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theme/themeOverride3.xml" ContentType="application/vnd.openxmlformats-officedocument.themeOverrid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theme/themeOverride4.xml" ContentType="application/vnd.openxmlformats-officedocument.themeOverride+xml"/>
  <Override PartName="/ppt/drawings/drawing6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5.xml" ContentType="application/vnd.ms-office.chartcolorstyle+xml"/>
  <Override PartName="/ppt/charts/style5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6.xml" ContentType="application/vnd.ms-office.chartcolorstyle+xml"/>
  <Override PartName="/ppt/charts/style6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192" y="-2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chartUserShapes" Target="../drawings/drawing1.xml"/><Relationship Id="rId1" Type="http://schemas.openxmlformats.org/officeDocument/2006/relationships/oleObject" Target="file:///D:\Data\Fusion\Mouse_brain_paper\PD_mice_raw_data_18repeats_volcano_number%20summary.xlsx" TargetMode="External"/><Relationship Id="rId4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oleObject" Target="file:///D:\Data\Fusion\Mouse_brain_paper\PD_mice_raw_data_18repeats_volcano_number%20summary.xlsx" TargetMode="External"/><Relationship Id="rId1" Type="http://schemas.openxmlformats.org/officeDocument/2006/relationships/themeOverride" Target="../theme/themeOverride1.xml"/><Relationship Id="rId5" Type="http://schemas.microsoft.com/office/2011/relationships/chartStyle" Target="style3.xml"/><Relationship Id="rId4" Type="http://schemas.microsoft.com/office/2011/relationships/chartColorStyle" Target="colors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3.xml"/><Relationship Id="rId2" Type="http://schemas.openxmlformats.org/officeDocument/2006/relationships/oleObject" Target="file:///D:\Data\Fusion\Mouse_brain_paper\PD_mice_raw_data_18repeats_volcano_number%20summary.xlsx" TargetMode="External"/><Relationship Id="rId1" Type="http://schemas.openxmlformats.org/officeDocument/2006/relationships/themeOverride" Target="../theme/themeOverride2.xml"/><Relationship Id="rId5" Type="http://schemas.microsoft.com/office/2011/relationships/chartStyle" Target="style5.xml"/><Relationship Id="rId4" Type="http://schemas.microsoft.com/office/2011/relationships/chartColorStyle" Target="colors5.xm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openxmlformats.org/officeDocument/2006/relationships/chartUserShapes" Target="../drawings/drawing4.xml"/><Relationship Id="rId1" Type="http://schemas.openxmlformats.org/officeDocument/2006/relationships/oleObject" Target="file:///D:\Data\Fusion\Mouse_brain_paper\PD_mice_raw_data_18repeats_volcano_number%20summary.xlsx" TargetMode="External"/><Relationship Id="rId4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5.xml"/><Relationship Id="rId2" Type="http://schemas.openxmlformats.org/officeDocument/2006/relationships/oleObject" Target="file:///D:\Data\Fusion\Mouse_brain_paper\PD_mice_raw_data_18repeats_volcano_number%20summary.xlsx" TargetMode="External"/><Relationship Id="rId1" Type="http://schemas.openxmlformats.org/officeDocument/2006/relationships/themeOverride" Target="../theme/themeOverride3.xml"/><Relationship Id="rId5" Type="http://schemas.microsoft.com/office/2011/relationships/chartStyle" Target="style4.xml"/><Relationship Id="rId4" Type="http://schemas.microsoft.com/office/2011/relationships/chartColorStyle" Target="colors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6.xml"/><Relationship Id="rId2" Type="http://schemas.openxmlformats.org/officeDocument/2006/relationships/oleObject" Target="file:///D:\Data\Fusion\Mouse_brain_paper\PD_mice_raw_data_18repeats_volcano_number%20summary.xlsx" TargetMode="External"/><Relationship Id="rId1" Type="http://schemas.openxmlformats.org/officeDocument/2006/relationships/themeOverride" Target="../theme/themeOverride4.xml"/><Relationship Id="rId5" Type="http://schemas.microsoft.com/office/2011/relationships/chartStyle" Target="style6.xml"/><Relationship Id="rId4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'SNc 7m'!$I$1:$I$2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chemeClr val="tx1">
                  <a:lumMod val="50000"/>
                  <a:lumOff val="50000"/>
                  <a:alpha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'SNc 7m'!$H$4:$H$12254</c:f>
              <c:numCache>
                <c:formatCode>General</c:formatCode>
                <c:ptCount val="1225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7.35035650321388</c:v>
                </c:pt>
                <c:pt idx="4">
                  <c:v>2.5130862709237269</c:v>
                </c:pt>
                <c:pt idx="5">
                  <c:v>20</c:v>
                </c:pt>
                <c:pt idx="6">
                  <c:v>4.2705289423807189</c:v>
                </c:pt>
                <c:pt idx="7">
                  <c:v>2.965483754499374</c:v>
                </c:pt>
                <c:pt idx="8">
                  <c:v>12.866248611111173</c:v>
                </c:pt>
                <c:pt idx="9">
                  <c:v>5.5272696335528106</c:v>
                </c:pt>
                <c:pt idx="10">
                  <c:v>8.0082944404025316</c:v>
                </c:pt>
                <c:pt idx="11">
                  <c:v>5.4374053123072983</c:v>
                </c:pt>
                <c:pt idx="12">
                  <c:v>2.3014639923276468</c:v>
                </c:pt>
                <c:pt idx="13">
                  <c:v>2.4713057189255889</c:v>
                </c:pt>
                <c:pt idx="14">
                  <c:v>2.6498532679996321</c:v>
                </c:pt>
                <c:pt idx="15">
                  <c:v>2.1844245711374275</c:v>
                </c:pt>
                <c:pt idx="16">
                  <c:v>2.442492724077872</c:v>
                </c:pt>
                <c:pt idx="17">
                  <c:v>7.6486571760385464</c:v>
                </c:pt>
                <c:pt idx="18">
                  <c:v>5.7004397181410917</c:v>
                </c:pt>
                <c:pt idx="19">
                  <c:v>3.0565835283663678</c:v>
                </c:pt>
                <c:pt idx="20">
                  <c:v>3.3054399720987933</c:v>
                </c:pt>
                <c:pt idx="21">
                  <c:v>2.3105588033742772</c:v>
                </c:pt>
                <c:pt idx="22">
                  <c:v>4.4434943595831955</c:v>
                </c:pt>
                <c:pt idx="23">
                  <c:v>-19.434747665472038</c:v>
                </c:pt>
                <c:pt idx="24">
                  <c:v>-14.10874223850413</c:v>
                </c:pt>
                <c:pt idx="25">
                  <c:v>-7.1629661432012561</c:v>
                </c:pt>
                <c:pt idx="26">
                  <c:v>-13.103287808412022</c:v>
                </c:pt>
                <c:pt idx="27">
                  <c:v>-10.866248611111173</c:v>
                </c:pt>
                <c:pt idx="28">
                  <c:v>-2.370837695368309</c:v>
                </c:pt>
                <c:pt idx="29">
                  <c:v>-10.59381550727513</c:v>
                </c:pt>
                <c:pt idx="30">
                  <c:v>-10.380821783940931</c:v>
                </c:pt>
                <c:pt idx="31">
                  <c:v>-12.800360675454716</c:v>
                </c:pt>
                <c:pt idx="32">
                  <c:v>-2.2835999762282628</c:v>
                </c:pt>
                <c:pt idx="33">
                  <c:v>-7.3808217839409318</c:v>
                </c:pt>
                <c:pt idx="34">
                  <c:v>-2.7124509069057319</c:v>
                </c:pt>
                <c:pt idx="35">
                  <c:v>-3.2199899311211433</c:v>
                </c:pt>
                <c:pt idx="36">
                  <c:v>-10.582455645110581</c:v>
                </c:pt>
                <c:pt idx="37">
                  <c:v>-15.904383739997945</c:v>
                </c:pt>
                <c:pt idx="38">
                  <c:v>-13.793603309279407</c:v>
                </c:pt>
                <c:pt idx="39">
                  <c:v>-6.8005816934621777</c:v>
                </c:pt>
                <c:pt idx="40">
                  <c:v>-13.258566033889934</c:v>
                </c:pt>
                <c:pt idx="41">
                  <c:v>-10.306821202497154</c:v>
                </c:pt>
                <c:pt idx="42">
                  <c:v>-13.953711452361514</c:v>
                </c:pt>
                <c:pt idx="43">
                  <c:v>-16.840253402578227</c:v>
                </c:pt>
                <c:pt idx="44">
                  <c:v>-6.6003545511381381</c:v>
                </c:pt>
                <c:pt idx="45">
                  <c:v>-13.287712379549449</c:v>
                </c:pt>
                <c:pt idx="46">
                  <c:v>-16.973278821209014</c:v>
                </c:pt>
                <c:pt idx="47">
                  <c:v>-4.2949610472870932</c:v>
                </c:pt>
                <c:pt idx="48">
                  <c:v>-2.9732636175278722</c:v>
                </c:pt>
                <c:pt idx="49">
                  <c:v>-11.188176705998535</c:v>
                </c:pt>
                <c:pt idx="50">
                  <c:v>-2.1730647089728796</c:v>
                </c:pt>
                <c:pt idx="51">
                  <c:v>-3.8184296947951024</c:v>
                </c:pt>
                <c:pt idx="52">
                  <c:v>-4.7140651920561281</c:v>
                </c:pt>
                <c:pt idx="53">
                  <c:v>-2.1730647089728796</c:v>
                </c:pt>
                <c:pt idx="54">
                  <c:v>-2.1730647089728796</c:v>
                </c:pt>
                <c:pt idx="55">
                  <c:v>-2.1730647089728796</c:v>
                </c:pt>
                <c:pt idx="56">
                  <c:v>-2.1730647089728796</c:v>
                </c:pt>
                <c:pt idx="57">
                  <c:v>-2.1730647089728796</c:v>
                </c:pt>
                <c:pt idx="58">
                  <c:v>-2.1730647089728796</c:v>
                </c:pt>
                <c:pt idx="59">
                  <c:v>-2.1730647089728796</c:v>
                </c:pt>
                <c:pt idx="60">
                  <c:v>-2.1730647089728796</c:v>
                </c:pt>
                <c:pt idx="61">
                  <c:v>-2.1730647089728796</c:v>
                </c:pt>
                <c:pt idx="62">
                  <c:v>-11.306821202497154</c:v>
                </c:pt>
                <c:pt idx="63">
                  <c:v>-12.717105171805365</c:v>
                </c:pt>
                <c:pt idx="64">
                  <c:v>-4.1688156626403332</c:v>
                </c:pt>
                <c:pt idx="65">
                  <c:v>-13.228818690495881</c:v>
                </c:pt>
                <c:pt idx="66">
                  <c:v>-14.007260920638247</c:v>
                </c:pt>
                <c:pt idx="67">
                  <c:v>-3.2295460386539085</c:v>
                </c:pt>
                <c:pt idx="68">
                  <c:v>-11.306821202497154</c:v>
                </c:pt>
                <c:pt idx="69">
                  <c:v>-11.416445693671653</c:v>
                </c:pt>
                <c:pt idx="70">
                  <c:v>-12.566688329252266</c:v>
                </c:pt>
                <c:pt idx="71">
                  <c:v>-14.807086538643029</c:v>
                </c:pt>
                <c:pt idx="72">
                  <c:v>-10.306821202497154</c:v>
                </c:pt>
                <c:pt idx="73">
                  <c:v>-2.6959938131098999</c:v>
                </c:pt>
                <c:pt idx="74">
                  <c:v>-2.5527866090436517</c:v>
                </c:pt>
                <c:pt idx="75">
                  <c:v>-12.965784284662087</c:v>
                </c:pt>
                <c:pt idx="76">
                  <c:v>-3.3620055342626975</c:v>
                </c:pt>
                <c:pt idx="77">
                  <c:v>-10.91687468418114</c:v>
                </c:pt>
                <c:pt idx="78">
                  <c:v>-8.8662486111111729</c:v>
                </c:pt>
                <c:pt idx="79">
                  <c:v>-4.0856605986163537</c:v>
                </c:pt>
                <c:pt idx="80">
                  <c:v>-15.10874223850413</c:v>
                </c:pt>
                <c:pt idx="81">
                  <c:v>0.71982540792779925</c:v>
                </c:pt>
                <c:pt idx="82">
                  <c:v>-12.965904504239749</c:v>
                </c:pt>
                <c:pt idx="83">
                  <c:v>-1.262971681326017</c:v>
                </c:pt>
                <c:pt idx="84">
                  <c:v>1.9147527133814892</c:v>
                </c:pt>
                <c:pt idx="85">
                  <c:v>8.3837042924740537</c:v>
                </c:pt>
                <c:pt idx="86">
                  <c:v>2.3575520046180838</c:v>
                </c:pt>
                <c:pt idx="87">
                  <c:v>13.666260994509466</c:v>
                </c:pt>
                <c:pt idx="88">
                  <c:v>-0.28066007651562858</c:v>
                </c:pt>
                <c:pt idx="89">
                  <c:v>11.840384550711667</c:v>
                </c:pt>
                <c:pt idx="90">
                  <c:v>-13.380911949563341</c:v>
                </c:pt>
                <c:pt idx="91">
                  <c:v>0</c:v>
                </c:pt>
                <c:pt idx="92">
                  <c:v>8.0624959257337636</c:v>
                </c:pt>
                <c:pt idx="93">
                  <c:v>-14.070120944476823</c:v>
                </c:pt>
                <c:pt idx="94">
                  <c:v>7.6486571760385464</c:v>
                </c:pt>
                <c:pt idx="95">
                  <c:v>3.8336416135778801</c:v>
                </c:pt>
                <c:pt idx="96">
                  <c:v>-1.9989485276970949</c:v>
                </c:pt>
                <c:pt idx="97">
                  <c:v>0.15200309344505006</c:v>
                </c:pt>
                <c:pt idx="98">
                  <c:v>-7.0660891904577721</c:v>
                </c:pt>
                <c:pt idx="99">
                  <c:v>-1.3400754415976217</c:v>
                </c:pt>
                <c:pt idx="100">
                  <c:v>2.3999306068886357</c:v>
                </c:pt>
                <c:pt idx="101">
                  <c:v>0.95693127810811396</c:v>
                </c:pt>
                <c:pt idx="102">
                  <c:v>0.42833432189230186</c:v>
                </c:pt>
                <c:pt idx="103">
                  <c:v>5.3339007365534385</c:v>
                </c:pt>
                <c:pt idx="104">
                  <c:v>10.307200809140809</c:v>
                </c:pt>
                <c:pt idx="105">
                  <c:v>9.0606959316875546</c:v>
                </c:pt>
                <c:pt idx="106">
                  <c:v>10.814315423787811</c:v>
                </c:pt>
                <c:pt idx="107">
                  <c:v>9.1292830169449672</c:v>
                </c:pt>
                <c:pt idx="108">
                  <c:v>1.3080535972341367</c:v>
                </c:pt>
                <c:pt idx="109">
                  <c:v>-6.0732489820306386</c:v>
                </c:pt>
                <c:pt idx="110">
                  <c:v>1.1484097401088558</c:v>
                </c:pt>
                <c:pt idx="111">
                  <c:v>0.4436015596696698</c:v>
                </c:pt>
                <c:pt idx="112">
                  <c:v>3.2901936382145482</c:v>
                </c:pt>
                <c:pt idx="113">
                  <c:v>-0.77830638954710551</c:v>
                </c:pt>
                <c:pt idx="114">
                  <c:v>-9.0606959316875546</c:v>
                </c:pt>
                <c:pt idx="115">
                  <c:v>-0.84527740520135808</c:v>
                </c:pt>
                <c:pt idx="116">
                  <c:v>7.5371259349054363</c:v>
                </c:pt>
                <c:pt idx="117">
                  <c:v>12.813781191217037</c:v>
                </c:pt>
                <c:pt idx="118">
                  <c:v>0.58046110848621535</c:v>
                </c:pt>
                <c:pt idx="119">
                  <c:v>-0.73179876430631097</c:v>
                </c:pt>
                <c:pt idx="120">
                  <c:v>0.27321055924606452</c:v>
                </c:pt>
                <c:pt idx="121">
                  <c:v>-0.15754127698648013</c:v>
                </c:pt>
                <c:pt idx="122">
                  <c:v>0.60921004696783343</c:v>
                </c:pt>
                <c:pt idx="123">
                  <c:v>0.31602749344767839</c:v>
                </c:pt>
                <c:pt idx="124">
                  <c:v>15.024706827327938</c:v>
                </c:pt>
                <c:pt idx="125">
                  <c:v>-0.4471095080563191</c:v>
                </c:pt>
                <c:pt idx="126">
                  <c:v>0.93370832129081704</c:v>
                </c:pt>
                <c:pt idx="127">
                  <c:v>0.59813788946888924</c:v>
                </c:pt>
                <c:pt idx="128">
                  <c:v>0.24808171659629119</c:v>
                </c:pt>
                <c:pt idx="129">
                  <c:v>-1.8703237531318557</c:v>
                </c:pt>
                <c:pt idx="130">
                  <c:v>1.473515964544573</c:v>
                </c:pt>
                <c:pt idx="131">
                  <c:v>5.2598063829795656</c:v>
                </c:pt>
                <c:pt idx="132">
                  <c:v>0.12103416662764788</c:v>
                </c:pt>
                <c:pt idx="133">
                  <c:v>1.3667707086372303</c:v>
                </c:pt>
                <c:pt idx="134">
                  <c:v>0.2705289423807184</c:v>
                </c:pt>
                <c:pt idx="135">
                  <c:v>-8.6414751817473379E-2</c:v>
                </c:pt>
                <c:pt idx="136">
                  <c:v>0.27286541519348773</c:v>
                </c:pt>
                <c:pt idx="137">
                  <c:v>-0.70700439672513538</c:v>
                </c:pt>
                <c:pt idx="138">
                  <c:v>-0.16046467219324609</c:v>
                </c:pt>
                <c:pt idx="139">
                  <c:v>7.6486571760385464</c:v>
                </c:pt>
                <c:pt idx="140">
                  <c:v>9.2288186904958813</c:v>
                </c:pt>
                <c:pt idx="141">
                  <c:v>4.9478623766648244</c:v>
                </c:pt>
                <c:pt idx="142">
                  <c:v>0.13844676996914412</c:v>
                </c:pt>
                <c:pt idx="143">
                  <c:v>2.1412851306336855</c:v>
                </c:pt>
                <c:pt idx="144">
                  <c:v>0.26983958373890821</c:v>
                </c:pt>
                <c:pt idx="145">
                  <c:v>0.48448110767332248</c:v>
                </c:pt>
                <c:pt idx="146">
                  <c:v>2.3721474503750981</c:v>
                </c:pt>
                <c:pt idx="147">
                  <c:v>2.6407621208256584</c:v>
                </c:pt>
                <c:pt idx="148">
                  <c:v>1.1999375705087523</c:v>
                </c:pt>
                <c:pt idx="149">
                  <c:v>2.2720076500083765E-2</c:v>
                </c:pt>
                <c:pt idx="150">
                  <c:v>0.11547721741993588</c:v>
                </c:pt>
                <c:pt idx="151">
                  <c:v>0.58496250072115663</c:v>
                </c:pt>
                <c:pt idx="152">
                  <c:v>0.16208424822512935</c:v>
                </c:pt>
                <c:pt idx="153">
                  <c:v>6.5570129298269668</c:v>
                </c:pt>
                <c:pt idx="154">
                  <c:v>2.3203842798220249</c:v>
                </c:pt>
                <c:pt idx="155">
                  <c:v>0.6073391192882075</c:v>
                </c:pt>
                <c:pt idx="156">
                  <c:v>-1.4186041142990362</c:v>
                </c:pt>
                <c:pt idx="157">
                  <c:v>4.6289240640402314</c:v>
                </c:pt>
                <c:pt idx="158">
                  <c:v>3.4288948227066984</c:v>
                </c:pt>
                <c:pt idx="159">
                  <c:v>12.268542000300124</c:v>
                </c:pt>
                <c:pt idx="160">
                  <c:v>0.21299372333419817</c:v>
                </c:pt>
                <c:pt idx="161">
                  <c:v>1.1904555793346114</c:v>
                </c:pt>
                <c:pt idx="162">
                  <c:v>0.22239242133644802</c:v>
                </c:pt>
                <c:pt idx="163">
                  <c:v>1.2240402742179302</c:v>
                </c:pt>
                <c:pt idx="164">
                  <c:v>4.8427602581888038</c:v>
                </c:pt>
                <c:pt idx="165">
                  <c:v>7.0660891904577738</c:v>
                </c:pt>
                <c:pt idx="166">
                  <c:v>1.2767014913506516</c:v>
                </c:pt>
                <c:pt idx="167">
                  <c:v>2.647221136119118E-2</c:v>
                </c:pt>
                <c:pt idx="168">
                  <c:v>0.58256798558077338</c:v>
                </c:pt>
                <c:pt idx="169">
                  <c:v>-1.5101947323191836</c:v>
                </c:pt>
                <c:pt idx="170">
                  <c:v>-8.6438561897747253</c:v>
                </c:pt>
                <c:pt idx="171">
                  <c:v>0.32192809488736235</c:v>
                </c:pt>
                <c:pt idx="172">
                  <c:v>0.80735492205760429</c:v>
                </c:pt>
                <c:pt idx="173">
                  <c:v>0.21723071622066917</c:v>
                </c:pt>
                <c:pt idx="174">
                  <c:v>1.3723250333744199</c:v>
                </c:pt>
                <c:pt idx="175">
                  <c:v>-0.26793320524663322</c:v>
                </c:pt>
                <c:pt idx="176">
                  <c:v>2.8875252707415879</c:v>
                </c:pt>
                <c:pt idx="177">
                  <c:v>8.8683081332894673</c:v>
                </c:pt>
                <c:pt idx="178">
                  <c:v>10.813781191217037</c:v>
                </c:pt>
                <c:pt idx="179">
                  <c:v>12.362857045298872</c:v>
                </c:pt>
                <c:pt idx="180">
                  <c:v>2.333423733725192</c:v>
                </c:pt>
                <c:pt idx="181">
                  <c:v>-11.966024713800364</c:v>
                </c:pt>
                <c:pt idx="182">
                  <c:v>-12.827144190984283</c:v>
                </c:pt>
                <c:pt idx="183">
                  <c:v>8.0606959316875546</c:v>
                </c:pt>
                <c:pt idx="184">
                  <c:v>-11.381182412624446</c:v>
                </c:pt>
                <c:pt idx="185">
                  <c:v>-12.229019050893521</c:v>
                </c:pt>
                <c:pt idx="186">
                  <c:v>9.2304207950923818</c:v>
                </c:pt>
                <c:pt idx="187">
                  <c:v>-1.0291463456595165</c:v>
                </c:pt>
                <c:pt idx="188">
                  <c:v>-8.3837042924740537</c:v>
                </c:pt>
                <c:pt idx="189">
                  <c:v>-10.229219383469125</c:v>
                </c:pt>
                <c:pt idx="190">
                  <c:v>10.307580315927396</c:v>
                </c:pt>
                <c:pt idx="191">
                  <c:v>14.590294645317085</c:v>
                </c:pt>
                <c:pt idx="192">
                  <c:v>1.2834793707290839</c:v>
                </c:pt>
                <c:pt idx="193">
                  <c:v>-0.46104023541361161</c:v>
                </c:pt>
                <c:pt idx="194">
                  <c:v>1.4947646917495783</c:v>
                </c:pt>
                <c:pt idx="195">
                  <c:v>-14.468327056774365</c:v>
                </c:pt>
                <c:pt idx="196">
                  <c:v>10.759610821875045</c:v>
                </c:pt>
                <c:pt idx="197">
                  <c:v>-6.5494638194997705</c:v>
                </c:pt>
                <c:pt idx="198">
                  <c:v>-9.5196362528432132</c:v>
                </c:pt>
                <c:pt idx="199">
                  <c:v>0.37851162325372983</c:v>
                </c:pt>
                <c:pt idx="200">
                  <c:v>6.66367536899517E-2</c:v>
                </c:pt>
                <c:pt idx="201">
                  <c:v>9.9561341146283677</c:v>
                </c:pt>
                <c:pt idx="202">
                  <c:v>0.17384445072782589</c:v>
                </c:pt>
                <c:pt idx="203">
                  <c:v>-2.3084072569482941</c:v>
                </c:pt>
                <c:pt idx="204">
                  <c:v>-10.059344460824425</c:v>
                </c:pt>
                <c:pt idx="205">
                  <c:v>1.893084796083488</c:v>
                </c:pt>
                <c:pt idx="206">
                  <c:v>9.7598881832218343</c:v>
                </c:pt>
                <c:pt idx="207">
                  <c:v>-9.229619965185119</c:v>
                </c:pt>
                <c:pt idx="208">
                  <c:v>8.0624959257337636</c:v>
                </c:pt>
                <c:pt idx="209">
                  <c:v>-9.5196362528432132</c:v>
                </c:pt>
                <c:pt idx="210">
                  <c:v>11.416797527606059</c:v>
                </c:pt>
                <c:pt idx="211">
                  <c:v>0.74723392962003321</c:v>
                </c:pt>
                <c:pt idx="212">
                  <c:v>-2.2755216218868095</c:v>
                </c:pt>
                <c:pt idx="213">
                  <c:v>12.451382851019591</c:v>
                </c:pt>
                <c:pt idx="214">
                  <c:v>15.263477059480126</c:v>
                </c:pt>
                <c:pt idx="215">
                  <c:v>3.9441366103647564</c:v>
                </c:pt>
                <c:pt idx="216">
                  <c:v>0.58686203363663747</c:v>
                </c:pt>
                <c:pt idx="217">
                  <c:v>10.059344460824425</c:v>
                </c:pt>
                <c:pt idx="218">
                  <c:v>-8.0624959257337636</c:v>
                </c:pt>
                <c:pt idx="219">
                  <c:v>1</c:v>
                </c:pt>
                <c:pt idx="220">
                  <c:v>-11.989867514616474</c:v>
                </c:pt>
                <c:pt idx="221">
                  <c:v>-0.56902095685213472</c:v>
                </c:pt>
                <c:pt idx="222">
                  <c:v>11.416621621364193</c:v>
                </c:pt>
                <c:pt idx="223">
                  <c:v>0.17642656738426762</c:v>
                </c:pt>
                <c:pt idx="224">
                  <c:v>0.11718353937033894</c:v>
                </c:pt>
                <c:pt idx="225">
                  <c:v>1.1682714825897986</c:v>
                </c:pt>
                <c:pt idx="226">
                  <c:v>2.8757800630684884</c:v>
                </c:pt>
                <c:pt idx="227">
                  <c:v>1.1140352432460294</c:v>
                </c:pt>
                <c:pt idx="228">
                  <c:v>-1.7152705230668874</c:v>
                </c:pt>
                <c:pt idx="229">
                  <c:v>-0.99284020842713405</c:v>
                </c:pt>
                <c:pt idx="230">
                  <c:v>-2.7630764975126336</c:v>
                </c:pt>
                <c:pt idx="231">
                  <c:v>1.085860736653838</c:v>
                </c:pt>
                <c:pt idx="232">
                  <c:v>3.3322700391088214</c:v>
                </c:pt>
                <c:pt idx="233">
                  <c:v>16.927716243828566</c:v>
                </c:pt>
                <c:pt idx="234">
                  <c:v>-0.15200309344504997</c:v>
                </c:pt>
                <c:pt idx="235">
                  <c:v>0.47916783669855956</c:v>
                </c:pt>
                <c:pt idx="236">
                  <c:v>-1.9018196060610966</c:v>
                </c:pt>
                <c:pt idx="237">
                  <c:v>-4.3021611136113176</c:v>
                </c:pt>
                <c:pt idx="238">
                  <c:v>0.52356195605701294</c:v>
                </c:pt>
                <c:pt idx="239">
                  <c:v>-0.32823267174157106</c:v>
                </c:pt>
                <c:pt idx="240">
                  <c:v>1.6214883767462702</c:v>
                </c:pt>
                <c:pt idx="241">
                  <c:v>0.21629780462673198</c:v>
                </c:pt>
                <c:pt idx="242">
                  <c:v>9.8672787397096631</c:v>
                </c:pt>
                <c:pt idx="243">
                  <c:v>-9.8672787397096631</c:v>
                </c:pt>
                <c:pt idx="244">
                  <c:v>12.381002109550925</c:v>
                </c:pt>
                <c:pt idx="245">
                  <c:v>-2.4482602516604599</c:v>
                </c:pt>
                <c:pt idx="246">
                  <c:v>9.0597950917951025</c:v>
                </c:pt>
                <c:pt idx="247">
                  <c:v>-7.2645301831765943E-2</c:v>
                </c:pt>
                <c:pt idx="248">
                  <c:v>-11.188382790570115</c:v>
                </c:pt>
                <c:pt idx="249">
                  <c:v>3.528981970773521</c:v>
                </c:pt>
                <c:pt idx="250">
                  <c:v>9.5189809291704002</c:v>
                </c:pt>
                <c:pt idx="251">
                  <c:v>4.3692338096657197</c:v>
                </c:pt>
                <c:pt idx="252">
                  <c:v>-8.1580049781210899</c:v>
                </c:pt>
                <c:pt idx="253">
                  <c:v>1.0614005446641435</c:v>
                </c:pt>
                <c:pt idx="254">
                  <c:v>1.4306343543298621</c:v>
                </c:pt>
                <c:pt idx="255">
                  <c:v>2.2720076500083765E-2</c:v>
                </c:pt>
                <c:pt idx="256">
                  <c:v>0.6374299206152918</c:v>
                </c:pt>
                <c:pt idx="257">
                  <c:v>1.9231169100231018</c:v>
                </c:pt>
                <c:pt idx="258">
                  <c:v>-2.7370557597886154</c:v>
                </c:pt>
                <c:pt idx="259">
                  <c:v>-8.8683081332894673</c:v>
                </c:pt>
                <c:pt idx="260">
                  <c:v>0.19643400170179537</c:v>
                </c:pt>
                <c:pt idx="261">
                  <c:v>-1.5825600105058517</c:v>
                </c:pt>
                <c:pt idx="262">
                  <c:v>0.69444097751964917</c:v>
                </c:pt>
                <c:pt idx="263">
                  <c:v>-6.1670825672148526</c:v>
                </c:pt>
                <c:pt idx="264">
                  <c:v>6.0732489820306386</c:v>
                </c:pt>
                <c:pt idx="265">
                  <c:v>7.0660891904577738</c:v>
                </c:pt>
                <c:pt idx="266">
                  <c:v>1.8316024683042811</c:v>
                </c:pt>
                <c:pt idx="267">
                  <c:v>-0.41309185496387429</c:v>
                </c:pt>
                <c:pt idx="268">
                  <c:v>0.69187770463766818</c:v>
                </c:pt>
                <c:pt idx="269">
                  <c:v>-0.45451243130529678</c:v>
                </c:pt>
                <c:pt idx="270">
                  <c:v>0.27876733209839027</c:v>
                </c:pt>
                <c:pt idx="271">
                  <c:v>1.9978980399474089</c:v>
                </c:pt>
                <c:pt idx="272">
                  <c:v>1.0677446066358343</c:v>
                </c:pt>
                <c:pt idx="273">
                  <c:v>2.2199899311211437</c:v>
                </c:pt>
                <c:pt idx="274">
                  <c:v>7.0660891904577738</c:v>
                </c:pt>
                <c:pt idx="275">
                  <c:v>-5.3457748368417297</c:v>
                </c:pt>
                <c:pt idx="276">
                  <c:v>2.1468413883292712</c:v>
                </c:pt>
                <c:pt idx="277">
                  <c:v>1.7454271729144024</c:v>
                </c:pt>
                <c:pt idx="278">
                  <c:v>12.773207904847887</c:v>
                </c:pt>
                <c:pt idx="279">
                  <c:v>7.0624959257337645</c:v>
                </c:pt>
                <c:pt idx="280">
                  <c:v>0.71049338280501528</c:v>
                </c:pt>
                <c:pt idx="281">
                  <c:v>0.11547721741993618</c:v>
                </c:pt>
                <c:pt idx="282">
                  <c:v>0.18388538697713994</c:v>
                </c:pt>
                <c:pt idx="283">
                  <c:v>5.5141554192460855E-2</c:v>
                </c:pt>
                <c:pt idx="284">
                  <c:v>-0.35758667187045257</c:v>
                </c:pt>
                <c:pt idx="285">
                  <c:v>0.28509132670699111</c:v>
                </c:pt>
                <c:pt idx="286">
                  <c:v>0.56985560833094784</c:v>
                </c:pt>
                <c:pt idx="287">
                  <c:v>0.22844146600925305</c:v>
                </c:pt>
                <c:pt idx="288">
                  <c:v>0.53260709566001974</c:v>
                </c:pt>
                <c:pt idx="289">
                  <c:v>-4.7381673393759591</c:v>
                </c:pt>
                <c:pt idx="290">
                  <c:v>0.47980312531236802</c:v>
                </c:pt>
                <c:pt idx="291">
                  <c:v>6.3279268355088059</c:v>
                </c:pt>
                <c:pt idx="292">
                  <c:v>-5.2752233778435418</c:v>
                </c:pt>
                <c:pt idx="293">
                  <c:v>-6.7112982336157856</c:v>
                </c:pt>
                <c:pt idx="294">
                  <c:v>-0.9668331360648007</c:v>
                </c:pt>
                <c:pt idx="295">
                  <c:v>14.904383739997945</c:v>
                </c:pt>
                <c:pt idx="296">
                  <c:v>-2.4247546246677184E-2</c:v>
                </c:pt>
                <c:pt idx="297">
                  <c:v>8.0373190654183576E-3</c:v>
                </c:pt>
                <c:pt idx="298">
                  <c:v>0.13597766951897464</c:v>
                </c:pt>
                <c:pt idx="299">
                  <c:v>-0.19930880822340646</c:v>
                </c:pt>
                <c:pt idx="300">
                  <c:v>-0.35184367279164974</c:v>
                </c:pt>
                <c:pt idx="301">
                  <c:v>0.86249647625006487</c:v>
                </c:pt>
                <c:pt idx="302">
                  <c:v>-4.7900769306257684</c:v>
                </c:pt>
                <c:pt idx="303">
                  <c:v>2.3128829552843548</c:v>
                </c:pt>
                <c:pt idx="304">
                  <c:v>4.4135585703529303</c:v>
                </c:pt>
                <c:pt idx="305">
                  <c:v>0.81942775435817916</c:v>
                </c:pt>
                <c:pt idx="306">
                  <c:v>0.81237299682422881</c:v>
                </c:pt>
                <c:pt idx="307">
                  <c:v>0.16635838642212006</c:v>
                </c:pt>
                <c:pt idx="308">
                  <c:v>-6.413033741971591E-2</c:v>
                </c:pt>
                <c:pt idx="309">
                  <c:v>0.15611920191728196</c:v>
                </c:pt>
                <c:pt idx="310">
                  <c:v>-1.4584484470270667</c:v>
                </c:pt>
                <c:pt idx="311">
                  <c:v>0.79564150149381363</c:v>
                </c:pt>
                <c:pt idx="312">
                  <c:v>-1.5840010244837115</c:v>
                </c:pt>
                <c:pt idx="313">
                  <c:v>0.21512442087240874</c:v>
                </c:pt>
                <c:pt idx="314">
                  <c:v>-2.5078922988542089</c:v>
                </c:pt>
                <c:pt idx="315">
                  <c:v>-8.0624959257337636</c:v>
                </c:pt>
                <c:pt idx="316">
                  <c:v>-0.15910203214777635</c:v>
                </c:pt>
                <c:pt idx="317">
                  <c:v>0.62626947487806983</c:v>
                </c:pt>
                <c:pt idx="318">
                  <c:v>-0.63226821549951318</c:v>
                </c:pt>
                <c:pt idx="319">
                  <c:v>-9.3822637581148367</c:v>
                </c:pt>
                <c:pt idx="320">
                  <c:v>1.5730096979593906</c:v>
                </c:pt>
                <c:pt idx="321">
                  <c:v>1.106915203916512</c:v>
                </c:pt>
                <c:pt idx="322">
                  <c:v>0.62148837674627044</c:v>
                </c:pt>
                <c:pt idx="323">
                  <c:v>7.6961981814884436E-2</c:v>
                </c:pt>
                <c:pt idx="324">
                  <c:v>2.923116910023102</c:v>
                </c:pt>
                <c:pt idx="325">
                  <c:v>0.27591569713052611</c:v>
                </c:pt>
                <c:pt idx="326">
                  <c:v>-12.840384550711667</c:v>
                </c:pt>
                <c:pt idx="327">
                  <c:v>0</c:v>
                </c:pt>
                <c:pt idx="328">
                  <c:v>0.1442424774163005</c:v>
                </c:pt>
                <c:pt idx="329">
                  <c:v>0.4718998362345202</c:v>
                </c:pt>
                <c:pt idx="330">
                  <c:v>-0.58436200329692412</c:v>
                </c:pt>
                <c:pt idx="331">
                  <c:v>-9.6147623744508861E-4</c:v>
                </c:pt>
                <c:pt idx="332">
                  <c:v>2.1627295000381084</c:v>
                </c:pt>
                <c:pt idx="333">
                  <c:v>-1.6745997132058328</c:v>
                </c:pt>
                <c:pt idx="334">
                  <c:v>-0.54377081340104672</c:v>
                </c:pt>
                <c:pt idx="335">
                  <c:v>0.39142494205689349</c:v>
                </c:pt>
                <c:pt idx="336">
                  <c:v>0.19930880822340669</c:v>
                </c:pt>
                <c:pt idx="337">
                  <c:v>0.15978044403676914</c:v>
                </c:pt>
                <c:pt idx="338">
                  <c:v>0.35090716185912812</c:v>
                </c:pt>
                <c:pt idx="339">
                  <c:v>0.76482539862719701</c:v>
                </c:pt>
                <c:pt idx="340">
                  <c:v>0.11395618929708584</c:v>
                </c:pt>
                <c:pt idx="341">
                  <c:v>-0.13430109171159121</c:v>
                </c:pt>
                <c:pt idx="342">
                  <c:v>1.5674126944767894</c:v>
                </c:pt>
                <c:pt idx="343">
                  <c:v>0.44941054310024786</c:v>
                </c:pt>
                <c:pt idx="344">
                  <c:v>0.87071698305503342</c:v>
                </c:pt>
                <c:pt idx="345">
                  <c:v>0.13424809918496813</c:v>
                </c:pt>
                <c:pt idx="346">
                  <c:v>-0.3359659282876451</c:v>
                </c:pt>
                <c:pt idx="347">
                  <c:v>1.6918777046376683</c:v>
                </c:pt>
                <c:pt idx="348">
                  <c:v>10.381542951184585</c:v>
                </c:pt>
                <c:pt idx="349">
                  <c:v>1.713695814843359</c:v>
                </c:pt>
                <c:pt idx="350">
                  <c:v>0.92599941855622303</c:v>
                </c:pt>
                <c:pt idx="351">
                  <c:v>14.311582772048336</c:v>
                </c:pt>
                <c:pt idx="352">
                  <c:v>9.5183253076908674</c:v>
                </c:pt>
                <c:pt idx="353">
                  <c:v>0.29956028185890793</c:v>
                </c:pt>
                <c:pt idx="354">
                  <c:v>-6.9108925261660152</c:v>
                </c:pt>
                <c:pt idx="355">
                  <c:v>-0.35873005837688954</c:v>
                </c:pt>
                <c:pt idx="356">
                  <c:v>-0.58496250072115652</c:v>
                </c:pt>
                <c:pt idx="357">
                  <c:v>0.65858060733743073</c:v>
                </c:pt>
                <c:pt idx="358">
                  <c:v>-0.54574119092343754</c:v>
                </c:pt>
                <c:pt idx="359">
                  <c:v>-6.8386974980250148E-2</c:v>
                </c:pt>
                <c:pt idx="360">
                  <c:v>0.47916783669855956</c:v>
                </c:pt>
                <c:pt idx="361">
                  <c:v>1.1375035237499347</c:v>
                </c:pt>
                <c:pt idx="362">
                  <c:v>-7.1660985127445995E-2</c:v>
                </c:pt>
                <c:pt idx="363">
                  <c:v>-0.91109949541106949</c:v>
                </c:pt>
                <c:pt idx="364">
                  <c:v>9.0606959316875546</c:v>
                </c:pt>
                <c:pt idx="365">
                  <c:v>-8.8130698063091078E-3</c:v>
                </c:pt>
                <c:pt idx="366">
                  <c:v>0.16947422967145581</c:v>
                </c:pt>
                <c:pt idx="367">
                  <c:v>0.42045099546520825</c:v>
                </c:pt>
                <c:pt idx="368">
                  <c:v>1.0330402617640075</c:v>
                </c:pt>
                <c:pt idx="369">
                  <c:v>3.8867127136708883</c:v>
                </c:pt>
                <c:pt idx="370">
                  <c:v>0.60117272790241494</c:v>
                </c:pt>
                <c:pt idx="371">
                  <c:v>-0.11547721741993572</c:v>
                </c:pt>
                <c:pt idx="372">
                  <c:v>-0.91500234699216321</c:v>
                </c:pt>
                <c:pt idx="373">
                  <c:v>0.55862835290769375</c:v>
                </c:pt>
                <c:pt idx="374">
                  <c:v>1.7702001733459045E-2</c:v>
                </c:pt>
                <c:pt idx="375">
                  <c:v>-16.414255798375592</c:v>
                </c:pt>
                <c:pt idx="376">
                  <c:v>0.35230174393088126</c:v>
                </c:pt>
                <c:pt idx="377">
                  <c:v>-0.69763927396013703</c:v>
                </c:pt>
                <c:pt idx="378">
                  <c:v>8.9796670350645841E-2</c:v>
                </c:pt>
                <c:pt idx="379">
                  <c:v>-0.13450993581167919</c:v>
                </c:pt>
                <c:pt idx="380">
                  <c:v>0.43609911480667335</c:v>
                </c:pt>
                <c:pt idx="381">
                  <c:v>3.4300768987429842</c:v>
                </c:pt>
                <c:pt idx="382">
                  <c:v>7.700306960529997E-2</c:v>
                </c:pt>
                <c:pt idx="383">
                  <c:v>-1.113629503231806</c:v>
                </c:pt>
                <c:pt idx="384">
                  <c:v>14.024735680363165</c:v>
                </c:pt>
                <c:pt idx="385">
                  <c:v>-0.17687776208407915</c:v>
                </c:pt>
                <c:pt idx="386">
                  <c:v>-0.70417565904853674</c:v>
                </c:pt>
                <c:pt idx="387">
                  <c:v>-3.3854653793075888</c:v>
                </c:pt>
                <c:pt idx="388">
                  <c:v>-20</c:v>
                </c:pt>
                <c:pt idx="389">
                  <c:v>2.5299407686492047E-2</c:v>
                </c:pt>
                <c:pt idx="390">
                  <c:v>-0.54486990431529092</c:v>
                </c:pt>
                <c:pt idx="391">
                  <c:v>0.38023853670157609</c:v>
                </c:pt>
                <c:pt idx="392">
                  <c:v>4.0773263904223887E-2</c:v>
                </c:pt>
                <c:pt idx="393">
                  <c:v>1.1367041613902726</c:v>
                </c:pt>
                <c:pt idx="394">
                  <c:v>-20</c:v>
                </c:pt>
                <c:pt idx="395">
                  <c:v>-0.99779066566181374</c:v>
                </c:pt>
                <c:pt idx="396">
                  <c:v>0.58136026404096064</c:v>
                </c:pt>
                <c:pt idx="397">
                  <c:v>-12.977816540594029</c:v>
                </c:pt>
                <c:pt idx="398">
                  <c:v>0.19203363693265485</c:v>
                </c:pt>
                <c:pt idx="399">
                  <c:v>-0.32716474325350947</c:v>
                </c:pt>
                <c:pt idx="400">
                  <c:v>0.61629570752594764</c:v>
                </c:pt>
                <c:pt idx="401">
                  <c:v>1.9108822947704423E-2</c:v>
                </c:pt>
                <c:pt idx="402">
                  <c:v>-5.6350854381363703E-2</c:v>
                </c:pt>
                <c:pt idx="403">
                  <c:v>-0.17049943706243956</c:v>
                </c:pt>
                <c:pt idx="404">
                  <c:v>2.828904443142367E-2</c:v>
                </c:pt>
                <c:pt idx="405">
                  <c:v>8.471083105445687E-2</c:v>
                </c:pt>
                <c:pt idx="406">
                  <c:v>-0.42884329880387428</c:v>
                </c:pt>
                <c:pt idx="407">
                  <c:v>-12.380821783940933</c:v>
                </c:pt>
                <c:pt idx="408">
                  <c:v>1.9823785506351321</c:v>
                </c:pt>
                <c:pt idx="409">
                  <c:v>-1.046293652273935</c:v>
                </c:pt>
                <c:pt idx="410">
                  <c:v>-7.6486571760385464</c:v>
                </c:pt>
                <c:pt idx="411">
                  <c:v>-5.3550390414937858</c:v>
                </c:pt>
                <c:pt idx="412">
                  <c:v>6.2060968132251669E-2</c:v>
                </c:pt>
                <c:pt idx="413">
                  <c:v>0.78135971352465972</c:v>
                </c:pt>
                <c:pt idx="414">
                  <c:v>-0.2116018322075269</c:v>
                </c:pt>
                <c:pt idx="415">
                  <c:v>-0.28093697488505842</c:v>
                </c:pt>
                <c:pt idx="416">
                  <c:v>9.229619965185119</c:v>
                </c:pt>
                <c:pt idx="417">
                  <c:v>7.0660891904577721</c:v>
                </c:pt>
                <c:pt idx="418">
                  <c:v>0.53417439080698004</c:v>
                </c:pt>
                <c:pt idx="419">
                  <c:v>-0.17080068889917566</c:v>
                </c:pt>
                <c:pt idx="420">
                  <c:v>10.059344460824425</c:v>
                </c:pt>
                <c:pt idx="421">
                  <c:v>0.15722302373156485</c:v>
                </c:pt>
                <c:pt idx="422">
                  <c:v>-0.21450451190613529</c:v>
                </c:pt>
                <c:pt idx="423">
                  <c:v>0.73612447763996791</c:v>
                </c:pt>
                <c:pt idx="424">
                  <c:v>8.3822637581148367</c:v>
                </c:pt>
                <c:pt idx="425">
                  <c:v>-17.102126080584991</c:v>
                </c:pt>
                <c:pt idx="426">
                  <c:v>-4.7725895038969268</c:v>
                </c:pt>
                <c:pt idx="427">
                  <c:v>5.3457748368417306</c:v>
                </c:pt>
                <c:pt idx="428">
                  <c:v>1.3609112501796574</c:v>
                </c:pt>
                <c:pt idx="429">
                  <c:v>-0.44761873501810268</c:v>
                </c:pt>
                <c:pt idx="430">
                  <c:v>1.2726662157554876</c:v>
                </c:pt>
                <c:pt idx="431">
                  <c:v>7.6486571760385464</c:v>
                </c:pt>
                <c:pt idx="432">
                  <c:v>12.688323170679158</c:v>
                </c:pt>
                <c:pt idx="433">
                  <c:v>-4.7741880581224052</c:v>
                </c:pt>
                <c:pt idx="434">
                  <c:v>-0.28373697184411345</c:v>
                </c:pt>
                <c:pt idx="435">
                  <c:v>-11.167418145831737</c:v>
                </c:pt>
                <c:pt idx="436">
                  <c:v>9.8662486111111729</c:v>
                </c:pt>
                <c:pt idx="437">
                  <c:v>-8.8672787397096631</c:v>
                </c:pt>
                <c:pt idx="438">
                  <c:v>-5.9228321394775394</c:v>
                </c:pt>
                <c:pt idx="439">
                  <c:v>-0.35333679960667097</c:v>
                </c:pt>
                <c:pt idx="440">
                  <c:v>-1.2823997307007249</c:v>
                </c:pt>
                <c:pt idx="441">
                  <c:v>1.5777669993169523</c:v>
                </c:pt>
                <c:pt idx="442">
                  <c:v>-12.398743691938195</c:v>
                </c:pt>
                <c:pt idx="443">
                  <c:v>7.6413115519167726E-2</c:v>
                </c:pt>
                <c:pt idx="444">
                  <c:v>-1.4968588677627734</c:v>
                </c:pt>
                <c:pt idx="445">
                  <c:v>-0.48542682717024194</c:v>
                </c:pt>
                <c:pt idx="446">
                  <c:v>-1.8011895492518895</c:v>
                </c:pt>
                <c:pt idx="447">
                  <c:v>1.1699250014423122</c:v>
                </c:pt>
                <c:pt idx="448">
                  <c:v>-0.18641312423088094</c:v>
                </c:pt>
                <c:pt idx="449">
                  <c:v>0.4059923596758368</c:v>
                </c:pt>
                <c:pt idx="450">
                  <c:v>-1.9772799234999161</c:v>
                </c:pt>
                <c:pt idx="451">
                  <c:v>2.0908989762981008E-2</c:v>
                </c:pt>
                <c:pt idx="452">
                  <c:v>-3.5419180260085059</c:v>
                </c:pt>
                <c:pt idx="453">
                  <c:v>0.80478281397589768</c:v>
                </c:pt>
                <c:pt idx="454">
                  <c:v>-1.1666498694094516</c:v>
                </c:pt>
                <c:pt idx="455">
                  <c:v>-0.15814783366595858</c:v>
                </c:pt>
                <c:pt idx="456">
                  <c:v>0.50861161459104165</c:v>
                </c:pt>
                <c:pt idx="457">
                  <c:v>0.87441447141167861</c:v>
                </c:pt>
                <c:pt idx="458">
                  <c:v>0.15319580671051578</c:v>
                </c:pt>
                <c:pt idx="459">
                  <c:v>-0.31123349409112605</c:v>
                </c:pt>
                <c:pt idx="460">
                  <c:v>4.2885812853176095E-2</c:v>
                </c:pt>
                <c:pt idx="461">
                  <c:v>9.0768155970508317</c:v>
                </c:pt>
                <c:pt idx="462">
                  <c:v>0.75452033199271018</c:v>
                </c:pt>
                <c:pt idx="463">
                  <c:v>5.3529396416795168E-2</c:v>
                </c:pt>
                <c:pt idx="464">
                  <c:v>1.7369840901379106</c:v>
                </c:pt>
                <c:pt idx="465">
                  <c:v>-0.28010791919273514</c:v>
                </c:pt>
                <c:pt idx="466">
                  <c:v>-6.9373703040662038E-2</c:v>
                </c:pt>
                <c:pt idx="467">
                  <c:v>9.229619965185119</c:v>
                </c:pt>
                <c:pt idx="468">
                  <c:v>0.63662864592605295</c:v>
                </c:pt>
                <c:pt idx="469">
                  <c:v>-0.25902134332717042</c:v>
                </c:pt>
                <c:pt idx="470">
                  <c:v>9.9667457608995313</c:v>
                </c:pt>
                <c:pt idx="471">
                  <c:v>-3.5641945728609614</c:v>
                </c:pt>
                <c:pt idx="472">
                  <c:v>-5.9228321394775394</c:v>
                </c:pt>
                <c:pt idx="473">
                  <c:v>-1.3056152825446711E-2</c:v>
                </c:pt>
                <c:pt idx="474">
                  <c:v>3.5623909730721534E-2</c:v>
                </c:pt>
                <c:pt idx="475">
                  <c:v>11.451382851019591</c:v>
                </c:pt>
                <c:pt idx="476">
                  <c:v>-8.7056734269222974E-2</c:v>
                </c:pt>
                <c:pt idx="477">
                  <c:v>0.58496250072115619</c:v>
                </c:pt>
                <c:pt idx="478">
                  <c:v>0.47360139177345212</c:v>
                </c:pt>
                <c:pt idx="479">
                  <c:v>2.7357638489564531</c:v>
                </c:pt>
                <c:pt idx="480">
                  <c:v>3.2933589426905918</c:v>
                </c:pt>
                <c:pt idx="481">
                  <c:v>0.34792330342030681</c:v>
                </c:pt>
                <c:pt idx="482">
                  <c:v>0.55639334852438516</c:v>
                </c:pt>
                <c:pt idx="483">
                  <c:v>0.99954936902932423</c:v>
                </c:pt>
                <c:pt idx="484">
                  <c:v>-0.25525705524207459</c:v>
                </c:pt>
                <c:pt idx="485">
                  <c:v>-2.523729149902278E-2</c:v>
                </c:pt>
                <c:pt idx="486">
                  <c:v>-0.27753397552890902</c:v>
                </c:pt>
                <c:pt idx="487">
                  <c:v>-6.0490446728051397E-3</c:v>
                </c:pt>
                <c:pt idx="488">
                  <c:v>-8.0624959257337636</c:v>
                </c:pt>
                <c:pt idx="489">
                  <c:v>-11.787086324551618</c:v>
                </c:pt>
                <c:pt idx="490">
                  <c:v>0.36893327950300586</c:v>
                </c:pt>
                <c:pt idx="491">
                  <c:v>-1.7769812730140855</c:v>
                </c:pt>
                <c:pt idx="492">
                  <c:v>11.582455645110581</c:v>
                </c:pt>
                <c:pt idx="493">
                  <c:v>-2.5817636190538367</c:v>
                </c:pt>
                <c:pt idx="494">
                  <c:v>6.0660891904577721</c:v>
                </c:pt>
                <c:pt idx="495">
                  <c:v>0.13281182842521277</c:v>
                </c:pt>
                <c:pt idx="496">
                  <c:v>-12.433933120400493</c:v>
                </c:pt>
                <c:pt idx="497">
                  <c:v>0.55721751023825206</c:v>
                </c:pt>
                <c:pt idx="498">
                  <c:v>-0.52724700286486881</c:v>
                </c:pt>
                <c:pt idx="499">
                  <c:v>0.54639484446166897</c:v>
                </c:pt>
                <c:pt idx="500">
                  <c:v>-0.61912910387234787</c:v>
                </c:pt>
                <c:pt idx="501">
                  <c:v>-0.19930880822340705</c:v>
                </c:pt>
                <c:pt idx="502">
                  <c:v>7.0660891904577721</c:v>
                </c:pt>
                <c:pt idx="503">
                  <c:v>2.5849625007211561</c:v>
                </c:pt>
                <c:pt idx="504">
                  <c:v>10.146780789986687</c:v>
                </c:pt>
                <c:pt idx="505">
                  <c:v>-0.19264507794239608</c:v>
                </c:pt>
                <c:pt idx="506">
                  <c:v>0.5211658501401869</c:v>
                </c:pt>
                <c:pt idx="507">
                  <c:v>0.24166075504122689</c:v>
                </c:pt>
                <c:pt idx="508">
                  <c:v>8.3657929046909871E-2</c:v>
                </c:pt>
                <c:pt idx="509">
                  <c:v>-1.7204774713776372</c:v>
                </c:pt>
                <c:pt idx="510">
                  <c:v>-1.7796099315746996</c:v>
                </c:pt>
                <c:pt idx="511">
                  <c:v>-8.0624959257337636</c:v>
                </c:pt>
                <c:pt idx="512">
                  <c:v>0.31748218985617077</c:v>
                </c:pt>
                <c:pt idx="513">
                  <c:v>-1.5773538882797706</c:v>
                </c:pt>
                <c:pt idx="514">
                  <c:v>0.35049724708413343</c:v>
                </c:pt>
                <c:pt idx="515">
                  <c:v>0.12029423371771174</c:v>
                </c:pt>
                <c:pt idx="516">
                  <c:v>0.30453795801329336</c:v>
                </c:pt>
                <c:pt idx="517">
                  <c:v>0.43609911480667379</c:v>
                </c:pt>
                <c:pt idx="518">
                  <c:v>-7.6924878611706919</c:v>
                </c:pt>
                <c:pt idx="519">
                  <c:v>0.4150374992788437</c:v>
                </c:pt>
                <c:pt idx="520">
                  <c:v>2.5744701269035137</c:v>
                </c:pt>
                <c:pt idx="521">
                  <c:v>0.32192809488736207</c:v>
                </c:pt>
                <c:pt idx="522">
                  <c:v>5.8436878083103903</c:v>
                </c:pt>
                <c:pt idx="523">
                  <c:v>0.15197638156952953</c:v>
                </c:pt>
                <c:pt idx="524">
                  <c:v>0.21900978194179546</c:v>
                </c:pt>
                <c:pt idx="525">
                  <c:v>-3.4257382222373067E-2</c:v>
                </c:pt>
                <c:pt idx="526">
                  <c:v>4.8845903929537748E-2</c:v>
                </c:pt>
                <c:pt idx="527">
                  <c:v>-1.0423786022705519</c:v>
                </c:pt>
                <c:pt idx="528">
                  <c:v>1.2222208047251841</c:v>
                </c:pt>
                <c:pt idx="529">
                  <c:v>0.88896868761125614</c:v>
                </c:pt>
                <c:pt idx="530">
                  <c:v>0.31726671751749946</c:v>
                </c:pt>
                <c:pt idx="531">
                  <c:v>9.3822637581148385</c:v>
                </c:pt>
                <c:pt idx="532">
                  <c:v>-1.6409189066951717</c:v>
                </c:pt>
                <c:pt idx="533">
                  <c:v>9.5189809291704002</c:v>
                </c:pt>
                <c:pt idx="534">
                  <c:v>0.53626824392907735</c:v>
                </c:pt>
                <c:pt idx="535">
                  <c:v>0.32435075715421807</c:v>
                </c:pt>
                <c:pt idx="536">
                  <c:v>1.8561787524935869</c:v>
                </c:pt>
                <c:pt idx="537">
                  <c:v>13.840286190729294</c:v>
                </c:pt>
                <c:pt idx="538">
                  <c:v>-7.0660891904577721</c:v>
                </c:pt>
                <c:pt idx="539">
                  <c:v>-4.2976805486406855</c:v>
                </c:pt>
                <c:pt idx="540">
                  <c:v>0.20810819533020031</c:v>
                </c:pt>
                <c:pt idx="541">
                  <c:v>-2.5839611159090428</c:v>
                </c:pt>
                <c:pt idx="542">
                  <c:v>7.5342316986002276</c:v>
                </c:pt>
                <c:pt idx="543">
                  <c:v>-0.34395440121736115</c:v>
                </c:pt>
                <c:pt idx="544">
                  <c:v>1.4150374992788439</c:v>
                </c:pt>
                <c:pt idx="545">
                  <c:v>0.65706153899675024</c:v>
                </c:pt>
                <c:pt idx="546">
                  <c:v>0.39305798670783487</c:v>
                </c:pt>
                <c:pt idx="547">
                  <c:v>0.84388079808271821</c:v>
                </c:pt>
                <c:pt idx="548">
                  <c:v>1.3973354975453851</c:v>
                </c:pt>
                <c:pt idx="549">
                  <c:v>-1.7040151723649193</c:v>
                </c:pt>
                <c:pt idx="550">
                  <c:v>1.7264732203485638</c:v>
                </c:pt>
                <c:pt idx="551">
                  <c:v>0.17402939977504889</c:v>
                </c:pt>
                <c:pt idx="552">
                  <c:v>17.876676810828101</c:v>
                </c:pt>
                <c:pt idx="553">
                  <c:v>0.16942429167402337</c:v>
                </c:pt>
                <c:pt idx="554">
                  <c:v>0.14602583638447361</c:v>
                </c:pt>
                <c:pt idx="555">
                  <c:v>0.15403362867242096</c:v>
                </c:pt>
                <c:pt idx="556">
                  <c:v>0.17640443693518507</c:v>
                </c:pt>
                <c:pt idx="557">
                  <c:v>0.48938484073892496</c:v>
                </c:pt>
                <c:pt idx="558">
                  <c:v>-0.27045187739627718</c:v>
                </c:pt>
                <c:pt idx="559">
                  <c:v>-2.8760676721416183</c:v>
                </c:pt>
                <c:pt idx="560">
                  <c:v>0.88981708224957701</c:v>
                </c:pt>
                <c:pt idx="561">
                  <c:v>-0.73696559416620588</c:v>
                </c:pt>
                <c:pt idx="562">
                  <c:v>-5.3457748368417297</c:v>
                </c:pt>
                <c:pt idx="563">
                  <c:v>-4.0077439375334999E-2</c:v>
                </c:pt>
                <c:pt idx="564">
                  <c:v>0.15200309344505006</c:v>
                </c:pt>
                <c:pt idx="565">
                  <c:v>0.61857089336397608</c:v>
                </c:pt>
                <c:pt idx="566">
                  <c:v>-1.2515387669959643</c:v>
                </c:pt>
                <c:pt idx="567">
                  <c:v>0.82619752826960124</c:v>
                </c:pt>
                <c:pt idx="568">
                  <c:v>0.70231945135931506</c:v>
                </c:pt>
                <c:pt idx="569">
                  <c:v>1.192645077942396</c:v>
                </c:pt>
                <c:pt idx="570">
                  <c:v>-10.966265102877133</c:v>
                </c:pt>
                <c:pt idx="571">
                  <c:v>-9.3822637581148367</c:v>
                </c:pt>
                <c:pt idx="572">
                  <c:v>2.8073549220576042</c:v>
                </c:pt>
                <c:pt idx="573">
                  <c:v>-8.3837042924740537</c:v>
                </c:pt>
                <c:pt idx="574">
                  <c:v>6.1839253817862629E-2</c:v>
                </c:pt>
                <c:pt idx="575">
                  <c:v>3.9528364186637591E-2</c:v>
                </c:pt>
                <c:pt idx="576">
                  <c:v>-0.17408622452015327</c:v>
                </c:pt>
                <c:pt idx="577">
                  <c:v>6.1400544664142964E-2</c:v>
                </c:pt>
                <c:pt idx="578">
                  <c:v>10.228818690495881</c:v>
                </c:pt>
                <c:pt idx="579">
                  <c:v>9.8662486111111729</c:v>
                </c:pt>
                <c:pt idx="580">
                  <c:v>0.62988837160267241</c:v>
                </c:pt>
                <c:pt idx="581">
                  <c:v>-7.3529035421965191E-2</c:v>
                </c:pt>
                <c:pt idx="582">
                  <c:v>1.4500844463780449</c:v>
                </c:pt>
                <c:pt idx="583">
                  <c:v>-0.3359349528812412</c:v>
                </c:pt>
                <c:pt idx="584">
                  <c:v>7.3620974800121405E-2</c:v>
                </c:pt>
                <c:pt idx="585">
                  <c:v>-0.18211441045022644</c:v>
                </c:pt>
                <c:pt idx="586">
                  <c:v>0.66296501272242947</c:v>
                </c:pt>
                <c:pt idx="587">
                  <c:v>6.9708971811404508E-2</c:v>
                </c:pt>
                <c:pt idx="588">
                  <c:v>-4.6368049506616158</c:v>
                </c:pt>
                <c:pt idx="589">
                  <c:v>1.0689473537174914</c:v>
                </c:pt>
                <c:pt idx="590">
                  <c:v>0.62936480235690107</c:v>
                </c:pt>
                <c:pt idx="591">
                  <c:v>0.10006695510392194</c:v>
                </c:pt>
                <c:pt idx="592">
                  <c:v>4.7548875021634691</c:v>
                </c:pt>
                <c:pt idx="593">
                  <c:v>0.35107444054687881</c:v>
                </c:pt>
                <c:pt idx="594">
                  <c:v>0.37584823370485909</c:v>
                </c:pt>
                <c:pt idx="595">
                  <c:v>-3.1793236994445619</c:v>
                </c:pt>
                <c:pt idx="596">
                  <c:v>-10.059344460824425</c:v>
                </c:pt>
                <c:pt idx="597">
                  <c:v>9.8672787397096631</c:v>
                </c:pt>
                <c:pt idx="598">
                  <c:v>0.73696559416620611</c:v>
                </c:pt>
                <c:pt idx="599">
                  <c:v>1.3894441658380574E-2</c:v>
                </c:pt>
                <c:pt idx="600">
                  <c:v>-5.9069249450815242</c:v>
                </c:pt>
                <c:pt idx="601">
                  <c:v>9.2118201988431389E-2</c:v>
                </c:pt>
                <c:pt idx="602">
                  <c:v>14.624947727224662</c:v>
                </c:pt>
                <c:pt idx="603">
                  <c:v>-0.19780678305817487</c:v>
                </c:pt>
                <c:pt idx="604">
                  <c:v>0.14684138832927149</c:v>
                </c:pt>
                <c:pt idx="605">
                  <c:v>1.0331668639351994</c:v>
                </c:pt>
                <c:pt idx="606">
                  <c:v>1.2900488707806104E-2</c:v>
                </c:pt>
                <c:pt idx="607">
                  <c:v>0.29629578285762409</c:v>
                </c:pt>
                <c:pt idx="608">
                  <c:v>0.19171280324702139</c:v>
                </c:pt>
                <c:pt idx="609">
                  <c:v>8.8683081332894673</c:v>
                </c:pt>
                <c:pt idx="610">
                  <c:v>0.32894852256513496</c:v>
                </c:pt>
                <c:pt idx="611">
                  <c:v>0.34980228335144881</c:v>
                </c:pt>
                <c:pt idx="612">
                  <c:v>2.2944473584652552</c:v>
                </c:pt>
                <c:pt idx="613">
                  <c:v>0.12013762331364049</c:v>
                </c:pt>
                <c:pt idx="614">
                  <c:v>-7.0660891904577721</c:v>
                </c:pt>
                <c:pt idx="615">
                  <c:v>10.582769240382088</c:v>
                </c:pt>
                <c:pt idx="616">
                  <c:v>2.1458112597307819</c:v>
                </c:pt>
                <c:pt idx="617">
                  <c:v>-7.6486571760385464</c:v>
                </c:pt>
                <c:pt idx="618">
                  <c:v>0.45425880907656246</c:v>
                </c:pt>
                <c:pt idx="619">
                  <c:v>-0.73600507812480787</c:v>
                </c:pt>
                <c:pt idx="620">
                  <c:v>0.27400721795413696</c:v>
                </c:pt>
                <c:pt idx="621">
                  <c:v>-5.3457748368417297</c:v>
                </c:pt>
                <c:pt idx="622">
                  <c:v>-10.307580315927396</c:v>
                </c:pt>
                <c:pt idx="623">
                  <c:v>-6.0732489820306386</c:v>
                </c:pt>
                <c:pt idx="624">
                  <c:v>0.83182915215845632</c:v>
                </c:pt>
                <c:pt idx="625">
                  <c:v>8.0624959257337636</c:v>
                </c:pt>
                <c:pt idx="626">
                  <c:v>-5.3457748368417297</c:v>
                </c:pt>
                <c:pt idx="627">
                  <c:v>10.518653155673389</c:v>
                </c:pt>
                <c:pt idx="628">
                  <c:v>-7.3249305830488858</c:v>
                </c:pt>
                <c:pt idx="629">
                  <c:v>2.0882092558781244</c:v>
                </c:pt>
                <c:pt idx="630">
                  <c:v>-3.3035235145059416</c:v>
                </c:pt>
                <c:pt idx="631">
                  <c:v>-4.0641984497345927E-2</c:v>
                </c:pt>
                <c:pt idx="632">
                  <c:v>-1.6020360140800975</c:v>
                </c:pt>
                <c:pt idx="633">
                  <c:v>-11.786814143616768</c:v>
                </c:pt>
                <c:pt idx="634">
                  <c:v>10.917372079476841</c:v>
                </c:pt>
                <c:pt idx="635">
                  <c:v>-1.814734671025936E-2</c:v>
                </c:pt>
                <c:pt idx="636">
                  <c:v>-18.86060204797003</c:v>
                </c:pt>
                <c:pt idx="637">
                  <c:v>13.840318978135199</c:v>
                </c:pt>
                <c:pt idx="638">
                  <c:v>-0.22204945329943754</c:v>
                </c:pt>
                <c:pt idx="639">
                  <c:v>-7.8265484872909159</c:v>
                </c:pt>
                <c:pt idx="640">
                  <c:v>-7.8265484872909159</c:v>
                </c:pt>
                <c:pt idx="641">
                  <c:v>0.95217147490938503</c:v>
                </c:pt>
                <c:pt idx="642">
                  <c:v>2.0995356735509145</c:v>
                </c:pt>
                <c:pt idx="643">
                  <c:v>1.9971174914668786</c:v>
                </c:pt>
                <c:pt idx="644">
                  <c:v>10.307580315927396</c:v>
                </c:pt>
                <c:pt idx="645">
                  <c:v>-0.29928286717852443</c:v>
                </c:pt>
                <c:pt idx="646">
                  <c:v>-9.7598881832218343</c:v>
                </c:pt>
                <c:pt idx="647">
                  <c:v>0.63765877452454212</c:v>
                </c:pt>
                <c:pt idx="648">
                  <c:v>0.14017765804826018</c:v>
                </c:pt>
                <c:pt idx="649">
                  <c:v>0.35954238668714017</c:v>
                </c:pt>
                <c:pt idx="650">
                  <c:v>-7.8251445664368605E-2</c:v>
                </c:pt>
                <c:pt idx="651">
                  <c:v>-3</c:v>
                </c:pt>
                <c:pt idx="652">
                  <c:v>-0.58336128519509045</c:v>
                </c:pt>
                <c:pt idx="653">
                  <c:v>0.16046467219324612</c:v>
                </c:pt>
                <c:pt idx="654">
                  <c:v>11.485493915223493</c:v>
                </c:pt>
                <c:pt idx="655">
                  <c:v>-0.24090725405143407</c:v>
                </c:pt>
                <c:pt idx="656">
                  <c:v>0.92724365756468596</c:v>
                </c:pt>
                <c:pt idx="657">
                  <c:v>0.19264507794239583</c:v>
                </c:pt>
                <c:pt idx="658">
                  <c:v>2.5777669993169523</c:v>
                </c:pt>
                <c:pt idx="659">
                  <c:v>-7.6462586799900292</c:v>
                </c:pt>
                <c:pt idx="660">
                  <c:v>13.651350726321649</c:v>
                </c:pt>
                <c:pt idx="661">
                  <c:v>5.9228321394775394</c:v>
                </c:pt>
                <c:pt idx="662">
                  <c:v>6.2746223801090064</c:v>
                </c:pt>
                <c:pt idx="663">
                  <c:v>-0.3114610958362935</c:v>
                </c:pt>
                <c:pt idx="664">
                  <c:v>0.21412480535284734</c:v>
                </c:pt>
                <c:pt idx="665">
                  <c:v>0.50169188153302624</c:v>
                </c:pt>
                <c:pt idx="666">
                  <c:v>-7.6486571760385464</c:v>
                </c:pt>
                <c:pt idx="667">
                  <c:v>1.0768155970508306</c:v>
                </c:pt>
                <c:pt idx="668">
                  <c:v>1.0310268956206243</c:v>
                </c:pt>
                <c:pt idx="669">
                  <c:v>-12.013206341123576</c:v>
                </c:pt>
                <c:pt idx="670">
                  <c:v>0.54344323128288929</c:v>
                </c:pt>
                <c:pt idx="671">
                  <c:v>-4.0130299484491179</c:v>
                </c:pt>
                <c:pt idx="672">
                  <c:v>0.75488750216346867</c:v>
                </c:pt>
                <c:pt idx="673">
                  <c:v>-1.0779910620860673</c:v>
                </c:pt>
                <c:pt idx="674">
                  <c:v>1.5801615144573351</c:v>
                </c:pt>
                <c:pt idx="675">
                  <c:v>10.814048332230835</c:v>
                </c:pt>
                <c:pt idx="676">
                  <c:v>0.85798099512757231</c:v>
                </c:pt>
                <c:pt idx="677">
                  <c:v>-9.0606959316875546</c:v>
                </c:pt>
                <c:pt idx="678">
                  <c:v>-15.380833054951912</c:v>
                </c:pt>
                <c:pt idx="679">
                  <c:v>-1.2990055058317336</c:v>
                </c:pt>
                <c:pt idx="680">
                  <c:v>6.5925565360510809</c:v>
                </c:pt>
                <c:pt idx="681">
                  <c:v>0.11847346987985598</c:v>
                </c:pt>
                <c:pt idx="682">
                  <c:v>-13.476788387388277</c:v>
                </c:pt>
                <c:pt idx="683">
                  <c:v>-0.54748779530249303</c:v>
                </c:pt>
                <c:pt idx="684">
                  <c:v>11.013089999440444</c:v>
                </c:pt>
                <c:pt idx="685">
                  <c:v>2.6986374755071068</c:v>
                </c:pt>
                <c:pt idx="686">
                  <c:v>5.8354801559344596</c:v>
                </c:pt>
                <c:pt idx="687">
                  <c:v>5.5647846187835261</c:v>
                </c:pt>
                <c:pt idx="688">
                  <c:v>2.3064352016230805</c:v>
                </c:pt>
                <c:pt idx="689">
                  <c:v>-7.0614676327173953</c:v>
                </c:pt>
                <c:pt idx="690">
                  <c:v>0.19930880822340669</c:v>
                </c:pt>
                <c:pt idx="691">
                  <c:v>-7.0660891904577721</c:v>
                </c:pt>
                <c:pt idx="692">
                  <c:v>1.6970728670426936</c:v>
                </c:pt>
                <c:pt idx="693">
                  <c:v>0.35495689527483304</c:v>
                </c:pt>
                <c:pt idx="694">
                  <c:v>10.75933340719466</c:v>
                </c:pt>
                <c:pt idx="695">
                  <c:v>13.510146020155366</c:v>
                </c:pt>
                <c:pt idx="696">
                  <c:v>-3.8431816128791474</c:v>
                </c:pt>
                <c:pt idx="697">
                  <c:v>-9.9667457608995313</c:v>
                </c:pt>
                <c:pt idx="698">
                  <c:v>1.2794210850731746</c:v>
                </c:pt>
                <c:pt idx="699">
                  <c:v>-2.2214309450990029</c:v>
                </c:pt>
                <c:pt idx="700">
                  <c:v>-13.248767654452003</c:v>
                </c:pt>
                <c:pt idx="701">
                  <c:v>-11.229019050893521</c:v>
                </c:pt>
                <c:pt idx="702">
                  <c:v>0</c:v>
                </c:pt>
                <c:pt idx="703">
                  <c:v>1.2064508774674265</c:v>
                </c:pt>
                <c:pt idx="704">
                  <c:v>-0.68917349570928998</c:v>
                </c:pt>
                <c:pt idx="705">
                  <c:v>-3.3193340965123643</c:v>
                </c:pt>
                <c:pt idx="706">
                  <c:v>11.416797527606059</c:v>
                </c:pt>
                <c:pt idx="707">
                  <c:v>-0.11894107272350753</c:v>
                </c:pt>
                <c:pt idx="708">
                  <c:v>-0.71905561518022887</c:v>
                </c:pt>
                <c:pt idx="709">
                  <c:v>1.7101655348224911</c:v>
                </c:pt>
                <c:pt idx="710">
                  <c:v>-0.71049338280501528</c:v>
                </c:pt>
                <c:pt idx="711">
                  <c:v>8.4386310515831457</c:v>
                </c:pt>
                <c:pt idx="712">
                  <c:v>-10.583082767502933</c:v>
                </c:pt>
                <c:pt idx="713">
                  <c:v>-0.16635838642212</c:v>
                </c:pt>
                <c:pt idx="714">
                  <c:v>7.255302663356071E-2</c:v>
                </c:pt>
                <c:pt idx="715">
                  <c:v>-1.3939190957873731E-2</c:v>
                </c:pt>
                <c:pt idx="716">
                  <c:v>0.1758498353994182</c:v>
                </c:pt>
                <c:pt idx="717">
                  <c:v>-5.0259764857287204</c:v>
                </c:pt>
                <c:pt idx="718">
                  <c:v>9.965784284662087</c:v>
                </c:pt>
                <c:pt idx="719">
                  <c:v>1.6807214835265867</c:v>
                </c:pt>
                <c:pt idx="720">
                  <c:v>1.7029763240431037</c:v>
                </c:pt>
                <c:pt idx="721">
                  <c:v>1.8365012677171204</c:v>
                </c:pt>
                <c:pt idx="722">
                  <c:v>0.85982234195173979</c:v>
                </c:pt>
                <c:pt idx="723">
                  <c:v>0.80735492205760395</c:v>
                </c:pt>
                <c:pt idx="724">
                  <c:v>-3.3483845222628303E-2</c:v>
                </c:pt>
                <c:pt idx="725">
                  <c:v>0.24324605084202033</c:v>
                </c:pt>
                <c:pt idx="726">
                  <c:v>-0.13810227662878824</c:v>
                </c:pt>
                <c:pt idx="727">
                  <c:v>11.644006462681574</c:v>
                </c:pt>
                <c:pt idx="728">
                  <c:v>11.582455645110581</c:v>
                </c:pt>
                <c:pt idx="729">
                  <c:v>-0.60449249612517197</c:v>
                </c:pt>
                <c:pt idx="730">
                  <c:v>-10.518980929170402</c:v>
                </c:pt>
                <c:pt idx="731">
                  <c:v>-0.75127899765151573</c:v>
                </c:pt>
                <c:pt idx="732">
                  <c:v>0.15965666598848541</c:v>
                </c:pt>
                <c:pt idx="733">
                  <c:v>-13.325727069736166</c:v>
                </c:pt>
                <c:pt idx="734">
                  <c:v>-0.1501035605295688</c:v>
                </c:pt>
                <c:pt idx="735">
                  <c:v>-0.12928301694496649</c:v>
                </c:pt>
                <c:pt idx="736">
                  <c:v>-11.451554569765362</c:v>
                </c:pt>
                <c:pt idx="737">
                  <c:v>-0.19633520007848834</c:v>
                </c:pt>
                <c:pt idx="738">
                  <c:v>0.19373982571787265</c:v>
                </c:pt>
                <c:pt idx="739">
                  <c:v>-0.16326127116130135</c:v>
                </c:pt>
                <c:pt idx="740">
                  <c:v>-1.9642872971074917E-2</c:v>
                </c:pt>
                <c:pt idx="741">
                  <c:v>7.5376400626434997E-2</c:v>
                </c:pt>
                <c:pt idx="742">
                  <c:v>0.69187770463766807</c:v>
                </c:pt>
                <c:pt idx="743">
                  <c:v>0.18947779886371255</c:v>
                </c:pt>
                <c:pt idx="744">
                  <c:v>0.21593739919914876</c:v>
                </c:pt>
                <c:pt idx="745">
                  <c:v>-0.11609706492287135</c:v>
                </c:pt>
                <c:pt idx="746">
                  <c:v>0.26023577248112034</c:v>
                </c:pt>
                <c:pt idx="747">
                  <c:v>-2.7039252752352319E-2</c:v>
                </c:pt>
                <c:pt idx="748">
                  <c:v>1.3428877135230086</c:v>
                </c:pt>
                <c:pt idx="749">
                  <c:v>0.81942775435817927</c:v>
                </c:pt>
                <c:pt idx="750">
                  <c:v>-8.3822637581148385</c:v>
                </c:pt>
                <c:pt idx="751">
                  <c:v>5.8893689053568309E-2</c:v>
                </c:pt>
                <c:pt idx="752">
                  <c:v>6.9108925261660152</c:v>
                </c:pt>
                <c:pt idx="753">
                  <c:v>-0.23248043118027967</c:v>
                </c:pt>
                <c:pt idx="754">
                  <c:v>-6.0732489820306386</c:v>
                </c:pt>
                <c:pt idx="755">
                  <c:v>1.5708873155094336</c:v>
                </c:pt>
                <c:pt idx="756">
                  <c:v>-0.82927372386844889</c:v>
                </c:pt>
                <c:pt idx="757">
                  <c:v>4.6653712743246611</c:v>
                </c:pt>
                <c:pt idx="758">
                  <c:v>-1.9718234614505465E-2</c:v>
                </c:pt>
                <c:pt idx="759">
                  <c:v>-9.0606959316875546</c:v>
                </c:pt>
                <c:pt idx="760">
                  <c:v>-0.41593890202037598</c:v>
                </c:pt>
                <c:pt idx="761">
                  <c:v>-2.8612937291684082</c:v>
                </c:pt>
                <c:pt idx="762">
                  <c:v>-2.6232891196980406</c:v>
                </c:pt>
                <c:pt idx="763">
                  <c:v>0.34395440121736148</c:v>
                </c:pt>
                <c:pt idx="764">
                  <c:v>-1.6051403826587867</c:v>
                </c:pt>
                <c:pt idx="765">
                  <c:v>9.5189809291704002</c:v>
                </c:pt>
                <c:pt idx="766">
                  <c:v>1.3962008572659885</c:v>
                </c:pt>
                <c:pt idx="767">
                  <c:v>0.64508349315872726</c:v>
                </c:pt>
                <c:pt idx="768">
                  <c:v>8.0624959257337636</c:v>
                </c:pt>
                <c:pt idx="769">
                  <c:v>-0.70853718583968905</c:v>
                </c:pt>
                <c:pt idx="770">
                  <c:v>-2.5090980962830498E-2</c:v>
                </c:pt>
                <c:pt idx="771">
                  <c:v>-0.60733031374961066</c:v>
                </c:pt>
                <c:pt idx="772">
                  <c:v>-0.92221887908960687</c:v>
                </c:pt>
                <c:pt idx="773">
                  <c:v>0.28757659009658548</c:v>
                </c:pt>
                <c:pt idx="774">
                  <c:v>-0.44323439110949592</c:v>
                </c:pt>
                <c:pt idx="775">
                  <c:v>0.84752396931390472</c:v>
                </c:pt>
                <c:pt idx="776">
                  <c:v>4.0714292152129712</c:v>
                </c:pt>
                <c:pt idx="777">
                  <c:v>-8.4374053123072983</c:v>
                </c:pt>
                <c:pt idx="778">
                  <c:v>0.73685874369653126</c:v>
                </c:pt>
                <c:pt idx="779">
                  <c:v>-0.15307933000438892</c:v>
                </c:pt>
                <c:pt idx="780">
                  <c:v>0.35576168996323759</c:v>
                </c:pt>
                <c:pt idx="781">
                  <c:v>-8.8403381762749936E-2</c:v>
                </c:pt>
                <c:pt idx="782">
                  <c:v>-10.966265102877133</c:v>
                </c:pt>
                <c:pt idx="783">
                  <c:v>8.3822637581148367</c:v>
                </c:pt>
                <c:pt idx="784">
                  <c:v>10.582769240382088</c:v>
                </c:pt>
                <c:pt idx="785">
                  <c:v>8.3822637581148367</c:v>
                </c:pt>
                <c:pt idx="786">
                  <c:v>-16.213718125701625</c:v>
                </c:pt>
                <c:pt idx="787">
                  <c:v>3.4589929163879818E-2</c:v>
                </c:pt>
                <c:pt idx="788">
                  <c:v>0.58496250072115619</c:v>
                </c:pt>
                <c:pt idx="789">
                  <c:v>0.42502158785146588</c:v>
                </c:pt>
                <c:pt idx="790">
                  <c:v>-4.1820175694626899E-2</c:v>
                </c:pt>
                <c:pt idx="791">
                  <c:v>-0.16520259119990918</c:v>
                </c:pt>
                <c:pt idx="792">
                  <c:v>3.125680780264771</c:v>
                </c:pt>
                <c:pt idx="793">
                  <c:v>4.8436257021505025</c:v>
                </c:pt>
                <c:pt idx="794">
                  <c:v>-0.1129580255027775</c:v>
                </c:pt>
                <c:pt idx="795">
                  <c:v>-4.8882924771274032</c:v>
                </c:pt>
                <c:pt idx="796">
                  <c:v>3.1250933984439865E-2</c:v>
                </c:pt>
                <c:pt idx="797">
                  <c:v>4.6729799047462999</c:v>
                </c:pt>
                <c:pt idx="798">
                  <c:v>5.1061231091101593</c:v>
                </c:pt>
                <c:pt idx="799">
                  <c:v>2.96581313827437</c:v>
                </c:pt>
                <c:pt idx="800">
                  <c:v>0.4556794837761895</c:v>
                </c:pt>
                <c:pt idx="801">
                  <c:v>-4.3692338096657197</c:v>
                </c:pt>
                <c:pt idx="802">
                  <c:v>-19.663910715895412</c:v>
                </c:pt>
                <c:pt idx="803">
                  <c:v>1.0637960667391699</c:v>
                </c:pt>
                <c:pt idx="804">
                  <c:v>-19.663910715895412</c:v>
                </c:pt>
                <c:pt idx="805">
                  <c:v>0.44399686147442274</c:v>
                </c:pt>
                <c:pt idx="806">
                  <c:v>0.5172522730256397</c:v>
                </c:pt>
                <c:pt idx="807">
                  <c:v>0.38453541088149962</c:v>
                </c:pt>
                <c:pt idx="808">
                  <c:v>0.39192025965419031</c:v>
                </c:pt>
                <c:pt idx="809">
                  <c:v>0.31393530413383153</c:v>
                </c:pt>
                <c:pt idx="810">
                  <c:v>1.3692338096657193</c:v>
                </c:pt>
                <c:pt idx="811">
                  <c:v>-1.5300707422250839</c:v>
                </c:pt>
                <c:pt idx="812">
                  <c:v>-0.40994862260604426</c:v>
                </c:pt>
                <c:pt idx="813">
                  <c:v>8.5167383262677129E-2</c:v>
                </c:pt>
                <c:pt idx="814">
                  <c:v>0.47732177753318644</c:v>
                </c:pt>
                <c:pt idx="815">
                  <c:v>1.8524428115861424</c:v>
                </c:pt>
                <c:pt idx="816">
                  <c:v>-5.5160172488305736</c:v>
                </c:pt>
                <c:pt idx="817">
                  <c:v>-0.2459792416540639</c:v>
                </c:pt>
                <c:pt idx="818">
                  <c:v>-2.1154772174199361</c:v>
                </c:pt>
                <c:pt idx="819">
                  <c:v>-4.7725895038969268</c:v>
                </c:pt>
                <c:pt idx="820">
                  <c:v>1.069187582681645</c:v>
                </c:pt>
                <c:pt idx="821">
                  <c:v>-1.6756401683503723</c:v>
                </c:pt>
                <c:pt idx="822">
                  <c:v>9.5189809291704002</c:v>
                </c:pt>
                <c:pt idx="823">
                  <c:v>-3.7474705418662553E-2</c:v>
                </c:pt>
                <c:pt idx="824">
                  <c:v>1.0965732596950528</c:v>
                </c:pt>
                <c:pt idx="825">
                  <c:v>-11.787086324551618</c:v>
                </c:pt>
                <c:pt idx="826">
                  <c:v>7.1083098061482386E-2</c:v>
                </c:pt>
                <c:pt idx="827">
                  <c:v>1.1367171710555637</c:v>
                </c:pt>
                <c:pt idx="828">
                  <c:v>14.335041363415007</c:v>
                </c:pt>
                <c:pt idx="829">
                  <c:v>-1.0416080302577491</c:v>
                </c:pt>
                <c:pt idx="830">
                  <c:v>8.6450579349844769</c:v>
                </c:pt>
                <c:pt idx="831">
                  <c:v>-1.5260688116675876</c:v>
                </c:pt>
                <c:pt idx="832">
                  <c:v>-1.1699250014423122</c:v>
                </c:pt>
                <c:pt idx="833">
                  <c:v>-8.8683081332894673</c:v>
                </c:pt>
                <c:pt idx="834">
                  <c:v>0.86249647625006509</c:v>
                </c:pt>
                <c:pt idx="835">
                  <c:v>0.6131961814500998</c:v>
                </c:pt>
                <c:pt idx="836">
                  <c:v>-0.14648608847748434</c:v>
                </c:pt>
                <c:pt idx="837">
                  <c:v>-11.582612451267021</c:v>
                </c:pt>
                <c:pt idx="838">
                  <c:v>8.0356454855666823E-2</c:v>
                </c:pt>
                <c:pt idx="839">
                  <c:v>-2.2138977269248655E-2</c:v>
                </c:pt>
                <c:pt idx="840">
                  <c:v>0.41147967986565487</c:v>
                </c:pt>
                <c:pt idx="841">
                  <c:v>0.31092909593810497</c:v>
                </c:pt>
                <c:pt idx="842">
                  <c:v>5.3458239039292579</c:v>
                </c:pt>
                <c:pt idx="843">
                  <c:v>1.2921807514933101</c:v>
                </c:pt>
                <c:pt idx="844">
                  <c:v>-1.1955508091178069</c:v>
                </c:pt>
                <c:pt idx="845">
                  <c:v>-0.16032323843587659</c:v>
                </c:pt>
                <c:pt idx="846">
                  <c:v>-1.0625337962182302</c:v>
                </c:pt>
                <c:pt idx="847">
                  <c:v>-2.2131351570915676</c:v>
                </c:pt>
                <c:pt idx="848">
                  <c:v>-9.9662651028771325</c:v>
                </c:pt>
                <c:pt idx="849">
                  <c:v>0.70301826224286867</c:v>
                </c:pt>
                <c:pt idx="850">
                  <c:v>8.0624959257337636</c:v>
                </c:pt>
                <c:pt idx="851">
                  <c:v>-2.0878871009331172</c:v>
                </c:pt>
                <c:pt idx="852">
                  <c:v>9.8672787397096631</c:v>
                </c:pt>
                <c:pt idx="853">
                  <c:v>-1.0680163824822031</c:v>
                </c:pt>
                <c:pt idx="854">
                  <c:v>9.0606959316875546</c:v>
                </c:pt>
                <c:pt idx="855">
                  <c:v>4.6828982905030232</c:v>
                </c:pt>
                <c:pt idx="856">
                  <c:v>1.1563420291693876</c:v>
                </c:pt>
                <c:pt idx="857">
                  <c:v>-0.25398926623078677</c:v>
                </c:pt>
                <c:pt idx="858">
                  <c:v>1.4789492630990368</c:v>
                </c:pt>
                <c:pt idx="859">
                  <c:v>4.2106110720232044</c:v>
                </c:pt>
                <c:pt idx="860">
                  <c:v>12.759402765865904</c:v>
                </c:pt>
                <c:pt idx="861">
                  <c:v>-11.188588845707349</c:v>
                </c:pt>
                <c:pt idx="862">
                  <c:v>13.135709286104401</c:v>
                </c:pt>
                <c:pt idx="863">
                  <c:v>0.1961425221786228</c:v>
                </c:pt>
                <c:pt idx="864">
                  <c:v>1.6975545031905657</c:v>
                </c:pt>
                <c:pt idx="865">
                  <c:v>0</c:v>
                </c:pt>
                <c:pt idx="866">
                  <c:v>-7.0660891904577721</c:v>
                </c:pt>
                <c:pt idx="867">
                  <c:v>-6.6089190457772465E-2</c:v>
                </c:pt>
                <c:pt idx="868">
                  <c:v>0.34680276352639178</c:v>
                </c:pt>
                <c:pt idx="869">
                  <c:v>0.59153515464464246</c:v>
                </c:pt>
                <c:pt idx="870">
                  <c:v>1.9763254821429967E-2</c:v>
                </c:pt>
                <c:pt idx="871">
                  <c:v>0.44769940610949771</c:v>
                </c:pt>
                <c:pt idx="872">
                  <c:v>1.4138357540690905</c:v>
                </c:pt>
                <c:pt idx="873">
                  <c:v>0.10691520391651189</c:v>
                </c:pt>
                <c:pt idx="874">
                  <c:v>0.46394709975979009</c:v>
                </c:pt>
                <c:pt idx="875">
                  <c:v>-1.026472211361191</c:v>
                </c:pt>
                <c:pt idx="876">
                  <c:v>0.41219474951001833</c:v>
                </c:pt>
                <c:pt idx="877">
                  <c:v>4.2560462228045583E-2</c:v>
                </c:pt>
                <c:pt idx="878">
                  <c:v>6.6597748729023631E-2</c:v>
                </c:pt>
                <c:pt idx="879">
                  <c:v>-0.80398195711795939</c:v>
                </c:pt>
                <c:pt idx="880">
                  <c:v>0.37484840916314482</c:v>
                </c:pt>
                <c:pt idx="881">
                  <c:v>0.69389687227432029</c:v>
                </c:pt>
                <c:pt idx="882">
                  <c:v>-11.518653155673389</c:v>
                </c:pt>
                <c:pt idx="883">
                  <c:v>-13.188279751964144</c:v>
                </c:pt>
                <c:pt idx="884">
                  <c:v>0.3677317845004871</c:v>
                </c:pt>
                <c:pt idx="885">
                  <c:v>-6.9108925261660152</c:v>
                </c:pt>
                <c:pt idx="886">
                  <c:v>8.4392187290372608E-2</c:v>
                </c:pt>
                <c:pt idx="887">
                  <c:v>3.7512852654832729</c:v>
                </c:pt>
                <c:pt idx="888">
                  <c:v>2.9928044985957962</c:v>
                </c:pt>
                <c:pt idx="889">
                  <c:v>1.0000000000000002</c:v>
                </c:pt>
                <c:pt idx="890">
                  <c:v>5.08746284125034</c:v>
                </c:pt>
                <c:pt idx="891">
                  <c:v>13.468327056774365</c:v>
                </c:pt>
                <c:pt idx="892">
                  <c:v>-4.1563709831544813</c:v>
                </c:pt>
                <c:pt idx="893">
                  <c:v>5.5484439875830148E-2</c:v>
                </c:pt>
                <c:pt idx="894">
                  <c:v>-8.6462586799900301</c:v>
                </c:pt>
                <c:pt idx="895">
                  <c:v>3.1708859727338362E-2</c:v>
                </c:pt>
                <c:pt idx="896">
                  <c:v>1.1603474377817562</c:v>
                </c:pt>
                <c:pt idx="897">
                  <c:v>-4.0245149110195631E-2</c:v>
                </c:pt>
                <c:pt idx="898">
                  <c:v>-3.6112535523786754E-3</c:v>
                </c:pt>
                <c:pt idx="899">
                  <c:v>5.275705953391336E-2</c:v>
                </c:pt>
                <c:pt idx="900">
                  <c:v>-0.39803107397315385</c:v>
                </c:pt>
                <c:pt idx="901">
                  <c:v>-0.16222943698931117</c:v>
                </c:pt>
                <c:pt idx="902">
                  <c:v>-0.33120590847537307</c:v>
                </c:pt>
                <c:pt idx="903">
                  <c:v>-0.17231554886730668</c:v>
                </c:pt>
                <c:pt idx="904">
                  <c:v>-2.0790715709911991</c:v>
                </c:pt>
                <c:pt idx="905">
                  <c:v>-2.0758560166797651E-2</c:v>
                </c:pt>
                <c:pt idx="906">
                  <c:v>0.21150410519371157</c:v>
                </c:pt>
                <c:pt idx="907">
                  <c:v>0.64379487776459765</c:v>
                </c:pt>
                <c:pt idx="908">
                  <c:v>1.1285842060614129</c:v>
                </c:pt>
                <c:pt idx="909">
                  <c:v>-0.92814971498032195</c:v>
                </c:pt>
                <c:pt idx="910">
                  <c:v>3.4914023245588179</c:v>
                </c:pt>
                <c:pt idx="911">
                  <c:v>2.240617224899093</c:v>
                </c:pt>
                <c:pt idx="912">
                  <c:v>13.188228229901359</c:v>
                </c:pt>
                <c:pt idx="913">
                  <c:v>18.105337342373161</c:v>
                </c:pt>
                <c:pt idx="914">
                  <c:v>-0.10309349296410361</c:v>
                </c:pt>
                <c:pt idx="915">
                  <c:v>15.962775534789747</c:v>
                </c:pt>
                <c:pt idx="916">
                  <c:v>1.1505596765753812</c:v>
                </c:pt>
                <c:pt idx="917">
                  <c:v>1.1505596765753812</c:v>
                </c:pt>
                <c:pt idx="918">
                  <c:v>0.10691520391651189</c:v>
                </c:pt>
                <c:pt idx="919">
                  <c:v>0.22588140741632806</c:v>
                </c:pt>
                <c:pt idx="920">
                  <c:v>-13.268395793556561</c:v>
                </c:pt>
                <c:pt idx="921">
                  <c:v>0.74220224253235301</c:v>
                </c:pt>
                <c:pt idx="922">
                  <c:v>-0.4636024658350979</c:v>
                </c:pt>
                <c:pt idx="923">
                  <c:v>7.0660891904577738</c:v>
                </c:pt>
                <c:pt idx="924">
                  <c:v>-4.5328630307999118</c:v>
                </c:pt>
                <c:pt idx="925">
                  <c:v>2.9131607871721372</c:v>
                </c:pt>
                <c:pt idx="926">
                  <c:v>8.0624959257337636</c:v>
                </c:pt>
                <c:pt idx="927">
                  <c:v>-0.5313426622256</c:v>
                </c:pt>
                <c:pt idx="928">
                  <c:v>9.9662651028771325</c:v>
                </c:pt>
                <c:pt idx="929">
                  <c:v>6.6486571760385464</c:v>
                </c:pt>
                <c:pt idx="930">
                  <c:v>8.3822637581148367</c:v>
                </c:pt>
                <c:pt idx="931">
                  <c:v>4.9507104153898114</c:v>
                </c:pt>
                <c:pt idx="932">
                  <c:v>9.3815429511845849</c:v>
                </c:pt>
                <c:pt idx="933">
                  <c:v>3.3846638502353246</c:v>
                </c:pt>
                <c:pt idx="934">
                  <c:v>8.2698193251644696</c:v>
                </c:pt>
                <c:pt idx="935">
                  <c:v>0.44606439489946836</c:v>
                </c:pt>
                <c:pt idx="936">
                  <c:v>-7.987172079454349</c:v>
                </c:pt>
                <c:pt idx="937">
                  <c:v>-5.3334443030405958E-3</c:v>
                </c:pt>
                <c:pt idx="938">
                  <c:v>0.74126573159983178</c:v>
                </c:pt>
                <c:pt idx="939">
                  <c:v>-2.9870529582137834E-2</c:v>
                </c:pt>
                <c:pt idx="940">
                  <c:v>-0.85470044685102664</c:v>
                </c:pt>
                <c:pt idx="941">
                  <c:v>0.70021431465014239</c:v>
                </c:pt>
                <c:pt idx="942">
                  <c:v>3.6024595679435563</c:v>
                </c:pt>
                <c:pt idx="943">
                  <c:v>4.2342340339809645</c:v>
                </c:pt>
                <c:pt idx="944">
                  <c:v>0.241350579040332</c:v>
                </c:pt>
                <c:pt idx="945">
                  <c:v>-0.30378074817710315</c:v>
                </c:pt>
                <c:pt idx="946">
                  <c:v>1.7162070339994089</c:v>
                </c:pt>
                <c:pt idx="947">
                  <c:v>-1.0874628412503395</c:v>
                </c:pt>
                <c:pt idx="948">
                  <c:v>11.917123403264748</c:v>
                </c:pt>
                <c:pt idx="949">
                  <c:v>-5.3951770769180012</c:v>
                </c:pt>
                <c:pt idx="950">
                  <c:v>11.188382790570113</c:v>
                </c:pt>
                <c:pt idx="951">
                  <c:v>1.2433774464657841</c:v>
                </c:pt>
                <c:pt idx="952">
                  <c:v>-8.0624959257337636</c:v>
                </c:pt>
                <c:pt idx="953">
                  <c:v>-1.7198920808072649</c:v>
                </c:pt>
                <c:pt idx="954">
                  <c:v>-8.0624959257337636</c:v>
                </c:pt>
                <c:pt idx="955">
                  <c:v>0.93726424465203739</c:v>
                </c:pt>
                <c:pt idx="956">
                  <c:v>0.20120709144581986</c:v>
                </c:pt>
                <c:pt idx="957">
                  <c:v>0.33120590847537312</c:v>
                </c:pt>
                <c:pt idx="958">
                  <c:v>0.18306610113037863</c:v>
                </c:pt>
                <c:pt idx="959">
                  <c:v>-12.416533660199583</c:v>
                </c:pt>
                <c:pt idx="960">
                  <c:v>-10.702749878828293</c:v>
                </c:pt>
                <c:pt idx="961">
                  <c:v>-0.51452901252608074</c:v>
                </c:pt>
                <c:pt idx="962">
                  <c:v>-0.47337080959517081</c:v>
                </c:pt>
                <c:pt idx="963">
                  <c:v>-1.4715495203694964</c:v>
                </c:pt>
                <c:pt idx="964">
                  <c:v>6.9205224611962857</c:v>
                </c:pt>
                <c:pt idx="965">
                  <c:v>0.65896308216493293</c:v>
                </c:pt>
                <c:pt idx="966">
                  <c:v>-0.3293076252529597</c:v>
                </c:pt>
                <c:pt idx="967">
                  <c:v>0.1160237963394834</c:v>
                </c:pt>
                <c:pt idx="968">
                  <c:v>4.3692338096657197</c:v>
                </c:pt>
                <c:pt idx="969">
                  <c:v>0.54663438206205683</c:v>
                </c:pt>
                <c:pt idx="970">
                  <c:v>2.7541203152052738</c:v>
                </c:pt>
                <c:pt idx="971">
                  <c:v>-1.0789008277469156</c:v>
                </c:pt>
                <c:pt idx="972">
                  <c:v>0.1811697586099347</c:v>
                </c:pt>
                <c:pt idx="973">
                  <c:v>0.13960606729558167</c:v>
                </c:pt>
                <c:pt idx="974">
                  <c:v>-1.3039223068330463</c:v>
                </c:pt>
                <c:pt idx="975">
                  <c:v>-1.2574605610092018</c:v>
                </c:pt>
                <c:pt idx="976">
                  <c:v>0.1855556531560765</c:v>
                </c:pt>
                <c:pt idx="977">
                  <c:v>0.81096617560998319</c:v>
                </c:pt>
                <c:pt idx="978">
                  <c:v>-0.17962549178028941</c:v>
                </c:pt>
                <c:pt idx="979">
                  <c:v>-2.2001828225349929</c:v>
                </c:pt>
                <c:pt idx="980">
                  <c:v>-1.79312151522441</c:v>
                </c:pt>
                <c:pt idx="981">
                  <c:v>-7.6486571760385464</c:v>
                </c:pt>
                <c:pt idx="982">
                  <c:v>0.79299962908053401</c:v>
                </c:pt>
                <c:pt idx="983">
                  <c:v>0.16505924627049651</c:v>
                </c:pt>
                <c:pt idx="984">
                  <c:v>-0.48234231349544232</c:v>
                </c:pt>
                <c:pt idx="985">
                  <c:v>-4.0374171915537715</c:v>
                </c:pt>
                <c:pt idx="986">
                  <c:v>-1.0835111593703118E-3</c:v>
                </c:pt>
                <c:pt idx="987">
                  <c:v>-3.0615367238084258E-2</c:v>
                </c:pt>
                <c:pt idx="988">
                  <c:v>-0.45762561584661615</c:v>
                </c:pt>
                <c:pt idx="989">
                  <c:v>1.0002003603976404</c:v>
                </c:pt>
                <c:pt idx="990">
                  <c:v>-6.4929737493608849E-2</c:v>
                </c:pt>
                <c:pt idx="991">
                  <c:v>-0.2351426608887934</c:v>
                </c:pt>
                <c:pt idx="992">
                  <c:v>0.30106673546436086</c:v>
                </c:pt>
                <c:pt idx="993">
                  <c:v>-14.965814340495692</c:v>
                </c:pt>
                <c:pt idx="994">
                  <c:v>-3.0985245576858458E-2</c:v>
                </c:pt>
                <c:pt idx="995">
                  <c:v>0.16292176965135918</c:v>
                </c:pt>
                <c:pt idx="996">
                  <c:v>-7.3048006232330782E-3</c:v>
                </c:pt>
                <c:pt idx="997">
                  <c:v>-0.26181488332593644</c:v>
                </c:pt>
                <c:pt idx="998">
                  <c:v>0.44214272944144184</c:v>
                </c:pt>
                <c:pt idx="999">
                  <c:v>0.10309349296410401</c:v>
                </c:pt>
                <c:pt idx="1000">
                  <c:v>1.0428501482923638</c:v>
                </c:pt>
                <c:pt idx="1001">
                  <c:v>8.0606959316875546</c:v>
                </c:pt>
                <c:pt idx="1002">
                  <c:v>2.5004006129894472E-2</c:v>
                </c:pt>
                <c:pt idx="1003">
                  <c:v>-2.3089282723311507E-3</c:v>
                </c:pt>
                <c:pt idx="1004">
                  <c:v>0.34875679760311162</c:v>
                </c:pt>
                <c:pt idx="1005">
                  <c:v>-0.1860535818548559</c:v>
                </c:pt>
                <c:pt idx="1006">
                  <c:v>-9.7341877209710853E-2</c:v>
                </c:pt>
                <c:pt idx="1007">
                  <c:v>-1.656752649154054E-2</c:v>
                </c:pt>
                <c:pt idx="1008">
                  <c:v>2.0844253792844099E-2</c:v>
                </c:pt>
                <c:pt idx="1009">
                  <c:v>-8.8209255878124226E-2</c:v>
                </c:pt>
                <c:pt idx="1010">
                  <c:v>-3.7519006751085375E-2</c:v>
                </c:pt>
                <c:pt idx="1011">
                  <c:v>2.3458972823988962E-2</c:v>
                </c:pt>
                <c:pt idx="1012">
                  <c:v>0.22383295569566267</c:v>
                </c:pt>
                <c:pt idx="1013">
                  <c:v>-1.1315313227833823E-2</c:v>
                </c:pt>
                <c:pt idx="1014">
                  <c:v>1.0588936890535687</c:v>
                </c:pt>
                <c:pt idx="1015">
                  <c:v>0.36518129284124656</c:v>
                </c:pt>
                <c:pt idx="1016">
                  <c:v>-3.4557222036368386E-2</c:v>
                </c:pt>
                <c:pt idx="1017">
                  <c:v>0.67895999073064039</c:v>
                </c:pt>
                <c:pt idx="1018">
                  <c:v>0.12276334981888096</c:v>
                </c:pt>
                <c:pt idx="1019">
                  <c:v>-3.5932647240087016E-3</c:v>
                </c:pt>
                <c:pt idx="1020">
                  <c:v>9.6450579349844787</c:v>
                </c:pt>
                <c:pt idx="1021">
                  <c:v>-8.1794091163647525E-2</c:v>
                </c:pt>
                <c:pt idx="1022">
                  <c:v>7.5084002193763655E-2</c:v>
                </c:pt>
                <c:pt idx="1023">
                  <c:v>-1.108917866180594E-2</c:v>
                </c:pt>
                <c:pt idx="1024">
                  <c:v>-7.5363363675711684E-2</c:v>
                </c:pt>
                <c:pt idx="1025">
                  <c:v>1.8651522195629333E-3</c:v>
                </c:pt>
                <c:pt idx="1026">
                  <c:v>-2.2071236803566124E-2</c:v>
                </c:pt>
                <c:pt idx="1027">
                  <c:v>-0.22906848619226952</c:v>
                </c:pt>
                <c:pt idx="1028">
                  <c:v>-11.381182412624446</c:v>
                </c:pt>
                <c:pt idx="1029">
                  <c:v>0.10643207781692912</c:v>
                </c:pt>
                <c:pt idx="1030">
                  <c:v>-5.6307440901953935E-2</c:v>
                </c:pt>
                <c:pt idx="1031">
                  <c:v>-0.26170534536127449</c:v>
                </c:pt>
                <c:pt idx="1032">
                  <c:v>-1.271105174955417E-2</c:v>
                </c:pt>
                <c:pt idx="1033">
                  <c:v>10.059344460824425</c:v>
                </c:pt>
                <c:pt idx="1034">
                  <c:v>1.0580314875617062E-2</c:v>
                </c:pt>
                <c:pt idx="1035">
                  <c:v>-0.24429068349309632</c:v>
                </c:pt>
                <c:pt idx="1036">
                  <c:v>0.6296315500548848</c:v>
                </c:pt>
                <c:pt idx="1037">
                  <c:v>0.16293857112620563</c:v>
                </c:pt>
                <c:pt idx="1038">
                  <c:v>12.380911949563341</c:v>
                </c:pt>
                <c:pt idx="1039">
                  <c:v>4.9753035197100046E-2</c:v>
                </c:pt>
                <c:pt idx="1040">
                  <c:v>2.0703893278913981</c:v>
                </c:pt>
                <c:pt idx="1041">
                  <c:v>0.27392272197652989</c:v>
                </c:pt>
                <c:pt idx="1042">
                  <c:v>2.885486267218499E-2</c:v>
                </c:pt>
                <c:pt idx="1043">
                  <c:v>-0.22431729826094032</c:v>
                </c:pt>
                <c:pt idx="1044">
                  <c:v>-0.65838357019052562</c:v>
                </c:pt>
                <c:pt idx="1045">
                  <c:v>4.915899681806196</c:v>
                </c:pt>
                <c:pt idx="1046">
                  <c:v>-3.0770762230186408</c:v>
                </c:pt>
                <c:pt idx="1047">
                  <c:v>1.6220518194563762</c:v>
                </c:pt>
                <c:pt idx="1048">
                  <c:v>0.39231742277876008</c:v>
                </c:pt>
                <c:pt idx="1049">
                  <c:v>-1.0991933565387759</c:v>
                </c:pt>
                <c:pt idx="1050">
                  <c:v>0.4179908166681911</c:v>
                </c:pt>
                <c:pt idx="1051">
                  <c:v>10.380821783940931</c:v>
                </c:pt>
                <c:pt idx="1052">
                  <c:v>1.4429434958487286</c:v>
                </c:pt>
                <c:pt idx="1053">
                  <c:v>0.54748779530249347</c:v>
                </c:pt>
                <c:pt idx="1054">
                  <c:v>-2.0874628412503395</c:v>
                </c:pt>
                <c:pt idx="1055">
                  <c:v>1.1367171710555637</c:v>
                </c:pt>
                <c:pt idx="1056">
                  <c:v>-0.8401863145249765</c:v>
                </c:pt>
                <c:pt idx="1057">
                  <c:v>0.94024378666176422</c:v>
                </c:pt>
                <c:pt idx="1058">
                  <c:v>0.98924694370312538</c:v>
                </c:pt>
                <c:pt idx="1059">
                  <c:v>7.4000581443776775E-2</c:v>
                </c:pt>
                <c:pt idx="1060">
                  <c:v>0.16992500144231237</c:v>
                </c:pt>
                <c:pt idx="1061">
                  <c:v>3.8073549220576037</c:v>
                </c:pt>
                <c:pt idx="1062">
                  <c:v>10.381182412624446</c:v>
                </c:pt>
                <c:pt idx="1063">
                  <c:v>0.73696559416620611</c:v>
                </c:pt>
                <c:pt idx="1064">
                  <c:v>8.8683081332894673</c:v>
                </c:pt>
                <c:pt idx="1065">
                  <c:v>-0.57318533294480223</c:v>
                </c:pt>
                <c:pt idx="1066">
                  <c:v>-1.051663003827078</c:v>
                </c:pt>
                <c:pt idx="1067">
                  <c:v>0.30126862432126972</c:v>
                </c:pt>
                <c:pt idx="1068">
                  <c:v>-4.8681680439013636E-2</c:v>
                </c:pt>
                <c:pt idx="1069">
                  <c:v>7.0660891904577738</c:v>
                </c:pt>
                <c:pt idx="1070">
                  <c:v>-11.673603533168777</c:v>
                </c:pt>
                <c:pt idx="1071">
                  <c:v>-0.32102669214583013</c:v>
                </c:pt>
                <c:pt idx="1072">
                  <c:v>2.5730096979593906</c:v>
                </c:pt>
                <c:pt idx="1073">
                  <c:v>1.2352867560076433</c:v>
                </c:pt>
                <c:pt idx="1074">
                  <c:v>1.2196509572509211</c:v>
                </c:pt>
                <c:pt idx="1075">
                  <c:v>12.167627216919835</c:v>
                </c:pt>
                <c:pt idx="1076">
                  <c:v>11.146356530303908</c:v>
                </c:pt>
                <c:pt idx="1077">
                  <c:v>9.5196362528432132</c:v>
                </c:pt>
                <c:pt idx="1078">
                  <c:v>14.995546349359001</c:v>
                </c:pt>
                <c:pt idx="1079">
                  <c:v>7.6486571760385464</c:v>
                </c:pt>
                <c:pt idx="1080">
                  <c:v>9.3815429511845849</c:v>
                </c:pt>
                <c:pt idx="1081">
                  <c:v>-9.7604427459966399</c:v>
                </c:pt>
                <c:pt idx="1082">
                  <c:v>-13.268395793556561</c:v>
                </c:pt>
                <c:pt idx="1083">
                  <c:v>-0.43295940727610649</c:v>
                </c:pt>
                <c:pt idx="1084">
                  <c:v>9.0606959316875546</c:v>
                </c:pt>
                <c:pt idx="1085">
                  <c:v>0.35161211913721024</c:v>
                </c:pt>
                <c:pt idx="1086">
                  <c:v>0.55799545312088672</c:v>
                </c:pt>
                <c:pt idx="1087">
                  <c:v>3.4121259038589411</c:v>
                </c:pt>
                <c:pt idx="1088">
                  <c:v>3.2034265038149176E-16</c:v>
                </c:pt>
                <c:pt idx="1089">
                  <c:v>1.9541963103868754</c:v>
                </c:pt>
                <c:pt idx="1090">
                  <c:v>0.11783649029385838</c:v>
                </c:pt>
                <c:pt idx="1091">
                  <c:v>0.16272950003810832</c:v>
                </c:pt>
                <c:pt idx="1092">
                  <c:v>-6.0732489820306386</c:v>
                </c:pt>
                <c:pt idx="1093">
                  <c:v>-1.8073549220576042</c:v>
                </c:pt>
                <c:pt idx="1094">
                  <c:v>-1.5801694895322569</c:v>
                </c:pt>
                <c:pt idx="1095">
                  <c:v>2.4522361172330931</c:v>
                </c:pt>
                <c:pt idx="1096">
                  <c:v>0.207232614165442</c:v>
                </c:pt>
                <c:pt idx="1097">
                  <c:v>2.4220647661728121</c:v>
                </c:pt>
                <c:pt idx="1098">
                  <c:v>-1.8047828139758977</c:v>
                </c:pt>
                <c:pt idx="1099">
                  <c:v>-1.5347964333435663E-2</c:v>
                </c:pt>
                <c:pt idx="1100">
                  <c:v>-15.550756804064019</c:v>
                </c:pt>
                <c:pt idx="1101">
                  <c:v>-7.6462586799900292</c:v>
                </c:pt>
                <c:pt idx="1102">
                  <c:v>-2.2223924213364477</c:v>
                </c:pt>
                <c:pt idx="1103">
                  <c:v>-1.3127433985612389E-2</c:v>
                </c:pt>
                <c:pt idx="1104">
                  <c:v>0.23029761942179419</c:v>
                </c:pt>
                <c:pt idx="1105">
                  <c:v>-11.966024713800364</c:v>
                </c:pt>
                <c:pt idx="1106">
                  <c:v>3.3179261643298661</c:v>
                </c:pt>
                <c:pt idx="1107">
                  <c:v>-9.6444571875092606</c:v>
                </c:pt>
                <c:pt idx="1108">
                  <c:v>-2.418223939902032</c:v>
                </c:pt>
                <c:pt idx="1109">
                  <c:v>2.1627295000381084</c:v>
                </c:pt>
                <c:pt idx="1110">
                  <c:v>0.50247028469557853</c:v>
                </c:pt>
                <c:pt idx="1111">
                  <c:v>1.1834021361432041</c:v>
                </c:pt>
                <c:pt idx="1112">
                  <c:v>1.2362980233616661</c:v>
                </c:pt>
                <c:pt idx="1113">
                  <c:v>0.30485458152842093</c:v>
                </c:pt>
                <c:pt idx="1114">
                  <c:v>-0.58496250072115608</c:v>
                </c:pt>
                <c:pt idx="1115">
                  <c:v>1.5272470028648688</c:v>
                </c:pt>
                <c:pt idx="1116">
                  <c:v>-7.6486571760385464</c:v>
                </c:pt>
                <c:pt idx="1117">
                  <c:v>9.4636874138075269E-2</c:v>
                </c:pt>
                <c:pt idx="1118">
                  <c:v>-4.1405554636267388</c:v>
                </c:pt>
                <c:pt idx="1119">
                  <c:v>-7.0624959257337645</c:v>
                </c:pt>
                <c:pt idx="1120">
                  <c:v>0.13504996016385259</c:v>
                </c:pt>
                <c:pt idx="1121">
                  <c:v>12.965904504239749</c:v>
                </c:pt>
                <c:pt idx="1122">
                  <c:v>1.0000000000000002</c:v>
                </c:pt>
                <c:pt idx="1123">
                  <c:v>-2.1347967780387105</c:v>
                </c:pt>
                <c:pt idx="1124">
                  <c:v>-7.6486571760385464</c:v>
                </c:pt>
                <c:pt idx="1125">
                  <c:v>-0.48501498159482459</c:v>
                </c:pt>
                <c:pt idx="1126">
                  <c:v>-13.08137247435552</c:v>
                </c:pt>
                <c:pt idx="1127">
                  <c:v>-10.229619965185119</c:v>
                </c:pt>
                <c:pt idx="1128">
                  <c:v>1.6346038765365283</c:v>
                </c:pt>
                <c:pt idx="1129">
                  <c:v>-5.3457748368417297</c:v>
                </c:pt>
                <c:pt idx="1130">
                  <c:v>-7.0660891904577721</c:v>
                </c:pt>
                <c:pt idx="1131">
                  <c:v>-2.2081620262304096</c:v>
                </c:pt>
                <c:pt idx="1132">
                  <c:v>6.0732489820306386</c:v>
                </c:pt>
                <c:pt idx="1133">
                  <c:v>-2.3362548763864637</c:v>
                </c:pt>
                <c:pt idx="1134">
                  <c:v>12.362857045298872</c:v>
                </c:pt>
                <c:pt idx="1135">
                  <c:v>15.88862435101368</c:v>
                </c:pt>
                <c:pt idx="1136">
                  <c:v>9.2304207950923818</c:v>
                </c:pt>
                <c:pt idx="1137">
                  <c:v>-0.13388925453381659</c:v>
                </c:pt>
                <c:pt idx="1138">
                  <c:v>11.917123403264748</c:v>
                </c:pt>
                <c:pt idx="1139">
                  <c:v>2.0437213774293177</c:v>
                </c:pt>
                <c:pt idx="1140">
                  <c:v>-2.9220138914993338E-2</c:v>
                </c:pt>
                <c:pt idx="1141">
                  <c:v>-1.3625700793847084</c:v>
                </c:pt>
                <c:pt idx="1142">
                  <c:v>-0.10275957442520092</c:v>
                </c:pt>
                <c:pt idx="1143">
                  <c:v>2.02106161552783</c:v>
                </c:pt>
                <c:pt idx="1144">
                  <c:v>0.59739195026267422</c:v>
                </c:pt>
                <c:pt idx="1145">
                  <c:v>0.61143471208234734</c:v>
                </c:pt>
                <c:pt idx="1146">
                  <c:v>-0.4923963819850834</c:v>
                </c:pt>
                <c:pt idx="1147">
                  <c:v>-0.63352546615937588</c:v>
                </c:pt>
                <c:pt idx="1148">
                  <c:v>-1.6244908649077938</c:v>
                </c:pt>
                <c:pt idx="1149">
                  <c:v>-2.3028823391968154</c:v>
                </c:pt>
                <c:pt idx="1150">
                  <c:v>0.34418090173449023</c:v>
                </c:pt>
                <c:pt idx="1151">
                  <c:v>-8.0624959257337636</c:v>
                </c:pt>
                <c:pt idx="1152">
                  <c:v>0.58496250072115641</c:v>
                </c:pt>
                <c:pt idx="1153">
                  <c:v>-6.951486698332527</c:v>
                </c:pt>
                <c:pt idx="1154">
                  <c:v>-0.41503749927884381</c:v>
                </c:pt>
                <c:pt idx="1155">
                  <c:v>8.0624959257337636</c:v>
                </c:pt>
                <c:pt idx="1156">
                  <c:v>0.21839049077895165</c:v>
                </c:pt>
                <c:pt idx="1157">
                  <c:v>-12.362674437230671</c:v>
                </c:pt>
                <c:pt idx="1158">
                  <c:v>0.32192809488736263</c:v>
                </c:pt>
                <c:pt idx="1159">
                  <c:v>-0.65195181224618348</c:v>
                </c:pt>
                <c:pt idx="1160">
                  <c:v>-1.9685780757794127</c:v>
                </c:pt>
                <c:pt idx="1161">
                  <c:v>-0.54481991747265424</c:v>
                </c:pt>
                <c:pt idx="1162">
                  <c:v>1.218621563671116</c:v>
                </c:pt>
                <c:pt idx="1163">
                  <c:v>-8.6462586799900301</c:v>
                </c:pt>
                <c:pt idx="1164">
                  <c:v>3.5421241105800849</c:v>
                </c:pt>
                <c:pt idx="1165">
                  <c:v>-7.6486571760385464</c:v>
                </c:pt>
                <c:pt idx="1166">
                  <c:v>0.54362170534025656</c:v>
                </c:pt>
                <c:pt idx="1167">
                  <c:v>-0.99640075894593194</c:v>
                </c:pt>
                <c:pt idx="1168">
                  <c:v>0.26607486015384491</c:v>
                </c:pt>
                <c:pt idx="1169">
                  <c:v>0.164386817900882</c:v>
                </c:pt>
                <c:pt idx="1170">
                  <c:v>-0.14183269441295962</c:v>
                </c:pt>
                <c:pt idx="1171">
                  <c:v>0.210035214816465</c:v>
                </c:pt>
                <c:pt idx="1172">
                  <c:v>13.651388101356714</c:v>
                </c:pt>
                <c:pt idx="1173">
                  <c:v>0.50343261522455818</c:v>
                </c:pt>
                <c:pt idx="1174">
                  <c:v>-4.0924462487645954</c:v>
                </c:pt>
                <c:pt idx="1175">
                  <c:v>1.5835898126624228</c:v>
                </c:pt>
                <c:pt idx="1176">
                  <c:v>1.356826529569092</c:v>
                </c:pt>
                <c:pt idx="1177">
                  <c:v>-11.307200809140809</c:v>
                </c:pt>
                <c:pt idx="1178">
                  <c:v>-1.2093924587546394</c:v>
                </c:pt>
                <c:pt idx="1179">
                  <c:v>12.433933120400493</c:v>
                </c:pt>
                <c:pt idx="1180">
                  <c:v>-5.6015668261718234</c:v>
                </c:pt>
                <c:pt idx="1181">
                  <c:v>-15.403200694580862</c:v>
                </c:pt>
                <c:pt idx="1182">
                  <c:v>7.6486571760385464</c:v>
                </c:pt>
                <c:pt idx="1183">
                  <c:v>6.0732489820306386</c:v>
                </c:pt>
                <c:pt idx="1184">
                  <c:v>0.4964258261194987</c:v>
                </c:pt>
                <c:pt idx="1185">
                  <c:v>0.92759150447195016</c:v>
                </c:pt>
                <c:pt idx="1186">
                  <c:v>-0.20466683555720191</c:v>
                </c:pt>
                <c:pt idx="1187">
                  <c:v>0.16349873228287956</c:v>
                </c:pt>
                <c:pt idx="1188">
                  <c:v>-12.013089999440444</c:v>
                </c:pt>
                <c:pt idx="1189">
                  <c:v>10.059795091795101</c:v>
                </c:pt>
                <c:pt idx="1190">
                  <c:v>-0.51019473231918366</c:v>
                </c:pt>
                <c:pt idx="1191">
                  <c:v>-8.3837042924740537</c:v>
                </c:pt>
                <c:pt idx="1192">
                  <c:v>-0.10342958965540573</c:v>
                </c:pt>
                <c:pt idx="1193">
                  <c:v>-0.10870625944250006</c:v>
                </c:pt>
                <c:pt idx="1194">
                  <c:v>0.85215453202860625</c:v>
                </c:pt>
                <c:pt idx="1195">
                  <c:v>9.7598881832218343</c:v>
                </c:pt>
                <c:pt idx="1196">
                  <c:v>11.058893689053569</c:v>
                </c:pt>
                <c:pt idx="1197">
                  <c:v>0.4106723067174422</c:v>
                </c:pt>
                <c:pt idx="1198">
                  <c:v>0.12737930647622772</c:v>
                </c:pt>
                <c:pt idx="1199">
                  <c:v>-3.9024101726258498</c:v>
                </c:pt>
                <c:pt idx="1200">
                  <c:v>8.6438561897747253</c:v>
                </c:pt>
                <c:pt idx="1201">
                  <c:v>-15.053261269912124</c:v>
                </c:pt>
                <c:pt idx="1202">
                  <c:v>0.57248629877797519</c:v>
                </c:pt>
                <c:pt idx="1203">
                  <c:v>1.7045174001463703</c:v>
                </c:pt>
                <c:pt idx="1204">
                  <c:v>-0.3479233034203067</c:v>
                </c:pt>
                <c:pt idx="1205">
                  <c:v>-0.92199748799872694</c:v>
                </c:pt>
                <c:pt idx="1206">
                  <c:v>-4.4901310011938849</c:v>
                </c:pt>
                <c:pt idx="1207">
                  <c:v>-5.0874628412503391</c:v>
                </c:pt>
                <c:pt idx="1208">
                  <c:v>-10.45189794595189</c:v>
                </c:pt>
                <c:pt idx="1209">
                  <c:v>0.98632506310292367</c:v>
                </c:pt>
                <c:pt idx="1210">
                  <c:v>-9.0606959316875546</c:v>
                </c:pt>
                <c:pt idx="1211">
                  <c:v>0.63714380216823052</c:v>
                </c:pt>
                <c:pt idx="1212">
                  <c:v>1.9349049717781148</c:v>
                </c:pt>
                <c:pt idx="1213">
                  <c:v>-13.344342147400473</c:v>
                </c:pt>
                <c:pt idx="1214">
                  <c:v>-2.271887412387767</c:v>
                </c:pt>
                <c:pt idx="1215">
                  <c:v>-3.7637657363365364E-2</c:v>
                </c:pt>
                <c:pt idx="1216">
                  <c:v>0.35857369167441311</c:v>
                </c:pt>
                <c:pt idx="1217">
                  <c:v>0.25813144430639318</c:v>
                </c:pt>
                <c:pt idx="1218">
                  <c:v>5.5282435501189608E-2</c:v>
                </c:pt>
                <c:pt idx="1219">
                  <c:v>7.0660891904577738</c:v>
                </c:pt>
                <c:pt idx="1220">
                  <c:v>1.7562314536919359</c:v>
                </c:pt>
                <c:pt idx="1221">
                  <c:v>1.5252429153729719</c:v>
                </c:pt>
                <c:pt idx="1222">
                  <c:v>-8.5961897561444101</c:v>
                </c:pt>
                <c:pt idx="1223">
                  <c:v>-8.5961897561444101</c:v>
                </c:pt>
                <c:pt idx="1224">
                  <c:v>9.2589607938051002E-2</c:v>
                </c:pt>
                <c:pt idx="1225">
                  <c:v>0.4738190055172925</c:v>
                </c:pt>
                <c:pt idx="1226">
                  <c:v>-0.42449782852791001</c:v>
                </c:pt>
                <c:pt idx="1227">
                  <c:v>10.058893689053569</c:v>
                </c:pt>
                <c:pt idx="1228">
                  <c:v>-10.518653155673389</c:v>
                </c:pt>
                <c:pt idx="1229">
                  <c:v>0.32192809488736235</c:v>
                </c:pt>
                <c:pt idx="1230">
                  <c:v>2.4780472968046445</c:v>
                </c:pt>
                <c:pt idx="1231">
                  <c:v>-9.9662651028771325</c:v>
                </c:pt>
                <c:pt idx="1232">
                  <c:v>-4.3692338096657197</c:v>
                </c:pt>
                <c:pt idx="1233">
                  <c:v>-1.320134813064312</c:v>
                </c:pt>
                <c:pt idx="1234">
                  <c:v>1.1053530001462286</c:v>
                </c:pt>
                <c:pt idx="1235">
                  <c:v>4.8999620721615491</c:v>
                </c:pt>
                <c:pt idx="1236">
                  <c:v>1.075428490500683</c:v>
                </c:pt>
                <c:pt idx="1237">
                  <c:v>1.2214832074787898</c:v>
                </c:pt>
                <c:pt idx="1238">
                  <c:v>2.8996950942043149</c:v>
                </c:pt>
                <c:pt idx="1239">
                  <c:v>-2.4005463010788989E-2</c:v>
                </c:pt>
                <c:pt idx="1240">
                  <c:v>0.15362318911321166</c:v>
                </c:pt>
                <c:pt idx="1241">
                  <c:v>1.9946067412297812</c:v>
                </c:pt>
                <c:pt idx="1242">
                  <c:v>-0.88734494513159223</c:v>
                </c:pt>
                <c:pt idx="1243">
                  <c:v>0.62263291868721105</c:v>
                </c:pt>
                <c:pt idx="1244">
                  <c:v>0.66742466091312913</c:v>
                </c:pt>
                <c:pt idx="1245">
                  <c:v>-2.4561572299396257</c:v>
                </c:pt>
                <c:pt idx="1246">
                  <c:v>-2.8744691179161412</c:v>
                </c:pt>
                <c:pt idx="1247">
                  <c:v>0.35585530006715188</c:v>
                </c:pt>
                <c:pt idx="1248">
                  <c:v>-0.32930762525296009</c:v>
                </c:pt>
                <c:pt idx="1249">
                  <c:v>4.0582165743530208E-3</c:v>
                </c:pt>
                <c:pt idx="1250">
                  <c:v>0.11042398969365065</c:v>
                </c:pt>
                <c:pt idx="1251">
                  <c:v>-1.799994046210148E-3</c:v>
                </c:pt>
                <c:pt idx="1252">
                  <c:v>-0.63226821549951318</c:v>
                </c:pt>
                <c:pt idx="1253">
                  <c:v>-0.95858007262001921</c:v>
                </c:pt>
                <c:pt idx="1254">
                  <c:v>7.6486571760385464</c:v>
                </c:pt>
                <c:pt idx="1255">
                  <c:v>0.32120836674028841</c:v>
                </c:pt>
                <c:pt idx="1256">
                  <c:v>-3.1078552256211434</c:v>
                </c:pt>
                <c:pt idx="1257">
                  <c:v>8.8672787397096631</c:v>
                </c:pt>
                <c:pt idx="1258">
                  <c:v>1.2679332052466332</c:v>
                </c:pt>
                <c:pt idx="1259">
                  <c:v>4.2952145184547118E-2</c:v>
                </c:pt>
                <c:pt idx="1260">
                  <c:v>-14.773173556192697</c:v>
                </c:pt>
                <c:pt idx="1261">
                  <c:v>-1.5140766334888085</c:v>
                </c:pt>
                <c:pt idx="1262">
                  <c:v>0.59790155642865461</c:v>
                </c:pt>
                <c:pt idx="1263">
                  <c:v>-9.8249587405285226</c:v>
                </c:pt>
                <c:pt idx="1264">
                  <c:v>8.8683081332894673</c:v>
                </c:pt>
                <c:pt idx="1265">
                  <c:v>-5.4419580483781127</c:v>
                </c:pt>
                <c:pt idx="1266">
                  <c:v>12.485158443755667</c:v>
                </c:pt>
                <c:pt idx="1267">
                  <c:v>0.75038610992852761</c:v>
                </c:pt>
                <c:pt idx="1268">
                  <c:v>0.27830116248710468</c:v>
                </c:pt>
                <c:pt idx="1269">
                  <c:v>-2.1564319381845016</c:v>
                </c:pt>
                <c:pt idx="1270">
                  <c:v>0.75174094684660453</c:v>
                </c:pt>
                <c:pt idx="1271">
                  <c:v>-1.1336784352319693</c:v>
                </c:pt>
                <c:pt idx="1272">
                  <c:v>-8.1760971822938538E-2</c:v>
                </c:pt>
                <c:pt idx="1273">
                  <c:v>-0.29956028185890782</c:v>
                </c:pt>
                <c:pt idx="1274">
                  <c:v>7.0660891904577738</c:v>
                </c:pt>
                <c:pt idx="1275">
                  <c:v>9.3109404391481757E-2</c:v>
                </c:pt>
                <c:pt idx="1276">
                  <c:v>0.40382271178291729</c:v>
                </c:pt>
                <c:pt idx="1277">
                  <c:v>-10.451417196403908</c:v>
                </c:pt>
                <c:pt idx="1278">
                  <c:v>-1.474219698490536</c:v>
                </c:pt>
                <c:pt idx="1279">
                  <c:v>-5.5141554192460786E-2</c:v>
                </c:pt>
                <c:pt idx="1280">
                  <c:v>4.4168715867503566E-2</c:v>
                </c:pt>
                <c:pt idx="1281">
                  <c:v>0.42516171655255147</c:v>
                </c:pt>
                <c:pt idx="1282">
                  <c:v>0.13815914522947056</c:v>
                </c:pt>
                <c:pt idx="1283">
                  <c:v>1.4150374992788439</c:v>
                </c:pt>
                <c:pt idx="1284">
                  <c:v>-1.3371852601844187</c:v>
                </c:pt>
                <c:pt idx="1285">
                  <c:v>-4.4195004227235293</c:v>
                </c:pt>
                <c:pt idx="1286">
                  <c:v>-2.1112310071832892</c:v>
                </c:pt>
                <c:pt idx="1287">
                  <c:v>-7.6486571760385464</c:v>
                </c:pt>
                <c:pt idx="1288">
                  <c:v>6.0732489820306386</c:v>
                </c:pt>
                <c:pt idx="1289">
                  <c:v>0.18199783374288733</c:v>
                </c:pt>
                <c:pt idx="1290">
                  <c:v>0.20243781496080318</c:v>
                </c:pt>
                <c:pt idx="1291">
                  <c:v>0.84289903891527151</c:v>
                </c:pt>
                <c:pt idx="1292">
                  <c:v>7.9256853302044217</c:v>
                </c:pt>
                <c:pt idx="1293">
                  <c:v>0.3216278149318838</c:v>
                </c:pt>
                <c:pt idx="1294">
                  <c:v>1.2879807629640248</c:v>
                </c:pt>
                <c:pt idx="1295">
                  <c:v>1.9327546560080251</c:v>
                </c:pt>
                <c:pt idx="1296">
                  <c:v>1.8813390970356261</c:v>
                </c:pt>
                <c:pt idx="1297">
                  <c:v>1.5180122567965293</c:v>
                </c:pt>
                <c:pt idx="1298">
                  <c:v>0.73271612116484819</c:v>
                </c:pt>
                <c:pt idx="1299">
                  <c:v>-0.87446911791614124</c:v>
                </c:pt>
                <c:pt idx="1300">
                  <c:v>8.3822637581148367</c:v>
                </c:pt>
                <c:pt idx="1301">
                  <c:v>0.22517486200777481</c:v>
                </c:pt>
                <c:pt idx="1302">
                  <c:v>-0.89158004993236828</c:v>
                </c:pt>
                <c:pt idx="1303">
                  <c:v>-2.1154772174199361</c:v>
                </c:pt>
                <c:pt idx="1304">
                  <c:v>2.2772635800561112</c:v>
                </c:pt>
                <c:pt idx="1305">
                  <c:v>-16.728669005733867</c:v>
                </c:pt>
                <c:pt idx="1306">
                  <c:v>0.95201997109817815</c:v>
                </c:pt>
                <c:pt idx="1307">
                  <c:v>0.87446911791614101</c:v>
                </c:pt>
                <c:pt idx="1308">
                  <c:v>-0.15200309344505014</c:v>
                </c:pt>
                <c:pt idx="1309">
                  <c:v>-6.3606841383698542</c:v>
                </c:pt>
                <c:pt idx="1310">
                  <c:v>-4.0641984497345761E-2</c:v>
                </c:pt>
                <c:pt idx="1311">
                  <c:v>0.34494054043108324</c:v>
                </c:pt>
                <c:pt idx="1312">
                  <c:v>0.14312494209859725</c:v>
                </c:pt>
                <c:pt idx="1313">
                  <c:v>0.42611694515933385</c:v>
                </c:pt>
                <c:pt idx="1314">
                  <c:v>1.3451738391071946</c:v>
                </c:pt>
                <c:pt idx="1315">
                  <c:v>-5.5823839566193802</c:v>
                </c:pt>
                <c:pt idx="1316">
                  <c:v>-0.28379296600059151</c:v>
                </c:pt>
                <c:pt idx="1317">
                  <c:v>0.21412480535284786</c:v>
                </c:pt>
                <c:pt idx="1318">
                  <c:v>-0.65664030810299157</c:v>
                </c:pt>
                <c:pt idx="1319">
                  <c:v>-7.6486571760385464</c:v>
                </c:pt>
                <c:pt idx="1320">
                  <c:v>0.37312385754544924</c:v>
                </c:pt>
                <c:pt idx="1321">
                  <c:v>0.27798474729976524</c:v>
                </c:pt>
                <c:pt idx="1322">
                  <c:v>0.40209844357134589</c:v>
                </c:pt>
                <c:pt idx="1323">
                  <c:v>0.3090786726203511</c:v>
                </c:pt>
                <c:pt idx="1324">
                  <c:v>0.88390293507712869</c:v>
                </c:pt>
                <c:pt idx="1325">
                  <c:v>0.38354721315102808</c:v>
                </c:pt>
                <c:pt idx="1326">
                  <c:v>-1.0408189046080452</c:v>
                </c:pt>
                <c:pt idx="1327">
                  <c:v>0.49880585697144175</c:v>
                </c:pt>
                <c:pt idx="1328">
                  <c:v>-1.9563862135436469</c:v>
                </c:pt>
                <c:pt idx="1329">
                  <c:v>0.39927018342052734</c:v>
                </c:pt>
                <c:pt idx="1330">
                  <c:v>-4.0383372509042283E-3</c:v>
                </c:pt>
                <c:pt idx="1331">
                  <c:v>0.41503749927884398</c:v>
                </c:pt>
                <c:pt idx="1332">
                  <c:v>0.72246602447109098</c:v>
                </c:pt>
                <c:pt idx="1333">
                  <c:v>-0.10062511671455139</c:v>
                </c:pt>
                <c:pt idx="1334">
                  <c:v>-0.10062511671455139</c:v>
                </c:pt>
                <c:pt idx="1335">
                  <c:v>-0.10062511671455139</c:v>
                </c:pt>
                <c:pt idx="1336">
                  <c:v>-8.6462586799900301</c:v>
                </c:pt>
                <c:pt idx="1337">
                  <c:v>6.5291460251719155E-2</c:v>
                </c:pt>
                <c:pt idx="1338">
                  <c:v>6.9770278304174496E-2</c:v>
                </c:pt>
                <c:pt idx="1339">
                  <c:v>0.62654160447255547</c:v>
                </c:pt>
                <c:pt idx="1340">
                  <c:v>-0.23942561849589031</c:v>
                </c:pt>
                <c:pt idx="1341">
                  <c:v>-0.31177873968521203</c:v>
                </c:pt>
                <c:pt idx="1342">
                  <c:v>5.2306194293474696E-2</c:v>
                </c:pt>
                <c:pt idx="1343">
                  <c:v>-0.10167141789490536</c:v>
                </c:pt>
                <c:pt idx="1344">
                  <c:v>0.50769737439445339</c:v>
                </c:pt>
                <c:pt idx="1345">
                  <c:v>0.33662460609406442</c:v>
                </c:pt>
                <c:pt idx="1346">
                  <c:v>1</c:v>
                </c:pt>
                <c:pt idx="1347">
                  <c:v>-0.78849589480628846</c:v>
                </c:pt>
                <c:pt idx="1348">
                  <c:v>-0.10362263107415745</c:v>
                </c:pt>
                <c:pt idx="1349">
                  <c:v>9.9535673550914375E-2</c:v>
                </c:pt>
                <c:pt idx="1350">
                  <c:v>0.13972476366661349</c:v>
                </c:pt>
                <c:pt idx="1351">
                  <c:v>-0.65618431279081146</c:v>
                </c:pt>
                <c:pt idx="1352">
                  <c:v>-0.46948528330122002</c:v>
                </c:pt>
                <c:pt idx="1353">
                  <c:v>-0.33703498727757059</c:v>
                </c:pt>
                <c:pt idx="1354">
                  <c:v>8.1877007054407661E-2</c:v>
                </c:pt>
                <c:pt idx="1355">
                  <c:v>-3.0811157344844564</c:v>
                </c:pt>
                <c:pt idx="1356">
                  <c:v>2.5783679970514877</c:v>
                </c:pt>
                <c:pt idx="1357">
                  <c:v>-1.7996429293846056E-2</c:v>
                </c:pt>
                <c:pt idx="1358">
                  <c:v>-0.84799690655494997</c:v>
                </c:pt>
                <c:pt idx="1359">
                  <c:v>4.163911078244497E-2</c:v>
                </c:pt>
                <c:pt idx="1360">
                  <c:v>-1.3567764959212525E-2</c:v>
                </c:pt>
                <c:pt idx="1361">
                  <c:v>0.16715856715093605</c:v>
                </c:pt>
                <c:pt idx="1362">
                  <c:v>-0.71027480920549291</c:v>
                </c:pt>
                <c:pt idx="1363">
                  <c:v>-0.69153416491920039</c:v>
                </c:pt>
                <c:pt idx="1364">
                  <c:v>5.5221513444778818</c:v>
                </c:pt>
                <c:pt idx="1365">
                  <c:v>9.6444571875092606</c:v>
                </c:pt>
                <c:pt idx="1366">
                  <c:v>9.4122177364550016E-2</c:v>
                </c:pt>
                <c:pt idx="1367">
                  <c:v>13.09237175423641</c:v>
                </c:pt>
                <c:pt idx="1368">
                  <c:v>0.49426419042941877</c:v>
                </c:pt>
                <c:pt idx="1369">
                  <c:v>1</c:v>
                </c:pt>
                <c:pt idx="1370">
                  <c:v>9.8662486111111729</c:v>
                </c:pt>
                <c:pt idx="1371">
                  <c:v>0.25819314276429478</c:v>
                </c:pt>
                <c:pt idx="1372">
                  <c:v>12.208742403223331</c:v>
                </c:pt>
                <c:pt idx="1373">
                  <c:v>0.18947779886371338</c:v>
                </c:pt>
                <c:pt idx="1374">
                  <c:v>3.2061209232298278E-2</c:v>
                </c:pt>
                <c:pt idx="1375">
                  <c:v>-3.9652660076157512E-3</c:v>
                </c:pt>
                <c:pt idx="1376">
                  <c:v>-3.9743690172975828E-3</c:v>
                </c:pt>
                <c:pt idx="1377">
                  <c:v>0.36196044698988211</c:v>
                </c:pt>
                <c:pt idx="1378">
                  <c:v>13.188176705998536</c:v>
                </c:pt>
                <c:pt idx="1379">
                  <c:v>10.229219383469125</c:v>
                </c:pt>
                <c:pt idx="1380">
                  <c:v>-0.48793804632629179</c:v>
                </c:pt>
                <c:pt idx="1381">
                  <c:v>-0.15771281197757295</c:v>
                </c:pt>
                <c:pt idx="1382">
                  <c:v>-3.3851219213745565</c:v>
                </c:pt>
                <c:pt idx="1383">
                  <c:v>-1.4720626928637061E-4</c:v>
                </c:pt>
                <c:pt idx="1384">
                  <c:v>0.22661739181433802</c:v>
                </c:pt>
                <c:pt idx="1385">
                  <c:v>-7.0660891904577721</c:v>
                </c:pt>
                <c:pt idx="1386">
                  <c:v>1.3770696490798233</c:v>
                </c:pt>
                <c:pt idx="1387">
                  <c:v>1.6751893965795162</c:v>
                </c:pt>
                <c:pt idx="1388">
                  <c:v>-4.7935147853227118</c:v>
                </c:pt>
                <c:pt idx="1389">
                  <c:v>-3.6382151462597183</c:v>
                </c:pt>
                <c:pt idx="1390">
                  <c:v>5.8472402719463829E-2</c:v>
                </c:pt>
                <c:pt idx="1391">
                  <c:v>0.85077399122552377</c:v>
                </c:pt>
                <c:pt idx="1392">
                  <c:v>0.11433267547899516</c:v>
                </c:pt>
                <c:pt idx="1393">
                  <c:v>5.7613631632946172</c:v>
                </c:pt>
                <c:pt idx="1394">
                  <c:v>-0.2563397532597857</c:v>
                </c:pt>
                <c:pt idx="1395">
                  <c:v>5.6583528366367514E-2</c:v>
                </c:pt>
                <c:pt idx="1396">
                  <c:v>1.6994229219785626</c:v>
                </c:pt>
                <c:pt idx="1397">
                  <c:v>7.4945222831056597</c:v>
                </c:pt>
                <c:pt idx="1398">
                  <c:v>-3.7805894589165652</c:v>
                </c:pt>
                <c:pt idx="1399">
                  <c:v>-0.23160189799713696</c:v>
                </c:pt>
                <c:pt idx="1400">
                  <c:v>0.43351015935032272</c:v>
                </c:pt>
                <c:pt idx="1401">
                  <c:v>0.21299372333419817</c:v>
                </c:pt>
                <c:pt idx="1402">
                  <c:v>0.31892560672583903</c:v>
                </c:pt>
                <c:pt idx="1403">
                  <c:v>1.9151259994395535</c:v>
                </c:pt>
                <c:pt idx="1404">
                  <c:v>1.2727179642437028</c:v>
                </c:pt>
                <c:pt idx="1405">
                  <c:v>-0.19010288337994247</c:v>
                </c:pt>
                <c:pt idx="1406">
                  <c:v>-0.94556248964420986</c:v>
                </c:pt>
                <c:pt idx="1407">
                  <c:v>0.10334221204771053</c:v>
                </c:pt>
                <c:pt idx="1408">
                  <c:v>0.6061789866308519</c:v>
                </c:pt>
                <c:pt idx="1409">
                  <c:v>-7.0624959257337645</c:v>
                </c:pt>
                <c:pt idx="1410">
                  <c:v>0.7776075786635519</c:v>
                </c:pt>
                <c:pt idx="1411">
                  <c:v>7.0660891904577738</c:v>
                </c:pt>
                <c:pt idx="1412">
                  <c:v>-9.5196362528432132</c:v>
                </c:pt>
                <c:pt idx="1413">
                  <c:v>9.7598881832218343</c:v>
                </c:pt>
                <c:pt idx="1414">
                  <c:v>13.786814143616768</c:v>
                </c:pt>
                <c:pt idx="1415">
                  <c:v>0.21033996450163328</c:v>
                </c:pt>
                <c:pt idx="1416">
                  <c:v>0.53915881110803132</c:v>
                </c:pt>
                <c:pt idx="1417">
                  <c:v>0.92455744438231691</c:v>
                </c:pt>
                <c:pt idx="1418">
                  <c:v>0.68238489798371982</c:v>
                </c:pt>
                <c:pt idx="1419">
                  <c:v>0.33184356375244484</c:v>
                </c:pt>
                <c:pt idx="1420">
                  <c:v>10.380821783940931</c:v>
                </c:pt>
                <c:pt idx="1421">
                  <c:v>0.24582511580157135</c:v>
                </c:pt>
                <c:pt idx="1422">
                  <c:v>-0.53765678594279975</c:v>
                </c:pt>
                <c:pt idx="1423">
                  <c:v>-3.4345569499982682</c:v>
                </c:pt>
                <c:pt idx="1424">
                  <c:v>-4.4195725989480668</c:v>
                </c:pt>
                <c:pt idx="1425">
                  <c:v>-0.18762700317577172</c:v>
                </c:pt>
                <c:pt idx="1426">
                  <c:v>-6.7114195858536743E-2</c:v>
                </c:pt>
                <c:pt idx="1427">
                  <c:v>-9.1128738572412207</c:v>
                </c:pt>
                <c:pt idx="1428">
                  <c:v>0.83689919767161935</c:v>
                </c:pt>
                <c:pt idx="1429">
                  <c:v>-1.4912480658989624</c:v>
                </c:pt>
                <c:pt idx="1430">
                  <c:v>0.55101516879781864</c:v>
                </c:pt>
                <c:pt idx="1431">
                  <c:v>-2.1292830169449664</c:v>
                </c:pt>
                <c:pt idx="1432">
                  <c:v>5.6845860404709798E-2</c:v>
                </c:pt>
                <c:pt idx="1433">
                  <c:v>0.27651763519741585</c:v>
                </c:pt>
                <c:pt idx="1434">
                  <c:v>-0.11136110894770444</c:v>
                </c:pt>
                <c:pt idx="1435">
                  <c:v>-2.3210627951134635</c:v>
                </c:pt>
                <c:pt idx="1436">
                  <c:v>-1.8064719997284013</c:v>
                </c:pt>
                <c:pt idx="1437">
                  <c:v>-12.380911949563341</c:v>
                </c:pt>
                <c:pt idx="1438">
                  <c:v>0.42626475470209796</c:v>
                </c:pt>
                <c:pt idx="1439">
                  <c:v>0.9277439109584894</c:v>
                </c:pt>
                <c:pt idx="1440">
                  <c:v>0.32192809488736263</c:v>
                </c:pt>
                <c:pt idx="1441">
                  <c:v>13.773139206719692</c:v>
                </c:pt>
                <c:pt idx="1442">
                  <c:v>11.91687468418114</c:v>
                </c:pt>
                <c:pt idx="1443">
                  <c:v>1.0172779914318355</c:v>
                </c:pt>
                <c:pt idx="1444">
                  <c:v>-3.8699959796348442</c:v>
                </c:pt>
                <c:pt idx="1445">
                  <c:v>-0.3945733967191285</c:v>
                </c:pt>
                <c:pt idx="1446">
                  <c:v>11.22901905089352</c:v>
                </c:pt>
                <c:pt idx="1447">
                  <c:v>-8.0624959257337636</c:v>
                </c:pt>
                <c:pt idx="1448">
                  <c:v>11.416621621364193</c:v>
                </c:pt>
                <c:pt idx="1449">
                  <c:v>-12.103506382011545</c:v>
                </c:pt>
                <c:pt idx="1450">
                  <c:v>1.7635006324681763</c:v>
                </c:pt>
                <c:pt idx="1451">
                  <c:v>-10.866506212226202</c:v>
                </c:pt>
                <c:pt idx="1452">
                  <c:v>9.229619965185119</c:v>
                </c:pt>
                <c:pt idx="1453">
                  <c:v>-4.9505940737066796</c:v>
                </c:pt>
                <c:pt idx="1454">
                  <c:v>-1.4561490346479959</c:v>
                </c:pt>
                <c:pt idx="1455">
                  <c:v>-14.935425983356517</c:v>
                </c:pt>
                <c:pt idx="1456">
                  <c:v>0.43928504552552128</c:v>
                </c:pt>
                <c:pt idx="1457">
                  <c:v>11.786950240502948</c:v>
                </c:pt>
                <c:pt idx="1458">
                  <c:v>1.7752937128253059</c:v>
                </c:pt>
                <c:pt idx="1459">
                  <c:v>-10.644457187509261</c:v>
                </c:pt>
                <c:pt idx="1460">
                  <c:v>9.7927902943010636</c:v>
                </c:pt>
                <c:pt idx="1461">
                  <c:v>0.6326289343514705</c:v>
                </c:pt>
                <c:pt idx="1462">
                  <c:v>1.2801079191927356</c:v>
                </c:pt>
                <c:pt idx="1463">
                  <c:v>8.0624959257337636</c:v>
                </c:pt>
                <c:pt idx="1464">
                  <c:v>1.0418201756946273</c:v>
                </c:pt>
                <c:pt idx="1465">
                  <c:v>11.941658995526698</c:v>
                </c:pt>
                <c:pt idx="1466">
                  <c:v>-0.10433665981473561</c:v>
                </c:pt>
                <c:pt idx="1467">
                  <c:v>6.6758954565599335</c:v>
                </c:pt>
                <c:pt idx="1468">
                  <c:v>0.5360529002402098</c:v>
                </c:pt>
                <c:pt idx="1469">
                  <c:v>-0.48542682717024194</c:v>
                </c:pt>
                <c:pt idx="1470">
                  <c:v>0.37196877738695772</c:v>
                </c:pt>
                <c:pt idx="1471">
                  <c:v>-8.4931883070134955</c:v>
                </c:pt>
                <c:pt idx="1472">
                  <c:v>7.0660891904577738</c:v>
                </c:pt>
                <c:pt idx="1473">
                  <c:v>-9.7922480296673964</c:v>
                </c:pt>
                <c:pt idx="1474">
                  <c:v>1.0820379005091953</c:v>
                </c:pt>
                <c:pt idx="1475">
                  <c:v>-11.013322673425447</c:v>
                </c:pt>
                <c:pt idx="1476">
                  <c:v>0.13844676996914412</c:v>
                </c:pt>
                <c:pt idx="1477">
                  <c:v>1.1447050114530355</c:v>
                </c:pt>
                <c:pt idx="1478">
                  <c:v>2.8057528174611028</c:v>
                </c:pt>
                <c:pt idx="1479">
                  <c:v>0.33441903907055959</c:v>
                </c:pt>
                <c:pt idx="1480">
                  <c:v>-3.4351504790777206E-2</c:v>
                </c:pt>
                <c:pt idx="1481">
                  <c:v>10.306821202497154</c:v>
                </c:pt>
                <c:pt idx="1482">
                  <c:v>-11.380821783940931</c:v>
                </c:pt>
                <c:pt idx="1483">
                  <c:v>0.22677086184702228</c:v>
                </c:pt>
                <c:pt idx="1484">
                  <c:v>-2.872695675724922</c:v>
                </c:pt>
                <c:pt idx="1485">
                  <c:v>-10.703326841459814</c:v>
                </c:pt>
                <c:pt idx="1486">
                  <c:v>10.582769240382088</c:v>
                </c:pt>
                <c:pt idx="1487">
                  <c:v>6.0732489820306386</c:v>
                </c:pt>
                <c:pt idx="1488">
                  <c:v>-0.4515633753039579</c:v>
                </c:pt>
                <c:pt idx="1489">
                  <c:v>-8.6450579349844769</c:v>
                </c:pt>
                <c:pt idx="1490">
                  <c:v>-4.5879561930611761</c:v>
                </c:pt>
                <c:pt idx="1491">
                  <c:v>5.08746284125034</c:v>
                </c:pt>
                <c:pt idx="1492">
                  <c:v>-0.75541644627237803</c:v>
                </c:pt>
                <c:pt idx="1493">
                  <c:v>0.93255795615893911</c:v>
                </c:pt>
                <c:pt idx="1494">
                  <c:v>-11.966024713800364</c:v>
                </c:pt>
                <c:pt idx="1495">
                  <c:v>-1.8016185525084594</c:v>
                </c:pt>
                <c:pt idx="1496">
                  <c:v>7.6486571760385464</c:v>
                </c:pt>
                <c:pt idx="1497">
                  <c:v>-1.7482585949950336</c:v>
                </c:pt>
                <c:pt idx="1498">
                  <c:v>-0.54499609340351152</c:v>
                </c:pt>
                <c:pt idx="1499">
                  <c:v>-4.7935147853227118</c:v>
                </c:pt>
                <c:pt idx="1500">
                  <c:v>-0.58496250072115608</c:v>
                </c:pt>
                <c:pt idx="1501">
                  <c:v>-0.93429675294917047</c:v>
                </c:pt>
                <c:pt idx="1502">
                  <c:v>-1.9860608090421263</c:v>
                </c:pt>
                <c:pt idx="1503">
                  <c:v>-0.66698840598362119</c:v>
                </c:pt>
                <c:pt idx="1504">
                  <c:v>1.1202942337177115</c:v>
                </c:pt>
                <c:pt idx="1505">
                  <c:v>-11.059119092544519</c:v>
                </c:pt>
                <c:pt idx="1506">
                  <c:v>1.2199899311211435</c:v>
                </c:pt>
                <c:pt idx="1507">
                  <c:v>11.702749878828293</c:v>
                </c:pt>
                <c:pt idx="1508">
                  <c:v>6.5112747891324156</c:v>
                </c:pt>
                <c:pt idx="1509">
                  <c:v>-9.3822637581148367</c:v>
                </c:pt>
                <c:pt idx="1510">
                  <c:v>9.6450579349844787</c:v>
                </c:pt>
                <c:pt idx="1511">
                  <c:v>-0.65789402317500756</c:v>
                </c:pt>
                <c:pt idx="1512">
                  <c:v>9.2304207950923818</c:v>
                </c:pt>
                <c:pt idx="1513">
                  <c:v>-9.9667457608995313</c:v>
                </c:pt>
                <c:pt idx="1514">
                  <c:v>-1.7303929402427198</c:v>
                </c:pt>
                <c:pt idx="1515">
                  <c:v>-9.7604427459966399</c:v>
                </c:pt>
                <c:pt idx="1516">
                  <c:v>-12.208843990734614</c:v>
                </c:pt>
                <c:pt idx="1517">
                  <c:v>0.62593428177746213</c:v>
                </c:pt>
                <c:pt idx="1518">
                  <c:v>-0.24473358909085005</c:v>
                </c:pt>
                <c:pt idx="1519">
                  <c:v>-1.5466343820620569</c:v>
                </c:pt>
                <c:pt idx="1520">
                  <c:v>-10.229619965185119</c:v>
                </c:pt>
                <c:pt idx="1521">
                  <c:v>9.6438561897747253</c:v>
                </c:pt>
                <c:pt idx="1522">
                  <c:v>-2.3935659689760191</c:v>
                </c:pt>
                <c:pt idx="1523">
                  <c:v>-0.44745897697122144</c:v>
                </c:pt>
                <c:pt idx="1524">
                  <c:v>-0.36678233067162275</c:v>
                </c:pt>
                <c:pt idx="1525">
                  <c:v>2.2298610922402982</c:v>
                </c:pt>
                <c:pt idx="1526">
                  <c:v>2.3157720987252644E-2</c:v>
                </c:pt>
                <c:pt idx="1527">
                  <c:v>7.6928878432922926E-2</c:v>
                </c:pt>
                <c:pt idx="1528">
                  <c:v>0.15978044403676914</c:v>
                </c:pt>
                <c:pt idx="1529">
                  <c:v>2.0319984379595892E-2</c:v>
                </c:pt>
                <c:pt idx="1530">
                  <c:v>0.11166041739855485</c:v>
                </c:pt>
                <c:pt idx="1531">
                  <c:v>0.48153291106575075</c:v>
                </c:pt>
                <c:pt idx="1532">
                  <c:v>0</c:v>
                </c:pt>
                <c:pt idx="1533">
                  <c:v>0.24697294416765986</c:v>
                </c:pt>
                <c:pt idx="1534">
                  <c:v>-0.65161153615622458</c:v>
                </c:pt>
                <c:pt idx="1535">
                  <c:v>-2.6540243495016727</c:v>
                </c:pt>
                <c:pt idx="1536">
                  <c:v>-12.840384550711667</c:v>
                </c:pt>
                <c:pt idx="1537">
                  <c:v>0.59515826782704495</c:v>
                </c:pt>
                <c:pt idx="1538">
                  <c:v>-16.010192976624122</c:v>
                </c:pt>
                <c:pt idx="1539">
                  <c:v>-8.0624959257337636</c:v>
                </c:pt>
                <c:pt idx="1540">
                  <c:v>-0.45066140900956542</c:v>
                </c:pt>
                <c:pt idx="1541">
                  <c:v>10.966024713800364</c:v>
                </c:pt>
                <c:pt idx="1542">
                  <c:v>13.833713686521683</c:v>
                </c:pt>
                <c:pt idx="1543">
                  <c:v>1.455829381957102</c:v>
                </c:pt>
                <c:pt idx="1544">
                  <c:v>11.013555309891467</c:v>
                </c:pt>
                <c:pt idx="1545">
                  <c:v>10.703038388986418</c:v>
                </c:pt>
                <c:pt idx="1546">
                  <c:v>9.8672787397096631</c:v>
                </c:pt>
                <c:pt idx="1547">
                  <c:v>-8.9667457608995331</c:v>
                </c:pt>
                <c:pt idx="1548">
                  <c:v>0.44461061466219071</c:v>
                </c:pt>
                <c:pt idx="1549">
                  <c:v>-9.7604427459966399</c:v>
                </c:pt>
                <c:pt idx="1550">
                  <c:v>-11.89178370321831</c:v>
                </c:pt>
                <c:pt idx="1551">
                  <c:v>9.6785062534879937E-2</c:v>
                </c:pt>
                <c:pt idx="1552">
                  <c:v>0.63464797722229793</c:v>
                </c:pt>
                <c:pt idx="1553">
                  <c:v>0.30848972056255763</c:v>
                </c:pt>
                <c:pt idx="1554">
                  <c:v>-8.0624959257337636</c:v>
                </c:pt>
                <c:pt idx="1555">
                  <c:v>-0.15945020785267552</c:v>
                </c:pt>
                <c:pt idx="1556">
                  <c:v>-0.18687813472350959</c:v>
                </c:pt>
                <c:pt idx="1557">
                  <c:v>-14.702767912403596</c:v>
                </c:pt>
                <c:pt idx="1558">
                  <c:v>-0.12254349297138589</c:v>
                </c:pt>
                <c:pt idx="1559">
                  <c:v>8.3837042924740537</c:v>
                </c:pt>
                <c:pt idx="1560">
                  <c:v>3.0548240247445215</c:v>
                </c:pt>
                <c:pt idx="1561">
                  <c:v>0.18844508941311033</c:v>
                </c:pt>
                <c:pt idx="1562">
                  <c:v>-0.76553474636297703</c:v>
                </c:pt>
                <c:pt idx="1563">
                  <c:v>10.146356530303908</c:v>
                </c:pt>
                <c:pt idx="1564">
                  <c:v>0.17218097538268035</c:v>
                </c:pt>
                <c:pt idx="1565">
                  <c:v>1.3176151020162798</c:v>
                </c:pt>
                <c:pt idx="1566">
                  <c:v>14.081289245950657</c:v>
                </c:pt>
                <c:pt idx="1567">
                  <c:v>0.83399004856107106</c:v>
                </c:pt>
                <c:pt idx="1568">
                  <c:v>0.33441903907055931</c:v>
                </c:pt>
                <c:pt idx="1569">
                  <c:v>8.5134595525190502</c:v>
                </c:pt>
                <c:pt idx="1570">
                  <c:v>0.4387417598701121</c:v>
                </c:pt>
                <c:pt idx="1571">
                  <c:v>0.44961064782626986</c:v>
                </c:pt>
                <c:pt idx="1572">
                  <c:v>0.5378942470643775</c:v>
                </c:pt>
                <c:pt idx="1573">
                  <c:v>-2.0438876440010003</c:v>
                </c:pt>
                <c:pt idx="1574">
                  <c:v>-0.33231970073395795</c:v>
                </c:pt>
                <c:pt idx="1575">
                  <c:v>0.13430109171159083</c:v>
                </c:pt>
                <c:pt idx="1576">
                  <c:v>9.1630475465568628E-2</c:v>
                </c:pt>
                <c:pt idx="1577">
                  <c:v>0.31078753728216202</c:v>
                </c:pt>
                <c:pt idx="1578">
                  <c:v>4.7744264964663987</c:v>
                </c:pt>
                <c:pt idx="1579">
                  <c:v>1.3439544012173614</c:v>
                </c:pt>
                <c:pt idx="1580">
                  <c:v>0.12755004972051115</c:v>
                </c:pt>
                <c:pt idx="1581">
                  <c:v>8.6450579349844769</c:v>
                </c:pt>
                <c:pt idx="1582">
                  <c:v>1.7099985465659366</c:v>
                </c:pt>
                <c:pt idx="1583">
                  <c:v>-1.3161745676570646</c:v>
                </c:pt>
                <c:pt idx="1584">
                  <c:v>1.5843620032969239</c:v>
                </c:pt>
                <c:pt idx="1585">
                  <c:v>0.59724083049959298</c:v>
                </c:pt>
                <c:pt idx="1586">
                  <c:v>0.38887055155863731</c:v>
                </c:pt>
                <c:pt idx="1587">
                  <c:v>5.9928608527701712</c:v>
                </c:pt>
                <c:pt idx="1588">
                  <c:v>0.48874718546185314</c:v>
                </c:pt>
                <c:pt idx="1589">
                  <c:v>8.0606959316875546</c:v>
                </c:pt>
                <c:pt idx="1590">
                  <c:v>1.2269992215496079</c:v>
                </c:pt>
                <c:pt idx="1591">
                  <c:v>-3.2328903817011065</c:v>
                </c:pt>
                <c:pt idx="1592">
                  <c:v>-0.94429056741371253</c:v>
                </c:pt>
                <c:pt idx="1593">
                  <c:v>-8.6450579349844769</c:v>
                </c:pt>
                <c:pt idx="1594">
                  <c:v>-9.9943534368588587</c:v>
                </c:pt>
                <c:pt idx="1595">
                  <c:v>-4.3692338096657197</c:v>
                </c:pt>
                <c:pt idx="1596">
                  <c:v>3.8641861446542807</c:v>
                </c:pt>
                <c:pt idx="1597">
                  <c:v>11.673603533168777</c:v>
                </c:pt>
                <c:pt idx="1598">
                  <c:v>11.059119092544519</c:v>
                </c:pt>
                <c:pt idx="1599">
                  <c:v>9.8667637673533513</c:v>
                </c:pt>
                <c:pt idx="1600">
                  <c:v>0.99711749146687834</c:v>
                </c:pt>
                <c:pt idx="1601">
                  <c:v>0.34330174567992944</c:v>
                </c:pt>
                <c:pt idx="1602">
                  <c:v>0.2801079191927352</c:v>
                </c:pt>
                <c:pt idx="1603">
                  <c:v>-10.583082767502933</c:v>
                </c:pt>
                <c:pt idx="1604">
                  <c:v>6.7414669864011465</c:v>
                </c:pt>
                <c:pt idx="1605">
                  <c:v>0.80555267942361874</c:v>
                </c:pt>
                <c:pt idx="1606">
                  <c:v>-3.714921094845824</c:v>
                </c:pt>
                <c:pt idx="1607">
                  <c:v>-7.0624959257337645</c:v>
                </c:pt>
                <c:pt idx="1608">
                  <c:v>0.53605290024021002</c:v>
                </c:pt>
                <c:pt idx="1609">
                  <c:v>0.24100809950379498</c:v>
                </c:pt>
                <c:pt idx="1610">
                  <c:v>0.25153876699596411</c:v>
                </c:pt>
                <c:pt idx="1611">
                  <c:v>-2.1352182282295469</c:v>
                </c:pt>
                <c:pt idx="1612">
                  <c:v>-8.5247286618510984E-2</c:v>
                </c:pt>
                <c:pt idx="1613">
                  <c:v>-7.0660891904577721</c:v>
                </c:pt>
                <c:pt idx="1614">
                  <c:v>0.19725098678845121</c:v>
                </c:pt>
                <c:pt idx="1615">
                  <c:v>1.5809627891465741</c:v>
                </c:pt>
                <c:pt idx="1616">
                  <c:v>5.2135519338425702</c:v>
                </c:pt>
                <c:pt idx="1617">
                  <c:v>3.269807775137064</c:v>
                </c:pt>
                <c:pt idx="1618">
                  <c:v>3.8838069824954777</c:v>
                </c:pt>
                <c:pt idx="1619">
                  <c:v>10.380821783940931</c:v>
                </c:pt>
                <c:pt idx="1620">
                  <c:v>5.0626073069967831E-2</c:v>
                </c:pt>
                <c:pt idx="1621">
                  <c:v>8.0606959316875546</c:v>
                </c:pt>
                <c:pt idx="1622">
                  <c:v>-0.37851162325372989</c:v>
                </c:pt>
                <c:pt idx="1623">
                  <c:v>-0.50306224707606828</c:v>
                </c:pt>
                <c:pt idx="1624">
                  <c:v>-3.8073549220576046</c:v>
                </c:pt>
                <c:pt idx="1625">
                  <c:v>-0.10922906975475871</c:v>
                </c:pt>
                <c:pt idx="1626">
                  <c:v>-9.0606959316875546</c:v>
                </c:pt>
                <c:pt idx="1627">
                  <c:v>0.61929145845373623</c:v>
                </c:pt>
                <c:pt idx="1628">
                  <c:v>11.786950240502948</c:v>
                </c:pt>
                <c:pt idx="1629">
                  <c:v>10.059344460824425</c:v>
                </c:pt>
                <c:pt idx="1630">
                  <c:v>7.0660891904577738</c:v>
                </c:pt>
                <c:pt idx="1631">
                  <c:v>14.550786859688905</c:v>
                </c:pt>
                <c:pt idx="1632">
                  <c:v>1.3528356799254615</c:v>
                </c:pt>
                <c:pt idx="1633">
                  <c:v>0.55639334852438516</c:v>
                </c:pt>
                <c:pt idx="1634">
                  <c:v>1.6958834024570815</c:v>
                </c:pt>
                <c:pt idx="1635">
                  <c:v>1.6974372299795686</c:v>
                </c:pt>
                <c:pt idx="1636">
                  <c:v>3.8191897686808201</c:v>
                </c:pt>
                <c:pt idx="1637">
                  <c:v>1.1807642338037772</c:v>
                </c:pt>
                <c:pt idx="1638">
                  <c:v>0.39427893911204648</c:v>
                </c:pt>
                <c:pt idx="1639">
                  <c:v>0.20129838970182354</c:v>
                </c:pt>
                <c:pt idx="1640">
                  <c:v>9.7604427459966399</c:v>
                </c:pt>
                <c:pt idx="1641">
                  <c:v>-7.7756850957589529</c:v>
                </c:pt>
                <c:pt idx="1642">
                  <c:v>1.5535983298118206</c:v>
                </c:pt>
                <c:pt idx="1643">
                  <c:v>-4.3692338096657197</c:v>
                </c:pt>
                <c:pt idx="1644">
                  <c:v>-6.9971287624778586</c:v>
                </c:pt>
                <c:pt idx="1645">
                  <c:v>0.3656494723166801</c:v>
                </c:pt>
                <c:pt idx="1646">
                  <c:v>-0.71821990649711553</c:v>
                </c:pt>
                <c:pt idx="1647">
                  <c:v>-0.73456310395090163</c:v>
                </c:pt>
                <c:pt idx="1648">
                  <c:v>-1.8454934406119059</c:v>
                </c:pt>
                <c:pt idx="1649">
                  <c:v>9.3808217839409309</c:v>
                </c:pt>
                <c:pt idx="1650">
                  <c:v>10.381542951184585</c:v>
                </c:pt>
                <c:pt idx="1651">
                  <c:v>4.0802733162009526</c:v>
                </c:pt>
                <c:pt idx="1652">
                  <c:v>-7.2864168913041851</c:v>
                </c:pt>
                <c:pt idx="1653">
                  <c:v>0.66192448253604041</c:v>
                </c:pt>
                <c:pt idx="1654">
                  <c:v>-0.30932805810772906</c:v>
                </c:pt>
                <c:pt idx="1655">
                  <c:v>0.28558716790947142</c:v>
                </c:pt>
                <c:pt idx="1656">
                  <c:v>0.94701742386368704</c:v>
                </c:pt>
                <c:pt idx="1657">
                  <c:v>4.8830438536541516</c:v>
                </c:pt>
                <c:pt idx="1658">
                  <c:v>-4.0307035743685429</c:v>
                </c:pt>
                <c:pt idx="1659">
                  <c:v>-11.485158443755667</c:v>
                </c:pt>
                <c:pt idx="1660">
                  <c:v>13.904383739997945</c:v>
                </c:pt>
                <c:pt idx="1661">
                  <c:v>-5.3288891484636141</c:v>
                </c:pt>
                <c:pt idx="1662">
                  <c:v>1.5843855380896359</c:v>
                </c:pt>
                <c:pt idx="1663">
                  <c:v>12.702749878828293</c:v>
                </c:pt>
                <c:pt idx="1664">
                  <c:v>0.43928504552552106</c:v>
                </c:pt>
                <c:pt idx="1665">
                  <c:v>-0.20309186537751162</c:v>
                </c:pt>
                <c:pt idx="1666">
                  <c:v>0.89363957211066225</c:v>
                </c:pt>
                <c:pt idx="1667">
                  <c:v>2.4219004855721975</c:v>
                </c:pt>
                <c:pt idx="1668">
                  <c:v>-1.4364127100781812</c:v>
                </c:pt>
                <c:pt idx="1669">
                  <c:v>0.23742376215475594</c:v>
                </c:pt>
                <c:pt idx="1670">
                  <c:v>1.2058961014402518</c:v>
                </c:pt>
                <c:pt idx="1671">
                  <c:v>-9.0606959316875546</c:v>
                </c:pt>
                <c:pt idx="1672">
                  <c:v>-0.58442836704571455</c:v>
                </c:pt>
                <c:pt idx="1673">
                  <c:v>1.0695902721850732</c:v>
                </c:pt>
                <c:pt idx="1674">
                  <c:v>10.643856189774725</c:v>
                </c:pt>
                <c:pt idx="1675">
                  <c:v>0.53002195090425708</c:v>
                </c:pt>
                <c:pt idx="1676">
                  <c:v>-12.451211111832327</c:v>
                </c:pt>
                <c:pt idx="1677">
                  <c:v>-13.08137247435552</c:v>
                </c:pt>
                <c:pt idx="1678">
                  <c:v>-0.57154198495883446</c:v>
                </c:pt>
                <c:pt idx="1679">
                  <c:v>13.923079833707849</c:v>
                </c:pt>
                <c:pt idx="1680">
                  <c:v>-12.325773908203155</c:v>
                </c:pt>
                <c:pt idx="1681">
                  <c:v>2.4150374992788439</c:v>
                </c:pt>
                <c:pt idx="1682">
                  <c:v>9.7598881832218343</c:v>
                </c:pt>
                <c:pt idx="1683">
                  <c:v>1.6668736985077737</c:v>
                </c:pt>
                <c:pt idx="1684">
                  <c:v>4.9605916154417651</c:v>
                </c:pt>
                <c:pt idx="1685">
                  <c:v>-11.966024713800364</c:v>
                </c:pt>
                <c:pt idx="1686">
                  <c:v>-9.147204924942228</c:v>
                </c:pt>
                <c:pt idx="1687">
                  <c:v>2.189260584884219E-2</c:v>
                </c:pt>
                <c:pt idx="1688">
                  <c:v>0.20391761072190431</c:v>
                </c:pt>
                <c:pt idx="1689">
                  <c:v>-5.6721479806247048</c:v>
                </c:pt>
                <c:pt idx="1690">
                  <c:v>2.3615399507862191</c:v>
                </c:pt>
                <c:pt idx="1691">
                  <c:v>-6.1387479555349296E-2</c:v>
                </c:pt>
                <c:pt idx="1692">
                  <c:v>16.162181497465589</c:v>
                </c:pt>
                <c:pt idx="1693">
                  <c:v>5.3457748368417297</c:v>
                </c:pt>
                <c:pt idx="1694">
                  <c:v>9.2768998393379949</c:v>
                </c:pt>
                <c:pt idx="1695">
                  <c:v>4.3692338096657197</c:v>
                </c:pt>
                <c:pt idx="1696">
                  <c:v>-0.55955621492104468</c:v>
                </c:pt>
                <c:pt idx="1697">
                  <c:v>-0.61240589693281533</c:v>
                </c:pt>
                <c:pt idx="1698">
                  <c:v>11.381182412624446</c:v>
                </c:pt>
                <c:pt idx="1699">
                  <c:v>3.5175605685611822</c:v>
                </c:pt>
                <c:pt idx="1700">
                  <c:v>-0.54670316753480441</c:v>
                </c:pt>
                <c:pt idx="1701">
                  <c:v>0</c:v>
                </c:pt>
                <c:pt idx="1702">
                  <c:v>1.2814490255322921</c:v>
                </c:pt>
                <c:pt idx="1703">
                  <c:v>6.7904064501803765E-2</c:v>
                </c:pt>
                <c:pt idx="1704">
                  <c:v>3.8073549220576046</c:v>
                </c:pt>
                <c:pt idx="1705">
                  <c:v>9.3815429511845849</c:v>
                </c:pt>
                <c:pt idx="1706">
                  <c:v>-3.9830940222967151</c:v>
                </c:pt>
                <c:pt idx="1707">
                  <c:v>0.92603736474281095</c:v>
                </c:pt>
                <c:pt idx="1708">
                  <c:v>0.70043971814109218</c:v>
                </c:pt>
                <c:pt idx="1709">
                  <c:v>-1.8760676721416185</c:v>
                </c:pt>
                <c:pt idx="1710">
                  <c:v>-2.65892313988885</c:v>
                </c:pt>
                <c:pt idx="1711">
                  <c:v>-7.0660891904577721</c:v>
                </c:pt>
                <c:pt idx="1712">
                  <c:v>9.6444571875092606</c:v>
                </c:pt>
                <c:pt idx="1713">
                  <c:v>1.0121747139461024</c:v>
                </c:pt>
                <c:pt idx="1714">
                  <c:v>0.46948528330122047</c:v>
                </c:pt>
                <c:pt idx="1715">
                  <c:v>1.8135868757691189</c:v>
                </c:pt>
                <c:pt idx="1716">
                  <c:v>6.0995356735509141</c:v>
                </c:pt>
                <c:pt idx="1717">
                  <c:v>-0.36857818818618376</c:v>
                </c:pt>
                <c:pt idx="1718">
                  <c:v>-0.14048122354983078</c:v>
                </c:pt>
                <c:pt idx="1719">
                  <c:v>6.2029400586702756</c:v>
                </c:pt>
                <c:pt idx="1720">
                  <c:v>8.3837042924740537</c:v>
                </c:pt>
                <c:pt idx="1721">
                  <c:v>0.28151382644145423</c:v>
                </c:pt>
                <c:pt idx="1722">
                  <c:v>-3.8999355233425907</c:v>
                </c:pt>
                <c:pt idx="1723">
                  <c:v>-1.2001396144893202</c:v>
                </c:pt>
                <c:pt idx="1724">
                  <c:v>-9.244624876459491E-2</c:v>
                </c:pt>
                <c:pt idx="1725">
                  <c:v>0.7709129260895442</c:v>
                </c:pt>
                <c:pt idx="1726">
                  <c:v>12.381002109550925</c:v>
                </c:pt>
                <c:pt idx="1727">
                  <c:v>-0.30932805810772906</c:v>
                </c:pt>
                <c:pt idx="1728">
                  <c:v>4.3466445609228623</c:v>
                </c:pt>
                <c:pt idx="1729">
                  <c:v>1.2741749634389943</c:v>
                </c:pt>
                <c:pt idx="1730">
                  <c:v>1.7829018783330652</c:v>
                </c:pt>
                <c:pt idx="1731">
                  <c:v>0.36017556424432567</c:v>
                </c:pt>
                <c:pt idx="1732">
                  <c:v>0.26183764505103296</c:v>
                </c:pt>
                <c:pt idx="1733">
                  <c:v>-0.15527822547791095</c:v>
                </c:pt>
                <c:pt idx="1734">
                  <c:v>1.1726393861393485</c:v>
                </c:pt>
                <c:pt idx="1735">
                  <c:v>6.4550221372993936E-3</c:v>
                </c:pt>
                <c:pt idx="1736">
                  <c:v>-0.84333689796661004</c:v>
                </c:pt>
                <c:pt idx="1737">
                  <c:v>3.747233929620033</c:v>
                </c:pt>
                <c:pt idx="1738">
                  <c:v>12.306916113522544</c:v>
                </c:pt>
                <c:pt idx="1739">
                  <c:v>0.46948528330122047</c:v>
                </c:pt>
                <c:pt idx="1740">
                  <c:v>7.9288909804639429E-2</c:v>
                </c:pt>
                <c:pt idx="1741">
                  <c:v>9.0606959316875546</c:v>
                </c:pt>
                <c:pt idx="1742">
                  <c:v>11.941536738415412</c:v>
                </c:pt>
                <c:pt idx="1743">
                  <c:v>-13.08137247435552</c:v>
                </c:pt>
                <c:pt idx="1744">
                  <c:v>8.8672787397096631</c:v>
                </c:pt>
                <c:pt idx="1745">
                  <c:v>-11.518653155673389</c:v>
                </c:pt>
                <c:pt idx="1746">
                  <c:v>-1.7224878833212651</c:v>
                </c:pt>
                <c:pt idx="1747">
                  <c:v>-8.0624959257337636</c:v>
                </c:pt>
                <c:pt idx="1748">
                  <c:v>-11.866506212226202</c:v>
                </c:pt>
                <c:pt idx="1749">
                  <c:v>-11.381182412624446</c:v>
                </c:pt>
                <c:pt idx="1750">
                  <c:v>0.46994584038123322</c:v>
                </c:pt>
                <c:pt idx="1751">
                  <c:v>-0.32862274746137066</c:v>
                </c:pt>
                <c:pt idx="1752">
                  <c:v>1.6046476935812857</c:v>
                </c:pt>
                <c:pt idx="1753">
                  <c:v>3.5163664546528093</c:v>
                </c:pt>
                <c:pt idx="1754">
                  <c:v>0.41503749927884348</c:v>
                </c:pt>
                <c:pt idx="1755">
                  <c:v>1.1142754722101826</c:v>
                </c:pt>
                <c:pt idx="1756">
                  <c:v>7.6438561897747244</c:v>
                </c:pt>
                <c:pt idx="1757">
                  <c:v>-6.0732489820306386</c:v>
                </c:pt>
                <c:pt idx="1758">
                  <c:v>5.2168781083633862</c:v>
                </c:pt>
                <c:pt idx="1759">
                  <c:v>4.2943301049908129E-2</c:v>
                </c:pt>
                <c:pt idx="1760">
                  <c:v>0.62148837674627033</c:v>
                </c:pt>
                <c:pt idx="1761">
                  <c:v>-0.4525122046975068</c:v>
                </c:pt>
                <c:pt idx="1762">
                  <c:v>0.56284409473643615</c:v>
                </c:pt>
                <c:pt idx="1763">
                  <c:v>0.99934437852046476</c:v>
                </c:pt>
                <c:pt idx="1764">
                  <c:v>8.7804525117373693</c:v>
                </c:pt>
                <c:pt idx="1765">
                  <c:v>1.495957494662411</c:v>
                </c:pt>
                <c:pt idx="1766">
                  <c:v>0.1926450779423961</c:v>
                </c:pt>
                <c:pt idx="1767">
                  <c:v>-0.10567119318158789</c:v>
                </c:pt>
                <c:pt idx="1768">
                  <c:v>4.3019785055431177</c:v>
                </c:pt>
                <c:pt idx="1769">
                  <c:v>7.775515751444538E-2</c:v>
                </c:pt>
                <c:pt idx="1770">
                  <c:v>13.859793588973872</c:v>
                </c:pt>
                <c:pt idx="1771">
                  <c:v>0.54432051622381006</c:v>
                </c:pt>
                <c:pt idx="1772">
                  <c:v>0.23319917629303036</c:v>
                </c:pt>
                <c:pt idx="1773">
                  <c:v>-7.6486571760385464</c:v>
                </c:pt>
                <c:pt idx="1774">
                  <c:v>9.9667457608995313</c:v>
                </c:pt>
                <c:pt idx="1775">
                  <c:v>1.5754081940079074</c:v>
                </c:pt>
                <c:pt idx="1776">
                  <c:v>-8.0624959257337636</c:v>
                </c:pt>
                <c:pt idx="1777">
                  <c:v>-1.9316130250197496</c:v>
                </c:pt>
                <c:pt idx="1778">
                  <c:v>4.3769694584453243</c:v>
                </c:pt>
                <c:pt idx="1779">
                  <c:v>-1.1943780451668513</c:v>
                </c:pt>
                <c:pt idx="1780">
                  <c:v>-0.55884343975727391</c:v>
                </c:pt>
                <c:pt idx="1781">
                  <c:v>0.38332863955150565</c:v>
                </c:pt>
                <c:pt idx="1782">
                  <c:v>0.52366104565771765</c:v>
                </c:pt>
                <c:pt idx="1783">
                  <c:v>0.19238779839808695</c:v>
                </c:pt>
                <c:pt idx="1784">
                  <c:v>1.2582191121579911</c:v>
                </c:pt>
                <c:pt idx="1785">
                  <c:v>-0.26146198601504045</c:v>
                </c:pt>
                <c:pt idx="1786">
                  <c:v>1.2132252817278371</c:v>
                </c:pt>
                <c:pt idx="1787">
                  <c:v>2.3058084295240859</c:v>
                </c:pt>
                <c:pt idx="1788">
                  <c:v>1.7684581415697431</c:v>
                </c:pt>
                <c:pt idx="1789">
                  <c:v>-11.10372492250138</c:v>
                </c:pt>
                <c:pt idx="1790">
                  <c:v>-0.39163706669876674</c:v>
                </c:pt>
                <c:pt idx="1791">
                  <c:v>-10.866763767353351</c:v>
                </c:pt>
                <c:pt idx="1792">
                  <c:v>0.52176775414813259</c:v>
                </c:pt>
                <c:pt idx="1793">
                  <c:v>7.0660891904577721</c:v>
                </c:pt>
                <c:pt idx="1794">
                  <c:v>0.56856806247048786</c:v>
                </c:pt>
                <c:pt idx="1795">
                  <c:v>5.0507901710530448E-2</c:v>
                </c:pt>
                <c:pt idx="1796">
                  <c:v>-0.58016948953225667</c:v>
                </c:pt>
                <c:pt idx="1797">
                  <c:v>0.16710998583525855</c:v>
                </c:pt>
                <c:pt idx="1798">
                  <c:v>-1</c:v>
                </c:pt>
                <c:pt idx="1799">
                  <c:v>0.16411937976110627</c:v>
                </c:pt>
                <c:pt idx="1800">
                  <c:v>1.027480736422107</c:v>
                </c:pt>
                <c:pt idx="1801">
                  <c:v>-0.3785116232537295</c:v>
                </c:pt>
                <c:pt idx="1802">
                  <c:v>6.6486571760385464</c:v>
                </c:pt>
                <c:pt idx="1803">
                  <c:v>10.147204924942228</c:v>
                </c:pt>
                <c:pt idx="1804">
                  <c:v>1.2175914350726269</c:v>
                </c:pt>
                <c:pt idx="1805">
                  <c:v>-9.9667457608995313</c:v>
                </c:pt>
                <c:pt idx="1806">
                  <c:v>2.131529622705302</c:v>
                </c:pt>
                <c:pt idx="1807">
                  <c:v>-1.3176151020162801</c:v>
                </c:pt>
                <c:pt idx="1808">
                  <c:v>5.9645013187786136</c:v>
                </c:pt>
                <c:pt idx="1809">
                  <c:v>0.18541350871131987</c:v>
                </c:pt>
                <c:pt idx="1810">
                  <c:v>-0.67314522403271115</c:v>
                </c:pt>
                <c:pt idx="1811">
                  <c:v>0.63662864592605273</c:v>
                </c:pt>
                <c:pt idx="1812">
                  <c:v>-0.22948184612276734</c:v>
                </c:pt>
                <c:pt idx="1813">
                  <c:v>-0.46080191638877749</c:v>
                </c:pt>
                <c:pt idx="1814">
                  <c:v>6.0732489820306386</c:v>
                </c:pt>
                <c:pt idx="1815">
                  <c:v>-3.8106752803492157</c:v>
                </c:pt>
                <c:pt idx="1816">
                  <c:v>-0.50722392508876657</c:v>
                </c:pt>
                <c:pt idx="1817">
                  <c:v>-0.28431490625478772</c:v>
                </c:pt>
                <c:pt idx="1818">
                  <c:v>0.84051433022374411</c:v>
                </c:pt>
                <c:pt idx="1819">
                  <c:v>0.16247469695710562</c:v>
                </c:pt>
                <c:pt idx="1820">
                  <c:v>-2.0367797693962061E-2</c:v>
                </c:pt>
                <c:pt idx="1821">
                  <c:v>0.62963155005488447</c:v>
                </c:pt>
                <c:pt idx="1822">
                  <c:v>1.6841592349915531</c:v>
                </c:pt>
                <c:pt idx="1823">
                  <c:v>4.0077439375335429E-2</c:v>
                </c:pt>
                <c:pt idx="1824">
                  <c:v>0.61207434633839741</c:v>
                </c:pt>
                <c:pt idx="1825">
                  <c:v>1.0477531314483681</c:v>
                </c:pt>
                <c:pt idx="1826">
                  <c:v>2.3458972823989274E-2</c:v>
                </c:pt>
                <c:pt idx="1827">
                  <c:v>1.4799929411196135</c:v>
                </c:pt>
                <c:pt idx="1828">
                  <c:v>-6.9108925261660152</c:v>
                </c:pt>
                <c:pt idx="1829">
                  <c:v>-5.9228321394775394</c:v>
                </c:pt>
                <c:pt idx="1830">
                  <c:v>2.4847891567851277E-2</c:v>
                </c:pt>
                <c:pt idx="1831">
                  <c:v>-0.14575869031156019</c:v>
                </c:pt>
                <c:pt idx="1832">
                  <c:v>-12.965904504239749</c:v>
                </c:pt>
                <c:pt idx="1833">
                  <c:v>-9.9662651028771325</c:v>
                </c:pt>
                <c:pt idx="1834">
                  <c:v>2.9609614898293537</c:v>
                </c:pt>
                <c:pt idx="1835">
                  <c:v>5.5595253419006077E-3</c:v>
                </c:pt>
                <c:pt idx="1836">
                  <c:v>-1.1689240334975659</c:v>
                </c:pt>
                <c:pt idx="1837">
                  <c:v>3.6220187912753471E-2</c:v>
                </c:pt>
                <c:pt idx="1838">
                  <c:v>1.255538478570547</c:v>
                </c:pt>
                <c:pt idx="1839">
                  <c:v>2.0037753236544695E-2</c:v>
                </c:pt>
                <c:pt idx="1840">
                  <c:v>0.91312254932003278</c:v>
                </c:pt>
                <c:pt idx="1841">
                  <c:v>15.081261502082024</c:v>
                </c:pt>
                <c:pt idx="1842">
                  <c:v>9.7604427459966399</c:v>
                </c:pt>
                <c:pt idx="1843">
                  <c:v>0.39168701200146322</c:v>
                </c:pt>
                <c:pt idx="1844">
                  <c:v>1.2607642322089667</c:v>
                </c:pt>
                <c:pt idx="1845">
                  <c:v>1.297680548640685</c:v>
                </c:pt>
                <c:pt idx="1846">
                  <c:v>8.0919995383567173E-2</c:v>
                </c:pt>
                <c:pt idx="1847">
                  <c:v>6.8323044225391367</c:v>
                </c:pt>
                <c:pt idx="1848">
                  <c:v>-1.9158395523360015</c:v>
                </c:pt>
                <c:pt idx="1849">
                  <c:v>-1.3176151020162798</c:v>
                </c:pt>
                <c:pt idx="1850">
                  <c:v>0.10164026187583816</c:v>
                </c:pt>
                <c:pt idx="1851">
                  <c:v>-1.5288573988360059</c:v>
                </c:pt>
                <c:pt idx="1852">
                  <c:v>1.5820799921880349</c:v>
                </c:pt>
                <c:pt idx="1853">
                  <c:v>-0.43609911480667335</c:v>
                </c:pt>
                <c:pt idx="1854">
                  <c:v>0.33948646627166712</c:v>
                </c:pt>
                <c:pt idx="1855">
                  <c:v>11.916999049082808</c:v>
                </c:pt>
                <c:pt idx="1856">
                  <c:v>-0.14351086356703818</c:v>
                </c:pt>
                <c:pt idx="1857">
                  <c:v>-6.0120992437571075E-2</c:v>
                </c:pt>
                <c:pt idx="1858">
                  <c:v>0.40808473863707684</c:v>
                </c:pt>
                <c:pt idx="1859">
                  <c:v>1.1872263102025282</c:v>
                </c:pt>
                <c:pt idx="1860">
                  <c:v>-0.45588255155622648</c:v>
                </c:pt>
                <c:pt idx="1861">
                  <c:v>-0.30666133823405201</c:v>
                </c:pt>
                <c:pt idx="1862">
                  <c:v>0.4995710094905117</c:v>
                </c:pt>
                <c:pt idx="1863">
                  <c:v>-1.1495638837829386E-2</c:v>
                </c:pt>
                <c:pt idx="1864">
                  <c:v>-0.17188195655028615</c:v>
                </c:pt>
                <c:pt idx="1865">
                  <c:v>7.3529035421965261E-2</c:v>
                </c:pt>
                <c:pt idx="1866">
                  <c:v>7.2992080183872794</c:v>
                </c:pt>
                <c:pt idx="1867">
                  <c:v>0.93610638340137331</c:v>
                </c:pt>
                <c:pt idx="1868">
                  <c:v>-5.7548875021634682</c:v>
                </c:pt>
                <c:pt idx="1869">
                  <c:v>3.1109536458364984</c:v>
                </c:pt>
                <c:pt idx="1870">
                  <c:v>-0.1120266177341111</c:v>
                </c:pt>
                <c:pt idx="1871">
                  <c:v>-1.2419259254067561E-2</c:v>
                </c:pt>
                <c:pt idx="1872">
                  <c:v>3.2076511229949642</c:v>
                </c:pt>
                <c:pt idx="1873">
                  <c:v>-5.0642423435562485</c:v>
                </c:pt>
                <c:pt idx="1874">
                  <c:v>3.0838606045701438</c:v>
                </c:pt>
                <c:pt idx="1875">
                  <c:v>2.8744691179161412</c:v>
                </c:pt>
                <c:pt idx="1876">
                  <c:v>0.16255301278596015</c:v>
                </c:pt>
                <c:pt idx="1877">
                  <c:v>0.43768623822404368</c:v>
                </c:pt>
                <c:pt idx="1878">
                  <c:v>0.13326653086346438</c:v>
                </c:pt>
                <c:pt idx="1879">
                  <c:v>1.8862782421852859</c:v>
                </c:pt>
                <c:pt idx="1880">
                  <c:v>0.20720091389757128</c:v>
                </c:pt>
                <c:pt idx="1881">
                  <c:v>4.2211906761266951</c:v>
                </c:pt>
                <c:pt idx="1882">
                  <c:v>3.2488646326976394</c:v>
                </c:pt>
                <c:pt idx="1883">
                  <c:v>2.0838606045701442</c:v>
                </c:pt>
                <c:pt idx="1884">
                  <c:v>-1.5831602580871711</c:v>
                </c:pt>
                <c:pt idx="1885">
                  <c:v>-0.58496250072115608</c:v>
                </c:pt>
                <c:pt idx="1886">
                  <c:v>1.0857100463636327E-2</c:v>
                </c:pt>
                <c:pt idx="1887">
                  <c:v>6.0694497674277841</c:v>
                </c:pt>
                <c:pt idx="1888">
                  <c:v>0.36257007938470814</c:v>
                </c:pt>
                <c:pt idx="1889">
                  <c:v>-2.4005979805750548</c:v>
                </c:pt>
                <c:pt idx="1890">
                  <c:v>8.6450579349844769</c:v>
                </c:pt>
                <c:pt idx="1891">
                  <c:v>-10.059344460824425</c:v>
                </c:pt>
                <c:pt idx="1892">
                  <c:v>13.75933340719466</c:v>
                </c:pt>
                <c:pt idx="1893">
                  <c:v>5.8160371651574048</c:v>
                </c:pt>
                <c:pt idx="1894">
                  <c:v>3.9434164716336326</c:v>
                </c:pt>
                <c:pt idx="1895">
                  <c:v>-5.7459543773934607</c:v>
                </c:pt>
                <c:pt idx="1896">
                  <c:v>2.2515387669959646</c:v>
                </c:pt>
                <c:pt idx="1897">
                  <c:v>2.1640424594856045E-2</c:v>
                </c:pt>
                <c:pt idx="1898">
                  <c:v>0.51844759318704614</c:v>
                </c:pt>
                <c:pt idx="1899">
                  <c:v>4.8365012677171206</c:v>
                </c:pt>
                <c:pt idx="1900">
                  <c:v>5.5183253076908656</c:v>
                </c:pt>
                <c:pt idx="1901">
                  <c:v>-12.840384550711667</c:v>
                </c:pt>
                <c:pt idx="1902">
                  <c:v>8.6462586799900301</c:v>
                </c:pt>
                <c:pt idx="1903">
                  <c:v>1.5801694895322564</c:v>
                </c:pt>
                <c:pt idx="1904">
                  <c:v>3.6414536995594204</c:v>
                </c:pt>
                <c:pt idx="1905">
                  <c:v>1.7693870718585838</c:v>
                </c:pt>
                <c:pt idx="1906">
                  <c:v>11.643856189774727</c:v>
                </c:pt>
                <c:pt idx="1907">
                  <c:v>-0.3514723705013777</c:v>
                </c:pt>
                <c:pt idx="1908">
                  <c:v>-8.1309994895339877</c:v>
                </c:pt>
                <c:pt idx="1909">
                  <c:v>9.0606959316875546</c:v>
                </c:pt>
                <c:pt idx="1910">
                  <c:v>5.9228321394775394</c:v>
                </c:pt>
                <c:pt idx="1911">
                  <c:v>0.58416144848464646</c:v>
                </c:pt>
                <c:pt idx="1912">
                  <c:v>11.103287808412022</c:v>
                </c:pt>
                <c:pt idx="1913">
                  <c:v>7.6438561897747261</c:v>
                </c:pt>
                <c:pt idx="1914">
                  <c:v>-0.41203875564900816</c:v>
                </c:pt>
                <c:pt idx="1915">
                  <c:v>-3.8413022539809414</c:v>
                </c:pt>
                <c:pt idx="1916">
                  <c:v>0.8353692982272003</c:v>
                </c:pt>
                <c:pt idx="1917">
                  <c:v>0.46394709975979009</c:v>
                </c:pt>
                <c:pt idx="1918">
                  <c:v>11.550907075927366</c:v>
                </c:pt>
                <c:pt idx="1919">
                  <c:v>0.27985031807770572</c:v>
                </c:pt>
                <c:pt idx="1920">
                  <c:v>-8.0624959257337636</c:v>
                </c:pt>
                <c:pt idx="1921">
                  <c:v>2.3212724734078272</c:v>
                </c:pt>
                <c:pt idx="1922">
                  <c:v>0.37614848588524891</c:v>
                </c:pt>
                <c:pt idx="1923">
                  <c:v>-2.1166154859123393E-2</c:v>
                </c:pt>
                <c:pt idx="1924">
                  <c:v>-1.9467695925211723</c:v>
                </c:pt>
                <c:pt idx="1925">
                  <c:v>0.67066500921951766</c:v>
                </c:pt>
                <c:pt idx="1926">
                  <c:v>2.5047029288056968</c:v>
                </c:pt>
                <c:pt idx="1927">
                  <c:v>0.58054382945415117</c:v>
                </c:pt>
                <c:pt idx="1928">
                  <c:v>0.74642592341527247</c:v>
                </c:pt>
                <c:pt idx="1929">
                  <c:v>0.51926486815448036</c:v>
                </c:pt>
                <c:pt idx="1930">
                  <c:v>0.74935031838333466</c:v>
                </c:pt>
                <c:pt idx="1931">
                  <c:v>7.1006401799223573E-2</c:v>
                </c:pt>
                <c:pt idx="1932">
                  <c:v>0.45317262816561477</c:v>
                </c:pt>
                <c:pt idx="1933">
                  <c:v>2.1057946640225969</c:v>
                </c:pt>
                <c:pt idx="1934">
                  <c:v>0.91146332539834296</c:v>
                </c:pt>
                <c:pt idx="1935">
                  <c:v>0.29538094027580314</c:v>
                </c:pt>
                <c:pt idx="1936">
                  <c:v>0.62734110299170798</c:v>
                </c:pt>
                <c:pt idx="1937">
                  <c:v>-0.502712485966061</c:v>
                </c:pt>
                <c:pt idx="1938">
                  <c:v>0.20419930457047825</c:v>
                </c:pt>
                <c:pt idx="1939">
                  <c:v>0.56307938282270631</c:v>
                </c:pt>
                <c:pt idx="1940">
                  <c:v>0.45066140900956497</c:v>
                </c:pt>
                <c:pt idx="1941">
                  <c:v>2.2601428937132649E-2</c:v>
                </c:pt>
                <c:pt idx="1942">
                  <c:v>0.16046467219324612</c:v>
                </c:pt>
                <c:pt idx="1943">
                  <c:v>0.10410840334073865</c:v>
                </c:pt>
                <c:pt idx="1944">
                  <c:v>-9.9535673550914583E-2</c:v>
                </c:pt>
                <c:pt idx="1945">
                  <c:v>0.29598482763508022</c:v>
                </c:pt>
                <c:pt idx="1946">
                  <c:v>0.42550449832991272</c:v>
                </c:pt>
                <c:pt idx="1947">
                  <c:v>0.43788843840688124</c:v>
                </c:pt>
                <c:pt idx="1948">
                  <c:v>0.51323481789511805</c:v>
                </c:pt>
                <c:pt idx="1949">
                  <c:v>0.58770787745997344</c:v>
                </c:pt>
                <c:pt idx="1950">
                  <c:v>-4.0870385893651635</c:v>
                </c:pt>
                <c:pt idx="1951">
                  <c:v>0.30057877469392891</c:v>
                </c:pt>
                <c:pt idx="1952">
                  <c:v>1.0641303374197155</c:v>
                </c:pt>
                <c:pt idx="1953">
                  <c:v>0.33659614467619758</c:v>
                </c:pt>
                <c:pt idx="1954">
                  <c:v>3.1708859727338057E-2</c:v>
                </c:pt>
                <c:pt idx="1955">
                  <c:v>0.12810482574768517</c:v>
                </c:pt>
                <c:pt idx="1956">
                  <c:v>4.6542585937029937E-2</c:v>
                </c:pt>
                <c:pt idx="1957">
                  <c:v>0.1308474794596215</c:v>
                </c:pt>
                <c:pt idx="1958">
                  <c:v>-0.29319637634404627</c:v>
                </c:pt>
                <c:pt idx="1959">
                  <c:v>-0.30256277002043158</c:v>
                </c:pt>
                <c:pt idx="1960">
                  <c:v>1.4121259038589402</c:v>
                </c:pt>
                <c:pt idx="1961">
                  <c:v>0.45500390659648854</c:v>
                </c:pt>
                <c:pt idx="1962">
                  <c:v>0.19436518881292011</c:v>
                </c:pt>
                <c:pt idx="1963">
                  <c:v>7.3529035421965261E-2</c:v>
                </c:pt>
                <c:pt idx="1964">
                  <c:v>-6.0732489820306386</c:v>
                </c:pt>
                <c:pt idx="1965">
                  <c:v>9.7604427459966399</c:v>
                </c:pt>
                <c:pt idx="1966">
                  <c:v>-13.287808556012996</c:v>
                </c:pt>
                <c:pt idx="1967">
                  <c:v>-0.64385618977472447</c:v>
                </c:pt>
                <c:pt idx="1968">
                  <c:v>-12.644006462681574</c:v>
                </c:pt>
                <c:pt idx="1969">
                  <c:v>-0.17749588336212493</c:v>
                </c:pt>
                <c:pt idx="1970">
                  <c:v>-1.9500281062528939</c:v>
                </c:pt>
                <c:pt idx="1971">
                  <c:v>0.19070814092167976</c:v>
                </c:pt>
                <c:pt idx="1972">
                  <c:v>-7.9210753379120966E-2</c:v>
                </c:pt>
                <c:pt idx="1973">
                  <c:v>-7.6044190754621085E-2</c:v>
                </c:pt>
                <c:pt idx="1974">
                  <c:v>-0.17815220523411765</c:v>
                </c:pt>
                <c:pt idx="1975">
                  <c:v>0.2793522517598902</c:v>
                </c:pt>
                <c:pt idx="1976">
                  <c:v>0.31401325920650741</c:v>
                </c:pt>
                <c:pt idx="1977">
                  <c:v>-0.16282394506716838</c:v>
                </c:pt>
                <c:pt idx="1978">
                  <c:v>0.37821722573390654</c:v>
                </c:pt>
                <c:pt idx="1979">
                  <c:v>-1.8712260262170689E-2</c:v>
                </c:pt>
                <c:pt idx="1980">
                  <c:v>0.50748374804343899</c:v>
                </c:pt>
                <c:pt idx="1981">
                  <c:v>-0.43589610417650798</c:v>
                </c:pt>
                <c:pt idx="1982">
                  <c:v>-6.3229978827217528E-3</c:v>
                </c:pt>
                <c:pt idx="1983">
                  <c:v>0.24935946893671726</c:v>
                </c:pt>
                <c:pt idx="1984">
                  <c:v>-0.21760586195090115</c:v>
                </c:pt>
                <c:pt idx="1985">
                  <c:v>-10.703326841459814</c:v>
                </c:pt>
                <c:pt idx="1986">
                  <c:v>-0.84799690655494997</c:v>
                </c:pt>
                <c:pt idx="1987">
                  <c:v>0.4575831942449286</c:v>
                </c:pt>
                <c:pt idx="1988">
                  <c:v>-1.2696649036849663</c:v>
                </c:pt>
                <c:pt idx="1989">
                  <c:v>1.4109331009461068</c:v>
                </c:pt>
                <c:pt idx="1990">
                  <c:v>2.4322382400324525</c:v>
                </c:pt>
                <c:pt idx="1991">
                  <c:v>6.6438561897747253</c:v>
                </c:pt>
                <c:pt idx="1992">
                  <c:v>-0.21596257207092676</c:v>
                </c:pt>
                <c:pt idx="1993">
                  <c:v>-0.17533907807245416</c:v>
                </c:pt>
                <c:pt idx="1994">
                  <c:v>0.29418310440445794</c:v>
                </c:pt>
                <c:pt idx="1995">
                  <c:v>0.15200309344505006</c:v>
                </c:pt>
                <c:pt idx="1996">
                  <c:v>4.8541655745993539</c:v>
                </c:pt>
                <c:pt idx="1997">
                  <c:v>0.34103691783506718</c:v>
                </c:pt>
                <c:pt idx="1998">
                  <c:v>4.4441682985718289</c:v>
                </c:pt>
                <c:pt idx="1999">
                  <c:v>1.2002986504858313</c:v>
                </c:pt>
                <c:pt idx="2000">
                  <c:v>0.16689730874474418</c:v>
                </c:pt>
                <c:pt idx="2001">
                  <c:v>-1.652131343084156</c:v>
                </c:pt>
                <c:pt idx="2002">
                  <c:v>-15.263477059480126</c:v>
                </c:pt>
                <c:pt idx="2003">
                  <c:v>-3.9790614516799043</c:v>
                </c:pt>
                <c:pt idx="2004">
                  <c:v>0.57978226161547608</c:v>
                </c:pt>
                <c:pt idx="2005">
                  <c:v>-1.0684410561018762</c:v>
                </c:pt>
                <c:pt idx="2006">
                  <c:v>-0.83007499855768763</c:v>
                </c:pt>
                <c:pt idx="2007">
                  <c:v>8.3822637581148367</c:v>
                </c:pt>
                <c:pt idx="2008">
                  <c:v>-4.9858701105138801</c:v>
                </c:pt>
                <c:pt idx="2009">
                  <c:v>0.31836147986717028</c:v>
                </c:pt>
                <c:pt idx="2010">
                  <c:v>0.55254102302877894</c:v>
                </c:pt>
                <c:pt idx="2011">
                  <c:v>-11.451554569765362</c:v>
                </c:pt>
                <c:pt idx="2012">
                  <c:v>-1.698637475507107</c:v>
                </c:pt>
                <c:pt idx="2013">
                  <c:v>0.90413998459248424</c:v>
                </c:pt>
                <c:pt idx="2014">
                  <c:v>0.32192809488736207</c:v>
                </c:pt>
                <c:pt idx="2015">
                  <c:v>0.87294326368518094</c:v>
                </c:pt>
                <c:pt idx="2016">
                  <c:v>0.40372218605100979</c:v>
                </c:pt>
                <c:pt idx="2017">
                  <c:v>-0.28128611039001666</c:v>
                </c:pt>
                <c:pt idx="2018">
                  <c:v>-9.0083989245285918E-4</c:v>
                </c:pt>
                <c:pt idx="2019">
                  <c:v>0.91753783980802694</c:v>
                </c:pt>
                <c:pt idx="2020">
                  <c:v>2.3197660338103345</c:v>
                </c:pt>
                <c:pt idx="2021">
                  <c:v>12.673603533168777</c:v>
                </c:pt>
                <c:pt idx="2022">
                  <c:v>1.11418406600661</c:v>
                </c:pt>
                <c:pt idx="2023">
                  <c:v>-0.19282540355239131</c:v>
                </c:pt>
                <c:pt idx="2024">
                  <c:v>0.23132554610645581</c:v>
                </c:pt>
                <c:pt idx="2025">
                  <c:v>5.8627729970708295E-2</c:v>
                </c:pt>
                <c:pt idx="2026">
                  <c:v>-2.3750168894130197</c:v>
                </c:pt>
                <c:pt idx="2027">
                  <c:v>-11.731460464782433</c:v>
                </c:pt>
                <c:pt idx="2028">
                  <c:v>1.0667870912112021</c:v>
                </c:pt>
                <c:pt idx="2029">
                  <c:v>0.23815973719476458</c:v>
                </c:pt>
                <c:pt idx="2030">
                  <c:v>7.6486571760385464</c:v>
                </c:pt>
                <c:pt idx="2031">
                  <c:v>1.3676154428173557</c:v>
                </c:pt>
                <c:pt idx="2032">
                  <c:v>10.229219383469125</c:v>
                </c:pt>
                <c:pt idx="2033">
                  <c:v>9.229619965185119</c:v>
                </c:pt>
                <c:pt idx="2034">
                  <c:v>-5.0739559429115904</c:v>
                </c:pt>
                <c:pt idx="2035">
                  <c:v>5.6911120778556923E-3</c:v>
                </c:pt>
                <c:pt idx="2036">
                  <c:v>-7.0660891904577721</c:v>
                </c:pt>
                <c:pt idx="2037">
                  <c:v>1.6577607109809385</c:v>
                </c:pt>
                <c:pt idx="2038">
                  <c:v>0.47296585203618208</c:v>
                </c:pt>
                <c:pt idx="2039">
                  <c:v>8.2856932404284267E-2</c:v>
                </c:pt>
                <c:pt idx="2040">
                  <c:v>0.55206020481373352</c:v>
                </c:pt>
                <c:pt idx="2041">
                  <c:v>11.059119092544519</c:v>
                </c:pt>
                <c:pt idx="2042">
                  <c:v>-6.1577647209251081E-2</c:v>
                </c:pt>
                <c:pt idx="2043">
                  <c:v>-6.704409576178641E-2</c:v>
                </c:pt>
                <c:pt idx="2044">
                  <c:v>3.0527727844927757</c:v>
                </c:pt>
                <c:pt idx="2045">
                  <c:v>2.6420539471407394</c:v>
                </c:pt>
                <c:pt idx="2046">
                  <c:v>2.7796099315747003</c:v>
                </c:pt>
                <c:pt idx="2047">
                  <c:v>2.0177881937630593E-2</c:v>
                </c:pt>
                <c:pt idx="2048">
                  <c:v>-3.5575950937341387</c:v>
                </c:pt>
                <c:pt idx="2049">
                  <c:v>-1.8055526794236183</c:v>
                </c:pt>
                <c:pt idx="2050">
                  <c:v>-0.15425554517642845</c:v>
                </c:pt>
                <c:pt idx="2051">
                  <c:v>-8.3837042924740537</c:v>
                </c:pt>
                <c:pt idx="2052">
                  <c:v>0.99969953242817788</c:v>
                </c:pt>
                <c:pt idx="2053">
                  <c:v>2.9874469496569156</c:v>
                </c:pt>
                <c:pt idx="2054">
                  <c:v>-1.1511221560922027</c:v>
                </c:pt>
                <c:pt idx="2055">
                  <c:v>10.451211111832329</c:v>
                </c:pt>
                <c:pt idx="2056">
                  <c:v>0.51457317282975856</c:v>
                </c:pt>
                <c:pt idx="2057">
                  <c:v>-5.9273295697223748E-2</c:v>
                </c:pt>
                <c:pt idx="2058">
                  <c:v>0.20069735023712892</c:v>
                </c:pt>
                <c:pt idx="2059">
                  <c:v>-0.21056698593965778</c:v>
                </c:pt>
                <c:pt idx="2060">
                  <c:v>-0.2515387669959645</c:v>
                </c:pt>
                <c:pt idx="2061">
                  <c:v>0.33441903907055903</c:v>
                </c:pt>
                <c:pt idx="2062">
                  <c:v>0.99924088656975829</c:v>
                </c:pt>
                <c:pt idx="2063">
                  <c:v>0.49749965947081659</c:v>
                </c:pt>
                <c:pt idx="2064">
                  <c:v>-1.7819993477807099</c:v>
                </c:pt>
                <c:pt idx="2065">
                  <c:v>-7.6486571760385464</c:v>
                </c:pt>
                <c:pt idx="2066">
                  <c:v>9.3822637581148367</c:v>
                </c:pt>
                <c:pt idx="2067">
                  <c:v>2.0793993444882095</c:v>
                </c:pt>
                <c:pt idx="2068">
                  <c:v>-10.518980929170402</c:v>
                </c:pt>
                <c:pt idx="2069">
                  <c:v>0</c:v>
                </c:pt>
                <c:pt idx="2070">
                  <c:v>-0.18623706705008847</c:v>
                </c:pt>
                <c:pt idx="2071">
                  <c:v>-5.0874628412503391</c:v>
                </c:pt>
                <c:pt idx="2072">
                  <c:v>0.70343597060101171</c:v>
                </c:pt>
                <c:pt idx="2073">
                  <c:v>-0.66719531586203185</c:v>
                </c:pt>
                <c:pt idx="2074">
                  <c:v>0.40174067666538588</c:v>
                </c:pt>
                <c:pt idx="2075">
                  <c:v>-0.89284705452169388</c:v>
                </c:pt>
                <c:pt idx="2076">
                  <c:v>-0.79874179175289584</c:v>
                </c:pt>
                <c:pt idx="2077">
                  <c:v>0.20618219415518899</c:v>
                </c:pt>
                <c:pt idx="2078">
                  <c:v>0.25032335408423978</c:v>
                </c:pt>
                <c:pt idx="2079">
                  <c:v>0.59838301648347769</c:v>
                </c:pt>
                <c:pt idx="2080">
                  <c:v>1.2954558835261716</c:v>
                </c:pt>
                <c:pt idx="2081">
                  <c:v>-0.65992455840237818</c:v>
                </c:pt>
                <c:pt idx="2082">
                  <c:v>-9.3491423469812665E-2</c:v>
                </c:pt>
                <c:pt idx="2083">
                  <c:v>12.323805382128032</c:v>
                </c:pt>
                <c:pt idx="2084">
                  <c:v>-0.15252195518086684</c:v>
                </c:pt>
                <c:pt idx="2085">
                  <c:v>4.8657551718162091E-3</c:v>
                </c:pt>
                <c:pt idx="2086">
                  <c:v>0.36058971525646732</c:v>
                </c:pt>
                <c:pt idx="2087">
                  <c:v>-2.5664405010084952</c:v>
                </c:pt>
                <c:pt idx="2088">
                  <c:v>1.9009706240647009</c:v>
                </c:pt>
                <c:pt idx="2089">
                  <c:v>-0.63226821549951318</c:v>
                </c:pt>
                <c:pt idx="2090">
                  <c:v>-2.8011895492518897</c:v>
                </c:pt>
                <c:pt idx="2091">
                  <c:v>-8.0624959257337636</c:v>
                </c:pt>
                <c:pt idx="2092">
                  <c:v>9.5196362528432132</c:v>
                </c:pt>
                <c:pt idx="2093">
                  <c:v>0.58316025808717065</c:v>
                </c:pt>
                <c:pt idx="2094">
                  <c:v>1.9138433562502852</c:v>
                </c:pt>
                <c:pt idx="2095">
                  <c:v>-9.7598881832218343</c:v>
                </c:pt>
                <c:pt idx="2096">
                  <c:v>-1.1739397644918899</c:v>
                </c:pt>
                <c:pt idx="2097">
                  <c:v>12.146462606921792</c:v>
                </c:pt>
                <c:pt idx="2098">
                  <c:v>0.58466209571415939</c:v>
                </c:pt>
                <c:pt idx="2099">
                  <c:v>0.63226821549951295</c:v>
                </c:pt>
                <c:pt idx="2100">
                  <c:v>0.71120249810112435</c:v>
                </c:pt>
                <c:pt idx="2101">
                  <c:v>0.32192809488736263</c:v>
                </c:pt>
                <c:pt idx="2102">
                  <c:v>-0.37196877738695749</c:v>
                </c:pt>
                <c:pt idx="2103">
                  <c:v>-0.9135419292106014</c:v>
                </c:pt>
                <c:pt idx="2104">
                  <c:v>0.12553088208385912</c:v>
                </c:pt>
                <c:pt idx="2105">
                  <c:v>0.37439551478149791</c:v>
                </c:pt>
                <c:pt idx="2106">
                  <c:v>0.14295795384204282</c:v>
                </c:pt>
                <c:pt idx="2107">
                  <c:v>0.30812229536233166</c:v>
                </c:pt>
                <c:pt idx="2108">
                  <c:v>-1.9492368863181138</c:v>
                </c:pt>
                <c:pt idx="2109">
                  <c:v>2.0827404310079363</c:v>
                </c:pt>
                <c:pt idx="2110">
                  <c:v>0.86050203230919531</c:v>
                </c:pt>
                <c:pt idx="2111">
                  <c:v>2.2609600775959353</c:v>
                </c:pt>
                <c:pt idx="2112">
                  <c:v>0.17449773123213647</c:v>
                </c:pt>
                <c:pt idx="2113">
                  <c:v>12.916936867972057</c:v>
                </c:pt>
                <c:pt idx="2114">
                  <c:v>0.49515354087125885</c:v>
                </c:pt>
                <c:pt idx="2115">
                  <c:v>-1.5579954531208871</c:v>
                </c:pt>
                <c:pt idx="2116">
                  <c:v>-10.917123403264748</c:v>
                </c:pt>
                <c:pt idx="2117">
                  <c:v>-15.75587859705111</c:v>
                </c:pt>
                <c:pt idx="2118">
                  <c:v>0.18302998906567414</c:v>
                </c:pt>
                <c:pt idx="2119">
                  <c:v>2.4247546246676896E-2</c:v>
                </c:pt>
                <c:pt idx="2120">
                  <c:v>-8.0624959257337636</c:v>
                </c:pt>
                <c:pt idx="2121">
                  <c:v>-0.21588645747703783</c:v>
                </c:pt>
                <c:pt idx="2122">
                  <c:v>0.79007693062576856</c:v>
                </c:pt>
                <c:pt idx="2123">
                  <c:v>0.6974372299795687</c:v>
                </c:pt>
                <c:pt idx="2124">
                  <c:v>0.77760757866355223</c:v>
                </c:pt>
                <c:pt idx="2125">
                  <c:v>5.9148833863620496</c:v>
                </c:pt>
                <c:pt idx="2126">
                  <c:v>-0.89715159240824982</c:v>
                </c:pt>
                <c:pt idx="2127">
                  <c:v>-4.2435266320396813E-2</c:v>
                </c:pt>
                <c:pt idx="2128">
                  <c:v>0.62385151411475126</c:v>
                </c:pt>
                <c:pt idx="2129">
                  <c:v>0.24100809950379498</c:v>
                </c:pt>
                <c:pt idx="2130">
                  <c:v>0.17615695515382701</c:v>
                </c:pt>
                <c:pt idx="2131">
                  <c:v>-0.10573925353958005</c:v>
                </c:pt>
                <c:pt idx="2132">
                  <c:v>0.65896308216493327</c:v>
                </c:pt>
                <c:pt idx="2133">
                  <c:v>9.9848931076097927</c:v>
                </c:pt>
                <c:pt idx="2134">
                  <c:v>2.2608411454947266</c:v>
                </c:pt>
                <c:pt idx="2135">
                  <c:v>-2.2305626908382776</c:v>
                </c:pt>
                <c:pt idx="2136">
                  <c:v>12.362765744153956</c:v>
                </c:pt>
                <c:pt idx="2137">
                  <c:v>12.434106928609955</c:v>
                </c:pt>
                <c:pt idx="2138">
                  <c:v>7.6486571760385464</c:v>
                </c:pt>
                <c:pt idx="2139">
                  <c:v>-2.1360615495760285</c:v>
                </c:pt>
                <c:pt idx="2140">
                  <c:v>-10.472013835457064</c:v>
                </c:pt>
                <c:pt idx="2141">
                  <c:v>1.992804498595796</c:v>
                </c:pt>
                <c:pt idx="2142">
                  <c:v>-9.9667457608995313</c:v>
                </c:pt>
                <c:pt idx="2143">
                  <c:v>0.23132554610645553</c:v>
                </c:pt>
                <c:pt idx="2144">
                  <c:v>0.23132554610645553</c:v>
                </c:pt>
                <c:pt idx="2145">
                  <c:v>0.32192809488736235</c:v>
                </c:pt>
                <c:pt idx="2146">
                  <c:v>-3.6960086062648605</c:v>
                </c:pt>
                <c:pt idx="2147">
                  <c:v>0.28191241603948314</c:v>
                </c:pt>
                <c:pt idx="2148">
                  <c:v>-8.0624959257337636</c:v>
                </c:pt>
                <c:pt idx="2149">
                  <c:v>0.67171306028083444</c:v>
                </c:pt>
                <c:pt idx="2150">
                  <c:v>0.20546911829997902</c:v>
                </c:pt>
                <c:pt idx="2151">
                  <c:v>-3.6045428998820763</c:v>
                </c:pt>
                <c:pt idx="2152">
                  <c:v>4.5087889528537886E-2</c:v>
                </c:pt>
                <c:pt idx="2153">
                  <c:v>0.27592391759166957</c:v>
                </c:pt>
                <c:pt idx="2154">
                  <c:v>9.0588936890535692</c:v>
                </c:pt>
                <c:pt idx="2155">
                  <c:v>0.18260811645414662</c:v>
                </c:pt>
                <c:pt idx="2156">
                  <c:v>-1.7635419905826497E-2</c:v>
                </c:pt>
                <c:pt idx="2157">
                  <c:v>-5.8102954563568281E-2</c:v>
                </c:pt>
                <c:pt idx="2158">
                  <c:v>-0.13597766951897464</c:v>
                </c:pt>
                <c:pt idx="2159">
                  <c:v>0.31015092711100917</c:v>
                </c:pt>
                <c:pt idx="2160">
                  <c:v>-4.2898992406947238</c:v>
                </c:pt>
                <c:pt idx="2161">
                  <c:v>0.99999999999999989</c:v>
                </c:pt>
                <c:pt idx="2162">
                  <c:v>11.518653155673389</c:v>
                </c:pt>
                <c:pt idx="2163">
                  <c:v>1.3890422907458995</c:v>
                </c:pt>
                <c:pt idx="2164">
                  <c:v>-0.3340406357618142</c:v>
                </c:pt>
                <c:pt idx="2165">
                  <c:v>8.0606959316875546</c:v>
                </c:pt>
                <c:pt idx="2166">
                  <c:v>9.3815429511845849</c:v>
                </c:pt>
                <c:pt idx="2167">
                  <c:v>-1.736005078124808</c:v>
                </c:pt>
                <c:pt idx="2168">
                  <c:v>-13.08137247435552</c:v>
                </c:pt>
                <c:pt idx="2169">
                  <c:v>-8.0624959257337636</c:v>
                </c:pt>
                <c:pt idx="2170">
                  <c:v>-10.451554569765362</c:v>
                </c:pt>
                <c:pt idx="2171">
                  <c:v>9.4517598784289766E-2</c:v>
                </c:pt>
                <c:pt idx="2172">
                  <c:v>-8.0624959257337636</c:v>
                </c:pt>
                <c:pt idx="2173">
                  <c:v>-5.9399573590929373</c:v>
                </c:pt>
                <c:pt idx="2174">
                  <c:v>3.8925353026314489</c:v>
                </c:pt>
                <c:pt idx="2175">
                  <c:v>-1.5145731728297585</c:v>
                </c:pt>
                <c:pt idx="2176">
                  <c:v>0.36528446408174442</c:v>
                </c:pt>
                <c:pt idx="2177">
                  <c:v>-0.27897594970281547</c:v>
                </c:pt>
                <c:pt idx="2178">
                  <c:v>0.13535185289488599</c:v>
                </c:pt>
                <c:pt idx="2179">
                  <c:v>1.7506405310632824</c:v>
                </c:pt>
                <c:pt idx="2180">
                  <c:v>0.93851059835297024</c:v>
                </c:pt>
                <c:pt idx="2181">
                  <c:v>4.7548875021634691</c:v>
                </c:pt>
                <c:pt idx="2182">
                  <c:v>4.7548875021634691</c:v>
                </c:pt>
                <c:pt idx="2183">
                  <c:v>-4.4755332929289136</c:v>
                </c:pt>
                <c:pt idx="2184">
                  <c:v>-3.3104553104434138</c:v>
                </c:pt>
                <c:pt idx="2185">
                  <c:v>5.0732489820306386</c:v>
                </c:pt>
                <c:pt idx="2186">
                  <c:v>3.8073549220576046</c:v>
                </c:pt>
                <c:pt idx="2187">
                  <c:v>-4.4755332929289136</c:v>
                </c:pt>
                <c:pt idx="2188">
                  <c:v>1.4671260104272976</c:v>
                </c:pt>
                <c:pt idx="2189">
                  <c:v>1.5849625007211563</c:v>
                </c:pt>
                <c:pt idx="2190">
                  <c:v>-1.1432570509802327</c:v>
                </c:pt>
                <c:pt idx="2191">
                  <c:v>-9.0597950917951025</c:v>
                </c:pt>
                <c:pt idx="2192">
                  <c:v>-1.637874031759599</c:v>
                </c:pt>
                <c:pt idx="2193">
                  <c:v>0.3608817292319384</c:v>
                </c:pt>
                <c:pt idx="2194">
                  <c:v>0.13367843523196929</c:v>
                </c:pt>
                <c:pt idx="2195">
                  <c:v>3.5624951605952258</c:v>
                </c:pt>
                <c:pt idx="2196">
                  <c:v>7.0660891904577738</c:v>
                </c:pt>
                <c:pt idx="2197">
                  <c:v>12.840384550711667</c:v>
                </c:pt>
                <c:pt idx="2198">
                  <c:v>1.359402800306025</c:v>
                </c:pt>
                <c:pt idx="2199">
                  <c:v>-0.19154336346282413</c:v>
                </c:pt>
                <c:pt idx="2200">
                  <c:v>8.5391491230644379E-2</c:v>
                </c:pt>
                <c:pt idx="2201">
                  <c:v>-7.0660891904577721</c:v>
                </c:pt>
                <c:pt idx="2202">
                  <c:v>0.86993945943562712</c:v>
                </c:pt>
                <c:pt idx="2203">
                  <c:v>0.73696559416620611</c:v>
                </c:pt>
                <c:pt idx="2204">
                  <c:v>-0.16992500144231246</c:v>
                </c:pt>
                <c:pt idx="2205">
                  <c:v>0.55140994101012963</c:v>
                </c:pt>
                <c:pt idx="2206">
                  <c:v>-11.103506382011545</c:v>
                </c:pt>
                <c:pt idx="2207">
                  <c:v>-2.1343010917115914</c:v>
                </c:pt>
                <c:pt idx="2208">
                  <c:v>0.75191828340370881</c:v>
                </c:pt>
                <c:pt idx="2209">
                  <c:v>0.21864028647534031</c:v>
                </c:pt>
                <c:pt idx="2210">
                  <c:v>2.1865108983858934</c:v>
                </c:pt>
                <c:pt idx="2211">
                  <c:v>-1.4360991148066733</c:v>
                </c:pt>
                <c:pt idx="2212">
                  <c:v>-0.62803122261304234</c:v>
                </c:pt>
                <c:pt idx="2213">
                  <c:v>7.0660891904577738</c:v>
                </c:pt>
                <c:pt idx="2214">
                  <c:v>-10.188176705998536</c:v>
                </c:pt>
                <c:pt idx="2215">
                  <c:v>-1.485426827170242</c:v>
                </c:pt>
                <c:pt idx="2216">
                  <c:v>9.6444571875092606</c:v>
                </c:pt>
                <c:pt idx="2217">
                  <c:v>-9.8667637673533513</c:v>
                </c:pt>
                <c:pt idx="2218">
                  <c:v>0.37784693997042706</c:v>
                </c:pt>
                <c:pt idx="2219">
                  <c:v>0.65734842610283806</c:v>
                </c:pt>
                <c:pt idx="2220">
                  <c:v>1.5841612260319176</c:v>
                </c:pt>
                <c:pt idx="2221">
                  <c:v>-15.904399421380555</c:v>
                </c:pt>
                <c:pt idx="2222">
                  <c:v>0.72869797818260562</c:v>
                </c:pt>
                <c:pt idx="2223">
                  <c:v>-5.7548875021634682</c:v>
                </c:pt>
                <c:pt idx="2224">
                  <c:v>-0.27798474729976519</c:v>
                </c:pt>
                <c:pt idx="2225">
                  <c:v>0.7401328732448893</c:v>
                </c:pt>
                <c:pt idx="2226">
                  <c:v>0.40068220630177404</c:v>
                </c:pt>
                <c:pt idx="2227">
                  <c:v>0.67807190511263782</c:v>
                </c:pt>
                <c:pt idx="2228">
                  <c:v>1.0191088229477048</c:v>
                </c:pt>
                <c:pt idx="2229">
                  <c:v>0.30116953472056479</c:v>
                </c:pt>
                <c:pt idx="2230">
                  <c:v>0.86180270607998055</c:v>
                </c:pt>
                <c:pt idx="2231">
                  <c:v>-9.3822637581148367</c:v>
                </c:pt>
                <c:pt idx="2232">
                  <c:v>-7.0660891904577721</c:v>
                </c:pt>
                <c:pt idx="2233">
                  <c:v>0.35755200461808373</c:v>
                </c:pt>
                <c:pt idx="2234">
                  <c:v>9.8110085449847992E-2</c:v>
                </c:pt>
                <c:pt idx="2235">
                  <c:v>1.4222330006830475</c:v>
                </c:pt>
                <c:pt idx="2236">
                  <c:v>1.3808217839409311</c:v>
                </c:pt>
                <c:pt idx="2237">
                  <c:v>1.2163179069267636</c:v>
                </c:pt>
                <c:pt idx="2238">
                  <c:v>-0.16605718400259925</c:v>
                </c:pt>
                <c:pt idx="2239">
                  <c:v>6.5095028221884982E-2</c:v>
                </c:pt>
                <c:pt idx="2240">
                  <c:v>12.786814143616768</c:v>
                </c:pt>
                <c:pt idx="2241">
                  <c:v>0.5265787474041459</c:v>
                </c:pt>
                <c:pt idx="2242">
                  <c:v>9.0451396030069853E-3</c:v>
                </c:pt>
                <c:pt idx="2243">
                  <c:v>0.18057224564182084</c:v>
                </c:pt>
                <c:pt idx="2244">
                  <c:v>7.6462586799900292</c:v>
                </c:pt>
                <c:pt idx="2245">
                  <c:v>0.60572106088795352</c:v>
                </c:pt>
                <c:pt idx="2246">
                  <c:v>-0.27262045466299145</c:v>
                </c:pt>
                <c:pt idx="2247">
                  <c:v>0.86711474637483776</c:v>
                </c:pt>
                <c:pt idx="2248">
                  <c:v>-5.3457748368417297</c:v>
                </c:pt>
                <c:pt idx="2249">
                  <c:v>0.47830239273686015</c:v>
                </c:pt>
                <c:pt idx="2250">
                  <c:v>0.28379296600059134</c:v>
                </c:pt>
                <c:pt idx="2251">
                  <c:v>0.72270490104103624</c:v>
                </c:pt>
                <c:pt idx="2252">
                  <c:v>11.673897930688602</c:v>
                </c:pt>
                <c:pt idx="2253">
                  <c:v>-0.3048545815284211</c:v>
                </c:pt>
                <c:pt idx="2254">
                  <c:v>11.739921216472936</c:v>
                </c:pt>
                <c:pt idx="2255">
                  <c:v>-0.26303440583379395</c:v>
                </c:pt>
                <c:pt idx="2256">
                  <c:v>-1.7629894021791385E-2</c:v>
                </c:pt>
                <c:pt idx="2257">
                  <c:v>0.2969817377571316</c:v>
                </c:pt>
                <c:pt idx="2258">
                  <c:v>3.4914924676461601</c:v>
                </c:pt>
                <c:pt idx="2259">
                  <c:v>10.91687468418114</c:v>
                </c:pt>
                <c:pt idx="2260">
                  <c:v>2.5718089529538393</c:v>
                </c:pt>
                <c:pt idx="2261">
                  <c:v>7.2756342435313842E-2</c:v>
                </c:pt>
                <c:pt idx="2262">
                  <c:v>-9.9848928365062026E-2</c:v>
                </c:pt>
                <c:pt idx="2263">
                  <c:v>8.832678225519143E-2</c:v>
                </c:pt>
                <c:pt idx="2264">
                  <c:v>0.17870588698452208</c:v>
                </c:pt>
                <c:pt idx="2265">
                  <c:v>0.21916852046216156</c:v>
                </c:pt>
                <c:pt idx="2266">
                  <c:v>-0.17942497318303946</c:v>
                </c:pt>
                <c:pt idx="2267">
                  <c:v>1.2223924213364481</c:v>
                </c:pt>
                <c:pt idx="2268">
                  <c:v>-9.0606959316875546</c:v>
                </c:pt>
                <c:pt idx="2269">
                  <c:v>0.49910176406731827</c:v>
                </c:pt>
                <c:pt idx="2270">
                  <c:v>0.32856683013259519</c:v>
                </c:pt>
                <c:pt idx="2271">
                  <c:v>1.4150374992788439</c:v>
                </c:pt>
                <c:pt idx="2272">
                  <c:v>1.9874469496569156</c:v>
                </c:pt>
                <c:pt idx="2273">
                  <c:v>-8.3822637581148385</c:v>
                </c:pt>
                <c:pt idx="2274">
                  <c:v>2.0992723631160772</c:v>
                </c:pt>
                <c:pt idx="2275">
                  <c:v>-0.15184296302245504</c:v>
                </c:pt>
                <c:pt idx="2276">
                  <c:v>3.6220187912753159E-2</c:v>
                </c:pt>
                <c:pt idx="2277">
                  <c:v>0.40275916950040713</c:v>
                </c:pt>
                <c:pt idx="2278">
                  <c:v>-1.3805799525030428E-2</c:v>
                </c:pt>
                <c:pt idx="2279">
                  <c:v>1.2861180189468353</c:v>
                </c:pt>
                <c:pt idx="2280">
                  <c:v>-0.55486046893173724</c:v>
                </c:pt>
                <c:pt idx="2281">
                  <c:v>0.2209089301611174</c:v>
                </c:pt>
                <c:pt idx="2282">
                  <c:v>-10.966024713800364</c:v>
                </c:pt>
                <c:pt idx="2283">
                  <c:v>0.35954238668714045</c:v>
                </c:pt>
                <c:pt idx="2284">
                  <c:v>0.34330174567992972</c:v>
                </c:pt>
                <c:pt idx="2285">
                  <c:v>2.5839611159090432</c:v>
                </c:pt>
                <c:pt idx="2286">
                  <c:v>0.18844508941311033</c:v>
                </c:pt>
                <c:pt idx="2287">
                  <c:v>0</c:v>
                </c:pt>
                <c:pt idx="2288">
                  <c:v>7.8855420711239507E-2</c:v>
                </c:pt>
                <c:pt idx="2289">
                  <c:v>-7.0660891904577721</c:v>
                </c:pt>
                <c:pt idx="2290">
                  <c:v>0.16463070177279934</c:v>
                </c:pt>
                <c:pt idx="2291">
                  <c:v>4.1552489444506256E-2</c:v>
                </c:pt>
                <c:pt idx="2292">
                  <c:v>-11.307200809140809</c:v>
                </c:pt>
                <c:pt idx="2293">
                  <c:v>-9.0606959316875546</c:v>
                </c:pt>
                <c:pt idx="2294">
                  <c:v>-0.62274390803533575</c:v>
                </c:pt>
                <c:pt idx="2295">
                  <c:v>0.68104960491253319</c:v>
                </c:pt>
                <c:pt idx="2296">
                  <c:v>2.3104553104434142</c:v>
                </c:pt>
                <c:pt idx="2297">
                  <c:v>-1.7009944941682664</c:v>
                </c:pt>
                <c:pt idx="2298">
                  <c:v>-14.510104800885898</c:v>
                </c:pt>
                <c:pt idx="2299">
                  <c:v>-0.15200309344504997</c:v>
                </c:pt>
                <c:pt idx="2300">
                  <c:v>1.1851298730536448</c:v>
                </c:pt>
                <c:pt idx="2301">
                  <c:v>-0.18521487246690779</c:v>
                </c:pt>
                <c:pt idx="2302">
                  <c:v>-10.229619965185119</c:v>
                </c:pt>
                <c:pt idx="2303">
                  <c:v>-7.7135991870113241</c:v>
                </c:pt>
                <c:pt idx="2304">
                  <c:v>0.1699250014423121</c:v>
                </c:pt>
                <c:pt idx="2305">
                  <c:v>9.7598881832218343</c:v>
                </c:pt>
                <c:pt idx="2306">
                  <c:v>0.33014860169233107</c:v>
                </c:pt>
                <c:pt idx="2307">
                  <c:v>-9.0606959316875546</c:v>
                </c:pt>
                <c:pt idx="2308">
                  <c:v>0.45187426745921505</c:v>
                </c:pt>
                <c:pt idx="2309">
                  <c:v>0.31832585820716658</c:v>
                </c:pt>
                <c:pt idx="2310">
                  <c:v>2.8744691179161412</c:v>
                </c:pt>
                <c:pt idx="2311">
                  <c:v>8.3822637581148367</c:v>
                </c:pt>
                <c:pt idx="2312">
                  <c:v>-10.306821202497154</c:v>
                </c:pt>
                <c:pt idx="2313">
                  <c:v>-4.3692338096657197</c:v>
                </c:pt>
                <c:pt idx="2314">
                  <c:v>-9.0660451655115768</c:v>
                </c:pt>
                <c:pt idx="2315">
                  <c:v>0.47980775466908143</c:v>
                </c:pt>
                <c:pt idx="2316">
                  <c:v>4.3390016082463045</c:v>
                </c:pt>
                <c:pt idx="2317">
                  <c:v>0</c:v>
                </c:pt>
                <c:pt idx="2318">
                  <c:v>-10.917372079476841</c:v>
                </c:pt>
                <c:pt idx="2319">
                  <c:v>13.081316989285773</c:v>
                </c:pt>
                <c:pt idx="2320">
                  <c:v>8.8536674601656914E-2</c:v>
                </c:pt>
                <c:pt idx="2321">
                  <c:v>0.14135584924554159</c:v>
                </c:pt>
                <c:pt idx="2322">
                  <c:v>0.36518129284124634</c:v>
                </c:pt>
                <c:pt idx="2323">
                  <c:v>9.5189809291704002</c:v>
                </c:pt>
                <c:pt idx="2324">
                  <c:v>-7.6486571760385464</c:v>
                </c:pt>
                <c:pt idx="2325">
                  <c:v>2.7940297576790232</c:v>
                </c:pt>
                <c:pt idx="2326">
                  <c:v>1.84799690655495</c:v>
                </c:pt>
                <c:pt idx="2327">
                  <c:v>-4.8729674535400775</c:v>
                </c:pt>
                <c:pt idx="2328">
                  <c:v>0.18057224564182114</c:v>
                </c:pt>
                <c:pt idx="2329">
                  <c:v>2.0995356735509145</c:v>
                </c:pt>
                <c:pt idx="2330">
                  <c:v>7.6462586799900292</c:v>
                </c:pt>
                <c:pt idx="2331">
                  <c:v>14.55076682267522</c:v>
                </c:pt>
                <c:pt idx="2332">
                  <c:v>-0.15111773285212793</c:v>
                </c:pt>
                <c:pt idx="2333">
                  <c:v>7.0660891904577721</c:v>
                </c:pt>
                <c:pt idx="2334">
                  <c:v>5.7548875021634682</c:v>
                </c:pt>
                <c:pt idx="2335">
                  <c:v>1.7887481362687525</c:v>
                </c:pt>
                <c:pt idx="2336">
                  <c:v>1.0993295889793349</c:v>
                </c:pt>
                <c:pt idx="2337">
                  <c:v>8.8672787397096631</c:v>
                </c:pt>
                <c:pt idx="2338">
                  <c:v>0.76625990096024466</c:v>
                </c:pt>
                <c:pt idx="2339">
                  <c:v>-2.9671686075326273</c:v>
                </c:pt>
                <c:pt idx="2340">
                  <c:v>-1.2671040701428407</c:v>
                </c:pt>
                <c:pt idx="2341">
                  <c:v>0.30875270613962874</c:v>
                </c:pt>
                <c:pt idx="2342">
                  <c:v>-0.57469416526732919</c:v>
                </c:pt>
                <c:pt idx="2343">
                  <c:v>2.2366079154408726E-2</c:v>
                </c:pt>
                <c:pt idx="2344">
                  <c:v>1.5849625007211563</c:v>
                </c:pt>
                <c:pt idx="2345">
                  <c:v>-7.6462586799900292</c:v>
                </c:pt>
                <c:pt idx="2346">
                  <c:v>0.32757465802850438</c:v>
                </c:pt>
                <c:pt idx="2347">
                  <c:v>3.4558293819571015</c:v>
                </c:pt>
                <c:pt idx="2348">
                  <c:v>0.906590065445805</c:v>
                </c:pt>
                <c:pt idx="2349">
                  <c:v>-0.28688114778816176</c:v>
                </c:pt>
                <c:pt idx="2350">
                  <c:v>0.37842840925059851</c:v>
                </c:pt>
                <c:pt idx="2351">
                  <c:v>-0.31002132820318845</c:v>
                </c:pt>
                <c:pt idx="2352">
                  <c:v>-0.61005348168398665</c:v>
                </c:pt>
                <c:pt idx="2353">
                  <c:v>1.0091891714546606</c:v>
                </c:pt>
                <c:pt idx="2354">
                  <c:v>-0.69797146255034226</c:v>
                </c:pt>
                <c:pt idx="2355">
                  <c:v>0.79970134951416905</c:v>
                </c:pt>
                <c:pt idx="2356">
                  <c:v>8.7655931158989482</c:v>
                </c:pt>
                <c:pt idx="2357">
                  <c:v>0.57574397069177741</c:v>
                </c:pt>
                <c:pt idx="2358">
                  <c:v>0.41129596675772156</c:v>
                </c:pt>
                <c:pt idx="2359">
                  <c:v>-1.0806754956582541E-2</c:v>
                </c:pt>
                <c:pt idx="2360">
                  <c:v>1.6973922574880709</c:v>
                </c:pt>
                <c:pt idx="2361">
                  <c:v>-6.7114195858537076E-2</c:v>
                </c:pt>
                <c:pt idx="2362">
                  <c:v>0.19592020997525694</c:v>
                </c:pt>
                <c:pt idx="2363">
                  <c:v>0.50462039240355283</c:v>
                </c:pt>
                <c:pt idx="2364">
                  <c:v>1.0459862052741806</c:v>
                </c:pt>
                <c:pt idx="2365">
                  <c:v>-1.3873811563759781</c:v>
                </c:pt>
                <c:pt idx="2366">
                  <c:v>-1.4720684443152228</c:v>
                </c:pt>
                <c:pt idx="2367">
                  <c:v>-1.8405217859928034</c:v>
                </c:pt>
                <c:pt idx="2368">
                  <c:v>-12.786882193664699</c:v>
                </c:pt>
                <c:pt idx="2369">
                  <c:v>9.0597950917951025</c:v>
                </c:pt>
                <c:pt idx="2370">
                  <c:v>2.1844245711374275</c:v>
                </c:pt>
                <c:pt idx="2371">
                  <c:v>3.2034265038149176E-16</c:v>
                </c:pt>
                <c:pt idx="2372">
                  <c:v>-0.86314913178749741</c:v>
                </c:pt>
                <c:pt idx="2373">
                  <c:v>0.91982965131601702</c:v>
                </c:pt>
                <c:pt idx="2374">
                  <c:v>0.20858662181141729</c:v>
                </c:pt>
                <c:pt idx="2375">
                  <c:v>0.27130202181739432</c:v>
                </c:pt>
                <c:pt idx="2376">
                  <c:v>0.27798474729976524</c:v>
                </c:pt>
                <c:pt idx="2377">
                  <c:v>-1.1533934515462192</c:v>
                </c:pt>
                <c:pt idx="2378">
                  <c:v>1</c:v>
                </c:pt>
                <c:pt idx="2379">
                  <c:v>-1.2186215636711162</c:v>
                </c:pt>
                <c:pt idx="2380">
                  <c:v>-0.92193773124339617</c:v>
                </c:pt>
                <c:pt idx="2381">
                  <c:v>1.1011987227735585</c:v>
                </c:pt>
                <c:pt idx="2382">
                  <c:v>0.88752527074158738</c:v>
                </c:pt>
                <c:pt idx="2383">
                  <c:v>0.14312494209859725</c:v>
                </c:pt>
                <c:pt idx="2384">
                  <c:v>2.5995208532944673E-2</c:v>
                </c:pt>
                <c:pt idx="2385">
                  <c:v>4.3816232292489564E-2</c:v>
                </c:pt>
                <c:pt idx="2386">
                  <c:v>6.9068905956085187</c:v>
                </c:pt>
                <c:pt idx="2387">
                  <c:v>0.65173323864666066</c:v>
                </c:pt>
                <c:pt idx="2388">
                  <c:v>0.20909559872299033</c:v>
                </c:pt>
                <c:pt idx="2389">
                  <c:v>12.208640808558251</c:v>
                </c:pt>
                <c:pt idx="2390">
                  <c:v>8.3822637581148367</c:v>
                </c:pt>
                <c:pt idx="2391">
                  <c:v>7.6462586799900292</c:v>
                </c:pt>
                <c:pt idx="2392">
                  <c:v>-1.6017132519074588E-16</c:v>
                </c:pt>
                <c:pt idx="2393">
                  <c:v>-0.60310984743141571</c:v>
                </c:pt>
                <c:pt idx="2394">
                  <c:v>-5.0145863516961112E-3</c:v>
                </c:pt>
                <c:pt idx="2395">
                  <c:v>1.8760676721416185</c:v>
                </c:pt>
                <c:pt idx="2396">
                  <c:v>-0.10405469068633127</c:v>
                </c:pt>
                <c:pt idx="2397">
                  <c:v>0.58256798558077338</c:v>
                </c:pt>
                <c:pt idx="2398">
                  <c:v>8.9330891544858099E-2</c:v>
                </c:pt>
                <c:pt idx="2399">
                  <c:v>0.63005039024969411</c:v>
                </c:pt>
                <c:pt idx="2400">
                  <c:v>0.92599941855622303</c:v>
                </c:pt>
                <c:pt idx="2401">
                  <c:v>0.87206662770083643</c:v>
                </c:pt>
                <c:pt idx="2402">
                  <c:v>0.48522081616876528</c:v>
                </c:pt>
                <c:pt idx="2403">
                  <c:v>-1.1520030934450498</c:v>
                </c:pt>
                <c:pt idx="2404">
                  <c:v>1.1868781347235093</c:v>
                </c:pt>
                <c:pt idx="2405">
                  <c:v>0.38204908732493364</c:v>
                </c:pt>
                <c:pt idx="2406">
                  <c:v>5.3900995975289421</c:v>
                </c:pt>
                <c:pt idx="2407">
                  <c:v>-4.9629478014969317</c:v>
                </c:pt>
                <c:pt idx="2408">
                  <c:v>3.4176460148509649</c:v>
                </c:pt>
                <c:pt idx="2409">
                  <c:v>-7.2905833668300501E-2</c:v>
                </c:pt>
                <c:pt idx="2410">
                  <c:v>-0.72189814607726466</c:v>
                </c:pt>
                <c:pt idx="2411">
                  <c:v>-10.759888183221834</c:v>
                </c:pt>
                <c:pt idx="2412">
                  <c:v>9.6450579349844787</c:v>
                </c:pt>
                <c:pt idx="2413">
                  <c:v>-11.013322673425449</c:v>
                </c:pt>
                <c:pt idx="2414">
                  <c:v>0.10487867544875391</c:v>
                </c:pt>
                <c:pt idx="2415">
                  <c:v>-3.5189428462299985E-2</c:v>
                </c:pt>
                <c:pt idx="2416">
                  <c:v>0.3677317845004871</c:v>
                </c:pt>
                <c:pt idx="2417">
                  <c:v>-1.1587974275212168E-2</c:v>
                </c:pt>
                <c:pt idx="2418">
                  <c:v>-8.0624959257337636</c:v>
                </c:pt>
                <c:pt idx="2419">
                  <c:v>-6.5494638194997705</c:v>
                </c:pt>
                <c:pt idx="2420">
                  <c:v>0.24100809950379526</c:v>
                </c:pt>
                <c:pt idx="2421">
                  <c:v>4.9136479617838269</c:v>
                </c:pt>
                <c:pt idx="2422">
                  <c:v>-6.5698556083309478</c:v>
                </c:pt>
                <c:pt idx="2423">
                  <c:v>-9.6196086435280481</c:v>
                </c:pt>
                <c:pt idx="2424">
                  <c:v>1.5999128421871274</c:v>
                </c:pt>
                <c:pt idx="2425">
                  <c:v>2.0350469470992008</c:v>
                </c:pt>
                <c:pt idx="2426">
                  <c:v>0.14438990933517493</c:v>
                </c:pt>
                <c:pt idx="2427">
                  <c:v>-8.5698556083309487</c:v>
                </c:pt>
                <c:pt idx="2428">
                  <c:v>0.86220148345404424</c:v>
                </c:pt>
                <c:pt idx="2429">
                  <c:v>1.4558293819571013</c:v>
                </c:pt>
                <c:pt idx="2430">
                  <c:v>-4.2765427731258585</c:v>
                </c:pt>
                <c:pt idx="2431">
                  <c:v>0.8465549323810434</c:v>
                </c:pt>
                <c:pt idx="2432">
                  <c:v>-0.63742992061529169</c:v>
                </c:pt>
                <c:pt idx="2433">
                  <c:v>-0.94168543520959946</c:v>
                </c:pt>
                <c:pt idx="2434">
                  <c:v>-0.25947658642060456</c:v>
                </c:pt>
                <c:pt idx="2435">
                  <c:v>0.15527822547791054</c:v>
                </c:pt>
                <c:pt idx="2436">
                  <c:v>-3.2165254143044519</c:v>
                </c:pt>
                <c:pt idx="2437">
                  <c:v>6.4130337419715258E-2</c:v>
                </c:pt>
                <c:pt idx="2438">
                  <c:v>0.43063435432986258</c:v>
                </c:pt>
                <c:pt idx="2439">
                  <c:v>0.73696559416620611</c:v>
                </c:pt>
                <c:pt idx="2440">
                  <c:v>0.58496250072115641</c:v>
                </c:pt>
                <c:pt idx="2441">
                  <c:v>1.0727563424353141</c:v>
                </c:pt>
                <c:pt idx="2442">
                  <c:v>-6.7114195858537409E-2</c:v>
                </c:pt>
                <c:pt idx="2443">
                  <c:v>0.33257533908687115</c:v>
                </c:pt>
                <c:pt idx="2444">
                  <c:v>0.44745897697122117</c:v>
                </c:pt>
                <c:pt idx="2445">
                  <c:v>2.5607149544744789</c:v>
                </c:pt>
                <c:pt idx="2446">
                  <c:v>0.17687776208407946</c:v>
                </c:pt>
                <c:pt idx="2447">
                  <c:v>1.8112383565448325</c:v>
                </c:pt>
                <c:pt idx="2448">
                  <c:v>-11.551067348664397</c:v>
                </c:pt>
                <c:pt idx="2449">
                  <c:v>1.2843506370708864</c:v>
                </c:pt>
                <c:pt idx="2450">
                  <c:v>1.6780719051126378</c:v>
                </c:pt>
                <c:pt idx="2451">
                  <c:v>1.7472339296200334</c:v>
                </c:pt>
                <c:pt idx="2452">
                  <c:v>-8.4404198357811673</c:v>
                </c:pt>
                <c:pt idx="2453">
                  <c:v>-0.43115716464212073</c:v>
                </c:pt>
                <c:pt idx="2454">
                  <c:v>-2.3890586440315968</c:v>
                </c:pt>
                <c:pt idx="2455">
                  <c:v>8.6462586799900301</c:v>
                </c:pt>
                <c:pt idx="2456">
                  <c:v>-0.37851162325372989</c:v>
                </c:pt>
                <c:pt idx="2457">
                  <c:v>-9.0606959316875546</c:v>
                </c:pt>
                <c:pt idx="2458">
                  <c:v>-5.0373079088933492</c:v>
                </c:pt>
                <c:pt idx="2459">
                  <c:v>-3.1193418441791809E-3</c:v>
                </c:pt>
                <c:pt idx="2460">
                  <c:v>-15.530772085621976</c:v>
                </c:pt>
                <c:pt idx="2461">
                  <c:v>-0.15731200483011537</c:v>
                </c:pt>
                <c:pt idx="2462">
                  <c:v>0.39453184384420253</c:v>
                </c:pt>
                <c:pt idx="2463">
                  <c:v>-0.41063232015884277</c:v>
                </c:pt>
                <c:pt idx="2464">
                  <c:v>1.0689473537174918</c:v>
                </c:pt>
                <c:pt idx="2465">
                  <c:v>0.93933721809337578</c:v>
                </c:pt>
                <c:pt idx="2466">
                  <c:v>-7.0660891904577721</c:v>
                </c:pt>
                <c:pt idx="2467">
                  <c:v>-0.69953831539955968</c:v>
                </c:pt>
                <c:pt idx="2468">
                  <c:v>0.42316975453176486</c:v>
                </c:pt>
                <c:pt idx="2469">
                  <c:v>3.8567656259487264E-2</c:v>
                </c:pt>
                <c:pt idx="2470">
                  <c:v>-0.2655111361260063</c:v>
                </c:pt>
                <c:pt idx="2471">
                  <c:v>0.7267154974724489</c:v>
                </c:pt>
                <c:pt idx="2472">
                  <c:v>-0.21887107460192459</c:v>
                </c:pt>
                <c:pt idx="2473">
                  <c:v>-11.013322673425447</c:v>
                </c:pt>
                <c:pt idx="2474">
                  <c:v>0</c:v>
                </c:pt>
                <c:pt idx="2475">
                  <c:v>-7.0660891904577721</c:v>
                </c:pt>
                <c:pt idx="2476">
                  <c:v>-8.1071610647317577E-2</c:v>
                </c:pt>
                <c:pt idx="2477">
                  <c:v>-3.420529816303334</c:v>
                </c:pt>
                <c:pt idx="2478">
                  <c:v>1.9779736936700012</c:v>
                </c:pt>
                <c:pt idx="2479">
                  <c:v>2.6111675710685502</c:v>
                </c:pt>
                <c:pt idx="2480">
                  <c:v>0.12199052437861055</c:v>
                </c:pt>
                <c:pt idx="2481">
                  <c:v>-0.96252529458133707</c:v>
                </c:pt>
                <c:pt idx="2482">
                  <c:v>4.9301603749313658</c:v>
                </c:pt>
                <c:pt idx="2483">
                  <c:v>0</c:v>
                </c:pt>
                <c:pt idx="2484">
                  <c:v>5.4447784022376509E-2</c:v>
                </c:pt>
                <c:pt idx="2485">
                  <c:v>1.1243281350022019</c:v>
                </c:pt>
                <c:pt idx="2486">
                  <c:v>-1</c:v>
                </c:pt>
                <c:pt idx="2487">
                  <c:v>1.4150374992788439</c:v>
                </c:pt>
                <c:pt idx="2488">
                  <c:v>8.8672787397096631</c:v>
                </c:pt>
                <c:pt idx="2489">
                  <c:v>1.4093909361377017</c:v>
                </c:pt>
                <c:pt idx="2490">
                  <c:v>0.38702312310924708</c:v>
                </c:pt>
                <c:pt idx="2491">
                  <c:v>3.5206476872394425</c:v>
                </c:pt>
                <c:pt idx="2492">
                  <c:v>-0.30932805810772906</c:v>
                </c:pt>
                <c:pt idx="2493">
                  <c:v>0.44043704178745946</c:v>
                </c:pt>
                <c:pt idx="2494">
                  <c:v>1.0874628412503391</c:v>
                </c:pt>
                <c:pt idx="2495">
                  <c:v>-11.344665782303407</c:v>
                </c:pt>
                <c:pt idx="2496">
                  <c:v>-1.3200064228871031</c:v>
                </c:pt>
                <c:pt idx="2497">
                  <c:v>0.99640075894593194</c:v>
                </c:pt>
                <c:pt idx="2498">
                  <c:v>10.965784284662087</c:v>
                </c:pt>
                <c:pt idx="2499">
                  <c:v>-1.5536874489361052</c:v>
                </c:pt>
                <c:pt idx="2500">
                  <c:v>-0.58336128519509045</c:v>
                </c:pt>
                <c:pt idx="2501">
                  <c:v>0.50695998871988301</c:v>
                </c:pt>
                <c:pt idx="2502">
                  <c:v>0.18834494050876988</c:v>
                </c:pt>
                <c:pt idx="2503">
                  <c:v>4.2228235389297146E-2</c:v>
                </c:pt>
                <c:pt idx="2504">
                  <c:v>0.23061292814141668</c:v>
                </c:pt>
                <c:pt idx="2505">
                  <c:v>4.3692338096657197</c:v>
                </c:pt>
                <c:pt idx="2506">
                  <c:v>0.67771262356654238</c:v>
                </c:pt>
                <c:pt idx="2507">
                  <c:v>0.545434136534519</c:v>
                </c:pt>
                <c:pt idx="2508">
                  <c:v>-0.82872857285017076</c:v>
                </c:pt>
                <c:pt idx="2509">
                  <c:v>-0.50618538733703911</c:v>
                </c:pt>
                <c:pt idx="2510">
                  <c:v>-11.34448085696304</c:v>
                </c:pt>
                <c:pt idx="2511">
                  <c:v>0.26303440583379406</c:v>
                </c:pt>
                <c:pt idx="2512">
                  <c:v>0.13240761336981302</c:v>
                </c:pt>
                <c:pt idx="2513">
                  <c:v>1.7953822803915283</c:v>
                </c:pt>
                <c:pt idx="2514">
                  <c:v>-0.32778478103964404</c:v>
                </c:pt>
                <c:pt idx="2515">
                  <c:v>8.7019722159087612E-2</c:v>
                </c:pt>
                <c:pt idx="2516">
                  <c:v>0.22171206525645468</c:v>
                </c:pt>
                <c:pt idx="2517">
                  <c:v>0.89210018929496304</c:v>
                </c:pt>
                <c:pt idx="2518">
                  <c:v>0.17449773123213647</c:v>
                </c:pt>
                <c:pt idx="2519">
                  <c:v>0.18491771591778502</c:v>
                </c:pt>
                <c:pt idx="2520">
                  <c:v>0.54170930276727258</c:v>
                </c:pt>
                <c:pt idx="2521">
                  <c:v>-1.9974781201503933</c:v>
                </c:pt>
                <c:pt idx="2522">
                  <c:v>0.69316124123557754</c:v>
                </c:pt>
                <c:pt idx="2523">
                  <c:v>0.88710594359406647</c:v>
                </c:pt>
                <c:pt idx="2524">
                  <c:v>-9.8249587405285226</c:v>
                </c:pt>
                <c:pt idx="2525">
                  <c:v>6.0732489820306386</c:v>
                </c:pt>
                <c:pt idx="2526">
                  <c:v>0</c:v>
                </c:pt>
                <c:pt idx="2527">
                  <c:v>0.13815914522947056</c:v>
                </c:pt>
                <c:pt idx="2528">
                  <c:v>-8.4387918525782606</c:v>
                </c:pt>
                <c:pt idx="2529">
                  <c:v>-1.6017132519074588E-16</c:v>
                </c:pt>
                <c:pt idx="2530">
                  <c:v>-8.0624959257337636</c:v>
                </c:pt>
                <c:pt idx="2531">
                  <c:v>5.5545888516776376</c:v>
                </c:pt>
                <c:pt idx="2532">
                  <c:v>11.731319031025064</c:v>
                </c:pt>
                <c:pt idx="2533">
                  <c:v>-0.68236424140736496</c:v>
                </c:pt>
                <c:pt idx="2534">
                  <c:v>5.275223002532706</c:v>
                </c:pt>
                <c:pt idx="2535">
                  <c:v>0.35049724708413343</c:v>
                </c:pt>
                <c:pt idx="2536">
                  <c:v>-3.5689191526288647E-2</c:v>
                </c:pt>
                <c:pt idx="2537">
                  <c:v>-2.6210052506466872</c:v>
                </c:pt>
                <c:pt idx="2538">
                  <c:v>-0.29042029362887289</c:v>
                </c:pt>
                <c:pt idx="2539">
                  <c:v>-1.2043170841695281</c:v>
                </c:pt>
                <c:pt idx="2540">
                  <c:v>1.4147371568106226</c:v>
                </c:pt>
                <c:pt idx="2541">
                  <c:v>-9.9953785433536418E-2</c:v>
                </c:pt>
                <c:pt idx="2542">
                  <c:v>1.220505087363321</c:v>
                </c:pt>
                <c:pt idx="2543">
                  <c:v>-9.5196362528432132</c:v>
                </c:pt>
                <c:pt idx="2544">
                  <c:v>2.0681936534778367</c:v>
                </c:pt>
                <c:pt idx="2545">
                  <c:v>13.493521916690295</c:v>
                </c:pt>
                <c:pt idx="2546">
                  <c:v>9.8672787397096631</c:v>
                </c:pt>
                <c:pt idx="2547">
                  <c:v>-16.850056577608587</c:v>
                </c:pt>
                <c:pt idx="2548">
                  <c:v>1.0621175899278552</c:v>
                </c:pt>
                <c:pt idx="2549">
                  <c:v>-10.307580315927396</c:v>
                </c:pt>
                <c:pt idx="2550">
                  <c:v>0.41443725169752488</c:v>
                </c:pt>
                <c:pt idx="2551">
                  <c:v>7.4000581443776775E-2</c:v>
                </c:pt>
                <c:pt idx="2552">
                  <c:v>-6.2396704127682829</c:v>
                </c:pt>
                <c:pt idx="2553">
                  <c:v>9.8137811912170374</c:v>
                </c:pt>
                <c:pt idx="2554">
                  <c:v>0.49162769283872504</c:v>
                </c:pt>
                <c:pt idx="2555">
                  <c:v>0.12211352152612401</c:v>
                </c:pt>
                <c:pt idx="2556">
                  <c:v>1.9428616956064582</c:v>
                </c:pt>
                <c:pt idx="2557">
                  <c:v>-0.37408787109957986</c:v>
                </c:pt>
                <c:pt idx="2558">
                  <c:v>2.6495649259875167</c:v>
                </c:pt>
                <c:pt idx="2559">
                  <c:v>12.68825030913318</c:v>
                </c:pt>
                <c:pt idx="2560">
                  <c:v>7.515735956873959E-2</c:v>
                </c:pt>
                <c:pt idx="2561">
                  <c:v>9.2566118736073205E-2</c:v>
                </c:pt>
                <c:pt idx="2562">
                  <c:v>0.52242103465244349</c:v>
                </c:pt>
                <c:pt idx="2563">
                  <c:v>0.20551070471281785</c:v>
                </c:pt>
                <c:pt idx="2564">
                  <c:v>-0.40024049735076334</c:v>
                </c:pt>
                <c:pt idx="2565">
                  <c:v>2.2123036037128636</c:v>
                </c:pt>
                <c:pt idx="2566">
                  <c:v>-8.0554137741438742E-2</c:v>
                </c:pt>
                <c:pt idx="2567">
                  <c:v>-8.4146006199918161E-2</c:v>
                </c:pt>
                <c:pt idx="2568">
                  <c:v>-2.1431380531510884E-2</c:v>
                </c:pt>
                <c:pt idx="2569">
                  <c:v>-2.2406100720633884</c:v>
                </c:pt>
                <c:pt idx="2570">
                  <c:v>12.381002109550925</c:v>
                </c:pt>
                <c:pt idx="2571">
                  <c:v>3.1937717433966797</c:v>
                </c:pt>
                <c:pt idx="2572">
                  <c:v>-8.0624959257337636</c:v>
                </c:pt>
                <c:pt idx="2573">
                  <c:v>6.5478895935990291</c:v>
                </c:pt>
                <c:pt idx="2574">
                  <c:v>0.87800947562138953</c:v>
                </c:pt>
                <c:pt idx="2575">
                  <c:v>3.4550677464628343</c:v>
                </c:pt>
                <c:pt idx="2576">
                  <c:v>9.2304207950923818</c:v>
                </c:pt>
                <c:pt idx="2577">
                  <c:v>0.13588342808177303</c:v>
                </c:pt>
                <c:pt idx="2578">
                  <c:v>-1.8342404729742827</c:v>
                </c:pt>
                <c:pt idx="2579">
                  <c:v>-11.551067348664397</c:v>
                </c:pt>
                <c:pt idx="2580">
                  <c:v>-1.086508993254675</c:v>
                </c:pt>
                <c:pt idx="2581">
                  <c:v>0.63826072688120505</c:v>
                </c:pt>
                <c:pt idx="2582">
                  <c:v>-0.62803122261304234</c:v>
                </c:pt>
                <c:pt idx="2583">
                  <c:v>1.3269461696539868</c:v>
                </c:pt>
                <c:pt idx="2584">
                  <c:v>1.7179963575996167</c:v>
                </c:pt>
                <c:pt idx="2585">
                  <c:v>-5.9464555026855423</c:v>
                </c:pt>
                <c:pt idx="2586">
                  <c:v>0.35989594508638273</c:v>
                </c:pt>
                <c:pt idx="2587">
                  <c:v>-0.24308481648954908</c:v>
                </c:pt>
                <c:pt idx="2588">
                  <c:v>2.4645720905398982</c:v>
                </c:pt>
                <c:pt idx="2589">
                  <c:v>-6.8018423428650984E-2</c:v>
                </c:pt>
                <c:pt idx="2590">
                  <c:v>0.21759143507262685</c:v>
                </c:pt>
                <c:pt idx="2591">
                  <c:v>0.58101531620449287</c:v>
                </c:pt>
                <c:pt idx="2592">
                  <c:v>-7.6486571760385464</c:v>
                </c:pt>
                <c:pt idx="2593">
                  <c:v>-0.23719701549724223</c:v>
                </c:pt>
                <c:pt idx="2594">
                  <c:v>5.85946539108484E-2</c:v>
                </c:pt>
                <c:pt idx="2595">
                  <c:v>-3.4351504790776879E-2</c:v>
                </c:pt>
                <c:pt idx="2596">
                  <c:v>0.55639334852438516</c:v>
                </c:pt>
                <c:pt idx="2597">
                  <c:v>-0.5095057456286507</c:v>
                </c:pt>
                <c:pt idx="2598">
                  <c:v>-0.52066400722678319</c:v>
                </c:pt>
                <c:pt idx="2599">
                  <c:v>0.38702312310924708</c:v>
                </c:pt>
                <c:pt idx="2600">
                  <c:v>1.0995356735509143</c:v>
                </c:pt>
                <c:pt idx="2601">
                  <c:v>-5.3644351047015499</c:v>
                </c:pt>
                <c:pt idx="2602">
                  <c:v>-1.4960455739713849</c:v>
                </c:pt>
                <c:pt idx="2603">
                  <c:v>-1.1561192019172817</c:v>
                </c:pt>
                <c:pt idx="2604">
                  <c:v>0.29545588352617108</c:v>
                </c:pt>
                <c:pt idx="2605">
                  <c:v>-6.0732489820306386</c:v>
                </c:pt>
                <c:pt idx="2606">
                  <c:v>5.406515703673892E-2</c:v>
                </c:pt>
                <c:pt idx="2607">
                  <c:v>8.1683797593707946E-2</c:v>
                </c:pt>
                <c:pt idx="2608">
                  <c:v>5.7860186958895124E-2</c:v>
                </c:pt>
                <c:pt idx="2609">
                  <c:v>0.84261370985804707</c:v>
                </c:pt>
                <c:pt idx="2610">
                  <c:v>0.15141170379098523</c:v>
                </c:pt>
                <c:pt idx="2611">
                  <c:v>9.1891714546606038E-3</c:v>
                </c:pt>
                <c:pt idx="2612">
                  <c:v>0.33999024055578142</c:v>
                </c:pt>
                <c:pt idx="2613">
                  <c:v>1.7625006862733434</c:v>
                </c:pt>
                <c:pt idx="2614">
                  <c:v>12.451296983981448</c:v>
                </c:pt>
                <c:pt idx="2615">
                  <c:v>5.2867549569274983</c:v>
                </c:pt>
                <c:pt idx="2616">
                  <c:v>4.6685919770581465</c:v>
                </c:pt>
                <c:pt idx="2617">
                  <c:v>-0.28177096841537974</c:v>
                </c:pt>
                <c:pt idx="2618">
                  <c:v>2.184247261875829E-3</c:v>
                </c:pt>
                <c:pt idx="2619">
                  <c:v>10.75933340719466</c:v>
                </c:pt>
                <c:pt idx="2620">
                  <c:v>11.813914767907184</c:v>
                </c:pt>
                <c:pt idx="2621">
                  <c:v>0.61255261720797483</c:v>
                </c:pt>
                <c:pt idx="2622">
                  <c:v>0.11042398969365035</c:v>
                </c:pt>
                <c:pt idx="2623">
                  <c:v>2.5124500009367883</c:v>
                </c:pt>
                <c:pt idx="2624">
                  <c:v>-0.37345839552744448</c:v>
                </c:pt>
                <c:pt idx="2625">
                  <c:v>9.7604427459966399</c:v>
                </c:pt>
                <c:pt idx="2626">
                  <c:v>0.71741279674480551</c:v>
                </c:pt>
                <c:pt idx="2627">
                  <c:v>1.0892673380970874</c:v>
                </c:pt>
                <c:pt idx="2628">
                  <c:v>0.95693127810811429</c:v>
                </c:pt>
                <c:pt idx="2629">
                  <c:v>2.7162070339994089</c:v>
                </c:pt>
                <c:pt idx="2630">
                  <c:v>-2.2801079191927354</c:v>
                </c:pt>
                <c:pt idx="2631">
                  <c:v>2.9971174914668786</c:v>
                </c:pt>
                <c:pt idx="2632">
                  <c:v>0.11005354546491385</c:v>
                </c:pt>
                <c:pt idx="2633">
                  <c:v>2.1134580497832842</c:v>
                </c:pt>
                <c:pt idx="2634">
                  <c:v>7.8002512001273172E-2</c:v>
                </c:pt>
                <c:pt idx="2635">
                  <c:v>0.33703498727757064</c:v>
                </c:pt>
                <c:pt idx="2636">
                  <c:v>-4.5397256145315685</c:v>
                </c:pt>
                <c:pt idx="2637">
                  <c:v>-8.0624959257337636</c:v>
                </c:pt>
                <c:pt idx="2638">
                  <c:v>1.8067368007795586</c:v>
                </c:pt>
                <c:pt idx="2639">
                  <c:v>2.9465024515073757</c:v>
                </c:pt>
                <c:pt idx="2640">
                  <c:v>-0.81016555968094017</c:v>
                </c:pt>
                <c:pt idx="2641">
                  <c:v>-0.65202985730167196</c:v>
                </c:pt>
                <c:pt idx="2642">
                  <c:v>2.1627295000381084</c:v>
                </c:pt>
                <c:pt idx="2643">
                  <c:v>12.229019050893521</c:v>
                </c:pt>
                <c:pt idx="2644">
                  <c:v>2.1627295000381084</c:v>
                </c:pt>
                <c:pt idx="2645">
                  <c:v>0.73081336718461121</c:v>
                </c:pt>
                <c:pt idx="2646">
                  <c:v>2.4059923596758366</c:v>
                </c:pt>
                <c:pt idx="2647">
                  <c:v>-7.6486571760385464</c:v>
                </c:pt>
                <c:pt idx="2648">
                  <c:v>-8.8454900509443757</c:v>
                </c:pt>
                <c:pt idx="2649">
                  <c:v>-1.0728328800114422</c:v>
                </c:pt>
                <c:pt idx="2650">
                  <c:v>4.9812727919310946</c:v>
                </c:pt>
                <c:pt idx="2651">
                  <c:v>2.8127684182439685</c:v>
                </c:pt>
                <c:pt idx="2652">
                  <c:v>0.53897629544697612</c:v>
                </c:pt>
                <c:pt idx="2653">
                  <c:v>-0.79219511488659811</c:v>
                </c:pt>
                <c:pt idx="2654">
                  <c:v>-2.2720076500083529E-2</c:v>
                </c:pt>
                <c:pt idx="2655">
                  <c:v>-0.25375659224578301</c:v>
                </c:pt>
                <c:pt idx="2656">
                  <c:v>0.66439696821556127</c:v>
                </c:pt>
                <c:pt idx="2657">
                  <c:v>0.47643804394298733</c:v>
                </c:pt>
                <c:pt idx="2658">
                  <c:v>0.39492992583026892</c:v>
                </c:pt>
                <c:pt idx="2659">
                  <c:v>0.43784738218692987</c:v>
                </c:pt>
                <c:pt idx="2660">
                  <c:v>0.9413240926723927</c:v>
                </c:pt>
                <c:pt idx="2661">
                  <c:v>0.23627201034265374</c:v>
                </c:pt>
                <c:pt idx="2662">
                  <c:v>5.4447784022376197E-2</c:v>
                </c:pt>
                <c:pt idx="2663">
                  <c:v>0.34042443850475179</c:v>
                </c:pt>
                <c:pt idx="2664">
                  <c:v>0.18371195317238806</c:v>
                </c:pt>
                <c:pt idx="2665">
                  <c:v>-6.413033741971591E-2</c:v>
                </c:pt>
                <c:pt idx="2666">
                  <c:v>0.83007499855768807</c:v>
                </c:pt>
                <c:pt idx="2667">
                  <c:v>1.3561438102252754</c:v>
                </c:pt>
                <c:pt idx="2668">
                  <c:v>0.51189903853143293</c:v>
                </c:pt>
                <c:pt idx="2669">
                  <c:v>0.59052202606305693</c:v>
                </c:pt>
                <c:pt idx="2670">
                  <c:v>1.0077634001196827</c:v>
                </c:pt>
                <c:pt idx="2671">
                  <c:v>-0.23207409665034848</c:v>
                </c:pt>
                <c:pt idx="2672">
                  <c:v>0.11803712217130889</c:v>
                </c:pt>
                <c:pt idx="2673">
                  <c:v>-5.0626073069968282E-2</c:v>
                </c:pt>
                <c:pt idx="2674">
                  <c:v>0.35049724708413343</c:v>
                </c:pt>
                <c:pt idx="2675">
                  <c:v>0.78816804682376429</c:v>
                </c:pt>
                <c:pt idx="2676">
                  <c:v>-0.10852445677816887</c:v>
                </c:pt>
                <c:pt idx="2677">
                  <c:v>1.9786263492074332</c:v>
                </c:pt>
                <c:pt idx="2678">
                  <c:v>1.0051617051157788</c:v>
                </c:pt>
                <c:pt idx="2679">
                  <c:v>-0.30281927193965757</c:v>
                </c:pt>
                <c:pt idx="2680">
                  <c:v>-1.3923174227787605</c:v>
                </c:pt>
                <c:pt idx="2681">
                  <c:v>-0.26006283930250312</c:v>
                </c:pt>
                <c:pt idx="2682">
                  <c:v>0.29956028185890821</c:v>
                </c:pt>
                <c:pt idx="2683">
                  <c:v>-5.6111879572032661E-2</c:v>
                </c:pt>
                <c:pt idx="2684">
                  <c:v>-0.16992500144231246</c:v>
                </c:pt>
                <c:pt idx="2685">
                  <c:v>1.0183785293148548</c:v>
                </c:pt>
                <c:pt idx="2686">
                  <c:v>-2.2977617837566102</c:v>
                </c:pt>
                <c:pt idx="2687">
                  <c:v>-10.759610821875045</c:v>
                </c:pt>
                <c:pt idx="2688">
                  <c:v>2.9775804161049666</c:v>
                </c:pt>
                <c:pt idx="2689">
                  <c:v>0.1269121124822194</c:v>
                </c:pt>
                <c:pt idx="2690">
                  <c:v>-4.0077439375334999E-2</c:v>
                </c:pt>
                <c:pt idx="2691">
                  <c:v>-8.0531338312012091E-2</c:v>
                </c:pt>
                <c:pt idx="2692">
                  <c:v>0.44541114832236256</c:v>
                </c:pt>
                <c:pt idx="2693">
                  <c:v>0.17525844574535301</c:v>
                </c:pt>
                <c:pt idx="2694">
                  <c:v>1.2630344058337937</c:v>
                </c:pt>
                <c:pt idx="2695">
                  <c:v>16.711747622866486</c:v>
                </c:pt>
                <c:pt idx="2696">
                  <c:v>1.2072832300574972E-2</c:v>
                </c:pt>
                <c:pt idx="2697">
                  <c:v>1.1296352804165952</c:v>
                </c:pt>
                <c:pt idx="2698">
                  <c:v>0.20759541940836698</c:v>
                </c:pt>
                <c:pt idx="2699">
                  <c:v>1.4571403271094485</c:v>
                </c:pt>
                <c:pt idx="2700">
                  <c:v>-10.703038388986418</c:v>
                </c:pt>
                <c:pt idx="2701">
                  <c:v>12.534627120019968</c:v>
                </c:pt>
                <c:pt idx="2702">
                  <c:v>0.43604377552623358</c:v>
                </c:pt>
                <c:pt idx="2703">
                  <c:v>-1.9791224380382124</c:v>
                </c:pt>
                <c:pt idx="2704">
                  <c:v>5.8416686225322083E-2</c:v>
                </c:pt>
                <c:pt idx="2705">
                  <c:v>-0.2350200296641973</c:v>
                </c:pt>
                <c:pt idx="2706">
                  <c:v>1.1154772174199363</c:v>
                </c:pt>
                <c:pt idx="2707">
                  <c:v>-7.4767768401972412E-2</c:v>
                </c:pt>
                <c:pt idx="2708">
                  <c:v>1.4899821686500487</c:v>
                </c:pt>
                <c:pt idx="2709">
                  <c:v>5.3439258961460415E-2</c:v>
                </c:pt>
                <c:pt idx="2710">
                  <c:v>7.9263278524653674E-2</c:v>
                </c:pt>
                <c:pt idx="2711">
                  <c:v>-1.4493074013635898</c:v>
                </c:pt>
                <c:pt idx="2712">
                  <c:v>0.63285719082546776</c:v>
                </c:pt>
                <c:pt idx="2713">
                  <c:v>0.75714347610383637</c:v>
                </c:pt>
                <c:pt idx="2714">
                  <c:v>0.50250034052918358</c:v>
                </c:pt>
                <c:pt idx="2715">
                  <c:v>-0.53172047944417689</c:v>
                </c:pt>
                <c:pt idx="2716">
                  <c:v>-5.6583528366367597E-2</c:v>
                </c:pt>
                <c:pt idx="2717">
                  <c:v>-10.059344460824425</c:v>
                </c:pt>
                <c:pt idx="2718">
                  <c:v>0.35989594508638273</c:v>
                </c:pt>
                <c:pt idx="2719">
                  <c:v>-0.74470717294649347</c:v>
                </c:pt>
                <c:pt idx="2720">
                  <c:v>11.103287808412022</c:v>
                </c:pt>
                <c:pt idx="2721">
                  <c:v>-8.0624959257337636</c:v>
                </c:pt>
                <c:pt idx="2722">
                  <c:v>-2.236781302845443E-2</c:v>
                </c:pt>
                <c:pt idx="2723">
                  <c:v>0.80735492205760406</c:v>
                </c:pt>
                <c:pt idx="2724">
                  <c:v>-8.8041310211833181</c:v>
                </c:pt>
                <c:pt idx="2725">
                  <c:v>0.21978120787991023</c:v>
                </c:pt>
                <c:pt idx="2726">
                  <c:v>4.6222045321548153</c:v>
                </c:pt>
                <c:pt idx="2727">
                  <c:v>11.518653155673389</c:v>
                </c:pt>
                <c:pt idx="2728">
                  <c:v>0.14809863898913392</c:v>
                </c:pt>
                <c:pt idx="2729">
                  <c:v>1.7203143536160428</c:v>
                </c:pt>
                <c:pt idx="2730">
                  <c:v>-0.10842245988598564</c:v>
                </c:pt>
                <c:pt idx="2731">
                  <c:v>0.14846769336101834</c:v>
                </c:pt>
                <c:pt idx="2732">
                  <c:v>-6.5494638194997705</c:v>
                </c:pt>
                <c:pt idx="2733">
                  <c:v>0.51457317282975801</c:v>
                </c:pt>
                <c:pt idx="2734">
                  <c:v>-0.14002351572845037</c:v>
                </c:pt>
                <c:pt idx="2735">
                  <c:v>-0.15936486142093614</c:v>
                </c:pt>
                <c:pt idx="2736">
                  <c:v>15.489346240719101</c:v>
                </c:pt>
                <c:pt idx="2737">
                  <c:v>0.11417101991931101</c:v>
                </c:pt>
                <c:pt idx="2738">
                  <c:v>-10.966024713800364</c:v>
                </c:pt>
                <c:pt idx="2739">
                  <c:v>8.0606959316875546</c:v>
                </c:pt>
                <c:pt idx="2740">
                  <c:v>3.9696263509564811</c:v>
                </c:pt>
                <c:pt idx="2741">
                  <c:v>-1.2479275134435852</c:v>
                </c:pt>
                <c:pt idx="2742">
                  <c:v>4.3068721891885937E-2</c:v>
                </c:pt>
                <c:pt idx="2743">
                  <c:v>0.14852252471008787</c:v>
                </c:pt>
                <c:pt idx="2744">
                  <c:v>-9.5026607385772371E-2</c:v>
                </c:pt>
                <c:pt idx="2745">
                  <c:v>11.059119092544519</c:v>
                </c:pt>
                <c:pt idx="2746">
                  <c:v>-0.30673788393195511</c:v>
                </c:pt>
                <c:pt idx="2747">
                  <c:v>6.0732489820306386</c:v>
                </c:pt>
                <c:pt idx="2748">
                  <c:v>2.3200064228871029</c:v>
                </c:pt>
                <c:pt idx="2749">
                  <c:v>0.21330454850848898</c:v>
                </c:pt>
                <c:pt idx="2750">
                  <c:v>-0.40599235967583697</c:v>
                </c:pt>
                <c:pt idx="2751">
                  <c:v>-7.0660891904577721</c:v>
                </c:pt>
                <c:pt idx="2752">
                  <c:v>-0.47353049535916902</c:v>
                </c:pt>
                <c:pt idx="2753">
                  <c:v>-1.0836579290469099</c:v>
                </c:pt>
                <c:pt idx="2754">
                  <c:v>-7.9339856544504279</c:v>
                </c:pt>
                <c:pt idx="2755">
                  <c:v>3.9971174914668786</c:v>
                </c:pt>
                <c:pt idx="2756">
                  <c:v>-3.4577933093073789</c:v>
                </c:pt>
                <c:pt idx="2757">
                  <c:v>12.965904504239749</c:v>
                </c:pt>
                <c:pt idx="2758">
                  <c:v>2.5153570332352895</c:v>
                </c:pt>
                <c:pt idx="2759">
                  <c:v>6.9918704810764482E-2</c:v>
                </c:pt>
                <c:pt idx="2760">
                  <c:v>-0.52574645773017514</c:v>
                </c:pt>
                <c:pt idx="2761">
                  <c:v>0.10584674555992438</c:v>
                </c:pt>
                <c:pt idx="2762">
                  <c:v>11.485158443755667</c:v>
                </c:pt>
                <c:pt idx="2763">
                  <c:v>0.25475492806922739</c:v>
                </c:pt>
                <c:pt idx="2764">
                  <c:v>1.0310268956206243</c:v>
                </c:pt>
                <c:pt idx="2765">
                  <c:v>7.6486571760385464</c:v>
                </c:pt>
                <c:pt idx="2766">
                  <c:v>-10.966265102877133</c:v>
                </c:pt>
                <c:pt idx="2767">
                  <c:v>-4.4565552433444143E-2</c:v>
                </c:pt>
                <c:pt idx="2768">
                  <c:v>2.253590965124209</c:v>
                </c:pt>
                <c:pt idx="2769">
                  <c:v>9.3822637581148385</c:v>
                </c:pt>
                <c:pt idx="2770">
                  <c:v>5.4367406290239959</c:v>
                </c:pt>
                <c:pt idx="2771">
                  <c:v>4.3393992311137684</c:v>
                </c:pt>
                <c:pt idx="2772">
                  <c:v>1</c:v>
                </c:pt>
                <c:pt idx="2773">
                  <c:v>0.70748563656093111</c:v>
                </c:pt>
                <c:pt idx="2774">
                  <c:v>-12.307011018304399</c:v>
                </c:pt>
                <c:pt idx="2775">
                  <c:v>5.08746284125034</c:v>
                </c:pt>
                <c:pt idx="2776">
                  <c:v>1.6717673282584291</c:v>
                </c:pt>
                <c:pt idx="2777">
                  <c:v>-6.9262662437113723E-2</c:v>
                </c:pt>
                <c:pt idx="2778">
                  <c:v>0.82927372386844889</c:v>
                </c:pt>
                <c:pt idx="2779">
                  <c:v>0.1543281463912943</c:v>
                </c:pt>
                <c:pt idx="2780">
                  <c:v>-1.1508929009771143</c:v>
                </c:pt>
                <c:pt idx="2781">
                  <c:v>0.73011192312514384</c:v>
                </c:pt>
                <c:pt idx="2782">
                  <c:v>-9.9667457608995313</c:v>
                </c:pt>
                <c:pt idx="2783">
                  <c:v>-0.28239973070072522</c:v>
                </c:pt>
                <c:pt idx="2784">
                  <c:v>-0.5477638827669068</c:v>
                </c:pt>
                <c:pt idx="2785">
                  <c:v>0.37521151878565534</c:v>
                </c:pt>
                <c:pt idx="2786">
                  <c:v>0.39840682473472327</c:v>
                </c:pt>
                <c:pt idx="2787">
                  <c:v>-1.320847019497031</c:v>
                </c:pt>
                <c:pt idx="2788">
                  <c:v>8.865761982039673E-2</c:v>
                </c:pt>
                <c:pt idx="2789">
                  <c:v>2.1575412769864801</c:v>
                </c:pt>
                <c:pt idx="2790">
                  <c:v>3.8015701598560357E-3</c:v>
                </c:pt>
                <c:pt idx="2791">
                  <c:v>-9.0606959316875546</c:v>
                </c:pt>
                <c:pt idx="2792">
                  <c:v>-2.4811266897366164</c:v>
                </c:pt>
                <c:pt idx="2793">
                  <c:v>7.0660891904577738</c:v>
                </c:pt>
                <c:pt idx="2794">
                  <c:v>1.7553776312800868</c:v>
                </c:pt>
                <c:pt idx="2795">
                  <c:v>0.11547721741993618</c:v>
                </c:pt>
                <c:pt idx="2796">
                  <c:v>0.24977830913152693</c:v>
                </c:pt>
                <c:pt idx="2797">
                  <c:v>-4.3692338096657197</c:v>
                </c:pt>
                <c:pt idx="2798">
                  <c:v>-1.8162880468276119</c:v>
                </c:pt>
                <c:pt idx="2799">
                  <c:v>1.9015962959390058</c:v>
                </c:pt>
                <c:pt idx="2800">
                  <c:v>-9.2304207950923818</c:v>
                </c:pt>
                <c:pt idx="2801">
                  <c:v>4.3692338096657197</c:v>
                </c:pt>
                <c:pt idx="2802">
                  <c:v>0.11883622950985068</c:v>
                </c:pt>
                <c:pt idx="2803">
                  <c:v>1.8001594206534002</c:v>
                </c:pt>
                <c:pt idx="2804">
                  <c:v>0.58376275425626512</c:v>
                </c:pt>
                <c:pt idx="2805">
                  <c:v>0.23446525363702297</c:v>
                </c:pt>
                <c:pt idx="2806">
                  <c:v>1.1255308820838594</c:v>
                </c:pt>
                <c:pt idx="2807">
                  <c:v>-0.66274362163154932</c:v>
                </c:pt>
                <c:pt idx="2808">
                  <c:v>-9.0606959316875546</c:v>
                </c:pt>
                <c:pt idx="2809">
                  <c:v>0.19993757050875202</c:v>
                </c:pt>
                <c:pt idx="2810">
                  <c:v>-0.25197056618086716</c:v>
                </c:pt>
                <c:pt idx="2811">
                  <c:v>9.9941437873906774E-2</c:v>
                </c:pt>
                <c:pt idx="2812">
                  <c:v>-3.768140351567514</c:v>
                </c:pt>
                <c:pt idx="2813">
                  <c:v>-11.10372492250138</c:v>
                </c:pt>
                <c:pt idx="2814">
                  <c:v>0.79071116593773216</c:v>
                </c:pt>
                <c:pt idx="2815">
                  <c:v>10.582769240382088</c:v>
                </c:pt>
                <c:pt idx="2816">
                  <c:v>0.21775352653292729</c:v>
                </c:pt>
                <c:pt idx="2817">
                  <c:v>0.65486451395131251</c:v>
                </c:pt>
                <c:pt idx="2818">
                  <c:v>1.7859797339784464</c:v>
                </c:pt>
                <c:pt idx="2819">
                  <c:v>11.013555309891467</c:v>
                </c:pt>
                <c:pt idx="2820">
                  <c:v>0.55618612430097703</c:v>
                </c:pt>
                <c:pt idx="2821">
                  <c:v>12.688396028545542</c:v>
                </c:pt>
                <c:pt idx="2822">
                  <c:v>-7.0660891904577721</c:v>
                </c:pt>
                <c:pt idx="2823">
                  <c:v>-0.66814655480851259</c:v>
                </c:pt>
                <c:pt idx="2824">
                  <c:v>2.5205868417691693</c:v>
                </c:pt>
                <c:pt idx="2825">
                  <c:v>11.030008239747771</c:v>
                </c:pt>
                <c:pt idx="2826">
                  <c:v>0.51068973834253029</c:v>
                </c:pt>
                <c:pt idx="2827">
                  <c:v>1.6862458365583377</c:v>
                </c:pt>
                <c:pt idx="2828">
                  <c:v>1.5691329716851339</c:v>
                </c:pt>
                <c:pt idx="2829">
                  <c:v>0.34330174567992972</c:v>
                </c:pt>
                <c:pt idx="2830">
                  <c:v>0.17415312474754346</c:v>
                </c:pt>
                <c:pt idx="2831">
                  <c:v>-6.6067721941304516E-2</c:v>
                </c:pt>
                <c:pt idx="2832">
                  <c:v>-9.0197808971577989E-2</c:v>
                </c:pt>
                <c:pt idx="2833">
                  <c:v>0.11103131238874395</c:v>
                </c:pt>
                <c:pt idx="2834">
                  <c:v>0.92599941855622336</c:v>
                </c:pt>
                <c:pt idx="2835">
                  <c:v>0.94230713283165413</c:v>
                </c:pt>
                <c:pt idx="2836">
                  <c:v>6.6062730069665685</c:v>
                </c:pt>
                <c:pt idx="2837">
                  <c:v>8.3837042924740537</c:v>
                </c:pt>
                <c:pt idx="2838">
                  <c:v>9.6444571875092606</c:v>
                </c:pt>
                <c:pt idx="2839">
                  <c:v>-12.501920096027913</c:v>
                </c:pt>
                <c:pt idx="2840">
                  <c:v>-3.9393352948218157</c:v>
                </c:pt>
                <c:pt idx="2841">
                  <c:v>11.813914767907184</c:v>
                </c:pt>
                <c:pt idx="2842">
                  <c:v>-0.72128397193393623</c:v>
                </c:pt>
                <c:pt idx="2843">
                  <c:v>13.287808556012996</c:v>
                </c:pt>
                <c:pt idx="2844">
                  <c:v>0.63005039024969411</c:v>
                </c:pt>
                <c:pt idx="2845">
                  <c:v>-0.11232870010287639</c:v>
                </c:pt>
                <c:pt idx="2846">
                  <c:v>-3.9242726738367546</c:v>
                </c:pt>
                <c:pt idx="2847">
                  <c:v>13.501878641060713</c:v>
                </c:pt>
                <c:pt idx="2848">
                  <c:v>0.10785598976066778</c:v>
                </c:pt>
                <c:pt idx="2849">
                  <c:v>0.58316025808717065</c:v>
                </c:pt>
                <c:pt idx="2850">
                  <c:v>1.6750378450230041</c:v>
                </c:pt>
                <c:pt idx="2851">
                  <c:v>-0.24597924165406354</c:v>
                </c:pt>
                <c:pt idx="2852">
                  <c:v>0.30023302378804373</c:v>
                </c:pt>
                <c:pt idx="2853">
                  <c:v>10.917123403264748</c:v>
                </c:pt>
                <c:pt idx="2854">
                  <c:v>3.0233659237393229</c:v>
                </c:pt>
                <c:pt idx="2855">
                  <c:v>0.40747222215865903</c:v>
                </c:pt>
                <c:pt idx="2856">
                  <c:v>0.67005443750874849</c:v>
                </c:pt>
                <c:pt idx="2857">
                  <c:v>-4.7305714778356968E-2</c:v>
                </c:pt>
                <c:pt idx="2858">
                  <c:v>0.84799690655495008</c:v>
                </c:pt>
                <c:pt idx="2859">
                  <c:v>0.96886148819109597</c:v>
                </c:pt>
                <c:pt idx="2860">
                  <c:v>0.60203601408009777</c:v>
                </c:pt>
                <c:pt idx="2861">
                  <c:v>-7.9071570991199006E-2</c:v>
                </c:pt>
                <c:pt idx="2862">
                  <c:v>0.87326737270638832</c:v>
                </c:pt>
                <c:pt idx="2863">
                  <c:v>-1.0595518028219439</c:v>
                </c:pt>
                <c:pt idx="2864">
                  <c:v>1.8049524318422996</c:v>
                </c:pt>
                <c:pt idx="2865">
                  <c:v>-1.7006246671883154</c:v>
                </c:pt>
                <c:pt idx="2866">
                  <c:v>-10.059344460824425</c:v>
                </c:pt>
                <c:pt idx="2867">
                  <c:v>0.22227798076676974</c:v>
                </c:pt>
                <c:pt idx="2868">
                  <c:v>9.3822637581148367</c:v>
                </c:pt>
                <c:pt idx="2869">
                  <c:v>-0.3529319973366184</c:v>
                </c:pt>
                <c:pt idx="2870">
                  <c:v>-1.4013625623817676</c:v>
                </c:pt>
                <c:pt idx="2871">
                  <c:v>0.37439551478149818</c:v>
                </c:pt>
                <c:pt idx="2872">
                  <c:v>8.353146825498083</c:v>
                </c:pt>
                <c:pt idx="2873">
                  <c:v>-11.813914767907184</c:v>
                </c:pt>
                <c:pt idx="2874">
                  <c:v>10.518325307690866</c:v>
                </c:pt>
                <c:pt idx="2875">
                  <c:v>-0.34007544159762154</c:v>
                </c:pt>
                <c:pt idx="2876">
                  <c:v>1.736765233768566</c:v>
                </c:pt>
                <c:pt idx="2877">
                  <c:v>-6.5395710538628142</c:v>
                </c:pt>
                <c:pt idx="2878">
                  <c:v>-5.5631209477884254E-2</c:v>
                </c:pt>
                <c:pt idx="2879">
                  <c:v>14.238827652906503</c:v>
                </c:pt>
                <c:pt idx="2880">
                  <c:v>-0.28172656071885038</c:v>
                </c:pt>
                <c:pt idx="2881">
                  <c:v>14.468327056774365</c:v>
                </c:pt>
                <c:pt idx="2882">
                  <c:v>0.53473017141548962</c:v>
                </c:pt>
                <c:pt idx="2883">
                  <c:v>0.10518223669205672</c:v>
                </c:pt>
                <c:pt idx="2884">
                  <c:v>-9.0597950917951025</c:v>
                </c:pt>
                <c:pt idx="2885">
                  <c:v>0.28379296600059134</c:v>
                </c:pt>
                <c:pt idx="2886">
                  <c:v>0.24961389007147222</c:v>
                </c:pt>
                <c:pt idx="2887">
                  <c:v>9.72972013549145E-2</c:v>
                </c:pt>
                <c:pt idx="2888">
                  <c:v>6.7114195858536743E-2</c:v>
                </c:pt>
                <c:pt idx="2889">
                  <c:v>9.3109404391481465E-2</c:v>
                </c:pt>
                <c:pt idx="2890">
                  <c:v>4.8094288201044895E-2</c:v>
                </c:pt>
                <c:pt idx="2891">
                  <c:v>-0.69004454677871385</c:v>
                </c:pt>
                <c:pt idx="2892">
                  <c:v>0.59916921861800798</c:v>
                </c:pt>
                <c:pt idx="2893">
                  <c:v>0.21588645747703794</c:v>
                </c:pt>
                <c:pt idx="2894">
                  <c:v>8.6438561897747253</c:v>
                </c:pt>
                <c:pt idx="2895">
                  <c:v>6.7091296118996571E-2</c:v>
                </c:pt>
                <c:pt idx="2896">
                  <c:v>-0.3214773231165059</c:v>
                </c:pt>
                <c:pt idx="2897">
                  <c:v>-3.8921240261562406</c:v>
                </c:pt>
                <c:pt idx="2898">
                  <c:v>-11.013555309891467</c:v>
                </c:pt>
                <c:pt idx="2899">
                  <c:v>1.8068400109674119</c:v>
                </c:pt>
                <c:pt idx="2900">
                  <c:v>-10.703326841459814</c:v>
                </c:pt>
                <c:pt idx="2901">
                  <c:v>2.2983870940492386</c:v>
                </c:pt>
                <c:pt idx="2902">
                  <c:v>6.0732489820306386</c:v>
                </c:pt>
                <c:pt idx="2903">
                  <c:v>4.4110653382075551</c:v>
                </c:pt>
                <c:pt idx="2904">
                  <c:v>2.9444466002321223</c:v>
                </c:pt>
                <c:pt idx="2905">
                  <c:v>0.46210575293562278</c:v>
                </c:pt>
                <c:pt idx="2906">
                  <c:v>-0.48938484073892496</c:v>
                </c:pt>
                <c:pt idx="2907">
                  <c:v>1.4611339138682979</c:v>
                </c:pt>
                <c:pt idx="2908">
                  <c:v>-1.9946067412297817</c:v>
                </c:pt>
                <c:pt idx="2909">
                  <c:v>0</c:v>
                </c:pt>
                <c:pt idx="2910">
                  <c:v>3.563588849928589</c:v>
                </c:pt>
                <c:pt idx="2911">
                  <c:v>0.57853623156172307</c:v>
                </c:pt>
                <c:pt idx="2912">
                  <c:v>6.6645180806634805</c:v>
                </c:pt>
                <c:pt idx="2913">
                  <c:v>11.813914767907184</c:v>
                </c:pt>
                <c:pt idx="2914">
                  <c:v>1.1227255423254121E-2</c:v>
                </c:pt>
                <c:pt idx="2915">
                  <c:v>6.0732489820306386</c:v>
                </c:pt>
                <c:pt idx="2916">
                  <c:v>0.15200309344505006</c:v>
                </c:pt>
                <c:pt idx="2917">
                  <c:v>-5.2467866654355548</c:v>
                </c:pt>
                <c:pt idx="2918">
                  <c:v>4.1951954675937513</c:v>
                </c:pt>
                <c:pt idx="2919">
                  <c:v>-0.15778999607008698</c:v>
                </c:pt>
                <c:pt idx="2920">
                  <c:v>-5.3339007365534385</c:v>
                </c:pt>
                <c:pt idx="2921">
                  <c:v>-0.35825062992783202</c:v>
                </c:pt>
                <c:pt idx="2922">
                  <c:v>2.1643868179008825</c:v>
                </c:pt>
                <c:pt idx="2923">
                  <c:v>3.3173675377618173</c:v>
                </c:pt>
                <c:pt idx="2924">
                  <c:v>1.1800914274267755</c:v>
                </c:pt>
                <c:pt idx="2925">
                  <c:v>3.8994131615863806E-2</c:v>
                </c:pt>
                <c:pt idx="2926">
                  <c:v>10.814048332230835</c:v>
                </c:pt>
                <c:pt idx="2927">
                  <c:v>-0.63363634745684605</c:v>
                </c:pt>
                <c:pt idx="2928">
                  <c:v>11.307200809140809</c:v>
                </c:pt>
                <c:pt idx="2929">
                  <c:v>11.786814143616768</c:v>
                </c:pt>
                <c:pt idx="2930">
                  <c:v>0.37851162325372961</c:v>
                </c:pt>
                <c:pt idx="2931">
                  <c:v>0</c:v>
                </c:pt>
                <c:pt idx="2932">
                  <c:v>-2.6754148000704658</c:v>
                </c:pt>
                <c:pt idx="2933">
                  <c:v>-0.73696559416620655</c:v>
                </c:pt>
                <c:pt idx="2934">
                  <c:v>-0.15754127698648013</c:v>
                </c:pt>
                <c:pt idx="2935">
                  <c:v>-12.081483438093674</c:v>
                </c:pt>
                <c:pt idx="2936">
                  <c:v>-10.147204924942228</c:v>
                </c:pt>
                <c:pt idx="2937">
                  <c:v>9.7598881832218343</c:v>
                </c:pt>
                <c:pt idx="2938">
                  <c:v>-3.5212792102628931</c:v>
                </c:pt>
                <c:pt idx="2939">
                  <c:v>2.0285455981842988</c:v>
                </c:pt>
                <c:pt idx="2940">
                  <c:v>-1.7063525471512853</c:v>
                </c:pt>
                <c:pt idx="2941">
                  <c:v>2.7369655941662061</c:v>
                </c:pt>
                <c:pt idx="2942">
                  <c:v>3.2933589426905914</c:v>
                </c:pt>
                <c:pt idx="2943">
                  <c:v>2.0890050060587448</c:v>
                </c:pt>
                <c:pt idx="2944">
                  <c:v>0.292781749227846</c:v>
                </c:pt>
                <c:pt idx="2945">
                  <c:v>2.9688196343466915</c:v>
                </c:pt>
                <c:pt idx="2946">
                  <c:v>10.307580315927396</c:v>
                </c:pt>
                <c:pt idx="2947">
                  <c:v>-0.35147237050137747</c:v>
                </c:pt>
                <c:pt idx="2948">
                  <c:v>1.7252702605338315</c:v>
                </c:pt>
                <c:pt idx="2949">
                  <c:v>12.613482540731207</c:v>
                </c:pt>
                <c:pt idx="2950">
                  <c:v>9.3815429511845849</c:v>
                </c:pt>
                <c:pt idx="2951">
                  <c:v>-0.13678235650628115</c:v>
                </c:pt>
                <c:pt idx="2952">
                  <c:v>0.22463089353244739</c:v>
                </c:pt>
                <c:pt idx="2953">
                  <c:v>2.7488082779408858</c:v>
                </c:pt>
                <c:pt idx="2954">
                  <c:v>1.3647294215349648</c:v>
                </c:pt>
                <c:pt idx="2955">
                  <c:v>4.4189380328379393</c:v>
                </c:pt>
                <c:pt idx="2956">
                  <c:v>6.3616099295971812E-2</c:v>
                </c:pt>
                <c:pt idx="2957">
                  <c:v>0.56030044648688693</c:v>
                </c:pt>
                <c:pt idx="2958">
                  <c:v>8.0624959257337636</c:v>
                </c:pt>
                <c:pt idx="2959">
                  <c:v>-0.47643804394298717</c:v>
                </c:pt>
                <c:pt idx="2960">
                  <c:v>-6.0732489820306386</c:v>
                </c:pt>
                <c:pt idx="2961">
                  <c:v>-12.705704376335802</c:v>
                </c:pt>
                <c:pt idx="2962">
                  <c:v>-0.62756867209901623</c:v>
                </c:pt>
                <c:pt idx="2963">
                  <c:v>12.916936867972057</c:v>
                </c:pt>
                <c:pt idx="2964">
                  <c:v>0.86434490064243363</c:v>
                </c:pt>
                <c:pt idx="2965">
                  <c:v>1.8354711391186311</c:v>
                </c:pt>
                <c:pt idx="2966">
                  <c:v>-8.4931883070134955</c:v>
                </c:pt>
                <c:pt idx="2967">
                  <c:v>0.81933582849896258</c:v>
                </c:pt>
                <c:pt idx="2968">
                  <c:v>-2.236781302845443E-2</c:v>
                </c:pt>
                <c:pt idx="2969">
                  <c:v>-5.5581799990911986E-2</c:v>
                </c:pt>
                <c:pt idx="2970">
                  <c:v>1.7225024557040545</c:v>
                </c:pt>
                <c:pt idx="2971">
                  <c:v>-0.75132088714327627</c:v>
                </c:pt>
                <c:pt idx="2972">
                  <c:v>2.6394102847435326</c:v>
                </c:pt>
                <c:pt idx="2973">
                  <c:v>1.6510465679812043</c:v>
                </c:pt>
                <c:pt idx="2974">
                  <c:v>-0.64932258494299622</c:v>
                </c:pt>
                <c:pt idx="2975">
                  <c:v>2.8696681316523205</c:v>
                </c:pt>
                <c:pt idx="2976">
                  <c:v>-8.0624959257337636</c:v>
                </c:pt>
                <c:pt idx="2977">
                  <c:v>-0.7062687969432897</c:v>
                </c:pt>
                <c:pt idx="2978">
                  <c:v>0.75002174699165269</c:v>
                </c:pt>
                <c:pt idx="2979">
                  <c:v>0.64950275291586657</c:v>
                </c:pt>
                <c:pt idx="2980">
                  <c:v>-6.0732489820306386</c:v>
                </c:pt>
                <c:pt idx="2981">
                  <c:v>-14.081316989285773</c:v>
                </c:pt>
                <c:pt idx="2982">
                  <c:v>14.99553162805614</c:v>
                </c:pt>
                <c:pt idx="2983">
                  <c:v>-7.0660891904577721</c:v>
                </c:pt>
                <c:pt idx="2984">
                  <c:v>-8.3837042924740537</c:v>
                </c:pt>
                <c:pt idx="2985">
                  <c:v>7.0660891904577721</c:v>
                </c:pt>
                <c:pt idx="2986">
                  <c:v>16.647608324635833</c:v>
                </c:pt>
                <c:pt idx="2987">
                  <c:v>0.42998784074481516</c:v>
                </c:pt>
                <c:pt idx="2988">
                  <c:v>-0.12141980041485889</c:v>
                </c:pt>
                <c:pt idx="2989">
                  <c:v>-1.1026150664828867</c:v>
                </c:pt>
                <c:pt idx="2990">
                  <c:v>-0.32156782642728327</c:v>
                </c:pt>
                <c:pt idx="2991">
                  <c:v>-0.65876427546429717</c:v>
                </c:pt>
                <c:pt idx="2992">
                  <c:v>-8.8672787397096631</c:v>
                </c:pt>
                <c:pt idx="2993">
                  <c:v>-8.3837042924740537</c:v>
                </c:pt>
                <c:pt idx="2994">
                  <c:v>-1.3918666510079036</c:v>
                </c:pt>
                <c:pt idx="2995">
                  <c:v>-11.8663774174182</c:v>
                </c:pt>
                <c:pt idx="2996">
                  <c:v>0.32192809488736235</c:v>
                </c:pt>
                <c:pt idx="2997">
                  <c:v>11.419960177847891</c:v>
                </c:pt>
                <c:pt idx="2998">
                  <c:v>0</c:v>
                </c:pt>
                <c:pt idx="2999">
                  <c:v>0.26678654069490138</c:v>
                </c:pt>
                <c:pt idx="3000">
                  <c:v>-1.3833286395515056</c:v>
                </c:pt>
                <c:pt idx="3001">
                  <c:v>0.39993060688863497</c:v>
                </c:pt>
                <c:pt idx="3002">
                  <c:v>8.0919995383567464E-2</c:v>
                </c:pt>
                <c:pt idx="3003">
                  <c:v>0.15147063540583056</c:v>
                </c:pt>
                <c:pt idx="3004">
                  <c:v>13.00146683934072</c:v>
                </c:pt>
                <c:pt idx="3005">
                  <c:v>0.58256798558077316</c:v>
                </c:pt>
                <c:pt idx="3006">
                  <c:v>1.5145731728297582</c:v>
                </c:pt>
                <c:pt idx="3007">
                  <c:v>-1.1697248634048281</c:v>
                </c:pt>
                <c:pt idx="3008">
                  <c:v>9.7604427459966399</c:v>
                </c:pt>
                <c:pt idx="3009">
                  <c:v>4.9761532580456329</c:v>
                </c:pt>
                <c:pt idx="3010">
                  <c:v>4.4467097195973881</c:v>
                </c:pt>
                <c:pt idx="3011">
                  <c:v>4.7725895038969277</c:v>
                </c:pt>
                <c:pt idx="3012">
                  <c:v>4.122266272651319E-2</c:v>
                </c:pt>
                <c:pt idx="3013">
                  <c:v>1.9928044985957962</c:v>
                </c:pt>
                <c:pt idx="3014">
                  <c:v>0.85160816010732887</c:v>
                </c:pt>
                <c:pt idx="3015">
                  <c:v>-0.22404027421793002</c:v>
                </c:pt>
                <c:pt idx="3016">
                  <c:v>0.77274728757301736</c:v>
                </c:pt>
                <c:pt idx="3017">
                  <c:v>13.550746785383243</c:v>
                </c:pt>
                <c:pt idx="3018">
                  <c:v>1.7734298178744419</c:v>
                </c:pt>
                <c:pt idx="3019">
                  <c:v>7.0660891904577738</c:v>
                </c:pt>
                <c:pt idx="3020">
                  <c:v>8.3837042924740537</c:v>
                </c:pt>
                <c:pt idx="3021">
                  <c:v>0.42626475470209796</c:v>
                </c:pt>
                <c:pt idx="3022">
                  <c:v>-0.41503749927884365</c:v>
                </c:pt>
                <c:pt idx="3023">
                  <c:v>2.1065288769718808</c:v>
                </c:pt>
                <c:pt idx="3024">
                  <c:v>-0.16505924627049637</c:v>
                </c:pt>
                <c:pt idx="3025">
                  <c:v>0.66176326751267633</c:v>
                </c:pt>
                <c:pt idx="3026">
                  <c:v>-0.32102669214583013</c:v>
                </c:pt>
                <c:pt idx="3027">
                  <c:v>-0.66395079686798519</c:v>
                </c:pt>
                <c:pt idx="3028">
                  <c:v>0.12626377264617286</c:v>
                </c:pt>
                <c:pt idx="3029">
                  <c:v>-2.3946844373226766</c:v>
                </c:pt>
                <c:pt idx="3030">
                  <c:v>0.97198562383040343</c:v>
                </c:pt>
                <c:pt idx="3031">
                  <c:v>0.68280982411930047</c:v>
                </c:pt>
                <c:pt idx="3032">
                  <c:v>-1.7819641605258971</c:v>
                </c:pt>
                <c:pt idx="3033">
                  <c:v>9.09058199832387</c:v>
                </c:pt>
                <c:pt idx="3034">
                  <c:v>-10.013089999440444</c:v>
                </c:pt>
                <c:pt idx="3035">
                  <c:v>-0.15200309344504997</c:v>
                </c:pt>
                <c:pt idx="3036">
                  <c:v>2.1238285868528584</c:v>
                </c:pt>
                <c:pt idx="3037">
                  <c:v>3.0286928044535855</c:v>
                </c:pt>
                <c:pt idx="3038">
                  <c:v>0.7951802081115017</c:v>
                </c:pt>
                <c:pt idx="3039">
                  <c:v>0.13726309461165859</c:v>
                </c:pt>
                <c:pt idx="3040">
                  <c:v>-1.320134813064312</c:v>
                </c:pt>
                <c:pt idx="3041">
                  <c:v>0.56905714137555341</c:v>
                </c:pt>
                <c:pt idx="3042">
                  <c:v>0.83871909296693914</c:v>
                </c:pt>
                <c:pt idx="3043">
                  <c:v>-0.37685430539095593</c:v>
                </c:pt>
                <c:pt idx="3044">
                  <c:v>11.146568675740786</c:v>
                </c:pt>
                <c:pt idx="3045">
                  <c:v>0.14473336726820726</c:v>
                </c:pt>
                <c:pt idx="3046">
                  <c:v>0.99640075894593194</c:v>
                </c:pt>
                <c:pt idx="3047">
                  <c:v>-11.485158443755667</c:v>
                </c:pt>
                <c:pt idx="3048">
                  <c:v>-0.33816873589457336</c:v>
                </c:pt>
                <c:pt idx="3049">
                  <c:v>5.0663979714656699</c:v>
                </c:pt>
                <c:pt idx="3050">
                  <c:v>-8.0606959316875546</c:v>
                </c:pt>
                <c:pt idx="3051">
                  <c:v>8.3210350617168558</c:v>
                </c:pt>
                <c:pt idx="3052">
                  <c:v>14.162181497465591</c:v>
                </c:pt>
                <c:pt idx="3053">
                  <c:v>8.3837042924740537</c:v>
                </c:pt>
                <c:pt idx="3054">
                  <c:v>-5.1907494224890245</c:v>
                </c:pt>
                <c:pt idx="3055">
                  <c:v>-1.7837027082403278</c:v>
                </c:pt>
                <c:pt idx="3056">
                  <c:v>1.2343984252940685</c:v>
                </c:pt>
                <c:pt idx="3057">
                  <c:v>-8.3837042924740537</c:v>
                </c:pt>
                <c:pt idx="3058">
                  <c:v>0</c:v>
                </c:pt>
                <c:pt idx="3059">
                  <c:v>0.18676851160572655</c:v>
                </c:pt>
                <c:pt idx="3060">
                  <c:v>2.2730184944064162</c:v>
                </c:pt>
                <c:pt idx="3061">
                  <c:v>-7.0660891904577721</c:v>
                </c:pt>
                <c:pt idx="3062">
                  <c:v>0.46948528330122019</c:v>
                </c:pt>
                <c:pt idx="3063">
                  <c:v>1.4556948931513094</c:v>
                </c:pt>
                <c:pt idx="3064">
                  <c:v>-0.14359085362884985</c:v>
                </c:pt>
                <c:pt idx="3065">
                  <c:v>0.18793295059307519</c:v>
                </c:pt>
                <c:pt idx="3066">
                  <c:v>0.25080810350053434</c:v>
                </c:pt>
                <c:pt idx="3067">
                  <c:v>1.6495027529158668</c:v>
                </c:pt>
                <c:pt idx="3068">
                  <c:v>0.64624981051143215</c:v>
                </c:pt>
                <c:pt idx="3069">
                  <c:v>0.26303440583379351</c:v>
                </c:pt>
                <c:pt idx="3070">
                  <c:v>-5.9228321394775394</c:v>
                </c:pt>
                <c:pt idx="3071">
                  <c:v>0.5908873346782616</c:v>
                </c:pt>
                <c:pt idx="3072">
                  <c:v>2.9893527558004918</c:v>
                </c:pt>
                <c:pt idx="3073">
                  <c:v>2.9932552703666526</c:v>
                </c:pt>
                <c:pt idx="3074">
                  <c:v>-0.97525333766431443</c:v>
                </c:pt>
                <c:pt idx="3075">
                  <c:v>-0.45561400750475106</c:v>
                </c:pt>
                <c:pt idx="3076">
                  <c:v>3.2707027715321892</c:v>
                </c:pt>
                <c:pt idx="3077">
                  <c:v>2.7631971357393863</c:v>
                </c:pt>
                <c:pt idx="3078">
                  <c:v>-9.8672787397096631</c:v>
                </c:pt>
                <c:pt idx="3079">
                  <c:v>4.2976805486406855</c:v>
                </c:pt>
                <c:pt idx="3080">
                  <c:v>0.73600507812480809</c:v>
                </c:pt>
                <c:pt idx="3081">
                  <c:v>1.428422600624755E-2</c:v>
                </c:pt>
                <c:pt idx="3082">
                  <c:v>1.5619873649976088</c:v>
                </c:pt>
                <c:pt idx="3083">
                  <c:v>0.47766848754924762</c:v>
                </c:pt>
                <c:pt idx="3084">
                  <c:v>-7.0660891904577721</c:v>
                </c:pt>
                <c:pt idx="3085">
                  <c:v>-13.00146683934072</c:v>
                </c:pt>
                <c:pt idx="3086">
                  <c:v>-8.4392187290372428E-2</c:v>
                </c:pt>
                <c:pt idx="3087">
                  <c:v>-0.1096244911744978</c:v>
                </c:pt>
                <c:pt idx="3088">
                  <c:v>6.0732489820306386</c:v>
                </c:pt>
                <c:pt idx="3089">
                  <c:v>-0.65644673740357129</c:v>
                </c:pt>
                <c:pt idx="3090">
                  <c:v>1.5025003405291832</c:v>
                </c:pt>
                <c:pt idx="3091">
                  <c:v>8.0624959257337636</c:v>
                </c:pt>
                <c:pt idx="3092">
                  <c:v>3.1844245711374275</c:v>
                </c:pt>
                <c:pt idx="3093">
                  <c:v>0.16962447127959859</c:v>
                </c:pt>
                <c:pt idx="3094">
                  <c:v>-9.9535673550914222E-2</c:v>
                </c:pt>
                <c:pt idx="3095">
                  <c:v>-2.0589269502335607E-2</c:v>
                </c:pt>
                <c:pt idx="3096">
                  <c:v>1.5330525934374186</c:v>
                </c:pt>
                <c:pt idx="3097">
                  <c:v>2.9687015548116791</c:v>
                </c:pt>
                <c:pt idx="3098">
                  <c:v>-0.37614848588524874</c:v>
                </c:pt>
                <c:pt idx="3099">
                  <c:v>0.36528446408174414</c:v>
                </c:pt>
                <c:pt idx="3100">
                  <c:v>7.0660891904577738</c:v>
                </c:pt>
                <c:pt idx="3101">
                  <c:v>1.3006594781337113</c:v>
                </c:pt>
                <c:pt idx="3102">
                  <c:v>4.0689363036212445</c:v>
                </c:pt>
                <c:pt idx="3103">
                  <c:v>0.20643238303691502</c:v>
                </c:pt>
                <c:pt idx="3104">
                  <c:v>3.6266554490211167</c:v>
                </c:pt>
                <c:pt idx="3105">
                  <c:v>-0.1832075150828428</c:v>
                </c:pt>
                <c:pt idx="3106">
                  <c:v>2.2443252767633899</c:v>
                </c:pt>
                <c:pt idx="3107">
                  <c:v>0.49278518569597163</c:v>
                </c:pt>
                <c:pt idx="3108">
                  <c:v>0.20645087746742624</c:v>
                </c:pt>
                <c:pt idx="3109">
                  <c:v>1.5496336323168068E-2</c:v>
                </c:pt>
                <c:pt idx="3110">
                  <c:v>0.14401030269151915</c:v>
                </c:pt>
                <c:pt idx="3111">
                  <c:v>0.10080064078749185</c:v>
                </c:pt>
                <c:pt idx="3112">
                  <c:v>0.22032995487955562</c:v>
                </c:pt>
                <c:pt idx="3113">
                  <c:v>0.10011148479020376</c:v>
                </c:pt>
                <c:pt idx="3114">
                  <c:v>-3.3536369546147005</c:v>
                </c:pt>
                <c:pt idx="3115">
                  <c:v>11.451554569765362</c:v>
                </c:pt>
                <c:pt idx="3116">
                  <c:v>0.29808135293299443</c:v>
                </c:pt>
                <c:pt idx="3117">
                  <c:v>-0.9987992549944491</c:v>
                </c:pt>
                <c:pt idx="3118">
                  <c:v>4.6293652273934859E-2</c:v>
                </c:pt>
                <c:pt idx="3119">
                  <c:v>3.6244908649077936</c:v>
                </c:pt>
                <c:pt idx="3120">
                  <c:v>7.7813597135246608</c:v>
                </c:pt>
                <c:pt idx="3121">
                  <c:v>-7.6486571760385464</c:v>
                </c:pt>
                <c:pt idx="3122">
                  <c:v>9.6215315259303283E-2</c:v>
                </c:pt>
                <c:pt idx="3123">
                  <c:v>1.7854954880938647</c:v>
                </c:pt>
                <c:pt idx="3124">
                  <c:v>-6.6755650495020626</c:v>
                </c:pt>
                <c:pt idx="3125">
                  <c:v>-4.2435266320396486E-2</c:v>
                </c:pt>
                <c:pt idx="3126">
                  <c:v>0.44541114832236256</c:v>
                </c:pt>
                <c:pt idx="3127">
                  <c:v>-4.3692338096657197</c:v>
                </c:pt>
                <c:pt idx="3128">
                  <c:v>0.91922473363527757</c:v>
                </c:pt>
                <c:pt idx="3129">
                  <c:v>0.45820535843521748</c:v>
                </c:pt>
                <c:pt idx="3130">
                  <c:v>4.0350469470992012</c:v>
                </c:pt>
                <c:pt idx="3131">
                  <c:v>-7.6486571760385464</c:v>
                </c:pt>
                <c:pt idx="3132">
                  <c:v>-4.6352280352309858</c:v>
                </c:pt>
                <c:pt idx="3133">
                  <c:v>0.37949338242117675</c:v>
                </c:pt>
                <c:pt idx="3134">
                  <c:v>1.9652345818393238</c:v>
                </c:pt>
                <c:pt idx="3135">
                  <c:v>0.66200353648498411</c:v>
                </c:pt>
                <c:pt idx="3136">
                  <c:v>-7.5751522365848727</c:v>
                </c:pt>
                <c:pt idx="3137">
                  <c:v>10.45189794595189</c:v>
                </c:pt>
                <c:pt idx="3138">
                  <c:v>-9.5189809291704002</c:v>
                </c:pt>
                <c:pt idx="3139">
                  <c:v>-4.3692338096657197</c:v>
                </c:pt>
                <c:pt idx="3140">
                  <c:v>12.46828462519127</c:v>
                </c:pt>
                <c:pt idx="3141">
                  <c:v>2.3043340348726242</c:v>
                </c:pt>
                <c:pt idx="3142">
                  <c:v>1.663716612135568</c:v>
                </c:pt>
                <c:pt idx="3143">
                  <c:v>7.4478215959276214E-2</c:v>
                </c:pt>
                <c:pt idx="3144">
                  <c:v>0.40964424050862536</c:v>
                </c:pt>
                <c:pt idx="3145">
                  <c:v>-0.43521538121647407</c:v>
                </c:pt>
                <c:pt idx="3146">
                  <c:v>0.50814690367032533</c:v>
                </c:pt>
                <c:pt idx="3147">
                  <c:v>-13.459815807989591</c:v>
                </c:pt>
                <c:pt idx="3148">
                  <c:v>-0.73648501620010709</c:v>
                </c:pt>
                <c:pt idx="3149">
                  <c:v>0.45044283541004276</c:v>
                </c:pt>
                <c:pt idx="3150">
                  <c:v>0.22642793457160473</c:v>
                </c:pt>
                <c:pt idx="3151">
                  <c:v>4.9872986793249074</c:v>
                </c:pt>
                <c:pt idx="3152">
                  <c:v>-7.4000581443776747E-2</c:v>
                </c:pt>
                <c:pt idx="3153">
                  <c:v>8.8683081332894673</c:v>
                </c:pt>
                <c:pt idx="3154">
                  <c:v>8.8672787397096631</c:v>
                </c:pt>
                <c:pt idx="3155">
                  <c:v>12.287712379549451</c:v>
                </c:pt>
                <c:pt idx="3156">
                  <c:v>9.3068212024971544</c:v>
                </c:pt>
                <c:pt idx="3157">
                  <c:v>5.7459543773934607</c:v>
                </c:pt>
                <c:pt idx="3158">
                  <c:v>-2.0874628412503395</c:v>
                </c:pt>
                <c:pt idx="3159">
                  <c:v>-8.3837042924740537</c:v>
                </c:pt>
                <c:pt idx="3160">
                  <c:v>-5.5477602717418943E-4</c:v>
                </c:pt>
                <c:pt idx="3161">
                  <c:v>0.41503749927884398</c:v>
                </c:pt>
                <c:pt idx="3162">
                  <c:v>-1.5994074239118088</c:v>
                </c:pt>
                <c:pt idx="3163">
                  <c:v>-5.3457748368417297</c:v>
                </c:pt>
                <c:pt idx="3164">
                  <c:v>-1.7364850162001069</c:v>
                </c:pt>
                <c:pt idx="3165">
                  <c:v>8.8683081332894673</c:v>
                </c:pt>
                <c:pt idx="3166">
                  <c:v>1.1157546321003193</c:v>
                </c:pt>
                <c:pt idx="3167">
                  <c:v>12.518325307690866</c:v>
                </c:pt>
                <c:pt idx="3168">
                  <c:v>-3.098300924822456</c:v>
                </c:pt>
                <c:pt idx="3169">
                  <c:v>-0.79926754157188185</c:v>
                </c:pt>
                <c:pt idx="3170">
                  <c:v>-1.4525122046975063</c:v>
                </c:pt>
                <c:pt idx="3171">
                  <c:v>-9.0597950917951025</c:v>
                </c:pt>
                <c:pt idx="3172">
                  <c:v>9.9662651028771325</c:v>
                </c:pt>
                <c:pt idx="3173">
                  <c:v>3.3668207977449356</c:v>
                </c:pt>
                <c:pt idx="3174">
                  <c:v>0.25481389902882534</c:v>
                </c:pt>
                <c:pt idx="3175">
                  <c:v>-0.53245216199612899</c:v>
                </c:pt>
                <c:pt idx="3176">
                  <c:v>0.90643982383766242</c:v>
                </c:pt>
                <c:pt idx="3177">
                  <c:v>0.58496250072115619</c:v>
                </c:pt>
                <c:pt idx="3178">
                  <c:v>-0.67807190511263771</c:v>
                </c:pt>
                <c:pt idx="3179">
                  <c:v>-10.518980929170402</c:v>
                </c:pt>
                <c:pt idx="3180">
                  <c:v>-0.14509889395089975</c:v>
                </c:pt>
                <c:pt idx="3181">
                  <c:v>0.77340759013426619</c:v>
                </c:pt>
                <c:pt idx="3182">
                  <c:v>1.2254652553860712</c:v>
                </c:pt>
                <c:pt idx="3183">
                  <c:v>1.4360991148066737</c:v>
                </c:pt>
                <c:pt idx="3184">
                  <c:v>19.301174639356013</c:v>
                </c:pt>
                <c:pt idx="3185">
                  <c:v>-11.325680229748469</c:v>
                </c:pt>
                <c:pt idx="3186">
                  <c:v>-10.059344460824425</c:v>
                </c:pt>
                <c:pt idx="3187">
                  <c:v>6.0732489820306386</c:v>
                </c:pt>
                <c:pt idx="3188">
                  <c:v>-0.17713433242814688</c:v>
                </c:pt>
                <c:pt idx="3189">
                  <c:v>-0.31807576939175625</c:v>
                </c:pt>
                <c:pt idx="3190">
                  <c:v>4.7854954880938649</c:v>
                </c:pt>
                <c:pt idx="3191">
                  <c:v>0</c:v>
                </c:pt>
                <c:pt idx="3192">
                  <c:v>1.2077570749680511</c:v>
                </c:pt>
                <c:pt idx="3193">
                  <c:v>0.58787409614105957</c:v>
                </c:pt>
                <c:pt idx="3194">
                  <c:v>8.6450579349844769</c:v>
                </c:pt>
                <c:pt idx="3195">
                  <c:v>-7.6462586799900292</c:v>
                </c:pt>
                <c:pt idx="3196">
                  <c:v>-0.15754127698648013</c:v>
                </c:pt>
                <c:pt idx="3197">
                  <c:v>6.6597748729023937E-2</c:v>
                </c:pt>
                <c:pt idx="3198">
                  <c:v>-0.34314458079705834</c:v>
                </c:pt>
                <c:pt idx="3199">
                  <c:v>-6.8712750084014548E-2</c:v>
                </c:pt>
                <c:pt idx="3200">
                  <c:v>-9.0606959316875546</c:v>
                </c:pt>
                <c:pt idx="3201">
                  <c:v>-8.3837042924740537</c:v>
                </c:pt>
                <c:pt idx="3202">
                  <c:v>1.4303505547733482</c:v>
                </c:pt>
                <c:pt idx="3203">
                  <c:v>-9.9667457608995313</c:v>
                </c:pt>
                <c:pt idx="3204">
                  <c:v>-2.7004397181410922</c:v>
                </c:pt>
                <c:pt idx="3205">
                  <c:v>-4.358926854768258E-2</c:v>
                </c:pt>
                <c:pt idx="3206">
                  <c:v>0.64289726980529793</c:v>
                </c:pt>
                <c:pt idx="3207">
                  <c:v>0.66091135395445477</c:v>
                </c:pt>
                <c:pt idx="3208">
                  <c:v>-13.621174279305276</c:v>
                </c:pt>
                <c:pt idx="3209">
                  <c:v>0.2535740765847278</c:v>
                </c:pt>
                <c:pt idx="3210">
                  <c:v>0.10691520391651219</c:v>
                </c:pt>
                <c:pt idx="3211">
                  <c:v>4.7645376721971875</c:v>
                </c:pt>
                <c:pt idx="3212">
                  <c:v>0.1429579538420431</c:v>
                </c:pt>
                <c:pt idx="3213">
                  <c:v>3.1963972128035039</c:v>
                </c:pt>
                <c:pt idx="3214">
                  <c:v>-10.381542951184585</c:v>
                </c:pt>
                <c:pt idx="3215">
                  <c:v>-0.80555267942361863</c:v>
                </c:pt>
                <c:pt idx="3216">
                  <c:v>1.5663406572035603</c:v>
                </c:pt>
                <c:pt idx="3217">
                  <c:v>2.8762403827683345</c:v>
                </c:pt>
                <c:pt idx="3218">
                  <c:v>5.5495112591703706E-2</c:v>
                </c:pt>
                <c:pt idx="3219">
                  <c:v>-0.16310080232838056</c:v>
                </c:pt>
                <c:pt idx="3220">
                  <c:v>0.69966705274323082</c:v>
                </c:pt>
                <c:pt idx="3221">
                  <c:v>0.39642182111149665</c:v>
                </c:pt>
                <c:pt idx="3222">
                  <c:v>0.52418907844936502</c:v>
                </c:pt>
                <c:pt idx="3223">
                  <c:v>-8.8683081332894673</c:v>
                </c:pt>
                <c:pt idx="3224">
                  <c:v>0.47916783669855956</c:v>
                </c:pt>
                <c:pt idx="3225">
                  <c:v>0.50182126542091054</c:v>
                </c:pt>
                <c:pt idx="3226">
                  <c:v>-0.57248698717409552</c:v>
                </c:pt>
                <c:pt idx="3227">
                  <c:v>0.96605266807666224</c:v>
                </c:pt>
                <c:pt idx="3228">
                  <c:v>0.30782232758063155</c:v>
                </c:pt>
                <c:pt idx="3229">
                  <c:v>-0.79970134951416838</c:v>
                </c:pt>
                <c:pt idx="3230">
                  <c:v>-1.1890338243900174</c:v>
                </c:pt>
                <c:pt idx="3231">
                  <c:v>0.19984057934659985</c:v>
                </c:pt>
                <c:pt idx="3232">
                  <c:v>0.58496250072115585</c:v>
                </c:pt>
                <c:pt idx="3233">
                  <c:v>0.20481979188849819</c:v>
                </c:pt>
                <c:pt idx="3234">
                  <c:v>0.34395440121736093</c:v>
                </c:pt>
                <c:pt idx="3235">
                  <c:v>5.9228321394775394</c:v>
                </c:pt>
                <c:pt idx="3236">
                  <c:v>-7.0660891904577721</c:v>
                </c:pt>
                <c:pt idx="3237">
                  <c:v>-2.6207001591358366E-3</c:v>
                </c:pt>
                <c:pt idx="3238">
                  <c:v>0.10462339240852256</c:v>
                </c:pt>
                <c:pt idx="3239">
                  <c:v>3.5795418055133636E-2</c:v>
                </c:pt>
                <c:pt idx="3240">
                  <c:v>0.81036197985821656</c:v>
                </c:pt>
                <c:pt idx="3241">
                  <c:v>1.2097185913013373</c:v>
                </c:pt>
                <c:pt idx="3242">
                  <c:v>-1.1451322382686024</c:v>
                </c:pt>
                <c:pt idx="3243">
                  <c:v>7.6486571760385464</c:v>
                </c:pt>
                <c:pt idx="3244">
                  <c:v>1.3106674557235298</c:v>
                </c:pt>
                <c:pt idx="3245">
                  <c:v>-0.74444071472835294</c:v>
                </c:pt>
                <c:pt idx="3246">
                  <c:v>0.76553474636297691</c:v>
                </c:pt>
                <c:pt idx="3247">
                  <c:v>-0.13535185289488622</c:v>
                </c:pt>
                <c:pt idx="3248">
                  <c:v>0.48470565992658748</c:v>
                </c:pt>
                <c:pt idx="3249">
                  <c:v>13.416445693671653</c:v>
                </c:pt>
                <c:pt idx="3250">
                  <c:v>-5.5756846871331458</c:v>
                </c:pt>
                <c:pt idx="3251">
                  <c:v>-2.8174791393313114</c:v>
                </c:pt>
                <c:pt idx="3252">
                  <c:v>9.3822637581148367</c:v>
                </c:pt>
                <c:pt idx="3253">
                  <c:v>1.5496819263183021</c:v>
                </c:pt>
                <c:pt idx="3254">
                  <c:v>-11.344665782303407</c:v>
                </c:pt>
                <c:pt idx="3255">
                  <c:v>9.965784284662087</c:v>
                </c:pt>
                <c:pt idx="3256">
                  <c:v>-6.7638716875363353E-2</c:v>
                </c:pt>
                <c:pt idx="3257">
                  <c:v>7.5928862724341753E-2</c:v>
                </c:pt>
                <c:pt idx="3258">
                  <c:v>-2.5849625007211561</c:v>
                </c:pt>
                <c:pt idx="3259">
                  <c:v>9.7604427459966399</c:v>
                </c:pt>
                <c:pt idx="3260">
                  <c:v>0.51395562482537027</c:v>
                </c:pt>
                <c:pt idx="3261">
                  <c:v>-0.78318861092685177</c:v>
                </c:pt>
                <c:pt idx="3262">
                  <c:v>0.27563444261342734</c:v>
                </c:pt>
                <c:pt idx="3263">
                  <c:v>0.12101540096136584</c:v>
                </c:pt>
                <c:pt idx="3264">
                  <c:v>0.12768255293890762</c:v>
                </c:pt>
                <c:pt idx="3265">
                  <c:v>-5.6175468671697065E-2</c:v>
                </c:pt>
                <c:pt idx="3266">
                  <c:v>2.4446958890063213</c:v>
                </c:pt>
                <c:pt idx="3267">
                  <c:v>-0.12547625833885886</c:v>
                </c:pt>
                <c:pt idx="3268">
                  <c:v>0.90980219102842164</c:v>
                </c:pt>
                <c:pt idx="3269">
                  <c:v>7.0660891904577738</c:v>
                </c:pt>
                <c:pt idx="3270">
                  <c:v>1.6682129029119155</c:v>
                </c:pt>
                <c:pt idx="3271">
                  <c:v>-0.30319153230577656</c:v>
                </c:pt>
                <c:pt idx="3272">
                  <c:v>0.42113769881526164</c:v>
                </c:pt>
                <c:pt idx="3273">
                  <c:v>-16.328026213795038</c:v>
                </c:pt>
                <c:pt idx="3274">
                  <c:v>0.58436200329692412</c:v>
                </c:pt>
                <c:pt idx="3275">
                  <c:v>-2.0123837244558325</c:v>
                </c:pt>
                <c:pt idx="3276">
                  <c:v>10.229619965185119</c:v>
                </c:pt>
                <c:pt idx="3277">
                  <c:v>6.0732489820306386</c:v>
                </c:pt>
                <c:pt idx="3278">
                  <c:v>-0.12113643750163466</c:v>
                </c:pt>
                <c:pt idx="3279">
                  <c:v>-7.0660891904577721</c:v>
                </c:pt>
                <c:pt idx="3280">
                  <c:v>9.3815429511845849</c:v>
                </c:pt>
                <c:pt idx="3281">
                  <c:v>15.613492133086558</c:v>
                </c:pt>
                <c:pt idx="3282">
                  <c:v>0.65634713395792188</c:v>
                </c:pt>
                <c:pt idx="3283">
                  <c:v>0.58496250072115596</c:v>
                </c:pt>
                <c:pt idx="3284">
                  <c:v>-0.51019473231918366</c:v>
                </c:pt>
                <c:pt idx="3285">
                  <c:v>0.75899190049620513</c:v>
                </c:pt>
                <c:pt idx="3286">
                  <c:v>0.25130511325168636</c:v>
                </c:pt>
                <c:pt idx="3287">
                  <c:v>0.28950661719498472</c:v>
                </c:pt>
                <c:pt idx="3288">
                  <c:v>3.6810091881921907</c:v>
                </c:pt>
                <c:pt idx="3289">
                  <c:v>-5.9228321394775394</c:v>
                </c:pt>
                <c:pt idx="3290">
                  <c:v>3.6794215497584406</c:v>
                </c:pt>
                <c:pt idx="3291">
                  <c:v>13.56672796318699</c:v>
                </c:pt>
                <c:pt idx="3292">
                  <c:v>-5.9228321394775394</c:v>
                </c:pt>
                <c:pt idx="3293">
                  <c:v>10.518980929170402</c:v>
                </c:pt>
                <c:pt idx="3294">
                  <c:v>1.3750394313469247</c:v>
                </c:pt>
                <c:pt idx="3295">
                  <c:v>-0.27500704749986982</c:v>
                </c:pt>
                <c:pt idx="3296">
                  <c:v>0.36749911051548328</c:v>
                </c:pt>
                <c:pt idx="3297">
                  <c:v>-6.1035963732813165</c:v>
                </c:pt>
                <c:pt idx="3298">
                  <c:v>0.28436854751266988</c:v>
                </c:pt>
                <c:pt idx="3299">
                  <c:v>2.8014376169596476E-2</c:v>
                </c:pt>
                <c:pt idx="3300">
                  <c:v>4.1555697084652428</c:v>
                </c:pt>
                <c:pt idx="3301">
                  <c:v>10.307200809140809</c:v>
                </c:pt>
                <c:pt idx="3302">
                  <c:v>0.31487333735341216</c:v>
                </c:pt>
                <c:pt idx="3303">
                  <c:v>0.53866884844722107</c:v>
                </c:pt>
                <c:pt idx="3304">
                  <c:v>-0.93490497177811505</c:v>
                </c:pt>
                <c:pt idx="3305">
                  <c:v>0.43765580194086284</c:v>
                </c:pt>
                <c:pt idx="3306">
                  <c:v>0.51315249813013109</c:v>
                </c:pt>
                <c:pt idx="3307">
                  <c:v>-5.5282435501189685E-2</c:v>
                </c:pt>
                <c:pt idx="3308">
                  <c:v>-9.8756680529348204E-2</c:v>
                </c:pt>
                <c:pt idx="3309">
                  <c:v>0.28840406074782676</c:v>
                </c:pt>
                <c:pt idx="3310">
                  <c:v>9.1742568627575655E-2</c:v>
                </c:pt>
                <c:pt idx="3311">
                  <c:v>1.3872352685461251</c:v>
                </c:pt>
                <c:pt idx="3312">
                  <c:v>0.56559717585422487</c:v>
                </c:pt>
                <c:pt idx="3313">
                  <c:v>10.582769240382088</c:v>
                </c:pt>
                <c:pt idx="3314">
                  <c:v>1.5204937724535086E-3</c:v>
                </c:pt>
                <c:pt idx="3315">
                  <c:v>0.12672073373141834</c:v>
                </c:pt>
                <c:pt idx="3316">
                  <c:v>0.13972476366661321</c:v>
                </c:pt>
                <c:pt idx="3317">
                  <c:v>16.27564560898001</c:v>
                </c:pt>
                <c:pt idx="3318">
                  <c:v>1.4214637684382767</c:v>
                </c:pt>
                <c:pt idx="3319">
                  <c:v>-0.69913352064046741</c:v>
                </c:pt>
                <c:pt idx="3320">
                  <c:v>11.485493915223493</c:v>
                </c:pt>
                <c:pt idx="3321">
                  <c:v>3.0379294556323222</c:v>
                </c:pt>
                <c:pt idx="3322">
                  <c:v>-1.446256229889564</c:v>
                </c:pt>
                <c:pt idx="3323">
                  <c:v>0.51457317282975856</c:v>
                </c:pt>
                <c:pt idx="3324">
                  <c:v>-9.4171028939197595E-3</c:v>
                </c:pt>
                <c:pt idx="3325">
                  <c:v>0.95136522474912344</c:v>
                </c:pt>
                <c:pt idx="3326">
                  <c:v>6.3831611869235319E-2</c:v>
                </c:pt>
                <c:pt idx="3327">
                  <c:v>-0.36257007938470825</c:v>
                </c:pt>
                <c:pt idx="3328">
                  <c:v>-0.11723469352687066</c:v>
                </c:pt>
                <c:pt idx="3329">
                  <c:v>10.147204924942228</c:v>
                </c:pt>
                <c:pt idx="3330">
                  <c:v>0.36415633027665983</c:v>
                </c:pt>
                <c:pt idx="3331">
                  <c:v>-8.6450579349844769</c:v>
                </c:pt>
                <c:pt idx="3332">
                  <c:v>2.0485665508916742</c:v>
                </c:pt>
                <c:pt idx="3333">
                  <c:v>-0.48522081616876528</c:v>
                </c:pt>
                <c:pt idx="3334">
                  <c:v>0.45685767497347091</c:v>
                </c:pt>
                <c:pt idx="3335">
                  <c:v>11.059344460824425</c:v>
                </c:pt>
                <c:pt idx="3336">
                  <c:v>0.19993757050875202</c:v>
                </c:pt>
                <c:pt idx="3337">
                  <c:v>0.81109732374342092</c:v>
                </c:pt>
                <c:pt idx="3338">
                  <c:v>8.4064264788474258E-2</c:v>
                </c:pt>
                <c:pt idx="3339">
                  <c:v>0.4288432988038744</c:v>
                </c:pt>
                <c:pt idx="3340">
                  <c:v>2.0675068193582766</c:v>
                </c:pt>
                <c:pt idx="3341">
                  <c:v>-0.73140606882430559</c:v>
                </c:pt>
                <c:pt idx="3342">
                  <c:v>12.786882193664699</c:v>
                </c:pt>
                <c:pt idx="3343">
                  <c:v>-0.30306906763604674</c:v>
                </c:pt>
                <c:pt idx="3344">
                  <c:v>0.78916180529163427</c:v>
                </c:pt>
                <c:pt idx="3345">
                  <c:v>0.24220090241662803</c:v>
                </c:pt>
                <c:pt idx="3346">
                  <c:v>9.310940439148116E-2</c:v>
                </c:pt>
                <c:pt idx="3347">
                  <c:v>-1.6618378497342219</c:v>
                </c:pt>
                <c:pt idx="3348">
                  <c:v>15.530579063234072</c:v>
                </c:pt>
                <c:pt idx="3349">
                  <c:v>-0.78427130894456298</c:v>
                </c:pt>
                <c:pt idx="3350">
                  <c:v>0.44898483120218174</c:v>
                </c:pt>
                <c:pt idx="3351">
                  <c:v>3.8720666277008364</c:v>
                </c:pt>
                <c:pt idx="3352">
                  <c:v>-0.19071619770735435</c:v>
                </c:pt>
                <c:pt idx="3353">
                  <c:v>9.3822637581148367</c:v>
                </c:pt>
                <c:pt idx="3354">
                  <c:v>0.10275957442520078</c:v>
                </c:pt>
                <c:pt idx="3355">
                  <c:v>-2.8560905886012864</c:v>
                </c:pt>
                <c:pt idx="3356">
                  <c:v>-0.1697248634048284</c:v>
                </c:pt>
                <c:pt idx="3357">
                  <c:v>0.71049338280501528</c:v>
                </c:pt>
                <c:pt idx="3358">
                  <c:v>0.67888492009098045</c:v>
                </c:pt>
                <c:pt idx="3359">
                  <c:v>7.0660891904577738</c:v>
                </c:pt>
                <c:pt idx="3360">
                  <c:v>13.628825226704336</c:v>
                </c:pt>
                <c:pt idx="3361">
                  <c:v>3.2034265038149176E-16</c:v>
                </c:pt>
                <c:pt idx="3362">
                  <c:v>0.42626475470209796</c:v>
                </c:pt>
                <c:pt idx="3363">
                  <c:v>-7.0660891904577721</c:v>
                </c:pt>
                <c:pt idx="3364">
                  <c:v>-0.21254463538010077</c:v>
                </c:pt>
                <c:pt idx="3365">
                  <c:v>-6.0732489820306386</c:v>
                </c:pt>
                <c:pt idx="3366">
                  <c:v>0.92465074284507731</c:v>
                </c:pt>
                <c:pt idx="3367">
                  <c:v>0.72128397193393678</c:v>
                </c:pt>
                <c:pt idx="3368">
                  <c:v>7.7530078090906479E-2</c:v>
                </c:pt>
                <c:pt idx="3369">
                  <c:v>-0.89576389627936948</c:v>
                </c:pt>
                <c:pt idx="3370">
                  <c:v>2.1876270031757712</c:v>
                </c:pt>
                <c:pt idx="3371">
                  <c:v>7.6486571760385464</c:v>
                </c:pt>
                <c:pt idx="3372">
                  <c:v>14.51012541066784</c:v>
                </c:pt>
                <c:pt idx="3373">
                  <c:v>1.7284540943106885</c:v>
                </c:pt>
                <c:pt idx="3374">
                  <c:v>-6.342538014163375E-2</c:v>
                </c:pt>
                <c:pt idx="3375">
                  <c:v>8.8683081332894673</c:v>
                </c:pt>
                <c:pt idx="3376">
                  <c:v>0.4342310645121546</c:v>
                </c:pt>
                <c:pt idx="3377">
                  <c:v>3.7802032712384158E-2</c:v>
                </c:pt>
                <c:pt idx="3378">
                  <c:v>1.0813310781733241</c:v>
                </c:pt>
                <c:pt idx="3379">
                  <c:v>1.5849625007211563</c:v>
                </c:pt>
                <c:pt idx="3380">
                  <c:v>-0.11875306913084391</c:v>
                </c:pt>
                <c:pt idx="3381">
                  <c:v>-0.36405357056003856</c:v>
                </c:pt>
                <c:pt idx="3382">
                  <c:v>9.0606959316875546</c:v>
                </c:pt>
                <c:pt idx="3383">
                  <c:v>-9.6450579349844787</c:v>
                </c:pt>
                <c:pt idx="3384">
                  <c:v>-4.718668544444217E-2</c:v>
                </c:pt>
                <c:pt idx="3385">
                  <c:v>3.242147769237743E-2</c:v>
                </c:pt>
                <c:pt idx="3386">
                  <c:v>-13.09237175423641</c:v>
                </c:pt>
                <c:pt idx="3387">
                  <c:v>2.502712485966061</c:v>
                </c:pt>
                <c:pt idx="3388">
                  <c:v>1.0638024894371918</c:v>
                </c:pt>
                <c:pt idx="3389">
                  <c:v>5.3439258961460415E-2</c:v>
                </c:pt>
                <c:pt idx="3390">
                  <c:v>8.0606959316875546</c:v>
                </c:pt>
                <c:pt idx="3391">
                  <c:v>0.15319985422781088</c:v>
                </c:pt>
                <c:pt idx="3392">
                  <c:v>11.188176705998535</c:v>
                </c:pt>
                <c:pt idx="3393">
                  <c:v>-0.59560974492066476</c:v>
                </c:pt>
                <c:pt idx="3394">
                  <c:v>9.7847323398144295E-2</c:v>
                </c:pt>
                <c:pt idx="3395">
                  <c:v>0.24100809950379526</c:v>
                </c:pt>
                <c:pt idx="3396">
                  <c:v>0.37196877738695794</c:v>
                </c:pt>
                <c:pt idx="3397">
                  <c:v>15.081275374083031</c:v>
                </c:pt>
                <c:pt idx="3398">
                  <c:v>0.91490240936511347</c:v>
                </c:pt>
                <c:pt idx="3399">
                  <c:v>0.10187961401921306</c:v>
                </c:pt>
                <c:pt idx="3400">
                  <c:v>-8.0624959257337636</c:v>
                </c:pt>
                <c:pt idx="3401">
                  <c:v>-0.59560974492066476</c:v>
                </c:pt>
                <c:pt idx="3402">
                  <c:v>2.1547698102676618</c:v>
                </c:pt>
                <c:pt idx="3403">
                  <c:v>-9.0597950917951025</c:v>
                </c:pt>
                <c:pt idx="3404">
                  <c:v>-0.11768302026117407</c:v>
                </c:pt>
                <c:pt idx="3405">
                  <c:v>-14.501837184902296</c:v>
                </c:pt>
                <c:pt idx="3406">
                  <c:v>17.245011024503995</c:v>
                </c:pt>
                <c:pt idx="3407">
                  <c:v>-12.840318978135199</c:v>
                </c:pt>
                <c:pt idx="3408">
                  <c:v>0.24100809950379526</c:v>
                </c:pt>
                <c:pt idx="3409">
                  <c:v>0.23266075679027509</c:v>
                </c:pt>
                <c:pt idx="3410">
                  <c:v>-9.8672787397096631</c:v>
                </c:pt>
                <c:pt idx="3411">
                  <c:v>12.125090539303256</c:v>
                </c:pt>
                <c:pt idx="3412">
                  <c:v>8.0606959316875546</c:v>
                </c:pt>
                <c:pt idx="3413">
                  <c:v>-3.7605930187387235</c:v>
                </c:pt>
                <c:pt idx="3414">
                  <c:v>-0.45768183668733747</c:v>
                </c:pt>
                <c:pt idx="3415">
                  <c:v>-7.0660891904577721</c:v>
                </c:pt>
                <c:pt idx="3416">
                  <c:v>0.46566357234881184</c:v>
                </c:pt>
                <c:pt idx="3417">
                  <c:v>-14.668090899484982</c:v>
                </c:pt>
                <c:pt idx="3418">
                  <c:v>10.146780789986687</c:v>
                </c:pt>
                <c:pt idx="3419">
                  <c:v>10.146780789986687</c:v>
                </c:pt>
                <c:pt idx="3420">
                  <c:v>10.146780789986687</c:v>
                </c:pt>
                <c:pt idx="3421">
                  <c:v>-1.7693870718585836</c:v>
                </c:pt>
                <c:pt idx="3422">
                  <c:v>11.786950240502948</c:v>
                </c:pt>
                <c:pt idx="3423">
                  <c:v>4.0585170407973008</c:v>
                </c:pt>
                <c:pt idx="3424">
                  <c:v>3.5175605685611822</c:v>
                </c:pt>
                <c:pt idx="3425">
                  <c:v>6.4760006049615848</c:v>
                </c:pt>
                <c:pt idx="3426">
                  <c:v>8.3837042924740537</c:v>
                </c:pt>
                <c:pt idx="3427">
                  <c:v>-6.063096798312583</c:v>
                </c:pt>
                <c:pt idx="3428">
                  <c:v>0.73693553833260139</c:v>
                </c:pt>
                <c:pt idx="3429">
                  <c:v>-1.3176151020162798</c:v>
                </c:pt>
                <c:pt idx="3430">
                  <c:v>0.6129279206207322</c:v>
                </c:pt>
                <c:pt idx="3431">
                  <c:v>0.22826898767311735</c:v>
                </c:pt>
                <c:pt idx="3432">
                  <c:v>0.2789759497028152</c:v>
                </c:pt>
                <c:pt idx="3433">
                  <c:v>0.14567745519563505</c:v>
                </c:pt>
                <c:pt idx="3434">
                  <c:v>-11.268542000300123</c:v>
                </c:pt>
                <c:pt idx="3435">
                  <c:v>-7.0660891904577721</c:v>
                </c:pt>
                <c:pt idx="3436">
                  <c:v>8.0606959316875546</c:v>
                </c:pt>
                <c:pt idx="3437">
                  <c:v>0.22460684240188988</c:v>
                </c:pt>
                <c:pt idx="3438">
                  <c:v>-0.98566847445550332</c:v>
                </c:pt>
                <c:pt idx="3439">
                  <c:v>13.518325307690866</c:v>
                </c:pt>
                <c:pt idx="3440">
                  <c:v>-2.538200909843912</c:v>
                </c:pt>
                <c:pt idx="3441">
                  <c:v>-5.7081095207267625E-2</c:v>
                </c:pt>
                <c:pt idx="3442">
                  <c:v>1.086084858299132</c:v>
                </c:pt>
                <c:pt idx="3443">
                  <c:v>-9.8672787397096631</c:v>
                </c:pt>
                <c:pt idx="3444">
                  <c:v>4.2340785511357737</c:v>
                </c:pt>
                <c:pt idx="3445">
                  <c:v>0.17283659686221581</c:v>
                </c:pt>
                <c:pt idx="3446">
                  <c:v>0.26918663281538924</c:v>
                </c:pt>
                <c:pt idx="3447">
                  <c:v>-0.73504711643550669</c:v>
                </c:pt>
                <c:pt idx="3448">
                  <c:v>11.58276924038209</c:v>
                </c:pt>
                <c:pt idx="3449">
                  <c:v>-0.99640673527599177</c:v>
                </c:pt>
                <c:pt idx="3450">
                  <c:v>1.9963977633198047</c:v>
                </c:pt>
                <c:pt idx="3451">
                  <c:v>12.598130062326126</c:v>
                </c:pt>
                <c:pt idx="3452">
                  <c:v>0.43115716464212073</c:v>
                </c:pt>
                <c:pt idx="3453">
                  <c:v>0.9997673260149964</c:v>
                </c:pt>
                <c:pt idx="3454">
                  <c:v>-11.380821783940931</c:v>
                </c:pt>
                <c:pt idx="3455">
                  <c:v>-12.550826932881439</c:v>
                </c:pt>
                <c:pt idx="3456">
                  <c:v>9.0606959316875546</c:v>
                </c:pt>
                <c:pt idx="3457">
                  <c:v>2.5018993427946477</c:v>
                </c:pt>
                <c:pt idx="3458">
                  <c:v>11.381182412624446</c:v>
                </c:pt>
                <c:pt idx="3459">
                  <c:v>0.18306610113037863</c:v>
                </c:pt>
                <c:pt idx="3460">
                  <c:v>-1.3613118318956527</c:v>
                </c:pt>
                <c:pt idx="3461">
                  <c:v>0.99639776331980445</c:v>
                </c:pt>
                <c:pt idx="3462">
                  <c:v>-0.99640673527599177</c:v>
                </c:pt>
                <c:pt idx="3463">
                  <c:v>2.1627295000381084</c:v>
                </c:pt>
                <c:pt idx="3464">
                  <c:v>2.1627295000381084</c:v>
                </c:pt>
                <c:pt idx="3465">
                  <c:v>-14.550786859688905</c:v>
                </c:pt>
                <c:pt idx="3466">
                  <c:v>-11.059119092544519</c:v>
                </c:pt>
                <c:pt idx="3467">
                  <c:v>2.1627295000381084</c:v>
                </c:pt>
                <c:pt idx="3468">
                  <c:v>-2.5204737742694427</c:v>
                </c:pt>
                <c:pt idx="3469">
                  <c:v>-5.6175468671697065E-2</c:v>
                </c:pt>
                <c:pt idx="3470">
                  <c:v>-9.0606959316875546</c:v>
                </c:pt>
                <c:pt idx="3471">
                  <c:v>1.4999151957734203</c:v>
                </c:pt>
                <c:pt idx="3472">
                  <c:v>8.6462586799900301</c:v>
                </c:pt>
                <c:pt idx="3473">
                  <c:v>-1.3006594781337113</c:v>
                </c:pt>
                <c:pt idx="3474">
                  <c:v>0.44057259138598198</c:v>
                </c:pt>
                <c:pt idx="3475">
                  <c:v>-0.1426043954428004</c:v>
                </c:pt>
                <c:pt idx="3476">
                  <c:v>-13.651388101356714</c:v>
                </c:pt>
                <c:pt idx="3477">
                  <c:v>-7.0660891904577721</c:v>
                </c:pt>
                <c:pt idx="3478">
                  <c:v>2.1627295000381084</c:v>
                </c:pt>
                <c:pt idx="3479">
                  <c:v>9.3815429511845849</c:v>
                </c:pt>
                <c:pt idx="3480">
                  <c:v>-1.3584299658036001</c:v>
                </c:pt>
                <c:pt idx="3481">
                  <c:v>-9.9667457608995313</c:v>
                </c:pt>
                <c:pt idx="3482">
                  <c:v>-9.9667457608995313</c:v>
                </c:pt>
                <c:pt idx="3483">
                  <c:v>5.1038705977719525</c:v>
                </c:pt>
                <c:pt idx="3484">
                  <c:v>-1.4582849974828473</c:v>
                </c:pt>
                <c:pt idx="3485">
                  <c:v>9.2304207950923818</c:v>
                </c:pt>
                <c:pt idx="3486">
                  <c:v>-1.5170584362193531</c:v>
                </c:pt>
                <c:pt idx="3487">
                  <c:v>-0.55032774623592584</c:v>
                </c:pt>
                <c:pt idx="3488">
                  <c:v>5.4076672755792636E-2</c:v>
                </c:pt>
                <c:pt idx="3489">
                  <c:v>1.9410101344828854</c:v>
                </c:pt>
                <c:pt idx="3490">
                  <c:v>-0.63387210120210224</c:v>
                </c:pt>
                <c:pt idx="3491">
                  <c:v>12.582534050319204</c:v>
                </c:pt>
                <c:pt idx="3492">
                  <c:v>1.4029783503081172</c:v>
                </c:pt>
                <c:pt idx="3493">
                  <c:v>1.1828640571498108</c:v>
                </c:pt>
                <c:pt idx="3494">
                  <c:v>0.73504711643550669</c:v>
                </c:pt>
                <c:pt idx="3495">
                  <c:v>4.3692338096657197</c:v>
                </c:pt>
                <c:pt idx="3496">
                  <c:v>5.9982104828232456E-2</c:v>
                </c:pt>
                <c:pt idx="3497">
                  <c:v>5.4076672755792636E-2</c:v>
                </c:pt>
                <c:pt idx="3498">
                  <c:v>2.1627295000381084</c:v>
                </c:pt>
                <c:pt idx="3499">
                  <c:v>0.99284020842713405</c:v>
                </c:pt>
                <c:pt idx="3500">
                  <c:v>-0.3214773231165059</c:v>
                </c:pt>
                <c:pt idx="3501">
                  <c:v>-15.965799312657159</c:v>
                </c:pt>
                <c:pt idx="3502">
                  <c:v>1.5671693530471431</c:v>
                </c:pt>
                <c:pt idx="3503">
                  <c:v>0.23890274336089537</c:v>
                </c:pt>
                <c:pt idx="3504">
                  <c:v>0.38605843230707781</c:v>
                </c:pt>
                <c:pt idx="3505">
                  <c:v>15.287712379549449</c:v>
                </c:pt>
                <c:pt idx="3506">
                  <c:v>0.36133093062918814</c:v>
                </c:pt>
                <c:pt idx="3507">
                  <c:v>-2.6719109204859635</c:v>
                </c:pt>
                <c:pt idx="3508">
                  <c:v>4.80033559298816E-2</c:v>
                </c:pt>
                <c:pt idx="3509">
                  <c:v>0.58466197055844271</c:v>
                </c:pt>
                <c:pt idx="3510">
                  <c:v>-0.40000468432136937</c:v>
                </c:pt>
                <c:pt idx="3511">
                  <c:v>1.4150374992788437</c:v>
                </c:pt>
                <c:pt idx="3512">
                  <c:v>1.9909187934718056</c:v>
                </c:pt>
                <c:pt idx="3513">
                  <c:v>1.4150374992788437</c:v>
                </c:pt>
                <c:pt idx="3514">
                  <c:v>-5.7548875021634682</c:v>
                </c:pt>
                <c:pt idx="3515">
                  <c:v>0.43377406186042983</c:v>
                </c:pt>
                <c:pt idx="3516">
                  <c:v>0.74507064380326149</c:v>
                </c:pt>
                <c:pt idx="3517">
                  <c:v>-8.0624959257337636</c:v>
                </c:pt>
                <c:pt idx="3518">
                  <c:v>0.1535452582534555</c:v>
                </c:pt>
                <c:pt idx="3519">
                  <c:v>8.6450579349844769</c:v>
                </c:pt>
                <c:pt idx="3520">
                  <c:v>-8.3657929046909857E-2</c:v>
                </c:pt>
                <c:pt idx="3521">
                  <c:v>-3.3704946840320957</c:v>
                </c:pt>
                <c:pt idx="3522">
                  <c:v>-0.14002351572845037</c:v>
                </c:pt>
                <c:pt idx="3523">
                  <c:v>0.63457093866958725</c:v>
                </c:pt>
                <c:pt idx="3524">
                  <c:v>-12.598207620320975</c:v>
                </c:pt>
                <c:pt idx="3525">
                  <c:v>10.866248611111173</c:v>
                </c:pt>
                <c:pt idx="3526">
                  <c:v>-11.059344460824425</c:v>
                </c:pt>
                <c:pt idx="3527">
                  <c:v>0.65137441596372814</c:v>
                </c:pt>
                <c:pt idx="3528">
                  <c:v>0.26255438751597671</c:v>
                </c:pt>
                <c:pt idx="3529">
                  <c:v>7.6486571760385464</c:v>
                </c:pt>
                <c:pt idx="3530">
                  <c:v>11.61378946447258</c:v>
                </c:pt>
                <c:pt idx="3531">
                  <c:v>8.0606959316875546</c:v>
                </c:pt>
                <c:pt idx="3532">
                  <c:v>2.1627295000381084</c:v>
                </c:pt>
                <c:pt idx="3533">
                  <c:v>-7.0660891904577721</c:v>
                </c:pt>
                <c:pt idx="3534">
                  <c:v>-8.6450579349844769</c:v>
                </c:pt>
                <c:pt idx="3535">
                  <c:v>1.4150374992788437</c:v>
                </c:pt>
                <c:pt idx="3536">
                  <c:v>1.5671693530471431</c:v>
                </c:pt>
                <c:pt idx="3537">
                  <c:v>1.3546531837947606E-2</c:v>
                </c:pt>
                <c:pt idx="3538">
                  <c:v>11.759472121202835</c:v>
                </c:pt>
                <c:pt idx="3539">
                  <c:v>8.0606959316875546</c:v>
                </c:pt>
                <c:pt idx="3540">
                  <c:v>-1.6997468143090853</c:v>
                </c:pt>
                <c:pt idx="3541">
                  <c:v>4.0802673398461353</c:v>
                </c:pt>
                <c:pt idx="3542">
                  <c:v>-0.15748389625500606</c:v>
                </c:pt>
                <c:pt idx="3543">
                  <c:v>4.3692338096657197</c:v>
                </c:pt>
                <c:pt idx="3544">
                  <c:v>4.3692338096657197</c:v>
                </c:pt>
                <c:pt idx="3545">
                  <c:v>9.6450579349844787</c:v>
                </c:pt>
                <c:pt idx="3546">
                  <c:v>4.3692338096657197</c:v>
                </c:pt>
                <c:pt idx="3547">
                  <c:v>4.3692338096657197</c:v>
                </c:pt>
                <c:pt idx="3548">
                  <c:v>4.3692338096657197</c:v>
                </c:pt>
                <c:pt idx="3549">
                  <c:v>4.3692338096657197</c:v>
                </c:pt>
                <c:pt idx="3550">
                  <c:v>-0.15196302915532145</c:v>
                </c:pt>
                <c:pt idx="3551">
                  <c:v>12.228918874172939</c:v>
                </c:pt>
                <c:pt idx="3552">
                  <c:v>11.344295907915818</c:v>
                </c:pt>
                <c:pt idx="3553">
                  <c:v>0.37889979481205432</c:v>
                </c:pt>
                <c:pt idx="3554">
                  <c:v>7.6486571760385464</c:v>
                </c:pt>
                <c:pt idx="3555">
                  <c:v>0.61448444062425855</c:v>
                </c:pt>
                <c:pt idx="3556">
                  <c:v>-10.229619965185119</c:v>
                </c:pt>
                <c:pt idx="3557">
                  <c:v>1.5559690888416076</c:v>
                </c:pt>
                <c:pt idx="3558">
                  <c:v>-15.980749499196147</c:v>
                </c:pt>
                <c:pt idx="3559">
                  <c:v>-19.52293011796419</c:v>
                </c:pt>
                <c:pt idx="3560">
                  <c:v>-10.059795091795101</c:v>
                </c:pt>
                <c:pt idx="3561">
                  <c:v>-8.8672787397096631</c:v>
                </c:pt>
                <c:pt idx="3562">
                  <c:v>-0.2415628755309692</c:v>
                </c:pt>
                <c:pt idx="3563">
                  <c:v>9.4100979663115627</c:v>
                </c:pt>
                <c:pt idx="3564">
                  <c:v>8.3837042924740537</c:v>
                </c:pt>
                <c:pt idx="3565">
                  <c:v>11.485158443755667</c:v>
                </c:pt>
                <c:pt idx="3566">
                  <c:v>-4.7725895038969268</c:v>
                </c:pt>
                <c:pt idx="3567">
                  <c:v>1.0713174045016527</c:v>
                </c:pt>
                <c:pt idx="3568">
                  <c:v>7.6486571760385464</c:v>
                </c:pt>
                <c:pt idx="3569">
                  <c:v>0.61448444062425855</c:v>
                </c:pt>
                <c:pt idx="3570">
                  <c:v>4.3692338096657197</c:v>
                </c:pt>
                <c:pt idx="3571">
                  <c:v>4.3692338096657197</c:v>
                </c:pt>
                <c:pt idx="3572">
                  <c:v>0.60725779705106264</c:v>
                </c:pt>
                <c:pt idx="3573">
                  <c:v>-0.46855300860584564</c:v>
                </c:pt>
                <c:pt idx="3574">
                  <c:v>-0.79542644069520574</c:v>
                </c:pt>
                <c:pt idx="3575">
                  <c:v>-0.81452587614214755</c:v>
                </c:pt>
                <c:pt idx="3576">
                  <c:v>-0.83279984854233224</c:v>
                </c:pt>
                <c:pt idx="3577">
                  <c:v>-2.3210630833449768</c:v>
                </c:pt>
                <c:pt idx="3578">
                  <c:v>-0.79542644069520574</c:v>
                </c:pt>
                <c:pt idx="3579">
                  <c:v>2.1627295000381084</c:v>
                </c:pt>
                <c:pt idx="3580">
                  <c:v>-0.15919859484925367</c:v>
                </c:pt>
                <c:pt idx="3581">
                  <c:v>11.188382790570113</c:v>
                </c:pt>
                <c:pt idx="3582">
                  <c:v>-8.6450579349844769</c:v>
                </c:pt>
                <c:pt idx="3583">
                  <c:v>-8.3837042924740537</c:v>
                </c:pt>
                <c:pt idx="3584">
                  <c:v>-2.0169866360899356</c:v>
                </c:pt>
                <c:pt idx="3585">
                  <c:v>3.2637071477629291</c:v>
                </c:pt>
                <c:pt idx="3586">
                  <c:v>4.5323990509490292E-2</c:v>
                </c:pt>
                <c:pt idx="3587">
                  <c:v>6.4448145225651148</c:v>
                </c:pt>
                <c:pt idx="3588">
                  <c:v>13.167470416444264</c:v>
                </c:pt>
                <c:pt idx="3589">
                  <c:v>-8.8683081332894673</c:v>
                </c:pt>
                <c:pt idx="3590">
                  <c:v>1.8723944756833606</c:v>
                </c:pt>
                <c:pt idx="3591">
                  <c:v>7.6486571760385464</c:v>
                </c:pt>
                <c:pt idx="3592">
                  <c:v>9.0232923212567524</c:v>
                </c:pt>
                <c:pt idx="3593">
                  <c:v>0.99006974312642182</c:v>
                </c:pt>
                <c:pt idx="3594">
                  <c:v>0.35086202407509826</c:v>
                </c:pt>
                <c:pt idx="3595">
                  <c:v>-1.8832766602759903</c:v>
                </c:pt>
                <c:pt idx="3596">
                  <c:v>-13.468369487109527</c:v>
                </c:pt>
                <c:pt idx="3597">
                  <c:v>0.71165450563701815</c:v>
                </c:pt>
                <c:pt idx="3598">
                  <c:v>-14.335064632126906</c:v>
                </c:pt>
                <c:pt idx="3599">
                  <c:v>7.0660891904577738</c:v>
                </c:pt>
                <c:pt idx="3600">
                  <c:v>1.5767315858316231E-2</c:v>
                </c:pt>
                <c:pt idx="3601">
                  <c:v>0.61095770925410098</c:v>
                </c:pt>
                <c:pt idx="3602">
                  <c:v>1.4439186192659728</c:v>
                </c:pt>
                <c:pt idx="3603">
                  <c:v>-9.7604427459966399</c:v>
                </c:pt>
                <c:pt idx="3604">
                  <c:v>0.48494600895519696</c:v>
                </c:pt>
                <c:pt idx="3605">
                  <c:v>0.10596699813746301</c:v>
                </c:pt>
                <c:pt idx="3606">
                  <c:v>-14.738408975813829</c:v>
                </c:pt>
                <c:pt idx="3607">
                  <c:v>4.3457748368417297</c:v>
                </c:pt>
                <c:pt idx="3608">
                  <c:v>0</c:v>
                </c:pt>
                <c:pt idx="3609">
                  <c:v>-0.16664986940945128</c:v>
                </c:pt>
                <c:pt idx="3610">
                  <c:v>6.6709342469913863E-2</c:v>
                </c:pt>
                <c:pt idx="3611">
                  <c:v>-3.2565565768729057</c:v>
                </c:pt>
                <c:pt idx="3612">
                  <c:v>-0.26918663281538907</c:v>
                </c:pt>
                <c:pt idx="3613">
                  <c:v>-0.19501598240514331</c:v>
                </c:pt>
                <c:pt idx="3614">
                  <c:v>1.3272418947838305</c:v>
                </c:pt>
                <c:pt idx="3615">
                  <c:v>-0.16315113680092075</c:v>
                </c:pt>
                <c:pt idx="3616">
                  <c:v>-7.0660891904577721</c:v>
                </c:pt>
                <c:pt idx="3617">
                  <c:v>-3.6805440998547337E-2</c:v>
                </c:pt>
                <c:pt idx="3618">
                  <c:v>-7.6407652741343868E-2</c:v>
                </c:pt>
                <c:pt idx="3619">
                  <c:v>0.1926450779423961</c:v>
                </c:pt>
                <c:pt idx="3620">
                  <c:v>-0.3048545815284211</c:v>
                </c:pt>
                <c:pt idx="3621">
                  <c:v>-8.693563677128105E-2</c:v>
                </c:pt>
                <c:pt idx="3622">
                  <c:v>4.4957782206369271E-2</c:v>
                </c:pt>
                <c:pt idx="3623">
                  <c:v>-0.2143524675027422</c:v>
                </c:pt>
                <c:pt idx="3624">
                  <c:v>2.484551223081918</c:v>
                </c:pt>
                <c:pt idx="3625">
                  <c:v>6.3952632789215647E-2</c:v>
                </c:pt>
                <c:pt idx="3626">
                  <c:v>-8.1812502397012959E-2</c:v>
                </c:pt>
                <c:pt idx="3627">
                  <c:v>0.68624583655833771</c:v>
                </c:pt>
                <c:pt idx="3628">
                  <c:v>-1.260381757704178</c:v>
                </c:pt>
                <c:pt idx="3629">
                  <c:v>-0.22662376564410897</c:v>
                </c:pt>
                <c:pt idx="3630">
                  <c:v>-7.5948853233298627E-2</c:v>
                </c:pt>
                <c:pt idx="3631">
                  <c:v>8.0606959316875546</c:v>
                </c:pt>
                <c:pt idx="3632">
                  <c:v>-0.21800366153073417</c:v>
                </c:pt>
                <c:pt idx="3633">
                  <c:v>0.22487341084020251</c:v>
                </c:pt>
                <c:pt idx="3634">
                  <c:v>-0.14632165928800406</c:v>
                </c:pt>
                <c:pt idx="3635">
                  <c:v>-1.9175378398080272</c:v>
                </c:pt>
                <c:pt idx="3636">
                  <c:v>0.22972596935141373</c:v>
                </c:pt>
                <c:pt idx="3637">
                  <c:v>-3.4027403800193819E-2</c:v>
                </c:pt>
                <c:pt idx="3638">
                  <c:v>0.44827382875277594</c:v>
                </c:pt>
                <c:pt idx="3639">
                  <c:v>0.17283659686221581</c:v>
                </c:pt>
                <c:pt idx="3640">
                  <c:v>-0.27964634703871188</c:v>
                </c:pt>
                <c:pt idx="3641">
                  <c:v>1.4683852631209886</c:v>
                </c:pt>
                <c:pt idx="3642">
                  <c:v>0.20309186537751173</c:v>
                </c:pt>
                <c:pt idx="3643">
                  <c:v>-4.3692338096657197</c:v>
                </c:pt>
                <c:pt idx="3644">
                  <c:v>9.965784284662087</c:v>
                </c:pt>
                <c:pt idx="3645">
                  <c:v>-0.99969946983728653</c:v>
                </c:pt>
                <c:pt idx="3646">
                  <c:v>0.36017556424432545</c:v>
                </c:pt>
                <c:pt idx="3647">
                  <c:v>-1.8615678167347237E-2</c:v>
                </c:pt>
                <c:pt idx="3648">
                  <c:v>1.1910363275349583</c:v>
                </c:pt>
                <c:pt idx="3649">
                  <c:v>0.4843001617159578</c:v>
                </c:pt>
                <c:pt idx="3650">
                  <c:v>0.73216460790238502</c:v>
                </c:pt>
                <c:pt idx="3651">
                  <c:v>1.3058084295240855</c:v>
                </c:pt>
                <c:pt idx="3652">
                  <c:v>1.7369655941662063</c:v>
                </c:pt>
                <c:pt idx="3653">
                  <c:v>3.2034265038149176E-16</c:v>
                </c:pt>
                <c:pt idx="3654">
                  <c:v>1.106915203916512</c:v>
                </c:pt>
                <c:pt idx="3655">
                  <c:v>0.87492286694988264</c:v>
                </c:pt>
                <c:pt idx="3656">
                  <c:v>0.3959286763311391</c:v>
                </c:pt>
                <c:pt idx="3657">
                  <c:v>1.7700739059781447</c:v>
                </c:pt>
                <c:pt idx="3658">
                  <c:v>-7.6486571760385464</c:v>
                </c:pt>
                <c:pt idx="3659">
                  <c:v>0.70279899101501453</c:v>
                </c:pt>
                <c:pt idx="3660">
                  <c:v>-5.1645851748322782</c:v>
                </c:pt>
                <c:pt idx="3661">
                  <c:v>12.566767596032916</c:v>
                </c:pt>
                <c:pt idx="3662">
                  <c:v>-7.6462586799900292</c:v>
                </c:pt>
                <c:pt idx="3663">
                  <c:v>-1.5306534307069528</c:v>
                </c:pt>
                <c:pt idx="3664">
                  <c:v>2.1600001239215181</c:v>
                </c:pt>
                <c:pt idx="3665">
                  <c:v>0.84826404756874685</c:v>
                </c:pt>
                <c:pt idx="3666">
                  <c:v>0.6398244357556746</c:v>
                </c:pt>
                <c:pt idx="3667">
                  <c:v>10.91687468418114</c:v>
                </c:pt>
                <c:pt idx="3668">
                  <c:v>-0.10547881291694468</c:v>
                </c:pt>
                <c:pt idx="3669">
                  <c:v>11.673603533168777</c:v>
                </c:pt>
                <c:pt idx="3670">
                  <c:v>-9.7534330717856443E-2</c:v>
                </c:pt>
                <c:pt idx="3671">
                  <c:v>0.73961031542177003</c:v>
                </c:pt>
                <c:pt idx="3672">
                  <c:v>4.8016185525084598</c:v>
                </c:pt>
                <c:pt idx="3673">
                  <c:v>-9.7927902943010636</c:v>
                </c:pt>
                <c:pt idx="3674">
                  <c:v>-5.1013289553739654</c:v>
                </c:pt>
                <c:pt idx="3675">
                  <c:v>0.24538654001436924</c:v>
                </c:pt>
                <c:pt idx="3676">
                  <c:v>-8.0606959316875546</c:v>
                </c:pt>
                <c:pt idx="3677">
                  <c:v>5.5647846187835261</c:v>
                </c:pt>
                <c:pt idx="3678">
                  <c:v>0.43050890804128394</c:v>
                </c:pt>
                <c:pt idx="3679">
                  <c:v>0.99460674122978143</c:v>
                </c:pt>
                <c:pt idx="3680">
                  <c:v>-0.25032335408423995</c:v>
                </c:pt>
                <c:pt idx="3681">
                  <c:v>-4.7176793368066655E-2</c:v>
                </c:pt>
                <c:pt idx="3682">
                  <c:v>-0.28743971850207173</c:v>
                </c:pt>
                <c:pt idx="3683">
                  <c:v>5.1289228696854615E-2</c:v>
                </c:pt>
                <c:pt idx="3684">
                  <c:v>-0.10205127146969711</c:v>
                </c:pt>
                <c:pt idx="3685">
                  <c:v>0.23710594084326767</c:v>
                </c:pt>
                <c:pt idx="3686">
                  <c:v>1.3619261628192814</c:v>
                </c:pt>
                <c:pt idx="3687">
                  <c:v>-1.9842326841416833</c:v>
                </c:pt>
                <c:pt idx="3688">
                  <c:v>8.2801030117511665E-3</c:v>
                </c:pt>
                <c:pt idx="3689">
                  <c:v>-0.18286405714981072</c:v>
                </c:pt>
                <c:pt idx="3690">
                  <c:v>-10.147204924942228</c:v>
                </c:pt>
                <c:pt idx="3691">
                  <c:v>9.5189809291704002</c:v>
                </c:pt>
                <c:pt idx="3692">
                  <c:v>5.6583529026451487</c:v>
                </c:pt>
                <c:pt idx="3693">
                  <c:v>0.58616125030478172</c:v>
                </c:pt>
                <c:pt idx="3694">
                  <c:v>-5.9228321394775394</c:v>
                </c:pt>
                <c:pt idx="3695">
                  <c:v>7.1242489839567833</c:v>
                </c:pt>
                <c:pt idx="3696">
                  <c:v>-10.917372079476841</c:v>
                </c:pt>
                <c:pt idx="3697">
                  <c:v>4.3204061377890559</c:v>
                </c:pt>
                <c:pt idx="3698">
                  <c:v>10.307580315927396</c:v>
                </c:pt>
                <c:pt idx="3699">
                  <c:v>2.2940220983174782</c:v>
                </c:pt>
                <c:pt idx="3700">
                  <c:v>15.162207728046056</c:v>
                </c:pt>
                <c:pt idx="3701">
                  <c:v>-9.7610796626422094E-2</c:v>
                </c:pt>
                <c:pt idx="3702">
                  <c:v>-1.1715271060388137</c:v>
                </c:pt>
                <c:pt idx="3703">
                  <c:v>10.703038388986418</c:v>
                </c:pt>
                <c:pt idx="3704">
                  <c:v>-3.1332370801137519</c:v>
                </c:pt>
                <c:pt idx="3705">
                  <c:v>-15.084033251332077</c:v>
                </c:pt>
                <c:pt idx="3706">
                  <c:v>8.0624959257337636</c:v>
                </c:pt>
                <c:pt idx="3707">
                  <c:v>11.563514081457122</c:v>
                </c:pt>
                <c:pt idx="3708">
                  <c:v>0.43832435181475943</c:v>
                </c:pt>
                <c:pt idx="3709">
                  <c:v>3.8474147814635637E-2</c:v>
                </c:pt>
                <c:pt idx="3710">
                  <c:v>5.7459543773934607</c:v>
                </c:pt>
                <c:pt idx="3711">
                  <c:v>-8.8672787397096631</c:v>
                </c:pt>
                <c:pt idx="3712">
                  <c:v>0.85798099512757198</c:v>
                </c:pt>
                <c:pt idx="3713">
                  <c:v>-14.380866867456534</c:v>
                </c:pt>
                <c:pt idx="3714">
                  <c:v>-7.5974318526833731</c:v>
                </c:pt>
                <c:pt idx="3715">
                  <c:v>8.7436329162260684E-2</c:v>
                </c:pt>
                <c:pt idx="3716">
                  <c:v>7.0660891904577721</c:v>
                </c:pt>
                <c:pt idx="3717">
                  <c:v>1.1876270031757714</c:v>
                </c:pt>
                <c:pt idx="3718">
                  <c:v>3.5706072077440858</c:v>
                </c:pt>
                <c:pt idx="3719">
                  <c:v>0.41503749927884348</c:v>
                </c:pt>
                <c:pt idx="3720">
                  <c:v>8.1794091163647345E-2</c:v>
                </c:pt>
                <c:pt idx="3721">
                  <c:v>0.46158008521587351</c:v>
                </c:pt>
                <c:pt idx="3722">
                  <c:v>0.4399279390802992</c:v>
                </c:pt>
                <c:pt idx="3723">
                  <c:v>1.1627295000381084</c:v>
                </c:pt>
                <c:pt idx="3724">
                  <c:v>0.71003001519515785</c:v>
                </c:pt>
                <c:pt idx="3725">
                  <c:v>-0.3747736290651168</c:v>
                </c:pt>
                <c:pt idx="3726">
                  <c:v>0.22204945329943812</c:v>
                </c:pt>
                <c:pt idx="3727">
                  <c:v>-0.43295940727610632</c:v>
                </c:pt>
                <c:pt idx="3728">
                  <c:v>0.28950661719498472</c:v>
                </c:pt>
                <c:pt idx="3729">
                  <c:v>0.16759994849606835</c:v>
                </c:pt>
                <c:pt idx="3730">
                  <c:v>1.9946067412297817</c:v>
                </c:pt>
                <c:pt idx="3731">
                  <c:v>5.6583528366367514E-2</c:v>
                </c:pt>
                <c:pt idx="3732">
                  <c:v>1.9946067412297817</c:v>
                </c:pt>
                <c:pt idx="3733">
                  <c:v>8.1056419482450472</c:v>
                </c:pt>
                <c:pt idx="3734">
                  <c:v>-0.24100809950379493</c:v>
                </c:pt>
                <c:pt idx="3735">
                  <c:v>2.8996950942043149</c:v>
                </c:pt>
                <c:pt idx="3736">
                  <c:v>6.9493063480313744</c:v>
                </c:pt>
                <c:pt idx="3737">
                  <c:v>0.9068905956085187</c:v>
                </c:pt>
                <c:pt idx="3738">
                  <c:v>0.99909916010754674</c:v>
                </c:pt>
                <c:pt idx="3739">
                  <c:v>9.9535673550914375E-2</c:v>
                </c:pt>
                <c:pt idx="3740">
                  <c:v>0.12775554719837295</c:v>
                </c:pt>
                <c:pt idx="3741">
                  <c:v>-11.381182412624446</c:v>
                </c:pt>
                <c:pt idx="3742">
                  <c:v>5.4980449300439433</c:v>
                </c:pt>
                <c:pt idx="3743">
                  <c:v>-0.20095473688243534</c:v>
                </c:pt>
                <c:pt idx="3744">
                  <c:v>-8.7302408106900153E-2</c:v>
                </c:pt>
                <c:pt idx="3745">
                  <c:v>1.9530990250309721</c:v>
                </c:pt>
                <c:pt idx="3746">
                  <c:v>-0.7627031555798145</c:v>
                </c:pt>
                <c:pt idx="3747">
                  <c:v>-0.16827148258979852</c:v>
                </c:pt>
                <c:pt idx="3748">
                  <c:v>0.15507723703499893</c:v>
                </c:pt>
                <c:pt idx="3749">
                  <c:v>-3.9444466002321223</c:v>
                </c:pt>
                <c:pt idx="3750">
                  <c:v>9.4286503090315463</c:v>
                </c:pt>
                <c:pt idx="3751">
                  <c:v>1.8703237531318555</c:v>
                </c:pt>
                <c:pt idx="3752">
                  <c:v>3.4352247581036446</c:v>
                </c:pt>
                <c:pt idx="3753">
                  <c:v>-8.3822637581148367</c:v>
                </c:pt>
                <c:pt idx="3754">
                  <c:v>12.502003002388932</c:v>
                </c:pt>
                <c:pt idx="3755">
                  <c:v>0.82781902461731982</c:v>
                </c:pt>
                <c:pt idx="3756">
                  <c:v>-3.3219280948873622</c:v>
                </c:pt>
                <c:pt idx="3757">
                  <c:v>0.63005039024969456</c:v>
                </c:pt>
                <c:pt idx="3758">
                  <c:v>3.5440199860610968</c:v>
                </c:pt>
                <c:pt idx="3759">
                  <c:v>0.32921514776561128</c:v>
                </c:pt>
                <c:pt idx="3760">
                  <c:v>-1.8579809951275723</c:v>
                </c:pt>
                <c:pt idx="3761">
                  <c:v>0.12775554719837295</c:v>
                </c:pt>
                <c:pt idx="3762">
                  <c:v>1.1332665308634642</c:v>
                </c:pt>
                <c:pt idx="3763">
                  <c:v>0.24792751344358552</c:v>
                </c:pt>
                <c:pt idx="3764">
                  <c:v>0.65207669657969314</c:v>
                </c:pt>
                <c:pt idx="3765">
                  <c:v>-0.36257007938470825</c:v>
                </c:pt>
                <c:pt idx="3766">
                  <c:v>0.23266075679027509</c:v>
                </c:pt>
                <c:pt idx="3767">
                  <c:v>0.93680617351280593</c:v>
                </c:pt>
                <c:pt idx="3768">
                  <c:v>0.19793937761190855</c:v>
                </c:pt>
                <c:pt idx="3769">
                  <c:v>1.2344652536370229</c:v>
                </c:pt>
                <c:pt idx="3770">
                  <c:v>0.19854567938208012</c:v>
                </c:pt>
                <c:pt idx="3771">
                  <c:v>-8.8683081332894673</c:v>
                </c:pt>
                <c:pt idx="3772">
                  <c:v>0.31719017588069931</c:v>
                </c:pt>
                <c:pt idx="3773">
                  <c:v>-0.92820931693198994</c:v>
                </c:pt>
                <c:pt idx="3774">
                  <c:v>0.28044115758887878</c:v>
                </c:pt>
                <c:pt idx="3775">
                  <c:v>-10.917123403264748</c:v>
                </c:pt>
                <c:pt idx="3776">
                  <c:v>5.0489607569754043</c:v>
                </c:pt>
                <c:pt idx="3777">
                  <c:v>7.6462586799900292</c:v>
                </c:pt>
                <c:pt idx="3778">
                  <c:v>10.381542951184585</c:v>
                </c:pt>
                <c:pt idx="3779">
                  <c:v>0.14684138832927149</c:v>
                </c:pt>
                <c:pt idx="3780">
                  <c:v>-5.3298226160049061E-2</c:v>
                </c:pt>
                <c:pt idx="3781">
                  <c:v>11.644006462681574</c:v>
                </c:pt>
                <c:pt idx="3782">
                  <c:v>2.543857297391483</c:v>
                </c:pt>
                <c:pt idx="3783">
                  <c:v>4.9753035197099428E-2</c:v>
                </c:pt>
                <c:pt idx="3784">
                  <c:v>0.62868387815047422</c:v>
                </c:pt>
                <c:pt idx="3785">
                  <c:v>0.26303440583379378</c:v>
                </c:pt>
                <c:pt idx="3786">
                  <c:v>0.46394709975979009</c:v>
                </c:pt>
                <c:pt idx="3787">
                  <c:v>0.29194396591832444</c:v>
                </c:pt>
                <c:pt idx="3788">
                  <c:v>0.18003502908715327</c:v>
                </c:pt>
                <c:pt idx="3789">
                  <c:v>-0.16457176694810563</c:v>
                </c:pt>
                <c:pt idx="3790">
                  <c:v>1.4853466796720467</c:v>
                </c:pt>
                <c:pt idx="3791">
                  <c:v>13.29734619894672</c:v>
                </c:pt>
                <c:pt idx="3792">
                  <c:v>-0.44157253758081455</c:v>
                </c:pt>
                <c:pt idx="3793">
                  <c:v>-5.4113734168478587</c:v>
                </c:pt>
                <c:pt idx="3794">
                  <c:v>-0.60633615151372311</c:v>
                </c:pt>
                <c:pt idx="3795">
                  <c:v>-0.17970602223489779</c:v>
                </c:pt>
                <c:pt idx="3796">
                  <c:v>-0.14705387747331661</c:v>
                </c:pt>
                <c:pt idx="3797">
                  <c:v>9.7216347552093723</c:v>
                </c:pt>
                <c:pt idx="3798">
                  <c:v>-1.5120086288863903</c:v>
                </c:pt>
                <c:pt idx="3799">
                  <c:v>4.2443252767633908</c:v>
                </c:pt>
                <c:pt idx="3800">
                  <c:v>-0.23132554610645528</c:v>
                </c:pt>
                <c:pt idx="3801">
                  <c:v>-12.08137247435552</c:v>
                </c:pt>
                <c:pt idx="3802">
                  <c:v>0.10949836493051458</c:v>
                </c:pt>
                <c:pt idx="3803">
                  <c:v>-0.83824893000338774</c:v>
                </c:pt>
                <c:pt idx="3804">
                  <c:v>8.3808217839409309</c:v>
                </c:pt>
                <c:pt idx="3805">
                  <c:v>8.6462586799900301</c:v>
                </c:pt>
                <c:pt idx="3806">
                  <c:v>0.17897014104531933</c:v>
                </c:pt>
                <c:pt idx="3807">
                  <c:v>-10.814315423787811</c:v>
                </c:pt>
                <c:pt idx="3808">
                  <c:v>-11.344665782303407</c:v>
                </c:pt>
                <c:pt idx="3809">
                  <c:v>1.3219280948873624</c:v>
                </c:pt>
                <c:pt idx="3810">
                  <c:v>1.5825620092507136</c:v>
                </c:pt>
                <c:pt idx="3811">
                  <c:v>-8.2578592346396302</c:v>
                </c:pt>
                <c:pt idx="3812">
                  <c:v>-11.866248611111173</c:v>
                </c:pt>
                <c:pt idx="3813">
                  <c:v>-0.21566407357765796</c:v>
                </c:pt>
                <c:pt idx="3814">
                  <c:v>0.78727067601427181</c:v>
                </c:pt>
                <c:pt idx="3815">
                  <c:v>-2.0783710635528725</c:v>
                </c:pt>
                <c:pt idx="3816">
                  <c:v>2.3176079268385861</c:v>
                </c:pt>
                <c:pt idx="3817">
                  <c:v>14.904399421380555</c:v>
                </c:pt>
                <c:pt idx="3818">
                  <c:v>-9.229619965185119</c:v>
                </c:pt>
                <c:pt idx="3819">
                  <c:v>-10.307580315927396</c:v>
                </c:pt>
                <c:pt idx="3820">
                  <c:v>-0.34358697601713539</c:v>
                </c:pt>
                <c:pt idx="3821">
                  <c:v>2.129477836322869E-2</c:v>
                </c:pt>
                <c:pt idx="3822">
                  <c:v>0.52000705888038645</c:v>
                </c:pt>
                <c:pt idx="3823">
                  <c:v>-0.36257007938470848</c:v>
                </c:pt>
                <c:pt idx="3824">
                  <c:v>0.83237136560684988</c:v>
                </c:pt>
                <c:pt idx="3825">
                  <c:v>-3.0449032245630523</c:v>
                </c:pt>
                <c:pt idx="3826">
                  <c:v>9.7598881832218343</c:v>
                </c:pt>
                <c:pt idx="3827">
                  <c:v>1.1722228721734276</c:v>
                </c:pt>
                <c:pt idx="3828">
                  <c:v>-1.4994110566059431</c:v>
                </c:pt>
                <c:pt idx="3829">
                  <c:v>0.67609079932104843</c:v>
                </c:pt>
                <c:pt idx="3830">
                  <c:v>0.99284020842713405</c:v>
                </c:pt>
                <c:pt idx="3831">
                  <c:v>-10.644457187509261</c:v>
                </c:pt>
                <c:pt idx="3832">
                  <c:v>0.17218097538268007</c:v>
                </c:pt>
                <c:pt idx="3833">
                  <c:v>-0.17654939175356457</c:v>
                </c:pt>
                <c:pt idx="3834">
                  <c:v>-5.8893689053568239E-2</c:v>
                </c:pt>
                <c:pt idx="3835">
                  <c:v>9.9662651028771325</c:v>
                </c:pt>
                <c:pt idx="3836">
                  <c:v>-8.2462160191972653E-2</c:v>
                </c:pt>
                <c:pt idx="3837">
                  <c:v>12.451296983981448</c:v>
                </c:pt>
                <c:pt idx="3838">
                  <c:v>0.13579437558084137</c:v>
                </c:pt>
                <c:pt idx="3839">
                  <c:v>-0.39740760525705249</c:v>
                </c:pt>
                <c:pt idx="3840">
                  <c:v>0.46506407305039155</c:v>
                </c:pt>
                <c:pt idx="3841">
                  <c:v>-1.1182197641803786</c:v>
                </c:pt>
                <c:pt idx="3842">
                  <c:v>-0.35429568940578476</c:v>
                </c:pt>
                <c:pt idx="3843">
                  <c:v>-20</c:v>
                </c:pt>
                <c:pt idx="3844">
                  <c:v>0.70335720152338632</c:v>
                </c:pt>
                <c:pt idx="3845">
                  <c:v>1.3061607790290457</c:v>
                </c:pt>
                <c:pt idx="3846">
                  <c:v>-0.35429568940578476</c:v>
                </c:pt>
                <c:pt idx="3847">
                  <c:v>8.9464189597951567</c:v>
                </c:pt>
                <c:pt idx="3848">
                  <c:v>5.7428280049069635E-2</c:v>
                </c:pt>
                <c:pt idx="3849">
                  <c:v>0.30968449913261537</c:v>
                </c:pt>
                <c:pt idx="3850">
                  <c:v>-0.1699149833180984</c:v>
                </c:pt>
                <c:pt idx="3851">
                  <c:v>4.0130299484491179</c:v>
                </c:pt>
                <c:pt idx="3852">
                  <c:v>15.092316690591018</c:v>
                </c:pt>
                <c:pt idx="3853">
                  <c:v>-1.3745459743282524</c:v>
                </c:pt>
                <c:pt idx="3854">
                  <c:v>-7.6486571760385464</c:v>
                </c:pt>
                <c:pt idx="3855">
                  <c:v>-8.3837042924740537</c:v>
                </c:pt>
                <c:pt idx="3856">
                  <c:v>-0.26509687229068596</c:v>
                </c:pt>
                <c:pt idx="3857">
                  <c:v>1.6057210608879533</c:v>
                </c:pt>
                <c:pt idx="3858">
                  <c:v>8.6450579349844769</c:v>
                </c:pt>
                <c:pt idx="3859">
                  <c:v>5.3439258961460415E-2</c:v>
                </c:pt>
                <c:pt idx="3860">
                  <c:v>0.12732863314625301</c:v>
                </c:pt>
                <c:pt idx="3861">
                  <c:v>0.15200309344505006</c:v>
                </c:pt>
                <c:pt idx="3862">
                  <c:v>0.48393258048991161</c:v>
                </c:pt>
                <c:pt idx="3863">
                  <c:v>0.98058254617275908</c:v>
                </c:pt>
                <c:pt idx="3864">
                  <c:v>0.94228450214371284</c:v>
                </c:pt>
                <c:pt idx="3865">
                  <c:v>-0.3024381903354621</c:v>
                </c:pt>
                <c:pt idx="3866">
                  <c:v>-9.3900138881481673E-2</c:v>
                </c:pt>
                <c:pt idx="3867">
                  <c:v>-0.48754999906321145</c:v>
                </c:pt>
                <c:pt idx="3868">
                  <c:v>1.6119665363276994E-2</c:v>
                </c:pt>
                <c:pt idx="3869">
                  <c:v>2.3447287534845196</c:v>
                </c:pt>
                <c:pt idx="3870">
                  <c:v>-0.2889130376593993</c:v>
                </c:pt>
                <c:pt idx="3871">
                  <c:v>12.248718247933585</c:v>
                </c:pt>
                <c:pt idx="3872">
                  <c:v>0.21021770739034554</c:v>
                </c:pt>
                <c:pt idx="3873">
                  <c:v>0.41136317846930692</c:v>
                </c:pt>
                <c:pt idx="3874">
                  <c:v>0.41136317846930692</c:v>
                </c:pt>
                <c:pt idx="3875">
                  <c:v>0.32224022016335468</c:v>
                </c:pt>
                <c:pt idx="3876">
                  <c:v>0.13299071485294967</c:v>
                </c:pt>
                <c:pt idx="3877">
                  <c:v>0.95419631038687514</c:v>
                </c:pt>
                <c:pt idx="3878">
                  <c:v>0.55705650415127161</c:v>
                </c:pt>
                <c:pt idx="3879">
                  <c:v>0.55705650415127161</c:v>
                </c:pt>
                <c:pt idx="3880">
                  <c:v>0.43171624042547441</c:v>
                </c:pt>
                <c:pt idx="3881">
                  <c:v>-2.8642987188840503</c:v>
                </c:pt>
                <c:pt idx="3882">
                  <c:v>1.3436769865369778</c:v>
                </c:pt>
                <c:pt idx="3883">
                  <c:v>1.2514700688677696</c:v>
                </c:pt>
                <c:pt idx="3884">
                  <c:v>2.1253997339504211</c:v>
                </c:pt>
                <c:pt idx="3885">
                  <c:v>2.9928044985957962</c:v>
                </c:pt>
                <c:pt idx="3886">
                  <c:v>0.23446525363702297</c:v>
                </c:pt>
                <c:pt idx="3887">
                  <c:v>-5.4447784022376294E-2</c:v>
                </c:pt>
                <c:pt idx="3888">
                  <c:v>-0.12613187981839438</c:v>
                </c:pt>
                <c:pt idx="3889">
                  <c:v>0.3410369178350669</c:v>
                </c:pt>
                <c:pt idx="3890">
                  <c:v>2.7765774500650631</c:v>
                </c:pt>
                <c:pt idx="3891">
                  <c:v>0.3114610958362935</c:v>
                </c:pt>
                <c:pt idx="3892">
                  <c:v>0.49185309632967472</c:v>
                </c:pt>
                <c:pt idx="3893">
                  <c:v>13.840318978135199</c:v>
                </c:pt>
                <c:pt idx="3894">
                  <c:v>2.148863385914483</c:v>
                </c:pt>
                <c:pt idx="3895">
                  <c:v>0.55019708256047972</c:v>
                </c:pt>
                <c:pt idx="3896">
                  <c:v>-0.2518272771540877</c:v>
                </c:pt>
                <c:pt idx="3897">
                  <c:v>-0.58376125582170613</c:v>
                </c:pt>
                <c:pt idx="3898">
                  <c:v>0.73696559416620622</c:v>
                </c:pt>
                <c:pt idx="3899">
                  <c:v>-0.3680261379928671</c:v>
                </c:pt>
                <c:pt idx="3900">
                  <c:v>0.12851474052268039</c:v>
                </c:pt>
                <c:pt idx="3901">
                  <c:v>-10.45189794595189</c:v>
                </c:pt>
                <c:pt idx="3902">
                  <c:v>1.4506614090095651</c:v>
                </c:pt>
                <c:pt idx="3903">
                  <c:v>0.10236171762967747</c:v>
                </c:pt>
                <c:pt idx="3904">
                  <c:v>-0.11278669704877031</c:v>
                </c:pt>
                <c:pt idx="3905">
                  <c:v>8.5391491230644684E-2</c:v>
                </c:pt>
                <c:pt idx="3906">
                  <c:v>-7.2149785755835083E-2</c:v>
                </c:pt>
                <c:pt idx="3907">
                  <c:v>9.3822637581148367</c:v>
                </c:pt>
                <c:pt idx="3908">
                  <c:v>-4.2854022188622487</c:v>
                </c:pt>
                <c:pt idx="3909">
                  <c:v>-9.3230547603416465</c:v>
                </c:pt>
                <c:pt idx="3910">
                  <c:v>6.7414669864011465</c:v>
                </c:pt>
                <c:pt idx="3911">
                  <c:v>5.9228321394775394</c:v>
                </c:pt>
                <c:pt idx="3912">
                  <c:v>-0.74390164137658266</c:v>
                </c:pt>
                <c:pt idx="3913">
                  <c:v>0.62385151411475126</c:v>
                </c:pt>
                <c:pt idx="3914">
                  <c:v>-0.14438990933517443</c:v>
                </c:pt>
                <c:pt idx="3915">
                  <c:v>0.75273291002452292</c:v>
                </c:pt>
                <c:pt idx="3916">
                  <c:v>3.736965594166207</c:v>
                </c:pt>
                <c:pt idx="3917">
                  <c:v>-2.9361969651205522</c:v>
                </c:pt>
                <c:pt idx="3918">
                  <c:v>0.85764707658866923</c:v>
                </c:pt>
                <c:pt idx="3919">
                  <c:v>-10.094517598784291</c:v>
                </c:pt>
                <c:pt idx="3920">
                  <c:v>1.1975151179291312</c:v>
                </c:pt>
                <c:pt idx="3921">
                  <c:v>8.3822637581148367</c:v>
                </c:pt>
                <c:pt idx="3922">
                  <c:v>-0.74790107184736199</c:v>
                </c:pt>
                <c:pt idx="3923">
                  <c:v>-7.0660891904577721</c:v>
                </c:pt>
                <c:pt idx="3924">
                  <c:v>-0.16959715345978812</c:v>
                </c:pt>
                <c:pt idx="3925">
                  <c:v>-0.47643804394298717</c:v>
                </c:pt>
                <c:pt idx="3926">
                  <c:v>0.75002174699165269</c:v>
                </c:pt>
                <c:pt idx="3927">
                  <c:v>2.0995356735509145</c:v>
                </c:pt>
                <c:pt idx="3928">
                  <c:v>1.5474877953024935</c:v>
                </c:pt>
                <c:pt idx="3929">
                  <c:v>0.70064765420153829</c:v>
                </c:pt>
                <c:pt idx="3930">
                  <c:v>6.0732489820306386</c:v>
                </c:pt>
                <c:pt idx="3931">
                  <c:v>9.5196362528432132</c:v>
                </c:pt>
                <c:pt idx="3932">
                  <c:v>8.9942125312798188E-2</c:v>
                </c:pt>
                <c:pt idx="3933">
                  <c:v>0.34288771352300851</c:v>
                </c:pt>
                <c:pt idx="3934">
                  <c:v>2.6273762559513685</c:v>
                </c:pt>
                <c:pt idx="3935">
                  <c:v>9.6444571875092606</c:v>
                </c:pt>
                <c:pt idx="3936">
                  <c:v>5.1808855109942531</c:v>
                </c:pt>
                <c:pt idx="3937">
                  <c:v>-0.1124747292584125</c:v>
                </c:pt>
                <c:pt idx="3938">
                  <c:v>0.95419631038687536</c:v>
                </c:pt>
                <c:pt idx="3939">
                  <c:v>4.5647846187835261</c:v>
                </c:pt>
                <c:pt idx="3940">
                  <c:v>14.510146020155364</c:v>
                </c:pt>
                <c:pt idx="3941">
                  <c:v>-0.52910926598763885</c:v>
                </c:pt>
                <c:pt idx="3942">
                  <c:v>0.20262916651501789</c:v>
                </c:pt>
                <c:pt idx="3943">
                  <c:v>0.49013895451956269</c:v>
                </c:pt>
                <c:pt idx="3944">
                  <c:v>0</c:v>
                </c:pt>
                <c:pt idx="3945">
                  <c:v>-0.80108500211943601</c:v>
                </c:pt>
                <c:pt idx="3946">
                  <c:v>-1.9131607871721379</c:v>
                </c:pt>
                <c:pt idx="3947">
                  <c:v>7.780588721516328E-2</c:v>
                </c:pt>
                <c:pt idx="3948">
                  <c:v>-5.2851882265735166E-2</c:v>
                </c:pt>
                <c:pt idx="3949">
                  <c:v>-0.18220333122074894</c:v>
                </c:pt>
                <c:pt idx="3950">
                  <c:v>0.40624055104168494</c:v>
                </c:pt>
                <c:pt idx="3951">
                  <c:v>-0.19639721280350353</c:v>
                </c:pt>
                <c:pt idx="3952">
                  <c:v>3.8073549220576046</c:v>
                </c:pt>
                <c:pt idx="3953">
                  <c:v>-8.3837042924740537</c:v>
                </c:pt>
                <c:pt idx="3954">
                  <c:v>0.25096157353321902</c:v>
                </c:pt>
                <c:pt idx="3955">
                  <c:v>0.35009876757852343</c:v>
                </c:pt>
                <c:pt idx="3956">
                  <c:v>0.63765104024801667</c:v>
                </c:pt>
                <c:pt idx="3957">
                  <c:v>0.19609567762822042</c:v>
                </c:pt>
                <c:pt idx="3958">
                  <c:v>0.15762216594621015</c:v>
                </c:pt>
                <c:pt idx="3959">
                  <c:v>-0.49401628947057097</c:v>
                </c:pt>
                <c:pt idx="3960">
                  <c:v>-0.49401628947057097</c:v>
                </c:pt>
                <c:pt idx="3961">
                  <c:v>-0.49401628947057097</c:v>
                </c:pt>
                <c:pt idx="3962">
                  <c:v>-0.49401628947057097</c:v>
                </c:pt>
                <c:pt idx="3963">
                  <c:v>-0.49401628947057097</c:v>
                </c:pt>
                <c:pt idx="3964">
                  <c:v>-0.49401628947057097</c:v>
                </c:pt>
                <c:pt idx="3965">
                  <c:v>-0.49401628947057097</c:v>
                </c:pt>
                <c:pt idx="3966">
                  <c:v>-0.49401628947057097</c:v>
                </c:pt>
                <c:pt idx="3967">
                  <c:v>-0.49401628947057097</c:v>
                </c:pt>
                <c:pt idx="3968">
                  <c:v>-1.115035657093064</c:v>
                </c:pt>
                <c:pt idx="3969">
                  <c:v>-0.49401628947057097</c:v>
                </c:pt>
                <c:pt idx="3970">
                  <c:v>-0.49401628947057097</c:v>
                </c:pt>
                <c:pt idx="3971">
                  <c:v>-0.49401628947057097</c:v>
                </c:pt>
                <c:pt idx="3972">
                  <c:v>-20</c:v>
                </c:pt>
                <c:pt idx="3973">
                  <c:v>17.329194856384394</c:v>
                </c:pt>
                <c:pt idx="3974">
                  <c:v>-0.20586069744655963</c:v>
                </c:pt>
                <c:pt idx="3975">
                  <c:v>-0.20586069744655963</c:v>
                </c:pt>
                <c:pt idx="3976">
                  <c:v>-0.20124898854074674</c:v>
                </c:pt>
                <c:pt idx="3977">
                  <c:v>-0.20586069744655963</c:v>
                </c:pt>
                <c:pt idx="3978">
                  <c:v>-0.20586069744655963</c:v>
                </c:pt>
                <c:pt idx="3979">
                  <c:v>-0.20124898854074674</c:v>
                </c:pt>
                <c:pt idx="3980">
                  <c:v>-0.20124898854074674</c:v>
                </c:pt>
                <c:pt idx="3981">
                  <c:v>17.329194856384394</c:v>
                </c:pt>
                <c:pt idx="3982">
                  <c:v>-0.20124898854074674</c:v>
                </c:pt>
                <c:pt idx="3983">
                  <c:v>17.142379664734335</c:v>
                </c:pt>
                <c:pt idx="3984">
                  <c:v>7.0389327891398304E-2</c:v>
                </c:pt>
                <c:pt idx="3985">
                  <c:v>7.0389327891398304E-2</c:v>
                </c:pt>
                <c:pt idx="3986">
                  <c:v>7.0389327891398304E-2</c:v>
                </c:pt>
                <c:pt idx="3987">
                  <c:v>7.0389327891398304E-2</c:v>
                </c:pt>
                <c:pt idx="3988">
                  <c:v>7.0389327891398304E-2</c:v>
                </c:pt>
                <c:pt idx="3989">
                  <c:v>7.0389327891398304E-2</c:v>
                </c:pt>
                <c:pt idx="3990">
                  <c:v>7.0389327891398304E-2</c:v>
                </c:pt>
                <c:pt idx="3991">
                  <c:v>7.0389327891398304E-2</c:v>
                </c:pt>
                <c:pt idx="3992">
                  <c:v>7.0389327891398304E-2</c:v>
                </c:pt>
                <c:pt idx="3993">
                  <c:v>7.0389327891398304E-2</c:v>
                </c:pt>
                <c:pt idx="3994">
                  <c:v>7.0389327891398304E-2</c:v>
                </c:pt>
                <c:pt idx="3995">
                  <c:v>-1.1182197641803786</c:v>
                </c:pt>
                <c:pt idx="3996">
                  <c:v>-1.1182197641803786</c:v>
                </c:pt>
                <c:pt idx="3997">
                  <c:v>0.15075260289178616</c:v>
                </c:pt>
                <c:pt idx="3998">
                  <c:v>-1.1182197641803786</c:v>
                </c:pt>
                <c:pt idx="3999">
                  <c:v>17.329194856384394</c:v>
                </c:pt>
                <c:pt idx="4000">
                  <c:v>7.0389327891398304E-2</c:v>
                </c:pt>
                <c:pt idx="4001">
                  <c:v>-0.49401628947057097</c:v>
                </c:pt>
                <c:pt idx="4002">
                  <c:v>-0.1780224691409088</c:v>
                </c:pt>
                <c:pt idx="4003">
                  <c:v>-0.17806736845194776</c:v>
                </c:pt>
                <c:pt idx="4004">
                  <c:v>7.0389327891398304E-2</c:v>
                </c:pt>
                <c:pt idx="4005">
                  <c:v>-0.16463070177279943</c:v>
                </c:pt>
                <c:pt idx="4006">
                  <c:v>-4.7332641937714239</c:v>
                </c:pt>
                <c:pt idx="4007">
                  <c:v>11.468284625191272</c:v>
                </c:pt>
                <c:pt idx="4008">
                  <c:v>-12.717105171805365</c:v>
                </c:pt>
                <c:pt idx="4009">
                  <c:v>0.29025587456881791</c:v>
                </c:pt>
                <c:pt idx="4010">
                  <c:v>5.7342714849969436</c:v>
                </c:pt>
                <c:pt idx="4011">
                  <c:v>2.3579293545281903</c:v>
                </c:pt>
                <c:pt idx="4012">
                  <c:v>-0.61394156769292252</c:v>
                </c:pt>
                <c:pt idx="4013">
                  <c:v>-2.750119223093233</c:v>
                </c:pt>
                <c:pt idx="4014">
                  <c:v>0.11872693857075152</c:v>
                </c:pt>
                <c:pt idx="4015">
                  <c:v>-8.3837042924740537</c:v>
                </c:pt>
                <c:pt idx="4016">
                  <c:v>3.6022366801955253E-3</c:v>
                </c:pt>
                <c:pt idx="4017">
                  <c:v>6.0732489820306386</c:v>
                </c:pt>
                <c:pt idx="4018">
                  <c:v>-1.6017132519074588E-16</c:v>
                </c:pt>
                <c:pt idx="4019">
                  <c:v>-2.308361311304118E-2</c:v>
                </c:pt>
                <c:pt idx="4020">
                  <c:v>-0.1426043954428004</c:v>
                </c:pt>
                <c:pt idx="4021">
                  <c:v>8.3837042924740537</c:v>
                </c:pt>
                <c:pt idx="4022">
                  <c:v>0.19235532519116816</c:v>
                </c:pt>
                <c:pt idx="4023">
                  <c:v>-0.56985560833094762</c:v>
                </c:pt>
                <c:pt idx="4024">
                  <c:v>-4.3202160178757865</c:v>
                </c:pt>
                <c:pt idx="4025">
                  <c:v>12.502003002388932</c:v>
                </c:pt>
                <c:pt idx="4026">
                  <c:v>0.96010727287648756</c:v>
                </c:pt>
                <c:pt idx="4027">
                  <c:v>-6.1965283609369424</c:v>
                </c:pt>
                <c:pt idx="4028">
                  <c:v>0.61448444062425855</c:v>
                </c:pt>
                <c:pt idx="4029">
                  <c:v>1.3625700793847084</c:v>
                </c:pt>
                <c:pt idx="4030">
                  <c:v>-7.6486571760385464</c:v>
                </c:pt>
                <c:pt idx="4031">
                  <c:v>-14.666242498774883</c:v>
                </c:pt>
                <c:pt idx="4032">
                  <c:v>0.1336245641301953</c:v>
                </c:pt>
                <c:pt idx="4033">
                  <c:v>-1.1344973594008979E-2</c:v>
                </c:pt>
                <c:pt idx="4034">
                  <c:v>0.45820535843521748</c:v>
                </c:pt>
                <c:pt idx="4035">
                  <c:v>1.0834160081876372</c:v>
                </c:pt>
                <c:pt idx="4036">
                  <c:v>0.26447782270346232</c:v>
                </c:pt>
                <c:pt idx="4037">
                  <c:v>-6.7573661753087865E-3</c:v>
                </c:pt>
                <c:pt idx="4038">
                  <c:v>0.29828525301684605</c:v>
                </c:pt>
                <c:pt idx="4039">
                  <c:v>0.1006939996194727</c:v>
                </c:pt>
                <c:pt idx="4040">
                  <c:v>-1.9628806748932515E-2</c:v>
                </c:pt>
                <c:pt idx="4041">
                  <c:v>0.21944513728611093</c:v>
                </c:pt>
                <c:pt idx="4042">
                  <c:v>0.18183832298581329</c:v>
                </c:pt>
                <c:pt idx="4043">
                  <c:v>0.63495063655283257</c:v>
                </c:pt>
                <c:pt idx="4044">
                  <c:v>0.28239973070072494</c:v>
                </c:pt>
                <c:pt idx="4045">
                  <c:v>-0.40794807449252457</c:v>
                </c:pt>
                <c:pt idx="4046">
                  <c:v>0</c:v>
                </c:pt>
                <c:pt idx="4047">
                  <c:v>0.35633812567319367</c:v>
                </c:pt>
                <c:pt idx="4048">
                  <c:v>-9.2817094585823851E-2</c:v>
                </c:pt>
                <c:pt idx="4049">
                  <c:v>-0.31550182572792956</c:v>
                </c:pt>
                <c:pt idx="4050">
                  <c:v>0.32832586608551323</c:v>
                </c:pt>
                <c:pt idx="4051">
                  <c:v>0.41503749927884398</c:v>
                </c:pt>
                <c:pt idx="4052">
                  <c:v>1.8983103367572647E-2</c:v>
                </c:pt>
                <c:pt idx="4053">
                  <c:v>0.12573124248149906</c:v>
                </c:pt>
                <c:pt idx="4054">
                  <c:v>0.14336417517117775</c:v>
                </c:pt>
                <c:pt idx="4055">
                  <c:v>-4.0641984497345761E-2</c:v>
                </c:pt>
                <c:pt idx="4056">
                  <c:v>0.35940280030602501</c:v>
                </c:pt>
                <c:pt idx="4057">
                  <c:v>-0.19854567938208037</c:v>
                </c:pt>
                <c:pt idx="4058">
                  <c:v>-0.63634297226096792</c:v>
                </c:pt>
                <c:pt idx="4059">
                  <c:v>10.75933340719466</c:v>
                </c:pt>
                <c:pt idx="4060">
                  <c:v>0.67318968373289145</c:v>
                </c:pt>
                <c:pt idx="4061">
                  <c:v>11.759610821875043</c:v>
                </c:pt>
                <c:pt idx="4062">
                  <c:v>1.5244011959757013</c:v>
                </c:pt>
                <c:pt idx="4063">
                  <c:v>0.16505924627049623</c:v>
                </c:pt>
                <c:pt idx="4064">
                  <c:v>-0.30400618689010028</c:v>
                </c:pt>
                <c:pt idx="4065">
                  <c:v>-0.29650163536495944</c:v>
                </c:pt>
                <c:pt idx="4066">
                  <c:v>0.14229388246512151</c:v>
                </c:pt>
                <c:pt idx="4067">
                  <c:v>8.8536674601656914E-2</c:v>
                </c:pt>
                <c:pt idx="4068">
                  <c:v>4.3692338096657197</c:v>
                </c:pt>
                <c:pt idx="4069">
                  <c:v>5.4802385238586701E-2</c:v>
                </c:pt>
                <c:pt idx="4070">
                  <c:v>8.1963972128035039</c:v>
                </c:pt>
                <c:pt idx="4071">
                  <c:v>-6.0732489820306386</c:v>
                </c:pt>
                <c:pt idx="4072">
                  <c:v>2.7286503259542023</c:v>
                </c:pt>
                <c:pt idx="4073">
                  <c:v>-3.6585436331022643</c:v>
                </c:pt>
                <c:pt idx="4074">
                  <c:v>7.1892918481785723E-2</c:v>
                </c:pt>
                <c:pt idx="4075">
                  <c:v>-11.644156719937438</c:v>
                </c:pt>
                <c:pt idx="4076">
                  <c:v>-4.2432530738261232</c:v>
                </c:pt>
                <c:pt idx="4077">
                  <c:v>-7.0624959257337645</c:v>
                </c:pt>
                <c:pt idx="4078">
                  <c:v>15.238827652906503</c:v>
                </c:pt>
                <c:pt idx="4079">
                  <c:v>-15.702767912403596</c:v>
                </c:pt>
                <c:pt idx="4080">
                  <c:v>2.7114878779978334E-2</c:v>
                </c:pt>
                <c:pt idx="4081">
                  <c:v>0.44980291743952033</c:v>
                </c:pt>
                <c:pt idx="4082">
                  <c:v>7.6462586799900292</c:v>
                </c:pt>
                <c:pt idx="4083">
                  <c:v>-8.3837042924740537</c:v>
                </c:pt>
                <c:pt idx="4084">
                  <c:v>8.0624959257337636</c:v>
                </c:pt>
                <c:pt idx="4085">
                  <c:v>0.36630651648301954</c:v>
                </c:pt>
                <c:pt idx="4086">
                  <c:v>0.87735508615374846</c:v>
                </c:pt>
                <c:pt idx="4087">
                  <c:v>-0.16600995143892924</c:v>
                </c:pt>
                <c:pt idx="4088">
                  <c:v>0.18417898512255446</c:v>
                </c:pt>
                <c:pt idx="4089">
                  <c:v>-0.4336531774461907</c:v>
                </c:pt>
                <c:pt idx="4090">
                  <c:v>0.35009876757852315</c:v>
                </c:pt>
                <c:pt idx="4091">
                  <c:v>-10.759610821875045</c:v>
                </c:pt>
                <c:pt idx="4092">
                  <c:v>-10.814315423787811</c:v>
                </c:pt>
                <c:pt idx="4093">
                  <c:v>-0.16146342269411637</c:v>
                </c:pt>
                <c:pt idx="4094">
                  <c:v>-1.9037691771433678</c:v>
                </c:pt>
                <c:pt idx="4095">
                  <c:v>0.39588122003795267</c:v>
                </c:pt>
                <c:pt idx="4096">
                  <c:v>0.27651763519741585</c:v>
                </c:pt>
                <c:pt idx="4097">
                  <c:v>1.0597062461242677</c:v>
                </c:pt>
                <c:pt idx="4098">
                  <c:v>12.518407276671365</c:v>
                </c:pt>
                <c:pt idx="4099">
                  <c:v>-2.4349861415749068E-2</c:v>
                </c:pt>
                <c:pt idx="4100">
                  <c:v>-1.9210603965834915E-2</c:v>
                </c:pt>
                <c:pt idx="4101">
                  <c:v>0.54712674544678896</c:v>
                </c:pt>
                <c:pt idx="4102">
                  <c:v>0.83756443263563018</c:v>
                </c:pt>
                <c:pt idx="4103">
                  <c:v>1.6280312226130422</c:v>
                </c:pt>
                <c:pt idx="4104">
                  <c:v>1.2223924213364481</c:v>
                </c:pt>
                <c:pt idx="4105">
                  <c:v>-0.24000896473507019</c:v>
                </c:pt>
                <c:pt idx="4106">
                  <c:v>0.14641279290682382</c:v>
                </c:pt>
                <c:pt idx="4107">
                  <c:v>0.14641279290682382</c:v>
                </c:pt>
                <c:pt idx="4108">
                  <c:v>1.92070925875516</c:v>
                </c:pt>
                <c:pt idx="4109">
                  <c:v>0.48308288670194283</c:v>
                </c:pt>
                <c:pt idx="4110">
                  <c:v>5.161410760753922E-2</c:v>
                </c:pt>
                <c:pt idx="4111">
                  <c:v>1.1831983977871325</c:v>
                </c:pt>
                <c:pt idx="4112">
                  <c:v>-7.9675668278559597E-3</c:v>
                </c:pt>
                <c:pt idx="4113">
                  <c:v>8.1126884466339699E-2</c:v>
                </c:pt>
                <c:pt idx="4114">
                  <c:v>-0.3157539269438272</c:v>
                </c:pt>
                <c:pt idx="4115">
                  <c:v>0.63161259401997771</c:v>
                </c:pt>
                <c:pt idx="4116">
                  <c:v>1.0827404310079363</c:v>
                </c:pt>
                <c:pt idx="4117">
                  <c:v>-2.9635111156811713</c:v>
                </c:pt>
                <c:pt idx="4118">
                  <c:v>0.68896022125537415</c:v>
                </c:pt>
                <c:pt idx="4119">
                  <c:v>-4.7184017509716424E-2</c:v>
                </c:pt>
                <c:pt idx="4120">
                  <c:v>-4.5152036392375069E-2</c:v>
                </c:pt>
                <c:pt idx="4121">
                  <c:v>0.20339970599340063</c:v>
                </c:pt>
                <c:pt idx="4122">
                  <c:v>5.4230658730347789</c:v>
                </c:pt>
                <c:pt idx="4123">
                  <c:v>-6.0099773453541267E-4</c:v>
                </c:pt>
                <c:pt idx="4124">
                  <c:v>0.15611920191728165</c:v>
                </c:pt>
                <c:pt idx="4125">
                  <c:v>-1.4434143049596457</c:v>
                </c:pt>
                <c:pt idx="4126">
                  <c:v>-0.38434070205592719</c:v>
                </c:pt>
                <c:pt idx="4127">
                  <c:v>0.53927041002828724</c:v>
                </c:pt>
                <c:pt idx="4128">
                  <c:v>-0.19179014752277612</c:v>
                </c:pt>
                <c:pt idx="4129">
                  <c:v>-9.9667457608995313</c:v>
                </c:pt>
                <c:pt idx="4130">
                  <c:v>0.31297649404283401</c:v>
                </c:pt>
                <c:pt idx="4131">
                  <c:v>0.63726963007116944</c:v>
                </c:pt>
                <c:pt idx="4132">
                  <c:v>-1.2370391973008494</c:v>
                </c:pt>
                <c:pt idx="4133">
                  <c:v>-9.0606959316875546</c:v>
                </c:pt>
                <c:pt idx="4134">
                  <c:v>0.86630920945375811</c:v>
                </c:pt>
                <c:pt idx="4135">
                  <c:v>0.10691520391651219</c:v>
                </c:pt>
                <c:pt idx="4136">
                  <c:v>-0.59560974492066476</c:v>
                </c:pt>
                <c:pt idx="4137">
                  <c:v>0.12553088208385882</c:v>
                </c:pt>
                <c:pt idx="4138">
                  <c:v>0.84944032342461862</c:v>
                </c:pt>
                <c:pt idx="4139">
                  <c:v>0.54505377928451992</c:v>
                </c:pt>
                <c:pt idx="4140">
                  <c:v>8.3657929046909871E-2</c:v>
                </c:pt>
                <c:pt idx="4141">
                  <c:v>1.3918301081175186</c:v>
                </c:pt>
                <c:pt idx="4142">
                  <c:v>1.2796172900293981</c:v>
                </c:pt>
                <c:pt idx="4143">
                  <c:v>1.3048545815284207</c:v>
                </c:pt>
                <c:pt idx="4144">
                  <c:v>-11.188588845707349</c:v>
                </c:pt>
                <c:pt idx="4145">
                  <c:v>5.1567057124103384</c:v>
                </c:pt>
                <c:pt idx="4146">
                  <c:v>-10.966265102877133</c:v>
                </c:pt>
                <c:pt idx="4147">
                  <c:v>-8.8683081332894673</c:v>
                </c:pt>
                <c:pt idx="4148">
                  <c:v>3.0831412353002459</c:v>
                </c:pt>
                <c:pt idx="4149">
                  <c:v>0.43812111239188495</c:v>
                </c:pt>
                <c:pt idx="4150">
                  <c:v>-1.5106892390208284E-2</c:v>
                </c:pt>
                <c:pt idx="4151">
                  <c:v>0.15700911355702699</c:v>
                </c:pt>
                <c:pt idx="4152">
                  <c:v>-8.5900073405647204E-2</c:v>
                </c:pt>
                <c:pt idx="4153">
                  <c:v>6.6438788981172003E-2</c:v>
                </c:pt>
                <c:pt idx="4154">
                  <c:v>6.228427825434274E-2</c:v>
                </c:pt>
                <c:pt idx="4155">
                  <c:v>-0.17833724125851225</c:v>
                </c:pt>
                <c:pt idx="4156">
                  <c:v>-13.773173556192697</c:v>
                </c:pt>
                <c:pt idx="4157">
                  <c:v>0.71569187775723109</c:v>
                </c:pt>
                <c:pt idx="4158">
                  <c:v>-12.598207620320975</c:v>
                </c:pt>
                <c:pt idx="4159">
                  <c:v>0.39592867633113932</c:v>
                </c:pt>
                <c:pt idx="4160">
                  <c:v>-13.344342147400473</c:v>
                </c:pt>
                <c:pt idx="4161">
                  <c:v>9.0606959316875546</c:v>
                </c:pt>
                <c:pt idx="4162">
                  <c:v>10.866763767353351</c:v>
                </c:pt>
                <c:pt idx="4163">
                  <c:v>-10.058893689053569</c:v>
                </c:pt>
                <c:pt idx="4164">
                  <c:v>-11.551067348664397</c:v>
                </c:pt>
                <c:pt idx="4165">
                  <c:v>7.6486571760385464</c:v>
                </c:pt>
                <c:pt idx="4166">
                  <c:v>3.2730184944064158</c:v>
                </c:pt>
                <c:pt idx="4167">
                  <c:v>-13.188279751964144</c:v>
                </c:pt>
                <c:pt idx="4168">
                  <c:v>-7.6486571760385464</c:v>
                </c:pt>
                <c:pt idx="4169">
                  <c:v>2.4355366805150602</c:v>
                </c:pt>
                <c:pt idx="4170">
                  <c:v>0.1750867065580908</c:v>
                </c:pt>
                <c:pt idx="4171">
                  <c:v>-15.524470296762114</c:v>
                </c:pt>
                <c:pt idx="4172">
                  <c:v>-10.518980929170402</c:v>
                </c:pt>
                <c:pt idx="4173">
                  <c:v>5.3457748368417297</c:v>
                </c:pt>
                <c:pt idx="4174">
                  <c:v>-1.8313579644411608</c:v>
                </c:pt>
                <c:pt idx="4175">
                  <c:v>1.4388926758513425</c:v>
                </c:pt>
                <c:pt idx="4176">
                  <c:v>3.0407918826782576</c:v>
                </c:pt>
                <c:pt idx="4177">
                  <c:v>1.1373723791228787</c:v>
                </c:pt>
                <c:pt idx="4178">
                  <c:v>9.8667637673533513</c:v>
                </c:pt>
                <c:pt idx="4179">
                  <c:v>8.6462586799900301</c:v>
                </c:pt>
                <c:pt idx="4180">
                  <c:v>1.3780678706904594</c:v>
                </c:pt>
                <c:pt idx="4181">
                  <c:v>13.26834705468252</c:v>
                </c:pt>
                <c:pt idx="4182">
                  <c:v>-0.1883449405087701</c:v>
                </c:pt>
                <c:pt idx="4183">
                  <c:v>5.3339007365534385</c:v>
                </c:pt>
                <c:pt idx="4184">
                  <c:v>0.7360050781248082</c:v>
                </c:pt>
                <c:pt idx="4185">
                  <c:v>11.702749878828293</c:v>
                </c:pt>
                <c:pt idx="4186">
                  <c:v>13.389855370666298</c:v>
                </c:pt>
                <c:pt idx="4187">
                  <c:v>5.0599238176520576</c:v>
                </c:pt>
                <c:pt idx="4188">
                  <c:v>-11.381182412624446</c:v>
                </c:pt>
                <c:pt idx="4189">
                  <c:v>15.081275374083031</c:v>
                </c:pt>
                <c:pt idx="4190">
                  <c:v>5.9148833863620496</c:v>
                </c:pt>
                <c:pt idx="4191">
                  <c:v>-7.0660891904577721</c:v>
                </c:pt>
                <c:pt idx="4192">
                  <c:v>-11.268736919579066</c:v>
                </c:pt>
                <c:pt idx="4193">
                  <c:v>0.383015044279998</c:v>
                </c:pt>
                <c:pt idx="4194">
                  <c:v>1.1750867065580914</c:v>
                </c:pt>
                <c:pt idx="4195">
                  <c:v>1.8948177633079439</c:v>
                </c:pt>
                <c:pt idx="4196">
                  <c:v>-1.0908151631856666</c:v>
                </c:pt>
                <c:pt idx="4197">
                  <c:v>-4.6355635691739457E-2</c:v>
                </c:pt>
                <c:pt idx="4198">
                  <c:v>0.33628338786443235</c:v>
                </c:pt>
                <c:pt idx="4199">
                  <c:v>4.28940931873346E-2</c:v>
                </c:pt>
                <c:pt idx="4200">
                  <c:v>1.8011895492518892</c:v>
                </c:pt>
                <c:pt idx="4201">
                  <c:v>1.0302169982089926</c:v>
                </c:pt>
                <c:pt idx="4202">
                  <c:v>0.9998196819027898</c:v>
                </c:pt>
                <c:pt idx="4203">
                  <c:v>-1.3667823306716227</c:v>
                </c:pt>
                <c:pt idx="4204">
                  <c:v>0.72698150559358388</c:v>
                </c:pt>
                <c:pt idx="4205">
                  <c:v>2.425363351960566</c:v>
                </c:pt>
                <c:pt idx="4206">
                  <c:v>3.2034265038149176E-16</c:v>
                </c:pt>
                <c:pt idx="4207">
                  <c:v>11.941536738415412</c:v>
                </c:pt>
                <c:pt idx="4208">
                  <c:v>0.53954317985834122</c:v>
                </c:pt>
                <c:pt idx="4209">
                  <c:v>11.787086324551618</c:v>
                </c:pt>
                <c:pt idx="4210">
                  <c:v>-4.7548875021634691</c:v>
                </c:pt>
                <c:pt idx="4211">
                  <c:v>11.989867514616474</c:v>
                </c:pt>
                <c:pt idx="4212">
                  <c:v>-11.307200809140809</c:v>
                </c:pt>
                <c:pt idx="4213">
                  <c:v>-6.6366606883705215</c:v>
                </c:pt>
                <c:pt idx="4214">
                  <c:v>1.4302399059225142</c:v>
                </c:pt>
                <c:pt idx="4215">
                  <c:v>8.3822637581148367</c:v>
                </c:pt>
                <c:pt idx="4216">
                  <c:v>-14.51012541066784</c:v>
                </c:pt>
                <c:pt idx="4217">
                  <c:v>-12.702894141119387</c:v>
                </c:pt>
                <c:pt idx="4218">
                  <c:v>0.48506619848672711</c:v>
                </c:pt>
                <c:pt idx="4219">
                  <c:v>13.550826932881439</c:v>
                </c:pt>
                <c:pt idx="4220">
                  <c:v>0.37439551478149791</c:v>
                </c:pt>
                <c:pt idx="4221">
                  <c:v>-12.613559277788266</c:v>
                </c:pt>
                <c:pt idx="4222">
                  <c:v>-12.502003002388932</c:v>
                </c:pt>
                <c:pt idx="4223">
                  <c:v>-2.5763402105279019</c:v>
                </c:pt>
                <c:pt idx="4224">
                  <c:v>7.8002512001273172E-2</c:v>
                </c:pt>
                <c:pt idx="4225">
                  <c:v>-0.14886338591448287</c:v>
                </c:pt>
                <c:pt idx="4226">
                  <c:v>0.78629330652977436</c:v>
                </c:pt>
                <c:pt idx="4227">
                  <c:v>-0.83052577032854413</c:v>
                </c:pt>
                <c:pt idx="4228">
                  <c:v>0.91869989789815187</c:v>
                </c:pt>
                <c:pt idx="4229">
                  <c:v>0.54831079546558514</c:v>
                </c:pt>
                <c:pt idx="4230">
                  <c:v>0.85010456951694124</c:v>
                </c:pt>
                <c:pt idx="4231">
                  <c:v>-0.41203875564900816</c:v>
                </c:pt>
                <c:pt idx="4232">
                  <c:v>0.26595188921608803</c:v>
                </c:pt>
                <c:pt idx="4233">
                  <c:v>0.24100809950379498</c:v>
                </c:pt>
                <c:pt idx="4234">
                  <c:v>1.8274583959338049</c:v>
                </c:pt>
                <c:pt idx="4235">
                  <c:v>0.22460684240188988</c:v>
                </c:pt>
                <c:pt idx="4236">
                  <c:v>10.518325307690866</c:v>
                </c:pt>
                <c:pt idx="4237">
                  <c:v>-0.19750035290557391</c:v>
                </c:pt>
                <c:pt idx="4238">
                  <c:v>-0.91958131754470218</c:v>
                </c:pt>
                <c:pt idx="4239">
                  <c:v>0.69278080898759342</c:v>
                </c:pt>
                <c:pt idx="4240">
                  <c:v>9.9154688650827816E-3</c:v>
                </c:pt>
                <c:pt idx="4241">
                  <c:v>10.583082767502933</c:v>
                </c:pt>
                <c:pt idx="4242">
                  <c:v>-11.673897930688602</c:v>
                </c:pt>
                <c:pt idx="4243">
                  <c:v>-9.229619965185119</c:v>
                </c:pt>
                <c:pt idx="4244">
                  <c:v>-15.88862435101368</c:v>
                </c:pt>
                <c:pt idx="4245">
                  <c:v>0.87647008223259193</c:v>
                </c:pt>
                <c:pt idx="4246">
                  <c:v>0.71369581484335898</c:v>
                </c:pt>
                <c:pt idx="4247">
                  <c:v>7.6462586799900292</c:v>
                </c:pt>
                <c:pt idx="4248">
                  <c:v>0.12413630001210568</c:v>
                </c:pt>
                <c:pt idx="4249">
                  <c:v>-4.6971396136730181</c:v>
                </c:pt>
                <c:pt idx="4250">
                  <c:v>4.9753035197099428E-2</c:v>
                </c:pt>
                <c:pt idx="4251">
                  <c:v>-1.5849625007211561</c:v>
                </c:pt>
                <c:pt idx="4252">
                  <c:v>-0.18793295059307505</c:v>
                </c:pt>
                <c:pt idx="4253">
                  <c:v>-0.87940985918641168</c:v>
                </c:pt>
                <c:pt idx="4254">
                  <c:v>-0.44471805278186816</c:v>
                </c:pt>
                <c:pt idx="4255">
                  <c:v>-0.11321061044799095</c:v>
                </c:pt>
                <c:pt idx="4256">
                  <c:v>-0.2276673633771221</c:v>
                </c:pt>
                <c:pt idx="4257">
                  <c:v>11.103287808412022</c:v>
                </c:pt>
                <c:pt idx="4258">
                  <c:v>1.4835744472356096</c:v>
                </c:pt>
                <c:pt idx="4259">
                  <c:v>9.0945175987842912</c:v>
                </c:pt>
                <c:pt idx="4260">
                  <c:v>6.9035000064077456</c:v>
                </c:pt>
                <c:pt idx="4261">
                  <c:v>0.14654704336568591</c:v>
                </c:pt>
                <c:pt idx="4262">
                  <c:v>12.403899672062293</c:v>
                </c:pt>
                <c:pt idx="4263">
                  <c:v>-10.229619965185119</c:v>
                </c:pt>
                <c:pt idx="4264">
                  <c:v>-11.866506212226202</c:v>
                </c:pt>
                <c:pt idx="4265">
                  <c:v>-0.99760150395148339</c:v>
                </c:pt>
                <c:pt idx="4266">
                  <c:v>-1.8739882997010961</c:v>
                </c:pt>
                <c:pt idx="4267">
                  <c:v>-9.229619965185119</c:v>
                </c:pt>
                <c:pt idx="4268">
                  <c:v>-3.4311721926371925</c:v>
                </c:pt>
                <c:pt idx="4269">
                  <c:v>8.0606959316875546</c:v>
                </c:pt>
                <c:pt idx="4270">
                  <c:v>-2.0764004074047722</c:v>
                </c:pt>
                <c:pt idx="4271">
                  <c:v>-3.9528364186637667E-2</c:v>
                </c:pt>
                <c:pt idx="4272">
                  <c:v>-0.17531826021253094</c:v>
                </c:pt>
                <c:pt idx="4273">
                  <c:v>4.4394119358453436E-2</c:v>
                </c:pt>
                <c:pt idx="4274">
                  <c:v>1.371316121849526</c:v>
                </c:pt>
                <c:pt idx="4275">
                  <c:v>-1.733944242190969</c:v>
                </c:pt>
                <c:pt idx="4276">
                  <c:v>8.0624959257337636</c:v>
                </c:pt>
                <c:pt idx="4277">
                  <c:v>0.36642755505422203</c:v>
                </c:pt>
                <c:pt idx="4278">
                  <c:v>-7.523953595999556</c:v>
                </c:pt>
                <c:pt idx="4279">
                  <c:v>1.536102647487362</c:v>
                </c:pt>
                <c:pt idx="4280">
                  <c:v>1.5432130436383853</c:v>
                </c:pt>
                <c:pt idx="4281">
                  <c:v>1.5025852024474391</c:v>
                </c:pt>
                <c:pt idx="4282">
                  <c:v>12.325867580575419</c:v>
                </c:pt>
                <c:pt idx="4283">
                  <c:v>1.0865614385088072</c:v>
                </c:pt>
                <c:pt idx="4284">
                  <c:v>0.63226821549951295</c:v>
                </c:pt>
                <c:pt idx="4285">
                  <c:v>3.3407053019179904</c:v>
                </c:pt>
                <c:pt idx="4286">
                  <c:v>-0.2341695891128015</c:v>
                </c:pt>
                <c:pt idx="4287">
                  <c:v>-7.6462586799900292</c:v>
                </c:pt>
                <c:pt idx="4288">
                  <c:v>2.5706072077440862</c:v>
                </c:pt>
                <c:pt idx="4289">
                  <c:v>9.8672787397096631</c:v>
                </c:pt>
                <c:pt idx="4290">
                  <c:v>-4.9501714629372824</c:v>
                </c:pt>
                <c:pt idx="4291">
                  <c:v>10.307580315927396</c:v>
                </c:pt>
                <c:pt idx="4292">
                  <c:v>10.451554569765362</c:v>
                </c:pt>
                <c:pt idx="4293">
                  <c:v>-8.3837042924740537</c:v>
                </c:pt>
                <c:pt idx="4294">
                  <c:v>2.3856536924977498</c:v>
                </c:pt>
                <c:pt idx="4295">
                  <c:v>1.1129842629760984</c:v>
                </c:pt>
                <c:pt idx="4296">
                  <c:v>0.74234879086310979</c:v>
                </c:pt>
                <c:pt idx="4297">
                  <c:v>5.4786777075819417</c:v>
                </c:pt>
                <c:pt idx="4298">
                  <c:v>0.32182204945816323</c:v>
                </c:pt>
                <c:pt idx="4299">
                  <c:v>1.9189488564829948</c:v>
                </c:pt>
                <c:pt idx="4300">
                  <c:v>-7.6486571760385464</c:v>
                </c:pt>
                <c:pt idx="4301">
                  <c:v>-0.19068356160910996</c:v>
                </c:pt>
                <c:pt idx="4302">
                  <c:v>1.2657335554347491</c:v>
                </c:pt>
                <c:pt idx="4303">
                  <c:v>0.31685710533994021</c:v>
                </c:pt>
                <c:pt idx="4304">
                  <c:v>1.9996994698372865</c:v>
                </c:pt>
                <c:pt idx="4305">
                  <c:v>-10.759888183221834</c:v>
                </c:pt>
                <c:pt idx="4306">
                  <c:v>-10.644457187509261</c:v>
                </c:pt>
                <c:pt idx="4307">
                  <c:v>-6.0732489820306386</c:v>
                </c:pt>
                <c:pt idx="4308">
                  <c:v>-14.081316989285773</c:v>
                </c:pt>
                <c:pt idx="4309">
                  <c:v>0.38781603054381969</c:v>
                </c:pt>
                <c:pt idx="4310">
                  <c:v>-0.53387372878869455</c:v>
                </c:pt>
                <c:pt idx="4311">
                  <c:v>-9.5196362528432132</c:v>
                </c:pt>
                <c:pt idx="4312">
                  <c:v>0.83650126771712052</c:v>
                </c:pt>
                <c:pt idx="4313">
                  <c:v>0.20810819533020003</c:v>
                </c:pt>
                <c:pt idx="4314">
                  <c:v>0.22239242133644802</c:v>
                </c:pt>
                <c:pt idx="4315">
                  <c:v>0.44387018148655599</c:v>
                </c:pt>
                <c:pt idx="4316">
                  <c:v>1.5725787762653238</c:v>
                </c:pt>
                <c:pt idx="4317">
                  <c:v>-0.35214827389819681</c:v>
                </c:pt>
                <c:pt idx="4318">
                  <c:v>10.228818690495881</c:v>
                </c:pt>
                <c:pt idx="4319">
                  <c:v>-0.15972368859149813</c:v>
                </c:pt>
                <c:pt idx="4320">
                  <c:v>4.1171388300895222</c:v>
                </c:pt>
                <c:pt idx="4321">
                  <c:v>9.6444571875092606</c:v>
                </c:pt>
                <c:pt idx="4322">
                  <c:v>-4.0252407546500546</c:v>
                </c:pt>
                <c:pt idx="4323">
                  <c:v>2.9434164716336326</c:v>
                </c:pt>
                <c:pt idx="4324">
                  <c:v>1</c:v>
                </c:pt>
                <c:pt idx="4325">
                  <c:v>3.1584293626044828</c:v>
                </c:pt>
                <c:pt idx="4326">
                  <c:v>6.0732489820306386</c:v>
                </c:pt>
                <c:pt idx="4327">
                  <c:v>-0.66236401498789388</c:v>
                </c:pt>
                <c:pt idx="4328">
                  <c:v>11.759333407194662</c:v>
                </c:pt>
                <c:pt idx="4329">
                  <c:v>1.3625700793847082</c:v>
                </c:pt>
                <c:pt idx="4330">
                  <c:v>0.30521422132609227</c:v>
                </c:pt>
                <c:pt idx="4331">
                  <c:v>1.7392906471124501</c:v>
                </c:pt>
                <c:pt idx="4332">
                  <c:v>8.2330186790251663</c:v>
                </c:pt>
                <c:pt idx="4333">
                  <c:v>-0.65273231805922827</c:v>
                </c:pt>
                <c:pt idx="4334">
                  <c:v>8.6462586799900301</c:v>
                </c:pt>
                <c:pt idx="4335">
                  <c:v>-7.0660891904577721</c:v>
                </c:pt>
                <c:pt idx="4336">
                  <c:v>-0.24511249783653147</c:v>
                </c:pt>
                <c:pt idx="4337">
                  <c:v>0.60428311096238407</c:v>
                </c:pt>
                <c:pt idx="4338">
                  <c:v>-0.75931974847872907</c:v>
                </c:pt>
                <c:pt idx="4339">
                  <c:v>0.14260439544280074</c:v>
                </c:pt>
                <c:pt idx="4340">
                  <c:v>1.0544477840223765</c:v>
                </c:pt>
                <c:pt idx="4341">
                  <c:v>-2.1469577300124025</c:v>
                </c:pt>
                <c:pt idx="4342">
                  <c:v>0.93907100135766819</c:v>
                </c:pt>
                <c:pt idx="4343">
                  <c:v>0.58832151281107115</c:v>
                </c:pt>
                <c:pt idx="4344">
                  <c:v>-7.9927907535307912E-3</c:v>
                </c:pt>
                <c:pt idx="4345">
                  <c:v>-0.80478281397589768</c:v>
                </c:pt>
                <c:pt idx="4346">
                  <c:v>-1.2837929660005916</c:v>
                </c:pt>
                <c:pt idx="4347">
                  <c:v>0.99909859725846795</c:v>
                </c:pt>
                <c:pt idx="4348">
                  <c:v>-0.76440612225674054</c:v>
                </c:pt>
                <c:pt idx="4349">
                  <c:v>1.0172779914318355</c:v>
                </c:pt>
                <c:pt idx="4350">
                  <c:v>6.0691620245073956</c:v>
                </c:pt>
                <c:pt idx="4351">
                  <c:v>-1.4150374992788437</c:v>
                </c:pt>
                <c:pt idx="4352">
                  <c:v>7.1553261025033774E-2</c:v>
                </c:pt>
                <c:pt idx="4353">
                  <c:v>0.79276738583455797</c:v>
                </c:pt>
                <c:pt idx="4354">
                  <c:v>-0.28950661719498483</c:v>
                </c:pt>
                <c:pt idx="4355">
                  <c:v>-0.12847455794880919</c:v>
                </c:pt>
                <c:pt idx="4356">
                  <c:v>-12.307011018304399</c:v>
                </c:pt>
                <c:pt idx="4357">
                  <c:v>-1.2210200597196326</c:v>
                </c:pt>
                <c:pt idx="4358">
                  <c:v>-13.268395793556561</c:v>
                </c:pt>
                <c:pt idx="4359">
                  <c:v>1.4150374992788437</c:v>
                </c:pt>
                <c:pt idx="4360">
                  <c:v>0.7960448269202286</c:v>
                </c:pt>
                <c:pt idx="4361">
                  <c:v>2.4726500026649183</c:v>
                </c:pt>
                <c:pt idx="4362">
                  <c:v>0.99640075894593194</c:v>
                </c:pt>
                <c:pt idx="4363">
                  <c:v>-0.30485458152842088</c:v>
                </c:pt>
                <c:pt idx="4364">
                  <c:v>0.9328858041414626</c:v>
                </c:pt>
                <c:pt idx="4365">
                  <c:v>-1.2801079191927351</c:v>
                </c:pt>
                <c:pt idx="4366">
                  <c:v>1.8968094408284397</c:v>
                </c:pt>
                <c:pt idx="4367">
                  <c:v>0.28757659009658548</c:v>
                </c:pt>
                <c:pt idx="4368">
                  <c:v>-4.3692338096657197</c:v>
                </c:pt>
                <c:pt idx="4369">
                  <c:v>1.1377220973494573</c:v>
                </c:pt>
                <c:pt idx="4370">
                  <c:v>15.081275374083031</c:v>
                </c:pt>
                <c:pt idx="4371">
                  <c:v>6.5521863614623328</c:v>
                </c:pt>
                <c:pt idx="4372">
                  <c:v>0.6399847203636595</c:v>
                </c:pt>
                <c:pt idx="4373">
                  <c:v>6.4191111914976586</c:v>
                </c:pt>
                <c:pt idx="4374">
                  <c:v>1.7241468731404532</c:v>
                </c:pt>
                <c:pt idx="4375">
                  <c:v>-12.840384550711667</c:v>
                </c:pt>
                <c:pt idx="4376">
                  <c:v>0.99460674122978154</c:v>
                </c:pt>
                <c:pt idx="4377">
                  <c:v>2.0229368112771593</c:v>
                </c:pt>
                <c:pt idx="4378">
                  <c:v>1.311521746074884</c:v>
                </c:pt>
                <c:pt idx="4379">
                  <c:v>4.7463914252734742</c:v>
                </c:pt>
                <c:pt idx="4380">
                  <c:v>11.673603533168777</c:v>
                </c:pt>
                <c:pt idx="4381">
                  <c:v>0.58496250072115619</c:v>
                </c:pt>
                <c:pt idx="4382">
                  <c:v>13.316281531746219</c:v>
                </c:pt>
                <c:pt idx="4383">
                  <c:v>-0.24022582450777658</c:v>
                </c:pt>
                <c:pt idx="4384">
                  <c:v>0.19923988610365531</c:v>
                </c:pt>
                <c:pt idx="4385">
                  <c:v>9.9369439945934843</c:v>
                </c:pt>
                <c:pt idx="4386">
                  <c:v>-13.702822011777029</c:v>
                </c:pt>
                <c:pt idx="4387">
                  <c:v>-16.807929262531729</c:v>
                </c:pt>
                <c:pt idx="4388">
                  <c:v>0.43371892034491921</c:v>
                </c:pt>
                <c:pt idx="4389">
                  <c:v>1.0355869640367985</c:v>
                </c:pt>
                <c:pt idx="4390">
                  <c:v>0.51096191927737922</c:v>
                </c:pt>
                <c:pt idx="4391">
                  <c:v>0.21501289097085025</c:v>
                </c:pt>
                <c:pt idx="4392">
                  <c:v>-0.54748779530249325</c:v>
                </c:pt>
                <c:pt idx="4393">
                  <c:v>2.4262647547020979</c:v>
                </c:pt>
                <c:pt idx="4394">
                  <c:v>5.4159042430963762</c:v>
                </c:pt>
                <c:pt idx="4395">
                  <c:v>2.074363617276756E-2</c:v>
                </c:pt>
                <c:pt idx="4396">
                  <c:v>-1.6144062786136382</c:v>
                </c:pt>
                <c:pt idx="4397">
                  <c:v>-0.17632277264046314</c:v>
                </c:pt>
                <c:pt idx="4398">
                  <c:v>-0.23721871027517766</c:v>
                </c:pt>
                <c:pt idx="4399">
                  <c:v>-0.2144436682209572</c:v>
                </c:pt>
                <c:pt idx="4400">
                  <c:v>-0.13508762303317853</c:v>
                </c:pt>
                <c:pt idx="4401">
                  <c:v>2.7891618052916352</c:v>
                </c:pt>
                <c:pt idx="4402">
                  <c:v>1.9951990137361788</c:v>
                </c:pt>
                <c:pt idx="4403">
                  <c:v>-0.37756279386018121</c:v>
                </c:pt>
                <c:pt idx="4404">
                  <c:v>-0.30534521069175813</c:v>
                </c:pt>
                <c:pt idx="4405">
                  <c:v>0.42395556389424216</c:v>
                </c:pt>
                <c:pt idx="4406">
                  <c:v>-0.1918903329391039</c:v>
                </c:pt>
                <c:pt idx="4407">
                  <c:v>1.1303080223457309</c:v>
                </c:pt>
                <c:pt idx="4408">
                  <c:v>0.20645087746742624</c:v>
                </c:pt>
                <c:pt idx="4409">
                  <c:v>1.1520030934450498</c:v>
                </c:pt>
                <c:pt idx="4410">
                  <c:v>-7.6621281602912511E-2</c:v>
                </c:pt>
                <c:pt idx="4411">
                  <c:v>-1.7681843247769264</c:v>
                </c:pt>
                <c:pt idx="4412">
                  <c:v>0.56910854952031931</c:v>
                </c:pt>
                <c:pt idx="4413">
                  <c:v>1.0972972013549147</c:v>
                </c:pt>
                <c:pt idx="4414">
                  <c:v>-2.8719963711408156</c:v>
                </c:pt>
                <c:pt idx="4415">
                  <c:v>5.2467419894135482E-2</c:v>
                </c:pt>
                <c:pt idx="4416">
                  <c:v>-1.3068733509500383</c:v>
                </c:pt>
                <c:pt idx="4417">
                  <c:v>12.673750739438065</c:v>
                </c:pt>
                <c:pt idx="4418">
                  <c:v>10.421538906848276</c:v>
                </c:pt>
                <c:pt idx="4419">
                  <c:v>-13.518653155673391</c:v>
                </c:pt>
                <c:pt idx="4420">
                  <c:v>-10.814315423787811</c:v>
                </c:pt>
                <c:pt idx="4421">
                  <c:v>1.5817636190538364</c:v>
                </c:pt>
                <c:pt idx="4422">
                  <c:v>-5.848943246399239</c:v>
                </c:pt>
                <c:pt idx="4423">
                  <c:v>-0.41822577690989088</c:v>
                </c:pt>
                <c:pt idx="4424">
                  <c:v>0.34161642980947488</c:v>
                </c:pt>
                <c:pt idx="4425">
                  <c:v>-0.43812111239188523</c:v>
                </c:pt>
                <c:pt idx="4426">
                  <c:v>0.58256798558077338</c:v>
                </c:pt>
                <c:pt idx="4427">
                  <c:v>13.651388101356714</c:v>
                </c:pt>
                <c:pt idx="4428">
                  <c:v>-0.61662954607945486</c:v>
                </c:pt>
                <c:pt idx="4429">
                  <c:v>9.3822637581148367</c:v>
                </c:pt>
                <c:pt idx="4430">
                  <c:v>-1.2179050303441341</c:v>
                </c:pt>
                <c:pt idx="4431">
                  <c:v>-12.451296983981448</c:v>
                </c:pt>
                <c:pt idx="4432">
                  <c:v>-7.6486571760385464</c:v>
                </c:pt>
                <c:pt idx="4433">
                  <c:v>1.4576293760033119</c:v>
                </c:pt>
                <c:pt idx="4434">
                  <c:v>0.31463560232100629</c:v>
                </c:pt>
                <c:pt idx="4435">
                  <c:v>9.6438561897747253</c:v>
                </c:pt>
                <c:pt idx="4436">
                  <c:v>5.9228321394775394</c:v>
                </c:pt>
                <c:pt idx="4437">
                  <c:v>-5.916207246814361E-2</c:v>
                </c:pt>
                <c:pt idx="4438">
                  <c:v>-0.2222208047251841</c:v>
                </c:pt>
                <c:pt idx="4439">
                  <c:v>-2.7001068333262124</c:v>
                </c:pt>
                <c:pt idx="4440">
                  <c:v>0.88736528177948903</c:v>
                </c:pt>
                <c:pt idx="4441">
                  <c:v>-4.9051058020107741</c:v>
                </c:pt>
                <c:pt idx="4442">
                  <c:v>2.1643316046346097</c:v>
                </c:pt>
                <c:pt idx="4443">
                  <c:v>0.3580475206940143</c:v>
                </c:pt>
                <c:pt idx="4444">
                  <c:v>0.30757280191029229</c:v>
                </c:pt>
                <c:pt idx="4445">
                  <c:v>-9.2304207950923818</c:v>
                </c:pt>
                <c:pt idx="4446">
                  <c:v>-9.7604427459966399</c:v>
                </c:pt>
                <c:pt idx="4447">
                  <c:v>-0.48480880886582917</c:v>
                </c:pt>
                <c:pt idx="4448">
                  <c:v>0.12873331412220274</c:v>
                </c:pt>
                <c:pt idx="4449">
                  <c:v>-0.60407132366886096</c:v>
                </c:pt>
                <c:pt idx="4450">
                  <c:v>-0.53925743621035582</c:v>
                </c:pt>
                <c:pt idx="4451">
                  <c:v>0.67807190511263737</c:v>
                </c:pt>
                <c:pt idx="4452">
                  <c:v>0.97490901903716976</c:v>
                </c:pt>
                <c:pt idx="4453">
                  <c:v>0.8744691179161409</c:v>
                </c:pt>
                <c:pt idx="4454">
                  <c:v>4.0195843184453377</c:v>
                </c:pt>
                <c:pt idx="4455">
                  <c:v>2.6943535555388665</c:v>
                </c:pt>
                <c:pt idx="4456">
                  <c:v>1.0780025120012733</c:v>
                </c:pt>
                <c:pt idx="4457">
                  <c:v>3.3696991201167417</c:v>
                </c:pt>
                <c:pt idx="4458">
                  <c:v>1.6301812329100641E-2</c:v>
                </c:pt>
                <c:pt idx="4459">
                  <c:v>1.6334302090407093</c:v>
                </c:pt>
                <c:pt idx="4460">
                  <c:v>-2.3741380286053926</c:v>
                </c:pt>
                <c:pt idx="4461">
                  <c:v>-1.8113268042934978</c:v>
                </c:pt>
                <c:pt idx="4462">
                  <c:v>10.058893689053569</c:v>
                </c:pt>
                <c:pt idx="4463">
                  <c:v>0.11541248504602293</c:v>
                </c:pt>
                <c:pt idx="4464">
                  <c:v>-11.941536738415412</c:v>
                </c:pt>
                <c:pt idx="4465">
                  <c:v>7.1327139223452409</c:v>
                </c:pt>
                <c:pt idx="4466">
                  <c:v>0.99927919306974744</c:v>
                </c:pt>
                <c:pt idx="4467">
                  <c:v>-12.344295907915818</c:v>
                </c:pt>
                <c:pt idx="4468">
                  <c:v>0.25069607127055055</c:v>
                </c:pt>
                <c:pt idx="4469">
                  <c:v>-6.0732489820306386</c:v>
                </c:pt>
                <c:pt idx="4470">
                  <c:v>0.13972476366661321</c:v>
                </c:pt>
                <c:pt idx="4471">
                  <c:v>10.059795091795101</c:v>
                </c:pt>
                <c:pt idx="4472">
                  <c:v>18.530568903445612</c:v>
                </c:pt>
                <c:pt idx="4473">
                  <c:v>-7.6486571760385464</c:v>
                </c:pt>
                <c:pt idx="4474">
                  <c:v>0.12737930647622772</c:v>
                </c:pt>
                <c:pt idx="4475">
                  <c:v>0.71760026929927523</c:v>
                </c:pt>
                <c:pt idx="4476">
                  <c:v>-11.059119092544519</c:v>
                </c:pt>
                <c:pt idx="4477">
                  <c:v>4.3457748368417306</c:v>
                </c:pt>
                <c:pt idx="4478">
                  <c:v>3.0945045903397195</c:v>
                </c:pt>
                <c:pt idx="4479">
                  <c:v>0.35755200461808373</c:v>
                </c:pt>
                <c:pt idx="4480">
                  <c:v>-1.6017132519074588E-16</c:v>
                </c:pt>
                <c:pt idx="4481">
                  <c:v>-13.636360283480883</c:v>
                </c:pt>
                <c:pt idx="4482">
                  <c:v>9.0606959316875546</c:v>
                </c:pt>
                <c:pt idx="4483">
                  <c:v>-3.4457319471397625</c:v>
                </c:pt>
                <c:pt idx="4484">
                  <c:v>1.6488122788569093E-2</c:v>
                </c:pt>
                <c:pt idx="4485">
                  <c:v>-1.2515387669959643</c:v>
                </c:pt>
                <c:pt idx="4486">
                  <c:v>-6.2146557440347809</c:v>
                </c:pt>
                <c:pt idx="4487">
                  <c:v>0.86429422731245931</c:v>
                </c:pt>
                <c:pt idx="4488">
                  <c:v>0.36359073386016766</c:v>
                </c:pt>
                <c:pt idx="4489">
                  <c:v>-2.1489025656290863</c:v>
                </c:pt>
                <c:pt idx="4490">
                  <c:v>-10.703326841459814</c:v>
                </c:pt>
                <c:pt idx="4491">
                  <c:v>-9.0606959316875546</c:v>
                </c:pt>
                <c:pt idx="4492">
                  <c:v>9.2304207950923818</c:v>
                </c:pt>
                <c:pt idx="4493">
                  <c:v>1.6506727958809342</c:v>
                </c:pt>
                <c:pt idx="4494">
                  <c:v>-0.1530116185059659</c:v>
                </c:pt>
                <c:pt idx="4495">
                  <c:v>7.0660891904577738</c:v>
                </c:pt>
                <c:pt idx="4496">
                  <c:v>-0.94577960900211333</c:v>
                </c:pt>
                <c:pt idx="4497">
                  <c:v>0.66614425697650925</c:v>
                </c:pt>
                <c:pt idx="4498">
                  <c:v>-1.7203143536160426</c:v>
                </c:pt>
                <c:pt idx="4499">
                  <c:v>-10.228818690495881</c:v>
                </c:pt>
                <c:pt idx="4500">
                  <c:v>1.1147701872460747</c:v>
                </c:pt>
                <c:pt idx="4501">
                  <c:v>0.1662493432989138</c:v>
                </c:pt>
                <c:pt idx="4502">
                  <c:v>0.96120751700294116</c:v>
                </c:pt>
                <c:pt idx="4503">
                  <c:v>-5.1826290574758129</c:v>
                </c:pt>
                <c:pt idx="4504">
                  <c:v>-3.5961487896928617</c:v>
                </c:pt>
                <c:pt idx="4505">
                  <c:v>9.5824556451105813</c:v>
                </c:pt>
                <c:pt idx="4506">
                  <c:v>-2.1452629472080438</c:v>
                </c:pt>
                <c:pt idx="4507">
                  <c:v>5.0591090006039856</c:v>
                </c:pt>
                <c:pt idx="4508">
                  <c:v>1.5972408304995931</c:v>
                </c:pt>
                <c:pt idx="4509">
                  <c:v>5.0803734164640204</c:v>
                </c:pt>
                <c:pt idx="4510">
                  <c:v>-11.188588845707349</c:v>
                </c:pt>
                <c:pt idx="4511">
                  <c:v>0.43288727432737023</c:v>
                </c:pt>
                <c:pt idx="4512">
                  <c:v>7.6486571760385464</c:v>
                </c:pt>
                <c:pt idx="4513">
                  <c:v>1.0538668719787361</c:v>
                </c:pt>
                <c:pt idx="4514">
                  <c:v>0.36612789879789753</c:v>
                </c:pt>
                <c:pt idx="4515">
                  <c:v>8.3837042924740537</c:v>
                </c:pt>
                <c:pt idx="4516">
                  <c:v>0.15754127698647999</c:v>
                </c:pt>
                <c:pt idx="4517">
                  <c:v>0.61871662749621648</c:v>
                </c:pt>
                <c:pt idx="4518">
                  <c:v>6.4429434958487288</c:v>
                </c:pt>
                <c:pt idx="4519">
                  <c:v>13.485200381955432</c:v>
                </c:pt>
                <c:pt idx="4520">
                  <c:v>11.550907075927366</c:v>
                </c:pt>
                <c:pt idx="4521">
                  <c:v>-3.3801732359233156</c:v>
                </c:pt>
                <c:pt idx="4522">
                  <c:v>3.3906408449713767</c:v>
                </c:pt>
                <c:pt idx="4523">
                  <c:v>-4.7725895038969268</c:v>
                </c:pt>
                <c:pt idx="4524">
                  <c:v>-9.3109404391481826E-2</c:v>
                </c:pt>
                <c:pt idx="4525">
                  <c:v>-8.6462586799900301</c:v>
                </c:pt>
                <c:pt idx="4526">
                  <c:v>-11.10372492250138</c:v>
                </c:pt>
                <c:pt idx="4527">
                  <c:v>3.851034212806975</c:v>
                </c:pt>
                <c:pt idx="4528">
                  <c:v>7.6486571760385464</c:v>
                </c:pt>
                <c:pt idx="4529">
                  <c:v>-9.2143976612844725</c:v>
                </c:pt>
                <c:pt idx="4530">
                  <c:v>2.9897658830193228</c:v>
                </c:pt>
                <c:pt idx="4531">
                  <c:v>5.0609532112318627</c:v>
                </c:pt>
                <c:pt idx="4532">
                  <c:v>-0.3299579581451898</c:v>
                </c:pt>
                <c:pt idx="4533">
                  <c:v>-12.416621621364193</c:v>
                </c:pt>
                <c:pt idx="4534">
                  <c:v>9.3822637581148367</c:v>
                </c:pt>
                <c:pt idx="4535">
                  <c:v>0.52408025857413376</c:v>
                </c:pt>
                <c:pt idx="4536">
                  <c:v>7.4333407277378916</c:v>
                </c:pt>
                <c:pt idx="4537">
                  <c:v>7.1846275735254457</c:v>
                </c:pt>
                <c:pt idx="4538">
                  <c:v>-9.8672787397096631</c:v>
                </c:pt>
                <c:pt idx="4539">
                  <c:v>-6.0732489820306386</c:v>
                </c:pt>
                <c:pt idx="4540">
                  <c:v>3.5718089529538393</c:v>
                </c:pt>
                <c:pt idx="4541">
                  <c:v>6.3335160691625738</c:v>
                </c:pt>
                <c:pt idx="4542">
                  <c:v>-0.61588707391605679</c:v>
                </c:pt>
                <c:pt idx="4543">
                  <c:v>-10.101853047695286</c:v>
                </c:pt>
                <c:pt idx="4544">
                  <c:v>1.9434164716336328</c:v>
                </c:pt>
                <c:pt idx="4545">
                  <c:v>3.2148068063992712</c:v>
                </c:pt>
                <c:pt idx="4546">
                  <c:v>-10.229619965185119</c:v>
                </c:pt>
                <c:pt idx="4547">
                  <c:v>1.8011895492518895</c:v>
                </c:pt>
                <c:pt idx="4548">
                  <c:v>-7.0660891904577721</c:v>
                </c:pt>
                <c:pt idx="4549">
                  <c:v>1.0477531314483681</c:v>
                </c:pt>
                <c:pt idx="4550">
                  <c:v>-0.61890983264449395</c:v>
                </c:pt>
                <c:pt idx="4551">
                  <c:v>0.77431900864857606</c:v>
                </c:pt>
                <c:pt idx="4552">
                  <c:v>-1.5483179514029253</c:v>
                </c:pt>
                <c:pt idx="4553">
                  <c:v>0.14412257031080405</c:v>
                </c:pt>
                <c:pt idx="4554">
                  <c:v>-1.8042678416195863</c:v>
                </c:pt>
                <c:pt idx="4555">
                  <c:v>-1.124914113295958E-2</c:v>
                </c:pt>
                <c:pt idx="4556">
                  <c:v>-10.059344460824425</c:v>
                </c:pt>
                <c:pt idx="4557">
                  <c:v>0.10001649176595928</c:v>
                </c:pt>
                <c:pt idx="4558">
                  <c:v>-0.38827058971605843</c:v>
                </c:pt>
                <c:pt idx="4559">
                  <c:v>-2.9873208659292541</c:v>
                </c:pt>
                <c:pt idx="4560">
                  <c:v>13.786814143616768</c:v>
                </c:pt>
                <c:pt idx="4561">
                  <c:v>10.147204924942228</c:v>
                </c:pt>
                <c:pt idx="4562">
                  <c:v>-6.3472921603757362</c:v>
                </c:pt>
                <c:pt idx="4563">
                  <c:v>-0.70369395297985793</c:v>
                </c:pt>
                <c:pt idx="4564">
                  <c:v>16.888620387582097</c:v>
                </c:pt>
                <c:pt idx="4565">
                  <c:v>6.2735755347962441E-2</c:v>
                </c:pt>
                <c:pt idx="4566">
                  <c:v>-0.50879082023575217</c:v>
                </c:pt>
                <c:pt idx="4567">
                  <c:v>-5.9148833863620496</c:v>
                </c:pt>
                <c:pt idx="4568">
                  <c:v>-10.147204924942228</c:v>
                </c:pt>
                <c:pt idx="4569">
                  <c:v>-0.26301837686844254</c:v>
                </c:pt>
                <c:pt idx="4570">
                  <c:v>-7.0660891904577721</c:v>
                </c:pt>
                <c:pt idx="4571">
                  <c:v>5.2235285508406726</c:v>
                </c:pt>
                <c:pt idx="4572">
                  <c:v>-15.548741649492868</c:v>
                </c:pt>
                <c:pt idx="4573">
                  <c:v>-6.3963056787285755</c:v>
                </c:pt>
                <c:pt idx="4574">
                  <c:v>0.45918460296322566</c:v>
                </c:pt>
                <c:pt idx="4575">
                  <c:v>10.866763767353351</c:v>
                </c:pt>
                <c:pt idx="4576">
                  <c:v>8.3837042924740537</c:v>
                </c:pt>
                <c:pt idx="4577">
                  <c:v>-10.966024713800364</c:v>
                </c:pt>
                <c:pt idx="4578">
                  <c:v>13.800360675454716</c:v>
                </c:pt>
                <c:pt idx="4579">
                  <c:v>0.39225301818774083</c:v>
                </c:pt>
                <c:pt idx="4580">
                  <c:v>1.7175143808131916E-2</c:v>
                </c:pt>
                <c:pt idx="4581">
                  <c:v>-0.29474326556113212</c:v>
                </c:pt>
                <c:pt idx="4582">
                  <c:v>0.65207669657969336</c:v>
                </c:pt>
                <c:pt idx="4583">
                  <c:v>12.362857045298872</c:v>
                </c:pt>
                <c:pt idx="4584">
                  <c:v>-15.645733477015396</c:v>
                </c:pt>
                <c:pt idx="4585">
                  <c:v>-3.6900529027515457E-2</c:v>
                </c:pt>
                <c:pt idx="4586">
                  <c:v>-6.0732489820306386</c:v>
                </c:pt>
                <c:pt idx="4587">
                  <c:v>0.78944700752501851</c:v>
                </c:pt>
                <c:pt idx="4588">
                  <c:v>12.362857045298872</c:v>
                </c:pt>
                <c:pt idx="4589">
                  <c:v>-0.65773373263088519</c:v>
                </c:pt>
                <c:pt idx="4590">
                  <c:v>-0.44057259138598176</c:v>
                </c:pt>
                <c:pt idx="4591">
                  <c:v>-0.99845563406388327</c:v>
                </c:pt>
                <c:pt idx="4592">
                  <c:v>-10.814315423787811</c:v>
                </c:pt>
                <c:pt idx="4593">
                  <c:v>0.42330511526244408</c:v>
                </c:pt>
                <c:pt idx="4594">
                  <c:v>-0.17656416681257217</c:v>
                </c:pt>
                <c:pt idx="4595">
                  <c:v>-7.9088929485196662</c:v>
                </c:pt>
                <c:pt idx="4596">
                  <c:v>-9.0606959316875546</c:v>
                </c:pt>
                <c:pt idx="4597">
                  <c:v>-0.4084648453553576</c:v>
                </c:pt>
                <c:pt idx="4598">
                  <c:v>10.813781191217037</c:v>
                </c:pt>
                <c:pt idx="4599">
                  <c:v>0.8701197174530898</c:v>
                </c:pt>
                <c:pt idx="4600">
                  <c:v>1.3129565110692778</c:v>
                </c:pt>
                <c:pt idx="4601">
                  <c:v>-0.145093148462377</c:v>
                </c:pt>
                <c:pt idx="4602">
                  <c:v>-0.3271647432535093</c:v>
                </c:pt>
                <c:pt idx="4603">
                  <c:v>0.18844508941310978</c:v>
                </c:pt>
                <c:pt idx="4604">
                  <c:v>0.940293753875732</c:v>
                </c:pt>
                <c:pt idx="4605">
                  <c:v>-8.0624959257337636</c:v>
                </c:pt>
                <c:pt idx="4606">
                  <c:v>1.5789687445267051</c:v>
                </c:pt>
                <c:pt idx="4607">
                  <c:v>4.3692338096657197</c:v>
                </c:pt>
                <c:pt idx="4608">
                  <c:v>1.0418201756946268</c:v>
                </c:pt>
                <c:pt idx="4609">
                  <c:v>-0.8479969065549503</c:v>
                </c:pt>
                <c:pt idx="4610">
                  <c:v>-2.7057146601817665</c:v>
                </c:pt>
                <c:pt idx="4611">
                  <c:v>-1.6780719051126378</c:v>
                </c:pt>
                <c:pt idx="4612">
                  <c:v>10.43785272897731</c:v>
                </c:pt>
                <c:pt idx="4613">
                  <c:v>1.9576537092904054</c:v>
                </c:pt>
                <c:pt idx="4614">
                  <c:v>11.703038388986416</c:v>
                </c:pt>
                <c:pt idx="4615">
                  <c:v>0.73696559416620622</c:v>
                </c:pt>
                <c:pt idx="4616">
                  <c:v>0.56357507330375545</c:v>
                </c:pt>
                <c:pt idx="4617">
                  <c:v>0.66574515543720192</c:v>
                </c:pt>
                <c:pt idx="4618">
                  <c:v>5.294887994895902E-2</c:v>
                </c:pt>
                <c:pt idx="4619">
                  <c:v>-1.1374554347167178</c:v>
                </c:pt>
                <c:pt idx="4620">
                  <c:v>1.1104075955249706</c:v>
                </c:pt>
                <c:pt idx="4621">
                  <c:v>0.16045406418047475</c:v>
                </c:pt>
                <c:pt idx="4622">
                  <c:v>0.39695514029538603</c:v>
                </c:pt>
                <c:pt idx="4623">
                  <c:v>0.1844245711374273</c:v>
                </c:pt>
                <c:pt idx="4624">
                  <c:v>-1.7382078228236415E-2</c:v>
                </c:pt>
                <c:pt idx="4625">
                  <c:v>0.12285674778553367</c:v>
                </c:pt>
                <c:pt idx="4626">
                  <c:v>3.9056474287578866</c:v>
                </c:pt>
                <c:pt idx="4627">
                  <c:v>-8.7462841250339429E-2</c:v>
                </c:pt>
                <c:pt idx="4628">
                  <c:v>14.628749297384518</c:v>
                </c:pt>
                <c:pt idx="4629">
                  <c:v>-1.2793600212802425</c:v>
                </c:pt>
                <c:pt idx="4630">
                  <c:v>-11.268347054682518</c:v>
                </c:pt>
                <c:pt idx="4631">
                  <c:v>0.50846436324711286</c:v>
                </c:pt>
                <c:pt idx="4632">
                  <c:v>0.21572869105543727</c:v>
                </c:pt>
                <c:pt idx="4633">
                  <c:v>-8.8672787397096631</c:v>
                </c:pt>
                <c:pt idx="4634">
                  <c:v>4.5622617125797425E-2</c:v>
                </c:pt>
                <c:pt idx="4635">
                  <c:v>0.28757659009658548</c:v>
                </c:pt>
                <c:pt idx="4636">
                  <c:v>-0.39088274875104384</c:v>
                </c:pt>
                <c:pt idx="4637">
                  <c:v>1.4331757195999075</c:v>
                </c:pt>
                <c:pt idx="4638">
                  <c:v>0.28590887208638049</c:v>
                </c:pt>
                <c:pt idx="4639">
                  <c:v>4.2023390609357403</c:v>
                </c:pt>
                <c:pt idx="4640">
                  <c:v>1.5491511712805381</c:v>
                </c:pt>
                <c:pt idx="4641">
                  <c:v>-1.4646775964401013E-2</c:v>
                </c:pt>
                <c:pt idx="4642">
                  <c:v>-0.37454051347651357</c:v>
                </c:pt>
                <c:pt idx="4643">
                  <c:v>1.1746651101646088</c:v>
                </c:pt>
                <c:pt idx="4644">
                  <c:v>1.6530775256457677</c:v>
                </c:pt>
                <c:pt idx="4645">
                  <c:v>-0.41513766904391719</c:v>
                </c:pt>
                <c:pt idx="4646">
                  <c:v>0.24702611070205346</c:v>
                </c:pt>
                <c:pt idx="4647">
                  <c:v>1.6678741146630392E-2</c:v>
                </c:pt>
                <c:pt idx="4648">
                  <c:v>8.836674508713363E-2</c:v>
                </c:pt>
                <c:pt idx="4649">
                  <c:v>6.2132218354448634</c:v>
                </c:pt>
                <c:pt idx="4650">
                  <c:v>1.3845837027371297</c:v>
                </c:pt>
                <c:pt idx="4651">
                  <c:v>1.2749707646077861</c:v>
                </c:pt>
                <c:pt idx="4652">
                  <c:v>9.5183253076908674</c:v>
                </c:pt>
                <c:pt idx="4653">
                  <c:v>-3.9123761346922481</c:v>
                </c:pt>
                <c:pt idx="4654">
                  <c:v>3.9393438300086646E-2</c:v>
                </c:pt>
                <c:pt idx="4655">
                  <c:v>4.6209825267957338</c:v>
                </c:pt>
                <c:pt idx="4656">
                  <c:v>0.22930354852124413</c:v>
                </c:pt>
                <c:pt idx="4657">
                  <c:v>0.49398884067366566</c:v>
                </c:pt>
                <c:pt idx="4658">
                  <c:v>0.62916230463169143</c:v>
                </c:pt>
                <c:pt idx="4659">
                  <c:v>8.3822637581148367</c:v>
                </c:pt>
                <c:pt idx="4660">
                  <c:v>-1.4845000092385132</c:v>
                </c:pt>
                <c:pt idx="4661">
                  <c:v>-3.7902507388352302</c:v>
                </c:pt>
                <c:pt idx="4662">
                  <c:v>0.13430109171159113</c:v>
                </c:pt>
                <c:pt idx="4663">
                  <c:v>0</c:v>
                </c:pt>
                <c:pt idx="4664">
                  <c:v>0.43673257037816293</c:v>
                </c:pt>
                <c:pt idx="4665">
                  <c:v>2.1061615527829571E-2</c:v>
                </c:pt>
                <c:pt idx="4666">
                  <c:v>1.7907720378620002</c:v>
                </c:pt>
                <c:pt idx="4667">
                  <c:v>0.1758498353994179</c:v>
                </c:pt>
                <c:pt idx="4668">
                  <c:v>-9.5189809291704002</c:v>
                </c:pt>
                <c:pt idx="4669">
                  <c:v>10.965784284662087</c:v>
                </c:pt>
                <c:pt idx="4670">
                  <c:v>0.71664560978661052</c:v>
                </c:pt>
                <c:pt idx="4671">
                  <c:v>1.0874628412503398</c:v>
                </c:pt>
                <c:pt idx="4672">
                  <c:v>0.91743765613096961</c:v>
                </c:pt>
                <c:pt idx="4673">
                  <c:v>12.416445693671653</c:v>
                </c:pt>
                <c:pt idx="4674">
                  <c:v>-3.0274920594480341</c:v>
                </c:pt>
                <c:pt idx="4675">
                  <c:v>1.8889686876112561</c:v>
                </c:pt>
                <c:pt idx="4676">
                  <c:v>0.63794507685746948</c:v>
                </c:pt>
                <c:pt idx="4677">
                  <c:v>2.697437229979569</c:v>
                </c:pt>
                <c:pt idx="4678">
                  <c:v>-6.9686667931952089</c:v>
                </c:pt>
                <c:pt idx="4679">
                  <c:v>-0.32192809488736229</c:v>
                </c:pt>
                <c:pt idx="4680">
                  <c:v>0.79054663437105022</c:v>
                </c:pt>
                <c:pt idx="4681">
                  <c:v>-9.2352604888593134E-2</c:v>
                </c:pt>
                <c:pt idx="4682">
                  <c:v>-9.0606959316875546</c:v>
                </c:pt>
                <c:pt idx="4683">
                  <c:v>-0.48294156378064729</c:v>
                </c:pt>
                <c:pt idx="4684">
                  <c:v>0.10619940383192543</c:v>
                </c:pt>
                <c:pt idx="4685">
                  <c:v>0.18247805178539711</c:v>
                </c:pt>
                <c:pt idx="4686">
                  <c:v>0.34395440121736148</c:v>
                </c:pt>
                <c:pt idx="4687">
                  <c:v>0.79836613883034924</c:v>
                </c:pt>
                <c:pt idx="4688">
                  <c:v>2.9856447070229302</c:v>
                </c:pt>
                <c:pt idx="4689">
                  <c:v>0.2270689085459211</c:v>
                </c:pt>
                <c:pt idx="4690">
                  <c:v>-9.3815429511845849</c:v>
                </c:pt>
                <c:pt idx="4691">
                  <c:v>0</c:v>
                </c:pt>
                <c:pt idx="4692">
                  <c:v>0.94485844580753886</c:v>
                </c:pt>
                <c:pt idx="4693">
                  <c:v>-0.13815914522947015</c:v>
                </c:pt>
                <c:pt idx="4694">
                  <c:v>0.26303440583379378</c:v>
                </c:pt>
                <c:pt idx="4695">
                  <c:v>0.6780719051126376</c:v>
                </c:pt>
                <c:pt idx="4696">
                  <c:v>0.12199052437861024</c:v>
                </c:pt>
                <c:pt idx="4697">
                  <c:v>0.37196877738695772</c:v>
                </c:pt>
                <c:pt idx="4698">
                  <c:v>0.34880380087875745</c:v>
                </c:pt>
                <c:pt idx="4699">
                  <c:v>0.65896308216493293</c:v>
                </c:pt>
                <c:pt idx="4700">
                  <c:v>2.940644722383579</c:v>
                </c:pt>
                <c:pt idx="4701">
                  <c:v>10.703326841459814</c:v>
                </c:pt>
                <c:pt idx="4702">
                  <c:v>0.32850074881084856</c:v>
                </c:pt>
                <c:pt idx="4703">
                  <c:v>3.2543373264321752E-2</c:v>
                </c:pt>
                <c:pt idx="4704">
                  <c:v>1.2067802223018413</c:v>
                </c:pt>
                <c:pt idx="4705">
                  <c:v>2.9341675494132917</c:v>
                </c:pt>
                <c:pt idx="4706">
                  <c:v>8.3808217839409309</c:v>
                </c:pt>
                <c:pt idx="4707">
                  <c:v>-2.1965283609369415</c:v>
                </c:pt>
                <c:pt idx="4708">
                  <c:v>12.380821783940933</c:v>
                </c:pt>
                <c:pt idx="4709">
                  <c:v>-1.8803297693373839</c:v>
                </c:pt>
                <c:pt idx="4710">
                  <c:v>-1.0931094043914817</c:v>
                </c:pt>
                <c:pt idx="4711">
                  <c:v>1.8823874291654934E-2</c:v>
                </c:pt>
                <c:pt idx="4712">
                  <c:v>0.47681369686553388</c:v>
                </c:pt>
                <c:pt idx="4713">
                  <c:v>9.2304207950923818</c:v>
                </c:pt>
                <c:pt idx="4714">
                  <c:v>-6.1965283609369424</c:v>
                </c:pt>
                <c:pt idx="4715">
                  <c:v>0.97725738156601105</c:v>
                </c:pt>
                <c:pt idx="4716">
                  <c:v>0.65130499554985188</c:v>
                </c:pt>
                <c:pt idx="4717">
                  <c:v>0.29372691667410994</c:v>
                </c:pt>
                <c:pt idx="4718">
                  <c:v>-0.22404027421793002</c:v>
                </c:pt>
                <c:pt idx="4719">
                  <c:v>0.27257817850466476</c:v>
                </c:pt>
                <c:pt idx="4720">
                  <c:v>0.10336718422238474</c:v>
                </c:pt>
                <c:pt idx="4721">
                  <c:v>3.5175605685611822</c:v>
                </c:pt>
                <c:pt idx="4722">
                  <c:v>1.4581324784856733</c:v>
                </c:pt>
                <c:pt idx="4723">
                  <c:v>-10.866763767353351</c:v>
                </c:pt>
                <c:pt idx="4724">
                  <c:v>4.2393697881026871E-2</c:v>
                </c:pt>
                <c:pt idx="4725">
                  <c:v>-8.0624959257337636</c:v>
                </c:pt>
                <c:pt idx="4726">
                  <c:v>-0.17815220523411765</c:v>
                </c:pt>
                <c:pt idx="4727">
                  <c:v>-0.438307278601691</c:v>
                </c:pt>
                <c:pt idx="4728">
                  <c:v>-0.40808473863707667</c:v>
                </c:pt>
                <c:pt idx="4729">
                  <c:v>0.55292932708875442</c:v>
                </c:pt>
                <c:pt idx="4730">
                  <c:v>-0.19343696985188891</c:v>
                </c:pt>
                <c:pt idx="4731">
                  <c:v>8.8672787397096631</c:v>
                </c:pt>
                <c:pt idx="4732">
                  <c:v>-3.1864498655251323E-2</c:v>
                </c:pt>
                <c:pt idx="4733">
                  <c:v>-1.1315313227833823E-2</c:v>
                </c:pt>
                <c:pt idx="4734">
                  <c:v>1.3647782431797264</c:v>
                </c:pt>
                <c:pt idx="4735">
                  <c:v>0.29956028185890821</c:v>
                </c:pt>
                <c:pt idx="4736">
                  <c:v>-12.398832744439126</c:v>
                </c:pt>
                <c:pt idx="4737">
                  <c:v>0.71165450563701815</c:v>
                </c:pt>
                <c:pt idx="4738">
                  <c:v>0.17283659686221581</c:v>
                </c:pt>
                <c:pt idx="4739">
                  <c:v>0.28790451259848376</c:v>
                </c:pt>
                <c:pt idx="4740">
                  <c:v>-6.3229978827217528E-3</c:v>
                </c:pt>
                <c:pt idx="4741">
                  <c:v>6.0099773453532626E-4</c:v>
                </c:pt>
                <c:pt idx="4742">
                  <c:v>4.4102365130150227</c:v>
                </c:pt>
                <c:pt idx="4743">
                  <c:v>2.1627295000381084</c:v>
                </c:pt>
                <c:pt idx="4744">
                  <c:v>-0.46855300860584564</c:v>
                </c:pt>
                <c:pt idx="4745">
                  <c:v>9.2304207950923818</c:v>
                </c:pt>
                <c:pt idx="4746">
                  <c:v>0.4144372516975246</c:v>
                </c:pt>
                <c:pt idx="4747">
                  <c:v>9.6450579349844787</c:v>
                </c:pt>
                <c:pt idx="4748">
                  <c:v>1.5730096979593906</c:v>
                </c:pt>
                <c:pt idx="4749">
                  <c:v>4.7548875021634691</c:v>
                </c:pt>
                <c:pt idx="4750">
                  <c:v>0.56704059272389395</c:v>
                </c:pt>
                <c:pt idx="4751">
                  <c:v>2.4059202267271007</c:v>
                </c:pt>
                <c:pt idx="4752">
                  <c:v>-0.33616911046400927</c:v>
                </c:pt>
                <c:pt idx="4753">
                  <c:v>14.54673372287662</c:v>
                </c:pt>
                <c:pt idx="4754">
                  <c:v>0.19264507794239583</c:v>
                </c:pt>
                <c:pt idx="4755">
                  <c:v>-2.1275880548848525</c:v>
                </c:pt>
                <c:pt idx="4756">
                  <c:v>0.30012372456901415</c:v>
                </c:pt>
                <c:pt idx="4757">
                  <c:v>-4.0297473433940523</c:v>
                </c:pt>
                <c:pt idx="4758">
                  <c:v>2.1837917268754539</c:v>
                </c:pt>
                <c:pt idx="4759">
                  <c:v>-0.33497435215580268</c:v>
                </c:pt>
                <c:pt idx="4760">
                  <c:v>4.3692338096657197</c:v>
                </c:pt>
                <c:pt idx="4761">
                  <c:v>4.3692338096657197</c:v>
                </c:pt>
                <c:pt idx="4762">
                  <c:v>2.3559256896766385</c:v>
                </c:pt>
                <c:pt idx="4763">
                  <c:v>-0.31807576939175625</c:v>
                </c:pt>
                <c:pt idx="4764">
                  <c:v>-1.113819899557162</c:v>
                </c:pt>
                <c:pt idx="4765">
                  <c:v>3.142757593444403</c:v>
                </c:pt>
                <c:pt idx="4766">
                  <c:v>10.147204924942228</c:v>
                </c:pt>
                <c:pt idx="4767">
                  <c:v>3.8712666858777975</c:v>
                </c:pt>
                <c:pt idx="4768">
                  <c:v>14.904399421380555</c:v>
                </c:pt>
                <c:pt idx="4769">
                  <c:v>-8.0624959257337636</c:v>
                </c:pt>
                <c:pt idx="4770">
                  <c:v>8.0624959257337636</c:v>
                </c:pt>
                <c:pt idx="4771">
                  <c:v>-1.2801079191927351</c:v>
                </c:pt>
                <c:pt idx="4772">
                  <c:v>-0.46855300860584564</c:v>
                </c:pt>
                <c:pt idx="4773">
                  <c:v>1.0838725572550201</c:v>
                </c:pt>
                <c:pt idx="4774">
                  <c:v>0.2789759497028152</c:v>
                </c:pt>
                <c:pt idx="4775">
                  <c:v>-6.7114195858536743E-2</c:v>
                </c:pt>
                <c:pt idx="4776">
                  <c:v>15.950692578455541</c:v>
                </c:pt>
                <c:pt idx="4777">
                  <c:v>10.703038388986418</c:v>
                </c:pt>
                <c:pt idx="4778">
                  <c:v>2.9958000114707146</c:v>
                </c:pt>
                <c:pt idx="4779">
                  <c:v>-2.8112383565448322</c:v>
                </c:pt>
                <c:pt idx="4780">
                  <c:v>-8.6462586799900301</c:v>
                </c:pt>
                <c:pt idx="4781">
                  <c:v>13.35356038291553</c:v>
                </c:pt>
                <c:pt idx="4782">
                  <c:v>-9.1423027763594511E-2</c:v>
                </c:pt>
                <c:pt idx="4783">
                  <c:v>8.0624959257337636</c:v>
                </c:pt>
                <c:pt idx="4784">
                  <c:v>-12.468454344036344</c:v>
                </c:pt>
                <c:pt idx="4785">
                  <c:v>-0.67803223204042873</c:v>
                </c:pt>
                <c:pt idx="4786">
                  <c:v>0.82017896241518751</c:v>
                </c:pt>
                <c:pt idx="4787">
                  <c:v>12.989690152250811</c:v>
                </c:pt>
                <c:pt idx="4788">
                  <c:v>0.50737785176242334</c:v>
                </c:pt>
                <c:pt idx="4789">
                  <c:v>5.7548875021634682</c:v>
                </c:pt>
                <c:pt idx="4790">
                  <c:v>3.9906361606500074</c:v>
                </c:pt>
                <c:pt idx="4791">
                  <c:v>1.0233710780486414</c:v>
                </c:pt>
                <c:pt idx="4792">
                  <c:v>-0.99640075894593194</c:v>
                </c:pt>
                <c:pt idx="4793">
                  <c:v>0.23446525363702297</c:v>
                </c:pt>
                <c:pt idx="4794">
                  <c:v>9.5189809291704002</c:v>
                </c:pt>
                <c:pt idx="4795">
                  <c:v>-12.485242318936114</c:v>
                </c:pt>
                <c:pt idx="4796">
                  <c:v>2.3104553104434142</c:v>
                </c:pt>
                <c:pt idx="4797">
                  <c:v>8.6340848939046685E-2</c:v>
                </c:pt>
                <c:pt idx="4798">
                  <c:v>-6.2938733641761235</c:v>
                </c:pt>
                <c:pt idx="4799">
                  <c:v>0.12755004972051115</c:v>
                </c:pt>
                <c:pt idx="4800">
                  <c:v>-2.8744691179161412</c:v>
                </c:pt>
                <c:pt idx="4801">
                  <c:v>-0.80268750506375708</c:v>
                </c:pt>
                <c:pt idx="4802">
                  <c:v>15.904399421380555</c:v>
                </c:pt>
                <c:pt idx="4803">
                  <c:v>-6.790326534486725E-2</c:v>
                </c:pt>
                <c:pt idx="4804">
                  <c:v>8.9885503517195112E-2</c:v>
                </c:pt>
                <c:pt idx="4805">
                  <c:v>5.3938807110803219E-2</c:v>
                </c:pt>
                <c:pt idx="4806">
                  <c:v>-15.590284897476414</c:v>
                </c:pt>
                <c:pt idx="4807">
                  <c:v>2.8763415322489116</c:v>
                </c:pt>
                <c:pt idx="4808">
                  <c:v>-9.8035930032614047</c:v>
                </c:pt>
                <c:pt idx="4809">
                  <c:v>-12.036288107616508</c:v>
                </c:pt>
                <c:pt idx="4810">
                  <c:v>1.8436935080602705</c:v>
                </c:pt>
                <c:pt idx="4811">
                  <c:v>4.3692338096657197</c:v>
                </c:pt>
                <c:pt idx="4812">
                  <c:v>4.3692338096657197</c:v>
                </c:pt>
                <c:pt idx="4813">
                  <c:v>4.3692338096657197</c:v>
                </c:pt>
                <c:pt idx="4814">
                  <c:v>-7.6486571760385464</c:v>
                </c:pt>
                <c:pt idx="4815">
                  <c:v>2.2820193734507264</c:v>
                </c:pt>
                <c:pt idx="4816">
                  <c:v>-0.65202985730167196</c:v>
                </c:pt>
                <c:pt idx="4817">
                  <c:v>-9.2352604888593134E-2</c:v>
                </c:pt>
                <c:pt idx="4818">
                  <c:v>-5.2227873471062161</c:v>
                </c:pt>
                <c:pt idx="4819">
                  <c:v>0.23626749627100843</c:v>
                </c:pt>
                <c:pt idx="4820">
                  <c:v>1.5559690888416076</c:v>
                </c:pt>
                <c:pt idx="4821">
                  <c:v>-0.1426043954428004</c:v>
                </c:pt>
                <c:pt idx="4822">
                  <c:v>0.52636784681030802</c:v>
                </c:pt>
                <c:pt idx="4823">
                  <c:v>0.22239242133644774</c:v>
                </c:pt>
                <c:pt idx="4824">
                  <c:v>-0.63387210120210224</c:v>
                </c:pt>
                <c:pt idx="4825">
                  <c:v>4.3692338096657197</c:v>
                </c:pt>
                <c:pt idx="4826">
                  <c:v>1.4150374992788439</c:v>
                </c:pt>
                <c:pt idx="4827">
                  <c:v>1</c:v>
                </c:pt>
                <c:pt idx="4828">
                  <c:v>1.278859372995476</c:v>
                </c:pt>
                <c:pt idx="4829">
                  <c:v>-15.162207728046056</c:v>
                </c:pt>
                <c:pt idx="4830">
                  <c:v>-1.5727877867750539</c:v>
                </c:pt>
                <c:pt idx="4831">
                  <c:v>0.35466488129936219</c:v>
                </c:pt>
                <c:pt idx="4832">
                  <c:v>-3.1563709831544817</c:v>
                </c:pt>
                <c:pt idx="4833">
                  <c:v>-12.936637939002571</c:v>
                </c:pt>
                <c:pt idx="4834">
                  <c:v>3.599674215853149</c:v>
                </c:pt>
                <c:pt idx="4835">
                  <c:v>-1.3006594781337113</c:v>
                </c:pt>
                <c:pt idx="4836">
                  <c:v>-0.84781658094495471</c:v>
                </c:pt>
                <c:pt idx="4837">
                  <c:v>-5.5647846187835261</c:v>
                </c:pt>
                <c:pt idx="4838">
                  <c:v>-14.965814340495692</c:v>
                </c:pt>
                <c:pt idx="4839">
                  <c:v>2.7022001760055296</c:v>
                </c:pt>
                <c:pt idx="4840">
                  <c:v>0.13492958008610836</c:v>
                </c:pt>
                <c:pt idx="4841">
                  <c:v>2.8872757518144199</c:v>
                </c:pt>
                <c:pt idx="4842">
                  <c:v>-1.0303736490435189</c:v>
                </c:pt>
                <c:pt idx="4843">
                  <c:v>-0.41503749927884381</c:v>
                </c:pt>
                <c:pt idx="4844">
                  <c:v>-5.5376757036373569E-2</c:v>
                </c:pt>
                <c:pt idx="4845">
                  <c:v>0.44745897697122117</c:v>
                </c:pt>
                <c:pt idx="4846">
                  <c:v>0.96897310437937578</c:v>
                </c:pt>
                <c:pt idx="4847">
                  <c:v>1.6995383153995598</c:v>
                </c:pt>
                <c:pt idx="4848">
                  <c:v>-9.0597950917951025</c:v>
                </c:pt>
                <c:pt idx="4849">
                  <c:v>0.41683974191282924</c:v>
                </c:pt>
                <c:pt idx="4850">
                  <c:v>12.416533660199583</c:v>
                </c:pt>
                <c:pt idx="4851">
                  <c:v>0.26848883592590173</c:v>
                </c:pt>
                <c:pt idx="4852">
                  <c:v>0.11550496128857052</c:v>
                </c:pt>
                <c:pt idx="4853">
                  <c:v>-8.3837042924740537</c:v>
                </c:pt>
                <c:pt idx="4854">
                  <c:v>-0.89690650703589669</c:v>
                </c:pt>
                <c:pt idx="4855">
                  <c:v>2.256439013299103</c:v>
                </c:pt>
                <c:pt idx="4856">
                  <c:v>-7.0660891904577721</c:v>
                </c:pt>
                <c:pt idx="4857">
                  <c:v>-2.6220883746924888</c:v>
                </c:pt>
                <c:pt idx="4858">
                  <c:v>2.8387762143765123</c:v>
                </c:pt>
                <c:pt idx="4859">
                  <c:v>-2.5226605533154807</c:v>
                </c:pt>
                <c:pt idx="4860">
                  <c:v>6.0732489820306386</c:v>
                </c:pt>
                <c:pt idx="4861">
                  <c:v>-1.7219634308269594</c:v>
                </c:pt>
                <c:pt idx="4862">
                  <c:v>7.3249305830488858</c:v>
                </c:pt>
                <c:pt idx="4863">
                  <c:v>-0.78590404825943527</c:v>
                </c:pt>
                <c:pt idx="4864">
                  <c:v>0.43928504552552106</c:v>
                </c:pt>
                <c:pt idx="4865">
                  <c:v>7.0660891904577738</c:v>
                </c:pt>
                <c:pt idx="4866">
                  <c:v>3.6662115348758517</c:v>
                </c:pt>
                <c:pt idx="4867">
                  <c:v>0.61072559678623795</c:v>
                </c:pt>
                <c:pt idx="4868">
                  <c:v>1.8001594206534002</c:v>
                </c:pt>
                <c:pt idx="4869">
                  <c:v>0.19592020997525694</c:v>
                </c:pt>
                <c:pt idx="4870">
                  <c:v>-1.4288432988038742</c:v>
                </c:pt>
                <c:pt idx="4871">
                  <c:v>-10.147204924942228</c:v>
                </c:pt>
                <c:pt idx="4872">
                  <c:v>-0.48501498159482459</c:v>
                </c:pt>
                <c:pt idx="4873">
                  <c:v>1.4157102412079794</c:v>
                </c:pt>
                <c:pt idx="4874">
                  <c:v>0.95935801550265432</c:v>
                </c:pt>
                <c:pt idx="4875">
                  <c:v>0.36499681677924828</c:v>
                </c:pt>
                <c:pt idx="4876">
                  <c:v>9.7598881832218343</c:v>
                </c:pt>
                <c:pt idx="4877">
                  <c:v>0.5756246361418198</c:v>
                </c:pt>
                <c:pt idx="4878">
                  <c:v>0.49381461266296084</c:v>
                </c:pt>
                <c:pt idx="4879">
                  <c:v>-7.0660891904577721</c:v>
                </c:pt>
                <c:pt idx="4880">
                  <c:v>1.2223924213364477</c:v>
                </c:pt>
                <c:pt idx="4881">
                  <c:v>3.5519337003336857</c:v>
                </c:pt>
                <c:pt idx="4882">
                  <c:v>-9.6450579349844787</c:v>
                </c:pt>
                <c:pt idx="4883">
                  <c:v>-7.0660891904577721</c:v>
                </c:pt>
                <c:pt idx="4884">
                  <c:v>8.6450579349844769</c:v>
                </c:pt>
                <c:pt idx="4885">
                  <c:v>-12.325680229748469</c:v>
                </c:pt>
                <c:pt idx="4886">
                  <c:v>10.644156719937438</c:v>
                </c:pt>
                <c:pt idx="4887">
                  <c:v>2.5718089529538393</c:v>
                </c:pt>
                <c:pt idx="4888">
                  <c:v>-10.518980929170402</c:v>
                </c:pt>
                <c:pt idx="4889">
                  <c:v>3.8073549220576046</c:v>
                </c:pt>
                <c:pt idx="4890">
                  <c:v>-1.4322272605763591</c:v>
                </c:pt>
                <c:pt idx="4891">
                  <c:v>2.2587342684001683</c:v>
                </c:pt>
                <c:pt idx="4892">
                  <c:v>12.989690152250811</c:v>
                </c:pt>
                <c:pt idx="4893">
                  <c:v>1.6686595807752975</c:v>
                </c:pt>
                <c:pt idx="4894">
                  <c:v>0.25779775746764672</c:v>
                </c:pt>
                <c:pt idx="4895">
                  <c:v>13.923079833707849</c:v>
                </c:pt>
                <c:pt idx="4896">
                  <c:v>1.2598671267551105</c:v>
                </c:pt>
                <c:pt idx="4897">
                  <c:v>0.23029761942179419</c:v>
                </c:pt>
                <c:pt idx="4898">
                  <c:v>13.501878641060713</c:v>
                </c:pt>
                <c:pt idx="4899">
                  <c:v>6.3009797525800507E-2</c:v>
                </c:pt>
                <c:pt idx="4900">
                  <c:v>-10.966024713800364</c:v>
                </c:pt>
                <c:pt idx="4901">
                  <c:v>3.8507854937233685</c:v>
                </c:pt>
                <c:pt idx="4902">
                  <c:v>-10.814315423787811</c:v>
                </c:pt>
                <c:pt idx="4903">
                  <c:v>0.42998784074481516</c:v>
                </c:pt>
                <c:pt idx="4904">
                  <c:v>2.721024050297185</c:v>
                </c:pt>
                <c:pt idx="4905">
                  <c:v>1.3625700793847084</c:v>
                </c:pt>
                <c:pt idx="4906">
                  <c:v>0.71620703399940888</c:v>
                </c:pt>
                <c:pt idx="4907">
                  <c:v>-8.0624959257337636</c:v>
                </c:pt>
                <c:pt idx="4908">
                  <c:v>-1.0911478880581953</c:v>
                </c:pt>
                <c:pt idx="4909">
                  <c:v>1.5930903816045567</c:v>
                </c:pt>
                <c:pt idx="4910">
                  <c:v>9.3109404391481465E-2</c:v>
                </c:pt>
                <c:pt idx="4911">
                  <c:v>-7.6486571760385464</c:v>
                </c:pt>
                <c:pt idx="4912">
                  <c:v>-8.7462841250339263E-2</c:v>
                </c:pt>
                <c:pt idx="4913">
                  <c:v>-2.9987982547902474</c:v>
                </c:pt>
                <c:pt idx="4914">
                  <c:v>-0.58436200329692412</c:v>
                </c:pt>
                <c:pt idx="4915">
                  <c:v>-7.0660891904577721</c:v>
                </c:pt>
                <c:pt idx="4916">
                  <c:v>7.0660891904577738</c:v>
                </c:pt>
                <c:pt idx="4917">
                  <c:v>0.26287420428558761</c:v>
                </c:pt>
                <c:pt idx="4918">
                  <c:v>0.91146332539834296</c:v>
                </c:pt>
                <c:pt idx="4919">
                  <c:v>1.2513670278087023</c:v>
                </c:pt>
                <c:pt idx="4920">
                  <c:v>-0.29651567571434845</c:v>
                </c:pt>
                <c:pt idx="4921">
                  <c:v>-1.7822039299496979</c:v>
                </c:pt>
                <c:pt idx="4922">
                  <c:v>0.91227115062852537</c:v>
                </c:pt>
                <c:pt idx="4923">
                  <c:v>0.66902676550963058</c:v>
                </c:pt>
                <c:pt idx="4924">
                  <c:v>-2.4368638617320224</c:v>
                </c:pt>
                <c:pt idx="4925">
                  <c:v>0.95330676455195862</c:v>
                </c:pt>
                <c:pt idx="4926">
                  <c:v>0.295530404822755</c:v>
                </c:pt>
                <c:pt idx="4927">
                  <c:v>-0.34739878240348099</c:v>
                </c:pt>
                <c:pt idx="4928">
                  <c:v>0.65130499554985188</c:v>
                </c:pt>
                <c:pt idx="4929">
                  <c:v>0.63817917798912527</c:v>
                </c:pt>
                <c:pt idx="4930">
                  <c:v>1.104811869186624</c:v>
                </c:pt>
                <c:pt idx="4931">
                  <c:v>-1.2020624481037989</c:v>
                </c:pt>
                <c:pt idx="4932">
                  <c:v>1.6244908649077938</c:v>
                </c:pt>
                <c:pt idx="4933">
                  <c:v>1.9899557437704798E-2</c:v>
                </c:pt>
                <c:pt idx="4934">
                  <c:v>-0.90701081518617988</c:v>
                </c:pt>
                <c:pt idx="4935">
                  <c:v>7.7606084360367236</c:v>
                </c:pt>
                <c:pt idx="4936">
                  <c:v>-0.87446911791614124</c:v>
                </c:pt>
                <c:pt idx="4937">
                  <c:v>6.289516762123319</c:v>
                </c:pt>
                <c:pt idx="4938">
                  <c:v>0.21834558827374609</c:v>
                </c:pt>
                <c:pt idx="4939">
                  <c:v>2.8961641890154599</c:v>
                </c:pt>
                <c:pt idx="4940">
                  <c:v>-8.3837042924740537</c:v>
                </c:pt>
                <c:pt idx="4941">
                  <c:v>0.12963528041659561</c:v>
                </c:pt>
                <c:pt idx="4942">
                  <c:v>-1.1512018187558113</c:v>
                </c:pt>
                <c:pt idx="4943">
                  <c:v>0</c:v>
                </c:pt>
                <c:pt idx="4944">
                  <c:v>-1.253756592245783</c:v>
                </c:pt>
                <c:pt idx="4945">
                  <c:v>0.97933271526392007</c:v>
                </c:pt>
                <c:pt idx="4946">
                  <c:v>7.9483672315846778</c:v>
                </c:pt>
                <c:pt idx="4947">
                  <c:v>12.702894141119387</c:v>
                </c:pt>
                <c:pt idx="4948">
                  <c:v>0.66230458925432123</c:v>
                </c:pt>
                <c:pt idx="4949">
                  <c:v>13.167470416444264</c:v>
                </c:pt>
                <c:pt idx="4950">
                  <c:v>0.12495827043082117</c:v>
                </c:pt>
                <c:pt idx="4951">
                  <c:v>-0.33518419158962914</c:v>
                </c:pt>
                <c:pt idx="4952">
                  <c:v>0.77878576986083314</c:v>
                </c:pt>
                <c:pt idx="4953">
                  <c:v>0.44737155812697349</c:v>
                </c:pt>
                <c:pt idx="4954">
                  <c:v>0.6698724752927786</c:v>
                </c:pt>
                <c:pt idx="4955">
                  <c:v>1.1826922975161904</c:v>
                </c:pt>
                <c:pt idx="4956">
                  <c:v>-0.64742658766780947</c:v>
                </c:pt>
                <c:pt idx="4957">
                  <c:v>0.76938707185858324</c:v>
                </c:pt>
                <c:pt idx="4958">
                  <c:v>0.68892369779260865</c:v>
                </c:pt>
                <c:pt idx="4959">
                  <c:v>-0.80518382301597691</c:v>
                </c:pt>
                <c:pt idx="4960">
                  <c:v>1.5488932460136351</c:v>
                </c:pt>
                <c:pt idx="4961">
                  <c:v>0.45176553252994389</c:v>
                </c:pt>
                <c:pt idx="4962">
                  <c:v>0.47865359857481571</c:v>
                </c:pt>
                <c:pt idx="4963">
                  <c:v>7.6438561897747244</c:v>
                </c:pt>
                <c:pt idx="4964">
                  <c:v>12.965904504239749</c:v>
                </c:pt>
                <c:pt idx="4965">
                  <c:v>7.6486571760385464</c:v>
                </c:pt>
                <c:pt idx="4966">
                  <c:v>1.3912601159957181</c:v>
                </c:pt>
                <c:pt idx="4967">
                  <c:v>2.4674325510336708</c:v>
                </c:pt>
                <c:pt idx="4968">
                  <c:v>0.86083725232837449</c:v>
                </c:pt>
                <c:pt idx="4969">
                  <c:v>2.9211921216487406E-2</c:v>
                </c:pt>
                <c:pt idx="4970">
                  <c:v>0.60025237174575152</c:v>
                </c:pt>
                <c:pt idx="4971">
                  <c:v>10.380821783940931</c:v>
                </c:pt>
                <c:pt idx="4972">
                  <c:v>0.30485458152842065</c:v>
                </c:pt>
                <c:pt idx="4973">
                  <c:v>11.582612451267021</c:v>
                </c:pt>
                <c:pt idx="4974">
                  <c:v>-0.13171537138852765</c:v>
                </c:pt>
                <c:pt idx="4975">
                  <c:v>-0.1288017710270481</c:v>
                </c:pt>
                <c:pt idx="4976">
                  <c:v>-4.4485155644616849</c:v>
                </c:pt>
                <c:pt idx="4977">
                  <c:v>-4.0985656559934904</c:v>
                </c:pt>
                <c:pt idx="4978">
                  <c:v>-10.228818690495881</c:v>
                </c:pt>
                <c:pt idx="4979">
                  <c:v>0.45251220469750669</c:v>
                </c:pt>
                <c:pt idx="4980">
                  <c:v>0.4150374992788437</c:v>
                </c:pt>
                <c:pt idx="4981">
                  <c:v>0.22012581436450246</c:v>
                </c:pt>
                <c:pt idx="4982">
                  <c:v>1.0512253233551729</c:v>
                </c:pt>
                <c:pt idx="4983">
                  <c:v>-13.08137247435552</c:v>
                </c:pt>
                <c:pt idx="4984">
                  <c:v>-1.4151068579500856</c:v>
                </c:pt>
                <c:pt idx="4985">
                  <c:v>-0.10573925353958023</c:v>
                </c:pt>
                <c:pt idx="4986">
                  <c:v>-1.9972991660613368</c:v>
                </c:pt>
                <c:pt idx="4987">
                  <c:v>-9.5196362528432132</c:v>
                </c:pt>
                <c:pt idx="4988">
                  <c:v>9.8667637673533513</c:v>
                </c:pt>
                <c:pt idx="4989">
                  <c:v>4.6040476245609945</c:v>
                </c:pt>
                <c:pt idx="4990">
                  <c:v>-2.4081892779683707</c:v>
                </c:pt>
                <c:pt idx="4991">
                  <c:v>0.7901004659283819</c:v>
                </c:pt>
                <c:pt idx="4992">
                  <c:v>0.63517817200632487</c:v>
                </c:pt>
                <c:pt idx="4993">
                  <c:v>2.5706072077440862</c:v>
                </c:pt>
                <c:pt idx="4994">
                  <c:v>0.35049724708413343</c:v>
                </c:pt>
                <c:pt idx="4995">
                  <c:v>-0.71311885221183824</c:v>
                </c:pt>
                <c:pt idx="4996">
                  <c:v>0.58016948953225655</c:v>
                </c:pt>
                <c:pt idx="4997">
                  <c:v>0.48600402063298748</c:v>
                </c:pt>
                <c:pt idx="4998">
                  <c:v>7.3984523211604218E-3</c:v>
                </c:pt>
                <c:pt idx="4999">
                  <c:v>-6.3193826487194127E-2</c:v>
                </c:pt>
                <c:pt idx="5000">
                  <c:v>0.8378272742818742</c:v>
                </c:pt>
                <c:pt idx="5001">
                  <c:v>-3.5536157226762885E-2</c:v>
                </c:pt>
                <c:pt idx="5002">
                  <c:v>-8.7129128683010829E-2</c:v>
                </c:pt>
                <c:pt idx="5003">
                  <c:v>-3.8775773050154276E-2</c:v>
                </c:pt>
                <c:pt idx="5004">
                  <c:v>0.45411502126153452</c:v>
                </c:pt>
                <c:pt idx="5005">
                  <c:v>-0.48432427072308365</c:v>
                </c:pt>
                <c:pt idx="5006">
                  <c:v>-2.125254922859672E-2</c:v>
                </c:pt>
                <c:pt idx="5007">
                  <c:v>0.32192809488736263</c:v>
                </c:pt>
                <c:pt idx="5008">
                  <c:v>10.518980929170402</c:v>
                </c:pt>
                <c:pt idx="5009">
                  <c:v>-0.35908109330482857</c:v>
                </c:pt>
                <c:pt idx="5010">
                  <c:v>-7.6486571760385464</c:v>
                </c:pt>
                <c:pt idx="5011">
                  <c:v>1.1046973786666934</c:v>
                </c:pt>
                <c:pt idx="5012">
                  <c:v>0.18483967545359581</c:v>
                </c:pt>
                <c:pt idx="5013">
                  <c:v>0.16992500144231237</c:v>
                </c:pt>
                <c:pt idx="5014">
                  <c:v>-0.89376967387507755</c:v>
                </c:pt>
                <c:pt idx="5015">
                  <c:v>-1.8414699994657988</c:v>
                </c:pt>
                <c:pt idx="5016">
                  <c:v>-1.512513650651464</c:v>
                </c:pt>
                <c:pt idx="5017">
                  <c:v>-9.8662486111111729</c:v>
                </c:pt>
                <c:pt idx="5018">
                  <c:v>10.644156719937438</c:v>
                </c:pt>
                <c:pt idx="5019">
                  <c:v>1.1272806640338187</c:v>
                </c:pt>
                <c:pt idx="5020">
                  <c:v>5.6583528366367514E-2</c:v>
                </c:pt>
                <c:pt idx="5021">
                  <c:v>0.47196778766151576</c:v>
                </c:pt>
                <c:pt idx="5022">
                  <c:v>1.377624425106998</c:v>
                </c:pt>
                <c:pt idx="5023">
                  <c:v>-4.0946892358127345</c:v>
                </c:pt>
                <c:pt idx="5024">
                  <c:v>-10.703326841459814</c:v>
                </c:pt>
                <c:pt idx="5025">
                  <c:v>-6.0732489820306386</c:v>
                </c:pt>
                <c:pt idx="5026">
                  <c:v>0.10236171762967747</c:v>
                </c:pt>
                <c:pt idx="5027">
                  <c:v>0.27008916336774452</c:v>
                </c:pt>
                <c:pt idx="5028">
                  <c:v>-0.12553088208385862</c:v>
                </c:pt>
                <c:pt idx="5029">
                  <c:v>1.0809199953835675</c:v>
                </c:pt>
                <c:pt idx="5030">
                  <c:v>0.26748031086498603</c:v>
                </c:pt>
                <c:pt idx="5031">
                  <c:v>0.57257877626532339</c:v>
                </c:pt>
                <c:pt idx="5032">
                  <c:v>1.5663468225538093</c:v>
                </c:pt>
                <c:pt idx="5033">
                  <c:v>0.1338557467347907</c:v>
                </c:pt>
                <c:pt idx="5034">
                  <c:v>-0.27237227041313017</c:v>
                </c:pt>
                <c:pt idx="5035">
                  <c:v>-5.3552081593506911</c:v>
                </c:pt>
                <c:pt idx="5036">
                  <c:v>0.32525355553968027</c:v>
                </c:pt>
                <c:pt idx="5037">
                  <c:v>1.4295079820871772</c:v>
                </c:pt>
                <c:pt idx="5038">
                  <c:v>-10.518980929170402</c:v>
                </c:pt>
                <c:pt idx="5039">
                  <c:v>5.3457748368417306</c:v>
                </c:pt>
                <c:pt idx="5040">
                  <c:v>-2.5356549931507808</c:v>
                </c:pt>
                <c:pt idx="5041">
                  <c:v>1.5840610979796239</c:v>
                </c:pt>
                <c:pt idx="5042">
                  <c:v>-0.97143084780322919</c:v>
                </c:pt>
                <c:pt idx="5043">
                  <c:v>0.1808357756527624</c:v>
                </c:pt>
                <c:pt idx="5044">
                  <c:v>0.52971344200954107</c:v>
                </c:pt>
                <c:pt idx="5045">
                  <c:v>-14.590314140800835</c:v>
                </c:pt>
                <c:pt idx="5046">
                  <c:v>-4.306550757067136E-2</c:v>
                </c:pt>
                <c:pt idx="5047">
                  <c:v>1.0919224894410391</c:v>
                </c:pt>
                <c:pt idx="5048">
                  <c:v>2.3147325934831584</c:v>
                </c:pt>
                <c:pt idx="5049">
                  <c:v>0.51916044232541014</c:v>
                </c:pt>
                <c:pt idx="5050">
                  <c:v>-0.75002174699165247</c:v>
                </c:pt>
                <c:pt idx="5051">
                  <c:v>11.10372492250138</c:v>
                </c:pt>
                <c:pt idx="5052">
                  <c:v>8.8672787397096631</c:v>
                </c:pt>
                <c:pt idx="5053">
                  <c:v>0.22627585582367574</c:v>
                </c:pt>
                <c:pt idx="5054">
                  <c:v>0.51180938838127876</c:v>
                </c:pt>
                <c:pt idx="5055">
                  <c:v>9.8576173805774742E-2</c:v>
                </c:pt>
                <c:pt idx="5056">
                  <c:v>-0.15571114222261137</c:v>
                </c:pt>
                <c:pt idx="5057">
                  <c:v>0.29133977505393938</c:v>
                </c:pt>
                <c:pt idx="5058">
                  <c:v>-8.0624959257337636</c:v>
                </c:pt>
                <c:pt idx="5059">
                  <c:v>-0.12787482255215829</c:v>
                </c:pt>
                <c:pt idx="5060">
                  <c:v>7.0660891904577738</c:v>
                </c:pt>
                <c:pt idx="5061">
                  <c:v>-0.17813450165153347</c:v>
                </c:pt>
                <c:pt idx="5062">
                  <c:v>0.10065621344482947</c:v>
                </c:pt>
                <c:pt idx="5063">
                  <c:v>-0.4525122046975068</c:v>
                </c:pt>
                <c:pt idx="5064">
                  <c:v>1.7874146168535638</c:v>
                </c:pt>
                <c:pt idx="5065">
                  <c:v>0.71947816743736481</c:v>
                </c:pt>
                <c:pt idx="5066">
                  <c:v>1.6322682154995132</c:v>
                </c:pt>
                <c:pt idx="5067">
                  <c:v>0.23446525363702325</c:v>
                </c:pt>
                <c:pt idx="5068">
                  <c:v>1</c:v>
                </c:pt>
                <c:pt idx="5069">
                  <c:v>5.7666212444030549</c:v>
                </c:pt>
                <c:pt idx="5070">
                  <c:v>-8.0624959257337636</c:v>
                </c:pt>
                <c:pt idx="5071">
                  <c:v>1.946418959795156</c:v>
                </c:pt>
                <c:pt idx="5072">
                  <c:v>2.5611943347882069</c:v>
                </c:pt>
                <c:pt idx="5073">
                  <c:v>-1.5849625007211563</c:v>
                </c:pt>
                <c:pt idx="5074">
                  <c:v>-8.6462586799900301</c:v>
                </c:pt>
                <c:pt idx="5075">
                  <c:v>0.27268457586751343</c:v>
                </c:pt>
                <c:pt idx="5076">
                  <c:v>0.34792330342030681</c:v>
                </c:pt>
                <c:pt idx="5077">
                  <c:v>1.7299108366322558</c:v>
                </c:pt>
                <c:pt idx="5078">
                  <c:v>6.5456222045588044</c:v>
                </c:pt>
                <c:pt idx="5079">
                  <c:v>0.14172810961166035</c:v>
                </c:pt>
                <c:pt idx="5080">
                  <c:v>-0.14519791553993522</c:v>
                </c:pt>
                <c:pt idx="5081">
                  <c:v>0.27301849440641612</c:v>
                </c:pt>
                <c:pt idx="5082">
                  <c:v>-8.3822637581148367</c:v>
                </c:pt>
                <c:pt idx="5083">
                  <c:v>-12.059006395201113</c:v>
                </c:pt>
                <c:pt idx="5084">
                  <c:v>0.91253715874966079</c:v>
                </c:pt>
                <c:pt idx="5085">
                  <c:v>-1.4159715848025005</c:v>
                </c:pt>
                <c:pt idx="5086">
                  <c:v>0.56559717585422487</c:v>
                </c:pt>
                <c:pt idx="5087">
                  <c:v>0.842436719635003</c:v>
                </c:pt>
                <c:pt idx="5088">
                  <c:v>4.0768155970508309</c:v>
                </c:pt>
                <c:pt idx="5089">
                  <c:v>0.83353885386125925</c:v>
                </c:pt>
                <c:pt idx="5090">
                  <c:v>-0.35372500691984315</c:v>
                </c:pt>
                <c:pt idx="5091">
                  <c:v>1.5112321121877839</c:v>
                </c:pt>
                <c:pt idx="5092">
                  <c:v>0.78276928377933097</c:v>
                </c:pt>
                <c:pt idx="5093">
                  <c:v>0.98312618143560404</c:v>
                </c:pt>
                <c:pt idx="5094">
                  <c:v>-0.5582676340557361</c:v>
                </c:pt>
                <c:pt idx="5095">
                  <c:v>2.885486267218499E-2</c:v>
                </c:pt>
                <c:pt idx="5096">
                  <c:v>0.38941169160334937</c:v>
                </c:pt>
                <c:pt idx="5097">
                  <c:v>-1.6017132519074588E-16</c:v>
                </c:pt>
                <c:pt idx="5098">
                  <c:v>5.9228321394775394</c:v>
                </c:pt>
                <c:pt idx="5099">
                  <c:v>3.3439544012173612</c:v>
                </c:pt>
                <c:pt idx="5100">
                  <c:v>1.0430687218918859</c:v>
                </c:pt>
                <c:pt idx="5101">
                  <c:v>0.14620238606906516</c:v>
                </c:pt>
                <c:pt idx="5102">
                  <c:v>9.0606959316875546</c:v>
                </c:pt>
                <c:pt idx="5103">
                  <c:v>-9.9662651028771325</c:v>
                </c:pt>
                <c:pt idx="5104">
                  <c:v>8.3837042924740537</c:v>
                </c:pt>
                <c:pt idx="5105">
                  <c:v>10.229219383469125</c:v>
                </c:pt>
                <c:pt idx="5106">
                  <c:v>2.8293864300159917</c:v>
                </c:pt>
                <c:pt idx="5107">
                  <c:v>3.9723322505447616</c:v>
                </c:pt>
                <c:pt idx="5108">
                  <c:v>12.146462606921792</c:v>
                </c:pt>
                <c:pt idx="5109">
                  <c:v>11.255323690008138</c:v>
                </c:pt>
                <c:pt idx="5110">
                  <c:v>0.13747680742247642</c:v>
                </c:pt>
                <c:pt idx="5111">
                  <c:v>0.51354304423126917</c:v>
                </c:pt>
                <c:pt idx="5112">
                  <c:v>-1.4776246180498149</c:v>
                </c:pt>
                <c:pt idx="5113">
                  <c:v>-0.23446525363702278</c:v>
                </c:pt>
                <c:pt idx="5114">
                  <c:v>0.26231323859013977</c:v>
                </c:pt>
                <c:pt idx="5115">
                  <c:v>-0.45536215676085273</c:v>
                </c:pt>
                <c:pt idx="5116">
                  <c:v>0.18641312423088138</c:v>
                </c:pt>
                <c:pt idx="5117">
                  <c:v>10.582455645110581</c:v>
                </c:pt>
                <c:pt idx="5118">
                  <c:v>-9.3822637581148367</c:v>
                </c:pt>
                <c:pt idx="5119">
                  <c:v>2.6706230993375106</c:v>
                </c:pt>
                <c:pt idx="5120">
                  <c:v>-1.1699250014423124</c:v>
                </c:pt>
                <c:pt idx="5121">
                  <c:v>-6.8519120163845121E-2</c:v>
                </c:pt>
                <c:pt idx="5122">
                  <c:v>-2.265318441518032E-2</c:v>
                </c:pt>
                <c:pt idx="5123">
                  <c:v>1.6896598793878499</c:v>
                </c:pt>
                <c:pt idx="5124">
                  <c:v>0.62449086490779393</c:v>
                </c:pt>
                <c:pt idx="5125">
                  <c:v>-0.27842645625077561</c:v>
                </c:pt>
                <c:pt idx="5126">
                  <c:v>-0.36824328779990267</c:v>
                </c:pt>
                <c:pt idx="5127">
                  <c:v>-0.79354912253257381</c:v>
                </c:pt>
                <c:pt idx="5128">
                  <c:v>-1.0575510225621587</c:v>
                </c:pt>
                <c:pt idx="5129">
                  <c:v>12.688323170679158</c:v>
                </c:pt>
                <c:pt idx="5130">
                  <c:v>0.30603046800715394</c:v>
                </c:pt>
                <c:pt idx="5131">
                  <c:v>0.33880191345175847</c:v>
                </c:pt>
                <c:pt idx="5132">
                  <c:v>-7.0171359123140293</c:v>
                </c:pt>
                <c:pt idx="5133">
                  <c:v>7.6897725855353922</c:v>
                </c:pt>
                <c:pt idx="5134">
                  <c:v>-0.19592020997525705</c:v>
                </c:pt>
                <c:pt idx="5135">
                  <c:v>-6.0732489820306386</c:v>
                </c:pt>
                <c:pt idx="5136">
                  <c:v>2.771731012326883</c:v>
                </c:pt>
                <c:pt idx="5137">
                  <c:v>-10.759610821875045</c:v>
                </c:pt>
                <c:pt idx="5138">
                  <c:v>11.673897930688602</c:v>
                </c:pt>
                <c:pt idx="5139">
                  <c:v>-9.8672787397096631</c:v>
                </c:pt>
                <c:pt idx="5140">
                  <c:v>1.9247472601895625</c:v>
                </c:pt>
                <c:pt idx="5141">
                  <c:v>-8.6462586799900301</c:v>
                </c:pt>
                <c:pt idx="5142">
                  <c:v>15.355809895932858</c:v>
                </c:pt>
                <c:pt idx="5143">
                  <c:v>9.3815429511845849</c:v>
                </c:pt>
                <c:pt idx="5144">
                  <c:v>12.485326189240524</c:v>
                </c:pt>
                <c:pt idx="5145">
                  <c:v>6.1742123598454111</c:v>
                </c:pt>
                <c:pt idx="5146">
                  <c:v>5.9148833863620496</c:v>
                </c:pt>
                <c:pt idx="5147">
                  <c:v>-14.188176705998535</c:v>
                </c:pt>
                <c:pt idx="5148">
                  <c:v>-1.5847439933309786</c:v>
                </c:pt>
                <c:pt idx="5149">
                  <c:v>1.3370349872775706</c:v>
                </c:pt>
                <c:pt idx="5150">
                  <c:v>-10.381542951184585</c:v>
                </c:pt>
                <c:pt idx="5151">
                  <c:v>-5.3457748368417297</c:v>
                </c:pt>
                <c:pt idx="5152">
                  <c:v>4.4570304612881921</c:v>
                </c:pt>
                <c:pt idx="5153">
                  <c:v>7.6486571760385464</c:v>
                </c:pt>
                <c:pt idx="5154">
                  <c:v>1.1861513158568957</c:v>
                </c:pt>
                <c:pt idx="5155">
                  <c:v>2.6937989927640622</c:v>
                </c:pt>
                <c:pt idx="5156">
                  <c:v>-11.550907075927366</c:v>
                </c:pt>
                <c:pt idx="5157">
                  <c:v>0.31836147986717001</c:v>
                </c:pt>
                <c:pt idx="5158">
                  <c:v>-0.24752140646246884</c:v>
                </c:pt>
                <c:pt idx="5159">
                  <c:v>2.032421477692377</c:v>
                </c:pt>
                <c:pt idx="5160">
                  <c:v>1.4329594072761063</c:v>
                </c:pt>
                <c:pt idx="5161">
                  <c:v>-14.380866867456534</c:v>
                </c:pt>
                <c:pt idx="5162">
                  <c:v>-4.3877454175551609</c:v>
                </c:pt>
                <c:pt idx="5163">
                  <c:v>8.0624959257337636</c:v>
                </c:pt>
                <c:pt idx="5164">
                  <c:v>0.28790451259848376</c:v>
                </c:pt>
                <c:pt idx="5165">
                  <c:v>-1.8890047545364437</c:v>
                </c:pt>
                <c:pt idx="5166">
                  <c:v>4.1820175694626899E-2</c:v>
                </c:pt>
                <c:pt idx="5167">
                  <c:v>0.52195270319535558</c:v>
                </c:pt>
                <c:pt idx="5168">
                  <c:v>0.87512803322373123</c:v>
                </c:pt>
                <c:pt idx="5169">
                  <c:v>-2.1788688765286373E-2</c:v>
                </c:pt>
                <c:pt idx="5170">
                  <c:v>-2.1788688765286373E-2</c:v>
                </c:pt>
                <c:pt idx="5171">
                  <c:v>-2.8413022539809414</c:v>
                </c:pt>
                <c:pt idx="5172">
                  <c:v>8.2824828711727765</c:v>
                </c:pt>
                <c:pt idx="5173">
                  <c:v>-16.740132100831371</c:v>
                </c:pt>
                <c:pt idx="5174">
                  <c:v>0.27753397552890896</c:v>
                </c:pt>
                <c:pt idx="5175">
                  <c:v>11.582455645110581</c:v>
                </c:pt>
                <c:pt idx="5176">
                  <c:v>-9.7604427459966399</c:v>
                </c:pt>
                <c:pt idx="5177">
                  <c:v>0.44057259138598148</c:v>
                </c:pt>
                <c:pt idx="5178">
                  <c:v>0.26303440583379378</c:v>
                </c:pt>
                <c:pt idx="5179">
                  <c:v>-12.434106928609955</c:v>
                </c:pt>
                <c:pt idx="5180">
                  <c:v>0</c:v>
                </c:pt>
                <c:pt idx="5181">
                  <c:v>0.26279417686964074</c:v>
                </c:pt>
                <c:pt idx="5182">
                  <c:v>0.31194400631474029</c:v>
                </c:pt>
                <c:pt idx="5183">
                  <c:v>8.0523705025110914E-2</c:v>
                </c:pt>
                <c:pt idx="5184">
                  <c:v>1.0123837244558327</c:v>
                </c:pt>
                <c:pt idx="5185">
                  <c:v>9.3815429511845849</c:v>
                </c:pt>
                <c:pt idx="5186">
                  <c:v>1</c:v>
                </c:pt>
                <c:pt idx="5187">
                  <c:v>0.35750252881967437</c:v>
                </c:pt>
                <c:pt idx="5188">
                  <c:v>-0.13404796511371594</c:v>
                </c:pt>
                <c:pt idx="5189">
                  <c:v>0.14456650460326842</c:v>
                </c:pt>
                <c:pt idx="5190">
                  <c:v>1.2163293134791366</c:v>
                </c:pt>
                <c:pt idx="5191">
                  <c:v>5.4120772072098848</c:v>
                </c:pt>
                <c:pt idx="5192">
                  <c:v>-0.54081416262469961</c:v>
                </c:pt>
                <c:pt idx="5193">
                  <c:v>3.2519629019515075</c:v>
                </c:pt>
                <c:pt idx="5194">
                  <c:v>0.71443902514959845</c:v>
                </c:pt>
                <c:pt idx="5195">
                  <c:v>-1.6394102847435323</c:v>
                </c:pt>
                <c:pt idx="5196">
                  <c:v>6.5698935734903792</c:v>
                </c:pt>
                <c:pt idx="5197">
                  <c:v>-0.58755961220719521</c:v>
                </c:pt>
                <c:pt idx="5198">
                  <c:v>-2.06594705660927E-2</c:v>
                </c:pt>
                <c:pt idx="5199">
                  <c:v>-0.55887327185249547</c:v>
                </c:pt>
                <c:pt idx="5200">
                  <c:v>9.7604427459966399</c:v>
                </c:pt>
                <c:pt idx="5201">
                  <c:v>-13.628825226704336</c:v>
                </c:pt>
                <c:pt idx="5202">
                  <c:v>-6.8386974980250148E-2</c:v>
                </c:pt>
                <c:pt idx="5203">
                  <c:v>-9.1423027763594691E-2</c:v>
                </c:pt>
                <c:pt idx="5204">
                  <c:v>-11.673897930688602</c:v>
                </c:pt>
                <c:pt idx="5205">
                  <c:v>10.644156719937438</c:v>
                </c:pt>
                <c:pt idx="5206">
                  <c:v>-0.39339381993448219</c:v>
                </c:pt>
                <c:pt idx="5207">
                  <c:v>-0.78848208935982267</c:v>
                </c:pt>
                <c:pt idx="5208">
                  <c:v>1</c:v>
                </c:pt>
                <c:pt idx="5209">
                  <c:v>-1.3719687773869584</c:v>
                </c:pt>
                <c:pt idx="5210">
                  <c:v>-10.966265102877133</c:v>
                </c:pt>
                <c:pt idx="5211">
                  <c:v>-0.18116975860993473</c:v>
                </c:pt>
                <c:pt idx="5212">
                  <c:v>-7.0660891904577721</c:v>
                </c:pt>
                <c:pt idx="5213">
                  <c:v>0.66000889231648396</c:v>
                </c:pt>
                <c:pt idx="5214">
                  <c:v>2.1047408326821748</c:v>
                </c:pt>
                <c:pt idx="5215">
                  <c:v>10.163230348868304</c:v>
                </c:pt>
                <c:pt idx="5216">
                  <c:v>2.9471738725572361</c:v>
                </c:pt>
                <c:pt idx="5217">
                  <c:v>-0.69187770463766829</c:v>
                </c:pt>
                <c:pt idx="5218">
                  <c:v>0.72991083663225587</c:v>
                </c:pt>
                <c:pt idx="5219">
                  <c:v>12.124982879511341</c:v>
                </c:pt>
                <c:pt idx="5220">
                  <c:v>0.84426716055930673</c:v>
                </c:pt>
                <c:pt idx="5221">
                  <c:v>9.229619965185119</c:v>
                </c:pt>
                <c:pt idx="5222">
                  <c:v>-2.5820799921880346</c:v>
                </c:pt>
                <c:pt idx="5223">
                  <c:v>1.2527403120315945</c:v>
                </c:pt>
                <c:pt idx="5224">
                  <c:v>-5.6307440901954268E-2</c:v>
                </c:pt>
                <c:pt idx="5225">
                  <c:v>0.20401389202159323</c:v>
                </c:pt>
                <c:pt idx="5226">
                  <c:v>-8.3822637581148367</c:v>
                </c:pt>
                <c:pt idx="5227">
                  <c:v>0.79405809944414629</c:v>
                </c:pt>
                <c:pt idx="5228">
                  <c:v>9.6438561897747253</c:v>
                </c:pt>
                <c:pt idx="5229">
                  <c:v>0.676730487032836</c:v>
                </c:pt>
                <c:pt idx="5230">
                  <c:v>-2.0356239097307212</c:v>
                </c:pt>
                <c:pt idx="5231">
                  <c:v>-7.0660891904577721</c:v>
                </c:pt>
                <c:pt idx="5232">
                  <c:v>4.3068721891885937E-2</c:v>
                </c:pt>
                <c:pt idx="5233">
                  <c:v>-9.7604427459966399</c:v>
                </c:pt>
                <c:pt idx="5234">
                  <c:v>-7.0660891904577721</c:v>
                </c:pt>
                <c:pt idx="5235">
                  <c:v>8.6462586799900301</c:v>
                </c:pt>
                <c:pt idx="5236">
                  <c:v>14.468327056774365</c:v>
                </c:pt>
                <c:pt idx="5237">
                  <c:v>1.398549376490275</c:v>
                </c:pt>
                <c:pt idx="5238">
                  <c:v>-8.0624959257337636</c:v>
                </c:pt>
                <c:pt idx="5239">
                  <c:v>-9.7598881832218343</c:v>
                </c:pt>
                <c:pt idx="5240">
                  <c:v>3</c:v>
                </c:pt>
                <c:pt idx="5241">
                  <c:v>-10.451211111832329</c:v>
                </c:pt>
                <c:pt idx="5242">
                  <c:v>0.67572796464433837</c:v>
                </c:pt>
                <c:pt idx="5243">
                  <c:v>-10.814048332230835</c:v>
                </c:pt>
                <c:pt idx="5244">
                  <c:v>4.5087889528538191E-2</c:v>
                </c:pt>
                <c:pt idx="5245">
                  <c:v>4.5087889528538191E-2</c:v>
                </c:pt>
                <c:pt idx="5246">
                  <c:v>0.17487421741404574</c:v>
                </c:pt>
                <c:pt idx="5247">
                  <c:v>9.4122177364550016E-2</c:v>
                </c:pt>
                <c:pt idx="5248">
                  <c:v>-0.11619301750452282</c:v>
                </c:pt>
                <c:pt idx="5249">
                  <c:v>9.0606959316875546</c:v>
                </c:pt>
                <c:pt idx="5250">
                  <c:v>2.4535470623854403</c:v>
                </c:pt>
                <c:pt idx="5251">
                  <c:v>3.4724877714627436</c:v>
                </c:pt>
                <c:pt idx="5252">
                  <c:v>5.0992269557727568</c:v>
                </c:pt>
                <c:pt idx="5253">
                  <c:v>-0.14950058624187978</c:v>
                </c:pt>
                <c:pt idx="5254">
                  <c:v>0.80096659409505688</c:v>
                </c:pt>
                <c:pt idx="5255">
                  <c:v>1.8331809094255094</c:v>
                </c:pt>
                <c:pt idx="5256">
                  <c:v>1.2226500224514774</c:v>
                </c:pt>
                <c:pt idx="5257">
                  <c:v>-1.727799143183531E-2</c:v>
                </c:pt>
                <c:pt idx="5258">
                  <c:v>7.0660891904577721</c:v>
                </c:pt>
                <c:pt idx="5259">
                  <c:v>7.6486571760385464</c:v>
                </c:pt>
                <c:pt idx="5260">
                  <c:v>18.882659963804983</c:v>
                </c:pt>
                <c:pt idx="5261">
                  <c:v>-10.229619965185119</c:v>
                </c:pt>
                <c:pt idx="5262">
                  <c:v>-0.58900524673701449</c:v>
                </c:pt>
                <c:pt idx="5263">
                  <c:v>-0.38702312310924736</c:v>
                </c:pt>
                <c:pt idx="5264">
                  <c:v>0.73674702056668373</c:v>
                </c:pt>
                <c:pt idx="5265">
                  <c:v>9.3808217839409309</c:v>
                </c:pt>
                <c:pt idx="5266">
                  <c:v>-9.7604427459966399</c:v>
                </c:pt>
                <c:pt idx="5267">
                  <c:v>2.6635126503466292E-2</c:v>
                </c:pt>
                <c:pt idx="5268">
                  <c:v>0.68881879973110094</c:v>
                </c:pt>
                <c:pt idx="5269">
                  <c:v>-6.6089190457772132E-2</c:v>
                </c:pt>
                <c:pt idx="5270">
                  <c:v>0.7776075786635519</c:v>
                </c:pt>
                <c:pt idx="5271">
                  <c:v>9.7604427459966399</c:v>
                </c:pt>
                <c:pt idx="5272">
                  <c:v>11.10372492250138</c:v>
                </c:pt>
                <c:pt idx="5273">
                  <c:v>1.7607321886223788</c:v>
                </c:pt>
                <c:pt idx="5274">
                  <c:v>0.15450994905562482</c:v>
                </c:pt>
                <c:pt idx="5275">
                  <c:v>6.3978476325017315</c:v>
                </c:pt>
                <c:pt idx="5276">
                  <c:v>9.2768998393379949</c:v>
                </c:pt>
                <c:pt idx="5277">
                  <c:v>0.22741049610307268</c:v>
                </c:pt>
                <c:pt idx="5278">
                  <c:v>0.28869928922714111</c:v>
                </c:pt>
                <c:pt idx="5279">
                  <c:v>0.77529371282530557</c:v>
                </c:pt>
                <c:pt idx="5280">
                  <c:v>2.695606564405149</c:v>
                </c:pt>
                <c:pt idx="5281">
                  <c:v>0.59560974492066465</c:v>
                </c:pt>
                <c:pt idx="5282">
                  <c:v>0</c:v>
                </c:pt>
                <c:pt idx="5283">
                  <c:v>-2.3104553104434142</c:v>
                </c:pt>
                <c:pt idx="5284">
                  <c:v>2.4166467521405015</c:v>
                </c:pt>
                <c:pt idx="5285">
                  <c:v>1.1495638837829439E-2</c:v>
                </c:pt>
                <c:pt idx="5286">
                  <c:v>0.38974347911493407</c:v>
                </c:pt>
                <c:pt idx="5287">
                  <c:v>0.61667136044849469</c:v>
                </c:pt>
                <c:pt idx="5288">
                  <c:v>8.2956115066760461</c:v>
                </c:pt>
                <c:pt idx="5289">
                  <c:v>-0.19703684705955382</c:v>
                </c:pt>
                <c:pt idx="5290">
                  <c:v>0.34792330342030681</c:v>
                </c:pt>
                <c:pt idx="5291">
                  <c:v>0.62737560113350654</c:v>
                </c:pt>
                <c:pt idx="5292">
                  <c:v>0.31028428443903083</c:v>
                </c:pt>
                <c:pt idx="5293">
                  <c:v>1.2571624392017025</c:v>
                </c:pt>
                <c:pt idx="5294">
                  <c:v>1.7673392432097255</c:v>
                </c:pt>
                <c:pt idx="5295">
                  <c:v>-3.2794233663728272</c:v>
                </c:pt>
                <c:pt idx="5296">
                  <c:v>1.056295018208244</c:v>
                </c:pt>
                <c:pt idx="5297">
                  <c:v>7.0660891904577738</c:v>
                </c:pt>
                <c:pt idx="5298">
                  <c:v>9.3815429511845849</c:v>
                </c:pt>
                <c:pt idx="5299">
                  <c:v>4.7725895038969277</c:v>
                </c:pt>
                <c:pt idx="5300">
                  <c:v>-0.27431367744716711</c:v>
                </c:pt>
                <c:pt idx="5301">
                  <c:v>-3.3479233034203073</c:v>
                </c:pt>
                <c:pt idx="5302">
                  <c:v>-0.88668347647037105</c:v>
                </c:pt>
                <c:pt idx="5303">
                  <c:v>0.43502187373299878</c:v>
                </c:pt>
                <c:pt idx="5304">
                  <c:v>2.4045473966650913E-2</c:v>
                </c:pt>
                <c:pt idx="5305">
                  <c:v>11.188382790570113</c:v>
                </c:pt>
                <c:pt idx="5306">
                  <c:v>-0.99879825479024698</c:v>
                </c:pt>
                <c:pt idx="5307">
                  <c:v>0.31120168829430384</c:v>
                </c:pt>
                <c:pt idx="5308">
                  <c:v>2.0280070760234064</c:v>
                </c:pt>
                <c:pt idx="5309">
                  <c:v>-0.48550410267527594</c:v>
                </c:pt>
                <c:pt idx="5310">
                  <c:v>1.8068397658154267</c:v>
                </c:pt>
                <c:pt idx="5311">
                  <c:v>1.7651953619053014</c:v>
                </c:pt>
                <c:pt idx="5312">
                  <c:v>1.2126658753516744</c:v>
                </c:pt>
                <c:pt idx="5313">
                  <c:v>0.58470489960612659</c:v>
                </c:pt>
                <c:pt idx="5314">
                  <c:v>0.36923380966571911</c:v>
                </c:pt>
                <c:pt idx="5315">
                  <c:v>0.49683159044249126</c:v>
                </c:pt>
                <c:pt idx="5316">
                  <c:v>0.41046476948901967</c:v>
                </c:pt>
                <c:pt idx="5317">
                  <c:v>-0.34358697601713539</c:v>
                </c:pt>
                <c:pt idx="5318">
                  <c:v>1.999038523762555</c:v>
                </c:pt>
                <c:pt idx="5319">
                  <c:v>-4.2775339755289092</c:v>
                </c:pt>
                <c:pt idx="5320">
                  <c:v>2.6360854171338199</c:v>
                </c:pt>
                <c:pt idx="5321">
                  <c:v>8.1794091163647054E-2</c:v>
                </c:pt>
                <c:pt idx="5322">
                  <c:v>0.7643717515068581</c:v>
                </c:pt>
                <c:pt idx="5323">
                  <c:v>1.9289169019385175</c:v>
                </c:pt>
                <c:pt idx="5324">
                  <c:v>0</c:v>
                </c:pt>
                <c:pt idx="5325">
                  <c:v>0.48062584090642069</c:v>
                </c:pt>
                <c:pt idx="5326">
                  <c:v>-0.59655633924086049</c:v>
                </c:pt>
                <c:pt idx="5327">
                  <c:v>3.9906361606500074</c:v>
                </c:pt>
                <c:pt idx="5328">
                  <c:v>2.3210797002490411</c:v>
                </c:pt>
                <c:pt idx="5329">
                  <c:v>2.3578476691423051</c:v>
                </c:pt>
                <c:pt idx="5330">
                  <c:v>0.51739921690852142</c:v>
                </c:pt>
                <c:pt idx="5331">
                  <c:v>1.8069942933740895</c:v>
                </c:pt>
                <c:pt idx="5332">
                  <c:v>-0.60310984743141549</c:v>
                </c:pt>
                <c:pt idx="5333">
                  <c:v>0.33518419158962937</c:v>
                </c:pt>
                <c:pt idx="5334">
                  <c:v>1.1148762196854007</c:v>
                </c:pt>
                <c:pt idx="5335">
                  <c:v>0.51317181765314601</c:v>
                </c:pt>
                <c:pt idx="5336">
                  <c:v>1.7581406335740337</c:v>
                </c:pt>
                <c:pt idx="5337">
                  <c:v>11.306821202497154</c:v>
                </c:pt>
                <c:pt idx="5338">
                  <c:v>-0.61470984411520813</c:v>
                </c:pt>
                <c:pt idx="5339">
                  <c:v>0.16044234256361389</c:v>
                </c:pt>
                <c:pt idx="5340">
                  <c:v>0.34239219744707816</c:v>
                </c:pt>
                <c:pt idx="5341">
                  <c:v>0.16484067267097388</c:v>
                </c:pt>
                <c:pt idx="5342">
                  <c:v>1.2073249732475062</c:v>
                </c:pt>
                <c:pt idx="5343">
                  <c:v>3.8037526853774088</c:v>
                </c:pt>
                <c:pt idx="5344">
                  <c:v>0.80145432061792021</c:v>
                </c:pt>
                <c:pt idx="5345">
                  <c:v>2.8974647645012515</c:v>
                </c:pt>
                <c:pt idx="5346">
                  <c:v>11.451382851019591</c:v>
                </c:pt>
                <c:pt idx="5347">
                  <c:v>1.7183085566446965</c:v>
                </c:pt>
                <c:pt idx="5348">
                  <c:v>8.0624959257337636</c:v>
                </c:pt>
                <c:pt idx="5349">
                  <c:v>-1.4056317309923221</c:v>
                </c:pt>
                <c:pt idx="5350">
                  <c:v>-0.5169171132980579</c:v>
                </c:pt>
                <c:pt idx="5351">
                  <c:v>1.4687050786256142</c:v>
                </c:pt>
                <c:pt idx="5352">
                  <c:v>-1.8945068711526865</c:v>
                </c:pt>
                <c:pt idx="5353">
                  <c:v>0.78526115120698736</c:v>
                </c:pt>
                <c:pt idx="5354">
                  <c:v>-1.4355848766829293</c:v>
                </c:pt>
                <c:pt idx="5355">
                  <c:v>1.0685368223914742</c:v>
                </c:pt>
                <c:pt idx="5356">
                  <c:v>0.54820395071103822</c:v>
                </c:pt>
                <c:pt idx="5357">
                  <c:v>0.55002871061176895</c:v>
                </c:pt>
                <c:pt idx="5358">
                  <c:v>0.88701196000777283</c:v>
                </c:pt>
                <c:pt idx="5359">
                  <c:v>1.0344883763852908</c:v>
                </c:pt>
                <c:pt idx="5360">
                  <c:v>0.84527740520135786</c:v>
                </c:pt>
                <c:pt idx="5361">
                  <c:v>1.2252079685971378</c:v>
                </c:pt>
                <c:pt idx="5362">
                  <c:v>-0.95590741581682981</c:v>
                </c:pt>
                <c:pt idx="5363">
                  <c:v>1.6614753945819425</c:v>
                </c:pt>
                <c:pt idx="5364">
                  <c:v>-0.48769610807994423</c:v>
                </c:pt>
                <c:pt idx="5365">
                  <c:v>-3.0306967972229164</c:v>
                </c:pt>
                <c:pt idx="5366">
                  <c:v>0.49845350746648143</c:v>
                </c:pt>
                <c:pt idx="5367">
                  <c:v>0.97303295239973064</c:v>
                </c:pt>
                <c:pt idx="5368">
                  <c:v>0.31774029792392888</c:v>
                </c:pt>
                <c:pt idx="5369">
                  <c:v>-5.6034034914327693E-2</c:v>
                </c:pt>
                <c:pt idx="5370">
                  <c:v>8.1683797593707946E-2</c:v>
                </c:pt>
                <c:pt idx="5371">
                  <c:v>7.6486571760385464</c:v>
                </c:pt>
                <c:pt idx="5372">
                  <c:v>7.2934216671983689</c:v>
                </c:pt>
                <c:pt idx="5373">
                  <c:v>6.7576222625093907</c:v>
                </c:pt>
                <c:pt idx="5374">
                  <c:v>6.1948262030915187</c:v>
                </c:pt>
                <c:pt idx="5375">
                  <c:v>-7.0660891904577721</c:v>
                </c:pt>
                <c:pt idx="5376">
                  <c:v>-0.1277555471983727</c:v>
                </c:pt>
                <c:pt idx="5377">
                  <c:v>0.23878685958711648</c:v>
                </c:pt>
                <c:pt idx="5378">
                  <c:v>-0.13242596353686095</c:v>
                </c:pt>
                <c:pt idx="5379">
                  <c:v>0.63849189713795163</c:v>
                </c:pt>
                <c:pt idx="5380">
                  <c:v>0.63618782407632934</c:v>
                </c:pt>
                <c:pt idx="5381">
                  <c:v>3.4981232878932942</c:v>
                </c:pt>
                <c:pt idx="5382">
                  <c:v>-3.8073549220576037</c:v>
                </c:pt>
                <c:pt idx="5383">
                  <c:v>-10.307580315927396</c:v>
                </c:pt>
                <c:pt idx="5384">
                  <c:v>0.42380770890657576</c:v>
                </c:pt>
                <c:pt idx="5385">
                  <c:v>0.46166747376827466</c:v>
                </c:pt>
                <c:pt idx="5386">
                  <c:v>10.518653155673389</c:v>
                </c:pt>
                <c:pt idx="5387">
                  <c:v>2.3183258582071669</c:v>
                </c:pt>
                <c:pt idx="5388">
                  <c:v>4.0077439375335429E-2</c:v>
                </c:pt>
                <c:pt idx="5389">
                  <c:v>0.33162149109120609</c:v>
                </c:pt>
                <c:pt idx="5390">
                  <c:v>0.10722095681389195</c:v>
                </c:pt>
                <c:pt idx="5391">
                  <c:v>0.83577060422169092</c:v>
                </c:pt>
                <c:pt idx="5392">
                  <c:v>-16.619231300393995</c:v>
                </c:pt>
                <c:pt idx="5393">
                  <c:v>2.3787569022599873</c:v>
                </c:pt>
                <c:pt idx="5394">
                  <c:v>7.3808217839409318</c:v>
                </c:pt>
                <c:pt idx="5395">
                  <c:v>2.2881765952701789E-3</c:v>
                </c:pt>
                <c:pt idx="5396">
                  <c:v>0.14886338591448278</c:v>
                </c:pt>
                <c:pt idx="5397">
                  <c:v>10.759888183221834</c:v>
                </c:pt>
                <c:pt idx="5398">
                  <c:v>-0.2470123881094512</c:v>
                </c:pt>
                <c:pt idx="5399">
                  <c:v>2.8014376169596785E-2</c:v>
                </c:pt>
                <c:pt idx="5400">
                  <c:v>-9.3219280948873617</c:v>
                </c:pt>
                <c:pt idx="5401">
                  <c:v>-0.23528941535088946</c:v>
                </c:pt>
                <c:pt idx="5402">
                  <c:v>5.1038705977719525</c:v>
                </c:pt>
                <c:pt idx="5403">
                  <c:v>0.78526115120698736</c:v>
                </c:pt>
                <c:pt idx="5404">
                  <c:v>-10.583082767502933</c:v>
                </c:pt>
                <c:pt idx="5405">
                  <c:v>-0.154722594798642</c:v>
                </c:pt>
                <c:pt idx="5406">
                  <c:v>0.37018326349458358</c:v>
                </c:pt>
                <c:pt idx="5407">
                  <c:v>0.62343664853579217</c:v>
                </c:pt>
                <c:pt idx="5408">
                  <c:v>-0.19444732057638131</c:v>
                </c:pt>
                <c:pt idx="5409">
                  <c:v>1.5825600105058517</c:v>
                </c:pt>
                <c:pt idx="5410">
                  <c:v>0.42146376843827693</c:v>
                </c:pt>
                <c:pt idx="5411">
                  <c:v>-0.99927919306974777</c:v>
                </c:pt>
                <c:pt idx="5412">
                  <c:v>16.039033266692726</c:v>
                </c:pt>
                <c:pt idx="5413">
                  <c:v>2.8151907614717087</c:v>
                </c:pt>
                <c:pt idx="5414">
                  <c:v>0.48351723716161016</c:v>
                </c:pt>
                <c:pt idx="5415">
                  <c:v>0.45741933541791491</c:v>
                </c:pt>
                <c:pt idx="5416">
                  <c:v>1.992804498595796</c:v>
                </c:pt>
                <c:pt idx="5417">
                  <c:v>1.9255751588734455</c:v>
                </c:pt>
                <c:pt idx="5418">
                  <c:v>-1.4150374992788437</c:v>
                </c:pt>
                <c:pt idx="5419">
                  <c:v>-0.15665913270235968</c:v>
                </c:pt>
                <c:pt idx="5420">
                  <c:v>2.1255308820838588</c:v>
                </c:pt>
                <c:pt idx="5421">
                  <c:v>9.5196362528432132</c:v>
                </c:pt>
                <c:pt idx="5422">
                  <c:v>-10.583082767502933</c:v>
                </c:pt>
                <c:pt idx="5423">
                  <c:v>-0.16982487339001892</c:v>
                </c:pt>
                <c:pt idx="5424">
                  <c:v>0.814208593098667</c:v>
                </c:pt>
                <c:pt idx="5425">
                  <c:v>6.6510397483886177</c:v>
                </c:pt>
                <c:pt idx="5426">
                  <c:v>8.0919995383567464E-2</c:v>
                </c:pt>
                <c:pt idx="5427">
                  <c:v>0.39231742277876031</c:v>
                </c:pt>
                <c:pt idx="5428">
                  <c:v>-2.547751421624084</c:v>
                </c:pt>
                <c:pt idx="5429">
                  <c:v>5.5647846187835261</c:v>
                </c:pt>
                <c:pt idx="5430">
                  <c:v>-3.716507064163928</c:v>
                </c:pt>
                <c:pt idx="5431">
                  <c:v>0.42182666494148285</c:v>
                </c:pt>
                <c:pt idx="5432">
                  <c:v>0.13750352374993502</c:v>
                </c:pt>
                <c:pt idx="5433">
                  <c:v>1.4999151957734203</c:v>
                </c:pt>
                <c:pt idx="5434">
                  <c:v>-3.1770318879365727</c:v>
                </c:pt>
                <c:pt idx="5435">
                  <c:v>1.88667737471901</c:v>
                </c:pt>
                <c:pt idx="5436">
                  <c:v>10.75933340719466</c:v>
                </c:pt>
                <c:pt idx="5437">
                  <c:v>0.54314232502652904</c:v>
                </c:pt>
                <c:pt idx="5438">
                  <c:v>3.8203816023538439</c:v>
                </c:pt>
                <c:pt idx="5439">
                  <c:v>-1.5849625007211567</c:v>
                </c:pt>
                <c:pt idx="5440">
                  <c:v>0.37196877738695794</c:v>
                </c:pt>
                <c:pt idx="5441">
                  <c:v>0.23490503264999665</c:v>
                </c:pt>
                <c:pt idx="5442">
                  <c:v>-9.5196362528432132</c:v>
                </c:pt>
                <c:pt idx="5443">
                  <c:v>0.25715783949712417</c:v>
                </c:pt>
                <c:pt idx="5444">
                  <c:v>-8.4888897586513218E-2</c:v>
                </c:pt>
                <c:pt idx="5445">
                  <c:v>-10.229619965185119</c:v>
                </c:pt>
                <c:pt idx="5446">
                  <c:v>-2.599462070416271</c:v>
                </c:pt>
                <c:pt idx="5447">
                  <c:v>0.62560448521850243</c:v>
                </c:pt>
                <c:pt idx="5448">
                  <c:v>9.0606959316875546</c:v>
                </c:pt>
                <c:pt idx="5449">
                  <c:v>1.4537179674429039</c:v>
                </c:pt>
                <c:pt idx="5450">
                  <c:v>-0.19930880822340669</c:v>
                </c:pt>
                <c:pt idx="5451">
                  <c:v>0.3329832833963578</c:v>
                </c:pt>
                <c:pt idx="5452">
                  <c:v>0.57053543008587615</c:v>
                </c:pt>
                <c:pt idx="5453">
                  <c:v>8.3822637581148385</c:v>
                </c:pt>
                <c:pt idx="5454">
                  <c:v>-0.25153876699596467</c:v>
                </c:pt>
                <c:pt idx="5455">
                  <c:v>4.7246872643877698</c:v>
                </c:pt>
                <c:pt idx="5456">
                  <c:v>6.769387071858584</c:v>
                </c:pt>
                <c:pt idx="5457">
                  <c:v>-0.42057568282027408</c:v>
                </c:pt>
                <c:pt idx="5458">
                  <c:v>0.99967222650298915</c:v>
                </c:pt>
                <c:pt idx="5459">
                  <c:v>-0.93437959883884136</c:v>
                </c:pt>
                <c:pt idx="5460">
                  <c:v>-2.8744691179161412</c:v>
                </c:pt>
                <c:pt idx="5461">
                  <c:v>10.381182412624446</c:v>
                </c:pt>
                <c:pt idx="5462">
                  <c:v>8.0624959257337636</c:v>
                </c:pt>
                <c:pt idx="5463">
                  <c:v>-4.7243182178830034</c:v>
                </c:pt>
                <c:pt idx="5464">
                  <c:v>4.1916200725416317</c:v>
                </c:pt>
                <c:pt idx="5465">
                  <c:v>0.72315979464117541</c:v>
                </c:pt>
                <c:pt idx="5466">
                  <c:v>1.3269813226136482</c:v>
                </c:pt>
                <c:pt idx="5467">
                  <c:v>0.12365846775108821</c:v>
                </c:pt>
                <c:pt idx="5468">
                  <c:v>0.60407132366886085</c:v>
                </c:pt>
                <c:pt idx="5469">
                  <c:v>-0.11496571412052024</c:v>
                </c:pt>
                <c:pt idx="5470">
                  <c:v>0.31774029792392861</c:v>
                </c:pt>
                <c:pt idx="5471">
                  <c:v>0.63941028474353256</c:v>
                </c:pt>
                <c:pt idx="5472">
                  <c:v>0.68003776478099709</c:v>
                </c:pt>
                <c:pt idx="5473">
                  <c:v>-0.20287600863404268</c:v>
                </c:pt>
                <c:pt idx="5474">
                  <c:v>1.7993244521667187</c:v>
                </c:pt>
                <c:pt idx="5475">
                  <c:v>-7.5532780766784917</c:v>
                </c:pt>
                <c:pt idx="5476">
                  <c:v>3.8642573132920814</c:v>
                </c:pt>
                <c:pt idx="5477">
                  <c:v>1.277533975528909</c:v>
                </c:pt>
                <c:pt idx="5478">
                  <c:v>-0.95693127810811374</c:v>
                </c:pt>
                <c:pt idx="5479">
                  <c:v>2.8596721159880607</c:v>
                </c:pt>
                <c:pt idx="5480">
                  <c:v>1.8253149787454157</c:v>
                </c:pt>
                <c:pt idx="5481">
                  <c:v>5.9398410174098055</c:v>
                </c:pt>
                <c:pt idx="5482">
                  <c:v>-5.4232311683705861E-2</c:v>
                </c:pt>
                <c:pt idx="5483">
                  <c:v>0.53051471669878003</c:v>
                </c:pt>
                <c:pt idx="5484">
                  <c:v>10.518325307690866</c:v>
                </c:pt>
                <c:pt idx="5485">
                  <c:v>10.625708843064466</c:v>
                </c:pt>
                <c:pt idx="5486">
                  <c:v>3.1576718435317419</c:v>
                </c:pt>
                <c:pt idx="5487">
                  <c:v>0.12462665451374458</c:v>
                </c:pt>
                <c:pt idx="5488">
                  <c:v>7.1292830169449664</c:v>
                </c:pt>
                <c:pt idx="5489">
                  <c:v>1.3683228712816287</c:v>
                </c:pt>
                <c:pt idx="5490">
                  <c:v>0.14957635605051001</c:v>
                </c:pt>
                <c:pt idx="5491">
                  <c:v>-6.0732489820306386</c:v>
                </c:pt>
                <c:pt idx="5492">
                  <c:v>1.1421720840853562</c:v>
                </c:pt>
                <c:pt idx="5493">
                  <c:v>4.6048620581588615</c:v>
                </c:pt>
                <c:pt idx="5494">
                  <c:v>1.2479275134435854</c:v>
                </c:pt>
                <c:pt idx="5495">
                  <c:v>-4.7725895038969268</c:v>
                </c:pt>
                <c:pt idx="5496">
                  <c:v>-0.24257030327407805</c:v>
                </c:pt>
                <c:pt idx="5497">
                  <c:v>2.4957725456151882</c:v>
                </c:pt>
                <c:pt idx="5498">
                  <c:v>-0.32156782642728343</c:v>
                </c:pt>
                <c:pt idx="5499">
                  <c:v>-2.456485003436637</c:v>
                </c:pt>
                <c:pt idx="5500">
                  <c:v>8.0242162374208235</c:v>
                </c:pt>
                <c:pt idx="5501">
                  <c:v>4.3465045815811054</c:v>
                </c:pt>
                <c:pt idx="5502">
                  <c:v>9.0416591516372158</c:v>
                </c:pt>
                <c:pt idx="5503">
                  <c:v>0.67699163921350147</c:v>
                </c:pt>
                <c:pt idx="5504">
                  <c:v>12.124982879511341</c:v>
                </c:pt>
                <c:pt idx="5505">
                  <c:v>-11.112005025513131</c:v>
                </c:pt>
                <c:pt idx="5506">
                  <c:v>9.2304207950923818</c:v>
                </c:pt>
                <c:pt idx="5507">
                  <c:v>2.3383776537689807</c:v>
                </c:pt>
                <c:pt idx="5508">
                  <c:v>-0.7159494328843794</c:v>
                </c:pt>
                <c:pt idx="5509">
                  <c:v>-0.6669982695871679</c:v>
                </c:pt>
                <c:pt idx="5510">
                  <c:v>9.6196086435280481</c:v>
                </c:pt>
                <c:pt idx="5511">
                  <c:v>-9.8672787397096631</c:v>
                </c:pt>
                <c:pt idx="5512">
                  <c:v>0.41473715681062295</c:v>
                </c:pt>
                <c:pt idx="5513">
                  <c:v>-0.53060719418612823</c:v>
                </c:pt>
                <c:pt idx="5514">
                  <c:v>-7.5555762446736967</c:v>
                </c:pt>
                <c:pt idx="5515">
                  <c:v>0.86249647625006454</c:v>
                </c:pt>
                <c:pt idx="5516">
                  <c:v>12.167627216919835</c:v>
                </c:pt>
                <c:pt idx="5517">
                  <c:v>0.11752330348249279</c:v>
                </c:pt>
                <c:pt idx="5518">
                  <c:v>-0.46074256378964412</c:v>
                </c:pt>
                <c:pt idx="5519">
                  <c:v>-1.283306800860055</c:v>
                </c:pt>
                <c:pt idx="5520">
                  <c:v>-1.1254762583388593</c:v>
                </c:pt>
                <c:pt idx="5521">
                  <c:v>2.8365012677171206</c:v>
                </c:pt>
                <c:pt idx="5522">
                  <c:v>4.8122537214704435</c:v>
                </c:pt>
                <c:pt idx="5523">
                  <c:v>1.7613890681054238</c:v>
                </c:pt>
                <c:pt idx="5524">
                  <c:v>3.0167724870090034</c:v>
                </c:pt>
                <c:pt idx="5525">
                  <c:v>5.7548875021634682</c:v>
                </c:pt>
                <c:pt idx="5526">
                  <c:v>-0.24882054661409306</c:v>
                </c:pt>
                <c:pt idx="5527">
                  <c:v>0.54432051622381017</c:v>
                </c:pt>
                <c:pt idx="5528">
                  <c:v>-2.5783679970514877</c:v>
                </c:pt>
                <c:pt idx="5529">
                  <c:v>-0.95300252046283063</c:v>
                </c:pt>
                <c:pt idx="5530">
                  <c:v>1.962880674893263E-2</c:v>
                </c:pt>
                <c:pt idx="5531">
                  <c:v>1.3959286763311392</c:v>
                </c:pt>
                <c:pt idx="5532">
                  <c:v>5.0219355487735033E-2</c:v>
                </c:pt>
                <c:pt idx="5533">
                  <c:v>3.8001594206534</c:v>
                </c:pt>
                <c:pt idx="5534">
                  <c:v>10.518653155673389</c:v>
                </c:pt>
                <c:pt idx="5535">
                  <c:v>-3.8073549220576046</c:v>
                </c:pt>
                <c:pt idx="5536">
                  <c:v>-6.6177076604483229E-2</c:v>
                </c:pt>
                <c:pt idx="5537">
                  <c:v>-14.335064632126906</c:v>
                </c:pt>
                <c:pt idx="5538">
                  <c:v>11.059119092544519</c:v>
                </c:pt>
                <c:pt idx="5539">
                  <c:v>0.60145062350972511</c:v>
                </c:pt>
                <c:pt idx="5540">
                  <c:v>1.0277153782118229</c:v>
                </c:pt>
                <c:pt idx="5541">
                  <c:v>-0.26859393117569458</c:v>
                </c:pt>
                <c:pt idx="5542">
                  <c:v>1.196629325271366</c:v>
                </c:pt>
                <c:pt idx="5543">
                  <c:v>-1.6332571121961539E-2</c:v>
                </c:pt>
                <c:pt idx="5544">
                  <c:v>-8.0501327134694933E-3</c:v>
                </c:pt>
                <c:pt idx="5545">
                  <c:v>-11.146356530303908</c:v>
                </c:pt>
                <c:pt idx="5546">
                  <c:v>0.14604789942437182</c:v>
                </c:pt>
                <c:pt idx="5547">
                  <c:v>0.11103131238874395</c:v>
                </c:pt>
                <c:pt idx="5548">
                  <c:v>0.33703498727757064</c:v>
                </c:pt>
                <c:pt idx="5549">
                  <c:v>-3.8073549220576046</c:v>
                </c:pt>
                <c:pt idx="5550">
                  <c:v>-0.32092934438649218</c:v>
                </c:pt>
                <c:pt idx="5551">
                  <c:v>0.62803122261304234</c:v>
                </c:pt>
                <c:pt idx="5552">
                  <c:v>0.92563878987270853</c:v>
                </c:pt>
                <c:pt idx="5553">
                  <c:v>-0.41383874969521833</c:v>
                </c:pt>
                <c:pt idx="5554">
                  <c:v>8.8683081332894673</c:v>
                </c:pt>
                <c:pt idx="5555">
                  <c:v>-0.26497221007528632</c:v>
                </c:pt>
                <c:pt idx="5556">
                  <c:v>-12.840384550711667</c:v>
                </c:pt>
                <c:pt idx="5557">
                  <c:v>-6.0732489820306386</c:v>
                </c:pt>
                <c:pt idx="5558">
                  <c:v>-1.3461756411340395</c:v>
                </c:pt>
                <c:pt idx="5559">
                  <c:v>0.89871666416281815</c:v>
                </c:pt>
                <c:pt idx="5560">
                  <c:v>-10.518980929170402</c:v>
                </c:pt>
                <c:pt idx="5561">
                  <c:v>2.7167210888920343</c:v>
                </c:pt>
                <c:pt idx="5562">
                  <c:v>-8.7462841250339429E-2</c:v>
                </c:pt>
                <c:pt idx="5563">
                  <c:v>0.21150410519371185</c:v>
                </c:pt>
                <c:pt idx="5564">
                  <c:v>0.91661429130182348</c:v>
                </c:pt>
                <c:pt idx="5565">
                  <c:v>-0.49410907027004253</c:v>
                </c:pt>
                <c:pt idx="5566">
                  <c:v>3.3171271086235419</c:v>
                </c:pt>
                <c:pt idx="5567">
                  <c:v>-5.6682940790599972</c:v>
                </c:pt>
                <c:pt idx="5568">
                  <c:v>0.13750352374993502</c:v>
                </c:pt>
                <c:pt idx="5569">
                  <c:v>0.19735337877745568</c:v>
                </c:pt>
                <c:pt idx="5570">
                  <c:v>0.35100532775178572</c:v>
                </c:pt>
                <c:pt idx="5571">
                  <c:v>0.22862437504796249</c:v>
                </c:pt>
                <c:pt idx="5572">
                  <c:v>11.268736919579066</c:v>
                </c:pt>
                <c:pt idx="5573">
                  <c:v>-8.6462586799900301</c:v>
                </c:pt>
                <c:pt idx="5574">
                  <c:v>8.8672787397096631</c:v>
                </c:pt>
                <c:pt idx="5575">
                  <c:v>-11.306821202497154</c:v>
                </c:pt>
                <c:pt idx="5576">
                  <c:v>-3.9528364186637507E-2</c:v>
                </c:pt>
                <c:pt idx="5577">
                  <c:v>4.7725895038969277</c:v>
                </c:pt>
                <c:pt idx="5578">
                  <c:v>1.2460120988467122E-2</c:v>
                </c:pt>
                <c:pt idx="5579">
                  <c:v>0.10630890214634063</c:v>
                </c:pt>
                <c:pt idx="5580">
                  <c:v>-0.21925919750426678</c:v>
                </c:pt>
                <c:pt idx="5581">
                  <c:v>-12.965904504239749</c:v>
                </c:pt>
                <c:pt idx="5582">
                  <c:v>-9.7504066046181379E-2</c:v>
                </c:pt>
                <c:pt idx="5583">
                  <c:v>0.44680335549168637</c:v>
                </c:pt>
                <c:pt idx="5584">
                  <c:v>-2.9747343394052231E-2</c:v>
                </c:pt>
                <c:pt idx="5585">
                  <c:v>3.3087527061396291</c:v>
                </c:pt>
                <c:pt idx="5586">
                  <c:v>0.54628203255709629</c:v>
                </c:pt>
                <c:pt idx="5587">
                  <c:v>0.35989594508638295</c:v>
                </c:pt>
                <c:pt idx="5588">
                  <c:v>1.2768402053588241</c:v>
                </c:pt>
                <c:pt idx="5589">
                  <c:v>2.1930958497132527</c:v>
                </c:pt>
                <c:pt idx="5590">
                  <c:v>6.8286654283030161</c:v>
                </c:pt>
                <c:pt idx="5591">
                  <c:v>9.229619965185119</c:v>
                </c:pt>
                <c:pt idx="5592">
                  <c:v>-1.5809627891465741</c:v>
                </c:pt>
                <c:pt idx="5593">
                  <c:v>8.0624959257337636</c:v>
                </c:pt>
                <c:pt idx="5594">
                  <c:v>-0.5560498088059177</c:v>
                </c:pt>
                <c:pt idx="5595">
                  <c:v>0.9077460329540018</c:v>
                </c:pt>
                <c:pt idx="5596">
                  <c:v>1.1963689789455287</c:v>
                </c:pt>
                <c:pt idx="5597">
                  <c:v>0.43550160183855946</c:v>
                </c:pt>
                <c:pt idx="5598">
                  <c:v>4.5803689613124747E-2</c:v>
                </c:pt>
                <c:pt idx="5599">
                  <c:v>-4.6096414589453828E-2</c:v>
                </c:pt>
                <c:pt idx="5600">
                  <c:v>-4.4390607284853605</c:v>
                </c:pt>
                <c:pt idx="5601">
                  <c:v>2.9747343394052241E-2</c:v>
                </c:pt>
                <c:pt idx="5602">
                  <c:v>1.8687554667217479</c:v>
                </c:pt>
                <c:pt idx="5603">
                  <c:v>8.3808217839409309</c:v>
                </c:pt>
                <c:pt idx="5604">
                  <c:v>-6.4429434958487288</c:v>
                </c:pt>
                <c:pt idx="5605">
                  <c:v>0.12325360919825587</c:v>
                </c:pt>
                <c:pt idx="5606">
                  <c:v>-0.60698880705115543</c:v>
                </c:pt>
                <c:pt idx="5607">
                  <c:v>-3.9272533497283688</c:v>
                </c:pt>
                <c:pt idx="5608">
                  <c:v>-9.0597950917951025</c:v>
                </c:pt>
                <c:pt idx="5609">
                  <c:v>-0.16800779844802155</c:v>
                </c:pt>
                <c:pt idx="5610">
                  <c:v>-3.1429246945133507E-2</c:v>
                </c:pt>
                <c:pt idx="5611">
                  <c:v>-0.46113391386829766</c:v>
                </c:pt>
                <c:pt idx="5612">
                  <c:v>8.7436330719758218E-3</c:v>
                </c:pt>
                <c:pt idx="5613">
                  <c:v>7.0660891904577738</c:v>
                </c:pt>
                <c:pt idx="5614">
                  <c:v>-0.49615323376330006</c:v>
                </c:pt>
                <c:pt idx="5615">
                  <c:v>-3.9846814807913619E-2</c:v>
                </c:pt>
                <c:pt idx="5616">
                  <c:v>-0.55254102302877861</c:v>
                </c:pt>
                <c:pt idx="5617">
                  <c:v>-0.13323589356553284</c:v>
                </c:pt>
                <c:pt idx="5618">
                  <c:v>0.63117420564231119</c:v>
                </c:pt>
                <c:pt idx="5619">
                  <c:v>-2.0047034569536399E-2</c:v>
                </c:pt>
                <c:pt idx="5620">
                  <c:v>-5.3611961835076723E-2</c:v>
                </c:pt>
                <c:pt idx="5621">
                  <c:v>-0.43737068582573829</c:v>
                </c:pt>
                <c:pt idx="5622">
                  <c:v>-15.840253402578229</c:v>
                </c:pt>
                <c:pt idx="5623">
                  <c:v>-6.2132939150245155E-2</c:v>
                </c:pt>
                <c:pt idx="5624">
                  <c:v>-0.21343312871212949</c:v>
                </c:pt>
                <c:pt idx="5625">
                  <c:v>-1.1733998539407854E-3</c:v>
                </c:pt>
                <c:pt idx="5626">
                  <c:v>-0.1285665382083834</c:v>
                </c:pt>
                <c:pt idx="5627">
                  <c:v>-0.13611252729872036</c:v>
                </c:pt>
                <c:pt idx="5628">
                  <c:v>-6.5934270184776197E-2</c:v>
                </c:pt>
                <c:pt idx="5629">
                  <c:v>2.2529807411698712</c:v>
                </c:pt>
                <c:pt idx="5630">
                  <c:v>-8.2893008348344788E-2</c:v>
                </c:pt>
                <c:pt idx="5631">
                  <c:v>0.11572770705350036</c:v>
                </c:pt>
                <c:pt idx="5632">
                  <c:v>1.5257569113224343</c:v>
                </c:pt>
                <c:pt idx="5633">
                  <c:v>0.42603935121114828</c:v>
                </c:pt>
                <c:pt idx="5634">
                  <c:v>11.518489240994933</c:v>
                </c:pt>
                <c:pt idx="5635">
                  <c:v>0.76663646084254877</c:v>
                </c:pt>
                <c:pt idx="5636">
                  <c:v>-6.0820279645985485E-2</c:v>
                </c:pt>
                <c:pt idx="5637">
                  <c:v>-8.1230019031669029E-2</c:v>
                </c:pt>
                <c:pt idx="5638">
                  <c:v>-0.11845883340835693</c:v>
                </c:pt>
                <c:pt idx="5639">
                  <c:v>-4.4488539662874423E-2</c:v>
                </c:pt>
                <c:pt idx="5640">
                  <c:v>5.4076672755792636E-2</c:v>
                </c:pt>
                <c:pt idx="5641">
                  <c:v>-7.9372462765013668E-2</c:v>
                </c:pt>
                <c:pt idx="5642">
                  <c:v>5.0678383483175181E-2</c:v>
                </c:pt>
                <c:pt idx="5643">
                  <c:v>-6.3492923625383474E-2</c:v>
                </c:pt>
                <c:pt idx="5644">
                  <c:v>-7.1990916133288813E-2</c:v>
                </c:pt>
                <c:pt idx="5645">
                  <c:v>6.1001995364175117E-3</c:v>
                </c:pt>
                <c:pt idx="5646">
                  <c:v>0.15310145287449237</c:v>
                </c:pt>
                <c:pt idx="5647">
                  <c:v>-3.1279166487858057E-2</c:v>
                </c:pt>
                <c:pt idx="5648">
                  <c:v>-6.7563283812634295E-2</c:v>
                </c:pt>
                <c:pt idx="5649">
                  <c:v>-5.3287408313646527E-2</c:v>
                </c:pt>
                <c:pt idx="5650">
                  <c:v>7.6683002497096836E-2</c:v>
                </c:pt>
                <c:pt idx="5651">
                  <c:v>0.19264507794239583</c:v>
                </c:pt>
                <c:pt idx="5652">
                  <c:v>-0.14416659921308389</c:v>
                </c:pt>
                <c:pt idx="5653">
                  <c:v>-0.1403596395867647</c:v>
                </c:pt>
                <c:pt idx="5654">
                  <c:v>-0.10691520391651207</c:v>
                </c:pt>
                <c:pt idx="5655">
                  <c:v>0.12190348657936884</c:v>
                </c:pt>
                <c:pt idx="5656">
                  <c:v>0.19182288891866789</c:v>
                </c:pt>
                <c:pt idx="5657">
                  <c:v>7.2931522453851122E-2</c:v>
                </c:pt>
                <c:pt idx="5658">
                  <c:v>-0.31761510201627979</c:v>
                </c:pt>
                <c:pt idx="5659">
                  <c:v>0.26660102085398613</c:v>
                </c:pt>
                <c:pt idx="5660">
                  <c:v>-12.613636010763889</c:v>
                </c:pt>
                <c:pt idx="5661">
                  <c:v>-5.4192100363596493E-2</c:v>
                </c:pt>
                <c:pt idx="5662">
                  <c:v>9.9667457608995313</c:v>
                </c:pt>
                <c:pt idx="5663">
                  <c:v>0.1503342730844314</c:v>
                </c:pt>
                <c:pt idx="5664">
                  <c:v>1.0320612092322983</c:v>
                </c:pt>
                <c:pt idx="5665">
                  <c:v>-8.8683081332894673</c:v>
                </c:pt>
                <c:pt idx="5666">
                  <c:v>-0.3753373754585862</c:v>
                </c:pt>
                <c:pt idx="5667">
                  <c:v>0.3887718445850385</c:v>
                </c:pt>
                <c:pt idx="5668">
                  <c:v>0.18067805773918691</c:v>
                </c:pt>
                <c:pt idx="5669">
                  <c:v>-0.180236774173994</c:v>
                </c:pt>
                <c:pt idx="5670">
                  <c:v>-0.29232163280203893</c:v>
                </c:pt>
                <c:pt idx="5671">
                  <c:v>-0.29920195217021173</c:v>
                </c:pt>
                <c:pt idx="5672">
                  <c:v>-2.4239000679886402</c:v>
                </c:pt>
                <c:pt idx="5673">
                  <c:v>-0.85798099512757209</c:v>
                </c:pt>
                <c:pt idx="5674">
                  <c:v>-1.1264233628057259</c:v>
                </c:pt>
                <c:pt idx="5675">
                  <c:v>8.3808217839409309</c:v>
                </c:pt>
                <c:pt idx="5676">
                  <c:v>3.6966078565500653</c:v>
                </c:pt>
                <c:pt idx="5677">
                  <c:v>1.2954558835261716</c:v>
                </c:pt>
                <c:pt idx="5678">
                  <c:v>-4.168563174766601</c:v>
                </c:pt>
                <c:pt idx="5679">
                  <c:v>-10.381542951184585</c:v>
                </c:pt>
                <c:pt idx="5680">
                  <c:v>-2.7164599387315649</c:v>
                </c:pt>
                <c:pt idx="5681">
                  <c:v>1.7154905006724268</c:v>
                </c:pt>
                <c:pt idx="5682">
                  <c:v>1.8744691179161412</c:v>
                </c:pt>
                <c:pt idx="5683">
                  <c:v>0.49259848257249667</c:v>
                </c:pt>
                <c:pt idx="5684">
                  <c:v>1.0954803088542284</c:v>
                </c:pt>
                <c:pt idx="5685">
                  <c:v>11.405850578432455</c:v>
                </c:pt>
                <c:pt idx="5686">
                  <c:v>-0.41503749927884381</c:v>
                </c:pt>
                <c:pt idx="5687">
                  <c:v>7.0660891904577738</c:v>
                </c:pt>
                <c:pt idx="5688">
                  <c:v>0.12503604584478037</c:v>
                </c:pt>
                <c:pt idx="5689">
                  <c:v>3.2058511289487539</c:v>
                </c:pt>
                <c:pt idx="5690">
                  <c:v>0.16042001915412382</c:v>
                </c:pt>
                <c:pt idx="5691">
                  <c:v>6.699890224689053</c:v>
                </c:pt>
                <c:pt idx="5692">
                  <c:v>0.64742658766780969</c:v>
                </c:pt>
                <c:pt idx="5693">
                  <c:v>1.4203317989483566</c:v>
                </c:pt>
                <c:pt idx="5694">
                  <c:v>0.3087527061396293</c:v>
                </c:pt>
                <c:pt idx="5695">
                  <c:v>1.3404870863063081</c:v>
                </c:pt>
                <c:pt idx="5696">
                  <c:v>-8.6462586799900301</c:v>
                </c:pt>
                <c:pt idx="5697">
                  <c:v>2.1810939924187709</c:v>
                </c:pt>
                <c:pt idx="5698">
                  <c:v>0.48528946688822916</c:v>
                </c:pt>
                <c:pt idx="5699">
                  <c:v>-1.802218942831695</c:v>
                </c:pt>
                <c:pt idx="5700">
                  <c:v>0.68589140957193717</c:v>
                </c:pt>
                <c:pt idx="5701">
                  <c:v>0.10739779132388495</c:v>
                </c:pt>
                <c:pt idx="5702">
                  <c:v>2.43906072848536</c:v>
                </c:pt>
                <c:pt idx="5703">
                  <c:v>9.7604427459966399</c:v>
                </c:pt>
                <c:pt idx="5704">
                  <c:v>-9.5196362528432132</c:v>
                </c:pt>
                <c:pt idx="5705">
                  <c:v>2.9874463494843799</c:v>
                </c:pt>
                <c:pt idx="5706">
                  <c:v>-0.26303440583379362</c:v>
                </c:pt>
                <c:pt idx="5707">
                  <c:v>1.1332665308634642</c:v>
                </c:pt>
                <c:pt idx="5708">
                  <c:v>8.0624959257337636</c:v>
                </c:pt>
                <c:pt idx="5709">
                  <c:v>-2.4453043724539231E-2</c:v>
                </c:pt>
                <c:pt idx="5710">
                  <c:v>0.17195268278929457</c:v>
                </c:pt>
                <c:pt idx="5711">
                  <c:v>3.142757593444403</c:v>
                </c:pt>
                <c:pt idx="5712">
                  <c:v>-5.0636946753173895</c:v>
                </c:pt>
                <c:pt idx="5713">
                  <c:v>2.6709059529882326</c:v>
                </c:pt>
                <c:pt idx="5714">
                  <c:v>2.6629650127224291</c:v>
                </c:pt>
                <c:pt idx="5715">
                  <c:v>1.5849625007211563</c:v>
                </c:pt>
                <c:pt idx="5716">
                  <c:v>-3.1876270031757716</c:v>
                </c:pt>
                <c:pt idx="5717">
                  <c:v>-1.0798106565815893</c:v>
                </c:pt>
                <c:pt idx="5718">
                  <c:v>-0.48357444723560933</c:v>
                </c:pt>
                <c:pt idx="5719">
                  <c:v>0.27128780881997333</c:v>
                </c:pt>
                <c:pt idx="5720">
                  <c:v>2.8453147584194687</c:v>
                </c:pt>
                <c:pt idx="5721">
                  <c:v>-0.10429473786355348</c:v>
                </c:pt>
                <c:pt idx="5722">
                  <c:v>-7.3325365619849495E-2</c:v>
                </c:pt>
                <c:pt idx="5723">
                  <c:v>-2.6466747050925998</c:v>
                </c:pt>
                <c:pt idx="5724">
                  <c:v>0.28379296600059134</c:v>
                </c:pt>
                <c:pt idx="5725">
                  <c:v>-0.67532652837382057</c:v>
                </c:pt>
                <c:pt idx="5726">
                  <c:v>0.21450451190613487</c:v>
                </c:pt>
                <c:pt idx="5727">
                  <c:v>-0.1028079794769369</c:v>
                </c:pt>
                <c:pt idx="5728">
                  <c:v>5.9228321394775394</c:v>
                </c:pt>
                <c:pt idx="5729">
                  <c:v>10.451554569765362</c:v>
                </c:pt>
                <c:pt idx="5730">
                  <c:v>-4.3692338096657197</c:v>
                </c:pt>
                <c:pt idx="5731">
                  <c:v>-0.93966433677252537</c:v>
                </c:pt>
                <c:pt idx="5732">
                  <c:v>2.0808221384599177</c:v>
                </c:pt>
                <c:pt idx="5733">
                  <c:v>12.036288107616512</c:v>
                </c:pt>
                <c:pt idx="5734">
                  <c:v>-12.840384550711667</c:v>
                </c:pt>
                <c:pt idx="5735">
                  <c:v>-12.840384550711667</c:v>
                </c:pt>
                <c:pt idx="5736">
                  <c:v>-10.583082767502933</c:v>
                </c:pt>
                <c:pt idx="5737">
                  <c:v>-11.673897930688602</c:v>
                </c:pt>
                <c:pt idx="5738">
                  <c:v>-0.12029423371771159</c:v>
                </c:pt>
                <c:pt idx="5739">
                  <c:v>-6.1400544664143422E-2</c:v>
                </c:pt>
                <c:pt idx="5740">
                  <c:v>0.39231742277876008</c:v>
                </c:pt>
                <c:pt idx="5741">
                  <c:v>0.41290175493485265</c:v>
                </c:pt>
                <c:pt idx="5742">
                  <c:v>12.853309555403674</c:v>
                </c:pt>
                <c:pt idx="5743">
                  <c:v>-7.6486571760385464</c:v>
                </c:pt>
                <c:pt idx="5744">
                  <c:v>3.4148196120744729</c:v>
                </c:pt>
                <c:pt idx="5745">
                  <c:v>8.6462586799900301</c:v>
                </c:pt>
                <c:pt idx="5746">
                  <c:v>-4.660695959255281</c:v>
                </c:pt>
                <c:pt idx="5747">
                  <c:v>10.229619965185119</c:v>
                </c:pt>
                <c:pt idx="5748">
                  <c:v>1.5837612558217062</c:v>
                </c:pt>
                <c:pt idx="5749">
                  <c:v>-5.08746284125034</c:v>
                </c:pt>
                <c:pt idx="5750">
                  <c:v>0.29373120305671035</c:v>
                </c:pt>
                <c:pt idx="5751">
                  <c:v>0.99640673527599177</c:v>
                </c:pt>
                <c:pt idx="5752">
                  <c:v>-8.1900253645088225E-2</c:v>
                </c:pt>
                <c:pt idx="5753">
                  <c:v>0.23344840163034689</c:v>
                </c:pt>
                <c:pt idx="5754">
                  <c:v>-1.4697735628587563</c:v>
                </c:pt>
                <c:pt idx="5755">
                  <c:v>-2.7630764975126336</c:v>
                </c:pt>
                <c:pt idx="5756">
                  <c:v>11.582455645110581</c:v>
                </c:pt>
                <c:pt idx="5757">
                  <c:v>1.2223924213364481</c:v>
                </c:pt>
                <c:pt idx="5758">
                  <c:v>0.25298074116987113</c:v>
                </c:pt>
                <c:pt idx="5759">
                  <c:v>1.5814979832741309</c:v>
                </c:pt>
                <c:pt idx="5760">
                  <c:v>0.29077939631669797</c:v>
                </c:pt>
                <c:pt idx="5761">
                  <c:v>-0.47393118833241243</c:v>
                </c:pt>
                <c:pt idx="5762">
                  <c:v>0.62395539931123245</c:v>
                </c:pt>
                <c:pt idx="5763">
                  <c:v>-15.299685021215527</c:v>
                </c:pt>
                <c:pt idx="5764">
                  <c:v>0.11270013274936234</c:v>
                </c:pt>
                <c:pt idx="5765">
                  <c:v>1.3109345472805067</c:v>
                </c:pt>
                <c:pt idx="5766">
                  <c:v>-2.220247532236173</c:v>
                </c:pt>
                <c:pt idx="5767">
                  <c:v>-8.0624959257337636</c:v>
                </c:pt>
                <c:pt idx="5768">
                  <c:v>1.7574296967259215</c:v>
                </c:pt>
                <c:pt idx="5769">
                  <c:v>3.1675225112270082</c:v>
                </c:pt>
                <c:pt idx="5770">
                  <c:v>0.74322458463788821</c:v>
                </c:pt>
                <c:pt idx="5771">
                  <c:v>0.97124100701857619</c:v>
                </c:pt>
                <c:pt idx="5772">
                  <c:v>-12.10339709935112</c:v>
                </c:pt>
                <c:pt idx="5773">
                  <c:v>8.3837042924740537</c:v>
                </c:pt>
                <c:pt idx="5774">
                  <c:v>3.2730184944064158</c:v>
                </c:pt>
                <c:pt idx="5775">
                  <c:v>1.4704506195974503</c:v>
                </c:pt>
                <c:pt idx="5776">
                  <c:v>4.372137742931808E-2</c:v>
                </c:pt>
                <c:pt idx="5777">
                  <c:v>2.0097151548332119</c:v>
                </c:pt>
                <c:pt idx="5778">
                  <c:v>2.9561375299742556</c:v>
                </c:pt>
                <c:pt idx="5779">
                  <c:v>10.451554569765362</c:v>
                </c:pt>
                <c:pt idx="5780">
                  <c:v>10.380821783940931</c:v>
                </c:pt>
                <c:pt idx="5781">
                  <c:v>11.941658995526698</c:v>
                </c:pt>
                <c:pt idx="5782">
                  <c:v>-8.0606959316875546</c:v>
                </c:pt>
                <c:pt idx="5783">
                  <c:v>0.47621483746913151</c:v>
                </c:pt>
                <c:pt idx="5784">
                  <c:v>1.4847056599265878</c:v>
                </c:pt>
                <c:pt idx="5785">
                  <c:v>2.9319050616333766</c:v>
                </c:pt>
                <c:pt idx="5786">
                  <c:v>-1.1972641666075944E-2</c:v>
                </c:pt>
                <c:pt idx="5787">
                  <c:v>0.31633263199384254</c:v>
                </c:pt>
                <c:pt idx="5788">
                  <c:v>1.1063604278893375</c:v>
                </c:pt>
                <c:pt idx="5789">
                  <c:v>8.6462586799900301</c:v>
                </c:pt>
                <c:pt idx="5790">
                  <c:v>-11.059344460824425</c:v>
                </c:pt>
                <c:pt idx="5791">
                  <c:v>-0.1186444964986189</c:v>
                </c:pt>
                <c:pt idx="5792">
                  <c:v>-2.8760676721416187</c:v>
                </c:pt>
                <c:pt idx="5793">
                  <c:v>1.1238830292023769</c:v>
                </c:pt>
                <c:pt idx="5794">
                  <c:v>9.8672787397096631</c:v>
                </c:pt>
                <c:pt idx="5795">
                  <c:v>5.1917273746731212</c:v>
                </c:pt>
                <c:pt idx="5796">
                  <c:v>-0.40209844357134567</c:v>
                </c:pt>
                <c:pt idx="5797">
                  <c:v>-0.37386009260393332</c:v>
                </c:pt>
                <c:pt idx="5798">
                  <c:v>12.208640808558251</c:v>
                </c:pt>
                <c:pt idx="5799">
                  <c:v>4.8436257021505025</c:v>
                </c:pt>
                <c:pt idx="5800">
                  <c:v>1.2240402742179302</c:v>
                </c:pt>
                <c:pt idx="5801">
                  <c:v>-0.58309008638838544</c:v>
                </c:pt>
                <c:pt idx="5802">
                  <c:v>1.5820799921880349</c:v>
                </c:pt>
                <c:pt idx="5803">
                  <c:v>-4.7725895038969268</c:v>
                </c:pt>
                <c:pt idx="5804">
                  <c:v>13.724265140161751</c:v>
                </c:pt>
                <c:pt idx="5805">
                  <c:v>16.070120944476823</c:v>
                </c:pt>
                <c:pt idx="5806">
                  <c:v>5.7189830136538528E-2</c:v>
                </c:pt>
                <c:pt idx="5807">
                  <c:v>-0.48266392487501414</c:v>
                </c:pt>
                <c:pt idx="5808">
                  <c:v>-1.11418406600661</c:v>
                </c:pt>
                <c:pt idx="5809">
                  <c:v>-0.5107815936673844</c:v>
                </c:pt>
                <c:pt idx="5810">
                  <c:v>-12.485242318936114</c:v>
                </c:pt>
                <c:pt idx="5811">
                  <c:v>0.38034478111268433</c:v>
                </c:pt>
                <c:pt idx="5812">
                  <c:v>-0.88367588203276815</c:v>
                </c:pt>
                <c:pt idx="5813">
                  <c:v>7.0660891904577738</c:v>
                </c:pt>
                <c:pt idx="5814">
                  <c:v>5.0732489820306395</c:v>
                </c:pt>
                <c:pt idx="5815">
                  <c:v>1.3677317845004873</c:v>
                </c:pt>
                <c:pt idx="5816">
                  <c:v>2.1671240394513553</c:v>
                </c:pt>
                <c:pt idx="5817">
                  <c:v>-15.056073169991189</c:v>
                </c:pt>
                <c:pt idx="5818">
                  <c:v>1.6570420498692569</c:v>
                </c:pt>
                <c:pt idx="5819">
                  <c:v>7.6486571760385464</c:v>
                </c:pt>
                <c:pt idx="5820">
                  <c:v>-0.16812275880832672</c:v>
                </c:pt>
                <c:pt idx="5821">
                  <c:v>0.73039294024271995</c:v>
                </c:pt>
                <c:pt idx="5822">
                  <c:v>0.16272950003810832</c:v>
                </c:pt>
                <c:pt idx="5823">
                  <c:v>-0.38246963682241303</c:v>
                </c:pt>
                <c:pt idx="5824">
                  <c:v>-13.09237175423641</c:v>
                </c:pt>
                <c:pt idx="5825">
                  <c:v>-9.0606959316875546</c:v>
                </c:pt>
                <c:pt idx="5826">
                  <c:v>0.61018847700932977</c:v>
                </c:pt>
                <c:pt idx="5827">
                  <c:v>10.582455645110581</c:v>
                </c:pt>
                <c:pt idx="5828">
                  <c:v>0.49410907027004236</c:v>
                </c:pt>
                <c:pt idx="5829">
                  <c:v>1.0000000000000002</c:v>
                </c:pt>
                <c:pt idx="5830">
                  <c:v>-0.54505377928451992</c:v>
                </c:pt>
                <c:pt idx="5831">
                  <c:v>14.965784284662087</c:v>
                </c:pt>
                <c:pt idx="5832">
                  <c:v>6.0660891904577721</c:v>
                </c:pt>
                <c:pt idx="5833">
                  <c:v>-8.3837042924740537</c:v>
                </c:pt>
                <c:pt idx="5834">
                  <c:v>0.5501970825604795</c:v>
                </c:pt>
                <c:pt idx="5835">
                  <c:v>1.1744977312321365</c:v>
                </c:pt>
                <c:pt idx="5836">
                  <c:v>0.81803720481352382</c:v>
                </c:pt>
                <c:pt idx="5837">
                  <c:v>2.4671260104272981</c:v>
                </c:pt>
                <c:pt idx="5838">
                  <c:v>1.0317088597273378</c:v>
                </c:pt>
                <c:pt idx="5839">
                  <c:v>-4.9896444247007898E-2</c:v>
                </c:pt>
                <c:pt idx="5840">
                  <c:v>0.15994091286969028</c:v>
                </c:pt>
                <c:pt idx="5841">
                  <c:v>1.1768777620840793</c:v>
                </c:pt>
                <c:pt idx="5842">
                  <c:v>0.14456164852243636</c:v>
                </c:pt>
                <c:pt idx="5843">
                  <c:v>0.44713112898869756</c:v>
                </c:pt>
                <c:pt idx="5844">
                  <c:v>-8.3516754382814149</c:v>
                </c:pt>
                <c:pt idx="5845">
                  <c:v>10.917372079476841</c:v>
                </c:pt>
                <c:pt idx="5846">
                  <c:v>-0.96288878340637885</c:v>
                </c:pt>
                <c:pt idx="5847">
                  <c:v>1.5615035278971674</c:v>
                </c:pt>
                <c:pt idx="5848">
                  <c:v>-1.5375225886915813E-2</c:v>
                </c:pt>
                <c:pt idx="5849">
                  <c:v>1.8451143980218281</c:v>
                </c:pt>
                <c:pt idx="5850">
                  <c:v>1.3022768974229912</c:v>
                </c:pt>
                <c:pt idx="5851">
                  <c:v>0.98682461125226706</c:v>
                </c:pt>
                <c:pt idx="5852">
                  <c:v>-0.89253530263144865</c:v>
                </c:pt>
                <c:pt idx="5853">
                  <c:v>2.2989669464440512</c:v>
                </c:pt>
                <c:pt idx="5854">
                  <c:v>-13.135709286104401</c:v>
                </c:pt>
                <c:pt idx="5855">
                  <c:v>0.32192809488736207</c:v>
                </c:pt>
                <c:pt idx="5856">
                  <c:v>0.55458885167763716</c:v>
                </c:pt>
                <c:pt idx="5857">
                  <c:v>-1.3511506204518964</c:v>
                </c:pt>
                <c:pt idx="5858">
                  <c:v>-0.28200191047460321</c:v>
                </c:pt>
                <c:pt idx="5859">
                  <c:v>-0.13492958008610853</c:v>
                </c:pt>
                <c:pt idx="5860">
                  <c:v>2.2548138990288256</c:v>
                </c:pt>
                <c:pt idx="5861">
                  <c:v>4.7725895038969277</c:v>
                </c:pt>
                <c:pt idx="5862">
                  <c:v>6.0732489820306386</c:v>
                </c:pt>
                <c:pt idx="5863">
                  <c:v>6.0732489820306386</c:v>
                </c:pt>
                <c:pt idx="5864">
                  <c:v>-0.35363695461470068</c:v>
                </c:pt>
                <c:pt idx="5865">
                  <c:v>1.628031222613042</c:v>
                </c:pt>
                <c:pt idx="5866">
                  <c:v>0.99985573770890501</c:v>
                </c:pt>
                <c:pt idx="5867">
                  <c:v>9.3815429511845849</c:v>
                </c:pt>
                <c:pt idx="5868">
                  <c:v>0.96152585218536446</c:v>
                </c:pt>
                <c:pt idx="5869">
                  <c:v>9.5189809291704002</c:v>
                </c:pt>
                <c:pt idx="5870">
                  <c:v>-0.30165569986110119</c:v>
                </c:pt>
                <c:pt idx="5871">
                  <c:v>-0.31774029792392872</c:v>
                </c:pt>
                <c:pt idx="5872">
                  <c:v>1.4150374992788439</c:v>
                </c:pt>
                <c:pt idx="5873">
                  <c:v>-0.59060906386229828</c:v>
                </c:pt>
                <c:pt idx="5874">
                  <c:v>5.0824259077682475E-2</c:v>
                </c:pt>
                <c:pt idx="5875">
                  <c:v>0.45943161863729748</c:v>
                </c:pt>
                <c:pt idx="5876">
                  <c:v>1.187627003175771</c:v>
                </c:pt>
                <c:pt idx="5877">
                  <c:v>0.23029761942179419</c:v>
                </c:pt>
                <c:pt idx="5878">
                  <c:v>0.13750352374993502</c:v>
                </c:pt>
                <c:pt idx="5879">
                  <c:v>0.13750352374993502</c:v>
                </c:pt>
                <c:pt idx="5880">
                  <c:v>6.0391304342321392</c:v>
                </c:pt>
                <c:pt idx="5881">
                  <c:v>5.4579896444633915</c:v>
                </c:pt>
                <c:pt idx="5882">
                  <c:v>1.1219905243786104</c:v>
                </c:pt>
                <c:pt idx="5883">
                  <c:v>0.67903082508206503</c:v>
                </c:pt>
                <c:pt idx="5884">
                  <c:v>0.11547721741993618</c:v>
                </c:pt>
                <c:pt idx="5885">
                  <c:v>-11.518489240994933</c:v>
                </c:pt>
                <c:pt idx="5886">
                  <c:v>1.4847056599265878</c:v>
                </c:pt>
                <c:pt idx="5887">
                  <c:v>0.93288580414146272</c:v>
                </c:pt>
                <c:pt idx="5888">
                  <c:v>0.45739151218248109</c:v>
                </c:pt>
                <c:pt idx="5889">
                  <c:v>-2.2484014151378746E-2</c:v>
                </c:pt>
                <c:pt idx="5890">
                  <c:v>0.53093661903864564</c:v>
                </c:pt>
                <c:pt idx="5891">
                  <c:v>0.86121540908799532</c:v>
                </c:pt>
                <c:pt idx="5892">
                  <c:v>10.643856189774725</c:v>
                </c:pt>
                <c:pt idx="5893">
                  <c:v>1.3472676819407718</c:v>
                </c:pt>
                <c:pt idx="5894">
                  <c:v>-0.15664945830141491</c:v>
                </c:pt>
                <c:pt idx="5895">
                  <c:v>-1.7499946408921314</c:v>
                </c:pt>
                <c:pt idx="5896">
                  <c:v>0.26279417686964102</c:v>
                </c:pt>
                <c:pt idx="5897">
                  <c:v>-10.966024713800364</c:v>
                </c:pt>
                <c:pt idx="5898">
                  <c:v>-1.7513208871432764</c:v>
                </c:pt>
                <c:pt idx="5899">
                  <c:v>0.9533890577084102</c:v>
                </c:pt>
                <c:pt idx="5900">
                  <c:v>-0.3268103162671086</c:v>
                </c:pt>
                <c:pt idx="5901">
                  <c:v>1.1727616536118475</c:v>
                </c:pt>
                <c:pt idx="5902">
                  <c:v>-5.2313812045637027</c:v>
                </c:pt>
                <c:pt idx="5903">
                  <c:v>2.1317442544612497</c:v>
                </c:pt>
                <c:pt idx="5904">
                  <c:v>0.66985139830766915</c:v>
                </c:pt>
                <c:pt idx="5905">
                  <c:v>0.46394709975979032</c:v>
                </c:pt>
                <c:pt idx="5906">
                  <c:v>-0.62672214671970816</c:v>
                </c:pt>
                <c:pt idx="5907">
                  <c:v>0.54748779530249347</c:v>
                </c:pt>
                <c:pt idx="5908">
                  <c:v>-5.665991787043823</c:v>
                </c:pt>
                <c:pt idx="5909">
                  <c:v>-5.9228321394775394</c:v>
                </c:pt>
                <c:pt idx="5910">
                  <c:v>0.15272426068870401</c:v>
                </c:pt>
                <c:pt idx="5911">
                  <c:v>0.34818090453533623</c:v>
                </c:pt>
                <c:pt idx="5912">
                  <c:v>0.23626749627100843</c:v>
                </c:pt>
                <c:pt idx="5913">
                  <c:v>11.451211111832329</c:v>
                </c:pt>
                <c:pt idx="5914">
                  <c:v>-1.2047667506546134</c:v>
                </c:pt>
                <c:pt idx="5915">
                  <c:v>0.69187770463766818</c:v>
                </c:pt>
                <c:pt idx="5916">
                  <c:v>3.8111316128030879</c:v>
                </c:pt>
                <c:pt idx="5917">
                  <c:v>0.95419631038687514</c:v>
                </c:pt>
                <c:pt idx="5918">
                  <c:v>11.34448085696304</c:v>
                </c:pt>
                <c:pt idx="5919">
                  <c:v>-5.1332988721222144</c:v>
                </c:pt>
                <c:pt idx="5920">
                  <c:v>4.4947646917495776</c:v>
                </c:pt>
                <c:pt idx="5921">
                  <c:v>0.24098288020790035</c:v>
                </c:pt>
                <c:pt idx="5922">
                  <c:v>-2.0689473537174914</c:v>
                </c:pt>
                <c:pt idx="5923">
                  <c:v>0.91490240936511347</c:v>
                </c:pt>
                <c:pt idx="5924">
                  <c:v>-3.2794233663728272</c:v>
                </c:pt>
                <c:pt idx="5925">
                  <c:v>-3.0540927027897475</c:v>
                </c:pt>
                <c:pt idx="5926">
                  <c:v>1.5777669993169523</c:v>
                </c:pt>
                <c:pt idx="5927">
                  <c:v>14.872706939804189</c:v>
                </c:pt>
                <c:pt idx="5928">
                  <c:v>12.125198191061759</c:v>
                </c:pt>
                <c:pt idx="5929">
                  <c:v>-0.86927717618168276</c:v>
                </c:pt>
                <c:pt idx="5930">
                  <c:v>2.3161745676570646</c:v>
                </c:pt>
                <c:pt idx="5931">
                  <c:v>-7.6486571760385464</c:v>
                </c:pt>
                <c:pt idx="5932">
                  <c:v>-0.82525212658416125</c:v>
                </c:pt>
                <c:pt idx="5933">
                  <c:v>6.5494638194997705</c:v>
                </c:pt>
                <c:pt idx="5934">
                  <c:v>-1.4825443186371201</c:v>
                </c:pt>
                <c:pt idx="5935">
                  <c:v>-8.0624959257337636</c:v>
                </c:pt>
                <c:pt idx="5936">
                  <c:v>-10.307200809140809</c:v>
                </c:pt>
                <c:pt idx="5937">
                  <c:v>-0.41738525413526623</c:v>
                </c:pt>
                <c:pt idx="5938">
                  <c:v>0.24005108783295445</c:v>
                </c:pt>
                <c:pt idx="5939">
                  <c:v>10.307580315927396</c:v>
                </c:pt>
                <c:pt idx="5940">
                  <c:v>-0.46623858034402427</c:v>
                </c:pt>
                <c:pt idx="5941">
                  <c:v>0.41473715681062295</c:v>
                </c:pt>
                <c:pt idx="5942">
                  <c:v>-6.4429434958487288</c:v>
                </c:pt>
                <c:pt idx="5943">
                  <c:v>-0.10604163741032457</c:v>
                </c:pt>
                <c:pt idx="5944">
                  <c:v>0.85543349539673175</c:v>
                </c:pt>
                <c:pt idx="5945">
                  <c:v>1.3446481713874459</c:v>
                </c:pt>
                <c:pt idx="5946">
                  <c:v>4.6076615489802899</c:v>
                </c:pt>
                <c:pt idx="5947">
                  <c:v>-10.059344460824425</c:v>
                </c:pt>
                <c:pt idx="5948">
                  <c:v>9.8667637673533513</c:v>
                </c:pt>
                <c:pt idx="5949">
                  <c:v>8.0606959316875546</c:v>
                </c:pt>
                <c:pt idx="5950">
                  <c:v>6.0541541935050562E-2</c:v>
                </c:pt>
                <c:pt idx="5951">
                  <c:v>-6.3883279625477664E-3</c:v>
                </c:pt>
                <c:pt idx="5952">
                  <c:v>-8.6156643749714781E-2</c:v>
                </c:pt>
                <c:pt idx="5953">
                  <c:v>-2.681824039973745</c:v>
                </c:pt>
                <c:pt idx="5954">
                  <c:v>-1.3554806545983886</c:v>
                </c:pt>
                <c:pt idx="5955">
                  <c:v>0.27563444261342707</c:v>
                </c:pt>
                <c:pt idx="5956">
                  <c:v>0.42626475470209796</c:v>
                </c:pt>
                <c:pt idx="5957">
                  <c:v>-0.1443537606245518</c:v>
                </c:pt>
                <c:pt idx="5958">
                  <c:v>3.2736786411999938E-2</c:v>
                </c:pt>
                <c:pt idx="5959">
                  <c:v>-0.61795091267506674</c:v>
                </c:pt>
                <c:pt idx="5960">
                  <c:v>-0.36257007938470825</c:v>
                </c:pt>
                <c:pt idx="5961">
                  <c:v>1.2607528950352076</c:v>
                </c:pt>
                <c:pt idx="5962">
                  <c:v>-7.6462586799900292</c:v>
                </c:pt>
                <c:pt idx="5963">
                  <c:v>8.0624959257337636</c:v>
                </c:pt>
                <c:pt idx="5964">
                  <c:v>8.0624959257337636</c:v>
                </c:pt>
                <c:pt idx="5965">
                  <c:v>11.551067348664397</c:v>
                </c:pt>
                <c:pt idx="5966">
                  <c:v>9.7604427459966399</c:v>
                </c:pt>
                <c:pt idx="5967">
                  <c:v>-8.8683081332894673</c:v>
                </c:pt>
                <c:pt idx="5968">
                  <c:v>4.3571513116448406</c:v>
                </c:pt>
                <c:pt idx="5969">
                  <c:v>0.6586847869497362</c:v>
                </c:pt>
                <c:pt idx="5970">
                  <c:v>0.60744651487253554</c:v>
                </c:pt>
                <c:pt idx="5971">
                  <c:v>11.34448085696304</c:v>
                </c:pt>
                <c:pt idx="5972">
                  <c:v>-0.53313899216706073</c:v>
                </c:pt>
                <c:pt idx="5973">
                  <c:v>-2.8052958897753317</c:v>
                </c:pt>
                <c:pt idx="5974">
                  <c:v>8.6438561897747253</c:v>
                </c:pt>
                <c:pt idx="5975">
                  <c:v>-1.0074062977077078</c:v>
                </c:pt>
                <c:pt idx="5976">
                  <c:v>0.10281080558377553</c:v>
                </c:pt>
                <c:pt idx="5977">
                  <c:v>-0.24740571734570871</c:v>
                </c:pt>
                <c:pt idx="5978">
                  <c:v>12.08137247435552</c:v>
                </c:pt>
                <c:pt idx="5979">
                  <c:v>11.731601884675786</c:v>
                </c:pt>
                <c:pt idx="5980">
                  <c:v>1.7586010577730979</c:v>
                </c:pt>
                <c:pt idx="5981">
                  <c:v>9.7604427459966399</c:v>
                </c:pt>
                <c:pt idx="5982">
                  <c:v>-2.98050198603912</c:v>
                </c:pt>
                <c:pt idx="5983">
                  <c:v>-0.34967574471351326</c:v>
                </c:pt>
                <c:pt idx="5984">
                  <c:v>-2.9783216081309498</c:v>
                </c:pt>
                <c:pt idx="5985">
                  <c:v>11.306821202497154</c:v>
                </c:pt>
                <c:pt idx="5986">
                  <c:v>1.9179951237586963</c:v>
                </c:pt>
                <c:pt idx="5987">
                  <c:v>10.307200809140809</c:v>
                </c:pt>
                <c:pt idx="5988">
                  <c:v>-12.416621621364193</c:v>
                </c:pt>
                <c:pt idx="5989">
                  <c:v>9.6444571875092606</c:v>
                </c:pt>
                <c:pt idx="5990">
                  <c:v>8.6462586799900301</c:v>
                </c:pt>
                <c:pt idx="5991">
                  <c:v>-12.146462606921792</c:v>
                </c:pt>
                <c:pt idx="5992">
                  <c:v>7.6486571760385464</c:v>
                </c:pt>
                <c:pt idx="5993">
                  <c:v>-7.0660891904577721</c:v>
                </c:pt>
                <c:pt idx="5994">
                  <c:v>-6.0732489820306386</c:v>
                </c:pt>
                <c:pt idx="5995">
                  <c:v>-6.0732489820306386</c:v>
                </c:pt>
                <c:pt idx="5996">
                  <c:v>-7.0660891904577721</c:v>
                </c:pt>
                <c:pt idx="5997">
                  <c:v>15.980742062681269</c:v>
                </c:pt>
                <c:pt idx="5998">
                  <c:v>8.3837042924740537</c:v>
                </c:pt>
                <c:pt idx="5999">
                  <c:v>1.4142362245896047</c:v>
                </c:pt>
                <c:pt idx="6000">
                  <c:v>1.9874469496569156</c:v>
                </c:pt>
                <c:pt idx="6001">
                  <c:v>1.5837607555114028</c:v>
                </c:pt>
                <c:pt idx="6002">
                  <c:v>1.9874469496569156</c:v>
                </c:pt>
                <c:pt idx="6003">
                  <c:v>1.363646923328721</c:v>
                </c:pt>
                <c:pt idx="6004">
                  <c:v>12.380911949563341</c:v>
                </c:pt>
                <c:pt idx="6005">
                  <c:v>-10.179909090014934</c:v>
                </c:pt>
                <c:pt idx="6006">
                  <c:v>-9.7604427459966399</c:v>
                </c:pt>
                <c:pt idx="6007">
                  <c:v>12.307011018304399</c:v>
                </c:pt>
                <c:pt idx="6008">
                  <c:v>-9.0606959316875546</c:v>
                </c:pt>
                <c:pt idx="6009">
                  <c:v>0.63904412366994068</c:v>
                </c:pt>
                <c:pt idx="6010">
                  <c:v>-14.188202468179961</c:v>
                </c:pt>
                <c:pt idx="6011">
                  <c:v>-0.86835599418952913</c:v>
                </c:pt>
                <c:pt idx="6012">
                  <c:v>13.840286190729294</c:v>
                </c:pt>
                <c:pt idx="6013">
                  <c:v>14.024706827327938</c:v>
                </c:pt>
                <c:pt idx="6014">
                  <c:v>-12.10339709935112</c:v>
                </c:pt>
                <c:pt idx="6015">
                  <c:v>9.9662651028771325</c:v>
                </c:pt>
                <c:pt idx="6016">
                  <c:v>-10.917372079476841</c:v>
                </c:pt>
                <c:pt idx="6017">
                  <c:v>-12.451382851019591</c:v>
                </c:pt>
                <c:pt idx="6018">
                  <c:v>-0.80581220755570271</c:v>
                </c:pt>
                <c:pt idx="6019">
                  <c:v>9.8667637673533513</c:v>
                </c:pt>
                <c:pt idx="6020">
                  <c:v>12.416621621364193</c:v>
                </c:pt>
                <c:pt idx="6021">
                  <c:v>11.917123403264748</c:v>
                </c:pt>
                <c:pt idx="6022">
                  <c:v>9.7604427459966399</c:v>
                </c:pt>
                <c:pt idx="6023">
                  <c:v>13.5980525001616</c:v>
                </c:pt>
                <c:pt idx="6024">
                  <c:v>9.4294129199306471E-3</c:v>
                </c:pt>
                <c:pt idx="6025">
                  <c:v>-3.2604524274633855</c:v>
                </c:pt>
                <c:pt idx="6026">
                  <c:v>-11.416797527606059</c:v>
                </c:pt>
                <c:pt idx="6027">
                  <c:v>-11.94178124227853</c:v>
                </c:pt>
                <c:pt idx="6028">
                  <c:v>8.3837042924740537</c:v>
                </c:pt>
                <c:pt idx="6029">
                  <c:v>-8.3822637581148385</c:v>
                </c:pt>
                <c:pt idx="6030">
                  <c:v>-1.5073596825971836</c:v>
                </c:pt>
                <c:pt idx="6031">
                  <c:v>-12.989690152250811</c:v>
                </c:pt>
                <c:pt idx="6032">
                  <c:v>-0.29591056208048294</c:v>
                </c:pt>
                <c:pt idx="6033">
                  <c:v>1.1910806154277407</c:v>
                </c:pt>
                <c:pt idx="6034">
                  <c:v>0.26183764505103296</c:v>
                </c:pt>
                <c:pt idx="6035">
                  <c:v>-0.3542834681997476</c:v>
                </c:pt>
                <c:pt idx="6036">
                  <c:v>-0.52622353256868337</c:v>
                </c:pt>
                <c:pt idx="6037">
                  <c:v>0.26722220279722697</c:v>
                </c:pt>
                <c:pt idx="6038">
                  <c:v>-0.44057259138598148</c:v>
                </c:pt>
                <c:pt idx="6039">
                  <c:v>0.77082904603249014</c:v>
                </c:pt>
                <c:pt idx="6040">
                  <c:v>8.0624959257337636</c:v>
                </c:pt>
                <c:pt idx="6041">
                  <c:v>1.1689240334975657</c:v>
                </c:pt>
                <c:pt idx="6042">
                  <c:v>8.6462586799900301</c:v>
                </c:pt>
                <c:pt idx="6043">
                  <c:v>1.5754081940079074</c:v>
                </c:pt>
                <c:pt idx="6044">
                  <c:v>12.146462606921792</c:v>
                </c:pt>
                <c:pt idx="6045">
                  <c:v>-4.7725895038969268</c:v>
                </c:pt>
                <c:pt idx="6046">
                  <c:v>-14.872690910126451</c:v>
                </c:pt>
                <c:pt idx="6047">
                  <c:v>0.8741959681641297</c:v>
                </c:pt>
                <c:pt idx="6048">
                  <c:v>-0.77674980169501051</c:v>
                </c:pt>
                <c:pt idx="6049">
                  <c:v>5.5188655091244856</c:v>
                </c:pt>
                <c:pt idx="6050">
                  <c:v>-4.805139755722377E-16</c:v>
                </c:pt>
                <c:pt idx="6051">
                  <c:v>0.85913746416015013</c:v>
                </c:pt>
                <c:pt idx="6052">
                  <c:v>0.62148837674627011</c:v>
                </c:pt>
                <c:pt idx="6053">
                  <c:v>-3.0588936890535687</c:v>
                </c:pt>
                <c:pt idx="6054">
                  <c:v>1.1146425659411225</c:v>
                </c:pt>
                <c:pt idx="6055">
                  <c:v>-0.93500274515356407</c:v>
                </c:pt>
                <c:pt idx="6056">
                  <c:v>0.80735492205760395</c:v>
                </c:pt>
                <c:pt idx="6057">
                  <c:v>-2.6973922574880711</c:v>
                </c:pt>
                <c:pt idx="6058">
                  <c:v>0.25609835862341723</c:v>
                </c:pt>
                <c:pt idx="6059">
                  <c:v>-0.46948528330122002</c:v>
                </c:pt>
                <c:pt idx="6060">
                  <c:v>0.83953532780675399</c:v>
                </c:pt>
                <c:pt idx="6061">
                  <c:v>-1.784271308944563</c:v>
                </c:pt>
                <c:pt idx="6062">
                  <c:v>0.8331357256599945</c:v>
                </c:pt>
                <c:pt idx="6063">
                  <c:v>0.14438990933517465</c:v>
                </c:pt>
                <c:pt idx="6064">
                  <c:v>9.229619965185119</c:v>
                </c:pt>
                <c:pt idx="6065">
                  <c:v>0.35614381022527536</c:v>
                </c:pt>
                <c:pt idx="6066">
                  <c:v>9.0606959316875546</c:v>
                </c:pt>
                <c:pt idx="6067">
                  <c:v>-4.3457748368417306</c:v>
                </c:pt>
                <c:pt idx="6068">
                  <c:v>-13.75933340719466</c:v>
                </c:pt>
                <c:pt idx="6069">
                  <c:v>3.8600559238753909E-3</c:v>
                </c:pt>
                <c:pt idx="6070">
                  <c:v>-2.9029902011081132</c:v>
                </c:pt>
                <c:pt idx="6071">
                  <c:v>10.917372079476841</c:v>
                </c:pt>
                <c:pt idx="6072">
                  <c:v>0.27462238010900575</c:v>
                </c:pt>
                <c:pt idx="6073">
                  <c:v>2.2016338611696509</c:v>
                </c:pt>
                <c:pt idx="6074">
                  <c:v>-1.3893273801729491</c:v>
                </c:pt>
                <c:pt idx="6075">
                  <c:v>-9.3822637581148367</c:v>
                </c:pt>
                <c:pt idx="6076">
                  <c:v>5.5647846187835261</c:v>
                </c:pt>
                <c:pt idx="6077">
                  <c:v>1.7203116962321552</c:v>
                </c:pt>
                <c:pt idx="6078">
                  <c:v>-6.0447578752692334E-2</c:v>
                </c:pt>
                <c:pt idx="6079">
                  <c:v>2.0576919438438153</c:v>
                </c:pt>
                <c:pt idx="6080">
                  <c:v>-3.8102145761968447</c:v>
                </c:pt>
                <c:pt idx="6081">
                  <c:v>0.43590669132644322</c:v>
                </c:pt>
                <c:pt idx="6082">
                  <c:v>0.11044363543775129</c:v>
                </c:pt>
                <c:pt idx="6083">
                  <c:v>0.71459778113775163</c:v>
                </c:pt>
                <c:pt idx="6084">
                  <c:v>2.6616159903195227</c:v>
                </c:pt>
                <c:pt idx="6085">
                  <c:v>-9.7604427459966399</c:v>
                </c:pt>
                <c:pt idx="6086">
                  <c:v>-6.7414669864011483</c:v>
                </c:pt>
                <c:pt idx="6087">
                  <c:v>0.80690415028674767</c:v>
                </c:pt>
                <c:pt idx="6088">
                  <c:v>0.61812936465635537</c:v>
                </c:pt>
                <c:pt idx="6089">
                  <c:v>7.0660891904577738</c:v>
                </c:pt>
                <c:pt idx="6090">
                  <c:v>0.20645087746742652</c:v>
                </c:pt>
                <c:pt idx="6091">
                  <c:v>-7.6486571760385464</c:v>
                </c:pt>
                <c:pt idx="6092">
                  <c:v>-1.2189244027412449</c:v>
                </c:pt>
                <c:pt idx="6093">
                  <c:v>0.32416309927067055</c:v>
                </c:pt>
                <c:pt idx="6094">
                  <c:v>1.06023510713337</c:v>
                </c:pt>
                <c:pt idx="6095">
                  <c:v>2.5783679970514877</c:v>
                </c:pt>
                <c:pt idx="6096">
                  <c:v>2.8924943745320149</c:v>
                </c:pt>
                <c:pt idx="6097">
                  <c:v>-1.4320516656729738</c:v>
                </c:pt>
                <c:pt idx="6098">
                  <c:v>-0.75207248655641445</c:v>
                </c:pt>
                <c:pt idx="6099">
                  <c:v>0.38618263660665852</c:v>
                </c:pt>
                <c:pt idx="6100">
                  <c:v>0.71595510087366776</c:v>
                </c:pt>
                <c:pt idx="6101">
                  <c:v>0.17812215440893192</c:v>
                </c:pt>
                <c:pt idx="6102">
                  <c:v>-0.35310975013564189</c:v>
                </c:pt>
                <c:pt idx="6103">
                  <c:v>4.57272978982409E-3</c:v>
                </c:pt>
                <c:pt idx="6104">
                  <c:v>0.32984775818360063</c:v>
                </c:pt>
                <c:pt idx="6105">
                  <c:v>3.9261892343634694</c:v>
                </c:pt>
                <c:pt idx="6106">
                  <c:v>0.44833947442967154</c:v>
                </c:pt>
                <c:pt idx="6107">
                  <c:v>1.1702863061237802E-2</c:v>
                </c:pt>
                <c:pt idx="6108">
                  <c:v>-4.7305714778356808E-2</c:v>
                </c:pt>
                <c:pt idx="6109">
                  <c:v>11.485326189240524</c:v>
                </c:pt>
                <c:pt idx="6110">
                  <c:v>0.98456995943039394</c:v>
                </c:pt>
                <c:pt idx="6111">
                  <c:v>0.25823341956997276</c:v>
                </c:pt>
                <c:pt idx="6112">
                  <c:v>0.47275299713513114</c:v>
                </c:pt>
                <c:pt idx="6113">
                  <c:v>2.3616401344632769</c:v>
                </c:pt>
                <c:pt idx="6114">
                  <c:v>-10.703038388986418</c:v>
                </c:pt>
                <c:pt idx="6115">
                  <c:v>0.30288233919681579</c:v>
                </c:pt>
                <c:pt idx="6116">
                  <c:v>0.22741049610307296</c:v>
                </c:pt>
                <c:pt idx="6117">
                  <c:v>0.89450687115268612</c:v>
                </c:pt>
                <c:pt idx="6118">
                  <c:v>-1.1627295000381082</c:v>
                </c:pt>
                <c:pt idx="6119">
                  <c:v>2.968861488191096</c:v>
                </c:pt>
                <c:pt idx="6120">
                  <c:v>13.156925772014096</c:v>
                </c:pt>
                <c:pt idx="6121">
                  <c:v>-0.60195557163446112</c:v>
                </c:pt>
                <c:pt idx="6122">
                  <c:v>-0.14336417517117758</c:v>
                </c:pt>
                <c:pt idx="6123">
                  <c:v>-0.22233518629623722</c:v>
                </c:pt>
                <c:pt idx="6124">
                  <c:v>-0.36040224270199789</c:v>
                </c:pt>
                <c:pt idx="6125">
                  <c:v>0.41078802627748617</c:v>
                </c:pt>
                <c:pt idx="6126">
                  <c:v>-3.3259977591964098</c:v>
                </c:pt>
                <c:pt idx="6127">
                  <c:v>9.8672787397096631</c:v>
                </c:pt>
                <c:pt idx="6128">
                  <c:v>-0.99280449859579589</c:v>
                </c:pt>
                <c:pt idx="6129">
                  <c:v>-2.0773910531192801</c:v>
                </c:pt>
                <c:pt idx="6130">
                  <c:v>0.10092890885078028</c:v>
                </c:pt>
                <c:pt idx="6131">
                  <c:v>-0.19264507794239591</c:v>
                </c:pt>
                <c:pt idx="6132">
                  <c:v>7.0660891904577738</c:v>
                </c:pt>
                <c:pt idx="6133">
                  <c:v>-0.54231816331266258</c:v>
                </c:pt>
                <c:pt idx="6134">
                  <c:v>9.0597950917951025</c:v>
                </c:pt>
                <c:pt idx="6135">
                  <c:v>-5.08746284125034</c:v>
                </c:pt>
                <c:pt idx="6136">
                  <c:v>10.228818690495881</c:v>
                </c:pt>
                <c:pt idx="6137">
                  <c:v>1.1255308820838588</c:v>
                </c:pt>
                <c:pt idx="6138">
                  <c:v>-6.2385872919423907E-2</c:v>
                </c:pt>
                <c:pt idx="6139">
                  <c:v>-0.60407132366886096</c:v>
                </c:pt>
                <c:pt idx="6140">
                  <c:v>-1.0541601490089991</c:v>
                </c:pt>
                <c:pt idx="6141">
                  <c:v>0.67807190511263782</c:v>
                </c:pt>
                <c:pt idx="6142">
                  <c:v>0.31836147986717028</c:v>
                </c:pt>
                <c:pt idx="6143">
                  <c:v>-1.7643049176259487</c:v>
                </c:pt>
                <c:pt idx="6144">
                  <c:v>-18.414247538710566</c:v>
                </c:pt>
                <c:pt idx="6145">
                  <c:v>0.67537779594337444</c:v>
                </c:pt>
                <c:pt idx="6146">
                  <c:v>6.9946851261372331E-2</c:v>
                </c:pt>
                <c:pt idx="6147">
                  <c:v>3.1028946856408295</c:v>
                </c:pt>
                <c:pt idx="6148">
                  <c:v>2.7141475118211145</c:v>
                </c:pt>
                <c:pt idx="6149">
                  <c:v>2.4305569170608017</c:v>
                </c:pt>
                <c:pt idx="6150">
                  <c:v>-3.5283789723547891</c:v>
                </c:pt>
                <c:pt idx="6151">
                  <c:v>-0.77333798383116803</c:v>
                </c:pt>
                <c:pt idx="6152">
                  <c:v>1.6915736913521917</c:v>
                </c:pt>
                <c:pt idx="6153">
                  <c:v>-2.4854268271702415</c:v>
                </c:pt>
                <c:pt idx="6154">
                  <c:v>7.5113932827253214</c:v>
                </c:pt>
                <c:pt idx="6155">
                  <c:v>-1.5679293035617141</c:v>
                </c:pt>
                <c:pt idx="6156">
                  <c:v>10.966024713800364</c:v>
                </c:pt>
                <c:pt idx="6157">
                  <c:v>0.98632506310292367</c:v>
                </c:pt>
                <c:pt idx="6158">
                  <c:v>0.47732177753318644</c:v>
                </c:pt>
                <c:pt idx="6159">
                  <c:v>-0.30001105362976432</c:v>
                </c:pt>
                <c:pt idx="6160">
                  <c:v>12.501920096027913</c:v>
                </c:pt>
                <c:pt idx="6161">
                  <c:v>1.1310727940909908</c:v>
                </c:pt>
                <c:pt idx="6162">
                  <c:v>1.2421849098765034</c:v>
                </c:pt>
                <c:pt idx="6163">
                  <c:v>0.73504711643550669</c:v>
                </c:pt>
                <c:pt idx="6164">
                  <c:v>0.45943161863729726</c:v>
                </c:pt>
                <c:pt idx="6165">
                  <c:v>-6.0082344560630352</c:v>
                </c:pt>
                <c:pt idx="6166">
                  <c:v>-6.0082344560630352</c:v>
                </c:pt>
                <c:pt idx="6167">
                  <c:v>11.866506212226202</c:v>
                </c:pt>
                <c:pt idx="6168">
                  <c:v>0.69465478930824176</c:v>
                </c:pt>
                <c:pt idx="6169">
                  <c:v>1.1816485551935749</c:v>
                </c:pt>
                <c:pt idx="6170">
                  <c:v>10.451554569765362</c:v>
                </c:pt>
                <c:pt idx="6171">
                  <c:v>-0.6237817496116842</c:v>
                </c:pt>
                <c:pt idx="6172">
                  <c:v>-2.1479727410451833E-2</c:v>
                </c:pt>
                <c:pt idx="6173">
                  <c:v>4.6293652273934859E-2</c:v>
                </c:pt>
                <c:pt idx="6174">
                  <c:v>0.61127377783700343</c:v>
                </c:pt>
                <c:pt idx="6175">
                  <c:v>0.82221288078471721</c:v>
                </c:pt>
                <c:pt idx="6176">
                  <c:v>2.7218541481665364</c:v>
                </c:pt>
                <c:pt idx="6177">
                  <c:v>0.2285315584338545</c:v>
                </c:pt>
                <c:pt idx="6178">
                  <c:v>-0.5808463922489242</c:v>
                </c:pt>
                <c:pt idx="6179">
                  <c:v>0.12314823077286498</c:v>
                </c:pt>
                <c:pt idx="6180">
                  <c:v>0.55458885167763716</c:v>
                </c:pt>
                <c:pt idx="6181">
                  <c:v>-1.9892469437031259</c:v>
                </c:pt>
                <c:pt idx="6182">
                  <c:v>2.3208979662888729</c:v>
                </c:pt>
                <c:pt idx="6183">
                  <c:v>0.53026821803671531</c:v>
                </c:pt>
                <c:pt idx="6184">
                  <c:v>7.0624959257337645</c:v>
                </c:pt>
                <c:pt idx="6185">
                  <c:v>1.1699250014423128</c:v>
                </c:pt>
                <c:pt idx="6186">
                  <c:v>3.8663963621881466E-2</c:v>
                </c:pt>
                <c:pt idx="6187">
                  <c:v>6.0732489820306386</c:v>
                </c:pt>
                <c:pt idx="6188">
                  <c:v>-10.866763767353351</c:v>
                </c:pt>
                <c:pt idx="6189">
                  <c:v>1.6968374814608966</c:v>
                </c:pt>
                <c:pt idx="6190">
                  <c:v>-11.34448085696304</c:v>
                </c:pt>
                <c:pt idx="6191">
                  <c:v>-1.8021006144889096</c:v>
                </c:pt>
                <c:pt idx="6192">
                  <c:v>-1.8021006144889096</c:v>
                </c:pt>
                <c:pt idx="6193">
                  <c:v>-0.19148695850563408</c:v>
                </c:pt>
                <c:pt idx="6194">
                  <c:v>11.61378946447258</c:v>
                </c:pt>
                <c:pt idx="6195">
                  <c:v>0.53433642765118816</c:v>
                </c:pt>
                <c:pt idx="6196">
                  <c:v>-0.33804776025063937</c:v>
                </c:pt>
                <c:pt idx="6197">
                  <c:v>-8.3837042924740537</c:v>
                </c:pt>
                <c:pt idx="6198">
                  <c:v>-7.6486571760385464</c:v>
                </c:pt>
                <c:pt idx="6199">
                  <c:v>-7.0660891904577721</c:v>
                </c:pt>
                <c:pt idx="6200">
                  <c:v>5.9228321394775394</c:v>
                </c:pt>
                <c:pt idx="6201">
                  <c:v>-8.0624959257337636</c:v>
                </c:pt>
                <c:pt idx="6202">
                  <c:v>1.5517217522102182</c:v>
                </c:pt>
                <c:pt idx="6203">
                  <c:v>4.7548875021634691</c:v>
                </c:pt>
                <c:pt idx="6204">
                  <c:v>-8.3837042924740537</c:v>
                </c:pt>
                <c:pt idx="6205">
                  <c:v>-1.9747909775158776</c:v>
                </c:pt>
                <c:pt idx="6206">
                  <c:v>0.90643982383766242</c:v>
                </c:pt>
                <c:pt idx="6207">
                  <c:v>12.741888272735251</c:v>
                </c:pt>
                <c:pt idx="6208">
                  <c:v>0.42617805688404425</c:v>
                </c:pt>
                <c:pt idx="6209">
                  <c:v>6.0541541935050562E-2</c:v>
                </c:pt>
                <c:pt idx="6210">
                  <c:v>0.8479969065549503</c:v>
                </c:pt>
                <c:pt idx="6211">
                  <c:v>-0.10778382640099084</c:v>
                </c:pt>
                <c:pt idx="6212">
                  <c:v>0.45943161863729748</c:v>
                </c:pt>
                <c:pt idx="6213">
                  <c:v>0.49932229040690451</c:v>
                </c:pt>
                <c:pt idx="6214">
                  <c:v>0.92686529536978501</c:v>
                </c:pt>
                <c:pt idx="6215">
                  <c:v>10.380821783940931</c:v>
                </c:pt>
                <c:pt idx="6216">
                  <c:v>-8.8683081332894673</c:v>
                </c:pt>
                <c:pt idx="6217">
                  <c:v>-0.72747414518890852</c:v>
                </c:pt>
                <c:pt idx="6218">
                  <c:v>6.0732489820306386</c:v>
                </c:pt>
                <c:pt idx="6219">
                  <c:v>-6.7082983218511458E-2</c:v>
                </c:pt>
                <c:pt idx="6220">
                  <c:v>-0.38292138618510657</c:v>
                </c:pt>
                <c:pt idx="6221">
                  <c:v>-0.13914973136359898</c:v>
                </c:pt>
                <c:pt idx="6222">
                  <c:v>3.5235619560570131</c:v>
                </c:pt>
                <c:pt idx="6223">
                  <c:v>0.2791814071333481</c:v>
                </c:pt>
                <c:pt idx="6224">
                  <c:v>1.853710557749344</c:v>
                </c:pt>
                <c:pt idx="6225">
                  <c:v>-10.583082767502933</c:v>
                </c:pt>
                <c:pt idx="6226">
                  <c:v>-1.632268215499513</c:v>
                </c:pt>
                <c:pt idx="6227">
                  <c:v>-4.122293600112342</c:v>
                </c:pt>
                <c:pt idx="6228">
                  <c:v>5.6066062420759274E-2</c:v>
                </c:pt>
                <c:pt idx="6229">
                  <c:v>0.47248777146274357</c:v>
                </c:pt>
                <c:pt idx="6230">
                  <c:v>0.43550160183855996</c:v>
                </c:pt>
                <c:pt idx="6231">
                  <c:v>1.8834859912735751</c:v>
                </c:pt>
                <c:pt idx="6232">
                  <c:v>-1.0003135952715076</c:v>
                </c:pt>
                <c:pt idx="6233">
                  <c:v>0.38605843230707781</c:v>
                </c:pt>
                <c:pt idx="6234">
                  <c:v>0.20574866521657612</c:v>
                </c:pt>
                <c:pt idx="6235">
                  <c:v>-0.55639334852438549</c:v>
                </c:pt>
                <c:pt idx="6236">
                  <c:v>6.874186430535814</c:v>
                </c:pt>
                <c:pt idx="6237">
                  <c:v>-3.3300602788711986</c:v>
                </c:pt>
                <c:pt idx="6238">
                  <c:v>-3.8561787524935864</c:v>
                </c:pt>
                <c:pt idx="6239">
                  <c:v>-1.663344619366085</c:v>
                </c:pt>
                <c:pt idx="6240">
                  <c:v>5.9982104828232456E-2</c:v>
                </c:pt>
                <c:pt idx="6241">
                  <c:v>0.63774121526336314</c:v>
                </c:pt>
                <c:pt idx="6242">
                  <c:v>-0.35230174393088115</c:v>
                </c:pt>
                <c:pt idx="6243">
                  <c:v>1.8969853685209799</c:v>
                </c:pt>
                <c:pt idx="6244">
                  <c:v>2.8721251774478418</c:v>
                </c:pt>
                <c:pt idx="6245">
                  <c:v>-0.35989594508638278</c:v>
                </c:pt>
                <c:pt idx="6246">
                  <c:v>-0.41436128879499057</c:v>
                </c:pt>
                <c:pt idx="6247">
                  <c:v>1.5545888516776374</c:v>
                </c:pt>
                <c:pt idx="6248">
                  <c:v>-0.13511693091305696</c:v>
                </c:pt>
                <c:pt idx="6249">
                  <c:v>-4.4092584183170705E-2</c:v>
                </c:pt>
                <c:pt idx="6250">
                  <c:v>3.1627295000381084</c:v>
                </c:pt>
                <c:pt idx="6251">
                  <c:v>0.15200309344505006</c:v>
                </c:pt>
                <c:pt idx="6252">
                  <c:v>0.67377176767901248</c:v>
                </c:pt>
                <c:pt idx="6253">
                  <c:v>-0.71388198105316503</c:v>
                </c:pt>
                <c:pt idx="6254">
                  <c:v>8.0330296286540612</c:v>
                </c:pt>
                <c:pt idx="6255">
                  <c:v>-8.3112808506878544</c:v>
                </c:pt>
                <c:pt idx="6256">
                  <c:v>-13.287808556012996</c:v>
                </c:pt>
                <c:pt idx="6257">
                  <c:v>0.64423831003676257</c:v>
                </c:pt>
                <c:pt idx="6258">
                  <c:v>-2.8744691179161412</c:v>
                </c:pt>
                <c:pt idx="6259">
                  <c:v>-1.4731299136431737</c:v>
                </c:pt>
                <c:pt idx="6260">
                  <c:v>0.67807190511263782</c:v>
                </c:pt>
                <c:pt idx="6261">
                  <c:v>11.013089999440444</c:v>
                </c:pt>
                <c:pt idx="6262">
                  <c:v>-0.78154399322272272</c:v>
                </c:pt>
                <c:pt idx="6263">
                  <c:v>2.1130747272046313</c:v>
                </c:pt>
                <c:pt idx="6264">
                  <c:v>-10.45189794595189</c:v>
                </c:pt>
                <c:pt idx="6265">
                  <c:v>-0.22239242133644782</c:v>
                </c:pt>
                <c:pt idx="6266">
                  <c:v>-0.32178938087918973</c:v>
                </c:pt>
                <c:pt idx="6267">
                  <c:v>-0.11428787754575546</c:v>
                </c:pt>
                <c:pt idx="6268">
                  <c:v>-0.29116584111667565</c:v>
                </c:pt>
                <c:pt idx="6269">
                  <c:v>13.468369487109527</c:v>
                </c:pt>
                <c:pt idx="6270">
                  <c:v>0.24240775524383595</c:v>
                </c:pt>
                <c:pt idx="6271">
                  <c:v>0.38994651831601329</c:v>
                </c:pt>
                <c:pt idx="6272">
                  <c:v>5.7567095294646213</c:v>
                </c:pt>
                <c:pt idx="6273">
                  <c:v>0.52393306732359657</c:v>
                </c:pt>
                <c:pt idx="6274">
                  <c:v>12.188279751964144</c:v>
                </c:pt>
                <c:pt idx="6275">
                  <c:v>0.25375659224578306</c:v>
                </c:pt>
                <c:pt idx="6276">
                  <c:v>2.0059006014396839</c:v>
                </c:pt>
                <c:pt idx="6277">
                  <c:v>0.29834127456974635</c:v>
                </c:pt>
                <c:pt idx="6278">
                  <c:v>0.19669191100509803</c:v>
                </c:pt>
                <c:pt idx="6279">
                  <c:v>0.34475636404870547</c:v>
                </c:pt>
                <c:pt idx="6280">
                  <c:v>-0.1178364902938583</c:v>
                </c:pt>
                <c:pt idx="6281">
                  <c:v>0.99855946564078457</c:v>
                </c:pt>
                <c:pt idx="6282">
                  <c:v>11.643856189774727</c:v>
                </c:pt>
                <c:pt idx="6283">
                  <c:v>1.1926450779423958</c:v>
                </c:pt>
                <c:pt idx="6284">
                  <c:v>0.69720376529083383</c:v>
                </c:pt>
                <c:pt idx="6285">
                  <c:v>12.124982879511341</c:v>
                </c:pt>
                <c:pt idx="6286">
                  <c:v>0.32577016118175661</c:v>
                </c:pt>
                <c:pt idx="6287">
                  <c:v>0.15869774601905823</c:v>
                </c:pt>
                <c:pt idx="6288">
                  <c:v>0.1012833358371817</c:v>
                </c:pt>
                <c:pt idx="6289">
                  <c:v>0.53702802365745417</c:v>
                </c:pt>
                <c:pt idx="6290">
                  <c:v>-7.0660891904577721</c:v>
                </c:pt>
                <c:pt idx="6291">
                  <c:v>3.037364904351901E-2</c:v>
                </c:pt>
                <c:pt idx="6292">
                  <c:v>0.33120590847537312</c:v>
                </c:pt>
                <c:pt idx="6293">
                  <c:v>-0.28688114778816176</c:v>
                </c:pt>
                <c:pt idx="6294">
                  <c:v>0.13352367283738953</c:v>
                </c:pt>
                <c:pt idx="6295">
                  <c:v>-0.84388079808271832</c:v>
                </c:pt>
                <c:pt idx="6296">
                  <c:v>0.71171964300709489</c:v>
                </c:pt>
                <c:pt idx="6297">
                  <c:v>1.209227962138</c:v>
                </c:pt>
                <c:pt idx="6298">
                  <c:v>-0.62148837674627011</c:v>
                </c:pt>
                <c:pt idx="6299">
                  <c:v>1.4355203467799404</c:v>
                </c:pt>
                <c:pt idx="6300">
                  <c:v>-0.36678233067162275</c:v>
                </c:pt>
                <c:pt idx="6301">
                  <c:v>13.526499239136566</c:v>
                </c:pt>
                <c:pt idx="6302">
                  <c:v>4.2310804857964512E-2</c:v>
                </c:pt>
                <c:pt idx="6303">
                  <c:v>-2.9892374310573948E-2</c:v>
                </c:pt>
                <c:pt idx="6304">
                  <c:v>-13.353514437945197</c:v>
                </c:pt>
                <c:pt idx="6305">
                  <c:v>0.80474370860106603</c:v>
                </c:pt>
                <c:pt idx="6306">
                  <c:v>9.5189809291704002</c:v>
                </c:pt>
                <c:pt idx="6307">
                  <c:v>1.1872785681925804</c:v>
                </c:pt>
                <c:pt idx="6308">
                  <c:v>10.451554569765362</c:v>
                </c:pt>
                <c:pt idx="6309">
                  <c:v>-0.12101009694523042</c:v>
                </c:pt>
                <c:pt idx="6310">
                  <c:v>-0.23626749627100843</c:v>
                </c:pt>
                <c:pt idx="6311">
                  <c:v>0.47206844431522266</c:v>
                </c:pt>
                <c:pt idx="6312">
                  <c:v>-0.34933425222801445</c:v>
                </c:pt>
                <c:pt idx="6313">
                  <c:v>11.866248611111173</c:v>
                </c:pt>
                <c:pt idx="6314">
                  <c:v>14.376306302818438</c:v>
                </c:pt>
                <c:pt idx="6315">
                  <c:v>-11.703038388986416</c:v>
                </c:pt>
                <c:pt idx="6316">
                  <c:v>0.99919872531076115</c:v>
                </c:pt>
                <c:pt idx="6317">
                  <c:v>-4.2541731778940974</c:v>
                </c:pt>
                <c:pt idx="6318">
                  <c:v>1.6427295243204405</c:v>
                </c:pt>
                <c:pt idx="6319">
                  <c:v>-0.30001105362976432</c:v>
                </c:pt>
                <c:pt idx="6320">
                  <c:v>1.0406419844973462</c:v>
                </c:pt>
                <c:pt idx="6321">
                  <c:v>9.1463565303039083</c:v>
                </c:pt>
                <c:pt idx="6322">
                  <c:v>0.96347412397488619</c:v>
                </c:pt>
                <c:pt idx="6323">
                  <c:v>1.5840013447622951</c:v>
                </c:pt>
                <c:pt idx="6324">
                  <c:v>0.83007499855768774</c:v>
                </c:pt>
                <c:pt idx="6325">
                  <c:v>-0.22017459608662962</c:v>
                </c:pt>
                <c:pt idx="6326">
                  <c:v>12.501837184902296</c:v>
                </c:pt>
                <c:pt idx="6327">
                  <c:v>0.22463089353244739</c:v>
                </c:pt>
                <c:pt idx="6328">
                  <c:v>5.3439258961460415E-2</c:v>
                </c:pt>
                <c:pt idx="6329">
                  <c:v>0.14404636961670686</c:v>
                </c:pt>
                <c:pt idx="6330">
                  <c:v>0.17044034170172637</c:v>
                </c:pt>
                <c:pt idx="6331">
                  <c:v>9.0451396030069853E-3</c:v>
                </c:pt>
                <c:pt idx="6332">
                  <c:v>12.103506382011545</c:v>
                </c:pt>
                <c:pt idx="6333">
                  <c:v>0.39854937649027483</c:v>
                </c:pt>
                <c:pt idx="6334">
                  <c:v>-9.5189809291704002</c:v>
                </c:pt>
                <c:pt idx="6335">
                  <c:v>7.6486571760385464</c:v>
                </c:pt>
                <c:pt idx="6336">
                  <c:v>-0.29437237236680092</c:v>
                </c:pt>
                <c:pt idx="6337">
                  <c:v>-0.57378615825613755</c:v>
                </c:pt>
                <c:pt idx="6338">
                  <c:v>-6.7904064501803293E-2</c:v>
                </c:pt>
                <c:pt idx="6339">
                  <c:v>-2.7834208196725638E-2</c:v>
                </c:pt>
                <c:pt idx="6340">
                  <c:v>7.0870890215121121E-2</c:v>
                </c:pt>
                <c:pt idx="6341">
                  <c:v>-6.08406009191408E-2</c:v>
                </c:pt>
                <c:pt idx="6342">
                  <c:v>-0.80814435848818544</c:v>
                </c:pt>
                <c:pt idx="6343">
                  <c:v>-2.2575592757676426</c:v>
                </c:pt>
                <c:pt idx="6344">
                  <c:v>0.36257007938470814</c:v>
                </c:pt>
                <c:pt idx="6345">
                  <c:v>-10.146780789986687</c:v>
                </c:pt>
                <c:pt idx="6346">
                  <c:v>0.2442368103796681</c:v>
                </c:pt>
                <c:pt idx="6347">
                  <c:v>0.12945125145520162</c:v>
                </c:pt>
                <c:pt idx="6348">
                  <c:v>-0.461904104316818</c:v>
                </c:pt>
                <c:pt idx="6349">
                  <c:v>-0.26404717880686246</c:v>
                </c:pt>
                <c:pt idx="6350">
                  <c:v>-11.731601884675786</c:v>
                </c:pt>
                <c:pt idx="6351">
                  <c:v>0.65458464165435926</c:v>
                </c:pt>
                <c:pt idx="6352">
                  <c:v>11.416621621364193</c:v>
                </c:pt>
                <c:pt idx="6353">
                  <c:v>0.39119075732447572</c:v>
                </c:pt>
                <c:pt idx="6354">
                  <c:v>6.9360472103764037E-3</c:v>
                </c:pt>
                <c:pt idx="6355">
                  <c:v>0.20645087746742652</c:v>
                </c:pt>
                <c:pt idx="6356">
                  <c:v>3.8994131615863806E-2</c:v>
                </c:pt>
                <c:pt idx="6357">
                  <c:v>1.8859027251315771E-2</c:v>
                </c:pt>
                <c:pt idx="6358">
                  <c:v>2.1914776428440412E-2</c:v>
                </c:pt>
                <c:pt idx="6359">
                  <c:v>-6.0732489820306386</c:v>
                </c:pt>
                <c:pt idx="6360">
                  <c:v>9.9667457608995313</c:v>
                </c:pt>
                <c:pt idx="6361">
                  <c:v>-5.4901084979321682E-2</c:v>
                </c:pt>
                <c:pt idx="6362">
                  <c:v>-0.10691520391651224</c:v>
                </c:pt>
                <c:pt idx="6363">
                  <c:v>-5.5041363557961846E-2</c:v>
                </c:pt>
                <c:pt idx="6364">
                  <c:v>-3.5237180056541369E-2</c:v>
                </c:pt>
                <c:pt idx="6365">
                  <c:v>1.3892981784799669</c:v>
                </c:pt>
                <c:pt idx="6366">
                  <c:v>0.4150374992788437</c:v>
                </c:pt>
                <c:pt idx="6367">
                  <c:v>8.2250014755095302E-2</c:v>
                </c:pt>
                <c:pt idx="6368">
                  <c:v>2.5777669993169523</c:v>
                </c:pt>
                <c:pt idx="6369">
                  <c:v>-0.21035986584155059</c:v>
                </c:pt>
                <c:pt idx="6370">
                  <c:v>-4.0814462833481745E-2</c:v>
                </c:pt>
                <c:pt idx="6371">
                  <c:v>5.1211948861499739</c:v>
                </c:pt>
                <c:pt idx="6372">
                  <c:v>-0.51447014403500246</c:v>
                </c:pt>
                <c:pt idx="6373">
                  <c:v>5.4447784022376509E-2</c:v>
                </c:pt>
                <c:pt idx="6374">
                  <c:v>0.30081906829326421</c:v>
                </c:pt>
                <c:pt idx="6375">
                  <c:v>3.9688614881910955</c:v>
                </c:pt>
                <c:pt idx="6376">
                  <c:v>0.50686507769449474</c:v>
                </c:pt>
                <c:pt idx="6377">
                  <c:v>-1.1071421676613189</c:v>
                </c:pt>
                <c:pt idx="6378">
                  <c:v>-11.103506382011545</c:v>
                </c:pt>
                <c:pt idx="6379">
                  <c:v>-6.7697503609534415E-2</c:v>
                </c:pt>
                <c:pt idx="6380">
                  <c:v>-2.8744691179161412</c:v>
                </c:pt>
                <c:pt idx="6381">
                  <c:v>1.3662419954439997</c:v>
                </c:pt>
                <c:pt idx="6382">
                  <c:v>2.4970148014454541</c:v>
                </c:pt>
                <c:pt idx="6383">
                  <c:v>0.43969955351311263</c:v>
                </c:pt>
                <c:pt idx="6384">
                  <c:v>0.98441648939770965</c:v>
                </c:pt>
                <c:pt idx="6385">
                  <c:v>0</c:v>
                </c:pt>
                <c:pt idx="6386">
                  <c:v>8.0624959257337636</c:v>
                </c:pt>
                <c:pt idx="6387">
                  <c:v>-9.8180393938903571E-2</c:v>
                </c:pt>
                <c:pt idx="6388">
                  <c:v>0.68684211474036971</c:v>
                </c:pt>
                <c:pt idx="6389">
                  <c:v>0.17072627613155117</c:v>
                </c:pt>
                <c:pt idx="6390">
                  <c:v>-0.1863980502683138</c:v>
                </c:pt>
                <c:pt idx="6391">
                  <c:v>-1.7858751946471525</c:v>
                </c:pt>
                <c:pt idx="6392">
                  <c:v>2.5421241105800849</c:v>
                </c:pt>
                <c:pt idx="6393">
                  <c:v>2.4874668639028846E-2</c:v>
                </c:pt>
                <c:pt idx="6394">
                  <c:v>-1.6540041451508081</c:v>
                </c:pt>
                <c:pt idx="6395">
                  <c:v>0.22239242133644802</c:v>
                </c:pt>
                <c:pt idx="6396">
                  <c:v>-1.0170735133589417</c:v>
                </c:pt>
                <c:pt idx="6397">
                  <c:v>-5.3439258961460442E-2</c:v>
                </c:pt>
                <c:pt idx="6398">
                  <c:v>0.1844245711374273</c:v>
                </c:pt>
                <c:pt idx="6399">
                  <c:v>-7.0660891904577721</c:v>
                </c:pt>
                <c:pt idx="6400">
                  <c:v>1.5660327721863052</c:v>
                </c:pt>
                <c:pt idx="6401">
                  <c:v>0.43673257037816243</c:v>
                </c:pt>
                <c:pt idx="6402">
                  <c:v>3.0119726416660759</c:v>
                </c:pt>
                <c:pt idx="6403">
                  <c:v>-10.146780789986686</c:v>
                </c:pt>
                <c:pt idx="6404">
                  <c:v>14.024735680363165</c:v>
                </c:pt>
                <c:pt idx="6405">
                  <c:v>1.0429583622187637</c:v>
                </c:pt>
                <c:pt idx="6406">
                  <c:v>2.2536572545627989</c:v>
                </c:pt>
                <c:pt idx="6407">
                  <c:v>-0.81942775435817916</c:v>
                </c:pt>
                <c:pt idx="6408">
                  <c:v>1.4691540480705407</c:v>
                </c:pt>
                <c:pt idx="6409">
                  <c:v>-16.263477059480127</c:v>
                </c:pt>
                <c:pt idx="6410">
                  <c:v>0.8744691179161409</c:v>
                </c:pt>
                <c:pt idx="6411">
                  <c:v>13.582455645110581</c:v>
                </c:pt>
                <c:pt idx="6412">
                  <c:v>-0.11735695063815892</c:v>
                </c:pt>
                <c:pt idx="6413">
                  <c:v>9.229619965185119</c:v>
                </c:pt>
                <c:pt idx="6414">
                  <c:v>0.50073859279421074</c:v>
                </c:pt>
                <c:pt idx="6415">
                  <c:v>-11.451382851019591</c:v>
                </c:pt>
                <c:pt idx="6416">
                  <c:v>0.76451192105186871</c:v>
                </c:pt>
                <c:pt idx="6417">
                  <c:v>-0.3890422907458993</c:v>
                </c:pt>
                <c:pt idx="6418">
                  <c:v>-9.2304207950923818</c:v>
                </c:pt>
                <c:pt idx="6419">
                  <c:v>0.63478519935972799</c:v>
                </c:pt>
                <c:pt idx="6420">
                  <c:v>-5.6963236096688608</c:v>
                </c:pt>
                <c:pt idx="6421">
                  <c:v>5.1433032759596251E-3</c:v>
                </c:pt>
                <c:pt idx="6422">
                  <c:v>-8.620830748676001</c:v>
                </c:pt>
                <c:pt idx="6423">
                  <c:v>0.10469737866669322</c:v>
                </c:pt>
                <c:pt idx="6424">
                  <c:v>0.90689059560851848</c:v>
                </c:pt>
                <c:pt idx="6425">
                  <c:v>-1.1835731724459198</c:v>
                </c:pt>
                <c:pt idx="6426">
                  <c:v>-11.340591939152398</c:v>
                </c:pt>
                <c:pt idx="6427">
                  <c:v>1.5789687445267055</c:v>
                </c:pt>
                <c:pt idx="6428">
                  <c:v>1.5843615029866207</c:v>
                </c:pt>
                <c:pt idx="6429">
                  <c:v>-1.5837612558217062</c:v>
                </c:pt>
                <c:pt idx="6430">
                  <c:v>10.146780789986687</c:v>
                </c:pt>
                <c:pt idx="6431">
                  <c:v>-0.31602749344767805</c:v>
                </c:pt>
                <c:pt idx="6432">
                  <c:v>0.61297687689075275</c:v>
                </c:pt>
                <c:pt idx="6433">
                  <c:v>-0.16992500144231246</c:v>
                </c:pt>
                <c:pt idx="6434">
                  <c:v>2.7325252365858996</c:v>
                </c:pt>
                <c:pt idx="6435">
                  <c:v>-0.15982912370680527</c:v>
                </c:pt>
                <c:pt idx="6436">
                  <c:v>1.5559690888416076</c:v>
                </c:pt>
                <c:pt idx="6437">
                  <c:v>9.2304207950923818</c:v>
                </c:pt>
                <c:pt idx="6438">
                  <c:v>3.5771131021821945E-2</c:v>
                </c:pt>
                <c:pt idx="6439">
                  <c:v>0.26628006533744791</c:v>
                </c:pt>
                <c:pt idx="6440">
                  <c:v>1.0389941316158637</c:v>
                </c:pt>
                <c:pt idx="6441">
                  <c:v>0.61470984411520802</c:v>
                </c:pt>
                <c:pt idx="6442">
                  <c:v>5.7609888233727222</c:v>
                </c:pt>
                <c:pt idx="6443">
                  <c:v>-0.58261474586473327</c:v>
                </c:pt>
                <c:pt idx="6444">
                  <c:v>-1.1643316046346097</c:v>
                </c:pt>
                <c:pt idx="6445">
                  <c:v>0.45894032115565891</c:v>
                </c:pt>
                <c:pt idx="6446">
                  <c:v>-9.0606959316875546</c:v>
                </c:pt>
                <c:pt idx="6447">
                  <c:v>-6.9686667931952089</c:v>
                </c:pt>
                <c:pt idx="6448">
                  <c:v>-8.6462586799900301</c:v>
                </c:pt>
                <c:pt idx="6449">
                  <c:v>-0.95828590092325761</c:v>
                </c:pt>
                <c:pt idx="6450">
                  <c:v>0.21709812166693501</c:v>
                </c:pt>
                <c:pt idx="6451">
                  <c:v>1.4255995850715561E-2</c:v>
                </c:pt>
                <c:pt idx="6452">
                  <c:v>-0.13492958008610836</c:v>
                </c:pt>
                <c:pt idx="6453">
                  <c:v>0.27915407119707086</c:v>
                </c:pt>
                <c:pt idx="6454">
                  <c:v>0.46893050727404578</c:v>
                </c:pt>
                <c:pt idx="6455">
                  <c:v>-1.034351504790777</c:v>
                </c:pt>
                <c:pt idx="6456">
                  <c:v>-0.67825223072263296</c:v>
                </c:pt>
                <c:pt idx="6457">
                  <c:v>0.13341334763872836</c:v>
                </c:pt>
                <c:pt idx="6458">
                  <c:v>-7.6486571760385464</c:v>
                </c:pt>
                <c:pt idx="6459">
                  <c:v>-2.3219280948873622</c:v>
                </c:pt>
                <c:pt idx="6460">
                  <c:v>0.61667136044849469</c:v>
                </c:pt>
                <c:pt idx="6461">
                  <c:v>5.08746284125034</c:v>
                </c:pt>
                <c:pt idx="6462">
                  <c:v>1.9423892768299047</c:v>
                </c:pt>
                <c:pt idx="6463">
                  <c:v>-0.75550489378010222</c:v>
                </c:pt>
                <c:pt idx="6464">
                  <c:v>1.2784726566972189</c:v>
                </c:pt>
                <c:pt idx="6465">
                  <c:v>8.15866979174276</c:v>
                </c:pt>
                <c:pt idx="6466">
                  <c:v>2.5706072077440862</c:v>
                </c:pt>
                <c:pt idx="6467">
                  <c:v>-5.5339785720023515</c:v>
                </c:pt>
                <c:pt idx="6468">
                  <c:v>-1.5813602640409608</c:v>
                </c:pt>
                <c:pt idx="6469">
                  <c:v>-0.62369489520987054</c:v>
                </c:pt>
                <c:pt idx="6470">
                  <c:v>0.37550913509220646</c:v>
                </c:pt>
                <c:pt idx="6471">
                  <c:v>-0.17688469810125673</c:v>
                </c:pt>
                <c:pt idx="6472">
                  <c:v>-0.35460761672552038</c:v>
                </c:pt>
                <c:pt idx="6473">
                  <c:v>-1.2294818461227672</c:v>
                </c:pt>
                <c:pt idx="6474">
                  <c:v>3.5542732966500159</c:v>
                </c:pt>
                <c:pt idx="6475">
                  <c:v>-10.381542951184585</c:v>
                </c:pt>
                <c:pt idx="6476">
                  <c:v>3.8498621419270398</c:v>
                </c:pt>
                <c:pt idx="6477">
                  <c:v>0.30757280191029229</c:v>
                </c:pt>
                <c:pt idx="6478">
                  <c:v>14.32098853442375</c:v>
                </c:pt>
                <c:pt idx="6479">
                  <c:v>0.52311118428615644</c:v>
                </c:pt>
                <c:pt idx="6480">
                  <c:v>1.2475716526981171</c:v>
                </c:pt>
                <c:pt idx="6481">
                  <c:v>-7.6486571760385464</c:v>
                </c:pt>
                <c:pt idx="6482">
                  <c:v>-14.238827652906503</c:v>
                </c:pt>
                <c:pt idx="6483">
                  <c:v>-5.3219280948873626</c:v>
                </c:pt>
                <c:pt idx="6484">
                  <c:v>-11.759472121202833</c:v>
                </c:pt>
                <c:pt idx="6485">
                  <c:v>2.5611943347882069</c:v>
                </c:pt>
                <c:pt idx="6486">
                  <c:v>-1.1441711036866342</c:v>
                </c:pt>
                <c:pt idx="6487">
                  <c:v>2.0520885111484541</c:v>
                </c:pt>
                <c:pt idx="6488">
                  <c:v>10.856849913108924</c:v>
                </c:pt>
                <c:pt idx="6489">
                  <c:v>0.31131442086251032</c:v>
                </c:pt>
                <c:pt idx="6490">
                  <c:v>-0.22588140741632795</c:v>
                </c:pt>
                <c:pt idx="6491">
                  <c:v>-9.1972166931100521</c:v>
                </c:pt>
                <c:pt idx="6492">
                  <c:v>-0.23061292814141673</c:v>
                </c:pt>
                <c:pt idx="6493">
                  <c:v>0.22167909868117952</c:v>
                </c:pt>
                <c:pt idx="6494">
                  <c:v>1.4940540045229458</c:v>
                </c:pt>
                <c:pt idx="6495">
                  <c:v>1.4212733010750207</c:v>
                </c:pt>
                <c:pt idx="6496">
                  <c:v>-0.73984810269932777</c:v>
                </c:pt>
                <c:pt idx="6497">
                  <c:v>0.71715711308602603</c:v>
                </c:pt>
                <c:pt idx="6498">
                  <c:v>7.0660891904577738</c:v>
                </c:pt>
                <c:pt idx="6499">
                  <c:v>0.85798099512757209</c:v>
                </c:pt>
                <c:pt idx="6500">
                  <c:v>0.58949215920167009</c:v>
                </c:pt>
                <c:pt idx="6501">
                  <c:v>0.17449773123213647</c:v>
                </c:pt>
                <c:pt idx="6502">
                  <c:v>0.49098635251214245</c:v>
                </c:pt>
                <c:pt idx="6503">
                  <c:v>0.77674980169501118</c:v>
                </c:pt>
                <c:pt idx="6504">
                  <c:v>11.103506382011545</c:v>
                </c:pt>
                <c:pt idx="6505">
                  <c:v>0.10469737866669322</c:v>
                </c:pt>
                <c:pt idx="6506">
                  <c:v>-2.6894993383515819</c:v>
                </c:pt>
                <c:pt idx="6507">
                  <c:v>-6.5588341627576707E-2</c:v>
                </c:pt>
                <c:pt idx="6508">
                  <c:v>0.61297687689075275</c:v>
                </c:pt>
                <c:pt idx="6509">
                  <c:v>1.7921907997262315E-2</c:v>
                </c:pt>
                <c:pt idx="6510">
                  <c:v>8.8683081332894673</c:v>
                </c:pt>
                <c:pt idx="6511">
                  <c:v>0.45285896471381126</c:v>
                </c:pt>
                <c:pt idx="6512">
                  <c:v>10.451554569765362</c:v>
                </c:pt>
                <c:pt idx="6513">
                  <c:v>-8.0606959316875546</c:v>
                </c:pt>
                <c:pt idx="6514">
                  <c:v>0.99999999999999989</c:v>
                </c:pt>
                <c:pt idx="6515">
                  <c:v>1.5849625007211556</c:v>
                </c:pt>
                <c:pt idx="6516">
                  <c:v>4.9872986793249074</c:v>
                </c:pt>
                <c:pt idx="6517">
                  <c:v>-8.6450579349844769</c:v>
                </c:pt>
                <c:pt idx="6518">
                  <c:v>-0.33841621767593133</c:v>
                </c:pt>
                <c:pt idx="6519">
                  <c:v>-10.912140856295721</c:v>
                </c:pt>
                <c:pt idx="6520">
                  <c:v>-1.5000978503138789</c:v>
                </c:pt>
                <c:pt idx="6521">
                  <c:v>-10.759888183221834</c:v>
                </c:pt>
                <c:pt idx="6522">
                  <c:v>-9.6444571875092606</c:v>
                </c:pt>
                <c:pt idx="6523">
                  <c:v>9.3822637581148385</c:v>
                </c:pt>
                <c:pt idx="6524">
                  <c:v>-3.8073549220576037</c:v>
                </c:pt>
                <c:pt idx="6525">
                  <c:v>8.8683081332894673</c:v>
                </c:pt>
                <c:pt idx="6526">
                  <c:v>0.3887718445850385</c:v>
                </c:pt>
                <c:pt idx="6527">
                  <c:v>-0.79908730607400347</c:v>
                </c:pt>
                <c:pt idx="6528">
                  <c:v>4.2948002620466363</c:v>
                </c:pt>
                <c:pt idx="6529">
                  <c:v>3.8073549220576046</c:v>
                </c:pt>
                <c:pt idx="6530">
                  <c:v>3.7210240502971854</c:v>
                </c:pt>
                <c:pt idx="6531">
                  <c:v>0.16949052017389135</c:v>
                </c:pt>
                <c:pt idx="6532">
                  <c:v>6.7904064501803155E-2</c:v>
                </c:pt>
                <c:pt idx="6533">
                  <c:v>-0.34482849699744128</c:v>
                </c:pt>
                <c:pt idx="6534">
                  <c:v>-9.9662651028771325</c:v>
                </c:pt>
                <c:pt idx="6535">
                  <c:v>4.0069297324317406E-4</c:v>
                </c:pt>
                <c:pt idx="6536">
                  <c:v>-11.228818690495881</c:v>
                </c:pt>
                <c:pt idx="6537">
                  <c:v>0.15362318911321166</c:v>
                </c:pt>
                <c:pt idx="6538">
                  <c:v>-5.3457748368417297</c:v>
                </c:pt>
                <c:pt idx="6539">
                  <c:v>-0.23552196361143626</c:v>
                </c:pt>
                <c:pt idx="6540">
                  <c:v>2.5501970825604796</c:v>
                </c:pt>
                <c:pt idx="6541">
                  <c:v>-0.31774029792392872</c:v>
                </c:pt>
                <c:pt idx="6542">
                  <c:v>0.11756959638117617</c:v>
                </c:pt>
                <c:pt idx="6543">
                  <c:v>8.0606959316875546</c:v>
                </c:pt>
                <c:pt idx="6544">
                  <c:v>0.386468347082073</c:v>
                </c:pt>
                <c:pt idx="6545">
                  <c:v>8.5443205162238094</c:v>
                </c:pt>
                <c:pt idx="6546">
                  <c:v>0.81679248491715728</c:v>
                </c:pt>
                <c:pt idx="6547">
                  <c:v>0.83441393428202504</c:v>
                </c:pt>
                <c:pt idx="6548">
                  <c:v>-1.3207303405297404</c:v>
                </c:pt>
                <c:pt idx="6549">
                  <c:v>-3.8073549220576037</c:v>
                </c:pt>
                <c:pt idx="6550">
                  <c:v>0.64581770610801092</c:v>
                </c:pt>
                <c:pt idx="6551">
                  <c:v>0.22456025801915794</c:v>
                </c:pt>
                <c:pt idx="6552">
                  <c:v>2.6472211361190864E-2</c:v>
                </c:pt>
                <c:pt idx="6553">
                  <c:v>0.99944522397282576</c:v>
                </c:pt>
                <c:pt idx="6554">
                  <c:v>2.0631938264871943</c:v>
                </c:pt>
                <c:pt idx="6555">
                  <c:v>1.707351335894141E-2</c:v>
                </c:pt>
                <c:pt idx="6556">
                  <c:v>0.75443673039261216</c:v>
                </c:pt>
                <c:pt idx="6557">
                  <c:v>-0.40335569423120826</c:v>
                </c:pt>
                <c:pt idx="6558">
                  <c:v>12.036288107616512</c:v>
                </c:pt>
                <c:pt idx="6559">
                  <c:v>2.9344255914643878</c:v>
                </c:pt>
                <c:pt idx="6560">
                  <c:v>0.37304341061421675</c:v>
                </c:pt>
                <c:pt idx="6561">
                  <c:v>-4.085123753141906E-2</c:v>
                </c:pt>
                <c:pt idx="6562">
                  <c:v>-3.2034265038149176E-16</c:v>
                </c:pt>
                <c:pt idx="6563">
                  <c:v>1.3651812928412461</c:v>
                </c:pt>
                <c:pt idx="6564">
                  <c:v>4.1275838202765902</c:v>
                </c:pt>
                <c:pt idx="6565">
                  <c:v>0.59337474053735606</c:v>
                </c:pt>
                <c:pt idx="6566">
                  <c:v>0.85315861167072882</c:v>
                </c:pt>
                <c:pt idx="6567">
                  <c:v>0.81828908417997714</c:v>
                </c:pt>
                <c:pt idx="6568">
                  <c:v>8.6450579349844769</c:v>
                </c:pt>
                <c:pt idx="6569">
                  <c:v>-9.8672787397096631</c:v>
                </c:pt>
                <c:pt idx="6570">
                  <c:v>-10.45189794595189</c:v>
                </c:pt>
                <c:pt idx="6571">
                  <c:v>9.2291192206585944</c:v>
                </c:pt>
                <c:pt idx="6572">
                  <c:v>0.76296080269915068</c:v>
                </c:pt>
                <c:pt idx="6573">
                  <c:v>-3.5443205162238103</c:v>
                </c:pt>
                <c:pt idx="6574">
                  <c:v>1.4392721826379291</c:v>
                </c:pt>
                <c:pt idx="6575">
                  <c:v>1.0534392589614605</c:v>
                </c:pt>
                <c:pt idx="6576">
                  <c:v>9.3822637581148385</c:v>
                </c:pt>
                <c:pt idx="6577">
                  <c:v>5.6582114827517955</c:v>
                </c:pt>
                <c:pt idx="6578">
                  <c:v>1.9142701259741162</c:v>
                </c:pt>
                <c:pt idx="6579">
                  <c:v>-8.9171234032647479</c:v>
                </c:pt>
                <c:pt idx="6580">
                  <c:v>1.4609045080361731</c:v>
                </c:pt>
                <c:pt idx="6581">
                  <c:v>-7.4382196322575839E-2</c:v>
                </c:pt>
                <c:pt idx="6582">
                  <c:v>-5.0626073069968282E-2</c:v>
                </c:pt>
                <c:pt idx="6583">
                  <c:v>-6.2029400586702756</c:v>
                </c:pt>
                <c:pt idx="6584">
                  <c:v>2.8561787524935864</c:v>
                </c:pt>
                <c:pt idx="6585">
                  <c:v>0.96578428466208699</c:v>
                </c:pt>
                <c:pt idx="6586">
                  <c:v>11.228818690495881</c:v>
                </c:pt>
                <c:pt idx="6587">
                  <c:v>2.7277401289532039</c:v>
                </c:pt>
                <c:pt idx="6588">
                  <c:v>-0.98467920071624437</c:v>
                </c:pt>
                <c:pt idx="6589">
                  <c:v>0.20848011448119397</c:v>
                </c:pt>
                <c:pt idx="6590">
                  <c:v>-11.34448085696304</c:v>
                </c:pt>
                <c:pt idx="6591">
                  <c:v>1.9874469496569156</c:v>
                </c:pt>
                <c:pt idx="6592">
                  <c:v>11.045532160784422</c:v>
                </c:pt>
                <c:pt idx="6593">
                  <c:v>0.78461096640131445</c:v>
                </c:pt>
                <c:pt idx="6594">
                  <c:v>-1</c:v>
                </c:pt>
                <c:pt idx="6595">
                  <c:v>-3.8073549220576037</c:v>
                </c:pt>
                <c:pt idx="6596">
                  <c:v>7.6486571760385464</c:v>
                </c:pt>
                <c:pt idx="6597">
                  <c:v>-12.84555538891413</c:v>
                </c:pt>
                <c:pt idx="6598">
                  <c:v>-0.17032569441555534</c:v>
                </c:pt>
                <c:pt idx="6599">
                  <c:v>0.34799823985844813</c:v>
                </c:pt>
                <c:pt idx="6600">
                  <c:v>8.2915544458438433</c:v>
                </c:pt>
                <c:pt idx="6601">
                  <c:v>0.92161210131528393</c:v>
                </c:pt>
                <c:pt idx="6602">
                  <c:v>1.9032883589283227</c:v>
                </c:pt>
                <c:pt idx="6603">
                  <c:v>-3.0297637003879565</c:v>
                </c:pt>
                <c:pt idx="6604">
                  <c:v>-4.8212537046723278E-2</c:v>
                </c:pt>
                <c:pt idx="6605">
                  <c:v>-6.2605275502232187</c:v>
                </c:pt>
                <c:pt idx="6606">
                  <c:v>0.1699250014423121</c:v>
                </c:pt>
                <c:pt idx="6607">
                  <c:v>0</c:v>
                </c:pt>
                <c:pt idx="6608">
                  <c:v>11.731319031025064</c:v>
                </c:pt>
                <c:pt idx="6609">
                  <c:v>1.2892394761811878</c:v>
                </c:pt>
                <c:pt idx="6610">
                  <c:v>10.059344460824425</c:v>
                </c:pt>
                <c:pt idx="6611">
                  <c:v>0.10082436951948669</c:v>
                </c:pt>
                <c:pt idx="6612">
                  <c:v>11.840253402578229</c:v>
                </c:pt>
                <c:pt idx="6613">
                  <c:v>11.268542000300123</c:v>
                </c:pt>
                <c:pt idx="6614">
                  <c:v>-3.6479694266730728E-2</c:v>
                </c:pt>
                <c:pt idx="6615">
                  <c:v>0.33428931197390771</c:v>
                </c:pt>
                <c:pt idx="6616">
                  <c:v>-6.326484972192052</c:v>
                </c:pt>
                <c:pt idx="6617">
                  <c:v>2.096961729887088</c:v>
                </c:pt>
                <c:pt idx="6618">
                  <c:v>1.5789687445267051</c:v>
                </c:pt>
                <c:pt idx="6619">
                  <c:v>-0.43609911480667335</c:v>
                </c:pt>
                <c:pt idx="6620">
                  <c:v>11.10372492250138</c:v>
                </c:pt>
                <c:pt idx="6621">
                  <c:v>-0.68153320335530432</c:v>
                </c:pt>
                <c:pt idx="6622">
                  <c:v>0.11433267547899516</c:v>
                </c:pt>
                <c:pt idx="6623">
                  <c:v>0.129007579573546</c:v>
                </c:pt>
                <c:pt idx="6624">
                  <c:v>0.14407617767342118</c:v>
                </c:pt>
                <c:pt idx="6625">
                  <c:v>0.82140269654323705</c:v>
                </c:pt>
                <c:pt idx="6626">
                  <c:v>0.25017225489674438</c:v>
                </c:pt>
                <c:pt idx="6627">
                  <c:v>0</c:v>
                </c:pt>
                <c:pt idx="6628">
                  <c:v>6.22489185151004E-2</c:v>
                </c:pt>
                <c:pt idx="6629">
                  <c:v>-9.3822637581148367</c:v>
                </c:pt>
                <c:pt idx="6630">
                  <c:v>1.7589919004962047</c:v>
                </c:pt>
                <c:pt idx="6631">
                  <c:v>1.1375035237499347</c:v>
                </c:pt>
                <c:pt idx="6632">
                  <c:v>0.5379650211839867</c:v>
                </c:pt>
                <c:pt idx="6633">
                  <c:v>-0.93839909493821649</c:v>
                </c:pt>
                <c:pt idx="6634">
                  <c:v>-0.20048246841828204</c:v>
                </c:pt>
                <c:pt idx="6635">
                  <c:v>0.3942789391120467</c:v>
                </c:pt>
                <c:pt idx="6636">
                  <c:v>0.97748256343857232</c:v>
                </c:pt>
                <c:pt idx="6637">
                  <c:v>5.7143907103609122E-2</c:v>
                </c:pt>
                <c:pt idx="6638">
                  <c:v>0.26960705975728</c:v>
                </c:pt>
                <c:pt idx="6639">
                  <c:v>-10.644457187509261</c:v>
                </c:pt>
                <c:pt idx="6640">
                  <c:v>-0.71926770266917395</c:v>
                </c:pt>
                <c:pt idx="6641">
                  <c:v>6.5759905759816925E-2</c:v>
                </c:pt>
                <c:pt idx="6642">
                  <c:v>0.26019445404883235</c:v>
                </c:pt>
                <c:pt idx="6643">
                  <c:v>8.3822637581148385</c:v>
                </c:pt>
                <c:pt idx="6644">
                  <c:v>0.12357468511853277</c:v>
                </c:pt>
                <c:pt idx="6645">
                  <c:v>-0.57730892817772061</c:v>
                </c:pt>
                <c:pt idx="6646">
                  <c:v>-0.73504711643550669</c:v>
                </c:pt>
                <c:pt idx="6647">
                  <c:v>2.6027862540088367</c:v>
                </c:pt>
                <c:pt idx="6648">
                  <c:v>0.96203214980097951</c:v>
                </c:pt>
                <c:pt idx="6649">
                  <c:v>-0.18616440514727406</c:v>
                </c:pt>
                <c:pt idx="6650">
                  <c:v>0.30023302378804373</c:v>
                </c:pt>
                <c:pt idx="6651">
                  <c:v>1.0285691521967713</c:v>
                </c:pt>
                <c:pt idx="6652">
                  <c:v>-0.82972449563930517</c:v>
                </c:pt>
                <c:pt idx="6653">
                  <c:v>-5.8001594206534008</c:v>
                </c:pt>
                <c:pt idx="6654">
                  <c:v>0.48089004657346951</c:v>
                </c:pt>
                <c:pt idx="6655">
                  <c:v>0.37756279386018127</c:v>
                </c:pt>
                <c:pt idx="6656">
                  <c:v>-0.10362263107415745</c:v>
                </c:pt>
                <c:pt idx="6657">
                  <c:v>0.3942789391120462</c:v>
                </c:pt>
                <c:pt idx="6658">
                  <c:v>3.4621057529356229</c:v>
                </c:pt>
                <c:pt idx="6659">
                  <c:v>1.0473057147783569</c:v>
                </c:pt>
                <c:pt idx="6660">
                  <c:v>0.43954246278749232</c:v>
                </c:pt>
                <c:pt idx="6661">
                  <c:v>4.1145819675985376</c:v>
                </c:pt>
                <c:pt idx="6662">
                  <c:v>1.801967498225898</c:v>
                </c:pt>
                <c:pt idx="6663">
                  <c:v>5.3938807110803844E-2</c:v>
                </c:pt>
                <c:pt idx="6664">
                  <c:v>0.97797369367000109</c:v>
                </c:pt>
                <c:pt idx="6665">
                  <c:v>9.7141158410531545E-2</c:v>
                </c:pt>
                <c:pt idx="6666">
                  <c:v>0.15414200420138463</c:v>
                </c:pt>
                <c:pt idx="6667">
                  <c:v>0.34426442486546255</c:v>
                </c:pt>
                <c:pt idx="6668">
                  <c:v>3.477109645693504</c:v>
                </c:pt>
                <c:pt idx="6669">
                  <c:v>0.15869774601905823</c:v>
                </c:pt>
                <c:pt idx="6670">
                  <c:v>-0.97400479146705576</c:v>
                </c:pt>
                <c:pt idx="6671">
                  <c:v>1.3510744405468789</c:v>
                </c:pt>
                <c:pt idx="6672">
                  <c:v>0.63103214941714125</c:v>
                </c:pt>
                <c:pt idx="6673">
                  <c:v>-3.9649788347253447</c:v>
                </c:pt>
                <c:pt idx="6674">
                  <c:v>0.10060394093840566</c:v>
                </c:pt>
                <c:pt idx="6675">
                  <c:v>-0.65858347552127738</c:v>
                </c:pt>
                <c:pt idx="6676">
                  <c:v>4.9947633516338525</c:v>
                </c:pt>
                <c:pt idx="6677">
                  <c:v>0.31741261376486912</c:v>
                </c:pt>
                <c:pt idx="6678">
                  <c:v>2.2123381018546633</c:v>
                </c:pt>
                <c:pt idx="6679">
                  <c:v>0.14117606296069449</c:v>
                </c:pt>
                <c:pt idx="6680">
                  <c:v>-0.20057925948461316</c:v>
                </c:pt>
                <c:pt idx="6681">
                  <c:v>-7.3462161941021065E-2</c:v>
                </c:pt>
                <c:pt idx="6682">
                  <c:v>7.8002512001272867E-2</c:v>
                </c:pt>
                <c:pt idx="6683">
                  <c:v>4.4826087232281404</c:v>
                </c:pt>
                <c:pt idx="6684">
                  <c:v>7.6462586799900292</c:v>
                </c:pt>
                <c:pt idx="6685">
                  <c:v>-0.58496250072115608</c:v>
                </c:pt>
                <c:pt idx="6686">
                  <c:v>-7.6486571760385464</c:v>
                </c:pt>
                <c:pt idx="6687">
                  <c:v>1.9436479464410076E-2</c:v>
                </c:pt>
                <c:pt idx="6688">
                  <c:v>0.42884329880387417</c:v>
                </c:pt>
                <c:pt idx="6689">
                  <c:v>0.49665126483249583</c:v>
                </c:pt>
                <c:pt idx="6690">
                  <c:v>0.24575641440195831</c:v>
                </c:pt>
                <c:pt idx="6691">
                  <c:v>-6.5250904578056674E-3</c:v>
                </c:pt>
                <c:pt idx="6692">
                  <c:v>9.4636874138075269E-2</c:v>
                </c:pt>
                <c:pt idx="6693">
                  <c:v>-7.490798720079804E-2</c:v>
                </c:pt>
                <c:pt idx="6694">
                  <c:v>5.7548875021634682</c:v>
                </c:pt>
                <c:pt idx="6695">
                  <c:v>0.15102300166762189</c:v>
                </c:pt>
                <c:pt idx="6696">
                  <c:v>1.2954558835261711</c:v>
                </c:pt>
                <c:pt idx="6697">
                  <c:v>-0.34586905981409699</c:v>
                </c:pt>
                <c:pt idx="6698">
                  <c:v>0.13990556951212199</c:v>
                </c:pt>
                <c:pt idx="6699">
                  <c:v>0.26059122990546474</c:v>
                </c:pt>
                <c:pt idx="6700">
                  <c:v>-0.4974996594708167</c:v>
                </c:pt>
                <c:pt idx="6701">
                  <c:v>2.9747343394051932E-2</c:v>
                </c:pt>
                <c:pt idx="6702">
                  <c:v>-0.15301161850596609</c:v>
                </c:pt>
                <c:pt idx="6703">
                  <c:v>0.36872230636630354</c:v>
                </c:pt>
                <c:pt idx="6704">
                  <c:v>0.48409367287156646</c:v>
                </c:pt>
                <c:pt idx="6705">
                  <c:v>-0.31996390800684849</c:v>
                </c:pt>
                <c:pt idx="6706">
                  <c:v>0.33230819807307382</c:v>
                </c:pt>
                <c:pt idx="6707">
                  <c:v>-0.32077038849310785</c:v>
                </c:pt>
                <c:pt idx="6708">
                  <c:v>2.5010969405732943</c:v>
                </c:pt>
                <c:pt idx="6709">
                  <c:v>5.9228321394775394</c:v>
                </c:pt>
                <c:pt idx="6710">
                  <c:v>0.99284020842713405</c:v>
                </c:pt>
                <c:pt idx="6711">
                  <c:v>0.2274104961030724</c:v>
                </c:pt>
                <c:pt idx="6712">
                  <c:v>0.45305082521557483</c:v>
                </c:pt>
                <c:pt idx="6713">
                  <c:v>3.6525876025114187E-2</c:v>
                </c:pt>
                <c:pt idx="6714">
                  <c:v>1.296241451223713</c:v>
                </c:pt>
                <c:pt idx="6715">
                  <c:v>0.72499295250013007</c:v>
                </c:pt>
                <c:pt idx="6716">
                  <c:v>0.24731005354077737</c:v>
                </c:pt>
                <c:pt idx="6717">
                  <c:v>-0.34348423825380986</c:v>
                </c:pt>
                <c:pt idx="6718">
                  <c:v>-1.5896465796439723</c:v>
                </c:pt>
                <c:pt idx="6719">
                  <c:v>-7.0660891904577721</c:v>
                </c:pt>
                <c:pt idx="6720">
                  <c:v>-0.82140269654323694</c:v>
                </c:pt>
                <c:pt idx="6721">
                  <c:v>0.16265033764455852</c:v>
                </c:pt>
                <c:pt idx="6722">
                  <c:v>-1.7693870718585836</c:v>
                </c:pt>
                <c:pt idx="6723">
                  <c:v>0.22102005971963248</c:v>
                </c:pt>
                <c:pt idx="6724">
                  <c:v>6.0732489820306386</c:v>
                </c:pt>
                <c:pt idx="6725">
                  <c:v>-6.0732489820306386</c:v>
                </c:pt>
                <c:pt idx="6726">
                  <c:v>8.0624959257337636</c:v>
                </c:pt>
                <c:pt idx="6727">
                  <c:v>0.88116568769413528</c:v>
                </c:pt>
                <c:pt idx="6728">
                  <c:v>1.2490403466334602E-2</c:v>
                </c:pt>
                <c:pt idx="6729">
                  <c:v>-2.2311296634920845</c:v>
                </c:pt>
                <c:pt idx="6730">
                  <c:v>8.8683081332894673</c:v>
                </c:pt>
                <c:pt idx="6731">
                  <c:v>11.228818690495881</c:v>
                </c:pt>
                <c:pt idx="6732">
                  <c:v>9.0492573405606486E-2</c:v>
                </c:pt>
                <c:pt idx="6733">
                  <c:v>-6.1380899990079528E-2</c:v>
                </c:pt>
                <c:pt idx="6734">
                  <c:v>0.10340149788433627</c:v>
                </c:pt>
                <c:pt idx="6735">
                  <c:v>0.28077077013060231</c:v>
                </c:pt>
                <c:pt idx="6736">
                  <c:v>9.6287011977768868E-3</c:v>
                </c:pt>
                <c:pt idx="6737">
                  <c:v>-0.18691699048620414</c:v>
                </c:pt>
                <c:pt idx="6738">
                  <c:v>-2.0437112902164434</c:v>
                </c:pt>
                <c:pt idx="6739">
                  <c:v>6.5588341627576888E-2</c:v>
                </c:pt>
                <c:pt idx="6740">
                  <c:v>-10.759888183221834</c:v>
                </c:pt>
                <c:pt idx="6741">
                  <c:v>3.9136816411522966</c:v>
                </c:pt>
                <c:pt idx="6742">
                  <c:v>0.43295940727610632</c:v>
                </c:pt>
                <c:pt idx="6743">
                  <c:v>-3.2180405749150189E-2</c:v>
                </c:pt>
                <c:pt idx="6744">
                  <c:v>9.9535673550914375E-2</c:v>
                </c:pt>
                <c:pt idx="6745">
                  <c:v>2.4970362677258677</c:v>
                </c:pt>
                <c:pt idx="6746">
                  <c:v>4.627554377445624</c:v>
                </c:pt>
                <c:pt idx="6747">
                  <c:v>13.394284043747493</c:v>
                </c:pt>
                <c:pt idx="6748">
                  <c:v>0.19153145763168736</c:v>
                </c:pt>
                <c:pt idx="6749">
                  <c:v>0.9107326619029128</c:v>
                </c:pt>
                <c:pt idx="6750">
                  <c:v>-0.23446525363702278</c:v>
                </c:pt>
                <c:pt idx="6751">
                  <c:v>0.17283659686221553</c:v>
                </c:pt>
                <c:pt idx="6752">
                  <c:v>-0.11466694217207771</c:v>
                </c:pt>
                <c:pt idx="6753">
                  <c:v>-0.91576346283196841</c:v>
                </c:pt>
                <c:pt idx="6754">
                  <c:v>0.16382480190589421</c:v>
                </c:pt>
                <c:pt idx="6755">
                  <c:v>-1.1882037351606207</c:v>
                </c:pt>
                <c:pt idx="6756">
                  <c:v>0.3410369178350669</c:v>
                </c:pt>
                <c:pt idx="6757">
                  <c:v>0.21864028647534031</c:v>
                </c:pt>
                <c:pt idx="6758">
                  <c:v>0.24894864953025664</c:v>
                </c:pt>
                <c:pt idx="6759">
                  <c:v>0.30875270613962874</c:v>
                </c:pt>
                <c:pt idx="6760">
                  <c:v>0.14809863898913361</c:v>
                </c:pt>
                <c:pt idx="6761">
                  <c:v>-0.2848973639423954</c:v>
                </c:pt>
                <c:pt idx="6762">
                  <c:v>2.9035287880665988</c:v>
                </c:pt>
                <c:pt idx="6763">
                  <c:v>10.644156719937438</c:v>
                </c:pt>
                <c:pt idx="6764">
                  <c:v>-0.17687776208407915</c:v>
                </c:pt>
                <c:pt idx="6765">
                  <c:v>-0.1007629769349169</c:v>
                </c:pt>
                <c:pt idx="6766">
                  <c:v>-1.0674420438410612</c:v>
                </c:pt>
                <c:pt idx="6767">
                  <c:v>0.4288432988038744</c:v>
                </c:pt>
                <c:pt idx="6768">
                  <c:v>0.25119530906293214</c:v>
                </c:pt>
                <c:pt idx="6769">
                  <c:v>-9.5798491919121487E-2</c:v>
                </c:pt>
                <c:pt idx="6770">
                  <c:v>0.52674788677586071</c:v>
                </c:pt>
                <c:pt idx="6771">
                  <c:v>-0.99284020842713405</c:v>
                </c:pt>
                <c:pt idx="6772">
                  <c:v>-1.7062522938170888</c:v>
                </c:pt>
                <c:pt idx="6773">
                  <c:v>-1.2867108864757162</c:v>
                </c:pt>
                <c:pt idx="6774">
                  <c:v>-3.8594442448088855</c:v>
                </c:pt>
                <c:pt idx="6775">
                  <c:v>0.45091453560744038</c:v>
                </c:pt>
                <c:pt idx="6776">
                  <c:v>10.147204924942228</c:v>
                </c:pt>
                <c:pt idx="6777">
                  <c:v>1.3088274823617354</c:v>
                </c:pt>
                <c:pt idx="6778">
                  <c:v>-12.468369487109527</c:v>
                </c:pt>
                <c:pt idx="6779">
                  <c:v>1.3316214910912063</c:v>
                </c:pt>
                <c:pt idx="6780">
                  <c:v>7.5468944598876373</c:v>
                </c:pt>
                <c:pt idx="6781">
                  <c:v>1.5496819263183021</c:v>
                </c:pt>
                <c:pt idx="6782">
                  <c:v>1.0805237050251113</c:v>
                </c:pt>
                <c:pt idx="6783">
                  <c:v>7.0660891904577738</c:v>
                </c:pt>
                <c:pt idx="6784">
                  <c:v>0.77333798383116814</c:v>
                </c:pt>
                <c:pt idx="6785">
                  <c:v>-0.89147554322183065</c:v>
                </c:pt>
                <c:pt idx="6786">
                  <c:v>9.8672787397096631</c:v>
                </c:pt>
                <c:pt idx="6787">
                  <c:v>-0.22239242133644802</c:v>
                </c:pt>
                <c:pt idx="6788">
                  <c:v>10.146780789986687</c:v>
                </c:pt>
                <c:pt idx="6789">
                  <c:v>3.6244908649077936</c:v>
                </c:pt>
                <c:pt idx="6790">
                  <c:v>-2.8744691179161412</c:v>
                </c:pt>
                <c:pt idx="6791">
                  <c:v>2.0373481587723039</c:v>
                </c:pt>
                <c:pt idx="6792">
                  <c:v>0.1747884133613524</c:v>
                </c:pt>
                <c:pt idx="6793">
                  <c:v>-0.99820000595378944</c:v>
                </c:pt>
                <c:pt idx="6794">
                  <c:v>-0.62496056865307503</c:v>
                </c:pt>
                <c:pt idx="6795">
                  <c:v>5.7142455176661233</c:v>
                </c:pt>
                <c:pt idx="6796">
                  <c:v>-0.3479233034203067</c:v>
                </c:pt>
                <c:pt idx="6797">
                  <c:v>1.0693628337477723</c:v>
                </c:pt>
                <c:pt idx="6798">
                  <c:v>0.45853021589576493</c:v>
                </c:pt>
                <c:pt idx="6799">
                  <c:v>1.0772012373120343</c:v>
                </c:pt>
                <c:pt idx="6800">
                  <c:v>-7.4945222831056597</c:v>
                </c:pt>
                <c:pt idx="6801">
                  <c:v>9.310940439148116E-2</c:v>
                </c:pt>
                <c:pt idx="6802">
                  <c:v>1.5542732966500159</c:v>
                </c:pt>
                <c:pt idx="6803">
                  <c:v>0.16349873228287956</c:v>
                </c:pt>
                <c:pt idx="6804">
                  <c:v>0.22222080472518391</c:v>
                </c:pt>
                <c:pt idx="6805">
                  <c:v>7.1161028921238934E-2</c:v>
                </c:pt>
                <c:pt idx="6806">
                  <c:v>-0.12005575201770768</c:v>
                </c:pt>
                <c:pt idx="6807">
                  <c:v>7.1161028921238934E-2</c:v>
                </c:pt>
                <c:pt idx="6808">
                  <c:v>0.25481389902882534</c:v>
                </c:pt>
                <c:pt idx="6809">
                  <c:v>0.94656074103853971</c:v>
                </c:pt>
                <c:pt idx="6810">
                  <c:v>0.21370669347022597</c:v>
                </c:pt>
                <c:pt idx="6811">
                  <c:v>-0.83052577032854402</c:v>
                </c:pt>
                <c:pt idx="6812">
                  <c:v>6.6860844251640223</c:v>
                </c:pt>
                <c:pt idx="6813">
                  <c:v>13.425215903299385</c:v>
                </c:pt>
                <c:pt idx="6814">
                  <c:v>-1.3248722133868727</c:v>
                </c:pt>
                <c:pt idx="6815">
                  <c:v>7.0660891904577738</c:v>
                </c:pt>
                <c:pt idx="6816">
                  <c:v>0.58376275425626512</c:v>
                </c:pt>
                <c:pt idx="6817">
                  <c:v>-0.42269107182227933</c:v>
                </c:pt>
                <c:pt idx="6818">
                  <c:v>1.2254201140340164</c:v>
                </c:pt>
                <c:pt idx="6819">
                  <c:v>0.1926450779423961</c:v>
                </c:pt>
                <c:pt idx="6820">
                  <c:v>1.0131753887477331</c:v>
                </c:pt>
                <c:pt idx="6821">
                  <c:v>-0.1480986389891337</c:v>
                </c:pt>
                <c:pt idx="6822">
                  <c:v>3.9235163283100026E-2</c:v>
                </c:pt>
                <c:pt idx="6823">
                  <c:v>-12.013322673425447</c:v>
                </c:pt>
                <c:pt idx="6824">
                  <c:v>0.44331814131749114</c:v>
                </c:pt>
                <c:pt idx="6825">
                  <c:v>8.6450579349844769</c:v>
                </c:pt>
                <c:pt idx="6826">
                  <c:v>-0.36257007938470809</c:v>
                </c:pt>
                <c:pt idx="6827">
                  <c:v>7.594885323329871E-2</c:v>
                </c:pt>
                <c:pt idx="6828">
                  <c:v>13.433976574415976</c:v>
                </c:pt>
                <c:pt idx="6829">
                  <c:v>0.31194400631474006</c:v>
                </c:pt>
                <c:pt idx="6830">
                  <c:v>-2.7030205969148562E-2</c:v>
                </c:pt>
                <c:pt idx="6831">
                  <c:v>2.8921622584579638</c:v>
                </c:pt>
                <c:pt idx="6832">
                  <c:v>-0.10052687595396445</c:v>
                </c:pt>
                <c:pt idx="6833">
                  <c:v>0.70955013658580568</c:v>
                </c:pt>
                <c:pt idx="6834">
                  <c:v>1.7819993477807097</c:v>
                </c:pt>
                <c:pt idx="6835">
                  <c:v>-6.0732489820306386</c:v>
                </c:pt>
                <c:pt idx="6836">
                  <c:v>11.146568675740786</c:v>
                </c:pt>
                <c:pt idx="6837">
                  <c:v>12.582534050319204</c:v>
                </c:pt>
                <c:pt idx="6838">
                  <c:v>0.51612362439315829</c:v>
                </c:pt>
                <c:pt idx="6839">
                  <c:v>-3.4351504790776879E-2</c:v>
                </c:pt>
                <c:pt idx="6840">
                  <c:v>-7.3419753411680744E-3</c:v>
                </c:pt>
                <c:pt idx="6841">
                  <c:v>0.36153216923858345</c:v>
                </c:pt>
                <c:pt idx="6842">
                  <c:v>0.31625934480067031</c:v>
                </c:pt>
                <c:pt idx="6843">
                  <c:v>1.4020470314934311E-2</c:v>
                </c:pt>
                <c:pt idx="6844">
                  <c:v>-7.6066657915590724E-2</c:v>
                </c:pt>
                <c:pt idx="6845">
                  <c:v>-0.13326653086346404</c:v>
                </c:pt>
                <c:pt idx="6846">
                  <c:v>0.17824531765206567</c:v>
                </c:pt>
                <c:pt idx="6847">
                  <c:v>-9.6450579349844787</c:v>
                </c:pt>
                <c:pt idx="6848">
                  <c:v>-3.3474704551087753E-2</c:v>
                </c:pt>
                <c:pt idx="6849">
                  <c:v>0.14529955314897344</c:v>
                </c:pt>
                <c:pt idx="6850">
                  <c:v>-0.25331540109834166</c:v>
                </c:pt>
                <c:pt idx="6851">
                  <c:v>0.13082907034063987</c:v>
                </c:pt>
                <c:pt idx="6852">
                  <c:v>0.18057224564182084</c:v>
                </c:pt>
                <c:pt idx="6853">
                  <c:v>0.11844145729753942</c:v>
                </c:pt>
                <c:pt idx="6854">
                  <c:v>2.6744147641586098</c:v>
                </c:pt>
                <c:pt idx="6855">
                  <c:v>0.18003502908715327</c:v>
                </c:pt>
                <c:pt idx="6856">
                  <c:v>0.33716797294765471</c:v>
                </c:pt>
                <c:pt idx="6857">
                  <c:v>0.23236271009137632</c:v>
                </c:pt>
                <c:pt idx="6858">
                  <c:v>12.167418145831739</c:v>
                </c:pt>
                <c:pt idx="6859">
                  <c:v>-1.1404763272249362E-2</c:v>
                </c:pt>
                <c:pt idx="6860">
                  <c:v>3.9099819688940572E-2</c:v>
                </c:pt>
                <c:pt idx="6861">
                  <c:v>7.5948853233298419E-2</c:v>
                </c:pt>
                <c:pt idx="6862">
                  <c:v>9.3109404391481757E-2</c:v>
                </c:pt>
                <c:pt idx="6863">
                  <c:v>-9.6450579349844787</c:v>
                </c:pt>
                <c:pt idx="6864">
                  <c:v>0.65884992517511931</c:v>
                </c:pt>
                <c:pt idx="6865">
                  <c:v>0.23446525363702297</c:v>
                </c:pt>
                <c:pt idx="6866">
                  <c:v>0.15077995217560922</c:v>
                </c:pt>
                <c:pt idx="6867">
                  <c:v>5.7333175065951321E-2</c:v>
                </c:pt>
                <c:pt idx="6868">
                  <c:v>0.23521646169403118</c:v>
                </c:pt>
                <c:pt idx="6869">
                  <c:v>0.68997867179681183</c:v>
                </c:pt>
                <c:pt idx="6870">
                  <c:v>1.1049695596015421</c:v>
                </c:pt>
                <c:pt idx="6871">
                  <c:v>9.3976148209013774E-2</c:v>
                </c:pt>
                <c:pt idx="6872">
                  <c:v>-0.38176134440454562</c:v>
                </c:pt>
                <c:pt idx="6873">
                  <c:v>8.7462841250339707E-2</c:v>
                </c:pt>
                <c:pt idx="6874">
                  <c:v>0.65400414515080729</c:v>
                </c:pt>
                <c:pt idx="6875">
                  <c:v>0.24441872766644687</c:v>
                </c:pt>
                <c:pt idx="6876">
                  <c:v>0.28575448233387724</c:v>
                </c:pt>
                <c:pt idx="6877">
                  <c:v>1.2660278771794893</c:v>
                </c:pt>
                <c:pt idx="6878">
                  <c:v>0.92248783652247857</c:v>
                </c:pt>
                <c:pt idx="6879">
                  <c:v>-0.8922861826997468</c:v>
                </c:pt>
                <c:pt idx="6880">
                  <c:v>1.9022141083990456</c:v>
                </c:pt>
                <c:pt idx="6881">
                  <c:v>-1.2192424309127985</c:v>
                </c:pt>
                <c:pt idx="6882">
                  <c:v>1.1728365968622156</c:v>
                </c:pt>
                <c:pt idx="6883">
                  <c:v>1.1036226310741575</c:v>
                </c:pt>
                <c:pt idx="6884">
                  <c:v>-0.24392558288608923</c:v>
                </c:pt>
                <c:pt idx="6885">
                  <c:v>-1.669401861399713</c:v>
                </c:pt>
                <c:pt idx="6886">
                  <c:v>0.89308479608348801</c:v>
                </c:pt>
                <c:pt idx="6887">
                  <c:v>0.60572106088795374</c:v>
                </c:pt>
                <c:pt idx="6888">
                  <c:v>10.644457187509261</c:v>
                </c:pt>
                <c:pt idx="6889">
                  <c:v>8.3822637581148367</c:v>
                </c:pt>
                <c:pt idx="6890">
                  <c:v>1.3550949588225618</c:v>
                </c:pt>
                <c:pt idx="6891">
                  <c:v>13.904415102592719</c:v>
                </c:pt>
                <c:pt idx="6892">
                  <c:v>0.35614381022527508</c:v>
                </c:pt>
                <c:pt idx="6893">
                  <c:v>0.77051815387723299</c:v>
                </c:pt>
                <c:pt idx="6894">
                  <c:v>2.0611638626783959</c:v>
                </c:pt>
                <c:pt idx="6895">
                  <c:v>8.7347096202258374</c:v>
                </c:pt>
                <c:pt idx="6896">
                  <c:v>0.55374377011043585</c:v>
                </c:pt>
                <c:pt idx="6897">
                  <c:v>-2.3438207007362046</c:v>
                </c:pt>
                <c:pt idx="6898">
                  <c:v>0.71165450563701815</c:v>
                </c:pt>
                <c:pt idx="6899">
                  <c:v>2.5813602640409608</c:v>
                </c:pt>
                <c:pt idx="6900">
                  <c:v>4.0542369650808414</c:v>
                </c:pt>
                <c:pt idx="6901">
                  <c:v>-0.23319917629303075</c:v>
                </c:pt>
                <c:pt idx="6902">
                  <c:v>0.86184085477052996</c:v>
                </c:pt>
                <c:pt idx="6903">
                  <c:v>0.92122288661588281</c:v>
                </c:pt>
                <c:pt idx="6904">
                  <c:v>-0.74561746441911503</c:v>
                </c:pt>
                <c:pt idx="6905">
                  <c:v>1.9874469496569156</c:v>
                </c:pt>
                <c:pt idx="6906">
                  <c:v>-0.11300896182918629</c:v>
                </c:pt>
                <c:pt idx="6907">
                  <c:v>-17.002880926703799</c:v>
                </c:pt>
                <c:pt idx="6908">
                  <c:v>0.29372691667410994</c:v>
                </c:pt>
                <c:pt idx="6909">
                  <c:v>-15.238827652906503</c:v>
                </c:pt>
                <c:pt idx="6910">
                  <c:v>0.60726116782993045</c:v>
                </c:pt>
                <c:pt idx="6911">
                  <c:v>-4.3001374336256535E-3</c:v>
                </c:pt>
                <c:pt idx="6912">
                  <c:v>7.2927476715615631</c:v>
                </c:pt>
                <c:pt idx="6913">
                  <c:v>0.20888815698670035</c:v>
                </c:pt>
                <c:pt idx="6914">
                  <c:v>2.2247869364768302</c:v>
                </c:pt>
                <c:pt idx="6915">
                  <c:v>-0.84472177452208885</c:v>
                </c:pt>
                <c:pt idx="6916">
                  <c:v>0.26602764617742658</c:v>
                </c:pt>
                <c:pt idx="6917">
                  <c:v>-7.6486571760385464</c:v>
                </c:pt>
                <c:pt idx="6918">
                  <c:v>0.29001628765809273</c:v>
                </c:pt>
                <c:pt idx="6919">
                  <c:v>-1.5837609556855266</c:v>
                </c:pt>
                <c:pt idx="6920">
                  <c:v>10.451211111832329</c:v>
                </c:pt>
                <c:pt idx="6921">
                  <c:v>-1.3905548140795003</c:v>
                </c:pt>
                <c:pt idx="6922">
                  <c:v>-12.307011018304399</c:v>
                </c:pt>
                <c:pt idx="6923">
                  <c:v>0.26678654069490138</c:v>
                </c:pt>
                <c:pt idx="6924">
                  <c:v>9.8035930032614065</c:v>
                </c:pt>
                <c:pt idx="6925">
                  <c:v>3.3087527061396287</c:v>
                </c:pt>
                <c:pt idx="6926">
                  <c:v>6.6190279694466503E-2</c:v>
                </c:pt>
                <c:pt idx="6927">
                  <c:v>7.0660891904577738</c:v>
                </c:pt>
                <c:pt idx="6928">
                  <c:v>0.18442457113742758</c:v>
                </c:pt>
                <c:pt idx="6929">
                  <c:v>-0.62803122261304234</c:v>
                </c:pt>
                <c:pt idx="6930">
                  <c:v>-0.19052190604942615</c:v>
                </c:pt>
                <c:pt idx="6931">
                  <c:v>3.036715591988421</c:v>
                </c:pt>
                <c:pt idx="6932">
                  <c:v>2.0588936890535683</c:v>
                </c:pt>
                <c:pt idx="6933">
                  <c:v>1.7369655941662057</c:v>
                </c:pt>
                <c:pt idx="6934">
                  <c:v>0</c:v>
                </c:pt>
                <c:pt idx="6935">
                  <c:v>0.35509495882256176</c:v>
                </c:pt>
                <c:pt idx="6936">
                  <c:v>0.88803156835720287</c:v>
                </c:pt>
                <c:pt idx="6937">
                  <c:v>1.0493972015809412</c:v>
                </c:pt>
                <c:pt idx="6938">
                  <c:v>-1.2555384785705468</c:v>
                </c:pt>
                <c:pt idx="6939">
                  <c:v>1.1620567581089731</c:v>
                </c:pt>
                <c:pt idx="6940">
                  <c:v>0.17161137807019905</c:v>
                </c:pt>
                <c:pt idx="6941">
                  <c:v>8.0624959257337636</c:v>
                </c:pt>
                <c:pt idx="6942">
                  <c:v>-5.5853234733517242E-2</c:v>
                </c:pt>
                <c:pt idx="6943">
                  <c:v>2.1235145364853545</c:v>
                </c:pt>
                <c:pt idx="6944">
                  <c:v>1.538246001814126</c:v>
                </c:pt>
                <c:pt idx="6945">
                  <c:v>-0.14325705098023273</c:v>
                </c:pt>
                <c:pt idx="6946">
                  <c:v>0.40793061278458392</c:v>
                </c:pt>
                <c:pt idx="6947">
                  <c:v>12.287808556012996</c:v>
                </c:pt>
                <c:pt idx="6948">
                  <c:v>0.13341334763872864</c:v>
                </c:pt>
                <c:pt idx="6949">
                  <c:v>8.6438561897747253</c:v>
                </c:pt>
                <c:pt idx="6950">
                  <c:v>-0.99760150395148339</c:v>
                </c:pt>
                <c:pt idx="6951">
                  <c:v>-0.21054845194975727</c:v>
                </c:pt>
                <c:pt idx="6952">
                  <c:v>3.6711778356521341E-2</c:v>
                </c:pt>
                <c:pt idx="6953">
                  <c:v>4.046130971866468</c:v>
                </c:pt>
                <c:pt idx="6954">
                  <c:v>6.0732489820306386</c:v>
                </c:pt>
                <c:pt idx="6955">
                  <c:v>-12.362765744153956</c:v>
                </c:pt>
                <c:pt idx="6956">
                  <c:v>5.9228321394775394</c:v>
                </c:pt>
                <c:pt idx="6957">
                  <c:v>3.8073549220576046</c:v>
                </c:pt>
                <c:pt idx="6958">
                  <c:v>-0.19404779564248617</c:v>
                </c:pt>
                <c:pt idx="6959">
                  <c:v>-0.67807190511263793</c:v>
                </c:pt>
                <c:pt idx="6960">
                  <c:v>-1.4506221168705096</c:v>
                </c:pt>
                <c:pt idx="6961">
                  <c:v>3.6244908649077936</c:v>
                </c:pt>
                <c:pt idx="6962">
                  <c:v>9.9667457608995313</c:v>
                </c:pt>
                <c:pt idx="6963">
                  <c:v>9.5196362528432132</c:v>
                </c:pt>
                <c:pt idx="6964">
                  <c:v>-2.3219796187901873</c:v>
                </c:pt>
                <c:pt idx="6965">
                  <c:v>1.1837689496578918</c:v>
                </c:pt>
                <c:pt idx="6966">
                  <c:v>0.10691520391651189</c:v>
                </c:pt>
                <c:pt idx="6967">
                  <c:v>0.80735492205760429</c:v>
                </c:pt>
                <c:pt idx="6968">
                  <c:v>0</c:v>
                </c:pt>
                <c:pt idx="6969">
                  <c:v>0.2479275134435858</c:v>
                </c:pt>
                <c:pt idx="6970">
                  <c:v>-2.6260190633218616E-2</c:v>
                </c:pt>
                <c:pt idx="6971">
                  <c:v>-1.3299654139527806</c:v>
                </c:pt>
                <c:pt idx="6972">
                  <c:v>6.267085824528254E-2</c:v>
                </c:pt>
                <c:pt idx="6973">
                  <c:v>-1.5809627891465741</c:v>
                </c:pt>
                <c:pt idx="6974">
                  <c:v>0.49161202438644713</c:v>
                </c:pt>
                <c:pt idx="6975">
                  <c:v>-0.12308846586302438</c:v>
                </c:pt>
                <c:pt idx="6976">
                  <c:v>-0.11321061044799077</c:v>
                </c:pt>
                <c:pt idx="6977">
                  <c:v>11.518325307690866</c:v>
                </c:pt>
                <c:pt idx="6978">
                  <c:v>-0.58256798558077327</c:v>
                </c:pt>
                <c:pt idx="6979">
                  <c:v>6.0300388263813831</c:v>
                </c:pt>
                <c:pt idx="6980">
                  <c:v>-0.76553474636297703</c:v>
                </c:pt>
                <c:pt idx="6981">
                  <c:v>0.61667136044849424</c:v>
                </c:pt>
                <c:pt idx="6982">
                  <c:v>1.9984231608569643</c:v>
                </c:pt>
                <c:pt idx="6983">
                  <c:v>-0.71036589522013105</c:v>
                </c:pt>
                <c:pt idx="6984">
                  <c:v>2</c:v>
                </c:pt>
                <c:pt idx="6985">
                  <c:v>-3.5968041133656734</c:v>
                </c:pt>
                <c:pt idx="6986">
                  <c:v>12.468454344036344</c:v>
                </c:pt>
                <c:pt idx="6987">
                  <c:v>5.9706246124267649E-2</c:v>
                </c:pt>
                <c:pt idx="6988">
                  <c:v>0.22205942767290626</c:v>
                </c:pt>
                <c:pt idx="6989">
                  <c:v>0.63893219602946671</c:v>
                </c:pt>
                <c:pt idx="6990">
                  <c:v>-1.9598786959648251</c:v>
                </c:pt>
                <c:pt idx="6991">
                  <c:v>0.52298847946604943</c:v>
                </c:pt>
                <c:pt idx="6992">
                  <c:v>1.9851011236206615</c:v>
                </c:pt>
                <c:pt idx="6993">
                  <c:v>-0.51150033878013479</c:v>
                </c:pt>
                <c:pt idx="6994">
                  <c:v>0.5652801348594565</c:v>
                </c:pt>
                <c:pt idx="6995">
                  <c:v>1.1438025350921945</c:v>
                </c:pt>
                <c:pt idx="6996">
                  <c:v>-5.1097989282637819E-2</c:v>
                </c:pt>
                <c:pt idx="6997">
                  <c:v>0.21394746367119991</c:v>
                </c:pt>
                <c:pt idx="6998">
                  <c:v>0.11182860173807097</c:v>
                </c:pt>
                <c:pt idx="6999">
                  <c:v>-5.8728327709942206E-2</c:v>
                </c:pt>
                <c:pt idx="7000">
                  <c:v>-0.7289917362942302</c:v>
                </c:pt>
                <c:pt idx="7001">
                  <c:v>1.5715419849588348</c:v>
                </c:pt>
                <c:pt idx="7002">
                  <c:v>8.0618460208284323E-2</c:v>
                </c:pt>
                <c:pt idx="7003">
                  <c:v>-1.067563283812635</c:v>
                </c:pt>
                <c:pt idx="7004">
                  <c:v>4.2158663042112874</c:v>
                </c:pt>
                <c:pt idx="7005">
                  <c:v>4.1284846601690424</c:v>
                </c:pt>
                <c:pt idx="7006">
                  <c:v>0.92764915577531604</c:v>
                </c:pt>
                <c:pt idx="7007">
                  <c:v>0.43309298396625229</c:v>
                </c:pt>
                <c:pt idx="7008">
                  <c:v>6.9754681685335523E-2</c:v>
                </c:pt>
                <c:pt idx="7009">
                  <c:v>0.71116959328886842</c:v>
                </c:pt>
                <c:pt idx="7010">
                  <c:v>0.38332863955150565</c:v>
                </c:pt>
                <c:pt idx="7011">
                  <c:v>-0.2961320940100246</c:v>
                </c:pt>
                <c:pt idx="7012">
                  <c:v>1.7174127967448054</c:v>
                </c:pt>
                <c:pt idx="7013">
                  <c:v>6.7365865295004088E-2</c:v>
                </c:pt>
                <c:pt idx="7014">
                  <c:v>0.45853021589576537</c:v>
                </c:pt>
                <c:pt idx="7015">
                  <c:v>0.67172689195661628</c:v>
                </c:pt>
                <c:pt idx="7016">
                  <c:v>-10.451211111832329</c:v>
                </c:pt>
                <c:pt idx="7017">
                  <c:v>0.75002174699165247</c:v>
                </c:pt>
                <c:pt idx="7018">
                  <c:v>3.2477623517174217E-2</c:v>
                </c:pt>
                <c:pt idx="7019">
                  <c:v>0.23644019582208076</c:v>
                </c:pt>
                <c:pt idx="7020">
                  <c:v>-0.37314141424001518</c:v>
                </c:pt>
                <c:pt idx="7021">
                  <c:v>-5.318162537450865E-2</c:v>
                </c:pt>
                <c:pt idx="7022">
                  <c:v>-6.6950243924626812E-2</c:v>
                </c:pt>
                <c:pt idx="7023">
                  <c:v>0.35428346819974793</c:v>
                </c:pt>
                <c:pt idx="7024">
                  <c:v>0.99284020842713383</c:v>
                </c:pt>
                <c:pt idx="7025">
                  <c:v>1.7123173549462856</c:v>
                </c:pt>
                <c:pt idx="7026">
                  <c:v>1.3702236519281434</c:v>
                </c:pt>
                <c:pt idx="7027">
                  <c:v>-7.6486571760385464</c:v>
                </c:pt>
                <c:pt idx="7028">
                  <c:v>1.2487678367607455</c:v>
                </c:pt>
                <c:pt idx="7029">
                  <c:v>0.66025062802539314</c:v>
                </c:pt>
                <c:pt idx="7030">
                  <c:v>-0.13348300547425218</c:v>
                </c:pt>
                <c:pt idx="7031">
                  <c:v>-0.27930557500827713</c:v>
                </c:pt>
                <c:pt idx="7032">
                  <c:v>0.17367488569515005</c:v>
                </c:pt>
                <c:pt idx="7033">
                  <c:v>0.53667025675149482</c:v>
                </c:pt>
                <c:pt idx="7034">
                  <c:v>3.2769621620475968E-2</c:v>
                </c:pt>
                <c:pt idx="7035">
                  <c:v>2.7691733869048277E-2</c:v>
                </c:pt>
                <c:pt idx="7036">
                  <c:v>0.66742466091312924</c:v>
                </c:pt>
                <c:pt idx="7037">
                  <c:v>0.30189034165081741</c:v>
                </c:pt>
                <c:pt idx="7038">
                  <c:v>1.3362833878644327</c:v>
                </c:pt>
                <c:pt idx="7039">
                  <c:v>0.51037318430047274</c:v>
                </c:pt>
                <c:pt idx="7040">
                  <c:v>0.76138906810542351</c:v>
                </c:pt>
                <c:pt idx="7041">
                  <c:v>0.52807743717950584</c:v>
                </c:pt>
                <c:pt idx="7042">
                  <c:v>4.1404812235498305</c:v>
                </c:pt>
                <c:pt idx="7043">
                  <c:v>0.68589140957193717</c:v>
                </c:pt>
                <c:pt idx="7044">
                  <c:v>0.1926450779423961</c:v>
                </c:pt>
                <c:pt idx="7045">
                  <c:v>0.64966819010897148</c:v>
                </c:pt>
                <c:pt idx="7046">
                  <c:v>0.66449595583376109</c:v>
                </c:pt>
                <c:pt idx="7047">
                  <c:v>0.16411937976110655</c:v>
                </c:pt>
                <c:pt idx="7048">
                  <c:v>3.188406101978631E-2</c:v>
                </c:pt>
                <c:pt idx="7049">
                  <c:v>-3.2034265038149176E-16</c:v>
                </c:pt>
                <c:pt idx="7050">
                  <c:v>9.7604427459966399</c:v>
                </c:pt>
                <c:pt idx="7051">
                  <c:v>0.60617898663085212</c:v>
                </c:pt>
                <c:pt idx="7052">
                  <c:v>0.28540221886224831</c:v>
                </c:pt>
                <c:pt idx="7053">
                  <c:v>0.22889284407924856</c:v>
                </c:pt>
                <c:pt idx="7054">
                  <c:v>0.56111575876678854</c:v>
                </c:pt>
                <c:pt idx="7055">
                  <c:v>-7.6486571760385464</c:v>
                </c:pt>
                <c:pt idx="7056">
                  <c:v>0.41503749927884398</c:v>
                </c:pt>
                <c:pt idx="7057">
                  <c:v>-0.18939795741589985</c:v>
                </c:pt>
                <c:pt idx="7058">
                  <c:v>0.17317379332066063</c:v>
                </c:pt>
                <c:pt idx="7059">
                  <c:v>-9.8672787397096631</c:v>
                </c:pt>
                <c:pt idx="7060">
                  <c:v>12.036173612553485</c:v>
                </c:pt>
                <c:pt idx="7061">
                  <c:v>5.3457748368417306</c:v>
                </c:pt>
                <c:pt idx="7062">
                  <c:v>4.1790244080673054</c:v>
                </c:pt>
                <c:pt idx="7063">
                  <c:v>-0.16411937976110666</c:v>
                </c:pt>
                <c:pt idx="7064">
                  <c:v>-12.800428089535748</c:v>
                </c:pt>
                <c:pt idx="7065">
                  <c:v>-12.929320060953852</c:v>
                </c:pt>
                <c:pt idx="7066">
                  <c:v>11.307011018304401</c:v>
                </c:pt>
                <c:pt idx="7067">
                  <c:v>3.5443205162238112</c:v>
                </c:pt>
                <c:pt idx="7068">
                  <c:v>-3.3760405900675368E-2</c:v>
                </c:pt>
                <c:pt idx="7069">
                  <c:v>-0.5662015726124946</c:v>
                </c:pt>
                <c:pt idx="7070">
                  <c:v>0.47804729680464414</c:v>
                </c:pt>
                <c:pt idx="7071">
                  <c:v>-0.10893437155316389</c:v>
                </c:pt>
                <c:pt idx="7072">
                  <c:v>1.5286267091186654</c:v>
                </c:pt>
                <c:pt idx="7073">
                  <c:v>0.30194372043320755</c:v>
                </c:pt>
                <c:pt idx="7074">
                  <c:v>-0.67814704352263799</c:v>
                </c:pt>
                <c:pt idx="7075">
                  <c:v>0.49749965947081659</c:v>
                </c:pt>
                <c:pt idx="7076">
                  <c:v>0.87446911791614124</c:v>
                </c:pt>
                <c:pt idx="7077">
                  <c:v>4.2393697881026871E-2</c:v>
                </c:pt>
                <c:pt idx="7078">
                  <c:v>4.4683613698922951E-2</c:v>
                </c:pt>
                <c:pt idx="7079">
                  <c:v>0.58256798558077316</c:v>
                </c:pt>
                <c:pt idx="7080">
                  <c:v>1.6691957768281338</c:v>
                </c:pt>
                <c:pt idx="7081">
                  <c:v>-0.21150410519371193</c:v>
                </c:pt>
                <c:pt idx="7082">
                  <c:v>0.52793155568477723</c:v>
                </c:pt>
                <c:pt idx="7083">
                  <c:v>1.965158250787699</c:v>
                </c:pt>
                <c:pt idx="7084">
                  <c:v>-3.3219280948873626</c:v>
                </c:pt>
                <c:pt idx="7085">
                  <c:v>-0.21759143507262679</c:v>
                </c:pt>
                <c:pt idx="7086">
                  <c:v>-0.37762195551728961</c:v>
                </c:pt>
                <c:pt idx="7087">
                  <c:v>0.36308541964412222</c:v>
                </c:pt>
                <c:pt idx="7088">
                  <c:v>0.73321345930509851</c:v>
                </c:pt>
                <c:pt idx="7089">
                  <c:v>-0.21818017004953344</c:v>
                </c:pt>
                <c:pt idx="7090">
                  <c:v>0.27531888561379042</c:v>
                </c:pt>
                <c:pt idx="7091">
                  <c:v>7.4341120815330272E-2</c:v>
                </c:pt>
                <c:pt idx="7092">
                  <c:v>0.25565487546819643</c:v>
                </c:pt>
                <c:pt idx="7093">
                  <c:v>0.22330006215964651</c:v>
                </c:pt>
                <c:pt idx="7094">
                  <c:v>0.37851162325372983</c:v>
                </c:pt>
                <c:pt idx="7095">
                  <c:v>0.61849212428635059</c:v>
                </c:pt>
                <c:pt idx="7096">
                  <c:v>4.0098627466287446</c:v>
                </c:pt>
                <c:pt idx="7097">
                  <c:v>-0.44930740136358988</c:v>
                </c:pt>
                <c:pt idx="7098">
                  <c:v>0</c:v>
                </c:pt>
                <c:pt idx="7099">
                  <c:v>1.3717263280055136</c:v>
                </c:pt>
                <c:pt idx="7100">
                  <c:v>0.1690235987007801</c:v>
                </c:pt>
                <c:pt idx="7101">
                  <c:v>0.3025627700204313</c:v>
                </c:pt>
                <c:pt idx="7102">
                  <c:v>0.27301849440641612</c:v>
                </c:pt>
                <c:pt idx="7103">
                  <c:v>-0.65896308216493316</c:v>
                </c:pt>
                <c:pt idx="7104">
                  <c:v>9.6564248632777812</c:v>
                </c:pt>
                <c:pt idx="7105">
                  <c:v>0.69778233105546128</c:v>
                </c:pt>
                <c:pt idx="7106">
                  <c:v>0.53152324175969579</c:v>
                </c:pt>
                <c:pt idx="7107">
                  <c:v>6.4350411410057443E-2</c:v>
                </c:pt>
                <c:pt idx="7108">
                  <c:v>-4.4394119358453728E-2</c:v>
                </c:pt>
                <c:pt idx="7109">
                  <c:v>12.534627120019968</c:v>
                </c:pt>
                <c:pt idx="7110">
                  <c:v>16.201000746356119</c:v>
                </c:pt>
                <c:pt idx="7111">
                  <c:v>7.1902937162560451E-2</c:v>
                </c:pt>
                <c:pt idx="7112">
                  <c:v>-0.46394709975978982</c:v>
                </c:pt>
                <c:pt idx="7113">
                  <c:v>-0.83399004856107095</c:v>
                </c:pt>
                <c:pt idx="7114">
                  <c:v>-0.2186402864753404</c:v>
                </c:pt>
                <c:pt idx="7115">
                  <c:v>8.0606959316875546</c:v>
                </c:pt>
                <c:pt idx="7116">
                  <c:v>1.097956969587665</c:v>
                </c:pt>
                <c:pt idx="7117">
                  <c:v>7.3837042924740528</c:v>
                </c:pt>
                <c:pt idx="7118">
                  <c:v>-8.3837042924740537</c:v>
                </c:pt>
                <c:pt idx="7119">
                  <c:v>-2.4713057189255894</c:v>
                </c:pt>
                <c:pt idx="7120">
                  <c:v>0.43928504552552056</c:v>
                </c:pt>
                <c:pt idx="7121">
                  <c:v>7.0660891904577738</c:v>
                </c:pt>
                <c:pt idx="7122">
                  <c:v>-1.0443941193584534</c:v>
                </c:pt>
                <c:pt idx="7123">
                  <c:v>7.0660891904577738</c:v>
                </c:pt>
                <c:pt idx="7124">
                  <c:v>-0.8074341888382558</c:v>
                </c:pt>
                <c:pt idx="7125">
                  <c:v>-7.6462586799900292</c:v>
                </c:pt>
                <c:pt idx="7126">
                  <c:v>0.11905267164376325</c:v>
                </c:pt>
                <c:pt idx="7127">
                  <c:v>-2.467380371752788</c:v>
                </c:pt>
                <c:pt idx="7128">
                  <c:v>0.25633975325978581</c:v>
                </c:pt>
                <c:pt idx="7129">
                  <c:v>2.6617632675126761</c:v>
                </c:pt>
                <c:pt idx="7130">
                  <c:v>-11.550746785383243</c:v>
                </c:pt>
                <c:pt idx="7131">
                  <c:v>9.229619965185119</c:v>
                </c:pt>
                <c:pt idx="7132">
                  <c:v>5.1954879375484264</c:v>
                </c:pt>
                <c:pt idx="7133">
                  <c:v>4.6325008894845165</c:v>
                </c:pt>
                <c:pt idx="7134">
                  <c:v>-2.9163200085284497</c:v>
                </c:pt>
                <c:pt idx="7135">
                  <c:v>0.78849589480628846</c:v>
                </c:pt>
                <c:pt idx="7136">
                  <c:v>-1.5909512807649921</c:v>
                </c:pt>
                <c:pt idx="7137">
                  <c:v>-3.2407042996133901</c:v>
                </c:pt>
                <c:pt idx="7138">
                  <c:v>0.80478097839377782</c:v>
                </c:pt>
                <c:pt idx="7139">
                  <c:v>0.50722712973368023</c:v>
                </c:pt>
                <c:pt idx="7140">
                  <c:v>1.4342800114769059</c:v>
                </c:pt>
                <c:pt idx="7141">
                  <c:v>1.1699250014423124</c:v>
                </c:pt>
                <c:pt idx="7142">
                  <c:v>1.4419741739066419E-3</c:v>
                </c:pt>
                <c:pt idx="7143">
                  <c:v>3.206046074566359</c:v>
                </c:pt>
                <c:pt idx="7144">
                  <c:v>-9.0474269038280219</c:v>
                </c:pt>
                <c:pt idx="7145">
                  <c:v>0.47069013396583526</c:v>
                </c:pt>
                <c:pt idx="7146">
                  <c:v>-1.9254680671198148</c:v>
                </c:pt>
                <c:pt idx="7147">
                  <c:v>10.307580315927396</c:v>
                </c:pt>
                <c:pt idx="7148">
                  <c:v>0.47643804394298733</c:v>
                </c:pt>
                <c:pt idx="7149">
                  <c:v>2.375906529400992</c:v>
                </c:pt>
                <c:pt idx="7150">
                  <c:v>5.4962835033067261</c:v>
                </c:pt>
                <c:pt idx="7151">
                  <c:v>2.375906529400992</c:v>
                </c:pt>
                <c:pt idx="7152">
                  <c:v>6.0732489820306386</c:v>
                </c:pt>
                <c:pt idx="7153">
                  <c:v>8.0606959316875546</c:v>
                </c:pt>
                <c:pt idx="7154">
                  <c:v>0.77608172443259249</c:v>
                </c:pt>
                <c:pt idx="7155">
                  <c:v>-14.330356716957944</c:v>
                </c:pt>
                <c:pt idx="7156">
                  <c:v>-9.7604427459966399</c:v>
                </c:pt>
                <c:pt idx="7157">
                  <c:v>0.87199238762392839</c:v>
                </c:pt>
                <c:pt idx="7158">
                  <c:v>0.31618411235255839</c:v>
                </c:pt>
                <c:pt idx="7159">
                  <c:v>1.3823623421390807</c:v>
                </c:pt>
                <c:pt idx="7160">
                  <c:v>8.0624959257337636</c:v>
                </c:pt>
                <c:pt idx="7161">
                  <c:v>8.1136762725405223E-2</c:v>
                </c:pt>
                <c:pt idx="7162">
                  <c:v>-8.6462586799900301</c:v>
                </c:pt>
                <c:pt idx="7163">
                  <c:v>9.0597950917951025</c:v>
                </c:pt>
                <c:pt idx="7164">
                  <c:v>2.9823598408642695</c:v>
                </c:pt>
                <c:pt idx="7165">
                  <c:v>1.7101655348224911</c:v>
                </c:pt>
                <c:pt idx="7166">
                  <c:v>-1.5012985953194302</c:v>
                </c:pt>
                <c:pt idx="7167">
                  <c:v>0</c:v>
                </c:pt>
                <c:pt idx="7168">
                  <c:v>-0.40652599942332651</c:v>
                </c:pt>
                <c:pt idx="7169">
                  <c:v>0.42223300068304759</c:v>
                </c:pt>
                <c:pt idx="7170">
                  <c:v>-5.6583528366367264E-2</c:v>
                </c:pt>
                <c:pt idx="7171">
                  <c:v>-7.9192167416989021E-2</c:v>
                </c:pt>
                <c:pt idx="7172">
                  <c:v>1.3218479473891671</c:v>
                </c:pt>
                <c:pt idx="7173">
                  <c:v>9.6450579349844787</c:v>
                </c:pt>
                <c:pt idx="7174">
                  <c:v>-10.307580315927396</c:v>
                </c:pt>
                <c:pt idx="7175">
                  <c:v>0.53051471669877981</c:v>
                </c:pt>
                <c:pt idx="7176">
                  <c:v>0.68589140957193673</c:v>
                </c:pt>
                <c:pt idx="7177">
                  <c:v>-0.21864028647534059</c:v>
                </c:pt>
                <c:pt idx="7178">
                  <c:v>-0.23623434649007838</c:v>
                </c:pt>
                <c:pt idx="7179">
                  <c:v>0.45220729186938446</c:v>
                </c:pt>
                <c:pt idx="7180">
                  <c:v>2.3104553104434142</c:v>
                </c:pt>
                <c:pt idx="7181">
                  <c:v>0.40397019537600709</c:v>
                </c:pt>
                <c:pt idx="7182">
                  <c:v>-11.786950240502948</c:v>
                </c:pt>
                <c:pt idx="7183">
                  <c:v>7.0660891904577738</c:v>
                </c:pt>
                <c:pt idx="7184">
                  <c:v>-0.22948184612276754</c:v>
                </c:pt>
                <c:pt idx="7185">
                  <c:v>0.11703942119021946</c:v>
                </c:pt>
                <c:pt idx="7186">
                  <c:v>1.2790777905942459</c:v>
                </c:pt>
                <c:pt idx="7187">
                  <c:v>0.12231140850824497</c:v>
                </c:pt>
                <c:pt idx="7188">
                  <c:v>8.3837042924740537</c:v>
                </c:pt>
                <c:pt idx="7189">
                  <c:v>1.6780719051126374</c:v>
                </c:pt>
                <c:pt idx="7190">
                  <c:v>9.2314749983679334E-2</c:v>
                </c:pt>
                <c:pt idx="7191">
                  <c:v>0.12498677683853021</c:v>
                </c:pt>
                <c:pt idx="7192">
                  <c:v>7.1191047856952544E-2</c:v>
                </c:pt>
                <c:pt idx="7193">
                  <c:v>4.4787241995213112</c:v>
                </c:pt>
                <c:pt idx="7194">
                  <c:v>-1.9794776761266548</c:v>
                </c:pt>
                <c:pt idx="7195">
                  <c:v>-7.4853994684213276E-2</c:v>
                </c:pt>
                <c:pt idx="7196">
                  <c:v>0.54432051622381039</c:v>
                </c:pt>
                <c:pt idx="7197">
                  <c:v>-13.188279751964144</c:v>
                </c:pt>
                <c:pt idx="7198">
                  <c:v>-4.35035650321388</c:v>
                </c:pt>
                <c:pt idx="7199">
                  <c:v>0.8430625022888385</c:v>
                </c:pt>
                <c:pt idx="7200">
                  <c:v>-4.8438744212341094</c:v>
                </c:pt>
                <c:pt idx="7201">
                  <c:v>-2.4457046355257854</c:v>
                </c:pt>
                <c:pt idx="7202">
                  <c:v>-11.731460464782433</c:v>
                </c:pt>
                <c:pt idx="7203">
                  <c:v>0.80684001096741176</c:v>
                </c:pt>
                <c:pt idx="7204">
                  <c:v>1.4504209798712888</c:v>
                </c:pt>
                <c:pt idx="7205">
                  <c:v>-1.9425956429897777</c:v>
                </c:pt>
                <c:pt idx="7206">
                  <c:v>2.7400767928950001</c:v>
                </c:pt>
                <c:pt idx="7207">
                  <c:v>9.3109404391481465E-2</c:v>
                </c:pt>
                <c:pt idx="7208">
                  <c:v>0.52025681133334056</c:v>
                </c:pt>
                <c:pt idx="7209">
                  <c:v>12.059006395201113</c:v>
                </c:pt>
                <c:pt idx="7210">
                  <c:v>10.085374097522386</c:v>
                </c:pt>
                <c:pt idx="7211">
                  <c:v>-5.9228321394775394</c:v>
                </c:pt>
                <c:pt idx="7212">
                  <c:v>-1.7313662949727742</c:v>
                </c:pt>
                <c:pt idx="7213">
                  <c:v>11.61378946447258</c:v>
                </c:pt>
                <c:pt idx="7214">
                  <c:v>1.9972991660613366</c:v>
                </c:pt>
                <c:pt idx="7215">
                  <c:v>-15.238815216041109</c:v>
                </c:pt>
                <c:pt idx="7216">
                  <c:v>0.19258069347107484</c:v>
                </c:pt>
                <c:pt idx="7217">
                  <c:v>0.55770628206643802</c:v>
                </c:pt>
                <c:pt idx="7218">
                  <c:v>12.628825226704336</c:v>
                </c:pt>
                <c:pt idx="7219">
                  <c:v>-0.53686821252011097</c:v>
                </c:pt>
                <c:pt idx="7220">
                  <c:v>9.8672787397096631</c:v>
                </c:pt>
                <c:pt idx="7221">
                  <c:v>0.21254463538010088</c:v>
                </c:pt>
                <c:pt idx="7222">
                  <c:v>-1.8740320534856723</c:v>
                </c:pt>
                <c:pt idx="7223">
                  <c:v>0.29852349055241861</c:v>
                </c:pt>
                <c:pt idx="7224">
                  <c:v>-2.5427931314028165E-2</c:v>
                </c:pt>
                <c:pt idx="7225">
                  <c:v>-4.3236050469309874E-2</c:v>
                </c:pt>
                <c:pt idx="7226">
                  <c:v>0.18491771591778502</c:v>
                </c:pt>
                <c:pt idx="7227">
                  <c:v>0.46631800422253694</c:v>
                </c:pt>
                <c:pt idx="7228">
                  <c:v>-0.19058555576410174</c:v>
                </c:pt>
                <c:pt idx="7229">
                  <c:v>2.5992434968167486</c:v>
                </c:pt>
                <c:pt idx="7230">
                  <c:v>-0.16982487339001892</c:v>
                </c:pt>
                <c:pt idx="7231">
                  <c:v>1.5962596383779275</c:v>
                </c:pt>
                <c:pt idx="7232">
                  <c:v>-1.1148762196854005</c:v>
                </c:pt>
                <c:pt idx="7233">
                  <c:v>0.39266968625038928</c:v>
                </c:pt>
                <c:pt idx="7234">
                  <c:v>0.61591042708234744</c:v>
                </c:pt>
                <c:pt idx="7235">
                  <c:v>-0.55307843970137005</c:v>
                </c:pt>
                <c:pt idx="7236">
                  <c:v>-11.814048332230835</c:v>
                </c:pt>
                <c:pt idx="7237">
                  <c:v>-11.703038388986416</c:v>
                </c:pt>
                <c:pt idx="7238">
                  <c:v>9.6444571875092606</c:v>
                </c:pt>
                <c:pt idx="7239">
                  <c:v>3.0150377554316534E-3</c:v>
                </c:pt>
                <c:pt idx="7240">
                  <c:v>-0.20059383105788642</c:v>
                </c:pt>
                <c:pt idx="7241">
                  <c:v>-0.37280926388954638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7.1050354706982892</c:v>
                </c:pt>
                <c:pt idx="7247">
                  <c:v>0.1408625358398497</c:v>
                </c:pt>
                <c:pt idx="7248">
                  <c:v>-0.24674301354873379</c:v>
                </c:pt>
                <c:pt idx="7249">
                  <c:v>-10.146780789986686</c:v>
                </c:pt>
                <c:pt idx="7250">
                  <c:v>0.50089823593268168</c:v>
                </c:pt>
                <c:pt idx="7251">
                  <c:v>0.18403194763768804</c:v>
                </c:pt>
                <c:pt idx="7252">
                  <c:v>0.41831263131170465</c:v>
                </c:pt>
                <c:pt idx="7253">
                  <c:v>-1.2851363961386151</c:v>
                </c:pt>
                <c:pt idx="7254">
                  <c:v>0.12220593237317062</c:v>
                </c:pt>
                <c:pt idx="7255">
                  <c:v>0.77137562495203749</c:v>
                </c:pt>
                <c:pt idx="7256">
                  <c:v>1.4208431209600498</c:v>
                </c:pt>
                <c:pt idx="7257">
                  <c:v>-0.37093840354892882</c:v>
                </c:pt>
                <c:pt idx="7258">
                  <c:v>0.58496250072115619</c:v>
                </c:pt>
                <c:pt idx="7259">
                  <c:v>2.2128625752007602</c:v>
                </c:pt>
                <c:pt idx="7260">
                  <c:v>-1.7776075786635521</c:v>
                </c:pt>
                <c:pt idx="7261">
                  <c:v>-13.800394382888996</c:v>
                </c:pt>
                <c:pt idx="7262">
                  <c:v>-9.0606959316875546</c:v>
                </c:pt>
                <c:pt idx="7263">
                  <c:v>5.3784481473379087</c:v>
                </c:pt>
                <c:pt idx="7264">
                  <c:v>0.22650852980867975</c:v>
                </c:pt>
                <c:pt idx="7265">
                  <c:v>-1.5825600105058517</c:v>
                </c:pt>
                <c:pt idx="7266">
                  <c:v>-10.307200809140809</c:v>
                </c:pt>
                <c:pt idx="7267">
                  <c:v>0.71459778113775163</c:v>
                </c:pt>
                <c:pt idx="7268">
                  <c:v>0.38872622216299646</c:v>
                </c:pt>
                <c:pt idx="7269">
                  <c:v>10.582455645110581</c:v>
                </c:pt>
                <c:pt idx="7270">
                  <c:v>0</c:v>
                </c:pt>
                <c:pt idx="7271">
                  <c:v>-1.4392721826379291</c:v>
                </c:pt>
                <c:pt idx="7272">
                  <c:v>0.12829554924908659</c:v>
                </c:pt>
                <c:pt idx="7273">
                  <c:v>6.790406450180346E-2</c:v>
                </c:pt>
                <c:pt idx="7274">
                  <c:v>-0.353950549886208</c:v>
                </c:pt>
                <c:pt idx="7275">
                  <c:v>1.97525097694077</c:v>
                </c:pt>
                <c:pt idx="7276">
                  <c:v>0.57095061662454649</c:v>
                </c:pt>
                <c:pt idx="7277">
                  <c:v>0.79703549197937218</c:v>
                </c:pt>
                <c:pt idx="7278">
                  <c:v>0.79703549197937218</c:v>
                </c:pt>
                <c:pt idx="7279">
                  <c:v>-0.15041684255309878</c:v>
                </c:pt>
                <c:pt idx="7280">
                  <c:v>-9.0606959316875546</c:v>
                </c:pt>
                <c:pt idx="7281">
                  <c:v>0.54916177929330956</c:v>
                </c:pt>
                <c:pt idx="7282">
                  <c:v>-9.9667457608995313</c:v>
                </c:pt>
                <c:pt idx="7283">
                  <c:v>-12.167627216919835</c:v>
                </c:pt>
                <c:pt idx="7284">
                  <c:v>0.99640673527599177</c:v>
                </c:pt>
                <c:pt idx="7285">
                  <c:v>0.18286405714981016</c:v>
                </c:pt>
                <c:pt idx="7286">
                  <c:v>-4.5571445565813935</c:v>
                </c:pt>
                <c:pt idx="7287">
                  <c:v>1.1852387003287868</c:v>
                </c:pt>
                <c:pt idx="7288">
                  <c:v>0.3271647432535093</c:v>
                </c:pt>
                <c:pt idx="7289">
                  <c:v>12.081483438093674</c:v>
                </c:pt>
                <c:pt idx="7290">
                  <c:v>0.22948184612276745</c:v>
                </c:pt>
                <c:pt idx="7291">
                  <c:v>-2.6875322343617043</c:v>
                </c:pt>
                <c:pt idx="7292">
                  <c:v>-9.229619965185119</c:v>
                </c:pt>
                <c:pt idx="7293">
                  <c:v>-10.518653155673389</c:v>
                </c:pt>
                <c:pt idx="7294">
                  <c:v>-0.48215169513738099</c:v>
                </c:pt>
                <c:pt idx="7295">
                  <c:v>1.3105020786313923</c:v>
                </c:pt>
                <c:pt idx="7296">
                  <c:v>10.059344460824425</c:v>
                </c:pt>
                <c:pt idx="7297">
                  <c:v>0.12350627062983954</c:v>
                </c:pt>
                <c:pt idx="7298">
                  <c:v>-9.0606959316875546</c:v>
                </c:pt>
                <c:pt idx="7299">
                  <c:v>-0.88452278258006389</c:v>
                </c:pt>
                <c:pt idx="7300">
                  <c:v>1.3639921544539064</c:v>
                </c:pt>
                <c:pt idx="7301">
                  <c:v>10.644156719937438</c:v>
                </c:pt>
                <c:pt idx="7302">
                  <c:v>0.58436200329692412</c:v>
                </c:pt>
                <c:pt idx="7303">
                  <c:v>0.99896987140151083</c:v>
                </c:pt>
                <c:pt idx="7304">
                  <c:v>11.008662048984913</c:v>
                </c:pt>
                <c:pt idx="7305">
                  <c:v>-3.005301627133953E-4</c:v>
                </c:pt>
                <c:pt idx="7306">
                  <c:v>-10.45189794595189</c:v>
                </c:pt>
                <c:pt idx="7307">
                  <c:v>0.89260944351217308</c:v>
                </c:pt>
                <c:pt idx="7308">
                  <c:v>0.15696934633839921</c:v>
                </c:pt>
                <c:pt idx="7309">
                  <c:v>0.87661758449471783</c:v>
                </c:pt>
                <c:pt idx="7310">
                  <c:v>0.22487341084020251</c:v>
                </c:pt>
                <c:pt idx="7311">
                  <c:v>-0.5322210386491828</c:v>
                </c:pt>
                <c:pt idx="7312">
                  <c:v>1.7357638489564529</c:v>
                </c:pt>
                <c:pt idx="7313">
                  <c:v>-2.9572955490457615</c:v>
                </c:pt>
                <c:pt idx="7314">
                  <c:v>-10.813781191217037</c:v>
                </c:pt>
                <c:pt idx="7315">
                  <c:v>1.8398655017504972</c:v>
                </c:pt>
                <c:pt idx="7316">
                  <c:v>-0.39689015256858434</c:v>
                </c:pt>
                <c:pt idx="7317">
                  <c:v>0.28950661719498505</c:v>
                </c:pt>
                <c:pt idx="7318">
                  <c:v>-13.380911949563341</c:v>
                </c:pt>
                <c:pt idx="7319">
                  <c:v>8.8683081332894673</c:v>
                </c:pt>
                <c:pt idx="7320">
                  <c:v>11.228818690495881</c:v>
                </c:pt>
                <c:pt idx="7321">
                  <c:v>0.48438554596957878</c:v>
                </c:pt>
                <c:pt idx="7322">
                  <c:v>1.497499659470817</c:v>
                </c:pt>
                <c:pt idx="7323">
                  <c:v>-0.17008529198643471</c:v>
                </c:pt>
                <c:pt idx="7324">
                  <c:v>0.51457317282975823</c:v>
                </c:pt>
                <c:pt idx="7325">
                  <c:v>-15.344307467925921</c:v>
                </c:pt>
                <c:pt idx="7326">
                  <c:v>4.3678643790542218</c:v>
                </c:pt>
                <c:pt idx="7327">
                  <c:v>-2.8869015795995141</c:v>
                </c:pt>
                <c:pt idx="7328">
                  <c:v>-9.0606959316875546</c:v>
                </c:pt>
                <c:pt idx="7329">
                  <c:v>7.2149785755835097E-2</c:v>
                </c:pt>
                <c:pt idx="7330">
                  <c:v>10.759888183221834</c:v>
                </c:pt>
                <c:pt idx="7331">
                  <c:v>-0.49595749466241129</c:v>
                </c:pt>
                <c:pt idx="7332">
                  <c:v>-4.7725895038969268</c:v>
                </c:pt>
                <c:pt idx="7333">
                  <c:v>0.81557542886257262</c:v>
                </c:pt>
                <c:pt idx="7334">
                  <c:v>0.22424797791492976</c:v>
                </c:pt>
                <c:pt idx="7335">
                  <c:v>-0.1133817994177428</c:v>
                </c:pt>
                <c:pt idx="7336">
                  <c:v>0.91050184916089738</c:v>
                </c:pt>
                <c:pt idx="7337">
                  <c:v>0.15319985422781088</c:v>
                </c:pt>
                <c:pt idx="7338">
                  <c:v>-3.5361942891478045E-2</c:v>
                </c:pt>
                <c:pt idx="7339">
                  <c:v>0.22449394398173561</c:v>
                </c:pt>
                <c:pt idx="7340">
                  <c:v>-2.0464102559715577E-2</c:v>
                </c:pt>
                <c:pt idx="7341">
                  <c:v>9.9535673550914375E-2</c:v>
                </c:pt>
                <c:pt idx="7342">
                  <c:v>0.11371460872067628</c:v>
                </c:pt>
                <c:pt idx="7343">
                  <c:v>-0.28950661719498444</c:v>
                </c:pt>
                <c:pt idx="7344">
                  <c:v>0.32000748882484858</c:v>
                </c:pt>
                <c:pt idx="7345">
                  <c:v>0.23266075679027509</c:v>
                </c:pt>
                <c:pt idx="7346">
                  <c:v>0.57008922423962605</c:v>
                </c:pt>
                <c:pt idx="7347">
                  <c:v>3.00168835015277</c:v>
                </c:pt>
                <c:pt idx="7348">
                  <c:v>0.97725738156601105</c:v>
                </c:pt>
                <c:pt idx="7349">
                  <c:v>1.1828640571498108</c:v>
                </c:pt>
                <c:pt idx="7350">
                  <c:v>0.98866782472881543</c:v>
                </c:pt>
                <c:pt idx="7351">
                  <c:v>0.12807981391455442</c:v>
                </c:pt>
                <c:pt idx="7352">
                  <c:v>1.0827030484355786E-2</c:v>
                </c:pt>
                <c:pt idx="7353">
                  <c:v>3.5623909730721222E-2</c:v>
                </c:pt>
                <c:pt idx="7354">
                  <c:v>5.3439258961460415E-2</c:v>
                </c:pt>
                <c:pt idx="7355">
                  <c:v>-0.46855300860584564</c:v>
                </c:pt>
                <c:pt idx="7356">
                  <c:v>0.46394709975979032</c:v>
                </c:pt>
                <c:pt idx="7357">
                  <c:v>1.0713174045016527</c:v>
                </c:pt>
                <c:pt idx="7358">
                  <c:v>0.52636784681030802</c:v>
                </c:pt>
                <c:pt idx="7359">
                  <c:v>-13.904446464505721</c:v>
                </c:pt>
                <c:pt idx="7360">
                  <c:v>0.3185295184254972</c:v>
                </c:pt>
                <c:pt idx="7361">
                  <c:v>0.38605843230707781</c:v>
                </c:pt>
                <c:pt idx="7362">
                  <c:v>0.38605843230707781</c:v>
                </c:pt>
                <c:pt idx="7363">
                  <c:v>0.17407664471277937</c:v>
                </c:pt>
                <c:pt idx="7364">
                  <c:v>0.2789759497028152</c:v>
                </c:pt>
                <c:pt idx="7365">
                  <c:v>0.23890274336089537</c:v>
                </c:pt>
                <c:pt idx="7366">
                  <c:v>2.4746020532786508</c:v>
                </c:pt>
                <c:pt idx="7367">
                  <c:v>2.4746020532786508</c:v>
                </c:pt>
                <c:pt idx="7368">
                  <c:v>-0.13972476366661307</c:v>
                </c:pt>
                <c:pt idx="7369">
                  <c:v>-0.285317951753151</c:v>
                </c:pt>
                <c:pt idx="7370">
                  <c:v>-7.5551033007176915E-2</c:v>
                </c:pt>
                <c:pt idx="7371">
                  <c:v>3.8939161044911179E-3</c:v>
                </c:pt>
                <c:pt idx="7372">
                  <c:v>0.23918766387942605</c:v>
                </c:pt>
                <c:pt idx="7373">
                  <c:v>0.15779124580645706</c:v>
                </c:pt>
                <c:pt idx="7374">
                  <c:v>0.17825398563677461</c:v>
                </c:pt>
                <c:pt idx="7375">
                  <c:v>0.15395136523457165</c:v>
                </c:pt>
                <c:pt idx="7376">
                  <c:v>0.16481086974567022</c:v>
                </c:pt>
                <c:pt idx="7377">
                  <c:v>-9.46368741380752E-2</c:v>
                </c:pt>
                <c:pt idx="7378">
                  <c:v>-1.0265608262711348</c:v>
                </c:pt>
                <c:pt idx="7379">
                  <c:v>-15.081289245950657</c:v>
                </c:pt>
                <c:pt idx="7380">
                  <c:v>5.9149820159564291E-2</c:v>
                </c:pt>
                <c:pt idx="7381">
                  <c:v>-4.9327712363568282E-2</c:v>
                </c:pt>
                <c:pt idx="7382">
                  <c:v>0.90885211194180449</c:v>
                </c:pt>
                <c:pt idx="7383">
                  <c:v>-0.58456203020064201</c:v>
                </c:pt>
                <c:pt idx="7384">
                  <c:v>-3.7263903928640634</c:v>
                </c:pt>
                <c:pt idx="7385">
                  <c:v>8.6462586799900301</c:v>
                </c:pt>
                <c:pt idx="7386">
                  <c:v>1.0840642647884746</c:v>
                </c:pt>
                <c:pt idx="7387">
                  <c:v>10.702749878828293</c:v>
                </c:pt>
                <c:pt idx="7388">
                  <c:v>0.10945114241599706</c:v>
                </c:pt>
                <c:pt idx="7389">
                  <c:v>0.39522901819866385</c:v>
                </c:pt>
                <c:pt idx="7390">
                  <c:v>0.1429579538420431</c:v>
                </c:pt>
                <c:pt idx="7391">
                  <c:v>0.1429579538420431</c:v>
                </c:pt>
                <c:pt idx="7392">
                  <c:v>0.1429579538420431</c:v>
                </c:pt>
                <c:pt idx="7393">
                  <c:v>0.12489124782780874</c:v>
                </c:pt>
                <c:pt idx="7394">
                  <c:v>0.12489124782780874</c:v>
                </c:pt>
                <c:pt idx="7395">
                  <c:v>-0.16544335038375815</c:v>
                </c:pt>
                <c:pt idx="7396">
                  <c:v>-0.40808473863707667</c:v>
                </c:pt>
                <c:pt idx="7397">
                  <c:v>-1.0888316142736243E-2</c:v>
                </c:pt>
                <c:pt idx="7398">
                  <c:v>0.39844098874814848</c:v>
                </c:pt>
                <c:pt idx="7399">
                  <c:v>0.55873095914797644</c:v>
                </c:pt>
                <c:pt idx="7400">
                  <c:v>7.66212816029124E-2</c:v>
                </c:pt>
                <c:pt idx="7401">
                  <c:v>8.1739314456997798E-3</c:v>
                </c:pt>
                <c:pt idx="7402">
                  <c:v>4.4394119358453749E-2</c:v>
                </c:pt>
                <c:pt idx="7403">
                  <c:v>6.8171502641579548E-2</c:v>
                </c:pt>
                <c:pt idx="7404">
                  <c:v>7.3657041725308986E-2</c:v>
                </c:pt>
                <c:pt idx="7405">
                  <c:v>0.55090066464752308</c:v>
                </c:pt>
                <c:pt idx="7406">
                  <c:v>1.278859372995476</c:v>
                </c:pt>
                <c:pt idx="7407">
                  <c:v>4.5514659252368486E-2</c:v>
                </c:pt>
                <c:pt idx="7408">
                  <c:v>1.9151100344911336E-2</c:v>
                </c:pt>
                <c:pt idx="7409">
                  <c:v>1.5767315858316231E-2</c:v>
                </c:pt>
                <c:pt idx="7410">
                  <c:v>-0.85903894944804426</c:v>
                </c:pt>
                <c:pt idx="7411">
                  <c:v>0.31487333735341216</c:v>
                </c:pt>
                <c:pt idx="7412">
                  <c:v>0.15412314531941945</c:v>
                </c:pt>
                <c:pt idx="7413">
                  <c:v>0.54251155301814891</c:v>
                </c:pt>
                <c:pt idx="7414">
                  <c:v>0.25869111592754473</c:v>
                </c:pt>
                <c:pt idx="7415">
                  <c:v>0.35085528035086461</c:v>
                </c:pt>
                <c:pt idx="7416">
                  <c:v>0.32038427982202489</c:v>
                </c:pt>
                <c:pt idx="7417">
                  <c:v>0.35693454471527553</c:v>
                </c:pt>
                <c:pt idx="7418">
                  <c:v>-0.5719063478957096</c:v>
                </c:pt>
                <c:pt idx="7419">
                  <c:v>-0.5800967455493401</c:v>
                </c:pt>
                <c:pt idx="7420">
                  <c:v>1.1119549328049823</c:v>
                </c:pt>
                <c:pt idx="7421">
                  <c:v>0.87406842494289771</c:v>
                </c:pt>
                <c:pt idx="7422">
                  <c:v>-1.9569312781081138</c:v>
                </c:pt>
                <c:pt idx="7423">
                  <c:v>0.48450000923851305</c:v>
                </c:pt>
                <c:pt idx="7424">
                  <c:v>0.99640075894593227</c:v>
                </c:pt>
                <c:pt idx="7425">
                  <c:v>0.65618411800751575</c:v>
                </c:pt>
                <c:pt idx="7426">
                  <c:v>-12.188279751964144</c:v>
                </c:pt>
                <c:pt idx="7427">
                  <c:v>-0.5719063478957096</c:v>
                </c:pt>
                <c:pt idx="7428">
                  <c:v>-0.79354912253257348</c:v>
                </c:pt>
                <c:pt idx="7429">
                  <c:v>-5.7081095207267625E-2</c:v>
                </c:pt>
                <c:pt idx="7430">
                  <c:v>-7.3777926139547673E-2</c:v>
                </c:pt>
                <c:pt idx="7431">
                  <c:v>0.30012372456901415</c:v>
                </c:pt>
                <c:pt idx="7432">
                  <c:v>1.2459102280425844</c:v>
                </c:pt>
                <c:pt idx="7433">
                  <c:v>-1.4876652993662416</c:v>
                </c:pt>
                <c:pt idx="7434">
                  <c:v>0.505829539757782</c:v>
                </c:pt>
                <c:pt idx="7435">
                  <c:v>-11.731601884675786</c:v>
                </c:pt>
                <c:pt idx="7436">
                  <c:v>-0.61972791888183298</c:v>
                </c:pt>
                <c:pt idx="7437">
                  <c:v>-11.344665782303407</c:v>
                </c:pt>
                <c:pt idx="7438">
                  <c:v>-0.73462735209700547</c:v>
                </c:pt>
                <c:pt idx="7439">
                  <c:v>-0.40017954055173072</c:v>
                </c:pt>
                <c:pt idx="7440">
                  <c:v>0</c:v>
                </c:pt>
                <c:pt idx="7441">
                  <c:v>-0.30812229536233188</c:v>
                </c:pt>
                <c:pt idx="7442">
                  <c:v>9.6450579349844787</c:v>
                </c:pt>
                <c:pt idx="7443">
                  <c:v>-8.0624959257337636</c:v>
                </c:pt>
                <c:pt idx="7444">
                  <c:v>1.7040151723649195</c:v>
                </c:pt>
                <c:pt idx="7445">
                  <c:v>-0.7062687969432897</c:v>
                </c:pt>
                <c:pt idx="7446">
                  <c:v>2.5227723045660171</c:v>
                </c:pt>
                <c:pt idx="7447">
                  <c:v>12.307011018304399</c:v>
                </c:pt>
                <c:pt idx="7448">
                  <c:v>-0.65156154033751557</c:v>
                </c:pt>
                <c:pt idx="7449">
                  <c:v>1.187226310202528</c:v>
                </c:pt>
                <c:pt idx="7450">
                  <c:v>9.7604427459966399</c:v>
                </c:pt>
                <c:pt idx="7451">
                  <c:v>8.0606959316875546</c:v>
                </c:pt>
                <c:pt idx="7452">
                  <c:v>0.71926359243274718</c:v>
                </c:pt>
                <c:pt idx="7453">
                  <c:v>0.53433642765118816</c:v>
                </c:pt>
                <c:pt idx="7454">
                  <c:v>-1.2615924316598874</c:v>
                </c:pt>
                <c:pt idx="7455">
                  <c:v>-6.0732489820306386</c:v>
                </c:pt>
                <c:pt idx="7456">
                  <c:v>2.1478986951123136</c:v>
                </c:pt>
                <c:pt idx="7457">
                  <c:v>10.229219383469125</c:v>
                </c:pt>
                <c:pt idx="7458">
                  <c:v>8.8809266957855959E-2</c:v>
                </c:pt>
                <c:pt idx="7459">
                  <c:v>-0.26119104238391666</c:v>
                </c:pt>
                <c:pt idx="7460">
                  <c:v>0.2255597004151311</c:v>
                </c:pt>
                <c:pt idx="7461">
                  <c:v>0.4830739671093699</c:v>
                </c:pt>
                <c:pt idx="7462">
                  <c:v>-2.1583498071082743E-2</c:v>
                </c:pt>
                <c:pt idx="7463">
                  <c:v>0.84338765330236054</c:v>
                </c:pt>
                <c:pt idx="7464">
                  <c:v>-0.62457435662001293</c:v>
                </c:pt>
                <c:pt idx="7465">
                  <c:v>-6.0135177438093725</c:v>
                </c:pt>
                <c:pt idx="7466">
                  <c:v>0.40911266532173862</c:v>
                </c:pt>
                <c:pt idx="7467">
                  <c:v>0.95650701842533625</c:v>
                </c:pt>
                <c:pt idx="7468">
                  <c:v>-1.3664027240279673</c:v>
                </c:pt>
                <c:pt idx="7469">
                  <c:v>-0.32525781950121718</c:v>
                </c:pt>
                <c:pt idx="7470">
                  <c:v>0.87368355021859945</c:v>
                </c:pt>
                <c:pt idx="7471">
                  <c:v>2.0418201756946268</c:v>
                </c:pt>
                <c:pt idx="7472">
                  <c:v>6.0732489820306386</c:v>
                </c:pt>
                <c:pt idx="7473">
                  <c:v>2.3677317845004868</c:v>
                </c:pt>
                <c:pt idx="7474">
                  <c:v>-8.4931883070134955</c:v>
                </c:pt>
                <c:pt idx="7475">
                  <c:v>0.53287398957270216</c:v>
                </c:pt>
                <c:pt idx="7476">
                  <c:v>0.77229866727848684</c:v>
                </c:pt>
                <c:pt idx="7477">
                  <c:v>0.48089004657346973</c:v>
                </c:pt>
                <c:pt idx="7478">
                  <c:v>3.1417562086322901</c:v>
                </c:pt>
                <c:pt idx="7479">
                  <c:v>-0.13430109171159069</c:v>
                </c:pt>
                <c:pt idx="7480">
                  <c:v>4.6362829700699235</c:v>
                </c:pt>
                <c:pt idx="7481">
                  <c:v>-0.13178987255554128</c:v>
                </c:pt>
                <c:pt idx="7482">
                  <c:v>1.4710715341931719</c:v>
                </c:pt>
                <c:pt idx="7483">
                  <c:v>0.87337757285318329</c:v>
                </c:pt>
                <c:pt idx="7484">
                  <c:v>-0.65350468347336299</c:v>
                </c:pt>
                <c:pt idx="7485">
                  <c:v>-0.44118978713481211</c:v>
                </c:pt>
                <c:pt idx="7486">
                  <c:v>-0.33703498727757097</c:v>
                </c:pt>
                <c:pt idx="7487">
                  <c:v>0.21351426998999509</c:v>
                </c:pt>
                <c:pt idx="7488">
                  <c:v>-13.287808556012996</c:v>
                </c:pt>
                <c:pt idx="7489">
                  <c:v>0.5421494171821829</c:v>
                </c:pt>
                <c:pt idx="7490">
                  <c:v>-0.2812727921190723</c:v>
                </c:pt>
                <c:pt idx="7491">
                  <c:v>0.38109016735550627</c:v>
                </c:pt>
                <c:pt idx="7492">
                  <c:v>2.0697540327968653</c:v>
                </c:pt>
                <c:pt idx="7493">
                  <c:v>-0.28540221886224804</c:v>
                </c:pt>
                <c:pt idx="7494">
                  <c:v>0.47145080818411017</c:v>
                </c:pt>
                <c:pt idx="7495">
                  <c:v>-0.8514774752899118</c:v>
                </c:pt>
                <c:pt idx="7496">
                  <c:v>0.82077543781992568</c:v>
                </c:pt>
                <c:pt idx="7497">
                  <c:v>-0.53765678594279931</c:v>
                </c:pt>
                <c:pt idx="7498">
                  <c:v>-11.103287808412022</c:v>
                </c:pt>
                <c:pt idx="7499">
                  <c:v>0.92929700865679821</c:v>
                </c:pt>
                <c:pt idx="7500">
                  <c:v>8.0624959257337636</c:v>
                </c:pt>
                <c:pt idx="7501">
                  <c:v>1.584821094689101</c:v>
                </c:pt>
                <c:pt idx="7502">
                  <c:v>-9.9535673550914402E-2</c:v>
                </c:pt>
                <c:pt idx="7503">
                  <c:v>12.344295907915818</c:v>
                </c:pt>
                <c:pt idx="7504">
                  <c:v>-10.291938090319151</c:v>
                </c:pt>
                <c:pt idx="7505">
                  <c:v>-9.0606959316875546</c:v>
                </c:pt>
                <c:pt idx="7506">
                  <c:v>14.135736002431859</c:v>
                </c:pt>
                <c:pt idx="7507">
                  <c:v>2.1138751128234348</c:v>
                </c:pt>
                <c:pt idx="7508">
                  <c:v>1.6657451554372018</c:v>
                </c:pt>
                <c:pt idx="7509">
                  <c:v>8.0606959316875546</c:v>
                </c:pt>
                <c:pt idx="7510">
                  <c:v>10.381182412624446</c:v>
                </c:pt>
                <c:pt idx="7511">
                  <c:v>11.188176705998535</c:v>
                </c:pt>
                <c:pt idx="7512">
                  <c:v>10.147204924942228</c:v>
                </c:pt>
                <c:pt idx="7513">
                  <c:v>1.1563420291693873</c:v>
                </c:pt>
                <c:pt idx="7514">
                  <c:v>0.40525647848625845</c:v>
                </c:pt>
                <c:pt idx="7515">
                  <c:v>0.82442843541654587</c:v>
                </c:pt>
                <c:pt idx="7516">
                  <c:v>-0.80735492205760429</c:v>
                </c:pt>
                <c:pt idx="7517">
                  <c:v>-1.1001238085125404</c:v>
                </c:pt>
                <c:pt idx="7518">
                  <c:v>5.6413308905266017E-2</c:v>
                </c:pt>
                <c:pt idx="7519">
                  <c:v>0.61297687689075275</c:v>
                </c:pt>
                <c:pt idx="7520">
                  <c:v>0.53051471669878003</c:v>
                </c:pt>
                <c:pt idx="7521">
                  <c:v>-0.41503749927884365</c:v>
                </c:pt>
                <c:pt idx="7522">
                  <c:v>1.3312059084753733</c:v>
                </c:pt>
                <c:pt idx="7523">
                  <c:v>-11.146780789986687</c:v>
                </c:pt>
                <c:pt idx="7524">
                  <c:v>3.0379294556323231</c:v>
                </c:pt>
                <c:pt idx="7525">
                  <c:v>-0.30314461920794672</c:v>
                </c:pt>
                <c:pt idx="7526">
                  <c:v>3.3199716186746766</c:v>
                </c:pt>
                <c:pt idx="7527">
                  <c:v>0.13972476366661321</c:v>
                </c:pt>
                <c:pt idx="7528">
                  <c:v>-9.229619965185119</c:v>
                </c:pt>
                <c:pt idx="7529">
                  <c:v>0.6882917474305168</c:v>
                </c:pt>
                <c:pt idx="7530">
                  <c:v>0.57018714804075776</c:v>
                </c:pt>
                <c:pt idx="7531">
                  <c:v>-4.8603480096714886</c:v>
                </c:pt>
                <c:pt idx="7532">
                  <c:v>-11.613636010763889</c:v>
                </c:pt>
                <c:pt idx="7533">
                  <c:v>1.4441838449383606</c:v>
                </c:pt>
                <c:pt idx="7534">
                  <c:v>-2.0563643768794857</c:v>
                </c:pt>
                <c:pt idx="7535">
                  <c:v>0.33091687811461695</c:v>
                </c:pt>
                <c:pt idx="7536">
                  <c:v>1.320847019497031</c:v>
                </c:pt>
                <c:pt idx="7537">
                  <c:v>3.2016338611696504</c:v>
                </c:pt>
                <c:pt idx="7538">
                  <c:v>0.31487333735341216</c:v>
                </c:pt>
                <c:pt idx="7539">
                  <c:v>0.98657948423767772</c:v>
                </c:pt>
                <c:pt idx="7540">
                  <c:v>-1.3423921974470781</c:v>
                </c:pt>
                <c:pt idx="7541">
                  <c:v>1.0087702096277325</c:v>
                </c:pt>
                <c:pt idx="7542">
                  <c:v>0.2085866218114176</c:v>
                </c:pt>
                <c:pt idx="7543">
                  <c:v>0.22152254187633516</c:v>
                </c:pt>
                <c:pt idx="7544">
                  <c:v>-13.188279751964144</c:v>
                </c:pt>
                <c:pt idx="7545">
                  <c:v>0.99284020842713405</c:v>
                </c:pt>
                <c:pt idx="7546">
                  <c:v>-0.43186212192020251</c:v>
                </c:pt>
                <c:pt idx="7547">
                  <c:v>14.135762718264584</c:v>
                </c:pt>
                <c:pt idx="7548">
                  <c:v>-7.5974318526833731</c:v>
                </c:pt>
                <c:pt idx="7549">
                  <c:v>0.95320578852105908</c:v>
                </c:pt>
                <c:pt idx="7550">
                  <c:v>-0.67780150963984021</c:v>
                </c:pt>
                <c:pt idx="7551">
                  <c:v>0.53936563428104556</c:v>
                </c:pt>
                <c:pt idx="7552">
                  <c:v>-8.3837042924740537</c:v>
                </c:pt>
                <c:pt idx="7553">
                  <c:v>5.9586464899053935</c:v>
                </c:pt>
                <c:pt idx="7554">
                  <c:v>-8.3837042924740537</c:v>
                </c:pt>
                <c:pt idx="7555">
                  <c:v>12.840384550711667</c:v>
                </c:pt>
                <c:pt idx="7556">
                  <c:v>0.20645087746742652</c:v>
                </c:pt>
                <c:pt idx="7557">
                  <c:v>0.43888424123321168</c:v>
                </c:pt>
                <c:pt idx="7558">
                  <c:v>0.55625691701065272</c:v>
                </c:pt>
                <c:pt idx="7559">
                  <c:v>0.34354190799342493</c:v>
                </c:pt>
                <c:pt idx="7560">
                  <c:v>-1.8983103367573122E-2</c:v>
                </c:pt>
                <c:pt idx="7561">
                  <c:v>9.5196362528432132</c:v>
                </c:pt>
                <c:pt idx="7562">
                  <c:v>9.5196362528432132</c:v>
                </c:pt>
                <c:pt idx="7563">
                  <c:v>10.229219383469125</c:v>
                </c:pt>
                <c:pt idx="7564">
                  <c:v>-0.55458885167763716</c:v>
                </c:pt>
                <c:pt idx="7565">
                  <c:v>0.50119414302855803</c:v>
                </c:pt>
                <c:pt idx="7566">
                  <c:v>-0.29099623533547148</c:v>
                </c:pt>
                <c:pt idx="7567">
                  <c:v>-0.25418348825152809</c:v>
                </c:pt>
                <c:pt idx="7568">
                  <c:v>0.26829013128528878</c:v>
                </c:pt>
                <c:pt idx="7569">
                  <c:v>0.25238716163428504</c:v>
                </c:pt>
                <c:pt idx="7570">
                  <c:v>0.16710998583525824</c:v>
                </c:pt>
                <c:pt idx="7571">
                  <c:v>2.1154772174199361</c:v>
                </c:pt>
                <c:pt idx="7572">
                  <c:v>-0.10167141789490536</c:v>
                </c:pt>
                <c:pt idx="7573">
                  <c:v>2.413085780834396</c:v>
                </c:pt>
                <c:pt idx="7574">
                  <c:v>7.0660891904577738</c:v>
                </c:pt>
                <c:pt idx="7575">
                  <c:v>-0.16573720447887885</c:v>
                </c:pt>
                <c:pt idx="7576">
                  <c:v>6.0732489820306386</c:v>
                </c:pt>
                <c:pt idx="7577">
                  <c:v>10.307580315927396</c:v>
                </c:pt>
                <c:pt idx="7578">
                  <c:v>0.31230505543583958</c:v>
                </c:pt>
                <c:pt idx="7579">
                  <c:v>3.1439297929093675</c:v>
                </c:pt>
                <c:pt idx="7580">
                  <c:v>0.25733204646961055</c:v>
                </c:pt>
                <c:pt idx="7581">
                  <c:v>1.0227200765000835</c:v>
                </c:pt>
                <c:pt idx="7582">
                  <c:v>-9.8667637673533513</c:v>
                </c:pt>
                <c:pt idx="7583">
                  <c:v>0.66215759500780302</c:v>
                </c:pt>
                <c:pt idx="7584">
                  <c:v>4.5277376320282059</c:v>
                </c:pt>
                <c:pt idx="7585">
                  <c:v>-6.5348711190867853E-2</c:v>
                </c:pt>
                <c:pt idx="7586">
                  <c:v>0.25993516717490733</c:v>
                </c:pt>
                <c:pt idx="7587">
                  <c:v>-0.24882054661409306</c:v>
                </c:pt>
                <c:pt idx="7588">
                  <c:v>12.501920096027913</c:v>
                </c:pt>
                <c:pt idx="7589">
                  <c:v>3.4765418160676631E-2</c:v>
                </c:pt>
                <c:pt idx="7590">
                  <c:v>0.32192809488736263</c:v>
                </c:pt>
                <c:pt idx="7591">
                  <c:v>0.3959286763311391</c:v>
                </c:pt>
                <c:pt idx="7592">
                  <c:v>10.059344460824425</c:v>
                </c:pt>
                <c:pt idx="7593">
                  <c:v>10.585512203543919</c:v>
                </c:pt>
                <c:pt idx="7594">
                  <c:v>0.18371195317238806</c:v>
                </c:pt>
                <c:pt idx="7595">
                  <c:v>-0.77595972578206984</c:v>
                </c:pt>
                <c:pt idx="7596">
                  <c:v>1.4285658841234907</c:v>
                </c:pt>
                <c:pt idx="7597">
                  <c:v>0.46893050727404578</c:v>
                </c:pt>
                <c:pt idx="7598">
                  <c:v>0.3499424710569588</c:v>
                </c:pt>
                <c:pt idx="7599">
                  <c:v>7.7108925697766242E-2</c:v>
                </c:pt>
                <c:pt idx="7600">
                  <c:v>1.0499252253316826</c:v>
                </c:pt>
                <c:pt idx="7601">
                  <c:v>0.1232441004636259</c:v>
                </c:pt>
                <c:pt idx="7602">
                  <c:v>-0.16492432038394633</c:v>
                </c:pt>
                <c:pt idx="7603">
                  <c:v>0.51281271496532055</c:v>
                </c:pt>
                <c:pt idx="7604">
                  <c:v>-10.703038388986418</c:v>
                </c:pt>
                <c:pt idx="7605">
                  <c:v>1.5716278622195454</c:v>
                </c:pt>
                <c:pt idx="7606">
                  <c:v>-0.87446911791614124</c:v>
                </c:pt>
                <c:pt idx="7607">
                  <c:v>-0.64075027890690317</c:v>
                </c:pt>
                <c:pt idx="7608">
                  <c:v>8.0624959257337636</c:v>
                </c:pt>
                <c:pt idx="7609">
                  <c:v>-10.866506212226202</c:v>
                </c:pt>
                <c:pt idx="7610">
                  <c:v>-1.1634987322828796</c:v>
                </c:pt>
                <c:pt idx="7611">
                  <c:v>0.68526692157741353</c:v>
                </c:pt>
                <c:pt idx="7612">
                  <c:v>0.67242534197149562</c:v>
                </c:pt>
                <c:pt idx="7613">
                  <c:v>-0.45685767497347074</c:v>
                </c:pt>
                <c:pt idx="7614">
                  <c:v>4.0776018190280299</c:v>
                </c:pt>
                <c:pt idx="7615">
                  <c:v>-0.11445872458491493</c:v>
                </c:pt>
                <c:pt idx="7616">
                  <c:v>-1.8451143980218285</c:v>
                </c:pt>
                <c:pt idx="7617">
                  <c:v>-12.125198191061759</c:v>
                </c:pt>
                <c:pt idx="7618">
                  <c:v>3.9188632372745946</c:v>
                </c:pt>
                <c:pt idx="7619">
                  <c:v>-8.0624959257337636</c:v>
                </c:pt>
                <c:pt idx="7620">
                  <c:v>11.965904504239749</c:v>
                </c:pt>
                <c:pt idx="7621">
                  <c:v>0.23309712167968999</c:v>
                </c:pt>
                <c:pt idx="7622">
                  <c:v>0.56259468769270182</c:v>
                </c:pt>
                <c:pt idx="7623">
                  <c:v>-2.0000000000000004</c:v>
                </c:pt>
                <c:pt idx="7624">
                  <c:v>-0.12444737092448882</c:v>
                </c:pt>
                <c:pt idx="7625">
                  <c:v>2.8996950942043149</c:v>
                </c:pt>
                <c:pt idx="7626">
                  <c:v>-0.40406638145784041</c:v>
                </c:pt>
                <c:pt idx="7627">
                  <c:v>0.83581136810683243</c:v>
                </c:pt>
                <c:pt idx="7628">
                  <c:v>0.28699430477797527</c:v>
                </c:pt>
                <c:pt idx="7629">
                  <c:v>6.2735755347962746E-2</c:v>
                </c:pt>
                <c:pt idx="7630">
                  <c:v>1.2437062667865559</c:v>
                </c:pt>
                <c:pt idx="7631">
                  <c:v>0.46973178196328474</c:v>
                </c:pt>
                <c:pt idx="7632">
                  <c:v>-0.33816873589457336</c:v>
                </c:pt>
                <c:pt idx="7633">
                  <c:v>0.24327115101236418</c:v>
                </c:pt>
                <c:pt idx="7634">
                  <c:v>-0.6974372299795687</c:v>
                </c:pt>
                <c:pt idx="7635">
                  <c:v>1.3785116232537298</c:v>
                </c:pt>
                <c:pt idx="7636">
                  <c:v>9.5189809291704002</c:v>
                </c:pt>
                <c:pt idx="7637">
                  <c:v>7.4472453267762155</c:v>
                </c:pt>
                <c:pt idx="7638">
                  <c:v>1.7655347463629767</c:v>
                </c:pt>
                <c:pt idx="7639">
                  <c:v>2.2370391973008492</c:v>
                </c:pt>
                <c:pt idx="7640">
                  <c:v>-10.381182412624446</c:v>
                </c:pt>
                <c:pt idx="7641">
                  <c:v>0.50618538733703944</c:v>
                </c:pt>
                <c:pt idx="7642">
                  <c:v>0.11547721741993588</c:v>
                </c:pt>
                <c:pt idx="7643">
                  <c:v>1.0919224894410391</c:v>
                </c:pt>
                <c:pt idx="7644">
                  <c:v>0.11042398969365065</c:v>
                </c:pt>
                <c:pt idx="7645">
                  <c:v>0.46433279553561718</c:v>
                </c:pt>
                <c:pt idx="7646">
                  <c:v>1.8898170822495772</c:v>
                </c:pt>
                <c:pt idx="7647">
                  <c:v>-0.561878887608115</c:v>
                </c:pt>
                <c:pt idx="7648">
                  <c:v>2.5849625007211561</c:v>
                </c:pt>
                <c:pt idx="7649">
                  <c:v>-10.059795091795101</c:v>
                </c:pt>
                <c:pt idx="7650">
                  <c:v>5.1153398636767093</c:v>
                </c:pt>
                <c:pt idx="7651">
                  <c:v>5.5262412501027365</c:v>
                </c:pt>
                <c:pt idx="7652">
                  <c:v>0.24000343717845293</c:v>
                </c:pt>
                <c:pt idx="7653">
                  <c:v>0.26303440583379434</c:v>
                </c:pt>
                <c:pt idx="7654">
                  <c:v>6.0732489820306386</c:v>
                </c:pt>
                <c:pt idx="7655">
                  <c:v>-13.885473953418325</c:v>
                </c:pt>
                <c:pt idx="7656">
                  <c:v>2.0696341878370519</c:v>
                </c:pt>
                <c:pt idx="7657">
                  <c:v>0.38927440321376194</c:v>
                </c:pt>
                <c:pt idx="7658">
                  <c:v>-0.67389622914144443</c:v>
                </c:pt>
                <c:pt idx="7659">
                  <c:v>1.185866545311334</c:v>
                </c:pt>
                <c:pt idx="7660">
                  <c:v>-0.28950661719498505</c:v>
                </c:pt>
                <c:pt idx="7661">
                  <c:v>7.6486571760385464</c:v>
                </c:pt>
                <c:pt idx="7662">
                  <c:v>-0.35492721333770455</c:v>
                </c:pt>
                <c:pt idx="7663">
                  <c:v>-0.15466612150323683</c:v>
                </c:pt>
                <c:pt idx="7664">
                  <c:v>14.514241460423165</c:v>
                </c:pt>
                <c:pt idx="7665">
                  <c:v>0.10664256004517472</c:v>
                </c:pt>
                <c:pt idx="7666">
                  <c:v>0.68427705463934585</c:v>
                </c:pt>
                <c:pt idx="7667">
                  <c:v>-7.9899547173870475E-2</c:v>
                </c:pt>
                <c:pt idx="7668">
                  <c:v>-0.11925984947911011</c:v>
                </c:pt>
                <c:pt idx="7669">
                  <c:v>-0.377430779270364</c:v>
                </c:pt>
                <c:pt idx="7670">
                  <c:v>-0.11395618929708598</c:v>
                </c:pt>
                <c:pt idx="7671">
                  <c:v>-0.74961124904013077</c:v>
                </c:pt>
                <c:pt idx="7672">
                  <c:v>0</c:v>
                </c:pt>
                <c:pt idx="7673">
                  <c:v>-2.5088799218138141E-2</c:v>
                </c:pt>
                <c:pt idx="7674">
                  <c:v>2.2944473584652552</c:v>
                </c:pt>
                <c:pt idx="7675">
                  <c:v>6.2464086946653646E-2</c:v>
                </c:pt>
                <c:pt idx="7676">
                  <c:v>0.19068356160910999</c:v>
                </c:pt>
                <c:pt idx="7677">
                  <c:v>-2.0599486763334065</c:v>
                </c:pt>
                <c:pt idx="7678">
                  <c:v>-13.840318978135199</c:v>
                </c:pt>
                <c:pt idx="7679">
                  <c:v>0.97245367311433772</c:v>
                </c:pt>
                <c:pt idx="7680">
                  <c:v>1.4923963819850834</c:v>
                </c:pt>
                <c:pt idx="7681">
                  <c:v>-0.42760617278189955</c:v>
                </c:pt>
                <c:pt idx="7682">
                  <c:v>-8.0624959257337636</c:v>
                </c:pt>
                <c:pt idx="7683">
                  <c:v>-9.9469062744563992</c:v>
                </c:pt>
                <c:pt idx="7684">
                  <c:v>-12.059119092544519</c:v>
                </c:pt>
                <c:pt idx="7685">
                  <c:v>1.0619277491432018</c:v>
                </c:pt>
                <c:pt idx="7686">
                  <c:v>3.259527154046181</c:v>
                </c:pt>
                <c:pt idx="7687">
                  <c:v>8.0624959257337636</c:v>
                </c:pt>
                <c:pt idx="7688">
                  <c:v>0.15795235977623617</c:v>
                </c:pt>
                <c:pt idx="7689">
                  <c:v>0.37550913509220646</c:v>
                </c:pt>
                <c:pt idx="7690">
                  <c:v>-11.229219383469125</c:v>
                </c:pt>
                <c:pt idx="7691">
                  <c:v>-0.8145864912886801</c:v>
                </c:pt>
                <c:pt idx="7692">
                  <c:v>1.8236772273595372</c:v>
                </c:pt>
                <c:pt idx="7693">
                  <c:v>-10.229619965185119</c:v>
                </c:pt>
                <c:pt idx="7694">
                  <c:v>0.56768450928932068</c:v>
                </c:pt>
                <c:pt idx="7695">
                  <c:v>0.86367852878721973</c:v>
                </c:pt>
                <c:pt idx="7696">
                  <c:v>-0.97075747787693745</c:v>
                </c:pt>
                <c:pt idx="7697">
                  <c:v>2.9422845021437123</c:v>
                </c:pt>
                <c:pt idx="7698">
                  <c:v>-0.11196464690917277</c:v>
                </c:pt>
                <c:pt idx="7699">
                  <c:v>-0.11272631092107613</c:v>
                </c:pt>
                <c:pt idx="7700">
                  <c:v>2.425363351960566</c:v>
                </c:pt>
                <c:pt idx="7701">
                  <c:v>0.3430078130061901</c:v>
                </c:pt>
                <c:pt idx="7702">
                  <c:v>9.5183253076908674</c:v>
                </c:pt>
                <c:pt idx="7703">
                  <c:v>3.8791630697929338</c:v>
                </c:pt>
                <c:pt idx="7704">
                  <c:v>1.0780025120012733</c:v>
                </c:pt>
                <c:pt idx="7705">
                  <c:v>-1.1142754722101826</c:v>
                </c:pt>
                <c:pt idx="7706">
                  <c:v>-6.7414669864011483</c:v>
                </c:pt>
                <c:pt idx="7707">
                  <c:v>-6.0732489820306386</c:v>
                </c:pt>
                <c:pt idx="7708">
                  <c:v>-0.15200309344504997</c:v>
                </c:pt>
                <c:pt idx="7709">
                  <c:v>0.50663414003619667</c:v>
                </c:pt>
                <c:pt idx="7710">
                  <c:v>-4.997635079478866</c:v>
                </c:pt>
                <c:pt idx="7711">
                  <c:v>-10.917372079476841</c:v>
                </c:pt>
                <c:pt idx="7712">
                  <c:v>1.513543044231269</c:v>
                </c:pt>
                <c:pt idx="7713">
                  <c:v>0.37706964907982332</c:v>
                </c:pt>
                <c:pt idx="7714">
                  <c:v>-10.059344460824425</c:v>
                </c:pt>
                <c:pt idx="7715">
                  <c:v>7.2310259370853744</c:v>
                </c:pt>
                <c:pt idx="7716">
                  <c:v>-0.12029423371771159</c:v>
                </c:pt>
                <c:pt idx="7717">
                  <c:v>-0.98000852481253387</c:v>
                </c:pt>
                <c:pt idx="7718">
                  <c:v>7.6486571760385464</c:v>
                </c:pt>
                <c:pt idx="7719">
                  <c:v>-1.53051471669878</c:v>
                </c:pt>
                <c:pt idx="7720">
                  <c:v>0.25375659224578306</c:v>
                </c:pt>
                <c:pt idx="7721">
                  <c:v>0.18857770834420434</c:v>
                </c:pt>
                <c:pt idx="7722">
                  <c:v>0.29564877008851331</c:v>
                </c:pt>
                <c:pt idx="7723">
                  <c:v>0.35267161831847016</c:v>
                </c:pt>
                <c:pt idx="7724">
                  <c:v>1.3479233034203066</c:v>
                </c:pt>
                <c:pt idx="7725">
                  <c:v>1.0641303374197155</c:v>
                </c:pt>
                <c:pt idx="7726">
                  <c:v>-9.4464684003492339E-2</c:v>
                </c:pt>
                <c:pt idx="7727">
                  <c:v>9.6215315259302978E-2</c:v>
                </c:pt>
                <c:pt idx="7728">
                  <c:v>-1.2400804207401479</c:v>
                </c:pt>
                <c:pt idx="7729">
                  <c:v>2.1862008262718109</c:v>
                </c:pt>
                <c:pt idx="7730">
                  <c:v>0.32192809488736235</c:v>
                </c:pt>
                <c:pt idx="7731">
                  <c:v>-2.7682505019307135</c:v>
                </c:pt>
                <c:pt idx="7732">
                  <c:v>1.112150734413119</c:v>
                </c:pt>
                <c:pt idx="7733">
                  <c:v>-0.12553088208385862</c:v>
                </c:pt>
                <c:pt idx="7734">
                  <c:v>-1.8483975995281936</c:v>
                </c:pt>
                <c:pt idx="7735">
                  <c:v>-0.52111078649479592</c:v>
                </c:pt>
                <c:pt idx="7736">
                  <c:v>0.63832572631988138</c:v>
                </c:pt>
                <c:pt idx="7737">
                  <c:v>-1.3714937314105181E-2</c:v>
                </c:pt>
                <c:pt idx="7738">
                  <c:v>1.0004006929732432</c:v>
                </c:pt>
                <c:pt idx="7739">
                  <c:v>-1.3878741242427308E-3</c:v>
                </c:pt>
                <c:pt idx="7740">
                  <c:v>1.3770696490798233</c:v>
                </c:pt>
                <c:pt idx="7741">
                  <c:v>-0.97547768086593112</c:v>
                </c:pt>
                <c:pt idx="7742">
                  <c:v>0.41203875564900816</c:v>
                </c:pt>
                <c:pt idx="7743">
                  <c:v>10.518653155673389</c:v>
                </c:pt>
                <c:pt idx="7744">
                  <c:v>0.21299372333419844</c:v>
                </c:pt>
                <c:pt idx="7745">
                  <c:v>4.0689473537174923</c:v>
                </c:pt>
                <c:pt idx="7746">
                  <c:v>1.0848888975865132</c:v>
                </c:pt>
                <c:pt idx="7747">
                  <c:v>8.6438561897747253</c:v>
                </c:pt>
                <c:pt idx="7748">
                  <c:v>-4.3714208452923424</c:v>
                </c:pt>
                <c:pt idx="7749">
                  <c:v>-1.4332175153438649</c:v>
                </c:pt>
                <c:pt idx="7750">
                  <c:v>0.1955508091178067</c:v>
                </c:pt>
                <c:pt idx="7751">
                  <c:v>0.2783011624871044</c:v>
                </c:pt>
                <c:pt idx="7752">
                  <c:v>-0.2561393928621456</c:v>
                </c:pt>
                <c:pt idx="7753">
                  <c:v>3.7608714617549293</c:v>
                </c:pt>
                <c:pt idx="7754">
                  <c:v>2.6394997847305888</c:v>
                </c:pt>
                <c:pt idx="7755">
                  <c:v>0.16992500144231265</c:v>
                </c:pt>
                <c:pt idx="7756">
                  <c:v>0.66073000833912099</c:v>
                </c:pt>
                <c:pt idx="7757">
                  <c:v>0.16579642094693892</c:v>
                </c:pt>
                <c:pt idx="7758">
                  <c:v>0.83399004856107106</c:v>
                </c:pt>
                <c:pt idx="7759">
                  <c:v>-5.0874628412503391</c:v>
                </c:pt>
                <c:pt idx="7760">
                  <c:v>2.2972018080174372</c:v>
                </c:pt>
                <c:pt idx="7761">
                  <c:v>-0.32496215497699582</c:v>
                </c:pt>
                <c:pt idx="7762">
                  <c:v>-0.44873701784106118</c:v>
                </c:pt>
                <c:pt idx="7763">
                  <c:v>-0.12248400652499507</c:v>
                </c:pt>
                <c:pt idx="7764">
                  <c:v>-0.16992500144231246</c:v>
                </c:pt>
                <c:pt idx="7765">
                  <c:v>0.22032995487955562</c:v>
                </c:pt>
                <c:pt idx="7766">
                  <c:v>1.658963082164933</c:v>
                </c:pt>
                <c:pt idx="7767">
                  <c:v>0.86539553429067906</c:v>
                </c:pt>
                <c:pt idx="7768">
                  <c:v>12.643856189774723</c:v>
                </c:pt>
                <c:pt idx="7769">
                  <c:v>-0.34778283818294908</c:v>
                </c:pt>
                <c:pt idx="7770">
                  <c:v>-5.9857574131704743</c:v>
                </c:pt>
                <c:pt idx="7771">
                  <c:v>10.147204924942228</c:v>
                </c:pt>
                <c:pt idx="7772">
                  <c:v>11.188176705998535</c:v>
                </c:pt>
                <c:pt idx="7773">
                  <c:v>10.966024713800364</c:v>
                </c:pt>
                <c:pt idx="7774">
                  <c:v>1.1186444964986189</c:v>
                </c:pt>
                <c:pt idx="7775">
                  <c:v>-0.83650126771712052</c:v>
                </c:pt>
                <c:pt idx="7776">
                  <c:v>2.4662449951872802</c:v>
                </c:pt>
                <c:pt idx="7777">
                  <c:v>6.0732489820306386</c:v>
                </c:pt>
                <c:pt idx="7778">
                  <c:v>0.18137263126062375</c:v>
                </c:pt>
                <c:pt idx="7779">
                  <c:v>7.0660891904577738</c:v>
                </c:pt>
                <c:pt idx="7780">
                  <c:v>-4.6866392011911966</c:v>
                </c:pt>
                <c:pt idx="7781">
                  <c:v>0.26918663281538896</c:v>
                </c:pt>
                <c:pt idx="7782">
                  <c:v>10.833089708959287</c:v>
                </c:pt>
                <c:pt idx="7783">
                  <c:v>0.51078159366738429</c:v>
                </c:pt>
                <c:pt idx="7784">
                  <c:v>-1.2001918869957444</c:v>
                </c:pt>
                <c:pt idx="7785">
                  <c:v>-0.73616431947696737</c:v>
                </c:pt>
                <c:pt idx="7786">
                  <c:v>0.22478693647683048</c:v>
                </c:pt>
                <c:pt idx="7787">
                  <c:v>1.7369655941662063</c:v>
                </c:pt>
                <c:pt idx="7788">
                  <c:v>7.6462586799900292</c:v>
                </c:pt>
                <c:pt idx="7789">
                  <c:v>8.0606959316875546</c:v>
                </c:pt>
                <c:pt idx="7790">
                  <c:v>0.86445532928812174</c:v>
                </c:pt>
                <c:pt idx="7791">
                  <c:v>-0.42425602930822259</c:v>
                </c:pt>
                <c:pt idx="7792">
                  <c:v>6.5494638194997705</c:v>
                </c:pt>
                <c:pt idx="7793">
                  <c:v>-11.673750739438065</c:v>
                </c:pt>
                <c:pt idx="7794">
                  <c:v>13.582455645110581</c:v>
                </c:pt>
                <c:pt idx="7795">
                  <c:v>8.0588936890535692</c:v>
                </c:pt>
                <c:pt idx="7796">
                  <c:v>-0.13191167550558097</c:v>
                </c:pt>
                <c:pt idx="7797">
                  <c:v>-9.7604427459966399</c:v>
                </c:pt>
                <c:pt idx="7798">
                  <c:v>9.8672787397096631</c:v>
                </c:pt>
                <c:pt idx="7799">
                  <c:v>8.3822637581148385</c:v>
                </c:pt>
                <c:pt idx="7800">
                  <c:v>-10.146780789986687</c:v>
                </c:pt>
                <c:pt idx="7801">
                  <c:v>-0.93240192184918957</c:v>
                </c:pt>
                <c:pt idx="7802">
                  <c:v>10.45189794595189</c:v>
                </c:pt>
                <c:pt idx="7803">
                  <c:v>8.1916290146907471</c:v>
                </c:pt>
                <c:pt idx="7804">
                  <c:v>0.34513548604868749</c:v>
                </c:pt>
                <c:pt idx="7805">
                  <c:v>0.34792330342030658</c:v>
                </c:pt>
                <c:pt idx="7806">
                  <c:v>0.41485255023162054</c:v>
                </c:pt>
                <c:pt idx="7807">
                  <c:v>-0.52853976205489084</c:v>
                </c:pt>
                <c:pt idx="7808">
                  <c:v>6.4429434958487288</c:v>
                </c:pt>
                <c:pt idx="7809">
                  <c:v>-5.3457748368417297</c:v>
                </c:pt>
                <c:pt idx="7810">
                  <c:v>7.9677442801733264E-2</c:v>
                </c:pt>
                <c:pt idx="7811">
                  <c:v>-2.6027862540088367</c:v>
                </c:pt>
                <c:pt idx="7812">
                  <c:v>1.767339243209725</c:v>
                </c:pt>
                <c:pt idx="7813">
                  <c:v>-0.91753783980802739</c:v>
                </c:pt>
                <c:pt idx="7814">
                  <c:v>9.1051980127903179E-2</c:v>
                </c:pt>
                <c:pt idx="7815">
                  <c:v>-0.47713362037075624</c:v>
                </c:pt>
                <c:pt idx="7816">
                  <c:v>0.46394709975979032</c:v>
                </c:pt>
                <c:pt idx="7817">
                  <c:v>-0.28293396327149861</c:v>
                </c:pt>
                <c:pt idx="7818">
                  <c:v>-12.485326189240524</c:v>
                </c:pt>
                <c:pt idx="7819">
                  <c:v>-10.229619965185119</c:v>
                </c:pt>
                <c:pt idx="7820">
                  <c:v>-4.7725895038969268</c:v>
                </c:pt>
                <c:pt idx="7821">
                  <c:v>0.21546374100205468</c:v>
                </c:pt>
                <c:pt idx="7822">
                  <c:v>9.7598881832218343</c:v>
                </c:pt>
                <c:pt idx="7823">
                  <c:v>-1.5849625007211567</c:v>
                </c:pt>
                <c:pt idx="7824">
                  <c:v>1</c:v>
                </c:pt>
                <c:pt idx="7825">
                  <c:v>0.98114097274868439</c:v>
                </c:pt>
                <c:pt idx="7826">
                  <c:v>-6.8286654283030161</c:v>
                </c:pt>
                <c:pt idx="7827">
                  <c:v>-3.2992830981427481</c:v>
                </c:pt>
                <c:pt idx="7828">
                  <c:v>-5.0262902510243179E-2</c:v>
                </c:pt>
                <c:pt idx="7829">
                  <c:v>-0.79638608104672137</c:v>
                </c:pt>
                <c:pt idx="7830">
                  <c:v>8.3837042924740537</c:v>
                </c:pt>
                <c:pt idx="7831">
                  <c:v>2.4306111313137588</c:v>
                </c:pt>
                <c:pt idx="7832">
                  <c:v>-7.6486571760385464</c:v>
                </c:pt>
                <c:pt idx="7833">
                  <c:v>12.43402002712266</c:v>
                </c:pt>
                <c:pt idx="7834">
                  <c:v>-9.0415295222218431E-2</c:v>
                </c:pt>
                <c:pt idx="7835">
                  <c:v>0.13124453327825245</c:v>
                </c:pt>
                <c:pt idx="7836">
                  <c:v>-0.37357467157351909</c:v>
                </c:pt>
                <c:pt idx="7837">
                  <c:v>0.68195882719679712</c:v>
                </c:pt>
                <c:pt idx="7838">
                  <c:v>-8.6462586799900301</c:v>
                </c:pt>
                <c:pt idx="7839">
                  <c:v>-0.14336417517117722</c:v>
                </c:pt>
                <c:pt idx="7840">
                  <c:v>12.501920096027913</c:v>
                </c:pt>
                <c:pt idx="7841">
                  <c:v>-0.62015192918345652</c:v>
                </c:pt>
                <c:pt idx="7842">
                  <c:v>4.3692338096657197</c:v>
                </c:pt>
                <c:pt idx="7843">
                  <c:v>0.12462665451374458</c:v>
                </c:pt>
                <c:pt idx="7844">
                  <c:v>-8.0624959257337636</c:v>
                </c:pt>
                <c:pt idx="7845">
                  <c:v>-11.786950240502948</c:v>
                </c:pt>
                <c:pt idx="7846">
                  <c:v>-0.17433018056231397</c:v>
                </c:pt>
                <c:pt idx="7847">
                  <c:v>7.8426646956816295E-2</c:v>
                </c:pt>
                <c:pt idx="7848">
                  <c:v>1.0690416444296511</c:v>
                </c:pt>
                <c:pt idx="7849">
                  <c:v>0.6995383153995598</c:v>
                </c:pt>
                <c:pt idx="7850">
                  <c:v>0.57373524529790165</c:v>
                </c:pt>
                <c:pt idx="7851">
                  <c:v>-9.697008846681919E-2</c:v>
                </c:pt>
                <c:pt idx="7852">
                  <c:v>0.16337134761625752</c:v>
                </c:pt>
                <c:pt idx="7853">
                  <c:v>5.1074184594269358E-2</c:v>
                </c:pt>
                <c:pt idx="7854">
                  <c:v>-10.966265102877133</c:v>
                </c:pt>
                <c:pt idx="7855">
                  <c:v>2.7349237326344165</c:v>
                </c:pt>
                <c:pt idx="7856">
                  <c:v>0.28590887208638077</c:v>
                </c:pt>
                <c:pt idx="7857">
                  <c:v>0.15004556934433344</c:v>
                </c:pt>
                <c:pt idx="7858">
                  <c:v>8.8683081332894673</c:v>
                </c:pt>
                <c:pt idx="7859">
                  <c:v>10.059795091795101</c:v>
                </c:pt>
                <c:pt idx="7860">
                  <c:v>1.3911907573244759</c:v>
                </c:pt>
                <c:pt idx="7861">
                  <c:v>-3.8073549220576046</c:v>
                </c:pt>
                <c:pt idx="7862">
                  <c:v>10.644156719937438</c:v>
                </c:pt>
                <c:pt idx="7863">
                  <c:v>1.4566384037456168</c:v>
                </c:pt>
                <c:pt idx="7864">
                  <c:v>-1.9958000114707144</c:v>
                </c:pt>
                <c:pt idx="7865">
                  <c:v>-7.6486571760385464</c:v>
                </c:pt>
                <c:pt idx="7866">
                  <c:v>9.0606959316875546</c:v>
                </c:pt>
                <c:pt idx="7867">
                  <c:v>3.1708859727338057E-2</c:v>
                </c:pt>
                <c:pt idx="7868">
                  <c:v>-2.6968553807920532</c:v>
                </c:pt>
                <c:pt idx="7869">
                  <c:v>0.42795338716412906</c:v>
                </c:pt>
                <c:pt idx="7870">
                  <c:v>9.1630475465568031E-2</c:v>
                </c:pt>
                <c:pt idx="7871">
                  <c:v>0.35477697446136963</c:v>
                </c:pt>
                <c:pt idx="7872">
                  <c:v>-0.15145234137083319</c:v>
                </c:pt>
                <c:pt idx="7873">
                  <c:v>0.18712398654676121</c:v>
                </c:pt>
                <c:pt idx="7874">
                  <c:v>0.49530277303916215</c:v>
                </c:pt>
                <c:pt idx="7875">
                  <c:v>0.21644928197041732</c:v>
                </c:pt>
                <c:pt idx="7876">
                  <c:v>-8.0624959257337636</c:v>
                </c:pt>
                <c:pt idx="7877">
                  <c:v>1.4788341498598132</c:v>
                </c:pt>
                <c:pt idx="7878">
                  <c:v>0.77657745006506296</c:v>
                </c:pt>
                <c:pt idx="7879">
                  <c:v>0.54314232502652904</c:v>
                </c:pt>
                <c:pt idx="7880">
                  <c:v>0.30039493333772072</c:v>
                </c:pt>
                <c:pt idx="7881">
                  <c:v>-12.10339709935112</c:v>
                </c:pt>
                <c:pt idx="7882">
                  <c:v>0.82102985895468061</c:v>
                </c:pt>
                <c:pt idx="7883">
                  <c:v>10.813781191217037</c:v>
                </c:pt>
                <c:pt idx="7884">
                  <c:v>-0.27350140488486263</c:v>
                </c:pt>
                <c:pt idx="7885">
                  <c:v>0.32192809488736207</c:v>
                </c:pt>
                <c:pt idx="7886">
                  <c:v>0.5605346288644838</c:v>
                </c:pt>
                <c:pt idx="7887">
                  <c:v>0.54269677374414638</c:v>
                </c:pt>
                <c:pt idx="7888">
                  <c:v>6.0732489820306386</c:v>
                </c:pt>
                <c:pt idx="7889">
                  <c:v>-0.43101113548658482</c:v>
                </c:pt>
                <c:pt idx="7890">
                  <c:v>-8.3837042924740537</c:v>
                </c:pt>
                <c:pt idx="7891">
                  <c:v>-0.43245364213827453</c:v>
                </c:pt>
                <c:pt idx="7892">
                  <c:v>-0.8129144473995048</c:v>
                </c:pt>
                <c:pt idx="7893">
                  <c:v>1.106915203916512</c:v>
                </c:pt>
                <c:pt idx="7894">
                  <c:v>-0.15458649791246123</c:v>
                </c:pt>
                <c:pt idx="7895">
                  <c:v>0.73648501620010709</c:v>
                </c:pt>
                <c:pt idx="7896">
                  <c:v>-5.3841677038332182E-2</c:v>
                </c:pt>
                <c:pt idx="7897">
                  <c:v>-1.2130644419460548</c:v>
                </c:pt>
                <c:pt idx="7898">
                  <c:v>0.71424551766612232</c:v>
                </c:pt>
                <c:pt idx="7899">
                  <c:v>-3.6368442924193514</c:v>
                </c:pt>
                <c:pt idx="7900">
                  <c:v>-2.5635300939125836</c:v>
                </c:pt>
                <c:pt idx="7901">
                  <c:v>0.23029761942179419</c:v>
                </c:pt>
                <c:pt idx="7902">
                  <c:v>-0.16005964831610831</c:v>
                </c:pt>
                <c:pt idx="7903">
                  <c:v>-0.47804729680464397</c:v>
                </c:pt>
                <c:pt idx="7904">
                  <c:v>11.58276924038209</c:v>
                </c:pt>
                <c:pt idx="7905">
                  <c:v>-6.5077946401986964</c:v>
                </c:pt>
                <c:pt idx="7906">
                  <c:v>-1.406854295030816</c:v>
                </c:pt>
                <c:pt idx="7907">
                  <c:v>3.3594028003060248</c:v>
                </c:pt>
                <c:pt idx="7908">
                  <c:v>5.0626073069968143E-2</c:v>
                </c:pt>
                <c:pt idx="7909">
                  <c:v>3.2288186904958809</c:v>
                </c:pt>
                <c:pt idx="7910">
                  <c:v>0</c:v>
                </c:pt>
                <c:pt idx="7911">
                  <c:v>-13.628825226704336</c:v>
                </c:pt>
                <c:pt idx="7912">
                  <c:v>3.8346311649482656E-2</c:v>
                </c:pt>
                <c:pt idx="7913">
                  <c:v>0.69767646305214914</c:v>
                </c:pt>
                <c:pt idx="7914">
                  <c:v>0.89257092429145168</c:v>
                </c:pt>
                <c:pt idx="7915">
                  <c:v>0.29304697490023363</c:v>
                </c:pt>
                <c:pt idx="7916">
                  <c:v>0.56187888760811522</c:v>
                </c:pt>
                <c:pt idx="7917">
                  <c:v>-0.99640673527599144</c:v>
                </c:pt>
                <c:pt idx="7918">
                  <c:v>0.13716805228210779</c:v>
                </c:pt>
                <c:pt idx="7919">
                  <c:v>-0.16013449824950282</c:v>
                </c:pt>
                <c:pt idx="7920">
                  <c:v>1.4037305326862857</c:v>
                </c:pt>
                <c:pt idx="7921">
                  <c:v>3.9648253646926599</c:v>
                </c:pt>
                <c:pt idx="7922">
                  <c:v>8.6462586799900301</c:v>
                </c:pt>
                <c:pt idx="7923">
                  <c:v>11.344665782303407</c:v>
                </c:pt>
                <c:pt idx="7924">
                  <c:v>10.451211111832329</c:v>
                </c:pt>
                <c:pt idx="7925">
                  <c:v>-11.229219383469125</c:v>
                </c:pt>
                <c:pt idx="7926">
                  <c:v>-14.188202468179961</c:v>
                </c:pt>
                <c:pt idx="7927">
                  <c:v>0.58496250072115619</c:v>
                </c:pt>
                <c:pt idx="7928">
                  <c:v>0.19148695850563408</c:v>
                </c:pt>
                <c:pt idx="7929">
                  <c:v>1</c:v>
                </c:pt>
                <c:pt idx="7930">
                  <c:v>1.2223924213364481</c:v>
                </c:pt>
                <c:pt idx="7931">
                  <c:v>16.095067301607052</c:v>
                </c:pt>
                <c:pt idx="7932">
                  <c:v>0.71620703399940855</c:v>
                </c:pt>
                <c:pt idx="7933">
                  <c:v>1.4847056599265878</c:v>
                </c:pt>
                <c:pt idx="7934">
                  <c:v>7.0660891904577721</c:v>
                </c:pt>
                <c:pt idx="7935">
                  <c:v>0.2847294769331124</c:v>
                </c:pt>
                <c:pt idx="7936">
                  <c:v>0.17799830197799416</c:v>
                </c:pt>
                <c:pt idx="7937">
                  <c:v>9.0606959316875546</c:v>
                </c:pt>
                <c:pt idx="7938">
                  <c:v>0.27563444261342734</c:v>
                </c:pt>
                <c:pt idx="7939">
                  <c:v>-0.81179626483937883</c:v>
                </c:pt>
                <c:pt idx="7940">
                  <c:v>0</c:v>
                </c:pt>
                <c:pt idx="7941">
                  <c:v>0.77657745006506296</c:v>
                </c:pt>
                <c:pt idx="7942">
                  <c:v>0.4150374992788437</c:v>
                </c:pt>
                <c:pt idx="7943">
                  <c:v>0.50814690367032533</c:v>
                </c:pt>
                <c:pt idx="7944">
                  <c:v>-0.40878059688392465</c:v>
                </c:pt>
                <c:pt idx="7945">
                  <c:v>13.188279751964144</c:v>
                </c:pt>
                <c:pt idx="7946">
                  <c:v>0.24392558288608912</c:v>
                </c:pt>
                <c:pt idx="7947">
                  <c:v>-0.54179464156478252</c:v>
                </c:pt>
                <c:pt idx="7948">
                  <c:v>0.39638479237695223</c:v>
                </c:pt>
                <c:pt idx="7949">
                  <c:v>10.381542951184585</c:v>
                </c:pt>
                <c:pt idx="7950">
                  <c:v>1.8801602299939968</c:v>
                </c:pt>
                <c:pt idx="7951">
                  <c:v>-0.158503822362487</c:v>
                </c:pt>
                <c:pt idx="7952">
                  <c:v>1.0000000000000002</c:v>
                </c:pt>
                <c:pt idx="7953">
                  <c:v>9.2288186904958813</c:v>
                </c:pt>
                <c:pt idx="7954">
                  <c:v>0.31958034003093988</c:v>
                </c:pt>
                <c:pt idx="7955">
                  <c:v>-0.70796216742709894</c:v>
                </c:pt>
                <c:pt idx="7956">
                  <c:v>-0.47275299713513125</c:v>
                </c:pt>
                <c:pt idx="7957">
                  <c:v>0.58496250072115619</c:v>
                </c:pt>
                <c:pt idx="7958">
                  <c:v>0.82361997642038831</c:v>
                </c:pt>
                <c:pt idx="7959">
                  <c:v>-5.5647846187835261</c:v>
                </c:pt>
                <c:pt idx="7960">
                  <c:v>-14.081316989285773</c:v>
                </c:pt>
                <c:pt idx="7961">
                  <c:v>-1.1575412769864799</c:v>
                </c:pt>
                <c:pt idx="7962">
                  <c:v>11.188382790570113</c:v>
                </c:pt>
                <c:pt idx="7963">
                  <c:v>-1.6358278160187905</c:v>
                </c:pt>
                <c:pt idx="7964">
                  <c:v>0.13404796511371572</c:v>
                </c:pt>
                <c:pt idx="7965">
                  <c:v>-0.45833433328139389</c:v>
                </c:pt>
                <c:pt idx="7966">
                  <c:v>9.2304207950923818</c:v>
                </c:pt>
                <c:pt idx="7967">
                  <c:v>9.1799090900149345</c:v>
                </c:pt>
                <c:pt idx="7968">
                  <c:v>0.61812936465635537</c:v>
                </c:pt>
                <c:pt idx="7969">
                  <c:v>4.2904955870507049</c:v>
                </c:pt>
                <c:pt idx="7970">
                  <c:v>0.28780231098273595</c:v>
                </c:pt>
                <c:pt idx="7971">
                  <c:v>1.0338982614979695</c:v>
                </c:pt>
                <c:pt idx="7972">
                  <c:v>-1.1457958902467655</c:v>
                </c:pt>
                <c:pt idx="7973">
                  <c:v>-1.5217597134230272</c:v>
                </c:pt>
                <c:pt idx="7974">
                  <c:v>-0.27091492896803976</c:v>
                </c:pt>
                <c:pt idx="7975">
                  <c:v>8.0624959257337636</c:v>
                </c:pt>
                <c:pt idx="7976">
                  <c:v>2.2510682973877225</c:v>
                </c:pt>
                <c:pt idx="7977">
                  <c:v>6.1927749143201725E-2</c:v>
                </c:pt>
                <c:pt idx="7978">
                  <c:v>0.94995931750040441</c:v>
                </c:pt>
                <c:pt idx="7979">
                  <c:v>6.9760071443782046</c:v>
                </c:pt>
                <c:pt idx="7980">
                  <c:v>0.7776075786635519</c:v>
                </c:pt>
                <c:pt idx="7981">
                  <c:v>1.2196509572509211</c:v>
                </c:pt>
                <c:pt idx="7982">
                  <c:v>-0.18708555260049545</c:v>
                </c:pt>
                <c:pt idx="7983">
                  <c:v>-8.0624959257337636</c:v>
                </c:pt>
                <c:pt idx="7984">
                  <c:v>1.699192251534281</c:v>
                </c:pt>
                <c:pt idx="7985">
                  <c:v>0.37851162325372961</c:v>
                </c:pt>
                <c:pt idx="7986">
                  <c:v>-2.3964750482524164</c:v>
                </c:pt>
                <c:pt idx="7987">
                  <c:v>1.2921807514933101</c:v>
                </c:pt>
                <c:pt idx="7988">
                  <c:v>2.3846741954367666E-2</c:v>
                </c:pt>
                <c:pt idx="7989">
                  <c:v>10.866248611111173</c:v>
                </c:pt>
                <c:pt idx="7990">
                  <c:v>-9.6215315259303338E-2</c:v>
                </c:pt>
                <c:pt idx="7991">
                  <c:v>0.30702527223830817</c:v>
                </c:pt>
                <c:pt idx="7992">
                  <c:v>0.16046467219324612</c:v>
                </c:pt>
                <c:pt idx="7993">
                  <c:v>-1.9987982547902472</c:v>
                </c:pt>
                <c:pt idx="7994">
                  <c:v>-9.6450579349844787</c:v>
                </c:pt>
                <c:pt idx="7995">
                  <c:v>-10.917123403264748</c:v>
                </c:pt>
                <c:pt idx="7996">
                  <c:v>9.3822637581148367</c:v>
                </c:pt>
                <c:pt idx="7997">
                  <c:v>-5.9934661781170213</c:v>
                </c:pt>
                <c:pt idx="7998">
                  <c:v>12.416621621364193</c:v>
                </c:pt>
                <c:pt idx="7999">
                  <c:v>1.5185804283409916</c:v>
                </c:pt>
                <c:pt idx="8000">
                  <c:v>-8.8683081332894673</c:v>
                </c:pt>
                <c:pt idx="8001">
                  <c:v>5.7548875021634682</c:v>
                </c:pt>
                <c:pt idx="8002">
                  <c:v>-5.0874628412503391</c:v>
                </c:pt>
                <c:pt idx="8003">
                  <c:v>0.30728131892296107</c:v>
                </c:pt>
                <c:pt idx="8004">
                  <c:v>0.13039663725567455</c:v>
                </c:pt>
                <c:pt idx="8005">
                  <c:v>9.3815429511845849</c:v>
                </c:pt>
                <c:pt idx="8006">
                  <c:v>0</c:v>
                </c:pt>
                <c:pt idx="8007">
                  <c:v>10.834997677126733</c:v>
                </c:pt>
                <c:pt idx="8008">
                  <c:v>0.69095319640937003</c:v>
                </c:pt>
                <c:pt idx="8009">
                  <c:v>2.2195746114196196E-2</c:v>
                </c:pt>
                <c:pt idx="8010">
                  <c:v>0.65202316876509314</c:v>
                </c:pt>
                <c:pt idx="8011">
                  <c:v>0.5405683813627028</c:v>
                </c:pt>
                <c:pt idx="8012">
                  <c:v>-9.6444571875092606</c:v>
                </c:pt>
                <c:pt idx="8013">
                  <c:v>-5.7548875021634682</c:v>
                </c:pt>
                <c:pt idx="8014">
                  <c:v>-2.9161637863222727</c:v>
                </c:pt>
                <c:pt idx="8015">
                  <c:v>-7.6462586799900292</c:v>
                </c:pt>
                <c:pt idx="8016">
                  <c:v>-0.73600507812480787</c:v>
                </c:pt>
                <c:pt idx="8017">
                  <c:v>4.7306064130600252</c:v>
                </c:pt>
                <c:pt idx="8018">
                  <c:v>-5.5647846187835261</c:v>
                </c:pt>
                <c:pt idx="8019">
                  <c:v>-0.36427438559695763</c:v>
                </c:pt>
                <c:pt idx="8020">
                  <c:v>-4.7305714778356808E-2</c:v>
                </c:pt>
                <c:pt idx="8021">
                  <c:v>-1.3884326811763594</c:v>
                </c:pt>
                <c:pt idx="8022">
                  <c:v>7.0389327891397693E-2</c:v>
                </c:pt>
                <c:pt idx="8023">
                  <c:v>1.2175914350726269</c:v>
                </c:pt>
                <c:pt idx="8024">
                  <c:v>-2.7967468224916234</c:v>
                </c:pt>
                <c:pt idx="8025">
                  <c:v>-7.0660891904577721</c:v>
                </c:pt>
                <c:pt idx="8026">
                  <c:v>5.7701870136816229</c:v>
                </c:pt>
                <c:pt idx="8027">
                  <c:v>-0.84826404756874685</c:v>
                </c:pt>
                <c:pt idx="8028">
                  <c:v>0.77169582507207013</c:v>
                </c:pt>
                <c:pt idx="8029">
                  <c:v>-1.6535495859785689</c:v>
                </c:pt>
                <c:pt idx="8030">
                  <c:v>-0.91471481205503069</c:v>
                </c:pt>
                <c:pt idx="8031">
                  <c:v>3.4656275889204906</c:v>
                </c:pt>
                <c:pt idx="8032">
                  <c:v>0.23446525363702297</c:v>
                </c:pt>
                <c:pt idx="8033">
                  <c:v>-0.45456586346548106</c:v>
                </c:pt>
                <c:pt idx="8034">
                  <c:v>-1.2477852241322949</c:v>
                </c:pt>
                <c:pt idx="8035">
                  <c:v>-10.814048332230835</c:v>
                </c:pt>
                <c:pt idx="8036">
                  <c:v>0.87199238762392839</c:v>
                </c:pt>
                <c:pt idx="8037">
                  <c:v>-8.3822637581148385</c:v>
                </c:pt>
                <c:pt idx="8038">
                  <c:v>-9.8667637673533513</c:v>
                </c:pt>
                <c:pt idx="8039">
                  <c:v>-3.9000042100232788</c:v>
                </c:pt>
                <c:pt idx="8040">
                  <c:v>0.69367741203392186</c:v>
                </c:pt>
                <c:pt idx="8041">
                  <c:v>0.11973924427409573</c:v>
                </c:pt>
                <c:pt idx="8042">
                  <c:v>5.7548875021634682</c:v>
                </c:pt>
                <c:pt idx="8043">
                  <c:v>-7.6486571760385464</c:v>
                </c:pt>
                <c:pt idx="8044">
                  <c:v>0.16812275880832706</c:v>
                </c:pt>
                <c:pt idx="8045">
                  <c:v>0.42935717059591066</c:v>
                </c:pt>
                <c:pt idx="8046">
                  <c:v>5.7262597026347972</c:v>
                </c:pt>
                <c:pt idx="8047">
                  <c:v>5.3457748368417297</c:v>
                </c:pt>
                <c:pt idx="8048">
                  <c:v>11.295386307434871</c:v>
                </c:pt>
                <c:pt idx="8049">
                  <c:v>0</c:v>
                </c:pt>
                <c:pt idx="8050">
                  <c:v>-1.9031598738197295</c:v>
                </c:pt>
                <c:pt idx="8051">
                  <c:v>-10.814315423787811</c:v>
                </c:pt>
                <c:pt idx="8052">
                  <c:v>-0.60572621336104182</c:v>
                </c:pt>
                <c:pt idx="8053">
                  <c:v>-10.814315423787811</c:v>
                </c:pt>
                <c:pt idx="8054">
                  <c:v>-9.5196362528432132</c:v>
                </c:pt>
                <c:pt idx="8055">
                  <c:v>-1.9300979867698438</c:v>
                </c:pt>
                <c:pt idx="8056">
                  <c:v>0.92161788135507128</c:v>
                </c:pt>
                <c:pt idx="8057">
                  <c:v>-9.8667637673533513</c:v>
                </c:pt>
                <c:pt idx="8058">
                  <c:v>-9.8667637673533513</c:v>
                </c:pt>
                <c:pt idx="8059">
                  <c:v>-13.840318978135199</c:v>
                </c:pt>
                <c:pt idx="8060">
                  <c:v>-13.840318978135199</c:v>
                </c:pt>
                <c:pt idx="8061">
                  <c:v>-9.7598881832218343</c:v>
                </c:pt>
                <c:pt idx="8062">
                  <c:v>-8.1649069266756893</c:v>
                </c:pt>
                <c:pt idx="8063">
                  <c:v>0.33257533908687065</c:v>
                </c:pt>
                <c:pt idx="8064">
                  <c:v>-1</c:v>
                </c:pt>
                <c:pt idx="8065">
                  <c:v>0.35804752069401408</c:v>
                </c:pt>
                <c:pt idx="8066">
                  <c:v>-6.0732489820306386</c:v>
                </c:pt>
                <c:pt idx="8067">
                  <c:v>-8.3234301200525938</c:v>
                </c:pt>
                <c:pt idx="8068">
                  <c:v>0.44057259138598148</c:v>
                </c:pt>
                <c:pt idx="8069">
                  <c:v>0.43521538121647413</c:v>
                </c:pt>
                <c:pt idx="8070">
                  <c:v>0.14567745519563505</c:v>
                </c:pt>
                <c:pt idx="8071">
                  <c:v>11.058893689053569</c:v>
                </c:pt>
                <c:pt idx="8072">
                  <c:v>0.43063435432986236</c:v>
                </c:pt>
                <c:pt idx="8073">
                  <c:v>-3.0516621198224922</c:v>
                </c:pt>
                <c:pt idx="8074">
                  <c:v>8.0919995383567464E-2</c:v>
                </c:pt>
                <c:pt idx="8075">
                  <c:v>5.5592729803005723</c:v>
                </c:pt>
                <c:pt idx="8076">
                  <c:v>0.63226821549951295</c:v>
                </c:pt>
                <c:pt idx="8077">
                  <c:v>-9.6215315259303186E-2</c:v>
                </c:pt>
                <c:pt idx="8078">
                  <c:v>0.33763299559323756</c:v>
                </c:pt>
                <c:pt idx="8079">
                  <c:v>-4.3995903826683669E-2</c:v>
                </c:pt>
                <c:pt idx="8080">
                  <c:v>0.31602749344767789</c:v>
                </c:pt>
                <c:pt idx="8081">
                  <c:v>0.16524851423283909</c:v>
                </c:pt>
                <c:pt idx="8082">
                  <c:v>-3.0860963704760522E-2</c:v>
                </c:pt>
                <c:pt idx="8083">
                  <c:v>-1.3251664689539071</c:v>
                </c:pt>
                <c:pt idx="8084">
                  <c:v>0.54514318260777117</c:v>
                </c:pt>
                <c:pt idx="8085">
                  <c:v>0.21254463538010063</c:v>
                </c:pt>
                <c:pt idx="8086">
                  <c:v>0.75097245216008557</c:v>
                </c:pt>
                <c:pt idx="8087">
                  <c:v>-0.9704557243859846</c:v>
                </c:pt>
                <c:pt idx="8088">
                  <c:v>1.8492534036583616E-4</c:v>
                </c:pt>
                <c:pt idx="8089">
                  <c:v>0.12417941122072992</c:v>
                </c:pt>
                <c:pt idx="8090">
                  <c:v>-1.9781956296816519</c:v>
                </c:pt>
                <c:pt idx="8091">
                  <c:v>1.0588936890535687</c:v>
                </c:pt>
                <c:pt idx="8092">
                  <c:v>8.8355874420846872E-2</c:v>
                </c:pt>
                <c:pt idx="8093">
                  <c:v>14.965799312657159</c:v>
                </c:pt>
                <c:pt idx="8094">
                  <c:v>-0.77033041296462623</c:v>
                </c:pt>
                <c:pt idx="8095">
                  <c:v>0.80087735798639936</c:v>
                </c:pt>
                <c:pt idx="8096">
                  <c:v>0.89433822365224425</c:v>
                </c:pt>
                <c:pt idx="8097">
                  <c:v>0.13897641314881079</c:v>
                </c:pt>
                <c:pt idx="8098">
                  <c:v>2.6464131380934486</c:v>
                </c:pt>
                <c:pt idx="8099">
                  <c:v>14.807086538643029</c:v>
                </c:pt>
                <c:pt idx="8100">
                  <c:v>0.47477958297073297</c:v>
                </c:pt>
                <c:pt idx="8101">
                  <c:v>-1.3656494723166803</c:v>
                </c:pt>
                <c:pt idx="8102">
                  <c:v>0.46566357234881184</c:v>
                </c:pt>
                <c:pt idx="8103">
                  <c:v>0.3964218211114971</c:v>
                </c:pt>
                <c:pt idx="8104">
                  <c:v>0.47916783669855956</c:v>
                </c:pt>
                <c:pt idx="8105">
                  <c:v>-0.88368178110731632</c:v>
                </c:pt>
                <c:pt idx="8106">
                  <c:v>-0.22706890854592102</c:v>
                </c:pt>
                <c:pt idx="8107">
                  <c:v>12.306821202497153</c:v>
                </c:pt>
                <c:pt idx="8108">
                  <c:v>3.5545888516776372</c:v>
                </c:pt>
                <c:pt idx="8109">
                  <c:v>-3.7136958148433594</c:v>
                </c:pt>
                <c:pt idx="8110">
                  <c:v>-4.288581285317631E-2</c:v>
                </c:pt>
                <c:pt idx="8111">
                  <c:v>-1.5013045716742466</c:v>
                </c:pt>
                <c:pt idx="8112">
                  <c:v>0.21324403912226261</c:v>
                </c:pt>
                <c:pt idx="8113">
                  <c:v>0.7377646498725311</c:v>
                </c:pt>
                <c:pt idx="8114">
                  <c:v>2.1186444964986193</c:v>
                </c:pt>
                <c:pt idx="8115">
                  <c:v>0.87316997776451744</c:v>
                </c:pt>
                <c:pt idx="8116">
                  <c:v>0.73696559416620622</c:v>
                </c:pt>
                <c:pt idx="8117">
                  <c:v>1.2658940599730346</c:v>
                </c:pt>
                <c:pt idx="8118">
                  <c:v>0.66985139830766915</c:v>
                </c:pt>
                <c:pt idx="8119">
                  <c:v>-2.1703256944155558</c:v>
                </c:pt>
                <c:pt idx="8120">
                  <c:v>4.8498517691189513E-2</c:v>
                </c:pt>
                <c:pt idx="8121">
                  <c:v>0.9982000059537901</c:v>
                </c:pt>
                <c:pt idx="8122">
                  <c:v>-1.3000335589466046</c:v>
                </c:pt>
                <c:pt idx="8123">
                  <c:v>-0.45943161863729726</c:v>
                </c:pt>
                <c:pt idx="8124">
                  <c:v>-0.8656989082884089</c:v>
                </c:pt>
                <c:pt idx="8125">
                  <c:v>4.0799414424437854</c:v>
                </c:pt>
                <c:pt idx="8126">
                  <c:v>0.58034587265078652</c:v>
                </c:pt>
                <c:pt idx="8127">
                  <c:v>0.82542649497962239</c:v>
                </c:pt>
                <c:pt idx="8128">
                  <c:v>3.5095199451034733</c:v>
                </c:pt>
                <c:pt idx="8129">
                  <c:v>-0.3400275107336202</c:v>
                </c:pt>
                <c:pt idx="8130">
                  <c:v>0.48542682717024188</c:v>
                </c:pt>
                <c:pt idx="8131">
                  <c:v>-0.13039663725567521</c:v>
                </c:pt>
                <c:pt idx="8132">
                  <c:v>7.4000581443776775E-2</c:v>
                </c:pt>
                <c:pt idx="8133">
                  <c:v>3.1192483028984168</c:v>
                </c:pt>
                <c:pt idx="8134">
                  <c:v>-0.43609911480667335</c:v>
                </c:pt>
                <c:pt idx="8135">
                  <c:v>-8.0624959257337636</c:v>
                </c:pt>
                <c:pt idx="8136">
                  <c:v>-1.8011895492518892</c:v>
                </c:pt>
                <c:pt idx="8137">
                  <c:v>-2.5718089529538393</c:v>
                </c:pt>
                <c:pt idx="8138">
                  <c:v>-0.2206881151241992</c:v>
                </c:pt>
                <c:pt idx="8139">
                  <c:v>-5.1225323355173116E-2</c:v>
                </c:pt>
                <c:pt idx="8140">
                  <c:v>-4.7548875021634691</c:v>
                </c:pt>
                <c:pt idx="8141">
                  <c:v>-6.6486571760385464</c:v>
                </c:pt>
                <c:pt idx="8142">
                  <c:v>0.21900978194179602</c:v>
                </c:pt>
                <c:pt idx="8143">
                  <c:v>-0.26303440583379362</c:v>
                </c:pt>
                <c:pt idx="8144">
                  <c:v>0.54432051622381039</c:v>
                </c:pt>
                <c:pt idx="8145">
                  <c:v>6.1743709064735048</c:v>
                </c:pt>
                <c:pt idx="8146">
                  <c:v>-3.2768402053588246</c:v>
                </c:pt>
                <c:pt idx="8147">
                  <c:v>1.816037165157405</c:v>
                </c:pt>
                <c:pt idx="8148">
                  <c:v>1.2927817492278462</c:v>
                </c:pt>
                <c:pt idx="8149">
                  <c:v>3.5607149544744794</c:v>
                </c:pt>
                <c:pt idx="8150">
                  <c:v>-2.9146345659516348E-2</c:v>
                </c:pt>
                <c:pt idx="8151">
                  <c:v>-0.29956028185890782</c:v>
                </c:pt>
                <c:pt idx="8152">
                  <c:v>-0.89977255226134623</c:v>
                </c:pt>
                <c:pt idx="8153">
                  <c:v>0.46876948321663342</c:v>
                </c:pt>
                <c:pt idx="8154">
                  <c:v>-6.0732489820306386</c:v>
                </c:pt>
                <c:pt idx="8155">
                  <c:v>0.97336487349653344</c:v>
                </c:pt>
                <c:pt idx="8156">
                  <c:v>-7.0660891904577721</c:v>
                </c:pt>
                <c:pt idx="8157">
                  <c:v>-1.0579804540019389</c:v>
                </c:pt>
                <c:pt idx="8158">
                  <c:v>-2.2784726566972191</c:v>
                </c:pt>
                <c:pt idx="8159">
                  <c:v>-7.6486571760385464</c:v>
                </c:pt>
                <c:pt idx="8160">
                  <c:v>-7.0660891904577721</c:v>
                </c:pt>
                <c:pt idx="8161">
                  <c:v>-7.0660891904577721</c:v>
                </c:pt>
                <c:pt idx="8162">
                  <c:v>10.381542951184585</c:v>
                </c:pt>
                <c:pt idx="8163">
                  <c:v>3.9928044985957962</c:v>
                </c:pt>
                <c:pt idx="8164">
                  <c:v>-3.9615714025852702</c:v>
                </c:pt>
                <c:pt idx="8165">
                  <c:v>-10.966024713800364</c:v>
                </c:pt>
                <c:pt idx="8166">
                  <c:v>-1.1026856639745639</c:v>
                </c:pt>
                <c:pt idx="8167">
                  <c:v>0.52711842614887217</c:v>
                </c:pt>
                <c:pt idx="8168">
                  <c:v>0.38020492748672186</c:v>
                </c:pt>
                <c:pt idx="8169">
                  <c:v>-0.2370391973008493</c:v>
                </c:pt>
                <c:pt idx="8170">
                  <c:v>2.4589945177914134</c:v>
                </c:pt>
                <c:pt idx="8171">
                  <c:v>-1.1899397421422553</c:v>
                </c:pt>
                <c:pt idx="8172">
                  <c:v>0.43440282414577491</c:v>
                </c:pt>
                <c:pt idx="8173">
                  <c:v>-7.6486571760385464</c:v>
                </c:pt>
                <c:pt idx="8174">
                  <c:v>1.9430059578975531</c:v>
                </c:pt>
                <c:pt idx="8175">
                  <c:v>8.0624959257337636</c:v>
                </c:pt>
                <c:pt idx="8176">
                  <c:v>0.32528489618730516</c:v>
                </c:pt>
                <c:pt idx="8177">
                  <c:v>8.2150146249782718</c:v>
                </c:pt>
                <c:pt idx="8178">
                  <c:v>10.351675438281415</c:v>
                </c:pt>
                <c:pt idx="8179">
                  <c:v>0.25157769479217962</c:v>
                </c:pt>
                <c:pt idx="8180">
                  <c:v>0.35973012759974654</c:v>
                </c:pt>
                <c:pt idx="8181">
                  <c:v>0.31214436671238038</c:v>
                </c:pt>
                <c:pt idx="8182">
                  <c:v>0.20847004510407829</c:v>
                </c:pt>
                <c:pt idx="8183">
                  <c:v>1</c:v>
                </c:pt>
                <c:pt idx="8184">
                  <c:v>-8.3837042924740537</c:v>
                </c:pt>
                <c:pt idx="8185">
                  <c:v>0.58496250072115619</c:v>
                </c:pt>
                <c:pt idx="8186">
                  <c:v>-1.998648529136871</c:v>
                </c:pt>
                <c:pt idx="8187">
                  <c:v>-13.636322517089317</c:v>
                </c:pt>
                <c:pt idx="8188">
                  <c:v>5.08746284125034</c:v>
                </c:pt>
                <c:pt idx="8189">
                  <c:v>0.33664960059412841</c:v>
                </c:pt>
                <c:pt idx="8190">
                  <c:v>3.0506260730699681</c:v>
                </c:pt>
                <c:pt idx="8191">
                  <c:v>0</c:v>
                </c:pt>
                <c:pt idx="8192">
                  <c:v>0.18057224564182114</c:v>
                </c:pt>
                <c:pt idx="8193">
                  <c:v>-5.9228321394775394</c:v>
                </c:pt>
                <c:pt idx="8194">
                  <c:v>5.4565818982552416</c:v>
                </c:pt>
                <c:pt idx="8195">
                  <c:v>6.0732489820306386</c:v>
                </c:pt>
                <c:pt idx="8196">
                  <c:v>8.3837042924740537</c:v>
                </c:pt>
                <c:pt idx="8197">
                  <c:v>0.6374299206152918</c:v>
                </c:pt>
                <c:pt idx="8198">
                  <c:v>-4.2165750947411347</c:v>
                </c:pt>
                <c:pt idx="8199">
                  <c:v>8.6450579349844769</c:v>
                </c:pt>
                <c:pt idx="8200">
                  <c:v>0.5304922981534822</c:v>
                </c:pt>
                <c:pt idx="8201">
                  <c:v>0.81496810616747917</c:v>
                </c:pt>
                <c:pt idx="8202">
                  <c:v>-0.2527660703799669</c:v>
                </c:pt>
                <c:pt idx="8203">
                  <c:v>-11.518489240994933</c:v>
                </c:pt>
                <c:pt idx="8204">
                  <c:v>-0.14585086646345477</c:v>
                </c:pt>
                <c:pt idx="8205">
                  <c:v>-0.1512018187558109</c:v>
                </c:pt>
                <c:pt idx="8206">
                  <c:v>-0.44095219802963681</c:v>
                </c:pt>
                <c:pt idx="8207">
                  <c:v>6.9138880584637241E-2</c:v>
                </c:pt>
                <c:pt idx="8208">
                  <c:v>0.11464256594112299</c:v>
                </c:pt>
                <c:pt idx="8209">
                  <c:v>0.77242113194821727</c:v>
                </c:pt>
                <c:pt idx="8210">
                  <c:v>3.5509866149974423</c:v>
                </c:pt>
                <c:pt idx="8211">
                  <c:v>0.34617564113403981</c:v>
                </c:pt>
                <c:pt idx="8212">
                  <c:v>-3.7344967677878618</c:v>
                </c:pt>
                <c:pt idx="8213">
                  <c:v>1.3756291147206083</c:v>
                </c:pt>
                <c:pt idx="8214">
                  <c:v>0.60033436927644446</c:v>
                </c:pt>
                <c:pt idx="8215">
                  <c:v>0.87890818308263796</c:v>
                </c:pt>
                <c:pt idx="8216">
                  <c:v>1.7363645964316707</c:v>
                </c:pt>
                <c:pt idx="8217">
                  <c:v>0.61667136044849447</c:v>
                </c:pt>
                <c:pt idx="8218">
                  <c:v>0.23349013021977852</c:v>
                </c:pt>
                <c:pt idx="8219">
                  <c:v>-4.0145032304976715E-2</c:v>
                </c:pt>
                <c:pt idx="8220">
                  <c:v>0.14477152421397393</c:v>
                </c:pt>
                <c:pt idx="8221">
                  <c:v>0.54214941718218324</c:v>
                </c:pt>
                <c:pt idx="8222">
                  <c:v>2.3721474503750977</c:v>
                </c:pt>
                <c:pt idx="8223">
                  <c:v>1.9937059013373286</c:v>
                </c:pt>
                <c:pt idx="8224">
                  <c:v>9.0597950917951025</c:v>
                </c:pt>
                <c:pt idx="8225">
                  <c:v>0.90846645053405772</c:v>
                </c:pt>
                <c:pt idx="8226">
                  <c:v>-0.48239276708060824</c:v>
                </c:pt>
                <c:pt idx="8227">
                  <c:v>-0.85099518032814814</c:v>
                </c:pt>
                <c:pt idx="8228">
                  <c:v>-0.5849625007211563</c:v>
                </c:pt>
                <c:pt idx="8229">
                  <c:v>0.70177616570390622</c:v>
                </c:pt>
                <c:pt idx="8230">
                  <c:v>0.70823387562289009</c:v>
                </c:pt>
                <c:pt idx="8231">
                  <c:v>9.0606959316875546</c:v>
                </c:pt>
                <c:pt idx="8232">
                  <c:v>12.013206341123576</c:v>
                </c:pt>
                <c:pt idx="8233">
                  <c:v>8.6462586799900301</c:v>
                </c:pt>
                <c:pt idx="8234">
                  <c:v>-8.8683081332894673</c:v>
                </c:pt>
                <c:pt idx="8235">
                  <c:v>0.34239219744707788</c:v>
                </c:pt>
                <c:pt idx="8236">
                  <c:v>0.57705730263580968</c:v>
                </c:pt>
                <c:pt idx="8237">
                  <c:v>0.38060400221497004</c:v>
                </c:pt>
                <c:pt idx="8238">
                  <c:v>0.20401389202159353</c:v>
                </c:pt>
                <c:pt idx="8239">
                  <c:v>-0.32883646422953988</c:v>
                </c:pt>
                <c:pt idx="8240">
                  <c:v>-2.1275880548848525</c:v>
                </c:pt>
                <c:pt idx="8241">
                  <c:v>-0.56374407903688839</c:v>
                </c:pt>
                <c:pt idx="8242">
                  <c:v>0.51061515926107515</c:v>
                </c:pt>
                <c:pt idx="8243">
                  <c:v>0.51061515926107515</c:v>
                </c:pt>
                <c:pt idx="8244">
                  <c:v>0.38246963682241292</c:v>
                </c:pt>
                <c:pt idx="8245">
                  <c:v>-0.71867444530871671</c:v>
                </c:pt>
                <c:pt idx="8246">
                  <c:v>0.17954942033071244</c:v>
                </c:pt>
                <c:pt idx="8247">
                  <c:v>-1.2016338611696504</c:v>
                </c:pt>
                <c:pt idx="8248">
                  <c:v>-0.50250034052918291</c:v>
                </c:pt>
                <c:pt idx="8249">
                  <c:v>-2.8630108977355975</c:v>
                </c:pt>
                <c:pt idx="8250">
                  <c:v>1.1972323474380477</c:v>
                </c:pt>
                <c:pt idx="8251">
                  <c:v>-0.17567967616811972</c:v>
                </c:pt>
                <c:pt idx="8252">
                  <c:v>-1.4179908166681914</c:v>
                </c:pt>
                <c:pt idx="8253">
                  <c:v>1.7416119590225707</c:v>
                </c:pt>
                <c:pt idx="8254">
                  <c:v>1.8351891302543295</c:v>
                </c:pt>
                <c:pt idx="8255">
                  <c:v>0.15073143620900173</c:v>
                </c:pt>
                <c:pt idx="8256">
                  <c:v>0.24066659280533945</c:v>
                </c:pt>
                <c:pt idx="8257">
                  <c:v>0.19464743085354358</c:v>
                </c:pt>
                <c:pt idx="8258">
                  <c:v>-0.79545097851972324</c:v>
                </c:pt>
                <c:pt idx="8259">
                  <c:v>0.49367474886829099</c:v>
                </c:pt>
                <c:pt idx="8260">
                  <c:v>3.0856107886119419</c:v>
                </c:pt>
                <c:pt idx="8261">
                  <c:v>-0.13632147121278013</c:v>
                </c:pt>
                <c:pt idx="8262">
                  <c:v>0.5650629432834513</c:v>
                </c:pt>
                <c:pt idx="8263">
                  <c:v>0.3493342522280144</c:v>
                </c:pt>
                <c:pt idx="8264">
                  <c:v>-0.14104388145518329</c:v>
                </c:pt>
                <c:pt idx="8265">
                  <c:v>0.9284467389749661</c:v>
                </c:pt>
                <c:pt idx="8266">
                  <c:v>-4.0355132351566026E-3</c:v>
                </c:pt>
                <c:pt idx="8267">
                  <c:v>0.32805419768420407</c:v>
                </c:pt>
                <c:pt idx="8268">
                  <c:v>-7.6486571760385464</c:v>
                </c:pt>
                <c:pt idx="8269">
                  <c:v>-7.6486571760385464</c:v>
                </c:pt>
                <c:pt idx="8270">
                  <c:v>1.6783724352753511</c:v>
                </c:pt>
                <c:pt idx="8271">
                  <c:v>-4.543170294916882</c:v>
                </c:pt>
                <c:pt idx="8272">
                  <c:v>10.917123403264748</c:v>
                </c:pt>
                <c:pt idx="8273">
                  <c:v>-4.9875090558168038</c:v>
                </c:pt>
                <c:pt idx="8274">
                  <c:v>-10.583082767502933</c:v>
                </c:pt>
                <c:pt idx="8275">
                  <c:v>-4.0297473433940523</c:v>
                </c:pt>
                <c:pt idx="8276">
                  <c:v>0.12592243997495575</c:v>
                </c:pt>
                <c:pt idx="8277">
                  <c:v>0.37371063698990892</c:v>
                </c:pt>
                <c:pt idx="8278">
                  <c:v>0.75064053106328255</c:v>
                </c:pt>
                <c:pt idx="8279">
                  <c:v>1.2954558835261711</c:v>
                </c:pt>
                <c:pt idx="8280">
                  <c:v>2.4884384319169106</c:v>
                </c:pt>
                <c:pt idx="8281">
                  <c:v>2.03511596841475</c:v>
                </c:pt>
                <c:pt idx="8282">
                  <c:v>-0.11527685702229597</c:v>
                </c:pt>
                <c:pt idx="8283">
                  <c:v>4.0680186910749129E-2</c:v>
                </c:pt>
                <c:pt idx="8284">
                  <c:v>9.2304207950923818</c:v>
                </c:pt>
                <c:pt idx="8285">
                  <c:v>3.6932442167368884</c:v>
                </c:pt>
                <c:pt idx="8286">
                  <c:v>-4.0476422146311473</c:v>
                </c:pt>
                <c:pt idx="8287">
                  <c:v>8.0588936890535692</c:v>
                </c:pt>
                <c:pt idx="8288">
                  <c:v>-5.3457748368417297</c:v>
                </c:pt>
                <c:pt idx="8289">
                  <c:v>-7.6486571760385464</c:v>
                </c:pt>
                <c:pt idx="8290">
                  <c:v>2.7321646079023849</c:v>
                </c:pt>
                <c:pt idx="8291">
                  <c:v>-9.8035930032614047</c:v>
                </c:pt>
                <c:pt idx="8292">
                  <c:v>-7.2149785755835083E-2</c:v>
                </c:pt>
                <c:pt idx="8293">
                  <c:v>3.356951006883548</c:v>
                </c:pt>
                <c:pt idx="8294">
                  <c:v>1.8682693015812111</c:v>
                </c:pt>
                <c:pt idx="8295">
                  <c:v>10.306821202497154</c:v>
                </c:pt>
                <c:pt idx="8296">
                  <c:v>8.6438561897747253</c:v>
                </c:pt>
                <c:pt idx="8297">
                  <c:v>8.8683081332894673</c:v>
                </c:pt>
                <c:pt idx="8298">
                  <c:v>0.99879825479024698</c:v>
                </c:pt>
                <c:pt idx="8299">
                  <c:v>-8.0624959257337636</c:v>
                </c:pt>
                <c:pt idx="8300">
                  <c:v>-3.7712034964496697</c:v>
                </c:pt>
                <c:pt idx="8301">
                  <c:v>0.44251823570095089</c:v>
                </c:pt>
                <c:pt idx="8302">
                  <c:v>0.9976015039514835</c:v>
                </c:pt>
                <c:pt idx="8303">
                  <c:v>0.95491211047146174</c:v>
                </c:pt>
                <c:pt idx="8304">
                  <c:v>9.0606959316875546</c:v>
                </c:pt>
                <c:pt idx="8305">
                  <c:v>-0.38702312310924736</c:v>
                </c:pt>
                <c:pt idx="8306">
                  <c:v>-0.34831959377876298</c:v>
                </c:pt>
                <c:pt idx="8307">
                  <c:v>0.48501498159482442</c:v>
                </c:pt>
                <c:pt idx="8308">
                  <c:v>3.4697731726817107</c:v>
                </c:pt>
                <c:pt idx="8309">
                  <c:v>6.0732489820306386</c:v>
                </c:pt>
                <c:pt idx="8310">
                  <c:v>0.89704280965217165</c:v>
                </c:pt>
                <c:pt idx="8311">
                  <c:v>0.67807190511263782</c:v>
                </c:pt>
                <c:pt idx="8312">
                  <c:v>-3.5397292312722609E-2</c:v>
                </c:pt>
                <c:pt idx="8313">
                  <c:v>7.6486571760385464</c:v>
                </c:pt>
                <c:pt idx="8314">
                  <c:v>0.75132088714327649</c:v>
                </c:pt>
                <c:pt idx="8315">
                  <c:v>2.3622552835401707</c:v>
                </c:pt>
                <c:pt idx="8316">
                  <c:v>0.55904780197036297</c:v>
                </c:pt>
                <c:pt idx="8317">
                  <c:v>-14.198470620924903</c:v>
                </c:pt>
                <c:pt idx="8318">
                  <c:v>1.5229046960677586</c:v>
                </c:pt>
                <c:pt idx="8319">
                  <c:v>8.6462586799900301</c:v>
                </c:pt>
                <c:pt idx="8320">
                  <c:v>-0.23627201034265385</c:v>
                </c:pt>
                <c:pt idx="8321">
                  <c:v>-3.5291912251200951E-2</c:v>
                </c:pt>
                <c:pt idx="8322">
                  <c:v>0.59863743761823274</c:v>
                </c:pt>
                <c:pt idx="8323">
                  <c:v>-4.2111969999673722</c:v>
                </c:pt>
                <c:pt idx="8324">
                  <c:v>-0.14851328398053212</c:v>
                </c:pt>
                <c:pt idx="8325">
                  <c:v>-0.46545540626506743</c:v>
                </c:pt>
                <c:pt idx="8326">
                  <c:v>-1.4195388915137845</c:v>
                </c:pt>
                <c:pt idx="8327">
                  <c:v>12.534627120019966</c:v>
                </c:pt>
                <c:pt idx="8328">
                  <c:v>2.3458972823988962E-2</c:v>
                </c:pt>
                <c:pt idx="8329">
                  <c:v>-0.45567948377618955</c:v>
                </c:pt>
                <c:pt idx="8330">
                  <c:v>9.5196362528432132</c:v>
                </c:pt>
                <c:pt idx="8331">
                  <c:v>1.3384162176759318</c:v>
                </c:pt>
                <c:pt idx="8332">
                  <c:v>-5.3077531275202876</c:v>
                </c:pt>
                <c:pt idx="8333">
                  <c:v>8.6450579349844769</c:v>
                </c:pt>
                <c:pt idx="8334">
                  <c:v>-1.0489096004809466</c:v>
                </c:pt>
                <c:pt idx="8335">
                  <c:v>0.32057281527535114</c:v>
                </c:pt>
                <c:pt idx="8336">
                  <c:v>4.2288186904958813</c:v>
                </c:pt>
                <c:pt idx="8337">
                  <c:v>1.7369655941662061</c:v>
                </c:pt>
                <c:pt idx="8338">
                  <c:v>-0.41008828330711072</c:v>
                </c:pt>
                <c:pt idx="8339">
                  <c:v>-5.8893689053568399E-2</c:v>
                </c:pt>
                <c:pt idx="8340">
                  <c:v>0.40911266532173834</c:v>
                </c:pt>
                <c:pt idx="8341">
                  <c:v>1.4230748183442621</c:v>
                </c:pt>
                <c:pt idx="8342">
                  <c:v>1.6724253419714954</c:v>
                </c:pt>
                <c:pt idx="8343">
                  <c:v>8.6462586799900301</c:v>
                </c:pt>
                <c:pt idx="8344">
                  <c:v>0.56293619439115705</c:v>
                </c:pt>
                <c:pt idx="8345">
                  <c:v>0.24304293064632776</c:v>
                </c:pt>
                <c:pt idx="8346">
                  <c:v>0.22948184612276798</c:v>
                </c:pt>
                <c:pt idx="8347">
                  <c:v>0.22908707391045624</c:v>
                </c:pt>
                <c:pt idx="8348">
                  <c:v>0.79982561800478291</c:v>
                </c:pt>
                <c:pt idx="8349">
                  <c:v>0.85561009066482507</c:v>
                </c:pt>
                <c:pt idx="8350">
                  <c:v>1.9371731625445612</c:v>
                </c:pt>
                <c:pt idx="8351">
                  <c:v>7.3646357509217913E-2</c:v>
                </c:pt>
                <c:pt idx="8352">
                  <c:v>-0.55053344567801565</c:v>
                </c:pt>
                <c:pt idx="8353">
                  <c:v>0</c:v>
                </c:pt>
                <c:pt idx="8354">
                  <c:v>9.6501700337194522E-3</c:v>
                </c:pt>
                <c:pt idx="8355">
                  <c:v>1.373458395527444</c:v>
                </c:pt>
                <c:pt idx="8356">
                  <c:v>0</c:v>
                </c:pt>
                <c:pt idx="8357">
                  <c:v>-5.0626073069968282E-2</c:v>
                </c:pt>
                <c:pt idx="8358">
                  <c:v>-1.7181210575516479</c:v>
                </c:pt>
                <c:pt idx="8359">
                  <c:v>-3.1919333874752112E-2</c:v>
                </c:pt>
                <c:pt idx="8360">
                  <c:v>-0.17820131419312563</c:v>
                </c:pt>
                <c:pt idx="8361">
                  <c:v>0.18220333122074905</c:v>
                </c:pt>
                <c:pt idx="8362">
                  <c:v>0.59724083049959309</c:v>
                </c:pt>
                <c:pt idx="8363">
                  <c:v>0.19703684705955385</c:v>
                </c:pt>
                <c:pt idx="8364">
                  <c:v>-0.60768257722123997</c:v>
                </c:pt>
                <c:pt idx="8365">
                  <c:v>0.42774855102839771</c:v>
                </c:pt>
                <c:pt idx="8366">
                  <c:v>2.5421945624534681E-3</c:v>
                </c:pt>
                <c:pt idx="8367">
                  <c:v>2.0999931522836233E-3</c:v>
                </c:pt>
                <c:pt idx="8368">
                  <c:v>-2.8797264307434751E-2</c:v>
                </c:pt>
                <c:pt idx="8369">
                  <c:v>-4.0389941316158637</c:v>
                </c:pt>
                <c:pt idx="8370">
                  <c:v>7.6462586799900292</c:v>
                </c:pt>
                <c:pt idx="8371">
                  <c:v>0.22627585582367574</c:v>
                </c:pt>
                <c:pt idx="8372">
                  <c:v>-8.7996480997829085E-2</c:v>
                </c:pt>
                <c:pt idx="8373">
                  <c:v>-10.45189794595189</c:v>
                </c:pt>
                <c:pt idx="8374">
                  <c:v>0.35466488129936219</c:v>
                </c:pt>
                <c:pt idx="8375">
                  <c:v>4.4667099610383394</c:v>
                </c:pt>
                <c:pt idx="8376">
                  <c:v>0.38419153232608438</c:v>
                </c:pt>
                <c:pt idx="8377">
                  <c:v>2.5783679970514877</c:v>
                </c:pt>
                <c:pt idx="8378">
                  <c:v>8.3808217839409309</c:v>
                </c:pt>
                <c:pt idx="8379">
                  <c:v>0.23670025802033148</c:v>
                </c:pt>
                <c:pt idx="8380">
                  <c:v>-2.7761039880731642</c:v>
                </c:pt>
                <c:pt idx="8381">
                  <c:v>11.307011018304401</c:v>
                </c:pt>
                <c:pt idx="8382">
                  <c:v>1.9410101344828854</c:v>
                </c:pt>
                <c:pt idx="8383">
                  <c:v>1.1631436510502502</c:v>
                </c:pt>
                <c:pt idx="8384">
                  <c:v>-2.0937300518697088</c:v>
                </c:pt>
                <c:pt idx="8385">
                  <c:v>0.58496250072115596</c:v>
                </c:pt>
                <c:pt idx="8386">
                  <c:v>1.0901978089715783</c:v>
                </c:pt>
                <c:pt idx="8387">
                  <c:v>-8.3837042924740537</c:v>
                </c:pt>
                <c:pt idx="8388">
                  <c:v>0.13270253748611385</c:v>
                </c:pt>
                <c:pt idx="8389">
                  <c:v>-0.55531703897263129</c:v>
                </c:pt>
                <c:pt idx="8390">
                  <c:v>-0.15200309344504978</c:v>
                </c:pt>
                <c:pt idx="8391">
                  <c:v>-6.0732489820306386</c:v>
                </c:pt>
                <c:pt idx="8392">
                  <c:v>-10.229619965185119</c:v>
                </c:pt>
                <c:pt idx="8393">
                  <c:v>-6.4014173722169915E-2</c:v>
                </c:pt>
                <c:pt idx="8394">
                  <c:v>0.43109735017494294</c:v>
                </c:pt>
                <c:pt idx="8395">
                  <c:v>0.11389096652798436</c:v>
                </c:pt>
                <c:pt idx="8396">
                  <c:v>7.6462586799900292</c:v>
                </c:pt>
                <c:pt idx="8397">
                  <c:v>10.146780789986687</c:v>
                </c:pt>
                <c:pt idx="8398">
                  <c:v>0.21531690425632705</c:v>
                </c:pt>
                <c:pt idx="8399">
                  <c:v>7.2149785755835097E-2</c:v>
                </c:pt>
                <c:pt idx="8400">
                  <c:v>-10.644156719937438</c:v>
                </c:pt>
                <c:pt idx="8401">
                  <c:v>-13.278110621288722</c:v>
                </c:pt>
                <c:pt idx="8402">
                  <c:v>1.8147346710259204E-2</c:v>
                </c:pt>
                <c:pt idx="8403">
                  <c:v>6.0732489820306386</c:v>
                </c:pt>
                <c:pt idx="8404">
                  <c:v>-12.081483438093674</c:v>
                </c:pt>
                <c:pt idx="8405">
                  <c:v>-2.5809627891465738</c:v>
                </c:pt>
                <c:pt idx="8406">
                  <c:v>5.5647846187835261</c:v>
                </c:pt>
                <c:pt idx="8407">
                  <c:v>1.3554806545983893</c:v>
                </c:pt>
                <c:pt idx="8408">
                  <c:v>-0.14406194956088497</c:v>
                </c:pt>
                <c:pt idx="8409">
                  <c:v>2.2489405035620515E-3</c:v>
                </c:pt>
                <c:pt idx="8410">
                  <c:v>6.1400544664143575E-2</c:v>
                </c:pt>
                <c:pt idx="8411">
                  <c:v>9.8672787397096631</c:v>
                </c:pt>
                <c:pt idx="8412">
                  <c:v>0.42084312096004972</c:v>
                </c:pt>
                <c:pt idx="8413">
                  <c:v>-12.613636010763889</c:v>
                </c:pt>
                <c:pt idx="8414">
                  <c:v>0.55521515732710425</c:v>
                </c:pt>
                <c:pt idx="8415">
                  <c:v>1.2267708618470223</c:v>
                </c:pt>
                <c:pt idx="8416">
                  <c:v>10.518653155673389</c:v>
                </c:pt>
                <c:pt idx="8417">
                  <c:v>-0.21083819470836557</c:v>
                </c:pt>
                <c:pt idx="8418">
                  <c:v>0.69045562956847017</c:v>
                </c:pt>
                <c:pt idx="8419">
                  <c:v>10.059344460824425</c:v>
                </c:pt>
                <c:pt idx="8420">
                  <c:v>-0.20587223711438132</c:v>
                </c:pt>
                <c:pt idx="8421">
                  <c:v>-0.33868661314872878</c:v>
                </c:pt>
                <c:pt idx="8422">
                  <c:v>-0.49435995194024984</c:v>
                </c:pt>
                <c:pt idx="8423">
                  <c:v>0.76867445389354427</c:v>
                </c:pt>
                <c:pt idx="8424">
                  <c:v>2.2261129641720903</c:v>
                </c:pt>
                <c:pt idx="8425">
                  <c:v>0.14438990933517493</c:v>
                </c:pt>
                <c:pt idx="8426">
                  <c:v>2.4537179674429037</c:v>
                </c:pt>
                <c:pt idx="8427">
                  <c:v>0.63273822529056989</c:v>
                </c:pt>
                <c:pt idx="8428">
                  <c:v>-8.4742200241235438E-2</c:v>
                </c:pt>
                <c:pt idx="8429">
                  <c:v>-1.5266756653310357E-2</c:v>
                </c:pt>
                <c:pt idx="8430">
                  <c:v>0.20505386463347638</c:v>
                </c:pt>
                <c:pt idx="8431">
                  <c:v>-0.42365062958355165</c:v>
                </c:pt>
                <c:pt idx="8432">
                  <c:v>0.18762700317577127</c:v>
                </c:pt>
                <c:pt idx="8433">
                  <c:v>-3.8618217416329386</c:v>
                </c:pt>
                <c:pt idx="8434">
                  <c:v>2.5530935327850264</c:v>
                </c:pt>
                <c:pt idx="8435">
                  <c:v>13.651388101356714</c:v>
                </c:pt>
                <c:pt idx="8436">
                  <c:v>7.0660891904577738</c:v>
                </c:pt>
                <c:pt idx="8437">
                  <c:v>0.10458273453021188</c:v>
                </c:pt>
                <c:pt idx="8438">
                  <c:v>0.13972476366661349</c:v>
                </c:pt>
                <c:pt idx="8439">
                  <c:v>-10.307580315927396</c:v>
                </c:pt>
                <c:pt idx="8440">
                  <c:v>1.0246620542342695</c:v>
                </c:pt>
                <c:pt idx="8441">
                  <c:v>0.27361774469162076</c:v>
                </c:pt>
                <c:pt idx="8442">
                  <c:v>0.19986940471030856</c:v>
                </c:pt>
                <c:pt idx="8443">
                  <c:v>8.3822637581148367</c:v>
                </c:pt>
                <c:pt idx="8444">
                  <c:v>1.3385966936731921</c:v>
                </c:pt>
                <c:pt idx="8445">
                  <c:v>2.0473057147783571</c:v>
                </c:pt>
                <c:pt idx="8446">
                  <c:v>0.5138014717999172</c:v>
                </c:pt>
                <c:pt idx="8447">
                  <c:v>-1.8474199439234298</c:v>
                </c:pt>
                <c:pt idx="8448">
                  <c:v>5.385121921374556</c:v>
                </c:pt>
                <c:pt idx="8449">
                  <c:v>3.7575193792622184</c:v>
                </c:pt>
                <c:pt idx="8450">
                  <c:v>1.5849625007211561</c:v>
                </c:pt>
                <c:pt idx="8451">
                  <c:v>-4.7789970061695399</c:v>
                </c:pt>
                <c:pt idx="8452">
                  <c:v>-0.70981398790623895</c:v>
                </c:pt>
                <c:pt idx="8453">
                  <c:v>1.9411679000963007</c:v>
                </c:pt>
                <c:pt idx="8454">
                  <c:v>2.2730184944064158</c:v>
                </c:pt>
                <c:pt idx="8455">
                  <c:v>-0.68775211429172145</c:v>
                </c:pt>
                <c:pt idx="8456">
                  <c:v>0.93859945533585709</c:v>
                </c:pt>
                <c:pt idx="8457">
                  <c:v>10.229619965185119</c:v>
                </c:pt>
                <c:pt idx="8458">
                  <c:v>8.9858419370033413</c:v>
                </c:pt>
                <c:pt idx="8459">
                  <c:v>8.0624959257337636</c:v>
                </c:pt>
                <c:pt idx="8460">
                  <c:v>-8.6462586799900301</c:v>
                </c:pt>
                <c:pt idx="8461">
                  <c:v>-1.320134813064312</c:v>
                </c:pt>
                <c:pt idx="8462">
                  <c:v>7.6486571760385464</c:v>
                </c:pt>
                <c:pt idx="8463">
                  <c:v>1.1916149493439068</c:v>
                </c:pt>
                <c:pt idx="8464">
                  <c:v>-11.551067348664397</c:v>
                </c:pt>
                <c:pt idx="8465">
                  <c:v>4.6732823037079427</c:v>
                </c:pt>
                <c:pt idx="8466">
                  <c:v>1.2765176351974159</c:v>
                </c:pt>
                <c:pt idx="8467">
                  <c:v>-2.4446360419236132E-2</c:v>
                </c:pt>
                <c:pt idx="8468">
                  <c:v>11.518489240994933</c:v>
                </c:pt>
                <c:pt idx="8469">
                  <c:v>9.9840885726220716E-3</c:v>
                </c:pt>
                <c:pt idx="8470">
                  <c:v>1.4670552918154418</c:v>
                </c:pt>
                <c:pt idx="8471">
                  <c:v>0.55639334852438516</c:v>
                </c:pt>
                <c:pt idx="8472">
                  <c:v>0.37439551478149791</c:v>
                </c:pt>
                <c:pt idx="8473">
                  <c:v>-0.1458508664634546</c:v>
                </c:pt>
                <c:pt idx="8474">
                  <c:v>-11.059344460824425</c:v>
                </c:pt>
                <c:pt idx="8475">
                  <c:v>0.32192809488736207</c:v>
                </c:pt>
                <c:pt idx="8476">
                  <c:v>0.54056838136270258</c:v>
                </c:pt>
                <c:pt idx="8477">
                  <c:v>1.6216523100503366</c:v>
                </c:pt>
                <c:pt idx="8478">
                  <c:v>5.5545888516776376</c:v>
                </c:pt>
                <c:pt idx="8479">
                  <c:v>0.70043971814109218</c:v>
                </c:pt>
                <c:pt idx="8480">
                  <c:v>0.58496250072115619</c:v>
                </c:pt>
                <c:pt idx="8481">
                  <c:v>0.26303440583379378</c:v>
                </c:pt>
                <c:pt idx="8482">
                  <c:v>3.8244284354165461</c:v>
                </c:pt>
                <c:pt idx="8483">
                  <c:v>1.3219280948873624</c:v>
                </c:pt>
                <c:pt idx="8484">
                  <c:v>9.6450579349844787</c:v>
                </c:pt>
                <c:pt idx="8485">
                  <c:v>0.36211266180291568</c:v>
                </c:pt>
                <c:pt idx="8486">
                  <c:v>8.3837042924740537</c:v>
                </c:pt>
                <c:pt idx="8487">
                  <c:v>0.30256277002043108</c:v>
                </c:pt>
                <c:pt idx="8488">
                  <c:v>1.3647782431797264</c:v>
                </c:pt>
                <c:pt idx="8489">
                  <c:v>3.8712666858777975</c:v>
                </c:pt>
                <c:pt idx="8490">
                  <c:v>-2.7584453215766573</c:v>
                </c:pt>
                <c:pt idx="8491">
                  <c:v>0.31647366479525418</c:v>
                </c:pt>
                <c:pt idx="8492">
                  <c:v>1.1422938824651219</c:v>
                </c:pt>
                <c:pt idx="8493">
                  <c:v>-0.6076825772212392</c:v>
                </c:pt>
                <c:pt idx="8494">
                  <c:v>1.0971686590069982</c:v>
                </c:pt>
                <c:pt idx="8495">
                  <c:v>1.046293652273935</c:v>
                </c:pt>
                <c:pt idx="8496">
                  <c:v>1.3352864777423812</c:v>
                </c:pt>
                <c:pt idx="8497">
                  <c:v>-1.3219280948873622</c:v>
                </c:pt>
                <c:pt idx="8498">
                  <c:v>10.866763767353351</c:v>
                </c:pt>
                <c:pt idx="8499">
                  <c:v>-0.4156384970133794</c:v>
                </c:pt>
                <c:pt idx="8500">
                  <c:v>-0.15832081720152871</c:v>
                </c:pt>
                <c:pt idx="8501">
                  <c:v>-2.9874469496569156</c:v>
                </c:pt>
                <c:pt idx="8502">
                  <c:v>-0.23925107207813484</c:v>
                </c:pt>
                <c:pt idx="8503">
                  <c:v>6.5494638194997705</c:v>
                </c:pt>
                <c:pt idx="8504">
                  <c:v>9.3822637581148367</c:v>
                </c:pt>
                <c:pt idx="8505">
                  <c:v>1.0285691521967713</c:v>
                </c:pt>
                <c:pt idx="8506">
                  <c:v>-0.89690650703589669</c:v>
                </c:pt>
                <c:pt idx="8507">
                  <c:v>0.41491730974731372</c:v>
                </c:pt>
                <c:pt idx="8508">
                  <c:v>2.6125054849437759</c:v>
                </c:pt>
                <c:pt idx="8509">
                  <c:v>2.2720076500083449E-2</c:v>
                </c:pt>
                <c:pt idx="8510">
                  <c:v>-0.59790155642865417</c:v>
                </c:pt>
                <c:pt idx="8511">
                  <c:v>0.56634682255380908</c:v>
                </c:pt>
                <c:pt idx="8512">
                  <c:v>-0.14349159358953226</c:v>
                </c:pt>
                <c:pt idx="8513">
                  <c:v>-1.2726553238466911</c:v>
                </c:pt>
                <c:pt idx="8514">
                  <c:v>0.96252529458133707</c:v>
                </c:pt>
                <c:pt idx="8515">
                  <c:v>0.11226623225091184</c:v>
                </c:pt>
                <c:pt idx="8516">
                  <c:v>0.43935717847425698</c:v>
                </c:pt>
                <c:pt idx="8517">
                  <c:v>2.7944158663501057</c:v>
                </c:pt>
                <c:pt idx="8518">
                  <c:v>1.9987982547902468</c:v>
                </c:pt>
                <c:pt idx="8519">
                  <c:v>-3.899413161586341E-2</c:v>
                </c:pt>
                <c:pt idx="8520">
                  <c:v>2.1951954675937508</c:v>
                </c:pt>
                <c:pt idx="8521">
                  <c:v>-9.0606959316875546</c:v>
                </c:pt>
                <c:pt idx="8522">
                  <c:v>7.594885323329871E-2</c:v>
                </c:pt>
                <c:pt idx="8523">
                  <c:v>6.6438561897747253</c:v>
                </c:pt>
                <c:pt idx="8524">
                  <c:v>-0.40008715781287257</c:v>
                </c:pt>
                <c:pt idx="8525">
                  <c:v>-12.598207620320975</c:v>
                </c:pt>
                <c:pt idx="8526">
                  <c:v>-8.0606959316875546</c:v>
                </c:pt>
                <c:pt idx="8527">
                  <c:v>-0.71261786424247153</c:v>
                </c:pt>
                <c:pt idx="8528">
                  <c:v>12.866313015702193</c:v>
                </c:pt>
                <c:pt idx="8529">
                  <c:v>-8.3837042924740537</c:v>
                </c:pt>
                <c:pt idx="8530">
                  <c:v>0.18412240440873037</c:v>
                </c:pt>
                <c:pt idx="8531">
                  <c:v>-10.059795091795101</c:v>
                </c:pt>
                <c:pt idx="8532">
                  <c:v>-0.12338241550528214</c:v>
                </c:pt>
                <c:pt idx="8533">
                  <c:v>-0.11455976426285562</c:v>
                </c:pt>
                <c:pt idx="8534">
                  <c:v>-5.160119648721273E-2</c:v>
                </c:pt>
                <c:pt idx="8535">
                  <c:v>-0.11455976426285562</c:v>
                </c:pt>
                <c:pt idx="8536">
                  <c:v>8.9885503517195112E-2</c:v>
                </c:pt>
                <c:pt idx="8537">
                  <c:v>0.21723071622066889</c:v>
                </c:pt>
                <c:pt idx="8538">
                  <c:v>0.44805255650680692</c:v>
                </c:pt>
                <c:pt idx="8539">
                  <c:v>-2.3865118010975546</c:v>
                </c:pt>
                <c:pt idx="8540">
                  <c:v>-10.307580315927396</c:v>
                </c:pt>
                <c:pt idx="8541">
                  <c:v>8.1649069266756893</c:v>
                </c:pt>
                <c:pt idx="8542">
                  <c:v>-5.3900995975289421</c:v>
                </c:pt>
                <c:pt idx="8543">
                  <c:v>-0.37196877738695772</c:v>
                </c:pt>
                <c:pt idx="8544">
                  <c:v>-4.5763493704164482</c:v>
                </c:pt>
                <c:pt idx="8545">
                  <c:v>1.5467646473266086</c:v>
                </c:pt>
                <c:pt idx="8546">
                  <c:v>-7.0660891904577721</c:v>
                </c:pt>
                <c:pt idx="8547">
                  <c:v>-16.729554363610134</c:v>
                </c:pt>
                <c:pt idx="8548">
                  <c:v>1.9843467356885143</c:v>
                </c:pt>
                <c:pt idx="8549">
                  <c:v>-0.95283489192131987</c:v>
                </c:pt>
                <c:pt idx="8550">
                  <c:v>-0.40846484535535782</c:v>
                </c:pt>
                <c:pt idx="8551">
                  <c:v>-7.6486571760385464</c:v>
                </c:pt>
                <c:pt idx="8552">
                  <c:v>-7.6486571760385464</c:v>
                </c:pt>
                <c:pt idx="8553">
                  <c:v>-5.3457748368417297</c:v>
                </c:pt>
                <c:pt idx="8554">
                  <c:v>-0.20645087746742632</c:v>
                </c:pt>
                <c:pt idx="8555">
                  <c:v>10.518653155673389</c:v>
                </c:pt>
                <c:pt idx="8556">
                  <c:v>-5.0874628412503391</c:v>
                </c:pt>
                <c:pt idx="8557">
                  <c:v>-10.077260804596685</c:v>
                </c:pt>
                <c:pt idx="8558">
                  <c:v>-0.99284020842713405</c:v>
                </c:pt>
                <c:pt idx="8559">
                  <c:v>-5.3457748368417297</c:v>
                </c:pt>
                <c:pt idx="8560">
                  <c:v>-7.800251200127338E-2</c:v>
                </c:pt>
                <c:pt idx="8561">
                  <c:v>-0.22917095396750986</c:v>
                </c:pt>
                <c:pt idx="8562">
                  <c:v>-6.0732489820306386</c:v>
                </c:pt>
                <c:pt idx="8563">
                  <c:v>-0.20741235370487138</c:v>
                </c:pt>
                <c:pt idx="8564">
                  <c:v>-1.0423022174130407</c:v>
                </c:pt>
                <c:pt idx="8565">
                  <c:v>0.43440282414577519</c:v>
                </c:pt>
                <c:pt idx="8566">
                  <c:v>1.7004397181410922</c:v>
                </c:pt>
                <c:pt idx="8567">
                  <c:v>-0.22239242133644802</c:v>
                </c:pt>
                <c:pt idx="8568">
                  <c:v>-10.866763767353351</c:v>
                </c:pt>
                <c:pt idx="8569">
                  <c:v>1.7472339296200334</c:v>
                </c:pt>
                <c:pt idx="8570">
                  <c:v>3.8745284893040748</c:v>
                </c:pt>
                <c:pt idx="8571">
                  <c:v>2.1987513526365294</c:v>
                </c:pt>
                <c:pt idx="8572">
                  <c:v>-5.5014391451588729</c:v>
                </c:pt>
                <c:pt idx="8573">
                  <c:v>3.712974647599705</c:v>
                </c:pt>
                <c:pt idx="8574">
                  <c:v>0.12553088208385882</c:v>
                </c:pt>
                <c:pt idx="8575">
                  <c:v>8.6438561897747253</c:v>
                </c:pt>
                <c:pt idx="8576">
                  <c:v>11.228818690495881</c:v>
                </c:pt>
                <c:pt idx="8577">
                  <c:v>-11.306821202497154</c:v>
                </c:pt>
                <c:pt idx="8578">
                  <c:v>-3.2178490361876562</c:v>
                </c:pt>
                <c:pt idx="8579">
                  <c:v>13.228818690495881</c:v>
                </c:pt>
                <c:pt idx="8580">
                  <c:v>-0.23225142353717018</c:v>
                </c:pt>
                <c:pt idx="8581">
                  <c:v>-1.5841614484846462</c:v>
                </c:pt>
                <c:pt idx="8582">
                  <c:v>-3.9434164716336326</c:v>
                </c:pt>
                <c:pt idx="8583">
                  <c:v>-3.3214473167304881</c:v>
                </c:pt>
                <c:pt idx="8584">
                  <c:v>7.0660891904577738</c:v>
                </c:pt>
                <c:pt idx="8585">
                  <c:v>11.702749878828293</c:v>
                </c:pt>
                <c:pt idx="8586">
                  <c:v>-0.76940310171442783</c:v>
                </c:pt>
                <c:pt idx="8587">
                  <c:v>11.34448085696304</c:v>
                </c:pt>
                <c:pt idx="8588">
                  <c:v>9.8667637673533513</c:v>
                </c:pt>
                <c:pt idx="8589">
                  <c:v>-6.5588341627576707E-2</c:v>
                </c:pt>
                <c:pt idx="8590">
                  <c:v>-1.3555636249868659</c:v>
                </c:pt>
                <c:pt idx="8591">
                  <c:v>8.0624959257337636</c:v>
                </c:pt>
                <c:pt idx="8592">
                  <c:v>-0.73744561248402329</c:v>
                </c:pt>
                <c:pt idx="8593">
                  <c:v>-16.702758895644124</c:v>
                </c:pt>
                <c:pt idx="8594">
                  <c:v>-1.0492373817642224E-2</c:v>
                </c:pt>
                <c:pt idx="8595">
                  <c:v>-3.9328003788997451E-2</c:v>
                </c:pt>
                <c:pt idx="8596">
                  <c:v>10.866248611111173</c:v>
                </c:pt>
                <c:pt idx="8597">
                  <c:v>2.6130462355619941</c:v>
                </c:pt>
                <c:pt idx="8598">
                  <c:v>-11.840515686924171</c:v>
                </c:pt>
                <c:pt idx="8599">
                  <c:v>11.34448085696304</c:v>
                </c:pt>
                <c:pt idx="8600">
                  <c:v>-1.4427070635279872E-2</c:v>
                </c:pt>
                <c:pt idx="8601">
                  <c:v>-9.6450579349844787</c:v>
                </c:pt>
                <c:pt idx="8602">
                  <c:v>-6.2630988270404003E-2</c:v>
                </c:pt>
                <c:pt idx="8603">
                  <c:v>-1.9015962959390058</c:v>
                </c:pt>
                <c:pt idx="8604">
                  <c:v>9.229619965185119</c:v>
                </c:pt>
                <c:pt idx="8605">
                  <c:v>7.6486571760385464</c:v>
                </c:pt>
                <c:pt idx="8606">
                  <c:v>11.228818690495881</c:v>
                </c:pt>
                <c:pt idx="8607">
                  <c:v>-8.7462841250339762E-2</c:v>
                </c:pt>
                <c:pt idx="8608">
                  <c:v>3.7310407602091011</c:v>
                </c:pt>
                <c:pt idx="8609">
                  <c:v>5.5647846187835261</c:v>
                </c:pt>
                <c:pt idx="8610">
                  <c:v>-0.22876233632150639</c:v>
                </c:pt>
                <c:pt idx="8611">
                  <c:v>2.5491669539619903</c:v>
                </c:pt>
                <c:pt idx="8612">
                  <c:v>-4.1768777620840787</c:v>
                </c:pt>
                <c:pt idx="8613">
                  <c:v>-10.229219383469125</c:v>
                </c:pt>
                <c:pt idx="8614">
                  <c:v>2.0188044014380573</c:v>
                </c:pt>
                <c:pt idx="8615">
                  <c:v>-1.6290176807990917</c:v>
                </c:pt>
                <c:pt idx="8616">
                  <c:v>-12.916936867972057</c:v>
                </c:pt>
                <c:pt idx="8617">
                  <c:v>11.731319031025064</c:v>
                </c:pt>
                <c:pt idx="8618">
                  <c:v>10.814048332230835</c:v>
                </c:pt>
                <c:pt idx="8619">
                  <c:v>-0.99640673527599144</c:v>
                </c:pt>
                <c:pt idx="8620">
                  <c:v>9.6215315259302686E-2</c:v>
                </c:pt>
                <c:pt idx="8621">
                  <c:v>0.41212590385894071</c:v>
                </c:pt>
                <c:pt idx="8622">
                  <c:v>-13.208691606785079</c:v>
                </c:pt>
                <c:pt idx="8623">
                  <c:v>-0.32102669214583013</c:v>
                </c:pt>
                <c:pt idx="8624">
                  <c:v>0.37269120856924903</c:v>
                </c:pt>
                <c:pt idx="8625">
                  <c:v>-0.201047518938093</c:v>
                </c:pt>
                <c:pt idx="8626">
                  <c:v>6.5342316986002267</c:v>
                </c:pt>
                <c:pt idx="8627">
                  <c:v>11.103506382011545</c:v>
                </c:pt>
                <c:pt idx="8628">
                  <c:v>11.22901905089352</c:v>
                </c:pt>
                <c:pt idx="8629">
                  <c:v>14.965799312657159</c:v>
                </c:pt>
                <c:pt idx="8630">
                  <c:v>0.2954558835261713</c:v>
                </c:pt>
                <c:pt idx="8631">
                  <c:v>-0.25457282708559792</c:v>
                </c:pt>
                <c:pt idx="8632">
                  <c:v>1.1690235987007802</c:v>
                </c:pt>
                <c:pt idx="8633">
                  <c:v>3.9074103920619487</c:v>
                </c:pt>
                <c:pt idx="8634">
                  <c:v>0.98229799826654085</c:v>
                </c:pt>
                <c:pt idx="8635">
                  <c:v>-0.10691520391651191</c:v>
                </c:pt>
                <c:pt idx="8636">
                  <c:v>-1.0001392157499176E-2</c:v>
                </c:pt>
                <c:pt idx="8637">
                  <c:v>-1.7493661255121171</c:v>
                </c:pt>
                <c:pt idx="8638">
                  <c:v>-0.42349907802704018</c:v>
                </c:pt>
                <c:pt idx="8639">
                  <c:v>0.51993900883245558</c:v>
                </c:pt>
                <c:pt idx="8640">
                  <c:v>1.1231482307728651</c:v>
                </c:pt>
                <c:pt idx="8641">
                  <c:v>0.74474294475792546</c:v>
                </c:pt>
                <c:pt idx="8642">
                  <c:v>0.37187236568670407</c:v>
                </c:pt>
                <c:pt idx="8643">
                  <c:v>10.759610821875045</c:v>
                </c:pt>
                <c:pt idx="8644">
                  <c:v>-2.2438257525671892</c:v>
                </c:pt>
                <c:pt idx="8645">
                  <c:v>-8.8672787397096631</c:v>
                </c:pt>
                <c:pt idx="8646">
                  <c:v>-0.10525978773845018</c:v>
                </c:pt>
                <c:pt idx="8647">
                  <c:v>0.16689730874474418</c:v>
                </c:pt>
                <c:pt idx="8648">
                  <c:v>-0.2091491856870929</c:v>
                </c:pt>
                <c:pt idx="8649">
                  <c:v>14.617333536081835</c:v>
                </c:pt>
                <c:pt idx="8650">
                  <c:v>-4.6047367519436604E-2</c:v>
                </c:pt>
                <c:pt idx="8651">
                  <c:v>0.19264507794239555</c:v>
                </c:pt>
                <c:pt idx="8652">
                  <c:v>-0.69379079565643564</c:v>
                </c:pt>
                <c:pt idx="8653">
                  <c:v>0.33920608631919763</c:v>
                </c:pt>
                <c:pt idx="8654">
                  <c:v>0.12553088208385912</c:v>
                </c:pt>
                <c:pt idx="8655">
                  <c:v>2.2259249058112016</c:v>
                </c:pt>
                <c:pt idx="8656">
                  <c:v>-0.64919861144938995</c:v>
                </c:pt>
                <c:pt idx="8657">
                  <c:v>7.4638800892755625E-2</c:v>
                </c:pt>
                <c:pt idx="8658">
                  <c:v>-0.57520353425882753</c:v>
                </c:pt>
                <c:pt idx="8659">
                  <c:v>0.83953532780675399</c:v>
                </c:pt>
                <c:pt idx="8660">
                  <c:v>2.9827907099677766</c:v>
                </c:pt>
                <c:pt idx="8661">
                  <c:v>1.322031140852971</c:v>
                </c:pt>
                <c:pt idx="8662">
                  <c:v>9.965784284662087</c:v>
                </c:pt>
                <c:pt idx="8663">
                  <c:v>2.3463515688265799</c:v>
                </c:pt>
                <c:pt idx="8664">
                  <c:v>0.39747912789453932</c:v>
                </c:pt>
                <c:pt idx="8665">
                  <c:v>-0.18273868717007591</c:v>
                </c:pt>
                <c:pt idx="8666">
                  <c:v>-3.4765418160676471E-2</c:v>
                </c:pt>
                <c:pt idx="8667">
                  <c:v>0.99982828125422918</c:v>
                </c:pt>
                <c:pt idx="8668">
                  <c:v>-9.3425161010432852E-3</c:v>
                </c:pt>
                <c:pt idx="8669">
                  <c:v>3.8474147814635949E-2</c:v>
                </c:pt>
                <c:pt idx="8670">
                  <c:v>0.80690415028674756</c:v>
                </c:pt>
                <c:pt idx="8671">
                  <c:v>6.0732489820306386</c:v>
                </c:pt>
                <c:pt idx="8672">
                  <c:v>6.0732489820306386</c:v>
                </c:pt>
                <c:pt idx="8673">
                  <c:v>6.0732489820306386</c:v>
                </c:pt>
                <c:pt idx="8674">
                  <c:v>6.0732489820306386</c:v>
                </c:pt>
                <c:pt idx="8675">
                  <c:v>-1.9169854050315058</c:v>
                </c:pt>
                <c:pt idx="8676">
                  <c:v>-0.87272224918037189</c:v>
                </c:pt>
                <c:pt idx="8677">
                  <c:v>0.52846761448813884</c:v>
                </c:pt>
                <c:pt idx="8678">
                  <c:v>-0.34549656602576667</c:v>
                </c:pt>
                <c:pt idx="8679">
                  <c:v>-8.6462586799900301</c:v>
                </c:pt>
                <c:pt idx="8680">
                  <c:v>-11.344665782303407</c:v>
                </c:pt>
                <c:pt idx="8681">
                  <c:v>12.853309555403674</c:v>
                </c:pt>
                <c:pt idx="8682">
                  <c:v>-5.8056216812058014E-3</c:v>
                </c:pt>
                <c:pt idx="8683">
                  <c:v>9.0606959316875546</c:v>
                </c:pt>
                <c:pt idx="8684">
                  <c:v>11.582455645110581</c:v>
                </c:pt>
                <c:pt idx="8685">
                  <c:v>0.32729460463717797</c:v>
                </c:pt>
                <c:pt idx="8686">
                  <c:v>0.41353641180507167</c:v>
                </c:pt>
                <c:pt idx="8687">
                  <c:v>-13.070176861805599</c:v>
                </c:pt>
                <c:pt idx="8688">
                  <c:v>-7.6486571760385464</c:v>
                </c:pt>
                <c:pt idx="8689">
                  <c:v>0.60090404459017743</c:v>
                </c:pt>
                <c:pt idx="8690">
                  <c:v>0.19993757050875202</c:v>
                </c:pt>
                <c:pt idx="8691">
                  <c:v>1.6256044852185021</c:v>
                </c:pt>
                <c:pt idx="8692">
                  <c:v>9.6444571875092606</c:v>
                </c:pt>
                <c:pt idx="8693">
                  <c:v>-0.11703942119021934</c:v>
                </c:pt>
                <c:pt idx="8694">
                  <c:v>-0.11703942119021934</c:v>
                </c:pt>
                <c:pt idx="8695">
                  <c:v>13.036173612553485</c:v>
                </c:pt>
                <c:pt idx="8696">
                  <c:v>0.19235532519116816</c:v>
                </c:pt>
                <c:pt idx="8697">
                  <c:v>0.61619054223344938</c:v>
                </c:pt>
                <c:pt idx="8698">
                  <c:v>10.759888183221834</c:v>
                </c:pt>
                <c:pt idx="8699">
                  <c:v>0.70427697546003176</c:v>
                </c:pt>
                <c:pt idx="8700">
                  <c:v>-1.0152667566533107</c:v>
                </c:pt>
                <c:pt idx="8701">
                  <c:v>-0.37851162325372989</c:v>
                </c:pt>
                <c:pt idx="8702">
                  <c:v>-0.1968920490425817</c:v>
                </c:pt>
                <c:pt idx="8703">
                  <c:v>-8.0624959257337636</c:v>
                </c:pt>
                <c:pt idx="8704">
                  <c:v>0.11345804978328387</c:v>
                </c:pt>
                <c:pt idx="8705">
                  <c:v>0.44057259138598198</c:v>
                </c:pt>
                <c:pt idx="8706">
                  <c:v>-2.8014376169596962E-2</c:v>
                </c:pt>
                <c:pt idx="8707">
                  <c:v>-4.8498517691190159E-2</c:v>
                </c:pt>
                <c:pt idx="8708">
                  <c:v>1.7737241441763241</c:v>
                </c:pt>
                <c:pt idx="8709">
                  <c:v>-0.27651763519741585</c:v>
                </c:pt>
                <c:pt idx="8710">
                  <c:v>2.0464102559715851E-2</c:v>
                </c:pt>
                <c:pt idx="8711">
                  <c:v>-6.0732489820306386</c:v>
                </c:pt>
                <c:pt idx="8712">
                  <c:v>-11.229019050893521</c:v>
                </c:pt>
                <c:pt idx="8713">
                  <c:v>6.0660891904577721</c:v>
                </c:pt>
                <c:pt idx="8714">
                  <c:v>-1.371968777386958</c:v>
                </c:pt>
                <c:pt idx="8715">
                  <c:v>-11.485493915223493</c:v>
                </c:pt>
                <c:pt idx="8716">
                  <c:v>0.12988028254690984</c:v>
                </c:pt>
                <c:pt idx="8717">
                  <c:v>-9.5196362528432132</c:v>
                </c:pt>
                <c:pt idx="8718">
                  <c:v>0.58016948953225678</c:v>
                </c:pt>
                <c:pt idx="8719">
                  <c:v>9.6444571875092606</c:v>
                </c:pt>
                <c:pt idx="8720">
                  <c:v>-1.2005054822672516</c:v>
                </c:pt>
                <c:pt idx="8721">
                  <c:v>0.58256798558077316</c:v>
                </c:pt>
                <c:pt idx="8722">
                  <c:v>3.242147769237743E-2</c:v>
                </c:pt>
                <c:pt idx="8723">
                  <c:v>0.1338557467347907</c:v>
                </c:pt>
                <c:pt idx="8724">
                  <c:v>0.58316025808717065</c:v>
                </c:pt>
                <c:pt idx="8725">
                  <c:v>-0.99460674122978154</c:v>
                </c:pt>
                <c:pt idx="8726">
                  <c:v>-1.2143050408507259</c:v>
                </c:pt>
                <c:pt idx="8727">
                  <c:v>-9.5196362528432132</c:v>
                </c:pt>
                <c:pt idx="8728">
                  <c:v>8.4648860487294044</c:v>
                </c:pt>
                <c:pt idx="8729">
                  <c:v>-2.5099690114330335</c:v>
                </c:pt>
                <c:pt idx="8730">
                  <c:v>-14.188202468179961</c:v>
                </c:pt>
                <c:pt idx="8731">
                  <c:v>-4.7725895038969277</c:v>
                </c:pt>
                <c:pt idx="8732">
                  <c:v>0.13750352374993502</c:v>
                </c:pt>
                <c:pt idx="8733">
                  <c:v>2.3670639934354178</c:v>
                </c:pt>
                <c:pt idx="8734">
                  <c:v>-0.48542682717024194</c:v>
                </c:pt>
                <c:pt idx="8735">
                  <c:v>9.6444571875092606</c:v>
                </c:pt>
                <c:pt idx="8736">
                  <c:v>1.3528356799254619</c:v>
                </c:pt>
                <c:pt idx="8737">
                  <c:v>1.0555513525309326</c:v>
                </c:pt>
                <c:pt idx="8738">
                  <c:v>0.37851162325372983</c:v>
                </c:pt>
                <c:pt idx="8739">
                  <c:v>11.840384550711667</c:v>
                </c:pt>
                <c:pt idx="8740">
                  <c:v>-2.8051241710295614</c:v>
                </c:pt>
                <c:pt idx="8741">
                  <c:v>-0.2437357670788437</c:v>
                </c:pt>
                <c:pt idx="8742">
                  <c:v>-11.013555309891467</c:v>
                </c:pt>
                <c:pt idx="8743">
                  <c:v>-1.1975151179291312</c:v>
                </c:pt>
                <c:pt idx="8744">
                  <c:v>0.6057210608879533</c:v>
                </c:pt>
                <c:pt idx="8745">
                  <c:v>2.3147325934831584</c:v>
                </c:pt>
                <c:pt idx="8746">
                  <c:v>-12.965904504239749</c:v>
                </c:pt>
                <c:pt idx="8747">
                  <c:v>8.0919995383567464E-2</c:v>
                </c:pt>
                <c:pt idx="8748">
                  <c:v>-0.30464243609154279</c:v>
                </c:pt>
                <c:pt idx="8749">
                  <c:v>3.4291865660555767</c:v>
                </c:pt>
                <c:pt idx="8750">
                  <c:v>1.6497712783836758</c:v>
                </c:pt>
                <c:pt idx="8751">
                  <c:v>3.4551946257508264</c:v>
                </c:pt>
                <c:pt idx="8752">
                  <c:v>-4.527042524791975</c:v>
                </c:pt>
                <c:pt idx="8753">
                  <c:v>5.8377030129268732</c:v>
                </c:pt>
                <c:pt idx="8754">
                  <c:v>1.2154284735866836</c:v>
                </c:pt>
                <c:pt idx="8755">
                  <c:v>-11.188588845707349</c:v>
                </c:pt>
                <c:pt idx="8756">
                  <c:v>-0.27301849440641579</c:v>
                </c:pt>
                <c:pt idx="8757">
                  <c:v>0.99820000595378977</c:v>
                </c:pt>
                <c:pt idx="8758">
                  <c:v>-0.37525759729348879</c:v>
                </c:pt>
                <c:pt idx="8759">
                  <c:v>1.0994211784878893</c:v>
                </c:pt>
                <c:pt idx="8760">
                  <c:v>7.0660891904577738</c:v>
                </c:pt>
                <c:pt idx="8761">
                  <c:v>-1.522817359471919</c:v>
                </c:pt>
                <c:pt idx="8762">
                  <c:v>-1.2186215636711162</c:v>
                </c:pt>
                <c:pt idx="8763">
                  <c:v>2.7775139427692546</c:v>
                </c:pt>
                <c:pt idx="8764">
                  <c:v>11.103287808412022</c:v>
                </c:pt>
                <c:pt idx="8765">
                  <c:v>11.103287808412022</c:v>
                </c:pt>
                <c:pt idx="8766">
                  <c:v>11.103287808412022</c:v>
                </c:pt>
                <c:pt idx="8767">
                  <c:v>4.8094288201045207E-2</c:v>
                </c:pt>
                <c:pt idx="8768">
                  <c:v>1.5729302447892144</c:v>
                </c:pt>
                <c:pt idx="8769">
                  <c:v>0.29900550583173374</c:v>
                </c:pt>
                <c:pt idx="8770">
                  <c:v>-0.1872785681925806</c:v>
                </c:pt>
                <c:pt idx="8771">
                  <c:v>0.14359085362884957</c:v>
                </c:pt>
                <c:pt idx="8772">
                  <c:v>8.5729874025883737E-2</c:v>
                </c:pt>
                <c:pt idx="8773">
                  <c:v>-10.45189794595189</c:v>
                </c:pt>
                <c:pt idx="8774">
                  <c:v>-9.229619965185119</c:v>
                </c:pt>
                <c:pt idx="8775">
                  <c:v>1.2217914236019125</c:v>
                </c:pt>
                <c:pt idx="8776">
                  <c:v>1.0539388071108036</c:v>
                </c:pt>
                <c:pt idx="8777">
                  <c:v>0.82254413486068612</c:v>
                </c:pt>
                <c:pt idx="8778">
                  <c:v>11.307011018304401</c:v>
                </c:pt>
                <c:pt idx="8779">
                  <c:v>-0.48456060376331872</c:v>
                </c:pt>
                <c:pt idx="8780">
                  <c:v>-9.6444571875092606</c:v>
                </c:pt>
                <c:pt idx="8781">
                  <c:v>9.8403704060994482E-2</c:v>
                </c:pt>
                <c:pt idx="8782">
                  <c:v>0.21056698593965839</c:v>
                </c:pt>
                <c:pt idx="8783">
                  <c:v>0.89158004993236806</c:v>
                </c:pt>
                <c:pt idx="8784">
                  <c:v>-0.68746040922727747</c:v>
                </c:pt>
                <c:pt idx="8785">
                  <c:v>-10.966265102877133</c:v>
                </c:pt>
                <c:pt idx="8786">
                  <c:v>1.2175914350726269</c:v>
                </c:pt>
                <c:pt idx="8787">
                  <c:v>1.4585302158957649</c:v>
                </c:pt>
                <c:pt idx="8788">
                  <c:v>0.75470387140640938</c:v>
                </c:pt>
                <c:pt idx="8789">
                  <c:v>2.6968553807920537</c:v>
                </c:pt>
                <c:pt idx="8790">
                  <c:v>0.49124806589896219</c:v>
                </c:pt>
                <c:pt idx="8791">
                  <c:v>-9.7604427459966399</c:v>
                </c:pt>
                <c:pt idx="8792">
                  <c:v>0.84751608833990499</c:v>
                </c:pt>
                <c:pt idx="8793">
                  <c:v>3.0566354611293587</c:v>
                </c:pt>
                <c:pt idx="8794">
                  <c:v>9.5196362528432132</c:v>
                </c:pt>
                <c:pt idx="8795">
                  <c:v>-7.6486571760385464</c:v>
                </c:pt>
                <c:pt idx="8796">
                  <c:v>9.7598881832218343</c:v>
                </c:pt>
                <c:pt idx="8797">
                  <c:v>-4.6951260579835022E-2</c:v>
                </c:pt>
                <c:pt idx="8798">
                  <c:v>0.45937014845041441</c:v>
                </c:pt>
                <c:pt idx="8799">
                  <c:v>1.0636946753173899</c:v>
                </c:pt>
                <c:pt idx="8800">
                  <c:v>13.306821202497154</c:v>
                </c:pt>
                <c:pt idx="8801">
                  <c:v>-2.7503536208215262</c:v>
                </c:pt>
                <c:pt idx="8802">
                  <c:v>-11.673750739438065</c:v>
                </c:pt>
                <c:pt idx="8803">
                  <c:v>7.0660891904577721</c:v>
                </c:pt>
                <c:pt idx="8804">
                  <c:v>1.2043584985061861</c:v>
                </c:pt>
                <c:pt idx="8805">
                  <c:v>4.9988135831676384E-2</c:v>
                </c:pt>
                <c:pt idx="8806">
                  <c:v>13.853309555403674</c:v>
                </c:pt>
                <c:pt idx="8807">
                  <c:v>0.18371195317238806</c:v>
                </c:pt>
                <c:pt idx="8808">
                  <c:v>2.8996950942043149</c:v>
                </c:pt>
                <c:pt idx="8809">
                  <c:v>1.1042402093851884</c:v>
                </c:pt>
                <c:pt idx="8810">
                  <c:v>-6.4551946257508268</c:v>
                </c:pt>
                <c:pt idx="8811">
                  <c:v>0.11042398969365035</c:v>
                </c:pt>
                <c:pt idx="8812">
                  <c:v>1.3865268898711536</c:v>
                </c:pt>
                <c:pt idx="8813">
                  <c:v>15.904399421380555</c:v>
                </c:pt>
                <c:pt idx="8814">
                  <c:v>15.311582772048336</c:v>
                </c:pt>
                <c:pt idx="8815">
                  <c:v>-8.7290225336014396E-2</c:v>
                </c:pt>
                <c:pt idx="8816">
                  <c:v>-12.468454344036344</c:v>
                </c:pt>
                <c:pt idx="8817">
                  <c:v>1.5182721433166446</c:v>
                </c:pt>
                <c:pt idx="8818">
                  <c:v>1.1056101879605984</c:v>
                </c:pt>
                <c:pt idx="8819">
                  <c:v>3.0564669516590288</c:v>
                </c:pt>
                <c:pt idx="8820">
                  <c:v>1.0406419844973458</c:v>
                </c:pt>
                <c:pt idx="8821">
                  <c:v>-0.45567948377618955</c:v>
                </c:pt>
                <c:pt idx="8822">
                  <c:v>0.43295940727610632</c:v>
                </c:pt>
                <c:pt idx="8823">
                  <c:v>-0.99783865871053246</c:v>
                </c:pt>
                <c:pt idx="8824">
                  <c:v>11.306821202497154</c:v>
                </c:pt>
                <c:pt idx="8825">
                  <c:v>11.381002109550927</c:v>
                </c:pt>
                <c:pt idx="8826">
                  <c:v>4.7725895038969277</c:v>
                </c:pt>
                <c:pt idx="8827">
                  <c:v>-16.457637380991763</c:v>
                </c:pt>
                <c:pt idx="8828">
                  <c:v>0.37851162325372983</c:v>
                </c:pt>
                <c:pt idx="8829">
                  <c:v>-1.0972972013549149</c:v>
                </c:pt>
                <c:pt idx="8830">
                  <c:v>6.6486571760385464</c:v>
                </c:pt>
                <c:pt idx="8831">
                  <c:v>-1.3713161218495258</c:v>
                </c:pt>
                <c:pt idx="8832">
                  <c:v>1.9307373375628862</c:v>
                </c:pt>
                <c:pt idx="8833">
                  <c:v>9.6438561897747253</c:v>
                </c:pt>
                <c:pt idx="8834">
                  <c:v>16.919984473256225</c:v>
                </c:pt>
                <c:pt idx="8835">
                  <c:v>11.013322673425447</c:v>
                </c:pt>
                <c:pt idx="8836">
                  <c:v>-14.468305841138815</c:v>
                </c:pt>
                <c:pt idx="8837">
                  <c:v>-0.12626377264617286</c:v>
                </c:pt>
                <c:pt idx="8838">
                  <c:v>0.53352111537128688</c:v>
                </c:pt>
                <c:pt idx="8839">
                  <c:v>0.37136702762186724</c:v>
                </c:pt>
                <c:pt idx="8840">
                  <c:v>-0.57489776161680339</c:v>
                </c:pt>
                <c:pt idx="8841">
                  <c:v>-10.759610821875045</c:v>
                </c:pt>
                <c:pt idx="8842">
                  <c:v>0.15344506761895677</c:v>
                </c:pt>
                <c:pt idx="8843">
                  <c:v>-0.26303440583379395</c:v>
                </c:pt>
                <c:pt idx="8844">
                  <c:v>-7.0660891904577721</c:v>
                </c:pt>
                <c:pt idx="8845">
                  <c:v>2.7589919004962051</c:v>
                </c:pt>
                <c:pt idx="8846">
                  <c:v>5.5821401032291007</c:v>
                </c:pt>
                <c:pt idx="8847">
                  <c:v>-9.3822637581148367</c:v>
                </c:pt>
                <c:pt idx="8848">
                  <c:v>-0.36366385884641672</c:v>
                </c:pt>
                <c:pt idx="8849">
                  <c:v>0.21864028647534031</c:v>
                </c:pt>
                <c:pt idx="8850">
                  <c:v>-2.3984960485165466E-3</c:v>
                </c:pt>
                <c:pt idx="8851">
                  <c:v>-0.38193540425163913</c:v>
                </c:pt>
                <c:pt idx="8852">
                  <c:v>1.3058084295240853</c:v>
                </c:pt>
                <c:pt idx="8853">
                  <c:v>1.2072832300574972E-2</c:v>
                </c:pt>
                <c:pt idx="8854">
                  <c:v>-1.0123837244558322</c:v>
                </c:pt>
                <c:pt idx="8855">
                  <c:v>0.3280541976842038</c:v>
                </c:pt>
                <c:pt idx="8856">
                  <c:v>0.57402702304000053</c:v>
                </c:pt>
                <c:pt idx="8857">
                  <c:v>-0.49989478619826028</c:v>
                </c:pt>
                <c:pt idx="8858">
                  <c:v>0.21864028647534031</c:v>
                </c:pt>
                <c:pt idx="8859">
                  <c:v>-5.6582418622719552E-2</c:v>
                </c:pt>
                <c:pt idx="8860">
                  <c:v>1.0839232361464437E-2</c:v>
                </c:pt>
                <c:pt idx="8861">
                  <c:v>0.68654075277971693</c:v>
                </c:pt>
                <c:pt idx="8862">
                  <c:v>1.096215315259303</c:v>
                </c:pt>
                <c:pt idx="8863">
                  <c:v>-6.2891673033664857</c:v>
                </c:pt>
                <c:pt idx="8864">
                  <c:v>1.5125136506514638</c:v>
                </c:pt>
                <c:pt idx="8865">
                  <c:v>0.76782655787096665</c:v>
                </c:pt>
                <c:pt idx="8866">
                  <c:v>1.6485276294986226</c:v>
                </c:pt>
                <c:pt idx="8867">
                  <c:v>3.4739453323321077</c:v>
                </c:pt>
                <c:pt idx="8868">
                  <c:v>-6.0732489820306386</c:v>
                </c:pt>
                <c:pt idx="8869">
                  <c:v>0.73216460790238502</c:v>
                </c:pt>
                <c:pt idx="8870">
                  <c:v>-9.6444571875092606</c:v>
                </c:pt>
                <c:pt idx="8871">
                  <c:v>0.80360278719649647</c:v>
                </c:pt>
                <c:pt idx="8872">
                  <c:v>0.58256798558077338</c:v>
                </c:pt>
                <c:pt idx="8873">
                  <c:v>-0.84799690655494997</c:v>
                </c:pt>
                <c:pt idx="8874">
                  <c:v>11.61378946447258</c:v>
                </c:pt>
                <c:pt idx="8875">
                  <c:v>-8.4615787481963425E-3</c:v>
                </c:pt>
                <c:pt idx="8876">
                  <c:v>-9.5183253076908674</c:v>
                </c:pt>
                <c:pt idx="8877">
                  <c:v>0.92570621765268635</c:v>
                </c:pt>
                <c:pt idx="8878">
                  <c:v>2.6844981742720706</c:v>
                </c:pt>
                <c:pt idx="8879">
                  <c:v>0.47074693186513167</c:v>
                </c:pt>
                <c:pt idx="8880">
                  <c:v>0</c:v>
                </c:pt>
                <c:pt idx="8881">
                  <c:v>-0.22249546730205677</c:v>
                </c:pt>
                <c:pt idx="8882">
                  <c:v>2.0775315541411912</c:v>
                </c:pt>
                <c:pt idx="8883">
                  <c:v>0.2100352148164647</c:v>
                </c:pt>
                <c:pt idx="8884">
                  <c:v>-0.10095774862011248</c:v>
                </c:pt>
                <c:pt idx="8885">
                  <c:v>2.449822465646422</c:v>
                </c:pt>
                <c:pt idx="8886">
                  <c:v>0.16777241332342346</c:v>
                </c:pt>
                <c:pt idx="8887">
                  <c:v>2.5522257143091567</c:v>
                </c:pt>
                <c:pt idx="8888">
                  <c:v>0.48211219035114383</c:v>
                </c:pt>
                <c:pt idx="8889">
                  <c:v>0.12373536842224454</c:v>
                </c:pt>
                <c:pt idx="8890">
                  <c:v>0.19350767589986534</c:v>
                </c:pt>
                <c:pt idx="8891">
                  <c:v>-0.23918766387942611</c:v>
                </c:pt>
                <c:pt idx="8892">
                  <c:v>0.13058410981014443</c:v>
                </c:pt>
                <c:pt idx="8893">
                  <c:v>-0.40640562938939157</c:v>
                </c:pt>
                <c:pt idx="8894">
                  <c:v>5.5321879802456543E-2</c:v>
                </c:pt>
                <c:pt idx="8895">
                  <c:v>1.8687554667217472</c:v>
                </c:pt>
                <c:pt idx="8896">
                  <c:v>8.8809266957855959E-2</c:v>
                </c:pt>
                <c:pt idx="8897">
                  <c:v>0.31774029792392916</c:v>
                </c:pt>
                <c:pt idx="8898">
                  <c:v>-1.1681227588083269</c:v>
                </c:pt>
                <c:pt idx="8899">
                  <c:v>-0.14963607890113376</c:v>
                </c:pt>
                <c:pt idx="8900">
                  <c:v>1.11418406600661</c:v>
                </c:pt>
                <c:pt idx="8901">
                  <c:v>0.22239242133644749</c:v>
                </c:pt>
                <c:pt idx="8902">
                  <c:v>5.0404953437243188E-2</c:v>
                </c:pt>
                <c:pt idx="8903">
                  <c:v>-11.702894141119387</c:v>
                </c:pt>
                <c:pt idx="8904">
                  <c:v>0.87326737270638799</c:v>
                </c:pt>
                <c:pt idx="8905">
                  <c:v>0.16943768678107049</c:v>
                </c:pt>
                <c:pt idx="8906">
                  <c:v>13.773173556192697</c:v>
                </c:pt>
                <c:pt idx="8907">
                  <c:v>0.3409357062636777</c:v>
                </c:pt>
                <c:pt idx="8908">
                  <c:v>1.3218953097167339</c:v>
                </c:pt>
                <c:pt idx="8909">
                  <c:v>1.2829339632714989</c:v>
                </c:pt>
                <c:pt idx="8910">
                  <c:v>7.6462586799900292</c:v>
                </c:pt>
                <c:pt idx="8911">
                  <c:v>-3.2498011436301608</c:v>
                </c:pt>
                <c:pt idx="8912">
                  <c:v>0.41503749927884398</c:v>
                </c:pt>
                <c:pt idx="8913">
                  <c:v>0.66563617630885652</c:v>
                </c:pt>
                <c:pt idx="8914">
                  <c:v>1.0478946901043114</c:v>
                </c:pt>
                <c:pt idx="8915">
                  <c:v>-0.19264507794239608</c:v>
                </c:pt>
                <c:pt idx="8916">
                  <c:v>0.75002174699165258</c:v>
                </c:pt>
                <c:pt idx="8917">
                  <c:v>0.81072964883826082</c:v>
                </c:pt>
                <c:pt idx="8918">
                  <c:v>-3.2034265038149176E-16</c:v>
                </c:pt>
                <c:pt idx="8919">
                  <c:v>-0.11138868049582017</c:v>
                </c:pt>
                <c:pt idx="8920">
                  <c:v>0.15124358037623717</c:v>
                </c:pt>
                <c:pt idx="8921">
                  <c:v>-1.756467499080659</c:v>
                </c:pt>
                <c:pt idx="8922">
                  <c:v>0.1059906956882138</c:v>
                </c:pt>
                <c:pt idx="8923">
                  <c:v>0.65965986799875731</c:v>
                </c:pt>
                <c:pt idx="8924">
                  <c:v>-0.6022404921529918</c:v>
                </c:pt>
                <c:pt idx="8925">
                  <c:v>-0.48542682717024194</c:v>
                </c:pt>
                <c:pt idx="8926">
                  <c:v>0.39353643006792166</c:v>
                </c:pt>
                <c:pt idx="8927">
                  <c:v>6.3052170535301419E-2</c:v>
                </c:pt>
                <c:pt idx="8928">
                  <c:v>-0.27601225983200367</c:v>
                </c:pt>
                <c:pt idx="8929">
                  <c:v>-9.0606959316875546</c:v>
                </c:pt>
                <c:pt idx="8930">
                  <c:v>10.644156719937438</c:v>
                </c:pt>
                <c:pt idx="8931">
                  <c:v>-14.024735680363165</c:v>
                </c:pt>
                <c:pt idx="8932">
                  <c:v>10.307580315927396</c:v>
                </c:pt>
                <c:pt idx="8933">
                  <c:v>7.6486571760385464</c:v>
                </c:pt>
                <c:pt idx="8934">
                  <c:v>6.228427825434274E-2</c:v>
                </c:pt>
                <c:pt idx="8935">
                  <c:v>0.40275916950040713</c:v>
                </c:pt>
                <c:pt idx="8936">
                  <c:v>-12.153913881481989</c:v>
                </c:pt>
                <c:pt idx="8937">
                  <c:v>0.77614905421979341</c:v>
                </c:pt>
                <c:pt idx="8938">
                  <c:v>4.1775381855521871</c:v>
                </c:pt>
                <c:pt idx="8939">
                  <c:v>0.76777164094738093</c:v>
                </c:pt>
                <c:pt idx="8940">
                  <c:v>0.26559011073755062</c:v>
                </c:pt>
                <c:pt idx="8941">
                  <c:v>3.3752665401077606</c:v>
                </c:pt>
                <c:pt idx="8942">
                  <c:v>13.248767654452003</c:v>
                </c:pt>
                <c:pt idx="8943">
                  <c:v>-4.9768792305266736</c:v>
                </c:pt>
                <c:pt idx="8944">
                  <c:v>0.23900713518734423</c:v>
                </c:pt>
                <c:pt idx="8945">
                  <c:v>-9.0416591516372158</c:v>
                </c:pt>
                <c:pt idx="8946">
                  <c:v>4.0266799065148442</c:v>
                </c:pt>
                <c:pt idx="8947">
                  <c:v>-11.840384550711667</c:v>
                </c:pt>
                <c:pt idx="8948">
                  <c:v>1.0324214776923775</c:v>
                </c:pt>
                <c:pt idx="8949">
                  <c:v>-10.966024713800364</c:v>
                </c:pt>
                <c:pt idx="8950">
                  <c:v>-2.8058102805386484</c:v>
                </c:pt>
                <c:pt idx="8951">
                  <c:v>-0.21254463538010054</c:v>
                </c:pt>
                <c:pt idx="8952">
                  <c:v>-2.6438561897747244</c:v>
                </c:pt>
                <c:pt idx="8953">
                  <c:v>1.8813555035013809</c:v>
                </c:pt>
                <c:pt idx="8954">
                  <c:v>-8.0606959316875546</c:v>
                </c:pt>
                <c:pt idx="8955">
                  <c:v>1.6391182707680618</c:v>
                </c:pt>
                <c:pt idx="8956">
                  <c:v>1.4899821686500487</c:v>
                </c:pt>
                <c:pt idx="8957">
                  <c:v>9.9662651028771325</c:v>
                </c:pt>
                <c:pt idx="8958">
                  <c:v>13.621174279305276</c:v>
                </c:pt>
                <c:pt idx="8959">
                  <c:v>0.56917950348022839</c:v>
                </c:pt>
                <c:pt idx="8960">
                  <c:v>7.5551033007176763E-2</c:v>
                </c:pt>
                <c:pt idx="8961">
                  <c:v>0.63765877452454223</c:v>
                </c:pt>
                <c:pt idx="8962">
                  <c:v>-7.4638423707088286</c:v>
                </c:pt>
                <c:pt idx="8963">
                  <c:v>2.9233787183970881</c:v>
                </c:pt>
                <c:pt idx="8964">
                  <c:v>0.31976783238107304</c:v>
                </c:pt>
                <c:pt idx="8965">
                  <c:v>0.15200309344505006</c:v>
                </c:pt>
                <c:pt idx="8966">
                  <c:v>0.84245872301351987</c:v>
                </c:pt>
                <c:pt idx="8967">
                  <c:v>-5.9228321394775394</c:v>
                </c:pt>
                <c:pt idx="8968">
                  <c:v>10.668240348401685</c:v>
                </c:pt>
                <c:pt idx="8969">
                  <c:v>-8.0624959257337636</c:v>
                </c:pt>
                <c:pt idx="8970">
                  <c:v>-7.6462586799900292</c:v>
                </c:pt>
                <c:pt idx="8971">
                  <c:v>0.87206662770083632</c:v>
                </c:pt>
                <c:pt idx="8972">
                  <c:v>-0.15527822547791095</c:v>
                </c:pt>
                <c:pt idx="8973">
                  <c:v>-3.7643049176259491</c:v>
                </c:pt>
                <c:pt idx="8974">
                  <c:v>0.25499708676837557</c:v>
                </c:pt>
                <c:pt idx="8975">
                  <c:v>1.5443205162238103</c:v>
                </c:pt>
                <c:pt idx="8976">
                  <c:v>0.61072559678623795</c:v>
                </c:pt>
                <c:pt idx="8977">
                  <c:v>0.94978064451226518</c:v>
                </c:pt>
                <c:pt idx="8978">
                  <c:v>1.4453855901481136</c:v>
                </c:pt>
                <c:pt idx="8979">
                  <c:v>0.64073637114140347</c:v>
                </c:pt>
                <c:pt idx="8980">
                  <c:v>11.813914767907184</c:v>
                </c:pt>
                <c:pt idx="8981">
                  <c:v>-4.5763493704164482</c:v>
                </c:pt>
                <c:pt idx="8982">
                  <c:v>-3.4976993542653623</c:v>
                </c:pt>
                <c:pt idx="8983">
                  <c:v>-4.4009996658785608</c:v>
                </c:pt>
                <c:pt idx="8984">
                  <c:v>-9.2304207950923818</c:v>
                </c:pt>
                <c:pt idx="8985">
                  <c:v>11.550907075927366</c:v>
                </c:pt>
                <c:pt idx="8986">
                  <c:v>-0.63135540620560737</c:v>
                </c:pt>
                <c:pt idx="8987">
                  <c:v>0.76782655787096665</c:v>
                </c:pt>
                <c:pt idx="8988">
                  <c:v>-2.9062296220052626</c:v>
                </c:pt>
                <c:pt idx="8989">
                  <c:v>3.8073549220576037</c:v>
                </c:pt>
                <c:pt idx="8990">
                  <c:v>4.3692338096657197</c:v>
                </c:pt>
                <c:pt idx="8991">
                  <c:v>-0.50695998871988301</c:v>
                </c:pt>
                <c:pt idx="8992">
                  <c:v>8.6450579349844769</c:v>
                </c:pt>
                <c:pt idx="8993">
                  <c:v>2.8612087005322397</c:v>
                </c:pt>
                <c:pt idx="8994">
                  <c:v>0</c:v>
                </c:pt>
                <c:pt idx="8995">
                  <c:v>8.2288186904958813</c:v>
                </c:pt>
                <c:pt idx="8996">
                  <c:v>-1.1053092827770679</c:v>
                </c:pt>
                <c:pt idx="8997">
                  <c:v>0</c:v>
                </c:pt>
                <c:pt idx="8998">
                  <c:v>1.0595010117486616</c:v>
                </c:pt>
                <c:pt idx="8999">
                  <c:v>0.90902633995250992</c:v>
                </c:pt>
                <c:pt idx="9000">
                  <c:v>-0.21247170753775538</c:v>
                </c:pt>
                <c:pt idx="9001">
                  <c:v>2.8032270364349277</c:v>
                </c:pt>
                <c:pt idx="9002">
                  <c:v>-0.13430109171159088</c:v>
                </c:pt>
                <c:pt idx="9003">
                  <c:v>2.9310595692573274</c:v>
                </c:pt>
                <c:pt idx="9004">
                  <c:v>7.0660891904577738</c:v>
                </c:pt>
                <c:pt idx="9005">
                  <c:v>8.3657929046909565E-2</c:v>
                </c:pt>
                <c:pt idx="9006">
                  <c:v>0.79219511488659855</c:v>
                </c:pt>
                <c:pt idx="9007">
                  <c:v>-9.229619965185119</c:v>
                </c:pt>
                <c:pt idx="9008">
                  <c:v>8.0624959257337636</c:v>
                </c:pt>
                <c:pt idx="9009">
                  <c:v>14.177860709296271</c:v>
                </c:pt>
                <c:pt idx="9010">
                  <c:v>-6.6486571760385464</c:v>
                </c:pt>
                <c:pt idx="9011">
                  <c:v>8.6985698191584804E-2</c:v>
                </c:pt>
                <c:pt idx="9012">
                  <c:v>-0.34335947541887346</c:v>
                </c:pt>
                <c:pt idx="9013">
                  <c:v>0.70043971814109218</c:v>
                </c:pt>
                <c:pt idx="9014">
                  <c:v>-9.2304207950923818</c:v>
                </c:pt>
                <c:pt idx="9015">
                  <c:v>0.65104656798120386</c:v>
                </c:pt>
                <c:pt idx="9016">
                  <c:v>-1.1658340237463893</c:v>
                </c:pt>
                <c:pt idx="9017">
                  <c:v>-0.30883809544691848</c:v>
                </c:pt>
                <c:pt idx="9018">
                  <c:v>-0.27266621575548727</c:v>
                </c:pt>
                <c:pt idx="9019">
                  <c:v>0.20481979188849819</c:v>
                </c:pt>
                <c:pt idx="9020">
                  <c:v>1.0880561766651964</c:v>
                </c:pt>
                <c:pt idx="9021">
                  <c:v>-0.33684517147032494</c:v>
                </c:pt>
                <c:pt idx="9022">
                  <c:v>0.90495279136702611</c:v>
                </c:pt>
                <c:pt idx="9023">
                  <c:v>0.47723226088618831</c:v>
                </c:pt>
                <c:pt idx="9024">
                  <c:v>5.9525332611642314</c:v>
                </c:pt>
                <c:pt idx="9025">
                  <c:v>-10.147204924942228</c:v>
                </c:pt>
                <c:pt idx="9026">
                  <c:v>8.3657929046909565E-2</c:v>
                </c:pt>
                <c:pt idx="9027">
                  <c:v>1.7315111640740983</c:v>
                </c:pt>
                <c:pt idx="9028">
                  <c:v>0.82617054410177171</c:v>
                </c:pt>
                <c:pt idx="9029">
                  <c:v>1.0892673380970874</c:v>
                </c:pt>
                <c:pt idx="9030">
                  <c:v>5.8752084522086392</c:v>
                </c:pt>
                <c:pt idx="9031">
                  <c:v>-0.52606881166758745</c:v>
                </c:pt>
                <c:pt idx="9032">
                  <c:v>-0.38374652435572765</c:v>
                </c:pt>
                <c:pt idx="9033">
                  <c:v>-1.1040599063116687</c:v>
                </c:pt>
                <c:pt idx="9034">
                  <c:v>-0.76081233612057375</c:v>
                </c:pt>
                <c:pt idx="9035">
                  <c:v>-11.268542000300123</c:v>
                </c:pt>
                <c:pt idx="9036">
                  <c:v>3.1445269193708838</c:v>
                </c:pt>
                <c:pt idx="9037">
                  <c:v>0.32703359512007146</c:v>
                </c:pt>
                <c:pt idx="9038">
                  <c:v>-0.51354304423126895</c:v>
                </c:pt>
                <c:pt idx="9039">
                  <c:v>0.43812111239188523</c:v>
                </c:pt>
                <c:pt idx="9040">
                  <c:v>1.5173449220798123</c:v>
                </c:pt>
                <c:pt idx="9041">
                  <c:v>0.28010791919273575</c:v>
                </c:pt>
                <c:pt idx="9042">
                  <c:v>6.2029400586702756</c:v>
                </c:pt>
                <c:pt idx="9043">
                  <c:v>-9.965784284662087</c:v>
                </c:pt>
                <c:pt idx="9044">
                  <c:v>1.1575412769864799</c:v>
                </c:pt>
                <c:pt idx="9045">
                  <c:v>-0.24565232760555761</c:v>
                </c:pt>
                <c:pt idx="9046">
                  <c:v>1.1955508091178066</c:v>
                </c:pt>
                <c:pt idx="9047">
                  <c:v>-0.13750352374993496</c:v>
                </c:pt>
                <c:pt idx="9048">
                  <c:v>-7.2603748956840242E-2</c:v>
                </c:pt>
                <c:pt idx="9049">
                  <c:v>2.8006745768955774</c:v>
                </c:pt>
                <c:pt idx="9050">
                  <c:v>11.673897930688602</c:v>
                </c:pt>
                <c:pt idx="9051">
                  <c:v>0.40525647848625845</c:v>
                </c:pt>
                <c:pt idx="9052">
                  <c:v>2.3951770769180012</c:v>
                </c:pt>
                <c:pt idx="9053">
                  <c:v>-4.3982603908336806</c:v>
                </c:pt>
                <c:pt idx="9054">
                  <c:v>9.0889325154349514</c:v>
                </c:pt>
                <c:pt idx="9055">
                  <c:v>8.2605275502232196</c:v>
                </c:pt>
                <c:pt idx="9056">
                  <c:v>-5.5647846187835261</c:v>
                </c:pt>
                <c:pt idx="9057">
                  <c:v>0</c:v>
                </c:pt>
                <c:pt idx="9058">
                  <c:v>0.5322210386491828</c:v>
                </c:pt>
                <c:pt idx="9059">
                  <c:v>16.57065128354893</c:v>
                </c:pt>
                <c:pt idx="9060">
                  <c:v>5.3457748368417306</c:v>
                </c:pt>
                <c:pt idx="9061">
                  <c:v>-7.0660891904577721</c:v>
                </c:pt>
                <c:pt idx="9062">
                  <c:v>1.7204774713776374</c:v>
                </c:pt>
                <c:pt idx="9063">
                  <c:v>4.4854235784260205E-2</c:v>
                </c:pt>
                <c:pt idx="9064">
                  <c:v>-5.812441264089891</c:v>
                </c:pt>
                <c:pt idx="9065">
                  <c:v>-0.16175106999661185</c:v>
                </c:pt>
                <c:pt idx="9066">
                  <c:v>2.2610582897129472</c:v>
                </c:pt>
                <c:pt idx="9067">
                  <c:v>2.8933947531242952</c:v>
                </c:pt>
                <c:pt idx="9068">
                  <c:v>6.2965852467728984</c:v>
                </c:pt>
                <c:pt idx="9069">
                  <c:v>-1.3433011767526461E-2</c:v>
                </c:pt>
                <c:pt idx="9070">
                  <c:v>20</c:v>
                </c:pt>
                <c:pt idx="9071">
                  <c:v>6.7427196209205412E-2</c:v>
                </c:pt>
                <c:pt idx="9072">
                  <c:v>7.3622863143179854E-2</c:v>
                </c:pt>
                <c:pt idx="9073">
                  <c:v>0.16147417178822895</c:v>
                </c:pt>
                <c:pt idx="9074">
                  <c:v>2.7156725033538751</c:v>
                </c:pt>
                <c:pt idx="9075">
                  <c:v>5.9378547078931795E-2</c:v>
                </c:pt>
                <c:pt idx="9076">
                  <c:v>0.19135753208193565</c:v>
                </c:pt>
                <c:pt idx="9077">
                  <c:v>5.1962316458046501E-3</c:v>
                </c:pt>
                <c:pt idx="9078">
                  <c:v>0.12836849692756006</c:v>
                </c:pt>
                <c:pt idx="9079">
                  <c:v>0.133775997969347</c:v>
                </c:pt>
                <c:pt idx="9080">
                  <c:v>7.5919020521195868E-2</c:v>
                </c:pt>
                <c:pt idx="9081">
                  <c:v>7.6031360963412344E-4</c:v>
                </c:pt>
                <c:pt idx="9082">
                  <c:v>10.45189794595189</c:v>
                </c:pt>
                <c:pt idx="9083">
                  <c:v>-1.8191449007074563</c:v>
                </c:pt>
                <c:pt idx="9084">
                  <c:v>1.0779452633339419</c:v>
                </c:pt>
                <c:pt idx="9085">
                  <c:v>-0.87446911791614124</c:v>
                </c:pt>
                <c:pt idx="9086">
                  <c:v>2.3870231231092474</c:v>
                </c:pt>
                <c:pt idx="9087">
                  <c:v>-2.4486607221809744</c:v>
                </c:pt>
                <c:pt idx="9088">
                  <c:v>-6.8557232791612757E-2</c:v>
                </c:pt>
                <c:pt idx="9089">
                  <c:v>7.8683081332894664</c:v>
                </c:pt>
                <c:pt idx="9090">
                  <c:v>11.103506382011545</c:v>
                </c:pt>
                <c:pt idx="9091">
                  <c:v>-10.45189794595189</c:v>
                </c:pt>
                <c:pt idx="9092">
                  <c:v>0.53093661903864586</c:v>
                </c:pt>
                <c:pt idx="9093">
                  <c:v>-0.41203875564900816</c:v>
                </c:pt>
                <c:pt idx="9094">
                  <c:v>-0.46252642506016284</c:v>
                </c:pt>
                <c:pt idx="9095">
                  <c:v>5.2467419894135482E-2</c:v>
                </c:pt>
                <c:pt idx="9096">
                  <c:v>-0.23440162263775982</c:v>
                </c:pt>
                <c:pt idx="9097">
                  <c:v>2.5184720584318545</c:v>
                </c:pt>
                <c:pt idx="9098">
                  <c:v>-0.18172542153647198</c:v>
                </c:pt>
                <c:pt idx="9099">
                  <c:v>0</c:v>
                </c:pt>
                <c:pt idx="9100">
                  <c:v>0.22826898767311735</c:v>
                </c:pt>
                <c:pt idx="9101">
                  <c:v>0.76481357911932291</c:v>
                </c:pt>
                <c:pt idx="9102">
                  <c:v>0.35176332442812547</c:v>
                </c:pt>
                <c:pt idx="9103">
                  <c:v>7.8002512001273172E-2</c:v>
                </c:pt>
                <c:pt idx="9104">
                  <c:v>0.33257533908687115</c:v>
                </c:pt>
                <c:pt idx="9105">
                  <c:v>-2.8475168610477521E-2</c:v>
                </c:pt>
                <c:pt idx="9106">
                  <c:v>-13.879104569147565</c:v>
                </c:pt>
                <c:pt idx="9107">
                  <c:v>-0.26829013128528889</c:v>
                </c:pt>
                <c:pt idx="9108">
                  <c:v>-1.9161684091965292</c:v>
                </c:pt>
                <c:pt idx="9109">
                  <c:v>-0.41023651301502273</c:v>
                </c:pt>
                <c:pt idx="9110">
                  <c:v>-3.7284889611417155E-2</c:v>
                </c:pt>
                <c:pt idx="9111">
                  <c:v>7.3569750419865629</c:v>
                </c:pt>
                <c:pt idx="9112">
                  <c:v>-0.67270539536282214</c:v>
                </c:pt>
                <c:pt idx="9113">
                  <c:v>2.4277339600018957</c:v>
                </c:pt>
                <c:pt idx="9114">
                  <c:v>0.88433783353284068</c:v>
                </c:pt>
                <c:pt idx="9115">
                  <c:v>-0.48062584090642035</c:v>
                </c:pt>
                <c:pt idx="9116">
                  <c:v>2.1643868179008825</c:v>
                </c:pt>
                <c:pt idx="9117">
                  <c:v>11.268736919579066</c:v>
                </c:pt>
                <c:pt idx="9118">
                  <c:v>7.0660891904577738</c:v>
                </c:pt>
                <c:pt idx="9119">
                  <c:v>-2.8151040314148969E-2</c:v>
                </c:pt>
                <c:pt idx="9120">
                  <c:v>6.0754031079096549E-2</c:v>
                </c:pt>
                <c:pt idx="9121">
                  <c:v>-4.4524000505371601</c:v>
                </c:pt>
                <c:pt idx="9122">
                  <c:v>1.2619459900591299</c:v>
                </c:pt>
                <c:pt idx="9123">
                  <c:v>-0.63294252962297803</c:v>
                </c:pt>
                <c:pt idx="9124">
                  <c:v>0.25080810350053434</c:v>
                </c:pt>
                <c:pt idx="9125">
                  <c:v>-20</c:v>
                </c:pt>
                <c:pt idx="9126">
                  <c:v>0.2763839594928138</c:v>
                </c:pt>
                <c:pt idx="9127">
                  <c:v>-6.8286654283030161</c:v>
                </c:pt>
                <c:pt idx="9128">
                  <c:v>-0.37915296358031247</c:v>
                </c:pt>
                <c:pt idx="9129">
                  <c:v>2.0985055449524257</c:v>
                </c:pt>
                <c:pt idx="9130">
                  <c:v>0.30646497749955776</c:v>
                </c:pt>
                <c:pt idx="9131">
                  <c:v>0.16972486340482829</c:v>
                </c:pt>
                <c:pt idx="9132">
                  <c:v>0.58496250072115641</c:v>
                </c:pt>
                <c:pt idx="9133">
                  <c:v>-0.39630093669725791</c:v>
                </c:pt>
                <c:pt idx="9134">
                  <c:v>-0.89316400628697745</c:v>
                </c:pt>
                <c:pt idx="9135">
                  <c:v>0.27905453692705839</c:v>
                </c:pt>
                <c:pt idx="9136">
                  <c:v>0.28061383660415978</c:v>
                </c:pt>
                <c:pt idx="9137">
                  <c:v>1.1459600106422665</c:v>
                </c:pt>
                <c:pt idx="9138">
                  <c:v>8.3251498951583666E-2</c:v>
                </c:pt>
                <c:pt idx="9139">
                  <c:v>0.74075717332858015</c:v>
                </c:pt>
                <c:pt idx="9140">
                  <c:v>-13.628825226704336</c:v>
                </c:pt>
                <c:pt idx="9141">
                  <c:v>1.5806983459997739</c:v>
                </c:pt>
                <c:pt idx="9142">
                  <c:v>-11.703038388986416</c:v>
                </c:pt>
                <c:pt idx="9143">
                  <c:v>0.4144372516975246</c:v>
                </c:pt>
                <c:pt idx="9144">
                  <c:v>0.4144372516975246</c:v>
                </c:pt>
                <c:pt idx="9145">
                  <c:v>0.58416211510235294</c:v>
                </c:pt>
                <c:pt idx="9146">
                  <c:v>-0.9870609442925018</c:v>
                </c:pt>
                <c:pt idx="9147">
                  <c:v>0.5777669993169523</c:v>
                </c:pt>
                <c:pt idx="9148">
                  <c:v>0.27257817850466476</c:v>
                </c:pt>
                <c:pt idx="9149">
                  <c:v>12.916874684181142</c:v>
                </c:pt>
                <c:pt idx="9150">
                  <c:v>-1.7786870362828526</c:v>
                </c:pt>
                <c:pt idx="9151">
                  <c:v>-0.59560974492066476</c:v>
                </c:pt>
                <c:pt idx="9152">
                  <c:v>0.36463254584160071</c:v>
                </c:pt>
                <c:pt idx="9153">
                  <c:v>0.1447244473171696</c:v>
                </c:pt>
                <c:pt idx="9154">
                  <c:v>0.21956637725768455</c:v>
                </c:pt>
                <c:pt idx="9155">
                  <c:v>-4.2705405676897721</c:v>
                </c:pt>
                <c:pt idx="9156">
                  <c:v>-2.7426792453605997</c:v>
                </c:pt>
                <c:pt idx="9157">
                  <c:v>-11.146780789986687</c:v>
                </c:pt>
                <c:pt idx="9158">
                  <c:v>-0.465966513164424</c:v>
                </c:pt>
                <c:pt idx="9159">
                  <c:v>0.12470831803803455</c:v>
                </c:pt>
                <c:pt idx="9160">
                  <c:v>0.7888933862100671</c:v>
                </c:pt>
                <c:pt idx="9161">
                  <c:v>1.2719399590556857</c:v>
                </c:pt>
                <c:pt idx="9162">
                  <c:v>1.1085244567781691</c:v>
                </c:pt>
                <c:pt idx="9163">
                  <c:v>0.48342447425909407</c:v>
                </c:pt>
                <c:pt idx="9164">
                  <c:v>0.69187770463766818</c:v>
                </c:pt>
                <c:pt idx="9165">
                  <c:v>-2.0852851879449696</c:v>
                </c:pt>
                <c:pt idx="9166">
                  <c:v>-0.51457317282975834</c:v>
                </c:pt>
                <c:pt idx="9167">
                  <c:v>-2.5995208532944413E-2</c:v>
                </c:pt>
                <c:pt idx="9168">
                  <c:v>0.15492057682734425</c:v>
                </c:pt>
                <c:pt idx="9169">
                  <c:v>0.15492057682734425</c:v>
                </c:pt>
                <c:pt idx="9170">
                  <c:v>-0.99640673527599177</c:v>
                </c:pt>
                <c:pt idx="9171">
                  <c:v>0.16349873228287956</c:v>
                </c:pt>
                <c:pt idx="9172">
                  <c:v>0.16615718775491001</c:v>
                </c:pt>
                <c:pt idx="9173">
                  <c:v>6.0732489820306386</c:v>
                </c:pt>
                <c:pt idx="9174">
                  <c:v>6.3903770122093251</c:v>
                </c:pt>
                <c:pt idx="9175">
                  <c:v>0.85345133664705852</c:v>
                </c:pt>
                <c:pt idx="9176">
                  <c:v>0.20645087746742652</c:v>
                </c:pt>
                <c:pt idx="9177">
                  <c:v>0.17521048460637478</c:v>
                </c:pt>
                <c:pt idx="9178">
                  <c:v>-1.509589765315503</c:v>
                </c:pt>
                <c:pt idx="9179">
                  <c:v>0.50042899050948841</c:v>
                </c:pt>
                <c:pt idx="9180">
                  <c:v>0.73696559416620611</c:v>
                </c:pt>
                <c:pt idx="9181">
                  <c:v>1.0874628412503395</c:v>
                </c:pt>
                <c:pt idx="9182">
                  <c:v>0.40335569423120865</c:v>
                </c:pt>
                <c:pt idx="9183">
                  <c:v>0.80375268537740852</c:v>
                </c:pt>
                <c:pt idx="9184">
                  <c:v>-1.1687232562325596</c:v>
                </c:pt>
                <c:pt idx="9185">
                  <c:v>-1.1687232562325596</c:v>
                </c:pt>
                <c:pt idx="9186">
                  <c:v>1.2623132385901397</c:v>
                </c:pt>
                <c:pt idx="9187">
                  <c:v>-0.18844508941311014</c:v>
                </c:pt>
                <c:pt idx="9188">
                  <c:v>-0.1408625358398497</c:v>
                </c:pt>
                <c:pt idx="9189">
                  <c:v>0.76782655787096699</c:v>
                </c:pt>
                <c:pt idx="9190">
                  <c:v>-0.21450451190613493</c:v>
                </c:pt>
                <c:pt idx="9191">
                  <c:v>2.1148762196854007</c:v>
                </c:pt>
                <c:pt idx="9192">
                  <c:v>-1.2210200597196326</c:v>
                </c:pt>
                <c:pt idx="9193">
                  <c:v>3.1621979173225082E-2</c:v>
                </c:pt>
                <c:pt idx="9194">
                  <c:v>-0.34680276352639172</c:v>
                </c:pt>
                <c:pt idx="9195">
                  <c:v>0.52388692396938785</c:v>
                </c:pt>
                <c:pt idx="9196">
                  <c:v>2.513633209853678</c:v>
                </c:pt>
                <c:pt idx="9197">
                  <c:v>1.8004685364723643</c:v>
                </c:pt>
                <c:pt idx="9198">
                  <c:v>11.941658995526698</c:v>
                </c:pt>
                <c:pt idx="9199">
                  <c:v>7.7392180458975854</c:v>
                </c:pt>
                <c:pt idx="9200">
                  <c:v>9.0451396030069853E-3</c:v>
                </c:pt>
                <c:pt idx="9201">
                  <c:v>0.3298477581836004</c:v>
                </c:pt>
                <c:pt idx="9202">
                  <c:v>5.3111336459562841E-2</c:v>
                </c:pt>
                <c:pt idx="9203">
                  <c:v>0.21299372333419817</c:v>
                </c:pt>
                <c:pt idx="9204">
                  <c:v>0.51096191927737955</c:v>
                </c:pt>
                <c:pt idx="9205">
                  <c:v>0.5078862777025156</c:v>
                </c:pt>
                <c:pt idx="9206">
                  <c:v>-0.84671650261832976</c:v>
                </c:pt>
                <c:pt idx="9207">
                  <c:v>0.85010456951694136</c:v>
                </c:pt>
                <c:pt idx="9208">
                  <c:v>0.30095396579362071</c:v>
                </c:pt>
                <c:pt idx="9209">
                  <c:v>0.2173071321766652</c:v>
                </c:pt>
                <c:pt idx="9210">
                  <c:v>-11.451554569765362</c:v>
                </c:pt>
                <c:pt idx="9211">
                  <c:v>-0.22795194667834881</c:v>
                </c:pt>
                <c:pt idx="9212">
                  <c:v>7.6486571760385464</c:v>
                </c:pt>
                <c:pt idx="9213">
                  <c:v>-4.9538685368898641</c:v>
                </c:pt>
                <c:pt idx="9214">
                  <c:v>0.54170930276727203</c:v>
                </c:pt>
                <c:pt idx="9215">
                  <c:v>-0.43538614467064596</c:v>
                </c:pt>
                <c:pt idx="9216">
                  <c:v>-8.0624959257337636</c:v>
                </c:pt>
                <c:pt idx="9217">
                  <c:v>5.0732489820306395</c:v>
                </c:pt>
                <c:pt idx="9218">
                  <c:v>-2.2587342684001683</c:v>
                </c:pt>
                <c:pt idx="9219">
                  <c:v>11.813781191217037</c:v>
                </c:pt>
                <c:pt idx="9220">
                  <c:v>-3.6147098441152083</c:v>
                </c:pt>
                <c:pt idx="9221">
                  <c:v>-7.9483672315846778</c:v>
                </c:pt>
                <c:pt idx="9222">
                  <c:v>-0.91312254932003323</c:v>
                </c:pt>
                <c:pt idx="9223">
                  <c:v>-0.80658280802210813</c:v>
                </c:pt>
                <c:pt idx="9224">
                  <c:v>0.87359522068891216</c:v>
                </c:pt>
                <c:pt idx="9225">
                  <c:v>-0.2560139781560215</c:v>
                </c:pt>
                <c:pt idx="9226">
                  <c:v>-0.68805599368525994</c:v>
                </c:pt>
                <c:pt idx="9227">
                  <c:v>-9.0588936890535674</c:v>
                </c:pt>
                <c:pt idx="9228">
                  <c:v>2.3104553104434142</c:v>
                </c:pt>
                <c:pt idx="9229">
                  <c:v>2.3668313194504145</c:v>
                </c:pt>
                <c:pt idx="9230">
                  <c:v>-6.1149277239678961</c:v>
                </c:pt>
                <c:pt idx="9231">
                  <c:v>-1.2456533684363493</c:v>
                </c:pt>
                <c:pt idx="9232">
                  <c:v>11.416445693671653</c:v>
                </c:pt>
                <c:pt idx="9233">
                  <c:v>4.1318252115074197</c:v>
                </c:pt>
                <c:pt idx="9234">
                  <c:v>1.2739936178236599</c:v>
                </c:pt>
                <c:pt idx="9235">
                  <c:v>-11.582455645110581</c:v>
                </c:pt>
                <c:pt idx="9236">
                  <c:v>0.21108232619907213</c:v>
                </c:pt>
                <c:pt idx="9237">
                  <c:v>-0.81779666877925095</c:v>
                </c:pt>
                <c:pt idx="9238">
                  <c:v>0</c:v>
                </c:pt>
                <c:pt idx="9239">
                  <c:v>1.0874628412503391</c:v>
                </c:pt>
                <c:pt idx="9240">
                  <c:v>2.6570189079381774</c:v>
                </c:pt>
                <c:pt idx="9241">
                  <c:v>10.321928094887362</c:v>
                </c:pt>
                <c:pt idx="9242">
                  <c:v>-0.85970240720722879</c:v>
                </c:pt>
                <c:pt idx="9243">
                  <c:v>-0.12029423371771195</c:v>
                </c:pt>
                <c:pt idx="9244">
                  <c:v>0.76451192105186871</c:v>
                </c:pt>
                <c:pt idx="9245">
                  <c:v>-1.5168376548878154E-2</c:v>
                </c:pt>
                <c:pt idx="9246">
                  <c:v>-6.1127956990173822E-2</c:v>
                </c:pt>
                <c:pt idx="9247">
                  <c:v>-0.12377515236441722</c:v>
                </c:pt>
                <c:pt idx="9248">
                  <c:v>-2.6411630830795646E-2</c:v>
                </c:pt>
                <c:pt idx="9249">
                  <c:v>0.11602786438879228</c:v>
                </c:pt>
                <c:pt idx="9250">
                  <c:v>0.17425092684510232</c:v>
                </c:pt>
                <c:pt idx="9251">
                  <c:v>0.11906191101218275</c:v>
                </c:pt>
                <c:pt idx="9252">
                  <c:v>8.8662486111111729</c:v>
                </c:pt>
                <c:pt idx="9253">
                  <c:v>11.380821783940931</c:v>
                </c:pt>
                <c:pt idx="9254">
                  <c:v>0.19501598240514295</c:v>
                </c:pt>
                <c:pt idx="9255">
                  <c:v>-19.070820628662197</c:v>
                </c:pt>
                <c:pt idx="9256">
                  <c:v>0.61955242988503567</c:v>
                </c:pt>
                <c:pt idx="9257">
                  <c:v>-0.7776247522756049</c:v>
                </c:pt>
                <c:pt idx="9258">
                  <c:v>2.4381211123918853</c:v>
                </c:pt>
                <c:pt idx="9259">
                  <c:v>0.28899619969774903</c:v>
                </c:pt>
                <c:pt idx="9260">
                  <c:v>8.3822637581148385</c:v>
                </c:pt>
                <c:pt idx="9261">
                  <c:v>13.013089999440444</c:v>
                </c:pt>
                <c:pt idx="9262">
                  <c:v>-4.4566802582376139</c:v>
                </c:pt>
                <c:pt idx="9263">
                  <c:v>-0.26470322619441206</c:v>
                </c:pt>
                <c:pt idx="9264">
                  <c:v>2.9937059013373282</c:v>
                </c:pt>
                <c:pt idx="9265">
                  <c:v>9.5183253076908674</c:v>
                </c:pt>
                <c:pt idx="9266">
                  <c:v>-0.33616911046400927</c:v>
                </c:pt>
                <c:pt idx="9267">
                  <c:v>0.5777669993169523</c:v>
                </c:pt>
                <c:pt idx="9268">
                  <c:v>-11.485326189240524</c:v>
                </c:pt>
                <c:pt idx="9269">
                  <c:v>0.67807190511263782</c:v>
                </c:pt>
                <c:pt idx="9270">
                  <c:v>0.83953532780675399</c:v>
                </c:pt>
                <c:pt idx="9271">
                  <c:v>-0.1070182498821203</c:v>
                </c:pt>
                <c:pt idx="9272">
                  <c:v>6.0588936890535692</c:v>
                </c:pt>
                <c:pt idx="9273">
                  <c:v>0.35973012759974654</c:v>
                </c:pt>
                <c:pt idx="9274">
                  <c:v>0.22076867885678383</c:v>
                </c:pt>
                <c:pt idx="9275">
                  <c:v>2.0324214776923779</c:v>
                </c:pt>
                <c:pt idx="9276">
                  <c:v>0.43609911480667357</c:v>
                </c:pt>
                <c:pt idx="9277">
                  <c:v>5.9928096217935218</c:v>
                </c:pt>
                <c:pt idx="9278">
                  <c:v>-0.47643804394298717</c:v>
                </c:pt>
                <c:pt idx="9279">
                  <c:v>-7.4000581443776928E-2</c:v>
                </c:pt>
                <c:pt idx="9280">
                  <c:v>-3.947233482967675</c:v>
                </c:pt>
                <c:pt idx="9281">
                  <c:v>7.2367850003059386</c:v>
                </c:pt>
                <c:pt idx="9282">
                  <c:v>-1.5594274086140185</c:v>
                </c:pt>
                <c:pt idx="9283">
                  <c:v>-2.4020984435713459</c:v>
                </c:pt>
                <c:pt idx="9284">
                  <c:v>1.7657823943777091</c:v>
                </c:pt>
                <c:pt idx="9285">
                  <c:v>1.193546480683928</c:v>
                </c:pt>
                <c:pt idx="9286">
                  <c:v>4.9048520677590073</c:v>
                </c:pt>
                <c:pt idx="9287">
                  <c:v>6.4429434958487288</c:v>
                </c:pt>
                <c:pt idx="9288">
                  <c:v>-5.2143191208007655</c:v>
                </c:pt>
                <c:pt idx="9289">
                  <c:v>0.25375659224578306</c:v>
                </c:pt>
                <c:pt idx="9290">
                  <c:v>-11.013555309891467</c:v>
                </c:pt>
                <c:pt idx="9291">
                  <c:v>0.58352052654724973</c:v>
                </c:pt>
                <c:pt idx="9292">
                  <c:v>11.941658995526698</c:v>
                </c:pt>
                <c:pt idx="9293">
                  <c:v>12.416621621364193</c:v>
                </c:pt>
                <c:pt idx="9294">
                  <c:v>1.1778101028745227</c:v>
                </c:pt>
                <c:pt idx="9295">
                  <c:v>0.89907109114921924</c:v>
                </c:pt>
                <c:pt idx="9296">
                  <c:v>4.240921827846627</c:v>
                </c:pt>
                <c:pt idx="9297">
                  <c:v>2.5820734700362578E-2</c:v>
                </c:pt>
                <c:pt idx="9298">
                  <c:v>0</c:v>
                </c:pt>
                <c:pt idx="9299">
                  <c:v>-2.9668331360648006</c:v>
                </c:pt>
                <c:pt idx="9300">
                  <c:v>0.22542011403401604</c:v>
                </c:pt>
                <c:pt idx="9301">
                  <c:v>0.66985139830766915</c:v>
                </c:pt>
                <c:pt idx="9302">
                  <c:v>-0.1154772174199359</c:v>
                </c:pt>
                <c:pt idx="9303">
                  <c:v>1.1367823565062807</c:v>
                </c:pt>
                <c:pt idx="9304">
                  <c:v>11.103506382011545</c:v>
                </c:pt>
                <c:pt idx="9305">
                  <c:v>-0.2352660835442858</c:v>
                </c:pt>
                <c:pt idx="9306">
                  <c:v>1.5611157587667888</c:v>
                </c:pt>
                <c:pt idx="9307">
                  <c:v>-8.8672787397096631</c:v>
                </c:pt>
                <c:pt idx="9308">
                  <c:v>0.12156197988091354</c:v>
                </c:pt>
                <c:pt idx="9309">
                  <c:v>-12.501920096027913</c:v>
                </c:pt>
                <c:pt idx="9310">
                  <c:v>8.0606959316875546</c:v>
                </c:pt>
                <c:pt idx="9311">
                  <c:v>0.81816167701418707</c:v>
                </c:pt>
                <c:pt idx="9312">
                  <c:v>-0.11512261620372535</c:v>
                </c:pt>
                <c:pt idx="9313">
                  <c:v>0.17711537964879165</c:v>
                </c:pt>
                <c:pt idx="9314">
                  <c:v>8.6648611271272578E-3</c:v>
                </c:pt>
                <c:pt idx="9315">
                  <c:v>0.3359088494943045</c:v>
                </c:pt>
                <c:pt idx="9316">
                  <c:v>-0.36225528354017084</c:v>
                </c:pt>
                <c:pt idx="9317">
                  <c:v>1.5911147277027511</c:v>
                </c:pt>
                <c:pt idx="9318">
                  <c:v>9.8672787397096631</c:v>
                </c:pt>
                <c:pt idx="9319">
                  <c:v>3.1142754722101826</c:v>
                </c:pt>
                <c:pt idx="9320">
                  <c:v>8.0653818214312514E-2</c:v>
                </c:pt>
                <c:pt idx="9321">
                  <c:v>-2.5127399320779387E-2</c:v>
                </c:pt>
                <c:pt idx="9322">
                  <c:v>0.49749965947081687</c:v>
                </c:pt>
                <c:pt idx="9323">
                  <c:v>-0.58536319369439938</c:v>
                </c:pt>
                <c:pt idx="9324">
                  <c:v>-2.7531743234441235</c:v>
                </c:pt>
                <c:pt idx="9325">
                  <c:v>-2.9046483959373361</c:v>
                </c:pt>
                <c:pt idx="9326">
                  <c:v>1.2829339632714989</c:v>
                </c:pt>
                <c:pt idx="9327">
                  <c:v>0.1886409259384971</c:v>
                </c:pt>
                <c:pt idx="9328">
                  <c:v>0.14056819838276646</c:v>
                </c:pt>
                <c:pt idx="9329">
                  <c:v>-2.1476125393717154</c:v>
                </c:pt>
                <c:pt idx="9330">
                  <c:v>-10.147204924942228</c:v>
                </c:pt>
                <c:pt idx="9331">
                  <c:v>0.44640167018817928</c:v>
                </c:pt>
                <c:pt idx="9332">
                  <c:v>0.53503727538947377</c:v>
                </c:pt>
                <c:pt idx="9333">
                  <c:v>-4.2228235389297604E-2</c:v>
                </c:pt>
                <c:pt idx="9334">
                  <c:v>0.78043362274231554</c:v>
                </c:pt>
                <c:pt idx="9335">
                  <c:v>0.16365345318397559</c:v>
                </c:pt>
                <c:pt idx="9336">
                  <c:v>0.10545994170077042</c:v>
                </c:pt>
                <c:pt idx="9337">
                  <c:v>-0.15200309344505014</c:v>
                </c:pt>
                <c:pt idx="9338">
                  <c:v>-0.27132329093734603</c:v>
                </c:pt>
                <c:pt idx="9339">
                  <c:v>-5.7620050682732536E-2</c:v>
                </c:pt>
                <c:pt idx="9340">
                  <c:v>11.013555309891467</c:v>
                </c:pt>
                <c:pt idx="9341">
                  <c:v>-5.3457748368417297</c:v>
                </c:pt>
                <c:pt idx="9342">
                  <c:v>1.68314289466006</c:v>
                </c:pt>
                <c:pt idx="9343">
                  <c:v>0.66051353372833277</c:v>
                </c:pt>
                <c:pt idx="9344">
                  <c:v>12.702822011777029</c:v>
                </c:pt>
                <c:pt idx="9345">
                  <c:v>1.0390775219826909</c:v>
                </c:pt>
                <c:pt idx="9346">
                  <c:v>19.118915732898888</c:v>
                </c:pt>
                <c:pt idx="9347">
                  <c:v>0.60954052344182219</c:v>
                </c:pt>
                <c:pt idx="9348">
                  <c:v>8.0624959257337636</c:v>
                </c:pt>
                <c:pt idx="9349">
                  <c:v>0.17739625087344729</c:v>
                </c:pt>
                <c:pt idx="9350">
                  <c:v>-11.966024713800364</c:v>
                </c:pt>
                <c:pt idx="9351">
                  <c:v>-0.17467853141294643</c:v>
                </c:pt>
                <c:pt idx="9352">
                  <c:v>-1.5033487351675041</c:v>
                </c:pt>
                <c:pt idx="9353">
                  <c:v>-8.6450579349844769</c:v>
                </c:pt>
                <c:pt idx="9354">
                  <c:v>0.48559856635750387</c:v>
                </c:pt>
                <c:pt idx="9355">
                  <c:v>13.092316690591021</c:v>
                </c:pt>
                <c:pt idx="9356">
                  <c:v>9.6450579349844787</c:v>
                </c:pt>
                <c:pt idx="9357">
                  <c:v>1.0501109168277907</c:v>
                </c:pt>
                <c:pt idx="9358">
                  <c:v>0.99954922822914372</c:v>
                </c:pt>
                <c:pt idx="9359">
                  <c:v>-13.906890595608518</c:v>
                </c:pt>
                <c:pt idx="9360">
                  <c:v>-9.0606959316875546</c:v>
                </c:pt>
                <c:pt idx="9361">
                  <c:v>-8.6462586799900301</c:v>
                </c:pt>
                <c:pt idx="9362">
                  <c:v>4.3692338096657197</c:v>
                </c:pt>
                <c:pt idx="9363">
                  <c:v>-8.6462586799900301</c:v>
                </c:pt>
                <c:pt idx="9364">
                  <c:v>1.5789687445267051</c:v>
                </c:pt>
                <c:pt idx="9365">
                  <c:v>-3.1224705357524711</c:v>
                </c:pt>
                <c:pt idx="9366">
                  <c:v>0.60676687103950477</c:v>
                </c:pt>
                <c:pt idx="9367">
                  <c:v>13.287808556012996</c:v>
                </c:pt>
                <c:pt idx="9368">
                  <c:v>-5.9801680506657906</c:v>
                </c:pt>
                <c:pt idx="9369">
                  <c:v>8.6450579349844769</c:v>
                </c:pt>
                <c:pt idx="9370">
                  <c:v>-8.3822637581148367</c:v>
                </c:pt>
                <c:pt idx="9371">
                  <c:v>-8.3822637581148367</c:v>
                </c:pt>
                <c:pt idx="9372">
                  <c:v>6.0732489820306386</c:v>
                </c:pt>
                <c:pt idx="9373">
                  <c:v>-9.3815429511845849</c:v>
                </c:pt>
                <c:pt idx="9374">
                  <c:v>-7.0660891904577721</c:v>
                </c:pt>
                <c:pt idx="9375">
                  <c:v>-13.551427897236019</c:v>
                </c:pt>
                <c:pt idx="9376">
                  <c:v>-7.6462586799900292</c:v>
                </c:pt>
                <c:pt idx="9377">
                  <c:v>-7.6462586799900292</c:v>
                </c:pt>
                <c:pt idx="9378">
                  <c:v>0.32300836078649847</c:v>
                </c:pt>
                <c:pt idx="9379">
                  <c:v>10.307200809140809</c:v>
                </c:pt>
                <c:pt idx="9380">
                  <c:v>10.451554569765362</c:v>
                </c:pt>
                <c:pt idx="9381">
                  <c:v>-13.468920967938141</c:v>
                </c:pt>
                <c:pt idx="9382">
                  <c:v>-2.5852029298594323</c:v>
                </c:pt>
                <c:pt idx="9383">
                  <c:v>-5.4058735613757625</c:v>
                </c:pt>
                <c:pt idx="9384">
                  <c:v>10.582769240382088</c:v>
                </c:pt>
                <c:pt idx="9385">
                  <c:v>-7.6486571760385464</c:v>
                </c:pt>
                <c:pt idx="9386">
                  <c:v>4.6769807453171035</c:v>
                </c:pt>
                <c:pt idx="9387">
                  <c:v>-0.35772793231062411</c:v>
                </c:pt>
                <c:pt idx="9388">
                  <c:v>0.69942122530607087</c:v>
                </c:pt>
                <c:pt idx="9389">
                  <c:v>0.66051353372833299</c:v>
                </c:pt>
                <c:pt idx="9390">
                  <c:v>-2.5916660410172327</c:v>
                </c:pt>
                <c:pt idx="9391">
                  <c:v>0.23495588280036023</c:v>
                </c:pt>
                <c:pt idx="9392">
                  <c:v>2.4474589769712209</c:v>
                </c:pt>
                <c:pt idx="9393">
                  <c:v>0.57404121434380995</c:v>
                </c:pt>
                <c:pt idx="9394">
                  <c:v>-0.89835973812416248</c:v>
                </c:pt>
                <c:pt idx="9395">
                  <c:v>1.637085231797289</c:v>
                </c:pt>
                <c:pt idx="9396">
                  <c:v>0.65896308216493304</c:v>
                </c:pt>
                <c:pt idx="9397">
                  <c:v>0.20142952790100099</c:v>
                </c:pt>
                <c:pt idx="9398">
                  <c:v>0.20903403848142901</c:v>
                </c:pt>
                <c:pt idx="9399">
                  <c:v>0.19068356160910999</c:v>
                </c:pt>
                <c:pt idx="9400">
                  <c:v>8.4662397069384165E-2</c:v>
                </c:pt>
                <c:pt idx="9401">
                  <c:v>0.12553088208385882</c:v>
                </c:pt>
                <c:pt idx="9402">
                  <c:v>7.4638800892755625E-2</c:v>
                </c:pt>
                <c:pt idx="9403">
                  <c:v>0.36528446408174414</c:v>
                </c:pt>
                <c:pt idx="9404">
                  <c:v>0.26303440583379378</c:v>
                </c:pt>
                <c:pt idx="9405">
                  <c:v>-10.228818690495881</c:v>
                </c:pt>
                <c:pt idx="9406">
                  <c:v>0.72201525270023492</c:v>
                </c:pt>
                <c:pt idx="9407">
                  <c:v>-0.71950462409998373</c:v>
                </c:pt>
                <c:pt idx="9408">
                  <c:v>2.53051471669878</c:v>
                </c:pt>
                <c:pt idx="9409">
                  <c:v>0.98207809200273766</c:v>
                </c:pt>
                <c:pt idx="9410">
                  <c:v>-0.38835545662633852</c:v>
                </c:pt>
                <c:pt idx="9411">
                  <c:v>-2.6967047600269488E-2</c:v>
                </c:pt>
                <c:pt idx="9412">
                  <c:v>0.31034012061215049</c:v>
                </c:pt>
                <c:pt idx="9413">
                  <c:v>0.73271612116484819</c:v>
                </c:pt>
                <c:pt idx="9414">
                  <c:v>-4.8440355057753376E-2</c:v>
                </c:pt>
                <c:pt idx="9415">
                  <c:v>10.146780789986687</c:v>
                </c:pt>
                <c:pt idx="9416">
                  <c:v>1.7258250365610062</c:v>
                </c:pt>
                <c:pt idx="9417">
                  <c:v>-2.8248526950993234</c:v>
                </c:pt>
                <c:pt idx="9418">
                  <c:v>-3.5489084718624914E-2</c:v>
                </c:pt>
                <c:pt idx="9419">
                  <c:v>0.80375268537740852</c:v>
                </c:pt>
                <c:pt idx="9420">
                  <c:v>7.6486571760385464</c:v>
                </c:pt>
                <c:pt idx="9421">
                  <c:v>-0.25022662953317371</c:v>
                </c:pt>
                <c:pt idx="9422">
                  <c:v>1.1257855727087396</c:v>
                </c:pt>
                <c:pt idx="9423">
                  <c:v>-0.11929892837234443</c:v>
                </c:pt>
                <c:pt idx="9424">
                  <c:v>3.2199899311211433</c:v>
                </c:pt>
                <c:pt idx="9425">
                  <c:v>1.3200064228871027</c:v>
                </c:pt>
                <c:pt idx="9426">
                  <c:v>-12.146462606921792</c:v>
                </c:pt>
                <c:pt idx="9427">
                  <c:v>0</c:v>
                </c:pt>
                <c:pt idx="9428">
                  <c:v>-7.0660891904577721</c:v>
                </c:pt>
                <c:pt idx="9429">
                  <c:v>0.39385695450194314</c:v>
                </c:pt>
                <c:pt idx="9430">
                  <c:v>-3.0682730582981788</c:v>
                </c:pt>
                <c:pt idx="9431">
                  <c:v>1.6684690650423255</c:v>
                </c:pt>
                <c:pt idx="9432">
                  <c:v>0.41263500906353945</c:v>
                </c:pt>
                <c:pt idx="9433">
                  <c:v>-2.8744691179161412</c:v>
                </c:pt>
                <c:pt idx="9434">
                  <c:v>2.6532923064342597</c:v>
                </c:pt>
                <c:pt idx="9435">
                  <c:v>4.6542585937029937E-2</c:v>
                </c:pt>
                <c:pt idx="9436">
                  <c:v>0.75899190049620513</c:v>
                </c:pt>
                <c:pt idx="9437">
                  <c:v>0.10962449117449823</c:v>
                </c:pt>
                <c:pt idx="9438">
                  <c:v>-0.23628752878253179</c:v>
                </c:pt>
                <c:pt idx="9439">
                  <c:v>0.59790155642865439</c:v>
                </c:pt>
                <c:pt idx="9440">
                  <c:v>2.318175960026255</c:v>
                </c:pt>
                <c:pt idx="9441">
                  <c:v>-0.21900978194179585</c:v>
                </c:pt>
                <c:pt idx="9442">
                  <c:v>-0.73696559416620622</c:v>
                </c:pt>
                <c:pt idx="9443">
                  <c:v>-0.14974711950468203</c:v>
                </c:pt>
                <c:pt idx="9444">
                  <c:v>-9.5196362528432132</c:v>
                </c:pt>
                <c:pt idx="9445">
                  <c:v>7.6486571760385464</c:v>
                </c:pt>
                <c:pt idx="9446">
                  <c:v>-9.6450579349844787</c:v>
                </c:pt>
                <c:pt idx="9447">
                  <c:v>-9.3822637581148367</c:v>
                </c:pt>
                <c:pt idx="9448">
                  <c:v>6.0732489820306386</c:v>
                </c:pt>
                <c:pt idx="9449">
                  <c:v>1.0715532610250338</c:v>
                </c:pt>
                <c:pt idx="9450">
                  <c:v>8.2288186904958813</c:v>
                </c:pt>
                <c:pt idx="9451">
                  <c:v>-0.23895151320985711</c:v>
                </c:pt>
                <c:pt idx="9452">
                  <c:v>0.72084592880292919</c:v>
                </c:pt>
                <c:pt idx="9453">
                  <c:v>0.62148837674627011</c:v>
                </c:pt>
                <c:pt idx="9454">
                  <c:v>8.2462160191972972E-2</c:v>
                </c:pt>
                <c:pt idx="9455">
                  <c:v>12.036173612553485</c:v>
                </c:pt>
                <c:pt idx="9456">
                  <c:v>2.4757334309663976</c:v>
                </c:pt>
                <c:pt idx="9457">
                  <c:v>1.4689305072740457</c:v>
                </c:pt>
                <c:pt idx="9458">
                  <c:v>-0.42430954244445712</c:v>
                </c:pt>
                <c:pt idx="9459">
                  <c:v>0.67963241910025463</c:v>
                </c:pt>
                <c:pt idx="9460">
                  <c:v>10.814315423787811</c:v>
                </c:pt>
                <c:pt idx="9461">
                  <c:v>1.4039659953965573</c:v>
                </c:pt>
                <c:pt idx="9462">
                  <c:v>-9.2304207950923818</c:v>
                </c:pt>
                <c:pt idx="9463">
                  <c:v>2.7512852654832733</c:v>
                </c:pt>
                <c:pt idx="9464">
                  <c:v>0.90623616373479321</c:v>
                </c:pt>
                <c:pt idx="9465">
                  <c:v>0.16697168405296486</c:v>
                </c:pt>
                <c:pt idx="9466">
                  <c:v>0.34369871755858161</c:v>
                </c:pt>
                <c:pt idx="9467">
                  <c:v>-0.49845350746648143</c:v>
                </c:pt>
                <c:pt idx="9468">
                  <c:v>1.2223924213364481</c:v>
                </c:pt>
                <c:pt idx="9469">
                  <c:v>0.58256798558077316</c:v>
                </c:pt>
                <c:pt idx="9470">
                  <c:v>4.4487165929516772</c:v>
                </c:pt>
                <c:pt idx="9471">
                  <c:v>0.64359023069186483</c:v>
                </c:pt>
                <c:pt idx="9472">
                  <c:v>-7.0660891904577721</c:v>
                </c:pt>
                <c:pt idx="9473">
                  <c:v>2.3846741954367666E-2</c:v>
                </c:pt>
                <c:pt idx="9474">
                  <c:v>-5.6117247352535511</c:v>
                </c:pt>
                <c:pt idx="9475">
                  <c:v>8.8040840504815066</c:v>
                </c:pt>
                <c:pt idx="9476">
                  <c:v>-7.0660891904577721</c:v>
                </c:pt>
                <c:pt idx="9477">
                  <c:v>-6.6597748729023756E-2</c:v>
                </c:pt>
                <c:pt idx="9478">
                  <c:v>-1.8981203859807865</c:v>
                </c:pt>
                <c:pt idx="9479">
                  <c:v>0.9993990857084013</c:v>
                </c:pt>
                <c:pt idx="9480">
                  <c:v>8.3768357692598036E-2</c:v>
                </c:pt>
                <c:pt idx="9481">
                  <c:v>1.3197678323810729</c:v>
                </c:pt>
                <c:pt idx="9482">
                  <c:v>-1.6556084846932808</c:v>
                </c:pt>
                <c:pt idx="9483">
                  <c:v>0.14567745519563505</c:v>
                </c:pt>
                <c:pt idx="9484">
                  <c:v>0.10561018796059878</c:v>
                </c:pt>
                <c:pt idx="9485">
                  <c:v>-1.9103965391100541</c:v>
                </c:pt>
                <c:pt idx="9486">
                  <c:v>0.50967437341691901</c:v>
                </c:pt>
                <c:pt idx="9487">
                  <c:v>9.0597950917951025</c:v>
                </c:pt>
                <c:pt idx="9488">
                  <c:v>-1.9259513295230064</c:v>
                </c:pt>
                <c:pt idx="9489">
                  <c:v>-1.558912711840494</c:v>
                </c:pt>
                <c:pt idx="9490">
                  <c:v>1.9108822947704739E-2</c:v>
                </c:pt>
                <c:pt idx="9491">
                  <c:v>1.1468164611992455</c:v>
                </c:pt>
                <c:pt idx="9492">
                  <c:v>0.32681031626710827</c:v>
                </c:pt>
                <c:pt idx="9493">
                  <c:v>3.8996950942043149</c:v>
                </c:pt>
                <c:pt idx="9494">
                  <c:v>4.2783916665052679</c:v>
                </c:pt>
                <c:pt idx="9495">
                  <c:v>8.0606959316875546</c:v>
                </c:pt>
                <c:pt idx="9496">
                  <c:v>-0.99954936902932401</c:v>
                </c:pt>
                <c:pt idx="9497">
                  <c:v>0.5723938272181005</c:v>
                </c:pt>
                <c:pt idx="9498">
                  <c:v>-11.146568675740786</c:v>
                </c:pt>
                <c:pt idx="9499">
                  <c:v>0.5781733350585172</c:v>
                </c:pt>
                <c:pt idx="9500">
                  <c:v>-0.42000375217219338</c:v>
                </c:pt>
                <c:pt idx="9501">
                  <c:v>0.58436150298662082</c:v>
                </c:pt>
                <c:pt idx="9502">
                  <c:v>0.21150410519371185</c:v>
                </c:pt>
                <c:pt idx="9503">
                  <c:v>-2.2813610536403846</c:v>
                </c:pt>
                <c:pt idx="9504">
                  <c:v>8.4481419944694665</c:v>
                </c:pt>
                <c:pt idx="9505">
                  <c:v>8.8704225271480697E-2</c:v>
                </c:pt>
                <c:pt idx="9506">
                  <c:v>0.41766775532351558</c:v>
                </c:pt>
                <c:pt idx="9507">
                  <c:v>1.5241828706527341</c:v>
                </c:pt>
                <c:pt idx="9508">
                  <c:v>-10.146780789986686</c:v>
                </c:pt>
                <c:pt idx="9509">
                  <c:v>-7.6486571760385464</c:v>
                </c:pt>
                <c:pt idx="9510">
                  <c:v>11.840515686924171</c:v>
                </c:pt>
                <c:pt idx="9511">
                  <c:v>11.416797527606059</c:v>
                </c:pt>
                <c:pt idx="9512">
                  <c:v>-12.468369487109527</c:v>
                </c:pt>
                <c:pt idx="9513">
                  <c:v>-10.518980929170402</c:v>
                </c:pt>
                <c:pt idx="9514">
                  <c:v>-6.2195481770540599</c:v>
                </c:pt>
                <c:pt idx="9515">
                  <c:v>0.84791675905675512</c:v>
                </c:pt>
                <c:pt idx="9516">
                  <c:v>15.311559121503818</c:v>
                </c:pt>
                <c:pt idx="9517">
                  <c:v>-9.5196362528432132</c:v>
                </c:pt>
                <c:pt idx="9518">
                  <c:v>0.99963937131648517</c:v>
                </c:pt>
                <c:pt idx="9519">
                  <c:v>0.36969451381809004</c:v>
                </c:pt>
                <c:pt idx="9520">
                  <c:v>1.3188876405673113</c:v>
                </c:pt>
                <c:pt idx="9521">
                  <c:v>-2.5254614889724945</c:v>
                </c:pt>
                <c:pt idx="9522">
                  <c:v>0.21412480535284761</c:v>
                </c:pt>
                <c:pt idx="9523">
                  <c:v>4.3692338096657197</c:v>
                </c:pt>
                <c:pt idx="9524">
                  <c:v>-0.32120836674028824</c:v>
                </c:pt>
                <c:pt idx="9525">
                  <c:v>1.892054667484999</c:v>
                </c:pt>
                <c:pt idx="9526">
                  <c:v>7.0660891904577738</c:v>
                </c:pt>
                <c:pt idx="9527">
                  <c:v>0</c:v>
                </c:pt>
                <c:pt idx="9528">
                  <c:v>12.485326189240524</c:v>
                </c:pt>
                <c:pt idx="9529">
                  <c:v>0.83547113911863113</c:v>
                </c:pt>
                <c:pt idx="9530">
                  <c:v>-8.0624959257337636</c:v>
                </c:pt>
                <c:pt idx="9531">
                  <c:v>-7.6486571760385464</c:v>
                </c:pt>
                <c:pt idx="9532">
                  <c:v>0.4391116342577015</c:v>
                </c:pt>
                <c:pt idx="9533">
                  <c:v>13.380866867456533</c:v>
                </c:pt>
                <c:pt idx="9534">
                  <c:v>9.6450579349844787</c:v>
                </c:pt>
                <c:pt idx="9535">
                  <c:v>-0.14336417517117758</c:v>
                </c:pt>
                <c:pt idx="9536">
                  <c:v>-0.16992500144231226</c:v>
                </c:pt>
                <c:pt idx="9537">
                  <c:v>-0.98089117705229556</c:v>
                </c:pt>
                <c:pt idx="9538">
                  <c:v>-7.3811238961598274E-2</c:v>
                </c:pt>
                <c:pt idx="9539">
                  <c:v>-7.0389327891398193E-2</c:v>
                </c:pt>
                <c:pt idx="9540">
                  <c:v>8.5553081014013284</c:v>
                </c:pt>
                <c:pt idx="9541">
                  <c:v>-2.2443252767633899</c:v>
                </c:pt>
                <c:pt idx="9542">
                  <c:v>12.306821202497153</c:v>
                </c:pt>
                <c:pt idx="9543">
                  <c:v>14.51012541066784</c:v>
                </c:pt>
                <c:pt idx="9544">
                  <c:v>-4.3692338096657197</c:v>
                </c:pt>
                <c:pt idx="9545">
                  <c:v>1.1142754722101831</c:v>
                </c:pt>
                <c:pt idx="9546">
                  <c:v>0.99999999999999989</c:v>
                </c:pt>
                <c:pt idx="9547">
                  <c:v>0.19261288031831622</c:v>
                </c:pt>
                <c:pt idx="9548">
                  <c:v>-10.381542951184585</c:v>
                </c:pt>
                <c:pt idx="9549">
                  <c:v>-8.8683081332894673</c:v>
                </c:pt>
                <c:pt idx="9550">
                  <c:v>5.3457748368417297</c:v>
                </c:pt>
                <c:pt idx="9551">
                  <c:v>-2.9865461097644621</c:v>
                </c:pt>
                <c:pt idx="9552">
                  <c:v>0.10035052533246891</c:v>
                </c:pt>
                <c:pt idx="9553">
                  <c:v>-0.39366384848627695</c:v>
                </c:pt>
                <c:pt idx="9554">
                  <c:v>0.53809589568318195</c:v>
                </c:pt>
                <c:pt idx="9555">
                  <c:v>-2.184988380839473</c:v>
                </c:pt>
                <c:pt idx="9556">
                  <c:v>1.7051961047459763</c:v>
                </c:pt>
                <c:pt idx="9557">
                  <c:v>0.54331480336266458</c:v>
                </c:pt>
                <c:pt idx="9558">
                  <c:v>1.3116597594335351</c:v>
                </c:pt>
                <c:pt idx="9559">
                  <c:v>-7.4945222831056597</c:v>
                </c:pt>
                <c:pt idx="9560">
                  <c:v>-0.12553088208385862</c:v>
                </c:pt>
                <c:pt idx="9561">
                  <c:v>-2.5626083464086333</c:v>
                </c:pt>
                <c:pt idx="9562">
                  <c:v>-0.2216144784538128</c:v>
                </c:pt>
                <c:pt idx="9563">
                  <c:v>8.2462160191972667E-2</c:v>
                </c:pt>
                <c:pt idx="9564">
                  <c:v>5.1838931519618103E-2</c:v>
                </c:pt>
                <c:pt idx="9565">
                  <c:v>0.26363540356832926</c:v>
                </c:pt>
                <c:pt idx="9566">
                  <c:v>1.2150128909708504</c:v>
                </c:pt>
                <c:pt idx="9567">
                  <c:v>2.1565044856799909</c:v>
                </c:pt>
                <c:pt idx="9568">
                  <c:v>1</c:v>
                </c:pt>
                <c:pt idx="9569">
                  <c:v>6.0942737031323926</c:v>
                </c:pt>
                <c:pt idx="9570">
                  <c:v>-0.76517411767946231</c:v>
                </c:pt>
                <c:pt idx="9571">
                  <c:v>0.19236545878445313</c:v>
                </c:pt>
                <c:pt idx="9572">
                  <c:v>0.10928879853956509</c:v>
                </c:pt>
                <c:pt idx="9573">
                  <c:v>0.41386218757156962</c:v>
                </c:pt>
                <c:pt idx="9574">
                  <c:v>0.31752440981042102</c:v>
                </c:pt>
                <c:pt idx="9575">
                  <c:v>0.14312494209859694</c:v>
                </c:pt>
                <c:pt idx="9576">
                  <c:v>-1.3699284331295452E-2</c:v>
                </c:pt>
                <c:pt idx="9577">
                  <c:v>14.403189596969385</c:v>
                </c:pt>
                <c:pt idx="9578">
                  <c:v>0.1315968827832131</c:v>
                </c:pt>
                <c:pt idx="9579">
                  <c:v>-1.3925442232185767</c:v>
                </c:pt>
                <c:pt idx="9580">
                  <c:v>5.5647846187835261</c:v>
                </c:pt>
                <c:pt idx="9581">
                  <c:v>2.9443777892482152E-2</c:v>
                </c:pt>
                <c:pt idx="9582">
                  <c:v>-1.9946067412297812</c:v>
                </c:pt>
                <c:pt idx="9583">
                  <c:v>-7.0660891904577721</c:v>
                </c:pt>
                <c:pt idx="9584">
                  <c:v>7.0660891904577738</c:v>
                </c:pt>
                <c:pt idx="9585">
                  <c:v>-4.7725895038969268</c:v>
                </c:pt>
                <c:pt idx="9586">
                  <c:v>7.0660891904577738</c:v>
                </c:pt>
                <c:pt idx="9587">
                  <c:v>0.56366772235792795</c:v>
                </c:pt>
                <c:pt idx="9588">
                  <c:v>-5.3457748368417297</c:v>
                </c:pt>
                <c:pt idx="9589">
                  <c:v>2.3915792581863404</c:v>
                </c:pt>
                <c:pt idx="9590">
                  <c:v>-1.9968485350906608</c:v>
                </c:pt>
                <c:pt idx="9591">
                  <c:v>16.122288770342077</c:v>
                </c:pt>
                <c:pt idx="9592">
                  <c:v>14.188202468179961</c:v>
                </c:pt>
                <c:pt idx="9593">
                  <c:v>0.1626202008190788</c:v>
                </c:pt>
                <c:pt idx="9594">
                  <c:v>0.28834549436298174</c:v>
                </c:pt>
                <c:pt idx="9595">
                  <c:v>8.3837042924740537</c:v>
                </c:pt>
                <c:pt idx="9596">
                  <c:v>-0.63205498689535589</c:v>
                </c:pt>
                <c:pt idx="9597">
                  <c:v>3.872468431087551</c:v>
                </c:pt>
                <c:pt idx="9598">
                  <c:v>3.6111147885771255</c:v>
                </c:pt>
                <c:pt idx="9599">
                  <c:v>10.146780789986687</c:v>
                </c:pt>
                <c:pt idx="9600">
                  <c:v>6.5588341627576888E-2</c:v>
                </c:pt>
                <c:pt idx="9601">
                  <c:v>5.2959328863544179</c:v>
                </c:pt>
                <c:pt idx="9602">
                  <c:v>-5.3457748368417297</c:v>
                </c:pt>
                <c:pt idx="9603">
                  <c:v>10.146356530303908</c:v>
                </c:pt>
                <c:pt idx="9604">
                  <c:v>0.24035247802425963</c:v>
                </c:pt>
                <c:pt idx="9605">
                  <c:v>10.518980929170402</c:v>
                </c:pt>
                <c:pt idx="9606">
                  <c:v>5.3339007365534385</c:v>
                </c:pt>
                <c:pt idx="9607">
                  <c:v>0.64062667583615462</c:v>
                </c:pt>
                <c:pt idx="9608">
                  <c:v>9.8672787397096631</c:v>
                </c:pt>
                <c:pt idx="9609">
                  <c:v>-1.2225396276057341</c:v>
                </c:pt>
                <c:pt idx="9610">
                  <c:v>9.8667637673533513</c:v>
                </c:pt>
                <c:pt idx="9611">
                  <c:v>-0.32156782642728343</c:v>
                </c:pt>
                <c:pt idx="9612">
                  <c:v>5.0732489820306386</c:v>
                </c:pt>
                <c:pt idx="9613">
                  <c:v>12.26834705468252</c:v>
                </c:pt>
                <c:pt idx="9614">
                  <c:v>1.8037526853774086</c:v>
                </c:pt>
                <c:pt idx="9615">
                  <c:v>1.4059923596758368</c:v>
                </c:pt>
                <c:pt idx="9616">
                  <c:v>4.8838069824954777</c:v>
                </c:pt>
                <c:pt idx="9617">
                  <c:v>0.17764291460314957</c:v>
                </c:pt>
                <c:pt idx="9618">
                  <c:v>-10.551067348664395</c:v>
                </c:pt>
                <c:pt idx="9619">
                  <c:v>-3.7780197611904076</c:v>
                </c:pt>
                <c:pt idx="9620">
                  <c:v>5.6676243557076749</c:v>
                </c:pt>
                <c:pt idx="9621">
                  <c:v>-0.9783049289006811</c:v>
                </c:pt>
                <c:pt idx="9622">
                  <c:v>0.18727856819258037</c:v>
                </c:pt>
                <c:pt idx="9623">
                  <c:v>-5.259684717745384</c:v>
                </c:pt>
                <c:pt idx="9624">
                  <c:v>10.229619965185119</c:v>
                </c:pt>
                <c:pt idx="9625">
                  <c:v>8.6462586799900301</c:v>
                </c:pt>
                <c:pt idx="9626">
                  <c:v>8.0624959257337636</c:v>
                </c:pt>
                <c:pt idx="9627">
                  <c:v>-0.8065828080221078</c:v>
                </c:pt>
                <c:pt idx="9628">
                  <c:v>-1.342105976824993</c:v>
                </c:pt>
                <c:pt idx="9629">
                  <c:v>1.5184670889342493</c:v>
                </c:pt>
                <c:pt idx="9630">
                  <c:v>0.44925321461675677</c:v>
                </c:pt>
                <c:pt idx="9631">
                  <c:v>8.6462586799900301</c:v>
                </c:pt>
                <c:pt idx="9632">
                  <c:v>7.0660891904577738</c:v>
                </c:pt>
                <c:pt idx="9633">
                  <c:v>6.4463208280142963</c:v>
                </c:pt>
                <c:pt idx="9634">
                  <c:v>7.6486571760385464</c:v>
                </c:pt>
                <c:pt idx="9635">
                  <c:v>6.699890224689053</c:v>
                </c:pt>
                <c:pt idx="9636">
                  <c:v>1</c:v>
                </c:pt>
                <c:pt idx="9637">
                  <c:v>-7.0660891904577721</c:v>
                </c:pt>
                <c:pt idx="9638">
                  <c:v>1.9496314695178807</c:v>
                </c:pt>
                <c:pt idx="9639">
                  <c:v>14.030437243004341</c:v>
                </c:pt>
                <c:pt idx="9640">
                  <c:v>-7.0660891904577721</c:v>
                </c:pt>
                <c:pt idx="9641">
                  <c:v>-0.33703498727757059</c:v>
                </c:pt>
                <c:pt idx="9642">
                  <c:v>-0.41428652583994713</c:v>
                </c:pt>
                <c:pt idx="9643">
                  <c:v>-5.08746284125034</c:v>
                </c:pt>
                <c:pt idx="9644">
                  <c:v>-5.7116260071127973</c:v>
                </c:pt>
                <c:pt idx="9645">
                  <c:v>-9.7598881832218343</c:v>
                </c:pt>
                <c:pt idx="9646">
                  <c:v>9.6450579349844787</c:v>
                </c:pt>
                <c:pt idx="9647">
                  <c:v>12.081261502082024</c:v>
                </c:pt>
                <c:pt idx="9648">
                  <c:v>0.42464467353030466</c:v>
                </c:pt>
                <c:pt idx="9649">
                  <c:v>1.5849625007211561</c:v>
                </c:pt>
                <c:pt idx="9650">
                  <c:v>0.67167816143201764</c:v>
                </c:pt>
                <c:pt idx="9651">
                  <c:v>-0.43609911480667357</c:v>
                </c:pt>
                <c:pt idx="9652">
                  <c:v>2.5849625007211561</c:v>
                </c:pt>
                <c:pt idx="9653">
                  <c:v>-12.344295907915818</c:v>
                </c:pt>
                <c:pt idx="9654">
                  <c:v>1.2071938251140681</c:v>
                </c:pt>
                <c:pt idx="9655">
                  <c:v>12.228818690495881</c:v>
                </c:pt>
                <c:pt idx="9656">
                  <c:v>-0.95419631038687525</c:v>
                </c:pt>
                <c:pt idx="9657">
                  <c:v>-11.188588845707349</c:v>
                </c:pt>
                <c:pt idx="9658">
                  <c:v>10.45189794595189</c:v>
                </c:pt>
                <c:pt idx="9659">
                  <c:v>6.6486571760385464</c:v>
                </c:pt>
                <c:pt idx="9660">
                  <c:v>9.6450579349844787</c:v>
                </c:pt>
                <c:pt idx="9661">
                  <c:v>9.953567355091468E-2</c:v>
                </c:pt>
                <c:pt idx="9662">
                  <c:v>10.307580315927396</c:v>
                </c:pt>
                <c:pt idx="9663">
                  <c:v>0.222391916192275</c:v>
                </c:pt>
                <c:pt idx="9664">
                  <c:v>-1.959358015502654</c:v>
                </c:pt>
                <c:pt idx="9665">
                  <c:v>1.7903040393866041</c:v>
                </c:pt>
                <c:pt idx="9666">
                  <c:v>1.8927083538494831</c:v>
                </c:pt>
                <c:pt idx="9667">
                  <c:v>7.0624959257337645</c:v>
                </c:pt>
                <c:pt idx="9668">
                  <c:v>-9.229619965185119</c:v>
                </c:pt>
                <c:pt idx="9669">
                  <c:v>-8.3837042924740537</c:v>
                </c:pt>
                <c:pt idx="9670">
                  <c:v>3.6999588999260467</c:v>
                </c:pt>
                <c:pt idx="9671">
                  <c:v>3.1683228968458113</c:v>
                </c:pt>
                <c:pt idx="9672">
                  <c:v>7.0660891904577738</c:v>
                </c:pt>
                <c:pt idx="9673">
                  <c:v>12.43402002712266</c:v>
                </c:pt>
                <c:pt idx="9674">
                  <c:v>8.0606959316875546</c:v>
                </c:pt>
                <c:pt idx="9675">
                  <c:v>8.8672787397096631</c:v>
                </c:pt>
                <c:pt idx="9676">
                  <c:v>2.3104553104434142</c:v>
                </c:pt>
                <c:pt idx="9677">
                  <c:v>8.3837042924740537</c:v>
                </c:pt>
                <c:pt idx="9678">
                  <c:v>-2.4671260104272976</c:v>
                </c:pt>
                <c:pt idx="9679">
                  <c:v>10.966024713800364</c:v>
                </c:pt>
                <c:pt idx="9680">
                  <c:v>8.4401770615573515</c:v>
                </c:pt>
                <c:pt idx="9681">
                  <c:v>-5.3433726393335546</c:v>
                </c:pt>
                <c:pt idx="9682">
                  <c:v>-12.434106928609955</c:v>
                </c:pt>
                <c:pt idx="9683">
                  <c:v>-8.8877283385216241</c:v>
                </c:pt>
                <c:pt idx="9684">
                  <c:v>11.731601884675786</c:v>
                </c:pt>
                <c:pt idx="9685">
                  <c:v>5.9228321394775394</c:v>
                </c:pt>
                <c:pt idx="9686">
                  <c:v>8.3837042924740537</c:v>
                </c:pt>
                <c:pt idx="9687">
                  <c:v>-6.0732489820306386</c:v>
                </c:pt>
                <c:pt idx="9688">
                  <c:v>0.24635566468716313</c:v>
                </c:pt>
                <c:pt idx="9689">
                  <c:v>-1.8036443078962892</c:v>
                </c:pt>
                <c:pt idx="9690">
                  <c:v>1.172012435148349</c:v>
                </c:pt>
                <c:pt idx="9691">
                  <c:v>-7.0660891904577721</c:v>
                </c:pt>
                <c:pt idx="9692">
                  <c:v>4.6790293277345896</c:v>
                </c:pt>
                <c:pt idx="9693">
                  <c:v>-3.2979250525038051</c:v>
                </c:pt>
                <c:pt idx="9694">
                  <c:v>3.5410054197858747</c:v>
                </c:pt>
                <c:pt idx="9695">
                  <c:v>-9.6450579349844787</c:v>
                </c:pt>
                <c:pt idx="9696">
                  <c:v>8.6462586799900301</c:v>
                </c:pt>
                <c:pt idx="9697">
                  <c:v>-3.5575950937341387</c:v>
                </c:pt>
                <c:pt idx="9698">
                  <c:v>-13.335018094327806</c:v>
                </c:pt>
                <c:pt idx="9699">
                  <c:v>2.6273762559513685</c:v>
                </c:pt>
                <c:pt idx="9700">
                  <c:v>13.380911949563341</c:v>
                </c:pt>
                <c:pt idx="9701">
                  <c:v>12.840384550711667</c:v>
                </c:pt>
                <c:pt idx="9702">
                  <c:v>0.25153876699596439</c:v>
                </c:pt>
                <c:pt idx="9703">
                  <c:v>9.5189809291704002</c:v>
                </c:pt>
                <c:pt idx="9704">
                  <c:v>7.0660891904577738</c:v>
                </c:pt>
                <c:pt idx="9705">
                  <c:v>3.0098398839604883</c:v>
                </c:pt>
                <c:pt idx="9706">
                  <c:v>-9.6199270160699749E-2</c:v>
                </c:pt>
                <c:pt idx="9707">
                  <c:v>0.27871602806606355</c:v>
                </c:pt>
                <c:pt idx="9708">
                  <c:v>0.28950661719498472</c:v>
                </c:pt>
                <c:pt idx="9709">
                  <c:v>1.2601518973006725</c:v>
                </c:pt>
                <c:pt idx="9710">
                  <c:v>-0.45820535843521765</c:v>
                </c:pt>
                <c:pt idx="9711">
                  <c:v>1.3197678323810729</c:v>
                </c:pt>
                <c:pt idx="9712">
                  <c:v>-4.9753035197099948E-2</c:v>
                </c:pt>
                <c:pt idx="9713">
                  <c:v>0.78659636189080662</c:v>
                </c:pt>
                <c:pt idx="9714">
                  <c:v>10.307200809140809</c:v>
                </c:pt>
                <c:pt idx="9715">
                  <c:v>-10.451554569765362</c:v>
                </c:pt>
                <c:pt idx="9716">
                  <c:v>0.87326737270638799</c:v>
                </c:pt>
                <c:pt idx="9717">
                  <c:v>-5.3457748368417297</c:v>
                </c:pt>
                <c:pt idx="9718">
                  <c:v>0</c:v>
                </c:pt>
                <c:pt idx="9719">
                  <c:v>0.99640075894593194</c:v>
                </c:pt>
                <c:pt idx="9720">
                  <c:v>-0.99845563406388327</c:v>
                </c:pt>
                <c:pt idx="9721">
                  <c:v>0.18992386674726636</c:v>
                </c:pt>
                <c:pt idx="9722">
                  <c:v>-11.485326189240524</c:v>
                </c:pt>
                <c:pt idx="9723">
                  <c:v>3.0960671471286392</c:v>
                </c:pt>
                <c:pt idx="9724">
                  <c:v>-2.9634741239748856</c:v>
                </c:pt>
                <c:pt idx="9725">
                  <c:v>-10.866506212226202</c:v>
                </c:pt>
                <c:pt idx="9726">
                  <c:v>10.228818690495881</c:v>
                </c:pt>
                <c:pt idx="9727">
                  <c:v>3.2867386664250628</c:v>
                </c:pt>
                <c:pt idx="9728">
                  <c:v>2.3180885848609862</c:v>
                </c:pt>
                <c:pt idx="9729">
                  <c:v>-1.2479275134435859</c:v>
                </c:pt>
                <c:pt idx="9730">
                  <c:v>-11.673750739438065</c:v>
                </c:pt>
                <c:pt idx="9731">
                  <c:v>0.32120836674028841</c:v>
                </c:pt>
                <c:pt idx="9732">
                  <c:v>-0.71350036617436563</c:v>
                </c:pt>
                <c:pt idx="9733">
                  <c:v>-9.2304207950923818</c:v>
                </c:pt>
                <c:pt idx="9734">
                  <c:v>8.3837042924740537</c:v>
                </c:pt>
                <c:pt idx="9735">
                  <c:v>-4.7725895038969277</c:v>
                </c:pt>
                <c:pt idx="9736">
                  <c:v>5.9228321394775394</c:v>
                </c:pt>
                <c:pt idx="9737">
                  <c:v>3.4828019197521498</c:v>
                </c:pt>
                <c:pt idx="9738">
                  <c:v>1.2016338611696507</c:v>
                </c:pt>
                <c:pt idx="9739">
                  <c:v>8.3837042924740537</c:v>
                </c:pt>
                <c:pt idx="9740">
                  <c:v>-0.6237332652690728</c:v>
                </c:pt>
                <c:pt idx="9741">
                  <c:v>-6.0732489820306386</c:v>
                </c:pt>
                <c:pt idx="9742">
                  <c:v>-0.32681031626710838</c:v>
                </c:pt>
                <c:pt idx="9743">
                  <c:v>-1.4355292977070055E-2</c:v>
                </c:pt>
                <c:pt idx="9744">
                  <c:v>0.31785843057831525</c:v>
                </c:pt>
                <c:pt idx="9745">
                  <c:v>-8.3837042924740537</c:v>
                </c:pt>
                <c:pt idx="9746">
                  <c:v>-0.79441586635010575</c:v>
                </c:pt>
                <c:pt idx="9747">
                  <c:v>1.2935632036340006</c:v>
                </c:pt>
                <c:pt idx="9748">
                  <c:v>-0.22948184612276717</c:v>
                </c:pt>
                <c:pt idx="9749">
                  <c:v>-2.3028823391968158</c:v>
                </c:pt>
              </c:numCache>
            </c:numRef>
          </c:xVal>
          <c:yVal>
            <c:numRef>
              <c:f>'SNc 7m'!$I$4:$I$12254</c:f>
              <c:numCache>
                <c:formatCode>General</c:formatCode>
                <c:ptCount val="12251"/>
                <c:pt idx="10">
                  <c:v>0.7735600948410235</c:v>
                </c:pt>
                <c:pt idx="17">
                  <c:v>0.37401940329452038</c:v>
                </c:pt>
                <c:pt idx="81">
                  <c:v>0.12076099963196989</c:v>
                </c:pt>
                <c:pt idx="82">
                  <c:v>0.37401940329452038</c:v>
                </c:pt>
                <c:pt idx="83">
                  <c:v>0.63078585663910991</c:v>
                </c:pt>
                <c:pt idx="84">
                  <c:v>0.99582485255961528</c:v>
                </c:pt>
                <c:pt idx="85">
                  <c:v>0.37401940329452038</c:v>
                </c:pt>
                <c:pt idx="86">
                  <c:v>0.647545062940177</c:v>
                </c:pt>
                <c:pt idx="87">
                  <c:v>0.73633042866131526</c:v>
                </c:pt>
                <c:pt idx="88">
                  <c:v>0.16106684970939228</c:v>
                </c:pt>
                <c:pt idx="89">
                  <c:v>0.6730836449915989</c:v>
                </c:pt>
                <c:pt idx="90">
                  <c:v>0.37401940329452038</c:v>
                </c:pt>
                <c:pt idx="91">
                  <c:v>0</c:v>
                </c:pt>
                <c:pt idx="92">
                  <c:v>0.37401940329452038</c:v>
                </c:pt>
                <c:pt idx="93">
                  <c:v>1.1559641241559355</c:v>
                </c:pt>
                <c:pt idx="94">
                  <c:v>0.37401940329452038</c:v>
                </c:pt>
                <c:pt idx="95">
                  <c:v>0.59918366123275757</c:v>
                </c:pt>
                <c:pt idx="96">
                  <c:v>0.4378337025430496</c:v>
                </c:pt>
                <c:pt idx="97">
                  <c:v>0.11229108936855685</c:v>
                </c:pt>
                <c:pt idx="98">
                  <c:v>0.37401940329452038</c:v>
                </c:pt>
                <c:pt idx="99">
                  <c:v>0.52586996856691737</c:v>
                </c:pt>
                <c:pt idx="100">
                  <c:v>0.70264188129557614</c:v>
                </c:pt>
                <c:pt idx="101">
                  <c:v>0.52615853551466529</c:v>
                </c:pt>
                <c:pt idx="102">
                  <c:v>0.2796045253460358</c:v>
                </c:pt>
                <c:pt idx="103">
                  <c:v>0.48921533447575088</c:v>
                </c:pt>
                <c:pt idx="104">
                  <c:v>0.73369033703274267</c:v>
                </c:pt>
                <c:pt idx="105">
                  <c:v>0.37401940329452038</c:v>
                </c:pt>
                <c:pt idx="106">
                  <c:v>0.37401940329452038</c:v>
                </c:pt>
                <c:pt idx="107">
                  <c:v>0.76779558806108339</c:v>
                </c:pt>
                <c:pt idx="108">
                  <c:v>0.55852575405173122</c:v>
                </c:pt>
                <c:pt idx="109">
                  <c:v>0.37401940329452038</c:v>
                </c:pt>
                <c:pt idx="110">
                  <c:v>0.69915806400693203</c:v>
                </c:pt>
                <c:pt idx="111">
                  <c:v>0.11057042611276988</c:v>
                </c:pt>
                <c:pt idx="112">
                  <c:v>0.3332462891366994</c:v>
                </c:pt>
                <c:pt idx="113">
                  <c:v>0.89914179005781947</c:v>
                </c:pt>
                <c:pt idx="114">
                  <c:v>0.37401940329452038</c:v>
                </c:pt>
                <c:pt idx="115">
                  <c:v>0.80810834392721398</c:v>
                </c:pt>
                <c:pt idx="116">
                  <c:v>0.71777417803811716</c:v>
                </c:pt>
                <c:pt idx="117">
                  <c:v>0.85809417109076247</c:v>
                </c:pt>
                <c:pt idx="118">
                  <c:v>0.3919600572450247</c:v>
                </c:pt>
                <c:pt idx="119">
                  <c:v>0.25719572762441739</c:v>
                </c:pt>
                <c:pt idx="120">
                  <c:v>0.58363579233680052</c:v>
                </c:pt>
                <c:pt idx="121">
                  <c:v>0.38951993060737761</c:v>
                </c:pt>
                <c:pt idx="122">
                  <c:v>0.78450483709024643</c:v>
                </c:pt>
                <c:pt idx="123">
                  <c:v>0.12775619780936553</c:v>
                </c:pt>
                <c:pt idx="124">
                  <c:v>0.37401940329452038</c:v>
                </c:pt>
                <c:pt idx="125">
                  <c:v>7.5154788997983474E-2</c:v>
                </c:pt>
                <c:pt idx="126">
                  <c:v>0.8312768761655297</c:v>
                </c:pt>
                <c:pt idx="127">
                  <c:v>0.83467455940419866</c:v>
                </c:pt>
                <c:pt idx="128">
                  <c:v>4.8430370342319153E-2</c:v>
                </c:pt>
                <c:pt idx="129">
                  <c:v>0.53279566261255873</c:v>
                </c:pt>
                <c:pt idx="130">
                  <c:v>1.2088206981464107</c:v>
                </c:pt>
                <c:pt idx="131">
                  <c:v>0.90017733580162496</c:v>
                </c:pt>
                <c:pt idx="132">
                  <c:v>0.22122815182163061</c:v>
                </c:pt>
                <c:pt idx="133">
                  <c:v>0.29535189909197745</c:v>
                </c:pt>
                <c:pt idx="134">
                  <c:v>0.46268928701412781</c:v>
                </c:pt>
                <c:pt idx="135">
                  <c:v>5.9947314242682376E-2</c:v>
                </c:pt>
                <c:pt idx="136">
                  <c:v>0.25969424492936583</c:v>
                </c:pt>
                <c:pt idx="137">
                  <c:v>0.5341861588959127</c:v>
                </c:pt>
                <c:pt idx="138">
                  <c:v>0.10217480615466126</c:v>
                </c:pt>
                <c:pt idx="139">
                  <c:v>0.37401940329452038</c:v>
                </c:pt>
                <c:pt idx="142">
                  <c:v>0.11281038034286116</c:v>
                </c:pt>
                <c:pt idx="144">
                  <c:v>0.52302168709995145</c:v>
                </c:pt>
                <c:pt idx="145">
                  <c:v>0.44971752730545728</c:v>
                </c:pt>
                <c:pt idx="147">
                  <c:v>0.41550970068402349</c:v>
                </c:pt>
                <c:pt idx="148">
                  <c:v>0.9775114904129486</c:v>
                </c:pt>
                <c:pt idx="149">
                  <c:v>4.2302862313833657E-2</c:v>
                </c:pt>
                <c:pt idx="150">
                  <c:v>8.651906808083544E-2</c:v>
                </c:pt>
                <c:pt idx="151">
                  <c:v>1.2132071693985742</c:v>
                </c:pt>
                <c:pt idx="152">
                  <c:v>0.35535503582542272</c:v>
                </c:pt>
                <c:pt idx="153">
                  <c:v>0.49872456695148493</c:v>
                </c:pt>
                <c:pt idx="154">
                  <c:v>0.29411790776582913</c:v>
                </c:pt>
                <c:pt idx="155">
                  <c:v>0.38060762204147691</c:v>
                </c:pt>
                <c:pt idx="156">
                  <c:v>0.30545949977718018</c:v>
                </c:pt>
                <c:pt idx="157">
                  <c:v>0.51724475950063087</c:v>
                </c:pt>
                <c:pt idx="158">
                  <c:v>0.33715325556550113</c:v>
                </c:pt>
                <c:pt idx="159">
                  <c:v>0.37401940329452038</c:v>
                </c:pt>
                <c:pt idx="160">
                  <c:v>0.17942335031690759</c:v>
                </c:pt>
                <c:pt idx="161">
                  <c:v>0.76482706618794627</c:v>
                </c:pt>
                <c:pt idx="162">
                  <c:v>0.57889997090736345</c:v>
                </c:pt>
                <c:pt idx="163">
                  <c:v>0.57368239826987089</c:v>
                </c:pt>
                <c:pt idx="164">
                  <c:v>0.49556769356237756</c:v>
                </c:pt>
                <c:pt idx="165">
                  <c:v>0.37401940329452038</c:v>
                </c:pt>
                <c:pt idx="166">
                  <c:v>0.80912296407100293</c:v>
                </c:pt>
                <c:pt idx="167">
                  <c:v>2.6002136991238312E-2</c:v>
                </c:pt>
                <c:pt idx="168">
                  <c:v>9.8650777646113699E-2</c:v>
                </c:pt>
                <c:pt idx="169">
                  <c:v>0.77727572925149524</c:v>
                </c:pt>
                <c:pt idx="170">
                  <c:v>1.1277760176612599</c:v>
                </c:pt>
                <c:pt idx="171">
                  <c:v>0.33337955430139826</c:v>
                </c:pt>
                <c:pt idx="172">
                  <c:v>0.35996702211312276</c:v>
                </c:pt>
                <c:pt idx="173">
                  <c:v>0.33438875846195498</c:v>
                </c:pt>
                <c:pt idx="174">
                  <c:v>0.88345337435180749</c:v>
                </c:pt>
                <c:pt idx="175">
                  <c:v>0.17822689022654203</c:v>
                </c:pt>
                <c:pt idx="176">
                  <c:v>0.4057512808036528</c:v>
                </c:pt>
                <c:pt idx="177">
                  <c:v>0.37401940329452016</c:v>
                </c:pt>
                <c:pt idx="179">
                  <c:v>0.37401940329452038</c:v>
                </c:pt>
                <c:pt idx="180">
                  <c:v>1.0565093562818855</c:v>
                </c:pt>
                <c:pt idx="181">
                  <c:v>0.37401940329452038</c:v>
                </c:pt>
                <c:pt idx="182">
                  <c:v>0.71867564623230806</c:v>
                </c:pt>
                <c:pt idx="183">
                  <c:v>0.56852445442993849</c:v>
                </c:pt>
                <c:pt idx="184">
                  <c:v>0.37401940329452016</c:v>
                </c:pt>
                <c:pt idx="185">
                  <c:v>0.37401940329452038</c:v>
                </c:pt>
                <c:pt idx="186">
                  <c:v>0.37401940329452038</c:v>
                </c:pt>
                <c:pt idx="187">
                  <c:v>0.48179715637471293</c:v>
                </c:pt>
                <c:pt idx="188">
                  <c:v>0.37401940329452038</c:v>
                </c:pt>
                <c:pt idx="189">
                  <c:v>0.44899960310109122</c:v>
                </c:pt>
                <c:pt idx="190">
                  <c:v>0.37401940329452038</c:v>
                </c:pt>
                <c:pt idx="191">
                  <c:v>0.73008030826581272</c:v>
                </c:pt>
                <c:pt idx="192">
                  <c:v>0.89936882441769872</c:v>
                </c:pt>
                <c:pt idx="193">
                  <c:v>0.27156021611183889</c:v>
                </c:pt>
                <c:pt idx="194">
                  <c:v>0.84032786490642841</c:v>
                </c:pt>
                <c:pt idx="195">
                  <c:v>0.37401940329452038</c:v>
                </c:pt>
                <c:pt idx="196">
                  <c:v>0.62348820297069085</c:v>
                </c:pt>
                <c:pt idx="197">
                  <c:v>0.60143397366285711</c:v>
                </c:pt>
                <c:pt idx="198">
                  <c:v>0.37401940329452038</c:v>
                </c:pt>
                <c:pt idx="199">
                  <c:v>0.21552882528651593</c:v>
                </c:pt>
                <c:pt idx="200">
                  <c:v>1.0865439447323117E-2</c:v>
                </c:pt>
                <c:pt idx="201">
                  <c:v>0.52994019303213857</c:v>
                </c:pt>
                <c:pt idx="202">
                  <c:v>8.42333751259908E-2</c:v>
                </c:pt>
                <c:pt idx="203">
                  <c:v>0.29988928846421192</c:v>
                </c:pt>
                <c:pt idx="204">
                  <c:v>0.68212229602222951</c:v>
                </c:pt>
                <c:pt idx="205">
                  <c:v>0.81122215055571822</c:v>
                </c:pt>
                <c:pt idx="206">
                  <c:v>0.73069232128797124</c:v>
                </c:pt>
                <c:pt idx="207">
                  <c:v>0.54296504349153585</c:v>
                </c:pt>
                <c:pt idx="208">
                  <c:v>0.37401940329452038</c:v>
                </c:pt>
                <c:pt idx="209">
                  <c:v>0.37401940329452038</c:v>
                </c:pt>
                <c:pt idx="210">
                  <c:v>0.37401940329452038</c:v>
                </c:pt>
                <c:pt idx="211">
                  <c:v>0.53612548922172454</c:v>
                </c:pt>
                <c:pt idx="212">
                  <c:v>0.61334173967605299</c:v>
                </c:pt>
                <c:pt idx="213">
                  <c:v>0.37401940329452016</c:v>
                </c:pt>
                <c:pt idx="214">
                  <c:v>0.73386965770273249</c:v>
                </c:pt>
                <c:pt idx="215">
                  <c:v>0.71376110519005254</c:v>
                </c:pt>
                <c:pt idx="216">
                  <c:v>0.38111688070096283</c:v>
                </c:pt>
                <c:pt idx="217">
                  <c:v>0.73635583947517036</c:v>
                </c:pt>
                <c:pt idx="218">
                  <c:v>0.37401940329452038</c:v>
                </c:pt>
                <c:pt idx="219">
                  <c:v>1.3546642587668318</c:v>
                </c:pt>
                <c:pt idx="220">
                  <c:v>0.37401940329452038</c:v>
                </c:pt>
                <c:pt idx="221">
                  <c:v>0.46987816183634379</c:v>
                </c:pt>
                <c:pt idx="222">
                  <c:v>0.69357383921761795</c:v>
                </c:pt>
                <c:pt idx="223">
                  <c:v>0.31896153744249539</c:v>
                </c:pt>
                <c:pt idx="224">
                  <c:v>4.3113558810975137E-2</c:v>
                </c:pt>
                <c:pt idx="225">
                  <c:v>1.3223014785600602</c:v>
                </c:pt>
                <c:pt idx="226">
                  <c:v>0.47545063352725597</c:v>
                </c:pt>
                <c:pt idx="227">
                  <c:v>0.60276255948202329</c:v>
                </c:pt>
                <c:pt idx="228">
                  <c:v>0.51306097635917514</c:v>
                </c:pt>
                <c:pt idx="229">
                  <c:v>0.16445406280360114</c:v>
                </c:pt>
                <c:pt idx="230">
                  <c:v>0.31485472605192172</c:v>
                </c:pt>
                <c:pt idx="231">
                  <c:v>1.5770587835491803</c:v>
                </c:pt>
                <c:pt idx="232">
                  <c:v>1.1065675115129732</c:v>
                </c:pt>
                <c:pt idx="234">
                  <c:v>4.2543006167150378E-2</c:v>
                </c:pt>
                <c:pt idx="235">
                  <c:v>1.4936317049628014</c:v>
                </c:pt>
                <c:pt idx="236">
                  <c:v>0.28709094974185195</c:v>
                </c:pt>
                <c:pt idx="237">
                  <c:v>0.35398829083200084</c:v>
                </c:pt>
                <c:pt idx="238">
                  <c:v>0.3773796110661452</c:v>
                </c:pt>
                <c:pt idx="239">
                  <c:v>0.24522189456333174</c:v>
                </c:pt>
                <c:pt idx="240">
                  <c:v>1.0895399184468888</c:v>
                </c:pt>
                <c:pt idx="241">
                  <c:v>3.5786224971877403E-2</c:v>
                </c:pt>
                <c:pt idx="242">
                  <c:v>0.37401940329452038</c:v>
                </c:pt>
                <c:pt idx="243">
                  <c:v>0.37401940329452038</c:v>
                </c:pt>
                <c:pt idx="244">
                  <c:v>0.37401940329452016</c:v>
                </c:pt>
                <c:pt idx="245">
                  <c:v>0.30044037666402656</c:v>
                </c:pt>
                <c:pt idx="246">
                  <c:v>0.73635583947517036</c:v>
                </c:pt>
                <c:pt idx="247">
                  <c:v>3.5069209197491368E-2</c:v>
                </c:pt>
                <c:pt idx="248">
                  <c:v>0.43021286442618645</c:v>
                </c:pt>
                <c:pt idx="249">
                  <c:v>0.36148161431900844</c:v>
                </c:pt>
                <c:pt idx="250">
                  <c:v>0.67300238797316492</c:v>
                </c:pt>
                <c:pt idx="251">
                  <c:v>0.37401940329452038</c:v>
                </c:pt>
                <c:pt idx="252">
                  <c:v>0.39051151526797562</c:v>
                </c:pt>
                <c:pt idx="253">
                  <c:v>1.1842238020537685</c:v>
                </c:pt>
                <c:pt idx="254">
                  <c:v>1.0295408530114825</c:v>
                </c:pt>
                <c:pt idx="255">
                  <c:v>0.10738105123256511</c:v>
                </c:pt>
                <c:pt idx="256">
                  <c:v>1.192306838251419</c:v>
                </c:pt>
                <c:pt idx="257">
                  <c:v>0.52132464249617583</c:v>
                </c:pt>
                <c:pt idx="258">
                  <c:v>0.34878784513312855</c:v>
                </c:pt>
                <c:pt idx="259">
                  <c:v>0.37401940329452016</c:v>
                </c:pt>
                <c:pt idx="260">
                  <c:v>0.14545471979079522</c:v>
                </c:pt>
                <c:pt idx="261">
                  <c:v>1.1523833788698536</c:v>
                </c:pt>
                <c:pt idx="262">
                  <c:v>1.0340542047061703</c:v>
                </c:pt>
                <c:pt idx="263">
                  <c:v>0.36852550728246242</c:v>
                </c:pt>
                <c:pt idx="264">
                  <c:v>0.37401940329452038</c:v>
                </c:pt>
                <c:pt idx="265">
                  <c:v>0.37401940329452038</c:v>
                </c:pt>
                <c:pt idx="266">
                  <c:v>1.7204964125202389</c:v>
                </c:pt>
                <c:pt idx="267">
                  <c:v>1.3605973963079119</c:v>
                </c:pt>
                <c:pt idx="268">
                  <c:v>0.8377409755426215</c:v>
                </c:pt>
                <c:pt idx="269">
                  <c:v>0.26375743755396136</c:v>
                </c:pt>
                <c:pt idx="270">
                  <c:v>6.8543183494257032E-2</c:v>
                </c:pt>
                <c:pt idx="271">
                  <c:v>0.56252329117053357</c:v>
                </c:pt>
                <c:pt idx="272">
                  <c:v>0.6011595495991362</c:v>
                </c:pt>
                <c:pt idx="274">
                  <c:v>0.37401940329452038</c:v>
                </c:pt>
                <c:pt idx="275">
                  <c:v>0.37401940329452038</c:v>
                </c:pt>
                <c:pt idx="276">
                  <c:v>0.67468185208765885</c:v>
                </c:pt>
                <c:pt idx="277">
                  <c:v>0.26945739485591907</c:v>
                </c:pt>
                <c:pt idx="278">
                  <c:v>0.73626820090450018</c:v>
                </c:pt>
                <c:pt idx="279">
                  <c:v>0.73635583947517036</c:v>
                </c:pt>
                <c:pt idx="280">
                  <c:v>0.16868101143534656</c:v>
                </c:pt>
                <c:pt idx="281">
                  <c:v>5.7034613764244985E-2</c:v>
                </c:pt>
                <c:pt idx="282">
                  <c:v>4.413892290747775E-2</c:v>
                </c:pt>
                <c:pt idx="283">
                  <c:v>1.7955768648683326E-2</c:v>
                </c:pt>
                <c:pt idx="284">
                  <c:v>6.9032878077116611E-2</c:v>
                </c:pt>
                <c:pt idx="285">
                  <c:v>0.10722161243483559</c:v>
                </c:pt>
                <c:pt idx="286">
                  <c:v>0.81719997604324157</c:v>
                </c:pt>
                <c:pt idx="287">
                  <c:v>0.29775070839731488</c:v>
                </c:pt>
                <c:pt idx="288">
                  <c:v>0.67631418847002933</c:v>
                </c:pt>
                <c:pt idx="289">
                  <c:v>0.47615305472366659</c:v>
                </c:pt>
                <c:pt idx="290">
                  <c:v>0.27763252886347484</c:v>
                </c:pt>
                <c:pt idx="291">
                  <c:v>0.71041916863372734</c:v>
                </c:pt>
                <c:pt idx="292">
                  <c:v>0.72103740985106057</c:v>
                </c:pt>
                <c:pt idx="293">
                  <c:v>0.72287508288979496</c:v>
                </c:pt>
                <c:pt idx="294">
                  <c:v>0.53334326098514673</c:v>
                </c:pt>
                <c:pt idx="296">
                  <c:v>1.7202857165266608E-2</c:v>
                </c:pt>
                <c:pt idx="297">
                  <c:v>4.9553635881152136E-3</c:v>
                </c:pt>
                <c:pt idx="298">
                  <c:v>0.27434047494131875</c:v>
                </c:pt>
                <c:pt idx="299">
                  <c:v>0.10171097229684418</c:v>
                </c:pt>
                <c:pt idx="300">
                  <c:v>0.5573010081102846</c:v>
                </c:pt>
                <c:pt idx="301">
                  <c:v>0.84153791932795596</c:v>
                </c:pt>
                <c:pt idx="302">
                  <c:v>0.42378773168450917</c:v>
                </c:pt>
                <c:pt idx="303">
                  <c:v>0.47658416091645067</c:v>
                </c:pt>
                <c:pt idx="305">
                  <c:v>1.034530607852167</c:v>
                </c:pt>
                <c:pt idx="306">
                  <c:v>0.79303511136634142</c:v>
                </c:pt>
                <c:pt idx="307">
                  <c:v>0.1370156618954157</c:v>
                </c:pt>
                <c:pt idx="308">
                  <c:v>0.20945136833066644</c:v>
                </c:pt>
                <c:pt idx="309">
                  <c:v>0.20983353069512606</c:v>
                </c:pt>
                <c:pt idx="310">
                  <c:v>0.31715116373357499</c:v>
                </c:pt>
                <c:pt idx="311">
                  <c:v>1.3031178979216234</c:v>
                </c:pt>
                <c:pt idx="312">
                  <c:v>0.75920488167060685</c:v>
                </c:pt>
                <c:pt idx="313">
                  <c:v>0.14349061135857732</c:v>
                </c:pt>
                <c:pt idx="314">
                  <c:v>0.33513292223832791</c:v>
                </c:pt>
                <c:pt idx="315">
                  <c:v>0.37401940329452038</c:v>
                </c:pt>
                <c:pt idx="316">
                  <c:v>8.3548697834460811E-2</c:v>
                </c:pt>
                <c:pt idx="317">
                  <c:v>0.81815868817013904</c:v>
                </c:pt>
                <c:pt idx="318">
                  <c:v>0.36331706993822549</c:v>
                </c:pt>
                <c:pt idx="319">
                  <c:v>0.37401940329452016</c:v>
                </c:pt>
                <c:pt idx="320">
                  <c:v>0.41268961466261039</c:v>
                </c:pt>
                <c:pt idx="321">
                  <c:v>2.2238330020334116</c:v>
                </c:pt>
                <c:pt idx="322">
                  <c:v>1.6104357145585799</c:v>
                </c:pt>
                <c:pt idx="323">
                  <c:v>8.5124869418053903E-2</c:v>
                </c:pt>
                <c:pt idx="324">
                  <c:v>0.77327187264188135</c:v>
                </c:pt>
                <c:pt idx="325">
                  <c:v>0.28976487244866184</c:v>
                </c:pt>
                <c:pt idx="326">
                  <c:v>0.37401940329452038</c:v>
                </c:pt>
                <c:pt idx="327">
                  <c:v>0</c:v>
                </c:pt>
                <c:pt idx="328">
                  <c:v>1.0771727166290632</c:v>
                </c:pt>
                <c:pt idx="329">
                  <c:v>0.71338637125277116</c:v>
                </c:pt>
                <c:pt idx="330">
                  <c:v>0.18776902781050694</c:v>
                </c:pt>
                <c:pt idx="331">
                  <c:v>2.0409508784110288E-4</c:v>
                </c:pt>
                <c:pt idx="332">
                  <c:v>1.1385386575657714</c:v>
                </c:pt>
                <c:pt idx="333">
                  <c:v>0.82088047336206316</c:v>
                </c:pt>
                <c:pt idx="334">
                  <c:v>0.27892877243345882</c:v>
                </c:pt>
                <c:pt idx="335">
                  <c:v>0.47516089465760086</c:v>
                </c:pt>
                <c:pt idx="336">
                  <c:v>0.55319857292573982</c:v>
                </c:pt>
                <c:pt idx="337">
                  <c:v>0.36650826659288566</c:v>
                </c:pt>
                <c:pt idx="338">
                  <c:v>0.40197408478608293</c:v>
                </c:pt>
                <c:pt idx="339">
                  <c:v>0.72336105124450956</c:v>
                </c:pt>
                <c:pt idx="340">
                  <c:v>0.14956062124797029</c:v>
                </c:pt>
                <c:pt idx="341">
                  <c:v>0.32624127449240731</c:v>
                </c:pt>
                <c:pt idx="342">
                  <c:v>0.50096651781657608</c:v>
                </c:pt>
                <c:pt idx="343">
                  <c:v>0.64935957045669734</c:v>
                </c:pt>
                <c:pt idx="344">
                  <c:v>0.28653468193449394</c:v>
                </c:pt>
                <c:pt idx="345">
                  <c:v>0.35810169622935412</c:v>
                </c:pt>
                <c:pt idx="346">
                  <c:v>0.50481574113106609</c:v>
                </c:pt>
                <c:pt idx="347">
                  <c:v>1.3476204558291542</c:v>
                </c:pt>
                <c:pt idx="348">
                  <c:v>0.37401940329452016</c:v>
                </c:pt>
                <c:pt idx="349">
                  <c:v>1.5823478671850284</c:v>
                </c:pt>
                <c:pt idx="350">
                  <c:v>1.4955164269338781</c:v>
                </c:pt>
                <c:pt idx="351">
                  <c:v>0.38392584605136165</c:v>
                </c:pt>
                <c:pt idx="352">
                  <c:v>1.0317296695229436</c:v>
                </c:pt>
                <c:pt idx="353">
                  <c:v>0.15839985764517259</c:v>
                </c:pt>
                <c:pt idx="354">
                  <c:v>0.73635583947517036</c:v>
                </c:pt>
                <c:pt idx="355">
                  <c:v>0.17129360034801924</c:v>
                </c:pt>
                <c:pt idx="356">
                  <c:v>0.29381503628146116</c:v>
                </c:pt>
                <c:pt idx="357">
                  <c:v>1.1843420677219494</c:v>
                </c:pt>
                <c:pt idx="358">
                  <c:v>0.62578205273132914</c:v>
                </c:pt>
                <c:pt idx="359">
                  <c:v>0.22422854527741731</c:v>
                </c:pt>
                <c:pt idx="360">
                  <c:v>0.86937644580897577</c:v>
                </c:pt>
                <c:pt idx="361">
                  <c:v>2.1070055962860299</c:v>
                </c:pt>
                <c:pt idx="362">
                  <c:v>0.74094746599281791</c:v>
                </c:pt>
                <c:pt idx="363">
                  <c:v>0.74636925083825933</c:v>
                </c:pt>
                <c:pt idx="364">
                  <c:v>0.37401940329452038</c:v>
                </c:pt>
                <c:pt idx="365">
                  <c:v>2.2457989737390046E-2</c:v>
                </c:pt>
                <c:pt idx="366">
                  <c:v>8.1801723587241457E-2</c:v>
                </c:pt>
                <c:pt idx="367">
                  <c:v>1.2519936825116016</c:v>
                </c:pt>
                <c:pt idx="368">
                  <c:v>1.9147819841445832</c:v>
                </c:pt>
                <c:pt idx="369">
                  <c:v>0.71855300484308748</c:v>
                </c:pt>
                <c:pt idx="370">
                  <c:v>1.249501997641191</c:v>
                </c:pt>
                <c:pt idx="371">
                  <c:v>5.5853915675460851E-2</c:v>
                </c:pt>
                <c:pt idx="372">
                  <c:v>0.33513577527168592</c:v>
                </c:pt>
                <c:pt idx="373">
                  <c:v>0.5159706461398117</c:v>
                </c:pt>
                <c:pt idx="374">
                  <c:v>0.25972391971149206</c:v>
                </c:pt>
                <c:pt idx="375">
                  <c:v>0.37401940329452038</c:v>
                </c:pt>
                <c:pt idx="376">
                  <c:v>0.86419634004549462</c:v>
                </c:pt>
                <c:pt idx="377">
                  <c:v>0.3281035068123469</c:v>
                </c:pt>
                <c:pt idx="378">
                  <c:v>0.26761265009212876</c:v>
                </c:pt>
                <c:pt idx="379">
                  <c:v>0.30626266687335391</c:v>
                </c:pt>
                <c:pt idx="380">
                  <c:v>0.62316849852512424</c:v>
                </c:pt>
                <c:pt idx="381">
                  <c:v>0.76630127013849358</c:v>
                </c:pt>
                <c:pt idx="382">
                  <c:v>0.34401068581978139</c:v>
                </c:pt>
                <c:pt idx="383">
                  <c:v>0.32303995618421522</c:v>
                </c:pt>
                <c:pt idx="384">
                  <c:v>0.37401940329452038</c:v>
                </c:pt>
                <c:pt idx="385">
                  <c:v>0.26586031942956995</c:v>
                </c:pt>
                <c:pt idx="386">
                  <c:v>0.67398644862254942</c:v>
                </c:pt>
                <c:pt idx="387">
                  <c:v>0.36323423574232422</c:v>
                </c:pt>
                <c:pt idx="388">
                  <c:v>0.37401940329452038</c:v>
                </c:pt>
                <c:pt idx="389">
                  <c:v>0.11528287315817844</c:v>
                </c:pt>
                <c:pt idx="390">
                  <c:v>0.13567192209135345</c:v>
                </c:pt>
                <c:pt idx="391">
                  <c:v>1.6016902006578984</c:v>
                </c:pt>
                <c:pt idx="392">
                  <c:v>0.50563848669845679</c:v>
                </c:pt>
                <c:pt idx="393">
                  <c:v>0.33192966143655606</c:v>
                </c:pt>
                <c:pt idx="394">
                  <c:v>0.37401940329452038</c:v>
                </c:pt>
                <c:pt idx="395">
                  <c:v>0.40986460388902313</c:v>
                </c:pt>
                <c:pt idx="396">
                  <c:v>0.17536668051742527</c:v>
                </c:pt>
                <c:pt idx="397">
                  <c:v>0.5671516406163547</c:v>
                </c:pt>
                <c:pt idx="398">
                  <c:v>0.15849752536695955</c:v>
                </c:pt>
                <c:pt idx="399">
                  <c:v>0.33024898199546654</c:v>
                </c:pt>
                <c:pt idx="400">
                  <c:v>1.0490840253767628</c:v>
                </c:pt>
                <c:pt idx="401">
                  <c:v>2.9758720457633694E-2</c:v>
                </c:pt>
                <c:pt idx="402">
                  <c:v>0.13169199810298268</c:v>
                </c:pt>
                <c:pt idx="403">
                  <c:v>0.51140031668520392</c:v>
                </c:pt>
                <c:pt idx="404">
                  <c:v>7.2739363175515145E-2</c:v>
                </c:pt>
                <c:pt idx="405">
                  <c:v>0.28639943461556439</c:v>
                </c:pt>
                <c:pt idx="406">
                  <c:v>1.2683990854720923</c:v>
                </c:pt>
                <c:pt idx="407">
                  <c:v>0.78664339484270007</c:v>
                </c:pt>
                <c:pt idx="408">
                  <c:v>0.45395186665670778</c:v>
                </c:pt>
                <c:pt idx="409">
                  <c:v>0.45778324747448085</c:v>
                </c:pt>
                <c:pt idx="410">
                  <c:v>0.37401940329452038</c:v>
                </c:pt>
                <c:pt idx="411">
                  <c:v>1.0488090767508023</c:v>
                </c:pt>
                <c:pt idx="412">
                  <c:v>5.4889674289955483E-2</c:v>
                </c:pt>
                <c:pt idx="413">
                  <c:v>0.68249243763716105</c:v>
                </c:pt>
                <c:pt idx="414">
                  <c:v>0.84957666190074754</c:v>
                </c:pt>
                <c:pt idx="415">
                  <c:v>1.0523543543422105</c:v>
                </c:pt>
                <c:pt idx="416">
                  <c:v>0.72466942426312853</c:v>
                </c:pt>
                <c:pt idx="417">
                  <c:v>0.37401940329452038</c:v>
                </c:pt>
                <c:pt idx="418">
                  <c:v>0.58445355705171997</c:v>
                </c:pt>
                <c:pt idx="419">
                  <c:v>0.12344969836197453</c:v>
                </c:pt>
                <c:pt idx="420">
                  <c:v>0.73635583947517036</c:v>
                </c:pt>
                <c:pt idx="421">
                  <c:v>0.30693625163030264</c:v>
                </c:pt>
                <c:pt idx="422">
                  <c:v>0.66527768069952697</c:v>
                </c:pt>
                <c:pt idx="423">
                  <c:v>0.19498633353925621</c:v>
                </c:pt>
                <c:pt idx="424">
                  <c:v>0.70022911719023728</c:v>
                </c:pt>
                <c:pt idx="425">
                  <c:v>0.68195180758739415</c:v>
                </c:pt>
                <c:pt idx="426">
                  <c:v>0.37401940329452038</c:v>
                </c:pt>
                <c:pt idx="427">
                  <c:v>0.37401940329452038</c:v>
                </c:pt>
                <c:pt idx="428">
                  <c:v>0.40638238241589192</c:v>
                </c:pt>
                <c:pt idx="429">
                  <c:v>7.7434244474873723E-2</c:v>
                </c:pt>
                <c:pt idx="430">
                  <c:v>0.28648002680425172</c:v>
                </c:pt>
                <c:pt idx="431">
                  <c:v>0.37401940329452038</c:v>
                </c:pt>
                <c:pt idx="432">
                  <c:v>0.73390246080353549</c:v>
                </c:pt>
                <c:pt idx="433">
                  <c:v>0.36143950609108</c:v>
                </c:pt>
                <c:pt idx="434">
                  <c:v>9.6632280068642135E-2</c:v>
                </c:pt>
                <c:pt idx="435">
                  <c:v>0.4428543586403364</c:v>
                </c:pt>
                <c:pt idx="436">
                  <c:v>0.82904156873004087</c:v>
                </c:pt>
                <c:pt idx="437">
                  <c:v>0.71730366301634996</c:v>
                </c:pt>
                <c:pt idx="438">
                  <c:v>0.37401940329452038</c:v>
                </c:pt>
                <c:pt idx="439">
                  <c:v>0.53730279334117337</c:v>
                </c:pt>
                <c:pt idx="440">
                  <c:v>0.48838634992298807</c:v>
                </c:pt>
                <c:pt idx="441">
                  <c:v>0.73635583947517036</c:v>
                </c:pt>
                <c:pt idx="442">
                  <c:v>0.8110611732224976</c:v>
                </c:pt>
                <c:pt idx="443">
                  <c:v>4.1949426603051898E-2</c:v>
                </c:pt>
                <c:pt idx="444">
                  <c:v>0.44149716575978493</c:v>
                </c:pt>
                <c:pt idx="445">
                  <c:v>0.29322009418756778</c:v>
                </c:pt>
                <c:pt idx="446">
                  <c:v>0.42194281741292949</c:v>
                </c:pt>
                <c:pt idx="447">
                  <c:v>0.8082321487113302</c:v>
                </c:pt>
                <c:pt idx="448">
                  <c:v>0.43356107894345747</c:v>
                </c:pt>
                <c:pt idx="449">
                  <c:v>0.36566414807474873</c:v>
                </c:pt>
                <c:pt idx="450">
                  <c:v>0.96194287898695485</c:v>
                </c:pt>
                <c:pt idx="451">
                  <c:v>1.6903648100795299E-2</c:v>
                </c:pt>
                <c:pt idx="452">
                  <c:v>0.4138939490830259</c:v>
                </c:pt>
                <c:pt idx="453">
                  <c:v>0.21638373037062911</c:v>
                </c:pt>
                <c:pt idx="454">
                  <c:v>0.64661167305080247</c:v>
                </c:pt>
                <c:pt idx="455">
                  <c:v>0.17348405948876053</c:v>
                </c:pt>
                <c:pt idx="456">
                  <c:v>0.34017680480810525</c:v>
                </c:pt>
                <c:pt idx="457">
                  <c:v>0.55843268859021888</c:v>
                </c:pt>
                <c:pt idx="458">
                  <c:v>0.40136833540617217</c:v>
                </c:pt>
                <c:pt idx="459">
                  <c:v>0.73233067135857222</c:v>
                </c:pt>
                <c:pt idx="460">
                  <c:v>7.0461300003188926E-2</c:v>
                </c:pt>
                <c:pt idx="461">
                  <c:v>0.70195639522554309</c:v>
                </c:pt>
                <c:pt idx="462">
                  <c:v>0.12643585574817515</c:v>
                </c:pt>
                <c:pt idx="463">
                  <c:v>4.3329887521587451E-2</c:v>
                </c:pt>
                <c:pt idx="464">
                  <c:v>0.52768965811909452</c:v>
                </c:pt>
                <c:pt idx="465">
                  <c:v>0.4036186716415614</c:v>
                </c:pt>
                <c:pt idx="466">
                  <c:v>9.3448791645486709E-2</c:v>
                </c:pt>
                <c:pt idx="467">
                  <c:v>0.72466942426312853</c:v>
                </c:pt>
                <c:pt idx="468">
                  <c:v>0.40929988796273065</c:v>
                </c:pt>
                <c:pt idx="469">
                  <c:v>0.30707608815005472</c:v>
                </c:pt>
                <c:pt idx="470">
                  <c:v>0.37401940329452038</c:v>
                </c:pt>
                <c:pt idx="471">
                  <c:v>0.34046243092325096</c:v>
                </c:pt>
                <c:pt idx="472">
                  <c:v>0.37401940329452038</c:v>
                </c:pt>
                <c:pt idx="473">
                  <c:v>1.0295531519462992E-2</c:v>
                </c:pt>
                <c:pt idx="474">
                  <c:v>3.7808899497625684E-2</c:v>
                </c:pt>
                <c:pt idx="475">
                  <c:v>0.64700412624478698</c:v>
                </c:pt>
                <c:pt idx="476">
                  <c:v>8.6183095094389678E-2</c:v>
                </c:pt>
                <c:pt idx="477">
                  <c:v>0.90586540405575111</c:v>
                </c:pt>
                <c:pt idx="478">
                  <c:v>0.21361483017056815</c:v>
                </c:pt>
                <c:pt idx="479">
                  <c:v>0.71922802534206742</c:v>
                </c:pt>
                <c:pt idx="481">
                  <c:v>0.37634140405367561</c:v>
                </c:pt>
                <c:pt idx="482">
                  <c:v>0.84541614249215169</c:v>
                </c:pt>
                <c:pt idx="483">
                  <c:v>0.33273459898163638</c:v>
                </c:pt>
                <c:pt idx="484">
                  <c:v>0.30629795662226456</c:v>
                </c:pt>
                <c:pt idx="485">
                  <c:v>6.9776768344577425E-2</c:v>
                </c:pt>
                <c:pt idx="486">
                  <c:v>1.5718507742584999</c:v>
                </c:pt>
                <c:pt idx="487">
                  <c:v>6.453625222065512E-3</c:v>
                </c:pt>
                <c:pt idx="488">
                  <c:v>0.37401940329452038</c:v>
                </c:pt>
                <c:pt idx="489">
                  <c:v>0.37401940329452038</c:v>
                </c:pt>
                <c:pt idx="490">
                  <c:v>0.16544969348800509</c:v>
                </c:pt>
                <c:pt idx="491">
                  <c:v>1.2184669838226032</c:v>
                </c:pt>
                <c:pt idx="492">
                  <c:v>0.82652305849404561</c:v>
                </c:pt>
                <c:pt idx="493">
                  <c:v>0.30791659158820278</c:v>
                </c:pt>
                <c:pt idx="494">
                  <c:v>0.73635583947517036</c:v>
                </c:pt>
                <c:pt idx="495">
                  <c:v>0.62587707366215795</c:v>
                </c:pt>
                <c:pt idx="496">
                  <c:v>1.0054131267894248</c:v>
                </c:pt>
                <c:pt idx="497">
                  <c:v>0.29210619976410784</c:v>
                </c:pt>
                <c:pt idx="498">
                  <c:v>0.14198291660866144</c:v>
                </c:pt>
                <c:pt idx="499">
                  <c:v>0.88475511653842609</c:v>
                </c:pt>
                <c:pt idx="500">
                  <c:v>0.79640218585760436</c:v>
                </c:pt>
                <c:pt idx="501">
                  <c:v>0.37282117429262568</c:v>
                </c:pt>
                <c:pt idx="502">
                  <c:v>0.37401940329452038</c:v>
                </c:pt>
                <c:pt idx="504">
                  <c:v>0.73303010754945319</c:v>
                </c:pt>
                <c:pt idx="505">
                  <c:v>0.29697606667565773</c:v>
                </c:pt>
                <c:pt idx="506">
                  <c:v>2.4219799238146273</c:v>
                </c:pt>
                <c:pt idx="507">
                  <c:v>0.70379597847345932</c:v>
                </c:pt>
                <c:pt idx="508">
                  <c:v>0.10891589054937564</c:v>
                </c:pt>
                <c:pt idx="509">
                  <c:v>0.51209334689628538</c:v>
                </c:pt>
                <c:pt idx="510">
                  <c:v>0.58412205938898154</c:v>
                </c:pt>
                <c:pt idx="511">
                  <c:v>0.37401940329452038</c:v>
                </c:pt>
                <c:pt idx="512">
                  <c:v>0.98815666057948337</c:v>
                </c:pt>
                <c:pt idx="513">
                  <c:v>0.46240358599341463</c:v>
                </c:pt>
                <c:pt idx="514">
                  <c:v>0.51644210684731295</c:v>
                </c:pt>
                <c:pt idx="515">
                  <c:v>9.1720427264322862E-2</c:v>
                </c:pt>
                <c:pt idx="516">
                  <c:v>0.36124632422048575</c:v>
                </c:pt>
                <c:pt idx="517">
                  <c:v>0.32013997870415145</c:v>
                </c:pt>
                <c:pt idx="518">
                  <c:v>0.37569953934233241</c:v>
                </c:pt>
                <c:pt idx="519">
                  <c:v>0.37078513798242785</c:v>
                </c:pt>
                <c:pt idx="520">
                  <c:v>1.0674249821119259</c:v>
                </c:pt>
                <c:pt idx="521">
                  <c:v>0.4246056416271437</c:v>
                </c:pt>
                <c:pt idx="523">
                  <c:v>4.5818617561527088E-2</c:v>
                </c:pt>
                <c:pt idx="524">
                  <c:v>3.6993479017656081E-2</c:v>
                </c:pt>
                <c:pt idx="525">
                  <c:v>0.11118535225105014</c:v>
                </c:pt>
                <c:pt idx="526">
                  <c:v>4.6763310605007116E-2</c:v>
                </c:pt>
                <c:pt idx="527">
                  <c:v>1.0352344237905058</c:v>
                </c:pt>
                <c:pt idx="528">
                  <c:v>0.20126287777290872</c:v>
                </c:pt>
                <c:pt idx="529">
                  <c:v>0.61648753936290257</c:v>
                </c:pt>
                <c:pt idx="530">
                  <c:v>0.2544013314495745</c:v>
                </c:pt>
                <c:pt idx="531">
                  <c:v>0.37401940329452038</c:v>
                </c:pt>
                <c:pt idx="532">
                  <c:v>0.37912452062085006</c:v>
                </c:pt>
                <c:pt idx="533">
                  <c:v>0.72847745151918275</c:v>
                </c:pt>
                <c:pt idx="534">
                  <c:v>0.28985045318415648</c:v>
                </c:pt>
                <c:pt idx="535">
                  <c:v>0.53795828585935712</c:v>
                </c:pt>
                <c:pt idx="536">
                  <c:v>0.96669337699592772</c:v>
                </c:pt>
                <c:pt idx="537">
                  <c:v>0.73635583947517036</c:v>
                </c:pt>
                <c:pt idx="538">
                  <c:v>0.37401940329452038</c:v>
                </c:pt>
                <c:pt idx="539">
                  <c:v>0.61970808126406285</c:v>
                </c:pt>
                <c:pt idx="540">
                  <c:v>0.56527678396149861</c:v>
                </c:pt>
                <c:pt idx="541">
                  <c:v>0.32179527745937597</c:v>
                </c:pt>
                <c:pt idx="542">
                  <c:v>0.86444465368402534</c:v>
                </c:pt>
                <c:pt idx="543">
                  <c:v>0.24040412387142229</c:v>
                </c:pt>
                <c:pt idx="544">
                  <c:v>2.1959580656734303</c:v>
                </c:pt>
                <c:pt idx="545">
                  <c:v>0.21904414924129495</c:v>
                </c:pt>
                <c:pt idx="546">
                  <c:v>0.16442130589212586</c:v>
                </c:pt>
                <c:pt idx="547">
                  <c:v>1.699513808341852</c:v>
                </c:pt>
                <c:pt idx="548">
                  <c:v>1.3628725138115723</c:v>
                </c:pt>
                <c:pt idx="549">
                  <c:v>0.70004437877273751</c:v>
                </c:pt>
                <c:pt idx="550">
                  <c:v>2.5124993262320925</c:v>
                </c:pt>
                <c:pt idx="551">
                  <c:v>0.3245339823015147</c:v>
                </c:pt>
                <c:pt idx="553">
                  <c:v>3.6083237641552121E-2</c:v>
                </c:pt>
                <c:pt idx="554">
                  <c:v>0.58436786105650562</c:v>
                </c:pt>
                <c:pt idx="555">
                  <c:v>0.13280828004744366</c:v>
                </c:pt>
                <c:pt idx="556">
                  <c:v>0.6100647067335021</c:v>
                </c:pt>
                <c:pt idx="557">
                  <c:v>0.43712976608012649</c:v>
                </c:pt>
                <c:pt idx="558">
                  <c:v>0.2062213615359971</c:v>
                </c:pt>
                <c:pt idx="559">
                  <c:v>0.3210395634563088</c:v>
                </c:pt>
                <c:pt idx="560">
                  <c:v>1.1264806832122445</c:v>
                </c:pt>
                <c:pt idx="561">
                  <c:v>1.0947180540447068</c:v>
                </c:pt>
                <c:pt idx="562">
                  <c:v>0.37401940329452038</c:v>
                </c:pt>
                <c:pt idx="563">
                  <c:v>7.2350503526532897E-2</c:v>
                </c:pt>
                <c:pt idx="564">
                  <c:v>0.12840293302761324</c:v>
                </c:pt>
                <c:pt idx="565">
                  <c:v>0.62802340686210256</c:v>
                </c:pt>
                <c:pt idx="566">
                  <c:v>0.52210060970866157</c:v>
                </c:pt>
                <c:pt idx="567">
                  <c:v>0.24071281177302331</c:v>
                </c:pt>
                <c:pt idx="568">
                  <c:v>0.67737385206721978</c:v>
                </c:pt>
                <c:pt idx="569">
                  <c:v>1.1763992807227364</c:v>
                </c:pt>
                <c:pt idx="570">
                  <c:v>0.37401940329452038</c:v>
                </c:pt>
                <c:pt idx="571">
                  <c:v>0.37401940329452038</c:v>
                </c:pt>
                <c:pt idx="572">
                  <c:v>0.591214095274049</c:v>
                </c:pt>
                <c:pt idx="573">
                  <c:v>0.37401940329452038</c:v>
                </c:pt>
                <c:pt idx="574">
                  <c:v>0.12195710470664993</c:v>
                </c:pt>
                <c:pt idx="575">
                  <c:v>6.8600459937783895E-2</c:v>
                </c:pt>
                <c:pt idx="576">
                  <c:v>0.46459949973543113</c:v>
                </c:pt>
                <c:pt idx="577">
                  <c:v>0.10838580146012756</c:v>
                </c:pt>
                <c:pt idx="580">
                  <c:v>1.4154526468752351</c:v>
                </c:pt>
                <c:pt idx="581">
                  <c:v>0.4162971355943656</c:v>
                </c:pt>
                <c:pt idx="582">
                  <c:v>1.7608504275095904</c:v>
                </c:pt>
                <c:pt idx="583">
                  <c:v>1.0002936146091366</c:v>
                </c:pt>
                <c:pt idx="584">
                  <c:v>2.0354855305782172E-2</c:v>
                </c:pt>
                <c:pt idx="585">
                  <c:v>0.66795039161822645</c:v>
                </c:pt>
                <c:pt idx="586">
                  <c:v>0.51430338148027832</c:v>
                </c:pt>
                <c:pt idx="587">
                  <c:v>4.3406363692134756E-2</c:v>
                </c:pt>
                <c:pt idx="588">
                  <c:v>0.71194898927142269</c:v>
                </c:pt>
                <c:pt idx="589">
                  <c:v>0.35647226783576297</c:v>
                </c:pt>
                <c:pt idx="590">
                  <c:v>0.54255662279326011</c:v>
                </c:pt>
                <c:pt idx="591">
                  <c:v>0.17032590556400823</c:v>
                </c:pt>
                <c:pt idx="592">
                  <c:v>0.73635583947517036</c:v>
                </c:pt>
                <c:pt idx="593">
                  <c:v>1.0099465310322053</c:v>
                </c:pt>
                <c:pt idx="594">
                  <c:v>1.4354059406393136</c:v>
                </c:pt>
                <c:pt idx="595">
                  <c:v>0.34446037101221366</c:v>
                </c:pt>
                <c:pt idx="596">
                  <c:v>0.72166648758559326</c:v>
                </c:pt>
                <c:pt idx="597">
                  <c:v>0.37401940329452038</c:v>
                </c:pt>
                <c:pt idx="598">
                  <c:v>1.8877082366498028</c:v>
                </c:pt>
                <c:pt idx="599">
                  <c:v>9.804029614715444E-2</c:v>
                </c:pt>
                <c:pt idx="600">
                  <c:v>0.36743685520611136</c:v>
                </c:pt>
                <c:pt idx="601">
                  <c:v>0.40921796073365035</c:v>
                </c:pt>
                <c:pt idx="603">
                  <c:v>0.82200479841370777</c:v>
                </c:pt>
                <c:pt idx="604">
                  <c:v>0.23292043968297008</c:v>
                </c:pt>
                <c:pt idx="605">
                  <c:v>2.8066650343740531</c:v>
                </c:pt>
                <c:pt idx="606">
                  <c:v>3.1052267579853757E-2</c:v>
                </c:pt>
                <c:pt idx="607">
                  <c:v>0.96301721829777476</c:v>
                </c:pt>
                <c:pt idx="608">
                  <c:v>0.45800935928057568</c:v>
                </c:pt>
                <c:pt idx="609">
                  <c:v>0.37401940329452016</c:v>
                </c:pt>
                <c:pt idx="610">
                  <c:v>1.1607278468276487</c:v>
                </c:pt>
                <c:pt idx="611">
                  <c:v>1.2600520099320063</c:v>
                </c:pt>
                <c:pt idx="612">
                  <c:v>1.1541379122953885</c:v>
                </c:pt>
                <c:pt idx="613">
                  <c:v>0.35927561782777134</c:v>
                </c:pt>
                <c:pt idx="614">
                  <c:v>0.37401940329452038</c:v>
                </c:pt>
                <c:pt idx="615">
                  <c:v>0.65973865273840238</c:v>
                </c:pt>
                <c:pt idx="616">
                  <c:v>1.2628171594009741</c:v>
                </c:pt>
                <c:pt idx="617">
                  <c:v>0.37401940329452038</c:v>
                </c:pt>
                <c:pt idx="618">
                  <c:v>1.9598646995235902</c:v>
                </c:pt>
                <c:pt idx="619">
                  <c:v>0.24730220100320996</c:v>
                </c:pt>
                <c:pt idx="620">
                  <c:v>6.8073577664420626E-2</c:v>
                </c:pt>
                <c:pt idx="621">
                  <c:v>0.37401940329452038</c:v>
                </c:pt>
                <c:pt idx="622">
                  <c:v>0.37401940329452038</c:v>
                </c:pt>
                <c:pt idx="623">
                  <c:v>0.37401940329452038</c:v>
                </c:pt>
                <c:pt idx="624">
                  <c:v>0.58301367501008128</c:v>
                </c:pt>
                <c:pt idx="625">
                  <c:v>0.37401940329452038</c:v>
                </c:pt>
                <c:pt idx="626">
                  <c:v>0.37401940329452038</c:v>
                </c:pt>
                <c:pt idx="627">
                  <c:v>0.70622815312997678</c:v>
                </c:pt>
                <c:pt idx="628">
                  <c:v>0.49280748208793923</c:v>
                </c:pt>
                <c:pt idx="629">
                  <c:v>1.1802704361756005</c:v>
                </c:pt>
                <c:pt idx="630">
                  <c:v>0.33429747928747477</c:v>
                </c:pt>
                <c:pt idx="631">
                  <c:v>1.8791863860746199E-2</c:v>
                </c:pt>
                <c:pt idx="632">
                  <c:v>0.59589409459833831</c:v>
                </c:pt>
                <c:pt idx="633">
                  <c:v>0.47006613427782962</c:v>
                </c:pt>
                <c:pt idx="634">
                  <c:v>0.37401940329452038</c:v>
                </c:pt>
                <c:pt idx="635">
                  <c:v>1.783363098358972E-2</c:v>
                </c:pt>
                <c:pt idx="636">
                  <c:v>0.58402290690446312</c:v>
                </c:pt>
                <c:pt idx="637">
                  <c:v>0.37401940329452038</c:v>
                </c:pt>
                <c:pt idx="638">
                  <c:v>3.6729673749057723E-2</c:v>
                </c:pt>
                <c:pt idx="639">
                  <c:v>0.45331496541191579</c:v>
                </c:pt>
                <c:pt idx="640">
                  <c:v>0.45331496541191579</c:v>
                </c:pt>
                <c:pt idx="641">
                  <c:v>0.77700810065019033</c:v>
                </c:pt>
                <c:pt idx="643">
                  <c:v>1.1203945107940951</c:v>
                </c:pt>
                <c:pt idx="644">
                  <c:v>0.37401940329452038</c:v>
                </c:pt>
                <c:pt idx="645">
                  <c:v>0.15946331966124921</c:v>
                </c:pt>
                <c:pt idx="646">
                  <c:v>0.62341917028823102</c:v>
                </c:pt>
                <c:pt idx="647">
                  <c:v>0.11850744230240057</c:v>
                </c:pt>
                <c:pt idx="648">
                  <c:v>0.41469932693409572</c:v>
                </c:pt>
                <c:pt idx="649">
                  <c:v>0.6184079367586458</c:v>
                </c:pt>
                <c:pt idx="650">
                  <c:v>0.49948770110803153</c:v>
                </c:pt>
                <c:pt idx="651">
                  <c:v>0.33997044058631659</c:v>
                </c:pt>
                <c:pt idx="652">
                  <c:v>0.14695627517103624</c:v>
                </c:pt>
                <c:pt idx="653">
                  <c:v>8.4876639536677984E-2</c:v>
                </c:pt>
                <c:pt idx="654">
                  <c:v>0.37401940329452038</c:v>
                </c:pt>
                <c:pt idx="655">
                  <c:v>6.568090370249377E-2</c:v>
                </c:pt>
                <c:pt idx="656">
                  <c:v>0.17374827110537422</c:v>
                </c:pt>
                <c:pt idx="657">
                  <c:v>8.5753780836371793E-2</c:v>
                </c:pt>
                <c:pt idx="658">
                  <c:v>0.82851290621909346</c:v>
                </c:pt>
                <c:pt idx="659">
                  <c:v>0.6465402274821489</c:v>
                </c:pt>
                <c:pt idx="660">
                  <c:v>0.45864582433259721</c:v>
                </c:pt>
                <c:pt idx="661">
                  <c:v>0.37401940329452038</c:v>
                </c:pt>
                <c:pt idx="663">
                  <c:v>0.94319081234455449</c:v>
                </c:pt>
                <c:pt idx="664">
                  <c:v>0.73604967198758109</c:v>
                </c:pt>
                <c:pt idx="665">
                  <c:v>0.96552041748189477</c:v>
                </c:pt>
                <c:pt idx="666">
                  <c:v>0.37401940329452038</c:v>
                </c:pt>
                <c:pt idx="667">
                  <c:v>0.53100839666775346</c:v>
                </c:pt>
                <c:pt idx="668">
                  <c:v>0.48984150323497111</c:v>
                </c:pt>
                <c:pt idx="669">
                  <c:v>0.65180229645095744</c:v>
                </c:pt>
                <c:pt idx="670">
                  <c:v>0.64785042922699743</c:v>
                </c:pt>
                <c:pt idx="671">
                  <c:v>0.66505571586197676</c:v>
                </c:pt>
                <c:pt idx="672">
                  <c:v>0.67945823133604433</c:v>
                </c:pt>
                <c:pt idx="673">
                  <c:v>0.32293683178906091</c:v>
                </c:pt>
                <c:pt idx="674">
                  <c:v>0.75961506464653505</c:v>
                </c:pt>
                <c:pt idx="675">
                  <c:v>0.73503286870767137</c:v>
                </c:pt>
                <c:pt idx="676">
                  <c:v>0.7194770867978052</c:v>
                </c:pt>
                <c:pt idx="677">
                  <c:v>0.37401940329452038</c:v>
                </c:pt>
                <c:pt idx="678">
                  <c:v>0.68218166434925032</c:v>
                </c:pt>
                <c:pt idx="679">
                  <c:v>0.49175279350400375</c:v>
                </c:pt>
                <c:pt idx="680">
                  <c:v>0.6510108944824492</c:v>
                </c:pt>
                <c:pt idx="681">
                  <c:v>0.1187134015690515</c:v>
                </c:pt>
                <c:pt idx="682">
                  <c:v>0.55950292698209203</c:v>
                </c:pt>
                <c:pt idx="683">
                  <c:v>0.31998148354849693</c:v>
                </c:pt>
                <c:pt idx="685">
                  <c:v>1.0074301046314207</c:v>
                </c:pt>
                <c:pt idx="686">
                  <c:v>0.72001797614092378</c:v>
                </c:pt>
                <c:pt idx="687">
                  <c:v>0.37401940329452038</c:v>
                </c:pt>
                <c:pt idx="688">
                  <c:v>0.29322798730640698</c:v>
                </c:pt>
                <c:pt idx="689">
                  <c:v>0.70239672720136059</c:v>
                </c:pt>
                <c:pt idx="690">
                  <c:v>0.3092396605632205</c:v>
                </c:pt>
                <c:pt idx="691">
                  <c:v>0.37401940329452038</c:v>
                </c:pt>
                <c:pt idx="692">
                  <c:v>1.5115368747952604</c:v>
                </c:pt>
                <c:pt idx="693">
                  <c:v>0.25749449179051465</c:v>
                </c:pt>
                <c:pt idx="694">
                  <c:v>1.0009038353769608</c:v>
                </c:pt>
                <c:pt idx="695">
                  <c:v>0.39153631865877231</c:v>
                </c:pt>
                <c:pt idx="696">
                  <c:v>0.49990683691363047</c:v>
                </c:pt>
                <c:pt idx="697">
                  <c:v>0.37401940329452038</c:v>
                </c:pt>
                <c:pt idx="698">
                  <c:v>0.54045482561211788</c:v>
                </c:pt>
                <c:pt idx="699">
                  <c:v>1.1930757752784473</c:v>
                </c:pt>
                <c:pt idx="700">
                  <c:v>0.56587891701768611</c:v>
                </c:pt>
                <c:pt idx="701">
                  <c:v>0.5953198635457142</c:v>
                </c:pt>
                <c:pt idx="702">
                  <c:v>0</c:v>
                </c:pt>
                <c:pt idx="703">
                  <c:v>1.8670388878989728</c:v>
                </c:pt>
                <c:pt idx="704">
                  <c:v>0.58719999887049656</c:v>
                </c:pt>
                <c:pt idx="705">
                  <c:v>0.33407320282229291</c:v>
                </c:pt>
                <c:pt idx="706">
                  <c:v>0.37401940329452038</c:v>
                </c:pt>
                <c:pt idx="707">
                  <c:v>0.23849409489248388</c:v>
                </c:pt>
                <c:pt idx="708">
                  <c:v>0.23227738786294702</c:v>
                </c:pt>
                <c:pt idx="709">
                  <c:v>1.560086583605377</c:v>
                </c:pt>
                <c:pt idx="710">
                  <c:v>0.31515040417767343</c:v>
                </c:pt>
                <c:pt idx="712">
                  <c:v>0.37401940329452038</c:v>
                </c:pt>
                <c:pt idx="713">
                  <c:v>0.1439390771227255</c:v>
                </c:pt>
                <c:pt idx="714">
                  <c:v>8.2324147125138136E-2</c:v>
                </c:pt>
                <c:pt idx="715">
                  <c:v>1.090775352956181E-2</c:v>
                </c:pt>
                <c:pt idx="716">
                  <c:v>0.3145300288854867</c:v>
                </c:pt>
                <c:pt idx="717">
                  <c:v>0.7160600897385655</c:v>
                </c:pt>
                <c:pt idx="719">
                  <c:v>1.627234137269328</c:v>
                </c:pt>
                <c:pt idx="720">
                  <c:v>0.89902475721047115</c:v>
                </c:pt>
                <c:pt idx="721">
                  <c:v>2.4989379425334199</c:v>
                </c:pt>
                <c:pt idx="722">
                  <c:v>0.96666705949634668</c:v>
                </c:pt>
                <c:pt idx="723">
                  <c:v>0.8477407193775639</c:v>
                </c:pt>
                <c:pt idx="724">
                  <c:v>0.12698498304531725</c:v>
                </c:pt>
                <c:pt idx="725">
                  <c:v>0.22491681196433283</c:v>
                </c:pt>
                <c:pt idx="726">
                  <c:v>0.24764202750743702</c:v>
                </c:pt>
                <c:pt idx="727">
                  <c:v>0.64700857039542159</c:v>
                </c:pt>
                <c:pt idx="729">
                  <c:v>0.29070828369776541</c:v>
                </c:pt>
                <c:pt idx="730">
                  <c:v>0.37401940329452038</c:v>
                </c:pt>
                <c:pt idx="731">
                  <c:v>0.97316521970807224</c:v>
                </c:pt>
                <c:pt idx="732">
                  <c:v>0.43043004113890992</c:v>
                </c:pt>
                <c:pt idx="733">
                  <c:v>0.73231300880969064</c:v>
                </c:pt>
                <c:pt idx="734">
                  <c:v>0.11460205264910235</c:v>
                </c:pt>
                <c:pt idx="735">
                  <c:v>0.19923101348822328</c:v>
                </c:pt>
                <c:pt idx="736">
                  <c:v>0.37401940329452016</c:v>
                </c:pt>
                <c:pt idx="737">
                  <c:v>0.11201613824089957</c:v>
                </c:pt>
                <c:pt idx="738">
                  <c:v>1.1526285468933348</c:v>
                </c:pt>
                <c:pt idx="739">
                  <c:v>1.0234014542467755</c:v>
                </c:pt>
                <c:pt idx="740">
                  <c:v>0.29204329993327666</c:v>
                </c:pt>
                <c:pt idx="741">
                  <c:v>0.80704417259892736</c:v>
                </c:pt>
                <c:pt idx="742">
                  <c:v>0.96143081678828524</c:v>
                </c:pt>
                <c:pt idx="743">
                  <c:v>0.55252644278669316</c:v>
                </c:pt>
                <c:pt idx="744">
                  <c:v>1.141534290474721</c:v>
                </c:pt>
                <c:pt idx="745">
                  <c:v>8.5237024649974527E-2</c:v>
                </c:pt>
                <c:pt idx="746">
                  <c:v>0.37900060257693491</c:v>
                </c:pt>
                <c:pt idx="747">
                  <c:v>8.7704025705570947E-3</c:v>
                </c:pt>
                <c:pt idx="748">
                  <c:v>1.1533555941138416</c:v>
                </c:pt>
                <c:pt idx="749">
                  <c:v>0.26383073552767372</c:v>
                </c:pt>
                <c:pt idx="750">
                  <c:v>0.52254383151648021</c:v>
                </c:pt>
                <c:pt idx="751">
                  <c:v>8.7359968396365548E-2</c:v>
                </c:pt>
                <c:pt idx="752">
                  <c:v>0.72456709559402366</c:v>
                </c:pt>
                <c:pt idx="753">
                  <c:v>8.4879239132843301E-2</c:v>
                </c:pt>
                <c:pt idx="754">
                  <c:v>0.37401940329452038</c:v>
                </c:pt>
                <c:pt idx="755">
                  <c:v>3.5054683619130982</c:v>
                </c:pt>
                <c:pt idx="756">
                  <c:v>0.48061490547560387</c:v>
                </c:pt>
                <c:pt idx="757">
                  <c:v>0.53432277235893766</c:v>
                </c:pt>
                <c:pt idx="758">
                  <c:v>1.7287021710142465E-2</c:v>
                </c:pt>
                <c:pt idx="759">
                  <c:v>0.37401940329452038</c:v>
                </c:pt>
                <c:pt idx="760">
                  <c:v>0.13016640402193128</c:v>
                </c:pt>
                <c:pt idx="761">
                  <c:v>0.39959559055292815</c:v>
                </c:pt>
                <c:pt idx="762">
                  <c:v>0.63588118932748394</c:v>
                </c:pt>
                <c:pt idx="763">
                  <c:v>0.72480142873375408</c:v>
                </c:pt>
                <c:pt idx="764">
                  <c:v>0.59961369928043629</c:v>
                </c:pt>
                <c:pt idx="765">
                  <c:v>0.72847745151918275</c:v>
                </c:pt>
                <c:pt idx="766">
                  <c:v>0.40323956619293194</c:v>
                </c:pt>
                <c:pt idx="767">
                  <c:v>1.329087866831133</c:v>
                </c:pt>
                <c:pt idx="768">
                  <c:v>0.37401940329452038</c:v>
                </c:pt>
                <c:pt idx="769">
                  <c:v>0.40869431925262001</c:v>
                </c:pt>
                <c:pt idx="770">
                  <c:v>2.0109041437916409E-2</c:v>
                </c:pt>
                <c:pt idx="771">
                  <c:v>0.42898187290829326</c:v>
                </c:pt>
                <c:pt idx="772">
                  <c:v>0.76522124256798596</c:v>
                </c:pt>
                <c:pt idx="773">
                  <c:v>0.98018505059274863</c:v>
                </c:pt>
                <c:pt idx="774">
                  <c:v>0.3590982611824059</c:v>
                </c:pt>
                <c:pt idx="775">
                  <c:v>1.1020532640213034</c:v>
                </c:pt>
                <c:pt idx="776">
                  <c:v>0.70067466002923084</c:v>
                </c:pt>
                <c:pt idx="777">
                  <c:v>0.77120337098431258</c:v>
                </c:pt>
                <c:pt idx="778">
                  <c:v>0.12352897426725433</c:v>
                </c:pt>
                <c:pt idx="779">
                  <c:v>5.0233322158008659E-2</c:v>
                </c:pt>
                <c:pt idx="780">
                  <c:v>0.19467988844009235</c:v>
                </c:pt>
                <c:pt idx="781">
                  <c:v>0.17050909370465028</c:v>
                </c:pt>
                <c:pt idx="782">
                  <c:v>0.37401940329452038</c:v>
                </c:pt>
                <c:pt idx="783">
                  <c:v>0.70022911719023728</c:v>
                </c:pt>
                <c:pt idx="784">
                  <c:v>0.72040708585505353</c:v>
                </c:pt>
                <c:pt idx="785">
                  <c:v>0.70022911719023728</c:v>
                </c:pt>
                <c:pt idx="786">
                  <c:v>0.62292640582747061</c:v>
                </c:pt>
                <c:pt idx="787">
                  <c:v>2.1169180124941834E-2</c:v>
                </c:pt>
                <c:pt idx="788">
                  <c:v>1.4510736547331227</c:v>
                </c:pt>
                <c:pt idx="789">
                  <c:v>0.47866751143403063</c:v>
                </c:pt>
                <c:pt idx="790">
                  <c:v>7.8091098797554742E-2</c:v>
                </c:pt>
                <c:pt idx="791">
                  <c:v>0.13925402088259906</c:v>
                </c:pt>
                <c:pt idx="792">
                  <c:v>0.67420877955980041</c:v>
                </c:pt>
                <c:pt idx="793">
                  <c:v>1.0104893536585804</c:v>
                </c:pt>
                <c:pt idx="794">
                  <c:v>0.1140906847280643</c:v>
                </c:pt>
                <c:pt idx="795">
                  <c:v>0.36554355405365019</c:v>
                </c:pt>
                <c:pt idx="796">
                  <c:v>2.1302540122269609E-2</c:v>
                </c:pt>
                <c:pt idx="797">
                  <c:v>0.35890280372341021</c:v>
                </c:pt>
                <c:pt idx="798">
                  <c:v>0.36278344137290253</c:v>
                </c:pt>
                <c:pt idx="799">
                  <c:v>0.6390464672695414</c:v>
                </c:pt>
                <c:pt idx="800">
                  <c:v>0.81607268657644016</c:v>
                </c:pt>
                <c:pt idx="801">
                  <c:v>0.37401940329452038</c:v>
                </c:pt>
                <c:pt idx="802">
                  <c:v>0.73454741292995895</c:v>
                </c:pt>
                <c:pt idx="803">
                  <c:v>0.30686095474006186</c:v>
                </c:pt>
                <c:pt idx="804">
                  <c:v>0.73454741292995895</c:v>
                </c:pt>
                <c:pt idx="805">
                  <c:v>0.59354164069872362</c:v>
                </c:pt>
                <c:pt idx="806">
                  <c:v>1.5356426214438852</c:v>
                </c:pt>
                <c:pt idx="807">
                  <c:v>0.49630919383062005</c:v>
                </c:pt>
                <c:pt idx="808">
                  <c:v>0.67543152811326701</c:v>
                </c:pt>
                <c:pt idx="809">
                  <c:v>0.31384278518341363</c:v>
                </c:pt>
                <c:pt idx="810">
                  <c:v>1.115656819637513</c:v>
                </c:pt>
                <c:pt idx="811">
                  <c:v>0.39413073124857145</c:v>
                </c:pt>
                <c:pt idx="812">
                  <c:v>0.12696915827669852</c:v>
                </c:pt>
                <c:pt idx="813">
                  <c:v>7.0919370011894842E-2</c:v>
                </c:pt>
                <c:pt idx="814">
                  <c:v>0.33730542332362379</c:v>
                </c:pt>
                <c:pt idx="815">
                  <c:v>1.8962879150742373</c:v>
                </c:pt>
                <c:pt idx="816">
                  <c:v>0.36912438634133143</c:v>
                </c:pt>
                <c:pt idx="817">
                  <c:v>0.25689120051322245</c:v>
                </c:pt>
                <c:pt idx="818">
                  <c:v>0.30049633162023365</c:v>
                </c:pt>
                <c:pt idx="819">
                  <c:v>0.37401940329452038</c:v>
                </c:pt>
                <c:pt idx="820">
                  <c:v>0.42175323810455745</c:v>
                </c:pt>
                <c:pt idx="821">
                  <c:v>0.41820232207749514</c:v>
                </c:pt>
                <c:pt idx="822">
                  <c:v>0.50677351119025249</c:v>
                </c:pt>
                <c:pt idx="823">
                  <c:v>3.2515747786579216E-2</c:v>
                </c:pt>
                <c:pt idx="824">
                  <c:v>2.2672816037167403</c:v>
                </c:pt>
                <c:pt idx="825">
                  <c:v>0.37401940329452038</c:v>
                </c:pt>
                <c:pt idx="826">
                  <c:v>7.0169728367130313E-2</c:v>
                </c:pt>
                <c:pt idx="827">
                  <c:v>0.39258810816848783</c:v>
                </c:pt>
                <c:pt idx="828">
                  <c:v>0.73535231377754318</c:v>
                </c:pt>
                <c:pt idx="829">
                  <c:v>0.49857548354922315</c:v>
                </c:pt>
                <c:pt idx="830">
                  <c:v>0.73635583947517036</c:v>
                </c:pt>
                <c:pt idx="831">
                  <c:v>0.46682188991677809</c:v>
                </c:pt>
                <c:pt idx="832">
                  <c:v>0.49143724922124271</c:v>
                </c:pt>
                <c:pt idx="833">
                  <c:v>0.37401940329452016</c:v>
                </c:pt>
                <c:pt idx="834">
                  <c:v>2.6730739297487993</c:v>
                </c:pt>
                <c:pt idx="835">
                  <c:v>0.3170569284273449</c:v>
                </c:pt>
                <c:pt idx="836">
                  <c:v>9.9246190776002149E-2</c:v>
                </c:pt>
                <c:pt idx="837">
                  <c:v>0.44726127575846442</c:v>
                </c:pt>
                <c:pt idx="838">
                  <c:v>0.7442117542068768</c:v>
                </c:pt>
                <c:pt idx="839">
                  <c:v>1.5588304080652668E-2</c:v>
                </c:pt>
                <c:pt idx="840">
                  <c:v>0.22370816737270593</c:v>
                </c:pt>
                <c:pt idx="841">
                  <c:v>0.31242562300466864</c:v>
                </c:pt>
                <c:pt idx="842">
                  <c:v>0.72057611422026091</c:v>
                </c:pt>
                <c:pt idx="843">
                  <c:v>2.0159239972780885</c:v>
                </c:pt>
                <c:pt idx="844">
                  <c:v>0.30928590443431458</c:v>
                </c:pt>
                <c:pt idx="845">
                  <c:v>7.7358604897571834E-2</c:v>
                </c:pt>
                <c:pt idx="846">
                  <c:v>0.20825640724958089</c:v>
                </c:pt>
                <c:pt idx="847">
                  <c:v>0.42036382330484973</c:v>
                </c:pt>
                <c:pt idx="848">
                  <c:v>0.64694009589873092</c:v>
                </c:pt>
                <c:pt idx="849">
                  <c:v>0.71445056872026824</c:v>
                </c:pt>
                <c:pt idx="850">
                  <c:v>0.37401940329452038</c:v>
                </c:pt>
                <c:pt idx="851">
                  <c:v>0.34299020514171036</c:v>
                </c:pt>
                <c:pt idx="852">
                  <c:v>0.37401940329452038</c:v>
                </c:pt>
                <c:pt idx="853">
                  <c:v>0.38651950502237858</c:v>
                </c:pt>
                <c:pt idx="854">
                  <c:v>0.37401940329452038</c:v>
                </c:pt>
                <c:pt idx="855">
                  <c:v>0.558748302250752</c:v>
                </c:pt>
                <c:pt idx="856">
                  <c:v>2.3476486045746401</c:v>
                </c:pt>
                <c:pt idx="857">
                  <c:v>0.23786955754045372</c:v>
                </c:pt>
                <c:pt idx="858">
                  <c:v>0.67238095886627414</c:v>
                </c:pt>
                <c:pt idx="859">
                  <c:v>0.78250718283803988</c:v>
                </c:pt>
                <c:pt idx="860">
                  <c:v>0.39787265215895928</c:v>
                </c:pt>
                <c:pt idx="861">
                  <c:v>0.37401940329452038</c:v>
                </c:pt>
                <c:pt idx="862">
                  <c:v>0.81423732169894192</c:v>
                </c:pt>
                <c:pt idx="863">
                  <c:v>0.13470893717474686</c:v>
                </c:pt>
                <c:pt idx="864">
                  <c:v>0.79222276385650681</c:v>
                </c:pt>
                <c:pt idx="865">
                  <c:v>0</c:v>
                </c:pt>
                <c:pt idx="866">
                  <c:v>0.37401940329452038</c:v>
                </c:pt>
                <c:pt idx="867">
                  <c:v>3.1853077998654125E-2</c:v>
                </c:pt>
                <c:pt idx="868">
                  <c:v>0.7348986790189681</c:v>
                </c:pt>
                <c:pt idx="869">
                  <c:v>1.3960548068761924</c:v>
                </c:pt>
                <c:pt idx="870">
                  <c:v>0.10535968052528323</c:v>
                </c:pt>
                <c:pt idx="871">
                  <c:v>0.16784947313222523</c:v>
                </c:pt>
                <c:pt idx="872">
                  <c:v>0.49217290153392684</c:v>
                </c:pt>
                <c:pt idx="873">
                  <c:v>0.18759853548667599</c:v>
                </c:pt>
                <c:pt idx="874">
                  <c:v>0.48947477532523004</c:v>
                </c:pt>
                <c:pt idx="875">
                  <c:v>0.41203379215367419</c:v>
                </c:pt>
                <c:pt idx="876">
                  <c:v>0.71085360537013542</c:v>
                </c:pt>
                <c:pt idx="877">
                  <c:v>0.13971525122960046</c:v>
                </c:pt>
                <c:pt idx="878">
                  <c:v>0.20464743860142021</c:v>
                </c:pt>
                <c:pt idx="879">
                  <c:v>0.13424575712177481</c:v>
                </c:pt>
                <c:pt idx="880">
                  <c:v>0.81963285546164089</c:v>
                </c:pt>
                <c:pt idx="881">
                  <c:v>1.5463722423571016</c:v>
                </c:pt>
                <c:pt idx="882">
                  <c:v>0.37401940329452038</c:v>
                </c:pt>
                <c:pt idx="883">
                  <c:v>0.37401940329452038</c:v>
                </c:pt>
                <c:pt idx="884">
                  <c:v>0.81444143896388121</c:v>
                </c:pt>
                <c:pt idx="885">
                  <c:v>0.72456709559402366</c:v>
                </c:pt>
                <c:pt idx="886">
                  <c:v>3.8785635763966167E-2</c:v>
                </c:pt>
                <c:pt idx="888">
                  <c:v>1.2709614859219291</c:v>
                </c:pt>
                <c:pt idx="889">
                  <c:v>2.0094574525694489</c:v>
                </c:pt>
                <c:pt idx="890">
                  <c:v>0.37401940329452038</c:v>
                </c:pt>
                <c:pt idx="891">
                  <c:v>0.70790123406574135</c:v>
                </c:pt>
                <c:pt idx="892">
                  <c:v>0.35203598290002902</c:v>
                </c:pt>
                <c:pt idx="893">
                  <c:v>8.9470237736220554E-3</c:v>
                </c:pt>
                <c:pt idx="894">
                  <c:v>0.37401940329452038</c:v>
                </c:pt>
                <c:pt idx="895">
                  <c:v>8.3769083683395029E-2</c:v>
                </c:pt>
                <c:pt idx="896">
                  <c:v>0.39903964608450188</c:v>
                </c:pt>
                <c:pt idx="897">
                  <c:v>8.1933587419848561E-2</c:v>
                </c:pt>
                <c:pt idx="898">
                  <c:v>1.1537421376793896E-2</c:v>
                </c:pt>
                <c:pt idx="899">
                  <c:v>0.12262985022838427</c:v>
                </c:pt>
                <c:pt idx="900">
                  <c:v>0.39634374979502407</c:v>
                </c:pt>
                <c:pt idx="901">
                  <c:v>0.70478203338941559</c:v>
                </c:pt>
                <c:pt idx="902">
                  <c:v>0.47439369421367561</c:v>
                </c:pt>
                <c:pt idx="903">
                  <c:v>0.11394050746834554</c:v>
                </c:pt>
                <c:pt idx="904">
                  <c:v>1.1875383268350956</c:v>
                </c:pt>
                <c:pt idx="905">
                  <c:v>3.1028621875489486E-2</c:v>
                </c:pt>
                <c:pt idx="906">
                  <c:v>0.10499923823539664</c:v>
                </c:pt>
                <c:pt idx="907">
                  <c:v>0.16620858795638119</c:v>
                </c:pt>
                <c:pt idx="908">
                  <c:v>0.88874109159945802</c:v>
                </c:pt>
                <c:pt idx="909">
                  <c:v>0.38868532515339776</c:v>
                </c:pt>
                <c:pt idx="910">
                  <c:v>0.81066467679821475</c:v>
                </c:pt>
                <c:pt idx="911">
                  <c:v>0.55467784682805921</c:v>
                </c:pt>
                <c:pt idx="912">
                  <c:v>0.69029706096485255</c:v>
                </c:pt>
                <c:pt idx="913">
                  <c:v>0.73398535692741806</c:v>
                </c:pt>
                <c:pt idx="914">
                  <c:v>6.5782045969145289E-2</c:v>
                </c:pt>
                <c:pt idx="915">
                  <c:v>0.98225055952436036</c:v>
                </c:pt>
                <c:pt idx="916">
                  <c:v>0.56756880002767229</c:v>
                </c:pt>
                <c:pt idx="917">
                  <c:v>0.56756880002767229</c:v>
                </c:pt>
                <c:pt idx="918">
                  <c:v>0.10131571917605491</c:v>
                </c:pt>
                <c:pt idx="919">
                  <c:v>0.46085889308738054</c:v>
                </c:pt>
                <c:pt idx="920">
                  <c:v>0.45725368292874752</c:v>
                </c:pt>
                <c:pt idx="921">
                  <c:v>1.2786560450534048</c:v>
                </c:pt>
                <c:pt idx="922">
                  <c:v>0.25149071341114237</c:v>
                </c:pt>
                <c:pt idx="923">
                  <c:v>0.37401940329452038</c:v>
                </c:pt>
                <c:pt idx="924">
                  <c:v>0.69065886474607208</c:v>
                </c:pt>
                <c:pt idx="926">
                  <c:v>0.37401940329452038</c:v>
                </c:pt>
                <c:pt idx="927">
                  <c:v>0.12374080943589516</c:v>
                </c:pt>
                <c:pt idx="928">
                  <c:v>0.73209121719116899</c:v>
                </c:pt>
                <c:pt idx="929">
                  <c:v>0.73203997157880318</c:v>
                </c:pt>
                <c:pt idx="930">
                  <c:v>0.70022911719023728</c:v>
                </c:pt>
                <c:pt idx="931">
                  <c:v>0.46051836191204204</c:v>
                </c:pt>
                <c:pt idx="932">
                  <c:v>0.5228128913024167</c:v>
                </c:pt>
                <c:pt idx="933">
                  <c:v>0.89883794374524295</c:v>
                </c:pt>
                <c:pt idx="934">
                  <c:v>0.73277782353676213</c:v>
                </c:pt>
                <c:pt idx="935">
                  <c:v>0.86829526261670198</c:v>
                </c:pt>
                <c:pt idx="936">
                  <c:v>0.64470780737668176</c:v>
                </c:pt>
                <c:pt idx="937">
                  <c:v>1.660038916502472E-2</c:v>
                </c:pt>
                <c:pt idx="938">
                  <c:v>1.7389037349577483</c:v>
                </c:pt>
                <c:pt idx="939">
                  <c:v>6.793519165545131E-2</c:v>
                </c:pt>
                <c:pt idx="940">
                  <c:v>0.4778209435210844</c:v>
                </c:pt>
                <c:pt idx="941">
                  <c:v>0.27901423929036984</c:v>
                </c:pt>
                <c:pt idx="942">
                  <c:v>0.76696978687127326</c:v>
                </c:pt>
                <c:pt idx="943">
                  <c:v>0.36401353223961003</c:v>
                </c:pt>
                <c:pt idx="944">
                  <c:v>0.98982610956801442</c:v>
                </c:pt>
                <c:pt idx="945">
                  <c:v>0.39001877064517221</c:v>
                </c:pt>
                <c:pt idx="946">
                  <c:v>1.275762627552028</c:v>
                </c:pt>
                <c:pt idx="947">
                  <c:v>0.26162499247929433</c:v>
                </c:pt>
                <c:pt idx="948">
                  <c:v>0.37401940329452038</c:v>
                </c:pt>
                <c:pt idx="949">
                  <c:v>1.1859854519062363</c:v>
                </c:pt>
                <c:pt idx="950">
                  <c:v>0.72934896058697662</c:v>
                </c:pt>
                <c:pt idx="951">
                  <c:v>1.3702154198554386</c:v>
                </c:pt>
                <c:pt idx="952">
                  <c:v>0.37401940329452038</c:v>
                </c:pt>
                <c:pt idx="953">
                  <c:v>0.33083656973372294</c:v>
                </c:pt>
                <c:pt idx="954">
                  <c:v>0.37401940329452038</c:v>
                </c:pt>
                <c:pt idx="955">
                  <c:v>1.3224165720650241</c:v>
                </c:pt>
                <c:pt idx="956">
                  <c:v>0.99318428829609595</c:v>
                </c:pt>
                <c:pt idx="957">
                  <c:v>0.21729840056051111</c:v>
                </c:pt>
                <c:pt idx="958">
                  <c:v>0.22845976221721478</c:v>
                </c:pt>
                <c:pt idx="959">
                  <c:v>0.73578156195926714</c:v>
                </c:pt>
                <c:pt idx="960">
                  <c:v>0.92053840965803035</c:v>
                </c:pt>
                <c:pt idx="961">
                  <c:v>0.13847084885927499</c:v>
                </c:pt>
                <c:pt idx="962">
                  <c:v>0.1114191030785202</c:v>
                </c:pt>
                <c:pt idx="963">
                  <c:v>0.69830708998325985</c:v>
                </c:pt>
                <c:pt idx="965">
                  <c:v>0.83676881175841711</c:v>
                </c:pt>
                <c:pt idx="966">
                  <c:v>0.45618760812275644</c:v>
                </c:pt>
                <c:pt idx="967">
                  <c:v>0.38198418366082371</c:v>
                </c:pt>
                <c:pt idx="968">
                  <c:v>0.37401940329452038</c:v>
                </c:pt>
                <c:pt idx="969">
                  <c:v>0.77679000016795197</c:v>
                </c:pt>
                <c:pt idx="970">
                  <c:v>0.80755714912356757</c:v>
                </c:pt>
                <c:pt idx="971">
                  <c:v>0.35308244380072207</c:v>
                </c:pt>
                <c:pt idx="972">
                  <c:v>3.8971177693153274E-2</c:v>
                </c:pt>
                <c:pt idx="973">
                  <c:v>0.64117094893355808</c:v>
                </c:pt>
                <c:pt idx="974">
                  <c:v>0.69614678428969157</c:v>
                </c:pt>
                <c:pt idx="975">
                  <c:v>0.76174922159628822</c:v>
                </c:pt>
                <c:pt idx="976">
                  <c:v>0.23366621474226817</c:v>
                </c:pt>
                <c:pt idx="977">
                  <c:v>0.56995984001216393</c:v>
                </c:pt>
                <c:pt idx="978">
                  <c:v>1.5661429830190501</c:v>
                </c:pt>
                <c:pt idx="979">
                  <c:v>0.86189782330935438</c:v>
                </c:pt>
                <c:pt idx="980">
                  <c:v>0.26419695830692064</c:v>
                </c:pt>
                <c:pt idx="981">
                  <c:v>0.37401940329452038</c:v>
                </c:pt>
                <c:pt idx="982">
                  <c:v>0.82820686421232481</c:v>
                </c:pt>
                <c:pt idx="983">
                  <c:v>0.38626027579216887</c:v>
                </c:pt>
                <c:pt idx="984">
                  <c:v>8.5798334537284332E-2</c:v>
                </c:pt>
                <c:pt idx="985">
                  <c:v>0.47640249667531898</c:v>
                </c:pt>
                <c:pt idx="986">
                  <c:v>2.3593221494521352E-3</c:v>
                </c:pt>
                <c:pt idx="987">
                  <c:v>0.16747807827657654</c:v>
                </c:pt>
                <c:pt idx="988">
                  <c:v>0.46578901484306007</c:v>
                </c:pt>
                <c:pt idx="989">
                  <c:v>0.18025257283894117</c:v>
                </c:pt>
                <c:pt idx="990">
                  <c:v>0.16771718508583053</c:v>
                </c:pt>
                <c:pt idx="991">
                  <c:v>0.38637020669601618</c:v>
                </c:pt>
                <c:pt idx="992">
                  <c:v>0.70079709307861882</c:v>
                </c:pt>
                <c:pt idx="993">
                  <c:v>0.37401940329452038</c:v>
                </c:pt>
                <c:pt idx="994">
                  <c:v>4.4772912969854528E-2</c:v>
                </c:pt>
                <c:pt idx="995">
                  <c:v>3.5517287187367311E-2</c:v>
                </c:pt>
                <c:pt idx="996">
                  <c:v>1.2404328249159777E-2</c:v>
                </c:pt>
                <c:pt idx="997">
                  <c:v>0.44826991143588713</c:v>
                </c:pt>
                <c:pt idx="998">
                  <c:v>0.30931773483882674</c:v>
                </c:pt>
                <c:pt idx="999">
                  <c:v>0.14595342085233792</c:v>
                </c:pt>
                <c:pt idx="1000">
                  <c:v>0.65588330206292367</c:v>
                </c:pt>
                <c:pt idx="1001">
                  <c:v>0.56852445442993849</c:v>
                </c:pt>
                <c:pt idx="1002">
                  <c:v>6.3728050563441857E-2</c:v>
                </c:pt>
                <c:pt idx="1003">
                  <c:v>5.5727714027690341E-3</c:v>
                </c:pt>
                <c:pt idx="1004">
                  <c:v>0.90836912159225069</c:v>
                </c:pt>
                <c:pt idx="1005">
                  <c:v>0.39819053892578188</c:v>
                </c:pt>
                <c:pt idx="1006">
                  <c:v>0.15347530508369775</c:v>
                </c:pt>
                <c:pt idx="1007">
                  <c:v>5.4060555255541987E-2</c:v>
                </c:pt>
                <c:pt idx="1008">
                  <c:v>5.5687442735616002E-2</c:v>
                </c:pt>
                <c:pt idx="1009">
                  <c:v>0.29638524284300466</c:v>
                </c:pt>
                <c:pt idx="1010">
                  <c:v>9.6133561303216195E-2</c:v>
                </c:pt>
                <c:pt idx="1011">
                  <c:v>6.3487730969529532E-2</c:v>
                </c:pt>
                <c:pt idx="1012">
                  <c:v>1.062365573074866</c:v>
                </c:pt>
                <c:pt idx="1013">
                  <c:v>2.3124726248133824E-2</c:v>
                </c:pt>
                <c:pt idx="1014">
                  <c:v>0.61666405794763879</c:v>
                </c:pt>
                <c:pt idx="1015">
                  <c:v>0.91884063180842301</c:v>
                </c:pt>
                <c:pt idx="1016">
                  <c:v>5.4668944702923924E-2</c:v>
                </c:pt>
                <c:pt idx="1017">
                  <c:v>0.89698353048376855</c:v>
                </c:pt>
                <c:pt idx="1018">
                  <c:v>0.46960623083210795</c:v>
                </c:pt>
                <c:pt idx="1019">
                  <c:v>7.1538754300229553E-4</c:v>
                </c:pt>
                <c:pt idx="1020">
                  <c:v>0.37401940329452038</c:v>
                </c:pt>
                <c:pt idx="1021">
                  <c:v>2.0970080302233018E-2</c:v>
                </c:pt>
                <c:pt idx="1022">
                  <c:v>0.20279718823874529</c:v>
                </c:pt>
                <c:pt idx="1023">
                  <c:v>4.2704578266510244E-2</c:v>
                </c:pt>
                <c:pt idx="1024">
                  <c:v>0.22174536065527234</c:v>
                </c:pt>
                <c:pt idx="1025">
                  <c:v>9.4228054579906552E-3</c:v>
                </c:pt>
                <c:pt idx="1026">
                  <c:v>0.10973756199980718</c:v>
                </c:pt>
                <c:pt idx="1027">
                  <c:v>1.5079915767288259</c:v>
                </c:pt>
                <c:pt idx="1028">
                  <c:v>0.37401940329452016</c:v>
                </c:pt>
                <c:pt idx="1029">
                  <c:v>1.2404426582726582</c:v>
                </c:pt>
                <c:pt idx="1030">
                  <c:v>0.16355027556135382</c:v>
                </c:pt>
                <c:pt idx="1031">
                  <c:v>0.95709469993254703</c:v>
                </c:pt>
                <c:pt idx="1032">
                  <c:v>8.789644006070782E-3</c:v>
                </c:pt>
                <c:pt idx="1033">
                  <c:v>0.72166648758559326</c:v>
                </c:pt>
                <c:pt idx="1034">
                  <c:v>2.3388073500555794E-2</c:v>
                </c:pt>
                <c:pt idx="1035">
                  <c:v>0.68966690674163988</c:v>
                </c:pt>
                <c:pt idx="1036">
                  <c:v>0.67692472245611113</c:v>
                </c:pt>
                <c:pt idx="1037">
                  <c:v>0.22427733351117951</c:v>
                </c:pt>
                <c:pt idx="1038">
                  <c:v>0.73635583947517014</c:v>
                </c:pt>
                <c:pt idx="1039">
                  <c:v>4.082640084983797E-2</c:v>
                </c:pt>
                <c:pt idx="1041">
                  <c:v>0.49964110609022355</c:v>
                </c:pt>
                <c:pt idx="1042">
                  <c:v>3.3911543195329269E-2</c:v>
                </c:pt>
                <c:pt idx="1043">
                  <c:v>0.55166583640678823</c:v>
                </c:pt>
                <c:pt idx="1044">
                  <c:v>0.14375692959376637</c:v>
                </c:pt>
                <c:pt idx="1045">
                  <c:v>0.55853226069888617</c:v>
                </c:pt>
                <c:pt idx="1046">
                  <c:v>1.0180005139359076</c:v>
                </c:pt>
                <c:pt idx="1047">
                  <c:v>0.28327373438123693</c:v>
                </c:pt>
                <c:pt idx="1048">
                  <c:v>0.1418076362321041</c:v>
                </c:pt>
                <c:pt idx="1049">
                  <c:v>0.1869673872301964</c:v>
                </c:pt>
                <c:pt idx="1050">
                  <c:v>1.8871193435007416</c:v>
                </c:pt>
                <c:pt idx="1052">
                  <c:v>3.4758149895332742</c:v>
                </c:pt>
                <c:pt idx="1053">
                  <c:v>0.41579673921703114</c:v>
                </c:pt>
                <c:pt idx="1054">
                  <c:v>0.72808971283216439</c:v>
                </c:pt>
                <c:pt idx="1055">
                  <c:v>0.18319484058211513</c:v>
                </c:pt>
                <c:pt idx="1056">
                  <c:v>0.25793427160156362</c:v>
                </c:pt>
                <c:pt idx="1057">
                  <c:v>0.18135557377827136</c:v>
                </c:pt>
                <c:pt idx="1058">
                  <c:v>0.28523572848074924</c:v>
                </c:pt>
                <c:pt idx="1059">
                  <c:v>0.15584316864504758</c:v>
                </c:pt>
                <c:pt idx="1060">
                  <c:v>0.12971252099888828</c:v>
                </c:pt>
                <c:pt idx="1061">
                  <c:v>0.37401940329452038</c:v>
                </c:pt>
                <c:pt idx="1062">
                  <c:v>0.70033008590817558</c:v>
                </c:pt>
                <c:pt idx="1063">
                  <c:v>1.3841405635370774</c:v>
                </c:pt>
                <c:pt idx="1064">
                  <c:v>0.37401940329452016</c:v>
                </c:pt>
                <c:pt idx="1065">
                  <c:v>9.9467803064561114E-2</c:v>
                </c:pt>
                <c:pt idx="1066">
                  <c:v>0.57274914147284273</c:v>
                </c:pt>
                <c:pt idx="1067">
                  <c:v>0.3719797684968551</c:v>
                </c:pt>
                <c:pt idx="1068">
                  <c:v>7.8583964192351433E-3</c:v>
                </c:pt>
                <c:pt idx="1069">
                  <c:v>0.37401940329452038</c:v>
                </c:pt>
                <c:pt idx="1070">
                  <c:v>0.80932987550701985</c:v>
                </c:pt>
                <c:pt idx="1071">
                  <c:v>0.15391979251102697</c:v>
                </c:pt>
                <c:pt idx="1072">
                  <c:v>0.30697957977679302</c:v>
                </c:pt>
                <c:pt idx="1073">
                  <c:v>0.78394527948164705</c:v>
                </c:pt>
                <c:pt idx="1074">
                  <c:v>0.19445557516133846</c:v>
                </c:pt>
                <c:pt idx="1075">
                  <c:v>0.37401940329452038</c:v>
                </c:pt>
                <c:pt idx="1077">
                  <c:v>0.37401940329452016</c:v>
                </c:pt>
                <c:pt idx="1078">
                  <c:v>0.72648599606714248</c:v>
                </c:pt>
                <c:pt idx="1079">
                  <c:v>0.37401940329452038</c:v>
                </c:pt>
                <c:pt idx="1080">
                  <c:v>0.70029647564572695</c:v>
                </c:pt>
                <c:pt idx="1081">
                  <c:v>0.37401940329452038</c:v>
                </c:pt>
                <c:pt idx="1082">
                  <c:v>0.57546606958794055</c:v>
                </c:pt>
                <c:pt idx="1083">
                  <c:v>0.27280449723013628</c:v>
                </c:pt>
                <c:pt idx="1084">
                  <c:v>0.37401940329452038</c:v>
                </c:pt>
                <c:pt idx="1085">
                  <c:v>0.49360152098379545</c:v>
                </c:pt>
                <c:pt idx="1086">
                  <c:v>0.4279010109430208</c:v>
                </c:pt>
                <c:pt idx="1088">
                  <c:v>0</c:v>
                </c:pt>
                <c:pt idx="1089">
                  <c:v>0.89192880527031959</c:v>
                </c:pt>
                <c:pt idx="1090">
                  <c:v>0.17379842123702061</c:v>
                </c:pt>
                <c:pt idx="1091">
                  <c:v>0.17024215679495827</c:v>
                </c:pt>
                <c:pt idx="1092">
                  <c:v>0.37401940329452038</c:v>
                </c:pt>
                <c:pt idx="1093">
                  <c:v>0.49946517571638838</c:v>
                </c:pt>
                <c:pt idx="1094">
                  <c:v>0.23583024039255884</c:v>
                </c:pt>
                <c:pt idx="1095">
                  <c:v>0.94417049892208904</c:v>
                </c:pt>
                <c:pt idx="1096">
                  <c:v>0.12869145788448949</c:v>
                </c:pt>
                <c:pt idx="1097">
                  <c:v>0.39648700235441281</c:v>
                </c:pt>
                <c:pt idx="1098">
                  <c:v>0.25632856616238953</c:v>
                </c:pt>
                <c:pt idx="1099">
                  <c:v>5.9270189837987465E-2</c:v>
                </c:pt>
                <c:pt idx="1100">
                  <c:v>0.69261709882311617</c:v>
                </c:pt>
                <c:pt idx="1101">
                  <c:v>0.6465402274821489</c:v>
                </c:pt>
                <c:pt idx="1102">
                  <c:v>0.51070229661344257</c:v>
                </c:pt>
                <c:pt idx="1103">
                  <c:v>2.3324460203699597E-2</c:v>
                </c:pt>
                <c:pt idx="1104">
                  <c:v>0.62743809871478817</c:v>
                </c:pt>
                <c:pt idx="1105">
                  <c:v>0.37401940329452038</c:v>
                </c:pt>
                <c:pt idx="1106">
                  <c:v>0.4054007616129548</c:v>
                </c:pt>
                <c:pt idx="1107">
                  <c:v>0.73635583947517036</c:v>
                </c:pt>
                <c:pt idx="1108">
                  <c:v>0.56717212564380837</c:v>
                </c:pt>
                <c:pt idx="1109">
                  <c:v>1.2335925190748949</c:v>
                </c:pt>
                <c:pt idx="1110">
                  <c:v>0.30409751042582583</c:v>
                </c:pt>
                <c:pt idx="1111">
                  <c:v>0.34769067055449338</c:v>
                </c:pt>
                <c:pt idx="1112">
                  <c:v>0.42529975206122422</c:v>
                </c:pt>
                <c:pt idx="1113">
                  <c:v>0.19427970787703058</c:v>
                </c:pt>
                <c:pt idx="1114">
                  <c:v>0.18437820651724246</c:v>
                </c:pt>
                <c:pt idx="1115">
                  <c:v>1.0519075375564866</c:v>
                </c:pt>
                <c:pt idx="1116">
                  <c:v>0.37401940329452038</c:v>
                </c:pt>
                <c:pt idx="1117">
                  <c:v>0.54929760139198869</c:v>
                </c:pt>
                <c:pt idx="1118">
                  <c:v>1.2034500683596521</c:v>
                </c:pt>
                <c:pt idx="1119">
                  <c:v>0.73635583947517036</c:v>
                </c:pt>
                <c:pt idx="1120">
                  <c:v>0.16051809470491046</c:v>
                </c:pt>
                <c:pt idx="1121">
                  <c:v>0.37401940329452038</c:v>
                </c:pt>
                <c:pt idx="1122">
                  <c:v>0.40083661333509418</c:v>
                </c:pt>
                <c:pt idx="1123">
                  <c:v>0.46320079852140772</c:v>
                </c:pt>
                <c:pt idx="1124">
                  <c:v>0.37401940329452038</c:v>
                </c:pt>
                <c:pt idx="1125">
                  <c:v>0.11479911773617073</c:v>
                </c:pt>
                <c:pt idx="1126">
                  <c:v>0.37401940329452038</c:v>
                </c:pt>
                <c:pt idx="1127">
                  <c:v>0.37401940329452038</c:v>
                </c:pt>
                <c:pt idx="1128">
                  <c:v>1.8528278792184425</c:v>
                </c:pt>
                <c:pt idx="1129">
                  <c:v>0.37401940329452038</c:v>
                </c:pt>
                <c:pt idx="1130">
                  <c:v>0.37401940329452038</c:v>
                </c:pt>
                <c:pt idx="1131">
                  <c:v>0.34376709092988011</c:v>
                </c:pt>
                <c:pt idx="1132">
                  <c:v>0.37401940329452038</c:v>
                </c:pt>
                <c:pt idx="1133">
                  <c:v>0.34305028858308445</c:v>
                </c:pt>
                <c:pt idx="1134">
                  <c:v>0.37401940329452038</c:v>
                </c:pt>
                <c:pt idx="1135">
                  <c:v>0.7353078525525204</c:v>
                </c:pt>
                <c:pt idx="1136">
                  <c:v>0.37401940329452038</c:v>
                </c:pt>
                <c:pt idx="1137">
                  <c:v>3.0177898398860346E-2</c:v>
                </c:pt>
                <c:pt idx="1138">
                  <c:v>0.37401940329452038</c:v>
                </c:pt>
                <c:pt idx="1140">
                  <c:v>3.8251740788118396E-2</c:v>
                </c:pt>
                <c:pt idx="1141">
                  <c:v>0.28339300001217715</c:v>
                </c:pt>
                <c:pt idx="1142">
                  <c:v>0.28488815875941725</c:v>
                </c:pt>
                <c:pt idx="1143">
                  <c:v>1.1288207709324694</c:v>
                </c:pt>
                <c:pt idx="1144">
                  <c:v>1.2739235342344419</c:v>
                </c:pt>
                <c:pt idx="1145">
                  <c:v>0.50662865020096948</c:v>
                </c:pt>
                <c:pt idx="1146">
                  <c:v>0.62886155183087167</c:v>
                </c:pt>
                <c:pt idx="1147">
                  <c:v>1.1370258601197556</c:v>
                </c:pt>
                <c:pt idx="1148">
                  <c:v>0.44651442860633306</c:v>
                </c:pt>
                <c:pt idx="1149">
                  <c:v>0.29332467408858781</c:v>
                </c:pt>
                <c:pt idx="1150">
                  <c:v>0.84068018977966952</c:v>
                </c:pt>
                <c:pt idx="1151">
                  <c:v>0.37401940329452038</c:v>
                </c:pt>
                <c:pt idx="1152">
                  <c:v>0.90439907691068011</c:v>
                </c:pt>
                <c:pt idx="1153">
                  <c:v>0.39555073830254484</c:v>
                </c:pt>
                <c:pt idx="1154">
                  <c:v>0.37401940329452016</c:v>
                </c:pt>
                <c:pt idx="1155">
                  <c:v>0.37401940329452038</c:v>
                </c:pt>
                <c:pt idx="1156">
                  <c:v>0.2328286553774864</c:v>
                </c:pt>
                <c:pt idx="1157">
                  <c:v>0.50080280191369275</c:v>
                </c:pt>
                <c:pt idx="1158">
                  <c:v>0.25747678064767632</c:v>
                </c:pt>
                <c:pt idx="1159">
                  <c:v>0.19275326938600618</c:v>
                </c:pt>
                <c:pt idx="1160">
                  <c:v>0.27878747226821721</c:v>
                </c:pt>
                <c:pt idx="1161">
                  <c:v>0.1371148968016668</c:v>
                </c:pt>
                <c:pt idx="1162">
                  <c:v>0.3038061880144638</c:v>
                </c:pt>
                <c:pt idx="1163">
                  <c:v>0.37401940329452038</c:v>
                </c:pt>
                <c:pt idx="1164">
                  <c:v>0.68136897871354951</c:v>
                </c:pt>
                <c:pt idx="1165">
                  <c:v>0.37401940329452038</c:v>
                </c:pt>
                <c:pt idx="1166">
                  <c:v>0.69478120897790807</c:v>
                </c:pt>
                <c:pt idx="1167">
                  <c:v>0.26026549978141245</c:v>
                </c:pt>
                <c:pt idx="1168">
                  <c:v>0.30848004653988331</c:v>
                </c:pt>
                <c:pt idx="1169">
                  <c:v>0.29331479180323011</c:v>
                </c:pt>
                <c:pt idx="1170">
                  <c:v>0.44426707637098894</c:v>
                </c:pt>
                <c:pt idx="1171">
                  <c:v>7.0813386905560341E-2</c:v>
                </c:pt>
                <c:pt idx="1172">
                  <c:v>0.38339691785397134</c:v>
                </c:pt>
                <c:pt idx="1173">
                  <c:v>0.17013839102121403</c:v>
                </c:pt>
                <c:pt idx="1174">
                  <c:v>0.50235329427080244</c:v>
                </c:pt>
                <c:pt idx="1175">
                  <c:v>0.23565763360746908</c:v>
                </c:pt>
                <c:pt idx="1176">
                  <c:v>0.39783356454377378</c:v>
                </c:pt>
                <c:pt idx="1177">
                  <c:v>0.37401940329452038</c:v>
                </c:pt>
                <c:pt idx="1178">
                  <c:v>0.20033230306296498</c:v>
                </c:pt>
                <c:pt idx="1180">
                  <c:v>0.36758487428902026</c:v>
                </c:pt>
                <c:pt idx="1181">
                  <c:v>0.65160354555716005</c:v>
                </c:pt>
                <c:pt idx="1182">
                  <c:v>0.37401940329452038</c:v>
                </c:pt>
                <c:pt idx="1183">
                  <c:v>0.37401940329452038</c:v>
                </c:pt>
                <c:pt idx="1184">
                  <c:v>0.53002293277950918</c:v>
                </c:pt>
                <c:pt idx="1185">
                  <c:v>0.99026428742470329</c:v>
                </c:pt>
                <c:pt idx="1186">
                  <c:v>1.7130167362462425</c:v>
                </c:pt>
                <c:pt idx="1187">
                  <c:v>5.1405147837152818E-2</c:v>
                </c:pt>
                <c:pt idx="1188">
                  <c:v>0.71684078009656804</c:v>
                </c:pt>
                <c:pt idx="1189">
                  <c:v>0.37401940329452038</c:v>
                </c:pt>
                <c:pt idx="1190">
                  <c:v>0.16325625716823935</c:v>
                </c:pt>
                <c:pt idx="1191">
                  <c:v>0.37401940329452038</c:v>
                </c:pt>
                <c:pt idx="1192">
                  <c:v>0.20266778818192815</c:v>
                </c:pt>
                <c:pt idx="1193">
                  <c:v>5.2886748644927109E-2</c:v>
                </c:pt>
                <c:pt idx="1194">
                  <c:v>0.86070965550311085</c:v>
                </c:pt>
                <c:pt idx="1195">
                  <c:v>0.55094952293949984</c:v>
                </c:pt>
                <c:pt idx="1197">
                  <c:v>0.70716524547580184</c:v>
                </c:pt>
                <c:pt idx="1198">
                  <c:v>0.15768301362079426</c:v>
                </c:pt>
                <c:pt idx="1199">
                  <c:v>0.34752072260496097</c:v>
                </c:pt>
                <c:pt idx="1201">
                  <c:v>0.70790334520740794</c:v>
                </c:pt>
                <c:pt idx="1202">
                  <c:v>0.34243129794239252</c:v>
                </c:pt>
                <c:pt idx="1203">
                  <c:v>1.4907653708392827</c:v>
                </c:pt>
                <c:pt idx="1204">
                  <c:v>0.40427521550312406</c:v>
                </c:pt>
                <c:pt idx="1205">
                  <c:v>1.8067000599587775</c:v>
                </c:pt>
                <c:pt idx="1206">
                  <c:v>0.35638066903088528</c:v>
                </c:pt>
                <c:pt idx="1207">
                  <c:v>0.37401940329452038</c:v>
                </c:pt>
                <c:pt idx="1208">
                  <c:v>0.37401940329452016</c:v>
                </c:pt>
                <c:pt idx="1209">
                  <c:v>0.47878906156082146</c:v>
                </c:pt>
                <c:pt idx="1210">
                  <c:v>0.37401940329452038</c:v>
                </c:pt>
                <c:pt idx="1211">
                  <c:v>0.10723385378133159</c:v>
                </c:pt>
                <c:pt idx="1212">
                  <c:v>0.58463582877537623</c:v>
                </c:pt>
                <c:pt idx="1213">
                  <c:v>0.61152585835026363</c:v>
                </c:pt>
                <c:pt idx="1214">
                  <c:v>0.41484701196788915</c:v>
                </c:pt>
                <c:pt idx="1215">
                  <c:v>0.10596619617266456</c:v>
                </c:pt>
                <c:pt idx="1216">
                  <c:v>0.28008016124391244</c:v>
                </c:pt>
                <c:pt idx="1217">
                  <c:v>0.37798927545073641</c:v>
                </c:pt>
                <c:pt idx="1218">
                  <c:v>0.16083259009927534</c:v>
                </c:pt>
                <c:pt idx="1219">
                  <c:v>0.37401940329452038</c:v>
                </c:pt>
                <c:pt idx="1220">
                  <c:v>0.86048317856734746</c:v>
                </c:pt>
                <c:pt idx="1221">
                  <c:v>0.90863079645803646</c:v>
                </c:pt>
                <c:pt idx="1222">
                  <c:v>0.46970049677852133</c:v>
                </c:pt>
                <c:pt idx="1223">
                  <c:v>0.46970049677852133</c:v>
                </c:pt>
                <c:pt idx="1224">
                  <c:v>0.24521699094573579</c:v>
                </c:pt>
                <c:pt idx="1225">
                  <c:v>0.13221062552908888</c:v>
                </c:pt>
                <c:pt idx="1226">
                  <c:v>0.46552459984477246</c:v>
                </c:pt>
                <c:pt idx="1228">
                  <c:v>0.50689960690711289</c:v>
                </c:pt>
                <c:pt idx="1229">
                  <c:v>0.46771675974043381</c:v>
                </c:pt>
                <c:pt idx="1231">
                  <c:v>0.52290248299789921</c:v>
                </c:pt>
                <c:pt idx="1232">
                  <c:v>0.37401940329452038</c:v>
                </c:pt>
                <c:pt idx="1233">
                  <c:v>0.21334138314842332</c:v>
                </c:pt>
                <c:pt idx="1234">
                  <c:v>0.24986105064233113</c:v>
                </c:pt>
                <c:pt idx="1235">
                  <c:v>0.65669028527632622</c:v>
                </c:pt>
                <c:pt idx="1236">
                  <c:v>0.21535887327889539</c:v>
                </c:pt>
                <c:pt idx="1237">
                  <c:v>0.52284702640134018</c:v>
                </c:pt>
                <c:pt idx="1239">
                  <c:v>4.220092766607883E-2</c:v>
                </c:pt>
                <c:pt idx="1240">
                  <c:v>0.12185812878263644</c:v>
                </c:pt>
                <c:pt idx="1241">
                  <c:v>0.27176088500807444</c:v>
                </c:pt>
                <c:pt idx="1242">
                  <c:v>0.35197811352336766</c:v>
                </c:pt>
                <c:pt idx="1243">
                  <c:v>1.8039477348672053</c:v>
                </c:pt>
                <c:pt idx="1244">
                  <c:v>0.63537026946007658</c:v>
                </c:pt>
                <c:pt idx="1245">
                  <c:v>0.41225310598234965</c:v>
                </c:pt>
                <c:pt idx="1246">
                  <c:v>0.37401940329452016</c:v>
                </c:pt>
                <c:pt idx="1247">
                  <c:v>9.3295710467985335E-2</c:v>
                </c:pt>
                <c:pt idx="1248">
                  <c:v>0.22544944955952601</c:v>
                </c:pt>
                <c:pt idx="1249">
                  <c:v>1.3747410115881443E-2</c:v>
                </c:pt>
                <c:pt idx="1250">
                  <c:v>0.2134598892057861</c:v>
                </c:pt>
                <c:pt idx="1251">
                  <c:v>3.5703006232175831E-4</c:v>
                </c:pt>
                <c:pt idx="1252">
                  <c:v>0.16320168857792863</c:v>
                </c:pt>
                <c:pt idx="1253">
                  <c:v>0.59827229383582969</c:v>
                </c:pt>
                <c:pt idx="1254">
                  <c:v>0.37401940329452038</c:v>
                </c:pt>
                <c:pt idx="1255">
                  <c:v>5.3704367943415952E-2</c:v>
                </c:pt>
                <c:pt idx="1256">
                  <c:v>0.32917955416505912</c:v>
                </c:pt>
                <c:pt idx="1257">
                  <c:v>0.71730366301634996</c:v>
                </c:pt>
                <c:pt idx="1258">
                  <c:v>0.74852780956345455</c:v>
                </c:pt>
                <c:pt idx="1259">
                  <c:v>2.698895645494772E-2</c:v>
                </c:pt>
                <c:pt idx="1260">
                  <c:v>0.37401940329452038</c:v>
                </c:pt>
                <c:pt idx="1261">
                  <c:v>0.78739760954387061</c:v>
                </c:pt>
                <c:pt idx="1262">
                  <c:v>0.71512200494833644</c:v>
                </c:pt>
                <c:pt idx="1263">
                  <c:v>0.40137734638866979</c:v>
                </c:pt>
                <c:pt idx="1264">
                  <c:v>0.37401940329452016</c:v>
                </c:pt>
                <c:pt idx="1265">
                  <c:v>0.37717596885990368</c:v>
                </c:pt>
                <c:pt idx="1267">
                  <c:v>0.8461500173007338</c:v>
                </c:pt>
                <c:pt idx="1268">
                  <c:v>0.17945373479712509</c:v>
                </c:pt>
                <c:pt idx="1269">
                  <c:v>0.561066034085416</c:v>
                </c:pt>
                <c:pt idx="1270">
                  <c:v>0.59308709398074644</c:v>
                </c:pt>
                <c:pt idx="1271">
                  <c:v>0.36501601617507562</c:v>
                </c:pt>
                <c:pt idx="1272">
                  <c:v>0.15706187847475631</c:v>
                </c:pt>
                <c:pt idx="1273">
                  <c:v>0.16138811745523585</c:v>
                </c:pt>
                <c:pt idx="1274">
                  <c:v>0.37401940329452038</c:v>
                </c:pt>
                <c:pt idx="1275">
                  <c:v>4.9337875714975915E-2</c:v>
                </c:pt>
                <c:pt idx="1276">
                  <c:v>0.10045720225694194</c:v>
                </c:pt>
                <c:pt idx="1277">
                  <c:v>0.37382162912385303</c:v>
                </c:pt>
                <c:pt idx="1278">
                  <c:v>0.28407028847191701</c:v>
                </c:pt>
                <c:pt idx="1279">
                  <c:v>4.5901985988126587E-2</c:v>
                </c:pt>
                <c:pt idx="1280">
                  <c:v>1.7884031368719886E-2</c:v>
                </c:pt>
                <c:pt idx="1281">
                  <c:v>0.52828935786808717</c:v>
                </c:pt>
                <c:pt idx="1282">
                  <c:v>5.4906565766978485E-2</c:v>
                </c:pt>
                <c:pt idx="1283">
                  <c:v>0.92164007712831941</c:v>
                </c:pt>
                <c:pt idx="1284">
                  <c:v>0.23193561862072701</c:v>
                </c:pt>
                <c:pt idx="1285">
                  <c:v>0.35549592368453969</c:v>
                </c:pt>
                <c:pt idx="1286">
                  <c:v>0.57603569946037314</c:v>
                </c:pt>
                <c:pt idx="1287">
                  <c:v>0.37401940329452038</c:v>
                </c:pt>
                <c:pt idx="1288">
                  <c:v>0.37401940329452038</c:v>
                </c:pt>
                <c:pt idx="1289">
                  <c:v>0.68581966479121115</c:v>
                </c:pt>
                <c:pt idx="1290">
                  <c:v>9.275818441524844E-2</c:v>
                </c:pt>
                <c:pt idx="1291">
                  <c:v>0.60882597623908741</c:v>
                </c:pt>
                <c:pt idx="1292">
                  <c:v>0.68282675565828155</c:v>
                </c:pt>
                <c:pt idx="1293">
                  <c:v>7.1449559508977883E-2</c:v>
                </c:pt>
                <c:pt idx="1294">
                  <c:v>1.2235172625399087</c:v>
                </c:pt>
                <c:pt idx="1295">
                  <c:v>0.88561270587077123</c:v>
                </c:pt>
                <c:pt idx="1296">
                  <c:v>0.5402477428701129</c:v>
                </c:pt>
                <c:pt idx="1297">
                  <c:v>0.67759072996320924</c:v>
                </c:pt>
                <c:pt idx="1298">
                  <c:v>1.2933232928654046</c:v>
                </c:pt>
                <c:pt idx="1299">
                  <c:v>0.31359524956007917</c:v>
                </c:pt>
                <c:pt idx="1300">
                  <c:v>0.70022911719023728</c:v>
                </c:pt>
                <c:pt idx="1301">
                  <c:v>0.20991454288302644</c:v>
                </c:pt>
                <c:pt idx="1302">
                  <c:v>0.22307537391200324</c:v>
                </c:pt>
                <c:pt idx="1303">
                  <c:v>0.28522357310039992</c:v>
                </c:pt>
                <c:pt idx="1305">
                  <c:v>0.3886294815755908</c:v>
                </c:pt>
                <c:pt idx="1306">
                  <c:v>1.183134681859253</c:v>
                </c:pt>
                <c:pt idx="1307">
                  <c:v>1.0868869664645953</c:v>
                </c:pt>
                <c:pt idx="1308">
                  <c:v>0.20083702115808064</c:v>
                </c:pt>
                <c:pt idx="1309">
                  <c:v>1.1911267708421689</c:v>
                </c:pt>
                <c:pt idx="1310">
                  <c:v>1.7763312458472364E-2</c:v>
                </c:pt>
                <c:pt idx="1311">
                  <c:v>0.12216217605271817</c:v>
                </c:pt>
                <c:pt idx="1312">
                  <c:v>0.10807588844020106</c:v>
                </c:pt>
                <c:pt idx="1313">
                  <c:v>0.67441295607137097</c:v>
                </c:pt>
                <c:pt idx="1314">
                  <c:v>0.46092952024306461</c:v>
                </c:pt>
                <c:pt idx="1315">
                  <c:v>0.70659046139555459</c:v>
                </c:pt>
                <c:pt idx="1316">
                  <c:v>0.40544397609969651</c:v>
                </c:pt>
                <c:pt idx="1317">
                  <c:v>0.18036002636034026</c:v>
                </c:pt>
                <c:pt idx="1318">
                  <c:v>0.13752075805044656</c:v>
                </c:pt>
                <c:pt idx="1319">
                  <c:v>0.37401940329452038</c:v>
                </c:pt>
                <c:pt idx="1320">
                  <c:v>1.6081422145628768</c:v>
                </c:pt>
                <c:pt idx="1321">
                  <c:v>0.22546511487653184</c:v>
                </c:pt>
                <c:pt idx="1322">
                  <c:v>0.71311135526119007</c:v>
                </c:pt>
                <c:pt idx="1323">
                  <c:v>0.25032944042090516</c:v>
                </c:pt>
                <c:pt idx="1324">
                  <c:v>0.88386929031681949</c:v>
                </c:pt>
                <c:pt idx="1325">
                  <c:v>0.51983570342924401</c:v>
                </c:pt>
                <c:pt idx="1326">
                  <c:v>1.5217919147703969</c:v>
                </c:pt>
                <c:pt idx="1327">
                  <c:v>0.45814228724788092</c:v>
                </c:pt>
                <c:pt idx="1328">
                  <c:v>0.34727136924670154</c:v>
                </c:pt>
                <c:pt idx="1329">
                  <c:v>0.53367967954357121</c:v>
                </c:pt>
                <c:pt idx="1330">
                  <c:v>3.0312010939076454E-3</c:v>
                </c:pt>
                <c:pt idx="1331">
                  <c:v>0.4733248312290354</c:v>
                </c:pt>
                <c:pt idx="1332">
                  <c:v>0.56620637757280512</c:v>
                </c:pt>
                <c:pt idx="1333">
                  <c:v>0.32357097166701848</c:v>
                </c:pt>
                <c:pt idx="1334">
                  <c:v>0.32357097166701848</c:v>
                </c:pt>
                <c:pt idx="1335">
                  <c:v>0.32357097166701848</c:v>
                </c:pt>
                <c:pt idx="1336">
                  <c:v>0.37401940329452038</c:v>
                </c:pt>
                <c:pt idx="1337">
                  <c:v>0.39052163250540595</c:v>
                </c:pt>
                <c:pt idx="1338">
                  <c:v>0.18013188611186176</c:v>
                </c:pt>
                <c:pt idx="1339">
                  <c:v>0.72758277569923568</c:v>
                </c:pt>
                <c:pt idx="1340">
                  <c:v>0.64423713450706555</c:v>
                </c:pt>
                <c:pt idx="1341">
                  <c:v>0.85499517454895124</c:v>
                </c:pt>
                <c:pt idx="1342">
                  <c:v>7.3247715094656204E-2</c:v>
                </c:pt>
                <c:pt idx="1343">
                  <c:v>0.10381387091380118</c:v>
                </c:pt>
                <c:pt idx="1344">
                  <c:v>0.91703257292153539</c:v>
                </c:pt>
                <c:pt idx="1345">
                  <c:v>0.84693419839514061</c:v>
                </c:pt>
                <c:pt idx="1346">
                  <c:v>1.1918252305193466</c:v>
                </c:pt>
                <c:pt idx="1347">
                  <c:v>0.49035227188323693</c:v>
                </c:pt>
                <c:pt idx="1348">
                  <c:v>0.27949390172628275</c:v>
                </c:pt>
                <c:pt idx="1349">
                  <c:v>0.1626247356352902</c:v>
                </c:pt>
                <c:pt idx="1350">
                  <c:v>0.2340046992803613</c:v>
                </c:pt>
                <c:pt idx="1351">
                  <c:v>0.2094673173353431</c:v>
                </c:pt>
                <c:pt idx="1352">
                  <c:v>0.30410055626887872</c:v>
                </c:pt>
                <c:pt idx="1353">
                  <c:v>0.14559256808105878</c:v>
                </c:pt>
                <c:pt idx="1354">
                  <c:v>8.8446561120443815E-2</c:v>
                </c:pt>
                <c:pt idx="1355">
                  <c:v>0.32696737647533697</c:v>
                </c:pt>
                <c:pt idx="1356">
                  <c:v>0.63443231922502574</c:v>
                </c:pt>
                <c:pt idx="1357">
                  <c:v>0.23002703782460723</c:v>
                </c:pt>
                <c:pt idx="1358">
                  <c:v>0.40916860389046439</c:v>
                </c:pt>
                <c:pt idx="1359">
                  <c:v>0.20670282574982907</c:v>
                </c:pt>
                <c:pt idx="1360">
                  <c:v>2.4875542595998265E-2</c:v>
                </c:pt>
                <c:pt idx="1361">
                  <c:v>0.25291150063573747</c:v>
                </c:pt>
                <c:pt idx="1362">
                  <c:v>0.2803552799297292</c:v>
                </c:pt>
                <c:pt idx="1363">
                  <c:v>0.35970095646102968</c:v>
                </c:pt>
                <c:pt idx="1364">
                  <c:v>0.36541002005373729</c:v>
                </c:pt>
                <c:pt idx="1365">
                  <c:v>0.73635583947517036</c:v>
                </c:pt>
                <c:pt idx="1366">
                  <c:v>0.25786756324927912</c:v>
                </c:pt>
                <c:pt idx="1367">
                  <c:v>0.73629953523445835</c:v>
                </c:pt>
                <c:pt idx="1368">
                  <c:v>0.8268911244161572</c:v>
                </c:pt>
                <c:pt idx="1369">
                  <c:v>0.98193672497483164</c:v>
                </c:pt>
                <c:pt idx="1371">
                  <c:v>0.25240054367850284</c:v>
                </c:pt>
                <c:pt idx="1372">
                  <c:v>0.53320176523861462</c:v>
                </c:pt>
                <c:pt idx="1373">
                  <c:v>0.39738311208898247</c:v>
                </c:pt>
                <c:pt idx="1374">
                  <c:v>0.10963754257127242</c:v>
                </c:pt>
                <c:pt idx="1375">
                  <c:v>9.0859936679893397E-3</c:v>
                </c:pt>
                <c:pt idx="1376">
                  <c:v>8.3515895101898274E-3</c:v>
                </c:pt>
                <c:pt idx="1377">
                  <c:v>0.50077140175011914</c:v>
                </c:pt>
                <c:pt idx="1379">
                  <c:v>0.72468212230274898</c:v>
                </c:pt>
                <c:pt idx="1380">
                  <c:v>0.33527967786687884</c:v>
                </c:pt>
                <c:pt idx="1381">
                  <c:v>0.46726392476079143</c:v>
                </c:pt>
                <c:pt idx="1382">
                  <c:v>0.77192401367892316</c:v>
                </c:pt>
                <c:pt idx="1383">
                  <c:v>3.1009574067912003E-5</c:v>
                </c:pt>
                <c:pt idx="1384">
                  <c:v>6.2261270419305098E-2</c:v>
                </c:pt>
                <c:pt idx="1385">
                  <c:v>0.37401940329452038</c:v>
                </c:pt>
                <c:pt idx="1386">
                  <c:v>0.53859955882882815</c:v>
                </c:pt>
                <c:pt idx="1387">
                  <c:v>0.81199736327124494</c:v>
                </c:pt>
                <c:pt idx="1388">
                  <c:v>0.35991819106724343</c:v>
                </c:pt>
                <c:pt idx="1389">
                  <c:v>0.3536016858684129</c:v>
                </c:pt>
                <c:pt idx="1390">
                  <c:v>0.13449889791553404</c:v>
                </c:pt>
                <c:pt idx="1391">
                  <c:v>1.6424186202341369</c:v>
                </c:pt>
                <c:pt idx="1392">
                  <c:v>5.6835313267381969E-2</c:v>
                </c:pt>
                <c:pt idx="1393">
                  <c:v>1.1682477833696134</c:v>
                </c:pt>
                <c:pt idx="1394">
                  <c:v>0.30508699601730044</c:v>
                </c:pt>
                <c:pt idx="1395">
                  <c:v>3.6454377934481808E-2</c:v>
                </c:pt>
                <c:pt idx="1396">
                  <c:v>0.48951046343787868</c:v>
                </c:pt>
                <c:pt idx="1397">
                  <c:v>0.57699950899231423</c:v>
                </c:pt>
                <c:pt idx="1398">
                  <c:v>0.34517701483741359</c:v>
                </c:pt>
                <c:pt idx="1399">
                  <c:v>5.8317653941381394E-2</c:v>
                </c:pt>
                <c:pt idx="1400">
                  <c:v>1.0819955801867525</c:v>
                </c:pt>
                <c:pt idx="1401">
                  <c:v>0.53090146455312826</c:v>
                </c:pt>
                <c:pt idx="1402">
                  <c:v>0.11018796366652071</c:v>
                </c:pt>
                <c:pt idx="1403">
                  <c:v>0.26512733290243079</c:v>
                </c:pt>
                <c:pt idx="1404">
                  <c:v>0.75824786008551603</c:v>
                </c:pt>
                <c:pt idx="1405">
                  <c:v>3.1898178375430665E-2</c:v>
                </c:pt>
                <c:pt idx="1406">
                  <c:v>0.16578193955351198</c:v>
                </c:pt>
                <c:pt idx="1407">
                  <c:v>2.3323546233956438E-2</c:v>
                </c:pt>
                <c:pt idx="1408">
                  <c:v>3.4849980200313753</c:v>
                </c:pt>
                <c:pt idx="1409">
                  <c:v>0.73635583947517036</c:v>
                </c:pt>
                <c:pt idx="1410">
                  <c:v>1.4243323388384599</c:v>
                </c:pt>
                <c:pt idx="1411">
                  <c:v>0.37401940329452038</c:v>
                </c:pt>
                <c:pt idx="1412">
                  <c:v>0.37401940329452016</c:v>
                </c:pt>
                <c:pt idx="1413">
                  <c:v>0.68942584833350951</c:v>
                </c:pt>
                <c:pt idx="1414">
                  <c:v>0.72743561430901749</c:v>
                </c:pt>
                <c:pt idx="1415">
                  <c:v>7.8820721270296601E-2</c:v>
                </c:pt>
                <c:pt idx="1416">
                  <c:v>0.86849950521391805</c:v>
                </c:pt>
                <c:pt idx="1417">
                  <c:v>0.27362084392784836</c:v>
                </c:pt>
                <c:pt idx="1418">
                  <c:v>0.46638419688784533</c:v>
                </c:pt>
                <c:pt idx="1419">
                  <c:v>0.86002651487299286</c:v>
                </c:pt>
                <c:pt idx="1420">
                  <c:v>1.0319745120938777</c:v>
                </c:pt>
                <c:pt idx="1421">
                  <c:v>0.28349050983840601</c:v>
                </c:pt>
                <c:pt idx="1422">
                  <c:v>0.83640104732563836</c:v>
                </c:pt>
                <c:pt idx="1423">
                  <c:v>0.48824736084822867</c:v>
                </c:pt>
                <c:pt idx="1424">
                  <c:v>0.69274875337120179</c:v>
                </c:pt>
                <c:pt idx="1425">
                  <c:v>0.13780122870163097</c:v>
                </c:pt>
                <c:pt idx="1426">
                  <c:v>0.13964391234409423</c:v>
                </c:pt>
                <c:pt idx="1427">
                  <c:v>0.39604007926328993</c:v>
                </c:pt>
                <c:pt idx="1428">
                  <c:v>0.73897955723971265</c:v>
                </c:pt>
                <c:pt idx="1429">
                  <c:v>0.58015342122746083</c:v>
                </c:pt>
                <c:pt idx="1430">
                  <c:v>0.52084702881366407</c:v>
                </c:pt>
                <c:pt idx="1431">
                  <c:v>0.42418756589672613</c:v>
                </c:pt>
                <c:pt idx="1432">
                  <c:v>3.8445713786939797E-2</c:v>
                </c:pt>
                <c:pt idx="1433">
                  <c:v>0.44262495486352332</c:v>
                </c:pt>
                <c:pt idx="1434">
                  <c:v>0.13689227460610726</c:v>
                </c:pt>
                <c:pt idx="1435">
                  <c:v>0.30586779993074908</c:v>
                </c:pt>
                <c:pt idx="1436">
                  <c:v>0.47804057827749064</c:v>
                </c:pt>
                <c:pt idx="1437">
                  <c:v>0.5230479684038668</c:v>
                </c:pt>
                <c:pt idx="1438">
                  <c:v>0.38916967455569162</c:v>
                </c:pt>
                <c:pt idx="1439">
                  <c:v>0.64701614386914486</c:v>
                </c:pt>
                <c:pt idx="1440">
                  <c:v>0.40474458456081869</c:v>
                </c:pt>
                <c:pt idx="1443">
                  <c:v>0.76569019616116141</c:v>
                </c:pt>
                <c:pt idx="1444">
                  <c:v>0.34691349212362205</c:v>
                </c:pt>
                <c:pt idx="1445">
                  <c:v>0.13551588908299927</c:v>
                </c:pt>
                <c:pt idx="1446">
                  <c:v>0.73338914935694299</c:v>
                </c:pt>
                <c:pt idx="1447">
                  <c:v>0.37401940329452038</c:v>
                </c:pt>
                <c:pt idx="1448">
                  <c:v>0.73123140452733404</c:v>
                </c:pt>
                <c:pt idx="1449">
                  <c:v>0.37401940329452038</c:v>
                </c:pt>
                <c:pt idx="1450">
                  <c:v>0.25267936418789461</c:v>
                </c:pt>
                <c:pt idx="1451">
                  <c:v>0.5690297834405813</c:v>
                </c:pt>
                <c:pt idx="1452">
                  <c:v>0.6468736256980312</c:v>
                </c:pt>
                <c:pt idx="1453">
                  <c:v>0.83657811922624614</c:v>
                </c:pt>
                <c:pt idx="1454">
                  <c:v>0.28848692210475024</c:v>
                </c:pt>
                <c:pt idx="1455">
                  <c:v>0.65333698509339755</c:v>
                </c:pt>
                <c:pt idx="1456">
                  <c:v>0.5624194532489859</c:v>
                </c:pt>
                <c:pt idx="1457">
                  <c:v>0.70989579829651017</c:v>
                </c:pt>
                <c:pt idx="1458">
                  <c:v>2.6925242756996535</c:v>
                </c:pt>
                <c:pt idx="1459">
                  <c:v>0.37401940329452038</c:v>
                </c:pt>
                <c:pt idx="1460">
                  <c:v>0.38753895113796555</c:v>
                </c:pt>
                <c:pt idx="1461">
                  <c:v>0.87473904066563701</c:v>
                </c:pt>
                <c:pt idx="1462">
                  <c:v>0.20925046116434107</c:v>
                </c:pt>
                <c:pt idx="1463">
                  <c:v>0.37401940329452038</c:v>
                </c:pt>
                <c:pt idx="1464">
                  <c:v>1.3587199208205534</c:v>
                </c:pt>
                <c:pt idx="1465">
                  <c:v>0.73386890265224358</c:v>
                </c:pt>
                <c:pt idx="1466">
                  <c:v>0.17595683374340454</c:v>
                </c:pt>
                <c:pt idx="1467">
                  <c:v>0.38491859422274582</c:v>
                </c:pt>
                <c:pt idx="1468">
                  <c:v>0.77058042728915355</c:v>
                </c:pt>
                <c:pt idx="1469">
                  <c:v>0.35336752786595743</c:v>
                </c:pt>
                <c:pt idx="1470">
                  <c:v>0.25878590640501026</c:v>
                </c:pt>
                <c:pt idx="1471">
                  <c:v>0.42143837366768533</c:v>
                </c:pt>
                <c:pt idx="1472">
                  <c:v>0.37401940329452038</c:v>
                </c:pt>
                <c:pt idx="1473">
                  <c:v>0.77507636429725357</c:v>
                </c:pt>
                <c:pt idx="1474">
                  <c:v>0.75650189361098519</c:v>
                </c:pt>
                <c:pt idx="1475">
                  <c:v>0.57664262408339084</c:v>
                </c:pt>
                <c:pt idx="1476">
                  <c:v>0.11191125446821408</c:v>
                </c:pt>
                <c:pt idx="1477">
                  <c:v>1.7125962946028797</c:v>
                </c:pt>
                <c:pt idx="1479">
                  <c:v>0.1668220820911443</c:v>
                </c:pt>
                <c:pt idx="1480">
                  <c:v>6.8954103078243803E-2</c:v>
                </c:pt>
                <c:pt idx="1481">
                  <c:v>1.0499166844089081</c:v>
                </c:pt>
                <c:pt idx="1482">
                  <c:v>0.81411115861577166</c:v>
                </c:pt>
                <c:pt idx="1483">
                  <c:v>0.33931615647208802</c:v>
                </c:pt>
                <c:pt idx="1484">
                  <c:v>0.39069375987002081</c:v>
                </c:pt>
                <c:pt idx="1485">
                  <c:v>0.37401940329452016</c:v>
                </c:pt>
                <c:pt idx="1486">
                  <c:v>0.72040708585505353</c:v>
                </c:pt>
                <c:pt idx="1487">
                  <c:v>0.37401940329452038</c:v>
                </c:pt>
                <c:pt idx="1488">
                  <c:v>0.54968901031493755</c:v>
                </c:pt>
                <c:pt idx="1489">
                  <c:v>0.49351827094680839</c:v>
                </c:pt>
                <c:pt idx="1490">
                  <c:v>0.58570279328372554</c:v>
                </c:pt>
                <c:pt idx="1491">
                  <c:v>0.37401940329452038</c:v>
                </c:pt>
                <c:pt idx="1492">
                  <c:v>0.20100496543008325</c:v>
                </c:pt>
                <c:pt idx="1493">
                  <c:v>0.45807116925740776</c:v>
                </c:pt>
                <c:pt idx="1494">
                  <c:v>0.37401940329452038</c:v>
                </c:pt>
                <c:pt idx="1495">
                  <c:v>0.74694192439155538</c:v>
                </c:pt>
                <c:pt idx="1496">
                  <c:v>0.37401940329452038</c:v>
                </c:pt>
                <c:pt idx="1497">
                  <c:v>0.48993641587267461</c:v>
                </c:pt>
                <c:pt idx="1498">
                  <c:v>0.27441766531775424</c:v>
                </c:pt>
                <c:pt idx="1499">
                  <c:v>0.35991819106724343</c:v>
                </c:pt>
                <c:pt idx="1500">
                  <c:v>0.30966993575995866</c:v>
                </c:pt>
                <c:pt idx="1501">
                  <c:v>0.44555747816247987</c:v>
                </c:pt>
                <c:pt idx="1502">
                  <c:v>0.74168038773539857</c:v>
                </c:pt>
                <c:pt idx="1503">
                  <c:v>0.6710804189774463</c:v>
                </c:pt>
                <c:pt idx="1504">
                  <c:v>1.3561451499629003</c:v>
                </c:pt>
                <c:pt idx="1505">
                  <c:v>0.72167541202804175</c:v>
                </c:pt>
                <c:pt idx="1506">
                  <c:v>0.54525660170140333</c:v>
                </c:pt>
                <c:pt idx="1507">
                  <c:v>0.74883110796931829</c:v>
                </c:pt>
                <c:pt idx="1508">
                  <c:v>0.36975067219505386</c:v>
                </c:pt>
                <c:pt idx="1509">
                  <c:v>0.37401940329452038</c:v>
                </c:pt>
                <c:pt idx="1510">
                  <c:v>0.37401940329452038</c:v>
                </c:pt>
                <c:pt idx="1511">
                  <c:v>0.6427864053230935</c:v>
                </c:pt>
                <c:pt idx="1512">
                  <c:v>0.37401940329452038</c:v>
                </c:pt>
                <c:pt idx="1513">
                  <c:v>0.37401940329452038</c:v>
                </c:pt>
                <c:pt idx="1514">
                  <c:v>0.32542155257900995</c:v>
                </c:pt>
                <c:pt idx="1515">
                  <c:v>0.37401940329452038</c:v>
                </c:pt>
                <c:pt idx="1516">
                  <c:v>0.37401940329452038</c:v>
                </c:pt>
                <c:pt idx="1517">
                  <c:v>1.390016462281221</c:v>
                </c:pt>
                <c:pt idx="1518">
                  <c:v>0.19573691137967489</c:v>
                </c:pt>
                <c:pt idx="1519">
                  <c:v>0.6611594509384856</c:v>
                </c:pt>
                <c:pt idx="1520">
                  <c:v>0.37401940329452038</c:v>
                </c:pt>
                <c:pt idx="1522">
                  <c:v>0.33326814078575534</c:v>
                </c:pt>
                <c:pt idx="1523">
                  <c:v>0.42733766896564279</c:v>
                </c:pt>
                <c:pt idx="1524">
                  <c:v>8.0881543632536218E-2</c:v>
                </c:pt>
                <c:pt idx="1525">
                  <c:v>0.59593181956225738</c:v>
                </c:pt>
                <c:pt idx="1526">
                  <c:v>6.2314555737230479E-2</c:v>
                </c:pt>
                <c:pt idx="1527">
                  <c:v>0.74307452585977274</c:v>
                </c:pt>
                <c:pt idx="1528">
                  <c:v>1.3501636925475271</c:v>
                </c:pt>
                <c:pt idx="1529">
                  <c:v>6.6121961151880265E-2</c:v>
                </c:pt>
                <c:pt idx="1530">
                  <c:v>0.5622992535557485</c:v>
                </c:pt>
                <c:pt idx="1531">
                  <c:v>0.56929727687353648</c:v>
                </c:pt>
                <c:pt idx="1532">
                  <c:v>0</c:v>
                </c:pt>
                <c:pt idx="1533">
                  <c:v>2.0453807365821577</c:v>
                </c:pt>
                <c:pt idx="1534">
                  <c:v>0.25468005996294579</c:v>
                </c:pt>
                <c:pt idx="1535">
                  <c:v>0.55311061956552976</c:v>
                </c:pt>
                <c:pt idx="1536">
                  <c:v>0.37401940329452038</c:v>
                </c:pt>
                <c:pt idx="1537">
                  <c:v>0.35675036737319255</c:v>
                </c:pt>
                <c:pt idx="1538">
                  <c:v>0.37401940329452038</c:v>
                </c:pt>
                <c:pt idx="1539">
                  <c:v>0.37401940329452038</c:v>
                </c:pt>
                <c:pt idx="1540">
                  <c:v>0.36987737226482548</c:v>
                </c:pt>
                <c:pt idx="1541">
                  <c:v>0.73209403743980994</c:v>
                </c:pt>
                <c:pt idx="1542">
                  <c:v>0.72762016040881494</c:v>
                </c:pt>
                <c:pt idx="1543">
                  <c:v>0.54678430206471274</c:v>
                </c:pt>
                <c:pt idx="1544">
                  <c:v>0.37401940329452038</c:v>
                </c:pt>
                <c:pt idx="1545">
                  <c:v>0.63487922430573696</c:v>
                </c:pt>
                <c:pt idx="1546">
                  <c:v>0.37401940329452038</c:v>
                </c:pt>
                <c:pt idx="1547">
                  <c:v>0.41642069821051347</c:v>
                </c:pt>
                <c:pt idx="1548">
                  <c:v>0.28319138434869423</c:v>
                </c:pt>
                <c:pt idx="1549">
                  <c:v>0.37401940329452038</c:v>
                </c:pt>
                <c:pt idx="1550">
                  <c:v>0.67965096916529055</c:v>
                </c:pt>
                <c:pt idx="1551">
                  <c:v>0.61956741969408624</c:v>
                </c:pt>
                <c:pt idx="1552">
                  <c:v>0.21906945796182434</c:v>
                </c:pt>
                <c:pt idx="1553">
                  <c:v>0.48327717187283797</c:v>
                </c:pt>
                <c:pt idx="1554">
                  <c:v>0.37401940329452038</c:v>
                </c:pt>
                <c:pt idx="1555">
                  <c:v>0.19309260732980826</c:v>
                </c:pt>
                <c:pt idx="1556">
                  <c:v>0.83030975008576502</c:v>
                </c:pt>
                <c:pt idx="1557">
                  <c:v>0.68218075170255899</c:v>
                </c:pt>
                <c:pt idx="1558">
                  <c:v>0.49038927428655726</c:v>
                </c:pt>
                <c:pt idx="1559">
                  <c:v>0.37401940329452038</c:v>
                </c:pt>
                <c:pt idx="1560">
                  <c:v>0.64332987464128333</c:v>
                </c:pt>
                <c:pt idx="1561">
                  <c:v>0.51562636878744483</c:v>
                </c:pt>
                <c:pt idx="1562">
                  <c:v>1.2858493351559344</c:v>
                </c:pt>
                <c:pt idx="1564">
                  <c:v>0.32689882336576753</c:v>
                </c:pt>
                <c:pt idx="1565">
                  <c:v>0.20688350059147309</c:v>
                </c:pt>
                <c:pt idx="1566">
                  <c:v>0.73070050609806048</c:v>
                </c:pt>
                <c:pt idx="1567">
                  <c:v>0.84433250532286708</c:v>
                </c:pt>
                <c:pt idx="1568">
                  <c:v>1.116620517057064</c:v>
                </c:pt>
                <c:pt idx="1569">
                  <c:v>0.38528331402581717</c:v>
                </c:pt>
                <c:pt idx="1570">
                  <c:v>0.62211408314237859</c:v>
                </c:pt>
                <c:pt idx="1571">
                  <c:v>0.25184281630030758</c:v>
                </c:pt>
                <c:pt idx="1572">
                  <c:v>0.88869958949551497</c:v>
                </c:pt>
                <c:pt idx="1573">
                  <c:v>0.37792580506456991</c:v>
                </c:pt>
                <c:pt idx="1574">
                  <c:v>0.68934447227477247</c:v>
                </c:pt>
                <c:pt idx="1575">
                  <c:v>0.43356107894345747</c:v>
                </c:pt>
                <c:pt idx="1576">
                  <c:v>0.15976832437876262</c:v>
                </c:pt>
                <c:pt idx="1577">
                  <c:v>0.23625499253346502</c:v>
                </c:pt>
                <c:pt idx="1578">
                  <c:v>0.35962593673257987</c:v>
                </c:pt>
                <c:pt idx="1579">
                  <c:v>1.7231057797919727</c:v>
                </c:pt>
                <c:pt idx="1580">
                  <c:v>0.4533566015469005</c:v>
                </c:pt>
                <c:pt idx="1581">
                  <c:v>0.73635583947517036</c:v>
                </c:pt>
                <c:pt idx="1582">
                  <c:v>0.61954670010229884</c:v>
                </c:pt>
                <c:pt idx="1583">
                  <c:v>0.28588155715630342</c:v>
                </c:pt>
                <c:pt idx="1584">
                  <c:v>0.24043349216265428</c:v>
                </c:pt>
                <c:pt idx="1585">
                  <c:v>0.72517767438056635</c:v>
                </c:pt>
                <c:pt idx="1586">
                  <c:v>0.21030747426334775</c:v>
                </c:pt>
                <c:pt idx="1587">
                  <c:v>0.72630162981377944</c:v>
                </c:pt>
                <c:pt idx="1588">
                  <c:v>0.40020116811101802</c:v>
                </c:pt>
                <c:pt idx="1589">
                  <c:v>0.73635583947517036</c:v>
                </c:pt>
                <c:pt idx="1590">
                  <c:v>0.24733191566634205</c:v>
                </c:pt>
                <c:pt idx="1591">
                  <c:v>0.35726642622124805</c:v>
                </c:pt>
                <c:pt idx="1592">
                  <c:v>0.38288619455152639</c:v>
                </c:pt>
                <c:pt idx="1593">
                  <c:v>0.64679043993088159</c:v>
                </c:pt>
                <c:pt idx="1594">
                  <c:v>0.77057027136640199</c:v>
                </c:pt>
                <c:pt idx="1595">
                  <c:v>0.37401940329452038</c:v>
                </c:pt>
                <c:pt idx="1597">
                  <c:v>0.77003932742145054</c:v>
                </c:pt>
                <c:pt idx="1598">
                  <c:v>0.51191049657529031</c:v>
                </c:pt>
                <c:pt idx="1599">
                  <c:v>0.53579790840153785</c:v>
                </c:pt>
                <c:pt idx="1600">
                  <c:v>0.5099816579285813</c:v>
                </c:pt>
                <c:pt idx="1601">
                  <c:v>0.31706953015814282</c:v>
                </c:pt>
                <c:pt idx="1602">
                  <c:v>0.26741123740583966</c:v>
                </c:pt>
                <c:pt idx="1603">
                  <c:v>0.37401940329452038</c:v>
                </c:pt>
                <c:pt idx="1604">
                  <c:v>0.68156980975950721</c:v>
                </c:pt>
                <c:pt idx="1605">
                  <c:v>0.56281273883810368</c:v>
                </c:pt>
                <c:pt idx="1606">
                  <c:v>0.34436383506929974</c:v>
                </c:pt>
                <c:pt idx="1607">
                  <c:v>0.73635583947517036</c:v>
                </c:pt>
                <c:pt idx="1608">
                  <c:v>0.2520602160172849</c:v>
                </c:pt>
                <c:pt idx="1609">
                  <c:v>0.18071001796152514</c:v>
                </c:pt>
                <c:pt idx="1610">
                  <c:v>0.15393605099591176</c:v>
                </c:pt>
                <c:pt idx="1611">
                  <c:v>0.57746251275523319</c:v>
                </c:pt>
                <c:pt idx="1612">
                  <c:v>3.2754245876851856E-2</c:v>
                </c:pt>
                <c:pt idx="1613">
                  <c:v>0.37401940329452038</c:v>
                </c:pt>
                <c:pt idx="1614">
                  <c:v>0.93193383227142423</c:v>
                </c:pt>
                <c:pt idx="1615">
                  <c:v>0.46379742609800206</c:v>
                </c:pt>
                <c:pt idx="1617">
                  <c:v>0.48096028406181679</c:v>
                </c:pt>
                <c:pt idx="1618">
                  <c:v>0.42387536967648465</c:v>
                </c:pt>
                <c:pt idx="1619">
                  <c:v>0.96151022670482478</c:v>
                </c:pt>
                <c:pt idx="1620">
                  <c:v>0.28523572848074791</c:v>
                </c:pt>
                <c:pt idx="1621">
                  <c:v>0.73635583947517036</c:v>
                </c:pt>
                <c:pt idx="1622">
                  <c:v>0.13504144810887456</c:v>
                </c:pt>
                <c:pt idx="1623">
                  <c:v>0.78297660816684933</c:v>
                </c:pt>
                <c:pt idx="1624">
                  <c:v>0.37401940329452038</c:v>
                </c:pt>
                <c:pt idx="1625">
                  <c:v>0.29852341762228563</c:v>
                </c:pt>
                <c:pt idx="1626">
                  <c:v>0.37401940329452038</c:v>
                </c:pt>
                <c:pt idx="1627">
                  <c:v>0.39475591474248389</c:v>
                </c:pt>
                <c:pt idx="1628">
                  <c:v>0.66882981458610458</c:v>
                </c:pt>
                <c:pt idx="1629">
                  <c:v>0.56896672734296816</c:v>
                </c:pt>
                <c:pt idx="1630">
                  <c:v>0.37401940329452038</c:v>
                </c:pt>
                <c:pt idx="1631">
                  <c:v>0.37401940329452016</c:v>
                </c:pt>
                <c:pt idx="1632">
                  <c:v>0.59135737940882072</c:v>
                </c:pt>
                <c:pt idx="1633">
                  <c:v>0.47175639335952868</c:v>
                </c:pt>
                <c:pt idx="1634">
                  <c:v>0.24699261500705022</c:v>
                </c:pt>
                <c:pt idx="1635">
                  <c:v>1.145444681153134</c:v>
                </c:pt>
                <c:pt idx="1636">
                  <c:v>0.68669721978758713</c:v>
                </c:pt>
                <c:pt idx="1637">
                  <c:v>0.28096052976579655</c:v>
                </c:pt>
                <c:pt idx="1638">
                  <c:v>0.58858398797657419</c:v>
                </c:pt>
                <c:pt idx="1639">
                  <c:v>0.773937200937869</c:v>
                </c:pt>
                <c:pt idx="1640">
                  <c:v>0.37401940329452038</c:v>
                </c:pt>
                <c:pt idx="1641">
                  <c:v>0.37480128597025475</c:v>
                </c:pt>
                <c:pt idx="1642">
                  <c:v>0.23720671377699962</c:v>
                </c:pt>
                <c:pt idx="1643">
                  <c:v>0.37401940329452038</c:v>
                </c:pt>
                <c:pt idx="1644">
                  <c:v>0.55028761597959297</c:v>
                </c:pt>
                <c:pt idx="1645">
                  <c:v>0.45413285345214416</c:v>
                </c:pt>
                <c:pt idx="1646">
                  <c:v>0.19575822296230722</c:v>
                </c:pt>
                <c:pt idx="1647">
                  <c:v>0.30699483865081489</c:v>
                </c:pt>
                <c:pt idx="1648">
                  <c:v>0.53282755991734687</c:v>
                </c:pt>
                <c:pt idx="1649">
                  <c:v>0.96096111273706353</c:v>
                </c:pt>
                <c:pt idx="1650">
                  <c:v>0.37401940329452016</c:v>
                </c:pt>
                <c:pt idx="1651">
                  <c:v>0.35097641320027068</c:v>
                </c:pt>
                <c:pt idx="1652">
                  <c:v>0.42209555681741767</c:v>
                </c:pt>
                <c:pt idx="1653">
                  <c:v>1.2367101049747624</c:v>
                </c:pt>
                <c:pt idx="1654">
                  <c:v>1.1471498023999913</c:v>
                </c:pt>
                <c:pt idx="1655">
                  <c:v>0.11355207928700953</c:v>
                </c:pt>
                <c:pt idx="1656">
                  <c:v>0.46526180516818888</c:v>
                </c:pt>
                <c:pt idx="1658">
                  <c:v>0.37263461972927625</c:v>
                </c:pt>
                <c:pt idx="1659">
                  <c:v>1.1450708940058654</c:v>
                </c:pt>
                <c:pt idx="1661">
                  <c:v>0.36707016795033998</c:v>
                </c:pt>
                <c:pt idx="1662">
                  <c:v>0.75296210089538296</c:v>
                </c:pt>
                <c:pt idx="1664">
                  <c:v>0.44067098921679104</c:v>
                </c:pt>
                <c:pt idx="1665">
                  <c:v>0.16032060253971062</c:v>
                </c:pt>
                <c:pt idx="1666">
                  <c:v>0.2114674667148824</c:v>
                </c:pt>
                <c:pt idx="1668">
                  <c:v>0.22715585942697369</c:v>
                </c:pt>
                <c:pt idx="1669">
                  <c:v>4.6521509903813284E-2</c:v>
                </c:pt>
                <c:pt idx="1670">
                  <c:v>0.51803903340353341</c:v>
                </c:pt>
                <c:pt idx="1671">
                  <c:v>0.37401940329452038</c:v>
                </c:pt>
                <c:pt idx="1672">
                  <c:v>0.14703877337890667</c:v>
                </c:pt>
                <c:pt idx="1673">
                  <c:v>0.59321613125335859</c:v>
                </c:pt>
                <c:pt idx="1675">
                  <c:v>8.9305504343430472E-2</c:v>
                </c:pt>
                <c:pt idx="1676">
                  <c:v>1.1827713248695422</c:v>
                </c:pt>
                <c:pt idx="1677">
                  <c:v>0.37401940329452038</c:v>
                </c:pt>
                <c:pt idx="1678">
                  <c:v>0.25512438541699528</c:v>
                </c:pt>
                <c:pt idx="1680">
                  <c:v>0.44366143670024211</c:v>
                </c:pt>
                <c:pt idx="1681">
                  <c:v>0.37401940329452038</c:v>
                </c:pt>
                <c:pt idx="1682">
                  <c:v>0.55094952293949984</c:v>
                </c:pt>
                <c:pt idx="1683">
                  <c:v>0.69703297301132905</c:v>
                </c:pt>
                <c:pt idx="1684">
                  <c:v>0.37662212422770291</c:v>
                </c:pt>
                <c:pt idx="1685">
                  <c:v>0.37401940329452038</c:v>
                </c:pt>
                <c:pt idx="1686">
                  <c:v>0.41108369972771813</c:v>
                </c:pt>
                <c:pt idx="1687">
                  <c:v>0.14425341059109259</c:v>
                </c:pt>
                <c:pt idx="1688">
                  <c:v>1.0034632767847611</c:v>
                </c:pt>
                <c:pt idx="1689">
                  <c:v>0.61248854451245105</c:v>
                </c:pt>
                <c:pt idx="1690">
                  <c:v>0.40203282665032974</c:v>
                </c:pt>
                <c:pt idx="1691">
                  <c:v>1.9284428381168325E-2</c:v>
                </c:pt>
                <c:pt idx="1693">
                  <c:v>0.37401940329452038</c:v>
                </c:pt>
                <c:pt idx="1694">
                  <c:v>0.39358061472179667</c:v>
                </c:pt>
                <c:pt idx="1695">
                  <c:v>0.37401940329452038</c:v>
                </c:pt>
                <c:pt idx="1696">
                  <c:v>0.11264867218917587</c:v>
                </c:pt>
                <c:pt idx="1697">
                  <c:v>0.14874600971996896</c:v>
                </c:pt>
                <c:pt idx="1698">
                  <c:v>0.37401940329452016</c:v>
                </c:pt>
                <c:pt idx="1699">
                  <c:v>0.35439109621941028</c:v>
                </c:pt>
                <c:pt idx="1700">
                  <c:v>0.53470160520492727</c:v>
                </c:pt>
                <c:pt idx="1701">
                  <c:v>0</c:v>
                </c:pt>
                <c:pt idx="1702">
                  <c:v>4.2608472777189794</c:v>
                </c:pt>
                <c:pt idx="1703">
                  <c:v>0.17961004799188071</c:v>
                </c:pt>
                <c:pt idx="1704">
                  <c:v>0.37401940329452038</c:v>
                </c:pt>
                <c:pt idx="1705">
                  <c:v>0.73635583947517014</c:v>
                </c:pt>
                <c:pt idx="1706">
                  <c:v>0.55722808319591333</c:v>
                </c:pt>
                <c:pt idx="1707">
                  <c:v>0.16284275792990452</c:v>
                </c:pt>
                <c:pt idx="1708">
                  <c:v>0.18566828029025581</c:v>
                </c:pt>
                <c:pt idx="1709">
                  <c:v>0.51665266604767712</c:v>
                </c:pt>
                <c:pt idx="1710">
                  <c:v>0.31041917234108407</c:v>
                </c:pt>
                <c:pt idx="1711">
                  <c:v>0.37401940329452038</c:v>
                </c:pt>
                <c:pt idx="1712">
                  <c:v>0.64691517773484342</c:v>
                </c:pt>
                <c:pt idx="1713">
                  <c:v>0.28725496980660581</c:v>
                </c:pt>
                <c:pt idx="1714">
                  <c:v>0.16473351006298473</c:v>
                </c:pt>
                <c:pt idx="1715">
                  <c:v>1.4870985394200538</c:v>
                </c:pt>
                <c:pt idx="1717">
                  <c:v>0.40575398174758837</c:v>
                </c:pt>
                <c:pt idx="1718">
                  <c:v>6.9451138849215249E-2</c:v>
                </c:pt>
                <c:pt idx="1719">
                  <c:v>0.50448905440023639</c:v>
                </c:pt>
                <c:pt idx="1720">
                  <c:v>0.37401940329452038</c:v>
                </c:pt>
                <c:pt idx="1721">
                  <c:v>0.43333646490654593</c:v>
                </c:pt>
                <c:pt idx="1722">
                  <c:v>0.69236701480688678</c:v>
                </c:pt>
                <c:pt idx="1723">
                  <c:v>1.065213940188358</c:v>
                </c:pt>
                <c:pt idx="1724">
                  <c:v>0.19215922474675254</c:v>
                </c:pt>
                <c:pt idx="1725">
                  <c:v>0.81874446774642018</c:v>
                </c:pt>
                <c:pt idx="1726">
                  <c:v>0.37401940329452016</c:v>
                </c:pt>
                <c:pt idx="1727">
                  <c:v>0.51049338007488287</c:v>
                </c:pt>
                <c:pt idx="1728">
                  <c:v>0.61587714610146949</c:v>
                </c:pt>
                <c:pt idx="1729">
                  <c:v>2.5717099822133531</c:v>
                </c:pt>
                <c:pt idx="1730">
                  <c:v>1.0994772300077191</c:v>
                </c:pt>
                <c:pt idx="1731">
                  <c:v>0.39591233820372956</c:v>
                </c:pt>
                <c:pt idx="1732">
                  <c:v>1.0719168514058022</c:v>
                </c:pt>
                <c:pt idx="1733">
                  <c:v>0.15015752052985332</c:v>
                </c:pt>
                <c:pt idx="1734">
                  <c:v>0.449840156917168</c:v>
                </c:pt>
                <c:pt idx="1735">
                  <c:v>8.8970676895218804E-3</c:v>
                </c:pt>
                <c:pt idx="1736">
                  <c:v>0.95147637579142885</c:v>
                </c:pt>
                <c:pt idx="1737">
                  <c:v>0.88282712236689631</c:v>
                </c:pt>
                <c:pt idx="1738">
                  <c:v>0.7336924304508331</c:v>
                </c:pt>
                <c:pt idx="1739">
                  <c:v>0.71724064661697629</c:v>
                </c:pt>
                <c:pt idx="1740">
                  <c:v>9.1062931286884391E-2</c:v>
                </c:pt>
                <c:pt idx="1741">
                  <c:v>0.37401940329452038</c:v>
                </c:pt>
                <c:pt idx="1743">
                  <c:v>0.37401940329452038</c:v>
                </c:pt>
                <c:pt idx="1744">
                  <c:v>0.47377639483181849</c:v>
                </c:pt>
                <c:pt idx="1745">
                  <c:v>0.37401940329452038</c:v>
                </c:pt>
                <c:pt idx="1746">
                  <c:v>0.38979983174440652</c:v>
                </c:pt>
                <c:pt idx="1747">
                  <c:v>0.37401940329452038</c:v>
                </c:pt>
                <c:pt idx="1748">
                  <c:v>0.37401940329452038</c:v>
                </c:pt>
                <c:pt idx="1749">
                  <c:v>0.37401940329452016</c:v>
                </c:pt>
                <c:pt idx="1750">
                  <c:v>0.2915514639086989</c:v>
                </c:pt>
                <c:pt idx="1751">
                  <c:v>0.74712315730958123</c:v>
                </c:pt>
                <c:pt idx="1752">
                  <c:v>0.24027298662540866</c:v>
                </c:pt>
                <c:pt idx="1754">
                  <c:v>1.1617636297750493</c:v>
                </c:pt>
                <c:pt idx="1755">
                  <c:v>0.76158856856782242</c:v>
                </c:pt>
                <c:pt idx="1757">
                  <c:v>0.37401940329452038</c:v>
                </c:pt>
                <c:pt idx="1758">
                  <c:v>0.73349552557075148</c:v>
                </c:pt>
                <c:pt idx="1759">
                  <c:v>0.15925654585953722</c:v>
                </c:pt>
                <c:pt idx="1760">
                  <c:v>1.1343012808371027</c:v>
                </c:pt>
                <c:pt idx="1761">
                  <c:v>0.29498549178001421</c:v>
                </c:pt>
                <c:pt idx="1762">
                  <c:v>0.89743001712418324</c:v>
                </c:pt>
                <c:pt idx="1763">
                  <c:v>0.67840384753282168</c:v>
                </c:pt>
                <c:pt idx="1764">
                  <c:v>0.73392097088587549</c:v>
                </c:pt>
                <c:pt idx="1765">
                  <c:v>2.8535099378707569</c:v>
                </c:pt>
                <c:pt idx="1766">
                  <c:v>0.36574504111983397</c:v>
                </c:pt>
                <c:pt idx="1767">
                  <c:v>0.64671647023951928</c:v>
                </c:pt>
                <c:pt idx="1768">
                  <c:v>0.768913433867081</c:v>
                </c:pt>
                <c:pt idx="1769">
                  <c:v>0.16148218798821312</c:v>
                </c:pt>
                <c:pt idx="1770">
                  <c:v>0.44559131007841818</c:v>
                </c:pt>
                <c:pt idx="1771">
                  <c:v>1.0854180208331941</c:v>
                </c:pt>
                <c:pt idx="1772">
                  <c:v>0.32691986822705521</c:v>
                </c:pt>
                <c:pt idx="1773">
                  <c:v>0.37401940329452038</c:v>
                </c:pt>
                <c:pt idx="1774">
                  <c:v>0.37401940329452038</c:v>
                </c:pt>
                <c:pt idx="1775">
                  <c:v>0.23607222679546347</c:v>
                </c:pt>
                <c:pt idx="1776">
                  <c:v>0.37401940329452038</c:v>
                </c:pt>
                <c:pt idx="1777">
                  <c:v>0.92376520647700899</c:v>
                </c:pt>
                <c:pt idx="1778">
                  <c:v>0.57161532519461522</c:v>
                </c:pt>
                <c:pt idx="1779">
                  <c:v>0.29717480447541034</c:v>
                </c:pt>
                <c:pt idx="1780">
                  <c:v>0.35762012784810493</c:v>
                </c:pt>
                <c:pt idx="1781">
                  <c:v>0.48984495346497908</c:v>
                </c:pt>
                <c:pt idx="1782">
                  <c:v>0.21320658122980163</c:v>
                </c:pt>
                <c:pt idx="1783">
                  <c:v>3.1701539421892973E-2</c:v>
                </c:pt>
                <c:pt idx="1784">
                  <c:v>0.52640542423168524</c:v>
                </c:pt>
                <c:pt idx="1785">
                  <c:v>0.43065450815367073</c:v>
                </c:pt>
                <c:pt idx="1786">
                  <c:v>0.80959129811329356</c:v>
                </c:pt>
                <c:pt idx="1787">
                  <c:v>0.60887743708785824</c:v>
                </c:pt>
                <c:pt idx="1788">
                  <c:v>1.6426418591532226</c:v>
                </c:pt>
                <c:pt idx="1789">
                  <c:v>0.37401940329452038</c:v>
                </c:pt>
                <c:pt idx="1790">
                  <c:v>0.28126139744900003</c:v>
                </c:pt>
                <c:pt idx="1791">
                  <c:v>0.37401940329452038</c:v>
                </c:pt>
                <c:pt idx="1792">
                  <c:v>0.17496886312805635</c:v>
                </c:pt>
                <c:pt idx="1793">
                  <c:v>0.37401940329452038</c:v>
                </c:pt>
                <c:pt idx="1794">
                  <c:v>1.0447772680863117</c:v>
                </c:pt>
                <c:pt idx="1795">
                  <c:v>8.8736010814108965E-2</c:v>
                </c:pt>
                <c:pt idx="1796">
                  <c:v>0.1392547228925603</c:v>
                </c:pt>
                <c:pt idx="1797">
                  <c:v>0.12250259455371755</c:v>
                </c:pt>
                <c:pt idx="1798">
                  <c:v>0.23255188851157033</c:v>
                </c:pt>
                <c:pt idx="1799">
                  <c:v>6.4783453310290215E-2</c:v>
                </c:pt>
                <c:pt idx="1800">
                  <c:v>0.90389433249844009</c:v>
                </c:pt>
                <c:pt idx="1801">
                  <c:v>0.34735727439169539</c:v>
                </c:pt>
                <c:pt idx="1802">
                  <c:v>0.64603683835247649</c:v>
                </c:pt>
                <c:pt idx="1803">
                  <c:v>0.37401940329452038</c:v>
                </c:pt>
                <c:pt idx="1804">
                  <c:v>0.50362138442899962</c:v>
                </c:pt>
                <c:pt idx="1805">
                  <c:v>0.37401940329452038</c:v>
                </c:pt>
                <c:pt idx="1807">
                  <c:v>0.20688350059147309</c:v>
                </c:pt>
                <c:pt idx="1809">
                  <c:v>0.35260300726473082</c:v>
                </c:pt>
                <c:pt idx="1810">
                  <c:v>0.35664880431853352</c:v>
                </c:pt>
                <c:pt idx="1811">
                  <c:v>0.32449002462152243</c:v>
                </c:pt>
                <c:pt idx="1812">
                  <c:v>0.22496186869713791</c:v>
                </c:pt>
                <c:pt idx="1813">
                  <c:v>0.25406608917328272</c:v>
                </c:pt>
                <c:pt idx="1814">
                  <c:v>0.37401940329452038</c:v>
                </c:pt>
                <c:pt idx="1815">
                  <c:v>0.39594519767852904</c:v>
                </c:pt>
                <c:pt idx="1816">
                  <c:v>0.52227888431482261</c:v>
                </c:pt>
                <c:pt idx="1817">
                  <c:v>0.28900193094746757</c:v>
                </c:pt>
                <c:pt idx="1818">
                  <c:v>1.9994256022895744</c:v>
                </c:pt>
                <c:pt idx="1819">
                  <c:v>0.30307073428223441</c:v>
                </c:pt>
                <c:pt idx="1820">
                  <c:v>1.5572073649221353E-2</c:v>
                </c:pt>
                <c:pt idx="1821">
                  <c:v>0.87236018591476561</c:v>
                </c:pt>
                <c:pt idx="1822">
                  <c:v>1.908873432336925</c:v>
                </c:pt>
                <c:pt idx="1823">
                  <c:v>1.7808285779686361E-2</c:v>
                </c:pt>
                <c:pt idx="1824">
                  <c:v>0.42086099764812535</c:v>
                </c:pt>
                <c:pt idx="1825">
                  <c:v>1.7423751337099767</c:v>
                </c:pt>
                <c:pt idx="1826">
                  <c:v>9.5564691055247036E-2</c:v>
                </c:pt>
                <c:pt idx="1827">
                  <c:v>1.0224070231214033</c:v>
                </c:pt>
                <c:pt idx="1828">
                  <c:v>0.72456709559402366</c:v>
                </c:pt>
                <c:pt idx="1829">
                  <c:v>0.37401940329452038</c:v>
                </c:pt>
                <c:pt idx="1830">
                  <c:v>0.16288987931482601</c:v>
                </c:pt>
                <c:pt idx="1831">
                  <c:v>0.13017408136203554</c:v>
                </c:pt>
                <c:pt idx="1832">
                  <c:v>0.37401940329452038</c:v>
                </c:pt>
                <c:pt idx="1833">
                  <c:v>0.64694009589873092</c:v>
                </c:pt>
                <c:pt idx="1834">
                  <c:v>0.32259332808236779</c:v>
                </c:pt>
                <c:pt idx="1835">
                  <c:v>8.1958902295665177E-3</c:v>
                </c:pt>
                <c:pt idx="1836">
                  <c:v>0.28429964142488429</c:v>
                </c:pt>
                <c:pt idx="1837">
                  <c:v>0.16821010972436098</c:v>
                </c:pt>
                <c:pt idx="1838">
                  <c:v>0.52650068205012046</c:v>
                </c:pt>
                <c:pt idx="1839">
                  <c:v>4.5736246549428164E-2</c:v>
                </c:pt>
                <c:pt idx="1840">
                  <c:v>1.2760715769821525</c:v>
                </c:pt>
                <c:pt idx="1841">
                  <c:v>1.0048573046616964</c:v>
                </c:pt>
                <c:pt idx="1842">
                  <c:v>0.37401940329452038</c:v>
                </c:pt>
                <c:pt idx="1843">
                  <c:v>0.62528395206550491</c:v>
                </c:pt>
                <c:pt idx="1844">
                  <c:v>0.97671704751628219</c:v>
                </c:pt>
                <c:pt idx="1845">
                  <c:v>0.40063536936255528</c:v>
                </c:pt>
                <c:pt idx="1846">
                  <c:v>4.6523807356590063E-2</c:v>
                </c:pt>
                <c:pt idx="1847">
                  <c:v>0.37093329660082569</c:v>
                </c:pt>
                <c:pt idx="1848">
                  <c:v>0.3549340420054593</c:v>
                </c:pt>
                <c:pt idx="1849">
                  <c:v>0.20688350059147309</c:v>
                </c:pt>
                <c:pt idx="1850">
                  <c:v>0.14405891724360273</c:v>
                </c:pt>
                <c:pt idx="1851">
                  <c:v>0.61648257668054041</c:v>
                </c:pt>
                <c:pt idx="1852">
                  <c:v>0.73635583947517058</c:v>
                </c:pt>
                <c:pt idx="1853">
                  <c:v>0.27995433783772528</c:v>
                </c:pt>
                <c:pt idx="1854">
                  <c:v>0.32361410844553395</c:v>
                </c:pt>
                <c:pt idx="1855">
                  <c:v>0.73179912758294685</c:v>
                </c:pt>
                <c:pt idx="1856">
                  <c:v>0.75227834619928202</c:v>
                </c:pt>
                <c:pt idx="1857">
                  <c:v>5.1753351057646939E-2</c:v>
                </c:pt>
                <c:pt idx="1858">
                  <c:v>0.68178324968557802</c:v>
                </c:pt>
                <c:pt idx="1859">
                  <c:v>0.75264552655400641</c:v>
                </c:pt>
                <c:pt idx="1860">
                  <c:v>0.39049044412326622</c:v>
                </c:pt>
                <c:pt idx="1861">
                  <c:v>0.47254696978525468</c:v>
                </c:pt>
                <c:pt idx="1862">
                  <c:v>1.2095056070739441</c:v>
                </c:pt>
                <c:pt idx="1863">
                  <c:v>8.8528078206388076E-3</c:v>
                </c:pt>
                <c:pt idx="1864">
                  <c:v>0.56123274796467015</c:v>
                </c:pt>
                <c:pt idx="1865">
                  <c:v>0.13920575189868517</c:v>
                </c:pt>
                <c:pt idx="1867">
                  <c:v>0.45651032337668734</c:v>
                </c:pt>
                <c:pt idx="1868">
                  <c:v>0.37401940329452038</c:v>
                </c:pt>
                <c:pt idx="1869">
                  <c:v>0.66823708406312465</c:v>
                </c:pt>
                <c:pt idx="1870">
                  <c:v>0.22420542033766314</c:v>
                </c:pt>
                <c:pt idx="1871">
                  <c:v>3.785273940902046E-2</c:v>
                </c:pt>
                <c:pt idx="1873">
                  <c:v>0.37276306811589216</c:v>
                </c:pt>
                <c:pt idx="1874">
                  <c:v>0.67336190739654012</c:v>
                </c:pt>
                <c:pt idx="1875">
                  <c:v>0.37401940329452016</c:v>
                </c:pt>
                <c:pt idx="1876">
                  <c:v>0.63620332212635888</c:v>
                </c:pt>
                <c:pt idx="1877">
                  <c:v>0.27295640035999325</c:v>
                </c:pt>
                <c:pt idx="1878">
                  <c:v>1.8782563806715769</c:v>
                </c:pt>
                <c:pt idx="1879">
                  <c:v>0.51500680239366581</c:v>
                </c:pt>
                <c:pt idx="1880">
                  <c:v>5.2696115263864508E-2</c:v>
                </c:pt>
                <c:pt idx="1881">
                  <c:v>0.71749322348575084</c:v>
                </c:pt>
                <c:pt idx="1882">
                  <c:v>0.50583109955566907</c:v>
                </c:pt>
                <c:pt idx="1883">
                  <c:v>0.69823471031423079</c:v>
                </c:pt>
                <c:pt idx="1884">
                  <c:v>0.99656822935563538</c:v>
                </c:pt>
                <c:pt idx="1885">
                  <c:v>0.32167037175638857</c:v>
                </c:pt>
                <c:pt idx="1886">
                  <c:v>3.5394253581077315E-3</c:v>
                </c:pt>
                <c:pt idx="1887">
                  <c:v>0.37617858741317772</c:v>
                </c:pt>
                <c:pt idx="1888">
                  <c:v>0.26194186931746982</c:v>
                </c:pt>
                <c:pt idx="1889">
                  <c:v>0.39779404337528496</c:v>
                </c:pt>
                <c:pt idx="1890">
                  <c:v>0.73635583947517036</c:v>
                </c:pt>
                <c:pt idx="1891">
                  <c:v>0.68212229602222951</c:v>
                </c:pt>
                <c:pt idx="1893">
                  <c:v>0.55595469695648947</c:v>
                </c:pt>
                <c:pt idx="1894">
                  <c:v>0.85450127022806588</c:v>
                </c:pt>
                <c:pt idx="1895">
                  <c:v>0.56613942845735499</c:v>
                </c:pt>
                <c:pt idx="1897">
                  <c:v>6.8745020109096337E-3</c:v>
                </c:pt>
                <c:pt idx="1898">
                  <c:v>0.2527874082772526</c:v>
                </c:pt>
                <c:pt idx="1899">
                  <c:v>1.1431622353558633</c:v>
                </c:pt>
                <c:pt idx="1900">
                  <c:v>1.2718043472867697</c:v>
                </c:pt>
                <c:pt idx="1901">
                  <c:v>0.37401940329452038</c:v>
                </c:pt>
                <c:pt idx="1902">
                  <c:v>0.37401940329452038</c:v>
                </c:pt>
                <c:pt idx="1903">
                  <c:v>0.23583024039255884</c:v>
                </c:pt>
                <c:pt idx="1904">
                  <c:v>0.55349632611028099</c:v>
                </c:pt>
                <c:pt idx="1905">
                  <c:v>1.3070562564098942</c:v>
                </c:pt>
                <c:pt idx="1907">
                  <c:v>0.50288590661124888</c:v>
                </c:pt>
                <c:pt idx="1908">
                  <c:v>0.40319544229700138</c:v>
                </c:pt>
                <c:pt idx="1909">
                  <c:v>0.37401940329452038</c:v>
                </c:pt>
                <c:pt idx="1910">
                  <c:v>0.37401940329452038</c:v>
                </c:pt>
                <c:pt idx="1911">
                  <c:v>0.1470181577287531</c:v>
                </c:pt>
                <c:pt idx="1912">
                  <c:v>1.1594036005222028</c:v>
                </c:pt>
                <c:pt idx="1913">
                  <c:v>1.296607498546785</c:v>
                </c:pt>
                <c:pt idx="1914">
                  <c:v>8.8467102217390473E-2</c:v>
                </c:pt>
                <c:pt idx="1915">
                  <c:v>0.3481042208621648</c:v>
                </c:pt>
                <c:pt idx="1916">
                  <c:v>0.1421123031187882</c:v>
                </c:pt>
                <c:pt idx="1917">
                  <c:v>0.49130669912212677</c:v>
                </c:pt>
                <c:pt idx="1918">
                  <c:v>0.72468973126975766</c:v>
                </c:pt>
                <c:pt idx="1919">
                  <c:v>0.14849120760405821</c:v>
                </c:pt>
                <c:pt idx="1920">
                  <c:v>0.37401940329452038</c:v>
                </c:pt>
                <c:pt idx="1921">
                  <c:v>1.1453078607612197</c:v>
                </c:pt>
                <c:pt idx="1922">
                  <c:v>0.32936673614037115</c:v>
                </c:pt>
                <c:pt idx="1923">
                  <c:v>6.8807202884806516E-3</c:v>
                </c:pt>
                <c:pt idx="1924">
                  <c:v>0.40022748200501251</c:v>
                </c:pt>
                <c:pt idx="1925">
                  <c:v>0.24232238030784201</c:v>
                </c:pt>
                <c:pt idx="1926">
                  <c:v>0.88567158904753207</c:v>
                </c:pt>
                <c:pt idx="1927">
                  <c:v>0.47314237240307838</c:v>
                </c:pt>
                <c:pt idx="1928">
                  <c:v>0.91864996720688163</c:v>
                </c:pt>
                <c:pt idx="1929">
                  <c:v>0.69496042749608755</c:v>
                </c:pt>
                <c:pt idx="1930">
                  <c:v>0.50682581591794651</c:v>
                </c:pt>
                <c:pt idx="1931">
                  <c:v>2.9312087984875532E-2</c:v>
                </c:pt>
                <c:pt idx="1932">
                  <c:v>0.73634477987631619</c:v>
                </c:pt>
                <c:pt idx="1933">
                  <c:v>0.73749552872537694</c:v>
                </c:pt>
                <c:pt idx="1934">
                  <c:v>1.3674491432827609</c:v>
                </c:pt>
                <c:pt idx="1935">
                  <c:v>0.15104518591437266</c:v>
                </c:pt>
                <c:pt idx="1936">
                  <c:v>0.3927758371108942</c:v>
                </c:pt>
                <c:pt idx="1937">
                  <c:v>0.16727380863874095</c:v>
                </c:pt>
                <c:pt idx="1938">
                  <c:v>1.3422560167557789</c:v>
                </c:pt>
                <c:pt idx="1939">
                  <c:v>0.53672606991898553</c:v>
                </c:pt>
                <c:pt idx="1940">
                  <c:v>1.3663825816557924</c:v>
                </c:pt>
                <c:pt idx="1941">
                  <c:v>6.0868862937418049E-2</c:v>
                </c:pt>
                <c:pt idx="1942">
                  <c:v>0.40220285382163312</c:v>
                </c:pt>
                <c:pt idx="1943">
                  <c:v>0.52522629526683795</c:v>
                </c:pt>
                <c:pt idx="1944">
                  <c:v>5.3587266324430047E-2</c:v>
                </c:pt>
                <c:pt idx="1945">
                  <c:v>1.0682207062905296</c:v>
                </c:pt>
                <c:pt idx="1946">
                  <c:v>0.28357149106460466</c:v>
                </c:pt>
                <c:pt idx="1947">
                  <c:v>9.9241798455427979E-2</c:v>
                </c:pt>
                <c:pt idx="1948">
                  <c:v>0.12431999548521222</c:v>
                </c:pt>
                <c:pt idx="1949">
                  <c:v>1.3287568479847753</c:v>
                </c:pt>
                <c:pt idx="1950">
                  <c:v>0.35484494272726791</c:v>
                </c:pt>
                <c:pt idx="1951">
                  <c:v>0.48608032208682544</c:v>
                </c:pt>
                <c:pt idx="1952">
                  <c:v>1.0595651143897353</c:v>
                </c:pt>
                <c:pt idx="1953">
                  <c:v>0.36091163262272363</c:v>
                </c:pt>
                <c:pt idx="1954">
                  <c:v>3.3876984566051059E-2</c:v>
                </c:pt>
                <c:pt idx="1955">
                  <c:v>0.45160654808228751</c:v>
                </c:pt>
                <c:pt idx="1956">
                  <c:v>0.24071914076512804</c:v>
                </c:pt>
                <c:pt idx="1957">
                  <c:v>0.22029359161721315</c:v>
                </c:pt>
                <c:pt idx="1958">
                  <c:v>0.63178714806477965</c:v>
                </c:pt>
                <c:pt idx="1959">
                  <c:v>0.65046662062604799</c:v>
                </c:pt>
                <c:pt idx="1960">
                  <c:v>1.352736299038654</c:v>
                </c:pt>
                <c:pt idx="1961">
                  <c:v>0.14184077171759088</c:v>
                </c:pt>
                <c:pt idx="1962">
                  <c:v>0.95959381823382683</c:v>
                </c:pt>
                <c:pt idx="1963">
                  <c:v>6.4871623010028787E-2</c:v>
                </c:pt>
                <c:pt idx="1964">
                  <c:v>0.37401940329452038</c:v>
                </c:pt>
                <c:pt idx="1965">
                  <c:v>0.37401940329452038</c:v>
                </c:pt>
                <c:pt idx="1966">
                  <c:v>0.37401940329452038</c:v>
                </c:pt>
                <c:pt idx="1967">
                  <c:v>0.34541039850908373</c:v>
                </c:pt>
                <c:pt idx="1968">
                  <c:v>0.37401940329452038</c:v>
                </c:pt>
                <c:pt idx="1969">
                  <c:v>0.60723266053856506</c:v>
                </c:pt>
                <c:pt idx="1970">
                  <c:v>1.0286780257697239</c:v>
                </c:pt>
                <c:pt idx="1971">
                  <c:v>0.28002038753608077</c:v>
                </c:pt>
                <c:pt idx="1972">
                  <c:v>0.36774627068924859</c:v>
                </c:pt>
                <c:pt idx="1973">
                  <c:v>1.1379648655205516</c:v>
                </c:pt>
                <c:pt idx="1974">
                  <c:v>0.62737184705790117</c:v>
                </c:pt>
                <c:pt idx="1975">
                  <c:v>0.62280172986580129</c:v>
                </c:pt>
                <c:pt idx="1976">
                  <c:v>0.86236069194930443</c:v>
                </c:pt>
                <c:pt idx="1977">
                  <c:v>0.68917727352886438</c:v>
                </c:pt>
                <c:pt idx="1978">
                  <c:v>0.38241286310915462</c:v>
                </c:pt>
                <c:pt idx="1979">
                  <c:v>7.798172444877223E-2</c:v>
                </c:pt>
                <c:pt idx="1980">
                  <c:v>0.63595198027124578</c:v>
                </c:pt>
                <c:pt idx="1981">
                  <c:v>0.10868502026888016</c:v>
                </c:pt>
                <c:pt idx="1982">
                  <c:v>3.1757446838739427E-2</c:v>
                </c:pt>
                <c:pt idx="1983">
                  <c:v>0.23329772457171208</c:v>
                </c:pt>
                <c:pt idx="1984">
                  <c:v>6.8201848007992685E-2</c:v>
                </c:pt>
                <c:pt idx="1985">
                  <c:v>0.37401940329452016</c:v>
                </c:pt>
                <c:pt idx="1986">
                  <c:v>0.499033212009724</c:v>
                </c:pt>
                <c:pt idx="1987">
                  <c:v>1.165667802597977</c:v>
                </c:pt>
                <c:pt idx="1988">
                  <c:v>0.510052896839713</c:v>
                </c:pt>
                <c:pt idx="1989">
                  <c:v>1.9487247595068491</c:v>
                </c:pt>
                <c:pt idx="1991">
                  <c:v>0.58693787912900597</c:v>
                </c:pt>
                <c:pt idx="1992">
                  <c:v>1.1361306072652892</c:v>
                </c:pt>
                <c:pt idx="1993">
                  <c:v>0.25925911084710301</c:v>
                </c:pt>
                <c:pt idx="1994">
                  <c:v>0.80370246632790443</c:v>
                </c:pt>
                <c:pt idx="1995">
                  <c:v>0.2875367218134412</c:v>
                </c:pt>
                <c:pt idx="1997">
                  <c:v>0.57059623038555052</c:v>
                </c:pt>
                <c:pt idx="1998">
                  <c:v>0.7278661728955359</c:v>
                </c:pt>
                <c:pt idx="1999">
                  <c:v>1.48765147381358</c:v>
                </c:pt>
                <c:pt idx="2000">
                  <c:v>0.33446031490307865</c:v>
                </c:pt>
                <c:pt idx="2001">
                  <c:v>0.28891710901546619</c:v>
                </c:pt>
                <c:pt idx="2002">
                  <c:v>0.5571999127319629</c:v>
                </c:pt>
                <c:pt idx="2003">
                  <c:v>0.5839574712925315</c:v>
                </c:pt>
                <c:pt idx="2004">
                  <c:v>1.4726970050788626</c:v>
                </c:pt>
                <c:pt idx="2005">
                  <c:v>0.37991959553049398</c:v>
                </c:pt>
                <c:pt idx="2006">
                  <c:v>0.38316385484094007</c:v>
                </c:pt>
                <c:pt idx="2007">
                  <c:v>0.70022911719023728</c:v>
                </c:pt>
                <c:pt idx="2008">
                  <c:v>0.52359678269159959</c:v>
                </c:pt>
                <c:pt idx="2009">
                  <c:v>0.11084972216911729</c:v>
                </c:pt>
                <c:pt idx="2010">
                  <c:v>0.39011744807244281</c:v>
                </c:pt>
                <c:pt idx="2011">
                  <c:v>0.37401940329452016</c:v>
                </c:pt>
                <c:pt idx="2012">
                  <c:v>0.81560366842508325</c:v>
                </c:pt>
                <c:pt idx="2013">
                  <c:v>0.64532478275536198</c:v>
                </c:pt>
                <c:pt idx="2014">
                  <c:v>0.2745045660710162</c:v>
                </c:pt>
                <c:pt idx="2015">
                  <c:v>1.0150263020345518</c:v>
                </c:pt>
                <c:pt idx="2016">
                  <c:v>0.27399016711802621</c:v>
                </c:pt>
                <c:pt idx="2017">
                  <c:v>0.19277361445772631</c:v>
                </c:pt>
                <c:pt idx="2018">
                  <c:v>1.78349516075446E-4</c:v>
                </c:pt>
                <c:pt idx="2019">
                  <c:v>0.98002751875206895</c:v>
                </c:pt>
                <c:pt idx="2020">
                  <c:v>0.60423607466983842</c:v>
                </c:pt>
                <c:pt idx="2021">
                  <c:v>0.54300404843373884</c:v>
                </c:pt>
                <c:pt idx="2022">
                  <c:v>0.18024896290917239</c:v>
                </c:pt>
                <c:pt idx="2023">
                  <c:v>5.449746068186085E-2</c:v>
                </c:pt>
                <c:pt idx="2024">
                  <c:v>0.34775067564733919</c:v>
                </c:pt>
                <c:pt idx="2025">
                  <c:v>0.11283211230247935</c:v>
                </c:pt>
                <c:pt idx="2026">
                  <c:v>0.99409983456003748</c:v>
                </c:pt>
                <c:pt idx="2027">
                  <c:v>0.68024368865287277</c:v>
                </c:pt>
                <c:pt idx="2028">
                  <c:v>0.33667833667777147</c:v>
                </c:pt>
                <c:pt idx="2029">
                  <c:v>0.99110913272205403</c:v>
                </c:pt>
                <c:pt idx="2030">
                  <c:v>0.37401940329452038</c:v>
                </c:pt>
                <c:pt idx="2031">
                  <c:v>0.64520086386148756</c:v>
                </c:pt>
                <c:pt idx="2032">
                  <c:v>0.64695670257002436</c:v>
                </c:pt>
                <c:pt idx="2033">
                  <c:v>0.72466942426312853</c:v>
                </c:pt>
                <c:pt idx="2034">
                  <c:v>0.36259818960757917</c:v>
                </c:pt>
                <c:pt idx="2035">
                  <c:v>1.1100963435046476E-2</c:v>
                </c:pt>
                <c:pt idx="2036">
                  <c:v>0.37401940329452038</c:v>
                </c:pt>
                <c:pt idx="2037">
                  <c:v>0.80337177778110058</c:v>
                </c:pt>
                <c:pt idx="2038">
                  <c:v>0.45637021638909581</c:v>
                </c:pt>
                <c:pt idx="2039">
                  <c:v>0.15120221501975506</c:v>
                </c:pt>
                <c:pt idx="2040">
                  <c:v>0.26801701820677831</c:v>
                </c:pt>
                <c:pt idx="2041">
                  <c:v>0.68215275306800982</c:v>
                </c:pt>
                <c:pt idx="2042">
                  <c:v>0.19316196397985116</c:v>
                </c:pt>
                <c:pt idx="2043">
                  <c:v>0.35202637839761597</c:v>
                </c:pt>
                <c:pt idx="2044">
                  <c:v>0.70311889146301121</c:v>
                </c:pt>
                <c:pt idx="2045">
                  <c:v>0.89891350996652108</c:v>
                </c:pt>
                <c:pt idx="2046">
                  <c:v>1.1000931181874736</c:v>
                </c:pt>
                <c:pt idx="2047">
                  <c:v>1.2169817820908858E-2</c:v>
                </c:pt>
                <c:pt idx="2048">
                  <c:v>0.59908169046503867</c:v>
                </c:pt>
                <c:pt idx="2049">
                  <c:v>0.94587231485977818</c:v>
                </c:pt>
                <c:pt idx="2050">
                  <c:v>0.2434504263535007</c:v>
                </c:pt>
                <c:pt idx="2051">
                  <c:v>0.37401940329452038</c:v>
                </c:pt>
                <c:pt idx="2052">
                  <c:v>0.16395196370794893</c:v>
                </c:pt>
                <c:pt idx="2053">
                  <c:v>0.32408260358202828</c:v>
                </c:pt>
                <c:pt idx="2054">
                  <c:v>0.18514274883495643</c:v>
                </c:pt>
                <c:pt idx="2056">
                  <c:v>0.63542082485363383</c:v>
                </c:pt>
                <c:pt idx="2057">
                  <c:v>0.29275882363534828</c:v>
                </c:pt>
                <c:pt idx="2058">
                  <c:v>0.40884996032014798</c:v>
                </c:pt>
                <c:pt idx="2059">
                  <c:v>5.2335092723363751E-2</c:v>
                </c:pt>
                <c:pt idx="2060">
                  <c:v>1.9073268302035569</c:v>
                </c:pt>
                <c:pt idx="2061">
                  <c:v>0.2345938626072171</c:v>
                </c:pt>
                <c:pt idx="2062">
                  <c:v>0.36996784625406676</c:v>
                </c:pt>
                <c:pt idx="2063">
                  <c:v>0.84851533731024065</c:v>
                </c:pt>
                <c:pt idx="2064">
                  <c:v>0.76396407958354873</c:v>
                </c:pt>
                <c:pt idx="2065">
                  <c:v>0.37401940329452038</c:v>
                </c:pt>
                <c:pt idx="2066">
                  <c:v>0.37401940329452016</c:v>
                </c:pt>
                <c:pt idx="2067">
                  <c:v>1.1713049894722636</c:v>
                </c:pt>
                <c:pt idx="2068">
                  <c:v>0.37401940329452038</c:v>
                </c:pt>
                <c:pt idx="2069">
                  <c:v>0</c:v>
                </c:pt>
                <c:pt idx="2070">
                  <c:v>3.0620418523070306E-2</c:v>
                </c:pt>
                <c:pt idx="2071">
                  <c:v>0.37401940329452038</c:v>
                </c:pt>
                <c:pt idx="2072">
                  <c:v>0.85574606163821099</c:v>
                </c:pt>
                <c:pt idx="2073">
                  <c:v>0.59543367143211001</c:v>
                </c:pt>
                <c:pt idx="2074">
                  <c:v>0.43552303615439852</c:v>
                </c:pt>
                <c:pt idx="2075">
                  <c:v>0.31312918789566202</c:v>
                </c:pt>
                <c:pt idx="2076">
                  <c:v>0.52137651992552969</c:v>
                </c:pt>
                <c:pt idx="2077">
                  <c:v>0.70991087213657866</c:v>
                </c:pt>
                <c:pt idx="2078">
                  <c:v>0.51799282856158191</c:v>
                </c:pt>
                <c:pt idx="2079">
                  <c:v>0.73899900853895706</c:v>
                </c:pt>
                <c:pt idx="2080">
                  <c:v>1.5188962314228343</c:v>
                </c:pt>
                <c:pt idx="2081">
                  <c:v>0.82917724425929196</c:v>
                </c:pt>
                <c:pt idx="2082">
                  <c:v>0.33490043195591623</c:v>
                </c:pt>
                <c:pt idx="2083">
                  <c:v>0.73492489245294046</c:v>
                </c:pt>
                <c:pt idx="2084">
                  <c:v>0.53774533322722473</c:v>
                </c:pt>
                <c:pt idx="2085">
                  <c:v>6.4796611427469716E-2</c:v>
                </c:pt>
                <c:pt idx="2086">
                  <c:v>0.32573834291260867</c:v>
                </c:pt>
                <c:pt idx="2087">
                  <c:v>0.32015985583017609</c:v>
                </c:pt>
                <c:pt idx="2088">
                  <c:v>0.60354478905512887</c:v>
                </c:pt>
                <c:pt idx="2089">
                  <c:v>0.85056335778430003</c:v>
                </c:pt>
                <c:pt idx="2090">
                  <c:v>0.31665961900328743</c:v>
                </c:pt>
                <c:pt idx="2091">
                  <c:v>0.37401940329452038</c:v>
                </c:pt>
                <c:pt idx="2092">
                  <c:v>0.37401940329452016</c:v>
                </c:pt>
                <c:pt idx="2093">
                  <c:v>0.37401940329452038</c:v>
                </c:pt>
                <c:pt idx="2094">
                  <c:v>1.4835253459774886</c:v>
                </c:pt>
                <c:pt idx="2095">
                  <c:v>0.68942584833350951</c:v>
                </c:pt>
                <c:pt idx="2096">
                  <c:v>0.43594594422064992</c:v>
                </c:pt>
                <c:pt idx="2097">
                  <c:v>0.72893871651070008</c:v>
                </c:pt>
                <c:pt idx="2098">
                  <c:v>0.17292801878792521</c:v>
                </c:pt>
                <c:pt idx="2099">
                  <c:v>0.39712972087022763</c:v>
                </c:pt>
                <c:pt idx="2100">
                  <c:v>1.5182497079137802</c:v>
                </c:pt>
                <c:pt idx="2101">
                  <c:v>0.53520933854701636</c:v>
                </c:pt>
                <c:pt idx="2102">
                  <c:v>0.19103677566370986</c:v>
                </c:pt>
                <c:pt idx="2103">
                  <c:v>0.16303956736729946</c:v>
                </c:pt>
                <c:pt idx="2104">
                  <c:v>0.84531908894087338</c:v>
                </c:pt>
                <c:pt idx="2105">
                  <c:v>0.10535968052528379</c:v>
                </c:pt>
                <c:pt idx="2106">
                  <c:v>6.2478886222801532E-2</c:v>
                </c:pt>
                <c:pt idx="2107">
                  <c:v>1.6953171617739102</c:v>
                </c:pt>
                <c:pt idx="2108">
                  <c:v>0.52034956651506448</c:v>
                </c:pt>
                <c:pt idx="2110">
                  <c:v>0.49784696005755524</c:v>
                </c:pt>
                <c:pt idx="2111">
                  <c:v>0.90167885228882105</c:v>
                </c:pt>
                <c:pt idx="2112">
                  <c:v>0.48578555004216978</c:v>
                </c:pt>
                <c:pt idx="2113">
                  <c:v>0.72927207865298527</c:v>
                </c:pt>
                <c:pt idx="2114">
                  <c:v>1.1376307546616071</c:v>
                </c:pt>
                <c:pt idx="2115">
                  <c:v>1.28777430772513</c:v>
                </c:pt>
                <c:pt idx="2116">
                  <c:v>0.59349002680905549</c:v>
                </c:pt>
                <c:pt idx="2117">
                  <c:v>0.37401940329452038</c:v>
                </c:pt>
                <c:pt idx="2118">
                  <c:v>0.20143665163394692</c:v>
                </c:pt>
                <c:pt idx="2119">
                  <c:v>1.3833843211971507E-2</c:v>
                </c:pt>
                <c:pt idx="2120">
                  <c:v>0.37401940329452038</c:v>
                </c:pt>
                <c:pt idx="2121">
                  <c:v>0.21911643912356249</c:v>
                </c:pt>
                <c:pt idx="2122">
                  <c:v>1.4589631164913628</c:v>
                </c:pt>
                <c:pt idx="2123">
                  <c:v>0.54223059403950913</c:v>
                </c:pt>
                <c:pt idx="2124">
                  <c:v>0.75246389234656874</c:v>
                </c:pt>
                <c:pt idx="2125">
                  <c:v>0.72443729833645876</c:v>
                </c:pt>
                <c:pt idx="2126">
                  <c:v>0.69844425553554268</c:v>
                </c:pt>
                <c:pt idx="2127">
                  <c:v>0.10115711441395456</c:v>
                </c:pt>
                <c:pt idx="2128">
                  <c:v>0.81811917272520474</c:v>
                </c:pt>
                <c:pt idx="2129">
                  <c:v>0.83879446588090234</c:v>
                </c:pt>
                <c:pt idx="2130">
                  <c:v>0.20500079236596422</c:v>
                </c:pt>
                <c:pt idx="2131">
                  <c:v>0.22443884865615679</c:v>
                </c:pt>
                <c:pt idx="2132">
                  <c:v>0.89524310083718606</c:v>
                </c:pt>
                <c:pt idx="2133">
                  <c:v>0.47724709923192904</c:v>
                </c:pt>
                <c:pt idx="2134">
                  <c:v>0.58721439587075142</c:v>
                </c:pt>
                <c:pt idx="2135">
                  <c:v>0.32676771598977272</c:v>
                </c:pt>
                <c:pt idx="2136">
                  <c:v>0.44169097597857432</c:v>
                </c:pt>
                <c:pt idx="2137">
                  <c:v>0.37401940329452038</c:v>
                </c:pt>
                <c:pt idx="2138">
                  <c:v>0.37401940329452038</c:v>
                </c:pt>
                <c:pt idx="2139">
                  <c:v>0.47469343063293196</c:v>
                </c:pt>
                <c:pt idx="2140">
                  <c:v>0.38237574292285859</c:v>
                </c:pt>
                <c:pt idx="2141">
                  <c:v>0.99442048983562648</c:v>
                </c:pt>
                <c:pt idx="2142">
                  <c:v>0.37401940329452038</c:v>
                </c:pt>
                <c:pt idx="2143">
                  <c:v>0.67616581945489029</c:v>
                </c:pt>
                <c:pt idx="2144">
                  <c:v>0.67616581945489029</c:v>
                </c:pt>
                <c:pt idx="2145">
                  <c:v>0.78160760459743417</c:v>
                </c:pt>
                <c:pt idx="2146">
                  <c:v>0.3434050522714745</c:v>
                </c:pt>
                <c:pt idx="2147">
                  <c:v>0.76246532059762961</c:v>
                </c:pt>
                <c:pt idx="2148">
                  <c:v>0.37401940329452038</c:v>
                </c:pt>
                <c:pt idx="2149">
                  <c:v>0.23887483319364933</c:v>
                </c:pt>
                <c:pt idx="2150">
                  <c:v>0.78774959877200268</c:v>
                </c:pt>
                <c:pt idx="2151">
                  <c:v>0.37886861012012818</c:v>
                </c:pt>
                <c:pt idx="2152">
                  <c:v>6.7176606935660577E-2</c:v>
                </c:pt>
                <c:pt idx="2153">
                  <c:v>0.21550104167656317</c:v>
                </c:pt>
                <c:pt idx="2155">
                  <c:v>0.6188784677473288</c:v>
                </c:pt>
                <c:pt idx="2156">
                  <c:v>9.8541721826706702E-2</c:v>
                </c:pt>
                <c:pt idx="2157">
                  <c:v>0.15839985764517259</c:v>
                </c:pt>
                <c:pt idx="2158">
                  <c:v>0.21891499760106634</c:v>
                </c:pt>
                <c:pt idx="2159">
                  <c:v>1.225966079334057</c:v>
                </c:pt>
                <c:pt idx="2160">
                  <c:v>0.92673276778888891</c:v>
                </c:pt>
                <c:pt idx="2161">
                  <c:v>0.37395988932701674</c:v>
                </c:pt>
                <c:pt idx="2162">
                  <c:v>0.37401940329452038</c:v>
                </c:pt>
                <c:pt idx="2163">
                  <c:v>1.4542285006751541</c:v>
                </c:pt>
                <c:pt idx="2164">
                  <c:v>7.262076953214866E-2</c:v>
                </c:pt>
                <c:pt idx="2165">
                  <c:v>0.73635583947517036</c:v>
                </c:pt>
                <c:pt idx="2166">
                  <c:v>0.70029647564572695</c:v>
                </c:pt>
                <c:pt idx="2167">
                  <c:v>0.25363032730373503</c:v>
                </c:pt>
                <c:pt idx="2168">
                  <c:v>0.37401940329452038</c:v>
                </c:pt>
                <c:pt idx="2169">
                  <c:v>0.37401940329452038</c:v>
                </c:pt>
                <c:pt idx="2170">
                  <c:v>0.55784054186124188</c:v>
                </c:pt>
                <c:pt idx="2171">
                  <c:v>0.15266162296547101</c:v>
                </c:pt>
                <c:pt idx="2172">
                  <c:v>0.37401940329452038</c:v>
                </c:pt>
                <c:pt idx="2173">
                  <c:v>0.69259852185145188</c:v>
                </c:pt>
                <c:pt idx="2175">
                  <c:v>0.36595273213302537</c:v>
                </c:pt>
                <c:pt idx="2176">
                  <c:v>0.16392220904610044</c:v>
                </c:pt>
                <c:pt idx="2177">
                  <c:v>0.15472895258850922</c:v>
                </c:pt>
                <c:pt idx="2178">
                  <c:v>0.19024877227434772</c:v>
                </c:pt>
                <c:pt idx="2179">
                  <c:v>1.7124098226688411</c:v>
                </c:pt>
                <c:pt idx="2180">
                  <c:v>0.26373085649757111</c:v>
                </c:pt>
                <c:pt idx="2181">
                  <c:v>0.73635583947517036</c:v>
                </c:pt>
                <c:pt idx="2182">
                  <c:v>0.73635583947517036</c:v>
                </c:pt>
                <c:pt idx="2183">
                  <c:v>0.35683137927919373</c:v>
                </c:pt>
                <c:pt idx="2184">
                  <c:v>0.33500611515736256</c:v>
                </c:pt>
                <c:pt idx="2185">
                  <c:v>0.69898447521128626</c:v>
                </c:pt>
                <c:pt idx="2186">
                  <c:v>0.37401940329452038</c:v>
                </c:pt>
                <c:pt idx="2187">
                  <c:v>0.35683137927919373</c:v>
                </c:pt>
                <c:pt idx="2188">
                  <c:v>1.0329771299291075</c:v>
                </c:pt>
                <c:pt idx="2189">
                  <c:v>1.3748018932833208</c:v>
                </c:pt>
                <c:pt idx="2190">
                  <c:v>0.18567351192661463</c:v>
                </c:pt>
                <c:pt idx="2191">
                  <c:v>0.68206130761904549</c:v>
                </c:pt>
                <c:pt idx="2192">
                  <c:v>0.59507465282898198</c:v>
                </c:pt>
                <c:pt idx="2193">
                  <c:v>0.46226598566252808</c:v>
                </c:pt>
                <c:pt idx="2194">
                  <c:v>0.19362599430295954</c:v>
                </c:pt>
                <c:pt idx="2195">
                  <c:v>0.39835755457521188</c:v>
                </c:pt>
                <c:pt idx="2196">
                  <c:v>0.37401940329452038</c:v>
                </c:pt>
                <c:pt idx="2197">
                  <c:v>0.37401940329452038</c:v>
                </c:pt>
                <c:pt idx="2198">
                  <c:v>2.0864298635435201</c:v>
                </c:pt>
                <c:pt idx="2199">
                  <c:v>0.5651833512550738</c:v>
                </c:pt>
                <c:pt idx="2200">
                  <c:v>0.36754692544636397</c:v>
                </c:pt>
                <c:pt idx="2201">
                  <c:v>0.37401940329452038</c:v>
                </c:pt>
                <c:pt idx="2202">
                  <c:v>0.40626261709190953</c:v>
                </c:pt>
                <c:pt idx="2203">
                  <c:v>0.51614281470421219</c:v>
                </c:pt>
                <c:pt idx="2204">
                  <c:v>0.41440290999762619</c:v>
                </c:pt>
                <c:pt idx="2205">
                  <c:v>1.8015298205343342</c:v>
                </c:pt>
                <c:pt idx="2206">
                  <c:v>0.5619302368267699</c:v>
                </c:pt>
                <c:pt idx="2207">
                  <c:v>0.88389313731849239</c:v>
                </c:pt>
                <c:pt idx="2208">
                  <c:v>0.12596656201508544</c:v>
                </c:pt>
                <c:pt idx="2209">
                  <c:v>0.16117899065411079</c:v>
                </c:pt>
                <c:pt idx="2211">
                  <c:v>0.67024756027701871</c:v>
                </c:pt>
                <c:pt idx="2212">
                  <c:v>0.51471804921673858</c:v>
                </c:pt>
                <c:pt idx="2213">
                  <c:v>0.37401940329452038</c:v>
                </c:pt>
                <c:pt idx="2214">
                  <c:v>0.76146176994040649</c:v>
                </c:pt>
                <c:pt idx="2215">
                  <c:v>0.52269410725752052</c:v>
                </c:pt>
                <c:pt idx="2216">
                  <c:v>0.64691517773484342</c:v>
                </c:pt>
                <c:pt idx="2217">
                  <c:v>0.71732990153422294</c:v>
                </c:pt>
                <c:pt idx="2218">
                  <c:v>0.54711008397680094</c:v>
                </c:pt>
                <c:pt idx="2219">
                  <c:v>0.60937998206773669</c:v>
                </c:pt>
                <c:pt idx="2220">
                  <c:v>1.344692050932061</c:v>
                </c:pt>
                <c:pt idx="2221">
                  <c:v>0.37401940329452038</c:v>
                </c:pt>
                <c:pt idx="2222">
                  <c:v>0.73688367862732007</c:v>
                </c:pt>
                <c:pt idx="2223">
                  <c:v>0.37401940329452038</c:v>
                </c:pt>
                <c:pt idx="2224">
                  <c:v>0.16447717887657537</c:v>
                </c:pt>
                <c:pt idx="2225">
                  <c:v>1.0376319171617401</c:v>
                </c:pt>
                <c:pt idx="2226">
                  <c:v>0.17687232651707896</c:v>
                </c:pt>
                <c:pt idx="2227">
                  <c:v>0.8238729177240951</c:v>
                </c:pt>
                <c:pt idx="2228">
                  <c:v>0.42009400366983091</c:v>
                </c:pt>
                <c:pt idx="2229">
                  <c:v>0.11385679357310831</c:v>
                </c:pt>
                <c:pt idx="2230">
                  <c:v>0.88618551236620979</c:v>
                </c:pt>
                <c:pt idx="2231">
                  <c:v>0.37401940329452016</c:v>
                </c:pt>
                <c:pt idx="2232">
                  <c:v>0.37401940329452038</c:v>
                </c:pt>
                <c:pt idx="2233">
                  <c:v>0.17960246969217955</c:v>
                </c:pt>
                <c:pt idx="2234">
                  <c:v>0.28884779679689065</c:v>
                </c:pt>
                <c:pt idx="2235">
                  <c:v>1.8653951510751787</c:v>
                </c:pt>
                <c:pt idx="2236">
                  <c:v>0.8262214269729391</c:v>
                </c:pt>
                <c:pt idx="2237">
                  <c:v>1.3262344038003</c:v>
                </c:pt>
                <c:pt idx="2238">
                  <c:v>0.34681811598706719</c:v>
                </c:pt>
                <c:pt idx="2239">
                  <c:v>0.20172248260447587</c:v>
                </c:pt>
                <c:pt idx="2240">
                  <c:v>0.92819248006297295</c:v>
                </c:pt>
                <c:pt idx="2241">
                  <c:v>0.30830088789327437</c:v>
                </c:pt>
                <c:pt idx="2242">
                  <c:v>8.3710097045206593E-3</c:v>
                </c:pt>
                <c:pt idx="2243">
                  <c:v>0.18840755686996083</c:v>
                </c:pt>
                <c:pt idx="2244">
                  <c:v>0.6465402274821489</c:v>
                </c:pt>
                <c:pt idx="2245">
                  <c:v>0.38542256348728537</c:v>
                </c:pt>
                <c:pt idx="2246">
                  <c:v>6.7760505225870099E-2</c:v>
                </c:pt>
                <c:pt idx="2247">
                  <c:v>0.15963353628594862</c:v>
                </c:pt>
                <c:pt idx="2248">
                  <c:v>0.37401940329452038</c:v>
                </c:pt>
                <c:pt idx="2249">
                  <c:v>0.72256308252989365</c:v>
                </c:pt>
                <c:pt idx="2250">
                  <c:v>0.22193956392461639</c:v>
                </c:pt>
                <c:pt idx="2251">
                  <c:v>0.71632214928294857</c:v>
                </c:pt>
                <c:pt idx="2252">
                  <c:v>0.37401940329452038</c:v>
                </c:pt>
                <c:pt idx="2253">
                  <c:v>0.28080733122696261</c:v>
                </c:pt>
                <c:pt idx="2254">
                  <c:v>0.37745489475371874</c:v>
                </c:pt>
                <c:pt idx="2255">
                  <c:v>0.32167037175638863</c:v>
                </c:pt>
                <c:pt idx="2256">
                  <c:v>1.5466101444546534E-2</c:v>
                </c:pt>
                <c:pt idx="2257">
                  <c:v>0.34047515913183413</c:v>
                </c:pt>
                <c:pt idx="2258">
                  <c:v>0.41071334125591707</c:v>
                </c:pt>
                <c:pt idx="2259">
                  <c:v>0.76386872017155305</c:v>
                </c:pt>
                <c:pt idx="2260">
                  <c:v>0.63463447503849291</c:v>
                </c:pt>
                <c:pt idx="2261">
                  <c:v>0.14270729088549539</c:v>
                </c:pt>
                <c:pt idx="2262">
                  <c:v>0.23481770392989698</c:v>
                </c:pt>
                <c:pt idx="2263">
                  <c:v>0.70697849913572508</c:v>
                </c:pt>
                <c:pt idx="2264">
                  <c:v>0.78536704027380944</c:v>
                </c:pt>
                <c:pt idx="2265">
                  <c:v>1.1379648655205514</c:v>
                </c:pt>
                <c:pt idx="2266">
                  <c:v>0.18327498968035663</c:v>
                </c:pt>
                <c:pt idx="2267">
                  <c:v>1.4999117493489307</c:v>
                </c:pt>
                <c:pt idx="2268">
                  <c:v>0.37401940329452038</c:v>
                </c:pt>
                <c:pt idx="2269">
                  <c:v>0.34572083797941933</c:v>
                </c:pt>
                <c:pt idx="2270">
                  <c:v>0.10490534532912227</c:v>
                </c:pt>
                <c:pt idx="2271">
                  <c:v>1.1708576180415442</c:v>
                </c:pt>
                <c:pt idx="2272">
                  <c:v>0.56304329211037829</c:v>
                </c:pt>
                <c:pt idx="2273">
                  <c:v>0.52254383151648021</c:v>
                </c:pt>
                <c:pt idx="2274">
                  <c:v>0.50262351846640974</c:v>
                </c:pt>
                <c:pt idx="2275">
                  <c:v>2.4878381209282895E-2</c:v>
                </c:pt>
                <c:pt idx="2276">
                  <c:v>0.16225487438412764</c:v>
                </c:pt>
                <c:pt idx="2277">
                  <c:v>0.79274076374511171</c:v>
                </c:pt>
                <c:pt idx="2278">
                  <c:v>2.7471889428928614E-2</c:v>
                </c:pt>
                <c:pt idx="2279">
                  <c:v>1.3883393680455356</c:v>
                </c:pt>
                <c:pt idx="2280">
                  <c:v>0.84547014721855307</c:v>
                </c:pt>
                <c:pt idx="2281">
                  <c:v>0.17501024890602579</c:v>
                </c:pt>
                <c:pt idx="2282">
                  <c:v>0.70034127913206645</c:v>
                </c:pt>
                <c:pt idx="2283">
                  <c:v>1.3491049157885189</c:v>
                </c:pt>
                <c:pt idx="2284">
                  <c:v>0.77092497386983561</c:v>
                </c:pt>
                <c:pt idx="2285">
                  <c:v>0.62561225224561223</c:v>
                </c:pt>
                <c:pt idx="2286">
                  <c:v>0.10823230085482825</c:v>
                </c:pt>
                <c:pt idx="2287">
                  <c:v>0</c:v>
                </c:pt>
                <c:pt idx="2288">
                  <c:v>9.9326698220914944E-2</c:v>
                </c:pt>
                <c:pt idx="2289">
                  <c:v>0.37401940329452038</c:v>
                </c:pt>
                <c:pt idx="2290">
                  <c:v>0.21164071907141829</c:v>
                </c:pt>
                <c:pt idx="2291">
                  <c:v>3.3962570528072548E-2</c:v>
                </c:pt>
                <c:pt idx="2292">
                  <c:v>0.37401940329452038</c:v>
                </c:pt>
                <c:pt idx="2293">
                  <c:v>0.37401940329452038</c:v>
                </c:pt>
                <c:pt idx="2294">
                  <c:v>0.10903228959284608</c:v>
                </c:pt>
                <c:pt idx="2295">
                  <c:v>0.72446533651226064</c:v>
                </c:pt>
                <c:pt idx="2296">
                  <c:v>0.29309994467603784</c:v>
                </c:pt>
                <c:pt idx="2297">
                  <c:v>0.32908169677482579</c:v>
                </c:pt>
                <c:pt idx="2298">
                  <c:v>0.9340226102904412</c:v>
                </c:pt>
                <c:pt idx="2299">
                  <c:v>0.98104928570097505</c:v>
                </c:pt>
                <c:pt idx="2300">
                  <c:v>1.8270083215033772</c:v>
                </c:pt>
                <c:pt idx="2301">
                  <c:v>0.29221605943034024</c:v>
                </c:pt>
                <c:pt idx="2302">
                  <c:v>0.37401940329452038</c:v>
                </c:pt>
                <c:pt idx="2303">
                  <c:v>0.37778393073960204</c:v>
                </c:pt>
                <c:pt idx="2304">
                  <c:v>8.3979380658109101E-2</c:v>
                </c:pt>
                <c:pt idx="2305">
                  <c:v>0.68942584833350951</c:v>
                </c:pt>
                <c:pt idx="2306">
                  <c:v>0.40281648835005679</c:v>
                </c:pt>
                <c:pt idx="2307">
                  <c:v>0.37401940329452038</c:v>
                </c:pt>
                <c:pt idx="2308">
                  <c:v>0.33822132520265052</c:v>
                </c:pt>
                <c:pt idx="2309">
                  <c:v>8.0823739265844963E-2</c:v>
                </c:pt>
                <c:pt idx="2310">
                  <c:v>0.37401940329452016</c:v>
                </c:pt>
                <c:pt idx="2311">
                  <c:v>0.70022911719023728</c:v>
                </c:pt>
                <c:pt idx="2312">
                  <c:v>0.94574873489575462</c:v>
                </c:pt>
                <c:pt idx="2313">
                  <c:v>0.37401940329452038</c:v>
                </c:pt>
                <c:pt idx="2314">
                  <c:v>0.57501380309877348</c:v>
                </c:pt>
                <c:pt idx="2315">
                  <c:v>0.66901592838585433</c:v>
                </c:pt>
                <c:pt idx="2316">
                  <c:v>0.71840620882306305</c:v>
                </c:pt>
                <c:pt idx="2317">
                  <c:v>0</c:v>
                </c:pt>
                <c:pt idx="2318">
                  <c:v>0.37401940329452038</c:v>
                </c:pt>
                <c:pt idx="2319">
                  <c:v>0.71007296777900819</c:v>
                </c:pt>
                <c:pt idx="2320">
                  <c:v>6.2533156664982104E-2</c:v>
                </c:pt>
                <c:pt idx="2321">
                  <c:v>0.1158844491756065</c:v>
                </c:pt>
                <c:pt idx="2322">
                  <c:v>0.10658282116157956</c:v>
                </c:pt>
                <c:pt idx="2323">
                  <c:v>0.72847745151918275</c:v>
                </c:pt>
                <c:pt idx="2324">
                  <c:v>0.37401940329452038</c:v>
                </c:pt>
                <c:pt idx="2325">
                  <c:v>0.63206415477647215</c:v>
                </c:pt>
                <c:pt idx="2326">
                  <c:v>0.45069826066235297</c:v>
                </c:pt>
                <c:pt idx="2327">
                  <c:v>0.38378683064594904</c:v>
                </c:pt>
                <c:pt idx="2328">
                  <c:v>0.15961281477189024</c:v>
                </c:pt>
                <c:pt idx="2329">
                  <c:v>0.57850574214735584</c:v>
                </c:pt>
                <c:pt idx="2330">
                  <c:v>0.6465402274821489</c:v>
                </c:pt>
                <c:pt idx="2331">
                  <c:v>0.73635583947517036</c:v>
                </c:pt>
                <c:pt idx="2332">
                  <c:v>0.1796714083878049</c:v>
                </c:pt>
                <c:pt idx="2333">
                  <c:v>0.37401940329452038</c:v>
                </c:pt>
                <c:pt idx="2334">
                  <c:v>0.37401940329452038</c:v>
                </c:pt>
                <c:pt idx="2335">
                  <c:v>0.40644813672338165</c:v>
                </c:pt>
                <c:pt idx="2336">
                  <c:v>0.63364669033038079</c:v>
                </c:pt>
                <c:pt idx="2337">
                  <c:v>0.71730366301634996</c:v>
                </c:pt>
                <c:pt idx="2338">
                  <c:v>0.9754771776031691</c:v>
                </c:pt>
                <c:pt idx="2339">
                  <c:v>0.34660388401351677</c:v>
                </c:pt>
                <c:pt idx="2340">
                  <c:v>0.32652761980939415</c:v>
                </c:pt>
                <c:pt idx="2341">
                  <c:v>0.77456422760383481</c:v>
                </c:pt>
                <c:pt idx="2342">
                  <c:v>0.21023130013363914</c:v>
                </c:pt>
                <c:pt idx="2343">
                  <c:v>7.1532813229122317E-3</c:v>
                </c:pt>
                <c:pt idx="2344">
                  <c:v>1.6362081989241331</c:v>
                </c:pt>
                <c:pt idx="2345">
                  <c:v>0.6465402274821489</c:v>
                </c:pt>
                <c:pt idx="2346">
                  <c:v>0.60561259517006794</c:v>
                </c:pt>
                <c:pt idx="2347">
                  <c:v>1.026042963000259</c:v>
                </c:pt>
                <c:pt idx="2348">
                  <c:v>0.57460556655832995</c:v>
                </c:pt>
                <c:pt idx="2349">
                  <c:v>0.12656221165382969</c:v>
                </c:pt>
                <c:pt idx="2350">
                  <c:v>6.3333759064452586E-2</c:v>
                </c:pt>
                <c:pt idx="2351">
                  <c:v>0.2968541130133649</c:v>
                </c:pt>
                <c:pt idx="2352">
                  <c:v>0.24622417671479557</c:v>
                </c:pt>
                <c:pt idx="2353">
                  <c:v>3.1867807027978214</c:v>
                </c:pt>
                <c:pt idx="2354">
                  <c:v>0.39001960657661011</c:v>
                </c:pt>
                <c:pt idx="2355">
                  <c:v>1.103430662974483</c:v>
                </c:pt>
                <c:pt idx="2356">
                  <c:v>0.73483191484561472</c:v>
                </c:pt>
                <c:pt idx="2357">
                  <c:v>1.2821597461130105</c:v>
                </c:pt>
                <c:pt idx="2358">
                  <c:v>0.13788948447830324</c:v>
                </c:pt>
                <c:pt idx="2359">
                  <c:v>2.1001086008042062E-2</c:v>
                </c:pt>
                <c:pt idx="2360">
                  <c:v>0.49670032056394309</c:v>
                </c:pt>
                <c:pt idx="2361">
                  <c:v>4.7162080014915703E-2</c:v>
                </c:pt>
                <c:pt idx="2362">
                  <c:v>0.25538118032345081</c:v>
                </c:pt>
                <c:pt idx="2363">
                  <c:v>1.4954395531269167</c:v>
                </c:pt>
                <c:pt idx="2364">
                  <c:v>1.4043029360238812</c:v>
                </c:pt>
                <c:pt idx="2365">
                  <c:v>0.72644660610665068</c:v>
                </c:pt>
                <c:pt idx="2366">
                  <c:v>0.47524158436640196</c:v>
                </c:pt>
                <c:pt idx="2367">
                  <c:v>0.3502819048695533</c:v>
                </c:pt>
                <c:pt idx="2368">
                  <c:v>0.72425867094780694</c:v>
                </c:pt>
                <c:pt idx="2369">
                  <c:v>0.68206130761904549</c:v>
                </c:pt>
                <c:pt idx="2370">
                  <c:v>0.93829646871198213</c:v>
                </c:pt>
                <c:pt idx="2371">
                  <c:v>0</c:v>
                </c:pt>
                <c:pt idx="2372">
                  <c:v>0.14821070165011885</c:v>
                </c:pt>
                <c:pt idx="2373">
                  <c:v>1.4289938219767293</c:v>
                </c:pt>
                <c:pt idx="2374">
                  <c:v>0.13772827826841016</c:v>
                </c:pt>
                <c:pt idx="2375">
                  <c:v>0.22344632782570467</c:v>
                </c:pt>
                <c:pt idx="2376">
                  <c:v>0.20204706918948148</c:v>
                </c:pt>
                <c:pt idx="2377">
                  <c:v>0.36866967587993721</c:v>
                </c:pt>
                <c:pt idx="2378">
                  <c:v>0.17304810827102737</c:v>
                </c:pt>
                <c:pt idx="2379">
                  <c:v>0.35338610612302285</c:v>
                </c:pt>
                <c:pt idx="2380">
                  <c:v>0.18295440565869711</c:v>
                </c:pt>
                <c:pt idx="2381">
                  <c:v>2.0144653653830993</c:v>
                </c:pt>
                <c:pt idx="2382">
                  <c:v>0.7396958754563383</c:v>
                </c:pt>
                <c:pt idx="2383">
                  <c:v>0.31604720778671452</c:v>
                </c:pt>
                <c:pt idx="2384">
                  <c:v>4.1243219722849805E-2</c:v>
                </c:pt>
                <c:pt idx="2385">
                  <c:v>0.12363991159114332</c:v>
                </c:pt>
                <c:pt idx="2387">
                  <c:v>0.26038672056757012</c:v>
                </c:pt>
                <c:pt idx="2388">
                  <c:v>0.10713453860776508</c:v>
                </c:pt>
                <c:pt idx="2390">
                  <c:v>0.70022911719023728</c:v>
                </c:pt>
                <c:pt idx="2391">
                  <c:v>0.6465402274821489</c:v>
                </c:pt>
                <c:pt idx="2392">
                  <c:v>0</c:v>
                </c:pt>
                <c:pt idx="2393">
                  <c:v>0.42294833917521135</c:v>
                </c:pt>
                <c:pt idx="2394">
                  <c:v>1.8905955628257566E-2</c:v>
                </c:pt>
                <c:pt idx="2395">
                  <c:v>0.47252607846552619</c:v>
                </c:pt>
                <c:pt idx="2396">
                  <c:v>0.39349009082672282</c:v>
                </c:pt>
                <c:pt idx="2397">
                  <c:v>0.79446532611505394</c:v>
                </c:pt>
                <c:pt idx="2398">
                  <c:v>0.1472323479367984</c:v>
                </c:pt>
                <c:pt idx="2399">
                  <c:v>1.3941454625907539</c:v>
                </c:pt>
                <c:pt idx="2400">
                  <c:v>4.2813396690436454</c:v>
                </c:pt>
                <c:pt idx="2401">
                  <c:v>0.29558884230912902</c:v>
                </c:pt>
                <c:pt idx="2402">
                  <c:v>0.13137812999234436</c:v>
                </c:pt>
                <c:pt idx="2403">
                  <c:v>0.38576224133972298</c:v>
                </c:pt>
                <c:pt idx="2404">
                  <c:v>0.61269516686154546</c:v>
                </c:pt>
                <c:pt idx="2405">
                  <c:v>0.22975981524504663</c:v>
                </c:pt>
                <c:pt idx="2407">
                  <c:v>0.74141920902859959</c:v>
                </c:pt>
                <c:pt idx="2409">
                  <c:v>0.43102159787596894</c:v>
                </c:pt>
                <c:pt idx="2410">
                  <c:v>0.22793334227181386</c:v>
                </c:pt>
                <c:pt idx="2411">
                  <c:v>0.37401940329452038</c:v>
                </c:pt>
                <c:pt idx="2412">
                  <c:v>0.37401940329452038</c:v>
                </c:pt>
                <c:pt idx="2413">
                  <c:v>0.72745630833871711</c:v>
                </c:pt>
                <c:pt idx="2414">
                  <c:v>0.10097053618086844</c:v>
                </c:pt>
                <c:pt idx="2415">
                  <c:v>1.1672775455309075E-2</c:v>
                </c:pt>
                <c:pt idx="2416">
                  <c:v>0.7706542202567449</c:v>
                </c:pt>
                <c:pt idx="2417">
                  <c:v>2.4405748305386995E-2</c:v>
                </c:pt>
                <c:pt idx="2418">
                  <c:v>0.37401940329452038</c:v>
                </c:pt>
                <c:pt idx="2419">
                  <c:v>0.6668623088219201</c:v>
                </c:pt>
                <c:pt idx="2420">
                  <c:v>0.25822186895698779</c:v>
                </c:pt>
                <c:pt idx="2422">
                  <c:v>0.77291205738578783</c:v>
                </c:pt>
                <c:pt idx="2423">
                  <c:v>0.41774608749024672</c:v>
                </c:pt>
                <c:pt idx="2424">
                  <c:v>0.61819909071765922</c:v>
                </c:pt>
                <c:pt idx="2425">
                  <c:v>0.54625794448847864</c:v>
                </c:pt>
                <c:pt idx="2426">
                  <c:v>4.2020883409514091E-2</c:v>
                </c:pt>
                <c:pt idx="2427">
                  <c:v>0.45888914610197395</c:v>
                </c:pt>
                <c:pt idx="2428">
                  <c:v>0.29575835216143798</c:v>
                </c:pt>
                <c:pt idx="2429">
                  <c:v>0.51847194530198215</c:v>
                </c:pt>
                <c:pt idx="2430">
                  <c:v>0.39184591139688618</c:v>
                </c:pt>
                <c:pt idx="2431">
                  <c:v>0.32891794961250326</c:v>
                </c:pt>
                <c:pt idx="2432">
                  <c:v>0.35218251811136242</c:v>
                </c:pt>
                <c:pt idx="2433">
                  <c:v>0.1873180948481841</c:v>
                </c:pt>
                <c:pt idx="2434">
                  <c:v>0.22285407945666585</c:v>
                </c:pt>
                <c:pt idx="2435">
                  <c:v>0.42516521740938196</c:v>
                </c:pt>
                <c:pt idx="2436">
                  <c:v>0.35862458928930024</c:v>
                </c:pt>
                <c:pt idx="2437">
                  <c:v>0.16393019543878518</c:v>
                </c:pt>
                <c:pt idx="2438">
                  <c:v>1.4453411014641189</c:v>
                </c:pt>
                <c:pt idx="2439">
                  <c:v>0.87785331974665159</c:v>
                </c:pt>
                <c:pt idx="2440">
                  <c:v>0.24812219752654133</c:v>
                </c:pt>
                <c:pt idx="2441">
                  <c:v>2.1130393061106769</c:v>
                </c:pt>
                <c:pt idx="2442">
                  <c:v>0.10972461905590317</c:v>
                </c:pt>
                <c:pt idx="2443">
                  <c:v>0.53748941239429615</c:v>
                </c:pt>
                <c:pt idx="2444">
                  <c:v>0.39531945847709965</c:v>
                </c:pt>
                <c:pt idx="2445">
                  <c:v>1.2643816107622698</c:v>
                </c:pt>
                <c:pt idx="2446">
                  <c:v>0.43386252519916441</c:v>
                </c:pt>
                <c:pt idx="2447">
                  <c:v>1.2834046810458382</c:v>
                </c:pt>
                <c:pt idx="2448">
                  <c:v>0.37401940329452016</c:v>
                </c:pt>
                <c:pt idx="2449">
                  <c:v>0.55136927415604475</c:v>
                </c:pt>
                <c:pt idx="2450">
                  <c:v>1.07052969365909</c:v>
                </c:pt>
                <c:pt idx="2451">
                  <c:v>1.136059992412046</c:v>
                </c:pt>
                <c:pt idx="2452">
                  <c:v>1.0358421199269094</c:v>
                </c:pt>
                <c:pt idx="2453">
                  <c:v>0.15980251116116903</c:v>
                </c:pt>
                <c:pt idx="2454">
                  <c:v>0.34861638601127826</c:v>
                </c:pt>
                <c:pt idx="2455">
                  <c:v>0.37401940329452038</c:v>
                </c:pt>
                <c:pt idx="2456">
                  <c:v>0.292873084490748</c:v>
                </c:pt>
                <c:pt idx="2457">
                  <c:v>0.37401940329452038</c:v>
                </c:pt>
                <c:pt idx="2458">
                  <c:v>0.68782488974544154</c:v>
                </c:pt>
                <c:pt idx="2459">
                  <c:v>5.8959477581342771E-3</c:v>
                </c:pt>
                <c:pt idx="2460">
                  <c:v>0.49610866045309465</c:v>
                </c:pt>
                <c:pt idx="2461">
                  <c:v>0.22142698439942235</c:v>
                </c:pt>
                <c:pt idx="2462">
                  <c:v>0.62712641145781201</c:v>
                </c:pt>
                <c:pt idx="2463">
                  <c:v>0.14275112050143332</c:v>
                </c:pt>
                <c:pt idx="2464">
                  <c:v>0.33704549061094796</c:v>
                </c:pt>
                <c:pt idx="2465">
                  <c:v>0.75608132059453936</c:v>
                </c:pt>
                <c:pt idx="2466">
                  <c:v>0.37401940329452038</c:v>
                </c:pt>
                <c:pt idx="2467">
                  <c:v>0.29426755028982715</c:v>
                </c:pt>
                <c:pt idx="2468">
                  <c:v>0.14419832302420124</c:v>
                </c:pt>
                <c:pt idx="2469">
                  <c:v>4.1184852931842451E-2</c:v>
                </c:pt>
                <c:pt idx="2470">
                  <c:v>0.29820620519799018</c:v>
                </c:pt>
                <c:pt idx="2471">
                  <c:v>2.9841640399159353</c:v>
                </c:pt>
                <c:pt idx="2472">
                  <c:v>0.56470280478291424</c:v>
                </c:pt>
                <c:pt idx="2473">
                  <c:v>0.69129000594418111</c:v>
                </c:pt>
                <c:pt idx="2474">
                  <c:v>0</c:v>
                </c:pt>
                <c:pt idx="2475">
                  <c:v>0.37401940329452038</c:v>
                </c:pt>
                <c:pt idx="2476">
                  <c:v>0.19949716613715485</c:v>
                </c:pt>
                <c:pt idx="2477">
                  <c:v>0.3367485755069809</c:v>
                </c:pt>
                <c:pt idx="2478">
                  <c:v>0.71719064609688632</c:v>
                </c:pt>
                <c:pt idx="2480">
                  <c:v>5.9862968806602197E-2</c:v>
                </c:pt>
                <c:pt idx="2481">
                  <c:v>0.5294881053056667</c:v>
                </c:pt>
                <c:pt idx="2482">
                  <c:v>0.7685757716842081</c:v>
                </c:pt>
                <c:pt idx="2483">
                  <c:v>0</c:v>
                </c:pt>
                <c:pt idx="2484">
                  <c:v>5.8294549832141988E-2</c:v>
                </c:pt>
                <c:pt idx="2485">
                  <c:v>1.4432458540325817</c:v>
                </c:pt>
                <c:pt idx="2486">
                  <c:v>0.98193672497483153</c:v>
                </c:pt>
                <c:pt idx="2487">
                  <c:v>1.2846197271529121</c:v>
                </c:pt>
                <c:pt idx="2488">
                  <c:v>0.60260252145997273</c:v>
                </c:pt>
                <c:pt idx="2489">
                  <c:v>2.2230501239924854</c:v>
                </c:pt>
                <c:pt idx="2490">
                  <c:v>0.18570325467348117</c:v>
                </c:pt>
                <c:pt idx="2491">
                  <c:v>0.76836163229319621</c:v>
                </c:pt>
                <c:pt idx="2492">
                  <c:v>0.24981694948141275</c:v>
                </c:pt>
                <c:pt idx="2493">
                  <c:v>0.15572276404506716</c:v>
                </c:pt>
                <c:pt idx="2494">
                  <c:v>0.77092497386983461</c:v>
                </c:pt>
                <c:pt idx="2495">
                  <c:v>0.37401940329452038</c:v>
                </c:pt>
                <c:pt idx="2496">
                  <c:v>0.3500747487803243</c:v>
                </c:pt>
                <c:pt idx="2497">
                  <c:v>0.28523572848074924</c:v>
                </c:pt>
                <c:pt idx="2498">
                  <c:v>0.50243980384656539</c:v>
                </c:pt>
                <c:pt idx="2499">
                  <c:v>0.51755031158204867</c:v>
                </c:pt>
                <c:pt idx="2500">
                  <c:v>0.13951439363076651</c:v>
                </c:pt>
                <c:pt idx="2501">
                  <c:v>0.62198657930541723</c:v>
                </c:pt>
                <c:pt idx="2502">
                  <c:v>0.57719430973649211</c:v>
                </c:pt>
                <c:pt idx="2503">
                  <c:v>6.0020990288588379E-2</c:v>
                </c:pt>
                <c:pt idx="2504">
                  <c:v>0.33282054148274298</c:v>
                </c:pt>
                <c:pt idx="2505">
                  <c:v>0.37401940329452038</c:v>
                </c:pt>
                <c:pt idx="2506">
                  <c:v>1.5600537702259181</c:v>
                </c:pt>
                <c:pt idx="2507">
                  <c:v>0.47252578498066056</c:v>
                </c:pt>
                <c:pt idx="2508">
                  <c:v>0.79469495514451538</c:v>
                </c:pt>
                <c:pt idx="2509">
                  <c:v>0.23687116125062907</c:v>
                </c:pt>
                <c:pt idx="2510">
                  <c:v>0.73069806686530636</c:v>
                </c:pt>
                <c:pt idx="2511">
                  <c:v>0.17942756905020341</c:v>
                </c:pt>
                <c:pt idx="2512">
                  <c:v>6.6066290794611612E-2</c:v>
                </c:pt>
                <c:pt idx="2513">
                  <c:v>1.6245058638581631</c:v>
                </c:pt>
                <c:pt idx="2514">
                  <c:v>7.138882461098478E-2</c:v>
                </c:pt>
                <c:pt idx="2515">
                  <c:v>0.32684987571174723</c:v>
                </c:pt>
                <c:pt idx="2516">
                  <c:v>0.4710275755197188</c:v>
                </c:pt>
                <c:pt idx="2517">
                  <c:v>2.4224014607872415</c:v>
                </c:pt>
                <c:pt idx="2518">
                  <c:v>0.11292475152816957</c:v>
                </c:pt>
                <c:pt idx="2519">
                  <c:v>0.27935949482718625</c:v>
                </c:pt>
                <c:pt idx="2520">
                  <c:v>0.41536177886986386</c:v>
                </c:pt>
                <c:pt idx="2521">
                  <c:v>0.46043022038217174</c:v>
                </c:pt>
                <c:pt idx="2522">
                  <c:v>1.3132081602939201</c:v>
                </c:pt>
                <c:pt idx="2523">
                  <c:v>1.2206902057924274</c:v>
                </c:pt>
                <c:pt idx="2524">
                  <c:v>0.40137734638866979</c:v>
                </c:pt>
                <c:pt idx="2525">
                  <c:v>0.37401940329452038</c:v>
                </c:pt>
                <c:pt idx="2526">
                  <c:v>0</c:v>
                </c:pt>
                <c:pt idx="2527">
                  <c:v>5.4906565766978485E-2</c:v>
                </c:pt>
                <c:pt idx="2528">
                  <c:v>0.39732468144022015</c:v>
                </c:pt>
                <c:pt idx="2529">
                  <c:v>0</c:v>
                </c:pt>
                <c:pt idx="2530">
                  <c:v>0.37401940329452038</c:v>
                </c:pt>
                <c:pt idx="2531">
                  <c:v>0.71682205460187942</c:v>
                </c:pt>
                <c:pt idx="2533">
                  <c:v>0.14155892625801725</c:v>
                </c:pt>
                <c:pt idx="2535">
                  <c:v>1.2735112898741803</c:v>
                </c:pt>
                <c:pt idx="2536">
                  <c:v>6.5976883682959106E-2</c:v>
                </c:pt>
                <c:pt idx="2537">
                  <c:v>0.32583865029248293</c:v>
                </c:pt>
                <c:pt idx="2538">
                  <c:v>0.24784483338904628</c:v>
                </c:pt>
                <c:pt idx="2539">
                  <c:v>0.19936975174495725</c:v>
                </c:pt>
                <c:pt idx="2540">
                  <c:v>0.22108859900395481</c:v>
                </c:pt>
                <c:pt idx="2541">
                  <c:v>6.0449013828090405E-2</c:v>
                </c:pt>
                <c:pt idx="2542">
                  <c:v>0.3038298133179399</c:v>
                </c:pt>
                <c:pt idx="2543">
                  <c:v>0.37401940329452016</c:v>
                </c:pt>
                <c:pt idx="2544">
                  <c:v>0.27671769655695105</c:v>
                </c:pt>
                <c:pt idx="2546">
                  <c:v>0.37401940329452038</c:v>
                </c:pt>
                <c:pt idx="2547">
                  <c:v>0.61736193002193196</c:v>
                </c:pt>
                <c:pt idx="2548">
                  <c:v>0.43249423823741406</c:v>
                </c:pt>
                <c:pt idx="2549">
                  <c:v>0.37401940329452038</c:v>
                </c:pt>
                <c:pt idx="2550">
                  <c:v>0.14003314888462437</c:v>
                </c:pt>
                <c:pt idx="2551">
                  <c:v>0.24815172040745673</c:v>
                </c:pt>
                <c:pt idx="2552">
                  <c:v>0.41042962497796287</c:v>
                </c:pt>
                <c:pt idx="2553">
                  <c:v>0.59402029025972802</c:v>
                </c:pt>
                <c:pt idx="2554">
                  <c:v>0.29013377250226652</c:v>
                </c:pt>
                <c:pt idx="2555">
                  <c:v>0.17898632654121124</c:v>
                </c:pt>
                <c:pt idx="2556">
                  <c:v>1.3778193913661538</c:v>
                </c:pt>
                <c:pt idx="2557">
                  <c:v>7.8473344466503753E-2</c:v>
                </c:pt>
                <c:pt idx="2559">
                  <c:v>1.2650153830863244</c:v>
                </c:pt>
                <c:pt idx="2560">
                  <c:v>0.60725974755323864</c:v>
                </c:pt>
                <c:pt idx="2561">
                  <c:v>0.15938495201246761</c:v>
                </c:pt>
                <c:pt idx="2562">
                  <c:v>0.72318616948729741</c:v>
                </c:pt>
                <c:pt idx="2563">
                  <c:v>1.2734495928270146</c:v>
                </c:pt>
                <c:pt idx="2564">
                  <c:v>0.6994880490139842</c:v>
                </c:pt>
                <c:pt idx="2565">
                  <c:v>0.74090218856149637</c:v>
                </c:pt>
                <c:pt idx="2566">
                  <c:v>0.85629226192080166</c:v>
                </c:pt>
                <c:pt idx="2567">
                  <c:v>0.724702219126796</c:v>
                </c:pt>
                <c:pt idx="2568">
                  <c:v>5.5100130441039855E-2</c:v>
                </c:pt>
                <c:pt idx="2569">
                  <c:v>0.33734710090090597</c:v>
                </c:pt>
                <c:pt idx="2570">
                  <c:v>0.37401940329452016</c:v>
                </c:pt>
                <c:pt idx="2571">
                  <c:v>0.33931449261567909</c:v>
                </c:pt>
                <c:pt idx="2572">
                  <c:v>0.37401940329452038</c:v>
                </c:pt>
                <c:pt idx="2573">
                  <c:v>0.71979458941153829</c:v>
                </c:pt>
                <c:pt idx="2574">
                  <c:v>0.72170873649364642</c:v>
                </c:pt>
                <c:pt idx="2575">
                  <c:v>0.33777227747952016</c:v>
                </c:pt>
                <c:pt idx="2576">
                  <c:v>0.37401940329452038</c:v>
                </c:pt>
                <c:pt idx="2577">
                  <c:v>0.19368262279091095</c:v>
                </c:pt>
                <c:pt idx="2578">
                  <c:v>0.26192958513396919</c:v>
                </c:pt>
                <c:pt idx="2579">
                  <c:v>0.37401940329452016</c:v>
                </c:pt>
                <c:pt idx="2580">
                  <c:v>0.17638151298008839</c:v>
                </c:pt>
                <c:pt idx="2581">
                  <c:v>0.33363485072679577</c:v>
                </c:pt>
                <c:pt idx="2582">
                  <c:v>0.51471804921673858</c:v>
                </c:pt>
                <c:pt idx="2583">
                  <c:v>1.0878722745794911</c:v>
                </c:pt>
                <c:pt idx="2584">
                  <c:v>0.56046057374145331</c:v>
                </c:pt>
                <c:pt idx="2585">
                  <c:v>0.66025909472456035</c:v>
                </c:pt>
                <c:pt idx="2586">
                  <c:v>7.1189889957943023E-2</c:v>
                </c:pt>
                <c:pt idx="2587">
                  <c:v>0.34253816198307946</c:v>
                </c:pt>
                <c:pt idx="2588">
                  <c:v>0.52834737206644089</c:v>
                </c:pt>
                <c:pt idx="2589">
                  <c:v>4.2363740540860263E-2</c:v>
                </c:pt>
                <c:pt idx="2590">
                  <c:v>0.3922159081718955</c:v>
                </c:pt>
                <c:pt idx="2591">
                  <c:v>0.58358599884521256</c:v>
                </c:pt>
                <c:pt idx="2592">
                  <c:v>0.37401940329452038</c:v>
                </c:pt>
                <c:pt idx="2593">
                  <c:v>0.63173047337037669</c:v>
                </c:pt>
                <c:pt idx="2594">
                  <c:v>0.33566587822666233</c:v>
                </c:pt>
                <c:pt idx="2595">
                  <c:v>5.4574912416560595E-2</c:v>
                </c:pt>
                <c:pt idx="2596">
                  <c:v>0.47547576027365007</c:v>
                </c:pt>
                <c:pt idx="2597">
                  <c:v>0.29793099286544278</c:v>
                </c:pt>
                <c:pt idx="2598">
                  <c:v>0.13141564718031282</c:v>
                </c:pt>
                <c:pt idx="2599">
                  <c:v>0.23351396633060631</c:v>
                </c:pt>
                <c:pt idx="2600">
                  <c:v>0.72993857378385729</c:v>
                </c:pt>
                <c:pt idx="2601">
                  <c:v>0.36467600133928962</c:v>
                </c:pt>
                <c:pt idx="2602">
                  <c:v>0.64282965143632276</c:v>
                </c:pt>
                <c:pt idx="2603">
                  <c:v>0.34752958039743059</c:v>
                </c:pt>
                <c:pt idx="2604">
                  <c:v>0.45893084252842581</c:v>
                </c:pt>
                <c:pt idx="2605">
                  <c:v>0.37401940329452038</c:v>
                </c:pt>
                <c:pt idx="2606">
                  <c:v>0.58160741916268632</c:v>
                </c:pt>
                <c:pt idx="2607">
                  <c:v>0.45439493996561814</c:v>
                </c:pt>
                <c:pt idx="2608">
                  <c:v>0.10985438320118869</c:v>
                </c:pt>
                <c:pt idx="2609">
                  <c:v>1.4605943104989627</c:v>
                </c:pt>
                <c:pt idx="2610">
                  <c:v>0.53811319670458935</c:v>
                </c:pt>
                <c:pt idx="2611">
                  <c:v>1.6724368397384563E-2</c:v>
                </c:pt>
                <c:pt idx="2612">
                  <c:v>1.0213567299144402</c:v>
                </c:pt>
                <c:pt idx="2613">
                  <c:v>1.0860933124495926</c:v>
                </c:pt>
                <c:pt idx="2614">
                  <c:v>0.71735172609127384</c:v>
                </c:pt>
                <c:pt idx="2615">
                  <c:v>0.7209776267967587</c:v>
                </c:pt>
                <c:pt idx="2616">
                  <c:v>0.35843385178163878</c:v>
                </c:pt>
                <c:pt idx="2617">
                  <c:v>0.14701114909613883</c:v>
                </c:pt>
                <c:pt idx="2618">
                  <c:v>6.3217182557980299E-3</c:v>
                </c:pt>
                <c:pt idx="2619">
                  <c:v>0.84770332986016783</c:v>
                </c:pt>
                <c:pt idx="2620">
                  <c:v>0.67851950363533753</c:v>
                </c:pt>
                <c:pt idx="2621">
                  <c:v>0.2898672232060675</c:v>
                </c:pt>
                <c:pt idx="2622">
                  <c:v>8.2732365010794492E-2</c:v>
                </c:pt>
                <c:pt idx="2623">
                  <c:v>0.37150389761686758</c:v>
                </c:pt>
                <c:pt idx="2624">
                  <c:v>0.69576855003821181</c:v>
                </c:pt>
                <c:pt idx="2625">
                  <c:v>0.37401940329452038</c:v>
                </c:pt>
                <c:pt idx="2626">
                  <c:v>0.41697796552840682</c:v>
                </c:pt>
                <c:pt idx="2627">
                  <c:v>1.0423072822881807</c:v>
                </c:pt>
                <c:pt idx="2628">
                  <c:v>1.5730018848099414</c:v>
                </c:pt>
                <c:pt idx="2629">
                  <c:v>0.77676924628800248</c:v>
                </c:pt>
                <c:pt idx="2630">
                  <c:v>0.33578666231664406</c:v>
                </c:pt>
                <c:pt idx="2631">
                  <c:v>0.84457731877579367</c:v>
                </c:pt>
                <c:pt idx="2632">
                  <c:v>0.30429431313309346</c:v>
                </c:pt>
                <c:pt idx="2634">
                  <c:v>0.2811829624298659</c:v>
                </c:pt>
                <c:pt idx="2635">
                  <c:v>0.71227393464790489</c:v>
                </c:pt>
                <c:pt idx="2636">
                  <c:v>0.35703051574332983</c:v>
                </c:pt>
                <c:pt idx="2637">
                  <c:v>0.37401940329452038</c:v>
                </c:pt>
                <c:pt idx="2638">
                  <c:v>0.26220048054416584</c:v>
                </c:pt>
                <c:pt idx="2639">
                  <c:v>0.59052572842214546</c:v>
                </c:pt>
                <c:pt idx="2640">
                  <c:v>0.44325744474011025</c:v>
                </c:pt>
                <c:pt idx="2641">
                  <c:v>0.16186140568409998</c:v>
                </c:pt>
                <c:pt idx="2642">
                  <c:v>1.2335925190748949</c:v>
                </c:pt>
                <c:pt idx="2643">
                  <c:v>0.37401940329452038</c:v>
                </c:pt>
                <c:pt idx="2644">
                  <c:v>1.2335925190748949</c:v>
                </c:pt>
                <c:pt idx="2645">
                  <c:v>0.29687589190554681</c:v>
                </c:pt>
                <c:pt idx="2646">
                  <c:v>0.43350979766297709</c:v>
                </c:pt>
                <c:pt idx="2647">
                  <c:v>0.37401940329452038</c:v>
                </c:pt>
                <c:pt idx="2648">
                  <c:v>0.46774662409197276</c:v>
                </c:pt>
                <c:pt idx="2649">
                  <c:v>0.31382996339107422</c:v>
                </c:pt>
                <c:pt idx="2651">
                  <c:v>1.166913931207362</c:v>
                </c:pt>
                <c:pt idx="2652">
                  <c:v>0.57162011087845288</c:v>
                </c:pt>
                <c:pt idx="2653">
                  <c:v>1.3964596742152011</c:v>
                </c:pt>
                <c:pt idx="2654">
                  <c:v>2.5797464258979098E-2</c:v>
                </c:pt>
                <c:pt idx="2655">
                  <c:v>0.78839457579080996</c:v>
                </c:pt>
                <c:pt idx="2656">
                  <c:v>1.7112556598295947</c:v>
                </c:pt>
                <c:pt idx="2657">
                  <c:v>0.5794442081978185</c:v>
                </c:pt>
                <c:pt idx="2658">
                  <c:v>0.76341629147243428</c:v>
                </c:pt>
                <c:pt idx="2659">
                  <c:v>0.61911716675659245</c:v>
                </c:pt>
                <c:pt idx="2660">
                  <c:v>1.4948458672541591</c:v>
                </c:pt>
                <c:pt idx="2661">
                  <c:v>0.32681459855225131</c:v>
                </c:pt>
                <c:pt idx="2662">
                  <c:v>6.9946827448062868E-2</c:v>
                </c:pt>
                <c:pt idx="2663">
                  <c:v>0.19872430096907295</c:v>
                </c:pt>
                <c:pt idx="2664">
                  <c:v>0.18888929951762556</c:v>
                </c:pt>
                <c:pt idx="2665">
                  <c:v>0.10208151076885798</c:v>
                </c:pt>
                <c:pt idx="2666">
                  <c:v>2.0713493972430563</c:v>
                </c:pt>
                <c:pt idx="2667">
                  <c:v>0.44852701492177133</c:v>
                </c:pt>
                <c:pt idx="2668">
                  <c:v>0.75800216455594371</c:v>
                </c:pt>
                <c:pt idx="2669">
                  <c:v>1.3772574566124249</c:v>
                </c:pt>
                <c:pt idx="2670">
                  <c:v>1.1425714219137626</c:v>
                </c:pt>
                <c:pt idx="2671">
                  <c:v>0.506258146596263</c:v>
                </c:pt>
                <c:pt idx="2672">
                  <c:v>4.099761681817353E-2</c:v>
                </c:pt>
                <c:pt idx="2673">
                  <c:v>0.13539605917134664</c:v>
                </c:pt>
                <c:pt idx="2674">
                  <c:v>0.47162909088563226</c:v>
                </c:pt>
                <c:pt idx="2675">
                  <c:v>0.4293966481997098</c:v>
                </c:pt>
                <c:pt idx="2676">
                  <c:v>0.72018108018383942</c:v>
                </c:pt>
                <c:pt idx="2677">
                  <c:v>0.27236372083416627</c:v>
                </c:pt>
                <c:pt idx="2678">
                  <c:v>2.3165582218851672</c:v>
                </c:pt>
                <c:pt idx="2679">
                  <c:v>0.26485753934173162</c:v>
                </c:pt>
                <c:pt idx="2680">
                  <c:v>0.6980366045731129</c:v>
                </c:pt>
                <c:pt idx="2681">
                  <c:v>0.51877769146653385</c:v>
                </c:pt>
                <c:pt idx="2682">
                  <c:v>1.6713831056250772</c:v>
                </c:pt>
                <c:pt idx="2683">
                  <c:v>0.18355309037051168</c:v>
                </c:pt>
                <c:pt idx="2684">
                  <c:v>0.15337023042668846</c:v>
                </c:pt>
                <c:pt idx="2685">
                  <c:v>1.4078089915277596</c:v>
                </c:pt>
                <c:pt idx="2686">
                  <c:v>0.88971012986344611</c:v>
                </c:pt>
                <c:pt idx="2687">
                  <c:v>0.62348820297069085</c:v>
                </c:pt>
                <c:pt idx="2688">
                  <c:v>0.40581858099724788</c:v>
                </c:pt>
                <c:pt idx="2689">
                  <c:v>0.11377604037220894</c:v>
                </c:pt>
                <c:pt idx="2690">
                  <c:v>2.0906262557916576E-2</c:v>
                </c:pt>
                <c:pt idx="2691">
                  <c:v>5.6778532040240491E-2</c:v>
                </c:pt>
                <c:pt idx="2692">
                  <c:v>0.56831305383817499</c:v>
                </c:pt>
                <c:pt idx="2693">
                  <c:v>0.11278847676343487</c:v>
                </c:pt>
                <c:pt idx="2694">
                  <c:v>2.2269861118975181</c:v>
                </c:pt>
                <c:pt idx="2695">
                  <c:v>0.37401940329452038</c:v>
                </c:pt>
                <c:pt idx="2696">
                  <c:v>7.4598156093331879E-3</c:v>
                </c:pt>
                <c:pt idx="2697">
                  <c:v>1.7932999045366613</c:v>
                </c:pt>
                <c:pt idx="2698">
                  <c:v>0.76583594512289244</c:v>
                </c:pt>
                <c:pt idx="2699">
                  <c:v>0.2225392356158844</c:v>
                </c:pt>
                <c:pt idx="2700">
                  <c:v>0.72279418607997514</c:v>
                </c:pt>
                <c:pt idx="2701">
                  <c:v>0.99198033470315283</c:v>
                </c:pt>
                <c:pt idx="2702">
                  <c:v>0.150450970456461</c:v>
                </c:pt>
                <c:pt idx="2703">
                  <c:v>0.55094477738857184</c:v>
                </c:pt>
                <c:pt idx="2704">
                  <c:v>3.7604785997771478E-2</c:v>
                </c:pt>
                <c:pt idx="2705">
                  <c:v>0.16125275404565464</c:v>
                </c:pt>
                <c:pt idx="2706">
                  <c:v>0.44957282038777152</c:v>
                </c:pt>
                <c:pt idx="2707">
                  <c:v>0.10486313791253839</c:v>
                </c:pt>
                <c:pt idx="2708">
                  <c:v>1.1681776752661268</c:v>
                </c:pt>
                <c:pt idx="2709">
                  <c:v>6.3436425352004791E-2</c:v>
                </c:pt>
                <c:pt idx="2710">
                  <c:v>6.0893905669740012E-2</c:v>
                </c:pt>
                <c:pt idx="2711">
                  <c:v>0.62372752417913857</c:v>
                </c:pt>
                <c:pt idx="2712">
                  <c:v>0.8436550650986463</c:v>
                </c:pt>
                <c:pt idx="2713">
                  <c:v>0.73127268943269663</c:v>
                </c:pt>
                <c:pt idx="2714">
                  <c:v>1.5377227683202077</c:v>
                </c:pt>
                <c:pt idx="2715">
                  <c:v>0.2593652040160272</c:v>
                </c:pt>
                <c:pt idx="2716">
                  <c:v>0.30753050675347787</c:v>
                </c:pt>
                <c:pt idx="2717">
                  <c:v>0.62791802445993972</c:v>
                </c:pt>
                <c:pt idx="2718">
                  <c:v>0.70379298516494937</c:v>
                </c:pt>
                <c:pt idx="2719">
                  <c:v>0.15802358920228993</c:v>
                </c:pt>
                <c:pt idx="2721">
                  <c:v>0.37401940329452038</c:v>
                </c:pt>
                <c:pt idx="2722">
                  <c:v>3.923624826438897E-2</c:v>
                </c:pt>
                <c:pt idx="2723">
                  <c:v>0.79011763870057639</c:v>
                </c:pt>
                <c:pt idx="2724">
                  <c:v>0.44369280845992226</c:v>
                </c:pt>
                <c:pt idx="2725">
                  <c:v>0.16952899216655026</c:v>
                </c:pt>
                <c:pt idx="2727">
                  <c:v>0.37401940329452038</c:v>
                </c:pt>
                <c:pt idx="2728">
                  <c:v>0.23511166966988586</c:v>
                </c:pt>
                <c:pt idx="2729">
                  <c:v>0.25080480564916857</c:v>
                </c:pt>
                <c:pt idx="2730">
                  <c:v>0.23237024149270297</c:v>
                </c:pt>
                <c:pt idx="2731">
                  <c:v>0.20863765895625014</c:v>
                </c:pt>
                <c:pt idx="2732">
                  <c:v>0.60143397366285711</c:v>
                </c:pt>
                <c:pt idx="2733">
                  <c:v>0.37634140405367528</c:v>
                </c:pt>
                <c:pt idx="2734">
                  <c:v>1.015270553840582</c:v>
                </c:pt>
                <c:pt idx="2735">
                  <c:v>1.1153948753059968</c:v>
                </c:pt>
                <c:pt idx="2737">
                  <c:v>8.8881548714001321E-2</c:v>
                </c:pt>
                <c:pt idx="2738">
                  <c:v>0.52299202728622118</c:v>
                </c:pt>
                <c:pt idx="2739">
                  <c:v>0.73635583947517036</c:v>
                </c:pt>
                <c:pt idx="2740">
                  <c:v>0.8526480353149265</c:v>
                </c:pt>
                <c:pt idx="2741">
                  <c:v>0.33146907645803864</c:v>
                </c:pt>
                <c:pt idx="2742">
                  <c:v>3.944261610477065E-2</c:v>
                </c:pt>
                <c:pt idx="2743">
                  <c:v>0.35118469775854244</c:v>
                </c:pt>
                <c:pt idx="2744">
                  <c:v>0.19471275942177452</c:v>
                </c:pt>
                <c:pt idx="2745">
                  <c:v>0.72167541202804175</c:v>
                </c:pt>
                <c:pt idx="2746">
                  <c:v>0.51339815629238272</c:v>
                </c:pt>
                <c:pt idx="2747">
                  <c:v>0.37401940329452038</c:v>
                </c:pt>
                <c:pt idx="2748">
                  <c:v>0.60273789108378106</c:v>
                </c:pt>
                <c:pt idx="2749">
                  <c:v>0.51143760129683202</c:v>
                </c:pt>
                <c:pt idx="2750">
                  <c:v>0.13284263126854876</c:v>
                </c:pt>
                <c:pt idx="2751">
                  <c:v>0.37401940329452038</c:v>
                </c:pt>
                <c:pt idx="2752">
                  <c:v>0.20013272502020255</c:v>
                </c:pt>
                <c:pt idx="2753">
                  <c:v>0.94606131158386553</c:v>
                </c:pt>
                <c:pt idx="2754">
                  <c:v>0.60808678453021703</c:v>
                </c:pt>
                <c:pt idx="2756">
                  <c:v>0.36397050509383894</c:v>
                </c:pt>
                <c:pt idx="2757">
                  <c:v>0.37401940329452038</c:v>
                </c:pt>
                <c:pt idx="2759">
                  <c:v>9.2968131755207919E-2</c:v>
                </c:pt>
                <c:pt idx="2760">
                  <c:v>0.44781689559160459</c:v>
                </c:pt>
                <c:pt idx="2761">
                  <c:v>0.25046974871376326</c:v>
                </c:pt>
                <c:pt idx="2762">
                  <c:v>1.1372774177165992</c:v>
                </c:pt>
                <c:pt idx="2763">
                  <c:v>0.769573629825413</c:v>
                </c:pt>
                <c:pt idx="2764">
                  <c:v>0.85244836833709903</c:v>
                </c:pt>
                <c:pt idx="2765">
                  <c:v>0.37401940329452038</c:v>
                </c:pt>
                <c:pt idx="2766">
                  <c:v>0.37401940329452038</c:v>
                </c:pt>
                <c:pt idx="2767">
                  <c:v>2.6851482387892495E-2</c:v>
                </c:pt>
                <c:pt idx="2768">
                  <c:v>0.48217150533224401</c:v>
                </c:pt>
                <c:pt idx="2769">
                  <c:v>0.37401940329452038</c:v>
                </c:pt>
                <c:pt idx="2772">
                  <c:v>0.65584195379158639</c:v>
                </c:pt>
                <c:pt idx="2773">
                  <c:v>0.18441895302378938</c:v>
                </c:pt>
                <c:pt idx="2774">
                  <c:v>0.37401940329452038</c:v>
                </c:pt>
                <c:pt idx="2775">
                  <c:v>0.37401940329452038</c:v>
                </c:pt>
                <c:pt idx="2776">
                  <c:v>2.722545846297705</c:v>
                </c:pt>
                <c:pt idx="2777">
                  <c:v>0.14222681325276959</c:v>
                </c:pt>
                <c:pt idx="2778">
                  <c:v>0.56481843077639016</c:v>
                </c:pt>
                <c:pt idx="2779">
                  <c:v>0.87270512424782642</c:v>
                </c:pt>
                <c:pt idx="2780">
                  <c:v>3.1124587794960075</c:v>
                </c:pt>
                <c:pt idx="2781">
                  <c:v>0.82345093155073035</c:v>
                </c:pt>
                <c:pt idx="2782">
                  <c:v>0.37401940329452038</c:v>
                </c:pt>
                <c:pt idx="2783">
                  <c:v>0.12858321889937133</c:v>
                </c:pt>
                <c:pt idx="2784">
                  <c:v>0.17767304218566746</c:v>
                </c:pt>
                <c:pt idx="2785">
                  <c:v>0.8367159189794896</c:v>
                </c:pt>
                <c:pt idx="2786">
                  <c:v>0.21996256004987796</c:v>
                </c:pt>
                <c:pt idx="2787">
                  <c:v>0.43729751494656366</c:v>
                </c:pt>
                <c:pt idx="2788">
                  <c:v>0.45925386756032149</c:v>
                </c:pt>
                <c:pt idx="2790">
                  <c:v>3.6754366610661231E-3</c:v>
                </c:pt>
                <c:pt idx="2791">
                  <c:v>0.37401940329452038</c:v>
                </c:pt>
                <c:pt idx="2792">
                  <c:v>0.43232965224066583</c:v>
                </c:pt>
                <c:pt idx="2793">
                  <c:v>0.37401940329452038</c:v>
                </c:pt>
                <c:pt idx="2794">
                  <c:v>0.74937743220526687</c:v>
                </c:pt>
                <c:pt idx="2795">
                  <c:v>0.10415959521584749</c:v>
                </c:pt>
                <c:pt idx="2796">
                  <c:v>0.29309980877894493</c:v>
                </c:pt>
                <c:pt idx="2797">
                  <c:v>0.37401940329452038</c:v>
                </c:pt>
                <c:pt idx="2798">
                  <c:v>0.34125065105869201</c:v>
                </c:pt>
                <c:pt idx="2799">
                  <c:v>0.69642667181718743</c:v>
                </c:pt>
                <c:pt idx="2800">
                  <c:v>0.37401940329452038</c:v>
                </c:pt>
                <c:pt idx="2801">
                  <c:v>0.37401940329452038</c:v>
                </c:pt>
                <c:pt idx="2802">
                  <c:v>9.3722404218473984E-2</c:v>
                </c:pt>
                <c:pt idx="2803">
                  <c:v>0.9468556444310875</c:v>
                </c:pt>
                <c:pt idx="2804">
                  <c:v>9.85495547765982E-2</c:v>
                </c:pt>
                <c:pt idx="2805">
                  <c:v>1.3014810948230178</c:v>
                </c:pt>
                <c:pt idx="2806">
                  <c:v>2.9440320712378432</c:v>
                </c:pt>
                <c:pt idx="2807">
                  <c:v>0.17059982611216221</c:v>
                </c:pt>
                <c:pt idx="2808">
                  <c:v>0.37401940329452038</c:v>
                </c:pt>
                <c:pt idx="2809">
                  <c:v>0.16673421029156732</c:v>
                </c:pt>
                <c:pt idx="2810">
                  <c:v>0.66440114386373816</c:v>
                </c:pt>
                <c:pt idx="2811">
                  <c:v>8.309147936697793E-2</c:v>
                </c:pt>
                <c:pt idx="2812">
                  <c:v>0.34491221159776558</c:v>
                </c:pt>
                <c:pt idx="2813">
                  <c:v>0.37401940329452038</c:v>
                </c:pt>
                <c:pt idx="2814">
                  <c:v>1.2998850380739035</c:v>
                </c:pt>
                <c:pt idx="2815">
                  <c:v>0.69431657856285156</c:v>
                </c:pt>
                <c:pt idx="2816">
                  <c:v>0.73154046862508548</c:v>
                </c:pt>
                <c:pt idx="2817">
                  <c:v>1.9974220462809804</c:v>
                </c:pt>
                <c:pt idx="2818">
                  <c:v>0.48812109837168943</c:v>
                </c:pt>
                <c:pt idx="2819">
                  <c:v>0.37401940329452038</c:v>
                </c:pt>
                <c:pt idx="2820">
                  <c:v>0.40223225176094196</c:v>
                </c:pt>
                <c:pt idx="2821">
                  <c:v>0.37401940329452038</c:v>
                </c:pt>
                <c:pt idx="2822">
                  <c:v>0.37401940329452038</c:v>
                </c:pt>
                <c:pt idx="2823">
                  <c:v>0.42557070694704158</c:v>
                </c:pt>
                <c:pt idx="2824">
                  <c:v>0.3037527610599951</c:v>
                </c:pt>
                <c:pt idx="2825">
                  <c:v>0.73723135099313064</c:v>
                </c:pt>
                <c:pt idx="2826">
                  <c:v>0.61743388658348519</c:v>
                </c:pt>
                <c:pt idx="2827">
                  <c:v>1.7061718099942189</c:v>
                </c:pt>
                <c:pt idx="2828">
                  <c:v>1.1863704050593278</c:v>
                </c:pt>
                <c:pt idx="2829">
                  <c:v>0.60138024214018904</c:v>
                </c:pt>
                <c:pt idx="2830">
                  <c:v>0.48287112560636497</c:v>
                </c:pt>
                <c:pt idx="2831">
                  <c:v>9.1397828477354115E-2</c:v>
                </c:pt>
                <c:pt idx="2832">
                  <c:v>0.25043684935000626</c:v>
                </c:pt>
                <c:pt idx="2833">
                  <c:v>0.2467486276371256</c:v>
                </c:pt>
                <c:pt idx="2834">
                  <c:v>2.1641046758766174</c:v>
                </c:pt>
                <c:pt idx="2835">
                  <c:v>0.34023874151729067</c:v>
                </c:pt>
                <c:pt idx="2837">
                  <c:v>0.37401940329452038</c:v>
                </c:pt>
                <c:pt idx="2838">
                  <c:v>0.56891766200267158</c:v>
                </c:pt>
                <c:pt idx="2839">
                  <c:v>0.73520925047034258</c:v>
                </c:pt>
                <c:pt idx="2840">
                  <c:v>1.0574795452272225</c:v>
                </c:pt>
                <c:pt idx="2841">
                  <c:v>0.73110598960318796</c:v>
                </c:pt>
                <c:pt idx="2842">
                  <c:v>0.4453277785218227</c:v>
                </c:pt>
                <c:pt idx="2843">
                  <c:v>0.37401940329452038</c:v>
                </c:pt>
                <c:pt idx="2844">
                  <c:v>0.36849993376513168</c:v>
                </c:pt>
                <c:pt idx="2845">
                  <c:v>0.21340169037670487</c:v>
                </c:pt>
                <c:pt idx="2846">
                  <c:v>0.54403080358387446</c:v>
                </c:pt>
                <c:pt idx="2847">
                  <c:v>0.73622820467997241</c:v>
                </c:pt>
                <c:pt idx="2848">
                  <c:v>0.26267375692476896</c:v>
                </c:pt>
                <c:pt idx="2849">
                  <c:v>0.37401940329452038</c:v>
                </c:pt>
                <c:pt idx="2850">
                  <c:v>3.1522538327431469</c:v>
                </c:pt>
                <c:pt idx="2851">
                  <c:v>0.17501685042164508</c:v>
                </c:pt>
                <c:pt idx="2852">
                  <c:v>0.29193231414620074</c:v>
                </c:pt>
                <c:pt idx="2853">
                  <c:v>0.70911278487366569</c:v>
                </c:pt>
                <c:pt idx="2854">
                  <c:v>0.60562643005259509</c:v>
                </c:pt>
                <c:pt idx="2855">
                  <c:v>0.66746191620212281</c:v>
                </c:pt>
                <c:pt idx="2856">
                  <c:v>0.5023205336898644</c:v>
                </c:pt>
                <c:pt idx="2857">
                  <c:v>1.9702531911076217E-2</c:v>
                </c:pt>
                <c:pt idx="2858">
                  <c:v>0.62843752659485519</c:v>
                </c:pt>
                <c:pt idx="2859">
                  <c:v>2.0828360733625586</c:v>
                </c:pt>
                <c:pt idx="2860">
                  <c:v>0.60274766229630405</c:v>
                </c:pt>
                <c:pt idx="2861">
                  <c:v>0.26174887678559244</c:v>
                </c:pt>
                <c:pt idx="2862">
                  <c:v>0.54799287836259547</c:v>
                </c:pt>
                <c:pt idx="2863">
                  <c:v>0.30571717419284433</c:v>
                </c:pt>
                <c:pt idx="2864">
                  <c:v>0.91983695409954247</c:v>
                </c:pt>
                <c:pt idx="2865">
                  <c:v>0.25119499929295069</c:v>
                </c:pt>
                <c:pt idx="2866">
                  <c:v>0.73635583947517036</c:v>
                </c:pt>
                <c:pt idx="2867">
                  <c:v>3.6710281305824842E-2</c:v>
                </c:pt>
                <c:pt idx="2868">
                  <c:v>0.37401940329452016</c:v>
                </c:pt>
                <c:pt idx="2869">
                  <c:v>0.28592175988586094</c:v>
                </c:pt>
                <c:pt idx="2870">
                  <c:v>1.2262928347049848</c:v>
                </c:pt>
                <c:pt idx="2871">
                  <c:v>0.53359579520732059</c:v>
                </c:pt>
                <c:pt idx="2872">
                  <c:v>0.5080791052771686</c:v>
                </c:pt>
                <c:pt idx="2873">
                  <c:v>0.66322752185324696</c:v>
                </c:pt>
                <c:pt idx="2874">
                  <c:v>0.6328731371068671</c:v>
                </c:pt>
                <c:pt idx="2875">
                  <c:v>1.102037719307855</c:v>
                </c:pt>
                <c:pt idx="2876">
                  <c:v>1.0087415634724983</c:v>
                </c:pt>
                <c:pt idx="2877">
                  <c:v>0.36978520614752275</c:v>
                </c:pt>
                <c:pt idx="2878">
                  <c:v>2.0766936782414435E-2</c:v>
                </c:pt>
                <c:pt idx="2879">
                  <c:v>0.72621689642323528</c:v>
                </c:pt>
                <c:pt idx="2880">
                  <c:v>0.34372407818404127</c:v>
                </c:pt>
                <c:pt idx="2881">
                  <c:v>0.37401940329452038</c:v>
                </c:pt>
                <c:pt idx="2882">
                  <c:v>1.6778495905950799</c:v>
                </c:pt>
                <c:pt idx="2883">
                  <c:v>6.2383045505772255E-2</c:v>
                </c:pt>
                <c:pt idx="2884">
                  <c:v>0.73635583947517036</c:v>
                </c:pt>
                <c:pt idx="2885">
                  <c:v>0.3133047031453598</c:v>
                </c:pt>
                <c:pt idx="2886">
                  <c:v>0.12058747957866349</c:v>
                </c:pt>
                <c:pt idx="2887">
                  <c:v>0.19914690278942299</c:v>
                </c:pt>
                <c:pt idx="2888">
                  <c:v>9.2176529430880963E-2</c:v>
                </c:pt>
                <c:pt idx="2889">
                  <c:v>0.16312991194875542</c:v>
                </c:pt>
                <c:pt idx="2890">
                  <c:v>4.5182097708209232E-2</c:v>
                </c:pt>
                <c:pt idx="2891">
                  <c:v>0.97480409127496814</c:v>
                </c:pt>
                <c:pt idx="2892">
                  <c:v>0.13013540380359592</c:v>
                </c:pt>
                <c:pt idx="2893">
                  <c:v>0.15926854708428606</c:v>
                </c:pt>
                <c:pt idx="2894">
                  <c:v>0.7347444748170765</c:v>
                </c:pt>
                <c:pt idx="2895">
                  <c:v>1.5228789621464208E-2</c:v>
                </c:pt>
                <c:pt idx="2896">
                  <c:v>0.12199546471161424</c:v>
                </c:pt>
                <c:pt idx="2897">
                  <c:v>0.43539516901161102</c:v>
                </c:pt>
                <c:pt idx="2898">
                  <c:v>0.37401940329452038</c:v>
                </c:pt>
                <c:pt idx="2899">
                  <c:v>0.25927227880739001</c:v>
                </c:pt>
                <c:pt idx="2900">
                  <c:v>0.37401940329452016</c:v>
                </c:pt>
                <c:pt idx="2901">
                  <c:v>0.74812498137397954</c:v>
                </c:pt>
                <c:pt idx="2902">
                  <c:v>0.37401940329452038</c:v>
                </c:pt>
                <c:pt idx="2903">
                  <c:v>0.35624501302718409</c:v>
                </c:pt>
                <c:pt idx="2904">
                  <c:v>0.41139885256614206</c:v>
                </c:pt>
                <c:pt idx="2905">
                  <c:v>0.20264136911346298</c:v>
                </c:pt>
                <c:pt idx="2906">
                  <c:v>0.36574969495532778</c:v>
                </c:pt>
                <c:pt idx="2907">
                  <c:v>1.053172257991317</c:v>
                </c:pt>
                <c:pt idx="2908">
                  <c:v>0.27176088500807444</c:v>
                </c:pt>
                <c:pt idx="2909">
                  <c:v>0</c:v>
                </c:pt>
                <c:pt idx="2910">
                  <c:v>0.74997754569826736</c:v>
                </c:pt>
                <c:pt idx="2911">
                  <c:v>0.92076166724527875</c:v>
                </c:pt>
                <c:pt idx="2912">
                  <c:v>0.37337567644717717</c:v>
                </c:pt>
                <c:pt idx="2913">
                  <c:v>0.73635583947517036</c:v>
                </c:pt>
                <c:pt idx="2914">
                  <c:v>8.3570291931835492E-3</c:v>
                </c:pt>
                <c:pt idx="2915">
                  <c:v>0.37401940329452038</c:v>
                </c:pt>
                <c:pt idx="2916">
                  <c:v>0.19453063196149575</c:v>
                </c:pt>
                <c:pt idx="2917">
                  <c:v>0.5129031861154959</c:v>
                </c:pt>
                <c:pt idx="2919">
                  <c:v>5.4621465904666947E-2</c:v>
                </c:pt>
                <c:pt idx="2920">
                  <c:v>0.73635583947517036</c:v>
                </c:pt>
                <c:pt idx="2921">
                  <c:v>9.2179183834566025E-2</c:v>
                </c:pt>
                <c:pt idx="2922">
                  <c:v>1.0312813834285912</c:v>
                </c:pt>
                <c:pt idx="2923">
                  <c:v>0.35269433919544069</c:v>
                </c:pt>
                <c:pt idx="2924">
                  <c:v>0.55631329764342197</c:v>
                </c:pt>
                <c:pt idx="2925">
                  <c:v>0.10970393773861588</c:v>
                </c:pt>
                <c:pt idx="2926">
                  <c:v>0.72468635041843799</c:v>
                </c:pt>
                <c:pt idx="2927">
                  <c:v>0.67301250414312996</c:v>
                </c:pt>
                <c:pt idx="2928">
                  <c:v>0.37401940329452038</c:v>
                </c:pt>
                <c:pt idx="2929">
                  <c:v>0.71221966408224324</c:v>
                </c:pt>
                <c:pt idx="2930">
                  <c:v>0.41600022607215437</c:v>
                </c:pt>
                <c:pt idx="2931">
                  <c:v>0</c:v>
                </c:pt>
                <c:pt idx="2932">
                  <c:v>0.3849078899625748</c:v>
                </c:pt>
                <c:pt idx="2933">
                  <c:v>0.25208602900547605</c:v>
                </c:pt>
                <c:pt idx="2934">
                  <c:v>0.38951993060737761</c:v>
                </c:pt>
                <c:pt idx="2935">
                  <c:v>0.37401940329452038</c:v>
                </c:pt>
                <c:pt idx="2936">
                  <c:v>0.37401940329452038</c:v>
                </c:pt>
                <c:pt idx="2937">
                  <c:v>0.68942584833350951</c:v>
                </c:pt>
                <c:pt idx="2938">
                  <c:v>0.48516444343873055</c:v>
                </c:pt>
                <c:pt idx="2939">
                  <c:v>1.1492871821424682</c:v>
                </c:pt>
                <c:pt idx="2940">
                  <c:v>0.26427154517070273</c:v>
                </c:pt>
                <c:pt idx="2941">
                  <c:v>0.37401940329452016</c:v>
                </c:pt>
                <c:pt idx="2943">
                  <c:v>0.33539191231228888</c:v>
                </c:pt>
                <c:pt idx="2944">
                  <c:v>7.0830571637289952E-2</c:v>
                </c:pt>
                <c:pt idx="2945">
                  <c:v>0.82216905830032017</c:v>
                </c:pt>
                <c:pt idx="2946">
                  <c:v>0.37401940329452038</c:v>
                </c:pt>
                <c:pt idx="2947">
                  <c:v>0.54487104623770688</c:v>
                </c:pt>
                <c:pt idx="2948">
                  <c:v>1.0637409849840933</c:v>
                </c:pt>
                <c:pt idx="2950">
                  <c:v>0.73635583947517014</c:v>
                </c:pt>
                <c:pt idx="2951">
                  <c:v>6.0817857527424031E-2</c:v>
                </c:pt>
                <c:pt idx="2952">
                  <c:v>0.38762157956465615</c:v>
                </c:pt>
                <c:pt idx="2953">
                  <c:v>0.58561617954396461</c:v>
                </c:pt>
                <c:pt idx="2954">
                  <c:v>0.21174083083110823</c:v>
                </c:pt>
                <c:pt idx="2955">
                  <c:v>0.3719055793169343</c:v>
                </c:pt>
                <c:pt idx="2956">
                  <c:v>0.40704910668180394</c:v>
                </c:pt>
                <c:pt idx="2957">
                  <c:v>0.54101196849072086</c:v>
                </c:pt>
                <c:pt idx="2958">
                  <c:v>0.37401940329452038</c:v>
                </c:pt>
                <c:pt idx="2959">
                  <c:v>0.26099956725017126</c:v>
                </c:pt>
                <c:pt idx="2960">
                  <c:v>0.37401940329452038</c:v>
                </c:pt>
                <c:pt idx="2961">
                  <c:v>0.37517672328583546</c:v>
                </c:pt>
                <c:pt idx="2962">
                  <c:v>0.10568648111192207</c:v>
                </c:pt>
                <c:pt idx="2963">
                  <c:v>0.73606873297185094</c:v>
                </c:pt>
                <c:pt idx="2964">
                  <c:v>1.1665521526394187</c:v>
                </c:pt>
                <c:pt idx="2965">
                  <c:v>0.74158081482202798</c:v>
                </c:pt>
                <c:pt idx="2966">
                  <c:v>0.42143837366768522</c:v>
                </c:pt>
                <c:pt idx="2967">
                  <c:v>0.13666036835567225</c:v>
                </c:pt>
                <c:pt idx="2968">
                  <c:v>1.783363098358972E-2</c:v>
                </c:pt>
                <c:pt idx="2969">
                  <c:v>0.21511734682361094</c:v>
                </c:pt>
                <c:pt idx="2970">
                  <c:v>0.52550669884466616</c:v>
                </c:pt>
                <c:pt idx="2971">
                  <c:v>2.4504646703881061</c:v>
                </c:pt>
                <c:pt idx="2972">
                  <c:v>0.44833097644741893</c:v>
                </c:pt>
                <c:pt idx="2973">
                  <c:v>1.1444841177010232</c:v>
                </c:pt>
                <c:pt idx="2974">
                  <c:v>0.14714000304112099</c:v>
                </c:pt>
                <c:pt idx="2976">
                  <c:v>0.37401940329452038</c:v>
                </c:pt>
                <c:pt idx="2977">
                  <c:v>0.3304125383833284</c:v>
                </c:pt>
                <c:pt idx="2978">
                  <c:v>0.95753534219531566</c:v>
                </c:pt>
                <c:pt idx="2979">
                  <c:v>0.91356227152331315</c:v>
                </c:pt>
                <c:pt idx="2980">
                  <c:v>0.37401940329452038</c:v>
                </c:pt>
                <c:pt idx="2981">
                  <c:v>0.37401940329452038</c:v>
                </c:pt>
                <c:pt idx="2983">
                  <c:v>0.37401940329452038</c:v>
                </c:pt>
                <c:pt idx="2984">
                  <c:v>0.37401940329452038</c:v>
                </c:pt>
                <c:pt idx="2985">
                  <c:v>0.37401940329452038</c:v>
                </c:pt>
                <c:pt idx="2987">
                  <c:v>0.85661618715023602</c:v>
                </c:pt>
                <c:pt idx="2988">
                  <c:v>0.11094702203045967</c:v>
                </c:pt>
                <c:pt idx="2989">
                  <c:v>0.62293786043665156</c:v>
                </c:pt>
                <c:pt idx="2990">
                  <c:v>9.5731722697615249E-2</c:v>
                </c:pt>
                <c:pt idx="2991">
                  <c:v>0.15737110975364707</c:v>
                </c:pt>
                <c:pt idx="2992">
                  <c:v>0.60260252145997284</c:v>
                </c:pt>
                <c:pt idx="2993">
                  <c:v>0.37401940329452038</c:v>
                </c:pt>
                <c:pt idx="2994">
                  <c:v>0.39363298773107769</c:v>
                </c:pt>
                <c:pt idx="2995">
                  <c:v>0.69543637924310486</c:v>
                </c:pt>
                <c:pt idx="2996">
                  <c:v>0.63789535784297868</c:v>
                </c:pt>
                <c:pt idx="2998">
                  <c:v>0</c:v>
                </c:pt>
                <c:pt idx="2999">
                  <c:v>0.48361239652819954</c:v>
                </c:pt>
                <c:pt idx="3000">
                  <c:v>0.45379399915050361</c:v>
                </c:pt>
                <c:pt idx="3001">
                  <c:v>0.55740962194272947</c:v>
                </c:pt>
                <c:pt idx="3002">
                  <c:v>8.0765762447955608E-2</c:v>
                </c:pt>
                <c:pt idx="3003">
                  <c:v>0.69745397431435041</c:v>
                </c:pt>
                <c:pt idx="3004">
                  <c:v>0.65424170272443727</c:v>
                </c:pt>
                <c:pt idx="3005">
                  <c:v>9.8650777646113699E-2</c:v>
                </c:pt>
                <c:pt idx="3006">
                  <c:v>1.9706135130463778</c:v>
                </c:pt>
                <c:pt idx="3007">
                  <c:v>0.19393807545505906</c:v>
                </c:pt>
                <c:pt idx="3008">
                  <c:v>0.37401940329452038</c:v>
                </c:pt>
                <c:pt idx="3009">
                  <c:v>0.40064297122437792</c:v>
                </c:pt>
                <c:pt idx="3010">
                  <c:v>0.58381592201011023</c:v>
                </c:pt>
                <c:pt idx="3011">
                  <c:v>0.37401940329452038</c:v>
                </c:pt>
                <c:pt idx="3012">
                  <c:v>0.12615626327994803</c:v>
                </c:pt>
                <c:pt idx="3013">
                  <c:v>1.1176069165662812</c:v>
                </c:pt>
                <c:pt idx="3014">
                  <c:v>0.17164382811389681</c:v>
                </c:pt>
                <c:pt idx="3015">
                  <c:v>9.2221605156616857E-2</c:v>
                </c:pt>
                <c:pt idx="3016">
                  <c:v>0.33772885946448489</c:v>
                </c:pt>
                <c:pt idx="3017">
                  <c:v>0.97071375763873846</c:v>
                </c:pt>
                <c:pt idx="3018">
                  <c:v>1.6613194300428811</c:v>
                </c:pt>
                <c:pt idx="3019">
                  <c:v>0.37401940329452038</c:v>
                </c:pt>
                <c:pt idx="3020">
                  <c:v>0.37401940329452038</c:v>
                </c:pt>
                <c:pt idx="3021">
                  <c:v>0.25321814863544273</c:v>
                </c:pt>
                <c:pt idx="3022">
                  <c:v>0.28067207553770784</c:v>
                </c:pt>
                <c:pt idx="3023">
                  <c:v>0.60466820367498875</c:v>
                </c:pt>
                <c:pt idx="3024">
                  <c:v>0.17512098043158894</c:v>
                </c:pt>
                <c:pt idx="3025">
                  <c:v>0.20278463495618182</c:v>
                </c:pt>
                <c:pt idx="3026">
                  <c:v>0.101949745123935</c:v>
                </c:pt>
                <c:pt idx="3027">
                  <c:v>0.48808068010256078</c:v>
                </c:pt>
                <c:pt idx="3028">
                  <c:v>0.19426049099111967</c:v>
                </c:pt>
                <c:pt idx="3029">
                  <c:v>0.76844388084719251</c:v>
                </c:pt>
                <c:pt idx="3030">
                  <c:v>1.8049239193629325</c:v>
                </c:pt>
                <c:pt idx="3031">
                  <c:v>1.442439862003539</c:v>
                </c:pt>
                <c:pt idx="3032">
                  <c:v>0.901589702795904</c:v>
                </c:pt>
                <c:pt idx="3033">
                  <c:v>0.40691145891740749</c:v>
                </c:pt>
                <c:pt idx="3034">
                  <c:v>0.7977192562278842</c:v>
                </c:pt>
                <c:pt idx="3035">
                  <c:v>0.12971252099888794</c:v>
                </c:pt>
                <c:pt idx="3036">
                  <c:v>0.70463606957079272</c:v>
                </c:pt>
                <c:pt idx="3037">
                  <c:v>0.41470790658482076</c:v>
                </c:pt>
                <c:pt idx="3038">
                  <c:v>1.6510142578955551</c:v>
                </c:pt>
                <c:pt idx="3039">
                  <c:v>5.3072704293726396E-2</c:v>
                </c:pt>
                <c:pt idx="3040">
                  <c:v>0.21487069887972302</c:v>
                </c:pt>
                <c:pt idx="3041">
                  <c:v>0.143280113682413</c:v>
                </c:pt>
                <c:pt idx="3042">
                  <c:v>1.1226054113320494</c:v>
                </c:pt>
                <c:pt idx="3043">
                  <c:v>0.29009312875792137</c:v>
                </c:pt>
                <c:pt idx="3044">
                  <c:v>0.73303205163661556</c:v>
                </c:pt>
                <c:pt idx="3045">
                  <c:v>5.4145727339952966E-2</c:v>
                </c:pt>
                <c:pt idx="3046">
                  <c:v>0.28523572848074924</c:v>
                </c:pt>
                <c:pt idx="3047">
                  <c:v>0.88100656195192251</c:v>
                </c:pt>
                <c:pt idx="3048">
                  <c:v>0.94324472003985038</c:v>
                </c:pt>
                <c:pt idx="3049">
                  <c:v>0.77336314507341752</c:v>
                </c:pt>
                <c:pt idx="3050">
                  <c:v>0.56852445442993849</c:v>
                </c:pt>
                <c:pt idx="3051">
                  <c:v>0.66884699903280687</c:v>
                </c:pt>
                <c:pt idx="3053">
                  <c:v>0.37401940329452038</c:v>
                </c:pt>
                <c:pt idx="3054">
                  <c:v>0.36742755445953029</c:v>
                </c:pt>
                <c:pt idx="3055">
                  <c:v>0.30380064936606699</c:v>
                </c:pt>
                <c:pt idx="3056">
                  <c:v>0.36397343142560018</c:v>
                </c:pt>
                <c:pt idx="3057">
                  <c:v>0.37401940329452038</c:v>
                </c:pt>
                <c:pt idx="3058">
                  <c:v>0</c:v>
                </c:pt>
                <c:pt idx="3059">
                  <c:v>8.3053700522276605E-2</c:v>
                </c:pt>
                <c:pt idx="3060">
                  <c:v>1.1929764685151381</c:v>
                </c:pt>
                <c:pt idx="3061">
                  <c:v>0.37401940329452038</c:v>
                </c:pt>
                <c:pt idx="3062">
                  <c:v>0.31440757574511818</c:v>
                </c:pt>
                <c:pt idx="3063">
                  <c:v>0.65184474104833978</c:v>
                </c:pt>
                <c:pt idx="3064">
                  <c:v>8.0069955502601875E-2</c:v>
                </c:pt>
                <c:pt idx="3065">
                  <c:v>0.11726593014013188</c:v>
                </c:pt>
                <c:pt idx="3066">
                  <c:v>1.2998089972861138</c:v>
                </c:pt>
                <c:pt idx="3067">
                  <c:v>0.83648221085681673</c:v>
                </c:pt>
                <c:pt idx="3068">
                  <c:v>0.17699401273331175</c:v>
                </c:pt>
                <c:pt idx="3069">
                  <c:v>0.10328752447284523</c:v>
                </c:pt>
                <c:pt idx="3070">
                  <c:v>0.37401940329452038</c:v>
                </c:pt>
                <c:pt idx="3071">
                  <c:v>0.91186609833248444</c:v>
                </c:pt>
                <c:pt idx="3073">
                  <c:v>0.40036177686407376</c:v>
                </c:pt>
                <c:pt idx="3074">
                  <c:v>0.3767247877054975</c:v>
                </c:pt>
                <c:pt idx="3075">
                  <c:v>8.6656396258706123E-2</c:v>
                </c:pt>
                <c:pt idx="3077">
                  <c:v>1.1875579679880137</c:v>
                </c:pt>
                <c:pt idx="3078">
                  <c:v>0.37401940329452038</c:v>
                </c:pt>
                <c:pt idx="3079">
                  <c:v>0.61970808126406285</c:v>
                </c:pt>
                <c:pt idx="3080">
                  <c:v>0.24730220100320996</c:v>
                </c:pt>
                <c:pt idx="3081">
                  <c:v>2.4720115745531422E-2</c:v>
                </c:pt>
                <c:pt idx="3082">
                  <c:v>0.72441087858497089</c:v>
                </c:pt>
                <c:pt idx="3083">
                  <c:v>0.39102656806785163</c:v>
                </c:pt>
                <c:pt idx="3084">
                  <c:v>0.37401940329452038</c:v>
                </c:pt>
                <c:pt idx="3085">
                  <c:v>0.44502758456310026</c:v>
                </c:pt>
                <c:pt idx="3086">
                  <c:v>0.31936437993579037</c:v>
                </c:pt>
                <c:pt idx="3087">
                  <c:v>7.0339288675367026E-2</c:v>
                </c:pt>
                <c:pt idx="3088">
                  <c:v>0.37401940329452038</c:v>
                </c:pt>
                <c:pt idx="3089">
                  <c:v>0.19702008717224287</c:v>
                </c:pt>
                <c:pt idx="3090">
                  <c:v>0.54977753830443321</c:v>
                </c:pt>
                <c:pt idx="3091">
                  <c:v>0.37401940329452038</c:v>
                </c:pt>
                <c:pt idx="3093">
                  <c:v>4.241956519400128E-2</c:v>
                </c:pt>
                <c:pt idx="3094">
                  <c:v>4.2625947819423478E-2</c:v>
                </c:pt>
                <c:pt idx="3095">
                  <c:v>7.1842603462048155E-2</c:v>
                </c:pt>
                <c:pt idx="3096">
                  <c:v>0.88363162896784575</c:v>
                </c:pt>
                <c:pt idx="3097">
                  <c:v>0.64359999437266147</c:v>
                </c:pt>
                <c:pt idx="3098">
                  <c:v>0.29261584043394312</c:v>
                </c:pt>
                <c:pt idx="3099">
                  <c:v>0.94432305616845647</c:v>
                </c:pt>
                <c:pt idx="3100">
                  <c:v>0.37401940329452038</c:v>
                </c:pt>
                <c:pt idx="3101">
                  <c:v>0.20792995126813227</c:v>
                </c:pt>
                <c:pt idx="3102">
                  <c:v>0.9087070093534626</c:v>
                </c:pt>
                <c:pt idx="3103">
                  <c:v>6.8157941367372438E-2</c:v>
                </c:pt>
                <c:pt idx="3104">
                  <c:v>0.57111487635092195</c:v>
                </c:pt>
                <c:pt idx="3105">
                  <c:v>3.7758842188114511E-2</c:v>
                </c:pt>
                <c:pt idx="3107">
                  <c:v>0.51882748177672156</c:v>
                </c:pt>
                <c:pt idx="3108">
                  <c:v>0.39994144371257073</c:v>
                </c:pt>
                <c:pt idx="3109">
                  <c:v>2.4006549926228572E-2</c:v>
                </c:pt>
                <c:pt idx="3110">
                  <c:v>0.27531002872723703</c:v>
                </c:pt>
                <c:pt idx="3111">
                  <c:v>0.43335572661888733</c:v>
                </c:pt>
                <c:pt idx="3112">
                  <c:v>0.9335122819249656</c:v>
                </c:pt>
                <c:pt idx="3113">
                  <c:v>0.90356494106480401</c:v>
                </c:pt>
                <c:pt idx="3114">
                  <c:v>0.66999379574023321</c:v>
                </c:pt>
                <c:pt idx="3115">
                  <c:v>0.37401940329452016</c:v>
                </c:pt>
                <c:pt idx="3116">
                  <c:v>0.7396608855695358</c:v>
                </c:pt>
                <c:pt idx="3117">
                  <c:v>0.30495579739955564</c:v>
                </c:pt>
                <c:pt idx="3118">
                  <c:v>5.2960836452475409E-2</c:v>
                </c:pt>
                <c:pt idx="3119">
                  <c:v>0.72331782495274932</c:v>
                </c:pt>
                <c:pt idx="3121">
                  <c:v>0.37401940329452038</c:v>
                </c:pt>
                <c:pt idx="3122">
                  <c:v>8.492476241990278E-2</c:v>
                </c:pt>
                <c:pt idx="3123">
                  <c:v>1.0998230638792474</c:v>
                </c:pt>
                <c:pt idx="3124">
                  <c:v>0.73244836021601645</c:v>
                </c:pt>
                <c:pt idx="3125">
                  <c:v>7.9848740685337219E-2</c:v>
                </c:pt>
                <c:pt idx="3126">
                  <c:v>0.38644673271299435</c:v>
                </c:pt>
                <c:pt idx="3127">
                  <c:v>0.37401940329452038</c:v>
                </c:pt>
                <c:pt idx="3128">
                  <c:v>0.61143996882151697</c:v>
                </c:pt>
                <c:pt idx="3129">
                  <c:v>0.47786806313586278</c:v>
                </c:pt>
                <c:pt idx="3130">
                  <c:v>0.63306556706774986</c:v>
                </c:pt>
                <c:pt idx="3131">
                  <c:v>0.37401940329452038</c:v>
                </c:pt>
                <c:pt idx="3132">
                  <c:v>0.46067657055277139</c:v>
                </c:pt>
                <c:pt idx="3133">
                  <c:v>0.69407910752823565</c:v>
                </c:pt>
                <c:pt idx="3134">
                  <c:v>0.60425915278693132</c:v>
                </c:pt>
                <c:pt idx="3135">
                  <c:v>0.40176464229247155</c:v>
                </c:pt>
                <c:pt idx="3136">
                  <c:v>0.72398042386081241</c:v>
                </c:pt>
                <c:pt idx="3137">
                  <c:v>0.37401940329452016</c:v>
                </c:pt>
                <c:pt idx="3138">
                  <c:v>0.72847745151918275</c:v>
                </c:pt>
                <c:pt idx="3139">
                  <c:v>0.37401940329452038</c:v>
                </c:pt>
                <c:pt idx="3140">
                  <c:v>0.8659888941489694</c:v>
                </c:pt>
                <c:pt idx="3141">
                  <c:v>0.73339604088469579</c:v>
                </c:pt>
                <c:pt idx="3142">
                  <c:v>0.91680187155470882</c:v>
                </c:pt>
                <c:pt idx="3143">
                  <c:v>0.11822773362754084</c:v>
                </c:pt>
                <c:pt idx="3144">
                  <c:v>1.7662819966126626</c:v>
                </c:pt>
                <c:pt idx="3145">
                  <c:v>0.69141592745266189</c:v>
                </c:pt>
                <c:pt idx="3146">
                  <c:v>0.8815572779591867</c:v>
                </c:pt>
                <c:pt idx="3147">
                  <c:v>0.66089669604343482</c:v>
                </c:pt>
                <c:pt idx="3148">
                  <c:v>0.25562702686690414</c:v>
                </c:pt>
                <c:pt idx="3149">
                  <c:v>0.80951361217650564</c:v>
                </c:pt>
                <c:pt idx="3150">
                  <c:v>0.44227868596490211</c:v>
                </c:pt>
                <c:pt idx="3151">
                  <c:v>0.60594143933931677</c:v>
                </c:pt>
                <c:pt idx="3152">
                  <c:v>5.5619614570709075E-2</c:v>
                </c:pt>
                <c:pt idx="3153">
                  <c:v>0.37401940329452016</c:v>
                </c:pt>
                <c:pt idx="3154">
                  <c:v>0.71730366301634996</c:v>
                </c:pt>
                <c:pt idx="3156">
                  <c:v>0.83452074861699821</c:v>
                </c:pt>
                <c:pt idx="3157">
                  <c:v>0.68094634101516371</c:v>
                </c:pt>
                <c:pt idx="3158">
                  <c:v>0.53996472929967421</c:v>
                </c:pt>
                <c:pt idx="3159">
                  <c:v>0.37401940329452038</c:v>
                </c:pt>
                <c:pt idx="3160">
                  <c:v>1.7387063721931102E-4</c:v>
                </c:pt>
                <c:pt idx="3161">
                  <c:v>0.15681942252537889</c:v>
                </c:pt>
                <c:pt idx="3162">
                  <c:v>1.3449225273740804</c:v>
                </c:pt>
                <c:pt idx="3163">
                  <c:v>0.37401940329452038</c:v>
                </c:pt>
                <c:pt idx="3164">
                  <c:v>0.25232294424517804</c:v>
                </c:pt>
                <c:pt idx="3165">
                  <c:v>0.37401940329452016</c:v>
                </c:pt>
                <c:pt idx="3166">
                  <c:v>0.26836557217844881</c:v>
                </c:pt>
                <c:pt idx="3167">
                  <c:v>1.06088479743749</c:v>
                </c:pt>
                <c:pt idx="3168">
                  <c:v>0.40843207205473347</c:v>
                </c:pt>
                <c:pt idx="3169">
                  <c:v>0.13874270732127578</c:v>
                </c:pt>
                <c:pt idx="3170">
                  <c:v>0.49314182576175586</c:v>
                </c:pt>
                <c:pt idx="3171">
                  <c:v>0.68206130761904549</c:v>
                </c:pt>
                <c:pt idx="3172">
                  <c:v>0.73209121719116899</c:v>
                </c:pt>
                <c:pt idx="3173">
                  <c:v>0.47839202055794683</c:v>
                </c:pt>
                <c:pt idx="3174">
                  <c:v>0.31984320042859737</c:v>
                </c:pt>
                <c:pt idx="3175">
                  <c:v>0.15909041533928345</c:v>
                </c:pt>
                <c:pt idx="3176">
                  <c:v>0.55301396953634385</c:v>
                </c:pt>
                <c:pt idx="3177">
                  <c:v>0.6998133019675874</c:v>
                </c:pt>
                <c:pt idx="3178">
                  <c:v>0.21464562052891961</c:v>
                </c:pt>
                <c:pt idx="3179">
                  <c:v>0.37401940329452038</c:v>
                </c:pt>
                <c:pt idx="3180">
                  <c:v>0.37052164226722378</c:v>
                </c:pt>
                <c:pt idx="3181">
                  <c:v>1.5222365110295548</c:v>
                </c:pt>
                <c:pt idx="3182">
                  <c:v>1.130837755165619</c:v>
                </c:pt>
                <c:pt idx="3183">
                  <c:v>1.4849745737001676</c:v>
                </c:pt>
                <c:pt idx="3184">
                  <c:v>1.0992883849903796</c:v>
                </c:pt>
                <c:pt idx="3185">
                  <c:v>0.73724787948377646</c:v>
                </c:pt>
                <c:pt idx="3186">
                  <c:v>0.72166648758559326</c:v>
                </c:pt>
                <c:pt idx="3187">
                  <c:v>0.37401940329452038</c:v>
                </c:pt>
                <c:pt idx="3188">
                  <c:v>0.30413529092617603</c:v>
                </c:pt>
                <c:pt idx="3189">
                  <c:v>0.24145319108197127</c:v>
                </c:pt>
                <c:pt idx="3190">
                  <c:v>0.90617895305316876</c:v>
                </c:pt>
                <c:pt idx="3191">
                  <c:v>0</c:v>
                </c:pt>
                <c:pt idx="3192">
                  <c:v>1.4726107910282884</c:v>
                </c:pt>
                <c:pt idx="3193">
                  <c:v>0.29725109001598149</c:v>
                </c:pt>
                <c:pt idx="3194">
                  <c:v>0.73635583947517036</c:v>
                </c:pt>
                <c:pt idx="3195">
                  <c:v>0.6465402274821489</c:v>
                </c:pt>
                <c:pt idx="3196">
                  <c:v>0.11392383883299793</c:v>
                </c:pt>
                <c:pt idx="3197">
                  <c:v>2.6286866613072665E-2</c:v>
                </c:pt>
                <c:pt idx="3198">
                  <c:v>0.465506922172572</c:v>
                </c:pt>
                <c:pt idx="3199">
                  <c:v>9.7765999806575438E-2</c:v>
                </c:pt>
                <c:pt idx="3200">
                  <c:v>0.37401940329452038</c:v>
                </c:pt>
                <c:pt idx="3201">
                  <c:v>0.37401940329452038</c:v>
                </c:pt>
                <c:pt idx="3202">
                  <c:v>0.25684913758111472</c:v>
                </c:pt>
                <c:pt idx="3203">
                  <c:v>0.37401940329452038</c:v>
                </c:pt>
                <c:pt idx="3204">
                  <c:v>0.41821533788657628</c:v>
                </c:pt>
                <c:pt idx="3205">
                  <c:v>4.0771058273742819E-2</c:v>
                </c:pt>
                <c:pt idx="3206">
                  <c:v>1.2193469234059418</c:v>
                </c:pt>
                <c:pt idx="3207">
                  <c:v>0.98601271685107728</c:v>
                </c:pt>
                <c:pt idx="3208">
                  <c:v>0.71159233195384208</c:v>
                </c:pt>
                <c:pt idx="3209">
                  <c:v>0.43955358316534193</c:v>
                </c:pt>
                <c:pt idx="3210">
                  <c:v>0.13072580701342609</c:v>
                </c:pt>
                <c:pt idx="3211">
                  <c:v>0.73530648054004522</c:v>
                </c:pt>
                <c:pt idx="3212">
                  <c:v>0.29315579902396416</c:v>
                </c:pt>
                <c:pt idx="3213">
                  <c:v>0.85827722912952409</c:v>
                </c:pt>
                <c:pt idx="3214">
                  <c:v>0.37401940329452016</c:v>
                </c:pt>
                <c:pt idx="3215">
                  <c:v>0.56281273883810368</c:v>
                </c:pt>
                <c:pt idx="3216">
                  <c:v>0.73435336738105572</c:v>
                </c:pt>
                <c:pt idx="3218">
                  <c:v>8.6275515412237866E-2</c:v>
                </c:pt>
                <c:pt idx="3219">
                  <c:v>0.39532649059562902</c:v>
                </c:pt>
                <c:pt idx="3220">
                  <c:v>1.2273136335228454</c:v>
                </c:pt>
                <c:pt idx="3221">
                  <c:v>0.21508484376935028</c:v>
                </c:pt>
                <c:pt idx="3222">
                  <c:v>0.10859917083396906</c:v>
                </c:pt>
                <c:pt idx="3223">
                  <c:v>0.37401940329452038</c:v>
                </c:pt>
                <c:pt idx="3224">
                  <c:v>0.75477388229022735</c:v>
                </c:pt>
                <c:pt idx="3225">
                  <c:v>0.63540145740004783</c:v>
                </c:pt>
                <c:pt idx="3226">
                  <c:v>0.21640984893780429</c:v>
                </c:pt>
                <c:pt idx="3227">
                  <c:v>1.4762470249409341</c:v>
                </c:pt>
                <c:pt idx="3228">
                  <c:v>0.5929280217751266</c:v>
                </c:pt>
                <c:pt idx="3229">
                  <c:v>0.33906607822067297</c:v>
                </c:pt>
                <c:pt idx="3230">
                  <c:v>0.32824580186390778</c:v>
                </c:pt>
                <c:pt idx="3231">
                  <c:v>0.12556355611665265</c:v>
                </c:pt>
                <c:pt idx="3232">
                  <c:v>0.80647052503142669</c:v>
                </c:pt>
                <c:pt idx="3233">
                  <c:v>0.1131551645273919</c:v>
                </c:pt>
                <c:pt idx="3234">
                  <c:v>0.76183206271470905</c:v>
                </c:pt>
                <c:pt idx="3235">
                  <c:v>0.37401940329452038</c:v>
                </c:pt>
                <c:pt idx="3236">
                  <c:v>0.37401940329452038</c:v>
                </c:pt>
                <c:pt idx="3237">
                  <c:v>1.3666992434238863E-2</c:v>
                </c:pt>
                <c:pt idx="3238">
                  <c:v>0.18987943569054574</c:v>
                </c:pt>
                <c:pt idx="3239">
                  <c:v>6.4477888560494434E-3</c:v>
                </c:pt>
                <c:pt idx="3240">
                  <c:v>0.39409800805027922</c:v>
                </c:pt>
                <c:pt idx="3241">
                  <c:v>1.8548799233765723</c:v>
                </c:pt>
                <c:pt idx="3242">
                  <c:v>0.23179837057429994</c:v>
                </c:pt>
                <c:pt idx="3243">
                  <c:v>0.37401940329452038</c:v>
                </c:pt>
                <c:pt idx="3244">
                  <c:v>0.53717752641599847</c:v>
                </c:pt>
                <c:pt idx="3245">
                  <c:v>0.27776186319163987</c:v>
                </c:pt>
                <c:pt idx="3246">
                  <c:v>0.68631380339155779</c:v>
                </c:pt>
                <c:pt idx="3247">
                  <c:v>0.26694293864827651</c:v>
                </c:pt>
                <c:pt idx="3248">
                  <c:v>0.16859559579501579</c:v>
                </c:pt>
                <c:pt idx="3250">
                  <c:v>1.1699211748469827</c:v>
                </c:pt>
                <c:pt idx="3251">
                  <c:v>0.44960711487565469</c:v>
                </c:pt>
                <c:pt idx="3252">
                  <c:v>0.37401940329452016</c:v>
                </c:pt>
                <c:pt idx="3253">
                  <c:v>0.79858206690566313</c:v>
                </c:pt>
                <c:pt idx="3254">
                  <c:v>0.37401940329452038</c:v>
                </c:pt>
                <c:pt idx="3255">
                  <c:v>0.85856717941059069</c:v>
                </c:pt>
                <c:pt idx="3256">
                  <c:v>6.6736951611654494E-2</c:v>
                </c:pt>
                <c:pt idx="3257">
                  <c:v>1.2286099569732927E-2</c:v>
                </c:pt>
                <c:pt idx="3258">
                  <c:v>0.44084724264476671</c:v>
                </c:pt>
                <c:pt idx="3259">
                  <c:v>0.37401940329452038</c:v>
                </c:pt>
                <c:pt idx="3260">
                  <c:v>0.14527418013971907</c:v>
                </c:pt>
                <c:pt idx="3261">
                  <c:v>1.1869040780308726</c:v>
                </c:pt>
                <c:pt idx="3262">
                  <c:v>0.10490736570291376</c:v>
                </c:pt>
                <c:pt idx="3263">
                  <c:v>0.10642793653905736</c:v>
                </c:pt>
                <c:pt idx="3264">
                  <c:v>0.18865909688507157</c:v>
                </c:pt>
                <c:pt idx="3265">
                  <c:v>0.24319055304885376</c:v>
                </c:pt>
                <c:pt idx="3266">
                  <c:v>0.37806717653213034</c:v>
                </c:pt>
                <c:pt idx="3267">
                  <c:v>3.366019171152651E-2</c:v>
                </c:pt>
                <c:pt idx="3268">
                  <c:v>0.36996218340249409</c:v>
                </c:pt>
                <c:pt idx="3269">
                  <c:v>0.37401940329452038</c:v>
                </c:pt>
                <c:pt idx="3270">
                  <c:v>0.80221730691869331</c:v>
                </c:pt>
                <c:pt idx="3271">
                  <c:v>0.21476608666489339</c:v>
                </c:pt>
                <c:pt idx="3272">
                  <c:v>0.579177825151026</c:v>
                </c:pt>
                <c:pt idx="3273">
                  <c:v>0.40136041438961795</c:v>
                </c:pt>
                <c:pt idx="3274">
                  <c:v>0.18776902781050694</c:v>
                </c:pt>
                <c:pt idx="3275">
                  <c:v>0.59073888232129002</c:v>
                </c:pt>
                <c:pt idx="3276">
                  <c:v>0.37401940329452038</c:v>
                </c:pt>
                <c:pt idx="3277">
                  <c:v>0.37401940329452038</c:v>
                </c:pt>
                <c:pt idx="3278">
                  <c:v>5.70557977374948E-2</c:v>
                </c:pt>
                <c:pt idx="3279">
                  <c:v>0.37401940329452038</c:v>
                </c:pt>
                <c:pt idx="3280">
                  <c:v>0.73635583947517036</c:v>
                </c:pt>
                <c:pt idx="3281">
                  <c:v>0.38366294096525411</c:v>
                </c:pt>
                <c:pt idx="3282">
                  <c:v>0.41432807167245689</c:v>
                </c:pt>
                <c:pt idx="3283">
                  <c:v>0.6221713524853616</c:v>
                </c:pt>
                <c:pt idx="3284">
                  <c:v>0.29239780656163838</c:v>
                </c:pt>
                <c:pt idx="3285">
                  <c:v>0.56254738846737151</c:v>
                </c:pt>
                <c:pt idx="3286">
                  <c:v>1.2331807106780341</c:v>
                </c:pt>
                <c:pt idx="3287">
                  <c:v>0.40590207602208489</c:v>
                </c:pt>
                <c:pt idx="3288">
                  <c:v>0.88322579036973403</c:v>
                </c:pt>
                <c:pt idx="3289">
                  <c:v>0.37401940329452038</c:v>
                </c:pt>
                <c:pt idx="3290">
                  <c:v>0.79297486478365642</c:v>
                </c:pt>
                <c:pt idx="3291">
                  <c:v>0.73530776060074932</c:v>
                </c:pt>
                <c:pt idx="3292">
                  <c:v>0.37401940329452038</c:v>
                </c:pt>
                <c:pt idx="3293">
                  <c:v>0.37401940329452038</c:v>
                </c:pt>
                <c:pt idx="3294">
                  <c:v>0.59198759341390195</c:v>
                </c:pt>
                <c:pt idx="3295">
                  <c:v>0.56356155650337725</c:v>
                </c:pt>
                <c:pt idx="3296">
                  <c:v>7.9622074816688815E-2</c:v>
                </c:pt>
                <c:pt idx="3297">
                  <c:v>0.41127038683988398</c:v>
                </c:pt>
                <c:pt idx="3298">
                  <c:v>0.39800839933281446</c:v>
                </c:pt>
                <c:pt idx="3299">
                  <c:v>6.4762643770005596E-2</c:v>
                </c:pt>
                <c:pt idx="3300">
                  <c:v>1.2236605379038872</c:v>
                </c:pt>
                <c:pt idx="3301">
                  <c:v>0.73369033703274267</c:v>
                </c:pt>
                <c:pt idx="3302">
                  <c:v>0.65155625187189437</c:v>
                </c:pt>
                <c:pt idx="3303">
                  <c:v>1.0430506972006559</c:v>
                </c:pt>
                <c:pt idx="3304">
                  <c:v>0.42102625785447817</c:v>
                </c:pt>
                <c:pt idx="3305">
                  <c:v>0.11809489270477765</c:v>
                </c:pt>
                <c:pt idx="3306">
                  <c:v>0.50550545245690759</c:v>
                </c:pt>
                <c:pt idx="3307">
                  <c:v>0.10609183133121283</c:v>
                </c:pt>
                <c:pt idx="3308">
                  <c:v>0.13319756563849713</c:v>
                </c:pt>
                <c:pt idx="3309">
                  <c:v>0.5952383508887511</c:v>
                </c:pt>
                <c:pt idx="3310">
                  <c:v>0.60288149248574185</c:v>
                </c:pt>
                <c:pt idx="3311">
                  <c:v>0.24446418454205934</c:v>
                </c:pt>
                <c:pt idx="3312">
                  <c:v>0.58425415164544936</c:v>
                </c:pt>
                <c:pt idx="3313">
                  <c:v>0.72040708585505353</c:v>
                </c:pt>
                <c:pt idx="3314">
                  <c:v>1.2580140399259697E-2</c:v>
                </c:pt>
                <c:pt idx="3315">
                  <c:v>1.1122143240786226</c:v>
                </c:pt>
                <c:pt idx="3316">
                  <c:v>0.15839985764517225</c:v>
                </c:pt>
                <c:pt idx="3317">
                  <c:v>0.73628761804967024</c:v>
                </c:pt>
                <c:pt idx="3318">
                  <c:v>0.4463534322857548</c:v>
                </c:pt>
                <c:pt idx="3319">
                  <c:v>0.63372561645040082</c:v>
                </c:pt>
                <c:pt idx="3320">
                  <c:v>0.37401940329452038</c:v>
                </c:pt>
                <c:pt idx="3321">
                  <c:v>0.32626100694214816</c:v>
                </c:pt>
                <c:pt idx="3322">
                  <c:v>0.31670199574568342</c:v>
                </c:pt>
                <c:pt idx="3323">
                  <c:v>1.2073182498645709</c:v>
                </c:pt>
                <c:pt idx="3324">
                  <c:v>4.789389458537195E-3</c:v>
                </c:pt>
                <c:pt idx="3325">
                  <c:v>1.0863190477706945</c:v>
                </c:pt>
                <c:pt idx="3326">
                  <c:v>5.2204455730694259E-2</c:v>
                </c:pt>
                <c:pt idx="3327">
                  <c:v>0.19130433975766881</c:v>
                </c:pt>
                <c:pt idx="3328">
                  <c:v>5.1092484880320164E-2</c:v>
                </c:pt>
                <c:pt idx="3329">
                  <c:v>0.37401940329452038</c:v>
                </c:pt>
                <c:pt idx="3330">
                  <c:v>0.41076592112551208</c:v>
                </c:pt>
                <c:pt idx="3331">
                  <c:v>0.73635583947517036</c:v>
                </c:pt>
                <c:pt idx="3332">
                  <c:v>1.1711898593123393</c:v>
                </c:pt>
                <c:pt idx="3333">
                  <c:v>0.15994409736104004</c:v>
                </c:pt>
                <c:pt idx="3334">
                  <c:v>0.93072971454430342</c:v>
                </c:pt>
                <c:pt idx="3335">
                  <c:v>0.37401940329452038</c:v>
                </c:pt>
                <c:pt idx="3336">
                  <c:v>0.44466231436440401</c:v>
                </c:pt>
                <c:pt idx="3337">
                  <c:v>0.42421397845963699</c:v>
                </c:pt>
                <c:pt idx="3338">
                  <c:v>0.13260031783442694</c:v>
                </c:pt>
                <c:pt idx="3339">
                  <c:v>0.45201292311744229</c:v>
                </c:pt>
                <c:pt idx="3340">
                  <c:v>0.92235426901014739</c:v>
                </c:pt>
                <c:pt idx="3341">
                  <c:v>0.3090588539679735</c:v>
                </c:pt>
                <c:pt idx="3342">
                  <c:v>0.73498336367472061</c:v>
                </c:pt>
                <c:pt idx="3343">
                  <c:v>0.21892465156983687</c:v>
                </c:pt>
                <c:pt idx="3344">
                  <c:v>0.44999546911731436</c:v>
                </c:pt>
                <c:pt idx="3345">
                  <c:v>0.45940626482428754</c:v>
                </c:pt>
                <c:pt idx="3346">
                  <c:v>9.4627627329619352E-2</c:v>
                </c:pt>
                <c:pt idx="3347">
                  <c:v>0.25379962390800737</c:v>
                </c:pt>
                <c:pt idx="3348">
                  <c:v>0.7316078236659912</c:v>
                </c:pt>
                <c:pt idx="3349">
                  <c:v>0.63623264356828857</c:v>
                </c:pt>
                <c:pt idx="3350">
                  <c:v>0.72530909374400199</c:v>
                </c:pt>
                <c:pt idx="3351">
                  <c:v>0.77779797427424135</c:v>
                </c:pt>
                <c:pt idx="3352">
                  <c:v>0.39937149698395419</c:v>
                </c:pt>
                <c:pt idx="3353">
                  <c:v>0.37401940329452016</c:v>
                </c:pt>
                <c:pt idx="3354">
                  <c:v>7.5241485227549754E-2</c:v>
                </c:pt>
                <c:pt idx="3355">
                  <c:v>0.65177484803819163</c:v>
                </c:pt>
                <c:pt idx="3356">
                  <c:v>2.7880015249001487E-2</c:v>
                </c:pt>
                <c:pt idx="3357">
                  <c:v>0.37835213891392455</c:v>
                </c:pt>
                <c:pt idx="3358">
                  <c:v>0.35655179601349657</c:v>
                </c:pt>
                <c:pt idx="3359">
                  <c:v>0.37401940329452038</c:v>
                </c:pt>
                <c:pt idx="3360">
                  <c:v>0.37401940329452038</c:v>
                </c:pt>
                <c:pt idx="3361">
                  <c:v>0</c:v>
                </c:pt>
                <c:pt idx="3362">
                  <c:v>0.40833658718257249</c:v>
                </c:pt>
                <c:pt idx="3363">
                  <c:v>0.37401940329452038</c:v>
                </c:pt>
                <c:pt idx="3364">
                  <c:v>0.46918895754880602</c:v>
                </c:pt>
                <c:pt idx="3365">
                  <c:v>0.37401940329452038</c:v>
                </c:pt>
                <c:pt idx="3366">
                  <c:v>0.60408389458997236</c:v>
                </c:pt>
                <c:pt idx="3367">
                  <c:v>0.7002552091863925</c:v>
                </c:pt>
                <c:pt idx="3368">
                  <c:v>0.24590815054421847</c:v>
                </c:pt>
                <c:pt idx="3369">
                  <c:v>0.39600730075704826</c:v>
                </c:pt>
                <c:pt idx="3370">
                  <c:v>1.0974236586236847</c:v>
                </c:pt>
                <c:pt idx="3371">
                  <c:v>0.37401940329452038</c:v>
                </c:pt>
                <c:pt idx="3372">
                  <c:v>0.7355682614406408</c:v>
                </c:pt>
                <c:pt idx="3373">
                  <c:v>1.374140689916916</c:v>
                </c:pt>
                <c:pt idx="3374">
                  <c:v>0.1368978037115551</c:v>
                </c:pt>
                <c:pt idx="3375">
                  <c:v>0.37401940329452016</c:v>
                </c:pt>
                <c:pt idx="3376">
                  <c:v>0.90176549559948149</c:v>
                </c:pt>
                <c:pt idx="3377">
                  <c:v>9.5602057018691039E-2</c:v>
                </c:pt>
                <c:pt idx="3378">
                  <c:v>1.784413589890375</c:v>
                </c:pt>
                <c:pt idx="3379">
                  <c:v>0.6193442219118086</c:v>
                </c:pt>
                <c:pt idx="3380">
                  <c:v>0.74960280628438347</c:v>
                </c:pt>
                <c:pt idx="3381">
                  <c:v>0.65282414743213779</c:v>
                </c:pt>
                <c:pt idx="3382">
                  <c:v>0.37401940329452038</c:v>
                </c:pt>
                <c:pt idx="3383">
                  <c:v>0.37401940329452038</c:v>
                </c:pt>
                <c:pt idx="3384">
                  <c:v>0.42098762013713603</c:v>
                </c:pt>
                <c:pt idx="3385">
                  <c:v>0.1781580356211579</c:v>
                </c:pt>
                <c:pt idx="3386">
                  <c:v>0.4885954302253645</c:v>
                </c:pt>
                <c:pt idx="3387">
                  <c:v>0.5751768064221755</c:v>
                </c:pt>
                <c:pt idx="3388">
                  <c:v>0.81413670309842234</c:v>
                </c:pt>
                <c:pt idx="3389">
                  <c:v>7.0084598406389365E-2</c:v>
                </c:pt>
                <c:pt idx="3390">
                  <c:v>0.56852445442993849</c:v>
                </c:pt>
                <c:pt idx="3391">
                  <c:v>0.3811327079291062</c:v>
                </c:pt>
                <c:pt idx="3393">
                  <c:v>0.8329427956073524</c:v>
                </c:pt>
                <c:pt idx="3394">
                  <c:v>0.250635542476075</c:v>
                </c:pt>
                <c:pt idx="3395">
                  <c:v>0.15938196596203771</c:v>
                </c:pt>
                <c:pt idx="3396">
                  <c:v>0.38730419265113053</c:v>
                </c:pt>
                <c:pt idx="3397">
                  <c:v>0.73493042847737222</c:v>
                </c:pt>
                <c:pt idx="3398">
                  <c:v>0.56768165838202245</c:v>
                </c:pt>
                <c:pt idx="3399">
                  <c:v>0.23068596893015755</c:v>
                </c:pt>
                <c:pt idx="3400">
                  <c:v>0.37401940329452038</c:v>
                </c:pt>
                <c:pt idx="3401">
                  <c:v>0.8329427956073524</c:v>
                </c:pt>
                <c:pt idx="3402">
                  <c:v>0.58825337706986047</c:v>
                </c:pt>
                <c:pt idx="3403">
                  <c:v>0.56881947430094271</c:v>
                </c:pt>
                <c:pt idx="3404">
                  <c:v>2.6527471006015817E-2</c:v>
                </c:pt>
                <c:pt idx="3405">
                  <c:v>0.40697305682593321</c:v>
                </c:pt>
                <c:pt idx="3406">
                  <c:v>0.73421125177812852</c:v>
                </c:pt>
                <c:pt idx="3407">
                  <c:v>0.73349652293849998</c:v>
                </c:pt>
                <c:pt idx="3408">
                  <c:v>0.15938196596203771</c:v>
                </c:pt>
                <c:pt idx="3409">
                  <c:v>0.96834174183514665</c:v>
                </c:pt>
                <c:pt idx="3410">
                  <c:v>0.37401940329452038</c:v>
                </c:pt>
                <c:pt idx="3411">
                  <c:v>0.73442534376591817</c:v>
                </c:pt>
                <c:pt idx="3412">
                  <c:v>0.73635583947517036</c:v>
                </c:pt>
                <c:pt idx="3413">
                  <c:v>0.34467992619718957</c:v>
                </c:pt>
                <c:pt idx="3414">
                  <c:v>0.25221635565510403</c:v>
                </c:pt>
                <c:pt idx="3415">
                  <c:v>0.37401940329452038</c:v>
                </c:pt>
                <c:pt idx="3416">
                  <c:v>0.58194425409328943</c:v>
                </c:pt>
                <c:pt idx="3417">
                  <c:v>0.37477256759073624</c:v>
                </c:pt>
                <c:pt idx="3418">
                  <c:v>0.73303010754945297</c:v>
                </c:pt>
                <c:pt idx="3419">
                  <c:v>0.73303010754945297</c:v>
                </c:pt>
                <c:pt idx="3420">
                  <c:v>0.73303010754945297</c:v>
                </c:pt>
                <c:pt idx="3421">
                  <c:v>0.76958056141724762</c:v>
                </c:pt>
                <c:pt idx="3422">
                  <c:v>0.73327735776948655</c:v>
                </c:pt>
                <c:pt idx="3423">
                  <c:v>0.69486110936536583</c:v>
                </c:pt>
                <c:pt idx="3424">
                  <c:v>0.35439109621941028</c:v>
                </c:pt>
                <c:pt idx="3425">
                  <c:v>0.70569906277916605</c:v>
                </c:pt>
                <c:pt idx="3426">
                  <c:v>0.37401940329452038</c:v>
                </c:pt>
                <c:pt idx="3427">
                  <c:v>0.65706161512765104</c:v>
                </c:pt>
                <c:pt idx="3428">
                  <c:v>0.49825729917978911</c:v>
                </c:pt>
                <c:pt idx="3429">
                  <c:v>0.20688350059147301</c:v>
                </c:pt>
                <c:pt idx="3430">
                  <c:v>0.20756922015119245</c:v>
                </c:pt>
                <c:pt idx="3431">
                  <c:v>0.69059071201040867</c:v>
                </c:pt>
                <c:pt idx="3432">
                  <c:v>0.42455866812613419</c:v>
                </c:pt>
                <c:pt idx="3433">
                  <c:v>0.30493185833279862</c:v>
                </c:pt>
                <c:pt idx="3434">
                  <c:v>0.53767509232338373</c:v>
                </c:pt>
                <c:pt idx="3435">
                  <c:v>0.37401940329452038</c:v>
                </c:pt>
                <c:pt idx="3436">
                  <c:v>0.56852445442993849</c:v>
                </c:pt>
                <c:pt idx="3437">
                  <c:v>0.17539850162323686</c:v>
                </c:pt>
                <c:pt idx="3438">
                  <c:v>0.1626897962258245</c:v>
                </c:pt>
                <c:pt idx="3440">
                  <c:v>0.39432964936604614</c:v>
                </c:pt>
                <c:pt idx="3441">
                  <c:v>4.5504550697529629E-2</c:v>
                </c:pt>
                <c:pt idx="3442">
                  <c:v>0.19241709886244338</c:v>
                </c:pt>
                <c:pt idx="3443">
                  <c:v>0.37401940329452038</c:v>
                </c:pt>
                <c:pt idx="3444">
                  <c:v>0.46877852179406826</c:v>
                </c:pt>
                <c:pt idx="3445">
                  <c:v>0.14935617182627867</c:v>
                </c:pt>
                <c:pt idx="3446">
                  <c:v>0.43016387099078257</c:v>
                </c:pt>
                <c:pt idx="3447">
                  <c:v>0.12367585727825148</c:v>
                </c:pt>
                <c:pt idx="3448">
                  <c:v>0.37401940329452038</c:v>
                </c:pt>
                <c:pt idx="3449">
                  <c:v>0.16419175593821719</c:v>
                </c:pt>
                <c:pt idx="3450">
                  <c:v>1.1185052373901399</c:v>
                </c:pt>
                <c:pt idx="3451">
                  <c:v>0.73357739564929658</c:v>
                </c:pt>
                <c:pt idx="3452">
                  <c:v>0.13634501810835034</c:v>
                </c:pt>
                <c:pt idx="3453">
                  <c:v>0.6129953597775547</c:v>
                </c:pt>
                <c:pt idx="3454">
                  <c:v>0.64756305209744625</c:v>
                </c:pt>
                <c:pt idx="3455">
                  <c:v>0.58482747612627783</c:v>
                </c:pt>
                <c:pt idx="3456">
                  <c:v>0.37401940329452038</c:v>
                </c:pt>
                <c:pt idx="3458">
                  <c:v>0.37401940329452016</c:v>
                </c:pt>
                <c:pt idx="3459">
                  <c:v>0.22845976221721478</c:v>
                </c:pt>
                <c:pt idx="3460">
                  <c:v>0.21151524405199892</c:v>
                </c:pt>
                <c:pt idx="3461">
                  <c:v>0.33871205478755134</c:v>
                </c:pt>
                <c:pt idx="3462">
                  <c:v>0.16419175593821719</c:v>
                </c:pt>
                <c:pt idx="3463">
                  <c:v>1.2335925190748949</c:v>
                </c:pt>
                <c:pt idx="3464">
                  <c:v>1.2335925190748949</c:v>
                </c:pt>
                <c:pt idx="3465">
                  <c:v>0.37401940329452016</c:v>
                </c:pt>
                <c:pt idx="3466">
                  <c:v>0.7326065482544093</c:v>
                </c:pt>
                <c:pt idx="3467">
                  <c:v>1.2335925190748949</c:v>
                </c:pt>
                <c:pt idx="3468">
                  <c:v>0.87594174734989161</c:v>
                </c:pt>
                <c:pt idx="3469">
                  <c:v>0.24319055304885376</c:v>
                </c:pt>
                <c:pt idx="3470">
                  <c:v>0.37401940329452038</c:v>
                </c:pt>
                <c:pt idx="3471">
                  <c:v>0.26623186139807326</c:v>
                </c:pt>
                <c:pt idx="3472">
                  <c:v>0.37401940329452038</c:v>
                </c:pt>
                <c:pt idx="3473">
                  <c:v>0.20792995126813227</c:v>
                </c:pt>
                <c:pt idx="3474">
                  <c:v>1.3162555946928827</c:v>
                </c:pt>
                <c:pt idx="3475">
                  <c:v>0.10709133327539276</c:v>
                </c:pt>
                <c:pt idx="3476">
                  <c:v>0.64080166545694828</c:v>
                </c:pt>
                <c:pt idx="3477">
                  <c:v>0.37401940329452038</c:v>
                </c:pt>
                <c:pt idx="3478">
                  <c:v>1.2335925190748949</c:v>
                </c:pt>
                <c:pt idx="3479">
                  <c:v>0.73635583947517036</c:v>
                </c:pt>
                <c:pt idx="3480">
                  <c:v>0.25301798916184542</c:v>
                </c:pt>
                <c:pt idx="3481">
                  <c:v>0.37401940329452038</c:v>
                </c:pt>
                <c:pt idx="3482">
                  <c:v>0.37401940329452038</c:v>
                </c:pt>
                <c:pt idx="3483">
                  <c:v>0.38091493975831076</c:v>
                </c:pt>
                <c:pt idx="3484">
                  <c:v>0.37149568837904101</c:v>
                </c:pt>
                <c:pt idx="3485">
                  <c:v>0.37401940329452038</c:v>
                </c:pt>
                <c:pt idx="3486">
                  <c:v>1.2746965477805634</c:v>
                </c:pt>
                <c:pt idx="3487">
                  <c:v>0.10569016961097402</c:v>
                </c:pt>
                <c:pt idx="3488">
                  <c:v>0.1217913326974837</c:v>
                </c:pt>
                <c:pt idx="3489">
                  <c:v>1.2105244179665391</c:v>
                </c:pt>
                <c:pt idx="3490">
                  <c:v>0.50494095586307541</c:v>
                </c:pt>
                <c:pt idx="3491">
                  <c:v>0.63052308080503749</c:v>
                </c:pt>
                <c:pt idx="3492">
                  <c:v>0.41626360076130009</c:v>
                </c:pt>
                <c:pt idx="3493">
                  <c:v>2.4605605783279088</c:v>
                </c:pt>
                <c:pt idx="3494">
                  <c:v>0.12367585727825148</c:v>
                </c:pt>
                <c:pt idx="3495">
                  <c:v>0.37401940329452038</c:v>
                </c:pt>
                <c:pt idx="3496">
                  <c:v>0.25343829309784421</c:v>
                </c:pt>
                <c:pt idx="3497">
                  <c:v>0.1217913326974837</c:v>
                </c:pt>
                <c:pt idx="3498">
                  <c:v>1.2335925190748949</c:v>
                </c:pt>
                <c:pt idx="3499">
                  <c:v>0.16445406280360114</c:v>
                </c:pt>
                <c:pt idx="3500">
                  <c:v>0.12199546471161424</c:v>
                </c:pt>
                <c:pt idx="3501">
                  <c:v>0.37401940329452038</c:v>
                </c:pt>
                <c:pt idx="3502">
                  <c:v>0.58908408016942848</c:v>
                </c:pt>
                <c:pt idx="3503">
                  <c:v>0.60976931298713122</c:v>
                </c:pt>
                <c:pt idx="3504">
                  <c:v>0.58484431431119044</c:v>
                </c:pt>
                <c:pt idx="3506">
                  <c:v>0.19611824424552962</c:v>
                </c:pt>
                <c:pt idx="3507">
                  <c:v>0.31218847499769575</c:v>
                </c:pt>
                <c:pt idx="3508">
                  <c:v>0.2548750799865464</c:v>
                </c:pt>
                <c:pt idx="3509">
                  <c:v>0.21861171632517085</c:v>
                </c:pt>
                <c:pt idx="3510">
                  <c:v>0.49016194836503968</c:v>
                </c:pt>
                <c:pt idx="3511">
                  <c:v>0.37401940329452038</c:v>
                </c:pt>
                <c:pt idx="3512">
                  <c:v>1.0504780764742561</c:v>
                </c:pt>
                <c:pt idx="3513">
                  <c:v>0.37401940329452038</c:v>
                </c:pt>
                <c:pt idx="3514">
                  <c:v>0.37401940329452038</c:v>
                </c:pt>
                <c:pt idx="3515">
                  <c:v>0.51367174451207753</c:v>
                </c:pt>
                <c:pt idx="3516">
                  <c:v>1.3898799461838245</c:v>
                </c:pt>
                <c:pt idx="3517">
                  <c:v>0.37401940329452038</c:v>
                </c:pt>
                <c:pt idx="3518">
                  <c:v>0.15632967402577105</c:v>
                </c:pt>
                <c:pt idx="3519">
                  <c:v>0.73635583947517036</c:v>
                </c:pt>
                <c:pt idx="3520">
                  <c:v>0.13379539234352594</c:v>
                </c:pt>
                <c:pt idx="3521">
                  <c:v>0.40192353999852648</c:v>
                </c:pt>
                <c:pt idx="3522">
                  <c:v>1.015270553840582</c:v>
                </c:pt>
                <c:pt idx="3523">
                  <c:v>0.40948827064610555</c:v>
                </c:pt>
                <c:pt idx="3524">
                  <c:v>0.37401940329452016</c:v>
                </c:pt>
                <c:pt idx="3526">
                  <c:v>0.37401940329452038</c:v>
                </c:pt>
                <c:pt idx="3527">
                  <c:v>0.16810044149741712</c:v>
                </c:pt>
                <c:pt idx="3528">
                  <c:v>4.3637320626516103E-2</c:v>
                </c:pt>
                <c:pt idx="3529">
                  <c:v>0.37401940329452038</c:v>
                </c:pt>
                <c:pt idx="3530">
                  <c:v>0.37401940329452038</c:v>
                </c:pt>
                <c:pt idx="3531">
                  <c:v>0.56852445442993849</c:v>
                </c:pt>
                <c:pt idx="3532">
                  <c:v>1.2335925190748949</c:v>
                </c:pt>
                <c:pt idx="3533">
                  <c:v>0.37401940329452038</c:v>
                </c:pt>
                <c:pt idx="3534">
                  <c:v>0.49351827094680839</c:v>
                </c:pt>
                <c:pt idx="3535">
                  <c:v>0.37401940329452038</c:v>
                </c:pt>
                <c:pt idx="3536">
                  <c:v>0.58908408016942848</c:v>
                </c:pt>
                <c:pt idx="3537">
                  <c:v>2.65939322790134E-2</c:v>
                </c:pt>
                <c:pt idx="3538">
                  <c:v>0.45238341920005004</c:v>
                </c:pt>
                <c:pt idx="3539">
                  <c:v>0.56852445442993849</c:v>
                </c:pt>
                <c:pt idx="3540">
                  <c:v>0.25078991705967629</c:v>
                </c:pt>
                <c:pt idx="3542">
                  <c:v>2.5795064440610783E-2</c:v>
                </c:pt>
                <c:pt idx="3543">
                  <c:v>0.37401940329452038</c:v>
                </c:pt>
                <c:pt idx="3544">
                  <c:v>0.37401940329452038</c:v>
                </c:pt>
                <c:pt idx="3545">
                  <c:v>0.37401940329452038</c:v>
                </c:pt>
                <c:pt idx="3546">
                  <c:v>0.37401940329452038</c:v>
                </c:pt>
                <c:pt idx="3547">
                  <c:v>0.37401940329452038</c:v>
                </c:pt>
                <c:pt idx="3548">
                  <c:v>0.37401940329452038</c:v>
                </c:pt>
                <c:pt idx="3549">
                  <c:v>0.37401940329452038</c:v>
                </c:pt>
                <c:pt idx="3550">
                  <c:v>2.4868337523916997E-2</c:v>
                </c:pt>
                <c:pt idx="3551">
                  <c:v>0.65925560242611936</c:v>
                </c:pt>
                <c:pt idx="3553">
                  <c:v>6.9457652627185659E-2</c:v>
                </c:pt>
                <c:pt idx="3554">
                  <c:v>0.37401940329452038</c:v>
                </c:pt>
                <c:pt idx="3555">
                  <c:v>0.36577939867089693</c:v>
                </c:pt>
                <c:pt idx="3556">
                  <c:v>0.37401940329452038</c:v>
                </c:pt>
                <c:pt idx="3557">
                  <c:v>1.0849044446340304</c:v>
                </c:pt>
                <c:pt idx="3558">
                  <c:v>0.37401940329452038</c:v>
                </c:pt>
                <c:pt idx="3559">
                  <c:v>0.37401940329452038</c:v>
                </c:pt>
                <c:pt idx="3560">
                  <c:v>0.37401940329452038</c:v>
                </c:pt>
                <c:pt idx="3561">
                  <c:v>0.71730366301634996</c:v>
                </c:pt>
                <c:pt idx="3562">
                  <c:v>9.3946386605683607E-2</c:v>
                </c:pt>
                <c:pt idx="3563">
                  <c:v>0.38563252571571899</c:v>
                </c:pt>
                <c:pt idx="3564">
                  <c:v>0.37401940329452038</c:v>
                </c:pt>
                <c:pt idx="3565">
                  <c:v>1.2883772294178764</c:v>
                </c:pt>
                <c:pt idx="3566">
                  <c:v>0.37401940329452038</c:v>
                </c:pt>
                <c:pt idx="3567">
                  <c:v>0.34456331775891008</c:v>
                </c:pt>
                <c:pt idx="3568">
                  <c:v>0.37401940329452038</c:v>
                </c:pt>
                <c:pt idx="3569">
                  <c:v>0.36577939867089693</c:v>
                </c:pt>
                <c:pt idx="3570">
                  <c:v>0.37401940329452038</c:v>
                </c:pt>
                <c:pt idx="3571">
                  <c:v>0.37401940329452038</c:v>
                </c:pt>
                <c:pt idx="3572">
                  <c:v>0.34150322194608612</c:v>
                </c:pt>
                <c:pt idx="3573">
                  <c:v>0.25161734322414847</c:v>
                </c:pt>
                <c:pt idx="3574">
                  <c:v>0.26841470680245022</c:v>
                </c:pt>
                <c:pt idx="3575">
                  <c:v>0.27755959095930305</c:v>
                </c:pt>
                <c:pt idx="3576">
                  <c:v>0.28662053366509394</c:v>
                </c:pt>
                <c:pt idx="3577">
                  <c:v>0.29417621749439465</c:v>
                </c:pt>
                <c:pt idx="3578">
                  <c:v>0.26841470680245022</c:v>
                </c:pt>
                <c:pt idx="3579">
                  <c:v>1.2335925190748949</c:v>
                </c:pt>
                <c:pt idx="3580">
                  <c:v>0.1202796589103107</c:v>
                </c:pt>
                <c:pt idx="3581">
                  <c:v>0.71734561895552551</c:v>
                </c:pt>
                <c:pt idx="3582">
                  <c:v>0.49351827094680839</c:v>
                </c:pt>
                <c:pt idx="3583">
                  <c:v>0.37401940329452038</c:v>
                </c:pt>
                <c:pt idx="3584">
                  <c:v>0.2744120076810605</c:v>
                </c:pt>
                <c:pt idx="3585">
                  <c:v>0.34100400833366695</c:v>
                </c:pt>
                <c:pt idx="3586">
                  <c:v>5.9952350014612708E-2</c:v>
                </c:pt>
                <c:pt idx="3587">
                  <c:v>0.57172031106627408</c:v>
                </c:pt>
                <c:pt idx="3588">
                  <c:v>0.63386849088365249</c:v>
                </c:pt>
                <c:pt idx="3589">
                  <c:v>0.37401940329452038</c:v>
                </c:pt>
                <c:pt idx="3590">
                  <c:v>0.30495586541641051</c:v>
                </c:pt>
                <c:pt idx="3591">
                  <c:v>0.37401940329452038</c:v>
                </c:pt>
                <c:pt idx="3592">
                  <c:v>0.44231821911719316</c:v>
                </c:pt>
                <c:pt idx="3593">
                  <c:v>0.28181319995175097</c:v>
                </c:pt>
                <c:pt idx="3594">
                  <c:v>5.8604168786159996E-2</c:v>
                </c:pt>
                <c:pt idx="3595">
                  <c:v>0.2659248773563207</c:v>
                </c:pt>
                <c:pt idx="3596">
                  <c:v>0.37401940329452038</c:v>
                </c:pt>
                <c:pt idx="3597">
                  <c:v>0.54520806634029506</c:v>
                </c:pt>
                <c:pt idx="3598">
                  <c:v>0.37401940329452016</c:v>
                </c:pt>
                <c:pt idx="3599">
                  <c:v>0.37401940329452038</c:v>
                </c:pt>
                <c:pt idx="3600">
                  <c:v>2.5196730757003887E-2</c:v>
                </c:pt>
                <c:pt idx="3601">
                  <c:v>1.3374410156350147</c:v>
                </c:pt>
                <c:pt idx="3602">
                  <c:v>1.623780321168794</c:v>
                </c:pt>
                <c:pt idx="3603">
                  <c:v>0.37401940329452038</c:v>
                </c:pt>
                <c:pt idx="3604">
                  <c:v>0.26541266372571221</c:v>
                </c:pt>
                <c:pt idx="3605">
                  <c:v>0.30546338956326347</c:v>
                </c:pt>
                <c:pt idx="3606">
                  <c:v>0.37401940329452038</c:v>
                </c:pt>
                <c:pt idx="3607">
                  <c:v>0.64186292400584843</c:v>
                </c:pt>
                <c:pt idx="3608">
                  <c:v>0</c:v>
                </c:pt>
                <c:pt idx="3609">
                  <c:v>0.11623343114770909</c:v>
                </c:pt>
                <c:pt idx="3610">
                  <c:v>0.38565924007837643</c:v>
                </c:pt>
                <c:pt idx="3611">
                  <c:v>0.67491262772690752</c:v>
                </c:pt>
                <c:pt idx="3612">
                  <c:v>0.61037967174229246</c:v>
                </c:pt>
                <c:pt idx="3613">
                  <c:v>0.92740649616143178</c:v>
                </c:pt>
                <c:pt idx="3614">
                  <c:v>1.2169259242624657</c:v>
                </c:pt>
                <c:pt idx="3615">
                  <c:v>0.9213386854977792</c:v>
                </c:pt>
                <c:pt idx="3616">
                  <c:v>0.37401940329452038</c:v>
                </c:pt>
                <c:pt idx="3617">
                  <c:v>9.8351585702223854E-2</c:v>
                </c:pt>
                <c:pt idx="3618">
                  <c:v>0.18703316742919332</c:v>
                </c:pt>
                <c:pt idx="3619">
                  <c:v>0.16304487506081869</c:v>
                </c:pt>
                <c:pt idx="3620">
                  <c:v>0.31561754037310807</c:v>
                </c:pt>
                <c:pt idx="3621">
                  <c:v>0.19625728669367787</c:v>
                </c:pt>
                <c:pt idx="3622">
                  <c:v>0.12086889782730895</c:v>
                </c:pt>
                <c:pt idx="3623">
                  <c:v>0.22314360919548526</c:v>
                </c:pt>
                <c:pt idx="3624">
                  <c:v>0.55919782926031858</c:v>
                </c:pt>
                <c:pt idx="3625">
                  <c:v>0.13085162627166055</c:v>
                </c:pt>
                <c:pt idx="3626">
                  <c:v>0.50766314860398309</c:v>
                </c:pt>
                <c:pt idx="3627">
                  <c:v>0.52198042292437385</c:v>
                </c:pt>
                <c:pt idx="3628">
                  <c:v>0.52216866276402962</c:v>
                </c:pt>
                <c:pt idx="3629">
                  <c:v>0.85747038716973489</c:v>
                </c:pt>
                <c:pt idx="3630">
                  <c:v>0.29624394658185232</c:v>
                </c:pt>
                <c:pt idx="3631">
                  <c:v>0.56852445442993849</c:v>
                </c:pt>
                <c:pt idx="3632">
                  <c:v>4.207809370387712E-2</c:v>
                </c:pt>
                <c:pt idx="3633">
                  <c:v>0.58685792398787695</c:v>
                </c:pt>
                <c:pt idx="3634">
                  <c:v>0.52002106984467256</c:v>
                </c:pt>
                <c:pt idx="3635">
                  <c:v>1.8228043914053369</c:v>
                </c:pt>
                <c:pt idx="3636">
                  <c:v>0.50782133470188684</c:v>
                </c:pt>
                <c:pt idx="3637">
                  <c:v>5.0676156729359427E-2</c:v>
                </c:pt>
                <c:pt idx="3638">
                  <c:v>0.39967300060494815</c:v>
                </c:pt>
                <c:pt idx="3639">
                  <c:v>0.14935617182627867</c:v>
                </c:pt>
                <c:pt idx="3640">
                  <c:v>0.40081496429192348</c:v>
                </c:pt>
                <c:pt idx="3641">
                  <c:v>1.0158119036790683</c:v>
                </c:pt>
                <c:pt idx="3642">
                  <c:v>0.96183806282522721</c:v>
                </c:pt>
                <c:pt idx="3643">
                  <c:v>0.37401940329452038</c:v>
                </c:pt>
                <c:pt idx="3644">
                  <c:v>0.53629066469391518</c:v>
                </c:pt>
                <c:pt idx="3645">
                  <c:v>0.41289716761548084</c:v>
                </c:pt>
                <c:pt idx="3646">
                  <c:v>0.51311855726858957</c:v>
                </c:pt>
                <c:pt idx="3647">
                  <c:v>1.750535475541342E-2</c:v>
                </c:pt>
                <c:pt idx="3648">
                  <c:v>0.32984360202022811</c:v>
                </c:pt>
                <c:pt idx="3649">
                  <c:v>0.47677963739094342</c:v>
                </c:pt>
                <c:pt idx="3650">
                  <c:v>0.23468914846603223</c:v>
                </c:pt>
                <c:pt idx="3651">
                  <c:v>0.83838717231091497</c:v>
                </c:pt>
                <c:pt idx="3652">
                  <c:v>1.5187285737372613</c:v>
                </c:pt>
                <c:pt idx="3653">
                  <c:v>0</c:v>
                </c:pt>
                <c:pt idx="3654">
                  <c:v>0.56259354245358373</c:v>
                </c:pt>
                <c:pt idx="3655">
                  <c:v>0.62386011995937063</c:v>
                </c:pt>
                <c:pt idx="3656">
                  <c:v>0.29431625526022603</c:v>
                </c:pt>
                <c:pt idx="3657">
                  <c:v>0.5127786346051374</c:v>
                </c:pt>
                <c:pt idx="3658">
                  <c:v>0.37401940329452038</c:v>
                </c:pt>
                <c:pt idx="3659">
                  <c:v>0.95453093925489363</c:v>
                </c:pt>
                <c:pt idx="3660">
                  <c:v>0.38311523472053238</c:v>
                </c:pt>
                <c:pt idx="3661">
                  <c:v>0.73345459997703</c:v>
                </c:pt>
                <c:pt idx="3662">
                  <c:v>0.6465402274821489</c:v>
                </c:pt>
                <c:pt idx="3663">
                  <c:v>0.2603667980222174</c:v>
                </c:pt>
                <c:pt idx="3664">
                  <c:v>0.58400345696107447</c:v>
                </c:pt>
                <c:pt idx="3665">
                  <c:v>0.32758605548490893</c:v>
                </c:pt>
                <c:pt idx="3666">
                  <c:v>1.846371966515914</c:v>
                </c:pt>
                <c:pt idx="3667">
                  <c:v>0.98359108795525241</c:v>
                </c:pt>
                <c:pt idx="3668">
                  <c:v>0.54167097280725185</c:v>
                </c:pt>
                <c:pt idx="3670">
                  <c:v>0.29495378795620336</c:v>
                </c:pt>
                <c:pt idx="3671">
                  <c:v>0.40135104471517752</c:v>
                </c:pt>
                <c:pt idx="3673">
                  <c:v>0.38753895113796555</c:v>
                </c:pt>
                <c:pt idx="3674">
                  <c:v>0.94102411250040519</c:v>
                </c:pt>
                <c:pt idx="3675">
                  <c:v>0.49441723037003499</c:v>
                </c:pt>
                <c:pt idx="3676">
                  <c:v>0.73635583947517036</c:v>
                </c:pt>
                <c:pt idx="3677">
                  <c:v>0.37401940329452038</c:v>
                </c:pt>
                <c:pt idx="3678">
                  <c:v>0.17104630926959982</c:v>
                </c:pt>
                <c:pt idx="3679">
                  <c:v>0.28523572848074924</c:v>
                </c:pt>
                <c:pt idx="3680">
                  <c:v>0.18806873305923</c:v>
                </c:pt>
                <c:pt idx="3681">
                  <c:v>9.3397541489257441E-2</c:v>
                </c:pt>
                <c:pt idx="3682">
                  <c:v>2.3810795989019042</c:v>
                </c:pt>
                <c:pt idx="3683">
                  <c:v>0.5494390912823488</c:v>
                </c:pt>
                <c:pt idx="3684">
                  <c:v>0.76012961662884526</c:v>
                </c:pt>
                <c:pt idx="3685">
                  <c:v>0.38186896405150583</c:v>
                </c:pt>
                <c:pt idx="3686">
                  <c:v>1.0444369803502069</c:v>
                </c:pt>
                <c:pt idx="3687">
                  <c:v>0.37973298580737652</c:v>
                </c:pt>
                <c:pt idx="3688">
                  <c:v>1.6372842998370135E-2</c:v>
                </c:pt>
                <c:pt idx="3689">
                  <c:v>0.17785353299502968</c:v>
                </c:pt>
                <c:pt idx="3690">
                  <c:v>0.37401940329452038</c:v>
                </c:pt>
                <c:pt idx="3691">
                  <c:v>0.59039699306275151</c:v>
                </c:pt>
                <c:pt idx="3692">
                  <c:v>0.3662899080614998</c:v>
                </c:pt>
                <c:pt idx="3693">
                  <c:v>0.11045652190724789</c:v>
                </c:pt>
                <c:pt idx="3694">
                  <c:v>0.37401940329452038</c:v>
                </c:pt>
                <c:pt idx="3695">
                  <c:v>0.72999062773156809</c:v>
                </c:pt>
                <c:pt idx="3696">
                  <c:v>0.37401940329452038</c:v>
                </c:pt>
                <c:pt idx="3697">
                  <c:v>0.35416261870084426</c:v>
                </c:pt>
                <c:pt idx="3698">
                  <c:v>0.37401940329452038</c:v>
                </c:pt>
                <c:pt idx="3699">
                  <c:v>0.32515577699202886</c:v>
                </c:pt>
                <c:pt idx="3700">
                  <c:v>0.37401940329452038</c:v>
                </c:pt>
                <c:pt idx="3701">
                  <c:v>0.10482269345961963</c:v>
                </c:pt>
                <c:pt idx="3702">
                  <c:v>0.19769333020748164</c:v>
                </c:pt>
                <c:pt idx="3703">
                  <c:v>0.73481328922060163</c:v>
                </c:pt>
                <c:pt idx="3704">
                  <c:v>0.32872706045788597</c:v>
                </c:pt>
                <c:pt idx="3705">
                  <c:v>1.0366484130482818</c:v>
                </c:pt>
                <c:pt idx="3706">
                  <c:v>0.37401940329452038</c:v>
                </c:pt>
                <c:pt idx="3707">
                  <c:v>0.75300530103463192</c:v>
                </c:pt>
                <c:pt idx="3708">
                  <c:v>0.2787450044402161</c:v>
                </c:pt>
                <c:pt idx="3709">
                  <c:v>2.8704968525931473E-2</c:v>
                </c:pt>
                <c:pt idx="3710">
                  <c:v>0.73635583947517036</c:v>
                </c:pt>
                <c:pt idx="3711">
                  <c:v>0.71730366301634996</c:v>
                </c:pt>
                <c:pt idx="3712">
                  <c:v>1.087541192265127</c:v>
                </c:pt>
                <c:pt idx="3713">
                  <c:v>0.37401940329452016</c:v>
                </c:pt>
                <c:pt idx="3714">
                  <c:v>0.62541599621283039</c:v>
                </c:pt>
                <c:pt idx="3715">
                  <c:v>1.4174845549785705E-2</c:v>
                </c:pt>
                <c:pt idx="3716">
                  <c:v>0.37401940329452038</c:v>
                </c:pt>
                <c:pt idx="3717">
                  <c:v>1.3512102857503283</c:v>
                </c:pt>
                <c:pt idx="3718">
                  <c:v>0.78353217616744786</c:v>
                </c:pt>
                <c:pt idx="3719">
                  <c:v>0.24944000853403381</c:v>
                </c:pt>
                <c:pt idx="3720">
                  <c:v>0.22021242773296712</c:v>
                </c:pt>
                <c:pt idx="3721">
                  <c:v>0.7129980218055969</c:v>
                </c:pt>
                <c:pt idx="3722">
                  <c:v>0.13663642069796172</c:v>
                </c:pt>
                <c:pt idx="3723">
                  <c:v>0.50826729797213133</c:v>
                </c:pt>
                <c:pt idx="3724">
                  <c:v>1.2889944030593417</c:v>
                </c:pt>
                <c:pt idx="3725">
                  <c:v>0.34189846625285653</c:v>
                </c:pt>
                <c:pt idx="3726">
                  <c:v>3.6729673749057723E-2</c:v>
                </c:pt>
                <c:pt idx="3727">
                  <c:v>0.34465710559652313</c:v>
                </c:pt>
                <c:pt idx="3728">
                  <c:v>0.51209312948916541</c:v>
                </c:pt>
                <c:pt idx="3729">
                  <c:v>0.38060476038199054</c:v>
                </c:pt>
                <c:pt idx="3730">
                  <c:v>0.27176088500807444</c:v>
                </c:pt>
                <c:pt idx="3731">
                  <c:v>0.26277461554958853</c:v>
                </c:pt>
                <c:pt idx="3732">
                  <c:v>0.27176088500807444</c:v>
                </c:pt>
                <c:pt idx="3734">
                  <c:v>0.10076081399673111</c:v>
                </c:pt>
                <c:pt idx="3735">
                  <c:v>0.65216428960288908</c:v>
                </c:pt>
                <c:pt idx="3736">
                  <c:v>0.72934071614322582</c:v>
                </c:pt>
                <c:pt idx="3737">
                  <c:v>0.49323248777633039</c:v>
                </c:pt>
                <c:pt idx="3738">
                  <c:v>0.32901921591599564</c:v>
                </c:pt>
                <c:pt idx="3739">
                  <c:v>0.36049679997102924</c:v>
                </c:pt>
                <c:pt idx="3740">
                  <c:v>9.9863316245453915E-2</c:v>
                </c:pt>
                <c:pt idx="3741">
                  <c:v>0.37401940329452016</c:v>
                </c:pt>
                <c:pt idx="3742">
                  <c:v>0.3656678757495303</c:v>
                </c:pt>
                <c:pt idx="3743">
                  <c:v>3.4869209637903319E-2</c:v>
                </c:pt>
                <c:pt idx="3744">
                  <c:v>0.30764292151058131</c:v>
                </c:pt>
                <c:pt idx="3745">
                  <c:v>1.387994183869397</c:v>
                </c:pt>
                <c:pt idx="3746">
                  <c:v>0.31826348677206573</c:v>
                </c:pt>
                <c:pt idx="3747">
                  <c:v>0.19637200685021358</c:v>
                </c:pt>
                <c:pt idx="3748">
                  <c:v>5.7234963365880291E-2</c:v>
                </c:pt>
                <c:pt idx="3749">
                  <c:v>0.34856826548083386</c:v>
                </c:pt>
                <c:pt idx="3751">
                  <c:v>0.53279566261255873</c:v>
                </c:pt>
                <c:pt idx="3752">
                  <c:v>0.33717939840476824</c:v>
                </c:pt>
                <c:pt idx="3753">
                  <c:v>0.70022911719023728</c:v>
                </c:pt>
                <c:pt idx="3754">
                  <c:v>0.37401940329452016</c:v>
                </c:pt>
                <c:pt idx="3755">
                  <c:v>1.2842442818167925</c:v>
                </c:pt>
                <c:pt idx="3756">
                  <c:v>0.69898121060465757</c:v>
                </c:pt>
                <c:pt idx="3757">
                  <c:v>0.22808434304140507</c:v>
                </c:pt>
                <c:pt idx="3758">
                  <c:v>0.54629374985402923</c:v>
                </c:pt>
                <c:pt idx="3759">
                  <c:v>9.0739839589298876E-2</c:v>
                </c:pt>
                <c:pt idx="3760">
                  <c:v>0.81070951046848938</c:v>
                </c:pt>
                <c:pt idx="3761">
                  <c:v>0.18138886591425998</c:v>
                </c:pt>
                <c:pt idx="3762">
                  <c:v>0.531600167621193</c:v>
                </c:pt>
                <c:pt idx="3763">
                  <c:v>0.63190285270378466</c:v>
                </c:pt>
                <c:pt idx="3764">
                  <c:v>1.0431835382361689</c:v>
                </c:pt>
                <c:pt idx="3765">
                  <c:v>0.14797652724957452</c:v>
                </c:pt>
                <c:pt idx="3766">
                  <c:v>0.3190706782587549</c:v>
                </c:pt>
                <c:pt idx="3767">
                  <c:v>1.0318075851815052</c:v>
                </c:pt>
                <c:pt idx="3768">
                  <c:v>0.46991491242992223</c:v>
                </c:pt>
                <c:pt idx="3769">
                  <c:v>1.0971767905507386</c:v>
                </c:pt>
                <c:pt idx="3770">
                  <c:v>9.4475203368296665E-2</c:v>
                </c:pt>
                <c:pt idx="3771">
                  <c:v>0.37401940329452016</c:v>
                </c:pt>
                <c:pt idx="3772">
                  <c:v>0.2621846100956956</c:v>
                </c:pt>
                <c:pt idx="3773">
                  <c:v>0.84985036950523363</c:v>
                </c:pt>
                <c:pt idx="3774">
                  <c:v>5.393969984679723E-2</c:v>
                </c:pt>
                <c:pt idx="3775">
                  <c:v>0.56094196717381306</c:v>
                </c:pt>
                <c:pt idx="3776">
                  <c:v>0.7146415755966945</c:v>
                </c:pt>
                <c:pt idx="3777">
                  <c:v>0.6465402274821489</c:v>
                </c:pt>
                <c:pt idx="3778">
                  <c:v>0.37401940329452016</c:v>
                </c:pt>
                <c:pt idx="3779">
                  <c:v>0.98097146383755307</c:v>
                </c:pt>
                <c:pt idx="3780">
                  <c:v>4.779450536593087E-2</c:v>
                </c:pt>
                <c:pt idx="3781">
                  <c:v>0.73468312768037913</c:v>
                </c:pt>
                <c:pt idx="3782">
                  <c:v>0.73767790088298291</c:v>
                </c:pt>
                <c:pt idx="3783">
                  <c:v>4.9095962293745271E-2</c:v>
                </c:pt>
                <c:pt idx="3784">
                  <c:v>0.31769636378150501</c:v>
                </c:pt>
                <c:pt idx="3785">
                  <c:v>0.50727627172927015</c:v>
                </c:pt>
                <c:pt idx="3786">
                  <c:v>0.68149491801348461</c:v>
                </c:pt>
                <c:pt idx="3787">
                  <c:v>1.4745775167761697</c:v>
                </c:pt>
                <c:pt idx="3788">
                  <c:v>0.54443594992356614</c:v>
                </c:pt>
                <c:pt idx="3789">
                  <c:v>1.4083517965942904</c:v>
                </c:pt>
                <c:pt idx="3790">
                  <c:v>0.96631940850113007</c:v>
                </c:pt>
                <c:pt idx="3791">
                  <c:v>0.73631346223404082</c:v>
                </c:pt>
                <c:pt idx="3792">
                  <c:v>1.0402960224147118</c:v>
                </c:pt>
                <c:pt idx="3793">
                  <c:v>0.7064175022244048</c:v>
                </c:pt>
                <c:pt idx="3794">
                  <c:v>0.68332041564868951</c:v>
                </c:pt>
                <c:pt idx="3795">
                  <c:v>0.23926527992617858</c:v>
                </c:pt>
                <c:pt idx="3796">
                  <c:v>0.20508294503680641</c:v>
                </c:pt>
                <c:pt idx="3797">
                  <c:v>0.37355232782822645</c:v>
                </c:pt>
                <c:pt idx="3798">
                  <c:v>0.26280043776574535</c:v>
                </c:pt>
                <c:pt idx="3799">
                  <c:v>0.87797955121487592</c:v>
                </c:pt>
                <c:pt idx="3800">
                  <c:v>0.39415103735149709</c:v>
                </c:pt>
                <c:pt idx="3801">
                  <c:v>0.47058676996393045</c:v>
                </c:pt>
                <c:pt idx="3802">
                  <c:v>0.18618146914548592</c:v>
                </c:pt>
                <c:pt idx="3803">
                  <c:v>0.43924897798467949</c:v>
                </c:pt>
                <c:pt idx="3804">
                  <c:v>0.88523262487545085</c:v>
                </c:pt>
                <c:pt idx="3805">
                  <c:v>0.37401940329452038</c:v>
                </c:pt>
                <c:pt idx="3806">
                  <c:v>0.47179713342713037</c:v>
                </c:pt>
                <c:pt idx="3807">
                  <c:v>0.37401940329452038</c:v>
                </c:pt>
                <c:pt idx="3808">
                  <c:v>0.37401940329452038</c:v>
                </c:pt>
                <c:pt idx="3809">
                  <c:v>1.8937432876935139</c:v>
                </c:pt>
                <c:pt idx="3810">
                  <c:v>0.23570939460555551</c:v>
                </c:pt>
                <c:pt idx="3811">
                  <c:v>0.38480042605951603</c:v>
                </c:pt>
                <c:pt idx="3812">
                  <c:v>1.2424595221973069</c:v>
                </c:pt>
                <c:pt idx="3813">
                  <c:v>3.557920807630631E-2</c:v>
                </c:pt>
                <c:pt idx="3814">
                  <c:v>0.87300238574129807</c:v>
                </c:pt>
                <c:pt idx="3815">
                  <c:v>0.34217958778979274</c:v>
                </c:pt>
                <c:pt idx="3816">
                  <c:v>0.57410409421195108</c:v>
                </c:pt>
                <c:pt idx="3817">
                  <c:v>0.73453571063756062</c:v>
                </c:pt>
                <c:pt idx="3818">
                  <c:v>0.4488345653078834</c:v>
                </c:pt>
                <c:pt idx="3819">
                  <c:v>0.37401940329452038</c:v>
                </c:pt>
                <c:pt idx="3820">
                  <c:v>0.41880205012706367</c:v>
                </c:pt>
                <c:pt idx="3821">
                  <c:v>2.0989124344384224E-2</c:v>
                </c:pt>
                <c:pt idx="3822">
                  <c:v>0.46425737335076639</c:v>
                </c:pt>
                <c:pt idx="3823">
                  <c:v>0.76718398639623264</c:v>
                </c:pt>
                <c:pt idx="3824">
                  <c:v>0.22921607840842448</c:v>
                </c:pt>
                <c:pt idx="3825">
                  <c:v>0.69472447500874102</c:v>
                </c:pt>
                <c:pt idx="3826">
                  <c:v>0.73069232128797124</c:v>
                </c:pt>
                <c:pt idx="3827">
                  <c:v>0.93950329429832358</c:v>
                </c:pt>
                <c:pt idx="3828">
                  <c:v>0.60959684306250617</c:v>
                </c:pt>
                <c:pt idx="3829">
                  <c:v>0.13318428301316521</c:v>
                </c:pt>
                <c:pt idx="3830">
                  <c:v>0.16445406280360114</c:v>
                </c:pt>
                <c:pt idx="3831">
                  <c:v>0.37401940329452038</c:v>
                </c:pt>
                <c:pt idx="3832">
                  <c:v>0.38287469677743396</c:v>
                </c:pt>
                <c:pt idx="3833">
                  <c:v>0.27426065619947687</c:v>
                </c:pt>
                <c:pt idx="3834">
                  <c:v>3.9381712955965729E-2</c:v>
                </c:pt>
                <c:pt idx="3835">
                  <c:v>0.70031888758783434</c:v>
                </c:pt>
                <c:pt idx="3836">
                  <c:v>3.4668050382912589E-2</c:v>
                </c:pt>
                <c:pt idx="3837">
                  <c:v>0.66771096475823066</c:v>
                </c:pt>
                <c:pt idx="3838">
                  <c:v>6.0429008652985887E-2</c:v>
                </c:pt>
                <c:pt idx="3839">
                  <c:v>0.60690170220825379</c:v>
                </c:pt>
                <c:pt idx="3840">
                  <c:v>8.7473114496004839E-2</c:v>
                </c:pt>
                <c:pt idx="3841">
                  <c:v>0.86639813129469334</c:v>
                </c:pt>
                <c:pt idx="3842">
                  <c:v>0.67919379373186084</c:v>
                </c:pt>
                <c:pt idx="3843">
                  <c:v>0.37401940329452016</c:v>
                </c:pt>
                <c:pt idx="3844">
                  <c:v>1.9980679816038309</c:v>
                </c:pt>
                <c:pt idx="3845">
                  <c:v>1.1346909061248105</c:v>
                </c:pt>
                <c:pt idx="3846">
                  <c:v>0.67919379373186084</c:v>
                </c:pt>
                <c:pt idx="3847">
                  <c:v>0.82763682775299807</c:v>
                </c:pt>
                <c:pt idx="3848">
                  <c:v>9.0198846913842182E-2</c:v>
                </c:pt>
                <c:pt idx="3849">
                  <c:v>0.71769019851952476</c:v>
                </c:pt>
                <c:pt idx="3850">
                  <c:v>2.7864052526660573E-2</c:v>
                </c:pt>
                <c:pt idx="3851">
                  <c:v>0.66505571586197698</c:v>
                </c:pt>
                <c:pt idx="3852">
                  <c:v>0.37858668888335595</c:v>
                </c:pt>
                <c:pt idx="3853">
                  <c:v>0.51300158653497918</c:v>
                </c:pt>
                <c:pt idx="3854">
                  <c:v>0.37401940329452038</c:v>
                </c:pt>
                <c:pt idx="3855">
                  <c:v>0.37401940329452038</c:v>
                </c:pt>
                <c:pt idx="3856">
                  <c:v>0.20190470605617883</c:v>
                </c:pt>
                <c:pt idx="3857">
                  <c:v>1.7424044569707766</c:v>
                </c:pt>
                <c:pt idx="3858">
                  <c:v>0.64679043993088159</c:v>
                </c:pt>
                <c:pt idx="3859">
                  <c:v>8.3491921461648577E-2</c:v>
                </c:pt>
                <c:pt idx="3860">
                  <c:v>0.44467225019220086</c:v>
                </c:pt>
                <c:pt idx="3861">
                  <c:v>0.66862200847213304</c:v>
                </c:pt>
                <c:pt idx="3862">
                  <c:v>0.46436994293671285</c:v>
                </c:pt>
                <c:pt idx="3863">
                  <c:v>0.80403895989752006</c:v>
                </c:pt>
                <c:pt idx="3864">
                  <c:v>1.805254512105174</c:v>
                </c:pt>
                <c:pt idx="3865">
                  <c:v>0.35652562543418381</c:v>
                </c:pt>
                <c:pt idx="3866">
                  <c:v>0.36116009706587859</c:v>
                </c:pt>
                <c:pt idx="3867">
                  <c:v>0.4266513201557614</c:v>
                </c:pt>
                <c:pt idx="3868">
                  <c:v>3.9758591335055389E-2</c:v>
                </c:pt>
                <c:pt idx="3869">
                  <c:v>0.58516762525701171</c:v>
                </c:pt>
                <c:pt idx="3870">
                  <c:v>0.80307210049697164</c:v>
                </c:pt>
                <c:pt idx="3871">
                  <c:v>0.69465919745328764</c:v>
                </c:pt>
                <c:pt idx="3872">
                  <c:v>0.11352909516399946</c:v>
                </c:pt>
                <c:pt idx="3873">
                  <c:v>0.53782206797907506</c:v>
                </c:pt>
                <c:pt idx="3874">
                  <c:v>0.53782206797907506</c:v>
                </c:pt>
                <c:pt idx="3875">
                  <c:v>0.39745448093746766</c:v>
                </c:pt>
                <c:pt idx="3876">
                  <c:v>0.12957731661109467</c:v>
                </c:pt>
                <c:pt idx="3877">
                  <c:v>0.50728426641646984</c:v>
                </c:pt>
                <c:pt idx="3878">
                  <c:v>0.6746185328998856</c:v>
                </c:pt>
                <c:pt idx="3879">
                  <c:v>0.6746185328998856</c:v>
                </c:pt>
                <c:pt idx="3880">
                  <c:v>0.38880940203580633</c:v>
                </c:pt>
                <c:pt idx="3881">
                  <c:v>0.64364790734936927</c:v>
                </c:pt>
                <c:pt idx="3882">
                  <c:v>0.65155535135740539</c:v>
                </c:pt>
                <c:pt idx="3883">
                  <c:v>0.5234256223897753</c:v>
                </c:pt>
                <c:pt idx="3884">
                  <c:v>1.2419726922400103</c:v>
                </c:pt>
                <c:pt idx="3886">
                  <c:v>0.29133968893130324</c:v>
                </c:pt>
                <c:pt idx="3887">
                  <c:v>0.14875572340719467</c:v>
                </c:pt>
                <c:pt idx="3888">
                  <c:v>3.5666778911099442E-2</c:v>
                </c:pt>
                <c:pt idx="3889">
                  <c:v>0.17930910051630308</c:v>
                </c:pt>
                <c:pt idx="3891">
                  <c:v>0.84984314894396029</c:v>
                </c:pt>
                <c:pt idx="3892">
                  <c:v>0.29967011289004902</c:v>
                </c:pt>
                <c:pt idx="3893">
                  <c:v>0.37401940329452038</c:v>
                </c:pt>
                <c:pt idx="3894">
                  <c:v>0.66541184279434662</c:v>
                </c:pt>
                <c:pt idx="3895">
                  <c:v>0.69517961799052985</c:v>
                </c:pt>
                <c:pt idx="3896">
                  <c:v>0.10009080090448724</c:v>
                </c:pt>
                <c:pt idx="3897">
                  <c:v>0.13034014495089474</c:v>
                </c:pt>
                <c:pt idx="3898">
                  <c:v>0.53359372533309901</c:v>
                </c:pt>
                <c:pt idx="3899">
                  <c:v>9.9328999223933415E-2</c:v>
                </c:pt>
                <c:pt idx="3900">
                  <c:v>0.12364887359515769</c:v>
                </c:pt>
                <c:pt idx="3901">
                  <c:v>0.37401940329452016</c:v>
                </c:pt>
                <c:pt idx="3902">
                  <c:v>0.65252026671302144</c:v>
                </c:pt>
                <c:pt idx="3903">
                  <c:v>0.18846801707825966</c:v>
                </c:pt>
                <c:pt idx="3904">
                  <c:v>0.24083237669004218</c:v>
                </c:pt>
                <c:pt idx="3905">
                  <c:v>5.6442422182670475E-2</c:v>
                </c:pt>
                <c:pt idx="3906">
                  <c:v>0.13166496545666403</c:v>
                </c:pt>
                <c:pt idx="3907">
                  <c:v>0.37401940329452016</c:v>
                </c:pt>
                <c:pt idx="3908">
                  <c:v>0.42150650049490446</c:v>
                </c:pt>
                <c:pt idx="3909">
                  <c:v>0.37447310538397754</c:v>
                </c:pt>
                <c:pt idx="3910">
                  <c:v>0.68156980975950721</c:v>
                </c:pt>
                <c:pt idx="3911">
                  <c:v>0.37401940329452038</c:v>
                </c:pt>
                <c:pt idx="3912">
                  <c:v>0.31814881481165952</c:v>
                </c:pt>
                <c:pt idx="3913">
                  <c:v>0.81771150913504931</c:v>
                </c:pt>
                <c:pt idx="3914">
                  <c:v>8.6085507190716601E-2</c:v>
                </c:pt>
                <c:pt idx="3915">
                  <c:v>0.75076607595953548</c:v>
                </c:pt>
                <c:pt idx="3917">
                  <c:v>0.60164871645026119</c:v>
                </c:pt>
                <c:pt idx="3918">
                  <c:v>0.54966214152065651</c:v>
                </c:pt>
                <c:pt idx="3919">
                  <c:v>0.78557038561914616</c:v>
                </c:pt>
                <c:pt idx="3920">
                  <c:v>0.80208809431662242</c:v>
                </c:pt>
                <c:pt idx="3921">
                  <c:v>0.5225438315164801</c:v>
                </c:pt>
                <c:pt idx="3922">
                  <c:v>0.1470097459149389</c:v>
                </c:pt>
                <c:pt idx="3923">
                  <c:v>0.37401940329452038</c:v>
                </c:pt>
                <c:pt idx="3924">
                  <c:v>0.43021437999499934</c:v>
                </c:pt>
                <c:pt idx="3925">
                  <c:v>0.44861253775348431</c:v>
                </c:pt>
                <c:pt idx="3926">
                  <c:v>0.33324214669661578</c:v>
                </c:pt>
                <c:pt idx="3928">
                  <c:v>2.4307159607036448</c:v>
                </c:pt>
                <c:pt idx="3929">
                  <c:v>0.12266259060737027</c:v>
                </c:pt>
                <c:pt idx="3930">
                  <c:v>0.37401940329452038</c:v>
                </c:pt>
                <c:pt idx="3931">
                  <c:v>0.37401940329452016</c:v>
                </c:pt>
                <c:pt idx="3932">
                  <c:v>0.14989404392321323</c:v>
                </c:pt>
                <c:pt idx="3933">
                  <c:v>0.6010708950565683</c:v>
                </c:pt>
                <c:pt idx="3934">
                  <c:v>0.60383340328945945</c:v>
                </c:pt>
                <c:pt idx="3935">
                  <c:v>0.73635583947517036</c:v>
                </c:pt>
                <c:pt idx="3936">
                  <c:v>0.70927536160383342</c:v>
                </c:pt>
                <c:pt idx="3937">
                  <c:v>0.49864070246439213</c:v>
                </c:pt>
                <c:pt idx="3938">
                  <c:v>0.58468969728560771</c:v>
                </c:pt>
                <c:pt idx="3939">
                  <c:v>0.71632216471873411</c:v>
                </c:pt>
                <c:pt idx="3940">
                  <c:v>0.37401940329452016</c:v>
                </c:pt>
                <c:pt idx="3941">
                  <c:v>0.31827090562770183</c:v>
                </c:pt>
                <c:pt idx="3942">
                  <c:v>0.29232797562009932</c:v>
                </c:pt>
                <c:pt idx="3943">
                  <c:v>0.62504070272416978</c:v>
                </c:pt>
                <c:pt idx="3944">
                  <c:v>0</c:v>
                </c:pt>
                <c:pt idx="3945">
                  <c:v>0.56179697496952896</c:v>
                </c:pt>
                <c:pt idx="3946">
                  <c:v>0.90558767158484699</c:v>
                </c:pt>
                <c:pt idx="3947">
                  <c:v>0.21083164689798575</c:v>
                </c:pt>
                <c:pt idx="3948">
                  <c:v>0.17505230759939758</c:v>
                </c:pt>
                <c:pt idx="3949">
                  <c:v>0.22222257714744539</c:v>
                </c:pt>
                <c:pt idx="3950">
                  <c:v>0.34118218877586898</c:v>
                </c:pt>
                <c:pt idx="3951">
                  <c:v>0.12477572377684025</c:v>
                </c:pt>
                <c:pt idx="3952">
                  <c:v>0.37401940329452038</c:v>
                </c:pt>
                <c:pt idx="3953">
                  <c:v>0.37401940329452038</c:v>
                </c:pt>
                <c:pt idx="3954">
                  <c:v>9.2498378469652864E-2</c:v>
                </c:pt>
                <c:pt idx="3955">
                  <c:v>0.6728765602393918</c:v>
                </c:pt>
                <c:pt idx="3956">
                  <c:v>1.4915687790260101</c:v>
                </c:pt>
                <c:pt idx="3957">
                  <c:v>0.45076817976506955</c:v>
                </c:pt>
                <c:pt idx="3958">
                  <c:v>0.85417120683324199</c:v>
                </c:pt>
                <c:pt idx="3959">
                  <c:v>0.67962046250145636</c:v>
                </c:pt>
                <c:pt idx="3960">
                  <c:v>0.67962046250145636</c:v>
                </c:pt>
                <c:pt idx="3961">
                  <c:v>0.67962046250145636</c:v>
                </c:pt>
                <c:pt idx="3962">
                  <c:v>0.67962046250145636</c:v>
                </c:pt>
                <c:pt idx="3963">
                  <c:v>0.67962046250145636</c:v>
                </c:pt>
                <c:pt idx="3964">
                  <c:v>0.67962046250145636</c:v>
                </c:pt>
                <c:pt idx="3965">
                  <c:v>0.67962046250145636</c:v>
                </c:pt>
                <c:pt idx="3966">
                  <c:v>0.67962046250145636</c:v>
                </c:pt>
                <c:pt idx="3967">
                  <c:v>0.67962046250145636</c:v>
                </c:pt>
                <c:pt idx="3968">
                  <c:v>0.86244099004918306</c:v>
                </c:pt>
                <c:pt idx="3969">
                  <c:v>0.67962046250145636</c:v>
                </c:pt>
                <c:pt idx="3970">
                  <c:v>0.67962046250145636</c:v>
                </c:pt>
                <c:pt idx="3971">
                  <c:v>0.67962046250145636</c:v>
                </c:pt>
                <c:pt idx="3972">
                  <c:v>0.37401940329452038</c:v>
                </c:pt>
                <c:pt idx="3973">
                  <c:v>0.37401940329452038</c:v>
                </c:pt>
                <c:pt idx="3974">
                  <c:v>0.42443040556314748</c:v>
                </c:pt>
                <c:pt idx="3975">
                  <c:v>0.42443040556314748</c:v>
                </c:pt>
                <c:pt idx="3976">
                  <c:v>0.42226014207848467</c:v>
                </c:pt>
                <c:pt idx="3977">
                  <c:v>0.42443040556314748</c:v>
                </c:pt>
                <c:pt idx="3978">
                  <c:v>0.42443040556314748</c:v>
                </c:pt>
                <c:pt idx="3979">
                  <c:v>0.42226014207848467</c:v>
                </c:pt>
                <c:pt idx="3980">
                  <c:v>0.42226014207848467</c:v>
                </c:pt>
                <c:pt idx="3981">
                  <c:v>0.37401940329452038</c:v>
                </c:pt>
                <c:pt idx="3982">
                  <c:v>0.42226014207848467</c:v>
                </c:pt>
                <c:pt idx="3983">
                  <c:v>0.37401940329452038</c:v>
                </c:pt>
                <c:pt idx="3984">
                  <c:v>0.36974206583523184</c:v>
                </c:pt>
                <c:pt idx="3985">
                  <c:v>0.36974206583523184</c:v>
                </c:pt>
                <c:pt idx="3986">
                  <c:v>0.36974206583523184</c:v>
                </c:pt>
                <c:pt idx="3987">
                  <c:v>0.36974206583523184</c:v>
                </c:pt>
                <c:pt idx="3988">
                  <c:v>0.36974206583523184</c:v>
                </c:pt>
                <c:pt idx="3989">
                  <c:v>0.36974206583523184</c:v>
                </c:pt>
                <c:pt idx="3990">
                  <c:v>0.36974206583523184</c:v>
                </c:pt>
                <c:pt idx="3991">
                  <c:v>0.36974206583523184</c:v>
                </c:pt>
                <c:pt idx="3992">
                  <c:v>0.36974206583523184</c:v>
                </c:pt>
                <c:pt idx="3993">
                  <c:v>0.36974206583523184</c:v>
                </c:pt>
                <c:pt idx="3994">
                  <c:v>0.36974206583523184</c:v>
                </c:pt>
                <c:pt idx="3995">
                  <c:v>0.86639813129469334</c:v>
                </c:pt>
                <c:pt idx="3996">
                  <c:v>0.86639813129469334</c:v>
                </c:pt>
                <c:pt idx="3997">
                  <c:v>6.2918540140525309E-2</c:v>
                </c:pt>
                <c:pt idx="3998">
                  <c:v>0.86639813129469334</c:v>
                </c:pt>
                <c:pt idx="3999">
                  <c:v>0.37401940329452038</c:v>
                </c:pt>
                <c:pt idx="4000">
                  <c:v>0.36974206583523184</c:v>
                </c:pt>
                <c:pt idx="4001">
                  <c:v>0.67962046250145636</c:v>
                </c:pt>
                <c:pt idx="4002">
                  <c:v>0.62270804346835196</c:v>
                </c:pt>
                <c:pt idx="4003">
                  <c:v>0.62470109570804666</c:v>
                </c:pt>
                <c:pt idx="4004">
                  <c:v>0.36974206583523184</c:v>
                </c:pt>
                <c:pt idx="4005">
                  <c:v>0.32512051469882081</c:v>
                </c:pt>
                <c:pt idx="4006">
                  <c:v>0.35923909455051273</c:v>
                </c:pt>
                <c:pt idx="4007">
                  <c:v>0.75714060737900601</c:v>
                </c:pt>
                <c:pt idx="4008">
                  <c:v>0.73166053784901275</c:v>
                </c:pt>
                <c:pt idx="4009">
                  <c:v>1.5161985726957297</c:v>
                </c:pt>
                <c:pt idx="4011">
                  <c:v>1.257239044733043</c:v>
                </c:pt>
                <c:pt idx="4012">
                  <c:v>0.13726266178342181</c:v>
                </c:pt>
                <c:pt idx="4013">
                  <c:v>0.37769842682312665</c:v>
                </c:pt>
                <c:pt idx="4014">
                  <c:v>3.2980978889654289E-2</c:v>
                </c:pt>
                <c:pt idx="4015">
                  <c:v>0.37401940329452038</c:v>
                </c:pt>
                <c:pt idx="4016">
                  <c:v>1.4338820414770506E-3</c:v>
                </c:pt>
                <c:pt idx="4017">
                  <c:v>0.37401940329452038</c:v>
                </c:pt>
                <c:pt idx="4018">
                  <c:v>0</c:v>
                </c:pt>
                <c:pt idx="4019">
                  <c:v>2.5965549390016097E-2</c:v>
                </c:pt>
                <c:pt idx="4020">
                  <c:v>0.10709133327539276</c:v>
                </c:pt>
                <c:pt idx="4021">
                  <c:v>0.37401940329452038</c:v>
                </c:pt>
                <c:pt idx="4022">
                  <c:v>3.8466261291631075E-2</c:v>
                </c:pt>
                <c:pt idx="4023">
                  <c:v>0.62897108490062836</c:v>
                </c:pt>
                <c:pt idx="4024">
                  <c:v>0.62082623329937692</c:v>
                </c:pt>
                <c:pt idx="4025">
                  <c:v>0.37401940329452016</c:v>
                </c:pt>
                <c:pt idx="4026">
                  <c:v>1.2878846637963544</c:v>
                </c:pt>
                <c:pt idx="4027">
                  <c:v>0.36867654572433284</c:v>
                </c:pt>
                <c:pt idx="4028">
                  <c:v>0.36577939867089693</c:v>
                </c:pt>
                <c:pt idx="4029">
                  <c:v>1.235546808450235</c:v>
                </c:pt>
                <c:pt idx="4030">
                  <c:v>0.37401940329452038</c:v>
                </c:pt>
                <c:pt idx="4031">
                  <c:v>0.57514864074940997</c:v>
                </c:pt>
                <c:pt idx="4032">
                  <c:v>0.23012562551408275</c:v>
                </c:pt>
                <c:pt idx="4033">
                  <c:v>8.9111734857372105E-3</c:v>
                </c:pt>
                <c:pt idx="4034">
                  <c:v>0.77963584367523076</c:v>
                </c:pt>
                <c:pt idx="4035">
                  <c:v>0.80214265885556546</c:v>
                </c:pt>
                <c:pt idx="4036">
                  <c:v>0.56215911262699236</c:v>
                </c:pt>
                <c:pt idx="4037">
                  <c:v>6.4945256454820221E-3</c:v>
                </c:pt>
                <c:pt idx="4038">
                  <c:v>0.73704637988855359</c:v>
                </c:pt>
                <c:pt idx="4039">
                  <c:v>0.2369175298075426</c:v>
                </c:pt>
                <c:pt idx="4040">
                  <c:v>2.5485221547110869E-2</c:v>
                </c:pt>
                <c:pt idx="4041">
                  <c:v>0.75981670346122054</c:v>
                </c:pt>
                <c:pt idx="4042">
                  <c:v>0.46982498301393244</c:v>
                </c:pt>
                <c:pt idx="4043">
                  <c:v>0.81877842645984666</c:v>
                </c:pt>
                <c:pt idx="4044">
                  <c:v>0.18361490076057704</c:v>
                </c:pt>
                <c:pt idx="4045">
                  <c:v>1.1950871342399674</c:v>
                </c:pt>
                <c:pt idx="4046">
                  <c:v>0</c:v>
                </c:pt>
                <c:pt idx="4047">
                  <c:v>0.57282713544406028</c:v>
                </c:pt>
                <c:pt idx="4048">
                  <c:v>0.4129833542178572</c:v>
                </c:pt>
                <c:pt idx="4049">
                  <c:v>0.64703837303265455</c:v>
                </c:pt>
                <c:pt idx="4050">
                  <c:v>0.66288454704670663</c:v>
                </c:pt>
                <c:pt idx="4051">
                  <c:v>0.6669213172521371</c:v>
                </c:pt>
                <c:pt idx="4052">
                  <c:v>2.5099768930804074E-2</c:v>
                </c:pt>
                <c:pt idx="4053">
                  <c:v>4.8261611211901458E-2</c:v>
                </c:pt>
                <c:pt idx="4054">
                  <c:v>0.21167211199762381</c:v>
                </c:pt>
                <c:pt idx="4055">
                  <c:v>0.11481894075434551</c:v>
                </c:pt>
                <c:pt idx="4056">
                  <c:v>0.31371035589431084</c:v>
                </c:pt>
                <c:pt idx="4057">
                  <c:v>0.36243947591257047</c:v>
                </c:pt>
                <c:pt idx="4058">
                  <c:v>0.16235439603435034</c:v>
                </c:pt>
                <c:pt idx="4059">
                  <c:v>0.572304695512452</c:v>
                </c:pt>
                <c:pt idx="4060">
                  <c:v>1.6484913559971057</c:v>
                </c:pt>
                <c:pt idx="4061">
                  <c:v>0.37401940329452038</c:v>
                </c:pt>
                <c:pt idx="4062">
                  <c:v>0.75032796930991552</c:v>
                </c:pt>
                <c:pt idx="4063">
                  <c:v>6.102618197986915E-2</c:v>
                </c:pt>
                <c:pt idx="4064">
                  <c:v>0.204932226214535</c:v>
                </c:pt>
                <c:pt idx="4065">
                  <c:v>0.38582321024386562</c:v>
                </c:pt>
                <c:pt idx="4066">
                  <c:v>0.20746221726307654</c:v>
                </c:pt>
                <c:pt idx="4067">
                  <c:v>0.12947849538135306</c:v>
                </c:pt>
                <c:pt idx="4068">
                  <c:v>0.37401940329452038</c:v>
                </c:pt>
                <c:pt idx="4069">
                  <c:v>0.10989770220600631</c:v>
                </c:pt>
                <c:pt idx="4070">
                  <c:v>0.95335127477445569</c:v>
                </c:pt>
                <c:pt idx="4071">
                  <c:v>0.37401940329452038</c:v>
                </c:pt>
                <c:pt idx="4072">
                  <c:v>0.69096930004800239</c:v>
                </c:pt>
                <c:pt idx="4073">
                  <c:v>0.3425912795130332</c:v>
                </c:pt>
                <c:pt idx="4074">
                  <c:v>0.15554705592416215</c:v>
                </c:pt>
                <c:pt idx="4075">
                  <c:v>0.37401940329452038</c:v>
                </c:pt>
                <c:pt idx="4076">
                  <c:v>0.65921710535844169</c:v>
                </c:pt>
                <c:pt idx="4077">
                  <c:v>0.73635583947517036</c:v>
                </c:pt>
                <c:pt idx="4078">
                  <c:v>0.37401940329452016</c:v>
                </c:pt>
                <c:pt idx="4079">
                  <c:v>0.37401940329452038</c:v>
                </c:pt>
                <c:pt idx="4080">
                  <c:v>0.10118262161076212</c:v>
                </c:pt>
                <c:pt idx="4081">
                  <c:v>0.2621894361856994</c:v>
                </c:pt>
                <c:pt idx="4082">
                  <c:v>0.6465402274821489</c:v>
                </c:pt>
                <c:pt idx="4083">
                  <c:v>0.37401940329452038</c:v>
                </c:pt>
                <c:pt idx="4084">
                  <c:v>0.37401940329452038</c:v>
                </c:pt>
                <c:pt idx="4085">
                  <c:v>0.55923171550568263</c:v>
                </c:pt>
                <c:pt idx="4086">
                  <c:v>1.0119060225918446</c:v>
                </c:pt>
                <c:pt idx="4087">
                  <c:v>0.10141806486634812</c:v>
                </c:pt>
                <c:pt idx="4088">
                  <c:v>0.29490316554715368</c:v>
                </c:pt>
                <c:pt idx="4089">
                  <c:v>0.81963285546164089</c:v>
                </c:pt>
                <c:pt idx="4090">
                  <c:v>0.66135578563896436</c:v>
                </c:pt>
                <c:pt idx="4091">
                  <c:v>0.48311234171687112</c:v>
                </c:pt>
                <c:pt idx="4092">
                  <c:v>0.37401940329452038</c:v>
                </c:pt>
                <c:pt idx="4093">
                  <c:v>0.23989764017078632</c:v>
                </c:pt>
                <c:pt idx="4094">
                  <c:v>0.37468507495792275</c:v>
                </c:pt>
                <c:pt idx="4095">
                  <c:v>0.22285638774135064</c:v>
                </c:pt>
                <c:pt idx="4096">
                  <c:v>0.3388265506564419</c:v>
                </c:pt>
                <c:pt idx="4097">
                  <c:v>1.2826309472691035</c:v>
                </c:pt>
                <c:pt idx="4098">
                  <c:v>0.66359537641266331</c:v>
                </c:pt>
                <c:pt idx="4099">
                  <c:v>0.17572231537067443</c:v>
                </c:pt>
                <c:pt idx="4100">
                  <c:v>0.1225702301033833</c:v>
                </c:pt>
                <c:pt idx="4101">
                  <c:v>1.1374142495531971</c:v>
                </c:pt>
                <c:pt idx="4102">
                  <c:v>1.5905124190697779</c:v>
                </c:pt>
                <c:pt idx="4103">
                  <c:v>2.9051442525154942</c:v>
                </c:pt>
                <c:pt idx="4104">
                  <c:v>1.0883930997959981</c:v>
                </c:pt>
                <c:pt idx="4105">
                  <c:v>6.333676806201094E-2</c:v>
                </c:pt>
                <c:pt idx="4106">
                  <c:v>0.2916187946004401</c:v>
                </c:pt>
                <c:pt idx="4107">
                  <c:v>0.2916187946004401</c:v>
                </c:pt>
                <c:pt idx="4108">
                  <c:v>1.014527073386547</c:v>
                </c:pt>
                <c:pt idx="4109">
                  <c:v>0.61948656329168172</c:v>
                </c:pt>
                <c:pt idx="4110">
                  <c:v>0.31459522554946157</c:v>
                </c:pt>
                <c:pt idx="4111">
                  <c:v>2.2851092493812368</c:v>
                </c:pt>
                <c:pt idx="4112">
                  <c:v>4.2450551256679715E-2</c:v>
                </c:pt>
                <c:pt idx="4113">
                  <c:v>0.48406792076585003</c:v>
                </c:pt>
                <c:pt idx="4114">
                  <c:v>1.0474848408675681</c:v>
                </c:pt>
                <c:pt idx="4115">
                  <c:v>0.52101896291202721</c:v>
                </c:pt>
                <c:pt idx="4116">
                  <c:v>0.38950604638890329</c:v>
                </c:pt>
                <c:pt idx="4117">
                  <c:v>0.32309126126296694</c:v>
                </c:pt>
                <c:pt idx="4118">
                  <c:v>1.2466848385173699</c:v>
                </c:pt>
                <c:pt idx="4119">
                  <c:v>0.14827806102867563</c:v>
                </c:pt>
                <c:pt idx="4120">
                  <c:v>0.30588482657711219</c:v>
                </c:pt>
                <c:pt idx="4121">
                  <c:v>0.95887153219487942</c:v>
                </c:pt>
                <c:pt idx="4122">
                  <c:v>0.3654297856070971</c:v>
                </c:pt>
                <c:pt idx="4123">
                  <c:v>2.1794067958128547E-4</c:v>
                </c:pt>
                <c:pt idx="4124">
                  <c:v>8.5530091694644969E-2</c:v>
                </c:pt>
                <c:pt idx="4125">
                  <c:v>0.44700414462128291</c:v>
                </c:pt>
                <c:pt idx="4126">
                  <c:v>0.27977771468970519</c:v>
                </c:pt>
                <c:pt idx="4127">
                  <c:v>0.61180068256789066</c:v>
                </c:pt>
                <c:pt idx="4128">
                  <c:v>0.42138955701660635</c:v>
                </c:pt>
                <c:pt idx="4129">
                  <c:v>0.37401940329452038</c:v>
                </c:pt>
                <c:pt idx="4130">
                  <c:v>0.27813113474514756</c:v>
                </c:pt>
                <c:pt idx="4131">
                  <c:v>0.41487262475112374</c:v>
                </c:pt>
                <c:pt idx="4132">
                  <c:v>0.68696044785799371</c:v>
                </c:pt>
                <c:pt idx="4133">
                  <c:v>0.37401940329452038</c:v>
                </c:pt>
                <c:pt idx="4134">
                  <c:v>0.44349600188443244</c:v>
                </c:pt>
                <c:pt idx="4135">
                  <c:v>0.29083778949348232</c:v>
                </c:pt>
                <c:pt idx="4136">
                  <c:v>1.0153600318609823</c:v>
                </c:pt>
                <c:pt idx="4137">
                  <c:v>7.2768597116094791E-2</c:v>
                </c:pt>
                <c:pt idx="4138">
                  <c:v>0.64881239700822202</c:v>
                </c:pt>
                <c:pt idx="4139">
                  <c:v>0.74173671194174451</c:v>
                </c:pt>
                <c:pt idx="4140">
                  <c:v>0.25322626087629557</c:v>
                </c:pt>
                <c:pt idx="4141">
                  <c:v>2.8208165333077133</c:v>
                </c:pt>
                <c:pt idx="4142">
                  <c:v>1.0767414998434421</c:v>
                </c:pt>
                <c:pt idx="4143">
                  <c:v>1.4883633063518458</c:v>
                </c:pt>
                <c:pt idx="4144">
                  <c:v>0.37401940329452038</c:v>
                </c:pt>
                <c:pt idx="4145">
                  <c:v>0.73790509968525497</c:v>
                </c:pt>
                <c:pt idx="4146">
                  <c:v>0.37401940329452038</c:v>
                </c:pt>
                <c:pt idx="4147">
                  <c:v>0.37401940329452016</c:v>
                </c:pt>
                <c:pt idx="4149">
                  <c:v>0.88588954523326824</c:v>
                </c:pt>
                <c:pt idx="4150">
                  <c:v>5.9719563347477446E-2</c:v>
                </c:pt>
                <c:pt idx="4151">
                  <c:v>1.3597963487223226</c:v>
                </c:pt>
                <c:pt idx="4152">
                  <c:v>0.26639979508946421</c:v>
                </c:pt>
                <c:pt idx="4153">
                  <c:v>0.19214589557698103</c:v>
                </c:pt>
                <c:pt idx="4154">
                  <c:v>0.17135357615558927</c:v>
                </c:pt>
                <c:pt idx="4155">
                  <c:v>0.25237192130297365</c:v>
                </c:pt>
                <c:pt idx="4156">
                  <c:v>0.73417392369064705</c:v>
                </c:pt>
                <c:pt idx="4157">
                  <c:v>0.46880546807571294</c:v>
                </c:pt>
                <c:pt idx="4158">
                  <c:v>0.37401940329452016</c:v>
                </c:pt>
                <c:pt idx="4159">
                  <c:v>0.2397456864390699</c:v>
                </c:pt>
                <c:pt idx="4160">
                  <c:v>0.44268128906055326</c:v>
                </c:pt>
                <c:pt idx="4161">
                  <c:v>0.37401940329452038</c:v>
                </c:pt>
                <c:pt idx="4162">
                  <c:v>0.37401940329452038</c:v>
                </c:pt>
                <c:pt idx="4163">
                  <c:v>1.0253456967899963</c:v>
                </c:pt>
                <c:pt idx="4164">
                  <c:v>0.37401940329452016</c:v>
                </c:pt>
                <c:pt idx="4165">
                  <c:v>0.37401940329452038</c:v>
                </c:pt>
                <c:pt idx="4166">
                  <c:v>0.71444744309423625</c:v>
                </c:pt>
                <c:pt idx="4167">
                  <c:v>0.37401940329452038</c:v>
                </c:pt>
                <c:pt idx="4168">
                  <c:v>0.37401940329452038</c:v>
                </c:pt>
                <c:pt idx="4169">
                  <c:v>0.59037836763431284</c:v>
                </c:pt>
                <c:pt idx="4170">
                  <c:v>0.10783000026470074</c:v>
                </c:pt>
                <c:pt idx="4171">
                  <c:v>0.46961086676174163</c:v>
                </c:pt>
                <c:pt idx="4172">
                  <c:v>0.37401940329452038</c:v>
                </c:pt>
                <c:pt idx="4173">
                  <c:v>0.37401940329452038</c:v>
                </c:pt>
                <c:pt idx="4174">
                  <c:v>0.38188997423821053</c:v>
                </c:pt>
                <c:pt idx="4175">
                  <c:v>0.31295124261279417</c:v>
                </c:pt>
                <c:pt idx="4177">
                  <c:v>0.33191041249553083</c:v>
                </c:pt>
                <c:pt idx="4178">
                  <c:v>0.71732990153422294</c:v>
                </c:pt>
                <c:pt idx="4179">
                  <c:v>0.37401940329452038</c:v>
                </c:pt>
                <c:pt idx="4180">
                  <c:v>0.39447915764023589</c:v>
                </c:pt>
                <c:pt idx="4181">
                  <c:v>1.0969304078302846</c:v>
                </c:pt>
                <c:pt idx="4182">
                  <c:v>0.25281079882573132</c:v>
                </c:pt>
                <c:pt idx="4183">
                  <c:v>0.64450260542796267</c:v>
                </c:pt>
                <c:pt idx="4184">
                  <c:v>0.12359805487386333</c:v>
                </c:pt>
                <c:pt idx="4186">
                  <c:v>0.73453556417374188</c:v>
                </c:pt>
                <c:pt idx="4187">
                  <c:v>0.70016608010921721</c:v>
                </c:pt>
                <c:pt idx="4188">
                  <c:v>0.37401940329452016</c:v>
                </c:pt>
                <c:pt idx="4189">
                  <c:v>0.70290589586402019</c:v>
                </c:pt>
                <c:pt idx="4190">
                  <c:v>0.64535944767093523</c:v>
                </c:pt>
                <c:pt idx="4191">
                  <c:v>0.37401940329452038</c:v>
                </c:pt>
                <c:pt idx="4192">
                  <c:v>0.37401940329452038</c:v>
                </c:pt>
                <c:pt idx="4193">
                  <c:v>0.20466454163170977</c:v>
                </c:pt>
                <c:pt idx="4194">
                  <c:v>1.3489740499399596</c:v>
                </c:pt>
                <c:pt idx="4195">
                  <c:v>2.6739240107277413</c:v>
                </c:pt>
                <c:pt idx="4196">
                  <c:v>0.17684766719486997</c:v>
                </c:pt>
                <c:pt idx="4197">
                  <c:v>4.1066334186096592E-2</c:v>
                </c:pt>
                <c:pt idx="4198">
                  <c:v>0.29324523988584106</c:v>
                </c:pt>
                <c:pt idx="4199">
                  <c:v>0.19255306449315329</c:v>
                </c:pt>
                <c:pt idx="4200">
                  <c:v>0.32686685511662428</c:v>
                </c:pt>
                <c:pt idx="4201">
                  <c:v>0.16830681518438251</c:v>
                </c:pt>
                <c:pt idx="4202">
                  <c:v>0.1851200530853272</c:v>
                </c:pt>
                <c:pt idx="4203">
                  <c:v>0.77573180569114109</c:v>
                </c:pt>
                <c:pt idx="4204">
                  <c:v>0.91872322124169237</c:v>
                </c:pt>
                <c:pt idx="4205">
                  <c:v>0.66042437276642985</c:v>
                </c:pt>
                <c:pt idx="4206">
                  <c:v>0</c:v>
                </c:pt>
                <c:pt idx="4207">
                  <c:v>1.2546673664925321</c:v>
                </c:pt>
                <c:pt idx="4208">
                  <c:v>0.14159389221586086</c:v>
                </c:pt>
                <c:pt idx="4209">
                  <c:v>0.37401940329452038</c:v>
                </c:pt>
                <c:pt idx="4210">
                  <c:v>0.73635583947517036</c:v>
                </c:pt>
                <c:pt idx="4211">
                  <c:v>0.37401940329452038</c:v>
                </c:pt>
                <c:pt idx="4212">
                  <c:v>0.37401940329452038</c:v>
                </c:pt>
                <c:pt idx="4213">
                  <c:v>0.38845171261718331</c:v>
                </c:pt>
                <c:pt idx="4214">
                  <c:v>1.4462419093172565</c:v>
                </c:pt>
                <c:pt idx="4215">
                  <c:v>0.70022911719023728</c:v>
                </c:pt>
                <c:pt idx="4216">
                  <c:v>0.65547138189249332</c:v>
                </c:pt>
                <c:pt idx="4217">
                  <c:v>0.37401940329452038</c:v>
                </c:pt>
                <c:pt idx="4218">
                  <c:v>0.2047758272603388</c:v>
                </c:pt>
                <c:pt idx="4219">
                  <c:v>0.37401940329452038</c:v>
                </c:pt>
                <c:pt idx="4220">
                  <c:v>0.15246227509284699</c:v>
                </c:pt>
                <c:pt idx="4221">
                  <c:v>0.73591872499887134</c:v>
                </c:pt>
                <c:pt idx="4222">
                  <c:v>0.37401940329452016</c:v>
                </c:pt>
                <c:pt idx="4223">
                  <c:v>0.5281975031530235</c:v>
                </c:pt>
                <c:pt idx="4224">
                  <c:v>9.7119065731691351E-2</c:v>
                </c:pt>
                <c:pt idx="4225">
                  <c:v>0.11184664915677318</c:v>
                </c:pt>
                <c:pt idx="4226">
                  <c:v>0.78566932768767117</c:v>
                </c:pt>
                <c:pt idx="4227">
                  <c:v>0.26695058912349034</c:v>
                </c:pt>
                <c:pt idx="4228">
                  <c:v>2.0602581046356563</c:v>
                </c:pt>
                <c:pt idx="4229">
                  <c:v>1.3415994239744775</c:v>
                </c:pt>
                <c:pt idx="4230">
                  <c:v>1.9129459853052726</c:v>
                </c:pt>
                <c:pt idx="4231">
                  <c:v>8.8467102217390473E-2</c:v>
                </c:pt>
                <c:pt idx="4232">
                  <c:v>0.60215610112829987</c:v>
                </c:pt>
                <c:pt idx="4233">
                  <c:v>0.17463474534202311</c:v>
                </c:pt>
                <c:pt idx="4234">
                  <c:v>1.1020090584786446</c:v>
                </c:pt>
                <c:pt idx="4235">
                  <c:v>0.17539850162323686</c:v>
                </c:pt>
                <c:pt idx="4237">
                  <c:v>0.44325120514159372</c:v>
                </c:pt>
                <c:pt idx="4238">
                  <c:v>0.37043962013066611</c:v>
                </c:pt>
                <c:pt idx="4239">
                  <c:v>0.18921633464479881</c:v>
                </c:pt>
                <c:pt idx="4240">
                  <c:v>1.0247888700941198E-2</c:v>
                </c:pt>
                <c:pt idx="4241">
                  <c:v>0.37401940329452038</c:v>
                </c:pt>
                <c:pt idx="4242">
                  <c:v>0.37401940329452038</c:v>
                </c:pt>
                <c:pt idx="4243">
                  <c:v>0.72466942426312853</c:v>
                </c:pt>
                <c:pt idx="4244">
                  <c:v>0.7226104217607715</c:v>
                </c:pt>
                <c:pt idx="4245">
                  <c:v>0.78452259494670917</c:v>
                </c:pt>
                <c:pt idx="4246">
                  <c:v>0.86312722480719251</c:v>
                </c:pt>
                <c:pt idx="4247">
                  <c:v>0.6465402274821489</c:v>
                </c:pt>
                <c:pt idx="4248">
                  <c:v>0.12793561842502141</c:v>
                </c:pt>
                <c:pt idx="4249">
                  <c:v>0.72759053299677512</c:v>
                </c:pt>
                <c:pt idx="4250">
                  <c:v>0.11233680762675957</c:v>
                </c:pt>
                <c:pt idx="4251">
                  <c:v>0.49399072563938268</c:v>
                </c:pt>
                <c:pt idx="4252">
                  <c:v>0.21951069126728137</c:v>
                </c:pt>
                <c:pt idx="4253">
                  <c:v>0.51577108528952709</c:v>
                </c:pt>
                <c:pt idx="4254">
                  <c:v>0.16868070988182413</c:v>
                </c:pt>
                <c:pt idx="4255">
                  <c:v>9.650467793249605E-2</c:v>
                </c:pt>
                <c:pt idx="4256">
                  <c:v>0.20648561405961741</c:v>
                </c:pt>
                <c:pt idx="4258">
                  <c:v>0.22533699563418022</c:v>
                </c:pt>
                <c:pt idx="4259">
                  <c:v>0.78495981200613607</c:v>
                </c:pt>
                <c:pt idx="4260">
                  <c:v>0.43354293174142006</c:v>
                </c:pt>
                <c:pt idx="4261">
                  <c:v>4.6657867051373807E-2</c:v>
                </c:pt>
                <c:pt idx="4262">
                  <c:v>0.37607309082691803</c:v>
                </c:pt>
                <c:pt idx="4263">
                  <c:v>0.37401940329452038</c:v>
                </c:pt>
                <c:pt idx="4264">
                  <c:v>0.37401940329452038</c:v>
                </c:pt>
                <c:pt idx="4265">
                  <c:v>0.16410448631303556</c:v>
                </c:pt>
                <c:pt idx="4266">
                  <c:v>0.39960685428266834</c:v>
                </c:pt>
                <c:pt idx="4267">
                  <c:v>0.72466942426312853</c:v>
                </c:pt>
                <c:pt idx="4268">
                  <c:v>0.33722809418328648</c:v>
                </c:pt>
                <c:pt idx="4269">
                  <c:v>0.56852445442993849</c:v>
                </c:pt>
                <c:pt idx="4270">
                  <c:v>0.82552820094460277</c:v>
                </c:pt>
                <c:pt idx="4271">
                  <c:v>5.3751161701051361E-2</c:v>
                </c:pt>
                <c:pt idx="4272">
                  <c:v>0.14647295952719563</c:v>
                </c:pt>
                <c:pt idx="4273">
                  <c:v>0.15340187029976934</c:v>
                </c:pt>
                <c:pt idx="4274">
                  <c:v>1.1929305040318439</c:v>
                </c:pt>
                <c:pt idx="4275">
                  <c:v>0.74307886412069946</c:v>
                </c:pt>
                <c:pt idx="4276">
                  <c:v>0.37401940329452038</c:v>
                </c:pt>
                <c:pt idx="4277">
                  <c:v>0.46513500686464138</c:v>
                </c:pt>
                <c:pt idx="4278">
                  <c:v>0.72251600178215691</c:v>
                </c:pt>
                <c:pt idx="4279">
                  <c:v>0.49382150259817192</c:v>
                </c:pt>
                <c:pt idx="4280">
                  <c:v>0.49485337921020695</c:v>
                </c:pt>
                <c:pt idx="4281">
                  <c:v>0.48771433619426791</c:v>
                </c:pt>
                <c:pt idx="4282">
                  <c:v>0.37401940329452038</c:v>
                </c:pt>
                <c:pt idx="4283">
                  <c:v>0.42301312000622171</c:v>
                </c:pt>
                <c:pt idx="4284">
                  <c:v>0.77455943010130246</c:v>
                </c:pt>
                <c:pt idx="4285">
                  <c:v>0.89795723615249023</c:v>
                </c:pt>
                <c:pt idx="4286">
                  <c:v>0.34243718261634187</c:v>
                </c:pt>
                <c:pt idx="4287">
                  <c:v>0.6465402274821489</c:v>
                </c:pt>
                <c:pt idx="4289">
                  <c:v>0.37401940329452038</c:v>
                </c:pt>
                <c:pt idx="4290">
                  <c:v>0.39763675526093145</c:v>
                </c:pt>
                <c:pt idx="4291">
                  <c:v>0.37401940329452038</c:v>
                </c:pt>
                <c:pt idx="4292">
                  <c:v>0.55784054186124188</c:v>
                </c:pt>
                <c:pt idx="4293">
                  <c:v>0.37401940329452038</c:v>
                </c:pt>
                <c:pt idx="4295">
                  <c:v>0.19579272931874486</c:v>
                </c:pt>
                <c:pt idx="4296">
                  <c:v>1.279747031254201</c:v>
                </c:pt>
                <c:pt idx="4297">
                  <c:v>0.49826100072390472</c:v>
                </c:pt>
                <c:pt idx="4298">
                  <c:v>7.7482003857330825E-2</c:v>
                </c:pt>
                <c:pt idx="4299">
                  <c:v>1.4272480121798052</c:v>
                </c:pt>
                <c:pt idx="4300">
                  <c:v>0.37401940329452038</c:v>
                </c:pt>
                <c:pt idx="4301">
                  <c:v>0.20789101001417781</c:v>
                </c:pt>
                <c:pt idx="4302">
                  <c:v>1.8895725187520269</c:v>
                </c:pt>
                <c:pt idx="4303">
                  <c:v>1.0639680373676212</c:v>
                </c:pt>
                <c:pt idx="4304">
                  <c:v>1.1254679752740333</c:v>
                </c:pt>
                <c:pt idx="4305">
                  <c:v>0.37401940329452038</c:v>
                </c:pt>
                <c:pt idx="4306">
                  <c:v>0.37401940329452038</c:v>
                </c:pt>
                <c:pt idx="4307">
                  <c:v>0.37401940329452038</c:v>
                </c:pt>
                <c:pt idx="4308">
                  <c:v>0.37401940329452038</c:v>
                </c:pt>
                <c:pt idx="4309">
                  <c:v>1.3738963858115525</c:v>
                </c:pt>
                <c:pt idx="4310">
                  <c:v>0.42712655690216195</c:v>
                </c:pt>
                <c:pt idx="4311">
                  <c:v>0.37401940329452016</c:v>
                </c:pt>
                <c:pt idx="4312">
                  <c:v>0.94558282759105161</c:v>
                </c:pt>
                <c:pt idx="4313">
                  <c:v>0.20696629534018046</c:v>
                </c:pt>
                <c:pt idx="4314">
                  <c:v>0.2118599573732689</c:v>
                </c:pt>
                <c:pt idx="4315">
                  <c:v>8.4654355607019949E-2</c:v>
                </c:pt>
                <c:pt idx="4316">
                  <c:v>0.96478583306167132</c:v>
                </c:pt>
                <c:pt idx="4317">
                  <c:v>0.10988717171587836</c:v>
                </c:pt>
                <c:pt idx="4318">
                  <c:v>1.2275682534168977</c:v>
                </c:pt>
                <c:pt idx="4319">
                  <c:v>0.19588332531706534</c:v>
                </c:pt>
                <c:pt idx="4321">
                  <c:v>0.73635583947517036</c:v>
                </c:pt>
                <c:pt idx="4322">
                  <c:v>0.34969967533061991</c:v>
                </c:pt>
                <c:pt idx="4323">
                  <c:v>0.46882199982114992</c:v>
                </c:pt>
                <c:pt idx="4324">
                  <c:v>1.4839811301512835</c:v>
                </c:pt>
                <c:pt idx="4326">
                  <c:v>0.37401940329452038</c:v>
                </c:pt>
                <c:pt idx="4327">
                  <c:v>0.43135575314749913</c:v>
                </c:pt>
                <c:pt idx="4328">
                  <c:v>1.2954954528055949</c:v>
                </c:pt>
                <c:pt idx="4329">
                  <c:v>1.8303737382136052</c:v>
                </c:pt>
                <c:pt idx="4330">
                  <c:v>0.33691218401418827</c:v>
                </c:pt>
                <c:pt idx="4331">
                  <c:v>3.3615900126073202</c:v>
                </c:pt>
                <c:pt idx="4332">
                  <c:v>0.71805327288911758</c:v>
                </c:pt>
                <c:pt idx="4333">
                  <c:v>0.17143950392181981</c:v>
                </c:pt>
                <c:pt idx="4334">
                  <c:v>0.37401940329452038</c:v>
                </c:pt>
                <c:pt idx="4335">
                  <c:v>0.37401940329452038</c:v>
                </c:pt>
                <c:pt idx="4336">
                  <c:v>0.28066078111796933</c:v>
                </c:pt>
                <c:pt idx="4337">
                  <c:v>0.4012036783401427</c:v>
                </c:pt>
                <c:pt idx="4338">
                  <c:v>0.1414747640406615</c:v>
                </c:pt>
                <c:pt idx="4339">
                  <c:v>0.21994259275925426</c:v>
                </c:pt>
                <c:pt idx="4340">
                  <c:v>0.53033472028763196</c:v>
                </c:pt>
                <c:pt idx="4341">
                  <c:v>0.2916660532303913</c:v>
                </c:pt>
                <c:pt idx="4342">
                  <c:v>0.83258396707155313</c:v>
                </c:pt>
                <c:pt idx="4343">
                  <c:v>0.91291648118085333</c:v>
                </c:pt>
                <c:pt idx="4344">
                  <c:v>4.5381844263309941E-2</c:v>
                </c:pt>
                <c:pt idx="4345">
                  <c:v>0.21638373037062911</c:v>
                </c:pt>
                <c:pt idx="4346">
                  <c:v>0.7166661157913139</c:v>
                </c:pt>
                <c:pt idx="4347">
                  <c:v>0.5485849704474498</c:v>
                </c:pt>
                <c:pt idx="4348">
                  <c:v>0.54572714821256352</c:v>
                </c:pt>
                <c:pt idx="4349">
                  <c:v>0.85251759285138862</c:v>
                </c:pt>
                <c:pt idx="4350">
                  <c:v>1.0660960777045949</c:v>
                </c:pt>
                <c:pt idx="4351">
                  <c:v>0.56738111557421522</c:v>
                </c:pt>
                <c:pt idx="4352">
                  <c:v>0.13468595139337222</c:v>
                </c:pt>
                <c:pt idx="4353">
                  <c:v>0.95093059624711196</c:v>
                </c:pt>
                <c:pt idx="4354">
                  <c:v>0.21100301167034657</c:v>
                </c:pt>
                <c:pt idx="4355">
                  <c:v>0.20911623479770072</c:v>
                </c:pt>
                <c:pt idx="4356">
                  <c:v>0.37401940329452038</c:v>
                </c:pt>
                <c:pt idx="4357">
                  <c:v>0.33321219726805085</c:v>
                </c:pt>
                <c:pt idx="4358">
                  <c:v>0.51346397774342245</c:v>
                </c:pt>
                <c:pt idx="4359">
                  <c:v>0.37401940329452038</c:v>
                </c:pt>
                <c:pt idx="4360">
                  <c:v>0.94024881458357257</c:v>
                </c:pt>
                <c:pt idx="4361">
                  <c:v>0.301905423126757</c:v>
                </c:pt>
                <c:pt idx="4362">
                  <c:v>0.28523572848074924</c:v>
                </c:pt>
                <c:pt idx="4363">
                  <c:v>0.15145527910084908</c:v>
                </c:pt>
                <c:pt idx="4364">
                  <c:v>0.46035457396528251</c:v>
                </c:pt>
                <c:pt idx="4365">
                  <c:v>0.63152675053526441</c:v>
                </c:pt>
                <c:pt idx="4366">
                  <c:v>0.9673402069828525</c:v>
                </c:pt>
                <c:pt idx="4367">
                  <c:v>0.37325355171555491</c:v>
                </c:pt>
                <c:pt idx="4368">
                  <c:v>0.37401940329452038</c:v>
                </c:pt>
                <c:pt idx="4369">
                  <c:v>0.40313985090884324</c:v>
                </c:pt>
                <c:pt idx="4370">
                  <c:v>0.68949001383540554</c:v>
                </c:pt>
                <c:pt idx="4371">
                  <c:v>1.1362876662579329</c:v>
                </c:pt>
                <c:pt idx="4372">
                  <c:v>0.27027017326847064</c:v>
                </c:pt>
                <c:pt idx="4373">
                  <c:v>0.37633080138274383</c:v>
                </c:pt>
                <c:pt idx="4374">
                  <c:v>0.51556392479757973</c:v>
                </c:pt>
                <c:pt idx="4375">
                  <c:v>0.37401940329452038</c:v>
                </c:pt>
                <c:pt idx="4376">
                  <c:v>0.28523572848074924</c:v>
                </c:pt>
                <c:pt idx="4377">
                  <c:v>0.37805155446695327</c:v>
                </c:pt>
                <c:pt idx="4378">
                  <c:v>0.93840380408373547</c:v>
                </c:pt>
                <c:pt idx="4379">
                  <c:v>0.48864721605151651</c:v>
                </c:pt>
                <c:pt idx="4381">
                  <c:v>0.64887336448258137</c:v>
                </c:pt>
                <c:pt idx="4382">
                  <c:v>0.75864136451217656</c:v>
                </c:pt>
                <c:pt idx="4383">
                  <c:v>6.6391777386790057E-2</c:v>
                </c:pt>
                <c:pt idx="4384">
                  <c:v>3.2808143107475984E-2</c:v>
                </c:pt>
                <c:pt idx="4385">
                  <c:v>0.37362186810421838</c:v>
                </c:pt>
                <c:pt idx="4386">
                  <c:v>0.37401940329452038</c:v>
                </c:pt>
                <c:pt idx="4387">
                  <c:v>0.38855570800934203</c:v>
                </c:pt>
                <c:pt idx="4388">
                  <c:v>0.2129306937405748</c:v>
                </c:pt>
                <c:pt idx="4389">
                  <c:v>0.16904598598709716</c:v>
                </c:pt>
                <c:pt idx="4390">
                  <c:v>0.72655797504167763</c:v>
                </c:pt>
                <c:pt idx="4391">
                  <c:v>0.18759938330455678</c:v>
                </c:pt>
                <c:pt idx="4392">
                  <c:v>0.39317591807566488</c:v>
                </c:pt>
                <c:pt idx="4393">
                  <c:v>0.86943089662838868</c:v>
                </c:pt>
                <c:pt idx="4394">
                  <c:v>0.73841138575483944</c:v>
                </c:pt>
                <c:pt idx="4395">
                  <c:v>4.8677561332807371E-3</c:v>
                </c:pt>
                <c:pt idx="4396">
                  <c:v>0.40213998715586557</c:v>
                </c:pt>
                <c:pt idx="4397">
                  <c:v>0.49825388678521926</c:v>
                </c:pt>
                <c:pt idx="4398">
                  <c:v>4.6343383418835198E-2</c:v>
                </c:pt>
                <c:pt idx="4399">
                  <c:v>0.70732560722315629</c:v>
                </c:pt>
                <c:pt idx="4400">
                  <c:v>0.30522153308658828</c:v>
                </c:pt>
                <c:pt idx="4402">
                  <c:v>0.9945663572078588</c:v>
                </c:pt>
                <c:pt idx="4403">
                  <c:v>0.18456804624753281</c:v>
                </c:pt>
                <c:pt idx="4404">
                  <c:v>0.66103802543961487</c:v>
                </c:pt>
                <c:pt idx="4405">
                  <c:v>1.0456523188775988</c:v>
                </c:pt>
                <c:pt idx="4406">
                  <c:v>0.17337045442300622</c:v>
                </c:pt>
                <c:pt idx="4407">
                  <c:v>0.82612860118768794</c:v>
                </c:pt>
                <c:pt idx="4408">
                  <c:v>0.28332460490220429</c:v>
                </c:pt>
                <c:pt idx="4409">
                  <c:v>0.61086003045652482</c:v>
                </c:pt>
                <c:pt idx="4410">
                  <c:v>0.10405316460443374</c:v>
                </c:pt>
                <c:pt idx="4411">
                  <c:v>0.88589589504133792</c:v>
                </c:pt>
                <c:pt idx="4412">
                  <c:v>0.85364357259256163</c:v>
                </c:pt>
                <c:pt idx="4413">
                  <c:v>1.3301782833756792</c:v>
                </c:pt>
                <c:pt idx="4414">
                  <c:v>0.45441790141473126</c:v>
                </c:pt>
                <c:pt idx="4415">
                  <c:v>1.8237551976645019E-2</c:v>
                </c:pt>
                <c:pt idx="4416">
                  <c:v>0.44395426636335306</c:v>
                </c:pt>
                <c:pt idx="4417">
                  <c:v>0.37401940329452038</c:v>
                </c:pt>
                <c:pt idx="4418">
                  <c:v>0.72936338720488947</c:v>
                </c:pt>
                <c:pt idx="4419">
                  <c:v>0.73661535052418292</c:v>
                </c:pt>
                <c:pt idx="4420">
                  <c:v>0.37401940329452038</c:v>
                </c:pt>
                <c:pt idx="4421">
                  <c:v>0.23574966562374758</c:v>
                </c:pt>
                <c:pt idx="4422">
                  <c:v>1.1712585856739424</c:v>
                </c:pt>
                <c:pt idx="4423">
                  <c:v>0.17712275505695499</c:v>
                </c:pt>
                <c:pt idx="4424">
                  <c:v>0.57567006635378848</c:v>
                </c:pt>
                <c:pt idx="4425">
                  <c:v>1.4921600227666512</c:v>
                </c:pt>
                <c:pt idx="4426">
                  <c:v>9.8650777646113699E-2</c:v>
                </c:pt>
                <c:pt idx="4427">
                  <c:v>0.7361224710829597</c:v>
                </c:pt>
                <c:pt idx="4428">
                  <c:v>0.19140881728392853</c:v>
                </c:pt>
                <c:pt idx="4429">
                  <c:v>0.37401940329452016</c:v>
                </c:pt>
                <c:pt idx="4430">
                  <c:v>0.27257541901376825</c:v>
                </c:pt>
                <c:pt idx="4431">
                  <c:v>0.7230104277361673</c:v>
                </c:pt>
                <c:pt idx="4432">
                  <c:v>0.37401940329452038</c:v>
                </c:pt>
                <c:pt idx="4433">
                  <c:v>0.66560963908691406</c:v>
                </c:pt>
                <c:pt idx="4434">
                  <c:v>0.21047050126965225</c:v>
                </c:pt>
                <c:pt idx="4435">
                  <c:v>0.83124254881000181</c:v>
                </c:pt>
                <c:pt idx="4436">
                  <c:v>0.37401940329452038</c:v>
                </c:pt>
                <c:pt idx="4437">
                  <c:v>4.0584363762711649E-2</c:v>
                </c:pt>
                <c:pt idx="4438">
                  <c:v>6.5370025856944555E-2</c:v>
                </c:pt>
                <c:pt idx="4439">
                  <c:v>0.59708872691774306</c:v>
                </c:pt>
                <c:pt idx="4440">
                  <c:v>0.25290406273123317</c:v>
                </c:pt>
                <c:pt idx="4441">
                  <c:v>0.3664346195710001</c:v>
                </c:pt>
                <c:pt idx="4442">
                  <c:v>0.28356702219349489</c:v>
                </c:pt>
                <c:pt idx="4443">
                  <c:v>0.10575031180729944</c:v>
                </c:pt>
                <c:pt idx="4444">
                  <c:v>0.85522095276660526</c:v>
                </c:pt>
                <c:pt idx="4445">
                  <c:v>0.37401940329452038</c:v>
                </c:pt>
                <c:pt idx="4446">
                  <c:v>0.37401940329452038</c:v>
                </c:pt>
                <c:pt idx="4447">
                  <c:v>0.1087838552919352</c:v>
                </c:pt>
                <c:pt idx="4448">
                  <c:v>0.14144496501956666</c:v>
                </c:pt>
                <c:pt idx="4449">
                  <c:v>0.26198186621871056</c:v>
                </c:pt>
                <c:pt idx="4450">
                  <c:v>0.15604382997154617</c:v>
                </c:pt>
                <c:pt idx="4451">
                  <c:v>0.91367492319515564</c:v>
                </c:pt>
                <c:pt idx="4452">
                  <c:v>0.54198391921511357</c:v>
                </c:pt>
                <c:pt idx="4453">
                  <c:v>1.2269341558076161</c:v>
                </c:pt>
                <c:pt idx="4454">
                  <c:v>0.38059377226125107</c:v>
                </c:pt>
                <c:pt idx="4455">
                  <c:v>0.31213628188612291</c:v>
                </c:pt>
                <c:pt idx="4456">
                  <c:v>0.91110905386911445</c:v>
                </c:pt>
                <c:pt idx="4457">
                  <c:v>0.33579131768670911</c:v>
                </c:pt>
                <c:pt idx="4458">
                  <c:v>1.7993978800790858E-2</c:v>
                </c:pt>
                <c:pt idx="4459">
                  <c:v>0.24274100028795895</c:v>
                </c:pt>
                <c:pt idx="4460">
                  <c:v>0.38099976370275279</c:v>
                </c:pt>
                <c:pt idx="4461">
                  <c:v>0.44330689078987306</c:v>
                </c:pt>
                <c:pt idx="4462">
                  <c:v>0.86959139521382967</c:v>
                </c:pt>
                <c:pt idx="4463">
                  <c:v>2.4032270398357345E-2</c:v>
                </c:pt>
                <c:pt idx="4464">
                  <c:v>0.6550899194262505</c:v>
                </c:pt>
                <c:pt idx="4465">
                  <c:v>0.40247872024105941</c:v>
                </c:pt>
                <c:pt idx="4466">
                  <c:v>0.35590958196620287</c:v>
                </c:pt>
                <c:pt idx="4467">
                  <c:v>0.88019985351325691</c:v>
                </c:pt>
                <c:pt idx="4468">
                  <c:v>0.62925232378028295</c:v>
                </c:pt>
                <c:pt idx="4469">
                  <c:v>0.37401940329452038</c:v>
                </c:pt>
                <c:pt idx="4470">
                  <c:v>0.12690388310906398</c:v>
                </c:pt>
                <c:pt idx="4471">
                  <c:v>0.37401940329452038</c:v>
                </c:pt>
                <c:pt idx="4473">
                  <c:v>0.37401940329452038</c:v>
                </c:pt>
                <c:pt idx="4474">
                  <c:v>0.28867225762079107</c:v>
                </c:pt>
                <c:pt idx="4475">
                  <c:v>0.8212476678096543</c:v>
                </c:pt>
                <c:pt idx="4476">
                  <c:v>0.70444006658967973</c:v>
                </c:pt>
                <c:pt idx="4477">
                  <c:v>0.64186292400584866</c:v>
                </c:pt>
                <c:pt idx="4478">
                  <c:v>0.32976444612798428</c:v>
                </c:pt>
                <c:pt idx="4479">
                  <c:v>0.31890273904320943</c:v>
                </c:pt>
                <c:pt idx="4480">
                  <c:v>0</c:v>
                </c:pt>
                <c:pt idx="4481">
                  <c:v>0.71499186560200356</c:v>
                </c:pt>
                <c:pt idx="4482">
                  <c:v>0.37401940329452038</c:v>
                </c:pt>
                <c:pt idx="4483">
                  <c:v>0.67496499043567759</c:v>
                </c:pt>
                <c:pt idx="4484">
                  <c:v>1.8418779354804762E-2</c:v>
                </c:pt>
                <c:pt idx="4485">
                  <c:v>0.32793340676783456</c:v>
                </c:pt>
                <c:pt idx="4486">
                  <c:v>0.36876637646548133</c:v>
                </c:pt>
                <c:pt idx="4487">
                  <c:v>0.22384151132050251</c:v>
                </c:pt>
                <c:pt idx="4488">
                  <c:v>0.39702689930800544</c:v>
                </c:pt>
                <c:pt idx="4489">
                  <c:v>0.35211807000832962</c:v>
                </c:pt>
                <c:pt idx="4490">
                  <c:v>0.37401940329452016</c:v>
                </c:pt>
                <c:pt idx="4491">
                  <c:v>0.37401940329452038</c:v>
                </c:pt>
                <c:pt idx="4492">
                  <c:v>0.37401940329452038</c:v>
                </c:pt>
                <c:pt idx="4493">
                  <c:v>0.24223489477004978</c:v>
                </c:pt>
                <c:pt idx="4494">
                  <c:v>0.16496664707113831</c:v>
                </c:pt>
                <c:pt idx="4495">
                  <c:v>0.37401940329452038</c:v>
                </c:pt>
                <c:pt idx="4496">
                  <c:v>0.52717904230892354</c:v>
                </c:pt>
                <c:pt idx="4497">
                  <c:v>0.98999630934884553</c:v>
                </c:pt>
                <c:pt idx="4498">
                  <c:v>0.25080480564916857</c:v>
                </c:pt>
                <c:pt idx="4499">
                  <c:v>0.98975558990983148</c:v>
                </c:pt>
                <c:pt idx="4500">
                  <c:v>0.35673679780090223</c:v>
                </c:pt>
                <c:pt idx="4501">
                  <c:v>0.48867111950662639</c:v>
                </c:pt>
                <c:pt idx="4502">
                  <c:v>1.5669856816165617</c:v>
                </c:pt>
                <c:pt idx="4503">
                  <c:v>0.97960144486709488</c:v>
                </c:pt>
                <c:pt idx="4504">
                  <c:v>0.68022018555197528</c:v>
                </c:pt>
                <c:pt idx="4505">
                  <c:v>0.81831988498089181</c:v>
                </c:pt>
                <c:pt idx="4506">
                  <c:v>0.62278282022947751</c:v>
                </c:pt>
                <c:pt idx="4507">
                  <c:v>0.36221159331710784</c:v>
                </c:pt>
                <c:pt idx="4508">
                  <c:v>0.31563680139231898</c:v>
                </c:pt>
                <c:pt idx="4509">
                  <c:v>0.37098400622183014</c:v>
                </c:pt>
                <c:pt idx="4510">
                  <c:v>0.37401940329452038</c:v>
                </c:pt>
                <c:pt idx="4511">
                  <c:v>0.25249939459247189</c:v>
                </c:pt>
                <c:pt idx="4512">
                  <c:v>0.37401940329452038</c:v>
                </c:pt>
                <c:pt idx="4513">
                  <c:v>2.2841435631086622</c:v>
                </c:pt>
                <c:pt idx="4514">
                  <c:v>1.2080883867167129</c:v>
                </c:pt>
                <c:pt idx="4515">
                  <c:v>0.37401940329452038</c:v>
                </c:pt>
                <c:pt idx="4516">
                  <c:v>0.12181342516763445</c:v>
                </c:pt>
                <c:pt idx="4517">
                  <c:v>0.26737369705412289</c:v>
                </c:pt>
                <c:pt idx="4518">
                  <c:v>0.73061389484191941</c:v>
                </c:pt>
                <c:pt idx="4519">
                  <c:v>0.73310994240258109</c:v>
                </c:pt>
                <c:pt idx="4520">
                  <c:v>0.73209497690272829</c:v>
                </c:pt>
                <c:pt idx="4521">
                  <c:v>0.52948761210987005</c:v>
                </c:pt>
                <c:pt idx="4522">
                  <c:v>0.60502506387299593</c:v>
                </c:pt>
                <c:pt idx="4523">
                  <c:v>0.37401940329452038</c:v>
                </c:pt>
                <c:pt idx="4524">
                  <c:v>5.4050180699080415E-2</c:v>
                </c:pt>
                <c:pt idx="4525">
                  <c:v>0.37401940329452038</c:v>
                </c:pt>
                <c:pt idx="4526">
                  <c:v>0.37401940329452038</c:v>
                </c:pt>
                <c:pt idx="4527">
                  <c:v>0.69415421824658063</c:v>
                </c:pt>
                <c:pt idx="4528">
                  <c:v>0.37401940329452038</c:v>
                </c:pt>
                <c:pt idx="4529">
                  <c:v>0.37534832225960996</c:v>
                </c:pt>
                <c:pt idx="4530">
                  <c:v>0.32700476177339022</c:v>
                </c:pt>
                <c:pt idx="4531">
                  <c:v>0.36296750251771293</c:v>
                </c:pt>
                <c:pt idx="4532">
                  <c:v>7.0176181451454753E-2</c:v>
                </c:pt>
                <c:pt idx="4533">
                  <c:v>0.37401940329452038</c:v>
                </c:pt>
                <c:pt idx="4534">
                  <c:v>0.37401940329452016</c:v>
                </c:pt>
                <c:pt idx="4535">
                  <c:v>0.48059703491334638</c:v>
                </c:pt>
                <c:pt idx="4536">
                  <c:v>0.73096374425587585</c:v>
                </c:pt>
                <c:pt idx="4537">
                  <c:v>0.7292398320231287</c:v>
                </c:pt>
                <c:pt idx="4538">
                  <c:v>0.37401940329452038</c:v>
                </c:pt>
                <c:pt idx="4539">
                  <c:v>0.37401940329452038</c:v>
                </c:pt>
                <c:pt idx="4540">
                  <c:v>0.34092911631619871</c:v>
                </c:pt>
                <c:pt idx="4541">
                  <c:v>0.4902777948592294</c:v>
                </c:pt>
                <c:pt idx="4542">
                  <c:v>0.12201372631146373</c:v>
                </c:pt>
                <c:pt idx="4543">
                  <c:v>0.70625611047422232</c:v>
                </c:pt>
                <c:pt idx="4544">
                  <c:v>1.5492162434390997</c:v>
                </c:pt>
                <c:pt idx="4546">
                  <c:v>0.37401940329452038</c:v>
                </c:pt>
                <c:pt idx="4547">
                  <c:v>0.51043968007692875</c:v>
                </c:pt>
                <c:pt idx="4548">
                  <c:v>0.37401940329452038</c:v>
                </c:pt>
                <c:pt idx="4549">
                  <c:v>0.70434023435486304</c:v>
                </c:pt>
                <c:pt idx="4550">
                  <c:v>0.62740107615801988</c:v>
                </c:pt>
                <c:pt idx="4551">
                  <c:v>0.73334335232375303</c:v>
                </c:pt>
                <c:pt idx="4552">
                  <c:v>0.30481861139033251</c:v>
                </c:pt>
                <c:pt idx="4553">
                  <c:v>0.72634169043762231</c:v>
                </c:pt>
                <c:pt idx="4554">
                  <c:v>0.42193180970072725</c:v>
                </c:pt>
                <c:pt idx="4555">
                  <c:v>2.178437092641549E-2</c:v>
                </c:pt>
                <c:pt idx="4556">
                  <c:v>0.41376125601860114</c:v>
                </c:pt>
                <c:pt idx="4557">
                  <c:v>2.5210077391010773E-2</c:v>
                </c:pt>
                <c:pt idx="4558">
                  <c:v>0.17896181719043222</c:v>
                </c:pt>
                <c:pt idx="4559">
                  <c:v>1.0598488649787583</c:v>
                </c:pt>
                <c:pt idx="4561">
                  <c:v>0.37401940329452038</c:v>
                </c:pt>
                <c:pt idx="4562">
                  <c:v>1.1390658235202027</c:v>
                </c:pt>
                <c:pt idx="4563">
                  <c:v>0.14294505291273679</c:v>
                </c:pt>
                <c:pt idx="4564">
                  <c:v>0.71735588533224137</c:v>
                </c:pt>
                <c:pt idx="4565">
                  <c:v>2.1244985467072864E-2</c:v>
                </c:pt>
                <c:pt idx="4566">
                  <c:v>1.7919055524749212</c:v>
                </c:pt>
                <c:pt idx="4567">
                  <c:v>0.54038431538366849</c:v>
                </c:pt>
                <c:pt idx="4568">
                  <c:v>0.37401940329452038</c:v>
                </c:pt>
                <c:pt idx="4569">
                  <c:v>4.3597743420473505E-2</c:v>
                </c:pt>
                <c:pt idx="4570">
                  <c:v>0.37401940329452038</c:v>
                </c:pt>
                <c:pt idx="4571">
                  <c:v>0.36508709985368182</c:v>
                </c:pt>
                <c:pt idx="4572">
                  <c:v>0.48342931473325734</c:v>
                </c:pt>
                <c:pt idx="4573">
                  <c:v>0.37212351531773558</c:v>
                </c:pt>
                <c:pt idx="4574">
                  <c:v>0.13184249112490931</c:v>
                </c:pt>
                <c:pt idx="4575">
                  <c:v>0.37401940329452038</c:v>
                </c:pt>
                <c:pt idx="4576">
                  <c:v>0.37401940329452038</c:v>
                </c:pt>
                <c:pt idx="4577">
                  <c:v>0.44068450247626539</c:v>
                </c:pt>
                <c:pt idx="4579">
                  <c:v>0.11913242676693463</c:v>
                </c:pt>
                <c:pt idx="4580">
                  <c:v>5.4435140404688236E-3</c:v>
                </c:pt>
                <c:pt idx="4581">
                  <c:v>0.12849100319057308</c:v>
                </c:pt>
                <c:pt idx="4582">
                  <c:v>0.5730114847934924</c:v>
                </c:pt>
                <c:pt idx="4583">
                  <c:v>0.37401940329452038</c:v>
                </c:pt>
                <c:pt idx="4584">
                  <c:v>0.42506414263385628</c:v>
                </c:pt>
                <c:pt idx="4585">
                  <c:v>8.4364179328915122E-3</c:v>
                </c:pt>
                <c:pt idx="4586">
                  <c:v>0.37401940329452038</c:v>
                </c:pt>
                <c:pt idx="4587">
                  <c:v>0.1427867398509399</c:v>
                </c:pt>
                <c:pt idx="4588">
                  <c:v>0.37401940329452038</c:v>
                </c:pt>
                <c:pt idx="4589">
                  <c:v>0.4284122399124457</c:v>
                </c:pt>
                <c:pt idx="4590">
                  <c:v>0.26587419557654274</c:v>
                </c:pt>
                <c:pt idx="4591">
                  <c:v>0.22426604898620817</c:v>
                </c:pt>
                <c:pt idx="4592">
                  <c:v>0.37401940329452038</c:v>
                </c:pt>
                <c:pt idx="4593">
                  <c:v>0.37019809571954482</c:v>
                </c:pt>
                <c:pt idx="4594">
                  <c:v>8.0589898648263547E-2</c:v>
                </c:pt>
                <c:pt idx="4595">
                  <c:v>0.4932026772933944</c:v>
                </c:pt>
                <c:pt idx="4596">
                  <c:v>0.37401940329452038</c:v>
                </c:pt>
                <c:pt idx="4597">
                  <c:v>0.67798046784812616</c:v>
                </c:pt>
                <c:pt idx="4599">
                  <c:v>0.99096094334360652</c:v>
                </c:pt>
                <c:pt idx="4600">
                  <c:v>0.59515060685201837</c:v>
                </c:pt>
                <c:pt idx="4601">
                  <c:v>0.13656702394846862</c:v>
                </c:pt>
                <c:pt idx="4602">
                  <c:v>0.11545173531820796</c:v>
                </c:pt>
                <c:pt idx="4603">
                  <c:v>0.331374570147349</c:v>
                </c:pt>
                <c:pt idx="4604">
                  <c:v>0.48211383240758127</c:v>
                </c:pt>
                <c:pt idx="4605">
                  <c:v>0.37401940329452038</c:v>
                </c:pt>
                <c:pt idx="4606">
                  <c:v>0.41259674518513029</c:v>
                </c:pt>
                <c:pt idx="4607">
                  <c:v>0.39512059877455763</c:v>
                </c:pt>
                <c:pt idx="4608">
                  <c:v>1.100986871040343</c:v>
                </c:pt>
                <c:pt idx="4609">
                  <c:v>0.18861862696591059</c:v>
                </c:pt>
                <c:pt idx="4610">
                  <c:v>0.94069833712095374</c:v>
                </c:pt>
                <c:pt idx="4611">
                  <c:v>0.771432362677826</c:v>
                </c:pt>
                <c:pt idx="4613">
                  <c:v>1.9381940625762977</c:v>
                </c:pt>
                <c:pt idx="4614">
                  <c:v>0.37401940329452016</c:v>
                </c:pt>
                <c:pt idx="4615">
                  <c:v>0.82433993853216381</c:v>
                </c:pt>
                <c:pt idx="4616">
                  <c:v>0.45076576252523753</c:v>
                </c:pt>
                <c:pt idx="4617">
                  <c:v>0.37949393190061337</c:v>
                </c:pt>
                <c:pt idx="4618">
                  <c:v>0.28893323860453124</c:v>
                </c:pt>
                <c:pt idx="4619">
                  <c:v>0.81976205680568426</c:v>
                </c:pt>
                <c:pt idx="4620">
                  <c:v>0.8467272427288004</c:v>
                </c:pt>
                <c:pt idx="4621">
                  <c:v>7.4395070237552541E-2</c:v>
                </c:pt>
                <c:pt idx="4622">
                  <c:v>0.31820940129706565</c:v>
                </c:pt>
                <c:pt idx="4623">
                  <c:v>0.29547676959638658</c:v>
                </c:pt>
                <c:pt idx="4624">
                  <c:v>2.7641095965382494E-2</c:v>
                </c:pt>
                <c:pt idx="4625">
                  <c:v>7.7865135545694755E-2</c:v>
                </c:pt>
                <c:pt idx="4627">
                  <c:v>0.28064205584422713</c:v>
                </c:pt>
                <c:pt idx="4629">
                  <c:v>0.54749384624650965</c:v>
                </c:pt>
                <c:pt idx="4630">
                  <c:v>0.80589684393744665</c:v>
                </c:pt>
                <c:pt idx="4631">
                  <c:v>8.7087986368555387E-2</c:v>
                </c:pt>
                <c:pt idx="4632">
                  <c:v>0.12317481008822867</c:v>
                </c:pt>
                <c:pt idx="4633">
                  <c:v>0.47377639483181849</c:v>
                </c:pt>
                <c:pt idx="4634">
                  <c:v>4.9954078517375468E-2</c:v>
                </c:pt>
                <c:pt idx="4635">
                  <c:v>0.29287308449074795</c:v>
                </c:pt>
                <c:pt idx="4636">
                  <c:v>0.63497401741450987</c:v>
                </c:pt>
                <c:pt idx="4637">
                  <c:v>0.46017276562331622</c:v>
                </c:pt>
                <c:pt idx="4638">
                  <c:v>1.4453411014641175</c:v>
                </c:pt>
                <c:pt idx="4639">
                  <c:v>0.80590918114615084</c:v>
                </c:pt>
                <c:pt idx="4640">
                  <c:v>1.2683539587128236</c:v>
                </c:pt>
                <c:pt idx="4641">
                  <c:v>1.0304955649840753E-2</c:v>
                </c:pt>
                <c:pt idx="4642">
                  <c:v>7.2140968632094321E-2</c:v>
                </c:pt>
                <c:pt idx="4643">
                  <c:v>0.91636589463848339</c:v>
                </c:pt>
                <c:pt idx="4644">
                  <c:v>0.62092728285265664</c:v>
                </c:pt>
                <c:pt idx="4645">
                  <c:v>7.9707342276830975E-2</c:v>
                </c:pt>
                <c:pt idx="4646">
                  <c:v>5.6693588192119462E-2</c:v>
                </c:pt>
                <c:pt idx="4647">
                  <c:v>7.0109831646948811E-2</c:v>
                </c:pt>
                <c:pt idx="4648">
                  <c:v>0.14121865904637579</c:v>
                </c:pt>
                <c:pt idx="4649">
                  <c:v>1.0799954677125339</c:v>
                </c:pt>
                <c:pt idx="4650">
                  <c:v>0.60516639118659055</c:v>
                </c:pt>
                <c:pt idx="4651">
                  <c:v>0.45748195677735715</c:v>
                </c:pt>
                <c:pt idx="4652">
                  <c:v>0.76058393556621029</c:v>
                </c:pt>
                <c:pt idx="4653">
                  <c:v>0.37837313954843177</c:v>
                </c:pt>
                <c:pt idx="4654">
                  <c:v>0.3587944461502649</c:v>
                </c:pt>
                <c:pt idx="4655">
                  <c:v>0.63011603410221406</c:v>
                </c:pt>
                <c:pt idx="4656">
                  <c:v>0.63312965130457977</c:v>
                </c:pt>
                <c:pt idx="4657">
                  <c:v>0.32956951498733783</c:v>
                </c:pt>
                <c:pt idx="4658">
                  <c:v>0.91919350655840881</c:v>
                </c:pt>
                <c:pt idx="4659">
                  <c:v>0.70022911719023728</c:v>
                </c:pt>
                <c:pt idx="4660">
                  <c:v>0.3839947244726209</c:v>
                </c:pt>
                <c:pt idx="4661">
                  <c:v>0.34541703506299598</c:v>
                </c:pt>
                <c:pt idx="4662">
                  <c:v>0.22307079131705612</c:v>
                </c:pt>
                <c:pt idx="4663">
                  <c:v>0</c:v>
                </c:pt>
                <c:pt idx="4664">
                  <c:v>1.2264393750716325</c:v>
                </c:pt>
                <c:pt idx="4665">
                  <c:v>5.1073156142533438E-2</c:v>
                </c:pt>
                <c:pt idx="4666">
                  <c:v>0.35227571018844378</c:v>
                </c:pt>
                <c:pt idx="4667">
                  <c:v>0.15095033449573969</c:v>
                </c:pt>
                <c:pt idx="4668">
                  <c:v>0.59039699306275151</c:v>
                </c:pt>
                <c:pt idx="4670">
                  <c:v>0.65041813474391752</c:v>
                </c:pt>
                <c:pt idx="4671">
                  <c:v>0.42865513190282517</c:v>
                </c:pt>
                <c:pt idx="4672">
                  <c:v>0.56795902277614985</c:v>
                </c:pt>
                <c:pt idx="4674">
                  <c:v>0.39984040620986339</c:v>
                </c:pt>
                <c:pt idx="4675">
                  <c:v>1.5594328168266134</c:v>
                </c:pt>
                <c:pt idx="4676">
                  <c:v>0.20325140007304815</c:v>
                </c:pt>
                <c:pt idx="4678">
                  <c:v>0.37203912246905235</c:v>
                </c:pt>
                <c:pt idx="4679">
                  <c:v>0.28523572848074924</c:v>
                </c:pt>
                <c:pt idx="4680">
                  <c:v>1.6051912667192729</c:v>
                </c:pt>
                <c:pt idx="4681">
                  <c:v>1.5001713336128731E-2</c:v>
                </c:pt>
                <c:pt idx="4682">
                  <c:v>0.37401940329452038</c:v>
                </c:pt>
                <c:pt idx="4683">
                  <c:v>0.26653038291774439</c:v>
                </c:pt>
                <c:pt idx="4684">
                  <c:v>0.20374369347527546</c:v>
                </c:pt>
                <c:pt idx="4685">
                  <c:v>0.39344534194439973</c:v>
                </c:pt>
                <c:pt idx="4686">
                  <c:v>1.1663054643807684</c:v>
                </c:pt>
                <c:pt idx="4687">
                  <c:v>0.8889681354113449</c:v>
                </c:pt>
                <c:pt idx="4689">
                  <c:v>0.12746377588891541</c:v>
                </c:pt>
                <c:pt idx="4690">
                  <c:v>0.44048558343376881</c:v>
                </c:pt>
                <c:pt idx="4691">
                  <c:v>0</c:v>
                </c:pt>
                <c:pt idx="4692">
                  <c:v>0.47330569967701008</c:v>
                </c:pt>
                <c:pt idx="4693">
                  <c:v>3.8113359960423178E-2</c:v>
                </c:pt>
                <c:pt idx="4694">
                  <c:v>0.54693496272141318</c:v>
                </c:pt>
                <c:pt idx="4695">
                  <c:v>0.5306337635845817</c:v>
                </c:pt>
                <c:pt idx="4696">
                  <c:v>0.45762136772028222</c:v>
                </c:pt>
                <c:pt idx="4697">
                  <c:v>0.54691675850794386</c:v>
                </c:pt>
                <c:pt idx="4698">
                  <c:v>0.23408205778832236</c:v>
                </c:pt>
                <c:pt idx="4699">
                  <c:v>0.70573565186581977</c:v>
                </c:pt>
                <c:pt idx="4700">
                  <c:v>0.96296170762675015</c:v>
                </c:pt>
                <c:pt idx="4701">
                  <c:v>0.37401940329452016</c:v>
                </c:pt>
                <c:pt idx="4702">
                  <c:v>0.54771796960874441</c:v>
                </c:pt>
                <c:pt idx="4703">
                  <c:v>0.11232415314981864</c:v>
                </c:pt>
                <c:pt idx="4704">
                  <c:v>0.42518525584530592</c:v>
                </c:pt>
                <c:pt idx="4705">
                  <c:v>0.32151113667382025</c:v>
                </c:pt>
                <c:pt idx="4707">
                  <c:v>0.34577716385873386</c:v>
                </c:pt>
                <c:pt idx="4709">
                  <c:v>0.37981139698675082</c:v>
                </c:pt>
                <c:pt idx="4710">
                  <c:v>0.20856021097560914</c:v>
                </c:pt>
                <c:pt idx="4711">
                  <c:v>1.5507632225778268E-2</c:v>
                </c:pt>
                <c:pt idx="4712">
                  <c:v>0.64298161630046946</c:v>
                </c:pt>
                <c:pt idx="4713">
                  <c:v>0.37401940329452038</c:v>
                </c:pt>
                <c:pt idx="4714">
                  <c:v>0.36867654572433284</c:v>
                </c:pt>
                <c:pt idx="4715">
                  <c:v>0.35859044317266914</c:v>
                </c:pt>
                <c:pt idx="4716">
                  <c:v>0.82147871609081002</c:v>
                </c:pt>
                <c:pt idx="4717">
                  <c:v>8.774827573705081E-2</c:v>
                </c:pt>
                <c:pt idx="4718">
                  <c:v>9.2221605156616857E-2</c:v>
                </c:pt>
                <c:pt idx="4719">
                  <c:v>0.27723153117713989</c:v>
                </c:pt>
                <c:pt idx="4720">
                  <c:v>0.24366175647879823</c:v>
                </c:pt>
                <c:pt idx="4721">
                  <c:v>0.35439109621941028</c:v>
                </c:pt>
                <c:pt idx="4722">
                  <c:v>0.92206011622881634</c:v>
                </c:pt>
                <c:pt idx="4723">
                  <c:v>0.37401940329452038</c:v>
                </c:pt>
                <c:pt idx="4724">
                  <c:v>0.15346258494741721</c:v>
                </c:pt>
                <c:pt idx="4725">
                  <c:v>0.37401940329452038</c:v>
                </c:pt>
                <c:pt idx="4726">
                  <c:v>0.62737184705790117</c:v>
                </c:pt>
                <c:pt idx="4727">
                  <c:v>0.56579433587215033</c:v>
                </c:pt>
                <c:pt idx="4728">
                  <c:v>0.18946669857098003</c:v>
                </c:pt>
                <c:pt idx="4729">
                  <c:v>0.34044708103810983</c:v>
                </c:pt>
                <c:pt idx="4730">
                  <c:v>0.56734723232422146</c:v>
                </c:pt>
                <c:pt idx="4731">
                  <c:v>0.71730366301634996</c:v>
                </c:pt>
                <c:pt idx="4732">
                  <c:v>8.2753737987669981E-2</c:v>
                </c:pt>
                <c:pt idx="4733">
                  <c:v>2.3124726248133824E-2</c:v>
                </c:pt>
                <c:pt idx="4734">
                  <c:v>0.90825730975388963</c:v>
                </c:pt>
                <c:pt idx="4735">
                  <c:v>1.6713831056250772</c:v>
                </c:pt>
                <c:pt idx="4736">
                  <c:v>0.73620858162941827</c:v>
                </c:pt>
                <c:pt idx="4737">
                  <c:v>0.54520806634029506</c:v>
                </c:pt>
                <c:pt idx="4738">
                  <c:v>0.14935617182627867</c:v>
                </c:pt>
                <c:pt idx="4739">
                  <c:v>7.2665307590332628E-2</c:v>
                </c:pt>
                <c:pt idx="4740">
                  <c:v>3.1757446838739427E-2</c:v>
                </c:pt>
                <c:pt idx="4741">
                  <c:v>2.2442786316145043E-4</c:v>
                </c:pt>
                <c:pt idx="4743">
                  <c:v>1.2335925190748949</c:v>
                </c:pt>
                <c:pt idx="4744">
                  <c:v>0.25161734322414847</c:v>
                </c:pt>
                <c:pt idx="4745">
                  <c:v>0.37401940329452038</c:v>
                </c:pt>
                <c:pt idx="4746">
                  <c:v>6.9631663150467413E-2</c:v>
                </c:pt>
                <c:pt idx="4747">
                  <c:v>0.37401940329452038</c:v>
                </c:pt>
                <c:pt idx="4748">
                  <c:v>0.41268961466261039</c:v>
                </c:pt>
                <c:pt idx="4749">
                  <c:v>0.73635583947517036</c:v>
                </c:pt>
                <c:pt idx="4750">
                  <c:v>0.69458353062581712</c:v>
                </c:pt>
                <c:pt idx="4752">
                  <c:v>0.40698079390219005</c:v>
                </c:pt>
                <c:pt idx="4753">
                  <c:v>0.38942635839412787</c:v>
                </c:pt>
                <c:pt idx="4754">
                  <c:v>0.50771115714938908</c:v>
                </c:pt>
                <c:pt idx="4755">
                  <c:v>0.34107482662951299</c:v>
                </c:pt>
                <c:pt idx="4756">
                  <c:v>0.6608264482667815</c:v>
                </c:pt>
                <c:pt idx="4757">
                  <c:v>0.48183665160960892</c:v>
                </c:pt>
                <c:pt idx="4759">
                  <c:v>7.5624239344923266E-2</c:v>
                </c:pt>
                <c:pt idx="4760">
                  <c:v>0.37401940329452038</c:v>
                </c:pt>
                <c:pt idx="4761">
                  <c:v>0.37401940329452038</c:v>
                </c:pt>
                <c:pt idx="4762">
                  <c:v>0.37944521568938144</c:v>
                </c:pt>
                <c:pt idx="4763">
                  <c:v>0.24145319108197127</c:v>
                </c:pt>
                <c:pt idx="4764">
                  <c:v>1.1398568312008492</c:v>
                </c:pt>
                <c:pt idx="4765">
                  <c:v>1.0319871147961668</c:v>
                </c:pt>
                <c:pt idx="4766">
                  <c:v>0.37401940329452038</c:v>
                </c:pt>
                <c:pt idx="4767">
                  <c:v>1.1113044994183159</c:v>
                </c:pt>
                <c:pt idx="4768">
                  <c:v>0.73453571063756062</c:v>
                </c:pt>
                <c:pt idx="4769">
                  <c:v>0.37401940329452038</c:v>
                </c:pt>
                <c:pt idx="4770">
                  <c:v>0.37401940329452038</c:v>
                </c:pt>
                <c:pt idx="4771">
                  <c:v>0.20925046116434098</c:v>
                </c:pt>
                <c:pt idx="4772">
                  <c:v>0.25161734322414847</c:v>
                </c:pt>
                <c:pt idx="4773">
                  <c:v>0.28898939201380947</c:v>
                </c:pt>
                <c:pt idx="4774">
                  <c:v>0.42455866812613419</c:v>
                </c:pt>
                <c:pt idx="4775">
                  <c:v>0.13964391234409423</c:v>
                </c:pt>
                <c:pt idx="4776">
                  <c:v>0.37401940329452038</c:v>
                </c:pt>
                <c:pt idx="4777">
                  <c:v>0.45589283507195172</c:v>
                </c:pt>
                <c:pt idx="4778">
                  <c:v>0.32393342349077947</c:v>
                </c:pt>
                <c:pt idx="4779">
                  <c:v>0.53644230778577695</c:v>
                </c:pt>
                <c:pt idx="4780">
                  <c:v>0.37401940329452038</c:v>
                </c:pt>
                <c:pt idx="4781">
                  <c:v>0.72257799259187516</c:v>
                </c:pt>
                <c:pt idx="4782">
                  <c:v>4.2030529371254281E-2</c:v>
                </c:pt>
                <c:pt idx="4783">
                  <c:v>0.37401940329452038</c:v>
                </c:pt>
                <c:pt idx="4784">
                  <c:v>0.37401940329452038</c:v>
                </c:pt>
                <c:pt idx="4785">
                  <c:v>0.17073798840861384</c:v>
                </c:pt>
                <c:pt idx="4786">
                  <c:v>0.97117309225531434</c:v>
                </c:pt>
                <c:pt idx="4787">
                  <c:v>0.73609626694992292</c:v>
                </c:pt>
                <c:pt idx="4788">
                  <c:v>0.18731417632706512</c:v>
                </c:pt>
                <c:pt idx="4789">
                  <c:v>0.37401940329452038</c:v>
                </c:pt>
                <c:pt idx="4790">
                  <c:v>0.78882107983354088</c:v>
                </c:pt>
                <c:pt idx="4791">
                  <c:v>0.33479241495968975</c:v>
                </c:pt>
                <c:pt idx="4792">
                  <c:v>0.28523572848074924</c:v>
                </c:pt>
                <c:pt idx="4793">
                  <c:v>1.3014810948230178</c:v>
                </c:pt>
                <c:pt idx="4794">
                  <c:v>0.72847745151918275</c:v>
                </c:pt>
                <c:pt idx="4795">
                  <c:v>0.44423345492556626</c:v>
                </c:pt>
                <c:pt idx="4796">
                  <c:v>0.29309994467603784</c:v>
                </c:pt>
                <c:pt idx="4797">
                  <c:v>0.19980915569704094</c:v>
                </c:pt>
                <c:pt idx="4798">
                  <c:v>1.2206761536802715</c:v>
                </c:pt>
                <c:pt idx="4799">
                  <c:v>0.4533566015469005</c:v>
                </c:pt>
                <c:pt idx="4800">
                  <c:v>0.37401940329452038</c:v>
                </c:pt>
                <c:pt idx="4801">
                  <c:v>0.27197134405962692</c:v>
                </c:pt>
                <c:pt idx="4802">
                  <c:v>0.37401940329452038</c:v>
                </c:pt>
                <c:pt idx="4803">
                  <c:v>1.0969036296869425E-2</c:v>
                </c:pt>
                <c:pt idx="4804">
                  <c:v>0.17897639720092862</c:v>
                </c:pt>
                <c:pt idx="4805">
                  <c:v>0.57109051411286615</c:v>
                </c:pt>
                <c:pt idx="4806">
                  <c:v>0.46795361379013722</c:v>
                </c:pt>
                <c:pt idx="4807">
                  <c:v>0.74583983292469336</c:v>
                </c:pt>
                <c:pt idx="4808">
                  <c:v>0.39214298548916338</c:v>
                </c:pt>
                <c:pt idx="4809">
                  <c:v>0.72469117975967157</c:v>
                </c:pt>
                <c:pt idx="4810">
                  <c:v>0.97945848309389216</c:v>
                </c:pt>
                <c:pt idx="4811">
                  <c:v>0.37401940329452038</c:v>
                </c:pt>
                <c:pt idx="4812">
                  <c:v>0.37401940329452038</c:v>
                </c:pt>
                <c:pt idx="4813">
                  <c:v>0.37401940329452038</c:v>
                </c:pt>
                <c:pt idx="4814">
                  <c:v>0.37401940329452038</c:v>
                </c:pt>
                <c:pt idx="4815">
                  <c:v>1.2322846214778314</c:v>
                </c:pt>
                <c:pt idx="4816">
                  <c:v>0.16186140568409998</c:v>
                </c:pt>
                <c:pt idx="4817">
                  <c:v>1.5001713336128731E-2</c:v>
                </c:pt>
                <c:pt idx="4818">
                  <c:v>0.36761558101183467</c:v>
                </c:pt>
                <c:pt idx="4819">
                  <c:v>6.9340588615502116E-2</c:v>
                </c:pt>
                <c:pt idx="4820">
                  <c:v>1.0849044446340304</c:v>
                </c:pt>
                <c:pt idx="4821">
                  <c:v>0.10709133327539276</c:v>
                </c:pt>
                <c:pt idx="4822">
                  <c:v>0.89282559075419077</c:v>
                </c:pt>
                <c:pt idx="4823">
                  <c:v>0.42864659933328952</c:v>
                </c:pt>
                <c:pt idx="4824">
                  <c:v>0.50494095586307541</c:v>
                </c:pt>
                <c:pt idx="4825">
                  <c:v>0.37401940329452038</c:v>
                </c:pt>
                <c:pt idx="4826">
                  <c:v>0.92164007712831941</c:v>
                </c:pt>
                <c:pt idx="4827">
                  <c:v>0.37401940329452038</c:v>
                </c:pt>
                <c:pt idx="4828">
                  <c:v>1.9659808752177503</c:v>
                </c:pt>
                <c:pt idx="4829">
                  <c:v>0.37401940329452038</c:v>
                </c:pt>
                <c:pt idx="4830">
                  <c:v>1.0122088548093435</c:v>
                </c:pt>
                <c:pt idx="4831">
                  <c:v>1.0806991916516391</c:v>
                </c:pt>
                <c:pt idx="4832">
                  <c:v>0.65927767419197991</c:v>
                </c:pt>
                <c:pt idx="4833">
                  <c:v>0.41559644072571073</c:v>
                </c:pt>
                <c:pt idx="4834">
                  <c:v>0.68457126472743168</c:v>
                </c:pt>
                <c:pt idx="4835">
                  <c:v>0.20792995126813227</c:v>
                </c:pt>
                <c:pt idx="4836">
                  <c:v>0.55316371869667813</c:v>
                </c:pt>
                <c:pt idx="4837">
                  <c:v>0.37401940329452038</c:v>
                </c:pt>
                <c:pt idx="4838">
                  <c:v>0.37401940329452038</c:v>
                </c:pt>
                <c:pt idx="4840">
                  <c:v>4.0231454174502142E-2</c:v>
                </c:pt>
                <c:pt idx="4841">
                  <c:v>0.65483657760300062</c:v>
                </c:pt>
                <c:pt idx="4842">
                  <c:v>0.78594703651052511</c:v>
                </c:pt>
                <c:pt idx="4843">
                  <c:v>0.15682416092568452</c:v>
                </c:pt>
                <c:pt idx="4844">
                  <c:v>2.6938542994804138E-2</c:v>
                </c:pt>
                <c:pt idx="4845">
                  <c:v>0.36956816152834843</c:v>
                </c:pt>
                <c:pt idx="4846">
                  <c:v>1.1520776653641347</c:v>
                </c:pt>
                <c:pt idx="4847">
                  <c:v>1.534793088471333</c:v>
                </c:pt>
                <c:pt idx="4848">
                  <c:v>0.73635583947517036</c:v>
                </c:pt>
                <c:pt idx="4849">
                  <c:v>0.17754313903373209</c:v>
                </c:pt>
                <c:pt idx="4850">
                  <c:v>0.72236905182103694</c:v>
                </c:pt>
                <c:pt idx="4851">
                  <c:v>0.23836205223262724</c:v>
                </c:pt>
                <c:pt idx="4852">
                  <c:v>4.4472796241526918E-2</c:v>
                </c:pt>
                <c:pt idx="4853">
                  <c:v>0.37401940329452038</c:v>
                </c:pt>
                <c:pt idx="4854">
                  <c:v>0.20245602730830442</c:v>
                </c:pt>
                <c:pt idx="4855">
                  <c:v>0.61863405417444262</c:v>
                </c:pt>
                <c:pt idx="4856">
                  <c:v>0.37401940329452038</c:v>
                </c:pt>
                <c:pt idx="4857">
                  <c:v>1.059242875128958</c:v>
                </c:pt>
                <c:pt idx="4859">
                  <c:v>0.64562209323342823</c:v>
                </c:pt>
                <c:pt idx="4860">
                  <c:v>0.37401940329452038</c:v>
                </c:pt>
                <c:pt idx="4861">
                  <c:v>0.28431117267283784</c:v>
                </c:pt>
                <c:pt idx="4862">
                  <c:v>0.49280748208793923</c:v>
                </c:pt>
                <c:pt idx="4863">
                  <c:v>0.30230245732229838</c:v>
                </c:pt>
                <c:pt idx="4864">
                  <c:v>0.19416275071121872</c:v>
                </c:pt>
                <c:pt idx="4865">
                  <c:v>0.37401940329452038</c:v>
                </c:pt>
                <c:pt idx="4867">
                  <c:v>0.49237713289537577</c:v>
                </c:pt>
                <c:pt idx="4868">
                  <c:v>0.9468556444310875</c:v>
                </c:pt>
                <c:pt idx="4869">
                  <c:v>6.0470760405202127E-2</c:v>
                </c:pt>
                <c:pt idx="4870">
                  <c:v>0.64378412112500216</c:v>
                </c:pt>
                <c:pt idx="4871">
                  <c:v>0.37401940329452038</c:v>
                </c:pt>
                <c:pt idx="4872">
                  <c:v>0.11479911773617073</c:v>
                </c:pt>
                <c:pt idx="4873">
                  <c:v>1.1965374215209361</c:v>
                </c:pt>
                <c:pt idx="4874">
                  <c:v>1.8639542584062649</c:v>
                </c:pt>
                <c:pt idx="4875">
                  <c:v>0.88031338910139545</c:v>
                </c:pt>
                <c:pt idx="4876">
                  <c:v>0.55094952293949984</c:v>
                </c:pt>
                <c:pt idx="4877">
                  <c:v>0.36248204283664104</c:v>
                </c:pt>
                <c:pt idx="4878">
                  <c:v>0.46552452691652069</c:v>
                </c:pt>
                <c:pt idx="4879">
                  <c:v>0.37401940329452038</c:v>
                </c:pt>
                <c:pt idx="4880">
                  <c:v>2.3185964983886511</c:v>
                </c:pt>
                <c:pt idx="4881">
                  <c:v>0.45110173675472282</c:v>
                </c:pt>
                <c:pt idx="4882">
                  <c:v>0.37401940329452038</c:v>
                </c:pt>
                <c:pt idx="4883">
                  <c:v>0.37401940329452038</c:v>
                </c:pt>
                <c:pt idx="4884">
                  <c:v>0.73635583947517036</c:v>
                </c:pt>
                <c:pt idx="4885">
                  <c:v>0.86038296141130366</c:v>
                </c:pt>
                <c:pt idx="4886">
                  <c:v>0.72972622399872145</c:v>
                </c:pt>
                <c:pt idx="4887">
                  <c:v>0.63463447503849291</c:v>
                </c:pt>
                <c:pt idx="4888">
                  <c:v>0.37401940329452038</c:v>
                </c:pt>
                <c:pt idx="4889">
                  <c:v>0.37401940329452038</c:v>
                </c:pt>
                <c:pt idx="4890">
                  <c:v>0.36518687917581877</c:v>
                </c:pt>
                <c:pt idx="4891">
                  <c:v>0.61076252759180949</c:v>
                </c:pt>
                <c:pt idx="4892">
                  <c:v>0.64946706520569653</c:v>
                </c:pt>
                <c:pt idx="4893">
                  <c:v>1.5371965768459119</c:v>
                </c:pt>
                <c:pt idx="4894">
                  <c:v>0.61515352877050866</c:v>
                </c:pt>
                <c:pt idx="4895">
                  <c:v>0.75997189131959997</c:v>
                </c:pt>
                <c:pt idx="4896">
                  <c:v>1.355740679792877</c:v>
                </c:pt>
                <c:pt idx="4897">
                  <c:v>0.64148278833867123</c:v>
                </c:pt>
                <c:pt idx="4898">
                  <c:v>0.72831162291326113</c:v>
                </c:pt>
                <c:pt idx="4899">
                  <c:v>0.11832681882471795</c:v>
                </c:pt>
                <c:pt idx="4900">
                  <c:v>0.73209403743980994</c:v>
                </c:pt>
                <c:pt idx="4902">
                  <c:v>0.37401940329452038</c:v>
                </c:pt>
                <c:pt idx="4903">
                  <c:v>0.87027029417209656</c:v>
                </c:pt>
                <c:pt idx="4905">
                  <c:v>0.29280825122756188</c:v>
                </c:pt>
                <c:pt idx="4906">
                  <c:v>0.9314667686859508</c:v>
                </c:pt>
                <c:pt idx="4907">
                  <c:v>0.37401940329452038</c:v>
                </c:pt>
                <c:pt idx="4908">
                  <c:v>0.53974140361408174</c:v>
                </c:pt>
                <c:pt idx="4909">
                  <c:v>1.10820512558643</c:v>
                </c:pt>
                <c:pt idx="4910">
                  <c:v>6.3043397346251043E-2</c:v>
                </c:pt>
                <c:pt idx="4911">
                  <c:v>0.37401940329452038</c:v>
                </c:pt>
                <c:pt idx="4912">
                  <c:v>6.4331913427219584E-2</c:v>
                </c:pt>
                <c:pt idx="4913">
                  <c:v>0.45891136668261767</c:v>
                </c:pt>
                <c:pt idx="4914">
                  <c:v>0.18776902781050694</c:v>
                </c:pt>
                <c:pt idx="4915">
                  <c:v>0.37401940329452038</c:v>
                </c:pt>
                <c:pt idx="4916">
                  <c:v>0.37401940329452038</c:v>
                </c:pt>
                <c:pt idx="4917">
                  <c:v>4.3610018381550757E-2</c:v>
                </c:pt>
                <c:pt idx="4918">
                  <c:v>1.0537325423861084</c:v>
                </c:pt>
                <c:pt idx="4919">
                  <c:v>0.60252483694115655</c:v>
                </c:pt>
                <c:pt idx="4920">
                  <c:v>0.36018297727228127</c:v>
                </c:pt>
                <c:pt idx="4921">
                  <c:v>0.36474947870454222</c:v>
                </c:pt>
                <c:pt idx="4922">
                  <c:v>0.18994452222261921</c:v>
                </c:pt>
                <c:pt idx="4923">
                  <c:v>0.50833747684472674</c:v>
                </c:pt>
                <c:pt idx="4924">
                  <c:v>0.40784791729027847</c:v>
                </c:pt>
                <c:pt idx="4925">
                  <c:v>0.5450087783820754</c:v>
                </c:pt>
                <c:pt idx="4926">
                  <c:v>0.24476581306112544</c:v>
                </c:pt>
                <c:pt idx="4927">
                  <c:v>0.22572048087245358</c:v>
                </c:pt>
                <c:pt idx="4928">
                  <c:v>0.82147871609081002</c:v>
                </c:pt>
                <c:pt idx="4929">
                  <c:v>0.40663957876735002</c:v>
                </c:pt>
                <c:pt idx="4930">
                  <c:v>0.8061250179387166</c:v>
                </c:pt>
                <c:pt idx="4931">
                  <c:v>1.820942281358698</c:v>
                </c:pt>
                <c:pt idx="4932">
                  <c:v>1.6963858302148747</c:v>
                </c:pt>
                <c:pt idx="4933">
                  <c:v>9.3061354751827086E-2</c:v>
                </c:pt>
                <c:pt idx="4934">
                  <c:v>0.22551535065065875</c:v>
                </c:pt>
                <c:pt idx="4935">
                  <c:v>0.749161730948817</c:v>
                </c:pt>
                <c:pt idx="4936">
                  <c:v>0.69859441624701391</c:v>
                </c:pt>
                <c:pt idx="4937">
                  <c:v>0.72456385243456256</c:v>
                </c:pt>
                <c:pt idx="4938">
                  <c:v>0.103766932272219</c:v>
                </c:pt>
                <c:pt idx="4939">
                  <c:v>0.78833866222012905</c:v>
                </c:pt>
                <c:pt idx="4940">
                  <c:v>0.37401940329452038</c:v>
                </c:pt>
                <c:pt idx="4941">
                  <c:v>0.19713996963752459</c:v>
                </c:pt>
                <c:pt idx="4942">
                  <c:v>0.69475002982327416</c:v>
                </c:pt>
                <c:pt idx="4943">
                  <c:v>0</c:v>
                </c:pt>
                <c:pt idx="4944">
                  <c:v>0.92161790438523861</c:v>
                </c:pt>
                <c:pt idx="4945">
                  <c:v>0.34567369923050079</c:v>
                </c:pt>
                <c:pt idx="4946">
                  <c:v>0.51274094184990315</c:v>
                </c:pt>
                <c:pt idx="4947">
                  <c:v>0.37401940329452038</c:v>
                </c:pt>
                <c:pt idx="4948">
                  <c:v>0.60792376979411578</c:v>
                </c:pt>
                <c:pt idx="4949">
                  <c:v>0.73453552661607246</c:v>
                </c:pt>
                <c:pt idx="4950">
                  <c:v>0.21071146775546326</c:v>
                </c:pt>
                <c:pt idx="4951">
                  <c:v>0.79970516181439322</c:v>
                </c:pt>
                <c:pt idx="4952">
                  <c:v>0.9495563954113172</c:v>
                </c:pt>
                <c:pt idx="4953">
                  <c:v>0.15006483491929579</c:v>
                </c:pt>
                <c:pt idx="4954">
                  <c:v>0.12286443367440174</c:v>
                </c:pt>
                <c:pt idx="4955">
                  <c:v>1.4636895786964139</c:v>
                </c:pt>
                <c:pt idx="4956">
                  <c:v>0.26519108604025071</c:v>
                </c:pt>
                <c:pt idx="4957">
                  <c:v>0.17369836404744288</c:v>
                </c:pt>
                <c:pt idx="4958">
                  <c:v>0.31124657275252904</c:v>
                </c:pt>
                <c:pt idx="4959">
                  <c:v>0.52444294110366074</c:v>
                </c:pt>
                <c:pt idx="4960">
                  <c:v>1.056087738766422</c:v>
                </c:pt>
                <c:pt idx="4961">
                  <c:v>0.56125974453373595</c:v>
                </c:pt>
                <c:pt idx="4962">
                  <c:v>0.37929871845689034</c:v>
                </c:pt>
                <c:pt idx="4964">
                  <c:v>0.37401940329452038</c:v>
                </c:pt>
                <c:pt idx="4965">
                  <c:v>0.37401940329452038</c:v>
                </c:pt>
                <c:pt idx="4966">
                  <c:v>0.67140437549596754</c:v>
                </c:pt>
                <c:pt idx="4967">
                  <c:v>0.32809647262596953</c:v>
                </c:pt>
                <c:pt idx="4968">
                  <c:v>1.481956029857838</c:v>
                </c:pt>
                <c:pt idx="4969">
                  <c:v>2.2989302385450272E-2</c:v>
                </c:pt>
                <c:pt idx="4970">
                  <c:v>0.65071465060127964</c:v>
                </c:pt>
                <c:pt idx="4972">
                  <c:v>0.29218132542186653</c:v>
                </c:pt>
                <c:pt idx="4973">
                  <c:v>0.7086686606868593</c:v>
                </c:pt>
                <c:pt idx="4974">
                  <c:v>0.40786851615867337</c:v>
                </c:pt>
                <c:pt idx="4975">
                  <c:v>0.1868401707770922</c:v>
                </c:pt>
                <c:pt idx="4976">
                  <c:v>0.36027003830615623</c:v>
                </c:pt>
                <c:pt idx="4977">
                  <c:v>0.46495415458175404</c:v>
                </c:pt>
                <c:pt idx="4978">
                  <c:v>1.0195277655048738</c:v>
                </c:pt>
                <c:pt idx="4979">
                  <c:v>0.69751910902119107</c:v>
                </c:pt>
                <c:pt idx="4980">
                  <c:v>0.6031816213984047</c:v>
                </c:pt>
                <c:pt idx="4981">
                  <c:v>0.12400266470218242</c:v>
                </c:pt>
                <c:pt idx="4982">
                  <c:v>1.444575402062515</c:v>
                </c:pt>
                <c:pt idx="4983">
                  <c:v>0.37401940329452038</c:v>
                </c:pt>
                <c:pt idx="4984">
                  <c:v>0.37685209596305913</c:v>
                </c:pt>
                <c:pt idx="4985">
                  <c:v>0.19733525809204691</c:v>
                </c:pt>
                <c:pt idx="4986">
                  <c:v>0.27166060765549055</c:v>
                </c:pt>
                <c:pt idx="4987">
                  <c:v>0.37401940329452016</c:v>
                </c:pt>
                <c:pt idx="4988">
                  <c:v>0.73635583947517036</c:v>
                </c:pt>
                <c:pt idx="4989">
                  <c:v>0.37858089124313293</c:v>
                </c:pt>
                <c:pt idx="4990">
                  <c:v>0.31313479527700305</c:v>
                </c:pt>
                <c:pt idx="4991">
                  <c:v>0.14248816538964956</c:v>
                </c:pt>
                <c:pt idx="4992">
                  <c:v>0.15555827758651866</c:v>
                </c:pt>
                <c:pt idx="4993">
                  <c:v>1.0818505070442066</c:v>
                </c:pt>
                <c:pt idx="4994">
                  <c:v>8.5645690994447146E-2</c:v>
                </c:pt>
                <c:pt idx="4995">
                  <c:v>0.52275361885050087</c:v>
                </c:pt>
                <c:pt idx="4996">
                  <c:v>0.1392547228925603</c:v>
                </c:pt>
                <c:pt idx="4997">
                  <c:v>0.50643047923928708</c:v>
                </c:pt>
                <c:pt idx="4998">
                  <c:v>1.6081692668253999E-2</c:v>
                </c:pt>
                <c:pt idx="4999">
                  <c:v>0.12698780898109693</c:v>
                </c:pt>
                <c:pt idx="5000">
                  <c:v>3.1072677771236878</c:v>
                </c:pt>
                <c:pt idx="5001">
                  <c:v>0.17284032197629251</c:v>
                </c:pt>
                <c:pt idx="5002">
                  <c:v>0.30546005056067194</c:v>
                </c:pt>
                <c:pt idx="5003">
                  <c:v>0.11774243514227507</c:v>
                </c:pt>
                <c:pt idx="5004">
                  <c:v>1.1910374706638065</c:v>
                </c:pt>
                <c:pt idx="5005">
                  <c:v>0.73194362137082958</c:v>
                </c:pt>
                <c:pt idx="5006">
                  <c:v>5.6922337198788427E-2</c:v>
                </c:pt>
                <c:pt idx="5007">
                  <c:v>0.71878713352368062</c:v>
                </c:pt>
                <c:pt idx="5008">
                  <c:v>0.37401940329452038</c:v>
                </c:pt>
                <c:pt idx="5009">
                  <c:v>0.68966603067864507</c:v>
                </c:pt>
                <c:pt idx="5010">
                  <c:v>0.37401940329452038</c:v>
                </c:pt>
                <c:pt idx="5011">
                  <c:v>1.5332017780821316</c:v>
                </c:pt>
                <c:pt idx="5012">
                  <c:v>0.61040164727055635</c:v>
                </c:pt>
                <c:pt idx="5013">
                  <c:v>0.35564154481402982</c:v>
                </c:pt>
                <c:pt idx="5014">
                  <c:v>0.23254515840963574</c:v>
                </c:pt>
                <c:pt idx="5015">
                  <c:v>0.33492858656457347</c:v>
                </c:pt>
                <c:pt idx="5016">
                  <c:v>0.69113412503483418</c:v>
                </c:pt>
                <c:pt idx="5017">
                  <c:v>1.2182475254620211</c:v>
                </c:pt>
                <c:pt idx="5018">
                  <c:v>0.53046939268482907</c:v>
                </c:pt>
                <c:pt idx="5019">
                  <c:v>3.3473360289816769</c:v>
                </c:pt>
                <c:pt idx="5020">
                  <c:v>8.4378187774388061E-2</c:v>
                </c:pt>
                <c:pt idx="5021">
                  <c:v>9.7610769688911858E-2</c:v>
                </c:pt>
                <c:pt idx="5022">
                  <c:v>0.45595735422724665</c:v>
                </c:pt>
                <c:pt idx="5023">
                  <c:v>0.44659426841361954</c:v>
                </c:pt>
                <c:pt idx="5024">
                  <c:v>0.37401940329452016</c:v>
                </c:pt>
                <c:pt idx="5025">
                  <c:v>0.37401940329452038</c:v>
                </c:pt>
                <c:pt idx="5026">
                  <c:v>0.10103757205653231</c:v>
                </c:pt>
                <c:pt idx="5027">
                  <c:v>0.27892838316118124</c:v>
                </c:pt>
                <c:pt idx="5028">
                  <c:v>6.4762643770005596E-2</c:v>
                </c:pt>
                <c:pt idx="5029">
                  <c:v>0.83965561563821922</c:v>
                </c:pt>
                <c:pt idx="5030">
                  <c:v>0.43609930641296518</c:v>
                </c:pt>
                <c:pt idx="5031">
                  <c:v>1.1433369491534038</c:v>
                </c:pt>
                <c:pt idx="5032">
                  <c:v>0.71625996744890141</c:v>
                </c:pt>
                <c:pt idx="5033">
                  <c:v>0.17942335031690768</c:v>
                </c:pt>
                <c:pt idx="5034">
                  <c:v>0.80681707217438814</c:v>
                </c:pt>
                <c:pt idx="5035">
                  <c:v>0.56517849733016812</c:v>
                </c:pt>
                <c:pt idx="5036">
                  <c:v>0.58294548359244669</c:v>
                </c:pt>
                <c:pt idx="5037">
                  <c:v>3.3833779787442948</c:v>
                </c:pt>
                <c:pt idx="5038">
                  <c:v>0.37401940329452038</c:v>
                </c:pt>
                <c:pt idx="5039">
                  <c:v>0.37401940329452038</c:v>
                </c:pt>
                <c:pt idx="5040">
                  <c:v>0.33580429788888649</c:v>
                </c:pt>
                <c:pt idx="5041">
                  <c:v>0.99673653774228743</c:v>
                </c:pt>
                <c:pt idx="5042">
                  <c:v>0.35788400192669917</c:v>
                </c:pt>
                <c:pt idx="5043">
                  <c:v>0.60989795108524869</c:v>
                </c:pt>
                <c:pt idx="5044">
                  <c:v>0.24748106866024025</c:v>
                </c:pt>
                <c:pt idx="5045">
                  <c:v>0.37401940329452038</c:v>
                </c:pt>
                <c:pt idx="5046">
                  <c:v>1.2719739014600603E-2</c:v>
                </c:pt>
                <c:pt idx="5047">
                  <c:v>0.72688072073696064</c:v>
                </c:pt>
                <c:pt idx="5049">
                  <c:v>0.64660264490194042</c:v>
                </c:pt>
                <c:pt idx="5050">
                  <c:v>1.3917015350607143</c:v>
                </c:pt>
                <c:pt idx="5051">
                  <c:v>0.37401940329452038</c:v>
                </c:pt>
                <c:pt idx="5052">
                  <c:v>0.71730366301634996</c:v>
                </c:pt>
                <c:pt idx="5053">
                  <c:v>0.86713226281825884</c:v>
                </c:pt>
                <c:pt idx="5054">
                  <c:v>0.55036608701808531</c:v>
                </c:pt>
                <c:pt idx="5055">
                  <c:v>1.1313572731734218</c:v>
                </c:pt>
                <c:pt idx="5056">
                  <c:v>0.17312487545628691</c:v>
                </c:pt>
                <c:pt idx="5057">
                  <c:v>0.92489177933362654</c:v>
                </c:pt>
                <c:pt idx="5058">
                  <c:v>0.37401940329452038</c:v>
                </c:pt>
                <c:pt idx="5059">
                  <c:v>9.2730394096235583E-2</c:v>
                </c:pt>
                <c:pt idx="5060">
                  <c:v>0.37401940329452038</c:v>
                </c:pt>
                <c:pt idx="5061">
                  <c:v>0.23238572080746858</c:v>
                </c:pt>
                <c:pt idx="5062">
                  <c:v>7.1761153811464279E-2</c:v>
                </c:pt>
                <c:pt idx="5063">
                  <c:v>0.74172583236528233</c:v>
                </c:pt>
                <c:pt idx="5064">
                  <c:v>1.5706621441385047</c:v>
                </c:pt>
                <c:pt idx="5065">
                  <c:v>0.50806900202808147</c:v>
                </c:pt>
                <c:pt idx="5066">
                  <c:v>0.87681854075932786</c:v>
                </c:pt>
                <c:pt idx="5067">
                  <c:v>0.74365717564891409</c:v>
                </c:pt>
                <c:pt idx="5068">
                  <c:v>0.61827740733343395</c:v>
                </c:pt>
                <c:pt idx="5069">
                  <c:v>0.40962786850480865</c:v>
                </c:pt>
                <c:pt idx="5070">
                  <c:v>0.37401940329452038</c:v>
                </c:pt>
                <c:pt idx="5071">
                  <c:v>0.88352737975338602</c:v>
                </c:pt>
                <c:pt idx="5072">
                  <c:v>0.30726854620335298</c:v>
                </c:pt>
                <c:pt idx="5073">
                  <c:v>0.56988737163917569</c:v>
                </c:pt>
                <c:pt idx="5074">
                  <c:v>0.37401940329452038</c:v>
                </c:pt>
                <c:pt idx="5075">
                  <c:v>0.84713927218034013</c:v>
                </c:pt>
                <c:pt idx="5076">
                  <c:v>0.59537836158498358</c:v>
                </c:pt>
                <c:pt idx="5077">
                  <c:v>1.428228067941282</c:v>
                </c:pt>
                <c:pt idx="5078">
                  <c:v>0.36985120728531873</c:v>
                </c:pt>
                <c:pt idx="5079">
                  <c:v>0.15932494727322014</c:v>
                </c:pt>
                <c:pt idx="5080">
                  <c:v>0.14231639775184882</c:v>
                </c:pt>
                <c:pt idx="5081">
                  <c:v>0.14338330421446413</c:v>
                </c:pt>
                <c:pt idx="5082">
                  <c:v>0.70022911719023728</c:v>
                </c:pt>
                <c:pt idx="5083">
                  <c:v>0.49839054341999173</c:v>
                </c:pt>
                <c:pt idx="5084">
                  <c:v>0.64532125778163474</c:v>
                </c:pt>
                <c:pt idx="5085">
                  <c:v>0.68173337971920789</c:v>
                </c:pt>
                <c:pt idx="5086">
                  <c:v>0.36633855007387928</c:v>
                </c:pt>
                <c:pt idx="5087">
                  <c:v>0.24959023844949071</c:v>
                </c:pt>
                <c:pt idx="5089">
                  <c:v>1.0677122434407562</c:v>
                </c:pt>
                <c:pt idx="5090">
                  <c:v>1.4780617476965301</c:v>
                </c:pt>
                <c:pt idx="5091">
                  <c:v>0.36330325357075183</c:v>
                </c:pt>
                <c:pt idx="5092">
                  <c:v>0.91111614822395481</c:v>
                </c:pt>
                <c:pt idx="5093">
                  <c:v>1.4584909947787295</c:v>
                </c:pt>
                <c:pt idx="5094">
                  <c:v>0.11151704980991993</c:v>
                </c:pt>
                <c:pt idx="5095">
                  <c:v>8.3762299466729334E-2</c:v>
                </c:pt>
                <c:pt idx="5096">
                  <c:v>1.3182497967529934</c:v>
                </c:pt>
                <c:pt idx="5097">
                  <c:v>0</c:v>
                </c:pt>
                <c:pt idx="5098">
                  <c:v>0.37401940329452038</c:v>
                </c:pt>
                <c:pt idx="5099">
                  <c:v>0.57483872880207054</c:v>
                </c:pt>
                <c:pt idx="5100">
                  <c:v>0.86256788129447504</c:v>
                </c:pt>
                <c:pt idx="5101">
                  <c:v>0.44151058829523376</c:v>
                </c:pt>
                <c:pt idx="5102">
                  <c:v>0.37401940329452038</c:v>
                </c:pt>
                <c:pt idx="5103">
                  <c:v>0.70031888758783434</c:v>
                </c:pt>
                <c:pt idx="5104">
                  <c:v>0.37401940329452038</c:v>
                </c:pt>
                <c:pt idx="5105">
                  <c:v>0.40905505421726934</c:v>
                </c:pt>
                <c:pt idx="5106">
                  <c:v>0.63408847294738979</c:v>
                </c:pt>
                <c:pt idx="5107">
                  <c:v>0.64551636427938675</c:v>
                </c:pt>
                <c:pt idx="5108">
                  <c:v>0.73552113012874054</c:v>
                </c:pt>
                <c:pt idx="5109">
                  <c:v>0.73613635107884268</c:v>
                </c:pt>
                <c:pt idx="5110">
                  <c:v>3.3265485280479755E-2</c:v>
                </c:pt>
                <c:pt idx="5111">
                  <c:v>0.18951293466648586</c:v>
                </c:pt>
                <c:pt idx="5112">
                  <c:v>0.27125442180741255</c:v>
                </c:pt>
                <c:pt idx="5113">
                  <c:v>9.4696366829194842E-2</c:v>
                </c:pt>
                <c:pt idx="5114">
                  <c:v>0.10336264138781698</c:v>
                </c:pt>
                <c:pt idx="5115">
                  <c:v>0.19583690585367514</c:v>
                </c:pt>
                <c:pt idx="5116">
                  <c:v>0.19650545211252013</c:v>
                </c:pt>
                <c:pt idx="5118">
                  <c:v>0.37401940329452038</c:v>
                </c:pt>
                <c:pt idx="5119">
                  <c:v>0.88788022417333812</c:v>
                </c:pt>
                <c:pt idx="5120">
                  <c:v>0.70257014180116006</c:v>
                </c:pt>
                <c:pt idx="5121">
                  <c:v>1.0675069783050088</c:v>
                </c:pt>
                <c:pt idx="5122">
                  <c:v>6.5160608965062553E-2</c:v>
                </c:pt>
                <c:pt idx="5123">
                  <c:v>1.6074871810390541</c:v>
                </c:pt>
                <c:pt idx="5124">
                  <c:v>0.35536309863284093</c:v>
                </c:pt>
                <c:pt idx="5125">
                  <c:v>0.49701115658471406</c:v>
                </c:pt>
                <c:pt idx="5126">
                  <c:v>0.18896081022969913</c:v>
                </c:pt>
                <c:pt idx="5127">
                  <c:v>0.73650395073305985</c:v>
                </c:pt>
                <c:pt idx="5128">
                  <c:v>0.78901802831357737</c:v>
                </c:pt>
                <c:pt idx="5129">
                  <c:v>0.73546994431675672</c:v>
                </c:pt>
                <c:pt idx="5130">
                  <c:v>0.24773494377597544</c:v>
                </c:pt>
                <c:pt idx="5131">
                  <c:v>0.59342461417208237</c:v>
                </c:pt>
                <c:pt idx="5132">
                  <c:v>0.37150042595540111</c:v>
                </c:pt>
                <c:pt idx="5133">
                  <c:v>0.71876129652502596</c:v>
                </c:pt>
                <c:pt idx="5134">
                  <c:v>7.1638439959335165E-2</c:v>
                </c:pt>
                <c:pt idx="5135">
                  <c:v>0.37401940329452038</c:v>
                </c:pt>
                <c:pt idx="5136">
                  <c:v>0.53864077699257695</c:v>
                </c:pt>
                <c:pt idx="5137">
                  <c:v>0.73069663128794149</c:v>
                </c:pt>
                <c:pt idx="5138">
                  <c:v>0.37401940329452038</c:v>
                </c:pt>
                <c:pt idx="5139">
                  <c:v>0.37401940329452038</c:v>
                </c:pt>
                <c:pt idx="5140">
                  <c:v>0.54687144916899044</c:v>
                </c:pt>
                <c:pt idx="5141">
                  <c:v>0.37401940329452038</c:v>
                </c:pt>
                <c:pt idx="5142">
                  <c:v>0.91800004291649806</c:v>
                </c:pt>
                <c:pt idx="5143">
                  <c:v>0.61617268743985887</c:v>
                </c:pt>
                <c:pt idx="5144">
                  <c:v>0.37401940329452038</c:v>
                </c:pt>
                <c:pt idx="5145">
                  <c:v>0.37499983372080503</c:v>
                </c:pt>
                <c:pt idx="5146">
                  <c:v>0.72443729833645876</c:v>
                </c:pt>
                <c:pt idx="5147">
                  <c:v>0.81944045546043787</c:v>
                </c:pt>
                <c:pt idx="5148">
                  <c:v>0.24022182407238976</c:v>
                </c:pt>
                <c:pt idx="5149">
                  <c:v>0.92524815372319857</c:v>
                </c:pt>
                <c:pt idx="5150">
                  <c:v>0.37401940329452016</c:v>
                </c:pt>
                <c:pt idx="5151">
                  <c:v>0.37401940329452038</c:v>
                </c:pt>
                <c:pt idx="5152">
                  <c:v>0.6212863648795075</c:v>
                </c:pt>
                <c:pt idx="5153">
                  <c:v>0.37401940329452038</c:v>
                </c:pt>
                <c:pt idx="5154">
                  <c:v>2.4647790186274872</c:v>
                </c:pt>
                <c:pt idx="5155">
                  <c:v>0.53414362583981057</c:v>
                </c:pt>
                <c:pt idx="5156">
                  <c:v>0.71396923348374386</c:v>
                </c:pt>
                <c:pt idx="5157">
                  <c:v>0.45476349582536912</c:v>
                </c:pt>
                <c:pt idx="5158">
                  <c:v>0.57705173702053192</c:v>
                </c:pt>
                <c:pt idx="5159">
                  <c:v>0.70541406756563341</c:v>
                </c:pt>
                <c:pt idx="5160">
                  <c:v>0.90959221929555634</c:v>
                </c:pt>
                <c:pt idx="5161">
                  <c:v>0.37401940329452016</c:v>
                </c:pt>
                <c:pt idx="5162">
                  <c:v>0.355133199148437</c:v>
                </c:pt>
                <c:pt idx="5163">
                  <c:v>0.37401940329452038</c:v>
                </c:pt>
                <c:pt idx="5164">
                  <c:v>7.2665307590332628E-2</c:v>
                </c:pt>
                <c:pt idx="5165">
                  <c:v>0.48921564915190685</c:v>
                </c:pt>
                <c:pt idx="5166">
                  <c:v>6.2437241576909691E-2</c:v>
                </c:pt>
                <c:pt idx="5167">
                  <c:v>0.46695425888281733</c:v>
                </c:pt>
                <c:pt idx="5168">
                  <c:v>1.2410900031609247</c:v>
                </c:pt>
                <c:pt idx="5169">
                  <c:v>6.3506835337603087E-3</c:v>
                </c:pt>
                <c:pt idx="5170">
                  <c:v>6.3506835337603087E-3</c:v>
                </c:pt>
                <c:pt idx="5171">
                  <c:v>0.6222345427817304</c:v>
                </c:pt>
                <c:pt idx="5172">
                  <c:v>0.39790790869884468</c:v>
                </c:pt>
                <c:pt idx="5173">
                  <c:v>0.73511870066652407</c:v>
                </c:pt>
                <c:pt idx="5174">
                  <c:v>0.22260659730492649</c:v>
                </c:pt>
                <c:pt idx="5175">
                  <c:v>0.50961220384401007</c:v>
                </c:pt>
                <c:pt idx="5176">
                  <c:v>0.37401940329452038</c:v>
                </c:pt>
                <c:pt idx="5177">
                  <c:v>0.67510324423677415</c:v>
                </c:pt>
                <c:pt idx="5178">
                  <c:v>0.58818970253120195</c:v>
                </c:pt>
                <c:pt idx="5179">
                  <c:v>0.37401940329452038</c:v>
                </c:pt>
                <c:pt idx="5180">
                  <c:v>0</c:v>
                </c:pt>
                <c:pt idx="5181">
                  <c:v>8.8962335952263813E-2</c:v>
                </c:pt>
                <c:pt idx="5182">
                  <c:v>0.47419176149918996</c:v>
                </c:pt>
                <c:pt idx="5183">
                  <c:v>0.18101552919544964</c:v>
                </c:pt>
                <c:pt idx="5184">
                  <c:v>2.1314781013334061</c:v>
                </c:pt>
                <c:pt idx="5185">
                  <c:v>0.73635583947517036</c:v>
                </c:pt>
                <c:pt idx="5186">
                  <c:v>1.3065167976969629</c:v>
                </c:pt>
                <c:pt idx="5187">
                  <c:v>0.12147723255096789</c:v>
                </c:pt>
                <c:pt idx="5188">
                  <c:v>0.40544657104934095</c:v>
                </c:pt>
                <c:pt idx="5189">
                  <c:v>0.12304469320732003</c:v>
                </c:pt>
                <c:pt idx="5190">
                  <c:v>0.3954366380671348</c:v>
                </c:pt>
                <c:pt idx="5191">
                  <c:v>0.4792404464991063</c:v>
                </c:pt>
                <c:pt idx="5192">
                  <c:v>0.10131808462376425</c:v>
                </c:pt>
                <c:pt idx="5194">
                  <c:v>0.71497576288691445</c:v>
                </c:pt>
                <c:pt idx="5195">
                  <c:v>0.79155376255795873</c:v>
                </c:pt>
                <c:pt idx="5196">
                  <c:v>0.72696587145808966</c:v>
                </c:pt>
                <c:pt idx="5197">
                  <c:v>0.25651302596143261</c:v>
                </c:pt>
                <c:pt idx="5198">
                  <c:v>3.1397165799413165E-2</c:v>
                </c:pt>
                <c:pt idx="5199">
                  <c:v>0.54702757721046036</c:v>
                </c:pt>
                <c:pt idx="5200">
                  <c:v>0.37401940329452038</c:v>
                </c:pt>
                <c:pt idx="5201">
                  <c:v>0.37401940329452038</c:v>
                </c:pt>
                <c:pt idx="5202">
                  <c:v>0.12319675136908211</c:v>
                </c:pt>
                <c:pt idx="5203">
                  <c:v>0.4804363058619156</c:v>
                </c:pt>
                <c:pt idx="5204">
                  <c:v>0.37401940329452038</c:v>
                </c:pt>
                <c:pt idx="5205">
                  <c:v>0.72972622399872145</c:v>
                </c:pt>
                <c:pt idx="5206">
                  <c:v>0.3493966419462699</c:v>
                </c:pt>
                <c:pt idx="5207">
                  <c:v>0.23348918481072084</c:v>
                </c:pt>
                <c:pt idx="5208">
                  <c:v>0.6508797487616238</c:v>
                </c:pt>
                <c:pt idx="5209">
                  <c:v>0.78490956152295099</c:v>
                </c:pt>
                <c:pt idx="5210">
                  <c:v>0.37401940329452038</c:v>
                </c:pt>
                <c:pt idx="5211">
                  <c:v>3.8971177693153274E-2</c:v>
                </c:pt>
                <c:pt idx="5212">
                  <c:v>0.37401940329452038</c:v>
                </c:pt>
                <c:pt idx="5213">
                  <c:v>0.11616841741555223</c:v>
                </c:pt>
                <c:pt idx="5214">
                  <c:v>0.680350506593705</c:v>
                </c:pt>
                <c:pt idx="5215">
                  <c:v>0.62618852046700235</c:v>
                </c:pt>
                <c:pt idx="5216">
                  <c:v>0.32197088445066113</c:v>
                </c:pt>
                <c:pt idx="5217">
                  <c:v>0.47360591978857081</c:v>
                </c:pt>
                <c:pt idx="5218">
                  <c:v>1.6141715900271707</c:v>
                </c:pt>
                <c:pt idx="5219">
                  <c:v>0.79127949339053805</c:v>
                </c:pt>
                <c:pt idx="5220">
                  <c:v>0.58599496576483945</c:v>
                </c:pt>
                <c:pt idx="5221">
                  <c:v>0.72466942426312853</c:v>
                </c:pt>
                <c:pt idx="5222">
                  <c:v>0.69202794376912269</c:v>
                </c:pt>
                <c:pt idx="5223">
                  <c:v>0.52421853660156426</c:v>
                </c:pt>
                <c:pt idx="5224">
                  <c:v>2.796628712227545E-2</c:v>
                </c:pt>
                <c:pt idx="5225">
                  <c:v>0.13615486197908377</c:v>
                </c:pt>
                <c:pt idx="5226">
                  <c:v>0.70022911719023728</c:v>
                </c:pt>
                <c:pt idx="5227">
                  <c:v>0.46212984974467508</c:v>
                </c:pt>
                <c:pt idx="5228">
                  <c:v>0.83124254881000181</c:v>
                </c:pt>
                <c:pt idx="5229">
                  <c:v>0.78318936025762775</c:v>
                </c:pt>
                <c:pt idx="5230">
                  <c:v>0.30294963905008804</c:v>
                </c:pt>
                <c:pt idx="5231">
                  <c:v>0.37401940329452038</c:v>
                </c:pt>
                <c:pt idx="5232">
                  <c:v>1.1876720124196355E-2</c:v>
                </c:pt>
                <c:pt idx="5233">
                  <c:v>0.37401940329452038</c:v>
                </c:pt>
                <c:pt idx="5234">
                  <c:v>0.37401940329452038</c:v>
                </c:pt>
                <c:pt idx="5235">
                  <c:v>0.37401940329452038</c:v>
                </c:pt>
                <c:pt idx="5236">
                  <c:v>0.37401940329452038</c:v>
                </c:pt>
                <c:pt idx="5237">
                  <c:v>1.0350191508427744</c:v>
                </c:pt>
                <c:pt idx="5238">
                  <c:v>0.37401940329452038</c:v>
                </c:pt>
                <c:pt idx="5239">
                  <c:v>0.68942584833350951</c:v>
                </c:pt>
                <c:pt idx="5240">
                  <c:v>0.88850369120928296</c:v>
                </c:pt>
                <c:pt idx="5241">
                  <c:v>1.1062307293693308</c:v>
                </c:pt>
                <c:pt idx="5242">
                  <c:v>0.51265547184739391</c:v>
                </c:pt>
                <c:pt idx="5243">
                  <c:v>0.70517354870522453</c:v>
                </c:pt>
                <c:pt idx="5244">
                  <c:v>3.5392166307554054E-2</c:v>
                </c:pt>
                <c:pt idx="5245">
                  <c:v>3.5392166307554054E-2</c:v>
                </c:pt>
                <c:pt idx="5246">
                  <c:v>0.15826977548819063</c:v>
                </c:pt>
                <c:pt idx="5247">
                  <c:v>0.14006071018771088</c:v>
                </c:pt>
                <c:pt idx="5248">
                  <c:v>0.10263175925431356</c:v>
                </c:pt>
                <c:pt idx="5249">
                  <c:v>0.37401940329452038</c:v>
                </c:pt>
                <c:pt idx="5250">
                  <c:v>0.30053703210640914</c:v>
                </c:pt>
                <c:pt idx="5251">
                  <c:v>0.72875378942000335</c:v>
                </c:pt>
                <c:pt idx="5252">
                  <c:v>0.37096869647333519</c:v>
                </c:pt>
                <c:pt idx="5253">
                  <c:v>0.39283081385090135</c:v>
                </c:pt>
                <c:pt idx="5254">
                  <c:v>0.71223381565426702</c:v>
                </c:pt>
                <c:pt idx="5255">
                  <c:v>0.9605432731588619</c:v>
                </c:pt>
                <c:pt idx="5256">
                  <c:v>0.41696467558435485</c:v>
                </c:pt>
                <c:pt idx="5257">
                  <c:v>2.0221770707073223E-2</c:v>
                </c:pt>
                <c:pt idx="5258">
                  <c:v>0.37401940329452038</c:v>
                </c:pt>
                <c:pt idx="5259">
                  <c:v>0.37401940329452038</c:v>
                </c:pt>
                <c:pt idx="5260">
                  <c:v>0.73328412745959504</c:v>
                </c:pt>
                <c:pt idx="5261">
                  <c:v>0.37401940329452038</c:v>
                </c:pt>
                <c:pt idx="5262">
                  <c:v>0.15682622203155827</c:v>
                </c:pt>
                <c:pt idx="5263">
                  <c:v>0.76090029084895039</c:v>
                </c:pt>
                <c:pt idx="5264">
                  <c:v>0.23474455646729098</c:v>
                </c:pt>
                <c:pt idx="5266">
                  <c:v>0.37401940329452038</c:v>
                </c:pt>
                <c:pt idx="5267">
                  <c:v>5.1153062570477519E-2</c:v>
                </c:pt>
                <c:pt idx="5268">
                  <c:v>1.0229053336733012</c:v>
                </c:pt>
                <c:pt idx="5269">
                  <c:v>8.594396352816272E-2</c:v>
                </c:pt>
                <c:pt idx="5270">
                  <c:v>0.54785135165192922</c:v>
                </c:pt>
                <c:pt idx="5271">
                  <c:v>0.37401940329452038</c:v>
                </c:pt>
                <c:pt idx="5272">
                  <c:v>0.37401940329452038</c:v>
                </c:pt>
                <c:pt idx="5273">
                  <c:v>0.89439779543917675</c:v>
                </c:pt>
                <c:pt idx="5274">
                  <c:v>0.34457617143578029</c:v>
                </c:pt>
                <c:pt idx="5275">
                  <c:v>0.7246141566774158</c:v>
                </c:pt>
                <c:pt idx="5276">
                  <c:v>0.39358061472179667</c:v>
                </c:pt>
                <c:pt idx="5277">
                  <c:v>0.77444486970870963</c:v>
                </c:pt>
                <c:pt idx="5278">
                  <c:v>0.44823640882419935</c:v>
                </c:pt>
                <c:pt idx="5279">
                  <c:v>1.4013101523186038</c:v>
                </c:pt>
                <c:pt idx="5280">
                  <c:v>0.39146837160481002</c:v>
                </c:pt>
                <c:pt idx="5281">
                  <c:v>0.87353481839859215</c:v>
                </c:pt>
                <c:pt idx="5282">
                  <c:v>0</c:v>
                </c:pt>
                <c:pt idx="5283">
                  <c:v>0.29309994467603784</c:v>
                </c:pt>
                <c:pt idx="5284">
                  <c:v>0.66024063265640431</c:v>
                </c:pt>
                <c:pt idx="5285">
                  <c:v>4.3513854813926785E-2</c:v>
                </c:pt>
                <c:pt idx="5286">
                  <c:v>0.23014146471265179</c:v>
                </c:pt>
                <c:pt idx="5287">
                  <c:v>0.69171002199553988</c:v>
                </c:pt>
                <c:pt idx="5288">
                  <c:v>0.65218074976316032</c:v>
                </c:pt>
                <c:pt idx="5289">
                  <c:v>0.52154621682783686</c:v>
                </c:pt>
                <c:pt idx="5290">
                  <c:v>0.23068596893015852</c:v>
                </c:pt>
                <c:pt idx="5291">
                  <c:v>0.40429710460845758</c:v>
                </c:pt>
                <c:pt idx="5292">
                  <c:v>9.6538882257634753E-2</c:v>
                </c:pt>
                <c:pt idx="5293">
                  <c:v>0.25572124197386686</c:v>
                </c:pt>
                <c:pt idx="5294">
                  <c:v>1.501100802776332</c:v>
                </c:pt>
                <c:pt idx="5295">
                  <c:v>0.33464565951845515</c:v>
                </c:pt>
                <c:pt idx="5296">
                  <c:v>0.56428606647298207</c:v>
                </c:pt>
                <c:pt idx="5297">
                  <c:v>0.37401940329452038</c:v>
                </c:pt>
                <c:pt idx="5298">
                  <c:v>0.44048558343376881</c:v>
                </c:pt>
                <c:pt idx="5299">
                  <c:v>0.37401940329452038</c:v>
                </c:pt>
                <c:pt idx="5300">
                  <c:v>9.8087505176391532E-2</c:v>
                </c:pt>
                <c:pt idx="5301">
                  <c:v>0.37189093384258098</c:v>
                </c:pt>
                <c:pt idx="5302">
                  <c:v>0.34533874340351256</c:v>
                </c:pt>
                <c:pt idx="5303">
                  <c:v>1.9398097196541144</c:v>
                </c:pt>
                <c:pt idx="5304">
                  <c:v>1.495573600118727E-2</c:v>
                </c:pt>
                <c:pt idx="5305">
                  <c:v>0.6793493726423302</c:v>
                </c:pt>
                <c:pt idx="5306">
                  <c:v>0.37099025951021092</c:v>
                </c:pt>
                <c:pt idx="5307">
                  <c:v>0.53136968803210893</c:v>
                </c:pt>
                <c:pt idx="5309">
                  <c:v>9.2116355917371717E-2</c:v>
                </c:pt>
                <c:pt idx="5310">
                  <c:v>0.66407936214203411</c:v>
                </c:pt>
                <c:pt idx="5311">
                  <c:v>0.40200774843217518</c:v>
                </c:pt>
                <c:pt idx="5312">
                  <c:v>0.62933139584143627</c:v>
                </c:pt>
                <c:pt idx="5313">
                  <c:v>0.19080130780324836</c:v>
                </c:pt>
                <c:pt idx="5314">
                  <c:v>0.10776304665272667</c:v>
                </c:pt>
                <c:pt idx="5315">
                  <c:v>1.5075055714625936</c:v>
                </c:pt>
                <c:pt idx="5316">
                  <c:v>0.39192602977449792</c:v>
                </c:pt>
                <c:pt idx="5317">
                  <c:v>0.25279069074358695</c:v>
                </c:pt>
                <c:pt idx="5318">
                  <c:v>1.0723450141348798</c:v>
                </c:pt>
                <c:pt idx="5319">
                  <c:v>0.38171971851855269</c:v>
                </c:pt>
                <c:pt idx="5320">
                  <c:v>0.30919094227758803</c:v>
                </c:pt>
                <c:pt idx="5321">
                  <c:v>3.4169292335545338E-2</c:v>
                </c:pt>
                <c:pt idx="5322">
                  <c:v>0.66461628393463268</c:v>
                </c:pt>
                <c:pt idx="5323">
                  <c:v>2.2276869941025641</c:v>
                </c:pt>
                <c:pt idx="5324">
                  <c:v>0</c:v>
                </c:pt>
                <c:pt idx="5325">
                  <c:v>0.60042060971572131</c:v>
                </c:pt>
                <c:pt idx="5326">
                  <c:v>0.30882833275365373</c:v>
                </c:pt>
                <c:pt idx="5327">
                  <c:v>0.78882107983354088</c:v>
                </c:pt>
                <c:pt idx="5330">
                  <c:v>0.34050390722939089</c:v>
                </c:pt>
                <c:pt idx="5331">
                  <c:v>0.54493515959236216</c:v>
                </c:pt>
                <c:pt idx="5332">
                  <c:v>0.90269674592822147</c:v>
                </c:pt>
                <c:pt idx="5333">
                  <c:v>0.18410980384691331</c:v>
                </c:pt>
                <c:pt idx="5334">
                  <c:v>0.3606706852961038</c:v>
                </c:pt>
                <c:pt idx="5335">
                  <c:v>0.57529975728956506</c:v>
                </c:pt>
                <c:pt idx="5336">
                  <c:v>1.3322430892835362</c:v>
                </c:pt>
                <c:pt idx="5337">
                  <c:v>1.1085936444108226</c:v>
                </c:pt>
                <c:pt idx="5338">
                  <c:v>0.2310307319769945</c:v>
                </c:pt>
                <c:pt idx="5339">
                  <c:v>5.2430380421258645E-2</c:v>
                </c:pt>
                <c:pt idx="5340">
                  <c:v>0.75304531342464009</c:v>
                </c:pt>
                <c:pt idx="5341">
                  <c:v>7.6972300989314957E-2</c:v>
                </c:pt>
                <c:pt idx="5342">
                  <c:v>0.84007936548061024</c:v>
                </c:pt>
                <c:pt idx="5344">
                  <c:v>0.83047477584190654</c:v>
                </c:pt>
                <c:pt idx="5345">
                  <c:v>0.88654816728279739</c:v>
                </c:pt>
                <c:pt idx="5346">
                  <c:v>0.40383909641021098</c:v>
                </c:pt>
                <c:pt idx="5347">
                  <c:v>0.50404142696458354</c:v>
                </c:pt>
                <c:pt idx="5348">
                  <c:v>0.37401940329452038</c:v>
                </c:pt>
                <c:pt idx="5349">
                  <c:v>0.72715335921516921</c:v>
                </c:pt>
                <c:pt idx="5350">
                  <c:v>0.24923461012254863</c:v>
                </c:pt>
                <c:pt idx="5351">
                  <c:v>0.96367750104201799</c:v>
                </c:pt>
                <c:pt idx="5352">
                  <c:v>0.83662292970435714</c:v>
                </c:pt>
                <c:pt idx="5353">
                  <c:v>1.1488536494198687</c:v>
                </c:pt>
                <c:pt idx="5354">
                  <c:v>0.34212598680570061</c:v>
                </c:pt>
                <c:pt idx="5355">
                  <c:v>0.60385524092737008</c:v>
                </c:pt>
                <c:pt idx="5356">
                  <c:v>0.36808677947645041</c:v>
                </c:pt>
                <c:pt idx="5357">
                  <c:v>2.072110689814652</c:v>
                </c:pt>
                <c:pt idx="5358">
                  <c:v>0.48010059885286438</c:v>
                </c:pt>
                <c:pt idx="5359">
                  <c:v>1.6769746221805457</c:v>
                </c:pt>
                <c:pt idx="5360">
                  <c:v>0.3214542555262252</c:v>
                </c:pt>
                <c:pt idx="5361">
                  <c:v>0.5061769421736757</c:v>
                </c:pt>
                <c:pt idx="5362">
                  <c:v>0.51138256051354192</c:v>
                </c:pt>
                <c:pt idx="5363">
                  <c:v>1.1040190215671517</c:v>
                </c:pt>
                <c:pt idx="5364">
                  <c:v>0.79970796846307679</c:v>
                </c:pt>
                <c:pt idx="5365">
                  <c:v>0.36358790806192665</c:v>
                </c:pt>
                <c:pt idx="5366">
                  <c:v>0.26027597628510851</c:v>
                </c:pt>
                <c:pt idx="5367">
                  <c:v>0.44211852725096357</c:v>
                </c:pt>
                <c:pt idx="5368">
                  <c:v>0.380707922485852</c:v>
                </c:pt>
                <c:pt idx="5369">
                  <c:v>5.8295640757763154E-2</c:v>
                </c:pt>
                <c:pt idx="5370">
                  <c:v>3.600813822232346E-2</c:v>
                </c:pt>
                <c:pt idx="5371">
                  <c:v>0.37401940329452038</c:v>
                </c:pt>
                <c:pt idx="5372">
                  <c:v>0.73653616341725414</c:v>
                </c:pt>
                <c:pt idx="5373">
                  <c:v>0.73062359020591738</c:v>
                </c:pt>
                <c:pt idx="5374">
                  <c:v>0.72802236231937822</c:v>
                </c:pt>
                <c:pt idx="5375">
                  <c:v>0.37401940329452038</c:v>
                </c:pt>
                <c:pt idx="5376">
                  <c:v>0.29368479226858529</c:v>
                </c:pt>
                <c:pt idx="5377">
                  <c:v>0.54289081589395227</c:v>
                </c:pt>
                <c:pt idx="5378">
                  <c:v>2.1609556396943667E-2</c:v>
                </c:pt>
                <c:pt idx="5379">
                  <c:v>0.80643479789575478</c:v>
                </c:pt>
                <c:pt idx="5380">
                  <c:v>1.482621116151263</c:v>
                </c:pt>
                <c:pt idx="5381">
                  <c:v>0.94046437138959427</c:v>
                </c:pt>
                <c:pt idx="5382">
                  <c:v>0.37401940329452038</c:v>
                </c:pt>
                <c:pt idx="5383">
                  <c:v>0.37401940329452038</c:v>
                </c:pt>
                <c:pt idx="5384">
                  <c:v>0.15245096217721021</c:v>
                </c:pt>
                <c:pt idx="5385">
                  <c:v>9.1962308066159598E-2</c:v>
                </c:pt>
                <c:pt idx="5386">
                  <c:v>0.54779019513248017</c:v>
                </c:pt>
                <c:pt idx="5387">
                  <c:v>0.86528543004920433</c:v>
                </c:pt>
                <c:pt idx="5388">
                  <c:v>6.5203139597125648E-2</c:v>
                </c:pt>
                <c:pt idx="5389">
                  <c:v>0.72657765271673969</c:v>
                </c:pt>
                <c:pt idx="5390">
                  <c:v>0.80084009664315403</c:v>
                </c:pt>
                <c:pt idx="5391">
                  <c:v>1.5653655813635221</c:v>
                </c:pt>
                <c:pt idx="5392">
                  <c:v>0.52783708225678827</c:v>
                </c:pt>
                <c:pt idx="5395">
                  <c:v>1.1720374675954202E-3</c:v>
                </c:pt>
                <c:pt idx="5396">
                  <c:v>0.29838108966893784</c:v>
                </c:pt>
                <c:pt idx="5397">
                  <c:v>0.37401940329452038</c:v>
                </c:pt>
                <c:pt idx="5398">
                  <c:v>0.94211467974836804</c:v>
                </c:pt>
                <c:pt idx="5399">
                  <c:v>2.6002136991238312E-2</c:v>
                </c:pt>
                <c:pt idx="5400">
                  <c:v>0.50169776382385511</c:v>
                </c:pt>
                <c:pt idx="5401">
                  <c:v>9.1279425714837506E-2</c:v>
                </c:pt>
                <c:pt idx="5402">
                  <c:v>0.38091493975831076</c:v>
                </c:pt>
                <c:pt idx="5403">
                  <c:v>0.87637974370801919</c:v>
                </c:pt>
                <c:pt idx="5404">
                  <c:v>0.37401940329452038</c:v>
                </c:pt>
                <c:pt idx="5405">
                  <c:v>0.28530235573969248</c:v>
                </c:pt>
                <c:pt idx="5406">
                  <c:v>0.48006818262056189</c:v>
                </c:pt>
                <c:pt idx="5407">
                  <c:v>0.44208084491913924</c:v>
                </c:pt>
                <c:pt idx="5408">
                  <c:v>7.4373264392853244E-2</c:v>
                </c:pt>
                <c:pt idx="5409">
                  <c:v>1.1523833788698536</c:v>
                </c:pt>
                <c:pt idx="5410">
                  <c:v>0.58623153740283751</c:v>
                </c:pt>
                <c:pt idx="5411">
                  <c:v>0.29213466226205803</c:v>
                </c:pt>
                <c:pt idx="5414">
                  <c:v>1.0196043144660567</c:v>
                </c:pt>
                <c:pt idx="5415">
                  <c:v>0.21034822833617769</c:v>
                </c:pt>
                <c:pt idx="5416">
                  <c:v>0.82294320095333262</c:v>
                </c:pt>
                <c:pt idx="5417">
                  <c:v>2.1947023718446919</c:v>
                </c:pt>
                <c:pt idx="5418">
                  <c:v>0.37401940329452038</c:v>
                </c:pt>
                <c:pt idx="5419">
                  <c:v>0.28134065084483723</c:v>
                </c:pt>
                <c:pt idx="5420">
                  <c:v>0.50128365245441564</c:v>
                </c:pt>
                <c:pt idx="5421">
                  <c:v>0.37401940329452016</c:v>
                </c:pt>
                <c:pt idx="5422">
                  <c:v>0.37401940329452038</c:v>
                </c:pt>
                <c:pt idx="5423">
                  <c:v>5.4569703995919087E-2</c:v>
                </c:pt>
                <c:pt idx="5424">
                  <c:v>0.44361528702128983</c:v>
                </c:pt>
                <c:pt idx="5426">
                  <c:v>0.13044021974514147</c:v>
                </c:pt>
                <c:pt idx="5427">
                  <c:v>0.47436990963613102</c:v>
                </c:pt>
                <c:pt idx="5428">
                  <c:v>0.69064701802053485</c:v>
                </c:pt>
                <c:pt idx="5429">
                  <c:v>0.37401940329452038</c:v>
                </c:pt>
                <c:pt idx="5430">
                  <c:v>0.68986637165171394</c:v>
                </c:pt>
                <c:pt idx="5431">
                  <c:v>0.34013227142454822</c:v>
                </c:pt>
                <c:pt idx="5432">
                  <c:v>0.16393019543878604</c:v>
                </c:pt>
                <c:pt idx="5433">
                  <c:v>0.26623186139807326</c:v>
                </c:pt>
                <c:pt idx="5434">
                  <c:v>1.0979536921962638</c:v>
                </c:pt>
                <c:pt idx="5435">
                  <c:v>0.29424452631402126</c:v>
                </c:pt>
                <c:pt idx="5437">
                  <c:v>1.2833454221897906</c:v>
                </c:pt>
                <c:pt idx="5439">
                  <c:v>0.50284135833155341</c:v>
                </c:pt>
                <c:pt idx="5440">
                  <c:v>0.50632070799271034</c:v>
                </c:pt>
                <c:pt idx="5441">
                  <c:v>0.14658460680691143</c:v>
                </c:pt>
                <c:pt idx="5442">
                  <c:v>0.37401940329452038</c:v>
                </c:pt>
                <c:pt idx="5443">
                  <c:v>0.21743044982319215</c:v>
                </c:pt>
                <c:pt idx="5444">
                  <c:v>0.16342526138251257</c:v>
                </c:pt>
                <c:pt idx="5445">
                  <c:v>0.37401940329452038</c:v>
                </c:pt>
                <c:pt idx="5446">
                  <c:v>0.49516707608771615</c:v>
                </c:pt>
                <c:pt idx="5447">
                  <c:v>0.63625101609913082</c:v>
                </c:pt>
                <c:pt idx="5448">
                  <c:v>0.37401940329452038</c:v>
                </c:pt>
                <c:pt idx="5449">
                  <c:v>0.466794539286007</c:v>
                </c:pt>
                <c:pt idx="5450">
                  <c:v>8.9697932929860405E-2</c:v>
                </c:pt>
                <c:pt idx="5451">
                  <c:v>1.6810019374231102</c:v>
                </c:pt>
                <c:pt idx="5452">
                  <c:v>0.45471165732815927</c:v>
                </c:pt>
                <c:pt idx="5453">
                  <c:v>0.70022911719023728</c:v>
                </c:pt>
                <c:pt idx="5454">
                  <c:v>1.0606298403988561</c:v>
                </c:pt>
                <c:pt idx="5456">
                  <c:v>1.2363794516236395</c:v>
                </c:pt>
                <c:pt idx="5457">
                  <c:v>0.3342495273468174</c:v>
                </c:pt>
                <c:pt idx="5458">
                  <c:v>0.30084977451090045</c:v>
                </c:pt>
                <c:pt idx="5459">
                  <c:v>0.34992478919010922</c:v>
                </c:pt>
                <c:pt idx="5460">
                  <c:v>0.37401940329452016</c:v>
                </c:pt>
                <c:pt idx="5461">
                  <c:v>0.72686079176919616</c:v>
                </c:pt>
                <c:pt idx="5462">
                  <c:v>0.37401940329452038</c:v>
                </c:pt>
                <c:pt idx="5463">
                  <c:v>0.74646238261948084</c:v>
                </c:pt>
                <c:pt idx="5464">
                  <c:v>0.35510301726618654</c:v>
                </c:pt>
                <c:pt idx="5465">
                  <c:v>1.1690283498858807</c:v>
                </c:pt>
                <c:pt idx="5466">
                  <c:v>1.0780396647211423</c:v>
                </c:pt>
                <c:pt idx="5467">
                  <c:v>0.2200363681676738</c:v>
                </c:pt>
                <c:pt idx="5468">
                  <c:v>1.2628394467362789</c:v>
                </c:pt>
                <c:pt idx="5469">
                  <c:v>0.41261463171292551</c:v>
                </c:pt>
                <c:pt idx="5470">
                  <c:v>0.57135805168326548</c:v>
                </c:pt>
                <c:pt idx="5471">
                  <c:v>1.0928607042238729</c:v>
                </c:pt>
                <c:pt idx="5472">
                  <c:v>0.4509911193186999</c:v>
                </c:pt>
                <c:pt idx="5473">
                  <c:v>6.5390453119926681E-2</c:v>
                </c:pt>
                <c:pt idx="5474">
                  <c:v>0.8894241332121271</c:v>
                </c:pt>
                <c:pt idx="5475">
                  <c:v>0.3719895661722199</c:v>
                </c:pt>
                <c:pt idx="5476">
                  <c:v>0.37808009226027633</c:v>
                </c:pt>
                <c:pt idx="5477">
                  <c:v>1.591372881764447</c:v>
                </c:pt>
                <c:pt idx="5478">
                  <c:v>0.71734834980875128</c:v>
                </c:pt>
                <c:pt idx="5479">
                  <c:v>0.49329845448632054</c:v>
                </c:pt>
                <c:pt idx="5480">
                  <c:v>1.4463550064478736</c:v>
                </c:pt>
                <c:pt idx="5481">
                  <c:v>1.203582007576312</c:v>
                </c:pt>
                <c:pt idx="5482">
                  <c:v>5.1229667979115469E-2</c:v>
                </c:pt>
                <c:pt idx="5483">
                  <c:v>0.66446867190860304</c:v>
                </c:pt>
                <c:pt idx="5484">
                  <c:v>0.51834561740682128</c:v>
                </c:pt>
                <c:pt idx="5485">
                  <c:v>0.70781662714846949</c:v>
                </c:pt>
                <c:pt idx="5487">
                  <c:v>2.1746551811379162</c:v>
                </c:pt>
                <c:pt idx="5489">
                  <c:v>0.61061445667031833</c:v>
                </c:pt>
                <c:pt idx="5490">
                  <c:v>0.11181610683457137</c:v>
                </c:pt>
                <c:pt idx="5491">
                  <c:v>0.37401940329452038</c:v>
                </c:pt>
                <c:pt idx="5492">
                  <c:v>0.34113346384350762</c:v>
                </c:pt>
                <c:pt idx="5494">
                  <c:v>0.3555598089153395</c:v>
                </c:pt>
                <c:pt idx="5495">
                  <c:v>0.37401940329452038</c:v>
                </c:pt>
                <c:pt idx="5496">
                  <c:v>9.0593726202711972E-2</c:v>
                </c:pt>
                <c:pt idx="5497">
                  <c:v>0.80116146019450796</c:v>
                </c:pt>
                <c:pt idx="5498">
                  <c:v>5.3673484723757714E-2</c:v>
                </c:pt>
                <c:pt idx="5499">
                  <c:v>0.30045933443784367</c:v>
                </c:pt>
                <c:pt idx="5500">
                  <c:v>0.55050011973931579</c:v>
                </c:pt>
                <c:pt idx="5501">
                  <c:v>0.36441437838936941</c:v>
                </c:pt>
                <c:pt idx="5502">
                  <c:v>0.45094207680241893</c:v>
                </c:pt>
                <c:pt idx="5503">
                  <c:v>0.11401280604432347</c:v>
                </c:pt>
                <c:pt idx="5505">
                  <c:v>0.43839566545986652</c:v>
                </c:pt>
                <c:pt idx="5506">
                  <c:v>0.37401940329452038</c:v>
                </c:pt>
                <c:pt idx="5508">
                  <c:v>0.38221938050913984</c:v>
                </c:pt>
                <c:pt idx="5509">
                  <c:v>0.56209705760514095</c:v>
                </c:pt>
                <c:pt idx="5510">
                  <c:v>0.7974365564907856</c:v>
                </c:pt>
                <c:pt idx="5511">
                  <c:v>0.37401940329452038</c:v>
                </c:pt>
                <c:pt idx="5512">
                  <c:v>6.9605916028065651E-2</c:v>
                </c:pt>
                <c:pt idx="5513">
                  <c:v>0.15569149342860999</c:v>
                </c:pt>
                <c:pt idx="5514">
                  <c:v>0.37194730075747678</c:v>
                </c:pt>
                <c:pt idx="5515">
                  <c:v>0.64949490381301878</c:v>
                </c:pt>
                <c:pt idx="5516">
                  <c:v>0.37401940329452038</c:v>
                </c:pt>
                <c:pt idx="5517">
                  <c:v>0.55566120129051921</c:v>
                </c:pt>
                <c:pt idx="5518">
                  <c:v>9.1335914513140062E-2</c:v>
                </c:pt>
                <c:pt idx="5519">
                  <c:v>0.32972819322982222</c:v>
                </c:pt>
                <c:pt idx="5520">
                  <c:v>0.18681204477844068</c:v>
                </c:pt>
                <c:pt idx="5521">
                  <c:v>0.89517540036742027</c:v>
                </c:pt>
                <c:pt idx="5523">
                  <c:v>1.102174553615402</c:v>
                </c:pt>
                <c:pt idx="5524">
                  <c:v>0.64044433237223131</c:v>
                </c:pt>
                <c:pt idx="5525">
                  <c:v>0.37401940329452038</c:v>
                </c:pt>
                <c:pt idx="5526">
                  <c:v>0.16182366390352601</c:v>
                </c:pt>
                <c:pt idx="5527">
                  <c:v>0.42253017806020582</c:v>
                </c:pt>
                <c:pt idx="5528">
                  <c:v>0.40921480746202521</c:v>
                </c:pt>
                <c:pt idx="5529">
                  <c:v>0.72880739315481413</c:v>
                </c:pt>
                <c:pt idx="5530">
                  <c:v>4.4077346201134078E-2</c:v>
                </c:pt>
                <c:pt idx="5531">
                  <c:v>1.2059168011417833</c:v>
                </c:pt>
                <c:pt idx="5532">
                  <c:v>1.7947484384055617E-2</c:v>
                </c:pt>
                <c:pt idx="5533">
                  <c:v>0.55993625126326252</c:v>
                </c:pt>
                <c:pt idx="5534">
                  <c:v>0.73635583947517036</c:v>
                </c:pt>
                <c:pt idx="5535">
                  <c:v>0.37401940329452038</c:v>
                </c:pt>
                <c:pt idx="5536">
                  <c:v>6.2693644879599095E-2</c:v>
                </c:pt>
                <c:pt idx="5537">
                  <c:v>0.37401940329452038</c:v>
                </c:pt>
                <c:pt idx="5538">
                  <c:v>0.7326065482544093</c:v>
                </c:pt>
                <c:pt idx="5539">
                  <c:v>0.75525429474610695</c:v>
                </c:pt>
                <c:pt idx="5540">
                  <c:v>2.1582152463232869</c:v>
                </c:pt>
                <c:pt idx="5541">
                  <c:v>0.34536566758628812</c:v>
                </c:pt>
                <c:pt idx="5542">
                  <c:v>1.4028746935884333</c:v>
                </c:pt>
                <c:pt idx="5543">
                  <c:v>0.12583798382027686</c:v>
                </c:pt>
                <c:pt idx="5544">
                  <c:v>2.6420707433168916E-2</c:v>
                </c:pt>
                <c:pt idx="5545">
                  <c:v>0.93220633707742362</c:v>
                </c:pt>
                <c:pt idx="5546">
                  <c:v>0.82027824529549909</c:v>
                </c:pt>
                <c:pt idx="5547">
                  <c:v>0.20386595968991986</c:v>
                </c:pt>
                <c:pt idx="5548">
                  <c:v>0.17384520947291654</c:v>
                </c:pt>
                <c:pt idx="5549">
                  <c:v>0.37401940329452038</c:v>
                </c:pt>
                <c:pt idx="5550">
                  <c:v>0.62454414134855818</c:v>
                </c:pt>
                <c:pt idx="5551">
                  <c:v>0.36759912656683758</c:v>
                </c:pt>
                <c:pt idx="5552">
                  <c:v>0.34943804495926184</c:v>
                </c:pt>
                <c:pt idx="5553">
                  <c:v>6.9683213407391503E-2</c:v>
                </c:pt>
                <c:pt idx="5554">
                  <c:v>0.37401940329452016</c:v>
                </c:pt>
                <c:pt idx="5555">
                  <c:v>0.90081731745421489</c:v>
                </c:pt>
                <c:pt idx="5556">
                  <c:v>0.37401940329452038</c:v>
                </c:pt>
                <c:pt idx="5557">
                  <c:v>0.37401940329452038</c:v>
                </c:pt>
                <c:pt idx="5558">
                  <c:v>0.82943089501740519</c:v>
                </c:pt>
                <c:pt idx="5559">
                  <c:v>0.40212387193883736</c:v>
                </c:pt>
                <c:pt idx="5560">
                  <c:v>0.37401940329452038</c:v>
                </c:pt>
                <c:pt idx="5561">
                  <c:v>0.31402890706038078</c:v>
                </c:pt>
                <c:pt idx="5562">
                  <c:v>2.7236968871963977E-2</c:v>
                </c:pt>
                <c:pt idx="5563">
                  <c:v>0.44158231252123487</c:v>
                </c:pt>
                <c:pt idx="5564">
                  <c:v>0.33202205490855224</c:v>
                </c:pt>
                <c:pt idx="5565">
                  <c:v>0.14009051749100221</c:v>
                </c:pt>
                <c:pt idx="5566">
                  <c:v>0.61034312396964308</c:v>
                </c:pt>
                <c:pt idx="5567">
                  <c:v>0.3762225942248611</c:v>
                </c:pt>
                <c:pt idx="5568">
                  <c:v>0.19837630849152341</c:v>
                </c:pt>
                <c:pt idx="5569">
                  <c:v>0.87321799365481056</c:v>
                </c:pt>
                <c:pt idx="5570">
                  <c:v>0.59203984665353493</c:v>
                </c:pt>
                <c:pt idx="5571">
                  <c:v>0.15152637387222462</c:v>
                </c:pt>
                <c:pt idx="5572">
                  <c:v>0.37401940329452038</c:v>
                </c:pt>
                <c:pt idx="5573">
                  <c:v>0.37401940329452038</c:v>
                </c:pt>
                <c:pt idx="5574">
                  <c:v>0.71730366301634996</c:v>
                </c:pt>
                <c:pt idx="5575">
                  <c:v>1.1178064969651575</c:v>
                </c:pt>
                <c:pt idx="5576">
                  <c:v>2.7430203733647036E-2</c:v>
                </c:pt>
                <c:pt idx="5577">
                  <c:v>0.37401940329452038</c:v>
                </c:pt>
                <c:pt idx="5578">
                  <c:v>8.1778844869908773E-2</c:v>
                </c:pt>
                <c:pt idx="5579">
                  <c:v>0.17591405136227423</c:v>
                </c:pt>
                <c:pt idx="5580">
                  <c:v>9.6849212242019589E-2</c:v>
                </c:pt>
                <c:pt idx="5581">
                  <c:v>0.37401940329452038</c:v>
                </c:pt>
                <c:pt idx="5582">
                  <c:v>3.2423263873071567E-2</c:v>
                </c:pt>
                <c:pt idx="5583">
                  <c:v>0.1563856991719394</c:v>
                </c:pt>
                <c:pt idx="5584">
                  <c:v>2.0281313862197173E-2</c:v>
                </c:pt>
                <c:pt idx="5585">
                  <c:v>0.38402272856525016</c:v>
                </c:pt>
                <c:pt idx="5586">
                  <c:v>0.99170133384439751</c:v>
                </c:pt>
                <c:pt idx="5587">
                  <c:v>0.96438768886986848</c:v>
                </c:pt>
                <c:pt idx="5588">
                  <c:v>1.0320861548688667</c:v>
                </c:pt>
                <c:pt idx="5589">
                  <c:v>0.57778673877254572</c:v>
                </c:pt>
                <c:pt idx="5590">
                  <c:v>0.70758515133263611</c:v>
                </c:pt>
                <c:pt idx="5591">
                  <c:v>0.54296504349153585</c:v>
                </c:pt>
                <c:pt idx="5592">
                  <c:v>0.46379742609800206</c:v>
                </c:pt>
                <c:pt idx="5593">
                  <c:v>0.37401940329452038</c:v>
                </c:pt>
                <c:pt idx="5594">
                  <c:v>0.15570223547255094</c:v>
                </c:pt>
                <c:pt idx="5595">
                  <c:v>0.32697353246633737</c:v>
                </c:pt>
                <c:pt idx="5596">
                  <c:v>0.35872570956699795</c:v>
                </c:pt>
                <c:pt idx="5597">
                  <c:v>1.1295403826646908</c:v>
                </c:pt>
                <c:pt idx="5598">
                  <c:v>2.3805044694936776E-2</c:v>
                </c:pt>
                <c:pt idx="5599">
                  <c:v>0.16442312916475468</c:v>
                </c:pt>
                <c:pt idx="5600">
                  <c:v>0.36368917532316958</c:v>
                </c:pt>
                <c:pt idx="5601">
                  <c:v>4.3964396120803689E-2</c:v>
                </c:pt>
                <c:pt idx="5602">
                  <c:v>1.2505192314664038</c:v>
                </c:pt>
                <c:pt idx="5604">
                  <c:v>0.73061389484191941</c:v>
                </c:pt>
                <c:pt idx="5605">
                  <c:v>3.3469530832880803E-2</c:v>
                </c:pt>
                <c:pt idx="5606">
                  <c:v>0.39747477616281413</c:v>
                </c:pt>
                <c:pt idx="5607">
                  <c:v>0.37701633558620845</c:v>
                </c:pt>
                <c:pt idx="5608">
                  <c:v>0.68206130761904549</c:v>
                </c:pt>
                <c:pt idx="5609">
                  <c:v>1.0079088061605004</c:v>
                </c:pt>
                <c:pt idx="5610">
                  <c:v>0.16220473289641793</c:v>
                </c:pt>
                <c:pt idx="5611">
                  <c:v>0.64906270166332147</c:v>
                </c:pt>
                <c:pt idx="5612">
                  <c:v>4.1755482895409847E-2</c:v>
                </c:pt>
                <c:pt idx="5613">
                  <c:v>0.37401940329452038</c:v>
                </c:pt>
                <c:pt idx="5614">
                  <c:v>0.57989408616563365</c:v>
                </c:pt>
                <c:pt idx="5615">
                  <c:v>0.15497369715615614</c:v>
                </c:pt>
                <c:pt idx="5616">
                  <c:v>0.56836469423427594</c:v>
                </c:pt>
                <c:pt idx="5617">
                  <c:v>0.24249223643029433</c:v>
                </c:pt>
                <c:pt idx="5618">
                  <c:v>1.7685439959432692</c:v>
                </c:pt>
                <c:pt idx="5619">
                  <c:v>4.9107493261182848E-2</c:v>
                </c:pt>
                <c:pt idx="5620">
                  <c:v>0.11804573175460119</c:v>
                </c:pt>
                <c:pt idx="5621">
                  <c:v>0.96360671635890838</c:v>
                </c:pt>
                <c:pt idx="5622">
                  <c:v>1.1100652752714113</c:v>
                </c:pt>
                <c:pt idx="5623">
                  <c:v>0.15615003404061206</c:v>
                </c:pt>
                <c:pt idx="5624">
                  <c:v>0.47809116070565799</c:v>
                </c:pt>
                <c:pt idx="5625">
                  <c:v>1.0814927284075653E-3</c:v>
                </c:pt>
                <c:pt idx="5626">
                  <c:v>0.25591896363727895</c:v>
                </c:pt>
                <c:pt idx="5627">
                  <c:v>0.38232345850866473</c:v>
                </c:pt>
                <c:pt idx="5628">
                  <c:v>0.10267007067178581</c:v>
                </c:pt>
                <c:pt idx="5629">
                  <c:v>0.49518798565661859</c:v>
                </c:pt>
                <c:pt idx="5630">
                  <c:v>7.5867046548948394E-2</c:v>
                </c:pt>
                <c:pt idx="5631">
                  <c:v>0.11751259463046441</c:v>
                </c:pt>
                <c:pt idx="5632">
                  <c:v>0.67880382760588653</c:v>
                </c:pt>
                <c:pt idx="5633">
                  <c:v>0.18128851197158163</c:v>
                </c:pt>
                <c:pt idx="5634">
                  <c:v>0.72848803131903594</c:v>
                </c:pt>
                <c:pt idx="5635">
                  <c:v>1.2971409410010519</c:v>
                </c:pt>
                <c:pt idx="5636">
                  <c:v>0.12952667228882245</c:v>
                </c:pt>
                <c:pt idx="5637">
                  <c:v>0.24930703015759065</c:v>
                </c:pt>
                <c:pt idx="5638">
                  <c:v>0.66549460289698825</c:v>
                </c:pt>
                <c:pt idx="5639">
                  <c:v>9.8538382883077438E-2</c:v>
                </c:pt>
                <c:pt idx="5640">
                  <c:v>0.1217913326974837</c:v>
                </c:pt>
                <c:pt idx="5641">
                  <c:v>0.27803209257055594</c:v>
                </c:pt>
                <c:pt idx="5642">
                  <c:v>0.14963289858713016</c:v>
                </c:pt>
                <c:pt idx="5643">
                  <c:v>0.18770461192946217</c:v>
                </c:pt>
                <c:pt idx="5644">
                  <c:v>0.54150699506285838</c:v>
                </c:pt>
                <c:pt idx="5645">
                  <c:v>1.2634578238776339E-2</c:v>
                </c:pt>
                <c:pt idx="5646">
                  <c:v>0.70158912595875089</c:v>
                </c:pt>
                <c:pt idx="5647">
                  <c:v>7.1584122880585882E-2</c:v>
                </c:pt>
                <c:pt idx="5648">
                  <c:v>0.14298709991315717</c:v>
                </c:pt>
                <c:pt idx="5649">
                  <c:v>0.1336821580139784</c:v>
                </c:pt>
                <c:pt idx="5650">
                  <c:v>0.14579966331617045</c:v>
                </c:pt>
                <c:pt idx="5651">
                  <c:v>0.50771115714938908</c:v>
                </c:pt>
                <c:pt idx="5652">
                  <c:v>0.82752387794883808</c:v>
                </c:pt>
                <c:pt idx="5653">
                  <c:v>0.356088730767122</c:v>
                </c:pt>
                <c:pt idx="5654">
                  <c:v>0.27691533651151451</c:v>
                </c:pt>
                <c:pt idx="5655">
                  <c:v>0.53822738176083462</c:v>
                </c:pt>
                <c:pt idx="5656">
                  <c:v>0.51296603416159381</c:v>
                </c:pt>
                <c:pt idx="5657">
                  <c:v>0.19046467387599389</c:v>
                </c:pt>
                <c:pt idx="5658">
                  <c:v>6.4054378199620135E-2</c:v>
                </c:pt>
                <c:pt idx="5659">
                  <c:v>0.43042152279809331</c:v>
                </c:pt>
                <c:pt idx="5660">
                  <c:v>0.37401940329452016</c:v>
                </c:pt>
                <c:pt idx="5661">
                  <c:v>2.3289709162349074E-2</c:v>
                </c:pt>
                <c:pt idx="5662">
                  <c:v>0.37401940329452038</c:v>
                </c:pt>
                <c:pt idx="5663">
                  <c:v>1.856132695507696</c:v>
                </c:pt>
                <c:pt idx="5664">
                  <c:v>0.48124588425025666</c:v>
                </c:pt>
                <c:pt idx="5665">
                  <c:v>0.37401940329452016</c:v>
                </c:pt>
                <c:pt idx="5666">
                  <c:v>0.17537402841164609</c:v>
                </c:pt>
                <c:pt idx="5667">
                  <c:v>0.35488537214017435</c:v>
                </c:pt>
                <c:pt idx="5668">
                  <c:v>1.341995450292822</c:v>
                </c:pt>
                <c:pt idx="5669">
                  <c:v>0.5025773995178926</c:v>
                </c:pt>
                <c:pt idx="5670">
                  <c:v>0.84247502518192718</c:v>
                </c:pt>
                <c:pt idx="5671">
                  <c:v>1.0218553478528789</c:v>
                </c:pt>
                <c:pt idx="5672">
                  <c:v>0.58305380700863796</c:v>
                </c:pt>
                <c:pt idx="5673">
                  <c:v>0.19727610598930942</c:v>
                </c:pt>
                <c:pt idx="5674">
                  <c:v>0.2098635234434314</c:v>
                </c:pt>
                <c:pt idx="5676">
                  <c:v>1.2637900804711462</c:v>
                </c:pt>
                <c:pt idx="5677">
                  <c:v>2.493130394542086</c:v>
                </c:pt>
                <c:pt idx="5678">
                  <c:v>0.63271104561431424</c:v>
                </c:pt>
                <c:pt idx="5679">
                  <c:v>0.37401940329452016</c:v>
                </c:pt>
                <c:pt idx="5680">
                  <c:v>0.64896968699008195</c:v>
                </c:pt>
                <c:pt idx="5681">
                  <c:v>0.52608388646703275</c:v>
                </c:pt>
                <c:pt idx="5682">
                  <c:v>0.7792867436790385</c:v>
                </c:pt>
                <c:pt idx="5683">
                  <c:v>0.67130426293344869</c:v>
                </c:pt>
                <c:pt idx="5684">
                  <c:v>0.99345721192228575</c:v>
                </c:pt>
                <c:pt idx="5685">
                  <c:v>0.76023793005032847</c:v>
                </c:pt>
                <c:pt idx="5686">
                  <c:v>0.37401940329452016</c:v>
                </c:pt>
                <c:pt idx="5687">
                  <c:v>0.37401940329452038</c:v>
                </c:pt>
                <c:pt idx="5688">
                  <c:v>0.11693141399361315</c:v>
                </c:pt>
                <c:pt idx="5690">
                  <c:v>2.6282867928429203E-2</c:v>
                </c:pt>
                <c:pt idx="5691">
                  <c:v>0.86616084276891059</c:v>
                </c:pt>
                <c:pt idx="5692">
                  <c:v>1.5374861922631542</c:v>
                </c:pt>
                <c:pt idx="5693">
                  <c:v>0.7264268945782042</c:v>
                </c:pt>
                <c:pt idx="5694">
                  <c:v>0.29830740422160845</c:v>
                </c:pt>
                <c:pt idx="5695">
                  <c:v>0.4233598709503254</c:v>
                </c:pt>
                <c:pt idx="5696">
                  <c:v>0.37401940329452038</c:v>
                </c:pt>
                <c:pt idx="5697">
                  <c:v>1.2463181734449595</c:v>
                </c:pt>
                <c:pt idx="5698">
                  <c:v>8.1614816684548758E-2</c:v>
                </c:pt>
                <c:pt idx="5699">
                  <c:v>0.25643874010818357</c:v>
                </c:pt>
                <c:pt idx="5700">
                  <c:v>1.1508226935143371</c:v>
                </c:pt>
                <c:pt idx="5701">
                  <c:v>0.10633461635006212</c:v>
                </c:pt>
                <c:pt idx="5702">
                  <c:v>0.63055608915499584</c:v>
                </c:pt>
                <c:pt idx="5703">
                  <c:v>0.37401940329452038</c:v>
                </c:pt>
                <c:pt idx="5704">
                  <c:v>0.37401940329452038</c:v>
                </c:pt>
                <c:pt idx="5705">
                  <c:v>1.0801508103643753</c:v>
                </c:pt>
                <c:pt idx="5706">
                  <c:v>0.15259584066864962</c:v>
                </c:pt>
                <c:pt idx="5707">
                  <c:v>0.69740821500686068</c:v>
                </c:pt>
                <c:pt idx="5708">
                  <c:v>0.37401940329452038</c:v>
                </c:pt>
                <c:pt idx="5709">
                  <c:v>1.6012470163956235E-2</c:v>
                </c:pt>
                <c:pt idx="5710">
                  <c:v>0.52576137994677352</c:v>
                </c:pt>
                <c:pt idx="5711">
                  <c:v>1.0319871147961668</c:v>
                </c:pt>
                <c:pt idx="5712">
                  <c:v>0.36409421031799394</c:v>
                </c:pt>
                <c:pt idx="5713">
                  <c:v>0.31078866337549299</c:v>
                </c:pt>
                <c:pt idx="5715">
                  <c:v>1.0659044585689303</c:v>
                </c:pt>
                <c:pt idx="5716">
                  <c:v>0.72223691379905142</c:v>
                </c:pt>
                <c:pt idx="5717">
                  <c:v>0.29323383282372062</c:v>
                </c:pt>
                <c:pt idx="5718">
                  <c:v>0.10866198327706263</c:v>
                </c:pt>
                <c:pt idx="5719">
                  <c:v>5.6857025523608835E-2</c:v>
                </c:pt>
                <c:pt idx="5720">
                  <c:v>0.46868568354449347</c:v>
                </c:pt>
                <c:pt idx="5721">
                  <c:v>2.1970755921890156E-2</c:v>
                </c:pt>
                <c:pt idx="5722">
                  <c:v>0.20084227301813101</c:v>
                </c:pt>
                <c:pt idx="5723">
                  <c:v>0.36365060678788791</c:v>
                </c:pt>
                <c:pt idx="5724">
                  <c:v>0.4323238486107141</c:v>
                </c:pt>
                <c:pt idx="5725">
                  <c:v>1.1684795112092612</c:v>
                </c:pt>
                <c:pt idx="5726">
                  <c:v>0.41093084930553897</c:v>
                </c:pt>
                <c:pt idx="5727">
                  <c:v>2.1144539498108857E-2</c:v>
                </c:pt>
                <c:pt idx="5728">
                  <c:v>0.37401940329452038</c:v>
                </c:pt>
                <c:pt idx="5729">
                  <c:v>0.73417206005365421</c:v>
                </c:pt>
                <c:pt idx="5730">
                  <c:v>0.37401940329452038</c:v>
                </c:pt>
                <c:pt idx="5731">
                  <c:v>0.22271778901742528</c:v>
                </c:pt>
                <c:pt idx="5732">
                  <c:v>0.57314846185787549</c:v>
                </c:pt>
                <c:pt idx="5733">
                  <c:v>0.70846325332842464</c:v>
                </c:pt>
                <c:pt idx="5734">
                  <c:v>0.37401940329452038</c:v>
                </c:pt>
                <c:pt idx="5735">
                  <c:v>0.37401940329452038</c:v>
                </c:pt>
                <c:pt idx="5736">
                  <c:v>0.37401940329452038</c:v>
                </c:pt>
                <c:pt idx="5737">
                  <c:v>0.37401940329452038</c:v>
                </c:pt>
                <c:pt idx="5738">
                  <c:v>6.6676454642445107E-2</c:v>
                </c:pt>
                <c:pt idx="5739">
                  <c:v>0.35014058184075508</c:v>
                </c:pt>
                <c:pt idx="5740">
                  <c:v>0.60060125289093658</c:v>
                </c:pt>
                <c:pt idx="5741">
                  <c:v>0.97761431907906027</c:v>
                </c:pt>
                <c:pt idx="5742">
                  <c:v>0.75369665992482948</c:v>
                </c:pt>
                <c:pt idx="5743">
                  <c:v>0.37401940329452038</c:v>
                </c:pt>
                <c:pt idx="5744">
                  <c:v>0.64701142650916788</c:v>
                </c:pt>
                <c:pt idx="5745">
                  <c:v>0.37401940329452038</c:v>
                </c:pt>
                <c:pt idx="5746">
                  <c:v>0.55610196447328664</c:v>
                </c:pt>
                <c:pt idx="5747">
                  <c:v>0.37401940329452038</c:v>
                </c:pt>
                <c:pt idx="5748">
                  <c:v>0.49981408314355991</c:v>
                </c:pt>
                <c:pt idx="5749">
                  <c:v>0.37401940329452038</c:v>
                </c:pt>
                <c:pt idx="5750">
                  <c:v>0.23322816971422849</c:v>
                </c:pt>
                <c:pt idx="5751">
                  <c:v>0.16419175593821719</c:v>
                </c:pt>
                <c:pt idx="5752">
                  <c:v>0.90314836069238458</c:v>
                </c:pt>
                <c:pt idx="5753">
                  <c:v>0.86265846214167319</c:v>
                </c:pt>
                <c:pt idx="5754">
                  <c:v>0.66523068516238026</c:v>
                </c:pt>
                <c:pt idx="5755">
                  <c:v>0.31485472605192172</c:v>
                </c:pt>
                <c:pt idx="5757">
                  <c:v>0.405792140008988</c:v>
                </c:pt>
                <c:pt idx="5758">
                  <c:v>0.32538680329517428</c:v>
                </c:pt>
                <c:pt idx="5759">
                  <c:v>0.43481358731468561</c:v>
                </c:pt>
                <c:pt idx="5760">
                  <c:v>0.20925808076773378</c:v>
                </c:pt>
                <c:pt idx="5761">
                  <c:v>0.97233323763411017</c:v>
                </c:pt>
                <c:pt idx="5762">
                  <c:v>0.15842434610453016</c:v>
                </c:pt>
                <c:pt idx="5763">
                  <c:v>0.96792388787323269</c:v>
                </c:pt>
                <c:pt idx="5764">
                  <c:v>0.60407137039930525</c:v>
                </c:pt>
                <c:pt idx="5765">
                  <c:v>0.83661325203088921</c:v>
                </c:pt>
                <c:pt idx="5766">
                  <c:v>0.32317925199732261</c:v>
                </c:pt>
                <c:pt idx="5767">
                  <c:v>0.37401940329452038</c:v>
                </c:pt>
                <c:pt idx="5768">
                  <c:v>0.25843434698425072</c:v>
                </c:pt>
                <c:pt idx="5769">
                  <c:v>0.832305849540253</c:v>
                </c:pt>
                <c:pt idx="5770">
                  <c:v>2.7012582407565895</c:v>
                </c:pt>
                <c:pt idx="5771">
                  <c:v>0.70390940767948873</c:v>
                </c:pt>
                <c:pt idx="5772">
                  <c:v>0.49394782156139239</c:v>
                </c:pt>
                <c:pt idx="5773">
                  <c:v>0.37401940329452038</c:v>
                </c:pt>
                <c:pt idx="5774">
                  <c:v>0.73635583947517036</c:v>
                </c:pt>
                <c:pt idx="5775">
                  <c:v>1.4288792724213881</c:v>
                </c:pt>
                <c:pt idx="5776">
                  <c:v>3.4306917960072764E-2</c:v>
                </c:pt>
                <c:pt idx="5778">
                  <c:v>0.65197297964055345</c:v>
                </c:pt>
                <c:pt idx="5779">
                  <c:v>0.73417206005365421</c:v>
                </c:pt>
                <c:pt idx="5781">
                  <c:v>0.63678097009335521</c:v>
                </c:pt>
                <c:pt idx="5782">
                  <c:v>0.73635583947517036</c:v>
                </c:pt>
                <c:pt idx="5783">
                  <c:v>0.11304329233207183</c:v>
                </c:pt>
                <c:pt idx="5784">
                  <c:v>0.9807789462709402</c:v>
                </c:pt>
                <c:pt idx="5785">
                  <c:v>0.65466069022464723</c:v>
                </c:pt>
                <c:pt idx="5786">
                  <c:v>9.2103593402125504E-3</c:v>
                </c:pt>
                <c:pt idx="5787">
                  <c:v>0.39519037689311487</c:v>
                </c:pt>
                <c:pt idx="5788">
                  <c:v>0.7145293895729129</c:v>
                </c:pt>
                <c:pt idx="5789">
                  <c:v>0.37401940329452038</c:v>
                </c:pt>
                <c:pt idx="5790">
                  <c:v>0.37401940329452038</c:v>
                </c:pt>
                <c:pt idx="5791">
                  <c:v>0.14601204619373526</c:v>
                </c:pt>
                <c:pt idx="5792">
                  <c:v>0.3210395634563088</c:v>
                </c:pt>
                <c:pt idx="5793">
                  <c:v>0.84204320159005663</c:v>
                </c:pt>
                <c:pt idx="5794">
                  <c:v>0.37401940329452038</c:v>
                </c:pt>
                <c:pt idx="5795">
                  <c:v>0.36322528100385354</c:v>
                </c:pt>
                <c:pt idx="5796">
                  <c:v>0.20574053732219463</c:v>
                </c:pt>
                <c:pt idx="5797">
                  <c:v>1.3617830410290388</c:v>
                </c:pt>
                <c:pt idx="5799">
                  <c:v>0.74254898990192175</c:v>
                </c:pt>
                <c:pt idx="5800">
                  <c:v>0.60454143755980905</c:v>
                </c:pt>
                <c:pt idx="5801">
                  <c:v>0.38967206188089887</c:v>
                </c:pt>
                <c:pt idx="5802">
                  <c:v>0.73635583947517058</c:v>
                </c:pt>
                <c:pt idx="5803">
                  <c:v>0.37401940329452038</c:v>
                </c:pt>
                <c:pt idx="5804">
                  <c:v>0.72966644378822731</c:v>
                </c:pt>
                <c:pt idx="5805">
                  <c:v>0.73275718217303132</c:v>
                </c:pt>
                <c:pt idx="5806">
                  <c:v>0.60964632099759475</c:v>
                </c:pt>
                <c:pt idx="5807">
                  <c:v>0.29873938691587049</c:v>
                </c:pt>
                <c:pt idx="5808">
                  <c:v>0.18024896290917239</c:v>
                </c:pt>
                <c:pt idx="5809">
                  <c:v>0.25913976298705416</c:v>
                </c:pt>
                <c:pt idx="5810">
                  <c:v>0.73583369418812239</c:v>
                </c:pt>
                <c:pt idx="5811">
                  <c:v>0.20655836627137988</c:v>
                </c:pt>
                <c:pt idx="5812">
                  <c:v>0.34691841659421485</c:v>
                </c:pt>
                <c:pt idx="5813">
                  <c:v>0.37401940329452038</c:v>
                </c:pt>
                <c:pt idx="5814">
                  <c:v>0.69898447521128648</c:v>
                </c:pt>
                <c:pt idx="5815">
                  <c:v>0.90231044872496402</c:v>
                </c:pt>
                <c:pt idx="5816">
                  <c:v>0.28347541272395782</c:v>
                </c:pt>
                <c:pt idx="5817">
                  <c:v>0.97981605590629917</c:v>
                </c:pt>
                <c:pt idx="5818">
                  <c:v>0.56245276908150665</c:v>
                </c:pt>
                <c:pt idx="5819">
                  <c:v>0.37401940329452038</c:v>
                </c:pt>
                <c:pt idx="5820">
                  <c:v>0.29221626257136751</c:v>
                </c:pt>
                <c:pt idx="5821">
                  <c:v>0.31645688159850083</c:v>
                </c:pt>
                <c:pt idx="5822">
                  <c:v>0.27291595312060613</c:v>
                </c:pt>
                <c:pt idx="5823">
                  <c:v>0.24135445786278073</c:v>
                </c:pt>
                <c:pt idx="5824">
                  <c:v>0.65603715619724678</c:v>
                </c:pt>
                <c:pt idx="5825">
                  <c:v>0.37401940329452038</c:v>
                </c:pt>
                <c:pt idx="5826">
                  <c:v>0.48808197454909585</c:v>
                </c:pt>
                <c:pt idx="5828">
                  <c:v>0.77753861534944013</c:v>
                </c:pt>
                <c:pt idx="5829">
                  <c:v>0.53044759861850066</c:v>
                </c:pt>
                <c:pt idx="5830">
                  <c:v>1.2788425455047909</c:v>
                </c:pt>
                <c:pt idx="5832">
                  <c:v>0.61446293137644525</c:v>
                </c:pt>
                <c:pt idx="5833">
                  <c:v>0.37401940329452038</c:v>
                </c:pt>
                <c:pt idx="5834">
                  <c:v>0.5160190236937876</c:v>
                </c:pt>
                <c:pt idx="5835">
                  <c:v>1.3709829355973646</c:v>
                </c:pt>
                <c:pt idx="5836">
                  <c:v>1.9558393147662996</c:v>
                </c:pt>
                <c:pt idx="5838">
                  <c:v>1.2032560033472963</c:v>
                </c:pt>
                <c:pt idx="5839">
                  <c:v>0.26713125066627169</c:v>
                </c:pt>
                <c:pt idx="5840">
                  <c:v>1.055315883919113</c:v>
                </c:pt>
                <c:pt idx="5841">
                  <c:v>0.34834180950120591</c:v>
                </c:pt>
                <c:pt idx="5842">
                  <c:v>3.6940643179942015E-2</c:v>
                </c:pt>
                <c:pt idx="5843">
                  <c:v>0.25106765357301519</c:v>
                </c:pt>
                <c:pt idx="5844">
                  <c:v>0.51893772804665605</c:v>
                </c:pt>
                <c:pt idx="5845">
                  <c:v>0.37401940329452038</c:v>
                </c:pt>
                <c:pt idx="5846">
                  <c:v>0.18585095886947342</c:v>
                </c:pt>
                <c:pt idx="5847">
                  <c:v>0.24955162672184561</c:v>
                </c:pt>
                <c:pt idx="5848">
                  <c:v>5.6579440941826223E-2</c:v>
                </c:pt>
                <c:pt idx="5849">
                  <c:v>0.96714502181335893</c:v>
                </c:pt>
                <c:pt idx="5850">
                  <c:v>0.29146568440753462</c:v>
                </c:pt>
                <c:pt idx="5851">
                  <c:v>1.1264087206687232</c:v>
                </c:pt>
                <c:pt idx="5852">
                  <c:v>0.57176252297430441</c:v>
                </c:pt>
                <c:pt idx="5854">
                  <c:v>0.73517340001803011</c:v>
                </c:pt>
                <c:pt idx="5855">
                  <c:v>0.54808800808926528</c:v>
                </c:pt>
                <c:pt idx="5856">
                  <c:v>0.65377185503117641</c:v>
                </c:pt>
                <c:pt idx="5857">
                  <c:v>0.27825024806095483</c:v>
                </c:pt>
                <c:pt idx="5858">
                  <c:v>0.32040692309435703</c:v>
                </c:pt>
                <c:pt idx="5859">
                  <c:v>6.9722729389438798E-2</c:v>
                </c:pt>
                <c:pt idx="5860">
                  <c:v>0.38916432015069313</c:v>
                </c:pt>
                <c:pt idx="5861">
                  <c:v>0.37401940329452038</c:v>
                </c:pt>
                <c:pt idx="5862">
                  <c:v>0.37401940329452038</c:v>
                </c:pt>
                <c:pt idx="5863">
                  <c:v>0.37401940329452038</c:v>
                </c:pt>
                <c:pt idx="5864">
                  <c:v>0.6192978443767837</c:v>
                </c:pt>
                <c:pt idx="5865">
                  <c:v>1.2091724678696838</c:v>
                </c:pt>
                <c:pt idx="5866">
                  <c:v>0.37385971391279599</c:v>
                </c:pt>
                <c:pt idx="5867">
                  <c:v>0.70029647564572695</c:v>
                </c:pt>
                <c:pt idx="5868">
                  <c:v>0.71245155252999615</c:v>
                </c:pt>
                <c:pt idx="5869">
                  <c:v>0.72847745151918275</c:v>
                </c:pt>
                <c:pt idx="5870">
                  <c:v>0.21720366969697188</c:v>
                </c:pt>
                <c:pt idx="5871">
                  <c:v>0.31349965938118501</c:v>
                </c:pt>
                <c:pt idx="5872">
                  <c:v>0.74417429908284893</c:v>
                </c:pt>
                <c:pt idx="5873">
                  <c:v>0.1942141246604692</c:v>
                </c:pt>
                <c:pt idx="5874">
                  <c:v>0.19809090792663606</c:v>
                </c:pt>
                <c:pt idx="5875">
                  <c:v>0.41169654087850943</c:v>
                </c:pt>
                <c:pt idx="5876">
                  <c:v>0.78402763521992669</c:v>
                </c:pt>
                <c:pt idx="5877">
                  <c:v>0.55892557569249846</c:v>
                </c:pt>
                <c:pt idx="5878">
                  <c:v>0.18957039013641899</c:v>
                </c:pt>
                <c:pt idx="5879">
                  <c:v>0.18957039013641899</c:v>
                </c:pt>
                <c:pt idx="5880">
                  <c:v>0.826357865662525</c:v>
                </c:pt>
                <c:pt idx="5882">
                  <c:v>1.3626522113423443</c:v>
                </c:pt>
                <c:pt idx="5883">
                  <c:v>1.0617251379419501</c:v>
                </c:pt>
                <c:pt idx="5884">
                  <c:v>8.4915300744853914E-2</c:v>
                </c:pt>
                <c:pt idx="5885">
                  <c:v>0.48753324974063689</c:v>
                </c:pt>
                <c:pt idx="5886">
                  <c:v>0.95136149946604354</c:v>
                </c:pt>
                <c:pt idx="5887">
                  <c:v>3.6195335115482101</c:v>
                </c:pt>
                <c:pt idx="5888">
                  <c:v>0.57214909613336695</c:v>
                </c:pt>
                <c:pt idx="5889">
                  <c:v>4.8697970533451124E-2</c:v>
                </c:pt>
                <c:pt idx="5890">
                  <c:v>0.60906603054317698</c:v>
                </c:pt>
                <c:pt idx="5891">
                  <c:v>1.2423472976987948</c:v>
                </c:pt>
                <c:pt idx="5893">
                  <c:v>1.0549013597334744</c:v>
                </c:pt>
                <c:pt idx="5894">
                  <c:v>0.1897310011884081</c:v>
                </c:pt>
                <c:pt idx="5895">
                  <c:v>0.33530532442383526</c:v>
                </c:pt>
                <c:pt idx="5896">
                  <c:v>8.076506377570572E-2</c:v>
                </c:pt>
                <c:pt idx="5897">
                  <c:v>0.73209403743980994</c:v>
                </c:pt>
                <c:pt idx="5898">
                  <c:v>0.65849266529559425</c:v>
                </c:pt>
                <c:pt idx="5899">
                  <c:v>1.2108638462885664</c:v>
                </c:pt>
                <c:pt idx="5900">
                  <c:v>0.36830103893243993</c:v>
                </c:pt>
                <c:pt idx="5901">
                  <c:v>0.49899275149845457</c:v>
                </c:pt>
                <c:pt idx="5902">
                  <c:v>0.37781849437437021</c:v>
                </c:pt>
                <c:pt idx="5903">
                  <c:v>0.91996455807275013</c:v>
                </c:pt>
                <c:pt idx="5904">
                  <c:v>0.86224299261107595</c:v>
                </c:pt>
                <c:pt idx="5905">
                  <c:v>0.27580091526799172</c:v>
                </c:pt>
                <c:pt idx="5906">
                  <c:v>0.13454700214117157</c:v>
                </c:pt>
                <c:pt idx="5907">
                  <c:v>0.59055927186259694</c:v>
                </c:pt>
                <c:pt idx="5908">
                  <c:v>0.7203743011140803</c:v>
                </c:pt>
                <c:pt idx="5909">
                  <c:v>0.37401940329452038</c:v>
                </c:pt>
                <c:pt idx="5910">
                  <c:v>3.5779460435788009E-2</c:v>
                </c:pt>
                <c:pt idx="5911">
                  <c:v>0.12817723993127028</c:v>
                </c:pt>
                <c:pt idx="5912">
                  <c:v>6.9340588615502116E-2</c:v>
                </c:pt>
                <c:pt idx="5913">
                  <c:v>0.62924505566905942</c:v>
                </c:pt>
                <c:pt idx="5914">
                  <c:v>0.25192022493269695</c:v>
                </c:pt>
                <c:pt idx="5915">
                  <c:v>0.68218318537764677</c:v>
                </c:pt>
                <c:pt idx="5917">
                  <c:v>0.5624194532489859</c:v>
                </c:pt>
                <c:pt idx="5918">
                  <c:v>0.73069806686530636</c:v>
                </c:pt>
                <c:pt idx="5919">
                  <c:v>0.37902804544183011</c:v>
                </c:pt>
                <c:pt idx="5920">
                  <c:v>0.37567461005571795</c:v>
                </c:pt>
                <c:pt idx="5921">
                  <c:v>5.4187214538387998E-2</c:v>
                </c:pt>
                <c:pt idx="5922">
                  <c:v>0.87011647395096181</c:v>
                </c:pt>
                <c:pt idx="5923">
                  <c:v>0.56768165838202245</c:v>
                </c:pt>
                <c:pt idx="5924">
                  <c:v>0.33464565951845515</c:v>
                </c:pt>
                <c:pt idx="5925">
                  <c:v>0.5504108692752665</c:v>
                </c:pt>
                <c:pt idx="5926">
                  <c:v>0.73635583947517036</c:v>
                </c:pt>
                <c:pt idx="5927">
                  <c:v>0.37401940329452038</c:v>
                </c:pt>
                <c:pt idx="5928">
                  <c:v>0.37401940329452038</c:v>
                </c:pt>
                <c:pt idx="5929">
                  <c:v>0.61558593361851133</c:v>
                </c:pt>
                <c:pt idx="5930">
                  <c:v>0.29293156572339968</c:v>
                </c:pt>
                <c:pt idx="5931">
                  <c:v>0.37401940329452038</c:v>
                </c:pt>
                <c:pt idx="5932">
                  <c:v>0.19059118092454341</c:v>
                </c:pt>
                <c:pt idx="5933">
                  <c:v>0.60143397366285711</c:v>
                </c:pt>
                <c:pt idx="5934">
                  <c:v>0.68579160631639491</c:v>
                </c:pt>
                <c:pt idx="5935">
                  <c:v>0.37401940329452038</c:v>
                </c:pt>
                <c:pt idx="5936">
                  <c:v>0.63098040104594877</c:v>
                </c:pt>
                <c:pt idx="5937">
                  <c:v>0.3218766070038101</c:v>
                </c:pt>
                <c:pt idx="5938">
                  <c:v>0.96310931846855197</c:v>
                </c:pt>
                <c:pt idx="5939">
                  <c:v>0.37401940329452038</c:v>
                </c:pt>
                <c:pt idx="5940">
                  <c:v>9.8646023345738312E-2</c:v>
                </c:pt>
                <c:pt idx="5941">
                  <c:v>0.13182888808440946</c:v>
                </c:pt>
                <c:pt idx="5942">
                  <c:v>0.54920829682923455</c:v>
                </c:pt>
                <c:pt idx="5943">
                  <c:v>0.13535673677160084</c:v>
                </c:pt>
                <c:pt idx="5944">
                  <c:v>0.67366639668322259</c:v>
                </c:pt>
                <c:pt idx="5945">
                  <c:v>1.9494409492037819</c:v>
                </c:pt>
                <c:pt idx="5946">
                  <c:v>0.36974258067206311</c:v>
                </c:pt>
                <c:pt idx="5947">
                  <c:v>0.73635583947517036</c:v>
                </c:pt>
                <c:pt idx="5948">
                  <c:v>0.71732990153422294</c:v>
                </c:pt>
                <c:pt idx="5949">
                  <c:v>0.73635583947517036</c:v>
                </c:pt>
                <c:pt idx="5950">
                  <c:v>3.027591552579709E-2</c:v>
                </c:pt>
                <c:pt idx="5951">
                  <c:v>2.5250930341841511E-2</c:v>
                </c:pt>
                <c:pt idx="5952">
                  <c:v>0.24108727676099159</c:v>
                </c:pt>
                <c:pt idx="5953">
                  <c:v>0.34804357916495915</c:v>
                </c:pt>
                <c:pt idx="5954">
                  <c:v>0.77243484694176656</c:v>
                </c:pt>
                <c:pt idx="5955">
                  <c:v>0.15211855202629307</c:v>
                </c:pt>
                <c:pt idx="5956">
                  <c:v>0.93151461305297834</c:v>
                </c:pt>
                <c:pt idx="5957">
                  <c:v>4.8222887140303476E-2</c:v>
                </c:pt>
                <c:pt idx="5958">
                  <c:v>0.10175115560774324</c:v>
                </c:pt>
                <c:pt idx="5959">
                  <c:v>0.84613238454352346</c:v>
                </c:pt>
                <c:pt idx="5960">
                  <c:v>0.37116252622269336</c:v>
                </c:pt>
                <c:pt idx="5961">
                  <c:v>0.36339979630708469</c:v>
                </c:pt>
                <c:pt idx="5962">
                  <c:v>0.6465402274821489</c:v>
                </c:pt>
                <c:pt idx="5963">
                  <c:v>0.37401940329452038</c:v>
                </c:pt>
                <c:pt idx="5964">
                  <c:v>0.37401940329452038</c:v>
                </c:pt>
                <c:pt idx="5965">
                  <c:v>0.37401940329452016</c:v>
                </c:pt>
                <c:pt idx="5966">
                  <c:v>0.37401940329452038</c:v>
                </c:pt>
                <c:pt idx="5967">
                  <c:v>0.37401940329452016</c:v>
                </c:pt>
                <c:pt idx="5968">
                  <c:v>1.0571095578640775</c:v>
                </c:pt>
                <c:pt idx="5969">
                  <c:v>0.11079881682683684</c:v>
                </c:pt>
                <c:pt idx="5970">
                  <c:v>0.10227428328916757</c:v>
                </c:pt>
                <c:pt idx="5971">
                  <c:v>0.57509557313312964</c:v>
                </c:pt>
                <c:pt idx="5972">
                  <c:v>0.12864299973727228</c:v>
                </c:pt>
                <c:pt idx="5973">
                  <c:v>0.31657559405589025</c:v>
                </c:pt>
                <c:pt idx="5975">
                  <c:v>0.28667124138231781</c:v>
                </c:pt>
                <c:pt idx="5976">
                  <c:v>0.41017931932186147</c:v>
                </c:pt>
                <c:pt idx="5977">
                  <c:v>5.3476331064873248E-2</c:v>
                </c:pt>
                <c:pt idx="5978">
                  <c:v>0.7343051738808799</c:v>
                </c:pt>
                <c:pt idx="5979">
                  <c:v>0.37401940329452038</c:v>
                </c:pt>
                <c:pt idx="5980">
                  <c:v>0.25202903555986056</c:v>
                </c:pt>
                <c:pt idx="5981">
                  <c:v>0.37401940329452038</c:v>
                </c:pt>
                <c:pt idx="5982">
                  <c:v>0.42881426602031675</c:v>
                </c:pt>
                <c:pt idx="5983">
                  <c:v>9.1872884474071076E-2</c:v>
                </c:pt>
                <c:pt idx="5984">
                  <c:v>0.4321626729047966</c:v>
                </c:pt>
                <c:pt idx="5986">
                  <c:v>0.65465911344791061</c:v>
                </c:pt>
                <c:pt idx="5987">
                  <c:v>0.63098040104594877</c:v>
                </c:pt>
                <c:pt idx="5988">
                  <c:v>0.37401940329452038</c:v>
                </c:pt>
                <c:pt idx="5989">
                  <c:v>0.73635583947517036</c:v>
                </c:pt>
                <c:pt idx="5990">
                  <c:v>0.37401940329452038</c:v>
                </c:pt>
                <c:pt idx="5991">
                  <c:v>0.65138436594694604</c:v>
                </c:pt>
                <c:pt idx="5992">
                  <c:v>0.37401940329452038</c:v>
                </c:pt>
                <c:pt idx="5993">
                  <c:v>0.37401940329452038</c:v>
                </c:pt>
                <c:pt idx="5994">
                  <c:v>0.37401940329452038</c:v>
                </c:pt>
                <c:pt idx="5995">
                  <c:v>0.37401940329452038</c:v>
                </c:pt>
                <c:pt idx="5996">
                  <c:v>0.37401940329452038</c:v>
                </c:pt>
                <c:pt idx="5997">
                  <c:v>0.72816889182040723</c:v>
                </c:pt>
                <c:pt idx="5998">
                  <c:v>0.37401940329452038</c:v>
                </c:pt>
                <c:pt idx="5999">
                  <c:v>1.2139662106947067</c:v>
                </c:pt>
                <c:pt idx="6000">
                  <c:v>0.56304329211037829</c:v>
                </c:pt>
                <c:pt idx="6001">
                  <c:v>1.3245502853794107</c:v>
                </c:pt>
                <c:pt idx="6002">
                  <c:v>0.56304329211037829</c:v>
                </c:pt>
                <c:pt idx="6003">
                  <c:v>0.59563641142193491</c:v>
                </c:pt>
                <c:pt idx="6004">
                  <c:v>0.73097592994815586</c:v>
                </c:pt>
                <c:pt idx="6005">
                  <c:v>0.4272706052152998</c:v>
                </c:pt>
                <c:pt idx="6006">
                  <c:v>0.37401940329452038</c:v>
                </c:pt>
                <c:pt idx="6007">
                  <c:v>0.37401940329452038</c:v>
                </c:pt>
                <c:pt idx="6008">
                  <c:v>0.37401940329452038</c:v>
                </c:pt>
                <c:pt idx="6009">
                  <c:v>0.21415758786368164</c:v>
                </c:pt>
                <c:pt idx="6010">
                  <c:v>0.50419513063423271</c:v>
                </c:pt>
                <c:pt idx="6011">
                  <c:v>0.25625788316120635</c:v>
                </c:pt>
                <c:pt idx="6012">
                  <c:v>0.73635583947517036</c:v>
                </c:pt>
                <c:pt idx="6013">
                  <c:v>0.73481439640452273</c:v>
                </c:pt>
                <c:pt idx="6014">
                  <c:v>0.43402838911698027</c:v>
                </c:pt>
                <c:pt idx="6015">
                  <c:v>0.70031888758783434</c:v>
                </c:pt>
                <c:pt idx="6016">
                  <c:v>0.37401940329452038</c:v>
                </c:pt>
                <c:pt idx="6017">
                  <c:v>0.37401940329452016</c:v>
                </c:pt>
                <c:pt idx="6018">
                  <c:v>0.13487648965534188</c:v>
                </c:pt>
                <c:pt idx="6019">
                  <c:v>0.47398417588454522</c:v>
                </c:pt>
                <c:pt idx="6020">
                  <c:v>0.37401940329452038</c:v>
                </c:pt>
                <c:pt idx="6021">
                  <c:v>0.37401940329452038</c:v>
                </c:pt>
                <c:pt idx="6022">
                  <c:v>0.37401940329452038</c:v>
                </c:pt>
                <c:pt idx="6024">
                  <c:v>3.5712970412110683E-2</c:v>
                </c:pt>
                <c:pt idx="6025">
                  <c:v>0.3323843209097388</c:v>
                </c:pt>
                <c:pt idx="6026">
                  <c:v>0.37401940329452038</c:v>
                </c:pt>
                <c:pt idx="6027">
                  <c:v>0.37401940329452038</c:v>
                </c:pt>
                <c:pt idx="6028">
                  <c:v>0.37401940329452038</c:v>
                </c:pt>
                <c:pt idx="6029">
                  <c:v>0.52254383151648021</c:v>
                </c:pt>
                <c:pt idx="6030">
                  <c:v>0.48794719376662171</c:v>
                </c:pt>
                <c:pt idx="6031">
                  <c:v>0.38391117904702882</c:v>
                </c:pt>
                <c:pt idx="6032">
                  <c:v>0.78877705301586865</c:v>
                </c:pt>
                <c:pt idx="6033">
                  <c:v>0.80543528279010768</c:v>
                </c:pt>
                <c:pt idx="6034">
                  <c:v>2.1997731956925626</c:v>
                </c:pt>
                <c:pt idx="6035">
                  <c:v>1.6820550500070901</c:v>
                </c:pt>
                <c:pt idx="6036">
                  <c:v>0.4566553335118802</c:v>
                </c:pt>
                <c:pt idx="6037">
                  <c:v>0.20729940728640728</c:v>
                </c:pt>
                <c:pt idx="6038">
                  <c:v>0.12559836578862671</c:v>
                </c:pt>
                <c:pt idx="6039">
                  <c:v>0.66052385922879964</c:v>
                </c:pt>
                <c:pt idx="6040">
                  <c:v>0.37401940329452038</c:v>
                </c:pt>
                <c:pt idx="6041">
                  <c:v>0.34256932939739876</c:v>
                </c:pt>
                <c:pt idx="6042">
                  <c:v>0.37401940329452038</c:v>
                </c:pt>
                <c:pt idx="6043">
                  <c:v>0.23607222679546347</c:v>
                </c:pt>
                <c:pt idx="6044">
                  <c:v>0.73552113012874054</c:v>
                </c:pt>
                <c:pt idx="6045">
                  <c:v>0.37401940329452038</c:v>
                </c:pt>
                <c:pt idx="6046">
                  <c:v>0.56389069182466045</c:v>
                </c:pt>
                <c:pt idx="6047">
                  <c:v>0.24522479677915804</c:v>
                </c:pt>
                <c:pt idx="6048">
                  <c:v>0.13010876041044295</c:v>
                </c:pt>
                <c:pt idx="6049">
                  <c:v>0.45394663519133582</c:v>
                </c:pt>
                <c:pt idx="6050">
                  <c:v>0</c:v>
                </c:pt>
                <c:pt idx="6051">
                  <c:v>0.35077359281224241</c:v>
                </c:pt>
                <c:pt idx="6052">
                  <c:v>0.16713594532536608</c:v>
                </c:pt>
                <c:pt idx="6053">
                  <c:v>1.1172778337007991</c:v>
                </c:pt>
                <c:pt idx="6054">
                  <c:v>0.834367160295865</c:v>
                </c:pt>
                <c:pt idx="6055">
                  <c:v>0.35115825524806554</c:v>
                </c:pt>
                <c:pt idx="6056">
                  <c:v>0.39221652151277375</c:v>
                </c:pt>
                <c:pt idx="6057">
                  <c:v>0.40716514816771449</c:v>
                </c:pt>
                <c:pt idx="6058">
                  <c:v>0.45637060507001626</c:v>
                </c:pt>
                <c:pt idx="6059">
                  <c:v>0.53031169270668033</c:v>
                </c:pt>
                <c:pt idx="6060">
                  <c:v>1.497233819039762</c:v>
                </c:pt>
                <c:pt idx="6061">
                  <c:v>1.9939596789679692</c:v>
                </c:pt>
                <c:pt idx="6062">
                  <c:v>0.59718876956861333</c:v>
                </c:pt>
                <c:pt idx="6063">
                  <c:v>6.8211287745633217E-2</c:v>
                </c:pt>
                <c:pt idx="6064">
                  <c:v>0.72466942426312853</c:v>
                </c:pt>
                <c:pt idx="6065">
                  <c:v>0.39126197201006929</c:v>
                </c:pt>
                <c:pt idx="6066">
                  <c:v>0.37401940329452038</c:v>
                </c:pt>
                <c:pt idx="6067">
                  <c:v>0.64186292400584866</c:v>
                </c:pt>
                <c:pt idx="6068">
                  <c:v>0.47243838865601562</c:v>
                </c:pt>
                <c:pt idx="6069">
                  <c:v>4.3891390460212495E-2</c:v>
                </c:pt>
                <c:pt idx="6070">
                  <c:v>0.56707752524932997</c:v>
                </c:pt>
                <c:pt idx="6071">
                  <c:v>0.37401940329452038</c:v>
                </c:pt>
                <c:pt idx="6072">
                  <c:v>0.19552522560969365</c:v>
                </c:pt>
                <c:pt idx="6074">
                  <c:v>0.49929283689985088</c:v>
                </c:pt>
                <c:pt idx="6075">
                  <c:v>0.37401940329452016</c:v>
                </c:pt>
                <c:pt idx="6076">
                  <c:v>0.37401940329452038</c:v>
                </c:pt>
                <c:pt idx="6077">
                  <c:v>0.76050306006742729</c:v>
                </c:pt>
                <c:pt idx="6078">
                  <c:v>0.25787312122872347</c:v>
                </c:pt>
                <c:pt idx="6080">
                  <c:v>0.35702687218212925</c:v>
                </c:pt>
                <c:pt idx="6081">
                  <c:v>2.0692702763088096</c:v>
                </c:pt>
                <c:pt idx="6082">
                  <c:v>2.0515586217371966E-2</c:v>
                </c:pt>
                <c:pt idx="6083">
                  <c:v>1.2929180596502967</c:v>
                </c:pt>
                <c:pt idx="6084">
                  <c:v>0.31035801011125658</c:v>
                </c:pt>
                <c:pt idx="6085">
                  <c:v>0.37401940329452038</c:v>
                </c:pt>
                <c:pt idx="6086">
                  <c:v>0.68156980975950721</c:v>
                </c:pt>
                <c:pt idx="6087">
                  <c:v>0.57004182172784268</c:v>
                </c:pt>
                <c:pt idx="6088">
                  <c:v>0.96562519606269115</c:v>
                </c:pt>
                <c:pt idx="6089">
                  <c:v>0.37401940329452038</c:v>
                </c:pt>
                <c:pt idx="6090">
                  <c:v>0.68178803759553741</c:v>
                </c:pt>
                <c:pt idx="6091">
                  <c:v>0.37401940329452038</c:v>
                </c:pt>
                <c:pt idx="6092">
                  <c:v>0.34157014434061256</c:v>
                </c:pt>
                <c:pt idx="6093">
                  <c:v>0.8126047480773485</c:v>
                </c:pt>
                <c:pt idx="6094">
                  <c:v>0.99795277546552419</c:v>
                </c:pt>
                <c:pt idx="6095">
                  <c:v>0.63443231922502574</c:v>
                </c:pt>
                <c:pt idx="6097">
                  <c:v>0.21953639312233178</c:v>
                </c:pt>
                <c:pt idx="6098">
                  <c:v>0.27867325353300654</c:v>
                </c:pt>
                <c:pt idx="6099">
                  <c:v>1.1607456218055048</c:v>
                </c:pt>
                <c:pt idx="6100">
                  <c:v>0.96774105173255698</c:v>
                </c:pt>
                <c:pt idx="6101">
                  <c:v>0.40045880218139912</c:v>
                </c:pt>
                <c:pt idx="6102">
                  <c:v>0.87132420615282691</c:v>
                </c:pt>
                <c:pt idx="6103">
                  <c:v>3.1419585430922489E-3</c:v>
                </c:pt>
                <c:pt idx="6104">
                  <c:v>0.81200557207690893</c:v>
                </c:pt>
                <c:pt idx="6105">
                  <c:v>0.69358900624565634</c:v>
                </c:pt>
                <c:pt idx="6106">
                  <c:v>2.6323423706955897</c:v>
                </c:pt>
                <c:pt idx="6107">
                  <c:v>4.6907982851151907E-2</c:v>
                </c:pt>
                <c:pt idx="6108">
                  <c:v>2.9509724572964503E-2</c:v>
                </c:pt>
                <c:pt idx="6109">
                  <c:v>0.72360613212686598</c:v>
                </c:pt>
                <c:pt idx="6110">
                  <c:v>0.70513199121057102</c:v>
                </c:pt>
                <c:pt idx="6111">
                  <c:v>0.29698131284157159</c:v>
                </c:pt>
                <c:pt idx="6112">
                  <c:v>1.547638519223633</c:v>
                </c:pt>
                <c:pt idx="6113">
                  <c:v>0.50546223276543345</c:v>
                </c:pt>
                <c:pt idx="6114">
                  <c:v>0.73481328922060163</c:v>
                </c:pt>
                <c:pt idx="6115">
                  <c:v>0.56075225010974339</c:v>
                </c:pt>
                <c:pt idx="6116">
                  <c:v>0.33470098682189309</c:v>
                </c:pt>
                <c:pt idx="6117">
                  <c:v>0.60167500119204365</c:v>
                </c:pt>
                <c:pt idx="6118">
                  <c:v>0.4214070894001411</c:v>
                </c:pt>
                <c:pt idx="6121">
                  <c:v>0.80839375577318628</c:v>
                </c:pt>
                <c:pt idx="6122">
                  <c:v>0.45798921468861603</c:v>
                </c:pt>
                <c:pt idx="6123">
                  <c:v>6.0157001108920687E-2</c:v>
                </c:pt>
                <c:pt idx="6124">
                  <c:v>0.2096262965653041</c:v>
                </c:pt>
                <c:pt idx="6125">
                  <c:v>0.57256530585974363</c:v>
                </c:pt>
                <c:pt idx="6126">
                  <c:v>1.0739955637842258</c:v>
                </c:pt>
                <c:pt idx="6127">
                  <c:v>0.37401940329452038</c:v>
                </c:pt>
                <c:pt idx="6128">
                  <c:v>0.35720191467494905</c:v>
                </c:pt>
                <c:pt idx="6129">
                  <c:v>0.46572318961172721</c:v>
                </c:pt>
                <c:pt idx="6130">
                  <c:v>0.11771505959811968</c:v>
                </c:pt>
                <c:pt idx="6131">
                  <c:v>0.11396155141514849</c:v>
                </c:pt>
                <c:pt idx="6132">
                  <c:v>0.37401940329452038</c:v>
                </c:pt>
                <c:pt idx="6133">
                  <c:v>0.78174922364478172</c:v>
                </c:pt>
                <c:pt idx="6134">
                  <c:v>0.73635583947517036</c:v>
                </c:pt>
                <c:pt idx="6135">
                  <c:v>0.37401940329452038</c:v>
                </c:pt>
                <c:pt idx="6137">
                  <c:v>1.6529298075681491</c:v>
                </c:pt>
                <c:pt idx="6138">
                  <c:v>2.1116835556819268E-2</c:v>
                </c:pt>
                <c:pt idx="6139">
                  <c:v>1.5253429602748076</c:v>
                </c:pt>
                <c:pt idx="6140">
                  <c:v>0.24842775001890513</c:v>
                </c:pt>
                <c:pt idx="6141">
                  <c:v>0.50137123542253659</c:v>
                </c:pt>
                <c:pt idx="6142">
                  <c:v>5.3952702830914169E-2</c:v>
                </c:pt>
                <c:pt idx="6143">
                  <c:v>0.50595420859436446</c:v>
                </c:pt>
                <c:pt idx="6144">
                  <c:v>0.37401940329452016</c:v>
                </c:pt>
                <c:pt idx="6145">
                  <c:v>0.23050098978314923</c:v>
                </c:pt>
                <c:pt idx="6146">
                  <c:v>0.42367773317817653</c:v>
                </c:pt>
                <c:pt idx="6147">
                  <c:v>0.71508059797258972</c:v>
                </c:pt>
                <c:pt idx="6149">
                  <c:v>0.33999676066996726</c:v>
                </c:pt>
                <c:pt idx="6150">
                  <c:v>0.55398863730331782</c:v>
                </c:pt>
                <c:pt idx="6151">
                  <c:v>0.21969187727165926</c:v>
                </c:pt>
                <c:pt idx="6152">
                  <c:v>2.1187596143910365</c:v>
                </c:pt>
                <c:pt idx="6153">
                  <c:v>0.72867658815736314</c:v>
                </c:pt>
                <c:pt idx="6154">
                  <c:v>0.40550897407927378</c:v>
                </c:pt>
                <c:pt idx="6155">
                  <c:v>0.25395427050564023</c:v>
                </c:pt>
                <c:pt idx="6156">
                  <c:v>0.73209403743980994</c:v>
                </c:pt>
                <c:pt idx="6157">
                  <c:v>0.64596624955318305</c:v>
                </c:pt>
                <c:pt idx="6158">
                  <c:v>0.18883077227358183</c:v>
                </c:pt>
                <c:pt idx="6159">
                  <c:v>0.1062071140913614</c:v>
                </c:pt>
                <c:pt idx="6160">
                  <c:v>0.64702251381015397</c:v>
                </c:pt>
                <c:pt idx="6161">
                  <c:v>0.78413045109043589</c:v>
                </c:pt>
                <c:pt idx="6162">
                  <c:v>0.77624995280289599</c:v>
                </c:pt>
                <c:pt idx="6163">
                  <c:v>0.12367585727825148</c:v>
                </c:pt>
                <c:pt idx="6164">
                  <c:v>0.55409105769139144</c:v>
                </c:pt>
                <c:pt idx="6165">
                  <c:v>0.36795709259527132</c:v>
                </c:pt>
                <c:pt idx="6166">
                  <c:v>0.36795709259527132</c:v>
                </c:pt>
                <c:pt idx="6167">
                  <c:v>0.37401940329452038</c:v>
                </c:pt>
                <c:pt idx="6168">
                  <c:v>0.25785017157844492</c:v>
                </c:pt>
                <c:pt idx="6169">
                  <c:v>0.35791848276173233</c:v>
                </c:pt>
                <c:pt idx="6170">
                  <c:v>0.73417206005365421</c:v>
                </c:pt>
                <c:pt idx="6171">
                  <c:v>0.25439108128794852</c:v>
                </c:pt>
                <c:pt idx="6172">
                  <c:v>1.2666299976108977E-2</c:v>
                </c:pt>
                <c:pt idx="6173">
                  <c:v>0.18190277076475267</c:v>
                </c:pt>
                <c:pt idx="6174">
                  <c:v>0.46010140968578966</c:v>
                </c:pt>
                <c:pt idx="6175">
                  <c:v>0.50578927039803423</c:v>
                </c:pt>
                <c:pt idx="6176">
                  <c:v>0.37511048195951713</c:v>
                </c:pt>
                <c:pt idx="6177">
                  <c:v>0.62957190591413048</c:v>
                </c:pt>
                <c:pt idx="6178">
                  <c:v>0.6317268749110394</c:v>
                </c:pt>
                <c:pt idx="6179">
                  <c:v>6.8133069863548668E-2</c:v>
                </c:pt>
                <c:pt idx="6180">
                  <c:v>0.8149130388137239</c:v>
                </c:pt>
                <c:pt idx="6181">
                  <c:v>0.27196160695675903</c:v>
                </c:pt>
                <c:pt idx="6182">
                  <c:v>0.56831709778150119</c:v>
                </c:pt>
                <c:pt idx="6183">
                  <c:v>0.15998759681919172</c:v>
                </c:pt>
                <c:pt idx="6184">
                  <c:v>0.73635583947517036</c:v>
                </c:pt>
                <c:pt idx="6185">
                  <c:v>1.0988165980763764</c:v>
                </c:pt>
                <c:pt idx="6186">
                  <c:v>1.159565807442962E-2</c:v>
                </c:pt>
                <c:pt idx="6187">
                  <c:v>0.37401940329452038</c:v>
                </c:pt>
                <c:pt idx="6188">
                  <c:v>0.37401940329452038</c:v>
                </c:pt>
                <c:pt idx="6189">
                  <c:v>0.76731928909968417</c:v>
                </c:pt>
                <c:pt idx="6190">
                  <c:v>0.70696387777359748</c:v>
                </c:pt>
                <c:pt idx="6191">
                  <c:v>0.44616361206438393</c:v>
                </c:pt>
                <c:pt idx="6192">
                  <c:v>0.44616361206438393</c:v>
                </c:pt>
                <c:pt idx="6193">
                  <c:v>4.1390522704585007E-2</c:v>
                </c:pt>
                <c:pt idx="6194">
                  <c:v>0.37401940329452038</c:v>
                </c:pt>
                <c:pt idx="6195">
                  <c:v>0.30720357169220197</c:v>
                </c:pt>
                <c:pt idx="6196">
                  <c:v>0.15898439836273681</c:v>
                </c:pt>
                <c:pt idx="6197">
                  <c:v>0.37401940329452038</c:v>
                </c:pt>
                <c:pt idx="6198">
                  <c:v>0.37401940329452038</c:v>
                </c:pt>
                <c:pt idx="6199">
                  <c:v>0.37401940329452038</c:v>
                </c:pt>
                <c:pt idx="6200">
                  <c:v>0.37401940329452038</c:v>
                </c:pt>
                <c:pt idx="6201">
                  <c:v>0.37401940329452038</c:v>
                </c:pt>
                <c:pt idx="6202">
                  <c:v>0.86999729435487227</c:v>
                </c:pt>
                <c:pt idx="6203">
                  <c:v>0.56309494031139717</c:v>
                </c:pt>
                <c:pt idx="6204">
                  <c:v>0.37401940329452038</c:v>
                </c:pt>
                <c:pt idx="6205">
                  <c:v>0.51336781056460956</c:v>
                </c:pt>
                <c:pt idx="6206">
                  <c:v>0.60750908840063922</c:v>
                </c:pt>
                <c:pt idx="6207">
                  <c:v>0.38280593243664451</c:v>
                </c:pt>
                <c:pt idx="6208">
                  <c:v>0.77124578175612479</c:v>
                </c:pt>
                <c:pt idx="6209">
                  <c:v>5.1566394216811043E-2</c:v>
                </c:pt>
                <c:pt idx="6210">
                  <c:v>0.45452296934193598</c:v>
                </c:pt>
                <c:pt idx="6211">
                  <c:v>0.55941856498019449</c:v>
                </c:pt>
                <c:pt idx="6212">
                  <c:v>0.25292374908877213</c:v>
                </c:pt>
                <c:pt idx="6213">
                  <c:v>0.2536647546831462</c:v>
                </c:pt>
                <c:pt idx="6214">
                  <c:v>0.88679895088073557</c:v>
                </c:pt>
                <c:pt idx="6215">
                  <c:v>0.59900319585234063</c:v>
                </c:pt>
                <c:pt idx="6216">
                  <c:v>0.37401940329452016</c:v>
                </c:pt>
                <c:pt idx="6217">
                  <c:v>0.1243016002399306</c:v>
                </c:pt>
                <c:pt idx="6218">
                  <c:v>0.37401940329452038</c:v>
                </c:pt>
                <c:pt idx="6219">
                  <c:v>1.0842532534746239E-2</c:v>
                </c:pt>
                <c:pt idx="6220">
                  <c:v>0.35990275998377258</c:v>
                </c:pt>
                <c:pt idx="6221">
                  <c:v>0.20621867657407975</c:v>
                </c:pt>
                <c:pt idx="6222">
                  <c:v>0.8528985357284059</c:v>
                </c:pt>
                <c:pt idx="6223">
                  <c:v>0.49342145837084489</c:v>
                </c:pt>
                <c:pt idx="6224">
                  <c:v>1.4389728006860685</c:v>
                </c:pt>
                <c:pt idx="6225">
                  <c:v>0.37401940329452038</c:v>
                </c:pt>
                <c:pt idx="6226">
                  <c:v>0.25517350875248301</c:v>
                </c:pt>
                <c:pt idx="6227">
                  <c:v>0.66638108223106374</c:v>
                </c:pt>
                <c:pt idx="6228">
                  <c:v>0.18703886402249173</c:v>
                </c:pt>
                <c:pt idx="6229">
                  <c:v>0.88920528623915684</c:v>
                </c:pt>
                <c:pt idx="6230">
                  <c:v>1.4739577337907357</c:v>
                </c:pt>
                <c:pt idx="6231">
                  <c:v>0.65385931182510937</c:v>
                </c:pt>
                <c:pt idx="6232">
                  <c:v>0.17606424815941546</c:v>
                </c:pt>
                <c:pt idx="6233">
                  <c:v>0.7659931396215669</c:v>
                </c:pt>
                <c:pt idx="6234">
                  <c:v>0.71472865255780094</c:v>
                </c:pt>
                <c:pt idx="6235">
                  <c:v>1.1199955903762087</c:v>
                </c:pt>
                <c:pt idx="6236">
                  <c:v>0.37099278228433008</c:v>
                </c:pt>
                <c:pt idx="6237">
                  <c:v>0.41682125989808921</c:v>
                </c:pt>
                <c:pt idx="6238">
                  <c:v>1.0731102255509559</c:v>
                </c:pt>
                <c:pt idx="6239">
                  <c:v>0.24786560192105764</c:v>
                </c:pt>
                <c:pt idx="6240">
                  <c:v>0.25343829309784421</c:v>
                </c:pt>
                <c:pt idx="6241">
                  <c:v>0.67411012488534661</c:v>
                </c:pt>
                <c:pt idx="6242">
                  <c:v>0.17343088921851726</c:v>
                </c:pt>
                <c:pt idx="6243">
                  <c:v>0.5395100725478007</c:v>
                </c:pt>
                <c:pt idx="6244">
                  <c:v>1.209762221312741</c:v>
                </c:pt>
                <c:pt idx="6245">
                  <c:v>0.28388792137266827</c:v>
                </c:pt>
                <c:pt idx="6246">
                  <c:v>0.63999368563021686</c:v>
                </c:pt>
                <c:pt idx="6247">
                  <c:v>1.0184249458410346</c:v>
                </c:pt>
                <c:pt idx="6248">
                  <c:v>0.1092961223070357</c:v>
                </c:pt>
                <c:pt idx="6249">
                  <c:v>4.4285139911477742E-2</c:v>
                </c:pt>
                <c:pt idx="6251">
                  <c:v>0.14903221968097422</c:v>
                </c:pt>
                <c:pt idx="6252">
                  <c:v>0.47501020778654179</c:v>
                </c:pt>
                <c:pt idx="6253">
                  <c:v>0.89679462344164951</c:v>
                </c:pt>
                <c:pt idx="6254">
                  <c:v>0.39501393482430192</c:v>
                </c:pt>
                <c:pt idx="6255">
                  <c:v>0.95287741070885101</c:v>
                </c:pt>
                <c:pt idx="6256">
                  <c:v>0.37401940329452038</c:v>
                </c:pt>
                <c:pt idx="6257">
                  <c:v>0.97276830908123146</c:v>
                </c:pt>
                <c:pt idx="6258">
                  <c:v>0.37401940329452016</c:v>
                </c:pt>
                <c:pt idx="6259">
                  <c:v>0.67733218119817773</c:v>
                </c:pt>
                <c:pt idx="6260">
                  <c:v>0.30546218226683075</c:v>
                </c:pt>
                <c:pt idx="6261">
                  <c:v>0.52952449935855139</c:v>
                </c:pt>
                <c:pt idx="6262">
                  <c:v>0.13343772726177514</c:v>
                </c:pt>
                <c:pt idx="6263">
                  <c:v>1.2348231763165745</c:v>
                </c:pt>
                <c:pt idx="6264">
                  <c:v>0.37401940329452016</c:v>
                </c:pt>
                <c:pt idx="6265">
                  <c:v>0.25945390174245769</c:v>
                </c:pt>
                <c:pt idx="6266">
                  <c:v>0.15822600737653683</c:v>
                </c:pt>
                <c:pt idx="6267">
                  <c:v>0.293998153889652</c:v>
                </c:pt>
                <c:pt idx="6268">
                  <c:v>0.47918853583475846</c:v>
                </c:pt>
                <c:pt idx="6269">
                  <c:v>0.37401940329452038</c:v>
                </c:pt>
                <c:pt idx="6270">
                  <c:v>1.3305305711222788</c:v>
                </c:pt>
                <c:pt idx="6271">
                  <c:v>0.90896442687375856</c:v>
                </c:pt>
                <c:pt idx="6272">
                  <c:v>0.93743647592274726</c:v>
                </c:pt>
                <c:pt idx="6273">
                  <c:v>1.4531345171995744</c:v>
                </c:pt>
                <c:pt idx="6274">
                  <c:v>0.73635583947517036</c:v>
                </c:pt>
                <c:pt idx="6275">
                  <c:v>0.25237192130297392</c:v>
                </c:pt>
                <c:pt idx="6277">
                  <c:v>0.40445313822390222</c:v>
                </c:pt>
                <c:pt idx="6278">
                  <c:v>0.72626932698588464</c:v>
                </c:pt>
                <c:pt idx="6279">
                  <c:v>0.19035621086647159</c:v>
                </c:pt>
                <c:pt idx="6280">
                  <c:v>5.8309236348394924E-2</c:v>
                </c:pt>
                <c:pt idx="6281">
                  <c:v>0.16403473025281151</c:v>
                </c:pt>
                <c:pt idx="6282">
                  <c:v>1.1745819559071577</c:v>
                </c:pt>
                <c:pt idx="6283">
                  <c:v>0.76763096983428347</c:v>
                </c:pt>
                <c:pt idx="6284">
                  <c:v>1.0876405730544136</c:v>
                </c:pt>
                <c:pt idx="6286">
                  <c:v>0.3856733199756891</c:v>
                </c:pt>
                <c:pt idx="6287">
                  <c:v>0.8753896221681543</c:v>
                </c:pt>
                <c:pt idx="6288">
                  <c:v>0.11647109622825748</c:v>
                </c:pt>
                <c:pt idx="6289">
                  <c:v>0.95896060289725271</c:v>
                </c:pt>
                <c:pt idx="6290">
                  <c:v>0.37401940329452038</c:v>
                </c:pt>
                <c:pt idx="6291">
                  <c:v>7.6637591210642082E-3</c:v>
                </c:pt>
                <c:pt idx="6292">
                  <c:v>0.20494288641666161</c:v>
                </c:pt>
                <c:pt idx="6293">
                  <c:v>0.25035997547217465</c:v>
                </c:pt>
                <c:pt idx="6294">
                  <c:v>0.17667559442104053</c:v>
                </c:pt>
                <c:pt idx="6295">
                  <c:v>0.74042280568164565</c:v>
                </c:pt>
                <c:pt idx="6296">
                  <c:v>1.8277221621877615</c:v>
                </c:pt>
                <c:pt idx="6297">
                  <c:v>0.69260120516232704</c:v>
                </c:pt>
                <c:pt idx="6298">
                  <c:v>0.27447792002032861</c:v>
                </c:pt>
                <c:pt idx="6299">
                  <c:v>0.74577620797695243</c:v>
                </c:pt>
                <c:pt idx="6300">
                  <c:v>0.15024758578664091</c:v>
                </c:pt>
                <c:pt idx="6302">
                  <c:v>0.12932874342464667</c:v>
                </c:pt>
                <c:pt idx="6303">
                  <c:v>0.13109650531736536</c:v>
                </c:pt>
                <c:pt idx="6304">
                  <c:v>0.40215959866224588</c:v>
                </c:pt>
                <c:pt idx="6305">
                  <c:v>1.0847816225312528</c:v>
                </c:pt>
                <c:pt idx="6306">
                  <c:v>0.59039699306275151</c:v>
                </c:pt>
                <c:pt idx="6307">
                  <c:v>0.44972385501653001</c:v>
                </c:pt>
                <c:pt idx="6308">
                  <c:v>0.73417206005365421</c:v>
                </c:pt>
                <c:pt idx="6309">
                  <c:v>4.0492127540718396E-2</c:v>
                </c:pt>
                <c:pt idx="6310">
                  <c:v>6.9825897755449423E-2</c:v>
                </c:pt>
                <c:pt idx="6311">
                  <c:v>0.4322550165387084</c:v>
                </c:pt>
                <c:pt idx="6312">
                  <c:v>0.52663893951702956</c:v>
                </c:pt>
                <c:pt idx="6313">
                  <c:v>0.43447473147902144</c:v>
                </c:pt>
                <c:pt idx="6315">
                  <c:v>0.37401940329452016</c:v>
                </c:pt>
                <c:pt idx="6316">
                  <c:v>0.40903274568564768</c:v>
                </c:pt>
                <c:pt idx="6317">
                  <c:v>0.35813077521396131</c:v>
                </c:pt>
                <c:pt idx="6318">
                  <c:v>0.85277855501709454</c:v>
                </c:pt>
                <c:pt idx="6319">
                  <c:v>7.5583516774758802E-2</c:v>
                </c:pt>
                <c:pt idx="6320">
                  <c:v>0.50770988199872324</c:v>
                </c:pt>
                <c:pt idx="6321">
                  <c:v>0.64393135554909375</c:v>
                </c:pt>
                <c:pt idx="6322">
                  <c:v>1.1371582734519379</c:v>
                </c:pt>
                <c:pt idx="6323">
                  <c:v>0.43338619982734711</c:v>
                </c:pt>
                <c:pt idx="6324">
                  <c:v>0.73245758453231724</c:v>
                </c:pt>
                <c:pt idx="6325">
                  <c:v>0.19258245248928393</c:v>
                </c:pt>
                <c:pt idx="6326">
                  <c:v>0.75407124439602424</c:v>
                </c:pt>
                <c:pt idx="6327">
                  <c:v>0.22867680193075868</c:v>
                </c:pt>
                <c:pt idx="6328">
                  <c:v>8.8637118984514082E-2</c:v>
                </c:pt>
                <c:pt idx="6329">
                  <c:v>0.35938928602411957</c:v>
                </c:pt>
                <c:pt idx="6330">
                  <c:v>0.8051668302491245</c:v>
                </c:pt>
                <c:pt idx="6331">
                  <c:v>2.4894525255477792E-2</c:v>
                </c:pt>
                <c:pt idx="6332">
                  <c:v>0.37401940329452038</c:v>
                </c:pt>
                <c:pt idx="6333">
                  <c:v>0.29160778616477873</c:v>
                </c:pt>
                <c:pt idx="6334">
                  <c:v>0.50677351119025249</c:v>
                </c:pt>
                <c:pt idx="6335">
                  <c:v>0.37401940329452038</c:v>
                </c:pt>
                <c:pt idx="6336">
                  <c:v>0.79646426970025064</c:v>
                </c:pt>
                <c:pt idx="6337">
                  <c:v>0.68015784431534232</c:v>
                </c:pt>
                <c:pt idx="6338">
                  <c:v>0.95970626957586014</c:v>
                </c:pt>
                <c:pt idx="6339">
                  <c:v>0.11042929353799984</c:v>
                </c:pt>
                <c:pt idx="6340">
                  <c:v>0.19591637631195066</c:v>
                </c:pt>
                <c:pt idx="6341">
                  <c:v>1.1115519079350034</c:v>
                </c:pt>
                <c:pt idx="6342">
                  <c:v>0.29251147745707951</c:v>
                </c:pt>
                <c:pt idx="6343">
                  <c:v>0.55381859733632177</c:v>
                </c:pt>
                <c:pt idx="6344">
                  <c:v>0.15125704651226687</c:v>
                </c:pt>
                <c:pt idx="6345">
                  <c:v>0.55520103356862016</c:v>
                </c:pt>
                <c:pt idx="6346">
                  <c:v>0.58784123315630155</c:v>
                </c:pt>
                <c:pt idx="6347">
                  <c:v>0.84492639591732921</c:v>
                </c:pt>
                <c:pt idx="6348">
                  <c:v>0.12385158341035343</c:v>
                </c:pt>
                <c:pt idx="6349">
                  <c:v>1.2907898586730606</c:v>
                </c:pt>
                <c:pt idx="6350">
                  <c:v>0.37401940329452038</c:v>
                </c:pt>
                <c:pt idx="6351">
                  <c:v>0.51942109772971212</c:v>
                </c:pt>
                <c:pt idx="6352">
                  <c:v>0.73123140452733404</c:v>
                </c:pt>
                <c:pt idx="6353">
                  <c:v>0.4722230453487935</c:v>
                </c:pt>
                <c:pt idx="6354">
                  <c:v>3.4372244703244022E-2</c:v>
                </c:pt>
                <c:pt idx="6355">
                  <c:v>0.42607679821400507</c:v>
                </c:pt>
                <c:pt idx="6356">
                  <c:v>4.4047048998339104E-2</c:v>
                </c:pt>
                <c:pt idx="6357">
                  <c:v>1.737665251917719E-2</c:v>
                </c:pt>
                <c:pt idx="6358">
                  <c:v>5.0367250670288993E-2</c:v>
                </c:pt>
                <c:pt idx="6359">
                  <c:v>0.37401940329452038</c:v>
                </c:pt>
                <c:pt idx="6360">
                  <c:v>0.37401940329452038</c:v>
                </c:pt>
                <c:pt idx="6361">
                  <c:v>0.37313203270078316</c:v>
                </c:pt>
                <c:pt idx="6362">
                  <c:v>8.8283659521133095E-2</c:v>
                </c:pt>
                <c:pt idx="6363">
                  <c:v>4.6175334519767512E-2</c:v>
                </c:pt>
                <c:pt idx="6364">
                  <c:v>3.8363071040706069E-2</c:v>
                </c:pt>
                <c:pt idx="6365">
                  <c:v>0.7336600892462144</c:v>
                </c:pt>
                <c:pt idx="6366">
                  <c:v>0.36295197632049769</c:v>
                </c:pt>
                <c:pt idx="6367">
                  <c:v>2.903686573491867E-2</c:v>
                </c:pt>
                <c:pt idx="6369">
                  <c:v>0.56342052824805366</c:v>
                </c:pt>
                <c:pt idx="6370">
                  <c:v>0.2121465464371631</c:v>
                </c:pt>
                <c:pt idx="6371">
                  <c:v>1.1393319994492395</c:v>
                </c:pt>
                <c:pt idx="6372">
                  <c:v>0.12859098125149718</c:v>
                </c:pt>
                <c:pt idx="6373">
                  <c:v>7.3834711595299293E-2</c:v>
                </c:pt>
                <c:pt idx="6374">
                  <c:v>0.27829442162540619</c:v>
                </c:pt>
                <c:pt idx="6376">
                  <c:v>0.30112854229256641</c:v>
                </c:pt>
                <c:pt idx="6377">
                  <c:v>0.40252130397940838</c:v>
                </c:pt>
                <c:pt idx="6378">
                  <c:v>0.69618727686226856</c:v>
                </c:pt>
                <c:pt idx="6379">
                  <c:v>0.21978451539791855</c:v>
                </c:pt>
                <c:pt idx="6380">
                  <c:v>0.37401940329452016</c:v>
                </c:pt>
                <c:pt idx="6381">
                  <c:v>0.97319278625416128</c:v>
                </c:pt>
                <c:pt idx="6382">
                  <c:v>0.67678979759058833</c:v>
                </c:pt>
                <c:pt idx="6383">
                  <c:v>0.35133653275278892</c:v>
                </c:pt>
                <c:pt idx="6384">
                  <c:v>0.69368570096741067</c:v>
                </c:pt>
                <c:pt idx="6385">
                  <c:v>0</c:v>
                </c:pt>
                <c:pt idx="6386">
                  <c:v>0.37401940329452038</c:v>
                </c:pt>
                <c:pt idx="6387">
                  <c:v>4.1853487582108322E-2</c:v>
                </c:pt>
                <c:pt idx="6388">
                  <c:v>0.78662317030490081</c:v>
                </c:pt>
                <c:pt idx="6389">
                  <c:v>5.8419452279221913E-2</c:v>
                </c:pt>
                <c:pt idx="6390">
                  <c:v>4.4228357785907342E-2</c:v>
                </c:pt>
                <c:pt idx="6391">
                  <c:v>1.1999178222831777</c:v>
                </c:pt>
                <c:pt idx="6392">
                  <c:v>0.61207585433539724</c:v>
                </c:pt>
                <c:pt idx="6393">
                  <c:v>0.11589223341644958</c:v>
                </c:pt>
                <c:pt idx="6394">
                  <c:v>0.45733488598917937</c:v>
                </c:pt>
                <c:pt idx="6395">
                  <c:v>0.22990168571934275</c:v>
                </c:pt>
                <c:pt idx="6396">
                  <c:v>1.4567222275782123</c:v>
                </c:pt>
                <c:pt idx="6397">
                  <c:v>7.7145047159164926E-2</c:v>
                </c:pt>
                <c:pt idx="6398">
                  <c:v>1.5162508155295111</c:v>
                </c:pt>
                <c:pt idx="6399">
                  <c:v>0.37401940329452038</c:v>
                </c:pt>
                <c:pt idx="6400">
                  <c:v>2.6959678574302415</c:v>
                </c:pt>
                <c:pt idx="6401">
                  <c:v>1.4697583125657292</c:v>
                </c:pt>
                <c:pt idx="6403">
                  <c:v>0.61071352397935408</c:v>
                </c:pt>
                <c:pt idx="6404">
                  <c:v>0.37401940329452038</c:v>
                </c:pt>
                <c:pt idx="6405">
                  <c:v>0.29182474844826201</c:v>
                </c:pt>
                <c:pt idx="6406">
                  <c:v>0.57742504567907704</c:v>
                </c:pt>
                <c:pt idx="6407">
                  <c:v>0.76607432140578002</c:v>
                </c:pt>
                <c:pt idx="6408">
                  <c:v>1.4958826512826509</c:v>
                </c:pt>
                <c:pt idx="6409">
                  <c:v>0.37401940329452038</c:v>
                </c:pt>
                <c:pt idx="6410">
                  <c:v>0.88189586882561111</c:v>
                </c:pt>
                <c:pt idx="6412">
                  <c:v>7.5168515700734684E-2</c:v>
                </c:pt>
                <c:pt idx="6413">
                  <c:v>0.6468736256980312</c:v>
                </c:pt>
                <c:pt idx="6414">
                  <c:v>0.17393714942470515</c:v>
                </c:pt>
                <c:pt idx="6415">
                  <c:v>0.60284423393214936</c:v>
                </c:pt>
                <c:pt idx="6416">
                  <c:v>1.1229827899430838</c:v>
                </c:pt>
                <c:pt idx="6417">
                  <c:v>0.11360703512174843</c:v>
                </c:pt>
                <c:pt idx="6418">
                  <c:v>0.37401940329452038</c:v>
                </c:pt>
                <c:pt idx="6419">
                  <c:v>0.31923780951630754</c:v>
                </c:pt>
                <c:pt idx="6420">
                  <c:v>1.1181794829296741</c:v>
                </c:pt>
                <c:pt idx="6421">
                  <c:v>1.6854794046313409E-3</c:v>
                </c:pt>
                <c:pt idx="6422">
                  <c:v>0.48165339234293969</c:v>
                </c:pt>
                <c:pt idx="6423">
                  <c:v>0.10354440214241631</c:v>
                </c:pt>
                <c:pt idx="6424">
                  <c:v>0.54478011990643593</c:v>
                </c:pt>
                <c:pt idx="6425">
                  <c:v>0.49438893481953394</c:v>
                </c:pt>
                <c:pt idx="6426">
                  <c:v>0.63798351726201941</c:v>
                </c:pt>
                <c:pt idx="6427">
                  <c:v>0.41259674518513056</c:v>
                </c:pt>
                <c:pt idx="6428">
                  <c:v>0.98828991578331671</c:v>
                </c:pt>
                <c:pt idx="6429">
                  <c:v>0.43047360266148282</c:v>
                </c:pt>
                <c:pt idx="6430">
                  <c:v>0.73303010754945319</c:v>
                </c:pt>
                <c:pt idx="6431">
                  <c:v>0.14075971457577624</c:v>
                </c:pt>
                <c:pt idx="6432">
                  <c:v>0.33808106663608384</c:v>
                </c:pt>
                <c:pt idx="6433">
                  <c:v>7.47276575795119E-2</c:v>
                </c:pt>
                <c:pt idx="6434">
                  <c:v>0.63658503373093878</c:v>
                </c:pt>
                <c:pt idx="6435">
                  <c:v>0.14962781416960108</c:v>
                </c:pt>
                <c:pt idx="6436">
                  <c:v>1.0849044446340304</c:v>
                </c:pt>
                <c:pt idx="6437">
                  <c:v>0.37401940329452038</c:v>
                </c:pt>
                <c:pt idx="6438">
                  <c:v>5.1457079051623493E-2</c:v>
                </c:pt>
                <c:pt idx="6439">
                  <c:v>0.44195122716875179</c:v>
                </c:pt>
                <c:pt idx="6440">
                  <c:v>1.1800631759014844</c:v>
                </c:pt>
                <c:pt idx="6441">
                  <c:v>0.61357201275057682</c:v>
                </c:pt>
                <c:pt idx="6442">
                  <c:v>1.0291124088290344</c:v>
                </c:pt>
                <c:pt idx="6443">
                  <c:v>0.72449666935739221</c:v>
                </c:pt>
                <c:pt idx="6444">
                  <c:v>0.22232989659784969</c:v>
                </c:pt>
                <c:pt idx="6445">
                  <c:v>7.7211839253724948E-2</c:v>
                </c:pt>
                <c:pt idx="6446">
                  <c:v>0.37401940329452038</c:v>
                </c:pt>
                <c:pt idx="6447">
                  <c:v>0.37203912246905235</c:v>
                </c:pt>
                <c:pt idx="6448">
                  <c:v>0.37401940329452038</c:v>
                </c:pt>
                <c:pt idx="6449">
                  <c:v>0.21470779576359394</c:v>
                </c:pt>
                <c:pt idx="6450">
                  <c:v>1.0894063450823115</c:v>
                </c:pt>
                <c:pt idx="6451">
                  <c:v>0.20470360782602187</c:v>
                </c:pt>
                <c:pt idx="6452">
                  <c:v>0.11367980347194731</c:v>
                </c:pt>
                <c:pt idx="6453">
                  <c:v>0.20034940033344573</c:v>
                </c:pt>
                <c:pt idx="6454">
                  <c:v>1.4275070707097426</c:v>
                </c:pt>
                <c:pt idx="6455">
                  <c:v>0.33824885474122668</c:v>
                </c:pt>
                <c:pt idx="6456">
                  <c:v>0.13043363230508095</c:v>
                </c:pt>
                <c:pt idx="6457">
                  <c:v>4.0962470828538849E-2</c:v>
                </c:pt>
                <c:pt idx="6458">
                  <c:v>0.37401940329452038</c:v>
                </c:pt>
                <c:pt idx="6459">
                  <c:v>0.5624643645554529</c:v>
                </c:pt>
                <c:pt idx="6460">
                  <c:v>0.45067477902776654</c:v>
                </c:pt>
                <c:pt idx="6461">
                  <c:v>0.37401940329452038</c:v>
                </c:pt>
                <c:pt idx="6462">
                  <c:v>0.45054058500983585</c:v>
                </c:pt>
                <c:pt idx="6463">
                  <c:v>0.1265238684546125</c:v>
                </c:pt>
                <c:pt idx="6464">
                  <c:v>0.29426082422480243</c:v>
                </c:pt>
                <c:pt idx="6465">
                  <c:v>0.37273358003521245</c:v>
                </c:pt>
                <c:pt idx="6466">
                  <c:v>1.0818505070442066</c:v>
                </c:pt>
                <c:pt idx="6467">
                  <c:v>0.45991748587087672</c:v>
                </c:pt>
                <c:pt idx="6468">
                  <c:v>0.8734004683977965</c:v>
                </c:pt>
                <c:pt idx="6469">
                  <c:v>0.96599910107640696</c:v>
                </c:pt>
                <c:pt idx="6470">
                  <c:v>0.15207276990218227</c:v>
                </c:pt>
                <c:pt idx="6471">
                  <c:v>6.7665231070052442E-2</c:v>
                </c:pt>
                <c:pt idx="6472">
                  <c:v>0.87043765302604148</c:v>
                </c:pt>
                <c:pt idx="6473">
                  <c:v>0.24579390127444223</c:v>
                </c:pt>
                <c:pt idx="6474">
                  <c:v>0.62376677482298082</c:v>
                </c:pt>
                <c:pt idx="6475">
                  <c:v>0.37401940329452016</c:v>
                </c:pt>
                <c:pt idx="6476">
                  <c:v>0.68750509851036778</c:v>
                </c:pt>
                <c:pt idx="6477">
                  <c:v>0.12202847261616484</c:v>
                </c:pt>
                <c:pt idx="6478">
                  <c:v>1.2992573695538252</c:v>
                </c:pt>
                <c:pt idx="6479">
                  <c:v>0.21019045974366549</c:v>
                </c:pt>
                <c:pt idx="6480">
                  <c:v>0.36692950062442792</c:v>
                </c:pt>
                <c:pt idx="6481">
                  <c:v>0.37401940329452038</c:v>
                </c:pt>
                <c:pt idx="6482">
                  <c:v>0.70912881751840462</c:v>
                </c:pt>
                <c:pt idx="6483">
                  <c:v>1.110162547371051</c:v>
                </c:pt>
                <c:pt idx="6484">
                  <c:v>0.73492993628374104</c:v>
                </c:pt>
                <c:pt idx="6485">
                  <c:v>0.30726854620335298</c:v>
                </c:pt>
                <c:pt idx="6486">
                  <c:v>0.47276815300318398</c:v>
                </c:pt>
                <c:pt idx="6487">
                  <c:v>0.80772835679947164</c:v>
                </c:pt>
                <c:pt idx="6489">
                  <c:v>0.6740958880020993</c:v>
                </c:pt>
                <c:pt idx="6490">
                  <c:v>0.39184597939236615</c:v>
                </c:pt>
                <c:pt idx="6491">
                  <c:v>0.43373371469021244</c:v>
                </c:pt>
                <c:pt idx="6492">
                  <c:v>0.30331154212205658</c:v>
                </c:pt>
                <c:pt idx="6493">
                  <c:v>0.13802660405682082</c:v>
                </c:pt>
                <c:pt idx="6494">
                  <c:v>0.79191870819762455</c:v>
                </c:pt>
                <c:pt idx="6495">
                  <c:v>0.33785841852284004</c:v>
                </c:pt>
                <c:pt idx="6496">
                  <c:v>0.1976205343263297</c:v>
                </c:pt>
                <c:pt idx="6497">
                  <c:v>1.976587655046351</c:v>
                </c:pt>
                <c:pt idx="6498">
                  <c:v>0.37401940329452038</c:v>
                </c:pt>
                <c:pt idx="6499">
                  <c:v>0.93641619959386502</c:v>
                </c:pt>
                <c:pt idx="6500">
                  <c:v>1.098596706202857</c:v>
                </c:pt>
                <c:pt idx="6501">
                  <c:v>0.44861253775348403</c:v>
                </c:pt>
                <c:pt idx="6502">
                  <c:v>0.26138889628179018</c:v>
                </c:pt>
                <c:pt idx="6503">
                  <c:v>0.130108760410443</c:v>
                </c:pt>
                <c:pt idx="6504">
                  <c:v>0.41256132723010264</c:v>
                </c:pt>
                <c:pt idx="6505">
                  <c:v>0.16259746820421153</c:v>
                </c:pt>
                <c:pt idx="6506">
                  <c:v>0.31222018436784138</c:v>
                </c:pt>
                <c:pt idx="6507">
                  <c:v>5.6806573884706515E-2</c:v>
                </c:pt>
                <c:pt idx="6508">
                  <c:v>0.37560280671537077</c:v>
                </c:pt>
                <c:pt idx="6509">
                  <c:v>1.973182177140791E-2</c:v>
                </c:pt>
                <c:pt idx="6510">
                  <c:v>0.37401940329452016</c:v>
                </c:pt>
                <c:pt idx="6511">
                  <c:v>0.70551247401838546</c:v>
                </c:pt>
                <c:pt idx="6512">
                  <c:v>0.73417206005365421</c:v>
                </c:pt>
                <c:pt idx="6513">
                  <c:v>0.73635583947517036</c:v>
                </c:pt>
                <c:pt idx="6514">
                  <c:v>0.45444108262462385</c:v>
                </c:pt>
                <c:pt idx="6515">
                  <c:v>0.45255737389037476</c:v>
                </c:pt>
                <c:pt idx="6516">
                  <c:v>0.46819098262883685</c:v>
                </c:pt>
                <c:pt idx="6517">
                  <c:v>0.73635583947517036</c:v>
                </c:pt>
                <c:pt idx="6518">
                  <c:v>0.49662636307038482</c:v>
                </c:pt>
                <c:pt idx="6519">
                  <c:v>0.39308566717942356</c:v>
                </c:pt>
                <c:pt idx="6520">
                  <c:v>0.69832648401249342</c:v>
                </c:pt>
                <c:pt idx="6521">
                  <c:v>0.37401940329452038</c:v>
                </c:pt>
                <c:pt idx="6522">
                  <c:v>0.73635583947517036</c:v>
                </c:pt>
                <c:pt idx="6523">
                  <c:v>0.37401940329452038</c:v>
                </c:pt>
                <c:pt idx="6524">
                  <c:v>0.37401940329452038</c:v>
                </c:pt>
                <c:pt idx="6525">
                  <c:v>0.37401940329452016</c:v>
                </c:pt>
                <c:pt idx="6526">
                  <c:v>0.27142092682257107</c:v>
                </c:pt>
                <c:pt idx="6527">
                  <c:v>0.39514467132867431</c:v>
                </c:pt>
                <c:pt idx="6528">
                  <c:v>0.67936097866599165</c:v>
                </c:pt>
                <c:pt idx="6529">
                  <c:v>0.37401940329452038</c:v>
                </c:pt>
                <c:pt idx="6530">
                  <c:v>0.66579887944491756</c:v>
                </c:pt>
                <c:pt idx="6531">
                  <c:v>0.14939097268139895</c:v>
                </c:pt>
                <c:pt idx="6532">
                  <c:v>6.6997706806848314E-2</c:v>
                </c:pt>
                <c:pt idx="6533">
                  <c:v>9.8684865862030346E-2</c:v>
                </c:pt>
                <c:pt idx="6534">
                  <c:v>0.73209121719116899</c:v>
                </c:pt>
                <c:pt idx="6535">
                  <c:v>1.6083303295715953E-4</c:v>
                </c:pt>
                <c:pt idx="6536">
                  <c:v>0.68013067913648473</c:v>
                </c:pt>
                <c:pt idx="6537">
                  <c:v>0.12568517068573587</c:v>
                </c:pt>
                <c:pt idx="6538">
                  <c:v>0.37401940329452038</c:v>
                </c:pt>
                <c:pt idx="6539">
                  <c:v>1.9837190241353539</c:v>
                </c:pt>
                <c:pt idx="6540">
                  <c:v>0.3545460683356586</c:v>
                </c:pt>
                <c:pt idx="6541">
                  <c:v>0.21367508988119313</c:v>
                </c:pt>
                <c:pt idx="6542">
                  <c:v>0.58023977465260046</c:v>
                </c:pt>
                <c:pt idx="6543">
                  <c:v>0.73635583947517036</c:v>
                </c:pt>
                <c:pt idx="6544">
                  <c:v>0.21785915814297388</c:v>
                </c:pt>
                <c:pt idx="6545">
                  <c:v>0.93567877186845805</c:v>
                </c:pt>
                <c:pt idx="6546">
                  <c:v>0.45561857142161694</c:v>
                </c:pt>
                <c:pt idx="6547">
                  <c:v>1.8617230297191705</c:v>
                </c:pt>
                <c:pt idx="6548">
                  <c:v>0.21154237656340386</c:v>
                </c:pt>
                <c:pt idx="6549">
                  <c:v>0.37401940329452038</c:v>
                </c:pt>
                <c:pt idx="6550">
                  <c:v>0.91183472394485987</c:v>
                </c:pt>
                <c:pt idx="6551">
                  <c:v>0.36565438281386642</c:v>
                </c:pt>
                <c:pt idx="6552">
                  <c:v>2.7635672372507997E-2</c:v>
                </c:pt>
                <c:pt idx="6553">
                  <c:v>0.63357989763665579</c:v>
                </c:pt>
                <c:pt idx="6554">
                  <c:v>0.49862843614476643</c:v>
                </c:pt>
                <c:pt idx="6555">
                  <c:v>6.4871311144051027E-3</c:v>
                </c:pt>
                <c:pt idx="6556">
                  <c:v>0.24290462122192552</c:v>
                </c:pt>
                <c:pt idx="6557">
                  <c:v>0.72933378163626217</c:v>
                </c:pt>
                <c:pt idx="6558">
                  <c:v>0.7173502722750108</c:v>
                </c:pt>
                <c:pt idx="6559">
                  <c:v>0.32171192718969488</c:v>
                </c:pt>
                <c:pt idx="6560">
                  <c:v>0.52492699856784675</c:v>
                </c:pt>
                <c:pt idx="6561">
                  <c:v>3.4836455586620955E-2</c:v>
                </c:pt>
                <c:pt idx="6562">
                  <c:v>0</c:v>
                </c:pt>
                <c:pt idx="6563">
                  <c:v>1.1334712838241354</c:v>
                </c:pt>
                <c:pt idx="6564">
                  <c:v>0.35130930013716416</c:v>
                </c:pt>
                <c:pt idx="6565">
                  <c:v>0.30824136939823005</c:v>
                </c:pt>
                <c:pt idx="6566">
                  <c:v>0.56680513127436771</c:v>
                </c:pt>
                <c:pt idx="6567">
                  <c:v>0.97371666327110096</c:v>
                </c:pt>
                <c:pt idx="6568">
                  <c:v>0.73635583947517036</c:v>
                </c:pt>
                <c:pt idx="6569">
                  <c:v>0.37401940329452038</c:v>
                </c:pt>
                <c:pt idx="6570">
                  <c:v>0.37401940329452016</c:v>
                </c:pt>
                <c:pt idx="6571">
                  <c:v>0.37348371195436281</c:v>
                </c:pt>
                <c:pt idx="6572">
                  <c:v>1.3423748260698809</c:v>
                </c:pt>
                <c:pt idx="6573">
                  <c:v>0.40012524010829104</c:v>
                </c:pt>
                <c:pt idx="6574">
                  <c:v>0.22040537794273588</c:v>
                </c:pt>
                <c:pt idx="6575">
                  <c:v>2.7684724140912675</c:v>
                </c:pt>
                <c:pt idx="6576">
                  <c:v>0.37401940329452038</c:v>
                </c:pt>
                <c:pt idx="6577">
                  <c:v>0.7066538517547204</c:v>
                </c:pt>
                <c:pt idx="6578">
                  <c:v>0.87342749216916604</c:v>
                </c:pt>
                <c:pt idx="6579">
                  <c:v>0.65621461745885024</c:v>
                </c:pt>
                <c:pt idx="6580">
                  <c:v>2.1196660436817507</c:v>
                </c:pt>
                <c:pt idx="6581">
                  <c:v>8.2187413084178651E-2</c:v>
                </c:pt>
                <c:pt idx="6582">
                  <c:v>2.0285716142747011E-2</c:v>
                </c:pt>
                <c:pt idx="6583">
                  <c:v>0.58861741859715344</c:v>
                </c:pt>
                <c:pt idx="6585">
                  <c:v>2.5396799980679661</c:v>
                </c:pt>
                <c:pt idx="6586">
                  <c:v>0.63272306767163911</c:v>
                </c:pt>
                <c:pt idx="6587">
                  <c:v>0.98455081904089348</c:v>
                </c:pt>
                <c:pt idx="6588">
                  <c:v>0.28019539885587924</c:v>
                </c:pt>
                <c:pt idx="6589">
                  <c:v>3.8958640101382856E-2</c:v>
                </c:pt>
                <c:pt idx="6590">
                  <c:v>0.62351120088071466</c:v>
                </c:pt>
                <c:pt idx="6591">
                  <c:v>0.56304329211037829</c:v>
                </c:pt>
                <c:pt idx="6592">
                  <c:v>0.38737276785906199</c:v>
                </c:pt>
                <c:pt idx="6593">
                  <c:v>0.79241106972393771</c:v>
                </c:pt>
                <c:pt idx="6594">
                  <c:v>0.4327735900177424</c:v>
                </c:pt>
                <c:pt idx="6595">
                  <c:v>0.37401940329452038</c:v>
                </c:pt>
                <c:pt idx="6596">
                  <c:v>0.37401940329452038</c:v>
                </c:pt>
                <c:pt idx="6597">
                  <c:v>0.37615121783439642</c:v>
                </c:pt>
                <c:pt idx="6598">
                  <c:v>5.6559485286602339E-2</c:v>
                </c:pt>
                <c:pt idx="6599">
                  <c:v>6.7297068898600085E-2</c:v>
                </c:pt>
                <c:pt idx="6600">
                  <c:v>1.1604628696053514</c:v>
                </c:pt>
                <c:pt idx="6601">
                  <c:v>0.74826737086229489</c:v>
                </c:pt>
                <c:pt idx="6602">
                  <c:v>0.83486901761178856</c:v>
                </c:pt>
                <c:pt idx="6603">
                  <c:v>0.35186799939531532</c:v>
                </c:pt>
                <c:pt idx="6604">
                  <c:v>1.444578322694836E-2</c:v>
                </c:pt>
                <c:pt idx="6605">
                  <c:v>0.40586708032415897</c:v>
                </c:pt>
                <c:pt idx="6606">
                  <c:v>0.11944593402207521</c:v>
                </c:pt>
                <c:pt idx="6607">
                  <c:v>0</c:v>
                </c:pt>
                <c:pt idx="6608">
                  <c:v>0.88643514160231229</c:v>
                </c:pt>
                <c:pt idx="6609">
                  <c:v>0.7779059762178363</c:v>
                </c:pt>
                <c:pt idx="6610">
                  <c:v>0.72166648758559326</c:v>
                </c:pt>
                <c:pt idx="6611">
                  <c:v>0.14397993685647878</c:v>
                </c:pt>
                <c:pt idx="6613">
                  <c:v>0.73565065093530313</c:v>
                </c:pt>
                <c:pt idx="6614">
                  <c:v>8.7700436876802235E-3</c:v>
                </c:pt>
                <c:pt idx="6615">
                  <c:v>5.5789905268830799E-2</c:v>
                </c:pt>
                <c:pt idx="6616">
                  <c:v>0.37832322063990292</c:v>
                </c:pt>
                <c:pt idx="6618">
                  <c:v>0.41259674518513029</c:v>
                </c:pt>
                <c:pt idx="6619">
                  <c:v>0.51008310406374913</c:v>
                </c:pt>
                <c:pt idx="6620">
                  <c:v>0.37401940329452038</c:v>
                </c:pt>
                <c:pt idx="6621">
                  <c:v>0.45641059446819199</c:v>
                </c:pt>
                <c:pt idx="6622">
                  <c:v>0.29899123285212004</c:v>
                </c:pt>
                <c:pt idx="6623">
                  <c:v>0.67682818132620859</c:v>
                </c:pt>
                <c:pt idx="6624">
                  <c:v>0.39697179577157732</c:v>
                </c:pt>
                <c:pt idx="6625">
                  <c:v>0.96600345285606914</c:v>
                </c:pt>
                <c:pt idx="6626">
                  <c:v>0.59743899506091669</c:v>
                </c:pt>
                <c:pt idx="6627">
                  <c:v>0</c:v>
                </c:pt>
                <c:pt idx="6628">
                  <c:v>2.2330773079318456E-2</c:v>
                </c:pt>
                <c:pt idx="6629">
                  <c:v>0.37401940329452016</c:v>
                </c:pt>
                <c:pt idx="6630">
                  <c:v>1.4750776128332839</c:v>
                </c:pt>
                <c:pt idx="6631">
                  <c:v>0.55258386376255542</c:v>
                </c:pt>
                <c:pt idx="6632">
                  <c:v>0.52527612727683493</c:v>
                </c:pt>
                <c:pt idx="6633">
                  <c:v>0.6288791309551548</c:v>
                </c:pt>
                <c:pt idx="6634">
                  <c:v>7.6986899956917862E-2</c:v>
                </c:pt>
                <c:pt idx="6635">
                  <c:v>0.30541267356108492</c:v>
                </c:pt>
                <c:pt idx="6636">
                  <c:v>0.30322014376216105</c:v>
                </c:pt>
                <c:pt idx="6637">
                  <c:v>0.10463003529041057</c:v>
                </c:pt>
                <c:pt idx="6638">
                  <c:v>0.24665528888637644</c:v>
                </c:pt>
                <c:pt idx="6639">
                  <c:v>0.37401940329452038</c:v>
                </c:pt>
                <c:pt idx="6640">
                  <c:v>0.13292101148300103</c:v>
                </c:pt>
                <c:pt idx="6641">
                  <c:v>0.41199129917858357</c:v>
                </c:pt>
                <c:pt idx="6642">
                  <c:v>0.67046542564717704</c:v>
                </c:pt>
                <c:pt idx="6643">
                  <c:v>0.70022911719023728</c:v>
                </c:pt>
                <c:pt idx="6644">
                  <c:v>0.29618277440358315</c:v>
                </c:pt>
                <c:pt idx="6645">
                  <c:v>0.22224616341532052</c:v>
                </c:pt>
                <c:pt idx="6646">
                  <c:v>0.12367585727825148</c:v>
                </c:pt>
                <c:pt idx="6648">
                  <c:v>1.1478389262757147</c:v>
                </c:pt>
                <c:pt idx="6649">
                  <c:v>5.6778678919234452E-2</c:v>
                </c:pt>
                <c:pt idx="6650">
                  <c:v>0.11873213475201733</c:v>
                </c:pt>
                <c:pt idx="6651">
                  <c:v>0.89361272966549954</c:v>
                </c:pt>
                <c:pt idx="6652">
                  <c:v>0.22875804478256048</c:v>
                </c:pt>
                <c:pt idx="6653">
                  <c:v>0.82991189466317639</c:v>
                </c:pt>
                <c:pt idx="6654">
                  <c:v>0.98870044903291809</c:v>
                </c:pt>
                <c:pt idx="6655">
                  <c:v>0.36136047542514749</c:v>
                </c:pt>
                <c:pt idx="6656">
                  <c:v>0.11431536750871454</c:v>
                </c:pt>
                <c:pt idx="6657">
                  <c:v>1.1389616723475524</c:v>
                </c:pt>
                <c:pt idx="6659">
                  <c:v>0.80569755803226051</c:v>
                </c:pt>
                <c:pt idx="6660">
                  <c:v>0.11232323530087489</c:v>
                </c:pt>
                <c:pt idx="6661">
                  <c:v>0.80569866628511477</c:v>
                </c:pt>
                <c:pt idx="6662">
                  <c:v>0.89527201913438081</c:v>
                </c:pt>
                <c:pt idx="6663">
                  <c:v>0.13951333232476104</c:v>
                </c:pt>
                <c:pt idx="6664">
                  <c:v>1.439031900504842</c:v>
                </c:pt>
                <c:pt idx="6665">
                  <c:v>0.16248701457402182</c:v>
                </c:pt>
                <c:pt idx="6666">
                  <c:v>0.66189269707902509</c:v>
                </c:pt>
                <c:pt idx="6667">
                  <c:v>0.61169460961655386</c:v>
                </c:pt>
                <c:pt idx="6668">
                  <c:v>0.67904839897579972</c:v>
                </c:pt>
                <c:pt idx="6669">
                  <c:v>0.43834623519107224</c:v>
                </c:pt>
                <c:pt idx="6670">
                  <c:v>0.2205629090788169</c:v>
                </c:pt>
                <c:pt idx="6671">
                  <c:v>1.0874653065692383</c:v>
                </c:pt>
                <c:pt idx="6672">
                  <c:v>0.98663331737246285</c:v>
                </c:pt>
                <c:pt idx="6673">
                  <c:v>0.650587337762636</c:v>
                </c:pt>
                <c:pt idx="6674">
                  <c:v>9.731603033693205E-2</c:v>
                </c:pt>
                <c:pt idx="6675">
                  <c:v>0.37192903632603069</c:v>
                </c:pt>
                <c:pt idx="6676">
                  <c:v>0.84585332213557718</c:v>
                </c:pt>
                <c:pt idx="6677">
                  <c:v>0.28061912034074271</c:v>
                </c:pt>
                <c:pt idx="6678">
                  <c:v>0.35436201229393216</c:v>
                </c:pt>
                <c:pt idx="6679">
                  <c:v>0.13914724592513086</c:v>
                </c:pt>
                <c:pt idx="6680">
                  <c:v>0.17303918137981336</c:v>
                </c:pt>
                <c:pt idx="6681">
                  <c:v>9.6640549545402202E-2</c:v>
                </c:pt>
                <c:pt idx="6682">
                  <c:v>0.13922069269871296</c:v>
                </c:pt>
                <c:pt idx="6683">
                  <c:v>0.36666479903057686</c:v>
                </c:pt>
                <c:pt idx="6684">
                  <c:v>0.6465402274821489</c:v>
                </c:pt>
                <c:pt idx="6685">
                  <c:v>2.0015722189850802</c:v>
                </c:pt>
                <c:pt idx="6686">
                  <c:v>0.37401940329452038</c:v>
                </c:pt>
                <c:pt idx="6687">
                  <c:v>3.4074805132015169E-2</c:v>
                </c:pt>
                <c:pt idx="6688">
                  <c:v>0.55963663980682277</c:v>
                </c:pt>
                <c:pt idx="6689">
                  <c:v>0.63592551536075825</c:v>
                </c:pt>
                <c:pt idx="6690">
                  <c:v>0.67257924874224706</c:v>
                </c:pt>
                <c:pt idx="6691">
                  <c:v>6.8529779165296262E-2</c:v>
                </c:pt>
                <c:pt idx="6692">
                  <c:v>0.1621893380482794</c:v>
                </c:pt>
                <c:pt idx="6693">
                  <c:v>0.19245353458439224</c:v>
                </c:pt>
                <c:pt idx="6694">
                  <c:v>0.37401940329452038</c:v>
                </c:pt>
                <c:pt idx="6695">
                  <c:v>0.22644859556036753</c:v>
                </c:pt>
                <c:pt idx="6696">
                  <c:v>1.1621280203090014</c:v>
                </c:pt>
                <c:pt idx="6697">
                  <c:v>0.18901172365030214</c:v>
                </c:pt>
                <c:pt idx="6698">
                  <c:v>0.70052084445739848</c:v>
                </c:pt>
                <c:pt idx="6699">
                  <c:v>0.18789852222938719</c:v>
                </c:pt>
                <c:pt idx="6700">
                  <c:v>0.39288115808198215</c:v>
                </c:pt>
                <c:pt idx="6701">
                  <c:v>5.8069483542344653E-2</c:v>
                </c:pt>
                <c:pt idx="6702">
                  <c:v>0.40028008036684837</c:v>
                </c:pt>
                <c:pt idx="6703">
                  <c:v>0.3447217497752656</c:v>
                </c:pt>
                <c:pt idx="6704">
                  <c:v>1.4842173235834448</c:v>
                </c:pt>
                <c:pt idx="6705">
                  <c:v>0.60008684604326257</c:v>
                </c:pt>
                <c:pt idx="6706">
                  <c:v>0.16393477825924924</c:v>
                </c:pt>
                <c:pt idx="6707">
                  <c:v>0.39485172834888588</c:v>
                </c:pt>
                <c:pt idx="6709">
                  <c:v>0.37401940329452038</c:v>
                </c:pt>
                <c:pt idx="6710">
                  <c:v>0.16445406280360114</c:v>
                </c:pt>
                <c:pt idx="6711">
                  <c:v>0.27118068303306064</c:v>
                </c:pt>
                <c:pt idx="6712">
                  <c:v>0.74974890551206386</c:v>
                </c:pt>
                <c:pt idx="6713">
                  <c:v>3.5024325391105789E-2</c:v>
                </c:pt>
                <c:pt idx="6714">
                  <c:v>0.55430550898778341</c:v>
                </c:pt>
                <c:pt idx="6715">
                  <c:v>0.57648085301418106</c:v>
                </c:pt>
                <c:pt idx="6716">
                  <c:v>0.16956513102266466</c:v>
                </c:pt>
                <c:pt idx="6717">
                  <c:v>0.29248684167596423</c:v>
                </c:pt>
                <c:pt idx="6718">
                  <c:v>0.3235622579701859</c:v>
                </c:pt>
                <c:pt idx="6719">
                  <c:v>0.37401940329452038</c:v>
                </c:pt>
                <c:pt idx="6720">
                  <c:v>0.20947801407708386</c:v>
                </c:pt>
                <c:pt idx="6721">
                  <c:v>1.154729770864354</c:v>
                </c:pt>
                <c:pt idx="6722">
                  <c:v>0.76958056141724762</c:v>
                </c:pt>
                <c:pt idx="6723">
                  <c:v>4.80979011298973E-2</c:v>
                </c:pt>
                <c:pt idx="6724">
                  <c:v>0.37401940329452038</c:v>
                </c:pt>
                <c:pt idx="6725">
                  <c:v>0.37401940329452038</c:v>
                </c:pt>
                <c:pt idx="6726">
                  <c:v>0.37401940329452038</c:v>
                </c:pt>
                <c:pt idx="6727">
                  <c:v>0.53597900685887756</c:v>
                </c:pt>
                <c:pt idx="6728">
                  <c:v>3.1382102390394647E-3</c:v>
                </c:pt>
                <c:pt idx="6729">
                  <c:v>0.44925508216102483</c:v>
                </c:pt>
                <c:pt idx="6730">
                  <c:v>0.37401940329452038</c:v>
                </c:pt>
                <c:pt idx="6731">
                  <c:v>0.67077325083044892</c:v>
                </c:pt>
                <c:pt idx="6732">
                  <c:v>0.53370885066897567</c:v>
                </c:pt>
                <c:pt idx="6733">
                  <c:v>0.18822010416830032</c:v>
                </c:pt>
                <c:pt idx="6734">
                  <c:v>0.68890914377425461</c:v>
                </c:pt>
                <c:pt idx="6735">
                  <c:v>0.34345439013677492</c:v>
                </c:pt>
                <c:pt idx="6736">
                  <c:v>3.2038790003349284E-2</c:v>
                </c:pt>
                <c:pt idx="6737">
                  <c:v>1.3300827114723759</c:v>
                </c:pt>
                <c:pt idx="6738">
                  <c:v>0.55627480579256494</c:v>
                </c:pt>
                <c:pt idx="6739">
                  <c:v>8.5728718240001112E-2</c:v>
                </c:pt>
                <c:pt idx="6740">
                  <c:v>0.37401940329452038</c:v>
                </c:pt>
                <c:pt idx="6742">
                  <c:v>1.3848681681329409</c:v>
                </c:pt>
                <c:pt idx="6743">
                  <c:v>9.2313213347759673E-2</c:v>
                </c:pt>
                <c:pt idx="6744">
                  <c:v>9.5442713828327461E-2</c:v>
                </c:pt>
                <c:pt idx="6745">
                  <c:v>0.79593351626698283</c:v>
                </c:pt>
                <c:pt idx="6746">
                  <c:v>0.78172336059542702</c:v>
                </c:pt>
                <c:pt idx="6747">
                  <c:v>0.37956651914079304</c:v>
                </c:pt>
                <c:pt idx="6748">
                  <c:v>0.28859634671906093</c:v>
                </c:pt>
                <c:pt idx="6749">
                  <c:v>0.46726265590109306</c:v>
                </c:pt>
                <c:pt idx="6750">
                  <c:v>0.33959485972171816</c:v>
                </c:pt>
                <c:pt idx="6751">
                  <c:v>6.3286824704890013E-2</c:v>
                </c:pt>
                <c:pt idx="6752">
                  <c:v>0.23424322750071613</c:v>
                </c:pt>
                <c:pt idx="6753">
                  <c:v>1.8242372867927925</c:v>
                </c:pt>
                <c:pt idx="6754">
                  <c:v>9.9124871412226714E-2</c:v>
                </c:pt>
                <c:pt idx="6755">
                  <c:v>0.2879941079002471</c:v>
                </c:pt>
                <c:pt idx="6756">
                  <c:v>0.81068543034976637</c:v>
                </c:pt>
                <c:pt idx="6757">
                  <c:v>0.28426545609020354</c:v>
                </c:pt>
                <c:pt idx="6758">
                  <c:v>0.55122356510890835</c:v>
                </c:pt>
                <c:pt idx="6759">
                  <c:v>0.73964156517708501</c:v>
                </c:pt>
                <c:pt idx="6760">
                  <c:v>0.57815751244353342</c:v>
                </c:pt>
                <c:pt idx="6761">
                  <c:v>0.2540764385525941</c:v>
                </c:pt>
                <c:pt idx="6762">
                  <c:v>0.6570361531303226</c:v>
                </c:pt>
                <c:pt idx="6763">
                  <c:v>0.4597947561395429</c:v>
                </c:pt>
                <c:pt idx="6764">
                  <c:v>0.11757659948546423</c:v>
                </c:pt>
                <c:pt idx="6765">
                  <c:v>9.2603093349128723E-2</c:v>
                </c:pt>
                <c:pt idx="6766">
                  <c:v>0.18333365970367319</c:v>
                </c:pt>
                <c:pt idx="6767">
                  <c:v>0.41144792060245922</c:v>
                </c:pt>
                <c:pt idx="6768">
                  <c:v>0.12627956811780142</c:v>
                </c:pt>
                <c:pt idx="6769">
                  <c:v>0.65465922158225653</c:v>
                </c:pt>
                <c:pt idx="6770">
                  <c:v>0.23275139632472341</c:v>
                </c:pt>
                <c:pt idx="6771">
                  <c:v>0.16445406280360114</c:v>
                </c:pt>
                <c:pt idx="6772">
                  <c:v>0.52321716200836998</c:v>
                </c:pt>
                <c:pt idx="6773">
                  <c:v>0.37433040882074697</c:v>
                </c:pt>
                <c:pt idx="6774">
                  <c:v>0.34965969869441837</c:v>
                </c:pt>
                <c:pt idx="6775">
                  <c:v>0.44682356299098674</c:v>
                </c:pt>
                <c:pt idx="6776">
                  <c:v>0.37401940329452038</c:v>
                </c:pt>
                <c:pt idx="6777">
                  <c:v>0.38287928415967559</c:v>
                </c:pt>
                <c:pt idx="6778">
                  <c:v>0.57740649128221966</c:v>
                </c:pt>
                <c:pt idx="6779">
                  <c:v>2.6654448727221518</c:v>
                </c:pt>
                <c:pt idx="6780">
                  <c:v>0.6021659357614646</c:v>
                </c:pt>
                <c:pt idx="6781">
                  <c:v>0.91948614142247176</c:v>
                </c:pt>
                <c:pt idx="6782">
                  <c:v>2.6255336603779438</c:v>
                </c:pt>
                <c:pt idx="6783">
                  <c:v>0.37401940329452038</c:v>
                </c:pt>
                <c:pt idx="6784">
                  <c:v>1.0021462145821434</c:v>
                </c:pt>
                <c:pt idx="6785">
                  <c:v>0.63362995361980212</c:v>
                </c:pt>
                <c:pt idx="6786">
                  <c:v>0.37401940329452038</c:v>
                </c:pt>
                <c:pt idx="6787">
                  <c:v>0.26855468939168159</c:v>
                </c:pt>
                <c:pt idx="6788">
                  <c:v>0.73303010754945319</c:v>
                </c:pt>
                <c:pt idx="6789">
                  <c:v>0.77840512113933213</c:v>
                </c:pt>
                <c:pt idx="6790">
                  <c:v>0.37401940329452016</c:v>
                </c:pt>
                <c:pt idx="6792">
                  <c:v>0.38470571807091214</c:v>
                </c:pt>
                <c:pt idx="6793">
                  <c:v>0.16406088256676701</c:v>
                </c:pt>
                <c:pt idx="6794">
                  <c:v>0.26578105335150365</c:v>
                </c:pt>
                <c:pt idx="6795">
                  <c:v>0.39619382260873881</c:v>
                </c:pt>
                <c:pt idx="6796">
                  <c:v>0.12272875157012535</c:v>
                </c:pt>
                <c:pt idx="6797">
                  <c:v>0.31908470381726989</c:v>
                </c:pt>
                <c:pt idx="6798">
                  <c:v>0.24729730940885897</c:v>
                </c:pt>
                <c:pt idx="6799">
                  <c:v>0.61920244523401424</c:v>
                </c:pt>
                <c:pt idx="6800">
                  <c:v>0.57699950899231423</c:v>
                </c:pt>
                <c:pt idx="6801">
                  <c:v>4.817938301553723E-2</c:v>
                </c:pt>
                <c:pt idx="6802">
                  <c:v>0.78654583380461551</c:v>
                </c:pt>
                <c:pt idx="6803">
                  <c:v>0.21121637214776745</c:v>
                </c:pt>
                <c:pt idx="6804">
                  <c:v>7.0039117197847639E-2</c:v>
                </c:pt>
                <c:pt idx="6805">
                  <c:v>0.12224555398921827</c:v>
                </c:pt>
                <c:pt idx="6806">
                  <c:v>8.3239442592852264E-2</c:v>
                </c:pt>
                <c:pt idx="6807">
                  <c:v>0.12224555398921827</c:v>
                </c:pt>
                <c:pt idx="6808">
                  <c:v>0.3405791895722946</c:v>
                </c:pt>
                <c:pt idx="6809">
                  <c:v>0.91058771376697401</c:v>
                </c:pt>
                <c:pt idx="6810">
                  <c:v>0.53135563044349865</c:v>
                </c:pt>
                <c:pt idx="6811">
                  <c:v>0.26695058912349029</c:v>
                </c:pt>
                <c:pt idx="6814">
                  <c:v>0.405378909236841</c:v>
                </c:pt>
                <c:pt idx="6815">
                  <c:v>0.37401940329452038</c:v>
                </c:pt>
                <c:pt idx="6816">
                  <c:v>9.85495547765982E-2</c:v>
                </c:pt>
                <c:pt idx="6817">
                  <c:v>0.23591733170571738</c:v>
                </c:pt>
                <c:pt idx="6818">
                  <c:v>0.24844376005308191</c:v>
                </c:pt>
                <c:pt idx="6819">
                  <c:v>0.23688243590493094</c:v>
                </c:pt>
                <c:pt idx="6820">
                  <c:v>1.0350031993458801</c:v>
                </c:pt>
                <c:pt idx="6821">
                  <c:v>0.20837018101995189</c:v>
                </c:pt>
                <c:pt idx="6822">
                  <c:v>4.965622812580181E-2</c:v>
                </c:pt>
                <c:pt idx="6823">
                  <c:v>0.37401940329452038</c:v>
                </c:pt>
                <c:pt idx="6824">
                  <c:v>0.24492335856231481</c:v>
                </c:pt>
                <c:pt idx="6825">
                  <c:v>0.64679043993088159</c:v>
                </c:pt>
                <c:pt idx="6826">
                  <c:v>0.56977092682690411</c:v>
                </c:pt>
                <c:pt idx="6827">
                  <c:v>0.15340187029977009</c:v>
                </c:pt>
                <c:pt idx="6828">
                  <c:v>0.72957238270336944</c:v>
                </c:pt>
                <c:pt idx="6829">
                  <c:v>0.19955417681606094</c:v>
                </c:pt>
                <c:pt idx="6830">
                  <c:v>7.094535572548448E-2</c:v>
                </c:pt>
                <c:pt idx="6831">
                  <c:v>0.70254654070661016</c:v>
                </c:pt>
                <c:pt idx="6832">
                  <c:v>7.1803622293914043E-2</c:v>
                </c:pt>
                <c:pt idx="6833">
                  <c:v>0.66633644199191155</c:v>
                </c:pt>
                <c:pt idx="6834">
                  <c:v>0.6197388927826466</c:v>
                </c:pt>
                <c:pt idx="6835">
                  <c:v>0.37401940329452038</c:v>
                </c:pt>
                <c:pt idx="6836">
                  <c:v>0.66414169284764502</c:v>
                </c:pt>
                <c:pt idx="6837">
                  <c:v>0.73453539515508492</c:v>
                </c:pt>
                <c:pt idx="6838">
                  <c:v>0.4282014748740352</c:v>
                </c:pt>
                <c:pt idx="6839">
                  <c:v>0.14228621163699751</c:v>
                </c:pt>
                <c:pt idx="6840">
                  <c:v>1.1056987328625112E-2</c:v>
                </c:pt>
                <c:pt idx="6841">
                  <c:v>0.38545078914767866</c:v>
                </c:pt>
                <c:pt idx="6842">
                  <c:v>0.3021342929000807</c:v>
                </c:pt>
                <c:pt idx="6843">
                  <c:v>4.5506647673916552E-2</c:v>
                </c:pt>
                <c:pt idx="6844">
                  <c:v>0.51962148935334307</c:v>
                </c:pt>
                <c:pt idx="6845">
                  <c:v>0.28211989188927067</c:v>
                </c:pt>
                <c:pt idx="6846">
                  <c:v>1.0152809318763938</c:v>
                </c:pt>
                <c:pt idx="6847">
                  <c:v>0.37401940329452038</c:v>
                </c:pt>
                <c:pt idx="6848">
                  <c:v>3.9116656452268347E-2</c:v>
                </c:pt>
                <c:pt idx="6849">
                  <c:v>1.239194434753063</c:v>
                </c:pt>
                <c:pt idx="6850">
                  <c:v>0.38874297057265939</c:v>
                </c:pt>
                <c:pt idx="6851">
                  <c:v>0.6717405726211686</c:v>
                </c:pt>
                <c:pt idx="6852">
                  <c:v>0.60966311101354986</c:v>
                </c:pt>
                <c:pt idx="6853">
                  <c:v>0.24652843221219353</c:v>
                </c:pt>
                <c:pt idx="6854">
                  <c:v>0.81115885019928302</c:v>
                </c:pt>
                <c:pt idx="6855">
                  <c:v>0.45522255702872605</c:v>
                </c:pt>
                <c:pt idx="6856">
                  <c:v>1.4387150123578583</c:v>
                </c:pt>
                <c:pt idx="6857">
                  <c:v>0.94499373157481192</c:v>
                </c:pt>
                <c:pt idx="6859">
                  <c:v>3.5351222640150885E-2</c:v>
                </c:pt>
                <c:pt idx="6860">
                  <c:v>0.10678888584134869</c:v>
                </c:pt>
                <c:pt idx="6861">
                  <c:v>0.17042407510025054</c:v>
                </c:pt>
                <c:pt idx="6862">
                  <c:v>0.28796083616814211</c:v>
                </c:pt>
                <c:pt idx="6863">
                  <c:v>0.37401940329452038</c:v>
                </c:pt>
                <c:pt idx="6864">
                  <c:v>0.33205527066969237</c:v>
                </c:pt>
                <c:pt idx="6865">
                  <c:v>0.44321210444214809</c:v>
                </c:pt>
                <c:pt idx="6866">
                  <c:v>0.69380492592946852</c:v>
                </c:pt>
                <c:pt idx="6867">
                  <c:v>0.14293177551622929</c:v>
                </c:pt>
                <c:pt idx="6868">
                  <c:v>0.84717411822541766</c:v>
                </c:pt>
                <c:pt idx="6869">
                  <c:v>1.1346760435794181</c:v>
                </c:pt>
                <c:pt idx="6870">
                  <c:v>1.9208615680475221</c:v>
                </c:pt>
                <c:pt idx="6871">
                  <c:v>0.5646822462605513</c:v>
                </c:pt>
                <c:pt idx="6872">
                  <c:v>0.19369448892704599</c:v>
                </c:pt>
                <c:pt idx="6873">
                  <c:v>0.24891703763668663</c:v>
                </c:pt>
                <c:pt idx="6874">
                  <c:v>1.0083019146728851</c:v>
                </c:pt>
                <c:pt idx="6875">
                  <c:v>0.39993502963754951</c:v>
                </c:pt>
                <c:pt idx="6876">
                  <c:v>0.47066947876819842</c:v>
                </c:pt>
                <c:pt idx="6877">
                  <c:v>0.37630915697826706</c:v>
                </c:pt>
                <c:pt idx="6878">
                  <c:v>0.55754044258522206</c:v>
                </c:pt>
                <c:pt idx="6879">
                  <c:v>0.85775348038677446</c:v>
                </c:pt>
                <c:pt idx="6880">
                  <c:v>2.0703277262305417</c:v>
                </c:pt>
                <c:pt idx="6881">
                  <c:v>0.5277110799531245</c:v>
                </c:pt>
                <c:pt idx="6882">
                  <c:v>1.152505327528599</c:v>
                </c:pt>
                <c:pt idx="6883">
                  <c:v>0.77106981944554009</c:v>
                </c:pt>
                <c:pt idx="6884">
                  <c:v>0.19691763646489352</c:v>
                </c:pt>
                <c:pt idx="6885">
                  <c:v>0.30136151798773519</c:v>
                </c:pt>
                <c:pt idx="6886">
                  <c:v>1.830933049158926</c:v>
                </c:pt>
                <c:pt idx="6887">
                  <c:v>0.61712941383108344</c:v>
                </c:pt>
                <c:pt idx="6888">
                  <c:v>0.37401940329452038</c:v>
                </c:pt>
                <c:pt idx="6889">
                  <c:v>0.70022911719023728</c:v>
                </c:pt>
                <c:pt idx="6890">
                  <c:v>1.9660972473064717</c:v>
                </c:pt>
                <c:pt idx="6891">
                  <c:v>0.734535631774622</c:v>
                </c:pt>
                <c:pt idx="6892">
                  <c:v>0.51109661472607482</c:v>
                </c:pt>
                <c:pt idx="6893">
                  <c:v>0.86948693246289677</c:v>
                </c:pt>
                <c:pt idx="6894">
                  <c:v>0.95932860704355083</c:v>
                </c:pt>
                <c:pt idx="6895">
                  <c:v>0.41244937076000943</c:v>
                </c:pt>
                <c:pt idx="6896">
                  <c:v>1.0372657638406324</c:v>
                </c:pt>
                <c:pt idx="6897">
                  <c:v>0.44075975908580139</c:v>
                </c:pt>
                <c:pt idx="6898">
                  <c:v>0.54520806634029506</c:v>
                </c:pt>
                <c:pt idx="6899">
                  <c:v>0.41752116428620845</c:v>
                </c:pt>
                <c:pt idx="6900">
                  <c:v>0.38631745559020142</c:v>
                </c:pt>
                <c:pt idx="6901">
                  <c:v>0.5418134152544003</c:v>
                </c:pt>
                <c:pt idx="6902">
                  <c:v>0.46661577123773623</c:v>
                </c:pt>
                <c:pt idx="6903">
                  <c:v>1.1150799211666007</c:v>
                </c:pt>
                <c:pt idx="6904">
                  <c:v>0.47889770659989217</c:v>
                </c:pt>
                <c:pt idx="6905">
                  <c:v>0.42185762718098913</c:v>
                </c:pt>
                <c:pt idx="6906">
                  <c:v>0.59590577440211889</c:v>
                </c:pt>
                <c:pt idx="6907">
                  <c:v>0.37401940329452038</c:v>
                </c:pt>
                <c:pt idx="6908">
                  <c:v>8.774827573705081E-2</c:v>
                </c:pt>
                <c:pt idx="6909">
                  <c:v>0.37401940329452016</c:v>
                </c:pt>
                <c:pt idx="6910">
                  <c:v>0.23943306543640569</c:v>
                </c:pt>
                <c:pt idx="6911">
                  <c:v>1.9627206987239819E-2</c:v>
                </c:pt>
                <c:pt idx="6912">
                  <c:v>0.72756525394103722</c:v>
                </c:pt>
                <c:pt idx="6913">
                  <c:v>1.3207495425389075</c:v>
                </c:pt>
                <c:pt idx="6915">
                  <c:v>0.88787593098935103</c:v>
                </c:pt>
                <c:pt idx="6916">
                  <c:v>6.0285902275285311E-2</c:v>
                </c:pt>
                <c:pt idx="6917">
                  <c:v>0.37401940329452038</c:v>
                </c:pt>
                <c:pt idx="6918">
                  <c:v>5.6394115879065489E-2</c:v>
                </c:pt>
                <c:pt idx="6919">
                  <c:v>0.31215922730697782</c:v>
                </c:pt>
                <c:pt idx="6921">
                  <c:v>0.41084647987325407</c:v>
                </c:pt>
                <c:pt idx="6922">
                  <c:v>0.37401940329452038</c:v>
                </c:pt>
                <c:pt idx="6923">
                  <c:v>0.34969455345561312</c:v>
                </c:pt>
                <c:pt idx="6924">
                  <c:v>0.39214298548916338</c:v>
                </c:pt>
                <c:pt idx="6925">
                  <c:v>0.39586748588533294</c:v>
                </c:pt>
                <c:pt idx="6926">
                  <c:v>0.11638324080218999</c:v>
                </c:pt>
                <c:pt idx="6927">
                  <c:v>0.37401940329452038</c:v>
                </c:pt>
                <c:pt idx="6928">
                  <c:v>0.13066737486117019</c:v>
                </c:pt>
                <c:pt idx="6929">
                  <c:v>0.37186127579323375</c:v>
                </c:pt>
                <c:pt idx="6930">
                  <c:v>0.1293585342135247</c:v>
                </c:pt>
                <c:pt idx="6932">
                  <c:v>0.43712219418097387</c:v>
                </c:pt>
                <c:pt idx="6933">
                  <c:v>1.0779515795859209</c:v>
                </c:pt>
                <c:pt idx="6934">
                  <c:v>0</c:v>
                </c:pt>
                <c:pt idx="6935">
                  <c:v>0.42181817973270724</c:v>
                </c:pt>
                <c:pt idx="6936">
                  <c:v>1.9983918987922313</c:v>
                </c:pt>
                <c:pt idx="6937">
                  <c:v>0.17247176090982436</c:v>
                </c:pt>
                <c:pt idx="6938">
                  <c:v>0.5265306341446524</c:v>
                </c:pt>
                <c:pt idx="6939">
                  <c:v>0.69303117588255569</c:v>
                </c:pt>
                <c:pt idx="6940">
                  <c:v>3.3797195987917007E-2</c:v>
                </c:pt>
                <c:pt idx="6941">
                  <c:v>0.37401940329452038</c:v>
                </c:pt>
                <c:pt idx="6942">
                  <c:v>0.12608368996851332</c:v>
                </c:pt>
                <c:pt idx="6944">
                  <c:v>1.3312776720851485</c:v>
                </c:pt>
                <c:pt idx="6945">
                  <c:v>6.248097727250259E-2</c:v>
                </c:pt>
                <c:pt idx="6946">
                  <c:v>0.39121592993771986</c:v>
                </c:pt>
                <c:pt idx="6947">
                  <c:v>0.65877534004145089</c:v>
                </c:pt>
                <c:pt idx="6948">
                  <c:v>0.116255391029759</c:v>
                </c:pt>
                <c:pt idx="6949">
                  <c:v>1.1277760176612599</c:v>
                </c:pt>
                <c:pt idx="6950">
                  <c:v>0.16410448631303556</c:v>
                </c:pt>
                <c:pt idx="6951">
                  <c:v>0.4607869736280038</c:v>
                </c:pt>
                <c:pt idx="6952">
                  <c:v>0.11939733987579489</c:v>
                </c:pt>
                <c:pt idx="6953">
                  <c:v>0.94633213731434462</c:v>
                </c:pt>
                <c:pt idx="6954">
                  <c:v>0.37401940329452038</c:v>
                </c:pt>
                <c:pt idx="6955">
                  <c:v>0.67589556113600147</c:v>
                </c:pt>
                <c:pt idx="6956">
                  <c:v>0.37401940329452038</c:v>
                </c:pt>
                <c:pt idx="6957">
                  <c:v>0.37401940329452038</c:v>
                </c:pt>
                <c:pt idx="6958">
                  <c:v>0.62356556236114613</c:v>
                </c:pt>
                <c:pt idx="6959">
                  <c:v>0.31375471383963499</c:v>
                </c:pt>
                <c:pt idx="6960">
                  <c:v>0.41815515115183693</c:v>
                </c:pt>
                <c:pt idx="6961">
                  <c:v>0.7233178249527491</c:v>
                </c:pt>
                <c:pt idx="6962">
                  <c:v>0.37401940329452038</c:v>
                </c:pt>
                <c:pt idx="6963">
                  <c:v>0.37401940329452016</c:v>
                </c:pt>
                <c:pt idx="6964">
                  <c:v>0.53036169907075092</c:v>
                </c:pt>
                <c:pt idx="6965">
                  <c:v>0.94365615905161448</c:v>
                </c:pt>
                <c:pt idx="6966">
                  <c:v>5.7135885468185411E-2</c:v>
                </c:pt>
                <c:pt idx="6967">
                  <c:v>0.54655972213099979</c:v>
                </c:pt>
                <c:pt idx="6968">
                  <c:v>0</c:v>
                </c:pt>
                <c:pt idx="6969">
                  <c:v>0.18739910846154739</c:v>
                </c:pt>
                <c:pt idx="6970">
                  <c:v>0.10397392368753201</c:v>
                </c:pt>
                <c:pt idx="6971">
                  <c:v>1.2532108760030203</c:v>
                </c:pt>
                <c:pt idx="6972">
                  <c:v>0.56357044403573442</c:v>
                </c:pt>
                <c:pt idx="6973">
                  <c:v>0.46379742609800206</c:v>
                </c:pt>
                <c:pt idx="6974">
                  <c:v>0.75544971253201032</c:v>
                </c:pt>
                <c:pt idx="6975">
                  <c:v>0.42211537986161007</c:v>
                </c:pt>
                <c:pt idx="6976">
                  <c:v>6.8045405354051111E-2</c:v>
                </c:pt>
                <c:pt idx="6978">
                  <c:v>9.8650777646113699E-2</c:v>
                </c:pt>
                <c:pt idx="6979">
                  <c:v>0.54521365630710172</c:v>
                </c:pt>
                <c:pt idx="6980">
                  <c:v>0.37125215437039383</c:v>
                </c:pt>
                <c:pt idx="6981">
                  <c:v>0.37532077825877591</c:v>
                </c:pt>
                <c:pt idx="6982">
                  <c:v>0.55922043713627878</c:v>
                </c:pt>
                <c:pt idx="6983">
                  <c:v>0.24745959700526271</c:v>
                </c:pt>
                <c:pt idx="6984">
                  <c:v>0.62153848836662673</c:v>
                </c:pt>
                <c:pt idx="6985">
                  <c:v>0.34155415880058576</c:v>
                </c:pt>
                <c:pt idx="6986">
                  <c:v>0.37401940329452038</c:v>
                </c:pt>
                <c:pt idx="6987">
                  <c:v>7.3264648403797997E-2</c:v>
                </c:pt>
                <c:pt idx="6988">
                  <c:v>0.35175491290909205</c:v>
                </c:pt>
                <c:pt idx="6989">
                  <c:v>1.8746138401392094</c:v>
                </c:pt>
                <c:pt idx="6990">
                  <c:v>0.41876493607675874</c:v>
                </c:pt>
                <c:pt idx="6991">
                  <c:v>0.96845158452529667</c:v>
                </c:pt>
                <c:pt idx="6992">
                  <c:v>2.2921546524795628</c:v>
                </c:pt>
                <c:pt idx="6993">
                  <c:v>0.23072499506103</c:v>
                </c:pt>
                <c:pt idx="6994">
                  <c:v>0.97041628057188911</c:v>
                </c:pt>
                <c:pt idx="6995">
                  <c:v>0.32806422499799087</c:v>
                </c:pt>
                <c:pt idx="6996">
                  <c:v>0.1156274793973333</c:v>
                </c:pt>
                <c:pt idx="6997">
                  <c:v>0.41791165463897922</c:v>
                </c:pt>
                <c:pt idx="6998">
                  <c:v>0.13393285702324259</c:v>
                </c:pt>
                <c:pt idx="6999">
                  <c:v>0.17145330294216377</c:v>
                </c:pt>
                <c:pt idx="7000">
                  <c:v>1.8818444213250711</c:v>
                </c:pt>
                <c:pt idx="7001">
                  <c:v>1.5508539466844011</c:v>
                </c:pt>
                <c:pt idx="7002">
                  <c:v>0.32015212489946354</c:v>
                </c:pt>
                <c:pt idx="7003">
                  <c:v>0.62972599803944806</c:v>
                </c:pt>
                <c:pt idx="7004">
                  <c:v>0.39203120669441438</c:v>
                </c:pt>
                <c:pt idx="7005">
                  <c:v>0.35137704180102841</c:v>
                </c:pt>
                <c:pt idx="7006">
                  <c:v>1.135859990295438</c:v>
                </c:pt>
                <c:pt idx="7007">
                  <c:v>0.1489876352890287</c:v>
                </c:pt>
                <c:pt idx="7008">
                  <c:v>0.19388152057560032</c:v>
                </c:pt>
                <c:pt idx="7009">
                  <c:v>0.89006516628234578</c:v>
                </c:pt>
                <c:pt idx="7010">
                  <c:v>0.70785566237464004</c:v>
                </c:pt>
                <c:pt idx="7011">
                  <c:v>0.83023695675104481</c:v>
                </c:pt>
                <c:pt idx="7012">
                  <c:v>1.0194789197525989</c:v>
                </c:pt>
                <c:pt idx="7013">
                  <c:v>0.10383294975076683</c:v>
                </c:pt>
                <c:pt idx="7014">
                  <c:v>0.24729730940885922</c:v>
                </c:pt>
                <c:pt idx="7015">
                  <c:v>1.7155655856668071</c:v>
                </c:pt>
                <c:pt idx="7016">
                  <c:v>1.1371510448354594</c:v>
                </c:pt>
                <c:pt idx="7017">
                  <c:v>1.4894186447110349</c:v>
                </c:pt>
                <c:pt idx="7018">
                  <c:v>0.10078408312969062</c:v>
                </c:pt>
                <c:pt idx="7019">
                  <c:v>0.43818920915731419</c:v>
                </c:pt>
                <c:pt idx="7020">
                  <c:v>0.86986373374951198</c:v>
                </c:pt>
                <c:pt idx="7021">
                  <c:v>8.135005133391747E-2</c:v>
                </c:pt>
                <c:pt idx="7022">
                  <c:v>7.7078486477940231E-2</c:v>
                </c:pt>
                <c:pt idx="7023">
                  <c:v>0.5091026412589359</c:v>
                </c:pt>
                <c:pt idx="7024">
                  <c:v>0.16445406280360114</c:v>
                </c:pt>
                <c:pt idx="7025">
                  <c:v>1.2696221218905384</c:v>
                </c:pt>
                <c:pt idx="7026">
                  <c:v>1.5578738866176256</c:v>
                </c:pt>
                <c:pt idx="7027">
                  <c:v>0.37401940329452038</c:v>
                </c:pt>
                <c:pt idx="7028">
                  <c:v>0.9673274845645039</c:v>
                </c:pt>
                <c:pt idx="7029">
                  <c:v>0.37399632165488189</c:v>
                </c:pt>
                <c:pt idx="7030">
                  <c:v>0.57494828228562123</c:v>
                </c:pt>
                <c:pt idx="7031">
                  <c:v>0.89058421202995519</c:v>
                </c:pt>
                <c:pt idx="7032">
                  <c:v>0.83405707368383131</c:v>
                </c:pt>
                <c:pt idx="7033">
                  <c:v>0.82055448796769093</c:v>
                </c:pt>
                <c:pt idx="7034">
                  <c:v>0.10087272808718886</c:v>
                </c:pt>
                <c:pt idx="7035">
                  <c:v>0.303542906649583</c:v>
                </c:pt>
                <c:pt idx="7036">
                  <c:v>1.4480950859362354</c:v>
                </c:pt>
                <c:pt idx="7037">
                  <c:v>1.3816866341716829</c:v>
                </c:pt>
                <c:pt idx="7038">
                  <c:v>1.1933088100426879</c:v>
                </c:pt>
                <c:pt idx="7039">
                  <c:v>0.493812886774601</c:v>
                </c:pt>
                <c:pt idx="7040">
                  <c:v>1.4056862038091704</c:v>
                </c:pt>
                <c:pt idx="7041">
                  <c:v>0.81634218608626896</c:v>
                </c:pt>
                <c:pt idx="7042">
                  <c:v>0.71682027632166856</c:v>
                </c:pt>
                <c:pt idx="7043">
                  <c:v>0.32624308268495111</c:v>
                </c:pt>
                <c:pt idx="7044">
                  <c:v>0.14938515527351079</c:v>
                </c:pt>
                <c:pt idx="7045">
                  <c:v>0.40259447089154726</c:v>
                </c:pt>
                <c:pt idx="7046">
                  <c:v>0.3480202964280924</c:v>
                </c:pt>
                <c:pt idx="7047">
                  <c:v>0.2754761839729431</c:v>
                </c:pt>
                <c:pt idx="7048">
                  <c:v>0.21855854146332362</c:v>
                </c:pt>
                <c:pt idx="7049">
                  <c:v>0</c:v>
                </c:pt>
                <c:pt idx="7050">
                  <c:v>0.37401940329452038</c:v>
                </c:pt>
                <c:pt idx="7051">
                  <c:v>0.97421212786834466</c:v>
                </c:pt>
                <c:pt idx="7052">
                  <c:v>0.39150769462561941</c:v>
                </c:pt>
                <c:pt idx="7053">
                  <c:v>0.2889996181864225</c:v>
                </c:pt>
                <c:pt idx="7054">
                  <c:v>0.70556501823128326</c:v>
                </c:pt>
                <c:pt idx="7055">
                  <c:v>0.37401940329452038</c:v>
                </c:pt>
                <c:pt idx="7056">
                  <c:v>0.29975396127092319</c:v>
                </c:pt>
                <c:pt idx="7057">
                  <c:v>0.1019610892744426</c:v>
                </c:pt>
                <c:pt idx="7058">
                  <c:v>0.81123164516184265</c:v>
                </c:pt>
                <c:pt idx="7059">
                  <c:v>0.37401940329452038</c:v>
                </c:pt>
                <c:pt idx="7061">
                  <c:v>0.37401940329452038</c:v>
                </c:pt>
                <c:pt idx="7062">
                  <c:v>0.36281744529266846</c:v>
                </c:pt>
                <c:pt idx="7063">
                  <c:v>0.33895435319781547</c:v>
                </c:pt>
                <c:pt idx="7064">
                  <c:v>0.51145761751822161</c:v>
                </c:pt>
                <c:pt idx="7065">
                  <c:v>0.51244244594499733</c:v>
                </c:pt>
                <c:pt idx="7066">
                  <c:v>0.7336917329184367</c:v>
                </c:pt>
                <c:pt idx="7067">
                  <c:v>0.80124769523973627</c:v>
                </c:pt>
                <c:pt idx="7068">
                  <c:v>0.31213972530748046</c:v>
                </c:pt>
                <c:pt idx="7069">
                  <c:v>0.67716660448083155</c:v>
                </c:pt>
                <c:pt idx="7070">
                  <c:v>0.51655961649936988</c:v>
                </c:pt>
                <c:pt idx="7071">
                  <c:v>6.7455299393330947E-2</c:v>
                </c:pt>
                <c:pt idx="7072">
                  <c:v>0.71507006913518401</c:v>
                </c:pt>
                <c:pt idx="7073">
                  <c:v>0.30547903617986566</c:v>
                </c:pt>
                <c:pt idx="7074">
                  <c:v>0.18929066656392049</c:v>
                </c:pt>
                <c:pt idx="7075">
                  <c:v>0.34987400113181938</c:v>
                </c:pt>
                <c:pt idx="7076">
                  <c:v>0.60060125289093658</c:v>
                </c:pt>
                <c:pt idx="7077">
                  <c:v>0.15346258494741721</c:v>
                </c:pt>
                <c:pt idx="7078">
                  <c:v>0.2085138923355781</c:v>
                </c:pt>
                <c:pt idx="7079">
                  <c:v>9.8650777646113699E-2</c:v>
                </c:pt>
                <c:pt idx="7080">
                  <c:v>1.2580990563537569</c:v>
                </c:pt>
                <c:pt idx="7081">
                  <c:v>8.7461652596341283E-2</c:v>
                </c:pt>
                <c:pt idx="7082">
                  <c:v>0.6977879802218997</c:v>
                </c:pt>
                <c:pt idx="7083">
                  <c:v>0.8392562601823631</c:v>
                </c:pt>
                <c:pt idx="7084">
                  <c:v>0.34347372691776473</c:v>
                </c:pt>
                <c:pt idx="7085">
                  <c:v>0.66222807936150863</c:v>
                </c:pt>
                <c:pt idx="7086">
                  <c:v>1.0680404558888696</c:v>
                </c:pt>
                <c:pt idx="7087">
                  <c:v>0.48499564733137729</c:v>
                </c:pt>
                <c:pt idx="7088">
                  <c:v>1.5454999730650332</c:v>
                </c:pt>
                <c:pt idx="7089">
                  <c:v>0.2621281372409599</c:v>
                </c:pt>
                <c:pt idx="7090">
                  <c:v>0.32398420744407119</c:v>
                </c:pt>
                <c:pt idx="7091">
                  <c:v>0.18718304434323205</c:v>
                </c:pt>
                <c:pt idx="7092">
                  <c:v>0.30888677989145225</c:v>
                </c:pt>
                <c:pt idx="7093">
                  <c:v>0.10729079750271214</c:v>
                </c:pt>
                <c:pt idx="7094">
                  <c:v>0.421898822837945</c:v>
                </c:pt>
                <c:pt idx="7095">
                  <c:v>0.6465873948095564</c:v>
                </c:pt>
                <c:pt idx="7096">
                  <c:v>0.40666879489840679</c:v>
                </c:pt>
                <c:pt idx="7097">
                  <c:v>0.22110278296717917</c:v>
                </c:pt>
                <c:pt idx="7098">
                  <c:v>0</c:v>
                </c:pt>
                <c:pt idx="7099">
                  <c:v>0.92696681083508536</c:v>
                </c:pt>
                <c:pt idx="7100">
                  <c:v>5.9513880344756305E-2</c:v>
                </c:pt>
                <c:pt idx="7101">
                  <c:v>0.69217335289344639</c:v>
                </c:pt>
                <c:pt idx="7102">
                  <c:v>0.12693813817607591</c:v>
                </c:pt>
                <c:pt idx="7103">
                  <c:v>1.3673927130198453</c:v>
                </c:pt>
                <c:pt idx="7104">
                  <c:v>0.37872462531467066</c:v>
                </c:pt>
                <c:pt idx="7105">
                  <c:v>1.0630683758737673</c:v>
                </c:pt>
                <c:pt idx="7106">
                  <c:v>1.0117664722026969</c:v>
                </c:pt>
                <c:pt idx="7107">
                  <c:v>8.784520642395191E-2</c:v>
                </c:pt>
                <c:pt idx="7108">
                  <c:v>1.2784981263782512E-2</c:v>
                </c:pt>
                <c:pt idx="7109">
                  <c:v>0.81498962990074442</c:v>
                </c:pt>
                <c:pt idx="7111">
                  <c:v>2.1626653482316849E-2</c:v>
                </c:pt>
                <c:pt idx="7112">
                  <c:v>0.38144499854327896</c:v>
                </c:pt>
                <c:pt idx="7113">
                  <c:v>0.63213414459350392</c:v>
                </c:pt>
                <c:pt idx="7114">
                  <c:v>0.17760017595982211</c:v>
                </c:pt>
                <c:pt idx="7115">
                  <c:v>0.56852445442993849</c:v>
                </c:pt>
                <c:pt idx="7116">
                  <c:v>0.30770361974640559</c:v>
                </c:pt>
                <c:pt idx="7117">
                  <c:v>0.52200442848614836</c:v>
                </c:pt>
                <c:pt idx="7118">
                  <c:v>0.37401940329452038</c:v>
                </c:pt>
                <c:pt idx="7119">
                  <c:v>0.63617852014084797</c:v>
                </c:pt>
                <c:pt idx="7120">
                  <c:v>0.14023481424668841</c:v>
                </c:pt>
                <c:pt idx="7121">
                  <c:v>0.37401940329452038</c:v>
                </c:pt>
                <c:pt idx="7122">
                  <c:v>1.7294431121735283</c:v>
                </c:pt>
                <c:pt idx="7123">
                  <c:v>0.37401940329452038</c:v>
                </c:pt>
                <c:pt idx="7124">
                  <c:v>0.28109481198232916</c:v>
                </c:pt>
                <c:pt idx="7125">
                  <c:v>0.6465402274821489</c:v>
                </c:pt>
                <c:pt idx="7126">
                  <c:v>0.14667090957382448</c:v>
                </c:pt>
                <c:pt idx="7127">
                  <c:v>0.42832235808532115</c:v>
                </c:pt>
                <c:pt idx="7128">
                  <c:v>9.1152374348561396E-2</c:v>
                </c:pt>
                <c:pt idx="7130">
                  <c:v>0.51357278881223056</c:v>
                </c:pt>
                <c:pt idx="7131">
                  <c:v>0.54296504349153585</c:v>
                </c:pt>
                <c:pt idx="7132">
                  <c:v>0.36335761948236778</c:v>
                </c:pt>
                <c:pt idx="7133">
                  <c:v>0.3581390811054741</c:v>
                </c:pt>
                <c:pt idx="7134">
                  <c:v>0.40141940857139274</c:v>
                </c:pt>
                <c:pt idx="7135">
                  <c:v>1.0986748229950039</c:v>
                </c:pt>
                <c:pt idx="7136">
                  <c:v>0.23841390808981588</c:v>
                </c:pt>
                <c:pt idx="7137">
                  <c:v>0.48073534861053341</c:v>
                </c:pt>
                <c:pt idx="7138">
                  <c:v>0.31814315709318075</c:v>
                </c:pt>
                <c:pt idx="7139">
                  <c:v>0.20490112458090812</c:v>
                </c:pt>
                <c:pt idx="7140">
                  <c:v>0.46753276623600848</c:v>
                </c:pt>
                <c:pt idx="7141">
                  <c:v>1.172649620208845</c:v>
                </c:pt>
                <c:pt idx="7142">
                  <c:v>4.1725205200364245E-4</c:v>
                </c:pt>
                <c:pt idx="7143">
                  <c:v>0.6662934365314015</c:v>
                </c:pt>
                <c:pt idx="7144">
                  <c:v>0.37328365585020246</c:v>
                </c:pt>
                <c:pt idx="7145">
                  <c:v>0.21068072062386975</c:v>
                </c:pt>
                <c:pt idx="7146">
                  <c:v>0.33472826455762672</c:v>
                </c:pt>
                <c:pt idx="7147">
                  <c:v>0.37401940329452038</c:v>
                </c:pt>
                <c:pt idx="7148">
                  <c:v>0.9565380999059746</c:v>
                </c:pt>
                <c:pt idx="7149">
                  <c:v>0.38615414061397374</c:v>
                </c:pt>
                <c:pt idx="7150">
                  <c:v>0.72020749993593614</c:v>
                </c:pt>
                <c:pt idx="7151">
                  <c:v>0.38615414061397374</c:v>
                </c:pt>
                <c:pt idx="7152">
                  <c:v>0.37401940329452038</c:v>
                </c:pt>
                <c:pt idx="7153">
                  <c:v>0.73635583947517036</c:v>
                </c:pt>
                <c:pt idx="7154">
                  <c:v>0.84114759678750084</c:v>
                </c:pt>
                <c:pt idx="7155">
                  <c:v>1.0351923608691362</c:v>
                </c:pt>
                <c:pt idx="7156">
                  <c:v>0.37401940329452038</c:v>
                </c:pt>
                <c:pt idx="7157">
                  <c:v>0.78545421565374551</c:v>
                </c:pt>
                <c:pt idx="7158">
                  <c:v>0.38298624869419046</c:v>
                </c:pt>
                <c:pt idx="7159">
                  <c:v>0.38220531114335182</c:v>
                </c:pt>
                <c:pt idx="7160">
                  <c:v>0.37401940329452038</c:v>
                </c:pt>
                <c:pt idx="7161">
                  <c:v>0.16553841825022159</c:v>
                </c:pt>
                <c:pt idx="7162">
                  <c:v>0.37401940329452038</c:v>
                </c:pt>
                <c:pt idx="7163">
                  <c:v>0.73635583947517036</c:v>
                </c:pt>
                <c:pt idx="7164">
                  <c:v>0.4132993034983336</c:v>
                </c:pt>
                <c:pt idx="7165">
                  <c:v>0.72686493507537719</c:v>
                </c:pt>
                <c:pt idx="7166">
                  <c:v>0.65646612407618365</c:v>
                </c:pt>
                <c:pt idx="7167">
                  <c:v>0</c:v>
                </c:pt>
                <c:pt idx="7168">
                  <c:v>0.63289654587107491</c:v>
                </c:pt>
                <c:pt idx="7169">
                  <c:v>0.41883825638655159</c:v>
                </c:pt>
                <c:pt idx="7170">
                  <c:v>4.5182097708209232E-2</c:v>
                </c:pt>
                <c:pt idx="7171">
                  <c:v>0.12107072322987641</c:v>
                </c:pt>
                <c:pt idx="7172">
                  <c:v>0.56154179678683902</c:v>
                </c:pt>
                <c:pt idx="7173">
                  <c:v>0.37401940329452038</c:v>
                </c:pt>
                <c:pt idx="7174">
                  <c:v>0.37401940329452038</c:v>
                </c:pt>
                <c:pt idx="7175">
                  <c:v>1.0721757381968546</c:v>
                </c:pt>
                <c:pt idx="7176">
                  <c:v>0.70336497280730736</c:v>
                </c:pt>
                <c:pt idx="7177">
                  <c:v>9.9558415690883528E-2</c:v>
                </c:pt>
                <c:pt idx="7178">
                  <c:v>8.5029881507716856E-2</c:v>
                </c:pt>
                <c:pt idx="7179">
                  <c:v>1.4854372514315495</c:v>
                </c:pt>
                <c:pt idx="7180">
                  <c:v>0.29309994467603756</c:v>
                </c:pt>
                <c:pt idx="7181">
                  <c:v>0.32434918489405828</c:v>
                </c:pt>
                <c:pt idx="7182">
                  <c:v>0.63560640360289999</c:v>
                </c:pt>
                <c:pt idx="7183">
                  <c:v>0.37401940329452038</c:v>
                </c:pt>
                <c:pt idx="7184">
                  <c:v>0.27239508875319451</c:v>
                </c:pt>
                <c:pt idx="7185">
                  <c:v>0.2669429386482764</c:v>
                </c:pt>
                <c:pt idx="7186">
                  <c:v>0.38685636338745683</c:v>
                </c:pt>
                <c:pt idx="7187">
                  <c:v>0.4214723127953367</c:v>
                </c:pt>
                <c:pt idx="7188">
                  <c:v>0.37401940329452038</c:v>
                </c:pt>
                <c:pt idx="7189">
                  <c:v>0.59524582343742805</c:v>
                </c:pt>
                <c:pt idx="7190">
                  <c:v>0.14272174800146317</c:v>
                </c:pt>
                <c:pt idx="7191">
                  <c:v>2.7396437742322199E-2</c:v>
                </c:pt>
                <c:pt idx="7192">
                  <c:v>4.5872004273139408E-2</c:v>
                </c:pt>
                <c:pt idx="7193">
                  <c:v>0.76199258893056465</c:v>
                </c:pt>
                <c:pt idx="7194">
                  <c:v>0.69726289608800762</c:v>
                </c:pt>
                <c:pt idx="7195">
                  <c:v>0.10544110288312958</c:v>
                </c:pt>
                <c:pt idx="7196">
                  <c:v>0.87524960946737085</c:v>
                </c:pt>
                <c:pt idx="7197">
                  <c:v>0.37401940329452038</c:v>
                </c:pt>
                <c:pt idx="7198">
                  <c:v>1.2740274902298638</c:v>
                </c:pt>
                <c:pt idx="7199">
                  <c:v>0.18621202554445465</c:v>
                </c:pt>
                <c:pt idx="7200">
                  <c:v>0.60622391480250992</c:v>
                </c:pt>
                <c:pt idx="7201">
                  <c:v>0.58174506353275601</c:v>
                </c:pt>
                <c:pt idx="7202">
                  <c:v>0.39833276759907826</c:v>
                </c:pt>
                <c:pt idx="7203">
                  <c:v>0.1347951865946744</c:v>
                </c:pt>
                <c:pt idx="7204">
                  <c:v>0.91784074650135461</c:v>
                </c:pt>
                <c:pt idx="7205">
                  <c:v>0.26731097780871282</c:v>
                </c:pt>
                <c:pt idx="7206">
                  <c:v>0.98104197961893469</c:v>
                </c:pt>
                <c:pt idx="7207">
                  <c:v>0.10084526116155564</c:v>
                </c:pt>
                <c:pt idx="7208">
                  <c:v>0.33074098257355056</c:v>
                </c:pt>
                <c:pt idx="7209">
                  <c:v>0.73260771155072091</c:v>
                </c:pt>
                <c:pt idx="7210">
                  <c:v>0.73527631541128324</c:v>
                </c:pt>
                <c:pt idx="7211">
                  <c:v>0.37401940329452038</c:v>
                </c:pt>
                <c:pt idx="7212">
                  <c:v>0.35519413644672565</c:v>
                </c:pt>
                <c:pt idx="7213">
                  <c:v>0.37401940329452038</c:v>
                </c:pt>
                <c:pt idx="7214">
                  <c:v>0.27166060765549066</c:v>
                </c:pt>
                <c:pt idx="7215">
                  <c:v>0.73520947401463776</c:v>
                </c:pt>
                <c:pt idx="7216">
                  <c:v>6.1372546459545374E-2</c:v>
                </c:pt>
                <c:pt idx="7217">
                  <c:v>0.61467548952215978</c:v>
                </c:pt>
                <c:pt idx="7218">
                  <c:v>0.71886653429636871</c:v>
                </c:pt>
                <c:pt idx="7219">
                  <c:v>0.15355397622361092</c:v>
                </c:pt>
                <c:pt idx="7220">
                  <c:v>0.37401940329452038</c:v>
                </c:pt>
                <c:pt idx="7221">
                  <c:v>1.055209063115601</c:v>
                </c:pt>
                <c:pt idx="7222">
                  <c:v>0.32162261984189072</c:v>
                </c:pt>
                <c:pt idx="7223">
                  <c:v>0.32091292197352533</c:v>
                </c:pt>
                <c:pt idx="7224">
                  <c:v>4.5266201041589621E-3</c:v>
                </c:pt>
                <c:pt idx="7225">
                  <c:v>9.5859622070444059E-2</c:v>
                </c:pt>
                <c:pt idx="7226">
                  <c:v>0.26479503765410001</c:v>
                </c:pt>
                <c:pt idx="7227">
                  <c:v>0.91007644851043334</c:v>
                </c:pt>
                <c:pt idx="7228">
                  <c:v>4.3647170208517175E-2</c:v>
                </c:pt>
                <c:pt idx="7230">
                  <c:v>5.4569703995919636E-2</c:v>
                </c:pt>
                <c:pt idx="7231">
                  <c:v>0.78298738212980923</c:v>
                </c:pt>
                <c:pt idx="7232">
                  <c:v>0.33943342265681209</c:v>
                </c:pt>
                <c:pt idx="7233">
                  <c:v>1.305776286510389</c:v>
                </c:pt>
                <c:pt idx="7234">
                  <c:v>1.4917275959412484</c:v>
                </c:pt>
                <c:pt idx="7235">
                  <c:v>1.516231425894208</c:v>
                </c:pt>
                <c:pt idx="7236">
                  <c:v>0.37401940329452038</c:v>
                </c:pt>
                <c:pt idx="7237">
                  <c:v>0.37401940329452016</c:v>
                </c:pt>
                <c:pt idx="7238">
                  <c:v>0.71078821986584495</c:v>
                </c:pt>
                <c:pt idx="7239">
                  <c:v>6.2505230036584928E-3</c:v>
                </c:pt>
                <c:pt idx="7240">
                  <c:v>0.2822038743167169</c:v>
                </c:pt>
                <c:pt idx="7241">
                  <c:v>0.42527320062631629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0.39045026812032635</c:v>
                </c:pt>
                <c:pt idx="7247">
                  <c:v>0.26570903829840559</c:v>
                </c:pt>
                <c:pt idx="7248">
                  <c:v>4.3800223615355065E-2</c:v>
                </c:pt>
                <c:pt idx="7249">
                  <c:v>0.61071352397935386</c:v>
                </c:pt>
                <c:pt idx="7250">
                  <c:v>2.3145840497331878</c:v>
                </c:pt>
                <c:pt idx="7251">
                  <c:v>0.37931768384795528</c:v>
                </c:pt>
                <c:pt idx="7252">
                  <c:v>1.0176100893237701</c:v>
                </c:pt>
                <c:pt idx="7253">
                  <c:v>0.42880600972558452</c:v>
                </c:pt>
                <c:pt idx="7254">
                  <c:v>0.15394517317289386</c:v>
                </c:pt>
                <c:pt idx="7255">
                  <c:v>0.96375064099644481</c:v>
                </c:pt>
                <c:pt idx="7256">
                  <c:v>1.6598251894428182</c:v>
                </c:pt>
                <c:pt idx="7257">
                  <c:v>0.19245513270958034</c:v>
                </c:pt>
                <c:pt idx="7258">
                  <c:v>0.87538962216815397</c:v>
                </c:pt>
                <c:pt idx="7259">
                  <c:v>1.2275330931504376</c:v>
                </c:pt>
                <c:pt idx="7260">
                  <c:v>1.1782667035305328</c:v>
                </c:pt>
                <c:pt idx="7261">
                  <c:v>0.38534265610384516</c:v>
                </c:pt>
                <c:pt idx="7262">
                  <c:v>0.37401940329452038</c:v>
                </c:pt>
                <c:pt idx="7263">
                  <c:v>0.71988345659909347</c:v>
                </c:pt>
                <c:pt idx="7264">
                  <c:v>7.6685521783821625E-2</c:v>
                </c:pt>
                <c:pt idx="7265">
                  <c:v>0.58152322357185227</c:v>
                </c:pt>
                <c:pt idx="7266">
                  <c:v>0.73369033703274267</c:v>
                </c:pt>
                <c:pt idx="7267">
                  <c:v>0.74582241955541118</c:v>
                </c:pt>
                <c:pt idx="7268">
                  <c:v>1.0632258052129533</c:v>
                </c:pt>
                <c:pt idx="7269">
                  <c:v>0.86145507175933511</c:v>
                </c:pt>
                <c:pt idx="7270">
                  <c:v>0</c:v>
                </c:pt>
                <c:pt idx="7271">
                  <c:v>0.22040537794273588</c:v>
                </c:pt>
                <c:pt idx="7272">
                  <c:v>2.0924405298354598E-2</c:v>
                </c:pt>
                <c:pt idx="7273">
                  <c:v>6.0881434155240027E-2</c:v>
                </c:pt>
                <c:pt idx="7274">
                  <c:v>0.1400642393210601</c:v>
                </c:pt>
                <c:pt idx="7275">
                  <c:v>1.0137186823541422</c:v>
                </c:pt>
                <c:pt idx="7276">
                  <c:v>0.34136409193632489</c:v>
                </c:pt>
                <c:pt idx="7277">
                  <c:v>0.2460329858262302</c:v>
                </c:pt>
                <c:pt idx="7278">
                  <c:v>0.2460329858262302</c:v>
                </c:pt>
                <c:pt idx="7279">
                  <c:v>2.4999539471071489E-2</c:v>
                </c:pt>
                <c:pt idx="7280">
                  <c:v>0.37401940329452038</c:v>
                </c:pt>
                <c:pt idx="7281">
                  <c:v>0.67407870825244964</c:v>
                </c:pt>
                <c:pt idx="7282">
                  <c:v>0.37401940329452038</c:v>
                </c:pt>
                <c:pt idx="7283">
                  <c:v>0.37401940329452038</c:v>
                </c:pt>
                <c:pt idx="7284">
                  <c:v>0.16419175593821719</c:v>
                </c:pt>
                <c:pt idx="7285">
                  <c:v>0.19377345854466194</c:v>
                </c:pt>
                <c:pt idx="7286">
                  <c:v>0.94743676401091514</c:v>
                </c:pt>
                <c:pt idx="7287">
                  <c:v>0.64689311239351499</c:v>
                </c:pt>
                <c:pt idx="7288">
                  <c:v>0.13515992579272881</c:v>
                </c:pt>
                <c:pt idx="7289">
                  <c:v>0.37401940329452038</c:v>
                </c:pt>
                <c:pt idx="7290">
                  <c:v>0.61999006292926362</c:v>
                </c:pt>
                <c:pt idx="7291">
                  <c:v>0.37206505424933439</c:v>
                </c:pt>
                <c:pt idx="7292">
                  <c:v>0.72466942426312853</c:v>
                </c:pt>
                <c:pt idx="7293">
                  <c:v>0.67305319117303142</c:v>
                </c:pt>
                <c:pt idx="7294">
                  <c:v>0.53593745866448028</c:v>
                </c:pt>
                <c:pt idx="7295">
                  <c:v>0.88283812956281471</c:v>
                </c:pt>
                <c:pt idx="7296">
                  <c:v>0.73635583947517036</c:v>
                </c:pt>
                <c:pt idx="7297">
                  <c:v>2.5936435322735214E-2</c:v>
                </c:pt>
                <c:pt idx="7298">
                  <c:v>0.37401940329452038</c:v>
                </c:pt>
                <c:pt idx="7299">
                  <c:v>0.21891280798141752</c:v>
                </c:pt>
                <c:pt idx="7300">
                  <c:v>1.0829569420896863</c:v>
                </c:pt>
                <c:pt idx="7301">
                  <c:v>0.73635583947517036</c:v>
                </c:pt>
                <c:pt idx="7302">
                  <c:v>0.18776902781050694</c:v>
                </c:pt>
                <c:pt idx="7303">
                  <c:v>0.73446924592417884</c:v>
                </c:pt>
                <c:pt idx="7304">
                  <c:v>0.39180881949134427</c:v>
                </c:pt>
                <c:pt idx="7305">
                  <c:v>1.049145419950941E-4</c:v>
                </c:pt>
                <c:pt idx="7306">
                  <c:v>0.37401940329452016</c:v>
                </c:pt>
                <c:pt idx="7307">
                  <c:v>0.21955775487596565</c:v>
                </c:pt>
                <c:pt idx="7308">
                  <c:v>0.54237795188030702</c:v>
                </c:pt>
                <c:pt idx="7309">
                  <c:v>1.2503867135327513</c:v>
                </c:pt>
                <c:pt idx="7310">
                  <c:v>0.31445135536061614</c:v>
                </c:pt>
                <c:pt idx="7311">
                  <c:v>0.35970947881654541</c:v>
                </c:pt>
                <c:pt idx="7312">
                  <c:v>1.1228560029696428</c:v>
                </c:pt>
                <c:pt idx="7313">
                  <c:v>0.87714147909782891</c:v>
                </c:pt>
                <c:pt idx="7314">
                  <c:v>0.90455644391073198</c:v>
                </c:pt>
                <c:pt idx="7315">
                  <c:v>0.98666655910787104</c:v>
                </c:pt>
                <c:pt idx="7316">
                  <c:v>0.47366299277740453</c:v>
                </c:pt>
                <c:pt idx="7317">
                  <c:v>0.75156217845374784</c:v>
                </c:pt>
                <c:pt idx="7318">
                  <c:v>0.37401940329452038</c:v>
                </c:pt>
                <c:pt idx="7319">
                  <c:v>0.37401940329452016</c:v>
                </c:pt>
                <c:pt idx="7321">
                  <c:v>0.16748134486803576</c:v>
                </c:pt>
                <c:pt idx="7322">
                  <c:v>0.61099520735824098</c:v>
                </c:pt>
                <c:pt idx="7323">
                  <c:v>6.2955219215828459E-2</c:v>
                </c:pt>
                <c:pt idx="7324">
                  <c:v>0.64703967072399982</c:v>
                </c:pt>
                <c:pt idx="7325">
                  <c:v>0.41949167407523252</c:v>
                </c:pt>
                <c:pt idx="7326">
                  <c:v>0.52919156764070385</c:v>
                </c:pt>
                <c:pt idx="7327">
                  <c:v>0.38418145679227694</c:v>
                </c:pt>
                <c:pt idx="7328">
                  <c:v>0.37401940329452038</c:v>
                </c:pt>
                <c:pt idx="7329">
                  <c:v>3.186123177567185E-2</c:v>
                </c:pt>
                <c:pt idx="7330">
                  <c:v>0.37401940329452038</c:v>
                </c:pt>
                <c:pt idx="7331">
                  <c:v>0.89144460724008157</c:v>
                </c:pt>
                <c:pt idx="7332">
                  <c:v>0.37401940329452038</c:v>
                </c:pt>
                <c:pt idx="7333">
                  <c:v>1.5959175770339091</c:v>
                </c:pt>
                <c:pt idx="7334">
                  <c:v>0.33139872163636364</c:v>
                </c:pt>
                <c:pt idx="7335">
                  <c:v>0.10759449992596713</c:v>
                </c:pt>
                <c:pt idx="7336">
                  <c:v>1.4688701300576261</c:v>
                </c:pt>
                <c:pt idx="7337">
                  <c:v>0.3811327079291062</c:v>
                </c:pt>
                <c:pt idx="7338">
                  <c:v>5.447878524706417E-2</c:v>
                </c:pt>
                <c:pt idx="7339">
                  <c:v>0.40062933247530974</c:v>
                </c:pt>
                <c:pt idx="7340">
                  <c:v>3.634711095507679E-2</c:v>
                </c:pt>
                <c:pt idx="7341">
                  <c:v>0.23456885624637247</c:v>
                </c:pt>
                <c:pt idx="7342">
                  <c:v>0.52073683282090966</c:v>
                </c:pt>
                <c:pt idx="7343">
                  <c:v>0.44363208074450899</c:v>
                </c:pt>
                <c:pt idx="7344">
                  <c:v>0.31611468031386619</c:v>
                </c:pt>
                <c:pt idx="7345">
                  <c:v>0.96834174183514665</c:v>
                </c:pt>
                <c:pt idx="7346">
                  <c:v>0.71020198039712878</c:v>
                </c:pt>
                <c:pt idx="7348">
                  <c:v>0.35859044317266914</c:v>
                </c:pt>
                <c:pt idx="7349">
                  <c:v>2.4605605783279088</c:v>
                </c:pt>
                <c:pt idx="7350">
                  <c:v>0.28132824658729016</c:v>
                </c:pt>
                <c:pt idx="7351">
                  <c:v>0.11077752229509255</c:v>
                </c:pt>
                <c:pt idx="7352">
                  <c:v>1.3023985634651642E-2</c:v>
                </c:pt>
                <c:pt idx="7353">
                  <c:v>7.154221127579416E-2</c:v>
                </c:pt>
                <c:pt idx="7354">
                  <c:v>7.0084598406389365E-2</c:v>
                </c:pt>
                <c:pt idx="7355">
                  <c:v>0.25161734322414847</c:v>
                </c:pt>
                <c:pt idx="7356">
                  <c:v>1.7970765678722691</c:v>
                </c:pt>
                <c:pt idx="7357">
                  <c:v>0.34456331775891008</c:v>
                </c:pt>
                <c:pt idx="7358">
                  <c:v>0.89282559075419077</c:v>
                </c:pt>
                <c:pt idx="7359">
                  <c:v>0.37401940329452038</c:v>
                </c:pt>
                <c:pt idx="7360">
                  <c:v>0.52266172105631403</c:v>
                </c:pt>
                <c:pt idx="7361">
                  <c:v>0.58484431431119044</c:v>
                </c:pt>
                <c:pt idx="7362">
                  <c:v>0.58484431431119044</c:v>
                </c:pt>
                <c:pt idx="7363">
                  <c:v>0.22513824717365225</c:v>
                </c:pt>
                <c:pt idx="7364">
                  <c:v>0.42455866812613419</c:v>
                </c:pt>
                <c:pt idx="7365">
                  <c:v>0.60976931298713122</c:v>
                </c:pt>
                <c:pt idx="7366">
                  <c:v>0.44580932614744079</c:v>
                </c:pt>
                <c:pt idx="7367">
                  <c:v>0.44580932614744079</c:v>
                </c:pt>
                <c:pt idx="7368">
                  <c:v>9.1706105952651731E-2</c:v>
                </c:pt>
                <c:pt idx="7369">
                  <c:v>0.25396916518303658</c:v>
                </c:pt>
                <c:pt idx="7370">
                  <c:v>0.1063569314498603</c:v>
                </c:pt>
                <c:pt idx="7371">
                  <c:v>1.0535184245542147E-2</c:v>
                </c:pt>
                <c:pt idx="7372">
                  <c:v>0.71292014674933357</c:v>
                </c:pt>
                <c:pt idx="7373">
                  <c:v>0.15878294368047766</c:v>
                </c:pt>
                <c:pt idx="7374">
                  <c:v>0.37303675390877122</c:v>
                </c:pt>
                <c:pt idx="7375">
                  <c:v>0.16990282605944554</c:v>
                </c:pt>
                <c:pt idx="7376">
                  <c:v>0.31722862741630814</c:v>
                </c:pt>
                <c:pt idx="7377">
                  <c:v>0.14627129962815943</c:v>
                </c:pt>
                <c:pt idx="7378">
                  <c:v>0.37590678960829199</c:v>
                </c:pt>
                <c:pt idx="7379">
                  <c:v>0.37401940329452038</c:v>
                </c:pt>
                <c:pt idx="7380">
                  <c:v>0.27013013710057487</c:v>
                </c:pt>
                <c:pt idx="7381">
                  <c:v>6.8140161945687838E-2</c:v>
                </c:pt>
                <c:pt idx="7382">
                  <c:v>0.96207836311021222</c:v>
                </c:pt>
                <c:pt idx="7383">
                  <c:v>0.15788613626991491</c:v>
                </c:pt>
                <c:pt idx="7384">
                  <c:v>0.34412028382652571</c:v>
                </c:pt>
                <c:pt idx="7385">
                  <c:v>0.37401940329452038</c:v>
                </c:pt>
                <c:pt idx="7386">
                  <c:v>1.0274035832699762</c:v>
                </c:pt>
                <c:pt idx="7387">
                  <c:v>0.92053840965803035</c:v>
                </c:pt>
                <c:pt idx="7388">
                  <c:v>0.18377250025390043</c:v>
                </c:pt>
                <c:pt idx="7389">
                  <c:v>0.99959879271124186</c:v>
                </c:pt>
                <c:pt idx="7390">
                  <c:v>0.2261769863841965</c:v>
                </c:pt>
                <c:pt idx="7391">
                  <c:v>0.2261769863841965</c:v>
                </c:pt>
                <c:pt idx="7392">
                  <c:v>0.2261769863841965</c:v>
                </c:pt>
                <c:pt idx="7393">
                  <c:v>0.61111694265822092</c:v>
                </c:pt>
                <c:pt idx="7394">
                  <c:v>0.61111694265822092</c:v>
                </c:pt>
                <c:pt idx="7395">
                  <c:v>0.23724222231966427</c:v>
                </c:pt>
                <c:pt idx="7396">
                  <c:v>0.18946669857098003</c:v>
                </c:pt>
                <c:pt idx="7397">
                  <c:v>1.4257674545221002E-2</c:v>
                </c:pt>
                <c:pt idx="7398">
                  <c:v>0.53653752444279845</c:v>
                </c:pt>
                <c:pt idx="7399">
                  <c:v>1.2338604997273845</c:v>
                </c:pt>
                <c:pt idx="7400">
                  <c:v>8.9600503356586467E-2</c:v>
                </c:pt>
                <c:pt idx="7401">
                  <c:v>1.1586522122391635E-2</c:v>
                </c:pt>
                <c:pt idx="7402">
                  <c:v>5.7768408742297585E-2</c:v>
                </c:pt>
                <c:pt idx="7403">
                  <c:v>0.19541203903149273</c:v>
                </c:pt>
                <c:pt idx="7404">
                  <c:v>0.51977662462379359</c:v>
                </c:pt>
                <c:pt idx="7405">
                  <c:v>0.8679710572933621</c:v>
                </c:pt>
                <c:pt idx="7406">
                  <c:v>1.9659808752177503</c:v>
                </c:pt>
                <c:pt idx="7407">
                  <c:v>0.24065368801776466</c:v>
                </c:pt>
                <c:pt idx="7408">
                  <c:v>5.6936178459983271E-2</c:v>
                </c:pt>
                <c:pt idx="7409">
                  <c:v>2.5196730757003887E-2</c:v>
                </c:pt>
                <c:pt idx="7410">
                  <c:v>0.61642105131680425</c:v>
                </c:pt>
                <c:pt idx="7411">
                  <c:v>0.38133268356842115</c:v>
                </c:pt>
                <c:pt idx="7412">
                  <c:v>0.62494622971014013</c:v>
                </c:pt>
                <c:pt idx="7413">
                  <c:v>0.32400681976285972</c:v>
                </c:pt>
                <c:pt idx="7414">
                  <c:v>0.44770238294669706</c:v>
                </c:pt>
                <c:pt idx="7415">
                  <c:v>0.599885133579248</c:v>
                </c:pt>
                <c:pt idx="7416">
                  <c:v>0.53654351068239015</c:v>
                </c:pt>
                <c:pt idx="7417">
                  <c:v>0.8595783395214861</c:v>
                </c:pt>
                <c:pt idx="7418">
                  <c:v>0.97832499273339835</c:v>
                </c:pt>
                <c:pt idx="7419">
                  <c:v>0.35856749396376114</c:v>
                </c:pt>
                <c:pt idx="7420">
                  <c:v>1.6089161370210534</c:v>
                </c:pt>
                <c:pt idx="7421">
                  <c:v>0.26244264890237456</c:v>
                </c:pt>
                <c:pt idx="7422">
                  <c:v>1.5113688466431128</c:v>
                </c:pt>
                <c:pt idx="7423">
                  <c:v>0.11830064172326193</c:v>
                </c:pt>
                <c:pt idx="7424">
                  <c:v>0.26026549978141278</c:v>
                </c:pt>
                <c:pt idx="7425">
                  <c:v>0.26571376141720571</c:v>
                </c:pt>
                <c:pt idx="7426">
                  <c:v>0.5623742747578907</c:v>
                </c:pt>
                <c:pt idx="7427">
                  <c:v>0.97832499273339835</c:v>
                </c:pt>
                <c:pt idx="7428">
                  <c:v>0.89213950949399623</c:v>
                </c:pt>
                <c:pt idx="7429">
                  <c:v>4.5504550697529629E-2</c:v>
                </c:pt>
                <c:pt idx="7430">
                  <c:v>0.20442406257432646</c:v>
                </c:pt>
                <c:pt idx="7431">
                  <c:v>0.6608264482667815</c:v>
                </c:pt>
                <c:pt idx="7432">
                  <c:v>2.7516453048649825</c:v>
                </c:pt>
                <c:pt idx="7433">
                  <c:v>0.73286227201362009</c:v>
                </c:pt>
                <c:pt idx="7434">
                  <c:v>0.55153640422259553</c:v>
                </c:pt>
                <c:pt idx="7435">
                  <c:v>0.37401940329452038</c:v>
                </c:pt>
                <c:pt idx="7436">
                  <c:v>0.76168990732592323</c:v>
                </c:pt>
                <c:pt idx="7437">
                  <c:v>0.37401940329452038</c:v>
                </c:pt>
                <c:pt idx="7438">
                  <c:v>0.3297267119149741</c:v>
                </c:pt>
                <c:pt idx="7439">
                  <c:v>0.22489850562918642</c:v>
                </c:pt>
                <c:pt idx="7440">
                  <c:v>0</c:v>
                </c:pt>
                <c:pt idx="7441">
                  <c:v>0.20353909469767661</c:v>
                </c:pt>
                <c:pt idx="7442">
                  <c:v>0.37401940329452038</c:v>
                </c:pt>
                <c:pt idx="7443">
                  <c:v>0.37401940329452038</c:v>
                </c:pt>
                <c:pt idx="7444">
                  <c:v>0.25156732845988494</c:v>
                </c:pt>
                <c:pt idx="7445">
                  <c:v>0.30470436322444761</c:v>
                </c:pt>
                <c:pt idx="7446">
                  <c:v>0.61756081896237669</c:v>
                </c:pt>
                <c:pt idx="7447">
                  <c:v>0.37401940329452038</c:v>
                </c:pt>
                <c:pt idx="7448">
                  <c:v>0.42557414435266622</c:v>
                </c:pt>
                <c:pt idx="7449">
                  <c:v>0.83555587309258084</c:v>
                </c:pt>
                <c:pt idx="7450">
                  <c:v>0.37401940329452038</c:v>
                </c:pt>
                <c:pt idx="7451">
                  <c:v>0.73635583947517036</c:v>
                </c:pt>
                <c:pt idx="7452">
                  <c:v>0.67540628204492048</c:v>
                </c:pt>
                <c:pt idx="7453">
                  <c:v>0.60908730541470824</c:v>
                </c:pt>
                <c:pt idx="7454">
                  <c:v>0.67327048534343048</c:v>
                </c:pt>
                <c:pt idx="7455">
                  <c:v>0.37401940329452038</c:v>
                </c:pt>
                <c:pt idx="7456">
                  <c:v>0.92782259245341814</c:v>
                </c:pt>
                <c:pt idx="7457">
                  <c:v>0.73635583947517036</c:v>
                </c:pt>
                <c:pt idx="7458">
                  <c:v>0.29975396127092302</c:v>
                </c:pt>
                <c:pt idx="7459">
                  <c:v>0.68950077355838646</c:v>
                </c:pt>
                <c:pt idx="7460">
                  <c:v>0.75240536593185714</c:v>
                </c:pt>
                <c:pt idx="7461">
                  <c:v>0.72713553981063928</c:v>
                </c:pt>
                <c:pt idx="7462">
                  <c:v>0.11816789096446147</c:v>
                </c:pt>
                <c:pt idx="7463">
                  <c:v>0.51666647863034132</c:v>
                </c:pt>
                <c:pt idx="7464">
                  <c:v>0.2372705615535779</c:v>
                </c:pt>
                <c:pt idx="7465">
                  <c:v>0.64915686483728341</c:v>
                </c:pt>
                <c:pt idx="7466">
                  <c:v>0.3040995070472487</c:v>
                </c:pt>
                <c:pt idx="7467">
                  <c:v>0.34875503777026201</c:v>
                </c:pt>
                <c:pt idx="7468">
                  <c:v>0.57436747527688248</c:v>
                </c:pt>
                <c:pt idx="7469">
                  <c:v>0.68296110398756882</c:v>
                </c:pt>
                <c:pt idx="7470">
                  <c:v>1.1612100378812444</c:v>
                </c:pt>
                <c:pt idx="7471">
                  <c:v>0.75882782202636867</c:v>
                </c:pt>
                <c:pt idx="7472">
                  <c:v>0.37401940329452038</c:v>
                </c:pt>
                <c:pt idx="7473">
                  <c:v>0.70226802052087123</c:v>
                </c:pt>
                <c:pt idx="7474">
                  <c:v>0.42143837366768533</c:v>
                </c:pt>
                <c:pt idx="7475">
                  <c:v>2.0697658240141239</c:v>
                </c:pt>
                <c:pt idx="7476">
                  <c:v>1.284260611549344</c:v>
                </c:pt>
                <c:pt idx="7477">
                  <c:v>0.60560967549676914</c:v>
                </c:pt>
                <c:pt idx="7478">
                  <c:v>1.1907686513590856</c:v>
                </c:pt>
                <c:pt idx="7479">
                  <c:v>1.2426726253953859</c:v>
                </c:pt>
                <c:pt idx="7480">
                  <c:v>0.74658988573236895</c:v>
                </c:pt>
                <c:pt idx="7481">
                  <c:v>9.4376705977614134E-2</c:v>
                </c:pt>
                <c:pt idx="7482">
                  <c:v>0.41133093048768243</c:v>
                </c:pt>
                <c:pt idx="7483">
                  <c:v>0.14528008428583034</c:v>
                </c:pt>
                <c:pt idx="7484">
                  <c:v>0.16107987108819027</c:v>
                </c:pt>
                <c:pt idx="7485">
                  <c:v>0.55702329819870122</c:v>
                </c:pt>
                <c:pt idx="7486">
                  <c:v>0.40941149985059067</c:v>
                </c:pt>
                <c:pt idx="7487">
                  <c:v>0.19020064761001657</c:v>
                </c:pt>
                <c:pt idx="7488">
                  <c:v>0.37401940329452038</c:v>
                </c:pt>
                <c:pt idx="7489">
                  <c:v>0.26611804727272664</c:v>
                </c:pt>
                <c:pt idx="7490">
                  <c:v>0.37702929146444247</c:v>
                </c:pt>
                <c:pt idx="7491">
                  <c:v>1.0836834802797257</c:v>
                </c:pt>
                <c:pt idx="7492">
                  <c:v>0.57360463424520947</c:v>
                </c:pt>
                <c:pt idx="7493">
                  <c:v>0.16892936870986455</c:v>
                </c:pt>
                <c:pt idx="7494">
                  <c:v>0.86608188066365399</c:v>
                </c:pt>
                <c:pt idx="7495">
                  <c:v>0.33355843305924671</c:v>
                </c:pt>
                <c:pt idx="7496">
                  <c:v>0.74899763868487867</c:v>
                </c:pt>
                <c:pt idx="7497">
                  <c:v>0.50279081166644291</c:v>
                </c:pt>
                <c:pt idx="7498">
                  <c:v>0.55198577610693511</c:v>
                </c:pt>
                <c:pt idx="7499">
                  <c:v>0.83113699324249091</c:v>
                </c:pt>
                <c:pt idx="7500">
                  <c:v>0.37401940329452038</c:v>
                </c:pt>
                <c:pt idx="7501">
                  <c:v>0.23987002054050727</c:v>
                </c:pt>
                <c:pt idx="7502">
                  <c:v>3.2399033670492586E-2</c:v>
                </c:pt>
                <c:pt idx="7504">
                  <c:v>0.40041113592147376</c:v>
                </c:pt>
                <c:pt idx="7505">
                  <c:v>0.37401940329452038</c:v>
                </c:pt>
                <c:pt idx="7506">
                  <c:v>0.73503374832808399</c:v>
                </c:pt>
                <c:pt idx="7507">
                  <c:v>0.99013801754412134</c:v>
                </c:pt>
                <c:pt idx="7508">
                  <c:v>0.59895756128233524</c:v>
                </c:pt>
                <c:pt idx="7509">
                  <c:v>0.56852445442993849</c:v>
                </c:pt>
                <c:pt idx="7510">
                  <c:v>0.66160243462782697</c:v>
                </c:pt>
                <c:pt idx="7512">
                  <c:v>0.37401940329452038</c:v>
                </c:pt>
                <c:pt idx="7513">
                  <c:v>0.43119332241507519</c:v>
                </c:pt>
                <c:pt idx="7514">
                  <c:v>0.39630836899660676</c:v>
                </c:pt>
                <c:pt idx="7515">
                  <c:v>1.0610611008094146</c:v>
                </c:pt>
                <c:pt idx="7516">
                  <c:v>1.3325290747673355</c:v>
                </c:pt>
                <c:pt idx="7517">
                  <c:v>0.52878724238081132</c:v>
                </c:pt>
                <c:pt idx="7518">
                  <c:v>1.180433699808733</c:v>
                </c:pt>
                <c:pt idx="7519">
                  <c:v>0.5984998929025851</c:v>
                </c:pt>
                <c:pt idx="7520">
                  <c:v>0.45216983644398795</c:v>
                </c:pt>
                <c:pt idx="7521">
                  <c:v>0.31504874042968223</c:v>
                </c:pt>
                <c:pt idx="7522">
                  <c:v>0.82295719690529301</c:v>
                </c:pt>
                <c:pt idx="7523">
                  <c:v>0.37401940329452038</c:v>
                </c:pt>
                <c:pt idx="7524">
                  <c:v>0.32626100694214816</c:v>
                </c:pt>
                <c:pt idx="7525">
                  <c:v>0.10494099325638562</c:v>
                </c:pt>
                <c:pt idx="7526">
                  <c:v>0.67735981426509384</c:v>
                </c:pt>
                <c:pt idx="7527">
                  <c:v>0.17169600256117062</c:v>
                </c:pt>
                <c:pt idx="7528">
                  <c:v>0.54296504349153585</c:v>
                </c:pt>
                <c:pt idx="7529">
                  <c:v>0.54100280584621285</c:v>
                </c:pt>
                <c:pt idx="7530">
                  <c:v>0.45501018291880302</c:v>
                </c:pt>
                <c:pt idx="7531">
                  <c:v>0.5341493907414856</c:v>
                </c:pt>
                <c:pt idx="7532">
                  <c:v>0.65331006077265918</c:v>
                </c:pt>
                <c:pt idx="7533">
                  <c:v>0.66731871824876299</c:v>
                </c:pt>
                <c:pt idx="7534">
                  <c:v>0.34427624601781487</c:v>
                </c:pt>
                <c:pt idx="7535">
                  <c:v>0.33068303804709798</c:v>
                </c:pt>
                <c:pt idx="7536">
                  <c:v>0.36450980516159698</c:v>
                </c:pt>
                <c:pt idx="7537">
                  <c:v>0.3834665866205651</c:v>
                </c:pt>
                <c:pt idx="7538">
                  <c:v>0.39761597789607434</c:v>
                </c:pt>
                <c:pt idx="7539">
                  <c:v>1.6519292147988243</c:v>
                </c:pt>
                <c:pt idx="7540">
                  <c:v>1.0132746671016677</c:v>
                </c:pt>
                <c:pt idx="7541">
                  <c:v>1.9098584949240067</c:v>
                </c:pt>
                <c:pt idx="7542">
                  <c:v>0.6303973049079542</c:v>
                </c:pt>
                <c:pt idx="7543">
                  <c:v>0.38682338758492002</c:v>
                </c:pt>
                <c:pt idx="7544">
                  <c:v>0.37401940329452038</c:v>
                </c:pt>
                <c:pt idx="7545">
                  <c:v>0.16445406280360114</c:v>
                </c:pt>
                <c:pt idx="7546">
                  <c:v>0.23938942155886284</c:v>
                </c:pt>
                <c:pt idx="7547">
                  <c:v>0.37401940329452038</c:v>
                </c:pt>
                <c:pt idx="7548">
                  <c:v>0.62541599621283039</c:v>
                </c:pt>
                <c:pt idx="7549">
                  <c:v>0.97950589824642575</c:v>
                </c:pt>
                <c:pt idx="7550">
                  <c:v>0.19117606904389986</c:v>
                </c:pt>
                <c:pt idx="7551">
                  <c:v>1.0949659146204482</c:v>
                </c:pt>
                <c:pt idx="7552">
                  <c:v>0.37401940329452038</c:v>
                </c:pt>
                <c:pt idx="7553">
                  <c:v>0.7247729092259324</c:v>
                </c:pt>
                <c:pt idx="7554">
                  <c:v>0.37401940329452038</c:v>
                </c:pt>
                <c:pt idx="7555">
                  <c:v>0.37401940329452038</c:v>
                </c:pt>
                <c:pt idx="7556">
                  <c:v>0.43008719857772748</c:v>
                </c:pt>
                <c:pt idx="7557">
                  <c:v>0.32278924636911266</c:v>
                </c:pt>
                <c:pt idx="7558">
                  <c:v>0.85201836884433224</c:v>
                </c:pt>
                <c:pt idx="7559">
                  <c:v>0.64048300699172778</c:v>
                </c:pt>
                <c:pt idx="7560">
                  <c:v>1.9982299451733854E-2</c:v>
                </c:pt>
                <c:pt idx="7561">
                  <c:v>0.37401940329452016</c:v>
                </c:pt>
                <c:pt idx="7562">
                  <c:v>0.37401940329452016</c:v>
                </c:pt>
                <c:pt idx="7563">
                  <c:v>0.73635583947517036</c:v>
                </c:pt>
                <c:pt idx="7564">
                  <c:v>0.39412140864049433</c:v>
                </c:pt>
                <c:pt idx="7565">
                  <c:v>0.33666583976781095</c:v>
                </c:pt>
                <c:pt idx="7566">
                  <c:v>0.21725052833290001</c:v>
                </c:pt>
                <c:pt idx="7567">
                  <c:v>0.22979290008971986</c:v>
                </c:pt>
                <c:pt idx="7568">
                  <c:v>0.57498206566171384</c:v>
                </c:pt>
                <c:pt idx="7569">
                  <c:v>0.20169314012872203</c:v>
                </c:pt>
                <c:pt idx="7570">
                  <c:v>0.18266236488685181</c:v>
                </c:pt>
                <c:pt idx="7572">
                  <c:v>0.12865704946243378</c:v>
                </c:pt>
                <c:pt idx="7573">
                  <c:v>0.3319576333446303</c:v>
                </c:pt>
                <c:pt idx="7574">
                  <c:v>0.37401940329452038</c:v>
                </c:pt>
                <c:pt idx="7575">
                  <c:v>0.19197587969198379</c:v>
                </c:pt>
                <c:pt idx="7576">
                  <c:v>0.37401940329452038</c:v>
                </c:pt>
                <c:pt idx="7577">
                  <c:v>0.37401940329452038</c:v>
                </c:pt>
                <c:pt idx="7578">
                  <c:v>0.15609720634454904</c:v>
                </c:pt>
                <c:pt idx="7579">
                  <c:v>0.78888390236498096</c:v>
                </c:pt>
                <c:pt idx="7580">
                  <c:v>0.20465922693598274</c:v>
                </c:pt>
                <c:pt idx="7581">
                  <c:v>0.9783085545139566</c:v>
                </c:pt>
                <c:pt idx="7582">
                  <c:v>0.71732990153422294</c:v>
                </c:pt>
                <c:pt idx="7583">
                  <c:v>0.41752947001296792</c:v>
                </c:pt>
                <c:pt idx="7585">
                  <c:v>0.14755336989971743</c:v>
                </c:pt>
                <c:pt idx="7586">
                  <c:v>0.25435040253993096</c:v>
                </c:pt>
                <c:pt idx="7587">
                  <c:v>0.94088071272987961</c:v>
                </c:pt>
                <c:pt idx="7588">
                  <c:v>0.7362281900108083</c:v>
                </c:pt>
                <c:pt idx="7589">
                  <c:v>1.9742602667756608E-2</c:v>
                </c:pt>
                <c:pt idx="7590">
                  <c:v>0.99690391616974339</c:v>
                </c:pt>
                <c:pt idx="7591">
                  <c:v>0.29097096646343246</c:v>
                </c:pt>
                <c:pt idx="7592">
                  <c:v>0.68212229602222951</c:v>
                </c:pt>
                <c:pt idx="7594">
                  <c:v>0.16771713178260023</c:v>
                </c:pt>
                <c:pt idx="7595">
                  <c:v>0.91583049639230751</c:v>
                </c:pt>
                <c:pt idx="7596">
                  <c:v>0.95507321971391923</c:v>
                </c:pt>
                <c:pt idx="7597">
                  <c:v>0.22849401417156201</c:v>
                </c:pt>
                <c:pt idx="7598">
                  <c:v>0.3172868973503789</c:v>
                </c:pt>
                <c:pt idx="7599">
                  <c:v>0.13210683298494058</c:v>
                </c:pt>
                <c:pt idx="7600">
                  <c:v>1.5245282238399243</c:v>
                </c:pt>
                <c:pt idx="7601">
                  <c:v>0.42441021157004766</c:v>
                </c:pt>
                <c:pt idx="7602">
                  <c:v>0.17867048408649139</c:v>
                </c:pt>
                <c:pt idx="7603">
                  <c:v>0.61711446554853866</c:v>
                </c:pt>
                <c:pt idx="7604">
                  <c:v>0.72279418607997514</c:v>
                </c:pt>
                <c:pt idx="7605">
                  <c:v>1.047638908599718</c:v>
                </c:pt>
                <c:pt idx="7606">
                  <c:v>2.0064554508620769</c:v>
                </c:pt>
                <c:pt idx="7607">
                  <c:v>1.0181913585204769</c:v>
                </c:pt>
                <c:pt idx="7608">
                  <c:v>0.37401940329452038</c:v>
                </c:pt>
                <c:pt idx="7609">
                  <c:v>0.535890976176292</c:v>
                </c:pt>
                <c:pt idx="7610">
                  <c:v>0.91479591067062049</c:v>
                </c:pt>
                <c:pt idx="7611">
                  <c:v>0.45435372555430159</c:v>
                </c:pt>
                <c:pt idx="7612">
                  <c:v>0.44813688526112788</c:v>
                </c:pt>
                <c:pt idx="7613">
                  <c:v>0.3596323768771017</c:v>
                </c:pt>
                <c:pt idx="7614">
                  <c:v>0.60328788022783397</c:v>
                </c:pt>
                <c:pt idx="7615">
                  <c:v>0.8554815305147967</c:v>
                </c:pt>
                <c:pt idx="7616">
                  <c:v>0.75992948859234799</c:v>
                </c:pt>
                <c:pt idx="7617">
                  <c:v>0.37401940329452038</c:v>
                </c:pt>
                <c:pt idx="7618">
                  <c:v>0.79667237757360554</c:v>
                </c:pt>
                <c:pt idx="7619">
                  <c:v>0.37401940329452038</c:v>
                </c:pt>
                <c:pt idx="7620">
                  <c:v>0.72686700660063397</c:v>
                </c:pt>
                <c:pt idx="7621">
                  <c:v>0.69597737613646915</c:v>
                </c:pt>
                <c:pt idx="7622">
                  <c:v>0.73278001733516762</c:v>
                </c:pt>
                <c:pt idx="7623">
                  <c:v>0.91094813395423002</c:v>
                </c:pt>
                <c:pt idx="7624">
                  <c:v>6.9710274806766517E-2</c:v>
                </c:pt>
                <c:pt idx="7626">
                  <c:v>0.33131425082558824</c:v>
                </c:pt>
                <c:pt idx="7627">
                  <c:v>0.77315231691945085</c:v>
                </c:pt>
                <c:pt idx="7628">
                  <c:v>0.31740125344994352</c:v>
                </c:pt>
                <c:pt idx="7629">
                  <c:v>0.10631609086405222</c:v>
                </c:pt>
                <c:pt idx="7630">
                  <c:v>0.34872334096040902</c:v>
                </c:pt>
                <c:pt idx="7631">
                  <c:v>8.9026826591849559E-2</c:v>
                </c:pt>
                <c:pt idx="7632">
                  <c:v>0.239232333870183</c:v>
                </c:pt>
                <c:pt idx="7633">
                  <c:v>0.16085714932548917</c:v>
                </c:pt>
                <c:pt idx="7634">
                  <c:v>0.46833162591067978</c:v>
                </c:pt>
                <c:pt idx="7635">
                  <c:v>0.40573965325327349</c:v>
                </c:pt>
                <c:pt idx="7636">
                  <c:v>0.67300238797316492</c:v>
                </c:pt>
                <c:pt idx="7637">
                  <c:v>0.68412101688251148</c:v>
                </c:pt>
                <c:pt idx="7638">
                  <c:v>0.70791483763584073</c:v>
                </c:pt>
                <c:pt idx="7639">
                  <c:v>0.82828996784925335</c:v>
                </c:pt>
                <c:pt idx="7640">
                  <c:v>0.56899615742853393</c:v>
                </c:pt>
                <c:pt idx="7641">
                  <c:v>0.52847787307693905</c:v>
                </c:pt>
                <c:pt idx="7642">
                  <c:v>0.24766375505972779</c:v>
                </c:pt>
                <c:pt idx="7643">
                  <c:v>1.1451413210794215</c:v>
                </c:pt>
                <c:pt idx="7644">
                  <c:v>0.38083989824833836</c:v>
                </c:pt>
                <c:pt idx="7645">
                  <c:v>0.48569798414451382</c:v>
                </c:pt>
                <c:pt idx="7646">
                  <c:v>1.8586452087872014</c:v>
                </c:pt>
                <c:pt idx="7647">
                  <c:v>0.45940829316526061</c:v>
                </c:pt>
                <c:pt idx="7648">
                  <c:v>0.99573252933782219</c:v>
                </c:pt>
                <c:pt idx="7649">
                  <c:v>0.37401940329452038</c:v>
                </c:pt>
                <c:pt idx="7650">
                  <c:v>0.3627466480566871</c:v>
                </c:pt>
                <c:pt idx="7652">
                  <c:v>7.6292396898603121E-2</c:v>
                </c:pt>
                <c:pt idx="7653">
                  <c:v>0.48844650719258959</c:v>
                </c:pt>
                <c:pt idx="7654">
                  <c:v>0.37401940329452038</c:v>
                </c:pt>
                <c:pt idx="7655">
                  <c:v>0.57013990602036235</c:v>
                </c:pt>
                <c:pt idx="7656">
                  <c:v>0.27878754801135797</c:v>
                </c:pt>
                <c:pt idx="7657">
                  <c:v>1.4455488212002336</c:v>
                </c:pt>
                <c:pt idx="7658">
                  <c:v>0.56254413868837116</c:v>
                </c:pt>
                <c:pt idx="7659">
                  <c:v>0.30685984789204307</c:v>
                </c:pt>
                <c:pt idx="7660">
                  <c:v>0.55121373415366948</c:v>
                </c:pt>
                <c:pt idx="7661">
                  <c:v>0.37401940329452038</c:v>
                </c:pt>
                <c:pt idx="7662">
                  <c:v>0.13286427404155995</c:v>
                </c:pt>
                <c:pt idx="7663">
                  <c:v>0.60741838678585025</c:v>
                </c:pt>
                <c:pt idx="7664">
                  <c:v>0.37570684296258056</c:v>
                </c:pt>
                <c:pt idx="7665">
                  <c:v>0.37077665424830858</c:v>
                </c:pt>
                <c:pt idx="7666">
                  <c:v>0.6792952274342301</c:v>
                </c:pt>
                <c:pt idx="7667">
                  <c:v>0.27293304159820686</c:v>
                </c:pt>
                <c:pt idx="7668">
                  <c:v>0.39654303847584527</c:v>
                </c:pt>
                <c:pt idx="7669">
                  <c:v>2.0780535952665899</c:v>
                </c:pt>
                <c:pt idx="7670">
                  <c:v>0.7690385300175252</c:v>
                </c:pt>
                <c:pt idx="7671">
                  <c:v>1.7642045170571703</c:v>
                </c:pt>
                <c:pt idx="7672">
                  <c:v>0</c:v>
                </c:pt>
                <c:pt idx="7673">
                  <c:v>7.115962666349486E-3</c:v>
                </c:pt>
                <c:pt idx="7674">
                  <c:v>0.38615087538051968</c:v>
                </c:pt>
                <c:pt idx="7675">
                  <c:v>0.59790970530843979</c:v>
                </c:pt>
                <c:pt idx="7676">
                  <c:v>0.1921859603637199</c:v>
                </c:pt>
                <c:pt idx="7677">
                  <c:v>0.9973149240600665</c:v>
                </c:pt>
                <c:pt idx="7678">
                  <c:v>0.37401940329452038</c:v>
                </c:pt>
                <c:pt idx="7679">
                  <c:v>0.68832648007830888</c:v>
                </c:pt>
                <c:pt idx="7680">
                  <c:v>1.2482539357700468</c:v>
                </c:pt>
                <c:pt idx="7681">
                  <c:v>0.18220201333400293</c:v>
                </c:pt>
                <c:pt idx="7682">
                  <c:v>0.37401940329452038</c:v>
                </c:pt>
                <c:pt idx="7683">
                  <c:v>0.4080067260828541</c:v>
                </c:pt>
                <c:pt idx="7684">
                  <c:v>0.37401940329452038</c:v>
                </c:pt>
                <c:pt idx="7685">
                  <c:v>0.86842250799379817</c:v>
                </c:pt>
                <c:pt idx="7686">
                  <c:v>0.4945274333494174</c:v>
                </c:pt>
                <c:pt idx="7687">
                  <c:v>0.37401940329452038</c:v>
                </c:pt>
                <c:pt idx="7688">
                  <c:v>0.48261873096500046</c:v>
                </c:pt>
                <c:pt idx="7689">
                  <c:v>0.20441202438260958</c:v>
                </c:pt>
                <c:pt idx="7690">
                  <c:v>0.37401940329452038</c:v>
                </c:pt>
                <c:pt idx="7691">
                  <c:v>0.7242113426846003</c:v>
                </c:pt>
                <c:pt idx="7692">
                  <c:v>0.55628448622302074</c:v>
                </c:pt>
                <c:pt idx="7693">
                  <c:v>0.37401940329452038</c:v>
                </c:pt>
                <c:pt idx="7694">
                  <c:v>1.0139164065625863</c:v>
                </c:pt>
                <c:pt idx="7695">
                  <c:v>0.28337853720691009</c:v>
                </c:pt>
                <c:pt idx="7696">
                  <c:v>0.70591805634274041</c:v>
                </c:pt>
                <c:pt idx="7697">
                  <c:v>0.95015710717955704</c:v>
                </c:pt>
                <c:pt idx="7698">
                  <c:v>2.5155011334976326E-2</c:v>
                </c:pt>
                <c:pt idx="7699">
                  <c:v>2.5333505624235083E-2</c:v>
                </c:pt>
                <c:pt idx="7700">
                  <c:v>0.59584336803131133</c:v>
                </c:pt>
                <c:pt idx="7701">
                  <c:v>0.41003139948908041</c:v>
                </c:pt>
                <c:pt idx="7703">
                  <c:v>0.41105519457361928</c:v>
                </c:pt>
                <c:pt idx="7704">
                  <c:v>0.76421871049821533</c:v>
                </c:pt>
                <c:pt idx="7705">
                  <c:v>0.63030224757022724</c:v>
                </c:pt>
                <c:pt idx="7706">
                  <c:v>0.68156980975950721</c:v>
                </c:pt>
                <c:pt idx="7707">
                  <c:v>0.37401940329452038</c:v>
                </c:pt>
                <c:pt idx="7708">
                  <c:v>8.7359968396366131E-2</c:v>
                </c:pt>
                <c:pt idx="7709">
                  <c:v>1.4204369293652093</c:v>
                </c:pt>
                <c:pt idx="7710">
                  <c:v>0.36770010934640213</c:v>
                </c:pt>
                <c:pt idx="7711">
                  <c:v>0.37401940329452038</c:v>
                </c:pt>
                <c:pt idx="7712">
                  <c:v>0.73346351790294828</c:v>
                </c:pt>
                <c:pt idx="7713">
                  <c:v>0.68480927851715467</c:v>
                </c:pt>
                <c:pt idx="7714">
                  <c:v>0.56896672734296816</c:v>
                </c:pt>
                <c:pt idx="7716">
                  <c:v>0.75464418242417042</c:v>
                </c:pt>
                <c:pt idx="7717">
                  <c:v>0.33479304860576181</c:v>
                </c:pt>
                <c:pt idx="7718">
                  <c:v>0.37401940329452038</c:v>
                </c:pt>
                <c:pt idx="7719">
                  <c:v>0.72919677435245178</c:v>
                </c:pt>
                <c:pt idx="7720">
                  <c:v>0.36989166678597413</c:v>
                </c:pt>
                <c:pt idx="7721">
                  <c:v>0.24165275703637093</c:v>
                </c:pt>
                <c:pt idx="7722">
                  <c:v>0.61330340968122077</c:v>
                </c:pt>
                <c:pt idx="7723">
                  <c:v>0.28776119436591813</c:v>
                </c:pt>
                <c:pt idx="7724">
                  <c:v>1.485613556659461</c:v>
                </c:pt>
                <c:pt idx="7725">
                  <c:v>0.92594780936574517</c:v>
                </c:pt>
                <c:pt idx="7726">
                  <c:v>7.581164160972878E-2</c:v>
                </c:pt>
                <c:pt idx="7727">
                  <c:v>9.926876692272904E-2</c:v>
                </c:pt>
                <c:pt idx="7728">
                  <c:v>0.30913220560517662</c:v>
                </c:pt>
                <c:pt idx="7729">
                  <c:v>0.40036252823182494</c:v>
                </c:pt>
                <c:pt idx="7730">
                  <c:v>0.26772876051163391</c:v>
                </c:pt>
                <c:pt idx="7731">
                  <c:v>0.5546661739823745</c:v>
                </c:pt>
                <c:pt idx="7732">
                  <c:v>1.8490988930408268</c:v>
                </c:pt>
                <c:pt idx="7733">
                  <c:v>0.98420346895708577</c:v>
                </c:pt>
                <c:pt idx="7734">
                  <c:v>0.35257909037000834</c:v>
                </c:pt>
                <c:pt idx="7735">
                  <c:v>0.27958847928508357</c:v>
                </c:pt>
                <c:pt idx="7736">
                  <c:v>0.74745731829604933</c:v>
                </c:pt>
                <c:pt idx="7737">
                  <c:v>2.1519711620345001E-2</c:v>
                </c:pt>
                <c:pt idx="7738">
                  <c:v>0.31733838968892186</c:v>
                </c:pt>
                <c:pt idx="7739">
                  <c:v>3.0750173547851546E-3</c:v>
                </c:pt>
                <c:pt idx="7740">
                  <c:v>0.82763448276039309</c:v>
                </c:pt>
                <c:pt idx="7741">
                  <c:v>1.1443831767655033</c:v>
                </c:pt>
                <c:pt idx="7742">
                  <c:v>9.811507943745984E-2</c:v>
                </c:pt>
                <c:pt idx="7743">
                  <c:v>0.72848450707622392</c:v>
                </c:pt>
                <c:pt idx="7744">
                  <c:v>0.1439089890389415</c:v>
                </c:pt>
                <c:pt idx="7745">
                  <c:v>0.76471474759109359</c:v>
                </c:pt>
                <c:pt idx="7746">
                  <c:v>1.8233303900515963</c:v>
                </c:pt>
                <c:pt idx="7748">
                  <c:v>0.38070101004117324</c:v>
                </c:pt>
                <c:pt idx="7749">
                  <c:v>0.35423189885124706</c:v>
                </c:pt>
                <c:pt idx="7750">
                  <c:v>0.3268988233657672</c:v>
                </c:pt>
                <c:pt idx="7751">
                  <c:v>0.20897502968414372</c:v>
                </c:pt>
                <c:pt idx="7752">
                  <c:v>0.11313835279648045</c:v>
                </c:pt>
                <c:pt idx="7753">
                  <c:v>0.5245637355262821</c:v>
                </c:pt>
                <c:pt idx="7755">
                  <c:v>0.31200533511275913</c:v>
                </c:pt>
                <c:pt idx="7756">
                  <c:v>0.8073202118969981</c:v>
                </c:pt>
                <c:pt idx="7757">
                  <c:v>0.29281922790091613</c:v>
                </c:pt>
                <c:pt idx="7758">
                  <c:v>0.30648350139148173</c:v>
                </c:pt>
                <c:pt idx="7759">
                  <c:v>0.37401940329452038</c:v>
                </c:pt>
                <c:pt idx="7760">
                  <c:v>0.60172199480796684</c:v>
                </c:pt>
                <c:pt idx="7761">
                  <c:v>0.61653881568833335</c:v>
                </c:pt>
                <c:pt idx="7762">
                  <c:v>0.76310615098712131</c:v>
                </c:pt>
                <c:pt idx="7763">
                  <c:v>0.20030064251057114</c:v>
                </c:pt>
                <c:pt idx="7764">
                  <c:v>0.21016583437447448</c:v>
                </c:pt>
                <c:pt idx="7765">
                  <c:v>0.18948803855035673</c:v>
                </c:pt>
                <c:pt idx="7766">
                  <c:v>2.1084006888882123</c:v>
                </c:pt>
                <c:pt idx="7767">
                  <c:v>0.61955347121770277</c:v>
                </c:pt>
                <c:pt idx="7769">
                  <c:v>5.810160648151691E-2</c:v>
                </c:pt>
                <c:pt idx="7770">
                  <c:v>0.57519107992614449</c:v>
                </c:pt>
                <c:pt idx="7771">
                  <c:v>0.37401940329452038</c:v>
                </c:pt>
                <c:pt idx="7772">
                  <c:v>1.1259227260536273</c:v>
                </c:pt>
                <c:pt idx="7773">
                  <c:v>0.73635583947517036</c:v>
                </c:pt>
                <c:pt idx="7774">
                  <c:v>0.4160123523651349</c:v>
                </c:pt>
                <c:pt idx="7775">
                  <c:v>0.49981808225075142</c:v>
                </c:pt>
                <c:pt idx="7776">
                  <c:v>1.2887199694784652</c:v>
                </c:pt>
                <c:pt idx="7777">
                  <c:v>0.37401940329452038</c:v>
                </c:pt>
                <c:pt idx="7778">
                  <c:v>3.6122186114388825E-2</c:v>
                </c:pt>
                <c:pt idx="7779">
                  <c:v>0.37401940329452038</c:v>
                </c:pt>
                <c:pt idx="7780">
                  <c:v>0.35882909441041361</c:v>
                </c:pt>
                <c:pt idx="7781">
                  <c:v>0.37275608603661109</c:v>
                </c:pt>
                <c:pt idx="7782">
                  <c:v>0.37499387108325372</c:v>
                </c:pt>
                <c:pt idx="7783">
                  <c:v>0.22959233011389107</c:v>
                </c:pt>
                <c:pt idx="7784">
                  <c:v>0.48979889644162333</c:v>
                </c:pt>
                <c:pt idx="7785">
                  <c:v>0.29873611145191797</c:v>
                </c:pt>
                <c:pt idx="7786">
                  <c:v>0.15263571618896235</c:v>
                </c:pt>
                <c:pt idx="7787">
                  <c:v>1.6408618687276837</c:v>
                </c:pt>
                <c:pt idx="7788">
                  <c:v>0.6465402274821489</c:v>
                </c:pt>
                <c:pt idx="7789">
                  <c:v>0.56852445442993849</c:v>
                </c:pt>
                <c:pt idx="7790">
                  <c:v>0.61763706363868176</c:v>
                </c:pt>
                <c:pt idx="7791">
                  <c:v>0.39114401547903149</c:v>
                </c:pt>
                <c:pt idx="7792">
                  <c:v>0.60143397366285711</c:v>
                </c:pt>
                <c:pt idx="7793">
                  <c:v>0.70566065985910076</c:v>
                </c:pt>
                <c:pt idx="7795">
                  <c:v>1.2396848353003058</c:v>
                </c:pt>
                <c:pt idx="7796">
                  <c:v>0.16891354996510607</c:v>
                </c:pt>
                <c:pt idx="7797">
                  <c:v>0.37401940329452038</c:v>
                </c:pt>
                <c:pt idx="7798">
                  <c:v>0.37401940329452038</c:v>
                </c:pt>
                <c:pt idx="7799">
                  <c:v>0.70022911719023728</c:v>
                </c:pt>
                <c:pt idx="7800">
                  <c:v>0.50222345206118102</c:v>
                </c:pt>
                <c:pt idx="7801">
                  <c:v>0.18259924161118579</c:v>
                </c:pt>
                <c:pt idx="7802">
                  <c:v>0.37401940329452016</c:v>
                </c:pt>
                <c:pt idx="7803">
                  <c:v>0.37267982481510853</c:v>
                </c:pt>
                <c:pt idx="7804">
                  <c:v>1.6630508074435844</c:v>
                </c:pt>
                <c:pt idx="7805">
                  <c:v>0.26455409961688614</c:v>
                </c:pt>
                <c:pt idx="7806">
                  <c:v>0.16170830132919647</c:v>
                </c:pt>
                <c:pt idx="7807">
                  <c:v>0.1310363523641028</c:v>
                </c:pt>
                <c:pt idx="7808">
                  <c:v>0.54920829682923444</c:v>
                </c:pt>
                <c:pt idx="7809">
                  <c:v>0.37401940329452038</c:v>
                </c:pt>
                <c:pt idx="7810">
                  <c:v>1.3072754259933879E-2</c:v>
                </c:pt>
                <c:pt idx="7811">
                  <c:v>0.65553083122531752</c:v>
                </c:pt>
                <c:pt idx="7812">
                  <c:v>0.89652147580815833</c:v>
                </c:pt>
                <c:pt idx="7813">
                  <c:v>0.63735228094344276</c:v>
                </c:pt>
                <c:pt idx="7814">
                  <c:v>0.2586602700292428</c:v>
                </c:pt>
                <c:pt idx="7815">
                  <c:v>0.44151195454588393</c:v>
                </c:pt>
                <c:pt idx="7816">
                  <c:v>0.48190953299742739</c:v>
                </c:pt>
                <c:pt idx="7817">
                  <c:v>0.20833565119566844</c:v>
                </c:pt>
                <c:pt idx="7818">
                  <c:v>0.37401940329452038</c:v>
                </c:pt>
                <c:pt idx="7819">
                  <c:v>0.37401940329452038</c:v>
                </c:pt>
                <c:pt idx="7820">
                  <c:v>0.37401940329452038</c:v>
                </c:pt>
                <c:pt idx="7821">
                  <c:v>4.1842479704726522E-2</c:v>
                </c:pt>
                <c:pt idx="7822">
                  <c:v>0.73069232128797124</c:v>
                </c:pt>
                <c:pt idx="7823">
                  <c:v>0.54495126590545062</c:v>
                </c:pt>
                <c:pt idx="7824">
                  <c:v>1.0295589684962003</c:v>
                </c:pt>
                <c:pt idx="7825">
                  <c:v>0.74297965163509716</c:v>
                </c:pt>
                <c:pt idx="7826">
                  <c:v>0.70758515133263611</c:v>
                </c:pt>
                <c:pt idx="7827">
                  <c:v>0.58940506097773571</c:v>
                </c:pt>
                <c:pt idx="7828">
                  <c:v>0.2716517560194231</c:v>
                </c:pt>
                <c:pt idx="7829">
                  <c:v>0.14739771106096183</c:v>
                </c:pt>
                <c:pt idx="7830">
                  <c:v>0.37401940329452038</c:v>
                </c:pt>
                <c:pt idx="7831">
                  <c:v>0.29903782680707247</c:v>
                </c:pt>
                <c:pt idx="7832">
                  <c:v>0.37401940329452038</c:v>
                </c:pt>
                <c:pt idx="7833">
                  <c:v>0.59471875887326398</c:v>
                </c:pt>
                <c:pt idx="7834">
                  <c:v>0.20969976205361371</c:v>
                </c:pt>
                <c:pt idx="7835">
                  <c:v>0.1089992730690808</c:v>
                </c:pt>
                <c:pt idx="7836">
                  <c:v>0.46716587922762065</c:v>
                </c:pt>
                <c:pt idx="7837">
                  <c:v>1.4587016079070025</c:v>
                </c:pt>
                <c:pt idx="7838">
                  <c:v>0.37401940329452038</c:v>
                </c:pt>
                <c:pt idx="7839">
                  <c:v>0.16581103523282101</c:v>
                </c:pt>
                <c:pt idx="7840">
                  <c:v>0.42648888377522381</c:v>
                </c:pt>
                <c:pt idx="7841">
                  <c:v>0.70748708479355005</c:v>
                </c:pt>
                <c:pt idx="7842">
                  <c:v>0.37401940329452038</c:v>
                </c:pt>
                <c:pt idx="7843">
                  <c:v>6.580236544718969E-2</c:v>
                </c:pt>
                <c:pt idx="7844">
                  <c:v>0.37401940329452038</c:v>
                </c:pt>
                <c:pt idx="7845">
                  <c:v>0.72002373719878776</c:v>
                </c:pt>
                <c:pt idx="7846">
                  <c:v>0.40019099876739889</c:v>
                </c:pt>
                <c:pt idx="7847">
                  <c:v>5.3642199571557754E-2</c:v>
                </c:pt>
                <c:pt idx="7848">
                  <c:v>1.5312869910399605</c:v>
                </c:pt>
                <c:pt idx="7849">
                  <c:v>0.47223130932654245</c:v>
                </c:pt>
                <c:pt idx="7850">
                  <c:v>1.4053202718180267</c:v>
                </c:pt>
                <c:pt idx="7851">
                  <c:v>0.34474547673257661</c:v>
                </c:pt>
                <c:pt idx="7852">
                  <c:v>0.3939304547900942</c:v>
                </c:pt>
                <c:pt idx="7853">
                  <c:v>0.17280056455553647</c:v>
                </c:pt>
                <c:pt idx="7854">
                  <c:v>0.37401940329452038</c:v>
                </c:pt>
                <c:pt idx="7855">
                  <c:v>0.31363385354562862</c:v>
                </c:pt>
                <c:pt idx="7856">
                  <c:v>0.3335125862293985</c:v>
                </c:pt>
                <c:pt idx="7857">
                  <c:v>8.4510566164697834E-2</c:v>
                </c:pt>
                <c:pt idx="7858">
                  <c:v>0.37401940329452016</c:v>
                </c:pt>
                <c:pt idx="7859">
                  <c:v>0.37401940329452038</c:v>
                </c:pt>
                <c:pt idx="7860">
                  <c:v>0.41754147596689473</c:v>
                </c:pt>
                <c:pt idx="7861">
                  <c:v>0.37401940329452038</c:v>
                </c:pt>
                <c:pt idx="7862">
                  <c:v>0.72972622399872145</c:v>
                </c:pt>
                <c:pt idx="7863">
                  <c:v>1.0657838978690788</c:v>
                </c:pt>
                <c:pt idx="7864">
                  <c:v>0.48598548386033041</c:v>
                </c:pt>
                <c:pt idx="7865">
                  <c:v>0.37401940329452038</c:v>
                </c:pt>
                <c:pt idx="7866">
                  <c:v>0.37401940329452038</c:v>
                </c:pt>
                <c:pt idx="7867">
                  <c:v>6.9941926989594089E-2</c:v>
                </c:pt>
                <c:pt idx="7868">
                  <c:v>0.3144687348093681</c:v>
                </c:pt>
                <c:pt idx="7869">
                  <c:v>0.68622863122530409</c:v>
                </c:pt>
                <c:pt idx="7870">
                  <c:v>4.2034985780764818E-2</c:v>
                </c:pt>
                <c:pt idx="7871">
                  <c:v>0.63823775354068601</c:v>
                </c:pt>
                <c:pt idx="7872">
                  <c:v>6.2392964206751701E-2</c:v>
                </c:pt>
                <c:pt idx="7873">
                  <c:v>0.20830885732453328</c:v>
                </c:pt>
                <c:pt idx="7874">
                  <c:v>0.8068176344207455</c:v>
                </c:pt>
                <c:pt idx="7875">
                  <c:v>0.88024360107406374</c:v>
                </c:pt>
                <c:pt idx="7876">
                  <c:v>0.37401940329452038</c:v>
                </c:pt>
                <c:pt idx="7877">
                  <c:v>0.66699705821734667</c:v>
                </c:pt>
                <c:pt idx="7878">
                  <c:v>0.43169343948707845</c:v>
                </c:pt>
                <c:pt idx="7879">
                  <c:v>0.39561186168026724</c:v>
                </c:pt>
                <c:pt idx="7880">
                  <c:v>0.47577851472474741</c:v>
                </c:pt>
                <c:pt idx="7881">
                  <c:v>0.66034426867540075</c:v>
                </c:pt>
                <c:pt idx="7882">
                  <c:v>0.65851799675016665</c:v>
                </c:pt>
                <c:pt idx="7883">
                  <c:v>0.90455644391073242</c:v>
                </c:pt>
                <c:pt idx="7884">
                  <c:v>0.65887941094367997</c:v>
                </c:pt>
                <c:pt idx="7885">
                  <c:v>0.75240536593185614</c:v>
                </c:pt>
                <c:pt idx="7886">
                  <c:v>0.32776301779090766</c:v>
                </c:pt>
                <c:pt idx="7887">
                  <c:v>0.45674961544897741</c:v>
                </c:pt>
                <c:pt idx="7888">
                  <c:v>0.37401940329452038</c:v>
                </c:pt>
                <c:pt idx="7889">
                  <c:v>0.55326434147106418</c:v>
                </c:pt>
                <c:pt idx="7890">
                  <c:v>0.37401940329452038</c:v>
                </c:pt>
                <c:pt idx="7891">
                  <c:v>0.5573967403788378</c:v>
                </c:pt>
                <c:pt idx="7892">
                  <c:v>0.49582745500854669</c:v>
                </c:pt>
                <c:pt idx="7893">
                  <c:v>0.59728852219865314</c:v>
                </c:pt>
                <c:pt idx="7894">
                  <c:v>7.3385460947388514E-2</c:v>
                </c:pt>
                <c:pt idx="7895">
                  <c:v>0.25562702686690414</c:v>
                </c:pt>
                <c:pt idx="7896">
                  <c:v>0.19504292216194946</c:v>
                </c:pt>
                <c:pt idx="7897">
                  <c:v>0.20851612803877365</c:v>
                </c:pt>
                <c:pt idx="7898">
                  <c:v>0.51851516760115535</c:v>
                </c:pt>
                <c:pt idx="7899">
                  <c:v>0.3716730696956731</c:v>
                </c:pt>
                <c:pt idx="7900">
                  <c:v>0.32573468734470118</c:v>
                </c:pt>
                <c:pt idx="7901">
                  <c:v>0.60625700139270733</c:v>
                </c:pt>
                <c:pt idx="7902">
                  <c:v>0.77129479731928996</c:v>
                </c:pt>
                <c:pt idx="7903">
                  <c:v>0.30678185526964902</c:v>
                </c:pt>
                <c:pt idx="7904">
                  <c:v>0.37401940329452038</c:v>
                </c:pt>
                <c:pt idx="7905">
                  <c:v>0.3702573735048541</c:v>
                </c:pt>
                <c:pt idx="7906">
                  <c:v>0.80751497503204583</c:v>
                </c:pt>
                <c:pt idx="7908">
                  <c:v>0.28523572848075052</c:v>
                </c:pt>
                <c:pt idx="7910">
                  <c:v>0</c:v>
                </c:pt>
                <c:pt idx="7911">
                  <c:v>0.37401940329452038</c:v>
                </c:pt>
                <c:pt idx="7912">
                  <c:v>0.13334731449486531</c:v>
                </c:pt>
                <c:pt idx="7913">
                  <c:v>1.1670846153675809</c:v>
                </c:pt>
                <c:pt idx="7914">
                  <c:v>0.88967179840027089</c:v>
                </c:pt>
                <c:pt idx="7915">
                  <c:v>0.37139433271768163</c:v>
                </c:pt>
                <c:pt idx="7916">
                  <c:v>0.67480274266817408</c:v>
                </c:pt>
                <c:pt idx="7917">
                  <c:v>0.16419175593821719</c:v>
                </c:pt>
                <c:pt idx="7918">
                  <c:v>0.15480776959921871</c:v>
                </c:pt>
                <c:pt idx="7919">
                  <c:v>0.28684791168933521</c:v>
                </c:pt>
                <c:pt idx="7920">
                  <c:v>0.4421425399278045</c:v>
                </c:pt>
                <c:pt idx="7921">
                  <c:v>1.2127184496977397</c:v>
                </c:pt>
                <c:pt idx="7922">
                  <c:v>0.37401940329452038</c:v>
                </c:pt>
                <c:pt idx="7923">
                  <c:v>0.37401940329452038</c:v>
                </c:pt>
                <c:pt idx="7924">
                  <c:v>1.2503115066643937</c:v>
                </c:pt>
                <c:pt idx="7925">
                  <c:v>0.37401940329452038</c:v>
                </c:pt>
                <c:pt idx="7926">
                  <c:v>0.63624881297346458</c:v>
                </c:pt>
                <c:pt idx="7927">
                  <c:v>0.54891685407228652</c:v>
                </c:pt>
                <c:pt idx="7928">
                  <c:v>4.1390522704585007E-2</c:v>
                </c:pt>
                <c:pt idx="7929">
                  <c:v>0.39893632639690352</c:v>
                </c:pt>
                <c:pt idx="7930">
                  <c:v>0.6042736529218723</c:v>
                </c:pt>
                <c:pt idx="7931">
                  <c:v>1.218678960392704</c:v>
                </c:pt>
                <c:pt idx="7932">
                  <c:v>0.81978284057917472</c:v>
                </c:pt>
                <c:pt idx="7933">
                  <c:v>0.94518284941264441</c:v>
                </c:pt>
                <c:pt idx="7934">
                  <c:v>0.37401940329452038</c:v>
                </c:pt>
                <c:pt idx="7935">
                  <c:v>0.3970757154340141</c:v>
                </c:pt>
                <c:pt idx="7936">
                  <c:v>1.4936317049628005</c:v>
                </c:pt>
                <c:pt idx="7937">
                  <c:v>0.37401940329452038</c:v>
                </c:pt>
                <c:pt idx="7938">
                  <c:v>0.87705166291362258</c:v>
                </c:pt>
                <c:pt idx="7939">
                  <c:v>0.70981962025824785</c:v>
                </c:pt>
                <c:pt idx="7940">
                  <c:v>0</c:v>
                </c:pt>
                <c:pt idx="7941">
                  <c:v>0.51820768797182781</c:v>
                </c:pt>
                <c:pt idx="7942">
                  <c:v>0.37435861837026985</c:v>
                </c:pt>
                <c:pt idx="7943">
                  <c:v>0.62524300088691176</c:v>
                </c:pt>
                <c:pt idx="7944">
                  <c:v>0.56364144981907427</c:v>
                </c:pt>
                <c:pt idx="7945">
                  <c:v>0.37401940329452038</c:v>
                </c:pt>
                <c:pt idx="7946">
                  <c:v>0.13110140495682732</c:v>
                </c:pt>
                <c:pt idx="7947">
                  <c:v>0.44632903795135581</c:v>
                </c:pt>
                <c:pt idx="7948">
                  <c:v>0.40794808848049424</c:v>
                </c:pt>
                <c:pt idx="7949">
                  <c:v>0.37401940329452016</c:v>
                </c:pt>
                <c:pt idx="7950">
                  <c:v>1.0856983054368352</c:v>
                </c:pt>
                <c:pt idx="7951">
                  <c:v>0.10263632725795088</c:v>
                </c:pt>
                <c:pt idx="7952">
                  <c:v>1.0113988641530851</c:v>
                </c:pt>
                <c:pt idx="7954">
                  <c:v>0.95831276537350651</c:v>
                </c:pt>
                <c:pt idx="7955">
                  <c:v>1.1080327334613764</c:v>
                </c:pt>
                <c:pt idx="7956">
                  <c:v>0.30307402714514242</c:v>
                </c:pt>
                <c:pt idx="7957">
                  <c:v>0.88397194399832768</c:v>
                </c:pt>
                <c:pt idx="7958">
                  <c:v>1.2044676051758896</c:v>
                </c:pt>
                <c:pt idx="7959">
                  <c:v>0.37401940329452038</c:v>
                </c:pt>
                <c:pt idx="7960">
                  <c:v>0.37401940329452038</c:v>
                </c:pt>
                <c:pt idx="7961">
                  <c:v>0.36553060875637328</c:v>
                </c:pt>
                <c:pt idx="7962">
                  <c:v>0.72934896058697662</c:v>
                </c:pt>
                <c:pt idx="7963">
                  <c:v>0.77550688720319394</c:v>
                </c:pt>
                <c:pt idx="7964">
                  <c:v>0.35944981853298968</c:v>
                </c:pt>
                <c:pt idx="7965">
                  <c:v>2.572729399017434</c:v>
                </c:pt>
                <c:pt idx="7966">
                  <c:v>0.37401940329452038</c:v>
                </c:pt>
                <c:pt idx="7967">
                  <c:v>0.92401038131505264</c:v>
                </c:pt>
                <c:pt idx="7968">
                  <c:v>0.85914972693676117</c:v>
                </c:pt>
                <c:pt idx="7969">
                  <c:v>0.83981424756489564</c:v>
                </c:pt>
                <c:pt idx="7970">
                  <c:v>0.20532405715775651</c:v>
                </c:pt>
                <c:pt idx="7971">
                  <c:v>0.61787328404607256</c:v>
                </c:pt>
                <c:pt idx="7972">
                  <c:v>2.992424703590459</c:v>
                </c:pt>
                <c:pt idx="7973">
                  <c:v>0.52765096998692451</c:v>
                </c:pt>
                <c:pt idx="7974">
                  <c:v>0.47641531115393809</c:v>
                </c:pt>
                <c:pt idx="7975">
                  <c:v>0.37401940329452038</c:v>
                </c:pt>
                <c:pt idx="7977">
                  <c:v>0.21709580702368714</c:v>
                </c:pt>
                <c:pt idx="7978">
                  <c:v>1.18653043158925</c:v>
                </c:pt>
                <c:pt idx="7979">
                  <c:v>0.73628204210737092</c:v>
                </c:pt>
                <c:pt idx="7980">
                  <c:v>0.53732326393717278</c:v>
                </c:pt>
                <c:pt idx="7981">
                  <c:v>0.19445557516133846</c:v>
                </c:pt>
                <c:pt idx="7982">
                  <c:v>0.51738839668094216</c:v>
                </c:pt>
                <c:pt idx="7983">
                  <c:v>0.37401940329452038</c:v>
                </c:pt>
                <c:pt idx="7984">
                  <c:v>1.2360741506788213</c:v>
                </c:pt>
                <c:pt idx="7985">
                  <c:v>0.69826843623122381</c:v>
                </c:pt>
                <c:pt idx="7986">
                  <c:v>0.33405278414902839</c:v>
                </c:pt>
                <c:pt idx="7987">
                  <c:v>1.1670906825206886</c:v>
                </c:pt>
                <c:pt idx="7988">
                  <c:v>5.8876707949672757E-2</c:v>
                </c:pt>
                <c:pt idx="7990">
                  <c:v>0.3165651369976375</c:v>
                </c:pt>
                <c:pt idx="7991">
                  <c:v>0.40901182105312961</c:v>
                </c:pt>
                <c:pt idx="7992">
                  <c:v>0.12126084333110122</c:v>
                </c:pt>
                <c:pt idx="7993">
                  <c:v>0.57907080092146712</c:v>
                </c:pt>
                <c:pt idx="7994">
                  <c:v>0.37401940329452038</c:v>
                </c:pt>
                <c:pt idx="7995">
                  <c:v>0.59349002680905549</c:v>
                </c:pt>
                <c:pt idx="7996">
                  <c:v>0.37401940329452016</c:v>
                </c:pt>
                <c:pt idx="7997">
                  <c:v>0.36780935045572205</c:v>
                </c:pt>
                <c:pt idx="7998">
                  <c:v>0.37401940329452038</c:v>
                </c:pt>
                <c:pt idx="7999">
                  <c:v>0.45286644916591035</c:v>
                </c:pt>
                <c:pt idx="8000">
                  <c:v>0.37401940329452016</c:v>
                </c:pt>
                <c:pt idx="8001">
                  <c:v>0.37401940329452038</c:v>
                </c:pt>
                <c:pt idx="8002">
                  <c:v>0.37401940329452038</c:v>
                </c:pt>
                <c:pt idx="8003">
                  <c:v>0.37420147458998698</c:v>
                </c:pt>
                <c:pt idx="8004">
                  <c:v>0.12362936594428078</c:v>
                </c:pt>
                <c:pt idx="8005">
                  <c:v>0.70029647564572695</c:v>
                </c:pt>
                <c:pt idx="8006">
                  <c:v>0</c:v>
                </c:pt>
                <c:pt idx="8007">
                  <c:v>0.75252065138770996</c:v>
                </c:pt>
                <c:pt idx="8008">
                  <c:v>0.65336841479043328</c:v>
                </c:pt>
                <c:pt idx="8009">
                  <c:v>3.4286072722950589E-2</c:v>
                </c:pt>
                <c:pt idx="8010">
                  <c:v>0.22128898429403812</c:v>
                </c:pt>
                <c:pt idx="8011">
                  <c:v>0.51016198602827323</c:v>
                </c:pt>
                <c:pt idx="8012">
                  <c:v>0.71078821986584495</c:v>
                </c:pt>
                <c:pt idx="8013">
                  <c:v>0.37401940329452038</c:v>
                </c:pt>
                <c:pt idx="8014">
                  <c:v>0.57163469934426581</c:v>
                </c:pt>
                <c:pt idx="8015">
                  <c:v>0.6465402274821489</c:v>
                </c:pt>
                <c:pt idx="8016">
                  <c:v>0.24730220100320988</c:v>
                </c:pt>
                <c:pt idx="8017">
                  <c:v>0.37291437838014091</c:v>
                </c:pt>
                <c:pt idx="8018">
                  <c:v>0.37401940329452038</c:v>
                </c:pt>
                <c:pt idx="8019">
                  <c:v>0.67394074041211083</c:v>
                </c:pt>
                <c:pt idx="8020">
                  <c:v>4.1023387406340546E-2</c:v>
                </c:pt>
                <c:pt idx="8021">
                  <c:v>0.22187895423854095</c:v>
                </c:pt>
                <c:pt idx="8022">
                  <c:v>4.1027600476995073E-2</c:v>
                </c:pt>
                <c:pt idx="8023">
                  <c:v>0.50362138442899962</c:v>
                </c:pt>
                <c:pt idx="8024">
                  <c:v>0.33870368880996288</c:v>
                </c:pt>
                <c:pt idx="8025">
                  <c:v>0.37401940329452038</c:v>
                </c:pt>
                <c:pt idx="8026">
                  <c:v>0.58253333894956916</c:v>
                </c:pt>
                <c:pt idx="8027">
                  <c:v>0.21550764130727595</c:v>
                </c:pt>
                <c:pt idx="8028">
                  <c:v>0.25337738391877479</c:v>
                </c:pt>
                <c:pt idx="8029">
                  <c:v>0.34579376518146226</c:v>
                </c:pt>
                <c:pt idx="8030">
                  <c:v>0.23395542994968727</c:v>
                </c:pt>
                <c:pt idx="8031">
                  <c:v>0.3379003122486296</c:v>
                </c:pt>
                <c:pt idx="8032">
                  <c:v>0.10239591821441428</c:v>
                </c:pt>
                <c:pt idx="8033">
                  <c:v>0.23915024606803797</c:v>
                </c:pt>
                <c:pt idx="8034">
                  <c:v>0.20456451676094276</c:v>
                </c:pt>
                <c:pt idx="8035">
                  <c:v>0.54315446359667918</c:v>
                </c:pt>
                <c:pt idx="8036">
                  <c:v>0.64145491002824528</c:v>
                </c:pt>
                <c:pt idx="8037">
                  <c:v>0.70022911719023728</c:v>
                </c:pt>
                <c:pt idx="8038">
                  <c:v>0.53579790840153785</c:v>
                </c:pt>
                <c:pt idx="8039">
                  <c:v>0.3727735813594068</c:v>
                </c:pt>
                <c:pt idx="8040">
                  <c:v>0.37203218646366965</c:v>
                </c:pt>
                <c:pt idx="8041">
                  <c:v>0.46665550645349319</c:v>
                </c:pt>
                <c:pt idx="8042">
                  <c:v>0.37401940329452038</c:v>
                </c:pt>
                <c:pt idx="8043">
                  <c:v>0.37401940329452038</c:v>
                </c:pt>
                <c:pt idx="8044">
                  <c:v>3.9106591029166984E-2</c:v>
                </c:pt>
                <c:pt idx="8045">
                  <c:v>0.2526718320313957</c:v>
                </c:pt>
                <c:pt idx="8046">
                  <c:v>0.38622856470986261</c:v>
                </c:pt>
                <c:pt idx="8047">
                  <c:v>0.37401940329452038</c:v>
                </c:pt>
                <c:pt idx="8048">
                  <c:v>0.7546234414190176</c:v>
                </c:pt>
                <c:pt idx="8049">
                  <c:v>0</c:v>
                </c:pt>
                <c:pt idx="8050">
                  <c:v>1.3703197378075378</c:v>
                </c:pt>
                <c:pt idx="8051">
                  <c:v>0.37401940329452038</c:v>
                </c:pt>
                <c:pt idx="8052">
                  <c:v>0.15939238677998646</c:v>
                </c:pt>
                <c:pt idx="8053">
                  <c:v>0.37401940329452038</c:v>
                </c:pt>
                <c:pt idx="8054">
                  <c:v>0.37401940329452016</c:v>
                </c:pt>
                <c:pt idx="8055">
                  <c:v>0.41227516940871906</c:v>
                </c:pt>
                <c:pt idx="8056">
                  <c:v>0.57278413692753838</c:v>
                </c:pt>
                <c:pt idx="8057">
                  <c:v>0.66763962182355496</c:v>
                </c:pt>
                <c:pt idx="8058">
                  <c:v>0.66763962182355496</c:v>
                </c:pt>
                <c:pt idx="8059">
                  <c:v>0.37401940329452038</c:v>
                </c:pt>
                <c:pt idx="8060">
                  <c:v>0.37401940329452038</c:v>
                </c:pt>
                <c:pt idx="8061">
                  <c:v>0.68942584833350951</c:v>
                </c:pt>
                <c:pt idx="8062">
                  <c:v>0.41827754106099796</c:v>
                </c:pt>
                <c:pt idx="8063">
                  <c:v>0.7052654027869063</c:v>
                </c:pt>
                <c:pt idx="8064">
                  <c:v>0.7609002908489505</c:v>
                </c:pt>
                <c:pt idx="8065">
                  <c:v>0.40915096653056515</c:v>
                </c:pt>
                <c:pt idx="8066">
                  <c:v>0.37401940329452038</c:v>
                </c:pt>
                <c:pt idx="8067">
                  <c:v>0.49339998186757822</c:v>
                </c:pt>
                <c:pt idx="8068">
                  <c:v>1.6178007982600837</c:v>
                </c:pt>
                <c:pt idx="8069">
                  <c:v>0.31094388008561502</c:v>
                </c:pt>
                <c:pt idx="8070">
                  <c:v>0.30493185833279862</c:v>
                </c:pt>
                <c:pt idx="8072">
                  <c:v>0.4417104683459781</c:v>
                </c:pt>
                <c:pt idx="8073">
                  <c:v>0.42214342632057922</c:v>
                </c:pt>
                <c:pt idx="8074">
                  <c:v>0.11189300437042869</c:v>
                </c:pt>
                <c:pt idx="8076">
                  <c:v>0.21859827454943093</c:v>
                </c:pt>
                <c:pt idx="8077">
                  <c:v>9.7689155108105413E-2</c:v>
                </c:pt>
                <c:pt idx="8078">
                  <c:v>0.22359494291103715</c:v>
                </c:pt>
                <c:pt idx="8079">
                  <c:v>0.20309912767424002</c:v>
                </c:pt>
                <c:pt idx="8080">
                  <c:v>0.25866473720764344</c:v>
                </c:pt>
                <c:pt idx="8081">
                  <c:v>0.21647801059547706</c:v>
                </c:pt>
                <c:pt idx="8082">
                  <c:v>5.6191037093185417E-2</c:v>
                </c:pt>
                <c:pt idx="8083">
                  <c:v>0.36799855992828423</c:v>
                </c:pt>
                <c:pt idx="8084">
                  <c:v>1.895400415125293</c:v>
                </c:pt>
                <c:pt idx="8085">
                  <c:v>0.1901231523908552</c:v>
                </c:pt>
                <c:pt idx="8086">
                  <c:v>1.2005089936652253</c:v>
                </c:pt>
                <c:pt idx="8087">
                  <c:v>0.55841827998423088</c:v>
                </c:pt>
                <c:pt idx="8088">
                  <c:v>3.4989241706101972E-5</c:v>
                </c:pt>
                <c:pt idx="8089">
                  <c:v>0.44783317650946802</c:v>
                </c:pt>
                <c:pt idx="8090">
                  <c:v>0.66072625771991711</c:v>
                </c:pt>
                <c:pt idx="8091">
                  <c:v>0.82855368553981323</c:v>
                </c:pt>
                <c:pt idx="8092">
                  <c:v>7.5488799233984535E-2</c:v>
                </c:pt>
                <c:pt idx="8093">
                  <c:v>0.73468375288180876</c:v>
                </c:pt>
                <c:pt idx="8094">
                  <c:v>0.41312075026123019</c:v>
                </c:pt>
                <c:pt idx="8095">
                  <c:v>0.83817134027785622</c:v>
                </c:pt>
                <c:pt idx="8096">
                  <c:v>0.93589119728006076</c:v>
                </c:pt>
                <c:pt idx="8097">
                  <c:v>6.8310278043444222E-2</c:v>
                </c:pt>
                <c:pt idx="8098">
                  <c:v>0.46791269002301539</c:v>
                </c:pt>
                <c:pt idx="8100">
                  <c:v>0.81753255317467111</c:v>
                </c:pt>
                <c:pt idx="8101">
                  <c:v>0.54608117279427526</c:v>
                </c:pt>
                <c:pt idx="8102">
                  <c:v>1.2424220393791721</c:v>
                </c:pt>
                <c:pt idx="8103">
                  <c:v>1.0563640254459683</c:v>
                </c:pt>
                <c:pt idx="8104">
                  <c:v>0.61253008685437682</c:v>
                </c:pt>
                <c:pt idx="8105">
                  <c:v>0.24534411912600176</c:v>
                </c:pt>
                <c:pt idx="8106">
                  <c:v>0.45619040782085002</c:v>
                </c:pt>
                <c:pt idx="8107">
                  <c:v>0.86909627538329182</c:v>
                </c:pt>
                <c:pt idx="8108">
                  <c:v>0.41434902765839504</c:v>
                </c:pt>
                <c:pt idx="8109">
                  <c:v>0.49610716180355169</c:v>
                </c:pt>
                <c:pt idx="8110">
                  <c:v>3.2725276340676422E-2</c:v>
                </c:pt>
                <c:pt idx="8111">
                  <c:v>0.22905172952245606</c:v>
                </c:pt>
                <c:pt idx="8112">
                  <c:v>0.40917537393090442</c:v>
                </c:pt>
                <c:pt idx="8113">
                  <c:v>0.13537234741559576</c:v>
                </c:pt>
                <c:pt idx="8114">
                  <c:v>0.36403812149850306</c:v>
                </c:pt>
                <c:pt idx="8115">
                  <c:v>0.53561614471640984</c:v>
                </c:pt>
                <c:pt idx="8116">
                  <c:v>0.44144366298420501</c:v>
                </c:pt>
                <c:pt idx="8117">
                  <c:v>1.0852317280395265</c:v>
                </c:pt>
                <c:pt idx="8118">
                  <c:v>0.45572409586677098</c:v>
                </c:pt>
                <c:pt idx="8119">
                  <c:v>0.31338307974678437</c:v>
                </c:pt>
                <c:pt idx="8120">
                  <c:v>0.11599841248394112</c:v>
                </c:pt>
                <c:pt idx="8121">
                  <c:v>0.35946712397367236</c:v>
                </c:pt>
                <c:pt idx="8122">
                  <c:v>0.54518792563515339</c:v>
                </c:pt>
                <c:pt idx="8123">
                  <c:v>0.30368072365418253</c:v>
                </c:pt>
                <c:pt idx="8124">
                  <c:v>0.29899434364809946</c:v>
                </c:pt>
                <c:pt idx="8125">
                  <c:v>0.36201051911599585</c:v>
                </c:pt>
                <c:pt idx="8126">
                  <c:v>0.31683166618516095</c:v>
                </c:pt>
                <c:pt idx="8127">
                  <c:v>0.70781785057609647</c:v>
                </c:pt>
                <c:pt idx="8129">
                  <c:v>0.12015364804615269</c:v>
                </c:pt>
                <c:pt idx="8130">
                  <c:v>1.4123796725020656</c:v>
                </c:pt>
                <c:pt idx="8131">
                  <c:v>0.50987821219970808</c:v>
                </c:pt>
                <c:pt idx="8132">
                  <c:v>3.5800610242635207E-2</c:v>
                </c:pt>
                <c:pt idx="8133">
                  <c:v>0.66193350670531448</c:v>
                </c:pt>
                <c:pt idx="8134">
                  <c:v>0.23290506413261983</c:v>
                </c:pt>
                <c:pt idx="8135">
                  <c:v>0.37401940329452038</c:v>
                </c:pt>
                <c:pt idx="8136">
                  <c:v>0.42194281741292949</c:v>
                </c:pt>
                <c:pt idx="8137">
                  <c:v>0.54798780167574423</c:v>
                </c:pt>
                <c:pt idx="8138">
                  <c:v>0.81623738406037127</c:v>
                </c:pt>
                <c:pt idx="8139">
                  <c:v>0.20180882491625765</c:v>
                </c:pt>
                <c:pt idx="8140">
                  <c:v>0.73635583947517036</c:v>
                </c:pt>
                <c:pt idx="8141">
                  <c:v>0.64603683835247649</c:v>
                </c:pt>
                <c:pt idx="8142">
                  <c:v>0.4840606012108406</c:v>
                </c:pt>
                <c:pt idx="8143">
                  <c:v>0.20945136833066502</c:v>
                </c:pt>
                <c:pt idx="8144">
                  <c:v>1.3706985685198829</c:v>
                </c:pt>
                <c:pt idx="8146">
                  <c:v>0.4142144959139194</c:v>
                </c:pt>
                <c:pt idx="8147">
                  <c:v>0.95965582739035782</c:v>
                </c:pt>
                <c:pt idx="8148">
                  <c:v>1.1894055172781006</c:v>
                </c:pt>
                <c:pt idx="8149">
                  <c:v>0.38140705350248078</c:v>
                </c:pt>
                <c:pt idx="8150">
                  <c:v>5.5183995396564593E-2</c:v>
                </c:pt>
                <c:pt idx="8151">
                  <c:v>0.27861279000564326</c:v>
                </c:pt>
                <c:pt idx="8152">
                  <c:v>1.5883570221883034</c:v>
                </c:pt>
                <c:pt idx="8153">
                  <c:v>0.45853164220801834</c:v>
                </c:pt>
                <c:pt idx="8154">
                  <c:v>0.37401940329452038</c:v>
                </c:pt>
                <c:pt idx="8155">
                  <c:v>0.28523572848074924</c:v>
                </c:pt>
                <c:pt idx="8156">
                  <c:v>0.37401940329452038</c:v>
                </c:pt>
                <c:pt idx="8157">
                  <c:v>0.26029058432177121</c:v>
                </c:pt>
                <c:pt idx="8158">
                  <c:v>0.29033691941201717</c:v>
                </c:pt>
                <c:pt idx="8159">
                  <c:v>0.37401940329452038</c:v>
                </c:pt>
                <c:pt idx="8160">
                  <c:v>0.37401940329452038</c:v>
                </c:pt>
                <c:pt idx="8161">
                  <c:v>0.37401940329452038</c:v>
                </c:pt>
                <c:pt idx="8162">
                  <c:v>0.37401940329452016</c:v>
                </c:pt>
                <c:pt idx="8164">
                  <c:v>0.52493694747448527</c:v>
                </c:pt>
                <c:pt idx="8165">
                  <c:v>0.58477835951941182</c:v>
                </c:pt>
                <c:pt idx="8166">
                  <c:v>0.37822740918406988</c:v>
                </c:pt>
                <c:pt idx="8167">
                  <c:v>0.57104773162154554</c:v>
                </c:pt>
                <c:pt idx="8168">
                  <c:v>0.57013479940286749</c:v>
                </c:pt>
                <c:pt idx="8169">
                  <c:v>0.60060125289093658</c:v>
                </c:pt>
                <c:pt idx="8170">
                  <c:v>0.53754608856154007</c:v>
                </c:pt>
                <c:pt idx="8171">
                  <c:v>0.43944099972763367</c:v>
                </c:pt>
                <c:pt idx="8172">
                  <c:v>0.38080742317211846</c:v>
                </c:pt>
                <c:pt idx="8173">
                  <c:v>0.37401940329452038</c:v>
                </c:pt>
                <c:pt idx="8174">
                  <c:v>0.26729511303059206</c:v>
                </c:pt>
                <c:pt idx="8175">
                  <c:v>0.37401940329452038</c:v>
                </c:pt>
                <c:pt idx="8176">
                  <c:v>0.12046298376087866</c:v>
                </c:pt>
                <c:pt idx="8177">
                  <c:v>0.73410251426121564</c:v>
                </c:pt>
                <c:pt idx="8178">
                  <c:v>0.39269481505760623</c:v>
                </c:pt>
                <c:pt idx="8179">
                  <c:v>4.632532663938202E-2</c:v>
                </c:pt>
                <c:pt idx="8180">
                  <c:v>0.4505918143541085</c:v>
                </c:pt>
                <c:pt idx="8181">
                  <c:v>0.11934443428253036</c:v>
                </c:pt>
                <c:pt idx="8182">
                  <c:v>0.13565763867729594</c:v>
                </c:pt>
                <c:pt idx="8183">
                  <c:v>1.6178007982600844</c:v>
                </c:pt>
                <c:pt idx="8184">
                  <c:v>0.37401940329452038</c:v>
                </c:pt>
                <c:pt idx="8185">
                  <c:v>0.56873105762876341</c:v>
                </c:pt>
                <c:pt idx="8186">
                  <c:v>0.38065659082571418</c:v>
                </c:pt>
                <c:pt idx="8187">
                  <c:v>1.1049611232389849</c:v>
                </c:pt>
                <c:pt idx="8188">
                  <c:v>0.37401940329452038</c:v>
                </c:pt>
                <c:pt idx="8189">
                  <c:v>0.77559040961328829</c:v>
                </c:pt>
                <c:pt idx="8190">
                  <c:v>0.38371865547166478</c:v>
                </c:pt>
                <c:pt idx="8191">
                  <c:v>0</c:v>
                </c:pt>
                <c:pt idx="8192">
                  <c:v>0.16687196837685964</c:v>
                </c:pt>
                <c:pt idx="8193">
                  <c:v>0.37401940329452038</c:v>
                </c:pt>
                <c:pt idx="8194">
                  <c:v>0.69231663686530198</c:v>
                </c:pt>
                <c:pt idx="8195">
                  <c:v>0.37401940329452038</c:v>
                </c:pt>
                <c:pt idx="8196">
                  <c:v>0.37401940329452038</c:v>
                </c:pt>
                <c:pt idx="8197">
                  <c:v>1.3776355291638864</c:v>
                </c:pt>
                <c:pt idx="8198">
                  <c:v>0.5599957470835959</c:v>
                </c:pt>
                <c:pt idx="8199">
                  <c:v>0.73635583947517036</c:v>
                </c:pt>
                <c:pt idx="8200">
                  <c:v>0.13997136784199674</c:v>
                </c:pt>
                <c:pt idx="8201">
                  <c:v>1.1091814092635199</c:v>
                </c:pt>
                <c:pt idx="8202">
                  <c:v>0.19137564792605649</c:v>
                </c:pt>
                <c:pt idx="8203">
                  <c:v>0.6730785708177095</c:v>
                </c:pt>
                <c:pt idx="8204">
                  <c:v>9.9542410876222565E-2</c:v>
                </c:pt>
                <c:pt idx="8205">
                  <c:v>7.0592905596960714E-2</c:v>
                </c:pt>
                <c:pt idx="8206">
                  <c:v>0.12382958541017793</c:v>
                </c:pt>
                <c:pt idx="8207">
                  <c:v>1.4107961004767291E-2</c:v>
                </c:pt>
                <c:pt idx="8208">
                  <c:v>0.48199869217354574</c:v>
                </c:pt>
                <c:pt idx="8209">
                  <c:v>0.67139291371393206</c:v>
                </c:pt>
                <c:pt idx="8210">
                  <c:v>0.8837788262052273</c:v>
                </c:pt>
                <c:pt idx="8211">
                  <c:v>0.21057470069359063</c:v>
                </c:pt>
                <c:pt idx="8212">
                  <c:v>0.62579879774275293</c:v>
                </c:pt>
                <c:pt idx="8213">
                  <c:v>0.60513891698199584</c:v>
                </c:pt>
                <c:pt idx="8214">
                  <c:v>0.32772237293345807</c:v>
                </c:pt>
                <c:pt idx="8215">
                  <c:v>0.4551446869461554</c:v>
                </c:pt>
                <c:pt idx="8216">
                  <c:v>0.81950588222553933</c:v>
                </c:pt>
                <c:pt idx="8217">
                  <c:v>1.1222884184988811</c:v>
                </c:pt>
                <c:pt idx="8218">
                  <c:v>0.2086415777382449</c:v>
                </c:pt>
                <c:pt idx="8219">
                  <c:v>0.19769310466557499</c:v>
                </c:pt>
                <c:pt idx="8220">
                  <c:v>0.47117785771632964</c:v>
                </c:pt>
                <c:pt idx="8221">
                  <c:v>0.38952254963649441</c:v>
                </c:pt>
                <c:pt idx="8222">
                  <c:v>0.87350934017070625</c:v>
                </c:pt>
                <c:pt idx="8223">
                  <c:v>0.5157991073330237</c:v>
                </c:pt>
                <c:pt idx="8224">
                  <c:v>0.56881947430094271</c:v>
                </c:pt>
                <c:pt idx="8225">
                  <c:v>4.1442334728432417</c:v>
                </c:pt>
                <c:pt idx="8226">
                  <c:v>0.36097985320768988</c:v>
                </c:pt>
                <c:pt idx="8227">
                  <c:v>0.4920459035164188</c:v>
                </c:pt>
                <c:pt idx="8228">
                  <c:v>0.86387358173369266</c:v>
                </c:pt>
                <c:pt idx="8229">
                  <c:v>1.2688163128370777</c:v>
                </c:pt>
                <c:pt idx="8230">
                  <c:v>1.2007260602653276</c:v>
                </c:pt>
                <c:pt idx="8231">
                  <c:v>0.37401940329452038</c:v>
                </c:pt>
                <c:pt idx="8232">
                  <c:v>0.73635583947517036</c:v>
                </c:pt>
                <c:pt idx="8233">
                  <c:v>0.37401940329452038</c:v>
                </c:pt>
                <c:pt idx="8234">
                  <c:v>0.37401940329452016</c:v>
                </c:pt>
                <c:pt idx="8235">
                  <c:v>0.38324547879844795</c:v>
                </c:pt>
                <c:pt idx="8236">
                  <c:v>0.66239980453550562</c:v>
                </c:pt>
                <c:pt idx="8237">
                  <c:v>0.57558327144713683</c:v>
                </c:pt>
                <c:pt idx="8238">
                  <c:v>0.68440502480899723</c:v>
                </c:pt>
                <c:pt idx="8239">
                  <c:v>0.34541689027151057</c:v>
                </c:pt>
                <c:pt idx="8240">
                  <c:v>0.34107482662951299</c:v>
                </c:pt>
                <c:pt idx="8241">
                  <c:v>0.34923037262561946</c:v>
                </c:pt>
                <c:pt idx="8242">
                  <c:v>0.43276815260673318</c:v>
                </c:pt>
                <c:pt idx="8243">
                  <c:v>0.43276815260673318</c:v>
                </c:pt>
                <c:pt idx="8244">
                  <c:v>0.2261261262735684</c:v>
                </c:pt>
                <c:pt idx="8245">
                  <c:v>0.28433536129157189</c:v>
                </c:pt>
                <c:pt idx="8246">
                  <c:v>0.4078335979290153</c:v>
                </c:pt>
                <c:pt idx="8247">
                  <c:v>0.45267134886701649</c:v>
                </c:pt>
                <c:pt idx="8248">
                  <c:v>0.32501810137428833</c:v>
                </c:pt>
                <c:pt idx="8249">
                  <c:v>0.39233791967282711</c:v>
                </c:pt>
                <c:pt idx="8250">
                  <c:v>1.3730751184106877</c:v>
                </c:pt>
                <c:pt idx="8251">
                  <c:v>0.50510619061766193</c:v>
                </c:pt>
                <c:pt idx="8252">
                  <c:v>0.29172517178721852</c:v>
                </c:pt>
                <c:pt idx="8253">
                  <c:v>1.4258835142631883</c:v>
                </c:pt>
                <c:pt idx="8254">
                  <c:v>0.41845100165413313</c:v>
                </c:pt>
                <c:pt idx="8255">
                  <c:v>0.26094956373915346</c:v>
                </c:pt>
                <c:pt idx="8256">
                  <c:v>0.28514255679939882</c:v>
                </c:pt>
                <c:pt idx="8257">
                  <c:v>0.26740850962710655</c:v>
                </c:pt>
                <c:pt idx="8258">
                  <c:v>0.14375866713357391</c:v>
                </c:pt>
                <c:pt idx="8259">
                  <c:v>1.4402854077517451</c:v>
                </c:pt>
                <c:pt idx="8260">
                  <c:v>0.32713133973389652</c:v>
                </c:pt>
                <c:pt idx="8261">
                  <c:v>6.6913475304542017E-2</c:v>
                </c:pt>
                <c:pt idx="8262">
                  <c:v>0.57461535544610154</c:v>
                </c:pt>
                <c:pt idx="8263">
                  <c:v>0.66441937258868466</c:v>
                </c:pt>
                <c:pt idx="8264">
                  <c:v>8.0273097094492943E-2</c:v>
                </c:pt>
                <c:pt idx="8265">
                  <c:v>1.273192617373021</c:v>
                </c:pt>
                <c:pt idx="8266">
                  <c:v>3.388090351035961E-3</c:v>
                </c:pt>
                <c:pt idx="8267">
                  <c:v>1.4858250319534378</c:v>
                </c:pt>
                <c:pt idx="8268">
                  <c:v>0.37401940329452038</c:v>
                </c:pt>
                <c:pt idx="8269">
                  <c:v>0.37401940329452038</c:v>
                </c:pt>
                <c:pt idx="8270">
                  <c:v>0.24903616717617497</c:v>
                </c:pt>
                <c:pt idx="8271">
                  <c:v>0.61093809397214305</c:v>
                </c:pt>
                <c:pt idx="8272">
                  <c:v>0.72621072260773256</c:v>
                </c:pt>
                <c:pt idx="8273">
                  <c:v>0.72045981267228043</c:v>
                </c:pt>
                <c:pt idx="8274">
                  <c:v>0.37401940329452038</c:v>
                </c:pt>
                <c:pt idx="8275">
                  <c:v>0.48183665160960892</c:v>
                </c:pt>
                <c:pt idx="8276">
                  <c:v>0.1714213411080539</c:v>
                </c:pt>
                <c:pt idx="8277">
                  <c:v>0.42694916397982385</c:v>
                </c:pt>
                <c:pt idx="8278">
                  <c:v>0.53589296484489668</c:v>
                </c:pt>
                <c:pt idx="8279">
                  <c:v>0.78910851712799823</c:v>
                </c:pt>
                <c:pt idx="8280">
                  <c:v>0.36055866121366542</c:v>
                </c:pt>
                <c:pt idx="8281">
                  <c:v>1.1116621699863796</c:v>
                </c:pt>
                <c:pt idx="8282">
                  <c:v>5.2730239385130634E-2</c:v>
                </c:pt>
                <c:pt idx="8283">
                  <c:v>0.16924953868608364</c:v>
                </c:pt>
                <c:pt idx="8284">
                  <c:v>0.37401940329452038</c:v>
                </c:pt>
                <c:pt idx="8285">
                  <c:v>1.0001385522007604</c:v>
                </c:pt>
                <c:pt idx="8286">
                  <c:v>0.66361492521113696</c:v>
                </c:pt>
                <c:pt idx="8287">
                  <c:v>1.2396848353003058</c:v>
                </c:pt>
                <c:pt idx="8288">
                  <c:v>0.37401940329452038</c:v>
                </c:pt>
                <c:pt idx="8289">
                  <c:v>0.37401940329452038</c:v>
                </c:pt>
                <c:pt idx="8290">
                  <c:v>1.1378603116736044</c:v>
                </c:pt>
                <c:pt idx="8291">
                  <c:v>0.39214298548916338</c:v>
                </c:pt>
                <c:pt idx="8292">
                  <c:v>8.1999676164615315E-2</c:v>
                </c:pt>
                <c:pt idx="8293">
                  <c:v>1.0640426952319881</c:v>
                </c:pt>
                <c:pt idx="8294">
                  <c:v>1.3937105004543959</c:v>
                </c:pt>
                <c:pt idx="8297">
                  <c:v>0.37401940329452016</c:v>
                </c:pt>
                <c:pt idx="8298">
                  <c:v>0.64728854561130145</c:v>
                </c:pt>
                <c:pt idx="8299">
                  <c:v>0.37401940329452038</c:v>
                </c:pt>
                <c:pt idx="8300">
                  <c:v>0.34515019505201794</c:v>
                </c:pt>
                <c:pt idx="8301">
                  <c:v>0.30216329207414272</c:v>
                </c:pt>
                <c:pt idx="8302">
                  <c:v>0.16410448631303556</c:v>
                </c:pt>
                <c:pt idx="8303">
                  <c:v>1.237836069234904</c:v>
                </c:pt>
                <c:pt idx="8304">
                  <c:v>0.37401940329452038</c:v>
                </c:pt>
                <c:pt idx="8305">
                  <c:v>0.27125113156561964</c:v>
                </c:pt>
                <c:pt idx="8306">
                  <c:v>0.20689781315577843</c:v>
                </c:pt>
                <c:pt idx="8307">
                  <c:v>0.14351923268666553</c:v>
                </c:pt>
                <c:pt idx="8308">
                  <c:v>0.35074871544625041</c:v>
                </c:pt>
                <c:pt idx="8309">
                  <c:v>0.37401940329452038</c:v>
                </c:pt>
                <c:pt idx="8310">
                  <c:v>0.85690304279197671</c:v>
                </c:pt>
                <c:pt idx="8311">
                  <c:v>0.53241646063096892</c:v>
                </c:pt>
                <c:pt idx="8312">
                  <c:v>0.19841110653237876</c:v>
                </c:pt>
                <c:pt idx="8313">
                  <c:v>0.37401940329452038</c:v>
                </c:pt>
                <c:pt idx="8314">
                  <c:v>0.52369965322690526</c:v>
                </c:pt>
                <c:pt idx="8315">
                  <c:v>0.29627971830195482</c:v>
                </c:pt>
                <c:pt idx="8316">
                  <c:v>0.63473840824451888</c:v>
                </c:pt>
                <c:pt idx="8317">
                  <c:v>0.37825182795959189</c:v>
                </c:pt>
                <c:pt idx="8318">
                  <c:v>0.23796278267594445</c:v>
                </c:pt>
                <c:pt idx="8319">
                  <c:v>0.37401940329452038</c:v>
                </c:pt>
                <c:pt idx="8320">
                  <c:v>0.27130984087530874</c:v>
                </c:pt>
                <c:pt idx="8321">
                  <c:v>8.1521804307919249E-3</c:v>
                </c:pt>
                <c:pt idx="8322">
                  <c:v>1.6039734171841713</c:v>
                </c:pt>
                <c:pt idx="8323">
                  <c:v>0.77293560750197632</c:v>
                </c:pt>
                <c:pt idx="8324">
                  <c:v>0.60523324810524037</c:v>
                </c:pt>
                <c:pt idx="8325">
                  <c:v>0.24554638715297428</c:v>
                </c:pt>
                <c:pt idx="8326">
                  <c:v>0.34354466424643187</c:v>
                </c:pt>
                <c:pt idx="8328">
                  <c:v>6.4459081191618481E-3</c:v>
                </c:pt>
                <c:pt idx="8329">
                  <c:v>0.60137571713565574</c:v>
                </c:pt>
                <c:pt idx="8330">
                  <c:v>0.37401940329452038</c:v>
                </c:pt>
                <c:pt idx="8331">
                  <c:v>0.94620947665443933</c:v>
                </c:pt>
                <c:pt idx="8332">
                  <c:v>0.7001579562898782</c:v>
                </c:pt>
                <c:pt idx="8333">
                  <c:v>0.73635583947517036</c:v>
                </c:pt>
                <c:pt idx="8334">
                  <c:v>0.52740961210389004</c:v>
                </c:pt>
                <c:pt idx="8335">
                  <c:v>1.747207499959393</c:v>
                </c:pt>
                <c:pt idx="8337">
                  <c:v>0.37401940329452038</c:v>
                </c:pt>
                <c:pt idx="8338">
                  <c:v>0.30970583630271725</c:v>
                </c:pt>
                <c:pt idx="8339">
                  <c:v>3.40898194798053E-2</c:v>
                </c:pt>
                <c:pt idx="8340">
                  <c:v>0.51301361259286415</c:v>
                </c:pt>
                <c:pt idx="8341">
                  <c:v>1.3676583455252103</c:v>
                </c:pt>
                <c:pt idx="8342">
                  <c:v>1.0747691093919522</c:v>
                </c:pt>
                <c:pt idx="8343">
                  <c:v>0.37401940329452038</c:v>
                </c:pt>
                <c:pt idx="8344">
                  <c:v>1.9821131207018081</c:v>
                </c:pt>
                <c:pt idx="8345">
                  <c:v>0.26898214270860527</c:v>
                </c:pt>
                <c:pt idx="8346">
                  <c:v>0.60987922165317521</c:v>
                </c:pt>
                <c:pt idx="8347">
                  <c:v>0.37959022919755109</c:v>
                </c:pt>
                <c:pt idx="8348">
                  <c:v>1.5646583732501429</c:v>
                </c:pt>
                <c:pt idx="8349">
                  <c:v>1.1038382020645083</c:v>
                </c:pt>
                <c:pt idx="8350">
                  <c:v>1.3378325153079649</c:v>
                </c:pt>
                <c:pt idx="8351">
                  <c:v>0.20159678293737945</c:v>
                </c:pt>
                <c:pt idx="8352">
                  <c:v>0.56785950654422468</c:v>
                </c:pt>
                <c:pt idx="8353">
                  <c:v>0</c:v>
                </c:pt>
                <c:pt idx="8354">
                  <c:v>7.0017838280854051E-3</c:v>
                </c:pt>
                <c:pt idx="8355">
                  <c:v>2.2799034482366394</c:v>
                </c:pt>
                <c:pt idx="8356">
                  <c:v>0</c:v>
                </c:pt>
                <c:pt idx="8357">
                  <c:v>0.11550612895745732</c:v>
                </c:pt>
                <c:pt idx="8358">
                  <c:v>0.59146003479759302</c:v>
                </c:pt>
                <c:pt idx="8359">
                  <c:v>8.5274774956627192E-2</c:v>
                </c:pt>
                <c:pt idx="8360">
                  <c:v>3.0964946066042189E-2</c:v>
                </c:pt>
                <c:pt idx="8361">
                  <c:v>0.3272492131973469</c:v>
                </c:pt>
                <c:pt idx="8362">
                  <c:v>2.2838715576663162</c:v>
                </c:pt>
                <c:pt idx="8363">
                  <c:v>0.18669231344410184</c:v>
                </c:pt>
                <c:pt idx="8364">
                  <c:v>0.29697636400818433</c:v>
                </c:pt>
                <c:pt idx="8365">
                  <c:v>0.91748277386445964</c:v>
                </c:pt>
                <c:pt idx="8366">
                  <c:v>6.8660356265832518E-3</c:v>
                </c:pt>
                <c:pt idx="8367">
                  <c:v>5.5462032675594351E-3</c:v>
                </c:pt>
                <c:pt idx="8368">
                  <c:v>2.2360842673600802E-2</c:v>
                </c:pt>
                <c:pt idx="8369">
                  <c:v>0.74905156513735105</c:v>
                </c:pt>
                <c:pt idx="8370">
                  <c:v>0.6465402274821489</c:v>
                </c:pt>
                <c:pt idx="8371">
                  <c:v>0.64339031274250802</c:v>
                </c:pt>
                <c:pt idx="8372">
                  <c:v>0.22269918536427613</c:v>
                </c:pt>
                <c:pt idx="8373">
                  <c:v>0.37401940329452016</c:v>
                </c:pt>
                <c:pt idx="8374">
                  <c:v>0.61558026318403469</c:v>
                </c:pt>
                <c:pt idx="8375">
                  <c:v>1.0569912463020776</c:v>
                </c:pt>
                <c:pt idx="8376">
                  <c:v>0.44893406978295619</c:v>
                </c:pt>
                <c:pt idx="8377">
                  <c:v>0.60921368951459542</c:v>
                </c:pt>
                <c:pt idx="8379">
                  <c:v>0.52596723356510366</c:v>
                </c:pt>
                <c:pt idx="8380">
                  <c:v>0.39138339030342889</c:v>
                </c:pt>
                <c:pt idx="8381">
                  <c:v>0.72586053780310311</c:v>
                </c:pt>
                <c:pt idx="8382">
                  <c:v>1.2105244179665391</c:v>
                </c:pt>
                <c:pt idx="8383">
                  <c:v>0.53418995831330818</c:v>
                </c:pt>
                <c:pt idx="8384">
                  <c:v>0.61565789897688161</c:v>
                </c:pt>
                <c:pt idx="8385">
                  <c:v>1.1205736717513528</c:v>
                </c:pt>
                <c:pt idx="8386">
                  <c:v>0.80757778143151671</c:v>
                </c:pt>
                <c:pt idx="8387">
                  <c:v>0.37401940329452038</c:v>
                </c:pt>
                <c:pt idx="8388">
                  <c:v>0.32076829325952422</c:v>
                </c:pt>
                <c:pt idx="8389">
                  <c:v>0.23086924247633123</c:v>
                </c:pt>
                <c:pt idx="8390">
                  <c:v>5.5568464059250061E-2</c:v>
                </c:pt>
                <c:pt idx="8391">
                  <c:v>0.37401940329452038</c:v>
                </c:pt>
                <c:pt idx="8392">
                  <c:v>0.37401940329452038</c:v>
                </c:pt>
                <c:pt idx="8393">
                  <c:v>0.22566872746562311</c:v>
                </c:pt>
                <c:pt idx="8394">
                  <c:v>0.73733446725668594</c:v>
                </c:pt>
                <c:pt idx="8395">
                  <c:v>0.18607568531382462</c:v>
                </c:pt>
                <c:pt idx="8396">
                  <c:v>0.6465402274821489</c:v>
                </c:pt>
                <c:pt idx="8397">
                  <c:v>0.73303010754945297</c:v>
                </c:pt>
                <c:pt idx="8398">
                  <c:v>0.52092421418984458</c:v>
                </c:pt>
                <c:pt idx="8399">
                  <c:v>7.6278012916644933E-2</c:v>
                </c:pt>
                <c:pt idx="8400">
                  <c:v>0.71080849515355216</c:v>
                </c:pt>
                <c:pt idx="8401">
                  <c:v>0.58017952572325326</c:v>
                </c:pt>
                <c:pt idx="8402">
                  <c:v>3.4019497701934298E-2</c:v>
                </c:pt>
                <c:pt idx="8403">
                  <c:v>0.37401940329452038</c:v>
                </c:pt>
                <c:pt idx="8404">
                  <c:v>0.37401940329452038</c:v>
                </c:pt>
                <c:pt idx="8405">
                  <c:v>0.3067871612188075</c:v>
                </c:pt>
                <c:pt idx="8406">
                  <c:v>0.37401940329452038</c:v>
                </c:pt>
                <c:pt idx="8407">
                  <c:v>0.3876454077208481</c:v>
                </c:pt>
                <c:pt idx="8408">
                  <c:v>0.54662287742120197</c:v>
                </c:pt>
                <c:pt idx="8409">
                  <c:v>5.0149291419494405E-3</c:v>
                </c:pt>
                <c:pt idx="8410">
                  <c:v>0.18289363326016486</c:v>
                </c:pt>
                <c:pt idx="8411">
                  <c:v>0.37401940329452038</c:v>
                </c:pt>
                <c:pt idx="8412">
                  <c:v>0.5881024892845943</c:v>
                </c:pt>
                <c:pt idx="8413">
                  <c:v>0.37401940329452016</c:v>
                </c:pt>
                <c:pt idx="8414">
                  <c:v>0.55550686154510787</c:v>
                </c:pt>
                <c:pt idx="8415">
                  <c:v>0.85447862845629763</c:v>
                </c:pt>
                <c:pt idx="8416">
                  <c:v>0.59049501015721029</c:v>
                </c:pt>
                <c:pt idx="8417">
                  <c:v>0.39317554350587591</c:v>
                </c:pt>
                <c:pt idx="8418">
                  <c:v>0.65346605256464396</c:v>
                </c:pt>
                <c:pt idx="8419">
                  <c:v>0.73635583947517036</c:v>
                </c:pt>
                <c:pt idx="8420">
                  <c:v>0.43887082077417899</c:v>
                </c:pt>
                <c:pt idx="8421">
                  <c:v>0.45457328716306217</c:v>
                </c:pt>
                <c:pt idx="8422">
                  <c:v>0.47161132570837644</c:v>
                </c:pt>
                <c:pt idx="8423">
                  <c:v>0.53147893571775551</c:v>
                </c:pt>
                <c:pt idx="8424">
                  <c:v>0.66167231096852674</c:v>
                </c:pt>
                <c:pt idx="8425">
                  <c:v>6.3970613128739751E-2</c:v>
                </c:pt>
                <c:pt idx="8427">
                  <c:v>1.2898039461495081</c:v>
                </c:pt>
                <c:pt idx="8428">
                  <c:v>0.15515498850937395</c:v>
                </c:pt>
                <c:pt idx="8429">
                  <c:v>2.0569613734759778E-2</c:v>
                </c:pt>
                <c:pt idx="8430">
                  <c:v>0.1794751999104349</c:v>
                </c:pt>
                <c:pt idx="8431">
                  <c:v>0.33288923163023576</c:v>
                </c:pt>
                <c:pt idx="8432">
                  <c:v>0.2766878575376947</c:v>
                </c:pt>
                <c:pt idx="8433">
                  <c:v>0.36975461466584097</c:v>
                </c:pt>
                <c:pt idx="8434">
                  <c:v>0.30525428220624534</c:v>
                </c:pt>
                <c:pt idx="8435">
                  <c:v>0.73570811180197704</c:v>
                </c:pt>
                <c:pt idx="8436">
                  <c:v>0.37401940329452038</c:v>
                </c:pt>
                <c:pt idx="8437">
                  <c:v>0.14975737678101717</c:v>
                </c:pt>
                <c:pt idx="8438">
                  <c:v>0.19108709011262381</c:v>
                </c:pt>
                <c:pt idx="8439">
                  <c:v>0.37401940329452038</c:v>
                </c:pt>
                <c:pt idx="8440">
                  <c:v>1.4987074043067026</c:v>
                </c:pt>
                <c:pt idx="8441">
                  <c:v>0.24474517645816687</c:v>
                </c:pt>
                <c:pt idx="8442">
                  <c:v>0.51451766774013252</c:v>
                </c:pt>
                <c:pt idx="8443">
                  <c:v>0.70022911719023728</c:v>
                </c:pt>
                <c:pt idx="8444">
                  <c:v>0.2242826954347362</c:v>
                </c:pt>
                <c:pt idx="8446">
                  <c:v>0.17120690791075049</c:v>
                </c:pt>
                <c:pt idx="8447">
                  <c:v>0.98033992486254684</c:v>
                </c:pt>
                <c:pt idx="8449">
                  <c:v>0.62659068950541796</c:v>
                </c:pt>
                <c:pt idx="8450">
                  <c:v>1.8158051865069196</c:v>
                </c:pt>
                <c:pt idx="8451">
                  <c:v>0.36342731610268841</c:v>
                </c:pt>
                <c:pt idx="8452">
                  <c:v>0.66554078266542194</c:v>
                </c:pt>
                <c:pt idx="8453">
                  <c:v>0.75215780699044654</c:v>
                </c:pt>
                <c:pt idx="8454">
                  <c:v>0.61692429636605128</c:v>
                </c:pt>
                <c:pt idx="8455">
                  <c:v>0.11558715226222953</c:v>
                </c:pt>
                <c:pt idx="8456">
                  <c:v>0.97873906168472324</c:v>
                </c:pt>
                <c:pt idx="8457">
                  <c:v>0.37401940329452038</c:v>
                </c:pt>
                <c:pt idx="8458">
                  <c:v>0.42505018296527758</c:v>
                </c:pt>
                <c:pt idx="8459">
                  <c:v>0.37401940329452038</c:v>
                </c:pt>
                <c:pt idx="8460">
                  <c:v>0.37401940329452038</c:v>
                </c:pt>
                <c:pt idx="8461">
                  <c:v>0.21450006558439358</c:v>
                </c:pt>
                <c:pt idx="8462">
                  <c:v>0.37401940329452038</c:v>
                </c:pt>
                <c:pt idx="8463">
                  <c:v>0.61058106058698269</c:v>
                </c:pt>
                <c:pt idx="8464">
                  <c:v>0.37401940329452016</c:v>
                </c:pt>
                <c:pt idx="8465">
                  <c:v>1.2869772213554691</c:v>
                </c:pt>
                <c:pt idx="8466">
                  <c:v>1.409931410860783</c:v>
                </c:pt>
                <c:pt idx="8467">
                  <c:v>6.1056030278427237E-2</c:v>
                </c:pt>
                <c:pt idx="8468">
                  <c:v>0.52710057804377441</c:v>
                </c:pt>
                <c:pt idx="8469">
                  <c:v>4.3207422459175866E-2</c:v>
                </c:pt>
                <c:pt idx="8470">
                  <c:v>0.98139658421094633</c:v>
                </c:pt>
                <c:pt idx="8471">
                  <c:v>0.31514437557011449</c:v>
                </c:pt>
                <c:pt idx="8472">
                  <c:v>0.2471493826174864</c:v>
                </c:pt>
                <c:pt idx="8473">
                  <c:v>0.10131444773449107</c:v>
                </c:pt>
                <c:pt idx="8474">
                  <c:v>0.37401940329452038</c:v>
                </c:pt>
                <c:pt idx="8475">
                  <c:v>0.23702695867265958</c:v>
                </c:pt>
                <c:pt idx="8476">
                  <c:v>0.32198969210757461</c:v>
                </c:pt>
                <c:pt idx="8477">
                  <c:v>0.34973301903469695</c:v>
                </c:pt>
                <c:pt idx="8478">
                  <c:v>0.71682205460187942</c:v>
                </c:pt>
                <c:pt idx="8479">
                  <c:v>0.86179282742026442</c:v>
                </c:pt>
                <c:pt idx="8480">
                  <c:v>0.81414842023958978</c:v>
                </c:pt>
                <c:pt idx="8481">
                  <c:v>0.56241945324898612</c:v>
                </c:pt>
                <c:pt idx="8483">
                  <c:v>1.9260929536402078</c:v>
                </c:pt>
                <c:pt idx="8484">
                  <c:v>0.37401940329452038</c:v>
                </c:pt>
                <c:pt idx="8485">
                  <c:v>6.0636169881622681E-2</c:v>
                </c:pt>
                <c:pt idx="8486">
                  <c:v>0.37401940329452038</c:v>
                </c:pt>
                <c:pt idx="8487">
                  <c:v>0.17286956128971404</c:v>
                </c:pt>
                <c:pt idx="8488">
                  <c:v>0.90825730975388963</c:v>
                </c:pt>
                <c:pt idx="8489">
                  <c:v>1.1113044994183159</c:v>
                </c:pt>
                <c:pt idx="8490">
                  <c:v>0.3513146285582528</c:v>
                </c:pt>
                <c:pt idx="8491">
                  <c:v>2.2182018318175296</c:v>
                </c:pt>
                <c:pt idx="8492">
                  <c:v>0.30893671963342262</c:v>
                </c:pt>
                <c:pt idx="8493">
                  <c:v>0.45171303113799083</c:v>
                </c:pt>
                <c:pt idx="8494">
                  <c:v>0.28461266754467507</c:v>
                </c:pt>
                <c:pt idx="8495">
                  <c:v>1.0571027055766269</c:v>
                </c:pt>
                <c:pt idx="8496">
                  <c:v>1.9937515857282826</c:v>
                </c:pt>
                <c:pt idx="8497">
                  <c:v>1.0433666190373234</c:v>
                </c:pt>
                <c:pt idx="8498">
                  <c:v>0.37401940329452038</c:v>
                </c:pt>
                <c:pt idx="8499">
                  <c:v>0.13001502342321594</c:v>
                </c:pt>
                <c:pt idx="8500">
                  <c:v>2.8950418481571774E-2</c:v>
                </c:pt>
                <c:pt idx="8501">
                  <c:v>0.32408260358202828</c:v>
                </c:pt>
                <c:pt idx="8502">
                  <c:v>0.16422108267252217</c:v>
                </c:pt>
                <c:pt idx="8503">
                  <c:v>0.60143397366285711</c:v>
                </c:pt>
                <c:pt idx="8504">
                  <c:v>0.37401940329452016</c:v>
                </c:pt>
                <c:pt idx="8505">
                  <c:v>1.45683214696839</c:v>
                </c:pt>
                <c:pt idx="8506">
                  <c:v>0.43037924414290185</c:v>
                </c:pt>
                <c:pt idx="8507">
                  <c:v>0.12460841766666335</c:v>
                </c:pt>
                <c:pt idx="8508">
                  <c:v>0.64595059400568966</c:v>
                </c:pt>
                <c:pt idx="8509">
                  <c:v>1.8889172850828979E-2</c:v>
                </c:pt>
                <c:pt idx="8510">
                  <c:v>0.16734070215853811</c:v>
                </c:pt>
                <c:pt idx="8511">
                  <c:v>0.60283583824226006</c:v>
                </c:pt>
                <c:pt idx="8512">
                  <c:v>0.20878111168333791</c:v>
                </c:pt>
                <c:pt idx="8513">
                  <c:v>0.34458684447967031</c:v>
                </c:pt>
                <c:pt idx="8514">
                  <c:v>1.1716402465950142</c:v>
                </c:pt>
                <c:pt idx="8515">
                  <c:v>0.10576626770517179</c:v>
                </c:pt>
                <c:pt idx="8516">
                  <c:v>0.59735811778323455</c:v>
                </c:pt>
                <c:pt idx="8517">
                  <c:v>0.99893936145722773</c:v>
                </c:pt>
                <c:pt idx="8518">
                  <c:v>1.7088127370432251</c:v>
                </c:pt>
                <c:pt idx="8519">
                  <c:v>2.5588330102594255E-2</c:v>
                </c:pt>
                <c:pt idx="8520">
                  <c:v>0.86971102201337147</c:v>
                </c:pt>
                <c:pt idx="8521">
                  <c:v>0.37401940329452038</c:v>
                </c:pt>
                <c:pt idx="8522">
                  <c:v>4.5951394743438935E-2</c:v>
                </c:pt>
                <c:pt idx="8523">
                  <c:v>0.72565974642061981</c:v>
                </c:pt>
                <c:pt idx="8524">
                  <c:v>0.23116815637534516</c:v>
                </c:pt>
                <c:pt idx="8525">
                  <c:v>0.37401940329452016</c:v>
                </c:pt>
                <c:pt idx="8526">
                  <c:v>0.73635583947517036</c:v>
                </c:pt>
                <c:pt idx="8527">
                  <c:v>0.34433113261627118</c:v>
                </c:pt>
                <c:pt idx="8528">
                  <c:v>0.73147175220951177</c:v>
                </c:pt>
                <c:pt idx="8529">
                  <c:v>0.37401940329452038</c:v>
                </c:pt>
                <c:pt idx="8530">
                  <c:v>0.40137196514022366</c:v>
                </c:pt>
                <c:pt idx="8531">
                  <c:v>0.37401940329452038</c:v>
                </c:pt>
                <c:pt idx="8532">
                  <c:v>5.971921664690303E-2</c:v>
                </c:pt>
                <c:pt idx="8533">
                  <c:v>0.24402254532452158</c:v>
                </c:pt>
                <c:pt idx="8534">
                  <c:v>9.829647088738859E-2</c:v>
                </c:pt>
                <c:pt idx="8535">
                  <c:v>0.24402254532452158</c:v>
                </c:pt>
                <c:pt idx="8536">
                  <c:v>0.17897639720092862</c:v>
                </c:pt>
                <c:pt idx="8537">
                  <c:v>0.94524620841661566</c:v>
                </c:pt>
                <c:pt idx="8538">
                  <c:v>0.10932613085627464</c:v>
                </c:pt>
                <c:pt idx="8539">
                  <c:v>0.3717779114344299</c:v>
                </c:pt>
                <c:pt idx="8540">
                  <c:v>0.37401940329452038</c:v>
                </c:pt>
                <c:pt idx="8541">
                  <c:v>0.41827754106099796</c:v>
                </c:pt>
                <c:pt idx="8542">
                  <c:v>0.67498776282442952</c:v>
                </c:pt>
                <c:pt idx="8543">
                  <c:v>0.29170302522394592</c:v>
                </c:pt>
                <c:pt idx="8544">
                  <c:v>0.35852531021565781</c:v>
                </c:pt>
                <c:pt idx="8545">
                  <c:v>1.0854936451731092</c:v>
                </c:pt>
                <c:pt idx="8546">
                  <c:v>0.37401940329452038</c:v>
                </c:pt>
                <c:pt idx="8547">
                  <c:v>0.6396533253900174</c:v>
                </c:pt>
                <c:pt idx="8548">
                  <c:v>1.8308788655070476</c:v>
                </c:pt>
                <c:pt idx="8549">
                  <c:v>0.33582323321327545</c:v>
                </c:pt>
                <c:pt idx="8550">
                  <c:v>0.82816743310839425</c:v>
                </c:pt>
                <c:pt idx="8551">
                  <c:v>0.37401940329452038</c:v>
                </c:pt>
                <c:pt idx="8552">
                  <c:v>0.37401940329452038</c:v>
                </c:pt>
                <c:pt idx="8553">
                  <c:v>0.37401940329452038</c:v>
                </c:pt>
                <c:pt idx="8554">
                  <c:v>0.54018252190403215</c:v>
                </c:pt>
                <c:pt idx="8555">
                  <c:v>0.43393775431865184</c:v>
                </c:pt>
                <c:pt idx="8556">
                  <c:v>0.37401940329452038</c:v>
                </c:pt>
                <c:pt idx="8557">
                  <c:v>0.38126751513923895</c:v>
                </c:pt>
                <c:pt idx="8558">
                  <c:v>0.16445406280360114</c:v>
                </c:pt>
                <c:pt idx="8559">
                  <c:v>0.37401940329452038</c:v>
                </c:pt>
                <c:pt idx="8560">
                  <c:v>0.15654603492656508</c:v>
                </c:pt>
                <c:pt idx="8561">
                  <c:v>0.32489998560606631</c:v>
                </c:pt>
                <c:pt idx="8562">
                  <c:v>0.37401940329452038</c:v>
                </c:pt>
                <c:pt idx="8563">
                  <c:v>4.2991379668438967E-2</c:v>
                </c:pt>
                <c:pt idx="8564">
                  <c:v>0.69479572867760797</c:v>
                </c:pt>
                <c:pt idx="8565">
                  <c:v>1.4458394006699919</c:v>
                </c:pt>
                <c:pt idx="8566">
                  <c:v>0.36674887037693082</c:v>
                </c:pt>
                <c:pt idx="8567">
                  <c:v>0.38909865597967191</c:v>
                </c:pt>
                <c:pt idx="8568">
                  <c:v>0.37401940329452038</c:v>
                </c:pt>
                <c:pt idx="8569">
                  <c:v>2.2537563013626603</c:v>
                </c:pt>
                <c:pt idx="8570">
                  <c:v>0.39303840446024968</c:v>
                </c:pt>
                <c:pt idx="8571">
                  <c:v>1.264474266930272</c:v>
                </c:pt>
                <c:pt idx="8572">
                  <c:v>0.38258043818148069</c:v>
                </c:pt>
                <c:pt idx="8573">
                  <c:v>0.34883742725996725</c:v>
                </c:pt>
                <c:pt idx="8574">
                  <c:v>0.20220367234321912</c:v>
                </c:pt>
                <c:pt idx="8576">
                  <c:v>1.0612807583759145</c:v>
                </c:pt>
                <c:pt idx="8577">
                  <c:v>1.0139515391746574</c:v>
                </c:pt>
                <c:pt idx="8578">
                  <c:v>0.3964860520212698</c:v>
                </c:pt>
                <c:pt idx="8580">
                  <c:v>9.3981700784896982E-2</c:v>
                </c:pt>
                <c:pt idx="8581">
                  <c:v>0.46780817745395398</c:v>
                </c:pt>
                <c:pt idx="8582">
                  <c:v>1.1215057686539789</c:v>
                </c:pt>
                <c:pt idx="8583">
                  <c:v>0.33426271471937274</c:v>
                </c:pt>
                <c:pt idx="8584">
                  <c:v>0.37401940329452038</c:v>
                </c:pt>
                <c:pt idx="8586">
                  <c:v>0.19116903461417231</c:v>
                </c:pt>
                <c:pt idx="8587">
                  <c:v>0.73572105480555505</c:v>
                </c:pt>
                <c:pt idx="8588">
                  <c:v>0.47398417588454522</c:v>
                </c:pt>
                <c:pt idx="8589">
                  <c:v>2.6700513600433115E-2</c:v>
                </c:pt>
                <c:pt idx="8590">
                  <c:v>0.54289152960567533</c:v>
                </c:pt>
                <c:pt idx="8591">
                  <c:v>0.37401940329452038</c:v>
                </c:pt>
                <c:pt idx="8592">
                  <c:v>0.13394513305726188</c:v>
                </c:pt>
                <c:pt idx="8593">
                  <c:v>0.37401940329452038</c:v>
                </c:pt>
                <c:pt idx="8594">
                  <c:v>1.0836437153200521E-2</c:v>
                </c:pt>
                <c:pt idx="8595">
                  <c:v>1.5518861405199889E-2</c:v>
                </c:pt>
                <c:pt idx="8597">
                  <c:v>0.60877798059154575</c:v>
                </c:pt>
                <c:pt idx="8598">
                  <c:v>0.37401940329452038</c:v>
                </c:pt>
                <c:pt idx="8599">
                  <c:v>0.70696387777359748</c:v>
                </c:pt>
                <c:pt idx="8600">
                  <c:v>3.1212162368349835E-2</c:v>
                </c:pt>
                <c:pt idx="8601">
                  <c:v>0.37401940329452038</c:v>
                </c:pt>
                <c:pt idx="8602">
                  <c:v>4.9750939793111966E-2</c:v>
                </c:pt>
                <c:pt idx="8603">
                  <c:v>0.65671373324037918</c:v>
                </c:pt>
                <c:pt idx="8604">
                  <c:v>0.6468736256980312</c:v>
                </c:pt>
                <c:pt idx="8605">
                  <c:v>0.37401940329452038</c:v>
                </c:pt>
                <c:pt idx="8607">
                  <c:v>0.10540345474150875</c:v>
                </c:pt>
                <c:pt idx="8609">
                  <c:v>0.37401940329452038</c:v>
                </c:pt>
                <c:pt idx="8610">
                  <c:v>0.11146470915236119</c:v>
                </c:pt>
                <c:pt idx="8611">
                  <c:v>0.53087644394859468</c:v>
                </c:pt>
                <c:pt idx="8612">
                  <c:v>0.40665161550942097</c:v>
                </c:pt>
                <c:pt idx="8613">
                  <c:v>0.72468212230274898</c:v>
                </c:pt>
                <c:pt idx="8615">
                  <c:v>1.1364736795371531</c:v>
                </c:pt>
                <c:pt idx="8616">
                  <c:v>0.733783261818577</c:v>
                </c:pt>
                <c:pt idx="8618">
                  <c:v>0.73503286870767137</c:v>
                </c:pt>
                <c:pt idx="8619">
                  <c:v>0.16419175593821719</c:v>
                </c:pt>
                <c:pt idx="8620">
                  <c:v>0.21146715659364435</c:v>
                </c:pt>
                <c:pt idx="8621">
                  <c:v>0.4734625159890592</c:v>
                </c:pt>
                <c:pt idx="8622">
                  <c:v>0.73635583947517036</c:v>
                </c:pt>
                <c:pt idx="8623">
                  <c:v>8.0251288207932425E-2</c:v>
                </c:pt>
                <c:pt idx="8624">
                  <c:v>0.44960278566345097</c:v>
                </c:pt>
                <c:pt idx="8625">
                  <c:v>0.13976840589023554</c:v>
                </c:pt>
                <c:pt idx="8626">
                  <c:v>1.1107714695844084</c:v>
                </c:pt>
                <c:pt idx="8627">
                  <c:v>0.67307011256140481</c:v>
                </c:pt>
                <c:pt idx="8628">
                  <c:v>0.73338914935694299</c:v>
                </c:pt>
                <c:pt idx="8629">
                  <c:v>0.7216837342414224</c:v>
                </c:pt>
                <c:pt idx="8630">
                  <c:v>0.60622770419838323</c:v>
                </c:pt>
                <c:pt idx="8631">
                  <c:v>0.66298762057575999</c:v>
                </c:pt>
                <c:pt idx="8632">
                  <c:v>0.85165014785668858</c:v>
                </c:pt>
                <c:pt idx="8633">
                  <c:v>0.76270185626323295</c:v>
                </c:pt>
                <c:pt idx="8634">
                  <c:v>1.4892225795326015</c:v>
                </c:pt>
                <c:pt idx="8635">
                  <c:v>0.16393019543878604</c:v>
                </c:pt>
                <c:pt idx="8636">
                  <c:v>4.5868323784335627E-2</c:v>
                </c:pt>
                <c:pt idx="8637">
                  <c:v>0.78995250592868216</c:v>
                </c:pt>
                <c:pt idx="8638">
                  <c:v>0.25323411182833738</c:v>
                </c:pt>
                <c:pt idx="8639">
                  <c:v>0.20860560696253427</c:v>
                </c:pt>
                <c:pt idx="8640">
                  <c:v>0.45050071941919406</c:v>
                </c:pt>
                <c:pt idx="8641">
                  <c:v>0.51322183911907859</c:v>
                </c:pt>
                <c:pt idx="8642">
                  <c:v>0.12462622373665241</c:v>
                </c:pt>
                <c:pt idx="8643">
                  <c:v>0.65829710724184032</c:v>
                </c:pt>
                <c:pt idx="8644">
                  <c:v>0.58680418765370246</c:v>
                </c:pt>
                <c:pt idx="8645">
                  <c:v>0.60260252145997284</c:v>
                </c:pt>
                <c:pt idx="8646">
                  <c:v>0.39260639999487457</c:v>
                </c:pt>
                <c:pt idx="8647">
                  <c:v>0.14361411073340205</c:v>
                </c:pt>
                <c:pt idx="8648">
                  <c:v>0.60770818076665056</c:v>
                </c:pt>
                <c:pt idx="8649">
                  <c:v>0.38527184983286811</c:v>
                </c:pt>
                <c:pt idx="8650">
                  <c:v>4.4682816230130935E-2</c:v>
                </c:pt>
                <c:pt idx="8651">
                  <c:v>0.49303270354765227</c:v>
                </c:pt>
                <c:pt idx="8652">
                  <c:v>0.29219461465321783</c:v>
                </c:pt>
                <c:pt idx="8653">
                  <c:v>1.0411394678841843</c:v>
                </c:pt>
                <c:pt idx="8654">
                  <c:v>0.20415884035040829</c:v>
                </c:pt>
                <c:pt idx="8655">
                  <c:v>1.2638187106330967</c:v>
                </c:pt>
                <c:pt idx="8656">
                  <c:v>0.30721657870100383</c:v>
                </c:pt>
                <c:pt idx="8657">
                  <c:v>9.1030399859368005E-2</c:v>
                </c:pt>
                <c:pt idx="8658">
                  <c:v>0.73930862813956921</c:v>
                </c:pt>
                <c:pt idx="8659">
                  <c:v>0.41995777312580179</c:v>
                </c:pt>
                <c:pt idx="8661">
                  <c:v>0.30640196579678097</c:v>
                </c:pt>
                <c:pt idx="8663">
                  <c:v>0.89622826106184494</c:v>
                </c:pt>
                <c:pt idx="8664">
                  <c:v>0.40057039989644827</c:v>
                </c:pt>
                <c:pt idx="8665">
                  <c:v>0.2171972910422964</c:v>
                </c:pt>
                <c:pt idx="8666">
                  <c:v>5.2700366997451592E-2</c:v>
                </c:pt>
                <c:pt idx="8667">
                  <c:v>0.17969980323994519</c:v>
                </c:pt>
                <c:pt idx="8668">
                  <c:v>5.7797598066621991E-2</c:v>
                </c:pt>
                <c:pt idx="8669">
                  <c:v>0.10840291548340507</c:v>
                </c:pt>
                <c:pt idx="8670">
                  <c:v>0.55677528748875227</c:v>
                </c:pt>
                <c:pt idx="8671">
                  <c:v>0.37401940329452038</c:v>
                </c:pt>
                <c:pt idx="8672">
                  <c:v>0.37401940329452038</c:v>
                </c:pt>
                <c:pt idx="8673">
                  <c:v>0.37401940329452038</c:v>
                </c:pt>
                <c:pt idx="8674">
                  <c:v>0.37401940329452038</c:v>
                </c:pt>
                <c:pt idx="8675">
                  <c:v>1.0041646085957991</c:v>
                </c:pt>
                <c:pt idx="8676">
                  <c:v>0.20961400252943954</c:v>
                </c:pt>
                <c:pt idx="8677">
                  <c:v>1.1723667882228901</c:v>
                </c:pt>
                <c:pt idx="8678">
                  <c:v>1.0834835295838887</c:v>
                </c:pt>
                <c:pt idx="8679">
                  <c:v>0.37401940329452038</c:v>
                </c:pt>
                <c:pt idx="8680">
                  <c:v>0.37401940329452038</c:v>
                </c:pt>
                <c:pt idx="8682">
                  <c:v>9.3858499727739672E-3</c:v>
                </c:pt>
                <c:pt idx="8683">
                  <c:v>0.37401940329452038</c:v>
                </c:pt>
                <c:pt idx="8685">
                  <c:v>6.4482356340074043E-2</c:v>
                </c:pt>
                <c:pt idx="8686">
                  <c:v>9.5685142042236368E-2</c:v>
                </c:pt>
                <c:pt idx="8687">
                  <c:v>0.72942308320825189</c:v>
                </c:pt>
                <c:pt idx="8688">
                  <c:v>0.37401940329452038</c:v>
                </c:pt>
                <c:pt idx="8689">
                  <c:v>0.45078564538732341</c:v>
                </c:pt>
                <c:pt idx="8690">
                  <c:v>9.7111105383422699E-2</c:v>
                </c:pt>
                <c:pt idx="8691">
                  <c:v>0.54315964335329225</c:v>
                </c:pt>
                <c:pt idx="8692">
                  <c:v>0.73635583947517036</c:v>
                </c:pt>
                <c:pt idx="8693">
                  <c:v>5.235102996568957E-2</c:v>
                </c:pt>
                <c:pt idx="8694">
                  <c:v>5.235102996568957E-2</c:v>
                </c:pt>
                <c:pt idx="8695">
                  <c:v>0.70644020442848199</c:v>
                </c:pt>
                <c:pt idx="8696">
                  <c:v>4.152643638395994E-2</c:v>
                </c:pt>
                <c:pt idx="8697">
                  <c:v>0.23636272324227953</c:v>
                </c:pt>
                <c:pt idx="8698">
                  <c:v>0.37401940329452038</c:v>
                </c:pt>
                <c:pt idx="8699">
                  <c:v>0.40796025708549266</c:v>
                </c:pt>
                <c:pt idx="8700">
                  <c:v>0.3177600673696514</c:v>
                </c:pt>
                <c:pt idx="8701">
                  <c:v>0.14472423851419422</c:v>
                </c:pt>
                <c:pt idx="8702">
                  <c:v>0.14056843506275182</c:v>
                </c:pt>
                <c:pt idx="8703">
                  <c:v>0.37401940329452038</c:v>
                </c:pt>
                <c:pt idx="8704">
                  <c:v>0.13461311229025419</c:v>
                </c:pt>
                <c:pt idx="8705">
                  <c:v>1.3162555946928827</c:v>
                </c:pt>
                <c:pt idx="8706">
                  <c:v>1.0100694610397686E-2</c:v>
                </c:pt>
                <c:pt idx="8707">
                  <c:v>2.8335953994349891E-2</c:v>
                </c:pt>
                <c:pt idx="8708">
                  <c:v>2.0325910431735874</c:v>
                </c:pt>
                <c:pt idx="8709">
                  <c:v>0.31445576585437351</c:v>
                </c:pt>
                <c:pt idx="8710">
                  <c:v>6.7529876252238469E-2</c:v>
                </c:pt>
                <c:pt idx="8711">
                  <c:v>0.37401940329452038</c:v>
                </c:pt>
                <c:pt idx="8712">
                  <c:v>0.56904846070087045</c:v>
                </c:pt>
                <c:pt idx="8713">
                  <c:v>0.69968355364455914</c:v>
                </c:pt>
                <c:pt idx="8714">
                  <c:v>0.74689306904141395</c:v>
                </c:pt>
                <c:pt idx="8715">
                  <c:v>0.37401940329452038</c:v>
                </c:pt>
                <c:pt idx="8716">
                  <c:v>0.34951000754268219</c:v>
                </c:pt>
                <c:pt idx="8717">
                  <c:v>0.37401940329452016</c:v>
                </c:pt>
                <c:pt idx="8718">
                  <c:v>0.1392547228925603</c:v>
                </c:pt>
                <c:pt idx="8719">
                  <c:v>0.56891766200267158</c:v>
                </c:pt>
                <c:pt idx="8720">
                  <c:v>0.35334527008938182</c:v>
                </c:pt>
                <c:pt idx="8721">
                  <c:v>9.8650777646113699E-2</c:v>
                </c:pt>
                <c:pt idx="8722">
                  <c:v>3.6700592714794325E-2</c:v>
                </c:pt>
                <c:pt idx="8723">
                  <c:v>9.2478415066413161E-2</c:v>
                </c:pt>
                <c:pt idx="8724">
                  <c:v>0.37401940329452038</c:v>
                </c:pt>
                <c:pt idx="8725">
                  <c:v>0.23541180918570229</c:v>
                </c:pt>
                <c:pt idx="8726">
                  <c:v>0.20186135538353708</c:v>
                </c:pt>
                <c:pt idx="8727">
                  <c:v>0.37401940329452038</c:v>
                </c:pt>
                <c:pt idx="8728">
                  <c:v>0.80987319441502781</c:v>
                </c:pt>
                <c:pt idx="8729">
                  <c:v>0.52459235457976372</c:v>
                </c:pt>
                <c:pt idx="8730">
                  <c:v>0.73147227059595721</c:v>
                </c:pt>
                <c:pt idx="8731">
                  <c:v>0.37401940329452038</c:v>
                </c:pt>
                <c:pt idx="8732">
                  <c:v>0.42363228606051045</c:v>
                </c:pt>
                <c:pt idx="8733">
                  <c:v>0.43963703487219535</c:v>
                </c:pt>
                <c:pt idx="8734">
                  <c:v>0.57398833660780302</c:v>
                </c:pt>
                <c:pt idx="8735">
                  <c:v>0.71078821986584528</c:v>
                </c:pt>
                <c:pt idx="8736">
                  <c:v>0.58946264909612245</c:v>
                </c:pt>
                <c:pt idx="8737">
                  <c:v>0.49883285464617133</c:v>
                </c:pt>
                <c:pt idx="8738">
                  <c:v>0.36803516841981426</c:v>
                </c:pt>
                <c:pt idx="8739">
                  <c:v>0.59055377785399099</c:v>
                </c:pt>
                <c:pt idx="8740">
                  <c:v>0.65080765526449269</c:v>
                </c:pt>
                <c:pt idx="8741">
                  <c:v>0.12100507670216555</c:v>
                </c:pt>
                <c:pt idx="8742">
                  <c:v>0.37401940329452038</c:v>
                </c:pt>
                <c:pt idx="8743">
                  <c:v>0.33297744802034057</c:v>
                </c:pt>
                <c:pt idx="8744">
                  <c:v>1.5968221050924023</c:v>
                </c:pt>
                <c:pt idx="8745">
                  <c:v>1.1062205167471844</c:v>
                </c:pt>
                <c:pt idx="8746">
                  <c:v>0.37401940329452038</c:v>
                </c:pt>
                <c:pt idx="8747">
                  <c:v>6.0446251511833506E-2</c:v>
                </c:pt>
                <c:pt idx="8748">
                  <c:v>0.1347762378920721</c:v>
                </c:pt>
                <c:pt idx="8749">
                  <c:v>0.41880565830381933</c:v>
                </c:pt>
                <c:pt idx="8750">
                  <c:v>0.31863620854079816</c:v>
                </c:pt>
                <c:pt idx="8751">
                  <c:v>0.81543324391433736</c:v>
                </c:pt>
                <c:pt idx="8752">
                  <c:v>1.003652958770614</c:v>
                </c:pt>
                <c:pt idx="8753">
                  <c:v>0.367581192332259</c:v>
                </c:pt>
                <c:pt idx="8754">
                  <c:v>0.39526175548265868</c:v>
                </c:pt>
                <c:pt idx="8755">
                  <c:v>0.37401940329452038</c:v>
                </c:pt>
                <c:pt idx="8756">
                  <c:v>0.32178122967186351</c:v>
                </c:pt>
                <c:pt idx="8757">
                  <c:v>0.16406088256676701</c:v>
                </c:pt>
                <c:pt idx="8758">
                  <c:v>0.19047087673495577</c:v>
                </c:pt>
                <c:pt idx="8759">
                  <c:v>0.6024430695482148</c:v>
                </c:pt>
                <c:pt idx="8760">
                  <c:v>0.37401940329452038</c:v>
                </c:pt>
                <c:pt idx="8761">
                  <c:v>0.45436373844512518</c:v>
                </c:pt>
                <c:pt idx="8762">
                  <c:v>0.3038061880144638</c:v>
                </c:pt>
                <c:pt idx="8763">
                  <c:v>0.58383859658935389</c:v>
                </c:pt>
                <c:pt idx="8767">
                  <c:v>6.5293017970615375E-2</c:v>
                </c:pt>
                <c:pt idx="8768">
                  <c:v>1.3978302482372205</c:v>
                </c:pt>
                <c:pt idx="8769">
                  <c:v>0.10261615369195266</c:v>
                </c:pt>
                <c:pt idx="8770">
                  <c:v>0.25630107252331485</c:v>
                </c:pt>
                <c:pt idx="8771">
                  <c:v>0.10541475104045887</c:v>
                </c:pt>
                <c:pt idx="8772">
                  <c:v>0.83554282948645864</c:v>
                </c:pt>
                <c:pt idx="8773">
                  <c:v>0.37401940329452016</c:v>
                </c:pt>
                <c:pt idx="8774">
                  <c:v>0.54296504349153585</c:v>
                </c:pt>
                <c:pt idx="8775">
                  <c:v>0.4400648273461123</c:v>
                </c:pt>
                <c:pt idx="8776">
                  <c:v>1.1880353170241491</c:v>
                </c:pt>
                <c:pt idx="8777">
                  <c:v>0.57951934470511213</c:v>
                </c:pt>
                <c:pt idx="8778">
                  <c:v>0.46504085125415012</c:v>
                </c:pt>
                <c:pt idx="8779">
                  <c:v>0.34103621155324432</c:v>
                </c:pt>
                <c:pt idx="8780">
                  <c:v>0.71078821986584528</c:v>
                </c:pt>
                <c:pt idx="8781">
                  <c:v>0.2188820450700984</c:v>
                </c:pt>
                <c:pt idx="8782">
                  <c:v>0.13814482676395001</c:v>
                </c:pt>
                <c:pt idx="8783">
                  <c:v>0.23865974298941037</c:v>
                </c:pt>
                <c:pt idx="8784">
                  <c:v>0.42211746992928112</c:v>
                </c:pt>
                <c:pt idx="8785">
                  <c:v>0.37401940329452038</c:v>
                </c:pt>
                <c:pt idx="8786">
                  <c:v>0.57754344145151015</c:v>
                </c:pt>
                <c:pt idx="8787">
                  <c:v>0.29113549013598744</c:v>
                </c:pt>
                <c:pt idx="8788">
                  <c:v>0.23883007159752648</c:v>
                </c:pt>
                <c:pt idx="8789">
                  <c:v>0.3144687348093681</c:v>
                </c:pt>
                <c:pt idx="8790">
                  <c:v>1.221493308270247</c:v>
                </c:pt>
                <c:pt idx="8791">
                  <c:v>0.37401940329452038</c:v>
                </c:pt>
                <c:pt idx="8792">
                  <c:v>0.44818586274270888</c:v>
                </c:pt>
                <c:pt idx="8793">
                  <c:v>0.35993074986398432</c:v>
                </c:pt>
                <c:pt idx="8794">
                  <c:v>0.37401940329452038</c:v>
                </c:pt>
                <c:pt idx="8795">
                  <c:v>0.37401940329452038</c:v>
                </c:pt>
                <c:pt idx="8796">
                  <c:v>0.62341917028823102</c:v>
                </c:pt>
                <c:pt idx="8797">
                  <c:v>7.7538349475020571E-3</c:v>
                </c:pt>
                <c:pt idx="8798">
                  <c:v>0.15350629318159251</c:v>
                </c:pt>
                <c:pt idx="8799">
                  <c:v>0.80704497082135529</c:v>
                </c:pt>
                <c:pt idx="8801">
                  <c:v>1.1967250927288231</c:v>
                </c:pt>
                <c:pt idx="8802">
                  <c:v>0.73595357395555083</c:v>
                </c:pt>
                <c:pt idx="8803">
                  <c:v>0.37401940329452038</c:v>
                </c:pt>
                <c:pt idx="8804">
                  <c:v>0.91903291688274114</c:v>
                </c:pt>
                <c:pt idx="8805">
                  <c:v>0.10620561022829211</c:v>
                </c:pt>
                <c:pt idx="8806">
                  <c:v>0.74218084106882976</c:v>
                </c:pt>
                <c:pt idx="8807">
                  <c:v>0.12860882451253672</c:v>
                </c:pt>
                <c:pt idx="8809">
                  <c:v>0.35960868083323705</c:v>
                </c:pt>
                <c:pt idx="8810">
                  <c:v>0.39715383172546964</c:v>
                </c:pt>
                <c:pt idx="8811">
                  <c:v>0.81148314463614746</c:v>
                </c:pt>
                <c:pt idx="8812">
                  <c:v>0.52416943489159729</c:v>
                </c:pt>
                <c:pt idx="8813">
                  <c:v>0.37401940329452038</c:v>
                </c:pt>
                <c:pt idx="8814">
                  <c:v>0.37401940329452016</c:v>
                </c:pt>
                <c:pt idx="8815">
                  <c:v>0.1565367920881158</c:v>
                </c:pt>
                <c:pt idx="8816">
                  <c:v>0.37401940329452038</c:v>
                </c:pt>
                <c:pt idx="8817">
                  <c:v>1.114014016579769</c:v>
                </c:pt>
                <c:pt idx="8818">
                  <c:v>1.1103433392550395</c:v>
                </c:pt>
                <c:pt idx="8820">
                  <c:v>4.6950482467221342</c:v>
                </c:pt>
                <c:pt idx="8821">
                  <c:v>0.535744037018271</c:v>
                </c:pt>
                <c:pt idx="8822">
                  <c:v>3.3001010033468066</c:v>
                </c:pt>
                <c:pt idx="8823">
                  <c:v>0.21973127234658418</c:v>
                </c:pt>
                <c:pt idx="8824">
                  <c:v>0.65845705984320302</c:v>
                </c:pt>
                <c:pt idx="8825">
                  <c:v>0.71547611650059539</c:v>
                </c:pt>
                <c:pt idx="8826">
                  <c:v>0.37401940329452038</c:v>
                </c:pt>
                <c:pt idx="8827">
                  <c:v>1.0915359662580719</c:v>
                </c:pt>
                <c:pt idx="8828">
                  <c:v>0.10779940220867462</c:v>
                </c:pt>
                <c:pt idx="8829">
                  <c:v>0.34203866231244057</c:v>
                </c:pt>
                <c:pt idx="8830">
                  <c:v>0.64603683835247649</c:v>
                </c:pt>
                <c:pt idx="8831">
                  <c:v>0.32447720362145849</c:v>
                </c:pt>
                <c:pt idx="8832">
                  <c:v>2.4537846008625381</c:v>
                </c:pt>
                <c:pt idx="8834">
                  <c:v>0.73535236762580125</c:v>
                </c:pt>
                <c:pt idx="8835">
                  <c:v>0.73535173194024017</c:v>
                </c:pt>
                <c:pt idx="8836">
                  <c:v>0.39207832326371672</c:v>
                </c:pt>
                <c:pt idx="8837">
                  <c:v>0.16374103852671709</c:v>
                </c:pt>
                <c:pt idx="8838">
                  <c:v>0.44006052249351002</c:v>
                </c:pt>
                <c:pt idx="8839">
                  <c:v>0.40324911409229364</c:v>
                </c:pt>
                <c:pt idx="8840">
                  <c:v>0.81280777517468972</c:v>
                </c:pt>
                <c:pt idx="8841">
                  <c:v>0.71443128523943411</c:v>
                </c:pt>
                <c:pt idx="8842">
                  <c:v>4.2807606193034524E-2</c:v>
                </c:pt>
                <c:pt idx="8843">
                  <c:v>0.11223323439788589</c:v>
                </c:pt>
                <c:pt idx="8844">
                  <c:v>0.37401940329452038</c:v>
                </c:pt>
                <c:pt idx="8845">
                  <c:v>1.2903782880911197</c:v>
                </c:pt>
                <c:pt idx="8846">
                  <c:v>0.36577347271711141</c:v>
                </c:pt>
                <c:pt idx="8847">
                  <c:v>0.37401940329452016</c:v>
                </c:pt>
                <c:pt idx="8848">
                  <c:v>0.68876952535870262</c:v>
                </c:pt>
                <c:pt idx="8849">
                  <c:v>1.2065803938672828</c:v>
                </c:pt>
                <c:pt idx="8850">
                  <c:v>4.6420053578217379E-4</c:v>
                </c:pt>
                <c:pt idx="8851">
                  <c:v>0.48672355642664877</c:v>
                </c:pt>
                <c:pt idx="8852">
                  <c:v>1.416179832042274</c:v>
                </c:pt>
                <c:pt idx="8853">
                  <c:v>5.9787433735162029E-2</c:v>
                </c:pt>
                <c:pt idx="8854">
                  <c:v>1.197400838575903</c:v>
                </c:pt>
                <c:pt idx="8855">
                  <c:v>1.087437254150976</c:v>
                </c:pt>
                <c:pt idx="8856">
                  <c:v>0.68058017431585849</c:v>
                </c:pt>
                <c:pt idx="8857">
                  <c:v>0.33344048889940719</c:v>
                </c:pt>
                <c:pt idx="8858">
                  <c:v>0.81568081260914327</c:v>
                </c:pt>
                <c:pt idx="8859">
                  <c:v>1.7521439967171142E-2</c:v>
                </c:pt>
                <c:pt idx="8860">
                  <c:v>2.6388486856472677E-2</c:v>
                </c:pt>
                <c:pt idx="8861">
                  <c:v>0.11873826524196862</c:v>
                </c:pt>
                <c:pt idx="8862">
                  <c:v>0.93090710183609893</c:v>
                </c:pt>
                <c:pt idx="8863">
                  <c:v>0.60703453147841824</c:v>
                </c:pt>
                <c:pt idx="8864">
                  <c:v>0.66192923440264384</c:v>
                </c:pt>
                <c:pt idx="8865">
                  <c:v>0.28308332332349628</c:v>
                </c:pt>
                <c:pt idx="8866">
                  <c:v>1.4649388079505468</c:v>
                </c:pt>
                <c:pt idx="8867">
                  <c:v>0.6785740210269261</c:v>
                </c:pt>
                <c:pt idx="8868">
                  <c:v>0.37401940329452038</c:v>
                </c:pt>
                <c:pt idx="8869">
                  <c:v>0.23468914846603223</c:v>
                </c:pt>
                <c:pt idx="8870">
                  <c:v>0.56891766200267158</c:v>
                </c:pt>
                <c:pt idx="8871">
                  <c:v>0.784208086414241</c:v>
                </c:pt>
                <c:pt idx="8872">
                  <c:v>9.8650777646113699E-2</c:v>
                </c:pt>
                <c:pt idx="8873">
                  <c:v>0.23911786324664844</c:v>
                </c:pt>
                <c:pt idx="8874">
                  <c:v>0.37401940329452038</c:v>
                </c:pt>
                <c:pt idx="8875">
                  <c:v>8.7558625136775498E-3</c:v>
                </c:pt>
                <c:pt idx="8876">
                  <c:v>1.0317296695229436</c:v>
                </c:pt>
                <c:pt idx="8877">
                  <c:v>1.0168798046328484</c:v>
                </c:pt>
                <c:pt idx="8879">
                  <c:v>0.47257409989004195</c:v>
                </c:pt>
                <c:pt idx="8880">
                  <c:v>0</c:v>
                </c:pt>
                <c:pt idx="8881">
                  <c:v>4.5716323646154036E-2</c:v>
                </c:pt>
                <c:pt idx="8882">
                  <c:v>0.29366144806809064</c:v>
                </c:pt>
                <c:pt idx="8883">
                  <c:v>0.12806400443731031</c:v>
                </c:pt>
                <c:pt idx="8884">
                  <c:v>1.2248854987048974</c:v>
                </c:pt>
                <c:pt idx="8885">
                  <c:v>0.61688732257168744</c:v>
                </c:pt>
                <c:pt idx="8886">
                  <c:v>0.27485941810511438</c:v>
                </c:pt>
                <c:pt idx="8887">
                  <c:v>1.0244442507453402</c:v>
                </c:pt>
                <c:pt idx="8888">
                  <c:v>0.6289798435641365</c:v>
                </c:pt>
                <c:pt idx="8889">
                  <c:v>0.27556126239665507</c:v>
                </c:pt>
                <c:pt idx="8890">
                  <c:v>7.0396827549756361E-2</c:v>
                </c:pt>
                <c:pt idx="8891">
                  <c:v>1.1586983023150201</c:v>
                </c:pt>
                <c:pt idx="8892">
                  <c:v>0.22983437700904871</c:v>
                </c:pt>
                <c:pt idx="8893">
                  <c:v>1.1841098820771006</c:v>
                </c:pt>
                <c:pt idx="8894">
                  <c:v>0.28703904095758226</c:v>
                </c:pt>
                <c:pt idx="8895">
                  <c:v>1.8325891283821498</c:v>
                </c:pt>
                <c:pt idx="8896">
                  <c:v>0.37363053171407878</c:v>
                </c:pt>
                <c:pt idx="8897">
                  <c:v>0.45166149836033953</c:v>
                </c:pt>
                <c:pt idx="8898">
                  <c:v>0.60588245961193921</c:v>
                </c:pt>
                <c:pt idx="8899">
                  <c:v>0.60048207633294359</c:v>
                </c:pt>
                <c:pt idx="8900">
                  <c:v>0.18024896290917239</c:v>
                </c:pt>
                <c:pt idx="8901">
                  <c:v>0.38934483541206499</c:v>
                </c:pt>
                <c:pt idx="8902">
                  <c:v>0.10452278201491164</c:v>
                </c:pt>
                <c:pt idx="8903">
                  <c:v>0.42613514737773095</c:v>
                </c:pt>
                <c:pt idx="8904">
                  <c:v>0.54799287836259536</c:v>
                </c:pt>
                <c:pt idx="8905">
                  <c:v>0.13549173739542514</c:v>
                </c:pt>
                <c:pt idx="8906">
                  <c:v>0.3740052779139097</c:v>
                </c:pt>
                <c:pt idx="8907">
                  <c:v>9.1257766582845928E-2</c:v>
                </c:pt>
                <c:pt idx="8908">
                  <c:v>0.21113325077607667</c:v>
                </c:pt>
                <c:pt idx="8909">
                  <c:v>1.2741577674330451</c:v>
                </c:pt>
                <c:pt idx="8910">
                  <c:v>0.6465402274821489</c:v>
                </c:pt>
                <c:pt idx="8911">
                  <c:v>0.38688559311167231</c:v>
                </c:pt>
                <c:pt idx="8912">
                  <c:v>0.69930898117518414</c:v>
                </c:pt>
                <c:pt idx="8913">
                  <c:v>0.72108489092314754</c:v>
                </c:pt>
                <c:pt idx="8914">
                  <c:v>0.92652784235472119</c:v>
                </c:pt>
                <c:pt idx="8915">
                  <c:v>0.1113222443065124</c:v>
                </c:pt>
                <c:pt idx="8916">
                  <c:v>0.81538450436510601</c:v>
                </c:pt>
                <c:pt idx="8917">
                  <c:v>1.0732002275490626</c:v>
                </c:pt>
                <c:pt idx="8918">
                  <c:v>0</c:v>
                </c:pt>
                <c:pt idx="8919">
                  <c:v>8.2740877864412435E-2</c:v>
                </c:pt>
                <c:pt idx="8920">
                  <c:v>6.4042839222553868E-2</c:v>
                </c:pt>
                <c:pt idx="8921">
                  <c:v>0.42784238753611853</c:v>
                </c:pt>
                <c:pt idx="8922">
                  <c:v>0.12889064231751046</c:v>
                </c:pt>
                <c:pt idx="8923">
                  <c:v>0.69989591921215666</c:v>
                </c:pt>
                <c:pt idx="8924">
                  <c:v>0.95054925838814996</c:v>
                </c:pt>
                <c:pt idx="8925">
                  <c:v>0.52298264487851165</c:v>
                </c:pt>
                <c:pt idx="8926">
                  <c:v>0.4849245228434314</c:v>
                </c:pt>
                <c:pt idx="8927">
                  <c:v>0.11604117058884197</c:v>
                </c:pt>
                <c:pt idx="8928">
                  <c:v>0.54725696428995141</c:v>
                </c:pt>
                <c:pt idx="8929">
                  <c:v>0.37401940329452038</c:v>
                </c:pt>
                <c:pt idx="8930">
                  <c:v>0.56901577368725942</c:v>
                </c:pt>
                <c:pt idx="8931">
                  <c:v>0.37401940329452038</c:v>
                </c:pt>
                <c:pt idx="8932">
                  <c:v>0.37401940329452038</c:v>
                </c:pt>
                <c:pt idx="8933">
                  <c:v>0.37401940329452038</c:v>
                </c:pt>
                <c:pt idx="8934">
                  <c:v>0.18988863119202631</c:v>
                </c:pt>
                <c:pt idx="8935">
                  <c:v>0.61421394387065176</c:v>
                </c:pt>
                <c:pt idx="8936">
                  <c:v>1.0477773439119549</c:v>
                </c:pt>
                <c:pt idx="8937">
                  <c:v>0.20963601164674026</c:v>
                </c:pt>
                <c:pt idx="8938">
                  <c:v>0.51668959561454864</c:v>
                </c:pt>
                <c:pt idx="8939">
                  <c:v>1.4899163895587648</c:v>
                </c:pt>
                <c:pt idx="8940">
                  <c:v>0.47436168884793406</c:v>
                </c:pt>
                <c:pt idx="8942">
                  <c:v>0.73186172302234231</c:v>
                </c:pt>
                <c:pt idx="8943">
                  <c:v>0.36867795865322678</c:v>
                </c:pt>
                <c:pt idx="8944">
                  <c:v>0.64872659953671941</c:v>
                </c:pt>
                <c:pt idx="8945">
                  <c:v>0.45094207680241893</c:v>
                </c:pt>
                <c:pt idx="8946">
                  <c:v>0.34994263738923831</c:v>
                </c:pt>
                <c:pt idx="8947">
                  <c:v>0.6077655871323917</c:v>
                </c:pt>
                <c:pt idx="8948">
                  <c:v>0.76435804823460407</c:v>
                </c:pt>
                <c:pt idx="8949">
                  <c:v>0.58477835951941182</c:v>
                </c:pt>
                <c:pt idx="8950">
                  <c:v>0.4895016650936706</c:v>
                </c:pt>
                <c:pt idx="8951">
                  <c:v>0.53872123576798858</c:v>
                </c:pt>
                <c:pt idx="8952">
                  <c:v>0.43005026247888994</c:v>
                </c:pt>
                <c:pt idx="8953">
                  <c:v>0.42284699386333907</c:v>
                </c:pt>
                <c:pt idx="8954">
                  <c:v>0.56852445442993849</c:v>
                </c:pt>
                <c:pt idx="8955">
                  <c:v>0.72379941447247842</c:v>
                </c:pt>
                <c:pt idx="8956">
                  <c:v>0.81540259390257719</c:v>
                </c:pt>
                <c:pt idx="8957">
                  <c:v>0.70031888758783434</c:v>
                </c:pt>
                <c:pt idx="8958">
                  <c:v>0.71159233195384208</c:v>
                </c:pt>
                <c:pt idx="8959">
                  <c:v>0.3844248048035756</c:v>
                </c:pt>
                <c:pt idx="8960">
                  <c:v>4.976874115887877E-2</c:v>
                </c:pt>
                <c:pt idx="8961">
                  <c:v>0.11740024676364387</c:v>
                </c:pt>
                <c:pt idx="8962">
                  <c:v>1.0101583452093299</c:v>
                </c:pt>
                <c:pt idx="8964">
                  <c:v>7.2101280478282334E-2</c:v>
                </c:pt>
                <c:pt idx="8965">
                  <c:v>8.4619003988373187E-2</c:v>
                </c:pt>
                <c:pt idx="8966">
                  <c:v>0.91446639915474137</c:v>
                </c:pt>
                <c:pt idx="8967">
                  <c:v>0.37401940329452038</c:v>
                </c:pt>
                <c:pt idx="8968">
                  <c:v>1.0631926380800454</c:v>
                </c:pt>
                <c:pt idx="8969">
                  <c:v>0.37401940329452038</c:v>
                </c:pt>
                <c:pt idx="8970">
                  <c:v>0.6465402274821489</c:v>
                </c:pt>
                <c:pt idx="8971">
                  <c:v>0.18988535631288767</c:v>
                </c:pt>
                <c:pt idx="8972">
                  <c:v>0.10412418978910204</c:v>
                </c:pt>
                <c:pt idx="8973">
                  <c:v>0.34487495593667683</c:v>
                </c:pt>
                <c:pt idx="8974">
                  <c:v>0.47737995756797713</c:v>
                </c:pt>
                <c:pt idx="8975">
                  <c:v>1.1319235197361048</c:v>
                </c:pt>
                <c:pt idx="8976">
                  <c:v>0.22462599333203084</c:v>
                </c:pt>
                <c:pt idx="8977">
                  <c:v>1.3700457631667602</c:v>
                </c:pt>
                <c:pt idx="8978">
                  <c:v>0.39290564020063951</c:v>
                </c:pt>
                <c:pt idx="8979">
                  <c:v>0.15714205830731864</c:v>
                </c:pt>
                <c:pt idx="8980">
                  <c:v>0.73503335749392418</c:v>
                </c:pt>
                <c:pt idx="8981">
                  <c:v>0.35852531021565787</c:v>
                </c:pt>
                <c:pt idx="8982">
                  <c:v>0.79103938758570425</c:v>
                </c:pt>
                <c:pt idx="8983">
                  <c:v>0.70331723726592776</c:v>
                </c:pt>
                <c:pt idx="8984">
                  <c:v>0.37401940329452038</c:v>
                </c:pt>
                <c:pt idx="8985">
                  <c:v>0.7358789330436607</c:v>
                </c:pt>
                <c:pt idx="8986">
                  <c:v>0.56277307145950539</c:v>
                </c:pt>
                <c:pt idx="8987">
                  <c:v>1.0454274117124698</c:v>
                </c:pt>
                <c:pt idx="8988">
                  <c:v>0.32093961715763053</c:v>
                </c:pt>
                <c:pt idx="8989">
                  <c:v>0.37401940329452038</c:v>
                </c:pt>
                <c:pt idx="8990">
                  <c:v>0.37401940329452038</c:v>
                </c:pt>
                <c:pt idx="8991">
                  <c:v>0.1503977270183301</c:v>
                </c:pt>
                <c:pt idx="8992">
                  <c:v>0.73635583947517036</c:v>
                </c:pt>
                <c:pt idx="8993">
                  <c:v>0.36343659760037483</c:v>
                </c:pt>
                <c:pt idx="8994">
                  <c:v>0</c:v>
                </c:pt>
                <c:pt idx="8996">
                  <c:v>0.43346115525946383</c:v>
                </c:pt>
                <c:pt idx="8997">
                  <c:v>0</c:v>
                </c:pt>
                <c:pt idx="8998">
                  <c:v>1.2006631270837378</c:v>
                </c:pt>
                <c:pt idx="8999">
                  <c:v>0.47115033000597389</c:v>
                </c:pt>
                <c:pt idx="9000">
                  <c:v>0.24181890573347928</c:v>
                </c:pt>
                <c:pt idx="9001">
                  <c:v>0.45917849998301924</c:v>
                </c:pt>
                <c:pt idx="9002">
                  <c:v>0.18792877345389089</c:v>
                </c:pt>
                <c:pt idx="9003">
                  <c:v>0.63463229673188837</c:v>
                </c:pt>
                <c:pt idx="9004">
                  <c:v>0.37401940329452038</c:v>
                </c:pt>
                <c:pt idx="9005">
                  <c:v>7.4440373119919218E-2</c:v>
                </c:pt>
                <c:pt idx="9006">
                  <c:v>1.713864938400494</c:v>
                </c:pt>
                <c:pt idx="9007">
                  <c:v>0.6468736256980312</c:v>
                </c:pt>
                <c:pt idx="9008">
                  <c:v>0.37401940329452038</c:v>
                </c:pt>
                <c:pt idx="9009">
                  <c:v>0.39167310258620019</c:v>
                </c:pt>
                <c:pt idx="9010">
                  <c:v>0.64603683835247649</c:v>
                </c:pt>
                <c:pt idx="9011">
                  <c:v>1.7896309738284395E-2</c:v>
                </c:pt>
                <c:pt idx="9012">
                  <c:v>0.57107043930861134</c:v>
                </c:pt>
                <c:pt idx="9013">
                  <c:v>1.3053654437476405</c:v>
                </c:pt>
                <c:pt idx="9014">
                  <c:v>0.37401940329452038</c:v>
                </c:pt>
                <c:pt idx="9015">
                  <c:v>0.18550270457550233</c:v>
                </c:pt>
                <c:pt idx="9016">
                  <c:v>0.76095655203676893</c:v>
                </c:pt>
                <c:pt idx="9017">
                  <c:v>0.75280624123593953</c:v>
                </c:pt>
                <c:pt idx="9018">
                  <c:v>5.2874597437570267E-2</c:v>
                </c:pt>
                <c:pt idx="9019">
                  <c:v>0.61578189466226618</c:v>
                </c:pt>
                <c:pt idx="9020">
                  <c:v>1.8260580826670529</c:v>
                </c:pt>
                <c:pt idx="9021">
                  <c:v>0.16878332342254321</c:v>
                </c:pt>
                <c:pt idx="9022">
                  <c:v>1.0928609205769491</c:v>
                </c:pt>
                <c:pt idx="9023">
                  <c:v>0.50246328530067641</c:v>
                </c:pt>
                <c:pt idx="9024">
                  <c:v>0.61473374017628768</c:v>
                </c:pt>
                <c:pt idx="9025">
                  <c:v>0.37401940329452038</c:v>
                </c:pt>
                <c:pt idx="9026">
                  <c:v>0.48123781608451122</c:v>
                </c:pt>
                <c:pt idx="9027">
                  <c:v>2.1786695465543295</c:v>
                </c:pt>
                <c:pt idx="9028">
                  <c:v>0.83253949415345685</c:v>
                </c:pt>
                <c:pt idx="9029">
                  <c:v>2.1158195027058611</c:v>
                </c:pt>
                <c:pt idx="9030">
                  <c:v>0.72413025112879903</c:v>
                </c:pt>
                <c:pt idx="9031">
                  <c:v>0.50311121826743721</c:v>
                </c:pt>
                <c:pt idx="9032">
                  <c:v>6.5047799130905193E-2</c:v>
                </c:pt>
                <c:pt idx="9033">
                  <c:v>0.30529844988607791</c:v>
                </c:pt>
                <c:pt idx="9034">
                  <c:v>0.30874899172701198</c:v>
                </c:pt>
                <c:pt idx="9035">
                  <c:v>0.42688643251343633</c:v>
                </c:pt>
                <c:pt idx="9036">
                  <c:v>0.65361660678327227</c:v>
                </c:pt>
                <c:pt idx="9037">
                  <c:v>0.16226430191566485</c:v>
                </c:pt>
                <c:pt idx="9038">
                  <c:v>9.7163395339977143E-2</c:v>
                </c:pt>
                <c:pt idx="9039">
                  <c:v>0.26812998044082542</c:v>
                </c:pt>
                <c:pt idx="9040">
                  <c:v>0.33992494199231199</c:v>
                </c:pt>
                <c:pt idx="9041">
                  <c:v>5.9344141477231882E-2</c:v>
                </c:pt>
                <c:pt idx="9042">
                  <c:v>0.58861741859715355</c:v>
                </c:pt>
                <c:pt idx="9043">
                  <c:v>1.0853422502853454</c:v>
                </c:pt>
                <c:pt idx="9044">
                  <c:v>0.86184276275619465</c:v>
                </c:pt>
                <c:pt idx="9045">
                  <c:v>0.10245783579956524</c:v>
                </c:pt>
                <c:pt idx="9046">
                  <c:v>0.19605065840362881</c:v>
                </c:pt>
                <c:pt idx="9047">
                  <c:v>0.10460112177922708</c:v>
                </c:pt>
                <c:pt idx="9048">
                  <c:v>9.0584318814253093E-2</c:v>
                </c:pt>
                <c:pt idx="9049">
                  <c:v>0.4042204800528571</c:v>
                </c:pt>
                <c:pt idx="9050">
                  <c:v>0.37401940329452038</c:v>
                </c:pt>
                <c:pt idx="9051">
                  <c:v>1.373662926922798</c:v>
                </c:pt>
                <c:pt idx="9052">
                  <c:v>0.66973413700913975</c:v>
                </c:pt>
                <c:pt idx="9053">
                  <c:v>0.40068597157342822</c:v>
                </c:pt>
                <c:pt idx="9055">
                  <c:v>1.0865116386654217</c:v>
                </c:pt>
                <c:pt idx="9056">
                  <c:v>0.37401940329452038</c:v>
                </c:pt>
                <c:pt idx="9057">
                  <c:v>0</c:v>
                </c:pt>
                <c:pt idx="9058">
                  <c:v>1.2789526584417197</c:v>
                </c:pt>
                <c:pt idx="9059">
                  <c:v>0.72990959905919861</c:v>
                </c:pt>
                <c:pt idx="9060">
                  <c:v>0.37401940329452038</c:v>
                </c:pt>
                <c:pt idx="9061">
                  <c:v>0.37401940329452038</c:v>
                </c:pt>
                <c:pt idx="9062">
                  <c:v>1.2302788273081218</c:v>
                </c:pt>
                <c:pt idx="9063">
                  <c:v>3.9441439861057498E-2</c:v>
                </c:pt>
                <c:pt idx="9064">
                  <c:v>0.37464546138521593</c:v>
                </c:pt>
                <c:pt idx="9065">
                  <c:v>0.29710347654308683</c:v>
                </c:pt>
                <c:pt idx="9066">
                  <c:v>0.5940888463123204</c:v>
                </c:pt>
                <c:pt idx="9068">
                  <c:v>0.44862159487254116</c:v>
                </c:pt>
                <c:pt idx="9069">
                  <c:v>0.20956017972813634</c:v>
                </c:pt>
                <c:pt idx="9070">
                  <c:v>0.37401940329452038</c:v>
                </c:pt>
                <c:pt idx="9071">
                  <c:v>0.22131531278871508</c:v>
                </c:pt>
                <c:pt idx="9072">
                  <c:v>4.7530471023882442E-2</c:v>
                </c:pt>
                <c:pt idx="9073">
                  <c:v>0.29758646700816399</c:v>
                </c:pt>
                <c:pt idx="9074">
                  <c:v>0.33335252190208686</c:v>
                </c:pt>
                <c:pt idx="9075">
                  <c:v>0.23547575867405354</c:v>
                </c:pt>
                <c:pt idx="9076">
                  <c:v>0.50236164966997321</c:v>
                </c:pt>
                <c:pt idx="9077">
                  <c:v>2.4144727552087575E-2</c:v>
                </c:pt>
                <c:pt idx="9078">
                  <c:v>0.79656502773347904</c:v>
                </c:pt>
                <c:pt idx="9079">
                  <c:v>0.50378451817621928</c:v>
                </c:pt>
                <c:pt idx="9080">
                  <c:v>0.36429205445137003</c:v>
                </c:pt>
                <c:pt idx="9081">
                  <c:v>2.8211398301786813E-4</c:v>
                </c:pt>
                <c:pt idx="9082">
                  <c:v>0.37401940329452016</c:v>
                </c:pt>
                <c:pt idx="9083">
                  <c:v>0.5275306808257012</c:v>
                </c:pt>
                <c:pt idx="9084">
                  <c:v>0.66481778980791328</c:v>
                </c:pt>
                <c:pt idx="9085">
                  <c:v>1.3418200797446789</c:v>
                </c:pt>
                <c:pt idx="9087">
                  <c:v>0.53485790269752354</c:v>
                </c:pt>
                <c:pt idx="9088">
                  <c:v>0.30910604442930556</c:v>
                </c:pt>
                <c:pt idx="9089">
                  <c:v>0.47336024577764835</c:v>
                </c:pt>
                <c:pt idx="9090">
                  <c:v>0.73546958684606223</c:v>
                </c:pt>
                <c:pt idx="9091">
                  <c:v>0.37401940329452016</c:v>
                </c:pt>
                <c:pt idx="9092">
                  <c:v>0.45447037552209668</c:v>
                </c:pt>
                <c:pt idx="9093">
                  <c:v>9.811507943745984E-2</c:v>
                </c:pt>
                <c:pt idx="9094">
                  <c:v>0.28934739221854461</c:v>
                </c:pt>
                <c:pt idx="9095">
                  <c:v>0.10763702874114597</c:v>
                </c:pt>
                <c:pt idx="9096">
                  <c:v>7.6238414440120056E-2</c:v>
                </c:pt>
                <c:pt idx="9097">
                  <c:v>0.62515765734190054</c:v>
                </c:pt>
                <c:pt idx="9098">
                  <c:v>0.25931489737539615</c:v>
                </c:pt>
                <c:pt idx="9099">
                  <c:v>0</c:v>
                </c:pt>
                <c:pt idx="9100">
                  <c:v>0.58019371527421559</c:v>
                </c:pt>
                <c:pt idx="9101">
                  <c:v>0.50058168301581207</c:v>
                </c:pt>
                <c:pt idx="9102">
                  <c:v>1.451918759936615</c:v>
                </c:pt>
                <c:pt idx="9103">
                  <c:v>0.20945136833066527</c:v>
                </c:pt>
                <c:pt idx="9104">
                  <c:v>0.33922688108884436</c:v>
                </c:pt>
                <c:pt idx="9105">
                  <c:v>5.8869527563751772E-2</c:v>
                </c:pt>
                <c:pt idx="9106">
                  <c:v>0.48775416942785016</c:v>
                </c:pt>
                <c:pt idx="9107">
                  <c:v>0.75089829693938392</c:v>
                </c:pt>
                <c:pt idx="9108">
                  <c:v>0.32716762684539263</c:v>
                </c:pt>
                <c:pt idx="9109">
                  <c:v>0.10862998705884233</c:v>
                </c:pt>
                <c:pt idx="9110">
                  <c:v>1.4415031090929866E-2</c:v>
                </c:pt>
                <c:pt idx="9111">
                  <c:v>0.49340942197932003</c:v>
                </c:pt>
                <c:pt idx="9112">
                  <c:v>0.1904945915651714</c:v>
                </c:pt>
                <c:pt idx="9114">
                  <c:v>0.63859875251326526</c:v>
                </c:pt>
                <c:pt idx="9115">
                  <c:v>0.98266890851781918</c:v>
                </c:pt>
                <c:pt idx="9117">
                  <c:v>0.37401940329452038</c:v>
                </c:pt>
                <c:pt idx="9118">
                  <c:v>0.37401940329452038</c:v>
                </c:pt>
                <c:pt idx="9119">
                  <c:v>2.3026938652483529E-2</c:v>
                </c:pt>
                <c:pt idx="9120">
                  <c:v>0.265900511287186</c:v>
                </c:pt>
                <c:pt idx="9121">
                  <c:v>0.48407994812786459</c:v>
                </c:pt>
                <c:pt idx="9122">
                  <c:v>1.2576945961761958</c:v>
                </c:pt>
                <c:pt idx="9123">
                  <c:v>0.82991403587170787</c:v>
                </c:pt>
                <c:pt idx="9124">
                  <c:v>1.4754911398845652</c:v>
                </c:pt>
                <c:pt idx="9125">
                  <c:v>0.37401940329452016</c:v>
                </c:pt>
                <c:pt idx="9126">
                  <c:v>0.27288746558250743</c:v>
                </c:pt>
                <c:pt idx="9127">
                  <c:v>0.70758515133263655</c:v>
                </c:pt>
                <c:pt idx="9128">
                  <c:v>0.25647965368817649</c:v>
                </c:pt>
                <c:pt idx="9130">
                  <c:v>0.20720669600646721</c:v>
                </c:pt>
                <c:pt idx="9131">
                  <c:v>2.7880015249001487E-2</c:v>
                </c:pt>
                <c:pt idx="9132">
                  <c:v>0.22841511485662813</c:v>
                </c:pt>
                <c:pt idx="9133">
                  <c:v>0.2764135181323264</c:v>
                </c:pt>
                <c:pt idx="9134">
                  <c:v>0.15834649393887082</c:v>
                </c:pt>
                <c:pt idx="9135">
                  <c:v>0.14232683304068519</c:v>
                </c:pt>
                <c:pt idx="9136">
                  <c:v>0.14318120863917566</c:v>
                </c:pt>
                <c:pt idx="9137">
                  <c:v>0.75528953580360902</c:v>
                </c:pt>
                <c:pt idx="9138">
                  <c:v>2.5859841947181644E-2</c:v>
                </c:pt>
                <c:pt idx="9139">
                  <c:v>0.6261732422282611</c:v>
                </c:pt>
                <c:pt idx="9140">
                  <c:v>0.37401940329452038</c:v>
                </c:pt>
                <c:pt idx="9141">
                  <c:v>1.1147298306655449</c:v>
                </c:pt>
                <c:pt idx="9142">
                  <c:v>0.37401940329452016</c:v>
                </c:pt>
                <c:pt idx="9143">
                  <c:v>6.9631663150467413E-2</c:v>
                </c:pt>
                <c:pt idx="9144">
                  <c:v>6.9631663150467413E-2</c:v>
                </c:pt>
                <c:pt idx="9145">
                  <c:v>9.8515858132796258E-2</c:v>
                </c:pt>
                <c:pt idx="9146">
                  <c:v>0.22527804989417372</c:v>
                </c:pt>
                <c:pt idx="9147">
                  <c:v>0.56654070333470652</c:v>
                </c:pt>
                <c:pt idx="9148">
                  <c:v>0.27723153117713989</c:v>
                </c:pt>
                <c:pt idx="9150">
                  <c:v>0.35142129226449337</c:v>
                </c:pt>
                <c:pt idx="9151">
                  <c:v>0.8329427956073524</c:v>
                </c:pt>
                <c:pt idx="9152">
                  <c:v>0.42298824627816922</c:v>
                </c:pt>
                <c:pt idx="9153">
                  <c:v>0.44019840281909839</c:v>
                </c:pt>
                <c:pt idx="9154">
                  <c:v>0.85562820270745554</c:v>
                </c:pt>
                <c:pt idx="9155">
                  <c:v>0.39974495298264229</c:v>
                </c:pt>
                <c:pt idx="9156">
                  <c:v>0.38470337149156425</c:v>
                </c:pt>
                <c:pt idx="9157">
                  <c:v>0.37401940329452038</c:v>
                </c:pt>
                <c:pt idx="9158">
                  <c:v>0.13547077295876078</c:v>
                </c:pt>
                <c:pt idx="9159">
                  <c:v>0.12952134141851518</c:v>
                </c:pt>
                <c:pt idx="9160">
                  <c:v>0.91149418705891094</c:v>
                </c:pt>
                <c:pt idx="9161">
                  <c:v>1.9898198199966859</c:v>
                </c:pt>
                <c:pt idx="9162">
                  <c:v>0.6246259185234021</c:v>
                </c:pt>
                <c:pt idx="9163">
                  <c:v>1.418492022100351</c:v>
                </c:pt>
                <c:pt idx="9164">
                  <c:v>0.35105856459641843</c:v>
                </c:pt>
                <c:pt idx="9165">
                  <c:v>0.33003307531842296</c:v>
                </c:pt>
                <c:pt idx="9166">
                  <c:v>1.293792790370258</c:v>
                </c:pt>
                <c:pt idx="9167">
                  <c:v>1.8200300727064314E-2</c:v>
                </c:pt>
                <c:pt idx="9168">
                  <c:v>0.17877487089247496</c:v>
                </c:pt>
                <c:pt idx="9169">
                  <c:v>0.17877487089247496</c:v>
                </c:pt>
                <c:pt idx="9170">
                  <c:v>0.16419175593821719</c:v>
                </c:pt>
                <c:pt idx="9171">
                  <c:v>8.5637426517833307E-2</c:v>
                </c:pt>
                <c:pt idx="9172">
                  <c:v>8.9598243915730333E-2</c:v>
                </c:pt>
                <c:pt idx="9173">
                  <c:v>0.37401940329452038</c:v>
                </c:pt>
                <c:pt idx="9174">
                  <c:v>0.72352994436175155</c:v>
                </c:pt>
                <c:pt idx="9175">
                  <c:v>1.3189437789221317</c:v>
                </c:pt>
                <c:pt idx="9176">
                  <c:v>0.78231272729401224</c:v>
                </c:pt>
                <c:pt idx="9177">
                  <c:v>0.46387127872850925</c:v>
                </c:pt>
                <c:pt idx="9178">
                  <c:v>1.638514964266701</c:v>
                </c:pt>
                <c:pt idx="9179">
                  <c:v>0.66629045250360253</c:v>
                </c:pt>
                <c:pt idx="9180">
                  <c:v>0.69930898117518403</c:v>
                </c:pt>
                <c:pt idx="9181">
                  <c:v>1.5436979908752768</c:v>
                </c:pt>
                <c:pt idx="9182">
                  <c:v>0.75602022635607757</c:v>
                </c:pt>
                <c:pt idx="9183">
                  <c:v>0.27092606500458799</c:v>
                </c:pt>
                <c:pt idx="9184">
                  <c:v>0.31187937728843096</c:v>
                </c:pt>
                <c:pt idx="9185">
                  <c:v>0.31187937728843096</c:v>
                </c:pt>
                <c:pt idx="9186">
                  <c:v>0.92997644835808191</c:v>
                </c:pt>
                <c:pt idx="9187">
                  <c:v>0.22115238050994618</c:v>
                </c:pt>
                <c:pt idx="9188">
                  <c:v>8.8758683499554347E-2</c:v>
                </c:pt>
                <c:pt idx="9189">
                  <c:v>0.43642938318834046</c:v>
                </c:pt>
                <c:pt idx="9190">
                  <c:v>0.27405490992072101</c:v>
                </c:pt>
                <c:pt idx="9192">
                  <c:v>0.19436760761770314</c:v>
                </c:pt>
                <c:pt idx="9193">
                  <c:v>9.3523326714203853E-2</c:v>
                </c:pt>
                <c:pt idx="9194">
                  <c:v>0.98971890836535925</c:v>
                </c:pt>
                <c:pt idx="9195">
                  <c:v>0.39353857445249379</c:v>
                </c:pt>
                <c:pt idx="9196">
                  <c:v>0.62750016053801816</c:v>
                </c:pt>
                <c:pt idx="9197">
                  <c:v>0.7718398708194576</c:v>
                </c:pt>
                <c:pt idx="9198">
                  <c:v>0.62109248286029139</c:v>
                </c:pt>
                <c:pt idx="9199">
                  <c:v>0.4130094314769609</c:v>
                </c:pt>
                <c:pt idx="9200">
                  <c:v>3.1110556237179269E-3</c:v>
                </c:pt>
                <c:pt idx="9201">
                  <c:v>8.6395238413718906E-2</c:v>
                </c:pt>
                <c:pt idx="9202">
                  <c:v>0.30368072365418436</c:v>
                </c:pt>
                <c:pt idx="9203">
                  <c:v>0.42151747433191822</c:v>
                </c:pt>
                <c:pt idx="9204">
                  <c:v>0.44332983784773627</c:v>
                </c:pt>
                <c:pt idx="9205">
                  <c:v>1.0237132946725138</c:v>
                </c:pt>
                <c:pt idx="9206">
                  <c:v>0.14121050097724516</c:v>
                </c:pt>
                <c:pt idx="9207">
                  <c:v>1.000886877550428</c:v>
                </c:pt>
                <c:pt idx="9208">
                  <c:v>0.79974263743947849</c:v>
                </c:pt>
                <c:pt idx="9209">
                  <c:v>0.45781737242155074</c:v>
                </c:pt>
                <c:pt idx="9210">
                  <c:v>0.37401940329452016</c:v>
                </c:pt>
                <c:pt idx="9211">
                  <c:v>0.3658383429363492</c:v>
                </c:pt>
                <c:pt idx="9212">
                  <c:v>0.37401940329452038</c:v>
                </c:pt>
                <c:pt idx="9213">
                  <c:v>0.5728840591265586</c:v>
                </c:pt>
                <c:pt idx="9214">
                  <c:v>0.28884102659911032</c:v>
                </c:pt>
                <c:pt idx="9215">
                  <c:v>0.87487161164236893</c:v>
                </c:pt>
                <c:pt idx="9216">
                  <c:v>0.37401940329452038</c:v>
                </c:pt>
                <c:pt idx="9217">
                  <c:v>0.69898447521128648</c:v>
                </c:pt>
                <c:pt idx="9218">
                  <c:v>0.4059094432476667</c:v>
                </c:pt>
                <c:pt idx="9220">
                  <c:v>0.65773432442189395</c:v>
                </c:pt>
                <c:pt idx="9221">
                  <c:v>0.51274094184990315</c:v>
                </c:pt>
                <c:pt idx="9222">
                  <c:v>0.8214125669108191</c:v>
                </c:pt>
                <c:pt idx="9223">
                  <c:v>0.13481550383839769</c:v>
                </c:pt>
                <c:pt idx="9224">
                  <c:v>0.20965353210909668</c:v>
                </c:pt>
                <c:pt idx="9225">
                  <c:v>0.37477071639116438</c:v>
                </c:pt>
                <c:pt idx="9226">
                  <c:v>0.43224757024411697</c:v>
                </c:pt>
                <c:pt idx="9227">
                  <c:v>0.43679893081255411</c:v>
                </c:pt>
                <c:pt idx="9228">
                  <c:v>0.29309994467603784</c:v>
                </c:pt>
                <c:pt idx="9229">
                  <c:v>0.67991620086937532</c:v>
                </c:pt>
                <c:pt idx="9230">
                  <c:v>1.1314617273056622</c:v>
                </c:pt>
                <c:pt idx="9231">
                  <c:v>0.51536947830228419</c:v>
                </c:pt>
                <c:pt idx="9233">
                  <c:v>0.52075760775678981</c:v>
                </c:pt>
                <c:pt idx="9234">
                  <c:v>0.48718645063305988</c:v>
                </c:pt>
                <c:pt idx="9235">
                  <c:v>0.98395069901375121</c:v>
                </c:pt>
                <c:pt idx="9236">
                  <c:v>0.30984689976352475</c:v>
                </c:pt>
                <c:pt idx="9237">
                  <c:v>0.3146647687499261</c:v>
                </c:pt>
                <c:pt idx="9238">
                  <c:v>0</c:v>
                </c:pt>
                <c:pt idx="9239">
                  <c:v>2.3019980980245767</c:v>
                </c:pt>
                <c:pt idx="9240">
                  <c:v>0.31006388630959336</c:v>
                </c:pt>
                <c:pt idx="9241">
                  <c:v>0.41429402337126653</c:v>
                </c:pt>
                <c:pt idx="9242">
                  <c:v>0.24273308714493616</c:v>
                </c:pt>
                <c:pt idx="9243">
                  <c:v>6.7363564126414976E-2</c:v>
                </c:pt>
                <c:pt idx="9244">
                  <c:v>1.2438980389579024</c:v>
                </c:pt>
                <c:pt idx="9245">
                  <c:v>5.7613524226719282E-2</c:v>
                </c:pt>
                <c:pt idx="9246">
                  <c:v>0.40229263531072279</c:v>
                </c:pt>
                <c:pt idx="9247">
                  <c:v>0.34781750061129685</c:v>
                </c:pt>
                <c:pt idx="9248">
                  <c:v>6.7814890867631525E-2</c:v>
                </c:pt>
                <c:pt idx="9249">
                  <c:v>0.17473500948963638</c:v>
                </c:pt>
                <c:pt idx="9250">
                  <c:v>0.46057664480009658</c:v>
                </c:pt>
                <c:pt idx="9251">
                  <c:v>0.4163174671365571</c:v>
                </c:pt>
                <c:pt idx="9253">
                  <c:v>0.88297679848111421</c:v>
                </c:pt>
                <c:pt idx="9254">
                  <c:v>0.42645988771431675</c:v>
                </c:pt>
                <c:pt idx="9255">
                  <c:v>0.67373320636669021</c:v>
                </c:pt>
                <c:pt idx="9256">
                  <c:v>0.45092609851637627</c:v>
                </c:pt>
                <c:pt idx="9257">
                  <c:v>0.14086657394243199</c:v>
                </c:pt>
                <c:pt idx="9258">
                  <c:v>0.5541544888945712</c:v>
                </c:pt>
                <c:pt idx="9259">
                  <c:v>0.2336332237114683</c:v>
                </c:pt>
                <c:pt idx="9260">
                  <c:v>0.70022911719023728</c:v>
                </c:pt>
                <c:pt idx="9261">
                  <c:v>0.39403070044747601</c:v>
                </c:pt>
                <c:pt idx="9262">
                  <c:v>0.35598434389886646</c:v>
                </c:pt>
                <c:pt idx="9263">
                  <c:v>8.2617534629278316E-2</c:v>
                </c:pt>
                <c:pt idx="9264">
                  <c:v>0.60682554037689895</c:v>
                </c:pt>
                <c:pt idx="9266">
                  <c:v>0.40698079390219005</c:v>
                </c:pt>
                <c:pt idx="9267">
                  <c:v>2.0284510404305531</c:v>
                </c:pt>
                <c:pt idx="9268">
                  <c:v>0.72360613212686598</c:v>
                </c:pt>
                <c:pt idx="9269">
                  <c:v>0.61029836461844389</c:v>
                </c:pt>
                <c:pt idx="9270">
                  <c:v>0.26969563400018204</c:v>
                </c:pt>
                <c:pt idx="9271">
                  <c:v>2.6399623628358959E-2</c:v>
                </c:pt>
                <c:pt idx="9273">
                  <c:v>1.1071145447669128</c:v>
                </c:pt>
                <c:pt idx="9274">
                  <c:v>0.5278682638121871</c:v>
                </c:pt>
                <c:pt idx="9276">
                  <c:v>0.2942010913287133</c:v>
                </c:pt>
                <c:pt idx="9277">
                  <c:v>0.70882066317282988</c:v>
                </c:pt>
                <c:pt idx="9278">
                  <c:v>0.27347103448434479</c:v>
                </c:pt>
                <c:pt idx="9279">
                  <c:v>3.4742818593800191E-2</c:v>
                </c:pt>
                <c:pt idx="9280">
                  <c:v>0.69683449626263327</c:v>
                </c:pt>
                <c:pt idx="9281">
                  <c:v>0.39041584771990634</c:v>
                </c:pt>
                <c:pt idx="9282">
                  <c:v>0.86072392480369386</c:v>
                </c:pt>
                <c:pt idx="9283">
                  <c:v>0.37065933400223855</c:v>
                </c:pt>
                <c:pt idx="9284">
                  <c:v>0.90931383662652299</c:v>
                </c:pt>
                <c:pt idx="9285">
                  <c:v>0.31272743190733548</c:v>
                </c:pt>
                <c:pt idx="9286">
                  <c:v>0.36084182189513525</c:v>
                </c:pt>
                <c:pt idx="9287">
                  <c:v>0.73061389484191941</c:v>
                </c:pt>
                <c:pt idx="9288">
                  <c:v>0.7652492140159658</c:v>
                </c:pt>
                <c:pt idx="9289">
                  <c:v>1.0219998412377245</c:v>
                </c:pt>
                <c:pt idx="9290">
                  <c:v>0.37401940329452038</c:v>
                </c:pt>
                <c:pt idx="9291">
                  <c:v>0.17455852460127763</c:v>
                </c:pt>
                <c:pt idx="9292">
                  <c:v>0.66668786468967678</c:v>
                </c:pt>
                <c:pt idx="9293">
                  <c:v>0.37401940329452038</c:v>
                </c:pt>
                <c:pt idx="9294">
                  <c:v>0.89313996705953713</c:v>
                </c:pt>
                <c:pt idx="9295">
                  <c:v>2.2590474883798275</c:v>
                </c:pt>
                <c:pt idx="9296">
                  <c:v>0.62413812067654317</c:v>
                </c:pt>
                <c:pt idx="9297">
                  <c:v>0.48879518978410785</c:v>
                </c:pt>
                <c:pt idx="9298">
                  <c:v>0</c:v>
                </c:pt>
                <c:pt idx="9299">
                  <c:v>0.75283341137942006</c:v>
                </c:pt>
                <c:pt idx="9300">
                  <c:v>0.18546000037266874</c:v>
                </c:pt>
                <c:pt idx="9301">
                  <c:v>0.58410426637739532</c:v>
                </c:pt>
                <c:pt idx="9302">
                  <c:v>0.12048839143836423</c:v>
                </c:pt>
                <c:pt idx="9303">
                  <c:v>0.62870627394196599</c:v>
                </c:pt>
                <c:pt idx="9304">
                  <c:v>0.72848685683312964</c:v>
                </c:pt>
                <c:pt idx="9305">
                  <c:v>5.84288784273213E-2</c:v>
                </c:pt>
                <c:pt idx="9306">
                  <c:v>0.48082286482418507</c:v>
                </c:pt>
                <c:pt idx="9307">
                  <c:v>0.47377639483181849</c:v>
                </c:pt>
                <c:pt idx="9308">
                  <c:v>4.956979152735777E-2</c:v>
                </c:pt>
                <c:pt idx="9309">
                  <c:v>0.73520925047034258</c:v>
                </c:pt>
                <c:pt idx="9310">
                  <c:v>0.73635583947517036</c:v>
                </c:pt>
                <c:pt idx="9311">
                  <c:v>0.95038011050098548</c:v>
                </c:pt>
                <c:pt idx="9312">
                  <c:v>9.2042869443508146E-2</c:v>
                </c:pt>
                <c:pt idx="9313">
                  <c:v>0.45382548906104614</c:v>
                </c:pt>
                <c:pt idx="9314">
                  <c:v>1.5714219258177752E-2</c:v>
                </c:pt>
                <c:pt idx="9315">
                  <c:v>0.31080680921840304</c:v>
                </c:pt>
                <c:pt idx="9316">
                  <c:v>8.2497879359374623E-2</c:v>
                </c:pt>
                <c:pt idx="9317">
                  <c:v>2.6637278841049947</c:v>
                </c:pt>
                <c:pt idx="9318">
                  <c:v>0.37401940329452038</c:v>
                </c:pt>
                <c:pt idx="9319">
                  <c:v>0.37361448777601447</c:v>
                </c:pt>
                <c:pt idx="9320">
                  <c:v>0.42406551023073152</c:v>
                </c:pt>
                <c:pt idx="9321">
                  <c:v>0.19321955828784268</c:v>
                </c:pt>
                <c:pt idx="9322">
                  <c:v>1.0657813622793673</c:v>
                </c:pt>
                <c:pt idx="9323">
                  <c:v>0.13370893139944912</c:v>
                </c:pt>
                <c:pt idx="9324">
                  <c:v>0.54451673597183958</c:v>
                </c:pt>
                <c:pt idx="9325">
                  <c:v>0.38670356271373085</c:v>
                </c:pt>
                <c:pt idx="9326">
                  <c:v>2.0441646156121442</c:v>
                </c:pt>
                <c:pt idx="9327">
                  <c:v>0.4993481469843698</c:v>
                </c:pt>
                <c:pt idx="9328">
                  <c:v>0.16673389433797497</c:v>
                </c:pt>
                <c:pt idx="9329">
                  <c:v>0.28486166927258871</c:v>
                </c:pt>
                <c:pt idx="9330">
                  <c:v>0.37401940329452038</c:v>
                </c:pt>
                <c:pt idx="9331">
                  <c:v>1.1857270571590897</c:v>
                </c:pt>
                <c:pt idx="9332">
                  <c:v>0.56413957987740626</c:v>
                </c:pt>
                <c:pt idx="9333">
                  <c:v>6.6182295886379611E-2</c:v>
                </c:pt>
                <c:pt idx="9334">
                  <c:v>2.4280532626834219</c:v>
                </c:pt>
                <c:pt idx="9335">
                  <c:v>2.0021186713537493</c:v>
                </c:pt>
                <c:pt idx="9336">
                  <c:v>4.0091714948378224E-2</c:v>
                </c:pt>
                <c:pt idx="9337">
                  <c:v>0.6751070139724441</c:v>
                </c:pt>
                <c:pt idx="9338">
                  <c:v>0.72921669437450143</c:v>
                </c:pt>
                <c:pt idx="9339">
                  <c:v>5.128646983930709E-2</c:v>
                </c:pt>
                <c:pt idx="9340">
                  <c:v>0.37401940329452038</c:v>
                </c:pt>
                <c:pt idx="9341">
                  <c:v>0.37401940329452038</c:v>
                </c:pt>
                <c:pt idx="9342">
                  <c:v>1.1235266518264622</c:v>
                </c:pt>
                <c:pt idx="9343">
                  <c:v>1.3054177383171894</c:v>
                </c:pt>
                <c:pt idx="9344">
                  <c:v>0.73289999711213039</c:v>
                </c:pt>
                <c:pt idx="9345">
                  <c:v>0.97972794089075288</c:v>
                </c:pt>
                <c:pt idx="9346">
                  <c:v>0.37401940329452038</c:v>
                </c:pt>
                <c:pt idx="9347">
                  <c:v>1.8840098844581123</c:v>
                </c:pt>
                <c:pt idx="9348">
                  <c:v>0.37401940329452038</c:v>
                </c:pt>
                <c:pt idx="9349">
                  <c:v>0.14628231854683177</c:v>
                </c:pt>
                <c:pt idx="9350">
                  <c:v>0.37401940329452038</c:v>
                </c:pt>
                <c:pt idx="9351">
                  <c:v>0.35603556540439629</c:v>
                </c:pt>
                <c:pt idx="9352">
                  <c:v>0.23393841248742145</c:v>
                </c:pt>
                <c:pt idx="9353">
                  <c:v>0.49351827094680839</c:v>
                </c:pt>
                <c:pt idx="9354">
                  <c:v>0.13133158688875535</c:v>
                </c:pt>
                <c:pt idx="9356">
                  <c:v>0.37401940329452038</c:v>
                </c:pt>
                <c:pt idx="9357">
                  <c:v>0.78089560352981857</c:v>
                </c:pt>
                <c:pt idx="9358">
                  <c:v>0.73468059596164148</c:v>
                </c:pt>
                <c:pt idx="9359">
                  <c:v>0.72359778217320625</c:v>
                </c:pt>
                <c:pt idx="9360">
                  <c:v>0.37401940329452038</c:v>
                </c:pt>
                <c:pt idx="9361">
                  <c:v>0.37401940329452038</c:v>
                </c:pt>
                <c:pt idx="9362">
                  <c:v>0.37401940329452038</c:v>
                </c:pt>
                <c:pt idx="9363">
                  <c:v>0.37401940329452038</c:v>
                </c:pt>
                <c:pt idx="9364">
                  <c:v>0.47154163940138633</c:v>
                </c:pt>
                <c:pt idx="9365">
                  <c:v>0.34643016760352041</c:v>
                </c:pt>
                <c:pt idx="9366">
                  <c:v>0.17550301675597466</c:v>
                </c:pt>
                <c:pt idx="9367">
                  <c:v>0.37401940329452038</c:v>
                </c:pt>
                <c:pt idx="9368">
                  <c:v>0.36777678403928793</c:v>
                </c:pt>
                <c:pt idx="9369">
                  <c:v>0.73635583947517036</c:v>
                </c:pt>
                <c:pt idx="9370">
                  <c:v>0.5225438315164801</c:v>
                </c:pt>
                <c:pt idx="9371">
                  <c:v>0.5225438315164801</c:v>
                </c:pt>
                <c:pt idx="9372">
                  <c:v>0.37401940329452038</c:v>
                </c:pt>
                <c:pt idx="9373">
                  <c:v>0.70029647564572695</c:v>
                </c:pt>
                <c:pt idx="9374">
                  <c:v>0.37401940329452038</c:v>
                </c:pt>
                <c:pt idx="9375">
                  <c:v>0.37426661952724849</c:v>
                </c:pt>
                <c:pt idx="9376">
                  <c:v>0.6465402274821489</c:v>
                </c:pt>
                <c:pt idx="9377">
                  <c:v>0.6465402274821489</c:v>
                </c:pt>
                <c:pt idx="9378">
                  <c:v>6.2843907956936201E-2</c:v>
                </c:pt>
                <c:pt idx="9379">
                  <c:v>0.71330724963905423</c:v>
                </c:pt>
                <c:pt idx="9380">
                  <c:v>0.71733863581075685</c:v>
                </c:pt>
                <c:pt idx="9381">
                  <c:v>0.37424625949302393</c:v>
                </c:pt>
                <c:pt idx="9382">
                  <c:v>0.59260540082377233</c:v>
                </c:pt>
                <c:pt idx="9383">
                  <c:v>0.36470632402531589</c:v>
                </c:pt>
                <c:pt idx="9384">
                  <c:v>0.73453421136583619</c:v>
                </c:pt>
                <c:pt idx="9385">
                  <c:v>0.37401940329452038</c:v>
                </c:pt>
                <c:pt idx="9386">
                  <c:v>0.78872427414221913</c:v>
                </c:pt>
                <c:pt idx="9387">
                  <c:v>9.4760730066068957E-2</c:v>
                </c:pt>
                <c:pt idx="9388">
                  <c:v>1.0011646078842991</c:v>
                </c:pt>
                <c:pt idx="9389">
                  <c:v>1.2556581172622285</c:v>
                </c:pt>
                <c:pt idx="9390">
                  <c:v>0.49806973810547667</c:v>
                </c:pt>
                <c:pt idx="9391">
                  <c:v>0.28814212839552039</c:v>
                </c:pt>
                <c:pt idx="9392">
                  <c:v>0.7014837825559449</c:v>
                </c:pt>
                <c:pt idx="9393">
                  <c:v>0.83682719089515012</c:v>
                </c:pt>
                <c:pt idx="9394">
                  <c:v>0.23695110678341477</c:v>
                </c:pt>
                <c:pt idx="9395">
                  <c:v>0.63818858277375823</c:v>
                </c:pt>
                <c:pt idx="9396">
                  <c:v>0.61926158406476839</c:v>
                </c:pt>
                <c:pt idx="9397">
                  <c:v>1.6302100396327763</c:v>
                </c:pt>
                <c:pt idx="9398">
                  <c:v>0.18409110904233678</c:v>
                </c:pt>
                <c:pt idx="9399">
                  <c:v>1.1700759399392491</c:v>
                </c:pt>
                <c:pt idx="9400">
                  <c:v>0.11360782762462006</c:v>
                </c:pt>
                <c:pt idx="9401">
                  <c:v>0.10748904055274899</c:v>
                </c:pt>
                <c:pt idx="9402">
                  <c:v>0.40794225906621906</c:v>
                </c:pt>
                <c:pt idx="9403">
                  <c:v>0.19321252327004371</c:v>
                </c:pt>
                <c:pt idx="9404">
                  <c:v>0.16686497585755763</c:v>
                </c:pt>
                <c:pt idx="9405">
                  <c:v>0.91414811751834457</c:v>
                </c:pt>
                <c:pt idx="9406">
                  <c:v>0.71173474545729198</c:v>
                </c:pt>
                <c:pt idx="9407">
                  <c:v>0.30688827005406083</c:v>
                </c:pt>
                <c:pt idx="9408">
                  <c:v>0.55912399952143998</c:v>
                </c:pt>
                <c:pt idx="9409">
                  <c:v>2.1659948997479899</c:v>
                </c:pt>
                <c:pt idx="9410">
                  <c:v>0.34442385875926951</c:v>
                </c:pt>
                <c:pt idx="9411">
                  <c:v>1.4828656856259958E-2</c:v>
                </c:pt>
                <c:pt idx="9412">
                  <c:v>0.48961575597961415</c:v>
                </c:pt>
                <c:pt idx="9413">
                  <c:v>0.89006978702321904</c:v>
                </c:pt>
                <c:pt idx="9414">
                  <c:v>3.0021088300972325E-2</c:v>
                </c:pt>
                <c:pt idx="9415">
                  <c:v>0.73303010754945319</c:v>
                </c:pt>
                <c:pt idx="9416">
                  <c:v>1.826690124813809</c:v>
                </c:pt>
                <c:pt idx="9417">
                  <c:v>0.4778765800817007</c:v>
                </c:pt>
                <c:pt idx="9418">
                  <c:v>7.1706764932091036E-2</c:v>
                </c:pt>
                <c:pt idx="9419">
                  <c:v>0.25799780019285357</c:v>
                </c:pt>
                <c:pt idx="9420">
                  <c:v>0.37401940329452038</c:v>
                </c:pt>
                <c:pt idx="9421">
                  <c:v>0.29419013202246241</c:v>
                </c:pt>
                <c:pt idx="9422">
                  <c:v>0.97068898791169278</c:v>
                </c:pt>
                <c:pt idx="9423">
                  <c:v>0.2451344932736137</c:v>
                </c:pt>
                <c:pt idx="9424">
                  <c:v>0.90045682696263218</c:v>
                </c:pt>
                <c:pt idx="9425">
                  <c:v>0.37639066753405953</c:v>
                </c:pt>
                <c:pt idx="9426">
                  <c:v>0.72893871651070008</c:v>
                </c:pt>
                <c:pt idx="9427">
                  <c:v>0</c:v>
                </c:pt>
                <c:pt idx="9428">
                  <c:v>0.37401940329452038</c:v>
                </c:pt>
                <c:pt idx="9429">
                  <c:v>0.73530188559605891</c:v>
                </c:pt>
                <c:pt idx="9430">
                  <c:v>0.33085400377052743</c:v>
                </c:pt>
                <c:pt idx="9431">
                  <c:v>0.65124451915386283</c:v>
                </c:pt>
                <c:pt idx="9432">
                  <c:v>0.10067878035085531</c:v>
                </c:pt>
                <c:pt idx="9433">
                  <c:v>0.37401940329452038</c:v>
                </c:pt>
                <c:pt idx="9434">
                  <c:v>0.6361853151373621</c:v>
                </c:pt>
                <c:pt idx="9435">
                  <c:v>0.18729024161852703</c:v>
                </c:pt>
                <c:pt idx="9436">
                  <c:v>0.31992161935473823</c:v>
                </c:pt>
                <c:pt idx="9437">
                  <c:v>0.14218968884293159</c:v>
                </c:pt>
                <c:pt idx="9438">
                  <c:v>0.10812057393575944</c:v>
                </c:pt>
                <c:pt idx="9439">
                  <c:v>0.50972159584542542</c:v>
                </c:pt>
                <c:pt idx="9440">
                  <c:v>0.73982849461311329</c:v>
                </c:pt>
                <c:pt idx="9441">
                  <c:v>0.29798371080979025</c:v>
                </c:pt>
                <c:pt idx="9442">
                  <c:v>0.2079299484282881</c:v>
                </c:pt>
                <c:pt idx="9443">
                  <c:v>0.13812526752429227</c:v>
                </c:pt>
                <c:pt idx="9444">
                  <c:v>0.37401940329452038</c:v>
                </c:pt>
                <c:pt idx="9445">
                  <c:v>0.37401940329452038</c:v>
                </c:pt>
                <c:pt idx="9446">
                  <c:v>0.37401940329452038</c:v>
                </c:pt>
                <c:pt idx="9447">
                  <c:v>0.37401940329452038</c:v>
                </c:pt>
                <c:pt idx="9448">
                  <c:v>0.37401940329452038</c:v>
                </c:pt>
                <c:pt idx="9449">
                  <c:v>1.1580875435728673</c:v>
                </c:pt>
                <c:pt idx="9450">
                  <c:v>0.75991693161338547</c:v>
                </c:pt>
                <c:pt idx="9451">
                  <c:v>0.46104377944328928</c:v>
                </c:pt>
                <c:pt idx="9452">
                  <c:v>0.48332117331050989</c:v>
                </c:pt>
                <c:pt idx="9453">
                  <c:v>0.30804978290507196</c:v>
                </c:pt>
                <c:pt idx="9454">
                  <c:v>7.6879788263591819E-2</c:v>
                </c:pt>
                <c:pt idx="9456">
                  <c:v>1.2738917058772925</c:v>
                </c:pt>
                <c:pt idx="9457">
                  <c:v>0.95626252038513238</c:v>
                </c:pt>
                <c:pt idx="9458">
                  <c:v>7.1853756067661867E-2</c:v>
                </c:pt>
                <c:pt idx="9459">
                  <c:v>0.37419471180962549</c:v>
                </c:pt>
                <c:pt idx="9460">
                  <c:v>0.37401940329452038</c:v>
                </c:pt>
                <c:pt idx="9461">
                  <c:v>0.7040385767893057</c:v>
                </c:pt>
                <c:pt idx="9462">
                  <c:v>0.37401940329452038</c:v>
                </c:pt>
                <c:pt idx="9464">
                  <c:v>0.64812630887018252</c:v>
                </c:pt>
                <c:pt idx="9465">
                  <c:v>0.14041457331719673</c:v>
                </c:pt>
                <c:pt idx="9466">
                  <c:v>0.45964233421781692</c:v>
                </c:pt>
                <c:pt idx="9467">
                  <c:v>0.24067482155642964</c:v>
                </c:pt>
                <c:pt idx="9468">
                  <c:v>0.37724011268057944</c:v>
                </c:pt>
                <c:pt idx="9469">
                  <c:v>9.8650777646113699E-2</c:v>
                </c:pt>
                <c:pt idx="9470">
                  <c:v>0.38303872902372249</c:v>
                </c:pt>
                <c:pt idx="9471">
                  <c:v>0.83007003791934164</c:v>
                </c:pt>
                <c:pt idx="9472">
                  <c:v>0.37401940329452038</c:v>
                </c:pt>
                <c:pt idx="9473">
                  <c:v>4.0462807053083673E-2</c:v>
                </c:pt>
                <c:pt idx="9474">
                  <c:v>0.36808514063642256</c:v>
                </c:pt>
                <c:pt idx="9475">
                  <c:v>0.69853013731724622</c:v>
                </c:pt>
                <c:pt idx="9476">
                  <c:v>0.37401940329452038</c:v>
                </c:pt>
                <c:pt idx="9477">
                  <c:v>3.2225982094542721E-2</c:v>
                </c:pt>
                <c:pt idx="9478">
                  <c:v>0.27561305606728387</c:v>
                </c:pt>
                <c:pt idx="9479">
                  <c:v>0.2822050365230232</c:v>
                </c:pt>
                <c:pt idx="9480">
                  <c:v>0.30743075142444576</c:v>
                </c:pt>
                <c:pt idx="9481">
                  <c:v>0.20675331170204347</c:v>
                </c:pt>
                <c:pt idx="9482">
                  <c:v>0.75869156133266247</c:v>
                </c:pt>
                <c:pt idx="9483">
                  <c:v>0.1752601521681795</c:v>
                </c:pt>
                <c:pt idx="9484">
                  <c:v>9.7580722719434632E-2</c:v>
                </c:pt>
                <c:pt idx="9485">
                  <c:v>0.3479481575705437</c:v>
                </c:pt>
                <c:pt idx="9486">
                  <c:v>0.96561824765472581</c:v>
                </c:pt>
                <c:pt idx="9487">
                  <c:v>0.68206130761904549</c:v>
                </c:pt>
                <c:pt idx="9488">
                  <c:v>1.0019637662427809</c:v>
                </c:pt>
                <c:pt idx="9489">
                  <c:v>0.55022047759614434</c:v>
                </c:pt>
                <c:pt idx="9490">
                  <c:v>3.5480321952676391E-2</c:v>
                </c:pt>
                <c:pt idx="9491">
                  <c:v>0.19073316682946825</c:v>
                </c:pt>
                <c:pt idx="9492">
                  <c:v>0.34343785641196461</c:v>
                </c:pt>
                <c:pt idx="9493">
                  <c:v>0.58350783470197842</c:v>
                </c:pt>
                <c:pt idx="9494">
                  <c:v>0.6172801440146447</c:v>
                </c:pt>
                <c:pt idx="9495">
                  <c:v>0.73635583947517036</c:v>
                </c:pt>
                <c:pt idx="9496">
                  <c:v>0.29714412114515754</c:v>
                </c:pt>
                <c:pt idx="9497">
                  <c:v>1.0809986997980539</c:v>
                </c:pt>
                <c:pt idx="9498">
                  <c:v>0.68777930451476443</c:v>
                </c:pt>
                <c:pt idx="9499">
                  <c:v>0.90130191211453714</c:v>
                </c:pt>
                <c:pt idx="9500">
                  <c:v>0.20471537144304716</c:v>
                </c:pt>
                <c:pt idx="9501">
                  <c:v>0.22911520558515808</c:v>
                </c:pt>
                <c:pt idx="9502">
                  <c:v>0.99485593535199401</c:v>
                </c:pt>
                <c:pt idx="9503">
                  <c:v>0.3534203414308929</c:v>
                </c:pt>
                <c:pt idx="9504">
                  <c:v>0.37458245841430038</c:v>
                </c:pt>
                <c:pt idx="9505">
                  <c:v>0.11290604130464221</c:v>
                </c:pt>
                <c:pt idx="9506">
                  <c:v>0.4761154365278219</c:v>
                </c:pt>
                <c:pt idx="9507">
                  <c:v>0.38859506283202949</c:v>
                </c:pt>
                <c:pt idx="9508">
                  <c:v>0.61071352397935408</c:v>
                </c:pt>
                <c:pt idx="9509">
                  <c:v>0.37401940329452038</c:v>
                </c:pt>
                <c:pt idx="9510">
                  <c:v>0.37401940329452038</c:v>
                </c:pt>
                <c:pt idx="9511">
                  <c:v>0.37401940329452038</c:v>
                </c:pt>
                <c:pt idx="9512">
                  <c:v>0.70035575692022922</c:v>
                </c:pt>
                <c:pt idx="9513">
                  <c:v>0.37401940329452038</c:v>
                </c:pt>
                <c:pt idx="9514">
                  <c:v>0.54970134586059161</c:v>
                </c:pt>
                <c:pt idx="9515">
                  <c:v>0.60099193055831446</c:v>
                </c:pt>
                <c:pt idx="9517">
                  <c:v>0.37401940329452016</c:v>
                </c:pt>
                <c:pt idx="9518">
                  <c:v>0.68163382022206009</c:v>
                </c:pt>
                <c:pt idx="9519">
                  <c:v>7.7959307051584367E-2</c:v>
                </c:pt>
                <c:pt idx="9520">
                  <c:v>0.69134820963063781</c:v>
                </c:pt>
                <c:pt idx="9521">
                  <c:v>0.45192997262658863</c:v>
                </c:pt>
                <c:pt idx="9522">
                  <c:v>6.1541046540667277E-2</c:v>
                </c:pt>
                <c:pt idx="9523">
                  <c:v>0.37401940329452038</c:v>
                </c:pt>
                <c:pt idx="9524">
                  <c:v>5.3704367943415952E-2</c:v>
                </c:pt>
                <c:pt idx="9525">
                  <c:v>1.5444022127303521</c:v>
                </c:pt>
                <c:pt idx="9526">
                  <c:v>0.37401940329452038</c:v>
                </c:pt>
                <c:pt idx="9527">
                  <c:v>0</c:v>
                </c:pt>
                <c:pt idx="9528">
                  <c:v>0.37401940329452038</c:v>
                </c:pt>
                <c:pt idx="9529">
                  <c:v>0.21123072303544121</c:v>
                </c:pt>
                <c:pt idx="9530">
                  <c:v>0.37401940329452038</c:v>
                </c:pt>
                <c:pt idx="9531">
                  <c:v>0.37401940329452038</c:v>
                </c:pt>
                <c:pt idx="9532">
                  <c:v>0.58364775803754032</c:v>
                </c:pt>
                <c:pt idx="9533">
                  <c:v>0.56909910890014404</c:v>
                </c:pt>
                <c:pt idx="9534">
                  <c:v>0.37401940329452038</c:v>
                </c:pt>
                <c:pt idx="9535">
                  <c:v>0.2826195643877874</c:v>
                </c:pt>
                <c:pt idx="9536">
                  <c:v>9.8448531188790836E-2</c:v>
                </c:pt>
                <c:pt idx="9537">
                  <c:v>0.2214286442968387</c:v>
                </c:pt>
                <c:pt idx="9538">
                  <c:v>2.4328852053793044E-2</c:v>
                </c:pt>
                <c:pt idx="9539">
                  <c:v>0.11481894075434614</c:v>
                </c:pt>
                <c:pt idx="9540">
                  <c:v>0.73003794049601911</c:v>
                </c:pt>
                <c:pt idx="9541">
                  <c:v>1.0842144537794576</c:v>
                </c:pt>
                <c:pt idx="9543">
                  <c:v>0.72935251530351308</c:v>
                </c:pt>
                <c:pt idx="9544">
                  <c:v>0.37401940329452038</c:v>
                </c:pt>
                <c:pt idx="9545">
                  <c:v>0.87352241010747778</c:v>
                </c:pt>
                <c:pt idx="9546">
                  <c:v>0.32612603147130409</c:v>
                </c:pt>
                <c:pt idx="9547">
                  <c:v>6.4609664536584469E-2</c:v>
                </c:pt>
                <c:pt idx="9548">
                  <c:v>0.37401940329452016</c:v>
                </c:pt>
                <c:pt idx="9549">
                  <c:v>0.37401940329452016</c:v>
                </c:pt>
                <c:pt idx="9550">
                  <c:v>0.37401940329452038</c:v>
                </c:pt>
                <c:pt idx="9551">
                  <c:v>0.50048214460763329</c:v>
                </c:pt>
                <c:pt idx="9552">
                  <c:v>0.1897403954393152</c:v>
                </c:pt>
                <c:pt idx="9553">
                  <c:v>0.25137961227066957</c:v>
                </c:pt>
                <c:pt idx="9554">
                  <c:v>0.11979904026879767</c:v>
                </c:pt>
                <c:pt idx="9555">
                  <c:v>0.51322319249978499</c:v>
                </c:pt>
                <c:pt idx="9556">
                  <c:v>0.24847999713780144</c:v>
                </c:pt>
                <c:pt idx="9557">
                  <c:v>0.47511461540304167</c:v>
                </c:pt>
                <c:pt idx="9558">
                  <c:v>2.3240306174661378</c:v>
                </c:pt>
                <c:pt idx="9559">
                  <c:v>0.57699950899231423</c:v>
                </c:pt>
                <c:pt idx="9560">
                  <c:v>0.18745415982401406</c:v>
                </c:pt>
                <c:pt idx="9561">
                  <c:v>0.97781725602139191</c:v>
                </c:pt>
                <c:pt idx="9562">
                  <c:v>0.43498484927880104</c:v>
                </c:pt>
                <c:pt idx="9563">
                  <c:v>2.7333803336618986E-2</c:v>
                </c:pt>
                <c:pt idx="9564">
                  <c:v>1.3814596755711464E-2</c:v>
                </c:pt>
                <c:pt idx="9565">
                  <c:v>9.3285048999569409E-2</c:v>
                </c:pt>
                <c:pt idx="9566">
                  <c:v>1.068882803734134</c:v>
                </c:pt>
                <c:pt idx="9567">
                  <c:v>0.56712743629622986</c:v>
                </c:pt>
                <c:pt idx="9568">
                  <c:v>0.4593557927219224</c:v>
                </c:pt>
                <c:pt idx="9569">
                  <c:v>0.49293610915031155</c:v>
                </c:pt>
                <c:pt idx="9570">
                  <c:v>0.28370457751121103</c:v>
                </c:pt>
                <c:pt idx="9571">
                  <c:v>0.8429453714257501</c:v>
                </c:pt>
                <c:pt idx="9572">
                  <c:v>0.24202178902545082</c:v>
                </c:pt>
                <c:pt idx="9573">
                  <c:v>2.0695084220070648</c:v>
                </c:pt>
                <c:pt idx="9574">
                  <c:v>1.0955643564757653</c:v>
                </c:pt>
                <c:pt idx="9575">
                  <c:v>0.96064909647546359</c:v>
                </c:pt>
                <c:pt idx="9576">
                  <c:v>2.4529193469523161E-2</c:v>
                </c:pt>
                <c:pt idx="9577">
                  <c:v>0.98857158072688567</c:v>
                </c:pt>
                <c:pt idx="9578">
                  <c:v>0.10427505136689121</c:v>
                </c:pt>
                <c:pt idx="9579">
                  <c:v>0.25408053598820629</c:v>
                </c:pt>
                <c:pt idx="9580">
                  <c:v>0.37401940329452038</c:v>
                </c:pt>
                <c:pt idx="9581">
                  <c:v>2.3597008903962661E-2</c:v>
                </c:pt>
                <c:pt idx="9582">
                  <c:v>0.27176088500807444</c:v>
                </c:pt>
                <c:pt idx="9583">
                  <c:v>0.37401940329452038</c:v>
                </c:pt>
                <c:pt idx="9584">
                  <c:v>0.37401940329452038</c:v>
                </c:pt>
                <c:pt idx="9585">
                  <c:v>0.37401940329452038</c:v>
                </c:pt>
                <c:pt idx="9586">
                  <c:v>0.37401940329452038</c:v>
                </c:pt>
                <c:pt idx="9587">
                  <c:v>0.45153151897137411</c:v>
                </c:pt>
                <c:pt idx="9588">
                  <c:v>0.37401940329452038</c:v>
                </c:pt>
                <c:pt idx="9589">
                  <c:v>0.58926382847895042</c:v>
                </c:pt>
                <c:pt idx="9590">
                  <c:v>0.37649258345680986</c:v>
                </c:pt>
                <c:pt idx="9592">
                  <c:v>0.71735477856917629</c:v>
                </c:pt>
                <c:pt idx="9593">
                  <c:v>0.22225107484982737</c:v>
                </c:pt>
                <c:pt idx="9594">
                  <c:v>1.3418200797446804</c:v>
                </c:pt>
                <c:pt idx="9595">
                  <c:v>0.37401940329452038</c:v>
                </c:pt>
                <c:pt idx="9596">
                  <c:v>0.12334920687352728</c:v>
                </c:pt>
                <c:pt idx="9597">
                  <c:v>0.69693765795778873</c:v>
                </c:pt>
                <c:pt idx="9598">
                  <c:v>0.34248942781300185</c:v>
                </c:pt>
                <c:pt idx="9599">
                  <c:v>0.45401239818054628</c:v>
                </c:pt>
                <c:pt idx="9600">
                  <c:v>6.7817822310233908E-2</c:v>
                </c:pt>
                <c:pt idx="9602">
                  <c:v>0.37401940329452038</c:v>
                </c:pt>
                <c:pt idx="9603">
                  <c:v>0.77538381658117839</c:v>
                </c:pt>
                <c:pt idx="9604">
                  <c:v>7.8369627822391666E-2</c:v>
                </c:pt>
                <c:pt idx="9605">
                  <c:v>0.37401940329452038</c:v>
                </c:pt>
                <c:pt idx="9606">
                  <c:v>0.73635583947517036</c:v>
                </c:pt>
                <c:pt idx="9607">
                  <c:v>0.44612812790880291</c:v>
                </c:pt>
                <c:pt idx="9608">
                  <c:v>0.37401940329452038</c:v>
                </c:pt>
                <c:pt idx="9609">
                  <c:v>0.28272115487791649</c:v>
                </c:pt>
                <c:pt idx="9610">
                  <c:v>0.71732990153422294</c:v>
                </c:pt>
                <c:pt idx="9611">
                  <c:v>5.3673484723757714E-2</c:v>
                </c:pt>
                <c:pt idx="9612">
                  <c:v>0.69898447521128626</c:v>
                </c:pt>
                <c:pt idx="9613">
                  <c:v>1.2558230652493805</c:v>
                </c:pt>
                <c:pt idx="9614">
                  <c:v>0.55825847182850563</c:v>
                </c:pt>
                <c:pt idx="9615">
                  <c:v>1.4326583693028518</c:v>
                </c:pt>
                <c:pt idx="9617">
                  <c:v>0.10966024310164885</c:v>
                </c:pt>
                <c:pt idx="9618">
                  <c:v>0.38742185836424076</c:v>
                </c:pt>
                <c:pt idx="9619">
                  <c:v>0.34507892329045342</c:v>
                </c:pt>
                <c:pt idx="9621">
                  <c:v>1.8865639630404147</c:v>
                </c:pt>
                <c:pt idx="9622">
                  <c:v>4.2954462975256229E-2</c:v>
                </c:pt>
                <c:pt idx="9623">
                  <c:v>0.46170761116983317</c:v>
                </c:pt>
                <c:pt idx="9624">
                  <c:v>0.37401940329452038</c:v>
                </c:pt>
                <c:pt idx="9625">
                  <c:v>0.37401940329452038</c:v>
                </c:pt>
                <c:pt idx="9626">
                  <c:v>0.37401940329452038</c:v>
                </c:pt>
                <c:pt idx="9627">
                  <c:v>0.22633940857605994</c:v>
                </c:pt>
                <c:pt idx="9628">
                  <c:v>0.51978583131232892</c:v>
                </c:pt>
                <c:pt idx="9629">
                  <c:v>0.75815161631268158</c:v>
                </c:pt>
                <c:pt idx="9630">
                  <c:v>0.13205346004097565</c:v>
                </c:pt>
                <c:pt idx="9631">
                  <c:v>0.37401940329452038</c:v>
                </c:pt>
                <c:pt idx="9632">
                  <c:v>0.37401940329452038</c:v>
                </c:pt>
                <c:pt idx="9633">
                  <c:v>0.69524832478177334</c:v>
                </c:pt>
                <c:pt idx="9634">
                  <c:v>0.37401940329452038</c:v>
                </c:pt>
                <c:pt idx="9635">
                  <c:v>0.54675090633210544</c:v>
                </c:pt>
                <c:pt idx="9636">
                  <c:v>0.37401940329452038</c:v>
                </c:pt>
                <c:pt idx="9637">
                  <c:v>0.37401940329452038</c:v>
                </c:pt>
                <c:pt idx="9638">
                  <c:v>1.4660952734321382</c:v>
                </c:pt>
                <c:pt idx="9640">
                  <c:v>0.37401940329452038</c:v>
                </c:pt>
                <c:pt idx="9641">
                  <c:v>0.38675162647289618</c:v>
                </c:pt>
                <c:pt idx="9642">
                  <c:v>7.9235646854795436E-2</c:v>
                </c:pt>
                <c:pt idx="9643">
                  <c:v>0.37401940329452038</c:v>
                </c:pt>
                <c:pt idx="9644">
                  <c:v>0.71738166116935154</c:v>
                </c:pt>
                <c:pt idx="9645">
                  <c:v>0.62341917028823102</c:v>
                </c:pt>
                <c:pt idx="9646">
                  <c:v>0.37401940329452038</c:v>
                </c:pt>
                <c:pt idx="9648">
                  <c:v>8.4623802063917716E-2</c:v>
                </c:pt>
                <c:pt idx="9649">
                  <c:v>3.1219000314479106</c:v>
                </c:pt>
                <c:pt idx="9650">
                  <c:v>0.23952976869193796</c:v>
                </c:pt>
                <c:pt idx="9651">
                  <c:v>0.24525843924050991</c:v>
                </c:pt>
                <c:pt idx="9652">
                  <c:v>0.37401940329452038</c:v>
                </c:pt>
                <c:pt idx="9653">
                  <c:v>1.1606819972320277</c:v>
                </c:pt>
                <c:pt idx="9654">
                  <c:v>0.44260698489860217</c:v>
                </c:pt>
                <c:pt idx="9656">
                  <c:v>0.2627780055527949</c:v>
                </c:pt>
                <c:pt idx="9657">
                  <c:v>0.37401940329452038</c:v>
                </c:pt>
                <c:pt idx="9658">
                  <c:v>0.37401940329452016</c:v>
                </c:pt>
                <c:pt idx="9659">
                  <c:v>0.73203997157880318</c:v>
                </c:pt>
                <c:pt idx="9660">
                  <c:v>0.37401940329452038</c:v>
                </c:pt>
                <c:pt idx="9661">
                  <c:v>4.9451721978929095E-2</c:v>
                </c:pt>
                <c:pt idx="9662">
                  <c:v>0.37401940329452038</c:v>
                </c:pt>
                <c:pt idx="9663">
                  <c:v>7.5182697511725877E-2</c:v>
                </c:pt>
                <c:pt idx="9664">
                  <c:v>0.54515901946697309</c:v>
                </c:pt>
                <c:pt idx="9665">
                  <c:v>0.78665209128184066</c:v>
                </c:pt>
                <c:pt idx="9666">
                  <c:v>0.5536770493346409</c:v>
                </c:pt>
                <c:pt idx="9667">
                  <c:v>0.73635583947517036</c:v>
                </c:pt>
                <c:pt idx="9668">
                  <c:v>0.6468736256980312</c:v>
                </c:pt>
                <c:pt idx="9669">
                  <c:v>0.37401940329452038</c:v>
                </c:pt>
                <c:pt idx="9670">
                  <c:v>1.2680640613856997</c:v>
                </c:pt>
                <c:pt idx="9672">
                  <c:v>0.37401940329452038</c:v>
                </c:pt>
                <c:pt idx="9673">
                  <c:v>0.7362155918289699</c:v>
                </c:pt>
                <c:pt idx="9674">
                  <c:v>0.73635583947517036</c:v>
                </c:pt>
                <c:pt idx="9675">
                  <c:v>0.71730366301634996</c:v>
                </c:pt>
                <c:pt idx="9676">
                  <c:v>0.29309994467603784</c:v>
                </c:pt>
                <c:pt idx="9677">
                  <c:v>0.37401940329452038</c:v>
                </c:pt>
                <c:pt idx="9678">
                  <c:v>0.88014661173900854</c:v>
                </c:pt>
                <c:pt idx="9679">
                  <c:v>0.73209403743980994</c:v>
                </c:pt>
                <c:pt idx="9680">
                  <c:v>0.39795091953917655</c:v>
                </c:pt>
                <c:pt idx="9681">
                  <c:v>0.66030945860160273</c:v>
                </c:pt>
                <c:pt idx="9682">
                  <c:v>0.37401940329452038</c:v>
                </c:pt>
                <c:pt idx="9683">
                  <c:v>0.38209569105808311</c:v>
                </c:pt>
                <c:pt idx="9684">
                  <c:v>0.37401940329452038</c:v>
                </c:pt>
                <c:pt idx="9685">
                  <c:v>0.37401940329452038</c:v>
                </c:pt>
                <c:pt idx="9686">
                  <c:v>0.37401940329452038</c:v>
                </c:pt>
                <c:pt idx="9687">
                  <c:v>0.37401940329452038</c:v>
                </c:pt>
                <c:pt idx="9688">
                  <c:v>0.2487778280740183</c:v>
                </c:pt>
                <c:pt idx="9689">
                  <c:v>0.50909343494455983</c:v>
                </c:pt>
                <c:pt idx="9690">
                  <c:v>0.47581893566917638</c:v>
                </c:pt>
                <c:pt idx="9691">
                  <c:v>0.37401940329452038</c:v>
                </c:pt>
                <c:pt idx="9692">
                  <c:v>1.1344587245832853</c:v>
                </c:pt>
                <c:pt idx="9693">
                  <c:v>0.33374343312384369</c:v>
                </c:pt>
                <c:pt idx="9694">
                  <c:v>0.34014150873027588</c:v>
                </c:pt>
                <c:pt idx="9695">
                  <c:v>0.37401940329452038</c:v>
                </c:pt>
                <c:pt idx="9696">
                  <c:v>0.37401940329452038</c:v>
                </c:pt>
                <c:pt idx="9697">
                  <c:v>0.68739106192966348</c:v>
                </c:pt>
                <c:pt idx="9698">
                  <c:v>0.97297965236387973</c:v>
                </c:pt>
                <c:pt idx="9699">
                  <c:v>0.60383340328945945</c:v>
                </c:pt>
                <c:pt idx="9700">
                  <c:v>0.37401940329452038</c:v>
                </c:pt>
                <c:pt idx="9701">
                  <c:v>0.37401940329452038</c:v>
                </c:pt>
                <c:pt idx="9702">
                  <c:v>0.13902429349077974</c:v>
                </c:pt>
                <c:pt idx="9703">
                  <c:v>0.72847745151918275</c:v>
                </c:pt>
                <c:pt idx="9704">
                  <c:v>0.37401940329452038</c:v>
                </c:pt>
                <c:pt idx="9705">
                  <c:v>0.32446875312626916</c:v>
                </c:pt>
                <c:pt idx="9706">
                  <c:v>3.0458814060679847E-2</c:v>
                </c:pt>
                <c:pt idx="9707">
                  <c:v>0.30419596082391404</c:v>
                </c:pt>
                <c:pt idx="9708">
                  <c:v>0.30385336599745788</c:v>
                </c:pt>
                <c:pt idx="9709">
                  <c:v>0.53008897659935572</c:v>
                </c:pt>
                <c:pt idx="9710">
                  <c:v>0.42725049147489946</c:v>
                </c:pt>
                <c:pt idx="9711">
                  <c:v>0.20675331170204347</c:v>
                </c:pt>
                <c:pt idx="9712">
                  <c:v>1.6151835802711255E-2</c:v>
                </c:pt>
                <c:pt idx="9713">
                  <c:v>1.2042841790264012</c:v>
                </c:pt>
                <c:pt idx="9714">
                  <c:v>0.73369033703274267</c:v>
                </c:pt>
                <c:pt idx="9715">
                  <c:v>0.4037676445436324</c:v>
                </c:pt>
                <c:pt idx="9716">
                  <c:v>0.33886862935227907</c:v>
                </c:pt>
                <c:pt idx="9717">
                  <c:v>0.37401940329452038</c:v>
                </c:pt>
                <c:pt idx="9718">
                  <c:v>0</c:v>
                </c:pt>
                <c:pt idx="9719">
                  <c:v>0.28523572848074924</c:v>
                </c:pt>
                <c:pt idx="9720">
                  <c:v>0.24660593266909794</c:v>
                </c:pt>
                <c:pt idx="9721">
                  <c:v>0.61547209981208273</c:v>
                </c:pt>
                <c:pt idx="9722">
                  <c:v>0.67988029828084195</c:v>
                </c:pt>
                <c:pt idx="9724">
                  <c:v>0.4750171060759773</c:v>
                </c:pt>
                <c:pt idx="9725">
                  <c:v>0.535890976176292</c:v>
                </c:pt>
                <c:pt idx="9727">
                  <c:v>0.66882786691771046</c:v>
                </c:pt>
                <c:pt idx="9728">
                  <c:v>0.29287547139405079</c:v>
                </c:pt>
                <c:pt idx="9729">
                  <c:v>0.26781777534606693</c:v>
                </c:pt>
                <c:pt idx="9730">
                  <c:v>0.54528459866429235</c:v>
                </c:pt>
                <c:pt idx="9731">
                  <c:v>5.3704367943415952E-2</c:v>
                </c:pt>
                <c:pt idx="9732">
                  <c:v>0.2134102101663013</c:v>
                </c:pt>
                <c:pt idx="9733">
                  <c:v>0.37401940329452038</c:v>
                </c:pt>
                <c:pt idx="9734">
                  <c:v>0.37401940329452038</c:v>
                </c:pt>
                <c:pt idx="9735">
                  <c:v>0.37401940329452038</c:v>
                </c:pt>
                <c:pt idx="9736">
                  <c:v>0.37401940329452038</c:v>
                </c:pt>
                <c:pt idx="9737">
                  <c:v>0.33840544087453878</c:v>
                </c:pt>
                <c:pt idx="9738">
                  <c:v>1.3129544585563926</c:v>
                </c:pt>
                <c:pt idx="9739">
                  <c:v>0.37401940329452038</c:v>
                </c:pt>
                <c:pt idx="9740">
                  <c:v>0.3654080655052272</c:v>
                </c:pt>
                <c:pt idx="9741">
                  <c:v>0.37401940329452038</c:v>
                </c:pt>
                <c:pt idx="9742">
                  <c:v>0.53668739395000753</c:v>
                </c:pt>
                <c:pt idx="9743">
                  <c:v>6.1707596274216013E-3</c:v>
                </c:pt>
                <c:pt idx="9744">
                  <c:v>0.46041544204878776</c:v>
                </c:pt>
                <c:pt idx="9745">
                  <c:v>0.37401940329452038</c:v>
                </c:pt>
                <c:pt idx="9746">
                  <c:v>0.46422498988120331</c:v>
                </c:pt>
                <c:pt idx="9747">
                  <c:v>3.6244260592218427</c:v>
                </c:pt>
                <c:pt idx="9748">
                  <c:v>0.11442133726192162</c:v>
                </c:pt>
                <c:pt idx="9749">
                  <c:v>0.29332467408858781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C976-4A39-81BB-92CA2DB5B323}"/>
            </c:ext>
          </c:extLst>
        </c:ser>
        <c:ser>
          <c:idx val="1"/>
          <c:order val="1"/>
          <c:tx>
            <c:strRef>
              <c:f>'SNc 7m'!$J$1:$J$2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7m'!$H$4:$H$12254</c:f>
              <c:numCache>
                <c:formatCode>General</c:formatCode>
                <c:ptCount val="1225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7.35035650321388</c:v>
                </c:pt>
                <c:pt idx="4">
                  <c:v>2.5130862709237269</c:v>
                </c:pt>
                <c:pt idx="5">
                  <c:v>20</c:v>
                </c:pt>
                <c:pt idx="6">
                  <c:v>4.2705289423807189</c:v>
                </c:pt>
                <c:pt idx="7">
                  <c:v>2.965483754499374</c:v>
                </c:pt>
                <c:pt idx="8">
                  <c:v>12.866248611111173</c:v>
                </c:pt>
                <c:pt idx="9">
                  <c:v>5.5272696335528106</c:v>
                </c:pt>
                <c:pt idx="10">
                  <c:v>8.0082944404025316</c:v>
                </c:pt>
                <c:pt idx="11">
                  <c:v>5.4374053123072983</c:v>
                </c:pt>
                <c:pt idx="12">
                  <c:v>2.3014639923276468</c:v>
                </c:pt>
                <c:pt idx="13">
                  <c:v>2.4713057189255889</c:v>
                </c:pt>
                <c:pt idx="14">
                  <c:v>2.6498532679996321</c:v>
                </c:pt>
                <c:pt idx="15">
                  <c:v>2.1844245711374275</c:v>
                </c:pt>
                <c:pt idx="16">
                  <c:v>2.442492724077872</c:v>
                </c:pt>
                <c:pt idx="17">
                  <c:v>7.6486571760385464</c:v>
                </c:pt>
                <c:pt idx="18">
                  <c:v>5.7004397181410917</c:v>
                </c:pt>
                <c:pt idx="19">
                  <c:v>3.0565835283663678</c:v>
                </c:pt>
                <c:pt idx="20">
                  <c:v>3.3054399720987933</c:v>
                </c:pt>
                <c:pt idx="21">
                  <c:v>2.3105588033742772</c:v>
                </c:pt>
                <c:pt idx="22">
                  <c:v>4.4434943595831955</c:v>
                </c:pt>
                <c:pt idx="23">
                  <c:v>-19.434747665472038</c:v>
                </c:pt>
                <c:pt idx="24">
                  <c:v>-14.10874223850413</c:v>
                </c:pt>
                <c:pt idx="25">
                  <c:v>-7.1629661432012561</c:v>
                </c:pt>
                <c:pt idx="26">
                  <c:v>-13.103287808412022</c:v>
                </c:pt>
                <c:pt idx="27">
                  <c:v>-10.866248611111173</c:v>
                </c:pt>
                <c:pt idx="28">
                  <c:v>-2.370837695368309</c:v>
                </c:pt>
                <c:pt idx="29">
                  <c:v>-10.59381550727513</c:v>
                </c:pt>
                <c:pt idx="30">
                  <c:v>-10.380821783940931</c:v>
                </c:pt>
                <c:pt idx="31">
                  <c:v>-12.800360675454716</c:v>
                </c:pt>
                <c:pt idx="32">
                  <c:v>-2.2835999762282628</c:v>
                </c:pt>
                <c:pt idx="33">
                  <c:v>-7.3808217839409318</c:v>
                </c:pt>
                <c:pt idx="34">
                  <c:v>-2.7124509069057319</c:v>
                </c:pt>
                <c:pt idx="35">
                  <c:v>-3.2199899311211433</c:v>
                </c:pt>
                <c:pt idx="36">
                  <c:v>-10.582455645110581</c:v>
                </c:pt>
                <c:pt idx="37">
                  <c:v>-15.904383739997945</c:v>
                </c:pt>
                <c:pt idx="38">
                  <c:v>-13.793603309279407</c:v>
                </c:pt>
                <c:pt idx="39">
                  <c:v>-6.8005816934621777</c:v>
                </c:pt>
                <c:pt idx="40">
                  <c:v>-13.258566033889934</c:v>
                </c:pt>
                <c:pt idx="41">
                  <c:v>-10.306821202497154</c:v>
                </c:pt>
                <c:pt idx="42">
                  <c:v>-13.953711452361514</c:v>
                </c:pt>
                <c:pt idx="43">
                  <c:v>-16.840253402578227</c:v>
                </c:pt>
                <c:pt idx="44">
                  <c:v>-6.6003545511381381</c:v>
                </c:pt>
                <c:pt idx="45">
                  <c:v>-13.287712379549449</c:v>
                </c:pt>
                <c:pt idx="46">
                  <c:v>-16.973278821209014</c:v>
                </c:pt>
                <c:pt idx="47">
                  <c:v>-4.2949610472870932</c:v>
                </c:pt>
                <c:pt idx="48">
                  <c:v>-2.9732636175278722</c:v>
                </c:pt>
                <c:pt idx="49">
                  <c:v>-11.188176705998535</c:v>
                </c:pt>
                <c:pt idx="50">
                  <c:v>-2.1730647089728796</c:v>
                </c:pt>
                <c:pt idx="51">
                  <c:v>-3.8184296947951024</c:v>
                </c:pt>
                <c:pt idx="52">
                  <c:v>-4.7140651920561281</c:v>
                </c:pt>
                <c:pt idx="53">
                  <c:v>-2.1730647089728796</c:v>
                </c:pt>
                <c:pt idx="54">
                  <c:v>-2.1730647089728796</c:v>
                </c:pt>
                <c:pt idx="55">
                  <c:v>-2.1730647089728796</c:v>
                </c:pt>
                <c:pt idx="56">
                  <c:v>-2.1730647089728796</c:v>
                </c:pt>
                <c:pt idx="57">
                  <c:v>-2.1730647089728796</c:v>
                </c:pt>
                <c:pt idx="58">
                  <c:v>-2.1730647089728796</c:v>
                </c:pt>
                <c:pt idx="59">
                  <c:v>-2.1730647089728796</c:v>
                </c:pt>
                <c:pt idx="60">
                  <c:v>-2.1730647089728796</c:v>
                </c:pt>
                <c:pt idx="61">
                  <c:v>-2.1730647089728796</c:v>
                </c:pt>
                <c:pt idx="62">
                  <c:v>-11.306821202497154</c:v>
                </c:pt>
                <c:pt idx="63">
                  <c:v>-12.717105171805365</c:v>
                </c:pt>
                <c:pt idx="64">
                  <c:v>-4.1688156626403332</c:v>
                </c:pt>
                <c:pt idx="65">
                  <c:v>-13.228818690495881</c:v>
                </c:pt>
                <c:pt idx="66">
                  <c:v>-14.007260920638247</c:v>
                </c:pt>
                <c:pt idx="67">
                  <c:v>-3.2295460386539085</c:v>
                </c:pt>
                <c:pt idx="68">
                  <c:v>-11.306821202497154</c:v>
                </c:pt>
                <c:pt idx="69">
                  <c:v>-11.416445693671653</c:v>
                </c:pt>
                <c:pt idx="70">
                  <c:v>-12.566688329252266</c:v>
                </c:pt>
                <c:pt idx="71">
                  <c:v>-14.807086538643029</c:v>
                </c:pt>
                <c:pt idx="72">
                  <c:v>-10.306821202497154</c:v>
                </c:pt>
                <c:pt idx="73">
                  <c:v>-2.6959938131098999</c:v>
                </c:pt>
                <c:pt idx="74">
                  <c:v>-2.5527866090436517</c:v>
                </c:pt>
                <c:pt idx="75">
                  <c:v>-12.965784284662087</c:v>
                </c:pt>
                <c:pt idx="76">
                  <c:v>-3.3620055342626975</c:v>
                </c:pt>
                <c:pt idx="77">
                  <c:v>-10.91687468418114</c:v>
                </c:pt>
                <c:pt idx="78">
                  <c:v>-8.8662486111111729</c:v>
                </c:pt>
                <c:pt idx="79">
                  <c:v>-4.0856605986163537</c:v>
                </c:pt>
                <c:pt idx="80">
                  <c:v>-15.10874223850413</c:v>
                </c:pt>
                <c:pt idx="81">
                  <c:v>0.71982540792779925</c:v>
                </c:pt>
                <c:pt idx="82">
                  <c:v>-12.965904504239749</c:v>
                </c:pt>
                <c:pt idx="83">
                  <c:v>-1.262971681326017</c:v>
                </c:pt>
                <c:pt idx="84">
                  <c:v>1.9147527133814892</c:v>
                </c:pt>
                <c:pt idx="85">
                  <c:v>8.3837042924740537</c:v>
                </c:pt>
                <c:pt idx="86">
                  <c:v>2.3575520046180838</c:v>
                </c:pt>
                <c:pt idx="87">
                  <c:v>13.666260994509466</c:v>
                </c:pt>
                <c:pt idx="88">
                  <c:v>-0.28066007651562858</c:v>
                </c:pt>
                <c:pt idx="89">
                  <c:v>11.840384550711667</c:v>
                </c:pt>
                <c:pt idx="90">
                  <c:v>-13.380911949563341</c:v>
                </c:pt>
                <c:pt idx="91">
                  <c:v>0</c:v>
                </c:pt>
                <c:pt idx="92">
                  <c:v>8.0624959257337636</c:v>
                </c:pt>
                <c:pt idx="93">
                  <c:v>-14.070120944476823</c:v>
                </c:pt>
                <c:pt idx="94">
                  <c:v>7.6486571760385464</c:v>
                </c:pt>
                <c:pt idx="95">
                  <c:v>3.8336416135778801</c:v>
                </c:pt>
                <c:pt idx="96">
                  <c:v>-1.9989485276970949</c:v>
                </c:pt>
                <c:pt idx="97">
                  <c:v>0.15200309344505006</c:v>
                </c:pt>
                <c:pt idx="98">
                  <c:v>-7.0660891904577721</c:v>
                </c:pt>
                <c:pt idx="99">
                  <c:v>-1.3400754415976217</c:v>
                </c:pt>
                <c:pt idx="100">
                  <c:v>2.3999306068886357</c:v>
                </c:pt>
                <c:pt idx="101">
                  <c:v>0.95693127810811396</c:v>
                </c:pt>
                <c:pt idx="102">
                  <c:v>0.42833432189230186</c:v>
                </c:pt>
                <c:pt idx="103">
                  <c:v>5.3339007365534385</c:v>
                </c:pt>
                <c:pt idx="104">
                  <c:v>10.307200809140809</c:v>
                </c:pt>
                <c:pt idx="105">
                  <c:v>9.0606959316875546</c:v>
                </c:pt>
                <c:pt idx="106">
                  <c:v>10.814315423787811</c:v>
                </c:pt>
                <c:pt idx="107">
                  <c:v>9.1292830169449672</c:v>
                </c:pt>
                <c:pt idx="108">
                  <c:v>1.3080535972341367</c:v>
                </c:pt>
                <c:pt idx="109">
                  <c:v>-6.0732489820306386</c:v>
                </c:pt>
                <c:pt idx="110">
                  <c:v>1.1484097401088558</c:v>
                </c:pt>
                <c:pt idx="111">
                  <c:v>0.4436015596696698</c:v>
                </c:pt>
                <c:pt idx="112">
                  <c:v>3.2901936382145482</c:v>
                </c:pt>
                <c:pt idx="113">
                  <c:v>-0.77830638954710551</c:v>
                </c:pt>
                <c:pt idx="114">
                  <c:v>-9.0606959316875546</c:v>
                </c:pt>
                <c:pt idx="115">
                  <c:v>-0.84527740520135808</c:v>
                </c:pt>
                <c:pt idx="116">
                  <c:v>7.5371259349054363</c:v>
                </c:pt>
                <c:pt idx="117">
                  <c:v>12.813781191217037</c:v>
                </c:pt>
                <c:pt idx="118">
                  <c:v>0.58046110848621535</c:v>
                </c:pt>
                <c:pt idx="119">
                  <c:v>-0.73179876430631097</c:v>
                </c:pt>
                <c:pt idx="120">
                  <c:v>0.27321055924606452</c:v>
                </c:pt>
                <c:pt idx="121">
                  <c:v>-0.15754127698648013</c:v>
                </c:pt>
                <c:pt idx="122">
                  <c:v>0.60921004696783343</c:v>
                </c:pt>
                <c:pt idx="123">
                  <c:v>0.31602749344767839</c:v>
                </c:pt>
                <c:pt idx="124">
                  <c:v>15.024706827327938</c:v>
                </c:pt>
                <c:pt idx="125">
                  <c:v>-0.4471095080563191</c:v>
                </c:pt>
                <c:pt idx="126">
                  <c:v>0.93370832129081704</c:v>
                </c:pt>
                <c:pt idx="127">
                  <c:v>0.59813788946888924</c:v>
                </c:pt>
                <c:pt idx="128">
                  <c:v>0.24808171659629119</c:v>
                </c:pt>
                <c:pt idx="129">
                  <c:v>-1.8703237531318557</c:v>
                </c:pt>
                <c:pt idx="130">
                  <c:v>1.473515964544573</c:v>
                </c:pt>
                <c:pt idx="131">
                  <c:v>5.2598063829795656</c:v>
                </c:pt>
                <c:pt idx="132">
                  <c:v>0.12103416662764788</c:v>
                </c:pt>
                <c:pt idx="133">
                  <c:v>1.3667707086372303</c:v>
                </c:pt>
                <c:pt idx="134">
                  <c:v>0.2705289423807184</c:v>
                </c:pt>
                <c:pt idx="135">
                  <c:v>-8.6414751817473379E-2</c:v>
                </c:pt>
                <c:pt idx="136">
                  <c:v>0.27286541519348773</c:v>
                </c:pt>
                <c:pt idx="137">
                  <c:v>-0.70700439672513538</c:v>
                </c:pt>
                <c:pt idx="138">
                  <c:v>-0.16046467219324609</c:v>
                </c:pt>
                <c:pt idx="139">
                  <c:v>7.6486571760385464</c:v>
                </c:pt>
                <c:pt idx="140">
                  <c:v>9.2288186904958813</c:v>
                </c:pt>
                <c:pt idx="141">
                  <c:v>4.9478623766648244</c:v>
                </c:pt>
                <c:pt idx="142">
                  <c:v>0.13844676996914412</c:v>
                </c:pt>
                <c:pt idx="143">
                  <c:v>2.1412851306336855</c:v>
                </c:pt>
                <c:pt idx="144">
                  <c:v>0.26983958373890821</c:v>
                </c:pt>
                <c:pt idx="145">
                  <c:v>0.48448110767332248</c:v>
                </c:pt>
                <c:pt idx="146">
                  <c:v>2.3721474503750981</c:v>
                </c:pt>
                <c:pt idx="147">
                  <c:v>2.6407621208256584</c:v>
                </c:pt>
                <c:pt idx="148">
                  <c:v>1.1999375705087523</c:v>
                </c:pt>
                <c:pt idx="149">
                  <c:v>2.2720076500083765E-2</c:v>
                </c:pt>
                <c:pt idx="150">
                  <c:v>0.11547721741993588</c:v>
                </c:pt>
                <c:pt idx="151">
                  <c:v>0.58496250072115663</c:v>
                </c:pt>
                <c:pt idx="152">
                  <c:v>0.16208424822512935</c:v>
                </c:pt>
                <c:pt idx="153">
                  <c:v>6.5570129298269668</c:v>
                </c:pt>
                <c:pt idx="154">
                  <c:v>2.3203842798220249</c:v>
                </c:pt>
                <c:pt idx="155">
                  <c:v>0.6073391192882075</c:v>
                </c:pt>
                <c:pt idx="156">
                  <c:v>-1.4186041142990362</c:v>
                </c:pt>
                <c:pt idx="157">
                  <c:v>4.6289240640402314</c:v>
                </c:pt>
                <c:pt idx="158">
                  <c:v>3.4288948227066984</c:v>
                </c:pt>
                <c:pt idx="159">
                  <c:v>12.268542000300124</c:v>
                </c:pt>
                <c:pt idx="160">
                  <c:v>0.21299372333419817</c:v>
                </c:pt>
                <c:pt idx="161">
                  <c:v>1.1904555793346114</c:v>
                </c:pt>
                <c:pt idx="162">
                  <c:v>0.22239242133644802</c:v>
                </c:pt>
                <c:pt idx="163">
                  <c:v>1.2240402742179302</c:v>
                </c:pt>
                <c:pt idx="164">
                  <c:v>4.8427602581888038</c:v>
                </c:pt>
                <c:pt idx="165">
                  <c:v>7.0660891904577738</c:v>
                </c:pt>
                <c:pt idx="166">
                  <c:v>1.2767014913506516</c:v>
                </c:pt>
                <c:pt idx="167">
                  <c:v>2.647221136119118E-2</c:v>
                </c:pt>
                <c:pt idx="168">
                  <c:v>0.58256798558077338</c:v>
                </c:pt>
                <c:pt idx="169">
                  <c:v>-1.5101947323191836</c:v>
                </c:pt>
                <c:pt idx="170">
                  <c:v>-8.6438561897747253</c:v>
                </c:pt>
                <c:pt idx="171">
                  <c:v>0.32192809488736235</c:v>
                </c:pt>
                <c:pt idx="172">
                  <c:v>0.80735492205760429</c:v>
                </c:pt>
                <c:pt idx="173">
                  <c:v>0.21723071622066917</c:v>
                </c:pt>
                <c:pt idx="174">
                  <c:v>1.3723250333744199</c:v>
                </c:pt>
                <c:pt idx="175">
                  <c:v>-0.26793320524663322</c:v>
                </c:pt>
                <c:pt idx="176">
                  <c:v>2.8875252707415879</c:v>
                </c:pt>
                <c:pt idx="177">
                  <c:v>8.8683081332894673</c:v>
                </c:pt>
                <c:pt idx="178">
                  <c:v>10.813781191217037</c:v>
                </c:pt>
                <c:pt idx="179">
                  <c:v>12.362857045298872</c:v>
                </c:pt>
                <c:pt idx="180">
                  <c:v>2.333423733725192</c:v>
                </c:pt>
                <c:pt idx="181">
                  <c:v>-11.966024713800364</c:v>
                </c:pt>
                <c:pt idx="182">
                  <c:v>-12.827144190984283</c:v>
                </c:pt>
                <c:pt idx="183">
                  <c:v>8.0606959316875546</c:v>
                </c:pt>
                <c:pt idx="184">
                  <c:v>-11.381182412624446</c:v>
                </c:pt>
                <c:pt idx="185">
                  <c:v>-12.229019050893521</c:v>
                </c:pt>
                <c:pt idx="186">
                  <c:v>9.2304207950923818</c:v>
                </c:pt>
                <c:pt idx="187">
                  <c:v>-1.0291463456595165</c:v>
                </c:pt>
                <c:pt idx="188">
                  <c:v>-8.3837042924740537</c:v>
                </c:pt>
                <c:pt idx="189">
                  <c:v>-10.229219383469125</c:v>
                </c:pt>
                <c:pt idx="190">
                  <c:v>10.307580315927396</c:v>
                </c:pt>
                <c:pt idx="191">
                  <c:v>14.590294645317085</c:v>
                </c:pt>
                <c:pt idx="192">
                  <c:v>1.2834793707290839</c:v>
                </c:pt>
                <c:pt idx="193">
                  <c:v>-0.46104023541361161</c:v>
                </c:pt>
                <c:pt idx="194">
                  <c:v>1.4947646917495783</c:v>
                </c:pt>
                <c:pt idx="195">
                  <c:v>-14.468327056774365</c:v>
                </c:pt>
                <c:pt idx="196">
                  <c:v>10.759610821875045</c:v>
                </c:pt>
                <c:pt idx="197">
                  <c:v>-6.5494638194997705</c:v>
                </c:pt>
                <c:pt idx="198">
                  <c:v>-9.5196362528432132</c:v>
                </c:pt>
                <c:pt idx="199">
                  <c:v>0.37851162325372983</c:v>
                </c:pt>
                <c:pt idx="200">
                  <c:v>6.66367536899517E-2</c:v>
                </c:pt>
                <c:pt idx="201">
                  <c:v>9.9561341146283677</c:v>
                </c:pt>
                <c:pt idx="202">
                  <c:v>0.17384445072782589</c:v>
                </c:pt>
                <c:pt idx="203">
                  <c:v>-2.3084072569482941</c:v>
                </c:pt>
                <c:pt idx="204">
                  <c:v>-10.059344460824425</c:v>
                </c:pt>
                <c:pt idx="205">
                  <c:v>1.893084796083488</c:v>
                </c:pt>
                <c:pt idx="206">
                  <c:v>9.7598881832218343</c:v>
                </c:pt>
                <c:pt idx="207">
                  <c:v>-9.229619965185119</c:v>
                </c:pt>
                <c:pt idx="208">
                  <c:v>8.0624959257337636</c:v>
                </c:pt>
                <c:pt idx="209">
                  <c:v>-9.5196362528432132</c:v>
                </c:pt>
                <c:pt idx="210">
                  <c:v>11.416797527606059</c:v>
                </c:pt>
                <c:pt idx="211">
                  <c:v>0.74723392962003321</c:v>
                </c:pt>
                <c:pt idx="212">
                  <c:v>-2.2755216218868095</c:v>
                </c:pt>
                <c:pt idx="213">
                  <c:v>12.451382851019591</c:v>
                </c:pt>
                <c:pt idx="214">
                  <c:v>15.263477059480126</c:v>
                </c:pt>
                <c:pt idx="215">
                  <c:v>3.9441366103647564</c:v>
                </c:pt>
                <c:pt idx="216">
                  <c:v>0.58686203363663747</c:v>
                </c:pt>
                <c:pt idx="217">
                  <c:v>10.059344460824425</c:v>
                </c:pt>
                <c:pt idx="218">
                  <c:v>-8.0624959257337636</c:v>
                </c:pt>
                <c:pt idx="219">
                  <c:v>1</c:v>
                </c:pt>
                <c:pt idx="220">
                  <c:v>-11.989867514616474</c:v>
                </c:pt>
                <c:pt idx="221">
                  <c:v>-0.56902095685213472</c:v>
                </c:pt>
                <c:pt idx="222">
                  <c:v>11.416621621364193</c:v>
                </c:pt>
                <c:pt idx="223">
                  <c:v>0.17642656738426762</c:v>
                </c:pt>
                <c:pt idx="224">
                  <c:v>0.11718353937033894</c:v>
                </c:pt>
                <c:pt idx="225">
                  <c:v>1.1682714825897986</c:v>
                </c:pt>
                <c:pt idx="226">
                  <c:v>2.8757800630684884</c:v>
                </c:pt>
                <c:pt idx="227">
                  <c:v>1.1140352432460294</c:v>
                </c:pt>
                <c:pt idx="228">
                  <c:v>-1.7152705230668874</c:v>
                </c:pt>
                <c:pt idx="229">
                  <c:v>-0.99284020842713405</c:v>
                </c:pt>
                <c:pt idx="230">
                  <c:v>-2.7630764975126336</c:v>
                </c:pt>
                <c:pt idx="231">
                  <c:v>1.085860736653838</c:v>
                </c:pt>
                <c:pt idx="232">
                  <c:v>3.3322700391088214</c:v>
                </c:pt>
                <c:pt idx="233">
                  <c:v>16.927716243828566</c:v>
                </c:pt>
                <c:pt idx="234">
                  <c:v>-0.15200309344504997</c:v>
                </c:pt>
                <c:pt idx="235">
                  <c:v>0.47916783669855956</c:v>
                </c:pt>
                <c:pt idx="236">
                  <c:v>-1.9018196060610966</c:v>
                </c:pt>
                <c:pt idx="237">
                  <c:v>-4.3021611136113176</c:v>
                </c:pt>
                <c:pt idx="238">
                  <c:v>0.52356195605701294</c:v>
                </c:pt>
                <c:pt idx="239">
                  <c:v>-0.32823267174157106</c:v>
                </c:pt>
                <c:pt idx="240">
                  <c:v>1.6214883767462702</c:v>
                </c:pt>
                <c:pt idx="241">
                  <c:v>0.21629780462673198</c:v>
                </c:pt>
                <c:pt idx="242">
                  <c:v>9.8672787397096631</c:v>
                </c:pt>
                <c:pt idx="243">
                  <c:v>-9.8672787397096631</c:v>
                </c:pt>
                <c:pt idx="244">
                  <c:v>12.381002109550925</c:v>
                </c:pt>
                <c:pt idx="245">
                  <c:v>-2.4482602516604599</c:v>
                </c:pt>
                <c:pt idx="246">
                  <c:v>9.0597950917951025</c:v>
                </c:pt>
                <c:pt idx="247">
                  <c:v>-7.2645301831765943E-2</c:v>
                </c:pt>
                <c:pt idx="248">
                  <c:v>-11.188382790570115</c:v>
                </c:pt>
                <c:pt idx="249">
                  <c:v>3.528981970773521</c:v>
                </c:pt>
                <c:pt idx="250">
                  <c:v>9.5189809291704002</c:v>
                </c:pt>
                <c:pt idx="251">
                  <c:v>4.3692338096657197</c:v>
                </c:pt>
                <c:pt idx="252">
                  <c:v>-8.1580049781210899</c:v>
                </c:pt>
                <c:pt idx="253">
                  <c:v>1.0614005446641435</c:v>
                </c:pt>
                <c:pt idx="254">
                  <c:v>1.4306343543298621</c:v>
                </c:pt>
                <c:pt idx="255">
                  <c:v>2.2720076500083765E-2</c:v>
                </c:pt>
                <c:pt idx="256">
                  <c:v>0.6374299206152918</c:v>
                </c:pt>
                <c:pt idx="257">
                  <c:v>1.9231169100231018</c:v>
                </c:pt>
                <c:pt idx="258">
                  <c:v>-2.7370557597886154</c:v>
                </c:pt>
                <c:pt idx="259">
                  <c:v>-8.8683081332894673</c:v>
                </c:pt>
                <c:pt idx="260">
                  <c:v>0.19643400170179537</c:v>
                </c:pt>
                <c:pt idx="261">
                  <c:v>-1.5825600105058517</c:v>
                </c:pt>
                <c:pt idx="262">
                  <c:v>0.69444097751964917</c:v>
                </c:pt>
                <c:pt idx="263">
                  <c:v>-6.1670825672148526</c:v>
                </c:pt>
                <c:pt idx="264">
                  <c:v>6.0732489820306386</c:v>
                </c:pt>
                <c:pt idx="265">
                  <c:v>7.0660891904577738</c:v>
                </c:pt>
                <c:pt idx="266">
                  <c:v>1.8316024683042811</c:v>
                </c:pt>
                <c:pt idx="267">
                  <c:v>-0.41309185496387429</c:v>
                </c:pt>
                <c:pt idx="268">
                  <c:v>0.69187770463766818</c:v>
                </c:pt>
                <c:pt idx="269">
                  <c:v>-0.45451243130529678</c:v>
                </c:pt>
                <c:pt idx="270">
                  <c:v>0.27876733209839027</c:v>
                </c:pt>
                <c:pt idx="271">
                  <c:v>1.9978980399474089</c:v>
                </c:pt>
                <c:pt idx="272">
                  <c:v>1.0677446066358343</c:v>
                </c:pt>
                <c:pt idx="273">
                  <c:v>2.2199899311211437</c:v>
                </c:pt>
                <c:pt idx="274">
                  <c:v>7.0660891904577738</c:v>
                </c:pt>
                <c:pt idx="275">
                  <c:v>-5.3457748368417297</c:v>
                </c:pt>
                <c:pt idx="276">
                  <c:v>2.1468413883292712</c:v>
                </c:pt>
                <c:pt idx="277">
                  <c:v>1.7454271729144024</c:v>
                </c:pt>
                <c:pt idx="278">
                  <c:v>12.773207904847887</c:v>
                </c:pt>
                <c:pt idx="279">
                  <c:v>7.0624959257337645</c:v>
                </c:pt>
                <c:pt idx="280">
                  <c:v>0.71049338280501528</c:v>
                </c:pt>
                <c:pt idx="281">
                  <c:v>0.11547721741993618</c:v>
                </c:pt>
                <c:pt idx="282">
                  <c:v>0.18388538697713994</c:v>
                </c:pt>
                <c:pt idx="283">
                  <c:v>5.5141554192460855E-2</c:v>
                </c:pt>
                <c:pt idx="284">
                  <c:v>-0.35758667187045257</c:v>
                </c:pt>
                <c:pt idx="285">
                  <c:v>0.28509132670699111</c:v>
                </c:pt>
                <c:pt idx="286">
                  <c:v>0.56985560833094784</c:v>
                </c:pt>
                <c:pt idx="287">
                  <c:v>0.22844146600925305</c:v>
                </c:pt>
                <c:pt idx="288">
                  <c:v>0.53260709566001974</c:v>
                </c:pt>
                <c:pt idx="289">
                  <c:v>-4.7381673393759591</c:v>
                </c:pt>
                <c:pt idx="290">
                  <c:v>0.47980312531236802</c:v>
                </c:pt>
                <c:pt idx="291">
                  <c:v>6.3279268355088059</c:v>
                </c:pt>
                <c:pt idx="292">
                  <c:v>-5.2752233778435418</c:v>
                </c:pt>
                <c:pt idx="293">
                  <c:v>-6.7112982336157856</c:v>
                </c:pt>
                <c:pt idx="294">
                  <c:v>-0.9668331360648007</c:v>
                </c:pt>
                <c:pt idx="295">
                  <c:v>14.904383739997945</c:v>
                </c:pt>
                <c:pt idx="296">
                  <c:v>-2.4247546246677184E-2</c:v>
                </c:pt>
                <c:pt idx="297">
                  <c:v>8.0373190654183576E-3</c:v>
                </c:pt>
                <c:pt idx="298">
                  <c:v>0.13597766951897464</c:v>
                </c:pt>
                <c:pt idx="299">
                  <c:v>-0.19930880822340646</c:v>
                </c:pt>
                <c:pt idx="300">
                  <c:v>-0.35184367279164974</c:v>
                </c:pt>
                <c:pt idx="301">
                  <c:v>0.86249647625006487</c:v>
                </c:pt>
                <c:pt idx="302">
                  <c:v>-4.7900769306257684</c:v>
                </c:pt>
                <c:pt idx="303">
                  <c:v>2.3128829552843548</c:v>
                </c:pt>
                <c:pt idx="304">
                  <c:v>4.4135585703529303</c:v>
                </c:pt>
                <c:pt idx="305">
                  <c:v>0.81942775435817916</c:v>
                </c:pt>
                <c:pt idx="306">
                  <c:v>0.81237299682422881</c:v>
                </c:pt>
                <c:pt idx="307">
                  <c:v>0.16635838642212006</c:v>
                </c:pt>
                <c:pt idx="308">
                  <c:v>-6.413033741971591E-2</c:v>
                </c:pt>
                <c:pt idx="309">
                  <c:v>0.15611920191728196</c:v>
                </c:pt>
                <c:pt idx="310">
                  <c:v>-1.4584484470270667</c:v>
                </c:pt>
                <c:pt idx="311">
                  <c:v>0.79564150149381363</c:v>
                </c:pt>
                <c:pt idx="312">
                  <c:v>-1.5840010244837115</c:v>
                </c:pt>
                <c:pt idx="313">
                  <c:v>0.21512442087240874</c:v>
                </c:pt>
                <c:pt idx="314">
                  <c:v>-2.5078922988542089</c:v>
                </c:pt>
                <c:pt idx="315">
                  <c:v>-8.0624959257337636</c:v>
                </c:pt>
                <c:pt idx="316">
                  <c:v>-0.15910203214777635</c:v>
                </c:pt>
                <c:pt idx="317">
                  <c:v>0.62626947487806983</c:v>
                </c:pt>
                <c:pt idx="318">
                  <c:v>-0.63226821549951318</c:v>
                </c:pt>
                <c:pt idx="319">
                  <c:v>-9.3822637581148367</c:v>
                </c:pt>
                <c:pt idx="320">
                  <c:v>1.5730096979593906</c:v>
                </c:pt>
                <c:pt idx="321">
                  <c:v>1.106915203916512</c:v>
                </c:pt>
                <c:pt idx="322">
                  <c:v>0.62148837674627044</c:v>
                </c:pt>
                <c:pt idx="323">
                  <c:v>7.6961981814884436E-2</c:v>
                </c:pt>
                <c:pt idx="324">
                  <c:v>2.923116910023102</c:v>
                </c:pt>
                <c:pt idx="325">
                  <c:v>0.27591569713052611</c:v>
                </c:pt>
                <c:pt idx="326">
                  <c:v>-12.840384550711667</c:v>
                </c:pt>
                <c:pt idx="327">
                  <c:v>0</c:v>
                </c:pt>
                <c:pt idx="328">
                  <c:v>0.1442424774163005</c:v>
                </c:pt>
                <c:pt idx="329">
                  <c:v>0.4718998362345202</c:v>
                </c:pt>
                <c:pt idx="330">
                  <c:v>-0.58436200329692412</c:v>
                </c:pt>
                <c:pt idx="331">
                  <c:v>-9.6147623744508861E-4</c:v>
                </c:pt>
                <c:pt idx="332">
                  <c:v>2.1627295000381084</c:v>
                </c:pt>
                <c:pt idx="333">
                  <c:v>-1.6745997132058328</c:v>
                </c:pt>
                <c:pt idx="334">
                  <c:v>-0.54377081340104672</c:v>
                </c:pt>
                <c:pt idx="335">
                  <c:v>0.39142494205689349</c:v>
                </c:pt>
                <c:pt idx="336">
                  <c:v>0.19930880822340669</c:v>
                </c:pt>
                <c:pt idx="337">
                  <c:v>0.15978044403676914</c:v>
                </c:pt>
                <c:pt idx="338">
                  <c:v>0.35090716185912812</c:v>
                </c:pt>
                <c:pt idx="339">
                  <c:v>0.76482539862719701</c:v>
                </c:pt>
                <c:pt idx="340">
                  <c:v>0.11395618929708584</c:v>
                </c:pt>
                <c:pt idx="341">
                  <c:v>-0.13430109171159121</c:v>
                </c:pt>
                <c:pt idx="342">
                  <c:v>1.5674126944767894</c:v>
                </c:pt>
                <c:pt idx="343">
                  <c:v>0.44941054310024786</c:v>
                </c:pt>
                <c:pt idx="344">
                  <c:v>0.87071698305503342</c:v>
                </c:pt>
                <c:pt idx="345">
                  <c:v>0.13424809918496813</c:v>
                </c:pt>
                <c:pt idx="346">
                  <c:v>-0.3359659282876451</c:v>
                </c:pt>
                <c:pt idx="347">
                  <c:v>1.6918777046376683</c:v>
                </c:pt>
                <c:pt idx="348">
                  <c:v>10.381542951184585</c:v>
                </c:pt>
                <c:pt idx="349">
                  <c:v>1.713695814843359</c:v>
                </c:pt>
                <c:pt idx="350">
                  <c:v>0.92599941855622303</c:v>
                </c:pt>
                <c:pt idx="351">
                  <c:v>14.311582772048336</c:v>
                </c:pt>
                <c:pt idx="352">
                  <c:v>9.5183253076908674</c:v>
                </c:pt>
                <c:pt idx="353">
                  <c:v>0.29956028185890793</c:v>
                </c:pt>
                <c:pt idx="354">
                  <c:v>-6.9108925261660152</c:v>
                </c:pt>
                <c:pt idx="355">
                  <c:v>-0.35873005837688954</c:v>
                </c:pt>
                <c:pt idx="356">
                  <c:v>-0.58496250072115652</c:v>
                </c:pt>
                <c:pt idx="357">
                  <c:v>0.65858060733743073</c:v>
                </c:pt>
                <c:pt idx="358">
                  <c:v>-0.54574119092343754</c:v>
                </c:pt>
                <c:pt idx="359">
                  <c:v>-6.8386974980250148E-2</c:v>
                </c:pt>
                <c:pt idx="360">
                  <c:v>0.47916783669855956</c:v>
                </c:pt>
                <c:pt idx="361">
                  <c:v>1.1375035237499347</c:v>
                </c:pt>
                <c:pt idx="362">
                  <c:v>-7.1660985127445995E-2</c:v>
                </c:pt>
                <c:pt idx="363">
                  <c:v>-0.91109949541106949</c:v>
                </c:pt>
                <c:pt idx="364">
                  <c:v>9.0606959316875546</c:v>
                </c:pt>
                <c:pt idx="365">
                  <c:v>-8.8130698063091078E-3</c:v>
                </c:pt>
                <c:pt idx="366">
                  <c:v>0.16947422967145581</c:v>
                </c:pt>
                <c:pt idx="367">
                  <c:v>0.42045099546520825</c:v>
                </c:pt>
                <c:pt idx="368">
                  <c:v>1.0330402617640075</c:v>
                </c:pt>
                <c:pt idx="369">
                  <c:v>3.8867127136708883</c:v>
                </c:pt>
                <c:pt idx="370">
                  <c:v>0.60117272790241494</c:v>
                </c:pt>
                <c:pt idx="371">
                  <c:v>-0.11547721741993572</c:v>
                </c:pt>
                <c:pt idx="372">
                  <c:v>-0.91500234699216321</c:v>
                </c:pt>
                <c:pt idx="373">
                  <c:v>0.55862835290769375</c:v>
                </c:pt>
                <c:pt idx="374">
                  <c:v>1.7702001733459045E-2</c:v>
                </c:pt>
                <c:pt idx="375">
                  <c:v>-16.414255798375592</c:v>
                </c:pt>
                <c:pt idx="376">
                  <c:v>0.35230174393088126</c:v>
                </c:pt>
                <c:pt idx="377">
                  <c:v>-0.69763927396013703</c:v>
                </c:pt>
                <c:pt idx="378">
                  <c:v>8.9796670350645841E-2</c:v>
                </c:pt>
                <c:pt idx="379">
                  <c:v>-0.13450993581167919</c:v>
                </c:pt>
                <c:pt idx="380">
                  <c:v>0.43609911480667335</c:v>
                </c:pt>
                <c:pt idx="381">
                  <c:v>3.4300768987429842</c:v>
                </c:pt>
                <c:pt idx="382">
                  <c:v>7.700306960529997E-2</c:v>
                </c:pt>
                <c:pt idx="383">
                  <c:v>-1.113629503231806</c:v>
                </c:pt>
                <c:pt idx="384">
                  <c:v>14.024735680363165</c:v>
                </c:pt>
                <c:pt idx="385">
                  <c:v>-0.17687776208407915</c:v>
                </c:pt>
                <c:pt idx="386">
                  <c:v>-0.70417565904853674</c:v>
                </c:pt>
                <c:pt idx="387">
                  <c:v>-3.3854653793075888</c:v>
                </c:pt>
                <c:pt idx="388">
                  <c:v>-20</c:v>
                </c:pt>
                <c:pt idx="389">
                  <c:v>2.5299407686492047E-2</c:v>
                </c:pt>
                <c:pt idx="390">
                  <c:v>-0.54486990431529092</c:v>
                </c:pt>
                <c:pt idx="391">
                  <c:v>0.38023853670157609</c:v>
                </c:pt>
                <c:pt idx="392">
                  <c:v>4.0773263904223887E-2</c:v>
                </c:pt>
                <c:pt idx="393">
                  <c:v>1.1367041613902726</c:v>
                </c:pt>
                <c:pt idx="394">
                  <c:v>-20</c:v>
                </c:pt>
                <c:pt idx="395">
                  <c:v>-0.99779066566181374</c:v>
                </c:pt>
                <c:pt idx="396">
                  <c:v>0.58136026404096064</c:v>
                </c:pt>
                <c:pt idx="397">
                  <c:v>-12.977816540594029</c:v>
                </c:pt>
                <c:pt idx="398">
                  <c:v>0.19203363693265485</c:v>
                </c:pt>
                <c:pt idx="399">
                  <c:v>-0.32716474325350947</c:v>
                </c:pt>
                <c:pt idx="400">
                  <c:v>0.61629570752594764</c:v>
                </c:pt>
                <c:pt idx="401">
                  <c:v>1.9108822947704423E-2</c:v>
                </c:pt>
                <c:pt idx="402">
                  <c:v>-5.6350854381363703E-2</c:v>
                </c:pt>
                <c:pt idx="403">
                  <c:v>-0.17049943706243956</c:v>
                </c:pt>
                <c:pt idx="404">
                  <c:v>2.828904443142367E-2</c:v>
                </c:pt>
                <c:pt idx="405">
                  <c:v>8.471083105445687E-2</c:v>
                </c:pt>
                <c:pt idx="406">
                  <c:v>-0.42884329880387428</c:v>
                </c:pt>
                <c:pt idx="407">
                  <c:v>-12.380821783940933</c:v>
                </c:pt>
                <c:pt idx="408">
                  <c:v>1.9823785506351321</c:v>
                </c:pt>
                <c:pt idx="409">
                  <c:v>-1.046293652273935</c:v>
                </c:pt>
                <c:pt idx="410">
                  <c:v>-7.6486571760385464</c:v>
                </c:pt>
                <c:pt idx="411">
                  <c:v>-5.3550390414937858</c:v>
                </c:pt>
                <c:pt idx="412">
                  <c:v>6.2060968132251669E-2</c:v>
                </c:pt>
                <c:pt idx="413">
                  <c:v>0.78135971352465972</c:v>
                </c:pt>
                <c:pt idx="414">
                  <c:v>-0.2116018322075269</c:v>
                </c:pt>
                <c:pt idx="415">
                  <c:v>-0.28093697488505842</c:v>
                </c:pt>
                <c:pt idx="416">
                  <c:v>9.229619965185119</c:v>
                </c:pt>
                <c:pt idx="417">
                  <c:v>7.0660891904577721</c:v>
                </c:pt>
                <c:pt idx="418">
                  <c:v>0.53417439080698004</c:v>
                </c:pt>
                <c:pt idx="419">
                  <c:v>-0.17080068889917566</c:v>
                </c:pt>
                <c:pt idx="420">
                  <c:v>10.059344460824425</c:v>
                </c:pt>
                <c:pt idx="421">
                  <c:v>0.15722302373156485</c:v>
                </c:pt>
                <c:pt idx="422">
                  <c:v>-0.21450451190613529</c:v>
                </c:pt>
                <c:pt idx="423">
                  <c:v>0.73612447763996791</c:v>
                </c:pt>
                <c:pt idx="424">
                  <c:v>8.3822637581148367</c:v>
                </c:pt>
                <c:pt idx="425">
                  <c:v>-17.102126080584991</c:v>
                </c:pt>
                <c:pt idx="426">
                  <c:v>-4.7725895038969268</c:v>
                </c:pt>
                <c:pt idx="427">
                  <c:v>5.3457748368417306</c:v>
                </c:pt>
                <c:pt idx="428">
                  <c:v>1.3609112501796574</c:v>
                </c:pt>
                <c:pt idx="429">
                  <c:v>-0.44761873501810268</c:v>
                </c:pt>
                <c:pt idx="430">
                  <c:v>1.2726662157554876</c:v>
                </c:pt>
                <c:pt idx="431">
                  <c:v>7.6486571760385464</c:v>
                </c:pt>
                <c:pt idx="432">
                  <c:v>12.688323170679158</c:v>
                </c:pt>
                <c:pt idx="433">
                  <c:v>-4.7741880581224052</c:v>
                </c:pt>
                <c:pt idx="434">
                  <c:v>-0.28373697184411345</c:v>
                </c:pt>
                <c:pt idx="435">
                  <c:v>-11.167418145831737</c:v>
                </c:pt>
                <c:pt idx="436">
                  <c:v>9.8662486111111729</c:v>
                </c:pt>
                <c:pt idx="437">
                  <c:v>-8.8672787397096631</c:v>
                </c:pt>
                <c:pt idx="438">
                  <c:v>-5.9228321394775394</c:v>
                </c:pt>
                <c:pt idx="439">
                  <c:v>-0.35333679960667097</c:v>
                </c:pt>
                <c:pt idx="440">
                  <c:v>-1.2823997307007249</c:v>
                </c:pt>
                <c:pt idx="441">
                  <c:v>1.5777669993169523</c:v>
                </c:pt>
                <c:pt idx="442">
                  <c:v>-12.398743691938195</c:v>
                </c:pt>
                <c:pt idx="443">
                  <c:v>7.6413115519167726E-2</c:v>
                </c:pt>
                <c:pt idx="444">
                  <c:v>-1.4968588677627734</c:v>
                </c:pt>
                <c:pt idx="445">
                  <c:v>-0.48542682717024194</c:v>
                </c:pt>
                <c:pt idx="446">
                  <c:v>-1.8011895492518895</c:v>
                </c:pt>
                <c:pt idx="447">
                  <c:v>1.1699250014423122</c:v>
                </c:pt>
                <c:pt idx="448">
                  <c:v>-0.18641312423088094</c:v>
                </c:pt>
                <c:pt idx="449">
                  <c:v>0.4059923596758368</c:v>
                </c:pt>
                <c:pt idx="450">
                  <c:v>-1.9772799234999161</c:v>
                </c:pt>
                <c:pt idx="451">
                  <c:v>2.0908989762981008E-2</c:v>
                </c:pt>
                <c:pt idx="452">
                  <c:v>-3.5419180260085059</c:v>
                </c:pt>
                <c:pt idx="453">
                  <c:v>0.80478281397589768</c:v>
                </c:pt>
                <c:pt idx="454">
                  <c:v>-1.1666498694094516</c:v>
                </c:pt>
                <c:pt idx="455">
                  <c:v>-0.15814783366595858</c:v>
                </c:pt>
                <c:pt idx="456">
                  <c:v>0.50861161459104165</c:v>
                </c:pt>
                <c:pt idx="457">
                  <c:v>0.87441447141167861</c:v>
                </c:pt>
                <c:pt idx="458">
                  <c:v>0.15319580671051578</c:v>
                </c:pt>
                <c:pt idx="459">
                  <c:v>-0.31123349409112605</c:v>
                </c:pt>
                <c:pt idx="460">
                  <c:v>4.2885812853176095E-2</c:v>
                </c:pt>
                <c:pt idx="461">
                  <c:v>9.0768155970508317</c:v>
                </c:pt>
                <c:pt idx="462">
                  <c:v>0.75452033199271018</c:v>
                </c:pt>
                <c:pt idx="463">
                  <c:v>5.3529396416795168E-2</c:v>
                </c:pt>
                <c:pt idx="464">
                  <c:v>1.7369840901379106</c:v>
                </c:pt>
                <c:pt idx="465">
                  <c:v>-0.28010791919273514</c:v>
                </c:pt>
                <c:pt idx="466">
                  <c:v>-6.9373703040662038E-2</c:v>
                </c:pt>
                <c:pt idx="467">
                  <c:v>9.229619965185119</c:v>
                </c:pt>
                <c:pt idx="468">
                  <c:v>0.63662864592605295</c:v>
                </c:pt>
                <c:pt idx="469">
                  <c:v>-0.25902134332717042</c:v>
                </c:pt>
                <c:pt idx="470">
                  <c:v>9.9667457608995313</c:v>
                </c:pt>
                <c:pt idx="471">
                  <c:v>-3.5641945728609614</c:v>
                </c:pt>
                <c:pt idx="472">
                  <c:v>-5.9228321394775394</c:v>
                </c:pt>
                <c:pt idx="473">
                  <c:v>-1.3056152825446711E-2</c:v>
                </c:pt>
                <c:pt idx="474">
                  <c:v>3.5623909730721534E-2</c:v>
                </c:pt>
                <c:pt idx="475">
                  <c:v>11.451382851019591</c:v>
                </c:pt>
                <c:pt idx="476">
                  <c:v>-8.7056734269222974E-2</c:v>
                </c:pt>
                <c:pt idx="477">
                  <c:v>0.58496250072115619</c:v>
                </c:pt>
                <c:pt idx="478">
                  <c:v>0.47360139177345212</c:v>
                </c:pt>
                <c:pt idx="479">
                  <c:v>2.7357638489564531</c:v>
                </c:pt>
                <c:pt idx="480">
                  <c:v>3.2933589426905918</c:v>
                </c:pt>
                <c:pt idx="481">
                  <c:v>0.34792330342030681</c:v>
                </c:pt>
                <c:pt idx="482">
                  <c:v>0.55639334852438516</c:v>
                </c:pt>
                <c:pt idx="483">
                  <c:v>0.99954936902932423</c:v>
                </c:pt>
                <c:pt idx="484">
                  <c:v>-0.25525705524207459</c:v>
                </c:pt>
                <c:pt idx="485">
                  <c:v>-2.523729149902278E-2</c:v>
                </c:pt>
                <c:pt idx="486">
                  <c:v>-0.27753397552890902</c:v>
                </c:pt>
                <c:pt idx="487">
                  <c:v>-6.0490446728051397E-3</c:v>
                </c:pt>
                <c:pt idx="488">
                  <c:v>-8.0624959257337636</c:v>
                </c:pt>
                <c:pt idx="489">
                  <c:v>-11.787086324551618</c:v>
                </c:pt>
                <c:pt idx="490">
                  <c:v>0.36893327950300586</c:v>
                </c:pt>
                <c:pt idx="491">
                  <c:v>-1.7769812730140855</c:v>
                </c:pt>
                <c:pt idx="492">
                  <c:v>11.582455645110581</c:v>
                </c:pt>
                <c:pt idx="493">
                  <c:v>-2.5817636190538367</c:v>
                </c:pt>
                <c:pt idx="494">
                  <c:v>6.0660891904577721</c:v>
                </c:pt>
                <c:pt idx="495">
                  <c:v>0.13281182842521277</c:v>
                </c:pt>
                <c:pt idx="496">
                  <c:v>-12.433933120400493</c:v>
                </c:pt>
                <c:pt idx="497">
                  <c:v>0.55721751023825206</c:v>
                </c:pt>
                <c:pt idx="498">
                  <c:v>-0.52724700286486881</c:v>
                </c:pt>
                <c:pt idx="499">
                  <c:v>0.54639484446166897</c:v>
                </c:pt>
                <c:pt idx="500">
                  <c:v>-0.61912910387234787</c:v>
                </c:pt>
                <c:pt idx="501">
                  <c:v>-0.19930880822340705</c:v>
                </c:pt>
                <c:pt idx="502">
                  <c:v>7.0660891904577721</c:v>
                </c:pt>
                <c:pt idx="503">
                  <c:v>2.5849625007211561</c:v>
                </c:pt>
                <c:pt idx="504">
                  <c:v>10.146780789986687</c:v>
                </c:pt>
                <c:pt idx="505">
                  <c:v>-0.19264507794239608</c:v>
                </c:pt>
                <c:pt idx="506">
                  <c:v>0.5211658501401869</c:v>
                </c:pt>
                <c:pt idx="507">
                  <c:v>0.24166075504122689</c:v>
                </c:pt>
                <c:pt idx="508">
                  <c:v>8.3657929046909871E-2</c:v>
                </c:pt>
                <c:pt idx="509">
                  <c:v>-1.7204774713776372</c:v>
                </c:pt>
                <c:pt idx="510">
                  <c:v>-1.7796099315746996</c:v>
                </c:pt>
                <c:pt idx="511">
                  <c:v>-8.0624959257337636</c:v>
                </c:pt>
                <c:pt idx="512">
                  <c:v>0.31748218985617077</c:v>
                </c:pt>
                <c:pt idx="513">
                  <c:v>-1.5773538882797706</c:v>
                </c:pt>
                <c:pt idx="514">
                  <c:v>0.35049724708413343</c:v>
                </c:pt>
                <c:pt idx="515">
                  <c:v>0.12029423371771174</c:v>
                </c:pt>
                <c:pt idx="516">
                  <c:v>0.30453795801329336</c:v>
                </c:pt>
                <c:pt idx="517">
                  <c:v>0.43609911480667379</c:v>
                </c:pt>
                <c:pt idx="518">
                  <c:v>-7.6924878611706919</c:v>
                </c:pt>
                <c:pt idx="519">
                  <c:v>0.4150374992788437</c:v>
                </c:pt>
                <c:pt idx="520">
                  <c:v>2.5744701269035137</c:v>
                </c:pt>
                <c:pt idx="521">
                  <c:v>0.32192809488736207</c:v>
                </c:pt>
                <c:pt idx="522">
                  <c:v>5.8436878083103903</c:v>
                </c:pt>
                <c:pt idx="523">
                  <c:v>0.15197638156952953</c:v>
                </c:pt>
                <c:pt idx="524">
                  <c:v>0.21900978194179546</c:v>
                </c:pt>
                <c:pt idx="525">
                  <c:v>-3.4257382222373067E-2</c:v>
                </c:pt>
                <c:pt idx="526">
                  <c:v>4.8845903929537748E-2</c:v>
                </c:pt>
                <c:pt idx="527">
                  <c:v>-1.0423786022705519</c:v>
                </c:pt>
                <c:pt idx="528">
                  <c:v>1.2222208047251841</c:v>
                </c:pt>
                <c:pt idx="529">
                  <c:v>0.88896868761125614</c:v>
                </c:pt>
                <c:pt idx="530">
                  <c:v>0.31726671751749946</c:v>
                </c:pt>
                <c:pt idx="531">
                  <c:v>9.3822637581148385</c:v>
                </c:pt>
                <c:pt idx="532">
                  <c:v>-1.6409189066951717</c:v>
                </c:pt>
                <c:pt idx="533">
                  <c:v>9.5189809291704002</c:v>
                </c:pt>
                <c:pt idx="534">
                  <c:v>0.53626824392907735</c:v>
                </c:pt>
                <c:pt idx="535">
                  <c:v>0.32435075715421807</c:v>
                </c:pt>
                <c:pt idx="536">
                  <c:v>1.8561787524935869</c:v>
                </c:pt>
                <c:pt idx="537">
                  <c:v>13.840286190729294</c:v>
                </c:pt>
                <c:pt idx="538">
                  <c:v>-7.0660891904577721</c:v>
                </c:pt>
                <c:pt idx="539">
                  <c:v>-4.2976805486406855</c:v>
                </c:pt>
                <c:pt idx="540">
                  <c:v>0.20810819533020031</c:v>
                </c:pt>
                <c:pt idx="541">
                  <c:v>-2.5839611159090428</c:v>
                </c:pt>
                <c:pt idx="542">
                  <c:v>7.5342316986002276</c:v>
                </c:pt>
                <c:pt idx="543">
                  <c:v>-0.34395440121736115</c:v>
                </c:pt>
                <c:pt idx="544">
                  <c:v>1.4150374992788439</c:v>
                </c:pt>
                <c:pt idx="545">
                  <c:v>0.65706153899675024</c:v>
                </c:pt>
                <c:pt idx="546">
                  <c:v>0.39305798670783487</c:v>
                </c:pt>
                <c:pt idx="547">
                  <c:v>0.84388079808271821</c:v>
                </c:pt>
                <c:pt idx="548">
                  <c:v>1.3973354975453851</c:v>
                </c:pt>
                <c:pt idx="549">
                  <c:v>-1.7040151723649193</c:v>
                </c:pt>
                <c:pt idx="550">
                  <c:v>1.7264732203485638</c:v>
                </c:pt>
                <c:pt idx="551">
                  <c:v>0.17402939977504889</c:v>
                </c:pt>
                <c:pt idx="552">
                  <c:v>17.876676810828101</c:v>
                </c:pt>
                <c:pt idx="553">
                  <c:v>0.16942429167402337</c:v>
                </c:pt>
                <c:pt idx="554">
                  <c:v>0.14602583638447361</c:v>
                </c:pt>
                <c:pt idx="555">
                  <c:v>0.15403362867242096</c:v>
                </c:pt>
                <c:pt idx="556">
                  <c:v>0.17640443693518507</c:v>
                </c:pt>
                <c:pt idx="557">
                  <c:v>0.48938484073892496</c:v>
                </c:pt>
                <c:pt idx="558">
                  <c:v>-0.27045187739627718</c:v>
                </c:pt>
                <c:pt idx="559">
                  <c:v>-2.8760676721416183</c:v>
                </c:pt>
                <c:pt idx="560">
                  <c:v>0.88981708224957701</c:v>
                </c:pt>
                <c:pt idx="561">
                  <c:v>-0.73696559416620588</c:v>
                </c:pt>
                <c:pt idx="562">
                  <c:v>-5.3457748368417297</c:v>
                </c:pt>
                <c:pt idx="563">
                  <c:v>-4.0077439375334999E-2</c:v>
                </c:pt>
                <c:pt idx="564">
                  <c:v>0.15200309344505006</c:v>
                </c:pt>
                <c:pt idx="565">
                  <c:v>0.61857089336397608</c:v>
                </c:pt>
                <c:pt idx="566">
                  <c:v>-1.2515387669959643</c:v>
                </c:pt>
                <c:pt idx="567">
                  <c:v>0.82619752826960124</c:v>
                </c:pt>
                <c:pt idx="568">
                  <c:v>0.70231945135931506</c:v>
                </c:pt>
                <c:pt idx="569">
                  <c:v>1.192645077942396</c:v>
                </c:pt>
                <c:pt idx="570">
                  <c:v>-10.966265102877133</c:v>
                </c:pt>
                <c:pt idx="571">
                  <c:v>-9.3822637581148367</c:v>
                </c:pt>
                <c:pt idx="572">
                  <c:v>2.8073549220576042</c:v>
                </c:pt>
                <c:pt idx="573">
                  <c:v>-8.3837042924740537</c:v>
                </c:pt>
                <c:pt idx="574">
                  <c:v>6.1839253817862629E-2</c:v>
                </c:pt>
                <c:pt idx="575">
                  <c:v>3.9528364186637591E-2</c:v>
                </c:pt>
                <c:pt idx="576">
                  <c:v>-0.17408622452015327</c:v>
                </c:pt>
                <c:pt idx="577">
                  <c:v>6.1400544664142964E-2</c:v>
                </c:pt>
                <c:pt idx="578">
                  <c:v>10.228818690495881</c:v>
                </c:pt>
                <c:pt idx="579">
                  <c:v>9.8662486111111729</c:v>
                </c:pt>
                <c:pt idx="580">
                  <c:v>0.62988837160267241</c:v>
                </c:pt>
                <c:pt idx="581">
                  <c:v>-7.3529035421965191E-2</c:v>
                </c:pt>
                <c:pt idx="582">
                  <c:v>1.4500844463780449</c:v>
                </c:pt>
                <c:pt idx="583">
                  <c:v>-0.3359349528812412</c:v>
                </c:pt>
                <c:pt idx="584">
                  <c:v>7.3620974800121405E-2</c:v>
                </c:pt>
                <c:pt idx="585">
                  <c:v>-0.18211441045022644</c:v>
                </c:pt>
                <c:pt idx="586">
                  <c:v>0.66296501272242947</c:v>
                </c:pt>
                <c:pt idx="587">
                  <c:v>6.9708971811404508E-2</c:v>
                </c:pt>
                <c:pt idx="588">
                  <c:v>-4.6368049506616158</c:v>
                </c:pt>
                <c:pt idx="589">
                  <c:v>1.0689473537174914</c:v>
                </c:pt>
                <c:pt idx="590">
                  <c:v>0.62936480235690107</c:v>
                </c:pt>
                <c:pt idx="591">
                  <c:v>0.10006695510392194</c:v>
                </c:pt>
                <c:pt idx="592">
                  <c:v>4.7548875021634691</c:v>
                </c:pt>
                <c:pt idx="593">
                  <c:v>0.35107444054687881</c:v>
                </c:pt>
                <c:pt idx="594">
                  <c:v>0.37584823370485909</c:v>
                </c:pt>
                <c:pt idx="595">
                  <c:v>-3.1793236994445619</c:v>
                </c:pt>
                <c:pt idx="596">
                  <c:v>-10.059344460824425</c:v>
                </c:pt>
                <c:pt idx="597">
                  <c:v>9.8672787397096631</c:v>
                </c:pt>
                <c:pt idx="598">
                  <c:v>0.73696559416620611</c:v>
                </c:pt>
                <c:pt idx="599">
                  <c:v>1.3894441658380574E-2</c:v>
                </c:pt>
                <c:pt idx="600">
                  <c:v>-5.9069249450815242</c:v>
                </c:pt>
                <c:pt idx="601">
                  <c:v>9.2118201988431389E-2</c:v>
                </c:pt>
                <c:pt idx="602">
                  <c:v>14.624947727224662</c:v>
                </c:pt>
                <c:pt idx="603">
                  <c:v>-0.19780678305817487</c:v>
                </c:pt>
                <c:pt idx="604">
                  <c:v>0.14684138832927149</c:v>
                </c:pt>
                <c:pt idx="605">
                  <c:v>1.0331668639351994</c:v>
                </c:pt>
                <c:pt idx="606">
                  <c:v>1.2900488707806104E-2</c:v>
                </c:pt>
                <c:pt idx="607">
                  <c:v>0.29629578285762409</c:v>
                </c:pt>
                <c:pt idx="608">
                  <c:v>0.19171280324702139</c:v>
                </c:pt>
                <c:pt idx="609">
                  <c:v>8.8683081332894673</c:v>
                </c:pt>
                <c:pt idx="610">
                  <c:v>0.32894852256513496</c:v>
                </c:pt>
                <c:pt idx="611">
                  <c:v>0.34980228335144881</c:v>
                </c:pt>
                <c:pt idx="612">
                  <c:v>2.2944473584652552</c:v>
                </c:pt>
                <c:pt idx="613">
                  <c:v>0.12013762331364049</c:v>
                </c:pt>
                <c:pt idx="614">
                  <c:v>-7.0660891904577721</c:v>
                </c:pt>
                <c:pt idx="615">
                  <c:v>10.582769240382088</c:v>
                </c:pt>
                <c:pt idx="616">
                  <c:v>2.1458112597307819</c:v>
                </c:pt>
                <c:pt idx="617">
                  <c:v>-7.6486571760385464</c:v>
                </c:pt>
                <c:pt idx="618">
                  <c:v>0.45425880907656246</c:v>
                </c:pt>
                <c:pt idx="619">
                  <c:v>-0.73600507812480787</c:v>
                </c:pt>
                <c:pt idx="620">
                  <c:v>0.27400721795413696</c:v>
                </c:pt>
                <c:pt idx="621">
                  <c:v>-5.3457748368417297</c:v>
                </c:pt>
                <c:pt idx="622">
                  <c:v>-10.307580315927396</c:v>
                </c:pt>
                <c:pt idx="623">
                  <c:v>-6.0732489820306386</c:v>
                </c:pt>
                <c:pt idx="624">
                  <c:v>0.83182915215845632</c:v>
                </c:pt>
                <c:pt idx="625">
                  <c:v>8.0624959257337636</c:v>
                </c:pt>
                <c:pt idx="626">
                  <c:v>-5.3457748368417297</c:v>
                </c:pt>
                <c:pt idx="627">
                  <c:v>10.518653155673389</c:v>
                </c:pt>
                <c:pt idx="628">
                  <c:v>-7.3249305830488858</c:v>
                </c:pt>
                <c:pt idx="629">
                  <c:v>2.0882092558781244</c:v>
                </c:pt>
                <c:pt idx="630">
                  <c:v>-3.3035235145059416</c:v>
                </c:pt>
                <c:pt idx="631">
                  <c:v>-4.0641984497345927E-2</c:v>
                </c:pt>
                <c:pt idx="632">
                  <c:v>-1.6020360140800975</c:v>
                </c:pt>
                <c:pt idx="633">
                  <c:v>-11.786814143616768</c:v>
                </c:pt>
                <c:pt idx="634">
                  <c:v>10.917372079476841</c:v>
                </c:pt>
                <c:pt idx="635">
                  <c:v>-1.814734671025936E-2</c:v>
                </c:pt>
                <c:pt idx="636">
                  <c:v>-18.86060204797003</c:v>
                </c:pt>
                <c:pt idx="637">
                  <c:v>13.840318978135199</c:v>
                </c:pt>
                <c:pt idx="638">
                  <c:v>-0.22204945329943754</c:v>
                </c:pt>
                <c:pt idx="639">
                  <c:v>-7.8265484872909159</c:v>
                </c:pt>
                <c:pt idx="640">
                  <c:v>-7.8265484872909159</c:v>
                </c:pt>
                <c:pt idx="641">
                  <c:v>0.95217147490938503</c:v>
                </c:pt>
                <c:pt idx="642">
                  <c:v>2.0995356735509145</c:v>
                </c:pt>
                <c:pt idx="643">
                  <c:v>1.9971174914668786</c:v>
                </c:pt>
                <c:pt idx="644">
                  <c:v>10.307580315927396</c:v>
                </c:pt>
                <c:pt idx="645">
                  <c:v>-0.29928286717852443</c:v>
                </c:pt>
                <c:pt idx="646">
                  <c:v>-9.7598881832218343</c:v>
                </c:pt>
                <c:pt idx="647">
                  <c:v>0.63765877452454212</c:v>
                </c:pt>
                <c:pt idx="648">
                  <c:v>0.14017765804826018</c:v>
                </c:pt>
                <c:pt idx="649">
                  <c:v>0.35954238668714017</c:v>
                </c:pt>
                <c:pt idx="650">
                  <c:v>-7.8251445664368605E-2</c:v>
                </c:pt>
                <c:pt idx="651">
                  <c:v>-3</c:v>
                </c:pt>
                <c:pt idx="652">
                  <c:v>-0.58336128519509045</c:v>
                </c:pt>
                <c:pt idx="653">
                  <c:v>0.16046467219324612</c:v>
                </c:pt>
                <c:pt idx="654">
                  <c:v>11.485493915223493</c:v>
                </c:pt>
                <c:pt idx="655">
                  <c:v>-0.24090725405143407</c:v>
                </c:pt>
                <c:pt idx="656">
                  <c:v>0.92724365756468596</c:v>
                </c:pt>
                <c:pt idx="657">
                  <c:v>0.19264507794239583</c:v>
                </c:pt>
                <c:pt idx="658">
                  <c:v>2.5777669993169523</c:v>
                </c:pt>
                <c:pt idx="659">
                  <c:v>-7.6462586799900292</c:v>
                </c:pt>
                <c:pt idx="660">
                  <c:v>13.651350726321649</c:v>
                </c:pt>
                <c:pt idx="661">
                  <c:v>5.9228321394775394</c:v>
                </c:pt>
                <c:pt idx="662">
                  <c:v>6.2746223801090064</c:v>
                </c:pt>
                <c:pt idx="663">
                  <c:v>-0.3114610958362935</c:v>
                </c:pt>
                <c:pt idx="664">
                  <c:v>0.21412480535284734</c:v>
                </c:pt>
                <c:pt idx="665">
                  <c:v>0.50169188153302624</c:v>
                </c:pt>
                <c:pt idx="666">
                  <c:v>-7.6486571760385464</c:v>
                </c:pt>
                <c:pt idx="667">
                  <c:v>1.0768155970508306</c:v>
                </c:pt>
                <c:pt idx="668">
                  <c:v>1.0310268956206243</c:v>
                </c:pt>
                <c:pt idx="669">
                  <c:v>-12.013206341123576</c:v>
                </c:pt>
                <c:pt idx="670">
                  <c:v>0.54344323128288929</c:v>
                </c:pt>
                <c:pt idx="671">
                  <c:v>-4.0130299484491179</c:v>
                </c:pt>
                <c:pt idx="672">
                  <c:v>0.75488750216346867</c:v>
                </c:pt>
                <c:pt idx="673">
                  <c:v>-1.0779910620860673</c:v>
                </c:pt>
                <c:pt idx="674">
                  <c:v>1.5801615144573351</c:v>
                </c:pt>
                <c:pt idx="675">
                  <c:v>10.814048332230835</c:v>
                </c:pt>
                <c:pt idx="676">
                  <c:v>0.85798099512757231</c:v>
                </c:pt>
                <c:pt idx="677">
                  <c:v>-9.0606959316875546</c:v>
                </c:pt>
                <c:pt idx="678">
                  <c:v>-15.380833054951912</c:v>
                </c:pt>
                <c:pt idx="679">
                  <c:v>-1.2990055058317336</c:v>
                </c:pt>
                <c:pt idx="680">
                  <c:v>6.5925565360510809</c:v>
                </c:pt>
                <c:pt idx="681">
                  <c:v>0.11847346987985598</c:v>
                </c:pt>
                <c:pt idx="682">
                  <c:v>-13.476788387388277</c:v>
                </c:pt>
                <c:pt idx="683">
                  <c:v>-0.54748779530249303</c:v>
                </c:pt>
                <c:pt idx="684">
                  <c:v>11.013089999440444</c:v>
                </c:pt>
                <c:pt idx="685">
                  <c:v>2.6986374755071068</c:v>
                </c:pt>
                <c:pt idx="686">
                  <c:v>5.8354801559344596</c:v>
                </c:pt>
                <c:pt idx="687">
                  <c:v>5.5647846187835261</c:v>
                </c:pt>
                <c:pt idx="688">
                  <c:v>2.3064352016230805</c:v>
                </c:pt>
                <c:pt idx="689">
                  <c:v>-7.0614676327173953</c:v>
                </c:pt>
                <c:pt idx="690">
                  <c:v>0.19930880822340669</c:v>
                </c:pt>
                <c:pt idx="691">
                  <c:v>-7.0660891904577721</c:v>
                </c:pt>
                <c:pt idx="692">
                  <c:v>1.6970728670426936</c:v>
                </c:pt>
                <c:pt idx="693">
                  <c:v>0.35495689527483304</c:v>
                </c:pt>
                <c:pt idx="694">
                  <c:v>10.75933340719466</c:v>
                </c:pt>
                <c:pt idx="695">
                  <c:v>13.510146020155366</c:v>
                </c:pt>
                <c:pt idx="696">
                  <c:v>-3.8431816128791474</c:v>
                </c:pt>
                <c:pt idx="697">
                  <c:v>-9.9667457608995313</c:v>
                </c:pt>
                <c:pt idx="698">
                  <c:v>1.2794210850731746</c:v>
                </c:pt>
                <c:pt idx="699">
                  <c:v>-2.2214309450990029</c:v>
                </c:pt>
                <c:pt idx="700">
                  <c:v>-13.248767654452003</c:v>
                </c:pt>
                <c:pt idx="701">
                  <c:v>-11.229019050893521</c:v>
                </c:pt>
                <c:pt idx="702">
                  <c:v>0</c:v>
                </c:pt>
                <c:pt idx="703">
                  <c:v>1.2064508774674265</c:v>
                </c:pt>
                <c:pt idx="704">
                  <c:v>-0.68917349570928998</c:v>
                </c:pt>
                <c:pt idx="705">
                  <c:v>-3.3193340965123643</c:v>
                </c:pt>
                <c:pt idx="706">
                  <c:v>11.416797527606059</c:v>
                </c:pt>
                <c:pt idx="707">
                  <c:v>-0.11894107272350753</c:v>
                </c:pt>
                <c:pt idx="708">
                  <c:v>-0.71905561518022887</c:v>
                </c:pt>
                <c:pt idx="709">
                  <c:v>1.7101655348224911</c:v>
                </c:pt>
                <c:pt idx="710">
                  <c:v>-0.71049338280501528</c:v>
                </c:pt>
                <c:pt idx="711">
                  <c:v>8.4386310515831457</c:v>
                </c:pt>
                <c:pt idx="712">
                  <c:v>-10.583082767502933</c:v>
                </c:pt>
                <c:pt idx="713">
                  <c:v>-0.16635838642212</c:v>
                </c:pt>
                <c:pt idx="714">
                  <c:v>7.255302663356071E-2</c:v>
                </c:pt>
                <c:pt idx="715">
                  <c:v>-1.3939190957873731E-2</c:v>
                </c:pt>
                <c:pt idx="716">
                  <c:v>0.1758498353994182</c:v>
                </c:pt>
                <c:pt idx="717">
                  <c:v>-5.0259764857287204</c:v>
                </c:pt>
                <c:pt idx="718">
                  <c:v>9.965784284662087</c:v>
                </c:pt>
                <c:pt idx="719">
                  <c:v>1.6807214835265867</c:v>
                </c:pt>
                <c:pt idx="720">
                  <c:v>1.7029763240431037</c:v>
                </c:pt>
                <c:pt idx="721">
                  <c:v>1.8365012677171204</c:v>
                </c:pt>
                <c:pt idx="722">
                  <c:v>0.85982234195173979</c:v>
                </c:pt>
                <c:pt idx="723">
                  <c:v>0.80735492205760395</c:v>
                </c:pt>
                <c:pt idx="724">
                  <c:v>-3.3483845222628303E-2</c:v>
                </c:pt>
                <c:pt idx="725">
                  <c:v>0.24324605084202033</c:v>
                </c:pt>
                <c:pt idx="726">
                  <c:v>-0.13810227662878824</c:v>
                </c:pt>
                <c:pt idx="727">
                  <c:v>11.644006462681574</c:v>
                </c:pt>
                <c:pt idx="728">
                  <c:v>11.582455645110581</c:v>
                </c:pt>
                <c:pt idx="729">
                  <c:v>-0.60449249612517197</c:v>
                </c:pt>
                <c:pt idx="730">
                  <c:v>-10.518980929170402</c:v>
                </c:pt>
                <c:pt idx="731">
                  <c:v>-0.75127899765151573</c:v>
                </c:pt>
                <c:pt idx="732">
                  <c:v>0.15965666598848541</c:v>
                </c:pt>
                <c:pt idx="733">
                  <c:v>-13.325727069736166</c:v>
                </c:pt>
                <c:pt idx="734">
                  <c:v>-0.1501035605295688</c:v>
                </c:pt>
                <c:pt idx="735">
                  <c:v>-0.12928301694496649</c:v>
                </c:pt>
                <c:pt idx="736">
                  <c:v>-11.451554569765362</c:v>
                </c:pt>
                <c:pt idx="737">
                  <c:v>-0.19633520007848834</c:v>
                </c:pt>
                <c:pt idx="738">
                  <c:v>0.19373982571787265</c:v>
                </c:pt>
                <c:pt idx="739">
                  <c:v>-0.16326127116130135</c:v>
                </c:pt>
                <c:pt idx="740">
                  <c:v>-1.9642872971074917E-2</c:v>
                </c:pt>
                <c:pt idx="741">
                  <c:v>7.5376400626434997E-2</c:v>
                </c:pt>
                <c:pt idx="742">
                  <c:v>0.69187770463766807</c:v>
                </c:pt>
                <c:pt idx="743">
                  <c:v>0.18947779886371255</c:v>
                </c:pt>
                <c:pt idx="744">
                  <c:v>0.21593739919914876</c:v>
                </c:pt>
                <c:pt idx="745">
                  <c:v>-0.11609706492287135</c:v>
                </c:pt>
                <c:pt idx="746">
                  <c:v>0.26023577248112034</c:v>
                </c:pt>
                <c:pt idx="747">
                  <c:v>-2.7039252752352319E-2</c:v>
                </c:pt>
                <c:pt idx="748">
                  <c:v>1.3428877135230086</c:v>
                </c:pt>
                <c:pt idx="749">
                  <c:v>0.81942775435817927</c:v>
                </c:pt>
                <c:pt idx="750">
                  <c:v>-8.3822637581148385</c:v>
                </c:pt>
                <c:pt idx="751">
                  <c:v>5.8893689053568309E-2</c:v>
                </c:pt>
                <c:pt idx="752">
                  <c:v>6.9108925261660152</c:v>
                </c:pt>
                <c:pt idx="753">
                  <c:v>-0.23248043118027967</c:v>
                </c:pt>
                <c:pt idx="754">
                  <c:v>-6.0732489820306386</c:v>
                </c:pt>
                <c:pt idx="755">
                  <c:v>1.5708873155094336</c:v>
                </c:pt>
                <c:pt idx="756">
                  <c:v>-0.82927372386844889</c:v>
                </c:pt>
                <c:pt idx="757">
                  <c:v>4.6653712743246611</c:v>
                </c:pt>
                <c:pt idx="758">
                  <c:v>-1.9718234614505465E-2</c:v>
                </c:pt>
                <c:pt idx="759">
                  <c:v>-9.0606959316875546</c:v>
                </c:pt>
                <c:pt idx="760">
                  <c:v>-0.41593890202037598</c:v>
                </c:pt>
                <c:pt idx="761">
                  <c:v>-2.8612937291684082</c:v>
                </c:pt>
                <c:pt idx="762">
                  <c:v>-2.6232891196980406</c:v>
                </c:pt>
                <c:pt idx="763">
                  <c:v>0.34395440121736148</c:v>
                </c:pt>
                <c:pt idx="764">
                  <c:v>-1.6051403826587867</c:v>
                </c:pt>
                <c:pt idx="765">
                  <c:v>9.5189809291704002</c:v>
                </c:pt>
                <c:pt idx="766">
                  <c:v>1.3962008572659885</c:v>
                </c:pt>
                <c:pt idx="767">
                  <c:v>0.64508349315872726</c:v>
                </c:pt>
                <c:pt idx="768">
                  <c:v>8.0624959257337636</c:v>
                </c:pt>
                <c:pt idx="769">
                  <c:v>-0.70853718583968905</c:v>
                </c:pt>
                <c:pt idx="770">
                  <c:v>-2.5090980962830498E-2</c:v>
                </c:pt>
                <c:pt idx="771">
                  <c:v>-0.60733031374961066</c:v>
                </c:pt>
                <c:pt idx="772">
                  <c:v>-0.92221887908960687</c:v>
                </c:pt>
                <c:pt idx="773">
                  <c:v>0.28757659009658548</c:v>
                </c:pt>
                <c:pt idx="774">
                  <c:v>-0.44323439110949592</c:v>
                </c:pt>
                <c:pt idx="775">
                  <c:v>0.84752396931390472</c:v>
                </c:pt>
                <c:pt idx="776">
                  <c:v>4.0714292152129712</c:v>
                </c:pt>
                <c:pt idx="777">
                  <c:v>-8.4374053123072983</c:v>
                </c:pt>
                <c:pt idx="778">
                  <c:v>0.73685874369653126</c:v>
                </c:pt>
                <c:pt idx="779">
                  <c:v>-0.15307933000438892</c:v>
                </c:pt>
                <c:pt idx="780">
                  <c:v>0.35576168996323759</c:v>
                </c:pt>
                <c:pt idx="781">
                  <c:v>-8.8403381762749936E-2</c:v>
                </c:pt>
                <c:pt idx="782">
                  <c:v>-10.966265102877133</c:v>
                </c:pt>
                <c:pt idx="783">
                  <c:v>8.3822637581148367</c:v>
                </c:pt>
                <c:pt idx="784">
                  <c:v>10.582769240382088</c:v>
                </c:pt>
                <c:pt idx="785">
                  <c:v>8.3822637581148367</c:v>
                </c:pt>
                <c:pt idx="786">
                  <c:v>-16.213718125701625</c:v>
                </c:pt>
                <c:pt idx="787">
                  <c:v>3.4589929163879818E-2</c:v>
                </c:pt>
                <c:pt idx="788">
                  <c:v>0.58496250072115619</c:v>
                </c:pt>
                <c:pt idx="789">
                  <c:v>0.42502158785146588</c:v>
                </c:pt>
                <c:pt idx="790">
                  <c:v>-4.1820175694626899E-2</c:v>
                </c:pt>
                <c:pt idx="791">
                  <c:v>-0.16520259119990918</c:v>
                </c:pt>
                <c:pt idx="792">
                  <c:v>3.125680780264771</c:v>
                </c:pt>
                <c:pt idx="793">
                  <c:v>4.8436257021505025</c:v>
                </c:pt>
                <c:pt idx="794">
                  <c:v>-0.1129580255027775</c:v>
                </c:pt>
                <c:pt idx="795">
                  <c:v>-4.8882924771274032</c:v>
                </c:pt>
                <c:pt idx="796">
                  <c:v>3.1250933984439865E-2</c:v>
                </c:pt>
                <c:pt idx="797">
                  <c:v>4.6729799047462999</c:v>
                </c:pt>
                <c:pt idx="798">
                  <c:v>5.1061231091101593</c:v>
                </c:pt>
                <c:pt idx="799">
                  <c:v>2.96581313827437</c:v>
                </c:pt>
                <c:pt idx="800">
                  <c:v>0.4556794837761895</c:v>
                </c:pt>
                <c:pt idx="801">
                  <c:v>-4.3692338096657197</c:v>
                </c:pt>
                <c:pt idx="802">
                  <c:v>-19.663910715895412</c:v>
                </c:pt>
                <c:pt idx="803">
                  <c:v>1.0637960667391699</c:v>
                </c:pt>
                <c:pt idx="804">
                  <c:v>-19.663910715895412</c:v>
                </c:pt>
                <c:pt idx="805">
                  <c:v>0.44399686147442274</c:v>
                </c:pt>
                <c:pt idx="806">
                  <c:v>0.5172522730256397</c:v>
                </c:pt>
                <c:pt idx="807">
                  <c:v>0.38453541088149962</c:v>
                </c:pt>
                <c:pt idx="808">
                  <c:v>0.39192025965419031</c:v>
                </c:pt>
                <c:pt idx="809">
                  <c:v>0.31393530413383153</c:v>
                </c:pt>
                <c:pt idx="810">
                  <c:v>1.3692338096657193</c:v>
                </c:pt>
                <c:pt idx="811">
                  <c:v>-1.5300707422250839</c:v>
                </c:pt>
                <c:pt idx="812">
                  <c:v>-0.40994862260604426</c:v>
                </c:pt>
                <c:pt idx="813">
                  <c:v>8.5167383262677129E-2</c:v>
                </c:pt>
                <c:pt idx="814">
                  <c:v>0.47732177753318644</c:v>
                </c:pt>
                <c:pt idx="815">
                  <c:v>1.8524428115861424</c:v>
                </c:pt>
                <c:pt idx="816">
                  <c:v>-5.5160172488305736</c:v>
                </c:pt>
                <c:pt idx="817">
                  <c:v>-0.2459792416540639</c:v>
                </c:pt>
                <c:pt idx="818">
                  <c:v>-2.1154772174199361</c:v>
                </c:pt>
                <c:pt idx="819">
                  <c:v>-4.7725895038969268</c:v>
                </c:pt>
                <c:pt idx="820">
                  <c:v>1.069187582681645</c:v>
                </c:pt>
                <c:pt idx="821">
                  <c:v>-1.6756401683503723</c:v>
                </c:pt>
                <c:pt idx="822">
                  <c:v>9.5189809291704002</c:v>
                </c:pt>
                <c:pt idx="823">
                  <c:v>-3.7474705418662553E-2</c:v>
                </c:pt>
                <c:pt idx="824">
                  <c:v>1.0965732596950528</c:v>
                </c:pt>
                <c:pt idx="825">
                  <c:v>-11.787086324551618</c:v>
                </c:pt>
                <c:pt idx="826">
                  <c:v>7.1083098061482386E-2</c:v>
                </c:pt>
                <c:pt idx="827">
                  <c:v>1.1367171710555637</c:v>
                </c:pt>
                <c:pt idx="828">
                  <c:v>14.335041363415007</c:v>
                </c:pt>
                <c:pt idx="829">
                  <c:v>-1.0416080302577491</c:v>
                </c:pt>
                <c:pt idx="830">
                  <c:v>8.6450579349844769</c:v>
                </c:pt>
                <c:pt idx="831">
                  <c:v>-1.5260688116675876</c:v>
                </c:pt>
                <c:pt idx="832">
                  <c:v>-1.1699250014423122</c:v>
                </c:pt>
                <c:pt idx="833">
                  <c:v>-8.8683081332894673</c:v>
                </c:pt>
                <c:pt idx="834">
                  <c:v>0.86249647625006509</c:v>
                </c:pt>
                <c:pt idx="835">
                  <c:v>0.6131961814500998</c:v>
                </c:pt>
                <c:pt idx="836">
                  <c:v>-0.14648608847748434</c:v>
                </c:pt>
                <c:pt idx="837">
                  <c:v>-11.582612451267021</c:v>
                </c:pt>
                <c:pt idx="838">
                  <c:v>8.0356454855666823E-2</c:v>
                </c:pt>
                <c:pt idx="839">
                  <c:v>-2.2138977269248655E-2</c:v>
                </c:pt>
                <c:pt idx="840">
                  <c:v>0.41147967986565487</c:v>
                </c:pt>
                <c:pt idx="841">
                  <c:v>0.31092909593810497</c:v>
                </c:pt>
                <c:pt idx="842">
                  <c:v>5.3458239039292579</c:v>
                </c:pt>
                <c:pt idx="843">
                  <c:v>1.2921807514933101</c:v>
                </c:pt>
                <c:pt idx="844">
                  <c:v>-1.1955508091178069</c:v>
                </c:pt>
                <c:pt idx="845">
                  <c:v>-0.16032323843587659</c:v>
                </c:pt>
                <c:pt idx="846">
                  <c:v>-1.0625337962182302</c:v>
                </c:pt>
                <c:pt idx="847">
                  <c:v>-2.2131351570915676</c:v>
                </c:pt>
                <c:pt idx="848">
                  <c:v>-9.9662651028771325</c:v>
                </c:pt>
                <c:pt idx="849">
                  <c:v>0.70301826224286867</c:v>
                </c:pt>
                <c:pt idx="850">
                  <c:v>8.0624959257337636</c:v>
                </c:pt>
                <c:pt idx="851">
                  <c:v>-2.0878871009331172</c:v>
                </c:pt>
                <c:pt idx="852">
                  <c:v>9.8672787397096631</c:v>
                </c:pt>
                <c:pt idx="853">
                  <c:v>-1.0680163824822031</c:v>
                </c:pt>
                <c:pt idx="854">
                  <c:v>9.0606959316875546</c:v>
                </c:pt>
                <c:pt idx="855">
                  <c:v>4.6828982905030232</c:v>
                </c:pt>
                <c:pt idx="856">
                  <c:v>1.1563420291693876</c:v>
                </c:pt>
                <c:pt idx="857">
                  <c:v>-0.25398926623078677</c:v>
                </c:pt>
                <c:pt idx="858">
                  <c:v>1.4789492630990368</c:v>
                </c:pt>
                <c:pt idx="859">
                  <c:v>4.2106110720232044</c:v>
                </c:pt>
                <c:pt idx="860">
                  <c:v>12.759402765865904</c:v>
                </c:pt>
                <c:pt idx="861">
                  <c:v>-11.188588845707349</c:v>
                </c:pt>
                <c:pt idx="862">
                  <c:v>13.135709286104401</c:v>
                </c:pt>
                <c:pt idx="863">
                  <c:v>0.1961425221786228</c:v>
                </c:pt>
                <c:pt idx="864">
                  <c:v>1.6975545031905657</c:v>
                </c:pt>
                <c:pt idx="865">
                  <c:v>0</c:v>
                </c:pt>
                <c:pt idx="866">
                  <c:v>-7.0660891904577721</c:v>
                </c:pt>
                <c:pt idx="867">
                  <c:v>-6.6089190457772465E-2</c:v>
                </c:pt>
                <c:pt idx="868">
                  <c:v>0.34680276352639178</c:v>
                </c:pt>
                <c:pt idx="869">
                  <c:v>0.59153515464464246</c:v>
                </c:pt>
                <c:pt idx="870">
                  <c:v>1.9763254821429967E-2</c:v>
                </c:pt>
                <c:pt idx="871">
                  <c:v>0.44769940610949771</c:v>
                </c:pt>
                <c:pt idx="872">
                  <c:v>1.4138357540690905</c:v>
                </c:pt>
                <c:pt idx="873">
                  <c:v>0.10691520391651189</c:v>
                </c:pt>
                <c:pt idx="874">
                  <c:v>0.46394709975979009</c:v>
                </c:pt>
                <c:pt idx="875">
                  <c:v>-1.026472211361191</c:v>
                </c:pt>
                <c:pt idx="876">
                  <c:v>0.41219474951001833</c:v>
                </c:pt>
                <c:pt idx="877">
                  <c:v>4.2560462228045583E-2</c:v>
                </c:pt>
                <c:pt idx="878">
                  <c:v>6.6597748729023631E-2</c:v>
                </c:pt>
                <c:pt idx="879">
                  <c:v>-0.80398195711795939</c:v>
                </c:pt>
                <c:pt idx="880">
                  <c:v>0.37484840916314482</c:v>
                </c:pt>
                <c:pt idx="881">
                  <c:v>0.69389687227432029</c:v>
                </c:pt>
                <c:pt idx="882">
                  <c:v>-11.518653155673389</c:v>
                </c:pt>
                <c:pt idx="883">
                  <c:v>-13.188279751964144</c:v>
                </c:pt>
                <c:pt idx="884">
                  <c:v>0.3677317845004871</c:v>
                </c:pt>
                <c:pt idx="885">
                  <c:v>-6.9108925261660152</c:v>
                </c:pt>
                <c:pt idx="886">
                  <c:v>8.4392187290372608E-2</c:v>
                </c:pt>
                <c:pt idx="887">
                  <c:v>3.7512852654832729</c:v>
                </c:pt>
                <c:pt idx="888">
                  <c:v>2.9928044985957962</c:v>
                </c:pt>
                <c:pt idx="889">
                  <c:v>1.0000000000000002</c:v>
                </c:pt>
                <c:pt idx="890">
                  <c:v>5.08746284125034</c:v>
                </c:pt>
                <c:pt idx="891">
                  <c:v>13.468327056774365</c:v>
                </c:pt>
                <c:pt idx="892">
                  <c:v>-4.1563709831544813</c:v>
                </c:pt>
                <c:pt idx="893">
                  <c:v>5.5484439875830148E-2</c:v>
                </c:pt>
                <c:pt idx="894">
                  <c:v>-8.6462586799900301</c:v>
                </c:pt>
                <c:pt idx="895">
                  <c:v>3.1708859727338362E-2</c:v>
                </c:pt>
                <c:pt idx="896">
                  <c:v>1.1603474377817562</c:v>
                </c:pt>
                <c:pt idx="897">
                  <c:v>-4.0245149110195631E-2</c:v>
                </c:pt>
                <c:pt idx="898">
                  <c:v>-3.6112535523786754E-3</c:v>
                </c:pt>
                <c:pt idx="899">
                  <c:v>5.275705953391336E-2</c:v>
                </c:pt>
                <c:pt idx="900">
                  <c:v>-0.39803107397315385</c:v>
                </c:pt>
                <c:pt idx="901">
                  <c:v>-0.16222943698931117</c:v>
                </c:pt>
                <c:pt idx="902">
                  <c:v>-0.33120590847537307</c:v>
                </c:pt>
                <c:pt idx="903">
                  <c:v>-0.17231554886730668</c:v>
                </c:pt>
                <c:pt idx="904">
                  <c:v>-2.0790715709911991</c:v>
                </c:pt>
                <c:pt idx="905">
                  <c:v>-2.0758560166797651E-2</c:v>
                </c:pt>
                <c:pt idx="906">
                  <c:v>0.21150410519371157</c:v>
                </c:pt>
                <c:pt idx="907">
                  <c:v>0.64379487776459765</c:v>
                </c:pt>
                <c:pt idx="908">
                  <c:v>1.1285842060614129</c:v>
                </c:pt>
                <c:pt idx="909">
                  <c:v>-0.92814971498032195</c:v>
                </c:pt>
                <c:pt idx="910">
                  <c:v>3.4914023245588179</c:v>
                </c:pt>
                <c:pt idx="911">
                  <c:v>2.240617224899093</c:v>
                </c:pt>
                <c:pt idx="912">
                  <c:v>13.188228229901359</c:v>
                </c:pt>
                <c:pt idx="913">
                  <c:v>18.105337342373161</c:v>
                </c:pt>
                <c:pt idx="914">
                  <c:v>-0.10309349296410361</c:v>
                </c:pt>
                <c:pt idx="915">
                  <c:v>15.962775534789747</c:v>
                </c:pt>
                <c:pt idx="916">
                  <c:v>1.1505596765753812</c:v>
                </c:pt>
                <c:pt idx="917">
                  <c:v>1.1505596765753812</c:v>
                </c:pt>
                <c:pt idx="918">
                  <c:v>0.10691520391651189</c:v>
                </c:pt>
                <c:pt idx="919">
                  <c:v>0.22588140741632806</c:v>
                </c:pt>
                <c:pt idx="920">
                  <c:v>-13.268395793556561</c:v>
                </c:pt>
                <c:pt idx="921">
                  <c:v>0.74220224253235301</c:v>
                </c:pt>
                <c:pt idx="922">
                  <c:v>-0.4636024658350979</c:v>
                </c:pt>
                <c:pt idx="923">
                  <c:v>7.0660891904577738</c:v>
                </c:pt>
                <c:pt idx="924">
                  <c:v>-4.5328630307999118</c:v>
                </c:pt>
                <c:pt idx="925">
                  <c:v>2.9131607871721372</c:v>
                </c:pt>
                <c:pt idx="926">
                  <c:v>8.0624959257337636</c:v>
                </c:pt>
                <c:pt idx="927">
                  <c:v>-0.5313426622256</c:v>
                </c:pt>
                <c:pt idx="928">
                  <c:v>9.9662651028771325</c:v>
                </c:pt>
                <c:pt idx="929">
                  <c:v>6.6486571760385464</c:v>
                </c:pt>
                <c:pt idx="930">
                  <c:v>8.3822637581148367</c:v>
                </c:pt>
                <c:pt idx="931">
                  <c:v>4.9507104153898114</c:v>
                </c:pt>
                <c:pt idx="932">
                  <c:v>9.3815429511845849</c:v>
                </c:pt>
                <c:pt idx="933">
                  <c:v>3.3846638502353246</c:v>
                </c:pt>
                <c:pt idx="934">
                  <c:v>8.2698193251644696</c:v>
                </c:pt>
                <c:pt idx="935">
                  <c:v>0.44606439489946836</c:v>
                </c:pt>
                <c:pt idx="936">
                  <c:v>-7.987172079454349</c:v>
                </c:pt>
                <c:pt idx="937">
                  <c:v>-5.3334443030405958E-3</c:v>
                </c:pt>
                <c:pt idx="938">
                  <c:v>0.74126573159983178</c:v>
                </c:pt>
                <c:pt idx="939">
                  <c:v>-2.9870529582137834E-2</c:v>
                </c:pt>
                <c:pt idx="940">
                  <c:v>-0.85470044685102664</c:v>
                </c:pt>
                <c:pt idx="941">
                  <c:v>0.70021431465014239</c:v>
                </c:pt>
                <c:pt idx="942">
                  <c:v>3.6024595679435563</c:v>
                </c:pt>
                <c:pt idx="943">
                  <c:v>4.2342340339809645</c:v>
                </c:pt>
                <c:pt idx="944">
                  <c:v>0.241350579040332</c:v>
                </c:pt>
                <c:pt idx="945">
                  <c:v>-0.30378074817710315</c:v>
                </c:pt>
                <c:pt idx="946">
                  <c:v>1.7162070339994089</c:v>
                </c:pt>
                <c:pt idx="947">
                  <c:v>-1.0874628412503395</c:v>
                </c:pt>
                <c:pt idx="948">
                  <c:v>11.917123403264748</c:v>
                </c:pt>
                <c:pt idx="949">
                  <c:v>-5.3951770769180012</c:v>
                </c:pt>
                <c:pt idx="950">
                  <c:v>11.188382790570113</c:v>
                </c:pt>
                <c:pt idx="951">
                  <c:v>1.2433774464657841</c:v>
                </c:pt>
                <c:pt idx="952">
                  <c:v>-8.0624959257337636</c:v>
                </c:pt>
                <c:pt idx="953">
                  <c:v>-1.7198920808072649</c:v>
                </c:pt>
                <c:pt idx="954">
                  <c:v>-8.0624959257337636</c:v>
                </c:pt>
                <c:pt idx="955">
                  <c:v>0.93726424465203739</c:v>
                </c:pt>
                <c:pt idx="956">
                  <c:v>0.20120709144581986</c:v>
                </c:pt>
                <c:pt idx="957">
                  <c:v>0.33120590847537312</c:v>
                </c:pt>
                <c:pt idx="958">
                  <c:v>0.18306610113037863</c:v>
                </c:pt>
                <c:pt idx="959">
                  <c:v>-12.416533660199583</c:v>
                </c:pt>
                <c:pt idx="960">
                  <c:v>-10.702749878828293</c:v>
                </c:pt>
                <c:pt idx="961">
                  <c:v>-0.51452901252608074</c:v>
                </c:pt>
                <c:pt idx="962">
                  <c:v>-0.47337080959517081</c:v>
                </c:pt>
                <c:pt idx="963">
                  <c:v>-1.4715495203694964</c:v>
                </c:pt>
                <c:pt idx="964">
                  <c:v>6.9205224611962857</c:v>
                </c:pt>
                <c:pt idx="965">
                  <c:v>0.65896308216493293</c:v>
                </c:pt>
                <c:pt idx="966">
                  <c:v>-0.3293076252529597</c:v>
                </c:pt>
                <c:pt idx="967">
                  <c:v>0.1160237963394834</c:v>
                </c:pt>
                <c:pt idx="968">
                  <c:v>4.3692338096657197</c:v>
                </c:pt>
                <c:pt idx="969">
                  <c:v>0.54663438206205683</c:v>
                </c:pt>
                <c:pt idx="970">
                  <c:v>2.7541203152052738</c:v>
                </c:pt>
                <c:pt idx="971">
                  <c:v>-1.0789008277469156</c:v>
                </c:pt>
                <c:pt idx="972">
                  <c:v>0.1811697586099347</c:v>
                </c:pt>
                <c:pt idx="973">
                  <c:v>0.13960606729558167</c:v>
                </c:pt>
                <c:pt idx="974">
                  <c:v>-1.3039223068330463</c:v>
                </c:pt>
                <c:pt idx="975">
                  <c:v>-1.2574605610092018</c:v>
                </c:pt>
                <c:pt idx="976">
                  <c:v>0.1855556531560765</c:v>
                </c:pt>
                <c:pt idx="977">
                  <c:v>0.81096617560998319</c:v>
                </c:pt>
                <c:pt idx="978">
                  <c:v>-0.17962549178028941</c:v>
                </c:pt>
                <c:pt idx="979">
                  <c:v>-2.2001828225349929</c:v>
                </c:pt>
                <c:pt idx="980">
                  <c:v>-1.79312151522441</c:v>
                </c:pt>
                <c:pt idx="981">
                  <c:v>-7.6486571760385464</c:v>
                </c:pt>
                <c:pt idx="982">
                  <c:v>0.79299962908053401</c:v>
                </c:pt>
                <c:pt idx="983">
                  <c:v>0.16505924627049651</c:v>
                </c:pt>
                <c:pt idx="984">
                  <c:v>-0.48234231349544232</c:v>
                </c:pt>
                <c:pt idx="985">
                  <c:v>-4.0374171915537715</c:v>
                </c:pt>
                <c:pt idx="986">
                  <c:v>-1.0835111593703118E-3</c:v>
                </c:pt>
                <c:pt idx="987">
                  <c:v>-3.0615367238084258E-2</c:v>
                </c:pt>
                <c:pt idx="988">
                  <c:v>-0.45762561584661615</c:v>
                </c:pt>
                <c:pt idx="989">
                  <c:v>1.0002003603976404</c:v>
                </c:pt>
                <c:pt idx="990">
                  <c:v>-6.4929737493608849E-2</c:v>
                </c:pt>
                <c:pt idx="991">
                  <c:v>-0.2351426608887934</c:v>
                </c:pt>
                <c:pt idx="992">
                  <c:v>0.30106673546436086</c:v>
                </c:pt>
                <c:pt idx="993">
                  <c:v>-14.965814340495692</c:v>
                </c:pt>
                <c:pt idx="994">
                  <c:v>-3.0985245576858458E-2</c:v>
                </c:pt>
                <c:pt idx="995">
                  <c:v>0.16292176965135918</c:v>
                </c:pt>
                <c:pt idx="996">
                  <c:v>-7.3048006232330782E-3</c:v>
                </c:pt>
                <c:pt idx="997">
                  <c:v>-0.26181488332593644</c:v>
                </c:pt>
                <c:pt idx="998">
                  <c:v>0.44214272944144184</c:v>
                </c:pt>
                <c:pt idx="999">
                  <c:v>0.10309349296410401</c:v>
                </c:pt>
                <c:pt idx="1000">
                  <c:v>1.0428501482923638</c:v>
                </c:pt>
                <c:pt idx="1001">
                  <c:v>8.0606959316875546</c:v>
                </c:pt>
                <c:pt idx="1002">
                  <c:v>2.5004006129894472E-2</c:v>
                </c:pt>
                <c:pt idx="1003">
                  <c:v>-2.3089282723311507E-3</c:v>
                </c:pt>
                <c:pt idx="1004">
                  <c:v>0.34875679760311162</c:v>
                </c:pt>
                <c:pt idx="1005">
                  <c:v>-0.1860535818548559</c:v>
                </c:pt>
                <c:pt idx="1006">
                  <c:v>-9.7341877209710853E-2</c:v>
                </c:pt>
                <c:pt idx="1007">
                  <c:v>-1.656752649154054E-2</c:v>
                </c:pt>
                <c:pt idx="1008">
                  <c:v>2.0844253792844099E-2</c:v>
                </c:pt>
                <c:pt idx="1009">
                  <c:v>-8.8209255878124226E-2</c:v>
                </c:pt>
                <c:pt idx="1010">
                  <c:v>-3.7519006751085375E-2</c:v>
                </c:pt>
                <c:pt idx="1011">
                  <c:v>2.3458972823988962E-2</c:v>
                </c:pt>
                <c:pt idx="1012">
                  <c:v>0.22383295569566267</c:v>
                </c:pt>
                <c:pt idx="1013">
                  <c:v>-1.1315313227833823E-2</c:v>
                </c:pt>
                <c:pt idx="1014">
                  <c:v>1.0588936890535687</c:v>
                </c:pt>
                <c:pt idx="1015">
                  <c:v>0.36518129284124656</c:v>
                </c:pt>
                <c:pt idx="1016">
                  <c:v>-3.4557222036368386E-2</c:v>
                </c:pt>
                <c:pt idx="1017">
                  <c:v>0.67895999073064039</c:v>
                </c:pt>
                <c:pt idx="1018">
                  <c:v>0.12276334981888096</c:v>
                </c:pt>
                <c:pt idx="1019">
                  <c:v>-3.5932647240087016E-3</c:v>
                </c:pt>
                <c:pt idx="1020">
                  <c:v>9.6450579349844787</c:v>
                </c:pt>
                <c:pt idx="1021">
                  <c:v>-8.1794091163647525E-2</c:v>
                </c:pt>
                <c:pt idx="1022">
                  <c:v>7.5084002193763655E-2</c:v>
                </c:pt>
                <c:pt idx="1023">
                  <c:v>-1.108917866180594E-2</c:v>
                </c:pt>
                <c:pt idx="1024">
                  <c:v>-7.5363363675711684E-2</c:v>
                </c:pt>
                <c:pt idx="1025">
                  <c:v>1.8651522195629333E-3</c:v>
                </c:pt>
                <c:pt idx="1026">
                  <c:v>-2.2071236803566124E-2</c:v>
                </c:pt>
                <c:pt idx="1027">
                  <c:v>-0.22906848619226952</c:v>
                </c:pt>
                <c:pt idx="1028">
                  <c:v>-11.381182412624446</c:v>
                </c:pt>
                <c:pt idx="1029">
                  <c:v>0.10643207781692912</c:v>
                </c:pt>
                <c:pt idx="1030">
                  <c:v>-5.6307440901953935E-2</c:v>
                </c:pt>
                <c:pt idx="1031">
                  <c:v>-0.26170534536127449</c:v>
                </c:pt>
                <c:pt idx="1032">
                  <c:v>-1.271105174955417E-2</c:v>
                </c:pt>
                <c:pt idx="1033">
                  <c:v>10.059344460824425</c:v>
                </c:pt>
                <c:pt idx="1034">
                  <c:v>1.0580314875617062E-2</c:v>
                </c:pt>
                <c:pt idx="1035">
                  <c:v>-0.24429068349309632</c:v>
                </c:pt>
                <c:pt idx="1036">
                  <c:v>0.6296315500548848</c:v>
                </c:pt>
                <c:pt idx="1037">
                  <c:v>0.16293857112620563</c:v>
                </c:pt>
                <c:pt idx="1038">
                  <c:v>12.380911949563341</c:v>
                </c:pt>
                <c:pt idx="1039">
                  <c:v>4.9753035197100046E-2</c:v>
                </c:pt>
                <c:pt idx="1040">
                  <c:v>2.0703893278913981</c:v>
                </c:pt>
                <c:pt idx="1041">
                  <c:v>0.27392272197652989</c:v>
                </c:pt>
                <c:pt idx="1042">
                  <c:v>2.885486267218499E-2</c:v>
                </c:pt>
                <c:pt idx="1043">
                  <c:v>-0.22431729826094032</c:v>
                </c:pt>
                <c:pt idx="1044">
                  <c:v>-0.65838357019052562</c:v>
                </c:pt>
                <c:pt idx="1045">
                  <c:v>4.915899681806196</c:v>
                </c:pt>
                <c:pt idx="1046">
                  <c:v>-3.0770762230186408</c:v>
                </c:pt>
                <c:pt idx="1047">
                  <c:v>1.6220518194563762</c:v>
                </c:pt>
                <c:pt idx="1048">
                  <c:v>0.39231742277876008</c:v>
                </c:pt>
                <c:pt idx="1049">
                  <c:v>-1.0991933565387759</c:v>
                </c:pt>
                <c:pt idx="1050">
                  <c:v>0.4179908166681911</c:v>
                </c:pt>
                <c:pt idx="1051">
                  <c:v>10.380821783940931</c:v>
                </c:pt>
                <c:pt idx="1052">
                  <c:v>1.4429434958487286</c:v>
                </c:pt>
                <c:pt idx="1053">
                  <c:v>0.54748779530249347</c:v>
                </c:pt>
                <c:pt idx="1054">
                  <c:v>-2.0874628412503395</c:v>
                </c:pt>
                <c:pt idx="1055">
                  <c:v>1.1367171710555637</c:v>
                </c:pt>
                <c:pt idx="1056">
                  <c:v>-0.8401863145249765</c:v>
                </c:pt>
                <c:pt idx="1057">
                  <c:v>0.94024378666176422</c:v>
                </c:pt>
                <c:pt idx="1058">
                  <c:v>0.98924694370312538</c:v>
                </c:pt>
                <c:pt idx="1059">
                  <c:v>7.4000581443776775E-2</c:v>
                </c:pt>
                <c:pt idx="1060">
                  <c:v>0.16992500144231237</c:v>
                </c:pt>
                <c:pt idx="1061">
                  <c:v>3.8073549220576037</c:v>
                </c:pt>
                <c:pt idx="1062">
                  <c:v>10.381182412624446</c:v>
                </c:pt>
                <c:pt idx="1063">
                  <c:v>0.73696559416620611</c:v>
                </c:pt>
                <c:pt idx="1064">
                  <c:v>8.8683081332894673</c:v>
                </c:pt>
                <c:pt idx="1065">
                  <c:v>-0.57318533294480223</c:v>
                </c:pt>
                <c:pt idx="1066">
                  <c:v>-1.051663003827078</c:v>
                </c:pt>
                <c:pt idx="1067">
                  <c:v>0.30126862432126972</c:v>
                </c:pt>
                <c:pt idx="1068">
                  <c:v>-4.8681680439013636E-2</c:v>
                </c:pt>
                <c:pt idx="1069">
                  <c:v>7.0660891904577738</c:v>
                </c:pt>
                <c:pt idx="1070">
                  <c:v>-11.673603533168777</c:v>
                </c:pt>
                <c:pt idx="1071">
                  <c:v>-0.32102669214583013</c:v>
                </c:pt>
                <c:pt idx="1072">
                  <c:v>2.5730096979593906</c:v>
                </c:pt>
                <c:pt idx="1073">
                  <c:v>1.2352867560076433</c:v>
                </c:pt>
                <c:pt idx="1074">
                  <c:v>1.2196509572509211</c:v>
                </c:pt>
                <c:pt idx="1075">
                  <c:v>12.167627216919835</c:v>
                </c:pt>
                <c:pt idx="1076">
                  <c:v>11.146356530303908</c:v>
                </c:pt>
                <c:pt idx="1077">
                  <c:v>9.5196362528432132</c:v>
                </c:pt>
                <c:pt idx="1078">
                  <c:v>14.995546349359001</c:v>
                </c:pt>
                <c:pt idx="1079">
                  <c:v>7.6486571760385464</c:v>
                </c:pt>
                <c:pt idx="1080">
                  <c:v>9.3815429511845849</c:v>
                </c:pt>
                <c:pt idx="1081">
                  <c:v>-9.7604427459966399</c:v>
                </c:pt>
                <c:pt idx="1082">
                  <c:v>-13.268395793556561</c:v>
                </c:pt>
                <c:pt idx="1083">
                  <c:v>-0.43295940727610649</c:v>
                </c:pt>
                <c:pt idx="1084">
                  <c:v>9.0606959316875546</c:v>
                </c:pt>
                <c:pt idx="1085">
                  <c:v>0.35161211913721024</c:v>
                </c:pt>
                <c:pt idx="1086">
                  <c:v>0.55799545312088672</c:v>
                </c:pt>
                <c:pt idx="1087">
                  <c:v>3.4121259038589411</c:v>
                </c:pt>
                <c:pt idx="1088">
                  <c:v>3.2034265038149176E-16</c:v>
                </c:pt>
                <c:pt idx="1089">
                  <c:v>1.9541963103868754</c:v>
                </c:pt>
                <c:pt idx="1090">
                  <c:v>0.11783649029385838</c:v>
                </c:pt>
                <c:pt idx="1091">
                  <c:v>0.16272950003810832</c:v>
                </c:pt>
                <c:pt idx="1092">
                  <c:v>-6.0732489820306386</c:v>
                </c:pt>
                <c:pt idx="1093">
                  <c:v>-1.8073549220576042</c:v>
                </c:pt>
                <c:pt idx="1094">
                  <c:v>-1.5801694895322569</c:v>
                </c:pt>
                <c:pt idx="1095">
                  <c:v>2.4522361172330931</c:v>
                </c:pt>
                <c:pt idx="1096">
                  <c:v>0.207232614165442</c:v>
                </c:pt>
                <c:pt idx="1097">
                  <c:v>2.4220647661728121</c:v>
                </c:pt>
                <c:pt idx="1098">
                  <c:v>-1.8047828139758977</c:v>
                </c:pt>
                <c:pt idx="1099">
                  <c:v>-1.5347964333435663E-2</c:v>
                </c:pt>
                <c:pt idx="1100">
                  <c:v>-15.550756804064019</c:v>
                </c:pt>
                <c:pt idx="1101">
                  <c:v>-7.6462586799900292</c:v>
                </c:pt>
                <c:pt idx="1102">
                  <c:v>-2.2223924213364477</c:v>
                </c:pt>
                <c:pt idx="1103">
                  <c:v>-1.3127433985612389E-2</c:v>
                </c:pt>
                <c:pt idx="1104">
                  <c:v>0.23029761942179419</c:v>
                </c:pt>
                <c:pt idx="1105">
                  <c:v>-11.966024713800364</c:v>
                </c:pt>
                <c:pt idx="1106">
                  <c:v>3.3179261643298661</c:v>
                </c:pt>
                <c:pt idx="1107">
                  <c:v>-9.6444571875092606</c:v>
                </c:pt>
                <c:pt idx="1108">
                  <c:v>-2.418223939902032</c:v>
                </c:pt>
                <c:pt idx="1109">
                  <c:v>2.1627295000381084</c:v>
                </c:pt>
                <c:pt idx="1110">
                  <c:v>0.50247028469557853</c:v>
                </c:pt>
                <c:pt idx="1111">
                  <c:v>1.1834021361432041</c:v>
                </c:pt>
                <c:pt idx="1112">
                  <c:v>1.2362980233616661</c:v>
                </c:pt>
                <c:pt idx="1113">
                  <c:v>0.30485458152842093</c:v>
                </c:pt>
                <c:pt idx="1114">
                  <c:v>-0.58496250072115608</c:v>
                </c:pt>
                <c:pt idx="1115">
                  <c:v>1.5272470028648688</c:v>
                </c:pt>
                <c:pt idx="1116">
                  <c:v>-7.6486571760385464</c:v>
                </c:pt>
                <c:pt idx="1117">
                  <c:v>9.4636874138075269E-2</c:v>
                </c:pt>
                <c:pt idx="1118">
                  <c:v>-4.1405554636267388</c:v>
                </c:pt>
                <c:pt idx="1119">
                  <c:v>-7.0624959257337645</c:v>
                </c:pt>
                <c:pt idx="1120">
                  <c:v>0.13504996016385259</c:v>
                </c:pt>
                <c:pt idx="1121">
                  <c:v>12.965904504239749</c:v>
                </c:pt>
                <c:pt idx="1122">
                  <c:v>1.0000000000000002</c:v>
                </c:pt>
                <c:pt idx="1123">
                  <c:v>-2.1347967780387105</c:v>
                </c:pt>
                <c:pt idx="1124">
                  <c:v>-7.6486571760385464</c:v>
                </c:pt>
                <c:pt idx="1125">
                  <c:v>-0.48501498159482459</c:v>
                </c:pt>
                <c:pt idx="1126">
                  <c:v>-13.08137247435552</c:v>
                </c:pt>
                <c:pt idx="1127">
                  <c:v>-10.229619965185119</c:v>
                </c:pt>
                <c:pt idx="1128">
                  <c:v>1.6346038765365283</c:v>
                </c:pt>
                <c:pt idx="1129">
                  <c:v>-5.3457748368417297</c:v>
                </c:pt>
                <c:pt idx="1130">
                  <c:v>-7.0660891904577721</c:v>
                </c:pt>
                <c:pt idx="1131">
                  <c:v>-2.2081620262304096</c:v>
                </c:pt>
                <c:pt idx="1132">
                  <c:v>6.0732489820306386</c:v>
                </c:pt>
                <c:pt idx="1133">
                  <c:v>-2.3362548763864637</c:v>
                </c:pt>
                <c:pt idx="1134">
                  <c:v>12.362857045298872</c:v>
                </c:pt>
                <c:pt idx="1135">
                  <c:v>15.88862435101368</c:v>
                </c:pt>
                <c:pt idx="1136">
                  <c:v>9.2304207950923818</c:v>
                </c:pt>
                <c:pt idx="1137">
                  <c:v>-0.13388925453381659</c:v>
                </c:pt>
                <c:pt idx="1138">
                  <c:v>11.917123403264748</c:v>
                </c:pt>
                <c:pt idx="1139">
                  <c:v>2.0437213774293177</c:v>
                </c:pt>
                <c:pt idx="1140">
                  <c:v>-2.9220138914993338E-2</c:v>
                </c:pt>
                <c:pt idx="1141">
                  <c:v>-1.3625700793847084</c:v>
                </c:pt>
                <c:pt idx="1142">
                  <c:v>-0.10275957442520092</c:v>
                </c:pt>
                <c:pt idx="1143">
                  <c:v>2.02106161552783</c:v>
                </c:pt>
                <c:pt idx="1144">
                  <c:v>0.59739195026267422</c:v>
                </c:pt>
                <c:pt idx="1145">
                  <c:v>0.61143471208234734</c:v>
                </c:pt>
                <c:pt idx="1146">
                  <c:v>-0.4923963819850834</c:v>
                </c:pt>
                <c:pt idx="1147">
                  <c:v>-0.63352546615937588</c:v>
                </c:pt>
                <c:pt idx="1148">
                  <c:v>-1.6244908649077938</c:v>
                </c:pt>
                <c:pt idx="1149">
                  <c:v>-2.3028823391968154</c:v>
                </c:pt>
                <c:pt idx="1150">
                  <c:v>0.34418090173449023</c:v>
                </c:pt>
                <c:pt idx="1151">
                  <c:v>-8.0624959257337636</c:v>
                </c:pt>
                <c:pt idx="1152">
                  <c:v>0.58496250072115641</c:v>
                </c:pt>
                <c:pt idx="1153">
                  <c:v>-6.951486698332527</c:v>
                </c:pt>
                <c:pt idx="1154">
                  <c:v>-0.41503749927884381</c:v>
                </c:pt>
                <c:pt idx="1155">
                  <c:v>8.0624959257337636</c:v>
                </c:pt>
                <c:pt idx="1156">
                  <c:v>0.21839049077895165</c:v>
                </c:pt>
                <c:pt idx="1157">
                  <c:v>-12.362674437230671</c:v>
                </c:pt>
                <c:pt idx="1158">
                  <c:v>0.32192809488736263</c:v>
                </c:pt>
                <c:pt idx="1159">
                  <c:v>-0.65195181224618348</c:v>
                </c:pt>
                <c:pt idx="1160">
                  <c:v>-1.9685780757794127</c:v>
                </c:pt>
                <c:pt idx="1161">
                  <c:v>-0.54481991747265424</c:v>
                </c:pt>
                <c:pt idx="1162">
                  <c:v>1.218621563671116</c:v>
                </c:pt>
                <c:pt idx="1163">
                  <c:v>-8.6462586799900301</c:v>
                </c:pt>
                <c:pt idx="1164">
                  <c:v>3.5421241105800849</c:v>
                </c:pt>
                <c:pt idx="1165">
                  <c:v>-7.6486571760385464</c:v>
                </c:pt>
                <c:pt idx="1166">
                  <c:v>0.54362170534025656</c:v>
                </c:pt>
                <c:pt idx="1167">
                  <c:v>-0.99640075894593194</c:v>
                </c:pt>
                <c:pt idx="1168">
                  <c:v>0.26607486015384491</c:v>
                </c:pt>
                <c:pt idx="1169">
                  <c:v>0.164386817900882</c:v>
                </c:pt>
                <c:pt idx="1170">
                  <c:v>-0.14183269441295962</c:v>
                </c:pt>
                <c:pt idx="1171">
                  <c:v>0.210035214816465</c:v>
                </c:pt>
                <c:pt idx="1172">
                  <c:v>13.651388101356714</c:v>
                </c:pt>
                <c:pt idx="1173">
                  <c:v>0.50343261522455818</c:v>
                </c:pt>
                <c:pt idx="1174">
                  <c:v>-4.0924462487645954</c:v>
                </c:pt>
                <c:pt idx="1175">
                  <c:v>1.5835898126624228</c:v>
                </c:pt>
                <c:pt idx="1176">
                  <c:v>1.356826529569092</c:v>
                </c:pt>
                <c:pt idx="1177">
                  <c:v>-11.307200809140809</c:v>
                </c:pt>
                <c:pt idx="1178">
                  <c:v>-1.2093924587546394</c:v>
                </c:pt>
                <c:pt idx="1179">
                  <c:v>12.433933120400493</c:v>
                </c:pt>
                <c:pt idx="1180">
                  <c:v>-5.6015668261718234</c:v>
                </c:pt>
                <c:pt idx="1181">
                  <c:v>-15.403200694580862</c:v>
                </c:pt>
                <c:pt idx="1182">
                  <c:v>7.6486571760385464</c:v>
                </c:pt>
                <c:pt idx="1183">
                  <c:v>6.0732489820306386</c:v>
                </c:pt>
                <c:pt idx="1184">
                  <c:v>0.4964258261194987</c:v>
                </c:pt>
                <c:pt idx="1185">
                  <c:v>0.92759150447195016</c:v>
                </c:pt>
                <c:pt idx="1186">
                  <c:v>-0.20466683555720191</c:v>
                </c:pt>
                <c:pt idx="1187">
                  <c:v>0.16349873228287956</c:v>
                </c:pt>
                <c:pt idx="1188">
                  <c:v>-12.013089999440444</c:v>
                </c:pt>
                <c:pt idx="1189">
                  <c:v>10.059795091795101</c:v>
                </c:pt>
                <c:pt idx="1190">
                  <c:v>-0.51019473231918366</c:v>
                </c:pt>
                <c:pt idx="1191">
                  <c:v>-8.3837042924740537</c:v>
                </c:pt>
                <c:pt idx="1192">
                  <c:v>-0.10342958965540573</c:v>
                </c:pt>
                <c:pt idx="1193">
                  <c:v>-0.10870625944250006</c:v>
                </c:pt>
                <c:pt idx="1194">
                  <c:v>0.85215453202860625</c:v>
                </c:pt>
                <c:pt idx="1195">
                  <c:v>9.7598881832218343</c:v>
                </c:pt>
                <c:pt idx="1196">
                  <c:v>11.058893689053569</c:v>
                </c:pt>
                <c:pt idx="1197">
                  <c:v>0.4106723067174422</c:v>
                </c:pt>
                <c:pt idx="1198">
                  <c:v>0.12737930647622772</c:v>
                </c:pt>
                <c:pt idx="1199">
                  <c:v>-3.9024101726258498</c:v>
                </c:pt>
                <c:pt idx="1200">
                  <c:v>8.6438561897747253</c:v>
                </c:pt>
                <c:pt idx="1201">
                  <c:v>-15.053261269912124</c:v>
                </c:pt>
                <c:pt idx="1202">
                  <c:v>0.57248629877797519</c:v>
                </c:pt>
                <c:pt idx="1203">
                  <c:v>1.7045174001463703</c:v>
                </c:pt>
                <c:pt idx="1204">
                  <c:v>-0.3479233034203067</c:v>
                </c:pt>
                <c:pt idx="1205">
                  <c:v>-0.92199748799872694</c:v>
                </c:pt>
                <c:pt idx="1206">
                  <c:v>-4.4901310011938849</c:v>
                </c:pt>
                <c:pt idx="1207">
                  <c:v>-5.0874628412503391</c:v>
                </c:pt>
                <c:pt idx="1208">
                  <c:v>-10.45189794595189</c:v>
                </c:pt>
                <c:pt idx="1209">
                  <c:v>0.98632506310292367</c:v>
                </c:pt>
                <c:pt idx="1210">
                  <c:v>-9.0606959316875546</c:v>
                </c:pt>
                <c:pt idx="1211">
                  <c:v>0.63714380216823052</c:v>
                </c:pt>
                <c:pt idx="1212">
                  <c:v>1.9349049717781148</c:v>
                </c:pt>
                <c:pt idx="1213">
                  <c:v>-13.344342147400473</c:v>
                </c:pt>
                <c:pt idx="1214">
                  <c:v>-2.271887412387767</c:v>
                </c:pt>
                <c:pt idx="1215">
                  <c:v>-3.7637657363365364E-2</c:v>
                </c:pt>
                <c:pt idx="1216">
                  <c:v>0.35857369167441311</c:v>
                </c:pt>
                <c:pt idx="1217">
                  <c:v>0.25813144430639318</c:v>
                </c:pt>
                <c:pt idx="1218">
                  <c:v>5.5282435501189608E-2</c:v>
                </c:pt>
                <c:pt idx="1219">
                  <c:v>7.0660891904577738</c:v>
                </c:pt>
                <c:pt idx="1220">
                  <c:v>1.7562314536919359</c:v>
                </c:pt>
                <c:pt idx="1221">
                  <c:v>1.5252429153729719</c:v>
                </c:pt>
                <c:pt idx="1222">
                  <c:v>-8.5961897561444101</c:v>
                </c:pt>
                <c:pt idx="1223">
                  <c:v>-8.5961897561444101</c:v>
                </c:pt>
                <c:pt idx="1224">
                  <c:v>9.2589607938051002E-2</c:v>
                </c:pt>
                <c:pt idx="1225">
                  <c:v>0.4738190055172925</c:v>
                </c:pt>
                <c:pt idx="1226">
                  <c:v>-0.42449782852791001</c:v>
                </c:pt>
                <c:pt idx="1227">
                  <c:v>10.058893689053569</c:v>
                </c:pt>
                <c:pt idx="1228">
                  <c:v>-10.518653155673389</c:v>
                </c:pt>
                <c:pt idx="1229">
                  <c:v>0.32192809488736235</c:v>
                </c:pt>
                <c:pt idx="1230">
                  <c:v>2.4780472968046445</c:v>
                </c:pt>
                <c:pt idx="1231">
                  <c:v>-9.9662651028771325</c:v>
                </c:pt>
                <c:pt idx="1232">
                  <c:v>-4.3692338096657197</c:v>
                </c:pt>
                <c:pt idx="1233">
                  <c:v>-1.320134813064312</c:v>
                </c:pt>
                <c:pt idx="1234">
                  <c:v>1.1053530001462286</c:v>
                </c:pt>
                <c:pt idx="1235">
                  <c:v>4.8999620721615491</c:v>
                </c:pt>
                <c:pt idx="1236">
                  <c:v>1.075428490500683</c:v>
                </c:pt>
                <c:pt idx="1237">
                  <c:v>1.2214832074787898</c:v>
                </c:pt>
                <c:pt idx="1238">
                  <c:v>2.8996950942043149</c:v>
                </c:pt>
                <c:pt idx="1239">
                  <c:v>-2.4005463010788989E-2</c:v>
                </c:pt>
                <c:pt idx="1240">
                  <c:v>0.15362318911321166</c:v>
                </c:pt>
                <c:pt idx="1241">
                  <c:v>1.9946067412297812</c:v>
                </c:pt>
                <c:pt idx="1242">
                  <c:v>-0.88734494513159223</c:v>
                </c:pt>
                <c:pt idx="1243">
                  <c:v>0.62263291868721105</c:v>
                </c:pt>
                <c:pt idx="1244">
                  <c:v>0.66742466091312913</c:v>
                </c:pt>
                <c:pt idx="1245">
                  <c:v>-2.4561572299396257</c:v>
                </c:pt>
                <c:pt idx="1246">
                  <c:v>-2.8744691179161412</c:v>
                </c:pt>
                <c:pt idx="1247">
                  <c:v>0.35585530006715188</c:v>
                </c:pt>
                <c:pt idx="1248">
                  <c:v>-0.32930762525296009</c:v>
                </c:pt>
                <c:pt idx="1249">
                  <c:v>4.0582165743530208E-3</c:v>
                </c:pt>
                <c:pt idx="1250">
                  <c:v>0.11042398969365065</c:v>
                </c:pt>
                <c:pt idx="1251">
                  <c:v>-1.799994046210148E-3</c:v>
                </c:pt>
                <c:pt idx="1252">
                  <c:v>-0.63226821549951318</c:v>
                </c:pt>
                <c:pt idx="1253">
                  <c:v>-0.95858007262001921</c:v>
                </c:pt>
                <c:pt idx="1254">
                  <c:v>7.6486571760385464</c:v>
                </c:pt>
                <c:pt idx="1255">
                  <c:v>0.32120836674028841</c:v>
                </c:pt>
                <c:pt idx="1256">
                  <c:v>-3.1078552256211434</c:v>
                </c:pt>
                <c:pt idx="1257">
                  <c:v>8.8672787397096631</c:v>
                </c:pt>
                <c:pt idx="1258">
                  <c:v>1.2679332052466332</c:v>
                </c:pt>
                <c:pt idx="1259">
                  <c:v>4.2952145184547118E-2</c:v>
                </c:pt>
                <c:pt idx="1260">
                  <c:v>-14.773173556192697</c:v>
                </c:pt>
                <c:pt idx="1261">
                  <c:v>-1.5140766334888085</c:v>
                </c:pt>
                <c:pt idx="1262">
                  <c:v>0.59790155642865461</c:v>
                </c:pt>
                <c:pt idx="1263">
                  <c:v>-9.8249587405285226</c:v>
                </c:pt>
                <c:pt idx="1264">
                  <c:v>8.8683081332894673</c:v>
                </c:pt>
                <c:pt idx="1265">
                  <c:v>-5.4419580483781127</c:v>
                </c:pt>
                <c:pt idx="1266">
                  <c:v>12.485158443755667</c:v>
                </c:pt>
                <c:pt idx="1267">
                  <c:v>0.75038610992852761</c:v>
                </c:pt>
                <c:pt idx="1268">
                  <c:v>0.27830116248710468</c:v>
                </c:pt>
                <c:pt idx="1269">
                  <c:v>-2.1564319381845016</c:v>
                </c:pt>
                <c:pt idx="1270">
                  <c:v>0.75174094684660453</c:v>
                </c:pt>
                <c:pt idx="1271">
                  <c:v>-1.1336784352319693</c:v>
                </c:pt>
                <c:pt idx="1272">
                  <c:v>-8.1760971822938538E-2</c:v>
                </c:pt>
                <c:pt idx="1273">
                  <c:v>-0.29956028185890782</c:v>
                </c:pt>
                <c:pt idx="1274">
                  <c:v>7.0660891904577738</c:v>
                </c:pt>
                <c:pt idx="1275">
                  <c:v>9.3109404391481757E-2</c:v>
                </c:pt>
                <c:pt idx="1276">
                  <c:v>0.40382271178291729</c:v>
                </c:pt>
                <c:pt idx="1277">
                  <c:v>-10.451417196403908</c:v>
                </c:pt>
                <c:pt idx="1278">
                  <c:v>-1.474219698490536</c:v>
                </c:pt>
                <c:pt idx="1279">
                  <c:v>-5.5141554192460786E-2</c:v>
                </c:pt>
                <c:pt idx="1280">
                  <c:v>4.4168715867503566E-2</c:v>
                </c:pt>
                <c:pt idx="1281">
                  <c:v>0.42516171655255147</c:v>
                </c:pt>
                <c:pt idx="1282">
                  <c:v>0.13815914522947056</c:v>
                </c:pt>
                <c:pt idx="1283">
                  <c:v>1.4150374992788439</c:v>
                </c:pt>
                <c:pt idx="1284">
                  <c:v>-1.3371852601844187</c:v>
                </c:pt>
                <c:pt idx="1285">
                  <c:v>-4.4195004227235293</c:v>
                </c:pt>
                <c:pt idx="1286">
                  <c:v>-2.1112310071832892</c:v>
                </c:pt>
                <c:pt idx="1287">
                  <c:v>-7.6486571760385464</c:v>
                </c:pt>
                <c:pt idx="1288">
                  <c:v>6.0732489820306386</c:v>
                </c:pt>
                <c:pt idx="1289">
                  <c:v>0.18199783374288733</c:v>
                </c:pt>
                <c:pt idx="1290">
                  <c:v>0.20243781496080318</c:v>
                </c:pt>
                <c:pt idx="1291">
                  <c:v>0.84289903891527151</c:v>
                </c:pt>
                <c:pt idx="1292">
                  <c:v>7.9256853302044217</c:v>
                </c:pt>
                <c:pt idx="1293">
                  <c:v>0.3216278149318838</c:v>
                </c:pt>
                <c:pt idx="1294">
                  <c:v>1.2879807629640248</c:v>
                </c:pt>
                <c:pt idx="1295">
                  <c:v>1.9327546560080251</c:v>
                </c:pt>
                <c:pt idx="1296">
                  <c:v>1.8813390970356261</c:v>
                </c:pt>
                <c:pt idx="1297">
                  <c:v>1.5180122567965293</c:v>
                </c:pt>
                <c:pt idx="1298">
                  <c:v>0.73271612116484819</c:v>
                </c:pt>
                <c:pt idx="1299">
                  <c:v>-0.87446911791614124</c:v>
                </c:pt>
                <c:pt idx="1300">
                  <c:v>8.3822637581148367</c:v>
                </c:pt>
                <c:pt idx="1301">
                  <c:v>0.22517486200777481</c:v>
                </c:pt>
                <c:pt idx="1302">
                  <c:v>-0.89158004993236828</c:v>
                </c:pt>
                <c:pt idx="1303">
                  <c:v>-2.1154772174199361</c:v>
                </c:pt>
                <c:pt idx="1304">
                  <c:v>2.2772635800561112</c:v>
                </c:pt>
                <c:pt idx="1305">
                  <c:v>-16.728669005733867</c:v>
                </c:pt>
                <c:pt idx="1306">
                  <c:v>0.95201997109817815</c:v>
                </c:pt>
                <c:pt idx="1307">
                  <c:v>0.87446911791614101</c:v>
                </c:pt>
                <c:pt idx="1308">
                  <c:v>-0.15200309344505014</c:v>
                </c:pt>
                <c:pt idx="1309">
                  <c:v>-6.3606841383698542</c:v>
                </c:pt>
                <c:pt idx="1310">
                  <c:v>-4.0641984497345761E-2</c:v>
                </c:pt>
                <c:pt idx="1311">
                  <c:v>0.34494054043108324</c:v>
                </c:pt>
                <c:pt idx="1312">
                  <c:v>0.14312494209859725</c:v>
                </c:pt>
                <c:pt idx="1313">
                  <c:v>0.42611694515933385</c:v>
                </c:pt>
                <c:pt idx="1314">
                  <c:v>1.3451738391071946</c:v>
                </c:pt>
                <c:pt idx="1315">
                  <c:v>-5.5823839566193802</c:v>
                </c:pt>
                <c:pt idx="1316">
                  <c:v>-0.28379296600059151</c:v>
                </c:pt>
                <c:pt idx="1317">
                  <c:v>0.21412480535284786</c:v>
                </c:pt>
                <c:pt idx="1318">
                  <c:v>-0.65664030810299157</c:v>
                </c:pt>
                <c:pt idx="1319">
                  <c:v>-7.6486571760385464</c:v>
                </c:pt>
                <c:pt idx="1320">
                  <c:v>0.37312385754544924</c:v>
                </c:pt>
                <c:pt idx="1321">
                  <c:v>0.27798474729976524</c:v>
                </c:pt>
                <c:pt idx="1322">
                  <c:v>0.40209844357134589</c:v>
                </c:pt>
                <c:pt idx="1323">
                  <c:v>0.3090786726203511</c:v>
                </c:pt>
                <c:pt idx="1324">
                  <c:v>0.88390293507712869</c:v>
                </c:pt>
                <c:pt idx="1325">
                  <c:v>0.38354721315102808</c:v>
                </c:pt>
                <c:pt idx="1326">
                  <c:v>-1.0408189046080452</c:v>
                </c:pt>
                <c:pt idx="1327">
                  <c:v>0.49880585697144175</c:v>
                </c:pt>
                <c:pt idx="1328">
                  <c:v>-1.9563862135436469</c:v>
                </c:pt>
                <c:pt idx="1329">
                  <c:v>0.39927018342052734</c:v>
                </c:pt>
                <c:pt idx="1330">
                  <c:v>-4.0383372509042283E-3</c:v>
                </c:pt>
                <c:pt idx="1331">
                  <c:v>0.41503749927884398</c:v>
                </c:pt>
                <c:pt idx="1332">
                  <c:v>0.72246602447109098</c:v>
                </c:pt>
                <c:pt idx="1333">
                  <c:v>-0.10062511671455139</c:v>
                </c:pt>
                <c:pt idx="1334">
                  <c:v>-0.10062511671455139</c:v>
                </c:pt>
                <c:pt idx="1335">
                  <c:v>-0.10062511671455139</c:v>
                </c:pt>
                <c:pt idx="1336">
                  <c:v>-8.6462586799900301</c:v>
                </c:pt>
                <c:pt idx="1337">
                  <c:v>6.5291460251719155E-2</c:v>
                </c:pt>
                <c:pt idx="1338">
                  <c:v>6.9770278304174496E-2</c:v>
                </c:pt>
                <c:pt idx="1339">
                  <c:v>0.62654160447255547</c:v>
                </c:pt>
                <c:pt idx="1340">
                  <c:v>-0.23942561849589031</c:v>
                </c:pt>
                <c:pt idx="1341">
                  <c:v>-0.31177873968521203</c:v>
                </c:pt>
                <c:pt idx="1342">
                  <c:v>5.2306194293474696E-2</c:v>
                </c:pt>
                <c:pt idx="1343">
                  <c:v>-0.10167141789490536</c:v>
                </c:pt>
                <c:pt idx="1344">
                  <c:v>0.50769737439445339</c:v>
                </c:pt>
                <c:pt idx="1345">
                  <c:v>0.33662460609406442</c:v>
                </c:pt>
                <c:pt idx="1346">
                  <c:v>1</c:v>
                </c:pt>
                <c:pt idx="1347">
                  <c:v>-0.78849589480628846</c:v>
                </c:pt>
                <c:pt idx="1348">
                  <c:v>-0.10362263107415745</c:v>
                </c:pt>
                <c:pt idx="1349">
                  <c:v>9.9535673550914375E-2</c:v>
                </c:pt>
                <c:pt idx="1350">
                  <c:v>0.13972476366661349</c:v>
                </c:pt>
                <c:pt idx="1351">
                  <c:v>-0.65618431279081146</c:v>
                </c:pt>
                <c:pt idx="1352">
                  <c:v>-0.46948528330122002</c:v>
                </c:pt>
                <c:pt idx="1353">
                  <c:v>-0.33703498727757059</c:v>
                </c:pt>
                <c:pt idx="1354">
                  <c:v>8.1877007054407661E-2</c:v>
                </c:pt>
                <c:pt idx="1355">
                  <c:v>-3.0811157344844564</c:v>
                </c:pt>
                <c:pt idx="1356">
                  <c:v>2.5783679970514877</c:v>
                </c:pt>
                <c:pt idx="1357">
                  <c:v>-1.7996429293846056E-2</c:v>
                </c:pt>
                <c:pt idx="1358">
                  <c:v>-0.84799690655494997</c:v>
                </c:pt>
                <c:pt idx="1359">
                  <c:v>4.163911078244497E-2</c:v>
                </c:pt>
                <c:pt idx="1360">
                  <c:v>-1.3567764959212525E-2</c:v>
                </c:pt>
                <c:pt idx="1361">
                  <c:v>0.16715856715093605</c:v>
                </c:pt>
                <c:pt idx="1362">
                  <c:v>-0.71027480920549291</c:v>
                </c:pt>
                <c:pt idx="1363">
                  <c:v>-0.69153416491920039</c:v>
                </c:pt>
                <c:pt idx="1364">
                  <c:v>5.5221513444778818</c:v>
                </c:pt>
                <c:pt idx="1365">
                  <c:v>9.6444571875092606</c:v>
                </c:pt>
                <c:pt idx="1366">
                  <c:v>9.4122177364550016E-2</c:v>
                </c:pt>
                <c:pt idx="1367">
                  <c:v>13.09237175423641</c:v>
                </c:pt>
                <c:pt idx="1368">
                  <c:v>0.49426419042941877</c:v>
                </c:pt>
                <c:pt idx="1369">
                  <c:v>1</c:v>
                </c:pt>
                <c:pt idx="1370">
                  <c:v>9.8662486111111729</c:v>
                </c:pt>
                <c:pt idx="1371">
                  <c:v>0.25819314276429478</c:v>
                </c:pt>
                <c:pt idx="1372">
                  <c:v>12.208742403223331</c:v>
                </c:pt>
                <c:pt idx="1373">
                  <c:v>0.18947779886371338</c:v>
                </c:pt>
                <c:pt idx="1374">
                  <c:v>3.2061209232298278E-2</c:v>
                </c:pt>
                <c:pt idx="1375">
                  <c:v>-3.9652660076157512E-3</c:v>
                </c:pt>
                <c:pt idx="1376">
                  <c:v>-3.9743690172975828E-3</c:v>
                </c:pt>
                <c:pt idx="1377">
                  <c:v>0.36196044698988211</c:v>
                </c:pt>
                <c:pt idx="1378">
                  <c:v>13.188176705998536</c:v>
                </c:pt>
                <c:pt idx="1379">
                  <c:v>10.229219383469125</c:v>
                </c:pt>
                <c:pt idx="1380">
                  <c:v>-0.48793804632629179</c:v>
                </c:pt>
                <c:pt idx="1381">
                  <c:v>-0.15771281197757295</c:v>
                </c:pt>
                <c:pt idx="1382">
                  <c:v>-3.3851219213745565</c:v>
                </c:pt>
                <c:pt idx="1383">
                  <c:v>-1.4720626928637061E-4</c:v>
                </c:pt>
                <c:pt idx="1384">
                  <c:v>0.22661739181433802</c:v>
                </c:pt>
                <c:pt idx="1385">
                  <c:v>-7.0660891904577721</c:v>
                </c:pt>
                <c:pt idx="1386">
                  <c:v>1.3770696490798233</c:v>
                </c:pt>
                <c:pt idx="1387">
                  <c:v>1.6751893965795162</c:v>
                </c:pt>
                <c:pt idx="1388">
                  <c:v>-4.7935147853227118</c:v>
                </c:pt>
                <c:pt idx="1389">
                  <c:v>-3.6382151462597183</c:v>
                </c:pt>
                <c:pt idx="1390">
                  <c:v>5.8472402719463829E-2</c:v>
                </c:pt>
                <c:pt idx="1391">
                  <c:v>0.85077399122552377</c:v>
                </c:pt>
                <c:pt idx="1392">
                  <c:v>0.11433267547899516</c:v>
                </c:pt>
                <c:pt idx="1393">
                  <c:v>5.7613631632946172</c:v>
                </c:pt>
                <c:pt idx="1394">
                  <c:v>-0.2563397532597857</c:v>
                </c:pt>
                <c:pt idx="1395">
                  <c:v>5.6583528366367514E-2</c:v>
                </c:pt>
                <c:pt idx="1396">
                  <c:v>1.6994229219785626</c:v>
                </c:pt>
                <c:pt idx="1397">
                  <c:v>7.4945222831056597</c:v>
                </c:pt>
                <c:pt idx="1398">
                  <c:v>-3.7805894589165652</c:v>
                </c:pt>
                <c:pt idx="1399">
                  <c:v>-0.23160189799713696</c:v>
                </c:pt>
                <c:pt idx="1400">
                  <c:v>0.43351015935032272</c:v>
                </c:pt>
                <c:pt idx="1401">
                  <c:v>0.21299372333419817</c:v>
                </c:pt>
                <c:pt idx="1402">
                  <c:v>0.31892560672583903</c:v>
                </c:pt>
                <c:pt idx="1403">
                  <c:v>1.9151259994395535</c:v>
                </c:pt>
                <c:pt idx="1404">
                  <c:v>1.2727179642437028</c:v>
                </c:pt>
                <c:pt idx="1405">
                  <c:v>-0.19010288337994247</c:v>
                </c:pt>
                <c:pt idx="1406">
                  <c:v>-0.94556248964420986</c:v>
                </c:pt>
                <c:pt idx="1407">
                  <c:v>0.10334221204771053</c:v>
                </c:pt>
                <c:pt idx="1408">
                  <c:v>0.6061789866308519</c:v>
                </c:pt>
                <c:pt idx="1409">
                  <c:v>-7.0624959257337645</c:v>
                </c:pt>
                <c:pt idx="1410">
                  <c:v>0.7776075786635519</c:v>
                </c:pt>
                <c:pt idx="1411">
                  <c:v>7.0660891904577738</c:v>
                </c:pt>
                <c:pt idx="1412">
                  <c:v>-9.5196362528432132</c:v>
                </c:pt>
                <c:pt idx="1413">
                  <c:v>9.7598881832218343</c:v>
                </c:pt>
                <c:pt idx="1414">
                  <c:v>13.786814143616768</c:v>
                </c:pt>
                <c:pt idx="1415">
                  <c:v>0.21033996450163328</c:v>
                </c:pt>
                <c:pt idx="1416">
                  <c:v>0.53915881110803132</c:v>
                </c:pt>
                <c:pt idx="1417">
                  <c:v>0.92455744438231691</c:v>
                </c:pt>
                <c:pt idx="1418">
                  <c:v>0.68238489798371982</c:v>
                </c:pt>
                <c:pt idx="1419">
                  <c:v>0.33184356375244484</c:v>
                </c:pt>
                <c:pt idx="1420">
                  <c:v>10.380821783940931</c:v>
                </c:pt>
                <c:pt idx="1421">
                  <c:v>0.24582511580157135</c:v>
                </c:pt>
                <c:pt idx="1422">
                  <c:v>-0.53765678594279975</c:v>
                </c:pt>
                <c:pt idx="1423">
                  <c:v>-3.4345569499982682</c:v>
                </c:pt>
                <c:pt idx="1424">
                  <c:v>-4.4195725989480668</c:v>
                </c:pt>
                <c:pt idx="1425">
                  <c:v>-0.18762700317577172</c:v>
                </c:pt>
                <c:pt idx="1426">
                  <c:v>-6.7114195858536743E-2</c:v>
                </c:pt>
                <c:pt idx="1427">
                  <c:v>-9.1128738572412207</c:v>
                </c:pt>
                <c:pt idx="1428">
                  <c:v>0.83689919767161935</c:v>
                </c:pt>
                <c:pt idx="1429">
                  <c:v>-1.4912480658989624</c:v>
                </c:pt>
                <c:pt idx="1430">
                  <c:v>0.55101516879781864</c:v>
                </c:pt>
                <c:pt idx="1431">
                  <c:v>-2.1292830169449664</c:v>
                </c:pt>
                <c:pt idx="1432">
                  <c:v>5.6845860404709798E-2</c:v>
                </c:pt>
                <c:pt idx="1433">
                  <c:v>0.27651763519741585</c:v>
                </c:pt>
                <c:pt idx="1434">
                  <c:v>-0.11136110894770444</c:v>
                </c:pt>
                <c:pt idx="1435">
                  <c:v>-2.3210627951134635</c:v>
                </c:pt>
                <c:pt idx="1436">
                  <c:v>-1.8064719997284013</c:v>
                </c:pt>
                <c:pt idx="1437">
                  <c:v>-12.380911949563341</c:v>
                </c:pt>
                <c:pt idx="1438">
                  <c:v>0.42626475470209796</c:v>
                </c:pt>
                <c:pt idx="1439">
                  <c:v>0.9277439109584894</c:v>
                </c:pt>
                <c:pt idx="1440">
                  <c:v>0.32192809488736263</c:v>
                </c:pt>
                <c:pt idx="1441">
                  <c:v>13.773139206719692</c:v>
                </c:pt>
                <c:pt idx="1442">
                  <c:v>11.91687468418114</c:v>
                </c:pt>
                <c:pt idx="1443">
                  <c:v>1.0172779914318355</c:v>
                </c:pt>
                <c:pt idx="1444">
                  <c:v>-3.8699959796348442</c:v>
                </c:pt>
                <c:pt idx="1445">
                  <c:v>-0.3945733967191285</c:v>
                </c:pt>
                <c:pt idx="1446">
                  <c:v>11.22901905089352</c:v>
                </c:pt>
                <c:pt idx="1447">
                  <c:v>-8.0624959257337636</c:v>
                </c:pt>
                <c:pt idx="1448">
                  <c:v>11.416621621364193</c:v>
                </c:pt>
                <c:pt idx="1449">
                  <c:v>-12.103506382011545</c:v>
                </c:pt>
                <c:pt idx="1450">
                  <c:v>1.7635006324681763</c:v>
                </c:pt>
                <c:pt idx="1451">
                  <c:v>-10.866506212226202</c:v>
                </c:pt>
                <c:pt idx="1452">
                  <c:v>9.229619965185119</c:v>
                </c:pt>
                <c:pt idx="1453">
                  <c:v>-4.9505940737066796</c:v>
                </c:pt>
                <c:pt idx="1454">
                  <c:v>-1.4561490346479959</c:v>
                </c:pt>
                <c:pt idx="1455">
                  <c:v>-14.935425983356517</c:v>
                </c:pt>
                <c:pt idx="1456">
                  <c:v>0.43928504552552128</c:v>
                </c:pt>
                <c:pt idx="1457">
                  <c:v>11.786950240502948</c:v>
                </c:pt>
                <c:pt idx="1458">
                  <c:v>1.7752937128253059</c:v>
                </c:pt>
                <c:pt idx="1459">
                  <c:v>-10.644457187509261</c:v>
                </c:pt>
                <c:pt idx="1460">
                  <c:v>9.7927902943010636</c:v>
                </c:pt>
                <c:pt idx="1461">
                  <c:v>0.6326289343514705</c:v>
                </c:pt>
                <c:pt idx="1462">
                  <c:v>1.2801079191927356</c:v>
                </c:pt>
                <c:pt idx="1463">
                  <c:v>8.0624959257337636</c:v>
                </c:pt>
                <c:pt idx="1464">
                  <c:v>1.0418201756946273</c:v>
                </c:pt>
                <c:pt idx="1465">
                  <c:v>11.941658995526698</c:v>
                </c:pt>
                <c:pt idx="1466">
                  <c:v>-0.10433665981473561</c:v>
                </c:pt>
                <c:pt idx="1467">
                  <c:v>6.6758954565599335</c:v>
                </c:pt>
                <c:pt idx="1468">
                  <c:v>0.5360529002402098</c:v>
                </c:pt>
                <c:pt idx="1469">
                  <c:v>-0.48542682717024194</c:v>
                </c:pt>
                <c:pt idx="1470">
                  <c:v>0.37196877738695772</c:v>
                </c:pt>
                <c:pt idx="1471">
                  <c:v>-8.4931883070134955</c:v>
                </c:pt>
                <c:pt idx="1472">
                  <c:v>7.0660891904577738</c:v>
                </c:pt>
                <c:pt idx="1473">
                  <c:v>-9.7922480296673964</c:v>
                </c:pt>
                <c:pt idx="1474">
                  <c:v>1.0820379005091953</c:v>
                </c:pt>
                <c:pt idx="1475">
                  <c:v>-11.013322673425447</c:v>
                </c:pt>
                <c:pt idx="1476">
                  <c:v>0.13844676996914412</c:v>
                </c:pt>
                <c:pt idx="1477">
                  <c:v>1.1447050114530355</c:v>
                </c:pt>
                <c:pt idx="1478">
                  <c:v>2.8057528174611028</c:v>
                </c:pt>
                <c:pt idx="1479">
                  <c:v>0.33441903907055959</c:v>
                </c:pt>
                <c:pt idx="1480">
                  <c:v>-3.4351504790777206E-2</c:v>
                </c:pt>
                <c:pt idx="1481">
                  <c:v>10.306821202497154</c:v>
                </c:pt>
                <c:pt idx="1482">
                  <c:v>-11.380821783940931</c:v>
                </c:pt>
                <c:pt idx="1483">
                  <c:v>0.22677086184702228</c:v>
                </c:pt>
                <c:pt idx="1484">
                  <c:v>-2.872695675724922</c:v>
                </c:pt>
                <c:pt idx="1485">
                  <c:v>-10.703326841459814</c:v>
                </c:pt>
                <c:pt idx="1486">
                  <c:v>10.582769240382088</c:v>
                </c:pt>
                <c:pt idx="1487">
                  <c:v>6.0732489820306386</c:v>
                </c:pt>
                <c:pt idx="1488">
                  <c:v>-0.4515633753039579</c:v>
                </c:pt>
                <c:pt idx="1489">
                  <c:v>-8.6450579349844769</c:v>
                </c:pt>
                <c:pt idx="1490">
                  <c:v>-4.5879561930611761</c:v>
                </c:pt>
                <c:pt idx="1491">
                  <c:v>5.08746284125034</c:v>
                </c:pt>
                <c:pt idx="1492">
                  <c:v>-0.75541644627237803</c:v>
                </c:pt>
                <c:pt idx="1493">
                  <c:v>0.93255795615893911</c:v>
                </c:pt>
                <c:pt idx="1494">
                  <c:v>-11.966024713800364</c:v>
                </c:pt>
                <c:pt idx="1495">
                  <c:v>-1.8016185525084594</c:v>
                </c:pt>
                <c:pt idx="1496">
                  <c:v>7.6486571760385464</c:v>
                </c:pt>
                <c:pt idx="1497">
                  <c:v>-1.7482585949950336</c:v>
                </c:pt>
                <c:pt idx="1498">
                  <c:v>-0.54499609340351152</c:v>
                </c:pt>
                <c:pt idx="1499">
                  <c:v>-4.7935147853227118</c:v>
                </c:pt>
                <c:pt idx="1500">
                  <c:v>-0.58496250072115608</c:v>
                </c:pt>
                <c:pt idx="1501">
                  <c:v>-0.93429675294917047</c:v>
                </c:pt>
                <c:pt idx="1502">
                  <c:v>-1.9860608090421263</c:v>
                </c:pt>
                <c:pt idx="1503">
                  <c:v>-0.66698840598362119</c:v>
                </c:pt>
                <c:pt idx="1504">
                  <c:v>1.1202942337177115</c:v>
                </c:pt>
                <c:pt idx="1505">
                  <c:v>-11.059119092544519</c:v>
                </c:pt>
                <c:pt idx="1506">
                  <c:v>1.2199899311211435</c:v>
                </c:pt>
                <c:pt idx="1507">
                  <c:v>11.702749878828293</c:v>
                </c:pt>
                <c:pt idx="1508">
                  <c:v>6.5112747891324156</c:v>
                </c:pt>
                <c:pt idx="1509">
                  <c:v>-9.3822637581148367</c:v>
                </c:pt>
                <c:pt idx="1510">
                  <c:v>9.6450579349844787</c:v>
                </c:pt>
                <c:pt idx="1511">
                  <c:v>-0.65789402317500756</c:v>
                </c:pt>
                <c:pt idx="1512">
                  <c:v>9.2304207950923818</c:v>
                </c:pt>
                <c:pt idx="1513">
                  <c:v>-9.9667457608995313</c:v>
                </c:pt>
                <c:pt idx="1514">
                  <c:v>-1.7303929402427198</c:v>
                </c:pt>
                <c:pt idx="1515">
                  <c:v>-9.7604427459966399</c:v>
                </c:pt>
                <c:pt idx="1516">
                  <c:v>-12.208843990734614</c:v>
                </c:pt>
                <c:pt idx="1517">
                  <c:v>0.62593428177746213</c:v>
                </c:pt>
                <c:pt idx="1518">
                  <c:v>-0.24473358909085005</c:v>
                </c:pt>
                <c:pt idx="1519">
                  <c:v>-1.5466343820620569</c:v>
                </c:pt>
                <c:pt idx="1520">
                  <c:v>-10.229619965185119</c:v>
                </c:pt>
                <c:pt idx="1521">
                  <c:v>9.6438561897747253</c:v>
                </c:pt>
                <c:pt idx="1522">
                  <c:v>-2.3935659689760191</c:v>
                </c:pt>
                <c:pt idx="1523">
                  <c:v>-0.44745897697122144</c:v>
                </c:pt>
                <c:pt idx="1524">
                  <c:v>-0.36678233067162275</c:v>
                </c:pt>
                <c:pt idx="1525">
                  <c:v>2.2298610922402982</c:v>
                </c:pt>
                <c:pt idx="1526">
                  <c:v>2.3157720987252644E-2</c:v>
                </c:pt>
                <c:pt idx="1527">
                  <c:v>7.6928878432922926E-2</c:v>
                </c:pt>
                <c:pt idx="1528">
                  <c:v>0.15978044403676914</c:v>
                </c:pt>
                <c:pt idx="1529">
                  <c:v>2.0319984379595892E-2</c:v>
                </c:pt>
                <c:pt idx="1530">
                  <c:v>0.11166041739855485</c:v>
                </c:pt>
                <c:pt idx="1531">
                  <c:v>0.48153291106575075</c:v>
                </c:pt>
                <c:pt idx="1532">
                  <c:v>0</c:v>
                </c:pt>
                <c:pt idx="1533">
                  <c:v>0.24697294416765986</c:v>
                </c:pt>
                <c:pt idx="1534">
                  <c:v>-0.65161153615622458</c:v>
                </c:pt>
                <c:pt idx="1535">
                  <c:v>-2.6540243495016727</c:v>
                </c:pt>
                <c:pt idx="1536">
                  <c:v>-12.840384550711667</c:v>
                </c:pt>
                <c:pt idx="1537">
                  <c:v>0.59515826782704495</c:v>
                </c:pt>
                <c:pt idx="1538">
                  <c:v>-16.010192976624122</c:v>
                </c:pt>
                <c:pt idx="1539">
                  <c:v>-8.0624959257337636</c:v>
                </c:pt>
                <c:pt idx="1540">
                  <c:v>-0.45066140900956542</c:v>
                </c:pt>
                <c:pt idx="1541">
                  <c:v>10.966024713800364</c:v>
                </c:pt>
                <c:pt idx="1542">
                  <c:v>13.833713686521683</c:v>
                </c:pt>
                <c:pt idx="1543">
                  <c:v>1.455829381957102</c:v>
                </c:pt>
                <c:pt idx="1544">
                  <c:v>11.013555309891467</c:v>
                </c:pt>
                <c:pt idx="1545">
                  <c:v>10.703038388986418</c:v>
                </c:pt>
                <c:pt idx="1546">
                  <c:v>9.8672787397096631</c:v>
                </c:pt>
                <c:pt idx="1547">
                  <c:v>-8.9667457608995331</c:v>
                </c:pt>
                <c:pt idx="1548">
                  <c:v>0.44461061466219071</c:v>
                </c:pt>
                <c:pt idx="1549">
                  <c:v>-9.7604427459966399</c:v>
                </c:pt>
                <c:pt idx="1550">
                  <c:v>-11.89178370321831</c:v>
                </c:pt>
                <c:pt idx="1551">
                  <c:v>9.6785062534879937E-2</c:v>
                </c:pt>
                <c:pt idx="1552">
                  <c:v>0.63464797722229793</c:v>
                </c:pt>
                <c:pt idx="1553">
                  <c:v>0.30848972056255763</c:v>
                </c:pt>
                <c:pt idx="1554">
                  <c:v>-8.0624959257337636</c:v>
                </c:pt>
                <c:pt idx="1555">
                  <c:v>-0.15945020785267552</c:v>
                </c:pt>
                <c:pt idx="1556">
                  <c:v>-0.18687813472350959</c:v>
                </c:pt>
                <c:pt idx="1557">
                  <c:v>-14.702767912403596</c:v>
                </c:pt>
                <c:pt idx="1558">
                  <c:v>-0.12254349297138589</c:v>
                </c:pt>
                <c:pt idx="1559">
                  <c:v>8.3837042924740537</c:v>
                </c:pt>
                <c:pt idx="1560">
                  <c:v>3.0548240247445215</c:v>
                </c:pt>
                <c:pt idx="1561">
                  <c:v>0.18844508941311033</c:v>
                </c:pt>
                <c:pt idx="1562">
                  <c:v>-0.76553474636297703</c:v>
                </c:pt>
                <c:pt idx="1563">
                  <c:v>10.146356530303908</c:v>
                </c:pt>
                <c:pt idx="1564">
                  <c:v>0.17218097538268035</c:v>
                </c:pt>
                <c:pt idx="1565">
                  <c:v>1.3176151020162798</c:v>
                </c:pt>
                <c:pt idx="1566">
                  <c:v>14.081289245950657</c:v>
                </c:pt>
                <c:pt idx="1567">
                  <c:v>0.83399004856107106</c:v>
                </c:pt>
                <c:pt idx="1568">
                  <c:v>0.33441903907055931</c:v>
                </c:pt>
                <c:pt idx="1569">
                  <c:v>8.5134595525190502</c:v>
                </c:pt>
                <c:pt idx="1570">
                  <c:v>0.4387417598701121</c:v>
                </c:pt>
                <c:pt idx="1571">
                  <c:v>0.44961064782626986</c:v>
                </c:pt>
                <c:pt idx="1572">
                  <c:v>0.5378942470643775</c:v>
                </c:pt>
                <c:pt idx="1573">
                  <c:v>-2.0438876440010003</c:v>
                </c:pt>
                <c:pt idx="1574">
                  <c:v>-0.33231970073395795</c:v>
                </c:pt>
                <c:pt idx="1575">
                  <c:v>0.13430109171159083</c:v>
                </c:pt>
                <c:pt idx="1576">
                  <c:v>9.1630475465568628E-2</c:v>
                </c:pt>
                <c:pt idx="1577">
                  <c:v>0.31078753728216202</c:v>
                </c:pt>
                <c:pt idx="1578">
                  <c:v>4.7744264964663987</c:v>
                </c:pt>
                <c:pt idx="1579">
                  <c:v>1.3439544012173614</c:v>
                </c:pt>
                <c:pt idx="1580">
                  <c:v>0.12755004972051115</c:v>
                </c:pt>
                <c:pt idx="1581">
                  <c:v>8.6450579349844769</c:v>
                </c:pt>
                <c:pt idx="1582">
                  <c:v>1.7099985465659366</c:v>
                </c:pt>
                <c:pt idx="1583">
                  <c:v>-1.3161745676570646</c:v>
                </c:pt>
                <c:pt idx="1584">
                  <c:v>1.5843620032969239</c:v>
                </c:pt>
                <c:pt idx="1585">
                  <c:v>0.59724083049959298</c:v>
                </c:pt>
                <c:pt idx="1586">
                  <c:v>0.38887055155863731</c:v>
                </c:pt>
                <c:pt idx="1587">
                  <c:v>5.9928608527701712</c:v>
                </c:pt>
                <c:pt idx="1588">
                  <c:v>0.48874718546185314</c:v>
                </c:pt>
                <c:pt idx="1589">
                  <c:v>8.0606959316875546</c:v>
                </c:pt>
                <c:pt idx="1590">
                  <c:v>1.2269992215496079</c:v>
                </c:pt>
                <c:pt idx="1591">
                  <c:v>-3.2328903817011065</c:v>
                </c:pt>
                <c:pt idx="1592">
                  <c:v>-0.94429056741371253</c:v>
                </c:pt>
                <c:pt idx="1593">
                  <c:v>-8.6450579349844769</c:v>
                </c:pt>
                <c:pt idx="1594">
                  <c:v>-9.9943534368588587</c:v>
                </c:pt>
                <c:pt idx="1595">
                  <c:v>-4.3692338096657197</c:v>
                </c:pt>
                <c:pt idx="1596">
                  <c:v>3.8641861446542807</c:v>
                </c:pt>
                <c:pt idx="1597">
                  <c:v>11.673603533168777</c:v>
                </c:pt>
                <c:pt idx="1598">
                  <c:v>11.059119092544519</c:v>
                </c:pt>
                <c:pt idx="1599">
                  <c:v>9.8667637673533513</c:v>
                </c:pt>
                <c:pt idx="1600">
                  <c:v>0.99711749146687834</c:v>
                </c:pt>
                <c:pt idx="1601">
                  <c:v>0.34330174567992944</c:v>
                </c:pt>
                <c:pt idx="1602">
                  <c:v>0.2801079191927352</c:v>
                </c:pt>
                <c:pt idx="1603">
                  <c:v>-10.583082767502933</c:v>
                </c:pt>
                <c:pt idx="1604">
                  <c:v>6.7414669864011465</c:v>
                </c:pt>
                <c:pt idx="1605">
                  <c:v>0.80555267942361874</c:v>
                </c:pt>
                <c:pt idx="1606">
                  <c:v>-3.714921094845824</c:v>
                </c:pt>
                <c:pt idx="1607">
                  <c:v>-7.0624959257337645</c:v>
                </c:pt>
                <c:pt idx="1608">
                  <c:v>0.53605290024021002</c:v>
                </c:pt>
                <c:pt idx="1609">
                  <c:v>0.24100809950379498</c:v>
                </c:pt>
                <c:pt idx="1610">
                  <c:v>0.25153876699596411</c:v>
                </c:pt>
                <c:pt idx="1611">
                  <c:v>-2.1352182282295469</c:v>
                </c:pt>
                <c:pt idx="1612">
                  <c:v>-8.5247286618510984E-2</c:v>
                </c:pt>
                <c:pt idx="1613">
                  <c:v>-7.0660891904577721</c:v>
                </c:pt>
                <c:pt idx="1614">
                  <c:v>0.19725098678845121</c:v>
                </c:pt>
                <c:pt idx="1615">
                  <c:v>1.5809627891465741</c:v>
                </c:pt>
                <c:pt idx="1616">
                  <c:v>5.2135519338425702</c:v>
                </c:pt>
                <c:pt idx="1617">
                  <c:v>3.269807775137064</c:v>
                </c:pt>
                <c:pt idx="1618">
                  <c:v>3.8838069824954777</c:v>
                </c:pt>
                <c:pt idx="1619">
                  <c:v>10.380821783940931</c:v>
                </c:pt>
                <c:pt idx="1620">
                  <c:v>5.0626073069967831E-2</c:v>
                </c:pt>
                <c:pt idx="1621">
                  <c:v>8.0606959316875546</c:v>
                </c:pt>
                <c:pt idx="1622">
                  <c:v>-0.37851162325372989</c:v>
                </c:pt>
                <c:pt idx="1623">
                  <c:v>-0.50306224707606828</c:v>
                </c:pt>
                <c:pt idx="1624">
                  <c:v>-3.8073549220576046</c:v>
                </c:pt>
                <c:pt idx="1625">
                  <c:v>-0.10922906975475871</c:v>
                </c:pt>
                <c:pt idx="1626">
                  <c:v>-9.0606959316875546</c:v>
                </c:pt>
                <c:pt idx="1627">
                  <c:v>0.61929145845373623</c:v>
                </c:pt>
                <c:pt idx="1628">
                  <c:v>11.786950240502948</c:v>
                </c:pt>
                <c:pt idx="1629">
                  <c:v>10.059344460824425</c:v>
                </c:pt>
                <c:pt idx="1630">
                  <c:v>7.0660891904577738</c:v>
                </c:pt>
                <c:pt idx="1631">
                  <c:v>14.550786859688905</c:v>
                </c:pt>
                <c:pt idx="1632">
                  <c:v>1.3528356799254615</c:v>
                </c:pt>
                <c:pt idx="1633">
                  <c:v>0.55639334852438516</c:v>
                </c:pt>
                <c:pt idx="1634">
                  <c:v>1.6958834024570815</c:v>
                </c:pt>
                <c:pt idx="1635">
                  <c:v>1.6974372299795686</c:v>
                </c:pt>
                <c:pt idx="1636">
                  <c:v>3.8191897686808201</c:v>
                </c:pt>
                <c:pt idx="1637">
                  <c:v>1.1807642338037772</c:v>
                </c:pt>
                <c:pt idx="1638">
                  <c:v>0.39427893911204648</c:v>
                </c:pt>
                <c:pt idx="1639">
                  <c:v>0.20129838970182354</c:v>
                </c:pt>
                <c:pt idx="1640">
                  <c:v>9.7604427459966399</c:v>
                </c:pt>
                <c:pt idx="1641">
                  <c:v>-7.7756850957589529</c:v>
                </c:pt>
                <c:pt idx="1642">
                  <c:v>1.5535983298118206</c:v>
                </c:pt>
                <c:pt idx="1643">
                  <c:v>-4.3692338096657197</c:v>
                </c:pt>
                <c:pt idx="1644">
                  <c:v>-6.9971287624778586</c:v>
                </c:pt>
                <c:pt idx="1645">
                  <c:v>0.3656494723166801</c:v>
                </c:pt>
                <c:pt idx="1646">
                  <c:v>-0.71821990649711553</c:v>
                </c:pt>
                <c:pt idx="1647">
                  <c:v>-0.73456310395090163</c:v>
                </c:pt>
                <c:pt idx="1648">
                  <c:v>-1.8454934406119059</c:v>
                </c:pt>
                <c:pt idx="1649">
                  <c:v>9.3808217839409309</c:v>
                </c:pt>
                <c:pt idx="1650">
                  <c:v>10.381542951184585</c:v>
                </c:pt>
                <c:pt idx="1651">
                  <c:v>4.0802733162009526</c:v>
                </c:pt>
                <c:pt idx="1652">
                  <c:v>-7.2864168913041851</c:v>
                </c:pt>
                <c:pt idx="1653">
                  <c:v>0.66192448253604041</c:v>
                </c:pt>
                <c:pt idx="1654">
                  <c:v>-0.30932805810772906</c:v>
                </c:pt>
                <c:pt idx="1655">
                  <c:v>0.28558716790947142</c:v>
                </c:pt>
                <c:pt idx="1656">
                  <c:v>0.94701742386368704</c:v>
                </c:pt>
                <c:pt idx="1657">
                  <c:v>4.8830438536541516</c:v>
                </c:pt>
                <c:pt idx="1658">
                  <c:v>-4.0307035743685429</c:v>
                </c:pt>
                <c:pt idx="1659">
                  <c:v>-11.485158443755667</c:v>
                </c:pt>
                <c:pt idx="1660">
                  <c:v>13.904383739997945</c:v>
                </c:pt>
                <c:pt idx="1661">
                  <c:v>-5.3288891484636141</c:v>
                </c:pt>
                <c:pt idx="1662">
                  <c:v>1.5843855380896359</c:v>
                </c:pt>
                <c:pt idx="1663">
                  <c:v>12.702749878828293</c:v>
                </c:pt>
                <c:pt idx="1664">
                  <c:v>0.43928504552552106</c:v>
                </c:pt>
                <c:pt idx="1665">
                  <c:v>-0.20309186537751162</c:v>
                </c:pt>
                <c:pt idx="1666">
                  <c:v>0.89363957211066225</c:v>
                </c:pt>
                <c:pt idx="1667">
                  <c:v>2.4219004855721975</c:v>
                </c:pt>
                <c:pt idx="1668">
                  <c:v>-1.4364127100781812</c:v>
                </c:pt>
                <c:pt idx="1669">
                  <c:v>0.23742376215475594</c:v>
                </c:pt>
                <c:pt idx="1670">
                  <c:v>1.2058961014402518</c:v>
                </c:pt>
                <c:pt idx="1671">
                  <c:v>-9.0606959316875546</c:v>
                </c:pt>
                <c:pt idx="1672">
                  <c:v>-0.58442836704571455</c:v>
                </c:pt>
                <c:pt idx="1673">
                  <c:v>1.0695902721850732</c:v>
                </c:pt>
                <c:pt idx="1674">
                  <c:v>10.643856189774725</c:v>
                </c:pt>
                <c:pt idx="1675">
                  <c:v>0.53002195090425708</c:v>
                </c:pt>
                <c:pt idx="1676">
                  <c:v>-12.451211111832327</c:v>
                </c:pt>
                <c:pt idx="1677">
                  <c:v>-13.08137247435552</c:v>
                </c:pt>
                <c:pt idx="1678">
                  <c:v>-0.57154198495883446</c:v>
                </c:pt>
                <c:pt idx="1679">
                  <c:v>13.923079833707849</c:v>
                </c:pt>
                <c:pt idx="1680">
                  <c:v>-12.325773908203155</c:v>
                </c:pt>
                <c:pt idx="1681">
                  <c:v>2.4150374992788439</c:v>
                </c:pt>
                <c:pt idx="1682">
                  <c:v>9.7598881832218343</c:v>
                </c:pt>
                <c:pt idx="1683">
                  <c:v>1.6668736985077737</c:v>
                </c:pt>
                <c:pt idx="1684">
                  <c:v>4.9605916154417651</c:v>
                </c:pt>
                <c:pt idx="1685">
                  <c:v>-11.966024713800364</c:v>
                </c:pt>
                <c:pt idx="1686">
                  <c:v>-9.147204924942228</c:v>
                </c:pt>
                <c:pt idx="1687">
                  <c:v>2.189260584884219E-2</c:v>
                </c:pt>
                <c:pt idx="1688">
                  <c:v>0.20391761072190431</c:v>
                </c:pt>
                <c:pt idx="1689">
                  <c:v>-5.6721479806247048</c:v>
                </c:pt>
                <c:pt idx="1690">
                  <c:v>2.3615399507862191</c:v>
                </c:pt>
                <c:pt idx="1691">
                  <c:v>-6.1387479555349296E-2</c:v>
                </c:pt>
                <c:pt idx="1692">
                  <c:v>16.162181497465589</c:v>
                </c:pt>
                <c:pt idx="1693">
                  <c:v>5.3457748368417297</c:v>
                </c:pt>
                <c:pt idx="1694">
                  <c:v>9.2768998393379949</c:v>
                </c:pt>
                <c:pt idx="1695">
                  <c:v>4.3692338096657197</c:v>
                </c:pt>
                <c:pt idx="1696">
                  <c:v>-0.55955621492104468</c:v>
                </c:pt>
                <c:pt idx="1697">
                  <c:v>-0.61240589693281533</c:v>
                </c:pt>
                <c:pt idx="1698">
                  <c:v>11.381182412624446</c:v>
                </c:pt>
                <c:pt idx="1699">
                  <c:v>3.5175605685611822</c:v>
                </c:pt>
                <c:pt idx="1700">
                  <c:v>-0.54670316753480441</c:v>
                </c:pt>
                <c:pt idx="1701">
                  <c:v>0</c:v>
                </c:pt>
                <c:pt idx="1702">
                  <c:v>1.2814490255322921</c:v>
                </c:pt>
                <c:pt idx="1703">
                  <c:v>6.7904064501803765E-2</c:v>
                </c:pt>
                <c:pt idx="1704">
                  <c:v>3.8073549220576046</c:v>
                </c:pt>
                <c:pt idx="1705">
                  <c:v>9.3815429511845849</c:v>
                </c:pt>
                <c:pt idx="1706">
                  <c:v>-3.9830940222967151</c:v>
                </c:pt>
                <c:pt idx="1707">
                  <c:v>0.92603736474281095</c:v>
                </c:pt>
                <c:pt idx="1708">
                  <c:v>0.70043971814109218</c:v>
                </c:pt>
                <c:pt idx="1709">
                  <c:v>-1.8760676721416185</c:v>
                </c:pt>
                <c:pt idx="1710">
                  <c:v>-2.65892313988885</c:v>
                </c:pt>
                <c:pt idx="1711">
                  <c:v>-7.0660891904577721</c:v>
                </c:pt>
                <c:pt idx="1712">
                  <c:v>9.6444571875092606</c:v>
                </c:pt>
                <c:pt idx="1713">
                  <c:v>1.0121747139461024</c:v>
                </c:pt>
                <c:pt idx="1714">
                  <c:v>0.46948528330122047</c:v>
                </c:pt>
                <c:pt idx="1715">
                  <c:v>1.8135868757691189</c:v>
                </c:pt>
                <c:pt idx="1716">
                  <c:v>6.0995356735509141</c:v>
                </c:pt>
                <c:pt idx="1717">
                  <c:v>-0.36857818818618376</c:v>
                </c:pt>
                <c:pt idx="1718">
                  <c:v>-0.14048122354983078</c:v>
                </c:pt>
                <c:pt idx="1719">
                  <c:v>6.2029400586702756</c:v>
                </c:pt>
                <c:pt idx="1720">
                  <c:v>8.3837042924740537</c:v>
                </c:pt>
                <c:pt idx="1721">
                  <c:v>0.28151382644145423</c:v>
                </c:pt>
                <c:pt idx="1722">
                  <c:v>-3.8999355233425907</c:v>
                </c:pt>
                <c:pt idx="1723">
                  <c:v>-1.2001396144893202</c:v>
                </c:pt>
                <c:pt idx="1724">
                  <c:v>-9.244624876459491E-2</c:v>
                </c:pt>
                <c:pt idx="1725">
                  <c:v>0.7709129260895442</c:v>
                </c:pt>
                <c:pt idx="1726">
                  <c:v>12.381002109550925</c:v>
                </c:pt>
                <c:pt idx="1727">
                  <c:v>-0.30932805810772906</c:v>
                </c:pt>
                <c:pt idx="1728">
                  <c:v>4.3466445609228623</c:v>
                </c:pt>
                <c:pt idx="1729">
                  <c:v>1.2741749634389943</c:v>
                </c:pt>
                <c:pt idx="1730">
                  <c:v>1.7829018783330652</c:v>
                </c:pt>
                <c:pt idx="1731">
                  <c:v>0.36017556424432567</c:v>
                </c:pt>
                <c:pt idx="1732">
                  <c:v>0.26183764505103296</c:v>
                </c:pt>
                <c:pt idx="1733">
                  <c:v>-0.15527822547791095</c:v>
                </c:pt>
                <c:pt idx="1734">
                  <c:v>1.1726393861393485</c:v>
                </c:pt>
                <c:pt idx="1735">
                  <c:v>6.4550221372993936E-3</c:v>
                </c:pt>
                <c:pt idx="1736">
                  <c:v>-0.84333689796661004</c:v>
                </c:pt>
                <c:pt idx="1737">
                  <c:v>3.747233929620033</c:v>
                </c:pt>
                <c:pt idx="1738">
                  <c:v>12.306916113522544</c:v>
                </c:pt>
                <c:pt idx="1739">
                  <c:v>0.46948528330122047</c:v>
                </c:pt>
                <c:pt idx="1740">
                  <c:v>7.9288909804639429E-2</c:v>
                </c:pt>
                <c:pt idx="1741">
                  <c:v>9.0606959316875546</c:v>
                </c:pt>
                <c:pt idx="1742">
                  <c:v>11.941536738415412</c:v>
                </c:pt>
                <c:pt idx="1743">
                  <c:v>-13.08137247435552</c:v>
                </c:pt>
                <c:pt idx="1744">
                  <c:v>8.8672787397096631</c:v>
                </c:pt>
                <c:pt idx="1745">
                  <c:v>-11.518653155673389</c:v>
                </c:pt>
                <c:pt idx="1746">
                  <c:v>-1.7224878833212651</c:v>
                </c:pt>
                <c:pt idx="1747">
                  <c:v>-8.0624959257337636</c:v>
                </c:pt>
                <c:pt idx="1748">
                  <c:v>-11.866506212226202</c:v>
                </c:pt>
                <c:pt idx="1749">
                  <c:v>-11.381182412624446</c:v>
                </c:pt>
                <c:pt idx="1750">
                  <c:v>0.46994584038123322</c:v>
                </c:pt>
                <c:pt idx="1751">
                  <c:v>-0.32862274746137066</c:v>
                </c:pt>
                <c:pt idx="1752">
                  <c:v>1.6046476935812857</c:v>
                </c:pt>
                <c:pt idx="1753">
                  <c:v>3.5163664546528093</c:v>
                </c:pt>
                <c:pt idx="1754">
                  <c:v>0.41503749927884348</c:v>
                </c:pt>
                <c:pt idx="1755">
                  <c:v>1.1142754722101826</c:v>
                </c:pt>
                <c:pt idx="1756">
                  <c:v>7.6438561897747244</c:v>
                </c:pt>
                <c:pt idx="1757">
                  <c:v>-6.0732489820306386</c:v>
                </c:pt>
                <c:pt idx="1758">
                  <c:v>5.2168781083633862</c:v>
                </c:pt>
                <c:pt idx="1759">
                  <c:v>4.2943301049908129E-2</c:v>
                </c:pt>
                <c:pt idx="1760">
                  <c:v>0.62148837674627033</c:v>
                </c:pt>
                <c:pt idx="1761">
                  <c:v>-0.4525122046975068</c:v>
                </c:pt>
                <c:pt idx="1762">
                  <c:v>0.56284409473643615</c:v>
                </c:pt>
                <c:pt idx="1763">
                  <c:v>0.99934437852046476</c:v>
                </c:pt>
                <c:pt idx="1764">
                  <c:v>8.7804525117373693</c:v>
                </c:pt>
                <c:pt idx="1765">
                  <c:v>1.495957494662411</c:v>
                </c:pt>
                <c:pt idx="1766">
                  <c:v>0.1926450779423961</c:v>
                </c:pt>
                <c:pt idx="1767">
                  <c:v>-0.10567119318158789</c:v>
                </c:pt>
                <c:pt idx="1768">
                  <c:v>4.3019785055431177</c:v>
                </c:pt>
                <c:pt idx="1769">
                  <c:v>7.775515751444538E-2</c:v>
                </c:pt>
                <c:pt idx="1770">
                  <c:v>13.859793588973872</c:v>
                </c:pt>
                <c:pt idx="1771">
                  <c:v>0.54432051622381006</c:v>
                </c:pt>
                <c:pt idx="1772">
                  <c:v>0.23319917629303036</c:v>
                </c:pt>
                <c:pt idx="1773">
                  <c:v>-7.6486571760385464</c:v>
                </c:pt>
                <c:pt idx="1774">
                  <c:v>9.9667457608995313</c:v>
                </c:pt>
                <c:pt idx="1775">
                  <c:v>1.5754081940079074</c:v>
                </c:pt>
                <c:pt idx="1776">
                  <c:v>-8.0624959257337636</c:v>
                </c:pt>
                <c:pt idx="1777">
                  <c:v>-1.9316130250197496</c:v>
                </c:pt>
                <c:pt idx="1778">
                  <c:v>4.3769694584453243</c:v>
                </c:pt>
                <c:pt idx="1779">
                  <c:v>-1.1943780451668513</c:v>
                </c:pt>
                <c:pt idx="1780">
                  <c:v>-0.55884343975727391</c:v>
                </c:pt>
                <c:pt idx="1781">
                  <c:v>0.38332863955150565</c:v>
                </c:pt>
                <c:pt idx="1782">
                  <c:v>0.52366104565771765</c:v>
                </c:pt>
                <c:pt idx="1783">
                  <c:v>0.19238779839808695</c:v>
                </c:pt>
                <c:pt idx="1784">
                  <c:v>1.2582191121579911</c:v>
                </c:pt>
                <c:pt idx="1785">
                  <c:v>-0.26146198601504045</c:v>
                </c:pt>
                <c:pt idx="1786">
                  <c:v>1.2132252817278371</c:v>
                </c:pt>
                <c:pt idx="1787">
                  <c:v>2.3058084295240859</c:v>
                </c:pt>
                <c:pt idx="1788">
                  <c:v>1.7684581415697431</c:v>
                </c:pt>
                <c:pt idx="1789">
                  <c:v>-11.10372492250138</c:v>
                </c:pt>
                <c:pt idx="1790">
                  <c:v>-0.39163706669876674</c:v>
                </c:pt>
                <c:pt idx="1791">
                  <c:v>-10.866763767353351</c:v>
                </c:pt>
                <c:pt idx="1792">
                  <c:v>0.52176775414813259</c:v>
                </c:pt>
                <c:pt idx="1793">
                  <c:v>7.0660891904577721</c:v>
                </c:pt>
                <c:pt idx="1794">
                  <c:v>0.56856806247048786</c:v>
                </c:pt>
                <c:pt idx="1795">
                  <c:v>5.0507901710530448E-2</c:v>
                </c:pt>
                <c:pt idx="1796">
                  <c:v>-0.58016948953225667</c:v>
                </c:pt>
                <c:pt idx="1797">
                  <c:v>0.16710998583525855</c:v>
                </c:pt>
                <c:pt idx="1798">
                  <c:v>-1</c:v>
                </c:pt>
                <c:pt idx="1799">
                  <c:v>0.16411937976110627</c:v>
                </c:pt>
                <c:pt idx="1800">
                  <c:v>1.027480736422107</c:v>
                </c:pt>
                <c:pt idx="1801">
                  <c:v>-0.3785116232537295</c:v>
                </c:pt>
                <c:pt idx="1802">
                  <c:v>6.6486571760385464</c:v>
                </c:pt>
                <c:pt idx="1803">
                  <c:v>10.147204924942228</c:v>
                </c:pt>
                <c:pt idx="1804">
                  <c:v>1.2175914350726269</c:v>
                </c:pt>
                <c:pt idx="1805">
                  <c:v>-9.9667457608995313</c:v>
                </c:pt>
                <c:pt idx="1806">
                  <c:v>2.131529622705302</c:v>
                </c:pt>
                <c:pt idx="1807">
                  <c:v>-1.3176151020162801</c:v>
                </c:pt>
                <c:pt idx="1808">
                  <c:v>5.9645013187786136</c:v>
                </c:pt>
                <c:pt idx="1809">
                  <c:v>0.18541350871131987</c:v>
                </c:pt>
                <c:pt idx="1810">
                  <c:v>-0.67314522403271115</c:v>
                </c:pt>
                <c:pt idx="1811">
                  <c:v>0.63662864592605273</c:v>
                </c:pt>
                <c:pt idx="1812">
                  <c:v>-0.22948184612276734</c:v>
                </c:pt>
                <c:pt idx="1813">
                  <c:v>-0.46080191638877749</c:v>
                </c:pt>
                <c:pt idx="1814">
                  <c:v>6.0732489820306386</c:v>
                </c:pt>
                <c:pt idx="1815">
                  <c:v>-3.8106752803492157</c:v>
                </c:pt>
                <c:pt idx="1816">
                  <c:v>-0.50722392508876657</c:v>
                </c:pt>
                <c:pt idx="1817">
                  <c:v>-0.28431490625478772</c:v>
                </c:pt>
                <c:pt idx="1818">
                  <c:v>0.84051433022374411</c:v>
                </c:pt>
                <c:pt idx="1819">
                  <c:v>0.16247469695710562</c:v>
                </c:pt>
                <c:pt idx="1820">
                  <c:v>-2.0367797693962061E-2</c:v>
                </c:pt>
                <c:pt idx="1821">
                  <c:v>0.62963155005488447</c:v>
                </c:pt>
                <c:pt idx="1822">
                  <c:v>1.6841592349915531</c:v>
                </c:pt>
                <c:pt idx="1823">
                  <c:v>4.0077439375335429E-2</c:v>
                </c:pt>
                <c:pt idx="1824">
                  <c:v>0.61207434633839741</c:v>
                </c:pt>
                <c:pt idx="1825">
                  <c:v>1.0477531314483681</c:v>
                </c:pt>
                <c:pt idx="1826">
                  <c:v>2.3458972823989274E-2</c:v>
                </c:pt>
                <c:pt idx="1827">
                  <c:v>1.4799929411196135</c:v>
                </c:pt>
                <c:pt idx="1828">
                  <c:v>-6.9108925261660152</c:v>
                </c:pt>
                <c:pt idx="1829">
                  <c:v>-5.9228321394775394</c:v>
                </c:pt>
                <c:pt idx="1830">
                  <c:v>2.4847891567851277E-2</c:v>
                </c:pt>
                <c:pt idx="1831">
                  <c:v>-0.14575869031156019</c:v>
                </c:pt>
                <c:pt idx="1832">
                  <c:v>-12.965904504239749</c:v>
                </c:pt>
                <c:pt idx="1833">
                  <c:v>-9.9662651028771325</c:v>
                </c:pt>
                <c:pt idx="1834">
                  <c:v>2.9609614898293537</c:v>
                </c:pt>
                <c:pt idx="1835">
                  <c:v>5.5595253419006077E-3</c:v>
                </c:pt>
                <c:pt idx="1836">
                  <c:v>-1.1689240334975659</c:v>
                </c:pt>
                <c:pt idx="1837">
                  <c:v>3.6220187912753471E-2</c:v>
                </c:pt>
                <c:pt idx="1838">
                  <c:v>1.255538478570547</c:v>
                </c:pt>
                <c:pt idx="1839">
                  <c:v>2.0037753236544695E-2</c:v>
                </c:pt>
                <c:pt idx="1840">
                  <c:v>0.91312254932003278</c:v>
                </c:pt>
                <c:pt idx="1841">
                  <c:v>15.081261502082024</c:v>
                </c:pt>
                <c:pt idx="1842">
                  <c:v>9.7604427459966399</c:v>
                </c:pt>
                <c:pt idx="1843">
                  <c:v>0.39168701200146322</c:v>
                </c:pt>
                <c:pt idx="1844">
                  <c:v>1.2607642322089667</c:v>
                </c:pt>
                <c:pt idx="1845">
                  <c:v>1.297680548640685</c:v>
                </c:pt>
                <c:pt idx="1846">
                  <c:v>8.0919995383567173E-2</c:v>
                </c:pt>
                <c:pt idx="1847">
                  <c:v>6.8323044225391367</c:v>
                </c:pt>
                <c:pt idx="1848">
                  <c:v>-1.9158395523360015</c:v>
                </c:pt>
                <c:pt idx="1849">
                  <c:v>-1.3176151020162798</c:v>
                </c:pt>
                <c:pt idx="1850">
                  <c:v>0.10164026187583816</c:v>
                </c:pt>
                <c:pt idx="1851">
                  <c:v>-1.5288573988360059</c:v>
                </c:pt>
                <c:pt idx="1852">
                  <c:v>1.5820799921880349</c:v>
                </c:pt>
                <c:pt idx="1853">
                  <c:v>-0.43609911480667335</c:v>
                </c:pt>
                <c:pt idx="1854">
                  <c:v>0.33948646627166712</c:v>
                </c:pt>
                <c:pt idx="1855">
                  <c:v>11.916999049082808</c:v>
                </c:pt>
                <c:pt idx="1856">
                  <c:v>-0.14351086356703818</c:v>
                </c:pt>
                <c:pt idx="1857">
                  <c:v>-6.0120992437571075E-2</c:v>
                </c:pt>
                <c:pt idx="1858">
                  <c:v>0.40808473863707684</c:v>
                </c:pt>
                <c:pt idx="1859">
                  <c:v>1.1872263102025282</c:v>
                </c:pt>
                <c:pt idx="1860">
                  <c:v>-0.45588255155622648</c:v>
                </c:pt>
                <c:pt idx="1861">
                  <c:v>-0.30666133823405201</c:v>
                </c:pt>
                <c:pt idx="1862">
                  <c:v>0.4995710094905117</c:v>
                </c:pt>
                <c:pt idx="1863">
                  <c:v>-1.1495638837829386E-2</c:v>
                </c:pt>
                <c:pt idx="1864">
                  <c:v>-0.17188195655028615</c:v>
                </c:pt>
                <c:pt idx="1865">
                  <c:v>7.3529035421965261E-2</c:v>
                </c:pt>
                <c:pt idx="1866">
                  <c:v>7.2992080183872794</c:v>
                </c:pt>
                <c:pt idx="1867">
                  <c:v>0.93610638340137331</c:v>
                </c:pt>
                <c:pt idx="1868">
                  <c:v>-5.7548875021634682</c:v>
                </c:pt>
                <c:pt idx="1869">
                  <c:v>3.1109536458364984</c:v>
                </c:pt>
                <c:pt idx="1870">
                  <c:v>-0.1120266177341111</c:v>
                </c:pt>
                <c:pt idx="1871">
                  <c:v>-1.2419259254067561E-2</c:v>
                </c:pt>
                <c:pt idx="1872">
                  <c:v>3.2076511229949642</c:v>
                </c:pt>
                <c:pt idx="1873">
                  <c:v>-5.0642423435562485</c:v>
                </c:pt>
                <c:pt idx="1874">
                  <c:v>3.0838606045701438</c:v>
                </c:pt>
                <c:pt idx="1875">
                  <c:v>2.8744691179161412</c:v>
                </c:pt>
                <c:pt idx="1876">
                  <c:v>0.16255301278596015</c:v>
                </c:pt>
                <c:pt idx="1877">
                  <c:v>0.43768623822404368</c:v>
                </c:pt>
                <c:pt idx="1878">
                  <c:v>0.13326653086346438</c:v>
                </c:pt>
                <c:pt idx="1879">
                  <c:v>1.8862782421852859</c:v>
                </c:pt>
                <c:pt idx="1880">
                  <c:v>0.20720091389757128</c:v>
                </c:pt>
                <c:pt idx="1881">
                  <c:v>4.2211906761266951</c:v>
                </c:pt>
                <c:pt idx="1882">
                  <c:v>3.2488646326976394</c:v>
                </c:pt>
                <c:pt idx="1883">
                  <c:v>2.0838606045701442</c:v>
                </c:pt>
                <c:pt idx="1884">
                  <c:v>-1.5831602580871711</c:v>
                </c:pt>
                <c:pt idx="1885">
                  <c:v>-0.58496250072115608</c:v>
                </c:pt>
                <c:pt idx="1886">
                  <c:v>1.0857100463636327E-2</c:v>
                </c:pt>
                <c:pt idx="1887">
                  <c:v>6.0694497674277841</c:v>
                </c:pt>
                <c:pt idx="1888">
                  <c:v>0.36257007938470814</c:v>
                </c:pt>
                <c:pt idx="1889">
                  <c:v>-2.4005979805750548</c:v>
                </c:pt>
                <c:pt idx="1890">
                  <c:v>8.6450579349844769</c:v>
                </c:pt>
                <c:pt idx="1891">
                  <c:v>-10.059344460824425</c:v>
                </c:pt>
                <c:pt idx="1892">
                  <c:v>13.75933340719466</c:v>
                </c:pt>
                <c:pt idx="1893">
                  <c:v>5.8160371651574048</c:v>
                </c:pt>
                <c:pt idx="1894">
                  <c:v>3.9434164716336326</c:v>
                </c:pt>
                <c:pt idx="1895">
                  <c:v>-5.7459543773934607</c:v>
                </c:pt>
                <c:pt idx="1896">
                  <c:v>2.2515387669959646</c:v>
                </c:pt>
                <c:pt idx="1897">
                  <c:v>2.1640424594856045E-2</c:v>
                </c:pt>
                <c:pt idx="1898">
                  <c:v>0.51844759318704614</c:v>
                </c:pt>
                <c:pt idx="1899">
                  <c:v>4.8365012677171206</c:v>
                </c:pt>
                <c:pt idx="1900">
                  <c:v>5.5183253076908656</c:v>
                </c:pt>
                <c:pt idx="1901">
                  <c:v>-12.840384550711667</c:v>
                </c:pt>
                <c:pt idx="1902">
                  <c:v>8.6462586799900301</c:v>
                </c:pt>
                <c:pt idx="1903">
                  <c:v>1.5801694895322564</c:v>
                </c:pt>
                <c:pt idx="1904">
                  <c:v>3.6414536995594204</c:v>
                </c:pt>
                <c:pt idx="1905">
                  <c:v>1.7693870718585838</c:v>
                </c:pt>
                <c:pt idx="1906">
                  <c:v>11.643856189774727</c:v>
                </c:pt>
                <c:pt idx="1907">
                  <c:v>-0.3514723705013777</c:v>
                </c:pt>
                <c:pt idx="1908">
                  <c:v>-8.1309994895339877</c:v>
                </c:pt>
                <c:pt idx="1909">
                  <c:v>9.0606959316875546</c:v>
                </c:pt>
                <c:pt idx="1910">
                  <c:v>5.9228321394775394</c:v>
                </c:pt>
                <c:pt idx="1911">
                  <c:v>0.58416144848464646</c:v>
                </c:pt>
                <c:pt idx="1912">
                  <c:v>11.103287808412022</c:v>
                </c:pt>
                <c:pt idx="1913">
                  <c:v>7.6438561897747261</c:v>
                </c:pt>
                <c:pt idx="1914">
                  <c:v>-0.41203875564900816</c:v>
                </c:pt>
                <c:pt idx="1915">
                  <c:v>-3.8413022539809414</c:v>
                </c:pt>
                <c:pt idx="1916">
                  <c:v>0.8353692982272003</c:v>
                </c:pt>
                <c:pt idx="1917">
                  <c:v>0.46394709975979009</c:v>
                </c:pt>
                <c:pt idx="1918">
                  <c:v>11.550907075927366</c:v>
                </c:pt>
                <c:pt idx="1919">
                  <c:v>0.27985031807770572</c:v>
                </c:pt>
                <c:pt idx="1920">
                  <c:v>-8.0624959257337636</c:v>
                </c:pt>
                <c:pt idx="1921">
                  <c:v>2.3212724734078272</c:v>
                </c:pt>
                <c:pt idx="1922">
                  <c:v>0.37614848588524891</c:v>
                </c:pt>
                <c:pt idx="1923">
                  <c:v>-2.1166154859123393E-2</c:v>
                </c:pt>
                <c:pt idx="1924">
                  <c:v>-1.9467695925211723</c:v>
                </c:pt>
                <c:pt idx="1925">
                  <c:v>0.67066500921951766</c:v>
                </c:pt>
                <c:pt idx="1926">
                  <c:v>2.5047029288056968</c:v>
                </c:pt>
                <c:pt idx="1927">
                  <c:v>0.58054382945415117</c:v>
                </c:pt>
                <c:pt idx="1928">
                  <c:v>0.74642592341527247</c:v>
                </c:pt>
                <c:pt idx="1929">
                  <c:v>0.51926486815448036</c:v>
                </c:pt>
                <c:pt idx="1930">
                  <c:v>0.74935031838333466</c:v>
                </c:pt>
                <c:pt idx="1931">
                  <c:v>7.1006401799223573E-2</c:v>
                </c:pt>
                <c:pt idx="1932">
                  <c:v>0.45317262816561477</c:v>
                </c:pt>
                <c:pt idx="1933">
                  <c:v>2.1057946640225969</c:v>
                </c:pt>
                <c:pt idx="1934">
                  <c:v>0.91146332539834296</c:v>
                </c:pt>
                <c:pt idx="1935">
                  <c:v>0.29538094027580314</c:v>
                </c:pt>
                <c:pt idx="1936">
                  <c:v>0.62734110299170798</c:v>
                </c:pt>
                <c:pt idx="1937">
                  <c:v>-0.502712485966061</c:v>
                </c:pt>
                <c:pt idx="1938">
                  <c:v>0.20419930457047825</c:v>
                </c:pt>
                <c:pt idx="1939">
                  <c:v>0.56307938282270631</c:v>
                </c:pt>
                <c:pt idx="1940">
                  <c:v>0.45066140900956497</c:v>
                </c:pt>
                <c:pt idx="1941">
                  <c:v>2.2601428937132649E-2</c:v>
                </c:pt>
                <c:pt idx="1942">
                  <c:v>0.16046467219324612</c:v>
                </c:pt>
                <c:pt idx="1943">
                  <c:v>0.10410840334073865</c:v>
                </c:pt>
                <c:pt idx="1944">
                  <c:v>-9.9535673550914583E-2</c:v>
                </c:pt>
                <c:pt idx="1945">
                  <c:v>0.29598482763508022</c:v>
                </c:pt>
                <c:pt idx="1946">
                  <c:v>0.42550449832991272</c:v>
                </c:pt>
                <c:pt idx="1947">
                  <c:v>0.43788843840688124</c:v>
                </c:pt>
                <c:pt idx="1948">
                  <c:v>0.51323481789511805</c:v>
                </c:pt>
                <c:pt idx="1949">
                  <c:v>0.58770787745997344</c:v>
                </c:pt>
                <c:pt idx="1950">
                  <c:v>-4.0870385893651635</c:v>
                </c:pt>
                <c:pt idx="1951">
                  <c:v>0.30057877469392891</c:v>
                </c:pt>
                <c:pt idx="1952">
                  <c:v>1.0641303374197155</c:v>
                </c:pt>
                <c:pt idx="1953">
                  <c:v>0.33659614467619758</c:v>
                </c:pt>
                <c:pt idx="1954">
                  <c:v>3.1708859727338057E-2</c:v>
                </c:pt>
                <c:pt idx="1955">
                  <c:v>0.12810482574768517</c:v>
                </c:pt>
                <c:pt idx="1956">
                  <c:v>4.6542585937029937E-2</c:v>
                </c:pt>
                <c:pt idx="1957">
                  <c:v>0.1308474794596215</c:v>
                </c:pt>
                <c:pt idx="1958">
                  <c:v>-0.29319637634404627</c:v>
                </c:pt>
                <c:pt idx="1959">
                  <c:v>-0.30256277002043158</c:v>
                </c:pt>
                <c:pt idx="1960">
                  <c:v>1.4121259038589402</c:v>
                </c:pt>
                <c:pt idx="1961">
                  <c:v>0.45500390659648854</c:v>
                </c:pt>
                <c:pt idx="1962">
                  <c:v>0.19436518881292011</c:v>
                </c:pt>
                <c:pt idx="1963">
                  <c:v>7.3529035421965261E-2</c:v>
                </c:pt>
                <c:pt idx="1964">
                  <c:v>-6.0732489820306386</c:v>
                </c:pt>
                <c:pt idx="1965">
                  <c:v>9.7604427459966399</c:v>
                </c:pt>
                <c:pt idx="1966">
                  <c:v>-13.287808556012996</c:v>
                </c:pt>
                <c:pt idx="1967">
                  <c:v>-0.64385618977472447</c:v>
                </c:pt>
                <c:pt idx="1968">
                  <c:v>-12.644006462681574</c:v>
                </c:pt>
                <c:pt idx="1969">
                  <c:v>-0.17749588336212493</c:v>
                </c:pt>
                <c:pt idx="1970">
                  <c:v>-1.9500281062528939</c:v>
                </c:pt>
                <c:pt idx="1971">
                  <c:v>0.19070814092167976</c:v>
                </c:pt>
                <c:pt idx="1972">
                  <c:v>-7.9210753379120966E-2</c:v>
                </c:pt>
                <c:pt idx="1973">
                  <c:v>-7.6044190754621085E-2</c:v>
                </c:pt>
                <c:pt idx="1974">
                  <c:v>-0.17815220523411765</c:v>
                </c:pt>
                <c:pt idx="1975">
                  <c:v>0.2793522517598902</c:v>
                </c:pt>
                <c:pt idx="1976">
                  <c:v>0.31401325920650741</c:v>
                </c:pt>
                <c:pt idx="1977">
                  <c:v>-0.16282394506716838</c:v>
                </c:pt>
                <c:pt idx="1978">
                  <c:v>0.37821722573390654</c:v>
                </c:pt>
                <c:pt idx="1979">
                  <c:v>-1.8712260262170689E-2</c:v>
                </c:pt>
                <c:pt idx="1980">
                  <c:v>0.50748374804343899</c:v>
                </c:pt>
                <c:pt idx="1981">
                  <c:v>-0.43589610417650798</c:v>
                </c:pt>
                <c:pt idx="1982">
                  <c:v>-6.3229978827217528E-3</c:v>
                </c:pt>
                <c:pt idx="1983">
                  <c:v>0.24935946893671726</c:v>
                </c:pt>
                <c:pt idx="1984">
                  <c:v>-0.21760586195090115</c:v>
                </c:pt>
                <c:pt idx="1985">
                  <c:v>-10.703326841459814</c:v>
                </c:pt>
                <c:pt idx="1986">
                  <c:v>-0.84799690655494997</c:v>
                </c:pt>
                <c:pt idx="1987">
                  <c:v>0.4575831942449286</c:v>
                </c:pt>
                <c:pt idx="1988">
                  <c:v>-1.2696649036849663</c:v>
                </c:pt>
                <c:pt idx="1989">
                  <c:v>1.4109331009461068</c:v>
                </c:pt>
                <c:pt idx="1990">
                  <c:v>2.4322382400324525</c:v>
                </c:pt>
                <c:pt idx="1991">
                  <c:v>6.6438561897747253</c:v>
                </c:pt>
                <c:pt idx="1992">
                  <c:v>-0.21596257207092676</c:v>
                </c:pt>
                <c:pt idx="1993">
                  <c:v>-0.17533907807245416</c:v>
                </c:pt>
                <c:pt idx="1994">
                  <c:v>0.29418310440445794</c:v>
                </c:pt>
                <c:pt idx="1995">
                  <c:v>0.15200309344505006</c:v>
                </c:pt>
                <c:pt idx="1996">
                  <c:v>4.8541655745993539</c:v>
                </c:pt>
                <c:pt idx="1997">
                  <c:v>0.34103691783506718</c:v>
                </c:pt>
                <c:pt idx="1998">
                  <c:v>4.4441682985718289</c:v>
                </c:pt>
                <c:pt idx="1999">
                  <c:v>1.2002986504858313</c:v>
                </c:pt>
                <c:pt idx="2000">
                  <c:v>0.16689730874474418</c:v>
                </c:pt>
                <c:pt idx="2001">
                  <c:v>-1.652131343084156</c:v>
                </c:pt>
                <c:pt idx="2002">
                  <c:v>-15.263477059480126</c:v>
                </c:pt>
                <c:pt idx="2003">
                  <c:v>-3.9790614516799043</c:v>
                </c:pt>
                <c:pt idx="2004">
                  <c:v>0.57978226161547608</c:v>
                </c:pt>
                <c:pt idx="2005">
                  <c:v>-1.0684410561018762</c:v>
                </c:pt>
                <c:pt idx="2006">
                  <c:v>-0.83007499855768763</c:v>
                </c:pt>
                <c:pt idx="2007">
                  <c:v>8.3822637581148367</c:v>
                </c:pt>
                <c:pt idx="2008">
                  <c:v>-4.9858701105138801</c:v>
                </c:pt>
                <c:pt idx="2009">
                  <c:v>0.31836147986717028</c:v>
                </c:pt>
                <c:pt idx="2010">
                  <c:v>0.55254102302877894</c:v>
                </c:pt>
                <c:pt idx="2011">
                  <c:v>-11.451554569765362</c:v>
                </c:pt>
                <c:pt idx="2012">
                  <c:v>-1.698637475507107</c:v>
                </c:pt>
                <c:pt idx="2013">
                  <c:v>0.90413998459248424</c:v>
                </c:pt>
                <c:pt idx="2014">
                  <c:v>0.32192809488736207</c:v>
                </c:pt>
                <c:pt idx="2015">
                  <c:v>0.87294326368518094</c:v>
                </c:pt>
                <c:pt idx="2016">
                  <c:v>0.40372218605100979</c:v>
                </c:pt>
                <c:pt idx="2017">
                  <c:v>-0.28128611039001666</c:v>
                </c:pt>
                <c:pt idx="2018">
                  <c:v>-9.0083989245285918E-4</c:v>
                </c:pt>
                <c:pt idx="2019">
                  <c:v>0.91753783980802694</c:v>
                </c:pt>
                <c:pt idx="2020">
                  <c:v>2.3197660338103345</c:v>
                </c:pt>
                <c:pt idx="2021">
                  <c:v>12.673603533168777</c:v>
                </c:pt>
                <c:pt idx="2022">
                  <c:v>1.11418406600661</c:v>
                </c:pt>
                <c:pt idx="2023">
                  <c:v>-0.19282540355239131</c:v>
                </c:pt>
                <c:pt idx="2024">
                  <c:v>0.23132554610645581</c:v>
                </c:pt>
                <c:pt idx="2025">
                  <c:v>5.8627729970708295E-2</c:v>
                </c:pt>
                <c:pt idx="2026">
                  <c:v>-2.3750168894130197</c:v>
                </c:pt>
                <c:pt idx="2027">
                  <c:v>-11.731460464782433</c:v>
                </c:pt>
                <c:pt idx="2028">
                  <c:v>1.0667870912112021</c:v>
                </c:pt>
                <c:pt idx="2029">
                  <c:v>0.23815973719476458</c:v>
                </c:pt>
                <c:pt idx="2030">
                  <c:v>7.6486571760385464</c:v>
                </c:pt>
                <c:pt idx="2031">
                  <c:v>1.3676154428173557</c:v>
                </c:pt>
                <c:pt idx="2032">
                  <c:v>10.229219383469125</c:v>
                </c:pt>
                <c:pt idx="2033">
                  <c:v>9.229619965185119</c:v>
                </c:pt>
                <c:pt idx="2034">
                  <c:v>-5.0739559429115904</c:v>
                </c:pt>
                <c:pt idx="2035">
                  <c:v>5.6911120778556923E-3</c:v>
                </c:pt>
                <c:pt idx="2036">
                  <c:v>-7.0660891904577721</c:v>
                </c:pt>
                <c:pt idx="2037">
                  <c:v>1.6577607109809385</c:v>
                </c:pt>
                <c:pt idx="2038">
                  <c:v>0.47296585203618208</c:v>
                </c:pt>
                <c:pt idx="2039">
                  <c:v>8.2856932404284267E-2</c:v>
                </c:pt>
                <c:pt idx="2040">
                  <c:v>0.55206020481373352</c:v>
                </c:pt>
                <c:pt idx="2041">
                  <c:v>11.059119092544519</c:v>
                </c:pt>
                <c:pt idx="2042">
                  <c:v>-6.1577647209251081E-2</c:v>
                </c:pt>
                <c:pt idx="2043">
                  <c:v>-6.704409576178641E-2</c:v>
                </c:pt>
                <c:pt idx="2044">
                  <c:v>3.0527727844927757</c:v>
                </c:pt>
                <c:pt idx="2045">
                  <c:v>2.6420539471407394</c:v>
                </c:pt>
                <c:pt idx="2046">
                  <c:v>2.7796099315747003</c:v>
                </c:pt>
                <c:pt idx="2047">
                  <c:v>2.0177881937630593E-2</c:v>
                </c:pt>
                <c:pt idx="2048">
                  <c:v>-3.5575950937341387</c:v>
                </c:pt>
                <c:pt idx="2049">
                  <c:v>-1.8055526794236183</c:v>
                </c:pt>
                <c:pt idx="2050">
                  <c:v>-0.15425554517642845</c:v>
                </c:pt>
                <c:pt idx="2051">
                  <c:v>-8.3837042924740537</c:v>
                </c:pt>
                <c:pt idx="2052">
                  <c:v>0.99969953242817788</c:v>
                </c:pt>
                <c:pt idx="2053">
                  <c:v>2.9874469496569156</c:v>
                </c:pt>
                <c:pt idx="2054">
                  <c:v>-1.1511221560922027</c:v>
                </c:pt>
                <c:pt idx="2055">
                  <c:v>10.451211111832329</c:v>
                </c:pt>
                <c:pt idx="2056">
                  <c:v>0.51457317282975856</c:v>
                </c:pt>
                <c:pt idx="2057">
                  <c:v>-5.9273295697223748E-2</c:v>
                </c:pt>
                <c:pt idx="2058">
                  <c:v>0.20069735023712892</c:v>
                </c:pt>
                <c:pt idx="2059">
                  <c:v>-0.21056698593965778</c:v>
                </c:pt>
                <c:pt idx="2060">
                  <c:v>-0.2515387669959645</c:v>
                </c:pt>
                <c:pt idx="2061">
                  <c:v>0.33441903907055903</c:v>
                </c:pt>
                <c:pt idx="2062">
                  <c:v>0.99924088656975829</c:v>
                </c:pt>
                <c:pt idx="2063">
                  <c:v>0.49749965947081659</c:v>
                </c:pt>
                <c:pt idx="2064">
                  <c:v>-1.7819993477807099</c:v>
                </c:pt>
                <c:pt idx="2065">
                  <c:v>-7.6486571760385464</c:v>
                </c:pt>
                <c:pt idx="2066">
                  <c:v>9.3822637581148367</c:v>
                </c:pt>
                <c:pt idx="2067">
                  <c:v>2.0793993444882095</c:v>
                </c:pt>
                <c:pt idx="2068">
                  <c:v>-10.518980929170402</c:v>
                </c:pt>
                <c:pt idx="2069">
                  <c:v>0</c:v>
                </c:pt>
                <c:pt idx="2070">
                  <c:v>-0.18623706705008847</c:v>
                </c:pt>
                <c:pt idx="2071">
                  <c:v>-5.0874628412503391</c:v>
                </c:pt>
                <c:pt idx="2072">
                  <c:v>0.70343597060101171</c:v>
                </c:pt>
                <c:pt idx="2073">
                  <c:v>-0.66719531586203185</c:v>
                </c:pt>
                <c:pt idx="2074">
                  <c:v>0.40174067666538588</c:v>
                </c:pt>
                <c:pt idx="2075">
                  <c:v>-0.89284705452169388</c:v>
                </c:pt>
                <c:pt idx="2076">
                  <c:v>-0.79874179175289584</c:v>
                </c:pt>
                <c:pt idx="2077">
                  <c:v>0.20618219415518899</c:v>
                </c:pt>
                <c:pt idx="2078">
                  <c:v>0.25032335408423978</c:v>
                </c:pt>
                <c:pt idx="2079">
                  <c:v>0.59838301648347769</c:v>
                </c:pt>
                <c:pt idx="2080">
                  <c:v>1.2954558835261716</c:v>
                </c:pt>
                <c:pt idx="2081">
                  <c:v>-0.65992455840237818</c:v>
                </c:pt>
                <c:pt idx="2082">
                  <c:v>-9.3491423469812665E-2</c:v>
                </c:pt>
                <c:pt idx="2083">
                  <c:v>12.323805382128032</c:v>
                </c:pt>
                <c:pt idx="2084">
                  <c:v>-0.15252195518086684</c:v>
                </c:pt>
                <c:pt idx="2085">
                  <c:v>4.8657551718162091E-3</c:v>
                </c:pt>
                <c:pt idx="2086">
                  <c:v>0.36058971525646732</c:v>
                </c:pt>
                <c:pt idx="2087">
                  <c:v>-2.5664405010084952</c:v>
                </c:pt>
                <c:pt idx="2088">
                  <c:v>1.9009706240647009</c:v>
                </c:pt>
                <c:pt idx="2089">
                  <c:v>-0.63226821549951318</c:v>
                </c:pt>
                <c:pt idx="2090">
                  <c:v>-2.8011895492518897</c:v>
                </c:pt>
                <c:pt idx="2091">
                  <c:v>-8.0624959257337636</c:v>
                </c:pt>
                <c:pt idx="2092">
                  <c:v>9.5196362528432132</c:v>
                </c:pt>
                <c:pt idx="2093">
                  <c:v>0.58316025808717065</c:v>
                </c:pt>
                <c:pt idx="2094">
                  <c:v>1.9138433562502852</c:v>
                </c:pt>
                <c:pt idx="2095">
                  <c:v>-9.7598881832218343</c:v>
                </c:pt>
                <c:pt idx="2096">
                  <c:v>-1.1739397644918899</c:v>
                </c:pt>
                <c:pt idx="2097">
                  <c:v>12.146462606921792</c:v>
                </c:pt>
                <c:pt idx="2098">
                  <c:v>0.58466209571415939</c:v>
                </c:pt>
                <c:pt idx="2099">
                  <c:v>0.63226821549951295</c:v>
                </c:pt>
                <c:pt idx="2100">
                  <c:v>0.71120249810112435</c:v>
                </c:pt>
                <c:pt idx="2101">
                  <c:v>0.32192809488736263</c:v>
                </c:pt>
                <c:pt idx="2102">
                  <c:v>-0.37196877738695749</c:v>
                </c:pt>
                <c:pt idx="2103">
                  <c:v>-0.9135419292106014</c:v>
                </c:pt>
                <c:pt idx="2104">
                  <c:v>0.12553088208385912</c:v>
                </c:pt>
                <c:pt idx="2105">
                  <c:v>0.37439551478149791</c:v>
                </c:pt>
                <c:pt idx="2106">
                  <c:v>0.14295795384204282</c:v>
                </c:pt>
                <c:pt idx="2107">
                  <c:v>0.30812229536233166</c:v>
                </c:pt>
                <c:pt idx="2108">
                  <c:v>-1.9492368863181138</c:v>
                </c:pt>
                <c:pt idx="2109">
                  <c:v>2.0827404310079363</c:v>
                </c:pt>
                <c:pt idx="2110">
                  <c:v>0.86050203230919531</c:v>
                </c:pt>
                <c:pt idx="2111">
                  <c:v>2.2609600775959353</c:v>
                </c:pt>
                <c:pt idx="2112">
                  <c:v>0.17449773123213647</c:v>
                </c:pt>
                <c:pt idx="2113">
                  <c:v>12.916936867972057</c:v>
                </c:pt>
                <c:pt idx="2114">
                  <c:v>0.49515354087125885</c:v>
                </c:pt>
                <c:pt idx="2115">
                  <c:v>-1.5579954531208871</c:v>
                </c:pt>
                <c:pt idx="2116">
                  <c:v>-10.917123403264748</c:v>
                </c:pt>
                <c:pt idx="2117">
                  <c:v>-15.75587859705111</c:v>
                </c:pt>
                <c:pt idx="2118">
                  <c:v>0.18302998906567414</c:v>
                </c:pt>
                <c:pt idx="2119">
                  <c:v>2.4247546246676896E-2</c:v>
                </c:pt>
                <c:pt idx="2120">
                  <c:v>-8.0624959257337636</c:v>
                </c:pt>
                <c:pt idx="2121">
                  <c:v>-0.21588645747703783</c:v>
                </c:pt>
                <c:pt idx="2122">
                  <c:v>0.79007693062576856</c:v>
                </c:pt>
                <c:pt idx="2123">
                  <c:v>0.6974372299795687</c:v>
                </c:pt>
                <c:pt idx="2124">
                  <c:v>0.77760757866355223</c:v>
                </c:pt>
                <c:pt idx="2125">
                  <c:v>5.9148833863620496</c:v>
                </c:pt>
                <c:pt idx="2126">
                  <c:v>-0.89715159240824982</c:v>
                </c:pt>
                <c:pt idx="2127">
                  <c:v>-4.2435266320396813E-2</c:v>
                </c:pt>
                <c:pt idx="2128">
                  <c:v>0.62385151411475126</c:v>
                </c:pt>
                <c:pt idx="2129">
                  <c:v>0.24100809950379498</c:v>
                </c:pt>
                <c:pt idx="2130">
                  <c:v>0.17615695515382701</c:v>
                </c:pt>
                <c:pt idx="2131">
                  <c:v>-0.10573925353958005</c:v>
                </c:pt>
                <c:pt idx="2132">
                  <c:v>0.65896308216493327</c:v>
                </c:pt>
                <c:pt idx="2133">
                  <c:v>9.9848931076097927</c:v>
                </c:pt>
                <c:pt idx="2134">
                  <c:v>2.2608411454947266</c:v>
                </c:pt>
                <c:pt idx="2135">
                  <c:v>-2.2305626908382776</c:v>
                </c:pt>
                <c:pt idx="2136">
                  <c:v>12.362765744153956</c:v>
                </c:pt>
                <c:pt idx="2137">
                  <c:v>12.434106928609955</c:v>
                </c:pt>
                <c:pt idx="2138">
                  <c:v>7.6486571760385464</c:v>
                </c:pt>
                <c:pt idx="2139">
                  <c:v>-2.1360615495760285</c:v>
                </c:pt>
                <c:pt idx="2140">
                  <c:v>-10.472013835457064</c:v>
                </c:pt>
                <c:pt idx="2141">
                  <c:v>1.992804498595796</c:v>
                </c:pt>
                <c:pt idx="2142">
                  <c:v>-9.9667457608995313</c:v>
                </c:pt>
                <c:pt idx="2143">
                  <c:v>0.23132554610645553</c:v>
                </c:pt>
                <c:pt idx="2144">
                  <c:v>0.23132554610645553</c:v>
                </c:pt>
                <c:pt idx="2145">
                  <c:v>0.32192809488736235</c:v>
                </c:pt>
                <c:pt idx="2146">
                  <c:v>-3.6960086062648605</c:v>
                </c:pt>
                <c:pt idx="2147">
                  <c:v>0.28191241603948314</c:v>
                </c:pt>
                <c:pt idx="2148">
                  <c:v>-8.0624959257337636</c:v>
                </c:pt>
                <c:pt idx="2149">
                  <c:v>0.67171306028083444</c:v>
                </c:pt>
                <c:pt idx="2150">
                  <c:v>0.20546911829997902</c:v>
                </c:pt>
                <c:pt idx="2151">
                  <c:v>-3.6045428998820763</c:v>
                </c:pt>
                <c:pt idx="2152">
                  <c:v>4.5087889528537886E-2</c:v>
                </c:pt>
                <c:pt idx="2153">
                  <c:v>0.27592391759166957</c:v>
                </c:pt>
                <c:pt idx="2154">
                  <c:v>9.0588936890535692</c:v>
                </c:pt>
                <c:pt idx="2155">
                  <c:v>0.18260811645414662</c:v>
                </c:pt>
                <c:pt idx="2156">
                  <c:v>-1.7635419905826497E-2</c:v>
                </c:pt>
                <c:pt idx="2157">
                  <c:v>-5.8102954563568281E-2</c:v>
                </c:pt>
                <c:pt idx="2158">
                  <c:v>-0.13597766951897464</c:v>
                </c:pt>
                <c:pt idx="2159">
                  <c:v>0.31015092711100917</c:v>
                </c:pt>
                <c:pt idx="2160">
                  <c:v>-4.2898992406947238</c:v>
                </c:pt>
                <c:pt idx="2161">
                  <c:v>0.99999999999999989</c:v>
                </c:pt>
                <c:pt idx="2162">
                  <c:v>11.518653155673389</c:v>
                </c:pt>
                <c:pt idx="2163">
                  <c:v>1.3890422907458995</c:v>
                </c:pt>
                <c:pt idx="2164">
                  <c:v>-0.3340406357618142</c:v>
                </c:pt>
                <c:pt idx="2165">
                  <c:v>8.0606959316875546</c:v>
                </c:pt>
                <c:pt idx="2166">
                  <c:v>9.3815429511845849</c:v>
                </c:pt>
                <c:pt idx="2167">
                  <c:v>-1.736005078124808</c:v>
                </c:pt>
                <c:pt idx="2168">
                  <c:v>-13.08137247435552</c:v>
                </c:pt>
                <c:pt idx="2169">
                  <c:v>-8.0624959257337636</c:v>
                </c:pt>
                <c:pt idx="2170">
                  <c:v>-10.451554569765362</c:v>
                </c:pt>
                <c:pt idx="2171">
                  <c:v>9.4517598784289766E-2</c:v>
                </c:pt>
                <c:pt idx="2172">
                  <c:v>-8.0624959257337636</c:v>
                </c:pt>
                <c:pt idx="2173">
                  <c:v>-5.9399573590929373</c:v>
                </c:pt>
                <c:pt idx="2174">
                  <c:v>3.8925353026314489</c:v>
                </c:pt>
                <c:pt idx="2175">
                  <c:v>-1.5145731728297585</c:v>
                </c:pt>
                <c:pt idx="2176">
                  <c:v>0.36528446408174442</c:v>
                </c:pt>
                <c:pt idx="2177">
                  <c:v>-0.27897594970281547</c:v>
                </c:pt>
                <c:pt idx="2178">
                  <c:v>0.13535185289488599</c:v>
                </c:pt>
                <c:pt idx="2179">
                  <c:v>1.7506405310632824</c:v>
                </c:pt>
                <c:pt idx="2180">
                  <c:v>0.93851059835297024</c:v>
                </c:pt>
                <c:pt idx="2181">
                  <c:v>4.7548875021634691</c:v>
                </c:pt>
                <c:pt idx="2182">
                  <c:v>4.7548875021634691</c:v>
                </c:pt>
                <c:pt idx="2183">
                  <c:v>-4.4755332929289136</c:v>
                </c:pt>
                <c:pt idx="2184">
                  <c:v>-3.3104553104434138</c:v>
                </c:pt>
                <c:pt idx="2185">
                  <c:v>5.0732489820306386</c:v>
                </c:pt>
                <c:pt idx="2186">
                  <c:v>3.8073549220576046</c:v>
                </c:pt>
                <c:pt idx="2187">
                  <c:v>-4.4755332929289136</c:v>
                </c:pt>
                <c:pt idx="2188">
                  <c:v>1.4671260104272976</c:v>
                </c:pt>
                <c:pt idx="2189">
                  <c:v>1.5849625007211563</c:v>
                </c:pt>
                <c:pt idx="2190">
                  <c:v>-1.1432570509802327</c:v>
                </c:pt>
                <c:pt idx="2191">
                  <c:v>-9.0597950917951025</c:v>
                </c:pt>
                <c:pt idx="2192">
                  <c:v>-1.637874031759599</c:v>
                </c:pt>
                <c:pt idx="2193">
                  <c:v>0.3608817292319384</c:v>
                </c:pt>
                <c:pt idx="2194">
                  <c:v>0.13367843523196929</c:v>
                </c:pt>
                <c:pt idx="2195">
                  <c:v>3.5624951605952258</c:v>
                </c:pt>
                <c:pt idx="2196">
                  <c:v>7.0660891904577738</c:v>
                </c:pt>
                <c:pt idx="2197">
                  <c:v>12.840384550711667</c:v>
                </c:pt>
                <c:pt idx="2198">
                  <c:v>1.359402800306025</c:v>
                </c:pt>
                <c:pt idx="2199">
                  <c:v>-0.19154336346282413</c:v>
                </c:pt>
                <c:pt idx="2200">
                  <c:v>8.5391491230644379E-2</c:v>
                </c:pt>
                <c:pt idx="2201">
                  <c:v>-7.0660891904577721</c:v>
                </c:pt>
                <c:pt idx="2202">
                  <c:v>0.86993945943562712</c:v>
                </c:pt>
                <c:pt idx="2203">
                  <c:v>0.73696559416620611</c:v>
                </c:pt>
                <c:pt idx="2204">
                  <c:v>-0.16992500144231246</c:v>
                </c:pt>
                <c:pt idx="2205">
                  <c:v>0.55140994101012963</c:v>
                </c:pt>
                <c:pt idx="2206">
                  <c:v>-11.103506382011545</c:v>
                </c:pt>
                <c:pt idx="2207">
                  <c:v>-2.1343010917115914</c:v>
                </c:pt>
                <c:pt idx="2208">
                  <c:v>0.75191828340370881</c:v>
                </c:pt>
                <c:pt idx="2209">
                  <c:v>0.21864028647534031</c:v>
                </c:pt>
                <c:pt idx="2210">
                  <c:v>2.1865108983858934</c:v>
                </c:pt>
                <c:pt idx="2211">
                  <c:v>-1.4360991148066733</c:v>
                </c:pt>
                <c:pt idx="2212">
                  <c:v>-0.62803122261304234</c:v>
                </c:pt>
                <c:pt idx="2213">
                  <c:v>7.0660891904577738</c:v>
                </c:pt>
                <c:pt idx="2214">
                  <c:v>-10.188176705998536</c:v>
                </c:pt>
                <c:pt idx="2215">
                  <c:v>-1.485426827170242</c:v>
                </c:pt>
                <c:pt idx="2216">
                  <c:v>9.6444571875092606</c:v>
                </c:pt>
                <c:pt idx="2217">
                  <c:v>-9.8667637673533513</c:v>
                </c:pt>
                <c:pt idx="2218">
                  <c:v>0.37784693997042706</c:v>
                </c:pt>
                <c:pt idx="2219">
                  <c:v>0.65734842610283806</c:v>
                </c:pt>
                <c:pt idx="2220">
                  <c:v>1.5841612260319176</c:v>
                </c:pt>
                <c:pt idx="2221">
                  <c:v>-15.904399421380555</c:v>
                </c:pt>
                <c:pt idx="2222">
                  <c:v>0.72869797818260562</c:v>
                </c:pt>
                <c:pt idx="2223">
                  <c:v>-5.7548875021634682</c:v>
                </c:pt>
                <c:pt idx="2224">
                  <c:v>-0.27798474729976519</c:v>
                </c:pt>
                <c:pt idx="2225">
                  <c:v>0.7401328732448893</c:v>
                </c:pt>
                <c:pt idx="2226">
                  <c:v>0.40068220630177404</c:v>
                </c:pt>
                <c:pt idx="2227">
                  <c:v>0.67807190511263782</c:v>
                </c:pt>
                <c:pt idx="2228">
                  <c:v>1.0191088229477048</c:v>
                </c:pt>
                <c:pt idx="2229">
                  <c:v>0.30116953472056479</c:v>
                </c:pt>
                <c:pt idx="2230">
                  <c:v>0.86180270607998055</c:v>
                </c:pt>
                <c:pt idx="2231">
                  <c:v>-9.3822637581148367</c:v>
                </c:pt>
                <c:pt idx="2232">
                  <c:v>-7.0660891904577721</c:v>
                </c:pt>
                <c:pt idx="2233">
                  <c:v>0.35755200461808373</c:v>
                </c:pt>
                <c:pt idx="2234">
                  <c:v>9.8110085449847992E-2</c:v>
                </c:pt>
                <c:pt idx="2235">
                  <c:v>1.4222330006830475</c:v>
                </c:pt>
                <c:pt idx="2236">
                  <c:v>1.3808217839409311</c:v>
                </c:pt>
                <c:pt idx="2237">
                  <c:v>1.2163179069267636</c:v>
                </c:pt>
                <c:pt idx="2238">
                  <c:v>-0.16605718400259925</c:v>
                </c:pt>
                <c:pt idx="2239">
                  <c:v>6.5095028221884982E-2</c:v>
                </c:pt>
                <c:pt idx="2240">
                  <c:v>12.786814143616768</c:v>
                </c:pt>
                <c:pt idx="2241">
                  <c:v>0.5265787474041459</c:v>
                </c:pt>
                <c:pt idx="2242">
                  <c:v>9.0451396030069853E-3</c:v>
                </c:pt>
                <c:pt idx="2243">
                  <c:v>0.18057224564182084</c:v>
                </c:pt>
                <c:pt idx="2244">
                  <c:v>7.6462586799900292</c:v>
                </c:pt>
                <c:pt idx="2245">
                  <c:v>0.60572106088795352</c:v>
                </c:pt>
                <c:pt idx="2246">
                  <c:v>-0.27262045466299145</c:v>
                </c:pt>
                <c:pt idx="2247">
                  <c:v>0.86711474637483776</c:v>
                </c:pt>
                <c:pt idx="2248">
                  <c:v>-5.3457748368417297</c:v>
                </c:pt>
                <c:pt idx="2249">
                  <c:v>0.47830239273686015</c:v>
                </c:pt>
                <c:pt idx="2250">
                  <c:v>0.28379296600059134</c:v>
                </c:pt>
                <c:pt idx="2251">
                  <c:v>0.72270490104103624</c:v>
                </c:pt>
                <c:pt idx="2252">
                  <c:v>11.673897930688602</c:v>
                </c:pt>
                <c:pt idx="2253">
                  <c:v>-0.3048545815284211</c:v>
                </c:pt>
                <c:pt idx="2254">
                  <c:v>11.739921216472936</c:v>
                </c:pt>
                <c:pt idx="2255">
                  <c:v>-0.26303440583379395</c:v>
                </c:pt>
                <c:pt idx="2256">
                  <c:v>-1.7629894021791385E-2</c:v>
                </c:pt>
                <c:pt idx="2257">
                  <c:v>0.2969817377571316</c:v>
                </c:pt>
                <c:pt idx="2258">
                  <c:v>3.4914924676461601</c:v>
                </c:pt>
                <c:pt idx="2259">
                  <c:v>10.91687468418114</c:v>
                </c:pt>
                <c:pt idx="2260">
                  <c:v>2.5718089529538393</c:v>
                </c:pt>
                <c:pt idx="2261">
                  <c:v>7.2756342435313842E-2</c:v>
                </c:pt>
                <c:pt idx="2262">
                  <c:v>-9.9848928365062026E-2</c:v>
                </c:pt>
                <c:pt idx="2263">
                  <c:v>8.832678225519143E-2</c:v>
                </c:pt>
                <c:pt idx="2264">
                  <c:v>0.17870588698452208</c:v>
                </c:pt>
                <c:pt idx="2265">
                  <c:v>0.21916852046216156</c:v>
                </c:pt>
                <c:pt idx="2266">
                  <c:v>-0.17942497318303946</c:v>
                </c:pt>
                <c:pt idx="2267">
                  <c:v>1.2223924213364481</c:v>
                </c:pt>
                <c:pt idx="2268">
                  <c:v>-9.0606959316875546</c:v>
                </c:pt>
                <c:pt idx="2269">
                  <c:v>0.49910176406731827</c:v>
                </c:pt>
                <c:pt idx="2270">
                  <c:v>0.32856683013259519</c:v>
                </c:pt>
                <c:pt idx="2271">
                  <c:v>1.4150374992788439</c:v>
                </c:pt>
                <c:pt idx="2272">
                  <c:v>1.9874469496569156</c:v>
                </c:pt>
                <c:pt idx="2273">
                  <c:v>-8.3822637581148385</c:v>
                </c:pt>
                <c:pt idx="2274">
                  <c:v>2.0992723631160772</c:v>
                </c:pt>
                <c:pt idx="2275">
                  <c:v>-0.15184296302245504</c:v>
                </c:pt>
                <c:pt idx="2276">
                  <c:v>3.6220187912753159E-2</c:v>
                </c:pt>
                <c:pt idx="2277">
                  <c:v>0.40275916950040713</c:v>
                </c:pt>
                <c:pt idx="2278">
                  <c:v>-1.3805799525030428E-2</c:v>
                </c:pt>
                <c:pt idx="2279">
                  <c:v>1.2861180189468353</c:v>
                </c:pt>
                <c:pt idx="2280">
                  <c:v>-0.55486046893173724</c:v>
                </c:pt>
                <c:pt idx="2281">
                  <c:v>0.2209089301611174</c:v>
                </c:pt>
                <c:pt idx="2282">
                  <c:v>-10.966024713800364</c:v>
                </c:pt>
                <c:pt idx="2283">
                  <c:v>0.35954238668714045</c:v>
                </c:pt>
                <c:pt idx="2284">
                  <c:v>0.34330174567992972</c:v>
                </c:pt>
                <c:pt idx="2285">
                  <c:v>2.5839611159090432</c:v>
                </c:pt>
                <c:pt idx="2286">
                  <c:v>0.18844508941311033</c:v>
                </c:pt>
                <c:pt idx="2287">
                  <c:v>0</c:v>
                </c:pt>
                <c:pt idx="2288">
                  <c:v>7.8855420711239507E-2</c:v>
                </c:pt>
                <c:pt idx="2289">
                  <c:v>-7.0660891904577721</c:v>
                </c:pt>
                <c:pt idx="2290">
                  <c:v>0.16463070177279934</c:v>
                </c:pt>
                <c:pt idx="2291">
                  <c:v>4.1552489444506256E-2</c:v>
                </c:pt>
                <c:pt idx="2292">
                  <c:v>-11.307200809140809</c:v>
                </c:pt>
                <c:pt idx="2293">
                  <c:v>-9.0606959316875546</c:v>
                </c:pt>
                <c:pt idx="2294">
                  <c:v>-0.62274390803533575</c:v>
                </c:pt>
                <c:pt idx="2295">
                  <c:v>0.68104960491253319</c:v>
                </c:pt>
                <c:pt idx="2296">
                  <c:v>2.3104553104434142</c:v>
                </c:pt>
                <c:pt idx="2297">
                  <c:v>-1.7009944941682664</c:v>
                </c:pt>
                <c:pt idx="2298">
                  <c:v>-14.510104800885898</c:v>
                </c:pt>
                <c:pt idx="2299">
                  <c:v>-0.15200309344504997</c:v>
                </c:pt>
                <c:pt idx="2300">
                  <c:v>1.1851298730536448</c:v>
                </c:pt>
                <c:pt idx="2301">
                  <c:v>-0.18521487246690779</c:v>
                </c:pt>
                <c:pt idx="2302">
                  <c:v>-10.229619965185119</c:v>
                </c:pt>
                <c:pt idx="2303">
                  <c:v>-7.7135991870113241</c:v>
                </c:pt>
                <c:pt idx="2304">
                  <c:v>0.1699250014423121</c:v>
                </c:pt>
                <c:pt idx="2305">
                  <c:v>9.7598881832218343</c:v>
                </c:pt>
                <c:pt idx="2306">
                  <c:v>0.33014860169233107</c:v>
                </c:pt>
                <c:pt idx="2307">
                  <c:v>-9.0606959316875546</c:v>
                </c:pt>
                <c:pt idx="2308">
                  <c:v>0.45187426745921505</c:v>
                </c:pt>
                <c:pt idx="2309">
                  <c:v>0.31832585820716658</c:v>
                </c:pt>
                <c:pt idx="2310">
                  <c:v>2.8744691179161412</c:v>
                </c:pt>
                <c:pt idx="2311">
                  <c:v>8.3822637581148367</c:v>
                </c:pt>
                <c:pt idx="2312">
                  <c:v>-10.306821202497154</c:v>
                </c:pt>
                <c:pt idx="2313">
                  <c:v>-4.3692338096657197</c:v>
                </c:pt>
                <c:pt idx="2314">
                  <c:v>-9.0660451655115768</c:v>
                </c:pt>
                <c:pt idx="2315">
                  <c:v>0.47980775466908143</c:v>
                </c:pt>
                <c:pt idx="2316">
                  <c:v>4.3390016082463045</c:v>
                </c:pt>
                <c:pt idx="2317">
                  <c:v>0</c:v>
                </c:pt>
                <c:pt idx="2318">
                  <c:v>-10.917372079476841</c:v>
                </c:pt>
                <c:pt idx="2319">
                  <c:v>13.081316989285773</c:v>
                </c:pt>
                <c:pt idx="2320">
                  <c:v>8.8536674601656914E-2</c:v>
                </c:pt>
                <c:pt idx="2321">
                  <c:v>0.14135584924554159</c:v>
                </c:pt>
                <c:pt idx="2322">
                  <c:v>0.36518129284124634</c:v>
                </c:pt>
                <c:pt idx="2323">
                  <c:v>9.5189809291704002</c:v>
                </c:pt>
                <c:pt idx="2324">
                  <c:v>-7.6486571760385464</c:v>
                </c:pt>
                <c:pt idx="2325">
                  <c:v>2.7940297576790232</c:v>
                </c:pt>
                <c:pt idx="2326">
                  <c:v>1.84799690655495</c:v>
                </c:pt>
                <c:pt idx="2327">
                  <c:v>-4.8729674535400775</c:v>
                </c:pt>
                <c:pt idx="2328">
                  <c:v>0.18057224564182114</c:v>
                </c:pt>
                <c:pt idx="2329">
                  <c:v>2.0995356735509145</c:v>
                </c:pt>
                <c:pt idx="2330">
                  <c:v>7.6462586799900292</c:v>
                </c:pt>
                <c:pt idx="2331">
                  <c:v>14.55076682267522</c:v>
                </c:pt>
                <c:pt idx="2332">
                  <c:v>-0.15111773285212793</c:v>
                </c:pt>
                <c:pt idx="2333">
                  <c:v>7.0660891904577721</c:v>
                </c:pt>
                <c:pt idx="2334">
                  <c:v>5.7548875021634682</c:v>
                </c:pt>
                <c:pt idx="2335">
                  <c:v>1.7887481362687525</c:v>
                </c:pt>
                <c:pt idx="2336">
                  <c:v>1.0993295889793349</c:v>
                </c:pt>
                <c:pt idx="2337">
                  <c:v>8.8672787397096631</c:v>
                </c:pt>
                <c:pt idx="2338">
                  <c:v>0.76625990096024466</c:v>
                </c:pt>
                <c:pt idx="2339">
                  <c:v>-2.9671686075326273</c:v>
                </c:pt>
                <c:pt idx="2340">
                  <c:v>-1.2671040701428407</c:v>
                </c:pt>
                <c:pt idx="2341">
                  <c:v>0.30875270613962874</c:v>
                </c:pt>
                <c:pt idx="2342">
                  <c:v>-0.57469416526732919</c:v>
                </c:pt>
                <c:pt idx="2343">
                  <c:v>2.2366079154408726E-2</c:v>
                </c:pt>
                <c:pt idx="2344">
                  <c:v>1.5849625007211563</c:v>
                </c:pt>
                <c:pt idx="2345">
                  <c:v>-7.6462586799900292</c:v>
                </c:pt>
                <c:pt idx="2346">
                  <c:v>0.32757465802850438</c:v>
                </c:pt>
                <c:pt idx="2347">
                  <c:v>3.4558293819571015</c:v>
                </c:pt>
                <c:pt idx="2348">
                  <c:v>0.906590065445805</c:v>
                </c:pt>
                <c:pt idx="2349">
                  <c:v>-0.28688114778816176</c:v>
                </c:pt>
                <c:pt idx="2350">
                  <c:v>0.37842840925059851</c:v>
                </c:pt>
                <c:pt idx="2351">
                  <c:v>-0.31002132820318845</c:v>
                </c:pt>
                <c:pt idx="2352">
                  <c:v>-0.61005348168398665</c:v>
                </c:pt>
                <c:pt idx="2353">
                  <c:v>1.0091891714546606</c:v>
                </c:pt>
                <c:pt idx="2354">
                  <c:v>-0.69797146255034226</c:v>
                </c:pt>
                <c:pt idx="2355">
                  <c:v>0.79970134951416905</c:v>
                </c:pt>
                <c:pt idx="2356">
                  <c:v>8.7655931158989482</c:v>
                </c:pt>
                <c:pt idx="2357">
                  <c:v>0.57574397069177741</c:v>
                </c:pt>
                <c:pt idx="2358">
                  <c:v>0.41129596675772156</c:v>
                </c:pt>
                <c:pt idx="2359">
                  <c:v>-1.0806754956582541E-2</c:v>
                </c:pt>
                <c:pt idx="2360">
                  <c:v>1.6973922574880709</c:v>
                </c:pt>
                <c:pt idx="2361">
                  <c:v>-6.7114195858537076E-2</c:v>
                </c:pt>
                <c:pt idx="2362">
                  <c:v>0.19592020997525694</c:v>
                </c:pt>
                <c:pt idx="2363">
                  <c:v>0.50462039240355283</c:v>
                </c:pt>
                <c:pt idx="2364">
                  <c:v>1.0459862052741806</c:v>
                </c:pt>
                <c:pt idx="2365">
                  <c:v>-1.3873811563759781</c:v>
                </c:pt>
                <c:pt idx="2366">
                  <c:v>-1.4720684443152228</c:v>
                </c:pt>
                <c:pt idx="2367">
                  <c:v>-1.8405217859928034</c:v>
                </c:pt>
                <c:pt idx="2368">
                  <c:v>-12.786882193664699</c:v>
                </c:pt>
                <c:pt idx="2369">
                  <c:v>9.0597950917951025</c:v>
                </c:pt>
                <c:pt idx="2370">
                  <c:v>2.1844245711374275</c:v>
                </c:pt>
                <c:pt idx="2371">
                  <c:v>3.2034265038149176E-16</c:v>
                </c:pt>
                <c:pt idx="2372">
                  <c:v>-0.86314913178749741</c:v>
                </c:pt>
                <c:pt idx="2373">
                  <c:v>0.91982965131601702</c:v>
                </c:pt>
                <c:pt idx="2374">
                  <c:v>0.20858662181141729</c:v>
                </c:pt>
                <c:pt idx="2375">
                  <c:v>0.27130202181739432</c:v>
                </c:pt>
                <c:pt idx="2376">
                  <c:v>0.27798474729976524</c:v>
                </c:pt>
                <c:pt idx="2377">
                  <c:v>-1.1533934515462192</c:v>
                </c:pt>
                <c:pt idx="2378">
                  <c:v>1</c:v>
                </c:pt>
                <c:pt idx="2379">
                  <c:v>-1.2186215636711162</c:v>
                </c:pt>
                <c:pt idx="2380">
                  <c:v>-0.92193773124339617</c:v>
                </c:pt>
                <c:pt idx="2381">
                  <c:v>1.1011987227735585</c:v>
                </c:pt>
                <c:pt idx="2382">
                  <c:v>0.88752527074158738</c:v>
                </c:pt>
                <c:pt idx="2383">
                  <c:v>0.14312494209859725</c:v>
                </c:pt>
                <c:pt idx="2384">
                  <c:v>2.5995208532944673E-2</c:v>
                </c:pt>
                <c:pt idx="2385">
                  <c:v>4.3816232292489564E-2</c:v>
                </c:pt>
                <c:pt idx="2386">
                  <c:v>6.9068905956085187</c:v>
                </c:pt>
                <c:pt idx="2387">
                  <c:v>0.65173323864666066</c:v>
                </c:pt>
                <c:pt idx="2388">
                  <c:v>0.20909559872299033</c:v>
                </c:pt>
                <c:pt idx="2389">
                  <c:v>12.208640808558251</c:v>
                </c:pt>
                <c:pt idx="2390">
                  <c:v>8.3822637581148367</c:v>
                </c:pt>
                <c:pt idx="2391">
                  <c:v>7.6462586799900292</c:v>
                </c:pt>
                <c:pt idx="2392">
                  <c:v>-1.6017132519074588E-16</c:v>
                </c:pt>
                <c:pt idx="2393">
                  <c:v>-0.60310984743141571</c:v>
                </c:pt>
                <c:pt idx="2394">
                  <c:v>-5.0145863516961112E-3</c:v>
                </c:pt>
                <c:pt idx="2395">
                  <c:v>1.8760676721416185</c:v>
                </c:pt>
                <c:pt idx="2396">
                  <c:v>-0.10405469068633127</c:v>
                </c:pt>
                <c:pt idx="2397">
                  <c:v>0.58256798558077338</c:v>
                </c:pt>
                <c:pt idx="2398">
                  <c:v>8.9330891544858099E-2</c:v>
                </c:pt>
                <c:pt idx="2399">
                  <c:v>0.63005039024969411</c:v>
                </c:pt>
                <c:pt idx="2400">
                  <c:v>0.92599941855622303</c:v>
                </c:pt>
                <c:pt idx="2401">
                  <c:v>0.87206662770083643</c:v>
                </c:pt>
                <c:pt idx="2402">
                  <c:v>0.48522081616876528</c:v>
                </c:pt>
                <c:pt idx="2403">
                  <c:v>-1.1520030934450498</c:v>
                </c:pt>
                <c:pt idx="2404">
                  <c:v>1.1868781347235093</c:v>
                </c:pt>
                <c:pt idx="2405">
                  <c:v>0.38204908732493364</c:v>
                </c:pt>
                <c:pt idx="2406">
                  <c:v>5.3900995975289421</c:v>
                </c:pt>
                <c:pt idx="2407">
                  <c:v>-4.9629478014969317</c:v>
                </c:pt>
                <c:pt idx="2408">
                  <c:v>3.4176460148509649</c:v>
                </c:pt>
                <c:pt idx="2409">
                  <c:v>-7.2905833668300501E-2</c:v>
                </c:pt>
                <c:pt idx="2410">
                  <c:v>-0.72189814607726466</c:v>
                </c:pt>
                <c:pt idx="2411">
                  <c:v>-10.759888183221834</c:v>
                </c:pt>
                <c:pt idx="2412">
                  <c:v>9.6450579349844787</c:v>
                </c:pt>
                <c:pt idx="2413">
                  <c:v>-11.013322673425449</c:v>
                </c:pt>
                <c:pt idx="2414">
                  <c:v>0.10487867544875391</c:v>
                </c:pt>
                <c:pt idx="2415">
                  <c:v>-3.5189428462299985E-2</c:v>
                </c:pt>
                <c:pt idx="2416">
                  <c:v>0.3677317845004871</c:v>
                </c:pt>
                <c:pt idx="2417">
                  <c:v>-1.1587974275212168E-2</c:v>
                </c:pt>
                <c:pt idx="2418">
                  <c:v>-8.0624959257337636</c:v>
                </c:pt>
                <c:pt idx="2419">
                  <c:v>-6.5494638194997705</c:v>
                </c:pt>
                <c:pt idx="2420">
                  <c:v>0.24100809950379526</c:v>
                </c:pt>
                <c:pt idx="2421">
                  <c:v>4.9136479617838269</c:v>
                </c:pt>
                <c:pt idx="2422">
                  <c:v>-6.5698556083309478</c:v>
                </c:pt>
                <c:pt idx="2423">
                  <c:v>-9.6196086435280481</c:v>
                </c:pt>
                <c:pt idx="2424">
                  <c:v>1.5999128421871274</c:v>
                </c:pt>
                <c:pt idx="2425">
                  <c:v>2.0350469470992008</c:v>
                </c:pt>
                <c:pt idx="2426">
                  <c:v>0.14438990933517493</c:v>
                </c:pt>
                <c:pt idx="2427">
                  <c:v>-8.5698556083309487</c:v>
                </c:pt>
                <c:pt idx="2428">
                  <c:v>0.86220148345404424</c:v>
                </c:pt>
                <c:pt idx="2429">
                  <c:v>1.4558293819571013</c:v>
                </c:pt>
                <c:pt idx="2430">
                  <c:v>-4.2765427731258585</c:v>
                </c:pt>
                <c:pt idx="2431">
                  <c:v>0.8465549323810434</c:v>
                </c:pt>
                <c:pt idx="2432">
                  <c:v>-0.63742992061529169</c:v>
                </c:pt>
                <c:pt idx="2433">
                  <c:v>-0.94168543520959946</c:v>
                </c:pt>
                <c:pt idx="2434">
                  <c:v>-0.25947658642060456</c:v>
                </c:pt>
                <c:pt idx="2435">
                  <c:v>0.15527822547791054</c:v>
                </c:pt>
                <c:pt idx="2436">
                  <c:v>-3.2165254143044519</c:v>
                </c:pt>
                <c:pt idx="2437">
                  <c:v>6.4130337419715258E-2</c:v>
                </c:pt>
                <c:pt idx="2438">
                  <c:v>0.43063435432986258</c:v>
                </c:pt>
                <c:pt idx="2439">
                  <c:v>0.73696559416620611</c:v>
                </c:pt>
                <c:pt idx="2440">
                  <c:v>0.58496250072115641</c:v>
                </c:pt>
                <c:pt idx="2441">
                  <c:v>1.0727563424353141</c:v>
                </c:pt>
                <c:pt idx="2442">
                  <c:v>-6.7114195858537409E-2</c:v>
                </c:pt>
                <c:pt idx="2443">
                  <c:v>0.33257533908687115</c:v>
                </c:pt>
                <c:pt idx="2444">
                  <c:v>0.44745897697122117</c:v>
                </c:pt>
                <c:pt idx="2445">
                  <c:v>2.5607149544744789</c:v>
                </c:pt>
                <c:pt idx="2446">
                  <c:v>0.17687776208407946</c:v>
                </c:pt>
                <c:pt idx="2447">
                  <c:v>1.8112383565448325</c:v>
                </c:pt>
                <c:pt idx="2448">
                  <c:v>-11.551067348664397</c:v>
                </c:pt>
                <c:pt idx="2449">
                  <c:v>1.2843506370708864</c:v>
                </c:pt>
                <c:pt idx="2450">
                  <c:v>1.6780719051126378</c:v>
                </c:pt>
                <c:pt idx="2451">
                  <c:v>1.7472339296200334</c:v>
                </c:pt>
                <c:pt idx="2452">
                  <c:v>-8.4404198357811673</c:v>
                </c:pt>
                <c:pt idx="2453">
                  <c:v>-0.43115716464212073</c:v>
                </c:pt>
                <c:pt idx="2454">
                  <c:v>-2.3890586440315968</c:v>
                </c:pt>
                <c:pt idx="2455">
                  <c:v>8.6462586799900301</c:v>
                </c:pt>
                <c:pt idx="2456">
                  <c:v>-0.37851162325372989</c:v>
                </c:pt>
                <c:pt idx="2457">
                  <c:v>-9.0606959316875546</c:v>
                </c:pt>
                <c:pt idx="2458">
                  <c:v>-5.0373079088933492</c:v>
                </c:pt>
                <c:pt idx="2459">
                  <c:v>-3.1193418441791809E-3</c:v>
                </c:pt>
                <c:pt idx="2460">
                  <c:v>-15.530772085621976</c:v>
                </c:pt>
                <c:pt idx="2461">
                  <c:v>-0.15731200483011537</c:v>
                </c:pt>
                <c:pt idx="2462">
                  <c:v>0.39453184384420253</c:v>
                </c:pt>
                <c:pt idx="2463">
                  <c:v>-0.41063232015884277</c:v>
                </c:pt>
                <c:pt idx="2464">
                  <c:v>1.0689473537174918</c:v>
                </c:pt>
                <c:pt idx="2465">
                  <c:v>0.93933721809337578</c:v>
                </c:pt>
                <c:pt idx="2466">
                  <c:v>-7.0660891904577721</c:v>
                </c:pt>
                <c:pt idx="2467">
                  <c:v>-0.69953831539955968</c:v>
                </c:pt>
                <c:pt idx="2468">
                  <c:v>0.42316975453176486</c:v>
                </c:pt>
                <c:pt idx="2469">
                  <c:v>3.8567656259487264E-2</c:v>
                </c:pt>
                <c:pt idx="2470">
                  <c:v>-0.2655111361260063</c:v>
                </c:pt>
                <c:pt idx="2471">
                  <c:v>0.7267154974724489</c:v>
                </c:pt>
                <c:pt idx="2472">
                  <c:v>-0.21887107460192459</c:v>
                </c:pt>
                <c:pt idx="2473">
                  <c:v>-11.013322673425447</c:v>
                </c:pt>
                <c:pt idx="2474">
                  <c:v>0</c:v>
                </c:pt>
                <c:pt idx="2475">
                  <c:v>-7.0660891904577721</c:v>
                </c:pt>
                <c:pt idx="2476">
                  <c:v>-8.1071610647317577E-2</c:v>
                </c:pt>
                <c:pt idx="2477">
                  <c:v>-3.420529816303334</c:v>
                </c:pt>
                <c:pt idx="2478">
                  <c:v>1.9779736936700012</c:v>
                </c:pt>
                <c:pt idx="2479">
                  <c:v>2.6111675710685502</c:v>
                </c:pt>
                <c:pt idx="2480">
                  <c:v>0.12199052437861055</c:v>
                </c:pt>
                <c:pt idx="2481">
                  <c:v>-0.96252529458133707</c:v>
                </c:pt>
                <c:pt idx="2482">
                  <c:v>4.9301603749313658</c:v>
                </c:pt>
                <c:pt idx="2483">
                  <c:v>0</c:v>
                </c:pt>
                <c:pt idx="2484">
                  <c:v>5.4447784022376509E-2</c:v>
                </c:pt>
                <c:pt idx="2485">
                  <c:v>1.1243281350022019</c:v>
                </c:pt>
                <c:pt idx="2486">
                  <c:v>-1</c:v>
                </c:pt>
                <c:pt idx="2487">
                  <c:v>1.4150374992788439</c:v>
                </c:pt>
                <c:pt idx="2488">
                  <c:v>8.8672787397096631</c:v>
                </c:pt>
                <c:pt idx="2489">
                  <c:v>1.4093909361377017</c:v>
                </c:pt>
                <c:pt idx="2490">
                  <c:v>0.38702312310924708</c:v>
                </c:pt>
                <c:pt idx="2491">
                  <c:v>3.5206476872394425</c:v>
                </c:pt>
                <c:pt idx="2492">
                  <c:v>-0.30932805810772906</c:v>
                </c:pt>
                <c:pt idx="2493">
                  <c:v>0.44043704178745946</c:v>
                </c:pt>
                <c:pt idx="2494">
                  <c:v>1.0874628412503391</c:v>
                </c:pt>
                <c:pt idx="2495">
                  <c:v>-11.344665782303407</c:v>
                </c:pt>
                <c:pt idx="2496">
                  <c:v>-1.3200064228871031</c:v>
                </c:pt>
                <c:pt idx="2497">
                  <c:v>0.99640075894593194</c:v>
                </c:pt>
                <c:pt idx="2498">
                  <c:v>10.965784284662087</c:v>
                </c:pt>
                <c:pt idx="2499">
                  <c:v>-1.5536874489361052</c:v>
                </c:pt>
                <c:pt idx="2500">
                  <c:v>-0.58336128519509045</c:v>
                </c:pt>
                <c:pt idx="2501">
                  <c:v>0.50695998871988301</c:v>
                </c:pt>
                <c:pt idx="2502">
                  <c:v>0.18834494050876988</c:v>
                </c:pt>
                <c:pt idx="2503">
                  <c:v>4.2228235389297146E-2</c:v>
                </c:pt>
                <c:pt idx="2504">
                  <c:v>0.23061292814141668</c:v>
                </c:pt>
                <c:pt idx="2505">
                  <c:v>4.3692338096657197</c:v>
                </c:pt>
                <c:pt idx="2506">
                  <c:v>0.67771262356654238</c:v>
                </c:pt>
                <c:pt idx="2507">
                  <c:v>0.545434136534519</c:v>
                </c:pt>
                <c:pt idx="2508">
                  <c:v>-0.82872857285017076</c:v>
                </c:pt>
                <c:pt idx="2509">
                  <c:v>-0.50618538733703911</c:v>
                </c:pt>
                <c:pt idx="2510">
                  <c:v>-11.34448085696304</c:v>
                </c:pt>
                <c:pt idx="2511">
                  <c:v>0.26303440583379406</c:v>
                </c:pt>
                <c:pt idx="2512">
                  <c:v>0.13240761336981302</c:v>
                </c:pt>
                <c:pt idx="2513">
                  <c:v>1.7953822803915283</c:v>
                </c:pt>
                <c:pt idx="2514">
                  <c:v>-0.32778478103964404</c:v>
                </c:pt>
                <c:pt idx="2515">
                  <c:v>8.7019722159087612E-2</c:v>
                </c:pt>
                <c:pt idx="2516">
                  <c:v>0.22171206525645468</c:v>
                </c:pt>
                <c:pt idx="2517">
                  <c:v>0.89210018929496304</c:v>
                </c:pt>
                <c:pt idx="2518">
                  <c:v>0.17449773123213647</c:v>
                </c:pt>
                <c:pt idx="2519">
                  <c:v>0.18491771591778502</c:v>
                </c:pt>
                <c:pt idx="2520">
                  <c:v>0.54170930276727258</c:v>
                </c:pt>
                <c:pt idx="2521">
                  <c:v>-1.9974781201503933</c:v>
                </c:pt>
                <c:pt idx="2522">
                  <c:v>0.69316124123557754</c:v>
                </c:pt>
                <c:pt idx="2523">
                  <c:v>0.88710594359406647</c:v>
                </c:pt>
                <c:pt idx="2524">
                  <c:v>-9.8249587405285226</c:v>
                </c:pt>
                <c:pt idx="2525">
                  <c:v>6.0732489820306386</c:v>
                </c:pt>
                <c:pt idx="2526">
                  <c:v>0</c:v>
                </c:pt>
                <c:pt idx="2527">
                  <c:v>0.13815914522947056</c:v>
                </c:pt>
                <c:pt idx="2528">
                  <c:v>-8.4387918525782606</c:v>
                </c:pt>
                <c:pt idx="2529">
                  <c:v>-1.6017132519074588E-16</c:v>
                </c:pt>
                <c:pt idx="2530">
                  <c:v>-8.0624959257337636</c:v>
                </c:pt>
                <c:pt idx="2531">
                  <c:v>5.5545888516776376</c:v>
                </c:pt>
                <c:pt idx="2532">
                  <c:v>11.731319031025064</c:v>
                </c:pt>
                <c:pt idx="2533">
                  <c:v>-0.68236424140736496</c:v>
                </c:pt>
                <c:pt idx="2534">
                  <c:v>5.275223002532706</c:v>
                </c:pt>
                <c:pt idx="2535">
                  <c:v>0.35049724708413343</c:v>
                </c:pt>
                <c:pt idx="2536">
                  <c:v>-3.5689191526288647E-2</c:v>
                </c:pt>
                <c:pt idx="2537">
                  <c:v>-2.6210052506466872</c:v>
                </c:pt>
                <c:pt idx="2538">
                  <c:v>-0.29042029362887289</c:v>
                </c:pt>
                <c:pt idx="2539">
                  <c:v>-1.2043170841695281</c:v>
                </c:pt>
                <c:pt idx="2540">
                  <c:v>1.4147371568106226</c:v>
                </c:pt>
                <c:pt idx="2541">
                  <c:v>-9.9953785433536418E-2</c:v>
                </c:pt>
                <c:pt idx="2542">
                  <c:v>1.220505087363321</c:v>
                </c:pt>
                <c:pt idx="2543">
                  <c:v>-9.5196362528432132</c:v>
                </c:pt>
                <c:pt idx="2544">
                  <c:v>2.0681936534778367</c:v>
                </c:pt>
                <c:pt idx="2545">
                  <c:v>13.493521916690295</c:v>
                </c:pt>
                <c:pt idx="2546">
                  <c:v>9.8672787397096631</c:v>
                </c:pt>
                <c:pt idx="2547">
                  <c:v>-16.850056577608587</c:v>
                </c:pt>
                <c:pt idx="2548">
                  <c:v>1.0621175899278552</c:v>
                </c:pt>
                <c:pt idx="2549">
                  <c:v>-10.307580315927396</c:v>
                </c:pt>
                <c:pt idx="2550">
                  <c:v>0.41443725169752488</c:v>
                </c:pt>
                <c:pt idx="2551">
                  <c:v>7.4000581443776775E-2</c:v>
                </c:pt>
                <c:pt idx="2552">
                  <c:v>-6.2396704127682829</c:v>
                </c:pt>
                <c:pt idx="2553">
                  <c:v>9.8137811912170374</c:v>
                </c:pt>
                <c:pt idx="2554">
                  <c:v>0.49162769283872504</c:v>
                </c:pt>
                <c:pt idx="2555">
                  <c:v>0.12211352152612401</c:v>
                </c:pt>
                <c:pt idx="2556">
                  <c:v>1.9428616956064582</c:v>
                </c:pt>
                <c:pt idx="2557">
                  <c:v>-0.37408787109957986</c:v>
                </c:pt>
                <c:pt idx="2558">
                  <c:v>2.6495649259875167</c:v>
                </c:pt>
                <c:pt idx="2559">
                  <c:v>12.68825030913318</c:v>
                </c:pt>
                <c:pt idx="2560">
                  <c:v>7.515735956873959E-2</c:v>
                </c:pt>
                <c:pt idx="2561">
                  <c:v>9.2566118736073205E-2</c:v>
                </c:pt>
                <c:pt idx="2562">
                  <c:v>0.52242103465244349</c:v>
                </c:pt>
                <c:pt idx="2563">
                  <c:v>0.20551070471281785</c:v>
                </c:pt>
                <c:pt idx="2564">
                  <c:v>-0.40024049735076334</c:v>
                </c:pt>
                <c:pt idx="2565">
                  <c:v>2.2123036037128636</c:v>
                </c:pt>
                <c:pt idx="2566">
                  <c:v>-8.0554137741438742E-2</c:v>
                </c:pt>
                <c:pt idx="2567">
                  <c:v>-8.4146006199918161E-2</c:v>
                </c:pt>
                <c:pt idx="2568">
                  <c:v>-2.1431380531510884E-2</c:v>
                </c:pt>
                <c:pt idx="2569">
                  <c:v>-2.2406100720633884</c:v>
                </c:pt>
                <c:pt idx="2570">
                  <c:v>12.381002109550925</c:v>
                </c:pt>
                <c:pt idx="2571">
                  <c:v>3.1937717433966797</c:v>
                </c:pt>
                <c:pt idx="2572">
                  <c:v>-8.0624959257337636</c:v>
                </c:pt>
                <c:pt idx="2573">
                  <c:v>6.5478895935990291</c:v>
                </c:pt>
                <c:pt idx="2574">
                  <c:v>0.87800947562138953</c:v>
                </c:pt>
                <c:pt idx="2575">
                  <c:v>3.4550677464628343</c:v>
                </c:pt>
                <c:pt idx="2576">
                  <c:v>9.2304207950923818</c:v>
                </c:pt>
                <c:pt idx="2577">
                  <c:v>0.13588342808177303</c:v>
                </c:pt>
                <c:pt idx="2578">
                  <c:v>-1.8342404729742827</c:v>
                </c:pt>
                <c:pt idx="2579">
                  <c:v>-11.551067348664397</c:v>
                </c:pt>
                <c:pt idx="2580">
                  <c:v>-1.086508993254675</c:v>
                </c:pt>
                <c:pt idx="2581">
                  <c:v>0.63826072688120505</c:v>
                </c:pt>
                <c:pt idx="2582">
                  <c:v>-0.62803122261304234</c:v>
                </c:pt>
                <c:pt idx="2583">
                  <c:v>1.3269461696539868</c:v>
                </c:pt>
                <c:pt idx="2584">
                  <c:v>1.7179963575996167</c:v>
                </c:pt>
                <c:pt idx="2585">
                  <c:v>-5.9464555026855423</c:v>
                </c:pt>
                <c:pt idx="2586">
                  <c:v>0.35989594508638273</c:v>
                </c:pt>
                <c:pt idx="2587">
                  <c:v>-0.24308481648954908</c:v>
                </c:pt>
                <c:pt idx="2588">
                  <c:v>2.4645720905398982</c:v>
                </c:pt>
                <c:pt idx="2589">
                  <c:v>-6.8018423428650984E-2</c:v>
                </c:pt>
                <c:pt idx="2590">
                  <c:v>0.21759143507262685</c:v>
                </c:pt>
                <c:pt idx="2591">
                  <c:v>0.58101531620449287</c:v>
                </c:pt>
                <c:pt idx="2592">
                  <c:v>-7.6486571760385464</c:v>
                </c:pt>
                <c:pt idx="2593">
                  <c:v>-0.23719701549724223</c:v>
                </c:pt>
                <c:pt idx="2594">
                  <c:v>5.85946539108484E-2</c:v>
                </c:pt>
                <c:pt idx="2595">
                  <c:v>-3.4351504790776879E-2</c:v>
                </c:pt>
                <c:pt idx="2596">
                  <c:v>0.55639334852438516</c:v>
                </c:pt>
                <c:pt idx="2597">
                  <c:v>-0.5095057456286507</c:v>
                </c:pt>
                <c:pt idx="2598">
                  <c:v>-0.52066400722678319</c:v>
                </c:pt>
                <c:pt idx="2599">
                  <c:v>0.38702312310924708</c:v>
                </c:pt>
                <c:pt idx="2600">
                  <c:v>1.0995356735509143</c:v>
                </c:pt>
                <c:pt idx="2601">
                  <c:v>-5.3644351047015499</c:v>
                </c:pt>
                <c:pt idx="2602">
                  <c:v>-1.4960455739713849</c:v>
                </c:pt>
                <c:pt idx="2603">
                  <c:v>-1.1561192019172817</c:v>
                </c:pt>
                <c:pt idx="2604">
                  <c:v>0.29545588352617108</c:v>
                </c:pt>
                <c:pt idx="2605">
                  <c:v>-6.0732489820306386</c:v>
                </c:pt>
                <c:pt idx="2606">
                  <c:v>5.406515703673892E-2</c:v>
                </c:pt>
                <c:pt idx="2607">
                  <c:v>8.1683797593707946E-2</c:v>
                </c:pt>
                <c:pt idx="2608">
                  <c:v>5.7860186958895124E-2</c:v>
                </c:pt>
                <c:pt idx="2609">
                  <c:v>0.84261370985804707</c:v>
                </c:pt>
                <c:pt idx="2610">
                  <c:v>0.15141170379098523</c:v>
                </c:pt>
                <c:pt idx="2611">
                  <c:v>9.1891714546606038E-3</c:v>
                </c:pt>
                <c:pt idx="2612">
                  <c:v>0.33999024055578142</c:v>
                </c:pt>
                <c:pt idx="2613">
                  <c:v>1.7625006862733434</c:v>
                </c:pt>
                <c:pt idx="2614">
                  <c:v>12.451296983981448</c:v>
                </c:pt>
                <c:pt idx="2615">
                  <c:v>5.2867549569274983</c:v>
                </c:pt>
                <c:pt idx="2616">
                  <c:v>4.6685919770581465</c:v>
                </c:pt>
                <c:pt idx="2617">
                  <c:v>-0.28177096841537974</c:v>
                </c:pt>
                <c:pt idx="2618">
                  <c:v>2.184247261875829E-3</c:v>
                </c:pt>
                <c:pt idx="2619">
                  <c:v>10.75933340719466</c:v>
                </c:pt>
                <c:pt idx="2620">
                  <c:v>11.813914767907184</c:v>
                </c:pt>
                <c:pt idx="2621">
                  <c:v>0.61255261720797483</c:v>
                </c:pt>
                <c:pt idx="2622">
                  <c:v>0.11042398969365035</c:v>
                </c:pt>
                <c:pt idx="2623">
                  <c:v>2.5124500009367883</c:v>
                </c:pt>
                <c:pt idx="2624">
                  <c:v>-0.37345839552744448</c:v>
                </c:pt>
                <c:pt idx="2625">
                  <c:v>9.7604427459966399</c:v>
                </c:pt>
                <c:pt idx="2626">
                  <c:v>0.71741279674480551</c:v>
                </c:pt>
                <c:pt idx="2627">
                  <c:v>1.0892673380970874</c:v>
                </c:pt>
                <c:pt idx="2628">
                  <c:v>0.95693127810811429</c:v>
                </c:pt>
                <c:pt idx="2629">
                  <c:v>2.7162070339994089</c:v>
                </c:pt>
                <c:pt idx="2630">
                  <c:v>-2.2801079191927354</c:v>
                </c:pt>
                <c:pt idx="2631">
                  <c:v>2.9971174914668786</c:v>
                </c:pt>
                <c:pt idx="2632">
                  <c:v>0.11005354546491385</c:v>
                </c:pt>
                <c:pt idx="2633">
                  <c:v>2.1134580497832842</c:v>
                </c:pt>
                <c:pt idx="2634">
                  <c:v>7.8002512001273172E-2</c:v>
                </c:pt>
                <c:pt idx="2635">
                  <c:v>0.33703498727757064</c:v>
                </c:pt>
                <c:pt idx="2636">
                  <c:v>-4.5397256145315685</c:v>
                </c:pt>
                <c:pt idx="2637">
                  <c:v>-8.0624959257337636</c:v>
                </c:pt>
                <c:pt idx="2638">
                  <c:v>1.8067368007795586</c:v>
                </c:pt>
                <c:pt idx="2639">
                  <c:v>2.9465024515073757</c:v>
                </c:pt>
                <c:pt idx="2640">
                  <c:v>-0.81016555968094017</c:v>
                </c:pt>
                <c:pt idx="2641">
                  <c:v>-0.65202985730167196</c:v>
                </c:pt>
                <c:pt idx="2642">
                  <c:v>2.1627295000381084</c:v>
                </c:pt>
                <c:pt idx="2643">
                  <c:v>12.229019050893521</c:v>
                </c:pt>
                <c:pt idx="2644">
                  <c:v>2.1627295000381084</c:v>
                </c:pt>
                <c:pt idx="2645">
                  <c:v>0.73081336718461121</c:v>
                </c:pt>
                <c:pt idx="2646">
                  <c:v>2.4059923596758366</c:v>
                </c:pt>
                <c:pt idx="2647">
                  <c:v>-7.6486571760385464</c:v>
                </c:pt>
                <c:pt idx="2648">
                  <c:v>-8.8454900509443757</c:v>
                </c:pt>
                <c:pt idx="2649">
                  <c:v>-1.0728328800114422</c:v>
                </c:pt>
                <c:pt idx="2650">
                  <c:v>4.9812727919310946</c:v>
                </c:pt>
                <c:pt idx="2651">
                  <c:v>2.8127684182439685</c:v>
                </c:pt>
                <c:pt idx="2652">
                  <c:v>0.53897629544697612</c:v>
                </c:pt>
                <c:pt idx="2653">
                  <c:v>-0.79219511488659811</c:v>
                </c:pt>
                <c:pt idx="2654">
                  <c:v>-2.2720076500083529E-2</c:v>
                </c:pt>
                <c:pt idx="2655">
                  <c:v>-0.25375659224578301</c:v>
                </c:pt>
                <c:pt idx="2656">
                  <c:v>0.66439696821556127</c:v>
                </c:pt>
                <c:pt idx="2657">
                  <c:v>0.47643804394298733</c:v>
                </c:pt>
                <c:pt idx="2658">
                  <c:v>0.39492992583026892</c:v>
                </c:pt>
                <c:pt idx="2659">
                  <c:v>0.43784738218692987</c:v>
                </c:pt>
                <c:pt idx="2660">
                  <c:v>0.9413240926723927</c:v>
                </c:pt>
                <c:pt idx="2661">
                  <c:v>0.23627201034265374</c:v>
                </c:pt>
                <c:pt idx="2662">
                  <c:v>5.4447784022376197E-2</c:v>
                </c:pt>
                <c:pt idx="2663">
                  <c:v>0.34042443850475179</c:v>
                </c:pt>
                <c:pt idx="2664">
                  <c:v>0.18371195317238806</c:v>
                </c:pt>
                <c:pt idx="2665">
                  <c:v>-6.413033741971591E-2</c:v>
                </c:pt>
                <c:pt idx="2666">
                  <c:v>0.83007499855768807</c:v>
                </c:pt>
                <c:pt idx="2667">
                  <c:v>1.3561438102252754</c:v>
                </c:pt>
                <c:pt idx="2668">
                  <c:v>0.51189903853143293</c:v>
                </c:pt>
                <c:pt idx="2669">
                  <c:v>0.59052202606305693</c:v>
                </c:pt>
                <c:pt idx="2670">
                  <c:v>1.0077634001196827</c:v>
                </c:pt>
                <c:pt idx="2671">
                  <c:v>-0.23207409665034848</c:v>
                </c:pt>
                <c:pt idx="2672">
                  <c:v>0.11803712217130889</c:v>
                </c:pt>
                <c:pt idx="2673">
                  <c:v>-5.0626073069968282E-2</c:v>
                </c:pt>
                <c:pt idx="2674">
                  <c:v>0.35049724708413343</c:v>
                </c:pt>
                <c:pt idx="2675">
                  <c:v>0.78816804682376429</c:v>
                </c:pt>
                <c:pt idx="2676">
                  <c:v>-0.10852445677816887</c:v>
                </c:pt>
                <c:pt idx="2677">
                  <c:v>1.9786263492074332</c:v>
                </c:pt>
                <c:pt idx="2678">
                  <c:v>1.0051617051157788</c:v>
                </c:pt>
                <c:pt idx="2679">
                  <c:v>-0.30281927193965757</c:v>
                </c:pt>
                <c:pt idx="2680">
                  <c:v>-1.3923174227787605</c:v>
                </c:pt>
                <c:pt idx="2681">
                  <c:v>-0.26006283930250312</c:v>
                </c:pt>
                <c:pt idx="2682">
                  <c:v>0.29956028185890821</c:v>
                </c:pt>
                <c:pt idx="2683">
                  <c:v>-5.6111879572032661E-2</c:v>
                </c:pt>
                <c:pt idx="2684">
                  <c:v>-0.16992500144231246</c:v>
                </c:pt>
                <c:pt idx="2685">
                  <c:v>1.0183785293148548</c:v>
                </c:pt>
                <c:pt idx="2686">
                  <c:v>-2.2977617837566102</c:v>
                </c:pt>
                <c:pt idx="2687">
                  <c:v>-10.759610821875045</c:v>
                </c:pt>
                <c:pt idx="2688">
                  <c:v>2.9775804161049666</c:v>
                </c:pt>
                <c:pt idx="2689">
                  <c:v>0.1269121124822194</c:v>
                </c:pt>
                <c:pt idx="2690">
                  <c:v>-4.0077439375334999E-2</c:v>
                </c:pt>
                <c:pt idx="2691">
                  <c:v>-8.0531338312012091E-2</c:v>
                </c:pt>
                <c:pt idx="2692">
                  <c:v>0.44541114832236256</c:v>
                </c:pt>
                <c:pt idx="2693">
                  <c:v>0.17525844574535301</c:v>
                </c:pt>
                <c:pt idx="2694">
                  <c:v>1.2630344058337937</c:v>
                </c:pt>
                <c:pt idx="2695">
                  <c:v>16.711747622866486</c:v>
                </c:pt>
                <c:pt idx="2696">
                  <c:v>1.2072832300574972E-2</c:v>
                </c:pt>
                <c:pt idx="2697">
                  <c:v>1.1296352804165952</c:v>
                </c:pt>
                <c:pt idx="2698">
                  <c:v>0.20759541940836698</c:v>
                </c:pt>
                <c:pt idx="2699">
                  <c:v>1.4571403271094485</c:v>
                </c:pt>
                <c:pt idx="2700">
                  <c:v>-10.703038388986418</c:v>
                </c:pt>
                <c:pt idx="2701">
                  <c:v>12.534627120019968</c:v>
                </c:pt>
                <c:pt idx="2702">
                  <c:v>0.43604377552623358</c:v>
                </c:pt>
                <c:pt idx="2703">
                  <c:v>-1.9791224380382124</c:v>
                </c:pt>
                <c:pt idx="2704">
                  <c:v>5.8416686225322083E-2</c:v>
                </c:pt>
                <c:pt idx="2705">
                  <c:v>-0.2350200296641973</c:v>
                </c:pt>
                <c:pt idx="2706">
                  <c:v>1.1154772174199363</c:v>
                </c:pt>
                <c:pt idx="2707">
                  <c:v>-7.4767768401972412E-2</c:v>
                </c:pt>
                <c:pt idx="2708">
                  <c:v>1.4899821686500487</c:v>
                </c:pt>
                <c:pt idx="2709">
                  <c:v>5.3439258961460415E-2</c:v>
                </c:pt>
                <c:pt idx="2710">
                  <c:v>7.9263278524653674E-2</c:v>
                </c:pt>
                <c:pt idx="2711">
                  <c:v>-1.4493074013635898</c:v>
                </c:pt>
                <c:pt idx="2712">
                  <c:v>0.63285719082546776</c:v>
                </c:pt>
                <c:pt idx="2713">
                  <c:v>0.75714347610383637</c:v>
                </c:pt>
                <c:pt idx="2714">
                  <c:v>0.50250034052918358</c:v>
                </c:pt>
                <c:pt idx="2715">
                  <c:v>-0.53172047944417689</c:v>
                </c:pt>
                <c:pt idx="2716">
                  <c:v>-5.6583528366367597E-2</c:v>
                </c:pt>
                <c:pt idx="2717">
                  <c:v>-10.059344460824425</c:v>
                </c:pt>
                <c:pt idx="2718">
                  <c:v>0.35989594508638273</c:v>
                </c:pt>
                <c:pt idx="2719">
                  <c:v>-0.74470717294649347</c:v>
                </c:pt>
                <c:pt idx="2720">
                  <c:v>11.103287808412022</c:v>
                </c:pt>
                <c:pt idx="2721">
                  <c:v>-8.0624959257337636</c:v>
                </c:pt>
                <c:pt idx="2722">
                  <c:v>-2.236781302845443E-2</c:v>
                </c:pt>
                <c:pt idx="2723">
                  <c:v>0.80735492205760406</c:v>
                </c:pt>
                <c:pt idx="2724">
                  <c:v>-8.8041310211833181</c:v>
                </c:pt>
                <c:pt idx="2725">
                  <c:v>0.21978120787991023</c:v>
                </c:pt>
                <c:pt idx="2726">
                  <c:v>4.6222045321548153</c:v>
                </c:pt>
                <c:pt idx="2727">
                  <c:v>11.518653155673389</c:v>
                </c:pt>
                <c:pt idx="2728">
                  <c:v>0.14809863898913392</c:v>
                </c:pt>
                <c:pt idx="2729">
                  <c:v>1.7203143536160428</c:v>
                </c:pt>
                <c:pt idx="2730">
                  <c:v>-0.10842245988598564</c:v>
                </c:pt>
                <c:pt idx="2731">
                  <c:v>0.14846769336101834</c:v>
                </c:pt>
                <c:pt idx="2732">
                  <c:v>-6.5494638194997705</c:v>
                </c:pt>
                <c:pt idx="2733">
                  <c:v>0.51457317282975801</c:v>
                </c:pt>
                <c:pt idx="2734">
                  <c:v>-0.14002351572845037</c:v>
                </c:pt>
                <c:pt idx="2735">
                  <c:v>-0.15936486142093614</c:v>
                </c:pt>
                <c:pt idx="2736">
                  <c:v>15.489346240719101</c:v>
                </c:pt>
                <c:pt idx="2737">
                  <c:v>0.11417101991931101</c:v>
                </c:pt>
                <c:pt idx="2738">
                  <c:v>-10.966024713800364</c:v>
                </c:pt>
                <c:pt idx="2739">
                  <c:v>8.0606959316875546</c:v>
                </c:pt>
                <c:pt idx="2740">
                  <c:v>3.9696263509564811</c:v>
                </c:pt>
                <c:pt idx="2741">
                  <c:v>-1.2479275134435852</c:v>
                </c:pt>
                <c:pt idx="2742">
                  <c:v>4.3068721891885937E-2</c:v>
                </c:pt>
                <c:pt idx="2743">
                  <c:v>0.14852252471008787</c:v>
                </c:pt>
                <c:pt idx="2744">
                  <c:v>-9.5026607385772371E-2</c:v>
                </c:pt>
                <c:pt idx="2745">
                  <c:v>11.059119092544519</c:v>
                </c:pt>
                <c:pt idx="2746">
                  <c:v>-0.30673788393195511</c:v>
                </c:pt>
                <c:pt idx="2747">
                  <c:v>6.0732489820306386</c:v>
                </c:pt>
                <c:pt idx="2748">
                  <c:v>2.3200064228871029</c:v>
                </c:pt>
                <c:pt idx="2749">
                  <c:v>0.21330454850848898</c:v>
                </c:pt>
                <c:pt idx="2750">
                  <c:v>-0.40599235967583697</c:v>
                </c:pt>
                <c:pt idx="2751">
                  <c:v>-7.0660891904577721</c:v>
                </c:pt>
                <c:pt idx="2752">
                  <c:v>-0.47353049535916902</c:v>
                </c:pt>
                <c:pt idx="2753">
                  <c:v>-1.0836579290469099</c:v>
                </c:pt>
                <c:pt idx="2754">
                  <c:v>-7.9339856544504279</c:v>
                </c:pt>
                <c:pt idx="2755">
                  <c:v>3.9971174914668786</c:v>
                </c:pt>
                <c:pt idx="2756">
                  <c:v>-3.4577933093073789</c:v>
                </c:pt>
                <c:pt idx="2757">
                  <c:v>12.965904504239749</c:v>
                </c:pt>
                <c:pt idx="2758">
                  <c:v>2.5153570332352895</c:v>
                </c:pt>
                <c:pt idx="2759">
                  <c:v>6.9918704810764482E-2</c:v>
                </c:pt>
                <c:pt idx="2760">
                  <c:v>-0.52574645773017514</c:v>
                </c:pt>
                <c:pt idx="2761">
                  <c:v>0.10584674555992438</c:v>
                </c:pt>
                <c:pt idx="2762">
                  <c:v>11.485158443755667</c:v>
                </c:pt>
                <c:pt idx="2763">
                  <c:v>0.25475492806922739</c:v>
                </c:pt>
                <c:pt idx="2764">
                  <c:v>1.0310268956206243</c:v>
                </c:pt>
                <c:pt idx="2765">
                  <c:v>7.6486571760385464</c:v>
                </c:pt>
                <c:pt idx="2766">
                  <c:v>-10.966265102877133</c:v>
                </c:pt>
                <c:pt idx="2767">
                  <c:v>-4.4565552433444143E-2</c:v>
                </c:pt>
                <c:pt idx="2768">
                  <c:v>2.253590965124209</c:v>
                </c:pt>
                <c:pt idx="2769">
                  <c:v>9.3822637581148385</c:v>
                </c:pt>
                <c:pt idx="2770">
                  <c:v>5.4367406290239959</c:v>
                </c:pt>
                <c:pt idx="2771">
                  <c:v>4.3393992311137684</c:v>
                </c:pt>
                <c:pt idx="2772">
                  <c:v>1</c:v>
                </c:pt>
                <c:pt idx="2773">
                  <c:v>0.70748563656093111</c:v>
                </c:pt>
                <c:pt idx="2774">
                  <c:v>-12.307011018304399</c:v>
                </c:pt>
                <c:pt idx="2775">
                  <c:v>5.08746284125034</c:v>
                </c:pt>
                <c:pt idx="2776">
                  <c:v>1.6717673282584291</c:v>
                </c:pt>
                <c:pt idx="2777">
                  <c:v>-6.9262662437113723E-2</c:v>
                </c:pt>
                <c:pt idx="2778">
                  <c:v>0.82927372386844889</c:v>
                </c:pt>
                <c:pt idx="2779">
                  <c:v>0.1543281463912943</c:v>
                </c:pt>
                <c:pt idx="2780">
                  <c:v>-1.1508929009771143</c:v>
                </c:pt>
                <c:pt idx="2781">
                  <c:v>0.73011192312514384</c:v>
                </c:pt>
                <c:pt idx="2782">
                  <c:v>-9.9667457608995313</c:v>
                </c:pt>
                <c:pt idx="2783">
                  <c:v>-0.28239973070072522</c:v>
                </c:pt>
                <c:pt idx="2784">
                  <c:v>-0.5477638827669068</c:v>
                </c:pt>
                <c:pt idx="2785">
                  <c:v>0.37521151878565534</c:v>
                </c:pt>
                <c:pt idx="2786">
                  <c:v>0.39840682473472327</c:v>
                </c:pt>
                <c:pt idx="2787">
                  <c:v>-1.320847019497031</c:v>
                </c:pt>
                <c:pt idx="2788">
                  <c:v>8.865761982039673E-2</c:v>
                </c:pt>
                <c:pt idx="2789">
                  <c:v>2.1575412769864801</c:v>
                </c:pt>
                <c:pt idx="2790">
                  <c:v>3.8015701598560357E-3</c:v>
                </c:pt>
                <c:pt idx="2791">
                  <c:v>-9.0606959316875546</c:v>
                </c:pt>
                <c:pt idx="2792">
                  <c:v>-2.4811266897366164</c:v>
                </c:pt>
                <c:pt idx="2793">
                  <c:v>7.0660891904577738</c:v>
                </c:pt>
                <c:pt idx="2794">
                  <c:v>1.7553776312800868</c:v>
                </c:pt>
                <c:pt idx="2795">
                  <c:v>0.11547721741993618</c:v>
                </c:pt>
                <c:pt idx="2796">
                  <c:v>0.24977830913152693</c:v>
                </c:pt>
                <c:pt idx="2797">
                  <c:v>-4.3692338096657197</c:v>
                </c:pt>
                <c:pt idx="2798">
                  <c:v>-1.8162880468276119</c:v>
                </c:pt>
                <c:pt idx="2799">
                  <c:v>1.9015962959390058</c:v>
                </c:pt>
                <c:pt idx="2800">
                  <c:v>-9.2304207950923818</c:v>
                </c:pt>
                <c:pt idx="2801">
                  <c:v>4.3692338096657197</c:v>
                </c:pt>
                <c:pt idx="2802">
                  <c:v>0.11883622950985068</c:v>
                </c:pt>
                <c:pt idx="2803">
                  <c:v>1.8001594206534002</c:v>
                </c:pt>
                <c:pt idx="2804">
                  <c:v>0.58376275425626512</c:v>
                </c:pt>
                <c:pt idx="2805">
                  <c:v>0.23446525363702297</c:v>
                </c:pt>
                <c:pt idx="2806">
                  <c:v>1.1255308820838594</c:v>
                </c:pt>
                <c:pt idx="2807">
                  <c:v>-0.66274362163154932</c:v>
                </c:pt>
                <c:pt idx="2808">
                  <c:v>-9.0606959316875546</c:v>
                </c:pt>
                <c:pt idx="2809">
                  <c:v>0.19993757050875202</c:v>
                </c:pt>
                <c:pt idx="2810">
                  <c:v>-0.25197056618086716</c:v>
                </c:pt>
                <c:pt idx="2811">
                  <c:v>9.9941437873906774E-2</c:v>
                </c:pt>
                <c:pt idx="2812">
                  <c:v>-3.768140351567514</c:v>
                </c:pt>
                <c:pt idx="2813">
                  <c:v>-11.10372492250138</c:v>
                </c:pt>
                <c:pt idx="2814">
                  <c:v>0.79071116593773216</c:v>
                </c:pt>
                <c:pt idx="2815">
                  <c:v>10.582769240382088</c:v>
                </c:pt>
                <c:pt idx="2816">
                  <c:v>0.21775352653292729</c:v>
                </c:pt>
                <c:pt idx="2817">
                  <c:v>0.65486451395131251</c:v>
                </c:pt>
                <c:pt idx="2818">
                  <c:v>1.7859797339784464</c:v>
                </c:pt>
                <c:pt idx="2819">
                  <c:v>11.013555309891467</c:v>
                </c:pt>
                <c:pt idx="2820">
                  <c:v>0.55618612430097703</c:v>
                </c:pt>
                <c:pt idx="2821">
                  <c:v>12.688396028545542</c:v>
                </c:pt>
                <c:pt idx="2822">
                  <c:v>-7.0660891904577721</c:v>
                </c:pt>
                <c:pt idx="2823">
                  <c:v>-0.66814655480851259</c:v>
                </c:pt>
                <c:pt idx="2824">
                  <c:v>2.5205868417691693</c:v>
                </c:pt>
                <c:pt idx="2825">
                  <c:v>11.030008239747771</c:v>
                </c:pt>
                <c:pt idx="2826">
                  <c:v>0.51068973834253029</c:v>
                </c:pt>
                <c:pt idx="2827">
                  <c:v>1.6862458365583377</c:v>
                </c:pt>
                <c:pt idx="2828">
                  <c:v>1.5691329716851339</c:v>
                </c:pt>
                <c:pt idx="2829">
                  <c:v>0.34330174567992972</c:v>
                </c:pt>
                <c:pt idx="2830">
                  <c:v>0.17415312474754346</c:v>
                </c:pt>
                <c:pt idx="2831">
                  <c:v>-6.6067721941304516E-2</c:v>
                </c:pt>
                <c:pt idx="2832">
                  <c:v>-9.0197808971577989E-2</c:v>
                </c:pt>
                <c:pt idx="2833">
                  <c:v>0.11103131238874395</c:v>
                </c:pt>
                <c:pt idx="2834">
                  <c:v>0.92599941855622336</c:v>
                </c:pt>
                <c:pt idx="2835">
                  <c:v>0.94230713283165413</c:v>
                </c:pt>
                <c:pt idx="2836">
                  <c:v>6.6062730069665685</c:v>
                </c:pt>
                <c:pt idx="2837">
                  <c:v>8.3837042924740537</c:v>
                </c:pt>
                <c:pt idx="2838">
                  <c:v>9.6444571875092606</c:v>
                </c:pt>
                <c:pt idx="2839">
                  <c:v>-12.501920096027913</c:v>
                </c:pt>
                <c:pt idx="2840">
                  <c:v>-3.9393352948218157</c:v>
                </c:pt>
                <c:pt idx="2841">
                  <c:v>11.813914767907184</c:v>
                </c:pt>
                <c:pt idx="2842">
                  <c:v>-0.72128397193393623</c:v>
                </c:pt>
                <c:pt idx="2843">
                  <c:v>13.287808556012996</c:v>
                </c:pt>
                <c:pt idx="2844">
                  <c:v>0.63005039024969411</c:v>
                </c:pt>
                <c:pt idx="2845">
                  <c:v>-0.11232870010287639</c:v>
                </c:pt>
                <c:pt idx="2846">
                  <c:v>-3.9242726738367546</c:v>
                </c:pt>
                <c:pt idx="2847">
                  <c:v>13.501878641060713</c:v>
                </c:pt>
                <c:pt idx="2848">
                  <c:v>0.10785598976066778</c:v>
                </c:pt>
                <c:pt idx="2849">
                  <c:v>0.58316025808717065</c:v>
                </c:pt>
                <c:pt idx="2850">
                  <c:v>1.6750378450230041</c:v>
                </c:pt>
                <c:pt idx="2851">
                  <c:v>-0.24597924165406354</c:v>
                </c:pt>
                <c:pt idx="2852">
                  <c:v>0.30023302378804373</c:v>
                </c:pt>
                <c:pt idx="2853">
                  <c:v>10.917123403264748</c:v>
                </c:pt>
                <c:pt idx="2854">
                  <c:v>3.0233659237393229</c:v>
                </c:pt>
                <c:pt idx="2855">
                  <c:v>0.40747222215865903</c:v>
                </c:pt>
                <c:pt idx="2856">
                  <c:v>0.67005443750874849</c:v>
                </c:pt>
                <c:pt idx="2857">
                  <c:v>-4.7305714778356968E-2</c:v>
                </c:pt>
                <c:pt idx="2858">
                  <c:v>0.84799690655495008</c:v>
                </c:pt>
                <c:pt idx="2859">
                  <c:v>0.96886148819109597</c:v>
                </c:pt>
                <c:pt idx="2860">
                  <c:v>0.60203601408009777</c:v>
                </c:pt>
                <c:pt idx="2861">
                  <c:v>-7.9071570991199006E-2</c:v>
                </c:pt>
                <c:pt idx="2862">
                  <c:v>0.87326737270638832</c:v>
                </c:pt>
                <c:pt idx="2863">
                  <c:v>-1.0595518028219439</c:v>
                </c:pt>
                <c:pt idx="2864">
                  <c:v>1.8049524318422996</c:v>
                </c:pt>
                <c:pt idx="2865">
                  <c:v>-1.7006246671883154</c:v>
                </c:pt>
                <c:pt idx="2866">
                  <c:v>-10.059344460824425</c:v>
                </c:pt>
                <c:pt idx="2867">
                  <c:v>0.22227798076676974</c:v>
                </c:pt>
                <c:pt idx="2868">
                  <c:v>9.3822637581148367</c:v>
                </c:pt>
                <c:pt idx="2869">
                  <c:v>-0.3529319973366184</c:v>
                </c:pt>
                <c:pt idx="2870">
                  <c:v>-1.4013625623817676</c:v>
                </c:pt>
                <c:pt idx="2871">
                  <c:v>0.37439551478149818</c:v>
                </c:pt>
                <c:pt idx="2872">
                  <c:v>8.353146825498083</c:v>
                </c:pt>
                <c:pt idx="2873">
                  <c:v>-11.813914767907184</c:v>
                </c:pt>
                <c:pt idx="2874">
                  <c:v>10.518325307690866</c:v>
                </c:pt>
                <c:pt idx="2875">
                  <c:v>-0.34007544159762154</c:v>
                </c:pt>
                <c:pt idx="2876">
                  <c:v>1.736765233768566</c:v>
                </c:pt>
                <c:pt idx="2877">
                  <c:v>-6.5395710538628142</c:v>
                </c:pt>
                <c:pt idx="2878">
                  <c:v>-5.5631209477884254E-2</c:v>
                </c:pt>
                <c:pt idx="2879">
                  <c:v>14.238827652906503</c:v>
                </c:pt>
                <c:pt idx="2880">
                  <c:v>-0.28172656071885038</c:v>
                </c:pt>
                <c:pt idx="2881">
                  <c:v>14.468327056774365</c:v>
                </c:pt>
                <c:pt idx="2882">
                  <c:v>0.53473017141548962</c:v>
                </c:pt>
                <c:pt idx="2883">
                  <c:v>0.10518223669205672</c:v>
                </c:pt>
                <c:pt idx="2884">
                  <c:v>-9.0597950917951025</c:v>
                </c:pt>
                <c:pt idx="2885">
                  <c:v>0.28379296600059134</c:v>
                </c:pt>
                <c:pt idx="2886">
                  <c:v>0.24961389007147222</c:v>
                </c:pt>
                <c:pt idx="2887">
                  <c:v>9.72972013549145E-2</c:v>
                </c:pt>
                <c:pt idx="2888">
                  <c:v>6.7114195858536743E-2</c:v>
                </c:pt>
                <c:pt idx="2889">
                  <c:v>9.3109404391481465E-2</c:v>
                </c:pt>
                <c:pt idx="2890">
                  <c:v>4.8094288201044895E-2</c:v>
                </c:pt>
                <c:pt idx="2891">
                  <c:v>-0.69004454677871385</c:v>
                </c:pt>
                <c:pt idx="2892">
                  <c:v>0.59916921861800798</c:v>
                </c:pt>
                <c:pt idx="2893">
                  <c:v>0.21588645747703794</c:v>
                </c:pt>
                <c:pt idx="2894">
                  <c:v>8.6438561897747253</c:v>
                </c:pt>
                <c:pt idx="2895">
                  <c:v>6.7091296118996571E-2</c:v>
                </c:pt>
                <c:pt idx="2896">
                  <c:v>-0.3214773231165059</c:v>
                </c:pt>
                <c:pt idx="2897">
                  <c:v>-3.8921240261562406</c:v>
                </c:pt>
                <c:pt idx="2898">
                  <c:v>-11.013555309891467</c:v>
                </c:pt>
                <c:pt idx="2899">
                  <c:v>1.8068400109674119</c:v>
                </c:pt>
                <c:pt idx="2900">
                  <c:v>-10.703326841459814</c:v>
                </c:pt>
                <c:pt idx="2901">
                  <c:v>2.2983870940492386</c:v>
                </c:pt>
                <c:pt idx="2902">
                  <c:v>6.0732489820306386</c:v>
                </c:pt>
                <c:pt idx="2903">
                  <c:v>4.4110653382075551</c:v>
                </c:pt>
                <c:pt idx="2904">
                  <c:v>2.9444466002321223</c:v>
                </c:pt>
                <c:pt idx="2905">
                  <c:v>0.46210575293562278</c:v>
                </c:pt>
                <c:pt idx="2906">
                  <c:v>-0.48938484073892496</c:v>
                </c:pt>
                <c:pt idx="2907">
                  <c:v>1.4611339138682979</c:v>
                </c:pt>
                <c:pt idx="2908">
                  <c:v>-1.9946067412297817</c:v>
                </c:pt>
                <c:pt idx="2909">
                  <c:v>0</c:v>
                </c:pt>
                <c:pt idx="2910">
                  <c:v>3.563588849928589</c:v>
                </c:pt>
                <c:pt idx="2911">
                  <c:v>0.57853623156172307</c:v>
                </c:pt>
                <c:pt idx="2912">
                  <c:v>6.6645180806634805</c:v>
                </c:pt>
                <c:pt idx="2913">
                  <c:v>11.813914767907184</c:v>
                </c:pt>
                <c:pt idx="2914">
                  <c:v>1.1227255423254121E-2</c:v>
                </c:pt>
                <c:pt idx="2915">
                  <c:v>6.0732489820306386</c:v>
                </c:pt>
                <c:pt idx="2916">
                  <c:v>0.15200309344505006</c:v>
                </c:pt>
                <c:pt idx="2917">
                  <c:v>-5.2467866654355548</c:v>
                </c:pt>
                <c:pt idx="2918">
                  <c:v>4.1951954675937513</c:v>
                </c:pt>
                <c:pt idx="2919">
                  <c:v>-0.15778999607008698</c:v>
                </c:pt>
                <c:pt idx="2920">
                  <c:v>-5.3339007365534385</c:v>
                </c:pt>
                <c:pt idx="2921">
                  <c:v>-0.35825062992783202</c:v>
                </c:pt>
                <c:pt idx="2922">
                  <c:v>2.1643868179008825</c:v>
                </c:pt>
                <c:pt idx="2923">
                  <c:v>3.3173675377618173</c:v>
                </c:pt>
                <c:pt idx="2924">
                  <c:v>1.1800914274267755</c:v>
                </c:pt>
                <c:pt idx="2925">
                  <c:v>3.8994131615863806E-2</c:v>
                </c:pt>
                <c:pt idx="2926">
                  <c:v>10.814048332230835</c:v>
                </c:pt>
                <c:pt idx="2927">
                  <c:v>-0.63363634745684605</c:v>
                </c:pt>
                <c:pt idx="2928">
                  <c:v>11.307200809140809</c:v>
                </c:pt>
                <c:pt idx="2929">
                  <c:v>11.786814143616768</c:v>
                </c:pt>
                <c:pt idx="2930">
                  <c:v>0.37851162325372961</c:v>
                </c:pt>
                <c:pt idx="2931">
                  <c:v>0</c:v>
                </c:pt>
                <c:pt idx="2932">
                  <c:v>-2.6754148000704658</c:v>
                </c:pt>
                <c:pt idx="2933">
                  <c:v>-0.73696559416620655</c:v>
                </c:pt>
                <c:pt idx="2934">
                  <c:v>-0.15754127698648013</c:v>
                </c:pt>
                <c:pt idx="2935">
                  <c:v>-12.081483438093674</c:v>
                </c:pt>
                <c:pt idx="2936">
                  <c:v>-10.147204924942228</c:v>
                </c:pt>
                <c:pt idx="2937">
                  <c:v>9.7598881832218343</c:v>
                </c:pt>
                <c:pt idx="2938">
                  <c:v>-3.5212792102628931</c:v>
                </c:pt>
                <c:pt idx="2939">
                  <c:v>2.0285455981842988</c:v>
                </c:pt>
                <c:pt idx="2940">
                  <c:v>-1.7063525471512853</c:v>
                </c:pt>
                <c:pt idx="2941">
                  <c:v>2.7369655941662061</c:v>
                </c:pt>
                <c:pt idx="2942">
                  <c:v>3.2933589426905914</c:v>
                </c:pt>
                <c:pt idx="2943">
                  <c:v>2.0890050060587448</c:v>
                </c:pt>
                <c:pt idx="2944">
                  <c:v>0.292781749227846</c:v>
                </c:pt>
                <c:pt idx="2945">
                  <c:v>2.9688196343466915</c:v>
                </c:pt>
                <c:pt idx="2946">
                  <c:v>10.307580315927396</c:v>
                </c:pt>
                <c:pt idx="2947">
                  <c:v>-0.35147237050137747</c:v>
                </c:pt>
                <c:pt idx="2948">
                  <c:v>1.7252702605338315</c:v>
                </c:pt>
                <c:pt idx="2949">
                  <c:v>12.613482540731207</c:v>
                </c:pt>
                <c:pt idx="2950">
                  <c:v>9.3815429511845849</c:v>
                </c:pt>
                <c:pt idx="2951">
                  <c:v>-0.13678235650628115</c:v>
                </c:pt>
                <c:pt idx="2952">
                  <c:v>0.22463089353244739</c:v>
                </c:pt>
                <c:pt idx="2953">
                  <c:v>2.7488082779408858</c:v>
                </c:pt>
                <c:pt idx="2954">
                  <c:v>1.3647294215349648</c:v>
                </c:pt>
                <c:pt idx="2955">
                  <c:v>4.4189380328379393</c:v>
                </c:pt>
                <c:pt idx="2956">
                  <c:v>6.3616099295971812E-2</c:v>
                </c:pt>
                <c:pt idx="2957">
                  <c:v>0.56030044648688693</c:v>
                </c:pt>
                <c:pt idx="2958">
                  <c:v>8.0624959257337636</c:v>
                </c:pt>
                <c:pt idx="2959">
                  <c:v>-0.47643804394298717</c:v>
                </c:pt>
                <c:pt idx="2960">
                  <c:v>-6.0732489820306386</c:v>
                </c:pt>
                <c:pt idx="2961">
                  <c:v>-12.705704376335802</c:v>
                </c:pt>
                <c:pt idx="2962">
                  <c:v>-0.62756867209901623</c:v>
                </c:pt>
                <c:pt idx="2963">
                  <c:v>12.916936867972057</c:v>
                </c:pt>
                <c:pt idx="2964">
                  <c:v>0.86434490064243363</c:v>
                </c:pt>
                <c:pt idx="2965">
                  <c:v>1.8354711391186311</c:v>
                </c:pt>
                <c:pt idx="2966">
                  <c:v>-8.4931883070134955</c:v>
                </c:pt>
                <c:pt idx="2967">
                  <c:v>0.81933582849896258</c:v>
                </c:pt>
                <c:pt idx="2968">
                  <c:v>-2.236781302845443E-2</c:v>
                </c:pt>
                <c:pt idx="2969">
                  <c:v>-5.5581799990911986E-2</c:v>
                </c:pt>
                <c:pt idx="2970">
                  <c:v>1.7225024557040545</c:v>
                </c:pt>
                <c:pt idx="2971">
                  <c:v>-0.75132088714327627</c:v>
                </c:pt>
                <c:pt idx="2972">
                  <c:v>2.6394102847435326</c:v>
                </c:pt>
                <c:pt idx="2973">
                  <c:v>1.6510465679812043</c:v>
                </c:pt>
                <c:pt idx="2974">
                  <c:v>-0.64932258494299622</c:v>
                </c:pt>
                <c:pt idx="2975">
                  <c:v>2.8696681316523205</c:v>
                </c:pt>
                <c:pt idx="2976">
                  <c:v>-8.0624959257337636</c:v>
                </c:pt>
                <c:pt idx="2977">
                  <c:v>-0.7062687969432897</c:v>
                </c:pt>
                <c:pt idx="2978">
                  <c:v>0.75002174699165269</c:v>
                </c:pt>
                <c:pt idx="2979">
                  <c:v>0.64950275291586657</c:v>
                </c:pt>
                <c:pt idx="2980">
                  <c:v>-6.0732489820306386</c:v>
                </c:pt>
                <c:pt idx="2981">
                  <c:v>-14.081316989285773</c:v>
                </c:pt>
                <c:pt idx="2982">
                  <c:v>14.99553162805614</c:v>
                </c:pt>
                <c:pt idx="2983">
                  <c:v>-7.0660891904577721</c:v>
                </c:pt>
                <c:pt idx="2984">
                  <c:v>-8.3837042924740537</c:v>
                </c:pt>
                <c:pt idx="2985">
                  <c:v>7.0660891904577721</c:v>
                </c:pt>
                <c:pt idx="2986">
                  <c:v>16.647608324635833</c:v>
                </c:pt>
                <c:pt idx="2987">
                  <c:v>0.42998784074481516</c:v>
                </c:pt>
                <c:pt idx="2988">
                  <c:v>-0.12141980041485889</c:v>
                </c:pt>
                <c:pt idx="2989">
                  <c:v>-1.1026150664828867</c:v>
                </c:pt>
                <c:pt idx="2990">
                  <c:v>-0.32156782642728327</c:v>
                </c:pt>
                <c:pt idx="2991">
                  <c:v>-0.65876427546429717</c:v>
                </c:pt>
                <c:pt idx="2992">
                  <c:v>-8.8672787397096631</c:v>
                </c:pt>
                <c:pt idx="2993">
                  <c:v>-8.3837042924740537</c:v>
                </c:pt>
                <c:pt idx="2994">
                  <c:v>-1.3918666510079036</c:v>
                </c:pt>
                <c:pt idx="2995">
                  <c:v>-11.8663774174182</c:v>
                </c:pt>
                <c:pt idx="2996">
                  <c:v>0.32192809488736235</c:v>
                </c:pt>
                <c:pt idx="2997">
                  <c:v>11.419960177847891</c:v>
                </c:pt>
                <c:pt idx="2998">
                  <c:v>0</c:v>
                </c:pt>
                <c:pt idx="2999">
                  <c:v>0.26678654069490138</c:v>
                </c:pt>
                <c:pt idx="3000">
                  <c:v>-1.3833286395515056</c:v>
                </c:pt>
                <c:pt idx="3001">
                  <c:v>0.39993060688863497</c:v>
                </c:pt>
                <c:pt idx="3002">
                  <c:v>8.0919995383567464E-2</c:v>
                </c:pt>
                <c:pt idx="3003">
                  <c:v>0.15147063540583056</c:v>
                </c:pt>
                <c:pt idx="3004">
                  <c:v>13.00146683934072</c:v>
                </c:pt>
                <c:pt idx="3005">
                  <c:v>0.58256798558077316</c:v>
                </c:pt>
                <c:pt idx="3006">
                  <c:v>1.5145731728297582</c:v>
                </c:pt>
                <c:pt idx="3007">
                  <c:v>-1.1697248634048281</c:v>
                </c:pt>
                <c:pt idx="3008">
                  <c:v>9.7604427459966399</c:v>
                </c:pt>
                <c:pt idx="3009">
                  <c:v>4.9761532580456329</c:v>
                </c:pt>
                <c:pt idx="3010">
                  <c:v>4.4467097195973881</c:v>
                </c:pt>
                <c:pt idx="3011">
                  <c:v>4.7725895038969277</c:v>
                </c:pt>
                <c:pt idx="3012">
                  <c:v>4.122266272651319E-2</c:v>
                </c:pt>
                <c:pt idx="3013">
                  <c:v>1.9928044985957962</c:v>
                </c:pt>
                <c:pt idx="3014">
                  <c:v>0.85160816010732887</c:v>
                </c:pt>
                <c:pt idx="3015">
                  <c:v>-0.22404027421793002</c:v>
                </c:pt>
                <c:pt idx="3016">
                  <c:v>0.77274728757301736</c:v>
                </c:pt>
                <c:pt idx="3017">
                  <c:v>13.550746785383243</c:v>
                </c:pt>
                <c:pt idx="3018">
                  <c:v>1.7734298178744419</c:v>
                </c:pt>
                <c:pt idx="3019">
                  <c:v>7.0660891904577738</c:v>
                </c:pt>
                <c:pt idx="3020">
                  <c:v>8.3837042924740537</c:v>
                </c:pt>
                <c:pt idx="3021">
                  <c:v>0.42626475470209796</c:v>
                </c:pt>
                <c:pt idx="3022">
                  <c:v>-0.41503749927884365</c:v>
                </c:pt>
                <c:pt idx="3023">
                  <c:v>2.1065288769718808</c:v>
                </c:pt>
                <c:pt idx="3024">
                  <c:v>-0.16505924627049637</c:v>
                </c:pt>
                <c:pt idx="3025">
                  <c:v>0.66176326751267633</c:v>
                </c:pt>
                <c:pt idx="3026">
                  <c:v>-0.32102669214583013</c:v>
                </c:pt>
                <c:pt idx="3027">
                  <c:v>-0.66395079686798519</c:v>
                </c:pt>
                <c:pt idx="3028">
                  <c:v>0.12626377264617286</c:v>
                </c:pt>
                <c:pt idx="3029">
                  <c:v>-2.3946844373226766</c:v>
                </c:pt>
                <c:pt idx="3030">
                  <c:v>0.97198562383040343</c:v>
                </c:pt>
                <c:pt idx="3031">
                  <c:v>0.68280982411930047</c:v>
                </c:pt>
                <c:pt idx="3032">
                  <c:v>-1.7819641605258971</c:v>
                </c:pt>
                <c:pt idx="3033">
                  <c:v>9.09058199832387</c:v>
                </c:pt>
                <c:pt idx="3034">
                  <c:v>-10.013089999440444</c:v>
                </c:pt>
                <c:pt idx="3035">
                  <c:v>-0.15200309344504997</c:v>
                </c:pt>
                <c:pt idx="3036">
                  <c:v>2.1238285868528584</c:v>
                </c:pt>
                <c:pt idx="3037">
                  <c:v>3.0286928044535855</c:v>
                </c:pt>
                <c:pt idx="3038">
                  <c:v>0.7951802081115017</c:v>
                </c:pt>
                <c:pt idx="3039">
                  <c:v>0.13726309461165859</c:v>
                </c:pt>
                <c:pt idx="3040">
                  <c:v>-1.320134813064312</c:v>
                </c:pt>
                <c:pt idx="3041">
                  <c:v>0.56905714137555341</c:v>
                </c:pt>
                <c:pt idx="3042">
                  <c:v>0.83871909296693914</c:v>
                </c:pt>
                <c:pt idx="3043">
                  <c:v>-0.37685430539095593</c:v>
                </c:pt>
                <c:pt idx="3044">
                  <c:v>11.146568675740786</c:v>
                </c:pt>
                <c:pt idx="3045">
                  <c:v>0.14473336726820726</c:v>
                </c:pt>
                <c:pt idx="3046">
                  <c:v>0.99640075894593194</c:v>
                </c:pt>
                <c:pt idx="3047">
                  <c:v>-11.485158443755667</c:v>
                </c:pt>
                <c:pt idx="3048">
                  <c:v>-0.33816873589457336</c:v>
                </c:pt>
                <c:pt idx="3049">
                  <c:v>5.0663979714656699</c:v>
                </c:pt>
                <c:pt idx="3050">
                  <c:v>-8.0606959316875546</c:v>
                </c:pt>
                <c:pt idx="3051">
                  <c:v>8.3210350617168558</c:v>
                </c:pt>
                <c:pt idx="3052">
                  <c:v>14.162181497465591</c:v>
                </c:pt>
                <c:pt idx="3053">
                  <c:v>8.3837042924740537</c:v>
                </c:pt>
                <c:pt idx="3054">
                  <c:v>-5.1907494224890245</c:v>
                </c:pt>
                <c:pt idx="3055">
                  <c:v>-1.7837027082403278</c:v>
                </c:pt>
                <c:pt idx="3056">
                  <c:v>1.2343984252940685</c:v>
                </c:pt>
                <c:pt idx="3057">
                  <c:v>-8.3837042924740537</c:v>
                </c:pt>
                <c:pt idx="3058">
                  <c:v>0</c:v>
                </c:pt>
                <c:pt idx="3059">
                  <c:v>0.18676851160572655</c:v>
                </c:pt>
                <c:pt idx="3060">
                  <c:v>2.2730184944064162</c:v>
                </c:pt>
                <c:pt idx="3061">
                  <c:v>-7.0660891904577721</c:v>
                </c:pt>
                <c:pt idx="3062">
                  <c:v>0.46948528330122019</c:v>
                </c:pt>
                <c:pt idx="3063">
                  <c:v>1.4556948931513094</c:v>
                </c:pt>
                <c:pt idx="3064">
                  <c:v>-0.14359085362884985</c:v>
                </c:pt>
                <c:pt idx="3065">
                  <c:v>0.18793295059307519</c:v>
                </c:pt>
                <c:pt idx="3066">
                  <c:v>0.25080810350053434</c:v>
                </c:pt>
                <c:pt idx="3067">
                  <c:v>1.6495027529158668</c:v>
                </c:pt>
                <c:pt idx="3068">
                  <c:v>0.64624981051143215</c:v>
                </c:pt>
                <c:pt idx="3069">
                  <c:v>0.26303440583379351</c:v>
                </c:pt>
                <c:pt idx="3070">
                  <c:v>-5.9228321394775394</c:v>
                </c:pt>
                <c:pt idx="3071">
                  <c:v>0.5908873346782616</c:v>
                </c:pt>
                <c:pt idx="3072">
                  <c:v>2.9893527558004918</c:v>
                </c:pt>
                <c:pt idx="3073">
                  <c:v>2.9932552703666526</c:v>
                </c:pt>
                <c:pt idx="3074">
                  <c:v>-0.97525333766431443</c:v>
                </c:pt>
                <c:pt idx="3075">
                  <c:v>-0.45561400750475106</c:v>
                </c:pt>
                <c:pt idx="3076">
                  <c:v>3.2707027715321892</c:v>
                </c:pt>
                <c:pt idx="3077">
                  <c:v>2.7631971357393863</c:v>
                </c:pt>
                <c:pt idx="3078">
                  <c:v>-9.8672787397096631</c:v>
                </c:pt>
                <c:pt idx="3079">
                  <c:v>4.2976805486406855</c:v>
                </c:pt>
                <c:pt idx="3080">
                  <c:v>0.73600507812480809</c:v>
                </c:pt>
                <c:pt idx="3081">
                  <c:v>1.428422600624755E-2</c:v>
                </c:pt>
                <c:pt idx="3082">
                  <c:v>1.5619873649976088</c:v>
                </c:pt>
                <c:pt idx="3083">
                  <c:v>0.47766848754924762</c:v>
                </c:pt>
                <c:pt idx="3084">
                  <c:v>-7.0660891904577721</c:v>
                </c:pt>
                <c:pt idx="3085">
                  <c:v>-13.00146683934072</c:v>
                </c:pt>
                <c:pt idx="3086">
                  <c:v>-8.4392187290372428E-2</c:v>
                </c:pt>
                <c:pt idx="3087">
                  <c:v>-0.1096244911744978</c:v>
                </c:pt>
                <c:pt idx="3088">
                  <c:v>6.0732489820306386</c:v>
                </c:pt>
                <c:pt idx="3089">
                  <c:v>-0.65644673740357129</c:v>
                </c:pt>
                <c:pt idx="3090">
                  <c:v>1.5025003405291832</c:v>
                </c:pt>
                <c:pt idx="3091">
                  <c:v>8.0624959257337636</c:v>
                </c:pt>
                <c:pt idx="3092">
                  <c:v>3.1844245711374275</c:v>
                </c:pt>
                <c:pt idx="3093">
                  <c:v>0.16962447127959859</c:v>
                </c:pt>
                <c:pt idx="3094">
                  <c:v>-9.9535673550914222E-2</c:v>
                </c:pt>
                <c:pt idx="3095">
                  <c:v>-2.0589269502335607E-2</c:v>
                </c:pt>
                <c:pt idx="3096">
                  <c:v>1.5330525934374186</c:v>
                </c:pt>
                <c:pt idx="3097">
                  <c:v>2.9687015548116791</c:v>
                </c:pt>
                <c:pt idx="3098">
                  <c:v>-0.37614848588524874</c:v>
                </c:pt>
                <c:pt idx="3099">
                  <c:v>0.36528446408174414</c:v>
                </c:pt>
                <c:pt idx="3100">
                  <c:v>7.0660891904577738</c:v>
                </c:pt>
                <c:pt idx="3101">
                  <c:v>1.3006594781337113</c:v>
                </c:pt>
                <c:pt idx="3102">
                  <c:v>4.0689363036212445</c:v>
                </c:pt>
                <c:pt idx="3103">
                  <c:v>0.20643238303691502</c:v>
                </c:pt>
                <c:pt idx="3104">
                  <c:v>3.6266554490211167</c:v>
                </c:pt>
                <c:pt idx="3105">
                  <c:v>-0.1832075150828428</c:v>
                </c:pt>
                <c:pt idx="3106">
                  <c:v>2.2443252767633899</c:v>
                </c:pt>
                <c:pt idx="3107">
                  <c:v>0.49278518569597163</c:v>
                </c:pt>
                <c:pt idx="3108">
                  <c:v>0.20645087746742624</c:v>
                </c:pt>
                <c:pt idx="3109">
                  <c:v>1.5496336323168068E-2</c:v>
                </c:pt>
                <c:pt idx="3110">
                  <c:v>0.14401030269151915</c:v>
                </c:pt>
                <c:pt idx="3111">
                  <c:v>0.10080064078749185</c:v>
                </c:pt>
                <c:pt idx="3112">
                  <c:v>0.22032995487955562</c:v>
                </c:pt>
                <c:pt idx="3113">
                  <c:v>0.10011148479020376</c:v>
                </c:pt>
                <c:pt idx="3114">
                  <c:v>-3.3536369546147005</c:v>
                </c:pt>
                <c:pt idx="3115">
                  <c:v>11.451554569765362</c:v>
                </c:pt>
                <c:pt idx="3116">
                  <c:v>0.29808135293299443</c:v>
                </c:pt>
                <c:pt idx="3117">
                  <c:v>-0.9987992549944491</c:v>
                </c:pt>
                <c:pt idx="3118">
                  <c:v>4.6293652273934859E-2</c:v>
                </c:pt>
                <c:pt idx="3119">
                  <c:v>3.6244908649077936</c:v>
                </c:pt>
                <c:pt idx="3120">
                  <c:v>7.7813597135246608</c:v>
                </c:pt>
                <c:pt idx="3121">
                  <c:v>-7.6486571760385464</c:v>
                </c:pt>
                <c:pt idx="3122">
                  <c:v>9.6215315259303283E-2</c:v>
                </c:pt>
                <c:pt idx="3123">
                  <c:v>1.7854954880938647</c:v>
                </c:pt>
                <c:pt idx="3124">
                  <c:v>-6.6755650495020626</c:v>
                </c:pt>
                <c:pt idx="3125">
                  <c:v>-4.2435266320396486E-2</c:v>
                </c:pt>
                <c:pt idx="3126">
                  <c:v>0.44541114832236256</c:v>
                </c:pt>
                <c:pt idx="3127">
                  <c:v>-4.3692338096657197</c:v>
                </c:pt>
                <c:pt idx="3128">
                  <c:v>0.91922473363527757</c:v>
                </c:pt>
                <c:pt idx="3129">
                  <c:v>0.45820535843521748</c:v>
                </c:pt>
                <c:pt idx="3130">
                  <c:v>4.0350469470992012</c:v>
                </c:pt>
                <c:pt idx="3131">
                  <c:v>-7.6486571760385464</c:v>
                </c:pt>
                <c:pt idx="3132">
                  <c:v>-4.6352280352309858</c:v>
                </c:pt>
                <c:pt idx="3133">
                  <c:v>0.37949338242117675</c:v>
                </c:pt>
                <c:pt idx="3134">
                  <c:v>1.9652345818393238</c:v>
                </c:pt>
                <c:pt idx="3135">
                  <c:v>0.66200353648498411</c:v>
                </c:pt>
                <c:pt idx="3136">
                  <c:v>-7.5751522365848727</c:v>
                </c:pt>
                <c:pt idx="3137">
                  <c:v>10.45189794595189</c:v>
                </c:pt>
                <c:pt idx="3138">
                  <c:v>-9.5189809291704002</c:v>
                </c:pt>
                <c:pt idx="3139">
                  <c:v>-4.3692338096657197</c:v>
                </c:pt>
                <c:pt idx="3140">
                  <c:v>12.46828462519127</c:v>
                </c:pt>
                <c:pt idx="3141">
                  <c:v>2.3043340348726242</c:v>
                </c:pt>
                <c:pt idx="3142">
                  <c:v>1.663716612135568</c:v>
                </c:pt>
                <c:pt idx="3143">
                  <c:v>7.4478215959276214E-2</c:v>
                </c:pt>
                <c:pt idx="3144">
                  <c:v>0.40964424050862536</c:v>
                </c:pt>
                <c:pt idx="3145">
                  <c:v>-0.43521538121647407</c:v>
                </c:pt>
                <c:pt idx="3146">
                  <c:v>0.50814690367032533</c:v>
                </c:pt>
                <c:pt idx="3147">
                  <c:v>-13.459815807989591</c:v>
                </c:pt>
                <c:pt idx="3148">
                  <c:v>-0.73648501620010709</c:v>
                </c:pt>
                <c:pt idx="3149">
                  <c:v>0.45044283541004276</c:v>
                </c:pt>
                <c:pt idx="3150">
                  <c:v>0.22642793457160473</c:v>
                </c:pt>
                <c:pt idx="3151">
                  <c:v>4.9872986793249074</c:v>
                </c:pt>
                <c:pt idx="3152">
                  <c:v>-7.4000581443776747E-2</c:v>
                </c:pt>
                <c:pt idx="3153">
                  <c:v>8.8683081332894673</c:v>
                </c:pt>
                <c:pt idx="3154">
                  <c:v>8.8672787397096631</c:v>
                </c:pt>
                <c:pt idx="3155">
                  <c:v>12.287712379549451</c:v>
                </c:pt>
                <c:pt idx="3156">
                  <c:v>9.3068212024971544</c:v>
                </c:pt>
                <c:pt idx="3157">
                  <c:v>5.7459543773934607</c:v>
                </c:pt>
                <c:pt idx="3158">
                  <c:v>-2.0874628412503395</c:v>
                </c:pt>
                <c:pt idx="3159">
                  <c:v>-8.3837042924740537</c:v>
                </c:pt>
                <c:pt idx="3160">
                  <c:v>-5.5477602717418943E-4</c:v>
                </c:pt>
                <c:pt idx="3161">
                  <c:v>0.41503749927884398</c:v>
                </c:pt>
                <c:pt idx="3162">
                  <c:v>-1.5994074239118088</c:v>
                </c:pt>
                <c:pt idx="3163">
                  <c:v>-5.3457748368417297</c:v>
                </c:pt>
                <c:pt idx="3164">
                  <c:v>-1.7364850162001069</c:v>
                </c:pt>
                <c:pt idx="3165">
                  <c:v>8.8683081332894673</c:v>
                </c:pt>
                <c:pt idx="3166">
                  <c:v>1.1157546321003193</c:v>
                </c:pt>
                <c:pt idx="3167">
                  <c:v>12.518325307690866</c:v>
                </c:pt>
                <c:pt idx="3168">
                  <c:v>-3.098300924822456</c:v>
                </c:pt>
                <c:pt idx="3169">
                  <c:v>-0.79926754157188185</c:v>
                </c:pt>
                <c:pt idx="3170">
                  <c:v>-1.4525122046975063</c:v>
                </c:pt>
                <c:pt idx="3171">
                  <c:v>-9.0597950917951025</c:v>
                </c:pt>
                <c:pt idx="3172">
                  <c:v>9.9662651028771325</c:v>
                </c:pt>
                <c:pt idx="3173">
                  <c:v>3.3668207977449356</c:v>
                </c:pt>
                <c:pt idx="3174">
                  <c:v>0.25481389902882534</c:v>
                </c:pt>
                <c:pt idx="3175">
                  <c:v>-0.53245216199612899</c:v>
                </c:pt>
                <c:pt idx="3176">
                  <c:v>0.90643982383766242</c:v>
                </c:pt>
                <c:pt idx="3177">
                  <c:v>0.58496250072115619</c:v>
                </c:pt>
                <c:pt idx="3178">
                  <c:v>-0.67807190511263771</c:v>
                </c:pt>
                <c:pt idx="3179">
                  <c:v>-10.518980929170402</c:v>
                </c:pt>
                <c:pt idx="3180">
                  <c:v>-0.14509889395089975</c:v>
                </c:pt>
                <c:pt idx="3181">
                  <c:v>0.77340759013426619</c:v>
                </c:pt>
                <c:pt idx="3182">
                  <c:v>1.2254652553860712</c:v>
                </c:pt>
                <c:pt idx="3183">
                  <c:v>1.4360991148066737</c:v>
                </c:pt>
                <c:pt idx="3184">
                  <c:v>19.301174639356013</c:v>
                </c:pt>
                <c:pt idx="3185">
                  <c:v>-11.325680229748469</c:v>
                </c:pt>
                <c:pt idx="3186">
                  <c:v>-10.059344460824425</c:v>
                </c:pt>
                <c:pt idx="3187">
                  <c:v>6.0732489820306386</c:v>
                </c:pt>
                <c:pt idx="3188">
                  <c:v>-0.17713433242814688</c:v>
                </c:pt>
                <c:pt idx="3189">
                  <c:v>-0.31807576939175625</c:v>
                </c:pt>
                <c:pt idx="3190">
                  <c:v>4.7854954880938649</c:v>
                </c:pt>
                <c:pt idx="3191">
                  <c:v>0</c:v>
                </c:pt>
                <c:pt idx="3192">
                  <c:v>1.2077570749680511</c:v>
                </c:pt>
                <c:pt idx="3193">
                  <c:v>0.58787409614105957</c:v>
                </c:pt>
                <c:pt idx="3194">
                  <c:v>8.6450579349844769</c:v>
                </c:pt>
                <c:pt idx="3195">
                  <c:v>-7.6462586799900292</c:v>
                </c:pt>
                <c:pt idx="3196">
                  <c:v>-0.15754127698648013</c:v>
                </c:pt>
                <c:pt idx="3197">
                  <c:v>6.6597748729023937E-2</c:v>
                </c:pt>
                <c:pt idx="3198">
                  <c:v>-0.34314458079705834</c:v>
                </c:pt>
                <c:pt idx="3199">
                  <c:v>-6.8712750084014548E-2</c:v>
                </c:pt>
                <c:pt idx="3200">
                  <c:v>-9.0606959316875546</c:v>
                </c:pt>
                <c:pt idx="3201">
                  <c:v>-8.3837042924740537</c:v>
                </c:pt>
                <c:pt idx="3202">
                  <c:v>1.4303505547733482</c:v>
                </c:pt>
                <c:pt idx="3203">
                  <c:v>-9.9667457608995313</c:v>
                </c:pt>
                <c:pt idx="3204">
                  <c:v>-2.7004397181410922</c:v>
                </c:pt>
                <c:pt idx="3205">
                  <c:v>-4.358926854768258E-2</c:v>
                </c:pt>
                <c:pt idx="3206">
                  <c:v>0.64289726980529793</c:v>
                </c:pt>
                <c:pt idx="3207">
                  <c:v>0.66091135395445477</c:v>
                </c:pt>
                <c:pt idx="3208">
                  <c:v>-13.621174279305276</c:v>
                </c:pt>
                <c:pt idx="3209">
                  <c:v>0.2535740765847278</c:v>
                </c:pt>
                <c:pt idx="3210">
                  <c:v>0.10691520391651219</c:v>
                </c:pt>
                <c:pt idx="3211">
                  <c:v>4.7645376721971875</c:v>
                </c:pt>
                <c:pt idx="3212">
                  <c:v>0.1429579538420431</c:v>
                </c:pt>
                <c:pt idx="3213">
                  <c:v>3.1963972128035039</c:v>
                </c:pt>
                <c:pt idx="3214">
                  <c:v>-10.381542951184585</c:v>
                </c:pt>
                <c:pt idx="3215">
                  <c:v>-0.80555267942361863</c:v>
                </c:pt>
                <c:pt idx="3216">
                  <c:v>1.5663406572035603</c:v>
                </c:pt>
                <c:pt idx="3217">
                  <c:v>2.8762403827683345</c:v>
                </c:pt>
                <c:pt idx="3218">
                  <c:v>5.5495112591703706E-2</c:v>
                </c:pt>
                <c:pt idx="3219">
                  <c:v>-0.16310080232838056</c:v>
                </c:pt>
                <c:pt idx="3220">
                  <c:v>0.69966705274323082</c:v>
                </c:pt>
                <c:pt idx="3221">
                  <c:v>0.39642182111149665</c:v>
                </c:pt>
                <c:pt idx="3222">
                  <c:v>0.52418907844936502</c:v>
                </c:pt>
                <c:pt idx="3223">
                  <c:v>-8.8683081332894673</c:v>
                </c:pt>
                <c:pt idx="3224">
                  <c:v>0.47916783669855956</c:v>
                </c:pt>
                <c:pt idx="3225">
                  <c:v>0.50182126542091054</c:v>
                </c:pt>
                <c:pt idx="3226">
                  <c:v>-0.57248698717409552</c:v>
                </c:pt>
                <c:pt idx="3227">
                  <c:v>0.96605266807666224</c:v>
                </c:pt>
                <c:pt idx="3228">
                  <c:v>0.30782232758063155</c:v>
                </c:pt>
                <c:pt idx="3229">
                  <c:v>-0.79970134951416838</c:v>
                </c:pt>
                <c:pt idx="3230">
                  <c:v>-1.1890338243900174</c:v>
                </c:pt>
                <c:pt idx="3231">
                  <c:v>0.19984057934659985</c:v>
                </c:pt>
                <c:pt idx="3232">
                  <c:v>0.58496250072115585</c:v>
                </c:pt>
                <c:pt idx="3233">
                  <c:v>0.20481979188849819</c:v>
                </c:pt>
                <c:pt idx="3234">
                  <c:v>0.34395440121736093</c:v>
                </c:pt>
                <c:pt idx="3235">
                  <c:v>5.9228321394775394</c:v>
                </c:pt>
                <c:pt idx="3236">
                  <c:v>-7.0660891904577721</c:v>
                </c:pt>
                <c:pt idx="3237">
                  <c:v>-2.6207001591358366E-3</c:v>
                </c:pt>
                <c:pt idx="3238">
                  <c:v>0.10462339240852256</c:v>
                </c:pt>
                <c:pt idx="3239">
                  <c:v>3.5795418055133636E-2</c:v>
                </c:pt>
                <c:pt idx="3240">
                  <c:v>0.81036197985821656</c:v>
                </c:pt>
                <c:pt idx="3241">
                  <c:v>1.2097185913013373</c:v>
                </c:pt>
                <c:pt idx="3242">
                  <c:v>-1.1451322382686024</c:v>
                </c:pt>
                <c:pt idx="3243">
                  <c:v>7.6486571760385464</c:v>
                </c:pt>
                <c:pt idx="3244">
                  <c:v>1.3106674557235298</c:v>
                </c:pt>
                <c:pt idx="3245">
                  <c:v>-0.74444071472835294</c:v>
                </c:pt>
                <c:pt idx="3246">
                  <c:v>0.76553474636297691</c:v>
                </c:pt>
                <c:pt idx="3247">
                  <c:v>-0.13535185289488622</c:v>
                </c:pt>
                <c:pt idx="3248">
                  <c:v>0.48470565992658748</c:v>
                </c:pt>
                <c:pt idx="3249">
                  <c:v>13.416445693671653</c:v>
                </c:pt>
                <c:pt idx="3250">
                  <c:v>-5.5756846871331458</c:v>
                </c:pt>
                <c:pt idx="3251">
                  <c:v>-2.8174791393313114</c:v>
                </c:pt>
                <c:pt idx="3252">
                  <c:v>9.3822637581148367</c:v>
                </c:pt>
                <c:pt idx="3253">
                  <c:v>1.5496819263183021</c:v>
                </c:pt>
                <c:pt idx="3254">
                  <c:v>-11.344665782303407</c:v>
                </c:pt>
                <c:pt idx="3255">
                  <c:v>9.965784284662087</c:v>
                </c:pt>
                <c:pt idx="3256">
                  <c:v>-6.7638716875363353E-2</c:v>
                </c:pt>
                <c:pt idx="3257">
                  <c:v>7.5928862724341753E-2</c:v>
                </c:pt>
                <c:pt idx="3258">
                  <c:v>-2.5849625007211561</c:v>
                </c:pt>
                <c:pt idx="3259">
                  <c:v>9.7604427459966399</c:v>
                </c:pt>
                <c:pt idx="3260">
                  <c:v>0.51395562482537027</c:v>
                </c:pt>
                <c:pt idx="3261">
                  <c:v>-0.78318861092685177</c:v>
                </c:pt>
                <c:pt idx="3262">
                  <c:v>0.27563444261342734</c:v>
                </c:pt>
                <c:pt idx="3263">
                  <c:v>0.12101540096136584</c:v>
                </c:pt>
                <c:pt idx="3264">
                  <c:v>0.12768255293890762</c:v>
                </c:pt>
                <c:pt idx="3265">
                  <c:v>-5.6175468671697065E-2</c:v>
                </c:pt>
                <c:pt idx="3266">
                  <c:v>2.4446958890063213</c:v>
                </c:pt>
                <c:pt idx="3267">
                  <c:v>-0.12547625833885886</c:v>
                </c:pt>
                <c:pt idx="3268">
                  <c:v>0.90980219102842164</c:v>
                </c:pt>
                <c:pt idx="3269">
                  <c:v>7.0660891904577738</c:v>
                </c:pt>
                <c:pt idx="3270">
                  <c:v>1.6682129029119155</c:v>
                </c:pt>
                <c:pt idx="3271">
                  <c:v>-0.30319153230577656</c:v>
                </c:pt>
                <c:pt idx="3272">
                  <c:v>0.42113769881526164</c:v>
                </c:pt>
                <c:pt idx="3273">
                  <c:v>-16.328026213795038</c:v>
                </c:pt>
                <c:pt idx="3274">
                  <c:v>0.58436200329692412</c:v>
                </c:pt>
                <c:pt idx="3275">
                  <c:v>-2.0123837244558325</c:v>
                </c:pt>
                <c:pt idx="3276">
                  <c:v>10.229619965185119</c:v>
                </c:pt>
                <c:pt idx="3277">
                  <c:v>6.0732489820306386</c:v>
                </c:pt>
                <c:pt idx="3278">
                  <c:v>-0.12113643750163466</c:v>
                </c:pt>
                <c:pt idx="3279">
                  <c:v>-7.0660891904577721</c:v>
                </c:pt>
                <c:pt idx="3280">
                  <c:v>9.3815429511845849</c:v>
                </c:pt>
                <c:pt idx="3281">
                  <c:v>15.613492133086558</c:v>
                </c:pt>
                <c:pt idx="3282">
                  <c:v>0.65634713395792188</c:v>
                </c:pt>
                <c:pt idx="3283">
                  <c:v>0.58496250072115596</c:v>
                </c:pt>
                <c:pt idx="3284">
                  <c:v>-0.51019473231918366</c:v>
                </c:pt>
                <c:pt idx="3285">
                  <c:v>0.75899190049620513</c:v>
                </c:pt>
                <c:pt idx="3286">
                  <c:v>0.25130511325168636</c:v>
                </c:pt>
                <c:pt idx="3287">
                  <c:v>0.28950661719498472</c:v>
                </c:pt>
                <c:pt idx="3288">
                  <c:v>3.6810091881921907</c:v>
                </c:pt>
                <c:pt idx="3289">
                  <c:v>-5.9228321394775394</c:v>
                </c:pt>
                <c:pt idx="3290">
                  <c:v>3.6794215497584406</c:v>
                </c:pt>
                <c:pt idx="3291">
                  <c:v>13.56672796318699</c:v>
                </c:pt>
                <c:pt idx="3292">
                  <c:v>-5.9228321394775394</c:v>
                </c:pt>
                <c:pt idx="3293">
                  <c:v>10.518980929170402</c:v>
                </c:pt>
                <c:pt idx="3294">
                  <c:v>1.3750394313469247</c:v>
                </c:pt>
                <c:pt idx="3295">
                  <c:v>-0.27500704749986982</c:v>
                </c:pt>
                <c:pt idx="3296">
                  <c:v>0.36749911051548328</c:v>
                </c:pt>
                <c:pt idx="3297">
                  <c:v>-6.1035963732813165</c:v>
                </c:pt>
                <c:pt idx="3298">
                  <c:v>0.28436854751266988</c:v>
                </c:pt>
                <c:pt idx="3299">
                  <c:v>2.8014376169596476E-2</c:v>
                </c:pt>
                <c:pt idx="3300">
                  <c:v>4.1555697084652428</c:v>
                </c:pt>
                <c:pt idx="3301">
                  <c:v>10.307200809140809</c:v>
                </c:pt>
                <c:pt idx="3302">
                  <c:v>0.31487333735341216</c:v>
                </c:pt>
                <c:pt idx="3303">
                  <c:v>0.53866884844722107</c:v>
                </c:pt>
                <c:pt idx="3304">
                  <c:v>-0.93490497177811505</c:v>
                </c:pt>
                <c:pt idx="3305">
                  <c:v>0.43765580194086284</c:v>
                </c:pt>
                <c:pt idx="3306">
                  <c:v>0.51315249813013109</c:v>
                </c:pt>
                <c:pt idx="3307">
                  <c:v>-5.5282435501189685E-2</c:v>
                </c:pt>
                <c:pt idx="3308">
                  <c:v>-9.8756680529348204E-2</c:v>
                </c:pt>
                <c:pt idx="3309">
                  <c:v>0.28840406074782676</c:v>
                </c:pt>
                <c:pt idx="3310">
                  <c:v>9.1742568627575655E-2</c:v>
                </c:pt>
                <c:pt idx="3311">
                  <c:v>1.3872352685461251</c:v>
                </c:pt>
                <c:pt idx="3312">
                  <c:v>0.56559717585422487</c:v>
                </c:pt>
                <c:pt idx="3313">
                  <c:v>10.582769240382088</c:v>
                </c:pt>
                <c:pt idx="3314">
                  <c:v>1.5204937724535086E-3</c:v>
                </c:pt>
                <c:pt idx="3315">
                  <c:v>0.12672073373141834</c:v>
                </c:pt>
                <c:pt idx="3316">
                  <c:v>0.13972476366661321</c:v>
                </c:pt>
                <c:pt idx="3317">
                  <c:v>16.27564560898001</c:v>
                </c:pt>
                <c:pt idx="3318">
                  <c:v>1.4214637684382767</c:v>
                </c:pt>
                <c:pt idx="3319">
                  <c:v>-0.69913352064046741</c:v>
                </c:pt>
                <c:pt idx="3320">
                  <c:v>11.485493915223493</c:v>
                </c:pt>
                <c:pt idx="3321">
                  <c:v>3.0379294556323222</c:v>
                </c:pt>
                <c:pt idx="3322">
                  <c:v>-1.446256229889564</c:v>
                </c:pt>
                <c:pt idx="3323">
                  <c:v>0.51457317282975856</c:v>
                </c:pt>
                <c:pt idx="3324">
                  <c:v>-9.4171028939197595E-3</c:v>
                </c:pt>
                <c:pt idx="3325">
                  <c:v>0.95136522474912344</c:v>
                </c:pt>
                <c:pt idx="3326">
                  <c:v>6.3831611869235319E-2</c:v>
                </c:pt>
                <c:pt idx="3327">
                  <c:v>-0.36257007938470825</c:v>
                </c:pt>
                <c:pt idx="3328">
                  <c:v>-0.11723469352687066</c:v>
                </c:pt>
                <c:pt idx="3329">
                  <c:v>10.147204924942228</c:v>
                </c:pt>
                <c:pt idx="3330">
                  <c:v>0.36415633027665983</c:v>
                </c:pt>
                <c:pt idx="3331">
                  <c:v>-8.6450579349844769</c:v>
                </c:pt>
                <c:pt idx="3332">
                  <c:v>2.0485665508916742</c:v>
                </c:pt>
                <c:pt idx="3333">
                  <c:v>-0.48522081616876528</c:v>
                </c:pt>
                <c:pt idx="3334">
                  <c:v>0.45685767497347091</c:v>
                </c:pt>
                <c:pt idx="3335">
                  <c:v>11.059344460824425</c:v>
                </c:pt>
                <c:pt idx="3336">
                  <c:v>0.19993757050875202</c:v>
                </c:pt>
                <c:pt idx="3337">
                  <c:v>0.81109732374342092</c:v>
                </c:pt>
                <c:pt idx="3338">
                  <c:v>8.4064264788474258E-2</c:v>
                </c:pt>
                <c:pt idx="3339">
                  <c:v>0.4288432988038744</c:v>
                </c:pt>
                <c:pt idx="3340">
                  <c:v>2.0675068193582766</c:v>
                </c:pt>
                <c:pt idx="3341">
                  <c:v>-0.73140606882430559</c:v>
                </c:pt>
                <c:pt idx="3342">
                  <c:v>12.786882193664699</c:v>
                </c:pt>
                <c:pt idx="3343">
                  <c:v>-0.30306906763604674</c:v>
                </c:pt>
                <c:pt idx="3344">
                  <c:v>0.78916180529163427</c:v>
                </c:pt>
                <c:pt idx="3345">
                  <c:v>0.24220090241662803</c:v>
                </c:pt>
                <c:pt idx="3346">
                  <c:v>9.310940439148116E-2</c:v>
                </c:pt>
                <c:pt idx="3347">
                  <c:v>-1.6618378497342219</c:v>
                </c:pt>
                <c:pt idx="3348">
                  <c:v>15.530579063234072</c:v>
                </c:pt>
                <c:pt idx="3349">
                  <c:v>-0.78427130894456298</c:v>
                </c:pt>
                <c:pt idx="3350">
                  <c:v>0.44898483120218174</c:v>
                </c:pt>
                <c:pt idx="3351">
                  <c:v>3.8720666277008364</c:v>
                </c:pt>
                <c:pt idx="3352">
                  <c:v>-0.19071619770735435</c:v>
                </c:pt>
                <c:pt idx="3353">
                  <c:v>9.3822637581148367</c:v>
                </c:pt>
                <c:pt idx="3354">
                  <c:v>0.10275957442520078</c:v>
                </c:pt>
                <c:pt idx="3355">
                  <c:v>-2.8560905886012864</c:v>
                </c:pt>
                <c:pt idx="3356">
                  <c:v>-0.1697248634048284</c:v>
                </c:pt>
                <c:pt idx="3357">
                  <c:v>0.71049338280501528</c:v>
                </c:pt>
                <c:pt idx="3358">
                  <c:v>0.67888492009098045</c:v>
                </c:pt>
                <c:pt idx="3359">
                  <c:v>7.0660891904577738</c:v>
                </c:pt>
                <c:pt idx="3360">
                  <c:v>13.628825226704336</c:v>
                </c:pt>
                <c:pt idx="3361">
                  <c:v>3.2034265038149176E-16</c:v>
                </c:pt>
                <c:pt idx="3362">
                  <c:v>0.42626475470209796</c:v>
                </c:pt>
                <c:pt idx="3363">
                  <c:v>-7.0660891904577721</c:v>
                </c:pt>
                <c:pt idx="3364">
                  <c:v>-0.21254463538010077</c:v>
                </c:pt>
                <c:pt idx="3365">
                  <c:v>-6.0732489820306386</c:v>
                </c:pt>
                <c:pt idx="3366">
                  <c:v>0.92465074284507731</c:v>
                </c:pt>
                <c:pt idx="3367">
                  <c:v>0.72128397193393678</c:v>
                </c:pt>
                <c:pt idx="3368">
                  <c:v>7.7530078090906479E-2</c:v>
                </c:pt>
                <c:pt idx="3369">
                  <c:v>-0.89576389627936948</c:v>
                </c:pt>
                <c:pt idx="3370">
                  <c:v>2.1876270031757712</c:v>
                </c:pt>
                <c:pt idx="3371">
                  <c:v>7.6486571760385464</c:v>
                </c:pt>
                <c:pt idx="3372">
                  <c:v>14.51012541066784</c:v>
                </c:pt>
                <c:pt idx="3373">
                  <c:v>1.7284540943106885</c:v>
                </c:pt>
                <c:pt idx="3374">
                  <c:v>-6.342538014163375E-2</c:v>
                </c:pt>
                <c:pt idx="3375">
                  <c:v>8.8683081332894673</c:v>
                </c:pt>
                <c:pt idx="3376">
                  <c:v>0.4342310645121546</c:v>
                </c:pt>
                <c:pt idx="3377">
                  <c:v>3.7802032712384158E-2</c:v>
                </c:pt>
                <c:pt idx="3378">
                  <c:v>1.0813310781733241</c:v>
                </c:pt>
                <c:pt idx="3379">
                  <c:v>1.5849625007211563</c:v>
                </c:pt>
                <c:pt idx="3380">
                  <c:v>-0.11875306913084391</c:v>
                </c:pt>
                <c:pt idx="3381">
                  <c:v>-0.36405357056003856</c:v>
                </c:pt>
                <c:pt idx="3382">
                  <c:v>9.0606959316875546</c:v>
                </c:pt>
                <c:pt idx="3383">
                  <c:v>-9.6450579349844787</c:v>
                </c:pt>
                <c:pt idx="3384">
                  <c:v>-4.718668544444217E-2</c:v>
                </c:pt>
                <c:pt idx="3385">
                  <c:v>3.242147769237743E-2</c:v>
                </c:pt>
                <c:pt idx="3386">
                  <c:v>-13.09237175423641</c:v>
                </c:pt>
                <c:pt idx="3387">
                  <c:v>2.502712485966061</c:v>
                </c:pt>
                <c:pt idx="3388">
                  <c:v>1.0638024894371918</c:v>
                </c:pt>
                <c:pt idx="3389">
                  <c:v>5.3439258961460415E-2</c:v>
                </c:pt>
                <c:pt idx="3390">
                  <c:v>8.0606959316875546</c:v>
                </c:pt>
                <c:pt idx="3391">
                  <c:v>0.15319985422781088</c:v>
                </c:pt>
                <c:pt idx="3392">
                  <c:v>11.188176705998535</c:v>
                </c:pt>
                <c:pt idx="3393">
                  <c:v>-0.59560974492066476</c:v>
                </c:pt>
                <c:pt idx="3394">
                  <c:v>9.7847323398144295E-2</c:v>
                </c:pt>
                <c:pt idx="3395">
                  <c:v>0.24100809950379526</c:v>
                </c:pt>
                <c:pt idx="3396">
                  <c:v>0.37196877738695794</c:v>
                </c:pt>
                <c:pt idx="3397">
                  <c:v>15.081275374083031</c:v>
                </c:pt>
                <c:pt idx="3398">
                  <c:v>0.91490240936511347</c:v>
                </c:pt>
                <c:pt idx="3399">
                  <c:v>0.10187961401921306</c:v>
                </c:pt>
                <c:pt idx="3400">
                  <c:v>-8.0624959257337636</c:v>
                </c:pt>
                <c:pt idx="3401">
                  <c:v>-0.59560974492066476</c:v>
                </c:pt>
                <c:pt idx="3402">
                  <c:v>2.1547698102676618</c:v>
                </c:pt>
                <c:pt idx="3403">
                  <c:v>-9.0597950917951025</c:v>
                </c:pt>
                <c:pt idx="3404">
                  <c:v>-0.11768302026117407</c:v>
                </c:pt>
                <c:pt idx="3405">
                  <c:v>-14.501837184902296</c:v>
                </c:pt>
                <c:pt idx="3406">
                  <c:v>17.245011024503995</c:v>
                </c:pt>
                <c:pt idx="3407">
                  <c:v>-12.840318978135199</c:v>
                </c:pt>
                <c:pt idx="3408">
                  <c:v>0.24100809950379526</c:v>
                </c:pt>
                <c:pt idx="3409">
                  <c:v>0.23266075679027509</c:v>
                </c:pt>
                <c:pt idx="3410">
                  <c:v>-9.8672787397096631</c:v>
                </c:pt>
                <c:pt idx="3411">
                  <c:v>12.125090539303256</c:v>
                </c:pt>
                <c:pt idx="3412">
                  <c:v>8.0606959316875546</c:v>
                </c:pt>
                <c:pt idx="3413">
                  <c:v>-3.7605930187387235</c:v>
                </c:pt>
                <c:pt idx="3414">
                  <c:v>-0.45768183668733747</c:v>
                </c:pt>
                <c:pt idx="3415">
                  <c:v>-7.0660891904577721</c:v>
                </c:pt>
                <c:pt idx="3416">
                  <c:v>0.46566357234881184</c:v>
                </c:pt>
                <c:pt idx="3417">
                  <c:v>-14.668090899484982</c:v>
                </c:pt>
                <c:pt idx="3418">
                  <c:v>10.146780789986687</c:v>
                </c:pt>
                <c:pt idx="3419">
                  <c:v>10.146780789986687</c:v>
                </c:pt>
                <c:pt idx="3420">
                  <c:v>10.146780789986687</c:v>
                </c:pt>
                <c:pt idx="3421">
                  <c:v>-1.7693870718585836</c:v>
                </c:pt>
                <c:pt idx="3422">
                  <c:v>11.786950240502948</c:v>
                </c:pt>
                <c:pt idx="3423">
                  <c:v>4.0585170407973008</c:v>
                </c:pt>
                <c:pt idx="3424">
                  <c:v>3.5175605685611822</c:v>
                </c:pt>
                <c:pt idx="3425">
                  <c:v>6.4760006049615848</c:v>
                </c:pt>
                <c:pt idx="3426">
                  <c:v>8.3837042924740537</c:v>
                </c:pt>
                <c:pt idx="3427">
                  <c:v>-6.063096798312583</c:v>
                </c:pt>
                <c:pt idx="3428">
                  <c:v>0.73693553833260139</c:v>
                </c:pt>
                <c:pt idx="3429">
                  <c:v>-1.3176151020162798</c:v>
                </c:pt>
                <c:pt idx="3430">
                  <c:v>0.6129279206207322</c:v>
                </c:pt>
                <c:pt idx="3431">
                  <c:v>0.22826898767311735</c:v>
                </c:pt>
                <c:pt idx="3432">
                  <c:v>0.2789759497028152</c:v>
                </c:pt>
                <c:pt idx="3433">
                  <c:v>0.14567745519563505</c:v>
                </c:pt>
                <c:pt idx="3434">
                  <c:v>-11.268542000300123</c:v>
                </c:pt>
                <c:pt idx="3435">
                  <c:v>-7.0660891904577721</c:v>
                </c:pt>
                <c:pt idx="3436">
                  <c:v>8.0606959316875546</c:v>
                </c:pt>
                <c:pt idx="3437">
                  <c:v>0.22460684240188988</c:v>
                </c:pt>
                <c:pt idx="3438">
                  <c:v>-0.98566847445550332</c:v>
                </c:pt>
                <c:pt idx="3439">
                  <c:v>13.518325307690866</c:v>
                </c:pt>
                <c:pt idx="3440">
                  <c:v>-2.538200909843912</c:v>
                </c:pt>
                <c:pt idx="3441">
                  <c:v>-5.7081095207267625E-2</c:v>
                </c:pt>
                <c:pt idx="3442">
                  <c:v>1.086084858299132</c:v>
                </c:pt>
                <c:pt idx="3443">
                  <c:v>-9.8672787397096631</c:v>
                </c:pt>
                <c:pt idx="3444">
                  <c:v>4.2340785511357737</c:v>
                </c:pt>
                <c:pt idx="3445">
                  <c:v>0.17283659686221581</c:v>
                </c:pt>
                <c:pt idx="3446">
                  <c:v>0.26918663281538924</c:v>
                </c:pt>
                <c:pt idx="3447">
                  <c:v>-0.73504711643550669</c:v>
                </c:pt>
                <c:pt idx="3448">
                  <c:v>11.58276924038209</c:v>
                </c:pt>
                <c:pt idx="3449">
                  <c:v>-0.99640673527599177</c:v>
                </c:pt>
                <c:pt idx="3450">
                  <c:v>1.9963977633198047</c:v>
                </c:pt>
                <c:pt idx="3451">
                  <c:v>12.598130062326126</c:v>
                </c:pt>
                <c:pt idx="3452">
                  <c:v>0.43115716464212073</c:v>
                </c:pt>
                <c:pt idx="3453">
                  <c:v>0.9997673260149964</c:v>
                </c:pt>
                <c:pt idx="3454">
                  <c:v>-11.380821783940931</c:v>
                </c:pt>
                <c:pt idx="3455">
                  <c:v>-12.550826932881439</c:v>
                </c:pt>
                <c:pt idx="3456">
                  <c:v>9.0606959316875546</c:v>
                </c:pt>
                <c:pt idx="3457">
                  <c:v>2.5018993427946477</c:v>
                </c:pt>
                <c:pt idx="3458">
                  <c:v>11.381182412624446</c:v>
                </c:pt>
                <c:pt idx="3459">
                  <c:v>0.18306610113037863</c:v>
                </c:pt>
                <c:pt idx="3460">
                  <c:v>-1.3613118318956527</c:v>
                </c:pt>
                <c:pt idx="3461">
                  <c:v>0.99639776331980445</c:v>
                </c:pt>
                <c:pt idx="3462">
                  <c:v>-0.99640673527599177</c:v>
                </c:pt>
                <c:pt idx="3463">
                  <c:v>2.1627295000381084</c:v>
                </c:pt>
                <c:pt idx="3464">
                  <c:v>2.1627295000381084</c:v>
                </c:pt>
                <c:pt idx="3465">
                  <c:v>-14.550786859688905</c:v>
                </c:pt>
                <c:pt idx="3466">
                  <c:v>-11.059119092544519</c:v>
                </c:pt>
                <c:pt idx="3467">
                  <c:v>2.1627295000381084</c:v>
                </c:pt>
                <c:pt idx="3468">
                  <c:v>-2.5204737742694427</c:v>
                </c:pt>
                <c:pt idx="3469">
                  <c:v>-5.6175468671697065E-2</c:v>
                </c:pt>
                <c:pt idx="3470">
                  <c:v>-9.0606959316875546</c:v>
                </c:pt>
                <c:pt idx="3471">
                  <c:v>1.4999151957734203</c:v>
                </c:pt>
                <c:pt idx="3472">
                  <c:v>8.6462586799900301</c:v>
                </c:pt>
                <c:pt idx="3473">
                  <c:v>-1.3006594781337113</c:v>
                </c:pt>
                <c:pt idx="3474">
                  <c:v>0.44057259138598198</c:v>
                </c:pt>
                <c:pt idx="3475">
                  <c:v>-0.1426043954428004</c:v>
                </c:pt>
                <c:pt idx="3476">
                  <c:v>-13.651388101356714</c:v>
                </c:pt>
                <c:pt idx="3477">
                  <c:v>-7.0660891904577721</c:v>
                </c:pt>
                <c:pt idx="3478">
                  <c:v>2.1627295000381084</c:v>
                </c:pt>
                <c:pt idx="3479">
                  <c:v>9.3815429511845849</c:v>
                </c:pt>
                <c:pt idx="3480">
                  <c:v>-1.3584299658036001</c:v>
                </c:pt>
                <c:pt idx="3481">
                  <c:v>-9.9667457608995313</c:v>
                </c:pt>
                <c:pt idx="3482">
                  <c:v>-9.9667457608995313</c:v>
                </c:pt>
                <c:pt idx="3483">
                  <c:v>5.1038705977719525</c:v>
                </c:pt>
                <c:pt idx="3484">
                  <c:v>-1.4582849974828473</c:v>
                </c:pt>
                <c:pt idx="3485">
                  <c:v>9.2304207950923818</c:v>
                </c:pt>
                <c:pt idx="3486">
                  <c:v>-1.5170584362193531</c:v>
                </c:pt>
                <c:pt idx="3487">
                  <c:v>-0.55032774623592584</c:v>
                </c:pt>
                <c:pt idx="3488">
                  <c:v>5.4076672755792636E-2</c:v>
                </c:pt>
                <c:pt idx="3489">
                  <c:v>1.9410101344828854</c:v>
                </c:pt>
                <c:pt idx="3490">
                  <c:v>-0.63387210120210224</c:v>
                </c:pt>
                <c:pt idx="3491">
                  <c:v>12.582534050319204</c:v>
                </c:pt>
                <c:pt idx="3492">
                  <c:v>1.4029783503081172</c:v>
                </c:pt>
                <c:pt idx="3493">
                  <c:v>1.1828640571498108</c:v>
                </c:pt>
                <c:pt idx="3494">
                  <c:v>0.73504711643550669</c:v>
                </c:pt>
                <c:pt idx="3495">
                  <c:v>4.3692338096657197</c:v>
                </c:pt>
                <c:pt idx="3496">
                  <c:v>5.9982104828232456E-2</c:v>
                </c:pt>
                <c:pt idx="3497">
                  <c:v>5.4076672755792636E-2</c:v>
                </c:pt>
                <c:pt idx="3498">
                  <c:v>2.1627295000381084</c:v>
                </c:pt>
                <c:pt idx="3499">
                  <c:v>0.99284020842713405</c:v>
                </c:pt>
                <c:pt idx="3500">
                  <c:v>-0.3214773231165059</c:v>
                </c:pt>
                <c:pt idx="3501">
                  <c:v>-15.965799312657159</c:v>
                </c:pt>
                <c:pt idx="3502">
                  <c:v>1.5671693530471431</c:v>
                </c:pt>
                <c:pt idx="3503">
                  <c:v>0.23890274336089537</c:v>
                </c:pt>
                <c:pt idx="3504">
                  <c:v>0.38605843230707781</c:v>
                </c:pt>
                <c:pt idx="3505">
                  <c:v>15.287712379549449</c:v>
                </c:pt>
                <c:pt idx="3506">
                  <c:v>0.36133093062918814</c:v>
                </c:pt>
                <c:pt idx="3507">
                  <c:v>-2.6719109204859635</c:v>
                </c:pt>
                <c:pt idx="3508">
                  <c:v>4.80033559298816E-2</c:v>
                </c:pt>
                <c:pt idx="3509">
                  <c:v>0.58466197055844271</c:v>
                </c:pt>
                <c:pt idx="3510">
                  <c:v>-0.40000468432136937</c:v>
                </c:pt>
                <c:pt idx="3511">
                  <c:v>1.4150374992788437</c:v>
                </c:pt>
                <c:pt idx="3512">
                  <c:v>1.9909187934718056</c:v>
                </c:pt>
                <c:pt idx="3513">
                  <c:v>1.4150374992788437</c:v>
                </c:pt>
                <c:pt idx="3514">
                  <c:v>-5.7548875021634682</c:v>
                </c:pt>
                <c:pt idx="3515">
                  <c:v>0.43377406186042983</c:v>
                </c:pt>
                <c:pt idx="3516">
                  <c:v>0.74507064380326149</c:v>
                </c:pt>
                <c:pt idx="3517">
                  <c:v>-8.0624959257337636</c:v>
                </c:pt>
                <c:pt idx="3518">
                  <c:v>0.1535452582534555</c:v>
                </c:pt>
                <c:pt idx="3519">
                  <c:v>8.6450579349844769</c:v>
                </c:pt>
                <c:pt idx="3520">
                  <c:v>-8.3657929046909857E-2</c:v>
                </c:pt>
                <c:pt idx="3521">
                  <c:v>-3.3704946840320957</c:v>
                </c:pt>
                <c:pt idx="3522">
                  <c:v>-0.14002351572845037</c:v>
                </c:pt>
                <c:pt idx="3523">
                  <c:v>0.63457093866958725</c:v>
                </c:pt>
                <c:pt idx="3524">
                  <c:v>-12.598207620320975</c:v>
                </c:pt>
                <c:pt idx="3525">
                  <c:v>10.866248611111173</c:v>
                </c:pt>
                <c:pt idx="3526">
                  <c:v>-11.059344460824425</c:v>
                </c:pt>
                <c:pt idx="3527">
                  <c:v>0.65137441596372814</c:v>
                </c:pt>
                <c:pt idx="3528">
                  <c:v>0.26255438751597671</c:v>
                </c:pt>
                <c:pt idx="3529">
                  <c:v>7.6486571760385464</c:v>
                </c:pt>
                <c:pt idx="3530">
                  <c:v>11.61378946447258</c:v>
                </c:pt>
                <c:pt idx="3531">
                  <c:v>8.0606959316875546</c:v>
                </c:pt>
                <c:pt idx="3532">
                  <c:v>2.1627295000381084</c:v>
                </c:pt>
                <c:pt idx="3533">
                  <c:v>-7.0660891904577721</c:v>
                </c:pt>
                <c:pt idx="3534">
                  <c:v>-8.6450579349844769</c:v>
                </c:pt>
                <c:pt idx="3535">
                  <c:v>1.4150374992788437</c:v>
                </c:pt>
                <c:pt idx="3536">
                  <c:v>1.5671693530471431</c:v>
                </c:pt>
                <c:pt idx="3537">
                  <c:v>1.3546531837947606E-2</c:v>
                </c:pt>
                <c:pt idx="3538">
                  <c:v>11.759472121202835</c:v>
                </c:pt>
                <c:pt idx="3539">
                  <c:v>8.0606959316875546</c:v>
                </c:pt>
                <c:pt idx="3540">
                  <c:v>-1.6997468143090853</c:v>
                </c:pt>
                <c:pt idx="3541">
                  <c:v>4.0802673398461353</c:v>
                </c:pt>
                <c:pt idx="3542">
                  <c:v>-0.15748389625500606</c:v>
                </c:pt>
                <c:pt idx="3543">
                  <c:v>4.3692338096657197</c:v>
                </c:pt>
                <c:pt idx="3544">
                  <c:v>4.3692338096657197</c:v>
                </c:pt>
                <c:pt idx="3545">
                  <c:v>9.6450579349844787</c:v>
                </c:pt>
                <c:pt idx="3546">
                  <c:v>4.3692338096657197</c:v>
                </c:pt>
                <c:pt idx="3547">
                  <c:v>4.3692338096657197</c:v>
                </c:pt>
                <c:pt idx="3548">
                  <c:v>4.3692338096657197</c:v>
                </c:pt>
                <c:pt idx="3549">
                  <c:v>4.3692338096657197</c:v>
                </c:pt>
                <c:pt idx="3550">
                  <c:v>-0.15196302915532145</c:v>
                </c:pt>
                <c:pt idx="3551">
                  <c:v>12.228918874172939</c:v>
                </c:pt>
                <c:pt idx="3552">
                  <c:v>11.344295907915818</c:v>
                </c:pt>
                <c:pt idx="3553">
                  <c:v>0.37889979481205432</c:v>
                </c:pt>
                <c:pt idx="3554">
                  <c:v>7.6486571760385464</c:v>
                </c:pt>
                <c:pt idx="3555">
                  <c:v>0.61448444062425855</c:v>
                </c:pt>
                <c:pt idx="3556">
                  <c:v>-10.229619965185119</c:v>
                </c:pt>
                <c:pt idx="3557">
                  <c:v>1.5559690888416076</c:v>
                </c:pt>
                <c:pt idx="3558">
                  <c:v>-15.980749499196147</c:v>
                </c:pt>
                <c:pt idx="3559">
                  <c:v>-19.52293011796419</c:v>
                </c:pt>
                <c:pt idx="3560">
                  <c:v>-10.059795091795101</c:v>
                </c:pt>
                <c:pt idx="3561">
                  <c:v>-8.8672787397096631</c:v>
                </c:pt>
                <c:pt idx="3562">
                  <c:v>-0.2415628755309692</c:v>
                </c:pt>
                <c:pt idx="3563">
                  <c:v>9.4100979663115627</c:v>
                </c:pt>
                <c:pt idx="3564">
                  <c:v>8.3837042924740537</c:v>
                </c:pt>
                <c:pt idx="3565">
                  <c:v>11.485158443755667</c:v>
                </c:pt>
                <c:pt idx="3566">
                  <c:v>-4.7725895038969268</c:v>
                </c:pt>
                <c:pt idx="3567">
                  <c:v>1.0713174045016527</c:v>
                </c:pt>
                <c:pt idx="3568">
                  <c:v>7.6486571760385464</c:v>
                </c:pt>
                <c:pt idx="3569">
                  <c:v>0.61448444062425855</c:v>
                </c:pt>
                <c:pt idx="3570">
                  <c:v>4.3692338096657197</c:v>
                </c:pt>
                <c:pt idx="3571">
                  <c:v>4.3692338096657197</c:v>
                </c:pt>
                <c:pt idx="3572">
                  <c:v>0.60725779705106264</c:v>
                </c:pt>
                <c:pt idx="3573">
                  <c:v>-0.46855300860584564</c:v>
                </c:pt>
                <c:pt idx="3574">
                  <c:v>-0.79542644069520574</c:v>
                </c:pt>
                <c:pt idx="3575">
                  <c:v>-0.81452587614214755</c:v>
                </c:pt>
                <c:pt idx="3576">
                  <c:v>-0.83279984854233224</c:v>
                </c:pt>
                <c:pt idx="3577">
                  <c:v>-2.3210630833449768</c:v>
                </c:pt>
                <c:pt idx="3578">
                  <c:v>-0.79542644069520574</c:v>
                </c:pt>
                <c:pt idx="3579">
                  <c:v>2.1627295000381084</c:v>
                </c:pt>
                <c:pt idx="3580">
                  <c:v>-0.15919859484925367</c:v>
                </c:pt>
                <c:pt idx="3581">
                  <c:v>11.188382790570113</c:v>
                </c:pt>
                <c:pt idx="3582">
                  <c:v>-8.6450579349844769</c:v>
                </c:pt>
                <c:pt idx="3583">
                  <c:v>-8.3837042924740537</c:v>
                </c:pt>
                <c:pt idx="3584">
                  <c:v>-2.0169866360899356</c:v>
                </c:pt>
                <c:pt idx="3585">
                  <c:v>3.2637071477629291</c:v>
                </c:pt>
                <c:pt idx="3586">
                  <c:v>4.5323990509490292E-2</c:v>
                </c:pt>
                <c:pt idx="3587">
                  <c:v>6.4448145225651148</c:v>
                </c:pt>
                <c:pt idx="3588">
                  <c:v>13.167470416444264</c:v>
                </c:pt>
                <c:pt idx="3589">
                  <c:v>-8.8683081332894673</c:v>
                </c:pt>
                <c:pt idx="3590">
                  <c:v>1.8723944756833606</c:v>
                </c:pt>
                <c:pt idx="3591">
                  <c:v>7.6486571760385464</c:v>
                </c:pt>
                <c:pt idx="3592">
                  <c:v>9.0232923212567524</c:v>
                </c:pt>
                <c:pt idx="3593">
                  <c:v>0.99006974312642182</c:v>
                </c:pt>
                <c:pt idx="3594">
                  <c:v>0.35086202407509826</c:v>
                </c:pt>
                <c:pt idx="3595">
                  <c:v>-1.8832766602759903</c:v>
                </c:pt>
                <c:pt idx="3596">
                  <c:v>-13.468369487109527</c:v>
                </c:pt>
                <c:pt idx="3597">
                  <c:v>0.71165450563701815</c:v>
                </c:pt>
                <c:pt idx="3598">
                  <c:v>-14.335064632126906</c:v>
                </c:pt>
                <c:pt idx="3599">
                  <c:v>7.0660891904577738</c:v>
                </c:pt>
                <c:pt idx="3600">
                  <c:v>1.5767315858316231E-2</c:v>
                </c:pt>
                <c:pt idx="3601">
                  <c:v>0.61095770925410098</c:v>
                </c:pt>
                <c:pt idx="3602">
                  <c:v>1.4439186192659728</c:v>
                </c:pt>
                <c:pt idx="3603">
                  <c:v>-9.7604427459966399</c:v>
                </c:pt>
                <c:pt idx="3604">
                  <c:v>0.48494600895519696</c:v>
                </c:pt>
                <c:pt idx="3605">
                  <c:v>0.10596699813746301</c:v>
                </c:pt>
                <c:pt idx="3606">
                  <c:v>-14.738408975813829</c:v>
                </c:pt>
                <c:pt idx="3607">
                  <c:v>4.3457748368417297</c:v>
                </c:pt>
                <c:pt idx="3608">
                  <c:v>0</c:v>
                </c:pt>
                <c:pt idx="3609">
                  <c:v>-0.16664986940945128</c:v>
                </c:pt>
                <c:pt idx="3610">
                  <c:v>6.6709342469913863E-2</c:v>
                </c:pt>
                <c:pt idx="3611">
                  <c:v>-3.2565565768729057</c:v>
                </c:pt>
                <c:pt idx="3612">
                  <c:v>-0.26918663281538907</c:v>
                </c:pt>
                <c:pt idx="3613">
                  <c:v>-0.19501598240514331</c:v>
                </c:pt>
                <c:pt idx="3614">
                  <c:v>1.3272418947838305</c:v>
                </c:pt>
                <c:pt idx="3615">
                  <c:v>-0.16315113680092075</c:v>
                </c:pt>
                <c:pt idx="3616">
                  <c:v>-7.0660891904577721</c:v>
                </c:pt>
                <c:pt idx="3617">
                  <c:v>-3.6805440998547337E-2</c:v>
                </c:pt>
                <c:pt idx="3618">
                  <c:v>-7.6407652741343868E-2</c:v>
                </c:pt>
                <c:pt idx="3619">
                  <c:v>0.1926450779423961</c:v>
                </c:pt>
                <c:pt idx="3620">
                  <c:v>-0.3048545815284211</c:v>
                </c:pt>
                <c:pt idx="3621">
                  <c:v>-8.693563677128105E-2</c:v>
                </c:pt>
                <c:pt idx="3622">
                  <c:v>4.4957782206369271E-2</c:v>
                </c:pt>
                <c:pt idx="3623">
                  <c:v>-0.2143524675027422</c:v>
                </c:pt>
                <c:pt idx="3624">
                  <c:v>2.484551223081918</c:v>
                </c:pt>
                <c:pt idx="3625">
                  <c:v>6.3952632789215647E-2</c:v>
                </c:pt>
                <c:pt idx="3626">
                  <c:v>-8.1812502397012959E-2</c:v>
                </c:pt>
                <c:pt idx="3627">
                  <c:v>0.68624583655833771</c:v>
                </c:pt>
                <c:pt idx="3628">
                  <c:v>-1.260381757704178</c:v>
                </c:pt>
                <c:pt idx="3629">
                  <c:v>-0.22662376564410897</c:v>
                </c:pt>
                <c:pt idx="3630">
                  <c:v>-7.5948853233298627E-2</c:v>
                </c:pt>
                <c:pt idx="3631">
                  <c:v>8.0606959316875546</c:v>
                </c:pt>
                <c:pt idx="3632">
                  <c:v>-0.21800366153073417</c:v>
                </c:pt>
                <c:pt idx="3633">
                  <c:v>0.22487341084020251</c:v>
                </c:pt>
                <c:pt idx="3634">
                  <c:v>-0.14632165928800406</c:v>
                </c:pt>
                <c:pt idx="3635">
                  <c:v>-1.9175378398080272</c:v>
                </c:pt>
                <c:pt idx="3636">
                  <c:v>0.22972596935141373</c:v>
                </c:pt>
                <c:pt idx="3637">
                  <c:v>-3.4027403800193819E-2</c:v>
                </c:pt>
                <c:pt idx="3638">
                  <c:v>0.44827382875277594</c:v>
                </c:pt>
                <c:pt idx="3639">
                  <c:v>0.17283659686221581</c:v>
                </c:pt>
                <c:pt idx="3640">
                  <c:v>-0.27964634703871188</c:v>
                </c:pt>
                <c:pt idx="3641">
                  <c:v>1.4683852631209886</c:v>
                </c:pt>
                <c:pt idx="3642">
                  <c:v>0.20309186537751173</c:v>
                </c:pt>
                <c:pt idx="3643">
                  <c:v>-4.3692338096657197</c:v>
                </c:pt>
                <c:pt idx="3644">
                  <c:v>9.965784284662087</c:v>
                </c:pt>
                <c:pt idx="3645">
                  <c:v>-0.99969946983728653</c:v>
                </c:pt>
                <c:pt idx="3646">
                  <c:v>0.36017556424432545</c:v>
                </c:pt>
                <c:pt idx="3647">
                  <c:v>-1.8615678167347237E-2</c:v>
                </c:pt>
                <c:pt idx="3648">
                  <c:v>1.1910363275349583</c:v>
                </c:pt>
                <c:pt idx="3649">
                  <c:v>0.4843001617159578</c:v>
                </c:pt>
                <c:pt idx="3650">
                  <c:v>0.73216460790238502</c:v>
                </c:pt>
                <c:pt idx="3651">
                  <c:v>1.3058084295240855</c:v>
                </c:pt>
                <c:pt idx="3652">
                  <c:v>1.7369655941662063</c:v>
                </c:pt>
                <c:pt idx="3653">
                  <c:v>3.2034265038149176E-16</c:v>
                </c:pt>
                <c:pt idx="3654">
                  <c:v>1.106915203916512</c:v>
                </c:pt>
                <c:pt idx="3655">
                  <c:v>0.87492286694988264</c:v>
                </c:pt>
                <c:pt idx="3656">
                  <c:v>0.3959286763311391</c:v>
                </c:pt>
                <c:pt idx="3657">
                  <c:v>1.7700739059781447</c:v>
                </c:pt>
                <c:pt idx="3658">
                  <c:v>-7.6486571760385464</c:v>
                </c:pt>
                <c:pt idx="3659">
                  <c:v>0.70279899101501453</c:v>
                </c:pt>
                <c:pt idx="3660">
                  <c:v>-5.1645851748322782</c:v>
                </c:pt>
                <c:pt idx="3661">
                  <c:v>12.566767596032916</c:v>
                </c:pt>
                <c:pt idx="3662">
                  <c:v>-7.6462586799900292</c:v>
                </c:pt>
                <c:pt idx="3663">
                  <c:v>-1.5306534307069528</c:v>
                </c:pt>
                <c:pt idx="3664">
                  <c:v>2.1600001239215181</c:v>
                </c:pt>
                <c:pt idx="3665">
                  <c:v>0.84826404756874685</c:v>
                </c:pt>
                <c:pt idx="3666">
                  <c:v>0.6398244357556746</c:v>
                </c:pt>
                <c:pt idx="3667">
                  <c:v>10.91687468418114</c:v>
                </c:pt>
                <c:pt idx="3668">
                  <c:v>-0.10547881291694468</c:v>
                </c:pt>
                <c:pt idx="3669">
                  <c:v>11.673603533168777</c:v>
                </c:pt>
                <c:pt idx="3670">
                  <c:v>-9.7534330717856443E-2</c:v>
                </c:pt>
                <c:pt idx="3671">
                  <c:v>0.73961031542177003</c:v>
                </c:pt>
                <c:pt idx="3672">
                  <c:v>4.8016185525084598</c:v>
                </c:pt>
                <c:pt idx="3673">
                  <c:v>-9.7927902943010636</c:v>
                </c:pt>
                <c:pt idx="3674">
                  <c:v>-5.1013289553739654</c:v>
                </c:pt>
                <c:pt idx="3675">
                  <c:v>0.24538654001436924</c:v>
                </c:pt>
                <c:pt idx="3676">
                  <c:v>-8.0606959316875546</c:v>
                </c:pt>
                <c:pt idx="3677">
                  <c:v>5.5647846187835261</c:v>
                </c:pt>
                <c:pt idx="3678">
                  <c:v>0.43050890804128394</c:v>
                </c:pt>
                <c:pt idx="3679">
                  <c:v>0.99460674122978143</c:v>
                </c:pt>
                <c:pt idx="3680">
                  <c:v>-0.25032335408423995</c:v>
                </c:pt>
                <c:pt idx="3681">
                  <c:v>-4.7176793368066655E-2</c:v>
                </c:pt>
                <c:pt idx="3682">
                  <c:v>-0.28743971850207173</c:v>
                </c:pt>
                <c:pt idx="3683">
                  <c:v>5.1289228696854615E-2</c:v>
                </c:pt>
                <c:pt idx="3684">
                  <c:v>-0.10205127146969711</c:v>
                </c:pt>
                <c:pt idx="3685">
                  <c:v>0.23710594084326767</c:v>
                </c:pt>
                <c:pt idx="3686">
                  <c:v>1.3619261628192814</c:v>
                </c:pt>
                <c:pt idx="3687">
                  <c:v>-1.9842326841416833</c:v>
                </c:pt>
                <c:pt idx="3688">
                  <c:v>8.2801030117511665E-3</c:v>
                </c:pt>
                <c:pt idx="3689">
                  <c:v>-0.18286405714981072</c:v>
                </c:pt>
                <c:pt idx="3690">
                  <c:v>-10.147204924942228</c:v>
                </c:pt>
                <c:pt idx="3691">
                  <c:v>9.5189809291704002</c:v>
                </c:pt>
                <c:pt idx="3692">
                  <c:v>5.6583529026451487</c:v>
                </c:pt>
                <c:pt idx="3693">
                  <c:v>0.58616125030478172</c:v>
                </c:pt>
                <c:pt idx="3694">
                  <c:v>-5.9228321394775394</c:v>
                </c:pt>
                <c:pt idx="3695">
                  <c:v>7.1242489839567833</c:v>
                </c:pt>
                <c:pt idx="3696">
                  <c:v>-10.917372079476841</c:v>
                </c:pt>
                <c:pt idx="3697">
                  <c:v>4.3204061377890559</c:v>
                </c:pt>
                <c:pt idx="3698">
                  <c:v>10.307580315927396</c:v>
                </c:pt>
                <c:pt idx="3699">
                  <c:v>2.2940220983174782</c:v>
                </c:pt>
                <c:pt idx="3700">
                  <c:v>15.162207728046056</c:v>
                </c:pt>
                <c:pt idx="3701">
                  <c:v>-9.7610796626422094E-2</c:v>
                </c:pt>
                <c:pt idx="3702">
                  <c:v>-1.1715271060388137</c:v>
                </c:pt>
                <c:pt idx="3703">
                  <c:v>10.703038388986418</c:v>
                </c:pt>
                <c:pt idx="3704">
                  <c:v>-3.1332370801137519</c:v>
                </c:pt>
                <c:pt idx="3705">
                  <c:v>-15.084033251332077</c:v>
                </c:pt>
                <c:pt idx="3706">
                  <c:v>8.0624959257337636</c:v>
                </c:pt>
                <c:pt idx="3707">
                  <c:v>11.563514081457122</c:v>
                </c:pt>
                <c:pt idx="3708">
                  <c:v>0.43832435181475943</c:v>
                </c:pt>
                <c:pt idx="3709">
                  <c:v>3.8474147814635637E-2</c:v>
                </c:pt>
                <c:pt idx="3710">
                  <c:v>5.7459543773934607</c:v>
                </c:pt>
                <c:pt idx="3711">
                  <c:v>-8.8672787397096631</c:v>
                </c:pt>
                <c:pt idx="3712">
                  <c:v>0.85798099512757198</c:v>
                </c:pt>
                <c:pt idx="3713">
                  <c:v>-14.380866867456534</c:v>
                </c:pt>
                <c:pt idx="3714">
                  <c:v>-7.5974318526833731</c:v>
                </c:pt>
                <c:pt idx="3715">
                  <c:v>8.7436329162260684E-2</c:v>
                </c:pt>
                <c:pt idx="3716">
                  <c:v>7.0660891904577721</c:v>
                </c:pt>
                <c:pt idx="3717">
                  <c:v>1.1876270031757714</c:v>
                </c:pt>
                <c:pt idx="3718">
                  <c:v>3.5706072077440858</c:v>
                </c:pt>
                <c:pt idx="3719">
                  <c:v>0.41503749927884348</c:v>
                </c:pt>
                <c:pt idx="3720">
                  <c:v>8.1794091163647345E-2</c:v>
                </c:pt>
                <c:pt idx="3721">
                  <c:v>0.46158008521587351</c:v>
                </c:pt>
                <c:pt idx="3722">
                  <c:v>0.4399279390802992</c:v>
                </c:pt>
                <c:pt idx="3723">
                  <c:v>1.1627295000381084</c:v>
                </c:pt>
                <c:pt idx="3724">
                  <c:v>0.71003001519515785</c:v>
                </c:pt>
                <c:pt idx="3725">
                  <c:v>-0.3747736290651168</c:v>
                </c:pt>
                <c:pt idx="3726">
                  <c:v>0.22204945329943812</c:v>
                </c:pt>
                <c:pt idx="3727">
                  <c:v>-0.43295940727610632</c:v>
                </c:pt>
                <c:pt idx="3728">
                  <c:v>0.28950661719498472</c:v>
                </c:pt>
                <c:pt idx="3729">
                  <c:v>0.16759994849606835</c:v>
                </c:pt>
                <c:pt idx="3730">
                  <c:v>1.9946067412297817</c:v>
                </c:pt>
                <c:pt idx="3731">
                  <c:v>5.6583528366367514E-2</c:v>
                </c:pt>
                <c:pt idx="3732">
                  <c:v>1.9946067412297817</c:v>
                </c:pt>
                <c:pt idx="3733">
                  <c:v>8.1056419482450472</c:v>
                </c:pt>
                <c:pt idx="3734">
                  <c:v>-0.24100809950379493</c:v>
                </c:pt>
                <c:pt idx="3735">
                  <c:v>2.8996950942043149</c:v>
                </c:pt>
                <c:pt idx="3736">
                  <c:v>6.9493063480313744</c:v>
                </c:pt>
                <c:pt idx="3737">
                  <c:v>0.9068905956085187</c:v>
                </c:pt>
                <c:pt idx="3738">
                  <c:v>0.99909916010754674</c:v>
                </c:pt>
                <c:pt idx="3739">
                  <c:v>9.9535673550914375E-2</c:v>
                </c:pt>
                <c:pt idx="3740">
                  <c:v>0.12775554719837295</c:v>
                </c:pt>
                <c:pt idx="3741">
                  <c:v>-11.381182412624446</c:v>
                </c:pt>
                <c:pt idx="3742">
                  <c:v>5.4980449300439433</c:v>
                </c:pt>
                <c:pt idx="3743">
                  <c:v>-0.20095473688243534</c:v>
                </c:pt>
                <c:pt idx="3744">
                  <c:v>-8.7302408106900153E-2</c:v>
                </c:pt>
                <c:pt idx="3745">
                  <c:v>1.9530990250309721</c:v>
                </c:pt>
                <c:pt idx="3746">
                  <c:v>-0.7627031555798145</c:v>
                </c:pt>
                <c:pt idx="3747">
                  <c:v>-0.16827148258979852</c:v>
                </c:pt>
                <c:pt idx="3748">
                  <c:v>0.15507723703499893</c:v>
                </c:pt>
                <c:pt idx="3749">
                  <c:v>-3.9444466002321223</c:v>
                </c:pt>
                <c:pt idx="3750">
                  <c:v>9.4286503090315463</c:v>
                </c:pt>
                <c:pt idx="3751">
                  <c:v>1.8703237531318555</c:v>
                </c:pt>
                <c:pt idx="3752">
                  <c:v>3.4352247581036446</c:v>
                </c:pt>
                <c:pt idx="3753">
                  <c:v>-8.3822637581148367</c:v>
                </c:pt>
                <c:pt idx="3754">
                  <c:v>12.502003002388932</c:v>
                </c:pt>
                <c:pt idx="3755">
                  <c:v>0.82781902461731982</c:v>
                </c:pt>
                <c:pt idx="3756">
                  <c:v>-3.3219280948873622</c:v>
                </c:pt>
                <c:pt idx="3757">
                  <c:v>0.63005039024969456</c:v>
                </c:pt>
                <c:pt idx="3758">
                  <c:v>3.5440199860610968</c:v>
                </c:pt>
                <c:pt idx="3759">
                  <c:v>0.32921514776561128</c:v>
                </c:pt>
                <c:pt idx="3760">
                  <c:v>-1.8579809951275723</c:v>
                </c:pt>
                <c:pt idx="3761">
                  <c:v>0.12775554719837295</c:v>
                </c:pt>
                <c:pt idx="3762">
                  <c:v>1.1332665308634642</c:v>
                </c:pt>
                <c:pt idx="3763">
                  <c:v>0.24792751344358552</c:v>
                </c:pt>
                <c:pt idx="3764">
                  <c:v>0.65207669657969314</c:v>
                </c:pt>
                <c:pt idx="3765">
                  <c:v>-0.36257007938470825</c:v>
                </c:pt>
                <c:pt idx="3766">
                  <c:v>0.23266075679027509</c:v>
                </c:pt>
                <c:pt idx="3767">
                  <c:v>0.93680617351280593</c:v>
                </c:pt>
                <c:pt idx="3768">
                  <c:v>0.19793937761190855</c:v>
                </c:pt>
                <c:pt idx="3769">
                  <c:v>1.2344652536370229</c:v>
                </c:pt>
                <c:pt idx="3770">
                  <c:v>0.19854567938208012</c:v>
                </c:pt>
                <c:pt idx="3771">
                  <c:v>-8.8683081332894673</c:v>
                </c:pt>
                <c:pt idx="3772">
                  <c:v>0.31719017588069931</c:v>
                </c:pt>
                <c:pt idx="3773">
                  <c:v>-0.92820931693198994</c:v>
                </c:pt>
                <c:pt idx="3774">
                  <c:v>0.28044115758887878</c:v>
                </c:pt>
                <c:pt idx="3775">
                  <c:v>-10.917123403264748</c:v>
                </c:pt>
                <c:pt idx="3776">
                  <c:v>5.0489607569754043</c:v>
                </c:pt>
                <c:pt idx="3777">
                  <c:v>7.6462586799900292</c:v>
                </c:pt>
                <c:pt idx="3778">
                  <c:v>10.381542951184585</c:v>
                </c:pt>
                <c:pt idx="3779">
                  <c:v>0.14684138832927149</c:v>
                </c:pt>
                <c:pt idx="3780">
                  <c:v>-5.3298226160049061E-2</c:v>
                </c:pt>
                <c:pt idx="3781">
                  <c:v>11.644006462681574</c:v>
                </c:pt>
                <c:pt idx="3782">
                  <c:v>2.543857297391483</c:v>
                </c:pt>
                <c:pt idx="3783">
                  <c:v>4.9753035197099428E-2</c:v>
                </c:pt>
                <c:pt idx="3784">
                  <c:v>0.62868387815047422</c:v>
                </c:pt>
                <c:pt idx="3785">
                  <c:v>0.26303440583379378</c:v>
                </c:pt>
                <c:pt idx="3786">
                  <c:v>0.46394709975979009</c:v>
                </c:pt>
                <c:pt idx="3787">
                  <c:v>0.29194396591832444</c:v>
                </c:pt>
                <c:pt idx="3788">
                  <c:v>0.18003502908715327</c:v>
                </c:pt>
                <c:pt idx="3789">
                  <c:v>-0.16457176694810563</c:v>
                </c:pt>
                <c:pt idx="3790">
                  <c:v>1.4853466796720467</c:v>
                </c:pt>
                <c:pt idx="3791">
                  <c:v>13.29734619894672</c:v>
                </c:pt>
                <c:pt idx="3792">
                  <c:v>-0.44157253758081455</c:v>
                </c:pt>
                <c:pt idx="3793">
                  <c:v>-5.4113734168478587</c:v>
                </c:pt>
                <c:pt idx="3794">
                  <c:v>-0.60633615151372311</c:v>
                </c:pt>
                <c:pt idx="3795">
                  <c:v>-0.17970602223489779</c:v>
                </c:pt>
                <c:pt idx="3796">
                  <c:v>-0.14705387747331661</c:v>
                </c:pt>
                <c:pt idx="3797">
                  <c:v>9.7216347552093723</c:v>
                </c:pt>
                <c:pt idx="3798">
                  <c:v>-1.5120086288863903</c:v>
                </c:pt>
                <c:pt idx="3799">
                  <c:v>4.2443252767633908</c:v>
                </c:pt>
                <c:pt idx="3800">
                  <c:v>-0.23132554610645528</c:v>
                </c:pt>
                <c:pt idx="3801">
                  <c:v>-12.08137247435552</c:v>
                </c:pt>
                <c:pt idx="3802">
                  <c:v>0.10949836493051458</c:v>
                </c:pt>
                <c:pt idx="3803">
                  <c:v>-0.83824893000338774</c:v>
                </c:pt>
                <c:pt idx="3804">
                  <c:v>8.3808217839409309</c:v>
                </c:pt>
                <c:pt idx="3805">
                  <c:v>8.6462586799900301</c:v>
                </c:pt>
                <c:pt idx="3806">
                  <c:v>0.17897014104531933</c:v>
                </c:pt>
                <c:pt idx="3807">
                  <c:v>-10.814315423787811</c:v>
                </c:pt>
                <c:pt idx="3808">
                  <c:v>-11.344665782303407</c:v>
                </c:pt>
                <c:pt idx="3809">
                  <c:v>1.3219280948873624</c:v>
                </c:pt>
                <c:pt idx="3810">
                  <c:v>1.5825620092507136</c:v>
                </c:pt>
                <c:pt idx="3811">
                  <c:v>-8.2578592346396302</c:v>
                </c:pt>
                <c:pt idx="3812">
                  <c:v>-11.866248611111173</c:v>
                </c:pt>
                <c:pt idx="3813">
                  <c:v>-0.21566407357765796</c:v>
                </c:pt>
                <c:pt idx="3814">
                  <c:v>0.78727067601427181</c:v>
                </c:pt>
                <c:pt idx="3815">
                  <c:v>-2.0783710635528725</c:v>
                </c:pt>
                <c:pt idx="3816">
                  <c:v>2.3176079268385861</c:v>
                </c:pt>
                <c:pt idx="3817">
                  <c:v>14.904399421380555</c:v>
                </c:pt>
                <c:pt idx="3818">
                  <c:v>-9.229619965185119</c:v>
                </c:pt>
                <c:pt idx="3819">
                  <c:v>-10.307580315927396</c:v>
                </c:pt>
                <c:pt idx="3820">
                  <c:v>-0.34358697601713539</c:v>
                </c:pt>
                <c:pt idx="3821">
                  <c:v>2.129477836322869E-2</c:v>
                </c:pt>
                <c:pt idx="3822">
                  <c:v>0.52000705888038645</c:v>
                </c:pt>
                <c:pt idx="3823">
                  <c:v>-0.36257007938470848</c:v>
                </c:pt>
                <c:pt idx="3824">
                  <c:v>0.83237136560684988</c:v>
                </c:pt>
                <c:pt idx="3825">
                  <c:v>-3.0449032245630523</c:v>
                </c:pt>
                <c:pt idx="3826">
                  <c:v>9.7598881832218343</c:v>
                </c:pt>
                <c:pt idx="3827">
                  <c:v>1.1722228721734276</c:v>
                </c:pt>
                <c:pt idx="3828">
                  <c:v>-1.4994110566059431</c:v>
                </c:pt>
                <c:pt idx="3829">
                  <c:v>0.67609079932104843</c:v>
                </c:pt>
                <c:pt idx="3830">
                  <c:v>0.99284020842713405</c:v>
                </c:pt>
                <c:pt idx="3831">
                  <c:v>-10.644457187509261</c:v>
                </c:pt>
                <c:pt idx="3832">
                  <c:v>0.17218097538268007</c:v>
                </c:pt>
                <c:pt idx="3833">
                  <c:v>-0.17654939175356457</c:v>
                </c:pt>
                <c:pt idx="3834">
                  <c:v>-5.8893689053568239E-2</c:v>
                </c:pt>
                <c:pt idx="3835">
                  <c:v>9.9662651028771325</c:v>
                </c:pt>
                <c:pt idx="3836">
                  <c:v>-8.2462160191972653E-2</c:v>
                </c:pt>
                <c:pt idx="3837">
                  <c:v>12.451296983981448</c:v>
                </c:pt>
                <c:pt idx="3838">
                  <c:v>0.13579437558084137</c:v>
                </c:pt>
                <c:pt idx="3839">
                  <c:v>-0.39740760525705249</c:v>
                </c:pt>
                <c:pt idx="3840">
                  <c:v>0.46506407305039155</c:v>
                </c:pt>
                <c:pt idx="3841">
                  <c:v>-1.1182197641803786</c:v>
                </c:pt>
                <c:pt idx="3842">
                  <c:v>-0.35429568940578476</c:v>
                </c:pt>
                <c:pt idx="3843">
                  <c:v>-20</c:v>
                </c:pt>
                <c:pt idx="3844">
                  <c:v>0.70335720152338632</c:v>
                </c:pt>
                <c:pt idx="3845">
                  <c:v>1.3061607790290457</c:v>
                </c:pt>
                <c:pt idx="3846">
                  <c:v>-0.35429568940578476</c:v>
                </c:pt>
                <c:pt idx="3847">
                  <c:v>8.9464189597951567</c:v>
                </c:pt>
                <c:pt idx="3848">
                  <c:v>5.7428280049069635E-2</c:v>
                </c:pt>
                <c:pt idx="3849">
                  <c:v>0.30968449913261537</c:v>
                </c:pt>
                <c:pt idx="3850">
                  <c:v>-0.1699149833180984</c:v>
                </c:pt>
                <c:pt idx="3851">
                  <c:v>4.0130299484491179</c:v>
                </c:pt>
                <c:pt idx="3852">
                  <c:v>15.092316690591018</c:v>
                </c:pt>
                <c:pt idx="3853">
                  <c:v>-1.3745459743282524</c:v>
                </c:pt>
                <c:pt idx="3854">
                  <c:v>-7.6486571760385464</c:v>
                </c:pt>
                <c:pt idx="3855">
                  <c:v>-8.3837042924740537</c:v>
                </c:pt>
                <c:pt idx="3856">
                  <c:v>-0.26509687229068596</c:v>
                </c:pt>
                <c:pt idx="3857">
                  <c:v>1.6057210608879533</c:v>
                </c:pt>
                <c:pt idx="3858">
                  <c:v>8.6450579349844769</c:v>
                </c:pt>
                <c:pt idx="3859">
                  <c:v>5.3439258961460415E-2</c:v>
                </c:pt>
                <c:pt idx="3860">
                  <c:v>0.12732863314625301</c:v>
                </c:pt>
                <c:pt idx="3861">
                  <c:v>0.15200309344505006</c:v>
                </c:pt>
                <c:pt idx="3862">
                  <c:v>0.48393258048991161</c:v>
                </c:pt>
                <c:pt idx="3863">
                  <c:v>0.98058254617275908</c:v>
                </c:pt>
                <c:pt idx="3864">
                  <c:v>0.94228450214371284</c:v>
                </c:pt>
                <c:pt idx="3865">
                  <c:v>-0.3024381903354621</c:v>
                </c:pt>
                <c:pt idx="3866">
                  <c:v>-9.3900138881481673E-2</c:v>
                </c:pt>
                <c:pt idx="3867">
                  <c:v>-0.48754999906321145</c:v>
                </c:pt>
                <c:pt idx="3868">
                  <c:v>1.6119665363276994E-2</c:v>
                </c:pt>
                <c:pt idx="3869">
                  <c:v>2.3447287534845196</c:v>
                </c:pt>
                <c:pt idx="3870">
                  <c:v>-0.2889130376593993</c:v>
                </c:pt>
                <c:pt idx="3871">
                  <c:v>12.248718247933585</c:v>
                </c:pt>
                <c:pt idx="3872">
                  <c:v>0.21021770739034554</c:v>
                </c:pt>
                <c:pt idx="3873">
                  <c:v>0.41136317846930692</c:v>
                </c:pt>
                <c:pt idx="3874">
                  <c:v>0.41136317846930692</c:v>
                </c:pt>
                <c:pt idx="3875">
                  <c:v>0.32224022016335468</c:v>
                </c:pt>
                <c:pt idx="3876">
                  <c:v>0.13299071485294967</c:v>
                </c:pt>
                <c:pt idx="3877">
                  <c:v>0.95419631038687514</c:v>
                </c:pt>
                <c:pt idx="3878">
                  <c:v>0.55705650415127161</c:v>
                </c:pt>
                <c:pt idx="3879">
                  <c:v>0.55705650415127161</c:v>
                </c:pt>
                <c:pt idx="3880">
                  <c:v>0.43171624042547441</c:v>
                </c:pt>
                <c:pt idx="3881">
                  <c:v>-2.8642987188840503</c:v>
                </c:pt>
                <c:pt idx="3882">
                  <c:v>1.3436769865369778</c:v>
                </c:pt>
                <c:pt idx="3883">
                  <c:v>1.2514700688677696</c:v>
                </c:pt>
                <c:pt idx="3884">
                  <c:v>2.1253997339504211</c:v>
                </c:pt>
                <c:pt idx="3885">
                  <c:v>2.9928044985957962</c:v>
                </c:pt>
                <c:pt idx="3886">
                  <c:v>0.23446525363702297</c:v>
                </c:pt>
                <c:pt idx="3887">
                  <c:v>-5.4447784022376294E-2</c:v>
                </c:pt>
                <c:pt idx="3888">
                  <c:v>-0.12613187981839438</c:v>
                </c:pt>
                <c:pt idx="3889">
                  <c:v>0.3410369178350669</c:v>
                </c:pt>
                <c:pt idx="3890">
                  <c:v>2.7765774500650631</c:v>
                </c:pt>
                <c:pt idx="3891">
                  <c:v>0.3114610958362935</c:v>
                </c:pt>
                <c:pt idx="3892">
                  <c:v>0.49185309632967472</c:v>
                </c:pt>
                <c:pt idx="3893">
                  <c:v>13.840318978135199</c:v>
                </c:pt>
                <c:pt idx="3894">
                  <c:v>2.148863385914483</c:v>
                </c:pt>
                <c:pt idx="3895">
                  <c:v>0.55019708256047972</c:v>
                </c:pt>
                <c:pt idx="3896">
                  <c:v>-0.2518272771540877</c:v>
                </c:pt>
                <c:pt idx="3897">
                  <c:v>-0.58376125582170613</c:v>
                </c:pt>
                <c:pt idx="3898">
                  <c:v>0.73696559416620622</c:v>
                </c:pt>
                <c:pt idx="3899">
                  <c:v>-0.3680261379928671</c:v>
                </c:pt>
                <c:pt idx="3900">
                  <c:v>0.12851474052268039</c:v>
                </c:pt>
                <c:pt idx="3901">
                  <c:v>-10.45189794595189</c:v>
                </c:pt>
                <c:pt idx="3902">
                  <c:v>1.4506614090095651</c:v>
                </c:pt>
                <c:pt idx="3903">
                  <c:v>0.10236171762967747</c:v>
                </c:pt>
                <c:pt idx="3904">
                  <c:v>-0.11278669704877031</c:v>
                </c:pt>
                <c:pt idx="3905">
                  <c:v>8.5391491230644684E-2</c:v>
                </c:pt>
                <c:pt idx="3906">
                  <c:v>-7.2149785755835083E-2</c:v>
                </c:pt>
                <c:pt idx="3907">
                  <c:v>9.3822637581148367</c:v>
                </c:pt>
                <c:pt idx="3908">
                  <c:v>-4.2854022188622487</c:v>
                </c:pt>
                <c:pt idx="3909">
                  <c:v>-9.3230547603416465</c:v>
                </c:pt>
                <c:pt idx="3910">
                  <c:v>6.7414669864011465</c:v>
                </c:pt>
                <c:pt idx="3911">
                  <c:v>5.9228321394775394</c:v>
                </c:pt>
                <c:pt idx="3912">
                  <c:v>-0.74390164137658266</c:v>
                </c:pt>
                <c:pt idx="3913">
                  <c:v>0.62385151411475126</c:v>
                </c:pt>
                <c:pt idx="3914">
                  <c:v>-0.14438990933517443</c:v>
                </c:pt>
                <c:pt idx="3915">
                  <c:v>0.75273291002452292</c:v>
                </c:pt>
                <c:pt idx="3916">
                  <c:v>3.736965594166207</c:v>
                </c:pt>
                <c:pt idx="3917">
                  <c:v>-2.9361969651205522</c:v>
                </c:pt>
                <c:pt idx="3918">
                  <c:v>0.85764707658866923</c:v>
                </c:pt>
                <c:pt idx="3919">
                  <c:v>-10.094517598784291</c:v>
                </c:pt>
                <c:pt idx="3920">
                  <c:v>1.1975151179291312</c:v>
                </c:pt>
                <c:pt idx="3921">
                  <c:v>8.3822637581148367</c:v>
                </c:pt>
                <c:pt idx="3922">
                  <c:v>-0.74790107184736199</c:v>
                </c:pt>
                <c:pt idx="3923">
                  <c:v>-7.0660891904577721</c:v>
                </c:pt>
                <c:pt idx="3924">
                  <c:v>-0.16959715345978812</c:v>
                </c:pt>
                <c:pt idx="3925">
                  <c:v>-0.47643804394298717</c:v>
                </c:pt>
                <c:pt idx="3926">
                  <c:v>0.75002174699165269</c:v>
                </c:pt>
                <c:pt idx="3927">
                  <c:v>2.0995356735509145</c:v>
                </c:pt>
                <c:pt idx="3928">
                  <c:v>1.5474877953024935</c:v>
                </c:pt>
                <c:pt idx="3929">
                  <c:v>0.70064765420153829</c:v>
                </c:pt>
                <c:pt idx="3930">
                  <c:v>6.0732489820306386</c:v>
                </c:pt>
                <c:pt idx="3931">
                  <c:v>9.5196362528432132</c:v>
                </c:pt>
                <c:pt idx="3932">
                  <c:v>8.9942125312798188E-2</c:v>
                </c:pt>
                <c:pt idx="3933">
                  <c:v>0.34288771352300851</c:v>
                </c:pt>
                <c:pt idx="3934">
                  <c:v>2.6273762559513685</c:v>
                </c:pt>
                <c:pt idx="3935">
                  <c:v>9.6444571875092606</c:v>
                </c:pt>
                <c:pt idx="3936">
                  <c:v>5.1808855109942531</c:v>
                </c:pt>
                <c:pt idx="3937">
                  <c:v>-0.1124747292584125</c:v>
                </c:pt>
                <c:pt idx="3938">
                  <c:v>0.95419631038687536</c:v>
                </c:pt>
                <c:pt idx="3939">
                  <c:v>4.5647846187835261</c:v>
                </c:pt>
                <c:pt idx="3940">
                  <c:v>14.510146020155364</c:v>
                </c:pt>
                <c:pt idx="3941">
                  <c:v>-0.52910926598763885</c:v>
                </c:pt>
                <c:pt idx="3942">
                  <c:v>0.20262916651501789</c:v>
                </c:pt>
                <c:pt idx="3943">
                  <c:v>0.49013895451956269</c:v>
                </c:pt>
                <c:pt idx="3944">
                  <c:v>0</c:v>
                </c:pt>
                <c:pt idx="3945">
                  <c:v>-0.80108500211943601</c:v>
                </c:pt>
                <c:pt idx="3946">
                  <c:v>-1.9131607871721379</c:v>
                </c:pt>
                <c:pt idx="3947">
                  <c:v>7.780588721516328E-2</c:v>
                </c:pt>
                <c:pt idx="3948">
                  <c:v>-5.2851882265735166E-2</c:v>
                </c:pt>
                <c:pt idx="3949">
                  <c:v>-0.18220333122074894</c:v>
                </c:pt>
                <c:pt idx="3950">
                  <c:v>0.40624055104168494</c:v>
                </c:pt>
                <c:pt idx="3951">
                  <c:v>-0.19639721280350353</c:v>
                </c:pt>
                <c:pt idx="3952">
                  <c:v>3.8073549220576046</c:v>
                </c:pt>
                <c:pt idx="3953">
                  <c:v>-8.3837042924740537</c:v>
                </c:pt>
                <c:pt idx="3954">
                  <c:v>0.25096157353321902</c:v>
                </c:pt>
                <c:pt idx="3955">
                  <c:v>0.35009876757852343</c:v>
                </c:pt>
                <c:pt idx="3956">
                  <c:v>0.63765104024801667</c:v>
                </c:pt>
                <c:pt idx="3957">
                  <c:v>0.19609567762822042</c:v>
                </c:pt>
                <c:pt idx="3958">
                  <c:v>0.15762216594621015</c:v>
                </c:pt>
                <c:pt idx="3959">
                  <c:v>-0.49401628947057097</c:v>
                </c:pt>
                <c:pt idx="3960">
                  <c:v>-0.49401628947057097</c:v>
                </c:pt>
                <c:pt idx="3961">
                  <c:v>-0.49401628947057097</c:v>
                </c:pt>
                <c:pt idx="3962">
                  <c:v>-0.49401628947057097</c:v>
                </c:pt>
                <c:pt idx="3963">
                  <c:v>-0.49401628947057097</c:v>
                </c:pt>
                <c:pt idx="3964">
                  <c:v>-0.49401628947057097</c:v>
                </c:pt>
                <c:pt idx="3965">
                  <c:v>-0.49401628947057097</c:v>
                </c:pt>
                <c:pt idx="3966">
                  <c:v>-0.49401628947057097</c:v>
                </c:pt>
                <c:pt idx="3967">
                  <c:v>-0.49401628947057097</c:v>
                </c:pt>
                <c:pt idx="3968">
                  <c:v>-1.115035657093064</c:v>
                </c:pt>
                <c:pt idx="3969">
                  <c:v>-0.49401628947057097</c:v>
                </c:pt>
                <c:pt idx="3970">
                  <c:v>-0.49401628947057097</c:v>
                </c:pt>
                <c:pt idx="3971">
                  <c:v>-0.49401628947057097</c:v>
                </c:pt>
                <c:pt idx="3972">
                  <c:v>-20</c:v>
                </c:pt>
                <c:pt idx="3973">
                  <c:v>17.329194856384394</c:v>
                </c:pt>
                <c:pt idx="3974">
                  <c:v>-0.20586069744655963</c:v>
                </c:pt>
                <c:pt idx="3975">
                  <c:v>-0.20586069744655963</c:v>
                </c:pt>
                <c:pt idx="3976">
                  <c:v>-0.20124898854074674</c:v>
                </c:pt>
                <c:pt idx="3977">
                  <c:v>-0.20586069744655963</c:v>
                </c:pt>
                <c:pt idx="3978">
                  <c:v>-0.20586069744655963</c:v>
                </c:pt>
                <c:pt idx="3979">
                  <c:v>-0.20124898854074674</c:v>
                </c:pt>
                <c:pt idx="3980">
                  <c:v>-0.20124898854074674</c:v>
                </c:pt>
                <c:pt idx="3981">
                  <c:v>17.329194856384394</c:v>
                </c:pt>
                <c:pt idx="3982">
                  <c:v>-0.20124898854074674</c:v>
                </c:pt>
                <c:pt idx="3983">
                  <c:v>17.142379664734335</c:v>
                </c:pt>
                <c:pt idx="3984">
                  <c:v>7.0389327891398304E-2</c:v>
                </c:pt>
                <c:pt idx="3985">
                  <c:v>7.0389327891398304E-2</c:v>
                </c:pt>
                <c:pt idx="3986">
                  <c:v>7.0389327891398304E-2</c:v>
                </c:pt>
                <c:pt idx="3987">
                  <c:v>7.0389327891398304E-2</c:v>
                </c:pt>
                <c:pt idx="3988">
                  <c:v>7.0389327891398304E-2</c:v>
                </c:pt>
                <c:pt idx="3989">
                  <c:v>7.0389327891398304E-2</c:v>
                </c:pt>
                <c:pt idx="3990">
                  <c:v>7.0389327891398304E-2</c:v>
                </c:pt>
                <c:pt idx="3991">
                  <c:v>7.0389327891398304E-2</c:v>
                </c:pt>
                <c:pt idx="3992">
                  <c:v>7.0389327891398304E-2</c:v>
                </c:pt>
                <c:pt idx="3993">
                  <c:v>7.0389327891398304E-2</c:v>
                </c:pt>
                <c:pt idx="3994">
                  <c:v>7.0389327891398304E-2</c:v>
                </c:pt>
                <c:pt idx="3995">
                  <c:v>-1.1182197641803786</c:v>
                </c:pt>
                <c:pt idx="3996">
                  <c:v>-1.1182197641803786</c:v>
                </c:pt>
                <c:pt idx="3997">
                  <c:v>0.15075260289178616</c:v>
                </c:pt>
                <c:pt idx="3998">
                  <c:v>-1.1182197641803786</c:v>
                </c:pt>
                <c:pt idx="3999">
                  <c:v>17.329194856384394</c:v>
                </c:pt>
                <c:pt idx="4000">
                  <c:v>7.0389327891398304E-2</c:v>
                </c:pt>
                <c:pt idx="4001">
                  <c:v>-0.49401628947057097</c:v>
                </c:pt>
                <c:pt idx="4002">
                  <c:v>-0.1780224691409088</c:v>
                </c:pt>
                <c:pt idx="4003">
                  <c:v>-0.17806736845194776</c:v>
                </c:pt>
                <c:pt idx="4004">
                  <c:v>7.0389327891398304E-2</c:v>
                </c:pt>
                <c:pt idx="4005">
                  <c:v>-0.16463070177279943</c:v>
                </c:pt>
                <c:pt idx="4006">
                  <c:v>-4.7332641937714239</c:v>
                </c:pt>
                <c:pt idx="4007">
                  <c:v>11.468284625191272</c:v>
                </c:pt>
                <c:pt idx="4008">
                  <c:v>-12.717105171805365</c:v>
                </c:pt>
                <c:pt idx="4009">
                  <c:v>0.29025587456881791</c:v>
                </c:pt>
                <c:pt idx="4010">
                  <c:v>5.7342714849969436</c:v>
                </c:pt>
                <c:pt idx="4011">
                  <c:v>2.3579293545281903</c:v>
                </c:pt>
                <c:pt idx="4012">
                  <c:v>-0.61394156769292252</c:v>
                </c:pt>
                <c:pt idx="4013">
                  <c:v>-2.750119223093233</c:v>
                </c:pt>
                <c:pt idx="4014">
                  <c:v>0.11872693857075152</c:v>
                </c:pt>
                <c:pt idx="4015">
                  <c:v>-8.3837042924740537</c:v>
                </c:pt>
                <c:pt idx="4016">
                  <c:v>3.6022366801955253E-3</c:v>
                </c:pt>
                <c:pt idx="4017">
                  <c:v>6.0732489820306386</c:v>
                </c:pt>
                <c:pt idx="4018">
                  <c:v>-1.6017132519074588E-16</c:v>
                </c:pt>
                <c:pt idx="4019">
                  <c:v>-2.308361311304118E-2</c:v>
                </c:pt>
                <c:pt idx="4020">
                  <c:v>-0.1426043954428004</c:v>
                </c:pt>
                <c:pt idx="4021">
                  <c:v>8.3837042924740537</c:v>
                </c:pt>
                <c:pt idx="4022">
                  <c:v>0.19235532519116816</c:v>
                </c:pt>
                <c:pt idx="4023">
                  <c:v>-0.56985560833094762</c:v>
                </c:pt>
                <c:pt idx="4024">
                  <c:v>-4.3202160178757865</c:v>
                </c:pt>
                <c:pt idx="4025">
                  <c:v>12.502003002388932</c:v>
                </c:pt>
                <c:pt idx="4026">
                  <c:v>0.96010727287648756</c:v>
                </c:pt>
                <c:pt idx="4027">
                  <c:v>-6.1965283609369424</c:v>
                </c:pt>
                <c:pt idx="4028">
                  <c:v>0.61448444062425855</c:v>
                </c:pt>
                <c:pt idx="4029">
                  <c:v>1.3625700793847084</c:v>
                </c:pt>
                <c:pt idx="4030">
                  <c:v>-7.6486571760385464</c:v>
                </c:pt>
                <c:pt idx="4031">
                  <c:v>-14.666242498774883</c:v>
                </c:pt>
                <c:pt idx="4032">
                  <c:v>0.1336245641301953</c:v>
                </c:pt>
                <c:pt idx="4033">
                  <c:v>-1.1344973594008979E-2</c:v>
                </c:pt>
                <c:pt idx="4034">
                  <c:v>0.45820535843521748</c:v>
                </c:pt>
                <c:pt idx="4035">
                  <c:v>1.0834160081876372</c:v>
                </c:pt>
                <c:pt idx="4036">
                  <c:v>0.26447782270346232</c:v>
                </c:pt>
                <c:pt idx="4037">
                  <c:v>-6.7573661753087865E-3</c:v>
                </c:pt>
                <c:pt idx="4038">
                  <c:v>0.29828525301684605</c:v>
                </c:pt>
                <c:pt idx="4039">
                  <c:v>0.1006939996194727</c:v>
                </c:pt>
                <c:pt idx="4040">
                  <c:v>-1.9628806748932515E-2</c:v>
                </c:pt>
                <c:pt idx="4041">
                  <c:v>0.21944513728611093</c:v>
                </c:pt>
                <c:pt idx="4042">
                  <c:v>0.18183832298581329</c:v>
                </c:pt>
                <c:pt idx="4043">
                  <c:v>0.63495063655283257</c:v>
                </c:pt>
                <c:pt idx="4044">
                  <c:v>0.28239973070072494</c:v>
                </c:pt>
                <c:pt idx="4045">
                  <c:v>-0.40794807449252457</c:v>
                </c:pt>
                <c:pt idx="4046">
                  <c:v>0</c:v>
                </c:pt>
                <c:pt idx="4047">
                  <c:v>0.35633812567319367</c:v>
                </c:pt>
                <c:pt idx="4048">
                  <c:v>-9.2817094585823851E-2</c:v>
                </c:pt>
                <c:pt idx="4049">
                  <c:v>-0.31550182572792956</c:v>
                </c:pt>
                <c:pt idx="4050">
                  <c:v>0.32832586608551323</c:v>
                </c:pt>
                <c:pt idx="4051">
                  <c:v>0.41503749927884398</c:v>
                </c:pt>
                <c:pt idx="4052">
                  <c:v>1.8983103367572647E-2</c:v>
                </c:pt>
                <c:pt idx="4053">
                  <c:v>0.12573124248149906</c:v>
                </c:pt>
                <c:pt idx="4054">
                  <c:v>0.14336417517117775</c:v>
                </c:pt>
                <c:pt idx="4055">
                  <c:v>-4.0641984497345761E-2</c:v>
                </c:pt>
                <c:pt idx="4056">
                  <c:v>0.35940280030602501</c:v>
                </c:pt>
                <c:pt idx="4057">
                  <c:v>-0.19854567938208037</c:v>
                </c:pt>
                <c:pt idx="4058">
                  <c:v>-0.63634297226096792</c:v>
                </c:pt>
                <c:pt idx="4059">
                  <c:v>10.75933340719466</c:v>
                </c:pt>
                <c:pt idx="4060">
                  <c:v>0.67318968373289145</c:v>
                </c:pt>
                <c:pt idx="4061">
                  <c:v>11.759610821875043</c:v>
                </c:pt>
                <c:pt idx="4062">
                  <c:v>1.5244011959757013</c:v>
                </c:pt>
                <c:pt idx="4063">
                  <c:v>0.16505924627049623</c:v>
                </c:pt>
                <c:pt idx="4064">
                  <c:v>-0.30400618689010028</c:v>
                </c:pt>
                <c:pt idx="4065">
                  <c:v>-0.29650163536495944</c:v>
                </c:pt>
                <c:pt idx="4066">
                  <c:v>0.14229388246512151</c:v>
                </c:pt>
                <c:pt idx="4067">
                  <c:v>8.8536674601656914E-2</c:v>
                </c:pt>
                <c:pt idx="4068">
                  <c:v>4.3692338096657197</c:v>
                </c:pt>
                <c:pt idx="4069">
                  <c:v>5.4802385238586701E-2</c:v>
                </c:pt>
                <c:pt idx="4070">
                  <c:v>8.1963972128035039</c:v>
                </c:pt>
                <c:pt idx="4071">
                  <c:v>-6.0732489820306386</c:v>
                </c:pt>
                <c:pt idx="4072">
                  <c:v>2.7286503259542023</c:v>
                </c:pt>
                <c:pt idx="4073">
                  <c:v>-3.6585436331022643</c:v>
                </c:pt>
                <c:pt idx="4074">
                  <c:v>7.1892918481785723E-2</c:v>
                </c:pt>
                <c:pt idx="4075">
                  <c:v>-11.644156719937438</c:v>
                </c:pt>
                <c:pt idx="4076">
                  <c:v>-4.2432530738261232</c:v>
                </c:pt>
                <c:pt idx="4077">
                  <c:v>-7.0624959257337645</c:v>
                </c:pt>
                <c:pt idx="4078">
                  <c:v>15.238827652906503</c:v>
                </c:pt>
                <c:pt idx="4079">
                  <c:v>-15.702767912403596</c:v>
                </c:pt>
                <c:pt idx="4080">
                  <c:v>2.7114878779978334E-2</c:v>
                </c:pt>
                <c:pt idx="4081">
                  <c:v>0.44980291743952033</c:v>
                </c:pt>
                <c:pt idx="4082">
                  <c:v>7.6462586799900292</c:v>
                </c:pt>
                <c:pt idx="4083">
                  <c:v>-8.3837042924740537</c:v>
                </c:pt>
                <c:pt idx="4084">
                  <c:v>8.0624959257337636</c:v>
                </c:pt>
                <c:pt idx="4085">
                  <c:v>0.36630651648301954</c:v>
                </c:pt>
                <c:pt idx="4086">
                  <c:v>0.87735508615374846</c:v>
                </c:pt>
                <c:pt idx="4087">
                  <c:v>-0.16600995143892924</c:v>
                </c:pt>
                <c:pt idx="4088">
                  <c:v>0.18417898512255446</c:v>
                </c:pt>
                <c:pt idx="4089">
                  <c:v>-0.4336531774461907</c:v>
                </c:pt>
                <c:pt idx="4090">
                  <c:v>0.35009876757852315</c:v>
                </c:pt>
                <c:pt idx="4091">
                  <c:v>-10.759610821875045</c:v>
                </c:pt>
                <c:pt idx="4092">
                  <c:v>-10.814315423787811</c:v>
                </c:pt>
                <c:pt idx="4093">
                  <c:v>-0.16146342269411637</c:v>
                </c:pt>
                <c:pt idx="4094">
                  <c:v>-1.9037691771433678</c:v>
                </c:pt>
                <c:pt idx="4095">
                  <c:v>0.39588122003795267</c:v>
                </c:pt>
                <c:pt idx="4096">
                  <c:v>0.27651763519741585</c:v>
                </c:pt>
                <c:pt idx="4097">
                  <c:v>1.0597062461242677</c:v>
                </c:pt>
                <c:pt idx="4098">
                  <c:v>12.518407276671365</c:v>
                </c:pt>
                <c:pt idx="4099">
                  <c:v>-2.4349861415749068E-2</c:v>
                </c:pt>
                <c:pt idx="4100">
                  <c:v>-1.9210603965834915E-2</c:v>
                </c:pt>
                <c:pt idx="4101">
                  <c:v>0.54712674544678896</c:v>
                </c:pt>
                <c:pt idx="4102">
                  <c:v>0.83756443263563018</c:v>
                </c:pt>
                <c:pt idx="4103">
                  <c:v>1.6280312226130422</c:v>
                </c:pt>
                <c:pt idx="4104">
                  <c:v>1.2223924213364481</c:v>
                </c:pt>
                <c:pt idx="4105">
                  <c:v>-0.24000896473507019</c:v>
                </c:pt>
                <c:pt idx="4106">
                  <c:v>0.14641279290682382</c:v>
                </c:pt>
                <c:pt idx="4107">
                  <c:v>0.14641279290682382</c:v>
                </c:pt>
                <c:pt idx="4108">
                  <c:v>1.92070925875516</c:v>
                </c:pt>
                <c:pt idx="4109">
                  <c:v>0.48308288670194283</c:v>
                </c:pt>
                <c:pt idx="4110">
                  <c:v>5.161410760753922E-2</c:v>
                </c:pt>
                <c:pt idx="4111">
                  <c:v>1.1831983977871325</c:v>
                </c:pt>
                <c:pt idx="4112">
                  <c:v>-7.9675668278559597E-3</c:v>
                </c:pt>
                <c:pt idx="4113">
                  <c:v>8.1126884466339699E-2</c:v>
                </c:pt>
                <c:pt idx="4114">
                  <c:v>-0.3157539269438272</c:v>
                </c:pt>
                <c:pt idx="4115">
                  <c:v>0.63161259401997771</c:v>
                </c:pt>
                <c:pt idx="4116">
                  <c:v>1.0827404310079363</c:v>
                </c:pt>
                <c:pt idx="4117">
                  <c:v>-2.9635111156811713</c:v>
                </c:pt>
                <c:pt idx="4118">
                  <c:v>0.68896022125537415</c:v>
                </c:pt>
                <c:pt idx="4119">
                  <c:v>-4.7184017509716424E-2</c:v>
                </c:pt>
                <c:pt idx="4120">
                  <c:v>-4.5152036392375069E-2</c:v>
                </c:pt>
                <c:pt idx="4121">
                  <c:v>0.20339970599340063</c:v>
                </c:pt>
                <c:pt idx="4122">
                  <c:v>5.4230658730347789</c:v>
                </c:pt>
                <c:pt idx="4123">
                  <c:v>-6.0099773453541267E-4</c:v>
                </c:pt>
                <c:pt idx="4124">
                  <c:v>0.15611920191728165</c:v>
                </c:pt>
                <c:pt idx="4125">
                  <c:v>-1.4434143049596457</c:v>
                </c:pt>
                <c:pt idx="4126">
                  <c:v>-0.38434070205592719</c:v>
                </c:pt>
                <c:pt idx="4127">
                  <c:v>0.53927041002828724</c:v>
                </c:pt>
                <c:pt idx="4128">
                  <c:v>-0.19179014752277612</c:v>
                </c:pt>
                <c:pt idx="4129">
                  <c:v>-9.9667457608995313</c:v>
                </c:pt>
                <c:pt idx="4130">
                  <c:v>0.31297649404283401</c:v>
                </c:pt>
                <c:pt idx="4131">
                  <c:v>0.63726963007116944</c:v>
                </c:pt>
                <c:pt idx="4132">
                  <c:v>-1.2370391973008494</c:v>
                </c:pt>
                <c:pt idx="4133">
                  <c:v>-9.0606959316875546</c:v>
                </c:pt>
                <c:pt idx="4134">
                  <c:v>0.86630920945375811</c:v>
                </c:pt>
                <c:pt idx="4135">
                  <c:v>0.10691520391651219</c:v>
                </c:pt>
                <c:pt idx="4136">
                  <c:v>-0.59560974492066476</c:v>
                </c:pt>
                <c:pt idx="4137">
                  <c:v>0.12553088208385882</c:v>
                </c:pt>
                <c:pt idx="4138">
                  <c:v>0.84944032342461862</c:v>
                </c:pt>
                <c:pt idx="4139">
                  <c:v>0.54505377928451992</c:v>
                </c:pt>
                <c:pt idx="4140">
                  <c:v>8.3657929046909871E-2</c:v>
                </c:pt>
                <c:pt idx="4141">
                  <c:v>1.3918301081175186</c:v>
                </c:pt>
                <c:pt idx="4142">
                  <c:v>1.2796172900293981</c:v>
                </c:pt>
                <c:pt idx="4143">
                  <c:v>1.3048545815284207</c:v>
                </c:pt>
                <c:pt idx="4144">
                  <c:v>-11.188588845707349</c:v>
                </c:pt>
                <c:pt idx="4145">
                  <c:v>5.1567057124103384</c:v>
                </c:pt>
                <c:pt idx="4146">
                  <c:v>-10.966265102877133</c:v>
                </c:pt>
                <c:pt idx="4147">
                  <c:v>-8.8683081332894673</c:v>
                </c:pt>
                <c:pt idx="4148">
                  <c:v>3.0831412353002459</c:v>
                </c:pt>
                <c:pt idx="4149">
                  <c:v>0.43812111239188495</c:v>
                </c:pt>
                <c:pt idx="4150">
                  <c:v>-1.5106892390208284E-2</c:v>
                </c:pt>
                <c:pt idx="4151">
                  <c:v>0.15700911355702699</c:v>
                </c:pt>
                <c:pt idx="4152">
                  <c:v>-8.5900073405647204E-2</c:v>
                </c:pt>
                <c:pt idx="4153">
                  <c:v>6.6438788981172003E-2</c:v>
                </c:pt>
                <c:pt idx="4154">
                  <c:v>6.228427825434274E-2</c:v>
                </c:pt>
                <c:pt idx="4155">
                  <c:v>-0.17833724125851225</c:v>
                </c:pt>
                <c:pt idx="4156">
                  <c:v>-13.773173556192697</c:v>
                </c:pt>
                <c:pt idx="4157">
                  <c:v>0.71569187775723109</c:v>
                </c:pt>
                <c:pt idx="4158">
                  <c:v>-12.598207620320975</c:v>
                </c:pt>
                <c:pt idx="4159">
                  <c:v>0.39592867633113932</c:v>
                </c:pt>
                <c:pt idx="4160">
                  <c:v>-13.344342147400473</c:v>
                </c:pt>
                <c:pt idx="4161">
                  <c:v>9.0606959316875546</c:v>
                </c:pt>
                <c:pt idx="4162">
                  <c:v>10.866763767353351</c:v>
                </c:pt>
                <c:pt idx="4163">
                  <c:v>-10.058893689053569</c:v>
                </c:pt>
                <c:pt idx="4164">
                  <c:v>-11.551067348664397</c:v>
                </c:pt>
                <c:pt idx="4165">
                  <c:v>7.6486571760385464</c:v>
                </c:pt>
                <c:pt idx="4166">
                  <c:v>3.2730184944064158</c:v>
                </c:pt>
                <c:pt idx="4167">
                  <c:v>-13.188279751964144</c:v>
                </c:pt>
                <c:pt idx="4168">
                  <c:v>-7.6486571760385464</c:v>
                </c:pt>
                <c:pt idx="4169">
                  <c:v>2.4355366805150602</c:v>
                </c:pt>
                <c:pt idx="4170">
                  <c:v>0.1750867065580908</c:v>
                </c:pt>
                <c:pt idx="4171">
                  <c:v>-15.524470296762114</c:v>
                </c:pt>
                <c:pt idx="4172">
                  <c:v>-10.518980929170402</c:v>
                </c:pt>
                <c:pt idx="4173">
                  <c:v>5.3457748368417297</c:v>
                </c:pt>
                <c:pt idx="4174">
                  <c:v>-1.8313579644411608</c:v>
                </c:pt>
                <c:pt idx="4175">
                  <c:v>1.4388926758513425</c:v>
                </c:pt>
                <c:pt idx="4176">
                  <c:v>3.0407918826782576</c:v>
                </c:pt>
                <c:pt idx="4177">
                  <c:v>1.1373723791228787</c:v>
                </c:pt>
                <c:pt idx="4178">
                  <c:v>9.8667637673533513</c:v>
                </c:pt>
                <c:pt idx="4179">
                  <c:v>8.6462586799900301</c:v>
                </c:pt>
                <c:pt idx="4180">
                  <c:v>1.3780678706904594</c:v>
                </c:pt>
                <c:pt idx="4181">
                  <c:v>13.26834705468252</c:v>
                </c:pt>
                <c:pt idx="4182">
                  <c:v>-0.1883449405087701</c:v>
                </c:pt>
                <c:pt idx="4183">
                  <c:v>5.3339007365534385</c:v>
                </c:pt>
                <c:pt idx="4184">
                  <c:v>0.7360050781248082</c:v>
                </c:pt>
                <c:pt idx="4185">
                  <c:v>11.702749878828293</c:v>
                </c:pt>
                <c:pt idx="4186">
                  <c:v>13.389855370666298</c:v>
                </c:pt>
                <c:pt idx="4187">
                  <c:v>5.0599238176520576</c:v>
                </c:pt>
                <c:pt idx="4188">
                  <c:v>-11.381182412624446</c:v>
                </c:pt>
                <c:pt idx="4189">
                  <c:v>15.081275374083031</c:v>
                </c:pt>
                <c:pt idx="4190">
                  <c:v>5.9148833863620496</c:v>
                </c:pt>
                <c:pt idx="4191">
                  <c:v>-7.0660891904577721</c:v>
                </c:pt>
                <c:pt idx="4192">
                  <c:v>-11.268736919579066</c:v>
                </c:pt>
                <c:pt idx="4193">
                  <c:v>0.383015044279998</c:v>
                </c:pt>
                <c:pt idx="4194">
                  <c:v>1.1750867065580914</c:v>
                </c:pt>
                <c:pt idx="4195">
                  <c:v>1.8948177633079439</c:v>
                </c:pt>
                <c:pt idx="4196">
                  <c:v>-1.0908151631856666</c:v>
                </c:pt>
                <c:pt idx="4197">
                  <c:v>-4.6355635691739457E-2</c:v>
                </c:pt>
                <c:pt idx="4198">
                  <c:v>0.33628338786443235</c:v>
                </c:pt>
                <c:pt idx="4199">
                  <c:v>4.28940931873346E-2</c:v>
                </c:pt>
                <c:pt idx="4200">
                  <c:v>1.8011895492518892</c:v>
                </c:pt>
                <c:pt idx="4201">
                  <c:v>1.0302169982089926</c:v>
                </c:pt>
                <c:pt idx="4202">
                  <c:v>0.9998196819027898</c:v>
                </c:pt>
                <c:pt idx="4203">
                  <c:v>-1.3667823306716227</c:v>
                </c:pt>
                <c:pt idx="4204">
                  <c:v>0.72698150559358388</c:v>
                </c:pt>
                <c:pt idx="4205">
                  <c:v>2.425363351960566</c:v>
                </c:pt>
                <c:pt idx="4206">
                  <c:v>3.2034265038149176E-16</c:v>
                </c:pt>
                <c:pt idx="4207">
                  <c:v>11.941536738415412</c:v>
                </c:pt>
                <c:pt idx="4208">
                  <c:v>0.53954317985834122</c:v>
                </c:pt>
                <c:pt idx="4209">
                  <c:v>11.787086324551618</c:v>
                </c:pt>
                <c:pt idx="4210">
                  <c:v>-4.7548875021634691</c:v>
                </c:pt>
                <c:pt idx="4211">
                  <c:v>11.989867514616474</c:v>
                </c:pt>
                <c:pt idx="4212">
                  <c:v>-11.307200809140809</c:v>
                </c:pt>
                <c:pt idx="4213">
                  <c:v>-6.6366606883705215</c:v>
                </c:pt>
                <c:pt idx="4214">
                  <c:v>1.4302399059225142</c:v>
                </c:pt>
                <c:pt idx="4215">
                  <c:v>8.3822637581148367</c:v>
                </c:pt>
                <c:pt idx="4216">
                  <c:v>-14.51012541066784</c:v>
                </c:pt>
                <c:pt idx="4217">
                  <c:v>-12.702894141119387</c:v>
                </c:pt>
                <c:pt idx="4218">
                  <c:v>0.48506619848672711</c:v>
                </c:pt>
                <c:pt idx="4219">
                  <c:v>13.550826932881439</c:v>
                </c:pt>
                <c:pt idx="4220">
                  <c:v>0.37439551478149791</c:v>
                </c:pt>
                <c:pt idx="4221">
                  <c:v>-12.613559277788266</c:v>
                </c:pt>
                <c:pt idx="4222">
                  <c:v>-12.502003002388932</c:v>
                </c:pt>
                <c:pt idx="4223">
                  <c:v>-2.5763402105279019</c:v>
                </c:pt>
                <c:pt idx="4224">
                  <c:v>7.8002512001273172E-2</c:v>
                </c:pt>
                <c:pt idx="4225">
                  <c:v>-0.14886338591448287</c:v>
                </c:pt>
                <c:pt idx="4226">
                  <c:v>0.78629330652977436</c:v>
                </c:pt>
                <c:pt idx="4227">
                  <c:v>-0.83052577032854413</c:v>
                </c:pt>
                <c:pt idx="4228">
                  <c:v>0.91869989789815187</c:v>
                </c:pt>
                <c:pt idx="4229">
                  <c:v>0.54831079546558514</c:v>
                </c:pt>
                <c:pt idx="4230">
                  <c:v>0.85010456951694124</c:v>
                </c:pt>
                <c:pt idx="4231">
                  <c:v>-0.41203875564900816</c:v>
                </c:pt>
                <c:pt idx="4232">
                  <c:v>0.26595188921608803</c:v>
                </c:pt>
                <c:pt idx="4233">
                  <c:v>0.24100809950379498</c:v>
                </c:pt>
                <c:pt idx="4234">
                  <c:v>1.8274583959338049</c:v>
                </c:pt>
                <c:pt idx="4235">
                  <c:v>0.22460684240188988</c:v>
                </c:pt>
                <c:pt idx="4236">
                  <c:v>10.518325307690866</c:v>
                </c:pt>
                <c:pt idx="4237">
                  <c:v>-0.19750035290557391</c:v>
                </c:pt>
                <c:pt idx="4238">
                  <c:v>-0.91958131754470218</c:v>
                </c:pt>
                <c:pt idx="4239">
                  <c:v>0.69278080898759342</c:v>
                </c:pt>
                <c:pt idx="4240">
                  <c:v>9.9154688650827816E-3</c:v>
                </c:pt>
                <c:pt idx="4241">
                  <c:v>10.583082767502933</c:v>
                </c:pt>
                <c:pt idx="4242">
                  <c:v>-11.673897930688602</c:v>
                </c:pt>
                <c:pt idx="4243">
                  <c:v>-9.229619965185119</c:v>
                </c:pt>
                <c:pt idx="4244">
                  <c:v>-15.88862435101368</c:v>
                </c:pt>
                <c:pt idx="4245">
                  <c:v>0.87647008223259193</c:v>
                </c:pt>
                <c:pt idx="4246">
                  <c:v>0.71369581484335898</c:v>
                </c:pt>
                <c:pt idx="4247">
                  <c:v>7.6462586799900292</c:v>
                </c:pt>
                <c:pt idx="4248">
                  <c:v>0.12413630001210568</c:v>
                </c:pt>
                <c:pt idx="4249">
                  <c:v>-4.6971396136730181</c:v>
                </c:pt>
                <c:pt idx="4250">
                  <c:v>4.9753035197099428E-2</c:v>
                </c:pt>
                <c:pt idx="4251">
                  <c:v>-1.5849625007211561</c:v>
                </c:pt>
                <c:pt idx="4252">
                  <c:v>-0.18793295059307505</c:v>
                </c:pt>
                <c:pt idx="4253">
                  <c:v>-0.87940985918641168</c:v>
                </c:pt>
                <c:pt idx="4254">
                  <c:v>-0.44471805278186816</c:v>
                </c:pt>
                <c:pt idx="4255">
                  <c:v>-0.11321061044799095</c:v>
                </c:pt>
                <c:pt idx="4256">
                  <c:v>-0.2276673633771221</c:v>
                </c:pt>
                <c:pt idx="4257">
                  <c:v>11.103287808412022</c:v>
                </c:pt>
                <c:pt idx="4258">
                  <c:v>1.4835744472356096</c:v>
                </c:pt>
                <c:pt idx="4259">
                  <c:v>9.0945175987842912</c:v>
                </c:pt>
                <c:pt idx="4260">
                  <c:v>6.9035000064077456</c:v>
                </c:pt>
                <c:pt idx="4261">
                  <c:v>0.14654704336568591</c:v>
                </c:pt>
                <c:pt idx="4262">
                  <c:v>12.403899672062293</c:v>
                </c:pt>
                <c:pt idx="4263">
                  <c:v>-10.229619965185119</c:v>
                </c:pt>
                <c:pt idx="4264">
                  <c:v>-11.866506212226202</c:v>
                </c:pt>
                <c:pt idx="4265">
                  <c:v>-0.99760150395148339</c:v>
                </c:pt>
                <c:pt idx="4266">
                  <c:v>-1.8739882997010961</c:v>
                </c:pt>
                <c:pt idx="4267">
                  <c:v>-9.229619965185119</c:v>
                </c:pt>
                <c:pt idx="4268">
                  <c:v>-3.4311721926371925</c:v>
                </c:pt>
                <c:pt idx="4269">
                  <c:v>8.0606959316875546</c:v>
                </c:pt>
                <c:pt idx="4270">
                  <c:v>-2.0764004074047722</c:v>
                </c:pt>
                <c:pt idx="4271">
                  <c:v>-3.9528364186637667E-2</c:v>
                </c:pt>
                <c:pt idx="4272">
                  <c:v>-0.17531826021253094</c:v>
                </c:pt>
                <c:pt idx="4273">
                  <c:v>4.4394119358453436E-2</c:v>
                </c:pt>
                <c:pt idx="4274">
                  <c:v>1.371316121849526</c:v>
                </c:pt>
                <c:pt idx="4275">
                  <c:v>-1.733944242190969</c:v>
                </c:pt>
                <c:pt idx="4276">
                  <c:v>8.0624959257337636</c:v>
                </c:pt>
                <c:pt idx="4277">
                  <c:v>0.36642755505422203</c:v>
                </c:pt>
                <c:pt idx="4278">
                  <c:v>-7.523953595999556</c:v>
                </c:pt>
                <c:pt idx="4279">
                  <c:v>1.536102647487362</c:v>
                </c:pt>
                <c:pt idx="4280">
                  <c:v>1.5432130436383853</c:v>
                </c:pt>
                <c:pt idx="4281">
                  <c:v>1.5025852024474391</c:v>
                </c:pt>
                <c:pt idx="4282">
                  <c:v>12.325867580575419</c:v>
                </c:pt>
                <c:pt idx="4283">
                  <c:v>1.0865614385088072</c:v>
                </c:pt>
                <c:pt idx="4284">
                  <c:v>0.63226821549951295</c:v>
                </c:pt>
                <c:pt idx="4285">
                  <c:v>3.3407053019179904</c:v>
                </c:pt>
                <c:pt idx="4286">
                  <c:v>-0.2341695891128015</c:v>
                </c:pt>
                <c:pt idx="4287">
                  <c:v>-7.6462586799900292</c:v>
                </c:pt>
                <c:pt idx="4288">
                  <c:v>2.5706072077440862</c:v>
                </c:pt>
                <c:pt idx="4289">
                  <c:v>9.8672787397096631</c:v>
                </c:pt>
                <c:pt idx="4290">
                  <c:v>-4.9501714629372824</c:v>
                </c:pt>
                <c:pt idx="4291">
                  <c:v>10.307580315927396</c:v>
                </c:pt>
                <c:pt idx="4292">
                  <c:v>10.451554569765362</c:v>
                </c:pt>
                <c:pt idx="4293">
                  <c:v>-8.3837042924740537</c:v>
                </c:pt>
                <c:pt idx="4294">
                  <c:v>2.3856536924977498</c:v>
                </c:pt>
                <c:pt idx="4295">
                  <c:v>1.1129842629760984</c:v>
                </c:pt>
                <c:pt idx="4296">
                  <c:v>0.74234879086310979</c:v>
                </c:pt>
                <c:pt idx="4297">
                  <c:v>5.4786777075819417</c:v>
                </c:pt>
                <c:pt idx="4298">
                  <c:v>0.32182204945816323</c:v>
                </c:pt>
                <c:pt idx="4299">
                  <c:v>1.9189488564829948</c:v>
                </c:pt>
                <c:pt idx="4300">
                  <c:v>-7.6486571760385464</c:v>
                </c:pt>
                <c:pt idx="4301">
                  <c:v>-0.19068356160910996</c:v>
                </c:pt>
                <c:pt idx="4302">
                  <c:v>1.2657335554347491</c:v>
                </c:pt>
                <c:pt idx="4303">
                  <c:v>0.31685710533994021</c:v>
                </c:pt>
                <c:pt idx="4304">
                  <c:v>1.9996994698372865</c:v>
                </c:pt>
                <c:pt idx="4305">
                  <c:v>-10.759888183221834</c:v>
                </c:pt>
                <c:pt idx="4306">
                  <c:v>-10.644457187509261</c:v>
                </c:pt>
                <c:pt idx="4307">
                  <c:v>-6.0732489820306386</c:v>
                </c:pt>
                <c:pt idx="4308">
                  <c:v>-14.081316989285773</c:v>
                </c:pt>
                <c:pt idx="4309">
                  <c:v>0.38781603054381969</c:v>
                </c:pt>
                <c:pt idx="4310">
                  <c:v>-0.53387372878869455</c:v>
                </c:pt>
                <c:pt idx="4311">
                  <c:v>-9.5196362528432132</c:v>
                </c:pt>
                <c:pt idx="4312">
                  <c:v>0.83650126771712052</c:v>
                </c:pt>
                <c:pt idx="4313">
                  <c:v>0.20810819533020003</c:v>
                </c:pt>
                <c:pt idx="4314">
                  <c:v>0.22239242133644802</c:v>
                </c:pt>
                <c:pt idx="4315">
                  <c:v>0.44387018148655599</c:v>
                </c:pt>
                <c:pt idx="4316">
                  <c:v>1.5725787762653238</c:v>
                </c:pt>
                <c:pt idx="4317">
                  <c:v>-0.35214827389819681</c:v>
                </c:pt>
                <c:pt idx="4318">
                  <c:v>10.228818690495881</c:v>
                </c:pt>
                <c:pt idx="4319">
                  <c:v>-0.15972368859149813</c:v>
                </c:pt>
                <c:pt idx="4320">
                  <c:v>4.1171388300895222</c:v>
                </c:pt>
                <c:pt idx="4321">
                  <c:v>9.6444571875092606</c:v>
                </c:pt>
                <c:pt idx="4322">
                  <c:v>-4.0252407546500546</c:v>
                </c:pt>
                <c:pt idx="4323">
                  <c:v>2.9434164716336326</c:v>
                </c:pt>
                <c:pt idx="4324">
                  <c:v>1</c:v>
                </c:pt>
                <c:pt idx="4325">
                  <c:v>3.1584293626044828</c:v>
                </c:pt>
                <c:pt idx="4326">
                  <c:v>6.0732489820306386</c:v>
                </c:pt>
                <c:pt idx="4327">
                  <c:v>-0.66236401498789388</c:v>
                </c:pt>
                <c:pt idx="4328">
                  <c:v>11.759333407194662</c:v>
                </c:pt>
                <c:pt idx="4329">
                  <c:v>1.3625700793847082</c:v>
                </c:pt>
                <c:pt idx="4330">
                  <c:v>0.30521422132609227</c:v>
                </c:pt>
                <c:pt idx="4331">
                  <c:v>1.7392906471124501</c:v>
                </c:pt>
                <c:pt idx="4332">
                  <c:v>8.2330186790251663</c:v>
                </c:pt>
                <c:pt idx="4333">
                  <c:v>-0.65273231805922827</c:v>
                </c:pt>
                <c:pt idx="4334">
                  <c:v>8.6462586799900301</c:v>
                </c:pt>
                <c:pt idx="4335">
                  <c:v>-7.0660891904577721</c:v>
                </c:pt>
                <c:pt idx="4336">
                  <c:v>-0.24511249783653147</c:v>
                </c:pt>
                <c:pt idx="4337">
                  <c:v>0.60428311096238407</c:v>
                </c:pt>
                <c:pt idx="4338">
                  <c:v>-0.75931974847872907</c:v>
                </c:pt>
                <c:pt idx="4339">
                  <c:v>0.14260439544280074</c:v>
                </c:pt>
                <c:pt idx="4340">
                  <c:v>1.0544477840223765</c:v>
                </c:pt>
                <c:pt idx="4341">
                  <c:v>-2.1469577300124025</c:v>
                </c:pt>
                <c:pt idx="4342">
                  <c:v>0.93907100135766819</c:v>
                </c:pt>
                <c:pt idx="4343">
                  <c:v>0.58832151281107115</c:v>
                </c:pt>
                <c:pt idx="4344">
                  <c:v>-7.9927907535307912E-3</c:v>
                </c:pt>
                <c:pt idx="4345">
                  <c:v>-0.80478281397589768</c:v>
                </c:pt>
                <c:pt idx="4346">
                  <c:v>-1.2837929660005916</c:v>
                </c:pt>
                <c:pt idx="4347">
                  <c:v>0.99909859725846795</c:v>
                </c:pt>
                <c:pt idx="4348">
                  <c:v>-0.76440612225674054</c:v>
                </c:pt>
                <c:pt idx="4349">
                  <c:v>1.0172779914318355</c:v>
                </c:pt>
                <c:pt idx="4350">
                  <c:v>6.0691620245073956</c:v>
                </c:pt>
                <c:pt idx="4351">
                  <c:v>-1.4150374992788437</c:v>
                </c:pt>
                <c:pt idx="4352">
                  <c:v>7.1553261025033774E-2</c:v>
                </c:pt>
                <c:pt idx="4353">
                  <c:v>0.79276738583455797</c:v>
                </c:pt>
                <c:pt idx="4354">
                  <c:v>-0.28950661719498483</c:v>
                </c:pt>
                <c:pt idx="4355">
                  <c:v>-0.12847455794880919</c:v>
                </c:pt>
                <c:pt idx="4356">
                  <c:v>-12.307011018304399</c:v>
                </c:pt>
                <c:pt idx="4357">
                  <c:v>-1.2210200597196326</c:v>
                </c:pt>
                <c:pt idx="4358">
                  <c:v>-13.268395793556561</c:v>
                </c:pt>
                <c:pt idx="4359">
                  <c:v>1.4150374992788437</c:v>
                </c:pt>
                <c:pt idx="4360">
                  <c:v>0.7960448269202286</c:v>
                </c:pt>
                <c:pt idx="4361">
                  <c:v>2.4726500026649183</c:v>
                </c:pt>
                <c:pt idx="4362">
                  <c:v>0.99640075894593194</c:v>
                </c:pt>
                <c:pt idx="4363">
                  <c:v>-0.30485458152842088</c:v>
                </c:pt>
                <c:pt idx="4364">
                  <c:v>0.9328858041414626</c:v>
                </c:pt>
                <c:pt idx="4365">
                  <c:v>-1.2801079191927351</c:v>
                </c:pt>
                <c:pt idx="4366">
                  <c:v>1.8968094408284397</c:v>
                </c:pt>
                <c:pt idx="4367">
                  <c:v>0.28757659009658548</c:v>
                </c:pt>
                <c:pt idx="4368">
                  <c:v>-4.3692338096657197</c:v>
                </c:pt>
                <c:pt idx="4369">
                  <c:v>1.1377220973494573</c:v>
                </c:pt>
                <c:pt idx="4370">
                  <c:v>15.081275374083031</c:v>
                </c:pt>
                <c:pt idx="4371">
                  <c:v>6.5521863614623328</c:v>
                </c:pt>
                <c:pt idx="4372">
                  <c:v>0.6399847203636595</c:v>
                </c:pt>
                <c:pt idx="4373">
                  <c:v>6.4191111914976586</c:v>
                </c:pt>
                <c:pt idx="4374">
                  <c:v>1.7241468731404532</c:v>
                </c:pt>
                <c:pt idx="4375">
                  <c:v>-12.840384550711667</c:v>
                </c:pt>
                <c:pt idx="4376">
                  <c:v>0.99460674122978154</c:v>
                </c:pt>
                <c:pt idx="4377">
                  <c:v>2.0229368112771593</c:v>
                </c:pt>
                <c:pt idx="4378">
                  <c:v>1.311521746074884</c:v>
                </c:pt>
                <c:pt idx="4379">
                  <c:v>4.7463914252734742</c:v>
                </c:pt>
                <c:pt idx="4380">
                  <c:v>11.673603533168777</c:v>
                </c:pt>
                <c:pt idx="4381">
                  <c:v>0.58496250072115619</c:v>
                </c:pt>
                <c:pt idx="4382">
                  <c:v>13.316281531746219</c:v>
                </c:pt>
                <c:pt idx="4383">
                  <c:v>-0.24022582450777658</c:v>
                </c:pt>
                <c:pt idx="4384">
                  <c:v>0.19923988610365531</c:v>
                </c:pt>
                <c:pt idx="4385">
                  <c:v>9.9369439945934843</c:v>
                </c:pt>
                <c:pt idx="4386">
                  <c:v>-13.702822011777029</c:v>
                </c:pt>
                <c:pt idx="4387">
                  <c:v>-16.807929262531729</c:v>
                </c:pt>
                <c:pt idx="4388">
                  <c:v>0.43371892034491921</c:v>
                </c:pt>
                <c:pt idx="4389">
                  <c:v>1.0355869640367985</c:v>
                </c:pt>
                <c:pt idx="4390">
                  <c:v>0.51096191927737922</c:v>
                </c:pt>
                <c:pt idx="4391">
                  <c:v>0.21501289097085025</c:v>
                </c:pt>
                <c:pt idx="4392">
                  <c:v>-0.54748779530249325</c:v>
                </c:pt>
                <c:pt idx="4393">
                  <c:v>2.4262647547020979</c:v>
                </c:pt>
                <c:pt idx="4394">
                  <c:v>5.4159042430963762</c:v>
                </c:pt>
                <c:pt idx="4395">
                  <c:v>2.074363617276756E-2</c:v>
                </c:pt>
                <c:pt idx="4396">
                  <c:v>-1.6144062786136382</c:v>
                </c:pt>
                <c:pt idx="4397">
                  <c:v>-0.17632277264046314</c:v>
                </c:pt>
                <c:pt idx="4398">
                  <c:v>-0.23721871027517766</c:v>
                </c:pt>
                <c:pt idx="4399">
                  <c:v>-0.2144436682209572</c:v>
                </c:pt>
                <c:pt idx="4400">
                  <c:v>-0.13508762303317853</c:v>
                </c:pt>
                <c:pt idx="4401">
                  <c:v>2.7891618052916352</c:v>
                </c:pt>
                <c:pt idx="4402">
                  <c:v>1.9951990137361788</c:v>
                </c:pt>
                <c:pt idx="4403">
                  <c:v>-0.37756279386018121</c:v>
                </c:pt>
                <c:pt idx="4404">
                  <c:v>-0.30534521069175813</c:v>
                </c:pt>
                <c:pt idx="4405">
                  <c:v>0.42395556389424216</c:v>
                </c:pt>
                <c:pt idx="4406">
                  <c:v>-0.1918903329391039</c:v>
                </c:pt>
                <c:pt idx="4407">
                  <c:v>1.1303080223457309</c:v>
                </c:pt>
                <c:pt idx="4408">
                  <c:v>0.20645087746742624</c:v>
                </c:pt>
                <c:pt idx="4409">
                  <c:v>1.1520030934450498</c:v>
                </c:pt>
                <c:pt idx="4410">
                  <c:v>-7.6621281602912511E-2</c:v>
                </c:pt>
                <c:pt idx="4411">
                  <c:v>-1.7681843247769264</c:v>
                </c:pt>
                <c:pt idx="4412">
                  <c:v>0.56910854952031931</c:v>
                </c:pt>
                <c:pt idx="4413">
                  <c:v>1.0972972013549147</c:v>
                </c:pt>
                <c:pt idx="4414">
                  <c:v>-2.8719963711408156</c:v>
                </c:pt>
                <c:pt idx="4415">
                  <c:v>5.2467419894135482E-2</c:v>
                </c:pt>
                <c:pt idx="4416">
                  <c:v>-1.3068733509500383</c:v>
                </c:pt>
                <c:pt idx="4417">
                  <c:v>12.673750739438065</c:v>
                </c:pt>
                <c:pt idx="4418">
                  <c:v>10.421538906848276</c:v>
                </c:pt>
                <c:pt idx="4419">
                  <c:v>-13.518653155673391</c:v>
                </c:pt>
                <c:pt idx="4420">
                  <c:v>-10.814315423787811</c:v>
                </c:pt>
                <c:pt idx="4421">
                  <c:v>1.5817636190538364</c:v>
                </c:pt>
                <c:pt idx="4422">
                  <c:v>-5.848943246399239</c:v>
                </c:pt>
                <c:pt idx="4423">
                  <c:v>-0.41822577690989088</c:v>
                </c:pt>
                <c:pt idx="4424">
                  <c:v>0.34161642980947488</c:v>
                </c:pt>
                <c:pt idx="4425">
                  <c:v>-0.43812111239188523</c:v>
                </c:pt>
                <c:pt idx="4426">
                  <c:v>0.58256798558077338</c:v>
                </c:pt>
                <c:pt idx="4427">
                  <c:v>13.651388101356714</c:v>
                </c:pt>
                <c:pt idx="4428">
                  <c:v>-0.61662954607945486</c:v>
                </c:pt>
                <c:pt idx="4429">
                  <c:v>9.3822637581148367</c:v>
                </c:pt>
                <c:pt idx="4430">
                  <c:v>-1.2179050303441341</c:v>
                </c:pt>
                <c:pt idx="4431">
                  <c:v>-12.451296983981448</c:v>
                </c:pt>
                <c:pt idx="4432">
                  <c:v>-7.6486571760385464</c:v>
                </c:pt>
                <c:pt idx="4433">
                  <c:v>1.4576293760033119</c:v>
                </c:pt>
                <c:pt idx="4434">
                  <c:v>0.31463560232100629</c:v>
                </c:pt>
                <c:pt idx="4435">
                  <c:v>9.6438561897747253</c:v>
                </c:pt>
                <c:pt idx="4436">
                  <c:v>5.9228321394775394</c:v>
                </c:pt>
                <c:pt idx="4437">
                  <c:v>-5.916207246814361E-2</c:v>
                </c:pt>
                <c:pt idx="4438">
                  <c:v>-0.2222208047251841</c:v>
                </c:pt>
                <c:pt idx="4439">
                  <c:v>-2.7001068333262124</c:v>
                </c:pt>
                <c:pt idx="4440">
                  <c:v>0.88736528177948903</c:v>
                </c:pt>
                <c:pt idx="4441">
                  <c:v>-4.9051058020107741</c:v>
                </c:pt>
                <c:pt idx="4442">
                  <c:v>2.1643316046346097</c:v>
                </c:pt>
                <c:pt idx="4443">
                  <c:v>0.3580475206940143</c:v>
                </c:pt>
                <c:pt idx="4444">
                  <c:v>0.30757280191029229</c:v>
                </c:pt>
                <c:pt idx="4445">
                  <c:v>-9.2304207950923818</c:v>
                </c:pt>
                <c:pt idx="4446">
                  <c:v>-9.7604427459966399</c:v>
                </c:pt>
                <c:pt idx="4447">
                  <c:v>-0.48480880886582917</c:v>
                </c:pt>
                <c:pt idx="4448">
                  <c:v>0.12873331412220274</c:v>
                </c:pt>
                <c:pt idx="4449">
                  <c:v>-0.60407132366886096</c:v>
                </c:pt>
                <c:pt idx="4450">
                  <c:v>-0.53925743621035582</c:v>
                </c:pt>
                <c:pt idx="4451">
                  <c:v>0.67807190511263737</c:v>
                </c:pt>
                <c:pt idx="4452">
                  <c:v>0.97490901903716976</c:v>
                </c:pt>
                <c:pt idx="4453">
                  <c:v>0.8744691179161409</c:v>
                </c:pt>
                <c:pt idx="4454">
                  <c:v>4.0195843184453377</c:v>
                </c:pt>
                <c:pt idx="4455">
                  <c:v>2.6943535555388665</c:v>
                </c:pt>
                <c:pt idx="4456">
                  <c:v>1.0780025120012733</c:v>
                </c:pt>
                <c:pt idx="4457">
                  <c:v>3.3696991201167417</c:v>
                </c:pt>
                <c:pt idx="4458">
                  <c:v>1.6301812329100641E-2</c:v>
                </c:pt>
                <c:pt idx="4459">
                  <c:v>1.6334302090407093</c:v>
                </c:pt>
                <c:pt idx="4460">
                  <c:v>-2.3741380286053926</c:v>
                </c:pt>
                <c:pt idx="4461">
                  <c:v>-1.8113268042934978</c:v>
                </c:pt>
                <c:pt idx="4462">
                  <c:v>10.058893689053569</c:v>
                </c:pt>
                <c:pt idx="4463">
                  <c:v>0.11541248504602293</c:v>
                </c:pt>
                <c:pt idx="4464">
                  <c:v>-11.941536738415412</c:v>
                </c:pt>
                <c:pt idx="4465">
                  <c:v>7.1327139223452409</c:v>
                </c:pt>
                <c:pt idx="4466">
                  <c:v>0.99927919306974744</c:v>
                </c:pt>
                <c:pt idx="4467">
                  <c:v>-12.344295907915818</c:v>
                </c:pt>
                <c:pt idx="4468">
                  <c:v>0.25069607127055055</c:v>
                </c:pt>
                <c:pt idx="4469">
                  <c:v>-6.0732489820306386</c:v>
                </c:pt>
                <c:pt idx="4470">
                  <c:v>0.13972476366661321</c:v>
                </c:pt>
                <c:pt idx="4471">
                  <c:v>10.059795091795101</c:v>
                </c:pt>
                <c:pt idx="4472">
                  <c:v>18.530568903445612</c:v>
                </c:pt>
                <c:pt idx="4473">
                  <c:v>-7.6486571760385464</c:v>
                </c:pt>
                <c:pt idx="4474">
                  <c:v>0.12737930647622772</c:v>
                </c:pt>
                <c:pt idx="4475">
                  <c:v>0.71760026929927523</c:v>
                </c:pt>
                <c:pt idx="4476">
                  <c:v>-11.059119092544519</c:v>
                </c:pt>
                <c:pt idx="4477">
                  <c:v>4.3457748368417306</c:v>
                </c:pt>
                <c:pt idx="4478">
                  <c:v>3.0945045903397195</c:v>
                </c:pt>
                <c:pt idx="4479">
                  <c:v>0.35755200461808373</c:v>
                </c:pt>
                <c:pt idx="4480">
                  <c:v>-1.6017132519074588E-16</c:v>
                </c:pt>
                <c:pt idx="4481">
                  <c:v>-13.636360283480883</c:v>
                </c:pt>
                <c:pt idx="4482">
                  <c:v>9.0606959316875546</c:v>
                </c:pt>
                <c:pt idx="4483">
                  <c:v>-3.4457319471397625</c:v>
                </c:pt>
                <c:pt idx="4484">
                  <c:v>1.6488122788569093E-2</c:v>
                </c:pt>
                <c:pt idx="4485">
                  <c:v>-1.2515387669959643</c:v>
                </c:pt>
                <c:pt idx="4486">
                  <c:v>-6.2146557440347809</c:v>
                </c:pt>
                <c:pt idx="4487">
                  <c:v>0.86429422731245931</c:v>
                </c:pt>
                <c:pt idx="4488">
                  <c:v>0.36359073386016766</c:v>
                </c:pt>
                <c:pt idx="4489">
                  <c:v>-2.1489025656290863</c:v>
                </c:pt>
                <c:pt idx="4490">
                  <c:v>-10.703326841459814</c:v>
                </c:pt>
                <c:pt idx="4491">
                  <c:v>-9.0606959316875546</c:v>
                </c:pt>
                <c:pt idx="4492">
                  <c:v>9.2304207950923818</c:v>
                </c:pt>
                <c:pt idx="4493">
                  <c:v>1.6506727958809342</c:v>
                </c:pt>
                <c:pt idx="4494">
                  <c:v>-0.1530116185059659</c:v>
                </c:pt>
                <c:pt idx="4495">
                  <c:v>7.0660891904577738</c:v>
                </c:pt>
                <c:pt idx="4496">
                  <c:v>-0.94577960900211333</c:v>
                </c:pt>
                <c:pt idx="4497">
                  <c:v>0.66614425697650925</c:v>
                </c:pt>
                <c:pt idx="4498">
                  <c:v>-1.7203143536160426</c:v>
                </c:pt>
                <c:pt idx="4499">
                  <c:v>-10.228818690495881</c:v>
                </c:pt>
                <c:pt idx="4500">
                  <c:v>1.1147701872460747</c:v>
                </c:pt>
                <c:pt idx="4501">
                  <c:v>0.1662493432989138</c:v>
                </c:pt>
                <c:pt idx="4502">
                  <c:v>0.96120751700294116</c:v>
                </c:pt>
                <c:pt idx="4503">
                  <c:v>-5.1826290574758129</c:v>
                </c:pt>
                <c:pt idx="4504">
                  <c:v>-3.5961487896928617</c:v>
                </c:pt>
                <c:pt idx="4505">
                  <c:v>9.5824556451105813</c:v>
                </c:pt>
                <c:pt idx="4506">
                  <c:v>-2.1452629472080438</c:v>
                </c:pt>
                <c:pt idx="4507">
                  <c:v>5.0591090006039856</c:v>
                </c:pt>
                <c:pt idx="4508">
                  <c:v>1.5972408304995931</c:v>
                </c:pt>
                <c:pt idx="4509">
                  <c:v>5.0803734164640204</c:v>
                </c:pt>
                <c:pt idx="4510">
                  <c:v>-11.188588845707349</c:v>
                </c:pt>
                <c:pt idx="4511">
                  <c:v>0.43288727432737023</c:v>
                </c:pt>
                <c:pt idx="4512">
                  <c:v>7.6486571760385464</c:v>
                </c:pt>
                <c:pt idx="4513">
                  <c:v>1.0538668719787361</c:v>
                </c:pt>
                <c:pt idx="4514">
                  <c:v>0.36612789879789753</c:v>
                </c:pt>
                <c:pt idx="4515">
                  <c:v>8.3837042924740537</c:v>
                </c:pt>
                <c:pt idx="4516">
                  <c:v>0.15754127698647999</c:v>
                </c:pt>
                <c:pt idx="4517">
                  <c:v>0.61871662749621648</c:v>
                </c:pt>
                <c:pt idx="4518">
                  <c:v>6.4429434958487288</c:v>
                </c:pt>
                <c:pt idx="4519">
                  <c:v>13.485200381955432</c:v>
                </c:pt>
                <c:pt idx="4520">
                  <c:v>11.550907075927366</c:v>
                </c:pt>
                <c:pt idx="4521">
                  <c:v>-3.3801732359233156</c:v>
                </c:pt>
                <c:pt idx="4522">
                  <c:v>3.3906408449713767</c:v>
                </c:pt>
                <c:pt idx="4523">
                  <c:v>-4.7725895038969268</c:v>
                </c:pt>
                <c:pt idx="4524">
                  <c:v>-9.3109404391481826E-2</c:v>
                </c:pt>
                <c:pt idx="4525">
                  <c:v>-8.6462586799900301</c:v>
                </c:pt>
                <c:pt idx="4526">
                  <c:v>-11.10372492250138</c:v>
                </c:pt>
                <c:pt idx="4527">
                  <c:v>3.851034212806975</c:v>
                </c:pt>
                <c:pt idx="4528">
                  <c:v>7.6486571760385464</c:v>
                </c:pt>
                <c:pt idx="4529">
                  <c:v>-9.2143976612844725</c:v>
                </c:pt>
                <c:pt idx="4530">
                  <c:v>2.9897658830193228</c:v>
                </c:pt>
                <c:pt idx="4531">
                  <c:v>5.0609532112318627</c:v>
                </c:pt>
                <c:pt idx="4532">
                  <c:v>-0.3299579581451898</c:v>
                </c:pt>
                <c:pt idx="4533">
                  <c:v>-12.416621621364193</c:v>
                </c:pt>
                <c:pt idx="4534">
                  <c:v>9.3822637581148367</c:v>
                </c:pt>
                <c:pt idx="4535">
                  <c:v>0.52408025857413376</c:v>
                </c:pt>
                <c:pt idx="4536">
                  <c:v>7.4333407277378916</c:v>
                </c:pt>
                <c:pt idx="4537">
                  <c:v>7.1846275735254457</c:v>
                </c:pt>
                <c:pt idx="4538">
                  <c:v>-9.8672787397096631</c:v>
                </c:pt>
                <c:pt idx="4539">
                  <c:v>-6.0732489820306386</c:v>
                </c:pt>
                <c:pt idx="4540">
                  <c:v>3.5718089529538393</c:v>
                </c:pt>
                <c:pt idx="4541">
                  <c:v>6.3335160691625738</c:v>
                </c:pt>
                <c:pt idx="4542">
                  <c:v>-0.61588707391605679</c:v>
                </c:pt>
                <c:pt idx="4543">
                  <c:v>-10.101853047695286</c:v>
                </c:pt>
                <c:pt idx="4544">
                  <c:v>1.9434164716336328</c:v>
                </c:pt>
                <c:pt idx="4545">
                  <c:v>3.2148068063992712</c:v>
                </c:pt>
                <c:pt idx="4546">
                  <c:v>-10.229619965185119</c:v>
                </c:pt>
                <c:pt idx="4547">
                  <c:v>1.8011895492518895</c:v>
                </c:pt>
                <c:pt idx="4548">
                  <c:v>-7.0660891904577721</c:v>
                </c:pt>
                <c:pt idx="4549">
                  <c:v>1.0477531314483681</c:v>
                </c:pt>
                <c:pt idx="4550">
                  <c:v>-0.61890983264449395</c:v>
                </c:pt>
                <c:pt idx="4551">
                  <c:v>0.77431900864857606</c:v>
                </c:pt>
                <c:pt idx="4552">
                  <c:v>-1.5483179514029253</c:v>
                </c:pt>
                <c:pt idx="4553">
                  <c:v>0.14412257031080405</c:v>
                </c:pt>
                <c:pt idx="4554">
                  <c:v>-1.8042678416195863</c:v>
                </c:pt>
                <c:pt idx="4555">
                  <c:v>-1.124914113295958E-2</c:v>
                </c:pt>
                <c:pt idx="4556">
                  <c:v>-10.059344460824425</c:v>
                </c:pt>
                <c:pt idx="4557">
                  <c:v>0.10001649176595928</c:v>
                </c:pt>
                <c:pt idx="4558">
                  <c:v>-0.38827058971605843</c:v>
                </c:pt>
                <c:pt idx="4559">
                  <c:v>-2.9873208659292541</c:v>
                </c:pt>
                <c:pt idx="4560">
                  <c:v>13.786814143616768</c:v>
                </c:pt>
                <c:pt idx="4561">
                  <c:v>10.147204924942228</c:v>
                </c:pt>
                <c:pt idx="4562">
                  <c:v>-6.3472921603757362</c:v>
                </c:pt>
                <c:pt idx="4563">
                  <c:v>-0.70369395297985793</c:v>
                </c:pt>
                <c:pt idx="4564">
                  <c:v>16.888620387582097</c:v>
                </c:pt>
                <c:pt idx="4565">
                  <c:v>6.2735755347962441E-2</c:v>
                </c:pt>
                <c:pt idx="4566">
                  <c:v>-0.50879082023575217</c:v>
                </c:pt>
                <c:pt idx="4567">
                  <c:v>-5.9148833863620496</c:v>
                </c:pt>
                <c:pt idx="4568">
                  <c:v>-10.147204924942228</c:v>
                </c:pt>
                <c:pt idx="4569">
                  <c:v>-0.26301837686844254</c:v>
                </c:pt>
                <c:pt idx="4570">
                  <c:v>-7.0660891904577721</c:v>
                </c:pt>
                <c:pt idx="4571">
                  <c:v>5.2235285508406726</c:v>
                </c:pt>
                <c:pt idx="4572">
                  <c:v>-15.548741649492868</c:v>
                </c:pt>
                <c:pt idx="4573">
                  <c:v>-6.3963056787285755</c:v>
                </c:pt>
                <c:pt idx="4574">
                  <c:v>0.45918460296322566</c:v>
                </c:pt>
                <c:pt idx="4575">
                  <c:v>10.866763767353351</c:v>
                </c:pt>
                <c:pt idx="4576">
                  <c:v>8.3837042924740537</c:v>
                </c:pt>
                <c:pt idx="4577">
                  <c:v>-10.966024713800364</c:v>
                </c:pt>
                <c:pt idx="4578">
                  <c:v>13.800360675454716</c:v>
                </c:pt>
                <c:pt idx="4579">
                  <c:v>0.39225301818774083</c:v>
                </c:pt>
                <c:pt idx="4580">
                  <c:v>1.7175143808131916E-2</c:v>
                </c:pt>
                <c:pt idx="4581">
                  <c:v>-0.29474326556113212</c:v>
                </c:pt>
                <c:pt idx="4582">
                  <c:v>0.65207669657969336</c:v>
                </c:pt>
                <c:pt idx="4583">
                  <c:v>12.362857045298872</c:v>
                </c:pt>
                <c:pt idx="4584">
                  <c:v>-15.645733477015396</c:v>
                </c:pt>
                <c:pt idx="4585">
                  <c:v>-3.6900529027515457E-2</c:v>
                </c:pt>
                <c:pt idx="4586">
                  <c:v>-6.0732489820306386</c:v>
                </c:pt>
                <c:pt idx="4587">
                  <c:v>0.78944700752501851</c:v>
                </c:pt>
                <c:pt idx="4588">
                  <c:v>12.362857045298872</c:v>
                </c:pt>
                <c:pt idx="4589">
                  <c:v>-0.65773373263088519</c:v>
                </c:pt>
                <c:pt idx="4590">
                  <c:v>-0.44057259138598176</c:v>
                </c:pt>
                <c:pt idx="4591">
                  <c:v>-0.99845563406388327</c:v>
                </c:pt>
                <c:pt idx="4592">
                  <c:v>-10.814315423787811</c:v>
                </c:pt>
                <c:pt idx="4593">
                  <c:v>0.42330511526244408</c:v>
                </c:pt>
                <c:pt idx="4594">
                  <c:v>-0.17656416681257217</c:v>
                </c:pt>
                <c:pt idx="4595">
                  <c:v>-7.9088929485196662</c:v>
                </c:pt>
                <c:pt idx="4596">
                  <c:v>-9.0606959316875546</c:v>
                </c:pt>
                <c:pt idx="4597">
                  <c:v>-0.4084648453553576</c:v>
                </c:pt>
                <c:pt idx="4598">
                  <c:v>10.813781191217037</c:v>
                </c:pt>
                <c:pt idx="4599">
                  <c:v>0.8701197174530898</c:v>
                </c:pt>
                <c:pt idx="4600">
                  <c:v>1.3129565110692778</c:v>
                </c:pt>
                <c:pt idx="4601">
                  <c:v>-0.145093148462377</c:v>
                </c:pt>
                <c:pt idx="4602">
                  <c:v>-0.3271647432535093</c:v>
                </c:pt>
                <c:pt idx="4603">
                  <c:v>0.18844508941310978</c:v>
                </c:pt>
                <c:pt idx="4604">
                  <c:v>0.940293753875732</c:v>
                </c:pt>
                <c:pt idx="4605">
                  <c:v>-8.0624959257337636</c:v>
                </c:pt>
                <c:pt idx="4606">
                  <c:v>1.5789687445267051</c:v>
                </c:pt>
                <c:pt idx="4607">
                  <c:v>4.3692338096657197</c:v>
                </c:pt>
                <c:pt idx="4608">
                  <c:v>1.0418201756946268</c:v>
                </c:pt>
                <c:pt idx="4609">
                  <c:v>-0.8479969065549503</c:v>
                </c:pt>
                <c:pt idx="4610">
                  <c:v>-2.7057146601817665</c:v>
                </c:pt>
                <c:pt idx="4611">
                  <c:v>-1.6780719051126378</c:v>
                </c:pt>
                <c:pt idx="4612">
                  <c:v>10.43785272897731</c:v>
                </c:pt>
                <c:pt idx="4613">
                  <c:v>1.9576537092904054</c:v>
                </c:pt>
                <c:pt idx="4614">
                  <c:v>11.703038388986416</c:v>
                </c:pt>
                <c:pt idx="4615">
                  <c:v>0.73696559416620622</c:v>
                </c:pt>
                <c:pt idx="4616">
                  <c:v>0.56357507330375545</c:v>
                </c:pt>
                <c:pt idx="4617">
                  <c:v>0.66574515543720192</c:v>
                </c:pt>
                <c:pt idx="4618">
                  <c:v>5.294887994895902E-2</c:v>
                </c:pt>
                <c:pt idx="4619">
                  <c:v>-1.1374554347167178</c:v>
                </c:pt>
                <c:pt idx="4620">
                  <c:v>1.1104075955249706</c:v>
                </c:pt>
                <c:pt idx="4621">
                  <c:v>0.16045406418047475</c:v>
                </c:pt>
                <c:pt idx="4622">
                  <c:v>0.39695514029538603</c:v>
                </c:pt>
                <c:pt idx="4623">
                  <c:v>0.1844245711374273</c:v>
                </c:pt>
                <c:pt idx="4624">
                  <c:v>-1.7382078228236415E-2</c:v>
                </c:pt>
                <c:pt idx="4625">
                  <c:v>0.12285674778553367</c:v>
                </c:pt>
                <c:pt idx="4626">
                  <c:v>3.9056474287578866</c:v>
                </c:pt>
                <c:pt idx="4627">
                  <c:v>-8.7462841250339429E-2</c:v>
                </c:pt>
                <c:pt idx="4628">
                  <c:v>14.628749297384518</c:v>
                </c:pt>
                <c:pt idx="4629">
                  <c:v>-1.2793600212802425</c:v>
                </c:pt>
                <c:pt idx="4630">
                  <c:v>-11.268347054682518</c:v>
                </c:pt>
                <c:pt idx="4631">
                  <c:v>0.50846436324711286</c:v>
                </c:pt>
                <c:pt idx="4632">
                  <c:v>0.21572869105543727</c:v>
                </c:pt>
                <c:pt idx="4633">
                  <c:v>-8.8672787397096631</c:v>
                </c:pt>
                <c:pt idx="4634">
                  <c:v>4.5622617125797425E-2</c:v>
                </c:pt>
                <c:pt idx="4635">
                  <c:v>0.28757659009658548</c:v>
                </c:pt>
                <c:pt idx="4636">
                  <c:v>-0.39088274875104384</c:v>
                </c:pt>
                <c:pt idx="4637">
                  <c:v>1.4331757195999075</c:v>
                </c:pt>
                <c:pt idx="4638">
                  <c:v>0.28590887208638049</c:v>
                </c:pt>
                <c:pt idx="4639">
                  <c:v>4.2023390609357403</c:v>
                </c:pt>
                <c:pt idx="4640">
                  <c:v>1.5491511712805381</c:v>
                </c:pt>
                <c:pt idx="4641">
                  <c:v>-1.4646775964401013E-2</c:v>
                </c:pt>
                <c:pt idx="4642">
                  <c:v>-0.37454051347651357</c:v>
                </c:pt>
                <c:pt idx="4643">
                  <c:v>1.1746651101646088</c:v>
                </c:pt>
                <c:pt idx="4644">
                  <c:v>1.6530775256457677</c:v>
                </c:pt>
                <c:pt idx="4645">
                  <c:v>-0.41513766904391719</c:v>
                </c:pt>
                <c:pt idx="4646">
                  <c:v>0.24702611070205346</c:v>
                </c:pt>
                <c:pt idx="4647">
                  <c:v>1.6678741146630392E-2</c:v>
                </c:pt>
                <c:pt idx="4648">
                  <c:v>8.836674508713363E-2</c:v>
                </c:pt>
                <c:pt idx="4649">
                  <c:v>6.2132218354448634</c:v>
                </c:pt>
                <c:pt idx="4650">
                  <c:v>1.3845837027371297</c:v>
                </c:pt>
                <c:pt idx="4651">
                  <c:v>1.2749707646077861</c:v>
                </c:pt>
                <c:pt idx="4652">
                  <c:v>9.5183253076908674</c:v>
                </c:pt>
                <c:pt idx="4653">
                  <c:v>-3.9123761346922481</c:v>
                </c:pt>
                <c:pt idx="4654">
                  <c:v>3.9393438300086646E-2</c:v>
                </c:pt>
                <c:pt idx="4655">
                  <c:v>4.6209825267957338</c:v>
                </c:pt>
                <c:pt idx="4656">
                  <c:v>0.22930354852124413</c:v>
                </c:pt>
                <c:pt idx="4657">
                  <c:v>0.49398884067366566</c:v>
                </c:pt>
                <c:pt idx="4658">
                  <c:v>0.62916230463169143</c:v>
                </c:pt>
                <c:pt idx="4659">
                  <c:v>8.3822637581148367</c:v>
                </c:pt>
                <c:pt idx="4660">
                  <c:v>-1.4845000092385132</c:v>
                </c:pt>
                <c:pt idx="4661">
                  <c:v>-3.7902507388352302</c:v>
                </c:pt>
                <c:pt idx="4662">
                  <c:v>0.13430109171159113</c:v>
                </c:pt>
                <c:pt idx="4663">
                  <c:v>0</c:v>
                </c:pt>
                <c:pt idx="4664">
                  <c:v>0.43673257037816293</c:v>
                </c:pt>
                <c:pt idx="4665">
                  <c:v>2.1061615527829571E-2</c:v>
                </c:pt>
                <c:pt idx="4666">
                  <c:v>1.7907720378620002</c:v>
                </c:pt>
                <c:pt idx="4667">
                  <c:v>0.1758498353994179</c:v>
                </c:pt>
                <c:pt idx="4668">
                  <c:v>-9.5189809291704002</c:v>
                </c:pt>
                <c:pt idx="4669">
                  <c:v>10.965784284662087</c:v>
                </c:pt>
                <c:pt idx="4670">
                  <c:v>0.71664560978661052</c:v>
                </c:pt>
                <c:pt idx="4671">
                  <c:v>1.0874628412503398</c:v>
                </c:pt>
                <c:pt idx="4672">
                  <c:v>0.91743765613096961</c:v>
                </c:pt>
                <c:pt idx="4673">
                  <c:v>12.416445693671653</c:v>
                </c:pt>
                <c:pt idx="4674">
                  <c:v>-3.0274920594480341</c:v>
                </c:pt>
                <c:pt idx="4675">
                  <c:v>1.8889686876112561</c:v>
                </c:pt>
                <c:pt idx="4676">
                  <c:v>0.63794507685746948</c:v>
                </c:pt>
                <c:pt idx="4677">
                  <c:v>2.697437229979569</c:v>
                </c:pt>
                <c:pt idx="4678">
                  <c:v>-6.9686667931952089</c:v>
                </c:pt>
                <c:pt idx="4679">
                  <c:v>-0.32192809488736229</c:v>
                </c:pt>
                <c:pt idx="4680">
                  <c:v>0.79054663437105022</c:v>
                </c:pt>
                <c:pt idx="4681">
                  <c:v>-9.2352604888593134E-2</c:v>
                </c:pt>
                <c:pt idx="4682">
                  <c:v>-9.0606959316875546</c:v>
                </c:pt>
                <c:pt idx="4683">
                  <c:v>-0.48294156378064729</c:v>
                </c:pt>
                <c:pt idx="4684">
                  <c:v>0.10619940383192543</c:v>
                </c:pt>
                <c:pt idx="4685">
                  <c:v>0.18247805178539711</c:v>
                </c:pt>
                <c:pt idx="4686">
                  <c:v>0.34395440121736148</c:v>
                </c:pt>
                <c:pt idx="4687">
                  <c:v>0.79836613883034924</c:v>
                </c:pt>
                <c:pt idx="4688">
                  <c:v>2.9856447070229302</c:v>
                </c:pt>
                <c:pt idx="4689">
                  <c:v>0.2270689085459211</c:v>
                </c:pt>
                <c:pt idx="4690">
                  <c:v>-9.3815429511845849</c:v>
                </c:pt>
                <c:pt idx="4691">
                  <c:v>0</c:v>
                </c:pt>
                <c:pt idx="4692">
                  <c:v>0.94485844580753886</c:v>
                </c:pt>
                <c:pt idx="4693">
                  <c:v>-0.13815914522947015</c:v>
                </c:pt>
                <c:pt idx="4694">
                  <c:v>0.26303440583379378</c:v>
                </c:pt>
                <c:pt idx="4695">
                  <c:v>0.6780719051126376</c:v>
                </c:pt>
                <c:pt idx="4696">
                  <c:v>0.12199052437861024</c:v>
                </c:pt>
                <c:pt idx="4697">
                  <c:v>0.37196877738695772</c:v>
                </c:pt>
                <c:pt idx="4698">
                  <c:v>0.34880380087875745</c:v>
                </c:pt>
                <c:pt idx="4699">
                  <c:v>0.65896308216493293</c:v>
                </c:pt>
                <c:pt idx="4700">
                  <c:v>2.940644722383579</c:v>
                </c:pt>
                <c:pt idx="4701">
                  <c:v>10.703326841459814</c:v>
                </c:pt>
                <c:pt idx="4702">
                  <c:v>0.32850074881084856</c:v>
                </c:pt>
                <c:pt idx="4703">
                  <c:v>3.2543373264321752E-2</c:v>
                </c:pt>
                <c:pt idx="4704">
                  <c:v>1.2067802223018413</c:v>
                </c:pt>
                <c:pt idx="4705">
                  <c:v>2.9341675494132917</c:v>
                </c:pt>
                <c:pt idx="4706">
                  <c:v>8.3808217839409309</c:v>
                </c:pt>
                <c:pt idx="4707">
                  <c:v>-2.1965283609369415</c:v>
                </c:pt>
                <c:pt idx="4708">
                  <c:v>12.380821783940933</c:v>
                </c:pt>
                <c:pt idx="4709">
                  <c:v>-1.8803297693373839</c:v>
                </c:pt>
                <c:pt idx="4710">
                  <c:v>-1.0931094043914817</c:v>
                </c:pt>
                <c:pt idx="4711">
                  <c:v>1.8823874291654934E-2</c:v>
                </c:pt>
                <c:pt idx="4712">
                  <c:v>0.47681369686553388</c:v>
                </c:pt>
                <c:pt idx="4713">
                  <c:v>9.2304207950923818</c:v>
                </c:pt>
                <c:pt idx="4714">
                  <c:v>-6.1965283609369424</c:v>
                </c:pt>
                <c:pt idx="4715">
                  <c:v>0.97725738156601105</c:v>
                </c:pt>
                <c:pt idx="4716">
                  <c:v>0.65130499554985188</c:v>
                </c:pt>
                <c:pt idx="4717">
                  <c:v>0.29372691667410994</c:v>
                </c:pt>
                <c:pt idx="4718">
                  <c:v>-0.22404027421793002</c:v>
                </c:pt>
                <c:pt idx="4719">
                  <c:v>0.27257817850466476</c:v>
                </c:pt>
                <c:pt idx="4720">
                  <c:v>0.10336718422238474</c:v>
                </c:pt>
                <c:pt idx="4721">
                  <c:v>3.5175605685611822</c:v>
                </c:pt>
                <c:pt idx="4722">
                  <c:v>1.4581324784856733</c:v>
                </c:pt>
                <c:pt idx="4723">
                  <c:v>-10.866763767353351</c:v>
                </c:pt>
                <c:pt idx="4724">
                  <c:v>4.2393697881026871E-2</c:v>
                </c:pt>
                <c:pt idx="4725">
                  <c:v>-8.0624959257337636</c:v>
                </c:pt>
                <c:pt idx="4726">
                  <c:v>-0.17815220523411765</c:v>
                </c:pt>
                <c:pt idx="4727">
                  <c:v>-0.438307278601691</c:v>
                </c:pt>
                <c:pt idx="4728">
                  <c:v>-0.40808473863707667</c:v>
                </c:pt>
                <c:pt idx="4729">
                  <c:v>0.55292932708875442</c:v>
                </c:pt>
                <c:pt idx="4730">
                  <c:v>-0.19343696985188891</c:v>
                </c:pt>
                <c:pt idx="4731">
                  <c:v>8.8672787397096631</c:v>
                </c:pt>
                <c:pt idx="4732">
                  <c:v>-3.1864498655251323E-2</c:v>
                </c:pt>
                <c:pt idx="4733">
                  <c:v>-1.1315313227833823E-2</c:v>
                </c:pt>
                <c:pt idx="4734">
                  <c:v>1.3647782431797264</c:v>
                </c:pt>
                <c:pt idx="4735">
                  <c:v>0.29956028185890821</c:v>
                </c:pt>
                <c:pt idx="4736">
                  <c:v>-12.398832744439126</c:v>
                </c:pt>
                <c:pt idx="4737">
                  <c:v>0.71165450563701815</c:v>
                </c:pt>
                <c:pt idx="4738">
                  <c:v>0.17283659686221581</c:v>
                </c:pt>
                <c:pt idx="4739">
                  <c:v>0.28790451259848376</c:v>
                </c:pt>
                <c:pt idx="4740">
                  <c:v>-6.3229978827217528E-3</c:v>
                </c:pt>
                <c:pt idx="4741">
                  <c:v>6.0099773453532626E-4</c:v>
                </c:pt>
                <c:pt idx="4742">
                  <c:v>4.4102365130150227</c:v>
                </c:pt>
                <c:pt idx="4743">
                  <c:v>2.1627295000381084</c:v>
                </c:pt>
                <c:pt idx="4744">
                  <c:v>-0.46855300860584564</c:v>
                </c:pt>
                <c:pt idx="4745">
                  <c:v>9.2304207950923818</c:v>
                </c:pt>
                <c:pt idx="4746">
                  <c:v>0.4144372516975246</c:v>
                </c:pt>
                <c:pt idx="4747">
                  <c:v>9.6450579349844787</c:v>
                </c:pt>
                <c:pt idx="4748">
                  <c:v>1.5730096979593906</c:v>
                </c:pt>
                <c:pt idx="4749">
                  <c:v>4.7548875021634691</c:v>
                </c:pt>
                <c:pt idx="4750">
                  <c:v>0.56704059272389395</c:v>
                </c:pt>
                <c:pt idx="4751">
                  <c:v>2.4059202267271007</c:v>
                </c:pt>
                <c:pt idx="4752">
                  <c:v>-0.33616911046400927</c:v>
                </c:pt>
                <c:pt idx="4753">
                  <c:v>14.54673372287662</c:v>
                </c:pt>
                <c:pt idx="4754">
                  <c:v>0.19264507794239583</c:v>
                </c:pt>
                <c:pt idx="4755">
                  <c:v>-2.1275880548848525</c:v>
                </c:pt>
                <c:pt idx="4756">
                  <c:v>0.30012372456901415</c:v>
                </c:pt>
                <c:pt idx="4757">
                  <c:v>-4.0297473433940523</c:v>
                </c:pt>
                <c:pt idx="4758">
                  <c:v>2.1837917268754539</c:v>
                </c:pt>
                <c:pt idx="4759">
                  <c:v>-0.33497435215580268</c:v>
                </c:pt>
                <c:pt idx="4760">
                  <c:v>4.3692338096657197</c:v>
                </c:pt>
                <c:pt idx="4761">
                  <c:v>4.3692338096657197</c:v>
                </c:pt>
                <c:pt idx="4762">
                  <c:v>2.3559256896766385</c:v>
                </c:pt>
                <c:pt idx="4763">
                  <c:v>-0.31807576939175625</c:v>
                </c:pt>
                <c:pt idx="4764">
                  <c:v>-1.113819899557162</c:v>
                </c:pt>
                <c:pt idx="4765">
                  <c:v>3.142757593444403</c:v>
                </c:pt>
                <c:pt idx="4766">
                  <c:v>10.147204924942228</c:v>
                </c:pt>
                <c:pt idx="4767">
                  <c:v>3.8712666858777975</c:v>
                </c:pt>
                <c:pt idx="4768">
                  <c:v>14.904399421380555</c:v>
                </c:pt>
                <c:pt idx="4769">
                  <c:v>-8.0624959257337636</c:v>
                </c:pt>
                <c:pt idx="4770">
                  <c:v>8.0624959257337636</c:v>
                </c:pt>
                <c:pt idx="4771">
                  <c:v>-1.2801079191927351</c:v>
                </c:pt>
                <c:pt idx="4772">
                  <c:v>-0.46855300860584564</c:v>
                </c:pt>
                <c:pt idx="4773">
                  <c:v>1.0838725572550201</c:v>
                </c:pt>
                <c:pt idx="4774">
                  <c:v>0.2789759497028152</c:v>
                </c:pt>
                <c:pt idx="4775">
                  <c:v>-6.7114195858536743E-2</c:v>
                </c:pt>
                <c:pt idx="4776">
                  <c:v>15.950692578455541</c:v>
                </c:pt>
                <c:pt idx="4777">
                  <c:v>10.703038388986418</c:v>
                </c:pt>
                <c:pt idx="4778">
                  <c:v>2.9958000114707146</c:v>
                </c:pt>
                <c:pt idx="4779">
                  <c:v>-2.8112383565448322</c:v>
                </c:pt>
                <c:pt idx="4780">
                  <c:v>-8.6462586799900301</c:v>
                </c:pt>
                <c:pt idx="4781">
                  <c:v>13.35356038291553</c:v>
                </c:pt>
                <c:pt idx="4782">
                  <c:v>-9.1423027763594511E-2</c:v>
                </c:pt>
                <c:pt idx="4783">
                  <c:v>8.0624959257337636</c:v>
                </c:pt>
                <c:pt idx="4784">
                  <c:v>-12.468454344036344</c:v>
                </c:pt>
                <c:pt idx="4785">
                  <c:v>-0.67803223204042873</c:v>
                </c:pt>
                <c:pt idx="4786">
                  <c:v>0.82017896241518751</c:v>
                </c:pt>
                <c:pt idx="4787">
                  <c:v>12.989690152250811</c:v>
                </c:pt>
                <c:pt idx="4788">
                  <c:v>0.50737785176242334</c:v>
                </c:pt>
                <c:pt idx="4789">
                  <c:v>5.7548875021634682</c:v>
                </c:pt>
                <c:pt idx="4790">
                  <c:v>3.9906361606500074</c:v>
                </c:pt>
                <c:pt idx="4791">
                  <c:v>1.0233710780486414</c:v>
                </c:pt>
                <c:pt idx="4792">
                  <c:v>-0.99640075894593194</c:v>
                </c:pt>
                <c:pt idx="4793">
                  <c:v>0.23446525363702297</c:v>
                </c:pt>
                <c:pt idx="4794">
                  <c:v>9.5189809291704002</c:v>
                </c:pt>
                <c:pt idx="4795">
                  <c:v>-12.485242318936114</c:v>
                </c:pt>
                <c:pt idx="4796">
                  <c:v>2.3104553104434142</c:v>
                </c:pt>
                <c:pt idx="4797">
                  <c:v>8.6340848939046685E-2</c:v>
                </c:pt>
                <c:pt idx="4798">
                  <c:v>-6.2938733641761235</c:v>
                </c:pt>
                <c:pt idx="4799">
                  <c:v>0.12755004972051115</c:v>
                </c:pt>
                <c:pt idx="4800">
                  <c:v>-2.8744691179161412</c:v>
                </c:pt>
                <c:pt idx="4801">
                  <c:v>-0.80268750506375708</c:v>
                </c:pt>
                <c:pt idx="4802">
                  <c:v>15.904399421380555</c:v>
                </c:pt>
                <c:pt idx="4803">
                  <c:v>-6.790326534486725E-2</c:v>
                </c:pt>
                <c:pt idx="4804">
                  <c:v>8.9885503517195112E-2</c:v>
                </c:pt>
                <c:pt idx="4805">
                  <c:v>5.3938807110803219E-2</c:v>
                </c:pt>
                <c:pt idx="4806">
                  <c:v>-15.590284897476414</c:v>
                </c:pt>
                <c:pt idx="4807">
                  <c:v>2.8763415322489116</c:v>
                </c:pt>
                <c:pt idx="4808">
                  <c:v>-9.8035930032614047</c:v>
                </c:pt>
                <c:pt idx="4809">
                  <c:v>-12.036288107616508</c:v>
                </c:pt>
                <c:pt idx="4810">
                  <c:v>1.8436935080602705</c:v>
                </c:pt>
                <c:pt idx="4811">
                  <c:v>4.3692338096657197</c:v>
                </c:pt>
                <c:pt idx="4812">
                  <c:v>4.3692338096657197</c:v>
                </c:pt>
                <c:pt idx="4813">
                  <c:v>4.3692338096657197</c:v>
                </c:pt>
                <c:pt idx="4814">
                  <c:v>-7.6486571760385464</c:v>
                </c:pt>
                <c:pt idx="4815">
                  <c:v>2.2820193734507264</c:v>
                </c:pt>
                <c:pt idx="4816">
                  <c:v>-0.65202985730167196</c:v>
                </c:pt>
                <c:pt idx="4817">
                  <c:v>-9.2352604888593134E-2</c:v>
                </c:pt>
                <c:pt idx="4818">
                  <c:v>-5.2227873471062161</c:v>
                </c:pt>
                <c:pt idx="4819">
                  <c:v>0.23626749627100843</c:v>
                </c:pt>
                <c:pt idx="4820">
                  <c:v>1.5559690888416076</c:v>
                </c:pt>
                <c:pt idx="4821">
                  <c:v>-0.1426043954428004</c:v>
                </c:pt>
                <c:pt idx="4822">
                  <c:v>0.52636784681030802</c:v>
                </c:pt>
                <c:pt idx="4823">
                  <c:v>0.22239242133644774</c:v>
                </c:pt>
                <c:pt idx="4824">
                  <c:v>-0.63387210120210224</c:v>
                </c:pt>
                <c:pt idx="4825">
                  <c:v>4.3692338096657197</c:v>
                </c:pt>
                <c:pt idx="4826">
                  <c:v>1.4150374992788439</c:v>
                </c:pt>
                <c:pt idx="4827">
                  <c:v>1</c:v>
                </c:pt>
                <c:pt idx="4828">
                  <c:v>1.278859372995476</c:v>
                </c:pt>
                <c:pt idx="4829">
                  <c:v>-15.162207728046056</c:v>
                </c:pt>
                <c:pt idx="4830">
                  <c:v>-1.5727877867750539</c:v>
                </c:pt>
                <c:pt idx="4831">
                  <c:v>0.35466488129936219</c:v>
                </c:pt>
                <c:pt idx="4832">
                  <c:v>-3.1563709831544817</c:v>
                </c:pt>
                <c:pt idx="4833">
                  <c:v>-12.936637939002571</c:v>
                </c:pt>
                <c:pt idx="4834">
                  <c:v>3.599674215853149</c:v>
                </c:pt>
                <c:pt idx="4835">
                  <c:v>-1.3006594781337113</c:v>
                </c:pt>
                <c:pt idx="4836">
                  <c:v>-0.84781658094495471</c:v>
                </c:pt>
                <c:pt idx="4837">
                  <c:v>-5.5647846187835261</c:v>
                </c:pt>
                <c:pt idx="4838">
                  <c:v>-14.965814340495692</c:v>
                </c:pt>
                <c:pt idx="4839">
                  <c:v>2.7022001760055296</c:v>
                </c:pt>
                <c:pt idx="4840">
                  <c:v>0.13492958008610836</c:v>
                </c:pt>
                <c:pt idx="4841">
                  <c:v>2.8872757518144199</c:v>
                </c:pt>
                <c:pt idx="4842">
                  <c:v>-1.0303736490435189</c:v>
                </c:pt>
                <c:pt idx="4843">
                  <c:v>-0.41503749927884381</c:v>
                </c:pt>
                <c:pt idx="4844">
                  <c:v>-5.5376757036373569E-2</c:v>
                </c:pt>
                <c:pt idx="4845">
                  <c:v>0.44745897697122117</c:v>
                </c:pt>
                <c:pt idx="4846">
                  <c:v>0.96897310437937578</c:v>
                </c:pt>
                <c:pt idx="4847">
                  <c:v>1.6995383153995598</c:v>
                </c:pt>
                <c:pt idx="4848">
                  <c:v>-9.0597950917951025</c:v>
                </c:pt>
                <c:pt idx="4849">
                  <c:v>0.41683974191282924</c:v>
                </c:pt>
                <c:pt idx="4850">
                  <c:v>12.416533660199583</c:v>
                </c:pt>
                <c:pt idx="4851">
                  <c:v>0.26848883592590173</c:v>
                </c:pt>
                <c:pt idx="4852">
                  <c:v>0.11550496128857052</c:v>
                </c:pt>
                <c:pt idx="4853">
                  <c:v>-8.3837042924740537</c:v>
                </c:pt>
                <c:pt idx="4854">
                  <c:v>-0.89690650703589669</c:v>
                </c:pt>
                <c:pt idx="4855">
                  <c:v>2.256439013299103</c:v>
                </c:pt>
                <c:pt idx="4856">
                  <c:v>-7.0660891904577721</c:v>
                </c:pt>
                <c:pt idx="4857">
                  <c:v>-2.6220883746924888</c:v>
                </c:pt>
                <c:pt idx="4858">
                  <c:v>2.8387762143765123</c:v>
                </c:pt>
                <c:pt idx="4859">
                  <c:v>-2.5226605533154807</c:v>
                </c:pt>
                <c:pt idx="4860">
                  <c:v>6.0732489820306386</c:v>
                </c:pt>
                <c:pt idx="4861">
                  <c:v>-1.7219634308269594</c:v>
                </c:pt>
                <c:pt idx="4862">
                  <c:v>7.3249305830488858</c:v>
                </c:pt>
                <c:pt idx="4863">
                  <c:v>-0.78590404825943527</c:v>
                </c:pt>
                <c:pt idx="4864">
                  <c:v>0.43928504552552106</c:v>
                </c:pt>
                <c:pt idx="4865">
                  <c:v>7.0660891904577738</c:v>
                </c:pt>
                <c:pt idx="4866">
                  <c:v>3.6662115348758517</c:v>
                </c:pt>
                <c:pt idx="4867">
                  <c:v>0.61072559678623795</c:v>
                </c:pt>
                <c:pt idx="4868">
                  <c:v>1.8001594206534002</c:v>
                </c:pt>
                <c:pt idx="4869">
                  <c:v>0.19592020997525694</c:v>
                </c:pt>
                <c:pt idx="4870">
                  <c:v>-1.4288432988038742</c:v>
                </c:pt>
                <c:pt idx="4871">
                  <c:v>-10.147204924942228</c:v>
                </c:pt>
                <c:pt idx="4872">
                  <c:v>-0.48501498159482459</c:v>
                </c:pt>
                <c:pt idx="4873">
                  <c:v>1.4157102412079794</c:v>
                </c:pt>
                <c:pt idx="4874">
                  <c:v>0.95935801550265432</c:v>
                </c:pt>
                <c:pt idx="4875">
                  <c:v>0.36499681677924828</c:v>
                </c:pt>
                <c:pt idx="4876">
                  <c:v>9.7598881832218343</c:v>
                </c:pt>
                <c:pt idx="4877">
                  <c:v>0.5756246361418198</c:v>
                </c:pt>
                <c:pt idx="4878">
                  <c:v>0.49381461266296084</c:v>
                </c:pt>
                <c:pt idx="4879">
                  <c:v>-7.0660891904577721</c:v>
                </c:pt>
                <c:pt idx="4880">
                  <c:v>1.2223924213364477</c:v>
                </c:pt>
                <c:pt idx="4881">
                  <c:v>3.5519337003336857</c:v>
                </c:pt>
                <c:pt idx="4882">
                  <c:v>-9.6450579349844787</c:v>
                </c:pt>
                <c:pt idx="4883">
                  <c:v>-7.0660891904577721</c:v>
                </c:pt>
                <c:pt idx="4884">
                  <c:v>8.6450579349844769</c:v>
                </c:pt>
                <c:pt idx="4885">
                  <c:v>-12.325680229748469</c:v>
                </c:pt>
                <c:pt idx="4886">
                  <c:v>10.644156719937438</c:v>
                </c:pt>
                <c:pt idx="4887">
                  <c:v>2.5718089529538393</c:v>
                </c:pt>
                <c:pt idx="4888">
                  <c:v>-10.518980929170402</c:v>
                </c:pt>
                <c:pt idx="4889">
                  <c:v>3.8073549220576046</c:v>
                </c:pt>
                <c:pt idx="4890">
                  <c:v>-1.4322272605763591</c:v>
                </c:pt>
                <c:pt idx="4891">
                  <c:v>2.2587342684001683</c:v>
                </c:pt>
                <c:pt idx="4892">
                  <c:v>12.989690152250811</c:v>
                </c:pt>
                <c:pt idx="4893">
                  <c:v>1.6686595807752975</c:v>
                </c:pt>
                <c:pt idx="4894">
                  <c:v>0.25779775746764672</c:v>
                </c:pt>
                <c:pt idx="4895">
                  <c:v>13.923079833707849</c:v>
                </c:pt>
                <c:pt idx="4896">
                  <c:v>1.2598671267551105</c:v>
                </c:pt>
                <c:pt idx="4897">
                  <c:v>0.23029761942179419</c:v>
                </c:pt>
                <c:pt idx="4898">
                  <c:v>13.501878641060713</c:v>
                </c:pt>
                <c:pt idx="4899">
                  <c:v>6.3009797525800507E-2</c:v>
                </c:pt>
                <c:pt idx="4900">
                  <c:v>-10.966024713800364</c:v>
                </c:pt>
                <c:pt idx="4901">
                  <c:v>3.8507854937233685</c:v>
                </c:pt>
                <c:pt idx="4902">
                  <c:v>-10.814315423787811</c:v>
                </c:pt>
                <c:pt idx="4903">
                  <c:v>0.42998784074481516</c:v>
                </c:pt>
                <c:pt idx="4904">
                  <c:v>2.721024050297185</c:v>
                </c:pt>
                <c:pt idx="4905">
                  <c:v>1.3625700793847084</c:v>
                </c:pt>
                <c:pt idx="4906">
                  <c:v>0.71620703399940888</c:v>
                </c:pt>
                <c:pt idx="4907">
                  <c:v>-8.0624959257337636</c:v>
                </c:pt>
                <c:pt idx="4908">
                  <c:v>-1.0911478880581953</c:v>
                </c:pt>
                <c:pt idx="4909">
                  <c:v>1.5930903816045567</c:v>
                </c:pt>
                <c:pt idx="4910">
                  <c:v>9.3109404391481465E-2</c:v>
                </c:pt>
                <c:pt idx="4911">
                  <c:v>-7.6486571760385464</c:v>
                </c:pt>
                <c:pt idx="4912">
                  <c:v>-8.7462841250339263E-2</c:v>
                </c:pt>
                <c:pt idx="4913">
                  <c:v>-2.9987982547902474</c:v>
                </c:pt>
                <c:pt idx="4914">
                  <c:v>-0.58436200329692412</c:v>
                </c:pt>
                <c:pt idx="4915">
                  <c:v>-7.0660891904577721</c:v>
                </c:pt>
                <c:pt idx="4916">
                  <c:v>7.0660891904577738</c:v>
                </c:pt>
                <c:pt idx="4917">
                  <c:v>0.26287420428558761</c:v>
                </c:pt>
                <c:pt idx="4918">
                  <c:v>0.91146332539834296</c:v>
                </c:pt>
                <c:pt idx="4919">
                  <c:v>1.2513670278087023</c:v>
                </c:pt>
                <c:pt idx="4920">
                  <c:v>-0.29651567571434845</c:v>
                </c:pt>
                <c:pt idx="4921">
                  <c:v>-1.7822039299496979</c:v>
                </c:pt>
                <c:pt idx="4922">
                  <c:v>0.91227115062852537</c:v>
                </c:pt>
                <c:pt idx="4923">
                  <c:v>0.66902676550963058</c:v>
                </c:pt>
                <c:pt idx="4924">
                  <c:v>-2.4368638617320224</c:v>
                </c:pt>
                <c:pt idx="4925">
                  <c:v>0.95330676455195862</c:v>
                </c:pt>
                <c:pt idx="4926">
                  <c:v>0.295530404822755</c:v>
                </c:pt>
                <c:pt idx="4927">
                  <c:v>-0.34739878240348099</c:v>
                </c:pt>
                <c:pt idx="4928">
                  <c:v>0.65130499554985188</c:v>
                </c:pt>
                <c:pt idx="4929">
                  <c:v>0.63817917798912527</c:v>
                </c:pt>
                <c:pt idx="4930">
                  <c:v>1.104811869186624</c:v>
                </c:pt>
                <c:pt idx="4931">
                  <c:v>-1.2020624481037989</c:v>
                </c:pt>
                <c:pt idx="4932">
                  <c:v>1.6244908649077938</c:v>
                </c:pt>
                <c:pt idx="4933">
                  <c:v>1.9899557437704798E-2</c:v>
                </c:pt>
                <c:pt idx="4934">
                  <c:v>-0.90701081518617988</c:v>
                </c:pt>
                <c:pt idx="4935">
                  <c:v>7.7606084360367236</c:v>
                </c:pt>
                <c:pt idx="4936">
                  <c:v>-0.87446911791614124</c:v>
                </c:pt>
                <c:pt idx="4937">
                  <c:v>6.289516762123319</c:v>
                </c:pt>
                <c:pt idx="4938">
                  <c:v>0.21834558827374609</c:v>
                </c:pt>
                <c:pt idx="4939">
                  <c:v>2.8961641890154599</c:v>
                </c:pt>
                <c:pt idx="4940">
                  <c:v>-8.3837042924740537</c:v>
                </c:pt>
                <c:pt idx="4941">
                  <c:v>0.12963528041659561</c:v>
                </c:pt>
                <c:pt idx="4942">
                  <c:v>-1.1512018187558113</c:v>
                </c:pt>
                <c:pt idx="4943">
                  <c:v>0</c:v>
                </c:pt>
                <c:pt idx="4944">
                  <c:v>-1.253756592245783</c:v>
                </c:pt>
                <c:pt idx="4945">
                  <c:v>0.97933271526392007</c:v>
                </c:pt>
                <c:pt idx="4946">
                  <c:v>7.9483672315846778</c:v>
                </c:pt>
                <c:pt idx="4947">
                  <c:v>12.702894141119387</c:v>
                </c:pt>
                <c:pt idx="4948">
                  <c:v>0.66230458925432123</c:v>
                </c:pt>
                <c:pt idx="4949">
                  <c:v>13.167470416444264</c:v>
                </c:pt>
                <c:pt idx="4950">
                  <c:v>0.12495827043082117</c:v>
                </c:pt>
                <c:pt idx="4951">
                  <c:v>-0.33518419158962914</c:v>
                </c:pt>
                <c:pt idx="4952">
                  <c:v>0.77878576986083314</c:v>
                </c:pt>
                <c:pt idx="4953">
                  <c:v>0.44737155812697349</c:v>
                </c:pt>
                <c:pt idx="4954">
                  <c:v>0.6698724752927786</c:v>
                </c:pt>
                <c:pt idx="4955">
                  <c:v>1.1826922975161904</c:v>
                </c:pt>
                <c:pt idx="4956">
                  <c:v>-0.64742658766780947</c:v>
                </c:pt>
                <c:pt idx="4957">
                  <c:v>0.76938707185858324</c:v>
                </c:pt>
                <c:pt idx="4958">
                  <c:v>0.68892369779260865</c:v>
                </c:pt>
                <c:pt idx="4959">
                  <c:v>-0.80518382301597691</c:v>
                </c:pt>
                <c:pt idx="4960">
                  <c:v>1.5488932460136351</c:v>
                </c:pt>
                <c:pt idx="4961">
                  <c:v>0.45176553252994389</c:v>
                </c:pt>
                <c:pt idx="4962">
                  <c:v>0.47865359857481571</c:v>
                </c:pt>
                <c:pt idx="4963">
                  <c:v>7.6438561897747244</c:v>
                </c:pt>
                <c:pt idx="4964">
                  <c:v>12.965904504239749</c:v>
                </c:pt>
                <c:pt idx="4965">
                  <c:v>7.6486571760385464</c:v>
                </c:pt>
                <c:pt idx="4966">
                  <c:v>1.3912601159957181</c:v>
                </c:pt>
                <c:pt idx="4967">
                  <c:v>2.4674325510336708</c:v>
                </c:pt>
                <c:pt idx="4968">
                  <c:v>0.86083725232837449</c:v>
                </c:pt>
                <c:pt idx="4969">
                  <c:v>2.9211921216487406E-2</c:v>
                </c:pt>
                <c:pt idx="4970">
                  <c:v>0.60025237174575152</c:v>
                </c:pt>
                <c:pt idx="4971">
                  <c:v>10.380821783940931</c:v>
                </c:pt>
                <c:pt idx="4972">
                  <c:v>0.30485458152842065</c:v>
                </c:pt>
                <c:pt idx="4973">
                  <c:v>11.582612451267021</c:v>
                </c:pt>
                <c:pt idx="4974">
                  <c:v>-0.13171537138852765</c:v>
                </c:pt>
                <c:pt idx="4975">
                  <c:v>-0.1288017710270481</c:v>
                </c:pt>
                <c:pt idx="4976">
                  <c:v>-4.4485155644616849</c:v>
                </c:pt>
                <c:pt idx="4977">
                  <c:v>-4.0985656559934904</c:v>
                </c:pt>
                <c:pt idx="4978">
                  <c:v>-10.228818690495881</c:v>
                </c:pt>
                <c:pt idx="4979">
                  <c:v>0.45251220469750669</c:v>
                </c:pt>
                <c:pt idx="4980">
                  <c:v>0.4150374992788437</c:v>
                </c:pt>
                <c:pt idx="4981">
                  <c:v>0.22012581436450246</c:v>
                </c:pt>
                <c:pt idx="4982">
                  <c:v>1.0512253233551729</c:v>
                </c:pt>
                <c:pt idx="4983">
                  <c:v>-13.08137247435552</c:v>
                </c:pt>
                <c:pt idx="4984">
                  <c:v>-1.4151068579500856</c:v>
                </c:pt>
                <c:pt idx="4985">
                  <c:v>-0.10573925353958023</c:v>
                </c:pt>
                <c:pt idx="4986">
                  <c:v>-1.9972991660613368</c:v>
                </c:pt>
                <c:pt idx="4987">
                  <c:v>-9.5196362528432132</c:v>
                </c:pt>
                <c:pt idx="4988">
                  <c:v>9.8667637673533513</c:v>
                </c:pt>
                <c:pt idx="4989">
                  <c:v>4.6040476245609945</c:v>
                </c:pt>
                <c:pt idx="4990">
                  <c:v>-2.4081892779683707</c:v>
                </c:pt>
                <c:pt idx="4991">
                  <c:v>0.7901004659283819</c:v>
                </c:pt>
                <c:pt idx="4992">
                  <c:v>0.63517817200632487</c:v>
                </c:pt>
                <c:pt idx="4993">
                  <c:v>2.5706072077440862</c:v>
                </c:pt>
                <c:pt idx="4994">
                  <c:v>0.35049724708413343</c:v>
                </c:pt>
                <c:pt idx="4995">
                  <c:v>-0.71311885221183824</c:v>
                </c:pt>
                <c:pt idx="4996">
                  <c:v>0.58016948953225655</c:v>
                </c:pt>
                <c:pt idx="4997">
                  <c:v>0.48600402063298748</c:v>
                </c:pt>
                <c:pt idx="4998">
                  <c:v>7.3984523211604218E-3</c:v>
                </c:pt>
                <c:pt idx="4999">
                  <c:v>-6.3193826487194127E-2</c:v>
                </c:pt>
                <c:pt idx="5000">
                  <c:v>0.8378272742818742</c:v>
                </c:pt>
                <c:pt idx="5001">
                  <c:v>-3.5536157226762885E-2</c:v>
                </c:pt>
                <c:pt idx="5002">
                  <c:v>-8.7129128683010829E-2</c:v>
                </c:pt>
                <c:pt idx="5003">
                  <c:v>-3.8775773050154276E-2</c:v>
                </c:pt>
                <c:pt idx="5004">
                  <c:v>0.45411502126153452</c:v>
                </c:pt>
                <c:pt idx="5005">
                  <c:v>-0.48432427072308365</c:v>
                </c:pt>
                <c:pt idx="5006">
                  <c:v>-2.125254922859672E-2</c:v>
                </c:pt>
                <c:pt idx="5007">
                  <c:v>0.32192809488736263</c:v>
                </c:pt>
                <c:pt idx="5008">
                  <c:v>10.518980929170402</c:v>
                </c:pt>
                <c:pt idx="5009">
                  <c:v>-0.35908109330482857</c:v>
                </c:pt>
                <c:pt idx="5010">
                  <c:v>-7.6486571760385464</c:v>
                </c:pt>
                <c:pt idx="5011">
                  <c:v>1.1046973786666934</c:v>
                </c:pt>
                <c:pt idx="5012">
                  <c:v>0.18483967545359581</c:v>
                </c:pt>
                <c:pt idx="5013">
                  <c:v>0.16992500144231237</c:v>
                </c:pt>
                <c:pt idx="5014">
                  <c:v>-0.89376967387507755</c:v>
                </c:pt>
                <c:pt idx="5015">
                  <c:v>-1.8414699994657988</c:v>
                </c:pt>
                <c:pt idx="5016">
                  <c:v>-1.512513650651464</c:v>
                </c:pt>
                <c:pt idx="5017">
                  <c:v>-9.8662486111111729</c:v>
                </c:pt>
                <c:pt idx="5018">
                  <c:v>10.644156719937438</c:v>
                </c:pt>
                <c:pt idx="5019">
                  <c:v>1.1272806640338187</c:v>
                </c:pt>
                <c:pt idx="5020">
                  <c:v>5.6583528366367514E-2</c:v>
                </c:pt>
                <c:pt idx="5021">
                  <c:v>0.47196778766151576</c:v>
                </c:pt>
                <c:pt idx="5022">
                  <c:v>1.377624425106998</c:v>
                </c:pt>
                <c:pt idx="5023">
                  <c:v>-4.0946892358127345</c:v>
                </c:pt>
                <c:pt idx="5024">
                  <c:v>-10.703326841459814</c:v>
                </c:pt>
                <c:pt idx="5025">
                  <c:v>-6.0732489820306386</c:v>
                </c:pt>
                <c:pt idx="5026">
                  <c:v>0.10236171762967747</c:v>
                </c:pt>
                <c:pt idx="5027">
                  <c:v>0.27008916336774452</c:v>
                </c:pt>
                <c:pt idx="5028">
                  <c:v>-0.12553088208385862</c:v>
                </c:pt>
                <c:pt idx="5029">
                  <c:v>1.0809199953835675</c:v>
                </c:pt>
                <c:pt idx="5030">
                  <c:v>0.26748031086498603</c:v>
                </c:pt>
                <c:pt idx="5031">
                  <c:v>0.57257877626532339</c:v>
                </c:pt>
                <c:pt idx="5032">
                  <c:v>1.5663468225538093</c:v>
                </c:pt>
                <c:pt idx="5033">
                  <c:v>0.1338557467347907</c:v>
                </c:pt>
                <c:pt idx="5034">
                  <c:v>-0.27237227041313017</c:v>
                </c:pt>
                <c:pt idx="5035">
                  <c:v>-5.3552081593506911</c:v>
                </c:pt>
                <c:pt idx="5036">
                  <c:v>0.32525355553968027</c:v>
                </c:pt>
                <c:pt idx="5037">
                  <c:v>1.4295079820871772</c:v>
                </c:pt>
                <c:pt idx="5038">
                  <c:v>-10.518980929170402</c:v>
                </c:pt>
                <c:pt idx="5039">
                  <c:v>5.3457748368417306</c:v>
                </c:pt>
                <c:pt idx="5040">
                  <c:v>-2.5356549931507808</c:v>
                </c:pt>
                <c:pt idx="5041">
                  <c:v>1.5840610979796239</c:v>
                </c:pt>
                <c:pt idx="5042">
                  <c:v>-0.97143084780322919</c:v>
                </c:pt>
                <c:pt idx="5043">
                  <c:v>0.1808357756527624</c:v>
                </c:pt>
                <c:pt idx="5044">
                  <c:v>0.52971344200954107</c:v>
                </c:pt>
                <c:pt idx="5045">
                  <c:v>-14.590314140800835</c:v>
                </c:pt>
                <c:pt idx="5046">
                  <c:v>-4.306550757067136E-2</c:v>
                </c:pt>
                <c:pt idx="5047">
                  <c:v>1.0919224894410391</c:v>
                </c:pt>
                <c:pt idx="5048">
                  <c:v>2.3147325934831584</c:v>
                </c:pt>
                <c:pt idx="5049">
                  <c:v>0.51916044232541014</c:v>
                </c:pt>
                <c:pt idx="5050">
                  <c:v>-0.75002174699165247</c:v>
                </c:pt>
                <c:pt idx="5051">
                  <c:v>11.10372492250138</c:v>
                </c:pt>
                <c:pt idx="5052">
                  <c:v>8.8672787397096631</c:v>
                </c:pt>
                <c:pt idx="5053">
                  <c:v>0.22627585582367574</c:v>
                </c:pt>
                <c:pt idx="5054">
                  <c:v>0.51180938838127876</c:v>
                </c:pt>
                <c:pt idx="5055">
                  <c:v>9.8576173805774742E-2</c:v>
                </c:pt>
                <c:pt idx="5056">
                  <c:v>-0.15571114222261137</c:v>
                </c:pt>
                <c:pt idx="5057">
                  <c:v>0.29133977505393938</c:v>
                </c:pt>
                <c:pt idx="5058">
                  <c:v>-8.0624959257337636</c:v>
                </c:pt>
                <c:pt idx="5059">
                  <c:v>-0.12787482255215829</c:v>
                </c:pt>
                <c:pt idx="5060">
                  <c:v>7.0660891904577738</c:v>
                </c:pt>
                <c:pt idx="5061">
                  <c:v>-0.17813450165153347</c:v>
                </c:pt>
                <c:pt idx="5062">
                  <c:v>0.10065621344482947</c:v>
                </c:pt>
                <c:pt idx="5063">
                  <c:v>-0.4525122046975068</c:v>
                </c:pt>
                <c:pt idx="5064">
                  <c:v>1.7874146168535638</c:v>
                </c:pt>
                <c:pt idx="5065">
                  <c:v>0.71947816743736481</c:v>
                </c:pt>
                <c:pt idx="5066">
                  <c:v>1.6322682154995132</c:v>
                </c:pt>
                <c:pt idx="5067">
                  <c:v>0.23446525363702325</c:v>
                </c:pt>
                <c:pt idx="5068">
                  <c:v>1</c:v>
                </c:pt>
                <c:pt idx="5069">
                  <c:v>5.7666212444030549</c:v>
                </c:pt>
                <c:pt idx="5070">
                  <c:v>-8.0624959257337636</c:v>
                </c:pt>
                <c:pt idx="5071">
                  <c:v>1.946418959795156</c:v>
                </c:pt>
                <c:pt idx="5072">
                  <c:v>2.5611943347882069</c:v>
                </c:pt>
                <c:pt idx="5073">
                  <c:v>-1.5849625007211563</c:v>
                </c:pt>
                <c:pt idx="5074">
                  <c:v>-8.6462586799900301</c:v>
                </c:pt>
                <c:pt idx="5075">
                  <c:v>0.27268457586751343</c:v>
                </c:pt>
                <c:pt idx="5076">
                  <c:v>0.34792330342030681</c:v>
                </c:pt>
                <c:pt idx="5077">
                  <c:v>1.7299108366322558</c:v>
                </c:pt>
                <c:pt idx="5078">
                  <c:v>6.5456222045588044</c:v>
                </c:pt>
                <c:pt idx="5079">
                  <c:v>0.14172810961166035</c:v>
                </c:pt>
                <c:pt idx="5080">
                  <c:v>-0.14519791553993522</c:v>
                </c:pt>
                <c:pt idx="5081">
                  <c:v>0.27301849440641612</c:v>
                </c:pt>
                <c:pt idx="5082">
                  <c:v>-8.3822637581148367</c:v>
                </c:pt>
                <c:pt idx="5083">
                  <c:v>-12.059006395201113</c:v>
                </c:pt>
                <c:pt idx="5084">
                  <c:v>0.91253715874966079</c:v>
                </c:pt>
                <c:pt idx="5085">
                  <c:v>-1.4159715848025005</c:v>
                </c:pt>
                <c:pt idx="5086">
                  <c:v>0.56559717585422487</c:v>
                </c:pt>
                <c:pt idx="5087">
                  <c:v>0.842436719635003</c:v>
                </c:pt>
                <c:pt idx="5088">
                  <c:v>4.0768155970508309</c:v>
                </c:pt>
                <c:pt idx="5089">
                  <c:v>0.83353885386125925</c:v>
                </c:pt>
                <c:pt idx="5090">
                  <c:v>-0.35372500691984315</c:v>
                </c:pt>
                <c:pt idx="5091">
                  <c:v>1.5112321121877839</c:v>
                </c:pt>
                <c:pt idx="5092">
                  <c:v>0.78276928377933097</c:v>
                </c:pt>
                <c:pt idx="5093">
                  <c:v>0.98312618143560404</c:v>
                </c:pt>
                <c:pt idx="5094">
                  <c:v>-0.5582676340557361</c:v>
                </c:pt>
                <c:pt idx="5095">
                  <c:v>2.885486267218499E-2</c:v>
                </c:pt>
                <c:pt idx="5096">
                  <c:v>0.38941169160334937</c:v>
                </c:pt>
                <c:pt idx="5097">
                  <c:v>-1.6017132519074588E-16</c:v>
                </c:pt>
                <c:pt idx="5098">
                  <c:v>5.9228321394775394</c:v>
                </c:pt>
                <c:pt idx="5099">
                  <c:v>3.3439544012173612</c:v>
                </c:pt>
                <c:pt idx="5100">
                  <c:v>1.0430687218918859</c:v>
                </c:pt>
                <c:pt idx="5101">
                  <c:v>0.14620238606906516</c:v>
                </c:pt>
                <c:pt idx="5102">
                  <c:v>9.0606959316875546</c:v>
                </c:pt>
                <c:pt idx="5103">
                  <c:v>-9.9662651028771325</c:v>
                </c:pt>
                <c:pt idx="5104">
                  <c:v>8.3837042924740537</c:v>
                </c:pt>
                <c:pt idx="5105">
                  <c:v>10.229219383469125</c:v>
                </c:pt>
                <c:pt idx="5106">
                  <c:v>2.8293864300159917</c:v>
                </c:pt>
                <c:pt idx="5107">
                  <c:v>3.9723322505447616</c:v>
                </c:pt>
                <c:pt idx="5108">
                  <c:v>12.146462606921792</c:v>
                </c:pt>
                <c:pt idx="5109">
                  <c:v>11.255323690008138</c:v>
                </c:pt>
                <c:pt idx="5110">
                  <c:v>0.13747680742247642</c:v>
                </c:pt>
                <c:pt idx="5111">
                  <c:v>0.51354304423126917</c:v>
                </c:pt>
                <c:pt idx="5112">
                  <c:v>-1.4776246180498149</c:v>
                </c:pt>
                <c:pt idx="5113">
                  <c:v>-0.23446525363702278</c:v>
                </c:pt>
                <c:pt idx="5114">
                  <c:v>0.26231323859013977</c:v>
                </c:pt>
                <c:pt idx="5115">
                  <c:v>-0.45536215676085273</c:v>
                </c:pt>
                <c:pt idx="5116">
                  <c:v>0.18641312423088138</c:v>
                </c:pt>
                <c:pt idx="5117">
                  <c:v>10.582455645110581</c:v>
                </c:pt>
                <c:pt idx="5118">
                  <c:v>-9.3822637581148367</c:v>
                </c:pt>
                <c:pt idx="5119">
                  <c:v>2.6706230993375106</c:v>
                </c:pt>
                <c:pt idx="5120">
                  <c:v>-1.1699250014423124</c:v>
                </c:pt>
                <c:pt idx="5121">
                  <c:v>-6.8519120163845121E-2</c:v>
                </c:pt>
                <c:pt idx="5122">
                  <c:v>-2.265318441518032E-2</c:v>
                </c:pt>
                <c:pt idx="5123">
                  <c:v>1.6896598793878499</c:v>
                </c:pt>
                <c:pt idx="5124">
                  <c:v>0.62449086490779393</c:v>
                </c:pt>
                <c:pt idx="5125">
                  <c:v>-0.27842645625077561</c:v>
                </c:pt>
                <c:pt idx="5126">
                  <c:v>-0.36824328779990267</c:v>
                </c:pt>
                <c:pt idx="5127">
                  <c:v>-0.79354912253257381</c:v>
                </c:pt>
                <c:pt idx="5128">
                  <c:v>-1.0575510225621587</c:v>
                </c:pt>
                <c:pt idx="5129">
                  <c:v>12.688323170679158</c:v>
                </c:pt>
                <c:pt idx="5130">
                  <c:v>0.30603046800715394</c:v>
                </c:pt>
                <c:pt idx="5131">
                  <c:v>0.33880191345175847</c:v>
                </c:pt>
                <c:pt idx="5132">
                  <c:v>-7.0171359123140293</c:v>
                </c:pt>
                <c:pt idx="5133">
                  <c:v>7.6897725855353922</c:v>
                </c:pt>
                <c:pt idx="5134">
                  <c:v>-0.19592020997525705</c:v>
                </c:pt>
                <c:pt idx="5135">
                  <c:v>-6.0732489820306386</c:v>
                </c:pt>
                <c:pt idx="5136">
                  <c:v>2.771731012326883</c:v>
                </c:pt>
                <c:pt idx="5137">
                  <c:v>-10.759610821875045</c:v>
                </c:pt>
                <c:pt idx="5138">
                  <c:v>11.673897930688602</c:v>
                </c:pt>
                <c:pt idx="5139">
                  <c:v>-9.8672787397096631</c:v>
                </c:pt>
                <c:pt idx="5140">
                  <c:v>1.9247472601895625</c:v>
                </c:pt>
                <c:pt idx="5141">
                  <c:v>-8.6462586799900301</c:v>
                </c:pt>
                <c:pt idx="5142">
                  <c:v>15.355809895932858</c:v>
                </c:pt>
                <c:pt idx="5143">
                  <c:v>9.3815429511845849</c:v>
                </c:pt>
                <c:pt idx="5144">
                  <c:v>12.485326189240524</c:v>
                </c:pt>
                <c:pt idx="5145">
                  <c:v>6.1742123598454111</c:v>
                </c:pt>
                <c:pt idx="5146">
                  <c:v>5.9148833863620496</c:v>
                </c:pt>
                <c:pt idx="5147">
                  <c:v>-14.188176705998535</c:v>
                </c:pt>
                <c:pt idx="5148">
                  <c:v>-1.5847439933309786</c:v>
                </c:pt>
                <c:pt idx="5149">
                  <c:v>1.3370349872775706</c:v>
                </c:pt>
                <c:pt idx="5150">
                  <c:v>-10.381542951184585</c:v>
                </c:pt>
                <c:pt idx="5151">
                  <c:v>-5.3457748368417297</c:v>
                </c:pt>
                <c:pt idx="5152">
                  <c:v>4.4570304612881921</c:v>
                </c:pt>
                <c:pt idx="5153">
                  <c:v>7.6486571760385464</c:v>
                </c:pt>
                <c:pt idx="5154">
                  <c:v>1.1861513158568957</c:v>
                </c:pt>
                <c:pt idx="5155">
                  <c:v>2.6937989927640622</c:v>
                </c:pt>
                <c:pt idx="5156">
                  <c:v>-11.550907075927366</c:v>
                </c:pt>
                <c:pt idx="5157">
                  <c:v>0.31836147986717001</c:v>
                </c:pt>
                <c:pt idx="5158">
                  <c:v>-0.24752140646246884</c:v>
                </c:pt>
                <c:pt idx="5159">
                  <c:v>2.032421477692377</c:v>
                </c:pt>
                <c:pt idx="5160">
                  <c:v>1.4329594072761063</c:v>
                </c:pt>
                <c:pt idx="5161">
                  <c:v>-14.380866867456534</c:v>
                </c:pt>
                <c:pt idx="5162">
                  <c:v>-4.3877454175551609</c:v>
                </c:pt>
                <c:pt idx="5163">
                  <c:v>8.0624959257337636</c:v>
                </c:pt>
                <c:pt idx="5164">
                  <c:v>0.28790451259848376</c:v>
                </c:pt>
                <c:pt idx="5165">
                  <c:v>-1.8890047545364437</c:v>
                </c:pt>
                <c:pt idx="5166">
                  <c:v>4.1820175694626899E-2</c:v>
                </c:pt>
                <c:pt idx="5167">
                  <c:v>0.52195270319535558</c:v>
                </c:pt>
                <c:pt idx="5168">
                  <c:v>0.87512803322373123</c:v>
                </c:pt>
                <c:pt idx="5169">
                  <c:v>-2.1788688765286373E-2</c:v>
                </c:pt>
                <c:pt idx="5170">
                  <c:v>-2.1788688765286373E-2</c:v>
                </c:pt>
                <c:pt idx="5171">
                  <c:v>-2.8413022539809414</c:v>
                </c:pt>
                <c:pt idx="5172">
                  <c:v>8.2824828711727765</c:v>
                </c:pt>
                <c:pt idx="5173">
                  <c:v>-16.740132100831371</c:v>
                </c:pt>
                <c:pt idx="5174">
                  <c:v>0.27753397552890896</c:v>
                </c:pt>
                <c:pt idx="5175">
                  <c:v>11.582455645110581</c:v>
                </c:pt>
                <c:pt idx="5176">
                  <c:v>-9.7604427459966399</c:v>
                </c:pt>
                <c:pt idx="5177">
                  <c:v>0.44057259138598148</c:v>
                </c:pt>
                <c:pt idx="5178">
                  <c:v>0.26303440583379378</c:v>
                </c:pt>
                <c:pt idx="5179">
                  <c:v>-12.434106928609955</c:v>
                </c:pt>
                <c:pt idx="5180">
                  <c:v>0</c:v>
                </c:pt>
                <c:pt idx="5181">
                  <c:v>0.26279417686964074</c:v>
                </c:pt>
                <c:pt idx="5182">
                  <c:v>0.31194400631474029</c:v>
                </c:pt>
                <c:pt idx="5183">
                  <c:v>8.0523705025110914E-2</c:v>
                </c:pt>
                <c:pt idx="5184">
                  <c:v>1.0123837244558327</c:v>
                </c:pt>
                <c:pt idx="5185">
                  <c:v>9.3815429511845849</c:v>
                </c:pt>
                <c:pt idx="5186">
                  <c:v>1</c:v>
                </c:pt>
                <c:pt idx="5187">
                  <c:v>0.35750252881967437</c:v>
                </c:pt>
                <c:pt idx="5188">
                  <c:v>-0.13404796511371594</c:v>
                </c:pt>
                <c:pt idx="5189">
                  <c:v>0.14456650460326842</c:v>
                </c:pt>
                <c:pt idx="5190">
                  <c:v>1.2163293134791366</c:v>
                </c:pt>
                <c:pt idx="5191">
                  <c:v>5.4120772072098848</c:v>
                </c:pt>
                <c:pt idx="5192">
                  <c:v>-0.54081416262469961</c:v>
                </c:pt>
                <c:pt idx="5193">
                  <c:v>3.2519629019515075</c:v>
                </c:pt>
                <c:pt idx="5194">
                  <c:v>0.71443902514959845</c:v>
                </c:pt>
                <c:pt idx="5195">
                  <c:v>-1.6394102847435323</c:v>
                </c:pt>
                <c:pt idx="5196">
                  <c:v>6.5698935734903792</c:v>
                </c:pt>
                <c:pt idx="5197">
                  <c:v>-0.58755961220719521</c:v>
                </c:pt>
                <c:pt idx="5198">
                  <c:v>-2.06594705660927E-2</c:v>
                </c:pt>
                <c:pt idx="5199">
                  <c:v>-0.55887327185249547</c:v>
                </c:pt>
                <c:pt idx="5200">
                  <c:v>9.7604427459966399</c:v>
                </c:pt>
                <c:pt idx="5201">
                  <c:v>-13.628825226704336</c:v>
                </c:pt>
                <c:pt idx="5202">
                  <c:v>-6.8386974980250148E-2</c:v>
                </c:pt>
                <c:pt idx="5203">
                  <c:v>-9.1423027763594691E-2</c:v>
                </c:pt>
                <c:pt idx="5204">
                  <c:v>-11.673897930688602</c:v>
                </c:pt>
                <c:pt idx="5205">
                  <c:v>10.644156719937438</c:v>
                </c:pt>
                <c:pt idx="5206">
                  <c:v>-0.39339381993448219</c:v>
                </c:pt>
                <c:pt idx="5207">
                  <c:v>-0.78848208935982267</c:v>
                </c:pt>
                <c:pt idx="5208">
                  <c:v>1</c:v>
                </c:pt>
                <c:pt idx="5209">
                  <c:v>-1.3719687773869584</c:v>
                </c:pt>
                <c:pt idx="5210">
                  <c:v>-10.966265102877133</c:v>
                </c:pt>
                <c:pt idx="5211">
                  <c:v>-0.18116975860993473</c:v>
                </c:pt>
                <c:pt idx="5212">
                  <c:v>-7.0660891904577721</c:v>
                </c:pt>
                <c:pt idx="5213">
                  <c:v>0.66000889231648396</c:v>
                </c:pt>
                <c:pt idx="5214">
                  <c:v>2.1047408326821748</c:v>
                </c:pt>
                <c:pt idx="5215">
                  <c:v>10.163230348868304</c:v>
                </c:pt>
                <c:pt idx="5216">
                  <c:v>2.9471738725572361</c:v>
                </c:pt>
                <c:pt idx="5217">
                  <c:v>-0.69187770463766829</c:v>
                </c:pt>
                <c:pt idx="5218">
                  <c:v>0.72991083663225587</c:v>
                </c:pt>
                <c:pt idx="5219">
                  <c:v>12.124982879511341</c:v>
                </c:pt>
                <c:pt idx="5220">
                  <c:v>0.84426716055930673</c:v>
                </c:pt>
                <c:pt idx="5221">
                  <c:v>9.229619965185119</c:v>
                </c:pt>
                <c:pt idx="5222">
                  <c:v>-2.5820799921880346</c:v>
                </c:pt>
                <c:pt idx="5223">
                  <c:v>1.2527403120315945</c:v>
                </c:pt>
                <c:pt idx="5224">
                  <c:v>-5.6307440901954268E-2</c:v>
                </c:pt>
                <c:pt idx="5225">
                  <c:v>0.20401389202159323</c:v>
                </c:pt>
                <c:pt idx="5226">
                  <c:v>-8.3822637581148367</c:v>
                </c:pt>
                <c:pt idx="5227">
                  <c:v>0.79405809944414629</c:v>
                </c:pt>
                <c:pt idx="5228">
                  <c:v>9.6438561897747253</c:v>
                </c:pt>
                <c:pt idx="5229">
                  <c:v>0.676730487032836</c:v>
                </c:pt>
                <c:pt idx="5230">
                  <c:v>-2.0356239097307212</c:v>
                </c:pt>
                <c:pt idx="5231">
                  <c:v>-7.0660891904577721</c:v>
                </c:pt>
                <c:pt idx="5232">
                  <c:v>4.3068721891885937E-2</c:v>
                </c:pt>
                <c:pt idx="5233">
                  <c:v>-9.7604427459966399</c:v>
                </c:pt>
                <c:pt idx="5234">
                  <c:v>-7.0660891904577721</c:v>
                </c:pt>
                <c:pt idx="5235">
                  <c:v>8.6462586799900301</c:v>
                </c:pt>
                <c:pt idx="5236">
                  <c:v>14.468327056774365</c:v>
                </c:pt>
                <c:pt idx="5237">
                  <c:v>1.398549376490275</c:v>
                </c:pt>
                <c:pt idx="5238">
                  <c:v>-8.0624959257337636</c:v>
                </c:pt>
                <c:pt idx="5239">
                  <c:v>-9.7598881832218343</c:v>
                </c:pt>
                <c:pt idx="5240">
                  <c:v>3</c:v>
                </c:pt>
                <c:pt idx="5241">
                  <c:v>-10.451211111832329</c:v>
                </c:pt>
                <c:pt idx="5242">
                  <c:v>0.67572796464433837</c:v>
                </c:pt>
                <c:pt idx="5243">
                  <c:v>-10.814048332230835</c:v>
                </c:pt>
                <c:pt idx="5244">
                  <c:v>4.5087889528538191E-2</c:v>
                </c:pt>
                <c:pt idx="5245">
                  <c:v>4.5087889528538191E-2</c:v>
                </c:pt>
                <c:pt idx="5246">
                  <c:v>0.17487421741404574</c:v>
                </c:pt>
                <c:pt idx="5247">
                  <c:v>9.4122177364550016E-2</c:v>
                </c:pt>
                <c:pt idx="5248">
                  <c:v>-0.11619301750452282</c:v>
                </c:pt>
                <c:pt idx="5249">
                  <c:v>9.0606959316875546</c:v>
                </c:pt>
                <c:pt idx="5250">
                  <c:v>2.4535470623854403</c:v>
                </c:pt>
                <c:pt idx="5251">
                  <c:v>3.4724877714627436</c:v>
                </c:pt>
                <c:pt idx="5252">
                  <c:v>5.0992269557727568</c:v>
                </c:pt>
                <c:pt idx="5253">
                  <c:v>-0.14950058624187978</c:v>
                </c:pt>
                <c:pt idx="5254">
                  <c:v>0.80096659409505688</c:v>
                </c:pt>
                <c:pt idx="5255">
                  <c:v>1.8331809094255094</c:v>
                </c:pt>
                <c:pt idx="5256">
                  <c:v>1.2226500224514774</c:v>
                </c:pt>
                <c:pt idx="5257">
                  <c:v>-1.727799143183531E-2</c:v>
                </c:pt>
                <c:pt idx="5258">
                  <c:v>7.0660891904577721</c:v>
                </c:pt>
                <c:pt idx="5259">
                  <c:v>7.6486571760385464</c:v>
                </c:pt>
                <c:pt idx="5260">
                  <c:v>18.882659963804983</c:v>
                </c:pt>
                <c:pt idx="5261">
                  <c:v>-10.229619965185119</c:v>
                </c:pt>
                <c:pt idx="5262">
                  <c:v>-0.58900524673701449</c:v>
                </c:pt>
                <c:pt idx="5263">
                  <c:v>-0.38702312310924736</c:v>
                </c:pt>
                <c:pt idx="5264">
                  <c:v>0.73674702056668373</c:v>
                </c:pt>
                <c:pt idx="5265">
                  <c:v>9.3808217839409309</c:v>
                </c:pt>
                <c:pt idx="5266">
                  <c:v>-9.7604427459966399</c:v>
                </c:pt>
                <c:pt idx="5267">
                  <c:v>2.6635126503466292E-2</c:v>
                </c:pt>
                <c:pt idx="5268">
                  <c:v>0.68881879973110094</c:v>
                </c:pt>
                <c:pt idx="5269">
                  <c:v>-6.6089190457772132E-2</c:v>
                </c:pt>
                <c:pt idx="5270">
                  <c:v>0.7776075786635519</c:v>
                </c:pt>
                <c:pt idx="5271">
                  <c:v>9.7604427459966399</c:v>
                </c:pt>
                <c:pt idx="5272">
                  <c:v>11.10372492250138</c:v>
                </c:pt>
                <c:pt idx="5273">
                  <c:v>1.7607321886223788</c:v>
                </c:pt>
                <c:pt idx="5274">
                  <c:v>0.15450994905562482</c:v>
                </c:pt>
                <c:pt idx="5275">
                  <c:v>6.3978476325017315</c:v>
                </c:pt>
                <c:pt idx="5276">
                  <c:v>9.2768998393379949</c:v>
                </c:pt>
                <c:pt idx="5277">
                  <c:v>0.22741049610307268</c:v>
                </c:pt>
                <c:pt idx="5278">
                  <c:v>0.28869928922714111</c:v>
                </c:pt>
                <c:pt idx="5279">
                  <c:v>0.77529371282530557</c:v>
                </c:pt>
                <c:pt idx="5280">
                  <c:v>2.695606564405149</c:v>
                </c:pt>
                <c:pt idx="5281">
                  <c:v>0.59560974492066465</c:v>
                </c:pt>
                <c:pt idx="5282">
                  <c:v>0</c:v>
                </c:pt>
                <c:pt idx="5283">
                  <c:v>-2.3104553104434142</c:v>
                </c:pt>
                <c:pt idx="5284">
                  <c:v>2.4166467521405015</c:v>
                </c:pt>
                <c:pt idx="5285">
                  <c:v>1.1495638837829439E-2</c:v>
                </c:pt>
                <c:pt idx="5286">
                  <c:v>0.38974347911493407</c:v>
                </c:pt>
                <c:pt idx="5287">
                  <c:v>0.61667136044849469</c:v>
                </c:pt>
                <c:pt idx="5288">
                  <c:v>8.2956115066760461</c:v>
                </c:pt>
                <c:pt idx="5289">
                  <c:v>-0.19703684705955382</c:v>
                </c:pt>
                <c:pt idx="5290">
                  <c:v>0.34792330342030681</c:v>
                </c:pt>
                <c:pt idx="5291">
                  <c:v>0.62737560113350654</c:v>
                </c:pt>
                <c:pt idx="5292">
                  <c:v>0.31028428443903083</c:v>
                </c:pt>
                <c:pt idx="5293">
                  <c:v>1.2571624392017025</c:v>
                </c:pt>
                <c:pt idx="5294">
                  <c:v>1.7673392432097255</c:v>
                </c:pt>
                <c:pt idx="5295">
                  <c:v>-3.2794233663728272</c:v>
                </c:pt>
                <c:pt idx="5296">
                  <c:v>1.056295018208244</c:v>
                </c:pt>
                <c:pt idx="5297">
                  <c:v>7.0660891904577738</c:v>
                </c:pt>
                <c:pt idx="5298">
                  <c:v>9.3815429511845849</c:v>
                </c:pt>
                <c:pt idx="5299">
                  <c:v>4.7725895038969277</c:v>
                </c:pt>
                <c:pt idx="5300">
                  <c:v>-0.27431367744716711</c:v>
                </c:pt>
                <c:pt idx="5301">
                  <c:v>-3.3479233034203073</c:v>
                </c:pt>
                <c:pt idx="5302">
                  <c:v>-0.88668347647037105</c:v>
                </c:pt>
                <c:pt idx="5303">
                  <c:v>0.43502187373299878</c:v>
                </c:pt>
                <c:pt idx="5304">
                  <c:v>2.4045473966650913E-2</c:v>
                </c:pt>
                <c:pt idx="5305">
                  <c:v>11.188382790570113</c:v>
                </c:pt>
                <c:pt idx="5306">
                  <c:v>-0.99879825479024698</c:v>
                </c:pt>
                <c:pt idx="5307">
                  <c:v>0.31120168829430384</c:v>
                </c:pt>
                <c:pt idx="5308">
                  <c:v>2.0280070760234064</c:v>
                </c:pt>
                <c:pt idx="5309">
                  <c:v>-0.48550410267527594</c:v>
                </c:pt>
                <c:pt idx="5310">
                  <c:v>1.8068397658154267</c:v>
                </c:pt>
                <c:pt idx="5311">
                  <c:v>1.7651953619053014</c:v>
                </c:pt>
                <c:pt idx="5312">
                  <c:v>1.2126658753516744</c:v>
                </c:pt>
                <c:pt idx="5313">
                  <c:v>0.58470489960612659</c:v>
                </c:pt>
                <c:pt idx="5314">
                  <c:v>0.36923380966571911</c:v>
                </c:pt>
                <c:pt idx="5315">
                  <c:v>0.49683159044249126</c:v>
                </c:pt>
                <c:pt idx="5316">
                  <c:v>0.41046476948901967</c:v>
                </c:pt>
                <c:pt idx="5317">
                  <c:v>-0.34358697601713539</c:v>
                </c:pt>
                <c:pt idx="5318">
                  <c:v>1.999038523762555</c:v>
                </c:pt>
                <c:pt idx="5319">
                  <c:v>-4.2775339755289092</c:v>
                </c:pt>
                <c:pt idx="5320">
                  <c:v>2.6360854171338199</c:v>
                </c:pt>
                <c:pt idx="5321">
                  <c:v>8.1794091163647054E-2</c:v>
                </c:pt>
                <c:pt idx="5322">
                  <c:v>0.7643717515068581</c:v>
                </c:pt>
                <c:pt idx="5323">
                  <c:v>1.9289169019385175</c:v>
                </c:pt>
                <c:pt idx="5324">
                  <c:v>0</c:v>
                </c:pt>
                <c:pt idx="5325">
                  <c:v>0.48062584090642069</c:v>
                </c:pt>
                <c:pt idx="5326">
                  <c:v>-0.59655633924086049</c:v>
                </c:pt>
                <c:pt idx="5327">
                  <c:v>3.9906361606500074</c:v>
                </c:pt>
                <c:pt idx="5328">
                  <c:v>2.3210797002490411</c:v>
                </c:pt>
                <c:pt idx="5329">
                  <c:v>2.3578476691423051</c:v>
                </c:pt>
                <c:pt idx="5330">
                  <c:v>0.51739921690852142</c:v>
                </c:pt>
                <c:pt idx="5331">
                  <c:v>1.8069942933740895</c:v>
                </c:pt>
                <c:pt idx="5332">
                  <c:v>-0.60310984743141549</c:v>
                </c:pt>
                <c:pt idx="5333">
                  <c:v>0.33518419158962937</c:v>
                </c:pt>
                <c:pt idx="5334">
                  <c:v>1.1148762196854007</c:v>
                </c:pt>
                <c:pt idx="5335">
                  <c:v>0.51317181765314601</c:v>
                </c:pt>
                <c:pt idx="5336">
                  <c:v>1.7581406335740337</c:v>
                </c:pt>
                <c:pt idx="5337">
                  <c:v>11.306821202497154</c:v>
                </c:pt>
                <c:pt idx="5338">
                  <c:v>-0.61470984411520813</c:v>
                </c:pt>
                <c:pt idx="5339">
                  <c:v>0.16044234256361389</c:v>
                </c:pt>
                <c:pt idx="5340">
                  <c:v>0.34239219744707816</c:v>
                </c:pt>
                <c:pt idx="5341">
                  <c:v>0.16484067267097388</c:v>
                </c:pt>
                <c:pt idx="5342">
                  <c:v>1.2073249732475062</c:v>
                </c:pt>
                <c:pt idx="5343">
                  <c:v>3.8037526853774088</c:v>
                </c:pt>
                <c:pt idx="5344">
                  <c:v>0.80145432061792021</c:v>
                </c:pt>
                <c:pt idx="5345">
                  <c:v>2.8974647645012515</c:v>
                </c:pt>
                <c:pt idx="5346">
                  <c:v>11.451382851019591</c:v>
                </c:pt>
                <c:pt idx="5347">
                  <c:v>1.7183085566446965</c:v>
                </c:pt>
                <c:pt idx="5348">
                  <c:v>8.0624959257337636</c:v>
                </c:pt>
                <c:pt idx="5349">
                  <c:v>-1.4056317309923221</c:v>
                </c:pt>
                <c:pt idx="5350">
                  <c:v>-0.5169171132980579</c:v>
                </c:pt>
                <c:pt idx="5351">
                  <c:v>1.4687050786256142</c:v>
                </c:pt>
                <c:pt idx="5352">
                  <c:v>-1.8945068711526865</c:v>
                </c:pt>
                <c:pt idx="5353">
                  <c:v>0.78526115120698736</c:v>
                </c:pt>
                <c:pt idx="5354">
                  <c:v>-1.4355848766829293</c:v>
                </c:pt>
                <c:pt idx="5355">
                  <c:v>1.0685368223914742</c:v>
                </c:pt>
                <c:pt idx="5356">
                  <c:v>0.54820395071103822</c:v>
                </c:pt>
                <c:pt idx="5357">
                  <c:v>0.55002871061176895</c:v>
                </c:pt>
                <c:pt idx="5358">
                  <c:v>0.88701196000777283</c:v>
                </c:pt>
                <c:pt idx="5359">
                  <c:v>1.0344883763852908</c:v>
                </c:pt>
                <c:pt idx="5360">
                  <c:v>0.84527740520135786</c:v>
                </c:pt>
                <c:pt idx="5361">
                  <c:v>1.2252079685971378</c:v>
                </c:pt>
                <c:pt idx="5362">
                  <c:v>-0.95590741581682981</c:v>
                </c:pt>
                <c:pt idx="5363">
                  <c:v>1.6614753945819425</c:v>
                </c:pt>
                <c:pt idx="5364">
                  <c:v>-0.48769610807994423</c:v>
                </c:pt>
                <c:pt idx="5365">
                  <c:v>-3.0306967972229164</c:v>
                </c:pt>
                <c:pt idx="5366">
                  <c:v>0.49845350746648143</c:v>
                </c:pt>
                <c:pt idx="5367">
                  <c:v>0.97303295239973064</c:v>
                </c:pt>
                <c:pt idx="5368">
                  <c:v>0.31774029792392888</c:v>
                </c:pt>
                <c:pt idx="5369">
                  <c:v>-5.6034034914327693E-2</c:v>
                </c:pt>
                <c:pt idx="5370">
                  <c:v>8.1683797593707946E-2</c:v>
                </c:pt>
                <c:pt idx="5371">
                  <c:v>7.6486571760385464</c:v>
                </c:pt>
                <c:pt idx="5372">
                  <c:v>7.2934216671983689</c:v>
                </c:pt>
                <c:pt idx="5373">
                  <c:v>6.7576222625093907</c:v>
                </c:pt>
                <c:pt idx="5374">
                  <c:v>6.1948262030915187</c:v>
                </c:pt>
                <c:pt idx="5375">
                  <c:v>-7.0660891904577721</c:v>
                </c:pt>
                <c:pt idx="5376">
                  <c:v>-0.1277555471983727</c:v>
                </c:pt>
                <c:pt idx="5377">
                  <c:v>0.23878685958711648</c:v>
                </c:pt>
                <c:pt idx="5378">
                  <c:v>-0.13242596353686095</c:v>
                </c:pt>
                <c:pt idx="5379">
                  <c:v>0.63849189713795163</c:v>
                </c:pt>
                <c:pt idx="5380">
                  <c:v>0.63618782407632934</c:v>
                </c:pt>
                <c:pt idx="5381">
                  <c:v>3.4981232878932942</c:v>
                </c:pt>
                <c:pt idx="5382">
                  <c:v>-3.8073549220576037</c:v>
                </c:pt>
                <c:pt idx="5383">
                  <c:v>-10.307580315927396</c:v>
                </c:pt>
                <c:pt idx="5384">
                  <c:v>0.42380770890657576</c:v>
                </c:pt>
                <c:pt idx="5385">
                  <c:v>0.46166747376827466</c:v>
                </c:pt>
                <c:pt idx="5386">
                  <c:v>10.518653155673389</c:v>
                </c:pt>
                <c:pt idx="5387">
                  <c:v>2.3183258582071669</c:v>
                </c:pt>
                <c:pt idx="5388">
                  <c:v>4.0077439375335429E-2</c:v>
                </c:pt>
                <c:pt idx="5389">
                  <c:v>0.33162149109120609</c:v>
                </c:pt>
                <c:pt idx="5390">
                  <c:v>0.10722095681389195</c:v>
                </c:pt>
                <c:pt idx="5391">
                  <c:v>0.83577060422169092</c:v>
                </c:pt>
                <c:pt idx="5392">
                  <c:v>-16.619231300393995</c:v>
                </c:pt>
                <c:pt idx="5393">
                  <c:v>2.3787569022599873</c:v>
                </c:pt>
                <c:pt idx="5394">
                  <c:v>7.3808217839409318</c:v>
                </c:pt>
                <c:pt idx="5395">
                  <c:v>2.2881765952701789E-3</c:v>
                </c:pt>
                <c:pt idx="5396">
                  <c:v>0.14886338591448278</c:v>
                </c:pt>
                <c:pt idx="5397">
                  <c:v>10.759888183221834</c:v>
                </c:pt>
                <c:pt idx="5398">
                  <c:v>-0.2470123881094512</c:v>
                </c:pt>
                <c:pt idx="5399">
                  <c:v>2.8014376169596785E-2</c:v>
                </c:pt>
                <c:pt idx="5400">
                  <c:v>-9.3219280948873617</c:v>
                </c:pt>
                <c:pt idx="5401">
                  <c:v>-0.23528941535088946</c:v>
                </c:pt>
                <c:pt idx="5402">
                  <c:v>5.1038705977719525</c:v>
                </c:pt>
                <c:pt idx="5403">
                  <c:v>0.78526115120698736</c:v>
                </c:pt>
                <c:pt idx="5404">
                  <c:v>-10.583082767502933</c:v>
                </c:pt>
                <c:pt idx="5405">
                  <c:v>-0.154722594798642</c:v>
                </c:pt>
                <c:pt idx="5406">
                  <c:v>0.37018326349458358</c:v>
                </c:pt>
                <c:pt idx="5407">
                  <c:v>0.62343664853579217</c:v>
                </c:pt>
                <c:pt idx="5408">
                  <c:v>-0.19444732057638131</c:v>
                </c:pt>
                <c:pt idx="5409">
                  <c:v>1.5825600105058517</c:v>
                </c:pt>
                <c:pt idx="5410">
                  <c:v>0.42146376843827693</c:v>
                </c:pt>
                <c:pt idx="5411">
                  <c:v>-0.99927919306974777</c:v>
                </c:pt>
                <c:pt idx="5412">
                  <c:v>16.039033266692726</c:v>
                </c:pt>
                <c:pt idx="5413">
                  <c:v>2.8151907614717087</c:v>
                </c:pt>
                <c:pt idx="5414">
                  <c:v>0.48351723716161016</c:v>
                </c:pt>
                <c:pt idx="5415">
                  <c:v>0.45741933541791491</c:v>
                </c:pt>
                <c:pt idx="5416">
                  <c:v>1.992804498595796</c:v>
                </c:pt>
                <c:pt idx="5417">
                  <c:v>1.9255751588734455</c:v>
                </c:pt>
                <c:pt idx="5418">
                  <c:v>-1.4150374992788437</c:v>
                </c:pt>
                <c:pt idx="5419">
                  <c:v>-0.15665913270235968</c:v>
                </c:pt>
                <c:pt idx="5420">
                  <c:v>2.1255308820838588</c:v>
                </c:pt>
                <c:pt idx="5421">
                  <c:v>9.5196362528432132</c:v>
                </c:pt>
                <c:pt idx="5422">
                  <c:v>-10.583082767502933</c:v>
                </c:pt>
                <c:pt idx="5423">
                  <c:v>-0.16982487339001892</c:v>
                </c:pt>
                <c:pt idx="5424">
                  <c:v>0.814208593098667</c:v>
                </c:pt>
                <c:pt idx="5425">
                  <c:v>6.6510397483886177</c:v>
                </c:pt>
                <c:pt idx="5426">
                  <c:v>8.0919995383567464E-2</c:v>
                </c:pt>
                <c:pt idx="5427">
                  <c:v>0.39231742277876031</c:v>
                </c:pt>
                <c:pt idx="5428">
                  <c:v>-2.547751421624084</c:v>
                </c:pt>
                <c:pt idx="5429">
                  <c:v>5.5647846187835261</c:v>
                </c:pt>
                <c:pt idx="5430">
                  <c:v>-3.716507064163928</c:v>
                </c:pt>
                <c:pt idx="5431">
                  <c:v>0.42182666494148285</c:v>
                </c:pt>
                <c:pt idx="5432">
                  <c:v>0.13750352374993502</c:v>
                </c:pt>
                <c:pt idx="5433">
                  <c:v>1.4999151957734203</c:v>
                </c:pt>
                <c:pt idx="5434">
                  <c:v>-3.1770318879365727</c:v>
                </c:pt>
                <c:pt idx="5435">
                  <c:v>1.88667737471901</c:v>
                </c:pt>
                <c:pt idx="5436">
                  <c:v>10.75933340719466</c:v>
                </c:pt>
                <c:pt idx="5437">
                  <c:v>0.54314232502652904</c:v>
                </c:pt>
                <c:pt idx="5438">
                  <c:v>3.8203816023538439</c:v>
                </c:pt>
                <c:pt idx="5439">
                  <c:v>-1.5849625007211567</c:v>
                </c:pt>
                <c:pt idx="5440">
                  <c:v>0.37196877738695794</c:v>
                </c:pt>
                <c:pt idx="5441">
                  <c:v>0.23490503264999665</c:v>
                </c:pt>
                <c:pt idx="5442">
                  <c:v>-9.5196362528432132</c:v>
                </c:pt>
                <c:pt idx="5443">
                  <c:v>0.25715783949712417</c:v>
                </c:pt>
                <c:pt idx="5444">
                  <c:v>-8.4888897586513218E-2</c:v>
                </c:pt>
                <c:pt idx="5445">
                  <c:v>-10.229619965185119</c:v>
                </c:pt>
                <c:pt idx="5446">
                  <c:v>-2.599462070416271</c:v>
                </c:pt>
                <c:pt idx="5447">
                  <c:v>0.62560448521850243</c:v>
                </c:pt>
                <c:pt idx="5448">
                  <c:v>9.0606959316875546</c:v>
                </c:pt>
                <c:pt idx="5449">
                  <c:v>1.4537179674429039</c:v>
                </c:pt>
                <c:pt idx="5450">
                  <c:v>-0.19930880822340669</c:v>
                </c:pt>
                <c:pt idx="5451">
                  <c:v>0.3329832833963578</c:v>
                </c:pt>
                <c:pt idx="5452">
                  <c:v>0.57053543008587615</c:v>
                </c:pt>
                <c:pt idx="5453">
                  <c:v>8.3822637581148385</c:v>
                </c:pt>
                <c:pt idx="5454">
                  <c:v>-0.25153876699596467</c:v>
                </c:pt>
                <c:pt idx="5455">
                  <c:v>4.7246872643877698</c:v>
                </c:pt>
                <c:pt idx="5456">
                  <c:v>6.769387071858584</c:v>
                </c:pt>
                <c:pt idx="5457">
                  <c:v>-0.42057568282027408</c:v>
                </c:pt>
                <c:pt idx="5458">
                  <c:v>0.99967222650298915</c:v>
                </c:pt>
                <c:pt idx="5459">
                  <c:v>-0.93437959883884136</c:v>
                </c:pt>
                <c:pt idx="5460">
                  <c:v>-2.8744691179161412</c:v>
                </c:pt>
                <c:pt idx="5461">
                  <c:v>10.381182412624446</c:v>
                </c:pt>
                <c:pt idx="5462">
                  <c:v>8.0624959257337636</c:v>
                </c:pt>
                <c:pt idx="5463">
                  <c:v>-4.7243182178830034</c:v>
                </c:pt>
                <c:pt idx="5464">
                  <c:v>4.1916200725416317</c:v>
                </c:pt>
                <c:pt idx="5465">
                  <c:v>0.72315979464117541</c:v>
                </c:pt>
                <c:pt idx="5466">
                  <c:v>1.3269813226136482</c:v>
                </c:pt>
                <c:pt idx="5467">
                  <c:v>0.12365846775108821</c:v>
                </c:pt>
                <c:pt idx="5468">
                  <c:v>0.60407132366886085</c:v>
                </c:pt>
                <c:pt idx="5469">
                  <c:v>-0.11496571412052024</c:v>
                </c:pt>
                <c:pt idx="5470">
                  <c:v>0.31774029792392861</c:v>
                </c:pt>
                <c:pt idx="5471">
                  <c:v>0.63941028474353256</c:v>
                </c:pt>
                <c:pt idx="5472">
                  <c:v>0.68003776478099709</c:v>
                </c:pt>
                <c:pt idx="5473">
                  <c:v>-0.20287600863404268</c:v>
                </c:pt>
                <c:pt idx="5474">
                  <c:v>1.7993244521667187</c:v>
                </c:pt>
                <c:pt idx="5475">
                  <c:v>-7.5532780766784917</c:v>
                </c:pt>
                <c:pt idx="5476">
                  <c:v>3.8642573132920814</c:v>
                </c:pt>
                <c:pt idx="5477">
                  <c:v>1.277533975528909</c:v>
                </c:pt>
                <c:pt idx="5478">
                  <c:v>-0.95693127810811374</c:v>
                </c:pt>
                <c:pt idx="5479">
                  <c:v>2.8596721159880607</c:v>
                </c:pt>
                <c:pt idx="5480">
                  <c:v>1.8253149787454157</c:v>
                </c:pt>
                <c:pt idx="5481">
                  <c:v>5.9398410174098055</c:v>
                </c:pt>
                <c:pt idx="5482">
                  <c:v>-5.4232311683705861E-2</c:v>
                </c:pt>
                <c:pt idx="5483">
                  <c:v>0.53051471669878003</c:v>
                </c:pt>
                <c:pt idx="5484">
                  <c:v>10.518325307690866</c:v>
                </c:pt>
                <c:pt idx="5485">
                  <c:v>10.625708843064466</c:v>
                </c:pt>
                <c:pt idx="5486">
                  <c:v>3.1576718435317419</c:v>
                </c:pt>
                <c:pt idx="5487">
                  <c:v>0.12462665451374458</c:v>
                </c:pt>
                <c:pt idx="5488">
                  <c:v>7.1292830169449664</c:v>
                </c:pt>
                <c:pt idx="5489">
                  <c:v>1.3683228712816287</c:v>
                </c:pt>
                <c:pt idx="5490">
                  <c:v>0.14957635605051001</c:v>
                </c:pt>
                <c:pt idx="5491">
                  <c:v>-6.0732489820306386</c:v>
                </c:pt>
                <c:pt idx="5492">
                  <c:v>1.1421720840853562</c:v>
                </c:pt>
                <c:pt idx="5493">
                  <c:v>4.6048620581588615</c:v>
                </c:pt>
                <c:pt idx="5494">
                  <c:v>1.2479275134435854</c:v>
                </c:pt>
                <c:pt idx="5495">
                  <c:v>-4.7725895038969268</c:v>
                </c:pt>
                <c:pt idx="5496">
                  <c:v>-0.24257030327407805</c:v>
                </c:pt>
                <c:pt idx="5497">
                  <c:v>2.4957725456151882</c:v>
                </c:pt>
                <c:pt idx="5498">
                  <c:v>-0.32156782642728343</c:v>
                </c:pt>
                <c:pt idx="5499">
                  <c:v>-2.456485003436637</c:v>
                </c:pt>
                <c:pt idx="5500">
                  <c:v>8.0242162374208235</c:v>
                </c:pt>
                <c:pt idx="5501">
                  <c:v>4.3465045815811054</c:v>
                </c:pt>
                <c:pt idx="5502">
                  <c:v>9.0416591516372158</c:v>
                </c:pt>
                <c:pt idx="5503">
                  <c:v>0.67699163921350147</c:v>
                </c:pt>
                <c:pt idx="5504">
                  <c:v>12.124982879511341</c:v>
                </c:pt>
                <c:pt idx="5505">
                  <c:v>-11.112005025513131</c:v>
                </c:pt>
                <c:pt idx="5506">
                  <c:v>9.2304207950923818</c:v>
                </c:pt>
                <c:pt idx="5507">
                  <c:v>2.3383776537689807</c:v>
                </c:pt>
                <c:pt idx="5508">
                  <c:v>-0.7159494328843794</c:v>
                </c:pt>
                <c:pt idx="5509">
                  <c:v>-0.6669982695871679</c:v>
                </c:pt>
                <c:pt idx="5510">
                  <c:v>9.6196086435280481</c:v>
                </c:pt>
                <c:pt idx="5511">
                  <c:v>-9.8672787397096631</c:v>
                </c:pt>
                <c:pt idx="5512">
                  <c:v>0.41473715681062295</c:v>
                </c:pt>
                <c:pt idx="5513">
                  <c:v>-0.53060719418612823</c:v>
                </c:pt>
                <c:pt idx="5514">
                  <c:v>-7.5555762446736967</c:v>
                </c:pt>
                <c:pt idx="5515">
                  <c:v>0.86249647625006454</c:v>
                </c:pt>
                <c:pt idx="5516">
                  <c:v>12.167627216919835</c:v>
                </c:pt>
                <c:pt idx="5517">
                  <c:v>0.11752330348249279</c:v>
                </c:pt>
                <c:pt idx="5518">
                  <c:v>-0.46074256378964412</c:v>
                </c:pt>
                <c:pt idx="5519">
                  <c:v>-1.283306800860055</c:v>
                </c:pt>
                <c:pt idx="5520">
                  <c:v>-1.1254762583388593</c:v>
                </c:pt>
                <c:pt idx="5521">
                  <c:v>2.8365012677171206</c:v>
                </c:pt>
                <c:pt idx="5522">
                  <c:v>4.8122537214704435</c:v>
                </c:pt>
                <c:pt idx="5523">
                  <c:v>1.7613890681054238</c:v>
                </c:pt>
                <c:pt idx="5524">
                  <c:v>3.0167724870090034</c:v>
                </c:pt>
                <c:pt idx="5525">
                  <c:v>5.7548875021634682</c:v>
                </c:pt>
                <c:pt idx="5526">
                  <c:v>-0.24882054661409306</c:v>
                </c:pt>
                <c:pt idx="5527">
                  <c:v>0.54432051622381017</c:v>
                </c:pt>
                <c:pt idx="5528">
                  <c:v>-2.5783679970514877</c:v>
                </c:pt>
                <c:pt idx="5529">
                  <c:v>-0.95300252046283063</c:v>
                </c:pt>
                <c:pt idx="5530">
                  <c:v>1.962880674893263E-2</c:v>
                </c:pt>
                <c:pt idx="5531">
                  <c:v>1.3959286763311392</c:v>
                </c:pt>
                <c:pt idx="5532">
                  <c:v>5.0219355487735033E-2</c:v>
                </c:pt>
                <c:pt idx="5533">
                  <c:v>3.8001594206534</c:v>
                </c:pt>
                <c:pt idx="5534">
                  <c:v>10.518653155673389</c:v>
                </c:pt>
                <c:pt idx="5535">
                  <c:v>-3.8073549220576046</c:v>
                </c:pt>
                <c:pt idx="5536">
                  <c:v>-6.6177076604483229E-2</c:v>
                </c:pt>
                <c:pt idx="5537">
                  <c:v>-14.335064632126906</c:v>
                </c:pt>
                <c:pt idx="5538">
                  <c:v>11.059119092544519</c:v>
                </c:pt>
                <c:pt idx="5539">
                  <c:v>0.60145062350972511</c:v>
                </c:pt>
                <c:pt idx="5540">
                  <c:v>1.0277153782118229</c:v>
                </c:pt>
                <c:pt idx="5541">
                  <c:v>-0.26859393117569458</c:v>
                </c:pt>
                <c:pt idx="5542">
                  <c:v>1.196629325271366</c:v>
                </c:pt>
                <c:pt idx="5543">
                  <c:v>-1.6332571121961539E-2</c:v>
                </c:pt>
                <c:pt idx="5544">
                  <c:v>-8.0501327134694933E-3</c:v>
                </c:pt>
                <c:pt idx="5545">
                  <c:v>-11.146356530303908</c:v>
                </c:pt>
                <c:pt idx="5546">
                  <c:v>0.14604789942437182</c:v>
                </c:pt>
                <c:pt idx="5547">
                  <c:v>0.11103131238874395</c:v>
                </c:pt>
                <c:pt idx="5548">
                  <c:v>0.33703498727757064</c:v>
                </c:pt>
                <c:pt idx="5549">
                  <c:v>-3.8073549220576046</c:v>
                </c:pt>
                <c:pt idx="5550">
                  <c:v>-0.32092934438649218</c:v>
                </c:pt>
                <c:pt idx="5551">
                  <c:v>0.62803122261304234</c:v>
                </c:pt>
                <c:pt idx="5552">
                  <c:v>0.92563878987270853</c:v>
                </c:pt>
                <c:pt idx="5553">
                  <c:v>-0.41383874969521833</c:v>
                </c:pt>
                <c:pt idx="5554">
                  <c:v>8.8683081332894673</c:v>
                </c:pt>
                <c:pt idx="5555">
                  <c:v>-0.26497221007528632</c:v>
                </c:pt>
                <c:pt idx="5556">
                  <c:v>-12.840384550711667</c:v>
                </c:pt>
                <c:pt idx="5557">
                  <c:v>-6.0732489820306386</c:v>
                </c:pt>
                <c:pt idx="5558">
                  <c:v>-1.3461756411340395</c:v>
                </c:pt>
                <c:pt idx="5559">
                  <c:v>0.89871666416281815</c:v>
                </c:pt>
                <c:pt idx="5560">
                  <c:v>-10.518980929170402</c:v>
                </c:pt>
                <c:pt idx="5561">
                  <c:v>2.7167210888920343</c:v>
                </c:pt>
                <c:pt idx="5562">
                  <c:v>-8.7462841250339429E-2</c:v>
                </c:pt>
                <c:pt idx="5563">
                  <c:v>0.21150410519371185</c:v>
                </c:pt>
                <c:pt idx="5564">
                  <c:v>0.91661429130182348</c:v>
                </c:pt>
                <c:pt idx="5565">
                  <c:v>-0.49410907027004253</c:v>
                </c:pt>
                <c:pt idx="5566">
                  <c:v>3.3171271086235419</c:v>
                </c:pt>
                <c:pt idx="5567">
                  <c:v>-5.6682940790599972</c:v>
                </c:pt>
                <c:pt idx="5568">
                  <c:v>0.13750352374993502</c:v>
                </c:pt>
                <c:pt idx="5569">
                  <c:v>0.19735337877745568</c:v>
                </c:pt>
                <c:pt idx="5570">
                  <c:v>0.35100532775178572</c:v>
                </c:pt>
                <c:pt idx="5571">
                  <c:v>0.22862437504796249</c:v>
                </c:pt>
                <c:pt idx="5572">
                  <c:v>11.268736919579066</c:v>
                </c:pt>
                <c:pt idx="5573">
                  <c:v>-8.6462586799900301</c:v>
                </c:pt>
                <c:pt idx="5574">
                  <c:v>8.8672787397096631</c:v>
                </c:pt>
                <c:pt idx="5575">
                  <c:v>-11.306821202497154</c:v>
                </c:pt>
                <c:pt idx="5576">
                  <c:v>-3.9528364186637507E-2</c:v>
                </c:pt>
                <c:pt idx="5577">
                  <c:v>4.7725895038969277</c:v>
                </c:pt>
                <c:pt idx="5578">
                  <c:v>1.2460120988467122E-2</c:v>
                </c:pt>
                <c:pt idx="5579">
                  <c:v>0.10630890214634063</c:v>
                </c:pt>
                <c:pt idx="5580">
                  <c:v>-0.21925919750426678</c:v>
                </c:pt>
                <c:pt idx="5581">
                  <c:v>-12.965904504239749</c:v>
                </c:pt>
                <c:pt idx="5582">
                  <c:v>-9.7504066046181379E-2</c:v>
                </c:pt>
                <c:pt idx="5583">
                  <c:v>0.44680335549168637</c:v>
                </c:pt>
                <c:pt idx="5584">
                  <c:v>-2.9747343394052231E-2</c:v>
                </c:pt>
                <c:pt idx="5585">
                  <c:v>3.3087527061396291</c:v>
                </c:pt>
                <c:pt idx="5586">
                  <c:v>0.54628203255709629</c:v>
                </c:pt>
                <c:pt idx="5587">
                  <c:v>0.35989594508638295</c:v>
                </c:pt>
                <c:pt idx="5588">
                  <c:v>1.2768402053588241</c:v>
                </c:pt>
                <c:pt idx="5589">
                  <c:v>2.1930958497132527</c:v>
                </c:pt>
                <c:pt idx="5590">
                  <c:v>6.8286654283030161</c:v>
                </c:pt>
                <c:pt idx="5591">
                  <c:v>9.229619965185119</c:v>
                </c:pt>
                <c:pt idx="5592">
                  <c:v>-1.5809627891465741</c:v>
                </c:pt>
                <c:pt idx="5593">
                  <c:v>8.0624959257337636</c:v>
                </c:pt>
                <c:pt idx="5594">
                  <c:v>-0.5560498088059177</c:v>
                </c:pt>
                <c:pt idx="5595">
                  <c:v>0.9077460329540018</c:v>
                </c:pt>
                <c:pt idx="5596">
                  <c:v>1.1963689789455287</c:v>
                </c:pt>
                <c:pt idx="5597">
                  <c:v>0.43550160183855946</c:v>
                </c:pt>
                <c:pt idx="5598">
                  <c:v>4.5803689613124747E-2</c:v>
                </c:pt>
                <c:pt idx="5599">
                  <c:v>-4.6096414589453828E-2</c:v>
                </c:pt>
                <c:pt idx="5600">
                  <c:v>-4.4390607284853605</c:v>
                </c:pt>
                <c:pt idx="5601">
                  <c:v>2.9747343394052241E-2</c:v>
                </c:pt>
                <c:pt idx="5602">
                  <c:v>1.8687554667217479</c:v>
                </c:pt>
                <c:pt idx="5603">
                  <c:v>8.3808217839409309</c:v>
                </c:pt>
                <c:pt idx="5604">
                  <c:v>-6.4429434958487288</c:v>
                </c:pt>
                <c:pt idx="5605">
                  <c:v>0.12325360919825587</c:v>
                </c:pt>
                <c:pt idx="5606">
                  <c:v>-0.60698880705115543</c:v>
                </c:pt>
                <c:pt idx="5607">
                  <c:v>-3.9272533497283688</c:v>
                </c:pt>
                <c:pt idx="5608">
                  <c:v>-9.0597950917951025</c:v>
                </c:pt>
                <c:pt idx="5609">
                  <c:v>-0.16800779844802155</c:v>
                </c:pt>
                <c:pt idx="5610">
                  <c:v>-3.1429246945133507E-2</c:v>
                </c:pt>
                <c:pt idx="5611">
                  <c:v>-0.46113391386829766</c:v>
                </c:pt>
                <c:pt idx="5612">
                  <c:v>8.7436330719758218E-3</c:v>
                </c:pt>
                <c:pt idx="5613">
                  <c:v>7.0660891904577738</c:v>
                </c:pt>
                <c:pt idx="5614">
                  <c:v>-0.49615323376330006</c:v>
                </c:pt>
                <c:pt idx="5615">
                  <c:v>-3.9846814807913619E-2</c:v>
                </c:pt>
                <c:pt idx="5616">
                  <c:v>-0.55254102302877861</c:v>
                </c:pt>
                <c:pt idx="5617">
                  <c:v>-0.13323589356553284</c:v>
                </c:pt>
                <c:pt idx="5618">
                  <c:v>0.63117420564231119</c:v>
                </c:pt>
                <c:pt idx="5619">
                  <c:v>-2.0047034569536399E-2</c:v>
                </c:pt>
                <c:pt idx="5620">
                  <c:v>-5.3611961835076723E-2</c:v>
                </c:pt>
                <c:pt idx="5621">
                  <c:v>-0.43737068582573829</c:v>
                </c:pt>
                <c:pt idx="5622">
                  <c:v>-15.840253402578229</c:v>
                </c:pt>
                <c:pt idx="5623">
                  <c:v>-6.2132939150245155E-2</c:v>
                </c:pt>
                <c:pt idx="5624">
                  <c:v>-0.21343312871212949</c:v>
                </c:pt>
                <c:pt idx="5625">
                  <c:v>-1.1733998539407854E-3</c:v>
                </c:pt>
                <c:pt idx="5626">
                  <c:v>-0.1285665382083834</c:v>
                </c:pt>
                <c:pt idx="5627">
                  <c:v>-0.13611252729872036</c:v>
                </c:pt>
                <c:pt idx="5628">
                  <c:v>-6.5934270184776197E-2</c:v>
                </c:pt>
                <c:pt idx="5629">
                  <c:v>2.2529807411698712</c:v>
                </c:pt>
                <c:pt idx="5630">
                  <c:v>-8.2893008348344788E-2</c:v>
                </c:pt>
                <c:pt idx="5631">
                  <c:v>0.11572770705350036</c:v>
                </c:pt>
                <c:pt idx="5632">
                  <c:v>1.5257569113224343</c:v>
                </c:pt>
                <c:pt idx="5633">
                  <c:v>0.42603935121114828</c:v>
                </c:pt>
                <c:pt idx="5634">
                  <c:v>11.518489240994933</c:v>
                </c:pt>
                <c:pt idx="5635">
                  <c:v>0.76663646084254877</c:v>
                </c:pt>
                <c:pt idx="5636">
                  <c:v>-6.0820279645985485E-2</c:v>
                </c:pt>
                <c:pt idx="5637">
                  <c:v>-8.1230019031669029E-2</c:v>
                </c:pt>
                <c:pt idx="5638">
                  <c:v>-0.11845883340835693</c:v>
                </c:pt>
                <c:pt idx="5639">
                  <c:v>-4.4488539662874423E-2</c:v>
                </c:pt>
                <c:pt idx="5640">
                  <c:v>5.4076672755792636E-2</c:v>
                </c:pt>
                <c:pt idx="5641">
                  <c:v>-7.9372462765013668E-2</c:v>
                </c:pt>
                <c:pt idx="5642">
                  <c:v>5.0678383483175181E-2</c:v>
                </c:pt>
                <c:pt idx="5643">
                  <c:v>-6.3492923625383474E-2</c:v>
                </c:pt>
                <c:pt idx="5644">
                  <c:v>-7.1990916133288813E-2</c:v>
                </c:pt>
                <c:pt idx="5645">
                  <c:v>6.1001995364175117E-3</c:v>
                </c:pt>
                <c:pt idx="5646">
                  <c:v>0.15310145287449237</c:v>
                </c:pt>
                <c:pt idx="5647">
                  <c:v>-3.1279166487858057E-2</c:v>
                </c:pt>
                <c:pt idx="5648">
                  <c:v>-6.7563283812634295E-2</c:v>
                </c:pt>
                <c:pt idx="5649">
                  <c:v>-5.3287408313646527E-2</c:v>
                </c:pt>
                <c:pt idx="5650">
                  <c:v>7.6683002497096836E-2</c:v>
                </c:pt>
                <c:pt idx="5651">
                  <c:v>0.19264507794239583</c:v>
                </c:pt>
                <c:pt idx="5652">
                  <c:v>-0.14416659921308389</c:v>
                </c:pt>
                <c:pt idx="5653">
                  <c:v>-0.1403596395867647</c:v>
                </c:pt>
                <c:pt idx="5654">
                  <c:v>-0.10691520391651207</c:v>
                </c:pt>
                <c:pt idx="5655">
                  <c:v>0.12190348657936884</c:v>
                </c:pt>
                <c:pt idx="5656">
                  <c:v>0.19182288891866789</c:v>
                </c:pt>
                <c:pt idx="5657">
                  <c:v>7.2931522453851122E-2</c:v>
                </c:pt>
                <c:pt idx="5658">
                  <c:v>-0.31761510201627979</c:v>
                </c:pt>
                <c:pt idx="5659">
                  <c:v>0.26660102085398613</c:v>
                </c:pt>
                <c:pt idx="5660">
                  <c:v>-12.613636010763889</c:v>
                </c:pt>
                <c:pt idx="5661">
                  <c:v>-5.4192100363596493E-2</c:v>
                </c:pt>
                <c:pt idx="5662">
                  <c:v>9.9667457608995313</c:v>
                </c:pt>
                <c:pt idx="5663">
                  <c:v>0.1503342730844314</c:v>
                </c:pt>
                <c:pt idx="5664">
                  <c:v>1.0320612092322983</c:v>
                </c:pt>
                <c:pt idx="5665">
                  <c:v>-8.8683081332894673</c:v>
                </c:pt>
                <c:pt idx="5666">
                  <c:v>-0.3753373754585862</c:v>
                </c:pt>
                <c:pt idx="5667">
                  <c:v>0.3887718445850385</c:v>
                </c:pt>
                <c:pt idx="5668">
                  <c:v>0.18067805773918691</c:v>
                </c:pt>
                <c:pt idx="5669">
                  <c:v>-0.180236774173994</c:v>
                </c:pt>
                <c:pt idx="5670">
                  <c:v>-0.29232163280203893</c:v>
                </c:pt>
                <c:pt idx="5671">
                  <c:v>-0.29920195217021173</c:v>
                </c:pt>
                <c:pt idx="5672">
                  <c:v>-2.4239000679886402</c:v>
                </c:pt>
                <c:pt idx="5673">
                  <c:v>-0.85798099512757209</c:v>
                </c:pt>
                <c:pt idx="5674">
                  <c:v>-1.1264233628057259</c:v>
                </c:pt>
                <c:pt idx="5675">
                  <c:v>8.3808217839409309</c:v>
                </c:pt>
                <c:pt idx="5676">
                  <c:v>3.6966078565500653</c:v>
                </c:pt>
                <c:pt idx="5677">
                  <c:v>1.2954558835261716</c:v>
                </c:pt>
                <c:pt idx="5678">
                  <c:v>-4.168563174766601</c:v>
                </c:pt>
                <c:pt idx="5679">
                  <c:v>-10.381542951184585</c:v>
                </c:pt>
                <c:pt idx="5680">
                  <c:v>-2.7164599387315649</c:v>
                </c:pt>
                <c:pt idx="5681">
                  <c:v>1.7154905006724268</c:v>
                </c:pt>
                <c:pt idx="5682">
                  <c:v>1.8744691179161412</c:v>
                </c:pt>
                <c:pt idx="5683">
                  <c:v>0.49259848257249667</c:v>
                </c:pt>
                <c:pt idx="5684">
                  <c:v>1.0954803088542284</c:v>
                </c:pt>
                <c:pt idx="5685">
                  <c:v>11.405850578432455</c:v>
                </c:pt>
                <c:pt idx="5686">
                  <c:v>-0.41503749927884381</c:v>
                </c:pt>
                <c:pt idx="5687">
                  <c:v>7.0660891904577738</c:v>
                </c:pt>
                <c:pt idx="5688">
                  <c:v>0.12503604584478037</c:v>
                </c:pt>
                <c:pt idx="5689">
                  <c:v>3.2058511289487539</c:v>
                </c:pt>
                <c:pt idx="5690">
                  <c:v>0.16042001915412382</c:v>
                </c:pt>
                <c:pt idx="5691">
                  <c:v>6.699890224689053</c:v>
                </c:pt>
                <c:pt idx="5692">
                  <c:v>0.64742658766780969</c:v>
                </c:pt>
                <c:pt idx="5693">
                  <c:v>1.4203317989483566</c:v>
                </c:pt>
                <c:pt idx="5694">
                  <c:v>0.3087527061396293</c:v>
                </c:pt>
                <c:pt idx="5695">
                  <c:v>1.3404870863063081</c:v>
                </c:pt>
                <c:pt idx="5696">
                  <c:v>-8.6462586799900301</c:v>
                </c:pt>
                <c:pt idx="5697">
                  <c:v>2.1810939924187709</c:v>
                </c:pt>
                <c:pt idx="5698">
                  <c:v>0.48528946688822916</c:v>
                </c:pt>
                <c:pt idx="5699">
                  <c:v>-1.802218942831695</c:v>
                </c:pt>
                <c:pt idx="5700">
                  <c:v>0.68589140957193717</c:v>
                </c:pt>
                <c:pt idx="5701">
                  <c:v>0.10739779132388495</c:v>
                </c:pt>
                <c:pt idx="5702">
                  <c:v>2.43906072848536</c:v>
                </c:pt>
                <c:pt idx="5703">
                  <c:v>9.7604427459966399</c:v>
                </c:pt>
                <c:pt idx="5704">
                  <c:v>-9.5196362528432132</c:v>
                </c:pt>
                <c:pt idx="5705">
                  <c:v>2.9874463494843799</c:v>
                </c:pt>
                <c:pt idx="5706">
                  <c:v>-0.26303440583379362</c:v>
                </c:pt>
                <c:pt idx="5707">
                  <c:v>1.1332665308634642</c:v>
                </c:pt>
                <c:pt idx="5708">
                  <c:v>8.0624959257337636</c:v>
                </c:pt>
                <c:pt idx="5709">
                  <c:v>-2.4453043724539231E-2</c:v>
                </c:pt>
                <c:pt idx="5710">
                  <c:v>0.17195268278929457</c:v>
                </c:pt>
                <c:pt idx="5711">
                  <c:v>3.142757593444403</c:v>
                </c:pt>
                <c:pt idx="5712">
                  <c:v>-5.0636946753173895</c:v>
                </c:pt>
                <c:pt idx="5713">
                  <c:v>2.6709059529882326</c:v>
                </c:pt>
                <c:pt idx="5714">
                  <c:v>2.6629650127224291</c:v>
                </c:pt>
                <c:pt idx="5715">
                  <c:v>1.5849625007211563</c:v>
                </c:pt>
                <c:pt idx="5716">
                  <c:v>-3.1876270031757716</c:v>
                </c:pt>
                <c:pt idx="5717">
                  <c:v>-1.0798106565815893</c:v>
                </c:pt>
                <c:pt idx="5718">
                  <c:v>-0.48357444723560933</c:v>
                </c:pt>
                <c:pt idx="5719">
                  <c:v>0.27128780881997333</c:v>
                </c:pt>
                <c:pt idx="5720">
                  <c:v>2.8453147584194687</c:v>
                </c:pt>
                <c:pt idx="5721">
                  <c:v>-0.10429473786355348</c:v>
                </c:pt>
                <c:pt idx="5722">
                  <c:v>-7.3325365619849495E-2</c:v>
                </c:pt>
                <c:pt idx="5723">
                  <c:v>-2.6466747050925998</c:v>
                </c:pt>
                <c:pt idx="5724">
                  <c:v>0.28379296600059134</c:v>
                </c:pt>
                <c:pt idx="5725">
                  <c:v>-0.67532652837382057</c:v>
                </c:pt>
                <c:pt idx="5726">
                  <c:v>0.21450451190613487</c:v>
                </c:pt>
                <c:pt idx="5727">
                  <c:v>-0.1028079794769369</c:v>
                </c:pt>
                <c:pt idx="5728">
                  <c:v>5.9228321394775394</c:v>
                </c:pt>
                <c:pt idx="5729">
                  <c:v>10.451554569765362</c:v>
                </c:pt>
                <c:pt idx="5730">
                  <c:v>-4.3692338096657197</c:v>
                </c:pt>
                <c:pt idx="5731">
                  <c:v>-0.93966433677252537</c:v>
                </c:pt>
                <c:pt idx="5732">
                  <c:v>2.0808221384599177</c:v>
                </c:pt>
                <c:pt idx="5733">
                  <c:v>12.036288107616512</c:v>
                </c:pt>
                <c:pt idx="5734">
                  <c:v>-12.840384550711667</c:v>
                </c:pt>
                <c:pt idx="5735">
                  <c:v>-12.840384550711667</c:v>
                </c:pt>
                <c:pt idx="5736">
                  <c:v>-10.583082767502933</c:v>
                </c:pt>
                <c:pt idx="5737">
                  <c:v>-11.673897930688602</c:v>
                </c:pt>
                <c:pt idx="5738">
                  <c:v>-0.12029423371771159</c:v>
                </c:pt>
                <c:pt idx="5739">
                  <c:v>-6.1400544664143422E-2</c:v>
                </c:pt>
                <c:pt idx="5740">
                  <c:v>0.39231742277876008</c:v>
                </c:pt>
                <c:pt idx="5741">
                  <c:v>0.41290175493485265</c:v>
                </c:pt>
                <c:pt idx="5742">
                  <c:v>12.853309555403674</c:v>
                </c:pt>
                <c:pt idx="5743">
                  <c:v>-7.6486571760385464</c:v>
                </c:pt>
                <c:pt idx="5744">
                  <c:v>3.4148196120744729</c:v>
                </c:pt>
                <c:pt idx="5745">
                  <c:v>8.6462586799900301</c:v>
                </c:pt>
                <c:pt idx="5746">
                  <c:v>-4.660695959255281</c:v>
                </c:pt>
                <c:pt idx="5747">
                  <c:v>10.229619965185119</c:v>
                </c:pt>
                <c:pt idx="5748">
                  <c:v>1.5837612558217062</c:v>
                </c:pt>
                <c:pt idx="5749">
                  <c:v>-5.08746284125034</c:v>
                </c:pt>
                <c:pt idx="5750">
                  <c:v>0.29373120305671035</c:v>
                </c:pt>
                <c:pt idx="5751">
                  <c:v>0.99640673527599177</c:v>
                </c:pt>
                <c:pt idx="5752">
                  <c:v>-8.1900253645088225E-2</c:v>
                </c:pt>
                <c:pt idx="5753">
                  <c:v>0.23344840163034689</c:v>
                </c:pt>
                <c:pt idx="5754">
                  <c:v>-1.4697735628587563</c:v>
                </c:pt>
                <c:pt idx="5755">
                  <c:v>-2.7630764975126336</c:v>
                </c:pt>
                <c:pt idx="5756">
                  <c:v>11.582455645110581</c:v>
                </c:pt>
                <c:pt idx="5757">
                  <c:v>1.2223924213364481</c:v>
                </c:pt>
                <c:pt idx="5758">
                  <c:v>0.25298074116987113</c:v>
                </c:pt>
                <c:pt idx="5759">
                  <c:v>1.5814979832741309</c:v>
                </c:pt>
                <c:pt idx="5760">
                  <c:v>0.29077939631669797</c:v>
                </c:pt>
                <c:pt idx="5761">
                  <c:v>-0.47393118833241243</c:v>
                </c:pt>
                <c:pt idx="5762">
                  <c:v>0.62395539931123245</c:v>
                </c:pt>
                <c:pt idx="5763">
                  <c:v>-15.299685021215527</c:v>
                </c:pt>
                <c:pt idx="5764">
                  <c:v>0.11270013274936234</c:v>
                </c:pt>
                <c:pt idx="5765">
                  <c:v>1.3109345472805067</c:v>
                </c:pt>
                <c:pt idx="5766">
                  <c:v>-2.220247532236173</c:v>
                </c:pt>
                <c:pt idx="5767">
                  <c:v>-8.0624959257337636</c:v>
                </c:pt>
                <c:pt idx="5768">
                  <c:v>1.7574296967259215</c:v>
                </c:pt>
                <c:pt idx="5769">
                  <c:v>3.1675225112270082</c:v>
                </c:pt>
                <c:pt idx="5770">
                  <c:v>0.74322458463788821</c:v>
                </c:pt>
                <c:pt idx="5771">
                  <c:v>0.97124100701857619</c:v>
                </c:pt>
                <c:pt idx="5772">
                  <c:v>-12.10339709935112</c:v>
                </c:pt>
                <c:pt idx="5773">
                  <c:v>8.3837042924740537</c:v>
                </c:pt>
                <c:pt idx="5774">
                  <c:v>3.2730184944064158</c:v>
                </c:pt>
                <c:pt idx="5775">
                  <c:v>1.4704506195974503</c:v>
                </c:pt>
                <c:pt idx="5776">
                  <c:v>4.372137742931808E-2</c:v>
                </c:pt>
                <c:pt idx="5777">
                  <c:v>2.0097151548332119</c:v>
                </c:pt>
                <c:pt idx="5778">
                  <c:v>2.9561375299742556</c:v>
                </c:pt>
                <c:pt idx="5779">
                  <c:v>10.451554569765362</c:v>
                </c:pt>
                <c:pt idx="5780">
                  <c:v>10.380821783940931</c:v>
                </c:pt>
                <c:pt idx="5781">
                  <c:v>11.941658995526698</c:v>
                </c:pt>
                <c:pt idx="5782">
                  <c:v>-8.0606959316875546</c:v>
                </c:pt>
                <c:pt idx="5783">
                  <c:v>0.47621483746913151</c:v>
                </c:pt>
                <c:pt idx="5784">
                  <c:v>1.4847056599265878</c:v>
                </c:pt>
                <c:pt idx="5785">
                  <c:v>2.9319050616333766</c:v>
                </c:pt>
                <c:pt idx="5786">
                  <c:v>-1.1972641666075944E-2</c:v>
                </c:pt>
                <c:pt idx="5787">
                  <c:v>0.31633263199384254</c:v>
                </c:pt>
                <c:pt idx="5788">
                  <c:v>1.1063604278893375</c:v>
                </c:pt>
                <c:pt idx="5789">
                  <c:v>8.6462586799900301</c:v>
                </c:pt>
                <c:pt idx="5790">
                  <c:v>-11.059344460824425</c:v>
                </c:pt>
                <c:pt idx="5791">
                  <c:v>-0.1186444964986189</c:v>
                </c:pt>
                <c:pt idx="5792">
                  <c:v>-2.8760676721416187</c:v>
                </c:pt>
                <c:pt idx="5793">
                  <c:v>1.1238830292023769</c:v>
                </c:pt>
                <c:pt idx="5794">
                  <c:v>9.8672787397096631</c:v>
                </c:pt>
                <c:pt idx="5795">
                  <c:v>5.1917273746731212</c:v>
                </c:pt>
                <c:pt idx="5796">
                  <c:v>-0.40209844357134567</c:v>
                </c:pt>
                <c:pt idx="5797">
                  <c:v>-0.37386009260393332</c:v>
                </c:pt>
                <c:pt idx="5798">
                  <c:v>12.208640808558251</c:v>
                </c:pt>
                <c:pt idx="5799">
                  <c:v>4.8436257021505025</c:v>
                </c:pt>
                <c:pt idx="5800">
                  <c:v>1.2240402742179302</c:v>
                </c:pt>
                <c:pt idx="5801">
                  <c:v>-0.58309008638838544</c:v>
                </c:pt>
                <c:pt idx="5802">
                  <c:v>1.5820799921880349</c:v>
                </c:pt>
                <c:pt idx="5803">
                  <c:v>-4.7725895038969268</c:v>
                </c:pt>
                <c:pt idx="5804">
                  <c:v>13.724265140161751</c:v>
                </c:pt>
                <c:pt idx="5805">
                  <c:v>16.070120944476823</c:v>
                </c:pt>
                <c:pt idx="5806">
                  <c:v>5.7189830136538528E-2</c:v>
                </c:pt>
                <c:pt idx="5807">
                  <c:v>-0.48266392487501414</c:v>
                </c:pt>
                <c:pt idx="5808">
                  <c:v>-1.11418406600661</c:v>
                </c:pt>
                <c:pt idx="5809">
                  <c:v>-0.5107815936673844</c:v>
                </c:pt>
                <c:pt idx="5810">
                  <c:v>-12.485242318936114</c:v>
                </c:pt>
                <c:pt idx="5811">
                  <c:v>0.38034478111268433</c:v>
                </c:pt>
                <c:pt idx="5812">
                  <c:v>-0.88367588203276815</c:v>
                </c:pt>
                <c:pt idx="5813">
                  <c:v>7.0660891904577738</c:v>
                </c:pt>
                <c:pt idx="5814">
                  <c:v>5.0732489820306395</c:v>
                </c:pt>
                <c:pt idx="5815">
                  <c:v>1.3677317845004873</c:v>
                </c:pt>
                <c:pt idx="5816">
                  <c:v>2.1671240394513553</c:v>
                </c:pt>
                <c:pt idx="5817">
                  <c:v>-15.056073169991189</c:v>
                </c:pt>
                <c:pt idx="5818">
                  <c:v>1.6570420498692569</c:v>
                </c:pt>
                <c:pt idx="5819">
                  <c:v>7.6486571760385464</c:v>
                </c:pt>
                <c:pt idx="5820">
                  <c:v>-0.16812275880832672</c:v>
                </c:pt>
                <c:pt idx="5821">
                  <c:v>0.73039294024271995</c:v>
                </c:pt>
                <c:pt idx="5822">
                  <c:v>0.16272950003810832</c:v>
                </c:pt>
                <c:pt idx="5823">
                  <c:v>-0.38246963682241303</c:v>
                </c:pt>
                <c:pt idx="5824">
                  <c:v>-13.09237175423641</c:v>
                </c:pt>
                <c:pt idx="5825">
                  <c:v>-9.0606959316875546</c:v>
                </c:pt>
                <c:pt idx="5826">
                  <c:v>0.61018847700932977</c:v>
                </c:pt>
                <c:pt idx="5827">
                  <c:v>10.582455645110581</c:v>
                </c:pt>
                <c:pt idx="5828">
                  <c:v>0.49410907027004236</c:v>
                </c:pt>
                <c:pt idx="5829">
                  <c:v>1.0000000000000002</c:v>
                </c:pt>
                <c:pt idx="5830">
                  <c:v>-0.54505377928451992</c:v>
                </c:pt>
                <c:pt idx="5831">
                  <c:v>14.965784284662087</c:v>
                </c:pt>
                <c:pt idx="5832">
                  <c:v>6.0660891904577721</c:v>
                </c:pt>
                <c:pt idx="5833">
                  <c:v>-8.3837042924740537</c:v>
                </c:pt>
                <c:pt idx="5834">
                  <c:v>0.5501970825604795</c:v>
                </c:pt>
                <c:pt idx="5835">
                  <c:v>1.1744977312321365</c:v>
                </c:pt>
                <c:pt idx="5836">
                  <c:v>0.81803720481352382</c:v>
                </c:pt>
                <c:pt idx="5837">
                  <c:v>2.4671260104272981</c:v>
                </c:pt>
                <c:pt idx="5838">
                  <c:v>1.0317088597273378</c:v>
                </c:pt>
                <c:pt idx="5839">
                  <c:v>-4.9896444247007898E-2</c:v>
                </c:pt>
                <c:pt idx="5840">
                  <c:v>0.15994091286969028</c:v>
                </c:pt>
                <c:pt idx="5841">
                  <c:v>1.1768777620840793</c:v>
                </c:pt>
                <c:pt idx="5842">
                  <c:v>0.14456164852243636</c:v>
                </c:pt>
                <c:pt idx="5843">
                  <c:v>0.44713112898869756</c:v>
                </c:pt>
                <c:pt idx="5844">
                  <c:v>-8.3516754382814149</c:v>
                </c:pt>
                <c:pt idx="5845">
                  <c:v>10.917372079476841</c:v>
                </c:pt>
                <c:pt idx="5846">
                  <c:v>-0.96288878340637885</c:v>
                </c:pt>
                <c:pt idx="5847">
                  <c:v>1.5615035278971674</c:v>
                </c:pt>
                <c:pt idx="5848">
                  <c:v>-1.5375225886915813E-2</c:v>
                </c:pt>
                <c:pt idx="5849">
                  <c:v>1.8451143980218281</c:v>
                </c:pt>
                <c:pt idx="5850">
                  <c:v>1.3022768974229912</c:v>
                </c:pt>
                <c:pt idx="5851">
                  <c:v>0.98682461125226706</c:v>
                </c:pt>
                <c:pt idx="5852">
                  <c:v>-0.89253530263144865</c:v>
                </c:pt>
                <c:pt idx="5853">
                  <c:v>2.2989669464440512</c:v>
                </c:pt>
                <c:pt idx="5854">
                  <c:v>-13.135709286104401</c:v>
                </c:pt>
                <c:pt idx="5855">
                  <c:v>0.32192809488736207</c:v>
                </c:pt>
                <c:pt idx="5856">
                  <c:v>0.55458885167763716</c:v>
                </c:pt>
                <c:pt idx="5857">
                  <c:v>-1.3511506204518964</c:v>
                </c:pt>
                <c:pt idx="5858">
                  <c:v>-0.28200191047460321</c:v>
                </c:pt>
                <c:pt idx="5859">
                  <c:v>-0.13492958008610853</c:v>
                </c:pt>
                <c:pt idx="5860">
                  <c:v>2.2548138990288256</c:v>
                </c:pt>
                <c:pt idx="5861">
                  <c:v>4.7725895038969277</c:v>
                </c:pt>
                <c:pt idx="5862">
                  <c:v>6.0732489820306386</c:v>
                </c:pt>
                <c:pt idx="5863">
                  <c:v>6.0732489820306386</c:v>
                </c:pt>
                <c:pt idx="5864">
                  <c:v>-0.35363695461470068</c:v>
                </c:pt>
                <c:pt idx="5865">
                  <c:v>1.628031222613042</c:v>
                </c:pt>
                <c:pt idx="5866">
                  <c:v>0.99985573770890501</c:v>
                </c:pt>
                <c:pt idx="5867">
                  <c:v>9.3815429511845849</c:v>
                </c:pt>
                <c:pt idx="5868">
                  <c:v>0.96152585218536446</c:v>
                </c:pt>
                <c:pt idx="5869">
                  <c:v>9.5189809291704002</c:v>
                </c:pt>
                <c:pt idx="5870">
                  <c:v>-0.30165569986110119</c:v>
                </c:pt>
                <c:pt idx="5871">
                  <c:v>-0.31774029792392872</c:v>
                </c:pt>
                <c:pt idx="5872">
                  <c:v>1.4150374992788439</c:v>
                </c:pt>
                <c:pt idx="5873">
                  <c:v>-0.59060906386229828</c:v>
                </c:pt>
                <c:pt idx="5874">
                  <c:v>5.0824259077682475E-2</c:v>
                </c:pt>
                <c:pt idx="5875">
                  <c:v>0.45943161863729748</c:v>
                </c:pt>
                <c:pt idx="5876">
                  <c:v>1.187627003175771</c:v>
                </c:pt>
                <c:pt idx="5877">
                  <c:v>0.23029761942179419</c:v>
                </c:pt>
                <c:pt idx="5878">
                  <c:v>0.13750352374993502</c:v>
                </c:pt>
                <c:pt idx="5879">
                  <c:v>0.13750352374993502</c:v>
                </c:pt>
                <c:pt idx="5880">
                  <c:v>6.0391304342321392</c:v>
                </c:pt>
                <c:pt idx="5881">
                  <c:v>5.4579896444633915</c:v>
                </c:pt>
                <c:pt idx="5882">
                  <c:v>1.1219905243786104</c:v>
                </c:pt>
                <c:pt idx="5883">
                  <c:v>0.67903082508206503</c:v>
                </c:pt>
                <c:pt idx="5884">
                  <c:v>0.11547721741993618</c:v>
                </c:pt>
                <c:pt idx="5885">
                  <c:v>-11.518489240994933</c:v>
                </c:pt>
                <c:pt idx="5886">
                  <c:v>1.4847056599265878</c:v>
                </c:pt>
                <c:pt idx="5887">
                  <c:v>0.93288580414146272</c:v>
                </c:pt>
                <c:pt idx="5888">
                  <c:v>0.45739151218248109</c:v>
                </c:pt>
                <c:pt idx="5889">
                  <c:v>-2.2484014151378746E-2</c:v>
                </c:pt>
                <c:pt idx="5890">
                  <c:v>0.53093661903864564</c:v>
                </c:pt>
                <c:pt idx="5891">
                  <c:v>0.86121540908799532</c:v>
                </c:pt>
                <c:pt idx="5892">
                  <c:v>10.643856189774725</c:v>
                </c:pt>
                <c:pt idx="5893">
                  <c:v>1.3472676819407718</c:v>
                </c:pt>
                <c:pt idx="5894">
                  <c:v>-0.15664945830141491</c:v>
                </c:pt>
                <c:pt idx="5895">
                  <c:v>-1.7499946408921314</c:v>
                </c:pt>
                <c:pt idx="5896">
                  <c:v>0.26279417686964102</c:v>
                </c:pt>
                <c:pt idx="5897">
                  <c:v>-10.966024713800364</c:v>
                </c:pt>
                <c:pt idx="5898">
                  <c:v>-1.7513208871432764</c:v>
                </c:pt>
                <c:pt idx="5899">
                  <c:v>0.9533890577084102</c:v>
                </c:pt>
                <c:pt idx="5900">
                  <c:v>-0.3268103162671086</c:v>
                </c:pt>
                <c:pt idx="5901">
                  <c:v>1.1727616536118475</c:v>
                </c:pt>
                <c:pt idx="5902">
                  <c:v>-5.2313812045637027</c:v>
                </c:pt>
                <c:pt idx="5903">
                  <c:v>2.1317442544612497</c:v>
                </c:pt>
                <c:pt idx="5904">
                  <c:v>0.66985139830766915</c:v>
                </c:pt>
                <c:pt idx="5905">
                  <c:v>0.46394709975979032</c:v>
                </c:pt>
                <c:pt idx="5906">
                  <c:v>-0.62672214671970816</c:v>
                </c:pt>
                <c:pt idx="5907">
                  <c:v>0.54748779530249347</c:v>
                </c:pt>
                <c:pt idx="5908">
                  <c:v>-5.665991787043823</c:v>
                </c:pt>
                <c:pt idx="5909">
                  <c:v>-5.9228321394775394</c:v>
                </c:pt>
                <c:pt idx="5910">
                  <c:v>0.15272426068870401</c:v>
                </c:pt>
                <c:pt idx="5911">
                  <c:v>0.34818090453533623</c:v>
                </c:pt>
                <c:pt idx="5912">
                  <c:v>0.23626749627100843</c:v>
                </c:pt>
                <c:pt idx="5913">
                  <c:v>11.451211111832329</c:v>
                </c:pt>
                <c:pt idx="5914">
                  <c:v>-1.2047667506546134</c:v>
                </c:pt>
                <c:pt idx="5915">
                  <c:v>0.69187770463766818</c:v>
                </c:pt>
                <c:pt idx="5916">
                  <c:v>3.8111316128030879</c:v>
                </c:pt>
                <c:pt idx="5917">
                  <c:v>0.95419631038687514</c:v>
                </c:pt>
                <c:pt idx="5918">
                  <c:v>11.34448085696304</c:v>
                </c:pt>
                <c:pt idx="5919">
                  <c:v>-5.1332988721222144</c:v>
                </c:pt>
                <c:pt idx="5920">
                  <c:v>4.4947646917495776</c:v>
                </c:pt>
                <c:pt idx="5921">
                  <c:v>0.24098288020790035</c:v>
                </c:pt>
                <c:pt idx="5922">
                  <c:v>-2.0689473537174914</c:v>
                </c:pt>
                <c:pt idx="5923">
                  <c:v>0.91490240936511347</c:v>
                </c:pt>
                <c:pt idx="5924">
                  <c:v>-3.2794233663728272</c:v>
                </c:pt>
                <c:pt idx="5925">
                  <c:v>-3.0540927027897475</c:v>
                </c:pt>
                <c:pt idx="5926">
                  <c:v>1.5777669993169523</c:v>
                </c:pt>
                <c:pt idx="5927">
                  <c:v>14.872706939804189</c:v>
                </c:pt>
                <c:pt idx="5928">
                  <c:v>12.125198191061759</c:v>
                </c:pt>
                <c:pt idx="5929">
                  <c:v>-0.86927717618168276</c:v>
                </c:pt>
                <c:pt idx="5930">
                  <c:v>2.3161745676570646</c:v>
                </c:pt>
                <c:pt idx="5931">
                  <c:v>-7.6486571760385464</c:v>
                </c:pt>
                <c:pt idx="5932">
                  <c:v>-0.82525212658416125</c:v>
                </c:pt>
                <c:pt idx="5933">
                  <c:v>6.5494638194997705</c:v>
                </c:pt>
                <c:pt idx="5934">
                  <c:v>-1.4825443186371201</c:v>
                </c:pt>
                <c:pt idx="5935">
                  <c:v>-8.0624959257337636</c:v>
                </c:pt>
                <c:pt idx="5936">
                  <c:v>-10.307200809140809</c:v>
                </c:pt>
                <c:pt idx="5937">
                  <c:v>-0.41738525413526623</c:v>
                </c:pt>
                <c:pt idx="5938">
                  <c:v>0.24005108783295445</c:v>
                </c:pt>
                <c:pt idx="5939">
                  <c:v>10.307580315927396</c:v>
                </c:pt>
                <c:pt idx="5940">
                  <c:v>-0.46623858034402427</c:v>
                </c:pt>
                <c:pt idx="5941">
                  <c:v>0.41473715681062295</c:v>
                </c:pt>
                <c:pt idx="5942">
                  <c:v>-6.4429434958487288</c:v>
                </c:pt>
                <c:pt idx="5943">
                  <c:v>-0.10604163741032457</c:v>
                </c:pt>
                <c:pt idx="5944">
                  <c:v>0.85543349539673175</c:v>
                </c:pt>
                <c:pt idx="5945">
                  <c:v>1.3446481713874459</c:v>
                </c:pt>
                <c:pt idx="5946">
                  <c:v>4.6076615489802899</c:v>
                </c:pt>
                <c:pt idx="5947">
                  <c:v>-10.059344460824425</c:v>
                </c:pt>
                <c:pt idx="5948">
                  <c:v>9.8667637673533513</c:v>
                </c:pt>
                <c:pt idx="5949">
                  <c:v>8.0606959316875546</c:v>
                </c:pt>
                <c:pt idx="5950">
                  <c:v>6.0541541935050562E-2</c:v>
                </c:pt>
                <c:pt idx="5951">
                  <c:v>-6.3883279625477664E-3</c:v>
                </c:pt>
                <c:pt idx="5952">
                  <c:v>-8.6156643749714781E-2</c:v>
                </c:pt>
                <c:pt idx="5953">
                  <c:v>-2.681824039973745</c:v>
                </c:pt>
                <c:pt idx="5954">
                  <c:v>-1.3554806545983886</c:v>
                </c:pt>
                <c:pt idx="5955">
                  <c:v>0.27563444261342707</c:v>
                </c:pt>
                <c:pt idx="5956">
                  <c:v>0.42626475470209796</c:v>
                </c:pt>
                <c:pt idx="5957">
                  <c:v>-0.1443537606245518</c:v>
                </c:pt>
                <c:pt idx="5958">
                  <c:v>3.2736786411999938E-2</c:v>
                </c:pt>
                <c:pt idx="5959">
                  <c:v>-0.61795091267506674</c:v>
                </c:pt>
                <c:pt idx="5960">
                  <c:v>-0.36257007938470825</c:v>
                </c:pt>
                <c:pt idx="5961">
                  <c:v>1.2607528950352076</c:v>
                </c:pt>
                <c:pt idx="5962">
                  <c:v>-7.6462586799900292</c:v>
                </c:pt>
                <c:pt idx="5963">
                  <c:v>8.0624959257337636</c:v>
                </c:pt>
                <c:pt idx="5964">
                  <c:v>8.0624959257337636</c:v>
                </c:pt>
                <c:pt idx="5965">
                  <c:v>11.551067348664397</c:v>
                </c:pt>
                <c:pt idx="5966">
                  <c:v>9.7604427459966399</c:v>
                </c:pt>
                <c:pt idx="5967">
                  <c:v>-8.8683081332894673</c:v>
                </c:pt>
                <c:pt idx="5968">
                  <c:v>4.3571513116448406</c:v>
                </c:pt>
                <c:pt idx="5969">
                  <c:v>0.6586847869497362</c:v>
                </c:pt>
                <c:pt idx="5970">
                  <c:v>0.60744651487253554</c:v>
                </c:pt>
                <c:pt idx="5971">
                  <c:v>11.34448085696304</c:v>
                </c:pt>
                <c:pt idx="5972">
                  <c:v>-0.53313899216706073</c:v>
                </c:pt>
                <c:pt idx="5973">
                  <c:v>-2.8052958897753317</c:v>
                </c:pt>
                <c:pt idx="5974">
                  <c:v>8.6438561897747253</c:v>
                </c:pt>
                <c:pt idx="5975">
                  <c:v>-1.0074062977077078</c:v>
                </c:pt>
                <c:pt idx="5976">
                  <c:v>0.10281080558377553</c:v>
                </c:pt>
                <c:pt idx="5977">
                  <c:v>-0.24740571734570871</c:v>
                </c:pt>
                <c:pt idx="5978">
                  <c:v>12.08137247435552</c:v>
                </c:pt>
                <c:pt idx="5979">
                  <c:v>11.731601884675786</c:v>
                </c:pt>
                <c:pt idx="5980">
                  <c:v>1.7586010577730979</c:v>
                </c:pt>
                <c:pt idx="5981">
                  <c:v>9.7604427459966399</c:v>
                </c:pt>
                <c:pt idx="5982">
                  <c:v>-2.98050198603912</c:v>
                </c:pt>
                <c:pt idx="5983">
                  <c:v>-0.34967574471351326</c:v>
                </c:pt>
                <c:pt idx="5984">
                  <c:v>-2.9783216081309498</c:v>
                </c:pt>
                <c:pt idx="5985">
                  <c:v>11.306821202497154</c:v>
                </c:pt>
                <c:pt idx="5986">
                  <c:v>1.9179951237586963</c:v>
                </c:pt>
                <c:pt idx="5987">
                  <c:v>10.307200809140809</c:v>
                </c:pt>
                <c:pt idx="5988">
                  <c:v>-12.416621621364193</c:v>
                </c:pt>
                <c:pt idx="5989">
                  <c:v>9.6444571875092606</c:v>
                </c:pt>
                <c:pt idx="5990">
                  <c:v>8.6462586799900301</c:v>
                </c:pt>
                <c:pt idx="5991">
                  <c:v>-12.146462606921792</c:v>
                </c:pt>
                <c:pt idx="5992">
                  <c:v>7.6486571760385464</c:v>
                </c:pt>
                <c:pt idx="5993">
                  <c:v>-7.0660891904577721</c:v>
                </c:pt>
                <c:pt idx="5994">
                  <c:v>-6.0732489820306386</c:v>
                </c:pt>
                <c:pt idx="5995">
                  <c:v>-6.0732489820306386</c:v>
                </c:pt>
                <c:pt idx="5996">
                  <c:v>-7.0660891904577721</c:v>
                </c:pt>
                <c:pt idx="5997">
                  <c:v>15.980742062681269</c:v>
                </c:pt>
                <c:pt idx="5998">
                  <c:v>8.3837042924740537</c:v>
                </c:pt>
                <c:pt idx="5999">
                  <c:v>1.4142362245896047</c:v>
                </c:pt>
                <c:pt idx="6000">
                  <c:v>1.9874469496569156</c:v>
                </c:pt>
                <c:pt idx="6001">
                  <c:v>1.5837607555114028</c:v>
                </c:pt>
                <c:pt idx="6002">
                  <c:v>1.9874469496569156</c:v>
                </c:pt>
                <c:pt idx="6003">
                  <c:v>1.363646923328721</c:v>
                </c:pt>
                <c:pt idx="6004">
                  <c:v>12.380911949563341</c:v>
                </c:pt>
                <c:pt idx="6005">
                  <c:v>-10.179909090014934</c:v>
                </c:pt>
                <c:pt idx="6006">
                  <c:v>-9.7604427459966399</c:v>
                </c:pt>
                <c:pt idx="6007">
                  <c:v>12.307011018304399</c:v>
                </c:pt>
                <c:pt idx="6008">
                  <c:v>-9.0606959316875546</c:v>
                </c:pt>
                <c:pt idx="6009">
                  <c:v>0.63904412366994068</c:v>
                </c:pt>
                <c:pt idx="6010">
                  <c:v>-14.188202468179961</c:v>
                </c:pt>
                <c:pt idx="6011">
                  <c:v>-0.86835599418952913</c:v>
                </c:pt>
                <c:pt idx="6012">
                  <c:v>13.840286190729294</c:v>
                </c:pt>
                <c:pt idx="6013">
                  <c:v>14.024706827327938</c:v>
                </c:pt>
                <c:pt idx="6014">
                  <c:v>-12.10339709935112</c:v>
                </c:pt>
                <c:pt idx="6015">
                  <c:v>9.9662651028771325</c:v>
                </c:pt>
                <c:pt idx="6016">
                  <c:v>-10.917372079476841</c:v>
                </c:pt>
                <c:pt idx="6017">
                  <c:v>-12.451382851019591</c:v>
                </c:pt>
                <c:pt idx="6018">
                  <c:v>-0.80581220755570271</c:v>
                </c:pt>
                <c:pt idx="6019">
                  <c:v>9.8667637673533513</c:v>
                </c:pt>
                <c:pt idx="6020">
                  <c:v>12.416621621364193</c:v>
                </c:pt>
                <c:pt idx="6021">
                  <c:v>11.917123403264748</c:v>
                </c:pt>
                <c:pt idx="6022">
                  <c:v>9.7604427459966399</c:v>
                </c:pt>
                <c:pt idx="6023">
                  <c:v>13.5980525001616</c:v>
                </c:pt>
                <c:pt idx="6024">
                  <c:v>9.4294129199306471E-3</c:v>
                </c:pt>
                <c:pt idx="6025">
                  <c:v>-3.2604524274633855</c:v>
                </c:pt>
                <c:pt idx="6026">
                  <c:v>-11.416797527606059</c:v>
                </c:pt>
                <c:pt idx="6027">
                  <c:v>-11.94178124227853</c:v>
                </c:pt>
                <c:pt idx="6028">
                  <c:v>8.3837042924740537</c:v>
                </c:pt>
                <c:pt idx="6029">
                  <c:v>-8.3822637581148385</c:v>
                </c:pt>
                <c:pt idx="6030">
                  <c:v>-1.5073596825971836</c:v>
                </c:pt>
                <c:pt idx="6031">
                  <c:v>-12.989690152250811</c:v>
                </c:pt>
                <c:pt idx="6032">
                  <c:v>-0.29591056208048294</c:v>
                </c:pt>
                <c:pt idx="6033">
                  <c:v>1.1910806154277407</c:v>
                </c:pt>
                <c:pt idx="6034">
                  <c:v>0.26183764505103296</c:v>
                </c:pt>
                <c:pt idx="6035">
                  <c:v>-0.3542834681997476</c:v>
                </c:pt>
                <c:pt idx="6036">
                  <c:v>-0.52622353256868337</c:v>
                </c:pt>
                <c:pt idx="6037">
                  <c:v>0.26722220279722697</c:v>
                </c:pt>
                <c:pt idx="6038">
                  <c:v>-0.44057259138598148</c:v>
                </c:pt>
                <c:pt idx="6039">
                  <c:v>0.77082904603249014</c:v>
                </c:pt>
                <c:pt idx="6040">
                  <c:v>8.0624959257337636</c:v>
                </c:pt>
                <c:pt idx="6041">
                  <c:v>1.1689240334975657</c:v>
                </c:pt>
                <c:pt idx="6042">
                  <c:v>8.6462586799900301</c:v>
                </c:pt>
                <c:pt idx="6043">
                  <c:v>1.5754081940079074</c:v>
                </c:pt>
                <c:pt idx="6044">
                  <c:v>12.146462606921792</c:v>
                </c:pt>
                <c:pt idx="6045">
                  <c:v>-4.7725895038969268</c:v>
                </c:pt>
                <c:pt idx="6046">
                  <c:v>-14.872690910126451</c:v>
                </c:pt>
                <c:pt idx="6047">
                  <c:v>0.8741959681641297</c:v>
                </c:pt>
                <c:pt idx="6048">
                  <c:v>-0.77674980169501051</c:v>
                </c:pt>
                <c:pt idx="6049">
                  <c:v>5.5188655091244856</c:v>
                </c:pt>
                <c:pt idx="6050">
                  <c:v>-4.805139755722377E-16</c:v>
                </c:pt>
                <c:pt idx="6051">
                  <c:v>0.85913746416015013</c:v>
                </c:pt>
                <c:pt idx="6052">
                  <c:v>0.62148837674627011</c:v>
                </c:pt>
                <c:pt idx="6053">
                  <c:v>-3.0588936890535687</c:v>
                </c:pt>
                <c:pt idx="6054">
                  <c:v>1.1146425659411225</c:v>
                </c:pt>
                <c:pt idx="6055">
                  <c:v>-0.93500274515356407</c:v>
                </c:pt>
                <c:pt idx="6056">
                  <c:v>0.80735492205760395</c:v>
                </c:pt>
                <c:pt idx="6057">
                  <c:v>-2.6973922574880711</c:v>
                </c:pt>
                <c:pt idx="6058">
                  <c:v>0.25609835862341723</c:v>
                </c:pt>
                <c:pt idx="6059">
                  <c:v>-0.46948528330122002</c:v>
                </c:pt>
                <c:pt idx="6060">
                  <c:v>0.83953532780675399</c:v>
                </c:pt>
                <c:pt idx="6061">
                  <c:v>-1.784271308944563</c:v>
                </c:pt>
                <c:pt idx="6062">
                  <c:v>0.8331357256599945</c:v>
                </c:pt>
                <c:pt idx="6063">
                  <c:v>0.14438990933517465</c:v>
                </c:pt>
                <c:pt idx="6064">
                  <c:v>9.229619965185119</c:v>
                </c:pt>
                <c:pt idx="6065">
                  <c:v>0.35614381022527536</c:v>
                </c:pt>
                <c:pt idx="6066">
                  <c:v>9.0606959316875546</c:v>
                </c:pt>
                <c:pt idx="6067">
                  <c:v>-4.3457748368417306</c:v>
                </c:pt>
                <c:pt idx="6068">
                  <c:v>-13.75933340719466</c:v>
                </c:pt>
                <c:pt idx="6069">
                  <c:v>3.8600559238753909E-3</c:v>
                </c:pt>
                <c:pt idx="6070">
                  <c:v>-2.9029902011081132</c:v>
                </c:pt>
                <c:pt idx="6071">
                  <c:v>10.917372079476841</c:v>
                </c:pt>
                <c:pt idx="6072">
                  <c:v>0.27462238010900575</c:v>
                </c:pt>
                <c:pt idx="6073">
                  <c:v>2.2016338611696509</c:v>
                </c:pt>
                <c:pt idx="6074">
                  <c:v>-1.3893273801729491</c:v>
                </c:pt>
                <c:pt idx="6075">
                  <c:v>-9.3822637581148367</c:v>
                </c:pt>
                <c:pt idx="6076">
                  <c:v>5.5647846187835261</c:v>
                </c:pt>
                <c:pt idx="6077">
                  <c:v>1.7203116962321552</c:v>
                </c:pt>
                <c:pt idx="6078">
                  <c:v>-6.0447578752692334E-2</c:v>
                </c:pt>
                <c:pt idx="6079">
                  <c:v>2.0576919438438153</c:v>
                </c:pt>
                <c:pt idx="6080">
                  <c:v>-3.8102145761968447</c:v>
                </c:pt>
                <c:pt idx="6081">
                  <c:v>0.43590669132644322</c:v>
                </c:pt>
                <c:pt idx="6082">
                  <c:v>0.11044363543775129</c:v>
                </c:pt>
                <c:pt idx="6083">
                  <c:v>0.71459778113775163</c:v>
                </c:pt>
                <c:pt idx="6084">
                  <c:v>2.6616159903195227</c:v>
                </c:pt>
                <c:pt idx="6085">
                  <c:v>-9.7604427459966399</c:v>
                </c:pt>
                <c:pt idx="6086">
                  <c:v>-6.7414669864011483</c:v>
                </c:pt>
                <c:pt idx="6087">
                  <c:v>0.80690415028674767</c:v>
                </c:pt>
                <c:pt idx="6088">
                  <c:v>0.61812936465635537</c:v>
                </c:pt>
                <c:pt idx="6089">
                  <c:v>7.0660891904577738</c:v>
                </c:pt>
                <c:pt idx="6090">
                  <c:v>0.20645087746742652</c:v>
                </c:pt>
                <c:pt idx="6091">
                  <c:v>-7.6486571760385464</c:v>
                </c:pt>
                <c:pt idx="6092">
                  <c:v>-1.2189244027412449</c:v>
                </c:pt>
                <c:pt idx="6093">
                  <c:v>0.32416309927067055</c:v>
                </c:pt>
                <c:pt idx="6094">
                  <c:v>1.06023510713337</c:v>
                </c:pt>
                <c:pt idx="6095">
                  <c:v>2.5783679970514877</c:v>
                </c:pt>
                <c:pt idx="6096">
                  <c:v>2.8924943745320149</c:v>
                </c:pt>
                <c:pt idx="6097">
                  <c:v>-1.4320516656729738</c:v>
                </c:pt>
                <c:pt idx="6098">
                  <c:v>-0.75207248655641445</c:v>
                </c:pt>
                <c:pt idx="6099">
                  <c:v>0.38618263660665852</c:v>
                </c:pt>
                <c:pt idx="6100">
                  <c:v>0.71595510087366776</c:v>
                </c:pt>
                <c:pt idx="6101">
                  <c:v>0.17812215440893192</c:v>
                </c:pt>
                <c:pt idx="6102">
                  <c:v>-0.35310975013564189</c:v>
                </c:pt>
                <c:pt idx="6103">
                  <c:v>4.57272978982409E-3</c:v>
                </c:pt>
                <c:pt idx="6104">
                  <c:v>0.32984775818360063</c:v>
                </c:pt>
                <c:pt idx="6105">
                  <c:v>3.9261892343634694</c:v>
                </c:pt>
                <c:pt idx="6106">
                  <c:v>0.44833947442967154</c:v>
                </c:pt>
                <c:pt idx="6107">
                  <c:v>1.1702863061237802E-2</c:v>
                </c:pt>
                <c:pt idx="6108">
                  <c:v>-4.7305714778356808E-2</c:v>
                </c:pt>
                <c:pt idx="6109">
                  <c:v>11.485326189240524</c:v>
                </c:pt>
                <c:pt idx="6110">
                  <c:v>0.98456995943039394</c:v>
                </c:pt>
                <c:pt idx="6111">
                  <c:v>0.25823341956997276</c:v>
                </c:pt>
                <c:pt idx="6112">
                  <c:v>0.47275299713513114</c:v>
                </c:pt>
                <c:pt idx="6113">
                  <c:v>2.3616401344632769</c:v>
                </c:pt>
                <c:pt idx="6114">
                  <c:v>-10.703038388986418</c:v>
                </c:pt>
                <c:pt idx="6115">
                  <c:v>0.30288233919681579</c:v>
                </c:pt>
                <c:pt idx="6116">
                  <c:v>0.22741049610307296</c:v>
                </c:pt>
                <c:pt idx="6117">
                  <c:v>0.89450687115268612</c:v>
                </c:pt>
                <c:pt idx="6118">
                  <c:v>-1.1627295000381082</c:v>
                </c:pt>
                <c:pt idx="6119">
                  <c:v>2.968861488191096</c:v>
                </c:pt>
                <c:pt idx="6120">
                  <c:v>13.156925772014096</c:v>
                </c:pt>
                <c:pt idx="6121">
                  <c:v>-0.60195557163446112</c:v>
                </c:pt>
                <c:pt idx="6122">
                  <c:v>-0.14336417517117758</c:v>
                </c:pt>
                <c:pt idx="6123">
                  <c:v>-0.22233518629623722</c:v>
                </c:pt>
                <c:pt idx="6124">
                  <c:v>-0.36040224270199789</c:v>
                </c:pt>
                <c:pt idx="6125">
                  <c:v>0.41078802627748617</c:v>
                </c:pt>
                <c:pt idx="6126">
                  <c:v>-3.3259977591964098</c:v>
                </c:pt>
                <c:pt idx="6127">
                  <c:v>9.8672787397096631</c:v>
                </c:pt>
                <c:pt idx="6128">
                  <c:v>-0.99280449859579589</c:v>
                </c:pt>
                <c:pt idx="6129">
                  <c:v>-2.0773910531192801</c:v>
                </c:pt>
                <c:pt idx="6130">
                  <c:v>0.10092890885078028</c:v>
                </c:pt>
                <c:pt idx="6131">
                  <c:v>-0.19264507794239591</c:v>
                </c:pt>
                <c:pt idx="6132">
                  <c:v>7.0660891904577738</c:v>
                </c:pt>
                <c:pt idx="6133">
                  <c:v>-0.54231816331266258</c:v>
                </c:pt>
                <c:pt idx="6134">
                  <c:v>9.0597950917951025</c:v>
                </c:pt>
                <c:pt idx="6135">
                  <c:v>-5.08746284125034</c:v>
                </c:pt>
                <c:pt idx="6136">
                  <c:v>10.228818690495881</c:v>
                </c:pt>
                <c:pt idx="6137">
                  <c:v>1.1255308820838588</c:v>
                </c:pt>
                <c:pt idx="6138">
                  <c:v>-6.2385872919423907E-2</c:v>
                </c:pt>
                <c:pt idx="6139">
                  <c:v>-0.60407132366886096</c:v>
                </c:pt>
                <c:pt idx="6140">
                  <c:v>-1.0541601490089991</c:v>
                </c:pt>
                <c:pt idx="6141">
                  <c:v>0.67807190511263782</c:v>
                </c:pt>
                <c:pt idx="6142">
                  <c:v>0.31836147986717028</c:v>
                </c:pt>
                <c:pt idx="6143">
                  <c:v>-1.7643049176259487</c:v>
                </c:pt>
                <c:pt idx="6144">
                  <c:v>-18.414247538710566</c:v>
                </c:pt>
                <c:pt idx="6145">
                  <c:v>0.67537779594337444</c:v>
                </c:pt>
                <c:pt idx="6146">
                  <c:v>6.9946851261372331E-2</c:v>
                </c:pt>
                <c:pt idx="6147">
                  <c:v>3.1028946856408295</c:v>
                </c:pt>
                <c:pt idx="6148">
                  <c:v>2.7141475118211145</c:v>
                </c:pt>
                <c:pt idx="6149">
                  <c:v>2.4305569170608017</c:v>
                </c:pt>
                <c:pt idx="6150">
                  <c:v>-3.5283789723547891</c:v>
                </c:pt>
                <c:pt idx="6151">
                  <c:v>-0.77333798383116803</c:v>
                </c:pt>
                <c:pt idx="6152">
                  <c:v>1.6915736913521917</c:v>
                </c:pt>
                <c:pt idx="6153">
                  <c:v>-2.4854268271702415</c:v>
                </c:pt>
                <c:pt idx="6154">
                  <c:v>7.5113932827253214</c:v>
                </c:pt>
                <c:pt idx="6155">
                  <c:v>-1.5679293035617141</c:v>
                </c:pt>
                <c:pt idx="6156">
                  <c:v>10.966024713800364</c:v>
                </c:pt>
                <c:pt idx="6157">
                  <c:v>0.98632506310292367</c:v>
                </c:pt>
                <c:pt idx="6158">
                  <c:v>0.47732177753318644</c:v>
                </c:pt>
                <c:pt idx="6159">
                  <c:v>-0.30001105362976432</c:v>
                </c:pt>
                <c:pt idx="6160">
                  <c:v>12.501920096027913</c:v>
                </c:pt>
                <c:pt idx="6161">
                  <c:v>1.1310727940909908</c:v>
                </c:pt>
                <c:pt idx="6162">
                  <c:v>1.2421849098765034</c:v>
                </c:pt>
                <c:pt idx="6163">
                  <c:v>0.73504711643550669</c:v>
                </c:pt>
                <c:pt idx="6164">
                  <c:v>0.45943161863729726</c:v>
                </c:pt>
                <c:pt idx="6165">
                  <c:v>-6.0082344560630352</c:v>
                </c:pt>
                <c:pt idx="6166">
                  <c:v>-6.0082344560630352</c:v>
                </c:pt>
                <c:pt idx="6167">
                  <c:v>11.866506212226202</c:v>
                </c:pt>
                <c:pt idx="6168">
                  <c:v>0.69465478930824176</c:v>
                </c:pt>
                <c:pt idx="6169">
                  <c:v>1.1816485551935749</c:v>
                </c:pt>
                <c:pt idx="6170">
                  <c:v>10.451554569765362</c:v>
                </c:pt>
                <c:pt idx="6171">
                  <c:v>-0.6237817496116842</c:v>
                </c:pt>
                <c:pt idx="6172">
                  <c:v>-2.1479727410451833E-2</c:v>
                </c:pt>
                <c:pt idx="6173">
                  <c:v>4.6293652273934859E-2</c:v>
                </c:pt>
                <c:pt idx="6174">
                  <c:v>0.61127377783700343</c:v>
                </c:pt>
                <c:pt idx="6175">
                  <c:v>0.82221288078471721</c:v>
                </c:pt>
                <c:pt idx="6176">
                  <c:v>2.7218541481665364</c:v>
                </c:pt>
                <c:pt idx="6177">
                  <c:v>0.2285315584338545</c:v>
                </c:pt>
                <c:pt idx="6178">
                  <c:v>-0.5808463922489242</c:v>
                </c:pt>
                <c:pt idx="6179">
                  <c:v>0.12314823077286498</c:v>
                </c:pt>
                <c:pt idx="6180">
                  <c:v>0.55458885167763716</c:v>
                </c:pt>
                <c:pt idx="6181">
                  <c:v>-1.9892469437031259</c:v>
                </c:pt>
                <c:pt idx="6182">
                  <c:v>2.3208979662888729</c:v>
                </c:pt>
                <c:pt idx="6183">
                  <c:v>0.53026821803671531</c:v>
                </c:pt>
                <c:pt idx="6184">
                  <c:v>7.0624959257337645</c:v>
                </c:pt>
                <c:pt idx="6185">
                  <c:v>1.1699250014423128</c:v>
                </c:pt>
                <c:pt idx="6186">
                  <c:v>3.8663963621881466E-2</c:v>
                </c:pt>
                <c:pt idx="6187">
                  <c:v>6.0732489820306386</c:v>
                </c:pt>
                <c:pt idx="6188">
                  <c:v>-10.866763767353351</c:v>
                </c:pt>
                <c:pt idx="6189">
                  <c:v>1.6968374814608966</c:v>
                </c:pt>
                <c:pt idx="6190">
                  <c:v>-11.34448085696304</c:v>
                </c:pt>
                <c:pt idx="6191">
                  <c:v>-1.8021006144889096</c:v>
                </c:pt>
                <c:pt idx="6192">
                  <c:v>-1.8021006144889096</c:v>
                </c:pt>
                <c:pt idx="6193">
                  <c:v>-0.19148695850563408</c:v>
                </c:pt>
                <c:pt idx="6194">
                  <c:v>11.61378946447258</c:v>
                </c:pt>
                <c:pt idx="6195">
                  <c:v>0.53433642765118816</c:v>
                </c:pt>
                <c:pt idx="6196">
                  <c:v>-0.33804776025063937</c:v>
                </c:pt>
                <c:pt idx="6197">
                  <c:v>-8.3837042924740537</c:v>
                </c:pt>
                <c:pt idx="6198">
                  <c:v>-7.6486571760385464</c:v>
                </c:pt>
                <c:pt idx="6199">
                  <c:v>-7.0660891904577721</c:v>
                </c:pt>
                <c:pt idx="6200">
                  <c:v>5.9228321394775394</c:v>
                </c:pt>
                <c:pt idx="6201">
                  <c:v>-8.0624959257337636</c:v>
                </c:pt>
                <c:pt idx="6202">
                  <c:v>1.5517217522102182</c:v>
                </c:pt>
                <c:pt idx="6203">
                  <c:v>4.7548875021634691</c:v>
                </c:pt>
                <c:pt idx="6204">
                  <c:v>-8.3837042924740537</c:v>
                </c:pt>
                <c:pt idx="6205">
                  <c:v>-1.9747909775158776</c:v>
                </c:pt>
                <c:pt idx="6206">
                  <c:v>0.90643982383766242</c:v>
                </c:pt>
                <c:pt idx="6207">
                  <c:v>12.741888272735251</c:v>
                </c:pt>
                <c:pt idx="6208">
                  <c:v>0.42617805688404425</c:v>
                </c:pt>
                <c:pt idx="6209">
                  <c:v>6.0541541935050562E-2</c:v>
                </c:pt>
                <c:pt idx="6210">
                  <c:v>0.8479969065549503</c:v>
                </c:pt>
                <c:pt idx="6211">
                  <c:v>-0.10778382640099084</c:v>
                </c:pt>
                <c:pt idx="6212">
                  <c:v>0.45943161863729748</c:v>
                </c:pt>
                <c:pt idx="6213">
                  <c:v>0.49932229040690451</c:v>
                </c:pt>
                <c:pt idx="6214">
                  <c:v>0.92686529536978501</c:v>
                </c:pt>
                <c:pt idx="6215">
                  <c:v>10.380821783940931</c:v>
                </c:pt>
                <c:pt idx="6216">
                  <c:v>-8.8683081332894673</c:v>
                </c:pt>
                <c:pt idx="6217">
                  <c:v>-0.72747414518890852</c:v>
                </c:pt>
                <c:pt idx="6218">
                  <c:v>6.0732489820306386</c:v>
                </c:pt>
                <c:pt idx="6219">
                  <c:v>-6.7082983218511458E-2</c:v>
                </c:pt>
                <c:pt idx="6220">
                  <c:v>-0.38292138618510657</c:v>
                </c:pt>
                <c:pt idx="6221">
                  <c:v>-0.13914973136359898</c:v>
                </c:pt>
                <c:pt idx="6222">
                  <c:v>3.5235619560570131</c:v>
                </c:pt>
                <c:pt idx="6223">
                  <c:v>0.2791814071333481</c:v>
                </c:pt>
                <c:pt idx="6224">
                  <c:v>1.853710557749344</c:v>
                </c:pt>
                <c:pt idx="6225">
                  <c:v>-10.583082767502933</c:v>
                </c:pt>
                <c:pt idx="6226">
                  <c:v>-1.632268215499513</c:v>
                </c:pt>
                <c:pt idx="6227">
                  <c:v>-4.122293600112342</c:v>
                </c:pt>
                <c:pt idx="6228">
                  <c:v>5.6066062420759274E-2</c:v>
                </c:pt>
                <c:pt idx="6229">
                  <c:v>0.47248777146274357</c:v>
                </c:pt>
                <c:pt idx="6230">
                  <c:v>0.43550160183855996</c:v>
                </c:pt>
                <c:pt idx="6231">
                  <c:v>1.8834859912735751</c:v>
                </c:pt>
                <c:pt idx="6232">
                  <c:v>-1.0003135952715076</c:v>
                </c:pt>
                <c:pt idx="6233">
                  <c:v>0.38605843230707781</c:v>
                </c:pt>
                <c:pt idx="6234">
                  <c:v>0.20574866521657612</c:v>
                </c:pt>
                <c:pt idx="6235">
                  <c:v>-0.55639334852438549</c:v>
                </c:pt>
                <c:pt idx="6236">
                  <c:v>6.874186430535814</c:v>
                </c:pt>
                <c:pt idx="6237">
                  <c:v>-3.3300602788711986</c:v>
                </c:pt>
                <c:pt idx="6238">
                  <c:v>-3.8561787524935864</c:v>
                </c:pt>
                <c:pt idx="6239">
                  <c:v>-1.663344619366085</c:v>
                </c:pt>
                <c:pt idx="6240">
                  <c:v>5.9982104828232456E-2</c:v>
                </c:pt>
                <c:pt idx="6241">
                  <c:v>0.63774121526336314</c:v>
                </c:pt>
                <c:pt idx="6242">
                  <c:v>-0.35230174393088115</c:v>
                </c:pt>
                <c:pt idx="6243">
                  <c:v>1.8969853685209799</c:v>
                </c:pt>
                <c:pt idx="6244">
                  <c:v>2.8721251774478418</c:v>
                </c:pt>
                <c:pt idx="6245">
                  <c:v>-0.35989594508638278</c:v>
                </c:pt>
                <c:pt idx="6246">
                  <c:v>-0.41436128879499057</c:v>
                </c:pt>
                <c:pt idx="6247">
                  <c:v>1.5545888516776374</c:v>
                </c:pt>
                <c:pt idx="6248">
                  <c:v>-0.13511693091305696</c:v>
                </c:pt>
                <c:pt idx="6249">
                  <c:v>-4.4092584183170705E-2</c:v>
                </c:pt>
                <c:pt idx="6250">
                  <c:v>3.1627295000381084</c:v>
                </c:pt>
                <c:pt idx="6251">
                  <c:v>0.15200309344505006</c:v>
                </c:pt>
                <c:pt idx="6252">
                  <c:v>0.67377176767901248</c:v>
                </c:pt>
                <c:pt idx="6253">
                  <c:v>-0.71388198105316503</c:v>
                </c:pt>
                <c:pt idx="6254">
                  <c:v>8.0330296286540612</c:v>
                </c:pt>
                <c:pt idx="6255">
                  <c:v>-8.3112808506878544</c:v>
                </c:pt>
                <c:pt idx="6256">
                  <c:v>-13.287808556012996</c:v>
                </c:pt>
                <c:pt idx="6257">
                  <c:v>0.64423831003676257</c:v>
                </c:pt>
                <c:pt idx="6258">
                  <c:v>-2.8744691179161412</c:v>
                </c:pt>
                <c:pt idx="6259">
                  <c:v>-1.4731299136431737</c:v>
                </c:pt>
                <c:pt idx="6260">
                  <c:v>0.67807190511263782</c:v>
                </c:pt>
                <c:pt idx="6261">
                  <c:v>11.013089999440444</c:v>
                </c:pt>
                <c:pt idx="6262">
                  <c:v>-0.78154399322272272</c:v>
                </c:pt>
                <c:pt idx="6263">
                  <c:v>2.1130747272046313</c:v>
                </c:pt>
                <c:pt idx="6264">
                  <c:v>-10.45189794595189</c:v>
                </c:pt>
                <c:pt idx="6265">
                  <c:v>-0.22239242133644782</c:v>
                </c:pt>
                <c:pt idx="6266">
                  <c:v>-0.32178938087918973</c:v>
                </c:pt>
                <c:pt idx="6267">
                  <c:v>-0.11428787754575546</c:v>
                </c:pt>
                <c:pt idx="6268">
                  <c:v>-0.29116584111667565</c:v>
                </c:pt>
                <c:pt idx="6269">
                  <c:v>13.468369487109527</c:v>
                </c:pt>
                <c:pt idx="6270">
                  <c:v>0.24240775524383595</c:v>
                </c:pt>
                <c:pt idx="6271">
                  <c:v>0.38994651831601329</c:v>
                </c:pt>
                <c:pt idx="6272">
                  <c:v>5.7567095294646213</c:v>
                </c:pt>
                <c:pt idx="6273">
                  <c:v>0.52393306732359657</c:v>
                </c:pt>
                <c:pt idx="6274">
                  <c:v>12.188279751964144</c:v>
                </c:pt>
                <c:pt idx="6275">
                  <c:v>0.25375659224578306</c:v>
                </c:pt>
                <c:pt idx="6276">
                  <c:v>2.0059006014396839</c:v>
                </c:pt>
                <c:pt idx="6277">
                  <c:v>0.29834127456974635</c:v>
                </c:pt>
                <c:pt idx="6278">
                  <c:v>0.19669191100509803</c:v>
                </c:pt>
                <c:pt idx="6279">
                  <c:v>0.34475636404870547</c:v>
                </c:pt>
                <c:pt idx="6280">
                  <c:v>-0.1178364902938583</c:v>
                </c:pt>
                <c:pt idx="6281">
                  <c:v>0.99855946564078457</c:v>
                </c:pt>
                <c:pt idx="6282">
                  <c:v>11.643856189774727</c:v>
                </c:pt>
                <c:pt idx="6283">
                  <c:v>1.1926450779423958</c:v>
                </c:pt>
                <c:pt idx="6284">
                  <c:v>0.69720376529083383</c:v>
                </c:pt>
                <c:pt idx="6285">
                  <c:v>12.124982879511341</c:v>
                </c:pt>
                <c:pt idx="6286">
                  <c:v>0.32577016118175661</c:v>
                </c:pt>
                <c:pt idx="6287">
                  <c:v>0.15869774601905823</c:v>
                </c:pt>
                <c:pt idx="6288">
                  <c:v>0.1012833358371817</c:v>
                </c:pt>
                <c:pt idx="6289">
                  <c:v>0.53702802365745417</c:v>
                </c:pt>
                <c:pt idx="6290">
                  <c:v>-7.0660891904577721</c:v>
                </c:pt>
                <c:pt idx="6291">
                  <c:v>3.037364904351901E-2</c:v>
                </c:pt>
                <c:pt idx="6292">
                  <c:v>0.33120590847537312</c:v>
                </c:pt>
                <c:pt idx="6293">
                  <c:v>-0.28688114778816176</c:v>
                </c:pt>
                <c:pt idx="6294">
                  <c:v>0.13352367283738953</c:v>
                </c:pt>
                <c:pt idx="6295">
                  <c:v>-0.84388079808271832</c:v>
                </c:pt>
                <c:pt idx="6296">
                  <c:v>0.71171964300709489</c:v>
                </c:pt>
                <c:pt idx="6297">
                  <c:v>1.209227962138</c:v>
                </c:pt>
                <c:pt idx="6298">
                  <c:v>-0.62148837674627011</c:v>
                </c:pt>
                <c:pt idx="6299">
                  <c:v>1.4355203467799404</c:v>
                </c:pt>
                <c:pt idx="6300">
                  <c:v>-0.36678233067162275</c:v>
                </c:pt>
                <c:pt idx="6301">
                  <c:v>13.526499239136566</c:v>
                </c:pt>
                <c:pt idx="6302">
                  <c:v>4.2310804857964512E-2</c:v>
                </c:pt>
                <c:pt idx="6303">
                  <c:v>-2.9892374310573948E-2</c:v>
                </c:pt>
                <c:pt idx="6304">
                  <c:v>-13.353514437945197</c:v>
                </c:pt>
                <c:pt idx="6305">
                  <c:v>0.80474370860106603</c:v>
                </c:pt>
                <c:pt idx="6306">
                  <c:v>9.5189809291704002</c:v>
                </c:pt>
                <c:pt idx="6307">
                  <c:v>1.1872785681925804</c:v>
                </c:pt>
                <c:pt idx="6308">
                  <c:v>10.451554569765362</c:v>
                </c:pt>
                <c:pt idx="6309">
                  <c:v>-0.12101009694523042</c:v>
                </c:pt>
                <c:pt idx="6310">
                  <c:v>-0.23626749627100843</c:v>
                </c:pt>
                <c:pt idx="6311">
                  <c:v>0.47206844431522266</c:v>
                </c:pt>
                <c:pt idx="6312">
                  <c:v>-0.34933425222801445</c:v>
                </c:pt>
                <c:pt idx="6313">
                  <c:v>11.866248611111173</c:v>
                </c:pt>
                <c:pt idx="6314">
                  <c:v>14.376306302818438</c:v>
                </c:pt>
                <c:pt idx="6315">
                  <c:v>-11.703038388986416</c:v>
                </c:pt>
                <c:pt idx="6316">
                  <c:v>0.99919872531076115</c:v>
                </c:pt>
                <c:pt idx="6317">
                  <c:v>-4.2541731778940974</c:v>
                </c:pt>
                <c:pt idx="6318">
                  <c:v>1.6427295243204405</c:v>
                </c:pt>
                <c:pt idx="6319">
                  <c:v>-0.30001105362976432</c:v>
                </c:pt>
                <c:pt idx="6320">
                  <c:v>1.0406419844973462</c:v>
                </c:pt>
                <c:pt idx="6321">
                  <c:v>9.1463565303039083</c:v>
                </c:pt>
                <c:pt idx="6322">
                  <c:v>0.96347412397488619</c:v>
                </c:pt>
                <c:pt idx="6323">
                  <c:v>1.5840013447622951</c:v>
                </c:pt>
                <c:pt idx="6324">
                  <c:v>0.83007499855768774</c:v>
                </c:pt>
                <c:pt idx="6325">
                  <c:v>-0.22017459608662962</c:v>
                </c:pt>
                <c:pt idx="6326">
                  <c:v>12.501837184902296</c:v>
                </c:pt>
                <c:pt idx="6327">
                  <c:v>0.22463089353244739</c:v>
                </c:pt>
                <c:pt idx="6328">
                  <c:v>5.3439258961460415E-2</c:v>
                </c:pt>
                <c:pt idx="6329">
                  <c:v>0.14404636961670686</c:v>
                </c:pt>
                <c:pt idx="6330">
                  <c:v>0.17044034170172637</c:v>
                </c:pt>
                <c:pt idx="6331">
                  <c:v>9.0451396030069853E-3</c:v>
                </c:pt>
                <c:pt idx="6332">
                  <c:v>12.103506382011545</c:v>
                </c:pt>
                <c:pt idx="6333">
                  <c:v>0.39854937649027483</c:v>
                </c:pt>
                <c:pt idx="6334">
                  <c:v>-9.5189809291704002</c:v>
                </c:pt>
                <c:pt idx="6335">
                  <c:v>7.6486571760385464</c:v>
                </c:pt>
                <c:pt idx="6336">
                  <c:v>-0.29437237236680092</c:v>
                </c:pt>
                <c:pt idx="6337">
                  <c:v>-0.57378615825613755</c:v>
                </c:pt>
                <c:pt idx="6338">
                  <c:v>-6.7904064501803293E-2</c:v>
                </c:pt>
                <c:pt idx="6339">
                  <c:v>-2.7834208196725638E-2</c:v>
                </c:pt>
                <c:pt idx="6340">
                  <c:v>7.0870890215121121E-2</c:v>
                </c:pt>
                <c:pt idx="6341">
                  <c:v>-6.08406009191408E-2</c:v>
                </c:pt>
                <c:pt idx="6342">
                  <c:v>-0.80814435848818544</c:v>
                </c:pt>
                <c:pt idx="6343">
                  <c:v>-2.2575592757676426</c:v>
                </c:pt>
                <c:pt idx="6344">
                  <c:v>0.36257007938470814</c:v>
                </c:pt>
                <c:pt idx="6345">
                  <c:v>-10.146780789986687</c:v>
                </c:pt>
                <c:pt idx="6346">
                  <c:v>0.2442368103796681</c:v>
                </c:pt>
                <c:pt idx="6347">
                  <c:v>0.12945125145520162</c:v>
                </c:pt>
                <c:pt idx="6348">
                  <c:v>-0.461904104316818</c:v>
                </c:pt>
                <c:pt idx="6349">
                  <c:v>-0.26404717880686246</c:v>
                </c:pt>
                <c:pt idx="6350">
                  <c:v>-11.731601884675786</c:v>
                </c:pt>
                <c:pt idx="6351">
                  <c:v>0.65458464165435926</c:v>
                </c:pt>
                <c:pt idx="6352">
                  <c:v>11.416621621364193</c:v>
                </c:pt>
                <c:pt idx="6353">
                  <c:v>0.39119075732447572</c:v>
                </c:pt>
                <c:pt idx="6354">
                  <c:v>6.9360472103764037E-3</c:v>
                </c:pt>
                <c:pt idx="6355">
                  <c:v>0.20645087746742652</c:v>
                </c:pt>
                <c:pt idx="6356">
                  <c:v>3.8994131615863806E-2</c:v>
                </c:pt>
                <c:pt idx="6357">
                  <c:v>1.8859027251315771E-2</c:v>
                </c:pt>
                <c:pt idx="6358">
                  <c:v>2.1914776428440412E-2</c:v>
                </c:pt>
                <c:pt idx="6359">
                  <c:v>-6.0732489820306386</c:v>
                </c:pt>
                <c:pt idx="6360">
                  <c:v>9.9667457608995313</c:v>
                </c:pt>
                <c:pt idx="6361">
                  <c:v>-5.4901084979321682E-2</c:v>
                </c:pt>
                <c:pt idx="6362">
                  <c:v>-0.10691520391651224</c:v>
                </c:pt>
                <c:pt idx="6363">
                  <c:v>-5.5041363557961846E-2</c:v>
                </c:pt>
                <c:pt idx="6364">
                  <c:v>-3.5237180056541369E-2</c:v>
                </c:pt>
                <c:pt idx="6365">
                  <c:v>1.3892981784799669</c:v>
                </c:pt>
                <c:pt idx="6366">
                  <c:v>0.4150374992788437</c:v>
                </c:pt>
                <c:pt idx="6367">
                  <c:v>8.2250014755095302E-2</c:v>
                </c:pt>
                <c:pt idx="6368">
                  <c:v>2.5777669993169523</c:v>
                </c:pt>
                <c:pt idx="6369">
                  <c:v>-0.21035986584155059</c:v>
                </c:pt>
                <c:pt idx="6370">
                  <c:v>-4.0814462833481745E-2</c:v>
                </c:pt>
                <c:pt idx="6371">
                  <c:v>5.1211948861499739</c:v>
                </c:pt>
                <c:pt idx="6372">
                  <c:v>-0.51447014403500246</c:v>
                </c:pt>
                <c:pt idx="6373">
                  <c:v>5.4447784022376509E-2</c:v>
                </c:pt>
                <c:pt idx="6374">
                  <c:v>0.30081906829326421</c:v>
                </c:pt>
                <c:pt idx="6375">
                  <c:v>3.9688614881910955</c:v>
                </c:pt>
                <c:pt idx="6376">
                  <c:v>0.50686507769449474</c:v>
                </c:pt>
                <c:pt idx="6377">
                  <c:v>-1.1071421676613189</c:v>
                </c:pt>
                <c:pt idx="6378">
                  <c:v>-11.103506382011545</c:v>
                </c:pt>
                <c:pt idx="6379">
                  <c:v>-6.7697503609534415E-2</c:v>
                </c:pt>
                <c:pt idx="6380">
                  <c:v>-2.8744691179161412</c:v>
                </c:pt>
                <c:pt idx="6381">
                  <c:v>1.3662419954439997</c:v>
                </c:pt>
                <c:pt idx="6382">
                  <c:v>2.4970148014454541</c:v>
                </c:pt>
                <c:pt idx="6383">
                  <c:v>0.43969955351311263</c:v>
                </c:pt>
                <c:pt idx="6384">
                  <c:v>0.98441648939770965</c:v>
                </c:pt>
                <c:pt idx="6385">
                  <c:v>0</c:v>
                </c:pt>
                <c:pt idx="6386">
                  <c:v>8.0624959257337636</c:v>
                </c:pt>
                <c:pt idx="6387">
                  <c:v>-9.8180393938903571E-2</c:v>
                </c:pt>
                <c:pt idx="6388">
                  <c:v>0.68684211474036971</c:v>
                </c:pt>
                <c:pt idx="6389">
                  <c:v>0.17072627613155117</c:v>
                </c:pt>
                <c:pt idx="6390">
                  <c:v>-0.1863980502683138</c:v>
                </c:pt>
                <c:pt idx="6391">
                  <c:v>-1.7858751946471525</c:v>
                </c:pt>
                <c:pt idx="6392">
                  <c:v>2.5421241105800849</c:v>
                </c:pt>
                <c:pt idx="6393">
                  <c:v>2.4874668639028846E-2</c:v>
                </c:pt>
                <c:pt idx="6394">
                  <c:v>-1.6540041451508081</c:v>
                </c:pt>
                <c:pt idx="6395">
                  <c:v>0.22239242133644802</c:v>
                </c:pt>
                <c:pt idx="6396">
                  <c:v>-1.0170735133589417</c:v>
                </c:pt>
                <c:pt idx="6397">
                  <c:v>-5.3439258961460442E-2</c:v>
                </c:pt>
                <c:pt idx="6398">
                  <c:v>0.1844245711374273</c:v>
                </c:pt>
                <c:pt idx="6399">
                  <c:v>-7.0660891904577721</c:v>
                </c:pt>
                <c:pt idx="6400">
                  <c:v>1.5660327721863052</c:v>
                </c:pt>
                <c:pt idx="6401">
                  <c:v>0.43673257037816243</c:v>
                </c:pt>
                <c:pt idx="6402">
                  <c:v>3.0119726416660759</c:v>
                </c:pt>
                <c:pt idx="6403">
                  <c:v>-10.146780789986686</c:v>
                </c:pt>
                <c:pt idx="6404">
                  <c:v>14.024735680363165</c:v>
                </c:pt>
                <c:pt idx="6405">
                  <c:v>1.0429583622187637</c:v>
                </c:pt>
                <c:pt idx="6406">
                  <c:v>2.2536572545627989</c:v>
                </c:pt>
                <c:pt idx="6407">
                  <c:v>-0.81942775435817916</c:v>
                </c:pt>
                <c:pt idx="6408">
                  <c:v>1.4691540480705407</c:v>
                </c:pt>
                <c:pt idx="6409">
                  <c:v>-16.263477059480127</c:v>
                </c:pt>
                <c:pt idx="6410">
                  <c:v>0.8744691179161409</c:v>
                </c:pt>
                <c:pt idx="6411">
                  <c:v>13.582455645110581</c:v>
                </c:pt>
                <c:pt idx="6412">
                  <c:v>-0.11735695063815892</c:v>
                </c:pt>
                <c:pt idx="6413">
                  <c:v>9.229619965185119</c:v>
                </c:pt>
                <c:pt idx="6414">
                  <c:v>0.50073859279421074</c:v>
                </c:pt>
                <c:pt idx="6415">
                  <c:v>-11.451382851019591</c:v>
                </c:pt>
                <c:pt idx="6416">
                  <c:v>0.76451192105186871</c:v>
                </c:pt>
                <c:pt idx="6417">
                  <c:v>-0.3890422907458993</c:v>
                </c:pt>
                <c:pt idx="6418">
                  <c:v>-9.2304207950923818</c:v>
                </c:pt>
                <c:pt idx="6419">
                  <c:v>0.63478519935972799</c:v>
                </c:pt>
                <c:pt idx="6420">
                  <c:v>-5.6963236096688608</c:v>
                </c:pt>
                <c:pt idx="6421">
                  <c:v>5.1433032759596251E-3</c:v>
                </c:pt>
                <c:pt idx="6422">
                  <c:v>-8.620830748676001</c:v>
                </c:pt>
                <c:pt idx="6423">
                  <c:v>0.10469737866669322</c:v>
                </c:pt>
                <c:pt idx="6424">
                  <c:v>0.90689059560851848</c:v>
                </c:pt>
                <c:pt idx="6425">
                  <c:v>-1.1835731724459198</c:v>
                </c:pt>
                <c:pt idx="6426">
                  <c:v>-11.340591939152398</c:v>
                </c:pt>
                <c:pt idx="6427">
                  <c:v>1.5789687445267055</c:v>
                </c:pt>
                <c:pt idx="6428">
                  <c:v>1.5843615029866207</c:v>
                </c:pt>
                <c:pt idx="6429">
                  <c:v>-1.5837612558217062</c:v>
                </c:pt>
                <c:pt idx="6430">
                  <c:v>10.146780789986687</c:v>
                </c:pt>
                <c:pt idx="6431">
                  <c:v>-0.31602749344767805</c:v>
                </c:pt>
                <c:pt idx="6432">
                  <c:v>0.61297687689075275</c:v>
                </c:pt>
                <c:pt idx="6433">
                  <c:v>-0.16992500144231246</c:v>
                </c:pt>
                <c:pt idx="6434">
                  <c:v>2.7325252365858996</c:v>
                </c:pt>
                <c:pt idx="6435">
                  <c:v>-0.15982912370680527</c:v>
                </c:pt>
                <c:pt idx="6436">
                  <c:v>1.5559690888416076</c:v>
                </c:pt>
                <c:pt idx="6437">
                  <c:v>9.2304207950923818</c:v>
                </c:pt>
                <c:pt idx="6438">
                  <c:v>3.5771131021821945E-2</c:v>
                </c:pt>
                <c:pt idx="6439">
                  <c:v>0.26628006533744791</c:v>
                </c:pt>
                <c:pt idx="6440">
                  <c:v>1.0389941316158637</c:v>
                </c:pt>
                <c:pt idx="6441">
                  <c:v>0.61470984411520802</c:v>
                </c:pt>
                <c:pt idx="6442">
                  <c:v>5.7609888233727222</c:v>
                </c:pt>
                <c:pt idx="6443">
                  <c:v>-0.58261474586473327</c:v>
                </c:pt>
                <c:pt idx="6444">
                  <c:v>-1.1643316046346097</c:v>
                </c:pt>
                <c:pt idx="6445">
                  <c:v>0.45894032115565891</c:v>
                </c:pt>
                <c:pt idx="6446">
                  <c:v>-9.0606959316875546</c:v>
                </c:pt>
                <c:pt idx="6447">
                  <c:v>-6.9686667931952089</c:v>
                </c:pt>
                <c:pt idx="6448">
                  <c:v>-8.6462586799900301</c:v>
                </c:pt>
                <c:pt idx="6449">
                  <c:v>-0.95828590092325761</c:v>
                </c:pt>
                <c:pt idx="6450">
                  <c:v>0.21709812166693501</c:v>
                </c:pt>
                <c:pt idx="6451">
                  <c:v>1.4255995850715561E-2</c:v>
                </c:pt>
                <c:pt idx="6452">
                  <c:v>-0.13492958008610836</c:v>
                </c:pt>
                <c:pt idx="6453">
                  <c:v>0.27915407119707086</c:v>
                </c:pt>
                <c:pt idx="6454">
                  <c:v>0.46893050727404578</c:v>
                </c:pt>
                <c:pt idx="6455">
                  <c:v>-1.034351504790777</c:v>
                </c:pt>
                <c:pt idx="6456">
                  <c:v>-0.67825223072263296</c:v>
                </c:pt>
                <c:pt idx="6457">
                  <c:v>0.13341334763872836</c:v>
                </c:pt>
                <c:pt idx="6458">
                  <c:v>-7.6486571760385464</c:v>
                </c:pt>
                <c:pt idx="6459">
                  <c:v>-2.3219280948873622</c:v>
                </c:pt>
                <c:pt idx="6460">
                  <c:v>0.61667136044849469</c:v>
                </c:pt>
                <c:pt idx="6461">
                  <c:v>5.08746284125034</c:v>
                </c:pt>
                <c:pt idx="6462">
                  <c:v>1.9423892768299047</c:v>
                </c:pt>
                <c:pt idx="6463">
                  <c:v>-0.75550489378010222</c:v>
                </c:pt>
                <c:pt idx="6464">
                  <c:v>1.2784726566972189</c:v>
                </c:pt>
                <c:pt idx="6465">
                  <c:v>8.15866979174276</c:v>
                </c:pt>
                <c:pt idx="6466">
                  <c:v>2.5706072077440862</c:v>
                </c:pt>
                <c:pt idx="6467">
                  <c:v>-5.5339785720023515</c:v>
                </c:pt>
                <c:pt idx="6468">
                  <c:v>-1.5813602640409608</c:v>
                </c:pt>
                <c:pt idx="6469">
                  <c:v>-0.62369489520987054</c:v>
                </c:pt>
                <c:pt idx="6470">
                  <c:v>0.37550913509220646</c:v>
                </c:pt>
                <c:pt idx="6471">
                  <c:v>-0.17688469810125673</c:v>
                </c:pt>
                <c:pt idx="6472">
                  <c:v>-0.35460761672552038</c:v>
                </c:pt>
                <c:pt idx="6473">
                  <c:v>-1.2294818461227672</c:v>
                </c:pt>
                <c:pt idx="6474">
                  <c:v>3.5542732966500159</c:v>
                </c:pt>
                <c:pt idx="6475">
                  <c:v>-10.381542951184585</c:v>
                </c:pt>
                <c:pt idx="6476">
                  <c:v>3.8498621419270398</c:v>
                </c:pt>
                <c:pt idx="6477">
                  <c:v>0.30757280191029229</c:v>
                </c:pt>
                <c:pt idx="6478">
                  <c:v>14.32098853442375</c:v>
                </c:pt>
                <c:pt idx="6479">
                  <c:v>0.52311118428615644</c:v>
                </c:pt>
                <c:pt idx="6480">
                  <c:v>1.2475716526981171</c:v>
                </c:pt>
                <c:pt idx="6481">
                  <c:v>-7.6486571760385464</c:v>
                </c:pt>
                <c:pt idx="6482">
                  <c:v>-14.238827652906503</c:v>
                </c:pt>
                <c:pt idx="6483">
                  <c:v>-5.3219280948873626</c:v>
                </c:pt>
                <c:pt idx="6484">
                  <c:v>-11.759472121202833</c:v>
                </c:pt>
                <c:pt idx="6485">
                  <c:v>2.5611943347882069</c:v>
                </c:pt>
                <c:pt idx="6486">
                  <c:v>-1.1441711036866342</c:v>
                </c:pt>
                <c:pt idx="6487">
                  <c:v>2.0520885111484541</c:v>
                </c:pt>
                <c:pt idx="6488">
                  <c:v>10.856849913108924</c:v>
                </c:pt>
                <c:pt idx="6489">
                  <c:v>0.31131442086251032</c:v>
                </c:pt>
                <c:pt idx="6490">
                  <c:v>-0.22588140741632795</c:v>
                </c:pt>
                <c:pt idx="6491">
                  <c:v>-9.1972166931100521</c:v>
                </c:pt>
                <c:pt idx="6492">
                  <c:v>-0.23061292814141673</c:v>
                </c:pt>
                <c:pt idx="6493">
                  <c:v>0.22167909868117952</c:v>
                </c:pt>
                <c:pt idx="6494">
                  <c:v>1.4940540045229458</c:v>
                </c:pt>
                <c:pt idx="6495">
                  <c:v>1.4212733010750207</c:v>
                </c:pt>
                <c:pt idx="6496">
                  <c:v>-0.73984810269932777</c:v>
                </c:pt>
                <c:pt idx="6497">
                  <c:v>0.71715711308602603</c:v>
                </c:pt>
                <c:pt idx="6498">
                  <c:v>7.0660891904577738</c:v>
                </c:pt>
                <c:pt idx="6499">
                  <c:v>0.85798099512757209</c:v>
                </c:pt>
                <c:pt idx="6500">
                  <c:v>0.58949215920167009</c:v>
                </c:pt>
                <c:pt idx="6501">
                  <c:v>0.17449773123213647</c:v>
                </c:pt>
                <c:pt idx="6502">
                  <c:v>0.49098635251214245</c:v>
                </c:pt>
                <c:pt idx="6503">
                  <c:v>0.77674980169501118</c:v>
                </c:pt>
                <c:pt idx="6504">
                  <c:v>11.103506382011545</c:v>
                </c:pt>
                <c:pt idx="6505">
                  <c:v>0.10469737866669322</c:v>
                </c:pt>
                <c:pt idx="6506">
                  <c:v>-2.6894993383515819</c:v>
                </c:pt>
                <c:pt idx="6507">
                  <c:v>-6.5588341627576707E-2</c:v>
                </c:pt>
                <c:pt idx="6508">
                  <c:v>0.61297687689075275</c:v>
                </c:pt>
                <c:pt idx="6509">
                  <c:v>1.7921907997262315E-2</c:v>
                </c:pt>
                <c:pt idx="6510">
                  <c:v>8.8683081332894673</c:v>
                </c:pt>
                <c:pt idx="6511">
                  <c:v>0.45285896471381126</c:v>
                </c:pt>
                <c:pt idx="6512">
                  <c:v>10.451554569765362</c:v>
                </c:pt>
                <c:pt idx="6513">
                  <c:v>-8.0606959316875546</c:v>
                </c:pt>
                <c:pt idx="6514">
                  <c:v>0.99999999999999989</c:v>
                </c:pt>
                <c:pt idx="6515">
                  <c:v>1.5849625007211556</c:v>
                </c:pt>
                <c:pt idx="6516">
                  <c:v>4.9872986793249074</c:v>
                </c:pt>
                <c:pt idx="6517">
                  <c:v>-8.6450579349844769</c:v>
                </c:pt>
                <c:pt idx="6518">
                  <c:v>-0.33841621767593133</c:v>
                </c:pt>
                <c:pt idx="6519">
                  <c:v>-10.912140856295721</c:v>
                </c:pt>
                <c:pt idx="6520">
                  <c:v>-1.5000978503138789</c:v>
                </c:pt>
                <c:pt idx="6521">
                  <c:v>-10.759888183221834</c:v>
                </c:pt>
                <c:pt idx="6522">
                  <c:v>-9.6444571875092606</c:v>
                </c:pt>
                <c:pt idx="6523">
                  <c:v>9.3822637581148385</c:v>
                </c:pt>
                <c:pt idx="6524">
                  <c:v>-3.8073549220576037</c:v>
                </c:pt>
                <c:pt idx="6525">
                  <c:v>8.8683081332894673</c:v>
                </c:pt>
                <c:pt idx="6526">
                  <c:v>0.3887718445850385</c:v>
                </c:pt>
                <c:pt idx="6527">
                  <c:v>-0.79908730607400347</c:v>
                </c:pt>
                <c:pt idx="6528">
                  <c:v>4.2948002620466363</c:v>
                </c:pt>
                <c:pt idx="6529">
                  <c:v>3.8073549220576046</c:v>
                </c:pt>
                <c:pt idx="6530">
                  <c:v>3.7210240502971854</c:v>
                </c:pt>
                <c:pt idx="6531">
                  <c:v>0.16949052017389135</c:v>
                </c:pt>
                <c:pt idx="6532">
                  <c:v>6.7904064501803155E-2</c:v>
                </c:pt>
                <c:pt idx="6533">
                  <c:v>-0.34482849699744128</c:v>
                </c:pt>
                <c:pt idx="6534">
                  <c:v>-9.9662651028771325</c:v>
                </c:pt>
                <c:pt idx="6535">
                  <c:v>4.0069297324317406E-4</c:v>
                </c:pt>
                <c:pt idx="6536">
                  <c:v>-11.228818690495881</c:v>
                </c:pt>
                <c:pt idx="6537">
                  <c:v>0.15362318911321166</c:v>
                </c:pt>
                <c:pt idx="6538">
                  <c:v>-5.3457748368417297</c:v>
                </c:pt>
                <c:pt idx="6539">
                  <c:v>-0.23552196361143626</c:v>
                </c:pt>
                <c:pt idx="6540">
                  <c:v>2.5501970825604796</c:v>
                </c:pt>
                <c:pt idx="6541">
                  <c:v>-0.31774029792392872</c:v>
                </c:pt>
                <c:pt idx="6542">
                  <c:v>0.11756959638117617</c:v>
                </c:pt>
                <c:pt idx="6543">
                  <c:v>8.0606959316875546</c:v>
                </c:pt>
                <c:pt idx="6544">
                  <c:v>0.386468347082073</c:v>
                </c:pt>
                <c:pt idx="6545">
                  <c:v>8.5443205162238094</c:v>
                </c:pt>
                <c:pt idx="6546">
                  <c:v>0.81679248491715728</c:v>
                </c:pt>
                <c:pt idx="6547">
                  <c:v>0.83441393428202504</c:v>
                </c:pt>
                <c:pt idx="6548">
                  <c:v>-1.3207303405297404</c:v>
                </c:pt>
                <c:pt idx="6549">
                  <c:v>-3.8073549220576037</c:v>
                </c:pt>
                <c:pt idx="6550">
                  <c:v>0.64581770610801092</c:v>
                </c:pt>
                <c:pt idx="6551">
                  <c:v>0.22456025801915794</c:v>
                </c:pt>
                <c:pt idx="6552">
                  <c:v>2.6472211361190864E-2</c:v>
                </c:pt>
                <c:pt idx="6553">
                  <c:v>0.99944522397282576</c:v>
                </c:pt>
                <c:pt idx="6554">
                  <c:v>2.0631938264871943</c:v>
                </c:pt>
                <c:pt idx="6555">
                  <c:v>1.707351335894141E-2</c:v>
                </c:pt>
                <c:pt idx="6556">
                  <c:v>0.75443673039261216</c:v>
                </c:pt>
                <c:pt idx="6557">
                  <c:v>-0.40335569423120826</c:v>
                </c:pt>
                <c:pt idx="6558">
                  <c:v>12.036288107616512</c:v>
                </c:pt>
                <c:pt idx="6559">
                  <c:v>2.9344255914643878</c:v>
                </c:pt>
                <c:pt idx="6560">
                  <c:v>0.37304341061421675</c:v>
                </c:pt>
                <c:pt idx="6561">
                  <c:v>-4.085123753141906E-2</c:v>
                </c:pt>
                <c:pt idx="6562">
                  <c:v>-3.2034265038149176E-16</c:v>
                </c:pt>
                <c:pt idx="6563">
                  <c:v>1.3651812928412461</c:v>
                </c:pt>
                <c:pt idx="6564">
                  <c:v>4.1275838202765902</c:v>
                </c:pt>
                <c:pt idx="6565">
                  <c:v>0.59337474053735606</c:v>
                </c:pt>
                <c:pt idx="6566">
                  <c:v>0.85315861167072882</c:v>
                </c:pt>
                <c:pt idx="6567">
                  <c:v>0.81828908417997714</c:v>
                </c:pt>
                <c:pt idx="6568">
                  <c:v>8.6450579349844769</c:v>
                </c:pt>
                <c:pt idx="6569">
                  <c:v>-9.8672787397096631</c:v>
                </c:pt>
                <c:pt idx="6570">
                  <c:v>-10.45189794595189</c:v>
                </c:pt>
                <c:pt idx="6571">
                  <c:v>9.2291192206585944</c:v>
                </c:pt>
                <c:pt idx="6572">
                  <c:v>0.76296080269915068</c:v>
                </c:pt>
                <c:pt idx="6573">
                  <c:v>-3.5443205162238103</c:v>
                </c:pt>
                <c:pt idx="6574">
                  <c:v>1.4392721826379291</c:v>
                </c:pt>
                <c:pt idx="6575">
                  <c:v>1.0534392589614605</c:v>
                </c:pt>
                <c:pt idx="6576">
                  <c:v>9.3822637581148385</c:v>
                </c:pt>
                <c:pt idx="6577">
                  <c:v>5.6582114827517955</c:v>
                </c:pt>
                <c:pt idx="6578">
                  <c:v>1.9142701259741162</c:v>
                </c:pt>
                <c:pt idx="6579">
                  <c:v>-8.9171234032647479</c:v>
                </c:pt>
                <c:pt idx="6580">
                  <c:v>1.4609045080361731</c:v>
                </c:pt>
                <c:pt idx="6581">
                  <c:v>-7.4382196322575839E-2</c:v>
                </c:pt>
                <c:pt idx="6582">
                  <c:v>-5.0626073069968282E-2</c:v>
                </c:pt>
                <c:pt idx="6583">
                  <c:v>-6.2029400586702756</c:v>
                </c:pt>
                <c:pt idx="6584">
                  <c:v>2.8561787524935864</c:v>
                </c:pt>
                <c:pt idx="6585">
                  <c:v>0.96578428466208699</c:v>
                </c:pt>
                <c:pt idx="6586">
                  <c:v>11.228818690495881</c:v>
                </c:pt>
                <c:pt idx="6587">
                  <c:v>2.7277401289532039</c:v>
                </c:pt>
                <c:pt idx="6588">
                  <c:v>-0.98467920071624437</c:v>
                </c:pt>
                <c:pt idx="6589">
                  <c:v>0.20848011448119397</c:v>
                </c:pt>
                <c:pt idx="6590">
                  <c:v>-11.34448085696304</c:v>
                </c:pt>
                <c:pt idx="6591">
                  <c:v>1.9874469496569156</c:v>
                </c:pt>
                <c:pt idx="6592">
                  <c:v>11.045532160784422</c:v>
                </c:pt>
                <c:pt idx="6593">
                  <c:v>0.78461096640131445</c:v>
                </c:pt>
                <c:pt idx="6594">
                  <c:v>-1</c:v>
                </c:pt>
                <c:pt idx="6595">
                  <c:v>-3.8073549220576037</c:v>
                </c:pt>
                <c:pt idx="6596">
                  <c:v>7.6486571760385464</c:v>
                </c:pt>
                <c:pt idx="6597">
                  <c:v>-12.84555538891413</c:v>
                </c:pt>
                <c:pt idx="6598">
                  <c:v>-0.17032569441555534</c:v>
                </c:pt>
                <c:pt idx="6599">
                  <c:v>0.34799823985844813</c:v>
                </c:pt>
                <c:pt idx="6600">
                  <c:v>8.2915544458438433</c:v>
                </c:pt>
                <c:pt idx="6601">
                  <c:v>0.92161210131528393</c:v>
                </c:pt>
                <c:pt idx="6602">
                  <c:v>1.9032883589283227</c:v>
                </c:pt>
                <c:pt idx="6603">
                  <c:v>-3.0297637003879565</c:v>
                </c:pt>
                <c:pt idx="6604">
                  <c:v>-4.8212537046723278E-2</c:v>
                </c:pt>
                <c:pt idx="6605">
                  <c:v>-6.2605275502232187</c:v>
                </c:pt>
                <c:pt idx="6606">
                  <c:v>0.1699250014423121</c:v>
                </c:pt>
                <c:pt idx="6607">
                  <c:v>0</c:v>
                </c:pt>
                <c:pt idx="6608">
                  <c:v>11.731319031025064</c:v>
                </c:pt>
                <c:pt idx="6609">
                  <c:v>1.2892394761811878</c:v>
                </c:pt>
                <c:pt idx="6610">
                  <c:v>10.059344460824425</c:v>
                </c:pt>
                <c:pt idx="6611">
                  <c:v>0.10082436951948669</c:v>
                </c:pt>
                <c:pt idx="6612">
                  <c:v>11.840253402578229</c:v>
                </c:pt>
                <c:pt idx="6613">
                  <c:v>11.268542000300123</c:v>
                </c:pt>
                <c:pt idx="6614">
                  <c:v>-3.6479694266730728E-2</c:v>
                </c:pt>
                <c:pt idx="6615">
                  <c:v>0.33428931197390771</c:v>
                </c:pt>
                <c:pt idx="6616">
                  <c:v>-6.326484972192052</c:v>
                </c:pt>
                <c:pt idx="6617">
                  <c:v>2.096961729887088</c:v>
                </c:pt>
                <c:pt idx="6618">
                  <c:v>1.5789687445267051</c:v>
                </c:pt>
                <c:pt idx="6619">
                  <c:v>-0.43609911480667335</c:v>
                </c:pt>
                <c:pt idx="6620">
                  <c:v>11.10372492250138</c:v>
                </c:pt>
                <c:pt idx="6621">
                  <c:v>-0.68153320335530432</c:v>
                </c:pt>
                <c:pt idx="6622">
                  <c:v>0.11433267547899516</c:v>
                </c:pt>
                <c:pt idx="6623">
                  <c:v>0.129007579573546</c:v>
                </c:pt>
                <c:pt idx="6624">
                  <c:v>0.14407617767342118</c:v>
                </c:pt>
                <c:pt idx="6625">
                  <c:v>0.82140269654323705</c:v>
                </c:pt>
                <c:pt idx="6626">
                  <c:v>0.25017225489674438</c:v>
                </c:pt>
                <c:pt idx="6627">
                  <c:v>0</c:v>
                </c:pt>
                <c:pt idx="6628">
                  <c:v>6.22489185151004E-2</c:v>
                </c:pt>
                <c:pt idx="6629">
                  <c:v>-9.3822637581148367</c:v>
                </c:pt>
                <c:pt idx="6630">
                  <c:v>1.7589919004962047</c:v>
                </c:pt>
                <c:pt idx="6631">
                  <c:v>1.1375035237499347</c:v>
                </c:pt>
                <c:pt idx="6632">
                  <c:v>0.5379650211839867</c:v>
                </c:pt>
                <c:pt idx="6633">
                  <c:v>-0.93839909493821649</c:v>
                </c:pt>
                <c:pt idx="6634">
                  <c:v>-0.20048246841828204</c:v>
                </c:pt>
                <c:pt idx="6635">
                  <c:v>0.3942789391120467</c:v>
                </c:pt>
                <c:pt idx="6636">
                  <c:v>0.97748256343857232</c:v>
                </c:pt>
                <c:pt idx="6637">
                  <c:v>5.7143907103609122E-2</c:v>
                </c:pt>
                <c:pt idx="6638">
                  <c:v>0.26960705975728</c:v>
                </c:pt>
                <c:pt idx="6639">
                  <c:v>-10.644457187509261</c:v>
                </c:pt>
                <c:pt idx="6640">
                  <c:v>-0.71926770266917395</c:v>
                </c:pt>
                <c:pt idx="6641">
                  <c:v>6.5759905759816925E-2</c:v>
                </c:pt>
                <c:pt idx="6642">
                  <c:v>0.26019445404883235</c:v>
                </c:pt>
                <c:pt idx="6643">
                  <c:v>8.3822637581148385</c:v>
                </c:pt>
                <c:pt idx="6644">
                  <c:v>0.12357468511853277</c:v>
                </c:pt>
                <c:pt idx="6645">
                  <c:v>-0.57730892817772061</c:v>
                </c:pt>
                <c:pt idx="6646">
                  <c:v>-0.73504711643550669</c:v>
                </c:pt>
                <c:pt idx="6647">
                  <c:v>2.6027862540088367</c:v>
                </c:pt>
                <c:pt idx="6648">
                  <c:v>0.96203214980097951</c:v>
                </c:pt>
                <c:pt idx="6649">
                  <c:v>-0.18616440514727406</c:v>
                </c:pt>
                <c:pt idx="6650">
                  <c:v>0.30023302378804373</c:v>
                </c:pt>
                <c:pt idx="6651">
                  <c:v>1.0285691521967713</c:v>
                </c:pt>
                <c:pt idx="6652">
                  <c:v>-0.82972449563930517</c:v>
                </c:pt>
                <c:pt idx="6653">
                  <c:v>-5.8001594206534008</c:v>
                </c:pt>
                <c:pt idx="6654">
                  <c:v>0.48089004657346951</c:v>
                </c:pt>
                <c:pt idx="6655">
                  <c:v>0.37756279386018127</c:v>
                </c:pt>
                <c:pt idx="6656">
                  <c:v>-0.10362263107415745</c:v>
                </c:pt>
                <c:pt idx="6657">
                  <c:v>0.3942789391120462</c:v>
                </c:pt>
                <c:pt idx="6658">
                  <c:v>3.4621057529356229</c:v>
                </c:pt>
                <c:pt idx="6659">
                  <c:v>1.0473057147783569</c:v>
                </c:pt>
                <c:pt idx="6660">
                  <c:v>0.43954246278749232</c:v>
                </c:pt>
                <c:pt idx="6661">
                  <c:v>4.1145819675985376</c:v>
                </c:pt>
                <c:pt idx="6662">
                  <c:v>1.801967498225898</c:v>
                </c:pt>
                <c:pt idx="6663">
                  <c:v>5.3938807110803844E-2</c:v>
                </c:pt>
                <c:pt idx="6664">
                  <c:v>0.97797369367000109</c:v>
                </c:pt>
                <c:pt idx="6665">
                  <c:v>9.7141158410531545E-2</c:v>
                </c:pt>
                <c:pt idx="6666">
                  <c:v>0.15414200420138463</c:v>
                </c:pt>
                <c:pt idx="6667">
                  <c:v>0.34426442486546255</c:v>
                </c:pt>
                <c:pt idx="6668">
                  <c:v>3.477109645693504</c:v>
                </c:pt>
                <c:pt idx="6669">
                  <c:v>0.15869774601905823</c:v>
                </c:pt>
                <c:pt idx="6670">
                  <c:v>-0.97400479146705576</c:v>
                </c:pt>
                <c:pt idx="6671">
                  <c:v>1.3510744405468789</c:v>
                </c:pt>
                <c:pt idx="6672">
                  <c:v>0.63103214941714125</c:v>
                </c:pt>
                <c:pt idx="6673">
                  <c:v>-3.9649788347253447</c:v>
                </c:pt>
                <c:pt idx="6674">
                  <c:v>0.10060394093840566</c:v>
                </c:pt>
                <c:pt idx="6675">
                  <c:v>-0.65858347552127738</c:v>
                </c:pt>
                <c:pt idx="6676">
                  <c:v>4.9947633516338525</c:v>
                </c:pt>
                <c:pt idx="6677">
                  <c:v>0.31741261376486912</c:v>
                </c:pt>
                <c:pt idx="6678">
                  <c:v>2.2123381018546633</c:v>
                </c:pt>
                <c:pt idx="6679">
                  <c:v>0.14117606296069449</c:v>
                </c:pt>
                <c:pt idx="6680">
                  <c:v>-0.20057925948461316</c:v>
                </c:pt>
                <c:pt idx="6681">
                  <c:v>-7.3462161941021065E-2</c:v>
                </c:pt>
                <c:pt idx="6682">
                  <c:v>7.8002512001272867E-2</c:v>
                </c:pt>
                <c:pt idx="6683">
                  <c:v>4.4826087232281404</c:v>
                </c:pt>
                <c:pt idx="6684">
                  <c:v>7.6462586799900292</c:v>
                </c:pt>
                <c:pt idx="6685">
                  <c:v>-0.58496250072115608</c:v>
                </c:pt>
                <c:pt idx="6686">
                  <c:v>-7.6486571760385464</c:v>
                </c:pt>
                <c:pt idx="6687">
                  <c:v>1.9436479464410076E-2</c:v>
                </c:pt>
                <c:pt idx="6688">
                  <c:v>0.42884329880387417</c:v>
                </c:pt>
                <c:pt idx="6689">
                  <c:v>0.49665126483249583</c:v>
                </c:pt>
                <c:pt idx="6690">
                  <c:v>0.24575641440195831</c:v>
                </c:pt>
                <c:pt idx="6691">
                  <c:v>-6.5250904578056674E-3</c:v>
                </c:pt>
                <c:pt idx="6692">
                  <c:v>9.4636874138075269E-2</c:v>
                </c:pt>
                <c:pt idx="6693">
                  <c:v>-7.490798720079804E-2</c:v>
                </c:pt>
                <c:pt idx="6694">
                  <c:v>5.7548875021634682</c:v>
                </c:pt>
                <c:pt idx="6695">
                  <c:v>0.15102300166762189</c:v>
                </c:pt>
                <c:pt idx="6696">
                  <c:v>1.2954558835261711</c:v>
                </c:pt>
                <c:pt idx="6697">
                  <c:v>-0.34586905981409699</c:v>
                </c:pt>
                <c:pt idx="6698">
                  <c:v>0.13990556951212199</c:v>
                </c:pt>
                <c:pt idx="6699">
                  <c:v>0.26059122990546474</c:v>
                </c:pt>
                <c:pt idx="6700">
                  <c:v>-0.4974996594708167</c:v>
                </c:pt>
                <c:pt idx="6701">
                  <c:v>2.9747343394051932E-2</c:v>
                </c:pt>
                <c:pt idx="6702">
                  <c:v>-0.15301161850596609</c:v>
                </c:pt>
                <c:pt idx="6703">
                  <c:v>0.36872230636630354</c:v>
                </c:pt>
                <c:pt idx="6704">
                  <c:v>0.48409367287156646</c:v>
                </c:pt>
                <c:pt idx="6705">
                  <c:v>-0.31996390800684849</c:v>
                </c:pt>
                <c:pt idx="6706">
                  <c:v>0.33230819807307382</c:v>
                </c:pt>
                <c:pt idx="6707">
                  <c:v>-0.32077038849310785</c:v>
                </c:pt>
                <c:pt idx="6708">
                  <c:v>2.5010969405732943</c:v>
                </c:pt>
                <c:pt idx="6709">
                  <c:v>5.9228321394775394</c:v>
                </c:pt>
                <c:pt idx="6710">
                  <c:v>0.99284020842713405</c:v>
                </c:pt>
                <c:pt idx="6711">
                  <c:v>0.2274104961030724</c:v>
                </c:pt>
                <c:pt idx="6712">
                  <c:v>0.45305082521557483</c:v>
                </c:pt>
                <c:pt idx="6713">
                  <c:v>3.6525876025114187E-2</c:v>
                </c:pt>
                <c:pt idx="6714">
                  <c:v>1.296241451223713</c:v>
                </c:pt>
                <c:pt idx="6715">
                  <c:v>0.72499295250013007</c:v>
                </c:pt>
                <c:pt idx="6716">
                  <c:v>0.24731005354077737</c:v>
                </c:pt>
                <c:pt idx="6717">
                  <c:v>-0.34348423825380986</c:v>
                </c:pt>
                <c:pt idx="6718">
                  <c:v>-1.5896465796439723</c:v>
                </c:pt>
                <c:pt idx="6719">
                  <c:v>-7.0660891904577721</c:v>
                </c:pt>
                <c:pt idx="6720">
                  <c:v>-0.82140269654323694</c:v>
                </c:pt>
                <c:pt idx="6721">
                  <c:v>0.16265033764455852</c:v>
                </c:pt>
                <c:pt idx="6722">
                  <c:v>-1.7693870718585836</c:v>
                </c:pt>
                <c:pt idx="6723">
                  <c:v>0.22102005971963248</c:v>
                </c:pt>
                <c:pt idx="6724">
                  <c:v>6.0732489820306386</c:v>
                </c:pt>
                <c:pt idx="6725">
                  <c:v>-6.0732489820306386</c:v>
                </c:pt>
                <c:pt idx="6726">
                  <c:v>8.0624959257337636</c:v>
                </c:pt>
                <c:pt idx="6727">
                  <c:v>0.88116568769413528</c:v>
                </c:pt>
                <c:pt idx="6728">
                  <c:v>1.2490403466334602E-2</c:v>
                </c:pt>
                <c:pt idx="6729">
                  <c:v>-2.2311296634920845</c:v>
                </c:pt>
                <c:pt idx="6730">
                  <c:v>8.8683081332894673</c:v>
                </c:pt>
                <c:pt idx="6731">
                  <c:v>11.228818690495881</c:v>
                </c:pt>
                <c:pt idx="6732">
                  <c:v>9.0492573405606486E-2</c:v>
                </c:pt>
                <c:pt idx="6733">
                  <c:v>-6.1380899990079528E-2</c:v>
                </c:pt>
                <c:pt idx="6734">
                  <c:v>0.10340149788433627</c:v>
                </c:pt>
                <c:pt idx="6735">
                  <c:v>0.28077077013060231</c:v>
                </c:pt>
                <c:pt idx="6736">
                  <c:v>9.6287011977768868E-3</c:v>
                </c:pt>
                <c:pt idx="6737">
                  <c:v>-0.18691699048620414</c:v>
                </c:pt>
                <c:pt idx="6738">
                  <c:v>-2.0437112902164434</c:v>
                </c:pt>
                <c:pt idx="6739">
                  <c:v>6.5588341627576888E-2</c:v>
                </c:pt>
                <c:pt idx="6740">
                  <c:v>-10.759888183221834</c:v>
                </c:pt>
                <c:pt idx="6741">
                  <c:v>3.9136816411522966</c:v>
                </c:pt>
                <c:pt idx="6742">
                  <c:v>0.43295940727610632</c:v>
                </c:pt>
                <c:pt idx="6743">
                  <c:v>-3.2180405749150189E-2</c:v>
                </c:pt>
                <c:pt idx="6744">
                  <c:v>9.9535673550914375E-2</c:v>
                </c:pt>
                <c:pt idx="6745">
                  <c:v>2.4970362677258677</c:v>
                </c:pt>
                <c:pt idx="6746">
                  <c:v>4.627554377445624</c:v>
                </c:pt>
                <c:pt idx="6747">
                  <c:v>13.394284043747493</c:v>
                </c:pt>
                <c:pt idx="6748">
                  <c:v>0.19153145763168736</c:v>
                </c:pt>
                <c:pt idx="6749">
                  <c:v>0.9107326619029128</c:v>
                </c:pt>
                <c:pt idx="6750">
                  <c:v>-0.23446525363702278</c:v>
                </c:pt>
                <c:pt idx="6751">
                  <c:v>0.17283659686221553</c:v>
                </c:pt>
                <c:pt idx="6752">
                  <c:v>-0.11466694217207771</c:v>
                </c:pt>
                <c:pt idx="6753">
                  <c:v>-0.91576346283196841</c:v>
                </c:pt>
                <c:pt idx="6754">
                  <c:v>0.16382480190589421</c:v>
                </c:pt>
                <c:pt idx="6755">
                  <c:v>-1.1882037351606207</c:v>
                </c:pt>
                <c:pt idx="6756">
                  <c:v>0.3410369178350669</c:v>
                </c:pt>
                <c:pt idx="6757">
                  <c:v>0.21864028647534031</c:v>
                </c:pt>
                <c:pt idx="6758">
                  <c:v>0.24894864953025664</c:v>
                </c:pt>
                <c:pt idx="6759">
                  <c:v>0.30875270613962874</c:v>
                </c:pt>
                <c:pt idx="6760">
                  <c:v>0.14809863898913361</c:v>
                </c:pt>
                <c:pt idx="6761">
                  <c:v>-0.2848973639423954</c:v>
                </c:pt>
                <c:pt idx="6762">
                  <c:v>2.9035287880665988</c:v>
                </c:pt>
                <c:pt idx="6763">
                  <c:v>10.644156719937438</c:v>
                </c:pt>
                <c:pt idx="6764">
                  <c:v>-0.17687776208407915</c:v>
                </c:pt>
                <c:pt idx="6765">
                  <c:v>-0.1007629769349169</c:v>
                </c:pt>
                <c:pt idx="6766">
                  <c:v>-1.0674420438410612</c:v>
                </c:pt>
                <c:pt idx="6767">
                  <c:v>0.4288432988038744</c:v>
                </c:pt>
                <c:pt idx="6768">
                  <c:v>0.25119530906293214</c:v>
                </c:pt>
                <c:pt idx="6769">
                  <c:v>-9.5798491919121487E-2</c:v>
                </c:pt>
                <c:pt idx="6770">
                  <c:v>0.52674788677586071</c:v>
                </c:pt>
                <c:pt idx="6771">
                  <c:v>-0.99284020842713405</c:v>
                </c:pt>
                <c:pt idx="6772">
                  <c:v>-1.7062522938170888</c:v>
                </c:pt>
                <c:pt idx="6773">
                  <c:v>-1.2867108864757162</c:v>
                </c:pt>
                <c:pt idx="6774">
                  <c:v>-3.8594442448088855</c:v>
                </c:pt>
                <c:pt idx="6775">
                  <c:v>0.45091453560744038</c:v>
                </c:pt>
                <c:pt idx="6776">
                  <c:v>10.147204924942228</c:v>
                </c:pt>
                <c:pt idx="6777">
                  <c:v>1.3088274823617354</c:v>
                </c:pt>
                <c:pt idx="6778">
                  <c:v>-12.468369487109527</c:v>
                </c:pt>
                <c:pt idx="6779">
                  <c:v>1.3316214910912063</c:v>
                </c:pt>
                <c:pt idx="6780">
                  <c:v>7.5468944598876373</c:v>
                </c:pt>
                <c:pt idx="6781">
                  <c:v>1.5496819263183021</c:v>
                </c:pt>
                <c:pt idx="6782">
                  <c:v>1.0805237050251113</c:v>
                </c:pt>
                <c:pt idx="6783">
                  <c:v>7.0660891904577738</c:v>
                </c:pt>
                <c:pt idx="6784">
                  <c:v>0.77333798383116814</c:v>
                </c:pt>
                <c:pt idx="6785">
                  <c:v>-0.89147554322183065</c:v>
                </c:pt>
                <c:pt idx="6786">
                  <c:v>9.8672787397096631</c:v>
                </c:pt>
                <c:pt idx="6787">
                  <c:v>-0.22239242133644802</c:v>
                </c:pt>
                <c:pt idx="6788">
                  <c:v>10.146780789986687</c:v>
                </c:pt>
                <c:pt idx="6789">
                  <c:v>3.6244908649077936</c:v>
                </c:pt>
                <c:pt idx="6790">
                  <c:v>-2.8744691179161412</c:v>
                </c:pt>
                <c:pt idx="6791">
                  <c:v>2.0373481587723039</c:v>
                </c:pt>
                <c:pt idx="6792">
                  <c:v>0.1747884133613524</c:v>
                </c:pt>
                <c:pt idx="6793">
                  <c:v>-0.99820000595378944</c:v>
                </c:pt>
                <c:pt idx="6794">
                  <c:v>-0.62496056865307503</c:v>
                </c:pt>
                <c:pt idx="6795">
                  <c:v>5.7142455176661233</c:v>
                </c:pt>
                <c:pt idx="6796">
                  <c:v>-0.3479233034203067</c:v>
                </c:pt>
                <c:pt idx="6797">
                  <c:v>1.0693628337477723</c:v>
                </c:pt>
                <c:pt idx="6798">
                  <c:v>0.45853021589576493</c:v>
                </c:pt>
                <c:pt idx="6799">
                  <c:v>1.0772012373120343</c:v>
                </c:pt>
                <c:pt idx="6800">
                  <c:v>-7.4945222831056597</c:v>
                </c:pt>
                <c:pt idx="6801">
                  <c:v>9.310940439148116E-2</c:v>
                </c:pt>
                <c:pt idx="6802">
                  <c:v>1.5542732966500159</c:v>
                </c:pt>
                <c:pt idx="6803">
                  <c:v>0.16349873228287956</c:v>
                </c:pt>
                <c:pt idx="6804">
                  <c:v>0.22222080472518391</c:v>
                </c:pt>
                <c:pt idx="6805">
                  <c:v>7.1161028921238934E-2</c:v>
                </c:pt>
                <c:pt idx="6806">
                  <c:v>-0.12005575201770768</c:v>
                </c:pt>
                <c:pt idx="6807">
                  <c:v>7.1161028921238934E-2</c:v>
                </c:pt>
                <c:pt idx="6808">
                  <c:v>0.25481389902882534</c:v>
                </c:pt>
                <c:pt idx="6809">
                  <c:v>0.94656074103853971</c:v>
                </c:pt>
                <c:pt idx="6810">
                  <c:v>0.21370669347022597</c:v>
                </c:pt>
                <c:pt idx="6811">
                  <c:v>-0.83052577032854402</c:v>
                </c:pt>
                <c:pt idx="6812">
                  <c:v>6.6860844251640223</c:v>
                </c:pt>
                <c:pt idx="6813">
                  <c:v>13.425215903299385</c:v>
                </c:pt>
                <c:pt idx="6814">
                  <c:v>-1.3248722133868727</c:v>
                </c:pt>
                <c:pt idx="6815">
                  <c:v>7.0660891904577738</c:v>
                </c:pt>
                <c:pt idx="6816">
                  <c:v>0.58376275425626512</c:v>
                </c:pt>
                <c:pt idx="6817">
                  <c:v>-0.42269107182227933</c:v>
                </c:pt>
                <c:pt idx="6818">
                  <c:v>1.2254201140340164</c:v>
                </c:pt>
                <c:pt idx="6819">
                  <c:v>0.1926450779423961</c:v>
                </c:pt>
                <c:pt idx="6820">
                  <c:v>1.0131753887477331</c:v>
                </c:pt>
                <c:pt idx="6821">
                  <c:v>-0.1480986389891337</c:v>
                </c:pt>
                <c:pt idx="6822">
                  <c:v>3.9235163283100026E-2</c:v>
                </c:pt>
                <c:pt idx="6823">
                  <c:v>-12.013322673425447</c:v>
                </c:pt>
                <c:pt idx="6824">
                  <c:v>0.44331814131749114</c:v>
                </c:pt>
                <c:pt idx="6825">
                  <c:v>8.6450579349844769</c:v>
                </c:pt>
                <c:pt idx="6826">
                  <c:v>-0.36257007938470809</c:v>
                </c:pt>
                <c:pt idx="6827">
                  <c:v>7.594885323329871E-2</c:v>
                </c:pt>
                <c:pt idx="6828">
                  <c:v>13.433976574415976</c:v>
                </c:pt>
                <c:pt idx="6829">
                  <c:v>0.31194400631474006</c:v>
                </c:pt>
                <c:pt idx="6830">
                  <c:v>-2.7030205969148562E-2</c:v>
                </c:pt>
                <c:pt idx="6831">
                  <c:v>2.8921622584579638</c:v>
                </c:pt>
                <c:pt idx="6832">
                  <c:v>-0.10052687595396445</c:v>
                </c:pt>
                <c:pt idx="6833">
                  <c:v>0.70955013658580568</c:v>
                </c:pt>
                <c:pt idx="6834">
                  <c:v>1.7819993477807097</c:v>
                </c:pt>
                <c:pt idx="6835">
                  <c:v>-6.0732489820306386</c:v>
                </c:pt>
                <c:pt idx="6836">
                  <c:v>11.146568675740786</c:v>
                </c:pt>
                <c:pt idx="6837">
                  <c:v>12.582534050319204</c:v>
                </c:pt>
                <c:pt idx="6838">
                  <c:v>0.51612362439315829</c:v>
                </c:pt>
                <c:pt idx="6839">
                  <c:v>-3.4351504790776879E-2</c:v>
                </c:pt>
                <c:pt idx="6840">
                  <c:v>-7.3419753411680744E-3</c:v>
                </c:pt>
                <c:pt idx="6841">
                  <c:v>0.36153216923858345</c:v>
                </c:pt>
                <c:pt idx="6842">
                  <c:v>0.31625934480067031</c:v>
                </c:pt>
                <c:pt idx="6843">
                  <c:v>1.4020470314934311E-2</c:v>
                </c:pt>
                <c:pt idx="6844">
                  <c:v>-7.6066657915590724E-2</c:v>
                </c:pt>
                <c:pt idx="6845">
                  <c:v>-0.13326653086346404</c:v>
                </c:pt>
                <c:pt idx="6846">
                  <c:v>0.17824531765206567</c:v>
                </c:pt>
                <c:pt idx="6847">
                  <c:v>-9.6450579349844787</c:v>
                </c:pt>
                <c:pt idx="6848">
                  <c:v>-3.3474704551087753E-2</c:v>
                </c:pt>
                <c:pt idx="6849">
                  <c:v>0.14529955314897344</c:v>
                </c:pt>
                <c:pt idx="6850">
                  <c:v>-0.25331540109834166</c:v>
                </c:pt>
                <c:pt idx="6851">
                  <c:v>0.13082907034063987</c:v>
                </c:pt>
                <c:pt idx="6852">
                  <c:v>0.18057224564182084</c:v>
                </c:pt>
                <c:pt idx="6853">
                  <c:v>0.11844145729753942</c:v>
                </c:pt>
                <c:pt idx="6854">
                  <c:v>2.6744147641586098</c:v>
                </c:pt>
                <c:pt idx="6855">
                  <c:v>0.18003502908715327</c:v>
                </c:pt>
                <c:pt idx="6856">
                  <c:v>0.33716797294765471</c:v>
                </c:pt>
                <c:pt idx="6857">
                  <c:v>0.23236271009137632</c:v>
                </c:pt>
                <c:pt idx="6858">
                  <c:v>12.167418145831739</c:v>
                </c:pt>
                <c:pt idx="6859">
                  <c:v>-1.1404763272249362E-2</c:v>
                </c:pt>
                <c:pt idx="6860">
                  <c:v>3.9099819688940572E-2</c:v>
                </c:pt>
                <c:pt idx="6861">
                  <c:v>7.5948853233298419E-2</c:v>
                </c:pt>
                <c:pt idx="6862">
                  <c:v>9.3109404391481757E-2</c:v>
                </c:pt>
                <c:pt idx="6863">
                  <c:v>-9.6450579349844787</c:v>
                </c:pt>
                <c:pt idx="6864">
                  <c:v>0.65884992517511931</c:v>
                </c:pt>
                <c:pt idx="6865">
                  <c:v>0.23446525363702297</c:v>
                </c:pt>
                <c:pt idx="6866">
                  <c:v>0.15077995217560922</c:v>
                </c:pt>
                <c:pt idx="6867">
                  <c:v>5.7333175065951321E-2</c:v>
                </c:pt>
                <c:pt idx="6868">
                  <c:v>0.23521646169403118</c:v>
                </c:pt>
                <c:pt idx="6869">
                  <c:v>0.68997867179681183</c:v>
                </c:pt>
                <c:pt idx="6870">
                  <c:v>1.1049695596015421</c:v>
                </c:pt>
                <c:pt idx="6871">
                  <c:v>9.3976148209013774E-2</c:v>
                </c:pt>
                <c:pt idx="6872">
                  <c:v>-0.38176134440454562</c:v>
                </c:pt>
                <c:pt idx="6873">
                  <c:v>8.7462841250339707E-2</c:v>
                </c:pt>
                <c:pt idx="6874">
                  <c:v>0.65400414515080729</c:v>
                </c:pt>
                <c:pt idx="6875">
                  <c:v>0.24441872766644687</c:v>
                </c:pt>
                <c:pt idx="6876">
                  <c:v>0.28575448233387724</c:v>
                </c:pt>
                <c:pt idx="6877">
                  <c:v>1.2660278771794893</c:v>
                </c:pt>
                <c:pt idx="6878">
                  <c:v>0.92248783652247857</c:v>
                </c:pt>
                <c:pt idx="6879">
                  <c:v>-0.8922861826997468</c:v>
                </c:pt>
                <c:pt idx="6880">
                  <c:v>1.9022141083990456</c:v>
                </c:pt>
                <c:pt idx="6881">
                  <c:v>-1.2192424309127985</c:v>
                </c:pt>
                <c:pt idx="6882">
                  <c:v>1.1728365968622156</c:v>
                </c:pt>
                <c:pt idx="6883">
                  <c:v>1.1036226310741575</c:v>
                </c:pt>
                <c:pt idx="6884">
                  <c:v>-0.24392558288608923</c:v>
                </c:pt>
                <c:pt idx="6885">
                  <c:v>-1.669401861399713</c:v>
                </c:pt>
                <c:pt idx="6886">
                  <c:v>0.89308479608348801</c:v>
                </c:pt>
                <c:pt idx="6887">
                  <c:v>0.60572106088795374</c:v>
                </c:pt>
                <c:pt idx="6888">
                  <c:v>10.644457187509261</c:v>
                </c:pt>
                <c:pt idx="6889">
                  <c:v>8.3822637581148367</c:v>
                </c:pt>
                <c:pt idx="6890">
                  <c:v>1.3550949588225618</c:v>
                </c:pt>
                <c:pt idx="6891">
                  <c:v>13.904415102592719</c:v>
                </c:pt>
                <c:pt idx="6892">
                  <c:v>0.35614381022527508</c:v>
                </c:pt>
                <c:pt idx="6893">
                  <c:v>0.77051815387723299</c:v>
                </c:pt>
                <c:pt idx="6894">
                  <c:v>2.0611638626783959</c:v>
                </c:pt>
                <c:pt idx="6895">
                  <c:v>8.7347096202258374</c:v>
                </c:pt>
                <c:pt idx="6896">
                  <c:v>0.55374377011043585</c:v>
                </c:pt>
                <c:pt idx="6897">
                  <c:v>-2.3438207007362046</c:v>
                </c:pt>
                <c:pt idx="6898">
                  <c:v>0.71165450563701815</c:v>
                </c:pt>
                <c:pt idx="6899">
                  <c:v>2.5813602640409608</c:v>
                </c:pt>
                <c:pt idx="6900">
                  <c:v>4.0542369650808414</c:v>
                </c:pt>
                <c:pt idx="6901">
                  <c:v>-0.23319917629303075</c:v>
                </c:pt>
                <c:pt idx="6902">
                  <c:v>0.86184085477052996</c:v>
                </c:pt>
                <c:pt idx="6903">
                  <c:v>0.92122288661588281</c:v>
                </c:pt>
                <c:pt idx="6904">
                  <c:v>-0.74561746441911503</c:v>
                </c:pt>
                <c:pt idx="6905">
                  <c:v>1.9874469496569156</c:v>
                </c:pt>
                <c:pt idx="6906">
                  <c:v>-0.11300896182918629</c:v>
                </c:pt>
                <c:pt idx="6907">
                  <c:v>-17.002880926703799</c:v>
                </c:pt>
                <c:pt idx="6908">
                  <c:v>0.29372691667410994</c:v>
                </c:pt>
                <c:pt idx="6909">
                  <c:v>-15.238827652906503</c:v>
                </c:pt>
                <c:pt idx="6910">
                  <c:v>0.60726116782993045</c:v>
                </c:pt>
                <c:pt idx="6911">
                  <c:v>-4.3001374336256535E-3</c:v>
                </c:pt>
                <c:pt idx="6912">
                  <c:v>7.2927476715615631</c:v>
                </c:pt>
                <c:pt idx="6913">
                  <c:v>0.20888815698670035</c:v>
                </c:pt>
                <c:pt idx="6914">
                  <c:v>2.2247869364768302</c:v>
                </c:pt>
                <c:pt idx="6915">
                  <c:v>-0.84472177452208885</c:v>
                </c:pt>
                <c:pt idx="6916">
                  <c:v>0.26602764617742658</c:v>
                </c:pt>
                <c:pt idx="6917">
                  <c:v>-7.6486571760385464</c:v>
                </c:pt>
                <c:pt idx="6918">
                  <c:v>0.29001628765809273</c:v>
                </c:pt>
                <c:pt idx="6919">
                  <c:v>-1.5837609556855266</c:v>
                </c:pt>
                <c:pt idx="6920">
                  <c:v>10.451211111832329</c:v>
                </c:pt>
                <c:pt idx="6921">
                  <c:v>-1.3905548140795003</c:v>
                </c:pt>
                <c:pt idx="6922">
                  <c:v>-12.307011018304399</c:v>
                </c:pt>
                <c:pt idx="6923">
                  <c:v>0.26678654069490138</c:v>
                </c:pt>
                <c:pt idx="6924">
                  <c:v>9.8035930032614065</c:v>
                </c:pt>
                <c:pt idx="6925">
                  <c:v>3.3087527061396287</c:v>
                </c:pt>
                <c:pt idx="6926">
                  <c:v>6.6190279694466503E-2</c:v>
                </c:pt>
                <c:pt idx="6927">
                  <c:v>7.0660891904577738</c:v>
                </c:pt>
                <c:pt idx="6928">
                  <c:v>0.18442457113742758</c:v>
                </c:pt>
                <c:pt idx="6929">
                  <c:v>-0.62803122261304234</c:v>
                </c:pt>
                <c:pt idx="6930">
                  <c:v>-0.19052190604942615</c:v>
                </c:pt>
                <c:pt idx="6931">
                  <c:v>3.036715591988421</c:v>
                </c:pt>
                <c:pt idx="6932">
                  <c:v>2.0588936890535683</c:v>
                </c:pt>
                <c:pt idx="6933">
                  <c:v>1.7369655941662057</c:v>
                </c:pt>
                <c:pt idx="6934">
                  <c:v>0</c:v>
                </c:pt>
                <c:pt idx="6935">
                  <c:v>0.35509495882256176</c:v>
                </c:pt>
                <c:pt idx="6936">
                  <c:v>0.88803156835720287</c:v>
                </c:pt>
                <c:pt idx="6937">
                  <c:v>1.0493972015809412</c:v>
                </c:pt>
                <c:pt idx="6938">
                  <c:v>-1.2555384785705468</c:v>
                </c:pt>
                <c:pt idx="6939">
                  <c:v>1.1620567581089731</c:v>
                </c:pt>
                <c:pt idx="6940">
                  <c:v>0.17161137807019905</c:v>
                </c:pt>
                <c:pt idx="6941">
                  <c:v>8.0624959257337636</c:v>
                </c:pt>
                <c:pt idx="6942">
                  <c:v>-5.5853234733517242E-2</c:v>
                </c:pt>
                <c:pt idx="6943">
                  <c:v>2.1235145364853545</c:v>
                </c:pt>
                <c:pt idx="6944">
                  <c:v>1.538246001814126</c:v>
                </c:pt>
                <c:pt idx="6945">
                  <c:v>-0.14325705098023273</c:v>
                </c:pt>
                <c:pt idx="6946">
                  <c:v>0.40793061278458392</c:v>
                </c:pt>
                <c:pt idx="6947">
                  <c:v>12.287808556012996</c:v>
                </c:pt>
                <c:pt idx="6948">
                  <c:v>0.13341334763872864</c:v>
                </c:pt>
                <c:pt idx="6949">
                  <c:v>8.6438561897747253</c:v>
                </c:pt>
                <c:pt idx="6950">
                  <c:v>-0.99760150395148339</c:v>
                </c:pt>
                <c:pt idx="6951">
                  <c:v>-0.21054845194975727</c:v>
                </c:pt>
                <c:pt idx="6952">
                  <c:v>3.6711778356521341E-2</c:v>
                </c:pt>
                <c:pt idx="6953">
                  <c:v>4.046130971866468</c:v>
                </c:pt>
                <c:pt idx="6954">
                  <c:v>6.0732489820306386</c:v>
                </c:pt>
                <c:pt idx="6955">
                  <c:v>-12.362765744153956</c:v>
                </c:pt>
                <c:pt idx="6956">
                  <c:v>5.9228321394775394</c:v>
                </c:pt>
                <c:pt idx="6957">
                  <c:v>3.8073549220576046</c:v>
                </c:pt>
                <c:pt idx="6958">
                  <c:v>-0.19404779564248617</c:v>
                </c:pt>
                <c:pt idx="6959">
                  <c:v>-0.67807190511263793</c:v>
                </c:pt>
                <c:pt idx="6960">
                  <c:v>-1.4506221168705096</c:v>
                </c:pt>
                <c:pt idx="6961">
                  <c:v>3.6244908649077936</c:v>
                </c:pt>
                <c:pt idx="6962">
                  <c:v>9.9667457608995313</c:v>
                </c:pt>
                <c:pt idx="6963">
                  <c:v>9.5196362528432132</c:v>
                </c:pt>
                <c:pt idx="6964">
                  <c:v>-2.3219796187901873</c:v>
                </c:pt>
                <c:pt idx="6965">
                  <c:v>1.1837689496578918</c:v>
                </c:pt>
                <c:pt idx="6966">
                  <c:v>0.10691520391651189</c:v>
                </c:pt>
                <c:pt idx="6967">
                  <c:v>0.80735492205760429</c:v>
                </c:pt>
                <c:pt idx="6968">
                  <c:v>0</c:v>
                </c:pt>
                <c:pt idx="6969">
                  <c:v>0.2479275134435858</c:v>
                </c:pt>
                <c:pt idx="6970">
                  <c:v>-2.6260190633218616E-2</c:v>
                </c:pt>
                <c:pt idx="6971">
                  <c:v>-1.3299654139527806</c:v>
                </c:pt>
                <c:pt idx="6972">
                  <c:v>6.267085824528254E-2</c:v>
                </c:pt>
                <c:pt idx="6973">
                  <c:v>-1.5809627891465741</c:v>
                </c:pt>
                <c:pt idx="6974">
                  <c:v>0.49161202438644713</c:v>
                </c:pt>
                <c:pt idx="6975">
                  <c:v>-0.12308846586302438</c:v>
                </c:pt>
                <c:pt idx="6976">
                  <c:v>-0.11321061044799077</c:v>
                </c:pt>
                <c:pt idx="6977">
                  <c:v>11.518325307690866</c:v>
                </c:pt>
                <c:pt idx="6978">
                  <c:v>-0.58256798558077327</c:v>
                </c:pt>
                <c:pt idx="6979">
                  <c:v>6.0300388263813831</c:v>
                </c:pt>
                <c:pt idx="6980">
                  <c:v>-0.76553474636297703</c:v>
                </c:pt>
                <c:pt idx="6981">
                  <c:v>0.61667136044849424</c:v>
                </c:pt>
                <c:pt idx="6982">
                  <c:v>1.9984231608569643</c:v>
                </c:pt>
                <c:pt idx="6983">
                  <c:v>-0.71036589522013105</c:v>
                </c:pt>
                <c:pt idx="6984">
                  <c:v>2</c:v>
                </c:pt>
                <c:pt idx="6985">
                  <c:v>-3.5968041133656734</c:v>
                </c:pt>
                <c:pt idx="6986">
                  <c:v>12.468454344036344</c:v>
                </c:pt>
                <c:pt idx="6987">
                  <c:v>5.9706246124267649E-2</c:v>
                </c:pt>
                <c:pt idx="6988">
                  <c:v>0.22205942767290626</c:v>
                </c:pt>
                <c:pt idx="6989">
                  <c:v>0.63893219602946671</c:v>
                </c:pt>
                <c:pt idx="6990">
                  <c:v>-1.9598786959648251</c:v>
                </c:pt>
                <c:pt idx="6991">
                  <c:v>0.52298847946604943</c:v>
                </c:pt>
                <c:pt idx="6992">
                  <c:v>1.9851011236206615</c:v>
                </c:pt>
                <c:pt idx="6993">
                  <c:v>-0.51150033878013479</c:v>
                </c:pt>
                <c:pt idx="6994">
                  <c:v>0.5652801348594565</c:v>
                </c:pt>
                <c:pt idx="6995">
                  <c:v>1.1438025350921945</c:v>
                </c:pt>
                <c:pt idx="6996">
                  <c:v>-5.1097989282637819E-2</c:v>
                </c:pt>
                <c:pt idx="6997">
                  <c:v>0.21394746367119991</c:v>
                </c:pt>
                <c:pt idx="6998">
                  <c:v>0.11182860173807097</c:v>
                </c:pt>
                <c:pt idx="6999">
                  <c:v>-5.8728327709942206E-2</c:v>
                </c:pt>
                <c:pt idx="7000">
                  <c:v>-0.7289917362942302</c:v>
                </c:pt>
                <c:pt idx="7001">
                  <c:v>1.5715419849588348</c:v>
                </c:pt>
                <c:pt idx="7002">
                  <c:v>8.0618460208284323E-2</c:v>
                </c:pt>
                <c:pt idx="7003">
                  <c:v>-1.067563283812635</c:v>
                </c:pt>
                <c:pt idx="7004">
                  <c:v>4.2158663042112874</c:v>
                </c:pt>
                <c:pt idx="7005">
                  <c:v>4.1284846601690424</c:v>
                </c:pt>
                <c:pt idx="7006">
                  <c:v>0.92764915577531604</c:v>
                </c:pt>
                <c:pt idx="7007">
                  <c:v>0.43309298396625229</c:v>
                </c:pt>
                <c:pt idx="7008">
                  <c:v>6.9754681685335523E-2</c:v>
                </c:pt>
                <c:pt idx="7009">
                  <c:v>0.71116959328886842</c:v>
                </c:pt>
                <c:pt idx="7010">
                  <c:v>0.38332863955150565</c:v>
                </c:pt>
                <c:pt idx="7011">
                  <c:v>-0.2961320940100246</c:v>
                </c:pt>
                <c:pt idx="7012">
                  <c:v>1.7174127967448054</c:v>
                </c:pt>
                <c:pt idx="7013">
                  <c:v>6.7365865295004088E-2</c:v>
                </c:pt>
                <c:pt idx="7014">
                  <c:v>0.45853021589576537</c:v>
                </c:pt>
                <c:pt idx="7015">
                  <c:v>0.67172689195661628</c:v>
                </c:pt>
                <c:pt idx="7016">
                  <c:v>-10.451211111832329</c:v>
                </c:pt>
                <c:pt idx="7017">
                  <c:v>0.75002174699165247</c:v>
                </c:pt>
                <c:pt idx="7018">
                  <c:v>3.2477623517174217E-2</c:v>
                </c:pt>
                <c:pt idx="7019">
                  <c:v>0.23644019582208076</c:v>
                </c:pt>
                <c:pt idx="7020">
                  <c:v>-0.37314141424001518</c:v>
                </c:pt>
                <c:pt idx="7021">
                  <c:v>-5.318162537450865E-2</c:v>
                </c:pt>
                <c:pt idx="7022">
                  <c:v>-6.6950243924626812E-2</c:v>
                </c:pt>
                <c:pt idx="7023">
                  <c:v>0.35428346819974793</c:v>
                </c:pt>
                <c:pt idx="7024">
                  <c:v>0.99284020842713383</c:v>
                </c:pt>
                <c:pt idx="7025">
                  <c:v>1.7123173549462856</c:v>
                </c:pt>
                <c:pt idx="7026">
                  <c:v>1.3702236519281434</c:v>
                </c:pt>
                <c:pt idx="7027">
                  <c:v>-7.6486571760385464</c:v>
                </c:pt>
                <c:pt idx="7028">
                  <c:v>1.2487678367607455</c:v>
                </c:pt>
                <c:pt idx="7029">
                  <c:v>0.66025062802539314</c:v>
                </c:pt>
                <c:pt idx="7030">
                  <c:v>-0.13348300547425218</c:v>
                </c:pt>
                <c:pt idx="7031">
                  <c:v>-0.27930557500827713</c:v>
                </c:pt>
                <c:pt idx="7032">
                  <c:v>0.17367488569515005</c:v>
                </c:pt>
                <c:pt idx="7033">
                  <c:v>0.53667025675149482</c:v>
                </c:pt>
                <c:pt idx="7034">
                  <c:v>3.2769621620475968E-2</c:v>
                </c:pt>
                <c:pt idx="7035">
                  <c:v>2.7691733869048277E-2</c:v>
                </c:pt>
                <c:pt idx="7036">
                  <c:v>0.66742466091312924</c:v>
                </c:pt>
                <c:pt idx="7037">
                  <c:v>0.30189034165081741</c:v>
                </c:pt>
                <c:pt idx="7038">
                  <c:v>1.3362833878644327</c:v>
                </c:pt>
                <c:pt idx="7039">
                  <c:v>0.51037318430047274</c:v>
                </c:pt>
                <c:pt idx="7040">
                  <c:v>0.76138906810542351</c:v>
                </c:pt>
                <c:pt idx="7041">
                  <c:v>0.52807743717950584</c:v>
                </c:pt>
                <c:pt idx="7042">
                  <c:v>4.1404812235498305</c:v>
                </c:pt>
                <c:pt idx="7043">
                  <c:v>0.68589140957193717</c:v>
                </c:pt>
                <c:pt idx="7044">
                  <c:v>0.1926450779423961</c:v>
                </c:pt>
                <c:pt idx="7045">
                  <c:v>0.64966819010897148</c:v>
                </c:pt>
                <c:pt idx="7046">
                  <c:v>0.66449595583376109</c:v>
                </c:pt>
                <c:pt idx="7047">
                  <c:v>0.16411937976110655</c:v>
                </c:pt>
                <c:pt idx="7048">
                  <c:v>3.188406101978631E-2</c:v>
                </c:pt>
                <c:pt idx="7049">
                  <c:v>-3.2034265038149176E-16</c:v>
                </c:pt>
                <c:pt idx="7050">
                  <c:v>9.7604427459966399</c:v>
                </c:pt>
                <c:pt idx="7051">
                  <c:v>0.60617898663085212</c:v>
                </c:pt>
                <c:pt idx="7052">
                  <c:v>0.28540221886224831</c:v>
                </c:pt>
                <c:pt idx="7053">
                  <c:v>0.22889284407924856</c:v>
                </c:pt>
                <c:pt idx="7054">
                  <c:v>0.56111575876678854</c:v>
                </c:pt>
                <c:pt idx="7055">
                  <c:v>-7.6486571760385464</c:v>
                </c:pt>
                <c:pt idx="7056">
                  <c:v>0.41503749927884398</c:v>
                </c:pt>
                <c:pt idx="7057">
                  <c:v>-0.18939795741589985</c:v>
                </c:pt>
                <c:pt idx="7058">
                  <c:v>0.17317379332066063</c:v>
                </c:pt>
                <c:pt idx="7059">
                  <c:v>-9.8672787397096631</c:v>
                </c:pt>
                <c:pt idx="7060">
                  <c:v>12.036173612553485</c:v>
                </c:pt>
                <c:pt idx="7061">
                  <c:v>5.3457748368417306</c:v>
                </c:pt>
                <c:pt idx="7062">
                  <c:v>4.1790244080673054</c:v>
                </c:pt>
                <c:pt idx="7063">
                  <c:v>-0.16411937976110666</c:v>
                </c:pt>
                <c:pt idx="7064">
                  <c:v>-12.800428089535748</c:v>
                </c:pt>
                <c:pt idx="7065">
                  <c:v>-12.929320060953852</c:v>
                </c:pt>
                <c:pt idx="7066">
                  <c:v>11.307011018304401</c:v>
                </c:pt>
                <c:pt idx="7067">
                  <c:v>3.5443205162238112</c:v>
                </c:pt>
                <c:pt idx="7068">
                  <c:v>-3.3760405900675368E-2</c:v>
                </c:pt>
                <c:pt idx="7069">
                  <c:v>-0.5662015726124946</c:v>
                </c:pt>
                <c:pt idx="7070">
                  <c:v>0.47804729680464414</c:v>
                </c:pt>
                <c:pt idx="7071">
                  <c:v>-0.10893437155316389</c:v>
                </c:pt>
                <c:pt idx="7072">
                  <c:v>1.5286267091186654</c:v>
                </c:pt>
                <c:pt idx="7073">
                  <c:v>0.30194372043320755</c:v>
                </c:pt>
                <c:pt idx="7074">
                  <c:v>-0.67814704352263799</c:v>
                </c:pt>
                <c:pt idx="7075">
                  <c:v>0.49749965947081659</c:v>
                </c:pt>
                <c:pt idx="7076">
                  <c:v>0.87446911791614124</c:v>
                </c:pt>
                <c:pt idx="7077">
                  <c:v>4.2393697881026871E-2</c:v>
                </c:pt>
                <c:pt idx="7078">
                  <c:v>4.4683613698922951E-2</c:v>
                </c:pt>
                <c:pt idx="7079">
                  <c:v>0.58256798558077316</c:v>
                </c:pt>
                <c:pt idx="7080">
                  <c:v>1.6691957768281338</c:v>
                </c:pt>
                <c:pt idx="7081">
                  <c:v>-0.21150410519371193</c:v>
                </c:pt>
                <c:pt idx="7082">
                  <c:v>0.52793155568477723</c:v>
                </c:pt>
                <c:pt idx="7083">
                  <c:v>1.965158250787699</c:v>
                </c:pt>
                <c:pt idx="7084">
                  <c:v>-3.3219280948873626</c:v>
                </c:pt>
                <c:pt idx="7085">
                  <c:v>-0.21759143507262679</c:v>
                </c:pt>
                <c:pt idx="7086">
                  <c:v>-0.37762195551728961</c:v>
                </c:pt>
                <c:pt idx="7087">
                  <c:v>0.36308541964412222</c:v>
                </c:pt>
                <c:pt idx="7088">
                  <c:v>0.73321345930509851</c:v>
                </c:pt>
                <c:pt idx="7089">
                  <c:v>-0.21818017004953344</c:v>
                </c:pt>
                <c:pt idx="7090">
                  <c:v>0.27531888561379042</c:v>
                </c:pt>
                <c:pt idx="7091">
                  <c:v>7.4341120815330272E-2</c:v>
                </c:pt>
                <c:pt idx="7092">
                  <c:v>0.25565487546819643</c:v>
                </c:pt>
                <c:pt idx="7093">
                  <c:v>0.22330006215964651</c:v>
                </c:pt>
                <c:pt idx="7094">
                  <c:v>0.37851162325372983</c:v>
                </c:pt>
                <c:pt idx="7095">
                  <c:v>0.61849212428635059</c:v>
                </c:pt>
                <c:pt idx="7096">
                  <c:v>4.0098627466287446</c:v>
                </c:pt>
                <c:pt idx="7097">
                  <c:v>-0.44930740136358988</c:v>
                </c:pt>
                <c:pt idx="7098">
                  <c:v>0</c:v>
                </c:pt>
                <c:pt idx="7099">
                  <c:v>1.3717263280055136</c:v>
                </c:pt>
                <c:pt idx="7100">
                  <c:v>0.1690235987007801</c:v>
                </c:pt>
                <c:pt idx="7101">
                  <c:v>0.3025627700204313</c:v>
                </c:pt>
                <c:pt idx="7102">
                  <c:v>0.27301849440641612</c:v>
                </c:pt>
                <c:pt idx="7103">
                  <c:v>-0.65896308216493316</c:v>
                </c:pt>
                <c:pt idx="7104">
                  <c:v>9.6564248632777812</c:v>
                </c:pt>
                <c:pt idx="7105">
                  <c:v>0.69778233105546128</c:v>
                </c:pt>
                <c:pt idx="7106">
                  <c:v>0.53152324175969579</c:v>
                </c:pt>
                <c:pt idx="7107">
                  <c:v>6.4350411410057443E-2</c:v>
                </c:pt>
                <c:pt idx="7108">
                  <c:v>-4.4394119358453728E-2</c:v>
                </c:pt>
                <c:pt idx="7109">
                  <c:v>12.534627120019968</c:v>
                </c:pt>
                <c:pt idx="7110">
                  <c:v>16.201000746356119</c:v>
                </c:pt>
                <c:pt idx="7111">
                  <c:v>7.1902937162560451E-2</c:v>
                </c:pt>
                <c:pt idx="7112">
                  <c:v>-0.46394709975978982</c:v>
                </c:pt>
                <c:pt idx="7113">
                  <c:v>-0.83399004856107095</c:v>
                </c:pt>
                <c:pt idx="7114">
                  <c:v>-0.2186402864753404</c:v>
                </c:pt>
                <c:pt idx="7115">
                  <c:v>8.0606959316875546</c:v>
                </c:pt>
                <c:pt idx="7116">
                  <c:v>1.097956969587665</c:v>
                </c:pt>
                <c:pt idx="7117">
                  <c:v>7.3837042924740528</c:v>
                </c:pt>
                <c:pt idx="7118">
                  <c:v>-8.3837042924740537</c:v>
                </c:pt>
                <c:pt idx="7119">
                  <c:v>-2.4713057189255894</c:v>
                </c:pt>
                <c:pt idx="7120">
                  <c:v>0.43928504552552056</c:v>
                </c:pt>
                <c:pt idx="7121">
                  <c:v>7.0660891904577738</c:v>
                </c:pt>
                <c:pt idx="7122">
                  <c:v>-1.0443941193584534</c:v>
                </c:pt>
                <c:pt idx="7123">
                  <c:v>7.0660891904577738</c:v>
                </c:pt>
                <c:pt idx="7124">
                  <c:v>-0.8074341888382558</c:v>
                </c:pt>
                <c:pt idx="7125">
                  <c:v>-7.6462586799900292</c:v>
                </c:pt>
                <c:pt idx="7126">
                  <c:v>0.11905267164376325</c:v>
                </c:pt>
                <c:pt idx="7127">
                  <c:v>-2.467380371752788</c:v>
                </c:pt>
                <c:pt idx="7128">
                  <c:v>0.25633975325978581</c:v>
                </c:pt>
                <c:pt idx="7129">
                  <c:v>2.6617632675126761</c:v>
                </c:pt>
                <c:pt idx="7130">
                  <c:v>-11.550746785383243</c:v>
                </c:pt>
                <c:pt idx="7131">
                  <c:v>9.229619965185119</c:v>
                </c:pt>
                <c:pt idx="7132">
                  <c:v>5.1954879375484264</c:v>
                </c:pt>
                <c:pt idx="7133">
                  <c:v>4.6325008894845165</c:v>
                </c:pt>
                <c:pt idx="7134">
                  <c:v>-2.9163200085284497</c:v>
                </c:pt>
                <c:pt idx="7135">
                  <c:v>0.78849589480628846</c:v>
                </c:pt>
                <c:pt idx="7136">
                  <c:v>-1.5909512807649921</c:v>
                </c:pt>
                <c:pt idx="7137">
                  <c:v>-3.2407042996133901</c:v>
                </c:pt>
                <c:pt idx="7138">
                  <c:v>0.80478097839377782</c:v>
                </c:pt>
                <c:pt idx="7139">
                  <c:v>0.50722712973368023</c:v>
                </c:pt>
                <c:pt idx="7140">
                  <c:v>1.4342800114769059</c:v>
                </c:pt>
                <c:pt idx="7141">
                  <c:v>1.1699250014423124</c:v>
                </c:pt>
                <c:pt idx="7142">
                  <c:v>1.4419741739066419E-3</c:v>
                </c:pt>
                <c:pt idx="7143">
                  <c:v>3.206046074566359</c:v>
                </c:pt>
                <c:pt idx="7144">
                  <c:v>-9.0474269038280219</c:v>
                </c:pt>
                <c:pt idx="7145">
                  <c:v>0.47069013396583526</c:v>
                </c:pt>
                <c:pt idx="7146">
                  <c:v>-1.9254680671198148</c:v>
                </c:pt>
                <c:pt idx="7147">
                  <c:v>10.307580315927396</c:v>
                </c:pt>
                <c:pt idx="7148">
                  <c:v>0.47643804394298733</c:v>
                </c:pt>
                <c:pt idx="7149">
                  <c:v>2.375906529400992</c:v>
                </c:pt>
                <c:pt idx="7150">
                  <c:v>5.4962835033067261</c:v>
                </c:pt>
                <c:pt idx="7151">
                  <c:v>2.375906529400992</c:v>
                </c:pt>
                <c:pt idx="7152">
                  <c:v>6.0732489820306386</c:v>
                </c:pt>
                <c:pt idx="7153">
                  <c:v>8.0606959316875546</c:v>
                </c:pt>
                <c:pt idx="7154">
                  <c:v>0.77608172443259249</c:v>
                </c:pt>
                <c:pt idx="7155">
                  <c:v>-14.330356716957944</c:v>
                </c:pt>
                <c:pt idx="7156">
                  <c:v>-9.7604427459966399</c:v>
                </c:pt>
                <c:pt idx="7157">
                  <c:v>0.87199238762392839</c:v>
                </c:pt>
                <c:pt idx="7158">
                  <c:v>0.31618411235255839</c:v>
                </c:pt>
                <c:pt idx="7159">
                  <c:v>1.3823623421390807</c:v>
                </c:pt>
                <c:pt idx="7160">
                  <c:v>8.0624959257337636</c:v>
                </c:pt>
                <c:pt idx="7161">
                  <c:v>8.1136762725405223E-2</c:v>
                </c:pt>
                <c:pt idx="7162">
                  <c:v>-8.6462586799900301</c:v>
                </c:pt>
                <c:pt idx="7163">
                  <c:v>9.0597950917951025</c:v>
                </c:pt>
                <c:pt idx="7164">
                  <c:v>2.9823598408642695</c:v>
                </c:pt>
                <c:pt idx="7165">
                  <c:v>1.7101655348224911</c:v>
                </c:pt>
                <c:pt idx="7166">
                  <c:v>-1.5012985953194302</c:v>
                </c:pt>
                <c:pt idx="7167">
                  <c:v>0</c:v>
                </c:pt>
                <c:pt idx="7168">
                  <c:v>-0.40652599942332651</c:v>
                </c:pt>
                <c:pt idx="7169">
                  <c:v>0.42223300068304759</c:v>
                </c:pt>
                <c:pt idx="7170">
                  <c:v>-5.6583528366367264E-2</c:v>
                </c:pt>
                <c:pt idx="7171">
                  <c:v>-7.9192167416989021E-2</c:v>
                </c:pt>
                <c:pt idx="7172">
                  <c:v>1.3218479473891671</c:v>
                </c:pt>
                <c:pt idx="7173">
                  <c:v>9.6450579349844787</c:v>
                </c:pt>
                <c:pt idx="7174">
                  <c:v>-10.307580315927396</c:v>
                </c:pt>
                <c:pt idx="7175">
                  <c:v>0.53051471669877981</c:v>
                </c:pt>
                <c:pt idx="7176">
                  <c:v>0.68589140957193673</c:v>
                </c:pt>
                <c:pt idx="7177">
                  <c:v>-0.21864028647534059</c:v>
                </c:pt>
                <c:pt idx="7178">
                  <c:v>-0.23623434649007838</c:v>
                </c:pt>
                <c:pt idx="7179">
                  <c:v>0.45220729186938446</c:v>
                </c:pt>
                <c:pt idx="7180">
                  <c:v>2.3104553104434142</c:v>
                </c:pt>
                <c:pt idx="7181">
                  <c:v>0.40397019537600709</c:v>
                </c:pt>
                <c:pt idx="7182">
                  <c:v>-11.786950240502948</c:v>
                </c:pt>
                <c:pt idx="7183">
                  <c:v>7.0660891904577738</c:v>
                </c:pt>
                <c:pt idx="7184">
                  <c:v>-0.22948184612276754</c:v>
                </c:pt>
                <c:pt idx="7185">
                  <c:v>0.11703942119021946</c:v>
                </c:pt>
                <c:pt idx="7186">
                  <c:v>1.2790777905942459</c:v>
                </c:pt>
                <c:pt idx="7187">
                  <c:v>0.12231140850824497</c:v>
                </c:pt>
                <c:pt idx="7188">
                  <c:v>8.3837042924740537</c:v>
                </c:pt>
                <c:pt idx="7189">
                  <c:v>1.6780719051126374</c:v>
                </c:pt>
                <c:pt idx="7190">
                  <c:v>9.2314749983679334E-2</c:v>
                </c:pt>
                <c:pt idx="7191">
                  <c:v>0.12498677683853021</c:v>
                </c:pt>
                <c:pt idx="7192">
                  <c:v>7.1191047856952544E-2</c:v>
                </c:pt>
                <c:pt idx="7193">
                  <c:v>4.4787241995213112</c:v>
                </c:pt>
                <c:pt idx="7194">
                  <c:v>-1.9794776761266548</c:v>
                </c:pt>
                <c:pt idx="7195">
                  <c:v>-7.4853994684213276E-2</c:v>
                </c:pt>
                <c:pt idx="7196">
                  <c:v>0.54432051622381039</c:v>
                </c:pt>
                <c:pt idx="7197">
                  <c:v>-13.188279751964144</c:v>
                </c:pt>
                <c:pt idx="7198">
                  <c:v>-4.35035650321388</c:v>
                </c:pt>
                <c:pt idx="7199">
                  <c:v>0.8430625022888385</c:v>
                </c:pt>
                <c:pt idx="7200">
                  <c:v>-4.8438744212341094</c:v>
                </c:pt>
                <c:pt idx="7201">
                  <c:v>-2.4457046355257854</c:v>
                </c:pt>
                <c:pt idx="7202">
                  <c:v>-11.731460464782433</c:v>
                </c:pt>
                <c:pt idx="7203">
                  <c:v>0.80684001096741176</c:v>
                </c:pt>
                <c:pt idx="7204">
                  <c:v>1.4504209798712888</c:v>
                </c:pt>
                <c:pt idx="7205">
                  <c:v>-1.9425956429897777</c:v>
                </c:pt>
                <c:pt idx="7206">
                  <c:v>2.7400767928950001</c:v>
                </c:pt>
                <c:pt idx="7207">
                  <c:v>9.3109404391481465E-2</c:v>
                </c:pt>
                <c:pt idx="7208">
                  <c:v>0.52025681133334056</c:v>
                </c:pt>
                <c:pt idx="7209">
                  <c:v>12.059006395201113</c:v>
                </c:pt>
                <c:pt idx="7210">
                  <c:v>10.085374097522386</c:v>
                </c:pt>
                <c:pt idx="7211">
                  <c:v>-5.9228321394775394</c:v>
                </c:pt>
                <c:pt idx="7212">
                  <c:v>-1.7313662949727742</c:v>
                </c:pt>
                <c:pt idx="7213">
                  <c:v>11.61378946447258</c:v>
                </c:pt>
                <c:pt idx="7214">
                  <c:v>1.9972991660613366</c:v>
                </c:pt>
                <c:pt idx="7215">
                  <c:v>-15.238815216041109</c:v>
                </c:pt>
                <c:pt idx="7216">
                  <c:v>0.19258069347107484</c:v>
                </c:pt>
                <c:pt idx="7217">
                  <c:v>0.55770628206643802</c:v>
                </c:pt>
                <c:pt idx="7218">
                  <c:v>12.628825226704336</c:v>
                </c:pt>
                <c:pt idx="7219">
                  <c:v>-0.53686821252011097</c:v>
                </c:pt>
                <c:pt idx="7220">
                  <c:v>9.8672787397096631</c:v>
                </c:pt>
                <c:pt idx="7221">
                  <c:v>0.21254463538010088</c:v>
                </c:pt>
                <c:pt idx="7222">
                  <c:v>-1.8740320534856723</c:v>
                </c:pt>
                <c:pt idx="7223">
                  <c:v>0.29852349055241861</c:v>
                </c:pt>
                <c:pt idx="7224">
                  <c:v>-2.5427931314028165E-2</c:v>
                </c:pt>
                <c:pt idx="7225">
                  <c:v>-4.3236050469309874E-2</c:v>
                </c:pt>
                <c:pt idx="7226">
                  <c:v>0.18491771591778502</c:v>
                </c:pt>
                <c:pt idx="7227">
                  <c:v>0.46631800422253694</c:v>
                </c:pt>
                <c:pt idx="7228">
                  <c:v>-0.19058555576410174</c:v>
                </c:pt>
                <c:pt idx="7229">
                  <c:v>2.5992434968167486</c:v>
                </c:pt>
                <c:pt idx="7230">
                  <c:v>-0.16982487339001892</c:v>
                </c:pt>
                <c:pt idx="7231">
                  <c:v>1.5962596383779275</c:v>
                </c:pt>
                <c:pt idx="7232">
                  <c:v>-1.1148762196854005</c:v>
                </c:pt>
                <c:pt idx="7233">
                  <c:v>0.39266968625038928</c:v>
                </c:pt>
                <c:pt idx="7234">
                  <c:v>0.61591042708234744</c:v>
                </c:pt>
                <c:pt idx="7235">
                  <c:v>-0.55307843970137005</c:v>
                </c:pt>
                <c:pt idx="7236">
                  <c:v>-11.814048332230835</c:v>
                </c:pt>
                <c:pt idx="7237">
                  <c:v>-11.703038388986416</c:v>
                </c:pt>
                <c:pt idx="7238">
                  <c:v>9.6444571875092606</c:v>
                </c:pt>
                <c:pt idx="7239">
                  <c:v>3.0150377554316534E-3</c:v>
                </c:pt>
                <c:pt idx="7240">
                  <c:v>-0.20059383105788642</c:v>
                </c:pt>
                <c:pt idx="7241">
                  <c:v>-0.37280926388954638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7.1050354706982892</c:v>
                </c:pt>
                <c:pt idx="7247">
                  <c:v>0.1408625358398497</c:v>
                </c:pt>
                <c:pt idx="7248">
                  <c:v>-0.24674301354873379</c:v>
                </c:pt>
                <c:pt idx="7249">
                  <c:v>-10.146780789986686</c:v>
                </c:pt>
                <c:pt idx="7250">
                  <c:v>0.50089823593268168</c:v>
                </c:pt>
                <c:pt idx="7251">
                  <c:v>0.18403194763768804</c:v>
                </c:pt>
                <c:pt idx="7252">
                  <c:v>0.41831263131170465</c:v>
                </c:pt>
                <c:pt idx="7253">
                  <c:v>-1.2851363961386151</c:v>
                </c:pt>
                <c:pt idx="7254">
                  <c:v>0.12220593237317062</c:v>
                </c:pt>
                <c:pt idx="7255">
                  <c:v>0.77137562495203749</c:v>
                </c:pt>
                <c:pt idx="7256">
                  <c:v>1.4208431209600498</c:v>
                </c:pt>
                <c:pt idx="7257">
                  <c:v>-0.37093840354892882</c:v>
                </c:pt>
                <c:pt idx="7258">
                  <c:v>0.58496250072115619</c:v>
                </c:pt>
                <c:pt idx="7259">
                  <c:v>2.2128625752007602</c:v>
                </c:pt>
                <c:pt idx="7260">
                  <c:v>-1.7776075786635521</c:v>
                </c:pt>
                <c:pt idx="7261">
                  <c:v>-13.800394382888996</c:v>
                </c:pt>
                <c:pt idx="7262">
                  <c:v>-9.0606959316875546</c:v>
                </c:pt>
                <c:pt idx="7263">
                  <c:v>5.3784481473379087</c:v>
                </c:pt>
                <c:pt idx="7264">
                  <c:v>0.22650852980867975</c:v>
                </c:pt>
                <c:pt idx="7265">
                  <c:v>-1.5825600105058517</c:v>
                </c:pt>
                <c:pt idx="7266">
                  <c:v>-10.307200809140809</c:v>
                </c:pt>
                <c:pt idx="7267">
                  <c:v>0.71459778113775163</c:v>
                </c:pt>
                <c:pt idx="7268">
                  <c:v>0.38872622216299646</c:v>
                </c:pt>
                <c:pt idx="7269">
                  <c:v>10.582455645110581</c:v>
                </c:pt>
                <c:pt idx="7270">
                  <c:v>0</c:v>
                </c:pt>
                <c:pt idx="7271">
                  <c:v>-1.4392721826379291</c:v>
                </c:pt>
                <c:pt idx="7272">
                  <c:v>0.12829554924908659</c:v>
                </c:pt>
                <c:pt idx="7273">
                  <c:v>6.790406450180346E-2</c:v>
                </c:pt>
                <c:pt idx="7274">
                  <c:v>-0.353950549886208</c:v>
                </c:pt>
                <c:pt idx="7275">
                  <c:v>1.97525097694077</c:v>
                </c:pt>
                <c:pt idx="7276">
                  <c:v>0.57095061662454649</c:v>
                </c:pt>
                <c:pt idx="7277">
                  <c:v>0.79703549197937218</c:v>
                </c:pt>
                <c:pt idx="7278">
                  <c:v>0.79703549197937218</c:v>
                </c:pt>
                <c:pt idx="7279">
                  <c:v>-0.15041684255309878</c:v>
                </c:pt>
                <c:pt idx="7280">
                  <c:v>-9.0606959316875546</c:v>
                </c:pt>
                <c:pt idx="7281">
                  <c:v>0.54916177929330956</c:v>
                </c:pt>
                <c:pt idx="7282">
                  <c:v>-9.9667457608995313</c:v>
                </c:pt>
                <c:pt idx="7283">
                  <c:v>-12.167627216919835</c:v>
                </c:pt>
                <c:pt idx="7284">
                  <c:v>0.99640673527599177</c:v>
                </c:pt>
                <c:pt idx="7285">
                  <c:v>0.18286405714981016</c:v>
                </c:pt>
                <c:pt idx="7286">
                  <c:v>-4.5571445565813935</c:v>
                </c:pt>
                <c:pt idx="7287">
                  <c:v>1.1852387003287868</c:v>
                </c:pt>
                <c:pt idx="7288">
                  <c:v>0.3271647432535093</c:v>
                </c:pt>
                <c:pt idx="7289">
                  <c:v>12.081483438093674</c:v>
                </c:pt>
                <c:pt idx="7290">
                  <c:v>0.22948184612276745</c:v>
                </c:pt>
                <c:pt idx="7291">
                  <c:v>-2.6875322343617043</c:v>
                </c:pt>
                <c:pt idx="7292">
                  <c:v>-9.229619965185119</c:v>
                </c:pt>
                <c:pt idx="7293">
                  <c:v>-10.518653155673389</c:v>
                </c:pt>
                <c:pt idx="7294">
                  <c:v>-0.48215169513738099</c:v>
                </c:pt>
                <c:pt idx="7295">
                  <c:v>1.3105020786313923</c:v>
                </c:pt>
                <c:pt idx="7296">
                  <c:v>10.059344460824425</c:v>
                </c:pt>
                <c:pt idx="7297">
                  <c:v>0.12350627062983954</c:v>
                </c:pt>
                <c:pt idx="7298">
                  <c:v>-9.0606959316875546</c:v>
                </c:pt>
                <c:pt idx="7299">
                  <c:v>-0.88452278258006389</c:v>
                </c:pt>
                <c:pt idx="7300">
                  <c:v>1.3639921544539064</c:v>
                </c:pt>
                <c:pt idx="7301">
                  <c:v>10.644156719937438</c:v>
                </c:pt>
                <c:pt idx="7302">
                  <c:v>0.58436200329692412</c:v>
                </c:pt>
                <c:pt idx="7303">
                  <c:v>0.99896987140151083</c:v>
                </c:pt>
                <c:pt idx="7304">
                  <c:v>11.008662048984913</c:v>
                </c:pt>
                <c:pt idx="7305">
                  <c:v>-3.005301627133953E-4</c:v>
                </c:pt>
                <c:pt idx="7306">
                  <c:v>-10.45189794595189</c:v>
                </c:pt>
                <c:pt idx="7307">
                  <c:v>0.89260944351217308</c:v>
                </c:pt>
                <c:pt idx="7308">
                  <c:v>0.15696934633839921</c:v>
                </c:pt>
                <c:pt idx="7309">
                  <c:v>0.87661758449471783</c:v>
                </c:pt>
                <c:pt idx="7310">
                  <c:v>0.22487341084020251</c:v>
                </c:pt>
                <c:pt idx="7311">
                  <c:v>-0.5322210386491828</c:v>
                </c:pt>
                <c:pt idx="7312">
                  <c:v>1.7357638489564529</c:v>
                </c:pt>
                <c:pt idx="7313">
                  <c:v>-2.9572955490457615</c:v>
                </c:pt>
                <c:pt idx="7314">
                  <c:v>-10.813781191217037</c:v>
                </c:pt>
                <c:pt idx="7315">
                  <c:v>1.8398655017504972</c:v>
                </c:pt>
                <c:pt idx="7316">
                  <c:v>-0.39689015256858434</c:v>
                </c:pt>
                <c:pt idx="7317">
                  <c:v>0.28950661719498505</c:v>
                </c:pt>
                <c:pt idx="7318">
                  <c:v>-13.380911949563341</c:v>
                </c:pt>
                <c:pt idx="7319">
                  <c:v>8.8683081332894673</c:v>
                </c:pt>
                <c:pt idx="7320">
                  <c:v>11.228818690495881</c:v>
                </c:pt>
                <c:pt idx="7321">
                  <c:v>0.48438554596957878</c:v>
                </c:pt>
                <c:pt idx="7322">
                  <c:v>1.497499659470817</c:v>
                </c:pt>
                <c:pt idx="7323">
                  <c:v>-0.17008529198643471</c:v>
                </c:pt>
                <c:pt idx="7324">
                  <c:v>0.51457317282975823</c:v>
                </c:pt>
                <c:pt idx="7325">
                  <c:v>-15.344307467925921</c:v>
                </c:pt>
                <c:pt idx="7326">
                  <c:v>4.3678643790542218</c:v>
                </c:pt>
                <c:pt idx="7327">
                  <c:v>-2.8869015795995141</c:v>
                </c:pt>
                <c:pt idx="7328">
                  <c:v>-9.0606959316875546</c:v>
                </c:pt>
                <c:pt idx="7329">
                  <c:v>7.2149785755835097E-2</c:v>
                </c:pt>
                <c:pt idx="7330">
                  <c:v>10.759888183221834</c:v>
                </c:pt>
                <c:pt idx="7331">
                  <c:v>-0.49595749466241129</c:v>
                </c:pt>
                <c:pt idx="7332">
                  <c:v>-4.7725895038969268</c:v>
                </c:pt>
                <c:pt idx="7333">
                  <c:v>0.81557542886257262</c:v>
                </c:pt>
                <c:pt idx="7334">
                  <c:v>0.22424797791492976</c:v>
                </c:pt>
                <c:pt idx="7335">
                  <c:v>-0.1133817994177428</c:v>
                </c:pt>
                <c:pt idx="7336">
                  <c:v>0.91050184916089738</c:v>
                </c:pt>
                <c:pt idx="7337">
                  <c:v>0.15319985422781088</c:v>
                </c:pt>
                <c:pt idx="7338">
                  <c:v>-3.5361942891478045E-2</c:v>
                </c:pt>
                <c:pt idx="7339">
                  <c:v>0.22449394398173561</c:v>
                </c:pt>
                <c:pt idx="7340">
                  <c:v>-2.0464102559715577E-2</c:v>
                </c:pt>
                <c:pt idx="7341">
                  <c:v>9.9535673550914375E-2</c:v>
                </c:pt>
                <c:pt idx="7342">
                  <c:v>0.11371460872067628</c:v>
                </c:pt>
                <c:pt idx="7343">
                  <c:v>-0.28950661719498444</c:v>
                </c:pt>
                <c:pt idx="7344">
                  <c:v>0.32000748882484858</c:v>
                </c:pt>
                <c:pt idx="7345">
                  <c:v>0.23266075679027509</c:v>
                </c:pt>
                <c:pt idx="7346">
                  <c:v>0.57008922423962605</c:v>
                </c:pt>
                <c:pt idx="7347">
                  <c:v>3.00168835015277</c:v>
                </c:pt>
                <c:pt idx="7348">
                  <c:v>0.97725738156601105</c:v>
                </c:pt>
                <c:pt idx="7349">
                  <c:v>1.1828640571498108</c:v>
                </c:pt>
                <c:pt idx="7350">
                  <c:v>0.98866782472881543</c:v>
                </c:pt>
                <c:pt idx="7351">
                  <c:v>0.12807981391455442</c:v>
                </c:pt>
                <c:pt idx="7352">
                  <c:v>1.0827030484355786E-2</c:v>
                </c:pt>
                <c:pt idx="7353">
                  <c:v>3.5623909730721222E-2</c:v>
                </c:pt>
                <c:pt idx="7354">
                  <c:v>5.3439258961460415E-2</c:v>
                </c:pt>
                <c:pt idx="7355">
                  <c:v>-0.46855300860584564</c:v>
                </c:pt>
                <c:pt idx="7356">
                  <c:v>0.46394709975979032</c:v>
                </c:pt>
                <c:pt idx="7357">
                  <c:v>1.0713174045016527</c:v>
                </c:pt>
                <c:pt idx="7358">
                  <c:v>0.52636784681030802</c:v>
                </c:pt>
                <c:pt idx="7359">
                  <c:v>-13.904446464505721</c:v>
                </c:pt>
                <c:pt idx="7360">
                  <c:v>0.3185295184254972</c:v>
                </c:pt>
                <c:pt idx="7361">
                  <c:v>0.38605843230707781</c:v>
                </c:pt>
                <c:pt idx="7362">
                  <c:v>0.38605843230707781</c:v>
                </c:pt>
                <c:pt idx="7363">
                  <c:v>0.17407664471277937</c:v>
                </c:pt>
                <c:pt idx="7364">
                  <c:v>0.2789759497028152</c:v>
                </c:pt>
                <c:pt idx="7365">
                  <c:v>0.23890274336089537</c:v>
                </c:pt>
                <c:pt idx="7366">
                  <c:v>2.4746020532786508</c:v>
                </c:pt>
                <c:pt idx="7367">
                  <c:v>2.4746020532786508</c:v>
                </c:pt>
                <c:pt idx="7368">
                  <c:v>-0.13972476366661307</c:v>
                </c:pt>
                <c:pt idx="7369">
                  <c:v>-0.285317951753151</c:v>
                </c:pt>
                <c:pt idx="7370">
                  <c:v>-7.5551033007176915E-2</c:v>
                </c:pt>
                <c:pt idx="7371">
                  <c:v>3.8939161044911179E-3</c:v>
                </c:pt>
                <c:pt idx="7372">
                  <c:v>0.23918766387942605</c:v>
                </c:pt>
                <c:pt idx="7373">
                  <c:v>0.15779124580645706</c:v>
                </c:pt>
                <c:pt idx="7374">
                  <c:v>0.17825398563677461</c:v>
                </c:pt>
                <c:pt idx="7375">
                  <c:v>0.15395136523457165</c:v>
                </c:pt>
                <c:pt idx="7376">
                  <c:v>0.16481086974567022</c:v>
                </c:pt>
                <c:pt idx="7377">
                  <c:v>-9.46368741380752E-2</c:v>
                </c:pt>
                <c:pt idx="7378">
                  <c:v>-1.0265608262711348</c:v>
                </c:pt>
                <c:pt idx="7379">
                  <c:v>-15.081289245950657</c:v>
                </c:pt>
                <c:pt idx="7380">
                  <c:v>5.9149820159564291E-2</c:v>
                </c:pt>
                <c:pt idx="7381">
                  <c:v>-4.9327712363568282E-2</c:v>
                </c:pt>
                <c:pt idx="7382">
                  <c:v>0.90885211194180449</c:v>
                </c:pt>
                <c:pt idx="7383">
                  <c:v>-0.58456203020064201</c:v>
                </c:pt>
                <c:pt idx="7384">
                  <c:v>-3.7263903928640634</c:v>
                </c:pt>
                <c:pt idx="7385">
                  <c:v>8.6462586799900301</c:v>
                </c:pt>
                <c:pt idx="7386">
                  <c:v>1.0840642647884746</c:v>
                </c:pt>
                <c:pt idx="7387">
                  <c:v>10.702749878828293</c:v>
                </c:pt>
                <c:pt idx="7388">
                  <c:v>0.10945114241599706</c:v>
                </c:pt>
                <c:pt idx="7389">
                  <c:v>0.39522901819866385</c:v>
                </c:pt>
                <c:pt idx="7390">
                  <c:v>0.1429579538420431</c:v>
                </c:pt>
                <c:pt idx="7391">
                  <c:v>0.1429579538420431</c:v>
                </c:pt>
                <c:pt idx="7392">
                  <c:v>0.1429579538420431</c:v>
                </c:pt>
                <c:pt idx="7393">
                  <c:v>0.12489124782780874</c:v>
                </c:pt>
                <c:pt idx="7394">
                  <c:v>0.12489124782780874</c:v>
                </c:pt>
                <c:pt idx="7395">
                  <c:v>-0.16544335038375815</c:v>
                </c:pt>
                <c:pt idx="7396">
                  <c:v>-0.40808473863707667</c:v>
                </c:pt>
                <c:pt idx="7397">
                  <c:v>-1.0888316142736243E-2</c:v>
                </c:pt>
                <c:pt idx="7398">
                  <c:v>0.39844098874814848</c:v>
                </c:pt>
                <c:pt idx="7399">
                  <c:v>0.55873095914797644</c:v>
                </c:pt>
                <c:pt idx="7400">
                  <c:v>7.66212816029124E-2</c:v>
                </c:pt>
                <c:pt idx="7401">
                  <c:v>8.1739314456997798E-3</c:v>
                </c:pt>
                <c:pt idx="7402">
                  <c:v>4.4394119358453749E-2</c:v>
                </c:pt>
                <c:pt idx="7403">
                  <c:v>6.8171502641579548E-2</c:v>
                </c:pt>
                <c:pt idx="7404">
                  <c:v>7.3657041725308986E-2</c:v>
                </c:pt>
                <c:pt idx="7405">
                  <c:v>0.55090066464752308</c:v>
                </c:pt>
                <c:pt idx="7406">
                  <c:v>1.278859372995476</c:v>
                </c:pt>
                <c:pt idx="7407">
                  <c:v>4.5514659252368486E-2</c:v>
                </c:pt>
                <c:pt idx="7408">
                  <c:v>1.9151100344911336E-2</c:v>
                </c:pt>
                <c:pt idx="7409">
                  <c:v>1.5767315858316231E-2</c:v>
                </c:pt>
                <c:pt idx="7410">
                  <c:v>-0.85903894944804426</c:v>
                </c:pt>
                <c:pt idx="7411">
                  <c:v>0.31487333735341216</c:v>
                </c:pt>
                <c:pt idx="7412">
                  <c:v>0.15412314531941945</c:v>
                </c:pt>
                <c:pt idx="7413">
                  <c:v>0.54251155301814891</c:v>
                </c:pt>
                <c:pt idx="7414">
                  <c:v>0.25869111592754473</c:v>
                </c:pt>
                <c:pt idx="7415">
                  <c:v>0.35085528035086461</c:v>
                </c:pt>
                <c:pt idx="7416">
                  <c:v>0.32038427982202489</c:v>
                </c:pt>
                <c:pt idx="7417">
                  <c:v>0.35693454471527553</c:v>
                </c:pt>
                <c:pt idx="7418">
                  <c:v>-0.5719063478957096</c:v>
                </c:pt>
                <c:pt idx="7419">
                  <c:v>-0.5800967455493401</c:v>
                </c:pt>
                <c:pt idx="7420">
                  <c:v>1.1119549328049823</c:v>
                </c:pt>
                <c:pt idx="7421">
                  <c:v>0.87406842494289771</c:v>
                </c:pt>
                <c:pt idx="7422">
                  <c:v>-1.9569312781081138</c:v>
                </c:pt>
                <c:pt idx="7423">
                  <c:v>0.48450000923851305</c:v>
                </c:pt>
                <c:pt idx="7424">
                  <c:v>0.99640075894593227</c:v>
                </c:pt>
                <c:pt idx="7425">
                  <c:v>0.65618411800751575</c:v>
                </c:pt>
                <c:pt idx="7426">
                  <c:v>-12.188279751964144</c:v>
                </c:pt>
                <c:pt idx="7427">
                  <c:v>-0.5719063478957096</c:v>
                </c:pt>
                <c:pt idx="7428">
                  <c:v>-0.79354912253257348</c:v>
                </c:pt>
                <c:pt idx="7429">
                  <c:v>-5.7081095207267625E-2</c:v>
                </c:pt>
                <c:pt idx="7430">
                  <c:v>-7.3777926139547673E-2</c:v>
                </c:pt>
                <c:pt idx="7431">
                  <c:v>0.30012372456901415</c:v>
                </c:pt>
                <c:pt idx="7432">
                  <c:v>1.2459102280425844</c:v>
                </c:pt>
                <c:pt idx="7433">
                  <c:v>-1.4876652993662416</c:v>
                </c:pt>
                <c:pt idx="7434">
                  <c:v>0.505829539757782</c:v>
                </c:pt>
                <c:pt idx="7435">
                  <c:v>-11.731601884675786</c:v>
                </c:pt>
                <c:pt idx="7436">
                  <c:v>-0.61972791888183298</c:v>
                </c:pt>
                <c:pt idx="7437">
                  <c:v>-11.344665782303407</c:v>
                </c:pt>
                <c:pt idx="7438">
                  <c:v>-0.73462735209700547</c:v>
                </c:pt>
                <c:pt idx="7439">
                  <c:v>-0.40017954055173072</c:v>
                </c:pt>
                <c:pt idx="7440">
                  <c:v>0</c:v>
                </c:pt>
                <c:pt idx="7441">
                  <c:v>-0.30812229536233188</c:v>
                </c:pt>
                <c:pt idx="7442">
                  <c:v>9.6450579349844787</c:v>
                </c:pt>
                <c:pt idx="7443">
                  <c:v>-8.0624959257337636</c:v>
                </c:pt>
                <c:pt idx="7444">
                  <c:v>1.7040151723649195</c:v>
                </c:pt>
                <c:pt idx="7445">
                  <c:v>-0.7062687969432897</c:v>
                </c:pt>
                <c:pt idx="7446">
                  <c:v>2.5227723045660171</c:v>
                </c:pt>
                <c:pt idx="7447">
                  <c:v>12.307011018304399</c:v>
                </c:pt>
                <c:pt idx="7448">
                  <c:v>-0.65156154033751557</c:v>
                </c:pt>
                <c:pt idx="7449">
                  <c:v>1.187226310202528</c:v>
                </c:pt>
                <c:pt idx="7450">
                  <c:v>9.7604427459966399</c:v>
                </c:pt>
                <c:pt idx="7451">
                  <c:v>8.0606959316875546</c:v>
                </c:pt>
                <c:pt idx="7452">
                  <c:v>0.71926359243274718</c:v>
                </c:pt>
                <c:pt idx="7453">
                  <c:v>0.53433642765118816</c:v>
                </c:pt>
                <c:pt idx="7454">
                  <c:v>-1.2615924316598874</c:v>
                </c:pt>
                <c:pt idx="7455">
                  <c:v>-6.0732489820306386</c:v>
                </c:pt>
                <c:pt idx="7456">
                  <c:v>2.1478986951123136</c:v>
                </c:pt>
                <c:pt idx="7457">
                  <c:v>10.229219383469125</c:v>
                </c:pt>
                <c:pt idx="7458">
                  <c:v>8.8809266957855959E-2</c:v>
                </c:pt>
                <c:pt idx="7459">
                  <c:v>-0.26119104238391666</c:v>
                </c:pt>
                <c:pt idx="7460">
                  <c:v>0.2255597004151311</c:v>
                </c:pt>
                <c:pt idx="7461">
                  <c:v>0.4830739671093699</c:v>
                </c:pt>
                <c:pt idx="7462">
                  <c:v>-2.1583498071082743E-2</c:v>
                </c:pt>
                <c:pt idx="7463">
                  <c:v>0.84338765330236054</c:v>
                </c:pt>
                <c:pt idx="7464">
                  <c:v>-0.62457435662001293</c:v>
                </c:pt>
                <c:pt idx="7465">
                  <c:v>-6.0135177438093725</c:v>
                </c:pt>
                <c:pt idx="7466">
                  <c:v>0.40911266532173862</c:v>
                </c:pt>
                <c:pt idx="7467">
                  <c:v>0.95650701842533625</c:v>
                </c:pt>
                <c:pt idx="7468">
                  <c:v>-1.3664027240279673</c:v>
                </c:pt>
                <c:pt idx="7469">
                  <c:v>-0.32525781950121718</c:v>
                </c:pt>
                <c:pt idx="7470">
                  <c:v>0.87368355021859945</c:v>
                </c:pt>
                <c:pt idx="7471">
                  <c:v>2.0418201756946268</c:v>
                </c:pt>
                <c:pt idx="7472">
                  <c:v>6.0732489820306386</c:v>
                </c:pt>
                <c:pt idx="7473">
                  <c:v>2.3677317845004868</c:v>
                </c:pt>
                <c:pt idx="7474">
                  <c:v>-8.4931883070134955</c:v>
                </c:pt>
                <c:pt idx="7475">
                  <c:v>0.53287398957270216</c:v>
                </c:pt>
                <c:pt idx="7476">
                  <c:v>0.77229866727848684</c:v>
                </c:pt>
                <c:pt idx="7477">
                  <c:v>0.48089004657346973</c:v>
                </c:pt>
                <c:pt idx="7478">
                  <c:v>3.1417562086322901</c:v>
                </c:pt>
                <c:pt idx="7479">
                  <c:v>-0.13430109171159069</c:v>
                </c:pt>
                <c:pt idx="7480">
                  <c:v>4.6362829700699235</c:v>
                </c:pt>
                <c:pt idx="7481">
                  <c:v>-0.13178987255554128</c:v>
                </c:pt>
                <c:pt idx="7482">
                  <c:v>1.4710715341931719</c:v>
                </c:pt>
                <c:pt idx="7483">
                  <c:v>0.87337757285318329</c:v>
                </c:pt>
                <c:pt idx="7484">
                  <c:v>-0.65350468347336299</c:v>
                </c:pt>
                <c:pt idx="7485">
                  <c:v>-0.44118978713481211</c:v>
                </c:pt>
                <c:pt idx="7486">
                  <c:v>-0.33703498727757097</c:v>
                </c:pt>
                <c:pt idx="7487">
                  <c:v>0.21351426998999509</c:v>
                </c:pt>
                <c:pt idx="7488">
                  <c:v>-13.287808556012996</c:v>
                </c:pt>
                <c:pt idx="7489">
                  <c:v>0.5421494171821829</c:v>
                </c:pt>
                <c:pt idx="7490">
                  <c:v>-0.2812727921190723</c:v>
                </c:pt>
                <c:pt idx="7491">
                  <c:v>0.38109016735550627</c:v>
                </c:pt>
                <c:pt idx="7492">
                  <c:v>2.0697540327968653</c:v>
                </c:pt>
                <c:pt idx="7493">
                  <c:v>-0.28540221886224804</c:v>
                </c:pt>
                <c:pt idx="7494">
                  <c:v>0.47145080818411017</c:v>
                </c:pt>
                <c:pt idx="7495">
                  <c:v>-0.8514774752899118</c:v>
                </c:pt>
                <c:pt idx="7496">
                  <c:v>0.82077543781992568</c:v>
                </c:pt>
                <c:pt idx="7497">
                  <c:v>-0.53765678594279931</c:v>
                </c:pt>
                <c:pt idx="7498">
                  <c:v>-11.103287808412022</c:v>
                </c:pt>
                <c:pt idx="7499">
                  <c:v>0.92929700865679821</c:v>
                </c:pt>
                <c:pt idx="7500">
                  <c:v>8.0624959257337636</c:v>
                </c:pt>
                <c:pt idx="7501">
                  <c:v>1.584821094689101</c:v>
                </c:pt>
                <c:pt idx="7502">
                  <c:v>-9.9535673550914402E-2</c:v>
                </c:pt>
                <c:pt idx="7503">
                  <c:v>12.344295907915818</c:v>
                </c:pt>
                <c:pt idx="7504">
                  <c:v>-10.291938090319151</c:v>
                </c:pt>
                <c:pt idx="7505">
                  <c:v>-9.0606959316875546</c:v>
                </c:pt>
                <c:pt idx="7506">
                  <c:v>14.135736002431859</c:v>
                </c:pt>
                <c:pt idx="7507">
                  <c:v>2.1138751128234348</c:v>
                </c:pt>
                <c:pt idx="7508">
                  <c:v>1.6657451554372018</c:v>
                </c:pt>
                <c:pt idx="7509">
                  <c:v>8.0606959316875546</c:v>
                </c:pt>
                <c:pt idx="7510">
                  <c:v>10.381182412624446</c:v>
                </c:pt>
                <c:pt idx="7511">
                  <c:v>11.188176705998535</c:v>
                </c:pt>
                <c:pt idx="7512">
                  <c:v>10.147204924942228</c:v>
                </c:pt>
                <c:pt idx="7513">
                  <c:v>1.1563420291693873</c:v>
                </c:pt>
                <c:pt idx="7514">
                  <c:v>0.40525647848625845</c:v>
                </c:pt>
                <c:pt idx="7515">
                  <c:v>0.82442843541654587</c:v>
                </c:pt>
                <c:pt idx="7516">
                  <c:v>-0.80735492205760429</c:v>
                </c:pt>
                <c:pt idx="7517">
                  <c:v>-1.1001238085125404</c:v>
                </c:pt>
                <c:pt idx="7518">
                  <c:v>5.6413308905266017E-2</c:v>
                </c:pt>
                <c:pt idx="7519">
                  <c:v>0.61297687689075275</c:v>
                </c:pt>
                <c:pt idx="7520">
                  <c:v>0.53051471669878003</c:v>
                </c:pt>
                <c:pt idx="7521">
                  <c:v>-0.41503749927884365</c:v>
                </c:pt>
                <c:pt idx="7522">
                  <c:v>1.3312059084753733</c:v>
                </c:pt>
                <c:pt idx="7523">
                  <c:v>-11.146780789986687</c:v>
                </c:pt>
                <c:pt idx="7524">
                  <c:v>3.0379294556323231</c:v>
                </c:pt>
                <c:pt idx="7525">
                  <c:v>-0.30314461920794672</c:v>
                </c:pt>
                <c:pt idx="7526">
                  <c:v>3.3199716186746766</c:v>
                </c:pt>
                <c:pt idx="7527">
                  <c:v>0.13972476366661321</c:v>
                </c:pt>
                <c:pt idx="7528">
                  <c:v>-9.229619965185119</c:v>
                </c:pt>
                <c:pt idx="7529">
                  <c:v>0.6882917474305168</c:v>
                </c:pt>
                <c:pt idx="7530">
                  <c:v>0.57018714804075776</c:v>
                </c:pt>
                <c:pt idx="7531">
                  <c:v>-4.8603480096714886</c:v>
                </c:pt>
                <c:pt idx="7532">
                  <c:v>-11.613636010763889</c:v>
                </c:pt>
                <c:pt idx="7533">
                  <c:v>1.4441838449383606</c:v>
                </c:pt>
                <c:pt idx="7534">
                  <c:v>-2.0563643768794857</c:v>
                </c:pt>
                <c:pt idx="7535">
                  <c:v>0.33091687811461695</c:v>
                </c:pt>
                <c:pt idx="7536">
                  <c:v>1.320847019497031</c:v>
                </c:pt>
                <c:pt idx="7537">
                  <c:v>3.2016338611696504</c:v>
                </c:pt>
                <c:pt idx="7538">
                  <c:v>0.31487333735341216</c:v>
                </c:pt>
                <c:pt idx="7539">
                  <c:v>0.98657948423767772</c:v>
                </c:pt>
                <c:pt idx="7540">
                  <c:v>-1.3423921974470781</c:v>
                </c:pt>
                <c:pt idx="7541">
                  <c:v>1.0087702096277325</c:v>
                </c:pt>
                <c:pt idx="7542">
                  <c:v>0.2085866218114176</c:v>
                </c:pt>
                <c:pt idx="7543">
                  <c:v>0.22152254187633516</c:v>
                </c:pt>
                <c:pt idx="7544">
                  <c:v>-13.188279751964144</c:v>
                </c:pt>
                <c:pt idx="7545">
                  <c:v>0.99284020842713405</c:v>
                </c:pt>
                <c:pt idx="7546">
                  <c:v>-0.43186212192020251</c:v>
                </c:pt>
                <c:pt idx="7547">
                  <c:v>14.135762718264584</c:v>
                </c:pt>
                <c:pt idx="7548">
                  <c:v>-7.5974318526833731</c:v>
                </c:pt>
                <c:pt idx="7549">
                  <c:v>0.95320578852105908</c:v>
                </c:pt>
                <c:pt idx="7550">
                  <c:v>-0.67780150963984021</c:v>
                </c:pt>
                <c:pt idx="7551">
                  <c:v>0.53936563428104556</c:v>
                </c:pt>
                <c:pt idx="7552">
                  <c:v>-8.3837042924740537</c:v>
                </c:pt>
                <c:pt idx="7553">
                  <c:v>5.9586464899053935</c:v>
                </c:pt>
                <c:pt idx="7554">
                  <c:v>-8.3837042924740537</c:v>
                </c:pt>
                <c:pt idx="7555">
                  <c:v>12.840384550711667</c:v>
                </c:pt>
                <c:pt idx="7556">
                  <c:v>0.20645087746742652</c:v>
                </c:pt>
                <c:pt idx="7557">
                  <c:v>0.43888424123321168</c:v>
                </c:pt>
                <c:pt idx="7558">
                  <c:v>0.55625691701065272</c:v>
                </c:pt>
                <c:pt idx="7559">
                  <c:v>0.34354190799342493</c:v>
                </c:pt>
                <c:pt idx="7560">
                  <c:v>-1.8983103367573122E-2</c:v>
                </c:pt>
                <c:pt idx="7561">
                  <c:v>9.5196362528432132</c:v>
                </c:pt>
                <c:pt idx="7562">
                  <c:v>9.5196362528432132</c:v>
                </c:pt>
                <c:pt idx="7563">
                  <c:v>10.229219383469125</c:v>
                </c:pt>
                <c:pt idx="7564">
                  <c:v>-0.55458885167763716</c:v>
                </c:pt>
                <c:pt idx="7565">
                  <c:v>0.50119414302855803</c:v>
                </c:pt>
                <c:pt idx="7566">
                  <c:v>-0.29099623533547148</c:v>
                </c:pt>
                <c:pt idx="7567">
                  <c:v>-0.25418348825152809</c:v>
                </c:pt>
                <c:pt idx="7568">
                  <c:v>0.26829013128528878</c:v>
                </c:pt>
                <c:pt idx="7569">
                  <c:v>0.25238716163428504</c:v>
                </c:pt>
                <c:pt idx="7570">
                  <c:v>0.16710998583525824</c:v>
                </c:pt>
                <c:pt idx="7571">
                  <c:v>2.1154772174199361</c:v>
                </c:pt>
                <c:pt idx="7572">
                  <c:v>-0.10167141789490536</c:v>
                </c:pt>
                <c:pt idx="7573">
                  <c:v>2.413085780834396</c:v>
                </c:pt>
                <c:pt idx="7574">
                  <c:v>7.0660891904577738</c:v>
                </c:pt>
                <c:pt idx="7575">
                  <c:v>-0.16573720447887885</c:v>
                </c:pt>
                <c:pt idx="7576">
                  <c:v>6.0732489820306386</c:v>
                </c:pt>
                <c:pt idx="7577">
                  <c:v>10.307580315927396</c:v>
                </c:pt>
                <c:pt idx="7578">
                  <c:v>0.31230505543583958</c:v>
                </c:pt>
                <c:pt idx="7579">
                  <c:v>3.1439297929093675</c:v>
                </c:pt>
                <c:pt idx="7580">
                  <c:v>0.25733204646961055</c:v>
                </c:pt>
                <c:pt idx="7581">
                  <c:v>1.0227200765000835</c:v>
                </c:pt>
                <c:pt idx="7582">
                  <c:v>-9.8667637673533513</c:v>
                </c:pt>
                <c:pt idx="7583">
                  <c:v>0.66215759500780302</c:v>
                </c:pt>
                <c:pt idx="7584">
                  <c:v>4.5277376320282059</c:v>
                </c:pt>
                <c:pt idx="7585">
                  <c:v>-6.5348711190867853E-2</c:v>
                </c:pt>
                <c:pt idx="7586">
                  <c:v>0.25993516717490733</c:v>
                </c:pt>
                <c:pt idx="7587">
                  <c:v>-0.24882054661409306</c:v>
                </c:pt>
                <c:pt idx="7588">
                  <c:v>12.501920096027913</c:v>
                </c:pt>
                <c:pt idx="7589">
                  <c:v>3.4765418160676631E-2</c:v>
                </c:pt>
                <c:pt idx="7590">
                  <c:v>0.32192809488736263</c:v>
                </c:pt>
                <c:pt idx="7591">
                  <c:v>0.3959286763311391</c:v>
                </c:pt>
                <c:pt idx="7592">
                  <c:v>10.059344460824425</c:v>
                </c:pt>
                <c:pt idx="7593">
                  <c:v>10.585512203543919</c:v>
                </c:pt>
                <c:pt idx="7594">
                  <c:v>0.18371195317238806</c:v>
                </c:pt>
                <c:pt idx="7595">
                  <c:v>-0.77595972578206984</c:v>
                </c:pt>
                <c:pt idx="7596">
                  <c:v>1.4285658841234907</c:v>
                </c:pt>
                <c:pt idx="7597">
                  <c:v>0.46893050727404578</c:v>
                </c:pt>
                <c:pt idx="7598">
                  <c:v>0.3499424710569588</c:v>
                </c:pt>
                <c:pt idx="7599">
                  <c:v>7.7108925697766242E-2</c:v>
                </c:pt>
                <c:pt idx="7600">
                  <c:v>1.0499252253316826</c:v>
                </c:pt>
                <c:pt idx="7601">
                  <c:v>0.1232441004636259</c:v>
                </c:pt>
                <c:pt idx="7602">
                  <c:v>-0.16492432038394633</c:v>
                </c:pt>
                <c:pt idx="7603">
                  <c:v>0.51281271496532055</c:v>
                </c:pt>
                <c:pt idx="7604">
                  <c:v>-10.703038388986418</c:v>
                </c:pt>
                <c:pt idx="7605">
                  <c:v>1.5716278622195454</c:v>
                </c:pt>
                <c:pt idx="7606">
                  <c:v>-0.87446911791614124</c:v>
                </c:pt>
                <c:pt idx="7607">
                  <c:v>-0.64075027890690317</c:v>
                </c:pt>
                <c:pt idx="7608">
                  <c:v>8.0624959257337636</c:v>
                </c:pt>
                <c:pt idx="7609">
                  <c:v>-10.866506212226202</c:v>
                </c:pt>
                <c:pt idx="7610">
                  <c:v>-1.1634987322828796</c:v>
                </c:pt>
                <c:pt idx="7611">
                  <c:v>0.68526692157741353</c:v>
                </c:pt>
                <c:pt idx="7612">
                  <c:v>0.67242534197149562</c:v>
                </c:pt>
                <c:pt idx="7613">
                  <c:v>-0.45685767497347074</c:v>
                </c:pt>
                <c:pt idx="7614">
                  <c:v>4.0776018190280299</c:v>
                </c:pt>
                <c:pt idx="7615">
                  <c:v>-0.11445872458491493</c:v>
                </c:pt>
                <c:pt idx="7616">
                  <c:v>-1.8451143980218285</c:v>
                </c:pt>
                <c:pt idx="7617">
                  <c:v>-12.125198191061759</c:v>
                </c:pt>
                <c:pt idx="7618">
                  <c:v>3.9188632372745946</c:v>
                </c:pt>
                <c:pt idx="7619">
                  <c:v>-8.0624959257337636</c:v>
                </c:pt>
                <c:pt idx="7620">
                  <c:v>11.965904504239749</c:v>
                </c:pt>
                <c:pt idx="7621">
                  <c:v>0.23309712167968999</c:v>
                </c:pt>
                <c:pt idx="7622">
                  <c:v>0.56259468769270182</c:v>
                </c:pt>
                <c:pt idx="7623">
                  <c:v>-2.0000000000000004</c:v>
                </c:pt>
                <c:pt idx="7624">
                  <c:v>-0.12444737092448882</c:v>
                </c:pt>
                <c:pt idx="7625">
                  <c:v>2.8996950942043149</c:v>
                </c:pt>
                <c:pt idx="7626">
                  <c:v>-0.40406638145784041</c:v>
                </c:pt>
                <c:pt idx="7627">
                  <c:v>0.83581136810683243</c:v>
                </c:pt>
                <c:pt idx="7628">
                  <c:v>0.28699430477797527</c:v>
                </c:pt>
                <c:pt idx="7629">
                  <c:v>6.2735755347962746E-2</c:v>
                </c:pt>
                <c:pt idx="7630">
                  <c:v>1.2437062667865559</c:v>
                </c:pt>
                <c:pt idx="7631">
                  <c:v>0.46973178196328474</c:v>
                </c:pt>
                <c:pt idx="7632">
                  <c:v>-0.33816873589457336</c:v>
                </c:pt>
                <c:pt idx="7633">
                  <c:v>0.24327115101236418</c:v>
                </c:pt>
                <c:pt idx="7634">
                  <c:v>-0.6974372299795687</c:v>
                </c:pt>
                <c:pt idx="7635">
                  <c:v>1.3785116232537298</c:v>
                </c:pt>
                <c:pt idx="7636">
                  <c:v>9.5189809291704002</c:v>
                </c:pt>
                <c:pt idx="7637">
                  <c:v>7.4472453267762155</c:v>
                </c:pt>
                <c:pt idx="7638">
                  <c:v>1.7655347463629767</c:v>
                </c:pt>
                <c:pt idx="7639">
                  <c:v>2.2370391973008492</c:v>
                </c:pt>
                <c:pt idx="7640">
                  <c:v>-10.381182412624446</c:v>
                </c:pt>
                <c:pt idx="7641">
                  <c:v>0.50618538733703944</c:v>
                </c:pt>
                <c:pt idx="7642">
                  <c:v>0.11547721741993588</c:v>
                </c:pt>
                <c:pt idx="7643">
                  <c:v>1.0919224894410391</c:v>
                </c:pt>
                <c:pt idx="7644">
                  <c:v>0.11042398969365065</c:v>
                </c:pt>
                <c:pt idx="7645">
                  <c:v>0.46433279553561718</c:v>
                </c:pt>
                <c:pt idx="7646">
                  <c:v>1.8898170822495772</c:v>
                </c:pt>
                <c:pt idx="7647">
                  <c:v>-0.561878887608115</c:v>
                </c:pt>
                <c:pt idx="7648">
                  <c:v>2.5849625007211561</c:v>
                </c:pt>
                <c:pt idx="7649">
                  <c:v>-10.059795091795101</c:v>
                </c:pt>
                <c:pt idx="7650">
                  <c:v>5.1153398636767093</c:v>
                </c:pt>
                <c:pt idx="7651">
                  <c:v>5.5262412501027365</c:v>
                </c:pt>
                <c:pt idx="7652">
                  <c:v>0.24000343717845293</c:v>
                </c:pt>
                <c:pt idx="7653">
                  <c:v>0.26303440583379434</c:v>
                </c:pt>
                <c:pt idx="7654">
                  <c:v>6.0732489820306386</c:v>
                </c:pt>
                <c:pt idx="7655">
                  <c:v>-13.885473953418325</c:v>
                </c:pt>
                <c:pt idx="7656">
                  <c:v>2.0696341878370519</c:v>
                </c:pt>
                <c:pt idx="7657">
                  <c:v>0.38927440321376194</c:v>
                </c:pt>
                <c:pt idx="7658">
                  <c:v>-0.67389622914144443</c:v>
                </c:pt>
                <c:pt idx="7659">
                  <c:v>1.185866545311334</c:v>
                </c:pt>
                <c:pt idx="7660">
                  <c:v>-0.28950661719498505</c:v>
                </c:pt>
                <c:pt idx="7661">
                  <c:v>7.6486571760385464</c:v>
                </c:pt>
                <c:pt idx="7662">
                  <c:v>-0.35492721333770455</c:v>
                </c:pt>
                <c:pt idx="7663">
                  <c:v>-0.15466612150323683</c:v>
                </c:pt>
                <c:pt idx="7664">
                  <c:v>14.514241460423165</c:v>
                </c:pt>
                <c:pt idx="7665">
                  <c:v>0.10664256004517472</c:v>
                </c:pt>
                <c:pt idx="7666">
                  <c:v>0.68427705463934585</c:v>
                </c:pt>
                <c:pt idx="7667">
                  <c:v>-7.9899547173870475E-2</c:v>
                </c:pt>
                <c:pt idx="7668">
                  <c:v>-0.11925984947911011</c:v>
                </c:pt>
                <c:pt idx="7669">
                  <c:v>-0.377430779270364</c:v>
                </c:pt>
                <c:pt idx="7670">
                  <c:v>-0.11395618929708598</c:v>
                </c:pt>
                <c:pt idx="7671">
                  <c:v>-0.74961124904013077</c:v>
                </c:pt>
                <c:pt idx="7672">
                  <c:v>0</c:v>
                </c:pt>
                <c:pt idx="7673">
                  <c:v>-2.5088799218138141E-2</c:v>
                </c:pt>
                <c:pt idx="7674">
                  <c:v>2.2944473584652552</c:v>
                </c:pt>
                <c:pt idx="7675">
                  <c:v>6.2464086946653646E-2</c:v>
                </c:pt>
                <c:pt idx="7676">
                  <c:v>0.19068356160910999</c:v>
                </c:pt>
                <c:pt idx="7677">
                  <c:v>-2.0599486763334065</c:v>
                </c:pt>
                <c:pt idx="7678">
                  <c:v>-13.840318978135199</c:v>
                </c:pt>
                <c:pt idx="7679">
                  <c:v>0.97245367311433772</c:v>
                </c:pt>
                <c:pt idx="7680">
                  <c:v>1.4923963819850834</c:v>
                </c:pt>
                <c:pt idx="7681">
                  <c:v>-0.42760617278189955</c:v>
                </c:pt>
                <c:pt idx="7682">
                  <c:v>-8.0624959257337636</c:v>
                </c:pt>
                <c:pt idx="7683">
                  <c:v>-9.9469062744563992</c:v>
                </c:pt>
                <c:pt idx="7684">
                  <c:v>-12.059119092544519</c:v>
                </c:pt>
                <c:pt idx="7685">
                  <c:v>1.0619277491432018</c:v>
                </c:pt>
                <c:pt idx="7686">
                  <c:v>3.259527154046181</c:v>
                </c:pt>
                <c:pt idx="7687">
                  <c:v>8.0624959257337636</c:v>
                </c:pt>
                <c:pt idx="7688">
                  <c:v>0.15795235977623617</c:v>
                </c:pt>
                <c:pt idx="7689">
                  <c:v>0.37550913509220646</c:v>
                </c:pt>
                <c:pt idx="7690">
                  <c:v>-11.229219383469125</c:v>
                </c:pt>
                <c:pt idx="7691">
                  <c:v>-0.8145864912886801</c:v>
                </c:pt>
                <c:pt idx="7692">
                  <c:v>1.8236772273595372</c:v>
                </c:pt>
                <c:pt idx="7693">
                  <c:v>-10.229619965185119</c:v>
                </c:pt>
                <c:pt idx="7694">
                  <c:v>0.56768450928932068</c:v>
                </c:pt>
                <c:pt idx="7695">
                  <c:v>0.86367852878721973</c:v>
                </c:pt>
                <c:pt idx="7696">
                  <c:v>-0.97075747787693745</c:v>
                </c:pt>
                <c:pt idx="7697">
                  <c:v>2.9422845021437123</c:v>
                </c:pt>
                <c:pt idx="7698">
                  <c:v>-0.11196464690917277</c:v>
                </c:pt>
                <c:pt idx="7699">
                  <c:v>-0.11272631092107613</c:v>
                </c:pt>
                <c:pt idx="7700">
                  <c:v>2.425363351960566</c:v>
                </c:pt>
                <c:pt idx="7701">
                  <c:v>0.3430078130061901</c:v>
                </c:pt>
                <c:pt idx="7702">
                  <c:v>9.5183253076908674</c:v>
                </c:pt>
                <c:pt idx="7703">
                  <c:v>3.8791630697929338</c:v>
                </c:pt>
                <c:pt idx="7704">
                  <c:v>1.0780025120012733</c:v>
                </c:pt>
                <c:pt idx="7705">
                  <c:v>-1.1142754722101826</c:v>
                </c:pt>
                <c:pt idx="7706">
                  <c:v>-6.7414669864011483</c:v>
                </c:pt>
                <c:pt idx="7707">
                  <c:v>-6.0732489820306386</c:v>
                </c:pt>
                <c:pt idx="7708">
                  <c:v>-0.15200309344504997</c:v>
                </c:pt>
                <c:pt idx="7709">
                  <c:v>0.50663414003619667</c:v>
                </c:pt>
                <c:pt idx="7710">
                  <c:v>-4.997635079478866</c:v>
                </c:pt>
                <c:pt idx="7711">
                  <c:v>-10.917372079476841</c:v>
                </c:pt>
                <c:pt idx="7712">
                  <c:v>1.513543044231269</c:v>
                </c:pt>
                <c:pt idx="7713">
                  <c:v>0.37706964907982332</c:v>
                </c:pt>
                <c:pt idx="7714">
                  <c:v>-10.059344460824425</c:v>
                </c:pt>
                <c:pt idx="7715">
                  <c:v>7.2310259370853744</c:v>
                </c:pt>
                <c:pt idx="7716">
                  <c:v>-0.12029423371771159</c:v>
                </c:pt>
                <c:pt idx="7717">
                  <c:v>-0.98000852481253387</c:v>
                </c:pt>
                <c:pt idx="7718">
                  <c:v>7.6486571760385464</c:v>
                </c:pt>
                <c:pt idx="7719">
                  <c:v>-1.53051471669878</c:v>
                </c:pt>
                <c:pt idx="7720">
                  <c:v>0.25375659224578306</c:v>
                </c:pt>
                <c:pt idx="7721">
                  <c:v>0.18857770834420434</c:v>
                </c:pt>
                <c:pt idx="7722">
                  <c:v>0.29564877008851331</c:v>
                </c:pt>
                <c:pt idx="7723">
                  <c:v>0.35267161831847016</c:v>
                </c:pt>
                <c:pt idx="7724">
                  <c:v>1.3479233034203066</c:v>
                </c:pt>
                <c:pt idx="7725">
                  <c:v>1.0641303374197155</c:v>
                </c:pt>
                <c:pt idx="7726">
                  <c:v>-9.4464684003492339E-2</c:v>
                </c:pt>
                <c:pt idx="7727">
                  <c:v>9.6215315259302978E-2</c:v>
                </c:pt>
                <c:pt idx="7728">
                  <c:v>-1.2400804207401479</c:v>
                </c:pt>
                <c:pt idx="7729">
                  <c:v>2.1862008262718109</c:v>
                </c:pt>
                <c:pt idx="7730">
                  <c:v>0.32192809488736235</c:v>
                </c:pt>
                <c:pt idx="7731">
                  <c:v>-2.7682505019307135</c:v>
                </c:pt>
                <c:pt idx="7732">
                  <c:v>1.112150734413119</c:v>
                </c:pt>
                <c:pt idx="7733">
                  <c:v>-0.12553088208385862</c:v>
                </c:pt>
                <c:pt idx="7734">
                  <c:v>-1.8483975995281936</c:v>
                </c:pt>
                <c:pt idx="7735">
                  <c:v>-0.52111078649479592</c:v>
                </c:pt>
                <c:pt idx="7736">
                  <c:v>0.63832572631988138</c:v>
                </c:pt>
                <c:pt idx="7737">
                  <c:v>-1.3714937314105181E-2</c:v>
                </c:pt>
                <c:pt idx="7738">
                  <c:v>1.0004006929732432</c:v>
                </c:pt>
                <c:pt idx="7739">
                  <c:v>-1.3878741242427308E-3</c:v>
                </c:pt>
                <c:pt idx="7740">
                  <c:v>1.3770696490798233</c:v>
                </c:pt>
                <c:pt idx="7741">
                  <c:v>-0.97547768086593112</c:v>
                </c:pt>
                <c:pt idx="7742">
                  <c:v>0.41203875564900816</c:v>
                </c:pt>
                <c:pt idx="7743">
                  <c:v>10.518653155673389</c:v>
                </c:pt>
                <c:pt idx="7744">
                  <c:v>0.21299372333419844</c:v>
                </c:pt>
                <c:pt idx="7745">
                  <c:v>4.0689473537174923</c:v>
                </c:pt>
                <c:pt idx="7746">
                  <c:v>1.0848888975865132</c:v>
                </c:pt>
                <c:pt idx="7747">
                  <c:v>8.6438561897747253</c:v>
                </c:pt>
                <c:pt idx="7748">
                  <c:v>-4.3714208452923424</c:v>
                </c:pt>
                <c:pt idx="7749">
                  <c:v>-1.4332175153438649</c:v>
                </c:pt>
                <c:pt idx="7750">
                  <c:v>0.1955508091178067</c:v>
                </c:pt>
                <c:pt idx="7751">
                  <c:v>0.2783011624871044</c:v>
                </c:pt>
                <c:pt idx="7752">
                  <c:v>-0.2561393928621456</c:v>
                </c:pt>
                <c:pt idx="7753">
                  <c:v>3.7608714617549293</c:v>
                </c:pt>
                <c:pt idx="7754">
                  <c:v>2.6394997847305888</c:v>
                </c:pt>
                <c:pt idx="7755">
                  <c:v>0.16992500144231265</c:v>
                </c:pt>
                <c:pt idx="7756">
                  <c:v>0.66073000833912099</c:v>
                </c:pt>
                <c:pt idx="7757">
                  <c:v>0.16579642094693892</c:v>
                </c:pt>
                <c:pt idx="7758">
                  <c:v>0.83399004856107106</c:v>
                </c:pt>
                <c:pt idx="7759">
                  <c:v>-5.0874628412503391</c:v>
                </c:pt>
                <c:pt idx="7760">
                  <c:v>2.2972018080174372</c:v>
                </c:pt>
                <c:pt idx="7761">
                  <c:v>-0.32496215497699582</c:v>
                </c:pt>
                <c:pt idx="7762">
                  <c:v>-0.44873701784106118</c:v>
                </c:pt>
                <c:pt idx="7763">
                  <c:v>-0.12248400652499507</c:v>
                </c:pt>
                <c:pt idx="7764">
                  <c:v>-0.16992500144231246</c:v>
                </c:pt>
                <c:pt idx="7765">
                  <c:v>0.22032995487955562</c:v>
                </c:pt>
                <c:pt idx="7766">
                  <c:v>1.658963082164933</c:v>
                </c:pt>
                <c:pt idx="7767">
                  <c:v>0.86539553429067906</c:v>
                </c:pt>
                <c:pt idx="7768">
                  <c:v>12.643856189774723</c:v>
                </c:pt>
                <c:pt idx="7769">
                  <c:v>-0.34778283818294908</c:v>
                </c:pt>
                <c:pt idx="7770">
                  <c:v>-5.9857574131704743</c:v>
                </c:pt>
                <c:pt idx="7771">
                  <c:v>10.147204924942228</c:v>
                </c:pt>
                <c:pt idx="7772">
                  <c:v>11.188176705998535</c:v>
                </c:pt>
                <c:pt idx="7773">
                  <c:v>10.966024713800364</c:v>
                </c:pt>
                <c:pt idx="7774">
                  <c:v>1.1186444964986189</c:v>
                </c:pt>
                <c:pt idx="7775">
                  <c:v>-0.83650126771712052</c:v>
                </c:pt>
                <c:pt idx="7776">
                  <c:v>2.4662449951872802</c:v>
                </c:pt>
                <c:pt idx="7777">
                  <c:v>6.0732489820306386</c:v>
                </c:pt>
                <c:pt idx="7778">
                  <c:v>0.18137263126062375</c:v>
                </c:pt>
                <c:pt idx="7779">
                  <c:v>7.0660891904577738</c:v>
                </c:pt>
                <c:pt idx="7780">
                  <c:v>-4.6866392011911966</c:v>
                </c:pt>
                <c:pt idx="7781">
                  <c:v>0.26918663281538896</c:v>
                </c:pt>
                <c:pt idx="7782">
                  <c:v>10.833089708959287</c:v>
                </c:pt>
                <c:pt idx="7783">
                  <c:v>0.51078159366738429</c:v>
                </c:pt>
                <c:pt idx="7784">
                  <c:v>-1.2001918869957444</c:v>
                </c:pt>
                <c:pt idx="7785">
                  <c:v>-0.73616431947696737</c:v>
                </c:pt>
                <c:pt idx="7786">
                  <c:v>0.22478693647683048</c:v>
                </c:pt>
                <c:pt idx="7787">
                  <c:v>1.7369655941662063</c:v>
                </c:pt>
                <c:pt idx="7788">
                  <c:v>7.6462586799900292</c:v>
                </c:pt>
                <c:pt idx="7789">
                  <c:v>8.0606959316875546</c:v>
                </c:pt>
                <c:pt idx="7790">
                  <c:v>0.86445532928812174</c:v>
                </c:pt>
                <c:pt idx="7791">
                  <c:v>-0.42425602930822259</c:v>
                </c:pt>
                <c:pt idx="7792">
                  <c:v>6.5494638194997705</c:v>
                </c:pt>
                <c:pt idx="7793">
                  <c:v>-11.673750739438065</c:v>
                </c:pt>
                <c:pt idx="7794">
                  <c:v>13.582455645110581</c:v>
                </c:pt>
                <c:pt idx="7795">
                  <c:v>8.0588936890535692</c:v>
                </c:pt>
                <c:pt idx="7796">
                  <c:v>-0.13191167550558097</c:v>
                </c:pt>
                <c:pt idx="7797">
                  <c:v>-9.7604427459966399</c:v>
                </c:pt>
                <c:pt idx="7798">
                  <c:v>9.8672787397096631</c:v>
                </c:pt>
                <c:pt idx="7799">
                  <c:v>8.3822637581148385</c:v>
                </c:pt>
                <c:pt idx="7800">
                  <c:v>-10.146780789986687</c:v>
                </c:pt>
                <c:pt idx="7801">
                  <c:v>-0.93240192184918957</c:v>
                </c:pt>
                <c:pt idx="7802">
                  <c:v>10.45189794595189</c:v>
                </c:pt>
                <c:pt idx="7803">
                  <c:v>8.1916290146907471</c:v>
                </c:pt>
                <c:pt idx="7804">
                  <c:v>0.34513548604868749</c:v>
                </c:pt>
                <c:pt idx="7805">
                  <c:v>0.34792330342030658</c:v>
                </c:pt>
                <c:pt idx="7806">
                  <c:v>0.41485255023162054</c:v>
                </c:pt>
                <c:pt idx="7807">
                  <c:v>-0.52853976205489084</c:v>
                </c:pt>
                <c:pt idx="7808">
                  <c:v>6.4429434958487288</c:v>
                </c:pt>
                <c:pt idx="7809">
                  <c:v>-5.3457748368417297</c:v>
                </c:pt>
                <c:pt idx="7810">
                  <c:v>7.9677442801733264E-2</c:v>
                </c:pt>
                <c:pt idx="7811">
                  <c:v>-2.6027862540088367</c:v>
                </c:pt>
                <c:pt idx="7812">
                  <c:v>1.767339243209725</c:v>
                </c:pt>
                <c:pt idx="7813">
                  <c:v>-0.91753783980802739</c:v>
                </c:pt>
                <c:pt idx="7814">
                  <c:v>9.1051980127903179E-2</c:v>
                </c:pt>
                <c:pt idx="7815">
                  <c:v>-0.47713362037075624</c:v>
                </c:pt>
                <c:pt idx="7816">
                  <c:v>0.46394709975979032</c:v>
                </c:pt>
                <c:pt idx="7817">
                  <c:v>-0.28293396327149861</c:v>
                </c:pt>
                <c:pt idx="7818">
                  <c:v>-12.485326189240524</c:v>
                </c:pt>
                <c:pt idx="7819">
                  <c:v>-10.229619965185119</c:v>
                </c:pt>
                <c:pt idx="7820">
                  <c:v>-4.7725895038969268</c:v>
                </c:pt>
                <c:pt idx="7821">
                  <c:v>0.21546374100205468</c:v>
                </c:pt>
                <c:pt idx="7822">
                  <c:v>9.7598881832218343</c:v>
                </c:pt>
                <c:pt idx="7823">
                  <c:v>-1.5849625007211567</c:v>
                </c:pt>
                <c:pt idx="7824">
                  <c:v>1</c:v>
                </c:pt>
                <c:pt idx="7825">
                  <c:v>0.98114097274868439</c:v>
                </c:pt>
                <c:pt idx="7826">
                  <c:v>-6.8286654283030161</c:v>
                </c:pt>
                <c:pt idx="7827">
                  <c:v>-3.2992830981427481</c:v>
                </c:pt>
                <c:pt idx="7828">
                  <c:v>-5.0262902510243179E-2</c:v>
                </c:pt>
                <c:pt idx="7829">
                  <c:v>-0.79638608104672137</c:v>
                </c:pt>
                <c:pt idx="7830">
                  <c:v>8.3837042924740537</c:v>
                </c:pt>
                <c:pt idx="7831">
                  <c:v>2.4306111313137588</c:v>
                </c:pt>
                <c:pt idx="7832">
                  <c:v>-7.6486571760385464</c:v>
                </c:pt>
                <c:pt idx="7833">
                  <c:v>12.43402002712266</c:v>
                </c:pt>
                <c:pt idx="7834">
                  <c:v>-9.0415295222218431E-2</c:v>
                </c:pt>
                <c:pt idx="7835">
                  <c:v>0.13124453327825245</c:v>
                </c:pt>
                <c:pt idx="7836">
                  <c:v>-0.37357467157351909</c:v>
                </c:pt>
                <c:pt idx="7837">
                  <c:v>0.68195882719679712</c:v>
                </c:pt>
                <c:pt idx="7838">
                  <c:v>-8.6462586799900301</c:v>
                </c:pt>
                <c:pt idx="7839">
                  <c:v>-0.14336417517117722</c:v>
                </c:pt>
                <c:pt idx="7840">
                  <c:v>12.501920096027913</c:v>
                </c:pt>
                <c:pt idx="7841">
                  <c:v>-0.62015192918345652</c:v>
                </c:pt>
                <c:pt idx="7842">
                  <c:v>4.3692338096657197</c:v>
                </c:pt>
                <c:pt idx="7843">
                  <c:v>0.12462665451374458</c:v>
                </c:pt>
                <c:pt idx="7844">
                  <c:v>-8.0624959257337636</c:v>
                </c:pt>
                <c:pt idx="7845">
                  <c:v>-11.786950240502948</c:v>
                </c:pt>
                <c:pt idx="7846">
                  <c:v>-0.17433018056231397</c:v>
                </c:pt>
                <c:pt idx="7847">
                  <c:v>7.8426646956816295E-2</c:v>
                </c:pt>
                <c:pt idx="7848">
                  <c:v>1.0690416444296511</c:v>
                </c:pt>
                <c:pt idx="7849">
                  <c:v>0.6995383153995598</c:v>
                </c:pt>
                <c:pt idx="7850">
                  <c:v>0.57373524529790165</c:v>
                </c:pt>
                <c:pt idx="7851">
                  <c:v>-9.697008846681919E-2</c:v>
                </c:pt>
                <c:pt idx="7852">
                  <c:v>0.16337134761625752</c:v>
                </c:pt>
                <c:pt idx="7853">
                  <c:v>5.1074184594269358E-2</c:v>
                </c:pt>
                <c:pt idx="7854">
                  <c:v>-10.966265102877133</c:v>
                </c:pt>
                <c:pt idx="7855">
                  <c:v>2.7349237326344165</c:v>
                </c:pt>
                <c:pt idx="7856">
                  <c:v>0.28590887208638077</c:v>
                </c:pt>
                <c:pt idx="7857">
                  <c:v>0.15004556934433344</c:v>
                </c:pt>
                <c:pt idx="7858">
                  <c:v>8.8683081332894673</c:v>
                </c:pt>
                <c:pt idx="7859">
                  <c:v>10.059795091795101</c:v>
                </c:pt>
                <c:pt idx="7860">
                  <c:v>1.3911907573244759</c:v>
                </c:pt>
                <c:pt idx="7861">
                  <c:v>-3.8073549220576046</c:v>
                </c:pt>
                <c:pt idx="7862">
                  <c:v>10.644156719937438</c:v>
                </c:pt>
                <c:pt idx="7863">
                  <c:v>1.4566384037456168</c:v>
                </c:pt>
                <c:pt idx="7864">
                  <c:v>-1.9958000114707144</c:v>
                </c:pt>
                <c:pt idx="7865">
                  <c:v>-7.6486571760385464</c:v>
                </c:pt>
                <c:pt idx="7866">
                  <c:v>9.0606959316875546</c:v>
                </c:pt>
                <c:pt idx="7867">
                  <c:v>3.1708859727338057E-2</c:v>
                </c:pt>
                <c:pt idx="7868">
                  <c:v>-2.6968553807920532</c:v>
                </c:pt>
                <c:pt idx="7869">
                  <c:v>0.42795338716412906</c:v>
                </c:pt>
                <c:pt idx="7870">
                  <c:v>9.1630475465568031E-2</c:v>
                </c:pt>
                <c:pt idx="7871">
                  <c:v>0.35477697446136963</c:v>
                </c:pt>
                <c:pt idx="7872">
                  <c:v>-0.15145234137083319</c:v>
                </c:pt>
                <c:pt idx="7873">
                  <c:v>0.18712398654676121</c:v>
                </c:pt>
                <c:pt idx="7874">
                  <c:v>0.49530277303916215</c:v>
                </c:pt>
                <c:pt idx="7875">
                  <c:v>0.21644928197041732</c:v>
                </c:pt>
                <c:pt idx="7876">
                  <c:v>-8.0624959257337636</c:v>
                </c:pt>
                <c:pt idx="7877">
                  <c:v>1.4788341498598132</c:v>
                </c:pt>
                <c:pt idx="7878">
                  <c:v>0.77657745006506296</c:v>
                </c:pt>
                <c:pt idx="7879">
                  <c:v>0.54314232502652904</c:v>
                </c:pt>
                <c:pt idx="7880">
                  <c:v>0.30039493333772072</c:v>
                </c:pt>
                <c:pt idx="7881">
                  <c:v>-12.10339709935112</c:v>
                </c:pt>
                <c:pt idx="7882">
                  <c:v>0.82102985895468061</c:v>
                </c:pt>
                <c:pt idx="7883">
                  <c:v>10.813781191217037</c:v>
                </c:pt>
                <c:pt idx="7884">
                  <c:v>-0.27350140488486263</c:v>
                </c:pt>
                <c:pt idx="7885">
                  <c:v>0.32192809488736207</c:v>
                </c:pt>
                <c:pt idx="7886">
                  <c:v>0.5605346288644838</c:v>
                </c:pt>
                <c:pt idx="7887">
                  <c:v>0.54269677374414638</c:v>
                </c:pt>
                <c:pt idx="7888">
                  <c:v>6.0732489820306386</c:v>
                </c:pt>
                <c:pt idx="7889">
                  <c:v>-0.43101113548658482</c:v>
                </c:pt>
                <c:pt idx="7890">
                  <c:v>-8.3837042924740537</c:v>
                </c:pt>
                <c:pt idx="7891">
                  <c:v>-0.43245364213827453</c:v>
                </c:pt>
                <c:pt idx="7892">
                  <c:v>-0.8129144473995048</c:v>
                </c:pt>
                <c:pt idx="7893">
                  <c:v>1.106915203916512</c:v>
                </c:pt>
                <c:pt idx="7894">
                  <c:v>-0.15458649791246123</c:v>
                </c:pt>
                <c:pt idx="7895">
                  <c:v>0.73648501620010709</c:v>
                </c:pt>
                <c:pt idx="7896">
                  <c:v>-5.3841677038332182E-2</c:v>
                </c:pt>
                <c:pt idx="7897">
                  <c:v>-1.2130644419460548</c:v>
                </c:pt>
                <c:pt idx="7898">
                  <c:v>0.71424551766612232</c:v>
                </c:pt>
                <c:pt idx="7899">
                  <c:v>-3.6368442924193514</c:v>
                </c:pt>
                <c:pt idx="7900">
                  <c:v>-2.5635300939125836</c:v>
                </c:pt>
                <c:pt idx="7901">
                  <c:v>0.23029761942179419</c:v>
                </c:pt>
                <c:pt idx="7902">
                  <c:v>-0.16005964831610831</c:v>
                </c:pt>
                <c:pt idx="7903">
                  <c:v>-0.47804729680464397</c:v>
                </c:pt>
                <c:pt idx="7904">
                  <c:v>11.58276924038209</c:v>
                </c:pt>
                <c:pt idx="7905">
                  <c:v>-6.5077946401986964</c:v>
                </c:pt>
                <c:pt idx="7906">
                  <c:v>-1.406854295030816</c:v>
                </c:pt>
                <c:pt idx="7907">
                  <c:v>3.3594028003060248</c:v>
                </c:pt>
                <c:pt idx="7908">
                  <c:v>5.0626073069968143E-2</c:v>
                </c:pt>
                <c:pt idx="7909">
                  <c:v>3.2288186904958809</c:v>
                </c:pt>
                <c:pt idx="7910">
                  <c:v>0</c:v>
                </c:pt>
                <c:pt idx="7911">
                  <c:v>-13.628825226704336</c:v>
                </c:pt>
                <c:pt idx="7912">
                  <c:v>3.8346311649482656E-2</c:v>
                </c:pt>
                <c:pt idx="7913">
                  <c:v>0.69767646305214914</c:v>
                </c:pt>
                <c:pt idx="7914">
                  <c:v>0.89257092429145168</c:v>
                </c:pt>
                <c:pt idx="7915">
                  <c:v>0.29304697490023363</c:v>
                </c:pt>
                <c:pt idx="7916">
                  <c:v>0.56187888760811522</c:v>
                </c:pt>
                <c:pt idx="7917">
                  <c:v>-0.99640673527599144</c:v>
                </c:pt>
                <c:pt idx="7918">
                  <c:v>0.13716805228210779</c:v>
                </c:pt>
                <c:pt idx="7919">
                  <c:v>-0.16013449824950282</c:v>
                </c:pt>
                <c:pt idx="7920">
                  <c:v>1.4037305326862857</c:v>
                </c:pt>
                <c:pt idx="7921">
                  <c:v>3.9648253646926599</c:v>
                </c:pt>
                <c:pt idx="7922">
                  <c:v>8.6462586799900301</c:v>
                </c:pt>
                <c:pt idx="7923">
                  <c:v>11.344665782303407</c:v>
                </c:pt>
                <c:pt idx="7924">
                  <c:v>10.451211111832329</c:v>
                </c:pt>
                <c:pt idx="7925">
                  <c:v>-11.229219383469125</c:v>
                </c:pt>
                <c:pt idx="7926">
                  <c:v>-14.188202468179961</c:v>
                </c:pt>
                <c:pt idx="7927">
                  <c:v>0.58496250072115619</c:v>
                </c:pt>
                <c:pt idx="7928">
                  <c:v>0.19148695850563408</c:v>
                </c:pt>
                <c:pt idx="7929">
                  <c:v>1</c:v>
                </c:pt>
                <c:pt idx="7930">
                  <c:v>1.2223924213364481</c:v>
                </c:pt>
                <c:pt idx="7931">
                  <c:v>16.095067301607052</c:v>
                </c:pt>
                <c:pt idx="7932">
                  <c:v>0.71620703399940855</c:v>
                </c:pt>
                <c:pt idx="7933">
                  <c:v>1.4847056599265878</c:v>
                </c:pt>
                <c:pt idx="7934">
                  <c:v>7.0660891904577721</c:v>
                </c:pt>
                <c:pt idx="7935">
                  <c:v>0.2847294769331124</c:v>
                </c:pt>
                <c:pt idx="7936">
                  <c:v>0.17799830197799416</c:v>
                </c:pt>
                <c:pt idx="7937">
                  <c:v>9.0606959316875546</c:v>
                </c:pt>
                <c:pt idx="7938">
                  <c:v>0.27563444261342734</c:v>
                </c:pt>
                <c:pt idx="7939">
                  <c:v>-0.81179626483937883</c:v>
                </c:pt>
                <c:pt idx="7940">
                  <c:v>0</c:v>
                </c:pt>
                <c:pt idx="7941">
                  <c:v>0.77657745006506296</c:v>
                </c:pt>
                <c:pt idx="7942">
                  <c:v>0.4150374992788437</c:v>
                </c:pt>
                <c:pt idx="7943">
                  <c:v>0.50814690367032533</c:v>
                </c:pt>
                <c:pt idx="7944">
                  <c:v>-0.40878059688392465</c:v>
                </c:pt>
                <c:pt idx="7945">
                  <c:v>13.188279751964144</c:v>
                </c:pt>
                <c:pt idx="7946">
                  <c:v>0.24392558288608912</c:v>
                </c:pt>
                <c:pt idx="7947">
                  <c:v>-0.54179464156478252</c:v>
                </c:pt>
                <c:pt idx="7948">
                  <c:v>0.39638479237695223</c:v>
                </c:pt>
                <c:pt idx="7949">
                  <c:v>10.381542951184585</c:v>
                </c:pt>
                <c:pt idx="7950">
                  <c:v>1.8801602299939968</c:v>
                </c:pt>
                <c:pt idx="7951">
                  <c:v>-0.158503822362487</c:v>
                </c:pt>
                <c:pt idx="7952">
                  <c:v>1.0000000000000002</c:v>
                </c:pt>
                <c:pt idx="7953">
                  <c:v>9.2288186904958813</c:v>
                </c:pt>
                <c:pt idx="7954">
                  <c:v>0.31958034003093988</c:v>
                </c:pt>
                <c:pt idx="7955">
                  <c:v>-0.70796216742709894</c:v>
                </c:pt>
                <c:pt idx="7956">
                  <c:v>-0.47275299713513125</c:v>
                </c:pt>
                <c:pt idx="7957">
                  <c:v>0.58496250072115619</c:v>
                </c:pt>
                <c:pt idx="7958">
                  <c:v>0.82361997642038831</c:v>
                </c:pt>
                <c:pt idx="7959">
                  <c:v>-5.5647846187835261</c:v>
                </c:pt>
                <c:pt idx="7960">
                  <c:v>-14.081316989285773</c:v>
                </c:pt>
                <c:pt idx="7961">
                  <c:v>-1.1575412769864799</c:v>
                </c:pt>
                <c:pt idx="7962">
                  <c:v>11.188382790570113</c:v>
                </c:pt>
                <c:pt idx="7963">
                  <c:v>-1.6358278160187905</c:v>
                </c:pt>
                <c:pt idx="7964">
                  <c:v>0.13404796511371572</c:v>
                </c:pt>
                <c:pt idx="7965">
                  <c:v>-0.45833433328139389</c:v>
                </c:pt>
                <c:pt idx="7966">
                  <c:v>9.2304207950923818</c:v>
                </c:pt>
                <c:pt idx="7967">
                  <c:v>9.1799090900149345</c:v>
                </c:pt>
                <c:pt idx="7968">
                  <c:v>0.61812936465635537</c:v>
                </c:pt>
                <c:pt idx="7969">
                  <c:v>4.2904955870507049</c:v>
                </c:pt>
                <c:pt idx="7970">
                  <c:v>0.28780231098273595</c:v>
                </c:pt>
                <c:pt idx="7971">
                  <c:v>1.0338982614979695</c:v>
                </c:pt>
                <c:pt idx="7972">
                  <c:v>-1.1457958902467655</c:v>
                </c:pt>
                <c:pt idx="7973">
                  <c:v>-1.5217597134230272</c:v>
                </c:pt>
                <c:pt idx="7974">
                  <c:v>-0.27091492896803976</c:v>
                </c:pt>
                <c:pt idx="7975">
                  <c:v>8.0624959257337636</c:v>
                </c:pt>
                <c:pt idx="7976">
                  <c:v>2.2510682973877225</c:v>
                </c:pt>
                <c:pt idx="7977">
                  <c:v>6.1927749143201725E-2</c:v>
                </c:pt>
                <c:pt idx="7978">
                  <c:v>0.94995931750040441</c:v>
                </c:pt>
                <c:pt idx="7979">
                  <c:v>6.9760071443782046</c:v>
                </c:pt>
                <c:pt idx="7980">
                  <c:v>0.7776075786635519</c:v>
                </c:pt>
                <c:pt idx="7981">
                  <c:v>1.2196509572509211</c:v>
                </c:pt>
                <c:pt idx="7982">
                  <c:v>-0.18708555260049545</c:v>
                </c:pt>
                <c:pt idx="7983">
                  <c:v>-8.0624959257337636</c:v>
                </c:pt>
                <c:pt idx="7984">
                  <c:v>1.699192251534281</c:v>
                </c:pt>
                <c:pt idx="7985">
                  <c:v>0.37851162325372961</c:v>
                </c:pt>
                <c:pt idx="7986">
                  <c:v>-2.3964750482524164</c:v>
                </c:pt>
                <c:pt idx="7987">
                  <c:v>1.2921807514933101</c:v>
                </c:pt>
                <c:pt idx="7988">
                  <c:v>2.3846741954367666E-2</c:v>
                </c:pt>
                <c:pt idx="7989">
                  <c:v>10.866248611111173</c:v>
                </c:pt>
                <c:pt idx="7990">
                  <c:v>-9.6215315259303338E-2</c:v>
                </c:pt>
                <c:pt idx="7991">
                  <c:v>0.30702527223830817</c:v>
                </c:pt>
                <c:pt idx="7992">
                  <c:v>0.16046467219324612</c:v>
                </c:pt>
                <c:pt idx="7993">
                  <c:v>-1.9987982547902472</c:v>
                </c:pt>
                <c:pt idx="7994">
                  <c:v>-9.6450579349844787</c:v>
                </c:pt>
                <c:pt idx="7995">
                  <c:v>-10.917123403264748</c:v>
                </c:pt>
                <c:pt idx="7996">
                  <c:v>9.3822637581148367</c:v>
                </c:pt>
                <c:pt idx="7997">
                  <c:v>-5.9934661781170213</c:v>
                </c:pt>
                <c:pt idx="7998">
                  <c:v>12.416621621364193</c:v>
                </c:pt>
                <c:pt idx="7999">
                  <c:v>1.5185804283409916</c:v>
                </c:pt>
                <c:pt idx="8000">
                  <c:v>-8.8683081332894673</c:v>
                </c:pt>
                <c:pt idx="8001">
                  <c:v>5.7548875021634682</c:v>
                </c:pt>
                <c:pt idx="8002">
                  <c:v>-5.0874628412503391</c:v>
                </c:pt>
                <c:pt idx="8003">
                  <c:v>0.30728131892296107</c:v>
                </c:pt>
                <c:pt idx="8004">
                  <c:v>0.13039663725567455</c:v>
                </c:pt>
                <c:pt idx="8005">
                  <c:v>9.3815429511845849</c:v>
                </c:pt>
                <c:pt idx="8006">
                  <c:v>0</c:v>
                </c:pt>
                <c:pt idx="8007">
                  <c:v>10.834997677126733</c:v>
                </c:pt>
                <c:pt idx="8008">
                  <c:v>0.69095319640937003</c:v>
                </c:pt>
                <c:pt idx="8009">
                  <c:v>2.2195746114196196E-2</c:v>
                </c:pt>
                <c:pt idx="8010">
                  <c:v>0.65202316876509314</c:v>
                </c:pt>
                <c:pt idx="8011">
                  <c:v>0.5405683813627028</c:v>
                </c:pt>
                <c:pt idx="8012">
                  <c:v>-9.6444571875092606</c:v>
                </c:pt>
                <c:pt idx="8013">
                  <c:v>-5.7548875021634682</c:v>
                </c:pt>
                <c:pt idx="8014">
                  <c:v>-2.9161637863222727</c:v>
                </c:pt>
                <c:pt idx="8015">
                  <c:v>-7.6462586799900292</c:v>
                </c:pt>
                <c:pt idx="8016">
                  <c:v>-0.73600507812480787</c:v>
                </c:pt>
                <c:pt idx="8017">
                  <c:v>4.7306064130600252</c:v>
                </c:pt>
                <c:pt idx="8018">
                  <c:v>-5.5647846187835261</c:v>
                </c:pt>
                <c:pt idx="8019">
                  <c:v>-0.36427438559695763</c:v>
                </c:pt>
                <c:pt idx="8020">
                  <c:v>-4.7305714778356808E-2</c:v>
                </c:pt>
                <c:pt idx="8021">
                  <c:v>-1.3884326811763594</c:v>
                </c:pt>
                <c:pt idx="8022">
                  <c:v>7.0389327891397693E-2</c:v>
                </c:pt>
                <c:pt idx="8023">
                  <c:v>1.2175914350726269</c:v>
                </c:pt>
                <c:pt idx="8024">
                  <c:v>-2.7967468224916234</c:v>
                </c:pt>
                <c:pt idx="8025">
                  <c:v>-7.0660891904577721</c:v>
                </c:pt>
                <c:pt idx="8026">
                  <c:v>5.7701870136816229</c:v>
                </c:pt>
                <c:pt idx="8027">
                  <c:v>-0.84826404756874685</c:v>
                </c:pt>
                <c:pt idx="8028">
                  <c:v>0.77169582507207013</c:v>
                </c:pt>
                <c:pt idx="8029">
                  <c:v>-1.6535495859785689</c:v>
                </c:pt>
                <c:pt idx="8030">
                  <c:v>-0.91471481205503069</c:v>
                </c:pt>
                <c:pt idx="8031">
                  <c:v>3.4656275889204906</c:v>
                </c:pt>
                <c:pt idx="8032">
                  <c:v>0.23446525363702297</c:v>
                </c:pt>
                <c:pt idx="8033">
                  <c:v>-0.45456586346548106</c:v>
                </c:pt>
                <c:pt idx="8034">
                  <c:v>-1.2477852241322949</c:v>
                </c:pt>
                <c:pt idx="8035">
                  <c:v>-10.814048332230835</c:v>
                </c:pt>
                <c:pt idx="8036">
                  <c:v>0.87199238762392839</c:v>
                </c:pt>
                <c:pt idx="8037">
                  <c:v>-8.3822637581148385</c:v>
                </c:pt>
                <c:pt idx="8038">
                  <c:v>-9.8667637673533513</c:v>
                </c:pt>
                <c:pt idx="8039">
                  <c:v>-3.9000042100232788</c:v>
                </c:pt>
                <c:pt idx="8040">
                  <c:v>0.69367741203392186</c:v>
                </c:pt>
                <c:pt idx="8041">
                  <c:v>0.11973924427409573</c:v>
                </c:pt>
                <c:pt idx="8042">
                  <c:v>5.7548875021634682</c:v>
                </c:pt>
                <c:pt idx="8043">
                  <c:v>-7.6486571760385464</c:v>
                </c:pt>
                <c:pt idx="8044">
                  <c:v>0.16812275880832706</c:v>
                </c:pt>
                <c:pt idx="8045">
                  <c:v>0.42935717059591066</c:v>
                </c:pt>
                <c:pt idx="8046">
                  <c:v>5.7262597026347972</c:v>
                </c:pt>
                <c:pt idx="8047">
                  <c:v>5.3457748368417297</c:v>
                </c:pt>
                <c:pt idx="8048">
                  <c:v>11.295386307434871</c:v>
                </c:pt>
                <c:pt idx="8049">
                  <c:v>0</c:v>
                </c:pt>
                <c:pt idx="8050">
                  <c:v>-1.9031598738197295</c:v>
                </c:pt>
                <c:pt idx="8051">
                  <c:v>-10.814315423787811</c:v>
                </c:pt>
                <c:pt idx="8052">
                  <c:v>-0.60572621336104182</c:v>
                </c:pt>
                <c:pt idx="8053">
                  <c:v>-10.814315423787811</c:v>
                </c:pt>
                <c:pt idx="8054">
                  <c:v>-9.5196362528432132</c:v>
                </c:pt>
                <c:pt idx="8055">
                  <c:v>-1.9300979867698438</c:v>
                </c:pt>
                <c:pt idx="8056">
                  <c:v>0.92161788135507128</c:v>
                </c:pt>
                <c:pt idx="8057">
                  <c:v>-9.8667637673533513</c:v>
                </c:pt>
                <c:pt idx="8058">
                  <c:v>-9.8667637673533513</c:v>
                </c:pt>
                <c:pt idx="8059">
                  <c:v>-13.840318978135199</c:v>
                </c:pt>
                <c:pt idx="8060">
                  <c:v>-13.840318978135199</c:v>
                </c:pt>
                <c:pt idx="8061">
                  <c:v>-9.7598881832218343</c:v>
                </c:pt>
                <c:pt idx="8062">
                  <c:v>-8.1649069266756893</c:v>
                </c:pt>
                <c:pt idx="8063">
                  <c:v>0.33257533908687065</c:v>
                </c:pt>
                <c:pt idx="8064">
                  <c:v>-1</c:v>
                </c:pt>
                <c:pt idx="8065">
                  <c:v>0.35804752069401408</c:v>
                </c:pt>
                <c:pt idx="8066">
                  <c:v>-6.0732489820306386</c:v>
                </c:pt>
                <c:pt idx="8067">
                  <c:v>-8.3234301200525938</c:v>
                </c:pt>
                <c:pt idx="8068">
                  <c:v>0.44057259138598148</c:v>
                </c:pt>
                <c:pt idx="8069">
                  <c:v>0.43521538121647413</c:v>
                </c:pt>
                <c:pt idx="8070">
                  <c:v>0.14567745519563505</c:v>
                </c:pt>
                <c:pt idx="8071">
                  <c:v>11.058893689053569</c:v>
                </c:pt>
                <c:pt idx="8072">
                  <c:v>0.43063435432986236</c:v>
                </c:pt>
                <c:pt idx="8073">
                  <c:v>-3.0516621198224922</c:v>
                </c:pt>
                <c:pt idx="8074">
                  <c:v>8.0919995383567464E-2</c:v>
                </c:pt>
                <c:pt idx="8075">
                  <c:v>5.5592729803005723</c:v>
                </c:pt>
                <c:pt idx="8076">
                  <c:v>0.63226821549951295</c:v>
                </c:pt>
                <c:pt idx="8077">
                  <c:v>-9.6215315259303186E-2</c:v>
                </c:pt>
                <c:pt idx="8078">
                  <c:v>0.33763299559323756</c:v>
                </c:pt>
                <c:pt idx="8079">
                  <c:v>-4.3995903826683669E-2</c:v>
                </c:pt>
                <c:pt idx="8080">
                  <c:v>0.31602749344767789</c:v>
                </c:pt>
                <c:pt idx="8081">
                  <c:v>0.16524851423283909</c:v>
                </c:pt>
                <c:pt idx="8082">
                  <c:v>-3.0860963704760522E-2</c:v>
                </c:pt>
                <c:pt idx="8083">
                  <c:v>-1.3251664689539071</c:v>
                </c:pt>
                <c:pt idx="8084">
                  <c:v>0.54514318260777117</c:v>
                </c:pt>
                <c:pt idx="8085">
                  <c:v>0.21254463538010063</c:v>
                </c:pt>
                <c:pt idx="8086">
                  <c:v>0.75097245216008557</c:v>
                </c:pt>
                <c:pt idx="8087">
                  <c:v>-0.9704557243859846</c:v>
                </c:pt>
                <c:pt idx="8088">
                  <c:v>1.8492534036583616E-4</c:v>
                </c:pt>
                <c:pt idx="8089">
                  <c:v>0.12417941122072992</c:v>
                </c:pt>
                <c:pt idx="8090">
                  <c:v>-1.9781956296816519</c:v>
                </c:pt>
                <c:pt idx="8091">
                  <c:v>1.0588936890535687</c:v>
                </c:pt>
                <c:pt idx="8092">
                  <c:v>8.8355874420846872E-2</c:v>
                </c:pt>
                <c:pt idx="8093">
                  <c:v>14.965799312657159</c:v>
                </c:pt>
                <c:pt idx="8094">
                  <c:v>-0.77033041296462623</c:v>
                </c:pt>
                <c:pt idx="8095">
                  <c:v>0.80087735798639936</c:v>
                </c:pt>
                <c:pt idx="8096">
                  <c:v>0.89433822365224425</c:v>
                </c:pt>
                <c:pt idx="8097">
                  <c:v>0.13897641314881079</c:v>
                </c:pt>
                <c:pt idx="8098">
                  <c:v>2.6464131380934486</c:v>
                </c:pt>
                <c:pt idx="8099">
                  <c:v>14.807086538643029</c:v>
                </c:pt>
                <c:pt idx="8100">
                  <c:v>0.47477958297073297</c:v>
                </c:pt>
                <c:pt idx="8101">
                  <c:v>-1.3656494723166803</c:v>
                </c:pt>
                <c:pt idx="8102">
                  <c:v>0.46566357234881184</c:v>
                </c:pt>
                <c:pt idx="8103">
                  <c:v>0.3964218211114971</c:v>
                </c:pt>
                <c:pt idx="8104">
                  <c:v>0.47916783669855956</c:v>
                </c:pt>
                <c:pt idx="8105">
                  <c:v>-0.88368178110731632</c:v>
                </c:pt>
                <c:pt idx="8106">
                  <c:v>-0.22706890854592102</c:v>
                </c:pt>
                <c:pt idx="8107">
                  <c:v>12.306821202497153</c:v>
                </c:pt>
                <c:pt idx="8108">
                  <c:v>3.5545888516776372</c:v>
                </c:pt>
                <c:pt idx="8109">
                  <c:v>-3.7136958148433594</c:v>
                </c:pt>
                <c:pt idx="8110">
                  <c:v>-4.288581285317631E-2</c:v>
                </c:pt>
                <c:pt idx="8111">
                  <c:v>-1.5013045716742466</c:v>
                </c:pt>
                <c:pt idx="8112">
                  <c:v>0.21324403912226261</c:v>
                </c:pt>
                <c:pt idx="8113">
                  <c:v>0.7377646498725311</c:v>
                </c:pt>
                <c:pt idx="8114">
                  <c:v>2.1186444964986193</c:v>
                </c:pt>
                <c:pt idx="8115">
                  <c:v>0.87316997776451744</c:v>
                </c:pt>
                <c:pt idx="8116">
                  <c:v>0.73696559416620622</c:v>
                </c:pt>
                <c:pt idx="8117">
                  <c:v>1.2658940599730346</c:v>
                </c:pt>
                <c:pt idx="8118">
                  <c:v>0.66985139830766915</c:v>
                </c:pt>
                <c:pt idx="8119">
                  <c:v>-2.1703256944155558</c:v>
                </c:pt>
                <c:pt idx="8120">
                  <c:v>4.8498517691189513E-2</c:v>
                </c:pt>
                <c:pt idx="8121">
                  <c:v>0.9982000059537901</c:v>
                </c:pt>
                <c:pt idx="8122">
                  <c:v>-1.3000335589466046</c:v>
                </c:pt>
                <c:pt idx="8123">
                  <c:v>-0.45943161863729726</c:v>
                </c:pt>
                <c:pt idx="8124">
                  <c:v>-0.8656989082884089</c:v>
                </c:pt>
                <c:pt idx="8125">
                  <c:v>4.0799414424437854</c:v>
                </c:pt>
                <c:pt idx="8126">
                  <c:v>0.58034587265078652</c:v>
                </c:pt>
                <c:pt idx="8127">
                  <c:v>0.82542649497962239</c:v>
                </c:pt>
                <c:pt idx="8128">
                  <c:v>3.5095199451034733</c:v>
                </c:pt>
                <c:pt idx="8129">
                  <c:v>-0.3400275107336202</c:v>
                </c:pt>
                <c:pt idx="8130">
                  <c:v>0.48542682717024188</c:v>
                </c:pt>
                <c:pt idx="8131">
                  <c:v>-0.13039663725567521</c:v>
                </c:pt>
                <c:pt idx="8132">
                  <c:v>7.4000581443776775E-2</c:v>
                </c:pt>
                <c:pt idx="8133">
                  <c:v>3.1192483028984168</c:v>
                </c:pt>
                <c:pt idx="8134">
                  <c:v>-0.43609911480667335</c:v>
                </c:pt>
                <c:pt idx="8135">
                  <c:v>-8.0624959257337636</c:v>
                </c:pt>
                <c:pt idx="8136">
                  <c:v>-1.8011895492518892</c:v>
                </c:pt>
                <c:pt idx="8137">
                  <c:v>-2.5718089529538393</c:v>
                </c:pt>
                <c:pt idx="8138">
                  <c:v>-0.2206881151241992</c:v>
                </c:pt>
                <c:pt idx="8139">
                  <c:v>-5.1225323355173116E-2</c:v>
                </c:pt>
                <c:pt idx="8140">
                  <c:v>-4.7548875021634691</c:v>
                </c:pt>
                <c:pt idx="8141">
                  <c:v>-6.6486571760385464</c:v>
                </c:pt>
                <c:pt idx="8142">
                  <c:v>0.21900978194179602</c:v>
                </c:pt>
                <c:pt idx="8143">
                  <c:v>-0.26303440583379362</c:v>
                </c:pt>
                <c:pt idx="8144">
                  <c:v>0.54432051622381039</c:v>
                </c:pt>
                <c:pt idx="8145">
                  <c:v>6.1743709064735048</c:v>
                </c:pt>
                <c:pt idx="8146">
                  <c:v>-3.2768402053588246</c:v>
                </c:pt>
                <c:pt idx="8147">
                  <c:v>1.816037165157405</c:v>
                </c:pt>
                <c:pt idx="8148">
                  <c:v>1.2927817492278462</c:v>
                </c:pt>
                <c:pt idx="8149">
                  <c:v>3.5607149544744794</c:v>
                </c:pt>
                <c:pt idx="8150">
                  <c:v>-2.9146345659516348E-2</c:v>
                </c:pt>
                <c:pt idx="8151">
                  <c:v>-0.29956028185890782</c:v>
                </c:pt>
                <c:pt idx="8152">
                  <c:v>-0.89977255226134623</c:v>
                </c:pt>
                <c:pt idx="8153">
                  <c:v>0.46876948321663342</c:v>
                </c:pt>
                <c:pt idx="8154">
                  <c:v>-6.0732489820306386</c:v>
                </c:pt>
                <c:pt idx="8155">
                  <c:v>0.97336487349653344</c:v>
                </c:pt>
                <c:pt idx="8156">
                  <c:v>-7.0660891904577721</c:v>
                </c:pt>
                <c:pt idx="8157">
                  <c:v>-1.0579804540019389</c:v>
                </c:pt>
                <c:pt idx="8158">
                  <c:v>-2.2784726566972191</c:v>
                </c:pt>
                <c:pt idx="8159">
                  <c:v>-7.6486571760385464</c:v>
                </c:pt>
                <c:pt idx="8160">
                  <c:v>-7.0660891904577721</c:v>
                </c:pt>
                <c:pt idx="8161">
                  <c:v>-7.0660891904577721</c:v>
                </c:pt>
                <c:pt idx="8162">
                  <c:v>10.381542951184585</c:v>
                </c:pt>
                <c:pt idx="8163">
                  <c:v>3.9928044985957962</c:v>
                </c:pt>
                <c:pt idx="8164">
                  <c:v>-3.9615714025852702</c:v>
                </c:pt>
                <c:pt idx="8165">
                  <c:v>-10.966024713800364</c:v>
                </c:pt>
                <c:pt idx="8166">
                  <c:v>-1.1026856639745639</c:v>
                </c:pt>
                <c:pt idx="8167">
                  <c:v>0.52711842614887217</c:v>
                </c:pt>
                <c:pt idx="8168">
                  <c:v>0.38020492748672186</c:v>
                </c:pt>
                <c:pt idx="8169">
                  <c:v>-0.2370391973008493</c:v>
                </c:pt>
                <c:pt idx="8170">
                  <c:v>2.4589945177914134</c:v>
                </c:pt>
                <c:pt idx="8171">
                  <c:v>-1.1899397421422553</c:v>
                </c:pt>
                <c:pt idx="8172">
                  <c:v>0.43440282414577491</c:v>
                </c:pt>
                <c:pt idx="8173">
                  <c:v>-7.6486571760385464</c:v>
                </c:pt>
                <c:pt idx="8174">
                  <c:v>1.9430059578975531</c:v>
                </c:pt>
                <c:pt idx="8175">
                  <c:v>8.0624959257337636</c:v>
                </c:pt>
                <c:pt idx="8176">
                  <c:v>0.32528489618730516</c:v>
                </c:pt>
                <c:pt idx="8177">
                  <c:v>8.2150146249782718</c:v>
                </c:pt>
                <c:pt idx="8178">
                  <c:v>10.351675438281415</c:v>
                </c:pt>
                <c:pt idx="8179">
                  <c:v>0.25157769479217962</c:v>
                </c:pt>
                <c:pt idx="8180">
                  <c:v>0.35973012759974654</c:v>
                </c:pt>
                <c:pt idx="8181">
                  <c:v>0.31214436671238038</c:v>
                </c:pt>
                <c:pt idx="8182">
                  <c:v>0.20847004510407829</c:v>
                </c:pt>
                <c:pt idx="8183">
                  <c:v>1</c:v>
                </c:pt>
                <c:pt idx="8184">
                  <c:v>-8.3837042924740537</c:v>
                </c:pt>
                <c:pt idx="8185">
                  <c:v>0.58496250072115619</c:v>
                </c:pt>
                <c:pt idx="8186">
                  <c:v>-1.998648529136871</c:v>
                </c:pt>
                <c:pt idx="8187">
                  <c:v>-13.636322517089317</c:v>
                </c:pt>
                <c:pt idx="8188">
                  <c:v>5.08746284125034</c:v>
                </c:pt>
                <c:pt idx="8189">
                  <c:v>0.33664960059412841</c:v>
                </c:pt>
                <c:pt idx="8190">
                  <c:v>3.0506260730699681</c:v>
                </c:pt>
                <c:pt idx="8191">
                  <c:v>0</c:v>
                </c:pt>
                <c:pt idx="8192">
                  <c:v>0.18057224564182114</c:v>
                </c:pt>
                <c:pt idx="8193">
                  <c:v>-5.9228321394775394</c:v>
                </c:pt>
                <c:pt idx="8194">
                  <c:v>5.4565818982552416</c:v>
                </c:pt>
                <c:pt idx="8195">
                  <c:v>6.0732489820306386</c:v>
                </c:pt>
                <c:pt idx="8196">
                  <c:v>8.3837042924740537</c:v>
                </c:pt>
                <c:pt idx="8197">
                  <c:v>0.6374299206152918</c:v>
                </c:pt>
                <c:pt idx="8198">
                  <c:v>-4.2165750947411347</c:v>
                </c:pt>
                <c:pt idx="8199">
                  <c:v>8.6450579349844769</c:v>
                </c:pt>
                <c:pt idx="8200">
                  <c:v>0.5304922981534822</c:v>
                </c:pt>
                <c:pt idx="8201">
                  <c:v>0.81496810616747917</c:v>
                </c:pt>
                <c:pt idx="8202">
                  <c:v>-0.2527660703799669</c:v>
                </c:pt>
                <c:pt idx="8203">
                  <c:v>-11.518489240994933</c:v>
                </c:pt>
                <c:pt idx="8204">
                  <c:v>-0.14585086646345477</c:v>
                </c:pt>
                <c:pt idx="8205">
                  <c:v>-0.1512018187558109</c:v>
                </c:pt>
                <c:pt idx="8206">
                  <c:v>-0.44095219802963681</c:v>
                </c:pt>
                <c:pt idx="8207">
                  <c:v>6.9138880584637241E-2</c:v>
                </c:pt>
                <c:pt idx="8208">
                  <c:v>0.11464256594112299</c:v>
                </c:pt>
                <c:pt idx="8209">
                  <c:v>0.77242113194821727</c:v>
                </c:pt>
                <c:pt idx="8210">
                  <c:v>3.5509866149974423</c:v>
                </c:pt>
                <c:pt idx="8211">
                  <c:v>0.34617564113403981</c:v>
                </c:pt>
                <c:pt idx="8212">
                  <c:v>-3.7344967677878618</c:v>
                </c:pt>
                <c:pt idx="8213">
                  <c:v>1.3756291147206083</c:v>
                </c:pt>
                <c:pt idx="8214">
                  <c:v>0.60033436927644446</c:v>
                </c:pt>
                <c:pt idx="8215">
                  <c:v>0.87890818308263796</c:v>
                </c:pt>
                <c:pt idx="8216">
                  <c:v>1.7363645964316707</c:v>
                </c:pt>
                <c:pt idx="8217">
                  <c:v>0.61667136044849447</c:v>
                </c:pt>
                <c:pt idx="8218">
                  <c:v>0.23349013021977852</c:v>
                </c:pt>
                <c:pt idx="8219">
                  <c:v>-4.0145032304976715E-2</c:v>
                </c:pt>
                <c:pt idx="8220">
                  <c:v>0.14477152421397393</c:v>
                </c:pt>
                <c:pt idx="8221">
                  <c:v>0.54214941718218324</c:v>
                </c:pt>
                <c:pt idx="8222">
                  <c:v>2.3721474503750977</c:v>
                </c:pt>
                <c:pt idx="8223">
                  <c:v>1.9937059013373286</c:v>
                </c:pt>
                <c:pt idx="8224">
                  <c:v>9.0597950917951025</c:v>
                </c:pt>
                <c:pt idx="8225">
                  <c:v>0.90846645053405772</c:v>
                </c:pt>
                <c:pt idx="8226">
                  <c:v>-0.48239276708060824</c:v>
                </c:pt>
                <c:pt idx="8227">
                  <c:v>-0.85099518032814814</c:v>
                </c:pt>
                <c:pt idx="8228">
                  <c:v>-0.5849625007211563</c:v>
                </c:pt>
                <c:pt idx="8229">
                  <c:v>0.70177616570390622</c:v>
                </c:pt>
                <c:pt idx="8230">
                  <c:v>0.70823387562289009</c:v>
                </c:pt>
                <c:pt idx="8231">
                  <c:v>9.0606959316875546</c:v>
                </c:pt>
                <c:pt idx="8232">
                  <c:v>12.013206341123576</c:v>
                </c:pt>
                <c:pt idx="8233">
                  <c:v>8.6462586799900301</c:v>
                </c:pt>
                <c:pt idx="8234">
                  <c:v>-8.8683081332894673</c:v>
                </c:pt>
                <c:pt idx="8235">
                  <c:v>0.34239219744707788</c:v>
                </c:pt>
                <c:pt idx="8236">
                  <c:v>0.57705730263580968</c:v>
                </c:pt>
                <c:pt idx="8237">
                  <c:v>0.38060400221497004</c:v>
                </c:pt>
                <c:pt idx="8238">
                  <c:v>0.20401389202159353</c:v>
                </c:pt>
                <c:pt idx="8239">
                  <c:v>-0.32883646422953988</c:v>
                </c:pt>
                <c:pt idx="8240">
                  <c:v>-2.1275880548848525</c:v>
                </c:pt>
                <c:pt idx="8241">
                  <c:v>-0.56374407903688839</c:v>
                </c:pt>
                <c:pt idx="8242">
                  <c:v>0.51061515926107515</c:v>
                </c:pt>
                <c:pt idx="8243">
                  <c:v>0.51061515926107515</c:v>
                </c:pt>
                <c:pt idx="8244">
                  <c:v>0.38246963682241292</c:v>
                </c:pt>
                <c:pt idx="8245">
                  <c:v>-0.71867444530871671</c:v>
                </c:pt>
                <c:pt idx="8246">
                  <c:v>0.17954942033071244</c:v>
                </c:pt>
                <c:pt idx="8247">
                  <c:v>-1.2016338611696504</c:v>
                </c:pt>
                <c:pt idx="8248">
                  <c:v>-0.50250034052918291</c:v>
                </c:pt>
                <c:pt idx="8249">
                  <c:v>-2.8630108977355975</c:v>
                </c:pt>
                <c:pt idx="8250">
                  <c:v>1.1972323474380477</c:v>
                </c:pt>
                <c:pt idx="8251">
                  <c:v>-0.17567967616811972</c:v>
                </c:pt>
                <c:pt idx="8252">
                  <c:v>-1.4179908166681914</c:v>
                </c:pt>
                <c:pt idx="8253">
                  <c:v>1.7416119590225707</c:v>
                </c:pt>
                <c:pt idx="8254">
                  <c:v>1.8351891302543295</c:v>
                </c:pt>
                <c:pt idx="8255">
                  <c:v>0.15073143620900173</c:v>
                </c:pt>
                <c:pt idx="8256">
                  <c:v>0.24066659280533945</c:v>
                </c:pt>
                <c:pt idx="8257">
                  <c:v>0.19464743085354358</c:v>
                </c:pt>
                <c:pt idx="8258">
                  <c:v>-0.79545097851972324</c:v>
                </c:pt>
                <c:pt idx="8259">
                  <c:v>0.49367474886829099</c:v>
                </c:pt>
                <c:pt idx="8260">
                  <c:v>3.0856107886119419</c:v>
                </c:pt>
                <c:pt idx="8261">
                  <c:v>-0.13632147121278013</c:v>
                </c:pt>
                <c:pt idx="8262">
                  <c:v>0.5650629432834513</c:v>
                </c:pt>
                <c:pt idx="8263">
                  <c:v>0.3493342522280144</c:v>
                </c:pt>
                <c:pt idx="8264">
                  <c:v>-0.14104388145518329</c:v>
                </c:pt>
                <c:pt idx="8265">
                  <c:v>0.9284467389749661</c:v>
                </c:pt>
                <c:pt idx="8266">
                  <c:v>-4.0355132351566026E-3</c:v>
                </c:pt>
                <c:pt idx="8267">
                  <c:v>0.32805419768420407</c:v>
                </c:pt>
                <c:pt idx="8268">
                  <c:v>-7.6486571760385464</c:v>
                </c:pt>
                <c:pt idx="8269">
                  <c:v>-7.6486571760385464</c:v>
                </c:pt>
                <c:pt idx="8270">
                  <c:v>1.6783724352753511</c:v>
                </c:pt>
                <c:pt idx="8271">
                  <c:v>-4.543170294916882</c:v>
                </c:pt>
                <c:pt idx="8272">
                  <c:v>10.917123403264748</c:v>
                </c:pt>
                <c:pt idx="8273">
                  <c:v>-4.9875090558168038</c:v>
                </c:pt>
                <c:pt idx="8274">
                  <c:v>-10.583082767502933</c:v>
                </c:pt>
                <c:pt idx="8275">
                  <c:v>-4.0297473433940523</c:v>
                </c:pt>
                <c:pt idx="8276">
                  <c:v>0.12592243997495575</c:v>
                </c:pt>
                <c:pt idx="8277">
                  <c:v>0.37371063698990892</c:v>
                </c:pt>
                <c:pt idx="8278">
                  <c:v>0.75064053106328255</c:v>
                </c:pt>
                <c:pt idx="8279">
                  <c:v>1.2954558835261711</c:v>
                </c:pt>
                <c:pt idx="8280">
                  <c:v>2.4884384319169106</c:v>
                </c:pt>
                <c:pt idx="8281">
                  <c:v>2.03511596841475</c:v>
                </c:pt>
                <c:pt idx="8282">
                  <c:v>-0.11527685702229597</c:v>
                </c:pt>
                <c:pt idx="8283">
                  <c:v>4.0680186910749129E-2</c:v>
                </c:pt>
                <c:pt idx="8284">
                  <c:v>9.2304207950923818</c:v>
                </c:pt>
                <c:pt idx="8285">
                  <c:v>3.6932442167368884</c:v>
                </c:pt>
                <c:pt idx="8286">
                  <c:v>-4.0476422146311473</c:v>
                </c:pt>
                <c:pt idx="8287">
                  <c:v>8.0588936890535692</c:v>
                </c:pt>
                <c:pt idx="8288">
                  <c:v>-5.3457748368417297</c:v>
                </c:pt>
                <c:pt idx="8289">
                  <c:v>-7.6486571760385464</c:v>
                </c:pt>
                <c:pt idx="8290">
                  <c:v>2.7321646079023849</c:v>
                </c:pt>
                <c:pt idx="8291">
                  <c:v>-9.8035930032614047</c:v>
                </c:pt>
                <c:pt idx="8292">
                  <c:v>-7.2149785755835083E-2</c:v>
                </c:pt>
                <c:pt idx="8293">
                  <c:v>3.356951006883548</c:v>
                </c:pt>
                <c:pt idx="8294">
                  <c:v>1.8682693015812111</c:v>
                </c:pt>
                <c:pt idx="8295">
                  <c:v>10.306821202497154</c:v>
                </c:pt>
                <c:pt idx="8296">
                  <c:v>8.6438561897747253</c:v>
                </c:pt>
                <c:pt idx="8297">
                  <c:v>8.8683081332894673</c:v>
                </c:pt>
                <c:pt idx="8298">
                  <c:v>0.99879825479024698</c:v>
                </c:pt>
                <c:pt idx="8299">
                  <c:v>-8.0624959257337636</c:v>
                </c:pt>
                <c:pt idx="8300">
                  <c:v>-3.7712034964496697</c:v>
                </c:pt>
                <c:pt idx="8301">
                  <c:v>0.44251823570095089</c:v>
                </c:pt>
                <c:pt idx="8302">
                  <c:v>0.9976015039514835</c:v>
                </c:pt>
                <c:pt idx="8303">
                  <c:v>0.95491211047146174</c:v>
                </c:pt>
                <c:pt idx="8304">
                  <c:v>9.0606959316875546</c:v>
                </c:pt>
                <c:pt idx="8305">
                  <c:v>-0.38702312310924736</c:v>
                </c:pt>
                <c:pt idx="8306">
                  <c:v>-0.34831959377876298</c:v>
                </c:pt>
                <c:pt idx="8307">
                  <c:v>0.48501498159482442</c:v>
                </c:pt>
                <c:pt idx="8308">
                  <c:v>3.4697731726817107</c:v>
                </c:pt>
                <c:pt idx="8309">
                  <c:v>6.0732489820306386</c:v>
                </c:pt>
                <c:pt idx="8310">
                  <c:v>0.89704280965217165</c:v>
                </c:pt>
                <c:pt idx="8311">
                  <c:v>0.67807190511263782</c:v>
                </c:pt>
                <c:pt idx="8312">
                  <c:v>-3.5397292312722609E-2</c:v>
                </c:pt>
                <c:pt idx="8313">
                  <c:v>7.6486571760385464</c:v>
                </c:pt>
                <c:pt idx="8314">
                  <c:v>0.75132088714327649</c:v>
                </c:pt>
                <c:pt idx="8315">
                  <c:v>2.3622552835401707</c:v>
                </c:pt>
                <c:pt idx="8316">
                  <c:v>0.55904780197036297</c:v>
                </c:pt>
                <c:pt idx="8317">
                  <c:v>-14.198470620924903</c:v>
                </c:pt>
                <c:pt idx="8318">
                  <c:v>1.5229046960677586</c:v>
                </c:pt>
                <c:pt idx="8319">
                  <c:v>8.6462586799900301</c:v>
                </c:pt>
                <c:pt idx="8320">
                  <c:v>-0.23627201034265385</c:v>
                </c:pt>
                <c:pt idx="8321">
                  <c:v>-3.5291912251200951E-2</c:v>
                </c:pt>
                <c:pt idx="8322">
                  <c:v>0.59863743761823274</c:v>
                </c:pt>
                <c:pt idx="8323">
                  <c:v>-4.2111969999673722</c:v>
                </c:pt>
                <c:pt idx="8324">
                  <c:v>-0.14851328398053212</c:v>
                </c:pt>
                <c:pt idx="8325">
                  <c:v>-0.46545540626506743</c:v>
                </c:pt>
                <c:pt idx="8326">
                  <c:v>-1.4195388915137845</c:v>
                </c:pt>
                <c:pt idx="8327">
                  <c:v>12.534627120019966</c:v>
                </c:pt>
                <c:pt idx="8328">
                  <c:v>2.3458972823988962E-2</c:v>
                </c:pt>
                <c:pt idx="8329">
                  <c:v>-0.45567948377618955</c:v>
                </c:pt>
                <c:pt idx="8330">
                  <c:v>9.5196362528432132</c:v>
                </c:pt>
                <c:pt idx="8331">
                  <c:v>1.3384162176759318</c:v>
                </c:pt>
                <c:pt idx="8332">
                  <c:v>-5.3077531275202876</c:v>
                </c:pt>
                <c:pt idx="8333">
                  <c:v>8.6450579349844769</c:v>
                </c:pt>
                <c:pt idx="8334">
                  <c:v>-1.0489096004809466</c:v>
                </c:pt>
                <c:pt idx="8335">
                  <c:v>0.32057281527535114</c:v>
                </c:pt>
                <c:pt idx="8336">
                  <c:v>4.2288186904958813</c:v>
                </c:pt>
                <c:pt idx="8337">
                  <c:v>1.7369655941662061</c:v>
                </c:pt>
                <c:pt idx="8338">
                  <c:v>-0.41008828330711072</c:v>
                </c:pt>
                <c:pt idx="8339">
                  <c:v>-5.8893689053568399E-2</c:v>
                </c:pt>
                <c:pt idx="8340">
                  <c:v>0.40911266532173834</c:v>
                </c:pt>
                <c:pt idx="8341">
                  <c:v>1.4230748183442621</c:v>
                </c:pt>
                <c:pt idx="8342">
                  <c:v>1.6724253419714954</c:v>
                </c:pt>
                <c:pt idx="8343">
                  <c:v>8.6462586799900301</c:v>
                </c:pt>
                <c:pt idx="8344">
                  <c:v>0.56293619439115705</c:v>
                </c:pt>
                <c:pt idx="8345">
                  <c:v>0.24304293064632776</c:v>
                </c:pt>
                <c:pt idx="8346">
                  <c:v>0.22948184612276798</c:v>
                </c:pt>
                <c:pt idx="8347">
                  <c:v>0.22908707391045624</c:v>
                </c:pt>
                <c:pt idx="8348">
                  <c:v>0.79982561800478291</c:v>
                </c:pt>
                <c:pt idx="8349">
                  <c:v>0.85561009066482507</c:v>
                </c:pt>
                <c:pt idx="8350">
                  <c:v>1.9371731625445612</c:v>
                </c:pt>
                <c:pt idx="8351">
                  <c:v>7.3646357509217913E-2</c:v>
                </c:pt>
                <c:pt idx="8352">
                  <c:v>-0.55053344567801565</c:v>
                </c:pt>
                <c:pt idx="8353">
                  <c:v>0</c:v>
                </c:pt>
                <c:pt idx="8354">
                  <c:v>9.6501700337194522E-3</c:v>
                </c:pt>
                <c:pt idx="8355">
                  <c:v>1.373458395527444</c:v>
                </c:pt>
                <c:pt idx="8356">
                  <c:v>0</c:v>
                </c:pt>
                <c:pt idx="8357">
                  <c:v>-5.0626073069968282E-2</c:v>
                </c:pt>
                <c:pt idx="8358">
                  <c:v>-1.7181210575516479</c:v>
                </c:pt>
                <c:pt idx="8359">
                  <c:v>-3.1919333874752112E-2</c:v>
                </c:pt>
                <c:pt idx="8360">
                  <c:v>-0.17820131419312563</c:v>
                </c:pt>
                <c:pt idx="8361">
                  <c:v>0.18220333122074905</c:v>
                </c:pt>
                <c:pt idx="8362">
                  <c:v>0.59724083049959309</c:v>
                </c:pt>
                <c:pt idx="8363">
                  <c:v>0.19703684705955385</c:v>
                </c:pt>
                <c:pt idx="8364">
                  <c:v>-0.60768257722123997</c:v>
                </c:pt>
                <c:pt idx="8365">
                  <c:v>0.42774855102839771</c:v>
                </c:pt>
                <c:pt idx="8366">
                  <c:v>2.5421945624534681E-3</c:v>
                </c:pt>
                <c:pt idx="8367">
                  <c:v>2.0999931522836233E-3</c:v>
                </c:pt>
                <c:pt idx="8368">
                  <c:v>-2.8797264307434751E-2</c:v>
                </c:pt>
                <c:pt idx="8369">
                  <c:v>-4.0389941316158637</c:v>
                </c:pt>
                <c:pt idx="8370">
                  <c:v>7.6462586799900292</c:v>
                </c:pt>
                <c:pt idx="8371">
                  <c:v>0.22627585582367574</c:v>
                </c:pt>
                <c:pt idx="8372">
                  <c:v>-8.7996480997829085E-2</c:v>
                </c:pt>
                <c:pt idx="8373">
                  <c:v>-10.45189794595189</c:v>
                </c:pt>
                <c:pt idx="8374">
                  <c:v>0.35466488129936219</c:v>
                </c:pt>
                <c:pt idx="8375">
                  <c:v>4.4667099610383394</c:v>
                </c:pt>
                <c:pt idx="8376">
                  <c:v>0.38419153232608438</c:v>
                </c:pt>
                <c:pt idx="8377">
                  <c:v>2.5783679970514877</c:v>
                </c:pt>
                <c:pt idx="8378">
                  <c:v>8.3808217839409309</c:v>
                </c:pt>
                <c:pt idx="8379">
                  <c:v>0.23670025802033148</c:v>
                </c:pt>
                <c:pt idx="8380">
                  <c:v>-2.7761039880731642</c:v>
                </c:pt>
                <c:pt idx="8381">
                  <c:v>11.307011018304401</c:v>
                </c:pt>
                <c:pt idx="8382">
                  <c:v>1.9410101344828854</c:v>
                </c:pt>
                <c:pt idx="8383">
                  <c:v>1.1631436510502502</c:v>
                </c:pt>
                <c:pt idx="8384">
                  <c:v>-2.0937300518697088</c:v>
                </c:pt>
                <c:pt idx="8385">
                  <c:v>0.58496250072115596</c:v>
                </c:pt>
                <c:pt idx="8386">
                  <c:v>1.0901978089715783</c:v>
                </c:pt>
                <c:pt idx="8387">
                  <c:v>-8.3837042924740537</c:v>
                </c:pt>
                <c:pt idx="8388">
                  <c:v>0.13270253748611385</c:v>
                </c:pt>
                <c:pt idx="8389">
                  <c:v>-0.55531703897263129</c:v>
                </c:pt>
                <c:pt idx="8390">
                  <c:v>-0.15200309344504978</c:v>
                </c:pt>
                <c:pt idx="8391">
                  <c:v>-6.0732489820306386</c:v>
                </c:pt>
                <c:pt idx="8392">
                  <c:v>-10.229619965185119</c:v>
                </c:pt>
                <c:pt idx="8393">
                  <c:v>-6.4014173722169915E-2</c:v>
                </c:pt>
                <c:pt idx="8394">
                  <c:v>0.43109735017494294</c:v>
                </c:pt>
                <c:pt idx="8395">
                  <c:v>0.11389096652798436</c:v>
                </c:pt>
                <c:pt idx="8396">
                  <c:v>7.6462586799900292</c:v>
                </c:pt>
                <c:pt idx="8397">
                  <c:v>10.146780789986687</c:v>
                </c:pt>
                <c:pt idx="8398">
                  <c:v>0.21531690425632705</c:v>
                </c:pt>
                <c:pt idx="8399">
                  <c:v>7.2149785755835097E-2</c:v>
                </c:pt>
                <c:pt idx="8400">
                  <c:v>-10.644156719937438</c:v>
                </c:pt>
                <c:pt idx="8401">
                  <c:v>-13.278110621288722</c:v>
                </c:pt>
                <c:pt idx="8402">
                  <c:v>1.8147346710259204E-2</c:v>
                </c:pt>
                <c:pt idx="8403">
                  <c:v>6.0732489820306386</c:v>
                </c:pt>
                <c:pt idx="8404">
                  <c:v>-12.081483438093674</c:v>
                </c:pt>
                <c:pt idx="8405">
                  <c:v>-2.5809627891465738</c:v>
                </c:pt>
                <c:pt idx="8406">
                  <c:v>5.5647846187835261</c:v>
                </c:pt>
                <c:pt idx="8407">
                  <c:v>1.3554806545983893</c:v>
                </c:pt>
                <c:pt idx="8408">
                  <c:v>-0.14406194956088497</c:v>
                </c:pt>
                <c:pt idx="8409">
                  <c:v>2.2489405035620515E-3</c:v>
                </c:pt>
                <c:pt idx="8410">
                  <c:v>6.1400544664143575E-2</c:v>
                </c:pt>
                <c:pt idx="8411">
                  <c:v>9.8672787397096631</c:v>
                </c:pt>
                <c:pt idx="8412">
                  <c:v>0.42084312096004972</c:v>
                </c:pt>
                <c:pt idx="8413">
                  <c:v>-12.613636010763889</c:v>
                </c:pt>
                <c:pt idx="8414">
                  <c:v>0.55521515732710425</c:v>
                </c:pt>
                <c:pt idx="8415">
                  <c:v>1.2267708618470223</c:v>
                </c:pt>
                <c:pt idx="8416">
                  <c:v>10.518653155673389</c:v>
                </c:pt>
                <c:pt idx="8417">
                  <c:v>-0.21083819470836557</c:v>
                </c:pt>
                <c:pt idx="8418">
                  <c:v>0.69045562956847017</c:v>
                </c:pt>
                <c:pt idx="8419">
                  <c:v>10.059344460824425</c:v>
                </c:pt>
                <c:pt idx="8420">
                  <c:v>-0.20587223711438132</c:v>
                </c:pt>
                <c:pt idx="8421">
                  <c:v>-0.33868661314872878</c:v>
                </c:pt>
                <c:pt idx="8422">
                  <c:v>-0.49435995194024984</c:v>
                </c:pt>
                <c:pt idx="8423">
                  <c:v>0.76867445389354427</c:v>
                </c:pt>
                <c:pt idx="8424">
                  <c:v>2.2261129641720903</c:v>
                </c:pt>
                <c:pt idx="8425">
                  <c:v>0.14438990933517493</c:v>
                </c:pt>
                <c:pt idx="8426">
                  <c:v>2.4537179674429037</c:v>
                </c:pt>
                <c:pt idx="8427">
                  <c:v>0.63273822529056989</c:v>
                </c:pt>
                <c:pt idx="8428">
                  <c:v>-8.4742200241235438E-2</c:v>
                </c:pt>
                <c:pt idx="8429">
                  <c:v>-1.5266756653310357E-2</c:v>
                </c:pt>
                <c:pt idx="8430">
                  <c:v>0.20505386463347638</c:v>
                </c:pt>
                <c:pt idx="8431">
                  <c:v>-0.42365062958355165</c:v>
                </c:pt>
                <c:pt idx="8432">
                  <c:v>0.18762700317577127</c:v>
                </c:pt>
                <c:pt idx="8433">
                  <c:v>-3.8618217416329386</c:v>
                </c:pt>
                <c:pt idx="8434">
                  <c:v>2.5530935327850264</c:v>
                </c:pt>
                <c:pt idx="8435">
                  <c:v>13.651388101356714</c:v>
                </c:pt>
                <c:pt idx="8436">
                  <c:v>7.0660891904577738</c:v>
                </c:pt>
                <c:pt idx="8437">
                  <c:v>0.10458273453021188</c:v>
                </c:pt>
                <c:pt idx="8438">
                  <c:v>0.13972476366661349</c:v>
                </c:pt>
                <c:pt idx="8439">
                  <c:v>-10.307580315927396</c:v>
                </c:pt>
                <c:pt idx="8440">
                  <c:v>1.0246620542342695</c:v>
                </c:pt>
                <c:pt idx="8441">
                  <c:v>0.27361774469162076</c:v>
                </c:pt>
                <c:pt idx="8442">
                  <c:v>0.19986940471030856</c:v>
                </c:pt>
                <c:pt idx="8443">
                  <c:v>8.3822637581148367</c:v>
                </c:pt>
                <c:pt idx="8444">
                  <c:v>1.3385966936731921</c:v>
                </c:pt>
                <c:pt idx="8445">
                  <c:v>2.0473057147783571</c:v>
                </c:pt>
                <c:pt idx="8446">
                  <c:v>0.5138014717999172</c:v>
                </c:pt>
                <c:pt idx="8447">
                  <c:v>-1.8474199439234298</c:v>
                </c:pt>
                <c:pt idx="8448">
                  <c:v>5.385121921374556</c:v>
                </c:pt>
                <c:pt idx="8449">
                  <c:v>3.7575193792622184</c:v>
                </c:pt>
                <c:pt idx="8450">
                  <c:v>1.5849625007211561</c:v>
                </c:pt>
                <c:pt idx="8451">
                  <c:v>-4.7789970061695399</c:v>
                </c:pt>
                <c:pt idx="8452">
                  <c:v>-0.70981398790623895</c:v>
                </c:pt>
                <c:pt idx="8453">
                  <c:v>1.9411679000963007</c:v>
                </c:pt>
                <c:pt idx="8454">
                  <c:v>2.2730184944064158</c:v>
                </c:pt>
                <c:pt idx="8455">
                  <c:v>-0.68775211429172145</c:v>
                </c:pt>
                <c:pt idx="8456">
                  <c:v>0.93859945533585709</c:v>
                </c:pt>
                <c:pt idx="8457">
                  <c:v>10.229619965185119</c:v>
                </c:pt>
                <c:pt idx="8458">
                  <c:v>8.9858419370033413</c:v>
                </c:pt>
                <c:pt idx="8459">
                  <c:v>8.0624959257337636</c:v>
                </c:pt>
                <c:pt idx="8460">
                  <c:v>-8.6462586799900301</c:v>
                </c:pt>
                <c:pt idx="8461">
                  <c:v>-1.320134813064312</c:v>
                </c:pt>
                <c:pt idx="8462">
                  <c:v>7.6486571760385464</c:v>
                </c:pt>
                <c:pt idx="8463">
                  <c:v>1.1916149493439068</c:v>
                </c:pt>
                <c:pt idx="8464">
                  <c:v>-11.551067348664397</c:v>
                </c:pt>
                <c:pt idx="8465">
                  <c:v>4.6732823037079427</c:v>
                </c:pt>
                <c:pt idx="8466">
                  <c:v>1.2765176351974159</c:v>
                </c:pt>
                <c:pt idx="8467">
                  <c:v>-2.4446360419236132E-2</c:v>
                </c:pt>
                <c:pt idx="8468">
                  <c:v>11.518489240994933</c:v>
                </c:pt>
                <c:pt idx="8469">
                  <c:v>9.9840885726220716E-3</c:v>
                </c:pt>
                <c:pt idx="8470">
                  <c:v>1.4670552918154418</c:v>
                </c:pt>
                <c:pt idx="8471">
                  <c:v>0.55639334852438516</c:v>
                </c:pt>
                <c:pt idx="8472">
                  <c:v>0.37439551478149791</c:v>
                </c:pt>
                <c:pt idx="8473">
                  <c:v>-0.1458508664634546</c:v>
                </c:pt>
                <c:pt idx="8474">
                  <c:v>-11.059344460824425</c:v>
                </c:pt>
                <c:pt idx="8475">
                  <c:v>0.32192809488736207</c:v>
                </c:pt>
                <c:pt idx="8476">
                  <c:v>0.54056838136270258</c:v>
                </c:pt>
                <c:pt idx="8477">
                  <c:v>1.6216523100503366</c:v>
                </c:pt>
                <c:pt idx="8478">
                  <c:v>5.5545888516776376</c:v>
                </c:pt>
                <c:pt idx="8479">
                  <c:v>0.70043971814109218</c:v>
                </c:pt>
                <c:pt idx="8480">
                  <c:v>0.58496250072115619</c:v>
                </c:pt>
                <c:pt idx="8481">
                  <c:v>0.26303440583379378</c:v>
                </c:pt>
                <c:pt idx="8482">
                  <c:v>3.8244284354165461</c:v>
                </c:pt>
                <c:pt idx="8483">
                  <c:v>1.3219280948873624</c:v>
                </c:pt>
                <c:pt idx="8484">
                  <c:v>9.6450579349844787</c:v>
                </c:pt>
                <c:pt idx="8485">
                  <c:v>0.36211266180291568</c:v>
                </c:pt>
                <c:pt idx="8486">
                  <c:v>8.3837042924740537</c:v>
                </c:pt>
                <c:pt idx="8487">
                  <c:v>0.30256277002043108</c:v>
                </c:pt>
                <c:pt idx="8488">
                  <c:v>1.3647782431797264</c:v>
                </c:pt>
                <c:pt idx="8489">
                  <c:v>3.8712666858777975</c:v>
                </c:pt>
                <c:pt idx="8490">
                  <c:v>-2.7584453215766573</c:v>
                </c:pt>
                <c:pt idx="8491">
                  <c:v>0.31647366479525418</c:v>
                </c:pt>
                <c:pt idx="8492">
                  <c:v>1.1422938824651219</c:v>
                </c:pt>
                <c:pt idx="8493">
                  <c:v>-0.6076825772212392</c:v>
                </c:pt>
                <c:pt idx="8494">
                  <c:v>1.0971686590069982</c:v>
                </c:pt>
                <c:pt idx="8495">
                  <c:v>1.046293652273935</c:v>
                </c:pt>
                <c:pt idx="8496">
                  <c:v>1.3352864777423812</c:v>
                </c:pt>
                <c:pt idx="8497">
                  <c:v>-1.3219280948873622</c:v>
                </c:pt>
                <c:pt idx="8498">
                  <c:v>10.866763767353351</c:v>
                </c:pt>
                <c:pt idx="8499">
                  <c:v>-0.4156384970133794</c:v>
                </c:pt>
                <c:pt idx="8500">
                  <c:v>-0.15832081720152871</c:v>
                </c:pt>
                <c:pt idx="8501">
                  <c:v>-2.9874469496569156</c:v>
                </c:pt>
                <c:pt idx="8502">
                  <c:v>-0.23925107207813484</c:v>
                </c:pt>
                <c:pt idx="8503">
                  <c:v>6.5494638194997705</c:v>
                </c:pt>
                <c:pt idx="8504">
                  <c:v>9.3822637581148367</c:v>
                </c:pt>
                <c:pt idx="8505">
                  <c:v>1.0285691521967713</c:v>
                </c:pt>
                <c:pt idx="8506">
                  <c:v>-0.89690650703589669</c:v>
                </c:pt>
                <c:pt idx="8507">
                  <c:v>0.41491730974731372</c:v>
                </c:pt>
                <c:pt idx="8508">
                  <c:v>2.6125054849437759</c:v>
                </c:pt>
                <c:pt idx="8509">
                  <c:v>2.2720076500083449E-2</c:v>
                </c:pt>
                <c:pt idx="8510">
                  <c:v>-0.59790155642865417</c:v>
                </c:pt>
                <c:pt idx="8511">
                  <c:v>0.56634682255380908</c:v>
                </c:pt>
                <c:pt idx="8512">
                  <c:v>-0.14349159358953226</c:v>
                </c:pt>
                <c:pt idx="8513">
                  <c:v>-1.2726553238466911</c:v>
                </c:pt>
                <c:pt idx="8514">
                  <c:v>0.96252529458133707</c:v>
                </c:pt>
                <c:pt idx="8515">
                  <c:v>0.11226623225091184</c:v>
                </c:pt>
                <c:pt idx="8516">
                  <c:v>0.43935717847425698</c:v>
                </c:pt>
                <c:pt idx="8517">
                  <c:v>2.7944158663501057</c:v>
                </c:pt>
                <c:pt idx="8518">
                  <c:v>1.9987982547902468</c:v>
                </c:pt>
                <c:pt idx="8519">
                  <c:v>-3.899413161586341E-2</c:v>
                </c:pt>
                <c:pt idx="8520">
                  <c:v>2.1951954675937508</c:v>
                </c:pt>
                <c:pt idx="8521">
                  <c:v>-9.0606959316875546</c:v>
                </c:pt>
                <c:pt idx="8522">
                  <c:v>7.594885323329871E-2</c:v>
                </c:pt>
                <c:pt idx="8523">
                  <c:v>6.6438561897747253</c:v>
                </c:pt>
                <c:pt idx="8524">
                  <c:v>-0.40008715781287257</c:v>
                </c:pt>
                <c:pt idx="8525">
                  <c:v>-12.598207620320975</c:v>
                </c:pt>
                <c:pt idx="8526">
                  <c:v>-8.0606959316875546</c:v>
                </c:pt>
                <c:pt idx="8527">
                  <c:v>-0.71261786424247153</c:v>
                </c:pt>
                <c:pt idx="8528">
                  <c:v>12.866313015702193</c:v>
                </c:pt>
                <c:pt idx="8529">
                  <c:v>-8.3837042924740537</c:v>
                </c:pt>
                <c:pt idx="8530">
                  <c:v>0.18412240440873037</c:v>
                </c:pt>
                <c:pt idx="8531">
                  <c:v>-10.059795091795101</c:v>
                </c:pt>
                <c:pt idx="8532">
                  <c:v>-0.12338241550528214</c:v>
                </c:pt>
                <c:pt idx="8533">
                  <c:v>-0.11455976426285562</c:v>
                </c:pt>
                <c:pt idx="8534">
                  <c:v>-5.160119648721273E-2</c:v>
                </c:pt>
                <c:pt idx="8535">
                  <c:v>-0.11455976426285562</c:v>
                </c:pt>
                <c:pt idx="8536">
                  <c:v>8.9885503517195112E-2</c:v>
                </c:pt>
                <c:pt idx="8537">
                  <c:v>0.21723071622066889</c:v>
                </c:pt>
                <c:pt idx="8538">
                  <c:v>0.44805255650680692</c:v>
                </c:pt>
                <c:pt idx="8539">
                  <c:v>-2.3865118010975546</c:v>
                </c:pt>
                <c:pt idx="8540">
                  <c:v>-10.307580315927396</c:v>
                </c:pt>
                <c:pt idx="8541">
                  <c:v>8.1649069266756893</c:v>
                </c:pt>
                <c:pt idx="8542">
                  <c:v>-5.3900995975289421</c:v>
                </c:pt>
                <c:pt idx="8543">
                  <c:v>-0.37196877738695772</c:v>
                </c:pt>
                <c:pt idx="8544">
                  <c:v>-4.5763493704164482</c:v>
                </c:pt>
                <c:pt idx="8545">
                  <c:v>1.5467646473266086</c:v>
                </c:pt>
                <c:pt idx="8546">
                  <c:v>-7.0660891904577721</c:v>
                </c:pt>
                <c:pt idx="8547">
                  <c:v>-16.729554363610134</c:v>
                </c:pt>
                <c:pt idx="8548">
                  <c:v>1.9843467356885143</c:v>
                </c:pt>
                <c:pt idx="8549">
                  <c:v>-0.95283489192131987</c:v>
                </c:pt>
                <c:pt idx="8550">
                  <c:v>-0.40846484535535782</c:v>
                </c:pt>
                <c:pt idx="8551">
                  <c:v>-7.6486571760385464</c:v>
                </c:pt>
                <c:pt idx="8552">
                  <c:v>-7.6486571760385464</c:v>
                </c:pt>
                <c:pt idx="8553">
                  <c:v>-5.3457748368417297</c:v>
                </c:pt>
                <c:pt idx="8554">
                  <c:v>-0.20645087746742632</c:v>
                </c:pt>
                <c:pt idx="8555">
                  <c:v>10.518653155673389</c:v>
                </c:pt>
                <c:pt idx="8556">
                  <c:v>-5.0874628412503391</c:v>
                </c:pt>
                <c:pt idx="8557">
                  <c:v>-10.077260804596685</c:v>
                </c:pt>
                <c:pt idx="8558">
                  <c:v>-0.99284020842713405</c:v>
                </c:pt>
                <c:pt idx="8559">
                  <c:v>-5.3457748368417297</c:v>
                </c:pt>
                <c:pt idx="8560">
                  <c:v>-7.800251200127338E-2</c:v>
                </c:pt>
                <c:pt idx="8561">
                  <c:v>-0.22917095396750986</c:v>
                </c:pt>
                <c:pt idx="8562">
                  <c:v>-6.0732489820306386</c:v>
                </c:pt>
                <c:pt idx="8563">
                  <c:v>-0.20741235370487138</c:v>
                </c:pt>
                <c:pt idx="8564">
                  <c:v>-1.0423022174130407</c:v>
                </c:pt>
                <c:pt idx="8565">
                  <c:v>0.43440282414577519</c:v>
                </c:pt>
                <c:pt idx="8566">
                  <c:v>1.7004397181410922</c:v>
                </c:pt>
                <c:pt idx="8567">
                  <c:v>-0.22239242133644802</c:v>
                </c:pt>
                <c:pt idx="8568">
                  <c:v>-10.866763767353351</c:v>
                </c:pt>
                <c:pt idx="8569">
                  <c:v>1.7472339296200334</c:v>
                </c:pt>
                <c:pt idx="8570">
                  <c:v>3.8745284893040748</c:v>
                </c:pt>
                <c:pt idx="8571">
                  <c:v>2.1987513526365294</c:v>
                </c:pt>
                <c:pt idx="8572">
                  <c:v>-5.5014391451588729</c:v>
                </c:pt>
                <c:pt idx="8573">
                  <c:v>3.712974647599705</c:v>
                </c:pt>
                <c:pt idx="8574">
                  <c:v>0.12553088208385882</c:v>
                </c:pt>
                <c:pt idx="8575">
                  <c:v>8.6438561897747253</c:v>
                </c:pt>
                <c:pt idx="8576">
                  <c:v>11.228818690495881</c:v>
                </c:pt>
                <c:pt idx="8577">
                  <c:v>-11.306821202497154</c:v>
                </c:pt>
                <c:pt idx="8578">
                  <c:v>-3.2178490361876562</c:v>
                </c:pt>
                <c:pt idx="8579">
                  <c:v>13.228818690495881</c:v>
                </c:pt>
                <c:pt idx="8580">
                  <c:v>-0.23225142353717018</c:v>
                </c:pt>
                <c:pt idx="8581">
                  <c:v>-1.5841614484846462</c:v>
                </c:pt>
                <c:pt idx="8582">
                  <c:v>-3.9434164716336326</c:v>
                </c:pt>
                <c:pt idx="8583">
                  <c:v>-3.3214473167304881</c:v>
                </c:pt>
                <c:pt idx="8584">
                  <c:v>7.0660891904577738</c:v>
                </c:pt>
                <c:pt idx="8585">
                  <c:v>11.702749878828293</c:v>
                </c:pt>
                <c:pt idx="8586">
                  <c:v>-0.76940310171442783</c:v>
                </c:pt>
                <c:pt idx="8587">
                  <c:v>11.34448085696304</c:v>
                </c:pt>
                <c:pt idx="8588">
                  <c:v>9.8667637673533513</c:v>
                </c:pt>
                <c:pt idx="8589">
                  <c:v>-6.5588341627576707E-2</c:v>
                </c:pt>
                <c:pt idx="8590">
                  <c:v>-1.3555636249868659</c:v>
                </c:pt>
                <c:pt idx="8591">
                  <c:v>8.0624959257337636</c:v>
                </c:pt>
                <c:pt idx="8592">
                  <c:v>-0.73744561248402329</c:v>
                </c:pt>
                <c:pt idx="8593">
                  <c:v>-16.702758895644124</c:v>
                </c:pt>
                <c:pt idx="8594">
                  <c:v>-1.0492373817642224E-2</c:v>
                </c:pt>
                <c:pt idx="8595">
                  <c:v>-3.9328003788997451E-2</c:v>
                </c:pt>
                <c:pt idx="8596">
                  <c:v>10.866248611111173</c:v>
                </c:pt>
                <c:pt idx="8597">
                  <c:v>2.6130462355619941</c:v>
                </c:pt>
                <c:pt idx="8598">
                  <c:v>-11.840515686924171</c:v>
                </c:pt>
                <c:pt idx="8599">
                  <c:v>11.34448085696304</c:v>
                </c:pt>
                <c:pt idx="8600">
                  <c:v>-1.4427070635279872E-2</c:v>
                </c:pt>
                <c:pt idx="8601">
                  <c:v>-9.6450579349844787</c:v>
                </c:pt>
                <c:pt idx="8602">
                  <c:v>-6.2630988270404003E-2</c:v>
                </c:pt>
                <c:pt idx="8603">
                  <c:v>-1.9015962959390058</c:v>
                </c:pt>
                <c:pt idx="8604">
                  <c:v>9.229619965185119</c:v>
                </c:pt>
                <c:pt idx="8605">
                  <c:v>7.6486571760385464</c:v>
                </c:pt>
                <c:pt idx="8606">
                  <c:v>11.228818690495881</c:v>
                </c:pt>
                <c:pt idx="8607">
                  <c:v>-8.7462841250339762E-2</c:v>
                </c:pt>
                <c:pt idx="8608">
                  <c:v>3.7310407602091011</c:v>
                </c:pt>
                <c:pt idx="8609">
                  <c:v>5.5647846187835261</c:v>
                </c:pt>
                <c:pt idx="8610">
                  <c:v>-0.22876233632150639</c:v>
                </c:pt>
                <c:pt idx="8611">
                  <c:v>2.5491669539619903</c:v>
                </c:pt>
                <c:pt idx="8612">
                  <c:v>-4.1768777620840787</c:v>
                </c:pt>
                <c:pt idx="8613">
                  <c:v>-10.229219383469125</c:v>
                </c:pt>
                <c:pt idx="8614">
                  <c:v>2.0188044014380573</c:v>
                </c:pt>
                <c:pt idx="8615">
                  <c:v>-1.6290176807990917</c:v>
                </c:pt>
                <c:pt idx="8616">
                  <c:v>-12.916936867972057</c:v>
                </c:pt>
                <c:pt idx="8617">
                  <c:v>11.731319031025064</c:v>
                </c:pt>
                <c:pt idx="8618">
                  <c:v>10.814048332230835</c:v>
                </c:pt>
                <c:pt idx="8619">
                  <c:v>-0.99640673527599144</c:v>
                </c:pt>
                <c:pt idx="8620">
                  <c:v>9.6215315259302686E-2</c:v>
                </c:pt>
                <c:pt idx="8621">
                  <c:v>0.41212590385894071</c:v>
                </c:pt>
                <c:pt idx="8622">
                  <c:v>-13.208691606785079</c:v>
                </c:pt>
                <c:pt idx="8623">
                  <c:v>-0.32102669214583013</c:v>
                </c:pt>
                <c:pt idx="8624">
                  <c:v>0.37269120856924903</c:v>
                </c:pt>
                <c:pt idx="8625">
                  <c:v>-0.201047518938093</c:v>
                </c:pt>
                <c:pt idx="8626">
                  <c:v>6.5342316986002267</c:v>
                </c:pt>
                <c:pt idx="8627">
                  <c:v>11.103506382011545</c:v>
                </c:pt>
                <c:pt idx="8628">
                  <c:v>11.22901905089352</c:v>
                </c:pt>
                <c:pt idx="8629">
                  <c:v>14.965799312657159</c:v>
                </c:pt>
                <c:pt idx="8630">
                  <c:v>0.2954558835261713</c:v>
                </c:pt>
                <c:pt idx="8631">
                  <c:v>-0.25457282708559792</c:v>
                </c:pt>
                <c:pt idx="8632">
                  <c:v>1.1690235987007802</c:v>
                </c:pt>
                <c:pt idx="8633">
                  <c:v>3.9074103920619487</c:v>
                </c:pt>
                <c:pt idx="8634">
                  <c:v>0.98229799826654085</c:v>
                </c:pt>
                <c:pt idx="8635">
                  <c:v>-0.10691520391651191</c:v>
                </c:pt>
                <c:pt idx="8636">
                  <c:v>-1.0001392157499176E-2</c:v>
                </c:pt>
                <c:pt idx="8637">
                  <c:v>-1.7493661255121171</c:v>
                </c:pt>
                <c:pt idx="8638">
                  <c:v>-0.42349907802704018</c:v>
                </c:pt>
                <c:pt idx="8639">
                  <c:v>0.51993900883245558</c:v>
                </c:pt>
                <c:pt idx="8640">
                  <c:v>1.1231482307728651</c:v>
                </c:pt>
                <c:pt idx="8641">
                  <c:v>0.74474294475792546</c:v>
                </c:pt>
                <c:pt idx="8642">
                  <c:v>0.37187236568670407</c:v>
                </c:pt>
                <c:pt idx="8643">
                  <c:v>10.759610821875045</c:v>
                </c:pt>
                <c:pt idx="8644">
                  <c:v>-2.2438257525671892</c:v>
                </c:pt>
                <c:pt idx="8645">
                  <c:v>-8.8672787397096631</c:v>
                </c:pt>
                <c:pt idx="8646">
                  <c:v>-0.10525978773845018</c:v>
                </c:pt>
                <c:pt idx="8647">
                  <c:v>0.16689730874474418</c:v>
                </c:pt>
                <c:pt idx="8648">
                  <c:v>-0.2091491856870929</c:v>
                </c:pt>
                <c:pt idx="8649">
                  <c:v>14.617333536081835</c:v>
                </c:pt>
                <c:pt idx="8650">
                  <c:v>-4.6047367519436604E-2</c:v>
                </c:pt>
                <c:pt idx="8651">
                  <c:v>0.19264507794239555</c:v>
                </c:pt>
                <c:pt idx="8652">
                  <c:v>-0.69379079565643564</c:v>
                </c:pt>
                <c:pt idx="8653">
                  <c:v>0.33920608631919763</c:v>
                </c:pt>
                <c:pt idx="8654">
                  <c:v>0.12553088208385912</c:v>
                </c:pt>
                <c:pt idx="8655">
                  <c:v>2.2259249058112016</c:v>
                </c:pt>
                <c:pt idx="8656">
                  <c:v>-0.64919861144938995</c:v>
                </c:pt>
                <c:pt idx="8657">
                  <c:v>7.4638800892755625E-2</c:v>
                </c:pt>
                <c:pt idx="8658">
                  <c:v>-0.57520353425882753</c:v>
                </c:pt>
                <c:pt idx="8659">
                  <c:v>0.83953532780675399</c:v>
                </c:pt>
                <c:pt idx="8660">
                  <c:v>2.9827907099677766</c:v>
                </c:pt>
                <c:pt idx="8661">
                  <c:v>1.322031140852971</c:v>
                </c:pt>
                <c:pt idx="8662">
                  <c:v>9.965784284662087</c:v>
                </c:pt>
                <c:pt idx="8663">
                  <c:v>2.3463515688265799</c:v>
                </c:pt>
                <c:pt idx="8664">
                  <c:v>0.39747912789453932</c:v>
                </c:pt>
                <c:pt idx="8665">
                  <c:v>-0.18273868717007591</c:v>
                </c:pt>
                <c:pt idx="8666">
                  <c:v>-3.4765418160676471E-2</c:v>
                </c:pt>
                <c:pt idx="8667">
                  <c:v>0.99982828125422918</c:v>
                </c:pt>
                <c:pt idx="8668">
                  <c:v>-9.3425161010432852E-3</c:v>
                </c:pt>
                <c:pt idx="8669">
                  <c:v>3.8474147814635949E-2</c:v>
                </c:pt>
                <c:pt idx="8670">
                  <c:v>0.80690415028674756</c:v>
                </c:pt>
                <c:pt idx="8671">
                  <c:v>6.0732489820306386</c:v>
                </c:pt>
                <c:pt idx="8672">
                  <c:v>6.0732489820306386</c:v>
                </c:pt>
                <c:pt idx="8673">
                  <c:v>6.0732489820306386</c:v>
                </c:pt>
                <c:pt idx="8674">
                  <c:v>6.0732489820306386</c:v>
                </c:pt>
                <c:pt idx="8675">
                  <c:v>-1.9169854050315058</c:v>
                </c:pt>
                <c:pt idx="8676">
                  <c:v>-0.87272224918037189</c:v>
                </c:pt>
                <c:pt idx="8677">
                  <c:v>0.52846761448813884</c:v>
                </c:pt>
                <c:pt idx="8678">
                  <c:v>-0.34549656602576667</c:v>
                </c:pt>
                <c:pt idx="8679">
                  <c:v>-8.6462586799900301</c:v>
                </c:pt>
                <c:pt idx="8680">
                  <c:v>-11.344665782303407</c:v>
                </c:pt>
                <c:pt idx="8681">
                  <c:v>12.853309555403674</c:v>
                </c:pt>
                <c:pt idx="8682">
                  <c:v>-5.8056216812058014E-3</c:v>
                </c:pt>
                <c:pt idx="8683">
                  <c:v>9.0606959316875546</c:v>
                </c:pt>
                <c:pt idx="8684">
                  <c:v>11.582455645110581</c:v>
                </c:pt>
                <c:pt idx="8685">
                  <c:v>0.32729460463717797</c:v>
                </c:pt>
                <c:pt idx="8686">
                  <c:v>0.41353641180507167</c:v>
                </c:pt>
                <c:pt idx="8687">
                  <c:v>-13.070176861805599</c:v>
                </c:pt>
                <c:pt idx="8688">
                  <c:v>-7.6486571760385464</c:v>
                </c:pt>
                <c:pt idx="8689">
                  <c:v>0.60090404459017743</c:v>
                </c:pt>
                <c:pt idx="8690">
                  <c:v>0.19993757050875202</c:v>
                </c:pt>
                <c:pt idx="8691">
                  <c:v>1.6256044852185021</c:v>
                </c:pt>
                <c:pt idx="8692">
                  <c:v>9.6444571875092606</c:v>
                </c:pt>
                <c:pt idx="8693">
                  <c:v>-0.11703942119021934</c:v>
                </c:pt>
                <c:pt idx="8694">
                  <c:v>-0.11703942119021934</c:v>
                </c:pt>
                <c:pt idx="8695">
                  <c:v>13.036173612553485</c:v>
                </c:pt>
                <c:pt idx="8696">
                  <c:v>0.19235532519116816</c:v>
                </c:pt>
                <c:pt idx="8697">
                  <c:v>0.61619054223344938</c:v>
                </c:pt>
                <c:pt idx="8698">
                  <c:v>10.759888183221834</c:v>
                </c:pt>
                <c:pt idx="8699">
                  <c:v>0.70427697546003176</c:v>
                </c:pt>
                <c:pt idx="8700">
                  <c:v>-1.0152667566533107</c:v>
                </c:pt>
                <c:pt idx="8701">
                  <c:v>-0.37851162325372989</c:v>
                </c:pt>
                <c:pt idx="8702">
                  <c:v>-0.1968920490425817</c:v>
                </c:pt>
                <c:pt idx="8703">
                  <c:v>-8.0624959257337636</c:v>
                </c:pt>
                <c:pt idx="8704">
                  <c:v>0.11345804978328387</c:v>
                </c:pt>
                <c:pt idx="8705">
                  <c:v>0.44057259138598198</c:v>
                </c:pt>
                <c:pt idx="8706">
                  <c:v>-2.8014376169596962E-2</c:v>
                </c:pt>
                <c:pt idx="8707">
                  <c:v>-4.8498517691190159E-2</c:v>
                </c:pt>
                <c:pt idx="8708">
                  <c:v>1.7737241441763241</c:v>
                </c:pt>
                <c:pt idx="8709">
                  <c:v>-0.27651763519741585</c:v>
                </c:pt>
                <c:pt idx="8710">
                  <c:v>2.0464102559715851E-2</c:v>
                </c:pt>
                <c:pt idx="8711">
                  <c:v>-6.0732489820306386</c:v>
                </c:pt>
                <c:pt idx="8712">
                  <c:v>-11.229019050893521</c:v>
                </c:pt>
                <c:pt idx="8713">
                  <c:v>6.0660891904577721</c:v>
                </c:pt>
                <c:pt idx="8714">
                  <c:v>-1.371968777386958</c:v>
                </c:pt>
                <c:pt idx="8715">
                  <c:v>-11.485493915223493</c:v>
                </c:pt>
                <c:pt idx="8716">
                  <c:v>0.12988028254690984</c:v>
                </c:pt>
                <c:pt idx="8717">
                  <c:v>-9.5196362528432132</c:v>
                </c:pt>
                <c:pt idx="8718">
                  <c:v>0.58016948953225678</c:v>
                </c:pt>
                <c:pt idx="8719">
                  <c:v>9.6444571875092606</c:v>
                </c:pt>
                <c:pt idx="8720">
                  <c:v>-1.2005054822672516</c:v>
                </c:pt>
                <c:pt idx="8721">
                  <c:v>0.58256798558077316</c:v>
                </c:pt>
                <c:pt idx="8722">
                  <c:v>3.242147769237743E-2</c:v>
                </c:pt>
                <c:pt idx="8723">
                  <c:v>0.1338557467347907</c:v>
                </c:pt>
                <c:pt idx="8724">
                  <c:v>0.58316025808717065</c:v>
                </c:pt>
                <c:pt idx="8725">
                  <c:v>-0.99460674122978154</c:v>
                </c:pt>
                <c:pt idx="8726">
                  <c:v>-1.2143050408507259</c:v>
                </c:pt>
                <c:pt idx="8727">
                  <c:v>-9.5196362528432132</c:v>
                </c:pt>
                <c:pt idx="8728">
                  <c:v>8.4648860487294044</c:v>
                </c:pt>
                <c:pt idx="8729">
                  <c:v>-2.5099690114330335</c:v>
                </c:pt>
                <c:pt idx="8730">
                  <c:v>-14.188202468179961</c:v>
                </c:pt>
                <c:pt idx="8731">
                  <c:v>-4.7725895038969277</c:v>
                </c:pt>
                <c:pt idx="8732">
                  <c:v>0.13750352374993502</c:v>
                </c:pt>
                <c:pt idx="8733">
                  <c:v>2.3670639934354178</c:v>
                </c:pt>
                <c:pt idx="8734">
                  <c:v>-0.48542682717024194</c:v>
                </c:pt>
                <c:pt idx="8735">
                  <c:v>9.6444571875092606</c:v>
                </c:pt>
                <c:pt idx="8736">
                  <c:v>1.3528356799254619</c:v>
                </c:pt>
                <c:pt idx="8737">
                  <c:v>1.0555513525309326</c:v>
                </c:pt>
                <c:pt idx="8738">
                  <c:v>0.37851162325372983</c:v>
                </c:pt>
                <c:pt idx="8739">
                  <c:v>11.840384550711667</c:v>
                </c:pt>
                <c:pt idx="8740">
                  <c:v>-2.8051241710295614</c:v>
                </c:pt>
                <c:pt idx="8741">
                  <c:v>-0.2437357670788437</c:v>
                </c:pt>
                <c:pt idx="8742">
                  <c:v>-11.013555309891467</c:v>
                </c:pt>
                <c:pt idx="8743">
                  <c:v>-1.1975151179291312</c:v>
                </c:pt>
                <c:pt idx="8744">
                  <c:v>0.6057210608879533</c:v>
                </c:pt>
                <c:pt idx="8745">
                  <c:v>2.3147325934831584</c:v>
                </c:pt>
                <c:pt idx="8746">
                  <c:v>-12.965904504239749</c:v>
                </c:pt>
                <c:pt idx="8747">
                  <c:v>8.0919995383567464E-2</c:v>
                </c:pt>
                <c:pt idx="8748">
                  <c:v>-0.30464243609154279</c:v>
                </c:pt>
                <c:pt idx="8749">
                  <c:v>3.4291865660555767</c:v>
                </c:pt>
                <c:pt idx="8750">
                  <c:v>1.6497712783836758</c:v>
                </c:pt>
                <c:pt idx="8751">
                  <c:v>3.4551946257508264</c:v>
                </c:pt>
                <c:pt idx="8752">
                  <c:v>-4.527042524791975</c:v>
                </c:pt>
                <c:pt idx="8753">
                  <c:v>5.8377030129268732</c:v>
                </c:pt>
                <c:pt idx="8754">
                  <c:v>1.2154284735866836</c:v>
                </c:pt>
                <c:pt idx="8755">
                  <c:v>-11.188588845707349</c:v>
                </c:pt>
                <c:pt idx="8756">
                  <c:v>-0.27301849440641579</c:v>
                </c:pt>
                <c:pt idx="8757">
                  <c:v>0.99820000595378977</c:v>
                </c:pt>
                <c:pt idx="8758">
                  <c:v>-0.37525759729348879</c:v>
                </c:pt>
                <c:pt idx="8759">
                  <c:v>1.0994211784878893</c:v>
                </c:pt>
                <c:pt idx="8760">
                  <c:v>7.0660891904577738</c:v>
                </c:pt>
                <c:pt idx="8761">
                  <c:v>-1.522817359471919</c:v>
                </c:pt>
                <c:pt idx="8762">
                  <c:v>-1.2186215636711162</c:v>
                </c:pt>
                <c:pt idx="8763">
                  <c:v>2.7775139427692546</c:v>
                </c:pt>
                <c:pt idx="8764">
                  <c:v>11.103287808412022</c:v>
                </c:pt>
                <c:pt idx="8765">
                  <c:v>11.103287808412022</c:v>
                </c:pt>
                <c:pt idx="8766">
                  <c:v>11.103287808412022</c:v>
                </c:pt>
                <c:pt idx="8767">
                  <c:v>4.8094288201045207E-2</c:v>
                </c:pt>
                <c:pt idx="8768">
                  <c:v>1.5729302447892144</c:v>
                </c:pt>
                <c:pt idx="8769">
                  <c:v>0.29900550583173374</c:v>
                </c:pt>
                <c:pt idx="8770">
                  <c:v>-0.1872785681925806</c:v>
                </c:pt>
                <c:pt idx="8771">
                  <c:v>0.14359085362884957</c:v>
                </c:pt>
                <c:pt idx="8772">
                  <c:v>8.5729874025883737E-2</c:v>
                </c:pt>
                <c:pt idx="8773">
                  <c:v>-10.45189794595189</c:v>
                </c:pt>
                <c:pt idx="8774">
                  <c:v>-9.229619965185119</c:v>
                </c:pt>
                <c:pt idx="8775">
                  <c:v>1.2217914236019125</c:v>
                </c:pt>
                <c:pt idx="8776">
                  <c:v>1.0539388071108036</c:v>
                </c:pt>
                <c:pt idx="8777">
                  <c:v>0.82254413486068612</c:v>
                </c:pt>
                <c:pt idx="8778">
                  <c:v>11.307011018304401</c:v>
                </c:pt>
                <c:pt idx="8779">
                  <c:v>-0.48456060376331872</c:v>
                </c:pt>
                <c:pt idx="8780">
                  <c:v>-9.6444571875092606</c:v>
                </c:pt>
                <c:pt idx="8781">
                  <c:v>9.8403704060994482E-2</c:v>
                </c:pt>
                <c:pt idx="8782">
                  <c:v>0.21056698593965839</c:v>
                </c:pt>
                <c:pt idx="8783">
                  <c:v>0.89158004993236806</c:v>
                </c:pt>
                <c:pt idx="8784">
                  <c:v>-0.68746040922727747</c:v>
                </c:pt>
                <c:pt idx="8785">
                  <c:v>-10.966265102877133</c:v>
                </c:pt>
                <c:pt idx="8786">
                  <c:v>1.2175914350726269</c:v>
                </c:pt>
                <c:pt idx="8787">
                  <c:v>1.4585302158957649</c:v>
                </c:pt>
                <c:pt idx="8788">
                  <c:v>0.75470387140640938</c:v>
                </c:pt>
                <c:pt idx="8789">
                  <c:v>2.6968553807920537</c:v>
                </c:pt>
                <c:pt idx="8790">
                  <c:v>0.49124806589896219</c:v>
                </c:pt>
                <c:pt idx="8791">
                  <c:v>-9.7604427459966399</c:v>
                </c:pt>
                <c:pt idx="8792">
                  <c:v>0.84751608833990499</c:v>
                </c:pt>
                <c:pt idx="8793">
                  <c:v>3.0566354611293587</c:v>
                </c:pt>
                <c:pt idx="8794">
                  <c:v>9.5196362528432132</c:v>
                </c:pt>
                <c:pt idx="8795">
                  <c:v>-7.6486571760385464</c:v>
                </c:pt>
                <c:pt idx="8796">
                  <c:v>9.7598881832218343</c:v>
                </c:pt>
                <c:pt idx="8797">
                  <c:v>-4.6951260579835022E-2</c:v>
                </c:pt>
                <c:pt idx="8798">
                  <c:v>0.45937014845041441</c:v>
                </c:pt>
                <c:pt idx="8799">
                  <c:v>1.0636946753173899</c:v>
                </c:pt>
                <c:pt idx="8800">
                  <c:v>13.306821202497154</c:v>
                </c:pt>
                <c:pt idx="8801">
                  <c:v>-2.7503536208215262</c:v>
                </c:pt>
                <c:pt idx="8802">
                  <c:v>-11.673750739438065</c:v>
                </c:pt>
                <c:pt idx="8803">
                  <c:v>7.0660891904577721</c:v>
                </c:pt>
                <c:pt idx="8804">
                  <c:v>1.2043584985061861</c:v>
                </c:pt>
                <c:pt idx="8805">
                  <c:v>4.9988135831676384E-2</c:v>
                </c:pt>
                <c:pt idx="8806">
                  <c:v>13.853309555403674</c:v>
                </c:pt>
                <c:pt idx="8807">
                  <c:v>0.18371195317238806</c:v>
                </c:pt>
                <c:pt idx="8808">
                  <c:v>2.8996950942043149</c:v>
                </c:pt>
                <c:pt idx="8809">
                  <c:v>1.1042402093851884</c:v>
                </c:pt>
                <c:pt idx="8810">
                  <c:v>-6.4551946257508268</c:v>
                </c:pt>
                <c:pt idx="8811">
                  <c:v>0.11042398969365035</c:v>
                </c:pt>
                <c:pt idx="8812">
                  <c:v>1.3865268898711536</c:v>
                </c:pt>
                <c:pt idx="8813">
                  <c:v>15.904399421380555</c:v>
                </c:pt>
                <c:pt idx="8814">
                  <c:v>15.311582772048336</c:v>
                </c:pt>
                <c:pt idx="8815">
                  <c:v>-8.7290225336014396E-2</c:v>
                </c:pt>
                <c:pt idx="8816">
                  <c:v>-12.468454344036344</c:v>
                </c:pt>
                <c:pt idx="8817">
                  <c:v>1.5182721433166446</c:v>
                </c:pt>
                <c:pt idx="8818">
                  <c:v>1.1056101879605984</c:v>
                </c:pt>
                <c:pt idx="8819">
                  <c:v>3.0564669516590288</c:v>
                </c:pt>
                <c:pt idx="8820">
                  <c:v>1.0406419844973458</c:v>
                </c:pt>
                <c:pt idx="8821">
                  <c:v>-0.45567948377618955</c:v>
                </c:pt>
                <c:pt idx="8822">
                  <c:v>0.43295940727610632</c:v>
                </c:pt>
                <c:pt idx="8823">
                  <c:v>-0.99783865871053246</c:v>
                </c:pt>
                <c:pt idx="8824">
                  <c:v>11.306821202497154</c:v>
                </c:pt>
                <c:pt idx="8825">
                  <c:v>11.381002109550927</c:v>
                </c:pt>
                <c:pt idx="8826">
                  <c:v>4.7725895038969277</c:v>
                </c:pt>
                <c:pt idx="8827">
                  <c:v>-16.457637380991763</c:v>
                </c:pt>
                <c:pt idx="8828">
                  <c:v>0.37851162325372983</c:v>
                </c:pt>
                <c:pt idx="8829">
                  <c:v>-1.0972972013549149</c:v>
                </c:pt>
                <c:pt idx="8830">
                  <c:v>6.6486571760385464</c:v>
                </c:pt>
                <c:pt idx="8831">
                  <c:v>-1.3713161218495258</c:v>
                </c:pt>
                <c:pt idx="8832">
                  <c:v>1.9307373375628862</c:v>
                </c:pt>
                <c:pt idx="8833">
                  <c:v>9.6438561897747253</c:v>
                </c:pt>
                <c:pt idx="8834">
                  <c:v>16.919984473256225</c:v>
                </c:pt>
                <c:pt idx="8835">
                  <c:v>11.013322673425447</c:v>
                </c:pt>
                <c:pt idx="8836">
                  <c:v>-14.468305841138815</c:v>
                </c:pt>
                <c:pt idx="8837">
                  <c:v>-0.12626377264617286</c:v>
                </c:pt>
                <c:pt idx="8838">
                  <c:v>0.53352111537128688</c:v>
                </c:pt>
                <c:pt idx="8839">
                  <c:v>0.37136702762186724</c:v>
                </c:pt>
                <c:pt idx="8840">
                  <c:v>-0.57489776161680339</c:v>
                </c:pt>
                <c:pt idx="8841">
                  <c:v>-10.759610821875045</c:v>
                </c:pt>
                <c:pt idx="8842">
                  <c:v>0.15344506761895677</c:v>
                </c:pt>
                <c:pt idx="8843">
                  <c:v>-0.26303440583379395</c:v>
                </c:pt>
                <c:pt idx="8844">
                  <c:v>-7.0660891904577721</c:v>
                </c:pt>
                <c:pt idx="8845">
                  <c:v>2.7589919004962051</c:v>
                </c:pt>
                <c:pt idx="8846">
                  <c:v>5.5821401032291007</c:v>
                </c:pt>
                <c:pt idx="8847">
                  <c:v>-9.3822637581148367</c:v>
                </c:pt>
                <c:pt idx="8848">
                  <c:v>-0.36366385884641672</c:v>
                </c:pt>
                <c:pt idx="8849">
                  <c:v>0.21864028647534031</c:v>
                </c:pt>
                <c:pt idx="8850">
                  <c:v>-2.3984960485165466E-3</c:v>
                </c:pt>
                <c:pt idx="8851">
                  <c:v>-0.38193540425163913</c:v>
                </c:pt>
                <c:pt idx="8852">
                  <c:v>1.3058084295240853</c:v>
                </c:pt>
                <c:pt idx="8853">
                  <c:v>1.2072832300574972E-2</c:v>
                </c:pt>
                <c:pt idx="8854">
                  <c:v>-1.0123837244558322</c:v>
                </c:pt>
                <c:pt idx="8855">
                  <c:v>0.3280541976842038</c:v>
                </c:pt>
                <c:pt idx="8856">
                  <c:v>0.57402702304000053</c:v>
                </c:pt>
                <c:pt idx="8857">
                  <c:v>-0.49989478619826028</c:v>
                </c:pt>
                <c:pt idx="8858">
                  <c:v>0.21864028647534031</c:v>
                </c:pt>
                <c:pt idx="8859">
                  <c:v>-5.6582418622719552E-2</c:v>
                </c:pt>
                <c:pt idx="8860">
                  <c:v>1.0839232361464437E-2</c:v>
                </c:pt>
                <c:pt idx="8861">
                  <c:v>0.68654075277971693</c:v>
                </c:pt>
                <c:pt idx="8862">
                  <c:v>1.096215315259303</c:v>
                </c:pt>
                <c:pt idx="8863">
                  <c:v>-6.2891673033664857</c:v>
                </c:pt>
                <c:pt idx="8864">
                  <c:v>1.5125136506514638</c:v>
                </c:pt>
                <c:pt idx="8865">
                  <c:v>0.76782655787096665</c:v>
                </c:pt>
                <c:pt idx="8866">
                  <c:v>1.6485276294986226</c:v>
                </c:pt>
                <c:pt idx="8867">
                  <c:v>3.4739453323321077</c:v>
                </c:pt>
                <c:pt idx="8868">
                  <c:v>-6.0732489820306386</c:v>
                </c:pt>
                <c:pt idx="8869">
                  <c:v>0.73216460790238502</c:v>
                </c:pt>
                <c:pt idx="8870">
                  <c:v>-9.6444571875092606</c:v>
                </c:pt>
                <c:pt idx="8871">
                  <c:v>0.80360278719649647</c:v>
                </c:pt>
                <c:pt idx="8872">
                  <c:v>0.58256798558077338</c:v>
                </c:pt>
                <c:pt idx="8873">
                  <c:v>-0.84799690655494997</c:v>
                </c:pt>
                <c:pt idx="8874">
                  <c:v>11.61378946447258</c:v>
                </c:pt>
                <c:pt idx="8875">
                  <c:v>-8.4615787481963425E-3</c:v>
                </c:pt>
                <c:pt idx="8876">
                  <c:v>-9.5183253076908674</c:v>
                </c:pt>
                <c:pt idx="8877">
                  <c:v>0.92570621765268635</c:v>
                </c:pt>
                <c:pt idx="8878">
                  <c:v>2.6844981742720706</c:v>
                </c:pt>
                <c:pt idx="8879">
                  <c:v>0.47074693186513167</c:v>
                </c:pt>
                <c:pt idx="8880">
                  <c:v>0</c:v>
                </c:pt>
                <c:pt idx="8881">
                  <c:v>-0.22249546730205677</c:v>
                </c:pt>
                <c:pt idx="8882">
                  <c:v>2.0775315541411912</c:v>
                </c:pt>
                <c:pt idx="8883">
                  <c:v>0.2100352148164647</c:v>
                </c:pt>
                <c:pt idx="8884">
                  <c:v>-0.10095774862011248</c:v>
                </c:pt>
                <c:pt idx="8885">
                  <c:v>2.449822465646422</c:v>
                </c:pt>
                <c:pt idx="8886">
                  <c:v>0.16777241332342346</c:v>
                </c:pt>
                <c:pt idx="8887">
                  <c:v>2.5522257143091567</c:v>
                </c:pt>
                <c:pt idx="8888">
                  <c:v>0.48211219035114383</c:v>
                </c:pt>
                <c:pt idx="8889">
                  <c:v>0.12373536842224454</c:v>
                </c:pt>
                <c:pt idx="8890">
                  <c:v>0.19350767589986534</c:v>
                </c:pt>
                <c:pt idx="8891">
                  <c:v>-0.23918766387942611</c:v>
                </c:pt>
                <c:pt idx="8892">
                  <c:v>0.13058410981014443</c:v>
                </c:pt>
                <c:pt idx="8893">
                  <c:v>-0.40640562938939157</c:v>
                </c:pt>
                <c:pt idx="8894">
                  <c:v>5.5321879802456543E-2</c:v>
                </c:pt>
                <c:pt idx="8895">
                  <c:v>1.8687554667217472</c:v>
                </c:pt>
                <c:pt idx="8896">
                  <c:v>8.8809266957855959E-2</c:v>
                </c:pt>
                <c:pt idx="8897">
                  <c:v>0.31774029792392916</c:v>
                </c:pt>
                <c:pt idx="8898">
                  <c:v>-1.1681227588083269</c:v>
                </c:pt>
                <c:pt idx="8899">
                  <c:v>-0.14963607890113376</c:v>
                </c:pt>
                <c:pt idx="8900">
                  <c:v>1.11418406600661</c:v>
                </c:pt>
                <c:pt idx="8901">
                  <c:v>0.22239242133644749</c:v>
                </c:pt>
                <c:pt idx="8902">
                  <c:v>5.0404953437243188E-2</c:v>
                </c:pt>
                <c:pt idx="8903">
                  <c:v>-11.702894141119387</c:v>
                </c:pt>
                <c:pt idx="8904">
                  <c:v>0.87326737270638799</c:v>
                </c:pt>
                <c:pt idx="8905">
                  <c:v>0.16943768678107049</c:v>
                </c:pt>
                <c:pt idx="8906">
                  <c:v>13.773173556192697</c:v>
                </c:pt>
                <c:pt idx="8907">
                  <c:v>0.3409357062636777</c:v>
                </c:pt>
                <c:pt idx="8908">
                  <c:v>1.3218953097167339</c:v>
                </c:pt>
                <c:pt idx="8909">
                  <c:v>1.2829339632714989</c:v>
                </c:pt>
                <c:pt idx="8910">
                  <c:v>7.6462586799900292</c:v>
                </c:pt>
                <c:pt idx="8911">
                  <c:v>-3.2498011436301608</c:v>
                </c:pt>
                <c:pt idx="8912">
                  <c:v>0.41503749927884398</c:v>
                </c:pt>
                <c:pt idx="8913">
                  <c:v>0.66563617630885652</c:v>
                </c:pt>
                <c:pt idx="8914">
                  <c:v>1.0478946901043114</c:v>
                </c:pt>
                <c:pt idx="8915">
                  <c:v>-0.19264507794239608</c:v>
                </c:pt>
                <c:pt idx="8916">
                  <c:v>0.75002174699165258</c:v>
                </c:pt>
                <c:pt idx="8917">
                  <c:v>0.81072964883826082</c:v>
                </c:pt>
                <c:pt idx="8918">
                  <c:v>-3.2034265038149176E-16</c:v>
                </c:pt>
                <c:pt idx="8919">
                  <c:v>-0.11138868049582017</c:v>
                </c:pt>
                <c:pt idx="8920">
                  <c:v>0.15124358037623717</c:v>
                </c:pt>
                <c:pt idx="8921">
                  <c:v>-1.756467499080659</c:v>
                </c:pt>
                <c:pt idx="8922">
                  <c:v>0.1059906956882138</c:v>
                </c:pt>
                <c:pt idx="8923">
                  <c:v>0.65965986799875731</c:v>
                </c:pt>
                <c:pt idx="8924">
                  <c:v>-0.6022404921529918</c:v>
                </c:pt>
                <c:pt idx="8925">
                  <c:v>-0.48542682717024194</c:v>
                </c:pt>
                <c:pt idx="8926">
                  <c:v>0.39353643006792166</c:v>
                </c:pt>
                <c:pt idx="8927">
                  <c:v>6.3052170535301419E-2</c:v>
                </c:pt>
                <c:pt idx="8928">
                  <c:v>-0.27601225983200367</c:v>
                </c:pt>
                <c:pt idx="8929">
                  <c:v>-9.0606959316875546</c:v>
                </c:pt>
                <c:pt idx="8930">
                  <c:v>10.644156719937438</c:v>
                </c:pt>
                <c:pt idx="8931">
                  <c:v>-14.024735680363165</c:v>
                </c:pt>
                <c:pt idx="8932">
                  <c:v>10.307580315927396</c:v>
                </c:pt>
                <c:pt idx="8933">
                  <c:v>7.6486571760385464</c:v>
                </c:pt>
                <c:pt idx="8934">
                  <c:v>6.228427825434274E-2</c:v>
                </c:pt>
                <c:pt idx="8935">
                  <c:v>0.40275916950040713</c:v>
                </c:pt>
                <c:pt idx="8936">
                  <c:v>-12.153913881481989</c:v>
                </c:pt>
                <c:pt idx="8937">
                  <c:v>0.77614905421979341</c:v>
                </c:pt>
                <c:pt idx="8938">
                  <c:v>4.1775381855521871</c:v>
                </c:pt>
                <c:pt idx="8939">
                  <c:v>0.76777164094738093</c:v>
                </c:pt>
                <c:pt idx="8940">
                  <c:v>0.26559011073755062</c:v>
                </c:pt>
                <c:pt idx="8941">
                  <c:v>3.3752665401077606</c:v>
                </c:pt>
                <c:pt idx="8942">
                  <c:v>13.248767654452003</c:v>
                </c:pt>
                <c:pt idx="8943">
                  <c:v>-4.9768792305266736</c:v>
                </c:pt>
                <c:pt idx="8944">
                  <c:v>0.23900713518734423</c:v>
                </c:pt>
                <c:pt idx="8945">
                  <c:v>-9.0416591516372158</c:v>
                </c:pt>
                <c:pt idx="8946">
                  <c:v>4.0266799065148442</c:v>
                </c:pt>
                <c:pt idx="8947">
                  <c:v>-11.840384550711667</c:v>
                </c:pt>
                <c:pt idx="8948">
                  <c:v>1.0324214776923775</c:v>
                </c:pt>
                <c:pt idx="8949">
                  <c:v>-10.966024713800364</c:v>
                </c:pt>
                <c:pt idx="8950">
                  <c:v>-2.8058102805386484</c:v>
                </c:pt>
                <c:pt idx="8951">
                  <c:v>-0.21254463538010054</c:v>
                </c:pt>
                <c:pt idx="8952">
                  <c:v>-2.6438561897747244</c:v>
                </c:pt>
                <c:pt idx="8953">
                  <c:v>1.8813555035013809</c:v>
                </c:pt>
                <c:pt idx="8954">
                  <c:v>-8.0606959316875546</c:v>
                </c:pt>
                <c:pt idx="8955">
                  <c:v>1.6391182707680618</c:v>
                </c:pt>
                <c:pt idx="8956">
                  <c:v>1.4899821686500487</c:v>
                </c:pt>
                <c:pt idx="8957">
                  <c:v>9.9662651028771325</c:v>
                </c:pt>
                <c:pt idx="8958">
                  <c:v>13.621174279305276</c:v>
                </c:pt>
                <c:pt idx="8959">
                  <c:v>0.56917950348022839</c:v>
                </c:pt>
                <c:pt idx="8960">
                  <c:v>7.5551033007176763E-2</c:v>
                </c:pt>
                <c:pt idx="8961">
                  <c:v>0.63765877452454223</c:v>
                </c:pt>
                <c:pt idx="8962">
                  <c:v>-7.4638423707088286</c:v>
                </c:pt>
                <c:pt idx="8963">
                  <c:v>2.9233787183970881</c:v>
                </c:pt>
                <c:pt idx="8964">
                  <c:v>0.31976783238107304</c:v>
                </c:pt>
                <c:pt idx="8965">
                  <c:v>0.15200309344505006</c:v>
                </c:pt>
                <c:pt idx="8966">
                  <c:v>0.84245872301351987</c:v>
                </c:pt>
                <c:pt idx="8967">
                  <c:v>-5.9228321394775394</c:v>
                </c:pt>
                <c:pt idx="8968">
                  <c:v>10.668240348401685</c:v>
                </c:pt>
                <c:pt idx="8969">
                  <c:v>-8.0624959257337636</c:v>
                </c:pt>
                <c:pt idx="8970">
                  <c:v>-7.6462586799900292</c:v>
                </c:pt>
                <c:pt idx="8971">
                  <c:v>0.87206662770083632</c:v>
                </c:pt>
                <c:pt idx="8972">
                  <c:v>-0.15527822547791095</c:v>
                </c:pt>
                <c:pt idx="8973">
                  <c:v>-3.7643049176259491</c:v>
                </c:pt>
                <c:pt idx="8974">
                  <c:v>0.25499708676837557</c:v>
                </c:pt>
                <c:pt idx="8975">
                  <c:v>1.5443205162238103</c:v>
                </c:pt>
                <c:pt idx="8976">
                  <c:v>0.61072559678623795</c:v>
                </c:pt>
                <c:pt idx="8977">
                  <c:v>0.94978064451226518</c:v>
                </c:pt>
                <c:pt idx="8978">
                  <c:v>1.4453855901481136</c:v>
                </c:pt>
                <c:pt idx="8979">
                  <c:v>0.64073637114140347</c:v>
                </c:pt>
                <c:pt idx="8980">
                  <c:v>11.813914767907184</c:v>
                </c:pt>
                <c:pt idx="8981">
                  <c:v>-4.5763493704164482</c:v>
                </c:pt>
                <c:pt idx="8982">
                  <c:v>-3.4976993542653623</c:v>
                </c:pt>
                <c:pt idx="8983">
                  <c:v>-4.4009996658785608</c:v>
                </c:pt>
                <c:pt idx="8984">
                  <c:v>-9.2304207950923818</c:v>
                </c:pt>
                <c:pt idx="8985">
                  <c:v>11.550907075927366</c:v>
                </c:pt>
                <c:pt idx="8986">
                  <c:v>-0.63135540620560737</c:v>
                </c:pt>
                <c:pt idx="8987">
                  <c:v>0.76782655787096665</c:v>
                </c:pt>
                <c:pt idx="8988">
                  <c:v>-2.9062296220052626</c:v>
                </c:pt>
                <c:pt idx="8989">
                  <c:v>3.8073549220576037</c:v>
                </c:pt>
                <c:pt idx="8990">
                  <c:v>4.3692338096657197</c:v>
                </c:pt>
                <c:pt idx="8991">
                  <c:v>-0.50695998871988301</c:v>
                </c:pt>
                <c:pt idx="8992">
                  <c:v>8.6450579349844769</c:v>
                </c:pt>
                <c:pt idx="8993">
                  <c:v>2.8612087005322397</c:v>
                </c:pt>
                <c:pt idx="8994">
                  <c:v>0</c:v>
                </c:pt>
                <c:pt idx="8995">
                  <c:v>8.2288186904958813</c:v>
                </c:pt>
                <c:pt idx="8996">
                  <c:v>-1.1053092827770679</c:v>
                </c:pt>
                <c:pt idx="8997">
                  <c:v>0</c:v>
                </c:pt>
                <c:pt idx="8998">
                  <c:v>1.0595010117486616</c:v>
                </c:pt>
                <c:pt idx="8999">
                  <c:v>0.90902633995250992</c:v>
                </c:pt>
                <c:pt idx="9000">
                  <c:v>-0.21247170753775538</c:v>
                </c:pt>
                <c:pt idx="9001">
                  <c:v>2.8032270364349277</c:v>
                </c:pt>
                <c:pt idx="9002">
                  <c:v>-0.13430109171159088</c:v>
                </c:pt>
                <c:pt idx="9003">
                  <c:v>2.9310595692573274</c:v>
                </c:pt>
                <c:pt idx="9004">
                  <c:v>7.0660891904577738</c:v>
                </c:pt>
                <c:pt idx="9005">
                  <c:v>8.3657929046909565E-2</c:v>
                </c:pt>
                <c:pt idx="9006">
                  <c:v>0.79219511488659855</c:v>
                </c:pt>
                <c:pt idx="9007">
                  <c:v>-9.229619965185119</c:v>
                </c:pt>
                <c:pt idx="9008">
                  <c:v>8.0624959257337636</c:v>
                </c:pt>
                <c:pt idx="9009">
                  <c:v>14.177860709296271</c:v>
                </c:pt>
                <c:pt idx="9010">
                  <c:v>-6.6486571760385464</c:v>
                </c:pt>
                <c:pt idx="9011">
                  <c:v>8.6985698191584804E-2</c:v>
                </c:pt>
                <c:pt idx="9012">
                  <c:v>-0.34335947541887346</c:v>
                </c:pt>
                <c:pt idx="9013">
                  <c:v>0.70043971814109218</c:v>
                </c:pt>
                <c:pt idx="9014">
                  <c:v>-9.2304207950923818</c:v>
                </c:pt>
                <c:pt idx="9015">
                  <c:v>0.65104656798120386</c:v>
                </c:pt>
                <c:pt idx="9016">
                  <c:v>-1.1658340237463893</c:v>
                </c:pt>
                <c:pt idx="9017">
                  <c:v>-0.30883809544691848</c:v>
                </c:pt>
                <c:pt idx="9018">
                  <c:v>-0.27266621575548727</c:v>
                </c:pt>
                <c:pt idx="9019">
                  <c:v>0.20481979188849819</c:v>
                </c:pt>
                <c:pt idx="9020">
                  <c:v>1.0880561766651964</c:v>
                </c:pt>
                <c:pt idx="9021">
                  <c:v>-0.33684517147032494</c:v>
                </c:pt>
                <c:pt idx="9022">
                  <c:v>0.90495279136702611</c:v>
                </c:pt>
                <c:pt idx="9023">
                  <c:v>0.47723226088618831</c:v>
                </c:pt>
                <c:pt idx="9024">
                  <c:v>5.9525332611642314</c:v>
                </c:pt>
                <c:pt idx="9025">
                  <c:v>-10.147204924942228</c:v>
                </c:pt>
                <c:pt idx="9026">
                  <c:v>8.3657929046909565E-2</c:v>
                </c:pt>
                <c:pt idx="9027">
                  <c:v>1.7315111640740983</c:v>
                </c:pt>
                <c:pt idx="9028">
                  <c:v>0.82617054410177171</c:v>
                </c:pt>
                <c:pt idx="9029">
                  <c:v>1.0892673380970874</c:v>
                </c:pt>
                <c:pt idx="9030">
                  <c:v>5.8752084522086392</c:v>
                </c:pt>
                <c:pt idx="9031">
                  <c:v>-0.52606881166758745</c:v>
                </c:pt>
                <c:pt idx="9032">
                  <c:v>-0.38374652435572765</c:v>
                </c:pt>
                <c:pt idx="9033">
                  <c:v>-1.1040599063116687</c:v>
                </c:pt>
                <c:pt idx="9034">
                  <c:v>-0.76081233612057375</c:v>
                </c:pt>
                <c:pt idx="9035">
                  <c:v>-11.268542000300123</c:v>
                </c:pt>
                <c:pt idx="9036">
                  <c:v>3.1445269193708838</c:v>
                </c:pt>
                <c:pt idx="9037">
                  <c:v>0.32703359512007146</c:v>
                </c:pt>
                <c:pt idx="9038">
                  <c:v>-0.51354304423126895</c:v>
                </c:pt>
                <c:pt idx="9039">
                  <c:v>0.43812111239188523</c:v>
                </c:pt>
                <c:pt idx="9040">
                  <c:v>1.5173449220798123</c:v>
                </c:pt>
                <c:pt idx="9041">
                  <c:v>0.28010791919273575</c:v>
                </c:pt>
                <c:pt idx="9042">
                  <c:v>6.2029400586702756</c:v>
                </c:pt>
                <c:pt idx="9043">
                  <c:v>-9.965784284662087</c:v>
                </c:pt>
                <c:pt idx="9044">
                  <c:v>1.1575412769864799</c:v>
                </c:pt>
                <c:pt idx="9045">
                  <c:v>-0.24565232760555761</c:v>
                </c:pt>
                <c:pt idx="9046">
                  <c:v>1.1955508091178066</c:v>
                </c:pt>
                <c:pt idx="9047">
                  <c:v>-0.13750352374993496</c:v>
                </c:pt>
                <c:pt idx="9048">
                  <c:v>-7.2603748956840242E-2</c:v>
                </c:pt>
                <c:pt idx="9049">
                  <c:v>2.8006745768955774</c:v>
                </c:pt>
                <c:pt idx="9050">
                  <c:v>11.673897930688602</c:v>
                </c:pt>
                <c:pt idx="9051">
                  <c:v>0.40525647848625845</c:v>
                </c:pt>
                <c:pt idx="9052">
                  <c:v>2.3951770769180012</c:v>
                </c:pt>
                <c:pt idx="9053">
                  <c:v>-4.3982603908336806</c:v>
                </c:pt>
                <c:pt idx="9054">
                  <c:v>9.0889325154349514</c:v>
                </c:pt>
                <c:pt idx="9055">
                  <c:v>8.2605275502232196</c:v>
                </c:pt>
                <c:pt idx="9056">
                  <c:v>-5.5647846187835261</c:v>
                </c:pt>
                <c:pt idx="9057">
                  <c:v>0</c:v>
                </c:pt>
                <c:pt idx="9058">
                  <c:v>0.5322210386491828</c:v>
                </c:pt>
                <c:pt idx="9059">
                  <c:v>16.57065128354893</c:v>
                </c:pt>
                <c:pt idx="9060">
                  <c:v>5.3457748368417306</c:v>
                </c:pt>
                <c:pt idx="9061">
                  <c:v>-7.0660891904577721</c:v>
                </c:pt>
                <c:pt idx="9062">
                  <c:v>1.7204774713776374</c:v>
                </c:pt>
                <c:pt idx="9063">
                  <c:v>4.4854235784260205E-2</c:v>
                </c:pt>
                <c:pt idx="9064">
                  <c:v>-5.812441264089891</c:v>
                </c:pt>
                <c:pt idx="9065">
                  <c:v>-0.16175106999661185</c:v>
                </c:pt>
                <c:pt idx="9066">
                  <c:v>2.2610582897129472</c:v>
                </c:pt>
                <c:pt idx="9067">
                  <c:v>2.8933947531242952</c:v>
                </c:pt>
                <c:pt idx="9068">
                  <c:v>6.2965852467728984</c:v>
                </c:pt>
                <c:pt idx="9069">
                  <c:v>-1.3433011767526461E-2</c:v>
                </c:pt>
                <c:pt idx="9070">
                  <c:v>20</c:v>
                </c:pt>
                <c:pt idx="9071">
                  <c:v>6.7427196209205412E-2</c:v>
                </c:pt>
                <c:pt idx="9072">
                  <c:v>7.3622863143179854E-2</c:v>
                </c:pt>
                <c:pt idx="9073">
                  <c:v>0.16147417178822895</c:v>
                </c:pt>
                <c:pt idx="9074">
                  <c:v>2.7156725033538751</c:v>
                </c:pt>
                <c:pt idx="9075">
                  <c:v>5.9378547078931795E-2</c:v>
                </c:pt>
                <c:pt idx="9076">
                  <c:v>0.19135753208193565</c:v>
                </c:pt>
                <c:pt idx="9077">
                  <c:v>5.1962316458046501E-3</c:v>
                </c:pt>
                <c:pt idx="9078">
                  <c:v>0.12836849692756006</c:v>
                </c:pt>
                <c:pt idx="9079">
                  <c:v>0.133775997969347</c:v>
                </c:pt>
                <c:pt idx="9080">
                  <c:v>7.5919020521195868E-2</c:v>
                </c:pt>
                <c:pt idx="9081">
                  <c:v>7.6031360963412344E-4</c:v>
                </c:pt>
                <c:pt idx="9082">
                  <c:v>10.45189794595189</c:v>
                </c:pt>
                <c:pt idx="9083">
                  <c:v>-1.8191449007074563</c:v>
                </c:pt>
                <c:pt idx="9084">
                  <c:v>1.0779452633339419</c:v>
                </c:pt>
                <c:pt idx="9085">
                  <c:v>-0.87446911791614124</c:v>
                </c:pt>
                <c:pt idx="9086">
                  <c:v>2.3870231231092474</c:v>
                </c:pt>
                <c:pt idx="9087">
                  <c:v>-2.4486607221809744</c:v>
                </c:pt>
                <c:pt idx="9088">
                  <c:v>-6.8557232791612757E-2</c:v>
                </c:pt>
                <c:pt idx="9089">
                  <c:v>7.8683081332894664</c:v>
                </c:pt>
                <c:pt idx="9090">
                  <c:v>11.103506382011545</c:v>
                </c:pt>
                <c:pt idx="9091">
                  <c:v>-10.45189794595189</c:v>
                </c:pt>
                <c:pt idx="9092">
                  <c:v>0.53093661903864586</c:v>
                </c:pt>
                <c:pt idx="9093">
                  <c:v>-0.41203875564900816</c:v>
                </c:pt>
                <c:pt idx="9094">
                  <c:v>-0.46252642506016284</c:v>
                </c:pt>
                <c:pt idx="9095">
                  <c:v>5.2467419894135482E-2</c:v>
                </c:pt>
                <c:pt idx="9096">
                  <c:v>-0.23440162263775982</c:v>
                </c:pt>
                <c:pt idx="9097">
                  <c:v>2.5184720584318545</c:v>
                </c:pt>
                <c:pt idx="9098">
                  <c:v>-0.18172542153647198</c:v>
                </c:pt>
                <c:pt idx="9099">
                  <c:v>0</c:v>
                </c:pt>
                <c:pt idx="9100">
                  <c:v>0.22826898767311735</c:v>
                </c:pt>
                <c:pt idx="9101">
                  <c:v>0.76481357911932291</c:v>
                </c:pt>
                <c:pt idx="9102">
                  <c:v>0.35176332442812547</c:v>
                </c:pt>
                <c:pt idx="9103">
                  <c:v>7.8002512001273172E-2</c:v>
                </c:pt>
                <c:pt idx="9104">
                  <c:v>0.33257533908687115</c:v>
                </c:pt>
                <c:pt idx="9105">
                  <c:v>-2.8475168610477521E-2</c:v>
                </c:pt>
                <c:pt idx="9106">
                  <c:v>-13.879104569147565</c:v>
                </c:pt>
                <c:pt idx="9107">
                  <c:v>-0.26829013128528889</c:v>
                </c:pt>
                <c:pt idx="9108">
                  <c:v>-1.9161684091965292</c:v>
                </c:pt>
                <c:pt idx="9109">
                  <c:v>-0.41023651301502273</c:v>
                </c:pt>
                <c:pt idx="9110">
                  <c:v>-3.7284889611417155E-2</c:v>
                </c:pt>
                <c:pt idx="9111">
                  <c:v>7.3569750419865629</c:v>
                </c:pt>
                <c:pt idx="9112">
                  <c:v>-0.67270539536282214</c:v>
                </c:pt>
                <c:pt idx="9113">
                  <c:v>2.4277339600018957</c:v>
                </c:pt>
                <c:pt idx="9114">
                  <c:v>0.88433783353284068</c:v>
                </c:pt>
                <c:pt idx="9115">
                  <c:v>-0.48062584090642035</c:v>
                </c:pt>
                <c:pt idx="9116">
                  <c:v>2.1643868179008825</c:v>
                </c:pt>
                <c:pt idx="9117">
                  <c:v>11.268736919579066</c:v>
                </c:pt>
                <c:pt idx="9118">
                  <c:v>7.0660891904577738</c:v>
                </c:pt>
                <c:pt idx="9119">
                  <c:v>-2.8151040314148969E-2</c:v>
                </c:pt>
                <c:pt idx="9120">
                  <c:v>6.0754031079096549E-2</c:v>
                </c:pt>
                <c:pt idx="9121">
                  <c:v>-4.4524000505371601</c:v>
                </c:pt>
                <c:pt idx="9122">
                  <c:v>1.2619459900591299</c:v>
                </c:pt>
                <c:pt idx="9123">
                  <c:v>-0.63294252962297803</c:v>
                </c:pt>
                <c:pt idx="9124">
                  <c:v>0.25080810350053434</c:v>
                </c:pt>
                <c:pt idx="9125">
                  <c:v>-20</c:v>
                </c:pt>
                <c:pt idx="9126">
                  <c:v>0.2763839594928138</c:v>
                </c:pt>
                <c:pt idx="9127">
                  <c:v>-6.8286654283030161</c:v>
                </c:pt>
                <c:pt idx="9128">
                  <c:v>-0.37915296358031247</c:v>
                </c:pt>
                <c:pt idx="9129">
                  <c:v>2.0985055449524257</c:v>
                </c:pt>
                <c:pt idx="9130">
                  <c:v>0.30646497749955776</c:v>
                </c:pt>
                <c:pt idx="9131">
                  <c:v>0.16972486340482829</c:v>
                </c:pt>
                <c:pt idx="9132">
                  <c:v>0.58496250072115641</c:v>
                </c:pt>
                <c:pt idx="9133">
                  <c:v>-0.39630093669725791</c:v>
                </c:pt>
                <c:pt idx="9134">
                  <c:v>-0.89316400628697745</c:v>
                </c:pt>
                <c:pt idx="9135">
                  <c:v>0.27905453692705839</c:v>
                </c:pt>
                <c:pt idx="9136">
                  <c:v>0.28061383660415978</c:v>
                </c:pt>
                <c:pt idx="9137">
                  <c:v>1.1459600106422665</c:v>
                </c:pt>
                <c:pt idx="9138">
                  <c:v>8.3251498951583666E-2</c:v>
                </c:pt>
                <c:pt idx="9139">
                  <c:v>0.74075717332858015</c:v>
                </c:pt>
                <c:pt idx="9140">
                  <c:v>-13.628825226704336</c:v>
                </c:pt>
                <c:pt idx="9141">
                  <c:v>1.5806983459997739</c:v>
                </c:pt>
                <c:pt idx="9142">
                  <c:v>-11.703038388986416</c:v>
                </c:pt>
                <c:pt idx="9143">
                  <c:v>0.4144372516975246</c:v>
                </c:pt>
                <c:pt idx="9144">
                  <c:v>0.4144372516975246</c:v>
                </c:pt>
                <c:pt idx="9145">
                  <c:v>0.58416211510235294</c:v>
                </c:pt>
                <c:pt idx="9146">
                  <c:v>-0.9870609442925018</c:v>
                </c:pt>
                <c:pt idx="9147">
                  <c:v>0.5777669993169523</c:v>
                </c:pt>
                <c:pt idx="9148">
                  <c:v>0.27257817850466476</c:v>
                </c:pt>
                <c:pt idx="9149">
                  <c:v>12.916874684181142</c:v>
                </c:pt>
                <c:pt idx="9150">
                  <c:v>-1.7786870362828526</c:v>
                </c:pt>
                <c:pt idx="9151">
                  <c:v>-0.59560974492066476</c:v>
                </c:pt>
                <c:pt idx="9152">
                  <c:v>0.36463254584160071</c:v>
                </c:pt>
                <c:pt idx="9153">
                  <c:v>0.1447244473171696</c:v>
                </c:pt>
                <c:pt idx="9154">
                  <c:v>0.21956637725768455</c:v>
                </c:pt>
                <c:pt idx="9155">
                  <c:v>-4.2705405676897721</c:v>
                </c:pt>
                <c:pt idx="9156">
                  <c:v>-2.7426792453605997</c:v>
                </c:pt>
                <c:pt idx="9157">
                  <c:v>-11.146780789986687</c:v>
                </c:pt>
                <c:pt idx="9158">
                  <c:v>-0.465966513164424</c:v>
                </c:pt>
                <c:pt idx="9159">
                  <c:v>0.12470831803803455</c:v>
                </c:pt>
                <c:pt idx="9160">
                  <c:v>0.7888933862100671</c:v>
                </c:pt>
                <c:pt idx="9161">
                  <c:v>1.2719399590556857</c:v>
                </c:pt>
                <c:pt idx="9162">
                  <c:v>1.1085244567781691</c:v>
                </c:pt>
                <c:pt idx="9163">
                  <c:v>0.48342447425909407</c:v>
                </c:pt>
                <c:pt idx="9164">
                  <c:v>0.69187770463766818</c:v>
                </c:pt>
                <c:pt idx="9165">
                  <c:v>-2.0852851879449696</c:v>
                </c:pt>
                <c:pt idx="9166">
                  <c:v>-0.51457317282975834</c:v>
                </c:pt>
                <c:pt idx="9167">
                  <c:v>-2.5995208532944413E-2</c:v>
                </c:pt>
                <c:pt idx="9168">
                  <c:v>0.15492057682734425</c:v>
                </c:pt>
                <c:pt idx="9169">
                  <c:v>0.15492057682734425</c:v>
                </c:pt>
                <c:pt idx="9170">
                  <c:v>-0.99640673527599177</c:v>
                </c:pt>
                <c:pt idx="9171">
                  <c:v>0.16349873228287956</c:v>
                </c:pt>
                <c:pt idx="9172">
                  <c:v>0.16615718775491001</c:v>
                </c:pt>
                <c:pt idx="9173">
                  <c:v>6.0732489820306386</c:v>
                </c:pt>
                <c:pt idx="9174">
                  <c:v>6.3903770122093251</c:v>
                </c:pt>
                <c:pt idx="9175">
                  <c:v>0.85345133664705852</c:v>
                </c:pt>
                <c:pt idx="9176">
                  <c:v>0.20645087746742652</c:v>
                </c:pt>
                <c:pt idx="9177">
                  <c:v>0.17521048460637478</c:v>
                </c:pt>
                <c:pt idx="9178">
                  <c:v>-1.509589765315503</c:v>
                </c:pt>
                <c:pt idx="9179">
                  <c:v>0.50042899050948841</c:v>
                </c:pt>
                <c:pt idx="9180">
                  <c:v>0.73696559416620611</c:v>
                </c:pt>
                <c:pt idx="9181">
                  <c:v>1.0874628412503395</c:v>
                </c:pt>
                <c:pt idx="9182">
                  <c:v>0.40335569423120865</c:v>
                </c:pt>
                <c:pt idx="9183">
                  <c:v>0.80375268537740852</c:v>
                </c:pt>
                <c:pt idx="9184">
                  <c:v>-1.1687232562325596</c:v>
                </c:pt>
                <c:pt idx="9185">
                  <c:v>-1.1687232562325596</c:v>
                </c:pt>
                <c:pt idx="9186">
                  <c:v>1.2623132385901397</c:v>
                </c:pt>
                <c:pt idx="9187">
                  <c:v>-0.18844508941311014</c:v>
                </c:pt>
                <c:pt idx="9188">
                  <c:v>-0.1408625358398497</c:v>
                </c:pt>
                <c:pt idx="9189">
                  <c:v>0.76782655787096699</c:v>
                </c:pt>
                <c:pt idx="9190">
                  <c:v>-0.21450451190613493</c:v>
                </c:pt>
                <c:pt idx="9191">
                  <c:v>2.1148762196854007</c:v>
                </c:pt>
                <c:pt idx="9192">
                  <c:v>-1.2210200597196326</c:v>
                </c:pt>
                <c:pt idx="9193">
                  <c:v>3.1621979173225082E-2</c:v>
                </c:pt>
                <c:pt idx="9194">
                  <c:v>-0.34680276352639172</c:v>
                </c:pt>
                <c:pt idx="9195">
                  <c:v>0.52388692396938785</c:v>
                </c:pt>
                <c:pt idx="9196">
                  <c:v>2.513633209853678</c:v>
                </c:pt>
                <c:pt idx="9197">
                  <c:v>1.8004685364723643</c:v>
                </c:pt>
                <c:pt idx="9198">
                  <c:v>11.941658995526698</c:v>
                </c:pt>
                <c:pt idx="9199">
                  <c:v>7.7392180458975854</c:v>
                </c:pt>
                <c:pt idx="9200">
                  <c:v>9.0451396030069853E-3</c:v>
                </c:pt>
                <c:pt idx="9201">
                  <c:v>0.3298477581836004</c:v>
                </c:pt>
                <c:pt idx="9202">
                  <c:v>5.3111336459562841E-2</c:v>
                </c:pt>
                <c:pt idx="9203">
                  <c:v>0.21299372333419817</c:v>
                </c:pt>
                <c:pt idx="9204">
                  <c:v>0.51096191927737955</c:v>
                </c:pt>
                <c:pt idx="9205">
                  <c:v>0.5078862777025156</c:v>
                </c:pt>
                <c:pt idx="9206">
                  <c:v>-0.84671650261832976</c:v>
                </c:pt>
                <c:pt idx="9207">
                  <c:v>0.85010456951694136</c:v>
                </c:pt>
                <c:pt idx="9208">
                  <c:v>0.30095396579362071</c:v>
                </c:pt>
                <c:pt idx="9209">
                  <c:v>0.2173071321766652</c:v>
                </c:pt>
                <c:pt idx="9210">
                  <c:v>-11.451554569765362</c:v>
                </c:pt>
                <c:pt idx="9211">
                  <c:v>-0.22795194667834881</c:v>
                </c:pt>
                <c:pt idx="9212">
                  <c:v>7.6486571760385464</c:v>
                </c:pt>
                <c:pt idx="9213">
                  <c:v>-4.9538685368898641</c:v>
                </c:pt>
                <c:pt idx="9214">
                  <c:v>0.54170930276727203</c:v>
                </c:pt>
                <c:pt idx="9215">
                  <c:v>-0.43538614467064596</c:v>
                </c:pt>
                <c:pt idx="9216">
                  <c:v>-8.0624959257337636</c:v>
                </c:pt>
                <c:pt idx="9217">
                  <c:v>5.0732489820306395</c:v>
                </c:pt>
                <c:pt idx="9218">
                  <c:v>-2.2587342684001683</c:v>
                </c:pt>
                <c:pt idx="9219">
                  <c:v>11.813781191217037</c:v>
                </c:pt>
                <c:pt idx="9220">
                  <c:v>-3.6147098441152083</c:v>
                </c:pt>
                <c:pt idx="9221">
                  <c:v>-7.9483672315846778</c:v>
                </c:pt>
                <c:pt idx="9222">
                  <c:v>-0.91312254932003323</c:v>
                </c:pt>
                <c:pt idx="9223">
                  <c:v>-0.80658280802210813</c:v>
                </c:pt>
                <c:pt idx="9224">
                  <c:v>0.87359522068891216</c:v>
                </c:pt>
                <c:pt idx="9225">
                  <c:v>-0.2560139781560215</c:v>
                </c:pt>
                <c:pt idx="9226">
                  <c:v>-0.68805599368525994</c:v>
                </c:pt>
                <c:pt idx="9227">
                  <c:v>-9.0588936890535674</c:v>
                </c:pt>
                <c:pt idx="9228">
                  <c:v>2.3104553104434142</c:v>
                </c:pt>
                <c:pt idx="9229">
                  <c:v>2.3668313194504145</c:v>
                </c:pt>
                <c:pt idx="9230">
                  <c:v>-6.1149277239678961</c:v>
                </c:pt>
                <c:pt idx="9231">
                  <c:v>-1.2456533684363493</c:v>
                </c:pt>
                <c:pt idx="9232">
                  <c:v>11.416445693671653</c:v>
                </c:pt>
                <c:pt idx="9233">
                  <c:v>4.1318252115074197</c:v>
                </c:pt>
                <c:pt idx="9234">
                  <c:v>1.2739936178236599</c:v>
                </c:pt>
                <c:pt idx="9235">
                  <c:v>-11.582455645110581</c:v>
                </c:pt>
                <c:pt idx="9236">
                  <c:v>0.21108232619907213</c:v>
                </c:pt>
                <c:pt idx="9237">
                  <c:v>-0.81779666877925095</c:v>
                </c:pt>
                <c:pt idx="9238">
                  <c:v>0</c:v>
                </c:pt>
                <c:pt idx="9239">
                  <c:v>1.0874628412503391</c:v>
                </c:pt>
                <c:pt idx="9240">
                  <c:v>2.6570189079381774</c:v>
                </c:pt>
                <c:pt idx="9241">
                  <c:v>10.321928094887362</c:v>
                </c:pt>
                <c:pt idx="9242">
                  <c:v>-0.85970240720722879</c:v>
                </c:pt>
                <c:pt idx="9243">
                  <c:v>-0.12029423371771195</c:v>
                </c:pt>
                <c:pt idx="9244">
                  <c:v>0.76451192105186871</c:v>
                </c:pt>
                <c:pt idx="9245">
                  <c:v>-1.5168376548878154E-2</c:v>
                </c:pt>
                <c:pt idx="9246">
                  <c:v>-6.1127956990173822E-2</c:v>
                </c:pt>
                <c:pt idx="9247">
                  <c:v>-0.12377515236441722</c:v>
                </c:pt>
                <c:pt idx="9248">
                  <c:v>-2.6411630830795646E-2</c:v>
                </c:pt>
                <c:pt idx="9249">
                  <c:v>0.11602786438879228</c:v>
                </c:pt>
                <c:pt idx="9250">
                  <c:v>0.17425092684510232</c:v>
                </c:pt>
                <c:pt idx="9251">
                  <c:v>0.11906191101218275</c:v>
                </c:pt>
                <c:pt idx="9252">
                  <c:v>8.8662486111111729</c:v>
                </c:pt>
                <c:pt idx="9253">
                  <c:v>11.380821783940931</c:v>
                </c:pt>
                <c:pt idx="9254">
                  <c:v>0.19501598240514295</c:v>
                </c:pt>
                <c:pt idx="9255">
                  <c:v>-19.070820628662197</c:v>
                </c:pt>
                <c:pt idx="9256">
                  <c:v>0.61955242988503567</c:v>
                </c:pt>
                <c:pt idx="9257">
                  <c:v>-0.7776247522756049</c:v>
                </c:pt>
                <c:pt idx="9258">
                  <c:v>2.4381211123918853</c:v>
                </c:pt>
                <c:pt idx="9259">
                  <c:v>0.28899619969774903</c:v>
                </c:pt>
                <c:pt idx="9260">
                  <c:v>8.3822637581148385</c:v>
                </c:pt>
                <c:pt idx="9261">
                  <c:v>13.013089999440444</c:v>
                </c:pt>
                <c:pt idx="9262">
                  <c:v>-4.4566802582376139</c:v>
                </c:pt>
                <c:pt idx="9263">
                  <c:v>-0.26470322619441206</c:v>
                </c:pt>
                <c:pt idx="9264">
                  <c:v>2.9937059013373282</c:v>
                </c:pt>
                <c:pt idx="9265">
                  <c:v>9.5183253076908674</c:v>
                </c:pt>
                <c:pt idx="9266">
                  <c:v>-0.33616911046400927</c:v>
                </c:pt>
                <c:pt idx="9267">
                  <c:v>0.5777669993169523</c:v>
                </c:pt>
                <c:pt idx="9268">
                  <c:v>-11.485326189240524</c:v>
                </c:pt>
                <c:pt idx="9269">
                  <c:v>0.67807190511263782</c:v>
                </c:pt>
                <c:pt idx="9270">
                  <c:v>0.83953532780675399</c:v>
                </c:pt>
                <c:pt idx="9271">
                  <c:v>-0.1070182498821203</c:v>
                </c:pt>
                <c:pt idx="9272">
                  <c:v>6.0588936890535692</c:v>
                </c:pt>
                <c:pt idx="9273">
                  <c:v>0.35973012759974654</c:v>
                </c:pt>
                <c:pt idx="9274">
                  <c:v>0.22076867885678383</c:v>
                </c:pt>
                <c:pt idx="9275">
                  <c:v>2.0324214776923779</c:v>
                </c:pt>
                <c:pt idx="9276">
                  <c:v>0.43609911480667357</c:v>
                </c:pt>
                <c:pt idx="9277">
                  <c:v>5.9928096217935218</c:v>
                </c:pt>
                <c:pt idx="9278">
                  <c:v>-0.47643804394298717</c:v>
                </c:pt>
                <c:pt idx="9279">
                  <c:v>-7.4000581443776928E-2</c:v>
                </c:pt>
                <c:pt idx="9280">
                  <c:v>-3.947233482967675</c:v>
                </c:pt>
                <c:pt idx="9281">
                  <c:v>7.2367850003059386</c:v>
                </c:pt>
                <c:pt idx="9282">
                  <c:v>-1.5594274086140185</c:v>
                </c:pt>
                <c:pt idx="9283">
                  <c:v>-2.4020984435713459</c:v>
                </c:pt>
                <c:pt idx="9284">
                  <c:v>1.7657823943777091</c:v>
                </c:pt>
                <c:pt idx="9285">
                  <c:v>1.193546480683928</c:v>
                </c:pt>
                <c:pt idx="9286">
                  <c:v>4.9048520677590073</c:v>
                </c:pt>
                <c:pt idx="9287">
                  <c:v>6.4429434958487288</c:v>
                </c:pt>
                <c:pt idx="9288">
                  <c:v>-5.2143191208007655</c:v>
                </c:pt>
                <c:pt idx="9289">
                  <c:v>0.25375659224578306</c:v>
                </c:pt>
                <c:pt idx="9290">
                  <c:v>-11.013555309891467</c:v>
                </c:pt>
                <c:pt idx="9291">
                  <c:v>0.58352052654724973</c:v>
                </c:pt>
                <c:pt idx="9292">
                  <c:v>11.941658995526698</c:v>
                </c:pt>
                <c:pt idx="9293">
                  <c:v>12.416621621364193</c:v>
                </c:pt>
                <c:pt idx="9294">
                  <c:v>1.1778101028745227</c:v>
                </c:pt>
                <c:pt idx="9295">
                  <c:v>0.89907109114921924</c:v>
                </c:pt>
                <c:pt idx="9296">
                  <c:v>4.240921827846627</c:v>
                </c:pt>
                <c:pt idx="9297">
                  <c:v>2.5820734700362578E-2</c:v>
                </c:pt>
                <c:pt idx="9298">
                  <c:v>0</c:v>
                </c:pt>
                <c:pt idx="9299">
                  <c:v>-2.9668331360648006</c:v>
                </c:pt>
                <c:pt idx="9300">
                  <c:v>0.22542011403401604</c:v>
                </c:pt>
                <c:pt idx="9301">
                  <c:v>0.66985139830766915</c:v>
                </c:pt>
                <c:pt idx="9302">
                  <c:v>-0.1154772174199359</c:v>
                </c:pt>
                <c:pt idx="9303">
                  <c:v>1.1367823565062807</c:v>
                </c:pt>
                <c:pt idx="9304">
                  <c:v>11.103506382011545</c:v>
                </c:pt>
                <c:pt idx="9305">
                  <c:v>-0.2352660835442858</c:v>
                </c:pt>
                <c:pt idx="9306">
                  <c:v>1.5611157587667888</c:v>
                </c:pt>
                <c:pt idx="9307">
                  <c:v>-8.8672787397096631</c:v>
                </c:pt>
                <c:pt idx="9308">
                  <c:v>0.12156197988091354</c:v>
                </c:pt>
                <c:pt idx="9309">
                  <c:v>-12.501920096027913</c:v>
                </c:pt>
                <c:pt idx="9310">
                  <c:v>8.0606959316875546</c:v>
                </c:pt>
                <c:pt idx="9311">
                  <c:v>0.81816167701418707</c:v>
                </c:pt>
                <c:pt idx="9312">
                  <c:v>-0.11512261620372535</c:v>
                </c:pt>
                <c:pt idx="9313">
                  <c:v>0.17711537964879165</c:v>
                </c:pt>
                <c:pt idx="9314">
                  <c:v>8.6648611271272578E-3</c:v>
                </c:pt>
                <c:pt idx="9315">
                  <c:v>0.3359088494943045</c:v>
                </c:pt>
                <c:pt idx="9316">
                  <c:v>-0.36225528354017084</c:v>
                </c:pt>
                <c:pt idx="9317">
                  <c:v>1.5911147277027511</c:v>
                </c:pt>
                <c:pt idx="9318">
                  <c:v>9.8672787397096631</c:v>
                </c:pt>
                <c:pt idx="9319">
                  <c:v>3.1142754722101826</c:v>
                </c:pt>
                <c:pt idx="9320">
                  <c:v>8.0653818214312514E-2</c:v>
                </c:pt>
                <c:pt idx="9321">
                  <c:v>-2.5127399320779387E-2</c:v>
                </c:pt>
                <c:pt idx="9322">
                  <c:v>0.49749965947081687</c:v>
                </c:pt>
                <c:pt idx="9323">
                  <c:v>-0.58536319369439938</c:v>
                </c:pt>
                <c:pt idx="9324">
                  <c:v>-2.7531743234441235</c:v>
                </c:pt>
                <c:pt idx="9325">
                  <c:v>-2.9046483959373361</c:v>
                </c:pt>
                <c:pt idx="9326">
                  <c:v>1.2829339632714989</c:v>
                </c:pt>
                <c:pt idx="9327">
                  <c:v>0.1886409259384971</c:v>
                </c:pt>
                <c:pt idx="9328">
                  <c:v>0.14056819838276646</c:v>
                </c:pt>
                <c:pt idx="9329">
                  <c:v>-2.1476125393717154</c:v>
                </c:pt>
                <c:pt idx="9330">
                  <c:v>-10.147204924942228</c:v>
                </c:pt>
                <c:pt idx="9331">
                  <c:v>0.44640167018817928</c:v>
                </c:pt>
                <c:pt idx="9332">
                  <c:v>0.53503727538947377</c:v>
                </c:pt>
                <c:pt idx="9333">
                  <c:v>-4.2228235389297604E-2</c:v>
                </c:pt>
                <c:pt idx="9334">
                  <c:v>0.78043362274231554</c:v>
                </c:pt>
                <c:pt idx="9335">
                  <c:v>0.16365345318397559</c:v>
                </c:pt>
                <c:pt idx="9336">
                  <c:v>0.10545994170077042</c:v>
                </c:pt>
                <c:pt idx="9337">
                  <c:v>-0.15200309344505014</c:v>
                </c:pt>
                <c:pt idx="9338">
                  <c:v>-0.27132329093734603</c:v>
                </c:pt>
                <c:pt idx="9339">
                  <c:v>-5.7620050682732536E-2</c:v>
                </c:pt>
                <c:pt idx="9340">
                  <c:v>11.013555309891467</c:v>
                </c:pt>
                <c:pt idx="9341">
                  <c:v>-5.3457748368417297</c:v>
                </c:pt>
                <c:pt idx="9342">
                  <c:v>1.68314289466006</c:v>
                </c:pt>
                <c:pt idx="9343">
                  <c:v>0.66051353372833277</c:v>
                </c:pt>
                <c:pt idx="9344">
                  <c:v>12.702822011777029</c:v>
                </c:pt>
                <c:pt idx="9345">
                  <c:v>1.0390775219826909</c:v>
                </c:pt>
                <c:pt idx="9346">
                  <c:v>19.118915732898888</c:v>
                </c:pt>
                <c:pt idx="9347">
                  <c:v>0.60954052344182219</c:v>
                </c:pt>
                <c:pt idx="9348">
                  <c:v>8.0624959257337636</c:v>
                </c:pt>
                <c:pt idx="9349">
                  <c:v>0.17739625087344729</c:v>
                </c:pt>
                <c:pt idx="9350">
                  <c:v>-11.966024713800364</c:v>
                </c:pt>
                <c:pt idx="9351">
                  <c:v>-0.17467853141294643</c:v>
                </c:pt>
                <c:pt idx="9352">
                  <c:v>-1.5033487351675041</c:v>
                </c:pt>
                <c:pt idx="9353">
                  <c:v>-8.6450579349844769</c:v>
                </c:pt>
                <c:pt idx="9354">
                  <c:v>0.48559856635750387</c:v>
                </c:pt>
                <c:pt idx="9355">
                  <c:v>13.092316690591021</c:v>
                </c:pt>
                <c:pt idx="9356">
                  <c:v>9.6450579349844787</c:v>
                </c:pt>
                <c:pt idx="9357">
                  <c:v>1.0501109168277907</c:v>
                </c:pt>
                <c:pt idx="9358">
                  <c:v>0.99954922822914372</c:v>
                </c:pt>
                <c:pt idx="9359">
                  <c:v>-13.906890595608518</c:v>
                </c:pt>
                <c:pt idx="9360">
                  <c:v>-9.0606959316875546</c:v>
                </c:pt>
                <c:pt idx="9361">
                  <c:v>-8.6462586799900301</c:v>
                </c:pt>
                <c:pt idx="9362">
                  <c:v>4.3692338096657197</c:v>
                </c:pt>
                <c:pt idx="9363">
                  <c:v>-8.6462586799900301</c:v>
                </c:pt>
                <c:pt idx="9364">
                  <c:v>1.5789687445267051</c:v>
                </c:pt>
                <c:pt idx="9365">
                  <c:v>-3.1224705357524711</c:v>
                </c:pt>
                <c:pt idx="9366">
                  <c:v>0.60676687103950477</c:v>
                </c:pt>
                <c:pt idx="9367">
                  <c:v>13.287808556012996</c:v>
                </c:pt>
                <c:pt idx="9368">
                  <c:v>-5.9801680506657906</c:v>
                </c:pt>
                <c:pt idx="9369">
                  <c:v>8.6450579349844769</c:v>
                </c:pt>
                <c:pt idx="9370">
                  <c:v>-8.3822637581148367</c:v>
                </c:pt>
                <c:pt idx="9371">
                  <c:v>-8.3822637581148367</c:v>
                </c:pt>
                <c:pt idx="9372">
                  <c:v>6.0732489820306386</c:v>
                </c:pt>
                <c:pt idx="9373">
                  <c:v>-9.3815429511845849</c:v>
                </c:pt>
                <c:pt idx="9374">
                  <c:v>-7.0660891904577721</c:v>
                </c:pt>
                <c:pt idx="9375">
                  <c:v>-13.551427897236019</c:v>
                </c:pt>
                <c:pt idx="9376">
                  <c:v>-7.6462586799900292</c:v>
                </c:pt>
                <c:pt idx="9377">
                  <c:v>-7.6462586799900292</c:v>
                </c:pt>
                <c:pt idx="9378">
                  <c:v>0.32300836078649847</c:v>
                </c:pt>
                <c:pt idx="9379">
                  <c:v>10.307200809140809</c:v>
                </c:pt>
                <c:pt idx="9380">
                  <c:v>10.451554569765362</c:v>
                </c:pt>
                <c:pt idx="9381">
                  <c:v>-13.468920967938141</c:v>
                </c:pt>
                <c:pt idx="9382">
                  <c:v>-2.5852029298594323</c:v>
                </c:pt>
                <c:pt idx="9383">
                  <c:v>-5.4058735613757625</c:v>
                </c:pt>
                <c:pt idx="9384">
                  <c:v>10.582769240382088</c:v>
                </c:pt>
                <c:pt idx="9385">
                  <c:v>-7.6486571760385464</c:v>
                </c:pt>
                <c:pt idx="9386">
                  <c:v>4.6769807453171035</c:v>
                </c:pt>
                <c:pt idx="9387">
                  <c:v>-0.35772793231062411</c:v>
                </c:pt>
                <c:pt idx="9388">
                  <c:v>0.69942122530607087</c:v>
                </c:pt>
                <c:pt idx="9389">
                  <c:v>0.66051353372833299</c:v>
                </c:pt>
                <c:pt idx="9390">
                  <c:v>-2.5916660410172327</c:v>
                </c:pt>
                <c:pt idx="9391">
                  <c:v>0.23495588280036023</c:v>
                </c:pt>
                <c:pt idx="9392">
                  <c:v>2.4474589769712209</c:v>
                </c:pt>
                <c:pt idx="9393">
                  <c:v>0.57404121434380995</c:v>
                </c:pt>
                <c:pt idx="9394">
                  <c:v>-0.89835973812416248</c:v>
                </c:pt>
                <c:pt idx="9395">
                  <c:v>1.637085231797289</c:v>
                </c:pt>
                <c:pt idx="9396">
                  <c:v>0.65896308216493304</c:v>
                </c:pt>
                <c:pt idx="9397">
                  <c:v>0.20142952790100099</c:v>
                </c:pt>
                <c:pt idx="9398">
                  <c:v>0.20903403848142901</c:v>
                </c:pt>
                <c:pt idx="9399">
                  <c:v>0.19068356160910999</c:v>
                </c:pt>
                <c:pt idx="9400">
                  <c:v>8.4662397069384165E-2</c:v>
                </c:pt>
                <c:pt idx="9401">
                  <c:v>0.12553088208385882</c:v>
                </c:pt>
                <c:pt idx="9402">
                  <c:v>7.4638800892755625E-2</c:v>
                </c:pt>
                <c:pt idx="9403">
                  <c:v>0.36528446408174414</c:v>
                </c:pt>
                <c:pt idx="9404">
                  <c:v>0.26303440583379378</c:v>
                </c:pt>
                <c:pt idx="9405">
                  <c:v>-10.228818690495881</c:v>
                </c:pt>
                <c:pt idx="9406">
                  <c:v>0.72201525270023492</c:v>
                </c:pt>
                <c:pt idx="9407">
                  <c:v>-0.71950462409998373</c:v>
                </c:pt>
                <c:pt idx="9408">
                  <c:v>2.53051471669878</c:v>
                </c:pt>
                <c:pt idx="9409">
                  <c:v>0.98207809200273766</c:v>
                </c:pt>
                <c:pt idx="9410">
                  <c:v>-0.38835545662633852</c:v>
                </c:pt>
                <c:pt idx="9411">
                  <c:v>-2.6967047600269488E-2</c:v>
                </c:pt>
                <c:pt idx="9412">
                  <c:v>0.31034012061215049</c:v>
                </c:pt>
                <c:pt idx="9413">
                  <c:v>0.73271612116484819</c:v>
                </c:pt>
                <c:pt idx="9414">
                  <c:v>-4.8440355057753376E-2</c:v>
                </c:pt>
                <c:pt idx="9415">
                  <c:v>10.146780789986687</c:v>
                </c:pt>
                <c:pt idx="9416">
                  <c:v>1.7258250365610062</c:v>
                </c:pt>
                <c:pt idx="9417">
                  <c:v>-2.8248526950993234</c:v>
                </c:pt>
                <c:pt idx="9418">
                  <c:v>-3.5489084718624914E-2</c:v>
                </c:pt>
                <c:pt idx="9419">
                  <c:v>0.80375268537740852</c:v>
                </c:pt>
                <c:pt idx="9420">
                  <c:v>7.6486571760385464</c:v>
                </c:pt>
                <c:pt idx="9421">
                  <c:v>-0.25022662953317371</c:v>
                </c:pt>
                <c:pt idx="9422">
                  <c:v>1.1257855727087396</c:v>
                </c:pt>
                <c:pt idx="9423">
                  <c:v>-0.11929892837234443</c:v>
                </c:pt>
                <c:pt idx="9424">
                  <c:v>3.2199899311211433</c:v>
                </c:pt>
                <c:pt idx="9425">
                  <c:v>1.3200064228871027</c:v>
                </c:pt>
                <c:pt idx="9426">
                  <c:v>-12.146462606921792</c:v>
                </c:pt>
                <c:pt idx="9427">
                  <c:v>0</c:v>
                </c:pt>
                <c:pt idx="9428">
                  <c:v>-7.0660891904577721</c:v>
                </c:pt>
                <c:pt idx="9429">
                  <c:v>0.39385695450194314</c:v>
                </c:pt>
                <c:pt idx="9430">
                  <c:v>-3.0682730582981788</c:v>
                </c:pt>
                <c:pt idx="9431">
                  <c:v>1.6684690650423255</c:v>
                </c:pt>
                <c:pt idx="9432">
                  <c:v>0.41263500906353945</c:v>
                </c:pt>
                <c:pt idx="9433">
                  <c:v>-2.8744691179161412</c:v>
                </c:pt>
                <c:pt idx="9434">
                  <c:v>2.6532923064342597</c:v>
                </c:pt>
                <c:pt idx="9435">
                  <c:v>4.6542585937029937E-2</c:v>
                </c:pt>
                <c:pt idx="9436">
                  <c:v>0.75899190049620513</c:v>
                </c:pt>
                <c:pt idx="9437">
                  <c:v>0.10962449117449823</c:v>
                </c:pt>
                <c:pt idx="9438">
                  <c:v>-0.23628752878253179</c:v>
                </c:pt>
                <c:pt idx="9439">
                  <c:v>0.59790155642865439</c:v>
                </c:pt>
                <c:pt idx="9440">
                  <c:v>2.318175960026255</c:v>
                </c:pt>
                <c:pt idx="9441">
                  <c:v>-0.21900978194179585</c:v>
                </c:pt>
                <c:pt idx="9442">
                  <c:v>-0.73696559416620622</c:v>
                </c:pt>
                <c:pt idx="9443">
                  <c:v>-0.14974711950468203</c:v>
                </c:pt>
                <c:pt idx="9444">
                  <c:v>-9.5196362528432132</c:v>
                </c:pt>
                <c:pt idx="9445">
                  <c:v>7.6486571760385464</c:v>
                </c:pt>
                <c:pt idx="9446">
                  <c:v>-9.6450579349844787</c:v>
                </c:pt>
                <c:pt idx="9447">
                  <c:v>-9.3822637581148367</c:v>
                </c:pt>
                <c:pt idx="9448">
                  <c:v>6.0732489820306386</c:v>
                </c:pt>
                <c:pt idx="9449">
                  <c:v>1.0715532610250338</c:v>
                </c:pt>
                <c:pt idx="9450">
                  <c:v>8.2288186904958813</c:v>
                </c:pt>
                <c:pt idx="9451">
                  <c:v>-0.23895151320985711</c:v>
                </c:pt>
                <c:pt idx="9452">
                  <c:v>0.72084592880292919</c:v>
                </c:pt>
                <c:pt idx="9453">
                  <c:v>0.62148837674627011</c:v>
                </c:pt>
                <c:pt idx="9454">
                  <c:v>8.2462160191972972E-2</c:v>
                </c:pt>
                <c:pt idx="9455">
                  <c:v>12.036173612553485</c:v>
                </c:pt>
                <c:pt idx="9456">
                  <c:v>2.4757334309663976</c:v>
                </c:pt>
                <c:pt idx="9457">
                  <c:v>1.4689305072740457</c:v>
                </c:pt>
                <c:pt idx="9458">
                  <c:v>-0.42430954244445712</c:v>
                </c:pt>
                <c:pt idx="9459">
                  <c:v>0.67963241910025463</c:v>
                </c:pt>
                <c:pt idx="9460">
                  <c:v>10.814315423787811</c:v>
                </c:pt>
                <c:pt idx="9461">
                  <c:v>1.4039659953965573</c:v>
                </c:pt>
                <c:pt idx="9462">
                  <c:v>-9.2304207950923818</c:v>
                </c:pt>
                <c:pt idx="9463">
                  <c:v>2.7512852654832733</c:v>
                </c:pt>
                <c:pt idx="9464">
                  <c:v>0.90623616373479321</c:v>
                </c:pt>
                <c:pt idx="9465">
                  <c:v>0.16697168405296486</c:v>
                </c:pt>
                <c:pt idx="9466">
                  <c:v>0.34369871755858161</c:v>
                </c:pt>
                <c:pt idx="9467">
                  <c:v>-0.49845350746648143</c:v>
                </c:pt>
                <c:pt idx="9468">
                  <c:v>1.2223924213364481</c:v>
                </c:pt>
                <c:pt idx="9469">
                  <c:v>0.58256798558077316</c:v>
                </c:pt>
                <c:pt idx="9470">
                  <c:v>4.4487165929516772</c:v>
                </c:pt>
                <c:pt idx="9471">
                  <c:v>0.64359023069186483</c:v>
                </c:pt>
                <c:pt idx="9472">
                  <c:v>-7.0660891904577721</c:v>
                </c:pt>
                <c:pt idx="9473">
                  <c:v>2.3846741954367666E-2</c:v>
                </c:pt>
                <c:pt idx="9474">
                  <c:v>-5.6117247352535511</c:v>
                </c:pt>
                <c:pt idx="9475">
                  <c:v>8.8040840504815066</c:v>
                </c:pt>
                <c:pt idx="9476">
                  <c:v>-7.0660891904577721</c:v>
                </c:pt>
                <c:pt idx="9477">
                  <c:v>-6.6597748729023756E-2</c:v>
                </c:pt>
                <c:pt idx="9478">
                  <c:v>-1.8981203859807865</c:v>
                </c:pt>
                <c:pt idx="9479">
                  <c:v>0.9993990857084013</c:v>
                </c:pt>
                <c:pt idx="9480">
                  <c:v>8.3768357692598036E-2</c:v>
                </c:pt>
                <c:pt idx="9481">
                  <c:v>1.3197678323810729</c:v>
                </c:pt>
                <c:pt idx="9482">
                  <c:v>-1.6556084846932808</c:v>
                </c:pt>
                <c:pt idx="9483">
                  <c:v>0.14567745519563505</c:v>
                </c:pt>
                <c:pt idx="9484">
                  <c:v>0.10561018796059878</c:v>
                </c:pt>
                <c:pt idx="9485">
                  <c:v>-1.9103965391100541</c:v>
                </c:pt>
                <c:pt idx="9486">
                  <c:v>0.50967437341691901</c:v>
                </c:pt>
                <c:pt idx="9487">
                  <c:v>9.0597950917951025</c:v>
                </c:pt>
                <c:pt idx="9488">
                  <c:v>-1.9259513295230064</c:v>
                </c:pt>
                <c:pt idx="9489">
                  <c:v>-1.558912711840494</c:v>
                </c:pt>
                <c:pt idx="9490">
                  <c:v>1.9108822947704739E-2</c:v>
                </c:pt>
                <c:pt idx="9491">
                  <c:v>1.1468164611992455</c:v>
                </c:pt>
                <c:pt idx="9492">
                  <c:v>0.32681031626710827</c:v>
                </c:pt>
                <c:pt idx="9493">
                  <c:v>3.8996950942043149</c:v>
                </c:pt>
                <c:pt idx="9494">
                  <c:v>4.2783916665052679</c:v>
                </c:pt>
                <c:pt idx="9495">
                  <c:v>8.0606959316875546</c:v>
                </c:pt>
                <c:pt idx="9496">
                  <c:v>-0.99954936902932401</c:v>
                </c:pt>
                <c:pt idx="9497">
                  <c:v>0.5723938272181005</c:v>
                </c:pt>
                <c:pt idx="9498">
                  <c:v>-11.146568675740786</c:v>
                </c:pt>
                <c:pt idx="9499">
                  <c:v>0.5781733350585172</c:v>
                </c:pt>
                <c:pt idx="9500">
                  <c:v>-0.42000375217219338</c:v>
                </c:pt>
                <c:pt idx="9501">
                  <c:v>0.58436150298662082</c:v>
                </c:pt>
                <c:pt idx="9502">
                  <c:v>0.21150410519371185</c:v>
                </c:pt>
                <c:pt idx="9503">
                  <c:v>-2.2813610536403846</c:v>
                </c:pt>
                <c:pt idx="9504">
                  <c:v>8.4481419944694665</c:v>
                </c:pt>
                <c:pt idx="9505">
                  <c:v>8.8704225271480697E-2</c:v>
                </c:pt>
                <c:pt idx="9506">
                  <c:v>0.41766775532351558</c:v>
                </c:pt>
                <c:pt idx="9507">
                  <c:v>1.5241828706527341</c:v>
                </c:pt>
                <c:pt idx="9508">
                  <c:v>-10.146780789986686</c:v>
                </c:pt>
                <c:pt idx="9509">
                  <c:v>-7.6486571760385464</c:v>
                </c:pt>
                <c:pt idx="9510">
                  <c:v>11.840515686924171</c:v>
                </c:pt>
                <c:pt idx="9511">
                  <c:v>11.416797527606059</c:v>
                </c:pt>
                <c:pt idx="9512">
                  <c:v>-12.468369487109527</c:v>
                </c:pt>
                <c:pt idx="9513">
                  <c:v>-10.518980929170402</c:v>
                </c:pt>
                <c:pt idx="9514">
                  <c:v>-6.2195481770540599</c:v>
                </c:pt>
                <c:pt idx="9515">
                  <c:v>0.84791675905675512</c:v>
                </c:pt>
                <c:pt idx="9516">
                  <c:v>15.311559121503818</c:v>
                </c:pt>
                <c:pt idx="9517">
                  <c:v>-9.5196362528432132</c:v>
                </c:pt>
                <c:pt idx="9518">
                  <c:v>0.99963937131648517</c:v>
                </c:pt>
                <c:pt idx="9519">
                  <c:v>0.36969451381809004</c:v>
                </c:pt>
                <c:pt idx="9520">
                  <c:v>1.3188876405673113</c:v>
                </c:pt>
                <c:pt idx="9521">
                  <c:v>-2.5254614889724945</c:v>
                </c:pt>
                <c:pt idx="9522">
                  <c:v>0.21412480535284761</c:v>
                </c:pt>
                <c:pt idx="9523">
                  <c:v>4.3692338096657197</c:v>
                </c:pt>
                <c:pt idx="9524">
                  <c:v>-0.32120836674028824</c:v>
                </c:pt>
                <c:pt idx="9525">
                  <c:v>1.892054667484999</c:v>
                </c:pt>
                <c:pt idx="9526">
                  <c:v>7.0660891904577738</c:v>
                </c:pt>
                <c:pt idx="9527">
                  <c:v>0</c:v>
                </c:pt>
                <c:pt idx="9528">
                  <c:v>12.485326189240524</c:v>
                </c:pt>
                <c:pt idx="9529">
                  <c:v>0.83547113911863113</c:v>
                </c:pt>
                <c:pt idx="9530">
                  <c:v>-8.0624959257337636</c:v>
                </c:pt>
                <c:pt idx="9531">
                  <c:v>-7.6486571760385464</c:v>
                </c:pt>
                <c:pt idx="9532">
                  <c:v>0.4391116342577015</c:v>
                </c:pt>
                <c:pt idx="9533">
                  <c:v>13.380866867456533</c:v>
                </c:pt>
                <c:pt idx="9534">
                  <c:v>9.6450579349844787</c:v>
                </c:pt>
                <c:pt idx="9535">
                  <c:v>-0.14336417517117758</c:v>
                </c:pt>
                <c:pt idx="9536">
                  <c:v>-0.16992500144231226</c:v>
                </c:pt>
                <c:pt idx="9537">
                  <c:v>-0.98089117705229556</c:v>
                </c:pt>
                <c:pt idx="9538">
                  <c:v>-7.3811238961598274E-2</c:v>
                </c:pt>
                <c:pt idx="9539">
                  <c:v>-7.0389327891398193E-2</c:v>
                </c:pt>
                <c:pt idx="9540">
                  <c:v>8.5553081014013284</c:v>
                </c:pt>
                <c:pt idx="9541">
                  <c:v>-2.2443252767633899</c:v>
                </c:pt>
                <c:pt idx="9542">
                  <c:v>12.306821202497153</c:v>
                </c:pt>
                <c:pt idx="9543">
                  <c:v>14.51012541066784</c:v>
                </c:pt>
                <c:pt idx="9544">
                  <c:v>-4.3692338096657197</c:v>
                </c:pt>
                <c:pt idx="9545">
                  <c:v>1.1142754722101831</c:v>
                </c:pt>
                <c:pt idx="9546">
                  <c:v>0.99999999999999989</c:v>
                </c:pt>
                <c:pt idx="9547">
                  <c:v>0.19261288031831622</c:v>
                </c:pt>
                <c:pt idx="9548">
                  <c:v>-10.381542951184585</c:v>
                </c:pt>
                <c:pt idx="9549">
                  <c:v>-8.8683081332894673</c:v>
                </c:pt>
                <c:pt idx="9550">
                  <c:v>5.3457748368417297</c:v>
                </c:pt>
                <c:pt idx="9551">
                  <c:v>-2.9865461097644621</c:v>
                </c:pt>
                <c:pt idx="9552">
                  <c:v>0.10035052533246891</c:v>
                </c:pt>
                <c:pt idx="9553">
                  <c:v>-0.39366384848627695</c:v>
                </c:pt>
                <c:pt idx="9554">
                  <c:v>0.53809589568318195</c:v>
                </c:pt>
                <c:pt idx="9555">
                  <c:v>-2.184988380839473</c:v>
                </c:pt>
                <c:pt idx="9556">
                  <c:v>1.7051961047459763</c:v>
                </c:pt>
                <c:pt idx="9557">
                  <c:v>0.54331480336266458</c:v>
                </c:pt>
                <c:pt idx="9558">
                  <c:v>1.3116597594335351</c:v>
                </c:pt>
                <c:pt idx="9559">
                  <c:v>-7.4945222831056597</c:v>
                </c:pt>
                <c:pt idx="9560">
                  <c:v>-0.12553088208385862</c:v>
                </c:pt>
                <c:pt idx="9561">
                  <c:v>-2.5626083464086333</c:v>
                </c:pt>
                <c:pt idx="9562">
                  <c:v>-0.2216144784538128</c:v>
                </c:pt>
                <c:pt idx="9563">
                  <c:v>8.2462160191972667E-2</c:v>
                </c:pt>
                <c:pt idx="9564">
                  <c:v>5.1838931519618103E-2</c:v>
                </c:pt>
                <c:pt idx="9565">
                  <c:v>0.26363540356832926</c:v>
                </c:pt>
                <c:pt idx="9566">
                  <c:v>1.2150128909708504</c:v>
                </c:pt>
                <c:pt idx="9567">
                  <c:v>2.1565044856799909</c:v>
                </c:pt>
                <c:pt idx="9568">
                  <c:v>1</c:v>
                </c:pt>
                <c:pt idx="9569">
                  <c:v>6.0942737031323926</c:v>
                </c:pt>
                <c:pt idx="9570">
                  <c:v>-0.76517411767946231</c:v>
                </c:pt>
                <c:pt idx="9571">
                  <c:v>0.19236545878445313</c:v>
                </c:pt>
                <c:pt idx="9572">
                  <c:v>0.10928879853956509</c:v>
                </c:pt>
                <c:pt idx="9573">
                  <c:v>0.41386218757156962</c:v>
                </c:pt>
                <c:pt idx="9574">
                  <c:v>0.31752440981042102</c:v>
                </c:pt>
                <c:pt idx="9575">
                  <c:v>0.14312494209859694</c:v>
                </c:pt>
                <c:pt idx="9576">
                  <c:v>-1.3699284331295452E-2</c:v>
                </c:pt>
                <c:pt idx="9577">
                  <c:v>14.403189596969385</c:v>
                </c:pt>
                <c:pt idx="9578">
                  <c:v>0.1315968827832131</c:v>
                </c:pt>
                <c:pt idx="9579">
                  <c:v>-1.3925442232185767</c:v>
                </c:pt>
                <c:pt idx="9580">
                  <c:v>5.5647846187835261</c:v>
                </c:pt>
                <c:pt idx="9581">
                  <c:v>2.9443777892482152E-2</c:v>
                </c:pt>
                <c:pt idx="9582">
                  <c:v>-1.9946067412297812</c:v>
                </c:pt>
                <c:pt idx="9583">
                  <c:v>-7.0660891904577721</c:v>
                </c:pt>
                <c:pt idx="9584">
                  <c:v>7.0660891904577738</c:v>
                </c:pt>
                <c:pt idx="9585">
                  <c:v>-4.7725895038969268</c:v>
                </c:pt>
                <c:pt idx="9586">
                  <c:v>7.0660891904577738</c:v>
                </c:pt>
                <c:pt idx="9587">
                  <c:v>0.56366772235792795</c:v>
                </c:pt>
                <c:pt idx="9588">
                  <c:v>-5.3457748368417297</c:v>
                </c:pt>
                <c:pt idx="9589">
                  <c:v>2.3915792581863404</c:v>
                </c:pt>
                <c:pt idx="9590">
                  <c:v>-1.9968485350906608</c:v>
                </c:pt>
                <c:pt idx="9591">
                  <c:v>16.122288770342077</c:v>
                </c:pt>
                <c:pt idx="9592">
                  <c:v>14.188202468179961</c:v>
                </c:pt>
                <c:pt idx="9593">
                  <c:v>0.1626202008190788</c:v>
                </c:pt>
                <c:pt idx="9594">
                  <c:v>0.28834549436298174</c:v>
                </c:pt>
                <c:pt idx="9595">
                  <c:v>8.3837042924740537</c:v>
                </c:pt>
                <c:pt idx="9596">
                  <c:v>-0.63205498689535589</c:v>
                </c:pt>
                <c:pt idx="9597">
                  <c:v>3.872468431087551</c:v>
                </c:pt>
                <c:pt idx="9598">
                  <c:v>3.6111147885771255</c:v>
                </c:pt>
                <c:pt idx="9599">
                  <c:v>10.146780789986687</c:v>
                </c:pt>
                <c:pt idx="9600">
                  <c:v>6.5588341627576888E-2</c:v>
                </c:pt>
                <c:pt idx="9601">
                  <c:v>5.2959328863544179</c:v>
                </c:pt>
                <c:pt idx="9602">
                  <c:v>-5.3457748368417297</c:v>
                </c:pt>
                <c:pt idx="9603">
                  <c:v>10.146356530303908</c:v>
                </c:pt>
                <c:pt idx="9604">
                  <c:v>0.24035247802425963</c:v>
                </c:pt>
                <c:pt idx="9605">
                  <c:v>10.518980929170402</c:v>
                </c:pt>
                <c:pt idx="9606">
                  <c:v>5.3339007365534385</c:v>
                </c:pt>
                <c:pt idx="9607">
                  <c:v>0.64062667583615462</c:v>
                </c:pt>
                <c:pt idx="9608">
                  <c:v>9.8672787397096631</c:v>
                </c:pt>
                <c:pt idx="9609">
                  <c:v>-1.2225396276057341</c:v>
                </c:pt>
                <c:pt idx="9610">
                  <c:v>9.8667637673533513</c:v>
                </c:pt>
                <c:pt idx="9611">
                  <c:v>-0.32156782642728343</c:v>
                </c:pt>
                <c:pt idx="9612">
                  <c:v>5.0732489820306386</c:v>
                </c:pt>
                <c:pt idx="9613">
                  <c:v>12.26834705468252</c:v>
                </c:pt>
                <c:pt idx="9614">
                  <c:v>1.8037526853774086</c:v>
                </c:pt>
                <c:pt idx="9615">
                  <c:v>1.4059923596758368</c:v>
                </c:pt>
                <c:pt idx="9616">
                  <c:v>4.8838069824954777</c:v>
                </c:pt>
                <c:pt idx="9617">
                  <c:v>0.17764291460314957</c:v>
                </c:pt>
                <c:pt idx="9618">
                  <c:v>-10.551067348664395</c:v>
                </c:pt>
                <c:pt idx="9619">
                  <c:v>-3.7780197611904076</c:v>
                </c:pt>
                <c:pt idx="9620">
                  <c:v>5.6676243557076749</c:v>
                </c:pt>
                <c:pt idx="9621">
                  <c:v>-0.9783049289006811</c:v>
                </c:pt>
                <c:pt idx="9622">
                  <c:v>0.18727856819258037</c:v>
                </c:pt>
                <c:pt idx="9623">
                  <c:v>-5.259684717745384</c:v>
                </c:pt>
                <c:pt idx="9624">
                  <c:v>10.229619965185119</c:v>
                </c:pt>
                <c:pt idx="9625">
                  <c:v>8.6462586799900301</c:v>
                </c:pt>
                <c:pt idx="9626">
                  <c:v>8.0624959257337636</c:v>
                </c:pt>
                <c:pt idx="9627">
                  <c:v>-0.8065828080221078</c:v>
                </c:pt>
                <c:pt idx="9628">
                  <c:v>-1.342105976824993</c:v>
                </c:pt>
                <c:pt idx="9629">
                  <c:v>1.5184670889342493</c:v>
                </c:pt>
                <c:pt idx="9630">
                  <c:v>0.44925321461675677</c:v>
                </c:pt>
                <c:pt idx="9631">
                  <c:v>8.6462586799900301</c:v>
                </c:pt>
                <c:pt idx="9632">
                  <c:v>7.0660891904577738</c:v>
                </c:pt>
                <c:pt idx="9633">
                  <c:v>6.4463208280142963</c:v>
                </c:pt>
                <c:pt idx="9634">
                  <c:v>7.6486571760385464</c:v>
                </c:pt>
                <c:pt idx="9635">
                  <c:v>6.699890224689053</c:v>
                </c:pt>
                <c:pt idx="9636">
                  <c:v>1</c:v>
                </c:pt>
                <c:pt idx="9637">
                  <c:v>-7.0660891904577721</c:v>
                </c:pt>
                <c:pt idx="9638">
                  <c:v>1.9496314695178807</c:v>
                </c:pt>
                <c:pt idx="9639">
                  <c:v>14.030437243004341</c:v>
                </c:pt>
                <c:pt idx="9640">
                  <c:v>-7.0660891904577721</c:v>
                </c:pt>
                <c:pt idx="9641">
                  <c:v>-0.33703498727757059</c:v>
                </c:pt>
                <c:pt idx="9642">
                  <c:v>-0.41428652583994713</c:v>
                </c:pt>
                <c:pt idx="9643">
                  <c:v>-5.08746284125034</c:v>
                </c:pt>
                <c:pt idx="9644">
                  <c:v>-5.7116260071127973</c:v>
                </c:pt>
                <c:pt idx="9645">
                  <c:v>-9.7598881832218343</c:v>
                </c:pt>
                <c:pt idx="9646">
                  <c:v>9.6450579349844787</c:v>
                </c:pt>
                <c:pt idx="9647">
                  <c:v>12.081261502082024</c:v>
                </c:pt>
                <c:pt idx="9648">
                  <c:v>0.42464467353030466</c:v>
                </c:pt>
                <c:pt idx="9649">
                  <c:v>1.5849625007211561</c:v>
                </c:pt>
                <c:pt idx="9650">
                  <c:v>0.67167816143201764</c:v>
                </c:pt>
                <c:pt idx="9651">
                  <c:v>-0.43609911480667357</c:v>
                </c:pt>
                <c:pt idx="9652">
                  <c:v>2.5849625007211561</c:v>
                </c:pt>
                <c:pt idx="9653">
                  <c:v>-12.344295907915818</c:v>
                </c:pt>
                <c:pt idx="9654">
                  <c:v>1.2071938251140681</c:v>
                </c:pt>
                <c:pt idx="9655">
                  <c:v>12.228818690495881</c:v>
                </c:pt>
                <c:pt idx="9656">
                  <c:v>-0.95419631038687525</c:v>
                </c:pt>
                <c:pt idx="9657">
                  <c:v>-11.188588845707349</c:v>
                </c:pt>
                <c:pt idx="9658">
                  <c:v>10.45189794595189</c:v>
                </c:pt>
                <c:pt idx="9659">
                  <c:v>6.6486571760385464</c:v>
                </c:pt>
                <c:pt idx="9660">
                  <c:v>9.6450579349844787</c:v>
                </c:pt>
                <c:pt idx="9661">
                  <c:v>9.953567355091468E-2</c:v>
                </c:pt>
                <c:pt idx="9662">
                  <c:v>10.307580315927396</c:v>
                </c:pt>
                <c:pt idx="9663">
                  <c:v>0.222391916192275</c:v>
                </c:pt>
                <c:pt idx="9664">
                  <c:v>-1.959358015502654</c:v>
                </c:pt>
                <c:pt idx="9665">
                  <c:v>1.7903040393866041</c:v>
                </c:pt>
                <c:pt idx="9666">
                  <c:v>1.8927083538494831</c:v>
                </c:pt>
                <c:pt idx="9667">
                  <c:v>7.0624959257337645</c:v>
                </c:pt>
                <c:pt idx="9668">
                  <c:v>-9.229619965185119</c:v>
                </c:pt>
                <c:pt idx="9669">
                  <c:v>-8.3837042924740537</c:v>
                </c:pt>
                <c:pt idx="9670">
                  <c:v>3.6999588999260467</c:v>
                </c:pt>
                <c:pt idx="9671">
                  <c:v>3.1683228968458113</c:v>
                </c:pt>
                <c:pt idx="9672">
                  <c:v>7.0660891904577738</c:v>
                </c:pt>
                <c:pt idx="9673">
                  <c:v>12.43402002712266</c:v>
                </c:pt>
                <c:pt idx="9674">
                  <c:v>8.0606959316875546</c:v>
                </c:pt>
                <c:pt idx="9675">
                  <c:v>8.8672787397096631</c:v>
                </c:pt>
                <c:pt idx="9676">
                  <c:v>2.3104553104434142</c:v>
                </c:pt>
                <c:pt idx="9677">
                  <c:v>8.3837042924740537</c:v>
                </c:pt>
                <c:pt idx="9678">
                  <c:v>-2.4671260104272976</c:v>
                </c:pt>
                <c:pt idx="9679">
                  <c:v>10.966024713800364</c:v>
                </c:pt>
                <c:pt idx="9680">
                  <c:v>8.4401770615573515</c:v>
                </c:pt>
                <c:pt idx="9681">
                  <c:v>-5.3433726393335546</c:v>
                </c:pt>
                <c:pt idx="9682">
                  <c:v>-12.434106928609955</c:v>
                </c:pt>
                <c:pt idx="9683">
                  <c:v>-8.8877283385216241</c:v>
                </c:pt>
                <c:pt idx="9684">
                  <c:v>11.731601884675786</c:v>
                </c:pt>
                <c:pt idx="9685">
                  <c:v>5.9228321394775394</c:v>
                </c:pt>
                <c:pt idx="9686">
                  <c:v>8.3837042924740537</c:v>
                </c:pt>
                <c:pt idx="9687">
                  <c:v>-6.0732489820306386</c:v>
                </c:pt>
                <c:pt idx="9688">
                  <c:v>0.24635566468716313</c:v>
                </c:pt>
                <c:pt idx="9689">
                  <c:v>-1.8036443078962892</c:v>
                </c:pt>
                <c:pt idx="9690">
                  <c:v>1.172012435148349</c:v>
                </c:pt>
                <c:pt idx="9691">
                  <c:v>-7.0660891904577721</c:v>
                </c:pt>
                <c:pt idx="9692">
                  <c:v>4.6790293277345896</c:v>
                </c:pt>
                <c:pt idx="9693">
                  <c:v>-3.2979250525038051</c:v>
                </c:pt>
                <c:pt idx="9694">
                  <c:v>3.5410054197858747</c:v>
                </c:pt>
                <c:pt idx="9695">
                  <c:v>-9.6450579349844787</c:v>
                </c:pt>
                <c:pt idx="9696">
                  <c:v>8.6462586799900301</c:v>
                </c:pt>
                <c:pt idx="9697">
                  <c:v>-3.5575950937341387</c:v>
                </c:pt>
                <c:pt idx="9698">
                  <c:v>-13.335018094327806</c:v>
                </c:pt>
                <c:pt idx="9699">
                  <c:v>2.6273762559513685</c:v>
                </c:pt>
                <c:pt idx="9700">
                  <c:v>13.380911949563341</c:v>
                </c:pt>
                <c:pt idx="9701">
                  <c:v>12.840384550711667</c:v>
                </c:pt>
                <c:pt idx="9702">
                  <c:v>0.25153876699596439</c:v>
                </c:pt>
                <c:pt idx="9703">
                  <c:v>9.5189809291704002</c:v>
                </c:pt>
                <c:pt idx="9704">
                  <c:v>7.0660891904577738</c:v>
                </c:pt>
                <c:pt idx="9705">
                  <c:v>3.0098398839604883</c:v>
                </c:pt>
                <c:pt idx="9706">
                  <c:v>-9.6199270160699749E-2</c:v>
                </c:pt>
                <c:pt idx="9707">
                  <c:v>0.27871602806606355</c:v>
                </c:pt>
                <c:pt idx="9708">
                  <c:v>0.28950661719498472</c:v>
                </c:pt>
                <c:pt idx="9709">
                  <c:v>1.2601518973006725</c:v>
                </c:pt>
                <c:pt idx="9710">
                  <c:v>-0.45820535843521765</c:v>
                </c:pt>
                <c:pt idx="9711">
                  <c:v>1.3197678323810729</c:v>
                </c:pt>
                <c:pt idx="9712">
                  <c:v>-4.9753035197099948E-2</c:v>
                </c:pt>
                <c:pt idx="9713">
                  <c:v>0.78659636189080662</c:v>
                </c:pt>
                <c:pt idx="9714">
                  <c:v>10.307200809140809</c:v>
                </c:pt>
                <c:pt idx="9715">
                  <c:v>-10.451554569765362</c:v>
                </c:pt>
                <c:pt idx="9716">
                  <c:v>0.87326737270638799</c:v>
                </c:pt>
                <c:pt idx="9717">
                  <c:v>-5.3457748368417297</c:v>
                </c:pt>
                <c:pt idx="9718">
                  <c:v>0</c:v>
                </c:pt>
                <c:pt idx="9719">
                  <c:v>0.99640075894593194</c:v>
                </c:pt>
                <c:pt idx="9720">
                  <c:v>-0.99845563406388327</c:v>
                </c:pt>
                <c:pt idx="9721">
                  <c:v>0.18992386674726636</c:v>
                </c:pt>
                <c:pt idx="9722">
                  <c:v>-11.485326189240524</c:v>
                </c:pt>
                <c:pt idx="9723">
                  <c:v>3.0960671471286392</c:v>
                </c:pt>
                <c:pt idx="9724">
                  <c:v>-2.9634741239748856</c:v>
                </c:pt>
                <c:pt idx="9725">
                  <c:v>-10.866506212226202</c:v>
                </c:pt>
                <c:pt idx="9726">
                  <c:v>10.228818690495881</c:v>
                </c:pt>
                <c:pt idx="9727">
                  <c:v>3.2867386664250628</c:v>
                </c:pt>
                <c:pt idx="9728">
                  <c:v>2.3180885848609862</c:v>
                </c:pt>
                <c:pt idx="9729">
                  <c:v>-1.2479275134435859</c:v>
                </c:pt>
                <c:pt idx="9730">
                  <c:v>-11.673750739438065</c:v>
                </c:pt>
                <c:pt idx="9731">
                  <c:v>0.32120836674028841</c:v>
                </c:pt>
                <c:pt idx="9732">
                  <c:v>-0.71350036617436563</c:v>
                </c:pt>
                <c:pt idx="9733">
                  <c:v>-9.2304207950923818</c:v>
                </c:pt>
                <c:pt idx="9734">
                  <c:v>8.3837042924740537</c:v>
                </c:pt>
                <c:pt idx="9735">
                  <c:v>-4.7725895038969277</c:v>
                </c:pt>
                <c:pt idx="9736">
                  <c:v>5.9228321394775394</c:v>
                </c:pt>
                <c:pt idx="9737">
                  <c:v>3.4828019197521498</c:v>
                </c:pt>
                <c:pt idx="9738">
                  <c:v>1.2016338611696507</c:v>
                </c:pt>
                <c:pt idx="9739">
                  <c:v>8.3837042924740537</c:v>
                </c:pt>
                <c:pt idx="9740">
                  <c:v>-0.6237332652690728</c:v>
                </c:pt>
                <c:pt idx="9741">
                  <c:v>-6.0732489820306386</c:v>
                </c:pt>
                <c:pt idx="9742">
                  <c:v>-0.32681031626710838</c:v>
                </c:pt>
                <c:pt idx="9743">
                  <c:v>-1.4355292977070055E-2</c:v>
                </c:pt>
                <c:pt idx="9744">
                  <c:v>0.31785843057831525</c:v>
                </c:pt>
                <c:pt idx="9745">
                  <c:v>-8.3837042924740537</c:v>
                </c:pt>
                <c:pt idx="9746">
                  <c:v>-0.79441586635010575</c:v>
                </c:pt>
                <c:pt idx="9747">
                  <c:v>1.2935632036340006</c:v>
                </c:pt>
                <c:pt idx="9748">
                  <c:v>-0.22948184612276717</c:v>
                </c:pt>
                <c:pt idx="9749">
                  <c:v>-2.3028823391968158</c:v>
                </c:pt>
              </c:numCache>
            </c:numRef>
          </c:xVal>
          <c:yVal>
            <c:numRef>
              <c:f>'SNc 7m'!$J$4:$J$12254</c:f>
              <c:numCache>
                <c:formatCode>General</c:formatCode>
                <c:ptCount val="12251"/>
                <c:pt idx="3">
                  <c:v>2.5042000255082901</c:v>
                </c:pt>
                <c:pt idx="4">
                  <c:v>3.010633868060963</c:v>
                </c:pt>
                <c:pt idx="5">
                  <c:v>3.279766399821118</c:v>
                </c:pt>
                <c:pt idx="6">
                  <c:v>1.5236707587210014</c:v>
                </c:pt>
                <c:pt idx="7">
                  <c:v>1.5669650641331552</c:v>
                </c:pt>
                <c:pt idx="8">
                  <c:v>1.5042056252151181</c:v>
                </c:pt>
                <c:pt idx="9">
                  <c:v>1.851218781647697</c:v>
                </c:pt>
                <c:pt idx="11">
                  <c:v>1.4344128001397476</c:v>
                </c:pt>
                <c:pt idx="12">
                  <c:v>2.3349488471401565</c:v>
                </c:pt>
                <c:pt idx="13">
                  <c:v>2.2284377088463514</c:v>
                </c:pt>
                <c:pt idx="14">
                  <c:v>2.1473036927975127</c:v>
                </c:pt>
                <c:pt idx="15">
                  <c:v>2.0186910481264069</c:v>
                </c:pt>
                <c:pt idx="16">
                  <c:v>2.5284476620453007</c:v>
                </c:pt>
                <c:pt idx="18">
                  <c:v>2.7520448302808638</c:v>
                </c:pt>
                <c:pt idx="19">
                  <c:v>2.4903379913923849</c:v>
                </c:pt>
                <c:pt idx="20">
                  <c:v>4.5877225698273998</c:v>
                </c:pt>
                <c:pt idx="21">
                  <c:v>1.3818090561047818</c:v>
                </c:pt>
                <c:pt idx="22">
                  <c:v>3.0046784480702446</c:v>
                </c:pt>
                <c:pt idx="140">
                  <c:v>1.453335387063696</c:v>
                </c:pt>
                <c:pt idx="141">
                  <c:v>4.1808104025547852</c:v>
                </c:pt>
                <c:pt idx="143">
                  <c:v>1.6701575640428481</c:v>
                </c:pt>
                <c:pt idx="146">
                  <c:v>1.3190399309532144</c:v>
                </c:pt>
                <c:pt idx="178">
                  <c:v>10</c:v>
                </c:pt>
                <c:pt idx="233">
                  <c:v>2.854391836835231</c:v>
                </c:pt>
                <c:pt idx="273">
                  <c:v>2.0051522372370316</c:v>
                </c:pt>
                <c:pt idx="295">
                  <c:v>1.7050174940597136</c:v>
                </c:pt>
                <c:pt idx="304">
                  <c:v>1.4294176270173571</c:v>
                </c:pt>
                <c:pt idx="480">
                  <c:v>1.5388636183468207</c:v>
                </c:pt>
                <c:pt idx="503">
                  <c:v>1.8692084710696273</c:v>
                </c:pt>
                <c:pt idx="522">
                  <c:v>2.4186517517984498</c:v>
                </c:pt>
                <c:pt idx="552">
                  <c:v>2.6833936000897225</c:v>
                </c:pt>
                <c:pt idx="578">
                  <c:v>1.5732576047142266</c:v>
                </c:pt>
                <c:pt idx="579">
                  <c:v>1.4688107885553676</c:v>
                </c:pt>
                <c:pt idx="602">
                  <c:v>1.8692328814937038</c:v>
                </c:pt>
                <c:pt idx="642">
                  <c:v>1.7468093308950825</c:v>
                </c:pt>
                <c:pt idx="662">
                  <c:v>3.8095870909736469</c:v>
                </c:pt>
                <c:pt idx="684">
                  <c:v>1.6009343979947157</c:v>
                </c:pt>
                <c:pt idx="711">
                  <c:v>1.6241060993013536</c:v>
                </c:pt>
                <c:pt idx="718">
                  <c:v>10</c:v>
                </c:pt>
                <c:pt idx="728">
                  <c:v>2.1260075869329569</c:v>
                </c:pt>
                <c:pt idx="887">
                  <c:v>3.0914587174666863</c:v>
                </c:pt>
                <c:pt idx="925">
                  <c:v>1.9492396086911503</c:v>
                </c:pt>
                <c:pt idx="964">
                  <c:v>1.9776276187248347</c:v>
                </c:pt>
                <c:pt idx="1040">
                  <c:v>1.8115513381592012</c:v>
                </c:pt>
                <c:pt idx="1051">
                  <c:v>2.6030356236065031</c:v>
                </c:pt>
                <c:pt idx="1076">
                  <c:v>1.678462943379458</c:v>
                </c:pt>
                <c:pt idx="1087">
                  <c:v>3.604071077929687</c:v>
                </c:pt>
                <c:pt idx="1139">
                  <c:v>2.4762562890180964</c:v>
                </c:pt>
                <c:pt idx="1179">
                  <c:v>1.7078961346834043</c:v>
                </c:pt>
                <c:pt idx="1196">
                  <c:v>1.9041324793505725</c:v>
                </c:pt>
                <c:pt idx="1200">
                  <c:v>10</c:v>
                </c:pt>
                <c:pt idx="1227">
                  <c:v>2.4099656526526796</c:v>
                </c:pt>
                <c:pt idx="1230">
                  <c:v>1.7514242597804592</c:v>
                </c:pt>
                <c:pt idx="1238">
                  <c:v>1.6423752994058738</c:v>
                </c:pt>
                <c:pt idx="1266">
                  <c:v>2.6091981844611518</c:v>
                </c:pt>
                <c:pt idx="1304">
                  <c:v>1.3703086542348497</c:v>
                </c:pt>
                <c:pt idx="1370">
                  <c:v>2.2946402469226479</c:v>
                </c:pt>
                <c:pt idx="1378">
                  <c:v>2.3361340077640285</c:v>
                </c:pt>
                <c:pt idx="1441">
                  <c:v>2.5356875928297571</c:v>
                </c:pt>
                <c:pt idx="1442">
                  <c:v>2.2515400604110338</c:v>
                </c:pt>
                <c:pt idx="1478">
                  <c:v>1.779518331361603</c:v>
                </c:pt>
                <c:pt idx="1521">
                  <c:v>1.6935067559766097</c:v>
                </c:pt>
                <c:pt idx="1563">
                  <c:v>1.8669907231427392</c:v>
                </c:pt>
                <c:pt idx="1596">
                  <c:v>2.9180041174556131</c:v>
                </c:pt>
                <c:pt idx="1616">
                  <c:v>2.4246764130062144</c:v>
                </c:pt>
                <c:pt idx="1657">
                  <c:v>2.9323270391531575</c:v>
                </c:pt>
                <c:pt idx="1660">
                  <c:v>2.8267435815831017</c:v>
                </c:pt>
                <c:pt idx="1663">
                  <c:v>2.7967908122203022</c:v>
                </c:pt>
                <c:pt idx="1667">
                  <c:v>1.4883464255491827</c:v>
                </c:pt>
                <c:pt idx="1674">
                  <c:v>2.286139229207238</c:v>
                </c:pt>
                <c:pt idx="1679">
                  <c:v>3.0192760867170061</c:v>
                </c:pt>
                <c:pt idx="1692">
                  <c:v>2.3952058443597966</c:v>
                </c:pt>
                <c:pt idx="1716">
                  <c:v>2.3135722356122708</c:v>
                </c:pt>
                <c:pt idx="1742">
                  <c:v>2.4299656027619574</c:v>
                </c:pt>
                <c:pt idx="1753">
                  <c:v>1.8764774842844596</c:v>
                </c:pt>
                <c:pt idx="1756">
                  <c:v>10</c:v>
                </c:pt>
                <c:pt idx="1806">
                  <c:v>3.306493158434586</c:v>
                </c:pt>
                <c:pt idx="1808">
                  <c:v>1.5515762611325372</c:v>
                </c:pt>
                <c:pt idx="1866">
                  <c:v>2.2758271630183935</c:v>
                </c:pt>
                <c:pt idx="1872">
                  <c:v>3.1303621559815014</c:v>
                </c:pt>
                <c:pt idx="1892">
                  <c:v>3.1451688743695518</c:v>
                </c:pt>
                <c:pt idx="1896">
                  <c:v>1.4322828234949181</c:v>
                </c:pt>
                <c:pt idx="1906">
                  <c:v>1.9384051858854248</c:v>
                </c:pt>
                <c:pt idx="1990">
                  <c:v>1.3669384193920202</c:v>
                </c:pt>
                <c:pt idx="1996">
                  <c:v>1.9483284912803307</c:v>
                </c:pt>
                <c:pt idx="2055">
                  <c:v>2.1711071306216252</c:v>
                </c:pt>
                <c:pt idx="2109">
                  <c:v>1.9075623897963863</c:v>
                </c:pt>
                <c:pt idx="2154">
                  <c:v>1.8146228743002257</c:v>
                </c:pt>
                <c:pt idx="2174">
                  <c:v>1.4854424607585268</c:v>
                </c:pt>
                <c:pt idx="2210">
                  <c:v>1.8340505141539707</c:v>
                </c:pt>
                <c:pt idx="2386">
                  <c:v>1.4478213470125445</c:v>
                </c:pt>
                <c:pt idx="2389">
                  <c:v>1.5261732703046555</c:v>
                </c:pt>
                <c:pt idx="2406">
                  <c:v>2.4459042922581267</c:v>
                </c:pt>
                <c:pt idx="2408">
                  <c:v>2.5358829719712319</c:v>
                </c:pt>
                <c:pt idx="2421">
                  <c:v>2.0552242844435296</c:v>
                </c:pt>
                <c:pt idx="2479">
                  <c:v>1.5673016202157708</c:v>
                </c:pt>
                <c:pt idx="2532">
                  <c:v>1.6730151525575625</c:v>
                </c:pt>
                <c:pt idx="2534">
                  <c:v>3.7011445721392486</c:v>
                </c:pt>
                <c:pt idx="2545">
                  <c:v>1.5123306887899679</c:v>
                </c:pt>
                <c:pt idx="2558">
                  <c:v>1.755476273371172</c:v>
                </c:pt>
                <c:pt idx="2633">
                  <c:v>2.341191158615501</c:v>
                </c:pt>
                <c:pt idx="2650">
                  <c:v>2.3446232874360033</c:v>
                </c:pt>
                <c:pt idx="2720">
                  <c:v>2.5613034357711313</c:v>
                </c:pt>
                <c:pt idx="2726">
                  <c:v>1.5106801610188862</c:v>
                </c:pt>
                <c:pt idx="2736">
                  <c:v>1.8127353426754134</c:v>
                </c:pt>
                <c:pt idx="2755">
                  <c:v>1.9890788393638301</c:v>
                </c:pt>
                <c:pt idx="2758">
                  <c:v>3.5028530096768078</c:v>
                </c:pt>
                <c:pt idx="2770">
                  <c:v>2.2282090271356041</c:v>
                </c:pt>
                <c:pt idx="2771">
                  <c:v>1.9189760416281203</c:v>
                </c:pt>
                <c:pt idx="2789">
                  <c:v>1.3055547676264052</c:v>
                </c:pt>
                <c:pt idx="2836">
                  <c:v>5.208496973592851</c:v>
                </c:pt>
                <c:pt idx="2918">
                  <c:v>1.5696403177445972</c:v>
                </c:pt>
                <c:pt idx="2942">
                  <c:v>1.5388636183468207</c:v>
                </c:pt>
                <c:pt idx="2949">
                  <c:v>2.3158057960199505</c:v>
                </c:pt>
                <c:pt idx="2975">
                  <c:v>1.5510421435153532</c:v>
                </c:pt>
                <c:pt idx="2982">
                  <c:v>1.8220642315828488</c:v>
                </c:pt>
                <c:pt idx="2986">
                  <c:v>2.8078461590213459</c:v>
                </c:pt>
                <c:pt idx="2997">
                  <c:v>1.6572318035484859</c:v>
                </c:pt>
                <c:pt idx="3052">
                  <c:v>2.520749916083707</c:v>
                </c:pt>
                <c:pt idx="3072">
                  <c:v>3.9340774405921142</c:v>
                </c:pt>
                <c:pt idx="3076">
                  <c:v>1.819280196474516</c:v>
                </c:pt>
                <c:pt idx="3092">
                  <c:v>1.9698325352790338</c:v>
                </c:pt>
                <c:pt idx="3106">
                  <c:v>1.3688876443424263</c:v>
                </c:pt>
                <c:pt idx="3120">
                  <c:v>2.087423314496196</c:v>
                </c:pt>
                <c:pt idx="3155">
                  <c:v>1.9578333936425969</c:v>
                </c:pt>
                <c:pt idx="3217">
                  <c:v>4.8480658483067005</c:v>
                </c:pt>
                <c:pt idx="3249">
                  <c:v>1.5290901960974765</c:v>
                </c:pt>
                <c:pt idx="3392">
                  <c:v>1.7028870320264684</c:v>
                </c:pt>
                <c:pt idx="3439">
                  <c:v>2.0830580538786352</c:v>
                </c:pt>
                <c:pt idx="3457">
                  <c:v>1.52979024031908</c:v>
                </c:pt>
                <c:pt idx="3505">
                  <c:v>2.4792645130102713</c:v>
                </c:pt>
                <c:pt idx="3525">
                  <c:v>2.0545280921134932</c:v>
                </c:pt>
                <c:pt idx="3541">
                  <c:v>3.0912278324556559</c:v>
                </c:pt>
                <c:pt idx="3552">
                  <c:v>2.7059573853957879</c:v>
                </c:pt>
                <c:pt idx="3669">
                  <c:v>3.3803976083034422</c:v>
                </c:pt>
                <c:pt idx="3672">
                  <c:v>2.8693042397703739</c:v>
                </c:pt>
                <c:pt idx="3733">
                  <c:v>4.8795366910818228</c:v>
                </c:pt>
                <c:pt idx="3750">
                  <c:v>2.9160661807912764</c:v>
                </c:pt>
                <c:pt idx="3885">
                  <c:v>2.0629592016735732</c:v>
                </c:pt>
                <c:pt idx="3890">
                  <c:v>1.377063766730469</c:v>
                </c:pt>
                <c:pt idx="3916">
                  <c:v>3.1688366410066626</c:v>
                </c:pt>
                <c:pt idx="3927">
                  <c:v>1.5194921689934073</c:v>
                </c:pt>
                <c:pt idx="4010">
                  <c:v>2.1637184248762189</c:v>
                </c:pt>
                <c:pt idx="4148">
                  <c:v>1.6714318034271618</c:v>
                </c:pt>
                <c:pt idx="4176">
                  <c:v>1.6272531053471253</c:v>
                </c:pt>
                <c:pt idx="4185">
                  <c:v>1.7200351306238335</c:v>
                </c:pt>
                <c:pt idx="4236">
                  <c:v>1.848466449818035</c:v>
                </c:pt>
                <c:pt idx="4257">
                  <c:v>1.3830306245745692</c:v>
                </c:pt>
                <c:pt idx="4288">
                  <c:v>1.4255573311922856</c:v>
                </c:pt>
                <c:pt idx="4294">
                  <c:v>2.6173504064521009</c:v>
                </c:pt>
                <c:pt idx="4320">
                  <c:v>3.4133608366357988</c:v>
                </c:pt>
                <c:pt idx="4325">
                  <c:v>1.5971780257763133</c:v>
                </c:pt>
                <c:pt idx="4380">
                  <c:v>1.9889094217800467</c:v>
                </c:pt>
                <c:pt idx="4401">
                  <c:v>1.9181826831240978</c:v>
                </c:pt>
                <c:pt idx="4472">
                  <c:v>2.9519153634066577</c:v>
                </c:pt>
                <c:pt idx="4545">
                  <c:v>1.7859709501801582</c:v>
                </c:pt>
                <c:pt idx="4560">
                  <c:v>1.3833442231109463</c:v>
                </c:pt>
                <c:pt idx="4578">
                  <c:v>1.8967690505007984</c:v>
                </c:pt>
                <c:pt idx="4598">
                  <c:v>2.3877973188541537</c:v>
                </c:pt>
                <c:pt idx="4612">
                  <c:v>2.4240822257326382</c:v>
                </c:pt>
                <c:pt idx="4626">
                  <c:v>2.928380608546266</c:v>
                </c:pt>
                <c:pt idx="4628">
                  <c:v>1.8892498809393679</c:v>
                </c:pt>
                <c:pt idx="4669">
                  <c:v>2.4788538768951733</c:v>
                </c:pt>
                <c:pt idx="4673">
                  <c:v>2.5505518984905762</c:v>
                </c:pt>
                <c:pt idx="4677">
                  <c:v>2.0562205772081215</c:v>
                </c:pt>
                <c:pt idx="4688">
                  <c:v>2.1116052058460997</c:v>
                </c:pt>
                <c:pt idx="4706">
                  <c:v>1.4206248436159268</c:v>
                </c:pt>
                <c:pt idx="4708">
                  <c:v>1.8035162611796525</c:v>
                </c:pt>
                <c:pt idx="4742">
                  <c:v>1.9278485894996058</c:v>
                </c:pt>
                <c:pt idx="4751">
                  <c:v>1.4586598925666177</c:v>
                </c:pt>
                <c:pt idx="4758">
                  <c:v>1.777867365404965</c:v>
                </c:pt>
                <c:pt idx="4839">
                  <c:v>1.8236896093783723</c:v>
                </c:pt>
                <c:pt idx="4858">
                  <c:v>1.7065456138059625</c:v>
                </c:pt>
                <c:pt idx="4866">
                  <c:v>2.7482167230535106</c:v>
                </c:pt>
                <c:pt idx="4901">
                  <c:v>1.3525683207971402</c:v>
                </c:pt>
                <c:pt idx="4904">
                  <c:v>1.5293813946026746</c:v>
                </c:pt>
                <c:pt idx="4963">
                  <c:v>10</c:v>
                </c:pt>
                <c:pt idx="4971">
                  <c:v>2.6030356236065031</c:v>
                </c:pt>
                <c:pt idx="5048">
                  <c:v>1.415657445789559</c:v>
                </c:pt>
                <c:pt idx="5088">
                  <c:v>1.532644994808656</c:v>
                </c:pt>
                <c:pt idx="5117">
                  <c:v>2.7241199484856806</c:v>
                </c:pt>
                <c:pt idx="5193">
                  <c:v>3.4156476033604841</c:v>
                </c:pt>
                <c:pt idx="5265">
                  <c:v>2.0051708236921728</c:v>
                </c:pt>
                <c:pt idx="5308">
                  <c:v>1.9959273760804883</c:v>
                </c:pt>
                <c:pt idx="5328">
                  <c:v>1.3297851325843153</c:v>
                </c:pt>
                <c:pt idx="5329">
                  <c:v>1.6843255637224042</c:v>
                </c:pt>
                <c:pt idx="5343">
                  <c:v>1.5661721138934077</c:v>
                </c:pt>
                <c:pt idx="5393">
                  <c:v>1.5234570242784866</c:v>
                </c:pt>
                <c:pt idx="5394">
                  <c:v>1.9528635984287956</c:v>
                </c:pt>
                <c:pt idx="5412">
                  <c:v>2.0553529492185696</c:v>
                </c:pt>
                <c:pt idx="5413">
                  <c:v>1.8721767210502684</c:v>
                </c:pt>
                <c:pt idx="5425">
                  <c:v>2.6531171924130605</c:v>
                </c:pt>
                <c:pt idx="5436">
                  <c:v>2.8304089190869086</c:v>
                </c:pt>
                <c:pt idx="5438">
                  <c:v>6.2302592187200787</c:v>
                </c:pt>
                <c:pt idx="5455">
                  <c:v>1.7300396452854436</c:v>
                </c:pt>
                <c:pt idx="5486">
                  <c:v>3.3968469036537234</c:v>
                </c:pt>
                <c:pt idx="5488">
                  <c:v>2.1655582421856709</c:v>
                </c:pt>
                <c:pt idx="5493">
                  <c:v>3.9430197793568396</c:v>
                </c:pt>
                <c:pt idx="5504">
                  <c:v>3.0504753963173341</c:v>
                </c:pt>
                <c:pt idx="5507">
                  <c:v>1.8904490967924166</c:v>
                </c:pt>
                <c:pt idx="5522">
                  <c:v>2.3116759218622387</c:v>
                </c:pt>
                <c:pt idx="5603">
                  <c:v>1.4206248436159268</c:v>
                </c:pt>
                <c:pt idx="5675">
                  <c:v>1.4206248436159268</c:v>
                </c:pt>
                <c:pt idx="5689">
                  <c:v>1.3643904410247658</c:v>
                </c:pt>
                <c:pt idx="5714">
                  <c:v>1.6721136083720096</c:v>
                </c:pt>
                <c:pt idx="5756">
                  <c:v>2.2152714881735598</c:v>
                </c:pt>
                <c:pt idx="5777">
                  <c:v>1.5547388479818192</c:v>
                </c:pt>
                <c:pt idx="5780">
                  <c:v>1.7675481765766861</c:v>
                </c:pt>
                <c:pt idx="5798">
                  <c:v>2.5002757266630713</c:v>
                </c:pt>
                <c:pt idx="5827">
                  <c:v>1.4668249283245569</c:v>
                </c:pt>
                <c:pt idx="5831">
                  <c:v>2.4107486068163393</c:v>
                </c:pt>
                <c:pt idx="5837">
                  <c:v>3.3808212290019579</c:v>
                </c:pt>
                <c:pt idx="5853">
                  <c:v>1.3566884385307225</c:v>
                </c:pt>
                <c:pt idx="5881">
                  <c:v>2.8512105977657729</c:v>
                </c:pt>
                <c:pt idx="5892">
                  <c:v>2.286139229207238</c:v>
                </c:pt>
                <c:pt idx="5916">
                  <c:v>3.5626413870471549</c:v>
                </c:pt>
                <c:pt idx="5974">
                  <c:v>10</c:v>
                </c:pt>
                <c:pt idx="5985">
                  <c:v>2.3172727056151259</c:v>
                </c:pt>
                <c:pt idx="6023">
                  <c:v>2.0344609472264366</c:v>
                </c:pt>
                <c:pt idx="6073">
                  <c:v>2.3663212606397854</c:v>
                </c:pt>
                <c:pt idx="6079">
                  <c:v>2.0320694237344985</c:v>
                </c:pt>
                <c:pt idx="6096">
                  <c:v>1.3937198842569252</c:v>
                </c:pt>
                <c:pt idx="6119">
                  <c:v>2.6829835036099352</c:v>
                </c:pt>
                <c:pt idx="6120">
                  <c:v>1.502520816698566</c:v>
                </c:pt>
                <c:pt idx="6136">
                  <c:v>10</c:v>
                </c:pt>
                <c:pt idx="6148">
                  <c:v>1.8332259606287973</c:v>
                </c:pt>
                <c:pt idx="6250">
                  <c:v>1.6040108471534797</c:v>
                </c:pt>
                <c:pt idx="6276">
                  <c:v>1.8683200990726603</c:v>
                </c:pt>
                <c:pt idx="6285">
                  <c:v>1.6661851254790012</c:v>
                </c:pt>
                <c:pt idx="6301">
                  <c:v>3.5418175354951651</c:v>
                </c:pt>
                <c:pt idx="6314">
                  <c:v>2.9255289854820226</c:v>
                </c:pt>
                <c:pt idx="6368">
                  <c:v>1.6964518778842221</c:v>
                </c:pt>
                <c:pt idx="6375">
                  <c:v>1.9929392698572614</c:v>
                </c:pt>
                <c:pt idx="6402">
                  <c:v>2.6208997077024372</c:v>
                </c:pt>
                <c:pt idx="6411">
                  <c:v>1.8137467609976818</c:v>
                </c:pt>
                <c:pt idx="6488">
                  <c:v>1.7924679678745461</c:v>
                </c:pt>
                <c:pt idx="6584">
                  <c:v>2.0231234666932085</c:v>
                </c:pt>
                <c:pt idx="6612">
                  <c:v>2.6368955180581128</c:v>
                </c:pt>
                <c:pt idx="6617">
                  <c:v>1.6984957381018388</c:v>
                </c:pt>
                <c:pt idx="6647">
                  <c:v>1.5054300167467043</c:v>
                </c:pt>
                <c:pt idx="6658">
                  <c:v>1.3327612315189707</c:v>
                </c:pt>
                <c:pt idx="6708">
                  <c:v>1.7123428637687763</c:v>
                </c:pt>
                <c:pt idx="6741">
                  <c:v>1.6306143577009717</c:v>
                </c:pt>
                <c:pt idx="6791">
                  <c:v>1.4890279626117964</c:v>
                </c:pt>
                <c:pt idx="6812">
                  <c:v>2.2040851935783863</c:v>
                </c:pt>
                <c:pt idx="6813">
                  <c:v>2.2059618758171262</c:v>
                </c:pt>
                <c:pt idx="6858">
                  <c:v>2.0917436812050361</c:v>
                </c:pt>
                <c:pt idx="6914">
                  <c:v>3.0549669443840952</c:v>
                </c:pt>
                <c:pt idx="6920">
                  <c:v>10</c:v>
                </c:pt>
                <c:pt idx="6931">
                  <c:v>2.233746142740173</c:v>
                </c:pt>
                <c:pt idx="6943">
                  <c:v>2.0107776906594537</c:v>
                </c:pt>
                <c:pt idx="6977">
                  <c:v>1.7306527985629405</c:v>
                </c:pt>
                <c:pt idx="7060">
                  <c:v>1.809331365537262</c:v>
                </c:pt>
                <c:pt idx="7110">
                  <c:v>2.9928646308134765</c:v>
                </c:pt>
                <c:pt idx="7129">
                  <c:v>2.1219244994923865</c:v>
                </c:pt>
                <c:pt idx="7229">
                  <c:v>1.9140983370667524</c:v>
                </c:pt>
                <c:pt idx="7320">
                  <c:v>2.6366277880081057</c:v>
                </c:pt>
                <c:pt idx="7347">
                  <c:v>3.548160913941341</c:v>
                </c:pt>
                <c:pt idx="7503">
                  <c:v>1.8686286345186298</c:v>
                </c:pt>
                <c:pt idx="7511">
                  <c:v>1.7028870320264684</c:v>
                </c:pt>
                <c:pt idx="7571">
                  <c:v>2.7381386522825424</c:v>
                </c:pt>
                <c:pt idx="7584">
                  <c:v>5.5310225632969567</c:v>
                </c:pt>
                <c:pt idx="7593">
                  <c:v>2.5213534038412369</c:v>
                </c:pt>
                <c:pt idx="7625">
                  <c:v>2.0780732451144108</c:v>
                </c:pt>
                <c:pt idx="7651">
                  <c:v>3.5166306822182163</c:v>
                </c:pt>
                <c:pt idx="7702">
                  <c:v>1.5005045047481582</c:v>
                </c:pt>
                <c:pt idx="7715">
                  <c:v>3.5188998333826231</c:v>
                </c:pt>
                <c:pt idx="7747">
                  <c:v>10</c:v>
                </c:pt>
                <c:pt idx="7754">
                  <c:v>2.2532018574239361</c:v>
                </c:pt>
                <c:pt idx="7768">
                  <c:v>2.0946094109317501</c:v>
                </c:pt>
                <c:pt idx="7794">
                  <c:v>3.0387992253172915</c:v>
                </c:pt>
                <c:pt idx="7907">
                  <c:v>2.5520900930301966</c:v>
                </c:pt>
                <c:pt idx="7909">
                  <c:v>4.4575651727025551</c:v>
                </c:pt>
                <c:pt idx="7953">
                  <c:v>10</c:v>
                </c:pt>
                <c:pt idx="7976">
                  <c:v>2.2523684301393798</c:v>
                </c:pt>
                <c:pt idx="7989">
                  <c:v>2.2951024000984561</c:v>
                </c:pt>
                <c:pt idx="8071">
                  <c:v>1.4645045562288719</c:v>
                </c:pt>
                <c:pt idx="8075">
                  <c:v>2.1729959408594044</c:v>
                </c:pt>
                <c:pt idx="8099">
                  <c:v>2.0683799245581804</c:v>
                </c:pt>
                <c:pt idx="8128">
                  <c:v>1.4130712103403926</c:v>
                </c:pt>
                <c:pt idx="8145">
                  <c:v>1.6441797880875335</c:v>
                </c:pt>
                <c:pt idx="8163">
                  <c:v>1.9978311685987402</c:v>
                </c:pt>
                <c:pt idx="8295">
                  <c:v>2.558624022806665</c:v>
                </c:pt>
                <c:pt idx="8296">
                  <c:v>10</c:v>
                </c:pt>
                <c:pt idx="8327">
                  <c:v>1.6769814107612819</c:v>
                </c:pt>
                <c:pt idx="8336">
                  <c:v>1.3652677270586329</c:v>
                </c:pt>
                <c:pt idx="8378">
                  <c:v>1.4206248436159268</c:v>
                </c:pt>
                <c:pt idx="8426">
                  <c:v>2.462549042860803</c:v>
                </c:pt>
                <c:pt idx="8445">
                  <c:v>1.9261777862829588</c:v>
                </c:pt>
                <c:pt idx="8448">
                  <c:v>1.6603040325918159</c:v>
                </c:pt>
                <c:pt idx="8482">
                  <c:v>2.1200240334189742</c:v>
                </c:pt>
                <c:pt idx="8575">
                  <c:v>10</c:v>
                </c:pt>
                <c:pt idx="8579">
                  <c:v>2.0460624929692397</c:v>
                </c:pt>
                <c:pt idx="8585">
                  <c:v>2.5544018139423939</c:v>
                </c:pt>
                <c:pt idx="8596">
                  <c:v>1.7905596743088985</c:v>
                </c:pt>
                <c:pt idx="8606">
                  <c:v>1.3839473110312133</c:v>
                </c:pt>
                <c:pt idx="8608">
                  <c:v>2.6519897675982551</c:v>
                </c:pt>
                <c:pt idx="8614">
                  <c:v>2.0225262513203481</c:v>
                </c:pt>
                <c:pt idx="8617">
                  <c:v>2.0978896933227515</c:v>
                </c:pt>
                <c:pt idx="8660">
                  <c:v>2.0098533894011461</c:v>
                </c:pt>
                <c:pt idx="8662">
                  <c:v>1.8827907186201276</c:v>
                </c:pt>
                <c:pt idx="8681">
                  <c:v>2.5015205872429727</c:v>
                </c:pt>
                <c:pt idx="8684">
                  <c:v>2.4822842845558672</c:v>
                </c:pt>
                <c:pt idx="8764">
                  <c:v>1.3830306245745692</c:v>
                </c:pt>
                <c:pt idx="8765">
                  <c:v>1.3830306245745692</c:v>
                </c:pt>
                <c:pt idx="8766">
                  <c:v>1.3830306245745692</c:v>
                </c:pt>
                <c:pt idx="8800">
                  <c:v>2.6490615789352252</c:v>
                </c:pt>
                <c:pt idx="8808">
                  <c:v>1.3623351266512504</c:v>
                </c:pt>
                <c:pt idx="8819">
                  <c:v>3.454255985452046</c:v>
                </c:pt>
                <c:pt idx="8833">
                  <c:v>10</c:v>
                </c:pt>
                <c:pt idx="8878">
                  <c:v>1.621413380078788</c:v>
                </c:pt>
                <c:pt idx="8941">
                  <c:v>2.191577665485561</c:v>
                </c:pt>
                <c:pt idx="8963">
                  <c:v>2.5993116547120509</c:v>
                </c:pt>
                <c:pt idx="8995">
                  <c:v>6.6325837658314697</c:v>
                </c:pt>
                <c:pt idx="9054">
                  <c:v>2.6407795644795482</c:v>
                </c:pt>
                <c:pt idx="9067">
                  <c:v>2.8366220716324588</c:v>
                </c:pt>
                <c:pt idx="9086">
                  <c:v>1.4013177387808515</c:v>
                </c:pt>
                <c:pt idx="9113">
                  <c:v>1.3651227305432003</c:v>
                </c:pt>
                <c:pt idx="9116">
                  <c:v>1.3822778135298059</c:v>
                </c:pt>
                <c:pt idx="9129">
                  <c:v>1.3420180990760193</c:v>
                </c:pt>
                <c:pt idx="9149">
                  <c:v>3.0154892726904601</c:v>
                </c:pt>
                <c:pt idx="9191">
                  <c:v>1.8811766101158514</c:v>
                </c:pt>
                <c:pt idx="9219">
                  <c:v>1.9162009611557935</c:v>
                </c:pt>
                <c:pt idx="9232">
                  <c:v>3.2256374833427914</c:v>
                </c:pt>
                <c:pt idx="9252">
                  <c:v>1.7014402113965506</c:v>
                </c:pt>
                <c:pt idx="9265">
                  <c:v>2.0869580692966609</c:v>
                </c:pt>
                <c:pt idx="9272">
                  <c:v>1.9935241805482742</c:v>
                </c:pt>
                <c:pt idx="9275">
                  <c:v>2.2755266647165246</c:v>
                </c:pt>
                <c:pt idx="9355">
                  <c:v>2.430684919254654</c:v>
                </c:pt>
                <c:pt idx="9455">
                  <c:v>2.5212581061267429</c:v>
                </c:pt>
                <c:pt idx="9463">
                  <c:v>1.3936499620272216</c:v>
                </c:pt>
                <c:pt idx="9516">
                  <c:v>3.5708133481864097</c:v>
                </c:pt>
                <c:pt idx="9542">
                  <c:v>2.4848394414476762</c:v>
                </c:pt>
                <c:pt idx="9591">
                  <c:v>2.56915325394692</c:v>
                </c:pt>
                <c:pt idx="9601">
                  <c:v>1.3652743997878884</c:v>
                </c:pt>
                <c:pt idx="9616">
                  <c:v>2.9043062011401108</c:v>
                </c:pt>
                <c:pt idx="9620">
                  <c:v>5.4192977478317097</c:v>
                </c:pt>
                <c:pt idx="9639">
                  <c:v>2.0485158684596909</c:v>
                </c:pt>
                <c:pt idx="9647">
                  <c:v>2.7816063793268935</c:v>
                </c:pt>
                <c:pt idx="9655">
                  <c:v>1.3434333662925229</c:v>
                </c:pt>
                <c:pt idx="9671">
                  <c:v>2.3716798276046633</c:v>
                </c:pt>
                <c:pt idx="9723">
                  <c:v>1.7088236030069581</c:v>
                </c:pt>
                <c:pt idx="9726">
                  <c:v>1.5732576047142266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C976-4A39-81BB-92CA2DB5B323}"/>
            </c:ext>
          </c:extLst>
        </c:ser>
        <c:ser>
          <c:idx val="2"/>
          <c:order val="2"/>
          <c:tx>
            <c:strRef>
              <c:f>'SNc 7m'!$K$1:$K$2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7m'!$H$4:$H$12254</c:f>
              <c:numCache>
                <c:formatCode>General</c:formatCode>
                <c:ptCount val="1225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7.35035650321388</c:v>
                </c:pt>
                <c:pt idx="4">
                  <c:v>2.5130862709237269</c:v>
                </c:pt>
                <c:pt idx="5">
                  <c:v>20</c:v>
                </c:pt>
                <c:pt idx="6">
                  <c:v>4.2705289423807189</c:v>
                </c:pt>
                <c:pt idx="7">
                  <c:v>2.965483754499374</c:v>
                </c:pt>
                <c:pt idx="8">
                  <c:v>12.866248611111173</c:v>
                </c:pt>
                <c:pt idx="9">
                  <c:v>5.5272696335528106</c:v>
                </c:pt>
                <c:pt idx="10">
                  <c:v>8.0082944404025316</c:v>
                </c:pt>
                <c:pt idx="11">
                  <c:v>5.4374053123072983</c:v>
                </c:pt>
                <c:pt idx="12">
                  <c:v>2.3014639923276468</c:v>
                </c:pt>
                <c:pt idx="13">
                  <c:v>2.4713057189255889</c:v>
                </c:pt>
                <c:pt idx="14">
                  <c:v>2.6498532679996321</c:v>
                </c:pt>
                <c:pt idx="15">
                  <c:v>2.1844245711374275</c:v>
                </c:pt>
                <c:pt idx="16">
                  <c:v>2.442492724077872</c:v>
                </c:pt>
                <c:pt idx="17">
                  <c:v>7.6486571760385464</c:v>
                </c:pt>
                <c:pt idx="18">
                  <c:v>5.7004397181410917</c:v>
                </c:pt>
                <c:pt idx="19">
                  <c:v>3.0565835283663678</c:v>
                </c:pt>
                <c:pt idx="20">
                  <c:v>3.3054399720987933</c:v>
                </c:pt>
                <c:pt idx="21">
                  <c:v>2.3105588033742772</c:v>
                </c:pt>
                <c:pt idx="22">
                  <c:v>4.4434943595831955</c:v>
                </c:pt>
                <c:pt idx="23">
                  <c:v>-19.434747665472038</c:v>
                </c:pt>
                <c:pt idx="24">
                  <c:v>-14.10874223850413</c:v>
                </c:pt>
                <c:pt idx="25">
                  <c:v>-7.1629661432012561</c:v>
                </c:pt>
                <c:pt idx="26">
                  <c:v>-13.103287808412022</c:v>
                </c:pt>
                <c:pt idx="27">
                  <c:v>-10.866248611111173</c:v>
                </c:pt>
                <c:pt idx="28">
                  <c:v>-2.370837695368309</c:v>
                </c:pt>
                <c:pt idx="29">
                  <c:v>-10.59381550727513</c:v>
                </c:pt>
                <c:pt idx="30">
                  <c:v>-10.380821783940931</c:v>
                </c:pt>
                <c:pt idx="31">
                  <c:v>-12.800360675454716</c:v>
                </c:pt>
                <c:pt idx="32">
                  <c:v>-2.2835999762282628</c:v>
                </c:pt>
                <c:pt idx="33">
                  <c:v>-7.3808217839409318</c:v>
                </c:pt>
                <c:pt idx="34">
                  <c:v>-2.7124509069057319</c:v>
                </c:pt>
                <c:pt idx="35">
                  <c:v>-3.2199899311211433</c:v>
                </c:pt>
                <c:pt idx="36">
                  <c:v>-10.582455645110581</c:v>
                </c:pt>
                <c:pt idx="37">
                  <c:v>-15.904383739997945</c:v>
                </c:pt>
                <c:pt idx="38">
                  <c:v>-13.793603309279407</c:v>
                </c:pt>
                <c:pt idx="39">
                  <c:v>-6.8005816934621777</c:v>
                </c:pt>
                <c:pt idx="40">
                  <c:v>-13.258566033889934</c:v>
                </c:pt>
                <c:pt idx="41">
                  <c:v>-10.306821202497154</c:v>
                </c:pt>
                <c:pt idx="42">
                  <c:v>-13.953711452361514</c:v>
                </c:pt>
                <c:pt idx="43">
                  <c:v>-16.840253402578227</c:v>
                </c:pt>
                <c:pt idx="44">
                  <c:v>-6.6003545511381381</c:v>
                </c:pt>
                <c:pt idx="45">
                  <c:v>-13.287712379549449</c:v>
                </c:pt>
                <c:pt idx="46">
                  <c:v>-16.973278821209014</c:v>
                </c:pt>
                <c:pt idx="47">
                  <c:v>-4.2949610472870932</c:v>
                </c:pt>
                <c:pt idx="48">
                  <c:v>-2.9732636175278722</c:v>
                </c:pt>
                <c:pt idx="49">
                  <c:v>-11.188176705998535</c:v>
                </c:pt>
                <c:pt idx="50">
                  <c:v>-2.1730647089728796</c:v>
                </c:pt>
                <c:pt idx="51">
                  <c:v>-3.8184296947951024</c:v>
                </c:pt>
                <c:pt idx="52">
                  <c:v>-4.7140651920561281</c:v>
                </c:pt>
                <c:pt idx="53">
                  <c:v>-2.1730647089728796</c:v>
                </c:pt>
                <c:pt idx="54">
                  <c:v>-2.1730647089728796</c:v>
                </c:pt>
                <c:pt idx="55">
                  <c:v>-2.1730647089728796</c:v>
                </c:pt>
                <c:pt idx="56">
                  <c:v>-2.1730647089728796</c:v>
                </c:pt>
                <c:pt idx="57">
                  <c:v>-2.1730647089728796</c:v>
                </c:pt>
                <c:pt idx="58">
                  <c:v>-2.1730647089728796</c:v>
                </c:pt>
                <c:pt idx="59">
                  <c:v>-2.1730647089728796</c:v>
                </c:pt>
                <c:pt idx="60">
                  <c:v>-2.1730647089728796</c:v>
                </c:pt>
                <c:pt idx="61">
                  <c:v>-2.1730647089728796</c:v>
                </c:pt>
                <c:pt idx="62">
                  <c:v>-11.306821202497154</c:v>
                </c:pt>
                <c:pt idx="63">
                  <c:v>-12.717105171805365</c:v>
                </c:pt>
                <c:pt idx="64">
                  <c:v>-4.1688156626403332</c:v>
                </c:pt>
                <c:pt idx="65">
                  <c:v>-13.228818690495881</c:v>
                </c:pt>
                <c:pt idx="66">
                  <c:v>-14.007260920638247</c:v>
                </c:pt>
                <c:pt idx="67">
                  <c:v>-3.2295460386539085</c:v>
                </c:pt>
                <c:pt idx="68">
                  <c:v>-11.306821202497154</c:v>
                </c:pt>
                <c:pt idx="69">
                  <c:v>-11.416445693671653</c:v>
                </c:pt>
                <c:pt idx="70">
                  <c:v>-12.566688329252266</c:v>
                </c:pt>
                <c:pt idx="71">
                  <c:v>-14.807086538643029</c:v>
                </c:pt>
                <c:pt idx="72">
                  <c:v>-10.306821202497154</c:v>
                </c:pt>
                <c:pt idx="73">
                  <c:v>-2.6959938131098999</c:v>
                </c:pt>
                <c:pt idx="74">
                  <c:v>-2.5527866090436517</c:v>
                </c:pt>
                <c:pt idx="75">
                  <c:v>-12.965784284662087</c:v>
                </c:pt>
                <c:pt idx="76">
                  <c:v>-3.3620055342626975</c:v>
                </c:pt>
                <c:pt idx="77">
                  <c:v>-10.91687468418114</c:v>
                </c:pt>
                <c:pt idx="78">
                  <c:v>-8.8662486111111729</c:v>
                </c:pt>
                <c:pt idx="79">
                  <c:v>-4.0856605986163537</c:v>
                </c:pt>
                <c:pt idx="80">
                  <c:v>-15.10874223850413</c:v>
                </c:pt>
                <c:pt idx="81">
                  <c:v>0.71982540792779925</c:v>
                </c:pt>
                <c:pt idx="82">
                  <c:v>-12.965904504239749</c:v>
                </c:pt>
                <c:pt idx="83">
                  <c:v>-1.262971681326017</c:v>
                </c:pt>
                <c:pt idx="84">
                  <c:v>1.9147527133814892</c:v>
                </c:pt>
                <c:pt idx="85">
                  <c:v>8.3837042924740537</c:v>
                </c:pt>
                <c:pt idx="86">
                  <c:v>2.3575520046180838</c:v>
                </c:pt>
                <c:pt idx="87">
                  <c:v>13.666260994509466</c:v>
                </c:pt>
                <c:pt idx="88">
                  <c:v>-0.28066007651562858</c:v>
                </c:pt>
                <c:pt idx="89">
                  <c:v>11.840384550711667</c:v>
                </c:pt>
                <c:pt idx="90">
                  <c:v>-13.380911949563341</c:v>
                </c:pt>
                <c:pt idx="91">
                  <c:v>0</c:v>
                </c:pt>
                <c:pt idx="92">
                  <c:v>8.0624959257337636</c:v>
                </c:pt>
                <c:pt idx="93">
                  <c:v>-14.070120944476823</c:v>
                </c:pt>
                <c:pt idx="94">
                  <c:v>7.6486571760385464</c:v>
                </c:pt>
                <c:pt idx="95">
                  <c:v>3.8336416135778801</c:v>
                </c:pt>
                <c:pt idx="96">
                  <c:v>-1.9989485276970949</c:v>
                </c:pt>
                <c:pt idx="97">
                  <c:v>0.15200309344505006</c:v>
                </c:pt>
                <c:pt idx="98">
                  <c:v>-7.0660891904577721</c:v>
                </c:pt>
                <c:pt idx="99">
                  <c:v>-1.3400754415976217</c:v>
                </c:pt>
                <c:pt idx="100">
                  <c:v>2.3999306068886357</c:v>
                </c:pt>
                <c:pt idx="101">
                  <c:v>0.95693127810811396</c:v>
                </c:pt>
                <c:pt idx="102">
                  <c:v>0.42833432189230186</c:v>
                </c:pt>
                <c:pt idx="103">
                  <c:v>5.3339007365534385</c:v>
                </c:pt>
                <c:pt idx="104">
                  <c:v>10.307200809140809</c:v>
                </c:pt>
                <c:pt idx="105">
                  <c:v>9.0606959316875546</c:v>
                </c:pt>
                <c:pt idx="106">
                  <c:v>10.814315423787811</c:v>
                </c:pt>
                <c:pt idx="107">
                  <c:v>9.1292830169449672</c:v>
                </c:pt>
                <c:pt idx="108">
                  <c:v>1.3080535972341367</c:v>
                </c:pt>
                <c:pt idx="109">
                  <c:v>-6.0732489820306386</c:v>
                </c:pt>
                <c:pt idx="110">
                  <c:v>1.1484097401088558</c:v>
                </c:pt>
                <c:pt idx="111">
                  <c:v>0.4436015596696698</c:v>
                </c:pt>
                <c:pt idx="112">
                  <c:v>3.2901936382145482</c:v>
                </c:pt>
                <c:pt idx="113">
                  <c:v>-0.77830638954710551</c:v>
                </c:pt>
                <c:pt idx="114">
                  <c:v>-9.0606959316875546</c:v>
                </c:pt>
                <c:pt idx="115">
                  <c:v>-0.84527740520135808</c:v>
                </c:pt>
                <c:pt idx="116">
                  <c:v>7.5371259349054363</c:v>
                </c:pt>
                <c:pt idx="117">
                  <c:v>12.813781191217037</c:v>
                </c:pt>
                <c:pt idx="118">
                  <c:v>0.58046110848621535</c:v>
                </c:pt>
                <c:pt idx="119">
                  <c:v>-0.73179876430631097</c:v>
                </c:pt>
                <c:pt idx="120">
                  <c:v>0.27321055924606452</c:v>
                </c:pt>
                <c:pt idx="121">
                  <c:v>-0.15754127698648013</c:v>
                </c:pt>
                <c:pt idx="122">
                  <c:v>0.60921004696783343</c:v>
                </c:pt>
                <c:pt idx="123">
                  <c:v>0.31602749344767839</c:v>
                </c:pt>
                <c:pt idx="124">
                  <c:v>15.024706827327938</c:v>
                </c:pt>
                <c:pt idx="125">
                  <c:v>-0.4471095080563191</c:v>
                </c:pt>
                <c:pt idx="126">
                  <c:v>0.93370832129081704</c:v>
                </c:pt>
                <c:pt idx="127">
                  <c:v>0.59813788946888924</c:v>
                </c:pt>
                <c:pt idx="128">
                  <c:v>0.24808171659629119</c:v>
                </c:pt>
                <c:pt idx="129">
                  <c:v>-1.8703237531318557</c:v>
                </c:pt>
                <c:pt idx="130">
                  <c:v>1.473515964544573</c:v>
                </c:pt>
                <c:pt idx="131">
                  <c:v>5.2598063829795656</c:v>
                </c:pt>
                <c:pt idx="132">
                  <c:v>0.12103416662764788</c:v>
                </c:pt>
                <c:pt idx="133">
                  <c:v>1.3667707086372303</c:v>
                </c:pt>
                <c:pt idx="134">
                  <c:v>0.2705289423807184</c:v>
                </c:pt>
                <c:pt idx="135">
                  <c:v>-8.6414751817473379E-2</c:v>
                </c:pt>
                <c:pt idx="136">
                  <c:v>0.27286541519348773</c:v>
                </c:pt>
                <c:pt idx="137">
                  <c:v>-0.70700439672513538</c:v>
                </c:pt>
                <c:pt idx="138">
                  <c:v>-0.16046467219324609</c:v>
                </c:pt>
                <c:pt idx="139">
                  <c:v>7.6486571760385464</c:v>
                </c:pt>
                <c:pt idx="140">
                  <c:v>9.2288186904958813</c:v>
                </c:pt>
                <c:pt idx="141">
                  <c:v>4.9478623766648244</c:v>
                </c:pt>
                <c:pt idx="142">
                  <c:v>0.13844676996914412</c:v>
                </c:pt>
                <c:pt idx="143">
                  <c:v>2.1412851306336855</c:v>
                </c:pt>
                <c:pt idx="144">
                  <c:v>0.26983958373890821</c:v>
                </c:pt>
                <c:pt idx="145">
                  <c:v>0.48448110767332248</c:v>
                </c:pt>
                <c:pt idx="146">
                  <c:v>2.3721474503750981</c:v>
                </c:pt>
                <c:pt idx="147">
                  <c:v>2.6407621208256584</c:v>
                </c:pt>
                <c:pt idx="148">
                  <c:v>1.1999375705087523</c:v>
                </c:pt>
                <c:pt idx="149">
                  <c:v>2.2720076500083765E-2</c:v>
                </c:pt>
                <c:pt idx="150">
                  <c:v>0.11547721741993588</c:v>
                </c:pt>
                <c:pt idx="151">
                  <c:v>0.58496250072115663</c:v>
                </c:pt>
                <c:pt idx="152">
                  <c:v>0.16208424822512935</c:v>
                </c:pt>
                <c:pt idx="153">
                  <c:v>6.5570129298269668</c:v>
                </c:pt>
                <c:pt idx="154">
                  <c:v>2.3203842798220249</c:v>
                </c:pt>
                <c:pt idx="155">
                  <c:v>0.6073391192882075</c:v>
                </c:pt>
                <c:pt idx="156">
                  <c:v>-1.4186041142990362</c:v>
                </c:pt>
                <c:pt idx="157">
                  <c:v>4.6289240640402314</c:v>
                </c:pt>
                <c:pt idx="158">
                  <c:v>3.4288948227066984</c:v>
                </c:pt>
                <c:pt idx="159">
                  <c:v>12.268542000300124</c:v>
                </c:pt>
                <c:pt idx="160">
                  <c:v>0.21299372333419817</c:v>
                </c:pt>
                <c:pt idx="161">
                  <c:v>1.1904555793346114</c:v>
                </c:pt>
                <c:pt idx="162">
                  <c:v>0.22239242133644802</c:v>
                </c:pt>
                <c:pt idx="163">
                  <c:v>1.2240402742179302</c:v>
                </c:pt>
                <c:pt idx="164">
                  <c:v>4.8427602581888038</c:v>
                </c:pt>
                <c:pt idx="165">
                  <c:v>7.0660891904577738</c:v>
                </c:pt>
                <c:pt idx="166">
                  <c:v>1.2767014913506516</c:v>
                </c:pt>
                <c:pt idx="167">
                  <c:v>2.647221136119118E-2</c:v>
                </c:pt>
                <c:pt idx="168">
                  <c:v>0.58256798558077338</c:v>
                </c:pt>
                <c:pt idx="169">
                  <c:v>-1.5101947323191836</c:v>
                </c:pt>
                <c:pt idx="170">
                  <c:v>-8.6438561897747253</c:v>
                </c:pt>
                <c:pt idx="171">
                  <c:v>0.32192809488736235</c:v>
                </c:pt>
                <c:pt idx="172">
                  <c:v>0.80735492205760429</c:v>
                </c:pt>
                <c:pt idx="173">
                  <c:v>0.21723071622066917</c:v>
                </c:pt>
                <c:pt idx="174">
                  <c:v>1.3723250333744199</c:v>
                </c:pt>
                <c:pt idx="175">
                  <c:v>-0.26793320524663322</c:v>
                </c:pt>
                <c:pt idx="176">
                  <c:v>2.8875252707415879</c:v>
                </c:pt>
                <c:pt idx="177">
                  <c:v>8.8683081332894673</c:v>
                </c:pt>
                <c:pt idx="178">
                  <c:v>10.813781191217037</c:v>
                </c:pt>
                <c:pt idx="179">
                  <c:v>12.362857045298872</c:v>
                </c:pt>
                <c:pt idx="180">
                  <c:v>2.333423733725192</c:v>
                </c:pt>
                <c:pt idx="181">
                  <c:v>-11.966024713800364</c:v>
                </c:pt>
                <c:pt idx="182">
                  <c:v>-12.827144190984283</c:v>
                </c:pt>
                <c:pt idx="183">
                  <c:v>8.0606959316875546</c:v>
                </c:pt>
                <c:pt idx="184">
                  <c:v>-11.381182412624446</c:v>
                </c:pt>
                <c:pt idx="185">
                  <c:v>-12.229019050893521</c:v>
                </c:pt>
                <c:pt idx="186">
                  <c:v>9.2304207950923818</c:v>
                </c:pt>
                <c:pt idx="187">
                  <c:v>-1.0291463456595165</c:v>
                </c:pt>
                <c:pt idx="188">
                  <c:v>-8.3837042924740537</c:v>
                </c:pt>
                <c:pt idx="189">
                  <c:v>-10.229219383469125</c:v>
                </c:pt>
                <c:pt idx="190">
                  <c:v>10.307580315927396</c:v>
                </c:pt>
                <c:pt idx="191">
                  <c:v>14.590294645317085</c:v>
                </c:pt>
                <c:pt idx="192">
                  <c:v>1.2834793707290839</c:v>
                </c:pt>
                <c:pt idx="193">
                  <c:v>-0.46104023541361161</c:v>
                </c:pt>
                <c:pt idx="194">
                  <c:v>1.4947646917495783</c:v>
                </c:pt>
                <c:pt idx="195">
                  <c:v>-14.468327056774365</c:v>
                </c:pt>
                <c:pt idx="196">
                  <c:v>10.759610821875045</c:v>
                </c:pt>
                <c:pt idx="197">
                  <c:v>-6.5494638194997705</c:v>
                </c:pt>
                <c:pt idx="198">
                  <c:v>-9.5196362528432132</c:v>
                </c:pt>
                <c:pt idx="199">
                  <c:v>0.37851162325372983</c:v>
                </c:pt>
                <c:pt idx="200">
                  <c:v>6.66367536899517E-2</c:v>
                </c:pt>
                <c:pt idx="201">
                  <c:v>9.9561341146283677</c:v>
                </c:pt>
                <c:pt idx="202">
                  <c:v>0.17384445072782589</c:v>
                </c:pt>
                <c:pt idx="203">
                  <c:v>-2.3084072569482941</c:v>
                </c:pt>
                <c:pt idx="204">
                  <c:v>-10.059344460824425</c:v>
                </c:pt>
                <c:pt idx="205">
                  <c:v>1.893084796083488</c:v>
                </c:pt>
                <c:pt idx="206">
                  <c:v>9.7598881832218343</c:v>
                </c:pt>
                <c:pt idx="207">
                  <c:v>-9.229619965185119</c:v>
                </c:pt>
                <c:pt idx="208">
                  <c:v>8.0624959257337636</c:v>
                </c:pt>
                <c:pt idx="209">
                  <c:v>-9.5196362528432132</c:v>
                </c:pt>
                <c:pt idx="210">
                  <c:v>11.416797527606059</c:v>
                </c:pt>
                <c:pt idx="211">
                  <c:v>0.74723392962003321</c:v>
                </c:pt>
                <c:pt idx="212">
                  <c:v>-2.2755216218868095</c:v>
                </c:pt>
                <c:pt idx="213">
                  <c:v>12.451382851019591</c:v>
                </c:pt>
                <c:pt idx="214">
                  <c:v>15.263477059480126</c:v>
                </c:pt>
                <c:pt idx="215">
                  <c:v>3.9441366103647564</c:v>
                </c:pt>
                <c:pt idx="216">
                  <c:v>0.58686203363663747</c:v>
                </c:pt>
                <c:pt idx="217">
                  <c:v>10.059344460824425</c:v>
                </c:pt>
                <c:pt idx="218">
                  <c:v>-8.0624959257337636</c:v>
                </c:pt>
                <c:pt idx="219">
                  <c:v>1</c:v>
                </c:pt>
                <c:pt idx="220">
                  <c:v>-11.989867514616474</c:v>
                </c:pt>
                <c:pt idx="221">
                  <c:v>-0.56902095685213472</c:v>
                </c:pt>
                <c:pt idx="222">
                  <c:v>11.416621621364193</c:v>
                </c:pt>
                <c:pt idx="223">
                  <c:v>0.17642656738426762</c:v>
                </c:pt>
                <c:pt idx="224">
                  <c:v>0.11718353937033894</c:v>
                </c:pt>
                <c:pt idx="225">
                  <c:v>1.1682714825897986</c:v>
                </c:pt>
                <c:pt idx="226">
                  <c:v>2.8757800630684884</c:v>
                </c:pt>
                <c:pt idx="227">
                  <c:v>1.1140352432460294</c:v>
                </c:pt>
                <c:pt idx="228">
                  <c:v>-1.7152705230668874</c:v>
                </c:pt>
                <c:pt idx="229">
                  <c:v>-0.99284020842713405</c:v>
                </c:pt>
                <c:pt idx="230">
                  <c:v>-2.7630764975126336</c:v>
                </c:pt>
                <c:pt idx="231">
                  <c:v>1.085860736653838</c:v>
                </c:pt>
                <c:pt idx="232">
                  <c:v>3.3322700391088214</c:v>
                </c:pt>
                <c:pt idx="233">
                  <c:v>16.927716243828566</c:v>
                </c:pt>
                <c:pt idx="234">
                  <c:v>-0.15200309344504997</c:v>
                </c:pt>
                <c:pt idx="235">
                  <c:v>0.47916783669855956</c:v>
                </c:pt>
                <c:pt idx="236">
                  <c:v>-1.9018196060610966</c:v>
                </c:pt>
                <c:pt idx="237">
                  <c:v>-4.3021611136113176</c:v>
                </c:pt>
                <c:pt idx="238">
                  <c:v>0.52356195605701294</c:v>
                </c:pt>
                <c:pt idx="239">
                  <c:v>-0.32823267174157106</c:v>
                </c:pt>
                <c:pt idx="240">
                  <c:v>1.6214883767462702</c:v>
                </c:pt>
                <c:pt idx="241">
                  <c:v>0.21629780462673198</c:v>
                </c:pt>
                <c:pt idx="242">
                  <c:v>9.8672787397096631</c:v>
                </c:pt>
                <c:pt idx="243">
                  <c:v>-9.8672787397096631</c:v>
                </c:pt>
                <c:pt idx="244">
                  <c:v>12.381002109550925</c:v>
                </c:pt>
                <c:pt idx="245">
                  <c:v>-2.4482602516604599</c:v>
                </c:pt>
                <c:pt idx="246">
                  <c:v>9.0597950917951025</c:v>
                </c:pt>
                <c:pt idx="247">
                  <c:v>-7.2645301831765943E-2</c:v>
                </c:pt>
                <c:pt idx="248">
                  <c:v>-11.188382790570115</c:v>
                </c:pt>
                <c:pt idx="249">
                  <c:v>3.528981970773521</c:v>
                </c:pt>
                <c:pt idx="250">
                  <c:v>9.5189809291704002</c:v>
                </c:pt>
                <c:pt idx="251">
                  <c:v>4.3692338096657197</c:v>
                </c:pt>
                <c:pt idx="252">
                  <c:v>-8.1580049781210899</c:v>
                </c:pt>
                <c:pt idx="253">
                  <c:v>1.0614005446641435</c:v>
                </c:pt>
                <c:pt idx="254">
                  <c:v>1.4306343543298621</c:v>
                </c:pt>
                <c:pt idx="255">
                  <c:v>2.2720076500083765E-2</c:v>
                </c:pt>
                <c:pt idx="256">
                  <c:v>0.6374299206152918</c:v>
                </c:pt>
                <c:pt idx="257">
                  <c:v>1.9231169100231018</c:v>
                </c:pt>
                <c:pt idx="258">
                  <c:v>-2.7370557597886154</c:v>
                </c:pt>
                <c:pt idx="259">
                  <c:v>-8.8683081332894673</c:v>
                </c:pt>
                <c:pt idx="260">
                  <c:v>0.19643400170179537</c:v>
                </c:pt>
                <c:pt idx="261">
                  <c:v>-1.5825600105058517</c:v>
                </c:pt>
                <c:pt idx="262">
                  <c:v>0.69444097751964917</c:v>
                </c:pt>
                <c:pt idx="263">
                  <c:v>-6.1670825672148526</c:v>
                </c:pt>
                <c:pt idx="264">
                  <c:v>6.0732489820306386</c:v>
                </c:pt>
                <c:pt idx="265">
                  <c:v>7.0660891904577738</c:v>
                </c:pt>
                <c:pt idx="266">
                  <c:v>1.8316024683042811</c:v>
                </c:pt>
                <c:pt idx="267">
                  <c:v>-0.41309185496387429</c:v>
                </c:pt>
                <c:pt idx="268">
                  <c:v>0.69187770463766818</c:v>
                </c:pt>
                <c:pt idx="269">
                  <c:v>-0.45451243130529678</c:v>
                </c:pt>
                <c:pt idx="270">
                  <c:v>0.27876733209839027</c:v>
                </c:pt>
                <c:pt idx="271">
                  <c:v>1.9978980399474089</c:v>
                </c:pt>
                <c:pt idx="272">
                  <c:v>1.0677446066358343</c:v>
                </c:pt>
                <c:pt idx="273">
                  <c:v>2.2199899311211437</c:v>
                </c:pt>
                <c:pt idx="274">
                  <c:v>7.0660891904577738</c:v>
                </c:pt>
                <c:pt idx="275">
                  <c:v>-5.3457748368417297</c:v>
                </c:pt>
                <c:pt idx="276">
                  <c:v>2.1468413883292712</c:v>
                </c:pt>
                <c:pt idx="277">
                  <c:v>1.7454271729144024</c:v>
                </c:pt>
                <c:pt idx="278">
                  <c:v>12.773207904847887</c:v>
                </c:pt>
                <c:pt idx="279">
                  <c:v>7.0624959257337645</c:v>
                </c:pt>
                <c:pt idx="280">
                  <c:v>0.71049338280501528</c:v>
                </c:pt>
                <c:pt idx="281">
                  <c:v>0.11547721741993618</c:v>
                </c:pt>
                <c:pt idx="282">
                  <c:v>0.18388538697713994</c:v>
                </c:pt>
                <c:pt idx="283">
                  <c:v>5.5141554192460855E-2</c:v>
                </c:pt>
                <c:pt idx="284">
                  <c:v>-0.35758667187045257</c:v>
                </c:pt>
                <c:pt idx="285">
                  <c:v>0.28509132670699111</c:v>
                </c:pt>
                <c:pt idx="286">
                  <c:v>0.56985560833094784</c:v>
                </c:pt>
                <c:pt idx="287">
                  <c:v>0.22844146600925305</c:v>
                </c:pt>
                <c:pt idx="288">
                  <c:v>0.53260709566001974</c:v>
                </c:pt>
                <c:pt idx="289">
                  <c:v>-4.7381673393759591</c:v>
                </c:pt>
                <c:pt idx="290">
                  <c:v>0.47980312531236802</c:v>
                </c:pt>
                <c:pt idx="291">
                  <c:v>6.3279268355088059</c:v>
                </c:pt>
                <c:pt idx="292">
                  <c:v>-5.2752233778435418</c:v>
                </c:pt>
                <c:pt idx="293">
                  <c:v>-6.7112982336157856</c:v>
                </c:pt>
                <c:pt idx="294">
                  <c:v>-0.9668331360648007</c:v>
                </c:pt>
                <c:pt idx="295">
                  <c:v>14.904383739997945</c:v>
                </c:pt>
                <c:pt idx="296">
                  <c:v>-2.4247546246677184E-2</c:v>
                </c:pt>
                <c:pt idx="297">
                  <c:v>8.0373190654183576E-3</c:v>
                </c:pt>
                <c:pt idx="298">
                  <c:v>0.13597766951897464</c:v>
                </c:pt>
                <c:pt idx="299">
                  <c:v>-0.19930880822340646</c:v>
                </c:pt>
                <c:pt idx="300">
                  <c:v>-0.35184367279164974</c:v>
                </c:pt>
                <c:pt idx="301">
                  <c:v>0.86249647625006487</c:v>
                </c:pt>
                <c:pt idx="302">
                  <c:v>-4.7900769306257684</c:v>
                </c:pt>
                <c:pt idx="303">
                  <c:v>2.3128829552843548</c:v>
                </c:pt>
                <c:pt idx="304">
                  <c:v>4.4135585703529303</c:v>
                </c:pt>
                <c:pt idx="305">
                  <c:v>0.81942775435817916</c:v>
                </c:pt>
                <c:pt idx="306">
                  <c:v>0.81237299682422881</c:v>
                </c:pt>
                <c:pt idx="307">
                  <c:v>0.16635838642212006</c:v>
                </c:pt>
                <c:pt idx="308">
                  <c:v>-6.413033741971591E-2</c:v>
                </c:pt>
                <c:pt idx="309">
                  <c:v>0.15611920191728196</c:v>
                </c:pt>
                <c:pt idx="310">
                  <c:v>-1.4584484470270667</c:v>
                </c:pt>
                <c:pt idx="311">
                  <c:v>0.79564150149381363</c:v>
                </c:pt>
                <c:pt idx="312">
                  <c:v>-1.5840010244837115</c:v>
                </c:pt>
                <c:pt idx="313">
                  <c:v>0.21512442087240874</c:v>
                </c:pt>
                <c:pt idx="314">
                  <c:v>-2.5078922988542089</c:v>
                </c:pt>
                <c:pt idx="315">
                  <c:v>-8.0624959257337636</c:v>
                </c:pt>
                <c:pt idx="316">
                  <c:v>-0.15910203214777635</c:v>
                </c:pt>
                <c:pt idx="317">
                  <c:v>0.62626947487806983</c:v>
                </c:pt>
                <c:pt idx="318">
                  <c:v>-0.63226821549951318</c:v>
                </c:pt>
                <c:pt idx="319">
                  <c:v>-9.3822637581148367</c:v>
                </c:pt>
                <c:pt idx="320">
                  <c:v>1.5730096979593906</c:v>
                </c:pt>
                <c:pt idx="321">
                  <c:v>1.106915203916512</c:v>
                </c:pt>
                <c:pt idx="322">
                  <c:v>0.62148837674627044</c:v>
                </c:pt>
                <c:pt idx="323">
                  <c:v>7.6961981814884436E-2</c:v>
                </c:pt>
                <c:pt idx="324">
                  <c:v>2.923116910023102</c:v>
                </c:pt>
                <c:pt idx="325">
                  <c:v>0.27591569713052611</c:v>
                </c:pt>
                <c:pt idx="326">
                  <c:v>-12.840384550711667</c:v>
                </c:pt>
                <c:pt idx="327">
                  <c:v>0</c:v>
                </c:pt>
                <c:pt idx="328">
                  <c:v>0.1442424774163005</c:v>
                </c:pt>
                <c:pt idx="329">
                  <c:v>0.4718998362345202</c:v>
                </c:pt>
                <c:pt idx="330">
                  <c:v>-0.58436200329692412</c:v>
                </c:pt>
                <c:pt idx="331">
                  <c:v>-9.6147623744508861E-4</c:v>
                </c:pt>
                <c:pt idx="332">
                  <c:v>2.1627295000381084</c:v>
                </c:pt>
                <c:pt idx="333">
                  <c:v>-1.6745997132058328</c:v>
                </c:pt>
                <c:pt idx="334">
                  <c:v>-0.54377081340104672</c:v>
                </c:pt>
                <c:pt idx="335">
                  <c:v>0.39142494205689349</c:v>
                </c:pt>
                <c:pt idx="336">
                  <c:v>0.19930880822340669</c:v>
                </c:pt>
                <c:pt idx="337">
                  <c:v>0.15978044403676914</c:v>
                </c:pt>
                <c:pt idx="338">
                  <c:v>0.35090716185912812</c:v>
                </c:pt>
                <c:pt idx="339">
                  <c:v>0.76482539862719701</c:v>
                </c:pt>
                <c:pt idx="340">
                  <c:v>0.11395618929708584</c:v>
                </c:pt>
                <c:pt idx="341">
                  <c:v>-0.13430109171159121</c:v>
                </c:pt>
                <c:pt idx="342">
                  <c:v>1.5674126944767894</c:v>
                </c:pt>
                <c:pt idx="343">
                  <c:v>0.44941054310024786</c:v>
                </c:pt>
                <c:pt idx="344">
                  <c:v>0.87071698305503342</c:v>
                </c:pt>
                <c:pt idx="345">
                  <c:v>0.13424809918496813</c:v>
                </c:pt>
                <c:pt idx="346">
                  <c:v>-0.3359659282876451</c:v>
                </c:pt>
                <c:pt idx="347">
                  <c:v>1.6918777046376683</c:v>
                </c:pt>
                <c:pt idx="348">
                  <c:v>10.381542951184585</c:v>
                </c:pt>
                <c:pt idx="349">
                  <c:v>1.713695814843359</c:v>
                </c:pt>
                <c:pt idx="350">
                  <c:v>0.92599941855622303</c:v>
                </c:pt>
                <c:pt idx="351">
                  <c:v>14.311582772048336</c:v>
                </c:pt>
                <c:pt idx="352">
                  <c:v>9.5183253076908674</c:v>
                </c:pt>
                <c:pt idx="353">
                  <c:v>0.29956028185890793</c:v>
                </c:pt>
                <c:pt idx="354">
                  <c:v>-6.9108925261660152</c:v>
                </c:pt>
                <c:pt idx="355">
                  <c:v>-0.35873005837688954</c:v>
                </c:pt>
                <c:pt idx="356">
                  <c:v>-0.58496250072115652</c:v>
                </c:pt>
                <c:pt idx="357">
                  <c:v>0.65858060733743073</c:v>
                </c:pt>
                <c:pt idx="358">
                  <c:v>-0.54574119092343754</c:v>
                </c:pt>
                <c:pt idx="359">
                  <c:v>-6.8386974980250148E-2</c:v>
                </c:pt>
                <c:pt idx="360">
                  <c:v>0.47916783669855956</c:v>
                </c:pt>
                <c:pt idx="361">
                  <c:v>1.1375035237499347</c:v>
                </c:pt>
                <c:pt idx="362">
                  <c:v>-7.1660985127445995E-2</c:v>
                </c:pt>
                <c:pt idx="363">
                  <c:v>-0.91109949541106949</c:v>
                </c:pt>
                <c:pt idx="364">
                  <c:v>9.0606959316875546</c:v>
                </c:pt>
                <c:pt idx="365">
                  <c:v>-8.8130698063091078E-3</c:v>
                </c:pt>
                <c:pt idx="366">
                  <c:v>0.16947422967145581</c:v>
                </c:pt>
                <c:pt idx="367">
                  <c:v>0.42045099546520825</c:v>
                </c:pt>
                <c:pt idx="368">
                  <c:v>1.0330402617640075</c:v>
                </c:pt>
                <c:pt idx="369">
                  <c:v>3.8867127136708883</c:v>
                </c:pt>
                <c:pt idx="370">
                  <c:v>0.60117272790241494</c:v>
                </c:pt>
                <c:pt idx="371">
                  <c:v>-0.11547721741993572</c:v>
                </c:pt>
                <c:pt idx="372">
                  <c:v>-0.91500234699216321</c:v>
                </c:pt>
                <c:pt idx="373">
                  <c:v>0.55862835290769375</c:v>
                </c:pt>
                <c:pt idx="374">
                  <c:v>1.7702001733459045E-2</c:v>
                </c:pt>
                <c:pt idx="375">
                  <c:v>-16.414255798375592</c:v>
                </c:pt>
                <c:pt idx="376">
                  <c:v>0.35230174393088126</c:v>
                </c:pt>
                <c:pt idx="377">
                  <c:v>-0.69763927396013703</c:v>
                </c:pt>
                <c:pt idx="378">
                  <c:v>8.9796670350645841E-2</c:v>
                </c:pt>
                <c:pt idx="379">
                  <c:v>-0.13450993581167919</c:v>
                </c:pt>
                <c:pt idx="380">
                  <c:v>0.43609911480667335</c:v>
                </c:pt>
                <c:pt idx="381">
                  <c:v>3.4300768987429842</c:v>
                </c:pt>
                <c:pt idx="382">
                  <c:v>7.700306960529997E-2</c:v>
                </c:pt>
                <c:pt idx="383">
                  <c:v>-1.113629503231806</c:v>
                </c:pt>
                <c:pt idx="384">
                  <c:v>14.024735680363165</c:v>
                </c:pt>
                <c:pt idx="385">
                  <c:v>-0.17687776208407915</c:v>
                </c:pt>
                <c:pt idx="386">
                  <c:v>-0.70417565904853674</c:v>
                </c:pt>
                <c:pt idx="387">
                  <c:v>-3.3854653793075888</c:v>
                </c:pt>
                <c:pt idx="388">
                  <c:v>-20</c:v>
                </c:pt>
                <c:pt idx="389">
                  <c:v>2.5299407686492047E-2</c:v>
                </c:pt>
                <c:pt idx="390">
                  <c:v>-0.54486990431529092</c:v>
                </c:pt>
                <c:pt idx="391">
                  <c:v>0.38023853670157609</c:v>
                </c:pt>
                <c:pt idx="392">
                  <c:v>4.0773263904223887E-2</c:v>
                </c:pt>
                <c:pt idx="393">
                  <c:v>1.1367041613902726</c:v>
                </c:pt>
                <c:pt idx="394">
                  <c:v>-20</c:v>
                </c:pt>
                <c:pt idx="395">
                  <c:v>-0.99779066566181374</c:v>
                </c:pt>
                <c:pt idx="396">
                  <c:v>0.58136026404096064</c:v>
                </c:pt>
                <c:pt idx="397">
                  <c:v>-12.977816540594029</c:v>
                </c:pt>
                <c:pt idx="398">
                  <c:v>0.19203363693265485</c:v>
                </c:pt>
                <c:pt idx="399">
                  <c:v>-0.32716474325350947</c:v>
                </c:pt>
                <c:pt idx="400">
                  <c:v>0.61629570752594764</c:v>
                </c:pt>
                <c:pt idx="401">
                  <c:v>1.9108822947704423E-2</c:v>
                </c:pt>
                <c:pt idx="402">
                  <c:v>-5.6350854381363703E-2</c:v>
                </c:pt>
                <c:pt idx="403">
                  <c:v>-0.17049943706243956</c:v>
                </c:pt>
                <c:pt idx="404">
                  <c:v>2.828904443142367E-2</c:v>
                </c:pt>
                <c:pt idx="405">
                  <c:v>8.471083105445687E-2</c:v>
                </c:pt>
                <c:pt idx="406">
                  <c:v>-0.42884329880387428</c:v>
                </c:pt>
                <c:pt idx="407">
                  <c:v>-12.380821783940933</c:v>
                </c:pt>
                <c:pt idx="408">
                  <c:v>1.9823785506351321</c:v>
                </c:pt>
                <c:pt idx="409">
                  <c:v>-1.046293652273935</c:v>
                </c:pt>
                <c:pt idx="410">
                  <c:v>-7.6486571760385464</c:v>
                </c:pt>
                <c:pt idx="411">
                  <c:v>-5.3550390414937858</c:v>
                </c:pt>
                <c:pt idx="412">
                  <c:v>6.2060968132251669E-2</c:v>
                </c:pt>
                <c:pt idx="413">
                  <c:v>0.78135971352465972</c:v>
                </c:pt>
                <c:pt idx="414">
                  <c:v>-0.2116018322075269</c:v>
                </c:pt>
                <c:pt idx="415">
                  <c:v>-0.28093697488505842</c:v>
                </c:pt>
                <c:pt idx="416">
                  <c:v>9.229619965185119</c:v>
                </c:pt>
                <c:pt idx="417">
                  <c:v>7.0660891904577721</c:v>
                </c:pt>
                <c:pt idx="418">
                  <c:v>0.53417439080698004</c:v>
                </c:pt>
                <c:pt idx="419">
                  <c:v>-0.17080068889917566</c:v>
                </c:pt>
                <c:pt idx="420">
                  <c:v>10.059344460824425</c:v>
                </c:pt>
                <c:pt idx="421">
                  <c:v>0.15722302373156485</c:v>
                </c:pt>
                <c:pt idx="422">
                  <c:v>-0.21450451190613529</c:v>
                </c:pt>
                <c:pt idx="423">
                  <c:v>0.73612447763996791</c:v>
                </c:pt>
                <c:pt idx="424">
                  <c:v>8.3822637581148367</c:v>
                </c:pt>
                <c:pt idx="425">
                  <c:v>-17.102126080584991</c:v>
                </c:pt>
                <c:pt idx="426">
                  <c:v>-4.7725895038969268</c:v>
                </c:pt>
                <c:pt idx="427">
                  <c:v>5.3457748368417306</c:v>
                </c:pt>
                <c:pt idx="428">
                  <c:v>1.3609112501796574</c:v>
                </c:pt>
                <c:pt idx="429">
                  <c:v>-0.44761873501810268</c:v>
                </c:pt>
                <c:pt idx="430">
                  <c:v>1.2726662157554876</c:v>
                </c:pt>
                <c:pt idx="431">
                  <c:v>7.6486571760385464</c:v>
                </c:pt>
                <c:pt idx="432">
                  <c:v>12.688323170679158</c:v>
                </c:pt>
                <c:pt idx="433">
                  <c:v>-4.7741880581224052</c:v>
                </c:pt>
                <c:pt idx="434">
                  <c:v>-0.28373697184411345</c:v>
                </c:pt>
                <c:pt idx="435">
                  <c:v>-11.167418145831737</c:v>
                </c:pt>
                <c:pt idx="436">
                  <c:v>9.8662486111111729</c:v>
                </c:pt>
                <c:pt idx="437">
                  <c:v>-8.8672787397096631</c:v>
                </c:pt>
                <c:pt idx="438">
                  <c:v>-5.9228321394775394</c:v>
                </c:pt>
                <c:pt idx="439">
                  <c:v>-0.35333679960667097</c:v>
                </c:pt>
                <c:pt idx="440">
                  <c:v>-1.2823997307007249</c:v>
                </c:pt>
                <c:pt idx="441">
                  <c:v>1.5777669993169523</c:v>
                </c:pt>
                <c:pt idx="442">
                  <c:v>-12.398743691938195</c:v>
                </c:pt>
                <c:pt idx="443">
                  <c:v>7.6413115519167726E-2</c:v>
                </c:pt>
                <c:pt idx="444">
                  <c:v>-1.4968588677627734</c:v>
                </c:pt>
                <c:pt idx="445">
                  <c:v>-0.48542682717024194</c:v>
                </c:pt>
                <c:pt idx="446">
                  <c:v>-1.8011895492518895</c:v>
                </c:pt>
                <c:pt idx="447">
                  <c:v>1.1699250014423122</c:v>
                </c:pt>
                <c:pt idx="448">
                  <c:v>-0.18641312423088094</c:v>
                </c:pt>
                <c:pt idx="449">
                  <c:v>0.4059923596758368</c:v>
                </c:pt>
                <c:pt idx="450">
                  <c:v>-1.9772799234999161</c:v>
                </c:pt>
                <c:pt idx="451">
                  <c:v>2.0908989762981008E-2</c:v>
                </c:pt>
                <c:pt idx="452">
                  <c:v>-3.5419180260085059</c:v>
                </c:pt>
                <c:pt idx="453">
                  <c:v>0.80478281397589768</c:v>
                </c:pt>
                <c:pt idx="454">
                  <c:v>-1.1666498694094516</c:v>
                </c:pt>
                <c:pt idx="455">
                  <c:v>-0.15814783366595858</c:v>
                </c:pt>
                <c:pt idx="456">
                  <c:v>0.50861161459104165</c:v>
                </c:pt>
                <c:pt idx="457">
                  <c:v>0.87441447141167861</c:v>
                </c:pt>
                <c:pt idx="458">
                  <c:v>0.15319580671051578</c:v>
                </c:pt>
                <c:pt idx="459">
                  <c:v>-0.31123349409112605</c:v>
                </c:pt>
                <c:pt idx="460">
                  <c:v>4.2885812853176095E-2</c:v>
                </c:pt>
                <c:pt idx="461">
                  <c:v>9.0768155970508317</c:v>
                </c:pt>
                <c:pt idx="462">
                  <c:v>0.75452033199271018</c:v>
                </c:pt>
                <c:pt idx="463">
                  <c:v>5.3529396416795168E-2</c:v>
                </c:pt>
                <c:pt idx="464">
                  <c:v>1.7369840901379106</c:v>
                </c:pt>
                <c:pt idx="465">
                  <c:v>-0.28010791919273514</c:v>
                </c:pt>
                <c:pt idx="466">
                  <c:v>-6.9373703040662038E-2</c:v>
                </c:pt>
                <c:pt idx="467">
                  <c:v>9.229619965185119</c:v>
                </c:pt>
                <c:pt idx="468">
                  <c:v>0.63662864592605295</c:v>
                </c:pt>
                <c:pt idx="469">
                  <c:v>-0.25902134332717042</c:v>
                </c:pt>
                <c:pt idx="470">
                  <c:v>9.9667457608995313</c:v>
                </c:pt>
                <c:pt idx="471">
                  <c:v>-3.5641945728609614</c:v>
                </c:pt>
                <c:pt idx="472">
                  <c:v>-5.9228321394775394</c:v>
                </c:pt>
                <c:pt idx="473">
                  <c:v>-1.3056152825446711E-2</c:v>
                </c:pt>
                <c:pt idx="474">
                  <c:v>3.5623909730721534E-2</c:v>
                </c:pt>
                <c:pt idx="475">
                  <c:v>11.451382851019591</c:v>
                </c:pt>
                <c:pt idx="476">
                  <c:v>-8.7056734269222974E-2</c:v>
                </c:pt>
                <c:pt idx="477">
                  <c:v>0.58496250072115619</c:v>
                </c:pt>
                <c:pt idx="478">
                  <c:v>0.47360139177345212</c:v>
                </c:pt>
                <c:pt idx="479">
                  <c:v>2.7357638489564531</c:v>
                </c:pt>
                <c:pt idx="480">
                  <c:v>3.2933589426905918</c:v>
                </c:pt>
                <c:pt idx="481">
                  <c:v>0.34792330342030681</c:v>
                </c:pt>
                <c:pt idx="482">
                  <c:v>0.55639334852438516</c:v>
                </c:pt>
                <c:pt idx="483">
                  <c:v>0.99954936902932423</c:v>
                </c:pt>
                <c:pt idx="484">
                  <c:v>-0.25525705524207459</c:v>
                </c:pt>
                <c:pt idx="485">
                  <c:v>-2.523729149902278E-2</c:v>
                </c:pt>
                <c:pt idx="486">
                  <c:v>-0.27753397552890902</c:v>
                </c:pt>
                <c:pt idx="487">
                  <c:v>-6.0490446728051397E-3</c:v>
                </c:pt>
                <c:pt idx="488">
                  <c:v>-8.0624959257337636</c:v>
                </c:pt>
                <c:pt idx="489">
                  <c:v>-11.787086324551618</c:v>
                </c:pt>
                <c:pt idx="490">
                  <c:v>0.36893327950300586</c:v>
                </c:pt>
                <c:pt idx="491">
                  <c:v>-1.7769812730140855</c:v>
                </c:pt>
                <c:pt idx="492">
                  <c:v>11.582455645110581</c:v>
                </c:pt>
                <c:pt idx="493">
                  <c:v>-2.5817636190538367</c:v>
                </c:pt>
                <c:pt idx="494">
                  <c:v>6.0660891904577721</c:v>
                </c:pt>
                <c:pt idx="495">
                  <c:v>0.13281182842521277</c:v>
                </c:pt>
                <c:pt idx="496">
                  <c:v>-12.433933120400493</c:v>
                </c:pt>
                <c:pt idx="497">
                  <c:v>0.55721751023825206</c:v>
                </c:pt>
                <c:pt idx="498">
                  <c:v>-0.52724700286486881</c:v>
                </c:pt>
                <c:pt idx="499">
                  <c:v>0.54639484446166897</c:v>
                </c:pt>
                <c:pt idx="500">
                  <c:v>-0.61912910387234787</c:v>
                </c:pt>
                <c:pt idx="501">
                  <c:v>-0.19930880822340705</c:v>
                </c:pt>
                <c:pt idx="502">
                  <c:v>7.0660891904577721</c:v>
                </c:pt>
                <c:pt idx="503">
                  <c:v>2.5849625007211561</c:v>
                </c:pt>
                <c:pt idx="504">
                  <c:v>10.146780789986687</c:v>
                </c:pt>
                <c:pt idx="505">
                  <c:v>-0.19264507794239608</c:v>
                </c:pt>
                <c:pt idx="506">
                  <c:v>0.5211658501401869</c:v>
                </c:pt>
                <c:pt idx="507">
                  <c:v>0.24166075504122689</c:v>
                </c:pt>
                <c:pt idx="508">
                  <c:v>8.3657929046909871E-2</c:v>
                </c:pt>
                <c:pt idx="509">
                  <c:v>-1.7204774713776372</c:v>
                </c:pt>
                <c:pt idx="510">
                  <c:v>-1.7796099315746996</c:v>
                </c:pt>
                <c:pt idx="511">
                  <c:v>-8.0624959257337636</c:v>
                </c:pt>
                <c:pt idx="512">
                  <c:v>0.31748218985617077</c:v>
                </c:pt>
                <c:pt idx="513">
                  <c:v>-1.5773538882797706</c:v>
                </c:pt>
                <c:pt idx="514">
                  <c:v>0.35049724708413343</c:v>
                </c:pt>
                <c:pt idx="515">
                  <c:v>0.12029423371771174</c:v>
                </c:pt>
                <c:pt idx="516">
                  <c:v>0.30453795801329336</c:v>
                </c:pt>
                <c:pt idx="517">
                  <c:v>0.43609911480667379</c:v>
                </c:pt>
                <c:pt idx="518">
                  <c:v>-7.6924878611706919</c:v>
                </c:pt>
                <c:pt idx="519">
                  <c:v>0.4150374992788437</c:v>
                </c:pt>
                <c:pt idx="520">
                  <c:v>2.5744701269035137</c:v>
                </c:pt>
                <c:pt idx="521">
                  <c:v>0.32192809488736207</c:v>
                </c:pt>
                <c:pt idx="522">
                  <c:v>5.8436878083103903</c:v>
                </c:pt>
                <c:pt idx="523">
                  <c:v>0.15197638156952953</c:v>
                </c:pt>
                <c:pt idx="524">
                  <c:v>0.21900978194179546</c:v>
                </c:pt>
                <c:pt idx="525">
                  <c:v>-3.4257382222373067E-2</c:v>
                </c:pt>
                <c:pt idx="526">
                  <c:v>4.8845903929537748E-2</c:v>
                </c:pt>
                <c:pt idx="527">
                  <c:v>-1.0423786022705519</c:v>
                </c:pt>
                <c:pt idx="528">
                  <c:v>1.2222208047251841</c:v>
                </c:pt>
                <c:pt idx="529">
                  <c:v>0.88896868761125614</c:v>
                </c:pt>
                <c:pt idx="530">
                  <c:v>0.31726671751749946</c:v>
                </c:pt>
                <c:pt idx="531">
                  <c:v>9.3822637581148385</c:v>
                </c:pt>
                <c:pt idx="532">
                  <c:v>-1.6409189066951717</c:v>
                </c:pt>
                <c:pt idx="533">
                  <c:v>9.5189809291704002</c:v>
                </c:pt>
                <c:pt idx="534">
                  <c:v>0.53626824392907735</c:v>
                </c:pt>
                <c:pt idx="535">
                  <c:v>0.32435075715421807</c:v>
                </c:pt>
                <c:pt idx="536">
                  <c:v>1.8561787524935869</c:v>
                </c:pt>
                <c:pt idx="537">
                  <c:v>13.840286190729294</c:v>
                </c:pt>
                <c:pt idx="538">
                  <c:v>-7.0660891904577721</c:v>
                </c:pt>
                <c:pt idx="539">
                  <c:v>-4.2976805486406855</c:v>
                </c:pt>
                <c:pt idx="540">
                  <c:v>0.20810819533020031</c:v>
                </c:pt>
                <c:pt idx="541">
                  <c:v>-2.5839611159090428</c:v>
                </c:pt>
                <c:pt idx="542">
                  <c:v>7.5342316986002276</c:v>
                </c:pt>
                <c:pt idx="543">
                  <c:v>-0.34395440121736115</c:v>
                </c:pt>
                <c:pt idx="544">
                  <c:v>1.4150374992788439</c:v>
                </c:pt>
                <c:pt idx="545">
                  <c:v>0.65706153899675024</c:v>
                </c:pt>
                <c:pt idx="546">
                  <c:v>0.39305798670783487</c:v>
                </c:pt>
                <c:pt idx="547">
                  <c:v>0.84388079808271821</c:v>
                </c:pt>
                <c:pt idx="548">
                  <c:v>1.3973354975453851</c:v>
                </c:pt>
                <c:pt idx="549">
                  <c:v>-1.7040151723649193</c:v>
                </c:pt>
                <c:pt idx="550">
                  <c:v>1.7264732203485638</c:v>
                </c:pt>
                <c:pt idx="551">
                  <c:v>0.17402939977504889</c:v>
                </c:pt>
                <c:pt idx="552">
                  <c:v>17.876676810828101</c:v>
                </c:pt>
                <c:pt idx="553">
                  <c:v>0.16942429167402337</c:v>
                </c:pt>
                <c:pt idx="554">
                  <c:v>0.14602583638447361</c:v>
                </c:pt>
                <c:pt idx="555">
                  <c:v>0.15403362867242096</c:v>
                </c:pt>
                <c:pt idx="556">
                  <c:v>0.17640443693518507</c:v>
                </c:pt>
                <c:pt idx="557">
                  <c:v>0.48938484073892496</c:v>
                </c:pt>
                <c:pt idx="558">
                  <c:v>-0.27045187739627718</c:v>
                </c:pt>
                <c:pt idx="559">
                  <c:v>-2.8760676721416183</c:v>
                </c:pt>
                <c:pt idx="560">
                  <c:v>0.88981708224957701</c:v>
                </c:pt>
                <c:pt idx="561">
                  <c:v>-0.73696559416620588</c:v>
                </c:pt>
                <c:pt idx="562">
                  <c:v>-5.3457748368417297</c:v>
                </c:pt>
                <c:pt idx="563">
                  <c:v>-4.0077439375334999E-2</c:v>
                </c:pt>
                <c:pt idx="564">
                  <c:v>0.15200309344505006</c:v>
                </c:pt>
                <c:pt idx="565">
                  <c:v>0.61857089336397608</c:v>
                </c:pt>
                <c:pt idx="566">
                  <c:v>-1.2515387669959643</c:v>
                </c:pt>
                <c:pt idx="567">
                  <c:v>0.82619752826960124</c:v>
                </c:pt>
                <c:pt idx="568">
                  <c:v>0.70231945135931506</c:v>
                </c:pt>
                <c:pt idx="569">
                  <c:v>1.192645077942396</c:v>
                </c:pt>
                <c:pt idx="570">
                  <c:v>-10.966265102877133</c:v>
                </c:pt>
                <c:pt idx="571">
                  <c:v>-9.3822637581148367</c:v>
                </c:pt>
                <c:pt idx="572">
                  <c:v>2.8073549220576042</c:v>
                </c:pt>
                <c:pt idx="573">
                  <c:v>-8.3837042924740537</c:v>
                </c:pt>
                <c:pt idx="574">
                  <c:v>6.1839253817862629E-2</c:v>
                </c:pt>
                <c:pt idx="575">
                  <c:v>3.9528364186637591E-2</c:v>
                </c:pt>
                <c:pt idx="576">
                  <c:v>-0.17408622452015327</c:v>
                </c:pt>
                <c:pt idx="577">
                  <c:v>6.1400544664142964E-2</c:v>
                </c:pt>
                <c:pt idx="578">
                  <c:v>10.228818690495881</c:v>
                </c:pt>
                <c:pt idx="579">
                  <c:v>9.8662486111111729</c:v>
                </c:pt>
                <c:pt idx="580">
                  <c:v>0.62988837160267241</c:v>
                </c:pt>
                <c:pt idx="581">
                  <c:v>-7.3529035421965191E-2</c:v>
                </c:pt>
                <c:pt idx="582">
                  <c:v>1.4500844463780449</c:v>
                </c:pt>
                <c:pt idx="583">
                  <c:v>-0.3359349528812412</c:v>
                </c:pt>
                <c:pt idx="584">
                  <c:v>7.3620974800121405E-2</c:v>
                </c:pt>
                <c:pt idx="585">
                  <c:v>-0.18211441045022644</c:v>
                </c:pt>
                <c:pt idx="586">
                  <c:v>0.66296501272242947</c:v>
                </c:pt>
                <c:pt idx="587">
                  <c:v>6.9708971811404508E-2</c:v>
                </c:pt>
                <c:pt idx="588">
                  <c:v>-4.6368049506616158</c:v>
                </c:pt>
                <c:pt idx="589">
                  <c:v>1.0689473537174914</c:v>
                </c:pt>
                <c:pt idx="590">
                  <c:v>0.62936480235690107</c:v>
                </c:pt>
                <c:pt idx="591">
                  <c:v>0.10006695510392194</c:v>
                </c:pt>
                <c:pt idx="592">
                  <c:v>4.7548875021634691</c:v>
                </c:pt>
                <c:pt idx="593">
                  <c:v>0.35107444054687881</c:v>
                </c:pt>
                <c:pt idx="594">
                  <c:v>0.37584823370485909</c:v>
                </c:pt>
                <c:pt idx="595">
                  <c:v>-3.1793236994445619</c:v>
                </c:pt>
                <c:pt idx="596">
                  <c:v>-10.059344460824425</c:v>
                </c:pt>
                <c:pt idx="597">
                  <c:v>9.8672787397096631</c:v>
                </c:pt>
                <c:pt idx="598">
                  <c:v>0.73696559416620611</c:v>
                </c:pt>
                <c:pt idx="599">
                  <c:v>1.3894441658380574E-2</c:v>
                </c:pt>
                <c:pt idx="600">
                  <c:v>-5.9069249450815242</c:v>
                </c:pt>
                <c:pt idx="601">
                  <c:v>9.2118201988431389E-2</c:v>
                </c:pt>
                <c:pt idx="602">
                  <c:v>14.624947727224662</c:v>
                </c:pt>
                <c:pt idx="603">
                  <c:v>-0.19780678305817487</c:v>
                </c:pt>
                <c:pt idx="604">
                  <c:v>0.14684138832927149</c:v>
                </c:pt>
                <c:pt idx="605">
                  <c:v>1.0331668639351994</c:v>
                </c:pt>
                <c:pt idx="606">
                  <c:v>1.2900488707806104E-2</c:v>
                </c:pt>
                <c:pt idx="607">
                  <c:v>0.29629578285762409</c:v>
                </c:pt>
                <c:pt idx="608">
                  <c:v>0.19171280324702139</c:v>
                </c:pt>
                <c:pt idx="609">
                  <c:v>8.8683081332894673</c:v>
                </c:pt>
                <c:pt idx="610">
                  <c:v>0.32894852256513496</c:v>
                </c:pt>
                <c:pt idx="611">
                  <c:v>0.34980228335144881</c:v>
                </c:pt>
                <c:pt idx="612">
                  <c:v>2.2944473584652552</c:v>
                </c:pt>
                <c:pt idx="613">
                  <c:v>0.12013762331364049</c:v>
                </c:pt>
                <c:pt idx="614">
                  <c:v>-7.0660891904577721</c:v>
                </c:pt>
                <c:pt idx="615">
                  <c:v>10.582769240382088</c:v>
                </c:pt>
                <c:pt idx="616">
                  <c:v>2.1458112597307819</c:v>
                </c:pt>
                <c:pt idx="617">
                  <c:v>-7.6486571760385464</c:v>
                </c:pt>
                <c:pt idx="618">
                  <c:v>0.45425880907656246</c:v>
                </c:pt>
                <c:pt idx="619">
                  <c:v>-0.73600507812480787</c:v>
                </c:pt>
                <c:pt idx="620">
                  <c:v>0.27400721795413696</c:v>
                </c:pt>
                <c:pt idx="621">
                  <c:v>-5.3457748368417297</c:v>
                </c:pt>
                <c:pt idx="622">
                  <c:v>-10.307580315927396</c:v>
                </c:pt>
                <c:pt idx="623">
                  <c:v>-6.0732489820306386</c:v>
                </c:pt>
                <c:pt idx="624">
                  <c:v>0.83182915215845632</c:v>
                </c:pt>
                <c:pt idx="625">
                  <c:v>8.0624959257337636</c:v>
                </c:pt>
                <c:pt idx="626">
                  <c:v>-5.3457748368417297</c:v>
                </c:pt>
                <c:pt idx="627">
                  <c:v>10.518653155673389</c:v>
                </c:pt>
                <c:pt idx="628">
                  <c:v>-7.3249305830488858</c:v>
                </c:pt>
                <c:pt idx="629">
                  <c:v>2.0882092558781244</c:v>
                </c:pt>
                <c:pt idx="630">
                  <c:v>-3.3035235145059416</c:v>
                </c:pt>
                <c:pt idx="631">
                  <c:v>-4.0641984497345927E-2</c:v>
                </c:pt>
                <c:pt idx="632">
                  <c:v>-1.6020360140800975</c:v>
                </c:pt>
                <c:pt idx="633">
                  <c:v>-11.786814143616768</c:v>
                </c:pt>
                <c:pt idx="634">
                  <c:v>10.917372079476841</c:v>
                </c:pt>
                <c:pt idx="635">
                  <c:v>-1.814734671025936E-2</c:v>
                </c:pt>
                <c:pt idx="636">
                  <c:v>-18.86060204797003</c:v>
                </c:pt>
                <c:pt idx="637">
                  <c:v>13.840318978135199</c:v>
                </c:pt>
                <c:pt idx="638">
                  <c:v>-0.22204945329943754</c:v>
                </c:pt>
                <c:pt idx="639">
                  <c:v>-7.8265484872909159</c:v>
                </c:pt>
                <c:pt idx="640">
                  <c:v>-7.8265484872909159</c:v>
                </c:pt>
                <c:pt idx="641">
                  <c:v>0.95217147490938503</c:v>
                </c:pt>
                <c:pt idx="642">
                  <c:v>2.0995356735509145</c:v>
                </c:pt>
                <c:pt idx="643">
                  <c:v>1.9971174914668786</c:v>
                </c:pt>
                <c:pt idx="644">
                  <c:v>10.307580315927396</c:v>
                </c:pt>
                <c:pt idx="645">
                  <c:v>-0.29928286717852443</c:v>
                </c:pt>
                <c:pt idx="646">
                  <c:v>-9.7598881832218343</c:v>
                </c:pt>
                <c:pt idx="647">
                  <c:v>0.63765877452454212</c:v>
                </c:pt>
                <c:pt idx="648">
                  <c:v>0.14017765804826018</c:v>
                </c:pt>
                <c:pt idx="649">
                  <c:v>0.35954238668714017</c:v>
                </c:pt>
                <c:pt idx="650">
                  <c:v>-7.8251445664368605E-2</c:v>
                </c:pt>
                <c:pt idx="651">
                  <c:v>-3</c:v>
                </c:pt>
                <c:pt idx="652">
                  <c:v>-0.58336128519509045</c:v>
                </c:pt>
                <c:pt idx="653">
                  <c:v>0.16046467219324612</c:v>
                </c:pt>
                <c:pt idx="654">
                  <c:v>11.485493915223493</c:v>
                </c:pt>
                <c:pt idx="655">
                  <c:v>-0.24090725405143407</c:v>
                </c:pt>
                <c:pt idx="656">
                  <c:v>0.92724365756468596</c:v>
                </c:pt>
                <c:pt idx="657">
                  <c:v>0.19264507794239583</c:v>
                </c:pt>
                <c:pt idx="658">
                  <c:v>2.5777669993169523</c:v>
                </c:pt>
                <c:pt idx="659">
                  <c:v>-7.6462586799900292</c:v>
                </c:pt>
                <c:pt idx="660">
                  <c:v>13.651350726321649</c:v>
                </c:pt>
                <c:pt idx="661">
                  <c:v>5.9228321394775394</c:v>
                </c:pt>
                <c:pt idx="662">
                  <c:v>6.2746223801090064</c:v>
                </c:pt>
                <c:pt idx="663">
                  <c:v>-0.3114610958362935</c:v>
                </c:pt>
                <c:pt idx="664">
                  <c:v>0.21412480535284734</c:v>
                </c:pt>
                <c:pt idx="665">
                  <c:v>0.50169188153302624</c:v>
                </c:pt>
                <c:pt idx="666">
                  <c:v>-7.6486571760385464</c:v>
                </c:pt>
                <c:pt idx="667">
                  <c:v>1.0768155970508306</c:v>
                </c:pt>
                <c:pt idx="668">
                  <c:v>1.0310268956206243</c:v>
                </c:pt>
                <c:pt idx="669">
                  <c:v>-12.013206341123576</c:v>
                </c:pt>
                <c:pt idx="670">
                  <c:v>0.54344323128288929</c:v>
                </c:pt>
                <c:pt idx="671">
                  <c:v>-4.0130299484491179</c:v>
                </c:pt>
                <c:pt idx="672">
                  <c:v>0.75488750216346867</c:v>
                </c:pt>
                <c:pt idx="673">
                  <c:v>-1.0779910620860673</c:v>
                </c:pt>
                <c:pt idx="674">
                  <c:v>1.5801615144573351</c:v>
                </c:pt>
                <c:pt idx="675">
                  <c:v>10.814048332230835</c:v>
                </c:pt>
                <c:pt idx="676">
                  <c:v>0.85798099512757231</c:v>
                </c:pt>
                <c:pt idx="677">
                  <c:v>-9.0606959316875546</c:v>
                </c:pt>
                <c:pt idx="678">
                  <c:v>-15.380833054951912</c:v>
                </c:pt>
                <c:pt idx="679">
                  <c:v>-1.2990055058317336</c:v>
                </c:pt>
                <c:pt idx="680">
                  <c:v>6.5925565360510809</c:v>
                </c:pt>
                <c:pt idx="681">
                  <c:v>0.11847346987985598</c:v>
                </c:pt>
                <c:pt idx="682">
                  <c:v>-13.476788387388277</c:v>
                </c:pt>
                <c:pt idx="683">
                  <c:v>-0.54748779530249303</c:v>
                </c:pt>
                <c:pt idx="684">
                  <c:v>11.013089999440444</c:v>
                </c:pt>
                <c:pt idx="685">
                  <c:v>2.6986374755071068</c:v>
                </c:pt>
                <c:pt idx="686">
                  <c:v>5.8354801559344596</c:v>
                </c:pt>
                <c:pt idx="687">
                  <c:v>5.5647846187835261</c:v>
                </c:pt>
                <c:pt idx="688">
                  <c:v>2.3064352016230805</c:v>
                </c:pt>
                <c:pt idx="689">
                  <c:v>-7.0614676327173953</c:v>
                </c:pt>
                <c:pt idx="690">
                  <c:v>0.19930880822340669</c:v>
                </c:pt>
                <c:pt idx="691">
                  <c:v>-7.0660891904577721</c:v>
                </c:pt>
                <c:pt idx="692">
                  <c:v>1.6970728670426936</c:v>
                </c:pt>
                <c:pt idx="693">
                  <c:v>0.35495689527483304</c:v>
                </c:pt>
                <c:pt idx="694">
                  <c:v>10.75933340719466</c:v>
                </c:pt>
                <c:pt idx="695">
                  <c:v>13.510146020155366</c:v>
                </c:pt>
                <c:pt idx="696">
                  <c:v>-3.8431816128791474</c:v>
                </c:pt>
                <c:pt idx="697">
                  <c:v>-9.9667457608995313</c:v>
                </c:pt>
                <c:pt idx="698">
                  <c:v>1.2794210850731746</c:v>
                </c:pt>
                <c:pt idx="699">
                  <c:v>-2.2214309450990029</c:v>
                </c:pt>
                <c:pt idx="700">
                  <c:v>-13.248767654452003</c:v>
                </c:pt>
                <c:pt idx="701">
                  <c:v>-11.229019050893521</c:v>
                </c:pt>
                <c:pt idx="702">
                  <c:v>0</c:v>
                </c:pt>
                <c:pt idx="703">
                  <c:v>1.2064508774674265</c:v>
                </c:pt>
                <c:pt idx="704">
                  <c:v>-0.68917349570928998</c:v>
                </c:pt>
                <c:pt idx="705">
                  <c:v>-3.3193340965123643</c:v>
                </c:pt>
                <c:pt idx="706">
                  <c:v>11.416797527606059</c:v>
                </c:pt>
                <c:pt idx="707">
                  <c:v>-0.11894107272350753</c:v>
                </c:pt>
                <c:pt idx="708">
                  <c:v>-0.71905561518022887</c:v>
                </c:pt>
                <c:pt idx="709">
                  <c:v>1.7101655348224911</c:v>
                </c:pt>
                <c:pt idx="710">
                  <c:v>-0.71049338280501528</c:v>
                </c:pt>
                <c:pt idx="711">
                  <c:v>8.4386310515831457</c:v>
                </c:pt>
                <c:pt idx="712">
                  <c:v>-10.583082767502933</c:v>
                </c:pt>
                <c:pt idx="713">
                  <c:v>-0.16635838642212</c:v>
                </c:pt>
                <c:pt idx="714">
                  <c:v>7.255302663356071E-2</c:v>
                </c:pt>
                <c:pt idx="715">
                  <c:v>-1.3939190957873731E-2</c:v>
                </c:pt>
                <c:pt idx="716">
                  <c:v>0.1758498353994182</c:v>
                </c:pt>
                <c:pt idx="717">
                  <c:v>-5.0259764857287204</c:v>
                </c:pt>
                <c:pt idx="718">
                  <c:v>9.965784284662087</c:v>
                </c:pt>
                <c:pt idx="719">
                  <c:v>1.6807214835265867</c:v>
                </c:pt>
                <c:pt idx="720">
                  <c:v>1.7029763240431037</c:v>
                </c:pt>
                <c:pt idx="721">
                  <c:v>1.8365012677171204</c:v>
                </c:pt>
                <c:pt idx="722">
                  <c:v>0.85982234195173979</c:v>
                </c:pt>
                <c:pt idx="723">
                  <c:v>0.80735492205760395</c:v>
                </c:pt>
                <c:pt idx="724">
                  <c:v>-3.3483845222628303E-2</c:v>
                </c:pt>
                <c:pt idx="725">
                  <c:v>0.24324605084202033</c:v>
                </c:pt>
                <c:pt idx="726">
                  <c:v>-0.13810227662878824</c:v>
                </c:pt>
                <c:pt idx="727">
                  <c:v>11.644006462681574</c:v>
                </c:pt>
                <c:pt idx="728">
                  <c:v>11.582455645110581</c:v>
                </c:pt>
                <c:pt idx="729">
                  <c:v>-0.60449249612517197</c:v>
                </c:pt>
                <c:pt idx="730">
                  <c:v>-10.518980929170402</c:v>
                </c:pt>
                <c:pt idx="731">
                  <c:v>-0.75127899765151573</c:v>
                </c:pt>
                <c:pt idx="732">
                  <c:v>0.15965666598848541</c:v>
                </c:pt>
                <c:pt idx="733">
                  <c:v>-13.325727069736166</c:v>
                </c:pt>
                <c:pt idx="734">
                  <c:v>-0.1501035605295688</c:v>
                </c:pt>
                <c:pt idx="735">
                  <c:v>-0.12928301694496649</c:v>
                </c:pt>
                <c:pt idx="736">
                  <c:v>-11.451554569765362</c:v>
                </c:pt>
                <c:pt idx="737">
                  <c:v>-0.19633520007848834</c:v>
                </c:pt>
                <c:pt idx="738">
                  <c:v>0.19373982571787265</c:v>
                </c:pt>
                <c:pt idx="739">
                  <c:v>-0.16326127116130135</c:v>
                </c:pt>
                <c:pt idx="740">
                  <c:v>-1.9642872971074917E-2</c:v>
                </c:pt>
                <c:pt idx="741">
                  <c:v>7.5376400626434997E-2</c:v>
                </c:pt>
                <c:pt idx="742">
                  <c:v>0.69187770463766807</c:v>
                </c:pt>
                <c:pt idx="743">
                  <c:v>0.18947779886371255</c:v>
                </c:pt>
                <c:pt idx="744">
                  <c:v>0.21593739919914876</c:v>
                </c:pt>
                <c:pt idx="745">
                  <c:v>-0.11609706492287135</c:v>
                </c:pt>
                <c:pt idx="746">
                  <c:v>0.26023577248112034</c:v>
                </c:pt>
                <c:pt idx="747">
                  <c:v>-2.7039252752352319E-2</c:v>
                </c:pt>
                <c:pt idx="748">
                  <c:v>1.3428877135230086</c:v>
                </c:pt>
                <c:pt idx="749">
                  <c:v>0.81942775435817927</c:v>
                </c:pt>
                <c:pt idx="750">
                  <c:v>-8.3822637581148385</c:v>
                </c:pt>
                <c:pt idx="751">
                  <c:v>5.8893689053568309E-2</c:v>
                </c:pt>
                <c:pt idx="752">
                  <c:v>6.9108925261660152</c:v>
                </c:pt>
                <c:pt idx="753">
                  <c:v>-0.23248043118027967</c:v>
                </c:pt>
                <c:pt idx="754">
                  <c:v>-6.0732489820306386</c:v>
                </c:pt>
                <c:pt idx="755">
                  <c:v>1.5708873155094336</c:v>
                </c:pt>
                <c:pt idx="756">
                  <c:v>-0.82927372386844889</c:v>
                </c:pt>
                <c:pt idx="757">
                  <c:v>4.6653712743246611</c:v>
                </c:pt>
                <c:pt idx="758">
                  <c:v>-1.9718234614505465E-2</c:v>
                </c:pt>
                <c:pt idx="759">
                  <c:v>-9.0606959316875546</c:v>
                </c:pt>
                <c:pt idx="760">
                  <c:v>-0.41593890202037598</c:v>
                </c:pt>
                <c:pt idx="761">
                  <c:v>-2.8612937291684082</c:v>
                </c:pt>
                <c:pt idx="762">
                  <c:v>-2.6232891196980406</c:v>
                </c:pt>
                <c:pt idx="763">
                  <c:v>0.34395440121736148</c:v>
                </c:pt>
                <c:pt idx="764">
                  <c:v>-1.6051403826587867</c:v>
                </c:pt>
                <c:pt idx="765">
                  <c:v>9.5189809291704002</c:v>
                </c:pt>
                <c:pt idx="766">
                  <c:v>1.3962008572659885</c:v>
                </c:pt>
                <c:pt idx="767">
                  <c:v>0.64508349315872726</c:v>
                </c:pt>
                <c:pt idx="768">
                  <c:v>8.0624959257337636</c:v>
                </c:pt>
                <c:pt idx="769">
                  <c:v>-0.70853718583968905</c:v>
                </c:pt>
                <c:pt idx="770">
                  <c:v>-2.5090980962830498E-2</c:v>
                </c:pt>
                <c:pt idx="771">
                  <c:v>-0.60733031374961066</c:v>
                </c:pt>
                <c:pt idx="772">
                  <c:v>-0.92221887908960687</c:v>
                </c:pt>
                <c:pt idx="773">
                  <c:v>0.28757659009658548</c:v>
                </c:pt>
                <c:pt idx="774">
                  <c:v>-0.44323439110949592</c:v>
                </c:pt>
                <c:pt idx="775">
                  <c:v>0.84752396931390472</c:v>
                </c:pt>
                <c:pt idx="776">
                  <c:v>4.0714292152129712</c:v>
                </c:pt>
                <c:pt idx="777">
                  <c:v>-8.4374053123072983</c:v>
                </c:pt>
                <c:pt idx="778">
                  <c:v>0.73685874369653126</c:v>
                </c:pt>
                <c:pt idx="779">
                  <c:v>-0.15307933000438892</c:v>
                </c:pt>
                <c:pt idx="780">
                  <c:v>0.35576168996323759</c:v>
                </c:pt>
                <c:pt idx="781">
                  <c:v>-8.8403381762749936E-2</c:v>
                </c:pt>
                <c:pt idx="782">
                  <c:v>-10.966265102877133</c:v>
                </c:pt>
                <c:pt idx="783">
                  <c:v>8.3822637581148367</c:v>
                </c:pt>
                <c:pt idx="784">
                  <c:v>10.582769240382088</c:v>
                </c:pt>
                <c:pt idx="785">
                  <c:v>8.3822637581148367</c:v>
                </c:pt>
                <c:pt idx="786">
                  <c:v>-16.213718125701625</c:v>
                </c:pt>
                <c:pt idx="787">
                  <c:v>3.4589929163879818E-2</c:v>
                </c:pt>
                <c:pt idx="788">
                  <c:v>0.58496250072115619</c:v>
                </c:pt>
                <c:pt idx="789">
                  <c:v>0.42502158785146588</c:v>
                </c:pt>
                <c:pt idx="790">
                  <c:v>-4.1820175694626899E-2</c:v>
                </c:pt>
                <c:pt idx="791">
                  <c:v>-0.16520259119990918</c:v>
                </c:pt>
                <c:pt idx="792">
                  <c:v>3.125680780264771</c:v>
                </c:pt>
                <c:pt idx="793">
                  <c:v>4.8436257021505025</c:v>
                </c:pt>
                <c:pt idx="794">
                  <c:v>-0.1129580255027775</c:v>
                </c:pt>
                <c:pt idx="795">
                  <c:v>-4.8882924771274032</c:v>
                </c:pt>
                <c:pt idx="796">
                  <c:v>3.1250933984439865E-2</c:v>
                </c:pt>
                <c:pt idx="797">
                  <c:v>4.6729799047462999</c:v>
                </c:pt>
                <c:pt idx="798">
                  <c:v>5.1061231091101593</c:v>
                </c:pt>
                <c:pt idx="799">
                  <c:v>2.96581313827437</c:v>
                </c:pt>
                <c:pt idx="800">
                  <c:v>0.4556794837761895</c:v>
                </c:pt>
                <c:pt idx="801">
                  <c:v>-4.3692338096657197</c:v>
                </c:pt>
                <c:pt idx="802">
                  <c:v>-19.663910715895412</c:v>
                </c:pt>
                <c:pt idx="803">
                  <c:v>1.0637960667391699</c:v>
                </c:pt>
                <c:pt idx="804">
                  <c:v>-19.663910715895412</c:v>
                </c:pt>
                <c:pt idx="805">
                  <c:v>0.44399686147442274</c:v>
                </c:pt>
                <c:pt idx="806">
                  <c:v>0.5172522730256397</c:v>
                </c:pt>
                <c:pt idx="807">
                  <c:v>0.38453541088149962</c:v>
                </c:pt>
                <c:pt idx="808">
                  <c:v>0.39192025965419031</c:v>
                </c:pt>
                <c:pt idx="809">
                  <c:v>0.31393530413383153</c:v>
                </c:pt>
                <c:pt idx="810">
                  <c:v>1.3692338096657193</c:v>
                </c:pt>
                <c:pt idx="811">
                  <c:v>-1.5300707422250839</c:v>
                </c:pt>
                <c:pt idx="812">
                  <c:v>-0.40994862260604426</c:v>
                </c:pt>
                <c:pt idx="813">
                  <c:v>8.5167383262677129E-2</c:v>
                </c:pt>
                <c:pt idx="814">
                  <c:v>0.47732177753318644</c:v>
                </c:pt>
                <c:pt idx="815">
                  <c:v>1.8524428115861424</c:v>
                </c:pt>
                <c:pt idx="816">
                  <c:v>-5.5160172488305736</c:v>
                </c:pt>
                <c:pt idx="817">
                  <c:v>-0.2459792416540639</c:v>
                </c:pt>
                <c:pt idx="818">
                  <c:v>-2.1154772174199361</c:v>
                </c:pt>
                <c:pt idx="819">
                  <c:v>-4.7725895038969268</c:v>
                </c:pt>
                <c:pt idx="820">
                  <c:v>1.069187582681645</c:v>
                </c:pt>
                <c:pt idx="821">
                  <c:v>-1.6756401683503723</c:v>
                </c:pt>
                <c:pt idx="822">
                  <c:v>9.5189809291704002</c:v>
                </c:pt>
                <c:pt idx="823">
                  <c:v>-3.7474705418662553E-2</c:v>
                </c:pt>
                <c:pt idx="824">
                  <c:v>1.0965732596950528</c:v>
                </c:pt>
                <c:pt idx="825">
                  <c:v>-11.787086324551618</c:v>
                </c:pt>
                <c:pt idx="826">
                  <c:v>7.1083098061482386E-2</c:v>
                </c:pt>
                <c:pt idx="827">
                  <c:v>1.1367171710555637</c:v>
                </c:pt>
                <c:pt idx="828">
                  <c:v>14.335041363415007</c:v>
                </c:pt>
                <c:pt idx="829">
                  <c:v>-1.0416080302577491</c:v>
                </c:pt>
                <c:pt idx="830">
                  <c:v>8.6450579349844769</c:v>
                </c:pt>
                <c:pt idx="831">
                  <c:v>-1.5260688116675876</c:v>
                </c:pt>
                <c:pt idx="832">
                  <c:v>-1.1699250014423122</c:v>
                </c:pt>
                <c:pt idx="833">
                  <c:v>-8.8683081332894673</c:v>
                </c:pt>
                <c:pt idx="834">
                  <c:v>0.86249647625006509</c:v>
                </c:pt>
                <c:pt idx="835">
                  <c:v>0.6131961814500998</c:v>
                </c:pt>
                <c:pt idx="836">
                  <c:v>-0.14648608847748434</c:v>
                </c:pt>
                <c:pt idx="837">
                  <c:v>-11.582612451267021</c:v>
                </c:pt>
                <c:pt idx="838">
                  <c:v>8.0356454855666823E-2</c:v>
                </c:pt>
                <c:pt idx="839">
                  <c:v>-2.2138977269248655E-2</c:v>
                </c:pt>
                <c:pt idx="840">
                  <c:v>0.41147967986565487</c:v>
                </c:pt>
                <c:pt idx="841">
                  <c:v>0.31092909593810497</c:v>
                </c:pt>
                <c:pt idx="842">
                  <c:v>5.3458239039292579</c:v>
                </c:pt>
                <c:pt idx="843">
                  <c:v>1.2921807514933101</c:v>
                </c:pt>
                <c:pt idx="844">
                  <c:v>-1.1955508091178069</c:v>
                </c:pt>
                <c:pt idx="845">
                  <c:v>-0.16032323843587659</c:v>
                </c:pt>
                <c:pt idx="846">
                  <c:v>-1.0625337962182302</c:v>
                </c:pt>
                <c:pt idx="847">
                  <c:v>-2.2131351570915676</c:v>
                </c:pt>
                <c:pt idx="848">
                  <c:v>-9.9662651028771325</c:v>
                </c:pt>
                <c:pt idx="849">
                  <c:v>0.70301826224286867</c:v>
                </c:pt>
                <c:pt idx="850">
                  <c:v>8.0624959257337636</c:v>
                </c:pt>
                <c:pt idx="851">
                  <c:v>-2.0878871009331172</c:v>
                </c:pt>
                <c:pt idx="852">
                  <c:v>9.8672787397096631</c:v>
                </c:pt>
                <c:pt idx="853">
                  <c:v>-1.0680163824822031</c:v>
                </c:pt>
                <c:pt idx="854">
                  <c:v>9.0606959316875546</c:v>
                </c:pt>
                <c:pt idx="855">
                  <c:v>4.6828982905030232</c:v>
                </c:pt>
                <c:pt idx="856">
                  <c:v>1.1563420291693876</c:v>
                </c:pt>
                <c:pt idx="857">
                  <c:v>-0.25398926623078677</c:v>
                </c:pt>
                <c:pt idx="858">
                  <c:v>1.4789492630990368</c:v>
                </c:pt>
                <c:pt idx="859">
                  <c:v>4.2106110720232044</c:v>
                </c:pt>
                <c:pt idx="860">
                  <c:v>12.759402765865904</c:v>
                </c:pt>
                <c:pt idx="861">
                  <c:v>-11.188588845707349</c:v>
                </c:pt>
                <c:pt idx="862">
                  <c:v>13.135709286104401</c:v>
                </c:pt>
                <c:pt idx="863">
                  <c:v>0.1961425221786228</c:v>
                </c:pt>
                <c:pt idx="864">
                  <c:v>1.6975545031905657</c:v>
                </c:pt>
                <c:pt idx="865">
                  <c:v>0</c:v>
                </c:pt>
                <c:pt idx="866">
                  <c:v>-7.0660891904577721</c:v>
                </c:pt>
                <c:pt idx="867">
                  <c:v>-6.6089190457772465E-2</c:v>
                </c:pt>
                <c:pt idx="868">
                  <c:v>0.34680276352639178</c:v>
                </c:pt>
                <c:pt idx="869">
                  <c:v>0.59153515464464246</c:v>
                </c:pt>
                <c:pt idx="870">
                  <c:v>1.9763254821429967E-2</c:v>
                </c:pt>
                <c:pt idx="871">
                  <c:v>0.44769940610949771</c:v>
                </c:pt>
                <c:pt idx="872">
                  <c:v>1.4138357540690905</c:v>
                </c:pt>
                <c:pt idx="873">
                  <c:v>0.10691520391651189</c:v>
                </c:pt>
                <c:pt idx="874">
                  <c:v>0.46394709975979009</c:v>
                </c:pt>
                <c:pt idx="875">
                  <c:v>-1.026472211361191</c:v>
                </c:pt>
                <c:pt idx="876">
                  <c:v>0.41219474951001833</c:v>
                </c:pt>
                <c:pt idx="877">
                  <c:v>4.2560462228045583E-2</c:v>
                </c:pt>
                <c:pt idx="878">
                  <c:v>6.6597748729023631E-2</c:v>
                </c:pt>
                <c:pt idx="879">
                  <c:v>-0.80398195711795939</c:v>
                </c:pt>
                <c:pt idx="880">
                  <c:v>0.37484840916314482</c:v>
                </c:pt>
                <c:pt idx="881">
                  <c:v>0.69389687227432029</c:v>
                </c:pt>
                <c:pt idx="882">
                  <c:v>-11.518653155673389</c:v>
                </c:pt>
                <c:pt idx="883">
                  <c:v>-13.188279751964144</c:v>
                </c:pt>
                <c:pt idx="884">
                  <c:v>0.3677317845004871</c:v>
                </c:pt>
                <c:pt idx="885">
                  <c:v>-6.9108925261660152</c:v>
                </c:pt>
                <c:pt idx="886">
                  <c:v>8.4392187290372608E-2</c:v>
                </c:pt>
                <c:pt idx="887">
                  <c:v>3.7512852654832729</c:v>
                </c:pt>
                <c:pt idx="888">
                  <c:v>2.9928044985957962</c:v>
                </c:pt>
                <c:pt idx="889">
                  <c:v>1.0000000000000002</c:v>
                </c:pt>
                <c:pt idx="890">
                  <c:v>5.08746284125034</c:v>
                </c:pt>
                <c:pt idx="891">
                  <c:v>13.468327056774365</c:v>
                </c:pt>
                <c:pt idx="892">
                  <c:v>-4.1563709831544813</c:v>
                </c:pt>
                <c:pt idx="893">
                  <c:v>5.5484439875830148E-2</c:v>
                </c:pt>
                <c:pt idx="894">
                  <c:v>-8.6462586799900301</c:v>
                </c:pt>
                <c:pt idx="895">
                  <c:v>3.1708859727338362E-2</c:v>
                </c:pt>
                <c:pt idx="896">
                  <c:v>1.1603474377817562</c:v>
                </c:pt>
                <c:pt idx="897">
                  <c:v>-4.0245149110195631E-2</c:v>
                </c:pt>
                <c:pt idx="898">
                  <c:v>-3.6112535523786754E-3</c:v>
                </c:pt>
                <c:pt idx="899">
                  <c:v>5.275705953391336E-2</c:v>
                </c:pt>
                <c:pt idx="900">
                  <c:v>-0.39803107397315385</c:v>
                </c:pt>
                <c:pt idx="901">
                  <c:v>-0.16222943698931117</c:v>
                </c:pt>
                <c:pt idx="902">
                  <c:v>-0.33120590847537307</c:v>
                </c:pt>
                <c:pt idx="903">
                  <c:v>-0.17231554886730668</c:v>
                </c:pt>
                <c:pt idx="904">
                  <c:v>-2.0790715709911991</c:v>
                </c:pt>
                <c:pt idx="905">
                  <c:v>-2.0758560166797651E-2</c:v>
                </c:pt>
                <c:pt idx="906">
                  <c:v>0.21150410519371157</c:v>
                </c:pt>
                <c:pt idx="907">
                  <c:v>0.64379487776459765</c:v>
                </c:pt>
                <c:pt idx="908">
                  <c:v>1.1285842060614129</c:v>
                </c:pt>
                <c:pt idx="909">
                  <c:v>-0.92814971498032195</c:v>
                </c:pt>
                <c:pt idx="910">
                  <c:v>3.4914023245588179</c:v>
                </c:pt>
                <c:pt idx="911">
                  <c:v>2.240617224899093</c:v>
                </c:pt>
                <c:pt idx="912">
                  <c:v>13.188228229901359</c:v>
                </c:pt>
                <c:pt idx="913">
                  <c:v>18.105337342373161</c:v>
                </c:pt>
                <c:pt idx="914">
                  <c:v>-0.10309349296410361</c:v>
                </c:pt>
                <c:pt idx="915">
                  <c:v>15.962775534789747</c:v>
                </c:pt>
                <c:pt idx="916">
                  <c:v>1.1505596765753812</c:v>
                </c:pt>
                <c:pt idx="917">
                  <c:v>1.1505596765753812</c:v>
                </c:pt>
                <c:pt idx="918">
                  <c:v>0.10691520391651189</c:v>
                </c:pt>
                <c:pt idx="919">
                  <c:v>0.22588140741632806</c:v>
                </c:pt>
                <c:pt idx="920">
                  <c:v>-13.268395793556561</c:v>
                </c:pt>
                <c:pt idx="921">
                  <c:v>0.74220224253235301</c:v>
                </c:pt>
                <c:pt idx="922">
                  <c:v>-0.4636024658350979</c:v>
                </c:pt>
                <c:pt idx="923">
                  <c:v>7.0660891904577738</c:v>
                </c:pt>
                <c:pt idx="924">
                  <c:v>-4.5328630307999118</c:v>
                </c:pt>
                <c:pt idx="925">
                  <c:v>2.9131607871721372</c:v>
                </c:pt>
                <c:pt idx="926">
                  <c:v>8.0624959257337636</c:v>
                </c:pt>
                <c:pt idx="927">
                  <c:v>-0.5313426622256</c:v>
                </c:pt>
                <c:pt idx="928">
                  <c:v>9.9662651028771325</c:v>
                </c:pt>
                <c:pt idx="929">
                  <c:v>6.6486571760385464</c:v>
                </c:pt>
                <c:pt idx="930">
                  <c:v>8.3822637581148367</c:v>
                </c:pt>
                <c:pt idx="931">
                  <c:v>4.9507104153898114</c:v>
                </c:pt>
                <c:pt idx="932">
                  <c:v>9.3815429511845849</c:v>
                </c:pt>
                <c:pt idx="933">
                  <c:v>3.3846638502353246</c:v>
                </c:pt>
                <c:pt idx="934">
                  <c:v>8.2698193251644696</c:v>
                </c:pt>
                <c:pt idx="935">
                  <c:v>0.44606439489946836</c:v>
                </c:pt>
                <c:pt idx="936">
                  <c:v>-7.987172079454349</c:v>
                </c:pt>
                <c:pt idx="937">
                  <c:v>-5.3334443030405958E-3</c:v>
                </c:pt>
                <c:pt idx="938">
                  <c:v>0.74126573159983178</c:v>
                </c:pt>
                <c:pt idx="939">
                  <c:v>-2.9870529582137834E-2</c:v>
                </c:pt>
                <c:pt idx="940">
                  <c:v>-0.85470044685102664</c:v>
                </c:pt>
                <c:pt idx="941">
                  <c:v>0.70021431465014239</c:v>
                </c:pt>
                <c:pt idx="942">
                  <c:v>3.6024595679435563</c:v>
                </c:pt>
                <c:pt idx="943">
                  <c:v>4.2342340339809645</c:v>
                </c:pt>
                <c:pt idx="944">
                  <c:v>0.241350579040332</c:v>
                </c:pt>
                <c:pt idx="945">
                  <c:v>-0.30378074817710315</c:v>
                </c:pt>
                <c:pt idx="946">
                  <c:v>1.7162070339994089</c:v>
                </c:pt>
                <c:pt idx="947">
                  <c:v>-1.0874628412503395</c:v>
                </c:pt>
                <c:pt idx="948">
                  <c:v>11.917123403264748</c:v>
                </c:pt>
                <c:pt idx="949">
                  <c:v>-5.3951770769180012</c:v>
                </c:pt>
                <c:pt idx="950">
                  <c:v>11.188382790570113</c:v>
                </c:pt>
                <c:pt idx="951">
                  <c:v>1.2433774464657841</c:v>
                </c:pt>
                <c:pt idx="952">
                  <c:v>-8.0624959257337636</c:v>
                </c:pt>
                <c:pt idx="953">
                  <c:v>-1.7198920808072649</c:v>
                </c:pt>
                <c:pt idx="954">
                  <c:v>-8.0624959257337636</c:v>
                </c:pt>
                <c:pt idx="955">
                  <c:v>0.93726424465203739</c:v>
                </c:pt>
                <c:pt idx="956">
                  <c:v>0.20120709144581986</c:v>
                </c:pt>
                <c:pt idx="957">
                  <c:v>0.33120590847537312</c:v>
                </c:pt>
                <c:pt idx="958">
                  <c:v>0.18306610113037863</c:v>
                </c:pt>
                <c:pt idx="959">
                  <c:v>-12.416533660199583</c:v>
                </c:pt>
                <c:pt idx="960">
                  <c:v>-10.702749878828293</c:v>
                </c:pt>
                <c:pt idx="961">
                  <c:v>-0.51452901252608074</c:v>
                </c:pt>
                <c:pt idx="962">
                  <c:v>-0.47337080959517081</c:v>
                </c:pt>
                <c:pt idx="963">
                  <c:v>-1.4715495203694964</c:v>
                </c:pt>
                <c:pt idx="964">
                  <c:v>6.9205224611962857</c:v>
                </c:pt>
                <c:pt idx="965">
                  <c:v>0.65896308216493293</c:v>
                </c:pt>
                <c:pt idx="966">
                  <c:v>-0.3293076252529597</c:v>
                </c:pt>
                <c:pt idx="967">
                  <c:v>0.1160237963394834</c:v>
                </c:pt>
                <c:pt idx="968">
                  <c:v>4.3692338096657197</c:v>
                </c:pt>
                <c:pt idx="969">
                  <c:v>0.54663438206205683</c:v>
                </c:pt>
                <c:pt idx="970">
                  <c:v>2.7541203152052738</c:v>
                </c:pt>
                <c:pt idx="971">
                  <c:v>-1.0789008277469156</c:v>
                </c:pt>
                <c:pt idx="972">
                  <c:v>0.1811697586099347</c:v>
                </c:pt>
                <c:pt idx="973">
                  <c:v>0.13960606729558167</c:v>
                </c:pt>
                <c:pt idx="974">
                  <c:v>-1.3039223068330463</c:v>
                </c:pt>
                <c:pt idx="975">
                  <c:v>-1.2574605610092018</c:v>
                </c:pt>
                <c:pt idx="976">
                  <c:v>0.1855556531560765</c:v>
                </c:pt>
                <c:pt idx="977">
                  <c:v>0.81096617560998319</c:v>
                </c:pt>
                <c:pt idx="978">
                  <c:v>-0.17962549178028941</c:v>
                </c:pt>
                <c:pt idx="979">
                  <c:v>-2.2001828225349929</c:v>
                </c:pt>
                <c:pt idx="980">
                  <c:v>-1.79312151522441</c:v>
                </c:pt>
                <c:pt idx="981">
                  <c:v>-7.6486571760385464</c:v>
                </c:pt>
                <c:pt idx="982">
                  <c:v>0.79299962908053401</c:v>
                </c:pt>
                <c:pt idx="983">
                  <c:v>0.16505924627049651</c:v>
                </c:pt>
                <c:pt idx="984">
                  <c:v>-0.48234231349544232</c:v>
                </c:pt>
                <c:pt idx="985">
                  <c:v>-4.0374171915537715</c:v>
                </c:pt>
                <c:pt idx="986">
                  <c:v>-1.0835111593703118E-3</c:v>
                </c:pt>
                <c:pt idx="987">
                  <c:v>-3.0615367238084258E-2</c:v>
                </c:pt>
                <c:pt idx="988">
                  <c:v>-0.45762561584661615</c:v>
                </c:pt>
                <c:pt idx="989">
                  <c:v>1.0002003603976404</c:v>
                </c:pt>
                <c:pt idx="990">
                  <c:v>-6.4929737493608849E-2</c:v>
                </c:pt>
                <c:pt idx="991">
                  <c:v>-0.2351426608887934</c:v>
                </c:pt>
                <c:pt idx="992">
                  <c:v>0.30106673546436086</c:v>
                </c:pt>
                <c:pt idx="993">
                  <c:v>-14.965814340495692</c:v>
                </c:pt>
                <c:pt idx="994">
                  <c:v>-3.0985245576858458E-2</c:v>
                </c:pt>
                <c:pt idx="995">
                  <c:v>0.16292176965135918</c:v>
                </c:pt>
                <c:pt idx="996">
                  <c:v>-7.3048006232330782E-3</c:v>
                </c:pt>
                <c:pt idx="997">
                  <c:v>-0.26181488332593644</c:v>
                </c:pt>
                <c:pt idx="998">
                  <c:v>0.44214272944144184</c:v>
                </c:pt>
                <c:pt idx="999">
                  <c:v>0.10309349296410401</c:v>
                </c:pt>
                <c:pt idx="1000">
                  <c:v>1.0428501482923638</c:v>
                </c:pt>
                <c:pt idx="1001">
                  <c:v>8.0606959316875546</c:v>
                </c:pt>
                <c:pt idx="1002">
                  <c:v>2.5004006129894472E-2</c:v>
                </c:pt>
                <c:pt idx="1003">
                  <c:v>-2.3089282723311507E-3</c:v>
                </c:pt>
                <c:pt idx="1004">
                  <c:v>0.34875679760311162</c:v>
                </c:pt>
                <c:pt idx="1005">
                  <c:v>-0.1860535818548559</c:v>
                </c:pt>
                <c:pt idx="1006">
                  <c:v>-9.7341877209710853E-2</c:v>
                </c:pt>
                <c:pt idx="1007">
                  <c:v>-1.656752649154054E-2</c:v>
                </c:pt>
                <c:pt idx="1008">
                  <c:v>2.0844253792844099E-2</c:v>
                </c:pt>
                <c:pt idx="1009">
                  <c:v>-8.8209255878124226E-2</c:v>
                </c:pt>
                <c:pt idx="1010">
                  <c:v>-3.7519006751085375E-2</c:v>
                </c:pt>
                <c:pt idx="1011">
                  <c:v>2.3458972823988962E-2</c:v>
                </c:pt>
                <c:pt idx="1012">
                  <c:v>0.22383295569566267</c:v>
                </c:pt>
                <c:pt idx="1013">
                  <c:v>-1.1315313227833823E-2</c:v>
                </c:pt>
                <c:pt idx="1014">
                  <c:v>1.0588936890535687</c:v>
                </c:pt>
                <c:pt idx="1015">
                  <c:v>0.36518129284124656</c:v>
                </c:pt>
                <c:pt idx="1016">
                  <c:v>-3.4557222036368386E-2</c:v>
                </c:pt>
                <c:pt idx="1017">
                  <c:v>0.67895999073064039</c:v>
                </c:pt>
                <c:pt idx="1018">
                  <c:v>0.12276334981888096</c:v>
                </c:pt>
                <c:pt idx="1019">
                  <c:v>-3.5932647240087016E-3</c:v>
                </c:pt>
                <c:pt idx="1020">
                  <c:v>9.6450579349844787</c:v>
                </c:pt>
                <c:pt idx="1021">
                  <c:v>-8.1794091163647525E-2</c:v>
                </c:pt>
                <c:pt idx="1022">
                  <c:v>7.5084002193763655E-2</c:v>
                </c:pt>
                <c:pt idx="1023">
                  <c:v>-1.108917866180594E-2</c:v>
                </c:pt>
                <c:pt idx="1024">
                  <c:v>-7.5363363675711684E-2</c:v>
                </c:pt>
                <c:pt idx="1025">
                  <c:v>1.8651522195629333E-3</c:v>
                </c:pt>
                <c:pt idx="1026">
                  <c:v>-2.2071236803566124E-2</c:v>
                </c:pt>
                <c:pt idx="1027">
                  <c:v>-0.22906848619226952</c:v>
                </c:pt>
                <c:pt idx="1028">
                  <c:v>-11.381182412624446</c:v>
                </c:pt>
                <c:pt idx="1029">
                  <c:v>0.10643207781692912</c:v>
                </c:pt>
                <c:pt idx="1030">
                  <c:v>-5.6307440901953935E-2</c:v>
                </c:pt>
                <c:pt idx="1031">
                  <c:v>-0.26170534536127449</c:v>
                </c:pt>
                <c:pt idx="1032">
                  <c:v>-1.271105174955417E-2</c:v>
                </c:pt>
                <c:pt idx="1033">
                  <c:v>10.059344460824425</c:v>
                </c:pt>
                <c:pt idx="1034">
                  <c:v>1.0580314875617062E-2</c:v>
                </c:pt>
                <c:pt idx="1035">
                  <c:v>-0.24429068349309632</c:v>
                </c:pt>
                <c:pt idx="1036">
                  <c:v>0.6296315500548848</c:v>
                </c:pt>
                <c:pt idx="1037">
                  <c:v>0.16293857112620563</c:v>
                </c:pt>
                <c:pt idx="1038">
                  <c:v>12.380911949563341</c:v>
                </c:pt>
                <c:pt idx="1039">
                  <c:v>4.9753035197100046E-2</c:v>
                </c:pt>
                <c:pt idx="1040">
                  <c:v>2.0703893278913981</c:v>
                </c:pt>
                <c:pt idx="1041">
                  <c:v>0.27392272197652989</c:v>
                </c:pt>
                <c:pt idx="1042">
                  <c:v>2.885486267218499E-2</c:v>
                </c:pt>
                <c:pt idx="1043">
                  <c:v>-0.22431729826094032</c:v>
                </c:pt>
                <c:pt idx="1044">
                  <c:v>-0.65838357019052562</c:v>
                </c:pt>
                <c:pt idx="1045">
                  <c:v>4.915899681806196</c:v>
                </c:pt>
                <c:pt idx="1046">
                  <c:v>-3.0770762230186408</c:v>
                </c:pt>
                <c:pt idx="1047">
                  <c:v>1.6220518194563762</c:v>
                </c:pt>
                <c:pt idx="1048">
                  <c:v>0.39231742277876008</c:v>
                </c:pt>
                <c:pt idx="1049">
                  <c:v>-1.0991933565387759</c:v>
                </c:pt>
                <c:pt idx="1050">
                  <c:v>0.4179908166681911</c:v>
                </c:pt>
                <c:pt idx="1051">
                  <c:v>10.380821783940931</c:v>
                </c:pt>
                <c:pt idx="1052">
                  <c:v>1.4429434958487286</c:v>
                </c:pt>
                <c:pt idx="1053">
                  <c:v>0.54748779530249347</c:v>
                </c:pt>
                <c:pt idx="1054">
                  <c:v>-2.0874628412503395</c:v>
                </c:pt>
                <c:pt idx="1055">
                  <c:v>1.1367171710555637</c:v>
                </c:pt>
                <c:pt idx="1056">
                  <c:v>-0.8401863145249765</c:v>
                </c:pt>
                <c:pt idx="1057">
                  <c:v>0.94024378666176422</c:v>
                </c:pt>
                <c:pt idx="1058">
                  <c:v>0.98924694370312538</c:v>
                </c:pt>
                <c:pt idx="1059">
                  <c:v>7.4000581443776775E-2</c:v>
                </c:pt>
                <c:pt idx="1060">
                  <c:v>0.16992500144231237</c:v>
                </c:pt>
                <c:pt idx="1061">
                  <c:v>3.8073549220576037</c:v>
                </c:pt>
                <c:pt idx="1062">
                  <c:v>10.381182412624446</c:v>
                </c:pt>
                <c:pt idx="1063">
                  <c:v>0.73696559416620611</c:v>
                </c:pt>
                <c:pt idx="1064">
                  <c:v>8.8683081332894673</c:v>
                </c:pt>
                <c:pt idx="1065">
                  <c:v>-0.57318533294480223</c:v>
                </c:pt>
                <c:pt idx="1066">
                  <c:v>-1.051663003827078</c:v>
                </c:pt>
                <c:pt idx="1067">
                  <c:v>0.30126862432126972</c:v>
                </c:pt>
                <c:pt idx="1068">
                  <c:v>-4.8681680439013636E-2</c:v>
                </c:pt>
                <c:pt idx="1069">
                  <c:v>7.0660891904577738</c:v>
                </c:pt>
                <c:pt idx="1070">
                  <c:v>-11.673603533168777</c:v>
                </c:pt>
                <c:pt idx="1071">
                  <c:v>-0.32102669214583013</c:v>
                </c:pt>
                <c:pt idx="1072">
                  <c:v>2.5730096979593906</c:v>
                </c:pt>
                <c:pt idx="1073">
                  <c:v>1.2352867560076433</c:v>
                </c:pt>
                <c:pt idx="1074">
                  <c:v>1.2196509572509211</c:v>
                </c:pt>
                <c:pt idx="1075">
                  <c:v>12.167627216919835</c:v>
                </c:pt>
                <c:pt idx="1076">
                  <c:v>11.146356530303908</c:v>
                </c:pt>
                <c:pt idx="1077">
                  <c:v>9.5196362528432132</c:v>
                </c:pt>
                <c:pt idx="1078">
                  <c:v>14.995546349359001</c:v>
                </c:pt>
                <c:pt idx="1079">
                  <c:v>7.6486571760385464</c:v>
                </c:pt>
                <c:pt idx="1080">
                  <c:v>9.3815429511845849</c:v>
                </c:pt>
                <c:pt idx="1081">
                  <c:v>-9.7604427459966399</c:v>
                </c:pt>
                <c:pt idx="1082">
                  <c:v>-13.268395793556561</c:v>
                </c:pt>
                <c:pt idx="1083">
                  <c:v>-0.43295940727610649</c:v>
                </c:pt>
                <c:pt idx="1084">
                  <c:v>9.0606959316875546</c:v>
                </c:pt>
                <c:pt idx="1085">
                  <c:v>0.35161211913721024</c:v>
                </c:pt>
                <c:pt idx="1086">
                  <c:v>0.55799545312088672</c:v>
                </c:pt>
                <c:pt idx="1087">
                  <c:v>3.4121259038589411</c:v>
                </c:pt>
                <c:pt idx="1088">
                  <c:v>3.2034265038149176E-16</c:v>
                </c:pt>
                <c:pt idx="1089">
                  <c:v>1.9541963103868754</c:v>
                </c:pt>
                <c:pt idx="1090">
                  <c:v>0.11783649029385838</c:v>
                </c:pt>
                <c:pt idx="1091">
                  <c:v>0.16272950003810832</c:v>
                </c:pt>
                <c:pt idx="1092">
                  <c:v>-6.0732489820306386</c:v>
                </c:pt>
                <c:pt idx="1093">
                  <c:v>-1.8073549220576042</c:v>
                </c:pt>
                <c:pt idx="1094">
                  <c:v>-1.5801694895322569</c:v>
                </c:pt>
                <c:pt idx="1095">
                  <c:v>2.4522361172330931</c:v>
                </c:pt>
                <c:pt idx="1096">
                  <c:v>0.207232614165442</c:v>
                </c:pt>
                <c:pt idx="1097">
                  <c:v>2.4220647661728121</c:v>
                </c:pt>
                <c:pt idx="1098">
                  <c:v>-1.8047828139758977</c:v>
                </c:pt>
                <c:pt idx="1099">
                  <c:v>-1.5347964333435663E-2</c:v>
                </c:pt>
                <c:pt idx="1100">
                  <c:v>-15.550756804064019</c:v>
                </c:pt>
                <c:pt idx="1101">
                  <c:v>-7.6462586799900292</c:v>
                </c:pt>
                <c:pt idx="1102">
                  <c:v>-2.2223924213364477</c:v>
                </c:pt>
                <c:pt idx="1103">
                  <c:v>-1.3127433985612389E-2</c:v>
                </c:pt>
                <c:pt idx="1104">
                  <c:v>0.23029761942179419</c:v>
                </c:pt>
                <c:pt idx="1105">
                  <c:v>-11.966024713800364</c:v>
                </c:pt>
                <c:pt idx="1106">
                  <c:v>3.3179261643298661</c:v>
                </c:pt>
                <c:pt idx="1107">
                  <c:v>-9.6444571875092606</c:v>
                </c:pt>
                <c:pt idx="1108">
                  <c:v>-2.418223939902032</c:v>
                </c:pt>
                <c:pt idx="1109">
                  <c:v>2.1627295000381084</c:v>
                </c:pt>
                <c:pt idx="1110">
                  <c:v>0.50247028469557853</c:v>
                </c:pt>
                <c:pt idx="1111">
                  <c:v>1.1834021361432041</c:v>
                </c:pt>
                <c:pt idx="1112">
                  <c:v>1.2362980233616661</c:v>
                </c:pt>
                <c:pt idx="1113">
                  <c:v>0.30485458152842093</c:v>
                </c:pt>
                <c:pt idx="1114">
                  <c:v>-0.58496250072115608</c:v>
                </c:pt>
                <c:pt idx="1115">
                  <c:v>1.5272470028648688</c:v>
                </c:pt>
                <c:pt idx="1116">
                  <c:v>-7.6486571760385464</c:v>
                </c:pt>
                <c:pt idx="1117">
                  <c:v>9.4636874138075269E-2</c:v>
                </c:pt>
                <c:pt idx="1118">
                  <c:v>-4.1405554636267388</c:v>
                </c:pt>
                <c:pt idx="1119">
                  <c:v>-7.0624959257337645</c:v>
                </c:pt>
                <c:pt idx="1120">
                  <c:v>0.13504996016385259</c:v>
                </c:pt>
                <c:pt idx="1121">
                  <c:v>12.965904504239749</c:v>
                </c:pt>
                <c:pt idx="1122">
                  <c:v>1.0000000000000002</c:v>
                </c:pt>
                <c:pt idx="1123">
                  <c:v>-2.1347967780387105</c:v>
                </c:pt>
                <c:pt idx="1124">
                  <c:v>-7.6486571760385464</c:v>
                </c:pt>
                <c:pt idx="1125">
                  <c:v>-0.48501498159482459</c:v>
                </c:pt>
                <c:pt idx="1126">
                  <c:v>-13.08137247435552</c:v>
                </c:pt>
                <c:pt idx="1127">
                  <c:v>-10.229619965185119</c:v>
                </c:pt>
                <c:pt idx="1128">
                  <c:v>1.6346038765365283</c:v>
                </c:pt>
                <c:pt idx="1129">
                  <c:v>-5.3457748368417297</c:v>
                </c:pt>
                <c:pt idx="1130">
                  <c:v>-7.0660891904577721</c:v>
                </c:pt>
                <c:pt idx="1131">
                  <c:v>-2.2081620262304096</c:v>
                </c:pt>
                <c:pt idx="1132">
                  <c:v>6.0732489820306386</c:v>
                </c:pt>
                <c:pt idx="1133">
                  <c:v>-2.3362548763864637</c:v>
                </c:pt>
                <c:pt idx="1134">
                  <c:v>12.362857045298872</c:v>
                </c:pt>
                <c:pt idx="1135">
                  <c:v>15.88862435101368</c:v>
                </c:pt>
                <c:pt idx="1136">
                  <c:v>9.2304207950923818</c:v>
                </c:pt>
                <c:pt idx="1137">
                  <c:v>-0.13388925453381659</c:v>
                </c:pt>
                <c:pt idx="1138">
                  <c:v>11.917123403264748</c:v>
                </c:pt>
                <c:pt idx="1139">
                  <c:v>2.0437213774293177</c:v>
                </c:pt>
                <c:pt idx="1140">
                  <c:v>-2.9220138914993338E-2</c:v>
                </c:pt>
                <c:pt idx="1141">
                  <c:v>-1.3625700793847084</c:v>
                </c:pt>
                <c:pt idx="1142">
                  <c:v>-0.10275957442520092</c:v>
                </c:pt>
                <c:pt idx="1143">
                  <c:v>2.02106161552783</c:v>
                </c:pt>
                <c:pt idx="1144">
                  <c:v>0.59739195026267422</c:v>
                </c:pt>
                <c:pt idx="1145">
                  <c:v>0.61143471208234734</c:v>
                </c:pt>
                <c:pt idx="1146">
                  <c:v>-0.4923963819850834</c:v>
                </c:pt>
                <c:pt idx="1147">
                  <c:v>-0.63352546615937588</c:v>
                </c:pt>
                <c:pt idx="1148">
                  <c:v>-1.6244908649077938</c:v>
                </c:pt>
                <c:pt idx="1149">
                  <c:v>-2.3028823391968154</c:v>
                </c:pt>
                <c:pt idx="1150">
                  <c:v>0.34418090173449023</c:v>
                </c:pt>
                <c:pt idx="1151">
                  <c:v>-8.0624959257337636</c:v>
                </c:pt>
                <c:pt idx="1152">
                  <c:v>0.58496250072115641</c:v>
                </c:pt>
                <c:pt idx="1153">
                  <c:v>-6.951486698332527</c:v>
                </c:pt>
                <c:pt idx="1154">
                  <c:v>-0.41503749927884381</c:v>
                </c:pt>
                <c:pt idx="1155">
                  <c:v>8.0624959257337636</c:v>
                </c:pt>
                <c:pt idx="1156">
                  <c:v>0.21839049077895165</c:v>
                </c:pt>
                <c:pt idx="1157">
                  <c:v>-12.362674437230671</c:v>
                </c:pt>
                <c:pt idx="1158">
                  <c:v>0.32192809488736263</c:v>
                </c:pt>
                <c:pt idx="1159">
                  <c:v>-0.65195181224618348</c:v>
                </c:pt>
                <c:pt idx="1160">
                  <c:v>-1.9685780757794127</c:v>
                </c:pt>
                <c:pt idx="1161">
                  <c:v>-0.54481991747265424</c:v>
                </c:pt>
                <c:pt idx="1162">
                  <c:v>1.218621563671116</c:v>
                </c:pt>
                <c:pt idx="1163">
                  <c:v>-8.6462586799900301</c:v>
                </c:pt>
                <c:pt idx="1164">
                  <c:v>3.5421241105800849</c:v>
                </c:pt>
                <c:pt idx="1165">
                  <c:v>-7.6486571760385464</c:v>
                </c:pt>
                <c:pt idx="1166">
                  <c:v>0.54362170534025656</c:v>
                </c:pt>
                <c:pt idx="1167">
                  <c:v>-0.99640075894593194</c:v>
                </c:pt>
                <c:pt idx="1168">
                  <c:v>0.26607486015384491</c:v>
                </c:pt>
                <c:pt idx="1169">
                  <c:v>0.164386817900882</c:v>
                </c:pt>
                <c:pt idx="1170">
                  <c:v>-0.14183269441295962</c:v>
                </c:pt>
                <c:pt idx="1171">
                  <c:v>0.210035214816465</c:v>
                </c:pt>
                <c:pt idx="1172">
                  <c:v>13.651388101356714</c:v>
                </c:pt>
                <c:pt idx="1173">
                  <c:v>0.50343261522455818</c:v>
                </c:pt>
                <c:pt idx="1174">
                  <c:v>-4.0924462487645954</c:v>
                </c:pt>
                <c:pt idx="1175">
                  <c:v>1.5835898126624228</c:v>
                </c:pt>
                <c:pt idx="1176">
                  <c:v>1.356826529569092</c:v>
                </c:pt>
                <c:pt idx="1177">
                  <c:v>-11.307200809140809</c:v>
                </c:pt>
                <c:pt idx="1178">
                  <c:v>-1.2093924587546394</c:v>
                </c:pt>
                <c:pt idx="1179">
                  <c:v>12.433933120400493</c:v>
                </c:pt>
                <c:pt idx="1180">
                  <c:v>-5.6015668261718234</c:v>
                </c:pt>
                <c:pt idx="1181">
                  <c:v>-15.403200694580862</c:v>
                </c:pt>
                <c:pt idx="1182">
                  <c:v>7.6486571760385464</c:v>
                </c:pt>
                <c:pt idx="1183">
                  <c:v>6.0732489820306386</c:v>
                </c:pt>
                <c:pt idx="1184">
                  <c:v>0.4964258261194987</c:v>
                </c:pt>
                <c:pt idx="1185">
                  <c:v>0.92759150447195016</c:v>
                </c:pt>
                <c:pt idx="1186">
                  <c:v>-0.20466683555720191</c:v>
                </c:pt>
                <c:pt idx="1187">
                  <c:v>0.16349873228287956</c:v>
                </c:pt>
                <c:pt idx="1188">
                  <c:v>-12.013089999440444</c:v>
                </c:pt>
                <c:pt idx="1189">
                  <c:v>10.059795091795101</c:v>
                </c:pt>
                <c:pt idx="1190">
                  <c:v>-0.51019473231918366</c:v>
                </c:pt>
                <c:pt idx="1191">
                  <c:v>-8.3837042924740537</c:v>
                </c:pt>
                <c:pt idx="1192">
                  <c:v>-0.10342958965540573</c:v>
                </c:pt>
                <c:pt idx="1193">
                  <c:v>-0.10870625944250006</c:v>
                </c:pt>
                <c:pt idx="1194">
                  <c:v>0.85215453202860625</c:v>
                </c:pt>
                <c:pt idx="1195">
                  <c:v>9.7598881832218343</c:v>
                </c:pt>
                <c:pt idx="1196">
                  <c:v>11.058893689053569</c:v>
                </c:pt>
                <c:pt idx="1197">
                  <c:v>0.4106723067174422</c:v>
                </c:pt>
                <c:pt idx="1198">
                  <c:v>0.12737930647622772</c:v>
                </c:pt>
                <c:pt idx="1199">
                  <c:v>-3.9024101726258498</c:v>
                </c:pt>
                <c:pt idx="1200">
                  <c:v>8.6438561897747253</c:v>
                </c:pt>
                <c:pt idx="1201">
                  <c:v>-15.053261269912124</c:v>
                </c:pt>
                <c:pt idx="1202">
                  <c:v>0.57248629877797519</c:v>
                </c:pt>
                <c:pt idx="1203">
                  <c:v>1.7045174001463703</c:v>
                </c:pt>
                <c:pt idx="1204">
                  <c:v>-0.3479233034203067</c:v>
                </c:pt>
                <c:pt idx="1205">
                  <c:v>-0.92199748799872694</c:v>
                </c:pt>
                <c:pt idx="1206">
                  <c:v>-4.4901310011938849</c:v>
                </c:pt>
                <c:pt idx="1207">
                  <c:v>-5.0874628412503391</c:v>
                </c:pt>
                <c:pt idx="1208">
                  <c:v>-10.45189794595189</c:v>
                </c:pt>
                <c:pt idx="1209">
                  <c:v>0.98632506310292367</c:v>
                </c:pt>
                <c:pt idx="1210">
                  <c:v>-9.0606959316875546</c:v>
                </c:pt>
                <c:pt idx="1211">
                  <c:v>0.63714380216823052</c:v>
                </c:pt>
                <c:pt idx="1212">
                  <c:v>1.9349049717781148</c:v>
                </c:pt>
                <c:pt idx="1213">
                  <c:v>-13.344342147400473</c:v>
                </c:pt>
                <c:pt idx="1214">
                  <c:v>-2.271887412387767</c:v>
                </c:pt>
                <c:pt idx="1215">
                  <c:v>-3.7637657363365364E-2</c:v>
                </c:pt>
                <c:pt idx="1216">
                  <c:v>0.35857369167441311</c:v>
                </c:pt>
                <c:pt idx="1217">
                  <c:v>0.25813144430639318</c:v>
                </c:pt>
                <c:pt idx="1218">
                  <c:v>5.5282435501189608E-2</c:v>
                </c:pt>
                <c:pt idx="1219">
                  <c:v>7.0660891904577738</c:v>
                </c:pt>
                <c:pt idx="1220">
                  <c:v>1.7562314536919359</c:v>
                </c:pt>
                <c:pt idx="1221">
                  <c:v>1.5252429153729719</c:v>
                </c:pt>
                <c:pt idx="1222">
                  <c:v>-8.5961897561444101</c:v>
                </c:pt>
                <c:pt idx="1223">
                  <c:v>-8.5961897561444101</c:v>
                </c:pt>
                <c:pt idx="1224">
                  <c:v>9.2589607938051002E-2</c:v>
                </c:pt>
                <c:pt idx="1225">
                  <c:v>0.4738190055172925</c:v>
                </c:pt>
                <c:pt idx="1226">
                  <c:v>-0.42449782852791001</c:v>
                </c:pt>
                <c:pt idx="1227">
                  <c:v>10.058893689053569</c:v>
                </c:pt>
                <c:pt idx="1228">
                  <c:v>-10.518653155673389</c:v>
                </c:pt>
                <c:pt idx="1229">
                  <c:v>0.32192809488736235</c:v>
                </c:pt>
                <c:pt idx="1230">
                  <c:v>2.4780472968046445</c:v>
                </c:pt>
                <c:pt idx="1231">
                  <c:v>-9.9662651028771325</c:v>
                </c:pt>
                <c:pt idx="1232">
                  <c:v>-4.3692338096657197</c:v>
                </c:pt>
                <c:pt idx="1233">
                  <c:v>-1.320134813064312</c:v>
                </c:pt>
                <c:pt idx="1234">
                  <c:v>1.1053530001462286</c:v>
                </c:pt>
                <c:pt idx="1235">
                  <c:v>4.8999620721615491</c:v>
                </c:pt>
                <c:pt idx="1236">
                  <c:v>1.075428490500683</c:v>
                </c:pt>
                <c:pt idx="1237">
                  <c:v>1.2214832074787898</c:v>
                </c:pt>
                <c:pt idx="1238">
                  <c:v>2.8996950942043149</c:v>
                </c:pt>
                <c:pt idx="1239">
                  <c:v>-2.4005463010788989E-2</c:v>
                </c:pt>
                <c:pt idx="1240">
                  <c:v>0.15362318911321166</c:v>
                </c:pt>
                <c:pt idx="1241">
                  <c:v>1.9946067412297812</c:v>
                </c:pt>
                <c:pt idx="1242">
                  <c:v>-0.88734494513159223</c:v>
                </c:pt>
                <c:pt idx="1243">
                  <c:v>0.62263291868721105</c:v>
                </c:pt>
                <c:pt idx="1244">
                  <c:v>0.66742466091312913</c:v>
                </c:pt>
                <c:pt idx="1245">
                  <c:v>-2.4561572299396257</c:v>
                </c:pt>
                <c:pt idx="1246">
                  <c:v>-2.8744691179161412</c:v>
                </c:pt>
                <c:pt idx="1247">
                  <c:v>0.35585530006715188</c:v>
                </c:pt>
                <c:pt idx="1248">
                  <c:v>-0.32930762525296009</c:v>
                </c:pt>
                <c:pt idx="1249">
                  <c:v>4.0582165743530208E-3</c:v>
                </c:pt>
                <c:pt idx="1250">
                  <c:v>0.11042398969365065</c:v>
                </c:pt>
                <c:pt idx="1251">
                  <c:v>-1.799994046210148E-3</c:v>
                </c:pt>
                <c:pt idx="1252">
                  <c:v>-0.63226821549951318</c:v>
                </c:pt>
                <c:pt idx="1253">
                  <c:v>-0.95858007262001921</c:v>
                </c:pt>
                <c:pt idx="1254">
                  <c:v>7.6486571760385464</c:v>
                </c:pt>
                <c:pt idx="1255">
                  <c:v>0.32120836674028841</c:v>
                </c:pt>
                <c:pt idx="1256">
                  <c:v>-3.1078552256211434</c:v>
                </c:pt>
                <c:pt idx="1257">
                  <c:v>8.8672787397096631</c:v>
                </c:pt>
                <c:pt idx="1258">
                  <c:v>1.2679332052466332</c:v>
                </c:pt>
                <c:pt idx="1259">
                  <c:v>4.2952145184547118E-2</c:v>
                </c:pt>
                <c:pt idx="1260">
                  <c:v>-14.773173556192697</c:v>
                </c:pt>
                <c:pt idx="1261">
                  <c:v>-1.5140766334888085</c:v>
                </c:pt>
                <c:pt idx="1262">
                  <c:v>0.59790155642865461</c:v>
                </c:pt>
                <c:pt idx="1263">
                  <c:v>-9.8249587405285226</c:v>
                </c:pt>
                <c:pt idx="1264">
                  <c:v>8.8683081332894673</c:v>
                </c:pt>
                <c:pt idx="1265">
                  <c:v>-5.4419580483781127</c:v>
                </c:pt>
                <c:pt idx="1266">
                  <c:v>12.485158443755667</c:v>
                </c:pt>
                <c:pt idx="1267">
                  <c:v>0.75038610992852761</c:v>
                </c:pt>
                <c:pt idx="1268">
                  <c:v>0.27830116248710468</c:v>
                </c:pt>
                <c:pt idx="1269">
                  <c:v>-2.1564319381845016</c:v>
                </c:pt>
                <c:pt idx="1270">
                  <c:v>0.75174094684660453</c:v>
                </c:pt>
                <c:pt idx="1271">
                  <c:v>-1.1336784352319693</c:v>
                </c:pt>
                <c:pt idx="1272">
                  <c:v>-8.1760971822938538E-2</c:v>
                </c:pt>
                <c:pt idx="1273">
                  <c:v>-0.29956028185890782</c:v>
                </c:pt>
                <c:pt idx="1274">
                  <c:v>7.0660891904577738</c:v>
                </c:pt>
                <c:pt idx="1275">
                  <c:v>9.3109404391481757E-2</c:v>
                </c:pt>
                <c:pt idx="1276">
                  <c:v>0.40382271178291729</c:v>
                </c:pt>
                <c:pt idx="1277">
                  <c:v>-10.451417196403908</c:v>
                </c:pt>
                <c:pt idx="1278">
                  <c:v>-1.474219698490536</c:v>
                </c:pt>
                <c:pt idx="1279">
                  <c:v>-5.5141554192460786E-2</c:v>
                </c:pt>
                <c:pt idx="1280">
                  <c:v>4.4168715867503566E-2</c:v>
                </c:pt>
                <c:pt idx="1281">
                  <c:v>0.42516171655255147</c:v>
                </c:pt>
                <c:pt idx="1282">
                  <c:v>0.13815914522947056</c:v>
                </c:pt>
                <c:pt idx="1283">
                  <c:v>1.4150374992788439</c:v>
                </c:pt>
                <c:pt idx="1284">
                  <c:v>-1.3371852601844187</c:v>
                </c:pt>
                <c:pt idx="1285">
                  <c:v>-4.4195004227235293</c:v>
                </c:pt>
                <c:pt idx="1286">
                  <c:v>-2.1112310071832892</c:v>
                </c:pt>
                <c:pt idx="1287">
                  <c:v>-7.6486571760385464</c:v>
                </c:pt>
                <c:pt idx="1288">
                  <c:v>6.0732489820306386</c:v>
                </c:pt>
                <c:pt idx="1289">
                  <c:v>0.18199783374288733</c:v>
                </c:pt>
                <c:pt idx="1290">
                  <c:v>0.20243781496080318</c:v>
                </c:pt>
                <c:pt idx="1291">
                  <c:v>0.84289903891527151</c:v>
                </c:pt>
                <c:pt idx="1292">
                  <c:v>7.9256853302044217</c:v>
                </c:pt>
                <c:pt idx="1293">
                  <c:v>0.3216278149318838</c:v>
                </c:pt>
                <c:pt idx="1294">
                  <c:v>1.2879807629640248</c:v>
                </c:pt>
                <c:pt idx="1295">
                  <c:v>1.9327546560080251</c:v>
                </c:pt>
                <c:pt idx="1296">
                  <c:v>1.8813390970356261</c:v>
                </c:pt>
                <c:pt idx="1297">
                  <c:v>1.5180122567965293</c:v>
                </c:pt>
                <c:pt idx="1298">
                  <c:v>0.73271612116484819</c:v>
                </c:pt>
                <c:pt idx="1299">
                  <c:v>-0.87446911791614124</c:v>
                </c:pt>
                <c:pt idx="1300">
                  <c:v>8.3822637581148367</c:v>
                </c:pt>
                <c:pt idx="1301">
                  <c:v>0.22517486200777481</c:v>
                </c:pt>
                <c:pt idx="1302">
                  <c:v>-0.89158004993236828</c:v>
                </c:pt>
                <c:pt idx="1303">
                  <c:v>-2.1154772174199361</c:v>
                </c:pt>
                <c:pt idx="1304">
                  <c:v>2.2772635800561112</c:v>
                </c:pt>
                <c:pt idx="1305">
                  <c:v>-16.728669005733867</c:v>
                </c:pt>
                <c:pt idx="1306">
                  <c:v>0.95201997109817815</c:v>
                </c:pt>
                <c:pt idx="1307">
                  <c:v>0.87446911791614101</c:v>
                </c:pt>
                <c:pt idx="1308">
                  <c:v>-0.15200309344505014</c:v>
                </c:pt>
                <c:pt idx="1309">
                  <c:v>-6.3606841383698542</c:v>
                </c:pt>
                <c:pt idx="1310">
                  <c:v>-4.0641984497345761E-2</c:v>
                </c:pt>
                <c:pt idx="1311">
                  <c:v>0.34494054043108324</c:v>
                </c:pt>
                <c:pt idx="1312">
                  <c:v>0.14312494209859725</c:v>
                </c:pt>
                <c:pt idx="1313">
                  <c:v>0.42611694515933385</c:v>
                </c:pt>
                <c:pt idx="1314">
                  <c:v>1.3451738391071946</c:v>
                </c:pt>
                <c:pt idx="1315">
                  <c:v>-5.5823839566193802</c:v>
                </c:pt>
                <c:pt idx="1316">
                  <c:v>-0.28379296600059151</c:v>
                </c:pt>
                <c:pt idx="1317">
                  <c:v>0.21412480535284786</c:v>
                </c:pt>
                <c:pt idx="1318">
                  <c:v>-0.65664030810299157</c:v>
                </c:pt>
                <c:pt idx="1319">
                  <c:v>-7.6486571760385464</c:v>
                </c:pt>
                <c:pt idx="1320">
                  <c:v>0.37312385754544924</c:v>
                </c:pt>
                <c:pt idx="1321">
                  <c:v>0.27798474729976524</c:v>
                </c:pt>
                <c:pt idx="1322">
                  <c:v>0.40209844357134589</c:v>
                </c:pt>
                <c:pt idx="1323">
                  <c:v>0.3090786726203511</c:v>
                </c:pt>
                <c:pt idx="1324">
                  <c:v>0.88390293507712869</c:v>
                </c:pt>
                <c:pt idx="1325">
                  <c:v>0.38354721315102808</c:v>
                </c:pt>
                <c:pt idx="1326">
                  <c:v>-1.0408189046080452</c:v>
                </c:pt>
                <c:pt idx="1327">
                  <c:v>0.49880585697144175</c:v>
                </c:pt>
                <c:pt idx="1328">
                  <c:v>-1.9563862135436469</c:v>
                </c:pt>
                <c:pt idx="1329">
                  <c:v>0.39927018342052734</c:v>
                </c:pt>
                <c:pt idx="1330">
                  <c:v>-4.0383372509042283E-3</c:v>
                </c:pt>
                <c:pt idx="1331">
                  <c:v>0.41503749927884398</c:v>
                </c:pt>
                <c:pt idx="1332">
                  <c:v>0.72246602447109098</c:v>
                </c:pt>
                <c:pt idx="1333">
                  <c:v>-0.10062511671455139</c:v>
                </c:pt>
                <c:pt idx="1334">
                  <c:v>-0.10062511671455139</c:v>
                </c:pt>
                <c:pt idx="1335">
                  <c:v>-0.10062511671455139</c:v>
                </c:pt>
                <c:pt idx="1336">
                  <c:v>-8.6462586799900301</c:v>
                </c:pt>
                <c:pt idx="1337">
                  <c:v>6.5291460251719155E-2</c:v>
                </c:pt>
                <c:pt idx="1338">
                  <c:v>6.9770278304174496E-2</c:v>
                </c:pt>
                <c:pt idx="1339">
                  <c:v>0.62654160447255547</c:v>
                </c:pt>
                <c:pt idx="1340">
                  <c:v>-0.23942561849589031</c:v>
                </c:pt>
                <c:pt idx="1341">
                  <c:v>-0.31177873968521203</c:v>
                </c:pt>
                <c:pt idx="1342">
                  <c:v>5.2306194293474696E-2</c:v>
                </c:pt>
                <c:pt idx="1343">
                  <c:v>-0.10167141789490536</c:v>
                </c:pt>
                <c:pt idx="1344">
                  <c:v>0.50769737439445339</c:v>
                </c:pt>
                <c:pt idx="1345">
                  <c:v>0.33662460609406442</c:v>
                </c:pt>
                <c:pt idx="1346">
                  <c:v>1</c:v>
                </c:pt>
                <c:pt idx="1347">
                  <c:v>-0.78849589480628846</c:v>
                </c:pt>
                <c:pt idx="1348">
                  <c:v>-0.10362263107415745</c:v>
                </c:pt>
                <c:pt idx="1349">
                  <c:v>9.9535673550914375E-2</c:v>
                </c:pt>
                <c:pt idx="1350">
                  <c:v>0.13972476366661349</c:v>
                </c:pt>
                <c:pt idx="1351">
                  <c:v>-0.65618431279081146</c:v>
                </c:pt>
                <c:pt idx="1352">
                  <c:v>-0.46948528330122002</c:v>
                </c:pt>
                <c:pt idx="1353">
                  <c:v>-0.33703498727757059</c:v>
                </c:pt>
                <c:pt idx="1354">
                  <c:v>8.1877007054407661E-2</c:v>
                </c:pt>
                <c:pt idx="1355">
                  <c:v>-3.0811157344844564</c:v>
                </c:pt>
                <c:pt idx="1356">
                  <c:v>2.5783679970514877</c:v>
                </c:pt>
                <c:pt idx="1357">
                  <c:v>-1.7996429293846056E-2</c:v>
                </c:pt>
                <c:pt idx="1358">
                  <c:v>-0.84799690655494997</c:v>
                </c:pt>
                <c:pt idx="1359">
                  <c:v>4.163911078244497E-2</c:v>
                </c:pt>
                <c:pt idx="1360">
                  <c:v>-1.3567764959212525E-2</c:v>
                </c:pt>
                <c:pt idx="1361">
                  <c:v>0.16715856715093605</c:v>
                </c:pt>
                <c:pt idx="1362">
                  <c:v>-0.71027480920549291</c:v>
                </c:pt>
                <c:pt idx="1363">
                  <c:v>-0.69153416491920039</c:v>
                </c:pt>
                <c:pt idx="1364">
                  <c:v>5.5221513444778818</c:v>
                </c:pt>
                <c:pt idx="1365">
                  <c:v>9.6444571875092606</c:v>
                </c:pt>
                <c:pt idx="1366">
                  <c:v>9.4122177364550016E-2</c:v>
                </c:pt>
                <c:pt idx="1367">
                  <c:v>13.09237175423641</c:v>
                </c:pt>
                <c:pt idx="1368">
                  <c:v>0.49426419042941877</c:v>
                </c:pt>
                <c:pt idx="1369">
                  <c:v>1</c:v>
                </c:pt>
                <c:pt idx="1370">
                  <c:v>9.8662486111111729</c:v>
                </c:pt>
                <c:pt idx="1371">
                  <c:v>0.25819314276429478</c:v>
                </c:pt>
                <c:pt idx="1372">
                  <c:v>12.208742403223331</c:v>
                </c:pt>
                <c:pt idx="1373">
                  <c:v>0.18947779886371338</c:v>
                </c:pt>
                <c:pt idx="1374">
                  <c:v>3.2061209232298278E-2</c:v>
                </c:pt>
                <c:pt idx="1375">
                  <c:v>-3.9652660076157512E-3</c:v>
                </c:pt>
                <c:pt idx="1376">
                  <c:v>-3.9743690172975828E-3</c:v>
                </c:pt>
                <c:pt idx="1377">
                  <c:v>0.36196044698988211</c:v>
                </c:pt>
                <c:pt idx="1378">
                  <c:v>13.188176705998536</c:v>
                </c:pt>
                <c:pt idx="1379">
                  <c:v>10.229219383469125</c:v>
                </c:pt>
                <c:pt idx="1380">
                  <c:v>-0.48793804632629179</c:v>
                </c:pt>
                <c:pt idx="1381">
                  <c:v>-0.15771281197757295</c:v>
                </c:pt>
                <c:pt idx="1382">
                  <c:v>-3.3851219213745565</c:v>
                </c:pt>
                <c:pt idx="1383">
                  <c:v>-1.4720626928637061E-4</c:v>
                </c:pt>
                <c:pt idx="1384">
                  <c:v>0.22661739181433802</c:v>
                </c:pt>
                <c:pt idx="1385">
                  <c:v>-7.0660891904577721</c:v>
                </c:pt>
                <c:pt idx="1386">
                  <c:v>1.3770696490798233</c:v>
                </c:pt>
                <c:pt idx="1387">
                  <c:v>1.6751893965795162</c:v>
                </c:pt>
                <c:pt idx="1388">
                  <c:v>-4.7935147853227118</c:v>
                </c:pt>
                <c:pt idx="1389">
                  <c:v>-3.6382151462597183</c:v>
                </c:pt>
                <c:pt idx="1390">
                  <c:v>5.8472402719463829E-2</c:v>
                </c:pt>
                <c:pt idx="1391">
                  <c:v>0.85077399122552377</c:v>
                </c:pt>
                <c:pt idx="1392">
                  <c:v>0.11433267547899516</c:v>
                </c:pt>
                <c:pt idx="1393">
                  <c:v>5.7613631632946172</c:v>
                </c:pt>
                <c:pt idx="1394">
                  <c:v>-0.2563397532597857</c:v>
                </c:pt>
                <c:pt idx="1395">
                  <c:v>5.6583528366367514E-2</c:v>
                </c:pt>
                <c:pt idx="1396">
                  <c:v>1.6994229219785626</c:v>
                </c:pt>
                <c:pt idx="1397">
                  <c:v>7.4945222831056597</c:v>
                </c:pt>
                <c:pt idx="1398">
                  <c:v>-3.7805894589165652</c:v>
                </c:pt>
                <c:pt idx="1399">
                  <c:v>-0.23160189799713696</c:v>
                </c:pt>
                <c:pt idx="1400">
                  <c:v>0.43351015935032272</c:v>
                </c:pt>
                <c:pt idx="1401">
                  <c:v>0.21299372333419817</c:v>
                </c:pt>
                <c:pt idx="1402">
                  <c:v>0.31892560672583903</c:v>
                </c:pt>
                <c:pt idx="1403">
                  <c:v>1.9151259994395535</c:v>
                </c:pt>
                <c:pt idx="1404">
                  <c:v>1.2727179642437028</c:v>
                </c:pt>
                <c:pt idx="1405">
                  <c:v>-0.19010288337994247</c:v>
                </c:pt>
                <c:pt idx="1406">
                  <c:v>-0.94556248964420986</c:v>
                </c:pt>
                <c:pt idx="1407">
                  <c:v>0.10334221204771053</c:v>
                </c:pt>
                <c:pt idx="1408">
                  <c:v>0.6061789866308519</c:v>
                </c:pt>
                <c:pt idx="1409">
                  <c:v>-7.0624959257337645</c:v>
                </c:pt>
                <c:pt idx="1410">
                  <c:v>0.7776075786635519</c:v>
                </c:pt>
                <c:pt idx="1411">
                  <c:v>7.0660891904577738</c:v>
                </c:pt>
                <c:pt idx="1412">
                  <c:v>-9.5196362528432132</c:v>
                </c:pt>
                <c:pt idx="1413">
                  <c:v>9.7598881832218343</c:v>
                </c:pt>
                <c:pt idx="1414">
                  <c:v>13.786814143616768</c:v>
                </c:pt>
                <c:pt idx="1415">
                  <c:v>0.21033996450163328</c:v>
                </c:pt>
                <c:pt idx="1416">
                  <c:v>0.53915881110803132</c:v>
                </c:pt>
                <c:pt idx="1417">
                  <c:v>0.92455744438231691</c:v>
                </c:pt>
                <c:pt idx="1418">
                  <c:v>0.68238489798371982</c:v>
                </c:pt>
                <c:pt idx="1419">
                  <c:v>0.33184356375244484</c:v>
                </c:pt>
                <c:pt idx="1420">
                  <c:v>10.380821783940931</c:v>
                </c:pt>
                <c:pt idx="1421">
                  <c:v>0.24582511580157135</c:v>
                </c:pt>
                <c:pt idx="1422">
                  <c:v>-0.53765678594279975</c:v>
                </c:pt>
                <c:pt idx="1423">
                  <c:v>-3.4345569499982682</c:v>
                </c:pt>
                <c:pt idx="1424">
                  <c:v>-4.4195725989480668</c:v>
                </c:pt>
                <c:pt idx="1425">
                  <c:v>-0.18762700317577172</c:v>
                </c:pt>
                <c:pt idx="1426">
                  <c:v>-6.7114195858536743E-2</c:v>
                </c:pt>
                <c:pt idx="1427">
                  <c:v>-9.1128738572412207</c:v>
                </c:pt>
                <c:pt idx="1428">
                  <c:v>0.83689919767161935</c:v>
                </c:pt>
                <c:pt idx="1429">
                  <c:v>-1.4912480658989624</c:v>
                </c:pt>
                <c:pt idx="1430">
                  <c:v>0.55101516879781864</c:v>
                </c:pt>
                <c:pt idx="1431">
                  <c:v>-2.1292830169449664</c:v>
                </c:pt>
                <c:pt idx="1432">
                  <c:v>5.6845860404709798E-2</c:v>
                </c:pt>
                <c:pt idx="1433">
                  <c:v>0.27651763519741585</c:v>
                </c:pt>
                <c:pt idx="1434">
                  <c:v>-0.11136110894770444</c:v>
                </c:pt>
                <c:pt idx="1435">
                  <c:v>-2.3210627951134635</c:v>
                </c:pt>
                <c:pt idx="1436">
                  <c:v>-1.8064719997284013</c:v>
                </c:pt>
                <c:pt idx="1437">
                  <c:v>-12.380911949563341</c:v>
                </c:pt>
                <c:pt idx="1438">
                  <c:v>0.42626475470209796</c:v>
                </c:pt>
                <c:pt idx="1439">
                  <c:v>0.9277439109584894</c:v>
                </c:pt>
                <c:pt idx="1440">
                  <c:v>0.32192809488736263</c:v>
                </c:pt>
                <c:pt idx="1441">
                  <c:v>13.773139206719692</c:v>
                </c:pt>
                <c:pt idx="1442">
                  <c:v>11.91687468418114</c:v>
                </c:pt>
                <c:pt idx="1443">
                  <c:v>1.0172779914318355</c:v>
                </c:pt>
                <c:pt idx="1444">
                  <c:v>-3.8699959796348442</c:v>
                </c:pt>
                <c:pt idx="1445">
                  <c:v>-0.3945733967191285</c:v>
                </c:pt>
                <c:pt idx="1446">
                  <c:v>11.22901905089352</c:v>
                </c:pt>
                <c:pt idx="1447">
                  <c:v>-8.0624959257337636</c:v>
                </c:pt>
                <c:pt idx="1448">
                  <c:v>11.416621621364193</c:v>
                </c:pt>
                <c:pt idx="1449">
                  <c:v>-12.103506382011545</c:v>
                </c:pt>
                <c:pt idx="1450">
                  <c:v>1.7635006324681763</c:v>
                </c:pt>
                <c:pt idx="1451">
                  <c:v>-10.866506212226202</c:v>
                </c:pt>
                <c:pt idx="1452">
                  <c:v>9.229619965185119</c:v>
                </c:pt>
                <c:pt idx="1453">
                  <c:v>-4.9505940737066796</c:v>
                </c:pt>
                <c:pt idx="1454">
                  <c:v>-1.4561490346479959</c:v>
                </c:pt>
                <c:pt idx="1455">
                  <c:v>-14.935425983356517</c:v>
                </c:pt>
                <c:pt idx="1456">
                  <c:v>0.43928504552552128</c:v>
                </c:pt>
                <c:pt idx="1457">
                  <c:v>11.786950240502948</c:v>
                </c:pt>
                <c:pt idx="1458">
                  <c:v>1.7752937128253059</c:v>
                </c:pt>
                <c:pt idx="1459">
                  <c:v>-10.644457187509261</c:v>
                </c:pt>
                <c:pt idx="1460">
                  <c:v>9.7927902943010636</c:v>
                </c:pt>
                <c:pt idx="1461">
                  <c:v>0.6326289343514705</c:v>
                </c:pt>
                <c:pt idx="1462">
                  <c:v>1.2801079191927356</c:v>
                </c:pt>
                <c:pt idx="1463">
                  <c:v>8.0624959257337636</c:v>
                </c:pt>
                <c:pt idx="1464">
                  <c:v>1.0418201756946273</c:v>
                </c:pt>
                <c:pt idx="1465">
                  <c:v>11.941658995526698</c:v>
                </c:pt>
                <c:pt idx="1466">
                  <c:v>-0.10433665981473561</c:v>
                </c:pt>
                <c:pt idx="1467">
                  <c:v>6.6758954565599335</c:v>
                </c:pt>
                <c:pt idx="1468">
                  <c:v>0.5360529002402098</c:v>
                </c:pt>
                <c:pt idx="1469">
                  <c:v>-0.48542682717024194</c:v>
                </c:pt>
                <c:pt idx="1470">
                  <c:v>0.37196877738695772</c:v>
                </c:pt>
                <c:pt idx="1471">
                  <c:v>-8.4931883070134955</c:v>
                </c:pt>
                <c:pt idx="1472">
                  <c:v>7.0660891904577738</c:v>
                </c:pt>
                <c:pt idx="1473">
                  <c:v>-9.7922480296673964</c:v>
                </c:pt>
                <c:pt idx="1474">
                  <c:v>1.0820379005091953</c:v>
                </c:pt>
                <c:pt idx="1475">
                  <c:v>-11.013322673425447</c:v>
                </c:pt>
                <c:pt idx="1476">
                  <c:v>0.13844676996914412</c:v>
                </c:pt>
                <c:pt idx="1477">
                  <c:v>1.1447050114530355</c:v>
                </c:pt>
                <c:pt idx="1478">
                  <c:v>2.8057528174611028</c:v>
                </c:pt>
                <c:pt idx="1479">
                  <c:v>0.33441903907055959</c:v>
                </c:pt>
                <c:pt idx="1480">
                  <c:v>-3.4351504790777206E-2</c:v>
                </c:pt>
                <c:pt idx="1481">
                  <c:v>10.306821202497154</c:v>
                </c:pt>
                <c:pt idx="1482">
                  <c:v>-11.380821783940931</c:v>
                </c:pt>
                <c:pt idx="1483">
                  <c:v>0.22677086184702228</c:v>
                </c:pt>
                <c:pt idx="1484">
                  <c:v>-2.872695675724922</c:v>
                </c:pt>
                <c:pt idx="1485">
                  <c:v>-10.703326841459814</c:v>
                </c:pt>
                <c:pt idx="1486">
                  <c:v>10.582769240382088</c:v>
                </c:pt>
                <c:pt idx="1487">
                  <c:v>6.0732489820306386</c:v>
                </c:pt>
                <c:pt idx="1488">
                  <c:v>-0.4515633753039579</c:v>
                </c:pt>
                <c:pt idx="1489">
                  <c:v>-8.6450579349844769</c:v>
                </c:pt>
                <c:pt idx="1490">
                  <c:v>-4.5879561930611761</c:v>
                </c:pt>
                <c:pt idx="1491">
                  <c:v>5.08746284125034</c:v>
                </c:pt>
                <c:pt idx="1492">
                  <c:v>-0.75541644627237803</c:v>
                </c:pt>
                <c:pt idx="1493">
                  <c:v>0.93255795615893911</c:v>
                </c:pt>
                <c:pt idx="1494">
                  <c:v>-11.966024713800364</c:v>
                </c:pt>
                <c:pt idx="1495">
                  <c:v>-1.8016185525084594</c:v>
                </c:pt>
                <c:pt idx="1496">
                  <c:v>7.6486571760385464</c:v>
                </c:pt>
                <c:pt idx="1497">
                  <c:v>-1.7482585949950336</c:v>
                </c:pt>
                <c:pt idx="1498">
                  <c:v>-0.54499609340351152</c:v>
                </c:pt>
                <c:pt idx="1499">
                  <c:v>-4.7935147853227118</c:v>
                </c:pt>
                <c:pt idx="1500">
                  <c:v>-0.58496250072115608</c:v>
                </c:pt>
                <c:pt idx="1501">
                  <c:v>-0.93429675294917047</c:v>
                </c:pt>
                <c:pt idx="1502">
                  <c:v>-1.9860608090421263</c:v>
                </c:pt>
                <c:pt idx="1503">
                  <c:v>-0.66698840598362119</c:v>
                </c:pt>
                <c:pt idx="1504">
                  <c:v>1.1202942337177115</c:v>
                </c:pt>
                <c:pt idx="1505">
                  <c:v>-11.059119092544519</c:v>
                </c:pt>
                <c:pt idx="1506">
                  <c:v>1.2199899311211435</c:v>
                </c:pt>
                <c:pt idx="1507">
                  <c:v>11.702749878828293</c:v>
                </c:pt>
                <c:pt idx="1508">
                  <c:v>6.5112747891324156</c:v>
                </c:pt>
                <c:pt idx="1509">
                  <c:v>-9.3822637581148367</c:v>
                </c:pt>
                <c:pt idx="1510">
                  <c:v>9.6450579349844787</c:v>
                </c:pt>
                <c:pt idx="1511">
                  <c:v>-0.65789402317500756</c:v>
                </c:pt>
                <c:pt idx="1512">
                  <c:v>9.2304207950923818</c:v>
                </c:pt>
                <c:pt idx="1513">
                  <c:v>-9.9667457608995313</c:v>
                </c:pt>
                <c:pt idx="1514">
                  <c:v>-1.7303929402427198</c:v>
                </c:pt>
                <c:pt idx="1515">
                  <c:v>-9.7604427459966399</c:v>
                </c:pt>
                <c:pt idx="1516">
                  <c:v>-12.208843990734614</c:v>
                </c:pt>
                <c:pt idx="1517">
                  <c:v>0.62593428177746213</c:v>
                </c:pt>
                <c:pt idx="1518">
                  <c:v>-0.24473358909085005</c:v>
                </c:pt>
                <c:pt idx="1519">
                  <c:v>-1.5466343820620569</c:v>
                </c:pt>
                <c:pt idx="1520">
                  <c:v>-10.229619965185119</c:v>
                </c:pt>
                <c:pt idx="1521">
                  <c:v>9.6438561897747253</c:v>
                </c:pt>
                <c:pt idx="1522">
                  <c:v>-2.3935659689760191</c:v>
                </c:pt>
                <c:pt idx="1523">
                  <c:v>-0.44745897697122144</c:v>
                </c:pt>
                <c:pt idx="1524">
                  <c:v>-0.36678233067162275</c:v>
                </c:pt>
                <c:pt idx="1525">
                  <c:v>2.2298610922402982</c:v>
                </c:pt>
                <c:pt idx="1526">
                  <c:v>2.3157720987252644E-2</c:v>
                </c:pt>
                <c:pt idx="1527">
                  <c:v>7.6928878432922926E-2</c:v>
                </c:pt>
                <c:pt idx="1528">
                  <c:v>0.15978044403676914</c:v>
                </c:pt>
                <c:pt idx="1529">
                  <c:v>2.0319984379595892E-2</c:v>
                </c:pt>
                <c:pt idx="1530">
                  <c:v>0.11166041739855485</c:v>
                </c:pt>
                <c:pt idx="1531">
                  <c:v>0.48153291106575075</c:v>
                </c:pt>
                <c:pt idx="1532">
                  <c:v>0</c:v>
                </c:pt>
                <c:pt idx="1533">
                  <c:v>0.24697294416765986</c:v>
                </c:pt>
                <c:pt idx="1534">
                  <c:v>-0.65161153615622458</c:v>
                </c:pt>
                <c:pt idx="1535">
                  <c:v>-2.6540243495016727</c:v>
                </c:pt>
                <c:pt idx="1536">
                  <c:v>-12.840384550711667</c:v>
                </c:pt>
                <c:pt idx="1537">
                  <c:v>0.59515826782704495</c:v>
                </c:pt>
                <c:pt idx="1538">
                  <c:v>-16.010192976624122</c:v>
                </c:pt>
                <c:pt idx="1539">
                  <c:v>-8.0624959257337636</c:v>
                </c:pt>
                <c:pt idx="1540">
                  <c:v>-0.45066140900956542</c:v>
                </c:pt>
                <c:pt idx="1541">
                  <c:v>10.966024713800364</c:v>
                </c:pt>
                <c:pt idx="1542">
                  <c:v>13.833713686521683</c:v>
                </c:pt>
                <c:pt idx="1543">
                  <c:v>1.455829381957102</c:v>
                </c:pt>
                <c:pt idx="1544">
                  <c:v>11.013555309891467</c:v>
                </c:pt>
                <c:pt idx="1545">
                  <c:v>10.703038388986418</c:v>
                </c:pt>
                <c:pt idx="1546">
                  <c:v>9.8672787397096631</c:v>
                </c:pt>
                <c:pt idx="1547">
                  <c:v>-8.9667457608995331</c:v>
                </c:pt>
                <c:pt idx="1548">
                  <c:v>0.44461061466219071</c:v>
                </c:pt>
                <c:pt idx="1549">
                  <c:v>-9.7604427459966399</c:v>
                </c:pt>
                <c:pt idx="1550">
                  <c:v>-11.89178370321831</c:v>
                </c:pt>
                <c:pt idx="1551">
                  <c:v>9.6785062534879937E-2</c:v>
                </c:pt>
                <c:pt idx="1552">
                  <c:v>0.63464797722229793</c:v>
                </c:pt>
                <c:pt idx="1553">
                  <c:v>0.30848972056255763</c:v>
                </c:pt>
                <c:pt idx="1554">
                  <c:v>-8.0624959257337636</c:v>
                </c:pt>
                <c:pt idx="1555">
                  <c:v>-0.15945020785267552</c:v>
                </c:pt>
                <c:pt idx="1556">
                  <c:v>-0.18687813472350959</c:v>
                </c:pt>
                <c:pt idx="1557">
                  <c:v>-14.702767912403596</c:v>
                </c:pt>
                <c:pt idx="1558">
                  <c:v>-0.12254349297138589</c:v>
                </c:pt>
                <c:pt idx="1559">
                  <c:v>8.3837042924740537</c:v>
                </c:pt>
                <c:pt idx="1560">
                  <c:v>3.0548240247445215</c:v>
                </c:pt>
                <c:pt idx="1561">
                  <c:v>0.18844508941311033</c:v>
                </c:pt>
                <c:pt idx="1562">
                  <c:v>-0.76553474636297703</c:v>
                </c:pt>
                <c:pt idx="1563">
                  <c:v>10.146356530303908</c:v>
                </c:pt>
                <c:pt idx="1564">
                  <c:v>0.17218097538268035</c:v>
                </c:pt>
                <c:pt idx="1565">
                  <c:v>1.3176151020162798</c:v>
                </c:pt>
                <c:pt idx="1566">
                  <c:v>14.081289245950657</c:v>
                </c:pt>
                <c:pt idx="1567">
                  <c:v>0.83399004856107106</c:v>
                </c:pt>
                <c:pt idx="1568">
                  <c:v>0.33441903907055931</c:v>
                </c:pt>
                <c:pt idx="1569">
                  <c:v>8.5134595525190502</c:v>
                </c:pt>
                <c:pt idx="1570">
                  <c:v>0.4387417598701121</c:v>
                </c:pt>
                <c:pt idx="1571">
                  <c:v>0.44961064782626986</c:v>
                </c:pt>
                <c:pt idx="1572">
                  <c:v>0.5378942470643775</c:v>
                </c:pt>
                <c:pt idx="1573">
                  <c:v>-2.0438876440010003</c:v>
                </c:pt>
                <c:pt idx="1574">
                  <c:v>-0.33231970073395795</c:v>
                </c:pt>
                <c:pt idx="1575">
                  <c:v>0.13430109171159083</c:v>
                </c:pt>
                <c:pt idx="1576">
                  <c:v>9.1630475465568628E-2</c:v>
                </c:pt>
                <c:pt idx="1577">
                  <c:v>0.31078753728216202</c:v>
                </c:pt>
                <c:pt idx="1578">
                  <c:v>4.7744264964663987</c:v>
                </c:pt>
                <c:pt idx="1579">
                  <c:v>1.3439544012173614</c:v>
                </c:pt>
                <c:pt idx="1580">
                  <c:v>0.12755004972051115</c:v>
                </c:pt>
                <c:pt idx="1581">
                  <c:v>8.6450579349844769</c:v>
                </c:pt>
                <c:pt idx="1582">
                  <c:v>1.7099985465659366</c:v>
                </c:pt>
                <c:pt idx="1583">
                  <c:v>-1.3161745676570646</c:v>
                </c:pt>
                <c:pt idx="1584">
                  <c:v>1.5843620032969239</c:v>
                </c:pt>
                <c:pt idx="1585">
                  <c:v>0.59724083049959298</c:v>
                </c:pt>
                <c:pt idx="1586">
                  <c:v>0.38887055155863731</c:v>
                </c:pt>
                <c:pt idx="1587">
                  <c:v>5.9928608527701712</c:v>
                </c:pt>
                <c:pt idx="1588">
                  <c:v>0.48874718546185314</c:v>
                </c:pt>
                <c:pt idx="1589">
                  <c:v>8.0606959316875546</c:v>
                </c:pt>
                <c:pt idx="1590">
                  <c:v>1.2269992215496079</c:v>
                </c:pt>
                <c:pt idx="1591">
                  <c:v>-3.2328903817011065</c:v>
                </c:pt>
                <c:pt idx="1592">
                  <c:v>-0.94429056741371253</c:v>
                </c:pt>
                <c:pt idx="1593">
                  <c:v>-8.6450579349844769</c:v>
                </c:pt>
                <c:pt idx="1594">
                  <c:v>-9.9943534368588587</c:v>
                </c:pt>
                <c:pt idx="1595">
                  <c:v>-4.3692338096657197</c:v>
                </c:pt>
                <c:pt idx="1596">
                  <c:v>3.8641861446542807</c:v>
                </c:pt>
                <c:pt idx="1597">
                  <c:v>11.673603533168777</c:v>
                </c:pt>
                <c:pt idx="1598">
                  <c:v>11.059119092544519</c:v>
                </c:pt>
                <c:pt idx="1599">
                  <c:v>9.8667637673533513</c:v>
                </c:pt>
                <c:pt idx="1600">
                  <c:v>0.99711749146687834</c:v>
                </c:pt>
                <c:pt idx="1601">
                  <c:v>0.34330174567992944</c:v>
                </c:pt>
                <c:pt idx="1602">
                  <c:v>0.2801079191927352</c:v>
                </c:pt>
                <c:pt idx="1603">
                  <c:v>-10.583082767502933</c:v>
                </c:pt>
                <c:pt idx="1604">
                  <c:v>6.7414669864011465</c:v>
                </c:pt>
                <c:pt idx="1605">
                  <c:v>0.80555267942361874</c:v>
                </c:pt>
                <c:pt idx="1606">
                  <c:v>-3.714921094845824</c:v>
                </c:pt>
                <c:pt idx="1607">
                  <c:v>-7.0624959257337645</c:v>
                </c:pt>
                <c:pt idx="1608">
                  <c:v>0.53605290024021002</c:v>
                </c:pt>
                <c:pt idx="1609">
                  <c:v>0.24100809950379498</c:v>
                </c:pt>
                <c:pt idx="1610">
                  <c:v>0.25153876699596411</c:v>
                </c:pt>
                <c:pt idx="1611">
                  <c:v>-2.1352182282295469</c:v>
                </c:pt>
                <c:pt idx="1612">
                  <c:v>-8.5247286618510984E-2</c:v>
                </c:pt>
                <c:pt idx="1613">
                  <c:v>-7.0660891904577721</c:v>
                </c:pt>
                <c:pt idx="1614">
                  <c:v>0.19725098678845121</c:v>
                </c:pt>
                <c:pt idx="1615">
                  <c:v>1.5809627891465741</c:v>
                </c:pt>
                <c:pt idx="1616">
                  <c:v>5.2135519338425702</c:v>
                </c:pt>
                <c:pt idx="1617">
                  <c:v>3.269807775137064</c:v>
                </c:pt>
                <c:pt idx="1618">
                  <c:v>3.8838069824954777</c:v>
                </c:pt>
                <c:pt idx="1619">
                  <c:v>10.380821783940931</c:v>
                </c:pt>
                <c:pt idx="1620">
                  <c:v>5.0626073069967831E-2</c:v>
                </c:pt>
                <c:pt idx="1621">
                  <c:v>8.0606959316875546</c:v>
                </c:pt>
                <c:pt idx="1622">
                  <c:v>-0.37851162325372989</c:v>
                </c:pt>
                <c:pt idx="1623">
                  <c:v>-0.50306224707606828</c:v>
                </c:pt>
                <c:pt idx="1624">
                  <c:v>-3.8073549220576046</c:v>
                </c:pt>
                <c:pt idx="1625">
                  <c:v>-0.10922906975475871</c:v>
                </c:pt>
                <c:pt idx="1626">
                  <c:v>-9.0606959316875546</c:v>
                </c:pt>
                <c:pt idx="1627">
                  <c:v>0.61929145845373623</c:v>
                </c:pt>
                <c:pt idx="1628">
                  <c:v>11.786950240502948</c:v>
                </c:pt>
                <c:pt idx="1629">
                  <c:v>10.059344460824425</c:v>
                </c:pt>
                <c:pt idx="1630">
                  <c:v>7.0660891904577738</c:v>
                </c:pt>
                <c:pt idx="1631">
                  <c:v>14.550786859688905</c:v>
                </c:pt>
                <c:pt idx="1632">
                  <c:v>1.3528356799254615</c:v>
                </c:pt>
                <c:pt idx="1633">
                  <c:v>0.55639334852438516</c:v>
                </c:pt>
                <c:pt idx="1634">
                  <c:v>1.6958834024570815</c:v>
                </c:pt>
                <c:pt idx="1635">
                  <c:v>1.6974372299795686</c:v>
                </c:pt>
                <c:pt idx="1636">
                  <c:v>3.8191897686808201</c:v>
                </c:pt>
                <c:pt idx="1637">
                  <c:v>1.1807642338037772</c:v>
                </c:pt>
                <c:pt idx="1638">
                  <c:v>0.39427893911204648</c:v>
                </c:pt>
                <c:pt idx="1639">
                  <c:v>0.20129838970182354</c:v>
                </c:pt>
                <c:pt idx="1640">
                  <c:v>9.7604427459966399</c:v>
                </c:pt>
                <c:pt idx="1641">
                  <c:v>-7.7756850957589529</c:v>
                </c:pt>
                <c:pt idx="1642">
                  <c:v>1.5535983298118206</c:v>
                </c:pt>
                <c:pt idx="1643">
                  <c:v>-4.3692338096657197</c:v>
                </c:pt>
                <c:pt idx="1644">
                  <c:v>-6.9971287624778586</c:v>
                </c:pt>
                <c:pt idx="1645">
                  <c:v>0.3656494723166801</c:v>
                </c:pt>
                <c:pt idx="1646">
                  <c:v>-0.71821990649711553</c:v>
                </c:pt>
                <c:pt idx="1647">
                  <c:v>-0.73456310395090163</c:v>
                </c:pt>
                <c:pt idx="1648">
                  <c:v>-1.8454934406119059</c:v>
                </c:pt>
                <c:pt idx="1649">
                  <c:v>9.3808217839409309</c:v>
                </c:pt>
                <c:pt idx="1650">
                  <c:v>10.381542951184585</c:v>
                </c:pt>
                <c:pt idx="1651">
                  <c:v>4.0802733162009526</c:v>
                </c:pt>
                <c:pt idx="1652">
                  <c:v>-7.2864168913041851</c:v>
                </c:pt>
                <c:pt idx="1653">
                  <c:v>0.66192448253604041</c:v>
                </c:pt>
                <c:pt idx="1654">
                  <c:v>-0.30932805810772906</c:v>
                </c:pt>
                <c:pt idx="1655">
                  <c:v>0.28558716790947142</c:v>
                </c:pt>
                <c:pt idx="1656">
                  <c:v>0.94701742386368704</c:v>
                </c:pt>
                <c:pt idx="1657">
                  <c:v>4.8830438536541516</c:v>
                </c:pt>
                <c:pt idx="1658">
                  <c:v>-4.0307035743685429</c:v>
                </c:pt>
                <c:pt idx="1659">
                  <c:v>-11.485158443755667</c:v>
                </c:pt>
                <c:pt idx="1660">
                  <c:v>13.904383739997945</c:v>
                </c:pt>
                <c:pt idx="1661">
                  <c:v>-5.3288891484636141</c:v>
                </c:pt>
                <c:pt idx="1662">
                  <c:v>1.5843855380896359</c:v>
                </c:pt>
                <c:pt idx="1663">
                  <c:v>12.702749878828293</c:v>
                </c:pt>
                <c:pt idx="1664">
                  <c:v>0.43928504552552106</c:v>
                </c:pt>
                <c:pt idx="1665">
                  <c:v>-0.20309186537751162</c:v>
                </c:pt>
                <c:pt idx="1666">
                  <c:v>0.89363957211066225</c:v>
                </c:pt>
                <c:pt idx="1667">
                  <c:v>2.4219004855721975</c:v>
                </c:pt>
                <c:pt idx="1668">
                  <c:v>-1.4364127100781812</c:v>
                </c:pt>
                <c:pt idx="1669">
                  <c:v>0.23742376215475594</c:v>
                </c:pt>
                <c:pt idx="1670">
                  <c:v>1.2058961014402518</c:v>
                </c:pt>
                <c:pt idx="1671">
                  <c:v>-9.0606959316875546</c:v>
                </c:pt>
                <c:pt idx="1672">
                  <c:v>-0.58442836704571455</c:v>
                </c:pt>
                <c:pt idx="1673">
                  <c:v>1.0695902721850732</c:v>
                </c:pt>
                <c:pt idx="1674">
                  <c:v>10.643856189774725</c:v>
                </c:pt>
                <c:pt idx="1675">
                  <c:v>0.53002195090425708</c:v>
                </c:pt>
                <c:pt idx="1676">
                  <c:v>-12.451211111832327</c:v>
                </c:pt>
                <c:pt idx="1677">
                  <c:v>-13.08137247435552</c:v>
                </c:pt>
                <c:pt idx="1678">
                  <c:v>-0.57154198495883446</c:v>
                </c:pt>
                <c:pt idx="1679">
                  <c:v>13.923079833707849</c:v>
                </c:pt>
                <c:pt idx="1680">
                  <c:v>-12.325773908203155</c:v>
                </c:pt>
                <c:pt idx="1681">
                  <c:v>2.4150374992788439</c:v>
                </c:pt>
                <c:pt idx="1682">
                  <c:v>9.7598881832218343</c:v>
                </c:pt>
                <c:pt idx="1683">
                  <c:v>1.6668736985077737</c:v>
                </c:pt>
                <c:pt idx="1684">
                  <c:v>4.9605916154417651</c:v>
                </c:pt>
                <c:pt idx="1685">
                  <c:v>-11.966024713800364</c:v>
                </c:pt>
                <c:pt idx="1686">
                  <c:v>-9.147204924942228</c:v>
                </c:pt>
                <c:pt idx="1687">
                  <c:v>2.189260584884219E-2</c:v>
                </c:pt>
                <c:pt idx="1688">
                  <c:v>0.20391761072190431</c:v>
                </c:pt>
                <c:pt idx="1689">
                  <c:v>-5.6721479806247048</c:v>
                </c:pt>
                <c:pt idx="1690">
                  <c:v>2.3615399507862191</c:v>
                </c:pt>
                <c:pt idx="1691">
                  <c:v>-6.1387479555349296E-2</c:v>
                </c:pt>
                <c:pt idx="1692">
                  <c:v>16.162181497465589</c:v>
                </c:pt>
                <c:pt idx="1693">
                  <c:v>5.3457748368417297</c:v>
                </c:pt>
                <c:pt idx="1694">
                  <c:v>9.2768998393379949</c:v>
                </c:pt>
                <c:pt idx="1695">
                  <c:v>4.3692338096657197</c:v>
                </c:pt>
                <c:pt idx="1696">
                  <c:v>-0.55955621492104468</c:v>
                </c:pt>
                <c:pt idx="1697">
                  <c:v>-0.61240589693281533</c:v>
                </c:pt>
                <c:pt idx="1698">
                  <c:v>11.381182412624446</c:v>
                </c:pt>
                <c:pt idx="1699">
                  <c:v>3.5175605685611822</c:v>
                </c:pt>
                <c:pt idx="1700">
                  <c:v>-0.54670316753480441</c:v>
                </c:pt>
                <c:pt idx="1701">
                  <c:v>0</c:v>
                </c:pt>
                <c:pt idx="1702">
                  <c:v>1.2814490255322921</c:v>
                </c:pt>
                <c:pt idx="1703">
                  <c:v>6.7904064501803765E-2</c:v>
                </c:pt>
                <c:pt idx="1704">
                  <c:v>3.8073549220576046</c:v>
                </c:pt>
                <c:pt idx="1705">
                  <c:v>9.3815429511845849</c:v>
                </c:pt>
                <c:pt idx="1706">
                  <c:v>-3.9830940222967151</c:v>
                </c:pt>
                <c:pt idx="1707">
                  <c:v>0.92603736474281095</c:v>
                </c:pt>
                <c:pt idx="1708">
                  <c:v>0.70043971814109218</c:v>
                </c:pt>
                <c:pt idx="1709">
                  <c:v>-1.8760676721416185</c:v>
                </c:pt>
                <c:pt idx="1710">
                  <c:v>-2.65892313988885</c:v>
                </c:pt>
                <c:pt idx="1711">
                  <c:v>-7.0660891904577721</c:v>
                </c:pt>
                <c:pt idx="1712">
                  <c:v>9.6444571875092606</c:v>
                </c:pt>
                <c:pt idx="1713">
                  <c:v>1.0121747139461024</c:v>
                </c:pt>
                <c:pt idx="1714">
                  <c:v>0.46948528330122047</c:v>
                </c:pt>
                <c:pt idx="1715">
                  <c:v>1.8135868757691189</c:v>
                </c:pt>
                <c:pt idx="1716">
                  <c:v>6.0995356735509141</c:v>
                </c:pt>
                <c:pt idx="1717">
                  <c:v>-0.36857818818618376</c:v>
                </c:pt>
                <c:pt idx="1718">
                  <c:v>-0.14048122354983078</c:v>
                </c:pt>
                <c:pt idx="1719">
                  <c:v>6.2029400586702756</c:v>
                </c:pt>
                <c:pt idx="1720">
                  <c:v>8.3837042924740537</c:v>
                </c:pt>
                <c:pt idx="1721">
                  <c:v>0.28151382644145423</c:v>
                </c:pt>
                <c:pt idx="1722">
                  <c:v>-3.8999355233425907</c:v>
                </c:pt>
                <c:pt idx="1723">
                  <c:v>-1.2001396144893202</c:v>
                </c:pt>
                <c:pt idx="1724">
                  <c:v>-9.244624876459491E-2</c:v>
                </c:pt>
                <c:pt idx="1725">
                  <c:v>0.7709129260895442</c:v>
                </c:pt>
                <c:pt idx="1726">
                  <c:v>12.381002109550925</c:v>
                </c:pt>
                <c:pt idx="1727">
                  <c:v>-0.30932805810772906</c:v>
                </c:pt>
                <c:pt idx="1728">
                  <c:v>4.3466445609228623</c:v>
                </c:pt>
                <c:pt idx="1729">
                  <c:v>1.2741749634389943</c:v>
                </c:pt>
                <c:pt idx="1730">
                  <c:v>1.7829018783330652</c:v>
                </c:pt>
                <c:pt idx="1731">
                  <c:v>0.36017556424432567</c:v>
                </c:pt>
                <c:pt idx="1732">
                  <c:v>0.26183764505103296</c:v>
                </c:pt>
                <c:pt idx="1733">
                  <c:v>-0.15527822547791095</c:v>
                </c:pt>
                <c:pt idx="1734">
                  <c:v>1.1726393861393485</c:v>
                </c:pt>
                <c:pt idx="1735">
                  <c:v>6.4550221372993936E-3</c:v>
                </c:pt>
                <c:pt idx="1736">
                  <c:v>-0.84333689796661004</c:v>
                </c:pt>
                <c:pt idx="1737">
                  <c:v>3.747233929620033</c:v>
                </c:pt>
                <c:pt idx="1738">
                  <c:v>12.306916113522544</c:v>
                </c:pt>
                <c:pt idx="1739">
                  <c:v>0.46948528330122047</c:v>
                </c:pt>
                <c:pt idx="1740">
                  <c:v>7.9288909804639429E-2</c:v>
                </c:pt>
                <c:pt idx="1741">
                  <c:v>9.0606959316875546</c:v>
                </c:pt>
                <c:pt idx="1742">
                  <c:v>11.941536738415412</c:v>
                </c:pt>
                <c:pt idx="1743">
                  <c:v>-13.08137247435552</c:v>
                </c:pt>
                <c:pt idx="1744">
                  <c:v>8.8672787397096631</c:v>
                </c:pt>
                <c:pt idx="1745">
                  <c:v>-11.518653155673389</c:v>
                </c:pt>
                <c:pt idx="1746">
                  <c:v>-1.7224878833212651</c:v>
                </c:pt>
                <c:pt idx="1747">
                  <c:v>-8.0624959257337636</c:v>
                </c:pt>
                <c:pt idx="1748">
                  <c:v>-11.866506212226202</c:v>
                </c:pt>
                <c:pt idx="1749">
                  <c:v>-11.381182412624446</c:v>
                </c:pt>
                <c:pt idx="1750">
                  <c:v>0.46994584038123322</c:v>
                </c:pt>
                <c:pt idx="1751">
                  <c:v>-0.32862274746137066</c:v>
                </c:pt>
                <c:pt idx="1752">
                  <c:v>1.6046476935812857</c:v>
                </c:pt>
                <c:pt idx="1753">
                  <c:v>3.5163664546528093</c:v>
                </c:pt>
                <c:pt idx="1754">
                  <c:v>0.41503749927884348</c:v>
                </c:pt>
                <c:pt idx="1755">
                  <c:v>1.1142754722101826</c:v>
                </c:pt>
                <c:pt idx="1756">
                  <c:v>7.6438561897747244</c:v>
                </c:pt>
                <c:pt idx="1757">
                  <c:v>-6.0732489820306386</c:v>
                </c:pt>
                <c:pt idx="1758">
                  <c:v>5.2168781083633862</c:v>
                </c:pt>
                <c:pt idx="1759">
                  <c:v>4.2943301049908129E-2</c:v>
                </c:pt>
                <c:pt idx="1760">
                  <c:v>0.62148837674627033</c:v>
                </c:pt>
                <c:pt idx="1761">
                  <c:v>-0.4525122046975068</c:v>
                </c:pt>
                <c:pt idx="1762">
                  <c:v>0.56284409473643615</c:v>
                </c:pt>
                <c:pt idx="1763">
                  <c:v>0.99934437852046476</c:v>
                </c:pt>
                <c:pt idx="1764">
                  <c:v>8.7804525117373693</c:v>
                </c:pt>
                <c:pt idx="1765">
                  <c:v>1.495957494662411</c:v>
                </c:pt>
                <c:pt idx="1766">
                  <c:v>0.1926450779423961</c:v>
                </c:pt>
                <c:pt idx="1767">
                  <c:v>-0.10567119318158789</c:v>
                </c:pt>
                <c:pt idx="1768">
                  <c:v>4.3019785055431177</c:v>
                </c:pt>
                <c:pt idx="1769">
                  <c:v>7.775515751444538E-2</c:v>
                </c:pt>
                <c:pt idx="1770">
                  <c:v>13.859793588973872</c:v>
                </c:pt>
                <c:pt idx="1771">
                  <c:v>0.54432051622381006</c:v>
                </c:pt>
                <c:pt idx="1772">
                  <c:v>0.23319917629303036</c:v>
                </c:pt>
                <c:pt idx="1773">
                  <c:v>-7.6486571760385464</c:v>
                </c:pt>
                <c:pt idx="1774">
                  <c:v>9.9667457608995313</c:v>
                </c:pt>
                <c:pt idx="1775">
                  <c:v>1.5754081940079074</c:v>
                </c:pt>
                <c:pt idx="1776">
                  <c:v>-8.0624959257337636</c:v>
                </c:pt>
                <c:pt idx="1777">
                  <c:v>-1.9316130250197496</c:v>
                </c:pt>
                <c:pt idx="1778">
                  <c:v>4.3769694584453243</c:v>
                </c:pt>
                <c:pt idx="1779">
                  <c:v>-1.1943780451668513</c:v>
                </c:pt>
                <c:pt idx="1780">
                  <c:v>-0.55884343975727391</c:v>
                </c:pt>
                <c:pt idx="1781">
                  <c:v>0.38332863955150565</c:v>
                </c:pt>
                <c:pt idx="1782">
                  <c:v>0.52366104565771765</c:v>
                </c:pt>
                <c:pt idx="1783">
                  <c:v>0.19238779839808695</c:v>
                </c:pt>
                <c:pt idx="1784">
                  <c:v>1.2582191121579911</c:v>
                </c:pt>
                <c:pt idx="1785">
                  <c:v>-0.26146198601504045</c:v>
                </c:pt>
                <c:pt idx="1786">
                  <c:v>1.2132252817278371</c:v>
                </c:pt>
                <c:pt idx="1787">
                  <c:v>2.3058084295240859</c:v>
                </c:pt>
                <c:pt idx="1788">
                  <c:v>1.7684581415697431</c:v>
                </c:pt>
                <c:pt idx="1789">
                  <c:v>-11.10372492250138</c:v>
                </c:pt>
                <c:pt idx="1790">
                  <c:v>-0.39163706669876674</c:v>
                </c:pt>
                <c:pt idx="1791">
                  <c:v>-10.866763767353351</c:v>
                </c:pt>
                <c:pt idx="1792">
                  <c:v>0.52176775414813259</c:v>
                </c:pt>
                <c:pt idx="1793">
                  <c:v>7.0660891904577721</c:v>
                </c:pt>
                <c:pt idx="1794">
                  <c:v>0.56856806247048786</c:v>
                </c:pt>
                <c:pt idx="1795">
                  <c:v>5.0507901710530448E-2</c:v>
                </c:pt>
                <c:pt idx="1796">
                  <c:v>-0.58016948953225667</c:v>
                </c:pt>
                <c:pt idx="1797">
                  <c:v>0.16710998583525855</c:v>
                </c:pt>
                <c:pt idx="1798">
                  <c:v>-1</c:v>
                </c:pt>
                <c:pt idx="1799">
                  <c:v>0.16411937976110627</c:v>
                </c:pt>
                <c:pt idx="1800">
                  <c:v>1.027480736422107</c:v>
                </c:pt>
                <c:pt idx="1801">
                  <c:v>-0.3785116232537295</c:v>
                </c:pt>
                <c:pt idx="1802">
                  <c:v>6.6486571760385464</c:v>
                </c:pt>
                <c:pt idx="1803">
                  <c:v>10.147204924942228</c:v>
                </c:pt>
                <c:pt idx="1804">
                  <c:v>1.2175914350726269</c:v>
                </c:pt>
                <c:pt idx="1805">
                  <c:v>-9.9667457608995313</c:v>
                </c:pt>
                <c:pt idx="1806">
                  <c:v>2.131529622705302</c:v>
                </c:pt>
                <c:pt idx="1807">
                  <c:v>-1.3176151020162801</c:v>
                </c:pt>
                <c:pt idx="1808">
                  <c:v>5.9645013187786136</c:v>
                </c:pt>
                <c:pt idx="1809">
                  <c:v>0.18541350871131987</c:v>
                </c:pt>
                <c:pt idx="1810">
                  <c:v>-0.67314522403271115</c:v>
                </c:pt>
                <c:pt idx="1811">
                  <c:v>0.63662864592605273</c:v>
                </c:pt>
                <c:pt idx="1812">
                  <c:v>-0.22948184612276734</c:v>
                </c:pt>
                <c:pt idx="1813">
                  <c:v>-0.46080191638877749</c:v>
                </c:pt>
                <c:pt idx="1814">
                  <c:v>6.0732489820306386</c:v>
                </c:pt>
                <c:pt idx="1815">
                  <c:v>-3.8106752803492157</c:v>
                </c:pt>
                <c:pt idx="1816">
                  <c:v>-0.50722392508876657</c:v>
                </c:pt>
                <c:pt idx="1817">
                  <c:v>-0.28431490625478772</c:v>
                </c:pt>
                <c:pt idx="1818">
                  <c:v>0.84051433022374411</c:v>
                </c:pt>
                <c:pt idx="1819">
                  <c:v>0.16247469695710562</c:v>
                </c:pt>
                <c:pt idx="1820">
                  <c:v>-2.0367797693962061E-2</c:v>
                </c:pt>
                <c:pt idx="1821">
                  <c:v>0.62963155005488447</c:v>
                </c:pt>
                <c:pt idx="1822">
                  <c:v>1.6841592349915531</c:v>
                </c:pt>
                <c:pt idx="1823">
                  <c:v>4.0077439375335429E-2</c:v>
                </c:pt>
                <c:pt idx="1824">
                  <c:v>0.61207434633839741</c:v>
                </c:pt>
                <c:pt idx="1825">
                  <c:v>1.0477531314483681</c:v>
                </c:pt>
                <c:pt idx="1826">
                  <c:v>2.3458972823989274E-2</c:v>
                </c:pt>
                <c:pt idx="1827">
                  <c:v>1.4799929411196135</c:v>
                </c:pt>
                <c:pt idx="1828">
                  <c:v>-6.9108925261660152</c:v>
                </c:pt>
                <c:pt idx="1829">
                  <c:v>-5.9228321394775394</c:v>
                </c:pt>
                <c:pt idx="1830">
                  <c:v>2.4847891567851277E-2</c:v>
                </c:pt>
                <c:pt idx="1831">
                  <c:v>-0.14575869031156019</c:v>
                </c:pt>
                <c:pt idx="1832">
                  <c:v>-12.965904504239749</c:v>
                </c:pt>
                <c:pt idx="1833">
                  <c:v>-9.9662651028771325</c:v>
                </c:pt>
                <c:pt idx="1834">
                  <c:v>2.9609614898293537</c:v>
                </c:pt>
                <c:pt idx="1835">
                  <c:v>5.5595253419006077E-3</c:v>
                </c:pt>
                <c:pt idx="1836">
                  <c:v>-1.1689240334975659</c:v>
                </c:pt>
                <c:pt idx="1837">
                  <c:v>3.6220187912753471E-2</c:v>
                </c:pt>
                <c:pt idx="1838">
                  <c:v>1.255538478570547</c:v>
                </c:pt>
                <c:pt idx="1839">
                  <c:v>2.0037753236544695E-2</c:v>
                </c:pt>
                <c:pt idx="1840">
                  <c:v>0.91312254932003278</c:v>
                </c:pt>
                <c:pt idx="1841">
                  <c:v>15.081261502082024</c:v>
                </c:pt>
                <c:pt idx="1842">
                  <c:v>9.7604427459966399</c:v>
                </c:pt>
                <c:pt idx="1843">
                  <c:v>0.39168701200146322</c:v>
                </c:pt>
                <c:pt idx="1844">
                  <c:v>1.2607642322089667</c:v>
                </c:pt>
                <c:pt idx="1845">
                  <c:v>1.297680548640685</c:v>
                </c:pt>
                <c:pt idx="1846">
                  <c:v>8.0919995383567173E-2</c:v>
                </c:pt>
                <c:pt idx="1847">
                  <c:v>6.8323044225391367</c:v>
                </c:pt>
                <c:pt idx="1848">
                  <c:v>-1.9158395523360015</c:v>
                </c:pt>
                <c:pt idx="1849">
                  <c:v>-1.3176151020162798</c:v>
                </c:pt>
                <c:pt idx="1850">
                  <c:v>0.10164026187583816</c:v>
                </c:pt>
                <c:pt idx="1851">
                  <c:v>-1.5288573988360059</c:v>
                </c:pt>
                <c:pt idx="1852">
                  <c:v>1.5820799921880349</c:v>
                </c:pt>
                <c:pt idx="1853">
                  <c:v>-0.43609911480667335</c:v>
                </c:pt>
                <c:pt idx="1854">
                  <c:v>0.33948646627166712</c:v>
                </c:pt>
                <c:pt idx="1855">
                  <c:v>11.916999049082808</c:v>
                </c:pt>
                <c:pt idx="1856">
                  <c:v>-0.14351086356703818</c:v>
                </c:pt>
                <c:pt idx="1857">
                  <c:v>-6.0120992437571075E-2</c:v>
                </c:pt>
                <c:pt idx="1858">
                  <c:v>0.40808473863707684</c:v>
                </c:pt>
                <c:pt idx="1859">
                  <c:v>1.1872263102025282</c:v>
                </c:pt>
                <c:pt idx="1860">
                  <c:v>-0.45588255155622648</c:v>
                </c:pt>
                <c:pt idx="1861">
                  <c:v>-0.30666133823405201</c:v>
                </c:pt>
                <c:pt idx="1862">
                  <c:v>0.4995710094905117</c:v>
                </c:pt>
                <c:pt idx="1863">
                  <c:v>-1.1495638837829386E-2</c:v>
                </c:pt>
                <c:pt idx="1864">
                  <c:v>-0.17188195655028615</c:v>
                </c:pt>
                <c:pt idx="1865">
                  <c:v>7.3529035421965261E-2</c:v>
                </c:pt>
                <c:pt idx="1866">
                  <c:v>7.2992080183872794</c:v>
                </c:pt>
                <c:pt idx="1867">
                  <c:v>0.93610638340137331</c:v>
                </c:pt>
                <c:pt idx="1868">
                  <c:v>-5.7548875021634682</c:v>
                </c:pt>
                <c:pt idx="1869">
                  <c:v>3.1109536458364984</c:v>
                </c:pt>
                <c:pt idx="1870">
                  <c:v>-0.1120266177341111</c:v>
                </c:pt>
                <c:pt idx="1871">
                  <c:v>-1.2419259254067561E-2</c:v>
                </c:pt>
                <c:pt idx="1872">
                  <c:v>3.2076511229949642</c:v>
                </c:pt>
                <c:pt idx="1873">
                  <c:v>-5.0642423435562485</c:v>
                </c:pt>
                <c:pt idx="1874">
                  <c:v>3.0838606045701438</c:v>
                </c:pt>
                <c:pt idx="1875">
                  <c:v>2.8744691179161412</c:v>
                </c:pt>
                <c:pt idx="1876">
                  <c:v>0.16255301278596015</c:v>
                </c:pt>
                <c:pt idx="1877">
                  <c:v>0.43768623822404368</c:v>
                </c:pt>
                <c:pt idx="1878">
                  <c:v>0.13326653086346438</c:v>
                </c:pt>
                <c:pt idx="1879">
                  <c:v>1.8862782421852859</c:v>
                </c:pt>
                <c:pt idx="1880">
                  <c:v>0.20720091389757128</c:v>
                </c:pt>
                <c:pt idx="1881">
                  <c:v>4.2211906761266951</c:v>
                </c:pt>
                <c:pt idx="1882">
                  <c:v>3.2488646326976394</c:v>
                </c:pt>
                <c:pt idx="1883">
                  <c:v>2.0838606045701442</c:v>
                </c:pt>
                <c:pt idx="1884">
                  <c:v>-1.5831602580871711</c:v>
                </c:pt>
                <c:pt idx="1885">
                  <c:v>-0.58496250072115608</c:v>
                </c:pt>
                <c:pt idx="1886">
                  <c:v>1.0857100463636327E-2</c:v>
                </c:pt>
                <c:pt idx="1887">
                  <c:v>6.0694497674277841</c:v>
                </c:pt>
                <c:pt idx="1888">
                  <c:v>0.36257007938470814</c:v>
                </c:pt>
                <c:pt idx="1889">
                  <c:v>-2.4005979805750548</c:v>
                </c:pt>
                <c:pt idx="1890">
                  <c:v>8.6450579349844769</c:v>
                </c:pt>
                <c:pt idx="1891">
                  <c:v>-10.059344460824425</c:v>
                </c:pt>
                <c:pt idx="1892">
                  <c:v>13.75933340719466</c:v>
                </c:pt>
                <c:pt idx="1893">
                  <c:v>5.8160371651574048</c:v>
                </c:pt>
                <c:pt idx="1894">
                  <c:v>3.9434164716336326</c:v>
                </c:pt>
                <c:pt idx="1895">
                  <c:v>-5.7459543773934607</c:v>
                </c:pt>
                <c:pt idx="1896">
                  <c:v>2.2515387669959646</c:v>
                </c:pt>
                <c:pt idx="1897">
                  <c:v>2.1640424594856045E-2</c:v>
                </c:pt>
                <c:pt idx="1898">
                  <c:v>0.51844759318704614</c:v>
                </c:pt>
                <c:pt idx="1899">
                  <c:v>4.8365012677171206</c:v>
                </c:pt>
                <c:pt idx="1900">
                  <c:v>5.5183253076908656</c:v>
                </c:pt>
                <c:pt idx="1901">
                  <c:v>-12.840384550711667</c:v>
                </c:pt>
                <c:pt idx="1902">
                  <c:v>8.6462586799900301</c:v>
                </c:pt>
                <c:pt idx="1903">
                  <c:v>1.5801694895322564</c:v>
                </c:pt>
                <c:pt idx="1904">
                  <c:v>3.6414536995594204</c:v>
                </c:pt>
                <c:pt idx="1905">
                  <c:v>1.7693870718585838</c:v>
                </c:pt>
                <c:pt idx="1906">
                  <c:v>11.643856189774727</c:v>
                </c:pt>
                <c:pt idx="1907">
                  <c:v>-0.3514723705013777</c:v>
                </c:pt>
                <c:pt idx="1908">
                  <c:v>-8.1309994895339877</c:v>
                </c:pt>
                <c:pt idx="1909">
                  <c:v>9.0606959316875546</c:v>
                </c:pt>
                <c:pt idx="1910">
                  <c:v>5.9228321394775394</c:v>
                </c:pt>
                <c:pt idx="1911">
                  <c:v>0.58416144848464646</c:v>
                </c:pt>
                <c:pt idx="1912">
                  <c:v>11.103287808412022</c:v>
                </c:pt>
                <c:pt idx="1913">
                  <c:v>7.6438561897747261</c:v>
                </c:pt>
                <c:pt idx="1914">
                  <c:v>-0.41203875564900816</c:v>
                </c:pt>
                <c:pt idx="1915">
                  <c:v>-3.8413022539809414</c:v>
                </c:pt>
                <c:pt idx="1916">
                  <c:v>0.8353692982272003</c:v>
                </c:pt>
                <c:pt idx="1917">
                  <c:v>0.46394709975979009</c:v>
                </c:pt>
                <c:pt idx="1918">
                  <c:v>11.550907075927366</c:v>
                </c:pt>
                <c:pt idx="1919">
                  <c:v>0.27985031807770572</c:v>
                </c:pt>
                <c:pt idx="1920">
                  <c:v>-8.0624959257337636</c:v>
                </c:pt>
                <c:pt idx="1921">
                  <c:v>2.3212724734078272</c:v>
                </c:pt>
                <c:pt idx="1922">
                  <c:v>0.37614848588524891</c:v>
                </c:pt>
                <c:pt idx="1923">
                  <c:v>-2.1166154859123393E-2</c:v>
                </c:pt>
                <c:pt idx="1924">
                  <c:v>-1.9467695925211723</c:v>
                </c:pt>
                <c:pt idx="1925">
                  <c:v>0.67066500921951766</c:v>
                </c:pt>
                <c:pt idx="1926">
                  <c:v>2.5047029288056968</c:v>
                </c:pt>
                <c:pt idx="1927">
                  <c:v>0.58054382945415117</c:v>
                </c:pt>
                <c:pt idx="1928">
                  <c:v>0.74642592341527247</c:v>
                </c:pt>
                <c:pt idx="1929">
                  <c:v>0.51926486815448036</c:v>
                </c:pt>
                <c:pt idx="1930">
                  <c:v>0.74935031838333466</c:v>
                </c:pt>
                <c:pt idx="1931">
                  <c:v>7.1006401799223573E-2</c:v>
                </c:pt>
                <c:pt idx="1932">
                  <c:v>0.45317262816561477</c:v>
                </c:pt>
                <c:pt idx="1933">
                  <c:v>2.1057946640225969</c:v>
                </c:pt>
                <c:pt idx="1934">
                  <c:v>0.91146332539834296</c:v>
                </c:pt>
                <c:pt idx="1935">
                  <c:v>0.29538094027580314</c:v>
                </c:pt>
                <c:pt idx="1936">
                  <c:v>0.62734110299170798</c:v>
                </c:pt>
                <c:pt idx="1937">
                  <c:v>-0.502712485966061</c:v>
                </c:pt>
                <c:pt idx="1938">
                  <c:v>0.20419930457047825</c:v>
                </c:pt>
                <c:pt idx="1939">
                  <c:v>0.56307938282270631</c:v>
                </c:pt>
                <c:pt idx="1940">
                  <c:v>0.45066140900956497</c:v>
                </c:pt>
                <c:pt idx="1941">
                  <c:v>2.2601428937132649E-2</c:v>
                </c:pt>
                <c:pt idx="1942">
                  <c:v>0.16046467219324612</c:v>
                </c:pt>
                <c:pt idx="1943">
                  <c:v>0.10410840334073865</c:v>
                </c:pt>
                <c:pt idx="1944">
                  <c:v>-9.9535673550914583E-2</c:v>
                </c:pt>
                <c:pt idx="1945">
                  <c:v>0.29598482763508022</c:v>
                </c:pt>
                <c:pt idx="1946">
                  <c:v>0.42550449832991272</c:v>
                </c:pt>
                <c:pt idx="1947">
                  <c:v>0.43788843840688124</c:v>
                </c:pt>
                <c:pt idx="1948">
                  <c:v>0.51323481789511805</c:v>
                </c:pt>
                <c:pt idx="1949">
                  <c:v>0.58770787745997344</c:v>
                </c:pt>
                <c:pt idx="1950">
                  <c:v>-4.0870385893651635</c:v>
                </c:pt>
                <c:pt idx="1951">
                  <c:v>0.30057877469392891</c:v>
                </c:pt>
                <c:pt idx="1952">
                  <c:v>1.0641303374197155</c:v>
                </c:pt>
                <c:pt idx="1953">
                  <c:v>0.33659614467619758</c:v>
                </c:pt>
                <c:pt idx="1954">
                  <c:v>3.1708859727338057E-2</c:v>
                </c:pt>
                <c:pt idx="1955">
                  <c:v>0.12810482574768517</c:v>
                </c:pt>
                <c:pt idx="1956">
                  <c:v>4.6542585937029937E-2</c:v>
                </c:pt>
                <c:pt idx="1957">
                  <c:v>0.1308474794596215</c:v>
                </c:pt>
                <c:pt idx="1958">
                  <c:v>-0.29319637634404627</c:v>
                </c:pt>
                <c:pt idx="1959">
                  <c:v>-0.30256277002043158</c:v>
                </c:pt>
                <c:pt idx="1960">
                  <c:v>1.4121259038589402</c:v>
                </c:pt>
                <c:pt idx="1961">
                  <c:v>0.45500390659648854</c:v>
                </c:pt>
                <c:pt idx="1962">
                  <c:v>0.19436518881292011</c:v>
                </c:pt>
                <c:pt idx="1963">
                  <c:v>7.3529035421965261E-2</c:v>
                </c:pt>
                <c:pt idx="1964">
                  <c:v>-6.0732489820306386</c:v>
                </c:pt>
                <c:pt idx="1965">
                  <c:v>9.7604427459966399</c:v>
                </c:pt>
                <c:pt idx="1966">
                  <c:v>-13.287808556012996</c:v>
                </c:pt>
                <c:pt idx="1967">
                  <c:v>-0.64385618977472447</c:v>
                </c:pt>
                <c:pt idx="1968">
                  <c:v>-12.644006462681574</c:v>
                </c:pt>
                <c:pt idx="1969">
                  <c:v>-0.17749588336212493</c:v>
                </c:pt>
                <c:pt idx="1970">
                  <c:v>-1.9500281062528939</c:v>
                </c:pt>
                <c:pt idx="1971">
                  <c:v>0.19070814092167976</c:v>
                </c:pt>
                <c:pt idx="1972">
                  <c:v>-7.9210753379120966E-2</c:v>
                </c:pt>
                <c:pt idx="1973">
                  <c:v>-7.6044190754621085E-2</c:v>
                </c:pt>
                <c:pt idx="1974">
                  <c:v>-0.17815220523411765</c:v>
                </c:pt>
                <c:pt idx="1975">
                  <c:v>0.2793522517598902</c:v>
                </c:pt>
                <c:pt idx="1976">
                  <c:v>0.31401325920650741</c:v>
                </c:pt>
                <c:pt idx="1977">
                  <c:v>-0.16282394506716838</c:v>
                </c:pt>
                <c:pt idx="1978">
                  <c:v>0.37821722573390654</c:v>
                </c:pt>
                <c:pt idx="1979">
                  <c:v>-1.8712260262170689E-2</c:v>
                </c:pt>
                <c:pt idx="1980">
                  <c:v>0.50748374804343899</c:v>
                </c:pt>
                <c:pt idx="1981">
                  <c:v>-0.43589610417650798</c:v>
                </c:pt>
                <c:pt idx="1982">
                  <c:v>-6.3229978827217528E-3</c:v>
                </c:pt>
                <c:pt idx="1983">
                  <c:v>0.24935946893671726</c:v>
                </c:pt>
                <c:pt idx="1984">
                  <c:v>-0.21760586195090115</c:v>
                </c:pt>
                <c:pt idx="1985">
                  <c:v>-10.703326841459814</c:v>
                </c:pt>
                <c:pt idx="1986">
                  <c:v>-0.84799690655494997</c:v>
                </c:pt>
                <c:pt idx="1987">
                  <c:v>0.4575831942449286</c:v>
                </c:pt>
                <c:pt idx="1988">
                  <c:v>-1.2696649036849663</c:v>
                </c:pt>
                <c:pt idx="1989">
                  <c:v>1.4109331009461068</c:v>
                </c:pt>
                <c:pt idx="1990">
                  <c:v>2.4322382400324525</c:v>
                </c:pt>
                <c:pt idx="1991">
                  <c:v>6.6438561897747253</c:v>
                </c:pt>
                <c:pt idx="1992">
                  <c:v>-0.21596257207092676</c:v>
                </c:pt>
                <c:pt idx="1993">
                  <c:v>-0.17533907807245416</c:v>
                </c:pt>
                <c:pt idx="1994">
                  <c:v>0.29418310440445794</c:v>
                </c:pt>
                <c:pt idx="1995">
                  <c:v>0.15200309344505006</c:v>
                </c:pt>
                <c:pt idx="1996">
                  <c:v>4.8541655745993539</c:v>
                </c:pt>
                <c:pt idx="1997">
                  <c:v>0.34103691783506718</c:v>
                </c:pt>
                <c:pt idx="1998">
                  <c:v>4.4441682985718289</c:v>
                </c:pt>
                <c:pt idx="1999">
                  <c:v>1.2002986504858313</c:v>
                </c:pt>
                <c:pt idx="2000">
                  <c:v>0.16689730874474418</c:v>
                </c:pt>
                <c:pt idx="2001">
                  <c:v>-1.652131343084156</c:v>
                </c:pt>
                <c:pt idx="2002">
                  <c:v>-15.263477059480126</c:v>
                </c:pt>
                <c:pt idx="2003">
                  <c:v>-3.9790614516799043</c:v>
                </c:pt>
                <c:pt idx="2004">
                  <c:v>0.57978226161547608</c:v>
                </c:pt>
                <c:pt idx="2005">
                  <c:v>-1.0684410561018762</c:v>
                </c:pt>
                <c:pt idx="2006">
                  <c:v>-0.83007499855768763</c:v>
                </c:pt>
                <c:pt idx="2007">
                  <c:v>8.3822637581148367</c:v>
                </c:pt>
                <c:pt idx="2008">
                  <c:v>-4.9858701105138801</c:v>
                </c:pt>
                <c:pt idx="2009">
                  <c:v>0.31836147986717028</c:v>
                </c:pt>
                <c:pt idx="2010">
                  <c:v>0.55254102302877894</c:v>
                </c:pt>
                <c:pt idx="2011">
                  <c:v>-11.451554569765362</c:v>
                </c:pt>
                <c:pt idx="2012">
                  <c:v>-1.698637475507107</c:v>
                </c:pt>
                <c:pt idx="2013">
                  <c:v>0.90413998459248424</c:v>
                </c:pt>
                <c:pt idx="2014">
                  <c:v>0.32192809488736207</c:v>
                </c:pt>
                <c:pt idx="2015">
                  <c:v>0.87294326368518094</c:v>
                </c:pt>
                <c:pt idx="2016">
                  <c:v>0.40372218605100979</c:v>
                </c:pt>
                <c:pt idx="2017">
                  <c:v>-0.28128611039001666</c:v>
                </c:pt>
                <c:pt idx="2018">
                  <c:v>-9.0083989245285918E-4</c:v>
                </c:pt>
                <c:pt idx="2019">
                  <c:v>0.91753783980802694</c:v>
                </c:pt>
                <c:pt idx="2020">
                  <c:v>2.3197660338103345</c:v>
                </c:pt>
                <c:pt idx="2021">
                  <c:v>12.673603533168777</c:v>
                </c:pt>
                <c:pt idx="2022">
                  <c:v>1.11418406600661</c:v>
                </c:pt>
                <c:pt idx="2023">
                  <c:v>-0.19282540355239131</c:v>
                </c:pt>
                <c:pt idx="2024">
                  <c:v>0.23132554610645581</c:v>
                </c:pt>
                <c:pt idx="2025">
                  <c:v>5.8627729970708295E-2</c:v>
                </c:pt>
                <c:pt idx="2026">
                  <c:v>-2.3750168894130197</c:v>
                </c:pt>
                <c:pt idx="2027">
                  <c:v>-11.731460464782433</c:v>
                </c:pt>
                <c:pt idx="2028">
                  <c:v>1.0667870912112021</c:v>
                </c:pt>
                <c:pt idx="2029">
                  <c:v>0.23815973719476458</c:v>
                </c:pt>
                <c:pt idx="2030">
                  <c:v>7.6486571760385464</c:v>
                </c:pt>
                <c:pt idx="2031">
                  <c:v>1.3676154428173557</c:v>
                </c:pt>
                <c:pt idx="2032">
                  <c:v>10.229219383469125</c:v>
                </c:pt>
                <c:pt idx="2033">
                  <c:v>9.229619965185119</c:v>
                </c:pt>
                <c:pt idx="2034">
                  <c:v>-5.0739559429115904</c:v>
                </c:pt>
                <c:pt idx="2035">
                  <c:v>5.6911120778556923E-3</c:v>
                </c:pt>
                <c:pt idx="2036">
                  <c:v>-7.0660891904577721</c:v>
                </c:pt>
                <c:pt idx="2037">
                  <c:v>1.6577607109809385</c:v>
                </c:pt>
                <c:pt idx="2038">
                  <c:v>0.47296585203618208</c:v>
                </c:pt>
                <c:pt idx="2039">
                  <c:v>8.2856932404284267E-2</c:v>
                </c:pt>
                <c:pt idx="2040">
                  <c:v>0.55206020481373352</c:v>
                </c:pt>
                <c:pt idx="2041">
                  <c:v>11.059119092544519</c:v>
                </c:pt>
                <c:pt idx="2042">
                  <c:v>-6.1577647209251081E-2</c:v>
                </c:pt>
                <c:pt idx="2043">
                  <c:v>-6.704409576178641E-2</c:v>
                </c:pt>
                <c:pt idx="2044">
                  <c:v>3.0527727844927757</c:v>
                </c:pt>
                <c:pt idx="2045">
                  <c:v>2.6420539471407394</c:v>
                </c:pt>
                <c:pt idx="2046">
                  <c:v>2.7796099315747003</c:v>
                </c:pt>
                <c:pt idx="2047">
                  <c:v>2.0177881937630593E-2</c:v>
                </c:pt>
                <c:pt idx="2048">
                  <c:v>-3.5575950937341387</c:v>
                </c:pt>
                <c:pt idx="2049">
                  <c:v>-1.8055526794236183</c:v>
                </c:pt>
                <c:pt idx="2050">
                  <c:v>-0.15425554517642845</c:v>
                </c:pt>
                <c:pt idx="2051">
                  <c:v>-8.3837042924740537</c:v>
                </c:pt>
                <c:pt idx="2052">
                  <c:v>0.99969953242817788</c:v>
                </c:pt>
                <c:pt idx="2053">
                  <c:v>2.9874469496569156</c:v>
                </c:pt>
                <c:pt idx="2054">
                  <c:v>-1.1511221560922027</c:v>
                </c:pt>
                <c:pt idx="2055">
                  <c:v>10.451211111832329</c:v>
                </c:pt>
                <c:pt idx="2056">
                  <c:v>0.51457317282975856</c:v>
                </c:pt>
                <c:pt idx="2057">
                  <c:v>-5.9273295697223748E-2</c:v>
                </c:pt>
                <c:pt idx="2058">
                  <c:v>0.20069735023712892</c:v>
                </c:pt>
                <c:pt idx="2059">
                  <c:v>-0.21056698593965778</c:v>
                </c:pt>
                <c:pt idx="2060">
                  <c:v>-0.2515387669959645</c:v>
                </c:pt>
                <c:pt idx="2061">
                  <c:v>0.33441903907055903</c:v>
                </c:pt>
                <c:pt idx="2062">
                  <c:v>0.99924088656975829</c:v>
                </c:pt>
                <c:pt idx="2063">
                  <c:v>0.49749965947081659</c:v>
                </c:pt>
                <c:pt idx="2064">
                  <c:v>-1.7819993477807099</c:v>
                </c:pt>
                <c:pt idx="2065">
                  <c:v>-7.6486571760385464</c:v>
                </c:pt>
                <c:pt idx="2066">
                  <c:v>9.3822637581148367</c:v>
                </c:pt>
                <c:pt idx="2067">
                  <c:v>2.0793993444882095</c:v>
                </c:pt>
                <c:pt idx="2068">
                  <c:v>-10.518980929170402</c:v>
                </c:pt>
                <c:pt idx="2069">
                  <c:v>0</c:v>
                </c:pt>
                <c:pt idx="2070">
                  <c:v>-0.18623706705008847</c:v>
                </c:pt>
                <c:pt idx="2071">
                  <c:v>-5.0874628412503391</c:v>
                </c:pt>
                <c:pt idx="2072">
                  <c:v>0.70343597060101171</c:v>
                </c:pt>
                <c:pt idx="2073">
                  <c:v>-0.66719531586203185</c:v>
                </c:pt>
                <c:pt idx="2074">
                  <c:v>0.40174067666538588</c:v>
                </c:pt>
                <c:pt idx="2075">
                  <c:v>-0.89284705452169388</c:v>
                </c:pt>
                <c:pt idx="2076">
                  <c:v>-0.79874179175289584</c:v>
                </c:pt>
                <c:pt idx="2077">
                  <c:v>0.20618219415518899</c:v>
                </c:pt>
                <c:pt idx="2078">
                  <c:v>0.25032335408423978</c:v>
                </c:pt>
                <c:pt idx="2079">
                  <c:v>0.59838301648347769</c:v>
                </c:pt>
                <c:pt idx="2080">
                  <c:v>1.2954558835261716</c:v>
                </c:pt>
                <c:pt idx="2081">
                  <c:v>-0.65992455840237818</c:v>
                </c:pt>
                <c:pt idx="2082">
                  <c:v>-9.3491423469812665E-2</c:v>
                </c:pt>
                <c:pt idx="2083">
                  <c:v>12.323805382128032</c:v>
                </c:pt>
                <c:pt idx="2084">
                  <c:v>-0.15252195518086684</c:v>
                </c:pt>
                <c:pt idx="2085">
                  <c:v>4.8657551718162091E-3</c:v>
                </c:pt>
                <c:pt idx="2086">
                  <c:v>0.36058971525646732</c:v>
                </c:pt>
                <c:pt idx="2087">
                  <c:v>-2.5664405010084952</c:v>
                </c:pt>
                <c:pt idx="2088">
                  <c:v>1.9009706240647009</c:v>
                </c:pt>
                <c:pt idx="2089">
                  <c:v>-0.63226821549951318</c:v>
                </c:pt>
                <c:pt idx="2090">
                  <c:v>-2.8011895492518897</c:v>
                </c:pt>
                <c:pt idx="2091">
                  <c:v>-8.0624959257337636</c:v>
                </c:pt>
                <c:pt idx="2092">
                  <c:v>9.5196362528432132</c:v>
                </c:pt>
                <c:pt idx="2093">
                  <c:v>0.58316025808717065</c:v>
                </c:pt>
                <c:pt idx="2094">
                  <c:v>1.9138433562502852</c:v>
                </c:pt>
                <c:pt idx="2095">
                  <c:v>-9.7598881832218343</c:v>
                </c:pt>
                <c:pt idx="2096">
                  <c:v>-1.1739397644918899</c:v>
                </c:pt>
                <c:pt idx="2097">
                  <c:v>12.146462606921792</c:v>
                </c:pt>
                <c:pt idx="2098">
                  <c:v>0.58466209571415939</c:v>
                </c:pt>
                <c:pt idx="2099">
                  <c:v>0.63226821549951295</c:v>
                </c:pt>
                <c:pt idx="2100">
                  <c:v>0.71120249810112435</c:v>
                </c:pt>
                <c:pt idx="2101">
                  <c:v>0.32192809488736263</c:v>
                </c:pt>
                <c:pt idx="2102">
                  <c:v>-0.37196877738695749</c:v>
                </c:pt>
                <c:pt idx="2103">
                  <c:v>-0.9135419292106014</c:v>
                </c:pt>
                <c:pt idx="2104">
                  <c:v>0.12553088208385912</c:v>
                </c:pt>
                <c:pt idx="2105">
                  <c:v>0.37439551478149791</c:v>
                </c:pt>
                <c:pt idx="2106">
                  <c:v>0.14295795384204282</c:v>
                </c:pt>
                <c:pt idx="2107">
                  <c:v>0.30812229536233166</c:v>
                </c:pt>
                <c:pt idx="2108">
                  <c:v>-1.9492368863181138</c:v>
                </c:pt>
                <c:pt idx="2109">
                  <c:v>2.0827404310079363</c:v>
                </c:pt>
                <c:pt idx="2110">
                  <c:v>0.86050203230919531</c:v>
                </c:pt>
                <c:pt idx="2111">
                  <c:v>2.2609600775959353</c:v>
                </c:pt>
                <c:pt idx="2112">
                  <c:v>0.17449773123213647</c:v>
                </c:pt>
                <c:pt idx="2113">
                  <c:v>12.916936867972057</c:v>
                </c:pt>
                <c:pt idx="2114">
                  <c:v>0.49515354087125885</c:v>
                </c:pt>
                <c:pt idx="2115">
                  <c:v>-1.5579954531208871</c:v>
                </c:pt>
                <c:pt idx="2116">
                  <c:v>-10.917123403264748</c:v>
                </c:pt>
                <c:pt idx="2117">
                  <c:v>-15.75587859705111</c:v>
                </c:pt>
                <c:pt idx="2118">
                  <c:v>0.18302998906567414</c:v>
                </c:pt>
                <c:pt idx="2119">
                  <c:v>2.4247546246676896E-2</c:v>
                </c:pt>
                <c:pt idx="2120">
                  <c:v>-8.0624959257337636</c:v>
                </c:pt>
                <c:pt idx="2121">
                  <c:v>-0.21588645747703783</c:v>
                </c:pt>
                <c:pt idx="2122">
                  <c:v>0.79007693062576856</c:v>
                </c:pt>
                <c:pt idx="2123">
                  <c:v>0.6974372299795687</c:v>
                </c:pt>
                <c:pt idx="2124">
                  <c:v>0.77760757866355223</c:v>
                </c:pt>
                <c:pt idx="2125">
                  <c:v>5.9148833863620496</c:v>
                </c:pt>
                <c:pt idx="2126">
                  <c:v>-0.89715159240824982</c:v>
                </c:pt>
                <c:pt idx="2127">
                  <c:v>-4.2435266320396813E-2</c:v>
                </c:pt>
                <c:pt idx="2128">
                  <c:v>0.62385151411475126</c:v>
                </c:pt>
                <c:pt idx="2129">
                  <c:v>0.24100809950379498</c:v>
                </c:pt>
                <c:pt idx="2130">
                  <c:v>0.17615695515382701</c:v>
                </c:pt>
                <c:pt idx="2131">
                  <c:v>-0.10573925353958005</c:v>
                </c:pt>
                <c:pt idx="2132">
                  <c:v>0.65896308216493327</c:v>
                </c:pt>
                <c:pt idx="2133">
                  <c:v>9.9848931076097927</c:v>
                </c:pt>
                <c:pt idx="2134">
                  <c:v>2.2608411454947266</c:v>
                </c:pt>
                <c:pt idx="2135">
                  <c:v>-2.2305626908382776</c:v>
                </c:pt>
                <c:pt idx="2136">
                  <c:v>12.362765744153956</c:v>
                </c:pt>
                <c:pt idx="2137">
                  <c:v>12.434106928609955</c:v>
                </c:pt>
                <c:pt idx="2138">
                  <c:v>7.6486571760385464</c:v>
                </c:pt>
                <c:pt idx="2139">
                  <c:v>-2.1360615495760285</c:v>
                </c:pt>
                <c:pt idx="2140">
                  <c:v>-10.472013835457064</c:v>
                </c:pt>
                <c:pt idx="2141">
                  <c:v>1.992804498595796</c:v>
                </c:pt>
                <c:pt idx="2142">
                  <c:v>-9.9667457608995313</c:v>
                </c:pt>
                <c:pt idx="2143">
                  <c:v>0.23132554610645553</c:v>
                </c:pt>
                <c:pt idx="2144">
                  <c:v>0.23132554610645553</c:v>
                </c:pt>
                <c:pt idx="2145">
                  <c:v>0.32192809488736235</c:v>
                </c:pt>
                <c:pt idx="2146">
                  <c:v>-3.6960086062648605</c:v>
                </c:pt>
                <c:pt idx="2147">
                  <c:v>0.28191241603948314</c:v>
                </c:pt>
                <c:pt idx="2148">
                  <c:v>-8.0624959257337636</c:v>
                </c:pt>
                <c:pt idx="2149">
                  <c:v>0.67171306028083444</c:v>
                </c:pt>
                <c:pt idx="2150">
                  <c:v>0.20546911829997902</c:v>
                </c:pt>
                <c:pt idx="2151">
                  <c:v>-3.6045428998820763</c:v>
                </c:pt>
                <c:pt idx="2152">
                  <c:v>4.5087889528537886E-2</c:v>
                </c:pt>
                <c:pt idx="2153">
                  <c:v>0.27592391759166957</c:v>
                </c:pt>
                <c:pt idx="2154">
                  <c:v>9.0588936890535692</c:v>
                </c:pt>
                <c:pt idx="2155">
                  <c:v>0.18260811645414662</c:v>
                </c:pt>
                <c:pt idx="2156">
                  <c:v>-1.7635419905826497E-2</c:v>
                </c:pt>
                <c:pt idx="2157">
                  <c:v>-5.8102954563568281E-2</c:v>
                </c:pt>
                <c:pt idx="2158">
                  <c:v>-0.13597766951897464</c:v>
                </c:pt>
                <c:pt idx="2159">
                  <c:v>0.31015092711100917</c:v>
                </c:pt>
                <c:pt idx="2160">
                  <c:v>-4.2898992406947238</c:v>
                </c:pt>
                <c:pt idx="2161">
                  <c:v>0.99999999999999989</c:v>
                </c:pt>
                <c:pt idx="2162">
                  <c:v>11.518653155673389</c:v>
                </c:pt>
                <c:pt idx="2163">
                  <c:v>1.3890422907458995</c:v>
                </c:pt>
                <c:pt idx="2164">
                  <c:v>-0.3340406357618142</c:v>
                </c:pt>
                <c:pt idx="2165">
                  <c:v>8.0606959316875546</c:v>
                </c:pt>
                <c:pt idx="2166">
                  <c:v>9.3815429511845849</c:v>
                </c:pt>
                <c:pt idx="2167">
                  <c:v>-1.736005078124808</c:v>
                </c:pt>
                <c:pt idx="2168">
                  <c:v>-13.08137247435552</c:v>
                </c:pt>
                <c:pt idx="2169">
                  <c:v>-8.0624959257337636</c:v>
                </c:pt>
                <c:pt idx="2170">
                  <c:v>-10.451554569765362</c:v>
                </c:pt>
                <c:pt idx="2171">
                  <c:v>9.4517598784289766E-2</c:v>
                </c:pt>
                <c:pt idx="2172">
                  <c:v>-8.0624959257337636</c:v>
                </c:pt>
                <c:pt idx="2173">
                  <c:v>-5.9399573590929373</c:v>
                </c:pt>
                <c:pt idx="2174">
                  <c:v>3.8925353026314489</c:v>
                </c:pt>
                <c:pt idx="2175">
                  <c:v>-1.5145731728297585</c:v>
                </c:pt>
                <c:pt idx="2176">
                  <c:v>0.36528446408174442</c:v>
                </c:pt>
                <c:pt idx="2177">
                  <c:v>-0.27897594970281547</c:v>
                </c:pt>
                <c:pt idx="2178">
                  <c:v>0.13535185289488599</c:v>
                </c:pt>
                <c:pt idx="2179">
                  <c:v>1.7506405310632824</c:v>
                </c:pt>
                <c:pt idx="2180">
                  <c:v>0.93851059835297024</c:v>
                </c:pt>
                <c:pt idx="2181">
                  <c:v>4.7548875021634691</c:v>
                </c:pt>
                <c:pt idx="2182">
                  <c:v>4.7548875021634691</c:v>
                </c:pt>
                <c:pt idx="2183">
                  <c:v>-4.4755332929289136</c:v>
                </c:pt>
                <c:pt idx="2184">
                  <c:v>-3.3104553104434138</c:v>
                </c:pt>
                <c:pt idx="2185">
                  <c:v>5.0732489820306386</c:v>
                </c:pt>
                <c:pt idx="2186">
                  <c:v>3.8073549220576046</c:v>
                </c:pt>
                <c:pt idx="2187">
                  <c:v>-4.4755332929289136</c:v>
                </c:pt>
                <c:pt idx="2188">
                  <c:v>1.4671260104272976</c:v>
                </c:pt>
                <c:pt idx="2189">
                  <c:v>1.5849625007211563</c:v>
                </c:pt>
                <c:pt idx="2190">
                  <c:v>-1.1432570509802327</c:v>
                </c:pt>
                <c:pt idx="2191">
                  <c:v>-9.0597950917951025</c:v>
                </c:pt>
                <c:pt idx="2192">
                  <c:v>-1.637874031759599</c:v>
                </c:pt>
                <c:pt idx="2193">
                  <c:v>0.3608817292319384</c:v>
                </c:pt>
                <c:pt idx="2194">
                  <c:v>0.13367843523196929</c:v>
                </c:pt>
                <c:pt idx="2195">
                  <c:v>3.5624951605952258</c:v>
                </c:pt>
                <c:pt idx="2196">
                  <c:v>7.0660891904577738</c:v>
                </c:pt>
                <c:pt idx="2197">
                  <c:v>12.840384550711667</c:v>
                </c:pt>
                <c:pt idx="2198">
                  <c:v>1.359402800306025</c:v>
                </c:pt>
                <c:pt idx="2199">
                  <c:v>-0.19154336346282413</c:v>
                </c:pt>
                <c:pt idx="2200">
                  <c:v>8.5391491230644379E-2</c:v>
                </c:pt>
                <c:pt idx="2201">
                  <c:v>-7.0660891904577721</c:v>
                </c:pt>
                <c:pt idx="2202">
                  <c:v>0.86993945943562712</c:v>
                </c:pt>
                <c:pt idx="2203">
                  <c:v>0.73696559416620611</c:v>
                </c:pt>
                <c:pt idx="2204">
                  <c:v>-0.16992500144231246</c:v>
                </c:pt>
                <c:pt idx="2205">
                  <c:v>0.55140994101012963</c:v>
                </c:pt>
                <c:pt idx="2206">
                  <c:v>-11.103506382011545</c:v>
                </c:pt>
                <c:pt idx="2207">
                  <c:v>-2.1343010917115914</c:v>
                </c:pt>
                <c:pt idx="2208">
                  <c:v>0.75191828340370881</c:v>
                </c:pt>
                <c:pt idx="2209">
                  <c:v>0.21864028647534031</c:v>
                </c:pt>
                <c:pt idx="2210">
                  <c:v>2.1865108983858934</c:v>
                </c:pt>
                <c:pt idx="2211">
                  <c:v>-1.4360991148066733</c:v>
                </c:pt>
                <c:pt idx="2212">
                  <c:v>-0.62803122261304234</c:v>
                </c:pt>
                <c:pt idx="2213">
                  <c:v>7.0660891904577738</c:v>
                </c:pt>
                <c:pt idx="2214">
                  <c:v>-10.188176705998536</c:v>
                </c:pt>
                <c:pt idx="2215">
                  <c:v>-1.485426827170242</c:v>
                </c:pt>
                <c:pt idx="2216">
                  <c:v>9.6444571875092606</c:v>
                </c:pt>
                <c:pt idx="2217">
                  <c:v>-9.8667637673533513</c:v>
                </c:pt>
                <c:pt idx="2218">
                  <c:v>0.37784693997042706</c:v>
                </c:pt>
                <c:pt idx="2219">
                  <c:v>0.65734842610283806</c:v>
                </c:pt>
                <c:pt idx="2220">
                  <c:v>1.5841612260319176</c:v>
                </c:pt>
                <c:pt idx="2221">
                  <c:v>-15.904399421380555</c:v>
                </c:pt>
                <c:pt idx="2222">
                  <c:v>0.72869797818260562</c:v>
                </c:pt>
                <c:pt idx="2223">
                  <c:v>-5.7548875021634682</c:v>
                </c:pt>
                <c:pt idx="2224">
                  <c:v>-0.27798474729976519</c:v>
                </c:pt>
                <c:pt idx="2225">
                  <c:v>0.7401328732448893</c:v>
                </c:pt>
                <c:pt idx="2226">
                  <c:v>0.40068220630177404</c:v>
                </c:pt>
                <c:pt idx="2227">
                  <c:v>0.67807190511263782</c:v>
                </c:pt>
                <c:pt idx="2228">
                  <c:v>1.0191088229477048</c:v>
                </c:pt>
                <c:pt idx="2229">
                  <c:v>0.30116953472056479</c:v>
                </c:pt>
                <c:pt idx="2230">
                  <c:v>0.86180270607998055</c:v>
                </c:pt>
                <c:pt idx="2231">
                  <c:v>-9.3822637581148367</c:v>
                </c:pt>
                <c:pt idx="2232">
                  <c:v>-7.0660891904577721</c:v>
                </c:pt>
                <c:pt idx="2233">
                  <c:v>0.35755200461808373</c:v>
                </c:pt>
                <c:pt idx="2234">
                  <c:v>9.8110085449847992E-2</c:v>
                </c:pt>
                <c:pt idx="2235">
                  <c:v>1.4222330006830475</c:v>
                </c:pt>
                <c:pt idx="2236">
                  <c:v>1.3808217839409311</c:v>
                </c:pt>
                <c:pt idx="2237">
                  <c:v>1.2163179069267636</c:v>
                </c:pt>
                <c:pt idx="2238">
                  <c:v>-0.16605718400259925</c:v>
                </c:pt>
                <c:pt idx="2239">
                  <c:v>6.5095028221884982E-2</c:v>
                </c:pt>
                <c:pt idx="2240">
                  <c:v>12.786814143616768</c:v>
                </c:pt>
                <c:pt idx="2241">
                  <c:v>0.5265787474041459</c:v>
                </c:pt>
                <c:pt idx="2242">
                  <c:v>9.0451396030069853E-3</c:v>
                </c:pt>
                <c:pt idx="2243">
                  <c:v>0.18057224564182084</c:v>
                </c:pt>
                <c:pt idx="2244">
                  <c:v>7.6462586799900292</c:v>
                </c:pt>
                <c:pt idx="2245">
                  <c:v>0.60572106088795352</c:v>
                </c:pt>
                <c:pt idx="2246">
                  <c:v>-0.27262045466299145</c:v>
                </c:pt>
                <c:pt idx="2247">
                  <c:v>0.86711474637483776</c:v>
                </c:pt>
                <c:pt idx="2248">
                  <c:v>-5.3457748368417297</c:v>
                </c:pt>
                <c:pt idx="2249">
                  <c:v>0.47830239273686015</c:v>
                </c:pt>
                <c:pt idx="2250">
                  <c:v>0.28379296600059134</c:v>
                </c:pt>
                <c:pt idx="2251">
                  <c:v>0.72270490104103624</c:v>
                </c:pt>
                <c:pt idx="2252">
                  <c:v>11.673897930688602</c:v>
                </c:pt>
                <c:pt idx="2253">
                  <c:v>-0.3048545815284211</c:v>
                </c:pt>
                <c:pt idx="2254">
                  <c:v>11.739921216472936</c:v>
                </c:pt>
                <c:pt idx="2255">
                  <c:v>-0.26303440583379395</c:v>
                </c:pt>
                <c:pt idx="2256">
                  <c:v>-1.7629894021791385E-2</c:v>
                </c:pt>
                <c:pt idx="2257">
                  <c:v>0.2969817377571316</c:v>
                </c:pt>
                <c:pt idx="2258">
                  <c:v>3.4914924676461601</c:v>
                </c:pt>
                <c:pt idx="2259">
                  <c:v>10.91687468418114</c:v>
                </c:pt>
                <c:pt idx="2260">
                  <c:v>2.5718089529538393</c:v>
                </c:pt>
                <c:pt idx="2261">
                  <c:v>7.2756342435313842E-2</c:v>
                </c:pt>
                <c:pt idx="2262">
                  <c:v>-9.9848928365062026E-2</c:v>
                </c:pt>
                <c:pt idx="2263">
                  <c:v>8.832678225519143E-2</c:v>
                </c:pt>
                <c:pt idx="2264">
                  <c:v>0.17870588698452208</c:v>
                </c:pt>
                <c:pt idx="2265">
                  <c:v>0.21916852046216156</c:v>
                </c:pt>
                <c:pt idx="2266">
                  <c:v>-0.17942497318303946</c:v>
                </c:pt>
                <c:pt idx="2267">
                  <c:v>1.2223924213364481</c:v>
                </c:pt>
                <c:pt idx="2268">
                  <c:v>-9.0606959316875546</c:v>
                </c:pt>
                <c:pt idx="2269">
                  <c:v>0.49910176406731827</c:v>
                </c:pt>
                <c:pt idx="2270">
                  <c:v>0.32856683013259519</c:v>
                </c:pt>
                <c:pt idx="2271">
                  <c:v>1.4150374992788439</c:v>
                </c:pt>
                <c:pt idx="2272">
                  <c:v>1.9874469496569156</c:v>
                </c:pt>
                <c:pt idx="2273">
                  <c:v>-8.3822637581148385</c:v>
                </c:pt>
                <c:pt idx="2274">
                  <c:v>2.0992723631160772</c:v>
                </c:pt>
                <c:pt idx="2275">
                  <c:v>-0.15184296302245504</c:v>
                </c:pt>
                <c:pt idx="2276">
                  <c:v>3.6220187912753159E-2</c:v>
                </c:pt>
                <c:pt idx="2277">
                  <c:v>0.40275916950040713</c:v>
                </c:pt>
                <c:pt idx="2278">
                  <c:v>-1.3805799525030428E-2</c:v>
                </c:pt>
                <c:pt idx="2279">
                  <c:v>1.2861180189468353</c:v>
                </c:pt>
                <c:pt idx="2280">
                  <c:v>-0.55486046893173724</c:v>
                </c:pt>
                <c:pt idx="2281">
                  <c:v>0.2209089301611174</c:v>
                </c:pt>
                <c:pt idx="2282">
                  <c:v>-10.966024713800364</c:v>
                </c:pt>
                <c:pt idx="2283">
                  <c:v>0.35954238668714045</c:v>
                </c:pt>
                <c:pt idx="2284">
                  <c:v>0.34330174567992972</c:v>
                </c:pt>
                <c:pt idx="2285">
                  <c:v>2.5839611159090432</c:v>
                </c:pt>
                <c:pt idx="2286">
                  <c:v>0.18844508941311033</c:v>
                </c:pt>
                <c:pt idx="2287">
                  <c:v>0</c:v>
                </c:pt>
                <c:pt idx="2288">
                  <c:v>7.8855420711239507E-2</c:v>
                </c:pt>
                <c:pt idx="2289">
                  <c:v>-7.0660891904577721</c:v>
                </c:pt>
                <c:pt idx="2290">
                  <c:v>0.16463070177279934</c:v>
                </c:pt>
                <c:pt idx="2291">
                  <c:v>4.1552489444506256E-2</c:v>
                </c:pt>
                <c:pt idx="2292">
                  <c:v>-11.307200809140809</c:v>
                </c:pt>
                <c:pt idx="2293">
                  <c:v>-9.0606959316875546</c:v>
                </c:pt>
                <c:pt idx="2294">
                  <c:v>-0.62274390803533575</c:v>
                </c:pt>
                <c:pt idx="2295">
                  <c:v>0.68104960491253319</c:v>
                </c:pt>
                <c:pt idx="2296">
                  <c:v>2.3104553104434142</c:v>
                </c:pt>
                <c:pt idx="2297">
                  <c:v>-1.7009944941682664</c:v>
                </c:pt>
                <c:pt idx="2298">
                  <c:v>-14.510104800885898</c:v>
                </c:pt>
                <c:pt idx="2299">
                  <c:v>-0.15200309344504997</c:v>
                </c:pt>
                <c:pt idx="2300">
                  <c:v>1.1851298730536448</c:v>
                </c:pt>
                <c:pt idx="2301">
                  <c:v>-0.18521487246690779</c:v>
                </c:pt>
                <c:pt idx="2302">
                  <c:v>-10.229619965185119</c:v>
                </c:pt>
                <c:pt idx="2303">
                  <c:v>-7.7135991870113241</c:v>
                </c:pt>
                <c:pt idx="2304">
                  <c:v>0.1699250014423121</c:v>
                </c:pt>
                <c:pt idx="2305">
                  <c:v>9.7598881832218343</c:v>
                </c:pt>
                <c:pt idx="2306">
                  <c:v>0.33014860169233107</c:v>
                </c:pt>
                <c:pt idx="2307">
                  <c:v>-9.0606959316875546</c:v>
                </c:pt>
                <c:pt idx="2308">
                  <c:v>0.45187426745921505</c:v>
                </c:pt>
                <c:pt idx="2309">
                  <c:v>0.31832585820716658</c:v>
                </c:pt>
                <c:pt idx="2310">
                  <c:v>2.8744691179161412</c:v>
                </c:pt>
                <c:pt idx="2311">
                  <c:v>8.3822637581148367</c:v>
                </c:pt>
                <c:pt idx="2312">
                  <c:v>-10.306821202497154</c:v>
                </c:pt>
                <c:pt idx="2313">
                  <c:v>-4.3692338096657197</c:v>
                </c:pt>
                <c:pt idx="2314">
                  <c:v>-9.0660451655115768</c:v>
                </c:pt>
                <c:pt idx="2315">
                  <c:v>0.47980775466908143</c:v>
                </c:pt>
                <c:pt idx="2316">
                  <c:v>4.3390016082463045</c:v>
                </c:pt>
                <c:pt idx="2317">
                  <c:v>0</c:v>
                </c:pt>
                <c:pt idx="2318">
                  <c:v>-10.917372079476841</c:v>
                </c:pt>
                <c:pt idx="2319">
                  <c:v>13.081316989285773</c:v>
                </c:pt>
                <c:pt idx="2320">
                  <c:v>8.8536674601656914E-2</c:v>
                </c:pt>
                <c:pt idx="2321">
                  <c:v>0.14135584924554159</c:v>
                </c:pt>
                <c:pt idx="2322">
                  <c:v>0.36518129284124634</c:v>
                </c:pt>
                <c:pt idx="2323">
                  <c:v>9.5189809291704002</c:v>
                </c:pt>
                <c:pt idx="2324">
                  <c:v>-7.6486571760385464</c:v>
                </c:pt>
                <c:pt idx="2325">
                  <c:v>2.7940297576790232</c:v>
                </c:pt>
                <c:pt idx="2326">
                  <c:v>1.84799690655495</c:v>
                </c:pt>
                <c:pt idx="2327">
                  <c:v>-4.8729674535400775</c:v>
                </c:pt>
                <c:pt idx="2328">
                  <c:v>0.18057224564182114</c:v>
                </c:pt>
                <c:pt idx="2329">
                  <c:v>2.0995356735509145</c:v>
                </c:pt>
                <c:pt idx="2330">
                  <c:v>7.6462586799900292</c:v>
                </c:pt>
                <c:pt idx="2331">
                  <c:v>14.55076682267522</c:v>
                </c:pt>
                <c:pt idx="2332">
                  <c:v>-0.15111773285212793</c:v>
                </c:pt>
                <c:pt idx="2333">
                  <c:v>7.0660891904577721</c:v>
                </c:pt>
                <c:pt idx="2334">
                  <c:v>5.7548875021634682</c:v>
                </c:pt>
                <c:pt idx="2335">
                  <c:v>1.7887481362687525</c:v>
                </c:pt>
                <c:pt idx="2336">
                  <c:v>1.0993295889793349</c:v>
                </c:pt>
                <c:pt idx="2337">
                  <c:v>8.8672787397096631</c:v>
                </c:pt>
                <c:pt idx="2338">
                  <c:v>0.76625990096024466</c:v>
                </c:pt>
                <c:pt idx="2339">
                  <c:v>-2.9671686075326273</c:v>
                </c:pt>
                <c:pt idx="2340">
                  <c:v>-1.2671040701428407</c:v>
                </c:pt>
                <c:pt idx="2341">
                  <c:v>0.30875270613962874</c:v>
                </c:pt>
                <c:pt idx="2342">
                  <c:v>-0.57469416526732919</c:v>
                </c:pt>
                <c:pt idx="2343">
                  <c:v>2.2366079154408726E-2</c:v>
                </c:pt>
                <c:pt idx="2344">
                  <c:v>1.5849625007211563</c:v>
                </c:pt>
                <c:pt idx="2345">
                  <c:v>-7.6462586799900292</c:v>
                </c:pt>
                <c:pt idx="2346">
                  <c:v>0.32757465802850438</c:v>
                </c:pt>
                <c:pt idx="2347">
                  <c:v>3.4558293819571015</c:v>
                </c:pt>
                <c:pt idx="2348">
                  <c:v>0.906590065445805</c:v>
                </c:pt>
                <c:pt idx="2349">
                  <c:v>-0.28688114778816176</c:v>
                </c:pt>
                <c:pt idx="2350">
                  <c:v>0.37842840925059851</c:v>
                </c:pt>
                <c:pt idx="2351">
                  <c:v>-0.31002132820318845</c:v>
                </c:pt>
                <c:pt idx="2352">
                  <c:v>-0.61005348168398665</c:v>
                </c:pt>
                <c:pt idx="2353">
                  <c:v>1.0091891714546606</c:v>
                </c:pt>
                <c:pt idx="2354">
                  <c:v>-0.69797146255034226</c:v>
                </c:pt>
                <c:pt idx="2355">
                  <c:v>0.79970134951416905</c:v>
                </c:pt>
                <c:pt idx="2356">
                  <c:v>8.7655931158989482</c:v>
                </c:pt>
                <c:pt idx="2357">
                  <c:v>0.57574397069177741</c:v>
                </c:pt>
                <c:pt idx="2358">
                  <c:v>0.41129596675772156</c:v>
                </c:pt>
                <c:pt idx="2359">
                  <c:v>-1.0806754956582541E-2</c:v>
                </c:pt>
                <c:pt idx="2360">
                  <c:v>1.6973922574880709</c:v>
                </c:pt>
                <c:pt idx="2361">
                  <c:v>-6.7114195858537076E-2</c:v>
                </c:pt>
                <c:pt idx="2362">
                  <c:v>0.19592020997525694</c:v>
                </c:pt>
                <c:pt idx="2363">
                  <c:v>0.50462039240355283</c:v>
                </c:pt>
                <c:pt idx="2364">
                  <c:v>1.0459862052741806</c:v>
                </c:pt>
                <c:pt idx="2365">
                  <c:v>-1.3873811563759781</c:v>
                </c:pt>
                <c:pt idx="2366">
                  <c:v>-1.4720684443152228</c:v>
                </c:pt>
                <c:pt idx="2367">
                  <c:v>-1.8405217859928034</c:v>
                </c:pt>
                <c:pt idx="2368">
                  <c:v>-12.786882193664699</c:v>
                </c:pt>
                <c:pt idx="2369">
                  <c:v>9.0597950917951025</c:v>
                </c:pt>
                <c:pt idx="2370">
                  <c:v>2.1844245711374275</c:v>
                </c:pt>
                <c:pt idx="2371">
                  <c:v>3.2034265038149176E-16</c:v>
                </c:pt>
                <c:pt idx="2372">
                  <c:v>-0.86314913178749741</c:v>
                </c:pt>
                <c:pt idx="2373">
                  <c:v>0.91982965131601702</c:v>
                </c:pt>
                <c:pt idx="2374">
                  <c:v>0.20858662181141729</c:v>
                </c:pt>
                <c:pt idx="2375">
                  <c:v>0.27130202181739432</c:v>
                </c:pt>
                <c:pt idx="2376">
                  <c:v>0.27798474729976524</c:v>
                </c:pt>
                <c:pt idx="2377">
                  <c:v>-1.1533934515462192</c:v>
                </c:pt>
                <c:pt idx="2378">
                  <c:v>1</c:v>
                </c:pt>
                <c:pt idx="2379">
                  <c:v>-1.2186215636711162</c:v>
                </c:pt>
                <c:pt idx="2380">
                  <c:v>-0.92193773124339617</c:v>
                </c:pt>
                <c:pt idx="2381">
                  <c:v>1.1011987227735585</c:v>
                </c:pt>
                <c:pt idx="2382">
                  <c:v>0.88752527074158738</c:v>
                </c:pt>
                <c:pt idx="2383">
                  <c:v>0.14312494209859725</c:v>
                </c:pt>
                <c:pt idx="2384">
                  <c:v>2.5995208532944673E-2</c:v>
                </c:pt>
                <c:pt idx="2385">
                  <c:v>4.3816232292489564E-2</c:v>
                </c:pt>
                <c:pt idx="2386">
                  <c:v>6.9068905956085187</c:v>
                </c:pt>
                <c:pt idx="2387">
                  <c:v>0.65173323864666066</c:v>
                </c:pt>
                <c:pt idx="2388">
                  <c:v>0.20909559872299033</c:v>
                </c:pt>
                <c:pt idx="2389">
                  <c:v>12.208640808558251</c:v>
                </c:pt>
                <c:pt idx="2390">
                  <c:v>8.3822637581148367</c:v>
                </c:pt>
                <c:pt idx="2391">
                  <c:v>7.6462586799900292</c:v>
                </c:pt>
                <c:pt idx="2392">
                  <c:v>-1.6017132519074588E-16</c:v>
                </c:pt>
                <c:pt idx="2393">
                  <c:v>-0.60310984743141571</c:v>
                </c:pt>
                <c:pt idx="2394">
                  <c:v>-5.0145863516961112E-3</c:v>
                </c:pt>
                <c:pt idx="2395">
                  <c:v>1.8760676721416185</c:v>
                </c:pt>
                <c:pt idx="2396">
                  <c:v>-0.10405469068633127</c:v>
                </c:pt>
                <c:pt idx="2397">
                  <c:v>0.58256798558077338</c:v>
                </c:pt>
                <c:pt idx="2398">
                  <c:v>8.9330891544858099E-2</c:v>
                </c:pt>
                <c:pt idx="2399">
                  <c:v>0.63005039024969411</c:v>
                </c:pt>
                <c:pt idx="2400">
                  <c:v>0.92599941855622303</c:v>
                </c:pt>
                <c:pt idx="2401">
                  <c:v>0.87206662770083643</c:v>
                </c:pt>
                <c:pt idx="2402">
                  <c:v>0.48522081616876528</c:v>
                </c:pt>
                <c:pt idx="2403">
                  <c:v>-1.1520030934450498</c:v>
                </c:pt>
                <c:pt idx="2404">
                  <c:v>1.1868781347235093</c:v>
                </c:pt>
                <c:pt idx="2405">
                  <c:v>0.38204908732493364</c:v>
                </c:pt>
                <c:pt idx="2406">
                  <c:v>5.3900995975289421</c:v>
                </c:pt>
                <c:pt idx="2407">
                  <c:v>-4.9629478014969317</c:v>
                </c:pt>
                <c:pt idx="2408">
                  <c:v>3.4176460148509649</c:v>
                </c:pt>
                <c:pt idx="2409">
                  <c:v>-7.2905833668300501E-2</c:v>
                </c:pt>
                <c:pt idx="2410">
                  <c:v>-0.72189814607726466</c:v>
                </c:pt>
                <c:pt idx="2411">
                  <c:v>-10.759888183221834</c:v>
                </c:pt>
                <c:pt idx="2412">
                  <c:v>9.6450579349844787</c:v>
                </c:pt>
                <c:pt idx="2413">
                  <c:v>-11.013322673425449</c:v>
                </c:pt>
                <c:pt idx="2414">
                  <c:v>0.10487867544875391</c:v>
                </c:pt>
                <c:pt idx="2415">
                  <c:v>-3.5189428462299985E-2</c:v>
                </c:pt>
                <c:pt idx="2416">
                  <c:v>0.3677317845004871</c:v>
                </c:pt>
                <c:pt idx="2417">
                  <c:v>-1.1587974275212168E-2</c:v>
                </c:pt>
                <c:pt idx="2418">
                  <c:v>-8.0624959257337636</c:v>
                </c:pt>
                <c:pt idx="2419">
                  <c:v>-6.5494638194997705</c:v>
                </c:pt>
                <c:pt idx="2420">
                  <c:v>0.24100809950379526</c:v>
                </c:pt>
                <c:pt idx="2421">
                  <c:v>4.9136479617838269</c:v>
                </c:pt>
                <c:pt idx="2422">
                  <c:v>-6.5698556083309478</c:v>
                </c:pt>
                <c:pt idx="2423">
                  <c:v>-9.6196086435280481</c:v>
                </c:pt>
                <c:pt idx="2424">
                  <c:v>1.5999128421871274</c:v>
                </c:pt>
                <c:pt idx="2425">
                  <c:v>2.0350469470992008</c:v>
                </c:pt>
                <c:pt idx="2426">
                  <c:v>0.14438990933517493</c:v>
                </c:pt>
                <c:pt idx="2427">
                  <c:v>-8.5698556083309487</c:v>
                </c:pt>
                <c:pt idx="2428">
                  <c:v>0.86220148345404424</c:v>
                </c:pt>
                <c:pt idx="2429">
                  <c:v>1.4558293819571013</c:v>
                </c:pt>
                <c:pt idx="2430">
                  <c:v>-4.2765427731258585</c:v>
                </c:pt>
                <c:pt idx="2431">
                  <c:v>0.8465549323810434</c:v>
                </c:pt>
                <c:pt idx="2432">
                  <c:v>-0.63742992061529169</c:v>
                </c:pt>
                <c:pt idx="2433">
                  <c:v>-0.94168543520959946</c:v>
                </c:pt>
                <c:pt idx="2434">
                  <c:v>-0.25947658642060456</c:v>
                </c:pt>
                <c:pt idx="2435">
                  <c:v>0.15527822547791054</c:v>
                </c:pt>
                <c:pt idx="2436">
                  <c:v>-3.2165254143044519</c:v>
                </c:pt>
                <c:pt idx="2437">
                  <c:v>6.4130337419715258E-2</c:v>
                </c:pt>
                <c:pt idx="2438">
                  <c:v>0.43063435432986258</c:v>
                </c:pt>
                <c:pt idx="2439">
                  <c:v>0.73696559416620611</c:v>
                </c:pt>
                <c:pt idx="2440">
                  <c:v>0.58496250072115641</c:v>
                </c:pt>
                <c:pt idx="2441">
                  <c:v>1.0727563424353141</c:v>
                </c:pt>
                <c:pt idx="2442">
                  <c:v>-6.7114195858537409E-2</c:v>
                </c:pt>
                <c:pt idx="2443">
                  <c:v>0.33257533908687115</c:v>
                </c:pt>
                <c:pt idx="2444">
                  <c:v>0.44745897697122117</c:v>
                </c:pt>
                <c:pt idx="2445">
                  <c:v>2.5607149544744789</c:v>
                </c:pt>
                <c:pt idx="2446">
                  <c:v>0.17687776208407946</c:v>
                </c:pt>
                <c:pt idx="2447">
                  <c:v>1.8112383565448325</c:v>
                </c:pt>
                <c:pt idx="2448">
                  <c:v>-11.551067348664397</c:v>
                </c:pt>
                <c:pt idx="2449">
                  <c:v>1.2843506370708864</c:v>
                </c:pt>
                <c:pt idx="2450">
                  <c:v>1.6780719051126378</c:v>
                </c:pt>
                <c:pt idx="2451">
                  <c:v>1.7472339296200334</c:v>
                </c:pt>
                <c:pt idx="2452">
                  <c:v>-8.4404198357811673</c:v>
                </c:pt>
                <c:pt idx="2453">
                  <c:v>-0.43115716464212073</c:v>
                </c:pt>
                <c:pt idx="2454">
                  <c:v>-2.3890586440315968</c:v>
                </c:pt>
                <c:pt idx="2455">
                  <c:v>8.6462586799900301</c:v>
                </c:pt>
                <c:pt idx="2456">
                  <c:v>-0.37851162325372989</c:v>
                </c:pt>
                <c:pt idx="2457">
                  <c:v>-9.0606959316875546</c:v>
                </c:pt>
                <c:pt idx="2458">
                  <c:v>-5.0373079088933492</c:v>
                </c:pt>
                <c:pt idx="2459">
                  <c:v>-3.1193418441791809E-3</c:v>
                </c:pt>
                <c:pt idx="2460">
                  <c:v>-15.530772085621976</c:v>
                </c:pt>
                <c:pt idx="2461">
                  <c:v>-0.15731200483011537</c:v>
                </c:pt>
                <c:pt idx="2462">
                  <c:v>0.39453184384420253</c:v>
                </c:pt>
                <c:pt idx="2463">
                  <c:v>-0.41063232015884277</c:v>
                </c:pt>
                <c:pt idx="2464">
                  <c:v>1.0689473537174918</c:v>
                </c:pt>
                <c:pt idx="2465">
                  <c:v>0.93933721809337578</c:v>
                </c:pt>
                <c:pt idx="2466">
                  <c:v>-7.0660891904577721</c:v>
                </c:pt>
                <c:pt idx="2467">
                  <c:v>-0.69953831539955968</c:v>
                </c:pt>
                <c:pt idx="2468">
                  <c:v>0.42316975453176486</c:v>
                </c:pt>
                <c:pt idx="2469">
                  <c:v>3.8567656259487264E-2</c:v>
                </c:pt>
                <c:pt idx="2470">
                  <c:v>-0.2655111361260063</c:v>
                </c:pt>
                <c:pt idx="2471">
                  <c:v>0.7267154974724489</c:v>
                </c:pt>
                <c:pt idx="2472">
                  <c:v>-0.21887107460192459</c:v>
                </c:pt>
                <c:pt idx="2473">
                  <c:v>-11.013322673425447</c:v>
                </c:pt>
                <c:pt idx="2474">
                  <c:v>0</c:v>
                </c:pt>
                <c:pt idx="2475">
                  <c:v>-7.0660891904577721</c:v>
                </c:pt>
                <c:pt idx="2476">
                  <c:v>-8.1071610647317577E-2</c:v>
                </c:pt>
                <c:pt idx="2477">
                  <c:v>-3.420529816303334</c:v>
                </c:pt>
                <c:pt idx="2478">
                  <c:v>1.9779736936700012</c:v>
                </c:pt>
                <c:pt idx="2479">
                  <c:v>2.6111675710685502</c:v>
                </c:pt>
                <c:pt idx="2480">
                  <c:v>0.12199052437861055</c:v>
                </c:pt>
                <c:pt idx="2481">
                  <c:v>-0.96252529458133707</c:v>
                </c:pt>
                <c:pt idx="2482">
                  <c:v>4.9301603749313658</c:v>
                </c:pt>
                <c:pt idx="2483">
                  <c:v>0</c:v>
                </c:pt>
                <c:pt idx="2484">
                  <c:v>5.4447784022376509E-2</c:v>
                </c:pt>
                <c:pt idx="2485">
                  <c:v>1.1243281350022019</c:v>
                </c:pt>
                <c:pt idx="2486">
                  <c:v>-1</c:v>
                </c:pt>
                <c:pt idx="2487">
                  <c:v>1.4150374992788439</c:v>
                </c:pt>
                <c:pt idx="2488">
                  <c:v>8.8672787397096631</c:v>
                </c:pt>
                <c:pt idx="2489">
                  <c:v>1.4093909361377017</c:v>
                </c:pt>
                <c:pt idx="2490">
                  <c:v>0.38702312310924708</c:v>
                </c:pt>
                <c:pt idx="2491">
                  <c:v>3.5206476872394425</c:v>
                </c:pt>
                <c:pt idx="2492">
                  <c:v>-0.30932805810772906</c:v>
                </c:pt>
                <c:pt idx="2493">
                  <c:v>0.44043704178745946</c:v>
                </c:pt>
                <c:pt idx="2494">
                  <c:v>1.0874628412503391</c:v>
                </c:pt>
                <c:pt idx="2495">
                  <c:v>-11.344665782303407</c:v>
                </c:pt>
                <c:pt idx="2496">
                  <c:v>-1.3200064228871031</c:v>
                </c:pt>
                <c:pt idx="2497">
                  <c:v>0.99640075894593194</c:v>
                </c:pt>
                <c:pt idx="2498">
                  <c:v>10.965784284662087</c:v>
                </c:pt>
                <c:pt idx="2499">
                  <c:v>-1.5536874489361052</c:v>
                </c:pt>
                <c:pt idx="2500">
                  <c:v>-0.58336128519509045</c:v>
                </c:pt>
                <c:pt idx="2501">
                  <c:v>0.50695998871988301</c:v>
                </c:pt>
                <c:pt idx="2502">
                  <c:v>0.18834494050876988</c:v>
                </c:pt>
                <c:pt idx="2503">
                  <c:v>4.2228235389297146E-2</c:v>
                </c:pt>
                <c:pt idx="2504">
                  <c:v>0.23061292814141668</c:v>
                </c:pt>
                <c:pt idx="2505">
                  <c:v>4.3692338096657197</c:v>
                </c:pt>
                <c:pt idx="2506">
                  <c:v>0.67771262356654238</c:v>
                </c:pt>
                <c:pt idx="2507">
                  <c:v>0.545434136534519</c:v>
                </c:pt>
                <c:pt idx="2508">
                  <c:v>-0.82872857285017076</c:v>
                </c:pt>
                <c:pt idx="2509">
                  <c:v>-0.50618538733703911</c:v>
                </c:pt>
                <c:pt idx="2510">
                  <c:v>-11.34448085696304</c:v>
                </c:pt>
                <c:pt idx="2511">
                  <c:v>0.26303440583379406</c:v>
                </c:pt>
                <c:pt idx="2512">
                  <c:v>0.13240761336981302</c:v>
                </c:pt>
                <c:pt idx="2513">
                  <c:v>1.7953822803915283</c:v>
                </c:pt>
                <c:pt idx="2514">
                  <c:v>-0.32778478103964404</c:v>
                </c:pt>
                <c:pt idx="2515">
                  <c:v>8.7019722159087612E-2</c:v>
                </c:pt>
                <c:pt idx="2516">
                  <c:v>0.22171206525645468</c:v>
                </c:pt>
                <c:pt idx="2517">
                  <c:v>0.89210018929496304</c:v>
                </c:pt>
                <c:pt idx="2518">
                  <c:v>0.17449773123213647</c:v>
                </c:pt>
                <c:pt idx="2519">
                  <c:v>0.18491771591778502</c:v>
                </c:pt>
                <c:pt idx="2520">
                  <c:v>0.54170930276727258</c:v>
                </c:pt>
                <c:pt idx="2521">
                  <c:v>-1.9974781201503933</c:v>
                </c:pt>
                <c:pt idx="2522">
                  <c:v>0.69316124123557754</c:v>
                </c:pt>
                <c:pt idx="2523">
                  <c:v>0.88710594359406647</c:v>
                </c:pt>
                <c:pt idx="2524">
                  <c:v>-9.8249587405285226</c:v>
                </c:pt>
                <c:pt idx="2525">
                  <c:v>6.0732489820306386</c:v>
                </c:pt>
                <c:pt idx="2526">
                  <c:v>0</c:v>
                </c:pt>
                <c:pt idx="2527">
                  <c:v>0.13815914522947056</c:v>
                </c:pt>
                <c:pt idx="2528">
                  <c:v>-8.4387918525782606</c:v>
                </c:pt>
                <c:pt idx="2529">
                  <c:v>-1.6017132519074588E-16</c:v>
                </c:pt>
                <c:pt idx="2530">
                  <c:v>-8.0624959257337636</c:v>
                </c:pt>
                <c:pt idx="2531">
                  <c:v>5.5545888516776376</c:v>
                </c:pt>
                <c:pt idx="2532">
                  <c:v>11.731319031025064</c:v>
                </c:pt>
                <c:pt idx="2533">
                  <c:v>-0.68236424140736496</c:v>
                </c:pt>
                <c:pt idx="2534">
                  <c:v>5.275223002532706</c:v>
                </c:pt>
                <c:pt idx="2535">
                  <c:v>0.35049724708413343</c:v>
                </c:pt>
                <c:pt idx="2536">
                  <c:v>-3.5689191526288647E-2</c:v>
                </c:pt>
                <c:pt idx="2537">
                  <c:v>-2.6210052506466872</c:v>
                </c:pt>
                <c:pt idx="2538">
                  <c:v>-0.29042029362887289</c:v>
                </c:pt>
                <c:pt idx="2539">
                  <c:v>-1.2043170841695281</c:v>
                </c:pt>
                <c:pt idx="2540">
                  <c:v>1.4147371568106226</c:v>
                </c:pt>
                <c:pt idx="2541">
                  <c:v>-9.9953785433536418E-2</c:v>
                </c:pt>
                <c:pt idx="2542">
                  <c:v>1.220505087363321</c:v>
                </c:pt>
                <c:pt idx="2543">
                  <c:v>-9.5196362528432132</c:v>
                </c:pt>
                <c:pt idx="2544">
                  <c:v>2.0681936534778367</c:v>
                </c:pt>
                <c:pt idx="2545">
                  <c:v>13.493521916690295</c:v>
                </c:pt>
                <c:pt idx="2546">
                  <c:v>9.8672787397096631</c:v>
                </c:pt>
                <c:pt idx="2547">
                  <c:v>-16.850056577608587</c:v>
                </c:pt>
                <c:pt idx="2548">
                  <c:v>1.0621175899278552</c:v>
                </c:pt>
                <c:pt idx="2549">
                  <c:v>-10.307580315927396</c:v>
                </c:pt>
                <c:pt idx="2550">
                  <c:v>0.41443725169752488</c:v>
                </c:pt>
                <c:pt idx="2551">
                  <c:v>7.4000581443776775E-2</c:v>
                </c:pt>
                <c:pt idx="2552">
                  <c:v>-6.2396704127682829</c:v>
                </c:pt>
                <c:pt idx="2553">
                  <c:v>9.8137811912170374</c:v>
                </c:pt>
                <c:pt idx="2554">
                  <c:v>0.49162769283872504</c:v>
                </c:pt>
                <c:pt idx="2555">
                  <c:v>0.12211352152612401</c:v>
                </c:pt>
                <c:pt idx="2556">
                  <c:v>1.9428616956064582</c:v>
                </c:pt>
                <c:pt idx="2557">
                  <c:v>-0.37408787109957986</c:v>
                </c:pt>
                <c:pt idx="2558">
                  <c:v>2.6495649259875167</c:v>
                </c:pt>
                <c:pt idx="2559">
                  <c:v>12.68825030913318</c:v>
                </c:pt>
                <c:pt idx="2560">
                  <c:v>7.515735956873959E-2</c:v>
                </c:pt>
                <c:pt idx="2561">
                  <c:v>9.2566118736073205E-2</c:v>
                </c:pt>
                <c:pt idx="2562">
                  <c:v>0.52242103465244349</c:v>
                </c:pt>
                <c:pt idx="2563">
                  <c:v>0.20551070471281785</c:v>
                </c:pt>
                <c:pt idx="2564">
                  <c:v>-0.40024049735076334</c:v>
                </c:pt>
                <c:pt idx="2565">
                  <c:v>2.2123036037128636</c:v>
                </c:pt>
                <c:pt idx="2566">
                  <c:v>-8.0554137741438742E-2</c:v>
                </c:pt>
                <c:pt idx="2567">
                  <c:v>-8.4146006199918161E-2</c:v>
                </c:pt>
                <c:pt idx="2568">
                  <c:v>-2.1431380531510884E-2</c:v>
                </c:pt>
                <c:pt idx="2569">
                  <c:v>-2.2406100720633884</c:v>
                </c:pt>
                <c:pt idx="2570">
                  <c:v>12.381002109550925</c:v>
                </c:pt>
                <c:pt idx="2571">
                  <c:v>3.1937717433966797</c:v>
                </c:pt>
                <c:pt idx="2572">
                  <c:v>-8.0624959257337636</c:v>
                </c:pt>
                <c:pt idx="2573">
                  <c:v>6.5478895935990291</c:v>
                </c:pt>
                <c:pt idx="2574">
                  <c:v>0.87800947562138953</c:v>
                </c:pt>
                <c:pt idx="2575">
                  <c:v>3.4550677464628343</c:v>
                </c:pt>
                <c:pt idx="2576">
                  <c:v>9.2304207950923818</c:v>
                </c:pt>
                <c:pt idx="2577">
                  <c:v>0.13588342808177303</c:v>
                </c:pt>
                <c:pt idx="2578">
                  <c:v>-1.8342404729742827</c:v>
                </c:pt>
                <c:pt idx="2579">
                  <c:v>-11.551067348664397</c:v>
                </c:pt>
                <c:pt idx="2580">
                  <c:v>-1.086508993254675</c:v>
                </c:pt>
                <c:pt idx="2581">
                  <c:v>0.63826072688120505</c:v>
                </c:pt>
                <c:pt idx="2582">
                  <c:v>-0.62803122261304234</c:v>
                </c:pt>
                <c:pt idx="2583">
                  <c:v>1.3269461696539868</c:v>
                </c:pt>
                <c:pt idx="2584">
                  <c:v>1.7179963575996167</c:v>
                </c:pt>
                <c:pt idx="2585">
                  <c:v>-5.9464555026855423</c:v>
                </c:pt>
                <c:pt idx="2586">
                  <c:v>0.35989594508638273</c:v>
                </c:pt>
                <c:pt idx="2587">
                  <c:v>-0.24308481648954908</c:v>
                </c:pt>
                <c:pt idx="2588">
                  <c:v>2.4645720905398982</c:v>
                </c:pt>
                <c:pt idx="2589">
                  <c:v>-6.8018423428650984E-2</c:v>
                </c:pt>
                <c:pt idx="2590">
                  <c:v>0.21759143507262685</c:v>
                </c:pt>
                <c:pt idx="2591">
                  <c:v>0.58101531620449287</c:v>
                </c:pt>
                <c:pt idx="2592">
                  <c:v>-7.6486571760385464</c:v>
                </c:pt>
                <c:pt idx="2593">
                  <c:v>-0.23719701549724223</c:v>
                </c:pt>
                <c:pt idx="2594">
                  <c:v>5.85946539108484E-2</c:v>
                </c:pt>
                <c:pt idx="2595">
                  <c:v>-3.4351504790776879E-2</c:v>
                </c:pt>
                <c:pt idx="2596">
                  <c:v>0.55639334852438516</c:v>
                </c:pt>
                <c:pt idx="2597">
                  <c:v>-0.5095057456286507</c:v>
                </c:pt>
                <c:pt idx="2598">
                  <c:v>-0.52066400722678319</c:v>
                </c:pt>
                <c:pt idx="2599">
                  <c:v>0.38702312310924708</c:v>
                </c:pt>
                <c:pt idx="2600">
                  <c:v>1.0995356735509143</c:v>
                </c:pt>
                <c:pt idx="2601">
                  <c:v>-5.3644351047015499</c:v>
                </c:pt>
                <c:pt idx="2602">
                  <c:v>-1.4960455739713849</c:v>
                </c:pt>
                <c:pt idx="2603">
                  <c:v>-1.1561192019172817</c:v>
                </c:pt>
                <c:pt idx="2604">
                  <c:v>0.29545588352617108</c:v>
                </c:pt>
                <c:pt idx="2605">
                  <c:v>-6.0732489820306386</c:v>
                </c:pt>
                <c:pt idx="2606">
                  <c:v>5.406515703673892E-2</c:v>
                </c:pt>
                <c:pt idx="2607">
                  <c:v>8.1683797593707946E-2</c:v>
                </c:pt>
                <c:pt idx="2608">
                  <c:v>5.7860186958895124E-2</c:v>
                </c:pt>
                <c:pt idx="2609">
                  <c:v>0.84261370985804707</c:v>
                </c:pt>
                <c:pt idx="2610">
                  <c:v>0.15141170379098523</c:v>
                </c:pt>
                <c:pt idx="2611">
                  <c:v>9.1891714546606038E-3</c:v>
                </c:pt>
                <c:pt idx="2612">
                  <c:v>0.33999024055578142</c:v>
                </c:pt>
                <c:pt idx="2613">
                  <c:v>1.7625006862733434</c:v>
                </c:pt>
                <c:pt idx="2614">
                  <c:v>12.451296983981448</c:v>
                </c:pt>
                <c:pt idx="2615">
                  <c:v>5.2867549569274983</c:v>
                </c:pt>
                <c:pt idx="2616">
                  <c:v>4.6685919770581465</c:v>
                </c:pt>
                <c:pt idx="2617">
                  <c:v>-0.28177096841537974</c:v>
                </c:pt>
                <c:pt idx="2618">
                  <c:v>2.184247261875829E-3</c:v>
                </c:pt>
                <c:pt idx="2619">
                  <c:v>10.75933340719466</c:v>
                </c:pt>
                <c:pt idx="2620">
                  <c:v>11.813914767907184</c:v>
                </c:pt>
                <c:pt idx="2621">
                  <c:v>0.61255261720797483</c:v>
                </c:pt>
                <c:pt idx="2622">
                  <c:v>0.11042398969365035</c:v>
                </c:pt>
                <c:pt idx="2623">
                  <c:v>2.5124500009367883</c:v>
                </c:pt>
                <c:pt idx="2624">
                  <c:v>-0.37345839552744448</c:v>
                </c:pt>
                <c:pt idx="2625">
                  <c:v>9.7604427459966399</c:v>
                </c:pt>
                <c:pt idx="2626">
                  <c:v>0.71741279674480551</c:v>
                </c:pt>
                <c:pt idx="2627">
                  <c:v>1.0892673380970874</c:v>
                </c:pt>
                <c:pt idx="2628">
                  <c:v>0.95693127810811429</c:v>
                </c:pt>
                <c:pt idx="2629">
                  <c:v>2.7162070339994089</c:v>
                </c:pt>
                <c:pt idx="2630">
                  <c:v>-2.2801079191927354</c:v>
                </c:pt>
                <c:pt idx="2631">
                  <c:v>2.9971174914668786</c:v>
                </c:pt>
                <c:pt idx="2632">
                  <c:v>0.11005354546491385</c:v>
                </c:pt>
                <c:pt idx="2633">
                  <c:v>2.1134580497832842</c:v>
                </c:pt>
                <c:pt idx="2634">
                  <c:v>7.8002512001273172E-2</c:v>
                </c:pt>
                <c:pt idx="2635">
                  <c:v>0.33703498727757064</c:v>
                </c:pt>
                <c:pt idx="2636">
                  <c:v>-4.5397256145315685</c:v>
                </c:pt>
                <c:pt idx="2637">
                  <c:v>-8.0624959257337636</c:v>
                </c:pt>
                <c:pt idx="2638">
                  <c:v>1.8067368007795586</c:v>
                </c:pt>
                <c:pt idx="2639">
                  <c:v>2.9465024515073757</c:v>
                </c:pt>
                <c:pt idx="2640">
                  <c:v>-0.81016555968094017</c:v>
                </c:pt>
                <c:pt idx="2641">
                  <c:v>-0.65202985730167196</c:v>
                </c:pt>
                <c:pt idx="2642">
                  <c:v>2.1627295000381084</c:v>
                </c:pt>
                <c:pt idx="2643">
                  <c:v>12.229019050893521</c:v>
                </c:pt>
                <c:pt idx="2644">
                  <c:v>2.1627295000381084</c:v>
                </c:pt>
                <c:pt idx="2645">
                  <c:v>0.73081336718461121</c:v>
                </c:pt>
                <c:pt idx="2646">
                  <c:v>2.4059923596758366</c:v>
                </c:pt>
                <c:pt idx="2647">
                  <c:v>-7.6486571760385464</c:v>
                </c:pt>
                <c:pt idx="2648">
                  <c:v>-8.8454900509443757</c:v>
                </c:pt>
                <c:pt idx="2649">
                  <c:v>-1.0728328800114422</c:v>
                </c:pt>
                <c:pt idx="2650">
                  <c:v>4.9812727919310946</c:v>
                </c:pt>
                <c:pt idx="2651">
                  <c:v>2.8127684182439685</c:v>
                </c:pt>
                <c:pt idx="2652">
                  <c:v>0.53897629544697612</c:v>
                </c:pt>
                <c:pt idx="2653">
                  <c:v>-0.79219511488659811</c:v>
                </c:pt>
                <c:pt idx="2654">
                  <c:v>-2.2720076500083529E-2</c:v>
                </c:pt>
                <c:pt idx="2655">
                  <c:v>-0.25375659224578301</c:v>
                </c:pt>
                <c:pt idx="2656">
                  <c:v>0.66439696821556127</c:v>
                </c:pt>
                <c:pt idx="2657">
                  <c:v>0.47643804394298733</c:v>
                </c:pt>
                <c:pt idx="2658">
                  <c:v>0.39492992583026892</c:v>
                </c:pt>
                <c:pt idx="2659">
                  <c:v>0.43784738218692987</c:v>
                </c:pt>
                <c:pt idx="2660">
                  <c:v>0.9413240926723927</c:v>
                </c:pt>
                <c:pt idx="2661">
                  <c:v>0.23627201034265374</c:v>
                </c:pt>
                <c:pt idx="2662">
                  <c:v>5.4447784022376197E-2</c:v>
                </c:pt>
                <c:pt idx="2663">
                  <c:v>0.34042443850475179</c:v>
                </c:pt>
                <c:pt idx="2664">
                  <c:v>0.18371195317238806</c:v>
                </c:pt>
                <c:pt idx="2665">
                  <c:v>-6.413033741971591E-2</c:v>
                </c:pt>
                <c:pt idx="2666">
                  <c:v>0.83007499855768807</c:v>
                </c:pt>
                <c:pt idx="2667">
                  <c:v>1.3561438102252754</c:v>
                </c:pt>
                <c:pt idx="2668">
                  <c:v>0.51189903853143293</c:v>
                </c:pt>
                <c:pt idx="2669">
                  <c:v>0.59052202606305693</c:v>
                </c:pt>
                <c:pt idx="2670">
                  <c:v>1.0077634001196827</c:v>
                </c:pt>
                <c:pt idx="2671">
                  <c:v>-0.23207409665034848</c:v>
                </c:pt>
                <c:pt idx="2672">
                  <c:v>0.11803712217130889</c:v>
                </c:pt>
                <c:pt idx="2673">
                  <c:v>-5.0626073069968282E-2</c:v>
                </c:pt>
                <c:pt idx="2674">
                  <c:v>0.35049724708413343</c:v>
                </c:pt>
                <c:pt idx="2675">
                  <c:v>0.78816804682376429</c:v>
                </c:pt>
                <c:pt idx="2676">
                  <c:v>-0.10852445677816887</c:v>
                </c:pt>
                <c:pt idx="2677">
                  <c:v>1.9786263492074332</c:v>
                </c:pt>
                <c:pt idx="2678">
                  <c:v>1.0051617051157788</c:v>
                </c:pt>
                <c:pt idx="2679">
                  <c:v>-0.30281927193965757</c:v>
                </c:pt>
                <c:pt idx="2680">
                  <c:v>-1.3923174227787605</c:v>
                </c:pt>
                <c:pt idx="2681">
                  <c:v>-0.26006283930250312</c:v>
                </c:pt>
                <c:pt idx="2682">
                  <c:v>0.29956028185890821</c:v>
                </c:pt>
                <c:pt idx="2683">
                  <c:v>-5.6111879572032661E-2</c:v>
                </c:pt>
                <c:pt idx="2684">
                  <c:v>-0.16992500144231246</c:v>
                </c:pt>
                <c:pt idx="2685">
                  <c:v>1.0183785293148548</c:v>
                </c:pt>
                <c:pt idx="2686">
                  <c:v>-2.2977617837566102</c:v>
                </c:pt>
                <c:pt idx="2687">
                  <c:v>-10.759610821875045</c:v>
                </c:pt>
                <c:pt idx="2688">
                  <c:v>2.9775804161049666</c:v>
                </c:pt>
                <c:pt idx="2689">
                  <c:v>0.1269121124822194</c:v>
                </c:pt>
                <c:pt idx="2690">
                  <c:v>-4.0077439375334999E-2</c:v>
                </c:pt>
                <c:pt idx="2691">
                  <c:v>-8.0531338312012091E-2</c:v>
                </c:pt>
                <c:pt idx="2692">
                  <c:v>0.44541114832236256</c:v>
                </c:pt>
                <c:pt idx="2693">
                  <c:v>0.17525844574535301</c:v>
                </c:pt>
                <c:pt idx="2694">
                  <c:v>1.2630344058337937</c:v>
                </c:pt>
                <c:pt idx="2695">
                  <c:v>16.711747622866486</c:v>
                </c:pt>
                <c:pt idx="2696">
                  <c:v>1.2072832300574972E-2</c:v>
                </c:pt>
                <c:pt idx="2697">
                  <c:v>1.1296352804165952</c:v>
                </c:pt>
                <c:pt idx="2698">
                  <c:v>0.20759541940836698</c:v>
                </c:pt>
                <c:pt idx="2699">
                  <c:v>1.4571403271094485</c:v>
                </c:pt>
                <c:pt idx="2700">
                  <c:v>-10.703038388986418</c:v>
                </c:pt>
                <c:pt idx="2701">
                  <c:v>12.534627120019968</c:v>
                </c:pt>
                <c:pt idx="2702">
                  <c:v>0.43604377552623358</c:v>
                </c:pt>
                <c:pt idx="2703">
                  <c:v>-1.9791224380382124</c:v>
                </c:pt>
                <c:pt idx="2704">
                  <c:v>5.8416686225322083E-2</c:v>
                </c:pt>
                <c:pt idx="2705">
                  <c:v>-0.2350200296641973</c:v>
                </c:pt>
                <c:pt idx="2706">
                  <c:v>1.1154772174199363</c:v>
                </c:pt>
                <c:pt idx="2707">
                  <c:v>-7.4767768401972412E-2</c:v>
                </c:pt>
                <c:pt idx="2708">
                  <c:v>1.4899821686500487</c:v>
                </c:pt>
                <c:pt idx="2709">
                  <c:v>5.3439258961460415E-2</c:v>
                </c:pt>
                <c:pt idx="2710">
                  <c:v>7.9263278524653674E-2</c:v>
                </c:pt>
                <c:pt idx="2711">
                  <c:v>-1.4493074013635898</c:v>
                </c:pt>
                <c:pt idx="2712">
                  <c:v>0.63285719082546776</c:v>
                </c:pt>
                <c:pt idx="2713">
                  <c:v>0.75714347610383637</c:v>
                </c:pt>
                <c:pt idx="2714">
                  <c:v>0.50250034052918358</c:v>
                </c:pt>
                <c:pt idx="2715">
                  <c:v>-0.53172047944417689</c:v>
                </c:pt>
                <c:pt idx="2716">
                  <c:v>-5.6583528366367597E-2</c:v>
                </c:pt>
                <c:pt idx="2717">
                  <c:v>-10.059344460824425</c:v>
                </c:pt>
                <c:pt idx="2718">
                  <c:v>0.35989594508638273</c:v>
                </c:pt>
                <c:pt idx="2719">
                  <c:v>-0.74470717294649347</c:v>
                </c:pt>
                <c:pt idx="2720">
                  <c:v>11.103287808412022</c:v>
                </c:pt>
                <c:pt idx="2721">
                  <c:v>-8.0624959257337636</c:v>
                </c:pt>
                <c:pt idx="2722">
                  <c:v>-2.236781302845443E-2</c:v>
                </c:pt>
                <c:pt idx="2723">
                  <c:v>0.80735492205760406</c:v>
                </c:pt>
                <c:pt idx="2724">
                  <c:v>-8.8041310211833181</c:v>
                </c:pt>
                <c:pt idx="2725">
                  <c:v>0.21978120787991023</c:v>
                </c:pt>
                <c:pt idx="2726">
                  <c:v>4.6222045321548153</c:v>
                </c:pt>
                <c:pt idx="2727">
                  <c:v>11.518653155673389</c:v>
                </c:pt>
                <c:pt idx="2728">
                  <c:v>0.14809863898913392</c:v>
                </c:pt>
                <c:pt idx="2729">
                  <c:v>1.7203143536160428</c:v>
                </c:pt>
                <c:pt idx="2730">
                  <c:v>-0.10842245988598564</c:v>
                </c:pt>
                <c:pt idx="2731">
                  <c:v>0.14846769336101834</c:v>
                </c:pt>
                <c:pt idx="2732">
                  <c:v>-6.5494638194997705</c:v>
                </c:pt>
                <c:pt idx="2733">
                  <c:v>0.51457317282975801</c:v>
                </c:pt>
                <c:pt idx="2734">
                  <c:v>-0.14002351572845037</c:v>
                </c:pt>
                <c:pt idx="2735">
                  <c:v>-0.15936486142093614</c:v>
                </c:pt>
                <c:pt idx="2736">
                  <c:v>15.489346240719101</c:v>
                </c:pt>
                <c:pt idx="2737">
                  <c:v>0.11417101991931101</c:v>
                </c:pt>
                <c:pt idx="2738">
                  <c:v>-10.966024713800364</c:v>
                </c:pt>
                <c:pt idx="2739">
                  <c:v>8.0606959316875546</c:v>
                </c:pt>
                <c:pt idx="2740">
                  <c:v>3.9696263509564811</c:v>
                </c:pt>
                <c:pt idx="2741">
                  <c:v>-1.2479275134435852</c:v>
                </c:pt>
                <c:pt idx="2742">
                  <c:v>4.3068721891885937E-2</c:v>
                </c:pt>
                <c:pt idx="2743">
                  <c:v>0.14852252471008787</c:v>
                </c:pt>
                <c:pt idx="2744">
                  <c:v>-9.5026607385772371E-2</c:v>
                </c:pt>
                <c:pt idx="2745">
                  <c:v>11.059119092544519</c:v>
                </c:pt>
                <c:pt idx="2746">
                  <c:v>-0.30673788393195511</c:v>
                </c:pt>
                <c:pt idx="2747">
                  <c:v>6.0732489820306386</c:v>
                </c:pt>
                <c:pt idx="2748">
                  <c:v>2.3200064228871029</c:v>
                </c:pt>
                <c:pt idx="2749">
                  <c:v>0.21330454850848898</c:v>
                </c:pt>
                <c:pt idx="2750">
                  <c:v>-0.40599235967583697</c:v>
                </c:pt>
                <c:pt idx="2751">
                  <c:v>-7.0660891904577721</c:v>
                </c:pt>
                <c:pt idx="2752">
                  <c:v>-0.47353049535916902</c:v>
                </c:pt>
                <c:pt idx="2753">
                  <c:v>-1.0836579290469099</c:v>
                </c:pt>
                <c:pt idx="2754">
                  <c:v>-7.9339856544504279</c:v>
                </c:pt>
                <c:pt idx="2755">
                  <c:v>3.9971174914668786</c:v>
                </c:pt>
                <c:pt idx="2756">
                  <c:v>-3.4577933093073789</c:v>
                </c:pt>
                <c:pt idx="2757">
                  <c:v>12.965904504239749</c:v>
                </c:pt>
                <c:pt idx="2758">
                  <c:v>2.5153570332352895</c:v>
                </c:pt>
                <c:pt idx="2759">
                  <c:v>6.9918704810764482E-2</c:v>
                </c:pt>
                <c:pt idx="2760">
                  <c:v>-0.52574645773017514</c:v>
                </c:pt>
                <c:pt idx="2761">
                  <c:v>0.10584674555992438</c:v>
                </c:pt>
                <c:pt idx="2762">
                  <c:v>11.485158443755667</c:v>
                </c:pt>
                <c:pt idx="2763">
                  <c:v>0.25475492806922739</c:v>
                </c:pt>
                <c:pt idx="2764">
                  <c:v>1.0310268956206243</c:v>
                </c:pt>
                <c:pt idx="2765">
                  <c:v>7.6486571760385464</c:v>
                </c:pt>
                <c:pt idx="2766">
                  <c:v>-10.966265102877133</c:v>
                </c:pt>
                <c:pt idx="2767">
                  <c:v>-4.4565552433444143E-2</c:v>
                </c:pt>
                <c:pt idx="2768">
                  <c:v>2.253590965124209</c:v>
                </c:pt>
                <c:pt idx="2769">
                  <c:v>9.3822637581148385</c:v>
                </c:pt>
                <c:pt idx="2770">
                  <c:v>5.4367406290239959</c:v>
                </c:pt>
                <c:pt idx="2771">
                  <c:v>4.3393992311137684</c:v>
                </c:pt>
                <c:pt idx="2772">
                  <c:v>1</c:v>
                </c:pt>
                <c:pt idx="2773">
                  <c:v>0.70748563656093111</c:v>
                </c:pt>
                <c:pt idx="2774">
                  <c:v>-12.307011018304399</c:v>
                </c:pt>
                <c:pt idx="2775">
                  <c:v>5.08746284125034</c:v>
                </c:pt>
                <c:pt idx="2776">
                  <c:v>1.6717673282584291</c:v>
                </c:pt>
                <c:pt idx="2777">
                  <c:v>-6.9262662437113723E-2</c:v>
                </c:pt>
                <c:pt idx="2778">
                  <c:v>0.82927372386844889</c:v>
                </c:pt>
                <c:pt idx="2779">
                  <c:v>0.1543281463912943</c:v>
                </c:pt>
                <c:pt idx="2780">
                  <c:v>-1.1508929009771143</c:v>
                </c:pt>
                <c:pt idx="2781">
                  <c:v>0.73011192312514384</c:v>
                </c:pt>
                <c:pt idx="2782">
                  <c:v>-9.9667457608995313</c:v>
                </c:pt>
                <c:pt idx="2783">
                  <c:v>-0.28239973070072522</c:v>
                </c:pt>
                <c:pt idx="2784">
                  <c:v>-0.5477638827669068</c:v>
                </c:pt>
                <c:pt idx="2785">
                  <c:v>0.37521151878565534</c:v>
                </c:pt>
                <c:pt idx="2786">
                  <c:v>0.39840682473472327</c:v>
                </c:pt>
                <c:pt idx="2787">
                  <c:v>-1.320847019497031</c:v>
                </c:pt>
                <c:pt idx="2788">
                  <c:v>8.865761982039673E-2</c:v>
                </c:pt>
                <c:pt idx="2789">
                  <c:v>2.1575412769864801</c:v>
                </c:pt>
                <c:pt idx="2790">
                  <c:v>3.8015701598560357E-3</c:v>
                </c:pt>
                <c:pt idx="2791">
                  <c:v>-9.0606959316875546</c:v>
                </c:pt>
                <c:pt idx="2792">
                  <c:v>-2.4811266897366164</c:v>
                </c:pt>
                <c:pt idx="2793">
                  <c:v>7.0660891904577738</c:v>
                </c:pt>
                <c:pt idx="2794">
                  <c:v>1.7553776312800868</c:v>
                </c:pt>
                <c:pt idx="2795">
                  <c:v>0.11547721741993618</c:v>
                </c:pt>
                <c:pt idx="2796">
                  <c:v>0.24977830913152693</c:v>
                </c:pt>
                <c:pt idx="2797">
                  <c:v>-4.3692338096657197</c:v>
                </c:pt>
                <c:pt idx="2798">
                  <c:v>-1.8162880468276119</c:v>
                </c:pt>
                <c:pt idx="2799">
                  <c:v>1.9015962959390058</c:v>
                </c:pt>
                <c:pt idx="2800">
                  <c:v>-9.2304207950923818</c:v>
                </c:pt>
                <c:pt idx="2801">
                  <c:v>4.3692338096657197</c:v>
                </c:pt>
                <c:pt idx="2802">
                  <c:v>0.11883622950985068</c:v>
                </c:pt>
                <c:pt idx="2803">
                  <c:v>1.8001594206534002</c:v>
                </c:pt>
                <c:pt idx="2804">
                  <c:v>0.58376275425626512</c:v>
                </c:pt>
                <c:pt idx="2805">
                  <c:v>0.23446525363702297</c:v>
                </c:pt>
                <c:pt idx="2806">
                  <c:v>1.1255308820838594</c:v>
                </c:pt>
                <c:pt idx="2807">
                  <c:v>-0.66274362163154932</c:v>
                </c:pt>
                <c:pt idx="2808">
                  <c:v>-9.0606959316875546</c:v>
                </c:pt>
                <c:pt idx="2809">
                  <c:v>0.19993757050875202</c:v>
                </c:pt>
                <c:pt idx="2810">
                  <c:v>-0.25197056618086716</c:v>
                </c:pt>
                <c:pt idx="2811">
                  <c:v>9.9941437873906774E-2</c:v>
                </c:pt>
                <c:pt idx="2812">
                  <c:v>-3.768140351567514</c:v>
                </c:pt>
                <c:pt idx="2813">
                  <c:v>-11.10372492250138</c:v>
                </c:pt>
                <c:pt idx="2814">
                  <c:v>0.79071116593773216</c:v>
                </c:pt>
                <c:pt idx="2815">
                  <c:v>10.582769240382088</c:v>
                </c:pt>
                <c:pt idx="2816">
                  <c:v>0.21775352653292729</c:v>
                </c:pt>
                <c:pt idx="2817">
                  <c:v>0.65486451395131251</c:v>
                </c:pt>
                <c:pt idx="2818">
                  <c:v>1.7859797339784464</c:v>
                </c:pt>
                <c:pt idx="2819">
                  <c:v>11.013555309891467</c:v>
                </c:pt>
                <c:pt idx="2820">
                  <c:v>0.55618612430097703</c:v>
                </c:pt>
                <c:pt idx="2821">
                  <c:v>12.688396028545542</c:v>
                </c:pt>
                <c:pt idx="2822">
                  <c:v>-7.0660891904577721</c:v>
                </c:pt>
                <c:pt idx="2823">
                  <c:v>-0.66814655480851259</c:v>
                </c:pt>
                <c:pt idx="2824">
                  <c:v>2.5205868417691693</c:v>
                </c:pt>
                <c:pt idx="2825">
                  <c:v>11.030008239747771</c:v>
                </c:pt>
                <c:pt idx="2826">
                  <c:v>0.51068973834253029</c:v>
                </c:pt>
                <c:pt idx="2827">
                  <c:v>1.6862458365583377</c:v>
                </c:pt>
                <c:pt idx="2828">
                  <c:v>1.5691329716851339</c:v>
                </c:pt>
                <c:pt idx="2829">
                  <c:v>0.34330174567992972</c:v>
                </c:pt>
                <c:pt idx="2830">
                  <c:v>0.17415312474754346</c:v>
                </c:pt>
                <c:pt idx="2831">
                  <c:v>-6.6067721941304516E-2</c:v>
                </c:pt>
                <c:pt idx="2832">
                  <c:v>-9.0197808971577989E-2</c:v>
                </c:pt>
                <c:pt idx="2833">
                  <c:v>0.11103131238874395</c:v>
                </c:pt>
                <c:pt idx="2834">
                  <c:v>0.92599941855622336</c:v>
                </c:pt>
                <c:pt idx="2835">
                  <c:v>0.94230713283165413</c:v>
                </c:pt>
                <c:pt idx="2836">
                  <c:v>6.6062730069665685</c:v>
                </c:pt>
                <c:pt idx="2837">
                  <c:v>8.3837042924740537</c:v>
                </c:pt>
                <c:pt idx="2838">
                  <c:v>9.6444571875092606</c:v>
                </c:pt>
                <c:pt idx="2839">
                  <c:v>-12.501920096027913</c:v>
                </c:pt>
                <c:pt idx="2840">
                  <c:v>-3.9393352948218157</c:v>
                </c:pt>
                <c:pt idx="2841">
                  <c:v>11.813914767907184</c:v>
                </c:pt>
                <c:pt idx="2842">
                  <c:v>-0.72128397193393623</c:v>
                </c:pt>
                <c:pt idx="2843">
                  <c:v>13.287808556012996</c:v>
                </c:pt>
                <c:pt idx="2844">
                  <c:v>0.63005039024969411</c:v>
                </c:pt>
                <c:pt idx="2845">
                  <c:v>-0.11232870010287639</c:v>
                </c:pt>
                <c:pt idx="2846">
                  <c:v>-3.9242726738367546</c:v>
                </c:pt>
                <c:pt idx="2847">
                  <c:v>13.501878641060713</c:v>
                </c:pt>
                <c:pt idx="2848">
                  <c:v>0.10785598976066778</c:v>
                </c:pt>
                <c:pt idx="2849">
                  <c:v>0.58316025808717065</c:v>
                </c:pt>
                <c:pt idx="2850">
                  <c:v>1.6750378450230041</c:v>
                </c:pt>
                <c:pt idx="2851">
                  <c:v>-0.24597924165406354</c:v>
                </c:pt>
                <c:pt idx="2852">
                  <c:v>0.30023302378804373</c:v>
                </c:pt>
                <c:pt idx="2853">
                  <c:v>10.917123403264748</c:v>
                </c:pt>
                <c:pt idx="2854">
                  <c:v>3.0233659237393229</c:v>
                </c:pt>
                <c:pt idx="2855">
                  <c:v>0.40747222215865903</c:v>
                </c:pt>
                <c:pt idx="2856">
                  <c:v>0.67005443750874849</c:v>
                </c:pt>
                <c:pt idx="2857">
                  <c:v>-4.7305714778356968E-2</c:v>
                </c:pt>
                <c:pt idx="2858">
                  <c:v>0.84799690655495008</c:v>
                </c:pt>
                <c:pt idx="2859">
                  <c:v>0.96886148819109597</c:v>
                </c:pt>
                <c:pt idx="2860">
                  <c:v>0.60203601408009777</c:v>
                </c:pt>
                <c:pt idx="2861">
                  <c:v>-7.9071570991199006E-2</c:v>
                </c:pt>
                <c:pt idx="2862">
                  <c:v>0.87326737270638832</c:v>
                </c:pt>
                <c:pt idx="2863">
                  <c:v>-1.0595518028219439</c:v>
                </c:pt>
                <c:pt idx="2864">
                  <c:v>1.8049524318422996</c:v>
                </c:pt>
                <c:pt idx="2865">
                  <c:v>-1.7006246671883154</c:v>
                </c:pt>
                <c:pt idx="2866">
                  <c:v>-10.059344460824425</c:v>
                </c:pt>
                <c:pt idx="2867">
                  <c:v>0.22227798076676974</c:v>
                </c:pt>
                <c:pt idx="2868">
                  <c:v>9.3822637581148367</c:v>
                </c:pt>
                <c:pt idx="2869">
                  <c:v>-0.3529319973366184</c:v>
                </c:pt>
                <c:pt idx="2870">
                  <c:v>-1.4013625623817676</c:v>
                </c:pt>
                <c:pt idx="2871">
                  <c:v>0.37439551478149818</c:v>
                </c:pt>
                <c:pt idx="2872">
                  <c:v>8.353146825498083</c:v>
                </c:pt>
                <c:pt idx="2873">
                  <c:v>-11.813914767907184</c:v>
                </c:pt>
                <c:pt idx="2874">
                  <c:v>10.518325307690866</c:v>
                </c:pt>
                <c:pt idx="2875">
                  <c:v>-0.34007544159762154</c:v>
                </c:pt>
                <c:pt idx="2876">
                  <c:v>1.736765233768566</c:v>
                </c:pt>
                <c:pt idx="2877">
                  <c:v>-6.5395710538628142</c:v>
                </c:pt>
                <c:pt idx="2878">
                  <c:v>-5.5631209477884254E-2</c:v>
                </c:pt>
                <c:pt idx="2879">
                  <c:v>14.238827652906503</c:v>
                </c:pt>
                <c:pt idx="2880">
                  <c:v>-0.28172656071885038</c:v>
                </c:pt>
                <c:pt idx="2881">
                  <c:v>14.468327056774365</c:v>
                </c:pt>
                <c:pt idx="2882">
                  <c:v>0.53473017141548962</c:v>
                </c:pt>
                <c:pt idx="2883">
                  <c:v>0.10518223669205672</c:v>
                </c:pt>
                <c:pt idx="2884">
                  <c:v>-9.0597950917951025</c:v>
                </c:pt>
                <c:pt idx="2885">
                  <c:v>0.28379296600059134</c:v>
                </c:pt>
                <c:pt idx="2886">
                  <c:v>0.24961389007147222</c:v>
                </c:pt>
                <c:pt idx="2887">
                  <c:v>9.72972013549145E-2</c:v>
                </c:pt>
                <c:pt idx="2888">
                  <c:v>6.7114195858536743E-2</c:v>
                </c:pt>
                <c:pt idx="2889">
                  <c:v>9.3109404391481465E-2</c:v>
                </c:pt>
                <c:pt idx="2890">
                  <c:v>4.8094288201044895E-2</c:v>
                </c:pt>
                <c:pt idx="2891">
                  <c:v>-0.69004454677871385</c:v>
                </c:pt>
                <c:pt idx="2892">
                  <c:v>0.59916921861800798</c:v>
                </c:pt>
                <c:pt idx="2893">
                  <c:v>0.21588645747703794</c:v>
                </c:pt>
                <c:pt idx="2894">
                  <c:v>8.6438561897747253</c:v>
                </c:pt>
                <c:pt idx="2895">
                  <c:v>6.7091296118996571E-2</c:v>
                </c:pt>
                <c:pt idx="2896">
                  <c:v>-0.3214773231165059</c:v>
                </c:pt>
                <c:pt idx="2897">
                  <c:v>-3.8921240261562406</c:v>
                </c:pt>
                <c:pt idx="2898">
                  <c:v>-11.013555309891467</c:v>
                </c:pt>
                <c:pt idx="2899">
                  <c:v>1.8068400109674119</c:v>
                </c:pt>
                <c:pt idx="2900">
                  <c:v>-10.703326841459814</c:v>
                </c:pt>
                <c:pt idx="2901">
                  <c:v>2.2983870940492386</c:v>
                </c:pt>
                <c:pt idx="2902">
                  <c:v>6.0732489820306386</c:v>
                </c:pt>
                <c:pt idx="2903">
                  <c:v>4.4110653382075551</c:v>
                </c:pt>
                <c:pt idx="2904">
                  <c:v>2.9444466002321223</c:v>
                </c:pt>
                <c:pt idx="2905">
                  <c:v>0.46210575293562278</c:v>
                </c:pt>
                <c:pt idx="2906">
                  <c:v>-0.48938484073892496</c:v>
                </c:pt>
                <c:pt idx="2907">
                  <c:v>1.4611339138682979</c:v>
                </c:pt>
                <c:pt idx="2908">
                  <c:v>-1.9946067412297817</c:v>
                </c:pt>
                <c:pt idx="2909">
                  <c:v>0</c:v>
                </c:pt>
                <c:pt idx="2910">
                  <c:v>3.563588849928589</c:v>
                </c:pt>
                <c:pt idx="2911">
                  <c:v>0.57853623156172307</c:v>
                </c:pt>
                <c:pt idx="2912">
                  <c:v>6.6645180806634805</c:v>
                </c:pt>
                <c:pt idx="2913">
                  <c:v>11.813914767907184</c:v>
                </c:pt>
                <c:pt idx="2914">
                  <c:v>1.1227255423254121E-2</c:v>
                </c:pt>
                <c:pt idx="2915">
                  <c:v>6.0732489820306386</c:v>
                </c:pt>
                <c:pt idx="2916">
                  <c:v>0.15200309344505006</c:v>
                </c:pt>
                <c:pt idx="2917">
                  <c:v>-5.2467866654355548</c:v>
                </c:pt>
                <c:pt idx="2918">
                  <c:v>4.1951954675937513</c:v>
                </c:pt>
                <c:pt idx="2919">
                  <c:v>-0.15778999607008698</c:v>
                </c:pt>
                <c:pt idx="2920">
                  <c:v>-5.3339007365534385</c:v>
                </c:pt>
                <c:pt idx="2921">
                  <c:v>-0.35825062992783202</c:v>
                </c:pt>
                <c:pt idx="2922">
                  <c:v>2.1643868179008825</c:v>
                </c:pt>
                <c:pt idx="2923">
                  <c:v>3.3173675377618173</c:v>
                </c:pt>
                <c:pt idx="2924">
                  <c:v>1.1800914274267755</c:v>
                </c:pt>
                <c:pt idx="2925">
                  <c:v>3.8994131615863806E-2</c:v>
                </c:pt>
                <c:pt idx="2926">
                  <c:v>10.814048332230835</c:v>
                </c:pt>
                <c:pt idx="2927">
                  <c:v>-0.63363634745684605</c:v>
                </c:pt>
                <c:pt idx="2928">
                  <c:v>11.307200809140809</c:v>
                </c:pt>
                <c:pt idx="2929">
                  <c:v>11.786814143616768</c:v>
                </c:pt>
                <c:pt idx="2930">
                  <c:v>0.37851162325372961</c:v>
                </c:pt>
                <c:pt idx="2931">
                  <c:v>0</c:v>
                </c:pt>
                <c:pt idx="2932">
                  <c:v>-2.6754148000704658</c:v>
                </c:pt>
                <c:pt idx="2933">
                  <c:v>-0.73696559416620655</c:v>
                </c:pt>
                <c:pt idx="2934">
                  <c:v>-0.15754127698648013</c:v>
                </c:pt>
                <c:pt idx="2935">
                  <c:v>-12.081483438093674</c:v>
                </c:pt>
                <c:pt idx="2936">
                  <c:v>-10.147204924942228</c:v>
                </c:pt>
                <c:pt idx="2937">
                  <c:v>9.7598881832218343</c:v>
                </c:pt>
                <c:pt idx="2938">
                  <c:v>-3.5212792102628931</c:v>
                </c:pt>
                <c:pt idx="2939">
                  <c:v>2.0285455981842988</c:v>
                </c:pt>
                <c:pt idx="2940">
                  <c:v>-1.7063525471512853</c:v>
                </c:pt>
                <c:pt idx="2941">
                  <c:v>2.7369655941662061</c:v>
                </c:pt>
                <c:pt idx="2942">
                  <c:v>3.2933589426905914</c:v>
                </c:pt>
                <c:pt idx="2943">
                  <c:v>2.0890050060587448</c:v>
                </c:pt>
                <c:pt idx="2944">
                  <c:v>0.292781749227846</c:v>
                </c:pt>
                <c:pt idx="2945">
                  <c:v>2.9688196343466915</c:v>
                </c:pt>
                <c:pt idx="2946">
                  <c:v>10.307580315927396</c:v>
                </c:pt>
                <c:pt idx="2947">
                  <c:v>-0.35147237050137747</c:v>
                </c:pt>
                <c:pt idx="2948">
                  <c:v>1.7252702605338315</c:v>
                </c:pt>
                <c:pt idx="2949">
                  <c:v>12.613482540731207</c:v>
                </c:pt>
                <c:pt idx="2950">
                  <c:v>9.3815429511845849</c:v>
                </c:pt>
                <c:pt idx="2951">
                  <c:v>-0.13678235650628115</c:v>
                </c:pt>
                <c:pt idx="2952">
                  <c:v>0.22463089353244739</c:v>
                </c:pt>
                <c:pt idx="2953">
                  <c:v>2.7488082779408858</c:v>
                </c:pt>
                <c:pt idx="2954">
                  <c:v>1.3647294215349648</c:v>
                </c:pt>
                <c:pt idx="2955">
                  <c:v>4.4189380328379393</c:v>
                </c:pt>
                <c:pt idx="2956">
                  <c:v>6.3616099295971812E-2</c:v>
                </c:pt>
                <c:pt idx="2957">
                  <c:v>0.56030044648688693</c:v>
                </c:pt>
                <c:pt idx="2958">
                  <c:v>8.0624959257337636</c:v>
                </c:pt>
                <c:pt idx="2959">
                  <c:v>-0.47643804394298717</c:v>
                </c:pt>
                <c:pt idx="2960">
                  <c:v>-6.0732489820306386</c:v>
                </c:pt>
                <c:pt idx="2961">
                  <c:v>-12.705704376335802</c:v>
                </c:pt>
                <c:pt idx="2962">
                  <c:v>-0.62756867209901623</c:v>
                </c:pt>
                <c:pt idx="2963">
                  <c:v>12.916936867972057</c:v>
                </c:pt>
                <c:pt idx="2964">
                  <c:v>0.86434490064243363</c:v>
                </c:pt>
                <c:pt idx="2965">
                  <c:v>1.8354711391186311</c:v>
                </c:pt>
                <c:pt idx="2966">
                  <c:v>-8.4931883070134955</c:v>
                </c:pt>
                <c:pt idx="2967">
                  <c:v>0.81933582849896258</c:v>
                </c:pt>
                <c:pt idx="2968">
                  <c:v>-2.236781302845443E-2</c:v>
                </c:pt>
                <c:pt idx="2969">
                  <c:v>-5.5581799990911986E-2</c:v>
                </c:pt>
                <c:pt idx="2970">
                  <c:v>1.7225024557040545</c:v>
                </c:pt>
                <c:pt idx="2971">
                  <c:v>-0.75132088714327627</c:v>
                </c:pt>
                <c:pt idx="2972">
                  <c:v>2.6394102847435326</c:v>
                </c:pt>
                <c:pt idx="2973">
                  <c:v>1.6510465679812043</c:v>
                </c:pt>
                <c:pt idx="2974">
                  <c:v>-0.64932258494299622</c:v>
                </c:pt>
                <c:pt idx="2975">
                  <c:v>2.8696681316523205</c:v>
                </c:pt>
                <c:pt idx="2976">
                  <c:v>-8.0624959257337636</c:v>
                </c:pt>
                <c:pt idx="2977">
                  <c:v>-0.7062687969432897</c:v>
                </c:pt>
                <c:pt idx="2978">
                  <c:v>0.75002174699165269</c:v>
                </c:pt>
                <c:pt idx="2979">
                  <c:v>0.64950275291586657</c:v>
                </c:pt>
                <c:pt idx="2980">
                  <c:v>-6.0732489820306386</c:v>
                </c:pt>
                <c:pt idx="2981">
                  <c:v>-14.081316989285773</c:v>
                </c:pt>
                <c:pt idx="2982">
                  <c:v>14.99553162805614</c:v>
                </c:pt>
                <c:pt idx="2983">
                  <c:v>-7.0660891904577721</c:v>
                </c:pt>
                <c:pt idx="2984">
                  <c:v>-8.3837042924740537</c:v>
                </c:pt>
                <c:pt idx="2985">
                  <c:v>7.0660891904577721</c:v>
                </c:pt>
                <c:pt idx="2986">
                  <c:v>16.647608324635833</c:v>
                </c:pt>
                <c:pt idx="2987">
                  <c:v>0.42998784074481516</c:v>
                </c:pt>
                <c:pt idx="2988">
                  <c:v>-0.12141980041485889</c:v>
                </c:pt>
                <c:pt idx="2989">
                  <c:v>-1.1026150664828867</c:v>
                </c:pt>
                <c:pt idx="2990">
                  <c:v>-0.32156782642728327</c:v>
                </c:pt>
                <c:pt idx="2991">
                  <c:v>-0.65876427546429717</c:v>
                </c:pt>
                <c:pt idx="2992">
                  <c:v>-8.8672787397096631</c:v>
                </c:pt>
                <c:pt idx="2993">
                  <c:v>-8.3837042924740537</c:v>
                </c:pt>
                <c:pt idx="2994">
                  <c:v>-1.3918666510079036</c:v>
                </c:pt>
                <c:pt idx="2995">
                  <c:v>-11.8663774174182</c:v>
                </c:pt>
                <c:pt idx="2996">
                  <c:v>0.32192809488736235</c:v>
                </c:pt>
                <c:pt idx="2997">
                  <c:v>11.419960177847891</c:v>
                </c:pt>
                <c:pt idx="2998">
                  <c:v>0</c:v>
                </c:pt>
                <c:pt idx="2999">
                  <c:v>0.26678654069490138</c:v>
                </c:pt>
                <c:pt idx="3000">
                  <c:v>-1.3833286395515056</c:v>
                </c:pt>
                <c:pt idx="3001">
                  <c:v>0.39993060688863497</c:v>
                </c:pt>
                <c:pt idx="3002">
                  <c:v>8.0919995383567464E-2</c:v>
                </c:pt>
                <c:pt idx="3003">
                  <c:v>0.15147063540583056</c:v>
                </c:pt>
                <c:pt idx="3004">
                  <c:v>13.00146683934072</c:v>
                </c:pt>
                <c:pt idx="3005">
                  <c:v>0.58256798558077316</c:v>
                </c:pt>
                <c:pt idx="3006">
                  <c:v>1.5145731728297582</c:v>
                </c:pt>
                <c:pt idx="3007">
                  <c:v>-1.1697248634048281</c:v>
                </c:pt>
                <c:pt idx="3008">
                  <c:v>9.7604427459966399</c:v>
                </c:pt>
                <c:pt idx="3009">
                  <c:v>4.9761532580456329</c:v>
                </c:pt>
                <c:pt idx="3010">
                  <c:v>4.4467097195973881</c:v>
                </c:pt>
                <c:pt idx="3011">
                  <c:v>4.7725895038969277</c:v>
                </c:pt>
                <c:pt idx="3012">
                  <c:v>4.122266272651319E-2</c:v>
                </c:pt>
                <c:pt idx="3013">
                  <c:v>1.9928044985957962</c:v>
                </c:pt>
                <c:pt idx="3014">
                  <c:v>0.85160816010732887</c:v>
                </c:pt>
                <c:pt idx="3015">
                  <c:v>-0.22404027421793002</c:v>
                </c:pt>
                <c:pt idx="3016">
                  <c:v>0.77274728757301736</c:v>
                </c:pt>
                <c:pt idx="3017">
                  <c:v>13.550746785383243</c:v>
                </c:pt>
                <c:pt idx="3018">
                  <c:v>1.7734298178744419</c:v>
                </c:pt>
                <c:pt idx="3019">
                  <c:v>7.0660891904577738</c:v>
                </c:pt>
                <c:pt idx="3020">
                  <c:v>8.3837042924740537</c:v>
                </c:pt>
                <c:pt idx="3021">
                  <c:v>0.42626475470209796</c:v>
                </c:pt>
                <c:pt idx="3022">
                  <c:v>-0.41503749927884365</c:v>
                </c:pt>
                <c:pt idx="3023">
                  <c:v>2.1065288769718808</c:v>
                </c:pt>
                <c:pt idx="3024">
                  <c:v>-0.16505924627049637</c:v>
                </c:pt>
                <c:pt idx="3025">
                  <c:v>0.66176326751267633</c:v>
                </c:pt>
                <c:pt idx="3026">
                  <c:v>-0.32102669214583013</c:v>
                </c:pt>
                <c:pt idx="3027">
                  <c:v>-0.66395079686798519</c:v>
                </c:pt>
                <c:pt idx="3028">
                  <c:v>0.12626377264617286</c:v>
                </c:pt>
                <c:pt idx="3029">
                  <c:v>-2.3946844373226766</c:v>
                </c:pt>
                <c:pt idx="3030">
                  <c:v>0.97198562383040343</c:v>
                </c:pt>
                <c:pt idx="3031">
                  <c:v>0.68280982411930047</c:v>
                </c:pt>
                <c:pt idx="3032">
                  <c:v>-1.7819641605258971</c:v>
                </c:pt>
                <c:pt idx="3033">
                  <c:v>9.09058199832387</c:v>
                </c:pt>
                <c:pt idx="3034">
                  <c:v>-10.013089999440444</c:v>
                </c:pt>
                <c:pt idx="3035">
                  <c:v>-0.15200309344504997</c:v>
                </c:pt>
                <c:pt idx="3036">
                  <c:v>2.1238285868528584</c:v>
                </c:pt>
                <c:pt idx="3037">
                  <c:v>3.0286928044535855</c:v>
                </c:pt>
                <c:pt idx="3038">
                  <c:v>0.7951802081115017</c:v>
                </c:pt>
                <c:pt idx="3039">
                  <c:v>0.13726309461165859</c:v>
                </c:pt>
                <c:pt idx="3040">
                  <c:v>-1.320134813064312</c:v>
                </c:pt>
                <c:pt idx="3041">
                  <c:v>0.56905714137555341</c:v>
                </c:pt>
                <c:pt idx="3042">
                  <c:v>0.83871909296693914</c:v>
                </c:pt>
                <c:pt idx="3043">
                  <c:v>-0.37685430539095593</c:v>
                </c:pt>
                <c:pt idx="3044">
                  <c:v>11.146568675740786</c:v>
                </c:pt>
                <c:pt idx="3045">
                  <c:v>0.14473336726820726</c:v>
                </c:pt>
                <c:pt idx="3046">
                  <c:v>0.99640075894593194</c:v>
                </c:pt>
                <c:pt idx="3047">
                  <c:v>-11.485158443755667</c:v>
                </c:pt>
                <c:pt idx="3048">
                  <c:v>-0.33816873589457336</c:v>
                </c:pt>
                <c:pt idx="3049">
                  <c:v>5.0663979714656699</c:v>
                </c:pt>
                <c:pt idx="3050">
                  <c:v>-8.0606959316875546</c:v>
                </c:pt>
                <c:pt idx="3051">
                  <c:v>8.3210350617168558</c:v>
                </c:pt>
                <c:pt idx="3052">
                  <c:v>14.162181497465591</c:v>
                </c:pt>
                <c:pt idx="3053">
                  <c:v>8.3837042924740537</c:v>
                </c:pt>
                <c:pt idx="3054">
                  <c:v>-5.1907494224890245</c:v>
                </c:pt>
                <c:pt idx="3055">
                  <c:v>-1.7837027082403278</c:v>
                </c:pt>
                <c:pt idx="3056">
                  <c:v>1.2343984252940685</c:v>
                </c:pt>
                <c:pt idx="3057">
                  <c:v>-8.3837042924740537</c:v>
                </c:pt>
                <c:pt idx="3058">
                  <c:v>0</c:v>
                </c:pt>
                <c:pt idx="3059">
                  <c:v>0.18676851160572655</c:v>
                </c:pt>
                <c:pt idx="3060">
                  <c:v>2.2730184944064162</c:v>
                </c:pt>
                <c:pt idx="3061">
                  <c:v>-7.0660891904577721</c:v>
                </c:pt>
                <c:pt idx="3062">
                  <c:v>0.46948528330122019</c:v>
                </c:pt>
                <c:pt idx="3063">
                  <c:v>1.4556948931513094</c:v>
                </c:pt>
                <c:pt idx="3064">
                  <c:v>-0.14359085362884985</c:v>
                </c:pt>
                <c:pt idx="3065">
                  <c:v>0.18793295059307519</c:v>
                </c:pt>
                <c:pt idx="3066">
                  <c:v>0.25080810350053434</c:v>
                </c:pt>
                <c:pt idx="3067">
                  <c:v>1.6495027529158668</c:v>
                </c:pt>
                <c:pt idx="3068">
                  <c:v>0.64624981051143215</c:v>
                </c:pt>
                <c:pt idx="3069">
                  <c:v>0.26303440583379351</c:v>
                </c:pt>
                <c:pt idx="3070">
                  <c:v>-5.9228321394775394</c:v>
                </c:pt>
                <c:pt idx="3071">
                  <c:v>0.5908873346782616</c:v>
                </c:pt>
                <c:pt idx="3072">
                  <c:v>2.9893527558004918</c:v>
                </c:pt>
                <c:pt idx="3073">
                  <c:v>2.9932552703666526</c:v>
                </c:pt>
                <c:pt idx="3074">
                  <c:v>-0.97525333766431443</c:v>
                </c:pt>
                <c:pt idx="3075">
                  <c:v>-0.45561400750475106</c:v>
                </c:pt>
                <c:pt idx="3076">
                  <c:v>3.2707027715321892</c:v>
                </c:pt>
                <c:pt idx="3077">
                  <c:v>2.7631971357393863</c:v>
                </c:pt>
                <c:pt idx="3078">
                  <c:v>-9.8672787397096631</c:v>
                </c:pt>
                <c:pt idx="3079">
                  <c:v>4.2976805486406855</c:v>
                </c:pt>
                <c:pt idx="3080">
                  <c:v>0.73600507812480809</c:v>
                </c:pt>
                <c:pt idx="3081">
                  <c:v>1.428422600624755E-2</c:v>
                </c:pt>
                <c:pt idx="3082">
                  <c:v>1.5619873649976088</c:v>
                </c:pt>
                <c:pt idx="3083">
                  <c:v>0.47766848754924762</c:v>
                </c:pt>
                <c:pt idx="3084">
                  <c:v>-7.0660891904577721</c:v>
                </c:pt>
                <c:pt idx="3085">
                  <c:v>-13.00146683934072</c:v>
                </c:pt>
                <c:pt idx="3086">
                  <c:v>-8.4392187290372428E-2</c:v>
                </c:pt>
                <c:pt idx="3087">
                  <c:v>-0.1096244911744978</c:v>
                </c:pt>
                <c:pt idx="3088">
                  <c:v>6.0732489820306386</c:v>
                </c:pt>
                <c:pt idx="3089">
                  <c:v>-0.65644673740357129</c:v>
                </c:pt>
                <c:pt idx="3090">
                  <c:v>1.5025003405291832</c:v>
                </c:pt>
                <c:pt idx="3091">
                  <c:v>8.0624959257337636</c:v>
                </c:pt>
                <c:pt idx="3092">
                  <c:v>3.1844245711374275</c:v>
                </c:pt>
                <c:pt idx="3093">
                  <c:v>0.16962447127959859</c:v>
                </c:pt>
                <c:pt idx="3094">
                  <c:v>-9.9535673550914222E-2</c:v>
                </c:pt>
                <c:pt idx="3095">
                  <c:v>-2.0589269502335607E-2</c:v>
                </c:pt>
                <c:pt idx="3096">
                  <c:v>1.5330525934374186</c:v>
                </c:pt>
                <c:pt idx="3097">
                  <c:v>2.9687015548116791</c:v>
                </c:pt>
                <c:pt idx="3098">
                  <c:v>-0.37614848588524874</c:v>
                </c:pt>
                <c:pt idx="3099">
                  <c:v>0.36528446408174414</c:v>
                </c:pt>
                <c:pt idx="3100">
                  <c:v>7.0660891904577738</c:v>
                </c:pt>
                <c:pt idx="3101">
                  <c:v>1.3006594781337113</c:v>
                </c:pt>
                <c:pt idx="3102">
                  <c:v>4.0689363036212445</c:v>
                </c:pt>
                <c:pt idx="3103">
                  <c:v>0.20643238303691502</c:v>
                </c:pt>
                <c:pt idx="3104">
                  <c:v>3.6266554490211167</c:v>
                </c:pt>
                <c:pt idx="3105">
                  <c:v>-0.1832075150828428</c:v>
                </c:pt>
                <c:pt idx="3106">
                  <c:v>2.2443252767633899</c:v>
                </c:pt>
                <c:pt idx="3107">
                  <c:v>0.49278518569597163</c:v>
                </c:pt>
                <c:pt idx="3108">
                  <c:v>0.20645087746742624</c:v>
                </c:pt>
                <c:pt idx="3109">
                  <c:v>1.5496336323168068E-2</c:v>
                </c:pt>
                <c:pt idx="3110">
                  <c:v>0.14401030269151915</c:v>
                </c:pt>
                <c:pt idx="3111">
                  <c:v>0.10080064078749185</c:v>
                </c:pt>
                <c:pt idx="3112">
                  <c:v>0.22032995487955562</c:v>
                </c:pt>
                <c:pt idx="3113">
                  <c:v>0.10011148479020376</c:v>
                </c:pt>
                <c:pt idx="3114">
                  <c:v>-3.3536369546147005</c:v>
                </c:pt>
                <c:pt idx="3115">
                  <c:v>11.451554569765362</c:v>
                </c:pt>
                <c:pt idx="3116">
                  <c:v>0.29808135293299443</c:v>
                </c:pt>
                <c:pt idx="3117">
                  <c:v>-0.9987992549944491</c:v>
                </c:pt>
                <c:pt idx="3118">
                  <c:v>4.6293652273934859E-2</c:v>
                </c:pt>
                <c:pt idx="3119">
                  <c:v>3.6244908649077936</c:v>
                </c:pt>
                <c:pt idx="3120">
                  <c:v>7.7813597135246608</c:v>
                </c:pt>
                <c:pt idx="3121">
                  <c:v>-7.6486571760385464</c:v>
                </c:pt>
                <c:pt idx="3122">
                  <c:v>9.6215315259303283E-2</c:v>
                </c:pt>
                <c:pt idx="3123">
                  <c:v>1.7854954880938647</c:v>
                </c:pt>
                <c:pt idx="3124">
                  <c:v>-6.6755650495020626</c:v>
                </c:pt>
                <c:pt idx="3125">
                  <c:v>-4.2435266320396486E-2</c:v>
                </c:pt>
                <c:pt idx="3126">
                  <c:v>0.44541114832236256</c:v>
                </c:pt>
                <c:pt idx="3127">
                  <c:v>-4.3692338096657197</c:v>
                </c:pt>
                <c:pt idx="3128">
                  <c:v>0.91922473363527757</c:v>
                </c:pt>
                <c:pt idx="3129">
                  <c:v>0.45820535843521748</c:v>
                </c:pt>
                <c:pt idx="3130">
                  <c:v>4.0350469470992012</c:v>
                </c:pt>
                <c:pt idx="3131">
                  <c:v>-7.6486571760385464</c:v>
                </c:pt>
                <c:pt idx="3132">
                  <c:v>-4.6352280352309858</c:v>
                </c:pt>
                <c:pt idx="3133">
                  <c:v>0.37949338242117675</c:v>
                </c:pt>
                <c:pt idx="3134">
                  <c:v>1.9652345818393238</c:v>
                </c:pt>
                <c:pt idx="3135">
                  <c:v>0.66200353648498411</c:v>
                </c:pt>
                <c:pt idx="3136">
                  <c:v>-7.5751522365848727</c:v>
                </c:pt>
                <c:pt idx="3137">
                  <c:v>10.45189794595189</c:v>
                </c:pt>
                <c:pt idx="3138">
                  <c:v>-9.5189809291704002</c:v>
                </c:pt>
                <c:pt idx="3139">
                  <c:v>-4.3692338096657197</c:v>
                </c:pt>
                <c:pt idx="3140">
                  <c:v>12.46828462519127</c:v>
                </c:pt>
                <c:pt idx="3141">
                  <c:v>2.3043340348726242</c:v>
                </c:pt>
                <c:pt idx="3142">
                  <c:v>1.663716612135568</c:v>
                </c:pt>
                <c:pt idx="3143">
                  <c:v>7.4478215959276214E-2</c:v>
                </c:pt>
                <c:pt idx="3144">
                  <c:v>0.40964424050862536</c:v>
                </c:pt>
                <c:pt idx="3145">
                  <c:v>-0.43521538121647407</c:v>
                </c:pt>
                <c:pt idx="3146">
                  <c:v>0.50814690367032533</c:v>
                </c:pt>
                <c:pt idx="3147">
                  <c:v>-13.459815807989591</c:v>
                </c:pt>
                <c:pt idx="3148">
                  <c:v>-0.73648501620010709</c:v>
                </c:pt>
                <c:pt idx="3149">
                  <c:v>0.45044283541004276</c:v>
                </c:pt>
                <c:pt idx="3150">
                  <c:v>0.22642793457160473</c:v>
                </c:pt>
                <c:pt idx="3151">
                  <c:v>4.9872986793249074</c:v>
                </c:pt>
                <c:pt idx="3152">
                  <c:v>-7.4000581443776747E-2</c:v>
                </c:pt>
                <c:pt idx="3153">
                  <c:v>8.8683081332894673</c:v>
                </c:pt>
                <c:pt idx="3154">
                  <c:v>8.8672787397096631</c:v>
                </c:pt>
                <c:pt idx="3155">
                  <c:v>12.287712379549451</c:v>
                </c:pt>
                <c:pt idx="3156">
                  <c:v>9.3068212024971544</c:v>
                </c:pt>
                <c:pt idx="3157">
                  <c:v>5.7459543773934607</c:v>
                </c:pt>
                <c:pt idx="3158">
                  <c:v>-2.0874628412503395</c:v>
                </c:pt>
                <c:pt idx="3159">
                  <c:v>-8.3837042924740537</c:v>
                </c:pt>
                <c:pt idx="3160">
                  <c:v>-5.5477602717418943E-4</c:v>
                </c:pt>
                <c:pt idx="3161">
                  <c:v>0.41503749927884398</c:v>
                </c:pt>
                <c:pt idx="3162">
                  <c:v>-1.5994074239118088</c:v>
                </c:pt>
                <c:pt idx="3163">
                  <c:v>-5.3457748368417297</c:v>
                </c:pt>
                <c:pt idx="3164">
                  <c:v>-1.7364850162001069</c:v>
                </c:pt>
                <c:pt idx="3165">
                  <c:v>8.8683081332894673</c:v>
                </c:pt>
                <c:pt idx="3166">
                  <c:v>1.1157546321003193</c:v>
                </c:pt>
                <c:pt idx="3167">
                  <c:v>12.518325307690866</c:v>
                </c:pt>
                <c:pt idx="3168">
                  <c:v>-3.098300924822456</c:v>
                </c:pt>
                <c:pt idx="3169">
                  <c:v>-0.79926754157188185</c:v>
                </c:pt>
                <c:pt idx="3170">
                  <c:v>-1.4525122046975063</c:v>
                </c:pt>
                <c:pt idx="3171">
                  <c:v>-9.0597950917951025</c:v>
                </c:pt>
                <c:pt idx="3172">
                  <c:v>9.9662651028771325</c:v>
                </c:pt>
                <c:pt idx="3173">
                  <c:v>3.3668207977449356</c:v>
                </c:pt>
                <c:pt idx="3174">
                  <c:v>0.25481389902882534</c:v>
                </c:pt>
                <c:pt idx="3175">
                  <c:v>-0.53245216199612899</c:v>
                </c:pt>
                <c:pt idx="3176">
                  <c:v>0.90643982383766242</c:v>
                </c:pt>
                <c:pt idx="3177">
                  <c:v>0.58496250072115619</c:v>
                </c:pt>
                <c:pt idx="3178">
                  <c:v>-0.67807190511263771</c:v>
                </c:pt>
                <c:pt idx="3179">
                  <c:v>-10.518980929170402</c:v>
                </c:pt>
                <c:pt idx="3180">
                  <c:v>-0.14509889395089975</c:v>
                </c:pt>
                <c:pt idx="3181">
                  <c:v>0.77340759013426619</c:v>
                </c:pt>
                <c:pt idx="3182">
                  <c:v>1.2254652553860712</c:v>
                </c:pt>
                <c:pt idx="3183">
                  <c:v>1.4360991148066737</c:v>
                </c:pt>
                <c:pt idx="3184">
                  <c:v>19.301174639356013</c:v>
                </c:pt>
                <c:pt idx="3185">
                  <c:v>-11.325680229748469</c:v>
                </c:pt>
                <c:pt idx="3186">
                  <c:v>-10.059344460824425</c:v>
                </c:pt>
                <c:pt idx="3187">
                  <c:v>6.0732489820306386</c:v>
                </c:pt>
                <c:pt idx="3188">
                  <c:v>-0.17713433242814688</c:v>
                </c:pt>
                <c:pt idx="3189">
                  <c:v>-0.31807576939175625</c:v>
                </c:pt>
                <c:pt idx="3190">
                  <c:v>4.7854954880938649</c:v>
                </c:pt>
                <c:pt idx="3191">
                  <c:v>0</c:v>
                </c:pt>
                <c:pt idx="3192">
                  <c:v>1.2077570749680511</c:v>
                </c:pt>
                <c:pt idx="3193">
                  <c:v>0.58787409614105957</c:v>
                </c:pt>
                <c:pt idx="3194">
                  <c:v>8.6450579349844769</c:v>
                </c:pt>
                <c:pt idx="3195">
                  <c:v>-7.6462586799900292</c:v>
                </c:pt>
                <c:pt idx="3196">
                  <c:v>-0.15754127698648013</c:v>
                </c:pt>
                <c:pt idx="3197">
                  <c:v>6.6597748729023937E-2</c:v>
                </c:pt>
                <c:pt idx="3198">
                  <c:v>-0.34314458079705834</c:v>
                </c:pt>
                <c:pt idx="3199">
                  <c:v>-6.8712750084014548E-2</c:v>
                </c:pt>
                <c:pt idx="3200">
                  <c:v>-9.0606959316875546</c:v>
                </c:pt>
                <c:pt idx="3201">
                  <c:v>-8.3837042924740537</c:v>
                </c:pt>
                <c:pt idx="3202">
                  <c:v>1.4303505547733482</c:v>
                </c:pt>
                <c:pt idx="3203">
                  <c:v>-9.9667457608995313</c:v>
                </c:pt>
                <c:pt idx="3204">
                  <c:v>-2.7004397181410922</c:v>
                </c:pt>
                <c:pt idx="3205">
                  <c:v>-4.358926854768258E-2</c:v>
                </c:pt>
                <c:pt idx="3206">
                  <c:v>0.64289726980529793</c:v>
                </c:pt>
                <c:pt idx="3207">
                  <c:v>0.66091135395445477</c:v>
                </c:pt>
                <c:pt idx="3208">
                  <c:v>-13.621174279305276</c:v>
                </c:pt>
                <c:pt idx="3209">
                  <c:v>0.2535740765847278</c:v>
                </c:pt>
                <c:pt idx="3210">
                  <c:v>0.10691520391651219</c:v>
                </c:pt>
                <c:pt idx="3211">
                  <c:v>4.7645376721971875</c:v>
                </c:pt>
                <c:pt idx="3212">
                  <c:v>0.1429579538420431</c:v>
                </c:pt>
                <c:pt idx="3213">
                  <c:v>3.1963972128035039</c:v>
                </c:pt>
                <c:pt idx="3214">
                  <c:v>-10.381542951184585</c:v>
                </c:pt>
                <c:pt idx="3215">
                  <c:v>-0.80555267942361863</c:v>
                </c:pt>
                <c:pt idx="3216">
                  <c:v>1.5663406572035603</c:v>
                </c:pt>
                <c:pt idx="3217">
                  <c:v>2.8762403827683345</c:v>
                </c:pt>
                <c:pt idx="3218">
                  <c:v>5.5495112591703706E-2</c:v>
                </c:pt>
                <c:pt idx="3219">
                  <c:v>-0.16310080232838056</c:v>
                </c:pt>
                <c:pt idx="3220">
                  <c:v>0.69966705274323082</c:v>
                </c:pt>
                <c:pt idx="3221">
                  <c:v>0.39642182111149665</c:v>
                </c:pt>
                <c:pt idx="3222">
                  <c:v>0.52418907844936502</c:v>
                </c:pt>
                <c:pt idx="3223">
                  <c:v>-8.8683081332894673</c:v>
                </c:pt>
                <c:pt idx="3224">
                  <c:v>0.47916783669855956</c:v>
                </c:pt>
                <c:pt idx="3225">
                  <c:v>0.50182126542091054</c:v>
                </c:pt>
                <c:pt idx="3226">
                  <c:v>-0.57248698717409552</c:v>
                </c:pt>
                <c:pt idx="3227">
                  <c:v>0.96605266807666224</c:v>
                </c:pt>
                <c:pt idx="3228">
                  <c:v>0.30782232758063155</c:v>
                </c:pt>
                <c:pt idx="3229">
                  <c:v>-0.79970134951416838</c:v>
                </c:pt>
                <c:pt idx="3230">
                  <c:v>-1.1890338243900174</c:v>
                </c:pt>
                <c:pt idx="3231">
                  <c:v>0.19984057934659985</c:v>
                </c:pt>
                <c:pt idx="3232">
                  <c:v>0.58496250072115585</c:v>
                </c:pt>
                <c:pt idx="3233">
                  <c:v>0.20481979188849819</c:v>
                </c:pt>
                <c:pt idx="3234">
                  <c:v>0.34395440121736093</c:v>
                </c:pt>
                <c:pt idx="3235">
                  <c:v>5.9228321394775394</c:v>
                </c:pt>
                <c:pt idx="3236">
                  <c:v>-7.0660891904577721</c:v>
                </c:pt>
                <c:pt idx="3237">
                  <c:v>-2.6207001591358366E-3</c:v>
                </c:pt>
                <c:pt idx="3238">
                  <c:v>0.10462339240852256</c:v>
                </c:pt>
                <c:pt idx="3239">
                  <c:v>3.5795418055133636E-2</c:v>
                </c:pt>
                <c:pt idx="3240">
                  <c:v>0.81036197985821656</c:v>
                </c:pt>
                <c:pt idx="3241">
                  <c:v>1.2097185913013373</c:v>
                </c:pt>
                <c:pt idx="3242">
                  <c:v>-1.1451322382686024</c:v>
                </c:pt>
                <c:pt idx="3243">
                  <c:v>7.6486571760385464</c:v>
                </c:pt>
                <c:pt idx="3244">
                  <c:v>1.3106674557235298</c:v>
                </c:pt>
                <c:pt idx="3245">
                  <c:v>-0.74444071472835294</c:v>
                </c:pt>
                <c:pt idx="3246">
                  <c:v>0.76553474636297691</c:v>
                </c:pt>
                <c:pt idx="3247">
                  <c:v>-0.13535185289488622</c:v>
                </c:pt>
                <c:pt idx="3248">
                  <c:v>0.48470565992658748</c:v>
                </c:pt>
                <c:pt idx="3249">
                  <c:v>13.416445693671653</c:v>
                </c:pt>
                <c:pt idx="3250">
                  <c:v>-5.5756846871331458</c:v>
                </c:pt>
                <c:pt idx="3251">
                  <c:v>-2.8174791393313114</c:v>
                </c:pt>
                <c:pt idx="3252">
                  <c:v>9.3822637581148367</c:v>
                </c:pt>
                <c:pt idx="3253">
                  <c:v>1.5496819263183021</c:v>
                </c:pt>
                <c:pt idx="3254">
                  <c:v>-11.344665782303407</c:v>
                </c:pt>
                <c:pt idx="3255">
                  <c:v>9.965784284662087</c:v>
                </c:pt>
                <c:pt idx="3256">
                  <c:v>-6.7638716875363353E-2</c:v>
                </c:pt>
                <c:pt idx="3257">
                  <c:v>7.5928862724341753E-2</c:v>
                </c:pt>
                <c:pt idx="3258">
                  <c:v>-2.5849625007211561</c:v>
                </c:pt>
                <c:pt idx="3259">
                  <c:v>9.7604427459966399</c:v>
                </c:pt>
                <c:pt idx="3260">
                  <c:v>0.51395562482537027</c:v>
                </c:pt>
                <c:pt idx="3261">
                  <c:v>-0.78318861092685177</c:v>
                </c:pt>
                <c:pt idx="3262">
                  <c:v>0.27563444261342734</c:v>
                </c:pt>
                <c:pt idx="3263">
                  <c:v>0.12101540096136584</c:v>
                </c:pt>
                <c:pt idx="3264">
                  <c:v>0.12768255293890762</c:v>
                </c:pt>
                <c:pt idx="3265">
                  <c:v>-5.6175468671697065E-2</c:v>
                </c:pt>
                <c:pt idx="3266">
                  <c:v>2.4446958890063213</c:v>
                </c:pt>
                <c:pt idx="3267">
                  <c:v>-0.12547625833885886</c:v>
                </c:pt>
                <c:pt idx="3268">
                  <c:v>0.90980219102842164</c:v>
                </c:pt>
                <c:pt idx="3269">
                  <c:v>7.0660891904577738</c:v>
                </c:pt>
                <c:pt idx="3270">
                  <c:v>1.6682129029119155</c:v>
                </c:pt>
                <c:pt idx="3271">
                  <c:v>-0.30319153230577656</c:v>
                </c:pt>
                <c:pt idx="3272">
                  <c:v>0.42113769881526164</c:v>
                </c:pt>
                <c:pt idx="3273">
                  <c:v>-16.328026213795038</c:v>
                </c:pt>
                <c:pt idx="3274">
                  <c:v>0.58436200329692412</c:v>
                </c:pt>
                <c:pt idx="3275">
                  <c:v>-2.0123837244558325</c:v>
                </c:pt>
                <c:pt idx="3276">
                  <c:v>10.229619965185119</c:v>
                </c:pt>
                <c:pt idx="3277">
                  <c:v>6.0732489820306386</c:v>
                </c:pt>
                <c:pt idx="3278">
                  <c:v>-0.12113643750163466</c:v>
                </c:pt>
                <c:pt idx="3279">
                  <c:v>-7.0660891904577721</c:v>
                </c:pt>
                <c:pt idx="3280">
                  <c:v>9.3815429511845849</c:v>
                </c:pt>
                <c:pt idx="3281">
                  <c:v>15.613492133086558</c:v>
                </c:pt>
                <c:pt idx="3282">
                  <c:v>0.65634713395792188</c:v>
                </c:pt>
                <c:pt idx="3283">
                  <c:v>0.58496250072115596</c:v>
                </c:pt>
                <c:pt idx="3284">
                  <c:v>-0.51019473231918366</c:v>
                </c:pt>
                <c:pt idx="3285">
                  <c:v>0.75899190049620513</c:v>
                </c:pt>
                <c:pt idx="3286">
                  <c:v>0.25130511325168636</c:v>
                </c:pt>
                <c:pt idx="3287">
                  <c:v>0.28950661719498472</c:v>
                </c:pt>
                <c:pt idx="3288">
                  <c:v>3.6810091881921907</c:v>
                </c:pt>
                <c:pt idx="3289">
                  <c:v>-5.9228321394775394</c:v>
                </c:pt>
                <c:pt idx="3290">
                  <c:v>3.6794215497584406</c:v>
                </c:pt>
                <c:pt idx="3291">
                  <c:v>13.56672796318699</c:v>
                </c:pt>
                <c:pt idx="3292">
                  <c:v>-5.9228321394775394</c:v>
                </c:pt>
                <c:pt idx="3293">
                  <c:v>10.518980929170402</c:v>
                </c:pt>
                <c:pt idx="3294">
                  <c:v>1.3750394313469247</c:v>
                </c:pt>
                <c:pt idx="3295">
                  <c:v>-0.27500704749986982</c:v>
                </c:pt>
                <c:pt idx="3296">
                  <c:v>0.36749911051548328</c:v>
                </c:pt>
                <c:pt idx="3297">
                  <c:v>-6.1035963732813165</c:v>
                </c:pt>
                <c:pt idx="3298">
                  <c:v>0.28436854751266988</c:v>
                </c:pt>
                <c:pt idx="3299">
                  <c:v>2.8014376169596476E-2</c:v>
                </c:pt>
                <c:pt idx="3300">
                  <c:v>4.1555697084652428</c:v>
                </c:pt>
                <c:pt idx="3301">
                  <c:v>10.307200809140809</c:v>
                </c:pt>
                <c:pt idx="3302">
                  <c:v>0.31487333735341216</c:v>
                </c:pt>
                <c:pt idx="3303">
                  <c:v>0.53866884844722107</c:v>
                </c:pt>
                <c:pt idx="3304">
                  <c:v>-0.93490497177811505</c:v>
                </c:pt>
                <c:pt idx="3305">
                  <c:v>0.43765580194086284</c:v>
                </c:pt>
                <c:pt idx="3306">
                  <c:v>0.51315249813013109</c:v>
                </c:pt>
                <c:pt idx="3307">
                  <c:v>-5.5282435501189685E-2</c:v>
                </c:pt>
                <c:pt idx="3308">
                  <c:v>-9.8756680529348204E-2</c:v>
                </c:pt>
                <c:pt idx="3309">
                  <c:v>0.28840406074782676</c:v>
                </c:pt>
                <c:pt idx="3310">
                  <c:v>9.1742568627575655E-2</c:v>
                </c:pt>
                <c:pt idx="3311">
                  <c:v>1.3872352685461251</c:v>
                </c:pt>
                <c:pt idx="3312">
                  <c:v>0.56559717585422487</c:v>
                </c:pt>
                <c:pt idx="3313">
                  <c:v>10.582769240382088</c:v>
                </c:pt>
                <c:pt idx="3314">
                  <c:v>1.5204937724535086E-3</c:v>
                </c:pt>
                <c:pt idx="3315">
                  <c:v>0.12672073373141834</c:v>
                </c:pt>
                <c:pt idx="3316">
                  <c:v>0.13972476366661321</c:v>
                </c:pt>
                <c:pt idx="3317">
                  <c:v>16.27564560898001</c:v>
                </c:pt>
                <c:pt idx="3318">
                  <c:v>1.4214637684382767</c:v>
                </c:pt>
                <c:pt idx="3319">
                  <c:v>-0.69913352064046741</c:v>
                </c:pt>
                <c:pt idx="3320">
                  <c:v>11.485493915223493</c:v>
                </c:pt>
                <c:pt idx="3321">
                  <c:v>3.0379294556323222</c:v>
                </c:pt>
                <c:pt idx="3322">
                  <c:v>-1.446256229889564</c:v>
                </c:pt>
                <c:pt idx="3323">
                  <c:v>0.51457317282975856</c:v>
                </c:pt>
                <c:pt idx="3324">
                  <c:v>-9.4171028939197595E-3</c:v>
                </c:pt>
                <c:pt idx="3325">
                  <c:v>0.95136522474912344</c:v>
                </c:pt>
                <c:pt idx="3326">
                  <c:v>6.3831611869235319E-2</c:v>
                </c:pt>
                <c:pt idx="3327">
                  <c:v>-0.36257007938470825</c:v>
                </c:pt>
                <c:pt idx="3328">
                  <c:v>-0.11723469352687066</c:v>
                </c:pt>
                <c:pt idx="3329">
                  <c:v>10.147204924942228</c:v>
                </c:pt>
                <c:pt idx="3330">
                  <c:v>0.36415633027665983</c:v>
                </c:pt>
                <c:pt idx="3331">
                  <c:v>-8.6450579349844769</c:v>
                </c:pt>
                <c:pt idx="3332">
                  <c:v>2.0485665508916742</c:v>
                </c:pt>
                <c:pt idx="3333">
                  <c:v>-0.48522081616876528</c:v>
                </c:pt>
                <c:pt idx="3334">
                  <c:v>0.45685767497347091</c:v>
                </c:pt>
                <c:pt idx="3335">
                  <c:v>11.059344460824425</c:v>
                </c:pt>
                <c:pt idx="3336">
                  <c:v>0.19993757050875202</c:v>
                </c:pt>
                <c:pt idx="3337">
                  <c:v>0.81109732374342092</c:v>
                </c:pt>
                <c:pt idx="3338">
                  <c:v>8.4064264788474258E-2</c:v>
                </c:pt>
                <c:pt idx="3339">
                  <c:v>0.4288432988038744</c:v>
                </c:pt>
                <c:pt idx="3340">
                  <c:v>2.0675068193582766</c:v>
                </c:pt>
                <c:pt idx="3341">
                  <c:v>-0.73140606882430559</c:v>
                </c:pt>
                <c:pt idx="3342">
                  <c:v>12.786882193664699</c:v>
                </c:pt>
                <c:pt idx="3343">
                  <c:v>-0.30306906763604674</c:v>
                </c:pt>
                <c:pt idx="3344">
                  <c:v>0.78916180529163427</c:v>
                </c:pt>
                <c:pt idx="3345">
                  <c:v>0.24220090241662803</c:v>
                </c:pt>
                <c:pt idx="3346">
                  <c:v>9.310940439148116E-2</c:v>
                </c:pt>
                <c:pt idx="3347">
                  <c:v>-1.6618378497342219</c:v>
                </c:pt>
                <c:pt idx="3348">
                  <c:v>15.530579063234072</c:v>
                </c:pt>
                <c:pt idx="3349">
                  <c:v>-0.78427130894456298</c:v>
                </c:pt>
                <c:pt idx="3350">
                  <c:v>0.44898483120218174</c:v>
                </c:pt>
                <c:pt idx="3351">
                  <c:v>3.8720666277008364</c:v>
                </c:pt>
                <c:pt idx="3352">
                  <c:v>-0.19071619770735435</c:v>
                </c:pt>
                <c:pt idx="3353">
                  <c:v>9.3822637581148367</c:v>
                </c:pt>
                <c:pt idx="3354">
                  <c:v>0.10275957442520078</c:v>
                </c:pt>
                <c:pt idx="3355">
                  <c:v>-2.8560905886012864</c:v>
                </c:pt>
                <c:pt idx="3356">
                  <c:v>-0.1697248634048284</c:v>
                </c:pt>
                <c:pt idx="3357">
                  <c:v>0.71049338280501528</c:v>
                </c:pt>
                <c:pt idx="3358">
                  <c:v>0.67888492009098045</c:v>
                </c:pt>
                <c:pt idx="3359">
                  <c:v>7.0660891904577738</c:v>
                </c:pt>
                <c:pt idx="3360">
                  <c:v>13.628825226704336</c:v>
                </c:pt>
                <c:pt idx="3361">
                  <c:v>3.2034265038149176E-16</c:v>
                </c:pt>
                <c:pt idx="3362">
                  <c:v>0.42626475470209796</c:v>
                </c:pt>
                <c:pt idx="3363">
                  <c:v>-7.0660891904577721</c:v>
                </c:pt>
                <c:pt idx="3364">
                  <c:v>-0.21254463538010077</c:v>
                </c:pt>
                <c:pt idx="3365">
                  <c:v>-6.0732489820306386</c:v>
                </c:pt>
                <c:pt idx="3366">
                  <c:v>0.92465074284507731</c:v>
                </c:pt>
                <c:pt idx="3367">
                  <c:v>0.72128397193393678</c:v>
                </c:pt>
                <c:pt idx="3368">
                  <c:v>7.7530078090906479E-2</c:v>
                </c:pt>
                <c:pt idx="3369">
                  <c:v>-0.89576389627936948</c:v>
                </c:pt>
                <c:pt idx="3370">
                  <c:v>2.1876270031757712</c:v>
                </c:pt>
                <c:pt idx="3371">
                  <c:v>7.6486571760385464</c:v>
                </c:pt>
                <c:pt idx="3372">
                  <c:v>14.51012541066784</c:v>
                </c:pt>
                <c:pt idx="3373">
                  <c:v>1.7284540943106885</c:v>
                </c:pt>
                <c:pt idx="3374">
                  <c:v>-6.342538014163375E-2</c:v>
                </c:pt>
                <c:pt idx="3375">
                  <c:v>8.8683081332894673</c:v>
                </c:pt>
                <c:pt idx="3376">
                  <c:v>0.4342310645121546</c:v>
                </c:pt>
                <c:pt idx="3377">
                  <c:v>3.7802032712384158E-2</c:v>
                </c:pt>
                <c:pt idx="3378">
                  <c:v>1.0813310781733241</c:v>
                </c:pt>
                <c:pt idx="3379">
                  <c:v>1.5849625007211563</c:v>
                </c:pt>
                <c:pt idx="3380">
                  <c:v>-0.11875306913084391</c:v>
                </c:pt>
                <c:pt idx="3381">
                  <c:v>-0.36405357056003856</c:v>
                </c:pt>
                <c:pt idx="3382">
                  <c:v>9.0606959316875546</c:v>
                </c:pt>
                <c:pt idx="3383">
                  <c:v>-9.6450579349844787</c:v>
                </c:pt>
                <c:pt idx="3384">
                  <c:v>-4.718668544444217E-2</c:v>
                </c:pt>
                <c:pt idx="3385">
                  <c:v>3.242147769237743E-2</c:v>
                </c:pt>
                <c:pt idx="3386">
                  <c:v>-13.09237175423641</c:v>
                </c:pt>
                <c:pt idx="3387">
                  <c:v>2.502712485966061</c:v>
                </c:pt>
                <c:pt idx="3388">
                  <c:v>1.0638024894371918</c:v>
                </c:pt>
                <c:pt idx="3389">
                  <c:v>5.3439258961460415E-2</c:v>
                </c:pt>
                <c:pt idx="3390">
                  <c:v>8.0606959316875546</c:v>
                </c:pt>
                <c:pt idx="3391">
                  <c:v>0.15319985422781088</c:v>
                </c:pt>
                <c:pt idx="3392">
                  <c:v>11.188176705998535</c:v>
                </c:pt>
                <c:pt idx="3393">
                  <c:v>-0.59560974492066476</c:v>
                </c:pt>
                <c:pt idx="3394">
                  <c:v>9.7847323398144295E-2</c:v>
                </c:pt>
                <c:pt idx="3395">
                  <c:v>0.24100809950379526</c:v>
                </c:pt>
                <c:pt idx="3396">
                  <c:v>0.37196877738695794</c:v>
                </c:pt>
                <c:pt idx="3397">
                  <c:v>15.081275374083031</c:v>
                </c:pt>
                <c:pt idx="3398">
                  <c:v>0.91490240936511347</c:v>
                </c:pt>
                <c:pt idx="3399">
                  <c:v>0.10187961401921306</c:v>
                </c:pt>
                <c:pt idx="3400">
                  <c:v>-8.0624959257337636</c:v>
                </c:pt>
                <c:pt idx="3401">
                  <c:v>-0.59560974492066476</c:v>
                </c:pt>
                <c:pt idx="3402">
                  <c:v>2.1547698102676618</c:v>
                </c:pt>
                <c:pt idx="3403">
                  <c:v>-9.0597950917951025</c:v>
                </c:pt>
                <c:pt idx="3404">
                  <c:v>-0.11768302026117407</c:v>
                </c:pt>
                <c:pt idx="3405">
                  <c:v>-14.501837184902296</c:v>
                </c:pt>
                <c:pt idx="3406">
                  <c:v>17.245011024503995</c:v>
                </c:pt>
                <c:pt idx="3407">
                  <c:v>-12.840318978135199</c:v>
                </c:pt>
                <c:pt idx="3408">
                  <c:v>0.24100809950379526</c:v>
                </c:pt>
                <c:pt idx="3409">
                  <c:v>0.23266075679027509</c:v>
                </c:pt>
                <c:pt idx="3410">
                  <c:v>-9.8672787397096631</c:v>
                </c:pt>
                <c:pt idx="3411">
                  <c:v>12.125090539303256</c:v>
                </c:pt>
                <c:pt idx="3412">
                  <c:v>8.0606959316875546</c:v>
                </c:pt>
                <c:pt idx="3413">
                  <c:v>-3.7605930187387235</c:v>
                </c:pt>
                <c:pt idx="3414">
                  <c:v>-0.45768183668733747</c:v>
                </c:pt>
                <c:pt idx="3415">
                  <c:v>-7.0660891904577721</c:v>
                </c:pt>
                <c:pt idx="3416">
                  <c:v>0.46566357234881184</c:v>
                </c:pt>
                <c:pt idx="3417">
                  <c:v>-14.668090899484982</c:v>
                </c:pt>
                <c:pt idx="3418">
                  <c:v>10.146780789986687</c:v>
                </c:pt>
                <c:pt idx="3419">
                  <c:v>10.146780789986687</c:v>
                </c:pt>
                <c:pt idx="3420">
                  <c:v>10.146780789986687</c:v>
                </c:pt>
                <c:pt idx="3421">
                  <c:v>-1.7693870718585836</c:v>
                </c:pt>
                <c:pt idx="3422">
                  <c:v>11.786950240502948</c:v>
                </c:pt>
                <c:pt idx="3423">
                  <c:v>4.0585170407973008</c:v>
                </c:pt>
                <c:pt idx="3424">
                  <c:v>3.5175605685611822</c:v>
                </c:pt>
                <c:pt idx="3425">
                  <c:v>6.4760006049615848</c:v>
                </c:pt>
                <c:pt idx="3426">
                  <c:v>8.3837042924740537</c:v>
                </c:pt>
                <c:pt idx="3427">
                  <c:v>-6.063096798312583</c:v>
                </c:pt>
                <c:pt idx="3428">
                  <c:v>0.73693553833260139</c:v>
                </c:pt>
                <c:pt idx="3429">
                  <c:v>-1.3176151020162798</c:v>
                </c:pt>
                <c:pt idx="3430">
                  <c:v>0.6129279206207322</c:v>
                </c:pt>
                <c:pt idx="3431">
                  <c:v>0.22826898767311735</c:v>
                </c:pt>
                <c:pt idx="3432">
                  <c:v>0.2789759497028152</c:v>
                </c:pt>
                <c:pt idx="3433">
                  <c:v>0.14567745519563505</c:v>
                </c:pt>
                <c:pt idx="3434">
                  <c:v>-11.268542000300123</c:v>
                </c:pt>
                <c:pt idx="3435">
                  <c:v>-7.0660891904577721</c:v>
                </c:pt>
                <c:pt idx="3436">
                  <c:v>8.0606959316875546</c:v>
                </c:pt>
                <c:pt idx="3437">
                  <c:v>0.22460684240188988</c:v>
                </c:pt>
                <c:pt idx="3438">
                  <c:v>-0.98566847445550332</c:v>
                </c:pt>
                <c:pt idx="3439">
                  <c:v>13.518325307690866</c:v>
                </c:pt>
                <c:pt idx="3440">
                  <c:v>-2.538200909843912</c:v>
                </c:pt>
                <c:pt idx="3441">
                  <c:v>-5.7081095207267625E-2</c:v>
                </c:pt>
                <c:pt idx="3442">
                  <c:v>1.086084858299132</c:v>
                </c:pt>
                <c:pt idx="3443">
                  <c:v>-9.8672787397096631</c:v>
                </c:pt>
                <c:pt idx="3444">
                  <c:v>4.2340785511357737</c:v>
                </c:pt>
                <c:pt idx="3445">
                  <c:v>0.17283659686221581</c:v>
                </c:pt>
                <c:pt idx="3446">
                  <c:v>0.26918663281538924</c:v>
                </c:pt>
                <c:pt idx="3447">
                  <c:v>-0.73504711643550669</c:v>
                </c:pt>
                <c:pt idx="3448">
                  <c:v>11.58276924038209</c:v>
                </c:pt>
                <c:pt idx="3449">
                  <c:v>-0.99640673527599177</c:v>
                </c:pt>
                <c:pt idx="3450">
                  <c:v>1.9963977633198047</c:v>
                </c:pt>
                <c:pt idx="3451">
                  <c:v>12.598130062326126</c:v>
                </c:pt>
                <c:pt idx="3452">
                  <c:v>0.43115716464212073</c:v>
                </c:pt>
                <c:pt idx="3453">
                  <c:v>0.9997673260149964</c:v>
                </c:pt>
                <c:pt idx="3454">
                  <c:v>-11.380821783940931</c:v>
                </c:pt>
                <c:pt idx="3455">
                  <c:v>-12.550826932881439</c:v>
                </c:pt>
                <c:pt idx="3456">
                  <c:v>9.0606959316875546</c:v>
                </c:pt>
                <c:pt idx="3457">
                  <c:v>2.5018993427946477</c:v>
                </c:pt>
                <c:pt idx="3458">
                  <c:v>11.381182412624446</c:v>
                </c:pt>
                <c:pt idx="3459">
                  <c:v>0.18306610113037863</c:v>
                </c:pt>
                <c:pt idx="3460">
                  <c:v>-1.3613118318956527</c:v>
                </c:pt>
                <c:pt idx="3461">
                  <c:v>0.99639776331980445</c:v>
                </c:pt>
                <c:pt idx="3462">
                  <c:v>-0.99640673527599177</c:v>
                </c:pt>
                <c:pt idx="3463">
                  <c:v>2.1627295000381084</c:v>
                </c:pt>
                <c:pt idx="3464">
                  <c:v>2.1627295000381084</c:v>
                </c:pt>
                <c:pt idx="3465">
                  <c:v>-14.550786859688905</c:v>
                </c:pt>
                <c:pt idx="3466">
                  <c:v>-11.059119092544519</c:v>
                </c:pt>
                <c:pt idx="3467">
                  <c:v>2.1627295000381084</c:v>
                </c:pt>
                <c:pt idx="3468">
                  <c:v>-2.5204737742694427</c:v>
                </c:pt>
                <c:pt idx="3469">
                  <c:v>-5.6175468671697065E-2</c:v>
                </c:pt>
                <c:pt idx="3470">
                  <c:v>-9.0606959316875546</c:v>
                </c:pt>
                <c:pt idx="3471">
                  <c:v>1.4999151957734203</c:v>
                </c:pt>
                <c:pt idx="3472">
                  <c:v>8.6462586799900301</c:v>
                </c:pt>
                <c:pt idx="3473">
                  <c:v>-1.3006594781337113</c:v>
                </c:pt>
                <c:pt idx="3474">
                  <c:v>0.44057259138598198</c:v>
                </c:pt>
                <c:pt idx="3475">
                  <c:v>-0.1426043954428004</c:v>
                </c:pt>
                <c:pt idx="3476">
                  <c:v>-13.651388101356714</c:v>
                </c:pt>
                <c:pt idx="3477">
                  <c:v>-7.0660891904577721</c:v>
                </c:pt>
                <c:pt idx="3478">
                  <c:v>2.1627295000381084</c:v>
                </c:pt>
                <c:pt idx="3479">
                  <c:v>9.3815429511845849</c:v>
                </c:pt>
                <c:pt idx="3480">
                  <c:v>-1.3584299658036001</c:v>
                </c:pt>
                <c:pt idx="3481">
                  <c:v>-9.9667457608995313</c:v>
                </c:pt>
                <c:pt idx="3482">
                  <c:v>-9.9667457608995313</c:v>
                </c:pt>
                <c:pt idx="3483">
                  <c:v>5.1038705977719525</c:v>
                </c:pt>
                <c:pt idx="3484">
                  <c:v>-1.4582849974828473</c:v>
                </c:pt>
                <c:pt idx="3485">
                  <c:v>9.2304207950923818</c:v>
                </c:pt>
                <c:pt idx="3486">
                  <c:v>-1.5170584362193531</c:v>
                </c:pt>
                <c:pt idx="3487">
                  <c:v>-0.55032774623592584</c:v>
                </c:pt>
                <c:pt idx="3488">
                  <c:v>5.4076672755792636E-2</c:v>
                </c:pt>
                <c:pt idx="3489">
                  <c:v>1.9410101344828854</c:v>
                </c:pt>
                <c:pt idx="3490">
                  <c:v>-0.63387210120210224</c:v>
                </c:pt>
                <c:pt idx="3491">
                  <c:v>12.582534050319204</c:v>
                </c:pt>
                <c:pt idx="3492">
                  <c:v>1.4029783503081172</c:v>
                </c:pt>
                <c:pt idx="3493">
                  <c:v>1.1828640571498108</c:v>
                </c:pt>
                <c:pt idx="3494">
                  <c:v>0.73504711643550669</c:v>
                </c:pt>
                <c:pt idx="3495">
                  <c:v>4.3692338096657197</c:v>
                </c:pt>
                <c:pt idx="3496">
                  <c:v>5.9982104828232456E-2</c:v>
                </c:pt>
                <c:pt idx="3497">
                  <c:v>5.4076672755792636E-2</c:v>
                </c:pt>
                <c:pt idx="3498">
                  <c:v>2.1627295000381084</c:v>
                </c:pt>
                <c:pt idx="3499">
                  <c:v>0.99284020842713405</c:v>
                </c:pt>
                <c:pt idx="3500">
                  <c:v>-0.3214773231165059</c:v>
                </c:pt>
                <c:pt idx="3501">
                  <c:v>-15.965799312657159</c:v>
                </c:pt>
                <c:pt idx="3502">
                  <c:v>1.5671693530471431</c:v>
                </c:pt>
                <c:pt idx="3503">
                  <c:v>0.23890274336089537</c:v>
                </c:pt>
                <c:pt idx="3504">
                  <c:v>0.38605843230707781</c:v>
                </c:pt>
                <c:pt idx="3505">
                  <c:v>15.287712379549449</c:v>
                </c:pt>
                <c:pt idx="3506">
                  <c:v>0.36133093062918814</c:v>
                </c:pt>
                <c:pt idx="3507">
                  <c:v>-2.6719109204859635</c:v>
                </c:pt>
                <c:pt idx="3508">
                  <c:v>4.80033559298816E-2</c:v>
                </c:pt>
                <c:pt idx="3509">
                  <c:v>0.58466197055844271</c:v>
                </c:pt>
                <c:pt idx="3510">
                  <c:v>-0.40000468432136937</c:v>
                </c:pt>
                <c:pt idx="3511">
                  <c:v>1.4150374992788437</c:v>
                </c:pt>
                <c:pt idx="3512">
                  <c:v>1.9909187934718056</c:v>
                </c:pt>
                <c:pt idx="3513">
                  <c:v>1.4150374992788437</c:v>
                </c:pt>
                <c:pt idx="3514">
                  <c:v>-5.7548875021634682</c:v>
                </c:pt>
                <c:pt idx="3515">
                  <c:v>0.43377406186042983</c:v>
                </c:pt>
                <c:pt idx="3516">
                  <c:v>0.74507064380326149</c:v>
                </c:pt>
                <c:pt idx="3517">
                  <c:v>-8.0624959257337636</c:v>
                </c:pt>
                <c:pt idx="3518">
                  <c:v>0.1535452582534555</c:v>
                </c:pt>
                <c:pt idx="3519">
                  <c:v>8.6450579349844769</c:v>
                </c:pt>
                <c:pt idx="3520">
                  <c:v>-8.3657929046909857E-2</c:v>
                </c:pt>
                <c:pt idx="3521">
                  <c:v>-3.3704946840320957</c:v>
                </c:pt>
                <c:pt idx="3522">
                  <c:v>-0.14002351572845037</c:v>
                </c:pt>
                <c:pt idx="3523">
                  <c:v>0.63457093866958725</c:v>
                </c:pt>
                <c:pt idx="3524">
                  <c:v>-12.598207620320975</c:v>
                </c:pt>
                <c:pt idx="3525">
                  <c:v>10.866248611111173</c:v>
                </c:pt>
                <c:pt idx="3526">
                  <c:v>-11.059344460824425</c:v>
                </c:pt>
                <c:pt idx="3527">
                  <c:v>0.65137441596372814</c:v>
                </c:pt>
                <c:pt idx="3528">
                  <c:v>0.26255438751597671</c:v>
                </c:pt>
                <c:pt idx="3529">
                  <c:v>7.6486571760385464</c:v>
                </c:pt>
                <c:pt idx="3530">
                  <c:v>11.61378946447258</c:v>
                </c:pt>
                <c:pt idx="3531">
                  <c:v>8.0606959316875546</c:v>
                </c:pt>
                <c:pt idx="3532">
                  <c:v>2.1627295000381084</c:v>
                </c:pt>
                <c:pt idx="3533">
                  <c:v>-7.0660891904577721</c:v>
                </c:pt>
                <c:pt idx="3534">
                  <c:v>-8.6450579349844769</c:v>
                </c:pt>
                <c:pt idx="3535">
                  <c:v>1.4150374992788437</c:v>
                </c:pt>
                <c:pt idx="3536">
                  <c:v>1.5671693530471431</c:v>
                </c:pt>
                <c:pt idx="3537">
                  <c:v>1.3546531837947606E-2</c:v>
                </c:pt>
                <c:pt idx="3538">
                  <c:v>11.759472121202835</c:v>
                </c:pt>
                <c:pt idx="3539">
                  <c:v>8.0606959316875546</c:v>
                </c:pt>
                <c:pt idx="3540">
                  <c:v>-1.6997468143090853</c:v>
                </c:pt>
                <c:pt idx="3541">
                  <c:v>4.0802673398461353</c:v>
                </c:pt>
                <c:pt idx="3542">
                  <c:v>-0.15748389625500606</c:v>
                </c:pt>
                <c:pt idx="3543">
                  <c:v>4.3692338096657197</c:v>
                </c:pt>
                <c:pt idx="3544">
                  <c:v>4.3692338096657197</c:v>
                </c:pt>
                <c:pt idx="3545">
                  <c:v>9.6450579349844787</c:v>
                </c:pt>
                <c:pt idx="3546">
                  <c:v>4.3692338096657197</c:v>
                </c:pt>
                <c:pt idx="3547">
                  <c:v>4.3692338096657197</c:v>
                </c:pt>
                <c:pt idx="3548">
                  <c:v>4.3692338096657197</c:v>
                </c:pt>
                <c:pt idx="3549">
                  <c:v>4.3692338096657197</c:v>
                </c:pt>
                <c:pt idx="3550">
                  <c:v>-0.15196302915532145</c:v>
                </c:pt>
                <c:pt idx="3551">
                  <c:v>12.228918874172939</c:v>
                </c:pt>
                <c:pt idx="3552">
                  <c:v>11.344295907915818</c:v>
                </c:pt>
                <c:pt idx="3553">
                  <c:v>0.37889979481205432</c:v>
                </c:pt>
                <c:pt idx="3554">
                  <c:v>7.6486571760385464</c:v>
                </c:pt>
                <c:pt idx="3555">
                  <c:v>0.61448444062425855</c:v>
                </c:pt>
                <c:pt idx="3556">
                  <c:v>-10.229619965185119</c:v>
                </c:pt>
                <c:pt idx="3557">
                  <c:v>1.5559690888416076</c:v>
                </c:pt>
                <c:pt idx="3558">
                  <c:v>-15.980749499196147</c:v>
                </c:pt>
                <c:pt idx="3559">
                  <c:v>-19.52293011796419</c:v>
                </c:pt>
                <c:pt idx="3560">
                  <c:v>-10.059795091795101</c:v>
                </c:pt>
                <c:pt idx="3561">
                  <c:v>-8.8672787397096631</c:v>
                </c:pt>
                <c:pt idx="3562">
                  <c:v>-0.2415628755309692</c:v>
                </c:pt>
                <c:pt idx="3563">
                  <c:v>9.4100979663115627</c:v>
                </c:pt>
                <c:pt idx="3564">
                  <c:v>8.3837042924740537</c:v>
                </c:pt>
                <c:pt idx="3565">
                  <c:v>11.485158443755667</c:v>
                </c:pt>
                <c:pt idx="3566">
                  <c:v>-4.7725895038969268</c:v>
                </c:pt>
                <c:pt idx="3567">
                  <c:v>1.0713174045016527</c:v>
                </c:pt>
                <c:pt idx="3568">
                  <c:v>7.6486571760385464</c:v>
                </c:pt>
                <c:pt idx="3569">
                  <c:v>0.61448444062425855</c:v>
                </c:pt>
                <c:pt idx="3570">
                  <c:v>4.3692338096657197</c:v>
                </c:pt>
                <c:pt idx="3571">
                  <c:v>4.3692338096657197</c:v>
                </c:pt>
                <c:pt idx="3572">
                  <c:v>0.60725779705106264</c:v>
                </c:pt>
                <c:pt idx="3573">
                  <c:v>-0.46855300860584564</c:v>
                </c:pt>
                <c:pt idx="3574">
                  <c:v>-0.79542644069520574</c:v>
                </c:pt>
                <c:pt idx="3575">
                  <c:v>-0.81452587614214755</c:v>
                </c:pt>
                <c:pt idx="3576">
                  <c:v>-0.83279984854233224</c:v>
                </c:pt>
                <c:pt idx="3577">
                  <c:v>-2.3210630833449768</c:v>
                </c:pt>
                <c:pt idx="3578">
                  <c:v>-0.79542644069520574</c:v>
                </c:pt>
                <c:pt idx="3579">
                  <c:v>2.1627295000381084</c:v>
                </c:pt>
                <c:pt idx="3580">
                  <c:v>-0.15919859484925367</c:v>
                </c:pt>
                <c:pt idx="3581">
                  <c:v>11.188382790570113</c:v>
                </c:pt>
                <c:pt idx="3582">
                  <c:v>-8.6450579349844769</c:v>
                </c:pt>
                <c:pt idx="3583">
                  <c:v>-8.3837042924740537</c:v>
                </c:pt>
                <c:pt idx="3584">
                  <c:v>-2.0169866360899356</c:v>
                </c:pt>
                <c:pt idx="3585">
                  <c:v>3.2637071477629291</c:v>
                </c:pt>
                <c:pt idx="3586">
                  <c:v>4.5323990509490292E-2</c:v>
                </c:pt>
                <c:pt idx="3587">
                  <c:v>6.4448145225651148</c:v>
                </c:pt>
                <c:pt idx="3588">
                  <c:v>13.167470416444264</c:v>
                </c:pt>
                <c:pt idx="3589">
                  <c:v>-8.8683081332894673</c:v>
                </c:pt>
                <c:pt idx="3590">
                  <c:v>1.8723944756833606</c:v>
                </c:pt>
                <c:pt idx="3591">
                  <c:v>7.6486571760385464</c:v>
                </c:pt>
                <c:pt idx="3592">
                  <c:v>9.0232923212567524</c:v>
                </c:pt>
                <c:pt idx="3593">
                  <c:v>0.99006974312642182</c:v>
                </c:pt>
                <c:pt idx="3594">
                  <c:v>0.35086202407509826</c:v>
                </c:pt>
                <c:pt idx="3595">
                  <c:v>-1.8832766602759903</c:v>
                </c:pt>
                <c:pt idx="3596">
                  <c:v>-13.468369487109527</c:v>
                </c:pt>
                <c:pt idx="3597">
                  <c:v>0.71165450563701815</c:v>
                </c:pt>
                <c:pt idx="3598">
                  <c:v>-14.335064632126906</c:v>
                </c:pt>
                <c:pt idx="3599">
                  <c:v>7.0660891904577738</c:v>
                </c:pt>
                <c:pt idx="3600">
                  <c:v>1.5767315858316231E-2</c:v>
                </c:pt>
                <c:pt idx="3601">
                  <c:v>0.61095770925410098</c:v>
                </c:pt>
                <c:pt idx="3602">
                  <c:v>1.4439186192659728</c:v>
                </c:pt>
                <c:pt idx="3603">
                  <c:v>-9.7604427459966399</c:v>
                </c:pt>
                <c:pt idx="3604">
                  <c:v>0.48494600895519696</c:v>
                </c:pt>
                <c:pt idx="3605">
                  <c:v>0.10596699813746301</c:v>
                </c:pt>
                <c:pt idx="3606">
                  <c:v>-14.738408975813829</c:v>
                </c:pt>
                <c:pt idx="3607">
                  <c:v>4.3457748368417297</c:v>
                </c:pt>
                <c:pt idx="3608">
                  <c:v>0</c:v>
                </c:pt>
                <c:pt idx="3609">
                  <c:v>-0.16664986940945128</c:v>
                </c:pt>
                <c:pt idx="3610">
                  <c:v>6.6709342469913863E-2</c:v>
                </c:pt>
                <c:pt idx="3611">
                  <c:v>-3.2565565768729057</c:v>
                </c:pt>
                <c:pt idx="3612">
                  <c:v>-0.26918663281538907</c:v>
                </c:pt>
                <c:pt idx="3613">
                  <c:v>-0.19501598240514331</c:v>
                </c:pt>
                <c:pt idx="3614">
                  <c:v>1.3272418947838305</c:v>
                </c:pt>
                <c:pt idx="3615">
                  <c:v>-0.16315113680092075</c:v>
                </c:pt>
                <c:pt idx="3616">
                  <c:v>-7.0660891904577721</c:v>
                </c:pt>
                <c:pt idx="3617">
                  <c:v>-3.6805440998547337E-2</c:v>
                </c:pt>
                <c:pt idx="3618">
                  <c:v>-7.6407652741343868E-2</c:v>
                </c:pt>
                <c:pt idx="3619">
                  <c:v>0.1926450779423961</c:v>
                </c:pt>
                <c:pt idx="3620">
                  <c:v>-0.3048545815284211</c:v>
                </c:pt>
                <c:pt idx="3621">
                  <c:v>-8.693563677128105E-2</c:v>
                </c:pt>
                <c:pt idx="3622">
                  <c:v>4.4957782206369271E-2</c:v>
                </c:pt>
                <c:pt idx="3623">
                  <c:v>-0.2143524675027422</c:v>
                </c:pt>
                <c:pt idx="3624">
                  <c:v>2.484551223081918</c:v>
                </c:pt>
                <c:pt idx="3625">
                  <c:v>6.3952632789215647E-2</c:v>
                </c:pt>
                <c:pt idx="3626">
                  <c:v>-8.1812502397012959E-2</c:v>
                </c:pt>
                <c:pt idx="3627">
                  <c:v>0.68624583655833771</c:v>
                </c:pt>
                <c:pt idx="3628">
                  <c:v>-1.260381757704178</c:v>
                </c:pt>
                <c:pt idx="3629">
                  <c:v>-0.22662376564410897</c:v>
                </c:pt>
                <c:pt idx="3630">
                  <c:v>-7.5948853233298627E-2</c:v>
                </c:pt>
                <c:pt idx="3631">
                  <c:v>8.0606959316875546</c:v>
                </c:pt>
                <c:pt idx="3632">
                  <c:v>-0.21800366153073417</c:v>
                </c:pt>
                <c:pt idx="3633">
                  <c:v>0.22487341084020251</c:v>
                </c:pt>
                <c:pt idx="3634">
                  <c:v>-0.14632165928800406</c:v>
                </c:pt>
                <c:pt idx="3635">
                  <c:v>-1.9175378398080272</c:v>
                </c:pt>
                <c:pt idx="3636">
                  <c:v>0.22972596935141373</c:v>
                </c:pt>
                <c:pt idx="3637">
                  <c:v>-3.4027403800193819E-2</c:v>
                </c:pt>
                <c:pt idx="3638">
                  <c:v>0.44827382875277594</c:v>
                </c:pt>
                <c:pt idx="3639">
                  <c:v>0.17283659686221581</c:v>
                </c:pt>
                <c:pt idx="3640">
                  <c:v>-0.27964634703871188</c:v>
                </c:pt>
                <c:pt idx="3641">
                  <c:v>1.4683852631209886</c:v>
                </c:pt>
                <c:pt idx="3642">
                  <c:v>0.20309186537751173</c:v>
                </c:pt>
                <c:pt idx="3643">
                  <c:v>-4.3692338096657197</c:v>
                </c:pt>
                <c:pt idx="3644">
                  <c:v>9.965784284662087</c:v>
                </c:pt>
                <c:pt idx="3645">
                  <c:v>-0.99969946983728653</c:v>
                </c:pt>
                <c:pt idx="3646">
                  <c:v>0.36017556424432545</c:v>
                </c:pt>
                <c:pt idx="3647">
                  <c:v>-1.8615678167347237E-2</c:v>
                </c:pt>
                <c:pt idx="3648">
                  <c:v>1.1910363275349583</c:v>
                </c:pt>
                <c:pt idx="3649">
                  <c:v>0.4843001617159578</c:v>
                </c:pt>
                <c:pt idx="3650">
                  <c:v>0.73216460790238502</c:v>
                </c:pt>
                <c:pt idx="3651">
                  <c:v>1.3058084295240855</c:v>
                </c:pt>
                <c:pt idx="3652">
                  <c:v>1.7369655941662063</c:v>
                </c:pt>
                <c:pt idx="3653">
                  <c:v>3.2034265038149176E-16</c:v>
                </c:pt>
                <c:pt idx="3654">
                  <c:v>1.106915203916512</c:v>
                </c:pt>
                <c:pt idx="3655">
                  <c:v>0.87492286694988264</c:v>
                </c:pt>
                <c:pt idx="3656">
                  <c:v>0.3959286763311391</c:v>
                </c:pt>
                <c:pt idx="3657">
                  <c:v>1.7700739059781447</c:v>
                </c:pt>
                <c:pt idx="3658">
                  <c:v>-7.6486571760385464</c:v>
                </c:pt>
                <c:pt idx="3659">
                  <c:v>0.70279899101501453</c:v>
                </c:pt>
                <c:pt idx="3660">
                  <c:v>-5.1645851748322782</c:v>
                </c:pt>
                <c:pt idx="3661">
                  <c:v>12.566767596032916</c:v>
                </c:pt>
                <c:pt idx="3662">
                  <c:v>-7.6462586799900292</c:v>
                </c:pt>
                <c:pt idx="3663">
                  <c:v>-1.5306534307069528</c:v>
                </c:pt>
                <c:pt idx="3664">
                  <c:v>2.1600001239215181</c:v>
                </c:pt>
                <c:pt idx="3665">
                  <c:v>0.84826404756874685</c:v>
                </c:pt>
                <c:pt idx="3666">
                  <c:v>0.6398244357556746</c:v>
                </c:pt>
                <c:pt idx="3667">
                  <c:v>10.91687468418114</c:v>
                </c:pt>
                <c:pt idx="3668">
                  <c:v>-0.10547881291694468</c:v>
                </c:pt>
                <c:pt idx="3669">
                  <c:v>11.673603533168777</c:v>
                </c:pt>
                <c:pt idx="3670">
                  <c:v>-9.7534330717856443E-2</c:v>
                </c:pt>
                <c:pt idx="3671">
                  <c:v>0.73961031542177003</c:v>
                </c:pt>
                <c:pt idx="3672">
                  <c:v>4.8016185525084598</c:v>
                </c:pt>
                <c:pt idx="3673">
                  <c:v>-9.7927902943010636</c:v>
                </c:pt>
                <c:pt idx="3674">
                  <c:v>-5.1013289553739654</c:v>
                </c:pt>
                <c:pt idx="3675">
                  <c:v>0.24538654001436924</c:v>
                </c:pt>
                <c:pt idx="3676">
                  <c:v>-8.0606959316875546</c:v>
                </c:pt>
                <c:pt idx="3677">
                  <c:v>5.5647846187835261</c:v>
                </c:pt>
                <c:pt idx="3678">
                  <c:v>0.43050890804128394</c:v>
                </c:pt>
                <c:pt idx="3679">
                  <c:v>0.99460674122978143</c:v>
                </c:pt>
                <c:pt idx="3680">
                  <c:v>-0.25032335408423995</c:v>
                </c:pt>
                <c:pt idx="3681">
                  <c:v>-4.7176793368066655E-2</c:v>
                </c:pt>
                <c:pt idx="3682">
                  <c:v>-0.28743971850207173</c:v>
                </c:pt>
                <c:pt idx="3683">
                  <c:v>5.1289228696854615E-2</c:v>
                </c:pt>
                <c:pt idx="3684">
                  <c:v>-0.10205127146969711</c:v>
                </c:pt>
                <c:pt idx="3685">
                  <c:v>0.23710594084326767</c:v>
                </c:pt>
                <c:pt idx="3686">
                  <c:v>1.3619261628192814</c:v>
                </c:pt>
                <c:pt idx="3687">
                  <c:v>-1.9842326841416833</c:v>
                </c:pt>
                <c:pt idx="3688">
                  <c:v>8.2801030117511665E-3</c:v>
                </c:pt>
                <c:pt idx="3689">
                  <c:v>-0.18286405714981072</c:v>
                </c:pt>
                <c:pt idx="3690">
                  <c:v>-10.147204924942228</c:v>
                </c:pt>
                <c:pt idx="3691">
                  <c:v>9.5189809291704002</c:v>
                </c:pt>
                <c:pt idx="3692">
                  <c:v>5.6583529026451487</c:v>
                </c:pt>
                <c:pt idx="3693">
                  <c:v>0.58616125030478172</c:v>
                </c:pt>
                <c:pt idx="3694">
                  <c:v>-5.9228321394775394</c:v>
                </c:pt>
                <c:pt idx="3695">
                  <c:v>7.1242489839567833</c:v>
                </c:pt>
                <c:pt idx="3696">
                  <c:v>-10.917372079476841</c:v>
                </c:pt>
                <c:pt idx="3697">
                  <c:v>4.3204061377890559</c:v>
                </c:pt>
                <c:pt idx="3698">
                  <c:v>10.307580315927396</c:v>
                </c:pt>
                <c:pt idx="3699">
                  <c:v>2.2940220983174782</c:v>
                </c:pt>
                <c:pt idx="3700">
                  <c:v>15.162207728046056</c:v>
                </c:pt>
                <c:pt idx="3701">
                  <c:v>-9.7610796626422094E-2</c:v>
                </c:pt>
                <c:pt idx="3702">
                  <c:v>-1.1715271060388137</c:v>
                </c:pt>
                <c:pt idx="3703">
                  <c:v>10.703038388986418</c:v>
                </c:pt>
                <c:pt idx="3704">
                  <c:v>-3.1332370801137519</c:v>
                </c:pt>
                <c:pt idx="3705">
                  <c:v>-15.084033251332077</c:v>
                </c:pt>
                <c:pt idx="3706">
                  <c:v>8.0624959257337636</c:v>
                </c:pt>
                <c:pt idx="3707">
                  <c:v>11.563514081457122</c:v>
                </c:pt>
                <c:pt idx="3708">
                  <c:v>0.43832435181475943</c:v>
                </c:pt>
                <c:pt idx="3709">
                  <c:v>3.8474147814635637E-2</c:v>
                </c:pt>
                <c:pt idx="3710">
                  <c:v>5.7459543773934607</c:v>
                </c:pt>
                <c:pt idx="3711">
                  <c:v>-8.8672787397096631</c:v>
                </c:pt>
                <c:pt idx="3712">
                  <c:v>0.85798099512757198</c:v>
                </c:pt>
                <c:pt idx="3713">
                  <c:v>-14.380866867456534</c:v>
                </c:pt>
                <c:pt idx="3714">
                  <c:v>-7.5974318526833731</c:v>
                </c:pt>
                <c:pt idx="3715">
                  <c:v>8.7436329162260684E-2</c:v>
                </c:pt>
                <c:pt idx="3716">
                  <c:v>7.0660891904577721</c:v>
                </c:pt>
                <c:pt idx="3717">
                  <c:v>1.1876270031757714</c:v>
                </c:pt>
                <c:pt idx="3718">
                  <c:v>3.5706072077440858</c:v>
                </c:pt>
                <c:pt idx="3719">
                  <c:v>0.41503749927884348</c:v>
                </c:pt>
                <c:pt idx="3720">
                  <c:v>8.1794091163647345E-2</c:v>
                </c:pt>
                <c:pt idx="3721">
                  <c:v>0.46158008521587351</c:v>
                </c:pt>
                <c:pt idx="3722">
                  <c:v>0.4399279390802992</c:v>
                </c:pt>
                <c:pt idx="3723">
                  <c:v>1.1627295000381084</c:v>
                </c:pt>
                <c:pt idx="3724">
                  <c:v>0.71003001519515785</c:v>
                </c:pt>
                <c:pt idx="3725">
                  <c:v>-0.3747736290651168</c:v>
                </c:pt>
                <c:pt idx="3726">
                  <c:v>0.22204945329943812</c:v>
                </c:pt>
                <c:pt idx="3727">
                  <c:v>-0.43295940727610632</c:v>
                </c:pt>
                <c:pt idx="3728">
                  <c:v>0.28950661719498472</c:v>
                </c:pt>
                <c:pt idx="3729">
                  <c:v>0.16759994849606835</c:v>
                </c:pt>
                <c:pt idx="3730">
                  <c:v>1.9946067412297817</c:v>
                </c:pt>
                <c:pt idx="3731">
                  <c:v>5.6583528366367514E-2</c:v>
                </c:pt>
                <c:pt idx="3732">
                  <c:v>1.9946067412297817</c:v>
                </c:pt>
                <c:pt idx="3733">
                  <c:v>8.1056419482450472</c:v>
                </c:pt>
                <c:pt idx="3734">
                  <c:v>-0.24100809950379493</c:v>
                </c:pt>
                <c:pt idx="3735">
                  <c:v>2.8996950942043149</c:v>
                </c:pt>
                <c:pt idx="3736">
                  <c:v>6.9493063480313744</c:v>
                </c:pt>
                <c:pt idx="3737">
                  <c:v>0.9068905956085187</c:v>
                </c:pt>
                <c:pt idx="3738">
                  <c:v>0.99909916010754674</c:v>
                </c:pt>
                <c:pt idx="3739">
                  <c:v>9.9535673550914375E-2</c:v>
                </c:pt>
                <c:pt idx="3740">
                  <c:v>0.12775554719837295</c:v>
                </c:pt>
                <c:pt idx="3741">
                  <c:v>-11.381182412624446</c:v>
                </c:pt>
                <c:pt idx="3742">
                  <c:v>5.4980449300439433</c:v>
                </c:pt>
                <c:pt idx="3743">
                  <c:v>-0.20095473688243534</c:v>
                </c:pt>
                <c:pt idx="3744">
                  <c:v>-8.7302408106900153E-2</c:v>
                </c:pt>
                <c:pt idx="3745">
                  <c:v>1.9530990250309721</c:v>
                </c:pt>
                <c:pt idx="3746">
                  <c:v>-0.7627031555798145</c:v>
                </c:pt>
                <c:pt idx="3747">
                  <c:v>-0.16827148258979852</c:v>
                </c:pt>
                <c:pt idx="3748">
                  <c:v>0.15507723703499893</c:v>
                </c:pt>
                <c:pt idx="3749">
                  <c:v>-3.9444466002321223</c:v>
                </c:pt>
                <c:pt idx="3750">
                  <c:v>9.4286503090315463</c:v>
                </c:pt>
                <c:pt idx="3751">
                  <c:v>1.8703237531318555</c:v>
                </c:pt>
                <c:pt idx="3752">
                  <c:v>3.4352247581036446</c:v>
                </c:pt>
                <c:pt idx="3753">
                  <c:v>-8.3822637581148367</c:v>
                </c:pt>
                <c:pt idx="3754">
                  <c:v>12.502003002388932</c:v>
                </c:pt>
                <c:pt idx="3755">
                  <c:v>0.82781902461731982</c:v>
                </c:pt>
                <c:pt idx="3756">
                  <c:v>-3.3219280948873622</c:v>
                </c:pt>
                <c:pt idx="3757">
                  <c:v>0.63005039024969456</c:v>
                </c:pt>
                <c:pt idx="3758">
                  <c:v>3.5440199860610968</c:v>
                </c:pt>
                <c:pt idx="3759">
                  <c:v>0.32921514776561128</c:v>
                </c:pt>
                <c:pt idx="3760">
                  <c:v>-1.8579809951275723</c:v>
                </c:pt>
                <c:pt idx="3761">
                  <c:v>0.12775554719837295</c:v>
                </c:pt>
                <c:pt idx="3762">
                  <c:v>1.1332665308634642</c:v>
                </c:pt>
                <c:pt idx="3763">
                  <c:v>0.24792751344358552</c:v>
                </c:pt>
                <c:pt idx="3764">
                  <c:v>0.65207669657969314</c:v>
                </c:pt>
                <c:pt idx="3765">
                  <c:v>-0.36257007938470825</c:v>
                </c:pt>
                <c:pt idx="3766">
                  <c:v>0.23266075679027509</c:v>
                </c:pt>
                <c:pt idx="3767">
                  <c:v>0.93680617351280593</c:v>
                </c:pt>
                <c:pt idx="3768">
                  <c:v>0.19793937761190855</c:v>
                </c:pt>
                <c:pt idx="3769">
                  <c:v>1.2344652536370229</c:v>
                </c:pt>
                <c:pt idx="3770">
                  <c:v>0.19854567938208012</c:v>
                </c:pt>
                <c:pt idx="3771">
                  <c:v>-8.8683081332894673</c:v>
                </c:pt>
                <c:pt idx="3772">
                  <c:v>0.31719017588069931</c:v>
                </c:pt>
                <c:pt idx="3773">
                  <c:v>-0.92820931693198994</c:v>
                </c:pt>
                <c:pt idx="3774">
                  <c:v>0.28044115758887878</c:v>
                </c:pt>
                <c:pt idx="3775">
                  <c:v>-10.917123403264748</c:v>
                </c:pt>
                <c:pt idx="3776">
                  <c:v>5.0489607569754043</c:v>
                </c:pt>
                <c:pt idx="3777">
                  <c:v>7.6462586799900292</c:v>
                </c:pt>
                <c:pt idx="3778">
                  <c:v>10.381542951184585</c:v>
                </c:pt>
                <c:pt idx="3779">
                  <c:v>0.14684138832927149</c:v>
                </c:pt>
                <c:pt idx="3780">
                  <c:v>-5.3298226160049061E-2</c:v>
                </c:pt>
                <c:pt idx="3781">
                  <c:v>11.644006462681574</c:v>
                </c:pt>
                <c:pt idx="3782">
                  <c:v>2.543857297391483</c:v>
                </c:pt>
                <c:pt idx="3783">
                  <c:v>4.9753035197099428E-2</c:v>
                </c:pt>
                <c:pt idx="3784">
                  <c:v>0.62868387815047422</c:v>
                </c:pt>
                <c:pt idx="3785">
                  <c:v>0.26303440583379378</c:v>
                </c:pt>
                <c:pt idx="3786">
                  <c:v>0.46394709975979009</c:v>
                </c:pt>
                <c:pt idx="3787">
                  <c:v>0.29194396591832444</c:v>
                </c:pt>
                <c:pt idx="3788">
                  <c:v>0.18003502908715327</c:v>
                </c:pt>
                <c:pt idx="3789">
                  <c:v>-0.16457176694810563</c:v>
                </c:pt>
                <c:pt idx="3790">
                  <c:v>1.4853466796720467</c:v>
                </c:pt>
                <c:pt idx="3791">
                  <c:v>13.29734619894672</c:v>
                </c:pt>
                <c:pt idx="3792">
                  <c:v>-0.44157253758081455</c:v>
                </c:pt>
                <c:pt idx="3793">
                  <c:v>-5.4113734168478587</c:v>
                </c:pt>
                <c:pt idx="3794">
                  <c:v>-0.60633615151372311</c:v>
                </c:pt>
                <c:pt idx="3795">
                  <c:v>-0.17970602223489779</c:v>
                </c:pt>
                <c:pt idx="3796">
                  <c:v>-0.14705387747331661</c:v>
                </c:pt>
                <c:pt idx="3797">
                  <c:v>9.7216347552093723</c:v>
                </c:pt>
                <c:pt idx="3798">
                  <c:v>-1.5120086288863903</c:v>
                </c:pt>
                <c:pt idx="3799">
                  <c:v>4.2443252767633908</c:v>
                </c:pt>
                <c:pt idx="3800">
                  <c:v>-0.23132554610645528</c:v>
                </c:pt>
                <c:pt idx="3801">
                  <c:v>-12.08137247435552</c:v>
                </c:pt>
                <c:pt idx="3802">
                  <c:v>0.10949836493051458</c:v>
                </c:pt>
                <c:pt idx="3803">
                  <c:v>-0.83824893000338774</c:v>
                </c:pt>
                <c:pt idx="3804">
                  <c:v>8.3808217839409309</c:v>
                </c:pt>
                <c:pt idx="3805">
                  <c:v>8.6462586799900301</c:v>
                </c:pt>
                <c:pt idx="3806">
                  <c:v>0.17897014104531933</c:v>
                </c:pt>
                <c:pt idx="3807">
                  <c:v>-10.814315423787811</c:v>
                </c:pt>
                <c:pt idx="3808">
                  <c:v>-11.344665782303407</c:v>
                </c:pt>
                <c:pt idx="3809">
                  <c:v>1.3219280948873624</c:v>
                </c:pt>
                <c:pt idx="3810">
                  <c:v>1.5825620092507136</c:v>
                </c:pt>
                <c:pt idx="3811">
                  <c:v>-8.2578592346396302</c:v>
                </c:pt>
                <c:pt idx="3812">
                  <c:v>-11.866248611111173</c:v>
                </c:pt>
                <c:pt idx="3813">
                  <c:v>-0.21566407357765796</c:v>
                </c:pt>
                <c:pt idx="3814">
                  <c:v>0.78727067601427181</c:v>
                </c:pt>
                <c:pt idx="3815">
                  <c:v>-2.0783710635528725</c:v>
                </c:pt>
                <c:pt idx="3816">
                  <c:v>2.3176079268385861</c:v>
                </c:pt>
                <c:pt idx="3817">
                  <c:v>14.904399421380555</c:v>
                </c:pt>
                <c:pt idx="3818">
                  <c:v>-9.229619965185119</c:v>
                </c:pt>
                <c:pt idx="3819">
                  <c:v>-10.307580315927396</c:v>
                </c:pt>
                <c:pt idx="3820">
                  <c:v>-0.34358697601713539</c:v>
                </c:pt>
                <c:pt idx="3821">
                  <c:v>2.129477836322869E-2</c:v>
                </c:pt>
                <c:pt idx="3822">
                  <c:v>0.52000705888038645</c:v>
                </c:pt>
                <c:pt idx="3823">
                  <c:v>-0.36257007938470848</c:v>
                </c:pt>
                <c:pt idx="3824">
                  <c:v>0.83237136560684988</c:v>
                </c:pt>
                <c:pt idx="3825">
                  <c:v>-3.0449032245630523</c:v>
                </c:pt>
                <c:pt idx="3826">
                  <c:v>9.7598881832218343</c:v>
                </c:pt>
                <c:pt idx="3827">
                  <c:v>1.1722228721734276</c:v>
                </c:pt>
                <c:pt idx="3828">
                  <c:v>-1.4994110566059431</c:v>
                </c:pt>
                <c:pt idx="3829">
                  <c:v>0.67609079932104843</c:v>
                </c:pt>
                <c:pt idx="3830">
                  <c:v>0.99284020842713405</c:v>
                </c:pt>
                <c:pt idx="3831">
                  <c:v>-10.644457187509261</c:v>
                </c:pt>
                <c:pt idx="3832">
                  <c:v>0.17218097538268007</c:v>
                </c:pt>
                <c:pt idx="3833">
                  <c:v>-0.17654939175356457</c:v>
                </c:pt>
                <c:pt idx="3834">
                  <c:v>-5.8893689053568239E-2</c:v>
                </c:pt>
                <c:pt idx="3835">
                  <c:v>9.9662651028771325</c:v>
                </c:pt>
                <c:pt idx="3836">
                  <c:v>-8.2462160191972653E-2</c:v>
                </c:pt>
                <c:pt idx="3837">
                  <c:v>12.451296983981448</c:v>
                </c:pt>
                <c:pt idx="3838">
                  <c:v>0.13579437558084137</c:v>
                </c:pt>
                <c:pt idx="3839">
                  <c:v>-0.39740760525705249</c:v>
                </c:pt>
                <c:pt idx="3840">
                  <c:v>0.46506407305039155</c:v>
                </c:pt>
                <c:pt idx="3841">
                  <c:v>-1.1182197641803786</c:v>
                </c:pt>
                <c:pt idx="3842">
                  <c:v>-0.35429568940578476</c:v>
                </c:pt>
                <c:pt idx="3843">
                  <c:v>-20</c:v>
                </c:pt>
                <c:pt idx="3844">
                  <c:v>0.70335720152338632</c:v>
                </c:pt>
                <c:pt idx="3845">
                  <c:v>1.3061607790290457</c:v>
                </c:pt>
                <c:pt idx="3846">
                  <c:v>-0.35429568940578476</c:v>
                </c:pt>
                <c:pt idx="3847">
                  <c:v>8.9464189597951567</c:v>
                </c:pt>
                <c:pt idx="3848">
                  <c:v>5.7428280049069635E-2</c:v>
                </c:pt>
                <c:pt idx="3849">
                  <c:v>0.30968449913261537</c:v>
                </c:pt>
                <c:pt idx="3850">
                  <c:v>-0.1699149833180984</c:v>
                </c:pt>
                <c:pt idx="3851">
                  <c:v>4.0130299484491179</c:v>
                </c:pt>
                <c:pt idx="3852">
                  <c:v>15.092316690591018</c:v>
                </c:pt>
                <c:pt idx="3853">
                  <c:v>-1.3745459743282524</c:v>
                </c:pt>
                <c:pt idx="3854">
                  <c:v>-7.6486571760385464</c:v>
                </c:pt>
                <c:pt idx="3855">
                  <c:v>-8.3837042924740537</c:v>
                </c:pt>
                <c:pt idx="3856">
                  <c:v>-0.26509687229068596</c:v>
                </c:pt>
                <c:pt idx="3857">
                  <c:v>1.6057210608879533</c:v>
                </c:pt>
                <c:pt idx="3858">
                  <c:v>8.6450579349844769</c:v>
                </c:pt>
                <c:pt idx="3859">
                  <c:v>5.3439258961460415E-2</c:v>
                </c:pt>
                <c:pt idx="3860">
                  <c:v>0.12732863314625301</c:v>
                </c:pt>
                <c:pt idx="3861">
                  <c:v>0.15200309344505006</c:v>
                </c:pt>
                <c:pt idx="3862">
                  <c:v>0.48393258048991161</c:v>
                </c:pt>
                <c:pt idx="3863">
                  <c:v>0.98058254617275908</c:v>
                </c:pt>
                <c:pt idx="3864">
                  <c:v>0.94228450214371284</c:v>
                </c:pt>
                <c:pt idx="3865">
                  <c:v>-0.3024381903354621</c:v>
                </c:pt>
                <c:pt idx="3866">
                  <c:v>-9.3900138881481673E-2</c:v>
                </c:pt>
                <c:pt idx="3867">
                  <c:v>-0.48754999906321145</c:v>
                </c:pt>
                <c:pt idx="3868">
                  <c:v>1.6119665363276994E-2</c:v>
                </c:pt>
                <c:pt idx="3869">
                  <c:v>2.3447287534845196</c:v>
                </c:pt>
                <c:pt idx="3870">
                  <c:v>-0.2889130376593993</c:v>
                </c:pt>
                <c:pt idx="3871">
                  <c:v>12.248718247933585</c:v>
                </c:pt>
                <c:pt idx="3872">
                  <c:v>0.21021770739034554</c:v>
                </c:pt>
                <c:pt idx="3873">
                  <c:v>0.41136317846930692</c:v>
                </c:pt>
                <c:pt idx="3874">
                  <c:v>0.41136317846930692</c:v>
                </c:pt>
                <c:pt idx="3875">
                  <c:v>0.32224022016335468</c:v>
                </c:pt>
                <c:pt idx="3876">
                  <c:v>0.13299071485294967</c:v>
                </c:pt>
                <c:pt idx="3877">
                  <c:v>0.95419631038687514</c:v>
                </c:pt>
                <c:pt idx="3878">
                  <c:v>0.55705650415127161</c:v>
                </c:pt>
                <c:pt idx="3879">
                  <c:v>0.55705650415127161</c:v>
                </c:pt>
                <c:pt idx="3880">
                  <c:v>0.43171624042547441</c:v>
                </c:pt>
                <c:pt idx="3881">
                  <c:v>-2.8642987188840503</c:v>
                </c:pt>
                <c:pt idx="3882">
                  <c:v>1.3436769865369778</c:v>
                </c:pt>
                <c:pt idx="3883">
                  <c:v>1.2514700688677696</c:v>
                </c:pt>
                <c:pt idx="3884">
                  <c:v>2.1253997339504211</c:v>
                </c:pt>
                <c:pt idx="3885">
                  <c:v>2.9928044985957962</c:v>
                </c:pt>
                <c:pt idx="3886">
                  <c:v>0.23446525363702297</c:v>
                </c:pt>
                <c:pt idx="3887">
                  <c:v>-5.4447784022376294E-2</c:v>
                </c:pt>
                <c:pt idx="3888">
                  <c:v>-0.12613187981839438</c:v>
                </c:pt>
                <c:pt idx="3889">
                  <c:v>0.3410369178350669</c:v>
                </c:pt>
                <c:pt idx="3890">
                  <c:v>2.7765774500650631</c:v>
                </c:pt>
                <c:pt idx="3891">
                  <c:v>0.3114610958362935</c:v>
                </c:pt>
                <c:pt idx="3892">
                  <c:v>0.49185309632967472</c:v>
                </c:pt>
                <c:pt idx="3893">
                  <c:v>13.840318978135199</c:v>
                </c:pt>
                <c:pt idx="3894">
                  <c:v>2.148863385914483</c:v>
                </c:pt>
                <c:pt idx="3895">
                  <c:v>0.55019708256047972</c:v>
                </c:pt>
                <c:pt idx="3896">
                  <c:v>-0.2518272771540877</c:v>
                </c:pt>
                <c:pt idx="3897">
                  <c:v>-0.58376125582170613</c:v>
                </c:pt>
                <c:pt idx="3898">
                  <c:v>0.73696559416620622</c:v>
                </c:pt>
                <c:pt idx="3899">
                  <c:v>-0.3680261379928671</c:v>
                </c:pt>
                <c:pt idx="3900">
                  <c:v>0.12851474052268039</c:v>
                </c:pt>
                <c:pt idx="3901">
                  <c:v>-10.45189794595189</c:v>
                </c:pt>
                <c:pt idx="3902">
                  <c:v>1.4506614090095651</c:v>
                </c:pt>
                <c:pt idx="3903">
                  <c:v>0.10236171762967747</c:v>
                </c:pt>
                <c:pt idx="3904">
                  <c:v>-0.11278669704877031</c:v>
                </c:pt>
                <c:pt idx="3905">
                  <c:v>8.5391491230644684E-2</c:v>
                </c:pt>
                <c:pt idx="3906">
                  <c:v>-7.2149785755835083E-2</c:v>
                </c:pt>
                <c:pt idx="3907">
                  <c:v>9.3822637581148367</c:v>
                </c:pt>
                <c:pt idx="3908">
                  <c:v>-4.2854022188622487</c:v>
                </c:pt>
                <c:pt idx="3909">
                  <c:v>-9.3230547603416465</c:v>
                </c:pt>
                <c:pt idx="3910">
                  <c:v>6.7414669864011465</c:v>
                </c:pt>
                <c:pt idx="3911">
                  <c:v>5.9228321394775394</c:v>
                </c:pt>
                <c:pt idx="3912">
                  <c:v>-0.74390164137658266</c:v>
                </c:pt>
                <c:pt idx="3913">
                  <c:v>0.62385151411475126</c:v>
                </c:pt>
                <c:pt idx="3914">
                  <c:v>-0.14438990933517443</c:v>
                </c:pt>
                <c:pt idx="3915">
                  <c:v>0.75273291002452292</c:v>
                </c:pt>
                <c:pt idx="3916">
                  <c:v>3.736965594166207</c:v>
                </c:pt>
                <c:pt idx="3917">
                  <c:v>-2.9361969651205522</c:v>
                </c:pt>
                <c:pt idx="3918">
                  <c:v>0.85764707658866923</c:v>
                </c:pt>
                <c:pt idx="3919">
                  <c:v>-10.094517598784291</c:v>
                </c:pt>
                <c:pt idx="3920">
                  <c:v>1.1975151179291312</c:v>
                </c:pt>
                <c:pt idx="3921">
                  <c:v>8.3822637581148367</c:v>
                </c:pt>
                <c:pt idx="3922">
                  <c:v>-0.74790107184736199</c:v>
                </c:pt>
                <c:pt idx="3923">
                  <c:v>-7.0660891904577721</c:v>
                </c:pt>
                <c:pt idx="3924">
                  <c:v>-0.16959715345978812</c:v>
                </c:pt>
                <c:pt idx="3925">
                  <c:v>-0.47643804394298717</c:v>
                </c:pt>
                <c:pt idx="3926">
                  <c:v>0.75002174699165269</c:v>
                </c:pt>
                <c:pt idx="3927">
                  <c:v>2.0995356735509145</c:v>
                </c:pt>
                <c:pt idx="3928">
                  <c:v>1.5474877953024935</c:v>
                </c:pt>
                <c:pt idx="3929">
                  <c:v>0.70064765420153829</c:v>
                </c:pt>
                <c:pt idx="3930">
                  <c:v>6.0732489820306386</c:v>
                </c:pt>
                <c:pt idx="3931">
                  <c:v>9.5196362528432132</c:v>
                </c:pt>
                <c:pt idx="3932">
                  <c:v>8.9942125312798188E-2</c:v>
                </c:pt>
                <c:pt idx="3933">
                  <c:v>0.34288771352300851</c:v>
                </c:pt>
                <c:pt idx="3934">
                  <c:v>2.6273762559513685</c:v>
                </c:pt>
                <c:pt idx="3935">
                  <c:v>9.6444571875092606</c:v>
                </c:pt>
                <c:pt idx="3936">
                  <c:v>5.1808855109942531</c:v>
                </c:pt>
                <c:pt idx="3937">
                  <c:v>-0.1124747292584125</c:v>
                </c:pt>
                <c:pt idx="3938">
                  <c:v>0.95419631038687536</c:v>
                </c:pt>
                <c:pt idx="3939">
                  <c:v>4.5647846187835261</c:v>
                </c:pt>
                <c:pt idx="3940">
                  <c:v>14.510146020155364</c:v>
                </c:pt>
                <c:pt idx="3941">
                  <c:v>-0.52910926598763885</c:v>
                </c:pt>
                <c:pt idx="3942">
                  <c:v>0.20262916651501789</c:v>
                </c:pt>
                <c:pt idx="3943">
                  <c:v>0.49013895451956269</c:v>
                </c:pt>
                <c:pt idx="3944">
                  <c:v>0</c:v>
                </c:pt>
                <c:pt idx="3945">
                  <c:v>-0.80108500211943601</c:v>
                </c:pt>
                <c:pt idx="3946">
                  <c:v>-1.9131607871721379</c:v>
                </c:pt>
                <c:pt idx="3947">
                  <c:v>7.780588721516328E-2</c:v>
                </c:pt>
                <c:pt idx="3948">
                  <c:v>-5.2851882265735166E-2</c:v>
                </c:pt>
                <c:pt idx="3949">
                  <c:v>-0.18220333122074894</c:v>
                </c:pt>
                <c:pt idx="3950">
                  <c:v>0.40624055104168494</c:v>
                </c:pt>
                <c:pt idx="3951">
                  <c:v>-0.19639721280350353</c:v>
                </c:pt>
                <c:pt idx="3952">
                  <c:v>3.8073549220576046</c:v>
                </c:pt>
                <c:pt idx="3953">
                  <c:v>-8.3837042924740537</c:v>
                </c:pt>
                <c:pt idx="3954">
                  <c:v>0.25096157353321902</c:v>
                </c:pt>
                <c:pt idx="3955">
                  <c:v>0.35009876757852343</c:v>
                </c:pt>
                <c:pt idx="3956">
                  <c:v>0.63765104024801667</c:v>
                </c:pt>
                <c:pt idx="3957">
                  <c:v>0.19609567762822042</c:v>
                </c:pt>
                <c:pt idx="3958">
                  <c:v>0.15762216594621015</c:v>
                </c:pt>
                <c:pt idx="3959">
                  <c:v>-0.49401628947057097</c:v>
                </c:pt>
                <c:pt idx="3960">
                  <c:v>-0.49401628947057097</c:v>
                </c:pt>
                <c:pt idx="3961">
                  <c:v>-0.49401628947057097</c:v>
                </c:pt>
                <c:pt idx="3962">
                  <c:v>-0.49401628947057097</c:v>
                </c:pt>
                <c:pt idx="3963">
                  <c:v>-0.49401628947057097</c:v>
                </c:pt>
                <c:pt idx="3964">
                  <c:v>-0.49401628947057097</c:v>
                </c:pt>
                <c:pt idx="3965">
                  <c:v>-0.49401628947057097</c:v>
                </c:pt>
                <c:pt idx="3966">
                  <c:v>-0.49401628947057097</c:v>
                </c:pt>
                <c:pt idx="3967">
                  <c:v>-0.49401628947057097</c:v>
                </c:pt>
                <c:pt idx="3968">
                  <c:v>-1.115035657093064</c:v>
                </c:pt>
                <c:pt idx="3969">
                  <c:v>-0.49401628947057097</c:v>
                </c:pt>
                <c:pt idx="3970">
                  <c:v>-0.49401628947057097</c:v>
                </c:pt>
                <c:pt idx="3971">
                  <c:v>-0.49401628947057097</c:v>
                </c:pt>
                <c:pt idx="3972">
                  <c:v>-20</c:v>
                </c:pt>
                <c:pt idx="3973">
                  <c:v>17.329194856384394</c:v>
                </c:pt>
                <c:pt idx="3974">
                  <c:v>-0.20586069744655963</c:v>
                </c:pt>
                <c:pt idx="3975">
                  <c:v>-0.20586069744655963</c:v>
                </c:pt>
                <c:pt idx="3976">
                  <c:v>-0.20124898854074674</c:v>
                </c:pt>
                <c:pt idx="3977">
                  <c:v>-0.20586069744655963</c:v>
                </c:pt>
                <c:pt idx="3978">
                  <c:v>-0.20586069744655963</c:v>
                </c:pt>
                <c:pt idx="3979">
                  <c:v>-0.20124898854074674</c:v>
                </c:pt>
                <c:pt idx="3980">
                  <c:v>-0.20124898854074674</c:v>
                </c:pt>
                <c:pt idx="3981">
                  <c:v>17.329194856384394</c:v>
                </c:pt>
                <c:pt idx="3982">
                  <c:v>-0.20124898854074674</c:v>
                </c:pt>
                <c:pt idx="3983">
                  <c:v>17.142379664734335</c:v>
                </c:pt>
                <c:pt idx="3984">
                  <c:v>7.0389327891398304E-2</c:v>
                </c:pt>
                <c:pt idx="3985">
                  <c:v>7.0389327891398304E-2</c:v>
                </c:pt>
                <c:pt idx="3986">
                  <c:v>7.0389327891398304E-2</c:v>
                </c:pt>
                <c:pt idx="3987">
                  <c:v>7.0389327891398304E-2</c:v>
                </c:pt>
                <c:pt idx="3988">
                  <c:v>7.0389327891398304E-2</c:v>
                </c:pt>
                <c:pt idx="3989">
                  <c:v>7.0389327891398304E-2</c:v>
                </c:pt>
                <c:pt idx="3990">
                  <c:v>7.0389327891398304E-2</c:v>
                </c:pt>
                <c:pt idx="3991">
                  <c:v>7.0389327891398304E-2</c:v>
                </c:pt>
                <c:pt idx="3992">
                  <c:v>7.0389327891398304E-2</c:v>
                </c:pt>
                <c:pt idx="3993">
                  <c:v>7.0389327891398304E-2</c:v>
                </c:pt>
                <c:pt idx="3994">
                  <c:v>7.0389327891398304E-2</c:v>
                </c:pt>
                <c:pt idx="3995">
                  <c:v>-1.1182197641803786</c:v>
                </c:pt>
                <c:pt idx="3996">
                  <c:v>-1.1182197641803786</c:v>
                </c:pt>
                <c:pt idx="3997">
                  <c:v>0.15075260289178616</c:v>
                </c:pt>
                <c:pt idx="3998">
                  <c:v>-1.1182197641803786</c:v>
                </c:pt>
                <c:pt idx="3999">
                  <c:v>17.329194856384394</c:v>
                </c:pt>
                <c:pt idx="4000">
                  <c:v>7.0389327891398304E-2</c:v>
                </c:pt>
                <c:pt idx="4001">
                  <c:v>-0.49401628947057097</c:v>
                </c:pt>
                <c:pt idx="4002">
                  <c:v>-0.1780224691409088</c:v>
                </c:pt>
                <c:pt idx="4003">
                  <c:v>-0.17806736845194776</c:v>
                </c:pt>
                <c:pt idx="4004">
                  <c:v>7.0389327891398304E-2</c:v>
                </c:pt>
                <c:pt idx="4005">
                  <c:v>-0.16463070177279943</c:v>
                </c:pt>
                <c:pt idx="4006">
                  <c:v>-4.7332641937714239</c:v>
                </c:pt>
                <c:pt idx="4007">
                  <c:v>11.468284625191272</c:v>
                </c:pt>
                <c:pt idx="4008">
                  <c:v>-12.717105171805365</c:v>
                </c:pt>
                <c:pt idx="4009">
                  <c:v>0.29025587456881791</c:v>
                </c:pt>
                <c:pt idx="4010">
                  <c:v>5.7342714849969436</c:v>
                </c:pt>
                <c:pt idx="4011">
                  <c:v>2.3579293545281903</c:v>
                </c:pt>
                <c:pt idx="4012">
                  <c:v>-0.61394156769292252</c:v>
                </c:pt>
                <c:pt idx="4013">
                  <c:v>-2.750119223093233</c:v>
                </c:pt>
                <c:pt idx="4014">
                  <c:v>0.11872693857075152</c:v>
                </c:pt>
                <c:pt idx="4015">
                  <c:v>-8.3837042924740537</c:v>
                </c:pt>
                <c:pt idx="4016">
                  <c:v>3.6022366801955253E-3</c:v>
                </c:pt>
                <c:pt idx="4017">
                  <c:v>6.0732489820306386</c:v>
                </c:pt>
                <c:pt idx="4018">
                  <c:v>-1.6017132519074588E-16</c:v>
                </c:pt>
                <c:pt idx="4019">
                  <c:v>-2.308361311304118E-2</c:v>
                </c:pt>
                <c:pt idx="4020">
                  <c:v>-0.1426043954428004</c:v>
                </c:pt>
                <c:pt idx="4021">
                  <c:v>8.3837042924740537</c:v>
                </c:pt>
                <c:pt idx="4022">
                  <c:v>0.19235532519116816</c:v>
                </c:pt>
                <c:pt idx="4023">
                  <c:v>-0.56985560833094762</c:v>
                </c:pt>
                <c:pt idx="4024">
                  <c:v>-4.3202160178757865</c:v>
                </c:pt>
                <c:pt idx="4025">
                  <c:v>12.502003002388932</c:v>
                </c:pt>
                <c:pt idx="4026">
                  <c:v>0.96010727287648756</c:v>
                </c:pt>
                <c:pt idx="4027">
                  <c:v>-6.1965283609369424</c:v>
                </c:pt>
                <c:pt idx="4028">
                  <c:v>0.61448444062425855</c:v>
                </c:pt>
                <c:pt idx="4029">
                  <c:v>1.3625700793847084</c:v>
                </c:pt>
                <c:pt idx="4030">
                  <c:v>-7.6486571760385464</c:v>
                </c:pt>
                <c:pt idx="4031">
                  <c:v>-14.666242498774883</c:v>
                </c:pt>
                <c:pt idx="4032">
                  <c:v>0.1336245641301953</c:v>
                </c:pt>
                <c:pt idx="4033">
                  <c:v>-1.1344973594008979E-2</c:v>
                </c:pt>
                <c:pt idx="4034">
                  <c:v>0.45820535843521748</c:v>
                </c:pt>
                <c:pt idx="4035">
                  <c:v>1.0834160081876372</c:v>
                </c:pt>
                <c:pt idx="4036">
                  <c:v>0.26447782270346232</c:v>
                </c:pt>
                <c:pt idx="4037">
                  <c:v>-6.7573661753087865E-3</c:v>
                </c:pt>
                <c:pt idx="4038">
                  <c:v>0.29828525301684605</c:v>
                </c:pt>
                <c:pt idx="4039">
                  <c:v>0.1006939996194727</c:v>
                </c:pt>
                <c:pt idx="4040">
                  <c:v>-1.9628806748932515E-2</c:v>
                </c:pt>
                <c:pt idx="4041">
                  <c:v>0.21944513728611093</c:v>
                </c:pt>
                <c:pt idx="4042">
                  <c:v>0.18183832298581329</c:v>
                </c:pt>
                <c:pt idx="4043">
                  <c:v>0.63495063655283257</c:v>
                </c:pt>
                <c:pt idx="4044">
                  <c:v>0.28239973070072494</c:v>
                </c:pt>
                <c:pt idx="4045">
                  <c:v>-0.40794807449252457</c:v>
                </c:pt>
                <c:pt idx="4046">
                  <c:v>0</c:v>
                </c:pt>
                <c:pt idx="4047">
                  <c:v>0.35633812567319367</c:v>
                </c:pt>
                <c:pt idx="4048">
                  <c:v>-9.2817094585823851E-2</c:v>
                </c:pt>
                <c:pt idx="4049">
                  <c:v>-0.31550182572792956</c:v>
                </c:pt>
                <c:pt idx="4050">
                  <c:v>0.32832586608551323</c:v>
                </c:pt>
                <c:pt idx="4051">
                  <c:v>0.41503749927884398</c:v>
                </c:pt>
                <c:pt idx="4052">
                  <c:v>1.8983103367572647E-2</c:v>
                </c:pt>
                <c:pt idx="4053">
                  <c:v>0.12573124248149906</c:v>
                </c:pt>
                <c:pt idx="4054">
                  <c:v>0.14336417517117775</c:v>
                </c:pt>
                <c:pt idx="4055">
                  <c:v>-4.0641984497345761E-2</c:v>
                </c:pt>
                <c:pt idx="4056">
                  <c:v>0.35940280030602501</c:v>
                </c:pt>
                <c:pt idx="4057">
                  <c:v>-0.19854567938208037</c:v>
                </c:pt>
                <c:pt idx="4058">
                  <c:v>-0.63634297226096792</c:v>
                </c:pt>
                <c:pt idx="4059">
                  <c:v>10.75933340719466</c:v>
                </c:pt>
                <c:pt idx="4060">
                  <c:v>0.67318968373289145</c:v>
                </c:pt>
                <c:pt idx="4061">
                  <c:v>11.759610821875043</c:v>
                </c:pt>
                <c:pt idx="4062">
                  <c:v>1.5244011959757013</c:v>
                </c:pt>
                <c:pt idx="4063">
                  <c:v>0.16505924627049623</c:v>
                </c:pt>
                <c:pt idx="4064">
                  <c:v>-0.30400618689010028</c:v>
                </c:pt>
                <c:pt idx="4065">
                  <c:v>-0.29650163536495944</c:v>
                </c:pt>
                <c:pt idx="4066">
                  <c:v>0.14229388246512151</c:v>
                </c:pt>
                <c:pt idx="4067">
                  <c:v>8.8536674601656914E-2</c:v>
                </c:pt>
                <c:pt idx="4068">
                  <c:v>4.3692338096657197</c:v>
                </c:pt>
                <c:pt idx="4069">
                  <c:v>5.4802385238586701E-2</c:v>
                </c:pt>
                <c:pt idx="4070">
                  <c:v>8.1963972128035039</c:v>
                </c:pt>
                <c:pt idx="4071">
                  <c:v>-6.0732489820306386</c:v>
                </c:pt>
                <c:pt idx="4072">
                  <c:v>2.7286503259542023</c:v>
                </c:pt>
                <c:pt idx="4073">
                  <c:v>-3.6585436331022643</c:v>
                </c:pt>
                <c:pt idx="4074">
                  <c:v>7.1892918481785723E-2</c:v>
                </c:pt>
                <c:pt idx="4075">
                  <c:v>-11.644156719937438</c:v>
                </c:pt>
                <c:pt idx="4076">
                  <c:v>-4.2432530738261232</c:v>
                </c:pt>
                <c:pt idx="4077">
                  <c:v>-7.0624959257337645</c:v>
                </c:pt>
                <c:pt idx="4078">
                  <c:v>15.238827652906503</c:v>
                </c:pt>
                <c:pt idx="4079">
                  <c:v>-15.702767912403596</c:v>
                </c:pt>
                <c:pt idx="4080">
                  <c:v>2.7114878779978334E-2</c:v>
                </c:pt>
                <c:pt idx="4081">
                  <c:v>0.44980291743952033</c:v>
                </c:pt>
                <c:pt idx="4082">
                  <c:v>7.6462586799900292</c:v>
                </c:pt>
                <c:pt idx="4083">
                  <c:v>-8.3837042924740537</c:v>
                </c:pt>
                <c:pt idx="4084">
                  <c:v>8.0624959257337636</c:v>
                </c:pt>
                <c:pt idx="4085">
                  <c:v>0.36630651648301954</c:v>
                </c:pt>
                <c:pt idx="4086">
                  <c:v>0.87735508615374846</c:v>
                </c:pt>
                <c:pt idx="4087">
                  <c:v>-0.16600995143892924</c:v>
                </c:pt>
                <c:pt idx="4088">
                  <c:v>0.18417898512255446</c:v>
                </c:pt>
                <c:pt idx="4089">
                  <c:v>-0.4336531774461907</c:v>
                </c:pt>
                <c:pt idx="4090">
                  <c:v>0.35009876757852315</c:v>
                </c:pt>
                <c:pt idx="4091">
                  <c:v>-10.759610821875045</c:v>
                </c:pt>
                <c:pt idx="4092">
                  <c:v>-10.814315423787811</c:v>
                </c:pt>
                <c:pt idx="4093">
                  <c:v>-0.16146342269411637</c:v>
                </c:pt>
                <c:pt idx="4094">
                  <c:v>-1.9037691771433678</c:v>
                </c:pt>
                <c:pt idx="4095">
                  <c:v>0.39588122003795267</c:v>
                </c:pt>
                <c:pt idx="4096">
                  <c:v>0.27651763519741585</c:v>
                </c:pt>
                <c:pt idx="4097">
                  <c:v>1.0597062461242677</c:v>
                </c:pt>
                <c:pt idx="4098">
                  <c:v>12.518407276671365</c:v>
                </c:pt>
                <c:pt idx="4099">
                  <c:v>-2.4349861415749068E-2</c:v>
                </c:pt>
                <c:pt idx="4100">
                  <c:v>-1.9210603965834915E-2</c:v>
                </c:pt>
                <c:pt idx="4101">
                  <c:v>0.54712674544678896</c:v>
                </c:pt>
                <c:pt idx="4102">
                  <c:v>0.83756443263563018</c:v>
                </c:pt>
                <c:pt idx="4103">
                  <c:v>1.6280312226130422</c:v>
                </c:pt>
                <c:pt idx="4104">
                  <c:v>1.2223924213364481</c:v>
                </c:pt>
                <c:pt idx="4105">
                  <c:v>-0.24000896473507019</c:v>
                </c:pt>
                <c:pt idx="4106">
                  <c:v>0.14641279290682382</c:v>
                </c:pt>
                <c:pt idx="4107">
                  <c:v>0.14641279290682382</c:v>
                </c:pt>
                <c:pt idx="4108">
                  <c:v>1.92070925875516</c:v>
                </c:pt>
                <c:pt idx="4109">
                  <c:v>0.48308288670194283</c:v>
                </c:pt>
                <c:pt idx="4110">
                  <c:v>5.161410760753922E-2</c:v>
                </c:pt>
                <c:pt idx="4111">
                  <c:v>1.1831983977871325</c:v>
                </c:pt>
                <c:pt idx="4112">
                  <c:v>-7.9675668278559597E-3</c:v>
                </c:pt>
                <c:pt idx="4113">
                  <c:v>8.1126884466339699E-2</c:v>
                </c:pt>
                <c:pt idx="4114">
                  <c:v>-0.3157539269438272</c:v>
                </c:pt>
                <c:pt idx="4115">
                  <c:v>0.63161259401997771</c:v>
                </c:pt>
                <c:pt idx="4116">
                  <c:v>1.0827404310079363</c:v>
                </c:pt>
                <c:pt idx="4117">
                  <c:v>-2.9635111156811713</c:v>
                </c:pt>
                <c:pt idx="4118">
                  <c:v>0.68896022125537415</c:v>
                </c:pt>
                <c:pt idx="4119">
                  <c:v>-4.7184017509716424E-2</c:v>
                </c:pt>
                <c:pt idx="4120">
                  <c:v>-4.5152036392375069E-2</c:v>
                </c:pt>
                <c:pt idx="4121">
                  <c:v>0.20339970599340063</c:v>
                </c:pt>
                <c:pt idx="4122">
                  <c:v>5.4230658730347789</c:v>
                </c:pt>
                <c:pt idx="4123">
                  <c:v>-6.0099773453541267E-4</c:v>
                </c:pt>
                <c:pt idx="4124">
                  <c:v>0.15611920191728165</c:v>
                </c:pt>
                <c:pt idx="4125">
                  <c:v>-1.4434143049596457</c:v>
                </c:pt>
                <c:pt idx="4126">
                  <c:v>-0.38434070205592719</c:v>
                </c:pt>
                <c:pt idx="4127">
                  <c:v>0.53927041002828724</c:v>
                </c:pt>
                <c:pt idx="4128">
                  <c:v>-0.19179014752277612</c:v>
                </c:pt>
                <c:pt idx="4129">
                  <c:v>-9.9667457608995313</c:v>
                </c:pt>
                <c:pt idx="4130">
                  <c:v>0.31297649404283401</c:v>
                </c:pt>
                <c:pt idx="4131">
                  <c:v>0.63726963007116944</c:v>
                </c:pt>
                <c:pt idx="4132">
                  <c:v>-1.2370391973008494</c:v>
                </c:pt>
                <c:pt idx="4133">
                  <c:v>-9.0606959316875546</c:v>
                </c:pt>
                <c:pt idx="4134">
                  <c:v>0.86630920945375811</c:v>
                </c:pt>
                <c:pt idx="4135">
                  <c:v>0.10691520391651219</c:v>
                </c:pt>
                <c:pt idx="4136">
                  <c:v>-0.59560974492066476</c:v>
                </c:pt>
                <c:pt idx="4137">
                  <c:v>0.12553088208385882</c:v>
                </c:pt>
                <c:pt idx="4138">
                  <c:v>0.84944032342461862</c:v>
                </c:pt>
                <c:pt idx="4139">
                  <c:v>0.54505377928451992</c:v>
                </c:pt>
                <c:pt idx="4140">
                  <c:v>8.3657929046909871E-2</c:v>
                </c:pt>
                <c:pt idx="4141">
                  <c:v>1.3918301081175186</c:v>
                </c:pt>
                <c:pt idx="4142">
                  <c:v>1.2796172900293981</c:v>
                </c:pt>
                <c:pt idx="4143">
                  <c:v>1.3048545815284207</c:v>
                </c:pt>
                <c:pt idx="4144">
                  <c:v>-11.188588845707349</c:v>
                </c:pt>
                <c:pt idx="4145">
                  <c:v>5.1567057124103384</c:v>
                </c:pt>
                <c:pt idx="4146">
                  <c:v>-10.966265102877133</c:v>
                </c:pt>
                <c:pt idx="4147">
                  <c:v>-8.8683081332894673</c:v>
                </c:pt>
                <c:pt idx="4148">
                  <c:v>3.0831412353002459</c:v>
                </c:pt>
                <c:pt idx="4149">
                  <c:v>0.43812111239188495</c:v>
                </c:pt>
                <c:pt idx="4150">
                  <c:v>-1.5106892390208284E-2</c:v>
                </c:pt>
                <c:pt idx="4151">
                  <c:v>0.15700911355702699</c:v>
                </c:pt>
                <c:pt idx="4152">
                  <c:v>-8.5900073405647204E-2</c:v>
                </c:pt>
                <c:pt idx="4153">
                  <c:v>6.6438788981172003E-2</c:v>
                </c:pt>
                <c:pt idx="4154">
                  <c:v>6.228427825434274E-2</c:v>
                </c:pt>
                <c:pt idx="4155">
                  <c:v>-0.17833724125851225</c:v>
                </c:pt>
                <c:pt idx="4156">
                  <c:v>-13.773173556192697</c:v>
                </c:pt>
                <c:pt idx="4157">
                  <c:v>0.71569187775723109</c:v>
                </c:pt>
                <c:pt idx="4158">
                  <c:v>-12.598207620320975</c:v>
                </c:pt>
                <c:pt idx="4159">
                  <c:v>0.39592867633113932</c:v>
                </c:pt>
                <c:pt idx="4160">
                  <c:v>-13.344342147400473</c:v>
                </c:pt>
                <c:pt idx="4161">
                  <c:v>9.0606959316875546</c:v>
                </c:pt>
                <c:pt idx="4162">
                  <c:v>10.866763767353351</c:v>
                </c:pt>
                <c:pt idx="4163">
                  <c:v>-10.058893689053569</c:v>
                </c:pt>
                <c:pt idx="4164">
                  <c:v>-11.551067348664397</c:v>
                </c:pt>
                <c:pt idx="4165">
                  <c:v>7.6486571760385464</c:v>
                </c:pt>
                <c:pt idx="4166">
                  <c:v>3.2730184944064158</c:v>
                </c:pt>
                <c:pt idx="4167">
                  <c:v>-13.188279751964144</c:v>
                </c:pt>
                <c:pt idx="4168">
                  <c:v>-7.6486571760385464</c:v>
                </c:pt>
                <c:pt idx="4169">
                  <c:v>2.4355366805150602</c:v>
                </c:pt>
                <c:pt idx="4170">
                  <c:v>0.1750867065580908</c:v>
                </c:pt>
                <c:pt idx="4171">
                  <c:v>-15.524470296762114</c:v>
                </c:pt>
                <c:pt idx="4172">
                  <c:v>-10.518980929170402</c:v>
                </c:pt>
                <c:pt idx="4173">
                  <c:v>5.3457748368417297</c:v>
                </c:pt>
                <c:pt idx="4174">
                  <c:v>-1.8313579644411608</c:v>
                </c:pt>
                <c:pt idx="4175">
                  <c:v>1.4388926758513425</c:v>
                </c:pt>
                <c:pt idx="4176">
                  <c:v>3.0407918826782576</c:v>
                </c:pt>
                <c:pt idx="4177">
                  <c:v>1.1373723791228787</c:v>
                </c:pt>
                <c:pt idx="4178">
                  <c:v>9.8667637673533513</c:v>
                </c:pt>
                <c:pt idx="4179">
                  <c:v>8.6462586799900301</c:v>
                </c:pt>
                <c:pt idx="4180">
                  <c:v>1.3780678706904594</c:v>
                </c:pt>
                <c:pt idx="4181">
                  <c:v>13.26834705468252</c:v>
                </c:pt>
                <c:pt idx="4182">
                  <c:v>-0.1883449405087701</c:v>
                </c:pt>
                <c:pt idx="4183">
                  <c:v>5.3339007365534385</c:v>
                </c:pt>
                <c:pt idx="4184">
                  <c:v>0.7360050781248082</c:v>
                </c:pt>
                <c:pt idx="4185">
                  <c:v>11.702749878828293</c:v>
                </c:pt>
                <c:pt idx="4186">
                  <c:v>13.389855370666298</c:v>
                </c:pt>
                <c:pt idx="4187">
                  <c:v>5.0599238176520576</c:v>
                </c:pt>
                <c:pt idx="4188">
                  <c:v>-11.381182412624446</c:v>
                </c:pt>
                <c:pt idx="4189">
                  <c:v>15.081275374083031</c:v>
                </c:pt>
                <c:pt idx="4190">
                  <c:v>5.9148833863620496</c:v>
                </c:pt>
                <c:pt idx="4191">
                  <c:v>-7.0660891904577721</c:v>
                </c:pt>
                <c:pt idx="4192">
                  <c:v>-11.268736919579066</c:v>
                </c:pt>
                <c:pt idx="4193">
                  <c:v>0.383015044279998</c:v>
                </c:pt>
                <c:pt idx="4194">
                  <c:v>1.1750867065580914</c:v>
                </c:pt>
                <c:pt idx="4195">
                  <c:v>1.8948177633079439</c:v>
                </c:pt>
                <c:pt idx="4196">
                  <c:v>-1.0908151631856666</c:v>
                </c:pt>
                <c:pt idx="4197">
                  <c:v>-4.6355635691739457E-2</c:v>
                </c:pt>
                <c:pt idx="4198">
                  <c:v>0.33628338786443235</c:v>
                </c:pt>
                <c:pt idx="4199">
                  <c:v>4.28940931873346E-2</c:v>
                </c:pt>
                <c:pt idx="4200">
                  <c:v>1.8011895492518892</c:v>
                </c:pt>
                <c:pt idx="4201">
                  <c:v>1.0302169982089926</c:v>
                </c:pt>
                <c:pt idx="4202">
                  <c:v>0.9998196819027898</c:v>
                </c:pt>
                <c:pt idx="4203">
                  <c:v>-1.3667823306716227</c:v>
                </c:pt>
                <c:pt idx="4204">
                  <c:v>0.72698150559358388</c:v>
                </c:pt>
                <c:pt idx="4205">
                  <c:v>2.425363351960566</c:v>
                </c:pt>
                <c:pt idx="4206">
                  <c:v>3.2034265038149176E-16</c:v>
                </c:pt>
                <c:pt idx="4207">
                  <c:v>11.941536738415412</c:v>
                </c:pt>
                <c:pt idx="4208">
                  <c:v>0.53954317985834122</c:v>
                </c:pt>
                <c:pt idx="4209">
                  <c:v>11.787086324551618</c:v>
                </c:pt>
                <c:pt idx="4210">
                  <c:v>-4.7548875021634691</c:v>
                </c:pt>
                <c:pt idx="4211">
                  <c:v>11.989867514616474</c:v>
                </c:pt>
                <c:pt idx="4212">
                  <c:v>-11.307200809140809</c:v>
                </c:pt>
                <c:pt idx="4213">
                  <c:v>-6.6366606883705215</c:v>
                </c:pt>
                <c:pt idx="4214">
                  <c:v>1.4302399059225142</c:v>
                </c:pt>
                <c:pt idx="4215">
                  <c:v>8.3822637581148367</c:v>
                </c:pt>
                <c:pt idx="4216">
                  <c:v>-14.51012541066784</c:v>
                </c:pt>
                <c:pt idx="4217">
                  <c:v>-12.702894141119387</c:v>
                </c:pt>
                <c:pt idx="4218">
                  <c:v>0.48506619848672711</c:v>
                </c:pt>
                <c:pt idx="4219">
                  <c:v>13.550826932881439</c:v>
                </c:pt>
                <c:pt idx="4220">
                  <c:v>0.37439551478149791</c:v>
                </c:pt>
                <c:pt idx="4221">
                  <c:v>-12.613559277788266</c:v>
                </c:pt>
                <c:pt idx="4222">
                  <c:v>-12.502003002388932</c:v>
                </c:pt>
                <c:pt idx="4223">
                  <c:v>-2.5763402105279019</c:v>
                </c:pt>
                <c:pt idx="4224">
                  <c:v>7.8002512001273172E-2</c:v>
                </c:pt>
                <c:pt idx="4225">
                  <c:v>-0.14886338591448287</c:v>
                </c:pt>
                <c:pt idx="4226">
                  <c:v>0.78629330652977436</c:v>
                </c:pt>
                <c:pt idx="4227">
                  <c:v>-0.83052577032854413</c:v>
                </c:pt>
                <c:pt idx="4228">
                  <c:v>0.91869989789815187</c:v>
                </c:pt>
                <c:pt idx="4229">
                  <c:v>0.54831079546558514</c:v>
                </c:pt>
                <c:pt idx="4230">
                  <c:v>0.85010456951694124</c:v>
                </c:pt>
                <c:pt idx="4231">
                  <c:v>-0.41203875564900816</c:v>
                </c:pt>
                <c:pt idx="4232">
                  <c:v>0.26595188921608803</c:v>
                </c:pt>
                <c:pt idx="4233">
                  <c:v>0.24100809950379498</c:v>
                </c:pt>
                <c:pt idx="4234">
                  <c:v>1.8274583959338049</c:v>
                </c:pt>
                <c:pt idx="4235">
                  <c:v>0.22460684240188988</c:v>
                </c:pt>
                <c:pt idx="4236">
                  <c:v>10.518325307690866</c:v>
                </c:pt>
                <c:pt idx="4237">
                  <c:v>-0.19750035290557391</c:v>
                </c:pt>
                <c:pt idx="4238">
                  <c:v>-0.91958131754470218</c:v>
                </c:pt>
                <c:pt idx="4239">
                  <c:v>0.69278080898759342</c:v>
                </c:pt>
                <c:pt idx="4240">
                  <c:v>9.9154688650827816E-3</c:v>
                </c:pt>
                <c:pt idx="4241">
                  <c:v>10.583082767502933</c:v>
                </c:pt>
                <c:pt idx="4242">
                  <c:v>-11.673897930688602</c:v>
                </c:pt>
                <c:pt idx="4243">
                  <c:v>-9.229619965185119</c:v>
                </c:pt>
                <c:pt idx="4244">
                  <c:v>-15.88862435101368</c:v>
                </c:pt>
                <c:pt idx="4245">
                  <c:v>0.87647008223259193</c:v>
                </c:pt>
                <c:pt idx="4246">
                  <c:v>0.71369581484335898</c:v>
                </c:pt>
                <c:pt idx="4247">
                  <c:v>7.6462586799900292</c:v>
                </c:pt>
                <c:pt idx="4248">
                  <c:v>0.12413630001210568</c:v>
                </c:pt>
                <c:pt idx="4249">
                  <c:v>-4.6971396136730181</c:v>
                </c:pt>
                <c:pt idx="4250">
                  <c:v>4.9753035197099428E-2</c:v>
                </c:pt>
                <c:pt idx="4251">
                  <c:v>-1.5849625007211561</c:v>
                </c:pt>
                <c:pt idx="4252">
                  <c:v>-0.18793295059307505</c:v>
                </c:pt>
                <c:pt idx="4253">
                  <c:v>-0.87940985918641168</c:v>
                </c:pt>
                <c:pt idx="4254">
                  <c:v>-0.44471805278186816</c:v>
                </c:pt>
                <c:pt idx="4255">
                  <c:v>-0.11321061044799095</c:v>
                </c:pt>
                <c:pt idx="4256">
                  <c:v>-0.2276673633771221</c:v>
                </c:pt>
                <c:pt idx="4257">
                  <c:v>11.103287808412022</c:v>
                </c:pt>
                <c:pt idx="4258">
                  <c:v>1.4835744472356096</c:v>
                </c:pt>
                <c:pt idx="4259">
                  <c:v>9.0945175987842912</c:v>
                </c:pt>
                <c:pt idx="4260">
                  <c:v>6.9035000064077456</c:v>
                </c:pt>
                <c:pt idx="4261">
                  <c:v>0.14654704336568591</c:v>
                </c:pt>
                <c:pt idx="4262">
                  <c:v>12.403899672062293</c:v>
                </c:pt>
                <c:pt idx="4263">
                  <c:v>-10.229619965185119</c:v>
                </c:pt>
                <c:pt idx="4264">
                  <c:v>-11.866506212226202</c:v>
                </c:pt>
                <c:pt idx="4265">
                  <c:v>-0.99760150395148339</c:v>
                </c:pt>
                <c:pt idx="4266">
                  <c:v>-1.8739882997010961</c:v>
                </c:pt>
                <c:pt idx="4267">
                  <c:v>-9.229619965185119</c:v>
                </c:pt>
                <c:pt idx="4268">
                  <c:v>-3.4311721926371925</c:v>
                </c:pt>
                <c:pt idx="4269">
                  <c:v>8.0606959316875546</c:v>
                </c:pt>
                <c:pt idx="4270">
                  <c:v>-2.0764004074047722</c:v>
                </c:pt>
                <c:pt idx="4271">
                  <c:v>-3.9528364186637667E-2</c:v>
                </c:pt>
                <c:pt idx="4272">
                  <c:v>-0.17531826021253094</c:v>
                </c:pt>
                <c:pt idx="4273">
                  <c:v>4.4394119358453436E-2</c:v>
                </c:pt>
                <c:pt idx="4274">
                  <c:v>1.371316121849526</c:v>
                </c:pt>
                <c:pt idx="4275">
                  <c:v>-1.733944242190969</c:v>
                </c:pt>
                <c:pt idx="4276">
                  <c:v>8.0624959257337636</c:v>
                </c:pt>
                <c:pt idx="4277">
                  <c:v>0.36642755505422203</c:v>
                </c:pt>
                <c:pt idx="4278">
                  <c:v>-7.523953595999556</c:v>
                </c:pt>
                <c:pt idx="4279">
                  <c:v>1.536102647487362</c:v>
                </c:pt>
                <c:pt idx="4280">
                  <c:v>1.5432130436383853</c:v>
                </c:pt>
                <c:pt idx="4281">
                  <c:v>1.5025852024474391</c:v>
                </c:pt>
                <c:pt idx="4282">
                  <c:v>12.325867580575419</c:v>
                </c:pt>
                <c:pt idx="4283">
                  <c:v>1.0865614385088072</c:v>
                </c:pt>
                <c:pt idx="4284">
                  <c:v>0.63226821549951295</c:v>
                </c:pt>
                <c:pt idx="4285">
                  <c:v>3.3407053019179904</c:v>
                </c:pt>
                <c:pt idx="4286">
                  <c:v>-0.2341695891128015</c:v>
                </c:pt>
                <c:pt idx="4287">
                  <c:v>-7.6462586799900292</c:v>
                </c:pt>
                <c:pt idx="4288">
                  <c:v>2.5706072077440862</c:v>
                </c:pt>
                <c:pt idx="4289">
                  <c:v>9.8672787397096631</c:v>
                </c:pt>
                <c:pt idx="4290">
                  <c:v>-4.9501714629372824</c:v>
                </c:pt>
                <c:pt idx="4291">
                  <c:v>10.307580315927396</c:v>
                </c:pt>
                <c:pt idx="4292">
                  <c:v>10.451554569765362</c:v>
                </c:pt>
                <c:pt idx="4293">
                  <c:v>-8.3837042924740537</c:v>
                </c:pt>
                <c:pt idx="4294">
                  <c:v>2.3856536924977498</c:v>
                </c:pt>
                <c:pt idx="4295">
                  <c:v>1.1129842629760984</c:v>
                </c:pt>
                <c:pt idx="4296">
                  <c:v>0.74234879086310979</c:v>
                </c:pt>
                <c:pt idx="4297">
                  <c:v>5.4786777075819417</c:v>
                </c:pt>
                <c:pt idx="4298">
                  <c:v>0.32182204945816323</c:v>
                </c:pt>
                <c:pt idx="4299">
                  <c:v>1.9189488564829948</c:v>
                </c:pt>
                <c:pt idx="4300">
                  <c:v>-7.6486571760385464</c:v>
                </c:pt>
                <c:pt idx="4301">
                  <c:v>-0.19068356160910996</c:v>
                </c:pt>
                <c:pt idx="4302">
                  <c:v>1.2657335554347491</c:v>
                </c:pt>
                <c:pt idx="4303">
                  <c:v>0.31685710533994021</c:v>
                </c:pt>
                <c:pt idx="4304">
                  <c:v>1.9996994698372865</c:v>
                </c:pt>
                <c:pt idx="4305">
                  <c:v>-10.759888183221834</c:v>
                </c:pt>
                <c:pt idx="4306">
                  <c:v>-10.644457187509261</c:v>
                </c:pt>
                <c:pt idx="4307">
                  <c:v>-6.0732489820306386</c:v>
                </c:pt>
                <c:pt idx="4308">
                  <c:v>-14.081316989285773</c:v>
                </c:pt>
                <c:pt idx="4309">
                  <c:v>0.38781603054381969</c:v>
                </c:pt>
                <c:pt idx="4310">
                  <c:v>-0.53387372878869455</c:v>
                </c:pt>
                <c:pt idx="4311">
                  <c:v>-9.5196362528432132</c:v>
                </c:pt>
                <c:pt idx="4312">
                  <c:v>0.83650126771712052</c:v>
                </c:pt>
                <c:pt idx="4313">
                  <c:v>0.20810819533020003</c:v>
                </c:pt>
                <c:pt idx="4314">
                  <c:v>0.22239242133644802</c:v>
                </c:pt>
                <c:pt idx="4315">
                  <c:v>0.44387018148655599</c:v>
                </c:pt>
                <c:pt idx="4316">
                  <c:v>1.5725787762653238</c:v>
                </c:pt>
                <c:pt idx="4317">
                  <c:v>-0.35214827389819681</c:v>
                </c:pt>
                <c:pt idx="4318">
                  <c:v>10.228818690495881</c:v>
                </c:pt>
                <c:pt idx="4319">
                  <c:v>-0.15972368859149813</c:v>
                </c:pt>
                <c:pt idx="4320">
                  <c:v>4.1171388300895222</c:v>
                </c:pt>
                <c:pt idx="4321">
                  <c:v>9.6444571875092606</c:v>
                </c:pt>
                <c:pt idx="4322">
                  <c:v>-4.0252407546500546</c:v>
                </c:pt>
                <c:pt idx="4323">
                  <c:v>2.9434164716336326</c:v>
                </c:pt>
                <c:pt idx="4324">
                  <c:v>1</c:v>
                </c:pt>
                <c:pt idx="4325">
                  <c:v>3.1584293626044828</c:v>
                </c:pt>
                <c:pt idx="4326">
                  <c:v>6.0732489820306386</c:v>
                </c:pt>
                <c:pt idx="4327">
                  <c:v>-0.66236401498789388</c:v>
                </c:pt>
                <c:pt idx="4328">
                  <c:v>11.759333407194662</c:v>
                </c:pt>
                <c:pt idx="4329">
                  <c:v>1.3625700793847082</c:v>
                </c:pt>
                <c:pt idx="4330">
                  <c:v>0.30521422132609227</c:v>
                </c:pt>
                <c:pt idx="4331">
                  <c:v>1.7392906471124501</c:v>
                </c:pt>
                <c:pt idx="4332">
                  <c:v>8.2330186790251663</c:v>
                </c:pt>
                <c:pt idx="4333">
                  <c:v>-0.65273231805922827</c:v>
                </c:pt>
                <c:pt idx="4334">
                  <c:v>8.6462586799900301</c:v>
                </c:pt>
                <c:pt idx="4335">
                  <c:v>-7.0660891904577721</c:v>
                </c:pt>
                <c:pt idx="4336">
                  <c:v>-0.24511249783653147</c:v>
                </c:pt>
                <c:pt idx="4337">
                  <c:v>0.60428311096238407</c:v>
                </c:pt>
                <c:pt idx="4338">
                  <c:v>-0.75931974847872907</c:v>
                </c:pt>
                <c:pt idx="4339">
                  <c:v>0.14260439544280074</c:v>
                </c:pt>
                <c:pt idx="4340">
                  <c:v>1.0544477840223765</c:v>
                </c:pt>
                <c:pt idx="4341">
                  <c:v>-2.1469577300124025</c:v>
                </c:pt>
                <c:pt idx="4342">
                  <c:v>0.93907100135766819</c:v>
                </c:pt>
                <c:pt idx="4343">
                  <c:v>0.58832151281107115</c:v>
                </c:pt>
                <c:pt idx="4344">
                  <c:v>-7.9927907535307912E-3</c:v>
                </c:pt>
                <c:pt idx="4345">
                  <c:v>-0.80478281397589768</c:v>
                </c:pt>
                <c:pt idx="4346">
                  <c:v>-1.2837929660005916</c:v>
                </c:pt>
                <c:pt idx="4347">
                  <c:v>0.99909859725846795</c:v>
                </c:pt>
                <c:pt idx="4348">
                  <c:v>-0.76440612225674054</c:v>
                </c:pt>
                <c:pt idx="4349">
                  <c:v>1.0172779914318355</c:v>
                </c:pt>
                <c:pt idx="4350">
                  <c:v>6.0691620245073956</c:v>
                </c:pt>
                <c:pt idx="4351">
                  <c:v>-1.4150374992788437</c:v>
                </c:pt>
                <c:pt idx="4352">
                  <c:v>7.1553261025033774E-2</c:v>
                </c:pt>
                <c:pt idx="4353">
                  <c:v>0.79276738583455797</c:v>
                </c:pt>
                <c:pt idx="4354">
                  <c:v>-0.28950661719498483</c:v>
                </c:pt>
                <c:pt idx="4355">
                  <c:v>-0.12847455794880919</c:v>
                </c:pt>
                <c:pt idx="4356">
                  <c:v>-12.307011018304399</c:v>
                </c:pt>
                <c:pt idx="4357">
                  <c:v>-1.2210200597196326</c:v>
                </c:pt>
                <c:pt idx="4358">
                  <c:v>-13.268395793556561</c:v>
                </c:pt>
                <c:pt idx="4359">
                  <c:v>1.4150374992788437</c:v>
                </c:pt>
                <c:pt idx="4360">
                  <c:v>0.7960448269202286</c:v>
                </c:pt>
                <c:pt idx="4361">
                  <c:v>2.4726500026649183</c:v>
                </c:pt>
                <c:pt idx="4362">
                  <c:v>0.99640075894593194</c:v>
                </c:pt>
                <c:pt idx="4363">
                  <c:v>-0.30485458152842088</c:v>
                </c:pt>
                <c:pt idx="4364">
                  <c:v>0.9328858041414626</c:v>
                </c:pt>
                <c:pt idx="4365">
                  <c:v>-1.2801079191927351</c:v>
                </c:pt>
                <c:pt idx="4366">
                  <c:v>1.8968094408284397</c:v>
                </c:pt>
                <c:pt idx="4367">
                  <c:v>0.28757659009658548</c:v>
                </c:pt>
                <c:pt idx="4368">
                  <c:v>-4.3692338096657197</c:v>
                </c:pt>
                <c:pt idx="4369">
                  <c:v>1.1377220973494573</c:v>
                </c:pt>
                <c:pt idx="4370">
                  <c:v>15.081275374083031</c:v>
                </c:pt>
                <c:pt idx="4371">
                  <c:v>6.5521863614623328</c:v>
                </c:pt>
                <c:pt idx="4372">
                  <c:v>0.6399847203636595</c:v>
                </c:pt>
                <c:pt idx="4373">
                  <c:v>6.4191111914976586</c:v>
                </c:pt>
                <c:pt idx="4374">
                  <c:v>1.7241468731404532</c:v>
                </c:pt>
                <c:pt idx="4375">
                  <c:v>-12.840384550711667</c:v>
                </c:pt>
                <c:pt idx="4376">
                  <c:v>0.99460674122978154</c:v>
                </c:pt>
                <c:pt idx="4377">
                  <c:v>2.0229368112771593</c:v>
                </c:pt>
                <c:pt idx="4378">
                  <c:v>1.311521746074884</c:v>
                </c:pt>
                <c:pt idx="4379">
                  <c:v>4.7463914252734742</c:v>
                </c:pt>
                <c:pt idx="4380">
                  <c:v>11.673603533168777</c:v>
                </c:pt>
                <c:pt idx="4381">
                  <c:v>0.58496250072115619</c:v>
                </c:pt>
                <c:pt idx="4382">
                  <c:v>13.316281531746219</c:v>
                </c:pt>
                <c:pt idx="4383">
                  <c:v>-0.24022582450777658</c:v>
                </c:pt>
                <c:pt idx="4384">
                  <c:v>0.19923988610365531</c:v>
                </c:pt>
                <c:pt idx="4385">
                  <c:v>9.9369439945934843</c:v>
                </c:pt>
                <c:pt idx="4386">
                  <c:v>-13.702822011777029</c:v>
                </c:pt>
                <c:pt idx="4387">
                  <c:v>-16.807929262531729</c:v>
                </c:pt>
                <c:pt idx="4388">
                  <c:v>0.43371892034491921</c:v>
                </c:pt>
                <c:pt idx="4389">
                  <c:v>1.0355869640367985</c:v>
                </c:pt>
                <c:pt idx="4390">
                  <c:v>0.51096191927737922</c:v>
                </c:pt>
                <c:pt idx="4391">
                  <c:v>0.21501289097085025</c:v>
                </c:pt>
                <c:pt idx="4392">
                  <c:v>-0.54748779530249325</c:v>
                </c:pt>
                <c:pt idx="4393">
                  <c:v>2.4262647547020979</c:v>
                </c:pt>
                <c:pt idx="4394">
                  <c:v>5.4159042430963762</c:v>
                </c:pt>
                <c:pt idx="4395">
                  <c:v>2.074363617276756E-2</c:v>
                </c:pt>
                <c:pt idx="4396">
                  <c:v>-1.6144062786136382</c:v>
                </c:pt>
                <c:pt idx="4397">
                  <c:v>-0.17632277264046314</c:v>
                </c:pt>
                <c:pt idx="4398">
                  <c:v>-0.23721871027517766</c:v>
                </c:pt>
                <c:pt idx="4399">
                  <c:v>-0.2144436682209572</c:v>
                </c:pt>
                <c:pt idx="4400">
                  <c:v>-0.13508762303317853</c:v>
                </c:pt>
                <c:pt idx="4401">
                  <c:v>2.7891618052916352</c:v>
                </c:pt>
                <c:pt idx="4402">
                  <c:v>1.9951990137361788</c:v>
                </c:pt>
                <c:pt idx="4403">
                  <c:v>-0.37756279386018121</c:v>
                </c:pt>
                <c:pt idx="4404">
                  <c:v>-0.30534521069175813</c:v>
                </c:pt>
                <c:pt idx="4405">
                  <c:v>0.42395556389424216</c:v>
                </c:pt>
                <c:pt idx="4406">
                  <c:v>-0.1918903329391039</c:v>
                </c:pt>
                <c:pt idx="4407">
                  <c:v>1.1303080223457309</c:v>
                </c:pt>
                <c:pt idx="4408">
                  <c:v>0.20645087746742624</c:v>
                </c:pt>
                <c:pt idx="4409">
                  <c:v>1.1520030934450498</c:v>
                </c:pt>
                <c:pt idx="4410">
                  <c:v>-7.6621281602912511E-2</c:v>
                </c:pt>
                <c:pt idx="4411">
                  <c:v>-1.7681843247769264</c:v>
                </c:pt>
                <c:pt idx="4412">
                  <c:v>0.56910854952031931</c:v>
                </c:pt>
                <c:pt idx="4413">
                  <c:v>1.0972972013549147</c:v>
                </c:pt>
                <c:pt idx="4414">
                  <c:v>-2.8719963711408156</c:v>
                </c:pt>
                <c:pt idx="4415">
                  <c:v>5.2467419894135482E-2</c:v>
                </c:pt>
                <c:pt idx="4416">
                  <c:v>-1.3068733509500383</c:v>
                </c:pt>
                <c:pt idx="4417">
                  <c:v>12.673750739438065</c:v>
                </c:pt>
                <c:pt idx="4418">
                  <c:v>10.421538906848276</c:v>
                </c:pt>
                <c:pt idx="4419">
                  <c:v>-13.518653155673391</c:v>
                </c:pt>
                <c:pt idx="4420">
                  <c:v>-10.814315423787811</c:v>
                </c:pt>
                <c:pt idx="4421">
                  <c:v>1.5817636190538364</c:v>
                </c:pt>
                <c:pt idx="4422">
                  <c:v>-5.848943246399239</c:v>
                </c:pt>
                <c:pt idx="4423">
                  <c:v>-0.41822577690989088</c:v>
                </c:pt>
                <c:pt idx="4424">
                  <c:v>0.34161642980947488</c:v>
                </c:pt>
                <c:pt idx="4425">
                  <c:v>-0.43812111239188523</c:v>
                </c:pt>
                <c:pt idx="4426">
                  <c:v>0.58256798558077338</c:v>
                </c:pt>
                <c:pt idx="4427">
                  <c:v>13.651388101356714</c:v>
                </c:pt>
                <c:pt idx="4428">
                  <c:v>-0.61662954607945486</c:v>
                </c:pt>
                <c:pt idx="4429">
                  <c:v>9.3822637581148367</c:v>
                </c:pt>
                <c:pt idx="4430">
                  <c:v>-1.2179050303441341</c:v>
                </c:pt>
                <c:pt idx="4431">
                  <c:v>-12.451296983981448</c:v>
                </c:pt>
                <c:pt idx="4432">
                  <c:v>-7.6486571760385464</c:v>
                </c:pt>
                <c:pt idx="4433">
                  <c:v>1.4576293760033119</c:v>
                </c:pt>
                <c:pt idx="4434">
                  <c:v>0.31463560232100629</c:v>
                </c:pt>
                <c:pt idx="4435">
                  <c:v>9.6438561897747253</c:v>
                </c:pt>
                <c:pt idx="4436">
                  <c:v>5.9228321394775394</c:v>
                </c:pt>
                <c:pt idx="4437">
                  <c:v>-5.916207246814361E-2</c:v>
                </c:pt>
                <c:pt idx="4438">
                  <c:v>-0.2222208047251841</c:v>
                </c:pt>
                <c:pt idx="4439">
                  <c:v>-2.7001068333262124</c:v>
                </c:pt>
                <c:pt idx="4440">
                  <c:v>0.88736528177948903</c:v>
                </c:pt>
                <c:pt idx="4441">
                  <c:v>-4.9051058020107741</c:v>
                </c:pt>
                <c:pt idx="4442">
                  <c:v>2.1643316046346097</c:v>
                </c:pt>
                <c:pt idx="4443">
                  <c:v>0.3580475206940143</c:v>
                </c:pt>
                <c:pt idx="4444">
                  <c:v>0.30757280191029229</c:v>
                </c:pt>
                <c:pt idx="4445">
                  <c:v>-9.2304207950923818</c:v>
                </c:pt>
                <c:pt idx="4446">
                  <c:v>-9.7604427459966399</c:v>
                </c:pt>
                <c:pt idx="4447">
                  <c:v>-0.48480880886582917</c:v>
                </c:pt>
                <c:pt idx="4448">
                  <c:v>0.12873331412220274</c:v>
                </c:pt>
                <c:pt idx="4449">
                  <c:v>-0.60407132366886096</c:v>
                </c:pt>
                <c:pt idx="4450">
                  <c:v>-0.53925743621035582</c:v>
                </c:pt>
                <c:pt idx="4451">
                  <c:v>0.67807190511263737</c:v>
                </c:pt>
                <c:pt idx="4452">
                  <c:v>0.97490901903716976</c:v>
                </c:pt>
                <c:pt idx="4453">
                  <c:v>0.8744691179161409</c:v>
                </c:pt>
                <c:pt idx="4454">
                  <c:v>4.0195843184453377</c:v>
                </c:pt>
                <c:pt idx="4455">
                  <c:v>2.6943535555388665</c:v>
                </c:pt>
                <c:pt idx="4456">
                  <c:v>1.0780025120012733</c:v>
                </c:pt>
                <c:pt idx="4457">
                  <c:v>3.3696991201167417</c:v>
                </c:pt>
                <c:pt idx="4458">
                  <c:v>1.6301812329100641E-2</c:v>
                </c:pt>
                <c:pt idx="4459">
                  <c:v>1.6334302090407093</c:v>
                </c:pt>
                <c:pt idx="4460">
                  <c:v>-2.3741380286053926</c:v>
                </c:pt>
                <c:pt idx="4461">
                  <c:v>-1.8113268042934978</c:v>
                </c:pt>
                <c:pt idx="4462">
                  <c:v>10.058893689053569</c:v>
                </c:pt>
                <c:pt idx="4463">
                  <c:v>0.11541248504602293</c:v>
                </c:pt>
                <c:pt idx="4464">
                  <c:v>-11.941536738415412</c:v>
                </c:pt>
                <c:pt idx="4465">
                  <c:v>7.1327139223452409</c:v>
                </c:pt>
                <c:pt idx="4466">
                  <c:v>0.99927919306974744</c:v>
                </c:pt>
                <c:pt idx="4467">
                  <c:v>-12.344295907915818</c:v>
                </c:pt>
                <c:pt idx="4468">
                  <c:v>0.25069607127055055</c:v>
                </c:pt>
                <c:pt idx="4469">
                  <c:v>-6.0732489820306386</c:v>
                </c:pt>
                <c:pt idx="4470">
                  <c:v>0.13972476366661321</c:v>
                </c:pt>
                <c:pt idx="4471">
                  <c:v>10.059795091795101</c:v>
                </c:pt>
                <c:pt idx="4472">
                  <c:v>18.530568903445612</c:v>
                </c:pt>
                <c:pt idx="4473">
                  <c:v>-7.6486571760385464</c:v>
                </c:pt>
                <c:pt idx="4474">
                  <c:v>0.12737930647622772</c:v>
                </c:pt>
                <c:pt idx="4475">
                  <c:v>0.71760026929927523</c:v>
                </c:pt>
                <c:pt idx="4476">
                  <c:v>-11.059119092544519</c:v>
                </c:pt>
                <c:pt idx="4477">
                  <c:v>4.3457748368417306</c:v>
                </c:pt>
                <c:pt idx="4478">
                  <c:v>3.0945045903397195</c:v>
                </c:pt>
                <c:pt idx="4479">
                  <c:v>0.35755200461808373</c:v>
                </c:pt>
                <c:pt idx="4480">
                  <c:v>-1.6017132519074588E-16</c:v>
                </c:pt>
                <c:pt idx="4481">
                  <c:v>-13.636360283480883</c:v>
                </c:pt>
                <c:pt idx="4482">
                  <c:v>9.0606959316875546</c:v>
                </c:pt>
                <c:pt idx="4483">
                  <c:v>-3.4457319471397625</c:v>
                </c:pt>
                <c:pt idx="4484">
                  <c:v>1.6488122788569093E-2</c:v>
                </c:pt>
                <c:pt idx="4485">
                  <c:v>-1.2515387669959643</c:v>
                </c:pt>
                <c:pt idx="4486">
                  <c:v>-6.2146557440347809</c:v>
                </c:pt>
                <c:pt idx="4487">
                  <c:v>0.86429422731245931</c:v>
                </c:pt>
                <c:pt idx="4488">
                  <c:v>0.36359073386016766</c:v>
                </c:pt>
                <c:pt idx="4489">
                  <c:v>-2.1489025656290863</c:v>
                </c:pt>
                <c:pt idx="4490">
                  <c:v>-10.703326841459814</c:v>
                </c:pt>
                <c:pt idx="4491">
                  <c:v>-9.0606959316875546</c:v>
                </c:pt>
                <c:pt idx="4492">
                  <c:v>9.2304207950923818</c:v>
                </c:pt>
                <c:pt idx="4493">
                  <c:v>1.6506727958809342</c:v>
                </c:pt>
                <c:pt idx="4494">
                  <c:v>-0.1530116185059659</c:v>
                </c:pt>
                <c:pt idx="4495">
                  <c:v>7.0660891904577738</c:v>
                </c:pt>
                <c:pt idx="4496">
                  <c:v>-0.94577960900211333</c:v>
                </c:pt>
                <c:pt idx="4497">
                  <c:v>0.66614425697650925</c:v>
                </c:pt>
                <c:pt idx="4498">
                  <c:v>-1.7203143536160426</c:v>
                </c:pt>
                <c:pt idx="4499">
                  <c:v>-10.228818690495881</c:v>
                </c:pt>
                <c:pt idx="4500">
                  <c:v>1.1147701872460747</c:v>
                </c:pt>
                <c:pt idx="4501">
                  <c:v>0.1662493432989138</c:v>
                </c:pt>
                <c:pt idx="4502">
                  <c:v>0.96120751700294116</c:v>
                </c:pt>
                <c:pt idx="4503">
                  <c:v>-5.1826290574758129</c:v>
                </c:pt>
                <c:pt idx="4504">
                  <c:v>-3.5961487896928617</c:v>
                </c:pt>
                <c:pt idx="4505">
                  <c:v>9.5824556451105813</c:v>
                </c:pt>
                <c:pt idx="4506">
                  <c:v>-2.1452629472080438</c:v>
                </c:pt>
                <c:pt idx="4507">
                  <c:v>5.0591090006039856</c:v>
                </c:pt>
                <c:pt idx="4508">
                  <c:v>1.5972408304995931</c:v>
                </c:pt>
                <c:pt idx="4509">
                  <c:v>5.0803734164640204</c:v>
                </c:pt>
                <c:pt idx="4510">
                  <c:v>-11.188588845707349</c:v>
                </c:pt>
                <c:pt idx="4511">
                  <c:v>0.43288727432737023</c:v>
                </c:pt>
                <c:pt idx="4512">
                  <c:v>7.6486571760385464</c:v>
                </c:pt>
                <c:pt idx="4513">
                  <c:v>1.0538668719787361</c:v>
                </c:pt>
                <c:pt idx="4514">
                  <c:v>0.36612789879789753</c:v>
                </c:pt>
                <c:pt idx="4515">
                  <c:v>8.3837042924740537</c:v>
                </c:pt>
                <c:pt idx="4516">
                  <c:v>0.15754127698647999</c:v>
                </c:pt>
                <c:pt idx="4517">
                  <c:v>0.61871662749621648</c:v>
                </c:pt>
                <c:pt idx="4518">
                  <c:v>6.4429434958487288</c:v>
                </c:pt>
                <c:pt idx="4519">
                  <c:v>13.485200381955432</c:v>
                </c:pt>
                <c:pt idx="4520">
                  <c:v>11.550907075927366</c:v>
                </c:pt>
                <c:pt idx="4521">
                  <c:v>-3.3801732359233156</c:v>
                </c:pt>
                <c:pt idx="4522">
                  <c:v>3.3906408449713767</c:v>
                </c:pt>
                <c:pt idx="4523">
                  <c:v>-4.7725895038969268</c:v>
                </c:pt>
                <c:pt idx="4524">
                  <c:v>-9.3109404391481826E-2</c:v>
                </c:pt>
                <c:pt idx="4525">
                  <c:v>-8.6462586799900301</c:v>
                </c:pt>
                <c:pt idx="4526">
                  <c:v>-11.10372492250138</c:v>
                </c:pt>
                <c:pt idx="4527">
                  <c:v>3.851034212806975</c:v>
                </c:pt>
                <c:pt idx="4528">
                  <c:v>7.6486571760385464</c:v>
                </c:pt>
                <c:pt idx="4529">
                  <c:v>-9.2143976612844725</c:v>
                </c:pt>
                <c:pt idx="4530">
                  <c:v>2.9897658830193228</c:v>
                </c:pt>
                <c:pt idx="4531">
                  <c:v>5.0609532112318627</c:v>
                </c:pt>
                <c:pt idx="4532">
                  <c:v>-0.3299579581451898</c:v>
                </c:pt>
                <c:pt idx="4533">
                  <c:v>-12.416621621364193</c:v>
                </c:pt>
                <c:pt idx="4534">
                  <c:v>9.3822637581148367</c:v>
                </c:pt>
                <c:pt idx="4535">
                  <c:v>0.52408025857413376</c:v>
                </c:pt>
                <c:pt idx="4536">
                  <c:v>7.4333407277378916</c:v>
                </c:pt>
                <c:pt idx="4537">
                  <c:v>7.1846275735254457</c:v>
                </c:pt>
                <c:pt idx="4538">
                  <c:v>-9.8672787397096631</c:v>
                </c:pt>
                <c:pt idx="4539">
                  <c:v>-6.0732489820306386</c:v>
                </c:pt>
                <c:pt idx="4540">
                  <c:v>3.5718089529538393</c:v>
                </c:pt>
                <c:pt idx="4541">
                  <c:v>6.3335160691625738</c:v>
                </c:pt>
                <c:pt idx="4542">
                  <c:v>-0.61588707391605679</c:v>
                </c:pt>
                <c:pt idx="4543">
                  <c:v>-10.101853047695286</c:v>
                </c:pt>
                <c:pt idx="4544">
                  <c:v>1.9434164716336328</c:v>
                </c:pt>
                <c:pt idx="4545">
                  <c:v>3.2148068063992712</c:v>
                </c:pt>
                <c:pt idx="4546">
                  <c:v>-10.229619965185119</c:v>
                </c:pt>
                <c:pt idx="4547">
                  <c:v>1.8011895492518895</c:v>
                </c:pt>
                <c:pt idx="4548">
                  <c:v>-7.0660891904577721</c:v>
                </c:pt>
                <c:pt idx="4549">
                  <c:v>1.0477531314483681</c:v>
                </c:pt>
                <c:pt idx="4550">
                  <c:v>-0.61890983264449395</c:v>
                </c:pt>
                <c:pt idx="4551">
                  <c:v>0.77431900864857606</c:v>
                </c:pt>
                <c:pt idx="4552">
                  <c:v>-1.5483179514029253</c:v>
                </c:pt>
                <c:pt idx="4553">
                  <c:v>0.14412257031080405</c:v>
                </c:pt>
                <c:pt idx="4554">
                  <c:v>-1.8042678416195863</c:v>
                </c:pt>
                <c:pt idx="4555">
                  <c:v>-1.124914113295958E-2</c:v>
                </c:pt>
                <c:pt idx="4556">
                  <c:v>-10.059344460824425</c:v>
                </c:pt>
                <c:pt idx="4557">
                  <c:v>0.10001649176595928</c:v>
                </c:pt>
                <c:pt idx="4558">
                  <c:v>-0.38827058971605843</c:v>
                </c:pt>
                <c:pt idx="4559">
                  <c:v>-2.9873208659292541</c:v>
                </c:pt>
                <c:pt idx="4560">
                  <c:v>13.786814143616768</c:v>
                </c:pt>
                <c:pt idx="4561">
                  <c:v>10.147204924942228</c:v>
                </c:pt>
                <c:pt idx="4562">
                  <c:v>-6.3472921603757362</c:v>
                </c:pt>
                <c:pt idx="4563">
                  <c:v>-0.70369395297985793</c:v>
                </c:pt>
                <c:pt idx="4564">
                  <c:v>16.888620387582097</c:v>
                </c:pt>
                <c:pt idx="4565">
                  <c:v>6.2735755347962441E-2</c:v>
                </c:pt>
                <c:pt idx="4566">
                  <c:v>-0.50879082023575217</c:v>
                </c:pt>
                <c:pt idx="4567">
                  <c:v>-5.9148833863620496</c:v>
                </c:pt>
                <c:pt idx="4568">
                  <c:v>-10.147204924942228</c:v>
                </c:pt>
                <c:pt idx="4569">
                  <c:v>-0.26301837686844254</c:v>
                </c:pt>
                <c:pt idx="4570">
                  <c:v>-7.0660891904577721</c:v>
                </c:pt>
                <c:pt idx="4571">
                  <c:v>5.2235285508406726</c:v>
                </c:pt>
                <c:pt idx="4572">
                  <c:v>-15.548741649492868</c:v>
                </c:pt>
                <c:pt idx="4573">
                  <c:v>-6.3963056787285755</c:v>
                </c:pt>
                <c:pt idx="4574">
                  <c:v>0.45918460296322566</c:v>
                </c:pt>
                <c:pt idx="4575">
                  <c:v>10.866763767353351</c:v>
                </c:pt>
                <c:pt idx="4576">
                  <c:v>8.3837042924740537</c:v>
                </c:pt>
                <c:pt idx="4577">
                  <c:v>-10.966024713800364</c:v>
                </c:pt>
                <c:pt idx="4578">
                  <c:v>13.800360675454716</c:v>
                </c:pt>
                <c:pt idx="4579">
                  <c:v>0.39225301818774083</c:v>
                </c:pt>
                <c:pt idx="4580">
                  <c:v>1.7175143808131916E-2</c:v>
                </c:pt>
                <c:pt idx="4581">
                  <c:v>-0.29474326556113212</c:v>
                </c:pt>
                <c:pt idx="4582">
                  <c:v>0.65207669657969336</c:v>
                </c:pt>
                <c:pt idx="4583">
                  <c:v>12.362857045298872</c:v>
                </c:pt>
                <c:pt idx="4584">
                  <c:v>-15.645733477015396</c:v>
                </c:pt>
                <c:pt idx="4585">
                  <c:v>-3.6900529027515457E-2</c:v>
                </c:pt>
                <c:pt idx="4586">
                  <c:v>-6.0732489820306386</c:v>
                </c:pt>
                <c:pt idx="4587">
                  <c:v>0.78944700752501851</c:v>
                </c:pt>
                <c:pt idx="4588">
                  <c:v>12.362857045298872</c:v>
                </c:pt>
                <c:pt idx="4589">
                  <c:v>-0.65773373263088519</c:v>
                </c:pt>
                <c:pt idx="4590">
                  <c:v>-0.44057259138598176</c:v>
                </c:pt>
                <c:pt idx="4591">
                  <c:v>-0.99845563406388327</c:v>
                </c:pt>
                <c:pt idx="4592">
                  <c:v>-10.814315423787811</c:v>
                </c:pt>
                <c:pt idx="4593">
                  <c:v>0.42330511526244408</c:v>
                </c:pt>
                <c:pt idx="4594">
                  <c:v>-0.17656416681257217</c:v>
                </c:pt>
                <c:pt idx="4595">
                  <c:v>-7.9088929485196662</c:v>
                </c:pt>
                <c:pt idx="4596">
                  <c:v>-9.0606959316875546</c:v>
                </c:pt>
                <c:pt idx="4597">
                  <c:v>-0.4084648453553576</c:v>
                </c:pt>
                <c:pt idx="4598">
                  <c:v>10.813781191217037</c:v>
                </c:pt>
                <c:pt idx="4599">
                  <c:v>0.8701197174530898</c:v>
                </c:pt>
                <c:pt idx="4600">
                  <c:v>1.3129565110692778</c:v>
                </c:pt>
                <c:pt idx="4601">
                  <c:v>-0.145093148462377</c:v>
                </c:pt>
                <c:pt idx="4602">
                  <c:v>-0.3271647432535093</c:v>
                </c:pt>
                <c:pt idx="4603">
                  <c:v>0.18844508941310978</c:v>
                </c:pt>
                <c:pt idx="4604">
                  <c:v>0.940293753875732</c:v>
                </c:pt>
                <c:pt idx="4605">
                  <c:v>-8.0624959257337636</c:v>
                </c:pt>
                <c:pt idx="4606">
                  <c:v>1.5789687445267051</c:v>
                </c:pt>
                <c:pt idx="4607">
                  <c:v>4.3692338096657197</c:v>
                </c:pt>
                <c:pt idx="4608">
                  <c:v>1.0418201756946268</c:v>
                </c:pt>
                <c:pt idx="4609">
                  <c:v>-0.8479969065549503</c:v>
                </c:pt>
                <c:pt idx="4610">
                  <c:v>-2.7057146601817665</c:v>
                </c:pt>
                <c:pt idx="4611">
                  <c:v>-1.6780719051126378</c:v>
                </c:pt>
                <c:pt idx="4612">
                  <c:v>10.43785272897731</c:v>
                </c:pt>
                <c:pt idx="4613">
                  <c:v>1.9576537092904054</c:v>
                </c:pt>
                <c:pt idx="4614">
                  <c:v>11.703038388986416</c:v>
                </c:pt>
                <c:pt idx="4615">
                  <c:v>0.73696559416620622</c:v>
                </c:pt>
                <c:pt idx="4616">
                  <c:v>0.56357507330375545</c:v>
                </c:pt>
                <c:pt idx="4617">
                  <c:v>0.66574515543720192</c:v>
                </c:pt>
                <c:pt idx="4618">
                  <c:v>5.294887994895902E-2</c:v>
                </c:pt>
                <c:pt idx="4619">
                  <c:v>-1.1374554347167178</c:v>
                </c:pt>
                <c:pt idx="4620">
                  <c:v>1.1104075955249706</c:v>
                </c:pt>
                <c:pt idx="4621">
                  <c:v>0.16045406418047475</c:v>
                </c:pt>
                <c:pt idx="4622">
                  <c:v>0.39695514029538603</c:v>
                </c:pt>
                <c:pt idx="4623">
                  <c:v>0.1844245711374273</c:v>
                </c:pt>
                <c:pt idx="4624">
                  <c:v>-1.7382078228236415E-2</c:v>
                </c:pt>
                <c:pt idx="4625">
                  <c:v>0.12285674778553367</c:v>
                </c:pt>
                <c:pt idx="4626">
                  <c:v>3.9056474287578866</c:v>
                </c:pt>
                <c:pt idx="4627">
                  <c:v>-8.7462841250339429E-2</c:v>
                </c:pt>
                <c:pt idx="4628">
                  <c:v>14.628749297384518</c:v>
                </c:pt>
                <c:pt idx="4629">
                  <c:v>-1.2793600212802425</c:v>
                </c:pt>
                <c:pt idx="4630">
                  <c:v>-11.268347054682518</c:v>
                </c:pt>
                <c:pt idx="4631">
                  <c:v>0.50846436324711286</c:v>
                </c:pt>
                <c:pt idx="4632">
                  <c:v>0.21572869105543727</c:v>
                </c:pt>
                <c:pt idx="4633">
                  <c:v>-8.8672787397096631</c:v>
                </c:pt>
                <c:pt idx="4634">
                  <c:v>4.5622617125797425E-2</c:v>
                </c:pt>
                <c:pt idx="4635">
                  <c:v>0.28757659009658548</c:v>
                </c:pt>
                <c:pt idx="4636">
                  <c:v>-0.39088274875104384</c:v>
                </c:pt>
                <c:pt idx="4637">
                  <c:v>1.4331757195999075</c:v>
                </c:pt>
                <c:pt idx="4638">
                  <c:v>0.28590887208638049</c:v>
                </c:pt>
                <c:pt idx="4639">
                  <c:v>4.2023390609357403</c:v>
                </c:pt>
                <c:pt idx="4640">
                  <c:v>1.5491511712805381</c:v>
                </c:pt>
                <c:pt idx="4641">
                  <c:v>-1.4646775964401013E-2</c:v>
                </c:pt>
                <c:pt idx="4642">
                  <c:v>-0.37454051347651357</c:v>
                </c:pt>
                <c:pt idx="4643">
                  <c:v>1.1746651101646088</c:v>
                </c:pt>
                <c:pt idx="4644">
                  <c:v>1.6530775256457677</c:v>
                </c:pt>
                <c:pt idx="4645">
                  <c:v>-0.41513766904391719</c:v>
                </c:pt>
                <c:pt idx="4646">
                  <c:v>0.24702611070205346</c:v>
                </c:pt>
                <c:pt idx="4647">
                  <c:v>1.6678741146630392E-2</c:v>
                </c:pt>
                <c:pt idx="4648">
                  <c:v>8.836674508713363E-2</c:v>
                </c:pt>
                <c:pt idx="4649">
                  <c:v>6.2132218354448634</c:v>
                </c:pt>
                <c:pt idx="4650">
                  <c:v>1.3845837027371297</c:v>
                </c:pt>
                <c:pt idx="4651">
                  <c:v>1.2749707646077861</c:v>
                </c:pt>
                <c:pt idx="4652">
                  <c:v>9.5183253076908674</c:v>
                </c:pt>
                <c:pt idx="4653">
                  <c:v>-3.9123761346922481</c:v>
                </c:pt>
                <c:pt idx="4654">
                  <c:v>3.9393438300086646E-2</c:v>
                </c:pt>
                <c:pt idx="4655">
                  <c:v>4.6209825267957338</c:v>
                </c:pt>
                <c:pt idx="4656">
                  <c:v>0.22930354852124413</c:v>
                </c:pt>
                <c:pt idx="4657">
                  <c:v>0.49398884067366566</c:v>
                </c:pt>
                <c:pt idx="4658">
                  <c:v>0.62916230463169143</c:v>
                </c:pt>
                <c:pt idx="4659">
                  <c:v>8.3822637581148367</c:v>
                </c:pt>
                <c:pt idx="4660">
                  <c:v>-1.4845000092385132</c:v>
                </c:pt>
                <c:pt idx="4661">
                  <c:v>-3.7902507388352302</c:v>
                </c:pt>
                <c:pt idx="4662">
                  <c:v>0.13430109171159113</c:v>
                </c:pt>
                <c:pt idx="4663">
                  <c:v>0</c:v>
                </c:pt>
                <c:pt idx="4664">
                  <c:v>0.43673257037816293</c:v>
                </c:pt>
                <c:pt idx="4665">
                  <c:v>2.1061615527829571E-2</c:v>
                </c:pt>
                <c:pt idx="4666">
                  <c:v>1.7907720378620002</c:v>
                </c:pt>
                <c:pt idx="4667">
                  <c:v>0.1758498353994179</c:v>
                </c:pt>
                <c:pt idx="4668">
                  <c:v>-9.5189809291704002</c:v>
                </c:pt>
                <c:pt idx="4669">
                  <c:v>10.965784284662087</c:v>
                </c:pt>
                <c:pt idx="4670">
                  <c:v>0.71664560978661052</c:v>
                </c:pt>
                <c:pt idx="4671">
                  <c:v>1.0874628412503398</c:v>
                </c:pt>
                <c:pt idx="4672">
                  <c:v>0.91743765613096961</c:v>
                </c:pt>
                <c:pt idx="4673">
                  <c:v>12.416445693671653</c:v>
                </c:pt>
                <c:pt idx="4674">
                  <c:v>-3.0274920594480341</c:v>
                </c:pt>
                <c:pt idx="4675">
                  <c:v>1.8889686876112561</c:v>
                </c:pt>
                <c:pt idx="4676">
                  <c:v>0.63794507685746948</c:v>
                </c:pt>
                <c:pt idx="4677">
                  <c:v>2.697437229979569</c:v>
                </c:pt>
                <c:pt idx="4678">
                  <c:v>-6.9686667931952089</c:v>
                </c:pt>
                <c:pt idx="4679">
                  <c:v>-0.32192809488736229</c:v>
                </c:pt>
                <c:pt idx="4680">
                  <c:v>0.79054663437105022</c:v>
                </c:pt>
                <c:pt idx="4681">
                  <c:v>-9.2352604888593134E-2</c:v>
                </c:pt>
                <c:pt idx="4682">
                  <c:v>-9.0606959316875546</c:v>
                </c:pt>
                <c:pt idx="4683">
                  <c:v>-0.48294156378064729</c:v>
                </c:pt>
                <c:pt idx="4684">
                  <c:v>0.10619940383192543</c:v>
                </c:pt>
                <c:pt idx="4685">
                  <c:v>0.18247805178539711</c:v>
                </c:pt>
                <c:pt idx="4686">
                  <c:v>0.34395440121736148</c:v>
                </c:pt>
                <c:pt idx="4687">
                  <c:v>0.79836613883034924</c:v>
                </c:pt>
                <c:pt idx="4688">
                  <c:v>2.9856447070229302</c:v>
                </c:pt>
                <c:pt idx="4689">
                  <c:v>0.2270689085459211</c:v>
                </c:pt>
                <c:pt idx="4690">
                  <c:v>-9.3815429511845849</c:v>
                </c:pt>
                <c:pt idx="4691">
                  <c:v>0</c:v>
                </c:pt>
                <c:pt idx="4692">
                  <c:v>0.94485844580753886</c:v>
                </c:pt>
                <c:pt idx="4693">
                  <c:v>-0.13815914522947015</c:v>
                </c:pt>
                <c:pt idx="4694">
                  <c:v>0.26303440583379378</c:v>
                </c:pt>
                <c:pt idx="4695">
                  <c:v>0.6780719051126376</c:v>
                </c:pt>
                <c:pt idx="4696">
                  <c:v>0.12199052437861024</c:v>
                </c:pt>
                <c:pt idx="4697">
                  <c:v>0.37196877738695772</c:v>
                </c:pt>
                <c:pt idx="4698">
                  <c:v>0.34880380087875745</c:v>
                </c:pt>
                <c:pt idx="4699">
                  <c:v>0.65896308216493293</c:v>
                </c:pt>
                <c:pt idx="4700">
                  <c:v>2.940644722383579</c:v>
                </c:pt>
                <c:pt idx="4701">
                  <c:v>10.703326841459814</c:v>
                </c:pt>
                <c:pt idx="4702">
                  <c:v>0.32850074881084856</c:v>
                </c:pt>
                <c:pt idx="4703">
                  <c:v>3.2543373264321752E-2</c:v>
                </c:pt>
                <c:pt idx="4704">
                  <c:v>1.2067802223018413</c:v>
                </c:pt>
                <c:pt idx="4705">
                  <c:v>2.9341675494132917</c:v>
                </c:pt>
                <c:pt idx="4706">
                  <c:v>8.3808217839409309</c:v>
                </c:pt>
                <c:pt idx="4707">
                  <c:v>-2.1965283609369415</c:v>
                </c:pt>
                <c:pt idx="4708">
                  <c:v>12.380821783940933</c:v>
                </c:pt>
                <c:pt idx="4709">
                  <c:v>-1.8803297693373839</c:v>
                </c:pt>
                <c:pt idx="4710">
                  <c:v>-1.0931094043914817</c:v>
                </c:pt>
                <c:pt idx="4711">
                  <c:v>1.8823874291654934E-2</c:v>
                </c:pt>
                <c:pt idx="4712">
                  <c:v>0.47681369686553388</c:v>
                </c:pt>
                <c:pt idx="4713">
                  <c:v>9.2304207950923818</c:v>
                </c:pt>
                <c:pt idx="4714">
                  <c:v>-6.1965283609369424</c:v>
                </c:pt>
                <c:pt idx="4715">
                  <c:v>0.97725738156601105</c:v>
                </c:pt>
                <c:pt idx="4716">
                  <c:v>0.65130499554985188</c:v>
                </c:pt>
                <c:pt idx="4717">
                  <c:v>0.29372691667410994</c:v>
                </c:pt>
                <c:pt idx="4718">
                  <c:v>-0.22404027421793002</c:v>
                </c:pt>
                <c:pt idx="4719">
                  <c:v>0.27257817850466476</c:v>
                </c:pt>
                <c:pt idx="4720">
                  <c:v>0.10336718422238474</c:v>
                </c:pt>
                <c:pt idx="4721">
                  <c:v>3.5175605685611822</c:v>
                </c:pt>
                <c:pt idx="4722">
                  <c:v>1.4581324784856733</c:v>
                </c:pt>
                <c:pt idx="4723">
                  <c:v>-10.866763767353351</c:v>
                </c:pt>
                <c:pt idx="4724">
                  <c:v>4.2393697881026871E-2</c:v>
                </c:pt>
                <c:pt idx="4725">
                  <c:v>-8.0624959257337636</c:v>
                </c:pt>
                <c:pt idx="4726">
                  <c:v>-0.17815220523411765</c:v>
                </c:pt>
                <c:pt idx="4727">
                  <c:v>-0.438307278601691</c:v>
                </c:pt>
                <c:pt idx="4728">
                  <c:v>-0.40808473863707667</c:v>
                </c:pt>
                <c:pt idx="4729">
                  <c:v>0.55292932708875442</c:v>
                </c:pt>
                <c:pt idx="4730">
                  <c:v>-0.19343696985188891</c:v>
                </c:pt>
                <c:pt idx="4731">
                  <c:v>8.8672787397096631</c:v>
                </c:pt>
                <c:pt idx="4732">
                  <c:v>-3.1864498655251323E-2</c:v>
                </c:pt>
                <c:pt idx="4733">
                  <c:v>-1.1315313227833823E-2</c:v>
                </c:pt>
                <c:pt idx="4734">
                  <c:v>1.3647782431797264</c:v>
                </c:pt>
                <c:pt idx="4735">
                  <c:v>0.29956028185890821</c:v>
                </c:pt>
                <c:pt idx="4736">
                  <c:v>-12.398832744439126</c:v>
                </c:pt>
                <c:pt idx="4737">
                  <c:v>0.71165450563701815</c:v>
                </c:pt>
                <c:pt idx="4738">
                  <c:v>0.17283659686221581</c:v>
                </c:pt>
                <c:pt idx="4739">
                  <c:v>0.28790451259848376</c:v>
                </c:pt>
                <c:pt idx="4740">
                  <c:v>-6.3229978827217528E-3</c:v>
                </c:pt>
                <c:pt idx="4741">
                  <c:v>6.0099773453532626E-4</c:v>
                </c:pt>
                <c:pt idx="4742">
                  <c:v>4.4102365130150227</c:v>
                </c:pt>
                <c:pt idx="4743">
                  <c:v>2.1627295000381084</c:v>
                </c:pt>
                <c:pt idx="4744">
                  <c:v>-0.46855300860584564</c:v>
                </c:pt>
                <c:pt idx="4745">
                  <c:v>9.2304207950923818</c:v>
                </c:pt>
                <c:pt idx="4746">
                  <c:v>0.4144372516975246</c:v>
                </c:pt>
                <c:pt idx="4747">
                  <c:v>9.6450579349844787</c:v>
                </c:pt>
                <c:pt idx="4748">
                  <c:v>1.5730096979593906</c:v>
                </c:pt>
                <c:pt idx="4749">
                  <c:v>4.7548875021634691</c:v>
                </c:pt>
                <c:pt idx="4750">
                  <c:v>0.56704059272389395</c:v>
                </c:pt>
                <c:pt idx="4751">
                  <c:v>2.4059202267271007</c:v>
                </c:pt>
                <c:pt idx="4752">
                  <c:v>-0.33616911046400927</c:v>
                </c:pt>
                <c:pt idx="4753">
                  <c:v>14.54673372287662</c:v>
                </c:pt>
                <c:pt idx="4754">
                  <c:v>0.19264507794239583</c:v>
                </c:pt>
                <c:pt idx="4755">
                  <c:v>-2.1275880548848525</c:v>
                </c:pt>
                <c:pt idx="4756">
                  <c:v>0.30012372456901415</c:v>
                </c:pt>
                <c:pt idx="4757">
                  <c:v>-4.0297473433940523</c:v>
                </c:pt>
                <c:pt idx="4758">
                  <c:v>2.1837917268754539</c:v>
                </c:pt>
                <c:pt idx="4759">
                  <c:v>-0.33497435215580268</c:v>
                </c:pt>
                <c:pt idx="4760">
                  <c:v>4.3692338096657197</c:v>
                </c:pt>
                <c:pt idx="4761">
                  <c:v>4.3692338096657197</c:v>
                </c:pt>
                <c:pt idx="4762">
                  <c:v>2.3559256896766385</c:v>
                </c:pt>
                <c:pt idx="4763">
                  <c:v>-0.31807576939175625</c:v>
                </c:pt>
                <c:pt idx="4764">
                  <c:v>-1.113819899557162</c:v>
                </c:pt>
                <c:pt idx="4765">
                  <c:v>3.142757593444403</c:v>
                </c:pt>
                <c:pt idx="4766">
                  <c:v>10.147204924942228</c:v>
                </c:pt>
                <c:pt idx="4767">
                  <c:v>3.8712666858777975</c:v>
                </c:pt>
                <c:pt idx="4768">
                  <c:v>14.904399421380555</c:v>
                </c:pt>
                <c:pt idx="4769">
                  <c:v>-8.0624959257337636</c:v>
                </c:pt>
                <c:pt idx="4770">
                  <c:v>8.0624959257337636</c:v>
                </c:pt>
                <c:pt idx="4771">
                  <c:v>-1.2801079191927351</c:v>
                </c:pt>
                <c:pt idx="4772">
                  <c:v>-0.46855300860584564</c:v>
                </c:pt>
                <c:pt idx="4773">
                  <c:v>1.0838725572550201</c:v>
                </c:pt>
                <c:pt idx="4774">
                  <c:v>0.2789759497028152</c:v>
                </c:pt>
                <c:pt idx="4775">
                  <c:v>-6.7114195858536743E-2</c:v>
                </c:pt>
                <c:pt idx="4776">
                  <c:v>15.950692578455541</c:v>
                </c:pt>
                <c:pt idx="4777">
                  <c:v>10.703038388986418</c:v>
                </c:pt>
                <c:pt idx="4778">
                  <c:v>2.9958000114707146</c:v>
                </c:pt>
                <c:pt idx="4779">
                  <c:v>-2.8112383565448322</c:v>
                </c:pt>
                <c:pt idx="4780">
                  <c:v>-8.6462586799900301</c:v>
                </c:pt>
                <c:pt idx="4781">
                  <c:v>13.35356038291553</c:v>
                </c:pt>
                <c:pt idx="4782">
                  <c:v>-9.1423027763594511E-2</c:v>
                </c:pt>
                <c:pt idx="4783">
                  <c:v>8.0624959257337636</c:v>
                </c:pt>
                <c:pt idx="4784">
                  <c:v>-12.468454344036344</c:v>
                </c:pt>
                <c:pt idx="4785">
                  <c:v>-0.67803223204042873</c:v>
                </c:pt>
                <c:pt idx="4786">
                  <c:v>0.82017896241518751</c:v>
                </c:pt>
                <c:pt idx="4787">
                  <c:v>12.989690152250811</c:v>
                </c:pt>
                <c:pt idx="4788">
                  <c:v>0.50737785176242334</c:v>
                </c:pt>
                <c:pt idx="4789">
                  <c:v>5.7548875021634682</c:v>
                </c:pt>
                <c:pt idx="4790">
                  <c:v>3.9906361606500074</c:v>
                </c:pt>
                <c:pt idx="4791">
                  <c:v>1.0233710780486414</c:v>
                </c:pt>
                <c:pt idx="4792">
                  <c:v>-0.99640075894593194</c:v>
                </c:pt>
                <c:pt idx="4793">
                  <c:v>0.23446525363702297</c:v>
                </c:pt>
                <c:pt idx="4794">
                  <c:v>9.5189809291704002</c:v>
                </c:pt>
                <c:pt idx="4795">
                  <c:v>-12.485242318936114</c:v>
                </c:pt>
                <c:pt idx="4796">
                  <c:v>2.3104553104434142</c:v>
                </c:pt>
                <c:pt idx="4797">
                  <c:v>8.6340848939046685E-2</c:v>
                </c:pt>
                <c:pt idx="4798">
                  <c:v>-6.2938733641761235</c:v>
                </c:pt>
                <c:pt idx="4799">
                  <c:v>0.12755004972051115</c:v>
                </c:pt>
                <c:pt idx="4800">
                  <c:v>-2.8744691179161412</c:v>
                </c:pt>
                <c:pt idx="4801">
                  <c:v>-0.80268750506375708</c:v>
                </c:pt>
                <c:pt idx="4802">
                  <c:v>15.904399421380555</c:v>
                </c:pt>
                <c:pt idx="4803">
                  <c:v>-6.790326534486725E-2</c:v>
                </c:pt>
                <c:pt idx="4804">
                  <c:v>8.9885503517195112E-2</c:v>
                </c:pt>
                <c:pt idx="4805">
                  <c:v>5.3938807110803219E-2</c:v>
                </c:pt>
                <c:pt idx="4806">
                  <c:v>-15.590284897476414</c:v>
                </c:pt>
                <c:pt idx="4807">
                  <c:v>2.8763415322489116</c:v>
                </c:pt>
                <c:pt idx="4808">
                  <c:v>-9.8035930032614047</c:v>
                </c:pt>
                <c:pt idx="4809">
                  <c:v>-12.036288107616508</c:v>
                </c:pt>
                <c:pt idx="4810">
                  <c:v>1.8436935080602705</c:v>
                </c:pt>
                <c:pt idx="4811">
                  <c:v>4.3692338096657197</c:v>
                </c:pt>
                <c:pt idx="4812">
                  <c:v>4.3692338096657197</c:v>
                </c:pt>
                <c:pt idx="4813">
                  <c:v>4.3692338096657197</c:v>
                </c:pt>
                <c:pt idx="4814">
                  <c:v>-7.6486571760385464</c:v>
                </c:pt>
                <c:pt idx="4815">
                  <c:v>2.2820193734507264</c:v>
                </c:pt>
                <c:pt idx="4816">
                  <c:v>-0.65202985730167196</c:v>
                </c:pt>
                <c:pt idx="4817">
                  <c:v>-9.2352604888593134E-2</c:v>
                </c:pt>
                <c:pt idx="4818">
                  <c:v>-5.2227873471062161</c:v>
                </c:pt>
                <c:pt idx="4819">
                  <c:v>0.23626749627100843</c:v>
                </c:pt>
                <c:pt idx="4820">
                  <c:v>1.5559690888416076</c:v>
                </c:pt>
                <c:pt idx="4821">
                  <c:v>-0.1426043954428004</c:v>
                </c:pt>
                <c:pt idx="4822">
                  <c:v>0.52636784681030802</c:v>
                </c:pt>
                <c:pt idx="4823">
                  <c:v>0.22239242133644774</c:v>
                </c:pt>
                <c:pt idx="4824">
                  <c:v>-0.63387210120210224</c:v>
                </c:pt>
                <c:pt idx="4825">
                  <c:v>4.3692338096657197</c:v>
                </c:pt>
                <c:pt idx="4826">
                  <c:v>1.4150374992788439</c:v>
                </c:pt>
                <c:pt idx="4827">
                  <c:v>1</c:v>
                </c:pt>
                <c:pt idx="4828">
                  <c:v>1.278859372995476</c:v>
                </c:pt>
                <c:pt idx="4829">
                  <c:v>-15.162207728046056</c:v>
                </c:pt>
                <c:pt idx="4830">
                  <c:v>-1.5727877867750539</c:v>
                </c:pt>
                <c:pt idx="4831">
                  <c:v>0.35466488129936219</c:v>
                </c:pt>
                <c:pt idx="4832">
                  <c:v>-3.1563709831544817</c:v>
                </c:pt>
                <c:pt idx="4833">
                  <c:v>-12.936637939002571</c:v>
                </c:pt>
                <c:pt idx="4834">
                  <c:v>3.599674215853149</c:v>
                </c:pt>
                <c:pt idx="4835">
                  <c:v>-1.3006594781337113</c:v>
                </c:pt>
                <c:pt idx="4836">
                  <c:v>-0.84781658094495471</c:v>
                </c:pt>
                <c:pt idx="4837">
                  <c:v>-5.5647846187835261</c:v>
                </c:pt>
                <c:pt idx="4838">
                  <c:v>-14.965814340495692</c:v>
                </c:pt>
                <c:pt idx="4839">
                  <c:v>2.7022001760055296</c:v>
                </c:pt>
                <c:pt idx="4840">
                  <c:v>0.13492958008610836</c:v>
                </c:pt>
                <c:pt idx="4841">
                  <c:v>2.8872757518144199</c:v>
                </c:pt>
                <c:pt idx="4842">
                  <c:v>-1.0303736490435189</c:v>
                </c:pt>
                <c:pt idx="4843">
                  <c:v>-0.41503749927884381</c:v>
                </c:pt>
                <c:pt idx="4844">
                  <c:v>-5.5376757036373569E-2</c:v>
                </c:pt>
                <c:pt idx="4845">
                  <c:v>0.44745897697122117</c:v>
                </c:pt>
                <c:pt idx="4846">
                  <c:v>0.96897310437937578</c:v>
                </c:pt>
                <c:pt idx="4847">
                  <c:v>1.6995383153995598</c:v>
                </c:pt>
                <c:pt idx="4848">
                  <c:v>-9.0597950917951025</c:v>
                </c:pt>
                <c:pt idx="4849">
                  <c:v>0.41683974191282924</c:v>
                </c:pt>
                <c:pt idx="4850">
                  <c:v>12.416533660199583</c:v>
                </c:pt>
                <c:pt idx="4851">
                  <c:v>0.26848883592590173</c:v>
                </c:pt>
                <c:pt idx="4852">
                  <c:v>0.11550496128857052</c:v>
                </c:pt>
                <c:pt idx="4853">
                  <c:v>-8.3837042924740537</c:v>
                </c:pt>
                <c:pt idx="4854">
                  <c:v>-0.89690650703589669</c:v>
                </c:pt>
                <c:pt idx="4855">
                  <c:v>2.256439013299103</c:v>
                </c:pt>
                <c:pt idx="4856">
                  <c:v>-7.0660891904577721</c:v>
                </c:pt>
                <c:pt idx="4857">
                  <c:v>-2.6220883746924888</c:v>
                </c:pt>
                <c:pt idx="4858">
                  <c:v>2.8387762143765123</c:v>
                </c:pt>
                <c:pt idx="4859">
                  <c:v>-2.5226605533154807</c:v>
                </c:pt>
                <c:pt idx="4860">
                  <c:v>6.0732489820306386</c:v>
                </c:pt>
                <c:pt idx="4861">
                  <c:v>-1.7219634308269594</c:v>
                </c:pt>
                <c:pt idx="4862">
                  <c:v>7.3249305830488858</c:v>
                </c:pt>
                <c:pt idx="4863">
                  <c:v>-0.78590404825943527</c:v>
                </c:pt>
                <c:pt idx="4864">
                  <c:v>0.43928504552552106</c:v>
                </c:pt>
                <c:pt idx="4865">
                  <c:v>7.0660891904577738</c:v>
                </c:pt>
                <c:pt idx="4866">
                  <c:v>3.6662115348758517</c:v>
                </c:pt>
                <c:pt idx="4867">
                  <c:v>0.61072559678623795</c:v>
                </c:pt>
                <c:pt idx="4868">
                  <c:v>1.8001594206534002</c:v>
                </c:pt>
                <c:pt idx="4869">
                  <c:v>0.19592020997525694</c:v>
                </c:pt>
                <c:pt idx="4870">
                  <c:v>-1.4288432988038742</c:v>
                </c:pt>
                <c:pt idx="4871">
                  <c:v>-10.147204924942228</c:v>
                </c:pt>
                <c:pt idx="4872">
                  <c:v>-0.48501498159482459</c:v>
                </c:pt>
                <c:pt idx="4873">
                  <c:v>1.4157102412079794</c:v>
                </c:pt>
                <c:pt idx="4874">
                  <c:v>0.95935801550265432</c:v>
                </c:pt>
                <c:pt idx="4875">
                  <c:v>0.36499681677924828</c:v>
                </c:pt>
                <c:pt idx="4876">
                  <c:v>9.7598881832218343</c:v>
                </c:pt>
                <c:pt idx="4877">
                  <c:v>0.5756246361418198</c:v>
                </c:pt>
                <c:pt idx="4878">
                  <c:v>0.49381461266296084</c:v>
                </c:pt>
                <c:pt idx="4879">
                  <c:v>-7.0660891904577721</c:v>
                </c:pt>
                <c:pt idx="4880">
                  <c:v>1.2223924213364477</c:v>
                </c:pt>
                <c:pt idx="4881">
                  <c:v>3.5519337003336857</c:v>
                </c:pt>
                <c:pt idx="4882">
                  <c:v>-9.6450579349844787</c:v>
                </c:pt>
                <c:pt idx="4883">
                  <c:v>-7.0660891904577721</c:v>
                </c:pt>
                <c:pt idx="4884">
                  <c:v>8.6450579349844769</c:v>
                </c:pt>
                <c:pt idx="4885">
                  <c:v>-12.325680229748469</c:v>
                </c:pt>
                <c:pt idx="4886">
                  <c:v>10.644156719937438</c:v>
                </c:pt>
                <c:pt idx="4887">
                  <c:v>2.5718089529538393</c:v>
                </c:pt>
                <c:pt idx="4888">
                  <c:v>-10.518980929170402</c:v>
                </c:pt>
                <c:pt idx="4889">
                  <c:v>3.8073549220576046</c:v>
                </c:pt>
                <c:pt idx="4890">
                  <c:v>-1.4322272605763591</c:v>
                </c:pt>
                <c:pt idx="4891">
                  <c:v>2.2587342684001683</c:v>
                </c:pt>
                <c:pt idx="4892">
                  <c:v>12.989690152250811</c:v>
                </c:pt>
                <c:pt idx="4893">
                  <c:v>1.6686595807752975</c:v>
                </c:pt>
                <c:pt idx="4894">
                  <c:v>0.25779775746764672</c:v>
                </c:pt>
                <c:pt idx="4895">
                  <c:v>13.923079833707849</c:v>
                </c:pt>
                <c:pt idx="4896">
                  <c:v>1.2598671267551105</c:v>
                </c:pt>
                <c:pt idx="4897">
                  <c:v>0.23029761942179419</c:v>
                </c:pt>
                <c:pt idx="4898">
                  <c:v>13.501878641060713</c:v>
                </c:pt>
                <c:pt idx="4899">
                  <c:v>6.3009797525800507E-2</c:v>
                </c:pt>
                <c:pt idx="4900">
                  <c:v>-10.966024713800364</c:v>
                </c:pt>
                <c:pt idx="4901">
                  <c:v>3.8507854937233685</c:v>
                </c:pt>
                <c:pt idx="4902">
                  <c:v>-10.814315423787811</c:v>
                </c:pt>
                <c:pt idx="4903">
                  <c:v>0.42998784074481516</c:v>
                </c:pt>
                <c:pt idx="4904">
                  <c:v>2.721024050297185</c:v>
                </c:pt>
                <c:pt idx="4905">
                  <c:v>1.3625700793847084</c:v>
                </c:pt>
                <c:pt idx="4906">
                  <c:v>0.71620703399940888</c:v>
                </c:pt>
                <c:pt idx="4907">
                  <c:v>-8.0624959257337636</c:v>
                </c:pt>
                <c:pt idx="4908">
                  <c:v>-1.0911478880581953</c:v>
                </c:pt>
                <c:pt idx="4909">
                  <c:v>1.5930903816045567</c:v>
                </c:pt>
                <c:pt idx="4910">
                  <c:v>9.3109404391481465E-2</c:v>
                </c:pt>
                <c:pt idx="4911">
                  <c:v>-7.6486571760385464</c:v>
                </c:pt>
                <c:pt idx="4912">
                  <c:v>-8.7462841250339263E-2</c:v>
                </c:pt>
                <c:pt idx="4913">
                  <c:v>-2.9987982547902474</c:v>
                </c:pt>
                <c:pt idx="4914">
                  <c:v>-0.58436200329692412</c:v>
                </c:pt>
                <c:pt idx="4915">
                  <c:v>-7.0660891904577721</c:v>
                </c:pt>
                <c:pt idx="4916">
                  <c:v>7.0660891904577738</c:v>
                </c:pt>
                <c:pt idx="4917">
                  <c:v>0.26287420428558761</c:v>
                </c:pt>
                <c:pt idx="4918">
                  <c:v>0.91146332539834296</c:v>
                </c:pt>
                <c:pt idx="4919">
                  <c:v>1.2513670278087023</c:v>
                </c:pt>
                <c:pt idx="4920">
                  <c:v>-0.29651567571434845</c:v>
                </c:pt>
                <c:pt idx="4921">
                  <c:v>-1.7822039299496979</c:v>
                </c:pt>
                <c:pt idx="4922">
                  <c:v>0.91227115062852537</c:v>
                </c:pt>
                <c:pt idx="4923">
                  <c:v>0.66902676550963058</c:v>
                </c:pt>
                <c:pt idx="4924">
                  <c:v>-2.4368638617320224</c:v>
                </c:pt>
                <c:pt idx="4925">
                  <c:v>0.95330676455195862</c:v>
                </c:pt>
                <c:pt idx="4926">
                  <c:v>0.295530404822755</c:v>
                </c:pt>
                <c:pt idx="4927">
                  <c:v>-0.34739878240348099</c:v>
                </c:pt>
                <c:pt idx="4928">
                  <c:v>0.65130499554985188</c:v>
                </c:pt>
                <c:pt idx="4929">
                  <c:v>0.63817917798912527</c:v>
                </c:pt>
                <c:pt idx="4930">
                  <c:v>1.104811869186624</c:v>
                </c:pt>
                <c:pt idx="4931">
                  <c:v>-1.2020624481037989</c:v>
                </c:pt>
                <c:pt idx="4932">
                  <c:v>1.6244908649077938</c:v>
                </c:pt>
                <c:pt idx="4933">
                  <c:v>1.9899557437704798E-2</c:v>
                </c:pt>
                <c:pt idx="4934">
                  <c:v>-0.90701081518617988</c:v>
                </c:pt>
                <c:pt idx="4935">
                  <c:v>7.7606084360367236</c:v>
                </c:pt>
                <c:pt idx="4936">
                  <c:v>-0.87446911791614124</c:v>
                </c:pt>
                <c:pt idx="4937">
                  <c:v>6.289516762123319</c:v>
                </c:pt>
                <c:pt idx="4938">
                  <c:v>0.21834558827374609</c:v>
                </c:pt>
                <c:pt idx="4939">
                  <c:v>2.8961641890154599</c:v>
                </c:pt>
                <c:pt idx="4940">
                  <c:v>-8.3837042924740537</c:v>
                </c:pt>
                <c:pt idx="4941">
                  <c:v>0.12963528041659561</c:v>
                </c:pt>
                <c:pt idx="4942">
                  <c:v>-1.1512018187558113</c:v>
                </c:pt>
                <c:pt idx="4943">
                  <c:v>0</c:v>
                </c:pt>
                <c:pt idx="4944">
                  <c:v>-1.253756592245783</c:v>
                </c:pt>
                <c:pt idx="4945">
                  <c:v>0.97933271526392007</c:v>
                </c:pt>
                <c:pt idx="4946">
                  <c:v>7.9483672315846778</c:v>
                </c:pt>
                <c:pt idx="4947">
                  <c:v>12.702894141119387</c:v>
                </c:pt>
                <c:pt idx="4948">
                  <c:v>0.66230458925432123</c:v>
                </c:pt>
                <c:pt idx="4949">
                  <c:v>13.167470416444264</c:v>
                </c:pt>
                <c:pt idx="4950">
                  <c:v>0.12495827043082117</c:v>
                </c:pt>
                <c:pt idx="4951">
                  <c:v>-0.33518419158962914</c:v>
                </c:pt>
                <c:pt idx="4952">
                  <c:v>0.77878576986083314</c:v>
                </c:pt>
                <c:pt idx="4953">
                  <c:v>0.44737155812697349</c:v>
                </c:pt>
                <c:pt idx="4954">
                  <c:v>0.6698724752927786</c:v>
                </c:pt>
                <c:pt idx="4955">
                  <c:v>1.1826922975161904</c:v>
                </c:pt>
                <c:pt idx="4956">
                  <c:v>-0.64742658766780947</c:v>
                </c:pt>
                <c:pt idx="4957">
                  <c:v>0.76938707185858324</c:v>
                </c:pt>
                <c:pt idx="4958">
                  <c:v>0.68892369779260865</c:v>
                </c:pt>
                <c:pt idx="4959">
                  <c:v>-0.80518382301597691</c:v>
                </c:pt>
                <c:pt idx="4960">
                  <c:v>1.5488932460136351</c:v>
                </c:pt>
                <c:pt idx="4961">
                  <c:v>0.45176553252994389</c:v>
                </c:pt>
                <c:pt idx="4962">
                  <c:v>0.47865359857481571</c:v>
                </c:pt>
                <c:pt idx="4963">
                  <c:v>7.6438561897747244</c:v>
                </c:pt>
                <c:pt idx="4964">
                  <c:v>12.965904504239749</c:v>
                </c:pt>
                <c:pt idx="4965">
                  <c:v>7.6486571760385464</c:v>
                </c:pt>
                <c:pt idx="4966">
                  <c:v>1.3912601159957181</c:v>
                </c:pt>
                <c:pt idx="4967">
                  <c:v>2.4674325510336708</c:v>
                </c:pt>
                <c:pt idx="4968">
                  <c:v>0.86083725232837449</c:v>
                </c:pt>
                <c:pt idx="4969">
                  <c:v>2.9211921216487406E-2</c:v>
                </c:pt>
                <c:pt idx="4970">
                  <c:v>0.60025237174575152</c:v>
                </c:pt>
                <c:pt idx="4971">
                  <c:v>10.380821783940931</c:v>
                </c:pt>
                <c:pt idx="4972">
                  <c:v>0.30485458152842065</c:v>
                </c:pt>
                <c:pt idx="4973">
                  <c:v>11.582612451267021</c:v>
                </c:pt>
                <c:pt idx="4974">
                  <c:v>-0.13171537138852765</c:v>
                </c:pt>
                <c:pt idx="4975">
                  <c:v>-0.1288017710270481</c:v>
                </c:pt>
                <c:pt idx="4976">
                  <c:v>-4.4485155644616849</c:v>
                </c:pt>
                <c:pt idx="4977">
                  <c:v>-4.0985656559934904</c:v>
                </c:pt>
                <c:pt idx="4978">
                  <c:v>-10.228818690495881</c:v>
                </c:pt>
                <c:pt idx="4979">
                  <c:v>0.45251220469750669</c:v>
                </c:pt>
                <c:pt idx="4980">
                  <c:v>0.4150374992788437</c:v>
                </c:pt>
                <c:pt idx="4981">
                  <c:v>0.22012581436450246</c:v>
                </c:pt>
                <c:pt idx="4982">
                  <c:v>1.0512253233551729</c:v>
                </c:pt>
                <c:pt idx="4983">
                  <c:v>-13.08137247435552</c:v>
                </c:pt>
                <c:pt idx="4984">
                  <c:v>-1.4151068579500856</c:v>
                </c:pt>
                <c:pt idx="4985">
                  <c:v>-0.10573925353958023</c:v>
                </c:pt>
                <c:pt idx="4986">
                  <c:v>-1.9972991660613368</c:v>
                </c:pt>
                <c:pt idx="4987">
                  <c:v>-9.5196362528432132</c:v>
                </c:pt>
                <c:pt idx="4988">
                  <c:v>9.8667637673533513</c:v>
                </c:pt>
                <c:pt idx="4989">
                  <c:v>4.6040476245609945</c:v>
                </c:pt>
                <c:pt idx="4990">
                  <c:v>-2.4081892779683707</c:v>
                </c:pt>
                <c:pt idx="4991">
                  <c:v>0.7901004659283819</c:v>
                </c:pt>
                <c:pt idx="4992">
                  <c:v>0.63517817200632487</c:v>
                </c:pt>
                <c:pt idx="4993">
                  <c:v>2.5706072077440862</c:v>
                </c:pt>
                <c:pt idx="4994">
                  <c:v>0.35049724708413343</c:v>
                </c:pt>
                <c:pt idx="4995">
                  <c:v>-0.71311885221183824</c:v>
                </c:pt>
                <c:pt idx="4996">
                  <c:v>0.58016948953225655</c:v>
                </c:pt>
                <c:pt idx="4997">
                  <c:v>0.48600402063298748</c:v>
                </c:pt>
                <c:pt idx="4998">
                  <c:v>7.3984523211604218E-3</c:v>
                </c:pt>
                <c:pt idx="4999">
                  <c:v>-6.3193826487194127E-2</c:v>
                </c:pt>
                <c:pt idx="5000">
                  <c:v>0.8378272742818742</c:v>
                </c:pt>
                <c:pt idx="5001">
                  <c:v>-3.5536157226762885E-2</c:v>
                </c:pt>
                <c:pt idx="5002">
                  <c:v>-8.7129128683010829E-2</c:v>
                </c:pt>
                <c:pt idx="5003">
                  <c:v>-3.8775773050154276E-2</c:v>
                </c:pt>
                <c:pt idx="5004">
                  <c:v>0.45411502126153452</c:v>
                </c:pt>
                <c:pt idx="5005">
                  <c:v>-0.48432427072308365</c:v>
                </c:pt>
                <c:pt idx="5006">
                  <c:v>-2.125254922859672E-2</c:v>
                </c:pt>
                <c:pt idx="5007">
                  <c:v>0.32192809488736263</c:v>
                </c:pt>
                <c:pt idx="5008">
                  <c:v>10.518980929170402</c:v>
                </c:pt>
                <c:pt idx="5009">
                  <c:v>-0.35908109330482857</c:v>
                </c:pt>
                <c:pt idx="5010">
                  <c:v>-7.6486571760385464</c:v>
                </c:pt>
                <c:pt idx="5011">
                  <c:v>1.1046973786666934</c:v>
                </c:pt>
                <c:pt idx="5012">
                  <c:v>0.18483967545359581</c:v>
                </c:pt>
                <c:pt idx="5013">
                  <c:v>0.16992500144231237</c:v>
                </c:pt>
                <c:pt idx="5014">
                  <c:v>-0.89376967387507755</c:v>
                </c:pt>
                <c:pt idx="5015">
                  <c:v>-1.8414699994657988</c:v>
                </c:pt>
                <c:pt idx="5016">
                  <c:v>-1.512513650651464</c:v>
                </c:pt>
                <c:pt idx="5017">
                  <c:v>-9.8662486111111729</c:v>
                </c:pt>
                <c:pt idx="5018">
                  <c:v>10.644156719937438</c:v>
                </c:pt>
                <c:pt idx="5019">
                  <c:v>1.1272806640338187</c:v>
                </c:pt>
                <c:pt idx="5020">
                  <c:v>5.6583528366367514E-2</c:v>
                </c:pt>
                <c:pt idx="5021">
                  <c:v>0.47196778766151576</c:v>
                </c:pt>
                <c:pt idx="5022">
                  <c:v>1.377624425106998</c:v>
                </c:pt>
                <c:pt idx="5023">
                  <c:v>-4.0946892358127345</c:v>
                </c:pt>
                <c:pt idx="5024">
                  <c:v>-10.703326841459814</c:v>
                </c:pt>
                <c:pt idx="5025">
                  <c:v>-6.0732489820306386</c:v>
                </c:pt>
                <c:pt idx="5026">
                  <c:v>0.10236171762967747</c:v>
                </c:pt>
                <c:pt idx="5027">
                  <c:v>0.27008916336774452</c:v>
                </c:pt>
                <c:pt idx="5028">
                  <c:v>-0.12553088208385862</c:v>
                </c:pt>
                <c:pt idx="5029">
                  <c:v>1.0809199953835675</c:v>
                </c:pt>
                <c:pt idx="5030">
                  <c:v>0.26748031086498603</c:v>
                </c:pt>
                <c:pt idx="5031">
                  <c:v>0.57257877626532339</c:v>
                </c:pt>
                <c:pt idx="5032">
                  <c:v>1.5663468225538093</c:v>
                </c:pt>
                <c:pt idx="5033">
                  <c:v>0.1338557467347907</c:v>
                </c:pt>
                <c:pt idx="5034">
                  <c:v>-0.27237227041313017</c:v>
                </c:pt>
                <c:pt idx="5035">
                  <c:v>-5.3552081593506911</c:v>
                </c:pt>
                <c:pt idx="5036">
                  <c:v>0.32525355553968027</c:v>
                </c:pt>
                <c:pt idx="5037">
                  <c:v>1.4295079820871772</c:v>
                </c:pt>
                <c:pt idx="5038">
                  <c:v>-10.518980929170402</c:v>
                </c:pt>
                <c:pt idx="5039">
                  <c:v>5.3457748368417306</c:v>
                </c:pt>
                <c:pt idx="5040">
                  <c:v>-2.5356549931507808</c:v>
                </c:pt>
                <c:pt idx="5041">
                  <c:v>1.5840610979796239</c:v>
                </c:pt>
                <c:pt idx="5042">
                  <c:v>-0.97143084780322919</c:v>
                </c:pt>
                <c:pt idx="5043">
                  <c:v>0.1808357756527624</c:v>
                </c:pt>
                <c:pt idx="5044">
                  <c:v>0.52971344200954107</c:v>
                </c:pt>
                <c:pt idx="5045">
                  <c:v>-14.590314140800835</c:v>
                </c:pt>
                <c:pt idx="5046">
                  <c:v>-4.306550757067136E-2</c:v>
                </c:pt>
                <c:pt idx="5047">
                  <c:v>1.0919224894410391</c:v>
                </c:pt>
                <c:pt idx="5048">
                  <c:v>2.3147325934831584</c:v>
                </c:pt>
                <c:pt idx="5049">
                  <c:v>0.51916044232541014</c:v>
                </c:pt>
                <c:pt idx="5050">
                  <c:v>-0.75002174699165247</c:v>
                </c:pt>
                <c:pt idx="5051">
                  <c:v>11.10372492250138</c:v>
                </c:pt>
                <c:pt idx="5052">
                  <c:v>8.8672787397096631</c:v>
                </c:pt>
                <c:pt idx="5053">
                  <c:v>0.22627585582367574</c:v>
                </c:pt>
                <c:pt idx="5054">
                  <c:v>0.51180938838127876</c:v>
                </c:pt>
                <c:pt idx="5055">
                  <c:v>9.8576173805774742E-2</c:v>
                </c:pt>
                <c:pt idx="5056">
                  <c:v>-0.15571114222261137</c:v>
                </c:pt>
                <c:pt idx="5057">
                  <c:v>0.29133977505393938</c:v>
                </c:pt>
                <c:pt idx="5058">
                  <c:v>-8.0624959257337636</c:v>
                </c:pt>
                <c:pt idx="5059">
                  <c:v>-0.12787482255215829</c:v>
                </c:pt>
                <c:pt idx="5060">
                  <c:v>7.0660891904577738</c:v>
                </c:pt>
                <c:pt idx="5061">
                  <c:v>-0.17813450165153347</c:v>
                </c:pt>
                <c:pt idx="5062">
                  <c:v>0.10065621344482947</c:v>
                </c:pt>
                <c:pt idx="5063">
                  <c:v>-0.4525122046975068</c:v>
                </c:pt>
                <c:pt idx="5064">
                  <c:v>1.7874146168535638</c:v>
                </c:pt>
                <c:pt idx="5065">
                  <c:v>0.71947816743736481</c:v>
                </c:pt>
                <c:pt idx="5066">
                  <c:v>1.6322682154995132</c:v>
                </c:pt>
                <c:pt idx="5067">
                  <c:v>0.23446525363702325</c:v>
                </c:pt>
                <c:pt idx="5068">
                  <c:v>1</c:v>
                </c:pt>
                <c:pt idx="5069">
                  <c:v>5.7666212444030549</c:v>
                </c:pt>
                <c:pt idx="5070">
                  <c:v>-8.0624959257337636</c:v>
                </c:pt>
                <c:pt idx="5071">
                  <c:v>1.946418959795156</c:v>
                </c:pt>
                <c:pt idx="5072">
                  <c:v>2.5611943347882069</c:v>
                </c:pt>
                <c:pt idx="5073">
                  <c:v>-1.5849625007211563</c:v>
                </c:pt>
                <c:pt idx="5074">
                  <c:v>-8.6462586799900301</c:v>
                </c:pt>
                <c:pt idx="5075">
                  <c:v>0.27268457586751343</c:v>
                </c:pt>
                <c:pt idx="5076">
                  <c:v>0.34792330342030681</c:v>
                </c:pt>
                <c:pt idx="5077">
                  <c:v>1.7299108366322558</c:v>
                </c:pt>
                <c:pt idx="5078">
                  <c:v>6.5456222045588044</c:v>
                </c:pt>
                <c:pt idx="5079">
                  <c:v>0.14172810961166035</c:v>
                </c:pt>
                <c:pt idx="5080">
                  <c:v>-0.14519791553993522</c:v>
                </c:pt>
                <c:pt idx="5081">
                  <c:v>0.27301849440641612</c:v>
                </c:pt>
                <c:pt idx="5082">
                  <c:v>-8.3822637581148367</c:v>
                </c:pt>
                <c:pt idx="5083">
                  <c:v>-12.059006395201113</c:v>
                </c:pt>
                <c:pt idx="5084">
                  <c:v>0.91253715874966079</c:v>
                </c:pt>
                <c:pt idx="5085">
                  <c:v>-1.4159715848025005</c:v>
                </c:pt>
                <c:pt idx="5086">
                  <c:v>0.56559717585422487</c:v>
                </c:pt>
                <c:pt idx="5087">
                  <c:v>0.842436719635003</c:v>
                </c:pt>
                <c:pt idx="5088">
                  <c:v>4.0768155970508309</c:v>
                </c:pt>
                <c:pt idx="5089">
                  <c:v>0.83353885386125925</c:v>
                </c:pt>
                <c:pt idx="5090">
                  <c:v>-0.35372500691984315</c:v>
                </c:pt>
                <c:pt idx="5091">
                  <c:v>1.5112321121877839</c:v>
                </c:pt>
                <c:pt idx="5092">
                  <c:v>0.78276928377933097</c:v>
                </c:pt>
                <c:pt idx="5093">
                  <c:v>0.98312618143560404</c:v>
                </c:pt>
                <c:pt idx="5094">
                  <c:v>-0.5582676340557361</c:v>
                </c:pt>
                <c:pt idx="5095">
                  <c:v>2.885486267218499E-2</c:v>
                </c:pt>
                <c:pt idx="5096">
                  <c:v>0.38941169160334937</c:v>
                </c:pt>
                <c:pt idx="5097">
                  <c:v>-1.6017132519074588E-16</c:v>
                </c:pt>
                <c:pt idx="5098">
                  <c:v>5.9228321394775394</c:v>
                </c:pt>
                <c:pt idx="5099">
                  <c:v>3.3439544012173612</c:v>
                </c:pt>
                <c:pt idx="5100">
                  <c:v>1.0430687218918859</c:v>
                </c:pt>
                <c:pt idx="5101">
                  <c:v>0.14620238606906516</c:v>
                </c:pt>
                <c:pt idx="5102">
                  <c:v>9.0606959316875546</c:v>
                </c:pt>
                <c:pt idx="5103">
                  <c:v>-9.9662651028771325</c:v>
                </c:pt>
                <c:pt idx="5104">
                  <c:v>8.3837042924740537</c:v>
                </c:pt>
                <c:pt idx="5105">
                  <c:v>10.229219383469125</c:v>
                </c:pt>
                <c:pt idx="5106">
                  <c:v>2.8293864300159917</c:v>
                </c:pt>
                <c:pt idx="5107">
                  <c:v>3.9723322505447616</c:v>
                </c:pt>
                <c:pt idx="5108">
                  <c:v>12.146462606921792</c:v>
                </c:pt>
                <c:pt idx="5109">
                  <c:v>11.255323690008138</c:v>
                </c:pt>
                <c:pt idx="5110">
                  <c:v>0.13747680742247642</c:v>
                </c:pt>
                <c:pt idx="5111">
                  <c:v>0.51354304423126917</c:v>
                </c:pt>
                <c:pt idx="5112">
                  <c:v>-1.4776246180498149</c:v>
                </c:pt>
                <c:pt idx="5113">
                  <c:v>-0.23446525363702278</c:v>
                </c:pt>
                <c:pt idx="5114">
                  <c:v>0.26231323859013977</c:v>
                </c:pt>
                <c:pt idx="5115">
                  <c:v>-0.45536215676085273</c:v>
                </c:pt>
                <c:pt idx="5116">
                  <c:v>0.18641312423088138</c:v>
                </c:pt>
                <c:pt idx="5117">
                  <c:v>10.582455645110581</c:v>
                </c:pt>
                <c:pt idx="5118">
                  <c:v>-9.3822637581148367</c:v>
                </c:pt>
                <c:pt idx="5119">
                  <c:v>2.6706230993375106</c:v>
                </c:pt>
                <c:pt idx="5120">
                  <c:v>-1.1699250014423124</c:v>
                </c:pt>
                <c:pt idx="5121">
                  <c:v>-6.8519120163845121E-2</c:v>
                </c:pt>
                <c:pt idx="5122">
                  <c:v>-2.265318441518032E-2</c:v>
                </c:pt>
                <c:pt idx="5123">
                  <c:v>1.6896598793878499</c:v>
                </c:pt>
                <c:pt idx="5124">
                  <c:v>0.62449086490779393</c:v>
                </c:pt>
                <c:pt idx="5125">
                  <c:v>-0.27842645625077561</c:v>
                </c:pt>
                <c:pt idx="5126">
                  <c:v>-0.36824328779990267</c:v>
                </c:pt>
                <c:pt idx="5127">
                  <c:v>-0.79354912253257381</c:v>
                </c:pt>
                <c:pt idx="5128">
                  <c:v>-1.0575510225621587</c:v>
                </c:pt>
                <c:pt idx="5129">
                  <c:v>12.688323170679158</c:v>
                </c:pt>
                <c:pt idx="5130">
                  <c:v>0.30603046800715394</c:v>
                </c:pt>
                <c:pt idx="5131">
                  <c:v>0.33880191345175847</c:v>
                </c:pt>
                <c:pt idx="5132">
                  <c:v>-7.0171359123140293</c:v>
                </c:pt>
                <c:pt idx="5133">
                  <c:v>7.6897725855353922</c:v>
                </c:pt>
                <c:pt idx="5134">
                  <c:v>-0.19592020997525705</c:v>
                </c:pt>
                <c:pt idx="5135">
                  <c:v>-6.0732489820306386</c:v>
                </c:pt>
                <c:pt idx="5136">
                  <c:v>2.771731012326883</c:v>
                </c:pt>
                <c:pt idx="5137">
                  <c:v>-10.759610821875045</c:v>
                </c:pt>
                <c:pt idx="5138">
                  <c:v>11.673897930688602</c:v>
                </c:pt>
                <c:pt idx="5139">
                  <c:v>-9.8672787397096631</c:v>
                </c:pt>
                <c:pt idx="5140">
                  <c:v>1.9247472601895625</c:v>
                </c:pt>
                <c:pt idx="5141">
                  <c:v>-8.6462586799900301</c:v>
                </c:pt>
                <c:pt idx="5142">
                  <c:v>15.355809895932858</c:v>
                </c:pt>
                <c:pt idx="5143">
                  <c:v>9.3815429511845849</c:v>
                </c:pt>
                <c:pt idx="5144">
                  <c:v>12.485326189240524</c:v>
                </c:pt>
                <c:pt idx="5145">
                  <c:v>6.1742123598454111</c:v>
                </c:pt>
                <c:pt idx="5146">
                  <c:v>5.9148833863620496</c:v>
                </c:pt>
                <c:pt idx="5147">
                  <c:v>-14.188176705998535</c:v>
                </c:pt>
                <c:pt idx="5148">
                  <c:v>-1.5847439933309786</c:v>
                </c:pt>
                <c:pt idx="5149">
                  <c:v>1.3370349872775706</c:v>
                </c:pt>
                <c:pt idx="5150">
                  <c:v>-10.381542951184585</c:v>
                </c:pt>
                <c:pt idx="5151">
                  <c:v>-5.3457748368417297</c:v>
                </c:pt>
                <c:pt idx="5152">
                  <c:v>4.4570304612881921</c:v>
                </c:pt>
                <c:pt idx="5153">
                  <c:v>7.6486571760385464</c:v>
                </c:pt>
                <c:pt idx="5154">
                  <c:v>1.1861513158568957</c:v>
                </c:pt>
                <c:pt idx="5155">
                  <c:v>2.6937989927640622</c:v>
                </c:pt>
                <c:pt idx="5156">
                  <c:v>-11.550907075927366</c:v>
                </c:pt>
                <c:pt idx="5157">
                  <c:v>0.31836147986717001</c:v>
                </c:pt>
                <c:pt idx="5158">
                  <c:v>-0.24752140646246884</c:v>
                </c:pt>
                <c:pt idx="5159">
                  <c:v>2.032421477692377</c:v>
                </c:pt>
                <c:pt idx="5160">
                  <c:v>1.4329594072761063</c:v>
                </c:pt>
                <c:pt idx="5161">
                  <c:v>-14.380866867456534</c:v>
                </c:pt>
                <c:pt idx="5162">
                  <c:v>-4.3877454175551609</c:v>
                </c:pt>
                <c:pt idx="5163">
                  <c:v>8.0624959257337636</c:v>
                </c:pt>
                <c:pt idx="5164">
                  <c:v>0.28790451259848376</c:v>
                </c:pt>
                <c:pt idx="5165">
                  <c:v>-1.8890047545364437</c:v>
                </c:pt>
                <c:pt idx="5166">
                  <c:v>4.1820175694626899E-2</c:v>
                </c:pt>
                <c:pt idx="5167">
                  <c:v>0.52195270319535558</c:v>
                </c:pt>
                <c:pt idx="5168">
                  <c:v>0.87512803322373123</c:v>
                </c:pt>
                <c:pt idx="5169">
                  <c:v>-2.1788688765286373E-2</c:v>
                </c:pt>
                <c:pt idx="5170">
                  <c:v>-2.1788688765286373E-2</c:v>
                </c:pt>
                <c:pt idx="5171">
                  <c:v>-2.8413022539809414</c:v>
                </c:pt>
                <c:pt idx="5172">
                  <c:v>8.2824828711727765</c:v>
                </c:pt>
                <c:pt idx="5173">
                  <c:v>-16.740132100831371</c:v>
                </c:pt>
                <c:pt idx="5174">
                  <c:v>0.27753397552890896</c:v>
                </c:pt>
                <c:pt idx="5175">
                  <c:v>11.582455645110581</c:v>
                </c:pt>
                <c:pt idx="5176">
                  <c:v>-9.7604427459966399</c:v>
                </c:pt>
                <c:pt idx="5177">
                  <c:v>0.44057259138598148</c:v>
                </c:pt>
                <c:pt idx="5178">
                  <c:v>0.26303440583379378</c:v>
                </c:pt>
                <c:pt idx="5179">
                  <c:v>-12.434106928609955</c:v>
                </c:pt>
                <c:pt idx="5180">
                  <c:v>0</c:v>
                </c:pt>
                <c:pt idx="5181">
                  <c:v>0.26279417686964074</c:v>
                </c:pt>
                <c:pt idx="5182">
                  <c:v>0.31194400631474029</c:v>
                </c:pt>
                <c:pt idx="5183">
                  <c:v>8.0523705025110914E-2</c:v>
                </c:pt>
                <c:pt idx="5184">
                  <c:v>1.0123837244558327</c:v>
                </c:pt>
                <c:pt idx="5185">
                  <c:v>9.3815429511845849</c:v>
                </c:pt>
                <c:pt idx="5186">
                  <c:v>1</c:v>
                </c:pt>
                <c:pt idx="5187">
                  <c:v>0.35750252881967437</c:v>
                </c:pt>
                <c:pt idx="5188">
                  <c:v>-0.13404796511371594</c:v>
                </c:pt>
                <c:pt idx="5189">
                  <c:v>0.14456650460326842</c:v>
                </c:pt>
                <c:pt idx="5190">
                  <c:v>1.2163293134791366</c:v>
                </c:pt>
                <c:pt idx="5191">
                  <c:v>5.4120772072098848</c:v>
                </c:pt>
                <c:pt idx="5192">
                  <c:v>-0.54081416262469961</c:v>
                </c:pt>
                <c:pt idx="5193">
                  <c:v>3.2519629019515075</c:v>
                </c:pt>
                <c:pt idx="5194">
                  <c:v>0.71443902514959845</c:v>
                </c:pt>
                <c:pt idx="5195">
                  <c:v>-1.6394102847435323</c:v>
                </c:pt>
                <c:pt idx="5196">
                  <c:v>6.5698935734903792</c:v>
                </c:pt>
                <c:pt idx="5197">
                  <c:v>-0.58755961220719521</c:v>
                </c:pt>
                <c:pt idx="5198">
                  <c:v>-2.06594705660927E-2</c:v>
                </c:pt>
                <c:pt idx="5199">
                  <c:v>-0.55887327185249547</c:v>
                </c:pt>
                <c:pt idx="5200">
                  <c:v>9.7604427459966399</c:v>
                </c:pt>
                <c:pt idx="5201">
                  <c:v>-13.628825226704336</c:v>
                </c:pt>
                <c:pt idx="5202">
                  <c:v>-6.8386974980250148E-2</c:v>
                </c:pt>
                <c:pt idx="5203">
                  <c:v>-9.1423027763594691E-2</c:v>
                </c:pt>
                <c:pt idx="5204">
                  <c:v>-11.673897930688602</c:v>
                </c:pt>
                <c:pt idx="5205">
                  <c:v>10.644156719937438</c:v>
                </c:pt>
                <c:pt idx="5206">
                  <c:v>-0.39339381993448219</c:v>
                </c:pt>
                <c:pt idx="5207">
                  <c:v>-0.78848208935982267</c:v>
                </c:pt>
                <c:pt idx="5208">
                  <c:v>1</c:v>
                </c:pt>
                <c:pt idx="5209">
                  <c:v>-1.3719687773869584</c:v>
                </c:pt>
                <c:pt idx="5210">
                  <c:v>-10.966265102877133</c:v>
                </c:pt>
                <c:pt idx="5211">
                  <c:v>-0.18116975860993473</c:v>
                </c:pt>
                <c:pt idx="5212">
                  <c:v>-7.0660891904577721</c:v>
                </c:pt>
                <c:pt idx="5213">
                  <c:v>0.66000889231648396</c:v>
                </c:pt>
                <c:pt idx="5214">
                  <c:v>2.1047408326821748</c:v>
                </c:pt>
                <c:pt idx="5215">
                  <c:v>10.163230348868304</c:v>
                </c:pt>
                <c:pt idx="5216">
                  <c:v>2.9471738725572361</c:v>
                </c:pt>
                <c:pt idx="5217">
                  <c:v>-0.69187770463766829</c:v>
                </c:pt>
                <c:pt idx="5218">
                  <c:v>0.72991083663225587</c:v>
                </c:pt>
                <c:pt idx="5219">
                  <c:v>12.124982879511341</c:v>
                </c:pt>
                <c:pt idx="5220">
                  <c:v>0.84426716055930673</c:v>
                </c:pt>
                <c:pt idx="5221">
                  <c:v>9.229619965185119</c:v>
                </c:pt>
                <c:pt idx="5222">
                  <c:v>-2.5820799921880346</c:v>
                </c:pt>
                <c:pt idx="5223">
                  <c:v>1.2527403120315945</c:v>
                </c:pt>
                <c:pt idx="5224">
                  <c:v>-5.6307440901954268E-2</c:v>
                </c:pt>
                <c:pt idx="5225">
                  <c:v>0.20401389202159323</c:v>
                </c:pt>
                <c:pt idx="5226">
                  <c:v>-8.3822637581148367</c:v>
                </c:pt>
                <c:pt idx="5227">
                  <c:v>0.79405809944414629</c:v>
                </c:pt>
                <c:pt idx="5228">
                  <c:v>9.6438561897747253</c:v>
                </c:pt>
                <c:pt idx="5229">
                  <c:v>0.676730487032836</c:v>
                </c:pt>
                <c:pt idx="5230">
                  <c:v>-2.0356239097307212</c:v>
                </c:pt>
                <c:pt idx="5231">
                  <c:v>-7.0660891904577721</c:v>
                </c:pt>
                <c:pt idx="5232">
                  <c:v>4.3068721891885937E-2</c:v>
                </c:pt>
                <c:pt idx="5233">
                  <c:v>-9.7604427459966399</c:v>
                </c:pt>
                <c:pt idx="5234">
                  <c:v>-7.0660891904577721</c:v>
                </c:pt>
                <c:pt idx="5235">
                  <c:v>8.6462586799900301</c:v>
                </c:pt>
                <c:pt idx="5236">
                  <c:v>14.468327056774365</c:v>
                </c:pt>
                <c:pt idx="5237">
                  <c:v>1.398549376490275</c:v>
                </c:pt>
                <c:pt idx="5238">
                  <c:v>-8.0624959257337636</c:v>
                </c:pt>
                <c:pt idx="5239">
                  <c:v>-9.7598881832218343</c:v>
                </c:pt>
                <c:pt idx="5240">
                  <c:v>3</c:v>
                </c:pt>
                <c:pt idx="5241">
                  <c:v>-10.451211111832329</c:v>
                </c:pt>
                <c:pt idx="5242">
                  <c:v>0.67572796464433837</c:v>
                </c:pt>
                <c:pt idx="5243">
                  <c:v>-10.814048332230835</c:v>
                </c:pt>
                <c:pt idx="5244">
                  <c:v>4.5087889528538191E-2</c:v>
                </c:pt>
                <c:pt idx="5245">
                  <c:v>4.5087889528538191E-2</c:v>
                </c:pt>
                <c:pt idx="5246">
                  <c:v>0.17487421741404574</c:v>
                </c:pt>
                <c:pt idx="5247">
                  <c:v>9.4122177364550016E-2</c:v>
                </c:pt>
                <c:pt idx="5248">
                  <c:v>-0.11619301750452282</c:v>
                </c:pt>
                <c:pt idx="5249">
                  <c:v>9.0606959316875546</c:v>
                </c:pt>
                <c:pt idx="5250">
                  <c:v>2.4535470623854403</c:v>
                </c:pt>
                <c:pt idx="5251">
                  <c:v>3.4724877714627436</c:v>
                </c:pt>
                <c:pt idx="5252">
                  <c:v>5.0992269557727568</c:v>
                </c:pt>
                <c:pt idx="5253">
                  <c:v>-0.14950058624187978</c:v>
                </c:pt>
                <c:pt idx="5254">
                  <c:v>0.80096659409505688</c:v>
                </c:pt>
                <c:pt idx="5255">
                  <c:v>1.8331809094255094</c:v>
                </c:pt>
                <c:pt idx="5256">
                  <c:v>1.2226500224514774</c:v>
                </c:pt>
                <c:pt idx="5257">
                  <c:v>-1.727799143183531E-2</c:v>
                </c:pt>
                <c:pt idx="5258">
                  <c:v>7.0660891904577721</c:v>
                </c:pt>
                <c:pt idx="5259">
                  <c:v>7.6486571760385464</c:v>
                </c:pt>
                <c:pt idx="5260">
                  <c:v>18.882659963804983</c:v>
                </c:pt>
                <c:pt idx="5261">
                  <c:v>-10.229619965185119</c:v>
                </c:pt>
                <c:pt idx="5262">
                  <c:v>-0.58900524673701449</c:v>
                </c:pt>
                <c:pt idx="5263">
                  <c:v>-0.38702312310924736</c:v>
                </c:pt>
                <c:pt idx="5264">
                  <c:v>0.73674702056668373</c:v>
                </c:pt>
                <c:pt idx="5265">
                  <c:v>9.3808217839409309</c:v>
                </c:pt>
                <c:pt idx="5266">
                  <c:v>-9.7604427459966399</c:v>
                </c:pt>
                <c:pt idx="5267">
                  <c:v>2.6635126503466292E-2</c:v>
                </c:pt>
                <c:pt idx="5268">
                  <c:v>0.68881879973110094</c:v>
                </c:pt>
                <c:pt idx="5269">
                  <c:v>-6.6089190457772132E-2</c:v>
                </c:pt>
                <c:pt idx="5270">
                  <c:v>0.7776075786635519</c:v>
                </c:pt>
                <c:pt idx="5271">
                  <c:v>9.7604427459966399</c:v>
                </c:pt>
                <c:pt idx="5272">
                  <c:v>11.10372492250138</c:v>
                </c:pt>
                <c:pt idx="5273">
                  <c:v>1.7607321886223788</c:v>
                </c:pt>
                <c:pt idx="5274">
                  <c:v>0.15450994905562482</c:v>
                </c:pt>
                <c:pt idx="5275">
                  <c:v>6.3978476325017315</c:v>
                </c:pt>
                <c:pt idx="5276">
                  <c:v>9.2768998393379949</c:v>
                </c:pt>
                <c:pt idx="5277">
                  <c:v>0.22741049610307268</c:v>
                </c:pt>
                <c:pt idx="5278">
                  <c:v>0.28869928922714111</c:v>
                </c:pt>
                <c:pt idx="5279">
                  <c:v>0.77529371282530557</c:v>
                </c:pt>
                <c:pt idx="5280">
                  <c:v>2.695606564405149</c:v>
                </c:pt>
                <c:pt idx="5281">
                  <c:v>0.59560974492066465</c:v>
                </c:pt>
                <c:pt idx="5282">
                  <c:v>0</c:v>
                </c:pt>
                <c:pt idx="5283">
                  <c:v>-2.3104553104434142</c:v>
                </c:pt>
                <c:pt idx="5284">
                  <c:v>2.4166467521405015</c:v>
                </c:pt>
                <c:pt idx="5285">
                  <c:v>1.1495638837829439E-2</c:v>
                </c:pt>
                <c:pt idx="5286">
                  <c:v>0.38974347911493407</c:v>
                </c:pt>
                <c:pt idx="5287">
                  <c:v>0.61667136044849469</c:v>
                </c:pt>
                <c:pt idx="5288">
                  <c:v>8.2956115066760461</c:v>
                </c:pt>
                <c:pt idx="5289">
                  <c:v>-0.19703684705955382</c:v>
                </c:pt>
                <c:pt idx="5290">
                  <c:v>0.34792330342030681</c:v>
                </c:pt>
                <c:pt idx="5291">
                  <c:v>0.62737560113350654</c:v>
                </c:pt>
                <c:pt idx="5292">
                  <c:v>0.31028428443903083</c:v>
                </c:pt>
                <c:pt idx="5293">
                  <c:v>1.2571624392017025</c:v>
                </c:pt>
                <c:pt idx="5294">
                  <c:v>1.7673392432097255</c:v>
                </c:pt>
                <c:pt idx="5295">
                  <c:v>-3.2794233663728272</c:v>
                </c:pt>
                <c:pt idx="5296">
                  <c:v>1.056295018208244</c:v>
                </c:pt>
                <c:pt idx="5297">
                  <c:v>7.0660891904577738</c:v>
                </c:pt>
                <c:pt idx="5298">
                  <c:v>9.3815429511845849</c:v>
                </c:pt>
                <c:pt idx="5299">
                  <c:v>4.7725895038969277</c:v>
                </c:pt>
                <c:pt idx="5300">
                  <c:v>-0.27431367744716711</c:v>
                </c:pt>
                <c:pt idx="5301">
                  <c:v>-3.3479233034203073</c:v>
                </c:pt>
                <c:pt idx="5302">
                  <c:v>-0.88668347647037105</c:v>
                </c:pt>
                <c:pt idx="5303">
                  <c:v>0.43502187373299878</c:v>
                </c:pt>
                <c:pt idx="5304">
                  <c:v>2.4045473966650913E-2</c:v>
                </c:pt>
                <c:pt idx="5305">
                  <c:v>11.188382790570113</c:v>
                </c:pt>
                <c:pt idx="5306">
                  <c:v>-0.99879825479024698</c:v>
                </c:pt>
                <c:pt idx="5307">
                  <c:v>0.31120168829430384</c:v>
                </c:pt>
                <c:pt idx="5308">
                  <c:v>2.0280070760234064</c:v>
                </c:pt>
                <c:pt idx="5309">
                  <c:v>-0.48550410267527594</c:v>
                </c:pt>
                <c:pt idx="5310">
                  <c:v>1.8068397658154267</c:v>
                </c:pt>
                <c:pt idx="5311">
                  <c:v>1.7651953619053014</c:v>
                </c:pt>
                <c:pt idx="5312">
                  <c:v>1.2126658753516744</c:v>
                </c:pt>
                <c:pt idx="5313">
                  <c:v>0.58470489960612659</c:v>
                </c:pt>
                <c:pt idx="5314">
                  <c:v>0.36923380966571911</c:v>
                </c:pt>
                <c:pt idx="5315">
                  <c:v>0.49683159044249126</c:v>
                </c:pt>
                <c:pt idx="5316">
                  <c:v>0.41046476948901967</c:v>
                </c:pt>
                <c:pt idx="5317">
                  <c:v>-0.34358697601713539</c:v>
                </c:pt>
                <c:pt idx="5318">
                  <c:v>1.999038523762555</c:v>
                </c:pt>
                <c:pt idx="5319">
                  <c:v>-4.2775339755289092</c:v>
                </c:pt>
                <c:pt idx="5320">
                  <c:v>2.6360854171338199</c:v>
                </c:pt>
                <c:pt idx="5321">
                  <c:v>8.1794091163647054E-2</c:v>
                </c:pt>
                <c:pt idx="5322">
                  <c:v>0.7643717515068581</c:v>
                </c:pt>
                <c:pt idx="5323">
                  <c:v>1.9289169019385175</c:v>
                </c:pt>
                <c:pt idx="5324">
                  <c:v>0</c:v>
                </c:pt>
                <c:pt idx="5325">
                  <c:v>0.48062584090642069</c:v>
                </c:pt>
                <c:pt idx="5326">
                  <c:v>-0.59655633924086049</c:v>
                </c:pt>
                <c:pt idx="5327">
                  <c:v>3.9906361606500074</c:v>
                </c:pt>
                <c:pt idx="5328">
                  <c:v>2.3210797002490411</c:v>
                </c:pt>
                <c:pt idx="5329">
                  <c:v>2.3578476691423051</c:v>
                </c:pt>
                <c:pt idx="5330">
                  <c:v>0.51739921690852142</c:v>
                </c:pt>
                <c:pt idx="5331">
                  <c:v>1.8069942933740895</c:v>
                </c:pt>
                <c:pt idx="5332">
                  <c:v>-0.60310984743141549</c:v>
                </c:pt>
                <c:pt idx="5333">
                  <c:v>0.33518419158962937</c:v>
                </c:pt>
                <c:pt idx="5334">
                  <c:v>1.1148762196854007</c:v>
                </c:pt>
                <c:pt idx="5335">
                  <c:v>0.51317181765314601</c:v>
                </c:pt>
                <c:pt idx="5336">
                  <c:v>1.7581406335740337</c:v>
                </c:pt>
                <c:pt idx="5337">
                  <c:v>11.306821202497154</c:v>
                </c:pt>
                <c:pt idx="5338">
                  <c:v>-0.61470984411520813</c:v>
                </c:pt>
                <c:pt idx="5339">
                  <c:v>0.16044234256361389</c:v>
                </c:pt>
                <c:pt idx="5340">
                  <c:v>0.34239219744707816</c:v>
                </c:pt>
                <c:pt idx="5341">
                  <c:v>0.16484067267097388</c:v>
                </c:pt>
                <c:pt idx="5342">
                  <c:v>1.2073249732475062</c:v>
                </c:pt>
                <c:pt idx="5343">
                  <c:v>3.8037526853774088</c:v>
                </c:pt>
                <c:pt idx="5344">
                  <c:v>0.80145432061792021</c:v>
                </c:pt>
                <c:pt idx="5345">
                  <c:v>2.8974647645012515</c:v>
                </c:pt>
                <c:pt idx="5346">
                  <c:v>11.451382851019591</c:v>
                </c:pt>
                <c:pt idx="5347">
                  <c:v>1.7183085566446965</c:v>
                </c:pt>
                <c:pt idx="5348">
                  <c:v>8.0624959257337636</c:v>
                </c:pt>
                <c:pt idx="5349">
                  <c:v>-1.4056317309923221</c:v>
                </c:pt>
                <c:pt idx="5350">
                  <c:v>-0.5169171132980579</c:v>
                </c:pt>
                <c:pt idx="5351">
                  <c:v>1.4687050786256142</c:v>
                </c:pt>
                <c:pt idx="5352">
                  <c:v>-1.8945068711526865</c:v>
                </c:pt>
                <c:pt idx="5353">
                  <c:v>0.78526115120698736</c:v>
                </c:pt>
                <c:pt idx="5354">
                  <c:v>-1.4355848766829293</c:v>
                </c:pt>
                <c:pt idx="5355">
                  <c:v>1.0685368223914742</c:v>
                </c:pt>
                <c:pt idx="5356">
                  <c:v>0.54820395071103822</c:v>
                </c:pt>
                <c:pt idx="5357">
                  <c:v>0.55002871061176895</c:v>
                </c:pt>
                <c:pt idx="5358">
                  <c:v>0.88701196000777283</c:v>
                </c:pt>
                <c:pt idx="5359">
                  <c:v>1.0344883763852908</c:v>
                </c:pt>
                <c:pt idx="5360">
                  <c:v>0.84527740520135786</c:v>
                </c:pt>
                <c:pt idx="5361">
                  <c:v>1.2252079685971378</c:v>
                </c:pt>
                <c:pt idx="5362">
                  <c:v>-0.95590741581682981</c:v>
                </c:pt>
                <c:pt idx="5363">
                  <c:v>1.6614753945819425</c:v>
                </c:pt>
                <c:pt idx="5364">
                  <c:v>-0.48769610807994423</c:v>
                </c:pt>
                <c:pt idx="5365">
                  <c:v>-3.0306967972229164</c:v>
                </c:pt>
                <c:pt idx="5366">
                  <c:v>0.49845350746648143</c:v>
                </c:pt>
                <c:pt idx="5367">
                  <c:v>0.97303295239973064</c:v>
                </c:pt>
                <c:pt idx="5368">
                  <c:v>0.31774029792392888</c:v>
                </c:pt>
                <c:pt idx="5369">
                  <c:v>-5.6034034914327693E-2</c:v>
                </c:pt>
                <c:pt idx="5370">
                  <c:v>8.1683797593707946E-2</c:v>
                </c:pt>
                <c:pt idx="5371">
                  <c:v>7.6486571760385464</c:v>
                </c:pt>
                <c:pt idx="5372">
                  <c:v>7.2934216671983689</c:v>
                </c:pt>
                <c:pt idx="5373">
                  <c:v>6.7576222625093907</c:v>
                </c:pt>
                <c:pt idx="5374">
                  <c:v>6.1948262030915187</c:v>
                </c:pt>
                <c:pt idx="5375">
                  <c:v>-7.0660891904577721</c:v>
                </c:pt>
                <c:pt idx="5376">
                  <c:v>-0.1277555471983727</c:v>
                </c:pt>
                <c:pt idx="5377">
                  <c:v>0.23878685958711648</c:v>
                </c:pt>
                <c:pt idx="5378">
                  <c:v>-0.13242596353686095</c:v>
                </c:pt>
                <c:pt idx="5379">
                  <c:v>0.63849189713795163</c:v>
                </c:pt>
                <c:pt idx="5380">
                  <c:v>0.63618782407632934</c:v>
                </c:pt>
                <c:pt idx="5381">
                  <c:v>3.4981232878932942</c:v>
                </c:pt>
                <c:pt idx="5382">
                  <c:v>-3.8073549220576037</c:v>
                </c:pt>
                <c:pt idx="5383">
                  <c:v>-10.307580315927396</c:v>
                </c:pt>
                <c:pt idx="5384">
                  <c:v>0.42380770890657576</c:v>
                </c:pt>
                <c:pt idx="5385">
                  <c:v>0.46166747376827466</c:v>
                </c:pt>
                <c:pt idx="5386">
                  <c:v>10.518653155673389</c:v>
                </c:pt>
                <c:pt idx="5387">
                  <c:v>2.3183258582071669</c:v>
                </c:pt>
                <c:pt idx="5388">
                  <c:v>4.0077439375335429E-2</c:v>
                </c:pt>
                <c:pt idx="5389">
                  <c:v>0.33162149109120609</c:v>
                </c:pt>
                <c:pt idx="5390">
                  <c:v>0.10722095681389195</c:v>
                </c:pt>
                <c:pt idx="5391">
                  <c:v>0.83577060422169092</c:v>
                </c:pt>
                <c:pt idx="5392">
                  <c:v>-16.619231300393995</c:v>
                </c:pt>
                <c:pt idx="5393">
                  <c:v>2.3787569022599873</c:v>
                </c:pt>
                <c:pt idx="5394">
                  <c:v>7.3808217839409318</c:v>
                </c:pt>
                <c:pt idx="5395">
                  <c:v>2.2881765952701789E-3</c:v>
                </c:pt>
                <c:pt idx="5396">
                  <c:v>0.14886338591448278</c:v>
                </c:pt>
                <c:pt idx="5397">
                  <c:v>10.759888183221834</c:v>
                </c:pt>
                <c:pt idx="5398">
                  <c:v>-0.2470123881094512</c:v>
                </c:pt>
                <c:pt idx="5399">
                  <c:v>2.8014376169596785E-2</c:v>
                </c:pt>
                <c:pt idx="5400">
                  <c:v>-9.3219280948873617</c:v>
                </c:pt>
                <c:pt idx="5401">
                  <c:v>-0.23528941535088946</c:v>
                </c:pt>
                <c:pt idx="5402">
                  <c:v>5.1038705977719525</c:v>
                </c:pt>
                <c:pt idx="5403">
                  <c:v>0.78526115120698736</c:v>
                </c:pt>
                <c:pt idx="5404">
                  <c:v>-10.583082767502933</c:v>
                </c:pt>
                <c:pt idx="5405">
                  <c:v>-0.154722594798642</c:v>
                </c:pt>
                <c:pt idx="5406">
                  <c:v>0.37018326349458358</c:v>
                </c:pt>
                <c:pt idx="5407">
                  <c:v>0.62343664853579217</c:v>
                </c:pt>
                <c:pt idx="5408">
                  <c:v>-0.19444732057638131</c:v>
                </c:pt>
                <c:pt idx="5409">
                  <c:v>1.5825600105058517</c:v>
                </c:pt>
                <c:pt idx="5410">
                  <c:v>0.42146376843827693</c:v>
                </c:pt>
                <c:pt idx="5411">
                  <c:v>-0.99927919306974777</c:v>
                </c:pt>
                <c:pt idx="5412">
                  <c:v>16.039033266692726</c:v>
                </c:pt>
                <c:pt idx="5413">
                  <c:v>2.8151907614717087</c:v>
                </c:pt>
                <c:pt idx="5414">
                  <c:v>0.48351723716161016</c:v>
                </c:pt>
                <c:pt idx="5415">
                  <c:v>0.45741933541791491</c:v>
                </c:pt>
                <c:pt idx="5416">
                  <c:v>1.992804498595796</c:v>
                </c:pt>
                <c:pt idx="5417">
                  <c:v>1.9255751588734455</c:v>
                </c:pt>
                <c:pt idx="5418">
                  <c:v>-1.4150374992788437</c:v>
                </c:pt>
                <c:pt idx="5419">
                  <c:v>-0.15665913270235968</c:v>
                </c:pt>
                <c:pt idx="5420">
                  <c:v>2.1255308820838588</c:v>
                </c:pt>
                <c:pt idx="5421">
                  <c:v>9.5196362528432132</c:v>
                </c:pt>
                <c:pt idx="5422">
                  <c:v>-10.583082767502933</c:v>
                </c:pt>
                <c:pt idx="5423">
                  <c:v>-0.16982487339001892</c:v>
                </c:pt>
                <c:pt idx="5424">
                  <c:v>0.814208593098667</c:v>
                </c:pt>
                <c:pt idx="5425">
                  <c:v>6.6510397483886177</c:v>
                </c:pt>
                <c:pt idx="5426">
                  <c:v>8.0919995383567464E-2</c:v>
                </c:pt>
                <c:pt idx="5427">
                  <c:v>0.39231742277876031</c:v>
                </c:pt>
                <c:pt idx="5428">
                  <c:v>-2.547751421624084</c:v>
                </c:pt>
                <c:pt idx="5429">
                  <c:v>5.5647846187835261</c:v>
                </c:pt>
                <c:pt idx="5430">
                  <c:v>-3.716507064163928</c:v>
                </c:pt>
                <c:pt idx="5431">
                  <c:v>0.42182666494148285</c:v>
                </c:pt>
                <c:pt idx="5432">
                  <c:v>0.13750352374993502</c:v>
                </c:pt>
                <c:pt idx="5433">
                  <c:v>1.4999151957734203</c:v>
                </c:pt>
                <c:pt idx="5434">
                  <c:v>-3.1770318879365727</c:v>
                </c:pt>
                <c:pt idx="5435">
                  <c:v>1.88667737471901</c:v>
                </c:pt>
                <c:pt idx="5436">
                  <c:v>10.75933340719466</c:v>
                </c:pt>
                <c:pt idx="5437">
                  <c:v>0.54314232502652904</c:v>
                </c:pt>
                <c:pt idx="5438">
                  <c:v>3.8203816023538439</c:v>
                </c:pt>
                <c:pt idx="5439">
                  <c:v>-1.5849625007211567</c:v>
                </c:pt>
                <c:pt idx="5440">
                  <c:v>0.37196877738695794</c:v>
                </c:pt>
                <c:pt idx="5441">
                  <c:v>0.23490503264999665</c:v>
                </c:pt>
                <c:pt idx="5442">
                  <c:v>-9.5196362528432132</c:v>
                </c:pt>
                <c:pt idx="5443">
                  <c:v>0.25715783949712417</c:v>
                </c:pt>
                <c:pt idx="5444">
                  <c:v>-8.4888897586513218E-2</c:v>
                </c:pt>
                <c:pt idx="5445">
                  <c:v>-10.229619965185119</c:v>
                </c:pt>
                <c:pt idx="5446">
                  <c:v>-2.599462070416271</c:v>
                </c:pt>
                <c:pt idx="5447">
                  <c:v>0.62560448521850243</c:v>
                </c:pt>
                <c:pt idx="5448">
                  <c:v>9.0606959316875546</c:v>
                </c:pt>
                <c:pt idx="5449">
                  <c:v>1.4537179674429039</c:v>
                </c:pt>
                <c:pt idx="5450">
                  <c:v>-0.19930880822340669</c:v>
                </c:pt>
                <c:pt idx="5451">
                  <c:v>0.3329832833963578</c:v>
                </c:pt>
                <c:pt idx="5452">
                  <c:v>0.57053543008587615</c:v>
                </c:pt>
                <c:pt idx="5453">
                  <c:v>8.3822637581148385</c:v>
                </c:pt>
                <c:pt idx="5454">
                  <c:v>-0.25153876699596467</c:v>
                </c:pt>
                <c:pt idx="5455">
                  <c:v>4.7246872643877698</c:v>
                </c:pt>
                <c:pt idx="5456">
                  <c:v>6.769387071858584</c:v>
                </c:pt>
                <c:pt idx="5457">
                  <c:v>-0.42057568282027408</c:v>
                </c:pt>
                <c:pt idx="5458">
                  <c:v>0.99967222650298915</c:v>
                </c:pt>
                <c:pt idx="5459">
                  <c:v>-0.93437959883884136</c:v>
                </c:pt>
                <c:pt idx="5460">
                  <c:v>-2.8744691179161412</c:v>
                </c:pt>
                <c:pt idx="5461">
                  <c:v>10.381182412624446</c:v>
                </c:pt>
                <c:pt idx="5462">
                  <c:v>8.0624959257337636</c:v>
                </c:pt>
                <c:pt idx="5463">
                  <c:v>-4.7243182178830034</c:v>
                </c:pt>
                <c:pt idx="5464">
                  <c:v>4.1916200725416317</c:v>
                </c:pt>
                <c:pt idx="5465">
                  <c:v>0.72315979464117541</c:v>
                </c:pt>
                <c:pt idx="5466">
                  <c:v>1.3269813226136482</c:v>
                </c:pt>
                <c:pt idx="5467">
                  <c:v>0.12365846775108821</c:v>
                </c:pt>
                <c:pt idx="5468">
                  <c:v>0.60407132366886085</c:v>
                </c:pt>
                <c:pt idx="5469">
                  <c:v>-0.11496571412052024</c:v>
                </c:pt>
                <c:pt idx="5470">
                  <c:v>0.31774029792392861</c:v>
                </c:pt>
                <c:pt idx="5471">
                  <c:v>0.63941028474353256</c:v>
                </c:pt>
                <c:pt idx="5472">
                  <c:v>0.68003776478099709</c:v>
                </c:pt>
                <c:pt idx="5473">
                  <c:v>-0.20287600863404268</c:v>
                </c:pt>
                <c:pt idx="5474">
                  <c:v>1.7993244521667187</c:v>
                </c:pt>
                <c:pt idx="5475">
                  <c:v>-7.5532780766784917</c:v>
                </c:pt>
                <c:pt idx="5476">
                  <c:v>3.8642573132920814</c:v>
                </c:pt>
                <c:pt idx="5477">
                  <c:v>1.277533975528909</c:v>
                </c:pt>
                <c:pt idx="5478">
                  <c:v>-0.95693127810811374</c:v>
                </c:pt>
                <c:pt idx="5479">
                  <c:v>2.8596721159880607</c:v>
                </c:pt>
                <c:pt idx="5480">
                  <c:v>1.8253149787454157</c:v>
                </c:pt>
                <c:pt idx="5481">
                  <c:v>5.9398410174098055</c:v>
                </c:pt>
                <c:pt idx="5482">
                  <c:v>-5.4232311683705861E-2</c:v>
                </c:pt>
                <c:pt idx="5483">
                  <c:v>0.53051471669878003</c:v>
                </c:pt>
                <c:pt idx="5484">
                  <c:v>10.518325307690866</c:v>
                </c:pt>
                <c:pt idx="5485">
                  <c:v>10.625708843064466</c:v>
                </c:pt>
                <c:pt idx="5486">
                  <c:v>3.1576718435317419</c:v>
                </c:pt>
                <c:pt idx="5487">
                  <c:v>0.12462665451374458</c:v>
                </c:pt>
                <c:pt idx="5488">
                  <c:v>7.1292830169449664</c:v>
                </c:pt>
                <c:pt idx="5489">
                  <c:v>1.3683228712816287</c:v>
                </c:pt>
                <c:pt idx="5490">
                  <c:v>0.14957635605051001</c:v>
                </c:pt>
                <c:pt idx="5491">
                  <c:v>-6.0732489820306386</c:v>
                </c:pt>
                <c:pt idx="5492">
                  <c:v>1.1421720840853562</c:v>
                </c:pt>
                <c:pt idx="5493">
                  <c:v>4.6048620581588615</c:v>
                </c:pt>
                <c:pt idx="5494">
                  <c:v>1.2479275134435854</c:v>
                </c:pt>
                <c:pt idx="5495">
                  <c:v>-4.7725895038969268</c:v>
                </c:pt>
                <c:pt idx="5496">
                  <c:v>-0.24257030327407805</c:v>
                </c:pt>
                <c:pt idx="5497">
                  <c:v>2.4957725456151882</c:v>
                </c:pt>
                <c:pt idx="5498">
                  <c:v>-0.32156782642728343</c:v>
                </c:pt>
                <c:pt idx="5499">
                  <c:v>-2.456485003436637</c:v>
                </c:pt>
                <c:pt idx="5500">
                  <c:v>8.0242162374208235</c:v>
                </c:pt>
                <c:pt idx="5501">
                  <c:v>4.3465045815811054</c:v>
                </c:pt>
                <c:pt idx="5502">
                  <c:v>9.0416591516372158</c:v>
                </c:pt>
                <c:pt idx="5503">
                  <c:v>0.67699163921350147</c:v>
                </c:pt>
                <c:pt idx="5504">
                  <c:v>12.124982879511341</c:v>
                </c:pt>
                <c:pt idx="5505">
                  <c:v>-11.112005025513131</c:v>
                </c:pt>
                <c:pt idx="5506">
                  <c:v>9.2304207950923818</c:v>
                </c:pt>
                <c:pt idx="5507">
                  <c:v>2.3383776537689807</c:v>
                </c:pt>
                <c:pt idx="5508">
                  <c:v>-0.7159494328843794</c:v>
                </c:pt>
                <c:pt idx="5509">
                  <c:v>-0.6669982695871679</c:v>
                </c:pt>
                <c:pt idx="5510">
                  <c:v>9.6196086435280481</c:v>
                </c:pt>
                <c:pt idx="5511">
                  <c:v>-9.8672787397096631</c:v>
                </c:pt>
                <c:pt idx="5512">
                  <c:v>0.41473715681062295</c:v>
                </c:pt>
                <c:pt idx="5513">
                  <c:v>-0.53060719418612823</c:v>
                </c:pt>
                <c:pt idx="5514">
                  <c:v>-7.5555762446736967</c:v>
                </c:pt>
                <c:pt idx="5515">
                  <c:v>0.86249647625006454</c:v>
                </c:pt>
                <c:pt idx="5516">
                  <c:v>12.167627216919835</c:v>
                </c:pt>
                <c:pt idx="5517">
                  <c:v>0.11752330348249279</c:v>
                </c:pt>
                <c:pt idx="5518">
                  <c:v>-0.46074256378964412</c:v>
                </c:pt>
                <c:pt idx="5519">
                  <c:v>-1.283306800860055</c:v>
                </c:pt>
                <c:pt idx="5520">
                  <c:v>-1.1254762583388593</c:v>
                </c:pt>
                <c:pt idx="5521">
                  <c:v>2.8365012677171206</c:v>
                </c:pt>
                <c:pt idx="5522">
                  <c:v>4.8122537214704435</c:v>
                </c:pt>
                <c:pt idx="5523">
                  <c:v>1.7613890681054238</c:v>
                </c:pt>
                <c:pt idx="5524">
                  <c:v>3.0167724870090034</c:v>
                </c:pt>
                <c:pt idx="5525">
                  <c:v>5.7548875021634682</c:v>
                </c:pt>
                <c:pt idx="5526">
                  <c:v>-0.24882054661409306</c:v>
                </c:pt>
                <c:pt idx="5527">
                  <c:v>0.54432051622381017</c:v>
                </c:pt>
                <c:pt idx="5528">
                  <c:v>-2.5783679970514877</c:v>
                </c:pt>
                <c:pt idx="5529">
                  <c:v>-0.95300252046283063</c:v>
                </c:pt>
                <c:pt idx="5530">
                  <c:v>1.962880674893263E-2</c:v>
                </c:pt>
                <c:pt idx="5531">
                  <c:v>1.3959286763311392</c:v>
                </c:pt>
                <c:pt idx="5532">
                  <c:v>5.0219355487735033E-2</c:v>
                </c:pt>
                <c:pt idx="5533">
                  <c:v>3.8001594206534</c:v>
                </c:pt>
                <c:pt idx="5534">
                  <c:v>10.518653155673389</c:v>
                </c:pt>
                <c:pt idx="5535">
                  <c:v>-3.8073549220576046</c:v>
                </c:pt>
                <c:pt idx="5536">
                  <c:v>-6.6177076604483229E-2</c:v>
                </c:pt>
                <c:pt idx="5537">
                  <c:v>-14.335064632126906</c:v>
                </c:pt>
                <c:pt idx="5538">
                  <c:v>11.059119092544519</c:v>
                </c:pt>
                <c:pt idx="5539">
                  <c:v>0.60145062350972511</c:v>
                </c:pt>
                <c:pt idx="5540">
                  <c:v>1.0277153782118229</c:v>
                </c:pt>
                <c:pt idx="5541">
                  <c:v>-0.26859393117569458</c:v>
                </c:pt>
                <c:pt idx="5542">
                  <c:v>1.196629325271366</c:v>
                </c:pt>
                <c:pt idx="5543">
                  <c:v>-1.6332571121961539E-2</c:v>
                </c:pt>
                <c:pt idx="5544">
                  <c:v>-8.0501327134694933E-3</c:v>
                </c:pt>
                <c:pt idx="5545">
                  <c:v>-11.146356530303908</c:v>
                </c:pt>
                <c:pt idx="5546">
                  <c:v>0.14604789942437182</c:v>
                </c:pt>
                <c:pt idx="5547">
                  <c:v>0.11103131238874395</c:v>
                </c:pt>
                <c:pt idx="5548">
                  <c:v>0.33703498727757064</c:v>
                </c:pt>
                <c:pt idx="5549">
                  <c:v>-3.8073549220576046</c:v>
                </c:pt>
                <c:pt idx="5550">
                  <c:v>-0.32092934438649218</c:v>
                </c:pt>
                <c:pt idx="5551">
                  <c:v>0.62803122261304234</c:v>
                </c:pt>
                <c:pt idx="5552">
                  <c:v>0.92563878987270853</c:v>
                </c:pt>
                <c:pt idx="5553">
                  <c:v>-0.41383874969521833</c:v>
                </c:pt>
                <c:pt idx="5554">
                  <c:v>8.8683081332894673</c:v>
                </c:pt>
                <c:pt idx="5555">
                  <c:v>-0.26497221007528632</c:v>
                </c:pt>
                <c:pt idx="5556">
                  <c:v>-12.840384550711667</c:v>
                </c:pt>
                <c:pt idx="5557">
                  <c:v>-6.0732489820306386</c:v>
                </c:pt>
                <c:pt idx="5558">
                  <c:v>-1.3461756411340395</c:v>
                </c:pt>
                <c:pt idx="5559">
                  <c:v>0.89871666416281815</c:v>
                </c:pt>
                <c:pt idx="5560">
                  <c:v>-10.518980929170402</c:v>
                </c:pt>
                <c:pt idx="5561">
                  <c:v>2.7167210888920343</c:v>
                </c:pt>
                <c:pt idx="5562">
                  <c:v>-8.7462841250339429E-2</c:v>
                </c:pt>
                <c:pt idx="5563">
                  <c:v>0.21150410519371185</c:v>
                </c:pt>
                <c:pt idx="5564">
                  <c:v>0.91661429130182348</c:v>
                </c:pt>
                <c:pt idx="5565">
                  <c:v>-0.49410907027004253</c:v>
                </c:pt>
                <c:pt idx="5566">
                  <c:v>3.3171271086235419</c:v>
                </c:pt>
                <c:pt idx="5567">
                  <c:v>-5.6682940790599972</c:v>
                </c:pt>
                <c:pt idx="5568">
                  <c:v>0.13750352374993502</c:v>
                </c:pt>
                <c:pt idx="5569">
                  <c:v>0.19735337877745568</c:v>
                </c:pt>
                <c:pt idx="5570">
                  <c:v>0.35100532775178572</c:v>
                </c:pt>
                <c:pt idx="5571">
                  <c:v>0.22862437504796249</c:v>
                </c:pt>
                <c:pt idx="5572">
                  <c:v>11.268736919579066</c:v>
                </c:pt>
                <c:pt idx="5573">
                  <c:v>-8.6462586799900301</c:v>
                </c:pt>
                <c:pt idx="5574">
                  <c:v>8.8672787397096631</c:v>
                </c:pt>
                <c:pt idx="5575">
                  <c:v>-11.306821202497154</c:v>
                </c:pt>
                <c:pt idx="5576">
                  <c:v>-3.9528364186637507E-2</c:v>
                </c:pt>
                <c:pt idx="5577">
                  <c:v>4.7725895038969277</c:v>
                </c:pt>
                <c:pt idx="5578">
                  <c:v>1.2460120988467122E-2</c:v>
                </c:pt>
                <c:pt idx="5579">
                  <c:v>0.10630890214634063</c:v>
                </c:pt>
                <c:pt idx="5580">
                  <c:v>-0.21925919750426678</c:v>
                </c:pt>
                <c:pt idx="5581">
                  <c:v>-12.965904504239749</c:v>
                </c:pt>
                <c:pt idx="5582">
                  <c:v>-9.7504066046181379E-2</c:v>
                </c:pt>
                <c:pt idx="5583">
                  <c:v>0.44680335549168637</c:v>
                </c:pt>
                <c:pt idx="5584">
                  <c:v>-2.9747343394052231E-2</c:v>
                </c:pt>
                <c:pt idx="5585">
                  <c:v>3.3087527061396291</c:v>
                </c:pt>
                <c:pt idx="5586">
                  <c:v>0.54628203255709629</c:v>
                </c:pt>
                <c:pt idx="5587">
                  <c:v>0.35989594508638295</c:v>
                </c:pt>
                <c:pt idx="5588">
                  <c:v>1.2768402053588241</c:v>
                </c:pt>
                <c:pt idx="5589">
                  <c:v>2.1930958497132527</c:v>
                </c:pt>
                <c:pt idx="5590">
                  <c:v>6.8286654283030161</c:v>
                </c:pt>
                <c:pt idx="5591">
                  <c:v>9.229619965185119</c:v>
                </c:pt>
                <c:pt idx="5592">
                  <c:v>-1.5809627891465741</c:v>
                </c:pt>
                <c:pt idx="5593">
                  <c:v>8.0624959257337636</c:v>
                </c:pt>
                <c:pt idx="5594">
                  <c:v>-0.5560498088059177</c:v>
                </c:pt>
                <c:pt idx="5595">
                  <c:v>0.9077460329540018</c:v>
                </c:pt>
                <c:pt idx="5596">
                  <c:v>1.1963689789455287</c:v>
                </c:pt>
                <c:pt idx="5597">
                  <c:v>0.43550160183855946</c:v>
                </c:pt>
                <c:pt idx="5598">
                  <c:v>4.5803689613124747E-2</c:v>
                </c:pt>
                <c:pt idx="5599">
                  <c:v>-4.6096414589453828E-2</c:v>
                </c:pt>
                <c:pt idx="5600">
                  <c:v>-4.4390607284853605</c:v>
                </c:pt>
                <c:pt idx="5601">
                  <c:v>2.9747343394052241E-2</c:v>
                </c:pt>
                <c:pt idx="5602">
                  <c:v>1.8687554667217479</c:v>
                </c:pt>
                <c:pt idx="5603">
                  <c:v>8.3808217839409309</c:v>
                </c:pt>
                <c:pt idx="5604">
                  <c:v>-6.4429434958487288</c:v>
                </c:pt>
                <c:pt idx="5605">
                  <c:v>0.12325360919825587</c:v>
                </c:pt>
                <c:pt idx="5606">
                  <c:v>-0.60698880705115543</c:v>
                </c:pt>
                <c:pt idx="5607">
                  <c:v>-3.9272533497283688</c:v>
                </c:pt>
                <c:pt idx="5608">
                  <c:v>-9.0597950917951025</c:v>
                </c:pt>
                <c:pt idx="5609">
                  <c:v>-0.16800779844802155</c:v>
                </c:pt>
                <c:pt idx="5610">
                  <c:v>-3.1429246945133507E-2</c:v>
                </c:pt>
                <c:pt idx="5611">
                  <c:v>-0.46113391386829766</c:v>
                </c:pt>
                <c:pt idx="5612">
                  <c:v>8.7436330719758218E-3</c:v>
                </c:pt>
                <c:pt idx="5613">
                  <c:v>7.0660891904577738</c:v>
                </c:pt>
                <c:pt idx="5614">
                  <c:v>-0.49615323376330006</c:v>
                </c:pt>
                <c:pt idx="5615">
                  <c:v>-3.9846814807913619E-2</c:v>
                </c:pt>
                <c:pt idx="5616">
                  <c:v>-0.55254102302877861</c:v>
                </c:pt>
                <c:pt idx="5617">
                  <c:v>-0.13323589356553284</c:v>
                </c:pt>
                <c:pt idx="5618">
                  <c:v>0.63117420564231119</c:v>
                </c:pt>
                <c:pt idx="5619">
                  <c:v>-2.0047034569536399E-2</c:v>
                </c:pt>
                <c:pt idx="5620">
                  <c:v>-5.3611961835076723E-2</c:v>
                </c:pt>
                <c:pt idx="5621">
                  <c:v>-0.43737068582573829</c:v>
                </c:pt>
                <c:pt idx="5622">
                  <c:v>-15.840253402578229</c:v>
                </c:pt>
                <c:pt idx="5623">
                  <c:v>-6.2132939150245155E-2</c:v>
                </c:pt>
                <c:pt idx="5624">
                  <c:v>-0.21343312871212949</c:v>
                </c:pt>
                <c:pt idx="5625">
                  <c:v>-1.1733998539407854E-3</c:v>
                </c:pt>
                <c:pt idx="5626">
                  <c:v>-0.1285665382083834</c:v>
                </c:pt>
                <c:pt idx="5627">
                  <c:v>-0.13611252729872036</c:v>
                </c:pt>
                <c:pt idx="5628">
                  <c:v>-6.5934270184776197E-2</c:v>
                </c:pt>
                <c:pt idx="5629">
                  <c:v>2.2529807411698712</c:v>
                </c:pt>
                <c:pt idx="5630">
                  <c:v>-8.2893008348344788E-2</c:v>
                </c:pt>
                <c:pt idx="5631">
                  <c:v>0.11572770705350036</c:v>
                </c:pt>
                <c:pt idx="5632">
                  <c:v>1.5257569113224343</c:v>
                </c:pt>
                <c:pt idx="5633">
                  <c:v>0.42603935121114828</c:v>
                </c:pt>
                <c:pt idx="5634">
                  <c:v>11.518489240994933</c:v>
                </c:pt>
                <c:pt idx="5635">
                  <c:v>0.76663646084254877</c:v>
                </c:pt>
                <c:pt idx="5636">
                  <c:v>-6.0820279645985485E-2</c:v>
                </c:pt>
                <c:pt idx="5637">
                  <c:v>-8.1230019031669029E-2</c:v>
                </c:pt>
                <c:pt idx="5638">
                  <c:v>-0.11845883340835693</c:v>
                </c:pt>
                <c:pt idx="5639">
                  <c:v>-4.4488539662874423E-2</c:v>
                </c:pt>
                <c:pt idx="5640">
                  <c:v>5.4076672755792636E-2</c:v>
                </c:pt>
                <c:pt idx="5641">
                  <c:v>-7.9372462765013668E-2</c:v>
                </c:pt>
                <c:pt idx="5642">
                  <c:v>5.0678383483175181E-2</c:v>
                </c:pt>
                <c:pt idx="5643">
                  <c:v>-6.3492923625383474E-2</c:v>
                </c:pt>
                <c:pt idx="5644">
                  <c:v>-7.1990916133288813E-2</c:v>
                </c:pt>
                <c:pt idx="5645">
                  <c:v>6.1001995364175117E-3</c:v>
                </c:pt>
                <c:pt idx="5646">
                  <c:v>0.15310145287449237</c:v>
                </c:pt>
                <c:pt idx="5647">
                  <c:v>-3.1279166487858057E-2</c:v>
                </c:pt>
                <c:pt idx="5648">
                  <c:v>-6.7563283812634295E-2</c:v>
                </c:pt>
                <c:pt idx="5649">
                  <c:v>-5.3287408313646527E-2</c:v>
                </c:pt>
                <c:pt idx="5650">
                  <c:v>7.6683002497096836E-2</c:v>
                </c:pt>
                <c:pt idx="5651">
                  <c:v>0.19264507794239583</c:v>
                </c:pt>
                <c:pt idx="5652">
                  <c:v>-0.14416659921308389</c:v>
                </c:pt>
                <c:pt idx="5653">
                  <c:v>-0.1403596395867647</c:v>
                </c:pt>
                <c:pt idx="5654">
                  <c:v>-0.10691520391651207</c:v>
                </c:pt>
                <c:pt idx="5655">
                  <c:v>0.12190348657936884</c:v>
                </c:pt>
                <c:pt idx="5656">
                  <c:v>0.19182288891866789</c:v>
                </c:pt>
                <c:pt idx="5657">
                  <c:v>7.2931522453851122E-2</c:v>
                </c:pt>
                <c:pt idx="5658">
                  <c:v>-0.31761510201627979</c:v>
                </c:pt>
                <c:pt idx="5659">
                  <c:v>0.26660102085398613</c:v>
                </c:pt>
                <c:pt idx="5660">
                  <c:v>-12.613636010763889</c:v>
                </c:pt>
                <c:pt idx="5661">
                  <c:v>-5.4192100363596493E-2</c:v>
                </c:pt>
                <c:pt idx="5662">
                  <c:v>9.9667457608995313</c:v>
                </c:pt>
                <c:pt idx="5663">
                  <c:v>0.1503342730844314</c:v>
                </c:pt>
                <c:pt idx="5664">
                  <c:v>1.0320612092322983</c:v>
                </c:pt>
                <c:pt idx="5665">
                  <c:v>-8.8683081332894673</c:v>
                </c:pt>
                <c:pt idx="5666">
                  <c:v>-0.3753373754585862</c:v>
                </c:pt>
                <c:pt idx="5667">
                  <c:v>0.3887718445850385</c:v>
                </c:pt>
                <c:pt idx="5668">
                  <c:v>0.18067805773918691</c:v>
                </c:pt>
                <c:pt idx="5669">
                  <c:v>-0.180236774173994</c:v>
                </c:pt>
                <c:pt idx="5670">
                  <c:v>-0.29232163280203893</c:v>
                </c:pt>
                <c:pt idx="5671">
                  <c:v>-0.29920195217021173</c:v>
                </c:pt>
                <c:pt idx="5672">
                  <c:v>-2.4239000679886402</c:v>
                </c:pt>
                <c:pt idx="5673">
                  <c:v>-0.85798099512757209</c:v>
                </c:pt>
                <c:pt idx="5674">
                  <c:v>-1.1264233628057259</c:v>
                </c:pt>
                <c:pt idx="5675">
                  <c:v>8.3808217839409309</c:v>
                </c:pt>
                <c:pt idx="5676">
                  <c:v>3.6966078565500653</c:v>
                </c:pt>
                <c:pt idx="5677">
                  <c:v>1.2954558835261716</c:v>
                </c:pt>
                <c:pt idx="5678">
                  <c:v>-4.168563174766601</c:v>
                </c:pt>
                <c:pt idx="5679">
                  <c:v>-10.381542951184585</c:v>
                </c:pt>
                <c:pt idx="5680">
                  <c:v>-2.7164599387315649</c:v>
                </c:pt>
                <c:pt idx="5681">
                  <c:v>1.7154905006724268</c:v>
                </c:pt>
                <c:pt idx="5682">
                  <c:v>1.8744691179161412</c:v>
                </c:pt>
                <c:pt idx="5683">
                  <c:v>0.49259848257249667</c:v>
                </c:pt>
                <c:pt idx="5684">
                  <c:v>1.0954803088542284</c:v>
                </c:pt>
                <c:pt idx="5685">
                  <c:v>11.405850578432455</c:v>
                </c:pt>
                <c:pt idx="5686">
                  <c:v>-0.41503749927884381</c:v>
                </c:pt>
                <c:pt idx="5687">
                  <c:v>7.0660891904577738</c:v>
                </c:pt>
                <c:pt idx="5688">
                  <c:v>0.12503604584478037</c:v>
                </c:pt>
                <c:pt idx="5689">
                  <c:v>3.2058511289487539</c:v>
                </c:pt>
                <c:pt idx="5690">
                  <c:v>0.16042001915412382</c:v>
                </c:pt>
                <c:pt idx="5691">
                  <c:v>6.699890224689053</c:v>
                </c:pt>
                <c:pt idx="5692">
                  <c:v>0.64742658766780969</c:v>
                </c:pt>
                <c:pt idx="5693">
                  <c:v>1.4203317989483566</c:v>
                </c:pt>
                <c:pt idx="5694">
                  <c:v>0.3087527061396293</c:v>
                </c:pt>
                <c:pt idx="5695">
                  <c:v>1.3404870863063081</c:v>
                </c:pt>
                <c:pt idx="5696">
                  <c:v>-8.6462586799900301</c:v>
                </c:pt>
                <c:pt idx="5697">
                  <c:v>2.1810939924187709</c:v>
                </c:pt>
                <c:pt idx="5698">
                  <c:v>0.48528946688822916</c:v>
                </c:pt>
                <c:pt idx="5699">
                  <c:v>-1.802218942831695</c:v>
                </c:pt>
                <c:pt idx="5700">
                  <c:v>0.68589140957193717</c:v>
                </c:pt>
                <c:pt idx="5701">
                  <c:v>0.10739779132388495</c:v>
                </c:pt>
                <c:pt idx="5702">
                  <c:v>2.43906072848536</c:v>
                </c:pt>
                <c:pt idx="5703">
                  <c:v>9.7604427459966399</c:v>
                </c:pt>
                <c:pt idx="5704">
                  <c:v>-9.5196362528432132</c:v>
                </c:pt>
                <c:pt idx="5705">
                  <c:v>2.9874463494843799</c:v>
                </c:pt>
                <c:pt idx="5706">
                  <c:v>-0.26303440583379362</c:v>
                </c:pt>
                <c:pt idx="5707">
                  <c:v>1.1332665308634642</c:v>
                </c:pt>
                <c:pt idx="5708">
                  <c:v>8.0624959257337636</c:v>
                </c:pt>
                <c:pt idx="5709">
                  <c:v>-2.4453043724539231E-2</c:v>
                </c:pt>
                <c:pt idx="5710">
                  <c:v>0.17195268278929457</c:v>
                </c:pt>
                <c:pt idx="5711">
                  <c:v>3.142757593444403</c:v>
                </c:pt>
                <c:pt idx="5712">
                  <c:v>-5.0636946753173895</c:v>
                </c:pt>
                <c:pt idx="5713">
                  <c:v>2.6709059529882326</c:v>
                </c:pt>
                <c:pt idx="5714">
                  <c:v>2.6629650127224291</c:v>
                </c:pt>
                <c:pt idx="5715">
                  <c:v>1.5849625007211563</c:v>
                </c:pt>
                <c:pt idx="5716">
                  <c:v>-3.1876270031757716</c:v>
                </c:pt>
                <c:pt idx="5717">
                  <c:v>-1.0798106565815893</c:v>
                </c:pt>
                <c:pt idx="5718">
                  <c:v>-0.48357444723560933</c:v>
                </c:pt>
                <c:pt idx="5719">
                  <c:v>0.27128780881997333</c:v>
                </c:pt>
                <c:pt idx="5720">
                  <c:v>2.8453147584194687</c:v>
                </c:pt>
                <c:pt idx="5721">
                  <c:v>-0.10429473786355348</c:v>
                </c:pt>
                <c:pt idx="5722">
                  <c:v>-7.3325365619849495E-2</c:v>
                </c:pt>
                <c:pt idx="5723">
                  <c:v>-2.6466747050925998</c:v>
                </c:pt>
                <c:pt idx="5724">
                  <c:v>0.28379296600059134</c:v>
                </c:pt>
                <c:pt idx="5725">
                  <c:v>-0.67532652837382057</c:v>
                </c:pt>
                <c:pt idx="5726">
                  <c:v>0.21450451190613487</c:v>
                </c:pt>
                <c:pt idx="5727">
                  <c:v>-0.1028079794769369</c:v>
                </c:pt>
                <c:pt idx="5728">
                  <c:v>5.9228321394775394</c:v>
                </c:pt>
                <c:pt idx="5729">
                  <c:v>10.451554569765362</c:v>
                </c:pt>
                <c:pt idx="5730">
                  <c:v>-4.3692338096657197</c:v>
                </c:pt>
                <c:pt idx="5731">
                  <c:v>-0.93966433677252537</c:v>
                </c:pt>
                <c:pt idx="5732">
                  <c:v>2.0808221384599177</c:v>
                </c:pt>
                <c:pt idx="5733">
                  <c:v>12.036288107616512</c:v>
                </c:pt>
                <c:pt idx="5734">
                  <c:v>-12.840384550711667</c:v>
                </c:pt>
                <c:pt idx="5735">
                  <c:v>-12.840384550711667</c:v>
                </c:pt>
                <c:pt idx="5736">
                  <c:v>-10.583082767502933</c:v>
                </c:pt>
                <c:pt idx="5737">
                  <c:v>-11.673897930688602</c:v>
                </c:pt>
                <c:pt idx="5738">
                  <c:v>-0.12029423371771159</c:v>
                </c:pt>
                <c:pt idx="5739">
                  <c:v>-6.1400544664143422E-2</c:v>
                </c:pt>
                <c:pt idx="5740">
                  <c:v>0.39231742277876008</c:v>
                </c:pt>
                <c:pt idx="5741">
                  <c:v>0.41290175493485265</c:v>
                </c:pt>
                <c:pt idx="5742">
                  <c:v>12.853309555403674</c:v>
                </c:pt>
                <c:pt idx="5743">
                  <c:v>-7.6486571760385464</c:v>
                </c:pt>
                <c:pt idx="5744">
                  <c:v>3.4148196120744729</c:v>
                </c:pt>
                <c:pt idx="5745">
                  <c:v>8.6462586799900301</c:v>
                </c:pt>
                <c:pt idx="5746">
                  <c:v>-4.660695959255281</c:v>
                </c:pt>
                <c:pt idx="5747">
                  <c:v>10.229619965185119</c:v>
                </c:pt>
                <c:pt idx="5748">
                  <c:v>1.5837612558217062</c:v>
                </c:pt>
                <c:pt idx="5749">
                  <c:v>-5.08746284125034</c:v>
                </c:pt>
                <c:pt idx="5750">
                  <c:v>0.29373120305671035</c:v>
                </c:pt>
                <c:pt idx="5751">
                  <c:v>0.99640673527599177</c:v>
                </c:pt>
                <c:pt idx="5752">
                  <c:v>-8.1900253645088225E-2</c:v>
                </c:pt>
                <c:pt idx="5753">
                  <c:v>0.23344840163034689</c:v>
                </c:pt>
                <c:pt idx="5754">
                  <c:v>-1.4697735628587563</c:v>
                </c:pt>
                <c:pt idx="5755">
                  <c:v>-2.7630764975126336</c:v>
                </c:pt>
                <c:pt idx="5756">
                  <c:v>11.582455645110581</c:v>
                </c:pt>
                <c:pt idx="5757">
                  <c:v>1.2223924213364481</c:v>
                </c:pt>
                <c:pt idx="5758">
                  <c:v>0.25298074116987113</c:v>
                </c:pt>
                <c:pt idx="5759">
                  <c:v>1.5814979832741309</c:v>
                </c:pt>
                <c:pt idx="5760">
                  <c:v>0.29077939631669797</c:v>
                </c:pt>
                <c:pt idx="5761">
                  <c:v>-0.47393118833241243</c:v>
                </c:pt>
                <c:pt idx="5762">
                  <c:v>0.62395539931123245</c:v>
                </c:pt>
                <c:pt idx="5763">
                  <c:v>-15.299685021215527</c:v>
                </c:pt>
                <c:pt idx="5764">
                  <c:v>0.11270013274936234</c:v>
                </c:pt>
                <c:pt idx="5765">
                  <c:v>1.3109345472805067</c:v>
                </c:pt>
                <c:pt idx="5766">
                  <c:v>-2.220247532236173</c:v>
                </c:pt>
                <c:pt idx="5767">
                  <c:v>-8.0624959257337636</c:v>
                </c:pt>
                <c:pt idx="5768">
                  <c:v>1.7574296967259215</c:v>
                </c:pt>
                <c:pt idx="5769">
                  <c:v>3.1675225112270082</c:v>
                </c:pt>
                <c:pt idx="5770">
                  <c:v>0.74322458463788821</c:v>
                </c:pt>
                <c:pt idx="5771">
                  <c:v>0.97124100701857619</c:v>
                </c:pt>
                <c:pt idx="5772">
                  <c:v>-12.10339709935112</c:v>
                </c:pt>
                <c:pt idx="5773">
                  <c:v>8.3837042924740537</c:v>
                </c:pt>
                <c:pt idx="5774">
                  <c:v>3.2730184944064158</c:v>
                </c:pt>
                <c:pt idx="5775">
                  <c:v>1.4704506195974503</c:v>
                </c:pt>
                <c:pt idx="5776">
                  <c:v>4.372137742931808E-2</c:v>
                </c:pt>
                <c:pt idx="5777">
                  <c:v>2.0097151548332119</c:v>
                </c:pt>
                <c:pt idx="5778">
                  <c:v>2.9561375299742556</c:v>
                </c:pt>
                <c:pt idx="5779">
                  <c:v>10.451554569765362</c:v>
                </c:pt>
                <c:pt idx="5780">
                  <c:v>10.380821783940931</c:v>
                </c:pt>
                <c:pt idx="5781">
                  <c:v>11.941658995526698</c:v>
                </c:pt>
                <c:pt idx="5782">
                  <c:v>-8.0606959316875546</c:v>
                </c:pt>
                <c:pt idx="5783">
                  <c:v>0.47621483746913151</c:v>
                </c:pt>
                <c:pt idx="5784">
                  <c:v>1.4847056599265878</c:v>
                </c:pt>
                <c:pt idx="5785">
                  <c:v>2.9319050616333766</c:v>
                </c:pt>
                <c:pt idx="5786">
                  <c:v>-1.1972641666075944E-2</c:v>
                </c:pt>
                <c:pt idx="5787">
                  <c:v>0.31633263199384254</c:v>
                </c:pt>
                <c:pt idx="5788">
                  <c:v>1.1063604278893375</c:v>
                </c:pt>
                <c:pt idx="5789">
                  <c:v>8.6462586799900301</c:v>
                </c:pt>
                <c:pt idx="5790">
                  <c:v>-11.059344460824425</c:v>
                </c:pt>
                <c:pt idx="5791">
                  <c:v>-0.1186444964986189</c:v>
                </c:pt>
                <c:pt idx="5792">
                  <c:v>-2.8760676721416187</c:v>
                </c:pt>
                <c:pt idx="5793">
                  <c:v>1.1238830292023769</c:v>
                </c:pt>
                <c:pt idx="5794">
                  <c:v>9.8672787397096631</c:v>
                </c:pt>
                <c:pt idx="5795">
                  <c:v>5.1917273746731212</c:v>
                </c:pt>
                <c:pt idx="5796">
                  <c:v>-0.40209844357134567</c:v>
                </c:pt>
                <c:pt idx="5797">
                  <c:v>-0.37386009260393332</c:v>
                </c:pt>
                <c:pt idx="5798">
                  <c:v>12.208640808558251</c:v>
                </c:pt>
                <c:pt idx="5799">
                  <c:v>4.8436257021505025</c:v>
                </c:pt>
                <c:pt idx="5800">
                  <c:v>1.2240402742179302</c:v>
                </c:pt>
                <c:pt idx="5801">
                  <c:v>-0.58309008638838544</c:v>
                </c:pt>
                <c:pt idx="5802">
                  <c:v>1.5820799921880349</c:v>
                </c:pt>
                <c:pt idx="5803">
                  <c:v>-4.7725895038969268</c:v>
                </c:pt>
                <c:pt idx="5804">
                  <c:v>13.724265140161751</c:v>
                </c:pt>
                <c:pt idx="5805">
                  <c:v>16.070120944476823</c:v>
                </c:pt>
                <c:pt idx="5806">
                  <c:v>5.7189830136538528E-2</c:v>
                </c:pt>
                <c:pt idx="5807">
                  <c:v>-0.48266392487501414</c:v>
                </c:pt>
                <c:pt idx="5808">
                  <c:v>-1.11418406600661</c:v>
                </c:pt>
                <c:pt idx="5809">
                  <c:v>-0.5107815936673844</c:v>
                </c:pt>
                <c:pt idx="5810">
                  <c:v>-12.485242318936114</c:v>
                </c:pt>
                <c:pt idx="5811">
                  <c:v>0.38034478111268433</c:v>
                </c:pt>
                <c:pt idx="5812">
                  <c:v>-0.88367588203276815</c:v>
                </c:pt>
                <c:pt idx="5813">
                  <c:v>7.0660891904577738</c:v>
                </c:pt>
                <c:pt idx="5814">
                  <c:v>5.0732489820306395</c:v>
                </c:pt>
                <c:pt idx="5815">
                  <c:v>1.3677317845004873</c:v>
                </c:pt>
                <c:pt idx="5816">
                  <c:v>2.1671240394513553</c:v>
                </c:pt>
                <c:pt idx="5817">
                  <c:v>-15.056073169991189</c:v>
                </c:pt>
                <c:pt idx="5818">
                  <c:v>1.6570420498692569</c:v>
                </c:pt>
                <c:pt idx="5819">
                  <c:v>7.6486571760385464</c:v>
                </c:pt>
                <c:pt idx="5820">
                  <c:v>-0.16812275880832672</c:v>
                </c:pt>
                <c:pt idx="5821">
                  <c:v>0.73039294024271995</c:v>
                </c:pt>
                <c:pt idx="5822">
                  <c:v>0.16272950003810832</c:v>
                </c:pt>
                <c:pt idx="5823">
                  <c:v>-0.38246963682241303</c:v>
                </c:pt>
                <c:pt idx="5824">
                  <c:v>-13.09237175423641</c:v>
                </c:pt>
                <c:pt idx="5825">
                  <c:v>-9.0606959316875546</c:v>
                </c:pt>
                <c:pt idx="5826">
                  <c:v>0.61018847700932977</c:v>
                </c:pt>
                <c:pt idx="5827">
                  <c:v>10.582455645110581</c:v>
                </c:pt>
                <c:pt idx="5828">
                  <c:v>0.49410907027004236</c:v>
                </c:pt>
                <c:pt idx="5829">
                  <c:v>1.0000000000000002</c:v>
                </c:pt>
                <c:pt idx="5830">
                  <c:v>-0.54505377928451992</c:v>
                </c:pt>
                <c:pt idx="5831">
                  <c:v>14.965784284662087</c:v>
                </c:pt>
                <c:pt idx="5832">
                  <c:v>6.0660891904577721</c:v>
                </c:pt>
                <c:pt idx="5833">
                  <c:v>-8.3837042924740537</c:v>
                </c:pt>
                <c:pt idx="5834">
                  <c:v>0.5501970825604795</c:v>
                </c:pt>
                <c:pt idx="5835">
                  <c:v>1.1744977312321365</c:v>
                </c:pt>
                <c:pt idx="5836">
                  <c:v>0.81803720481352382</c:v>
                </c:pt>
                <c:pt idx="5837">
                  <c:v>2.4671260104272981</c:v>
                </c:pt>
                <c:pt idx="5838">
                  <c:v>1.0317088597273378</c:v>
                </c:pt>
                <c:pt idx="5839">
                  <c:v>-4.9896444247007898E-2</c:v>
                </c:pt>
                <c:pt idx="5840">
                  <c:v>0.15994091286969028</c:v>
                </c:pt>
                <c:pt idx="5841">
                  <c:v>1.1768777620840793</c:v>
                </c:pt>
                <c:pt idx="5842">
                  <c:v>0.14456164852243636</c:v>
                </c:pt>
                <c:pt idx="5843">
                  <c:v>0.44713112898869756</c:v>
                </c:pt>
                <c:pt idx="5844">
                  <c:v>-8.3516754382814149</c:v>
                </c:pt>
                <c:pt idx="5845">
                  <c:v>10.917372079476841</c:v>
                </c:pt>
                <c:pt idx="5846">
                  <c:v>-0.96288878340637885</c:v>
                </c:pt>
                <c:pt idx="5847">
                  <c:v>1.5615035278971674</c:v>
                </c:pt>
                <c:pt idx="5848">
                  <c:v>-1.5375225886915813E-2</c:v>
                </c:pt>
                <c:pt idx="5849">
                  <c:v>1.8451143980218281</c:v>
                </c:pt>
                <c:pt idx="5850">
                  <c:v>1.3022768974229912</c:v>
                </c:pt>
                <c:pt idx="5851">
                  <c:v>0.98682461125226706</c:v>
                </c:pt>
                <c:pt idx="5852">
                  <c:v>-0.89253530263144865</c:v>
                </c:pt>
                <c:pt idx="5853">
                  <c:v>2.2989669464440512</c:v>
                </c:pt>
                <c:pt idx="5854">
                  <c:v>-13.135709286104401</c:v>
                </c:pt>
                <c:pt idx="5855">
                  <c:v>0.32192809488736207</c:v>
                </c:pt>
                <c:pt idx="5856">
                  <c:v>0.55458885167763716</c:v>
                </c:pt>
                <c:pt idx="5857">
                  <c:v>-1.3511506204518964</c:v>
                </c:pt>
                <c:pt idx="5858">
                  <c:v>-0.28200191047460321</c:v>
                </c:pt>
                <c:pt idx="5859">
                  <c:v>-0.13492958008610853</c:v>
                </c:pt>
                <c:pt idx="5860">
                  <c:v>2.2548138990288256</c:v>
                </c:pt>
                <c:pt idx="5861">
                  <c:v>4.7725895038969277</c:v>
                </c:pt>
                <c:pt idx="5862">
                  <c:v>6.0732489820306386</c:v>
                </c:pt>
                <c:pt idx="5863">
                  <c:v>6.0732489820306386</c:v>
                </c:pt>
                <c:pt idx="5864">
                  <c:v>-0.35363695461470068</c:v>
                </c:pt>
                <c:pt idx="5865">
                  <c:v>1.628031222613042</c:v>
                </c:pt>
                <c:pt idx="5866">
                  <c:v>0.99985573770890501</c:v>
                </c:pt>
                <c:pt idx="5867">
                  <c:v>9.3815429511845849</c:v>
                </c:pt>
                <c:pt idx="5868">
                  <c:v>0.96152585218536446</c:v>
                </c:pt>
                <c:pt idx="5869">
                  <c:v>9.5189809291704002</c:v>
                </c:pt>
                <c:pt idx="5870">
                  <c:v>-0.30165569986110119</c:v>
                </c:pt>
                <c:pt idx="5871">
                  <c:v>-0.31774029792392872</c:v>
                </c:pt>
                <c:pt idx="5872">
                  <c:v>1.4150374992788439</c:v>
                </c:pt>
                <c:pt idx="5873">
                  <c:v>-0.59060906386229828</c:v>
                </c:pt>
                <c:pt idx="5874">
                  <c:v>5.0824259077682475E-2</c:v>
                </c:pt>
                <c:pt idx="5875">
                  <c:v>0.45943161863729748</c:v>
                </c:pt>
                <c:pt idx="5876">
                  <c:v>1.187627003175771</c:v>
                </c:pt>
                <c:pt idx="5877">
                  <c:v>0.23029761942179419</c:v>
                </c:pt>
                <c:pt idx="5878">
                  <c:v>0.13750352374993502</c:v>
                </c:pt>
                <c:pt idx="5879">
                  <c:v>0.13750352374993502</c:v>
                </c:pt>
                <c:pt idx="5880">
                  <c:v>6.0391304342321392</c:v>
                </c:pt>
                <c:pt idx="5881">
                  <c:v>5.4579896444633915</c:v>
                </c:pt>
                <c:pt idx="5882">
                  <c:v>1.1219905243786104</c:v>
                </c:pt>
                <c:pt idx="5883">
                  <c:v>0.67903082508206503</c:v>
                </c:pt>
                <c:pt idx="5884">
                  <c:v>0.11547721741993618</c:v>
                </c:pt>
                <c:pt idx="5885">
                  <c:v>-11.518489240994933</c:v>
                </c:pt>
                <c:pt idx="5886">
                  <c:v>1.4847056599265878</c:v>
                </c:pt>
                <c:pt idx="5887">
                  <c:v>0.93288580414146272</c:v>
                </c:pt>
                <c:pt idx="5888">
                  <c:v>0.45739151218248109</c:v>
                </c:pt>
                <c:pt idx="5889">
                  <c:v>-2.2484014151378746E-2</c:v>
                </c:pt>
                <c:pt idx="5890">
                  <c:v>0.53093661903864564</c:v>
                </c:pt>
                <c:pt idx="5891">
                  <c:v>0.86121540908799532</c:v>
                </c:pt>
                <c:pt idx="5892">
                  <c:v>10.643856189774725</c:v>
                </c:pt>
                <c:pt idx="5893">
                  <c:v>1.3472676819407718</c:v>
                </c:pt>
                <c:pt idx="5894">
                  <c:v>-0.15664945830141491</c:v>
                </c:pt>
                <c:pt idx="5895">
                  <c:v>-1.7499946408921314</c:v>
                </c:pt>
                <c:pt idx="5896">
                  <c:v>0.26279417686964102</c:v>
                </c:pt>
                <c:pt idx="5897">
                  <c:v>-10.966024713800364</c:v>
                </c:pt>
                <c:pt idx="5898">
                  <c:v>-1.7513208871432764</c:v>
                </c:pt>
                <c:pt idx="5899">
                  <c:v>0.9533890577084102</c:v>
                </c:pt>
                <c:pt idx="5900">
                  <c:v>-0.3268103162671086</c:v>
                </c:pt>
                <c:pt idx="5901">
                  <c:v>1.1727616536118475</c:v>
                </c:pt>
                <c:pt idx="5902">
                  <c:v>-5.2313812045637027</c:v>
                </c:pt>
                <c:pt idx="5903">
                  <c:v>2.1317442544612497</c:v>
                </c:pt>
                <c:pt idx="5904">
                  <c:v>0.66985139830766915</c:v>
                </c:pt>
                <c:pt idx="5905">
                  <c:v>0.46394709975979032</c:v>
                </c:pt>
                <c:pt idx="5906">
                  <c:v>-0.62672214671970816</c:v>
                </c:pt>
                <c:pt idx="5907">
                  <c:v>0.54748779530249347</c:v>
                </c:pt>
                <c:pt idx="5908">
                  <c:v>-5.665991787043823</c:v>
                </c:pt>
                <c:pt idx="5909">
                  <c:v>-5.9228321394775394</c:v>
                </c:pt>
                <c:pt idx="5910">
                  <c:v>0.15272426068870401</c:v>
                </c:pt>
                <c:pt idx="5911">
                  <c:v>0.34818090453533623</c:v>
                </c:pt>
                <c:pt idx="5912">
                  <c:v>0.23626749627100843</c:v>
                </c:pt>
                <c:pt idx="5913">
                  <c:v>11.451211111832329</c:v>
                </c:pt>
                <c:pt idx="5914">
                  <c:v>-1.2047667506546134</c:v>
                </c:pt>
                <c:pt idx="5915">
                  <c:v>0.69187770463766818</c:v>
                </c:pt>
                <c:pt idx="5916">
                  <c:v>3.8111316128030879</c:v>
                </c:pt>
                <c:pt idx="5917">
                  <c:v>0.95419631038687514</c:v>
                </c:pt>
                <c:pt idx="5918">
                  <c:v>11.34448085696304</c:v>
                </c:pt>
                <c:pt idx="5919">
                  <c:v>-5.1332988721222144</c:v>
                </c:pt>
                <c:pt idx="5920">
                  <c:v>4.4947646917495776</c:v>
                </c:pt>
                <c:pt idx="5921">
                  <c:v>0.24098288020790035</c:v>
                </c:pt>
                <c:pt idx="5922">
                  <c:v>-2.0689473537174914</c:v>
                </c:pt>
                <c:pt idx="5923">
                  <c:v>0.91490240936511347</c:v>
                </c:pt>
                <c:pt idx="5924">
                  <c:v>-3.2794233663728272</c:v>
                </c:pt>
                <c:pt idx="5925">
                  <c:v>-3.0540927027897475</c:v>
                </c:pt>
                <c:pt idx="5926">
                  <c:v>1.5777669993169523</c:v>
                </c:pt>
                <c:pt idx="5927">
                  <c:v>14.872706939804189</c:v>
                </c:pt>
                <c:pt idx="5928">
                  <c:v>12.125198191061759</c:v>
                </c:pt>
                <c:pt idx="5929">
                  <c:v>-0.86927717618168276</c:v>
                </c:pt>
                <c:pt idx="5930">
                  <c:v>2.3161745676570646</c:v>
                </c:pt>
                <c:pt idx="5931">
                  <c:v>-7.6486571760385464</c:v>
                </c:pt>
                <c:pt idx="5932">
                  <c:v>-0.82525212658416125</c:v>
                </c:pt>
                <c:pt idx="5933">
                  <c:v>6.5494638194997705</c:v>
                </c:pt>
                <c:pt idx="5934">
                  <c:v>-1.4825443186371201</c:v>
                </c:pt>
                <c:pt idx="5935">
                  <c:v>-8.0624959257337636</c:v>
                </c:pt>
                <c:pt idx="5936">
                  <c:v>-10.307200809140809</c:v>
                </c:pt>
                <c:pt idx="5937">
                  <c:v>-0.41738525413526623</c:v>
                </c:pt>
                <c:pt idx="5938">
                  <c:v>0.24005108783295445</c:v>
                </c:pt>
                <c:pt idx="5939">
                  <c:v>10.307580315927396</c:v>
                </c:pt>
                <c:pt idx="5940">
                  <c:v>-0.46623858034402427</c:v>
                </c:pt>
                <c:pt idx="5941">
                  <c:v>0.41473715681062295</c:v>
                </c:pt>
                <c:pt idx="5942">
                  <c:v>-6.4429434958487288</c:v>
                </c:pt>
                <c:pt idx="5943">
                  <c:v>-0.10604163741032457</c:v>
                </c:pt>
                <c:pt idx="5944">
                  <c:v>0.85543349539673175</c:v>
                </c:pt>
                <c:pt idx="5945">
                  <c:v>1.3446481713874459</c:v>
                </c:pt>
                <c:pt idx="5946">
                  <c:v>4.6076615489802899</c:v>
                </c:pt>
                <c:pt idx="5947">
                  <c:v>-10.059344460824425</c:v>
                </c:pt>
                <c:pt idx="5948">
                  <c:v>9.8667637673533513</c:v>
                </c:pt>
                <c:pt idx="5949">
                  <c:v>8.0606959316875546</c:v>
                </c:pt>
                <c:pt idx="5950">
                  <c:v>6.0541541935050562E-2</c:v>
                </c:pt>
                <c:pt idx="5951">
                  <c:v>-6.3883279625477664E-3</c:v>
                </c:pt>
                <c:pt idx="5952">
                  <c:v>-8.6156643749714781E-2</c:v>
                </c:pt>
                <c:pt idx="5953">
                  <c:v>-2.681824039973745</c:v>
                </c:pt>
                <c:pt idx="5954">
                  <c:v>-1.3554806545983886</c:v>
                </c:pt>
                <c:pt idx="5955">
                  <c:v>0.27563444261342707</c:v>
                </c:pt>
                <c:pt idx="5956">
                  <c:v>0.42626475470209796</c:v>
                </c:pt>
                <c:pt idx="5957">
                  <c:v>-0.1443537606245518</c:v>
                </c:pt>
                <c:pt idx="5958">
                  <c:v>3.2736786411999938E-2</c:v>
                </c:pt>
                <c:pt idx="5959">
                  <c:v>-0.61795091267506674</c:v>
                </c:pt>
                <c:pt idx="5960">
                  <c:v>-0.36257007938470825</c:v>
                </c:pt>
                <c:pt idx="5961">
                  <c:v>1.2607528950352076</c:v>
                </c:pt>
                <c:pt idx="5962">
                  <c:v>-7.6462586799900292</c:v>
                </c:pt>
                <c:pt idx="5963">
                  <c:v>8.0624959257337636</c:v>
                </c:pt>
                <c:pt idx="5964">
                  <c:v>8.0624959257337636</c:v>
                </c:pt>
                <c:pt idx="5965">
                  <c:v>11.551067348664397</c:v>
                </c:pt>
                <c:pt idx="5966">
                  <c:v>9.7604427459966399</c:v>
                </c:pt>
                <c:pt idx="5967">
                  <c:v>-8.8683081332894673</c:v>
                </c:pt>
                <c:pt idx="5968">
                  <c:v>4.3571513116448406</c:v>
                </c:pt>
                <c:pt idx="5969">
                  <c:v>0.6586847869497362</c:v>
                </c:pt>
                <c:pt idx="5970">
                  <c:v>0.60744651487253554</c:v>
                </c:pt>
                <c:pt idx="5971">
                  <c:v>11.34448085696304</c:v>
                </c:pt>
                <c:pt idx="5972">
                  <c:v>-0.53313899216706073</c:v>
                </c:pt>
                <c:pt idx="5973">
                  <c:v>-2.8052958897753317</c:v>
                </c:pt>
                <c:pt idx="5974">
                  <c:v>8.6438561897747253</c:v>
                </c:pt>
                <c:pt idx="5975">
                  <c:v>-1.0074062977077078</c:v>
                </c:pt>
                <c:pt idx="5976">
                  <c:v>0.10281080558377553</c:v>
                </c:pt>
                <c:pt idx="5977">
                  <c:v>-0.24740571734570871</c:v>
                </c:pt>
                <c:pt idx="5978">
                  <c:v>12.08137247435552</c:v>
                </c:pt>
                <c:pt idx="5979">
                  <c:v>11.731601884675786</c:v>
                </c:pt>
                <c:pt idx="5980">
                  <c:v>1.7586010577730979</c:v>
                </c:pt>
                <c:pt idx="5981">
                  <c:v>9.7604427459966399</c:v>
                </c:pt>
                <c:pt idx="5982">
                  <c:v>-2.98050198603912</c:v>
                </c:pt>
                <c:pt idx="5983">
                  <c:v>-0.34967574471351326</c:v>
                </c:pt>
                <c:pt idx="5984">
                  <c:v>-2.9783216081309498</c:v>
                </c:pt>
                <c:pt idx="5985">
                  <c:v>11.306821202497154</c:v>
                </c:pt>
                <c:pt idx="5986">
                  <c:v>1.9179951237586963</c:v>
                </c:pt>
                <c:pt idx="5987">
                  <c:v>10.307200809140809</c:v>
                </c:pt>
                <c:pt idx="5988">
                  <c:v>-12.416621621364193</c:v>
                </c:pt>
                <c:pt idx="5989">
                  <c:v>9.6444571875092606</c:v>
                </c:pt>
                <c:pt idx="5990">
                  <c:v>8.6462586799900301</c:v>
                </c:pt>
                <c:pt idx="5991">
                  <c:v>-12.146462606921792</c:v>
                </c:pt>
                <c:pt idx="5992">
                  <c:v>7.6486571760385464</c:v>
                </c:pt>
                <c:pt idx="5993">
                  <c:v>-7.0660891904577721</c:v>
                </c:pt>
                <c:pt idx="5994">
                  <c:v>-6.0732489820306386</c:v>
                </c:pt>
                <c:pt idx="5995">
                  <c:v>-6.0732489820306386</c:v>
                </c:pt>
                <c:pt idx="5996">
                  <c:v>-7.0660891904577721</c:v>
                </c:pt>
                <c:pt idx="5997">
                  <c:v>15.980742062681269</c:v>
                </c:pt>
                <c:pt idx="5998">
                  <c:v>8.3837042924740537</c:v>
                </c:pt>
                <c:pt idx="5999">
                  <c:v>1.4142362245896047</c:v>
                </c:pt>
                <c:pt idx="6000">
                  <c:v>1.9874469496569156</c:v>
                </c:pt>
                <c:pt idx="6001">
                  <c:v>1.5837607555114028</c:v>
                </c:pt>
                <c:pt idx="6002">
                  <c:v>1.9874469496569156</c:v>
                </c:pt>
                <c:pt idx="6003">
                  <c:v>1.363646923328721</c:v>
                </c:pt>
                <c:pt idx="6004">
                  <c:v>12.380911949563341</c:v>
                </c:pt>
                <c:pt idx="6005">
                  <c:v>-10.179909090014934</c:v>
                </c:pt>
                <c:pt idx="6006">
                  <c:v>-9.7604427459966399</c:v>
                </c:pt>
                <c:pt idx="6007">
                  <c:v>12.307011018304399</c:v>
                </c:pt>
                <c:pt idx="6008">
                  <c:v>-9.0606959316875546</c:v>
                </c:pt>
                <c:pt idx="6009">
                  <c:v>0.63904412366994068</c:v>
                </c:pt>
                <c:pt idx="6010">
                  <c:v>-14.188202468179961</c:v>
                </c:pt>
                <c:pt idx="6011">
                  <c:v>-0.86835599418952913</c:v>
                </c:pt>
                <c:pt idx="6012">
                  <c:v>13.840286190729294</c:v>
                </c:pt>
                <c:pt idx="6013">
                  <c:v>14.024706827327938</c:v>
                </c:pt>
                <c:pt idx="6014">
                  <c:v>-12.10339709935112</c:v>
                </c:pt>
                <c:pt idx="6015">
                  <c:v>9.9662651028771325</c:v>
                </c:pt>
                <c:pt idx="6016">
                  <c:v>-10.917372079476841</c:v>
                </c:pt>
                <c:pt idx="6017">
                  <c:v>-12.451382851019591</c:v>
                </c:pt>
                <c:pt idx="6018">
                  <c:v>-0.80581220755570271</c:v>
                </c:pt>
                <c:pt idx="6019">
                  <c:v>9.8667637673533513</c:v>
                </c:pt>
                <c:pt idx="6020">
                  <c:v>12.416621621364193</c:v>
                </c:pt>
                <c:pt idx="6021">
                  <c:v>11.917123403264748</c:v>
                </c:pt>
                <c:pt idx="6022">
                  <c:v>9.7604427459966399</c:v>
                </c:pt>
                <c:pt idx="6023">
                  <c:v>13.5980525001616</c:v>
                </c:pt>
                <c:pt idx="6024">
                  <c:v>9.4294129199306471E-3</c:v>
                </c:pt>
                <c:pt idx="6025">
                  <c:v>-3.2604524274633855</c:v>
                </c:pt>
                <c:pt idx="6026">
                  <c:v>-11.416797527606059</c:v>
                </c:pt>
                <c:pt idx="6027">
                  <c:v>-11.94178124227853</c:v>
                </c:pt>
                <c:pt idx="6028">
                  <c:v>8.3837042924740537</c:v>
                </c:pt>
                <c:pt idx="6029">
                  <c:v>-8.3822637581148385</c:v>
                </c:pt>
                <c:pt idx="6030">
                  <c:v>-1.5073596825971836</c:v>
                </c:pt>
                <c:pt idx="6031">
                  <c:v>-12.989690152250811</c:v>
                </c:pt>
                <c:pt idx="6032">
                  <c:v>-0.29591056208048294</c:v>
                </c:pt>
                <c:pt idx="6033">
                  <c:v>1.1910806154277407</c:v>
                </c:pt>
                <c:pt idx="6034">
                  <c:v>0.26183764505103296</c:v>
                </c:pt>
                <c:pt idx="6035">
                  <c:v>-0.3542834681997476</c:v>
                </c:pt>
                <c:pt idx="6036">
                  <c:v>-0.52622353256868337</c:v>
                </c:pt>
                <c:pt idx="6037">
                  <c:v>0.26722220279722697</c:v>
                </c:pt>
                <c:pt idx="6038">
                  <c:v>-0.44057259138598148</c:v>
                </c:pt>
                <c:pt idx="6039">
                  <c:v>0.77082904603249014</c:v>
                </c:pt>
                <c:pt idx="6040">
                  <c:v>8.0624959257337636</c:v>
                </c:pt>
                <c:pt idx="6041">
                  <c:v>1.1689240334975657</c:v>
                </c:pt>
                <c:pt idx="6042">
                  <c:v>8.6462586799900301</c:v>
                </c:pt>
                <c:pt idx="6043">
                  <c:v>1.5754081940079074</c:v>
                </c:pt>
                <c:pt idx="6044">
                  <c:v>12.146462606921792</c:v>
                </c:pt>
                <c:pt idx="6045">
                  <c:v>-4.7725895038969268</c:v>
                </c:pt>
                <c:pt idx="6046">
                  <c:v>-14.872690910126451</c:v>
                </c:pt>
                <c:pt idx="6047">
                  <c:v>0.8741959681641297</c:v>
                </c:pt>
                <c:pt idx="6048">
                  <c:v>-0.77674980169501051</c:v>
                </c:pt>
                <c:pt idx="6049">
                  <c:v>5.5188655091244856</c:v>
                </c:pt>
                <c:pt idx="6050">
                  <c:v>-4.805139755722377E-16</c:v>
                </c:pt>
                <c:pt idx="6051">
                  <c:v>0.85913746416015013</c:v>
                </c:pt>
                <c:pt idx="6052">
                  <c:v>0.62148837674627011</c:v>
                </c:pt>
                <c:pt idx="6053">
                  <c:v>-3.0588936890535687</c:v>
                </c:pt>
                <c:pt idx="6054">
                  <c:v>1.1146425659411225</c:v>
                </c:pt>
                <c:pt idx="6055">
                  <c:v>-0.93500274515356407</c:v>
                </c:pt>
                <c:pt idx="6056">
                  <c:v>0.80735492205760395</c:v>
                </c:pt>
                <c:pt idx="6057">
                  <c:v>-2.6973922574880711</c:v>
                </c:pt>
                <c:pt idx="6058">
                  <c:v>0.25609835862341723</c:v>
                </c:pt>
                <c:pt idx="6059">
                  <c:v>-0.46948528330122002</c:v>
                </c:pt>
                <c:pt idx="6060">
                  <c:v>0.83953532780675399</c:v>
                </c:pt>
                <c:pt idx="6061">
                  <c:v>-1.784271308944563</c:v>
                </c:pt>
                <c:pt idx="6062">
                  <c:v>0.8331357256599945</c:v>
                </c:pt>
                <c:pt idx="6063">
                  <c:v>0.14438990933517465</c:v>
                </c:pt>
                <c:pt idx="6064">
                  <c:v>9.229619965185119</c:v>
                </c:pt>
                <c:pt idx="6065">
                  <c:v>0.35614381022527536</c:v>
                </c:pt>
                <c:pt idx="6066">
                  <c:v>9.0606959316875546</c:v>
                </c:pt>
                <c:pt idx="6067">
                  <c:v>-4.3457748368417306</c:v>
                </c:pt>
                <c:pt idx="6068">
                  <c:v>-13.75933340719466</c:v>
                </c:pt>
                <c:pt idx="6069">
                  <c:v>3.8600559238753909E-3</c:v>
                </c:pt>
                <c:pt idx="6070">
                  <c:v>-2.9029902011081132</c:v>
                </c:pt>
                <c:pt idx="6071">
                  <c:v>10.917372079476841</c:v>
                </c:pt>
                <c:pt idx="6072">
                  <c:v>0.27462238010900575</c:v>
                </c:pt>
                <c:pt idx="6073">
                  <c:v>2.2016338611696509</c:v>
                </c:pt>
                <c:pt idx="6074">
                  <c:v>-1.3893273801729491</c:v>
                </c:pt>
                <c:pt idx="6075">
                  <c:v>-9.3822637581148367</c:v>
                </c:pt>
                <c:pt idx="6076">
                  <c:v>5.5647846187835261</c:v>
                </c:pt>
                <c:pt idx="6077">
                  <c:v>1.7203116962321552</c:v>
                </c:pt>
                <c:pt idx="6078">
                  <c:v>-6.0447578752692334E-2</c:v>
                </c:pt>
                <c:pt idx="6079">
                  <c:v>2.0576919438438153</c:v>
                </c:pt>
                <c:pt idx="6080">
                  <c:v>-3.8102145761968447</c:v>
                </c:pt>
                <c:pt idx="6081">
                  <c:v>0.43590669132644322</c:v>
                </c:pt>
                <c:pt idx="6082">
                  <c:v>0.11044363543775129</c:v>
                </c:pt>
                <c:pt idx="6083">
                  <c:v>0.71459778113775163</c:v>
                </c:pt>
                <c:pt idx="6084">
                  <c:v>2.6616159903195227</c:v>
                </c:pt>
                <c:pt idx="6085">
                  <c:v>-9.7604427459966399</c:v>
                </c:pt>
                <c:pt idx="6086">
                  <c:v>-6.7414669864011483</c:v>
                </c:pt>
                <c:pt idx="6087">
                  <c:v>0.80690415028674767</c:v>
                </c:pt>
                <c:pt idx="6088">
                  <c:v>0.61812936465635537</c:v>
                </c:pt>
                <c:pt idx="6089">
                  <c:v>7.0660891904577738</c:v>
                </c:pt>
                <c:pt idx="6090">
                  <c:v>0.20645087746742652</c:v>
                </c:pt>
                <c:pt idx="6091">
                  <c:v>-7.6486571760385464</c:v>
                </c:pt>
                <c:pt idx="6092">
                  <c:v>-1.2189244027412449</c:v>
                </c:pt>
                <c:pt idx="6093">
                  <c:v>0.32416309927067055</c:v>
                </c:pt>
                <c:pt idx="6094">
                  <c:v>1.06023510713337</c:v>
                </c:pt>
                <c:pt idx="6095">
                  <c:v>2.5783679970514877</c:v>
                </c:pt>
                <c:pt idx="6096">
                  <c:v>2.8924943745320149</c:v>
                </c:pt>
                <c:pt idx="6097">
                  <c:v>-1.4320516656729738</c:v>
                </c:pt>
                <c:pt idx="6098">
                  <c:v>-0.75207248655641445</c:v>
                </c:pt>
                <c:pt idx="6099">
                  <c:v>0.38618263660665852</c:v>
                </c:pt>
                <c:pt idx="6100">
                  <c:v>0.71595510087366776</c:v>
                </c:pt>
                <c:pt idx="6101">
                  <c:v>0.17812215440893192</c:v>
                </c:pt>
                <c:pt idx="6102">
                  <c:v>-0.35310975013564189</c:v>
                </c:pt>
                <c:pt idx="6103">
                  <c:v>4.57272978982409E-3</c:v>
                </c:pt>
                <c:pt idx="6104">
                  <c:v>0.32984775818360063</c:v>
                </c:pt>
                <c:pt idx="6105">
                  <c:v>3.9261892343634694</c:v>
                </c:pt>
                <c:pt idx="6106">
                  <c:v>0.44833947442967154</c:v>
                </c:pt>
                <c:pt idx="6107">
                  <c:v>1.1702863061237802E-2</c:v>
                </c:pt>
                <c:pt idx="6108">
                  <c:v>-4.7305714778356808E-2</c:v>
                </c:pt>
                <c:pt idx="6109">
                  <c:v>11.485326189240524</c:v>
                </c:pt>
                <c:pt idx="6110">
                  <c:v>0.98456995943039394</c:v>
                </c:pt>
                <c:pt idx="6111">
                  <c:v>0.25823341956997276</c:v>
                </c:pt>
                <c:pt idx="6112">
                  <c:v>0.47275299713513114</c:v>
                </c:pt>
                <c:pt idx="6113">
                  <c:v>2.3616401344632769</c:v>
                </c:pt>
                <c:pt idx="6114">
                  <c:v>-10.703038388986418</c:v>
                </c:pt>
                <c:pt idx="6115">
                  <c:v>0.30288233919681579</c:v>
                </c:pt>
                <c:pt idx="6116">
                  <c:v>0.22741049610307296</c:v>
                </c:pt>
                <c:pt idx="6117">
                  <c:v>0.89450687115268612</c:v>
                </c:pt>
                <c:pt idx="6118">
                  <c:v>-1.1627295000381082</c:v>
                </c:pt>
                <c:pt idx="6119">
                  <c:v>2.968861488191096</c:v>
                </c:pt>
                <c:pt idx="6120">
                  <c:v>13.156925772014096</c:v>
                </c:pt>
                <c:pt idx="6121">
                  <c:v>-0.60195557163446112</c:v>
                </c:pt>
                <c:pt idx="6122">
                  <c:v>-0.14336417517117758</c:v>
                </c:pt>
                <c:pt idx="6123">
                  <c:v>-0.22233518629623722</c:v>
                </c:pt>
                <c:pt idx="6124">
                  <c:v>-0.36040224270199789</c:v>
                </c:pt>
                <c:pt idx="6125">
                  <c:v>0.41078802627748617</c:v>
                </c:pt>
                <c:pt idx="6126">
                  <c:v>-3.3259977591964098</c:v>
                </c:pt>
                <c:pt idx="6127">
                  <c:v>9.8672787397096631</c:v>
                </c:pt>
                <c:pt idx="6128">
                  <c:v>-0.99280449859579589</c:v>
                </c:pt>
                <c:pt idx="6129">
                  <c:v>-2.0773910531192801</c:v>
                </c:pt>
                <c:pt idx="6130">
                  <c:v>0.10092890885078028</c:v>
                </c:pt>
                <c:pt idx="6131">
                  <c:v>-0.19264507794239591</c:v>
                </c:pt>
                <c:pt idx="6132">
                  <c:v>7.0660891904577738</c:v>
                </c:pt>
                <c:pt idx="6133">
                  <c:v>-0.54231816331266258</c:v>
                </c:pt>
                <c:pt idx="6134">
                  <c:v>9.0597950917951025</c:v>
                </c:pt>
                <c:pt idx="6135">
                  <c:v>-5.08746284125034</c:v>
                </c:pt>
                <c:pt idx="6136">
                  <c:v>10.228818690495881</c:v>
                </c:pt>
                <c:pt idx="6137">
                  <c:v>1.1255308820838588</c:v>
                </c:pt>
                <c:pt idx="6138">
                  <c:v>-6.2385872919423907E-2</c:v>
                </c:pt>
                <c:pt idx="6139">
                  <c:v>-0.60407132366886096</c:v>
                </c:pt>
                <c:pt idx="6140">
                  <c:v>-1.0541601490089991</c:v>
                </c:pt>
                <c:pt idx="6141">
                  <c:v>0.67807190511263782</c:v>
                </c:pt>
                <c:pt idx="6142">
                  <c:v>0.31836147986717028</c:v>
                </c:pt>
                <c:pt idx="6143">
                  <c:v>-1.7643049176259487</c:v>
                </c:pt>
                <c:pt idx="6144">
                  <c:v>-18.414247538710566</c:v>
                </c:pt>
                <c:pt idx="6145">
                  <c:v>0.67537779594337444</c:v>
                </c:pt>
                <c:pt idx="6146">
                  <c:v>6.9946851261372331E-2</c:v>
                </c:pt>
                <c:pt idx="6147">
                  <c:v>3.1028946856408295</c:v>
                </c:pt>
                <c:pt idx="6148">
                  <c:v>2.7141475118211145</c:v>
                </c:pt>
                <c:pt idx="6149">
                  <c:v>2.4305569170608017</c:v>
                </c:pt>
                <c:pt idx="6150">
                  <c:v>-3.5283789723547891</c:v>
                </c:pt>
                <c:pt idx="6151">
                  <c:v>-0.77333798383116803</c:v>
                </c:pt>
                <c:pt idx="6152">
                  <c:v>1.6915736913521917</c:v>
                </c:pt>
                <c:pt idx="6153">
                  <c:v>-2.4854268271702415</c:v>
                </c:pt>
                <c:pt idx="6154">
                  <c:v>7.5113932827253214</c:v>
                </c:pt>
                <c:pt idx="6155">
                  <c:v>-1.5679293035617141</c:v>
                </c:pt>
                <c:pt idx="6156">
                  <c:v>10.966024713800364</c:v>
                </c:pt>
                <c:pt idx="6157">
                  <c:v>0.98632506310292367</c:v>
                </c:pt>
                <c:pt idx="6158">
                  <c:v>0.47732177753318644</c:v>
                </c:pt>
                <c:pt idx="6159">
                  <c:v>-0.30001105362976432</c:v>
                </c:pt>
                <c:pt idx="6160">
                  <c:v>12.501920096027913</c:v>
                </c:pt>
                <c:pt idx="6161">
                  <c:v>1.1310727940909908</c:v>
                </c:pt>
                <c:pt idx="6162">
                  <c:v>1.2421849098765034</c:v>
                </c:pt>
                <c:pt idx="6163">
                  <c:v>0.73504711643550669</c:v>
                </c:pt>
                <c:pt idx="6164">
                  <c:v>0.45943161863729726</c:v>
                </c:pt>
                <c:pt idx="6165">
                  <c:v>-6.0082344560630352</c:v>
                </c:pt>
                <c:pt idx="6166">
                  <c:v>-6.0082344560630352</c:v>
                </c:pt>
                <c:pt idx="6167">
                  <c:v>11.866506212226202</c:v>
                </c:pt>
                <c:pt idx="6168">
                  <c:v>0.69465478930824176</c:v>
                </c:pt>
                <c:pt idx="6169">
                  <c:v>1.1816485551935749</c:v>
                </c:pt>
                <c:pt idx="6170">
                  <c:v>10.451554569765362</c:v>
                </c:pt>
                <c:pt idx="6171">
                  <c:v>-0.6237817496116842</c:v>
                </c:pt>
                <c:pt idx="6172">
                  <c:v>-2.1479727410451833E-2</c:v>
                </c:pt>
                <c:pt idx="6173">
                  <c:v>4.6293652273934859E-2</c:v>
                </c:pt>
                <c:pt idx="6174">
                  <c:v>0.61127377783700343</c:v>
                </c:pt>
                <c:pt idx="6175">
                  <c:v>0.82221288078471721</c:v>
                </c:pt>
                <c:pt idx="6176">
                  <c:v>2.7218541481665364</c:v>
                </c:pt>
                <c:pt idx="6177">
                  <c:v>0.2285315584338545</c:v>
                </c:pt>
                <c:pt idx="6178">
                  <c:v>-0.5808463922489242</c:v>
                </c:pt>
                <c:pt idx="6179">
                  <c:v>0.12314823077286498</c:v>
                </c:pt>
                <c:pt idx="6180">
                  <c:v>0.55458885167763716</c:v>
                </c:pt>
                <c:pt idx="6181">
                  <c:v>-1.9892469437031259</c:v>
                </c:pt>
                <c:pt idx="6182">
                  <c:v>2.3208979662888729</c:v>
                </c:pt>
                <c:pt idx="6183">
                  <c:v>0.53026821803671531</c:v>
                </c:pt>
                <c:pt idx="6184">
                  <c:v>7.0624959257337645</c:v>
                </c:pt>
                <c:pt idx="6185">
                  <c:v>1.1699250014423128</c:v>
                </c:pt>
                <c:pt idx="6186">
                  <c:v>3.8663963621881466E-2</c:v>
                </c:pt>
                <c:pt idx="6187">
                  <c:v>6.0732489820306386</c:v>
                </c:pt>
                <c:pt idx="6188">
                  <c:v>-10.866763767353351</c:v>
                </c:pt>
                <c:pt idx="6189">
                  <c:v>1.6968374814608966</c:v>
                </c:pt>
                <c:pt idx="6190">
                  <c:v>-11.34448085696304</c:v>
                </c:pt>
                <c:pt idx="6191">
                  <c:v>-1.8021006144889096</c:v>
                </c:pt>
                <c:pt idx="6192">
                  <c:v>-1.8021006144889096</c:v>
                </c:pt>
                <c:pt idx="6193">
                  <c:v>-0.19148695850563408</c:v>
                </c:pt>
                <c:pt idx="6194">
                  <c:v>11.61378946447258</c:v>
                </c:pt>
                <c:pt idx="6195">
                  <c:v>0.53433642765118816</c:v>
                </c:pt>
                <c:pt idx="6196">
                  <c:v>-0.33804776025063937</c:v>
                </c:pt>
                <c:pt idx="6197">
                  <c:v>-8.3837042924740537</c:v>
                </c:pt>
                <c:pt idx="6198">
                  <c:v>-7.6486571760385464</c:v>
                </c:pt>
                <c:pt idx="6199">
                  <c:v>-7.0660891904577721</c:v>
                </c:pt>
                <c:pt idx="6200">
                  <c:v>5.9228321394775394</c:v>
                </c:pt>
                <c:pt idx="6201">
                  <c:v>-8.0624959257337636</c:v>
                </c:pt>
                <c:pt idx="6202">
                  <c:v>1.5517217522102182</c:v>
                </c:pt>
                <c:pt idx="6203">
                  <c:v>4.7548875021634691</c:v>
                </c:pt>
                <c:pt idx="6204">
                  <c:v>-8.3837042924740537</c:v>
                </c:pt>
                <c:pt idx="6205">
                  <c:v>-1.9747909775158776</c:v>
                </c:pt>
                <c:pt idx="6206">
                  <c:v>0.90643982383766242</c:v>
                </c:pt>
                <c:pt idx="6207">
                  <c:v>12.741888272735251</c:v>
                </c:pt>
                <c:pt idx="6208">
                  <c:v>0.42617805688404425</c:v>
                </c:pt>
                <c:pt idx="6209">
                  <c:v>6.0541541935050562E-2</c:v>
                </c:pt>
                <c:pt idx="6210">
                  <c:v>0.8479969065549503</c:v>
                </c:pt>
                <c:pt idx="6211">
                  <c:v>-0.10778382640099084</c:v>
                </c:pt>
                <c:pt idx="6212">
                  <c:v>0.45943161863729748</c:v>
                </c:pt>
                <c:pt idx="6213">
                  <c:v>0.49932229040690451</c:v>
                </c:pt>
                <c:pt idx="6214">
                  <c:v>0.92686529536978501</c:v>
                </c:pt>
                <c:pt idx="6215">
                  <c:v>10.380821783940931</c:v>
                </c:pt>
                <c:pt idx="6216">
                  <c:v>-8.8683081332894673</c:v>
                </c:pt>
                <c:pt idx="6217">
                  <c:v>-0.72747414518890852</c:v>
                </c:pt>
                <c:pt idx="6218">
                  <c:v>6.0732489820306386</c:v>
                </c:pt>
                <c:pt idx="6219">
                  <c:v>-6.7082983218511458E-2</c:v>
                </c:pt>
                <c:pt idx="6220">
                  <c:v>-0.38292138618510657</c:v>
                </c:pt>
                <c:pt idx="6221">
                  <c:v>-0.13914973136359898</c:v>
                </c:pt>
                <c:pt idx="6222">
                  <c:v>3.5235619560570131</c:v>
                </c:pt>
                <c:pt idx="6223">
                  <c:v>0.2791814071333481</c:v>
                </c:pt>
                <c:pt idx="6224">
                  <c:v>1.853710557749344</c:v>
                </c:pt>
                <c:pt idx="6225">
                  <c:v>-10.583082767502933</c:v>
                </c:pt>
                <c:pt idx="6226">
                  <c:v>-1.632268215499513</c:v>
                </c:pt>
                <c:pt idx="6227">
                  <c:v>-4.122293600112342</c:v>
                </c:pt>
                <c:pt idx="6228">
                  <c:v>5.6066062420759274E-2</c:v>
                </c:pt>
                <c:pt idx="6229">
                  <c:v>0.47248777146274357</c:v>
                </c:pt>
                <c:pt idx="6230">
                  <c:v>0.43550160183855996</c:v>
                </c:pt>
                <c:pt idx="6231">
                  <c:v>1.8834859912735751</c:v>
                </c:pt>
                <c:pt idx="6232">
                  <c:v>-1.0003135952715076</c:v>
                </c:pt>
                <c:pt idx="6233">
                  <c:v>0.38605843230707781</c:v>
                </c:pt>
                <c:pt idx="6234">
                  <c:v>0.20574866521657612</c:v>
                </c:pt>
                <c:pt idx="6235">
                  <c:v>-0.55639334852438549</c:v>
                </c:pt>
                <c:pt idx="6236">
                  <c:v>6.874186430535814</c:v>
                </c:pt>
                <c:pt idx="6237">
                  <c:v>-3.3300602788711986</c:v>
                </c:pt>
                <c:pt idx="6238">
                  <c:v>-3.8561787524935864</c:v>
                </c:pt>
                <c:pt idx="6239">
                  <c:v>-1.663344619366085</c:v>
                </c:pt>
                <c:pt idx="6240">
                  <c:v>5.9982104828232456E-2</c:v>
                </c:pt>
                <c:pt idx="6241">
                  <c:v>0.63774121526336314</c:v>
                </c:pt>
                <c:pt idx="6242">
                  <c:v>-0.35230174393088115</c:v>
                </c:pt>
                <c:pt idx="6243">
                  <c:v>1.8969853685209799</c:v>
                </c:pt>
                <c:pt idx="6244">
                  <c:v>2.8721251774478418</c:v>
                </c:pt>
                <c:pt idx="6245">
                  <c:v>-0.35989594508638278</c:v>
                </c:pt>
                <c:pt idx="6246">
                  <c:v>-0.41436128879499057</c:v>
                </c:pt>
                <c:pt idx="6247">
                  <c:v>1.5545888516776374</c:v>
                </c:pt>
                <c:pt idx="6248">
                  <c:v>-0.13511693091305696</c:v>
                </c:pt>
                <c:pt idx="6249">
                  <c:v>-4.4092584183170705E-2</c:v>
                </c:pt>
                <c:pt idx="6250">
                  <c:v>3.1627295000381084</c:v>
                </c:pt>
                <c:pt idx="6251">
                  <c:v>0.15200309344505006</c:v>
                </c:pt>
                <c:pt idx="6252">
                  <c:v>0.67377176767901248</c:v>
                </c:pt>
                <c:pt idx="6253">
                  <c:v>-0.71388198105316503</c:v>
                </c:pt>
                <c:pt idx="6254">
                  <c:v>8.0330296286540612</c:v>
                </c:pt>
                <c:pt idx="6255">
                  <c:v>-8.3112808506878544</c:v>
                </c:pt>
                <c:pt idx="6256">
                  <c:v>-13.287808556012996</c:v>
                </c:pt>
                <c:pt idx="6257">
                  <c:v>0.64423831003676257</c:v>
                </c:pt>
                <c:pt idx="6258">
                  <c:v>-2.8744691179161412</c:v>
                </c:pt>
                <c:pt idx="6259">
                  <c:v>-1.4731299136431737</c:v>
                </c:pt>
                <c:pt idx="6260">
                  <c:v>0.67807190511263782</c:v>
                </c:pt>
                <c:pt idx="6261">
                  <c:v>11.013089999440444</c:v>
                </c:pt>
                <c:pt idx="6262">
                  <c:v>-0.78154399322272272</c:v>
                </c:pt>
                <c:pt idx="6263">
                  <c:v>2.1130747272046313</c:v>
                </c:pt>
                <c:pt idx="6264">
                  <c:v>-10.45189794595189</c:v>
                </c:pt>
                <c:pt idx="6265">
                  <c:v>-0.22239242133644782</c:v>
                </c:pt>
                <c:pt idx="6266">
                  <c:v>-0.32178938087918973</c:v>
                </c:pt>
                <c:pt idx="6267">
                  <c:v>-0.11428787754575546</c:v>
                </c:pt>
                <c:pt idx="6268">
                  <c:v>-0.29116584111667565</c:v>
                </c:pt>
                <c:pt idx="6269">
                  <c:v>13.468369487109527</c:v>
                </c:pt>
                <c:pt idx="6270">
                  <c:v>0.24240775524383595</c:v>
                </c:pt>
                <c:pt idx="6271">
                  <c:v>0.38994651831601329</c:v>
                </c:pt>
                <c:pt idx="6272">
                  <c:v>5.7567095294646213</c:v>
                </c:pt>
                <c:pt idx="6273">
                  <c:v>0.52393306732359657</c:v>
                </c:pt>
                <c:pt idx="6274">
                  <c:v>12.188279751964144</c:v>
                </c:pt>
                <c:pt idx="6275">
                  <c:v>0.25375659224578306</c:v>
                </c:pt>
                <c:pt idx="6276">
                  <c:v>2.0059006014396839</c:v>
                </c:pt>
                <c:pt idx="6277">
                  <c:v>0.29834127456974635</c:v>
                </c:pt>
                <c:pt idx="6278">
                  <c:v>0.19669191100509803</c:v>
                </c:pt>
                <c:pt idx="6279">
                  <c:v>0.34475636404870547</c:v>
                </c:pt>
                <c:pt idx="6280">
                  <c:v>-0.1178364902938583</c:v>
                </c:pt>
                <c:pt idx="6281">
                  <c:v>0.99855946564078457</c:v>
                </c:pt>
                <c:pt idx="6282">
                  <c:v>11.643856189774727</c:v>
                </c:pt>
                <c:pt idx="6283">
                  <c:v>1.1926450779423958</c:v>
                </c:pt>
                <c:pt idx="6284">
                  <c:v>0.69720376529083383</c:v>
                </c:pt>
                <c:pt idx="6285">
                  <c:v>12.124982879511341</c:v>
                </c:pt>
                <c:pt idx="6286">
                  <c:v>0.32577016118175661</c:v>
                </c:pt>
                <c:pt idx="6287">
                  <c:v>0.15869774601905823</c:v>
                </c:pt>
                <c:pt idx="6288">
                  <c:v>0.1012833358371817</c:v>
                </c:pt>
                <c:pt idx="6289">
                  <c:v>0.53702802365745417</c:v>
                </c:pt>
                <c:pt idx="6290">
                  <c:v>-7.0660891904577721</c:v>
                </c:pt>
                <c:pt idx="6291">
                  <c:v>3.037364904351901E-2</c:v>
                </c:pt>
                <c:pt idx="6292">
                  <c:v>0.33120590847537312</c:v>
                </c:pt>
                <c:pt idx="6293">
                  <c:v>-0.28688114778816176</c:v>
                </c:pt>
                <c:pt idx="6294">
                  <c:v>0.13352367283738953</c:v>
                </c:pt>
                <c:pt idx="6295">
                  <c:v>-0.84388079808271832</c:v>
                </c:pt>
                <c:pt idx="6296">
                  <c:v>0.71171964300709489</c:v>
                </c:pt>
                <c:pt idx="6297">
                  <c:v>1.209227962138</c:v>
                </c:pt>
                <c:pt idx="6298">
                  <c:v>-0.62148837674627011</c:v>
                </c:pt>
                <c:pt idx="6299">
                  <c:v>1.4355203467799404</c:v>
                </c:pt>
                <c:pt idx="6300">
                  <c:v>-0.36678233067162275</c:v>
                </c:pt>
                <c:pt idx="6301">
                  <c:v>13.526499239136566</c:v>
                </c:pt>
                <c:pt idx="6302">
                  <c:v>4.2310804857964512E-2</c:v>
                </c:pt>
                <c:pt idx="6303">
                  <c:v>-2.9892374310573948E-2</c:v>
                </c:pt>
                <c:pt idx="6304">
                  <c:v>-13.353514437945197</c:v>
                </c:pt>
                <c:pt idx="6305">
                  <c:v>0.80474370860106603</c:v>
                </c:pt>
                <c:pt idx="6306">
                  <c:v>9.5189809291704002</c:v>
                </c:pt>
                <c:pt idx="6307">
                  <c:v>1.1872785681925804</c:v>
                </c:pt>
                <c:pt idx="6308">
                  <c:v>10.451554569765362</c:v>
                </c:pt>
                <c:pt idx="6309">
                  <c:v>-0.12101009694523042</c:v>
                </c:pt>
                <c:pt idx="6310">
                  <c:v>-0.23626749627100843</c:v>
                </c:pt>
                <c:pt idx="6311">
                  <c:v>0.47206844431522266</c:v>
                </c:pt>
                <c:pt idx="6312">
                  <c:v>-0.34933425222801445</c:v>
                </c:pt>
                <c:pt idx="6313">
                  <c:v>11.866248611111173</c:v>
                </c:pt>
                <c:pt idx="6314">
                  <c:v>14.376306302818438</c:v>
                </c:pt>
                <c:pt idx="6315">
                  <c:v>-11.703038388986416</c:v>
                </c:pt>
                <c:pt idx="6316">
                  <c:v>0.99919872531076115</c:v>
                </c:pt>
                <c:pt idx="6317">
                  <c:v>-4.2541731778940974</c:v>
                </c:pt>
                <c:pt idx="6318">
                  <c:v>1.6427295243204405</c:v>
                </c:pt>
                <c:pt idx="6319">
                  <c:v>-0.30001105362976432</c:v>
                </c:pt>
                <c:pt idx="6320">
                  <c:v>1.0406419844973462</c:v>
                </c:pt>
                <c:pt idx="6321">
                  <c:v>9.1463565303039083</c:v>
                </c:pt>
                <c:pt idx="6322">
                  <c:v>0.96347412397488619</c:v>
                </c:pt>
                <c:pt idx="6323">
                  <c:v>1.5840013447622951</c:v>
                </c:pt>
                <c:pt idx="6324">
                  <c:v>0.83007499855768774</c:v>
                </c:pt>
                <c:pt idx="6325">
                  <c:v>-0.22017459608662962</c:v>
                </c:pt>
                <c:pt idx="6326">
                  <c:v>12.501837184902296</c:v>
                </c:pt>
                <c:pt idx="6327">
                  <c:v>0.22463089353244739</c:v>
                </c:pt>
                <c:pt idx="6328">
                  <c:v>5.3439258961460415E-2</c:v>
                </c:pt>
                <c:pt idx="6329">
                  <c:v>0.14404636961670686</c:v>
                </c:pt>
                <c:pt idx="6330">
                  <c:v>0.17044034170172637</c:v>
                </c:pt>
                <c:pt idx="6331">
                  <c:v>9.0451396030069853E-3</c:v>
                </c:pt>
                <c:pt idx="6332">
                  <c:v>12.103506382011545</c:v>
                </c:pt>
                <c:pt idx="6333">
                  <c:v>0.39854937649027483</c:v>
                </c:pt>
                <c:pt idx="6334">
                  <c:v>-9.5189809291704002</c:v>
                </c:pt>
                <c:pt idx="6335">
                  <c:v>7.6486571760385464</c:v>
                </c:pt>
                <c:pt idx="6336">
                  <c:v>-0.29437237236680092</c:v>
                </c:pt>
                <c:pt idx="6337">
                  <c:v>-0.57378615825613755</c:v>
                </c:pt>
                <c:pt idx="6338">
                  <c:v>-6.7904064501803293E-2</c:v>
                </c:pt>
                <c:pt idx="6339">
                  <c:v>-2.7834208196725638E-2</c:v>
                </c:pt>
                <c:pt idx="6340">
                  <c:v>7.0870890215121121E-2</c:v>
                </c:pt>
                <c:pt idx="6341">
                  <c:v>-6.08406009191408E-2</c:v>
                </c:pt>
                <c:pt idx="6342">
                  <c:v>-0.80814435848818544</c:v>
                </c:pt>
                <c:pt idx="6343">
                  <c:v>-2.2575592757676426</c:v>
                </c:pt>
                <c:pt idx="6344">
                  <c:v>0.36257007938470814</c:v>
                </c:pt>
                <c:pt idx="6345">
                  <c:v>-10.146780789986687</c:v>
                </c:pt>
                <c:pt idx="6346">
                  <c:v>0.2442368103796681</c:v>
                </c:pt>
                <c:pt idx="6347">
                  <c:v>0.12945125145520162</c:v>
                </c:pt>
                <c:pt idx="6348">
                  <c:v>-0.461904104316818</c:v>
                </c:pt>
                <c:pt idx="6349">
                  <c:v>-0.26404717880686246</c:v>
                </c:pt>
                <c:pt idx="6350">
                  <c:v>-11.731601884675786</c:v>
                </c:pt>
                <c:pt idx="6351">
                  <c:v>0.65458464165435926</c:v>
                </c:pt>
                <c:pt idx="6352">
                  <c:v>11.416621621364193</c:v>
                </c:pt>
                <c:pt idx="6353">
                  <c:v>0.39119075732447572</c:v>
                </c:pt>
                <c:pt idx="6354">
                  <c:v>6.9360472103764037E-3</c:v>
                </c:pt>
                <c:pt idx="6355">
                  <c:v>0.20645087746742652</c:v>
                </c:pt>
                <c:pt idx="6356">
                  <c:v>3.8994131615863806E-2</c:v>
                </c:pt>
                <c:pt idx="6357">
                  <c:v>1.8859027251315771E-2</c:v>
                </c:pt>
                <c:pt idx="6358">
                  <c:v>2.1914776428440412E-2</c:v>
                </c:pt>
                <c:pt idx="6359">
                  <c:v>-6.0732489820306386</c:v>
                </c:pt>
                <c:pt idx="6360">
                  <c:v>9.9667457608995313</c:v>
                </c:pt>
                <c:pt idx="6361">
                  <c:v>-5.4901084979321682E-2</c:v>
                </c:pt>
                <c:pt idx="6362">
                  <c:v>-0.10691520391651224</c:v>
                </c:pt>
                <c:pt idx="6363">
                  <c:v>-5.5041363557961846E-2</c:v>
                </c:pt>
                <c:pt idx="6364">
                  <c:v>-3.5237180056541369E-2</c:v>
                </c:pt>
                <c:pt idx="6365">
                  <c:v>1.3892981784799669</c:v>
                </c:pt>
                <c:pt idx="6366">
                  <c:v>0.4150374992788437</c:v>
                </c:pt>
                <c:pt idx="6367">
                  <c:v>8.2250014755095302E-2</c:v>
                </c:pt>
                <c:pt idx="6368">
                  <c:v>2.5777669993169523</c:v>
                </c:pt>
                <c:pt idx="6369">
                  <c:v>-0.21035986584155059</c:v>
                </c:pt>
                <c:pt idx="6370">
                  <c:v>-4.0814462833481745E-2</c:v>
                </c:pt>
                <c:pt idx="6371">
                  <c:v>5.1211948861499739</c:v>
                </c:pt>
                <c:pt idx="6372">
                  <c:v>-0.51447014403500246</c:v>
                </c:pt>
                <c:pt idx="6373">
                  <c:v>5.4447784022376509E-2</c:v>
                </c:pt>
                <c:pt idx="6374">
                  <c:v>0.30081906829326421</c:v>
                </c:pt>
                <c:pt idx="6375">
                  <c:v>3.9688614881910955</c:v>
                </c:pt>
                <c:pt idx="6376">
                  <c:v>0.50686507769449474</c:v>
                </c:pt>
                <c:pt idx="6377">
                  <c:v>-1.1071421676613189</c:v>
                </c:pt>
                <c:pt idx="6378">
                  <c:v>-11.103506382011545</c:v>
                </c:pt>
                <c:pt idx="6379">
                  <c:v>-6.7697503609534415E-2</c:v>
                </c:pt>
                <c:pt idx="6380">
                  <c:v>-2.8744691179161412</c:v>
                </c:pt>
                <c:pt idx="6381">
                  <c:v>1.3662419954439997</c:v>
                </c:pt>
                <c:pt idx="6382">
                  <c:v>2.4970148014454541</c:v>
                </c:pt>
                <c:pt idx="6383">
                  <c:v>0.43969955351311263</c:v>
                </c:pt>
                <c:pt idx="6384">
                  <c:v>0.98441648939770965</c:v>
                </c:pt>
                <c:pt idx="6385">
                  <c:v>0</c:v>
                </c:pt>
                <c:pt idx="6386">
                  <c:v>8.0624959257337636</c:v>
                </c:pt>
                <c:pt idx="6387">
                  <c:v>-9.8180393938903571E-2</c:v>
                </c:pt>
                <c:pt idx="6388">
                  <c:v>0.68684211474036971</c:v>
                </c:pt>
                <c:pt idx="6389">
                  <c:v>0.17072627613155117</c:v>
                </c:pt>
                <c:pt idx="6390">
                  <c:v>-0.1863980502683138</c:v>
                </c:pt>
                <c:pt idx="6391">
                  <c:v>-1.7858751946471525</c:v>
                </c:pt>
                <c:pt idx="6392">
                  <c:v>2.5421241105800849</c:v>
                </c:pt>
                <c:pt idx="6393">
                  <c:v>2.4874668639028846E-2</c:v>
                </c:pt>
                <c:pt idx="6394">
                  <c:v>-1.6540041451508081</c:v>
                </c:pt>
                <c:pt idx="6395">
                  <c:v>0.22239242133644802</c:v>
                </c:pt>
                <c:pt idx="6396">
                  <c:v>-1.0170735133589417</c:v>
                </c:pt>
                <c:pt idx="6397">
                  <c:v>-5.3439258961460442E-2</c:v>
                </c:pt>
                <c:pt idx="6398">
                  <c:v>0.1844245711374273</c:v>
                </c:pt>
                <c:pt idx="6399">
                  <c:v>-7.0660891904577721</c:v>
                </c:pt>
                <c:pt idx="6400">
                  <c:v>1.5660327721863052</c:v>
                </c:pt>
                <c:pt idx="6401">
                  <c:v>0.43673257037816243</c:v>
                </c:pt>
                <c:pt idx="6402">
                  <c:v>3.0119726416660759</c:v>
                </c:pt>
                <c:pt idx="6403">
                  <c:v>-10.146780789986686</c:v>
                </c:pt>
                <c:pt idx="6404">
                  <c:v>14.024735680363165</c:v>
                </c:pt>
                <c:pt idx="6405">
                  <c:v>1.0429583622187637</c:v>
                </c:pt>
                <c:pt idx="6406">
                  <c:v>2.2536572545627989</c:v>
                </c:pt>
                <c:pt idx="6407">
                  <c:v>-0.81942775435817916</c:v>
                </c:pt>
                <c:pt idx="6408">
                  <c:v>1.4691540480705407</c:v>
                </c:pt>
                <c:pt idx="6409">
                  <c:v>-16.263477059480127</c:v>
                </c:pt>
                <c:pt idx="6410">
                  <c:v>0.8744691179161409</c:v>
                </c:pt>
                <c:pt idx="6411">
                  <c:v>13.582455645110581</c:v>
                </c:pt>
                <c:pt idx="6412">
                  <c:v>-0.11735695063815892</c:v>
                </c:pt>
                <c:pt idx="6413">
                  <c:v>9.229619965185119</c:v>
                </c:pt>
                <c:pt idx="6414">
                  <c:v>0.50073859279421074</c:v>
                </c:pt>
                <c:pt idx="6415">
                  <c:v>-11.451382851019591</c:v>
                </c:pt>
                <c:pt idx="6416">
                  <c:v>0.76451192105186871</c:v>
                </c:pt>
                <c:pt idx="6417">
                  <c:v>-0.3890422907458993</c:v>
                </c:pt>
                <c:pt idx="6418">
                  <c:v>-9.2304207950923818</c:v>
                </c:pt>
                <c:pt idx="6419">
                  <c:v>0.63478519935972799</c:v>
                </c:pt>
                <c:pt idx="6420">
                  <c:v>-5.6963236096688608</c:v>
                </c:pt>
                <c:pt idx="6421">
                  <c:v>5.1433032759596251E-3</c:v>
                </c:pt>
                <c:pt idx="6422">
                  <c:v>-8.620830748676001</c:v>
                </c:pt>
                <c:pt idx="6423">
                  <c:v>0.10469737866669322</c:v>
                </c:pt>
                <c:pt idx="6424">
                  <c:v>0.90689059560851848</c:v>
                </c:pt>
                <c:pt idx="6425">
                  <c:v>-1.1835731724459198</c:v>
                </c:pt>
                <c:pt idx="6426">
                  <c:v>-11.340591939152398</c:v>
                </c:pt>
                <c:pt idx="6427">
                  <c:v>1.5789687445267055</c:v>
                </c:pt>
                <c:pt idx="6428">
                  <c:v>1.5843615029866207</c:v>
                </c:pt>
                <c:pt idx="6429">
                  <c:v>-1.5837612558217062</c:v>
                </c:pt>
                <c:pt idx="6430">
                  <c:v>10.146780789986687</c:v>
                </c:pt>
                <c:pt idx="6431">
                  <c:v>-0.31602749344767805</c:v>
                </c:pt>
                <c:pt idx="6432">
                  <c:v>0.61297687689075275</c:v>
                </c:pt>
                <c:pt idx="6433">
                  <c:v>-0.16992500144231246</c:v>
                </c:pt>
                <c:pt idx="6434">
                  <c:v>2.7325252365858996</c:v>
                </c:pt>
                <c:pt idx="6435">
                  <c:v>-0.15982912370680527</c:v>
                </c:pt>
                <c:pt idx="6436">
                  <c:v>1.5559690888416076</c:v>
                </c:pt>
                <c:pt idx="6437">
                  <c:v>9.2304207950923818</c:v>
                </c:pt>
                <c:pt idx="6438">
                  <c:v>3.5771131021821945E-2</c:v>
                </c:pt>
                <c:pt idx="6439">
                  <c:v>0.26628006533744791</c:v>
                </c:pt>
                <c:pt idx="6440">
                  <c:v>1.0389941316158637</c:v>
                </c:pt>
                <c:pt idx="6441">
                  <c:v>0.61470984411520802</c:v>
                </c:pt>
                <c:pt idx="6442">
                  <c:v>5.7609888233727222</c:v>
                </c:pt>
                <c:pt idx="6443">
                  <c:v>-0.58261474586473327</c:v>
                </c:pt>
                <c:pt idx="6444">
                  <c:v>-1.1643316046346097</c:v>
                </c:pt>
                <c:pt idx="6445">
                  <c:v>0.45894032115565891</c:v>
                </c:pt>
                <c:pt idx="6446">
                  <c:v>-9.0606959316875546</c:v>
                </c:pt>
                <c:pt idx="6447">
                  <c:v>-6.9686667931952089</c:v>
                </c:pt>
                <c:pt idx="6448">
                  <c:v>-8.6462586799900301</c:v>
                </c:pt>
                <c:pt idx="6449">
                  <c:v>-0.95828590092325761</c:v>
                </c:pt>
                <c:pt idx="6450">
                  <c:v>0.21709812166693501</c:v>
                </c:pt>
                <c:pt idx="6451">
                  <c:v>1.4255995850715561E-2</c:v>
                </c:pt>
                <c:pt idx="6452">
                  <c:v>-0.13492958008610836</c:v>
                </c:pt>
                <c:pt idx="6453">
                  <c:v>0.27915407119707086</c:v>
                </c:pt>
                <c:pt idx="6454">
                  <c:v>0.46893050727404578</c:v>
                </c:pt>
                <c:pt idx="6455">
                  <c:v>-1.034351504790777</c:v>
                </c:pt>
                <c:pt idx="6456">
                  <c:v>-0.67825223072263296</c:v>
                </c:pt>
                <c:pt idx="6457">
                  <c:v>0.13341334763872836</c:v>
                </c:pt>
                <c:pt idx="6458">
                  <c:v>-7.6486571760385464</c:v>
                </c:pt>
                <c:pt idx="6459">
                  <c:v>-2.3219280948873622</c:v>
                </c:pt>
                <c:pt idx="6460">
                  <c:v>0.61667136044849469</c:v>
                </c:pt>
                <c:pt idx="6461">
                  <c:v>5.08746284125034</c:v>
                </c:pt>
                <c:pt idx="6462">
                  <c:v>1.9423892768299047</c:v>
                </c:pt>
                <c:pt idx="6463">
                  <c:v>-0.75550489378010222</c:v>
                </c:pt>
                <c:pt idx="6464">
                  <c:v>1.2784726566972189</c:v>
                </c:pt>
                <c:pt idx="6465">
                  <c:v>8.15866979174276</c:v>
                </c:pt>
                <c:pt idx="6466">
                  <c:v>2.5706072077440862</c:v>
                </c:pt>
                <c:pt idx="6467">
                  <c:v>-5.5339785720023515</c:v>
                </c:pt>
                <c:pt idx="6468">
                  <c:v>-1.5813602640409608</c:v>
                </c:pt>
                <c:pt idx="6469">
                  <c:v>-0.62369489520987054</c:v>
                </c:pt>
                <c:pt idx="6470">
                  <c:v>0.37550913509220646</c:v>
                </c:pt>
                <c:pt idx="6471">
                  <c:v>-0.17688469810125673</c:v>
                </c:pt>
                <c:pt idx="6472">
                  <c:v>-0.35460761672552038</c:v>
                </c:pt>
                <c:pt idx="6473">
                  <c:v>-1.2294818461227672</c:v>
                </c:pt>
                <c:pt idx="6474">
                  <c:v>3.5542732966500159</c:v>
                </c:pt>
                <c:pt idx="6475">
                  <c:v>-10.381542951184585</c:v>
                </c:pt>
                <c:pt idx="6476">
                  <c:v>3.8498621419270398</c:v>
                </c:pt>
                <c:pt idx="6477">
                  <c:v>0.30757280191029229</c:v>
                </c:pt>
                <c:pt idx="6478">
                  <c:v>14.32098853442375</c:v>
                </c:pt>
                <c:pt idx="6479">
                  <c:v>0.52311118428615644</c:v>
                </c:pt>
                <c:pt idx="6480">
                  <c:v>1.2475716526981171</c:v>
                </c:pt>
                <c:pt idx="6481">
                  <c:v>-7.6486571760385464</c:v>
                </c:pt>
                <c:pt idx="6482">
                  <c:v>-14.238827652906503</c:v>
                </c:pt>
                <c:pt idx="6483">
                  <c:v>-5.3219280948873626</c:v>
                </c:pt>
                <c:pt idx="6484">
                  <c:v>-11.759472121202833</c:v>
                </c:pt>
                <c:pt idx="6485">
                  <c:v>2.5611943347882069</c:v>
                </c:pt>
                <c:pt idx="6486">
                  <c:v>-1.1441711036866342</c:v>
                </c:pt>
                <c:pt idx="6487">
                  <c:v>2.0520885111484541</c:v>
                </c:pt>
                <c:pt idx="6488">
                  <c:v>10.856849913108924</c:v>
                </c:pt>
                <c:pt idx="6489">
                  <c:v>0.31131442086251032</c:v>
                </c:pt>
                <c:pt idx="6490">
                  <c:v>-0.22588140741632795</c:v>
                </c:pt>
                <c:pt idx="6491">
                  <c:v>-9.1972166931100521</c:v>
                </c:pt>
                <c:pt idx="6492">
                  <c:v>-0.23061292814141673</c:v>
                </c:pt>
                <c:pt idx="6493">
                  <c:v>0.22167909868117952</c:v>
                </c:pt>
                <c:pt idx="6494">
                  <c:v>1.4940540045229458</c:v>
                </c:pt>
                <c:pt idx="6495">
                  <c:v>1.4212733010750207</c:v>
                </c:pt>
                <c:pt idx="6496">
                  <c:v>-0.73984810269932777</c:v>
                </c:pt>
                <c:pt idx="6497">
                  <c:v>0.71715711308602603</c:v>
                </c:pt>
                <c:pt idx="6498">
                  <c:v>7.0660891904577738</c:v>
                </c:pt>
                <c:pt idx="6499">
                  <c:v>0.85798099512757209</c:v>
                </c:pt>
                <c:pt idx="6500">
                  <c:v>0.58949215920167009</c:v>
                </c:pt>
                <c:pt idx="6501">
                  <c:v>0.17449773123213647</c:v>
                </c:pt>
                <c:pt idx="6502">
                  <c:v>0.49098635251214245</c:v>
                </c:pt>
                <c:pt idx="6503">
                  <c:v>0.77674980169501118</c:v>
                </c:pt>
                <c:pt idx="6504">
                  <c:v>11.103506382011545</c:v>
                </c:pt>
                <c:pt idx="6505">
                  <c:v>0.10469737866669322</c:v>
                </c:pt>
                <c:pt idx="6506">
                  <c:v>-2.6894993383515819</c:v>
                </c:pt>
                <c:pt idx="6507">
                  <c:v>-6.5588341627576707E-2</c:v>
                </c:pt>
                <c:pt idx="6508">
                  <c:v>0.61297687689075275</c:v>
                </c:pt>
                <c:pt idx="6509">
                  <c:v>1.7921907997262315E-2</c:v>
                </c:pt>
                <c:pt idx="6510">
                  <c:v>8.8683081332894673</c:v>
                </c:pt>
                <c:pt idx="6511">
                  <c:v>0.45285896471381126</c:v>
                </c:pt>
                <c:pt idx="6512">
                  <c:v>10.451554569765362</c:v>
                </c:pt>
                <c:pt idx="6513">
                  <c:v>-8.0606959316875546</c:v>
                </c:pt>
                <c:pt idx="6514">
                  <c:v>0.99999999999999989</c:v>
                </c:pt>
                <c:pt idx="6515">
                  <c:v>1.5849625007211556</c:v>
                </c:pt>
                <c:pt idx="6516">
                  <c:v>4.9872986793249074</c:v>
                </c:pt>
                <c:pt idx="6517">
                  <c:v>-8.6450579349844769</c:v>
                </c:pt>
                <c:pt idx="6518">
                  <c:v>-0.33841621767593133</c:v>
                </c:pt>
                <c:pt idx="6519">
                  <c:v>-10.912140856295721</c:v>
                </c:pt>
                <c:pt idx="6520">
                  <c:v>-1.5000978503138789</c:v>
                </c:pt>
                <c:pt idx="6521">
                  <c:v>-10.759888183221834</c:v>
                </c:pt>
                <c:pt idx="6522">
                  <c:v>-9.6444571875092606</c:v>
                </c:pt>
                <c:pt idx="6523">
                  <c:v>9.3822637581148385</c:v>
                </c:pt>
                <c:pt idx="6524">
                  <c:v>-3.8073549220576037</c:v>
                </c:pt>
                <c:pt idx="6525">
                  <c:v>8.8683081332894673</c:v>
                </c:pt>
                <c:pt idx="6526">
                  <c:v>0.3887718445850385</c:v>
                </c:pt>
                <c:pt idx="6527">
                  <c:v>-0.79908730607400347</c:v>
                </c:pt>
                <c:pt idx="6528">
                  <c:v>4.2948002620466363</c:v>
                </c:pt>
                <c:pt idx="6529">
                  <c:v>3.8073549220576046</c:v>
                </c:pt>
                <c:pt idx="6530">
                  <c:v>3.7210240502971854</c:v>
                </c:pt>
                <c:pt idx="6531">
                  <c:v>0.16949052017389135</c:v>
                </c:pt>
                <c:pt idx="6532">
                  <c:v>6.7904064501803155E-2</c:v>
                </c:pt>
                <c:pt idx="6533">
                  <c:v>-0.34482849699744128</c:v>
                </c:pt>
                <c:pt idx="6534">
                  <c:v>-9.9662651028771325</c:v>
                </c:pt>
                <c:pt idx="6535">
                  <c:v>4.0069297324317406E-4</c:v>
                </c:pt>
                <c:pt idx="6536">
                  <c:v>-11.228818690495881</c:v>
                </c:pt>
                <c:pt idx="6537">
                  <c:v>0.15362318911321166</c:v>
                </c:pt>
                <c:pt idx="6538">
                  <c:v>-5.3457748368417297</c:v>
                </c:pt>
                <c:pt idx="6539">
                  <c:v>-0.23552196361143626</c:v>
                </c:pt>
                <c:pt idx="6540">
                  <c:v>2.5501970825604796</c:v>
                </c:pt>
                <c:pt idx="6541">
                  <c:v>-0.31774029792392872</c:v>
                </c:pt>
                <c:pt idx="6542">
                  <c:v>0.11756959638117617</c:v>
                </c:pt>
                <c:pt idx="6543">
                  <c:v>8.0606959316875546</c:v>
                </c:pt>
                <c:pt idx="6544">
                  <c:v>0.386468347082073</c:v>
                </c:pt>
                <c:pt idx="6545">
                  <c:v>8.5443205162238094</c:v>
                </c:pt>
                <c:pt idx="6546">
                  <c:v>0.81679248491715728</c:v>
                </c:pt>
                <c:pt idx="6547">
                  <c:v>0.83441393428202504</c:v>
                </c:pt>
                <c:pt idx="6548">
                  <c:v>-1.3207303405297404</c:v>
                </c:pt>
                <c:pt idx="6549">
                  <c:v>-3.8073549220576037</c:v>
                </c:pt>
                <c:pt idx="6550">
                  <c:v>0.64581770610801092</c:v>
                </c:pt>
                <c:pt idx="6551">
                  <c:v>0.22456025801915794</c:v>
                </c:pt>
                <c:pt idx="6552">
                  <c:v>2.6472211361190864E-2</c:v>
                </c:pt>
                <c:pt idx="6553">
                  <c:v>0.99944522397282576</c:v>
                </c:pt>
                <c:pt idx="6554">
                  <c:v>2.0631938264871943</c:v>
                </c:pt>
                <c:pt idx="6555">
                  <c:v>1.707351335894141E-2</c:v>
                </c:pt>
                <c:pt idx="6556">
                  <c:v>0.75443673039261216</c:v>
                </c:pt>
                <c:pt idx="6557">
                  <c:v>-0.40335569423120826</c:v>
                </c:pt>
                <c:pt idx="6558">
                  <c:v>12.036288107616512</c:v>
                </c:pt>
                <c:pt idx="6559">
                  <c:v>2.9344255914643878</c:v>
                </c:pt>
                <c:pt idx="6560">
                  <c:v>0.37304341061421675</c:v>
                </c:pt>
                <c:pt idx="6561">
                  <c:v>-4.085123753141906E-2</c:v>
                </c:pt>
                <c:pt idx="6562">
                  <c:v>-3.2034265038149176E-16</c:v>
                </c:pt>
                <c:pt idx="6563">
                  <c:v>1.3651812928412461</c:v>
                </c:pt>
                <c:pt idx="6564">
                  <c:v>4.1275838202765902</c:v>
                </c:pt>
                <c:pt idx="6565">
                  <c:v>0.59337474053735606</c:v>
                </c:pt>
                <c:pt idx="6566">
                  <c:v>0.85315861167072882</c:v>
                </c:pt>
                <c:pt idx="6567">
                  <c:v>0.81828908417997714</c:v>
                </c:pt>
                <c:pt idx="6568">
                  <c:v>8.6450579349844769</c:v>
                </c:pt>
                <c:pt idx="6569">
                  <c:v>-9.8672787397096631</c:v>
                </c:pt>
                <c:pt idx="6570">
                  <c:v>-10.45189794595189</c:v>
                </c:pt>
                <c:pt idx="6571">
                  <c:v>9.2291192206585944</c:v>
                </c:pt>
                <c:pt idx="6572">
                  <c:v>0.76296080269915068</c:v>
                </c:pt>
                <c:pt idx="6573">
                  <c:v>-3.5443205162238103</c:v>
                </c:pt>
                <c:pt idx="6574">
                  <c:v>1.4392721826379291</c:v>
                </c:pt>
                <c:pt idx="6575">
                  <c:v>1.0534392589614605</c:v>
                </c:pt>
                <c:pt idx="6576">
                  <c:v>9.3822637581148385</c:v>
                </c:pt>
                <c:pt idx="6577">
                  <c:v>5.6582114827517955</c:v>
                </c:pt>
                <c:pt idx="6578">
                  <c:v>1.9142701259741162</c:v>
                </c:pt>
                <c:pt idx="6579">
                  <c:v>-8.9171234032647479</c:v>
                </c:pt>
                <c:pt idx="6580">
                  <c:v>1.4609045080361731</c:v>
                </c:pt>
                <c:pt idx="6581">
                  <c:v>-7.4382196322575839E-2</c:v>
                </c:pt>
                <c:pt idx="6582">
                  <c:v>-5.0626073069968282E-2</c:v>
                </c:pt>
                <c:pt idx="6583">
                  <c:v>-6.2029400586702756</c:v>
                </c:pt>
                <c:pt idx="6584">
                  <c:v>2.8561787524935864</c:v>
                </c:pt>
                <c:pt idx="6585">
                  <c:v>0.96578428466208699</c:v>
                </c:pt>
                <c:pt idx="6586">
                  <c:v>11.228818690495881</c:v>
                </c:pt>
                <c:pt idx="6587">
                  <c:v>2.7277401289532039</c:v>
                </c:pt>
                <c:pt idx="6588">
                  <c:v>-0.98467920071624437</c:v>
                </c:pt>
                <c:pt idx="6589">
                  <c:v>0.20848011448119397</c:v>
                </c:pt>
                <c:pt idx="6590">
                  <c:v>-11.34448085696304</c:v>
                </c:pt>
                <c:pt idx="6591">
                  <c:v>1.9874469496569156</c:v>
                </c:pt>
                <c:pt idx="6592">
                  <c:v>11.045532160784422</c:v>
                </c:pt>
                <c:pt idx="6593">
                  <c:v>0.78461096640131445</c:v>
                </c:pt>
                <c:pt idx="6594">
                  <c:v>-1</c:v>
                </c:pt>
                <c:pt idx="6595">
                  <c:v>-3.8073549220576037</c:v>
                </c:pt>
                <c:pt idx="6596">
                  <c:v>7.6486571760385464</c:v>
                </c:pt>
                <c:pt idx="6597">
                  <c:v>-12.84555538891413</c:v>
                </c:pt>
                <c:pt idx="6598">
                  <c:v>-0.17032569441555534</c:v>
                </c:pt>
                <c:pt idx="6599">
                  <c:v>0.34799823985844813</c:v>
                </c:pt>
                <c:pt idx="6600">
                  <c:v>8.2915544458438433</c:v>
                </c:pt>
                <c:pt idx="6601">
                  <c:v>0.92161210131528393</c:v>
                </c:pt>
                <c:pt idx="6602">
                  <c:v>1.9032883589283227</c:v>
                </c:pt>
                <c:pt idx="6603">
                  <c:v>-3.0297637003879565</c:v>
                </c:pt>
                <c:pt idx="6604">
                  <c:v>-4.8212537046723278E-2</c:v>
                </c:pt>
                <c:pt idx="6605">
                  <c:v>-6.2605275502232187</c:v>
                </c:pt>
                <c:pt idx="6606">
                  <c:v>0.1699250014423121</c:v>
                </c:pt>
                <c:pt idx="6607">
                  <c:v>0</c:v>
                </c:pt>
                <c:pt idx="6608">
                  <c:v>11.731319031025064</c:v>
                </c:pt>
                <c:pt idx="6609">
                  <c:v>1.2892394761811878</c:v>
                </c:pt>
                <c:pt idx="6610">
                  <c:v>10.059344460824425</c:v>
                </c:pt>
                <c:pt idx="6611">
                  <c:v>0.10082436951948669</c:v>
                </c:pt>
                <c:pt idx="6612">
                  <c:v>11.840253402578229</c:v>
                </c:pt>
                <c:pt idx="6613">
                  <c:v>11.268542000300123</c:v>
                </c:pt>
                <c:pt idx="6614">
                  <c:v>-3.6479694266730728E-2</c:v>
                </c:pt>
                <c:pt idx="6615">
                  <c:v>0.33428931197390771</c:v>
                </c:pt>
                <c:pt idx="6616">
                  <c:v>-6.326484972192052</c:v>
                </c:pt>
                <c:pt idx="6617">
                  <c:v>2.096961729887088</c:v>
                </c:pt>
                <c:pt idx="6618">
                  <c:v>1.5789687445267051</c:v>
                </c:pt>
                <c:pt idx="6619">
                  <c:v>-0.43609911480667335</c:v>
                </c:pt>
                <c:pt idx="6620">
                  <c:v>11.10372492250138</c:v>
                </c:pt>
                <c:pt idx="6621">
                  <c:v>-0.68153320335530432</c:v>
                </c:pt>
                <c:pt idx="6622">
                  <c:v>0.11433267547899516</c:v>
                </c:pt>
                <c:pt idx="6623">
                  <c:v>0.129007579573546</c:v>
                </c:pt>
                <c:pt idx="6624">
                  <c:v>0.14407617767342118</c:v>
                </c:pt>
                <c:pt idx="6625">
                  <c:v>0.82140269654323705</c:v>
                </c:pt>
                <c:pt idx="6626">
                  <c:v>0.25017225489674438</c:v>
                </c:pt>
                <c:pt idx="6627">
                  <c:v>0</c:v>
                </c:pt>
                <c:pt idx="6628">
                  <c:v>6.22489185151004E-2</c:v>
                </c:pt>
                <c:pt idx="6629">
                  <c:v>-9.3822637581148367</c:v>
                </c:pt>
                <c:pt idx="6630">
                  <c:v>1.7589919004962047</c:v>
                </c:pt>
                <c:pt idx="6631">
                  <c:v>1.1375035237499347</c:v>
                </c:pt>
                <c:pt idx="6632">
                  <c:v>0.5379650211839867</c:v>
                </c:pt>
                <c:pt idx="6633">
                  <c:v>-0.93839909493821649</c:v>
                </c:pt>
                <c:pt idx="6634">
                  <c:v>-0.20048246841828204</c:v>
                </c:pt>
                <c:pt idx="6635">
                  <c:v>0.3942789391120467</c:v>
                </c:pt>
                <c:pt idx="6636">
                  <c:v>0.97748256343857232</c:v>
                </c:pt>
                <c:pt idx="6637">
                  <c:v>5.7143907103609122E-2</c:v>
                </c:pt>
                <c:pt idx="6638">
                  <c:v>0.26960705975728</c:v>
                </c:pt>
                <c:pt idx="6639">
                  <c:v>-10.644457187509261</c:v>
                </c:pt>
                <c:pt idx="6640">
                  <c:v>-0.71926770266917395</c:v>
                </c:pt>
                <c:pt idx="6641">
                  <c:v>6.5759905759816925E-2</c:v>
                </c:pt>
                <c:pt idx="6642">
                  <c:v>0.26019445404883235</c:v>
                </c:pt>
                <c:pt idx="6643">
                  <c:v>8.3822637581148385</c:v>
                </c:pt>
                <c:pt idx="6644">
                  <c:v>0.12357468511853277</c:v>
                </c:pt>
                <c:pt idx="6645">
                  <c:v>-0.57730892817772061</c:v>
                </c:pt>
                <c:pt idx="6646">
                  <c:v>-0.73504711643550669</c:v>
                </c:pt>
                <c:pt idx="6647">
                  <c:v>2.6027862540088367</c:v>
                </c:pt>
                <c:pt idx="6648">
                  <c:v>0.96203214980097951</c:v>
                </c:pt>
                <c:pt idx="6649">
                  <c:v>-0.18616440514727406</c:v>
                </c:pt>
                <c:pt idx="6650">
                  <c:v>0.30023302378804373</c:v>
                </c:pt>
                <c:pt idx="6651">
                  <c:v>1.0285691521967713</c:v>
                </c:pt>
                <c:pt idx="6652">
                  <c:v>-0.82972449563930517</c:v>
                </c:pt>
                <c:pt idx="6653">
                  <c:v>-5.8001594206534008</c:v>
                </c:pt>
                <c:pt idx="6654">
                  <c:v>0.48089004657346951</c:v>
                </c:pt>
                <c:pt idx="6655">
                  <c:v>0.37756279386018127</c:v>
                </c:pt>
                <c:pt idx="6656">
                  <c:v>-0.10362263107415745</c:v>
                </c:pt>
                <c:pt idx="6657">
                  <c:v>0.3942789391120462</c:v>
                </c:pt>
                <c:pt idx="6658">
                  <c:v>3.4621057529356229</c:v>
                </c:pt>
                <c:pt idx="6659">
                  <c:v>1.0473057147783569</c:v>
                </c:pt>
                <c:pt idx="6660">
                  <c:v>0.43954246278749232</c:v>
                </c:pt>
                <c:pt idx="6661">
                  <c:v>4.1145819675985376</c:v>
                </c:pt>
                <c:pt idx="6662">
                  <c:v>1.801967498225898</c:v>
                </c:pt>
                <c:pt idx="6663">
                  <c:v>5.3938807110803844E-2</c:v>
                </c:pt>
                <c:pt idx="6664">
                  <c:v>0.97797369367000109</c:v>
                </c:pt>
                <c:pt idx="6665">
                  <c:v>9.7141158410531545E-2</c:v>
                </c:pt>
                <c:pt idx="6666">
                  <c:v>0.15414200420138463</c:v>
                </c:pt>
                <c:pt idx="6667">
                  <c:v>0.34426442486546255</c:v>
                </c:pt>
                <c:pt idx="6668">
                  <c:v>3.477109645693504</c:v>
                </c:pt>
                <c:pt idx="6669">
                  <c:v>0.15869774601905823</c:v>
                </c:pt>
                <c:pt idx="6670">
                  <c:v>-0.97400479146705576</c:v>
                </c:pt>
                <c:pt idx="6671">
                  <c:v>1.3510744405468789</c:v>
                </c:pt>
                <c:pt idx="6672">
                  <c:v>0.63103214941714125</c:v>
                </c:pt>
                <c:pt idx="6673">
                  <c:v>-3.9649788347253447</c:v>
                </c:pt>
                <c:pt idx="6674">
                  <c:v>0.10060394093840566</c:v>
                </c:pt>
                <c:pt idx="6675">
                  <c:v>-0.65858347552127738</c:v>
                </c:pt>
                <c:pt idx="6676">
                  <c:v>4.9947633516338525</c:v>
                </c:pt>
                <c:pt idx="6677">
                  <c:v>0.31741261376486912</c:v>
                </c:pt>
                <c:pt idx="6678">
                  <c:v>2.2123381018546633</c:v>
                </c:pt>
                <c:pt idx="6679">
                  <c:v>0.14117606296069449</c:v>
                </c:pt>
                <c:pt idx="6680">
                  <c:v>-0.20057925948461316</c:v>
                </c:pt>
                <c:pt idx="6681">
                  <c:v>-7.3462161941021065E-2</c:v>
                </c:pt>
                <c:pt idx="6682">
                  <c:v>7.8002512001272867E-2</c:v>
                </c:pt>
                <c:pt idx="6683">
                  <c:v>4.4826087232281404</c:v>
                </c:pt>
                <c:pt idx="6684">
                  <c:v>7.6462586799900292</c:v>
                </c:pt>
                <c:pt idx="6685">
                  <c:v>-0.58496250072115608</c:v>
                </c:pt>
                <c:pt idx="6686">
                  <c:v>-7.6486571760385464</c:v>
                </c:pt>
                <c:pt idx="6687">
                  <c:v>1.9436479464410076E-2</c:v>
                </c:pt>
                <c:pt idx="6688">
                  <c:v>0.42884329880387417</c:v>
                </c:pt>
                <c:pt idx="6689">
                  <c:v>0.49665126483249583</c:v>
                </c:pt>
                <c:pt idx="6690">
                  <c:v>0.24575641440195831</c:v>
                </c:pt>
                <c:pt idx="6691">
                  <c:v>-6.5250904578056674E-3</c:v>
                </c:pt>
                <c:pt idx="6692">
                  <c:v>9.4636874138075269E-2</c:v>
                </c:pt>
                <c:pt idx="6693">
                  <c:v>-7.490798720079804E-2</c:v>
                </c:pt>
                <c:pt idx="6694">
                  <c:v>5.7548875021634682</c:v>
                </c:pt>
                <c:pt idx="6695">
                  <c:v>0.15102300166762189</c:v>
                </c:pt>
                <c:pt idx="6696">
                  <c:v>1.2954558835261711</c:v>
                </c:pt>
                <c:pt idx="6697">
                  <c:v>-0.34586905981409699</c:v>
                </c:pt>
                <c:pt idx="6698">
                  <c:v>0.13990556951212199</c:v>
                </c:pt>
                <c:pt idx="6699">
                  <c:v>0.26059122990546474</c:v>
                </c:pt>
                <c:pt idx="6700">
                  <c:v>-0.4974996594708167</c:v>
                </c:pt>
                <c:pt idx="6701">
                  <c:v>2.9747343394051932E-2</c:v>
                </c:pt>
                <c:pt idx="6702">
                  <c:v>-0.15301161850596609</c:v>
                </c:pt>
                <c:pt idx="6703">
                  <c:v>0.36872230636630354</c:v>
                </c:pt>
                <c:pt idx="6704">
                  <c:v>0.48409367287156646</c:v>
                </c:pt>
                <c:pt idx="6705">
                  <c:v>-0.31996390800684849</c:v>
                </c:pt>
                <c:pt idx="6706">
                  <c:v>0.33230819807307382</c:v>
                </c:pt>
                <c:pt idx="6707">
                  <c:v>-0.32077038849310785</c:v>
                </c:pt>
                <c:pt idx="6708">
                  <c:v>2.5010969405732943</c:v>
                </c:pt>
                <c:pt idx="6709">
                  <c:v>5.9228321394775394</c:v>
                </c:pt>
                <c:pt idx="6710">
                  <c:v>0.99284020842713405</c:v>
                </c:pt>
                <c:pt idx="6711">
                  <c:v>0.2274104961030724</c:v>
                </c:pt>
                <c:pt idx="6712">
                  <c:v>0.45305082521557483</c:v>
                </c:pt>
                <c:pt idx="6713">
                  <c:v>3.6525876025114187E-2</c:v>
                </c:pt>
                <c:pt idx="6714">
                  <c:v>1.296241451223713</c:v>
                </c:pt>
                <c:pt idx="6715">
                  <c:v>0.72499295250013007</c:v>
                </c:pt>
                <c:pt idx="6716">
                  <c:v>0.24731005354077737</c:v>
                </c:pt>
                <c:pt idx="6717">
                  <c:v>-0.34348423825380986</c:v>
                </c:pt>
                <c:pt idx="6718">
                  <c:v>-1.5896465796439723</c:v>
                </c:pt>
                <c:pt idx="6719">
                  <c:v>-7.0660891904577721</c:v>
                </c:pt>
                <c:pt idx="6720">
                  <c:v>-0.82140269654323694</c:v>
                </c:pt>
                <c:pt idx="6721">
                  <c:v>0.16265033764455852</c:v>
                </c:pt>
                <c:pt idx="6722">
                  <c:v>-1.7693870718585836</c:v>
                </c:pt>
                <c:pt idx="6723">
                  <c:v>0.22102005971963248</c:v>
                </c:pt>
                <c:pt idx="6724">
                  <c:v>6.0732489820306386</c:v>
                </c:pt>
                <c:pt idx="6725">
                  <c:v>-6.0732489820306386</c:v>
                </c:pt>
                <c:pt idx="6726">
                  <c:v>8.0624959257337636</c:v>
                </c:pt>
                <c:pt idx="6727">
                  <c:v>0.88116568769413528</c:v>
                </c:pt>
                <c:pt idx="6728">
                  <c:v>1.2490403466334602E-2</c:v>
                </c:pt>
                <c:pt idx="6729">
                  <c:v>-2.2311296634920845</c:v>
                </c:pt>
                <c:pt idx="6730">
                  <c:v>8.8683081332894673</c:v>
                </c:pt>
                <c:pt idx="6731">
                  <c:v>11.228818690495881</c:v>
                </c:pt>
                <c:pt idx="6732">
                  <c:v>9.0492573405606486E-2</c:v>
                </c:pt>
                <c:pt idx="6733">
                  <c:v>-6.1380899990079528E-2</c:v>
                </c:pt>
                <c:pt idx="6734">
                  <c:v>0.10340149788433627</c:v>
                </c:pt>
                <c:pt idx="6735">
                  <c:v>0.28077077013060231</c:v>
                </c:pt>
                <c:pt idx="6736">
                  <c:v>9.6287011977768868E-3</c:v>
                </c:pt>
                <c:pt idx="6737">
                  <c:v>-0.18691699048620414</c:v>
                </c:pt>
                <c:pt idx="6738">
                  <c:v>-2.0437112902164434</c:v>
                </c:pt>
                <c:pt idx="6739">
                  <c:v>6.5588341627576888E-2</c:v>
                </c:pt>
                <c:pt idx="6740">
                  <c:v>-10.759888183221834</c:v>
                </c:pt>
                <c:pt idx="6741">
                  <c:v>3.9136816411522966</c:v>
                </c:pt>
                <c:pt idx="6742">
                  <c:v>0.43295940727610632</c:v>
                </c:pt>
                <c:pt idx="6743">
                  <c:v>-3.2180405749150189E-2</c:v>
                </c:pt>
                <c:pt idx="6744">
                  <c:v>9.9535673550914375E-2</c:v>
                </c:pt>
                <c:pt idx="6745">
                  <c:v>2.4970362677258677</c:v>
                </c:pt>
                <c:pt idx="6746">
                  <c:v>4.627554377445624</c:v>
                </c:pt>
                <c:pt idx="6747">
                  <c:v>13.394284043747493</c:v>
                </c:pt>
                <c:pt idx="6748">
                  <c:v>0.19153145763168736</c:v>
                </c:pt>
                <c:pt idx="6749">
                  <c:v>0.9107326619029128</c:v>
                </c:pt>
                <c:pt idx="6750">
                  <c:v>-0.23446525363702278</c:v>
                </c:pt>
                <c:pt idx="6751">
                  <c:v>0.17283659686221553</c:v>
                </c:pt>
                <c:pt idx="6752">
                  <c:v>-0.11466694217207771</c:v>
                </c:pt>
                <c:pt idx="6753">
                  <c:v>-0.91576346283196841</c:v>
                </c:pt>
                <c:pt idx="6754">
                  <c:v>0.16382480190589421</c:v>
                </c:pt>
                <c:pt idx="6755">
                  <c:v>-1.1882037351606207</c:v>
                </c:pt>
                <c:pt idx="6756">
                  <c:v>0.3410369178350669</c:v>
                </c:pt>
                <c:pt idx="6757">
                  <c:v>0.21864028647534031</c:v>
                </c:pt>
                <c:pt idx="6758">
                  <c:v>0.24894864953025664</c:v>
                </c:pt>
                <c:pt idx="6759">
                  <c:v>0.30875270613962874</c:v>
                </c:pt>
                <c:pt idx="6760">
                  <c:v>0.14809863898913361</c:v>
                </c:pt>
                <c:pt idx="6761">
                  <c:v>-0.2848973639423954</c:v>
                </c:pt>
                <c:pt idx="6762">
                  <c:v>2.9035287880665988</c:v>
                </c:pt>
                <c:pt idx="6763">
                  <c:v>10.644156719937438</c:v>
                </c:pt>
                <c:pt idx="6764">
                  <c:v>-0.17687776208407915</c:v>
                </c:pt>
                <c:pt idx="6765">
                  <c:v>-0.1007629769349169</c:v>
                </c:pt>
                <c:pt idx="6766">
                  <c:v>-1.0674420438410612</c:v>
                </c:pt>
                <c:pt idx="6767">
                  <c:v>0.4288432988038744</c:v>
                </c:pt>
                <c:pt idx="6768">
                  <c:v>0.25119530906293214</c:v>
                </c:pt>
                <c:pt idx="6769">
                  <c:v>-9.5798491919121487E-2</c:v>
                </c:pt>
                <c:pt idx="6770">
                  <c:v>0.52674788677586071</c:v>
                </c:pt>
                <c:pt idx="6771">
                  <c:v>-0.99284020842713405</c:v>
                </c:pt>
                <c:pt idx="6772">
                  <c:v>-1.7062522938170888</c:v>
                </c:pt>
                <c:pt idx="6773">
                  <c:v>-1.2867108864757162</c:v>
                </c:pt>
                <c:pt idx="6774">
                  <c:v>-3.8594442448088855</c:v>
                </c:pt>
                <c:pt idx="6775">
                  <c:v>0.45091453560744038</c:v>
                </c:pt>
                <c:pt idx="6776">
                  <c:v>10.147204924942228</c:v>
                </c:pt>
                <c:pt idx="6777">
                  <c:v>1.3088274823617354</c:v>
                </c:pt>
                <c:pt idx="6778">
                  <c:v>-12.468369487109527</c:v>
                </c:pt>
                <c:pt idx="6779">
                  <c:v>1.3316214910912063</c:v>
                </c:pt>
                <c:pt idx="6780">
                  <c:v>7.5468944598876373</c:v>
                </c:pt>
                <c:pt idx="6781">
                  <c:v>1.5496819263183021</c:v>
                </c:pt>
                <c:pt idx="6782">
                  <c:v>1.0805237050251113</c:v>
                </c:pt>
                <c:pt idx="6783">
                  <c:v>7.0660891904577738</c:v>
                </c:pt>
                <c:pt idx="6784">
                  <c:v>0.77333798383116814</c:v>
                </c:pt>
                <c:pt idx="6785">
                  <c:v>-0.89147554322183065</c:v>
                </c:pt>
                <c:pt idx="6786">
                  <c:v>9.8672787397096631</c:v>
                </c:pt>
                <c:pt idx="6787">
                  <c:v>-0.22239242133644802</c:v>
                </c:pt>
                <c:pt idx="6788">
                  <c:v>10.146780789986687</c:v>
                </c:pt>
                <c:pt idx="6789">
                  <c:v>3.6244908649077936</c:v>
                </c:pt>
                <c:pt idx="6790">
                  <c:v>-2.8744691179161412</c:v>
                </c:pt>
                <c:pt idx="6791">
                  <c:v>2.0373481587723039</c:v>
                </c:pt>
                <c:pt idx="6792">
                  <c:v>0.1747884133613524</c:v>
                </c:pt>
                <c:pt idx="6793">
                  <c:v>-0.99820000595378944</c:v>
                </c:pt>
                <c:pt idx="6794">
                  <c:v>-0.62496056865307503</c:v>
                </c:pt>
                <c:pt idx="6795">
                  <c:v>5.7142455176661233</c:v>
                </c:pt>
                <c:pt idx="6796">
                  <c:v>-0.3479233034203067</c:v>
                </c:pt>
                <c:pt idx="6797">
                  <c:v>1.0693628337477723</c:v>
                </c:pt>
                <c:pt idx="6798">
                  <c:v>0.45853021589576493</c:v>
                </c:pt>
                <c:pt idx="6799">
                  <c:v>1.0772012373120343</c:v>
                </c:pt>
                <c:pt idx="6800">
                  <c:v>-7.4945222831056597</c:v>
                </c:pt>
                <c:pt idx="6801">
                  <c:v>9.310940439148116E-2</c:v>
                </c:pt>
                <c:pt idx="6802">
                  <c:v>1.5542732966500159</c:v>
                </c:pt>
                <c:pt idx="6803">
                  <c:v>0.16349873228287956</c:v>
                </c:pt>
                <c:pt idx="6804">
                  <c:v>0.22222080472518391</c:v>
                </c:pt>
                <c:pt idx="6805">
                  <c:v>7.1161028921238934E-2</c:v>
                </c:pt>
                <c:pt idx="6806">
                  <c:v>-0.12005575201770768</c:v>
                </c:pt>
                <c:pt idx="6807">
                  <c:v>7.1161028921238934E-2</c:v>
                </c:pt>
                <c:pt idx="6808">
                  <c:v>0.25481389902882534</c:v>
                </c:pt>
                <c:pt idx="6809">
                  <c:v>0.94656074103853971</c:v>
                </c:pt>
                <c:pt idx="6810">
                  <c:v>0.21370669347022597</c:v>
                </c:pt>
                <c:pt idx="6811">
                  <c:v>-0.83052577032854402</c:v>
                </c:pt>
                <c:pt idx="6812">
                  <c:v>6.6860844251640223</c:v>
                </c:pt>
                <c:pt idx="6813">
                  <c:v>13.425215903299385</c:v>
                </c:pt>
                <c:pt idx="6814">
                  <c:v>-1.3248722133868727</c:v>
                </c:pt>
                <c:pt idx="6815">
                  <c:v>7.0660891904577738</c:v>
                </c:pt>
                <c:pt idx="6816">
                  <c:v>0.58376275425626512</c:v>
                </c:pt>
                <c:pt idx="6817">
                  <c:v>-0.42269107182227933</c:v>
                </c:pt>
                <c:pt idx="6818">
                  <c:v>1.2254201140340164</c:v>
                </c:pt>
                <c:pt idx="6819">
                  <c:v>0.1926450779423961</c:v>
                </c:pt>
                <c:pt idx="6820">
                  <c:v>1.0131753887477331</c:v>
                </c:pt>
                <c:pt idx="6821">
                  <c:v>-0.1480986389891337</c:v>
                </c:pt>
                <c:pt idx="6822">
                  <c:v>3.9235163283100026E-2</c:v>
                </c:pt>
                <c:pt idx="6823">
                  <c:v>-12.013322673425447</c:v>
                </c:pt>
                <c:pt idx="6824">
                  <c:v>0.44331814131749114</c:v>
                </c:pt>
                <c:pt idx="6825">
                  <c:v>8.6450579349844769</c:v>
                </c:pt>
                <c:pt idx="6826">
                  <c:v>-0.36257007938470809</c:v>
                </c:pt>
                <c:pt idx="6827">
                  <c:v>7.594885323329871E-2</c:v>
                </c:pt>
                <c:pt idx="6828">
                  <c:v>13.433976574415976</c:v>
                </c:pt>
                <c:pt idx="6829">
                  <c:v>0.31194400631474006</c:v>
                </c:pt>
                <c:pt idx="6830">
                  <c:v>-2.7030205969148562E-2</c:v>
                </c:pt>
                <c:pt idx="6831">
                  <c:v>2.8921622584579638</c:v>
                </c:pt>
                <c:pt idx="6832">
                  <c:v>-0.10052687595396445</c:v>
                </c:pt>
                <c:pt idx="6833">
                  <c:v>0.70955013658580568</c:v>
                </c:pt>
                <c:pt idx="6834">
                  <c:v>1.7819993477807097</c:v>
                </c:pt>
                <c:pt idx="6835">
                  <c:v>-6.0732489820306386</c:v>
                </c:pt>
                <c:pt idx="6836">
                  <c:v>11.146568675740786</c:v>
                </c:pt>
                <c:pt idx="6837">
                  <c:v>12.582534050319204</c:v>
                </c:pt>
                <c:pt idx="6838">
                  <c:v>0.51612362439315829</c:v>
                </c:pt>
                <c:pt idx="6839">
                  <c:v>-3.4351504790776879E-2</c:v>
                </c:pt>
                <c:pt idx="6840">
                  <c:v>-7.3419753411680744E-3</c:v>
                </c:pt>
                <c:pt idx="6841">
                  <c:v>0.36153216923858345</c:v>
                </c:pt>
                <c:pt idx="6842">
                  <c:v>0.31625934480067031</c:v>
                </c:pt>
                <c:pt idx="6843">
                  <c:v>1.4020470314934311E-2</c:v>
                </c:pt>
                <c:pt idx="6844">
                  <c:v>-7.6066657915590724E-2</c:v>
                </c:pt>
                <c:pt idx="6845">
                  <c:v>-0.13326653086346404</c:v>
                </c:pt>
                <c:pt idx="6846">
                  <c:v>0.17824531765206567</c:v>
                </c:pt>
                <c:pt idx="6847">
                  <c:v>-9.6450579349844787</c:v>
                </c:pt>
                <c:pt idx="6848">
                  <c:v>-3.3474704551087753E-2</c:v>
                </c:pt>
                <c:pt idx="6849">
                  <c:v>0.14529955314897344</c:v>
                </c:pt>
                <c:pt idx="6850">
                  <c:v>-0.25331540109834166</c:v>
                </c:pt>
                <c:pt idx="6851">
                  <c:v>0.13082907034063987</c:v>
                </c:pt>
                <c:pt idx="6852">
                  <c:v>0.18057224564182084</c:v>
                </c:pt>
                <c:pt idx="6853">
                  <c:v>0.11844145729753942</c:v>
                </c:pt>
                <c:pt idx="6854">
                  <c:v>2.6744147641586098</c:v>
                </c:pt>
                <c:pt idx="6855">
                  <c:v>0.18003502908715327</c:v>
                </c:pt>
                <c:pt idx="6856">
                  <c:v>0.33716797294765471</c:v>
                </c:pt>
                <c:pt idx="6857">
                  <c:v>0.23236271009137632</c:v>
                </c:pt>
                <c:pt idx="6858">
                  <c:v>12.167418145831739</c:v>
                </c:pt>
                <c:pt idx="6859">
                  <c:v>-1.1404763272249362E-2</c:v>
                </c:pt>
                <c:pt idx="6860">
                  <c:v>3.9099819688940572E-2</c:v>
                </c:pt>
                <c:pt idx="6861">
                  <c:v>7.5948853233298419E-2</c:v>
                </c:pt>
                <c:pt idx="6862">
                  <c:v>9.3109404391481757E-2</c:v>
                </c:pt>
                <c:pt idx="6863">
                  <c:v>-9.6450579349844787</c:v>
                </c:pt>
                <c:pt idx="6864">
                  <c:v>0.65884992517511931</c:v>
                </c:pt>
                <c:pt idx="6865">
                  <c:v>0.23446525363702297</c:v>
                </c:pt>
                <c:pt idx="6866">
                  <c:v>0.15077995217560922</c:v>
                </c:pt>
                <c:pt idx="6867">
                  <c:v>5.7333175065951321E-2</c:v>
                </c:pt>
                <c:pt idx="6868">
                  <c:v>0.23521646169403118</c:v>
                </c:pt>
                <c:pt idx="6869">
                  <c:v>0.68997867179681183</c:v>
                </c:pt>
                <c:pt idx="6870">
                  <c:v>1.1049695596015421</c:v>
                </c:pt>
                <c:pt idx="6871">
                  <c:v>9.3976148209013774E-2</c:v>
                </c:pt>
                <c:pt idx="6872">
                  <c:v>-0.38176134440454562</c:v>
                </c:pt>
                <c:pt idx="6873">
                  <c:v>8.7462841250339707E-2</c:v>
                </c:pt>
                <c:pt idx="6874">
                  <c:v>0.65400414515080729</c:v>
                </c:pt>
                <c:pt idx="6875">
                  <c:v>0.24441872766644687</c:v>
                </c:pt>
                <c:pt idx="6876">
                  <c:v>0.28575448233387724</c:v>
                </c:pt>
                <c:pt idx="6877">
                  <c:v>1.2660278771794893</c:v>
                </c:pt>
                <c:pt idx="6878">
                  <c:v>0.92248783652247857</c:v>
                </c:pt>
                <c:pt idx="6879">
                  <c:v>-0.8922861826997468</c:v>
                </c:pt>
                <c:pt idx="6880">
                  <c:v>1.9022141083990456</c:v>
                </c:pt>
                <c:pt idx="6881">
                  <c:v>-1.2192424309127985</c:v>
                </c:pt>
                <c:pt idx="6882">
                  <c:v>1.1728365968622156</c:v>
                </c:pt>
                <c:pt idx="6883">
                  <c:v>1.1036226310741575</c:v>
                </c:pt>
                <c:pt idx="6884">
                  <c:v>-0.24392558288608923</c:v>
                </c:pt>
                <c:pt idx="6885">
                  <c:v>-1.669401861399713</c:v>
                </c:pt>
                <c:pt idx="6886">
                  <c:v>0.89308479608348801</c:v>
                </c:pt>
                <c:pt idx="6887">
                  <c:v>0.60572106088795374</c:v>
                </c:pt>
                <c:pt idx="6888">
                  <c:v>10.644457187509261</c:v>
                </c:pt>
                <c:pt idx="6889">
                  <c:v>8.3822637581148367</c:v>
                </c:pt>
                <c:pt idx="6890">
                  <c:v>1.3550949588225618</c:v>
                </c:pt>
                <c:pt idx="6891">
                  <c:v>13.904415102592719</c:v>
                </c:pt>
                <c:pt idx="6892">
                  <c:v>0.35614381022527508</c:v>
                </c:pt>
                <c:pt idx="6893">
                  <c:v>0.77051815387723299</c:v>
                </c:pt>
                <c:pt idx="6894">
                  <c:v>2.0611638626783959</c:v>
                </c:pt>
                <c:pt idx="6895">
                  <c:v>8.7347096202258374</c:v>
                </c:pt>
                <c:pt idx="6896">
                  <c:v>0.55374377011043585</c:v>
                </c:pt>
                <c:pt idx="6897">
                  <c:v>-2.3438207007362046</c:v>
                </c:pt>
                <c:pt idx="6898">
                  <c:v>0.71165450563701815</c:v>
                </c:pt>
                <c:pt idx="6899">
                  <c:v>2.5813602640409608</c:v>
                </c:pt>
                <c:pt idx="6900">
                  <c:v>4.0542369650808414</c:v>
                </c:pt>
                <c:pt idx="6901">
                  <c:v>-0.23319917629303075</c:v>
                </c:pt>
                <c:pt idx="6902">
                  <c:v>0.86184085477052996</c:v>
                </c:pt>
                <c:pt idx="6903">
                  <c:v>0.92122288661588281</c:v>
                </c:pt>
                <c:pt idx="6904">
                  <c:v>-0.74561746441911503</c:v>
                </c:pt>
                <c:pt idx="6905">
                  <c:v>1.9874469496569156</c:v>
                </c:pt>
                <c:pt idx="6906">
                  <c:v>-0.11300896182918629</c:v>
                </c:pt>
                <c:pt idx="6907">
                  <c:v>-17.002880926703799</c:v>
                </c:pt>
                <c:pt idx="6908">
                  <c:v>0.29372691667410994</c:v>
                </c:pt>
                <c:pt idx="6909">
                  <c:v>-15.238827652906503</c:v>
                </c:pt>
                <c:pt idx="6910">
                  <c:v>0.60726116782993045</c:v>
                </c:pt>
                <c:pt idx="6911">
                  <c:v>-4.3001374336256535E-3</c:v>
                </c:pt>
                <c:pt idx="6912">
                  <c:v>7.2927476715615631</c:v>
                </c:pt>
                <c:pt idx="6913">
                  <c:v>0.20888815698670035</c:v>
                </c:pt>
                <c:pt idx="6914">
                  <c:v>2.2247869364768302</c:v>
                </c:pt>
                <c:pt idx="6915">
                  <c:v>-0.84472177452208885</c:v>
                </c:pt>
                <c:pt idx="6916">
                  <c:v>0.26602764617742658</c:v>
                </c:pt>
                <c:pt idx="6917">
                  <c:v>-7.6486571760385464</c:v>
                </c:pt>
                <c:pt idx="6918">
                  <c:v>0.29001628765809273</c:v>
                </c:pt>
                <c:pt idx="6919">
                  <c:v>-1.5837609556855266</c:v>
                </c:pt>
                <c:pt idx="6920">
                  <c:v>10.451211111832329</c:v>
                </c:pt>
                <c:pt idx="6921">
                  <c:v>-1.3905548140795003</c:v>
                </c:pt>
                <c:pt idx="6922">
                  <c:v>-12.307011018304399</c:v>
                </c:pt>
                <c:pt idx="6923">
                  <c:v>0.26678654069490138</c:v>
                </c:pt>
                <c:pt idx="6924">
                  <c:v>9.8035930032614065</c:v>
                </c:pt>
                <c:pt idx="6925">
                  <c:v>3.3087527061396287</c:v>
                </c:pt>
                <c:pt idx="6926">
                  <c:v>6.6190279694466503E-2</c:v>
                </c:pt>
                <c:pt idx="6927">
                  <c:v>7.0660891904577738</c:v>
                </c:pt>
                <c:pt idx="6928">
                  <c:v>0.18442457113742758</c:v>
                </c:pt>
                <c:pt idx="6929">
                  <c:v>-0.62803122261304234</c:v>
                </c:pt>
                <c:pt idx="6930">
                  <c:v>-0.19052190604942615</c:v>
                </c:pt>
                <c:pt idx="6931">
                  <c:v>3.036715591988421</c:v>
                </c:pt>
                <c:pt idx="6932">
                  <c:v>2.0588936890535683</c:v>
                </c:pt>
                <c:pt idx="6933">
                  <c:v>1.7369655941662057</c:v>
                </c:pt>
                <c:pt idx="6934">
                  <c:v>0</c:v>
                </c:pt>
                <c:pt idx="6935">
                  <c:v>0.35509495882256176</c:v>
                </c:pt>
                <c:pt idx="6936">
                  <c:v>0.88803156835720287</c:v>
                </c:pt>
                <c:pt idx="6937">
                  <c:v>1.0493972015809412</c:v>
                </c:pt>
                <c:pt idx="6938">
                  <c:v>-1.2555384785705468</c:v>
                </c:pt>
                <c:pt idx="6939">
                  <c:v>1.1620567581089731</c:v>
                </c:pt>
                <c:pt idx="6940">
                  <c:v>0.17161137807019905</c:v>
                </c:pt>
                <c:pt idx="6941">
                  <c:v>8.0624959257337636</c:v>
                </c:pt>
                <c:pt idx="6942">
                  <c:v>-5.5853234733517242E-2</c:v>
                </c:pt>
                <c:pt idx="6943">
                  <c:v>2.1235145364853545</c:v>
                </c:pt>
                <c:pt idx="6944">
                  <c:v>1.538246001814126</c:v>
                </c:pt>
                <c:pt idx="6945">
                  <c:v>-0.14325705098023273</c:v>
                </c:pt>
                <c:pt idx="6946">
                  <c:v>0.40793061278458392</c:v>
                </c:pt>
                <c:pt idx="6947">
                  <c:v>12.287808556012996</c:v>
                </c:pt>
                <c:pt idx="6948">
                  <c:v>0.13341334763872864</c:v>
                </c:pt>
                <c:pt idx="6949">
                  <c:v>8.6438561897747253</c:v>
                </c:pt>
                <c:pt idx="6950">
                  <c:v>-0.99760150395148339</c:v>
                </c:pt>
                <c:pt idx="6951">
                  <c:v>-0.21054845194975727</c:v>
                </c:pt>
                <c:pt idx="6952">
                  <c:v>3.6711778356521341E-2</c:v>
                </c:pt>
                <c:pt idx="6953">
                  <c:v>4.046130971866468</c:v>
                </c:pt>
                <c:pt idx="6954">
                  <c:v>6.0732489820306386</c:v>
                </c:pt>
                <c:pt idx="6955">
                  <c:v>-12.362765744153956</c:v>
                </c:pt>
                <c:pt idx="6956">
                  <c:v>5.9228321394775394</c:v>
                </c:pt>
                <c:pt idx="6957">
                  <c:v>3.8073549220576046</c:v>
                </c:pt>
                <c:pt idx="6958">
                  <c:v>-0.19404779564248617</c:v>
                </c:pt>
                <c:pt idx="6959">
                  <c:v>-0.67807190511263793</c:v>
                </c:pt>
                <c:pt idx="6960">
                  <c:v>-1.4506221168705096</c:v>
                </c:pt>
                <c:pt idx="6961">
                  <c:v>3.6244908649077936</c:v>
                </c:pt>
                <c:pt idx="6962">
                  <c:v>9.9667457608995313</c:v>
                </c:pt>
                <c:pt idx="6963">
                  <c:v>9.5196362528432132</c:v>
                </c:pt>
                <c:pt idx="6964">
                  <c:v>-2.3219796187901873</c:v>
                </c:pt>
                <c:pt idx="6965">
                  <c:v>1.1837689496578918</c:v>
                </c:pt>
                <c:pt idx="6966">
                  <c:v>0.10691520391651189</c:v>
                </c:pt>
                <c:pt idx="6967">
                  <c:v>0.80735492205760429</c:v>
                </c:pt>
                <c:pt idx="6968">
                  <c:v>0</c:v>
                </c:pt>
                <c:pt idx="6969">
                  <c:v>0.2479275134435858</c:v>
                </c:pt>
                <c:pt idx="6970">
                  <c:v>-2.6260190633218616E-2</c:v>
                </c:pt>
                <c:pt idx="6971">
                  <c:v>-1.3299654139527806</c:v>
                </c:pt>
                <c:pt idx="6972">
                  <c:v>6.267085824528254E-2</c:v>
                </c:pt>
                <c:pt idx="6973">
                  <c:v>-1.5809627891465741</c:v>
                </c:pt>
                <c:pt idx="6974">
                  <c:v>0.49161202438644713</c:v>
                </c:pt>
                <c:pt idx="6975">
                  <c:v>-0.12308846586302438</c:v>
                </c:pt>
                <c:pt idx="6976">
                  <c:v>-0.11321061044799077</c:v>
                </c:pt>
                <c:pt idx="6977">
                  <c:v>11.518325307690866</c:v>
                </c:pt>
                <c:pt idx="6978">
                  <c:v>-0.58256798558077327</c:v>
                </c:pt>
                <c:pt idx="6979">
                  <c:v>6.0300388263813831</c:v>
                </c:pt>
                <c:pt idx="6980">
                  <c:v>-0.76553474636297703</c:v>
                </c:pt>
                <c:pt idx="6981">
                  <c:v>0.61667136044849424</c:v>
                </c:pt>
                <c:pt idx="6982">
                  <c:v>1.9984231608569643</c:v>
                </c:pt>
                <c:pt idx="6983">
                  <c:v>-0.71036589522013105</c:v>
                </c:pt>
                <c:pt idx="6984">
                  <c:v>2</c:v>
                </c:pt>
                <c:pt idx="6985">
                  <c:v>-3.5968041133656734</c:v>
                </c:pt>
                <c:pt idx="6986">
                  <c:v>12.468454344036344</c:v>
                </c:pt>
                <c:pt idx="6987">
                  <c:v>5.9706246124267649E-2</c:v>
                </c:pt>
                <c:pt idx="6988">
                  <c:v>0.22205942767290626</c:v>
                </c:pt>
                <c:pt idx="6989">
                  <c:v>0.63893219602946671</c:v>
                </c:pt>
                <c:pt idx="6990">
                  <c:v>-1.9598786959648251</c:v>
                </c:pt>
                <c:pt idx="6991">
                  <c:v>0.52298847946604943</c:v>
                </c:pt>
                <c:pt idx="6992">
                  <c:v>1.9851011236206615</c:v>
                </c:pt>
                <c:pt idx="6993">
                  <c:v>-0.51150033878013479</c:v>
                </c:pt>
                <c:pt idx="6994">
                  <c:v>0.5652801348594565</c:v>
                </c:pt>
                <c:pt idx="6995">
                  <c:v>1.1438025350921945</c:v>
                </c:pt>
                <c:pt idx="6996">
                  <c:v>-5.1097989282637819E-2</c:v>
                </c:pt>
                <c:pt idx="6997">
                  <c:v>0.21394746367119991</c:v>
                </c:pt>
                <c:pt idx="6998">
                  <c:v>0.11182860173807097</c:v>
                </c:pt>
                <c:pt idx="6999">
                  <c:v>-5.8728327709942206E-2</c:v>
                </c:pt>
                <c:pt idx="7000">
                  <c:v>-0.7289917362942302</c:v>
                </c:pt>
                <c:pt idx="7001">
                  <c:v>1.5715419849588348</c:v>
                </c:pt>
                <c:pt idx="7002">
                  <c:v>8.0618460208284323E-2</c:v>
                </c:pt>
                <c:pt idx="7003">
                  <c:v>-1.067563283812635</c:v>
                </c:pt>
                <c:pt idx="7004">
                  <c:v>4.2158663042112874</c:v>
                </c:pt>
                <c:pt idx="7005">
                  <c:v>4.1284846601690424</c:v>
                </c:pt>
                <c:pt idx="7006">
                  <c:v>0.92764915577531604</c:v>
                </c:pt>
                <c:pt idx="7007">
                  <c:v>0.43309298396625229</c:v>
                </c:pt>
                <c:pt idx="7008">
                  <c:v>6.9754681685335523E-2</c:v>
                </c:pt>
                <c:pt idx="7009">
                  <c:v>0.71116959328886842</c:v>
                </c:pt>
                <c:pt idx="7010">
                  <c:v>0.38332863955150565</c:v>
                </c:pt>
                <c:pt idx="7011">
                  <c:v>-0.2961320940100246</c:v>
                </c:pt>
                <c:pt idx="7012">
                  <c:v>1.7174127967448054</c:v>
                </c:pt>
                <c:pt idx="7013">
                  <c:v>6.7365865295004088E-2</c:v>
                </c:pt>
                <c:pt idx="7014">
                  <c:v>0.45853021589576537</c:v>
                </c:pt>
                <c:pt idx="7015">
                  <c:v>0.67172689195661628</c:v>
                </c:pt>
                <c:pt idx="7016">
                  <c:v>-10.451211111832329</c:v>
                </c:pt>
                <c:pt idx="7017">
                  <c:v>0.75002174699165247</c:v>
                </c:pt>
                <c:pt idx="7018">
                  <c:v>3.2477623517174217E-2</c:v>
                </c:pt>
                <c:pt idx="7019">
                  <c:v>0.23644019582208076</c:v>
                </c:pt>
                <c:pt idx="7020">
                  <c:v>-0.37314141424001518</c:v>
                </c:pt>
                <c:pt idx="7021">
                  <c:v>-5.318162537450865E-2</c:v>
                </c:pt>
                <c:pt idx="7022">
                  <c:v>-6.6950243924626812E-2</c:v>
                </c:pt>
                <c:pt idx="7023">
                  <c:v>0.35428346819974793</c:v>
                </c:pt>
                <c:pt idx="7024">
                  <c:v>0.99284020842713383</c:v>
                </c:pt>
                <c:pt idx="7025">
                  <c:v>1.7123173549462856</c:v>
                </c:pt>
                <c:pt idx="7026">
                  <c:v>1.3702236519281434</c:v>
                </c:pt>
                <c:pt idx="7027">
                  <c:v>-7.6486571760385464</c:v>
                </c:pt>
                <c:pt idx="7028">
                  <c:v>1.2487678367607455</c:v>
                </c:pt>
                <c:pt idx="7029">
                  <c:v>0.66025062802539314</c:v>
                </c:pt>
                <c:pt idx="7030">
                  <c:v>-0.13348300547425218</c:v>
                </c:pt>
                <c:pt idx="7031">
                  <c:v>-0.27930557500827713</c:v>
                </c:pt>
                <c:pt idx="7032">
                  <c:v>0.17367488569515005</c:v>
                </c:pt>
                <c:pt idx="7033">
                  <c:v>0.53667025675149482</c:v>
                </c:pt>
                <c:pt idx="7034">
                  <c:v>3.2769621620475968E-2</c:v>
                </c:pt>
                <c:pt idx="7035">
                  <c:v>2.7691733869048277E-2</c:v>
                </c:pt>
                <c:pt idx="7036">
                  <c:v>0.66742466091312924</c:v>
                </c:pt>
                <c:pt idx="7037">
                  <c:v>0.30189034165081741</c:v>
                </c:pt>
                <c:pt idx="7038">
                  <c:v>1.3362833878644327</c:v>
                </c:pt>
                <c:pt idx="7039">
                  <c:v>0.51037318430047274</c:v>
                </c:pt>
                <c:pt idx="7040">
                  <c:v>0.76138906810542351</c:v>
                </c:pt>
                <c:pt idx="7041">
                  <c:v>0.52807743717950584</c:v>
                </c:pt>
                <c:pt idx="7042">
                  <c:v>4.1404812235498305</c:v>
                </c:pt>
                <c:pt idx="7043">
                  <c:v>0.68589140957193717</c:v>
                </c:pt>
                <c:pt idx="7044">
                  <c:v>0.1926450779423961</c:v>
                </c:pt>
                <c:pt idx="7045">
                  <c:v>0.64966819010897148</c:v>
                </c:pt>
                <c:pt idx="7046">
                  <c:v>0.66449595583376109</c:v>
                </c:pt>
                <c:pt idx="7047">
                  <c:v>0.16411937976110655</c:v>
                </c:pt>
                <c:pt idx="7048">
                  <c:v>3.188406101978631E-2</c:v>
                </c:pt>
                <c:pt idx="7049">
                  <c:v>-3.2034265038149176E-16</c:v>
                </c:pt>
                <c:pt idx="7050">
                  <c:v>9.7604427459966399</c:v>
                </c:pt>
                <c:pt idx="7051">
                  <c:v>0.60617898663085212</c:v>
                </c:pt>
                <c:pt idx="7052">
                  <c:v>0.28540221886224831</c:v>
                </c:pt>
                <c:pt idx="7053">
                  <c:v>0.22889284407924856</c:v>
                </c:pt>
                <c:pt idx="7054">
                  <c:v>0.56111575876678854</c:v>
                </c:pt>
                <c:pt idx="7055">
                  <c:v>-7.6486571760385464</c:v>
                </c:pt>
                <c:pt idx="7056">
                  <c:v>0.41503749927884398</c:v>
                </c:pt>
                <c:pt idx="7057">
                  <c:v>-0.18939795741589985</c:v>
                </c:pt>
                <c:pt idx="7058">
                  <c:v>0.17317379332066063</c:v>
                </c:pt>
                <c:pt idx="7059">
                  <c:v>-9.8672787397096631</c:v>
                </c:pt>
                <c:pt idx="7060">
                  <c:v>12.036173612553485</c:v>
                </c:pt>
                <c:pt idx="7061">
                  <c:v>5.3457748368417306</c:v>
                </c:pt>
                <c:pt idx="7062">
                  <c:v>4.1790244080673054</c:v>
                </c:pt>
                <c:pt idx="7063">
                  <c:v>-0.16411937976110666</c:v>
                </c:pt>
                <c:pt idx="7064">
                  <c:v>-12.800428089535748</c:v>
                </c:pt>
                <c:pt idx="7065">
                  <c:v>-12.929320060953852</c:v>
                </c:pt>
                <c:pt idx="7066">
                  <c:v>11.307011018304401</c:v>
                </c:pt>
                <c:pt idx="7067">
                  <c:v>3.5443205162238112</c:v>
                </c:pt>
                <c:pt idx="7068">
                  <c:v>-3.3760405900675368E-2</c:v>
                </c:pt>
                <c:pt idx="7069">
                  <c:v>-0.5662015726124946</c:v>
                </c:pt>
                <c:pt idx="7070">
                  <c:v>0.47804729680464414</c:v>
                </c:pt>
                <c:pt idx="7071">
                  <c:v>-0.10893437155316389</c:v>
                </c:pt>
                <c:pt idx="7072">
                  <c:v>1.5286267091186654</c:v>
                </c:pt>
                <c:pt idx="7073">
                  <c:v>0.30194372043320755</c:v>
                </c:pt>
                <c:pt idx="7074">
                  <c:v>-0.67814704352263799</c:v>
                </c:pt>
                <c:pt idx="7075">
                  <c:v>0.49749965947081659</c:v>
                </c:pt>
                <c:pt idx="7076">
                  <c:v>0.87446911791614124</c:v>
                </c:pt>
                <c:pt idx="7077">
                  <c:v>4.2393697881026871E-2</c:v>
                </c:pt>
                <c:pt idx="7078">
                  <c:v>4.4683613698922951E-2</c:v>
                </c:pt>
                <c:pt idx="7079">
                  <c:v>0.58256798558077316</c:v>
                </c:pt>
                <c:pt idx="7080">
                  <c:v>1.6691957768281338</c:v>
                </c:pt>
                <c:pt idx="7081">
                  <c:v>-0.21150410519371193</c:v>
                </c:pt>
                <c:pt idx="7082">
                  <c:v>0.52793155568477723</c:v>
                </c:pt>
                <c:pt idx="7083">
                  <c:v>1.965158250787699</c:v>
                </c:pt>
                <c:pt idx="7084">
                  <c:v>-3.3219280948873626</c:v>
                </c:pt>
                <c:pt idx="7085">
                  <c:v>-0.21759143507262679</c:v>
                </c:pt>
                <c:pt idx="7086">
                  <c:v>-0.37762195551728961</c:v>
                </c:pt>
                <c:pt idx="7087">
                  <c:v>0.36308541964412222</c:v>
                </c:pt>
                <c:pt idx="7088">
                  <c:v>0.73321345930509851</c:v>
                </c:pt>
                <c:pt idx="7089">
                  <c:v>-0.21818017004953344</c:v>
                </c:pt>
                <c:pt idx="7090">
                  <c:v>0.27531888561379042</c:v>
                </c:pt>
                <c:pt idx="7091">
                  <c:v>7.4341120815330272E-2</c:v>
                </c:pt>
                <c:pt idx="7092">
                  <c:v>0.25565487546819643</c:v>
                </c:pt>
                <c:pt idx="7093">
                  <c:v>0.22330006215964651</c:v>
                </c:pt>
                <c:pt idx="7094">
                  <c:v>0.37851162325372983</c:v>
                </c:pt>
                <c:pt idx="7095">
                  <c:v>0.61849212428635059</c:v>
                </c:pt>
                <c:pt idx="7096">
                  <c:v>4.0098627466287446</c:v>
                </c:pt>
                <c:pt idx="7097">
                  <c:v>-0.44930740136358988</c:v>
                </c:pt>
                <c:pt idx="7098">
                  <c:v>0</c:v>
                </c:pt>
                <c:pt idx="7099">
                  <c:v>1.3717263280055136</c:v>
                </c:pt>
                <c:pt idx="7100">
                  <c:v>0.1690235987007801</c:v>
                </c:pt>
                <c:pt idx="7101">
                  <c:v>0.3025627700204313</c:v>
                </c:pt>
                <c:pt idx="7102">
                  <c:v>0.27301849440641612</c:v>
                </c:pt>
                <c:pt idx="7103">
                  <c:v>-0.65896308216493316</c:v>
                </c:pt>
                <c:pt idx="7104">
                  <c:v>9.6564248632777812</c:v>
                </c:pt>
                <c:pt idx="7105">
                  <c:v>0.69778233105546128</c:v>
                </c:pt>
                <c:pt idx="7106">
                  <c:v>0.53152324175969579</c:v>
                </c:pt>
                <c:pt idx="7107">
                  <c:v>6.4350411410057443E-2</c:v>
                </c:pt>
                <c:pt idx="7108">
                  <c:v>-4.4394119358453728E-2</c:v>
                </c:pt>
                <c:pt idx="7109">
                  <c:v>12.534627120019968</c:v>
                </c:pt>
                <c:pt idx="7110">
                  <c:v>16.201000746356119</c:v>
                </c:pt>
                <c:pt idx="7111">
                  <c:v>7.1902937162560451E-2</c:v>
                </c:pt>
                <c:pt idx="7112">
                  <c:v>-0.46394709975978982</c:v>
                </c:pt>
                <c:pt idx="7113">
                  <c:v>-0.83399004856107095</c:v>
                </c:pt>
                <c:pt idx="7114">
                  <c:v>-0.2186402864753404</c:v>
                </c:pt>
                <c:pt idx="7115">
                  <c:v>8.0606959316875546</c:v>
                </c:pt>
                <c:pt idx="7116">
                  <c:v>1.097956969587665</c:v>
                </c:pt>
                <c:pt idx="7117">
                  <c:v>7.3837042924740528</c:v>
                </c:pt>
                <c:pt idx="7118">
                  <c:v>-8.3837042924740537</c:v>
                </c:pt>
                <c:pt idx="7119">
                  <c:v>-2.4713057189255894</c:v>
                </c:pt>
                <c:pt idx="7120">
                  <c:v>0.43928504552552056</c:v>
                </c:pt>
                <c:pt idx="7121">
                  <c:v>7.0660891904577738</c:v>
                </c:pt>
                <c:pt idx="7122">
                  <c:v>-1.0443941193584534</c:v>
                </c:pt>
                <c:pt idx="7123">
                  <c:v>7.0660891904577738</c:v>
                </c:pt>
                <c:pt idx="7124">
                  <c:v>-0.8074341888382558</c:v>
                </c:pt>
                <c:pt idx="7125">
                  <c:v>-7.6462586799900292</c:v>
                </c:pt>
                <c:pt idx="7126">
                  <c:v>0.11905267164376325</c:v>
                </c:pt>
                <c:pt idx="7127">
                  <c:v>-2.467380371752788</c:v>
                </c:pt>
                <c:pt idx="7128">
                  <c:v>0.25633975325978581</c:v>
                </c:pt>
                <c:pt idx="7129">
                  <c:v>2.6617632675126761</c:v>
                </c:pt>
                <c:pt idx="7130">
                  <c:v>-11.550746785383243</c:v>
                </c:pt>
                <c:pt idx="7131">
                  <c:v>9.229619965185119</c:v>
                </c:pt>
                <c:pt idx="7132">
                  <c:v>5.1954879375484264</c:v>
                </c:pt>
                <c:pt idx="7133">
                  <c:v>4.6325008894845165</c:v>
                </c:pt>
                <c:pt idx="7134">
                  <c:v>-2.9163200085284497</c:v>
                </c:pt>
                <c:pt idx="7135">
                  <c:v>0.78849589480628846</c:v>
                </c:pt>
                <c:pt idx="7136">
                  <c:v>-1.5909512807649921</c:v>
                </c:pt>
                <c:pt idx="7137">
                  <c:v>-3.2407042996133901</c:v>
                </c:pt>
                <c:pt idx="7138">
                  <c:v>0.80478097839377782</c:v>
                </c:pt>
                <c:pt idx="7139">
                  <c:v>0.50722712973368023</c:v>
                </c:pt>
                <c:pt idx="7140">
                  <c:v>1.4342800114769059</c:v>
                </c:pt>
                <c:pt idx="7141">
                  <c:v>1.1699250014423124</c:v>
                </c:pt>
                <c:pt idx="7142">
                  <c:v>1.4419741739066419E-3</c:v>
                </c:pt>
                <c:pt idx="7143">
                  <c:v>3.206046074566359</c:v>
                </c:pt>
                <c:pt idx="7144">
                  <c:v>-9.0474269038280219</c:v>
                </c:pt>
                <c:pt idx="7145">
                  <c:v>0.47069013396583526</c:v>
                </c:pt>
                <c:pt idx="7146">
                  <c:v>-1.9254680671198148</c:v>
                </c:pt>
                <c:pt idx="7147">
                  <c:v>10.307580315927396</c:v>
                </c:pt>
                <c:pt idx="7148">
                  <c:v>0.47643804394298733</c:v>
                </c:pt>
                <c:pt idx="7149">
                  <c:v>2.375906529400992</c:v>
                </c:pt>
                <c:pt idx="7150">
                  <c:v>5.4962835033067261</c:v>
                </c:pt>
                <c:pt idx="7151">
                  <c:v>2.375906529400992</c:v>
                </c:pt>
                <c:pt idx="7152">
                  <c:v>6.0732489820306386</c:v>
                </c:pt>
                <c:pt idx="7153">
                  <c:v>8.0606959316875546</c:v>
                </c:pt>
                <c:pt idx="7154">
                  <c:v>0.77608172443259249</c:v>
                </c:pt>
                <c:pt idx="7155">
                  <c:v>-14.330356716957944</c:v>
                </c:pt>
                <c:pt idx="7156">
                  <c:v>-9.7604427459966399</c:v>
                </c:pt>
                <c:pt idx="7157">
                  <c:v>0.87199238762392839</c:v>
                </c:pt>
                <c:pt idx="7158">
                  <c:v>0.31618411235255839</c:v>
                </c:pt>
                <c:pt idx="7159">
                  <c:v>1.3823623421390807</c:v>
                </c:pt>
                <c:pt idx="7160">
                  <c:v>8.0624959257337636</c:v>
                </c:pt>
                <c:pt idx="7161">
                  <c:v>8.1136762725405223E-2</c:v>
                </c:pt>
                <c:pt idx="7162">
                  <c:v>-8.6462586799900301</c:v>
                </c:pt>
                <c:pt idx="7163">
                  <c:v>9.0597950917951025</c:v>
                </c:pt>
                <c:pt idx="7164">
                  <c:v>2.9823598408642695</c:v>
                </c:pt>
                <c:pt idx="7165">
                  <c:v>1.7101655348224911</c:v>
                </c:pt>
                <c:pt idx="7166">
                  <c:v>-1.5012985953194302</c:v>
                </c:pt>
                <c:pt idx="7167">
                  <c:v>0</c:v>
                </c:pt>
                <c:pt idx="7168">
                  <c:v>-0.40652599942332651</c:v>
                </c:pt>
                <c:pt idx="7169">
                  <c:v>0.42223300068304759</c:v>
                </c:pt>
                <c:pt idx="7170">
                  <c:v>-5.6583528366367264E-2</c:v>
                </c:pt>
                <c:pt idx="7171">
                  <c:v>-7.9192167416989021E-2</c:v>
                </c:pt>
                <c:pt idx="7172">
                  <c:v>1.3218479473891671</c:v>
                </c:pt>
                <c:pt idx="7173">
                  <c:v>9.6450579349844787</c:v>
                </c:pt>
                <c:pt idx="7174">
                  <c:v>-10.307580315927396</c:v>
                </c:pt>
                <c:pt idx="7175">
                  <c:v>0.53051471669877981</c:v>
                </c:pt>
                <c:pt idx="7176">
                  <c:v>0.68589140957193673</c:v>
                </c:pt>
                <c:pt idx="7177">
                  <c:v>-0.21864028647534059</c:v>
                </c:pt>
                <c:pt idx="7178">
                  <c:v>-0.23623434649007838</c:v>
                </c:pt>
                <c:pt idx="7179">
                  <c:v>0.45220729186938446</c:v>
                </c:pt>
                <c:pt idx="7180">
                  <c:v>2.3104553104434142</c:v>
                </c:pt>
                <c:pt idx="7181">
                  <c:v>0.40397019537600709</c:v>
                </c:pt>
                <c:pt idx="7182">
                  <c:v>-11.786950240502948</c:v>
                </c:pt>
                <c:pt idx="7183">
                  <c:v>7.0660891904577738</c:v>
                </c:pt>
                <c:pt idx="7184">
                  <c:v>-0.22948184612276754</c:v>
                </c:pt>
                <c:pt idx="7185">
                  <c:v>0.11703942119021946</c:v>
                </c:pt>
                <c:pt idx="7186">
                  <c:v>1.2790777905942459</c:v>
                </c:pt>
                <c:pt idx="7187">
                  <c:v>0.12231140850824497</c:v>
                </c:pt>
                <c:pt idx="7188">
                  <c:v>8.3837042924740537</c:v>
                </c:pt>
                <c:pt idx="7189">
                  <c:v>1.6780719051126374</c:v>
                </c:pt>
                <c:pt idx="7190">
                  <c:v>9.2314749983679334E-2</c:v>
                </c:pt>
                <c:pt idx="7191">
                  <c:v>0.12498677683853021</c:v>
                </c:pt>
                <c:pt idx="7192">
                  <c:v>7.1191047856952544E-2</c:v>
                </c:pt>
                <c:pt idx="7193">
                  <c:v>4.4787241995213112</c:v>
                </c:pt>
                <c:pt idx="7194">
                  <c:v>-1.9794776761266548</c:v>
                </c:pt>
                <c:pt idx="7195">
                  <c:v>-7.4853994684213276E-2</c:v>
                </c:pt>
                <c:pt idx="7196">
                  <c:v>0.54432051622381039</c:v>
                </c:pt>
                <c:pt idx="7197">
                  <c:v>-13.188279751964144</c:v>
                </c:pt>
                <c:pt idx="7198">
                  <c:v>-4.35035650321388</c:v>
                </c:pt>
                <c:pt idx="7199">
                  <c:v>0.8430625022888385</c:v>
                </c:pt>
                <c:pt idx="7200">
                  <c:v>-4.8438744212341094</c:v>
                </c:pt>
                <c:pt idx="7201">
                  <c:v>-2.4457046355257854</c:v>
                </c:pt>
                <c:pt idx="7202">
                  <c:v>-11.731460464782433</c:v>
                </c:pt>
                <c:pt idx="7203">
                  <c:v>0.80684001096741176</c:v>
                </c:pt>
                <c:pt idx="7204">
                  <c:v>1.4504209798712888</c:v>
                </c:pt>
                <c:pt idx="7205">
                  <c:v>-1.9425956429897777</c:v>
                </c:pt>
                <c:pt idx="7206">
                  <c:v>2.7400767928950001</c:v>
                </c:pt>
                <c:pt idx="7207">
                  <c:v>9.3109404391481465E-2</c:v>
                </c:pt>
                <c:pt idx="7208">
                  <c:v>0.52025681133334056</c:v>
                </c:pt>
                <c:pt idx="7209">
                  <c:v>12.059006395201113</c:v>
                </c:pt>
                <c:pt idx="7210">
                  <c:v>10.085374097522386</c:v>
                </c:pt>
                <c:pt idx="7211">
                  <c:v>-5.9228321394775394</c:v>
                </c:pt>
                <c:pt idx="7212">
                  <c:v>-1.7313662949727742</c:v>
                </c:pt>
                <c:pt idx="7213">
                  <c:v>11.61378946447258</c:v>
                </c:pt>
                <c:pt idx="7214">
                  <c:v>1.9972991660613366</c:v>
                </c:pt>
                <c:pt idx="7215">
                  <c:v>-15.238815216041109</c:v>
                </c:pt>
                <c:pt idx="7216">
                  <c:v>0.19258069347107484</c:v>
                </c:pt>
                <c:pt idx="7217">
                  <c:v>0.55770628206643802</c:v>
                </c:pt>
                <c:pt idx="7218">
                  <c:v>12.628825226704336</c:v>
                </c:pt>
                <c:pt idx="7219">
                  <c:v>-0.53686821252011097</c:v>
                </c:pt>
                <c:pt idx="7220">
                  <c:v>9.8672787397096631</c:v>
                </c:pt>
                <c:pt idx="7221">
                  <c:v>0.21254463538010088</c:v>
                </c:pt>
                <c:pt idx="7222">
                  <c:v>-1.8740320534856723</c:v>
                </c:pt>
                <c:pt idx="7223">
                  <c:v>0.29852349055241861</c:v>
                </c:pt>
                <c:pt idx="7224">
                  <c:v>-2.5427931314028165E-2</c:v>
                </c:pt>
                <c:pt idx="7225">
                  <c:v>-4.3236050469309874E-2</c:v>
                </c:pt>
                <c:pt idx="7226">
                  <c:v>0.18491771591778502</c:v>
                </c:pt>
                <c:pt idx="7227">
                  <c:v>0.46631800422253694</c:v>
                </c:pt>
                <c:pt idx="7228">
                  <c:v>-0.19058555576410174</c:v>
                </c:pt>
                <c:pt idx="7229">
                  <c:v>2.5992434968167486</c:v>
                </c:pt>
                <c:pt idx="7230">
                  <c:v>-0.16982487339001892</c:v>
                </c:pt>
                <c:pt idx="7231">
                  <c:v>1.5962596383779275</c:v>
                </c:pt>
                <c:pt idx="7232">
                  <c:v>-1.1148762196854005</c:v>
                </c:pt>
                <c:pt idx="7233">
                  <c:v>0.39266968625038928</c:v>
                </c:pt>
                <c:pt idx="7234">
                  <c:v>0.61591042708234744</c:v>
                </c:pt>
                <c:pt idx="7235">
                  <c:v>-0.55307843970137005</c:v>
                </c:pt>
                <c:pt idx="7236">
                  <c:v>-11.814048332230835</c:v>
                </c:pt>
                <c:pt idx="7237">
                  <c:v>-11.703038388986416</c:v>
                </c:pt>
                <c:pt idx="7238">
                  <c:v>9.6444571875092606</c:v>
                </c:pt>
                <c:pt idx="7239">
                  <c:v>3.0150377554316534E-3</c:v>
                </c:pt>
                <c:pt idx="7240">
                  <c:v>-0.20059383105788642</c:v>
                </c:pt>
                <c:pt idx="7241">
                  <c:v>-0.37280926388954638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7.1050354706982892</c:v>
                </c:pt>
                <c:pt idx="7247">
                  <c:v>0.1408625358398497</c:v>
                </c:pt>
                <c:pt idx="7248">
                  <c:v>-0.24674301354873379</c:v>
                </c:pt>
                <c:pt idx="7249">
                  <c:v>-10.146780789986686</c:v>
                </c:pt>
                <c:pt idx="7250">
                  <c:v>0.50089823593268168</c:v>
                </c:pt>
                <c:pt idx="7251">
                  <c:v>0.18403194763768804</c:v>
                </c:pt>
                <c:pt idx="7252">
                  <c:v>0.41831263131170465</c:v>
                </c:pt>
                <c:pt idx="7253">
                  <c:v>-1.2851363961386151</c:v>
                </c:pt>
                <c:pt idx="7254">
                  <c:v>0.12220593237317062</c:v>
                </c:pt>
                <c:pt idx="7255">
                  <c:v>0.77137562495203749</c:v>
                </c:pt>
                <c:pt idx="7256">
                  <c:v>1.4208431209600498</c:v>
                </c:pt>
                <c:pt idx="7257">
                  <c:v>-0.37093840354892882</c:v>
                </c:pt>
                <c:pt idx="7258">
                  <c:v>0.58496250072115619</c:v>
                </c:pt>
                <c:pt idx="7259">
                  <c:v>2.2128625752007602</c:v>
                </c:pt>
                <c:pt idx="7260">
                  <c:v>-1.7776075786635521</c:v>
                </c:pt>
                <c:pt idx="7261">
                  <c:v>-13.800394382888996</c:v>
                </c:pt>
                <c:pt idx="7262">
                  <c:v>-9.0606959316875546</c:v>
                </c:pt>
                <c:pt idx="7263">
                  <c:v>5.3784481473379087</c:v>
                </c:pt>
                <c:pt idx="7264">
                  <c:v>0.22650852980867975</c:v>
                </c:pt>
                <c:pt idx="7265">
                  <c:v>-1.5825600105058517</c:v>
                </c:pt>
                <c:pt idx="7266">
                  <c:v>-10.307200809140809</c:v>
                </c:pt>
                <c:pt idx="7267">
                  <c:v>0.71459778113775163</c:v>
                </c:pt>
                <c:pt idx="7268">
                  <c:v>0.38872622216299646</c:v>
                </c:pt>
                <c:pt idx="7269">
                  <c:v>10.582455645110581</c:v>
                </c:pt>
                <c:pt idx="7270">
                  <c:v>0</c:v>
                </c:pt>
                <c:pt idx="7271">
                  <c:v>-1.4392721826379291</c:v>
                </c:pt>
                <c:pt idx="7272">
                  <c:v>0.12829554924908659</c:v>
                </c:pt>
                <c:pt idx="7273">
                  <c:v>6.790406450180346E-2</c:v>
                </c:pt>
                <c:pt idx="7274">
                  <c:v>-0.353950549886208</c:v>
                </c:pt>
                <c:pt idx="7275">
                  <c:v>1.97525097694077</c:v>
                </c:pt>
                <c:pt idx="7276">
                  <c:v>0.57095061662454649</c:v>
                </c:pt>
                <c:pt idx="7277">
                  <c:v>0.79703549197937218</c:v>
                </c:pt>
                <c:pt idx="7278">
                  <c:v>0.79703549197937218</c:v>
                </c:pt>
                <c:pt idx="7279">
                  <c:v>-0.15041684255309878</c:v>
                </c:pt>
                <c:pt idx="7280">
                  <c:v>-9.0606959316875546</c:v>
                </c:pt>
                <c:pt idx="7281">
                  <c:v>0.54916177929330956</c:v>
                </c:pt>
                <c:pt idx="7282">
                  <c:v>-9.9667457608995313</c:v>
                </c:pt>
                <c:pt idx="7283">
                  <c:v>-12.167627216919835</c:v>
                </c:pt>
                <c:pt idx="7284">
                  <c:v>0.99640673527599177</c:v>
                </c:pt>
                <c:pt idx="7285">
                  <c:v>0.18286405714981016</c:v>
                </c:pt>
                <c:pt idx="7286">
                  <c:v>-4.5571445565813935</c:v>
                </c:pt>
                <c:pt idx="7287">
                  <c:v>1.1852387003287868</c:v>
                </c:pt>
                <c:pt idx="7288">
                  <c:v>0.3271647432535093</c:v>
                </c:pt>
                <c:pt idx="7289">
                  <c:v>12.081483438093674</c:v>
                </c:pt>
                <c:pt idx="7290">
                  <c:v>0.22948184612276745</c:v>
                </c:pt>
                <c:pt idx="7291">
                  <c:v>-2.6875322343617043</c:v>
                </c:pt>
                <c:pt idx="7292">
                  <c:v>-9.229619965185119</c:v>
                </c:pt>
                <c:pt idx="7293">
                  <c:v>-10.518653155673389</c:v>
                </c:pt>
                <c:pt idx="7294">
                  <c:v>-0.48215169513738099</c:v>
                </c:pt>
                <c:pt idx="7295">
                  <c:v>1.3105020786313923</c:v>
                </c:pt>
                <c:pt idx="7296">
                  <c:v>10.059344460824425</c:v>
                </c:pt>
                <c:pt idx="7297">
                  <c:v>0.12350627062983954</c:v>
                </c:pt>
                <c:pt idx="7298">
                  <c:v>-9.0606959316875546</c:v>
                </c:pt>
                <c:pt idx="7299">
                  <c:v>-0.88452278258006389</c:v>
                </c:pt>
                <c:pt idx="7300">
                  <c:v>1.3639921544539064</c:v>
                </c:pt>
                <c:pt idx="7301">
                  <c:v>10.644156719937438</c:v>
                </c:pt>
                <c:pt idx="7302">
                  <c:v>0.58436200329692412</c:v>
                </c:pt>
                <c:pt idx="7303">
                  <c:v>0.99896987140151083</c:v>
                </c:pt>
                <c:pt idx="7304">
                  <c:v>11.008662048984913</c:v>
                </c:pt>
                <c:pt idx="7305">
                  <c:v>-3.005301627133953E-4</c:v>
                </c:pt>
                <c:pt idx="7306">
                  <c:v>-10.45189794595189</c:v>
                </c:pt>
                <c:pt idx="7307">
                  <c:v>0.89260944351217308</c:v>
                </c:pt>
                <c:pt idx="7308">
                  <c:v>0.15696934633839921</c:v>
                </c:pt>
                <c:pt idx="7309">
                  <c:v>0.87661758449471783</c:v>
                </c:pt>
                <c:pt idx="7310">
                  <c:v>0.22487341084020251</c:v>
                </c:pt>
                <c:pt idx="7311">
                  <c:v>-0.5322210386491828</c:v>
                </c:pt>
                <c:pt idx="7312">
                  <c:v>1.7357638489564529</c:v>
                </c:pt>
                <c:pt idx="7313">
                  <c:v>-2.9572955490457615</c:v>
                </c:pt>
                <c:pt idx="7314">
                  <c:v>-10.813781191217037</c:v>
                </c:pt>
                <c:pt idx="7315">
                  <c:v>1.8398655017504972</c:v>
                </c:pt>
                <c:pt idx="7316">
                  <c:v>-0.39689015256858434</c:v>
                </c:pt>
                <c:pt idx="7317">
                  <c:v>0.28950661719498505</c:v>
                </c:pt>
                <c:pt idx="7318">
                  <c:v>-13.380911949563341</c:v>
                </c:pt>
                <c:pt idx="7319">
                  <c:v>8.8683081332894673</c:v>
                </c:pt>
                <c:pt idx="7320">
                  <c:v>11.228818690495881</c:v>
                </c:pt>
                <c:pt idx="7321">
                  <c:v>0.48438554596957878</c:v>
                </c:pt>
                <c:pt idx="7322">
                  <c:v>1.497499659470817</c:v>
                </c:pt>
                <c:pt idx="7323">
                  <c:v>-0.17008529198643471</c:v>
                </c:pt>
                <c:pt idx="7324">
                  <c:v>0.51457317282975823</c:v>
                </c:pt>
                <c:pt idx="7325">
                  <c:v>-15.344307467925921</c:v>
                </c:pt>
                <c:pt idx="7326">
                  <c:v>4.3678643790542218</c:v>
                </c:pt>
                <c:pt idx="7327">
                  <c:v>-2.8869015795995141</c:v>
                </c:pt>
                <c:pt idx="7328">
                  <c:v>-9.0606959316875546</c:v>
                </c:pt>
                <c:pt idx="7329">
                  <c:v>7.2149785755835097E-2</c:v>
                </c:pt>
                <c:pt idx="7330">
                  <c:v>10.759888183221834</c:v>
                </c:pt>
                <c:pt idx="7331">
                  <c:v>-0.49595749466241129</c:v>
                </c:pt>
                <c:pt idx="7332">
                  <c:v>-4.7725895038969268</c:v>
                </c:pt>
                <c:pt idx="7333">
                  <c:v>0.81557542886257262</c:v>
                </c:pt>
                <c:pt idx="7334">
                  <c:v>0.22424797791492976</c:v>
                </c:pt>
                <c:pt idx="7335">
                  <c:v>-0.1133817994177428</c:v>
                </c:pt>
                <c:pt idx="7336">
                  <c:v>0.91050184916089738</c:v>
                </c:pt>
                <c:pt idx="7337">
                  <c:v>0.15319985422781088</c:v>
                </c:pt>
                <c:pt idx="7338">
                  <c:v>-3.5361942891478045E-2</c:v>
                </c:pt>
                <c:pt idx="7339">
                  <c:v>0.22449394398173561</c:v>
                </c:pt>
                <c:pt idx="7340">
                  <c:v>-2.0464102559715577E-2</c:v>
                </c:pt>
                <c:pt idx="7341">
                  <c:v>9.9535673550914375E-2</c:v>
                </c:pt>
                <c:pt idx="7342">
                  <c:v>0.11371460872067628</c:v>
                </c:pt>
                <c:pt idx="7343">
                  <c:v>-0.28950661719498444</c:v>
                </c:pt>
                <c:pt idx="7344">
                  <c:v>0.32000748882484858</c:v>
                </c:pt>
                <c:pt idx="7345">
                  <c:v>0.23266075679027509</c:v>
                </c:pt>
                <c:pt idx="7346">
                  <c:v>0.57008922423962605</c:v>
                </c:pt>
                <c:pt idx="7347">
                  <c:v>3.00168835015277</c:v>
                </c:pt>
                <c:pt idx="7348">
                  <c:v>0.97725738156601105</c:v>
                </c:pt>
                <c:pt idx="7349">
                  <c:v>1.1828640571498108</c:v>
                </c:pt>
                <c:pt idx="7350">
                  <c:v>0.98866782472881543</c:v>
                </c:pt>
                <c:pt idx="7351">
                  <c:v>0.12807981391455442</c:v>
                </c:pt>
                <c:pt idx="7352">
                  <c:v>1.0827030484355786E-2</c:v>
                </c:pt>
                <c:pt idx="7353">
                  <c:v>3.5623909730721222E-2</c:v>
                </c:pt>
                <c:pt idx="7354">
                  <c:v>5.3439258961460415E-2</c:v>
                </c:pt>
                <c:pt idx="7355">
                  <c:v>-0.46855300860584564</c:v>
                </c:pt>
                <c:pt idx="7356">
                  <c:v>0.46394709975979032</c:v>
                </c:pt>
                <c:pt idx="7357">
                  <c:v>1.0713174045016527</c:v>
                </c:pt>
                <c:pt idx="7358">
                  <c:v>0.52636784681030802</c:v>
                </c:pt>
                <c:pt idx="7359">
                  <c:v>-13.904446464505721</c:v>
                </c:pt>
                <c:pt idx="7360">
                  <c:v>0.3185295184254972</c:v>
                </c:pt>
                <c:pt idx="7361">
                  <c:v>0.38605843230707781</c:v>
                </c:pt>
                <c:pt idx="7362">
                  <c:v>0.38605843230707781</c:v>
                </c:pt>
                <c:pt idx="7363">
                  <c:v>0.17407664471277937</c:v>
                </c:pt>
                <c:pt idx="7364">
                  <c:v>0.2789759497028152</c:v>
                </c:pt>
                <c:pt idx="7365">
                  <c:v>0.23890274336089537</c:v>
                </c:pt>
                <c:pt idx="7366">
                  <c:v>2.4746020532786508</c:v>
                </c:pt>
                <c:pt idx="7367">
                  <c:v>2.4746020532786508</c:v>
                </c:pt>
                <c:pt idx="7368">
                  <c:v>-0.13972476366661307</c:v>
                </c:pt>
                <c:pt idx="7369">
                  <c:v>-0.285317951753151</c:v>
                </c:pt>
                <c:pt idx="7370">
                  <c:v>-7.5551033007176915E-2</c:v>
                </c:pt>
                <c:pt idx="7371">
                  <c:v>3.8939161044911179E-3</c:v>
                </c:pt>
                <c:pt idx="7372">
                  <c:v>0.23918766387942605</c:v>
                </c:pt>
                <c:pt idx="7373">
                  <c:v>0.15779124580645706</c:v>
                </c:pt>
                <c:pt idx="7374">
                  <c:v>0.17825398563677461</c:v>
                </c:pt>
                <c:pt idx="7375">
                  <c:v>0.15395136523457165</c:v>
                </c:pt>
                <c:pt idx="7376">
                  <c:v>0.16481086974567022</c:v>
                </c:pt>
                <c:pt idx="7377">
                  <c:v>-9.46368741380752E-2</c:v>
                </c:pt>
                <c:pt idx="7378">
                  <c:v>-1.0265608262711348</c:v>
                </c:pt>
                <c:pt idx="7379">
                  <c:v>-15.081289245950657</c:v>
                </c:pt>
                <c:pt idx="7380">
                  <c:v>5.9149820159564291E-2</c:v>
                </c:pt>
                <c:pt idx="7381">
                  <c:v>-4.9327712363568282E-2</c:v>
                </c:pt>
                <c:pt idx="7382">
                  <c:v>0.90885211194180449</c:v>
                </c:pt>
                <c:pt idx="7383">
                  <c:v>-0.58456203020064201</c:v>
                </c:pt>
                <c:pt idx="7384">
                  <c:v>-3.7263903928640634</c:v>
                </c:pt>
                <c:pt idx="7385">
                  <c:v>8.6462586799900301</c:v>
                </c:pt>
                <c:pt idx="7386">
                  <c:v>1.0840642647884746</c:v>
                </c:pt>
                <c:pt idx="7387">
                  <c:v>10.702749878828293</c:v>
                </c:pt>
                <c:pt idx="7388">
                  <c:v>0.10945114241599706</c:v>
                </c:pt>
                <c:pt idx="7389">
                  <c:v>0.39522901819866385</c:v>
                </c:pt>
                <c:pt idx="7390">
                  <c:v>0.1429579538420431</c:v>
                </c:pt>
                <c:pt idx="7391">
                  <c:v>0.1429579538420431</c:v>
                </c:pt>
                <c:pt idx="7392">
                  <c:v>0.1429579538420431</c:v>
                </c:pt>
                <c:pt idx="7393">
                  <c:v>0.12489124782780874</c:v>
                </c:pt>
                <c:pt idx="7394">
                  <c:v>0.12489124782780874</c:v>
                </c:pt>
                <c:pt idx="7395">
                  <c:v>-0.16544335038375815</c:v>
                </c:pt>
                <c:pt idx="7396">
                  <c:v>-0.40808473863707667</c:v>
                </c:pt>
                <c:pt idx="7397">
                  <c:v>-1.0888316142736243E-2</c:v>
                </c:pt>
                <c:pt idx="7398">
                  <c:v>0.39844098874814848</c:v>
                </c:pt>
                <c:pt idx="7399">
                  <c:v>0.55873095914797644</c:v>
                </c:pt>
                <c:pt idx="7400">
                  <c:v>7.66212816029124E-2</c:v>
                </c:pt>
                <c:pt idx="7401">
                  <c:v>8.1739314456997798E-3</c:v>
                </c:pt>
                <c:pt idx="7402">
                  <c:v>4.4394119358453749E-2</c:v>
                </c:pt>
                <c:pt idx="7403">
                  <c:v>6.8171502641579548E-2</c:v>
                </c:pt>
                <c:pt idx="7404">
                  <c:v>7.3657041725308986E-2</c:v>
                </c:pt>
                <c:pt idx="7405">
                  <c:v>0.55090066464752308</c:v>
                </c:pt>
                <c:pt idx="7406">
                  <c:v>1.278859372995476</c:v>
                </c:pt>
                <c:pt idx="7407">
                  <c:v>4.5514659252368486E-2</c:v>
                </c:pt>
                <c:pt idx="7408">
                  <c:v>1.9151100344911336E-2</c:v>
                </c:pt>
                <c:pt idx="7409">
                  <c:v>1.5767315858316231E-2</c:v>
                </c:pt>
                <c:pt idx="7410">
                  <c:v>-0.85903894944804426</c:v>
                </c:pt>
                <c:pt idx="7411">
                  <c:v>0.31487333735341216</c:v>
                </c:pt>
                <c:pt idx="7412">
                  <c:v>0.15412314531941945</c:v>
                </c:pt>
                <c:pt idx="7413">
                  <c:v>0.54251155301814891</c:v>
                </c:pt>
                <c:pt idx="7414">
                  <c:v>0.25869111592754473</c:v>
                </c:pt>
                <c:pt idx="7415">
                  <c:v>0.35085528035086461</c:v>
                </c:pt>
                <c:pt idx="7416">
                  <c:v>0.32038427982202489</c:v>
                </c:pt>
                <c:pt idx="7417">
                  <c:v>0.35693454471527553</c:v>
                </c:pt>
                <c:pt idx="7418">
                  <c:v>-0.5719063478957096</c:v>
                </c:pt>
                <c:pt idx="7419">
                  <c:v>-0.5800967455493401</c:v>
                </c:pt>
                <c:pt idx="7420">
                  <c:v>1.1119549328049823</c:v>
                </c:pt>
                <c:pt idx="7421">
                  <c:v>0.87406842494289771</c:v>
                </c:pt>
                <c:pt idx="7422">
                  <c:v>-1.9569312781081138</c:v>
                </c:pt>
                <c:pt idx="7423">
                  <c:v>0.48450000923851305</c:v>
                </c:pt>
                <c:pt idx="7424">
                  <c:v>0.99640075894593227</c:v>
                </c:pt>
                <c:pt idx="7425">
                  <c:v>0.65618411800751575</c:v>
                </c:pt>
                <c:pt idx="7426">
                  <c:v>-12.188279751964144</c:v>
                </c:pt>
                <c:pt idx="7427">
                  <c:v>-0.5719063478957096</c:v>
                </c:pt>
                <c:pt idx="7428">
                  <c:v>-0.79354912253257348</c:v>
                </c:pt>
                <c:pt idx="7429">
                  <c:v>-5.7081095207267625E-2</c:v>
                </c:pt>
                <c:pt idx="7430">
                  <c:v>-7.3777926139547673E-2</c:v>
                </c:pt>
                <c:pt idx="7431">
                  <c:v>0.30012372456901415</c:v>
                </c:pt>
                <c:pt idx="7432">
                  <c:v>1.2459102280425844</c:v>
                </c:pt>
                <c:pt idx="7433">
                  <c:v>-1.4876652993662416</c:v>
                </c:pt>
                <c:pt idx="7434">
                  <c:v>0.505829539757782</c:v>
                </c:pt>
                <c:pt idx="7435">
                  <c:v>-11.731601884675786</c:v>
                </c:pt>
                <c:pt idx="7436">
                  <c:v>-0.61972791888183298</c:v>
                </c:pt>
                <c:pt idx="7437">
                  <c:v>-11.344665782303407</c:v>
                </c:pt>
                <c:pt idx="7438">
                  <c:v>-0.73462735209700547</c:v>
                </c:pt>
                <c:pt idx="7439">
                  <c:v>-0.40017954055173072</c:v>
                </c:pt>
                <c:pt idx="7440">
                  <c:v>0</c:v>
                </c:pt>
                <c:pt idx="7441">
                  <c:v>-0.30812229536233188</c:v>
                </c:pt>
                <c:pt idx="7442">
                  <c:v>9.6450579349844787</c:v>
                </c:pt>
                <c:pt idx="7443">
                  <c:v>-8.0624959257337636</c:v>
                </c:pt>
                <c:pt idx="7444">
                  <c:v>1.7040151723649195</c:v>
                </c:pt>
                <c:pt idx="7445">
                  <c:v>-0.7062687969432897</c:v>
                </c:pt>
                <c:pt idx="7446">
                  <c:v>2.5227723045660171</c:v>
                </c:pt>
                <c:pt idx="7447">
                  <c:v>12.307011018304399</c:v>
                </c:pt>
                <c:pt idx="7448">
                  <c:v>-0.65156154033751557</c:v>
                </c:pt>
                <c:pt idx="7449">
                  <c:v>1.187226310202528</c:v>
                </c:pt>
                <c:pt idx="7450">
                  <c:v>9.7604427459966399</c:v>
                </c:pt>
                <c:pt idx="7451">
                  <c:v>8.0606959316875546</c:v>
                </c:pt>
                <c:pt idx="7452">
                  <c:v>0.71926359243274718</c:v>
                </c:pt>
                <c:pt idx="7453">
                  <c:v>0.53433642765118816</c:v>
                </c:pt>
                <c:pt idx="7454">
                  <c:v>-1.2615924316598874</c:v>
                </c:pt>
                <c:pt idx="7455">
                  <c:v>-6.0732489820306386</c:v>
                </c:pt>
                <c:pt idx="7456">
                  <c:v>2.1478986951123136</c:v>
                </c:pt>
                <c:pt idx="7457">
                  <c:v>10.229219383469125</c:v>
                </c:pt>
                <c:pt idx="7458">
                  <c:v>8.8809266957855959E-2</c:v>
                </c:pt>
                <c:pt idx="7459">
                  <c:v>-0.26119104238391666</c:v>
                </c:pt>
                <c:pt idx="7460">
                  <c:v>0.2255597004151311</c:v>
                </c:pt>
                <c:pt idx="7461">
                  <c:v>0.4830739671093699</c:v>
                </c:pt>
                <c:pt idx="7462">
                  <c:v>-2.1583498071082743E-2</c:v>
                </c:pt>
                <c:pt idx="7463">
                  <c:v>0.84338765330236054</c:v>
                </c:pt>
                <c:pt idx="7464">
                  <c:v>-0.62457435662001293</c:v>
                </c:pt>
                <c:pt idx="7465">
                  <c:v>-6.0135177438093725</c:v>
                </c:pt>
                <c:pt idx="7466">
                  <c:v>0.40911266532173862</c:v>
                </c:pt>
                <c:pt idx="7467">
                  <c:v>0.95650701842533625</c:v>
                </c:pt>
                <c:pt idx="7468">
                  <c:v>-1.3664027240279673</c:v>
                </c:pt>
                <c:pt idx="7469">
                  <c:v>-0.32525781950121718</c:v>
                </c:pt>
                <c:pt idx="7470">
                  <c:v>0.87368355021859945</c:v>
                </c:pt>
                <c:pt idx="7471">
                  <c:v>2.0418201756946268</c:v>
                </c:pt>
                <c:pt idx="7472">
                  <c:v>6.0732489820306386</c:v>
                </c:pt>
                <c:pt idx="7473">
                  <c:v>2.3677317845004868</c:v>
                </c:pt>
                <c:pt idx="7474">
                  <c:v>-8.4931883070134955</c:v>
                </c:pt>
                <c:pt idx="7475">
                  <c:v>0.53287398957270216</c:v>
                </c:pt>
                <c:pt idx="7476">
                  <c:v>0.77229866727848684</c:v>
                </c:pt>
                <c:pt idx="7477">
                  <c:v>0.48089004657346973</c:v>
                </c:pt>
                <c:pt idx="7478">
                  <c:v>3.1417562086322901</c:v>
                </c:pt>
                <c:pt idx="7479">
                  <c:v>-0.13430109171159069</c:v>
                </c:pt>
                <c:pt idx="7480">
                  <c:v>4.6362829700699235</c:v>
                </c:pt>
                <c:pt idx="7481">
                  <c:v>-0.13178987255554128</c:v>
                </c:pt>
                <c:pt idx="7482">
                  <c:v>1.4710715341931719</c:v>
                </c:pt>
                <c:pt idx="7483">
                  <c:v>0.87337757285318329</c:v>
                </c:pt>
                <c:pt idx="7484">
                  <c:v>-0.65350468347336299</c:v>
                </c:pt>
                <c:pt idx="7485">
                  <c:v>-0.44118978713481211</c:v>
                </c:pt>
                <c:pt idx="7486">
                  <c:v>-0.33703498727757097</c:v>
                </c:pt>
                <c:pt idx="7487">
                  <c:v>0.21351426998999509</c:v>
                </c:pt>
                <c:pt idx="7488">
                  <c:v>-13.287808556012996</c:v>
                </c:pt>
                <c:pt idx="7489">
                  <c:v>0.5421494171821829</c:v>
                </c:pt>
                <c:pt idx="7490">
                  <c:v>-0.2812727921190723</c:v>
                </c:pt>
                <c:pt idx="7491">
                  <c:v>0.38109016735550627</c:v>
                </c:pt>
                <c:pt idx="7492">
                  <c:v>2.0697540327968653</c:v>
                </c:pt>
                <c:pt idx="7493">
                  <c:v>-0.28540221886224804</c:v>
                </c:pt>
                <c:pt idx="7494">
                  <c:v>0.47145080818411017</c:v>
                </c:pt>
                <c:pt idx="7495">
                  <c:v>-0.8514774752899118</c:v>
                </c:pt>
                <c:pt idx="7496">
                  <c:v>0.82077543781992568</c:v>
                </c:pt>
                <c:pt idx="7497">
                  <c:v>-0.53765678594279931</c:v>
                </c:pt>
                <c:pt idx="7498">
                  <c:v>-11.103287808412022</c:v>
                </c:pt>
                <c:pt idx="7499">
                  <c:v>0.92929700865679821</c:v>
                </c:pt>
                <c:pt idx="7500">
                  <c:v>8.0624959257337636</c:v>
                </c:pt>
                <c:pt idx="7501">
                  <c:v>1.584821094689101</c:v>
                </c:pt>
                <c:pt idx="7502">
                  <c:v>-9.9535673550914402E-2</c:v>
                </c:pt>
                <c:pt idx="7503">
                  <c:v>12.344295907915818</c:v>
                </c:pt>
                <c:pt idx="7504">
                  <c:v>-10.291938090319151</c:v>
                </c:pt>
                <c:pt idx="7505">
                  <c:v>-9.0606959316875546</c:v>
                </c:pt>
                <c:pt idx="7506">
                  <c:v>14.135736002431859</c:v>
                </c:pt>
                <c:pt idx="7507">
                  <c:v>2.1138751128234348</c:v>
                </c:pt>
                <c:pt idx="7508">
                  <c:v>1.6657451554372018</c:v>
                </c:pt>
                <c:pt idx="7509">
                  <c:v>8.0606959316875546</c:v>
                </c:pt>
                <c:pt idx="7510">
                  <c:v>10.381182412624446</c:v>
                </c:pt>
                <c:pt idx="7511">
                  <c:v>11.188176705998535</c:v>
                </c:pt>
                <c:pt idx="7512">
                  <c:v>10.147204924942228</c:v>
                </c:pt>
                <c:pt idx="7513">
                  <c:v>1.1563420291693873</c:v>
                </c:pt>
                <c:pt idx="7514">
                  <c:v>0.40525647848625845</c:v>
                </c:pt>
                <c:pt idx="7515">
                  <c:v>0.82442843541654587</c:v>
                </c:pt>
                <c:pt idx="7516">
                  <c:v>-0.80735492205760429</c:v>
                </c:pt>
                <c:pt idx="7517">
                  <c:v>-1.1001238085125404</c:v>
                </c:pt>
                <c:pt idx="7518">
                  <c:v>5.6413308905266017E-2</c:v>
                </c:pt>
                <c:pt idx="7519">
                  <c:v>0.61297687689075275</c:v>
                </c:pt>
                <c:pt idx="7520">
                  <c:v>0.53051471669878003</c:v>
                </c:pt>
                <c:pt idx="7521">
                  <c:v>-0.41503749927884365</c:v>
                </c:pt>
                <c:pt idx="7522">
                  <c:v>1.3312059084753733</c:v>
                </c:pt>
                <c:pt idx="7523">
                  <c:v>-11.146780789986687</c:v>
                </c:pt>
                <c:pt idx="7524">
                  <c:v>3.0379294556323231</c:v>
                </c:pt>
                <c:pt idx="7525">
                  <c:v>-0.30314461920794672</c:v>
                </c:pt>
                <c:pt idx="7526">
                  <c:v>3.3199716186746766</c:v>
                </c:pt>
                <c:pt idx="7527">
                  <c:v>0.13972476366661321</c:v>
                </c:pt>
                <c:pt idx="7528">
                  <c:v>-9.229619965185119</c:v>
                </c:pt>
                <c:pt idx="7529">
                  <c:v>0.6882917474305168</c:v>
                </c:pt>
                <c:pt idx="7530">
                  <c:v>0.57018714804075776</c:v>
                </c:pt>
                <c:pt idx="7531">
                  <c:v>-4.8603480096714886</c:v>
                </c:pt>
                <c:pt idx="7532">
                  <c:v>-11.613636010763889</c:v>
                </c:pt>
                <c:pt idx="7533">
                  <c:v>1.4441838449383606</c:v>
                </c:pt>
                <c:pt idx="7534">
                  <c:v>-2.0563643768794857</c:v>
                </c:pt>
                <c:pt idx="7535">
                  <c:v>0.33091687811461695</c:v>
                </c:pt>
                <c:pt idx="7536">
                  <c:v>1.320847019497031</c:v>
                </c:pt>
                <c:pt idx="7537">
                  <c:v>3.2016338611696504</c:v>
                </c:pt>
                <c:pt idx="7538">
                  <c:v>0.31487333735341216</c:v>
                </c:pt>
                <c:pt idx="7539">
                  <c:v>0.98657948423767772</c:v>
                </c:pt>
                <c:pt idx="7540">
                  <c:v>-1.3423921974470781</c:v>
                </c:pt>
                <c:pt idx="7541">
                  <c:v>1.0087702096277325</c:v>
                </c:pt>
                <c:pt idx="7542">
                  <c:v>0.2085866218114176</c:v>
                </c:pt>
                <c:pt idx="7543">
                  <c:v>0.22152254187633516</c:v>
                </c:pt>
                <c:pt idx="7544">
                  <c:v>-13.188279751964144</c:v>
                </c:pt>
                <c:pt idx="7545">
                  <c:v>0.99284020842713405</c:v>
                </c:pt>
                <c:pt idx="7546">
                  <c:v>-0.43186212192020251</c:v>
                </c:pt>
                <c:pt idx="7547">
                  <c:v>14.135762718264584</c:v>
                </c:pt>
                <c:pt idx="7548">
                  <c:v>-7.5974318526833731</c:v>
                </c:pt>
                <c:pt idx="7549">
                  <c:v>0.95320578852105908</c:v>
                </c:pt>
                <c:pt idx="7550">
                  <c:v>-0.67780150963984021</c:v>
                </c:pt>
                <c:pt idx="7551">
                  <c:v>0.53936563428104556</c:v>
                </c:pt>
                <c:pt idx="7552">
                  <c:v>-8.3837042924740537</c:v>
                </c:pt>
                <c:pt idx="7553">
                  <c:v>5.9586464899053935</c:v>
                </c:pt>
                <c:pt idx="7554">
                  <c:v>-8.3837042924740537</c:v>
                </c:pt>
                <c:pt idx="7555">
                  <c:v>12.840384550711667</c:v>
                </c:pt>
                <c:pt idx="7556">
                  <c:v>0.20645087746742652</c:v>
                </c:pt>
                <c:pt idx="7557">
                  <c:v>0.43888424123321168</c:v>
                </c:pt>
                <c:pt idx="7558">
                  <c:v>0.55625691701065272</c:v>
                </c:pt>
                <c:pt idx="7559">
                  <c:v>0.34354190799342493</c:v>
                </c:pt>
                <c:pt idx="7560">
                  <c:v>-1.8983103367573122E-2</c:v>
                </c:pt>
                <c:pt idx="7561">
                  <c:v>9.5196362528432132</c:v>
                </c:pt>
                <c:pt idx="7562">
                  <c:v>9.5196362528432132</c:v>
                </c:pt>
                <c:pt idx="7563">
                  <c:v>10.229219383469125</c:v>
                </c:pt>
                <c:pt idx="7564">
                  <c:v>-0.55458885167763716</c:v>
                </c:pt>
                <c:pt idx="7565">
                  <c:v>0.50119414302855803</c:v>
                </c:pt>
                <c:pt idx="7566">
                  <c:v>-0.29099623533547148</c:v>
                </c:pt>
                <c:pt idx="7567">
                  <c:v>-0.25418348825152809</c:v>
                </c:pt>
                <c:pt idx="7568">
                  <c:v>0.26829013128528878</c:v>
                </c:pt>
                <c:pt idx="7569">
                  <c:v>0.25238716163428504</c:v>
                </c:pt>
                <c:pt idx="7570">
                  <c:v>0.16710998583525824</c:v>
                </c:pt>
                <c:pt idx="7571">
                  <c:v>2.1154772174199361</c:v>
                </c:pt>
                <c:pt idx="7572">
                  <c:v>-0.10167141789490536</c:v>
                </c:pt>
                <c:pt idx="7573">
                  <c:v>2.413085780834396</c:v>
                </c:pt>
                <c:pt idx="7574">
                  <c:v>7.0660891904577738</c:v>
                </c:pt>
                <c:pt idx="7575">
                  <c:v>-0.16573720447887885</c:v>
                </c:pt>
                <c:pt idx="7576">
                  <c:v>6.0732489820306386</c:v>
                </c:pt>
                <c:pt idx="7577">
                  <c:v>10.307580315927396</c:v>
                </c:pt>
                <c:pt idx="7578">
                  <c:v>0.31230505543583958</c:v>
                </c:pt>
                <c:pt idx="7579">
                  <c:v>3.1439297929093675</c:v>
                </c:pt>
                <c:pt idx="7580">
                  <c:v>0.25733204646961055</c:v>
                </c:pt>
                <c:pt idx="7581">
                  <c:v>1.0227200765000835</c:v>
                </c:pt>
                <c:pt idx="7582">
                  <c:v>-9.8667637673533513</c:v>
                </c:pt>
                <c:pt idx="7583">
                  <c:v>0.66215759500780302</c:v>
                </c:pt>
                <c:pt idx="7584">
                  <c:v>4.5277376320282059</c:v>
                </c:pt>
                <c:pt idx="7585">
                  <c:v>-6.5348711190867853E-2</c:v>
                </c:pt>
                <c:pt idx="7586">
                  <c:v>0.25993516717490733</c:v>
                </c:pt>
                <c:pt idx="7587">
                  <c:v>-0.24882054661409306</c:v>
                </c:pt>
                <c:pt idx="7588">
                  <c:v>12.501920096027913</c:v>
                </c:pt>
                <c:pt idx="7589">
                  <c:v>3.4765418160676631E-2</c:v>
                </c:pt>
                <c:pt idx="7590">
                  <c:v>0.32192809488736263</c:v>
                </c:pt>
                <c:pt idx="7591">
                  <c:v>0.3959286763311391</c:v>
                </c:pt>
                <c:pt idx="7592">
                  <c:v>10.059344460824425</c:v>
                </c:pt>
                <c:pt idx="7593">
                  <c:v>10.585512203543919</c:v>
                </c:pt>
                <c:pt idx="7594">
                  <c:v>0.18371195317238806</c:v>
                </c:pt>
                <c:pt idx="7595">
                  <c:v>-0.77595972578206984</c:v>
                </c:pt>
                <c:pt idx="7596">
                  <c:v>1.4285658841234907</c:v>
                </c:pt>
                <c:pt idx="7597">
                  <c:v>0.46893050727404578</c:v>
                </c:pt>
                <c:pt idx="7598">
                  <c:v>0.3499424710569588</c:v>
                </c:pt>
                <c:pt idx="7599">
                  <c:v>7.7108925697766242E-2</c:v>
                </c:pt>
                <c:pt idx="7600">
                  <c:v>1.0499252253316826</c:v>
                </c:pt>
                <c:pt idx="7601">
                  <c:v>0.1232441004636259</c:v>
                </c:pt>
                <c:pt idx="7602">
                  <c:v>-0.16492432038394633</c:v>
                </c:pt>
                <c:pt idx="7603">
                  <c:v>0.51281271496532055</c:v>
                </c:pt>
                <c:pt idx="7604">
                  <c:v>-10.703038388986418</c:v>
                </c:pt>
                <c:pt idx="7605">
                  <c:v>1.5716278622195454</c:v>
                </c:pt>
                <c:pt idx="7606">
                  <c:v>-0.87446911791614124</c:v>
                </c:pt>
                <c:pt idx="7607">
                  <c:v>-0.64075027890690317</c:v>
                </c:pt>
                <c:pt idx="7608">
                  <c:v>8.0624959257337636</c:v>
                </c:pt>
                <c:pt idx="7609">
                  <c:v>-10.866506212226202</c:v>
                </c:pt>
                <c:pt idx="7610">
                  <c:v>-1.1634987322828796</c:v>
                </c:pt>
                <c:pt idx="7611">
                  <c:v>0.68526692157741353</c:v>
                </c:pt>
                <c:pt idx="7612">
                  <c:v>0.67242534197149562</c:v>
                </c:pt>
                <c:pt idx="7613">
                  <c:v>-0.45685767497347074</c:v>
                </c:pt>
                <c:pt idx="7614">
                  <c:v>4.0776018190280299</c:v>
                </c:pt>
                <c:pt idx="7615">
                  <c:v>-0.11445872458491493</c:v>
                </c:pt>
                <c:pt idx="7616">
                  <c:v>-1.8451143980218285</c:v>
                </c:pt>
                <c:pt idx="7617">
                  <c:v>-12.125198191061759</c:v>
                </c:pt>
                <c:pt idx="7618">
                  <c:v>3.9188632372745946</c:v>
                </c:pt>
                <c:pt idx="7619">
                  <c:v>-8.0624959257337636</c:v>
                </c:pt>
                <c:pt idx="7620">
                  <c:v>11.965904504239749</c:v>
                </c:pt>
                <c:pt idx="7621">
                  <c:v>0.23309712167968999</c:v>
                </c:pt>
                <c:pt idx="7622">
                  <c:v>0.56259468769270182</c:v>
                </c:pt>
                <c:pt idx="7623">
                  <c:v>-2.0000000000000004</c:v>
                </c:pt>
                <c:pt idx="7624">
                  <c:v>-0.12444737092448882</c:v>
                </c:pt>
                <c:pt idx="7625">
                  <c:v>2.8996950942043149</c:v>
                </c:pt>
                <c:pt idx="7626">
                  <c:v>-0.40406638145784041</c:v>
                </c:pt>
                <c:pt idx="7627">
                  <c:v>0.83581136810683243</c:v>
                </c:pt>
                <c:pt idx="7628">
                  <c:v>0.28699430477797527</c:v>
                </c:pt>
                <c:pt idx="7629">
                  <c:v>6.2735755347962746E-2</c:v>
                </c:pt>
                <c:pt idx="7630">
                  <c:v>1.2437062667865559</c:v>
                </c:pt>
                <c:pt idx="7631">
                  <c:v>0.46973178196328474</c:v>
                </c:pt>
                <c:pt idx="7632">
                  <c:v>-0.33816873589457336</c:v>
                </c:pt>
                <c:pt idx="7633">
                  <c:v>0.24327115101236418</c:v>
                </c:pt>
                <c:pt idx="7634">
                  <c:v>-0.6974372299795687</c:v>
                </c:pt>
                <c:pt idx="7635">
                  <c:v>1.3785116232537298</c:v>
                </c:pt>
                <c:pt idx="7636">
                  <c:v>9.5189809291704002</c:v>
                </c:pt>
                <c:pt idx="7637">
                  <c:v>7.4472453267762155</c:v>
                </c:pt>
                <c:pt idx="7638">
                  <c:v>1.7655347463629767</c:v>
                </c:pt>
                <c:pt idx="7639">
                  <c:v>2.2370391973008492</c:v>
                </c:pt>
                <c:pt idx="7640">
                  <c:v>-10.381182412624446</c:v>
                </c:pt>
                <c:pt idx="7641">
                  <c:v>0.50618538733703944</c:v>
                </c:pt>
                <c:pt idx="7642">
                  <c:v>0.11547721741993588</c:v>
                </c:pt>
                <c:pt idx="7643">
                  <c:v>1.0919224894410391</c:v>
                </c:pt>
                <c:pt idx="7644">
                  <c:v>0.11042398969365065</c:v>
                </c:pt>
                <c:pt idx="7645">
                  <c:v>0.46433279553561718</c:v>
                </c:pt>
                <c:pt idx="7646">
                  <c:v>1.8898170822495772</c:v>
                </c:pt>
                <c:pt idx="7647">
                  <c:v>-0.561878887608115</c:v>
                </c:pt>
                <c:pt idx="7648">
                  <c:v>2.5849625007211561</c:v>
                </c:pt>
                <c:pt idx="7649">
                  <c:v>-10.059795091795101</c:v>
                </c:pt>
                <c:pt idx="7650">
                  <c:v>5.1153398636767093</c:v>
                </c:pt>
                <c:pt idx="7651">
                  <c:v>5.5262412501027365</c:v>
                </c:pt>
                <c:pt idx="7652">
                  <c:v>0.24000343717845293</c:v>
                </c:pt>
                <c:pt idx="7653">
                  <c:v>0.26303440583379434</c:v>
                </c:pt>
                <c:pt idx="7654">
                  <c:v>6.0732489820306386</c:v>
                </c:pt>
                <c:pt idx="7655">
                  <c:v>-13.885473953418325</c:v>
                </c:pt>
                <c:pt idx="7656">
                  <c:v>2.0696341878370519</c:v>
                </c:pt>
                <c:pt idx="7657">
                  <c:v>0.38927440321376194</c:v>
                </c:pt>
                <c:pt idx="7658">
                  <c:v>-0.67389622914144443</c:v>
                </c:pt>
                <c:pt idx="7659">
                  <c:v>1.185866545311334</c:v>
                </c:pt>
                <c:pt idx="7660">
                  <c:v>-0.28950661719498505</c:v>
                </c:pt>
                <c:pt idx="7661">
                  <c:v>7.6486571760385464</c:v>
                </c:pt>
                <c:pt idx="7662">
                  <c:v>-0.35492721333770455</c:v>
                </c:pt>
                <c:pt idx="7663">
                  <c:v>-0.15466612150323683</c:v>
                </c:pt>
                <c:pt idx="7664">
                  <c:v>14.514241460423165</c:v>
                </c:pt>
                <c:pt idx="7665">
                  <c:v>0.10664256004517472</c:v>
                </c:pt>
                <c:pt idx="7666">
                  <c:v>0.68427705463934585</c:v>
                </c:pt>
                <c:pt idx="7667">
                  <c:v>-7.9899547173870475E-2</c:v>
                </c:pt>
                <c:pt idx="7668">
                  <c:v>-0.11925984947911011</c:v>
                </c:pt>
                <c:pt idx="7669">
                  <c:v>-0.377430779270364</c:v>
                </c:pt>
                <c:pt idx="7670">
                  <c:v>-0.11395618929708598</c:v>
                </c:pt>
                <c:pt idx="7671">
                  <c:v>-0.74961124904013077</c:v>
                </c:pt>
                <c:pt idx="7672">
                  <c:v>0</c:v>
                </c:pt>
                <c:pt idx="7673">
                  <c:v>-2.5088799218138141E-2</c:v>
                </c:pt>
                <c:pt idx="7674">
                  <c:v>2.2944473584652552</c:v>
                </c:pt>
                <c:pt idx="7675">
                  <c:v>6.2464086946653646E-2</c:v>
                </c:pt>
                <c:pt idx="7676">
                  <c:v>0.19068356160910999</c:v>
                </c:pt>
                <c:pt idx="7677">
                  <c:v>-2.0599486763334065</c:v>
                </c:pt>
                <c:pt idx="7678">
                  <c:v>-13.840318978135199</c:v>
                </c:pt>
                <c:pt idx="7679">
                  <c:v>0.97245367311433772</c:v>
                </c:pt>
                <c:pt idx="7680">
                  <c:v>1.4923963819850834</c:v>
                </c:pt>
                <c:pt idx="7681">
                  <c:v>-0.42760617278189955</c:v>
                </c:pt>
                <c:pt idx="7682">
                  <c:v>-8.0624959257337636</c:v>
                </c:pt>
                <c:pt idx="7683">
                  <c:v>-9.9469062744563992</c:v>
                </c:pt>
                <c:pt idx="7684">
                  <c:v>-12.059119092544519</c:v>
                </c:pt>
                <c:pt idx="7685">
                  <c:v>1.0619277491432018</c:v>
                </c:pt>
                <c:pt idx="7686">
                  <c:v>3.259527154046181</c:v>
                </c:pt>
                <c:pt idx="7687">
                  <c:v>8.0624959257337636</c:v>
                </c:pt>
                <c:pt idx="7688">
                  <c:v>0.15795235977623617</c:v>
                </c:pt>
                <c:pt idx="7689">
                  <c:v>0.37550913509220646</c:v>
                </c:pt>
                <c:pt idx="7690">
                  <c:v>-11.229219383469125</c:v>
                </c:pt>
                <c:pt idx="7691">
                  <c:v>-0.8145864912886801</c:v>
                </c:pt>
                <c:pt idx="7692">
                  <c:v>1.8236772273595372</c:v>
                </c:pt>
                <c:pt idx="7693">
                  <c:v>-10.229619965185119</c:v>
                </c:pt>
                <c:pt idx="7694">
                  <c:v>0.56768450928932068</c:v>
                </c:pt>
                <c:pt idx="7695">
                  <c:v>0.86367852878721973</c:v>
                </c:pt>
                <c:pt idx="7696">
                  <c:v>-0.97075747787693745</c:v>
                </c:pt>
                <c:pt idx="7697">
                  <c:v>2.9422845021437123</c:v>
                </c:pt>
                <c:pt idx="7698">
                  <c:v>-0.11196464690917277</c:v>
                </c:pt>
                <c:pt idx="7699">
                  <c:v>-0.11272631092107613</c:v>
                </c:pt>
                <c:pt idx="7700">
                  <c:v>2.425363351960566</c:v>
                </c:pt>
                <c:pt idx="7701">
                  <c:v>0.3430078130061901</c:v>
                </c:pt>
                <c:pt idx="7702">
                  <c:v>9.5183253076908674</c:v>
                </c:pt>
                <c:pt idx="7703">
                  <c:v>3.8791630697929338</c:v>
                </c:pt>
                <c:pt idx="7704">
                  <c:v>1.0780025120012733</c:v>
                </c:pt>
                <c:pt idx="7705">
                  <c:v>-1.1142754722101826</c:v>
                </c:pt>
                <c:pt idx="7706">
                  <c:v>-6.7414669864011483</c:v>
                </c:pt>
                <c:pt idx="7707">
                  <c:v>-6.0732489820306386</c:v>
                </c:pt>
                <c:pt idx="7708">
                  <c:v>-0.15200309344504997</c:v>
                </c:pt>
                <c:pt idx="7709">
                  <c:v>0.50663414003619667</c:v>
                </c:pt>
                <c:pt idx="7710">
                  <c:v>-4.997635079478866</c:v>
                </c:pt>
                <c:pt idx="7711">
                  <c:v>-10.917372079476841</c:v>
                </c:pt>
                <c:pt idx="7712">
                  <c:v>1.513543044231269</c:v>
                </c:pt>
                <c:pt idx="7713">
                  <c:v>0.37706964907982332</c:v>
                </c:pt>
                <c:pt idx="7714">
                  <c:v>-10.059344460824425</c:v>
                </c:pt>
                <c:pt idx="7715">
                  <c:v>7.2310259370853744</c:v>
                </c:pt>
                <c:pt idx="7716">
                  <c:v>-0.12029423371771159</c:v>
                </c:pt>
                <c:pt idx="7717">
                  <c:v>-0.98000852481253387</c:v>
                </c:pt>
                <c:pt idx="7718">
                  <c:v>7.6486571760385464</c:v>
                </c:pt>
                <c:pt idx="7719">
                  <c:v>-1.53051471669878</c:v>
                </c:pt>
                <c:pt idx="7720">
                  <c:v>0.25375659224578306</c:v>
                </c:pt>
                <c:pt idx="7721">
                  <c:v>0.18857770834420434</c:v>
                </c:pt>
                <c:pt idx="7722">
                  <c:v>0.29564877008851331</c:v>
                </c:pt>
                <c:pt idx="7723">
                  <c:v>0.35267161831847016</c:v>
                </c:pt>
                <c:pt idx="7724">
                  <c:v>1.3479233034203066</c:v>
                </c:pt>
                <c:pt idx="7725">
                  <c:v>1.0641303374197155</c:v>
                </c:pt>
                <c:pt idx="7726">
                  <c:v>-9.4464684003492339E-2</c:v>
                </c:pt>
                <c:pt idx="7727">
                  <c:v>9.6215315259302978E-2</c:v>
                </c:pt>
                <c:pt idx="7728">
                  <c:v>-1.2400804207401479</c:v>
                </c:pt>
                <c:pt idx="7729">
                  <c:v>2.1862008262718109</c:v>
                </c:pt>
                <c:pt idx="7730">
                  <c:v>0.32192809488736235</c:v>
                </c:pt>
                <c:pt idx="7731">
                  <c:v>-2.7682505019307135</c:v>
                </c:pt>
                <c:pt idx="7732">
                  <c:v>1.112150734413119</c:v>
                </c:pt>
                <c:pt idx="7733">
                  <c:v>-0.12553088208385862</c:v>
                </c:pt>
                <c:pt idx="7734">
                  <c:v>-1.8483975995281936</c:v>
                </c:pt>
                <c:pt idx="7735">
                  <c:v>-0.52111078649479592</c:v>
                </c:pt>
                <c:pt idx="7736">
                  <c:v>0.63832572631988138</c:v>
                </c:pt>
                <c:pt idx="7737">
                  <c:v>-1.3714937314105181E-2</c:v>
                </c:pt>
                <c:pt idx="7738">
                  <c:v>1.0004006929732432</c:v>
                </c:pt>
                <c:pt idx="7739">
                  <c:v>-1.3878741242427308E-3</c:v>
                </c:pt>
                <c:pt idx="7740">
                  <c:v>1.3770696490798233</c:v>
                </c:pt>
                <c:pt idx="7741">
                  <c:v>-0.97547768086593112</c:v>
                </c:pt>
                <c:pt idx="7742">
                  <c:v>0.41203875564900816</c:v>
                </c:pt>
                <c:pt idx="7743">
                  <c:v>10.518653155673389</c:v>
                </c:pt>
                <c:pt idx="7744">
                  <c:v>0.21299372333419844</c:v>
                </c:pt>
                <c:pt idx="7745">
                  <c:v>4.0689473537174923</c:v>
                </c:pt>
                <c:pt idx="7746">
                  <c:v>1.0848888975865132</c:v>
                </c:pt>
                <c:pt idx="7747">
                  <c:v>8.6438561897747253</c:v>
                </c:pt>
                <c:pt idx="7748">
                  <c:v>-4.3714208452923424</c:v>
                </c:pt>
                <c:pt idx="7749">
                  <c:v>-1.4332175153438649</c:v>
                </c:pt>
                <c:pt idx="7750">
                  <c:v>0.1955508091178067</c:v>
                </c:pt>
                <c:pt idx="7751">
                  <c:v>0.2783011624871044</c:v>
                </c:pt>
                <c:pt idx="7752">
                  <c:v>-0.2561393928621456</c:v>
                </c:pt>
                <c:pt idx="7753">
                  <c:v>3.7608714617549293</c:v>
                </c:pt>
                <c:pt idx="7754">
                  <c:v>2.6394997847305888</c:v>
                </c:pt>
                <c:pt idx="7755">
                  <c:v>0.16992500144231265</c:v>
                </c:pt>
                <c:pt idx="7756">
                  <c:v>0.66073000833912099</c:v>
                </c:pt>
                <c:pt idx="7757">
                  <c:v>0.16579642094693892</c:v>
                </c:pt>
                <c:pt idx="7758">
                  <c:v>0.83399004856107106</c:v>
                </c:pt>
                <c:pt idx="7759">
                  <c:v>-5.0874628412503391</c:v>
                </c:pt>
                <c:pt idx="7760">
                  <c:v>2.2972018080174372</c:v>
                </c:pt>
                <c:pt idx="7761">
                  <c:v>-0.32496215497699582</c:v>
                </c:pt>
                <c:pt idx="7762">
                  <c:v>-0.44873701784106118</c:v>
                </c:pt>
                <c:pt idx="7763">
                  <c:v>-0.12248400652499507</c:v>
                </c:pt>
                <c:pt idx="7764">
                  <c:v>-0.16992500144231246</c:v>
                </c:pt>
                <c:pt idx="7765">
                  <c:v>0.22032995487955562</c:v>
                </c:pt>
                <c:pt idx="7766">
                  <c:v>1.658963082164933</c:v>
                </c:pt>
                <c:pt idx="7767">
                  <c:v>0.86539553429067906</c:v>
                </c:pt>
                <c:pt idx="7768">
                  <c:v>12.643856189774723</c:v>
                </c:pt>
                <c:pt idx="7769">
                  <c:v>-0.34778283818294908</c:v>
                </c:pt>
                <c:pt idx="7770">
                  <c:v>-5.9857574131704743</c:v>
                </c:pt>
                <c:pt idx="7771">
                  <c:v>10.147204924942228</c:v>
                </c:pt>
                <c:pt idx="7772">
                  <c:v>11.188176705998535</c:v>
                </c:pt>
                <c:pt idx="7773">
                  <c:v>10.966024713800364</c:v>
                </c:pt>
                <c:pt idx="7774">
                  <c:v>1.1186444964986189</c:v>
                </c:pt>
                <c:pt idx="7775">
                  <c:v>-0.83650126771712052</c:v>
                </c:pt>
                <c:pt idx="7776">
                  <c:v>2.4662449951872802</c:v>
                </c:pt>
                <c:pt idx="7777">
                  <c:v>6.0732489820306386</c:v>
                </c:pt>
                <c:pt idx="7778">
                  <c:v>0.18137263126062375</c:v>
                </c:pt>
                <c:pt idx="7779">
                  <c:v>7.0660891904577738</c:v>
                </c:pt>
                <c:pt idx="7780">
                  <c:v>-4.6866392011911966</c:v>
                </c:pt>
                <c:pt idx="7781">
                  <c:v>0.26918663281538896</c:v>
                </c:pt>
                <c:pt idx="7782">
                  <c:v>10.833089708959287</c:v>
                </c:pt>
                <c:pt idx="7783">
                  <c:v>0.51078159366738429</c:v>
                </c:pt>
                <c:pt idx="7784">
                  <c:v>-1.2001918869957444</c:v>
                </c:pt>
                <c:pt idx="7785">
                  <c:v>-0.73616431947696737</c:v>
                </c:pt>
                <c:pt idx="7786">
                  <c:v>0.22478693647683048</c:v>
                </c:pt>
                <c:pt idx="7787">
                  <c:v>1.7369655941662063</c:v>
                </c:pt>
                <c:pt idx="7788">
                  <c:v>7.6462586799900292</c:v>
                </c:pt>
                <c:pt idx="7789">
                  <c:v>8.0606959316875546</c:v>
                </c:pt>
                <c:pt idx="7790">
                  <c:v>0.86445532928812174</c:v>
                </c:pt>
                <c:pt idx="7791">
                  <c:v>-0.42425602930822259</c:v>
                </c:pt>
                <c:pt idx="7792">
                  <c:v>6.5494638194997705</c:v>
                </c:pt>
                <c:pt idx="7793">
                  <c:v>-11.673750739438065</c:v>
                </c:pt>
                <c:pt idx="7794">
                  <c:v>13.582455645110581</c:v>
                </c:pt>
                <c:pt idx="7795">
                  <c:v>8.0588936890535692</c:v>
                </c:pt>
                <c:pt idx="7796">
                  <c:v>-0.13191167550558097</c:v>
                </c:pt>
                <c:pt idx="7797">
                  <c:v>-9.7604427459966399</c:v>
                </c:pt>
                <c:pt idx="7798">
                  <c:v>9.8672787397096631</c:v>
                </c:pt>
                <c:pt idx="7799">
                  <c:v>8.3822637581148385</c:v>
                </c:pt>
                <c:pt idx="7800">
                  <c:v>-10.146780789986687</c:v>
                </c:pt>
                <c:pt idx="7801">
                  <c:v>-0.93240192184918957</c:v>
                </c:pt>
                <c:pt idx="7802">
                  <c:v>10.45189794595189</c:v>
                </c:pt>
                <c:pt idx="7803">
                  <c:v>8.1916290146907471</c:v>
                </c:pt>
                <c:pt idx="7804">
                  <c:v>0.34513548604868749</c:v>
                </c:pt>
                <c:pt idx="7805">
                  <c:v>0.34792330342030658</c:v>
                </c:pt>
                <c:pt idx="7806">
                  <c:v>0.41485255023162054</c:v>
                </c:pt>
                <c:pt idx="7807">
                  <c:v>-0.52853976205489084</c:v>
                </c:pt>
                <c:pt idx="7808">
                  <c:v>6.4429434958487288</c:v>
                </c:pt>
                <c:pt idx="7809">
                  <c:v>-5.3457748368417297</c:v>
                </c:pt>
                <c:pt idx="7810">
                  <c:v>7.9677442801733264E-2</c:v>
                </c:pt>
                <c:pt idx="7811">
                  <c:v>-2.6027862540088367</c:v>
                </c:pt>
                <c:pt idx="7812">
                  <c:v>1.767339243209725</c:v>
                </c:pt>
                <c:pt idx="7813">
                  <c:v>-0.91753783980802739</c:v>
                </c:pt>
                <c:pt idx="7814">
                  <c:v>9.1051980127903179E-2</c:v>
                </c:pt>
                <c:pt idx="7815">
                  <c:v>-0.47713362037075624</c:v>
                </c:pt>
                <c:pt idx="7816">
                  <c:v>0.46394709975979032</c:v>
                </c:pt>
                <c:pt idx="7817">
                  <c:v>-0.28293396327149861</c:v>
                </c:pt>
                <c:pt idx="7818">
                  <c:v>-12.485326189240524</c:v>
                </c:pt>
                <c:pt idx="7819">
                  <c:v>-10.229619965185119</c:v>
                </c:pt>
                <c:pt idx="7820">
                  <c:v>-4.7725895038969268</c:v>
                </c:pt>
                <c:pt idx="7821">
                  <c:v>0.21546374100205468</c:v>
                </c:pt>
                <c:pt idx="7822">
                  <c:v>9.7598881832218343</c:v>
                </c:pt>
                <c:pt idx="7823">
                  <c:v>-1.5849625007211567</c:v>
                </c:pt>
                <c:pt idx="7824">
                  <c:v>1</c:v>
                </c:pt>
                <c:pt idx="7825">
                  <c:v>0.98114097274868439</c:v>
                </c:pt>
                <c:pt idx="7826">
                  <c:v>-6.8286654283030161</c:v>
                </c:pt>
                <c:pt idx="7827">
                  <c:v>-3.2992830981427481</c:v>
                </c:pt>
                <c:pt idx="7828">
                  <c:v>-5.0262902510243179E-2</c:v>
                </c:pt>
                <c:pt idx="7829">
                  <c:v>-0.79638608104672137</c:v>
                </c:pt>
                <c:pt idx="7830">
                  <c:v>8.3837042924740537</c:v>
                </c:pt>
                <c:pt idx="7831">
                  <c:v>2.4306111313137588</c:v>
                </c:pt>
                <c:pt idx="7832">
                  <c:v>-7.6486571760385464</c:v>
                </c:pt>
                <c:pt idx="7833">
                  <c:v>12.43402002712266</c:v>
                </c:pt>
                <c:pt idx="7834">
                  <c:v>-9.0415295222218431E-2</c:v>
                </c:pt>
                <c:pt idx="7835">
                  <c:v>0.13124453327825245</c:v>
                </c:pt>
                <c:pt idx="7836">
                  <c:v>-0.37357467157351909</c:v>
                </c:pt>
                <c:pt idx="7837">
                  <c:v>0.68195882719679712</c:v>
                </c:pt>
                <c:pt idx="7838">
                  <c:v>-8.6462586799900301</c:v>
                </c:pt>
                <c:pt idx="7839">
                  <c:v>-0.14336417517117722</c:v>
                </c:pt>
                <c:pt idx="7840">
                  <c:v>12.501920096027913</c:v>
                </c:pt>
                <c:pt idx="7841">
                  <c:v>-0.62015192918345652</c:v>
                </c:pt>
                <c:pt idx="7842">
                  <c:v>4.3692338096657197</c:v>
                </c:pt>
                <c:pt idx="7843">
                  <c:v>0.12462665451374458</c:v>
                </c:pt>
                <c:pt idx="7844">
                  <c:v>-8.0624959257337636</c:v>
                </c:pt>
                <c:pt idx="7845">
                  <c:v>-11.786950240502948</c:v>
                </c:pt>
                <c:pt idx="7846">
                  <c:v>-0.17433018056231397</c:v>
                </c:pt>
                <c:pt idx="7847">
                  <c:v>7.8426646956816295E-2</c:v>
                </c:pt>
                <c:pt idx="7848">
                  <c:v>1.0690416444296511</c:v>
                </c:pt>
                <c:pt idx="7849">
                  <c:v>0.6995383153995598</c:v>
                </c:pt>
                <c:pt idx="7850">
                  <c:v>0.57373524529790165</c:v>
                </c:pt>
                <c:pt idx="7851">
                  <c:v>-9.697008846681919E-2</c:v>
                </c:pt>
                <c:pt idx="7852">
                  <c:v>0.16337134761625752</c:v>
                </c:pt>
                <c:pt idx="7853">
                  <c:v>5.1074184594269358E-2</c:v>
                </c:pt>
                <c:pt idx="7854">
                  <c:v>-10.966265102877133</c:v>
                </c:pt>
                <c:pt idx="7855">
                  <c:v>2.7349237326344165</c:v>
                </c:pt>
                <c:pt idx="7856">
                  <c:v>0.28590887208638077</c:v>
                </c:pt>
                <c:pt idx="7857">
                  <c:v>0.15004556934433344</c:v>
                </c:pt>
                <c:pt idx="7858">
                  <c:v>8.8683081332894673</c:v>
                </c:pt>
                <c:pt idx="7859">
                  <c:v>10.059795091795101</c:v>
                </c:pt>
                <c:pt idx="7860">
                  <c:v>1.3911907573244759</c:v>
                </c:pt>
                <c:pt idx="7861">
                  <c:v>-3.8073549220576046</c:v>
                </c:pt>
                <c:pt idx="7862">
                  <c:v>10.644156719937438</c:v>
                </c:pt>
                <c:pt idx="7863">
                  <c:v>1.4566384037456168</c:v>
                </c:pt>
                <c:pt idx="7864">
                  <c:v>-1.9958000114707144</c:v>
                </c:pt>
                <c:pt idx="7865">
                  <c:v>-7.6486571760385464</c:v>
                </c:pt>
                <c:pt idx="7866">
                  <c:v>9.0606959316875546</c:v>
                </c:pt>
                <c:pt idx="7867">
                  <c:v>3.1708859727338057E-2</c:v>
                </c:pt>
                <c:pt idx="7868">
                  <c:v>-2.6968553807920532</c:v>
                </c:pt>
                <c:pt idx="7869">
                  <c:v>0.42795338716412906</c:v>
                </c:pt>
                <c:pt idx="7870">
                  <c:v>9.1630475465568031E-2</c:v>
                </c:pt>
                <c:pt idx="7871">
                  <c:v>0.35477697446136963</c:v>
                </c:pt>
                <c:pt idx="7872">
                  <c:v>-0.15145234137083319</c:v>
                </c:pt>
                <c:pt idx="7873">
                  <c:v>0.18712398654676121</c:v>
                </c:pt>
                <c:pt idx="7874">
                  <c:v>0.49530277303916215</c:v>
                </c:pt>
                <c:pt idx="7875">
                  <c:v>0.21644928197041732</c:v>
                </c:pt>
                <c:pt idx="7876">
                  <c:v>-8.0624959257337636</c:v>
                </c:pt>
                <c:pt idx="7877">
                  <c:v>1.4788341498598132</c:v>
                </c:pt>
                <c:pt idx="7878">
                  <c:v>0.77657745006506296</c:v>
                </c:pt>
                <c:pt idx="7879">
                  <c:v>0.54314232502652904</c:v>
                </c:pt>
                <c:pt idx="7880">
                  <c:v>0.30039493333772072</c:v>
                </c:pt>
                <c:pt idx="7881">
                  <c:v>-12.10339709935112</c:v>
                </c:pt>
                <c:pt idx="7882">
                  <c:v>0.82102985895468061</c:v>
                </c:pt>
                <c:pt idx="7883">
                  <c:v>10.813781191217037</c:v>
                </c:pt>
                <c:pt idx="7884">
                  <c:v>-0.27350140488486263</c:v>
                </c:pt>
                <c:pt idx="7885">
                  <c:v>0.32192809488736207</c:v>
                </c:pt>
                <c:pt idx="7886">
                  <c:v>0.5605346288644838</c:v>
                </c:pt>
                <c:pt idx="7887">
                  <c:v>0.54269677374414638</c:v>
                </c:pt>
                <c:pt idx="7888">
                  <c:v>6.0732489820306386</c:v>
                </c:pt>
                <c:pt idx="7889">
                  <c:v>-0.43101113548658482</c:v>
                </c:pt>
                <c:pt idx="7890">
                  <c:v>-8.3837042924740537</c:v>
                </c:pt>
                <c:pt idx="7891">
                  <c:v>-0.43245364213827453</c:v>
                </c:pt>
                <c:pt idx="7892">
                  <c:v>-0.8129144473995048</c:v>
                </c:pt>
                <c:pt idx="7893">
                  <c:v>1.106915203916512</c:v>
                </c:pt>
                <c:pt idx="7894">
                  <c:v>-0.15458649791246123</c:v>
                </c:pt>
                <c:pt idx="7895">
                  <c:v>0.73648501620010709</c:v>
                </c:pt>
                <c:pt idx="7896">
                  <c:v>-5.3841677038332182E-2</c:v>
                </c:pt>
                <c:pt idx="7897">
                  <c:v>-1.2130644419460548</c:v>
                </c:pt>
                <c:pt idx="7898">
                  <c:v>0.71424551766612232</c:v>
                </c:pt>
                <c:pt idx="7899">
                  <c:v>-3.6368442924193514</c:v>
                </c:pt>
                <c:pt idx="7900">
                  <c:v>-2.5635300939125836</c:v>
                </c:pt>
                <c:pt idx="7901">
                  <c:v>0.23029761942179419</c:v>
                </c:pt>
                <c:pt idx="7902">
                  <c:v>-0.16005964831610831</c:v>
                </c:pt>
                <c:pt idx="7903">
                  <c:v>-0.47804729680464397</c:v>
                </c:pt>
                <c:pt idx="7904">
                  <c:v>11.58276924038209</c:v>
                </c:pt>
                <c:pt idx="7905">
                  <c:v>-6.5077946401986964</c:v>
                </c:pt>
                <c:pt idx="7906">
                  <c:v>-1.406854295030816</c:v>
                </c:pt>
                <c:pt idx="7907">
                  <c:v>3.3594028003060248</c:v>
                </c:pt>
                <c:pt idx="7908">
                  <c:v>5.0626073069968143E-2</c:v>
                </c:pt>
                <c:pt idx="7909">
                  <c:v>3.2288186904958809</c:v>
                </c:pt>
                <c:pt idx="7910">
                  <c:v>0</c:v>
                </c:pt>
                <c:pt idx="7911">
                  <c:v>-13.628825226704336</c:v>
                </c:pt>
                <c:pt idx="7912">
                  <c:v>3.8346311649482656E-2</c:v>
                </c:pt>
                <c:pt idx="7913">
                  <c:v>0.69767646305214914</c:v>
                </c:pt>
                <c:pt idx="7914">
                  <c:v>0.89257092429145168</c:v>
                </c:pt>
                <c:pt idx="7915">
                  <c:v>0.29304697490023363</c:v>
                </c:pt>
                <c:pt idx="7916">
                  <c:v>0.56187888760811522</c:v>
                </c:pt>
                <c:pt idx="7917">
                  <c:v>-0.99640673527599144</c:v>
                </c:pt>
                <c:pt idx="7918">
                  <c:v>0.13716805228210779</c:v>
                </c:pt>
                <c:pt idx="7919">
                  <c:v>-0.16013449824950282</c:v>
                </c:pt>
                <c:pt idx="7920">
                  <c:v>1.4037305326862857</c:v>
                </c:pt>
                <c:pt idx="7921">
                  <c:v>3.9648253646926599</c:v>
                </c:pt>
                <c:pt idx="7922">
                  <c:v>8.6462586799900301</c:v>
                </c:pt>
                <c:pt idx="7923">
                  <c:v>11.344665782303407</c:v>
                </c:pt>
                <c:pt idx="7924">
                  <c:v>10.451211111832329</c:v>
                </c:pt>
                <c:pt idx="7925">
                  <c:v>-11.229219383469125</c:v>
                </c:pt>
                <c:pt idx="7926">
                  <c:v>-14.188202468179961</c:v>
                </c:pt>
                <c:pt idx="7927">
                  <c:v>0.58496250072115619</c:v>
                </c:pt>
                <c:pt idx="7928">
                  <c:v>0.19148695850563408</c:v>
                </c:pt>
                <c:pt idx="7929">
                  <c:v>1</c:v>
                </c:pt>
                <c:pt idx="7930">
                  <c:v>1.2223924213364481</c:v>
                </c:pt>
                <c:pt idx="7931">
                  <c:v>16.095067301607052</c:v>
                </c:pt>
                <c:pt idx="7932">
                  <c:v>0.71620703399940855</c:v>
                </c:pt>
                <c:pt idx="7933">
                  <c:v>1.4847056599265878</c:v>
                </c:pt>
                <c:pt idx="7934">
                  <c:v>7.0660891904577721</c:v>
                </c:pt>
                <c:pt idx="7935">
                  <c:v>0.2847294769331124</c:v>
                </c:pt>
                <c:pt idx="7936">
                  <c:v>0.17799830197799416</c:v>
                </c:pt>
                <c:pt idx="7937">
                  <c:v>9.0606959316875546</c:v>
                </c:pt>
                <c:pt idx="7938">
                  <c:v>0.27563444261342734</c:v>
                </c:pt>
                <c:pt idx="7939">
                  <c:v>-0.81179626483937883</c:v>
                </c:pt>
                <c:pt idx="7940">
                  <c:v>0</c:v>
                </c:pt>
                <c:pt idx="7941">
                  <c:v>0.77657745006506296</c:v>
                </c:pt>
                <c:pt idx="7942">
                  <c:v>0.4150374992788437</c:v>
                </c:pt>
                <c:pt idx="7943">
                  <c:v>0.50814690367032533</c:v>
                </c:pt>
                <c:pt idx="7944">
                  <c:v>-0.40878059688392465</c:v>
                </c:pt>
                <c:pt idx="7945">
                  <c:v>13.188279751964144</c:v>
                </c:pt>
                <c:pt idx="7946">
                  <c:v>0.24392558288608912</c:v>
                </c:pt>
                <c:pt idx="7947">
                  <c:v>-0.54179464156478252</c:v>
                </c:pt>
                <c:pt idx="7948">
                  <c:v>0.39638479237695223</c:v>
                </c:pt>
                <c:pt idx="7949">
                  <c:v>10.381542951184585</c:v>
                </c:pt>
                <c:pt idx="7950">
                  <c:v>1.8801602299939968</c:v>
                </c:pt>
                <c:pt idx="7951">
                  <c:v>-0.158503822362487</c:v>
                </c:pt>
                <c:pt idx="7952">
                  <c:v>1.0000000000000002</c:v>
                </c:pt>
                <c:pt idx="7953">
                  <c:v>9.2288186904958813</c:v>
                </c:pt>
                <c:pt idx="7954">
                  <c:v>0.31958034003093988</c:v>
                </c:pt>
                <c:pt idx="7955">
                  <c:v>-0.70796216742709894</c:v>
                </c:pt>
                <c:pt idx="7956">
                  <c:v>-0.47275299713513125</c:v>
                </c:pt>
                <c:pt idx="7957">
                  <c:v>0.58496250072115619</c:v>
                </c:pt>
                <c:pt idx="7958">
                  <c:v>0.82361997642038831</c:v>
                </c:pt>
                <c:pt idx="7959">
                  <c:v>-5.5647846187835261</c:v>
                </c:pt>
                <c:pt idx="7960">
                  <c:v>-14.081316989285773</c:v>
                </c:pt>
                <c:pt idx="7961">
                  <c:v>-1.1575412769864799</c:v>
                </c:pt>
                <c:pt idx="7962">
                  <c:v>11.188382790570113</c:v>
                </c:pt>
                <c:pt idx="7963">
                  <c:v>-1.6358278160187905</c:v>
                </c:pt>
                <c:pt idx="7964">
                  <c:v>0.13404796511371572</c:v>
                </c:pt>
                <c:pt idx="7965">
                  <c:v>-0.45833433328139389</c:v>
                </c:pt>
                <c:pt idx="7966">
                  <c:v>9.2304207950923818</c:v>
                </c:pt>
                <c:pt idx="7967">
                  <c:v>9.1799090900149345</c:v>
                </c:pt>
                <c:pt idx="7968">
                  <c:v>0.61812936465635537</c:v>
                </c:pt>
                <c:pt idx="7969">
                  <c:v>4.2904955870507049</c:v>
                </c:pt>
                <c:pt idx="7970">
                  <c:v>0.28780231098273595</c:v>
                </c:pt>
                <c:pt idx="7971">
                  <c:v>1.0338982614979695</c:v>
                </c:pt>
                <c:pt idx="7972">
                  <c:v>-1.1457958902467655</c:v>
                </c:pt>
                <c:pt idx="7973">
                  <c:v>-1.5217597134230272</c:v>
                </c:pt>
                <c:pt idx="7974">
                  <c:v>-0.27091492896803976</c:v>
                </c:pt>
                <c:pt idx="7975">
                  <c:v>8.0624959257337636</c:v>
                </c:pt>
                <c:pt idx="7976">
                  <c:v>2.2510682973877225</c:v>
                </c:pt>
                <c:pt idx="7977">
                  <c:v>6.1927749143201725E-2</c:v>
                </c:pt>
                <c:pt idx="7978">
                  <c:v>0.94995931750040441</c:v>
                </c:pt>
                <c:pt idx="7979">
                  <c:v>6.9760071443782046</c:v>
                </c:pt>
                <c:pt idx="7980">
                  <c:v>0.7776075786635519</c:v>
                </c:pt>
                <c:pt idx="7981">
                  <c:v>1.2196509572509211</c:v>
                </c:pt>
                <c:pt idx="7982">
                  <c:v>-0.18708555260049545</c:v>
                </c:pt>
                <c:pt idx="7983">
                  <c:v>-8.0624959257337636</c:v>
                </c:pt>
                <c:pt idx="7984">
                  <c:v>1.699192251534281</c:v>
                </c:pt>
                <c:pt idx="7985">
                  <c:v>0.37851162325372961</c:v>
                </c:pt>
                <c:pt idx="7986">
                  <c:v>-2.3964750482524164</c:v>
                </c:pt>
                <c:pt idx="7987">
                  <c:v>1.2921807514933101</c:v>
                </c:pt>
                <c:pt idx="7988">
                  <c:v>2.3846741954367666E-2</c:v>
                </c:pt>
                <c:pt idx="7989">
                  <c:v>10.866248611111173</c:v>
                </c:pt>
                <c:pt idx="7990">
                  <c:v>-9.6215315259303338E-2</c:v>
                </c:pt>
                <c:pt idx="7991">
                  <c:v>0.30702527223830817</c:v>
                </c:pt>
                <c:pt idx="7992">
                  <c:v>0.16046467219324612</c:v>
                </c:pt>
                <c:pt idx="7993">
                  <c:v>-1.9987982547902472</c:v>
                </c:pt>
                <c:pt idx="7994">
                  <c:v>-9.6450579349844787</c:v>
                </c:pt>
                <c:pt idx="7995">
                  <c:v>-10.917123403264748</c:v>
                </c:pt>
                <c:pt idx="7996">
                  <c:v>9.3822637581148367</c:v>
                </c:pt>
                <c:pt idx="7997">
                  <c:v>-5.9934661781170213</c:v>
                </c:pt>
                <c:pt idx="7998">
                  <c:v>12.416621621364193</c:v>
                </c:pt>
                <c:pt idx="7999">
                  <c:v>1.5185804283409916</c:v>
                </c:pt>
                <c:pt idx="8000">
                  <c:v>-8.8683081332894673</c:v>
                </c:pt>
                <c:pt idx="8001">
                  <c:v>5.7548875021634682</c:v>
                </c:pt>
                <c:pt idx="8002">
                  <c:v>-5.0874628412503391</c:v>
                </c:pt>
                <c:pt idx="8003">
                  <c:v>0.30728131892296107</c:v>
                </c:pt>
                <c:pt idx="8004">
                  <c:v>0.13039663725567455</c:v>
                </c:pt>
                <c:pt idx="8005">
                  <c:v>9.3815429511845849</c:v>
                </c:pt>
                <c:pt idx="8006">
                  <c:v>0</c:v>
                </c:pt>
                <c:pt idx="8007">
                  <c:v>10.834997677126733</c:v>
                </c:pt>
                <c:pt idx="8008">
                  <c:v>0.69095319640937003</c:v>
                </c:pt>
                <c:pt idx="8009">
                  <c:v>2.2195746114196196E-2</c:v>
                </c:pt>
                <c:pt idx="8010">
                  <c:v>0.65202316876509314</c:v>
                </c:pt>
                <c:pt idx="8011">
                  <c:v>0.5405683813627028</c:v>
                </c:pt>
                <c:pt idx="8012">
                  <c:v>-9.6444571875092606</c:v>
                </c:pt>
                <c:pt idx="8013">
                  <c:v>-5.7548875021634682</c:v>
                </c:pt>
                <c:pt idx="8014">
                  <c:v>-2.9161637863222727</c:v>
                </c:pt>
                <c:pt idx="8015">
                  <c:v>-7.6462586799900292</c:v>
                </c:pt>
                <c:pt idx="8016">
                  <c:v>-0.73600507812480787</c:v>
                </c:pt>
                <c:pt idx="8017">
                  <c:v>4.7306064130600252</c:v>
                </c:pt>
                <c:pt idx="8018">
                  <c:v>-5.5647846187835261</c:v>
                </c:pt>
                <c:pt idx="8019">
                  <c:v>-0.36427438559695763</c:v>
                </c:pt>
                <c:pt idx="8020">
                  <c:v>-4.7305714778356808E-2</c:v>
                </c:pt>
                <c:pt idx="8021">
                  <c:v>-1.3884326811763594</c:v>
                </c:pt>
                <c:pt idx="8022">
                  <c:v>7.0389327891397693E-2</c:v>
                </c:pt>
                <c:pt idx="8023">
                  <c:v>1.2175914350726269</c:v>
                </c:pt>
                <c:pt idx="8024">
                  <c:v>-2.7967468224916234</c:v>
                </c:pt>
                <c:pt idx="8025">
                  <c:v>-7.0660891904577721</c:v>
                </c:pt>
                <c:pt idx="8026">
                  <c:v>5.7701870136816229</c:v>
                </c:pt>
                <c:pt idx="8027">
                  <c:v>-0.84826404756874685</c:v>
                </c:pt>
                <c:pt idx="8028">
                  <c:v>0.77169582507207013</c:v>
                </c:pt>
                <c:pt idx="8029">
                  <c:v>-1.6535495859785689</c:v>
                </c:pt>
                <c:pt idx="8030">
                  <c:v>-0.91471481205503069</c:v>
                </c:pt>
                <c:pt idx="8031">
                  <c:v>3.4656275889204906</c:v>
                </c:pt>
                <c:pt idx="8032">
                  <c:v>0.23446525363702297</c:v>
                </c:pt>
                <c:pt idx="8033">
                  <c:v>-0.45456586346548106</c:v>
                </c:pt>
                <c:pt idx="8034">
                  <c:v>-1.2477852241322949</c:v>
                </c:pt>
                <c:pt idx="8035">
                  <c:v>-10.814048332230835</c:v>
                </c:pt>
                <c:pt idx="8036">
                  <c:v>0.87199238762392839</c:v>
                </c:pt>
                <c:pt idx="8037">
                  <c:v>-8.3822637581148385</c:v>
                </c:pt>
                <c:pt idx="8038">
                  <c:v>-9.8667637673533513</c:v>
                </c:pt>
                <c:pt idx="8039">
                  <c:v>-3.9000042100232788</c:v>
                </c:pt>
                <c:pt idx="8040">
                  <c:v>0.69367741203392186</c:v>
                </c:pt>
                <c:pt idx="8041">
                  <c:v>0.11973924427409573</c:v>
                </c:pt>
                <c:pt idx="8042">
                  <c:v>5.7548875021634682</c:v>
                </c:pt>
                <c:pt idx="8043">
                  <c:v>-7.6486571760385464</c:v>
                </c:pt>
                <c:pt idx="8044">
                  <c:v>0.16812275880832706</c:v>
                </c:pt>
                <c:pt idx="8045">
                  <c:v>0.42935717059591066</c:v>
                </c:pt>
                <c:pt idx="8046">
                  <c:v>5.7262597026347972</c:v>
                </c:pt>
                <c:pt idx="8047">
                  <c:v>5.3457748368417297</c:v>
                </c:pt>
                <c:pt idx="8048">
                  <c:v>11.295386307434871</c:v>
                </c:pt>
                <c:pt idx="8049">
                  <c:v>0</c:v>
                </c:pt>
                <c:pt idx="8050">
                  <c:v>-1.9031598738197295</c:v>
                </c:pt>
                <c:pt idx="8051">
                  <c:v>-10.814315423787811</c:v>
                </c:pt>
                <c:pt idx="8052">
                  <c:v>-0.60572621336104182</c:v>
                </c:pt>
                <c:pt idx="8053">
                  <c:v>-10.814315423787811</c:v>
                </c:pt>
                <c:pt idx="8054">
                  <c:v>-9.5196362528432132</c:v>
                </c:pt>
                <c:pt idx="8055">
                  <c:v>-1.9300979867698438</c:v>
                </c:pt>
                <c:pt idx="8056">
                  <c:v>0.92161788135507128</c:v>
                </c:pt>
                <c:pt idx="8057">
                  <c:v>-9.8667637673533513</c:v>
                </c:pt>
                <c:pt idx="8058">
                  <c:v>-9.8667637673533513</c:v>
                </c:pt>
                <c:pt idx="8059">
                  <c:v>-13.840318978135199</c:v>
                </c:pt>
                <c:pt idx="8060">
                  <c:v>-13.840318978135199</c:v>
                </c:pt>
                <c:pt idx="8061">
                  <c:v>-9.7598881832218343</c:v>
                </c:pt>
                <c:pt idx="8062">
                  <c:v>-8.1649069266756893</c:v>
                </c:pt>
                <c:pt idx="8063">
                  <c:v>0.33257533908687065</c:v>
                </c:pt>
                <c:pt idx="8064">
                  <c:v>-1</c:v>
                </c:pt>
                <c:pt idx="8065">
                  <c:v>0.35804752069401408</c:v>
                </c:pt>
                <c:pt idx="8066">
                  <c:v>-6.0732489820306386</c:v>
                </c:pt>
                <c:pt idx="8067">
                  <c:v>-8.3234301200525938</c:v>
                </c:pt>
                <c:pt idx="8068">
                  <c:v>0.44057259138598148</c:v>
                </c:pt>
                <c:pt idx="8069">
                  <c:v>0.43521538121647413</c:v>
                </c:pt>
                <c:pt idx="8070">
                  <c:v>0.14567745519563505</c:v>
                </c:pt>
                <c:pt idx="8071">
                  <c:v>11.058893689053569</c:v>
                </c:pt>
                <c:pt idx="8072">
                  <c:v>0.43063435432986236</c:v>
                </c:pt>
                <c:pt idx="8073">
                  <c:v>-3.0516621198224922</c:v>
                </c:pt>
                <c:pt idx="8074">
                  <c:v>8.0919995383567464E-2</c:v>
                </c:pt>
                <c:pt idx="8075">
                  <c:v>5.5592729803005723</c:v>
                </c:pt>
                <c:pt idx="8076">
                  <c:v>0.63226821549951295</c:v>
                </c:pt>
                <c:pt idx="8077">
                  <c:v>-9.6215315259303186E-2</c:v>
                </c:pt>
                <c:pt idx="8078">
                  <c:v>0.33763299559323756</c:v>
                </c:pt>
                <c:pt idx="8079">
                  <c:v>-4.3995903826683669E-2</c:v>
                </c:pt>
                <c:pt idx="8080">
                  <c:v>0.31602749344767789</c:v>
                </c:pt>
                <c:pt idx="8081">
                  <c:v>0.16524851423283909</c:v>
                </c:pt>
                <c:pt idx="8082">
                  <c:v>-3.0860963704760522E-2</c:v>
                </c:pt>
                <c:pt idx="8083">
                  <c:v>-1.3251664689539071</c:v>
                </c:pt>
                <c:pt idx="8084">
                  <c:v>0.54514318260777117</c:v>
                </c:pt>
                <c:pt idx="8085">
                  <c:v>0.21254463538010063</c:v>
                </c:pt>
                <c:pt idx="8086">
                  <c:v>0.75097245216008557</c:v>
                </c:pt>
                <c:pt idx="8087">
                  <c:v>-0.9704557243859846</c:v>
                </c:pt>
                <c:pt idx="8088">
                  <c:v>1.8492534036583616E-4</c:v>
                </c:pt>
                <c:pt idx="8089">
                  <c:v>0.12417941122072992</c:v>
                </c:pt>
                <c:pt idx="8090">
                  <c:v>-1.9781956296816519</c:v>
                </c:pt>
                <c:pt idx="8091">
                  <c:v>1.0588936890535687</c:v>
                </c:pt>
                <c:pt idx="8092">
                  <c:v>8.8355874420846872E-2</c:v>
                </c:pt>
                <c:pt idx="8093">
                  <c:v>14.965799312657159</c:v>
                </c:pt>
                <c:pt idx="8094">
                  <c:v>-0.77033041296462623</c:v>
                </c:pt>
                <c:pt idx="8095">
                  <c:v>0.80087735798639936</c:v>
                </c:pt>
                <c:pt idx="8096">
                  <c:v>0.89433822365224425</c:v>
                </c:pt>
                <c:pt idx="8097">
                  <c:v>0.13897641314881079</c:v>
                </c:pt>
                <c:pt idx="8098">
                  <c:v>2.6464131380934486</c:v>
                </c:pt>
                <c:pt idx="8099">
                  <c:v>14.807086538643029</c:v>
                </c:pt>
                <c:pt idx="8100">
                  <c:v>0.47477958297073297</c:v>
                </c:pt>
                <c:pt idx="8101">
                  <c:v>-1.3656494723166803</c:v>
                </c:pt>
                <c:pt idx="8102">
                  <c:v>0.46566357234881184</c:v>
                </c:pt>
                <c:pt idx="8103">
                  <c:v>0.3964218211114971</c:v>
                </c:pt>
                <c:pt idx="8104">
                  <c:v>0.47916783669855956</c:v>
                </c:pt>
                <c:pt idx="8105">
                  <c:v>-0.88368178110731632</c:v>
                </c:pt>
                <c:pt idx="8106">
                  <c:v>-0.22706890854592102</c:v>
                </c:pt>
                <c:pt idx="8107">
                  <c:v>12.306821202497153</c:v>
                </c:pt>
                <c:pt idx="8108">
                  <c:v>3.5545888516776372</c:v>
                </c:pt>
                <c:pt idx="8109">
                  <c:v>-3.7136958148433594</c:v>
                </c:pt>
                <c:pt idx="8110">
                  <c:v>-4.288581285317631E-2</c:v>
                </c:pt>
                <c:pt idx="8111">
                  <c:v>-1.5013045716742466</c:v>
                </c:pt>
                <c:pt idx="8112">
                  <c:v>0.21324403912226261</c:v>
                </c:pt>
                <c:pt idx="8113">
                  <c:v>0.7377646498725311</c:v>
                </c:pt>
                <c:pt idx="8114">
                  <c:v>2.1186444964986193</c:v>
                </c:pt>
                <c:pt idx="8115">
                  <c:v>0.87316997776451744</c:v>
                </c:pt>
                <c:pt idx="8116">
                  <c:v>0.73696559416620622</c:v>
                </c:pt>
                <c:pt idx="8117">
                  <c:v>1.2658940599730346</c:v>
                </c:pt>
                <c:pt idx="8118">
                  <c:v>0.66985139830766915</c:v>
                </c:pt>
                <c:pt idx="8119">
                  <c:v>-2.1703256944155558</c:v>
                </c:pt>
                <c:pt idx="8120">
                  <c:v>4.8498517691189513E-2</c:v>
                </c:pt>
                <c:pt idx="8121">
                  <c:v>0.9982000059537901</c:v>
                </c:pt>
                <c:pt idx="8122">
                  <c:v>-1.3000335589466046</c:v>
                </c:pt>
                <c:pt idx="8123">
                  <c:v>-0.45943161863729726</c:v>
                </c:pt>
                <c:pt idx="8124">
                  <c:v>-0.8656989082884089</c:v>
                </c:pt>
                <c:pt idx="8125">
                  <c:v>4.0799414424437854</c:v>
                </c:pt>
                <c:pt idx="8126">
                  <c:v>0.58034587265078652</c:v>
                </c:pt>
                <c:pt idx="8127">
                  <c:v>0.82542649497962239</c:v>
                </c:pt>
                <c:pt idx="8128">
                  <c:v>3.5095199451034733</c:v>
                </c:pt>
                <c:pt idx="8129">
                  <c:v>-0.3400275107336202</c:v>
                </c:pt>
                <c:pt idx="8130">
                  <c:v>0.48542682717024188</c:v>
                </c:pt>
                <c:pt idx="8131">
                  <c:v>-0.13039663725567521</c:v>
                </c:pt>
                <c:pt idx="8132">
                  <c:v>7.4000581443776775E-2</c:v>
                </c:pt>
                <c:pt idx="8133">
                  <c:v>3.1192483028984168</c:v>
                </c:pt>
                <c:pt idx="8134">
                  <c:v>-0.43609911480667335</c:v>
                </c:pt>
                <c:pt idx="8135">
                  <c:v>-8.0624959257337636</c:v>
                </c:pt>
                <c:pt idx="8136">
                  <c:v>-1.8011895492518892</c:v>
                </c:pt>
                <c:pt idx="8137">
                  <c:v>-2.5718089529538393</c:v>
                </c:pt>
                <c:pt idx="8138">
                  <c:v>-0.2206881151241992</c:v>
                </c:pt>
                <c:pt idx="8139">
                  <c:v>-5.1225323355173116E-2</c:v>
                </c:pt>
                <c:pt idx="8140">
                  <c:v>-4.7548875021634691</c:v>
                </c:pt>
                <c:pt idx="8141">
                  <c:v>-6.6486571760385464</c:v>
                </c:pt>
                <c:pt idx="8142">
                  <c:v>0.21900978194179602</c:v>
                </c:pt>
                <c:pt idx="8143">
                  <c:v>-0.26303440583379362</c:v>
                </c:pt>
                <c:pt idx="8144">
                  <c:v>0.54432051622381039</c:v>
                </c:pt>
                <c:pt idx="8145">
                  <c:v>6.1743709064735048</c:v>
                </c:pt>
                <c:pt idx="8146">
                  <c:v>-3.2768402053588246</c:v>
                </c:pt>
                <c:pt idx="8147">
                  <c:v>1.816037165157405</c:v>
                </c:pt>
                <c:pt idx="8148">
                  <c:v>1.2927817492278462</c:v>
                </c:pt>
                <c:pt idx="8149">
                  <c:v>3.5607149544744794</c:v>
                </c:pt>
                <c:pt idx="8150">
                  <c:v>-2.9146345659516348E-2</c:v>
                </c:pt>
                <c:pt idx="8151">
                  <c:v>-0.29956028185890782</c:v>
                </c:pt>
                <c:pt idx="8152">
                  <c:v>-0.89977255226134623</c:v>
                </c:pt>
                <c:pt idx="8153">
                  <c:v>0.46876948321663342</c:v>
                </c:pt>
                <c:pt idx="8154">
                  <c:v>-6.0732489820306386</c:v>
                </c:pt>
                <c:pt idx="8155">
                  <c:v>0.97336487349653344</c:v>
                </c:pt>
                <c:pt idx="8156">
                  <c:v>-7.0660891904577721</c:v>
                </c:pt>
                <c:pt idx="8157">
                  <c:v>-1.0579804540019389</c:v>
                </c:pt>
                <c:pt idx="8158">
                  <c:v>-2.2784726566972191</c:v>
                </c:pt>
                <c:pt idx="8159">
                  <c:v>-7.6486571760385464</c:v>
                </c:pt>
                <c:pt idx="8160">
                  <c:v>-7.0660891904577721</c:v>
                </c:pt>
                <c:pt idx="8161">
                  <c:v>-7.0660891904577721</c:v>
                </c:pt>
                <c:pt idx="8162">
                  <c:v>10.381542951184585</c:v>
                </c:pt>
                <c:pt idx="8163">
                  <c:v>3.9928044985957962</c:v>
                </c:pt>
                <c:pt idx="8164">
                  <c:v>-3.9615714025852702</c:v>
                </c:pt>
                <c:pt idx="8165">
                  <c:v>-10.966024713800364</c:v>
                </c:pt>
                <c:pt idx="8166">
                  <c:v>-1.1026856639745639</c:v>
                </c:pt>
                <c:pt idx="8167">
                  <c:v>0.52711842614887217</c:v>
                </c:pt>
                <c:pt idx="8168">
                  <c:v>0.38020492748672186</c:v>
                </c:pt>
                <c:pt idx="8169">
                  <c:v>-0.2370391973008493</c:v>
                </c:pt>
                <c:pt idx="8170">
                  <c:v>2.4589945177914134</c:v>
                </c:pt>
                <c:pt idx="8171">
                  <c:v>-1.1899397421422553</c:v>
                </c:pt>
                <c:pt idx="8172">
                  <c:v>0.43440282414577491</c:v>
                </c:pt>
                <c:pt idx="8173">
                  <c:v>-7.6486571760385464</c:v>
                </c:pt>
                <c:pt idx="8174">
                  <c:v>1.9430059578975531</c:v>
                </c:pt>
                <c:pt idx="8175">
                  <c:v>8.0624959257337636</c:v>
                </c:pt>
                <c:pt idx="8176">
                  <c:v>0.32528489618730516</c:v>
                </c:pt>
                <c:pt idx="8177">
                  <c:v>8.2150146249782718</c:v>
                </c:pt>
                <c:pt idx="8178">
                  <c:v>10.351675438281415</c:v>
                </c:pt>
                <c:pt idx="8179">
                  <c:v>0.25157769479217962</c:v>
                </c:pt>
                <c:pt idx="8180">
                  <c:v>0.35973012759974654</c:v>
                </c:pt>
                <c:pt idx="8181">
                  <c:v>0.31214436671238038</c:v>
                </c:pt>
                <c:pt idx="8182">
                  <c:v>0.20847004510407829</c:v>
                </c:pt>
                <c:pt idx="8183">
                  <c:v>1</c:v>
                </c:pt>
                <c:pt idx="8184">
                  <c:v>-8.3837042924740537</c:v>
                </c:pt>
                <c:pt idx="8185">
                  <c:v>0.58496250072115619</c:v>
                </c:pt>
                <c:pt idx="8186">
                  <c:v>-1.998648529136871</c:v>
                </c:pt>
                <c:pt idx="8187">
                  <c:v>-13.636322517089317</c:v>
                </c:pt>
                <c:pt idx="8188">
                  <c:v>5.08746284125034</c:v>
                </c:pt>
                <c:pt idx="8189">
                  <c:v>0.33664960059412841</c:v>
                </c:pt>
                <c:pt idx="8190">
                  <c:v>3.0506260730699681</c:v>
                </c:pt>
                <c:pt idx="8191">
                  <c:v>0</c:v>
                </c:pt>
                <c:pt idx="8192">
                  <c:v>0.18057224564182114</c:v>
                </c:pt>
                <c:pt idx="8193">
                  <c:v>-5.9228321394775394</c:v>
                </c:pt>
                <c:pt idx="8194">
                  <c:v>5.4565818982552416</c:v>
                </c:pt>
                <c:pt idx="8195">
                  <c:v>6.0732489820306386</c:v>
                </c:pt>
                <c:pt idx="8196">
                  <c:v>8.3837042924740537</c:v>
                </c:pt>
                <c:pt idx="8197">
                  <c:v>0.6374299206152918</c:v>
                </c:pt>
                <c:pt idx="8198">
                  <c:v>-4.2165750947411347</c:v>
                </c:pt>
                <c:pt idx="8199">
                  <c:v>8.6450579349844769</c:v>
                </c:pt>
                <c:pt idx="8200">
                  <c:v>0.5304922981534822</c:v>
                </c:pt>
                <c:pt idx="8201">
                  <c:v>0.81496810616747917</c:v>
                </c:pt>
                <c:pt idx="8202">
                  <c:v>-0.2527660703799669</c:v>
                </c:pt>
                <c:pt idx="8203">
                  <c:v>-11.518489240994933</c:v>
                </c:pt>
                <c:pt idx="8204">
                  <c:v>-0.14585086646345477</c:v>
                </c:pt>
                <c:pt idx="8205">
                  <c:v>-0.1512018187558109</c:v>
                </c:pt>
                <c:pt idx="8206">
                  <c:v>-0.44095219802963681</c:v>
                </c:pt>
                <c:pt idx="8207">
                  <c:v>6.9138880584637241E-2</c:v>
                </c:pt>
                <c:pt idx="8208">
                  <c:v>0.11464256594112299</c:v>
                </c:pt>
                <c:pt idx="8209">
                  <c:v>0.77242113194821727</c:v>
                </c:pt>
                <c:pt idx="8210">
                  <c:v>3.5509866149974423</c:v>
                </c:pt>
                <c:pt idx="8211">
                  <c:v>0.34617564113403981</c:v>
                </c:pt>
                <c:pt idx="8212">
                  <c:v>-3.7344967677878618</c:v>
                </c:pt>
                <c:pt idx="8213">
                  <c:v>1.3756291147206083</c:v>
                </c:pt>
                <c:pt idx="8214">
                  <c:v>0.60033436927644446</c:v>
                </c:pt>
                <c:pt idx="8215">
                  <c:v>0.87890818308263796</c:v>
                </c:pt>
                <c:pt idx="8216">
                  <c:v>1.7363645964316707</c:v>
                </c:pt>
                <c:pt idx="8217">
                  <c:v>0.61667136044849447</c:v>
                </c:pt>
                <c:pt idx="8218">
                  <c:v>0.23349013021977852</c:v>
                </c:pt>
                <c:pt idx="8219">
                  <c:v>-4.0145032304976715E-2</c:v>
                </c:pt>
                <c:pt idx="8220">
                  <c:v>0.14477152421397393</c:v>
                </c:pt>
                <c:pt idx="8221">
                  <c:v>0.54214941718218324</c:v>
                </c:pt>
                <c:pt idx="8222">
                  <c:v>2.3721474503750977</c:v>
                </c:pt>
                <c:pt idx="8223">
                  <c:v>1.9937059013373286</c:v>
                </c:pt>
                <c:pt idx="8224">
                  <c:v>9.0597950917951025</c:v>
                </c:pt>
                <c:pt idx="8225">
                  <c:v>0.90846645053405772</c:v>
                </c:pt>
                <c:pt idx="8226">
                  <c:v>-0.48239276708060824</c:v>
                </c:pt>
                <c:pt idx="8227">
                  <c:v>-0.85099518032814814</c:v>
                </c:pt>
                <c:pt idx="8228">
                  <c:v>-0.5849625007211563</c:v>
                </c:pt>
                <c:pt idx="8229">
                  <c:v>0.70177616570390622</c:v>
                </c:pt>
                <c:pt idx="8230">
                  <c:v>0.70823387562289009</c:v>
                </c:pt>
                <c:pt idx="8231">
                  <c:v>9.0606959316875546</c:v>
                </c:pt>
                <c:pt idx="8232">
                  <c:v>12.013206341123576</c:v>
                </c:pt>
                <c:pt idx="8233">
                  <c:v>8.6462586799900301</c:v>
                </c:pt>
                <c:pt idx="8234">
                  <c:v>-8.8683081332894673</c:v>
                </c:pt>
                <c:pt idx="8235">
                  <c:v>0.34239219744707788</c:v>
                </c:pt>
                <c:pt idx="8236">
                  <c:v>0.57705730263580968</c:v>
                </c:pt>
                <c:pt idx="8237">
                  <c:v>0.38060400221497004</c:v>
                </c:pt>
                <c:pt idx="8238">
                  <c:v>0.20401389202159353</c:v>
                </c:pt>
                <c:pt idx="8239">
                  <c:v>-0.32883646422953988</c:v>
                </c:pt>
                <c:pt idx="8240">
                  <c:v>-2.1275880548848525</c:v>
                </c:pt>
                <c:pt idx="8241">
                  <c:v>-0.56374407903688839</c:v>
                </c:pt>
                <c:pt idx="8242">
                  <c:v>0.51061515926107515</c:v>
                </c:pt>
                <c:pt idx="8243">
                  <c:v>0.51061515926107515</c:v>
                </c:pt>
                <c:pt idx="8244">
                  <c:v>0.38246963682241292</c:v>
                </c:pt>
                <c:pt idx="8245">
                  <c:v>-0.71867444530871671</c:v>
                </c:pt>
                <c:pt idx="8246">
                  <c:v>0.17954942033071244</c:v>
                </c:pt>
                <c:pt idx="8247">
                  <c:v>-1.2016338611696504</c:v>
                </c:pt>
                <c:pt idx="8248">
                  <c:v>-0.50250034052918291</c:v>
                </c:pt>
                <c:pt idx="8249">
                  <c:v>-2.8630108977355975</c:v>
                </c:pt>
                <c:pt idx="8250">
                  <c:v>1.1972323474380477</c:v>
                </c:pt>
                <c:pt idx="8251">
                  <c:v>-0.17567967616811972</c:v>
                </c:pt>
                <c:pt idx="8252">
                  <c:v>-1.4179908166681914</c:v>
                </c:pt>
                <c:pt idx="8253">
                  <c:v>1.7416119590225707</c:v>
                </c:pt>
                <c:pt idx="8254">
                  <c:v>1.8351891302543295</c:v>
                </c:pt>
                <c:pt idx="8255">
                  <c:v>0.15073143620900173</c:v>
                </c:pt>
                <c:pt idx="8256">
                  <c:v>0.24066659280533945</c:v>
                </c:pt>
                <c:pt idx="8257">
                  <c:v>0.19464743085354358</c:v>
                </c:pt>
                <c:pt idx="8258">
                  <c:v>-0.79545097851972324</c:v>
                </c:pt>
                <c:pt idx="8259">
                  <c:v>0.49367474886829099</c:v>
                </c:pt>
                <c:pt idx="8260">
                  <c:v>3.0856107886119419</c:v>
                </c:pt>
                <c:pt idx="8261">
                  <c:v>-0.13632147121278013</c:v>
                </c:pt>
                <c:pt idx="8262">
                  <c:v>0.5650629432834513</c:v>
                </c:pt>
                <c:pt idx="8263">
                  <c:v>0.3493342522280144</c:v>
                </c:pt>
                <c:pt idx="8264">
                  <c:v>-0.14104388145518329</c:v>
                </c:pt>
                <c:pt idx="8265">
                  <c:v>0.9284467389749661</c:v>
                </c:pt>
                <c:pt idx="8266">
                  <c:v>-4.0355132351566026E-3</c:v>
                </c:pt>
                <c:pt idx="8267">
                  <c:v>0.32805419768420407</c:v>
                </c:pt>
                <c:pt idx="8268">
                  <c:v>-7.6486571760385464</c:v>
                </c:pt>
                <c:pt idx="8269">
                  <c:v>-7.6486571760385464</c:v>
                </c:pt>
                <c:pt idx="8270">
                  <c:v>1.6783724352753511</c:v>
                </c:pt>
                <c:pt idx="8271">
                  <c:v>-4.543170294916882</c:v>
                </c:pt>
                <c:pt idx="8272">
                  <c:v>10.917123403264748</c:v>
                </c:pt>
                <c:pt idx="8273">
                  <c:v>-4.9875090558168038</c:v>
                </c:pt>
                <c:pt idx="8274">
                  <c:v>-10.583082767502933</c:v>
                </c:pt>
                <c:pt idx="8275">
                  <c:v>-4.0297473433940523</c:v>
                </c:pt>
                <c:pt idx="8276">
                  <c:v>0.12592243997495575</c:v>
                </c:pt>
                <c:pt idx="8277">
                  <c:v>0.37371063698990892</c:v>
                </c:pt>
                <c:pt idx="8278">
                  <c:v>0.75064053106328255</c:v>
                </c:pt>
                <c:pt idx="8279">
                  <c:v>1.2954558835261711</c:v>
                </c:pt>
                <c:pt idx="8280">
                  <c:v>2.4884384319169106</c:v>
                </c:pt>
                <c:pt idx="8281">
                  <c:v>2.03511596841475</c:v>
                </c:pt>
                <c:pt idx="8282">
                  <c:v>-0.11527685702229597</c:v>
                </c:pt>
                <c:pt idx="8283">
                  <c:v>4.0680186910749129E-2</c:v>
                </c:pt>
                <c:pt idx="8284">
                  <c:v>9.2304207950923818</c:v>
                </c:pt>
                <c:pt idx="8285">
                  <c:v>3.6932442167368884</c:v>
                </c:pt>
                <c:pt idx="8286">
                  <c:v>-4.0476422146311473</c:v>
                </c:pt>
                <c:pt idx="8287">
                  <c:v>8.0588936890535692</c:v>
                </c:pt>
                <c:pt idx="8288">
                  <c:v>-5.3457748368417297</c:v>
                </c:pt>
                <c:pt idx="8289">
                  <c:v>-7.6486571760385464</c:v>
                </c:pt>
                <c:pt idx="8290">
                  <c:v>2.7321646079023849</c:v>
                </c:pt>
                <c:pt idx="8291">
                  <c:v>-9.8035930032614047</c:v>
                </c:pt>
                <c:pt idx="8292">
                  <c:v>-7.2149785755835083E-2</c:v>
                </c:pt>
                <c:pt idx="8293">
                  <c:v>3.356951006883548</c:v>
                </c:pt>
                <c:pt idx="8294">
                  <c:v>1.8682693015812111</c:v>
                </c:pt>
                <c:pt idx="8295">
                  <c:v>10.306821202497154</c:v>
                </c:pt>
                <c:pt idx="8296">
                  <c:v>8.6438561897747253</c:v>
                </c:pt>
                <c:pt idx="8297">
                  <c:v>8.8683081332894673</c:v>
                </c:pt>
                <c:pt idx="8298">
                  <c:v>0.99879825479024698</c:v>
                </c:pt>
                <c:pt idx="8299">
                  <c:v>-8.0624959257337636</c:v>
                </c:pt>
                <c:pt idx="8300">
                  <c:v>-3.7712034964496697</c:v>
                </c:pt>
                <c:pt idx="8301">
                  <c:v>0.44251823570095089</c:v>
                </c:pt>
                <c:pt idx="8302">
                  <c:v>0.9976015039514835</c:v>
                </c:pt>
                <c:pt idx="8303">
                  <c:v>0.95491211047146174</c:v>
                </c:pt>
                <c:pt idx="8304">
                  <c:v>9.0606959316875546</c:v>
                </c:pt>
                <c:pt idx="8305">
                  <c:v>-0.38702312310924736</c:v>
                </c:pt>
                <c:pt idx="8306">
                  <c:v>-0.34831959377876298</c:v>
                </c:pt>
                <c:pt idx="8307">
                  <c:v>0.48501498159482442</c:v>
                </c:pt>
                <c:pt idx="8308">
                  <c:v>3.4697731726817107</c:v>
                </c:pt>
                <c:pt idx="8309">
                  <c:v>6.0732489820306386</c:v>
                </c:pt>
                <c:pt idx="8310">
                  <c:v>0.89704280965217165</c:v>
                </c:pt>
                <c:pt idx="8311">
                  <c:v>0.67807190511263782</c:v>
                </c:pt>
                <c:pt idx="8312">
                  <c:v>-3.5397292312722609E-2</c:v>
                </c:pt>
                <c:pt idx="8313">
                  <c:v>7.6486571760385464</c:v>
                </c:pt>
                <c:pt idx="8314">
                  <c:v>0.75132088714327649</c:v>
                </c:pt>
                <c:pt idx="8315">
                  <c:v>2.3622552835401707</c:v>
                </c:pt>
                <c:pt idx="8316">
                  <c:v>0.55904780197036297</c:v>
                </c:pt>
                <c:pt idx="8317">
                  <c:v>-14.198470620924903</c:v>
                </c:pt>
                <c:pt idx="8318">
                  <c:v>1.5229046960677586</c:v>
                </c:pt>
                <c:pt idx="8319">
                  <c:v>8.6462586799900301</c:v>
                </c:pt>
                <c:pt idx="8320">
                  <c:v>-0.23627201034265385</c:v>
                </c:pt>
                <c:pt idx="8321">
                  <c:v>-3.5291912251200951E-2</c:v>
                </c:pt>
                <c:pt idx="8322">
                  <c:v>0.59863743761823274</c:v>
                </c:pt>
                <c:pt idx="8323">
                  <c:v>-4.2111969999673722</c:v>
                </c:pt>
                <c:pt idx="8324">
                  <c:v>-0.14851328398053212</c:v>
                </c:pt>
                <c:pt idx="8325">
                  <c:v>-0.46545540626506743</c:v>
                </c:pt>
                <c:pt idx="8326">
                  <c:v>-1.4195388915137845</c:v>
                </c:pt>
                <c:pt idx="8327">
                  <c:v>12.534627120019966</c:v>
                </c:pt>
                <c:pt idx="8328">
                  <c:v>2.3458972823988962E-2</c:v>
                </c:pt>
                <c:pt idx="8329">
                  <c:v>-0.45567948377618955</c:v>
                </c:pt>
                <c:pt idx="8330">
                  <c:v>9.5196362528432132</c:v>
                </c:pt>
                <c:pt idx="8331">
                  <c:v>1.3384162176759318</c:v>
                </c:pt>
                <c:pt idx="8332">
                  <c:v>-5.3077531275202876</c:v>
                </c:pt>
                <c:pt idx="8333">
                  <c:v>8.6450579349844769</c:v>
                </c:pt>
                <c:pt idx="8334">
                  <c:v>-1.0489096004809466</c:v>
                </c:pt>
                <c:pt idx="8335">
                  <c:v>0.32057281527535114</c:v>
                </c:pt>
                <c:pt idx="8336">
                  <c:v>4.2288186904958813</c:v>
                </c:pt>
                <c:pt idx="8337">
                  <c:v>1.7369655941662061</c:v>
                </c:pt>
                <c:pt idx="8338">
                  <c:v>-0.41008828330711072</c:v>
                </c:pt>
                <c:pt idx="8339">
                  <c:v>-5.8893689053568399E-2</c:v>
                </c:pt>
                <c:pt idx="8340">
                  <c:v>0.40911266532173834</c:v>
                </c:pt>
                <c:pt idx="8341">
                  <c:v>1.4230748183442621</c:v>
                </c:pt>
                <c:pt idx="8342">
                  <c:v>1.6724253419714954</c:v>
                </c:pt>
                <c:pt idx="8343">
                  <c:v>8.6462586799900301</c:v>
                </c:pt>
                <c:pt idx="8344">
                  <c:v>0.56293619439115705</c:v>
                </c:pt>
                <c:pt idx="8345">
                  <c:v>0.24304293064632776</c:v>
                </c:pt>
                <c:pt idx="8346">
                  <c:v>0.22948184612276798</c:v>
                </c:pt>
                <c:pt idx="8347">
                  <c:v>0.22908707391045624</c:v>
                </c:pt>
                <c:pt idx="8348">
                  <c:v>0.79982561800478291</c:v>
                </c:pt>
                <c:pt idx="8349">
                  <c:v>0.85561009066482507</c:v>
                </c:pt>
                <c:pt idx="8350">
                  <c:v>1.9371731625445612</c:v>
                </c:pt>
                <c:pt idx="8351">
                  <c:v>7.3646357509217913E-2</c:v>
                </c:pt>
                <c:pt idx="8352">
                  <c:v>-0.55053344567801565</c:v>
                </c:pt>
                <c:pt idx="8353">
                  <c:v>0</c:v>
                </c:pt>
                <c:pt idx="8354">
                  <c:v>9.6501700337194522E-3</c:v>
                </c:pt>
                <c:pt idx="8355">
                  <c:v>1.373458395527444</c:v>
                </c:pt>
                <c:pt idx="8356">
                  <c:v>0</c:v>
                </c:pt>
                <c:pt idx="8357">
                  <c:v>-5.0626073069968282E-2</c:v>
                </c:pt>
                <c:pt idx="8358">
                  <c:v>-1.7181210575516479</c:v>
                </c:pt>
                <c:pt idx="8359">
                  <c:v>-3.1919333874752112E-2</c:v>
                </c:pt>
                <c:pt idx="8360">
                  <c:v>-0.17820131419312563</c:v>
                </c:pt>
                <c:pt idx="8361">
                  <c:v>0.18220333122074905</c:v>
                </c:pt>
                <c:pt idx="8362">
                  <c:v>0.59724083049959309</c:v>
                </c:pt>
                <c:pt idx="8363">
                  <c:v>0.19703684705955385</c:v>
                </c:pt>
                <c:pt idx="8364">
                  <c:v>-0.60768257722123997</c:v>
                </c:pt>
                <c:pt idx="8365">
                  <c:v>0.42774855102839771</c:v>
                </c:pt>
                <c:pt idx="8366">
                  <c:v>2.5421945624534681E-3</c:v>
                </c:pt>
                <c:pt idx="8367">
                  <c:v>2.0999931522836233E-3</c:v>
                </c:pt>
                <c:pt idx="8368">
                  <c:v>-2.8797264307434751E-2</c:v>
                </c:pt>
                <c:pt idx="8369">
                  <c:v>-4.0389941316158637</c:v>
                </c:pt>
                <c:pt idx="8370">
                  <c:v>7.6462586799900292</c:v>
                </c:pt>
                <c:pt idx="8371">
                  <c:v>0.22627585582367574</c:v>
                </c:pt>
                <c:pt idx="8372">
                  <c:v>-8.7996480997829085E-2</c:v>
                </c:pt>
                <c:pt idx="8373">
                  <c:v>-10.45189794595189</c:v>
                </c:pt>
                <c:pt idx="8374">
                  <c:v>0.35466488129936219</c:v>
                </c:pt>
                <c:pt idx="8375">
                  <c:v>4.4667099610383394</c:v>
                </c:pt>
                <c:pt idx="8376">
                  <c:v>0.38419153232608438</c:v>
                </c:pt>
                <c:pt idx="8377">
                  <c:v>2.5783679970514877</c:v>
                </c:pt>
                <c:pt idx="8378">
                  <c:v>8.3808217839409309</c:v>
                </c:pt>
                <c:pt idx="8379">
                  <c:v>0.23670025802033148</c:v>
                </c:pt>
                <c:pt idx="8380">
                  <c:v>-2.7761039880731642</c:v>
                </c:pt>
                <c:pt idx="8381">
                  <c:v>11.307011018304401</c:v>
                </c:pt>
                <c:pt idx="8382">
                  <c:v>1.9410101344828854</c:v>
                </c:pt>
                <c:pt idx="8383">
                  <c:v>1.1631436510502502</c:v>
                </c:pt>
                <c:pt idx="8384">
                  <c:v>-2.0937300518697088</c:v>
                </c:pt>
                <c:pt idx="8385">
                  <c:v>0.58496250072115596</c:v>
                </c:pt>
                <c:pt idx="8386">
                  <c:v>1.0901978089715783</c:v>
                </c:pt>
                <c:pt idx="8387">
                  <c:v>-8.3837042924740537</c:v>
                </c:pt>
                <c:pt idx="8388">
                  <c:v>0.13270253748611385</c:v>
                </c:pt>
                <c:pt idx="8389">
                  <c:v>-0.55531703897263129</c:v>
                </c:pt>
                <c:pt idx="8390">
                  <c:v>-0.15200309344504978</c:v>
                </c:pt>
                <c:pt idx="8391">
                  <c:v>-6.0732489820306386</c:v>
                </c:pt>
                <c:pt idx="8392">
                  <c:v>-10.229619965185119</c:v>
                </c:pt>
                <c:pt idx="8393">
                  <c:v>-6.4014173722169915E-2</c:v>
                </c:pt>
                <c:pt idx="8394">
                  <c:v>0.43109735017494294</c:v>
                </c:pt>
                <c:pt idx="8395">
                  <c:v>0.11389096652798436</c:v>
                </c:pt>
                <c:pt idx="8396">
                  <c:v>7.6462586799900292</c:v>
                </c:pt>
                <c:pt idx="8397">
                  <c:v>10.146780789986687</c:v>
                </c:pt>
                <c:pt idx="8398">
                  <c:v>0.21531690425632705</c:v>
                </c:pt>
                <c:pt idx="8399">
                  <c:v>7.2149785755835097E-2</c:v>
                </c:pt>
                <c:pt idx="8400">
                  <c:v>-10.644156719937438</c:v>
                </c:pt>
                <c:pt idx="8401">
                  <c:v>-13.278110621288722</c:v>
                </c:pt>
                <c:pt idx="8402">
                  <c:v>1.8147346710259204E-2</c:v>
                </c:pt>
                <c:pt idx="8403">
                  <c:v>6.0732489820306386</c:v>
                </c:pt>
                <c:pt idx="8404">
                  <c:v>-12.081483438093674</c:v>
                </c:pt>
                <c:pt idx="8405">
                  <c:v>-2.5809627891465738</c:v>
                </c:pt>
                <c:pt idx="8406">
                  <c:v>5.5647846187835261</c:v>
                </c:pt>
                <c:pt idx="8407">
                  <c:v>1.3554806545983893</c:v>
                </c:pt>
                <c:pt idx="8408">
                  <c:v>-0.14406194956088497</c:v>
                </c:pt>
                <c:pt idx="8409">
                  <c:v>2.2489405035620515E-3</c:v>
                </c:pt>
                <c:pt idx="8410">
                  <c:v>6.1400544664143575E-2</c:v>
                </c:pt>
                <c:pt idx="8411">
                  <c:v>9.8672787397096631</c:v>
                </c:pt>
                <c:pt idx="8412">
                  <c:v>0.42084312096004972</c:v>
                </c:pt>
                <c:pt idx="8413">
                  <c:v>-12.613636010763889</c:v>
                </c:pt>
                <c:pt idx="8414">
                  <c:v>0.55521515732710425</c:v>
                </c:pt>
                <c:pt idx="8415">
                  <c:v>1.2267708618470223</c:v>
                </c:pt>
                <c:pt idx="8416">
                  <c:v>10.518653155673389</c:v>
                </c:pt>
                <c:pt idx="8417">
                  <c:v>-0.21083819470836557</c:v>
                </c:pt>
                <c:pt idx="8418">
                  <c:v>0.69045562956847017</c:v>
                </c:pt>
                <c:pt idx="8419">
                  <c:v>10.059344460824425</c:v>
                </c:pt>
                <c:pt idx="8420">
                  <c:v>-0.20587223711438132</c:v>
                </c:pt>
                <c:pt idx="8421">
                  <c:v>-0.33868661314872878</c:v>
                </c:pt>
                <c:pt idx="8422">
                  <c:v>-0.49435995194024984</c:v>
                </c:pt>
                <c:pt idx="8423">
                  <c:v>0.76867445389354427</c:v>
                </c:pt>
                <c:pt idx="8424">
                  <c:v>2.2261129641720903</c:v>
                </c:pt>
                <c:pt idx="8425">
                  <c:v>0.14438990933517493</c:v>
                </c:pt>
                <c:pt idx="8426">
                  <c:v>2.4537179674429037</c:v>
                </c:pt>
                <c:pt idx="8427">
                  <c:v>0.63273822529056989</c:v>
                </c:pt>
                <c:pt idx="8428">
                  <c:v>-8.4742200241235438E-2</c:v>
                </c:pt>
                <c:pt idx="8429">
                  <c:v>-1.5266756653310357E-2</c:v>
                </c:pt>
                <c:pt idx="8430">
                  <c:v>0.20505386463347638</c:v>
                </c:pt>
                <c:pt idx="8431">
                  <c:v>-0.42365062958355165</c:v>
                </c:pt>
                <c:pt idx="8432">
                  <c:v>0.18762700317577127</c:v>
                </c:pt>
                <c:pt idx="8433">
                  <c:v>-3.8618217416329386</c:v>
                </c:pt>
                <c:pt idx="8434">
                  <c:v>2.5530935327850264</c:v>
                </c:pt>
                <c:pt idx="8435">
                  <c:v>13.651388101356714</c:v>
                </c:pt>
                <c:pt idx="8436">
                  <c:v>7.0660891904577738</c:v>
                </c:pt>
                <c:pt idx="8437">
                  <c:v>0.10458273453021188</c:v>
                </c:pt>
                <c:pt idx="8438">
                  <c:v>0.13972476366661349</c:v>
                </c:pt>
                <c:pt idx="8439">
                  <c:v>-10.307580315927396</c:v>
                </c:pt>
                <c:pt idx="8440">
                  <c:v>1.0246620542342695</c:v>
                </c:pt>
                <c:pt idx="8441">
                  <c:v>0.27361774469162076</c:v>
                </c:pt>
                <c:pt idx="8442">
                  <c:v>0.19986940471030856</c:v>
                </c:pt>
                <c:pt idx="8443">
                  <c:v>8.3822637581148367</c:v>
                </c:pt>
                <c:pt idx="8444">
                  <c:v>1.3385966936731921</c:v>
                </c:pt>
                <c:pt idx="8445">
                  <c:v>2.0473057147783571</c:v>
                </c:pt>
                <c:pt idx="8446">
                  <c:v>0.5138014717999172</c:v>
                </c:pt>
                <c:pt idx="8447">
                  <c:v>-1.8474199439234298</c:v>
                </c:pt>
                <c:pt idx="8448">
                  <c:v>5.385121921374556</c:v>
                </c:pt>
                <c:pt idx="8449">
                  <c:v>3.7575193792622184</c:v>
                </c:pt>
                <c:pt idx="8450">
                  <c:v>1.5849625007211561</c:v>
                </c:pt>
                <c:pt idx="8451">
                  <c:v>-4.7789970061695399</c:v>
                </c:pt>
                <c:pt idx="8452">
                  <c:v>-0.70981398790623895</c:v>
                </c:pt>
                <c:pt idx="8453">
                  <c:v>1.9411679000963007</c:v>
                </c:pt>
                <c:pt idx="8454">
                  <c:v>2.2730184944064158</c:v>
                </c:pt>
                <c:pt idx="8455">
                  <c:v>-0.68775211429172145</c:v>
                </c:pt>
                <c:pt idx="8456">
                  <c:v>0.93859945533585709</c:v>
                </c:pt>
                <c:pt idx="8457">
                  <c:v>10.229619965185119</c:v>
                </c:pt>
                <c:pt idx="8458">
                  <c:v>8.9858419370033413</c:v>
                </c:pt>
                <c:pt idx="8459">
                  <c:v>8.0624959257337636</c:v>
                </c:pt>
                <c:pt idx="8460">
                  <c:v>-8.6462586799900301</c:v>
                </c:pt>
                <c:pt idx="8461">
                  <c:v>-1.320134813064312</c:v>
                </c:pt>
                <c:pt idx="8462">
                  <c:v>7.6486571760385464</c:v>
                </c:pt>
                <c:pt idx="8463">
                  <c:v>1.1916149493439068</c:v>
                </c:pt>
                <c:pt idx="8464">
                  <c:v>-11.551067348664397</c:v>
                </c:pt>
                <c:pt idx="8465">
                  <c:v>4.6732823037079427</c:v>
                </c:pt>
                <c:pt idx="8466">
                  <c:v>1.2765176351974159</c:v>
                </c:pt>
                <c:pt idx="8467">
                  <c:v>-2.4446360419236132E-2</c:v>
                </c:pt>
                <c:pt idx="8468">
                  <c:v>11.518489240994933</c:v>
                </c:pt>
                <c:pt idx="8469">
                  <c:v>9.9840885726220716E-3</c:v>
                </c:pt>
                <c:pt idx="8470">
                  <c:v>1.4670552918154418</c:v>
                </c:pt>
                <c:pt idx="8471">
                  <c:v>0.55639334852438516</c:v>
                </c:pt>
                <c:pt idx="8472">
                  <c:v>0.37439551478149791</c:v>
                </c:pt>
                <c:pt idx="8473">
                  <c:v>-0.1458508664634546</c:v>
                </c:pt>
                <c:pt idx="8474">
                  <c:v>-11.059344460824425</c:v>
                </c:pt>
                <c:pt idx="8475">
                  <c:v>0.32192809488736207</c:v>
                </c:pt>
                <c:pt idx="8476">
                  <c:v>0.54056838136270258</c:v>
                </c:pt>
                <c:pt idx="8477">
                  <c:v>1.6216523100503366</c:v>
                </c:pt>
                <c:pt idx="8478">
                  <c:v>5.5545888516776376</c:v>
                </c:pt>
                <c:pt idx="8479">
                  <c:v>0.70043971814109218</c:v>
                </c:pt>
                <c:pt idx="8480">
                  <c:v>0.58496250072115619</c:v>
                </c:pt>
                <c:pt idx="8481">
                  <c:v>0.26303440583379378</c:v>
                </c:pt>
                <c:pt idx="8482">
                  <c:v>3.8244284354165461</c:v>
                </c:pt>
                <c:pt idx="8483">
                  <c:v>1.3219280948873624</c:v>
                </c:pt>
                <c:pt idx="8484">
                  <c:v>9.6450579349844787</c:v>
                </c:pt>
                <c:pt idx="8485">
                  <c:v>0.36211266180291568</c:v>
                </c:pt>
                <c:pt idx="8486">
                  <c:v>8.3837042924740537</c:v>
                </c:pt>
                <c:pt idx="8487">
                  <c:v>0.30256277002043108</c:v>
                </c:pt>
                <c:pt idx="8488">
                  <c:v>1.3647782431797264</c:v>
                </c:pt>
                <c:pt idx="8489">
                  <c:v>3.8712666858777975</c:v>
                </c:pt>
                <c:pt idx="8490">
                  <c:v>-2.7584453215766573</c:v>
                </c:pt>
                <c:pt idx="8491">
                  <c:v>0.31647366479525418</c:v>
                </c:pt>
                <c:pt idx="8492">
                  <c:v>1.1422938824651219</c:v>
                </c:pt>
                <c:pt idx="8493">
                  <c:v>-0.6076825772212392</c:v>
                </c:pt>
                <c:pt idx="8494">
                  <c:v>1.0971686590069982</c:v>
                </c:pt>
                <c:pt idx="8495">
                  <c:v>1.046293652273935</c:v>
                </c:pt>
                <c:pt idx="8496">
                  <c:v>1.3352864777423812</c:v>
                </c:pt>
                <c:pt idx="8497">
                  <c:v>-1.3219280948873622</c:v>
                </c:pt>
                <c:pt idx="8498">
                  <c:v>10.866763767353351</c:v>
                </c:pt>
                <c:pt idx="8499">
                  <c:v>-0.4156384970133794</c:v>
                </c:pt>
                <c:pt idx="8500">
                  <c:v>-0.15832081720152871</c:v>
                </c:pt>
                <c:pt idx="8501">
                  <c:v>-2.9874469496569156</c:v>
                </c:pt>
                <c:pt idx="8502">
                  <c:v>-0.23925107207813484</c:v>
                </c:pt>
                <c:pt idx="8503">
                  <c:v>6.5494638194997705</c:v>
                </c:pt>
                <c:pt idx="8504">
                  <c:v>9.3822637581148367</c:v>
                </c:pt>
                <c:pt idx="8505">
                  <c:v>1.0285691521967713</c:v>
                </c:pt>
                <c:pt idx="8506">
                  <c:v>-0.89690650703589669</c:v>
                </c:pt>
                <c:pt idx="8507">
                  <c:v>0.41491730974731372</c:v>
                </c:pt>
                <c:pt idx="8508">
                  <c:v>2.6125054849437759</c:v>
                </c:pt>
                <c:pt idx="8509">
                  <c:v>2.2720076500083449E-2</c:v>
                </c:pt>
                <c:pt idx="8510">
                  <c:v>-0.59790155642865417</c:v>
                </c:pt>
                <c:pt idx="8511">
                  <c:v>0.56634682255380908</c:v>
                </c:pt>
                <c:pt idx="8512">
                  <c:v>-0.14349159358953226</c:v>
                </c:pt>
                <c:pt idx="8513">
                  <c:v>-1.2726553238466911</c:v>
                </c:pt>
                <c:pt idx="8514">
                  <c:v>0.96252529458133707</c:v>
                </c:pt>
                <c:pt idx="8515">
                  <c:v>0.11226623225091184</c:v>
                </c:pt>
                <c:pt idx="8516">
                  <c:v>0.43935717847425698</c:v>
                </c:pt>
                <c:pt idx="8517">
                  <c:v>2.7944158663501057</c:v>
                </c:pt>
                <c:pt idx="8518">
                  <c:v>1.9987982547902468</c:v>
                </c:pt>
                <c:pt idx="8519">
                  <c:v>-3.899413161586341E-2</c:v>
                </c:pt>
                <c:pt idx="8520">
                  <c:v>2.1951954675937508</c:v>
                </c:pt>
                <c:pt idx="8521">
                  <c:v>-9.0606959316875546</c:v>
                </c:pt>
                <c:pt idx="8522">
                  <c:v>7.594885323329871E-2</c:v>
                </c:pt>
                <c:pt idx="8523">
                  <c:v>6.6438561897747253</c:v>
                </c:pt>
                <c:pt idx="8524">
                  <c:v>-0.40008715781287257</c:v>
                </c:pt>
                <c:pt idx="8525">
                  <c:v>-12.598207620320975</c:v>
                </c:pt>
                <c:pt idx="8526">
                  <c:v>-8.0606959316875546</c:v>
                </c:pt>
                <c:pt idx="8527">
                  <c:v>-0.71261786424247153</c:v>
                </c:pt>
                <c:pt idx="8528">
                  <c:v>12.866313015702193</c:v>
                </c:pt>
                <c:pt idx="8529">
                  <c:v>-8.3837042924740537</c:v>
                </c:pt>
                <c:pt idx="8530">
                  <c:v>0.18412240440873037</c:v>
                </c:pt>
                <c:pt idx="8531">
                  <c:v>-10.059795091795101</c:v>
                </c:pt>
                <c:pt idx="8532">
                  <c:v>-0.12338241550528214</c:v>
                </c:pt>
                <c:pt idx="8533">
                  <c:v>-0.11455976426285562</c:v>
                </c:pt>
                <c:pt idx="8534">
                  <c:v>-5.160119648721273E-2</c:v>
                </c:pt>
                <c:pt idx="8535">
                  <c:v>-0.11455976426285562</c:v>
                </c:pt>
                <c:pt idx="8536">
                  <c:v>8.9885503517195112E-2</c:v>
                </c:pt>
                <c:pt idx="8537">
                  <c:v>0.21723071622066889</c:v>
                </c:pt>
                <c:pt idx="8538">
                  <c:v>0.44805255650680692</c:v>
                </c:pt>
                <c:pt idx="8539">
                  <c:v>-2.3865118010975546</c:v>
                </c:pt>
                <c:pt idx="8540">
                  <c:v>-10.307580315927396</c:v>
                </c:pt>
                <c:pt idx="8541">
                  <c:v>8.1649069266756893</c:v>
                </c:pt>
                <c:pt idx="8542">
                  <c:v>-5.3900995975289421</c:v>
                </c:pt>
                <c:pt idx="8543">
                  <c:v>-0.37196877738695772</c:v>
                </c:pt>
                <c:pt idx="8544">
                  <c:v>-4.5763493704164482</c:v>
                </c:pt>
                <c:pt idx="8545">
                  <c:v>1.5467646473266086</c:v>
                </c:pt>
                <c:pt idx="8546">
                  <c:v>-7.0660891904577721</c:v>
                </c:pt>
                <c:pt idx="8547">
                  <c:v>-16.729554363610134</c:v>
                </c:pt>
                <c:pt idx="8548">
                  <c:v>1.9843467356885143</c:v>
                </c:pt>
                <c:pt idx="8549">
                  <c:v>-0.95283489192131987</c:v>
                </c:pt>
                <c:pt idx="8550">
                  <c:v>-0.40846484535535782</c:v>
                </c:pt>
                <c:pt idx="8551">
                  <c:v>-7.6486571760385464</c:v>
                </c:pt>
                <c:pt idx="8552">
                  <c:v>-7.6486571760385464</c:v>
                </c:pt>
                <c:pt idx="8553">
                  <c:v>-5.3457748368417297</c:v>
                </c:pt>
                <c:pt idx="8554">
                  <c:v>-0.20645087746742632</c:v>
                </c:pt>
                <c:pt idx="8555">
                  <c:v>10.518653155673389</c:v>
                </c:pt>
                <c:pt idx="8556">
                  <c:v>-5.0874628412503391</c:v>
                </c:pt>
                <c:pt idx="8557">
                  <c:v>-10.077260804596685</c:v>
                </c:pt>
                <c:pt idx="8558">
                  <c:v>-0.99284020842713405</c:v>
                </c:pt>
                <c:pt idx="8559">
                  <c:v>-5.3457748368417297</c:v>
                </c:pt>
                <c:pt idx="8560">
                  <c:v>-7.800251200127338E-2</c:v>
                </c:pt>
                <c:pt idx="8561">
                  <c:v>-0.22917095396750986</c:v>
                </c:pt>
                <c:pt idx="8562">
                  <c:v>-6.0732489820306386</c:v>
                </c:pt>
                <c:pt idx="8563">
                  <c:v>-0.20741235370487138</c:v>
                </c:pt>
                <c:pt idx="8564">
                  <c:v>-1.0423022174130407</c:v>
                </c:pt>
                <c:pt idx="8565">
                  <c:v>0.43440282414577519</c:v>
                </c:pt>
                <c:pt idx="8566">
                  <c:v>1.7004397181410922</c:v>
                </c:pt>
                <c:pt idx="8567">
                  <c:v>-0.22239242133644802</c:v>
                </c:pt>
                <c:pt idx="8568">
                  <c:v>-10.866763767353351</c:v>
                </c:pt>
                <c:pt idx="8569">
                  <c:v>1.7472339296200334</c:v>
                </c:pt>
                <c:pt idx="8570">
                  <c:v>3.8745284893040748</c:v>
                </c:pt>
                <c:pt idx="8571">
                  <c:v>2.1987513526365294</c:v>
                </c:pt>
                <c:pt idx="8572">
                  <c:v>-5.5014391451588729</c:v>
                </c:pt>
                <c:pt idx="8573">
                  <c:v>3.712974647599705</c:v>
                </c:pt>
                <c:pt idx="8574">
                  <c:v>0.12553088208385882</c:v>
                </c:pt>
                <c:pt idx="8575">
                  <c:v>8.6438561897747253</c:v>
                </c:pt>
                <c:pt idx="8576">
                  <c:v>11.228818690495881</c:v>
                </c:pt>
                <c:pt idx="8577">
                  <c:v>-11.306821202497154</c:v>
                </c:pt>
                <c:pt idx="8578">
                  <c:v>-3.2178490361876562</c:v>
                </c:pt>
                <c:pt idx="8579">
                  <c:v>13.228818690495881</c:v>
                </c:pt>
                <c:pt idx="8580">
                  <c:v>-0.23225142353717018</c:v>
                </c:pt>
                <c:pt idx="8581">
                  <c:v>-1.5841614484846462</c:v>
                </c:pt>
                <c:pt idx="8582">
                  <c:v>-3.9434164716336326</c:v>
                </c:pt>
                <c:pt idx="8583">
                  <c:v>-3.3214473167304881</c:v>
                </c:pt>
                <c:pt idx="8584">
                  <c:v>7.0660891904577738</c:v>
                </c:pt>
                <c:pt idx="8585">
                  <c:v>11.702749878828293</c:v>
                </c:pt>
                <c:pt idx="8586">
                  <c:v>-0.76940310171442783</c:v>
                </c:pt>
                <c:pt idx="8587">
                  <c:v>11.34448085696304</c:v>
                </c:pt>
                <c:pt idx="8588">
                  <c:v>9.8667637673533513</c:v>
                </c:pt>
                <c:pt idx="8589">
                  <c:v>-6.5588341627576707E-2</c:v>
                </c:pt>
                <c:pt idx="8590">
                  <c:v>-1.3555636249868659</c:v>
                </c:pt>
                <c:pt idx="8591">
                  <c:v>8.0624959257337636</c:v>
                </c:pt>
                <c:pt idx="8592">
                  <c:v>-0.73744561248402329</c:v>
                </c:pt>
                <c:pt idx="8593">
                  <c:v>-16.702758895644124</c:v>
                </c:pt>
                <c:pt idx="8594">
                  <c:v>-1.0492373817642224E-2</c:v>
                </c:pt>
                <c:pt idx="8595">
                  <c:v>-3.9328003788997451E-2</c:v>
                </c:pt>
                <c:pt idx="8596">
                  <c:v>10.866248611111173</c:v>
                </c:pt>
                <c:pt idx="8597">
                  <c:v>2.6130462355619941</c:v>
                </c:pt>
                <c:pt idx="8598">
                  <c:v>-11.840515686924171</c:v>
                </c:pt>
                <c:pt idx="8599">
                  <c:v>11.34448085696304</c:v>
                </c:pt>
                <c:pt idx="8600">
                  <c:v>-1.4427070635279872E-2</c:v>
                </c:pt>
                <c:pt idx="8601">
                  <c:v>-9.6450579349844787</c:v>
                </c:pt>
                <c:pt idx="8602">
                  <c:v>-6.2630988270404003E-2</c:v>
                </c:pt>
                <c:pt idx="8603">
                  <c:v>-1.9015962959390058</c:v>
                </c:pt>
                <c:pt idx="8604">
                  <c:v>9.229619965185119</c:v>
                </c:pt>
                <c:pt idx="8605">
                  <c:v>7.6486571760385464</c:v>
                </c:pt>
                <c:pt idx="8606">
                  <c:v>11.228818690495881</c:v>
                </c:pt>
                <c:pt idx="8607">
                  <c:v>-8.7462841250339762E-2</c:v>
                </c:pt>
                <c:pt idx="8608">
                  <c:v>3.7310407602091011</c:v>
                </c:pt>
                <c:pt idx="8609">
                  <c:v>5.5647846187835261</c:v>
                </c:pt>
                <c:pt idx="8610">
                  <c:v>-0.22876233632150639</c:v>
                </c:pt>
                <c:pt idx="8611">
                  <c:v>2.5491669539619903</c:v>
                </c:pt>
                <c:pt idx="8612">
                  <c:v>-4.1768777620840787</c:v>
                </c:pt>
                <c:pt idx="8613">
                  <c:v>-10.229219383469125</c:v>
                </c:pt>
                <c:pt idx="8614">
                  <c:v>2.0188044014380573</c:v>
                </c:pt>
                <c:pt idx="8615">
                  <c:v>-1.6290176807990917</c:v>
                </c:pt>
                <c:pt idx="8616">
                  <c:v>-12.916936867972057</c:v>
                </c:pt>
                <c:pt idx="8617">
                  <c:v>11.731319031025064</c:v>
                </c:pt>
                <c:pt idx="8618">
                  <c:v>10.814048332230835</c:v>
                </c:pt>
                <c:pt idx="8619">
                  <c:v>-0.99640673527599144</c:v>
                </c:pt>
                <c:pt idx="8620">
                  <c:v>9.6215315259302686E-2</c:v>
                </c:pt>
                <c:pt idx="8621">
                  <c:v>0.41212590385894071</c:v>
                </c:pt>
                <c:pt idx="8622">
                  <c:v>-13.208691606785079</c:v>
                </c:pt>
                <c:pt idx="8623">
                  <c:v>-0.32102669214583013</c:v>
                </c:pt>
                <c:pt idx="8624">
                  <c:v>0.37269120856924903</c:v>
                </c:pt>
                <c:pt idx="8625">
                  <c:v>-0.201047518938093</c:v>
                </c:pt>
                <c:pt idx="8626">
                  <c:v>6.5342316986002267</c:v>
                </c:pt>
                <c:pt idx="8627">
                  <c:v>11.103506382011545</c:v>
                </c:pt>
                <c:pt idx="8628">
                  <c:v>11.22901905089352</c:v>
                </c:pt>
                <c:pt idx="8629">
                  <c:v>14.965799312657159</c:v>
                </c:pt>
                <c:pt idx="8630">
                  <c:v>0.2954558835261713</c:v>
                </c:pt>
                <c:pt idx="8631">
                  <c:v>-0.25457282708559792</c:v>
                </c:pt>
                <c:pt idx="8632">
                  <c:v>1.1690235987007802</c:v>
                </c:pt>
                <c:pt idx="8633">
                  <c:v>3.9074103920619487</c:v>
                </c:pt>
                <c:pt idx="8634">
                  <c:v>0.98229799826654085</c:v>
                </c:pt>
                <c:pt idx="8635">
                  <c:v>-0.10691520391651191</c:v>
                </c:pt>
                <c:pt idx="8636">
                  <c:v>-1.0001392157499176E-2</c:v>
                </c:pt>
                <c:pt idx="8637">
                  <c:v>-1.7493661255121171</c:v>
                </c:pt>
                <c:pt idx="8638">
                  <c:v>-0.42349907802704018</c:v>
                </c:pt>
                <c:pt idx="8639">
                  <c:v>0.51993900883245558</c:v>
                </c:pt>
                <c:pt idx="8640">
                  <c:v>1.1231482307728651</c:v>
                </c:pt>
                <c:pt idx="8641">
                  <c:v>0.74474294475792546</c:v>
                </c:pt>
                <c:pt idx="8642">
                  <c:v>0.37187236568670407</c:v>
                </c:pt>
                <c:pt idx="8643">
                  <c:v>10.759610821875045</c:v>
                </c:pt>
                <c:pt idx="8644">
                  <c:v>-2.2438257525671892</c:v>
                </c:pt>
                <c:pt idx="8645">
                  <c:v>-8.8672787397096631</c:v>
                </c:pt>
                <c:pt idx="8646">
                  <c:v>-0.10525978773845018</c:v>
                </c:pt>
                <c:pt idx="8647">
                  <c:v>0.16689730874474418</c:v>
                </c:pt>
                <c:pt idx="8648">
                  <c:v>-0.2091491856870929</c:v>
                </c:pt>
                <c:pt idx="8649">
                  <c:v>14.617333536081835</c:v>
                </c:pt>
                <c:pt idx="8650">
                  <c:v>-4.6047367519436604E-2</c:v>
                </c:pt>
                <c:pt idx="8651">
                  <c:v>0.19264507794239555</c:v>
                </c:pt>
                <c:pt idx="8652">
                  <c:v>-0.69379079565643564</c:v>
                </c:pt>
                <c:pt idx="8653">
                  <c:v>0.33920608631919763</c:v>
                </c:pt>
                <c:pt idx="8654">
                  <c:v>0.12553088208385912</c:v>
                </c:pt>
                <c:pt idx="8655">
                  <c:v>2.2259249058112016</c:v>
                </c:pt>
                <c:pt idx="8656">
                  <c:v>-0.64919861144938995</c:v>
                </c:pt>
                <c:pt idx="8657">
                  <c:v>7.4638800892755625E-2</c:v>
                </c:pt>
                <c:pt idx="8658">
                  <c:v>-0.57520353425882753</c:v>
                </c:pt>
                <c:pt idx="8659">
                  <c:v>0.83953532780675399</c:v>
                </c:pt>
                <c:pt idx="8660">
                  <c:v>2.9827907099677766</c:v>
                </c:pt>
                <c:pt idx="8661">
                  <c:v>1.322031140852971</c:v>
                </c:pt>
                <c:pt idx="8662">
                  <c:v>9.965784284662087</c:v>
                </c:pt>
                <c:pt idx="8663">
                  <c:v>2.3463515688265799</c:v>
                </c:pt>
                <c:pt idx="8664">
                  <c:v>0.39747912789453932</c:v>
                </c:pt>
                <c:pt idx="8665">
                  <c:v>-0.18273868717007591</c:v>
                </c:pt>
                <c:pt idx="8666">
                  <c:v>-3.4765418160676471E-2</c:v>
                </c:pt>
                <c:pt idx="8667">
                  <c:v>0.99982828125422918</c:v>
                </c:pt>
                <c:pt idx="8668">
                  <c:v>-9.3425161010432852E-3</c:v>
                </c:pt>
                <c:pt idx="8669">
                  <c:v>3.8474147814635949E-2</c:v>
                </c:pt>
                <c:pt idx="8670">
                  <c:v>0.80690415028674756</c:v>
                </c:pt>
                <c:pt idx="8671">
                  <c:v>6.0732489820306386</c:v>
                </c:pt>
                <c:pt idx="8672">
                  <c:v>6.0732489820306386</c:v>
                </c:pt>
                <c:pt idx="8673">
                  <c:v>6.0732489820306386</c:v>
                </c:pt>
                <c:pt idx="8674">
                  <c:v>6.0732489820306386</c:v>
                </c:pt>
                <c:pt idx="8675">
                  <c:v>-1.9169854050315058</c:v>
                </c:pt>
                <c:pt idx="8676">
                  <c:v>-0.87272224918037189</c:v>
                </c:pt>
                <c:pt idx="8677">
                  <c:v>0.52846761448813884</c:v>
                </c:pt>
                <c:pt idx="8678">
                  <c:v>-0.34549656602576667</c:v>
                </c:pt>
                <c:pt idx="8679">
                  <c:v>-8.6462586799900301</c:v>
                </c:pt>
                <c:pt idx="8680">
                  <c:v>-11.344665782303407</c:v>
                </c:pt>
                <c:pt idx="8681">
                  <c:v>12.853309555403674</c:v>
                </c:pt>
                <c:pt idx="8682">
                  <c:v>-5.8056216812058014E-3</c:v>
                </c:pt>
                <c:pt idx="8683">
                  <c:v>9.0606959316875546</c:v>
                </c:pt>
                <c:pt idx="8684">
                  <c:v>11.582455645110581</c:v>
                </c:pt>
                <c:pt idx="8685">
                  <c:v>0.32729460463717797</c:v>
                </c:pt>
                <c:pt idx="8686">
                  <c:v>0.41353641180507167</c:v>
                </c:pt>
                <c:pt idx="8687">
                  <c:v>-13.070176861805599</c:v>
                </c:pt>
                <c:pt idx="8688">
                  <c:v>-7.6486571760385464</c:v>
                </c:pt>
                <c:pt idx="8689">
                  <c:v>0.60090404459017743</c:v>
                </c:pt>
                <c:pt idx="8690">
                  <c:v>0.19993757050875202</c:v>
                </c:pt>
                <c:pt idx="8691">
                  <c:v>1.6256044852185021</c:v>
                </c:pt>
                <c:pt idx="8692">
                  <c:v>9.6444571875092606</c:v>
                </c:pt>
                <c:pt idx="8693">
                  <c:v>-0.11703942119021934</c:v>
                </c:pt>
                <c:pt idx="8694">
                  <c:v>-0.11703942119021934</c:v>
                </c:pt>
                <c:pt idx="8695">
                  <c:v>13.036173612553485</c:v>
                </c:pt>
                <c:pt idx="8696">
                  <c:v>0.19235532519116816</c:v>
                </c:pt>
                <c:pt idx="8697">
                  <c:v>0.61619054223344938</c:v>
                </c:pt>
                <c:pt idx="8698">
                  <c:v>10.759888183221834</c:v>
                </c:pt>
                <c:pt idx="8699">
                  <c:v>0.70427697546003176</c:v>
                </c:pt>
                <c:pt idx="8700">
                  <c:v>-1.0152667566533107</c:v>
                </c:pt>
                <c:pt idx="8701">
                  <c:v>-0.37851162325372989</c:v>
                </c:pt>
                <c:pt idx="8702">
                  <c:v>-0.1968920490425817</c:v>
                </c:pt>
                <c:pt idx="8703">
                  <c:v>-8.0624959257337636</c:v>
                </c:pt>
                <c:pt idx="8704">
                  <c:v>0.11345804978328387</c:v>
                </c:pt>
                <c:pt idx="8705">
                  <c:v>0.44057259138598198</c:v>
                </c:pt>
                <c:pt idx="8706">
                  <c:v>-2.8014376169596962E-2</c:v>
                </c:pt>
                <c:pt idx="8707">
                  <c:v>-4.8498517691190159E-2</c:v>
                </c:pt>
                <c:pt idx="8708">
                  <c:v>1.7737241441763241</c:v>
                </c:pt>
                <c:pt idx="8709">
                  <c:v>-0.27651763519741585</c:v>
                </c:pt>
                <c:pt idx="8710">
                  <c:v>2.0464102559715851E-2</c:v>
                </c:pt>
                <c:pt idx="8711">
                  <c:v>-6.0732489820306386</c:v>
                </c:pt>
                <c:pt idx="8712">
                  <c:v>-11.229019050893521</c:v>
                </c:pt>
                <c:pt idx="8713">
                  <c:v>6.0660891904577721</c:v>
                </c:pt>
                <c:pt idx="8714">
                  <c:v>-1.371968777386958</c:v>
                </c:pt>
                <c:pt idx="8715">
                  <c:v>-11.485493915223493</c:v>
                </c:pt>
                <c:pt idx="8716">
                  <c:v>0.12988028254690984</c:v>
                </c:pt>
                <c:pt idx="8717">
                  <c:v>-9.5196362528432132</c:v>
                </c:pt>
                <c:pt idx="8718">
                  <c:v>0.58016948953225678</c:v>
                </c:pt>
                <c:pt idx="8719">
                  <c:v>9.6444571875092606</c:v>
                </c:pt>
                <c:pt idx="8720">
                  <c:v>-1.2005054822672516</c:v>
                </c:pt>
                <c:pt idx="8721">
                  <c:v>0.58256798558077316</c:v>
                </c:pt>
                <c:pt idx="8722">
                  <c:v>3.242147769237743E-2</c:v>
                </c:pt>
                <c:pt idx="8723">
                  <c:v>0.1338557467347907</c:v>
                </c:pt>
                <c:pt idx="8724">
                  <c:v>0.58316025808717065</c:v>
                </c:pt>
                <c:pt idx="8725">
                  <c:v>-0.99460674122978154</c:v>
                </c:pt>
                <c:pt idx="8726">
                  <c:v>-1.2143050408507259</c:v>
                </c:pt>
                <c:pt idx="8727">
                  <c:v>-9.5196362528432132</c:v>
                </c:pt>
                <c:pt idx="8728">
                  <c:v>8.4648860487294044</c:v>
                </c:pt>
                <c:pt idx="8729">
                  <c:v>-2.5099690114330335</c:v>
                </c:pt>
                <c:pt idx="8730">
                  <c:v>-14.188202468179961</c:v>
                </c:pt>
                <c:pt idx="8731">
                  <c:v>-4.7725895038969277</c:v>
                </c:pt>
                <c:pt idx="8732">
                  <c:v>0.13750352374993502</c:v>
                </c:pt>
                <c:pt idx="8733">
                  <c:v>2.3670639934354178</c:v>
                </c:pt>
                <c:pt idx="8734">
                  <c:v>-0.48542682717024194</c:v>
                </c:pt>
                <c:pt idx="8735">
                  <c:v>9.6444571875092606</c:v>
                </c:pt>
                <c:pt idx="8736">
                  <c:v>1.3528356799254619</c:v>
                </c:pt>
                <c:pt idx="8737">
                  <c:v>1.0555513525309326</c:v>
                </c:pt>
                <c:pt idx="8738">
                  <c:v>0.37851162325372983</c:v>
                </c:pt>
                <c:pt idx="8739">
                  <c:v>11.840384550711667</c:v>
                </c:pt>
                <c:pt idx="8740">
                  <c:v>-2.8051241710295614</c:v>
                </c:pt>
                <c:pt idx="8741">
                  <c:v>-0.2437357670788437</c:v>
                </c:pt>
                <c:pt idx="8742">
                  <c:v>-11.013555309891467</c:v>
                </c:pt>
                <c:pt idx="8743">
                  <c:v>-1.1975151179291312</c:v>
                </c:pt>
                <c:pt idx="8744">
                  <c:v>0.6057210608879533</c:v>
                </c:pt>
                <c:pt idx="8745">
                  <c:v>2.3147325934831584</c:v>
                </c:pt>
                <c:pt idx="8746">
                  <c:v>-12.965904504239749</c:v>
                </c:pt>
                <c:pt idx="8747">
                  <c:v>8.0919995383567464E-2</c:v>
                </c:pt>
                <c:pt idx="8748">
                  <c:v>-0.30464243609154279</c:v>
                </c:pt>
                <c:pt idx="8749">
                  <c:v>3.4291865660555767</c:v>
                </c:pt>
                <c:pt idx="8750">
                  <c:v>1.6497712783836758</c:v>
                </c:pt>
                <c:pt idx="8751">
                  <c:v>3.4551946257508264</c:v>
                </c:pt>
                <c:pt idx="8752">
                  <c:v>-4.527042524791975</c:v>
                </c:pt>
                <c:pt idx="8753">
                  <c:v>5.8377030129268732</c:v>
                </c:pt>
                <c:pt idx="8754">
                  <c:v>1.2154284735866836</c:v>
                </c:pt>
                <c:pt idx="8755">
                  <c:v>-11.188588845707349</c:v>
                </c:pt>
                <c:pt idx="8756">
                  <c:v>-0.27301849440641579</c:v>
                </c:pt>
                <c:pt idx="8757">
                  <c:v>0.99820000595378977</c:v>
                </c:pt>
                <c:pt idx="8758">
                  <c:v>-0.37525759729348879</c:v>
                </c:pt>
                <c:pt idx="8759">
                  <c:v>1.0994211784878893</c:v>
                </c:pt>
                <c:pt idx="8760">
                  <c:v>7.0660891904577738</c:v>
                </c:pt>
                <c:pt idx="8761">
                  <c:v>-1.522817359471919</c:v>
                </c:pt>
                <c:pt idx="8762">
                  <c:v>-1.2186215636711162</c:v>
                </c:pt>
                <c:pt idx="8763">
                  <c:v>2.7775139427692546</c:v>
                </c:pt>
                <c:pt idx="8764">
                  <c:v>11.103287808412022</c:v>
                </c:pt>
                <c:pt idx="8765">
                  <c:v>11.103287808412022</c:v>
                </c:pt>
                <c:pt idx="8766">
                  <c:v>11.103287808412022</c:v>
                </c:pt>
                <c:pt idx="8767">
                  <c:v>4.8094288201045207E-2</c:v>
                </c:pt>
                <c:pt idx="8768">
                  <c:v>1.5729302447892144</c:v>
                </c:pt>
                <c:pt idx="8769">
                  <c:v>0.29900550583173374</c:v>
                </c:pt>
                <c:pt idx="8770">
                  <c:v>-0.1872785681925806</c:v>
                </c:pt>
                <c:pt idx="8771">
                  <c:v>0.14359085362884957</c:v>
                </c:pt>
                <c:pt idx="8772">
                  <c:v>8.5729874025883737E-2</c:v>
                </c:pt>
                <c:pt idx="8773">
                  <c:v>-10.45189794595189</c:v>
                </c:pt>
                <c:pt idx="8774">
                  <c:v>-9.229619965185119</c:v>
                </c:pt>
                <c:pt idx="8775">
                  <c:v>1.2217914236019125</c:v>
                </c:pt>
                <c:pt idx="8776">
                  <c:v>1.0539388071108036</c:v>
                </c:pt>
                <c:pt idx="8777">
                  <c:v>0.82254413486068612</c:v>
                </c:pt>
                <c:pt idx="8778">
                  <c:v>11.307011018304401</c:v>
                </c:pt>
                <c:pt idx="8779">
                  <c:v>-0.48456060376331872</c:v>
                </c:pt>
                <c:pt idx="8780">
                  <c:v>-9.6444571875092606</c:v>
                </c:pt>
                <c:pt idx="8781">
                  <c:v>9.8403704060994482E-2</c:v>
                </c:pt>
                <c:pt idx="8782">
                  <c:v>0.21056698593965839</c:v>
                </c:pt>
                <c:pt idx="8783">
                  <c:v>0.89158004993236806</c:v>
                </c:pt>
                <c:pt idx="8784">
                  <c:v>-0.68746040922727747</c:v>
                </c:pt>
                <c:pt idx="8785">
                  <c:v>-10.966265102877133</c:v>
                </c:pt>
                <c:pt idx="8786">
                  <c:v>1.2175914350726269</c:v>
                </c:pt>
                <c:pt idx="8787">
                  <c:v>1.4585302158957649</c:v>
                </c:pt>
                <c:pt idx="8788">
                  <c:v>0.75470387140640938</c:v>
                </c:pt>
                <c:pt idx="8789">
                  <c:v>2.6968553807920537</c:v>
                </c:pt>
                <c:pt idx="8790">
                  <c:v>0.49124806589896219</c:v>
                </c:pt>
                <c:pt idx="8791">
                  <c:v>-9.7604427459966399</c:v>
                </c:pt>
                <c:pt idx="8792">
                  <c:v>0.84751608833990499</c:v>
                </c:pt>
                <c:pt idx="8793">
                  <c:v>3.0566354611293587</c:v>
                </c:pt>
                <c:pt idx="8794">
                  <c:v>9.5196362528432132</c:v>
                </c:pt>
                <c:pt idx="8795">
                  <c:v>-7.6486571760385464</c:v>
                </c:pt>
                <c:pt idx="8796">
                  <c:v>9.7598881832218343</c:v>
                </c:pt>
                <c:pt idx="8797">
                  <c:v>-4.6951260579835022E-2</c:v>
                </c:pt>
                <c:pt idx="8798">
                  <c:v>0.45937014845041441</c:v>
                </c:pt>
                <c:pt idx="8799">
                  <c:v>1.0636946753173899</c:v>
                </c:pt>
                <c:pt idx="8800">
                  <c:v>13.306821202497154</c:v>
                </c:pt>
                <c:pt idx="8801">
                  <c:v>-2.7503536208215262</c:v>
                </c:pt>
                <c:pt idx="8802">
                  <c:v>-11.673750739438065</c:v>
                </c:pt>
                <c:pt idx="8803">
                  <c:v>7.0660891904577721</c:v>
                </c:pt>
                <c:pt idx="8804">
                  <c:v>1.2043584985061861</c:v>
                </c:pt>
                <c:pt idx="8805">
                  <c:v>4.9988135831676384E-2</c:v>
                </c:pt>
                <c:pt idx="8806">
                  <c:v>13.853309555403674</c:v>
                </c:pt>
                <c:pt idx="8807">
                  <c:v>0.18371195317238806</c:v>
                </c:pt>
                <c:pt idx="8808">
                  <c:v>2.8996950942043149</c:v>
                </c:pt>
                <c:pt idx="8809">
                  <c:v>1.1042402093851884</c:v>
                </c:pt>
                <c:pt idx="8810">
                  <c:v>-6.4551946257508268</c:v>
                </c:pt>
                <c:pt idx="8811">
                  <c:v>0.11042398969365035</c:v>
                </c:pt>
                <c:pt idx="8812">
                  <c:v>1.3865268898711536</c:v>
                </c:pt>
                <c:pt idx="8813">
                  <c:v>15.904399421380555</c:v>
                </c:pt>
                <c:pt idx="8814">
                  <c:v>15.311582772048336</c:v>
                </c:pt>
                <c:pt idx="8815">
                  <c:v>-8.7290225336014396E-2</c:v>
                </c:pt>
                <c:pt idx="8816">
                  <c:v>-12.468454344036344</c:v>
                </c:pt>
                <c:pt idx="8817">
                  <c:v>1.5182721433166446</c:v>
                </c:pt>
                <c:pt idx="8818">
                  <c:v>1.1056101879605984</c:v>
                </c:pt>
                <c:pt idx="8819">
                  <c:v>3.0564669516590288</c:v>
                </c:pt>
                <c:pt idx="8820">
                  <c:v>1.0406419844973458</c:v>
                </c:pt>
                <c:pt idx="8821">
                  <c:v>-0.45567948377618955</c:v>
                </c:pt>
                <c:pt idx="8822">
                  <c:v>0.43295940727610632</c:v>
                </c:pt>
                <c:pt idx="8823">
                  <c:v>-0.99783865871053246</c:v>
                </c:pt>
                <c:pt idx="8824">
                  <c:v>11.306821202497154</c:v>
                </c:pt>
                <c:pt idx="8825">
                  <c:v>11.381002109550927</c:v>
                </c:pt>
                <c:pt idx="8826">
                  <c:v>4.7725895038969277</c:v>
                </c:pt>
                <c:pt idx="8827">
                  <c:v>-16.457637380991763</c:v>
                </c:pt>
                <c:pt idx="8828">
                  <c:v>0.37851162325372983</c:v>
                </c:pt>
                <c:pt idx="8829">
                  <c:v>-1.0972972013549149</c:v>
                </c:pt>
                <c:pt idx="8830">
                  <c:v>6.6486571760385464</c:v>
                </c:pt>
                <c:pt idx="8831">
                  <c:v>-1.3713161218495258</c:v>
                </c:pt>
                <c:pt idx="8832">
                  <c:v>1.9307373375628862</c:v>
                </c:pt>
                <c:pt idx="8833">
                  <c:v>9.6438561897747253</c:v>
                </c:pt>
                <c:pt idx="8834">
                  <c:v>16.919984473256225</c:v>
                </c:pt>
                <c:pt idx="8835">
                  <c:v>11.013322673425447</c:v>
                </c:pt>
                <c:pt idx="8836">
                  <c:v>-14.468305841138815</c:v>
                </c:pt>
                <c:pt idx="8837">
                  <c:v>-0.12626377264617286</c:v>
                </c:pt>
                <c:pt idx="8838">
                  <c:v>0.53352111537128688</c:v>
                </c:pt>
                <c:pt idx="8839">
                  <c:v>0.37136702762186724</c:v>
                </c:pt>
                <c:pt idx="8840">
                  <c:v>-0.57489776161680339</c:v>
                </c:pt>
                <c:pt idx="8841">
                  <c:v>-10.759610821875045</c:v>
                </c:pt>
                <c:pt idx="8842">
                  <c:v>0.15344506761895677</c:v>
                </c:pt>
                <c:pt idx="8843">
                  <c:v>-0.26303440583379395</c:v>
                </c:pt>
                <c:pt idx="8844">
                  <c:v>-7.0660891904577721</c:v>
                </c:pt>
                <c:pt idx="8845">
                  <c:v>2.7589919004962051</c:v>
                </c:pt>
                <c:pt idx="8846">
                  <c:v>5.5821401032291007</c:v>
                </c:pt>
                <c:pt idx="8847">
                  <c:v>-9.3822637581148367</c:v>
                </c:pt>
                <c:pt idx="8848">
                  <c:v>-0.36366385884641672</c:v>
                </c:pt>
                <c:pt idx="8849">
                  <c:v>0.21864028647534031</c:v>
                </c:pt>
                <c:pt idx="8850">
                  <c:v>-2.3984960485165466E-3</c:v>
                </c:pt>
                <c:pt idx="8851">
                  <c:v>-0.38193540425163913</c:v>
                </c:pt>
                <c:pt idx="8852">
                  <c:v>1.3058084295240853</c:v>
                </c:pt>
                <c:pt idx="8853">
                  <c:v>1.2072832300574972E-2</c:v>
                </c:pt>
                <c:pt idx="8854">
                  <c:v>-1.0123837244558322</c:v>
                </c:pt>
                <c:pt idx="8855">
                  <c:v>0.3280541976842038</c:v>
                </c:pt>
                <c:pt idx="8856">
                  <c:v>0.57402702304000053</c:v>
                </c:pt>
                <c:pt idx="8857">
                  <c:v>-0.49989478619826028</c:v>
                </c:pt>
                <c:pt idx="8858">
                  <c:v>0.21864028647534031</c:v>
                </c:pt>
                <c:pt idx="8859">
                  <c:v>-5.6582418622719552E-2</c:v>
                </c:pt>
                <c:pt idx="8860">
                  <c:v>1.0839232361464437E-2</c:v>
                </c:pt>
                <c:pt idx="8861">
                  <c:v>0.68654075277971693</c:v>
                </c:pt>
                <c:pt idx="8862">
                  <c:v>1.096215315259303</c:v>
                </c:pt>
                <c:pt idx="8863">
                  <c:v>-6.2891673033664857</c:v>
                </c:pt>
                <c:pt idx="8864">
                  <c:v>1.5125136506514638</c:v>
                </c:pt>
                <c:pt idx="8865">
                  <c:v>0.76782655787096665</c:v>
                </c:pt>
                <c:pt idx="8866">
                  <c:v>1.6485276294986226</c:v>
                </c:pt>
                <c:pt idx="8867">
                  <c:v>3.4739453323321077</c:v>
                </c:pt>
                <c:pt idx="8868">
                  <c:v>-6.0732489820306386</c:v>
                </c:pt>
                <c:pt idx="8869">
                  <c:v>0.73216460790238502</c:v>
                </c:pt>
                <c:pt idx="8870">
                  <c:v>-9.6444571875092606</c:v>
                </c:pt>
                <c:pt idx="8871">
                  <c:v>0.80360278719649647</c:v>
                </c:pt>
                <c:pt idx="8872">
                  <c:v>0.58256798558077338</c:v>
                </c:pt>
                <c:pt idx="8873">
                  <c:v>-0.84799690655494997</c:v>
                </c:pt>
                <c:pt idx="8874">
                  <c:v>11.61378946447258</c:v>
                </c:pt>
                <c:pt idx="8875">
                  <c:v>-8.4615787481963425E-3</c:v>
                </c:pt>
                <c:pt idx="8876">
                  <c:v>-9.5183253076908674</c:v>
                </c:pt>
                <c:pt idx="8877">
                  <c:v>0.92570621765268635</c:v>
                </c:pt>
                <c:pt idx="8878">
                  <c:v>2.6844981742720706</c:v>
                </c:pt>
                <c:pt idx="8879">
                  <c:v>0.47074693186513167</c:v>
                </c:pt>
                <c:pt idx="8880">
                  <c:v>0</c:v>
                </c:pt>
                <c:pt idx="8881">
                  <c:v>-0.22249546730205677</c:v>
                </c:pt>
                <c:pt idx="8882">
                  <c:v>2.0775315541411912</c:v>
                </c:pt>
                <c:pt idx="8883">
                  <c:v>0.2100352148164647</c:v>
                </c:pt>
                <c:pt idx="8884">
                  <c:v>-0.10095774862011248</c:v>
                </c:pt>
                <c:pt idx="8885">
                  <c:v>2.449822465646422</c:v>
                </c:pt>
                <c:pt idx="8886">
                  <c:v>0.16777241332342346</c:v>
                </c:pt>
                <c:pt idx="8887">
                  <c:v>2.5522257143091567</c:v>
                </c:pt>
                <c:pt idx="8888">
                  <c:v>0.48211219035114383</c:v>
                </c:pt>
                <c:pt idx="8889">
                  <c:v>0.12373536842224454</c:v>
                </c:pt>
                <c:pt idx="8890">
                  <c:v>0.19350767589986534</c:v>
                </c:pt>
                <c:pt idx="8891">
                  <c:v>-0.23918766387942611</c:v>
                </c:pt>
                <c:pt idx="8892">
                  <c:v>0.13058410981014443</c:v>
                </c:pt>
                <c:pt idx="8893">
                  <c:v>-0.40640562938939157</c:v>
                </c:pt>
                <c:pt idx="8894">
                  <c:v>5.5321879802456543E-2</c:v>
                </c:pt>
                <c:pt idx="8895">
                  <c:v>1.8687554667217472</c:v>
                </c:pt>
                <c:pt idx="8896">
                  <c:v>8.8809266957855959E-2</c:v>
                </c:pt>
                <c:pt idx="8897">
                  <c:v>0.31774029792392916</c:v>
                </c:pt>
                <c:pt idx="8898">
                  <c:v>-1.1681227588083269</c:v>
                </c:pt>
                <c:pt idx="8899">
                  <c:v>-0.14963607890113376</c:v>
                </c:pt>
                <c:pt idx="8900">
                  <c:v>1.11418406600661</c:v>
                </c:pt>
                <c:pt idx="8901">
                  <c:v>0.22239242133644749</c:v>
                </c:pt>
                <c:pt idx="8902">
                  <c:v>5.0404953437243188E-2</c:v>
                </c:pt>
                <c:pt idx="8903">
                  <c:v>-11.702894141119387</c:v>
                </c:pt>
                <c:pt idx="8904">
                  <c:v>0.87326737270638799</c:v>
                </c:pt>
                <c:pt idx="8905">
                  <c:v>0.16943768678107049</c:v>
                </c:pt>
                <c:pt idx="8906">
                  <c:v>13.773173556192697</c:v>
                </c:pt>
                <c:pt idx="8907">
                  <c:v>0.3409357062636777</c:v>
                </c:pt>
                <c:pt idx="8908">
                  <c:v>1.3218953097167339</c:v>
                </c:pt>
                <c:pt idx="8909">
                  <c:v>1.2829339632714989</c:v>
                </c:pt>
                <c:pt idx="8910">
                  <c:v>7.6462586799900292</c:v>
                </c:pt>
                <c:pt idx="8911">
                  <c:v>-3.2498011436301608</c:v>
                </c:pt>
                <c:pt idx="8912">
                  <c:v>0.41503749927884398</c:v>
                </c:pt>
                <c:pt idx="8913">
                  <c:v>0.66563617630885652</c:v>
                </c:pt>
                <c:pt idx="8914">
                  <c:v>1.0478946901043114</c:v>
                </c:pt>
                <c:pt idx="8915">
                  <c:v>-0.19264507794239608</c:v>
                </c:pt>
                <c:pt idx="8916">
                  <c:v>0.75002174699165258</c:v>
                </c:pt>
                <c:pt idx="8917">
                  <c:v>0.81072964883826082</c:v>
                </c:pt>
                <c:pt idx="8918">
                  <c:v>-3.2034265038149176E-16</c:v>
                </c:pt>
                <c:pt idx="8919">
                  <c:v>-0.11138868049582017</c:v>
                </c:pt>
                <c:pt idx="8920">
                  <c:v>0.15124358037623717</c:v>
                </c:pt>
                <c:pt idx="8921">
                  <c:v>-1.756467499080659</c:v>
                </c:pt>
                <c:pt idx="8922">
                  <c:v>0.1059906956882138</c:v>
                </c:pt>
                <c:pt idx="8923">
                  <c:v>0.65965986799875731</c:v>
                </c:pt>
                <c:pt idx="8924">
                  <c:v>-0.6022404921529918</c:v>
                </c:pt>
                <c:pt idx="8925">
                  <c:v>-0.48542682717024194</c:v>
                </c:pt>
                <c:pt idx="8926">
                  <c:v>0.39353643006792166</c:v>
                </c:pt>
                <c:pt idx="8927">
                  <c:v>6.3052170535301419E-2</c:v>
                </c:pt>
                <c:pt idx="8928">
                  <c:v>-0.27601225983200367</c:v>
                </c:pt>
                <c:pt idx="8929">
                  <c:v>-9.0606959316875546</c:v>
                </c:pt>
                <c:pt idx="8930">
                  <c:v>10.644156719937438</c:v>
                </c:pt>
                <c:pt idx="8931">
                  <c:v>-14.024735680363165</c:v>
                </c:pt>
                <c:pt idx="8932">
                  <c:v>10.307580315927396</c:v>
                </c:pt>
                <c:pt idx="8933">
                  <c:v>7.6486571760385464</c:v>
                </c:pt>
                <c:pt idx="8934">
                  <c:v>6.228427825434274E-2</c:v>
                </c:pt>
                <c:pt idx="8935">
                  <c:v>0.40275916950040713</c:v>
                </c:pt>
                <c:pt idx="8936">
                  <c:v>-12.153913881481989</c:v>
                </c:pt>
                <c:pt idx="8937">
                  <c:v>0.77614905421979341</c:v>
                </c:pt>
                <c:pt idx="8938">
                  <c:v>4.1775381855521871</c:v>
                </c:pt>
                <c:pt idx="8939">
                  <c:v>0.76777164094738093</c:v>
                </c:pt>
                <c:pt idx="8940">
                  <c:v>0.26559011073755062</c:v>
                </c:pt>
                <c:pt idx="8941">
                  <c:v>3.3752665401077606</c:v>
                </c:pt>
                <c:pt idx="8942">
                  <c:v>13.248767654452003</c:v>
                </c:pt>
                <c:pt idx="8943">
                  <c:v>-4.9768792305266736</c:v>
                </c:pt>
                <c:pt idx="8944">
                  <c:v>0.23900713518734423</c:v>
                </c:pt>
                <c:pt idx="8945">
                  <c:v>-9.0416591516372158</c:v>
                </c:pt>
                <c:pt idx="8946">
                  <c:v>4.0266799065148442</c:v>
                </c:pt>
                <c:pt idx="8947">
                  <c:v>-11.840384550711667</c:v>
                </c:pt>
                <c:pt idx="8948">
                  <c:v>1.0324214776923775</c:v>
                </c:pt>
                <c:pt idx="8949">
                  <c:v>-10.966024713800364</c:v>
                </c:pt>
                <c:pt idx="8950">
                  <c:v>-2.8058102805386484</c:v>
                </c:pt>
                <c:pt idx="8951">
                  <c:v>-0.21254463538010054</c:v>
                </c:pt>
                <c:pt idx="8952">
                  <c:v>-2.6438561897747244</c:v>
                </c:pt>
                <c:pt idx="8953">
                  <c:v>1.8813555035013809</c:v>
                </c:pt>
                <c:pt idx="8954">
                  <c:v>-8.0606959316875546</c:v>
                </c:pt>
                <c:pt idx="8955">
                  <c:v>1.6391182707680618</c:v>
                </c:pt>
                <c:pt idx="8956">
                  <c:v>1.4899821686500487</c:v>
                </c:pt>
                <c:pt idx="8957">
                  <c:v>9.9662651028771325</c:v>
                </c:pt>
                <c:pt idx="8958">
                  <c:v>13.621174279305276</c:v>
                </c:pt>
                <c:pt idx="8959">
                  <c:v>0.56917950348022839</c:v>
                </c:pt>
                <c:pt idx="8960">
                  <c:v>7.5551033007176763E-2</c:v>
                </c:pt>
                <c:pt idx="8961">
                  <c:v>0.63765877452454223</c:v>
                </c:pt>
                <c:pt idx="8962">
                  <c:v>-7.4638423707088286</c:v>
                </c:pt>
                <c:pt idx="8963">
                  <c:v>2.9233787183970881</c:v>
                </c:pt>
                <c:pt idx="8964">
                  <c:v>0.31976783238107304</c:v>
                </c:pt>
                <c:pt idx="8965">
                  <c:v>0.15200309344505006</c:v>
                </c:pt>
                <c:pt idx="8966">
                  <c:v>0.84245872301351987</c:v>
                </c:pt>
                <c:pt idx="8967">
                  <c:v>-5.9228321394775394</c:v>
                </c:pt>
                <c:pt idx="8968">
                  <c:v>10.668240348401685</c:v>
                </c:pt>
                <c:pt idx="8969">
                  <c:v>-8.0624959257337636</c:v>
                </c:pt>
                <c:pt idx="8970">
                  <c:v>-7.6462586799900292</c:v>
                </c:pt>
                <c:pt idx="8971">
                  <c:v>0.87206662770083632</c:v>
                </c:pt>
                <c:pt idx="8972">
                  <c:v>-0.15527822547791095</c:v>
                </c:pt>
                <c:pt idx="8973">
                  <c:v>-3.7643049176259491</c:v>
                </c:pt>
                <c:pt idx="8974">
                  <c:v>0.25499708676837557</c:v>
                </c:pt>
                <c:pt idx="8975">
                  <c:v>1.5443205162238103</c:v>
                </c:pt>
                <c:pt idx="8976">
                  <c:v>0.61072559678623795</c:v>
                </c:pt>
                <c:pt idx="8977">
                  <c:v>0.94978064451226518</c:v>
                </c:pt>
                <c:pt idx="8978">
                  <c:v>1.4453855901481136</c:v>
                </c:pt>
                <c:pt idx="8979">
                  <c:v>0.64073637114140347</c:v>
                </c:pt>
                <c:pt idx="8980">
                  <c:v>11.813914767907184</c:v>
                </c:pt>
                <c:pt idx="8981">
                  <c:v>-4.5763493704164482</c:v>
                </c:pt>
                <c:pt idx="8982">
                  <c:v>-3.4976993542653623</c:v>
                </c:pt>
                <c:pt idx="8983">
                  <c:v>-4.4009996658785608</c:v>
                </c:pt>
                <c:pt idx="8984">
                  <c:v>-9.2304207950923818</c:v>
                </c:pt>
                <c:pt idx="8985">
                  <c:v>11.550907075927366</c:v>
                </c:pt>
                <c:pt idx="8986">
                  <c:v>-0.63135540620560737</c:v>
                </c:pt>
                <c:pt idx="8987">
                  <c:v>0.76782655787096665</c:v>
                </c:pt>
                <c:pt idx="8988">
                  <c:v>-2.9062296220052626</c:v>
                </c:pt>
                <c:pt idx="8989">
                  <c:v>3.8073549220576037</c:v>
                </c:pt>
                <c:pt idx="8990">
                  <c:v>4.3692338096657197</c:v>
                </c:pt>
                <c:pt idx="8991">
                  <c:v>-0.50695998871988301</c:v>
                </c:pt>
                <c:pt idx="8992">
                  <c:v>8.6450579349844769</c:v>
                </c:pt>
                <c:pt idx="8993">
                  <c:v>2.8612087005322397</c:v>
                </c:pt>
                <c:pt idx="8994">
                  <c:v>0</c:v>
                </c:pt>
                <c:pt idx="8995">
                  <c:v>8.2288186904958813</c:v>
                </c:pt>
                <c:pt idx="8996">
                  <c:v>-1.1053092827770679</c:v>
                </c:pt>
                <c:pt idx="8997">
                  <c:v>0</c:v>
                </c:pt>
                <c:pt idx="8998">
                  <c:v>1.0595010117486616</c:v>
                </c:pt>
                <c:pt idx="8999">
                  <c:v>0.90902633995250992</c:v>
                </c:pt>
                <c:pt idx="9000">
                  <c:v>-0.21247170753775538</c:v>
                </c:pt>
                <c:pt idx="9001">
                  <c:v>2.8032270364349277</c:v>
                </c:pt>
                <c:pt idx="9002">
                  <c:v>-0.13430109171159088</c:v>
                </c:pt>
                <c:pt idx="9003">
                  <c:v>2.9310595692573274</c:v>
                </c:pt>
                <c:pt idx="9004">
                  <c:v>7.0660891904577738</c:v>
                </c:pt>
                <c:pt idx="9005">
                  <c:v>8.3657929046909565E-2</c:v>
                </c:pt>
                <c:pt idx="9006">
                  <c:v>0.79219511488659855</c:v>
                </c:pt>
                <c:pt idx="9007">
                  <c:v>-9.229619965185119</c:v>
                </c:pt>
                <c:pt idx="9008">
                  <c:v>8.0624959257337636</c:v>
                </c:pt>
                <c:pt idx="9009">
                  <c:v>14.177860709296271</c:v>
                </c:pt>
                <c:pt idx="9010">
                  <c:v>-6.6486571760385464</c:v>
                </c:pt>
                <c:pt idx="9011">
                  <c:v>8.6985698191584804E-2</c:v>
                </c:pt>
                <c:pt idx="9012">
                  <c:v>-0.34335947541887346</c:v>
                </c:pt>
                <c:pt idx="9013">
                  <c:v>0.70043971814109218</c:v>
                </c:pt>
                <c:pt idx="9014">
                  <c:v>-9.2304207950923818</c:v>
                </c:pt>
                <c:pt idx="9015">
                  <c:v>0.65104656798120386</c:v>
                </c:pt>
                <c:pt idx="9016">
                  <c:v>-1.1658340237463893</c:v>
                </c:pt>
                <c:pt idx="9017">
                  <c:v>-0.30883809544691848</c:v>
                </c:pt>
                <c:pt idx="9018">
                  <c:v>-0.27266621575548727</c:v>
                </c:pt>
                <c:pt idx="9019">
                  <c:v>0.20481979188849819</c:v>
                </c:pt>
                <c:pt idx="9020">
                  <c:v>1.0880561766651964</c:v>
                </c:pt>
                <c:pt idx="9021">
                  <c:v>-0.33684517147032494</c:v>
                </c:pt>
                <c:pt idx="9022">
                  <c:v>0.90495279136702611</c:v>
                </c:pt>
                <c:pt idx="9023">
                  <c:v>0.47723226088618831</c:v>
                </c:pt>
                <c:pt idx="9024">
                  <c:v>5.9525332611642314</c:v>
                </c:pt>
                <c:pt idx="9025">
                  <c:v>-10.147204924942228</c:v>
                </c:pt>
                <c:pt idx="9026">
                  <c:v>8.3657929046909565E-2</c:v>
                </c:pt>
                <c:pt idx="9027">
                  <c:v>1.7315111640740983</c:v>
                </c:pt>
                <c:pt idx="9028">
                  <c:v>0.82617054410177171</c:v>
                </c:pt>
                <c:pt idx="9029">
                  <c:v>1.0892673380970874</c:v>
                </c:pt>
                <c:pt idx="9030">
                  <c:v>5.8752084522086392</c:v>
                </c:pt>
                <c:pt idx="9031">
                  <c:v>-0.52606881166758745</c:v>
                </c:pt>
                <c:pt idx="9032">
                  <c:v>-0.38374652435572765</c:v>
                </c:pt>
                <c:pt idx="9033">
                  <c:v>-1.1040599063116687</c:v>
                </c:pt>
                <c:pt idx="9034">
                  <c:v>-0.76081233612057375</c:v>
                </c:pt>
                <c:pt idx="9035">
                  <c:v>-11.268542000300123</c:v>
                </c:pt>
                <c:pt idx="9036">
                  <c:v>3.1445269193708838</c:v>
                </c:pt>
                <c:pt idx="9037">
                  <c:v>0.32703359512007146</c:v>
                </c:pt>
                <c:pt idx="9038">
                  <c:v>-0.51354304423126895</c:v>
                </c:pt>
                <c:pt idx="9039">
                  <c:v>0.43812111239188523</c:v>
                </c:pt>
                <c:pt idx="9040">
                  <c:v>1.5173449220798123</c:v>
                </c:pt>
                <c:pt idx="9041">
                  <c:v>0.28010791919273575</c:v>
                </c:pt>
                <c:pt idx="9042">
                  <c:v>6.2029400586702756</c:v>
                </c:pt>
                <c:pt idx="9043">
                  <c:v>-9.965784284662087</c:v>
                </c:pt>
                <c:pt idx="9044">
                  <c:v>1.1575412769864799</c:v>
                </c:pt>
                <c:pt idx="9045">
                  <c:v>-0.24565232760555761</c:v>
                </c:pt>
                <c:pt idx="9046">
                  <c:v>1.1955508091178066</c:v>
                </c:pt>
                <c:pt idx="9047">
                  <c:v>-0.13750352374993496</c:v>
                </c:pt>
                <c:pt idx="9048">
                  <c:v>-7.2603748956840242E-2</c:v>
                </c:pt>
                <c:pt idx="9049">
                  <c:v>2.8006745768955774</c:v>
                </c:pt>
                <c:pt idx="9050">
                  <c:v>11.673897930688602</c:v>
                </c:pt>
                <c:pt idx="9051">
                  <c:v>0.40525647848625845</c:v>
                </c:pt>
                <c:pt idx="9052">
                  <c:v>2.3951770769180012</c:v>
                </c:pt>
                <c:pt idx="9053">
                  <c:v>-4.3982603908336806</c:v>
                </c:pt>
                <c:pt idx="9054">
                  <c:v>9.0889325154349514</c:v>
                </c:pt>
                <c:pt idx="9055">
                  <c:v>8.2605275502232196</c:v>
                </c:pt>
                <c:pt idx="9056">
                  <c:v>-5.5647846187835261</c:v>
                </c:pt>
                <c:pt idx="9057">
                  <c:v>0</c:v>
                </c:pt>
                <c:pt idx="9058">
                  <c:v>0.5322210386491828</c:v>
                </c:pt>
                <c:pt idx="9059">
                  <c:v>16.57065128354893</c:v>
                </c:pt>
                <c:pt idx="9060">
                  <c:v>5.3457748368417306</c:v>
                </c:pt>
                <c:pt idx="9061">
                  <c:v>-7.0660891904577721</c:v>
                </c:pt>
                <c:pt idx="9062">
                  <c:v>1.7204774713776374</c:v>
                </c:pt>
                <c:pt idx="9063">
                  <c:v>4.4854235784260205E-2</c:v>
                </c:pt>
                <c:pt idx="9064">
                  <c:v>-5.812441264089891</c:v>
                </c:pt>
                <c:pt idx="9065">
                  <c:v>-0.16175106999661185</c:v>
                </c:pt>
                <c:pt idx="9066">
                  <c:v>2.2610582897129472</c:v>
                </c:pt>
                <c:pt idx="9067">
                  <c:v>2.8933947531242952</c:v>
                </c:pt>
                <c:pt idx="9068">
                  <c:v>6.2965852467728984</c:v>
                </c:pt>
                <c:pt idx="9069">
                  <c:v>-1.3433011767526461E-2</c:v>
                </c:pt>
                <c:pt idx="9070">
                  <c:v>20</c:v>
                </c:pt>
                <c:pt idx="9071">
                  <c:v>6.7427196209205412E-2</c:v>
                </c:pt>
                <c:pt idx="9072">
                  <c:v>7.3622863143179854E-2</c:v>
                </c:pt>
                <c:pt idx="9073">
                  <c:v>0.16147417178822895</c:v>
                </c:pt>
                <c:pt idx="9074">
                  <c:v>2.7156725033538751</c:v>
                </c:pt>
                <c:pt idx="9075">
                  <c:v>5.9378547078931795E-2</c:v>
                </c:pt>
                <c:pt idx="9076">
                  <c:v>0.19135753208193565</c:v>
                </c:pt>
                <c:pt idx="9077">
                  <c:v>5.1962316458046501E-3</c:v>
                </c:pt>
                <c:pt idx="9078">
                  <c:v>0.12836849692756006</c:v>
                </c:pt>
                <c:pt idx="9079">
                  <c:v>0.133775997969347</c:v>
                </c:pt>
                <c:pt idx="9080">
                  <c:v>7.5919020521195868E-2</c:v>
                </c:pt>
                <c:pt idx="9081">
                  <c:v>7.6031360963412344E-4</c:v>
                </c:pt>
                <c:pt idx="9082">
                  <c:v>10.45189794595189</c:v>
                </c:pt>
                <c:pt idx="9083">
                  <c:v>-1.8191449007074563</c:v>
                </c:pt>
                <c:pt idx="9084">
                  <c:v>1.0779452633339419</c:v>
                </c:pt>
                <c:pt idx="9085">
                  <c:v>-0.87446911791614124</c:v>
                </c:pt>
                <c:pt idx="9086">
                  <c:v>2.3870231231092474</c:v>
                </c:pt>
                <c:pt idx="9087">
                  <c:v>-2.4486607221809744</c:v>
                </c:pt>
                <c:pt idx="9088">
                  <c:v>-6.8557232791612757E-2</c:v>
                </c:pt>
                <c:pt idx="9089">
                  <c:v>7.8683081332894664</c:v>
                </c:pt>
                <c:pt idx="9090">
                  <c:v>11.103506382011545</c:v>
                </c:pt>
                <c:pt idx="9091">
                  <c:v>-10.45189794595189</c:v>
                </c:pt>
                <c:pt idx="9092">
                  <c:v>0.53093661903864586</c:v>
                </c:pt>
                <c:pt idx="9093">
                  <c:v>-0.41203875564900816</c:v>
                </c:pt>
                <c:pt idx="9094">
                  <c:v>-0.46252642506016284</c:v>
                </c:pt>
                <c:pt idx="9095">
                  <c:v>5.2467419894135482E-2</c:v>
                </c:pt>
                <c:pt idx="9096">
                  <c:v>-0.23440162263775982</c:v>
                </c:pt>
                <c:pt idx="9097">
                  <c:v>2.5184720584318545</c:v>
                </c:pt>
                <c:pt idx="9098">
                  <c:v>-0.18172542153647198</c:v>
                </c:pt>
                <c:pt idx="9099">
                  <c:v>0</c:v>
                </c:pt>
                <c:pt idx="9100">
                  <c:v>0.22826898767311735</c:v>
                </c:pt>
                <c:pt idx="9101">
                  <c:v>0.76481357911932291</c:v>
                </c:pt>
                <c:pt idx="9102">
                  <c:v>0.35176332442812547</c:v>
                </c:pt>
                <c:pt idx="9103">
                  <c:v>7.8002512001273172E-2</c:v>
                </c:pt>
                <c:pt idx="9104">
                  <c:v>0.33257533908687115</c:v>
                </c:pt>
                <c:pt idx="9105">
                  <c:v>-2.8475168610477521E-2</c:v>
                </c:pt>
                <c:pt idx="9106">
                  <c:v>-13.879104569147565</c:v>
                </c:pt>
                <c:pt idx="9107">
                  <c:v>-0.26829013128528889</c:v>
                </c:pt>
                <c:pt idx="9108">
                  <c:v>-1.9161684091965292</c:v>
                </c:pt>
                <c:pt idx="9109">
                  <c:v>-0.41023651301502273</c:v>
                </c:pt>
                <c:pt idx="9110">
                  <c:v>-3.7284889611417155E-2</c:v>
                </c:pt>
                <c:pt idx="9111">
                  <c:v>7.3569750419865629</c:v>
                </c:pt>
                <c:pt idx="9112">
                  <c:v>-0.67270539536282214</c:v>
                </c:pt>
                <c:pt idx="9113">
                  <c:v>2.4277339600018957</c:v>
                </c:pt>
                <c:pt idx="9114">
                  <c:v>0.88433783353284068</c:v>
                </c:pt>
                <c:pt idx="9115">
                  <c:v>-0.48062584090642035</c:v>
                </c:pt>
                <c:pt idx="9116">
                  <c:v>2.1643868179008825</c:v>
                </c:pt>
                <c:pt idx="9117">
                  <c:v>11.268736919579066</c:v>
                </c:pt>
                <c:pt idx="9118">
                  <c:v>7.0660891904577738</c:v>
                </c:pt>
                <c:pt idx="9119">
                  <c:v>-2.8151040314148969E-2</c:v>
                </c:pt>
                <c:pt idx="9120">
                  <c:v>6.0754031079096549E-2</c:v>
                </c:pt>
                <c:pt idx="9121">
                  <c:v>-4.4524000505371601</c:v>
                </c:pt>
                <c:pt idx="9122">
                  <c:v>1.2619459900591299</c:v>
                </c:pt>
                <c:pt idx="9123">
                  <c:v>-0.63294252962297803</c:v>
                </c:pt>
                <c:pt idx="9124">
                  <c:v>0.25080810350053434</c:v>
                </c:pt>
                <c:pt idx="9125">
                  <c:v>-20</c:v>
                </c:pt>
                <c:pt idx="9126">
                  <c:v>0.2763839594928138</c:v>
                </c:pt>
                <c:pt idx="9127">
                  <c:v>-6.8286654283030161</c:v>
                </c:pt>
                <c:pt idx="9128">
                  <c:v>-0.37915296358031247</c:v>
                </c:pt>
                <c:pt idx="9129">
                  <c:v>2.0985055449524257</c:v>
                </c:pt>
                <c:pt idx="9130">
                  <c:v>0.30646497749955776</c:v>
                </c:pt>
                <c:pt idx="9131">
                  <c:v>0.16972486340482829</c:v>
                </c:pt>
                <c:pt idx="9132">
                  <c:v>0.58496250072115641</c:v>
                </c:pt>
                <c:pt idx="9133">
                  <c:v>-0.39630093669725791</c:v>
                </c:pt>
                <c:pt idx="9134">
                  <c:v>-0.89316400628697745</c:v>
                </c:pt>
                <c:pt idx="9135">
                  <c:v>0.27905453692705839</c:v>
                </c:pt>
                <c:pt idx="9136">
                  <c:v>0.28061383660415978</c:v>
                </c:pt>
                <c:pt idx="9137">
                  <c:v>1.1459600106422665</c:v>
                </c:pt>
                <c:pt idx="9138">
                  <c:v>8.3251498951583666E-2</c:v>
                </c:pt>
                <c:pt idx="9139">
                  <c:v>0.74075717332858015</c:v>
                </c:pt>
                <c:pt idx="9140">
                  <c:v>-13.628825226704336</c:v>
                </c:pt>
                <c:pt idx="9141">
                  <c:v>1.5806983459997739</c:v>
                </c:pt>
                <c:pt idx="9142">
                  <c:v>-11.703038388986416</c:v>
                </c:pt>
                <c:pt idx="9143">
                  <c:v>0.4144372516975246</c:v>
                </c:pt>
                <c:pt idx="9144">
                  <c:v>0.4144372516975246</c:v>
                </c:pt>
                <c:pt idx="9145">
                  <c:v>0.58416211510235294</c:v>
                </c:pt>
                <c:pt idx="9146">
                  <c:v>-0.9870609442925018</c:v>
                </c:pt>
                <c:pt idx="9147">
                  <c:v>0.5777669993169523</c:v>
                </c:pt>
                <c:pt idx="9148">
                  <c:v>0.27257817850466476</c:v>
                </c:pt>
                <c:pt idx="9149">
                  <c:v>12.916874684181142</c:v>
                </c:pt>
                <c:pt idx="9150">
                  <c:v>-1.7786870362828526</c:v>
                </c:pt>
                <c:pt idx="9151">
                  <c:v>-0.59560974492066476</c:v>
                </c:pt>
                <c:pt idx="9152">
                  <c:v>0.36463254584160071</c:v>
                </c:pt>
                <c:pt idx="9153">
                  <c:v>0.1447244473171696</c:v>
                </c:pt>
                <c:pt idx="9154">
                  <c:v>0.21956637725768455</c:v>
                </c:pt>
                <c:pt idx="9155">
                  <c:v>-4.2705405676897721</c:v>
                </c:pt>
                <c:pt idx="9156">
                  <c:v>-2.7426792453605997</c:v>
                </c:pt>
                <c:pt idx="9157">
                  <c:v>-11.146780789986687</c:v>
                </c:pt>
                <c:pt idx="9158">
                  <c:v>-0.465966513164424</c:v>
                </c:pt>
                <c:pt idx="9159">
                  <c:v>0.12470831803803455</c:v>
                </c:pt>
                <c:pt idx="9160">
                  <c:v>0.7888933862100671</c:v>
                </c:pt>
                <c:pt idx="9161">
                  <c:v>1.2719399590556857</c:v>
                </c:pt>
                <c:pt idx="9162">
                  <c:v>1.1085244567781691</c:v>
                </c:pt>
                <c:pt idx="9163">
                  <c:v>0.48342447425909407</c:v>
                </c:pt>
                <c:pt idx="9164">
                  <c:v>0.69187770463766818</c:v>
                </c:pt>
                <c:pt idx="9165">
                  <c:v>-2.0852851879449696</c:v>
                </c:pt>
                <c:pt idx="9166">
                  <c:v>-0.51457317282975834</c:v>
                </c:pt>
                <c:pt idx="9167">
                  <c:v>-2.5995208532944413E-2</c:v>
                </c:pt>
                <c:pt idx="9168">
                  <c:v>0.15492057682734425</c:v>
                </c:pt>
                <c:pt idx="9169">
                  <c:v>0.15492057682734425</c:v>
                </c:pt>
                <c:pt idx="9170">
                  <c:v>-0.99640673527599177</c:v>
                </c:pt>
                <c:pt idx="9171">
                  <c:v>0.16349873228287956</c:v>
                </c:pt>
                <c:pt idx="9172">
                  <c:v>0.16615718775491001</c:v>
                </c:pt>
                <c:pt idx="9173">
                  <c:v>6.0732489820306386</c:v>
                </c:pt>
                <c:pt idx="9174">
                  <c:v>6.3903770122093251</c:v>
                </c:pt>
                <c:pt idx="9175">
                  <c:v>0.85345133664705852</c:v>
                </c:pt>
                <c:pt idx="9176">
                  <c:v>0.20645087746742652</c:v>
                </c:pt>
                <c:pt idx="9177">
                  <c:v>0.17521048460637478</c:v>
                </c:pt>
                <c:pt idx="9178">
                  <c:v>-1.509589765315503</c:v>
                </c:pt>
                <c:pt idx="9179">
                  <c:v>0.50042899050948841</c:v>
                </c:pt>
                <c:pt idx="9180">
                  <c:v>0.73696559416620611</c:v>
                </c:pt>
                <c:pt idx="9181">
                  <c:v>1.0874628412503395</c:v>
                </c:pt>
                <c:pt idx="9182">
                  <c:v>0.40335569423120865</c:v>
                </c:pt>
                <c:pt idx="9183">
                  <c:v>0.80375268537740852</c:v>
                </c:pt>
                <c:pt idx="9184">
                  <c:v>-1.1687232562325596</c:v>
                </c:pt>
                <c:pt idx="9185">
                  <c:v>-1.1687232562325596</c:v>
                </c:pt>
                <c:pt idx="9186">
                  <c:v>1.2623132385901397</c:v>
                </c:pt>
                <c:pt idx="9187">
                  <c:v>-0.18844508941311014</c:v>
                </c:pt>
                <c:pt idx="9188">
                  <c:v>-0.1408625358398497</c:v>
                </c:pt>
                <c:pt idx="9189">
                  <c:v>0.76782655787096699</c:v>
                </c:pt>
                <c:pt idx="9190">
                  <c:v>-0.21450451190613493</c:v>
                </c:pt>
                <c:pt idx="9191">
                  <c:v>2.1148762196854007</c:v>
                </c:pt>
                <c:pt idx="9192">
                  <c:v>-1.2210200597196326</c:v>
                </c:pt>
                <c:pt idx="9193">
                  <c:v>3.1621979173225082E-2</c:v>
                </c:pt>
                <c:pt idx="9194">
                  <c:v>-0.34680276352639172</c:v>
                </c:pt>
                <c:pt idx="9195">
                  <c:v>0.52388692396938785</c:v>
                </c:pt>
                <c:pt idx="9196">
                  <c:v>2.513633209853678</c:v>
                </c:pt>
                <c:pt idx="9197">
                  <c:v>1.8004685364723643</c:v>
                </c:pt>
                <c:pt idx="9198">
                  <c:v>11.941658995526698</c:v>
                </c:pt>
                <c:pt idx="9199">
                  <c:v>7.7392180458975854</c:v>
                </c:pt>
                <c:pt idx="9200">
                  <c:v>9.0451396030069853E-3</c:v>
                </c:pt>
                <c:pt idx="9201">
                  <c:v>0.3298477581836004</c:v>
                </c:pt>
                <c:pt idx="9202">
                  <c:v>5.3111336459562841E-2</c:v>
                </c:pt>
                <c:pt idx="9203">
                  <c:v>0.21299372333419817</c:v>
                </c:pt>
                <c:pt idx="9204">
                  <c:v>0.51096191927737955</c:v>
                </c:pt>
                <c:pt idx="9205">
                  <c:v>0.5078862777025156</c:v>
                </c:pt>
                <c:pt idx="9206">
                  <c:v>-0.84671650261832976</c:v>
                </c:pt>
                <c:pt idx="9207">
                  <c:v>0.85010456951694136</c:v>
                </c:pt>
                <c:pt idx="9208">
                  <c:v>0.30095396579362071</c:v>
                </c:pt>
                <c:pt idx="9209">
                  <c:v>0.2173071321766652</c:v>
                </c:pt>
                <c:pt idx="9210">
                  <c:v>-11.451554569765362</c:v>
                </c:pt>
                <c:pt idx="9211">
                  <c:v>-0.22795194667834881</c:v>
                </c:pt>
                <c:pt idx="9212">
                  <c:v>7.6486571760385464</c:v>
                </c:pt>
                <c:pt idx="9213">
                  <c:v>-4.9538685368898641</c:v>
                </c:pt>
                <c:pt idx="9214">
                  <c:v>0.54170930276727203</c:v>
                </c:pt>
                <c:pt idx="9215">
                  <c:v>-0.43538614467064596</c:v>
                </c:pt>
                <c:pt idx="9216">
                  <c:v>-8.0624959257337636</c:v>
                </c:pt>
                <c:pt idx="9217">
                  <c:v>5.0732489820306395</c:v>
                </c:pt>
                <c:pt idx="9218">
                  <c:v>-2.2587342684001683</c:v>
                </c:pt>
                <c:pt idx="9219">
                  <c:v>11.813781191217037</c:v>
                </c:pt>
                <c:pt idx="9220">
                  <c:v>-3.6147098441152083</c:v>
                </c:pt>
                <c:pt idx="9221">
                  <c:v>-7.9483672315846778</c:v>
                </c:pt>
                <c:pt idx="9222">
                  <c:v>-0.91312254932003323</c:v>
                </c:pt>
                <c:pt idx="9223">
                  <c:v>-0.80658280802210813</c:v>
                </c:pt>
                <c:pt idx="9224">
                  <c:v>0.87359522068891216</c:v>
                </c:pt>
                <c:pt idx="9225">
                  <c:v>-0.2560139781560215</c:v>
                </c:pt>
                <c:pt idx="9226">
                  <c:v>-0.68805599368525994</c:v>
                </c:pt>
                <c:pt idx="9227">
                  <c:v>-9.0588936890535674</c:v>
                </c:pt>
                <c:pt idx="9228">
                  <c:v>2.3104553104434142</c:v>
                </c:pt>
                <c:pt idx="9229">
                  <c:v>2.3668313194504145</c:v>
                </c:pt>
                <c:pt idx="9230">
                  <c:v>-6.1149277239678961</c:v>
                </c:pt>
                <c:pt idx="9231">
                  <c:v>-1.2456533684363493</c:v>
                </c:pt>
                <c:pt idx="9232">
                  <c:v>11.416445693671653</c:v>
                </c:pt>
                <c:pt idx="9233">
                  <c:v>4.1318252115074197</c:v>
                </c:pt>
                <c:pt idx="9234">
                  <c:v>1.2739936178236599</c:v>
                </c:pt>
                <c:pt idx="9235">
                  <c:v>-11.582455645110581</c:v>
                </c:pt>
                <c:pt idx="9236">
                  <c:v>0.21108232619907213</c:v>
                </c:pt>
                <c:pt idx="9237">
                  <c:v>-0.81779666877925095</c:v>
                </c:pt>
                <c:pt idx="9238">
                  <c:v>0</c:v>
                </c:pt>
                <c:pt idx="9239">
                  <c:v>1.0874628412503391</c:v>
                </c:pt>
                <c:pt idx="9240">
                  <c:v>2.6570189079381774</c:v>
                </c:pt>
                <c:pt idx="9241">
                  <c:v>10.321928094887362</c:v>
                </c:pt>
                <c:pt idx="9242">
                  <c:v>-0.85970240720722879</c:v>
                </c:pt>
                <c:pt idx="9243">
                  <c:v>-0.12029423371771195</c:v>
                </c:pt>
                <c:pt idx="9244">
                  <c:v>0.76451192105186871</c:v>
                </c:pt>
                <c:pt idx="9245">
                  <c:v>-1.5168376548878154E-2</c:v>
                </c:pt>
                <c:pt idx="9246">
                  <c:v>-6.1127956990173822E-2</c:v>
                </c:pt>
                <c:pt idx="9247">
                  <c:v>-0.12377515236441722</c:v>
                </c:pt>
                <c:pt idx="9248">
                  <c:v>-2.6411630830795646E-2</c:v>
                </c:pt>
                <c:pt idx="9249">
                  <c:v>0.11602786438879228</c:v>
                </c:pt>
                <c:pt idx="9250">
                  <c:v>0.17425092684510232</c:v>
                </c:pt>
                <c:pt idx="9251">
                  <c:v>0.11906191101218275</c:v>
                </c:pt>
                <c:pt idx="9252">
                  <c:v>8.8662486111111729</c:v>
                </c:pt>
                <c:pt idx="9253">
                  <c:v>11.380821783940931</c:v>
                </c:pt>
                <c:pt idx="9254">
                  <c:v>0.19501598240514295</c:v>
                </c:pt>
                <c:pt idx="9255">
                  <c:v>-19.070820628662197</c:v>
                </c:pt>
                <c:pt idx="9256">
                  <c:v>0.61955242988503567</c:v>
                </c:pt>
                <c:pt idx="9257">
                  <c:v>-0.7776247522756049</c:v>
                </c:pt>
                <c:pt idx="9258">
                  <c:v>2.4381211123918853</c:v>
                </c:pt>
                <c:pt idx="9259">
                  <c:v>0.28899619969774903</c:v>
                </c:pt>
                <c:pt idx="9260">
                  <c:v>8.3822637581148385</c:v>
                </c:pt>
                <c:pt idx="9261">
                  <c:v>13.013089999440444</c:v>
                </c:pt>
                <c:pt idx="9262">
                  <c:v>-4.4566802582376139</c:v>
                </c:pt>
                <c:pt idx="9263">
                  <c:v>-0.26470322619441206</c:v>
                </c:pt>
                <c:pt idx="9264">
                  <c:v>2.9937059013373282</c:v>
                </c:pt>
                <c:pt idx="9265">
                  <c:v>9.5183253076908674</c:v>
                </c:pt>
                <c:pt idx="9266">
                  <c:v>-0.33616911046400927</c:v>
                </c:pt>
                <c:pt idx="9267">
                  <c:v>0.5777669993169523</c:v>
                </c:pt>
                <c:pt idx="9268">
                  <c:v>-11.485326189240524</c:v>
                </c:pt>
                <c:pt idx="9269">
                  <c:v>0.67807190511263782</c:v>
                </c:pt>
                <c:pt idx="9270">
                  <c:v>0.83953532780675399</c:v>
                </c:pt>
                <c:pt idx="9271">
                  <c:v>-0.1070182498821203</c:v>
                </c:pt>
                <c:pt idx="9272">
                  <c:v>6.0588936890535692</c:v>
                </c:pt>
                <c:pt idx="9273">
                  <c:v>0.35973012759974654</c:v>
                </c:pt>
                <c:pt idx="9274">
                  <c:v>0.22076867885678383</c:v>
                </c:pt>
                <c:pt idx="9275">
                  <c:v>2.0324214776923779</c:v>
                </c:pt>
                <c:pt idx="9276">
                  <c:v>0.43609911480667357</c:v>
                </c:pt>
                <c:pt idx="9277">
                  <c:v>5.9928096217935218</c:v>
                </c:pt>
                <c:pt idx="9278">
                  <c:v>-0.47643804394298717</c:v>
                </c:pt>
                <c:pt idx="9279">
                  <c:v>-7.4000581443776928E-2</c:v>
                </c:pt>
                <c:pt idx="9280">
                  <c:v>-3.947233482967675</c:v>
                </c:pt>
                <c:pt idx="9281">
                  <c:v>7.2367850003059386</c:v>
                </c:pt>
                <c:pt idx="9282">
                  <c:v>-1.5594274086140185</c:v>
                </c:pt>
                <c:pt idx="9283">
                  <c:v>-2.4020984435713459</c:v>
                </c:pt>
                <c:pt idx="9284">
                  <c:v>1.7657823943777091</c:v>
                </c:pt>
                <c:pt idx="9285">
                  <c:v>1.193546480683928</c:v>
                </c:pt>
                <c:pt idx="9286">
                  <c:v>4.9048520677590073</c:v>
                </c:pt>
                <c:pt idx="9287">
                  <c:v>6.4429434958487288</c:v>
                </c:pt>
                <c:pt idx="9288">
                  <c:v>-5.2143191208007655</c:v>
                </c:pt>
                <c:pt idx="9289">
                  <c:v>0.25375659224578306</c:v>
                </c:pt>
                <c:pt idx="9290">
                  <c:v>-11.013555309891467</c:v>
                </c:pt>
                <c:pt idx="9291">
                  <c:v>0.58352052654724973</c:v>
                </c:pt>
                <c:pt idx="9292">
                  <c:v>11.941658995526698</c:v>
                </c:pt>
                <c:pt idx="9293">
                  <c:v>12.416621621364193</c:v>
                </c:pt>
                <c:pt idx="9294">
                  <c:v>1.1778101028745227</c:v>
                </c:pt>
                <c:pt idx="9295">
                  <c:v>0.89907109114921924</c:v>
                </c:pt>
                <c:pt idx="9296">
                  <c:v>4.240921827846627</c:v>
                </c:pt>
                <c:pt idx="9297">
                  <c:v>2.5820734700362578E-2</c:v>
                </c:pt>
                <c:pt idx="9298">
                  <c:v>0</c:v>
                </c:pt>
                <c:pt idx="9299">
                  <c:v>-2.9668331360648006</c:v>
                </c:pt>
                <c:pt idx="9300">
                  <c:v>0.22542011403401604</c:v>
                </c:pt>
                <c:pt idx="9301">
                  <c:v>0.66985139830766915</c:v>
                </c:pt>
                <c:pt idx="9302">
                  <c:v>-0.1154772174199359</c:v>
                </c:pt>
                <c:pt idx="9303">
                  <c:v>1.1367823565062807</c:v>
                </c:pt>
                <c:pt idx="9304">
                  <c:v>11.103506382011545</c:v>
                </c:pt>
                <c:pt idx="9305">
                  <c:v>-0.2352660835442858</c:v>
                </c:pt>
                <c:pt idx="9306">
                  <c:v>1.5611157587667888</c:v>
                </c:pt>
                <c:pt idx="9307">
                  <c:v>-8.8672787397096631</c:v>
                </c:pt>
                <c:pt idx="9308">
                  <c:v>0.12156197988091354</c:v>
                </c:pt>
                <c:pt idx="9309">
                  <c:v>-12.501920096027913</c:v>
                </c:pt>
                <c:pt idx="9310">
                  <c:v>8.0606959316875546</c:v>
                </c:pt>
                <c:pt idx="9311">
                  <c:v>0.81816167701418707</c:v>
                </c:pt>
                <c:pt idx="9312">
                  <c:v>-0.11512261620372535</c:v>
                </c:pt>
                <c:pt idx="9313">
                  <c:v>0.17711537964879165</c:v>
                </c:pt>
                <c:pt idx="9314">
                  <c:v>8.6648611271272578E-3</c:v>
                </c:pt>
                <c:pt idx="9315">
                  <c:v>0.3359088494943045</c:v>
                </c:pt>
                <c:pt idx="9316">
                  <c:v>-0.36225528354017084</c:v>
                </c:pt>
                <c:pt idx="9317">
                  <c:v>1.5911147277027511</c:v>
                </c:pt>
                <c:pt idx="9318">
                  <c:v>9.8672787397096631</c:v>
                </c:pt>
                <c:pt idx="9319">
                  <c:v>3.1142754722101826</c:v>
                </c:pt>
                <c:pt idx="9320">
                  <c:v>8.0653818214312514E-2</c:v>
                </c:pt>
                <c:pt idx="9321">
                  <c:v>-2.5127399320779387E-2</c:v>
                </c:pt>
                <c:pt idx="9322">
                  <c:v>0.49749965947081687</c:v>
                </c:pt>
                <c:pt idx="9323">
                  <c:v>-0.58536319369439938</c:v>
                </c:pt>
                <c:pt idx="9324">
                  <c:v>-2.7531743234441235</c:v>
                </c:pt>
                <c:pt idx="9325">
                  <c:v>-2.9046483959373361</c:v>
                </c:pt>
                <c:pt idx="9326">
                  <c:v>1.2829339632714989</c:v>
                </c:pt>
                <c:pt idx="9327">
                  <c:v>0.1886409259384971</c:v>
                </c:pt>
                <c:pt idx="9328">
                  <c:v>0.14056819838276646</c:v>
                </c:pt>
                <c:pt idx="9329">
                  <c:v>-2.1476125393717154</c:v>
                </c:pt>
                <c:pt idx="9330">
                  <c:v>-10.147204924942228</c:v>
                </c:pt>
                <c:pt idx="9331">
                  <c:v>0.44640167018817928</c:v>
                </c:pt>
                <c:pt idx="9332">
                  <c:v>0.53503727538947377</c:v>
                </c:pt>
                <c:pt idx="9333">
                  <c:v>-4.2228235389297604E-2</c:v>
                </c:pt>
                <c:pt idx="9334">
                  <c:v>0.78043362274231554</c:v>
                </c:pt>
                <c:pt idx="9335">
                  <c:v>0.16365345318397559</c:v>
                </c:pt>
                <c:pt idx="9336">
                  <c:v>0.10545994170077042</c:v>
                </c:pt>
                <c:pt idx="9337">
                  <c:v>-0.15200309344505014</c:v>
                </c:pt>
                <c:pt idx="9338">
                  <c:v>-0.27132329093734603</c:v>
                </c:pt>
                <c:pt idx="9339">
                  <c:v>-5.7620050682732536E-2</c:v>
                </c:pt>
                <c:pt idx="9340">
                  <c:v>11.013555309891467</c:v>
                </c:pt>
                <c:pt idx="9341">
                  <c:v>-5.3457748368417297</c:v>
                </c:pt>
                <c:pt idx="9342">
                  <c:v>1.68314289466006</c:v>
                </c:pt>
                <c:pt idx="9343">
                  <c:v>0.66051353372833277</c:v>
                </c:pt>
                <c:pt idx="9344">
                  <c:v>12.702822011777029</c:v>
                </c:pt>
                <c:pt idx="9345">
                  <c:v>1.0390775219826909</c:v>
                </c:pt>
                <c:pt idx="9346">
                  <c:v>19.118915732898888</c:v>
                </c:pt>
                <c:pt idx="9347">
                  <c:v>0.60954052344182219</c:v>
                </c:pt>
                <c:pt idx="9348">
                  <c:v>8.0624959257337636</c:v>
                </c:pt>
                <c:pt idx="9349">
                  <c:v>0.17739625087344729</c:v>
                </c:pt>
                <c:pt idx="9350">
                  <c:v>-11.966024713800364</c:v>
                </c:pt>
                <c:pt idx="9351">
                  <c:v>-0.17467853141294643</c:v>
                </c:pt>
                <c:pt idx="9352">
                  <c:v>-1.5033487351675041</c:v>
                </c:pt>
                <c:pt idx="9353">
                  <c:v>-8.6450579349844769</c:v>
                </c:pt>
                <c:pt idx="9354">
                  <c:v>0.48559856635750387</c:v>
                </c:pt>
                <c:pt idx="9355">
                  <c:v>13.092316690591021</c:v>
                </c:pt>
                <c:pt idx="9356">
                  <c:v>9.6450579349844787</c:v>
                </c:pt>
                <c:pt idx="9357">
                  <c:v>1.0501109168277907</c:v>
                </c:pt>
                <c:pt idx="9358">
                  <c:v>0.99954922822914372</c:v>
                </c:pt>
                <c:pt idx="9359">
                  <c:v>-13.906890595608518</c:v>
                </c:pt>
                <c:pt idx="9360">
                  <c:v>-9.0606959316875546</c:v>
                </c:pt>
                <c:pt idx="9361">
                  <c:v>-8.6462586799900301</c:v>
                </c:pt>
                <c:pt idx="9362">
                  <c:v>4.3692338096657197</c:v>
                </c:pt>
                <c:pt idx="9363">
                  <c:v>-8.6462586799900301</c:v>
                </c:pt>
                <c:pt idx="9364">
                  <c:v>1.5789687445267051</c:v>
                </c:pt>
                <c:pt idx="9365">
                  <c:v>-3.1224705357524711</c:v>
                </c:pt>
                <c:pt idx="9366">
                  <c:v>0.60676687103950477</c:v>
                </c:pt>
                <c:pt idx="9367">
                  <c:v>13.287808556012996</c:v>
                </c:pt>
                <c:pt idx="9368">
                  <c:v>-5.9801680506657906</c:v>
                </c:pt>
                <c:pt idx="9369">
                  <c:v>8.6450579349844769</c:v>
                </c:pt>
                <c:pt idx="9370">
                  <c:v>-8.3822637581148367</c:v>
                </c:pt>
                <c:pt idx="9371">
                  <c:v>-8.3822637581148367</c:v>
                </c:pt>
                <c:pt idx="9372">
                  <c:v>6.0732489820306386</c:v>
                </c:pt>
                <c:pt idx="9373">
                  <c:v>-9.3815429511845849</c:v>
                </c:pt>
                <c:pt idx="9374">
                  <c:v>-7.0660891904577721</c:v>
                </c:pt>
                <c:pt idx="9375">
                  <c:v>-13.551427897236019</c:v>
                </c:pt>
                <c:pt idx="9376">
                  <c:v>-7.6462586799900292</c:v>
                </c:pt>
                <c:pt idx="9377">
                  <c:v>-7.6462586799900292</c:v>
                </c:pt>
                <c:pt idx="9378">
                  <c:v>0.32300836078649847</c:v>
                </c:pt>
                <c:pt idx="9379">
                  <c:v>10.307200809140809</c:v>
                </c:pt>
                <c:pt idx="9380">
                  <c:v>10.451554569765362</c:v>
                </c:pt>
                <c:pt idx="9381">
                  <c:v>-13.468920967938141</c:v>
                </c:pt>
                <c:pt idx="9382">
                  <c:v>-2.5852029298594323</c:v>
                </c:pt>
                <c:pt idx="9383">
                  <c:v>-5.4058735613757625</c:v>
                </c:pt>
                <c:pt idx="9384">
                  <c:v>10.582769240382088</c:v>
                </c:pt>
                <c:pt idx="9385">
                  <c:v>-7.6486571760385464</c:v>
                </c:pt>
                <c:pt idx="9386">
                  <c:v>4.6769807453171035</c:v>
                </c:pt>
                <c:pt idx="9387">
                  <c:v>-0.35772793231062411</c:v>
                </c:pt>
                <c:pt idx="9388">
                  <c:v>0.69942122530607087</c:v>
                </c:pt>
                <c:pt idx="9389">
                  <c:v>0.66051353372833299</c:v>
                </c:pt>
                <c:pt idx="9390">
                  <c:v>-2.5916660410172327</c:v>
                </c:pt>
                <c:pt idx="9391">
                  <c:v>0.23495588280036023</c:v>
                </c:pt>
                <c:pt idx="9392">
                  <c:v>2.4474589769712209</c:v>
                </c:pt>
                <c:pt idx="9393">
                  <c:v>0.57404121434380995</c:v>
                </c:pt>
                <c:pt idx="9394">
                  <c:v>-0.89835973812416248</c:v>
                </c:pt>
                <c:pt idx="9395">
                  <c:v>1.637085231797289</c:v>
                </c:pt>
                <c:pt idx="9396">
                  <c:v>0.65896308216493304</c:v>
                </c:pt>
                <c:pt idx="9397">
                  <c:v>0.20142952790100099</c:v>
                </c:pt>
                <c:pt idx="9398">
                  <c:v>0.20903403848142901</c:v>
                </c:pt>
                <c:pt idx="9399">
                  <c:v>0.19068356160910999</c:v>
                </c:pt>
                <c:pt idx="9400">
                  <c:v>8.4662397069384165E-2</c:v>
                </c:pt>
                <c:pt idx="9401">
                  <c:v>0.12553088208385882</c:v>
                </c:pt>
                <c:pt idx="9402">
                  <c:v>7.4638800892755625E-2</c:v>
                </c:pt>
                <c:pt idx="9403">
                  <c:v>0.36528446408174414</c:v>
                </c:pt>
                <c:pt idx="9404">
                  <c:v>0.26303440583379378</c:v>
                </c:pt>
                <c:pt idx="9405">
                  <c:v>-10.228818690495881</c:v>
                </c:pt>
                <c:pt idx="9406">
                  <c:v>0.72201525270023492</c:v>
                </c:pt>
                <c:pt idx="9407">
                  <c:v>-0.71950462409998373</c:v>
                </c:pt>
                <c:pt idx="9408">
                  <c:v>2.53051471669878</c:v>
                </c:pt>
                <c:pt idx="9409">
                  <c:v>0.98207809200273766</c:v>
                </c:pt>
                <c:pt idx="9410">
                  <c:v>-0.38835545662633852</c:v>
                </c:pt>
                <c:pt idx="9411">
                  <c:v>-2.6967047600269488E-2</c:v>
                </c:pt>
                <c:pt idx="9412">
                  <c:v>0.31034012061215049</c:v>
                </c:pt>
                <c:pt idx="9413">
                  <c:v>0.73271612116484819</c:v>
                </c:pt>
                <c:pt idx="9414">
                  <c:v>-4.8440355057753376E-2</c:v>
                </c:pt>
                <c:pt idx="9415">
                  <c:v>10.146780789986687</c:v>
                </c:pt>
                <c:pt idx="9416">
                  <c:v>1.7258250365610062</c:v>
                </c:pt>
                <c:pt idx="9417">
                  <c:v>-2.8248526950993234</c:v>
                </c:pt>
                <c:pt idx="9418">
                  <c:v>-3.5489084718624914E-2</c:v>
                </c:pt>
                <c:pt idx="9419">
                  <c:v>0.80375268537740852</c:v>
                </c:pt>
                <c:pt idx="9420">
                  <c:v>7.6486571760385464</c:v>
                </c:pt>
                <c:pt idx="9421">
                  <c:v>-0.25022662953317371</c:v>
                </c:pt>
                <c:pt idx="9422">
                  <c:v>1.1257855727087396</c:v>
                </c:pt>
                <c:pt idx="9423">
                  <c:v>-0.11929892837234443</c:v>
                </c:pt>
                <c:pt idx="9424">
                  <c:v>3.2199899311211433</c:v>
                </c:pt>
                <c:pt idx="9425">
                  <c:v>1.3200064228871027</c:v>
                </c:pt>
                <c:pt idx="9426">
                  <c:v>-12.146462606921792</c:v>
                </c:pt>
                <c:pt idx="9427">
                  <c:v>0</c:v>
                </c:pt>
                <c:pt idx="9428">
                  <c:v>-7.0660891904577721</c:v>
                </c:pt>
                <c:pt idx="9429">
                  <c:v>0.39385695450194314</c:v>
                </c:pt>
                <c:pt idx="9430">
                  <c:v>-3.0682730582981788</c:v>
                </c:pt>
                <c:pt idx="9431">
                  <c:v>1.6684690650423255</c:v>
                </c:pt>
                <c:pt idx="9432">
                  <c:v>0.41263500906353945</c:v>
                </c:pt>
                <c:pt idx="9433">
                  <c:v>-2.8744691179161412</c:v>
                </c:pt>
                <c:pt idx="9434">
                  <c:v>2.6532923064342597</c:v>
                </c:pt>
                <c:pt idx="9435">
                  <c:v>4.6542585937029937E-2</c:v>
                </c:pt>
                <c:pt idx="9436">
                  <c:v>0.75899190049620513</c:v>
                </c:pt>
                <c:pt idx="9437">
                  <c:v>0.10962449117449823</c:v>
                </c:pt>
                <c:pt idx="9438">
                  <c:v>-0.23628752878253179</c:v>
                </c:pt>
                <c:pt idx="9439">
                  <c:v>0.59790155642865439</c:v>
                </c:pt>
                <c:pt idx="9440">
                  <c:v>2.318175960026255</c:v>
                </c:pt>
                <c:pt idx="9441">
                  <c:v>-0.21900978194179585</c:v>
                </c:pt>
                <c:pt idx="9442">
                  <c:v>-0.73696559416620622</c:v>
                </c:pt>
                <c:pt idx="9443">
                  <c:v>-0.14974711950468203</c:v>
                </c:pt>
                <c:pt idx="9444">
                  <c:v>-9.5196362528432132</c:v>
                </c:pt>
                <c:pt idx="9445">
                  <c:v>7.6486571760385464</c:v>
                </c:pt>
                <c:pt idx="9446">
                  <c:v>-9.6450579349844787</c:v>
                </c:pt>
                <c:pt idx="9447">
                  <c:v>-9.3822637581148367</c:v>
                </c:pt>
                <c:pt idx="9448">
                  <c:v>6.0732489820306386</c:v>
                </c:pt>
                <c:pt idx="9449">
                  <c:v>1.0715532610250338</c:v>
                </c:pt>
                <c:pt idx="9450">
                  <c:v>8.2288186904958813</c:v>
                </c:pt>
                <c:pt idx="9451">
                  <c:v>-0.23895151320985711</c:v>
                </c:pt>
                <c:pt idx="9452">
                  <c:v>0.72084592880292919</c:v>
                </c:pt>
                <c:pt idx="9453">
                  <c:v>0.62148837674627011</c:v>
                </c:pt>
                <c:pt idx="9454">
                  <c:v>8.2462160191972972E-2</c:v>
                </c:pt>
                <c:pt idx="9455">
                  <c:v>12.036173612553485</c:v>
                </c:pt>
                <c:pt idx="9456">
                  <c:v>2.4757334309663976</c:v>
                </c:pt>
                <c:pt idx="9457">
                  <c:v>1.4689305072740457</c:v>
                </c:pt>
                <c:pt idx="9458">
                  <c:v>-0.42430954244445712</c:v>
                </c:pt>
                <c:pt idx="9459">
                  <c:v>0.67963241910025463</c:v>
                </c:pt>
                <c:pt idx="9460">
                  <c:v>10.814315423787811</c:v>
                </c:pt>
                <c:pt idx="9461">
                  <c:v>1.4039659953965573</c:v>
                </c:pt>
                <c:pt idx="9462">
                  <c:v>-9.2304207950923818</c:v>
                </c:pt>
                <c:pt idx="9463">
                  <c:v>2.7512852654832733</c:v>
                </c:pt>
                <c:pt idx="9464">
                  <c:v>0.90623616373479321</c:v>
                </c:pt>
                <c:pt idx="9465">
                  <c:v>0.16697168405296486</c:v>
                </c:pt>
                <c:pt idx="9466">
                  <c:v>0.34369871755858161</c:v>
                </c:pt>
                <c:pt idx="9467">
                  <c:v>-0.49845350746648143</c:v>
                </c:pt>
                <c:pt idx="9468">
                  <c:v>1.2223924213364481</c:v>
                </c:pt>
                <c:pt idx="9469">
                  <c:v>0.58256798558077316</c:v>
                </c:pt>
                <c:pt idx="9470">
                  <c:v>4.4487165929516772</c:v>
                </c:pt>
                <c:pt idx="9471">
                  <c:v>0.64359023069186483</c:v>
                </c:pt>
                <c:pt idx="9472">
                  <c:v>-7.0660891904577721</c:v>
                </c:pt>
                <c:pt idx="9473">
                  <c:v>2.3846741954367666E-2</c:v>
                </c:pt>
                <c:pt idx="9474">
                  <c:v>-5.6117247352535511</c:v>
                </c:pt>
                <c:pt idx="9475">
                  <c:v>8.8040840504815066</c:v>
                </c:pt>
                <c:pt idx="9476">
                  <c:v>-7.0660891904577721</c:v>
                </c:pt>
                <c:pt idx="9477">
                  <c:v>-6.6597748729023756E-2</c:v>
                </c:pt>
                <c:pt idx="9478">
                  <c:v>-1.8981203859807865</c:v>
                </c:pt>
                <c:pt idx="9479">
                  <c:v>0.9993990857084013</c:v>
                </c:pt>
                <c:pt idx="9480">
                  <c:v>8.3768357692598036E-2</c:v>
                </c:pt>
                <c:pt idx="9481">
                  <c:v>1.3197678323810729</c:v>
                </c:pt>
                <c:pt idx="9482">
                  <c:v>-1.6556084846932808</c:v>
                </c:pt>
                <c:pt idx="9483">
                  <c:v>0.14567745519563505</c:v>
                </c:pt>
                <c:pt idx="9484">
                  <c:v>0.10561018796059878</c:v>
                </c:pt>
                <c:pt idx="9485">
                  <c:v>-1.9103965391100541</c:v>
                </c:pt>
                <c:pt idx="9486">
                  <c:v>0.50967437341691901</c:v>
                </c:pt>
                <c:pt idx="9487">
                  <c:v>9.0597950917951025</c:v>
                </c:pt>
                <c:pt idx="9488">
                  <c:v>-1.9259513295230064</c:v>
                </c:pt>
                <c:pt idx="9489">
                  <c:v>-1.558912711840494</c:v>
                </c:pt>
                <c:pt idx="9490">
                  <c:v>1.9108822947704739E-2</c:v>
                </c:pt>
                <c:pt idx="9491">
                  <c:v>1.1468164611992455</c:v>
                </c:pt>
                <c:pt idx="9492">
                  <c:v>0.32681031626710827</c:v>
                </c:pt>
                <c:pt idx="9493">
                  <c:v>3.8996950942043149</c:v>
                </c:pt>
                <c:pt idx="9494">
                  <c:v>4.2783916665052679</c:v>
                </c:pt>
                <c:pt idx="9495">
                  <c:v>8.0606959316875546</c:v>
                </c:pt>
                <c:pt idx="9496">
                  <c:v>-0.99954936902932401</c:v>
                </c:pt>
                <c:pt idx="9497">
                  <c:v>0.5723938272181005</c:v>
                </c:pt>
                <c:pt idx="9498">
                  <c:v>-11.146568675740786</c:v>
                </c:pt>
                <c:pt idx="9499">
                  <c:v>0.5781733350585172</c:v>
                </c:pt>
                <c:pt idx="9500">
                  <c:v>-0.42000375217219338</c:v>
                </c:pt>
                <c:pt idx="9501">
                  <c:v>0.58436150298662082</c:v>
                </c:pt>
                <c:pt idx="9502">
                  <c:v>0.21150410519371185</c:v>
                </c:pt>
                <c:pt idx="9503">
                  <c:v>-2.2813610536403846</c:v>
                </c:pt>
                <c:pt idx="9504">
                  <c:v>8.4481419944694665</c:v>
                </c:pt>
                <c:pt idx="9505">
                  <c:v>8.8704225271480697E-2</c:v>
                </c:pt>
                <c:pt idx="9506">
                  <c:v>0.41766775532351558</c:v>
                </c:pt>
                <c:pt idx="9507">
                  <c:v>1.5241828706527341</c:v>
                </c:pt>
                <c:pt idx="9508">
                  <c:v>-10.146780789986686</c:v>
                </c:pt>
                <c:pt idx="9509">
                  <c:v>-7.6486571760385464</c:v>
                </c:pt>
                <c:pt idx="9510">
                  <c:v>11.840515686924171</c:v>
                </c:pt>
                <c:pt idx="9511">
                  <c:v>11.416797527606059</c:v>
                </c:pt>
                <c:pt idx="9512">
                  <c:v>-12.468369487109527</c:v>
                </c:pt>
                <c:pt idx="9513">
                  <c:v>-10.518980929170402</c:v>
                </c:pt>
                <c:pt idx="9514">
                  <c:v>-6.2195481770540599</c:v>
                </c:pt>
                <c:pt idx="9515">
                  <c:v>0.84791675905675512</c:v>
                </c:pt>
                <c:pt idx="9516">
                  <c:v>15.311559121503818</c:v>
                </c:pt>
                <c:pt idx="9517">
                  <c:v>-9.5196362528432132</c:v>
                </c:pt>
                <c:pt idx="9518">
                  <c:v>0.99963937131648517</c:v>
                </c:pt>
                <c:pt idx="9519">
                  <c:v>0.36969451381809004</c:v>
                </c:pt>
                <c:pt idx="9520">
                  <c:v>1.3188876405673113</c:v>
                </c:pt>
                <c:pt idx="9521">
                  <c:v>-2.5254614889724945</c:v>
                </c:pt>
                <c:pt idx="9522">
                  <c:v>0.21412480535284761</c:v>
                </c:pt>
                <c:pt idx="9523">
                  <c:v>4.3692338096657197</c:v>
                </c:pt>
                <c:pt idx="9524">
                  <c:v>-0.32120836674028824</c:v>
                </c:pt>
                <c:pt idx="9525">
                  <c:v>1.892054667484999</c:v>
                </c:pt>
                <c:pt idx="9526">
                  <c:v>7.0660891904577738</c:v>
                </c:pt>
                <c:pt idx="9527">
                  <c:v>0</c:v>
                </c:pt>
                <c:pt idx="9528">
                  <c:v>12.485326189240524</c:v>
                </c:pt>
                <c:pt idx="9529">
                  <c:v>0.83547113911863113</c:v>
                </c:pt>
                <c:pt idx="9530">
                  <c:v>-8.0624959257337636</c:v>
                </c:pt>
                <c:pt idx="9531">
                  <c:v>-7.6486571760385464</c:v>
                </c:pt>
                <c:pt idx="9532">
                  <c:v>0.4391116342577015</c:v>
                </c:pt>
                <c:pt idx="9533">
                  <c:v>13.380866867456533</c:v>
                </c:pt>
                <c:pt idx="9534">
                  <c:v>9.6450579349844787</c:v>
                </c:pt>
                <c:pt idx="9535">
                  <c:v>-0.14336417517117758</c:v>
                </c:pt>
                <c:pt idx="9536">
                  <c:v>-0.16992500144231226</c:v>
                </c:pt>
                <c:pt idx="9537">
                  <c:v>-0.98089117705229556</c:v>
                </c:pt>
                <c:pt idx="9538">
                  <c:v>-7.3811238961598274E-2</c:v>
                </c:pt>
                <c:pt idx="9539">
                  <c:v>-7.0389327891398193E-2</c:v>
                </c:pt>
                <c:pt idx="9540">
                  <c:v>8.5553081014013284</c:v>
                </c:pt>
                <c:pt idx="9541">
                  <c:v>-2.2443252767633899</c:v>
                </c:pt>
                <c:pt idx="9542">
                  <c:v>12.306821202497153</c:v>
                </c:pt>
                <c:pt idx="9543">
                  <c:v>14.51012541066784</c:v>
                </c:pt>
                <c:pt idx="9544">
                  <c:v>-4.3692338096657197</c:v>
                </c:pt>
                <c:pt idx="9545">
                  <c:v>1.1142754722101831</c:v>
                </c:pt>
                <c:pt idx="9546">
                  <c:v>0.99999999999999989</c:v>
                </c:pt>
                <c:pt idx="9547">
                  <c:v>0.19261288031831622</c:v>
                </c:pt>
                <c:pt idx="9548">
                  <c:v>-10.381542951184585</c:v>
                </c:pt>
                <c:pt idx="9549">
                  <c:v>-8.8683081332894673</c:v>
                </c:pt>
                <c:pt idx="9550">
                  <c:v>5.3457748368417297</c:v>
                </c:pt>
                <c:pt idx="9551">
                  <c:v>-2.9865461097644621</c:v>
                </c:pt>
                <c:pt idx="9552">
                  <c:v>0.10035052533246891</c:v>
                </c:pt>
                <c:pt idx="9553">
                  <c:v>-0.39366384848627695</c:v>
                </c:pt>
                <c:pt idx="9554">
                  <c:v>0.53809589568318195</c:v>
                </c:pt>
                <c:pt idx="9555">
                  <c:v>-2.184988380839473</c:v>
                </c:pt>
                <c:pt idx="9556">
                  <c:v>1.7051961047459763</c:v>
                </c:pt>
                <c:pt idx="9557">
                  <c:v>0.54331480336266458</c:v>
                </c:pt>
                <c:pt idx="9558">
                  <c:v>1.3116597594335351</c:v>
                </c:pt>
                <c:pt idx="9559">
                  <c:v>-7.4945222831056597</c:v>
                </c:pt>
                <c:pt idx="9560">
                  <c:v>-0.12553088208385862</c:v>
                </c:pt>
                <c:pt idx="9561">
                  <c:v>-2.5626083464086333</c:v>
                </c:pt>
                <c:pt idx="9562">
                  <c:v>-0.2216144784538128</c:v>
                </c:pt>
                <c:pt idx="9563">
                  <c:v>8.2462160191972667E-2</c:v>
                </c:pt>
                <c:pt idx="9564">
                  <c:v>5.1838931519618103E-2</c:v>
                </c:pt>
                <c:pt idx="9565">
                  <c:v>0.26363540356832926</c:v>
                </c:pt>
                <c:pt idx="9566">
                  <c:v>1.2150128909708504</c:v>
                </c:pt>
                <c:pt idx="9567">
                  <c:v>2.1565044856799909</c:v>
                </c:pt>
                <c:pt idx="9568">
                  <c:v>1</c:v>
                </c:pt>
                <c:pt idx="9569">
                  <c:v>6.0942737031323926</c:v>
                </c:pt>
                <c:pt idx="9570">
                  <c:v>-0.76517411767946231</c:v>
                </c:pt>
                <c:pt idx="9571">
                  <c:v>0.19236545878445313</c:v>
                </c:pt>
                <c:pt idx="9572">
                  <c:v>0.10928879853956509</c:v>
                </c:pt>
                <c:pt idx="9573">
                  <c:v>0.41386218757156962</c:v>
                </c:pt>
                <c:pt idx="9574">
                  <c:v>0.31752440981042102</c:v>
                </c:pt>
                <c:pt idx="9575">
                  <c:v>0.14312494209859694</c:v>
                </c:pt>
                <c:pt idx="9576">
                  <c:v>-1.3699284331295452E-2</c:v>
                </c:pt>
                <c:pt idx="9577">
                  <c:v>14.403189596969385</c:v>
                </c:pt>
                <c:pt idx="9578">
                  <c:v>0.1315968827832131</c:v>
                </c:pt>
                <c:pt idx="9579">
                  <c:v>-1.3925442232185767</c:v>
                </c:pt>
                <c:pt idx="9580">
                  <c:v>5.5647846187835261</c:v>
                </c:pt>
                <c:pt idx="9581">
                  <c:v>2.9443777892482152E-2</c:v>
                </c:pt>
                <c:pt idx="9582">
                  <c:v>-1.9946067412297812</c:v>
                </c:pt>
                <c:pt idx="9583">
                  <c:v>-7.0660891904577721</c:v>
                </c:pt>
                <c:pt idx="9584">
                  <c:v>7.0660891904577738</c:v>
                </c:pt>
                <c:pt idx="9585">
                  <c:v>-4.7725895038969268</c:v>
                </c:pt>
                <c:pt idx="9586">
                  <c:v>7.0660891904577738</c:v>
                </c:pt>
                <c:pt idx="9587">
                  <c:v>0.56366772235792795</c:v>
                </c:pt>
                <c:pt idx="9588">
                  <c:v>-5.3457748368417297</c:v>
                </c:pt>
                <c:pt idx="9589">
                  <c:v>2.3915792581863404</c:v>
                </c:pt>
                <c:pt idx="9590">
                  <c:v>-1.9968485350906608</c:v>
                </c:pt>
                <c:pt idx="9591">
                  <c:v>16.122288770342077</c:v>
                </c:pt>
                <c:pt idx="9592">
                  <c:v>14.188202468179961</c:v>
                </c:pt>
                <c:pt idx="9593">
                  <c:v>0.1626202008190788</c:v>
                </c:pt>
                <c:pt idx="9594">
                  <c:v>0.28834549436298174</c:v>
                </c:pt>
                <c:pt idx="9595">
                  <c:v>8.3837042924740537</c:v>
                </c:pt>
                <c:pt idx="9596">
                  <c:v>-0.63205498689535589</c:v>
                </c:pt>
                <c:pt idx="9597">
                  <c:v>3.872468431087551</c:v>
                </c:pt>
                <c:pt idx="9598">
                  <c:v>3.6111147885771255</c:v>
                </c:pt>
                <c:pt idx="9599">
                  <c:v>10.146780789986687</c:v>
                </c:pt>
                <c:pt idx="9600">
                  <c:v>6.5588341627576888E-2</c:v>
                </c:pt>
                <c:pt idx="9601">
                  <c:v>5.2959328863544179</c:v>
                </c:pt>
                <c:pt idx="9602">
                  <c:v>-5.3457748368417297</c:v>
                </c:pt>
                <c:pt idx="9603">
                  <c:v>10.146356530303908</c:v>
                </c:pt>
                <c:pt idx="9604">
                  <c:v>0.24035247802425963</c:v>
                </c:pt>
                <c:pt idx="9605">
                  <c:v>10.518980929170402</c:v>
                </c:pt>
                <c:pt idx="9606">
                  <c:v>5.3339007365534385</c:v>
                </c:pt>
                <c:pt idx="9607">
                  <c:v>0.64062667583615462</c:v>
                </c:pt>
                <c:pt idx="9608">
                  <c:v>9.8672787397096631</c:v>
                </c:pt>
                <c:pt idx="9609">
                  <c:v>-1.2225396276057341</c:v>
                </c:pt>
                <c:pt idx="9610">
                  <c:v>9.8667637673533513</c:v>
                </c:pt>
                <c:pt idx="9611">
                  <c:v>-0.32156782642728343</c:v>
                </c:pt>
                <c:pt idx="9612">
                  <c:v>5.0732489820306386</c:v>
                </c:pt>
                <c:pt idx="9613">
                  <c:v>12.26834705468252</c:v>
                </c:pt>
                <c:pt idx="9614">
                  <c:v>1.8037526853774086</c:v>
                </c:pt>
                <c:pt idx="9615">
                  <c:v>1.4059923596758368</c:v>
                </c:pt>
                <c:pt idx="9616">
                  <c:v>4.8838069824954777</c:v>
                </c:pt>
                <c:pt idx="9617">
                  <c:v>0.17764291460314957</c:v>
                </c:pt>
                <c:pt idx="9618">
                  <c:v>-10.551067348664395</c:v>
                </c:pt>
                <c:pt idx="9619">
                  <c:v>-3.7780197611904076</c:v>
                </c:pt>
                <c:pt idx="9620">
                  <c:v>5.6676243557076749</c:v>
                </c:pt>
                <c:pt idx="9621">
                  <c:v>-0.9783049289006811</c:v>
                </c:pt>
                <c:pt idx="9622">
                  <c:v>0.18727856819258037</c:v>
                </c:pt>
                <c:pt idx="9623">
                  <c:v>-5.259684717745384</c:v>
                </c:pt>
                <c:pt idx="9624">
                  <c:v>10.229619965185119</c:v>
                </c:pt>
                <c:pt idx="9625">
                  <c:v>8.6462586799900301</c:v>
                </c:pt>
                <c:pt idx="9626">
                  <c:v>8.0624959257337636</c:v>
                </c:pt>
                <c:pt idx="9627">
                  <c:v>-0.8065828080221078</c:v>
                </c:pt>
                <c:pt idx="9628">
                  <c:v>-1.342105976824993</c:v>
                </c:pt>
                <c:pt idx="9629">
                  <c:v>1.5184670889342493</c:v>
                </c:pt>
                <c:pt idx="9630">
                  <c:v>0.44925321461675677</c:v>
                </c:pt>
                <c:pt idx="9631">
                  <c:v>8.6462586799900301</c:v>
                </c:pt>
                <c:pt idx="9632">
                  <c:v>7.0660891904577738</c:v>
                </c:pt>
                <c:pt idx="9633">
                  <c:v>6.4463208280142963</c:v>
                </c:pt>
                <c:pt idx="9634">
                  <c:v>7.6486571760385464</c:v>
                </c:pt>
                <c:pt idx="9635">
                  <c:v>6.699890224689053</c:v>
                </c:pt>
                <c:pt idx="9636">
                  <c:v>1</c:v>
                </c:pt>
                <c:pt idx="9637">
                  <c:v>-7.0660891904577721</c:v>
                </c:pt>
                <c:pt idx="9638">
                  <c:v>1.9496314695178807</c:v>
                </c:pt>
                <c:pt idx="9639">
                  <c:v>14.030437243004341</c:v>
                </c:pt>
                <c:pt idx="9640">
                  <c:v>-7.0660891904577721</c:v>
                </c:pt>
                <c:pt idx="9641">
                  <c:v>-0.33703498727757059</c:v>
                </c:pt>
                <c:pt idx="9642">
                  <c:v>-0.41428652583994713</c:v>
                </c:pt>
                <c:pt idx="9643">
                  <c:v>-5.08746284125034</c:v>
                </c:pt>
                <c:pt idx="9644">
                  <c:v>-5.7116260071127973</c:v>
                </c:pt>
                <c:pt idx="9645">
                  <c:v>-9.7598881832218343</c:v>
                </c:pt>
                <c:pt idx="9646">
                  <c:v>9.6450579349844787</c:v>
                </c:pt>
                <c:pt idx="9647">
                  <c:v>12.081261502082024</c:v>
                </c:pt>
                <c:pt idx="9648">
                  <c:v>0.42464467353030466</c:v>
                </c:pt>
                <c:pt idx="9649">
                  <c:v>1.5849625007211561</c:v>
                </c:pt>
                <c:pt idx="9650">
                  <c:v>0.67167816143201764</c:v>
                </c:pt>
                <c:pt idx="9651">
                  <c:v>-0.43609911480667357</c:v>
                </c:pt>
                <c:pt idx="9652">
                  <c:v>2.5849625007211561</c:v>
                </c:pt>
                <c:pt idx="9653">
                  <c:v>-12.344295907915818</c:v>
                </c:pt>
                <c:pt idx="9654">
                  <c:v>1.2071938251140681</c:v>
                </c:pt>
                <c:pt idx="9655">
                  <c:v>12.228818690495881</c:v>
                </c:pt>
                <c:pt idx="9656">
                  <c:v>-0.95419631038687525</c:v>
                </c:pt>
                <c:pt idx="9657">
                  <c:v>-11.188588845707349</c:v>
                </c:pt>
                <c:pt idx="9658">
                  <c:v>10.45189794595189</c:v>
                </c:pt>
                <c:pt idx="9659">
                  <c:v>6.6486571760385464</c:v>
                </c:pt>
                <c:pt idx="9660">
                  <c:v>9.6450579349844787</c:v>
                </c:pt>
                <c:pt idx="9661">
                  <c:v>9.953567355091468E-2</c:v>
                </c:pt>
                <c:pt idx="9662">
                  <c:v>10.307580315927396</c:v>
                </c:pt>
                <c:pt idx="9663">
                  <c:v>0.222391916192275</c:v>
                </c:pt>
                <c:pt idx="9664">
                  <c:v>-1.959358015502654</c:v>
                </c:pt>
                <c:pt idx="9665">
                  <c:v>1.7903040393866041</c:v>
                </c:pt>
                <c:pt idx="9666">
                  <c:v>1.8927083538494831</c:v>
                </c:pt>
                <c:pt idx="9667">
                  <c:v>7.0624959257337645</c:v>
                </c:pt>
                <c:pt idx="9668">
                  <c:v>-9.229619965185119</c:v>
                </c:pt>
                <c:pt idx="9669">
                  <c:v>-8.3837042924740537</c:v>
                </c:pt>
                <c:pt idx="9670">
                  <c:v>3.6999588999260467</c:v>
                </c:pt>
                <c:pt idx="9671">
                  <c:v>3.1683228968458113</c:v>
                </c:pt>
                <c:pt idx="9672">
                  <c:v>7.0660891904577738</c:v>
                </c:pt>
                <c:pt idx="9673">
                  <c:v>12.43402002712266</c:v>
                </c:pt>
                <c:pt idx="9674">
                  <c:v>8.0606959316875546</c:v>
                </c:pt>
                <c:pt idx="9675">
                  <c:v>8.8672787397096631</c:v>
                </c:pt>
                <c:pt idx="9676">
                  <c:v>2.3104553104434142</c:v>
                </c:pt>
                <c:pt idx="9677">
                  <c:v>8.3837042924740537</c:v>
                </c:pt>
                <c:pt idx="9678">
                  <c:v>-2.4671260104272976</c:v>
                </c:pt>
                <c:pt idx="9679">
                  <c:v>10.966024713800364</c:v>
                </c:pt>
                <c:pt idx="9680">
                  <c:v>8.4401770615573515</c:v>
                </c:pt>
                <c:pt idx="9681">
                  <c:v>-5.3433726393335546</c:v>
                </c:pt>
                <c:pt idx="9682">
                  <c:v>-12.434106928609955</c:v>
                </c:pt>
                <c:pt idx="9683">
                  <c:v>-8.8877283385216241</c:v>
                </c:pt>
                <c:pt idx="9684">
                  <c:v>11.731601884675786</c:v>
                </c:pt>
                <c:pt idx="9685">
                  <c:v>5.9228321394775394</c:v>
                </c:pt>
                <c:pt idx="9686">
                  <c:v>8.3837042924740537</c:v>
                </c:pt>
                <c:pt idx="9687">
                  <c:v>-6.0732489820306386</c:v>
                </c:pt>
                <c:pt idx="9688">
                  <c:v>0.24635566468716313</c:v>
                </c:pt>
                <c:pt idx="9689">
                  <c:v>-1.8036443078962892</c:v>
                </c:pt>
                <c:pt idx="9690">
                  <c:v>1.172012435148349</c:v>
                </c:pt>
                <c:pt idx="9691">
                  <c:v>-7.0660891904577721</c:v>
                </c:pt>
                <c:pt idx="9692">
                  <c:v>4.6790293277345896</c:v>
                </c:pt>
                <c:pt idx="9693">
                  <c:v>-3.2979250525038051</c:v>
                </c:pt>
                <c:pt idx="9694">
                  <c:v>3.5410054197858747</c:v>
                </c:pt>
                <c:pt idx="9695">
                  <c:v>-9.6450579349844787</c:v>
                </c:pt>
                <c:pt idx="9696">
                  <c:v>8.6462586799900301</c:v>
                </c:pt>
                <c:pt idx="9697">
                  <c:v>-3.5575950937341387</c:v>
                </c:pt>
                <c:pt idx="9698">
                  <c:v>-13.335018094327806</c:v>
                </c:pt>
                <c:pt idx="9699">
                  <c:v>2.6273762559513685</c:v>
                </c:pt>
                <c:pt idx="9700">
                  <c:v>13.380911949563341</c:v>
                </c:pt>
                <c:pt idx="9701">
                  <c:v>12.840384550711667</c:v>
                </c:pt>
                <c:pt idx="9702">
                  <c:v>0.25153876699596439</c:v>
                </c:pt>
                <c:pt idx="9703">
                  <c:v>9.5189809291704002</c:v>
                </c:pt>
                <c:pt idx="9704">
                  <c:v>7.0660891904577738</c:v>
                </c:pt>
                <c:pt idx="9705">
                  <c:v>3.0098398839604883</c:v>
                </c:pt>
                <c:pt idx="9706">
                  <c:v>-9.6199270160699749E-2</c:v>
                </c:pt>
                <c:pt idx="9707">
                  <c:v>0.27871602806606355</c:v>
                </c:pt>
                <c:pt idx="9708">
                  <c:v>0.28950661719498472</c:v>
                </c:pt>
                <c:pt idx="9709">
                  <c:v>1.2601518973006725</c:v>
                </c:pt>
                <c:pt idx="9710">
                  <c:v>-0.45820535843521765</c:v>
                </c:pt>
                <c:pt idx="9711">
                  <c:v>1.3197678323810729</c:v>
                </c:pt>
                <c:pt idx="9712">
                  <c:v>-4.9753035197099948E-2</c:v>
                </c:pt>
                <c:pt idx="9713">
                  <c:v>0.78659636189080662</c:v>
                </c:pt>
                <c:pt idx="9714">
                  <c:v>10.307200809140809</c:v>
                </c:pt>
                <c:pt idx="9715">
                  <c:v>-10.451554569765362</c:v>
                </c:pt>
                <c:pt idx="9716">
                  <c:v>0.87326737270638799</c:v>
                </c:pt>
                <c:pt idx="9717">
                  <c:v>-5.3457748368417297</c:v>
                </c:pt>
                <c:pt idx="9718">
                  <c:v>0</c:v>
                </c:pt>
                <c:pt idx="9719">
                  <c:v>0.99640075894593194</c:v>
                </c:pt>
                <c:pt idx="9720">
                  <c:v>-0.99845563406388327</c:v>
                </c:pt>
                <c:pt idx="9721">
                  <c:v>0.18992386674726636</c:v>
                </c:pt>
                <c:pt idx="9722">
                  <c:v>-11.485326189240524</c:v>
                </c:pt>
                <c:pt idx="9723">
                  <c:v>3.0960671471286392</c:v>
                </c:pt>
                <c:pt idx="9724">
                  <c:v>-2.9634741239748856</c:v>
                </c:pt>
                <c:pt idx="9725">
                  <c:v>-10.866506212226202</c:v>
                </c:pt>
                <c:pt idx="9726">
                  <c:v>10.228818690495881</c:v>
                </c:pt>
                <c:pt idx="9727">
                  <c:v>3.2867386664250628</c:v>
                </c:pt>
                <c:pt idx="9728">
                  <c:v>2.3180885848609862</c:v>
                </c:pt>
                <c:pt idx="9729">
                  <c:v>-1.2479275134435859</c:v>
                </c:pt>
                <c:pt idx="9730">
                  <c:v>-11.673750739438065</c:v>
                </c:pt>
                <c:pt idx="9731">
                  <c:v>0.32120836674028841</c:v>
                </c:pt>
                <c:pt idx="9732">
                  <c:v>-0.71350036617436563</c:v>
                </c:pt>
                <c:pt idx="9733">
                  <c:v>-9.2304207950923818</c:v>
                </c:pt>
                <c:pt idx="9734">
                  <c:v>8.3837042924740537</c:v>
                </c:pt>
                <c:pt idx="9735">
                  <c:v>-4.7725895038969277</c:v>
                </c:pt>
                <c:pt idx="9736">
                  <c:v>5.9228321394775394</c:v>
                </c:pt>
                <c:pt idx="9737">
                  <c:v>3.4828019197521498</c:v>
                </c:pt>
                <c:pt idx="9738">
                  <c:v>1.2016338611696507</c:v>
                </c:pt>
                <c:pt idx="9739">
                  <c:v>8.3837042924740537</c:v>
                </c:pt>
                <c:pt idx="9740">
                  <c:v>-0.6237332652690728</c:v>
                </c:pt>
                <c:pt idx="9741">
                  <c:v>-6.0732489820306386</c:v>
                </c:pt>
                <c:pt idx="9742">
                  <c:v>-0.32681031626710838</c:v>
                </c:pt>
                <c:pt idx="9743">
                  <c:v>-1.4355292977070055E-2</c:v>
                </c:pt>
                <c:pt idx="9744">
                  <c:v>0.31785843057831525</c:v>
                </c:pt>
                <c:pt idx="9745">
                  <c:v>-8.3837042924740537</c:v>
                </c:pt>
                <c:pt idx="9746">
                  <c:v>-0.79441586635010575</c:v>
                </c:pt>
                <c:pt idx="9747">
                  <c:v>1.2935632036340006</c:v>
                </c:pt>
                <c:pt idx="9748">
                  <c:v>-0.22948184612276717</c:v>
                </c:pt>
                <c:pt idx="9749">
                  <c:v>-2.3028823391968158</c:v>
                </c:pt>
              </c:numCache>
            </c:numRef>
          </c:xVal>
          <c:yVal>
            <c:numRef>
              <c:f>'SNc 7m'!$K$4:$K$12254</c:f>
              <c:numCache>
                <c:formatCode>General</c:formatCode>
                <c:ptCount val="12251"/>
                <c:pt idx="23">
                  <c:v>2.6269569200869549</c:v>
                </c:pt>
                <c:pt idx="24">
                  <c:v>2.3621410594285108</c:v>
                </c:pt>
                <c:pt idx="25">
                  <c:v>1.7959040856920132</c:v>
                </c:pt>
                <c:pt idx="26">
                  <c:v>1.5496167338854498</c:v>
                </c:pt>
                <c:pt idx="27">
                  <c:v>1.4692530245749651</c:v>
                </c:pt>
                <c:pt idx="28">
                  <c:v>1.7137850752658643</c:v>
                </c:pt>
                <c:pt idx="29">
                  <c:v>1.3319616715323448</c:v>
                </c:pt>
                <c:pt idx="30">
                  <c:v>1.3523698197795158</c:v>
                </c:pt>
                <c:pt idx="31">
                  <c:v>1.3044699629621488</c:v>
                </c:pt>
                <c:pt idx="32">
                  <c:v>1.3574439053428604</c:v>
                </c:pt>
                <c:pt idx="33">
                  <c:v>1.4181548833761499</c:v>
                </c:pt>
                <c:pt idx="34">
                  <c:v>2.884955463331246</c:v>
                </c:pt>
                <c:pt idx="35">
                  <c:v>1.494691022477773</c:v>
                </c:pt>
                <c:pt idx="36">
                  <c:v>1.4668249283245567</c:v>
                </c:pt>
                <c:pt idx="37">
                  <c:v>2.7246708802071398</c:v>
                </c:pt>
                <c:pt idx="38">
                  <c:v>1.9588974339297196</c:v>
                </c:pt>
                <c:pt idx="39">
                  <c:v>2.2018330652093794</c:v>
                </c:pt>
                <c:pt idx="40">
                  <c:v>1.5034942752248226</c:v>
                </c:pt>
                <c:pt idx="41">
                  <c:v>2.558624022806665</c:v>
                </c:pt>
                <c:pt idx="42">
                  <c:v>1.4235362896927157</c:v>
                </c:pt>
                <c:pt idx="43">
                  <c:v>1.5703001785115889</c:v>
                </c:pt>
                <c:pt idx="44">
                  <c:v>1.3868480093351512</c:v>
                </c:pt>
                <c:pt idx="45">
                  <c:v>1.973457622353689</c:v>
                </c:pt>
                <c:pt idx="46">
                  <c:v>2.0892985043110306</c:v>
                </c:pt>
                <c:pt idx="47">
                  <c:v>1.9100191823687409</c:v>
                </c:pt>
                <c:pt idx="48">
                  <c:v>1.4148450849893697</c:v>
                </c:pt>
                <c:pt idx="49">
                  <c:v>2.2463720420042264</c:v>
                </c:pt>
                <c:pt idx="50">
                  <c:v>1.3175353929721649</c:v>
                </c:pt>
                <c:pt idx="51">
                  <c:v>1.7397701413801145</c:v>
                </c:pt>
                <c:pt idx="52">
                  <c:v>1.5777693562229216</c:v>
                </c:pt>
                <c:pt idx="53">
                  <c:v>1.3175353929721649</c:v>
                </c:pt>
                <c:pt idx="54">
                  <c:v>1.3175353929721649</c:v>
                </c:pt>
                <c:pt idx="55">
                  <c:v>1.3175353929721649</c:v>
                </c:pt>
                <c:pt idx="56">
                  <c:v>1.3175353929721649</c:v>
                </c:pt>
                <c:pt idx="57">
                  <c:v>1.3175353929721649</c:v>
                </c:pt>
                <c:pt idx="58">
                  <c:v>1.3175353929721649</c:v>
                </c:pt>
                <c:pt idx="59">
                  <c:v>1.3175353929721649</c:v>
                </c:pt>
                <c:pt idx="60">
                  <c:v>1.3175353929721649</c:v>
                </c:pt>
                <c:pt idx="61">
                  <c:v>1.3175353929721649</c:v>
                </c:pt>
                <c:pt idx="62">
                  <c:v>1.4659567658648185</c:v>
                </c:pt>
                <c:pt idx="63">
                  <c:v>2.8953998526159133</c:v>
                </c:pt>
                <c:pt idx="64">
                  <c:v>1.9041243341565681</c:v>
                </c:pt>
                <c:pt idx="65">
                  <c:v>1.8889483579803505</c:v>
                </c:pt>
                <c:pt idx="66">
                  <c:v>1.7558902987884135</c:v>
                </c:pt>
                <c:pt idx="67">
                  <c:v>1.8253512210204108</c:v>
                </c:pt>
                <c:pt idx="68">
                  <c:v>1.3621831915756497</c:v>
                </c:pt>
                <c:pt idx="69">
                  <c:v>1.6711154881653012</c:v>
                </c:pt>
                <c:pt idx="70">
                  <c:v>1.695695171947555</c:v>
                </c:pt>
                <c:pt idx="71">
                  <c:v>1.4119120895065909</c:v>
                </c:pt>
                <c:pt idx="72">
                  <c:v>2.558624022806665</c:v>
                </c:pt>
                <c:pt idx="73">
                  <c:v>1.6299494506742325</c:v>
                </c:pt>
                <c:pt idx="74">
                  <c:v>1.3477595454646236</c:v>
                </c:pt>
                <c:pt idx="75">
                  <c:v>1.4754788285619582</c:v>
                </c:pt>
                <c:pt idx="76">
                  <c:v>2.0403840506404163</c:v>
                </c:pt>
                <c:pt idx="77">
                  <c:v>1.4982634749343362</c:v>
                </c:pt>
                <c:pt idx="78">
                  <c:v>1.7014402113965506</c:v>
                </c:pt>
                <c:pt idx="79">
                  <c:v>1.4574437474268636</c:v>
                </c:pt>
                <c:pt idx="80">
                  <c:v>1.3730231129913102</c:v>
                </c:pt>
                <c:pt idx="3142">
                  <c:v>0.91680187155470882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C976-4A39-81BB-92CA2DB5B323}"/>
            </c:ext>
          </c:extLst>
        </c:ser>
        <c:ser>
          <c:idx val="3"/>
          <c:order val="3"/>
          <c:tx>
            <c:strRef>
              <c:f>'SNc 7m'!$L$1:$L$2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FC000"/>
              </a:solidFill>
              <a:ln w="15875">
                <a:solidFill>
                  <a:schemeClr val="tx1"/>
                </a:solidFill>
              </a:ln>
              <a:effectLst/>
            </c:spPr>
          </c:marker>
          <c:xVal>
            <c:numRef>
              <c:f>'SNc 7m'!$H$4:$H$12254</c:f>
              <c:numCache>
                <c:formatCode>General</c:formatCode>
                <c:ptCount val="1225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7.35035650321388</c:v>
                </c:pt>
                <c:pt idx="4">
                  <c:v>2.5130862709237269</c:v>
                </c:pt>
                <c:pt idx="5">
                  <c:v>20</c:v>
                </c:pt>
                <c:pt idx="6">
                  <c:v>4.2705289423807189</c:v>
                </c:pt>
                <c:pt idx="7">
                  <c:v>2.965483754499374</c:v>
                </c:pt>
                <c:pt idx="8">
                  <c:v>12.866248611111173</c:v>
                </c:pt>
                <c:pt idx="9">
                  <c:v>5.5272696335528106</c:v>
                </c:pt>
                <c:pt idx="10">
                  <c:v>8.0082944404025316</c:v>
                </c:pt>
                <c:pt idx="11">
                  <c:v>5.4374053123072983</c:v>
                </c:pt>
                <c:pt idx="12">
                  <c:v>2.3014639923276468</c:v>
                </c:pt>
                <c:pt idx="13">
                  <c:v>2.4713057189255889</c:v>
                </c:pt>
                <c:pt idx="14">
                  <c:v>2.6498532679996321</c:v>
                </c:pt>
                <c:pt idx="15">
                  <c:v>2.1844245711374275</c:v>
                </c:pt>
                <c:pt idx="16">
                  <c:v>2.442492724077872</c:v>
                </c:pt>
                <c:pt idx="17">
                  <c:v>7.6486571760385464</c:v>
                </c:pt>
                <c:pt idx="18">
                  <c:v>5.7004397181410917</c:v>
                </c:pt>
                <c:pt idx="19">
                  <c:v>3.0565835283663678</c:v>
                </c:pt>
                <c:pt idx="20">
                  <c:v>3.3054399720987933</c:v>
                </c:pt>
                <c:pt idx="21">
                  <c:v>2.3105588033742772</c:v>
                </c:pt>
                <c:pt idx="22">
                  <c:v>4.4434943595831955</c:v>
                </c:pt>
                <c:pt idx="23">
                  <c:v>-19.434747665472038</c:v>
                </c:pt>
                <c:pt idx="24">
                  <c:v>-14.10874223850413</c:v>
                </c:pt>
                <c:pt idx="25">
                  <c:v>-7.1629661432012561</c:v>
                </c:pt>
                <c:pt idx="26">
                  <c:v>-13.103287808412022</c:v>
                </c:pt>
                <c:pt idx="27">
                  <c:v>-10.866248611111173</c:v>
                </c:pt>
                <c:pt idx="28">
                  <c:v>-2.370837695368309</c:v>
                </c:pt>
                <c:pt idx="29">
                  <c:v>-10.59381550727513</c:v>
                </c:pt>
                <c:pt idx="30">
                  <c:v>-10.380821783940931</c:v>
                </c:pt>
                <c:pt idx="31">
                  <c:v>-12.800360675454716</c:v>
                </c:pt>
                <c:pt idx="32">
                  <c:v>-2.2835999762282628</c:v>
                </c:pt>
                <c:pt idx="33">
                  <c:v>-7.3808217839409318</c:v>
                </c:pt>
                <c:pt idx="34">
                  <c:v>-2.7124509069057319</c:v>
                </c:pt>
                <c:pt idx="35">
                  <c:v>-3.2199899311211433</c:v>
                </c:pt>
                <c:pt idx="36">
                  <c:v>-10.582455645110581</c:v>
                </c:pt>
                <c:pt idx="37">
                  <c:v>-15.904383739997945</c:v>
                </c:pt>
                <c:pt idx="38">
                  <c:v>-13.793603309279407</c:v>
                </c:pt>
                <c:pt idx="39">
                  <c:v>-6.8005816934621777</c:v>
                </c:pt>
                <c:pt idx="40">
                  <c:v>-13.258566033889934</c:v>
                </c:pt>
                <c:pt idx="41">
                  <c:v>-10.306821202497154</c:v>
                </c:pt>
                <c:pt idx="42">
                  <c:v>-13.953711452361514</c:v>
                </c:pt>
                <c:pt idx="43">
                  <c:v>-16.840253402578227</c:v>
                </c:pt>
                <c:pt idx="44">
                  <c:v>-6.6003545511381381</c:v>
                </c:pt>
                <c:pt idx="45">
                  <c:v>-13.287712379549449</c:v>
                </c:pt>
                <c:pt idx="46">
                  <c:v>-16.973278821209014</c:v>
                </c:pt>
                <c:pt idx="47">
                  <c:v>-4.2949610472870932</c:v>
                </c:pt>
                <c:pt idx="48">
                  <c:v>-2.9732636175278722</c:v>
                </c:pt>
                <c:pt idx="49">
                  <c:v>-11.188176705998535</c:v>
                </c:pt>
                <c:pt idx="50">
                  <c:v>-2.1730647089728796</c:v>
                </c:pt>
                <c:pt idx="51">
                  <c:v>-3.8184296947951024</c:v>
                </c:pt>
                <c:pt idx="52">
                  <c:v>-4.7140651920561281</c:v>
                </c:pt>
                <c:pt idx="53">
                  <c:v>-2.1730647089728796</c:v>
                </c:pt>
                <c:pt idx="54">
                  <c:v>-2.1730647089728796</c:v>
                </c:pt>
                <c:pt idx="55">
                  <c:v>-2.1730647089728796</c:v>
                </c:pt>
                <c:pt idx="56">
                  <c:v>-2.1730647089728796</c:v>
                </c:pt>
                <c:pt idx="57">
                  <c:v>-2.1730647089728796</c:v>
                </c:pt>
                <c:pt idx="58">
                  <c:v>-2.1730647089728796</c:v>
                </c:pt>
                <c:pt idx="59">
                  <c:v>-2.1730647089728796</c:v>
                </c:pt>
                <c:pt idx="60">
                  <c:v>-2.1730647089728796</c:v>
                </c:pt>
                <c:pt idx="61">
                  <c:v>-2.1730647089728796</c:v>
                </c:pt>
                <c:pt idx="62">
                  <c:v>-11.306821202497154</c:v>
                </c:pt>
                <c:pt idx="63">
                  <c:v>-12.717105171805365</c:v>
                </c:pt>
                <c:pt idx="64">
                  <c:v>-4.1688156626403332</c:v>
                </c:pt>
                <c:pt idx="65">
                  <c:v>-13.228818690495881</c:v>
                </c:pt>
                <c:pt idx="66">
                  <c:v>-14.007260920638247</c:v>
                </c:pt>
                <c:pt idx="67">
                  <c:v>-3.2295460386539085</c:v>
                </c:pt>
                <c:pt idx="68">
                  <c:v>-11.306821202497154</c:v>
                </c:pt>
                <c:pt idx="69">
                  <c:v>-11.416445693671653</c:v>
                </c:pt>
                <c:pt idx="70">
                  <c:v>-12.566688329252266</c:v>
                </c:pt>
                <c:pt idx="71">
                  <c:v>-14.807086538643029</c:v>
                </c:pt>
                <c:pt idx="72">
                  <c:v>-10.306821202497154</c:v>
                </c:pt>
                <c:pt idx="73">
                  <c:v>-2.6959938131098999</c:v>
                </c:pt>
                <c:pt idx="74">
                  <c:v>-2.5527866090436517</c:v>
                </c:pt>
                <c:pt idx="75">
                  <c:v>-12.965784284662087</c:v>
                </c:pt>
                <c:pt idx="76">
                  <c:v>-3.3620055342626975</c:v>
                </c:pt>
                <c:pt idx="77">
                  <c:v>-10.91687468418114</c:v>
                </c:pt>
                <c:pt idx="78">
                  <c:v>-8.8662486111111729</c:v>
                </c:pt>
                <c:pt idx="79">
                  <c:v>-4.0856605986163537</c:v>
                </c:pt>
                <c:pt idx="80">
                  <c:v>-15.10874223850413</c:v>
                </c:pt>
                <c:pt idx="81">
                  <c:v>0.71982540792779925</c:v>
                </c:pt>
                <c:pt idx="82">
                  <c:v>-12.965904504239749</c:v>
                </c:pt>
                <c:pt idx="83">
                  <c:v>-1.262971681326017</c:v>
                </c:pt>
                <c:pt idx="84">
                  <c:v>1.9147527133814892</c:v>
                </c:pt>
                <c:pt idx="85">
                  <c:v>8.3837042924740537</c:v>
                </c:pt>
                <c:pt idx="86">
                  <c:v>2.3575520046180838</c:v>
                </c:pt>
                <c:pt idx="87">
                  <c:v>13.666260994509466</c:v>
                </c:pt>
                <c:pt idx="88">
                  <c:v>-0.28066007651562858</c:v>
                </c:pt>
                <c:pt idx="89">
                  <c:v>11.840384550711667</c:v>
                </c:pt>
                <c:pt idx="90">
                  <c:v>-13.380911949563341</c:v>
                </c:pt>
                <c:pt idx="91">
                  <c:v>0</c:v>
                </c:pt>
                <c:pt idx="92">
                  <c:v>8.0624959257337636</c:v>
                </c:pt>
                <c:pt idx="93">
                  <c:v>-14.070120944476823</c:v>
                </c:pt>
                <c:pt idx="94">
                  <c:v>7.6486571760385464</c:v>
                </c:pt>
                <c:pt idx="95">
                  <c:v>3.8336416135778801</c:v>
                </c:pt>
                <c:pt idx="96">
                  <c:v>-1.9989485276970949</c:v>
                </c:pt>
                <c:pt idx="97">
                  <c:v>0.15200309344505006</c:v>
                </c:pt>
                <c:pt idx="98">
                  <c:v>-7.0660891904577721</c:v>
                </c:pt>
                <c:pt idx="99">
                  <c:v>-1.3400754415976217</c:v>
                </c:pt>
                <c:pt idx="100">
                  <c:v>2.3999306068886357</c:v>
                </c:pt>
                <c:pt idx="101">
                  <c:v>0.95693127810811396</c:v>
                </c:pt>
                <c:pt idx="102">
                  <c:v>0.42833432189230186</c:v>
                </c:pt>
                <c:pt idx="103">
                  <c:v>5.3339007365534385</c:v>
                </c:pt>
                <c:pt idx="104">
                  <c:v>10.307200809140809</c:v>
                </c:pt>
                <c:pt idx="105">
                  <c:v>9.0606959316875546</c:v>
                </c:pt>
                <c:pt idx="106">
                  <c:v>10.814315423787811</c:v>
                </c:pt>
                <c:pt idx="107">
                  <c:v>9.1292830169449672</c:v>
                </c:pt>
                <c:pt idx="108">
                  <c:v>1.3080535972341367</c:v>
                </c:pt>
                <c:pt idx="109">
                  <c:v>-6.0732489820306386</c:v>
                </c:pt>
                <c:pt idx="110">
                  <c:v>1.1484097401088558</c:v>
                </c:pt>
                <c:pt idx="111">
                  <c:v>0.4436015596696698</c:v>
                </c:pt>
                <c:pt idx="112">
                  <c:v>3.2901936382145482</c:v>
                </c:pt>
                <c:pt idx="113">
                  <c:v>-0.77830638954710551</c:v>
                </c:pt>
                <c:pt idx="114">
                  <c:v>-9.0606959316875546</c:v>
                </c:pt>
                <c:pt idx="115">
                  <c:v>-0.84527740520135808</c:v>
                </c:pt>
                <c:pt idx="116">
                  <c:v>7.5371259349054363</c:v>
                </c:pt>
                <c:pt idx="117">
                  <c:v>12.813781191217037</c:v>
                </c:pt>
                <c:pt idx="118">
                  <c:v>0.58046110848621535</c:v>
                </c:pt>
                <c:pt idx="119">
                  <c:v>-0.73179876430631097</c:v>
                </c:pt>
                <c:pt idx="120">
                  <c:v>0.27321055924606452</c:v>
                </c:pt>
                <c:pt idx="121">
                  <c:v>-0.15754127698648013</c:v>
                </c:pt>
                <c:pt idx="122">
                  <c:v>0.60921004696783343</c:v>
                </c:pt>
                <c:pt idx="123">
                  <c:v>0.31602749344767839</c:v>
                </c:pt>
                <c:pt idx="124">
                  <c:v>15.024706827327938</c:v>
                </c:pt>
                <c:pt idx="125">
                  <c:v>-0.4471095080563191</c:v>
                </c:pt>
                <c:pt idx="126">
                  <c:v>0.93370832129081704</c:v>
                </c:pt>
                <c:pt idx="127">
                  <c:v>0.59813788946888924</c:v>
                </c:pt>
                <c:pt idx="128">
                  <c:v>0.24808171659629119</c:v>
                </c:pt>
                <c:pt idx="129">
                  <c:v>-1.8703237531318557</c:v>
                </c:pt>
                <c:pt idx="130">
                  <c:v>1.473515964544573</c:v>
                </c:pt>
                <c:pt idx="131">
                  <c:v>5.2598063829795656</c:v>
                </c:pt>
                <c:pt idx="132">
                  <c:v>0.12103416662764788</c:v>
                </c:pt>
                <c:pt idx="133">
                  <c:v>1.3667707086372303</c:v>
                </c:pt>
                <c:pt idx="134">
                  <c:v>0.2705289423807184</c:v>
                </c:pt>
                <c:pt idx="135">
                  <c:v>-8.6414751817473379E-2</c:v>
                </c:pt>
                <c:pt idx="136">
                  <c:v>0.27286541519348773</c:v>
                </c:pt>
                <c:pt idx="137">
                  <c:v>-0.70700439672513538</c:v>
                </c:pt>
                <c:pt idx="138">
                  <c:v>-0.16046467219324609</c:v>
                </c:pt>
                <c:pt idx="139">
                  <c:v>7.6486571760385464</c:v>
                </c:pt>
                <c:pt idx="140">
                  <c:v>9.2288186904958813</c:v>
                </c:pt>
                <c:pt idx="141">
                  <c:v>4.9478623766648244</c:v>
                </c:pt>
                <c:pt idx="142">
                  <c:v>0.13844676996914412</c:v>
                </c:pt>
                <c:pt idx="143">
                  <c:v>2.1412851306336855</c:v>
                </c:pt>
                <c:pt idx="144">
                  <c:v>0.26983958373890821</c:v>
                </c:pt>
                <c:pt idx="145">
                  <c:v>0.48448110767332248</c:v>
                </c:pt>
                <c:pt idx="146">
                  <c:v>2.3721474503750981</c:v>
                </c:pt>
                <c:pt idx="147">
                  <c:v>2.6407621208256584</c:v>
                </c:pt>
                <c:pt idx="148">
                  <c:v>1.1999375705087523</c:v>
                </c:pt>
                <c:pt idx="149">
                  <c:v>2.2720076500083765E-2</c:v>
                </c:pt>
                <c:pt idx="150">
                  <c:v>0.11547721741993588</c:v>
                </c:pt>
                <c:pt idx="151">
                  <c:v>0.58496250072115663</c:v>
                </c:pt>
                <c:pt idx="152">
                  <c:v>0.16208424822512935</c:v>
                </c:pt>
                <c:pt idx="153">
                  <c:v>6.5570129298269668</c:v>
                </c:pt>
                <c:pt idx="154">
                  <c:v>2.3203842798220249</c:v>
                </c:pt>
                <c:pt idx="155">
                  <c:v>0.6073391192882075</c:v>
                </c:pt>
                <c:pt idx="156">
                  <c:v>-1.4186041142990362</c:v>
                </c:pt>
                <c:pt idx="157">
                  <c:v>4.6289240640402314</c:v>
                </c:pt>
                <c:pt idx="158">
                  <c:v>3.4288948227066984</c:v>
                </c:pt>
                <c:pt idx="159">
                  <c:v>12.268542000300124</c:v>
                </c:pt>
                <c:pt idx="160">
                  <c:v>0.21299372333419817</c:v>
                </c:pt>
                <c:pt idx="161">
                  <c:v>1.1904555793346114</c:v>
                </c:pt>
                <c:pt idx="162">
                  <c:v>0.22239242133644802</c:v>
                </c:pt>
                <c:pt idx="163">
                  <c:v>1.2240402742179302</c:v>
                </c:pt>
                <c:pt idx="164">
                  <c:v>4.8427602581888038</c:v>
                </c:pt>
                <c:pt idx="165">
                  <c:v>7.0660891904577738</c:v>
                </c:pt>
                <c:pt idx="166">
                  <c:v>1.2767014913506516</c:v>
                </c:pt>
                <c:pt idx="167">
                  <c:v>2.647221136119118E-2</c:v>
                </c:pt>
                <c:pt idx="168">
                  <c:v>0.58256798558077338</c:v>
                </c:pt>
                <c:pt idx="169">
                  <c:v>-1.5101947323191836</c:v>
                </c:pt>
                <c:pt idx="170">
                  <c:v>-8.6438561897747253</c:v>
                </c:pt>
                <c:pt idx="171">
                  <c:v>0.32192809488736235</c:v>
                </c:pt>
                <c:pt idx="172">
                  <c:v>0.80735492205760429</c:v>
                </c:pt>
                <c:pt idx="173">
                  <c:v>0.21723071622066917</c:v>
                </c:pt>
                <c:pt idx="174">
                  <c:v>1.3723250333744199</c:v>
                </c:pt>
                <c:pt idx="175">
                  <c:v>-0.26793320524663322</c:v>
                </c:pt>
                <c:pt idx="176">
                  <c:v>2.8875252707415879</c:v>
                </c:pt>
                <c:pt idx="177">
                  <c:v>8.8683081332894673</c:v>
                </c:pt>
                <c:pt idx="178">
                  <c:v>10.813781191217037</c:v>
                </c:pt>
                <c:pt idx="179">
                  <c:v>12.362857045298872</c:v>
                </c:pt>
                <c:pt idx="180">
                  <c:v>2.333423733725192</c:v>
                </c:pt>
                <c:pt idx="181">
                  <c:v>-11.966024713800364</c:v>
                </c:pt>
                <c:pt idx="182">
                  <c:v>-12.827144190984283</c:v>
                </c:pt>
                <c:pt idx="183">
                  <c:v>8.0606959316875546</c:v>
                </c:pt>
                <c:pt idx="184">
                  <c:v>-11.381182412624446</c:v>
                </c:pt>
                <c:pt idx="185">
                  <c:v>-12.229019050893521</c:v>
                </c:pt>
                <c:pt idx="186">
                  <c:v>9.2304207950923818</c:v>
                </c:pt>
                <c:pt idx="187">
                  <c:v>-1.0291463456595165</c:v>
                </c:pt>
                <c:pt idx="188">
                  <c:v>-8.3837042924740537</c:v>
                </c:pt>
                <c:pt idx="189">
                  <c:v>-10.229219383469125</c:v>
                </c:pt>
                <c:pt idx="190">
                  <c:v>10.307580315927396</c:v>
                </c:pt>
                <c:pt idx="191">
                  <c:v>14.590294645317085</c:v>
                </c:pt>
                <c:pt idx="192">
                  <c:v>1.2834793707290839</c:v>
                </c:pt>
                <c:pt idx="193">
                  <c:v>-0.46104023541361161</c:v>
                </c:pt>
                <c:pt idx="194">
                  <c:v>1.4947646917495783</c:v>
                </c:pt>
                <c:pt idx="195">
                  <c:v>-14.468327056774365</c:v>
                </c:pt>
                <c:pt idx="196">
                  <c:v>10.759610821875045</c:v>
                </c:pt>
                <c:pt idx="197">
                  <c:v>-6.5494638194997705</c:v>
                </c:pt>
                <c:pt idx="198">
                  <c:v>-9.5196362528432132</c:v>
                </c:pt>
                <c:pt idx="199">
                  <c:v>0.37851162325372983</c:v>
                </c:pt>
                <c:pt idx="200">
                  <c:v>6.66367536899517E-2</c:v>
                </c:pt>
                <c:pt idx="201">
                  <c:v>9.9561341146283677</c:v>
                </c:pt>
                <c:pt idx="202">
                  <c:v>0.17384445072782589</c:v>
                </c:pt>
                <c:pt idx="203">
                  <c:v>-2.3084072569482941</c:v>
                </c:pt>
                <c:pt idx="204">
                  <c:v>-10.059344460824425</c:v>
                </c:pt>
                <c:pt idx="205">
                  <c:v>1.893084796083488</c:v>
                </c:pt>
                <c:pt idx="206">
                  <c:v>9.7598881832218343</c:v>
                </c:pt>
                <c:pt idx="207">
                  <c:v>-9.229619965185119</c:v>
                </c:pt>
                <c:pt idx="208">
                  <c:v>8.0624959257337636</c:v>
                </c:pt>
                <c:pt idx="209">
                  <c:v>-9.5196362528432132</c:v>
                </c:pt>
                <c:pt idx="210">
                  <c:v>11.416797527606059</c:v>
                </c:pt>
                <c:pt idx="211">
                  <c:v>0.74723392962003321</c:v>
                </c:pt>
                <c:pt idx="212">
                  <c:v>-2.2755216218868095</c:v>
                </c:pt>
                <c:pt idx="213">
                  <c:v>12.451382851019591</c:v>
                </c:pt>
                <c:pt idx="214">
                  <c:v>15.263477059480126</c:v>
                </c:pt>
                <c:pt idx="215">
                  <c:v>3.9441366103647564</c:v>
                </c:pt>
                <c:pt idx="216">
                  <c:v>0.58686203363663747</c:v>
                </c:pt>
                <c:pt idx="217">
                  <c:v>10.059344460824425</c:v>
                </c:pt>
                <c:pt idx="218">
                  <c:v>-8.0624959257337636</c:v>
                </c:pt>
                <c:pt idx="219">
                  <c:v>1</c:v>
                </c:pt>
                <c:pt idx="220">
                  <c:v>-11.989867514616474</c:v>
                </c:pt>
                <c:pt idx="221">
                  <c:v>-0.56902095685213472</c:v>
                </c:pt>
                <c:pt idx="222">
                  <c:v>11.416621621364193</c:v>
                </c:pt>
                <c:pt idx="223">
                  <c:v>0.17642656738426762</c:v>
                </c:pt>
                <c:pt idx="224">
                  <c:v>0.11718353937033894</c:v>
                </c:pt>
                <c:pt idx="225">
                  <c:v>1.1682714825897986</c:v>
                </c:pt>
                <c:pt idx="226">
                  <c:v>2.8757800630684884</c:v>
                </c:pt>
                <c:pt idx="227">
                  <c:v>1.1140352432460294</c:v>
                </c:pt>
                <c:pt idx="228">
                  <c:v>-1.7152705230668874</c:v>
                </c:pt>
                <c:pt idx="229">
                  <c:v>-0.99284020842713405</c:v>
                </c:pt>
                <c:pt idx="230">
                  <c:v>-2.7630764975126336</c:v>
                </c:pt>
                <c:pt idx="231">
                  <c:v>1.085860736653838</c:v>
                </c:pt>
                <c:pt idx="232">
                  <c:v>3.3322700391088214</c:v>
                </c:pt>
                <c:pt idx="233">
                  <c:v>16.927716243828566</c:v>
                </c:pt>
                <c:pt idx="234">
                  <c:v>-0.15200309344504997</c:v>
                </c:pt>
                <c:pt idx="235">
                  <c:v>0.47916783669855956</c:v>
                </c:pt>
                <c:pt idx="236">
                  <c:v>-1.9018196060610966</c:v>
                </c:pt>
                <c:pt idx="237">
                  <c:v>-4.3021611136113176</c:v>
                </c:pt>
                <c:pt idx="238">
                  <c:v>0.52356195605701294</c:v>
                </c:pt>
                <c:pt idx="239">
                  <c:v>-0.32823267174157106</c:v>
                </c:pt>
                <c:pt idx="240">
                  <c:v>1.6214883767462702</c:v>
                </c:pt>
                <c:pt idx="241">
                  <c:v>0.21629780462673198</c:v>
                </c:pt>
                <c:pt idx="242">
                  <c:v>9.8672787397096631</c:v>
                </c:pt>
                <c:pt idx="243">
                  <c:v>-9.8672787397096631</c:v>
                </c:pt>
                <c:pt idx="244">
                  <c:v>12.381002109550925</c:v>
                </c:pt>
                <c:pt idx="245">
                  <c:v>-2.4482602516604599</c:v>
                </c:pt>
                <c:pt idx="246">
                  <c:v>9.0597950917951025</c:v>
                </c:pt>
                <c:pt idx="247">
                  <c:v>-7.2645301831765943E-2</c:v>
                </c:pt>
                <c:pt idx="248">
                  <c:v>-11.188382790570115</c:v>
                </c:pt>
                <c:pt idx="249">
                  <c:v>3.528981970773521</c:v>
                </c:pt>
                <c:pt idx="250">
                  <c:v>9.5189809291704002</c:v>
                </c:pt>
                <c:pt idx="251">
                  <c:v>4.3692338096657197</c:v>
                </c:pt>
                <c:pt idx="252">
                  <c:v>-8.1580049781210899</c:v>
                </c:pt>
                <c:pt idx="253">
                  <c:v>1.0614005446641435</c:v>
                </c:pt>
                <c:pt idx="254">
                  <c:v>1.4306343543298621</c:v>
                </c:pt>
                <c:pt idx="255">
                  <c:v>2.2720076500083765E-2</c:v>
                </c:pt>
                <c:pt idx="256">
                  <c:v>0.6374299206152918</c:v>
                </c:pt>
                <c:pt idx="257">
                  <c:v>1.9231169100231018</c:v>
                </c:pt>
                <c:pt idx="258">
                  <c:v>-2.7370557597886154</c:v>
                </c:pt>
                <c:pt idx="259">
                  <c:v>-8.8683081332894673</c:v>
                </c:pt>
                <c:pt idx="260">
                  <c:v>0.19643400170179537</c:v>
                </c:pt>
                <c:pt idx="261">
                  <c:v>-1.5825600105058517</c:v>
                </c:pt>
                <c:pt idx="262">
                  <c:v>0.69444097751964917</c:v>
                </c:pt>
                <c:pt idx="263">
                  <c:v>-6.1670825672148526</c:v>
                </c:pt>
                <c:pt idx="264">
                  <c:v>6.0732489820306386</c:v>
                </c:pt>
                <c:pt idx="265">
                  <c:v>7.0660891904577738</c:v>
                </c:pt>
                <c:pt idx="266">
                  <c:v>1.8316024683042811</c:v>
                </c:pt>
                <c:pt idx="267">
                  <c:v>-0.41309185496387429</c:v>
                </c:pt>
                <c:pt idx="268">
                  <c:v>0.69187770463766818</c:v>
                </c:pt>
                <c:pt idx="269">
                  <c:v>-0.45451243130529678</c:v>
                </c:pt>
                <c:pt idx="270">
                  <c:v>0.27876733209839027</c:v>
                </c:pt>
                <c:pt idx="271">
                  <c:v>1.9978980399474089</c:v>
                </c:pt>
                <c:pt idx="272">
                  <c:v>1.0677446066358343</c:v>
                </c:pt>
                <c:pt idx="273">
                  <c:v>2.2199899311211437</c:v>
                </c:pt>
                <c:pt idx="274">
                  <c:v>7.0660891904577738</c:v>
                </c:pt>
                <c:pt idx="275">
                  <c:v>-5.3457748368417297</c:v>
                </c:pt>
                <c:pt idx="276">
                  <c:v>2.1468413883292712</c:v>
                </c:pt>
                <c:pt idx="277">
                  <c:v>1.7454271729144024</c:v>
                </c:pt>
                <c:pt idx="278">
                  <c:v>12.773207904847887</c:v>
                </c:pt>
                <c:pt idx="279">
                  <c:v>7.0624959257337645</c:v>
                </c:pt>
                <c:pt idx="280">
                  <c:v>0.71049338280501528</c:v>
                </c:pt>
                <c:pt idx="281">
                  <c:v>0.11547721741993618</c:v>
                </c:pt>
                <c:pt idx="282">
                  <c:v>0.18388538697713994</c:v>
                </c:pt>
                <c:pt idx="283">
                  <c:v>5.5141554192460855E-2</c:v>
                </c:pt>
                <c:pt idx="284">
                  <c:v>-0.35758667187045257</c:v>
                </c:pt>
                <c:pt idx="285">
                  <c:v>0.28509132670699111</c:v>
                </c:pt>
                <c:pt idx="286">
                  <c:v>0.56985560833094784</c:v>
                </c:pt>
                <c:pt idx="287">
                  <c:v>0.22844146600925305</c:v>
                </c:pt>
                <c:pt idx="288">
                  <c:v>0.53260709566001974</c:v>
                </c:pt>
                <c:pt idx="289">
                  <c:v>-4.7381673393759591</c:v>
                </c:pt>
                <c:pt idx="290">
                  <c:v>0.47980312531236802</c:v>
                </c:pt>
                <c:pt idx="291">
                  <c:v>6.3279268355088059</c:v>
                </c:pt>
                <c:pt idx="292">
                  <c:v>-5.2752233778435418</c:v>
                </c:pt>
                <c:pt idx="293">
                  <c:v>-6.7112982336157856</c:v>
                </c:pt>
                <c:pt idx="294">
                  <c:v>-0.9668331360648007</c:v>
                </c:pt>
                <c:pt idx="295">
                  <c:v>14.904383739997945</c:v>
                </c:pt>
                <c:pt idx="296">
                  <c:v>-2.4247546246677184E-2</c:v>
                </c:pt>
                <c:pt idx="297">
                  <c:v>8.0373190654183576E-3</c:v>
                </c:pt>
                <c:pt idx="298">
                  <c:v>0.13597766951897464</c:v>
                </c:pt>
                <c:pt idx="299">
                  <c:v>-0.19930880822340646</c:v>
                </c:pt>
                <c:pt idx="300">
                  <c:v>-0.35184367279164974</c:v>
                </c:pt>
                <c:pt idx="301">
                  <c:v>0.86249647625006487</c:v>
                </c:pt>
                <c:pt idx="302">
                  <c:v>-4.7900769306257684</c:v>
                </c:pt>
                <c:pt idx="303">
                  <c:v>2.3128829552843548</c:v>
                </c:pt>
                <c:pt idx="304">
                  <c:v>4.4135585703529303</c:v>
                </c:pt>
                <c:pt idx="305">
                  <c:v>0.81942775435817916</c:v>
                </c:pt>
                <c:pt idx="306">
                  <c:v>0.81237299682422881</c:v>
                </c:pt>
                <c:pt idx="307">
                  <c:v>0.16635838642212006</c:v>
                </c:pt>
                <c:pt idx="308">
                  <c:v>-6.413033741971591E-2</c:v>
                </c:pt>
                <c:pt idx="309">
                  <c:v>0.15611920191728196</c:v>
                </c:pt>
                <c:pt idx="310">
                  <c:v>-1.4584484470270667</c:v>
                </c:pt>
                <c:pt idx="311">
                  <c:v>0.79564150149381363</c:v>
                </c:pt>
                <c:pt idx="312">
                  <c:v>-1.5840010244837115</c:v>
                </c:pt>
                <c:pt idx="313">
                  <c:v>0.21512442087240874</c:v>
                </c:pt>
                <c:pt idx="314">
                  <c:v>-2.5078922988542089</c:v>
                </c:pt>
                <c:pt idx="315">
                  <c:v>-8.0624959257337636</c:v>
                </c:pt>
                <c:pt idx="316">
                  <c:v>-0.15910203214777635</c:v>
                </c:pt>
                <c:pt idx="317">
                  <c:v>0.62626947487806983</c:v>
                </c:pt>
                <c:pt idx="318">
                  <c:v>-0.63226821549951318</c:v>
                </c:pt>
                <c:pt idx="319">
                  <c:v>-9.3822637581148367</c:v>
                </c:pt>
                <c:pt idx="320">
                  <c:v>1.5730096979593906</c:v>
                </c:pt>
                <c:pt idx="321">
                  <c:v>1.106915203916512</c:v>
                </c:pt>
                <c:pt idx="322">
                  <c:v>0.62148837674627044</c:v>
                </c:pt>
                <c:pt idx="323">
                  <c:v>7.6961981814884436E-2</c:v>
                </c:pt>
                <c:pt idx="324">
                  <c:v>2.923116910023102</c:v>
                </c:pt>
                <c:pt idx="325">
                  <c:v>0.27591569713052611</c:v>
                </c:pt>
                <c:pt idx="326">
                  <c:v>-12.840384550711667</c:v>
                </c:pt>
                <c:pt idx="327">
                  <c:v>0</c:v>
                </c:pt>
                <c:pt idx="328">
                  <c:v>0.1442424774163005</c:v>
                </c:pt>
                <c:pt idx="329">
                  <c:v>0.4718998362345202</c:v>
                </c:pt>
                <c:pt idx="330">
                  <c:v>-0.58436200329692412</c:v>
                </c:pt>
                <c:pt idx="331">
                  <c:v>-9.6147623744508861E-4</c:v>
                </c:pt>
                <c:pt idx="332">
                  <c:v>2.1627295000381084</c:v>
                </c:pt>
                <c:pt idx="333">
                  <c:v>-1.6745997132058328</c:v>
                </c:pt>
                <c:pt idx="334">
                  <c:v>-0.54377081340104672</c:v>
                </c:pt>
                <c:pt idx="335">
                  <c:v>0.39142494205689349</c:v>
                </c:pt>
                <c:pt idx="336">
                  <c:v>0.19930880822340669</c:v>
                </c:pt>
                <c:pt idx="337">
                  <c:v>0.15978044403676914</c:v>
                </c:pt>
                <c:pt idx="338">
                  <c:v>0.35090716185912812</c:v>
                </c:pt>
                <c:pt idx="339">
                  <c:v>0.76482539862719701</c:v>
                </c:pt>
                <c:pt idx="340">
                  <c:v>0.11395618929708584</c:v>
                </c:pt>
                <c:pt idx="341">
                  <c:v>-0.13430109171159121</c:v>
                </c:pt>
                <c:pt idx="342">
                  <c:v>1.5674126944767894</c:v>
                </c:pt>
                <c:pt idx="343">
                  <c:v>0.44941054310024786</c:v>
                </c:pt>
                <c:pt idx="344">
                  <c:v>0.87071698305503342</c:v>
                </c:pt>
                <c:pt idx="345">
                  <c:v>0.13424809918496813</c:v>
                </c:pt>
                <c:pt idx="346">
                  <c:v>-0.3359659282876451</c:v>
                </c:pt>
                <c:pt idx="347">
                  <c:v>1.6918777046376683</c:v>
                </c:pt>
                <c:pt idx="348">
                  <c:v>10.381542951184585</c:v>
                </c:pt>
                <c:pt idx="349">
                  <c:v>1.713695814843359</c:v>
                </c:pt>
                <c:pt idx="350">
                  <c:v>0.92599941855622303</c:v>
                </c:pt>
                <c:pt idx="351">
                  <c:v>14.311582772048336</c:v>
                </c:pt>
                <c:pt idx="352">
                  <c:v>9.5183253076908674</c:v>
                </c:pt>
                <c:pt idx="353">
                  <c:v>0.29956028185890793</c:v>
                </c:pt>
                <c:pt idx="354">
                  <c:v>-6.9108925261660152</c:v>
                </c:pt>
                <c:pt idx="355">
                  <c:v>-0.35873005837688954</c:v>
                </c:pt>
                <c:pt idx="356">
                  <c:v>-0.58496250072115652</c:v>
                </c:pt>
                <c:pt idx="357">
                  <c:v>0.65858060733743073</c:v>
                </c:pt>
                <c:pt idx="358">
                  <c:v>-0.54574119092343754</c:v>
                </c:pt>
                <c:pt idx="359">
                  <c:v>-6.8386974980250148E-2</c:v>
                </c:pt>
                <c:pt idx="360">
                  <c:v>0.47916783669855956</c:v>
                </c:pt>
                <c:pt idx="361">
                  <c:v>1.1375035237499347</c:v>
                </c:pt>
                <c:pt idx="362">
                  <c:v>-7.1660985127445995E-2</c:v>
                </c:pt>
                <c:pt idx="363">
                  <c:v>-0.91109949541106949</c:v>
                </c:pt>
                <c:pt idx="364">
                  <c:v>9.0606959316875546</c:v>
                </c:pt>
                <c:pt idx="365">
                  <c:v>-8.8130698063091078E-3</c:v>
                </c:pt>
                <c:pt idx="366">
                  <c:v>0.16947422967145581</c:v>
                </c:pt>
                <c:pt idx="367">
                  <c:v>0.42045099546520825</c:v>
                </c:pt>
                <c:pt idx="368">
                  <c:v>1.0330402617640075</c:v>
                </c:pt>
                <c:pt idx="369">
                  <c:v>3.8867127136708883</c:v>
                </c:pt>
                <c:pt idx="370">
                  <c:v>0.60117272790241494</c:v>
                </c:pt>
                <c:pt idx="371">
                  <c:v>-0.11547721741993572</c:v>
                </c:pt>
                <c:pt idx="372">
                  <c:v>-0.91500234699216321</c:v>
                </c:pt>
                <c:pt idx="373">
                  <c:v>0.55862835290769375</c:v>
                </c:pt>
                <c:pt idx="374">
                  <c:v>1.7702001733459045E-2</c:v>
                </c:pt>
                <c:pt idx="375">
                  <c:v>-16.414255798375592</c:v>
                </c:pt>
                <c:pt idx="376">
                  <c:v>0.35230174393088126</c:v>
                </c:pt>
                <c:pt idx="377">
                  <c:v>-0.69763927396013703</c:v>
                </c:pt>
                <c:pt idx="378">
                  <c:v>8.9796670350645841E-2</c:v>
                </c:pt>
                <c:pt idx="379">
                  <c:v>-0.13450993581167919</c:v>
                </c:pt>
                <c:pt idx="380">
                  <c:v>0.43609911480667335</c:v>
                </c:pt>
                <c:pt idx="381">
                  <c:v>3.4300768987429842</c:v>
                </c:pt>
                <c:pt idx="382">
                  <c:v>7.700306960529997E-2</c:v>
                </c:pt>
                <c:pt idx="383">
                  <c:v>-1.113629503231806</c:v>
                </c:pt>
                <c:pt idx="384">
                  <c:v>14.024735680363165</c:v>
                </c:pt>
                <c:pt idx="385">
                  <c:v>-0.17687776208407915</c:v>
                </c:pt>
                <c:pt idx="386">
                  <c:v>-0.70417565904853674</c:v>
                </c:pt>
                <c:pt idx="387">
                  <c:v>-3.3854653793075888</c:v>
                </c:pt>
                <c:pt idx="388">
                  <c:v>-20</c:v>
                </c:pt>
                <c:pt idx="389">
                  <c:v>2.5299407686492047E-2</c:v>
                </c:pt>
                <c:pt idx="390">
                  <c:v>-0.54486990431529092</c:v>
                </c:pt>
                <c:pt idx="391">
                  <c:v>0.38023853670157609</c:v>
                </c:pt>
                <c:pt idx="392">
                  <c:v>4.0773263904223887E-2</c:v>
                </c:pt>
                <c:pt idx="393">
                  <c:v>1.1367041613902726</c:v>
                </c:pt>
                <c:pt idx="394">
                  <c:v>-20</c:v>
                </c:pt>
                <c:pt idx="395">
                  <c:v>-0.99779066566181374</c:v>
                </c:pt>
                <c:pt idx="396">
                  <c:v>0.58136026404096064</c:v>
                </c:pt>
                <c:pt idx="397">
                  <c:v>-12.977816540594029</c:v>
                </c:pt>
                <c:pt idx="398">
                  <c:v>0.19203363693265485</c:v>
                </c:pt>
                <c:pt idx="399">
                  <c:v>-0.32716474325350947</c:v>
                </c:pt>
                <c:pt idx="400">
                  <c:v>0.61629570752594764</c:v>
                </c:pt>
                <c:pt idx="401">
                  <c:v>1.9108822947704423E-2</c:v>
                </c:pt>
                <c:pt idx="402">
                  <c:v>-5.6350854381363703E-2</c:v>
                </c:pt>
                <c:pt idx="403">
                  <c:v>-0.17049943706243956</c:v>
                </c:pt>
                <c:pt idx="404">
                  <c:v>2.828904443142367E-2</c:v>
                </c:pt>
                <c:pt idx="405">
                  <c:v>8.471083105445687E-2</c:v>
                </c:pt>
                <c:pt idx="406">
                  <c:v>-0.42884329880387428</c:v>
                </c:pt>
                <c:pt idx="407">
                  <c:v>-12.380821783940933</c:v>
                </c:pt>
                <c:pt idx="408">
                  <c:v>1.9823785506351321</c:v>
                </c:pt>
                <c:pt idx="409">
                  <c:v>-1.046293652273935</c:v>
                </c:pt>
                <c:pt idx="410">
                  <c:v>-7.6486571760385464</c:v>
                </c:pt>
                <c:pt idx="411">
                  <c:v>-5.3550390414937858</c:v>
                </c:pt>
                <c:pt idx="412">
                  <c:v>6.2060968132251669E-2</c:v>
                </c:pt>
                <c:pt idx="413">
                  <c:v>0.78135971352465972</c:v>
                </c:pt>
                <c:pt idx="414">
                  <c:v>-0.2116018322075269</c:v>
                </c:pt>
                <c:pt idx="415">
                  <c:v>-0.28093697488505842</c:v>
                </c:pt>
                <c:pt idx="416">
                  <c:v>9.229619965185119</c:v>
                </c:pt>
                <c:pt idx="417">
                  <c:v>7.0660891904577721</c:v>
                </c:pt>
                <c:pt idx="418">
                  <c:v>0.53417439080698004</c:v>
                </c:pt>
                <c:pt idx="419">
                  <c:v>-0.17080068889917566</c:v>
                </c:pt>
                <c:pt idx="420">
                  <c:v>10.059344460824425</c:v>
                </c:pt>
                <c:pt idx="421">
                  <c:v>0.15722302373156485</c:v>
                </c:pt>
                <c:pt idx="422">
                  <c:v>-0.21450451190613529</c:v>
                </c:pt>
                <c:pt idx="423">
                  <c:v>0.73612447763996791</c:v>
                </c:pt>
                <c:pt idx="424">
                  <c:v>8.3822637581148367</c:v>
                </c:pt>
                <c:pt idx="425">
                  <c:v>-17.102126080584991</c:v>
                </c:pt>
                <c:pt idx="426">
                  <c:v>-4.7725895038969268</c:v>
                </c:pt>
                <c:pt idx="427">
                  <c:v>5.3457748368417306</c:v>
                </c:pt>
                <c:pt idx="428">
                  <c:v>1.3609112501796574</c:v>
                </c:pt>
                <c:pt idx="429">
                  <c:v>-0.44761873501810268</c:v>
                </c:pt>
                <c:pt idx="430">
                  <c:v>1.2726662157554876</c:v>
                </c:pt>
                <c:pt idx="431">
                  <c:v>7.6486571760385464</c:v>
                </c:pt>
                <c:pt idx="432">
                  <c:v>12.688323170679158</c:v>
                </c:pt>
                <c:pt idx="433">
                  <c:v>-4.7741880581224052</c:v>
                </c:pt>
                <c:pt idx="434">
                  <c:v>-0.28373697184411345</c:v>
                </c:pt>
                <c:pt idx="435">
                  <c:v>-11.167418145831737</c:v>
                </c:pt>
                <c:pt idx="436">
                  <c:v>9.8662486111111729</c:v>
                </c:pt>
                <c:pt idx="437">
                  <c:v>-8.8672787397096631</c:v>
                </c:pt>
                <c:pt idx="438">
                  <c:v>-5.9228321394775394</c:v>
                </c:pt>
                <c:pt idx="439">
                  <c:v>-0.35333679960667097</c:v>
                </c:pt>
                <c:pt idx="440">
                  <c:v>-1.2823997307007249</c:v>
                </c:pt>
                <c:pt idx="441">
                  <c:v>1.5777669993169523</c:v>
                </c:pt>
                <c:pt idx="442">
                  <c:v>-12.398743691938195</c:v>
                </c:pt>
                <c:pt idx="443">
                  <c:v>7.6413115519167726E-2</c:v>
                </c:pt>
                <c:pt idx="444">
                  <c:v>-1.4968588677627734</c:v>
                </c:pt>
                <c:pt idx="445">
                  <c:v>-0.48542682717024194</c:v>
                </c:pt>
                <c:pt idx="446">
                  <c:v>-1.8011895492518895</c:v>
                </c:pt>
                <c:pt idx="447">
                  <c:v>1.1699250014423122</c:v>
                </c:pt>
                <c:pt idx="448">
                  <c:v>-0.18641312423088094</c:v>
                </c:pt>
                <c:pt idx="449">
                  <c:v>0.4059923596758368</c:v>
                </c:pt>
                <c:pt idx="450">
                  <c:v>-1.9772799234999161</c:v>
                </c:pt>
                <c:pt idx="451">
                  <c:v>2.0908989762981008E-2</c:v>
                </c:pt>
                <c:pt idx="452">
                  <c:v>-3.5419180260085059</c:v>
                </c:pt>
                <c:pt idx="453">
                  <c:v>0.80478281397589768</c:v>
                </c:pt>
                <c:pt idx="454">
                  <c:v>-1.1666498694094516</c:v>
                </c:pt>
                <c:pt idx="455">
                  <c:v>-0.15814783366595858</c:v>
                </c:pt>
                <c:pt idx="456">
                  <c:v>0.50861161459104165</c:v>
                </c:pt>
                <c:pt idx="457">
                  <c:v>0.87441447141167861</c:v>
                </c:pt>
                <c:pt idx="458">
                  <c:v>0.15319580671051578</c:v>
                </c:pt>
                <c:pt idx="459">
                  <c:v>-0.31123349409112605</c:v>
                </c:pt>
                <c:pt idx="460">
                  <c:v>4.2885812853176095E-2</c:v>
                </c:pt>
                <c:pt idx="461">
                  <c:v>9.0768155970508317</c:v>
                </c:pt>
                <c:pt idx="462">
                  <c:v>0.75452033199271018</c:v>
                </c:pt>
                <c:pt idx="463">
                  <c:v>5.3529396416795168E-2</c:v>
                </c:pt>
                <c:pt idx="464">
                  <c:v>1.7369840901379106</c:v>
                </c:pt>
                <c:pt idx="465">
                  <c:v>-0.28010791919273514</c:v>
                </c:pt>
                <c:pt idx="466">
                  <c:v>-6.9373703040662038E-2</c:v>
                </c:pt>
                <c:pt idx="467">
                  <c:v>9.229619965185119</c:v>
                </c:pt>
                <c:pt idx="468">
                  <c:v>0.63662864592605295</c:v>
                </c:pt>
                <c:pt idx="469">
                  <c:v>-0.25902134332717042</c:v>
                </c:pt>
                <c:pt idx="470">
                  <c:v>9.9667457608995313</c:v>
                </c:pt>
                <c:pt idx="471">
                  <c:v>-3.5641945728609614</c:v>
                </c:pt>
                <c:pt idx="472">
                  <c:v>-5.9228321394775394</c:v>
                </c:pt>
                <c:pt idx="473">
                  <c:v>-1.3056152825446711E-2</c:v>
                </c:pt>
                <c:pt idx="474">
                  <c:v>3.5623909730721534E-2</c:v>
                </c:pt>
                <c:pt idx="475">
                  <c:v>11.451382851019591</c:v>
                </c:pt>
                <c:pt idx="476">
                  <c:v>-8.7056734269222974E-2</c:v>
                </c:pt>
                <c:pt idx="477">
                  <c:v>0.58496250072115619</c:v>
                </c:pt>
                <c:pt idx="478">
                  <c:v>0.47360139177345212</c:v>
                </c:pt>
                <c:pt idx="479">
                  <c:v>2.7357638489564531</c:v>
                </c:pt>
                <c:pt idx="480">
                  <c:v>3.2933589426905918</c:v>
                </c:pt>
                <c:pt idx="481">
                  <c:v>0.34792330342030681</c:v>
                </c:pt>
                <c:pt idx="482">
                  <c:v>0.55639334852438516</c:v>
                </c:pt>
                <c:pt idx="483">
                  <c:v>0.99954936902932423</c:v>
                </c:pt>
                <c:pt idx="484">
                  <c:v>-0.25525705524207459</c:v>
                </c:pt>
                <c:pt idx="485">
                  <c:v>-2.523729149902278E-2</c:v>
                </c:pt>
                <c:pt idx="486">
                  <c:v>-0.27753397552890902</c:v>
                </c:pt>
                <c:pt idx="487">
                  <c:v>-6.0490446728051397E-3</c:v>
                </c:pt>
                <c:pt idx="488">
                  <c:v>-8.0624959257337636</c:v>
                </c:pt>
                <c:pt idx="489">
                  <c:v>-11.787086324551618</c:v>
                </c:pt>
                <c:pt idx="490">
                  <c:v>0.36893327950300586</c:v>
                </c:pt>
                <c:pt idx="491">
                  <c:v>-1.7769812730140855</c:v>
                </c:pt>
                <c:pt idx="492">
                  <c:v>11.582455645110581</c:v>
                </c:pt>
                <c:pt idx="493">
                  <c:v>-2.5817636190538367</c:v>
                </c:pt>
                <c:pt idx="494">
                  <c:v>6.0660891904577721</c:v>
                </c:pt>
                <c:pt idx="495">
                  <c:v>0.13281182842521277</c:v>
                </c:pt>
                <c:pt idx="496">
                  <c:v>-12.433933120400493</c:v>
                </c:pt>
                <c:pt idx="497">
                  <c:v>0.55721751023825206</c:v>
                </c:pt>
                <c:pt idx="498">
                  <c:v>-0.52724700286486881</c:v>
                </c:pt>
                <c:pt idx="499">
                  <c:v>0.54639484446166897</c:v>
                </c:pt>
                <c:pt idx="500">
                  <c:v>-0.61912910387234787</c:v>
                </c:pt>
                <c:pt idx="501">
                  <c:v>-0.19930880822340705</c:v>
                </c:pt>
                <c:pt idx="502">
                  <c:v>7.0660891904577721</c:v>
                </c:pt>
                <c:pt idx="503">
                  <c:v>2.5849625007211561</c:v>
                </c:pt>
                <c:pt idx="504">
                  <c:v>10.146780789986687</c:v>
                </c:pt>
                <c:pt idx="505">
                  <c:v>-0.19264507794239608</c:v>
                </c:pt>
                <c:pt idx="506">
                  <c:v>0.5211658501401869</c:v>
                </c:pt>
                <c:pt idx="507">
                  <c:v>0.24166075504122689</c:v>
                </c:pt>
                <c:pt idx="508">
                  <c:v>8.3657929046909871E-2</c:v>
                </c:pt>
                <c:pt idx="509">
                  <c:v>-1.7204774713776372</c:v>
                </c:pt>
                <c:pt idx="510">
                  <c:v>-1.7796099315746996</c:v>
                </c:pt>
                <c:pt idx="511">
                  <c:v>-8.0624959257337636</c:v>
                </c:pt>
                <c:pt idx="512">
                  <c:v>0.31748218985617077</c:v>
                </c:pt>
                <c:pt idx="513">
                  <c:v>-1.5773538882797706</c:v>
                </c:pt>
                <c:pt idx="514">
                  <c:v>0.35049724708413343</c:v>
                </c:pt>
                <c:pt idx="515">
                  <c:v>0.12029423371771174</c:v>
                </c:pt>
                <c:pt idx="516">
                  <c:v>0.30453795801329336</c:v>
                </c:pt>
                <c:pt idx="517">
                  <c:v>0.43609911480667379</c:v>
                </c:pt>
                <c:pt idx="518">
                  <c:v>-7.6924878611706919</c:v>
                </c:pt>
                <c:pt idx="519">
                  <c:v>0.4150374992788437</c:v>
                </c:pt>
                <c:pt idx="520">
                  <c:v>2.5744701269035137</c:v>
                </c:pt>
                <c:pt idx="521">
                  <c:v>0.32192809488736207</c:v>
                </c:pt>
                <c:pt idx="522">
                  <c:v>5.8436878083103903</c:v>
                </c:pt>
                <c:pt idx="523">
                  <c:v>0.15197638156952953</c:v>
                </c:pt>
                <c:pt idx="524">
                  <c:v>0.21900978194179546</c:v>
                </c:pt>
                <c:pt idx="525">
                  <c:v>-3.4257382222373067E-2</c:v>
                </c:pt>
                <c:pt idx="526">
                  <c:v>4.8845903929537748E-2</c:v>
                </c:pt>
                <c:pt idx="527">
                  <c:v>-1.0423786022705519</c:v>
                </c:pt>
                <c:pt idx="528">
                  <c:v>1.2222208047251841</c:v>
                </c:pt>
                <c:pt idx="529">
                  <c:v>0.88896868761125614</c:v>
                </c:pt>
                <c:pt idx="530">
                  <c:v>0.31726671751749946</c:v>
                </c:pt>
                <c:pt idx="531">
                  <c:v>9.3822637581148385</c:v>
                </c:pt>
                <c:pt idx="532">
                  <c:v>-1.6409189066951717</c:v>
                </c:pt>
                <c:pt idx="533">
                  <c:v>9.5189809291704002</c:v>
                </c:pt>
                <c:pt idx="534">
                  <c:v>0.53626824392907735</c:v>
                </c:pt>
                <c:pt idx="535">
                  <c:v>0.32435075715421807</c:v>
                </c:pt>
                <c:pt idx="536">
                  <c:v>1.8561787524935869</c:v>
                </c:pt>
                <c:pt idx="537">
                  <c:v>13.840286190729294</c:v>
                </c:pt>
                <c:pt idx="538">
                  <c:v>-7.0660891904577721</c:v>
                </c:pt>
                <c:pt idx="539">
                  <c:v>-4.2976805486406855</c:v>
                </c:pt>
                <c:pt idx="540">
                  <c:v>0.20810819533020031</c:v>
                </c:pt>
                <c:pt idx="541">
                  <c:v>-2.5839611159090428</c:v>
                </c:pt>
                <c:pt idx="542">
                  <c:v>7.5342316986002276</c:v>
                </c:pt>
                <c:pt idx="543">
                  <c:v>-0.34395440121736115</c:v>
                </c:pt>
                <c:pt idx="544">
                  <c:v>1.4150374992788439</c:v>
                </c:pt>
                <c:pt idx="545">
                  <c:v>0.65706153899675024</c:v>
                </c:pt>
                <c:pt idx="546">
                  <c:v>0.39305798670783487</c:v>
                </c:pt>
                <c:pt idx="547">
                  <c:v>0.84388079808271821</c:v>
                </c:pt>
                <c:pt idx="548">
                  <c:v>1.3973354975453851</c:v>
                </c:pt>
                <c:pt idx="549">
                  <c:v>-1.7040151723649193</c:v>
                </c:pt>
                <c:pt idx="550">
                  <c:v>1.7264732203485638</c:v>
                </c:pt>
                <c:pt idx="551">
                  <c:v>0.17402939977504889</c:v>
                </c:pt>
                <c:pt idx="552">
                  <c:v>17.876676810828101</c:v>
                </c:pt>
                <c:pt idx="553">
                  <c:v>0.16942429167402337</c:v>
                </c:pt>
                <c:pt idx="554">
                  <c:v>0.14602583638447361</c:v>
                </c:pt>
                <c:pt idx="555">
                  <c:v>0.15403362867242096</c:v>
                </c:pt>
                <c:pt idx="556">
                  <c:v>0.17640443693518507</c:v>
                </c:pt>
                <c:pt idx="557">
                  <c:v>0.48938484073892496</c:v>
                </c:pt>
                <c:pt idx="558">
                  <c:v>-0.27045187739627718</c:v>
                </c:pt>
                <c:pt idx="559">
                  <c:v>-2.8760676721416183</c:v>
                </c:pt>
                <c:pt idx="560">
                  <c:v>0.88981708224957701</c:v>
                </c:pt>
                <c:pt idx="561">
                  <c:v>-0.73696559416620588</c:v>
                </c:pt>
                <c:pt idx="562">
                  <c:v>-5.3457748368417297</c:v>
                </c:pt>
                <c:pt idx="563">
                  <c:v>-4.0077439375334999E-2</c:v>
                </c:pt>
                <c:pt idx="564">
                  <c:v>0.15200309344505006</c:v>
                </c:pt>
                <c:pt idx="565">
                  <c:v>0.61857089336397608</c:v>
                </c:pt>
                <c:pt idx="566">
                  <c:v>-1.2515387669959643</c:v>
                </c:pt>
                <c:pt idx="567">
                  <c:v>0.82619752826960124</c:v>
                </c:pt>
                <c:pt idx="568">
                  <c:v>0.70231945135931506</c:v>
                </c:pt>
                <c:pt idx="569">
                  <c:v>1.192645077942396</c:v>
                </c:pt>
                <c:pt idx="570">
                  <c:v>-10.966265102877133</c:v>
                </c:pt>
                <c:pt idx="571">
                  <c:v>-9.3822637581148367</c:v>
                </c:pt>
                <c:pt idx="572">
                  <c:v>2.8073549220576042</c:v>
                </c:pt>
                <c:pt idx="573">
                  <c:v>-8.3837042924740537</c:v>
                </c:pt>
                <c:pt idx="574">
                  <c:v>6.1839253817862629E-2</c:v>
                </c:pt>
                <c:pt idx="575">
                  <c:v>3.9528364186637591E-2</c:v>
                </c:pt>
                <c:pt idx="576">
                  <c:v>-0.17408622452015327</c:v>
                </c:pt>
                <c:pt idx="577">
                  <c:v>6.1400544664142964E-2</c:v>
                </c:pt>
                <c:pt idx="578">
                  <c:v>10.228818690495881</c:v>
                </c:pt>
                <c:pt idx="579">
                  <c:v>9.8662486111111729</c:v>
                </c:pt>
                <c:pt idx="580">
                  <c:v>0.62988837160267241</c:v>
                </c:pt>
                <c:pt idx="581">
                  <c:v>-7.3529035421965191E-2</c:v>
                </c:pt>
                <c:pt idx="582">
                  <c:v>1.4500844463780449</c:v>
                </c:pt>
                <c:pt idx="583">
                  <c:v>-0.3359349528812412</c:v>
                </c:pt>
                <c:pt idx="584">
                  <c:v>7.3620974800121405E-2</c:v>
                </c:pt>
                <c:pt idx="585">
                  <c:v>-0.18211441045022644</c:v>
                </c:pt>
                <c:pt idx="586">
                  <c:v>0.66296501272242947</c:v>
                </c:pt>
                <c:pt idx="587">
                  <c:v>6.9708971811404508E-2</c:v>
                </c:pt>
                <c:pt idx="588">
                  <c:v>-4.6368049506616158</c:v>
                </c:pt>
                <c:pt idx="589">
                  <c:v>1.0689473537174914</c:v>
                </c:pt>
                <c:pt idx="590">
                  <c:v>0.62936480235690107</c:v>
                </c:pt>
                <c:pt idx="591">
                  <c:v>0.10006695510392194</c:v>
                </c:pt>
                <c:pt idx="592">
                  <c:v>4.7548875021634691</c:v>
                </c:pt>
                <c:pt idx="593">
                  <c:v>0.35107444054687881</c:v>
                </c:pt>
                <c:pt idx="594">
                  <c:v>0.37584823370485909</c:v>
                </c:pt>
                <c:pt idx="595">
                  <c:v>-3.1793236994445619</c:v>
                </c:pt>
                <c:pt idx="596">
                  <c:v>-10.059344460824425</c:v>
                </c:pt>
                <c:pt idx="597">
                  <c:v>9.8672787397096631</c:v>
                </c:pt>
                <c:pt idx="598">
                  <c:v>0.73696559416620611</c:v>
                </c:pt>
                <c:pt idx="599">
                  <c:v>1.3894441658380574E-2</c:v>
                </c:pt>
                <c:pt idx="600">
                  <c:v>-5.9069249450815242</c:v>
                </c:pt>
                <c:pt idx="601">
                  <c:v>9.2118201988431389E-2</c:v>
                </c:pt>
                <c:pt idx="602">
                  <c:v>14.624947727224662</c:v>
                </c:pt>
                <c:pt idx="603">
                  <c:v>-0.19780678305817487</c:v>
                </c:pt>
                <c:pt idx="604">
                  <c:v>0.14684138832927149</c:v>
                </c:pt>
                <c:pt idx="605">
                  <c:v>1.0331668639351994</c:v>
                </c:pt>
                <c:pt idx="606">
                  <c:v>1.2900488707806104E-2</c:v>
                </c:pt>
                <c:pt idx="607">
                  <c:v>0.29629578285762409</c:v>
                </c:pt>
                <c:pt idx="608">
                  <c:v>0.19171280324702139</c:v>
                </c:pt>
                <c:pt idx="609">
                  <c:v>8.8683081332894673</c:v>
                </c:pt>
                <c:pt idx="610">
                  <c:v>0.32894852256513496</c:v>
                </c:pt>
                <c:pt idx="611">
                  <c:v>0.34980228335144881</c:v>
                </c:pt>
                <c:pt idx="612">
                  <c:v>2.2944473584652552</c:v>
                </c:pt>
                <c:pt idx="613">
                  <c:v>0.12013762331364049</c:v>
                </c:pt>
                <c:pt idx="614">
                  <c:v>-7.0660891904577721</c:v>
                </c:pt>
                <c:pt idx="615">
                  <c:v>10.582769240382088</c:v>
                </c:pt>
                <c:pt idx="616">
                  <c:v>2.1458112597307819</c:v>
                </c:pt>
                <c:pt idx="617">
                  <c:v>-7.6486571760385464</c:v>
                </c:pt>
                <c:pt idx="618">
                  <c:v>0.45425880907656246</c:v>
                </c:pt>
                <c:pt idx="619">
                  <c:v>-0.73600507812480787</c:v>
                </c:pt>
                <c:pt idx="620">
                  <c:v>0.27400721795413696</c:v>
                </c:pt>
                <c:pt idx="621">
                  <c:v>-5.3457748368417297</c:v>
                </c:pt>
                <c:pt idx="622">
                  <c:v>-10.307580315927396</c:v>
                </c:pt>
                <c:pt idx="623">
                  <c:v>-6.0732489820306386</c:v>
                </c:pt>
                <c:pt idx="624">
                  <c:v>0.83182915215845632</c:v>
                </c:pt>
                <c:pt idx="625">
                  <c:v>8.0624959257337636</c:v>
                </c:pt>
                <c:pt idx="626">
                  <c:v>-5.3457748368417297</c:v>
                </c:pt>
                <c:pt idx="627">
                  <c:v>10.518653155673389</c:v>
                </c:pt>
                <c:pt idx="628">
                  <c:v>-7.3249305830488858</c:v>
                </c:pt>
                <c:pt idx="629">
                  <c:v>2.0882092558781244</c:v>
                </c:pt>
                <c:pt idx="630">
                  <c:v>-3.3035235145059416</c:v>
                </c:pt>
                <c:pt idx="631">
                  <c:v>-4.0641984497345927E-2</c:v>
                </c:pt>
                <c:pt idx="632">
                  <c:v>-1.6020360140800975</c:v>
                </c:pt>
                <c:pt idx="633">
                  <c:v>-11.786814143616768</c:v>
                </c:pt>
                <c:pt idx="634">
                  <c:v>10.917372079476841</c:v>
                </c:pt>
                <c:pt idx="635">
                  <c:v>-1.814734671025936E-2</c:v>
                </c:pt>
                <c:pt idx="636">
                  <c:v>-18.86060204797003</c:v>
                </c:pt>
                <c:pt idx="637">
                  <c:v>13.840318978135199</c:v>
                </c:pt>
                <c:pt idx="638">
                  <c:v>-0.22204945329943754</c:v>
                </c:pt>
                <c:pt idx="639">
                  <c:v>-7.8265484872909159</c:v>
                </c:pt>
                <c:pt idx="640">
                  <c:v>-7.8265484872909159</c:v>
                </c:pt>
                <c:pt idx="641">
                  <c:v>0.95217147490938503</c:v>
                </c:pt>
                <c:pt idx="642">
                  <c:v>2.0995356735509145</c:v>
                </c:pt>
                <c:pt idx="643">
                  <c:v>1.9971174914668786</c:v>
                </c:pt>
                <c:pt idx="644">
                  <c:v>10.307580315927396</c:v>
                </c:pt>
                <c:pt idx="645">
                  <c:v>-0.29928286717852443</c:v>
                </c:pt>
                <c:pt idx="646">
                  <c:v>-9.7598881832218343</c:v>
                </c:pt>
                <c:pt idx="647">
                  <c:v>0.63765877452454212</c:v>
                </c:pt>
                <c:pt idx="648">
                  <c:v>0.14017765804826018</c:v>
                </c:pt>
                <c:pt idx="649">
                  <c:v>0.35954238668714017</c:v>
                </c:pt>
                <c:pt idx="650">
                  <c:v>-7.8251445664368605E-2</c:v>
                </c:pt>
                <c:pt idx="651">
                  <c:v>-3</c:v>
                </c:pt>
                <c:pt idx="652">
                  <c:v>-0.58336128519509045</c:v>
                </c:pt>
                <c:pt idx="653">
                  <c:v>0.16046467219324612</c:v>
                </c:pt>
                <c:pt idx="654">
                  <c:v>11.485493915223493</c:v>
                </c:pt>
                <c:pt idx="655">
                  <c:v>-0.24090725405143407</c:v>
                </c:pt>
                <c:pt idx="656">
                  <c:v>0.92724365756468596</c:v>
                </c:pt>
                <c:pt idx="657">
                  <c:v>0.19264507794239583</c:v>
                </c:pt>
                <c:pt idx="658">
                  <c:v>2.5777669993169523</c:v>
                </c:pt>
                <c:pt idx="659">
                  <c:v>-7.6462586799900292</c:v>
                </c:pt>
                <c:pt idx="660">
                  <c:v>13.651350726321649</c:v>
                </c:pt>
                <c:pt idx="661">
                  <c:v>5.9228321394775394</c:v>
                </c:pt>
                <c:pt idx="662">
                  <c:v>6.2746223801090064</c:v>
                </c:pt>
                <c:pt idx="663">
                  <c:v>-0.3114610958362935</c:v>
                </c:pt>
                <c:pt idx="664">
                  <c:v>0.21412480535284734</c:v>
                </c:pt>
                <c:pt idx="665">
                  <c:v>0.50169188153302624</c:v>
                </c:pt>
                <c:pt idx="666">
                  <c:v>-7.6486571760385464</c:v>
                </c:pt>
                <c:pt idx="667">
                  <c:v>1.0768155970508306</c:v>
                </c:pt>
                <c:pt idx="668">
                  <c:v>1.0310268956206243</c:v>
                </c:pt>
                <c:pt idx="669">
                  <c:v>-12.013206341123576</c:v>
                </c:pt>
                <c:pt idx="670">
                  <c:v>0.54344323128288929</c:v>
                </c:pt>
                <c:pt idx="671">
                  <c:v>-4.0130299484491179</c:v>
                </c:pt>
                <c:pt idx="672">
                  <c:v>0.75488750216346867</c:v>
                </c:pt>
                <c:pt idx="673">
                  <c:v>-1.0779910620860673</c:v>
                </c:pt>
                <c:pt idx="674">
                  <c:v>1.5801615144573351</c:v>
                </c:pt>
                <c:pt idx="675">
                  <c:v>10.814048332230835</c:v>
                </c:pt>
                <c:pt idx="676">
                  <c:v>0.85798099512757231</c:v>
                </c:pt>
                <c:pt idx="677">
                  <c:v>-9.0606959316875546</c:v>
                </c:pt>
                <c:pt idx="678">
                  <c:v>-15.380833054951912</c:v>
                </c:pt>
                <c:pt idx="679">
                  <c:v>-1.2990055058317336</c:v>
                </c:pt>
                <c:pt idx="680">
                  <c:v>6.5925565360510809</c:v>
                </c:pt>
                <c:pt idx="681">
                  <c:v>0.11847346987985598</c:v>
                </c:pt>
                <c:pt idx="682">
                  <c:v>-13.476788387388277</c:v>
                </c:pt>
                <c:pt idx="683">
                  <c:v>-0.54748779530249303</c:v>
                </c:pt>
                <c:pt idx="684">
                  <c:v>11.013089999440444</c:v>
                </c:pt>
                <c:pt idx="685">
                  <c:v>2.6986374755071068</c:v>
                </c:pt>
                <c:pt idx="686">
                  <c:v>5.8354801559344596</c:v>
                </c:pt>
                <c:pt idx="687">
                  <c:v>5.5647846187835261</c:v>
                </c:pt>
                <c:pt idx="688">
                  <c:v>2.3064352016230805</c:v>
                </c:pt>
                <c:pt idx="689">
                  <c:v>-7.0614676327173953</c:v>
                </c:pt>
                <c:pt idx="690">
                  <c:v>0.19930880822340669</c:v>
                </c:pt>
                <c:pt idx="691">
                  <c:v>-7.0660891904577721</c:v>
                </c:pt>
                <c:pt idx="692">
                  <c:v>1.6970728670426936</c:v>
                </c:pt>
                <c:pt idx="693">
                  <c:v>0.35495689527483304</c:v>
                </c:pt>
                <c:pt idx="694">
                  <c:v>10.75933340719466</c:v>
                </c:pt>
                <c:pt idx="695">
                  <c:v>13.510146020155366</c:v>
                </c:pt>
                <c:pt idx="696">
                  <c:v>-3.8431816128791474</c:v>
                </c:pt>
                <c:pt idx="697">
                  <c:v>-9.9667457608995313</c:v>
                </c:pt>
                <c:pt idx="698">
                  <c:v>1.2794210850731746</c:v>
                </c:pt>
                <c:pt idx="699">
                  <c:v>-2.2214309450990029</c:v>
                </c:pt>
                <c:pt idx="700">
                  <c:v>-13.248767654452003</c:v>
                </c:pt>
                <c:pt idx="701">
                  <c:v>-11.229019050893521</c:v>
                </c:pt>
                <c:pt idx="702">
                  <c:v>0</c:v>
                </c:pt>
                <c:pt idx="703">
                  <c:v>1.2064508774674265</c:v>
                </c:pt>
                <c:pt idx="704">
                  <c:v>-0.68917349570928998</c:v>
                </c:pt>
                <c:pt idx="705">
                  <c:v>-3.3193340965123643</c:v>
                </c:pt>
                <c:pt idx="706">
                  <c:v>11.416797527606059</c:v>
                </c:pt>
                <c:pt idx="707">
                  <c:v>-0.11894107272350753</c:v>
                </c:pt>
                <c:pt idx="708">
                  <c:v>-0.71905561518022887</c:v>
                </c:pt>
                <c:pt idx="709">
                  <c:v>1.7101655348224911</c:v>
                </c:pt>
                <c:pt idx="710">
                  <c:v>-0.71049338280501528</c:v>
                </c:pt>
                <c:pt idx="711">
                  <c:v>8.4386310515831457</c:v>
                </c:pt>
                <c:pt idx="712">
                  <c:v>-10.583082767502933</c:v>
                </c:pt>
                <c:pt idx="713">
                  <c:v>-0.16635838642212</c:v>
                </c:pt>
                <c:pt idx="714">
                  <c:v>7.255302663356071E-2</c:v>
                </c:pt>
                <c:pt idx="715">
                  <c:v>-1.3939190957873731E-2</c:v>
                </c:pt>
                <c:pt idx="716">
                  <c:v>0.1758498353994182</c:v>
                </c:pt>
                <c:pt idx="717">
                  <c:v>-5.0259764857287204</c:v>
                </c:pt>
                <c:pt idx="718">
                  <c:v>9.965784284662087</c:v>
                </c:pt>
                <c:pt idx="719">
                  <c:v>1.6807214835265867</c:v>
                </c:pt>
                <c:pt idx="720">
                  <c:v>1.7029763240431037</c:v>
                </c:pt>
                <c:pt idx="721">
                  <c:v>1.8365012677171204</c:v>
                </c:pt>
                <c:pt idx="722">
                  <c:v>0.85982234195173979</c:v>
                </c:pt>
                <c:pt idx="723">
                  <c:v>0.80735492205760395</c:v>
                </c:pt>
                <c:pt idx="724">
                  <c:v>-3.3483845222628303E-2</c:v>
                </c:pt>
                <c:pt idx="725">
                  <c:v>0.24324605084202033</c:v>
                </c:pt>
                <c:pt idx="726">
                  <c:v>-0.13810227662878824</c:v>
                </c:pt>
                <c:pt idx="727">
                  <c:v>11.644006462681574</c:v>
                </c:pt>
                <c:pt idx="728">
                  <c:v>11.582455645110581</c:v>
                </c:pt>
                <c:pt idx="729">
                  <c:v>-0.60449249612517197</c:v>
                </c:pt>
                <c:pt idx="730">
                  <c:v>-10.518980929170402</c:v>
                </c:pt>
                <c:pt idx="731">
                  <c:v>-0.75127899765151573</c:v>
                </c:pt>
                <c:pt idx="732">
                  <c:v>0.15965666598848541</c:v>
                </c:pt>
                <c:pt idx="733">
                  <c:v>-13.325727069736166</c:v>
                </c:pt>
                <c:pt idx="734">
                  <c:v>-0.1501035605295688</c:v>
                </c:pt>
                <c:pt idx="735">
                  <c:v>-0.12928301694496649</c:v>
                </c:pt>
                <c:pt idx="736">
                  <c:v>-11.451554569765362</c:v>
                </c:pt>
                <c:pt idx="737">
                  <c:v>-0.19633520007848834</c:v>
                </c:pt>
                <c:pt idx="738">
                  <c:v>0.19373982571787265</c:v>
                </c:pt>
                <c:pt idx="739">
                  <c:v>-0.16326127116130135</c:v>
                </c:pt>
                <c:pt idx="740">
                  <c:v>-1.9642872971074917E-2</c:v>
                </c:pt>
                <c:pt idx="741">
                  <c:v>7.5376400626434997E-2</c:v>
                </c:pt>
                <c:pt idx="742">
                  <c:v>0.69187770463766807</c:v>
                </c:pt>
                <c:pt idx="743">
                  <c:v>0.18947779886371255</c:v>
                </c:pt>
                <c:pt idx="744">
                  <c:v>0.21593739919914876</c:v>
                </c:pt>
                <c:pt idx="745">
                  <c:v>-0.11609706492287135</c:v>
                </c:pt>
                <c:pt idx="746">
                  <c:v>0.26023577248112034</c:v>
                </c:pt>
                <c:pt idx="747">
                  <c:v>-2.7039252752352319E-2</c:v>
                </c:pt>
                <c:pt idx="748">
                  <c:v>1.3428877135230086</c:v>
                </c:pt>
                <c:pt idx="749">
                  <c:v>0.81942775435817927</c:v>
                </c:pt>
                <c:pt idx="750">
                  <c:v>-8.3822637581148385</c:v>
                </c:pt>
                <c:pt idx="751">
                  <c:v>5.8893689053568309E-2</c:v>
                </c:pt>
                <c:pt idx="752">
                  <c:v>6.9108925261660152</c:v>
                </c:pt>
                <c:pt idx="753">
                  <c:v>-0.23248043118027967</c:v>
                </c:pt>
                <c:pt idx="754">
                  <c:v>-6.0732489820306386</c:v>
                </c:pt>
                <c:pt idx="755">
                  <c:v>1.5708873155094336</c:v>
                </c:pt>
                <c:pt idx="756">
                  <c:v>-0.82927372386844889</c:v>
                </c:pt>
                <c:pt idx="757">
                  <c:v>4.6653712743246611</c:v>
                </c:pt>
                <c:pt idx="758">
                  <c:v>-1.9718234614505465E-2</c:v>
                </c:pt>
                <c:pt idx="759">
                  <c:v>-9.0606959316875546</c:v>
                </c:pt>
                <c:pt idx="760">
                  <c:v>-0.41593890202037598</c:v>
                </c:pt>
                <c:pt idx="761">
                  <c:v>-2.8612937291684082</c:v>
                </c:pt>
                <c:pt idx="762">
                  <c:v>-2.6232891196980406</c:v>
                </c:pt>
                <c:pt idx="763">
                  <c:v>0.34395440121736148</c:v>
                </c:pt>
                <c:pt idx="764">
                  <c:v>-1.6051403826587867</c:v>
                </c:pt>
                <c:pt idx="765">
                  <c:v>9.5189809291704002</c:v>
                </c:pt>
                <c:pt idx="766">
                  <c:v>1.3962008572659885</c:v>
                </c:pt>
                <c:pt idx="767">
                  <c:v>0.64508349315872726</c:v>
                </c:pt>
                <c:pt idx="768">
                  <c:v>8.0624959257337636</c:v>
                </c:pt>
                <c:pt idx="769">
                  <c:v>-0.70853718583968905</c:v>
                </c:pt>
                <c:pt idx="770">
                  <c:v>-2.5090980962830498E-2</c:v>
                </c:pt>
                <c:pt idx="771">
                  <c:v>-0.60733031374961066</c:v>
                </c:pt>
                <c:pt idx="772">
                  <c:v>-0.92221887908960687</c:v>
                </c:pt>
                <c:pt idx="773">
                  <c:v>0.28757659009658548</c:v>
                </c:pt>
                <c:pt idx="774">
                  <c:v>-0.44323439110949592</c:v>
                </c:pt>
                <c:pt idx="775">
                  <c:v>0.84752396931390472</c:v>
                </c:pt>
                <c:pt idx="776">
                  <c:v>4.0714292152129712</c:v>
                </c:pt>
                <c:pt idx="777">
                  <c:v>-8.4374053123072983</c:v>
                </c:pt>
                <c:pt idx="778">
                  <c:v>0.73685874369653126</c:v>
                </c:pt>
                <c:pt idx="779">
                  <c:v>-0.15307933000438892</c:v>
                </c:pt>
                <c:pt idx="780">
                  <c:v>0.35576168996323759</c:v>
                </c:pt>
                <c:pt idx="781">
                  <c:v>-8.8403381762749936E-2</c:v>
                </c:pt>
                <c:pt idx="782">
                  <c:v>-10.966265102877133</c:v>
                </c:pt>
                <c:pt idx="783">
                  <c:v>8.3822637581148367</c:v>
                </c:pt>
                <c:pt idx="784">
                  <c:v>10.582769240382088</c:v>
                </c:pt>
                <c:pt idx="785">
                  <c:v>8.3822637581148367</c:v>
                </c:pt>
                <c:pt idx="786">
                  <c:v>-16.213718125701625</c:v>
                </c:pt>
                <c:pt idx="787">
                  <c:v>3.4589929163879818E-2</c:v>
                </c:pt>
                <c:pt idx="788">
                  <c:v>0.58496250072115619</c:v>
                </c:pt>
                <c:pt idx="789">
                  <c:v>0.42502158785146588</c:v>
                </c:pt>
                <c:pt idx="790">
                  <c:v>-4.1820175694626899E-2</c:v>
                </c:pt>
                <c:pt idx="791">
                  <c:v>-0.16520259119990918</c:v>
                </c:pt>
                <c:pt idx="792">
                  <c:v>3.125680780264771</c:v>
                </c:pt>
                <c:pt idx="793">
                  <c:v>4.8436257021505025</c:v>
                </c:pt>
                <c:pt idx="794">
                  <c:v>-0.1129580255027775</c:v>
                </c:pt>
                <c:pt idx="795">
                  <c:v>-4.8882924771274032</c:v>
                </c:pt>
                <c:pt idx="796">
                  <c:v>3.1250933984439865E-2</c:v>
                </c:pt>
                <c:pt idx="797">
                  <c:v>4.6729799047462999</c:v>
                </c:pt>
                <c:pt idx="798">
                  <c:v>5.1061231091101593</c:v>
                </c:pt>
                <c:pt idx="799">
                  <c:v>2.96581313827437</c:v>
                </c:pt>
                <c:pt idx="800">
                  <c:v>0.4556794837761895</c:v>
                </c:pt>
                <c:pt idx="801">
                  <c:v>-4.3692338096657197</c:v>
                </c:pt>
                <c:pt idx="802">
                  <c:v>-19.663910715895412</c:v>
                </c:pt>
                <c:pt idx="803">
                  <c:v>1.0637960667391699</c:v>
                </c:pt>
                <c:pt idx="804">
                  <c:v>-19.663910715895412</c:v>
                </c:pt>
                <c:pt idx="805">
                  <c:v>0.44399686147442274</c:v>
                </c:pt>
                <c:pt idx="806">
                  <c:v>0.5172522730256397</c:v>
                </c:pt>
                <c:pt idx="807">
                  <c:v>0.38453541088149962</c:v>
                </c:pt>
                <c:pt idx="808">
                  <c:v>0.39192025965419031</c:v>
                </c:pt>
                <c:pt idx="809">
                  <c:v>0.31393530413383153</c:v>
                </c:pt>
                <c:pt idx="810">
                  <c:v>1.3692338096657193</c:v>
                </c:pt>
                <c:pt idx="811">
                  <c:v>-1.5300707422250839</c:v>
                </c:pt>
                <c:pt idx="812">
                  <c:v>-0.40994862260604426</c:v>
                </c:pt>
                <c:pt idx="813">
                  <c:v>8.5167383262677129E-2</c:v>
                </c:pt>
                <c:pt idx="814">
                  <c:v>0.47732177753318644</c:v>
                </c:pt>
                <c:pt idx="815">
                  <c:v>1.8524428115861424</c:v>
                </c:pt>
                <c:pt idx="816">
                  <c:v>-5.5160172488305736</c:v>
                </c:pt>
                <c:pt idx="817">
                  <c:v>-0.2459792416540639</c:v>
                </c:pt>
                <c:pt idx="818">
                  <c:v>-2.1154772174199361</c:v>
                </c:pt>
                <c:pt idx="819">
                  <c:v>-4.7725895038969268</c:v>
                </c:pt>
                <c:pt idx="820">
                  <c:v>1.069187582681645</c:v>
                </c:pt>
                <c:pt idx="821">
                  <c:v>-1.6756401683503723</c:v>
                </c:pt>
                <c:pt idx="822">
                  <c:v>9.5189809291704002</c:v>
                </c:pt>
                <c:pt idx="823">
                  <c:v>-3.7474705418662553E-2</c:v>
                </c:pt>
                <c:pt idx="824">
                  <c:v>1.0965732596950528</c:v>
                </c:pt>
                <c:pt idx="825">
                  <c:v>-11.787086324551618</c:v>
                </c:pt>
                <c:pt idx="826">
                  <c:v>7.1083098061482386E-2</c:v>
                </c:pt>
                <c:pt idx="827">
                  <c:v>1.1367171710555637</c:v>
                </c:pt>
                <c:pt idx="828">
                  <c:v>14.335041363415007</c:v>
                </c:pt>
                <c:pt idx="829">
                  <c:v>-1.0416080302577491</c:v>
                </c:pt>
                <c:pt idx="830">
                  <c:v>8.6450579349844769</c:v>
                </c:pt>
                <c:pt idx="831">
                  <c:v>-1.5260688116675876</c:v>
                </c:pt>
                <c:pt idx="832">
                  <c:v>-1.1699250014423122</c:v>
                </c:pt>
                <c:pt idx="833">
                  <c:v>-8.8683081332894673</c:v>
                </c:pt>
                <c:pt idx="834">
                  <c:v>0.86249647625006509</c:v>
                </c:pt>
                <c:pt idx="835">
                  <c:v>0.6131961814500998</c:v>
                </c:pt>
                <c:pt idx="836">
                  <c:v>-0.14648608847748434</c:v>
                </c:pt>
                <c:pt idx="837">
                  <c:v>-11.582612451267021</c:v>
                </c:pt>
                <c:pt idx="838">
                  <c:v>8.0356454855666823E-2</c:v>
                </c:pt>
                <c:pt idx="839">
                  <c:v>-2.2138977269248655E-2</c:v>
                </c:pt>
                <c:pt idx="840">
                  <c:v>0.41147967986565487</c:v>
                </c:pt>
                <c:pt idx="841">
                  <c:v>0.31092909593810497</c:v>
                </c:pt>
                <c:pt idx="842">
                  <c:v>5.3458239039292579</c:v>
                </c:pt>
                <c:pt idx="843">
                  <c:v>1.2921807514933101</c:v>
                </c:pt>
                <c:pt idx="844">
                  <c:v>-1.1955508091178069</c:v>
                </c:pt>
                <c:pt idx="845">
                  <c:v>-0.16032323843587659</c:v>
                </c:pt>
                <c:pt idx="846">
                  <c:v>-1.0625337962182302</c:v>
                </c:pt>
                <c:pt idx="847">
                  <c:v>-2.2131351570915676</c:v>
                </c:pt>
                <c:pt idx="848">
                  <c:v>-9.9662651028771325</c:v>
                </c:pt>
                <c:pt idx="849">
                  <c:v>0.70301826224286867</c:v>
                </c:pt>
                <c:pt idx="850">
                  <c:v>8.0624959257337636</c:v>
                </c:pt>
                <c:pt idx="851">
                  <c:v>-2.0878871009331172</c:v>
                </c:pt>
                <c:pt idx="852">
                  <c:v>9.8672787397096631</c:v>
                </c:pt>
                <c:pt idx="853">
                  <c:v>-1.0680163824822031</c:v>
                </c:pt>
                <c:pt idx="854">
                  <c:v>9.0606959316875546</c:v>
                </c:pt>
                <c:pt idx="855">
                  <c:v>4.6828982905030232</c:v>
                </c:pt>
                <c:pt idx="856">
                  <c:v>1.1563420291693876</c:v>
                </c:pt>
                <c:pt idx="857">
                  <c:v>-0.25398926623078677</c:v>
                </c:pt>
                <c:pt idx="858">
                  <c:v>1.4789492630990368</c:v>
                </c:pt>
                <c:pt idx="859">
                  <c:v>4.2106110720232044</c:v>
                </c:pt>
                <c:pt idx="860">
                  <c:v>12.759402765865904</c:v>
                </c:pt>
                <c:pt idx="861">
                  <c:v>-11.188588845707349</c:v>
                </c:pt>
                <c:pt idx="862">
                  <c:v>13.135709286104401</c:v>
                </c:pt>
                <c:pt idx="863">
                  <c:v>0.1961425221786228</c:v>
                </c:pt>
                <c:pt idx="864">
                  <c:v>1.6975545031905657</c:v>
                </c:pt>
                <c:pt idx="865">
                  <c:v>0</c:v>
                </c:pt>
                <c:pt idx="866">
                  <c:v>-7.0660891904577721</c:v>
                </c:pt>
                <c:pt idx="867">
                  <c:v>-6.6089190457772465E-2</c:v>
                </c:pt>
                <c:pt idx="868">
                  <c:v>0.34680276352639178</c:v>
                </c:pt>
                <c:pt idx="869">
                  <c:v>0.59153515464464246</c:v>
                </c:pt>
                <c:pt idx="870">
                  <c:v>1.9763254821429967E-2</c:v>
                </c:pt>
                <c:pt idx="871">
                  <c:v>0.44769940610949771</c:v>
                </c:pt>
                <c:pt idx="872">
                  <c:v>1.4138357540690905</c:v>
                </c:pt>
                <c:pt idx="873">
                  <c:v>0.10691520391651189</c:v>
                </c:pt>
                <c:pt idx="874">
                  <c:v>0.46394709975979009</c:v>
                </c:pt>
                <c:pt idx="875">
                  <c:v>-1.026472211361191</c:v>
                </c:pt>
                <c:pt idx="876">
                  <c:v>0.41219474951001833</c:v>
                </c:pt>
                <c:pt idx="877">
                  <c:v>4.2560462228045583E-2</c:v>
                </c:pt>
                <c:pt idx="878">
                  <c:v>6.6597748729023631E-2</c:v>
                </c:pt>
                <c:pt idx="879">
                  <c:v>-0.80398195711795939</c:v>
                </c:pt>
                <c:pt idx="880">
                  <c:v>0.37484840916314482</c:v>
                </c:pt>
                <c:pt idx="881">
                  <c:v>0.69389687227432029</c:v>
                </c:pt>
                <c:pt idx="882">
                  <c:v>-11.518653155673389</c:v>
                </c:pt>
                <c:pt idx="883">
                  <c:v>-13.188279751964144</c:v>
                </c:pt>
                <c:pt idx="884">
                  <c:v>0.3677317845004871</c:v>
                </c:pt>
                <c:pt idx="885">
                  <c:v>-6.9108925261660152</c:v>
                </c:pt>
                <c:pt idx="886">
                  <c:v>8.4392187290372608E-2</c:v>
                </c:pt>
                <c:pt idx="887">
                  <c:v>3.7512852654832729</c:v>
                </c:pt>
                <c:pt idx="888">
                  <c:v>2.9928044985957962</c:v>
                </c:pt>
                <c:pt idx="889">
                  <c:v>1.0000000000000002</c:v>
                </c:pt>
                <c:pt idx="890">
                  <c:v>5.08746284125034</c:v>
                </c:pt>
                <c:pt idx="891">
                  <c:v>13.468327056774365</c:v>
                </c:pt>
                <c:pt idx="892">
                  <c:v>-4.1563709831544813</c:v>
                </c:pt>
                <c:pt idx="893">
                  <c:v>5.5484439875830148E-2</c:v>
                </c:pt>
                <c:pt idx="894">
                  <c:v>-8.6462586799900301</c:v>
                </c:pt>
                <c:pt idx="895">
                  <c:v>3.1708859727338362E-2</c:v>
                </c:pt>
                <c:pt idx="896">
                  <c:v>1.1603474377817562</c:v>
                </c:pt>
                <c:pt idx="897">
                  <c:v>-4.0245149110195631E-2</c:v>
                </c:pt>
                <c:pt idx="898">
                  <c:v>-3.6112535523786754E-3</c:v>
                </c:pt>
                <c:pt idx="899">
                  <c:v>5.275705953391336E-2</c:v>
                </c:pt>
                <c:pt idx="900">
                  <c:v>-0.39803107397315385</c:v>
                </c:pt>
                <c:pt idx="901">
                  <c:v>-0.16222943698931117</c:v>
                </c:pt>
                <c:pt idx="902">
                  <c:v>-0.33120590847537307</c:v>
                </c:pt>
                <c:pt idx="903">
                  <c:v>-0.17231554886730668</c:v>
                </c:pt>
                <c:pt idx="904">
                  <c:v>-2.0790715709911991</c:v>
                </c:pt>
                <c:pt idx="905">
                  <c:v>-2.0758560166797651E-2</c:v>
                </c:pt>
                <c:pt idx="906">
                  <c:v>0.21150410519371157</c:v>
                </c:pt>
                <c:pt idx="907">
                  <c:v>0.64379487776459765</c:v>
                </c:pt>
                <c:pt idx="908">
                  <c:v>1.1285842060614129</c:v>
                </c:pt>
                <c:pt idx="909">
                  <c:v>-0.92814971498032195</c:v>
                </c:pt>
                <c:pt idx="910">
                  <c:v>3.4914023245588179</c:v>
                </c:pt>
                <c:pt idx="911">
                  <c:v>2.240617224899093</c:v>
                </c:pt>
                <c:pt idx="912">
                  <c:v>13.188228229901359</c:v>
                </c:pt>
                <c:pt idx="913">
                  <c:v>18.105337342373161</c:v>
                </c:pt>
                <c:pt idx="914">
                  <c:v>-0.10309349296410361</c:v>
                </c:pt>
                <c:pt idx="915">
                  <c:v>15.962775534789747</c:v>
                </c:pt>
                <c:pt idx="916">
                  <c:v>1.1505596765753812</c:v>
                </c:pt>
                <c:pt idx="917">
                  <c:v>1.1505596765753812</c:v>
                </c:pt>
                <c:pt idx="918">
                  <c:v>0.10691520391651189</c:v>
                </c:pt>
                <c:pt idx="919">
                  <c:v>0.22588140741632806</c:v>
                </c:pt>
                <c:pt idx="920">
                  <c:v>-13.268395793556561</c:v>
                </c:pt>
                <c:pt idx="921">
                  <c:v>0.74220224253235301</c:v>
                </c:pt>
                <c:pt idx="922">
                  <c:v>-0.4636024658350979</c:v>
                </c:pt>
                <c:pt idx="923">
                  <c:v>7.0660891904577738</c:v>
                </c:pt>
                <c:pt idx="924">
                  <c:v>-4.5328630307999118</c:v>
                </c:pt>
                <c:pt idx="925">
                  <c:v>2.9131607871721372</c:v>
                </c:pt>
                <c:pt idx="926">
                  <c:v>8.0624959257337636</c:v>
                </c:pt>
                <c:pt idx="927">
                  <c:v>-0.5313426622256</c:v>
                </c:pt>
                <c:pt idx="928">
                  <c:v>9.9662651028771325</c:v>
                </c:pt>
                <c:pt idx="929">
                  <c:v>6.6486571760385464</c:v>
                </c:pt>
                <c:pt idx="930">
                  <c:v>8.3822637581148367</c:v>
                </c:pt>
                <c:pt idx="931">
                  <c:v>4.9507104153898114</c:v>
                </c:pt>
                <c:pt idx="932">
                  <c:v>9.3815429511845849</c:v>
                </c:pt>
                <c:pt idx="933">
                  <c:v>3.3846638502353246</c:v>
                </c:pt>
                <c:pt idx="934">
                  <c:v>8.2698193251644696</c:v>
                </c:pt>
                <c:pt idx="935">
                  <c:v>0.44606439489946836</c:v>
                </c:pt>
                <c:pt idx="936">
                  <c:v>-7.987172079454349</c:v>
                </c:pt>
                <c:pt idx="937">
                  <c:v>-5.3334443030405958E-3</c:v>
                </c:pt>
                <c:pt idx="938">
                  <c:v>0.74126573159983178</c:v>
                </c:pt>
                <c:pt idx="939">
                  <c:v>-2.9870529582137834E-2</c:v>
                </c:pt>
                <c:pt idx="940">
                  <c:v>-0.85470044685102664</c:v>
                </c:pt>
                <c:pt idx="941">
                  <c:v>0.70021431465014239</c:v>
                </c:pt>
                <c:pt idx="942">
                  <c:v>3.6024595679435563</c:v>
                </c:pt>
                <c:pt idx="943">
                  <c:v>4.2342340339809645</c:v>
                </c:pt>
                <c:pt idx="944">
                  <c:v>0.241350579040332</c:v>
                </c:pt>
                <c:pt idx="945">
                  <c:v>-0.30378074817710315</c:v>
                </c:pt>
                <c:pt idx="946">
                  <c:v>1.7162070339994089</c:v>
                </c:pt>
                <c:pt idx="947">
                  <c:v>-1.0874628412503395</c:v>
                </c:pt>
                <c:pt idx="948">
                  <c:v>11.917123403264748</c:v>
                </c:pt>
                <c:pt idx="949">
                  <c:v>-5.3951770769180012</c:v>
                </c:pt>
                <c:pt idx="950">
                  <c:v>11.188382790570113</c:v>
                </c:pt>
                <c:pt idx="951">
                  <c:v>1.2433774464657841</c:v>
                </c:pt>
                <c:pt idx="952">
                  <c:v>-8.0624959257337636</c:v>
                </c:pt>
                <c:pt idx="953">
                  <c:v>-1.7198920808072649</c:v>
                </c:pt>
                <c:pt idx="954">
                  <c:v>-8.0624959257337636</c:v>
                </c:pt>
                <c:pt idx="955">
                  <c:v>0.93726424465203739</c:v>
                </c:pt>
                <c:pt idx="956">
                  <c:v>0.20120709144581986</c:v>
                </c:pt>
                <c:pt idx="957">
                  <c:v>0.33120590847537312</c:v>
                </c:pt>
                <c:pt idx="958">
                  <c:v>0.18306610113037863</c:v>
                </c:pt>
                <c:pt idx="959">
                  <c:v>-12.416533660199583</c:v>
                </c:pt>
                <c:pt idx="960">
                  <c:v>-10.702749878828293</c:v>
                </c:pt>
                <c:pt idx="961">
                  <c:v>-0.51452901252608074</c:v>
                </c:pt>
                <c:pt idx="962">
                  <c:v>-0.47337080959517081</c:v>
                </c:pt>
                <c:pt idx="963">
                  <c:v>-1.4715495203694964</c:v>
                </c:pt>
                <c:pt idx="964">
                  <c:v>6.9205224611962857</c:v>
                </c:pt>
                <c:pt idx="965">
                  <c:v>0.65896308216493293</c:v>
                </c:pt>
                <c:pt idx="966">
                  <c:v>-0.3293076252529597</c:v>
                </c:pt>
                <c:pt idx="967">
                  <c:v>0.1160237963394834</c:v>
                </c:pt>
                <c:pt idx="968">
                  <c:v>4.3692338096657197</c:v>
                </c:pt>
                <c:pt idx="969">
                  <c:v>0.54663438206205683</c:v>
                </c:pt>
                <c:pt idx="970">
                  <c:v>2.7541203152052738</c:v>
                </c:pt>
                <c:pt idx="971">
                  <c:v>-1.0789008277469156</c:v>
                </c:pt>
                <c:pt idx="972">
                  <c:v>0.1811697586099347</c:v>
                </c:pt>
                <c:pt idx="973">
                  <c:v>0.13960606729558167</c:v>
                </c:pt>
                <c:pt idx="974">
                  <c:v>-1.3039223068330463</c:v>
                </c:pt>
                <c:pt idx="975">
                  <c:v>-1.2574605610092018</c:v>
                </c:pt>
                <c:pt idx="976">
                  <c:v>0.1855556531560765</c:v>
                </c:pt>
                <c:pt idx="977">
                  <c:v>0.81096617560998319</c:v>
                </c:pt>
                <c:pt idx="978">
                  <c:v>-0.17962549178028941</c:v>
                </c:pt>
                <c:pt idx="979">
                  <c:v>-2.2001828225349929</c:v>
                </c:pt>
                <c:pt idx="980">
                  <c:v>-1.79312151522441</c:v>
                </c:pt>
                <c:pt idx="981">
                  <c:v>-7.6486571760385464</c:v>
                </c:pt>
                <c:pt idx="982">
                  <c:v>0.79299962908053401</c:v>
                </c:pt>
                <c:pt idx="983">
                  <c:v>0.16505924627049651</c:v>
                </c:pt>
                <c:pt idx="984">
                  <c:v>-0.48234231349544232</c:v>
                </c:pt>
                <c:pt idx="985">
                  <c:v>-4.0374171915537715</c:v>
                </c:pt>
                <c:pt idx="986">
                  <c:v>-1.0835111593703118E-3</c:v>
                </c:pt>
                <c:pt idx="987">
                  <c:v>-3.0615367238084258E-2</c:v>
                </c:pt>
                <c:pt idx="988">
                  <c:v>-0.45762561584661615</c:v>
                </c:pt>
                <c:pt idx="989">
                  <c:v>1.0002003603976404</c:v>
                </c:pt>
                <c:pt idx="990">
                  <c:v>-6.4929737493608849E-2</c:v>
                </c:pt>
                <c:pt idx="991">
                  <c:v>-0.2351426608887934</c:v>
                </c:pt>
                <c:pt idx="992">
                  <c:v>0.30106673546436086</c:v>
                </c:pt>
                <c:pt idx="993">
                  <c:v>-14.965814340495692</c:v>
                </c:pt>
                <c:pt idx="994">
                  <c:v>-3.0985245576858458E-2</c:v>
                </c:pt>
                <c:pt idx="995">
                  <c:v>0.16292176965135918</c:v>
                </c:pt>
                <c:pt idx="996">
                  <c:v>-7.3048006232330782E-3</c:v>
                </c:pt>
                <c:pt idx="997">
                  <c:v>-0.26181488332593644</c:v>
                </c:pt>
                <c:pt idx="998">
                  <c:v>0.44214272944144184</c:v>
                </c:pt>
                <c:pt idx="999">
                  <c:v>0.10309349296410401</c:v>
                </c:pt>
                <c:pt idx="1000">
                  <c:v>1.0428501482923638</c:v>
                </c:pt>
                <c:pt idx="1001">
                  <c:v>8.0606959316875546</c:v>
                </c:pt>
                <c:pt idx="1002">
                  <c:v>2.5004006129894472E-2</c:v>
                </c:pt>
                <c:pt idx="1003">
                  <c:v>-2.3089282723311507E-3</c:v>
                </c:pt>
                <c:pt idx="1004">
                  <c:v>0.34875679760311162</c:v>
                </c:pt>
                <c:pt idx="1005">
                  <c:v>-0.1860535818548559</c:v>
                </c:pt>
                <c:pt idx="1006">
                  <c:v>-9.7341877209710853E-2</c:v>
                </c:pt>
                <c:pt idx="1007">
                  <c:v>-1.656752649154054E-2</c:v>
                </c:pt>
                <c:pt idx="1008">
                  <c:v>2.0844253792844099E-2</c:v>
                </c:pt>
                <c:pt idx="1009">
                  <c:v>-8.8209255878124226E-2</c:v>
                </c:pt>
                <c:pt idx="1010">
                  <c:v>-3.7519006751085375E-2</c:v>
                </c:pt>
                <c:pt idx="1011">
                  <c:v>2.3458972823988962E-2</c:v>
                </c:pt>
                <c:pt idx="1012">
                  <c:v>0.22383295569566267</c:v>
                </c:pt>
                <c:pt idx="1013">
                  <c:v>-1.1315313227833823E-2</c:v>
                </c:pt>
                <c:pt idx="1014">
                  <c:v>1.0588936890535687</c:v>
                </c:pt>
                <c:pt idx="1015">
                  <c:v>0.36518129284124656</c:v>
                </c:pt>
                <c:pt idx="1016">
                  <c:v>-3.4557222036368386E-2</c:v>
                </c:pt>
                <c:pt idx="1017">
                  <c:v>0.67895999073064039</c:v>
                </c:pt>
                <c:pt idx="1018">
                  <c:v>0.12276334981888096</c:v>
                </c:pt>
                <c:pt idx="1019">
                  <c:v>-3.5932647240087016E-3</c:v>
                </c:pt>
                <c:pt idx="1020">
                  <c:v>9.6450579349844787</c:v>
                </c:pt>
                <c:pt idx="1021">
                  <c:v>-8.1794091163647525E-2</c:v>
                </c:pt>
                <c:pt idx="1022">
                  <c:v>7.5084002193763655E-2</c:v>
                </c:pt>
                <c:pt idx="1023">
                  <c:v>-1.108917866180594E-2</c:v>
                </c:pt>
                <c:pt idx="1024">
                  <c:v>-7.5363363675711684E-2</c:v>
                </c:pt>
                <c:pt idx="1025">
                  <c:v>1.8651522195629333E-3</c:v>
                </c:pt>
                <c:pt idx="1026">
                  <c:v>-2.2071236803566124E-2</c:v>
                </c:pt>
                <c:pt idx="1027">
                  <c:v>-0.22906848619226952</c:v>
                </c:pt>
                <c:pt idx="1028">
                  <c:v>-11.381182412624446</c:v>
                </c:pt>
                <c:pt idx="1029">
                  <c:v>0.10643207781692912</c:v>
                </c:pt>
                <c:pt idx="1030">
                  <c:v>-5.6307440901953935E-2</c:v>
                </c:pt>
                <c:pt idx="1031">
                  <c:v>-0.26170534536127449</c:v>
                </c:pt>
                <c:pt idx="1032">
                  <c:v>-1.271105174955417E-2</c:v>
                </c:pt>
                <c:pt idx="1033">
                  <c:v>10.059344460824425</c:v>
                </c:pt>
                <c:pt idx="1034">
                  <c:v>1.0580314875617062E-2</c:v>
                </c:pt>
                <c:pt idx="1035">
                  <c:v>-0.24429068349309632</c:v>
                </c:pt>
                <c:pt idx="1036">
                  <c:v>0.6296315500548848</c:v>
                </c:pt>
                <c:pt idx="1037">
                  <c:v>0.16293857112620563</c:v>
                </c:pt>
                <c:pt idx="1038">
                  <c:v>12.380911949563341</c:v>
                </c:pt>
                <c:pt idx="1039">
                  <c:v>4.9753035197100046E-2</c:v>
                </c:pt>
                <c:pt idx="1040">
                  <c:v>2.0703893278913981</c:v>
                </c:pt>
                <c:pt idx="1041">
                  <c:v>0.27392272197652989</c:v>
                </c:pt>
                <c:pt idx="1042">
                  <c:v>2.885486267218499E-2</c:v>
                </c:pt>
                <c:pt idx="1043">
                  <c:v>-0.22431729826094032</c:v>
                </c:pt>
                <c:pt idx="1044">
                  <c:v>-0.65838357019052562</c:v>
                </c:pt>
                <c:pt idx="1045">
                  <c:v>4.915899681806196</c:v>
                </c:pt>
                <c:pt idx="1046">
                  <c:v>-3.0770762230186408</c:v>
                </c:pt>
                <c:pt idx="1047">
                  <c:v>1.6220518194563762</c:v>
                </c:pt>
                <c:pt idx="1048">
                  <c:v>0.39231742277876008</c:v>
                </c:pt>
                <c:pt idx="1049">
                  <c:v>-1.0991933565387759</c:v>
                </c:pt>
                <c:pt idx="1050">
                  <c:v>0.4179908166681911</c:v>
                </c:pt>
                <c:pt idx="1051">
                  <c:v>10.380821783940931</c:v>
                </c:pt>
                <c:pt idx="1052">
                  <c:v>1.4429434958487286</c:v>
                </c:pt>
                <c:pt idx="1053">
                  <c:v>0.54748779530249347</c:v>
                </c:pt>
                <c:pt idx="1054">
                  <c:v>-2.0874628412503395</c:v>
                </c:pt>
                <c:pt idx="1055">
                  <c:v>1.1367171710555637</c:v>
                </c:pt>
                <c:pt idx="1056">
                  <c:v>-0.8401863145249765</c:v>
                </c:pt>
                <c:pt idx="1057">
                  <c:v>0.94024378666176422</c:v>
                </c:pt>
                <c:pt idx="1058">
                  <c:v>0.98924694370312538</c:v>
                </c:pt>
                <c:pt idx="1059">
                  <c:v>7.4000581443776775E-2</c:v>
                </c:pt>
                <c:pt idx="1060">
                  <c:v>0.16992500144231237</c:v>
                </c:pt>
                <c:pt idx="1061">
                  <c:v>3.8073549220576037</c:v>
                </c:pt>
                <c:pt idx="1062">
                  <c:v>10.381182412624446</c:v>
                </c:pt>
                <c:pt idx="1063">
                  <c:v>0.73696559416620611</c:v>
                </c:pt>
                <c:pt idx="1064">
                  <c:v>8.8683081332894673</c:v>
                </c:pt>
                <c:pt idx="1065">
                  <c:v>-0.57318533294480223</c:v>
                </c:pt>
                <c:pt idx="1066">
                  <c:v>-1.051663003827078</c:v>
                </c:pt>
                <c:pt idx="1067">
                  <c:v>0.30126862432126972</c:v>
                </c:pt>
                <c:pt idx="1068">
                  <c:v>-4.8681680439013636E-2</c:v>
                </c:pt>
                <c:pt idx="1069">
                  <c:v>7.0660891904577738</c:v>
                </c:pt>
                <c:pt idx="1070">
                  <c:v>-11.673603533168777</c:v>
                </c:pt>
                <c:pt idx="1071">
                  <c:v>-0.32102669214583013</c:v>
                </c:pt>
                <c:pt idx="1072">
                  <c:v>2.5730096979593906</c:v>
                </c:pt>
                <c:pt idx="1073">
                  <c:v>1.2352867560076433</c:v>
                </c:pt>
                <c:pt idx="1074">
                  <c:v>1.2196509572509211</c:v>
                </c:pt>
                <c:pt idx="1075">
                  <c:v>12.167627216919835</c:v>
                </c:pt>
                <c:pt idx="1076">
                  <c:v>11.146356530303908</c:v>
                </c:pt>
                <c:pt idx="1077">
                  <c:v>9.5196362528432132</c:v>
                </c:pt>
                <c:pt idx="1078">
                  <c:v>14.995546349359001</c:v>
                </c:pt>
                <c:pt idx="1079">
                  <c:v>7.6486571760385464</c:v>
                </c:pt>
                <c:pt idx="1080">
                  <c:v>9.3815429511845849</c:v>
                </c:pt>
                <c:pt idx="1081">
                  <c:v>-9.7604427459966399</c:v>
                </c:pt>
                <c:pt idx="1082">
                  <c:v>-13.268395793556561</c:v>
                </c:pt>
                <c:pt idx="1083">
                  <c:v>-0.43295940727610649</c:v>
                </c:pt>
                <c:pt idx="1084">
                  <c:v>9.0606959316875546</c:v>
                </c:pt>
                <c:pt idx="1085">
                  <c:v>0.35161211913721024</c:v>
                </c:pt>
                <c:pt idx="1086">
                  <c:v>0.55799545312088672</c:v>
                </c:pt>
                <c:pt idx="1087">
                  <c:v>3.4121259038589411</c:v>
                </c:pt>
                <c:pt idx="1088">
                  <c:v>3.2034265038149176E-16</c:v>
                </c:pt>
                <c:pt idx="1089">
                  <c:v>1.9541963103868754</c:v>
                </c:pt>
                <c:pt idx="1090">
                  <c:v>0.11783649029385838</c:v>
                </c:pt>
                <c:pt idx="1091">
                  <c:v>0.16272950003810832</c:v>
                </c:pt>
                <c:pt idx="1092">
                  <c:v>-6.0732489820306386</c:v>
                </c:pt>
                <c:pt idx="1093">
                  <c:v>-1.8073549220576042</c:v>
                </c:pt>
                <c:pt idx="1094">
                  <c:v>-1.5801694895322569</c:v>
                </c:pt>
                <c:pt idx="1095">
                  <c:v>2.4522361172330931</c:v>
                </c:pt>
                <c:pt idx="1096">
                  <c:v>0.207232614165442</c:v>
                </c:pt>
                <c:pt idx="1097">
                  <c:v>2.4220647661728121</c:v>
                </c:pt>
                <c:pt idx="1098">
                  <c:v>-1.8047828139758977</c:v>
                </c:pt>
                <c:pt idx="1099">
                  <c:v>-1.5347964333435663E-2</c:v>
                </c:pt>
                <c:pt idx="1100">
                  <c:v>-15.550756804064019</c:v>
                </c:pt>
                <c:pt idx="1101">
                  <c:v>-7.6462586799900292</c:v>
                </c:pt>
                <c:pt idx="1102">
                  <c:v>-2.2223924213364477</c:v>
                </c:pt>
                <c:pt idx="1103">
                  <c:v>-1.3127433985612389E-2</c:v>
                </c:pt>
                <c:pt idx="1104">
                  <c:v>0.23029761942179419</c:v>
                </c:pt>
                <c:pt idx="1105">
                  <c:v>-11.966024713800364</c:v>
                </c:pt>
                <c:pt idx="1106">
                  <c:v>3.3179261643298661</c:v>
                </c:pt>
                <c:pt idx="1107">
                  <c:v>-9.6444571875092606</c:v>
                </c:pt>
                <c:pt idx="1108">
                  <c:v>-2.418223939902032</c:v>
                </c:pt>
                <c:pt idx="1109">
                  <c:v>2.1627295000381084</c:v>
                </c:pt>
                <c:pt idx="1110">
                  <c:v>0.50247028469557853</c:v>
                </c:pt>
                <c:pt idx="1111">
                  <c:v>1.1834021361432041</c:v>
                </c:pt>
                <c:pt idx="1112">
                  <c:v>1.2362980233616661</c:v>
                </c:pt>
                <c:pt idx="1113">
                  <c:v>0.30485458152842093</c:v>
                </c:pt>
                <c:pt idx="1114">
                  <c:v>-0.58496250072115608</c:v>
                </c:pt>
                <c:pt idx="1115">
                  <c:v>1.5272470028648688</c:v>
                </c:pt>
                <c:pt idx="1116">
                  <c:v>-7.6486571760385464</c:v>
                </c:pt>
                <c:pt idx="1117">
                  <c:v>9.4636874138075269E-2</c:v>
                </c:pt>
                <c:pt idx="1118">
                  <c:v>-4.1405554636267388</c:v>
                </c:pt>
                <c:pt idx="1119">
                  <c:v>-7.0624959257337645</c:v>
                </c:pt>
                <c:pt idx="1120">
                  <c:v>0.13504996016385259</c:v>
                </c:pt>
                <c:pt idx="1121">
                  <c:v>12.965904504239749</c:v>
                </c:pt>
                <c:pt idx="1122">
                  <c:v>1.0000000000000002</c:v>
                </c:pt>
                <c:pt idx="1123">
                  <c:v>-2.1347967780387105</c:v>
                </c:pt>
                <c:pt idx="1124">
                  <c:v>-7.6486571760385464</c:v>
                </c:pt>
                <c:pt idx="1125">
                  <c:v>-0.48501498159482459</c:v>
                </c:pt>
                <c:pt idx="1126">
                  <c:v>-13.08137247435552</c:v>
                </c:pt>
                <c:pt idx="1127">
                  <c:v>-10.229619965185119</c:v>
                </c:pt>
                <c:pt idx="1128">
                  <c:v>1.6346038765365283</c:v>
                </c:pt>
                <c:pt idx="1129">
                  <c:v>-5.3457748368417297</c:v>
                </c:pt>
                <c:pt idx="1130">
                  <c:v>-7.0660891904577721</c:v>
                </c:pt>
                <c:pt idx="1131">
                  <c:v>-2.2081620262304096</c:v>
                </c:pt>
                <c:pt idx="1132">
                  <c:v>6.0732489820306386</c:v>
                </c:pt>
                <c:pt idx="1133">
                  <c:v>-2.3362548763864637</c:v>
                </c:pt>
                <c:pt idx="1134">
                  <c:v>12.362857045298872</c:v>
                </c:pt>
                <c:pt idx="1135">
                  <c:v>15.88862435101368</c:v>
                </c:pt>
                <c:pt idx="1136">
                  <c:v>9.2304207950923818</c:v>
                </c:pt>
                <c:pt idx="1137">
                  <c:v>-0.13388925453381659</c:v>
                </c:pt>
                <c:pt idx="1138">
                  <c:v>11.917123403264748</c:v>
                </c:pt>
                <c:pt idx="1139">
                  <c:v>2.0437213774293177</c:v>
                </c:pt>
                <c:pt idx="1140">
                  <c:v>-2.9220138914993338E-2</c:v>
                </c:pt>
                <c:pt idx="1141">
                  <c:v>-1.3625700793847084</c:v>
                </c:pt>
                <c:pt idx="1142">
                  <c:v>-0.10275957442520092</c:v>
                </c:pt>
                <c:pt idx="1143">
                  <c:v>2.02106161552783</c:v>
                </c:pt>
                <c:pt idx="1144">
                  <c:v>0.59739195026267422</c:v>
                </c:pt>
                <c:pt idx="1145">
                  <c:v>0.61143471208234734</c:v>
                </c:pt>
                <c:pt idx="1146">
                  <c:v>-0.4923963819850834</c:v>
                </c:pt>
                <c:pt idx="1147">
                  <c:v>-0.63352546615937588</c:v>
                </c:pt>
                <c:pt idx="1148">
                  <c:v>-1.6244908649077938</c:v>
                </c:pt>
                <c:pt idx="1149">
                  <c:v>-2.3028823391968154</c:v>
                </c:pt>
                <c:pt idx="1150">
                  <c:v>0.34418090173449023</c:v>
                </c:pt>
                <c:pt idx="1151">
                  <c:v>-8.0624959257337636</c:v>
                </c:pt>
                <c:pt idx="1152">
                  <c:v>0.58496250072115641</c:v>
                </c:pt>
                <c:pt idx="1153">
                  <c:v>-6.951486698332527</c:v>
                </c:pt>
                <c:pt idx="1154">
                  <c:v>-0.41503749927884381</c:v>
                </c:pt>
                <c:pt idx="1155">
                  <c:v>8.0624959257337636</c:v>
                </c:pt>
                <c:pt idx="1156">
                  <c:v>0.21839049077895165</c:v>
                </c:pt>
                <c:pt idx="1157">
                  <c:v>-12.362674437230671</c:v>
                </c:pt>
                <c:pt idx="1158">
                  <c:v>0.32192809488736263</c:v>
                </c:pt>
                <c:pt idx="1159">
                  <c:v>-0.65195181224618348</c:v>
                </c:pt>
                <c:pt idx="1160">
                  <c:v>-1.9685780757794127</c:v>
                </c:pt>
                <c:pt idx="1161">
                  <c:v>-0.54481991747265424</c:v>
                </c:pt>
                <c:pt idx="1162">
                  <c:v>1.218621563671116</c:v>
                </c:pt>
                <c:pt idx="1163">
                  <c:v>-8.6462586799900301</c:v>
                </c:pt>
                <c:pt idx="1164">
                  <c:v>3.5421241105800849</c:v>
                </c:pt>
                <c:pt idx="1165">
                  <c:v>-7.6486571760385464</c:v>
                </c:pt>
                <c:pt idx="1166">
                  <c:v>0.54362170534025656</c:v>
                </c:pt>
                <c:pt idx="1167">
                  <c:v>-0.99640075894593194</c:v>
                </c:pt>
                <c:pt idx="1168">
                  <c:v>0.26607486015384491</c:v>
                </c:pt>
                <c:pt idx="1169">
                  <c:v>0.164386817900882</c:v>
                </c:pt>
                <c:pt idx="1170">
                  <c:v>-0.14183269441295962</c:v>
                </c:pt>
                <c:pt idx="1171">
                  <c:v>0.210035214816465</c:v>
                </c:pt>
                <c:pt idx="1172">
                  <c:v>13.651388101356714</c:v>
                </c:pt>
                <c:pt idx="1173">
                  <c:v>0.50343261522455818</c:v>
                </c:pt>
                <c:pt idx="1174">
                  <c:v>-4.0924462487645954</c:v>
                </c:pt>
                <c:pt idx="1175">
                  <c:v>1.5835898126624228</c:v>
                </c:pt>
                <c:pt idx="1176">
                  <c:v>1.356826529569092</c:v>
                </c:pt>
                <c:pt idx="1177">
                  <c:v>-11.307200809140809</c:v>
                </c:pt>
                <c:pt idx="1178">
                  <c:v>-1.2093924587546394</c:v>
                </c:pt>
                <c:pt idx="1179">
                  <c:v>12.433933120400493</c:v>
                </c:pt>
                <c:pt idx="1180">
                  <c:v>-5.6015668261718234</c:v>
                </c:pt>
                <c:pt idx="1181">
                  <c:v>-15.403200694580862</c:v>
                </c:pt>
                <c:pt idx="1182">
                  <c:v>7.6486571760385464</c:v>
                </c:pt>
                <c:pt idx="1183">
                  <c:v>6.0732489820306386</c:v>
                </c:pt>
                <c:pt idx="1184">
                  <c:v>0.4964258261194987</c:v>
                </c:pt>
                <c:pt idx="1185">
                  <c:v>0.92759150447195016</c:v>
                </c:pt>
                <c:pt idx="1186">
                  <c:v>-0.20466683555720191</c:v>
                </c:pt>
                <c:pt idx="1187">
                  <c:v>0.16349873228287956</c:v>
                </c:pt>
                <c:pt idx="1188">
                  <c:v>-12.013089999440444</c:v>
                </c:pt>
                <c:pt idx="1189">
                  <c:v>10.059795091795101</c:v>
                </c:pt>
                <c:pt idx="1190">
                  <c:v>-0.51019473231918366</c:v>
                </c:pt>
                <c:pt idx="1191">
                  <c:v>-8.3837042924740537</c:v>
                </c:pt>
                <c:pt idx="1192">
                  <c:v>-0.10342958965540573</c:v>
                </c:pt>
                <c:pt idx="1193">
                  <c:v>-0.10870625944250006</c:v>
                </c:pt>
                <c:pt idx="1194">
                  <c:v>0.85215453202860625</c:v>
                </c:pt>
                <c:pt idx="1195">
                  <c:v>9.7598881832218343</c:v>
                </c:pt>
                <c:pt idx="1196">
                  <c:v>11.058893689053569</c:v>
                </c:pt>
                <c:pt idx="1197">
                  <c:v>0.4106723067174422</c:v>
                </c:pt>
                <c:pt idx="1198">
                  <c:v>0.12737930647622772</c:v>
                </c:pt>
                <c:pt idx="1199">
                  <c:v>-3.9024101726258498</c:v>
                </c:pt>
                <c:pt idx="1200">
                  <c:v>8.6438561897747253</c:v>
                </c:pt>
                <c:pt idx="1201">
                  <c:v>-15.053261269912124</c:v>
                </c:pt>
                <c:pt idx="1202">
                  <c:v>0.57248629877797519</c:v>
                </c:pt>
                <c:pt idx="1203">
                  <c:v>1.7045174001463703</c:v>
                </c:pt>
                <c:pt idx="1204">
                  <c:v>-0.3479233034203067</c:v>
                </c:pt>
                <c:pt idx="1205">
                  <c:v>-0.92199748799872694</c:v>
                </c:pt>
                <c:pt idx="1206">
                  <c:v>-4.4901310011938849</c:v>
                </c:pt>
                <c:pt idx="1207">
                  <c:v>-5.0874628412503391</c:v>
                </c:pt>
                <c:pt idx="1208">
                  <c:v>-10.45189794595189</c:v>
                </c:pt>
                <c:pt idx="1209">
                  <c:v>0.98632506310292367</c:v>
                </c:pt>
                <c:pt idx="1210">
                  <c:v>-9.0606959316875546</c:v>
                </c:pt>
                <c:pt idx="1211">
                  <c:v>0.63714380216823052</c:v>
                </c:pt>
                <c:pt idx="1212">
                  <c:v>1.9349049717781148</c:v>
                </c:pt>
                <c:pt idx="1213">
                  <c:v>-13.344342147400473</c:v>
                </c:pt>
                <c:pt idx="1214">
                  <c:v>-2.271887412387767</c:v>
                </c:pt>
                <c:pt idx="1215">
                  <c:v>-3.7637657363365364E-2</c:v>
                </c:pt>
                <c:pt idx="1216">
                  <c:v>0.35857369167441311</c:v>
                </c:pt>
                <c:pt idx="1217">
                  <c:v>0.25813144430639318</c:v>
                </c:pt>
                <c:pt idx="1218">
                  <c:v>5.5282435501189608E-2</c:v>
                </c:pt>
                <c:pt idx="1219">
                  <c:v>7.0660891904577738</c:v>
                </c:pt>
                <c:pt idx="1220">
                  <c:v>1.7562314536919359</c:v>
                </c:pt>
                <c:pt idx="1221">
                  <c:v>1.5252429153729719</c:v>
                </c:pt>
                <c:pt idx="1222">
                  <c:v>-8.5961897561444101</c:v>
                </c:pt>
                <c:pt idx="1223">
                  <c:v>-8.5961897561444101</c:v>
                </c:pt>
                <c:pt idx="1224">
                  <c:v>9.2589607938051002E-2</c:v>
                </c:pt>
                <c:pt idx="1225">
                  <c:v>0.4738190055172925</c:v>
                </c:pt>
                <c:pt idx="1226">
                  <c:v>-0.42449782852791001</c:v>
                </c:pt>
                <c:pt idx="1227">
                  <c:v>10.058893689053569</c:v>
                </c:pt>
                <c:pt idx="1228">
                  <c:v>-10.518653155673389</c:v>
                </c:pt>
                <c:pt idx="1229">
                  <c:v>0.32192809488736235</c:v>
                </c:pt>
                <c:pt idx="1230">
                  <c:v>2.4780472968046445</c:v>
                </c:pt>
                <c:pt idx="1231">
                  <c:v>-9.9662651028771325</c:v>
                </c:pt>
                <c:pt idx="1232">
                  <c:v>-4.3692338096657197</c:v>
                </c:pt>
                <c:pt idx="1233">
                  <c:v>-1.320134813064312</c:v>
                </c:pt>
                <c:pt idx="1234">
                  <c:v>1.1053530001462286</c:v>
                </c:pt>
                <c:pt idx="1235">
                  <c:v>4.8999620721615491</c:v>
                </c:pt>
                <c:pt idx="1236">
                  <c:v>1.075428490500683</c:v>
                </c:pt>
                <c:pt idx="1237">
                  <c:v>1.2214832074787898</c:v>
                </c:pt>
                <c:pt idx="1238">
                  <c:v>2.8996950942043149</c:v>
                </c:pt>
                <c:pt idx="1239">
                  <c:v>-2.4005463010788989E-2</c:v>
                </c:pt>
                <c:pt idx="1240">
                  <c:v>0.15362318911321166</c:v>
                </c:pt>
                <c:pt idx="1241">
                  <c:v>1.9946067412297812</c:v>
                </c:pt>
                <c:pt idx="1242">
                  <c:v>-0.88734494513159223</c:v>
                </c:pt>
                <c:pt idx="1243">
                  <c:v>0.62263291868721105</c:v>
                </c:pt>
                <c:pt idx="1244">
                  <c:v>0.66742466091312913</c:v>
                </c:pt>
                <c:pt idx="1245">
                  <c:v>-2.4561572299396257</c:v>
                </c:pt>
                <c:pt idx="1246">
                  <c:v>-2.8744691179161412</c:v>
                </c:pt>
                <c:pt idx="1247">
                  <c:v>0.35585530006715188</c:v>
                </c:pt>
                <c:pt idx="1248">
                  <c:v>-0.32930762525296009</c:v>
                </c:pt>
                <c:pt idx="1249">
                  <c:v>4.0582165743530208E-3</c:v>
                </c:pt>
                <c:pt idx="1250">
                  <c:v>0.11042398969365065</c:v>
                </c:pt>
                <c:pt idx="1251">
                  <c:v>-1.799994046210148E-3</c:v>
                </c:pt>
                <c:pt idx="1252">
                  <c:v>-0.63226821549951318</c:v>
                </c:pt>
                <c:pt idx="1253">
                  <c:v>-0.95858007262001921</c:v>
                </c:pt>
                <c:pt idx="1254">
                  <c:v>7.6486571760385464</c:v>
                </c:pt>
                <c:pt idx="1255">
                  <c:v>0.32120836674028841</c:v>
                </c:pt>
                <c:pt idx="1256">
                  <c:v>-3.1078552256211434</c:v>
                </c:pt>
                <c:pt idx="1257">
                  <c:v>8.8672787397096631</c:v>
                </c:pt>
                <c:pt idx="1258">
                  <c:v>1.2679332052466332</c:v>
                </c:pt>
                <c:pt idx="1259">
                  <c:v>4.2952145184547118E-2</c:v>
                </c:pt>
                <c:pt idx="1260">
                  <c:v>-14.773173556192697</c:v>
                </c:pt>
                <c:pt idx="1261">
                  <c:v>-1.5140766334888085</c:v>
                </c:pt>
                <c:pt idx="1262">
                  <c:v>0.59790155642865461</c:v>
                </c:pt>
                <c:pt idx="1263">
                  <c:v>-9.8249587405285226</c:v>
                </c:pt>
                <c:pt idx="1264">
                  <c:v>8.8683081332894673</c:v>
                </c:pt>
                <c:pt idx="1265">
                  <c:v>-5.4419580483781127</c:v>
                </c:pt>
                <c:pt idx="1266">
                  <c:v>12.485158443755667</c:v>
                </c:pt>
                <c:pt idx="1267">
                  <c:v>0.75038610992852761</c:v>
                </c:pt>
                <c:pt idx="1268">
                  <c:v>0.27830116248710468</c:v>
                </c:pt>
                <c:pt idx="1269">
                  <c:v>-2.1564319381845016</c:v>
                </c:pt>
                <c:pt idx="1270">
                  <c:v>0.75174094684660453</c:v>
                </c:pt>
                <c:pt idx="1271">
                  <c:v>-1.1336784352319693</c:v>
                </c:pt>
                <c:pt idx="1272">
                  <c:v>-8.1760971822938538E-2</c:v>
                </c:pt>
                <c:pt idx="1273">
                  <c:v>-0.29956028185890782</c:v>
                </c:pt>
                <c:pt idx="1274">
                  <c:v>7.0660891904577738</c:v>
                </c:pt>
                <c:pt idx="1275">
                  <c:v>9.3109404391481757E-2</c:v>
                </c:pt>
                <c:pt idx="1276">
                  <c:v>0.40382271178291729</c:v>
                </c:pt>
                <c:pt idx="1277">
                  <c:v>-10.451417196403908</c:v>
                </c:pt>
                <c:pt idx="1278">
                  <c:v>-1.474219698490536</c:v>
                </c:pt>
                <c:pt idx="1279">
                  <c:v>-5.5141554192460786E-2</c:v>
                </c:pt>
                <c:pt idx="1280">
                  <c:v>4.4168715867503566E-2</c:v>
                </c:pt>
                <c:pt idx="1281">
                  <c:v>0.42516171655255147</c:v>
                </c:pt>
                <c:pt idx="1282">
                  <c:v>0.13815914522947056</c:v>
                </c:pt>
                <c:pt idx="1283">
                  <c:v>1.4150374992788439</c:v>
                </c:pt>
                <c:pt idx="1284">
                  <c:v>-1.3371852601844187</c:v>
                </c:pt>
                <c:pt idx="1285">
                  <c:v>-4.4195004227235293</c:v>
                </c:pt>
                <c:pt idx="1286">
                  <c:v>-2.1112310071832892</c:v>
                </c:pt>
                <c:pt idx="1287">
                  <c:v>-7.6486571760385464</c:v>
                </c:pt>
                <c:pt idx="1288">
                  <c:v>6.0732489820306386</c:v>
                </c:pt>
                <c:pt idx="1289">
                  <c:v>0.18199783374288733</c:v>
                </c:pt>
                <c:pt idx="1290">
                  <c:v>0.20243781496080318</c:v>
                </c:pt>
                <c:pt idx="1291">
                  <c:v>0.84289903891527151</c:v>
                </c:pt>
                <c:pt idx="1292">
                  <c:v>7.9256853302044217</c:v>
                </c:pt>
                <c:pt idx="1293">
                  <c:v>0.3216278149318838</c:v>
                </c:pt>
                <c:pt idx="1294">
                  <c:v>1.2879807629640248</c:v>
                </c:pt>
                <c:pt idx="1295">
                  <c:v>1.9327546560080251</c:v>
                </c:pt>
                <c:pt idx="1296">
                  <c:v>1.8813390970356261</c:v>
                </c:pt>
                <c:pt idx="1297">
                  <c:v>1.5180122567965293</c:v>
                </c:pt>
                <c:pt idx="1298">
                  <c:v>0.73271612116484819</c:v>
                </c:pt>
                <c:pt idx="1299">
                  <c:v>-0.87446911791614124</c:v>
                </c:pt>
                <c:pt idx="1300">
                  <c:v>8.3822637581148367</c:v>
                </c:pt>
                <c:pt idx="1301">
                  <c:v>0.22517486200777481</c:v>
                </c:pt>
                <c:pt idx="1302">
                  <c:v>-0.89158004993236828</c:v>
                </c:pt>
                <c:pt idx="1303">
                  <c:v>-2.1154772174199361</c:v>
                </c:pt>
                <c:pt idx="1304">
                  <c:v>2.2772635800561112</c:v>
                </c:pt>
                <c:pt idx="1305">
                  <c:v>-16.728669005733867</c:v>
                </c:pt>
                <c:pt idx="1306">
                  <c:v>0.95201997109817815</c:v>
                </c:pt>
                <c:pt idx="1307">
                  <c:v>0.87446911791614101</c:v>
                </c:pt>
                <c:pt idx="1308">
                  <c:v>-0.15200309344505014</c:v>
                </c:pt>
                <c:pt idx="1309">
                  <c:v>-6.3606841383698542</c:v>
                </c:pt>
                <c:pt idx="1310">
                  <c:v>-4.0641984497345761E-2</c:v>
                </c:pt>
                <c:pt idx="1311">
                  <c:v>0.34494054043108324</c:v>
                </c:pt>
                <c:pt idx="1312">
                  <c:v>0.14312494209859725</c:v>
                </c:pt>
                <c:pt idx="1313">
                  <c:v>0.42611694515933385</c:v>
                </c:pt>
                <c:pt idx="1314">
                  <c:v>1.3451738391071946</c:v>
                </c:pt>
                <c:pt idx="1315">
                  <c:v>-5.5823839566193802</c:v>
                </c:pt>
                <c:pt idx="1316">
                  <c:v>-0.28379296600059151</c:v>
                </c:pt>
                <c:pt idx="1317">
                  <c:v>0.21412480535284786</c:v>
                </c:pt>
                <c:pt idx="1318">
                  <c:v>-0.65664030810299157</c:v>
                </c:pt>
                <c:pt idx="1319">
                  <c:v>-7.6486571760385464</c:v>
                </c:pt>
                <c:pt idx="1320">
                  <c:v>0.37312385754544924</c:v>
                </c:pt>
                <c:pt idx="1321">
                  <c:v>0.27798474729976524</c:v>
                </c:pt>
                <c:pt idx="1322">
                  <c:v>0.40209844357134589</c:v>
                </c:pt>
                <c:pt idx="1323">
                  <c:v>0.3090786726203511</c:v>
                </c:pt>
                <c:pt idx="1324">
                  <c:v>0.88390293507712869</c:v>
                </c:pt>
                <c:pt idx="1325">
                  <c:v>0.38354721315102808</c:v>
                </c:pt>
                <c:pt idx="1326">
                  <c:v>-1.0408189046080452</c:v>
                </c:pt>
                <c:pt idx="1327">
                  <c:v>0.49880585697144175</c:v>
                </c:pt>
                <c:pt idx="1328">
                  <c:v>-1.9563862135436469</c:v>
                </c:pt>
                <c:pt idx="1329">
                  <c:v>0.39927018342052734</c:v>
                </c:pt>
                <c:pt idx="1330">
                  <c:v>-4.0383372509042283E-3</c:v>
                </c:pt>
                <c:pt idx="1331">
                  <c:v>0.41503749927884398</c:v>
                </c:pt>
                <c:pt idx="1332">
                  <c:v>0.72246602447109098</c:v>
                </c:pt>
                <c:pt idx="1333">
                  <c:v>-0.10062511671455139</c:v>
                </c:pt>
                <c:pt idx="1334">
                  <c:v>-0.10062511671455139</c:v>
                </c:pt>
                <c:pt idx="1335">
                  <c:v>-0.10062511671455139</c:v>
                </c:pt>
                <c:pt idx="1336">
                  <c:v>-8.6462586799900301</c:v>
                </c:pt>
                <c:pt idx="1337">
                  <c:v>6.5291460251719155E-2</c:v>
                </c:pt>
                <c:pt idx="1338">
                  <c:v>6.9770278304174496E-2</c:v>
                </c:pt>
                <c:pt idx="1339">
                  <c:v>0.62654160447255547</c:v>
                </c:pt>
                <c:pt idx="1340">
                  <c:v>-0.23942561849589031</c:v>
                </c:pt>
                <c:pt idx="1341">
                  <c:v>-0.31177873968521203</c:v>
                </c:pt>
                <c:pt idx="1342">
                  <c:v>5.2306194293474696E-2</c:v>
                </c:pt>
                <c:pt idx="1343">
                  <c:v>-0.10167141789490536</c:v>
                </c:pt>
                <c:pt idx="1344">
                  <c:v>0.50769737439445339</c:v>
                </c:pt>
                <c:pt idx="1345">
                  <c:v>0.33662460609406442</c:v>
                </c:pt>
                <c:pt idx="1346">
                  <c:v>1</c:v>
                </c:pt>
                <c:pt idx="1347">
                  <c:v>-0.78849589480628846</c:v>
                </c:pt>
                <c:pt idx="1348">
                  <c:v>-0.10362263107415745</c:v>
                </c:pt>
                <c:pt idx="1349">
                  <c:v>9.9535673550914375E-2</c:v>
                </c:pt>
                <c:pt idx="1350">
                  <c:v>0.13972476366661349</c:v>
                </c:pt>
                <c:pt idx="1351">
                  <c:v>-0.65618431279081146</c:v>
                </c:pt>
                <c:pt idx="1352">
                  <c:v>-0.46948528330122002</c:v>
                </c:pt>
                <c:pt idx="1353">
                  <c:v>-0.33703498727757059</c:v>
                </c:pt>
                <c:pt idx="1354">
                  <c:v>8.1877007054407661E-2</c:v>
                </c:pt>
                <c:pt idx="1355">
                  <c:v>-3.0811157344844564</c:v>
                </c:pt>
                <c:pt idx="1356">
                  <c:v>2.5783679970514877</c:v>
                </c:pt>
                <c:pt idx="1357">
                  <c:v>-1.7996429293846056E-2</c:v>
                </c:pt>
                <c:pt idx="1358">
                  <c:v>-0.84799690655494997</c:v>
                </c:pt>
                <c:pt idx="1359">
                  <c:v>4.163911078244497E-2</c:v>
                </c:pt>
                <c:pt idx="1360">
                  <c:v>-1.3567764959212525E-2</c:v>
                </c:pt>
                <c:pt idx="1361">
                  <c:v>0.16715856715093605</c:v>
                </c:pt>
                <c:pt idx="1362">
                  <c:v>-0.71027480920549291</c:v>
                </c:pt>
                <c:pt idx="1363">
                  <c:v>-0.69153416491920039</c:v>
                </c:pt>
                <c:pt idx="1364">
                  <c:v>5.5221513444778818</c:v>
                </c:pt>
                <c:pt idx="1365">
                  <c:v>9.6444571875092606</c:v>
                </c:pt>
                <c:pt idx="1366">
                  <c:v>9.4122177364550016E-2</c:v>
                </c:pt>
                <c:pt idx="1367">
                  <c:v>13.09237175423641</c:v>
                </c:pt>
                <c:pt idx="1368">
                  <c:v>0.49426419042941877</c:v>
                </c:pt>
                <c:pt idx="1369">
                  <c:v>1</c:v>
                </c:pt>
                <c:pt idx="1370">
                  <c:v>9.8662486111111729</c:v>
                </c:pt>
                <c:pt idx="1371">
                  <c:v>0.25819314276429478</c:v>
                </c:pt>
                <c:pt idx="1372">
                  <c:v>12.208742403223331</c:v>
                </c:pt>
                <c:pt idx="1373">
                  <c:v>0.18947779886371338</c:v>
                </c:pt>
                <c:pt idx="1374">
                  <c:v>3.2061209232298278E-2</c:v>
                </c:pt>
                <c:pt idx="1375">
                  <c:v>-3.9652660076157512E-3</c:v>
                </c:pt>
                <c:pt idx="1376">
                  <c:v>-3.9743690172975828E-3</c:v>
                </c:pt>
                <c:pt idx="1377">
                  <c:v>0.36196044698988211</c:v>
                </c:pt>
                <c:pt idx="1378">
                  <c:v>13.188176705998536</c:v>
                </c:pt>
                <c:pt idx="1379">
                  <c:v>10.229219383469125</c:v>
                </c:pt>
                <c:pt idx="1380">
                  <c:v>-0.48793804632629179</c:v>
                </c:pt>
                <c:pt idx="1381">
                  <c:v>-0.15771281197757295</c:v>
                </c:pt>
                <c:pt idx="1382">
                  <c:v>-3.3851219213745565</c:v>
                </c:pt>
                <c:pt idx="1383">
                  <c:v>-1.4720626928637061E-4</c:v>
                </c:pt>
                <c:pt idx="1384">
                  <c:v>0.22661739181433802</c:v>
                </c:pt>
                <c:pt idx="1385">
                  <c:v>-7.0660891904577721</c:v>
                </c:pt>
                <c:pt idx="1386">
                  <c:v>1.3770696490798233</c:v>
                </c:pt>
                <c:pt idx="1387">
                  <c:v>1.6751893965795162</c:v>
                </c:pt>
                <c:pt idx="1388">
                  <c:v>-4.7935147853227118</c:v>
                </c:pt>
                <c:pt idx="1389">
                  <c:v>-3.6382151462597183</c:v>
                </c:pt>
                <c:pt idx="1390">
                  <c:v>5.8472402719463829E-2</c:v>
                </c:pt>
                <c:pt idx="1391">
                  <c:v>0.85077399122552377</c:v>
                </c:pt>
                <c:pt idx="1392">
                  <c:v>0.11433267547899516</c:v>
                </c:pt>
                <c:pt idx="1393">
                  <c:v>5.7613631632946172</c:v>
                </c:pt>
                <c:pt idx="1394">
                  <c:v>-0.2563397532597857</c:v>
                </c:pt>
                <c:pt idx="1395">
                  <c:v>5.6583528366367514E-2</c:v>
                </c:pt>
                <c:pt idx="1396">
                  <c:v>1.6994229219785626</c:v>
                </c:pt>
                <c:pt idx="1397">
                  <c:v>7.4945222831056597</c:v>
                </c:pt>
                <c:pt idx="1398">
                  <c:v>-3.7805894589165652</c:v>
                </c:pt>
                <c:pt idx="1399">
                  <c:v>-0.23160189799713696</c:v>
                </c:pt>
                <c:pt idx="1400">
                  <c:v>0.43351015935032272</c:v>
                </c:pt>
                <c:pt idx="1401">
                  <c:v>0.21299372333419817</c:v>
                </c:pt>
                <c:pt idx="1402">
                  <c:v>0.31892560672583903</c:v>
                </c:pt>
                <c:pt idx="1403">
                  <c:v>1.9151259994395535</c:v>
                </c:pt>
                <c:pt idx="1404">
                  <c:v>1.2727179642437028</c:v>
                </c:pt>
                <c:pt idx="1405">
                  <c:v>-0.19010288337994247</c:v>
                </c:pt>
                <c:pt idx="1406">
                  <c:v>-0.94556248964420986</c:v>
                </c:pt>
                <c:pt idx="1407">
                  <c:v>0.10334221204771053</c:v>
                </c:pt>
                <c:pt idx="1408">
                  <c:v>0.6061789866308519</c:v>
                </c:pt>
                <c:pt idx="1409">
                  <c:v>-7.0624959257337645</c:v>
                </c:pt>
                <c:pt idx="1410">
                  <c:v>0.7776075786635519</c:v>
                </c:pt>
                <c:pt idx="1411">
                  <c:v>7.0660891904577738</c:v>
                </c:pt>
                <c:pt idx="1412">
                  <c:v>-9.5196362528432132</c:v>
                </c:pt>
                <c:pt idx="1413">
                  <c:v>9.7598881832218343</c:v>
                </c:pt>
                <c:pt idx="1414">
                  <c:v>13.786814143616768</c:v>
                </c:pt>
                <c:pt idx="1415">
                  <c:v>0.21033996450163328</c:v>
                </c:pt>
                <c:pt idx="1416">
                  <c:v>0.53915881110803132</c:v>
                </c:pt>
                <c:pt idx="1417">
                  <c:v>0.92455744438231691</c:v>
                </c:pt>
                <c:pt idx="1418">
                  <c:v>0.68238489798371982</c:v>
                </c:pt>
                <c:pt idx="1419">
                  <c:v>0.33184356375244484</c:v>
                </c:pt>
                <c:pt idx="1420">
                  <c:v>10.380821783940931</c:v>
                </c:pt>
                <c:pt idx="1421">
                  <c:v>0.24582511580157135</c:v>
                </c:pt>
                <c:pt idx="1422">
                  <c:v>-0.53765678594279975</c:v>
                </c:pt>
                <c:pt idx="1423">
                  <c:v>-3.4345569499982682</c:v>
                </c:pt>
                <c:pt idx="1424">
                  <c:v>-4.4195725989480668</c:v>
                </c:pt>
                <c:pt idx="1425">
                  <c:v>-0.18762700317577172</c:v>
                </c:pt>
                <c:pt idx="1426">
                  <c:v>-6.7114195858536743E-2</c:v>
                </c:pt>
                <c:pt idx="1427">
                  <c:v>-9.1128738572412207</c:v>
                </c:pt>
                <c:pt idx="1428">
                  <c:v>0.83689919767161935</c:v>
                </c:pt>
                <c:pt idx="1429">
                  <c:v>-1.4912480658989624</c:v>
                </c:pt>
                <c:pt idx="1430">
                  <c:v>0.55101516879781864</c:v>
                </c:pt>
                <c:pt idx="1431">
                  <c:v>-2.1292830169449664</c:v>
                </c:pt>
                <c:pt idx="1432">
                  <c:v>5.6845860404709798E-2</c:v>
                </c:pt>
                <c:pt idx="1433">
                  <c:v>0.27651763519741585</c:v>
                </c:pt>
                <c:pt idx="1434">
                  <c:v>-0.11136110894770444</c:v>
                </c:pt>
                <c:pt idx="1435">
                  <c:v>-2.3210627951134635</c:v>
                </c:pt>
                <c:pt idx="1436">
                  <c:v>-1.8064719997284013</c:v>
                </c:pt>
                <c:pt idx="1437">
                  <c:v>-12.380911949563341</c:v>
                </c:pt>
                <c:pt idx="1438">
                  <c:v>0.42626475470209796</c:v>
                </c:pt>
                <c:pt idx="1439">
                  <c:v>0.9277439109584894</c:v>
                </c:pt>
                <c:pt idx="1440">
                  <c:v>0.32192809488736263</c:v>
                </c:pt>
                <c:pt idx="1441">
                  <c:v>13.773139206719692</c:v>
                </c:pt>
                <c:pt idx="1442">
                  <c:v>11.91687468418114</c:v>
                </c:pt>
                <c:pt idx="1443">
                  <c:v>1.0172779914318355</c:v>
                </c:pt>
                <c:pt idx="1444">
                  <c:v>-3.8699959796348442</c:v>
                </c:pt>
                <c:pt idx="1445">
                  <c:v>-0.3945733967191285</c:v>
                </c:pt>
                <c:pt idx="1446">
                  <c:v>11.22901905089352</c:v>
                </c:pt>
                <c:pt idx="1447">
                  <c:v>-8.0624959257337636</c:v>
                </c:pt>
                <c:pt idx="1448">
                  <c:v>11.416621621364193</c:v>
                </c:pt>
                <c:pt idx="1449">
                  <c:v>-12.103506382011545</c:v>
                </c:pt>
                <c:pt idx="1450">
                  <c:v>1.7635006324681763</c:v>
                </c:pt>
                <c:pt idx="1451">
                  <c:v>-10.866506212226202</c:v>
                </c:pt>
                <c:pt idx="1452">
                  <c:v>9.229619965185119</c:v>
                </c:pt>
                <c:pt idx="1453">
                  <c:v>-4.9505940737066796</c:v>
                </c:pt>
                <c:pt idx="1454">
                  <c:v>-1.4561490346479959</c:v>
                </c:pt>
                <c:pt idx="1455">
                  <c:v>-14.935425983356517</c:v>
                </c:pt>
                <c:pt idx="1456">
                  <c:v>0.43928504552552128</c:v>
                </c:pt>
                <c:pt idx="1457">
                  <c:v>11.786950240502948</c:v>
                </c:pt>
                <c:pt idx="1458">
                  <c:v>1.7752937128253059</c:v>
                </c:pt>
                <c:pt idx="1459">
                  <c:v>-10.644457187509261</c:v>
                </c:pt>
                <c:pt idx="1460">
                  <c:v>9.7927902943010636</c:v>
                </c:pt>
                <c:pt idx="1461">
                  <c:v>0.6326289343514705</c:v>
                </c:pt>
                <c:pt idx="1462">
                  <c:v>1.2801079191927356</c:v>
                </c:pt>
                <c:pt idx="1463">
                  <c:v>8.0624959257337636</c:v>
                </c:pt>
                <c:pt idx="1464">
                  <c:v>1.0418201756946273</c:v>
                </c:pt>
                <c:pt idx="1465">
                  <c:v>11.941658995526698</c:v>
                </c:pt>
                <c:pt idx="1466">
                  <c:v>-0.10433665981473561</c:v>
                </c:pt>
                <c:pt idx="1467">
                  <c:v>6.6758954565599335</c:v>
                </c:pt>
                <c:pt idx="1468">
                  <c:v>0.5360529002402098</c:v>
                </c:pt>
                <c:pt idx="1469">
                  <c:v>-0.48542682717024194</c:v>
                </c:pt>
                <c:pt idx="1470">
                  <c:v>0.37196877738695772</c:v>
                </c:pt>
                <c:pt idx="1471">
                  <c:v>-8.4931883070134955</c:v>
                </c:pt>
                <c:pt idx="1472">
                  <c:v>7.0660891904577738</c:v>
                </c:pt>
                <c:pt idx="1473">
                  <c:v>-9.7922480296673964</c:v>
                </c:pt>
                <c:pt idx="1474">
                  <c:v>1.0820379005091953</c:v>
                </c:pt>
                <c:pt idx="1475">
                  <c:v>-11.013322673425447</c:v>
                </c:pt>
                <c:pt idx="1476">
                  <c:v>0.13844676996914412</c:v>
                </c:pt>
                <c:pt idx="1477">
                  <c:v>1.1447050114530355</c:v>
                </c:pt>
                <c:pt idx="1478">
                  <c:v>2.8057528174611028</c:v>
                </c:pt>
                <c:pt idx="1479">
                  <c:v>0.33441903907055959</c:v>
                </c:pt>
                <c:pt idx="1480">
                  <c:v>-3.4351504790777206E-2</c:v>
                </c:pt>
                <c:pt idx="1481">
                  <c:v>10.306821202497154</c:v>
                </c:pt>
                <c:pt idx="1482">
                  <c:v>-11.380821783940931</c:v>
                </c:pt>
                <c:pt idx="1483">
                  <c:v>0.22677086184702228</c:v>
                </c:pt>
                <c:pt idx="1484">
                  <c:v>-2.872695675724922</c:v>
                </c:pt>
                <c:pt idx="1485">
                  <c:v>-10.703326841459814</c:v>
                </c:pt>
                <c:pt idx="1486">
                  <c:v>10.582769240382088</c:v>
                </c:pt>
                <c:pt idx="1487">
                  <c:v>6.0732489820306386</c:v>
                </c:pt>
                <c:pt idx="1488">
                  <c:v>-0.4515633753039579</c:v>
                </c:pt>
                <c:pt idx="1489">
                  <c:v>-8.6450579349844769</c:v>
                </c:pt>
                <c:pt idx="1490">
                  <c:v>-4.5879561930611761</c:v>
                </c:pt>
                <c:pt idx="1491">
                  <c:v>5.08746284125034</c:v>
                </c:pt>
                <c:pt idx="1492">
                  <c:v>-0.75541644627237803</c:v>
                </c:pt>
                <c:pt idx="1493">
                  <c:v>0.93255795615893911</c:v>
                </c:pt>
                <c:pt idx="1494">
                  <c:v>-11.966024713800364</c:v>
                </c:pt>
                <c:pt idx="1495">
                  <c:v>-1.8016185525084594</c:v>
                </c:pt>
                <c:pt idx="1496">
                  <c:v>7.6486571760385464</c:v>
                </c:pt>
                <c:pt idx="1497">
                  <c:v>-1.7482585949950336</c:v>
                </c:pt>
                <c:pt idx="1498">
                  <c:v>-0.54499609340351152</c:v>
                </c:pt>
                <c:pt idx="1499">
                  <c:v>-4.7935147853227118</c:v>
                </c:pt>
                <c:pt idx="1500">
                  <c:v>-0.58496250072115608</c:v>
                </c:pt>
                <c:pt idx="1501">
                  <c:v>-0.93429675294917047</c:v>
                </c:pt>
                <c:pt idx="1502">
                  <c:v>-1.9860608090421263</c:v>
                </c:pt>
                <c:pt idx="1503">
                  <c:v>-0.66698840598362119</c:v>
                </c:pt>
                <c:pt idx="1504">
                  <c:v>1.1202942337177115</c:v>
                </c:pt>
                <c:pt idx="1505">
                  <c:v>-11.059119092544519</c:v>
                </c:pt>
                <c:pt idx="1506">
                  <c:v>1.2199899311211435</c:v>
                </c:pt>
                <c:pt idx="1507">
                  <c:v>11.702749878828293</c:v>
                </c:pt>
                <c:pt idx="1508">
                  <c:v>6.5112747891324156</c:v>
                </c:pt>
                <c:pt idx="1509">
                  <c:v>-9.3822637581148367</c:v>
                </c:pt>
                <c:pt idx="1510">
                  <c:v>9.6450579349844787</c:v>
                </c:pt>
                <c:pt idx="1511">
                  <c:v>-0.65789402317500756</c:v>
                </c:pt>
                <c:pt idx="1512">
                  <c:v>9.2304207950923818</c:v>
                </c:pt>
                <c:pt idx="1513">
                  <c:v>-9.9667457608995313</c:v>
                </c:pt>
                <c:pt idx="1514">
                  <c:v>-1.7303929402427198</c:v>
                </c:pt>
                <c:pt idx="1515">
                  <c:v>-9.7604427459966399</c:v>
                </c:pt>
                <c:pt idx="1516">
                  <c:v>-12.208843990734614</c:v>
                </c:pt>
                <c:pt idx="1517">
                  <c:v>0.62593428177746213</c:v>
                </c:pt>
                <c:pt idx="1518">
                  <c:v>-0.24473358909085005</c:v>
                </c:pt>
                <c:pt idx="1519">
                  <c:v>-1.5466343820620569</c:v>
                </c:pt>
                <c:pt idx="1520">
                  <c:v>-10.229619965185119</c:v>
                </c:pt>
                <c:pt idx="1521">
                  <c:v>9.6438561897747253</c:v>
                </c:pt>
                <c:pt idx="1522">
                  <c:v>-2.3935659689760191</c:v>
                </c:pt>
                <c:pt idx="1523">
                  <c:v>-0.44745897697122144</c:v>
                </c:pt>
                <c:pt idx="1524">
                  <c:v>-0.36678233067162275</c:v>
                </c:pt>
                <c:pt idx="1525">
                  <c:v>2.2298610922402982</c:v>
                </c:pt>
                <c:pt idx="1526">
                  <c:v>2.3157720987252644E-2</c:v>
                </c:pt>
                <c:pt idx="1527">
                  <c:v>7.6928878432922926E-2</c:v>
                </c:pt>
                <c:pt idx="1528">
                  <c:v>0.15978044403676914</c:v>
                </c:pt>
                <c:pt idx="1529">
                  <c:v>2.0319984379595892E-2</c:v>
                </c:pt>
                <c:pt idx="1530">
                  <c:v>0.11166041739855485</c:v>
                </c:pt>
                <c:pt idx="1531">
                  <c:v>0.48153291106575075</c:v>
                </c:pt>
                <c:pt idx="1532">
                  <c:v>0</c:v>
                </c:pt>
                <c:pt idx="1533">
                  <c:v>0.24697294416765986</c:v>
                </c:pt>
                <c:pt idx="1534">
                  <c:v>-0.65161153615622458</c:v>
                </c:pt>
                <c:pt idx="1535">
                  <c:v>-2.6540243495016727</c:v>
                </c:pt>
                <c:pt idx="1536">
                  <c:v>-12.840384550711667</c:v>
                </c:pt>
                <c:pt idx="1537">
                  <c:v>0.59515826782704495</c:v>
                </c:pt>
                <c:pt idx="1538">
                  <c:v>-16.010192976624122</c:v>
                </c:pt>
                <c:pt idx="1539">
                  <c:v>-8.0624959257337636</c:v>
                </c:pt>
                <c:pt idx="1540">
                  <c:v>-0.45066140900956542</c:v>
                </c:pt>
                <c:pt idx="1541">
                  <c:v>10.966024713800364</c:v>
                </c:pt>
                <c:pt idx="1542">
                  <c:v>13.833713686521683</c:v>
                </c:pt>
                <c:pt idx="1543">
                  <c:v>1.455829381957102</c:v>
                </c:pt>
                <c:pt idx="1544">
                  <c:v>11.013555309891467</c:v>
                </c:pt>
                <c:pt idx="1545">
                  <c:v>10.703038388986418</c:v>
                </c:pt>
                <c:pt idx="1546">
                  <c:v>9.8672787397096631</c:v>
                </c:pt>
                <c:pt idx="1547">
                  <c:v>-8.9667457608995331</c:v>
                </c:pt>
                <c:pt idx="1548">
                  <c:v>0.44461061466219071</c:v>
                </c:pt>
                <c:pt idx="1549">
                  <c:v>-9.7604427459966399</c:v>
                </c:pt>
                <c:pt idx="1550">
                  <c:v>-11.89178370321831</c:v>
                </c:pt>
                <c:pt idx="1551">
                  <c:v>9.6785062534879937E-2</c:v>
                </c:pt>
                <c:pt idx="1552">
                  <c:v>0.63464797722229793</c:v>
                </c:pt>
                <c:pt idx="1553">
                  <c:v>0.30848972056255763</c:v>
                </c:pt>
                <c:pt idx="1554">
                  <c:v>-8.0624959257337636</c:v>
                </c:pt>
                <c:pt idx="1555">
                  <c:v>-0.15945020785267552</c:v>
                </c:pt>
                <c:pt idx="1556">
                  <c:v>-0.18687813472350959</c:v>
                </c:pt>
                <c:pt idx="1557">
                  <c:v>-14.702767912403596</c:v>
                </c:pt>
                <c:pt idx="1558">
                  <c:v>-0.12254349297138589</c:v>
                </c:pt>
                <c:pt idx="1559">
                  <c:v>8.3837042924740537</c:v>
                </c:pt>
                <c:pt idx="1560">
                  <c:v>3.0548240247445215</c:v>
                </c:pt>
                <c:pt idx="1561">
                  <c:v>0.18844508941311033</c:v>
                </c:pt>
                <c:pt idx="1562">
                  <c:v>-0.76553474636297703</c:v>
                </c:pt>
                <c:pt idx="1563">
                  <c:v>10.146356530303908</c:v>
                </c:pt>
                <c:pt idx="1564">
                  <c:v>0.17218097538268035</c:v>
                </c:pt>
                <c:pt idx="1565">
                  <c:v>1.3176151020162798</c:v>
                </c:pt>
                <c:pt idx="1566">
                  <c:v>14.081289245950657</c:v>
                </c:pt>
                <c:pt idx="1567">
                  <c:v>0.83399004856107106</c:v>
                </c:pt>
                <c:pt idx="1568">
                  <c:v>0.33441903907055931</c:v>
                </c:pt>
                <c:pt idx="1569">
                  <c:v>8.5134595525190502</c:v>
                </c:pt>
                <c:pt idx="1570">
                  <c:v>0.4387417598701121</c:v>
                </c:pt>
                <c:pt idx="1571">
                  <c:v>0.44961064782626986</c:v>
                </c:pt>
                <c:pt idx="1572">
                  <c:v>0.5378942470643775</c:v>
                </c:pt>
                <c:pt idx="1573">
                  <c:v>-2.0438876440010003</c:v>
                </c:pt>
                <c:pt idx="1574">
                  <c:v>-0.33231970073395795</c:v>
                </c:pt>
                <c:pt idx="1575">
                  <c:v>0.13430109171159083</c:v>
                </c:pt>
                <c:pt idx="1576">
                  <c:v>9.1630475465568628E-2</c:v>
                </c:pt>
                <c:pt idx="1577">
                  <c:v>0.31078753728216202</c:v>
                </c:pt>
                <c:pt idx="1578">
                  <c:v>4.7744264964663987</c:v>
                </c:pt>
                <c:pt idx="1579">
                  <c:v>1.3439544012173614</c:v>
                </c:pt>
                <c:pt idx="1580">
                  <c:v>0.12755004972051115</c:v>
                </c:pt>
                <c:pt idx="1581">
                  <c:v>8.6450579349844769</c:v>
                </c:pt>
                <c:pt idx="1582">
                  <c:v>1.7099985465659366</c:v>
                </c:pt>
                <c:pt idx="1583">
                  <c:v>-1.3161745676570646</c:v>
                </c:pt>
                <c:pt idx="1584">
                  <c:v>1.5843620032969239</c:v>
                </c:pt>
                <c:pt idx="1585">
                  <c:v>0.59724083049959298</c:v>
                </c:pt>
                <c:pt idx="1586">
                  <c:v>0.38887055155863731</c:v>
                </c:pt>
                <c:pt idx="1587">
                  <c:v>5.9928608527701712</c:v>
                </c:pt>
                <c:pt idx="1588">
                  <c:v>0.48874718546185314</c:v>
                </c:pt>
                <c:pt idx="1589">
                  <c:v>8.0606959316875546</c:v>
                </c:pt>
                <c:pt idx="1590">
                  <c:v>1.2269992215496079</c:v>
                </c:pt>
                <c:pt idx="1591">
                  <c:v>-3.2328903817011065</c:v>
                </c:pt>
                <c:pt idx="1592">
                  <c:v>-0.94429056741371253</c:v>
                </c:pt>
                <c:pt idx="1593">
                  <c:v>-8.6450579349844769</c:v>
                </c:pt>
                <c:pt idx="1594">
                  <c:v>-9.9943534368588587</c:v>
                </c:pt>
                <c:pt idx="1595">
                  <c:v>-4.3692338096657197</c:v>
                </c:pt>
                <c:pt idx="1596">
                  <c:v>3.8641861446542807</c:v>
                </c:pt>
                <c:pt idx="1597">
                  <c:v>11.673603533168777</c:v>
                </c:pt>
                <c:pt idx="1598">
                  <c:v>11.059119092544519</c:v>
                </c:pt>
                <c:pt idx="1599">
                  <c:v>9.8667637673533513</c:v>
                </c:pt>
                <c:pt idx="1600">
                  <c:v>0.99711749146687834</c:v>
                </c:pt>
                <c:pt idx="1601">
                  <c:v>0.34330174567992944</c:v>
                </c:pt>
                <c:pt idx="1602">
                  <c:v>0.2801079191927352</c:v>
                </c:pt>
                <c:pt idx="1603">
                  <c:v>-10.583082767502933</c:v>
                </c:pt>
                <c:pt idx="1604">
                  <c:v>6.7414669864011465</c:v>
                </c:pt>
                <c:pt idx="1605">
                  <c:v>0.80555267942361874</c:v>
                </c:pt>
                <c:pt idx="1606">
                  <c:v>-3.714921094845824</c:v>
                </c:pt>
                <c:pt idx="1607">
                  <c:v>-7.0624959257337645</c:v>
                </c:pt>
                <c:pt idx="1608">
                  <c:v>0.53605290024021002</c:v>
                </c:pt>
                <c:pt idx="1609">
                  <c:v>0.24100809950379498</c:v>
                </c:pt>
                <c:pt idx="1610">
                  <c:v>0.25153876699596411</c:v>
                </c:pt>
                <c:pt idx="1611">
                  <c:v>-2.1352182282295469</c:v>
                </c:pt>
                <c:pt idx="1612">
                  <c:v>-8.5247286618510984E-2</c:v>
                </c:pt>
                <c:pt idx="1613">
                  <c:v>-7.0660891904577721</c:v>
                </c:pt>
                <c:pt idx="1614">
                  <c:v>0.19725098678845121</c:v>
                </c:pt>
                <c:pt idx="1615">
                  <c:v>1.5809627891465741</c:v>
                </c:pt>
                <c:pt idx="1616">
                  <c:v>5.2135519338425702</c:v>
                </c:pt>
                <c:pt idx="1617">
                  <c:v>3.269807775137064</c:v>
                </c:pt>
                <c:pt idx="1618">
                  <c:v>3.8838069824954777</c:v>
                </c:pt>
                <c:pt idx="1619">
                  <c:v>10.380821783940931</c:v>
                </c:pt>
                <c:pt idx="1620">
                  <c:v>5.0626073069967831E-2</c:v>
                </c:pt>
                <c:pt idx="1621">
                  <c:v>8.0606959316875546</c:v>
                </c:pt>
                <c:pt idx="1622">
                  <c:v>-0.37851162325372989</c:v>
                </c:pt>
                <c:pt idx="1623">
                  <c:v>-0.50306224707606828</c:v>
                </c:pt>
                <c:pt idx="1624">
                  <c:v>-3.8073549220576046</c:v>
                </c:pt>
                <c:pt idx="1625">
                  <c:v>-0.10922906975475871</c:v>
                </c:pt>
                <c:pt idx="1626">
                  <c:v>-9.0606959316875546</c:v>
                </c:pt>
                <c:pt idx="1627">
                  <c:v>0.61929145845373623</c:v>
                </c:pt>
                <c:pt idx="1628">
                  <c:v>11.786950240502948</c:v>
                </c:pt>
                <c:pt idx="1629">
                  <c:v>10.059344460824425</c:v>
                </c:pt>
                <c:pt idx="1630">
                  <c:v>7.0660891904577738</c:v>
                </c:pt>
                <c:pt idx="1631">
                  <c:v>14.550786859688905</c:v>
                </c:pt>
                <c:pt idx="1632">
                  <c:v>1.3528356799254615</c:v>
                </c:pt>
                <c:pt idx="1633">
                  <c:v>0.55639334852438516</c:v>
                </c:pt>
                <c:pt idx="1634">
                  <c:v>1.6958834024570815</c:v>
                </c:pt>
                <c:pt idx="1635">
                  <c:v>1.6974372299795686</c:v>
                </c:pt>
                <c:pt idx="1636">
                  <c:v>3.8191897686808201</c:v>
                </c:pt>
                <c:pt idx="1637">
                  <c:v>1.1807642338037772</c:v>
                </c:pt>
                <c:pt idx="1638">
                  <c:v>0.39427893911204648</c:v>
                </c:pt>
                <c:pt idx="1639">
                  <c:v>0.20129838970182354</c:v>
                </c:pt>
                <c:pt idx="1640">
                  <c:v>9.7604427459966399</c:v>
                </c:pt>
                <c:pt idx="1641">
                  <c:v>-7.7756850957589529</c:v>
                </c:pt>
                <c:pt idx="1642">
                  <c:v>1.5535983298118206</c:v>
                </c:pt>
                <c:pt idx="1643">
                  <c:v>-4.3692338096657197</c:v>
                </c:pt>
                <c:pt idx="1644">
                  <c:v>-6.9971287624778586</c:v>
                </c:pt>
                <c:pt idx="1645">
                  <c:v>0.3656494723166801</c:v>
                </c:pt>
                <c:pt idx="1646">
                  <c:v>-0.71821990649711553</c:v>
                </c:pt>
                <c:pt idx="1647">
                  <c:v>-0.73456310395090163</c:v>
                </c:pt>
                <c:pt idx="1648">
                  <c:v>-1.8454934406119059</c:v>
                </c:pt>
                <c:pt idx="1649">
                  <c:v>9.3808217839409309</c:v>
                </c:pt>
                <c:pt idx="1650">
                  <c:v>10.381542951184585</c:v>
                </c:pt>
                <c:pt idx="1651">
                  <c:v>4.0802733162009526</c:v>
                </c:pt>
                <c:pt idx="1652">
                  <c:v>-7.2864168913041851</c:v>
                </c:pt>
                <c:pt idx="1653">
                  <c:v>0.66192448253604041</c:v>
                </c:pt>
                <c:pt idx="1654">
                  <c:v>-0.30932805810772906</c:v>
                </c:pt>
                <c:pt idx="1655">
                  <c:v>0.28558716790947142</c:v>
                </c:pt>
                <c:pt idx="1656">
                  <c:v>0.94701742386368704</c:v>
                </c:pt>
                <c:pt idx="1657">
                  <c:v>4.8830438536541516</c:v>
                </c:pt>
                <c:pt idx="1658">
                  <c:v>-4.0307035743685429</c:v>
                </c:pt>
                <c:pt idx="1659">
                  <c:v>-11.485158443755667</c:v>
                </c:pt>
                <c:pt idx="1660">
                  <c:v>13.904383739997945</c:v>
                </c:pt>
                <c:pt idx="1661">
                  <c:v>-5.3288891484636141</c:v>
                </c:pt>
                <c:pt idx="1662">
                  <c:v>1.5843855380896359</c:v>
                </c:pt>
                <c:pt idx="1663">
                  <c:v>12.702749878828293</c:v>
                </c:pt>
                <c:pt idx="1664">
                  <c:v>0.43928504552552106</c:v>
                </c:pt>
                <c:pt idx="1665">
                  <c:v>-0.20309186537751162</c:v>
                </c:pt>
                <c:pt idx="1666">
                  <c:v>0.89363957211066225</c:v>
                </c:pt>
                <c:pt idx="1667">
                  <c:v>2.4219004855721975</c:v>
                </c:pt>
                <c:pt idx="1668">
                  <c:v>-1.4364127100781812</c:v>
                </c:pt>
                <c:pt idx="1669">
                  <c:v>0.23742376215475594</c:v>
                </c:pt>
                <c:pt idx="1670">
                  <c:v>1.2058961014402518</c:v>
                </c:pt>
                <c:pt idx="1671">
                  <c:v>-9.0606959316875546</c:v>
                </c:pt>
                <c:pt idx="1672">
                  <c:v>-0.58442836704571455</c:v>
                </c:pt>
                <c:pt idx="1673">
                  <c:v>1.0695902721850732</c:v>
                </c:pt>
                <c:pt idx="1674">
                  <c:v>10.643856189774725</c:v>
                </c:pt>
                <c:pt idx="1675">
                  <c:v>0.53002195090425708</c:v>
                </c:pt>
                <c:pt idx="1676">
                  <c:v>-12.451211111832327</c:v>
                </c:pt>
                <c:pt idx="1677">
                  <c:v>-13.08137247435552</c:v>
                </c:pt>
                <c:pt idx="1678">
                  <c:v>-0.57154198495883446</c:v>
                </c:pt>
                <c:pt idx="1679">
                  <c:v>13.923079833707849</c:v>
                </c:pt>
                <c:pt idx="1680">
                  <c:v>-12.325773908203155</c:v>
                </c:pt>
                <c:pt idx="1681">
                  <c:v>2.4150374992788439</c:v>
                </c:pt>
                <c:pt idx="1682">
                  <c:v>9.7598881832218343</c:v>
                </c:pt>
                <c:pt idx="1683">
                  <c:v>1.6668736985077737</c:v>
                </c:pt>
                <c:pt idx="1684">
                  <c:v>4.9605916154417651</c:v>
                </c:pt>
                <c:pt idx="1685">
                  <c:v>-11.966024713800364</c:v>
                </c:pt>
                <c:pt idx="1686">
                  <c:v>-9.147204924942228</c:v>
                </c:pt>
                <c:pt idx="1687">
                  <c:v>2.189260584884219E-2</c:v>
                </c:pt>
                <c:pt idx="1688">
                  <c:v>0.20391761072190431</c:v>
                </c:pt>
                <c:pt idx="1689">
                  <c:v>-5.6721479806247048</c:v>
                </c:pt>
                <c:pt idx="1690">
                  <c:v>2.3615399507862191</c:v>
                </c:pt>
                <c:pt idx="1691">
                  <c:v>-6.1387479555349296E-2</c:v>
                </c:pt>
                <c:pt idx="1692">
                  <c:v>16.162181497465589</c:v>
                </c:pt>
                <c:pt idx="1693">
                  <c:v>5.3457748368417297</c:v>
                </c:pt>
                <c:pt idx="1694">
                  <c:v>9.2768998393379949</c:v>
                </c:pt>
                <c:pt idx="1695">
                  <c:v>4.3692338096657197</c:v>
                </c:pt>
                <c:pt idx="1696">
                  <c:v>-0.55955621492104468</c:v>
                </c:pt>
                <c:pt idx="1697">
                  <c:v>-0.61240589693281533</c:v>
                </c:pt>
                <c:pt idx="1698">
                  <c:v>11.381182412624446</c:v>
                </c:pt>
                <c:pt idx="1699">
                  <c:v>3.5175605685611822</c:v>
                </c:pt>
                <c:pt idx="1700">
                  <c:v>-0.54670316753480441</c:v>
                </c:pt>
                <c:pt idx="1701">
                  <c:v>0</c:v>
                </c:pt>
                <c:pt idx="1702">
                  <c:v>1.2814490255322921</c:v>
                </c:pt>
                <c:pt idx="1703">
                  <c:v>6.7904064501803765E-2</c:v>
                </c:pt>
                <c:pt idx="1704">
                  <c:v>3.8073549220576046</c:v>
                </c:pt>
                <c:pt idx="1705">
                  <c:v>9.3815429511845849</c:v>
                </c:pt>
                <c:pt idx="1706">
                  <c:v>-3.9830940222967151</c:v>
                </c:pt>
                <c:pt idx="1707">
                  <c:v>0.92603736474281095</c:v>
                </c:pt>
                <c:pt idx="1708">
                  <c:v>0.70043971814109218</c:v>
                </c:pt>
                <c:pt idx="1709">
                  <c:v>-1.8760676721416185</c:v>
                </c:pt>
                <c:pt idx="1710">
                  <c:v>-2.65892313988885</c:v>
                </c:pt>
                <c:pt idx="1711">
                  <c:v>-7.0660891904577721</c:v>
                </c:pt>
                <c:pt idx="1712">
                  <c:v>9.6444571875092606</c:v>
                </c:pt>
                <c:pt idx="1713">
                  <c:v>1.0121747139461024</c:v>
                </c:pt>
                <c:pt idx="1714">
                  <c:v>0.46948528330122047</c:v>
                </c:pt>
                <c:pt idx="1715">
                  <c:v>1.8135868757691189</c:v>
                </c:pt>
                <c:pt idx="1716">
                  <c:v>6.0995356735509141</c:v>
                </c:pt>
                <c:pt idx="1717">
                  <c:v>-0.36857818818618376</c:v>
                </c:pt>
                <c:pt idx="1718">
                  <c:v>-0.14048122354983078</c:v>
                </c:pt>
                <c:pt idx="1719">
                  <c:v>6.2029400586702756</c:v>
                </c:pt>
                <c:pt idx="1720">
                  <c:v>8.3837042924740537</c:v>
                </c:pt>
                <c:pt idx="1721">
                  <c:v>0.28151382644145423</c:v>
                </c:pt>
                <c:pt idx="1722">
                  <c:v>-3.8999355233425907</c:v>
                </c:pt>
                <c:pt idx="1723">
                  <c:v>-1.2001396144893202</c:v>
                </c:pt>
                <c:pt idx="1724">
                  <c:v>-9.244624876459491E-2</c:v>
                </c:pt>
                <c:pt idx="1725">
                  <c:v>0.7709129260895442</c:v>
                </c:pt>
                <c:pt idx="1726">
                  <c:v>12.381002109550925</c:v>
                </c:pt>
                <c:pt idx="1727">
                  <c:v>-0.30932805810772906</c:v>
                </c:pt>
                <c:pt idx="1728">
                  <c:v>4.3466445609228623</c:v>
                </c:pt>
                <c:pt idx="1729">
                  <c:v>1.2741749634389943</c:v>
                </c:pt>
                <c:pt idx="1730">
                  <c:v>1.7829018783330652</c:v>
                </c:pt>
                <c:pt idx="1731">
                  <c:v>0.36017556424432567</c:v>
                </c:pt>
                <c:pt idx="1732">
                  <c:v>0.26183764505103296</c:v>
                </c:pt>
                <c:pt idx="1733">
                  <c:v>-0.15527822547791095</c:v>
                </c:pt>
                <c:pt idx="1734">
                  <c:v>1.1726393861393485</c:v>
                </c:pt>
                <c:pt idx="1735">
                  <c:v>6.4550221372993936E-3</c:v>
                </c:pt>
                <c:pt idx="1736">
                  <c:v>-0.84333689796661004</c:v>
                </c:pt>
                <c:pt idx="1737">
                  <c:v>3.747233929620033</c:v>
                </c:pt>
                <c:pt idx="1738">
                  <c:v>12.306916113522544</c:v>
                </c:pt>
                <c:pt idx="1739">
                  <c:v>0.46948528330122047</c:v>
                </c:pt>
                <c:pt idx="1740">
                  <c:v>7.9288909804639429E-2</c:v>
                </c:pt>
                <c:pt idx="1741">
                  <c:v>9.0606959316875546</c:v>
                </c:pt>
                <c:pt idx="1742">
                  <c:v>11.941536738415412</c:v>
                </c:pt>
                <c:pt idx="1743">
                  <c:v>-13.08137247435552</c:v>
                </c:pt>
                <c:pt idx="1744">
                  <c:v>8.8672787397096631</c:v>
                </c:pt>
                <c:pt idx="1745">
                  <c:v>-11.518653155673389</c:v>
                </c:pt>
                <c:pt idx="1746">
                  <c:v>-1.7224878833212651</c:v>
                </c:pt>
                <c:pt idx="1747">
                  <c:v>-8.0624959257337636</c:v>
                </c:pt>
                <c:pt idx="1748">
                  <c:v>-11.866506212226202</c:v>
                </c:pt>
                <c:pt idx="1749">
                  <c:v>-11.381182412624446</c:v>
                </c:pt>
                <c:pt idx="1750">
                  <c:v>0.46994584038123322</c:v>
                </c:pt>
                <c:pt idx="1751">
                  <c:v>-0.32862274746137066</c:v>
                </c:pt>
                <c:pt idx="1752">
                  <c:v>1.6046476935812857</c:v>
                </c:pt>
                <c:pt idx="1753">
                  <c:v>3.5163664546528093</c:v>
                </c:pt>
                <c:pt idx="1754">
                  <c:v>0.41503749927884348</c:v>
                </c:pt>
                <c:pt idx="1755">
                  <c:v>1.1142754722101826</c:v>
                </c:pt>
                <c:pt idx="1756">
                  <c:v>7.6438561897747244</c:v>
                </c:pt>
                <c:pt idx="1757">
                  <c:v>-6.0732489820306386</c:v>
                </c:pt>
                <c:pt idx="1758">
                  <c:v>5.2168781083633862</c:v>
                </c:pt>
                <c:pt idx="1759">
                  <c:v>4.2943301049908129E-2</c:v>
                </c:pt>
                <c:pt idx="1760">
                  <c:v>0.62148837674627033</c:v>
                </c:pt>
                <c:pt idx="1761">
                  <c:v>-0.4525122046975068</c:v>
                </c:pt>
                <c:pt idx="1762">
                  <c:v>0.56284409473643615</c:v>
                </c:pt>
                <c:pt idx="1763">
                  <c:v>0.99934437852046476</c:v>
                </c:pt>
                <c:pt idx="1764">
                  <c:v>8.7804525117373693</c:v>
                </c:pt>
                <c:pt idx="1765">
                  <c:v>1.495957494662411</c:v>
                </c:pt>
                <c:pt idx="1766">
                  <c:v>0.1926450779423961</c:v>
                </c:pt>
                <c:pt idx="1767">
                  <c:v>-0.10567119318158789</c:v>
                </c:pt>
                <c:pt idx="1768">
                  <c:v>4.3019785055431177</c:v>
                </c:pt>
                <c:pt idx="1769">
                  <c:v>7.775515751444538E-2</c:v>
                </c:pt>
                <c:pt idx="1770">
                  <c:v>13.859793588973872</c:v>
                </c:pt>
                <c:pt idx="1771">
                  <c:v>0.54432051622381006</c:v>
                </c:pt>
                <c:pt idx="1772">
                  <c:v>0.23319917629303036</c:v>
                </c:pt>
                <c:pt idx="1773">
                  <c:v>-7.6486571760385464</c:v>
                </c:pt>
                <c:pt idx="1774">
                  <c:v>9.9667457608995313</c:v>
                </c:pt>
                <c:pt idx="1775">
                  <c:v>1.5754081940079074</c:v>
                </c:pt>
                <c:pt idx="1776">
                  <c:v>-8.0624959257337636</c:v>
                </c:pt>
                <c:pt idx="1777">
                  <c:v>-1.9316130250197496</c:v>
                </c:pt>
                <c:pt idx="1778">
                  <c:v>4.3769694584453243</c:v>
                </c:pt>
                <c:pt idx="1779">
                  <c:v>-1.1943780451668513</c:v>
                </c:pt>
                <c:pt idx="1780">
                  <c:v>-0.55884343975727391</c:v>
                </c:pt>
                <c:pt idx="1781">
                  <c:v>0.38332863955150565</c:v>
                </c:pt>
                <c:pt idx="1782">
                  <c:v>0.52366104565771765</c:v>
                </c:pt>
                <c:pt idx="1783">
                  <c:v>0.19238779839808695</c:v>
                </c:pt>
                <c:pt idx="1784">
                  <c:v>1.2582191121579911</c:v>
                </c:pt>
                <c:pt idx="1785">
                  <c:v>-0.26146198601504045</c:v>
                </c:pt>
                <c:pt idx="1786">
                  <c:v>1.2132252817278371</c:v>
                </c:pt>
                <c:pt idx="1787">
                  <c:v>2.3058084295240859</c:v>
                </c:pt>
                <c:pt idx="1788">
                  <c:v>1.7684581415697431</c:v>
                </c:pt>
                <c:pt idx="1789">
                  <c:v>-11.10372492250138</c:v>
                </c:pt>
                <c:pt idx="1790">
                  <c:v>-0.39163706669876674</c:v>
                </c:pt>
                <c:pt idx="1791">
                  <c:v>-10.866763767353351</c:v>
                </c:pt>
                <c:pt idx="1792">
                  <c:v>0.52176775414813259</c:v>
                </c:pt>
                <c:pt idx="1793">
                  <c:v>7.0660891904577721</c:v>
                </c:pt>
                <c:pt idx="1794">
                  <c:v>0.56856806247048786</c:v>
                </c:pt>
                <c:pt idx="1795">
                  <c:v>5.0507901710530448E-2</c:v>
                </c:pt>
                <c:pt idx="1796">
                  <c:v>-0.58016948953225667</c:v>
                </c:pt>
                <c:pt idx="1797">
                  <c:v>0.16710998583525855</c:v>
                </c:pt>
                <c:pt idx="1798">
                  <c:v>-1</c:v>
                </c:pt>
                <c:pt idx="1799">
                  <c:v>0.16411937976110627</c:v>
                </c:pt>
                <c:pt idx="1800">
                  <c:v>1.027480736422107</c:v>
                </c:pt>
                <c:pt idx="1801">
                  <c:v>-0.3785116232537295</c:v>
                </c:pt>
                <c:pt idx="1802">
                  <c:v>6.6486571760385464</c:v>
                </c:pt>
                <c:pt idx="1803">
                  <c:v>10.147204924942228</c:v>
                </c:pt>
                <c:pt idx="1804">
                  <c:v>1.2175914350726269</c:v>
                </c:pt>
                <c:pt idx="1805">
                  <c:v>-9.9667457608995313</c:v>
                </c:pt>
                <c:pt idx="1806">
                  <c:v>2.131529622705302</c:v>
                </c:pt>
                <c:pt idx="1807">
                  <c:v>-1.3176151020162801</c:v>
                </c:pt>
                <c:pt idx="1808">
                  <c:v>5.9645013187786136</c:v>
                </c:pt>
                <c:pt idx="1809">
                  <c:v>0.18541350871131987</c:v>
                </c:pt>
                <c:pt idx="1810">
                  <c:v>-0.67314522403271115</c:v>
                </c:pt>
                <c:pt idx="1811">
                  <c:v>0.63662864592605273</c:v>
                </c:pt>
                <c:pt idx="1812">
                  <c:v>-0.22948184612276734</c:v>
                </c:pt>
                <c:pt idx="1813">
                  <c:v>-0.46080191638877749</c:v>
                </c:pt>
                <c:pt idx="1814">
                  <c:v>6.0732489820306386</c:v>
                </c:pt>
                <c:pt idx="1815">
                  <c:v>-3.8106752803492157</c:v>
                </c:pt>
                <c:pt idx="1816">
                  <c:v>-0.50722392508876657</c:v>
                </c:pt>
                <c:pt idx="1817">
                  <c:v>-0.28431490625478772</c:v>
                </c:pt>
                <c:pt idx="1818">
                  <c:v>0.84051433022374411</c:v>
                </c:pt>
                <c:pt idx="1819">
                  <c:v>0.16247469695710562</c:v>
                </c:pt>
                <c:pt idx="1820">
                  <c:v>-2.0367797693962061E-2</c:v>
                </c:pt>
                <c:pt idx="1821">
                  <c:v>0.62963155005488447</c:v>
                </c:pt>
                <c:pt idx="1822">
                  <c:v>1.6841592349915531</c:v>
                </c:pt>
                <c:pt idx="1823">
                  <c:v>4.0077439375335429E-2</c:v>
                </c:pt>
                <c:pt idx="1824">
                  <c:v>0.61207434633839741</c:v>
                </c:pt>
                <c:pt idx="1825">
                  <c:v>1.0477531314483681</c:v>
                </c:pt>
                <c:pt idx="1826">
                  <c:v>2.3458972823989274E-2</c:v>
                </c:pt>
                <c:pt idx="1827">
                  <c:v>1.4799929411196135</c:v>
                </c:pt>
                <c:pt idx="1828">
                  <c:v>-6.9108925261660152</c:v>
                </c:pt>
                <c:pt idx="1829">
                  <c:v>-5.9228321394775394</c:v>
                </c:pt>
                <c:pt idx="1830">
                  <c:v>2.4847891567851277E-2</c:v>
                </c:pt>
                <c:pt idx="1831">
                  <c:v>-0.14575869031156019</c:v>
                </c:pt>
                <c:pt idx="1832">
                  <c:v>-12.965904504239749</c:v>
                </c:pt>
                <c:pt idx="1833">
                  <c:v>-9.9662651028771325</c:v>
                </c:pt>
                <c:pt idx="1834">
                  <c:v>2.9609614898293537</c:v>
                </c:pt>
                <c:pt idx="1835">
                  <c:v>5.5595253419006077E-3</c:v>
                </c:pt>
                <c:pt idx="1836">
                  <c:v>-1.1689240334975659</c:v>
                </c:pt>
                <c:pt idx="1837">
                  <c:v>3.6220187912753471E-2</c:v>
                </c:pt>
                <c:pt idx="1838">
                  <c:v>1.255538478570547</c:v>
                </c:pt>
                <c:pt idx="1839">
                  <c:v>2.0037753236544695E-2</c:v>
                </c:pt>
                <c:pt idx="1840">
                  <c:v>0.91312254932003278</c:v>
                </c:pt>
                <c:pt idx="1841">
                  <c:v>15.081261502082024</c:v>
                </c:pt>
                <c:pt idx="1842">
                  <c:v>9.7604427459966399</c:v>
                </c:pt>
                <c:pt idx="1843">
                  <c:v>0.39168701200146322</c:v>
                </c:pt>
                <c:pt idx="1844">
                  <c:v>1.2607642322089667</c:v>
                </c:pt>
                <c:pt idx="1845">
                  <c:v>1.297680548640685</c:v>
                </c:pt>
                <c:pt idx="1846">
                  <c:v>8.0919995383567173E-2</c:v>
                </c:pt>
                <c:pt idx="1847">
                  <c:v>6.8323044225391367</c:v>
                </c:pt>
                <c:pt idx="1848">
                  <c:v>-1.9158395523360015</c:v>
                </c:pt>
                <c:pt idx="1849">
                  <c:v>-1.3176151020162798</c:v>
                </c:pt>
                <c:pt idx="1850">
                  <c:v>0.10164026187583816</c:v>
                </c:pt>
                <c:pt idx="1851">
                  <c:v>-1.5288573988360059</c:v>
                </c:pt>
                <c:pt idx="1852">
                  <c:v>1.5820799921880349</c:v>
                </c:pt>
                <c:pt idx="1853">
                  <c:v>-0.43609911480667335</c:v>
                </c:pt>
                <c:pt idx="1854">
                  <c:v>0.33948646627166712</c:v>
                </c:pt>
                <c:pt idx="1855">
                  <c:v>11.916999049082808</c:v>
                </c:pt>
                <c:pt idx="1856">
                  <c:v>-0.14351086356703818</c:v>
                </c:pt>
                <c:pt idx="1857">
                  <c:v>-6.0120992437571075E-2</c:v>
                </c:pt>
                <c:pt idx="1858">
                  <c:v>0.40808473863707684</c:v>
                </c:pt>
                <c:pt idx="1859">
                  <c:v>1.1872263102025282</c:v>
                </c:pt>
                <c:pt idx="1860">
                  <c:v>-0.45588255155622648</c:v>
                </c:pt>
                <c:pt idx="1861">
                  <c:v>-0.30666133823405201</c:v>
                </c:pt>
                <c:pt idx="1862">
                  <c:v>0.4995710094905117</c:v>
                </c:pt>
                <c:pt idx="1863">
                  <c:v>-1.1495638837829386E-2</c:v>
                </c:pt>
                <c:pt idx="1864">
                  <c:v>-0.17188195655028615</c:v>
                </c:pt>
                <c:pt idx="1865">
                  <c:v>7.3529035421965261E-2</c:v>
                </c:pt>
                <c:pt idx="1866">
                  <c:v>7.2992080183872794</c:v>
                </c:pt>
                <c:pt idx="1867">
                  <c:v>0.93610638340137331</c:v>
                </c:pt>
                <c:pt idx="1868">
                  <c:v>-5.7548875021634682</c:v>
                </c:pt>
                <c:pt idx="1869">
                  <c:v>3.1109536458364984</c:v>
                </c:pt>
                <c:pt idx="1870">
                  <c:v>-0.1120266177341111</c:v>
                </c:pt>
                <c:pt idx="1871">
                  <c:v>-1.2419259254067561E-2</c:v>
                </c:pt>
                <c:pt idx="1872">
                  <c:v>3.2076511229949642</c:v>
                </c:pt>
                <c:pt idx="1873">
                  <c:v>-5.0642423435562485</c:v>
                </c:pt>
                <c:pt idx="1874">
                  <c:v>3.0838606045701438</c:v>
                </c:pt>
                <c:pt idx="1875">
                  <c:v>2.8744691179161412</c:v>
                </c:pt>
                <c:pt idx="1876">
                  <c:v>0.16255301278596015</c:v>
                </c:pt>
                <c:pt idx="1877">
                  <c:v>0.43768623822404368</c:v>
                </c:pt>
                <c:pt idx="1878">
                  <c:v>0.13326653086346438</c:v>
                </c:pt>
                <c:pt idx="1879">
                  <c:v>1.8862782421852859</c:v>
                </c:pt>
                <c:pt idx="1880">
                  <c:v>0.20720091389757128</c:v>
                </c:pt>
                <c:pt idx="1881">
                  <c:v>4.2211906761266951</c:v>
                </c:pt>
                <c:pt idx="1882">
                  <c:v>3.2488646326976394</c:v>
                </c:pt>
                <c:pt idx="1883">
                  <c:v>2.0838606045701442</c:v>
                </c:pt>
                <c:pt idx="1884">
                  <c:v>-1.5831602580871711</c:v>
                </c:pt>
                <c:pt idx="1885">
                  <c:v>-0.58496250072115608</c:v>
                </c:pt>
                <c:pt idx="1886">
                  <c:v>1.0857100463636327E-2</c:v>
                </c:pt>
                <c:pt idx="1887">
                  <c:v>6.0694497674277841</c:v>
                </c:pt>
                <c:pt idx="1888">
                  <c:v>0.36257007938470814</c:v>
                </c:pt>
                <c:pt idx="1889">
                  <c:v>-2.4005979805750548</c:v>
                </c:pt>
                <c:pt idx="1890">
                  <c:v>8.6450579349844769</c:v>
                </c:pt>
                <c:pt idx="1891">
                  <c:v>-10.059344460824425</c:v>
                </c:pt>
                <c:pt idx="1892">
                  <c:v>13.75933340719466</c:v>
                </c:pt>
                <c:pt idx="1893">
                  <c:v>5.8160371651574048</c:v>
                </c:pt>
                <c:pt idx="1894">
                  <c:v>3.9434164716336326</c:v>
                </c:pt>
                <c:pt idx="1895">
                  <c:v>-5.7459543773934607</c:v>
                </c:pt>
                <c:pt idx="1896">
                  <c:v>2.2515387669959646</c:v>
                </c:pt>
                <c:pt idx="1897">
                  <c:v>2.1640424594856045E-2</c:v>
                </c:pt>
                <c:pt idx="1898">
                  <c:v>0.51844759318704614</c:v>
                </c:pt>
                <c:pt idx="1899">
                  <c:v>4.8365012677171206</c:v>
                </c:pt>
                <c:pt idx="1900">
                  <c:v>5.5183253076908656</c:v>
                </c:pt>
                <c:pt idx="1901">
                  <c:v>-12.840384550711667</c:v>
                </c:pt>
                <c:pt idx="1902">
                  <c:v>8.6462586799900301</c:v>
                </c:pt>
                <c:pt idx="1903">
                  <c:v>1.5801694895322564</c:v>
                </c:pt>
                <c:pt idx="1904">
                  <c:v>3.6414536995594204</c:v>
                </c:pt>
                <c:pt idx="1905">
                  <c:v>1.7693870718585838</c:v>
                </c:pt>
                <c:pt idx="1906">
                  <c:v>11.643856189774727</c:v>
                </c:pt>
                <c:pt idx="1907">
                  <c:v>-0.3514723705013777</c:v>
                </c:pt>
                <c:pt idx="1908">
                  <c:v>-8.1309994895339877</c:v>
                </c:pt>
                <c:pt idx="1909">
                  <c:v>9.0606959316875546</c:v>
                </c:pt>
                <c:pt idx="1910">
                  <c:v>5.9228321394775394</c:v>
                </c:pt>
                <c:pt idx="1911">
                  <c:v>0.58416144848464646</c:v>
                </c:pt>
                <c:pt idx="1912">
                  <c:v>11.103287808412022</c:v>
                </c:pt>
                <c:pt idx="1913">
                  <c:v>7.6438561897747261</c:v>
                </c:pt>
                <c:pt idx="1914">
                  <c:v>-0.41203875564900816</c:v>
                </c:pt>
                <c:pt idx="1915">
                  <c:v>-3.8413022539809414</c:v>
                </c:pt>
                <c:pt idx="1916">
                  <c:v>0.8353692982272003</c:v>
                </c:pt>
                <c:pt idx="1917">
                  <c:v>0.46394709975979009</c:v>
                </c:pt>
                <c:pt idx="1918">
                  <c:v>11.550907075927366</c:v>
                </c:pt>
                <c:pt idx="1919">
                  <c:v>0.27985031807770572</c:v>
                </c:pt>
                <c:pt idx="1920">
                  <c:v>-8.0624959257337636</c:v>
                </c:pt>
                <c:pt idx="1921">
                  <c:v>2.3212724734078272</c:v>
                </c:pt>
                <c:pt idx="1922">
                  <c:v>0.37614848588524891</c:v>
                </c:pt>
                <c:pt idx="1923">
                  <c:v>-2.1166154859123393E-2</c:v>
                </c:pt>
                <c:pt idx="1924">
                  <c:v>-1.9467695925211723</c:v>
                </c:pt>
                <c:pt idx="1925">
                  <c:v>0.67066500921951766</c:v>
                </c:pt>
                <c:pt idx="1926">
                  <c:v>2.5047029288056968</c:v>
                </c:pt>
                <c:pt idx="1927">
                  <c:v>0.58054382945415117</c:v>
                </c:pt>
                <c:pt idx="1928">
                  <c:v>0.74642592341527247</c:v>
                </c:pt>
                <c:pt idx="1929">
                  <c:v>0.51926486815448036</c:v>
                </c:pt>
                <c:pt idx="1930">
                  <c:v>0.74935031838333466</c:v>
                </c:pt>
                <c:pt idx="1931">
                  <c:v>7.1006401799223573E-2</c:v>
                </c:pt>
                <c:pt idx="1932">
                  <c:v>0.45317262816561477</c:v>
                </c:pt>
                <c:pt idx="1933">
                  <c:v>2.1057946640225969</c:v>
                </c:pt>
                <c:pt idx="1934">
                  <c:v>0.91146332539834296</c:v>
                </c:pt>
                <c:pt idx="1935">
                  <c:v>0.29538094027580314</c:v>
                </c:pt>
                <c:pt idx="1936">
                  <c:v>0.62734110299170798</c:v>
                </c:pt>
                <c:pt idx="1937">
                  <c:v>-0.502712485966061</c:v>
                </c:pt>
                <c:pt idx="1938">
                  <c:v>0.20419930457047825</c:v>
                </c:pt>
                <c:pt idx="1939">
                  <c:v>0.56307938282270631</c:v>
                </c:pt>
                <c:pt idx="1940">
                  <c:v>0.45066140900956497</c:v>
                </c:pt>
                <c:pt idx="1941">
                  <c:v>2.2601428937132649E-2</c:v>
                </c:pt>
                <c:pt idx="1942">
                  <c:v>0.16046467219324612</c:v>
                </c:pt>
                <c:pt idx="1943">
                  <c:v>0.10410840334073865</c:v>
                </c:pt>
                <c:pt idx="1944">
                  <c:v>-9.9535673550914583E-2</c:v>
                </c:pt>
                <c:pt idx="1945">
                  <c:v>0.29598482763508022</c:v>
                </c:pt>
                <c:pt idx="1946">
                  <c:v>0.42550449832991272</c:v>
                </c:pt>
                <c:pt idx="1947">
                  <c:v>0.43788843840688124</c:v>
                </c:pt>
                <c:pt idx="1948">
                  <c:v>0.51323481789511805</c:v>
                </c:pt>
                <c:pt idx="1949">
                  <c:v>0.58770787745997344</c:v>
                </c:pt>
                <c:pt idx="1950">
                  <c:v>-4.0870385893651635</c:v>
                </c:pt>
                <c:pt idx="1951">
                  <c:v>0.30057877469392891</c:v>
                </c:pt>
                <c:pt idx="1952">
                  <c:v>1.0641303374197155</c:v>
                </c:pt>
                <c:pt idx="1953">
                  <c:v>0.33659614467619758</c:v>
                </c:pt>
                <c:pt idx="1954">
                  <c:v>3.1708859727338057E-2</c:v>
                </c:pt>
                <c:pt idx="1955">
                  <c:v>0.12810482574768517</c:v>
                </c:pt>
                <c:pt idx="1956">
                  <c:v>4.6542585937029937E-2</c:v>
                </c:pt>
                <c:pt idx="1957">
                  <c:v>0.1308474794596215</c:v>
                </c:pt>
                <c:pt idx="1958">
                  <c:v>-0.29319637634404627</c:v>
                </c:pt>
                <c:pt idx="1959">
                  <c:v>-0.30256277002043158</c:v>
                </c:pt>
                <c:pt idx="1960">
                  <c:v>1.4121259038589402</c:v>
                </c:pt>
                <c:pt idx="1961">
                  <c:v>0.45500390659648854</c:v>
                </c:pt>
                <c:pt idx="1962">
                  <c:v>0.19436518881292011</c:v>
                </c:pt>
                <c:pt idx="1963">
                  <c:v>7.3529035421965261E-2</c:v>
                </c:pt>
                <c:pt idx="1964">
                  <c:v>-6.0732489820306386</c:v>
                </c:pt>
                <c:pt idx="1965">
                  <c:v>9.7604427459966399</c:v>
                </c:pt>
                <c:pt idx="1966">
                  <c:v>-13.287808556012996</c:v>
                </c:pt>
                <c:pt idx="1967">
                  <c:v>-0.64385618977472447</c:v>
                </c:pt>
                <c:pt idx="1968">
                  <c:v>-12.644006462681574</c:v>
                </c:pt>
                <c:pt idx="1969">
                  <c:v>-0.17749588336212493</c:v>
                </c:pt>
                <c:pt idx="1970">
                  <c:v>-1.9500281062528939</c:v>
                </c:pt>
                <c:pt idx="1971">
                  <c:v>0.19070814092167976</c:v>
                </c:pt>
                <c:pt idx="1972">
                  <c:v>-7.9210753379120966E-2</c:v>
                </c:pt>
                <c:pt idx="1973">
                  <c:v>-7.6044190754621085E-2</c:v>
                </c:pt>
                <c:pt idx="1974">
                  <c:v>-0.17815220523411765</c:v>
                </c:pt>
                <c:pt idx="1975">
                  <c:v>0.2793522517598902</c:v>
                </c:pt>
                <c:pt idx="1976">
                  <c:v>0.31401325920650741</c:v>
                </c:pt>
                <c:pt idx="1977">
                  <c:v>-0.16282394506716838</c:v>
                </c:pt>
                <c:pt idx="1978">
                  <c:v>0.37821722573390654</c:v>
                </c:pt>
                <c:pt idx="1979">
                  <c:v>-1.8712260262170689E-2</c:v>
                </c:pt>
                <c:pt idx="1980">
                  <c:v>0.50748374804343899</c:v>
                </c:pt>
                <c:pt idx="1981">
                  <c:v>-0.43589610417650798</c:v>
                </c:pt>
                <c:pt idx="1982">
                  <c:v>-6.3229978827217528E-3</c:v>
                </c:pt>
                <c:pt idx="1983">
                  <c:v>0.24935946893671726</c:v>
                </c:pt>
                <c:pt idx="1984">
                  <c:v>-0.21760586195090115</c:v>
                </c:pt>
                <c:pt idx="1985">
                  <c:v>-10.703326841459814</c:v>
                </c:pt>
                <c:pt idx="1986">
                  <c:v>-0.84799690655494997</c:v>
                </c:pt>
                <c:pt idx="1987">
                  <c:v>0.4575831942449286</c:v>
                </c:pt>
                <c:pt idx="1988">
                  <c:v>-1.2696649036849663</c:v>
                </c:pt>
                <c:pt idx="1989">
                  <c:v>1.4109331009461068</c:v>
                </c:pt>
                <c:pt idx="1990">
                  <c:v>2.4322382400324525</c:v>
                </c:pt>
                <c:pt idx="1991">
                  <c:v>6.6438561897747253</c:v>
                </c:pt>
                <c:pt idx="1992">
                  <c:v>-0.21596257207092676</c:v>
                </c:pt>
                <c:pt idx="1993">
                  <c:v>-0.17533907807245416</c:v>
                </c:pt>
                <c:pt idx="1994">
                  <c:v>0.29418310440445794</c:v>
                </c:pt>
                <c:pt idx="1995">
                  <c:v>0.15200309344505006</c:v>
                </c:pt>
                <c:pt idx="1996">
                  <c:v>4.8541655745993539</c:v>
                </c:pt>
                <c:pt idx="1997">
                  <c:v>0.34103691783506718</c:v>
                </c:pt>
                <c:pt idx="1998">
                  <c:v>4.4441682985718289</c:v>
                </c:pt>
                <c:pt idx="1999">
                  <c:v>1.2002986504858313</c:v>
                </c:pt>
                <c:pt idx="2000">
                  <c:v>0.16689730874474418</c:v>
                </c:pt>
                <c:pt idx="2001">
                  <c:v>-1.652131343084156</c:v>
                </c:pt>
                <c:pt idx="2002">
                  <c:v>-15.263477059480126</c:v>
                </c:pt>
                <c:pt idx="2003">
                  <c:v>-3.9790614516799043</c:v>
                </c:pt>
                <c:pt idx="2004">
                  <c:v>0.57978226161547608</c:v>
                </c:pt>
                <c:pt idx="2005">
                  <c:v>-1.0684410561018762</c:v>
                </c:pt>
                <c:pt idx="2006">
                  <c:v>-0.83007499855768763</c:v>
                </c:pt>
                <c:pt idx="2007">
                  <c:v>8.3822637581148367</c:v>
                </c:pt>
                <c:pt idx="2008">
                  <c:v>-4.9858701105138801</c:v>
                </c:pt>
                <c:pt idx="2009">
                  <c:v>0.31836147986717028</c:v>
                </c:pt>
                <c:pt idx="2010">
                  <c:v>0.55254102302877894</c:v>
                </c:pt>
                <c:pt idx="2011">
                  <c:v>-11.451554569765362</c:v>
                </c:pt>
                <c:pt idx="2012">
                  <c:v>-1.698637475507107</c:v>
                </c:pt>
                <c:pt idx="2013">
                  <c:v>0.90413998459248424</c:v>
                </c:pt>
                <c:pt idx="2014">
                  <c:v>0.32192809488736207</c:v>
                </c:pt>
                <c:pt idx="2015">
                  <c:v>0.87294326368518094</c:v>
                </c:pt>
                <c:pt idx="2016">
                  <c:v>0.40372218605100979</c:v>
                </c:pt>
                <c:pt idx="2017">
                  <c:v>-0.28128611039001666</c:v>
                </c:pt>
                <c:pt idx="2018">
                  <c:v>-9.0083989245285918E-4</c:v>
                </c:pt>
                <c:pt idx="2019">
                  <c:v>0.91753783980802694</c:v>
                </c:pt>
                <c:pt idx="2020">
                  <c:v>2.3197660338103345</c:v>
                </c:pt>
                <c:pt idx="2021">
                  <c:v>12.673603533168777</c:v>
                </c:pt>
                <c:pt idx="2022">
                  <c:v>1.11418406600661</c:v>
                </c:pt>
                <c:pt idx="2023">
                  <c:v>-0.19282540355239131</c:v>
                </c:pt>
                <c:pt idx="2024">
                  <c:v>0.23132554610645581</c:v>
                </c:pt>
                <c:pt idx="2025">
                  <c:v>5.8627729970708295E-2</c:v>
                </c:pt>
                <c:pt idx="2026">
                  <c:v>-2.3750168894130197</c:v>
                </c:pt>
                <c:pt idx="2027">
                  <c:v>-11.731460464782433</c:v>
                </c:pt>
                <c:pt idx="2028">
                  <c:v>1.0667870912112021</c:v>
                </c:pt>
                <c:pt idx="2029">
                  <c:v>0.23815973719476458</c:v>
                </c:pt>
                <c:pt idx="2030">
                  <c:v>7.6486571760385464</c:v>
                </c:pt>
                <c:pt idx="2031">
                  <c:v>1.3676154428173557</c:v>
                </c:pt>
                <c:pt idx="2032">
                  <c:v>10.229219383469125</c:v>
                </c:pt>
                <c:pt idx="2033">
                  <c:v>9.229619965185119</c:v>
                </c:pt>
                <c:pt idx="2034">
                  <c:v>-5.0739559429115904</c:v>
                </c:pt>
                <c:pt idx="2035">
                  <c:v>5.6911120778556923E-3</c:v>
                </c:pt>
                <c:pt idx="2036">
                  <c:v>-7.0660891904577721</c:v>
                </c:pt>
                <c:pt idx="2037">
                  <c:v>1.6577607109809385</c:v>
                </c:pt>
                <c:pt idx="2038">
                  <c:v>0.47296585203618208</c:v>
                </c:pt>
                <c:pt idx="2039">
                  <c:v>8.2856932404284267E-2</c:v>
                </c:pt>
                <c:pt idx="2040">
                  <c:v>0.55206020481373352</c:v>
                </c:pt>
                <c:pt idx="2041">
                  <c:v>11.059119092544519</c:v>
                </c:pt>
                <c:pt idx="2042">
                  <c:v>-6.1577647209251081E-2</c:v>
                </c:pt>
                <c:pt idx="2043">
                  <c:v>-6.704409576178641E-2</c:v>
                </c:pt>
                <c:pt idx="2044">
                  <c:v>3.0527727844927757</c:v>
                </c:pt>
                <c:pt idx="2045">
                  <c:v>2.6420539471407394</c:v>
                </c:pt>
                <c:pt idx="2046">
                  <c:v>2.7796099315747003</c:v>
                </c:pt>
                <c:pt idx="2047">
                  <c:v>2.0177881937630593E-2</c:v>
                </c:pt>
                <c:pt idx="2048">
                  <c:v>-3.5575950937341387</c:v>
                </c:pt>
                <c:pt idx="2049">
                  <c:v>-1.8055526794236183</c:v>
                </c:pt>
                <c:pt idx="2050">
                  <c:v>-0.15425554517642845</c:v>
                </c:pt>
                <c:pt idx="2051">
                  <c:v>-8.3837042924740537</c:v>
                </c:pt>
                <c:pt idx="2052">
                  <c:v>0.99969953242817788</c:v>
                </c:pt>
                <c:pt idx="2053">
                  <c:v>2.9874469496569156</c:v>
                </c:pt>
                <c:pt idx="2054">
                  <c:v>-1.1511221560922027</c:v>
                </c:pt>
                <c:pt idx="2055">
                  <c:v>10.451211111832329</c:v>
                </c:pt>
                <c:pt idx="2056">
                  <c:v>0.51457317282975856</c:v>
                </c:pt>
                <c:pt idx="2057">
                  <c:v>-5.9273295697223748E-2</c:v>
                </c:pt>
                <c:pt idx="2058">
                  <c:v>0.20069735023712892</c:v>
                </c:pt>
                <c:pt idx="2059">
                  <c:v>-0.21056698593965778</c:v>
                </c:pt>
                <c:pt idx="2060">
                  <c:v>-0.2515387669959645</c:v>
                </c:pt>
                <c:pt idx="2061">
                  <c:v>0.33441903907055903</c:v>
                </c:pt>
                <c:pt idx="2062">
                  <c:v>0.99924088656975829</c:v>
                </c:pt>
                <c:pt idx="2063">
                  <c:v>0.49749965947081659</c:v>
                </c:pt>
                <c:pt idx="2064">
                  <c:v>-1.7819993477807099</c:v>
                </c:pt>
                <c:pt idx="2065">
                  <c:v>-7.6486571760385464</c:v>
                </c:pt>
                <c:pt idx="2066">
                  <c:v>9.3822637581148367</c:v>
                </c:pt>
                <c:pt idx="2067">
                  <c:v>2.0793993444882095</c:v>
                </c:pt>
                <c:pt idx="2068">
                  <c:v>-10.518980929170402</c:v>
                </c:pt>
                <c:pt idx="2069">
                  <c:v>0</c:v>
                </c:pt>
                <c:pt idx="2070">
                  <c:v>-0.18623706705008847</c:v>
                </c:pt>
                <c:pt idx="2071">
                  <c:v>-5.0874628412503391</c:v>
                </c:pt>
                <c:pt idx="2072">
                  <c:v>0.70343597060101171</c:v>
                </c:pt>
                <c:pt idx="2073">
                  <c:v>-0.66719531586203185</c:v>
                </c:pt>
                <c:pt idx="2074">
                  <c:v>0.40174067666538588</c:v>
                </c:pt>
                <c:pt idx="2075">
                  <c:v>-0.89284705452169388</c:v>
                </c:pt>
                <c:pt idx="2076">
                  <c:v>-0.79874179175289584</c:v>
                </c:pt>
                <c:pt idx="2077">
                  <c:v>0.20618219415518899</c:v>
                </c:pt>
                <c:pt idx="2078">
                  <c:v>0.25032335408423978</c:v>
                </c:pt>
                <c:pt idx="2079">
                  <c:v>0.59838301648347769</c:v>
                </c:pt>
                <c:pt idx="2080">
                  <c:v>1.2954558835261716</c:v>
                </c:pt>
                <c:pt idx="2081">
                  <c:v>-0.65992455840237818</c:v>
                </c:pt>
                <c:pt idx="2082">
                  <c:v>-9.3491423469812665E-2</c:v>
                </c:pt>
                <c:pt idx="2083">
                  <c:v>12.323805382128032</c:v>
                </c:pt>
                <c:pt idx="2084">
                  <c:v>-0.15252195518086684</c:v>
                </c:pt>
                <c:pt idx="2085">
                  <c:v>4.8657551718162091E-3</c:v>
                </c:pt>
                <c:pt idx="2086">
                  <c:v>0.36058971525646732</c:v>
                </c:pt>
                <c:pt idx="2087">
                  <c:v>-2.5664405010084952</c:v>
                </c:pt>
                <c:pt idx="2088">
                  <c:v>1.9009706240647009</c:v>
                </c:pt>
                <c:pt idx="2089">
                  <c:v>-0.63226821549951318</c:v>
                </c:pt>
                <c:pt idx="2090">
                  <c:v>-2.8011895492518897</c:v>
                </c:pt>
                <c:pt idx="2091">
                  <c:v>-8.0624959257337636</c:v>
                </c:pt>
                <c:pt idx="2092">
                  <c:v>9.5196362528432132</c:v>
                </c:pt>
                <c:pt idx="2093">
                  <c:v>0.58316025808717065</c:v>
                </c:pt>
                <c:pt idx="2094">
                  <c:v>1.9138433562502852</c:v>
                </c:pt>
                <c:pt idx="2095">
                  <c:v>-9.7598881832218343</c:v>
                </c:pt>
                <c:pt idx="2096">
                  <c:v>-1.1739397644918899</c:v>
                </c:pt>
                <c:pt idx="2097">
                  <c:v>12.146462606921792</c:v>
                </c:pt>
                <c:pt idx="2098">
                  <c:v>0.58466209571415939</c:v>
                </c:pt>
                <c:pt idx="2099">
                  <c:v>0.63226821549951295</c:v>
                </c:pt>
                <c:pt idx="2100">
                  <c:v>0.71120249810112435</c:v>
                </c:pt>
                <c:pt idx="2101">
                  <c:v>0.32192809488736263</c:v>
                </c:pt>
                <c:pt idx="2102">
                  <c:v>-0.37196877738695749</c:v>
                </c:pt>
                <c:pt idx="2103">
                  <c:v>-0.9135419292106014</c:v>
                </c:pt>
                <c:pt idx="2104">
                  <c:v>0.12553088208385912</c:v>
                </c:pt>
                <c:pt idx="2105">
                  <c:v>0.37439551478149791</c:v>
                </c:pt>
                <c:pt idx="2106">
                  <c:v>0.14295795384204282</c:v>
                </c:pt>
                <c:pt idx="2107">
                  <c:v>0.30812229536233166</c:v>
                </c:pt>
                <c:pt idx="2108">
                  <c:v>-1.9492368863181138</c:v>
                </c:pt>
                <c:pt idx="2109">
                  <c:v>2.0827404310079363</c:v>
                </c:pt>
                <c:pt idx="2110">
                  <c:v>0.86050203230919531</c:v>
                </c:pt>
                <c:pt idx="2111">
                  <c:v>2.2609600775959353</c:v>
                </c:pt>
                <c:pt idx="2112">
                  <c:v>0.17449773123213647</c:v>
                </c:pt>
                <c:pt idx="2113">
                  <c:v>12.916936867972057</c:v>
                </c:pt>
                <c:pt idx="2114">
                  <c:v>0.49515354087125885</c:v>
                </c:pt>
                <c:pt idx="2115">
                  <c:v>-1.5579954531208871</c:v>
                </c:pt>
                <c:pt idx="2116">
                  <c:v>-10.917123403264748</c:v>
                </c:pt>
                <c:pt idx="2117">
                  <c:v>-15.75587859705111</c:v>
                </c:pt>
                <c:pt idx="2118">
                  <c:v>0.18302998906567414</c:v>
                </c:pt>
                <c:pt idx="2119">
                  <c:v>2.4247546246676896E-2</c:v>
                </c:pt>
                <c:pt idx="2120">
                  <c:v>-8.0624959257337636</c:v>
                </c:pt>
                <c:pt idx="2121">
                  <c:v>-0.21588645747703783</c:v>
                </c:pt>
                <c:pt idx="2122">
                  <c:v>0.79007693062576856</c:v>
                </c:pt>
                <c:pt idx="2123">
                  <c:v>0.6974372299795687</c:v>
                </c:pt>
                <c:pt idx="2124">
                  <c:v>0.77760757866355223</c:v>
                </c:pt>
                <c:pt idx="2125">
                  <c:v>5.9148833863620496</c:v>
                </c:pt>
                <c:pt idx="2126">
                  <c:v>-0.89715159240824982</c:v>
                </c:pt>
                <c:pt idx="2127">
                  <c:v>-4.2435266320396813E-2</c:v>
                </c:pt>
                <c:pt idx="2128">
                  <c:v>0.62385151411475126</c:v>
                </c:pt>
                <c:pt idx="2129">
                  <c:v>0.24100809950379498</c:v>
                </c:pt>
                <c:pt idx="2130">
                  <c:v>0.17615695515382701</c:v>
                </c:pt>
                <c:pt idx="2131">
                  <c:v>-0.10573925353958005</c:v>
                </c:pt>
                <c:pt idx="2132">
                  <c:v>0.65896308216493327</c:v>
                </c:pt>
                <c:pt idx="2133">
                  <c:v>9.9848931076097927</c:v>
                </c:pt>
                <c:pt idx="2134">
                  <c:v>2.2608411454947266</c:v>
                </c:pt>
                <c:pt idx="2135">
                  <c:v>-2.2305626908382776</c:v>
                </c:pt>
                <c:pt idx="2136">
                  <c:v>12.362765744153956</c:v>
                </c:pt>
                <c:pt idx="2137">
                  <c:v>12.434106928609955</c:v>
                </c:pt>
                <c:pt idx="2138">
                  <c:v>7.6486571760385464</c:v>
                </c:pt>
                <c:pt idx="2139">
                  <c:v>-2.1360615495760285</c:v>
                </c:pt>
                <c:pt idx="2140">
                  <c:v>-10.472013835457064</c:v>
                </c:pt>
                <c:pt idx="2141">
                  <c:v>1.992804498595796</c:v>
                </c:pt>
                <c:pt idx="2142">
                  <c:v>-9.9667457608995313</c:v>
                </c:pt>
                <c:pt idx="2143">
                  <c:v>0.23132554610645553</c:v>
                </c:pt>
                <c:pt idx="2144">
                  <c:v>0.23132554610645553</c:v>
                </c:pt>
                <c:pt idx="2145">
                  <c:v>0.32192809488736235</c:v>
                </c:pt>
                <c:pt idx="2146">
                  <c:v>-3.6960086062648605</c:v>
                </c:pt>
                <c:pt idx="2147">
                  <c:v>0.28191241603948314</c:v>
                </c:pt>
                <c:pt idx="2148">
                  <c:v>-8.0624959257337636</c:v>
                </c:pt>
                <c:pt idx="2149">
                  <c:v>0.67171306028083444</c:v>
                </c:pt>
                <c:pt idx="2150">
                  <c:v>0.20546911829997902</c:v>
                </c:pt>
                <c:pt idx="2151">
                  <c:v>-3.6045428998820763</c:v>
                </c:pt>
                <c:pt idx="2152">
                  <c:v>4.5087889528537886E-2</c:v>
                </c:pt>
                <c:pt idx="2153">
                  <c:v>0.27592391759166957</c:v>
                </c:pt>
                <c:pt idx="2154">
                  <c:v>9.0588936890535692</c:v>
                </c:pt>
                <c:pt idx="2155">
                  <c:v>0.18260811645414662</c:v>
                </c:pt>
                <c:pt idx="2156">
                  <c:v>-1.7635419905826497E-2</c:v>
                </c:pt>
                <c:pt idx="2157">
                  <c:v>-5.8102954563568281E-2</c:v>
                </c:pt>
                <c:pt idx="2158">
                  <c:v>-0.13597766951897464</c:v>
                </c:pt>
                <c:pt idx="2159">
                  <c:v>0.31015092711100917</c:v>
                </c:pt>
                <c:pt idx="2160">
                  <c:v>-4.2898992406947238</c:v>
                </c:pt>
                <c:pt idx="2161">
                  <c:v>0.99999999999999989</c:v>
                </c:pt>
                <c:pt idx="2162">
                  <c:v>11.518653155673389</c:v>
                </c:pt>
                <c:pt idx="2163">
                  <c:v>1.3890422907458995</c:v>
                </c:pt>
                <c:pt idx="2164">
                  <c:v>-0.3340406357618142</c:v>
                </c:pt>
                <c:pt idx="2165">
                  <c:v>8.0606959316875546</c:v>
                </c:pt>
                <c:pt idx="2166">
                  <c:v>9.3815429511845849</c:v>
                </c:pt>
                <c:pt idx="2167">
                  <c:v>-1.736005078124808</c:v>
                </c:pt>
                <c:pt idx="2168">
                  <c:v>-13.08137247435552</c:v>
                </c:pt>
                <c:pt idx="2169">
                  <c:v>-8.0624959257337636</c:v>
                </c:pt>
                <c:pt idx="2170">
                  <c:v>-10.451554569765362</c:v>
                </c:pt>
                <c:pt idx="2171">
                  <c:v>9.4517598784289766E-2</c:v>
                </c:pt>
                <c:pt idx="2172">
                  <c:v>-8.0624959257337636</c:v>
                </c:pt>
                <c:pt idx="2173">
                  <c:v>-5.9399573590929373</c:v>
                </c:pt>
                <c:pt idx="2174">
                  <c:v>3.8925353026314489</c:v>
                </c:pt>
                <c:pt idx="2175">
                  <c:v>-1.5145731728297585</c:v>
                </c:pt>
                <c:pt idx="2176">
                  <c:v>0.36528446408174442</c:v>
                </c:pt>
                <c:pt idx="2177">
                  <c:v>-0.27897594970281547</c:v>
                </c:pt>
                <c:pt idx="2178">
                  <c:v>0.13535185289488599</c:v>
                </c:pt>
                <c:pt idx="2179">
                  <c:v>1.7506405310632824</c:v>
                </c:pt>
                <c:pt idx="2180">
                  <c:v>0.93851059835297024</c:v>
                </c:pt>
                <c:pt idx="2181">
                  <c:v>4.7548875021634691</c:v>
                </c:pt>
                <c:pt idx="2182">
                  <c:v>4.7548875021634691</c:v>
                </c:pt>
                <c:pt idx="2183">
                  <c:v>-4.4755332929289136</c:v>
                </c:pt>
                <c:pt idx="2184">
                  <c:v>-3.3104553104434138</c:v>
                </c:pt>
                <c:pt idx="2185">
                  <c:v>5.0732489820306386</c:v>
                </c:pt>
                <c:pt idx="2186">
                  <c:v>3.8073549220576046</c:v>
                </c:pt>
                <c:pt idx="2187">
                  <c:v>-4.4755332929289136</c:v>
                </c:pt>
                <c:pt idx="2188">
                  <c:v>1.4671260104272976</c:v>
                </c:pt>
                <c:pt idx="2189">
                  <c:v>1.5849625007211563</c:v>
                </c:pt>
                <c:pt idx="2190">
                  <c:v>-1.1432570509802327</c:v>
                </c:pt>
                <c:pt idx="2191">
                  <c:v>-9.0597950917951025</c:v>
                </c:pt>
                <c:pt idx="2192">
                  <c:v>-1.637874031759599</c:v>
                </c:pt>
                <c:pt idx="2193">
                  <c:v>0.3608817292319384</c:v>
                </c:pt>
                <c:pt idx="2194">
                  <c:v>0.13367843523196929</c:v>
                </c:pt>
                <c:pt idx="2195">
                  <c:v>3.5624951605952258</c:v>
                </c:pt>
                <c:pt idx="2196">
                  <c:v>7.0660891904577738</c:v>
                </c:pt>
                <c:pt idx="2197">
                  <c:v>12.840384550711667</c:v>
                </c:pt>
                <c:pt idx="2198">
                  <c:v>1.359402800306025</c:v>
                </c:pt>
                <c:pt idx="2199">
                  <c:v>-0.19154336346282413</c:v>
                </c:pt>
                <c:pt idx="2200">
                  <c:v>8.5391491230644379E-2</c:v>
                </c:pt>
                <c:pt idx="2201">
                  <c:v>-7.0660891904577721</c:v>
                </c:pt>
                <c:pt idx="2202">
                  <c:v>0.86993945943562712</c:v>
                </c:pt>
                <c:pt idx="2203">
                  <c:v>0.73696559416620611</c:v>
                </c:pt>
                <c:pt idx="2204">
                  <c:v>-0.16992500144231246</c:v>
                </c:pt>
                <c:pt idx="2205">
                  <c:v>0.55140994101012963</c:v>
                </c:pt>
                <c:pt idx="2206">
                  <c:v>-11.103506382011545</c:v>
                </c:pt>
                <c:pt idx="2207">
                  <c:v>-2.1343010917115914</c:v>
                </c:pt>
                <c:pt idx="2208">
                  <c:v>0.75191828340370881</c:v>
                </c:pt>
                <c:pt idx="2209">
                  <c:v>0.21864028647534031</c:v>
                </c:pt>
                <c:pt idx="2210">
                  <c:v>2.1865108983858934</c:v>
                </c:pt>
                <c:pt idx="2211">
                  <c:v>-1.4360991148066733</c:v>
                </c:pt>
                <c:pt idx="2212">
                  <c:v>-0.62803122261304234</c:v>
                </c:pt>
                <c:pt idx="2213">
                  <c:v>7.0660891904577738</c:v>
                </c:pt>
                <c:pt idx="2214">
                  <c:v>-10.188176705998536</c:v>
                </c:pt>
                <c:pt idx="2215">
                  <c:v>-1.485426827170242</c:v>
                </c:pt>
                <c:pt idx="2216">
                  <c:v>9.6444571875092606</c:v>
                </c:pt>
                <c:pt idx="2217">
                  <c:v>-9.8667637673533513</c:v>
                </c:pt>
                <c:pt idx="2218">
                  <c:v>0.37784693997042706</c:v>
                </c:pt>
                <c:pt idx="2219">
                  <c:v>0.65734842610283806</c:v>
                </c:pt>
                <c:pt idx="2220">
                  <c:v>1.5841612260319176</c:v>
                </c:pt>
                <c:pt idx="2221">
                  <c:v>-15.904399421380555</c:v>
                </c:pt>
                <c:pt idx="2222">
                  <c:v>0.72869797818260562</c:v>
                </c:pt>
                <c:pt idx="2223">
                  <c:v>-5.7548875021634682</c:v>
                </c:pt>
                <c:pt idx="2224">
                  <c:v>-0.27798474729976519</c:v>
                </c:pt>
                <c:pt idx="2225">
                  <c:v>0.7401328732448893</c:v>
                </c:pt>
                <c:pt idx="2226">
                  <c:v>0.40068220630177404</c:v>
                </c:pt>
                <c:pt idx="2227">
                  <c:v>0.67807190511263782</c:v>
                </c:pt>
                <c:pt idx="2228">
                  <c:v>1.0191088229477048</c:v>
                </c:pt>
                <c:pt idx="2229">
                  <c:v>0.30116953472056479</c:v>
                </c:pt>
                <c:pt idx="2230">
                  <c:v>0.86180270607998055</c:v>
                </c:pt>
                <c:pt idx="2231">
                  <c:v>-9.3822637581148367</c:v>
                </c:pt>
                <c:pt idx="2232">
                  <c:v>-7.0660891904577721</c:v>
                </c:pt>
                <c:pt idx="2233">
                  <c:v>0.35755200461808373</c:v>
                </c:pt>
                <c:pt idx="2234">
                  <c:v>9.8110085449847992E-2</c:v>
                </c:pt>
                <c:pt idx="2235">
                  <c:v>1.4222330006830475</c:v>
                </c:pt>
                <c:pt idx="2236">
                  <c:v>1.3808217839409311</c:v>
                </c:pt>
                <c:pt idx="2237">
                  <c:v>1.2163179069267636</c:v>
                </c:pt>
                <c:pt idx="2238">
                  <c:v>-0.16605718400259925</c:v>
                </c:pt>
                <c:pt idx="2239">
                  <c:v>6.5095028221884982E-2</c:v>
                </c:pt>
                <c:pt idx="2240">
                  <c:v>12.786814143616768</c:v>
                </c:pt>
                <c:pt idx="2241">
                  <c:v>0.5265787474041459</c:v>
                </c:pt>
                <c:pt idx="2242">
                  <c:v>9.0451396030069853E-3</c:v>
                </c:pt>
                <c:pt idx="2243">
                  <c:v>0.18057224564182084</c:v>
                </c:pt>
                <c:pt idx="2244">
                  <c:v>7.6462586799900292</c:v>
                </c:pt>
                <c:pt idx="2245">
                  <c:v>0.60572106088795352</c:v>
                </c:pt>
                <c:pt idx="2246">
                  <c:v>-0.27262045466299145</c:v>
                </c:pt>
                <c:pt idx="2247">
                  <c:v>0.86711474637483776</c:v>
                </c:pt>
                <c:pt idx="2248">
                  <c:v>-5.3457748368417297</c:v>
                </c:pt>
                <c:pt idx="2249">
                  <c:v>0.47830239273686015</c:v>
                </c:pt>
                <c:pt idx="2250">
                  <c:v>0.28379296600059134</c:v>
                </c:pt>
                <c:pt idx="2251">
                  <c:v>0.72270490104103624</c:v>
                </c:pt>
                <c:pt idx="2252">
                  <c:v>11.673897930688602</c:v>
                </c:pt>
                <c:pt idx="2253">
                  <c:v>-0.3048545815284211</c:v>
                </c:pt>
                <c:pt idx="2254">
                  <c:v>11.739921216472936</c:v>
                </c:pt>
                <c:pt idx="2255">
                  <c:v>-0.26303440583379395</c:v>
                </c:pt>
                <c:pt idx="2256">
                  <c:v>-1.7629894021791385E-2</c:v>
                </c:pt>
                <c:pt idx="2257">
                  <c:v>0.2969817377571316</c:v>
                </c:pt>
                <c:pt idx="2258">
                  <c:v>3.4914924676461601</c:v>
                </c:pt>
                <c:pt idx="2259">
                  <c:v>10.91687468418114</c:v>
                </c:pt>
                <c:pt idx="2260">
                  <c:v>2.5718089529538393</c:v>
                </c:pt>
                <c:pt idx="2261">
                  <c:v>7.2756342435313842E-2</c:v>
                </c:pt>
                <c:pt idx="2262">
                  <c:v>-9.9848928365062026E-2</c:v>
                </c:pt>
                <c:pt idx="2263">
                  <c:v>8.832678225519143E-2</c:v>
                </c:pt>
                <c:pt idx="2264">
                  <c:v>0.17870588698452208</c:v>
                </c:pt>
                <c:pt idx="2265">
                  <c:v>0.21916852046216156</c:v>
                </c:pt>
                <c:pt idx="2266">
                  <c:v>-0.17942497318303946</c:v>
                </c:pt>
                <c:pt idx="2267">
                  <c:v>1.2223924213364481</c:v>
                </c:pt>
                <c:pt idx="2268">
                  <c:v>-9.0606959316875546</c:v>
                </c:pt>
                <c:pt idx="2269">
                  <c:v>0.49910176406731827</c:v>
                </c:pt>
                <c:pt idx="2270">
                  <c:v>0.32856683013259519</c:v>
                </c:pt>
                <c:pt idx="2271">
                  <c:v>1.4150374992788439</c:v>
                </c:pt>
                <c:pt idx="2272">
                  <c:v>1.9874469496569156</c:v>
                </c:pt>
                <c:pt idx="2273">
                  <c:v>-8.3822637581148385</c:v>
                </c:pt>
                <c:pt idx="2274">
                  <c:v>2.0992723631160772</c:v>
                </c:pt>
                <c:pt idx="2275">
                  <c:v>-0.15184296302245504</c:v>
                </c:pt>
                <c:pt idx="2276">
                  <c:v>3.6220187912753159E-2</c:v>
                </c:pt>
                <c:pt idx="2277">
                  <c:v>0.40275916950040713</c:v>
                </c:pt>
                <c:pt idx="2278">
                  <c:v>-1.3805799525030428E-2</c:v>
                </c:pt>
                <c:pt idx="2279">
                  <c:v>1.2861180189468353</c:v>
                </c:pt>
                <c:pt idx="2280">
                  <c:v>-0.55486046893173724</c:v>
                </c:pt>
                <c:pt idx="2281">
                  <c:v>0.2209089301611174</c:v>
                </c:pt>
                <c:pt idx="2282">
                  <c:v>-10.966024713800364</c:v>
                </c:pt>
                <c:pt idx="2283">
                  <c:v>0.35954238668714045</c:v>
                </c:pt>
                <c:pt idx="2284">
                  <c:v>0.34330174567992972</c:v>
                </c:pt>
                <c:pt idx="2285">
                  <c:v>2.5839611159090432</c:v>
                </c:pt>
                <c:pt idx="2286">
                  <c:v>0.18844508941311033</c:v>
                </c:pt>
                <c:pt idx="2287">
                  <c:v>0</c:v>
                </c:pt>
                <c:pt idx="2288">
                  <c:v>7.8855420711239507E-2</c:v>
                </c:pt>
                <c:pt idx="2289">
                  <c:v>-7.0660891904577721</c:v>
                </c:pt>
                <c:pt idx="2290">
                  <c:v>0.16463070177279934</c:v>
                </c:pt>
                <c:pt idx="2291">
                  <c:v>4.1552489444506256E-2</c:v>
                </c:pt>
                <c:pt idx="2292">
                  <c:v>-11.307200809140809</c:v>
                </c:pt>
                <c:pt idx="2293">
                  <c:v>-9.0606959316875546</c:v>
                </c:pt>
                <c:pt idx="2294">
                  <c:v>-0.62274390803533575</c:v>
                </c:pt>
                <c:pt idx="2295">
                  <c:v>0.68104960491253319</c:v>
                </c:pt>
                <c:pt idx="2296">
                  <c:v>2.3104553104434142</c:v>
                </c:pt>
                <c:pt idx="2297">
                  <c:v>-1.7009944941682664</c:v>
                </c:pt>
                <c:pt idx="2298">
                  <c:v>-14.510104800885898</c:v>
                </c:pt>
                <c:pt idx="2299">
                  <c:v>-0.15200309344504997</c:v>
                </c:pt>
                <c:pt idx="2300">
                  <c:v>1.1851298730536448</c:v>
                </c:pt>
                <c:pt idx="2301">
                  <c:v>-0.18521487246690779</c:v>
                </c:pt>
                <c:pt idx="2302">
                  <c:v>-10.229619965185119</c:v>
                </c:pt>
                <c:pt idx="2303">
                  <c:v>-7.7135991870113241</c:v>
                </c:pt>
                <c:pt idx="2304">
                  <c:v>0.1699250014423121</c:v>
                </c:pt>
                <c:pt idx="2305">
                  <c:v>9.7598881832218343</c:v>
                </c:pt>
                <c:pt idx="2306">
                  <c:v>0.33014860169233107</c:v>
                </c:pt>
                <c:pt idx="2307">
                  <c:v>-9.0606959316875546</c:v>
                </c:pt>
                <c:pt idx="2308">
                  <c:v>0.45187426745921505</c:v>
                </c:pt>
                <c:pt idx="2309">
                  <c:v>0.31832585820716658</c:v>
                </c:pt>
                <c:pt idx="2310">
                  <c:v>2.8744691179161412</c:v>
                </c:pt>
                <c:pt idx="2311">
                  <c:v>8.3822637581148367</c:v>
                </c:pt>
                <c:pt idx="2312">
                  <c:v>-10.306821202497154</c:v>
                </c:pt>
                <c:pt idx="2313">
                  <c:v>-4.3692338096657197</c:v>
                </c:pt>
                <c:pt idx="2314">
                  <c:v>-9.0660451655115768</c:v>
                </c:pt>
                <c:pt idx="2315">
                  <c:v>0.47980775466908143</c:v>
                </c:pt>
                <c:pt idx="2316">
                  <c:v>4.3390016082463045</c:v>
                </c:pt>
                <c:pt idx="2317">
                  <c:v>0</c:v>
                </c:pt>
                <c:pt idx="2318">
                  <c:v>-10.917372079476841</c:v>
                </c:pt>
                <c:pt idx="2319">
                  <c:v>13.081316989285773</c:v>
                </c:pt>
                <c:pt idx="2320">
                  <c:v>8.8536674601656914E-2</c:v>
                </c:pt>
                <c:pt idx="2321">
                  <c:v>0.14135584924554159</c:v>
                </c:pt>
                <c:pt idx="2322">
                  <c:v>0.36518129284124634</c:v>
                </c:pt>
                <c:pt idx="2323">
                  <c:v>9.5189809291704002</c:v>
                </c:pt>
                <c:pt idx="2324">
                  <c:v>-7.6486571760385464</c:v>
                </c:pt>
                <c:pt idx="2325">
                  <c:v>2.7940297576790232</c:v>
                </c:pt>
                <c:pt idx="2326">
                  <c:v>1.84799690655495</c:v>
                </c:pt>
                <c:pt idx="2327">
                  <c:v>-4.8729674535400775</c:v>
                </c:pt>
                <c:pt idx="2328">
                  <c:v>0.18057224564182114</c:v>
                </c:pt>
                <c:pt idx="2329">
                  <c:v>2.0995356735509145</c:v>
                </c:pt>
                <c:pt idx="2330">
                  <c:v>7.6462586799900292</c:v>
                </c:pt>
                <c:pt idx="2331">
                  <c:v>14.55076682267522</c:v>
                </c:pt>
                <c:pt idx="2332">
                  <c:v>-0.15111773285212793</c:v>
                </c:pt>
                <c:pt idx="2333">
                  <c:v>7.0660891904577721</c:v>
                </c:pt>
                <c:pt idx="2334">
                  <c:v>5.7548875021634682</c:v>
                </c:pt>
                <c:pt idx="2335">
                  <c:v>1.7887481362687525</c:v>
                </c:pt>
                <c:pt idx="2336">
                  <c:v>1.0993295889793349</c:v>
                </c:pt>
                <c:pt idx="2337">
                  <c:v>8.8672787397096631</c:v>
                </c:pt>
                <c:pt idx="2338">
                  <c:v>0.76625990096024466</c:v>
                </c:pt>
                <c:pt idx="2339">
                  <c:v>-2.9671686075326273</c:v>
                </c:pt>
                <c:pt idx="2340">
                  <c:v>-1.2671040701428407</c:v>
                </c:pt>
                <c:pt idx="2341">
                  <c:v>0.30875270613962874</c:v>
                </c:pt>
                <c:pt idx="2342">
                  <c:v>-0.57469416526732919</c:v>
                </c:pt>
                <c:pt idx="2343">
                  <c:v>2.2366079154408726E-2</c:v>
                </c:pt>
                <c:pt idx="2344">
                  <c:v>1.5849625007211563</c:v>
                </c:pt>
                <c:pt idx="2345">
                  <c:v>-7.6462586799900292</c:v>
                </c:pt>
                <c:pt idx="2346">
                  <c:v>0.32757465802850438</c:v>
                </c:pt>
                <c:pt idx="2347">
                  <c:v>3.4558293819571015</c:v>
                </c:pt>
                <c:pt idx="2348">
                  <c:v>0.906590065445805</c:v>
                </c:pt>
                <c:pt idx="2349">
                  <c:v>-0.28688114778816176</c:v>
                </c:pt>
                <c:pt idx="2350">
                  <c:v>0.37842840925059851</c:v>
                </c:pt>
                <c:pt idx="2351">
                  <c:v>-0.31002132820318845</c:v>
                </c:pt>
                <c:pt idx="2352">
                  <c:v>-0.61005348168398665</c:v>
                </c:pt>
                <c:pt idx="2353">
                  <c:v>1.0091891714546606</c:v>
                </c:pt>
                <c:pt idx="2354">
                  <c:v>-0.69797146255034226</c:v>
                </c:pt>
                <c:pt idx="2355">
                  <c:v>0.79970134951416905</c:v>
                </c:pt>
                <c:pt idx="2356">
                  <c:v>8.7655931158989482</c:v>
                </c:pt>
                <c:pt idx="2357">
                  <c:v>0.57574397069177741</c:v>
                </c:pt>
                <c:pt idx="2358">
                  <c:v>0.41129596675772156</c:v>
                </c:pt>
                <c:pt idx="2359">
                  <c:v>-1.0806754956582541E-2</c:v>
                </c:pt>
                <c:pt idx="2360">
                  <c:v>1.6973922574880709</c:v>
                </c:pt>
                <c:pt idx="2361">
                  <c:v>-6.7114195858537076E-2</c:v>
                </c:pt>
                <c:pt idx="2362">
                  <c:v>0.19592020997525694</c:v>
                </c:pt>
                <c:pt idx="2363">
                  <c:v>0.50462039240355283</c:v>
                </c:pt>
                <c:pt idx="2364">
                  <c:v>1.0459862052741806</c:v>
                </c:pt>
                <c:pt idx="2365">
                  <c:v>-1.3873811563759781</c:v>
                </c:pt>
                <c:pt idx="2366">
                  <c:v>-1.4720684443152228</c:v>
                </c:pt>
                <c:pt idx="2367">
                  <c:v>-1.8405217859928034</c:v>
                </c:pt>
                <c:pt idx="2368">
                  <c:v>-12.786882193664699</c:v>
                </c:pt>
                <c:pt idx="2369">
                  <c:v>9.0597950917951025</c:v>
                </c:pt>
                <c:pt idx="2370">
                  <c:v>2.1844245711374275</c:v>
                </c:pt>
                <c:pt idx="2371">
                  <c:v>3.2034265038149176E-16</c:v>
                </c:pt>
                <c:pt idx="2372">
                  <c:v>-0.86314913178749741</c:v>
                </c:pt>
                <c:pt idx="2373">
                  <c:v>0.91982965131601702</c:v>
                </c:pt>
                <c:pt idx="2374">
                  <c:v>0.20858662181141729</c:v>
                </c:pt>
                <c:pt idx="2375">
                  <c:v>0.27130202181739432</c:v>
                </c:pt>
                <c:pt idx="2376">
                  <c:v>0.27798474729976524</c:v>
                </c:pt>
                <c:pt idx="2377">
                  <c:v>-1.1533934515462192</c:v>
                </c:pt>
                <c:pt idx="2378">
                  <c:v>1</c:v>
                </c:pt>
                <c:pt idx="2379">
                  <c:v>-1.2186215636711162</c:v>
                </c:pt>
                <c:pt idx="2380">
                  <c:v>-0.92193773124339617</c:v>
                </c:pt>
                <c:pt idx="2381">
                  <c:v>1.1011987227735585</c:v>
                </c:pt>
                <c:pt idx="2382">
                  <c:v>0.88752527074158738</c:v>
                </c:pt>
                <c:pt idx="2383">
                  <c:v>0.14312494209859725</c:v>
                </c:pt>
                <c:pt idx="2384">
                  <c:v>2.5995208532944673E-2</c:v>
                </c:pt>
                <c:pt idx="2385">
                  <c:v>4.3816232292489564E-2</c:v>
                </c:pt>
                <c:pt idx="2386">
                  <c:v>6.9068905956085187</c:v>
                </c:pt>
                <c:pt idx="2387">
                  <c:v>0.65173323864666066</c:v>
                </c:pt>
                <c:pt idx="2388">
                  <c:v>0.20909559872299033</c:v>
                </c:pt>
                <c:pt idx="2389">
                  <c:v>12.208640808558251</c:v>
                </c:pt>
                <c:pt idx="2390">
                  <c:v>8.3822637581148367</c:v>
                </c:pt>
                <c:pt idx="2391">
                  <c:v>7.6462586799900292</c:v>
                </c:pt>
                <c:pt idx="2392">
                  <c:v>-1.6017132519074588E-16</c:v>
                </c:pt>
                <c:pt idx="2393">
                  <c:v>-0.60310984743141571</c:v>
                </c:pt>
                <c:pt idx="2394">
                  <c:v>-5.0145863516961112E-3</c:v>
                </c:pt>
                <c:pt idx="2395">
                  <c:v>1.8760676721416185</c:v>
                </c:pt>
                <c:pt idx="2396">
                  <c:v>-0.10405469068633127</c:v>
                </c:pt>
                <c:pt idx="2397">
                  <c:v>0.58256798558077338</c:v>
                </c:pt>
                <c:pt idx="2398">
                  <c:v>8.9330891544858099E-2</c:v>
                </c:pt>
                <c:pt idx="2399">
                  <c:v>0.63005039024969411</c:v>
                </c:pt>
                <c:pt idx="2400">
                  <c:v>0.92599941855622303</c:v>
                </c:pt>
                <c:pt idx="2401">
                  <c:v>0.87206662770083643</c:v>
                </c:pt>
                <c:pt idx="2402">
                  <c:v>0.48522081616876528</c:v>
                </c:pt>
                <c:pt idx="2403">
                  <c:v>-1.1520030934450498</c:v>
                </c:pt>
                <c:pt idx="2404">
                  <c:v>1.1868781347235093</c:v>
                </c:pt>
                <c:pt idx="2405">
                  <c:v>0.38204908732493364</c:v>
                </c:pt>
                <c:pt idx="2406">
                  <c:v>5.3900995975289421</c:v>
                </c:pt>
                <c:pt idx="2407">
                  <c:v>-4.9629478014969317</c:v>
                </c:pt>
                <c:pt idx="2408">
                  <c:v>3.4176460148509649</c:v>
                </c:pt>
                <c:pt idx="2409">
                  <c:v>-7.2905833668300501E-2</c:v>
                </c:pt>
                <c:pt idx="2410">
                  <c:v>-0.72189814607726466</c:v>
                </c:pt>
                <c:pt idx="2411">
                  <c:v>-10.759888183221834</c:v>
                </c:pt>
                <c:pt idx="2412">
                  <c:v>9.6450579349844787</c:v>
                </c:pt>
                <c:pt idx="2413">
                  <c:v>-11.013322673425449</c:v>
                </c:pt>
                <c:pt idx="2414">
                  <c:v>0.10487867544875391</c:v>
                </c:pt>
                <c:pt idx="2415">
                  <c:v>-3.5189428462299985E-2</c:v>
                </c:pt>
                <c:pt idx="2416">
                  <c:v>0.3677317845004871</c:v>
                </c:pt>
                <c:pt idx="2417">
                  <c:v>-1.1587974275212168E-2</c:v>
                </c:pt>
                <c:pt idx="2418">
                  <c:v>-8.0624959257337636</c:v>
                </c:pt>
                <c:pt idx="2419">
                  <c:v>-6.5494638194997705</c:v>
                </c:pt>
                <c:pt idx="2420">
                  <c:v>0.24100809950379526</c:v>
                </c:pt>
                <c:pt idx="2421">
                  <c:v>4.9136479617838269</c:v>
                </c:pt>
                <c:pt idx="2422">
                  <c:v>-6.5698556083309478</c:v>
                </c:pt>
                <c:pt idx="2423">
                  <c:v>-9.6196086435280481</c:v>
                </c:pt>
                <c:pt idx="2424">
                  <c:v>1.5999128421871274</c:v>
                </c:pt>
                <c:pt idx="2425">
                  <c:v>2.0350469470992008</c:v>
                </c:pt>
                <c:pt idx="2426">
                  <c:v>0.14438990933517493</c:v>
                </c:pt>
                <c:pt idx="2427">
                  <c:v>-8.5698556083309487</c:v>
                </c:pt>
                <c:pt idx="2428">
                  <c:v>0.86220148345404424</c:v>
                </c:pt>
                <c:pt idx="2429">
                  <c:v>1.4558293819571013</c:v>
                </c:pt>
                <c:pt idx="2430">
                  <c:v>-4.2765427731258585</c:v>
                </c:pt>
                <c:pt idx="2431">
                  <c:v>0.8465549323810434</c:v>
                </c:pt>
                <c:pt idx="2432">
                  <c:v>-0.63742992061529169</c:v>
                </c:pt>
                <c:pt idx="2433">
                  <c:v>-0.94168543520959946</c:v>
                </c:pt>
                <c:pt idx="2434">
                  <c:v>-0.25947658642060456</c:v>
                </c:pt>
                <c:pt idx="2435">
                  <c:v>0.15527822547791054</c:v>
                </c:pt>
                <c:pt idx="2436">
                  <c:v>-3.2165254143044519</c:v>
                </c:pt>
                <c:pt idx="2437">
                  <c:v>6.4130337419715258E-2</c:v>
                </c:pt>
                <c:pt idx="2438">
                  <c:v>0.43063435432986258</c:v>
                </c:pt>
                <c:pt idx="2439">
                  <c:v>0.73696559416620611</c:v>
                </c:pt>
                <c:pt idx="2440">
                  <c:v>0.58496250072115641</c:v>
                </c:pt>
                <c:pt idx="2441">
                  <c:v>1.0727563424353141</c:v>
                </c:pt>
                <c:pt idx="2442">
                  <c:v>-6.7114195858537409E-2</c:v>
                </c:pt>
                <c:pt idx="2443">
                  <c:v>0.33257533908687115</c:v>
                </c:pt>
                <c:pt idx="2444">
                  <c:v>0.44745897697122117</c:v>
                </c:pt>
                <c:pt idx="2445">
                  <c:v>2.5607149544744789</c:v>
                </c:pt>
                <c:pt idx="2446">
                  <c:v>0.17687776208407946</c:v>
                </c:pt>
                <c:pt idx="2447">
                  <c:v>1.8112383565448325</c:v>
                </c:pt>
                <c:pt idx="2448">
                  <c:v>-11.551067348664397</c:v>
                </c:pt>
                <c:pt idx="2449">
                  <c:v>1.2843506370708864</c:v>
                </c:pt>
                <c:pt idx="2450">
                  <c:v>1.6780719051126378</c:v>
                </c:pt>
                <c:pt idx="2451">
                  <c:v>1.7472339296200334</c:v>
                </c:pt>
                <c:pt idx="2452">
                  <c:v>-8.4404198357811673</c:v>
                </c:pt>
                <c:pt idx="2453">
                  <c:v>-0.43115716464212073</c:v>
                </c:pt>
                <c:pt idx="2454">
                  <c:v>-2.3890586440315968</c:v>
                </c:pt>
                <c:pt idx="2455">
                  <c:v>8.6462586799900301</c:v>
                </c:pt>
                <c:pt idx="2456">
                  <c:v>-0.37851162325372989</c:v>
                </c:pt>
                <c:pt idx="2457">
                  <c:v>-9.0606959316875546</c:v>
                </c:pt>
                <c:pt idx="2458">
                  <c:v>-5.0373079088933492</c:v>
                </c:pt>
                <c:pt idx="2459">
                  <c:v>-3.1193418441791809E-3</c:v>
                </c:pt>
                <c:pt idx="2460">
                  <c:v>-15.530772085621976</c:v>
                </c:pt>
                <c:pt idx="2461">
                  <c:v>-0.15731200483011537</c:v>
                </c:pt>
                <c:pt idx="2462">
                  <c:v>0.39453184384420253</c:v>
                </c:pt>
                <c:pt idx="2463">
                  <c:v>-0.41063232015884277</c:v>
                </c:pt>
                <c:pt idx="2464">
                  <c:v>1.0689473537174918</c:v>
                </c:pt>
                <c:pt idx="2465">
                  <c:v>0.93933721809337578</c:v>
                </c:pt>
                <c:pt idx="2466">
                  <c:v>-7.0660891904577721</c:v>
                </c:pt>
                <c:pt idx="2467">
                  <c:v>-0.69953831539955968</c:v>
                </c:pt>
                <c:pt idx="2468">
                  <c:v>0.42316975453176486</c:v>
                </c:pt>
                <c:pt idx="2469">
                  <c:v>3.8567656259487264E-2</c:v>
                </c:pt>
                <c:pt idx="2470">
                  <c:v>-0.2655111361260063</c:v>
                </c:pt>
                <c:pt idx="2471">
                  <c:v>0.7267154974724489</c:v>
                </c:pt>
                <c:pt idx="2472">
                  <c:v>-0.21887107460192459</c:v>
                </c:pt>
                <c:pt idx="2473">
                  <c:v>-11.013322673425447</c:v>
                </c:pt>
                <c:pt idx="2474">
                  <c:v>0</c:v>
                </c:pt>
                <c:pt idx="2475">
                  <c:v>-7.0660891904577721</c:v>
                </c:pt>
                <c:pt idx="2476">
                  <c:v>-8.1071610647317577E-2</c:v>
                </c:pt>
                <c:pt idx="2477">
                  <c:v>-3.420529816303334</c:v>
                </c:pt>
                <c:pt idx="2478">
                  <c:v>1.9779736936700012</c:v>
                </c:pt>
                <c:pt idx="2479">
                  <c:v>2.6111675710685502</c:v>
                </c:pt>
                <c:pt idx="2480">
                  <c:v>0.12199052437861055</c:v>
                </c:pt>
                <c:pt idx="2481">
                  <c:v>-0.96252529458133707</c:v>
                </c:pt>
                <c:pt idx="2482">
                  <c:v>4.9301603749313658</c:v>
                </c:pt>
                <c:pt idx="2483">
                  <c:v>0</c:v>
                </c:pt>
                <c:pt idx="2484">
                  <c:v>5.4447784022376509E-2</c:v>
                </c:pt>
                <c:pt idx="2485">
                  <c:v>1.1243281350022019</c:v>
                </c:pt>
                <c:pt idx="2486">
                  <c:v>-1</c:v>
                </c:pt>
                <c:pt idx="2487">
                  <c:v>1.4150374992788439</c:v>
                </c:pt>
                <c:pt idx="2488">
                  <c:v>8.8672787397096631</c:v>
                </c:pt>
                <c:pt idx="2489">
                  <c:v>1.4093909361377017</c:v>
                </c:pt>
                <c:pt idx="2490">
                  <c:v>0.38702312310924708</c:v>
                </c:pt>
                <c:pt idx="2491">
                  <c:v>3.5206476872394425</c:v>
                </c:pt>
                <c:pt idx="2492">
                  <c:v>-0.30932805810772906</c:v>
                </c:pt>
                <c:pt idx="2493">
                  <c:v>0.44043704178745946</c:v>
                </c:pt>
                <c:pt idx="2494">
                  <c:v>1.0874628412503391</c:v>
                </c:pt>
                <c:pt idx="2495">
                  <c:v>-11.344665782303407</c:v>
                </c:pt>
                <c:pt idx="2496">
                  <c:v>-1.3200064228871031</c:v>
                </c:pt>
                <c:pt idx="2497">
                  <c:v>0.99640075894593194</c:v>
                </c:pt>
                <c:pt idx="2498">
                  <c:v>10.965784284662087</c:v>
                </c:pt>
                <c:pt idx="2499">
                  <c:v>-1.5536874489361052</c:v>
                </c:pt>
                <c:pt idx="2500">
                  <c:v>-0.58336128519509045</c:v>
                </c:pt>
                <c:pt idx="2501">
                  <c:v>0.50695998871988301</c:v>
                </c:pt>
                <c:pt idx="2502">
                  <c:v>0.18834494050876988</c:v>
                </c:pt>
                <c:pt idx="2503">
                  <c:v>4.2228235389297146E-2</c:v>
                </c:pt>
                <c:pt idx="2504">
                  <c:v>0.23061292814141668</c:v>
                </c:pt>
                <c:pt idx="2505">
                  <c:v>4.3692338096657197</c:v>
                </c:pt>
                <c:pt idx="2506">
                  <c:v>0.67771262356654238</c:v>
                </c:pt>
                <c:pt idx="2507">
                  <c:v>0.545434136534519</c:v>
                </c:pt>
                <c:pt idx="2508">
                  <c:v>-0.82872857285017076</c:v>
                </c:pt>
                <c:pt idx="2509">
                  <c:v>-0.50618538733703911</c:v>
                </c:pt>
                <c:pt idx="2510">
                  <c:v>-11.34448085696304</c:v>
                </c:pt>
                <c:pt idx="2511">
                  <c:v>0.26303440583379406</c:v>
                </c:pt>
                <c:pt idx="2512">
                  <c:v>0.13240761336981302</c:v>
                </c:pt>
                <c:pt idx="2513">
                  <c:v>1.7953822803915283</c:v>
                </c:pt>
                <c:pt idx="2514">
                  <c:v>-0.32778478103964404</c:v>
                </c:pt>
                <c:pt idx="2515">
                  <c:v>8.7019722159087612E-2</c:v>
                </c:pt>
                <c:pt idx="2516">
                  <c:v>0.22171206525645468</c:v>
                </c:pt>
                <c:pt idx="2517">
                  <c:v>0.89210018929496304</c:v>
                </c:pt>
                <c:pt idx="2518">
                  <c:v>0.17449773123213647</c:v>
                </c:pt>
                <c:pt idx="2519">
                  <c:v>0.18491771591778502</c:v>
                </c:pt>
                <c:pt idx="2520">
                  <c:v>0.54170930276727258</c:v>
                </c:pt>
                <c:pt idx="2521">
                  <c:v>-1.9974781201503933</c:v>
                </c:pt>
                <c:pt idx="2522">
                  <c:v>0.69316124123557754</c:v>
                </c:pt>
                <c:pt idx="2523">
                  <c:v>0.88710594359406647</c:v>
                </c:pt>
                <c:pt idx="2524">
                  <c:v>-9.8249587405285226</c:v>
                </c:pt>
                <c:pt idx="2525">
                  <c:v>6.0732489820306386</c:v>
                </c:pt>
                <c:pt idx="2526">
                  <c:v>0</c:v>
                </c:pt>
                <c:pt idx="2527">
                  <c:v>0.13815914522947056</c:v>
                </c:pt>
                <c:pt idx="2528">
                  <c:v>-8.4387918525782606</c:v>
                </c:pt>
                <c:pt idx="2529">
                  <c:v>-1.6017132519074588E-16</c:v>
                </c:pt>
                <c:pt idx="2530">
                  <c:v>-8.0624959257337636</c:v>
                </c:pt>
                <c:pt idx="2531">
                  <c:v>5.5545888516776376</c:v>
                </c:pt>
                <c:pt idx="2532">
                  <c:v>11.731319031025064</c:v>
                </c:pt>
                <c:pt idx="2533">
                  <c:v>-0.68236424140736496</c:v>
                </c:pt>
                <c:pt idx="2534">
                  <c:v>5.275223002532706</c:v>
                </c:pt>
                <c:pt idx="2535">
                  <c:v>0.35049724708413343</c:v>
                </c:pt>
                <c:pt idx="2536">
                  <c:v>-3.5689191526288647E-2</c:v>
                </c:pt>
                <c:pt idx="2537">
                  <c:v>-2.6210052506466872</c:v>
                </c:pt>
                <c:pt idx="2538">
                  <c:v>-0.29042029362887289</c:v>
                </c:pt>
                <c:pt idx="2539">
                  <c:v>-1.2043170841695281</c:v>
                </c:pt>
                <c:pt idx="2540">
                  <c:v>1.4147371568106226</c:v>
                </c:pt>
                <c:pt idx="2541">
                  <c:v>-9.9953785433536418E-2</c:v>
                </c:pt>
                <c:pt idx="2542">
                  <c:v>1.220505087363321</c:v>
                </c:pt>
                <c:pt idx="2543">
                  <c:v>-9.5196362528432132</c:v>
                </c:pt>
                <c:pt idx="2544">
                  <c:v>2.0681936534778367</c:v>
                </c:pt>
                <c:pt idx="2545">
                  <c:v>13.493521916690295</c:v>
                </c:pt>
                <c:pt idx="2546">
                  <c:v>9.8672787397096631</c:v>
                </c:pt>
                <c:pt idx="2547">
                  <c:v>-16.850056577608587</c:v>
                </c:pt>
                <c:pt idx="2548">
                  <c:v>1.0621175899278552</c:v>
                </c:pt>
                <c:pt idx="2549">
                  <c:v>-10.307580315927396</c:v>
                </c:pt>
                <c:pt idx="2550">
                  <c:v>0.41443725169752488</c:v>
                </c:pt>
                <c:pt idx="2551">
                  <c:v>7.4000581443776775E-2</c:v>
                </c:pt>
                <c:pt idx="2552">
                  <c:v>-6.2396704127682829</c:v>
                </c:pt>
                <c:pt idx="2553">
                  <c:v>9.8137811912170374</c:v>
                </c:pt>
                <c:pt idx="2554">
                  <c:v>0.49162769283872504</c:v>
                </c:pt>
                <c:pt idx="2555">
                  <c:v>0.12211352152612401</c:v>
                </c:pt>
                <c:pt idx="2556">
                  <c:v>1.9428616956064582</c:v>
                </c:pt>
                <c:pt idx="2557">
                  <c:v>-0.37408787109957986</c:v>
                </c:pt>
                <c:pt idx="2558">
                  <c:v>2.6495649259875167</c:v>
                </c:pt>
                <c:pt idx="2559">
                  <c:v>12.68825030913318</c:v>
                </c:pt>
                <c:pt idx="2560">
                  <c:v>7.515735956873959E-2</c:v>
                </c:pt>
                <c:pt idx="2561">
                  <c:v>9.2566118736073205E-2</c:v>
                </c:pt>
                <c:pt idx="2562">
                  <c:v>0.52242103465244349</c:v>
                </c:pt>
                <c:pt idx="2563">
                  <c:v>0.20551070471281785</c:v>
                </c:pt>
                <c:pt idx="2564">
                  <c:v>-0.40024049735076334</c:v>
                </c:pt>
                <c:pt idx="2565">
                  <c:v>2.2123036037128636</c:v>
                </c:pt>
                <c:pt idx="2566">
                  <c:v>-8.0554137741438742E-2</c:v>
                </c:pt>
                <c:pt idx="2567">
                  <c:v>-8.4146006199918161E-2</c:v>
                </c:pt>
                <c:pt idx="2568">
                  <c:v>-2.1431380531510884E-2</c:v>
                </c:pt>
                <c:pt idx="2569">
                  <c:v>-2.2406100720633884</c:v>
                </c:pt>
                <c:pt idx="2570">
                  <c:v>12.381002109550925</c:v>
                </c:pt>
                <c:pt idx="2571">
                  <c:v>3.1937717433966797</c:v>
                </c:pt>
                <c:pt idx="2572">
                  <c:v>-8.0624959257337636</c:v>
                </c:pt>
                <c:pt idx="2573">
                  <c:v>6.5478895935990291</c:v>
                </c:pt>
                <c:pt idx="2574">
                  <c:v>0.87800947562138953</c:v>
                </c:pt>
                <c:pt idx="2575">
                  <c:v>3.4550677464628343</c:v>
                </c:pt>
                <c:pt idx="2576">
                  <c:v>9.2304207950923818</c:v>
                </c:pt>
                <c:pt idx="2577">
                  <c:v>0.13588342808177303</c:v>
                </c:pt>
                <c:pt idx="2578">
                  <c:v>-1.8342404729742827</c:v>
                </c:pt>
                <c:pt idx="2579">
                  <c:v>-11.551067348664397</c:v>
                </c:pt>
                <c:pt idx="2580">
                  <c:v>-1.086508993254675</c:v>
                </c:pt>
                <c:pt idx="2581">
                  <c:v>0.63826072688120505</c:v>
                </c:pt>
                <c:pt idx="2582">
                  <c:v>-0.62803122261304234</c:v>
                </c:pt>
                <c:pt idx="2583">
                  <c:v>1.3269461696539868</c:v>
                </c:pt>
                <c:pt idx="2584">
                  <c:v>1.7179963575996167</c:v>
                </c:pt>
                <c:pt idx="2585">
                  <c:v>-5.9464555026855423</c:v>
                </c:pt>
                <c:pt idx="2586">
                  <c:v>0.35989594508638273</c:v>
                </c:pt>
                <c:pt idx="2587">
                  <c:v>-0.24308481648954908</c:v>
                </c:pt>
                <c:pt idx="2588">
                  <c:v>2.4645720905398982</c:v>
                </c:pt>
                <c:pt idx="2589">
                  <c:v>-6.8018423428650984E-2</c:v>
                </c:pt>
                <c:pt idx="2590">
                  <c:v>0.21759143507262685</c:v>
                </c:pt>
                <c:pt idx="2591">
                  <c:v>0.58101531620449287</c:v>
                </c:pt>
                <c:pt idx="2592">
                  <c:v>-7.6486571760385464</c:v>
                </c:pt>
                <c:pt idx="2593">
                  <c:v>-0.23719701549724223</c:v>
                </c:pt>
                <c:pt idx="2594">
                  <c:v>5.85946539108484E-2</c:v>
                </c:pt>
                <c:pt idx="2595">
                  <c:v>-3.4351504790776879E-2</c:v>
                </c:pt>
                <c:pt idx="2596">
                  <c:v>0.55639334852438516</c:v>
                </c:pt>
                <c:pt idx="2597">
                  <c:v>-0.5095057456286507</c:v>
                </c:pt>
                <c:pt idx="2598">
                  <c:v>-0.52066400722678319</c:v>
                </c:pt>
                <c:pt idx="2599">
                  <c:v>0.38702312310924708</c:v>
                </c:pt>
                <c:pt idx="2600">
                  <c:v>1.0995356735509143</c:v>
                </c:pt>
                <c:pt idx="2601">
                  <c:v>-5.3644351047015499</c:v>
                </c:pt>
                <c:pt idx="2602">
                  <c:v>-1.4960455739713849</c:v>
                </c:pt>
                <c:pt idx="2603">
                  <c:v>-1.1561192019172817</c:v>
                </c:pt>
                <c:pt idx="2604">
                  <c:v>0.29545588352617108</c:v>
                </c:pt>
                <c:pt idx="2605">
                  <c:v>-6.0732489820306386</c:v>
                </c:pt>
                <c:pt idx="2606">
                  <c:v>5.406515703673892E-2</c:v>
                </c:pt>
                <c:pt idx="2607">
                  <c:v>8.1683797593707946E-2</c:v>
                </c:pt>
                <c:pt idx="2608">
                  <c:v>5.7860186958895124E-2</c:v>
                </c:pt>
                <c:pt idx="2609">
                  <c:v>0.84261370985804707</c:v>
                </c:pt>
                <c:pt idx="2610">
                  <c:v>0.15141170379098523</c:v>
                </c:pt>
                <c:pt idx="2611">
                  <c:v>9.1891714546606038E-3</c:v>
                </c:pt>
                <c:pt idx="2612">
                  <c:v>0.33999024055578142</c:v>
                </c:pt>
                <c:pt idx="2613">
                  <c:v>1.7625006862733434</c:v>
                </c:pt>
                <c:pt idx="2614">
                  <c:v>12.451296983981448</c:v>
                </c:pt>
                <c:pt idx="2615">
                  <c:v>5.2867549569274983</c:v>
                </c:pt>
                <c:pt idx="2616">
                  <c:v>4.6685919770581465</c:v>
                </c:pt>
                <c:pt idx="2617">
                  <c:v>-0.28177096841537974</c:v>
                </c:pt>
                <c:pt idx="2618">
                  <c:v>2.184247261875829E-3</c:v>
                </c:pt>
                <c:pt idx="2619">
                  <c:v>10.75933340719466</c:v>
                </c:pt>
                <c:pt idx="2620">
                  <c:v>11.813914767907184</c:v>
                </c:pt>
                <c:pt idx="2621">
                  <c:v>0.61255261720797483</c:v>
                </c:pt>
                <c:pt idx="2622">
                  <c:v>0.11042398969365035</c:v>
                </c:pt>
                <c:pt idx="2623">
                  <c:v>2.5124500009367883</c:v>
                </c:pt>
                <c:pt idx="2624">
                  <c:v>-0.37345839552744448</c:v>
                </c:pt>
                <c:pt idx="2625">
                  <c:v>9.7604427459966399</c:v>
                </c:pt>
                <c:pt idx="2626">
                  <c:v>0.71741279674480551</c:v>
                </c:pt>
                <c:pt idx="2627">
                  <c:v>1.0892673380970874</c:v>
                </c:pt>
                <c:pt idx="2628">
                  <c:v>0.95693127810811429</c:v>
                </c:pt>
                <c:pt idx="2629">
                  <c:v>2.7162070339994089</c:v>
                </c:pt>
                <c:pt idx="2630">
                  <c:v>-2.2801079191927354</c:v>
                </c:pt>
                <c:pt idx="2631">
                  <c:v>2.9971174914668786</c:v>
                </c:pt>
                <c:pt idx="2632">
                  <c:v>0.11005354546491385</c:v>
                </c:pt>
                <c:pt idx="2633">
                  <c:v>2.1134580497832842</c:v>
                </c:pt>
                <c:pt idx="2634">
                  <c:v>7.8002512001273172E-2</c:v>
                </c:pt>
                <c:pt idx="2635">
                  <c:v>0.33703498727757064</c:v>
                </c:pt>
                <c:pt idx="2636">
                  <c:v>-4.5397256145315685</c:v>
                </c:pt>
                <c:pt idx="2637">
                  <c:v>-8.0624959257337636</c:v>
                </c:pt>
                <c:pt idx="2638">
                  <c:v>1.8067368007795586</c:v>
                </c:pt>
                <c:pt idx="2639">
                  <c:v>2.9465024515073757</c:v>
                </c:pt>
                <c:pt idx="2640">
                  <c:v>-0.81016555968094017</c:v>
                </c:pt>
                <c:pt idx="2641">
                  <c:v>-0.65202985730167196</c:v>
                </c:pt>
                <c:pt idx="2642">
                  <c:v>2.1627295000381084</c:v>
                </c:pt>
                <c:pt idx="2643">
                  <c:v>12.229019050893521</c:v>
                </c:pt>
                <c:pt idx="2644">
                  <c:v>2.1627295000381084</c:v>
                </c:pt>
                <c:pt idx="2645">
                  <c:v>0.73081336718461121</c:v>
                </c:pt>
                <c:pt idx="2646">
                  <c:v>2.4059923596758366</c:v>
                </c:pt>
                <c:pt idx="2647">
                  <c:v>-7.6486571760385464</c:v>
                </c:pt>
                <c:pt idx="2648">
                  <c:v>-8.8454900509443757</c:v>
                </c:pt>
                <c:pt idx="2649">
                  <c:v>-1.0728328800114422</c:v>
                </c:pt>
                <c:pt idx="2650">
                  <c:v>4.9812727919310946</c:v>
                </c:pt>
                <c:pt idx="2651">
                  <c:v>2.8127684182439685</c:v>
                </c:pt>
                <c:pt idx="2652">
                  <c:v>0.53897629544697612</c:v>
                </c:pt>
                <c:pt idx="2653">
                  <c:v>-0.79219511488659811</c:v>
                </c:pt>
                <c:pt idx="2654">
                  <c:v>-2.2720076500083529E-2</c:v>
                </c:pt>
                <c:pt idx="2655">
                  <c:v>-0.25375659224578301</c:v>
                </c:pt>
                <c:pt idx="2656">
                  <c:v>0.66439696821556127</c:v>
                </c:pt>
                <c:pt idx="2657">
                  <c:v>0.47643804394298733</c:v>
                </c:pt>
                <c:pt idx="2658">
                  <c:v>0.39492992583026892</c:v>
                </c:pt>
                <c:pt idx="2659">
                  <c:v>0.43784738218692987</c:v>
                </c:pt>
                <c:pt idx="2660">
                  <c:v>0.9413240926723927</c:v>
                </c:pt>
                <c:pt idx="2661">
                  <c:v>0.23627201034265374</c:v>
                </c:pt>
                <c:pt idx="2662">
                  <c:v>5.4447784022376197E-2</c:v>
                </c:pt>
                <c:pt idx="2663">
                  <c:v>0.34042443850475179</c:v>
                </c:pt>
                <c:pt idx="2664">
                  <c:v>0.18371195317238806</c:v>
                </c:pt>
                <c:pt idx="2665">
                  <c:v>-6.413033741971591E-2</c:v>
                </c:pt>
                <c:pt idx="2666">
                  <c:v>0.83007499855768807</c:v>
                </c:pt>
                <c:pt idx="2667">
                  <c:v>1.3561438102252754</c:v>
                </c:pt>
                <c:pt idx="2668">
                  <c:v>0.51189903853143293</c:v>
                </c:pt>
                <c:pt idx="2669">
                  <c:v>0.59052202606305693</c:v>
                </c:pt>
                <c:pt idx="2670">
                  <c:v>1.0077634001196827</c:v>
                </c:pt>
                <c:pt idx="2671">
                  <c:v>-0.23207409665034848</c:v>
                </c:pt>
                <c:pt idx="2672">
                  <c:v>0.11803712217130889</c:v>
                </c:pt>
                <c:pt idx="2673">
                  <c:v>-5.0626073069968282E-2</c:v>
                </c:pt>
                <c:pt idx="2674">
                  <c:v>0.35049724708413343</c:v>
                </c:pt>
                <c:pt idx="2675">
                  <c:v>0.78816804682376429</c:v>
                </c:pt>
                <c:pt idx="2676">
                  <c:v>-0.10852445677816887</c:v>
                </c:pt>
                <c:pt idx="2677">
                  <c:v>1.9786263492074332</c:v>
                </c:pt>
                <c:pt idx="2678">
                  <c:v>1.0051617051157788</c:v>
                </c:pt>
                <c:pt idx="2679">
                  <c:v>-0.30281927193965757</c:v>
                </c:pt>
                <c:pt idx="2680">
                  <c:v>-1.3923174227787605</c:v>
                </c:pt>
                <c:pt idx="2681">
                  <c:v>-0.26006283930250312</c:v>
                </c:pt>
                <c:pt idx="2682">
                  <c:v>0.29956028185890821</c:v>
                </c:pt>
                <c:pt idx="2683">
                  <c:v>-5.6111879572032661E-2</c:v>
                </c:pt>
                <c:pt idx="2684">
                  <c:v>-0.16992500144231246</c:v>
                </c:pt>
                <c:pt idx="2685">
                  <c:v>1.0183785293148548</c:v>
                </c:pt>
                <c:pt idx="2686">
                  <c:v>-2.2977617837566102</c:v>
                </c:pt>
                <c:pt idx="2687">
                  <c:v>-10.759610821875045</c:v>
                </c:pt>
                <c:pt idx="2688">
                  <c:v>2.9775804161049666</c:v>
                </c:pt>
                <c:pt idx="2689">
                  <c:v>0.1269121124822194</c:v>
                </c:pt>
                <c:pt idx="2690">
                  <c:v>-4.0077439375334999E-2</c:v>
                </c:pt>
                <c:pt idx="2691">
                  <c:v>-8.0531338312012091E-2</c:v>
                </c:pt>
                <c:pt idx="2692">
                  <c:v>0.44541114832236256</c:v>
                </c:pt>
                <c:pt idx="2693">
                  <c:v>0.17525844574535301</c:v>
                </c:pt>
                <c:pt idx="2694">
                  <c:v>1.2630344058337937</c:v>
                </c:pt>
                <c:pt idx="2695">
                  <c:v>16.711747622866486</c:v>
                </c:pt>
                <c:pt idx="2696">
                  <c:v>1.2072832300574972E-2</c:v>
                </c:pt>
                <c:pt idx="2697">
                  <c:v>1.1296352804165952</c:v>
                </c:pt>
                <c:pt idx="2698">
                  <c:v>0.20759541940836698</c:v>
                </c:pt>
                <c:pt idx="2699">
                  <c:v>1.4571403271094485</c:v>
                </c:pt>
                <c:pt idx="2700">
                  <c:v>-10.703038388986418</c:v>
                </c:pt>
                <c:pt idx="2701">
                  <c:v>12.534627120019968</c:v>
                </c:pt>
                <c:pt idx="2702">
                  <c:v>0.43604377552623358</c:v>
                </c:pt>
                <c:pt idx="2703">
                  <c:v>-1.9791224380382124</c:v>
                </c:pt>
                <c:pt idx="2704">
                  <c:v>5.8416686225322083E-2</c:v>
                </c:pt>
                <c:pt idx="2705">
                  <c:v>-0.2350200296641973</c:v>
                </c:pt>
                <c:pt idx="2706">
                  <c:v>1.1154772174199363</c:v>
                </c:pt>
                <c:pt idx="2707">
                  <c:v>-7.4767768401972412E-2</c:v>
                </c:pt>
                <c:pt idx="2708">
                  <c:v>1.4899821686500487</c:v>
                </c:pt>
                <c:pt idx="2709">
                  <c:v>5.3439258961460415E-2</c:v>
                </c:pt>
                <c:pt idx="2710">
                  <c:v>7.9263278524653674E-2</c:v>
                </c:pt>
                <c:pt idx="2711">
                  <c:v>-1.4493074013635898</c:v>
                </c:pt>
                <c:pt idx="2712">
                  <c:v>0.63285719082546776</c:v>
                </c:pt>
                <c:pt idx="2713">
                  <c:v>0.75714347610383637</c:v>
                </c:pt>
                <c:pt idx="2714">
                  <c:v>0.50250034052918358</c:v>
                </c:pt>
                <c:pt idx="2715">
                  <c:v>-0.53172047944417689</c:v>
                </c:pt>
                <c:pt idx="2716">
                  <c:v>-5.6583528366367597E-2</c:v>
                </c:pt>
                <c:pt idx="2717">
                  <c:v>-10.059344460824425</c:v>
                </c:pt>
                <c:pt idx="2718">
                  <c:v>0.35989594508638273</c:v>
                </c:pt>
                <c:pt idx="2719">
                  <c:v>-0.74470717294649347</c:v>
                </c:pt>
                <c:pt idx="2720">
                  <c:v>11.103287808412022</c:v>
                </c:pt>
                <c:pt idx="2721">
                  <c:v>-8.0624959257337636</c:v>
                </c:pt>
                <c:pt idx="2722">
                  <c:v>-2.236781302845443E-2</c:v>
                </c:pt>
                <c:pt idx="2723">
                  <c:v>0.80735492205760406</c:v>
                </c:pt>
                <c:pt idx="2724">
                  <c:v>-8.8041310211833181</c:v>
                </c:pt>
                <c:pt idx="2725">
                  <c:v>0.21978120787991023</c:v>
                </c:pt>
                <c:pt idx="2726">
                  <c:v>4.6222045321548153</c:v>
                </c:pt>
                <c:pt idx="2727">
                  <c:v>11.518653155673389</c:v>
                </c:pt>
                <c:pt idx="2728">
                  <c:v>0.14809863898913392</c:v>
                </c:pt>
                <c:pt idx="2729">
                  <c:v>1.7203143536160428</c:v>
                </c:pt>
                <c:pt idx="2730">
                  <c:v>-0.10842245988598564</c:v>
                </c:pt>
                <c:pt idx="2731">
                  <c:v>0.14846769336101834</c:v>
                </c:pt>
                <c:pt idx="2732">
                  <c:v>-6.5494638194997705</c:v>
                </c:pt>
                <c:pt idx="2733">
                  <c:v>0.51457317282975801</c:v>
                </c:pt>
                <c:pt idx="2734">
                  <c:v>-0.14002351572845037</c:v>
                </c:pt>
                <c:pt idx="2735">
                  <c:v>-0.15936486142093614</c:v>
                </c:pt>
                <c:pt idx="2736">
                  <c:v>15.489346240719101</c:v>
                </c:pt>
                <c:pt idx="2737">
                  <c:v>0.11417101991931101</c:v>
                </c:pt>
                <c:pt idx="2738">
                  <c:v>-10.966024713800364</c:v>
                </c:pt>
                <c:pt idx="2739">
                  <c:v>8.0606959316875546</c:v>
                </c:pt>
                <c:pt idx="2740">
                  <c:v>3.9696263509564811</c:v>
                </c:pt>
                <c:pt idx="2741">
                  <c:v>-1.2479275134435852</c:v>
                </c:pt>
                <c:pt idx="2742">
                  <c:v>4.3068721891885937E-2</c:v>
                </c:pt>
                <c:pt idx="2743">
                  <c:v>0.14852252471008787</c:v>
                </c:pt>
                <c:pt idx="2744">
                  <c:v>-9.5026607385772371E-2</c:v>
                </c:pt>
                <c:pt idx="2745">
                  <c:v>11.059119092544519</c:v>
                </c:pt>
                <c:pt idx="2746">
                  <c:v>-0.30673788393195511</c:v>
                </c:pt>
                <c:pt idx="2747">
                  <c:v>6.0732489820306386</c:v>
                </c:pt>
                <c:pt idx="2748">
                  <c:v>2.3200064228871029</c:v>
                </c:pt>
                <c:pt idx="2749">
                  <c:v>0.21330454850848898</c:v>
                </c:pt>
                <c:pt idx="2750">
                  <c:v>-0.40599235967583697</c:v>
                </c:pt>
                <c:pt idx="2751">
                  <c:v>-7.0660891904577721</c:v>
                </c:pt>
                <c:pt idx="2752">
                  <c:v>-0.47353049535916902</c:v>
                </c:pt>
                <c:pt idx="2753">
                  <c:v>-1.0836579290469099</c:v>
                </c:pt>
                <c:pt idx="2754">
                  <c:v>-7.9339856544504279</c:v>
                </c:pt>
                <c:pt idx="2755">
                  <c:v>3.9971174914668786</c:v>
                </c:pt>
                <c:pt idx="2756">
                  <c:v>-3.4577933093073789</c:v>
                </c:pt>
                <c:pt idx="2757">
                  <c:v>12.965904504239749</c:v>
                </c:pt>
                <c:pt idx="2758">
                  <c:v>2.5153570332352895</c:v>
                </c:pt>
                <c:pt idx="2759">
                  <c:v>6.9918704810764482E-2</c:v>
                </c:pt>
                <c:pt idx="2760">
                  <c:v>-0.52574645773017514</c:v>
                </c:pt>
                <c:pt idx="2761">
                  <c:v>0.10584674555992438</c:v>
                </c:pt>
                <c:pt idx="2762">
                  <c:v>11.485158443755667</c:v>
                </c:pt>
                <c:pt idx="2763">
                  <c:v>0.25475492806922739</c:v>
                </c:pt>
                <c:pt idx="2764">
                  <c:v>1.0310268956206243</c:v>
                </c:pt>
                <c:pt idx="2765">
                  <c:v>7.6486571760385464</c:v>
                </c:pt>
                <c:pt idx="2766">
                  <c:v>-10.966265102877133</c:v>
                </c:pt>
                <c:pt idx="2767">
                  <c:v>-4.4565552433444143E-2</c:v>
                </c:pt>
                <c:pt idx="2768">
                  <c:v>2.253590965124209</c:v>
                </c:pt>
                <c:pt idx="2769">
                  <c:v>9.3822637581148385</c:v>
                </c:pt>
                <c:pt idx="2770">
                  <c:v>5.4367406290239959</c:v>
                </c:pt>
                <c:pt idx="2771">
                  <c:v>4.3393992311137684</c:v>
                </c:pt>
                <c:pt idx="2772">
                  <c:v>1</c:v>
                </c:pt>
                <c:pt idx="2773">
                  <c:v>0.70748563656093111</c:v>
                </c:pt>
                <c:pt idx="2774">
                  <c:v>-12.307011018304399</c:v>
                </c:pt>
                <c:pt idx="2775">
                  <c:v>5.08746284125034</c:v>
                </c:pt>
                <c:pt idx="2776">
                  <c:v>1.6717673282584291</c:v>
                </c:pt>
                <c:pt idx="2777">
                  <c:v>-6.9262662437113723E-2</c:v>
                </c:pt>
                <c:pt idx="2778">
                  <c:v>0.82927372386844889</c:v>
                </c:pt>
                <c:pt idx="2779">
                  <c:v>0.1543281463912943</c:v>
                </c:pt>
                <c:pt idx="2780">
                  <c:v>-1.1508929009771143</c:v>
                </c:pt>
                <c:pt idx="2781">
                  <c:v>0.73011192312514384</c:v>
                </c:pt>
                <c:pt idx="2782">
                  <c:v>-9.9667457608995313</c:v>
                </c:pt>
                <c:pt idx="2783">
                  <c:v>-0.28239973070072522</c:v>
                </c:pt>
                <c:pt idx="2784">
                  <c:v>-0.5477638827669068</c:v>
                </c:pt>
                <c:pt idx="2785">
                  <c:v>0.37521151878565534</c:v>
                </c:pt>
                <c:pt idx="2786">
                  <c:v>0.39840682473472327</c:v>
                </c:pt>
                <c:pt idx="2787">
                  <c:v>-1.320847019497031</c:v>
                </c:pt>
                <c:pt idx="2788">
                  <c:v>8.865761982039673E-2</c:v>
                </c:pt>
                <c:pt idx="2789">
                  <c:v>2.1575412769864801</c:v>
                </c:pt>
                <c:pt idx="2790">
                  <c:v>3.8015701598560357E-3</c:v>
                </c:pt>
                <c:pt idx="2791">
                  <c:v>-9.0606959316875546</c:v>
                </c:pt>
                <c:pt idx="2792">
                  <c:v>-2.4811266897366164</c:v>
                </c:pt>
                <c:pt idx="2793">
                  <c:v>7.0660891904577738</c:v>
                </c:pt>
                <c:pt idx="2794">
                  <c:v>1.7553776312800868</c:v>
                </c:pt>
                <c:pt idx="2795">
                  <c:v>0.11547721741993618</c:v>
                </c:pt>
                <c:pt idx="2796">
                  <c:v>0.24977830913152693</c:v>
                </c:pt>
                <c:pt idx="2797">
                  <c:v>-4.3692338096657197</c:v>
                </c:pt>
                <c:pt idx="2798">
                  <c:v>-1.8162880468276119</c:v>
                </c:pt>
                <c:pt idx="2799">
                  <c:v>1.9015962959390058</c:v>
                </c:pt>
                <c:pt idx="2800">
                  <c:v>-9.2304207950923818</c:v>
                </c:pt>
                <c:pt idx="2801">
                  <c:v>4.3692338096657197</c:v>
                </c:pt>
                <c:pt idx="2802">
                  <c:v>0.11883622950985068</c:v>
                </c:pt>
                <c:pt idx="2803">
                  <c:v>1.8001594206534002</c:v>
                </c:pt>
                <c:pt idx="2804">
                  <c:v>0.58376275425626512</c:v>
                </c:pt>
                <c:pt idx="2805">
                  <c:v>0.23446525363702297</c:v>
                </c:pt>
                <c:pt idx="2806">
                  <c:v>1.1255308820838594</c:v>
                </c:pt>
                <c:pt idx="2807">
                  <c:v>-0.66274362163154932</c:v>
                </c:pt>
                <c:pt idx="2808">
                  <c:v>-9.0606959316875546</c:v>
                </c:pt>
                <c:pt idx="2809">
                  <c:v>0.19993757050875202</c:v>
                </c:pt>
                <c:pt idx="2810">
                  <c:v>-0.25197056618086716</c:v>
                </c:pt>
                <c:pt idx="2811">
                  <c:v>9.9941437873906774E-2</c:v>
                </c:pt>
                <c:pt idx="2812">
                  <c:v>-3.768140351567514</c:v>
                </c:pt>
                <c:pt idx="2813">
                  <c:v>-11.10372492250138</c:v>
                </c:pt>
                <c:pt idx="2814">
                  <c:v>0.79071116593773216</c:v>
                </c:pt>
                <c:pt idx="2815">
                  <c:v>10.582769240382088</c:v>
                </c:pt>
                <c:pt idx="2816">
                  <c:v>0.21775352653292729</c:v>
                </c:pt>
                <c:pt idx="2817">
                  <c:v>0.65486451395131251</c:v>
                </c:pt>
                <c:pt idx="2818">
                  <c:v>1.7859797339784464</c:v>
                </c:pt>
                <c:pt idx="2819">
                  <c:v>11.013555309891467</c:v>
                </c:pt>
                <c:pt idx="2820">
                  <c:v>0.55618612430097703</c:v>
                </c:pt>
                <c:pt idx="2821">
                  <c:v>12.688396028545542</c:v>
                </c:pt>
                <c:pt idx="2822">
                  <c:v>-7.0660891904577721</c:v>
                </c:pt>
                <c:pt idx="2823">
                  <c:v>-0.66814655480851259</c:v>
                </c:pt>
                <c:pt idx="2824">
                  <c:v>2.5205868417691693</c:v>
                </c:pt>
                <c:pt idx="2825">
                  <c:v>11.030008239747771</c:v>
                </c:pt>
                <c:pt idx="2826">
                  <c:v>0.51068973834253029</c:v>
                </c:pt>
                <c:pt idx="2827">
                  <c:v>1.6862458365583377</c:v>
                </c:pt>
                <c:pt idx="2828">
                  <c:v>1.5691329716851339</c:v>
                </c:pt>
                <c:pt idx="2829">
                  <c:v>0.34330174567992972</c:v>
                </c:pt>
                <c:pt idx="2830">
                  <c:v>0.17415312474754346</c:v>
                </c:pt>
                <c:pt idx="2831">
                  <c:v>-6.6067721941304516E-2</c:v>
                </c:pt>
                <c:pt idx="2832">
                  <c:v>-9.0197808971577989E-2</c:v>
                </c:pt>
                <c:pt idx="2833">
                  <c:v>0.11103131238874395</c:v>
                </c:pt>
                <c:pt idx="2834">
                  <c:v>0.92599941855622336</c:v>
                </c:pt>
                <c:pt idx="2835">
                  <c:v>0.94230713283165413</c:v>
                </c:pt>
                <c:pt idx="2836">
                  <c:v>6.6062730069665685</c:v>
                </c:pt>
                <c:pt idx="2837">
                  <c:v>8.3837042924740537</c:v>
                </c:pt>
                <c:pt idx="2838">
                  <c:v>9.6444571875092606</c:v>
                </c:pt>
                <c:pt idx="2839">
                  <c:v>-12.501920096027913</c:v>
                </c:pt>
                <c:pt idx="2840">
                  <c:v>-3.9393352948218157</c:v>
                </c:pt>
                <c:pt idx="2841">
                  <c:v>11.813914767907184</c:v>
                </c:pt>
                <c:pt idx="2842">
                  <c:v>-0.72128397193393623</c:v>
                </c:pt>
                <c:pt idx="2843">
                  <c:v>13.287808556012996</c:v>
                </c:pt>
                <c:pt idx="2844">
                  <c:v>0.63005039024969411</c:v>
                </c:pt>
                <c:pt idx="2845">
                  <c:v>-0.11232870010287639</c:v>
                </c:pt>
                <c:pt idx="2846">
                  <c:v>-3.9242726738367546</c:v>
                </c:pt>
                <c:pt idx="2847">
                  <c:v>13.501878641060713</c:v>
                </c:pt>
                <c:pt idx="2848">
                  <c:v>0.10785598976066778</c:v>
                </c:pt>
                <c:pt idx="2849">
                  <c:v>0.58316025808717065</c:v>
                </c:pt>
                <c:pt idx="2850">
                  <c:v>1.6750378450230041</c:v>
                </c:pt>
                <c:pt idx="2851">
                  <c:v>-0.24597924165406354</c:v>
                </c:pt>
                <c:pt idx="2852">
                  <c:v>0.30023302378804373</c:v>
                </c:pt>
                <c:pt idx="2853">
                  <c:v>10.917123403264748</c:v>
                </c:pt>
                <c:pt idx="2854">
                  <c:v>3.0233659237393229</c:v>
                </c:pt>
                <c:pt idx="2855">
                  <c:v>0.40747222215865903</c:v>
                </c:pt>
                <c:pt idx="2856">
                  <c:v>0.67005443750874849</c:v>
                </c:pt>
                <c:pt idx="2857">
                  <c:v>-4.7305714778356968E-2</c:v>
                </c:pt>
                <c:pt idx="2858">
                  <c:v>0.84799690655495008</c:v>
                </c:pt>
                <c:pt idx="2859">
                  <c:v>0.96886148819109597</c:v>
                </c:pt>
                <c:pt idx="2860">
                  <c:v>0.60203601408009777</c:v>
                </c:pt>
                <c:pt idx="2861">
                  <c:v>-7.9071570991199006E-2</c:v>
                </c:pt>
                <c:pt idx="2862">
                  <c:v>0.87326737270638832</c:v>
                </c:pt>
                <c:pt idx="2863">
                  <c:v>-1.0595518028219439</c:v>
                </c:pt>
                <c:pt idx="2864">
                  <c:v>1.8049524318422996</c:v>
                </c:pt>
                <c:pt idx="2865">
                  <c:v>-1.7006246671883154</c:v>
                </c:pt>
                <c:pt idx="2866">
                  <c:v>-10.059344460824425</c:v>
                </c:pt>
                <c:pt idx="2867">
                  <c:v>0.22227798076676974</c:v>
                </c:pt>
                <c:pt idx="2868">
                  <c:v>9.3822637581148367</c:v>
                </c:pt>
                <c:pt idx="2869">
                  <c:v>-0.3529319973366184</c:v>
                </c:pt>
                <c:pt idx="2870">
                  <c:v>-1.4013625623817676</c:v>
                </c:pt>
                <c:pt idx="2871">
                  <c:v>0.37439551478149818</c:v>
                </c:pt>
                <c:pt idx="2872">
                  <c:v>8.353146825498083</c:v>
                </c:pt>
                <c:pt idx="2873">
                  <c:v>-11.813914767907184</c:v>
                </c:pt>
                <c:pt idx="2874">
                  <c:v>10.518325307690866</c:v>
                </c:pt>
                <c:pt idx="2875">
                  <c:v>-0.34007544159762154</c:v>
                </c:pt>
                <c:pt idx="2876">
                  <c:v>1.736765233768566</c:v>
                </c:pt>
                <c:pt idx="2877">
                  <c:v>-6.5395710538628142</c:v>
                </c:pt>
                <c:pt idx="2878">
                  <c:v>-5.5631209477884254E-2</c:v>
                </c:pt>
                <c:pt idx="2879">
                  <c:v>14.238827652906503</c:v>
                </c:pt>
                <c:pt idx="2880">
                  <c:v>-0.28172656071885038</c:v>
                </c:pt>
                <c:pt idx="2881">
                  <c:v>14.468327056774365</c:v>
                </c:pt>
                <c:pt idx="2882">
                  <c:v>0.53473017141548962</c:v>
                </c:pt>
                <c:pt idx="2883">
                  <c:v>0.10518223669205672</c:v>
                </c:pt>
                <c:pt idx="2884">
                  <c:v>-9.0597950917951025</c:v>
                </c:pt>
                <c:pt idx="2885">
                  <c:v>0.28379296600059134</c:v>
                </c:pt>
                <c:pt idx="2886">
                  <c:v>0.24961389007147222</c:v>
                </c:pt>
                <c:pt idx="2887">
                  <c:v>9.72972013549145E-2</c:v>
                </c:pt>
                <c:pt idx="2888">
                  <c:v>6.7114195858536743E-2</c:v>
                </c:pt>
                <c:pt idx="2889">
                  <c:v>9.3109404391481465E-2</c:v>
                </c:pt>
                <c:pt idx="2890">
                  <c:v>4.8094288201044895E-2</c:v>
                </c:pt>
                <c:pt idx="2891">
                  <c:v>-0.69004454677871385</c:v>
                </c:pt>
                <c:pt idx="2892">
                  <c:v>0.59916921861800798</c:v>
                </c:pt>
                <c:pt idx="2893">
                  <c:v>0.21588645747703794</c:v>
                </c:pt>
                <c:pt idx="2894">
                  <c:v>8.6438561897747253</c:v>
                </c:pt>
                <c:pt idx="2895">
                  <c:v>6.7091296118996571E-2</c:v>
                </c:pt>
                <c:pt idx="2896">
                  <c:v>-0.3214773231165059</c:v>
                </c:pt>
                <c:pt idx="2897">
                  <c:v>-3.8921240261562406</c:v>
                </c:pt>
                <c:pt idx="2898">
                  <c:v>-11.013555309891467</c:v>
                </c:pt>
                <c:pt idx="2899">
                  <c:v>1.8068400109674119</c:v>
                </c:pt>
                <c:pt idx="2900">
                  <c:v>-10.703326841459814</c:v>
                </c:pt>
                <c:pt idx="2901">
                  <c:v>2.2983870940492386</c:v>
                </c:pt>
                <c:pt idx="2902">
                  <c:v>6.0732489820306386</c:v>
                </c:pt>
                <c:pt idx="2903">
                  <c:v>4.4110653382075551</c:v>
                </c:pt>
                <c:pt idx="2904">
                  <c:v>2.9444466002321223</c:v>
                </c:pt>
                <c:pt idx="2905">
                  <c:v>0.46210575293562278</c:v>
                </c:pt>
                <c:pt idx="2906">
                  <c:v>-0.48938484073892496</c:v>
                </c:pt>
                <c:pt idx="2907">
                  <c:v>1.4611339138682979</c:v>
                </c:pt>
                <c:pt idx="2908">
                  <c:v>-1.9946067412297817</c:v>
                </c:pt>
                <c:pt idx="2909">
                  <c:v>0</c:v>
                </c:pt>
                <c:pt idx="2910">
                  <c:v>3.563588849928589</c:v>
                </c:pt>
                <c:pt idx="2911">
                  <c:v>0.57853623156172307</c:v>
                </c:pt>
                <c:pt idx="2912">
                  <c:v>6.6645180806634805</c:v>
                </c:pt>
                <c:pt idx="2913">
                  <c:v>11.813914767907184</c:v>
                </c:pt>
                <c:pt idx="2914">
                  <c:v>1.1227255423254121E-2</c:v>
                </c:pt>
                <c:pt idx="2915">
                  <c:v>6.0732489820306386</c:v>
                </c:pt>
                <c:pt idx="2916">
                  <c:v>0.15200309344505006</c:v>
                </c:pt>
                <c:pt idx="2917">
                  <c:v>-5.2467866654355548</c:v>
                </c:pt>
                <c:pt idx="2918">
                  <c:v>4.1951954675937513</c:v>
                </c:pt>
                <c:pt idx="2919">
                  <c:v>-0.15778999607008698</c:v>
                </c:pt>
                <c:pt idx="2920">
                  <c:v>-5.3339007365534385</c:v>
                </c:pt>
                <c:pt idx="2921">
                  <c:v>-0.35825062992783202</c:v>
                </c:pt>
                <c:pt idx="2922">
                  <c:v>2.1643868179008825</c:v>
                </c:pt>
                <c:pt idx="2923">
                  <c:v>3.3173675377618173</c:v>
                </c:pt>
                <c:pt idx="2924">
                  <c:v>1.1800914274267755</c:v>
                </c:pt>
                <c:pt idx="2925">
                  <c:v>3.8994131615863806E-2</c:v>
                </c:pt>
                <c:pt idx="2926">
                  <c:v>10.814048332230835</c:v>
                </c:pt>
                <c:pt idx="2927">
                  <c:v>-0.63363634745684605</c:v>
                </c:pt>
                <c:pt idx="2928">
                  <c:v>11.307200809140809</c:v>
                </c:pt>
                <c:pt idx="2929">
                  <c:v>11.786814143616768</c:v>
                </c:pt>
                <c:pt idx="2930">
                  <c:v>0.37851162325372961</c:v>
                </c:pt>
                <c:pt idx="2931">
                  <c:v>0</c:v>
                </c:pt>
                <c:pt idx="2932">
                  <c:v>-2.6754148000704658</c:v>
                </c:pt>
                <c:pt idx="2933">
                  <c:v>-0.73696559416620655</c:v>
                </c:pt>
                <c:pt idx="2934">
                  <c:v>-0.15754127698648013</c:v>
                </c:pt>
                <c:pt idx="2935">
                  <c:v>-12.081483438093674</c:v>
                </c:pt>
                <c:pt idx="2936">
                  <c:v>-10.147204924942228</c:v>
                </c:pt>
                <c:pt idx="2937">
                  <c:v>9.7598881832218343</c:v>
                </c:pt>
                <c:pt idx="2938">
                  <c:v>-3.5212792102628931</c:v>
                </c:pt>
                <c:pt idx="2939">
                  <c:v>2.0285455981842988</c:v>
                </c:pt>
                <c:pt idx="2940">
                  <c:v>-1.7063525471512853</c:v>
                </c:pt>
                <c:pt idx="2941">
                  <c:v>2.7369655941662061</c:v>
                </c:pt>
                <c:pt idx="2942">
                  <c:v>3.2933589426905914</c:v>
                </c:pt>
                <c:pt idx="2943">
                  <c:v>2.0890050060587448</c:v>
                </c:pt>
                <c:pt idx="2944">
                  <c:v>0.292781749227846</c:v>
                </c:pt>
                <c:pt idx="2945">
                  <c:v>2.9688196343466915</c:v>
                </c:pt>
                <c:pt idx="2946">
                  <c:v>10.307580315927396</c:v>
                </c:pt>
                <c:pt idx="2947">
                  <c:v>-0.35147237050137747</c:v>
                </c:pt>
                <c:pt idx="2948">
                  <c:v>1.7252702605338315</c:v>
                </c:pt>
                <c:pt idx="2949">
                  <c:v>12.613482540731207</c:v>
                </c:pt>
                <c:pt idx="2950">
                  <c:v>9.3815429511845849</c:v>
                </c:pt>
                <c:pt idx="2951">
                  <c:v>-0.13678235650628115</c:v>
                </c:pt>
                <c:pt idx="2952">
                  <c:v>0.22463089353244739</c:v>
                </c:pt>
                <c:pt idx="2953">
                  <c:v>2.7488082779408858</c:v>
                </c:pt>
                <c:pt idx="2954">
                  <c:v>1.3647294215349648</c:v>
                </c:pt>
                <c:pt idx="2955">
                  <c:v>4.4189380328379393</c:v>
                </c:pt>
                <c:pt idx="2956">
                  <c:v>6.3616099295971812E-2</c:v>
                </c:pt>
                <c:pt idx="2957">
                  <c:v>0.56030044648688693</c:v>
                </c:pt>
                <c:pt idx="2958">
                  <c:v>8.0624959257337636</c:v>
                </c:pt>
                <c:pt idx="2959">
                  <c:v>-0.47643804394298717</c:v>
                </c:pt>
                <c:pt idx="2960">
                  <c:v>-6.0732489820306386</c:v>
                </c:pt>
                <c:pt idx="2961">
                  <c:v>-12.705704376335802</c:v>
                </c:pt>
                <c:pt idx="2962">
                  <c:v>-0.62756867209901623</c:v>
                </c:pt>
                <c:pt idx="2963">
                  <c:v>12.916936867972057</c:v>
                </c:pt>
                <c:pt idx="2964">
                  <c:v>0.86434490064243363</c:v>
                </c:pt>
                <c:pt idx="2965">
                  <c:v>1.8354711391186311</c:v>
                </c:pt>
                <c:pt idx="2966">
                  <c:v>-8.4931883070134955</c:v>
                </c:pt>
                <c:pt idx="2967">
                  <c:v>0.81933582849896258</c:v>
                </c:pt>
                <c:pt idx="2968">
                  <c:v>-2.236781302845443E-2</c:v>
                </c:pt>
                <c:pt idx="2969">
                  <c:v>-5.5581799990911986E-2</c:v>
                </c:pt>
                <c:pt idx="2970">
                  <c:v>1.7225024557040545</c:v>
                </c:pt>
                <c:pt idx="2971">
                  <c:v>-0.75132088714327627</c:v>
                </c:pt>
                <c:pt idx="2972">
                  <c:v>2.6394102847435326</c:v>
                </c:pt>
                <c:pt idx="2973">
                  <c:v>1.6510465679812043</c:v>
                </c:pt>
                <c:pt idx="2974">
                  <c:v>-0.64932258494299622</c:v>
                </c:pt>
                <c:pt idx="2975">
                  <c:v>2.8696681316523205</c:v>
                </c:pt>
                <c:pt idx="2976">
                  <c:v>-8.0624959257337636</c:v>
                </c:pt>
                <c:pt idx="2977">
                  <c:v>-0.7062687969432897</c:v>
                </c:pt>
                <c:pt idx="2978">
                  <c:v>0.75002174699165269</c:v>
                </c:pt>
                <c:pt idx="2979">
                  <c:v>0.64950275291586657</c:v>
                </c:pt>
                <c:pt idx="2980">
                  <c:v>-6.0732489820306386</c:v>
                </c:pt>
                <c:pt idx="2981">
                  <c:v>-14.081316989285773</c:v>
                </c:pt>
                <c:pt idx="2982">
                  <c:v>14.99553162805614</c:v>
                </c:pt>
                <c:pt idx="2983">
                  <c:v>-7.0660891904577721</c:v>
                </c:pt>
                <c:pt idx="2984">
                  <c:v>-8.3837042924740537</c:v>
                </c:pt>
                <c:pt idx="2985">
                  <c:v>7.0660891904577721</c:v>
                </c:pt>
                <c:pt idx="2986">
                  <c:v>16.647608324635833</c:v>
                </c:pt>
                <c:pt idx="2987">
                  <c:v>0.42998784074481516</c:v>
                </c:pt>
                <c:pt idx="2988">
                  <c:v>-0.12141980041485889</c:v>
                </c:pt>
                <c:pt idx="2989">
                  <c:v>-1.1026150664828867</c:v>
                </c:pt>
                <c:pt idx="2990">
                  <c:v>-0.32156782642728327</c:v>
                </c:pt>
                <c:pt idx="2991">
                  <c:v>-0.65876427546429717</c:v>
                </c:pt>
                <c:pt idx="2992">
                  <c:v>-8.8672787397096631</c:v>
                </c:pt>
                <c:pt idx="2993">
                  <c:v>-8.3837042924740537</c:v>
                </c:pt>
                <c:pt idx="2994">
                  <c:v>-1.3918666510079036</c:v>
                </c:pt>
                <c:pt idx="2995">
                  <c:v>-11.8663774174182</c:v>
                </c:pt>
                <c:pt idx="2996">
                  <c:v>0.32192809488736235</c:v>
                </c:pt>
                <c:pt idx="2997">
                  <c:v>11.419960177847891</c:v>
                </c:pt>
                <c:pt idx="2998">
                  <c:v>0</c:v>
                </c:pt>
                <c:pt idx="2999">
                  <c:v>0.26678654069490138</c:v>
                </c:pt>
                <c:pt idx="3000">
                  <c:v>-1.3833286395515056</c:v>
                </c:pt>
                <c:pt idx="3001">
                  <c:v>0.39993060688863497</c:v>
                </c:pt>
                <c:pt idx="3002">
                  <c:v>8.0919995383567464E-2</c:v>
                </c:pt>
                <c:pt idx="3003">
                  <c:v>0.15147063540583056</c:v>
                </c:pt>
                <c:pt idx="3004">
                  <c:v>13.00146683934072</c:v>
                </c:pt>
                <c:pt idx="3005">
                  <c:v>0.58256798558077316</c:v>
                </c:pt>
                <c:pt idx="3006">
                  <c:v>1.5145731728297582</c:v>
                </c:pt>
                <c:pt idx="3007">
                  <c:v>-1.1697248634048281</c:v>
                </c:pt>
                <c:pt idx="3008">
                  <c:v>9.7604427459966399</c:v>
                </c:pt>
                <c:pt idx="3009">
                  <c:v>4.9761532580456329</c:v>
                </c:pt>
                <c:pt idx="3010">
                  <c:v>4.4467097195973881</c:v>
                </c:pt>
                <c:pt idx="3011">
                  <c:v>4.7725895038969277</c:v>
                </c:pt>
                <c:pt idx="3012">
                  <c:v>4.122266272651319E-2</c:v>
                </c:pt>
                <c:pt idx="3013">
                  <c:v>1.9928044985957962</c:v>
                </c:pt>
                <c:pt idx="3014">
                  <c:v>0.85160816010732887</c:v>
                </c:pt>
                <c:pt idx="3015">
                  <c:v>-0.22404027421793002</c:v>
                </c:pt>
                <c:pt idx="3016">
                  <c:v>0.77274728757301736</c:v>
                </c:pt>
                <c:pt idx="3017">
                  <c:v>13.550746785383243</c:v>
                </c:pt>
                <c:pt idx="3018">
                  <c:v>1.7734298178744419</c:v>
                </c:pt>
                <c:pt idx="3019">
                  <c:v>7.0660891904577738</c:v>
                </c:pt>
                <c:pt idx="3020">
                  <c:v>8.3837042924740537</c:v>
                </c:pt>
                <c:pt idx="3021">
                  <c:v>0.42626475470209796</c:v>
                </c:pt>
                <c:pt idx="3022">
                  <c:v>-0.41503749927884365</c:v>
                </c:pt>
                <c:pt idx="3023">
                  <c:v>2.1065288769718808</c:v>
                </c:pt>
                <c:pt idx="3024">
                  <c:v>-0.16505924627049637</c:v>
                </c:pt>
                <c:pt idx="3025">
                  <c:v>0.66176326751267633</c:v>
                </c:pt>
                <c:pt idx="3026">
                  <c:v>-0.32102669214583013</c:v>
                </c:pt>
                <c:pt idx="3027">
                  <c:v>-0.66395079686798519</c:v>
                </c:pt>
                <c:pt idx="3028">
                  <c:v>0.12626377264617286</c:v>
                </c:pt>
                <c:pt idx="3029">
                  <c:v>-2.3946844373226766</c:v>
                </c:pt>
                <c:pt idx="3030">
                  <c:v>0.97198562383040343</c:v>
                </c:pt>
                <c:pt idx="3031">
                  <c:v>0.68280982411930047</c:v>
                </c:pt>
                <c:pt idx="3032">
                  <c:v>-1.7819641605258971</c:v>
                </c:pt>
                <c:pt idx="3033">
                  <c:v>9.09058199832387</c:v>
                </c:pt>
                <c:pt idx="3034">
                  <c:v>-10.013089999440444</c:v>
                </c:pt>
                <c:pt idx="3035">
                  <c:v>-0.15200309344504997</c:v>
                </c:pt>
                <c:pt idx="3036">
                  <c:v>2.1238285868528584</c:v>
                </c:pt>
                <c:pt idx="3037">
                  <c:v>3.0286928044535855</c:v>
                </c:pt>
                <c:pt idx="3038">
                  <c:v>0.7951802081115017</c:v>
                </c:pt>
                <c:pt idx="3039">
                  <c:v>0.13726309461165859</c:v>
                </c:pt>
                <c:pt idx="3040">
                  <c:v>-1.320134813064312</c:v>
                </c:pt>
                <c:pt idx="3041">
                  <c:v>0.56905714137555341</c:v>
                </c:pt>
                <c:pt idx="3042">
                  <c:v>0.83871909296693914</c:v>
                </c:pt>
                <c:pt idx="3043">
                  <c:v>-0.37685430539095593</c:v>
                </c:pt>
                <c:pt idx="3044">
                  <c:v>11.146568675740786</c:v>
                </c:pt>
                <c:pt idx="3045">
                  <c:v>0.14473336726820726</c:v>
                </c:pt>
                <c:pt idx="3046">
                  <c:v>0.99640075894593194</c:v>
                </c:pt>
                <c:pt idx="3047">
                  <c:v>-11.485158443755667</c:v>
                </c:pt>
                <c:pt idx="3048">
                  <c:v>-0.33816873589457336</c:v>
                </c:pt>
                <c:pt idx="3049">
                  <c:v>5.0663979714656699</c:v>
                </c:pt>
                <c:pt idx="3050">
                  <c:v>-8.0606959316875546</c:v>
                </c:pt>
                <c:pt idx="3051">
                  <c:v>8.3210350617168558</c:v>
                </c:pt>
                <c:pt idx="3052">
                  <c:v>14.162181497465591</c:v>
                </c:pt>
                <c:pt idx="3053">
                  <c:v>8.3837042924740537</c:v>
                </c:pt>
                <c:pt idx="3054">
                  <c:v>-5.1907494224890245</c:v>
                </c:pt>
                <c:pt idx="3055">
                  <c:v>-1.7837027082403278</c:v>
                </c:pt>
                <c:pt idx="3056">
                  <c:v>1.2343984252940685</c:v>
                </c:pt>
                <c:pt idx="3057">
                  <c:v>-8.3837042924740537</c:v>
                </c:pt>
                <c:pt idx="3058">
                  <c:v>0</c:v>
                </c:pt>
                <c:pt idx="3059">
                  <c:v>0.18676851160572655</c:v>
                </c:pt>
                <c:pt idx="3060">
                  <c:v>2.2730184944064162</c:v>
                </c:pt>
                <c:pt idx="3061">
                  <c:v>-7.0660891904577721</c:v>
                </c:pt>
                <c:pt idx="3062">
                  <c:v>0.46948528330122019</c:v>
                </c:pt>
                <c:pt idx="3063">
                  <c:v>1.4556948931513094</c:v>
                </c:pt>
                <c:pt idx="3064">
                  <c:v>-0.14359085362884985</c:v>
                </c:pt>
                <c:pt idx="3065">
                  <c:v>0.18793295059307519</c:v>
                </c:pt>
                <c:pt idx="3066">
                  <c:v>0.25080810350053434</c:v>
                </c:pt>
                <c:pt idx="3067">
                  <c:v>1.6495027529158668</c:v>
                </c:pt>
                <c:pt idx="3068">
                  <c:v>0.64624981051143215</c:v>
                </c:pt>
                <c:pt idx="3069">
                  <c:v>0.26303440583379351</c:v>
                </c:pt>
                <c:pt idx="3070">
                  <c:v>-5.9228321394775394</c:v>
                </c:pt>
                <c:pt idx="3071">
                  <c:v>0.5908873346782616</c:v>
                </c:pt>
                <c:pt idx="3072">
                  <c:v>2.9893527558004918</c:v>
                </c:pt>
                <c:pt idx="3073">
                  <c:v>2.9932552703666526</c:v>
                </c:pt>
                <c:pt idx="3074">
                  <c:v>-0.97525333766431443</c:v>
                </c:pt>
                <c:pt idx="3075">
                  <c:v>-0.45561400750475106</c:v>
                </c:pt>
                <c:pt idx="3076">
                  <c:v>3.2707027715321892</c:v>
                </c:pt>
                <c:pt idx="3077">
                  <c:v>2.7631971357393863</c:v>
                </c:pt>
                <c:pt idx="3078">
                  <c:v>-9.8672787397096631</c:v>
                </c:pt>
                <c:pt idx="3079">
                  <c:v>4.2976805486406855</c:v>
                </c:pt>
                <c:pt idx="3080">
                  <c:v>0.73600507812480809</c:v>
                </c:pt>
                <c:pt idx="3081">
                  <c:v>1.428422600624755E-2</c:v>
                </c:pt>
                <c:pt idx="3082">
                  <c:v>1.5619873649976088</c:v>
                </c:pt>
                <c:pt idx="3083">
                  <c:v>0.47766848754924762</c:v>
                </c:pt>
                <c:pt idx="3084">
                  <c:v>-7.0660891904577721</c:v>
                </c:pt>
                <c:pt idx="3085">
                  <c:v>-13.00146683934072</c:v>
                </c:pt>
                <c:pt idx="3086">
                  <c:v>-8.4392187290372428E-2</c:v>
                </c:pt>
                <c:pt idx="3087">
                  <c:v>-0.1096244911744978</c:v>
                </c:pt>
                <c:pt idx="3088">
                  <c:v>6.0732489820306386</c:v>
                </c:pt>
                <c:pt idx="3089">
                  <c:v>-0.65644673740357129</c:v>
                </c:pt>
                <c:pt idx="3090">
                  <c:v>1.5025003405291832</c:v>
                </c:pt>
                <c:pt idx="3091">
                  <c:v>8.0624959257337636</c:v>
                </c:pt>
                <c:pt idx="3092">
                  <c:v>3.1844245711374275</c:v>
                </c:pt>
                <c:pt idx="3093">
                  <c:v>0.16962447127959859</c:v>
                </c:pt>
                <c:pt idx="3094">
                  <c:v>-9.9535673550914222E-2</c:v>
                </c:pt>
                <c:pt idx="3095">
                  <c:v>-2.0589269502335607E-2</c:v>
                </c:pt>
                <c:pt idx="3096">
                  <c:v>1.5330525934374186</c:v>
                </c:pt>
                <c:pt idx="3097">
                  <c:v>2.9687015548116791</c:v>
                </c:pt>
                <c:pt idx="3098">
                  <c:v>-0.37614848588524874</c:v>
                </c:pt>
                <c:pt idx="3099">
                  <c:v>0.36528446408174414</c:v>
                </c:pt>
                <c:pt idx="3100">
                  <c:v>7.0660891904577738</c:v>
                </c:pt>
                <c:pt idx="3101">
                  <c:v>1.3006594781337113</c:v>
                </c:pt>
                <c:pt idx="3102">
                  <c:v>4.0689363036212445</c:v>
                </c:pt>
                <c:pt idx="3103">
                  <c:v>0.20643238303691502</c:v>
                </c:pt>
                <c:pt idx="3104">
                  <c:v>3.6266554490211167</c:v>
                </c:pt>
                <c:pt idx="3105">
                  <c:v>-0.1832075150828428</c:v>
                </c:pt>
                <c:pt idx="3106">
                  <c:v>2.2443252767633899</c:v>
                </c:pt>
                <c:pt idx="3107">
                  <c:v>0.49278518569597163</c:v>
                </c:pt>
                <c:pt idx="3108">
                  <c:v>0.20645087746742624</c:v>
                </c:pt>
                <c:pt idx="3109">
                  <c:v>1.5496336323168068E-2</c:v>
                </c:pt>
                <c:pt idx="3110">
                  <c:v>0.14401030269151915</c:v>
                </c:pt>
                <c:pt idx="3111">
                  <c:v>0.10080064078749185</c:v>
                </c:pt>
                <c:pt idx="3112">
                  <c:v>0.22032995487955562</c:v>
                </c:pt>
                <c:pt idx="3113">
                  <c:v>0.10011148479020376</c:v>
                </c:pt>
                <c:pt idx="3114">
                  <c:v>-3.3536369546147005</c:v>
                </c:pt>
                <c:pt idx="3115">
                  <c:v>11.451554569765362</c:v>
                </c:pt>
                <c:pt idx="3116">
                  <c:v>0.29808135293299443</c:v>
                </c:pt>
                <c:pt idx="3117">
                  <c:v>-0.9987992549944491</c:v>
                </c:pt>
                <c:pt idx="3118">
                  <c:v>4.6293652273934859E-2</c:v>
                </c:pt>
                <c:pt idx="3119">
                  <c:v>3.6244908649077936</c:v>
                </c:pt>
                <c:pt idx="3120">
                  <c:v>7.7813597135246608</c:v>
                </c:pt>
                <c:pt idx="3121">
                  <c:v>-7.6486571760385464</c:v>
                </c:pt>
                <c:pt idx="3122">
                  <c:v>9.6215315259303283E-2</c:v>
                </c:pt>
                <c:pt idx="3123">
                  <c:v>1.7854954880938647</c:v>
                </c:pt>
                <c:pt idx="3124">
                  <c:v>-6.6755650495020626</c:v>
                </c:pt>
                <c:pt idx="3125">
                  <c:v>-4.2435266320396486E-2</c:v>
                </c:pt>
                <c:pt idx="3126">
                  <c:v>0.44541114832236256</c:v>
                </c:pt>
                <c:pt idx="3127">
                  <c:v>-4.3692338096657197</c:v>
                </c:pt>
                <c:pt idx="3128">
                  <c:v>0.91922473363527757</c:v>
                </c:pt>
                <c:pt idx="3129">
                  <c:v>0.45820535843521748</c:v>
                </c:pt>
                <c:pt idx="3130">
                  <c:v>4.0350469470992012</c:v>
                </c:pt>
                <c:pt idx="3131">
                  <c:v>-7.6486571760385464</c:v>
                </c:pt>
                <c:pt idx="3132">
                  <c:v>-4.6352280352309858</c:v>
                </c:pt>
                <c:pt idx="3133">
                  <c:v>0.37949338242117675</c:v>
                </c:pt>
                <c:pt idx="3134">
                  <c:v>1.9652345818393238</c:v>
                </c:pt>
                <c:pt idx="3135">
                  <c:v>0.66200353648498411</c:v>
                </c:pt>
                <c:pt idx="3136">
                  <c:v>-7.5751522365848727</c:v>
                </c:pt>
                <c:pt idx="3137">
                  <c:v>10.45189794595189</c:v>
                </c:pt>
                <c:pt idx="3138">
                  <c:v>-9.5189809291704002</c:v>
                </c:pt>
                <c:pt idx="3139">
                  <c:v>-4.3692338096657197</c:v>
                </c:pt>
                <c:pt idx="3140">
                  <c:v>12.46828462519127</c:v>
                </c:pt>
                <c:pt idx="3141">
                  <c:v>2.3043340348726242</c:v>
                </c:pt>
                <c:pt idx="3142">
                  <c:v>1.663716612135568</c:v>
                </c:pt>
                <c:pt idx="3143">
                  <c:v>7.4478215959276214E-2</c:v>
                </c:pt>
                <c:pt idx="3144">
                  <c:v>0.40964424050862536</c:v>
                </c:pt>
                <c:pt idx="3145">
                  <c:v>-0.43521538121647407</c:v>
                </c:pt>
                <c:pt idx="3146">
                  <c:v>0.50814690367032533</c:v>
                </c:pt>
                <c:pt idx="3147">
                  <c:v>-13.459815807989591</c:v>
                </c:pt>
                <c:pt idx="3148">
                  <c:v>-0.73648501620010709</c:v>
                </c:pt>
                <c:pt idx="3149">
                  <c:v>0.45044283541004276</c:v>
                </c:pt>
                <c:pt idx="3150">
                  <c:v>0.22642793457160473</c:v>
                </c:pt>
                <c:pt idx="3151">
                  <c:v>4.9872986793249074</c:v>
                </c:pt>
                <c:pt idx="3152">
                  <c:v>-7.4000581443776747E-2</c:v>
                </c:pt>
                <c:pt idx="3153">
                  <c:v>8.8683081332894673</c:v>
                </c:pt>
                <c:pt idx="3154">
                  <c:v>8.8672787397096631</c:v>
                </c:pt>
                <c:pt idx="3155">
                  <c:v>12.287712379549451</c:v>
                </c:pt>
                <c:pt idx="3156">
                  <c:v>9.3068212024971544</c:v>
                </c:pt>
                <c:pt idx="3157">
                  <c:v>5.7459543773934607</c:v>
                </c:pt>
                <c:pt idx="3158">
                  <c:v>-2.0874628412503395</c:v>
                </c:pt>
                <c:pt idx="3159">
                  <c:v>-8.3837042924740537</c:v>
                </c:pt>
                <c:pt idx="3160">
                  <c:v>-5.5477602717418943E-4</c:v>
                </c:pt>
                <c:pt idx="3161">
                  <c:v>0.41503749927884398</c:v>
                </c:pt>
                <c:pt idx="3162">
                  <c:v>-1.5994074239118088</c:v>
                </c:pt>
                <c:pt idx="3163">
                  <c:v>-5.3457748368417297</c:v>
                </c:pt>
                <c:pt idx="3164">
                  <c:v>-1.7364850162001069</c:v>
                </c:pt>
                <c:pt idx="3165">
                  <c:v>8.8683081332894673</c:v>
                </c:pt>
                <c:pt idx="3166">
                  <c:v>1.1157546321003193</c:v>
                </c:pt>
                <c:pt idx="3167">
                  <c:v>12.518325307690866</c:v>
                </c:pt>
                <c:pt idx="3168">
                  <c:v>-3.098300924822456</c:v>
                </c:pt>
                <c:pt idx="3169">
                  <c:v>-0.79926754157188185</c:v>
                </c:pt>
                <c:pt idx="3170">
                  <c:v>-1.4525122046975063</c:v>
                </c:pt>
                <c:pt idx="3171">
                  <c:v>-9.0597950917951025</c:v>
                </c:pt>
                <c:pt idx="3172">
                  <c:v>9.9662651028771325</c:v>
                </c:pt>
                <c:pt idx="3173">
                  <c:v>3.3668207977449356</c:v>
                </c:pt>
                <c:pt idx="3174">
                  <c:v>0.25481389902882534</c:v>
                </c:pt>
                <c:pt idx="3175">
                  <c:v>-0.53245216199612899</c:v>
                </c:pt>
                <c:pt idx="3176">
                  <c:v>0.90643982383766242</c:v>
                </c:pt>
                <c:pt idx="3177">
                  <c:v>0.58496250072115619</c:v>
                </c:pt>
                <c:pt idx="3178">
                  <c:v>-0.67807190511263771</c:v>
                </c:pt>
                <c:pt idx="3179">
                  <c:v>-10.518980929170402</c:v>
                </c:pt>
                <c:pt idx="3180">
                  <c:v>-0.14509889395089975</c:v>
                </c:pt>
                <c:pt idx="3181">
                  <c:v>0.77340759013426619</c:v>
                </c:pt>
                <c:pt idx="3182">
                  <c:v>1.2254652553860712</c:v>
                </c:pt>
                <c:pt idx="3183">
                  <c:v>1.4360991148066737</c:v>
                </c:pt>
                <c:pt idx="3184">
                  <c:v>19.301174639356013</c:v>
                </c:pt>
                <c:pt idx="3185">
                  <c:v>-11.325680229748469</c:v>
                </c:pt>
                <c:pt idx="3186">
                  <c:v>-10.059344460824425</c:v>
                </c:pt>
                <c:pt idx="3187">
                  <c:v>6.0732489820306386</c:v>
                </c:pt>
                <c:pt idx="3188">
                  <c:v>-0.17713433242814688</c:v>
                </c:pt>
                <c:pt idx="3189">
                  <c:v>-0.31807576939175625</c:v>
                </c:pt>
                <c:pt idx="3190">
                  <c:v>4.7854954880938649</c:v>
                </c:pt>
                <c:pt idx="3191">
                  <c:v>0</c:v>
                </c:pt>
                <c:pt idx="3192">
                  <c:v>1.2077570749680511</c:v>
                </c:pt>
                <c:pt idx="3193">
                  <c:v>0.58787409614105957</c:v>
                </c:pt>
                <c:pt idx="3194">
                  <c:v>8.6450579349844769</c:v>
                </c:pt>
                <c:pt idx="3195">
                  <c:v>-7.6462586799900292</c:v>
                </c:pt>
                <c:pt idx="3196">
                  <c:v>-0.15754127698648013</c:v>
                </c:pt>
                <c:pt idx="3197">
                  <c:v>6.6597748729023937E-2</c:v>
                </c:pt>
                <c:pt idx="3198">
                  <c:v>-0.34314458079705834</c:v>
                </c:pt>
                <c:pt idx="3199">
                  <c:v>-6.8712750084014548E-2</c:v>
                </c:pt>
                <c:pt idx="3200">
                  <c:v>-9.0606959316875546</c:v>
                </c:pt>
                <c:pt idx="3201">
                  <c:v>-8.3837042924740537</c:v>
                </c:pt>
                <c:pt idx="3202">
                  <c:v>1.4303505547733482</c:v>
                </c:pt>
                <c:pt idx="3203">
                  <c:v>-9.9667457608995313</c:v>
                </c:pt>
                <c:pt idx="3204">
                  <c:v>-2.7004397181410922</c:v>
                </c:pt>
                <c:pt idx="3205">
                  <c:v>-4.358926854768258E-2</c:v>
                </c:pt>
                <c:pt idx="3206">
                  <c:v>0.64289726980529793</c:v>
                </c:pt>
                <c:pt idx="3207">
                  <c:v>0.66091135395445477</c:v>
                </c:pt>
                <c:pt idx="3208">
                  <c:v>-13.621174279305276</c:v>
                </c:pt>
                <c:pt idx="3209">
                  <c:v>0.2535740765847278</c:v>
                </c:pt>
                <c:pt idx="3210">
                  <c:v>0.10691520391651219</c:v>
                </c:pt>
                <c:pt idx="3211">
                  <c:v>4.7645376721971875</c:v>
                </c:pt>
                <c:pt idx="3212">
                  <c:v>0.1429579538420431</c:v>
                </c:pt>
                <c:pt idx="3213">
                  <c:v>3.1963972128035039</c:v>
                </c:pt>
                <c:pt idx="3214">
                  <c:v>-10.381542951184585</c:v>
                </c:pt>
                <c:pt idx="3215">
                  <c:v>-0.80555267942361863</c:v>
                </c:pt>
                <c:pt idx="3216">
                  <c:v>1.5663406572035603</c:v>
                </c:pt>
                <c:pt idx="3217">
                  <c:v>2.8762403827683345</c:v>
                </c:pt>
                <c:pt idx="3218">
                  <c:v>5.5495112591703706E-2</c:v>
                </c:pt>
                <c:pt idx="3219">
                  <c:v>-0.16310080232838056</c:v>
                </c:pt>
                <c:pt idx="3220">
                  <c:v>0.69966705274323082</c:v>
                </c:pt>
                <c:pt idx="3221">
                  <c:v>0.39642182111149665</c:v>
                </c:pt>
                <c:pt idx="3222">
                  <c:v>0.52418907844936502</c:v>
                </c:pt>
                <c:pt idx="3223">
                  <c:v>-8.8683081332894673</c:v>
                </c:pt>
                <c:pt idx="3224">
                  <c:v>0.47916783669855956</c:v>
                </c:pt>
                <c:pt idx="3225">
                  <c:v>0.50182126542091054</c:v>
                </c:pt>
                <c:pt idx="3226">
                  <c:v>-0.57248698717409552</c:v>
                </c:pt>
                <c:pt idx="3227">
                  <c:v>0.96605266807666224</c:v>
                </c:pt>
                <c:pt idx="3228">
                  <c:v>0.30782232758063155</c:v>
                </c:pt>
                <c:pt idx="3229">
                  <c:v>-0.79970134951416838</c:v>
                </c:pt>
                <c:pt idx="3230">
                  <c:v>-1.1890338243900174</c:v>
                </c:pt>
                <c:pt idx="3231">
                  <c:v>0.19984057934659985</c:v>
                </c:pt>
                <c:pt idx="3232">
                  <c:v>0.58496250072115585</c:v>
                </c:pt>
                <c:pt idx="3233">
                  <c:v>0.20481979188849819</c:v>
                </c:pt>
                <c:pt idx="3234">
                  <c:v>0.34395440121736093</c:v>
                </c:pt>
                <c:pt idx="3235">
                  <c:v>5.9228321394775394</c:v>
                </c:pt>
                <c:pt idx="3236">
                  <c:v>-7.0660891904577721</c:v>
                </c:pt>
                <c:pt idx="3237">
                  <c:v>-2.6207001591358366E-3</c:v>
                </c:pt>
                <c:pt idx="3238">
                  <c:v>0.10462339240852256</c:v>
                </c:pt>
                <c:pt idx="3239">
                  <c:v>3.5795418055133636E-2</c:v>
                </c:pt>
                <c:pt idx="3240">
                  <c:v>0.81036197985821656</c:v>
                </c:pt>
                <c:pt idx="3241">
                  <c:v>1.2097185913013373</c:v>
                </c:pt>
                <c:pt idx="3242">
                  <c:v>-1.1451322382686024</c:v>
                </c:pt>
                <c:pt idx="3243">
                  <c:v>7.6486571760385464</c:v>
                </c:pt>
                <c:pt idx="3244">
                  <c:v>1.3106674557235298</c:v>
                </c:pt>
                <c:pt idx="3245">
                  <c:v>-0.74444071472835294</c:v>
                </c:pt>
                <c:pt idx="3246">
                  <c:v>0.76553474636297691</c:v>
                </c:pt>
                <c:pt idx="3247">
                  <c:v>-0.13535185289488622</c:v>
                </c:pt>
                <c:pt idx="3248">
                  <c:v>0.48470565992658748</c:v>
                </c:pt>
                <c:pt idx="3249">
                  <c:v>13.416445693671653</c:v>
                </c:pt>
                <c:pt idx="3250">
                  <c:v>-5.5756846871331458</c:v>
                </c:pt>
                <c:pt idx="3251">
                  <c:v>-2.8174791393313114</c:v>
                </c:pt>
                <c:pt idx="3252">
                  <c:v>9.3822637581148367</c:v>
                </c:pt>
                <c:pt idx="3253">
                  <c:v>1.5496819263183021</c:v>
                </c:pt>
                <c:pt idx="3254">
                  <c:v>-11.344665782303407</c:v>
                </c:pt>
                <c:pt idx="3255">
                  <c:v>9.965784284662087</c:v>
                </c:pt>
                <c:pt idx="3256">
                  <c:v>-6.7638716875363353E-2</c:v>
                </c:pt>
                <c:pt idx="3257">
                  <c:v>7.5928862724341753E-2</c:v>
                </c:pt>
                <c:pt idx="3258">
                  <c:v>-2.5849625007211561</c:v>
                </c:pt>
                <c:pt idx="3259">
                  <c:v>9.7604427459966399</c:v>
                </c:pt>
                <c:pt idx="3260">
                  <c:v>0.51395562482537027</c:v>
                </c:pt>
                <c:pt idx="3261">
                  <c:v>-0.78318861092685177</c:v>
                </c:pt>
                <c:pt idx="3262">
                  <c:v>0.27563444261342734</c:v>
                </c:pt>
                <c:pt idx="3263">
                  <c:v>0.12101540096136584</c:v>
                </c:pt>
                <c:pt idx="3264">
                  <c:v>0.12768255293890762</c:v>
                </c:pt>
                <c:pt idx="3265">
                  <c:v>-5.6175468671697065E-2</c:v>
                </c:pt>
                <c:pt idx="3266">
                  <c:v>2.4446958890063213</c:v>
                </c:pt>
                <c:pt idx="3267">
                  <c:v>-0.12547625833885886</c:v>
                </c:pt>
                <c:pt idx="3268">
                  <c:v>0.90980219102842164</c:v>
                </c:pt>
                <c:pt idx="3269">
                  <c:v>7.0660891904577738</c:v>
                </c:pt>
                <c:pt idx="3270">
                  <c:v>1.6682129029119155</c:v>
                </c:pt>
                <c:pt idx="3271">
                  <c:v>-0.30319153230577656</c:v>
                </c:pt>
                <c:pt idx="3272">
                  <c:v>0.42113769881526164</c:v>
                </c:pt>
                <c:pt idx="3273">
                  <c:v>-16.328026213795038</c:v>
                </c:pt>
                <c:pt idx="3274">
                  <c:v>0.58436200329692412</c:v>
                </c:pt>
                <c:pt idx="3275">
                  <c:v>-2.0123837244558325</c:v>
                </c:pt>
                <c:pt idx="3276">
                  <c:v>10.229619965185119</c:v>
                </c:pt>
                <c:pt idx="3277">
                  <c:v>6.0732489820306386</c:v>
                </c:pt>
                <c:pt idx="3278">
                  <c:v>-0.12113643750163466</c:v>
                </c:pt>
                <c:pt idx="3279">
                  <c:v>-7.0660891904577721</c:v>
                </c:pt>
                <c:pt idx="3280">
                  <c:v>9.3815429511845849</c:v>
                </c:pt>
                <c:pt idx="3281">
                  <c:v>15.613492133086558</c:v>
                </c:pt>
                <c:pt idx="3282">
                  <c:v>0.65634713395792188</c:v>
                </c:pt>
                <c:pt idx="3283">
                  <c:v>0.58496250072115596</c:v>
                </c:pt>
                <c:pt idx="3284">
                  <c:v>-0.51019473231918366</c:v>
                </c:pt>
                <c:pt idx="3285">
                  <c:v>0.75899190049620513</c:v>
                </c:pt>
                <c:pt idx="3286">
                  <c:v>0.25130511325168636</c:v>
                </c:pt>
                <c:pt idx="3287">
                  <c:v>0.28950661719498472</c:v>
                </c:pt>
                <c:pt idx="3288">
                  <c:v>3.6810091881921907</c:v>
                </c:pt>
                <c:pt idx="3289">
                  <c:v>-5.9228321394775394</c:v>
                </c:pt>
                <c:pt idx="3290">
                  <c:v>3.6794215497584406</c:v>
                </c:pt>
                <c:pt idx="3291">
                  <c:v>13.56672796318699</c:v>
                </c:pt>
                <c:pt idx="3292">
                  <c:v>-5.9228321394775394</c:v>
                </c:pt>
                <c:pt idx="3293">
                  <c:v>10.518980929170402</c:v>
                </c:pt>
                <c:pt idx="3294">
                  <c:v>1.3750394313469247</c:v>
                </c:pt>
                <c:pt idx="3295">
                  <c:v>-0.27500704749986982</c:v>
                </c:pt>
                <c:pt idx="3296">
                  <c:v>0.36749911051548328</c:v>
                </c:pt>
                <c:pt idx="3297">
                  <c:v>-6.1035963732813165</c:v>
                </c:pt>
                <c:pt idx="3298">
                  <c:v>0.28436854751266988</c:v>
                </c:pt>
                <c:pt idx="3299">
                  <c:v>2.8014376169596476E-2</c:v>
                </c:pt>
                <c:pt idx="3300">
                  <c:v>4.1555697084652428</c:v>
                </c:pt>
                <c:pt idx="3301">
                  <c:v>10.307200809140809</c:v>
                </c:pt>
                <c:pt idx="3302">
                  <c:v>0.31487333735341216</c:v>
                </c:pt>
                <c:pt idx="3303">
                  <c:v>0.53866884844722107</c:v>
                </c:pt>
                <c:pt idx="3304">
                  <c:v>-0.93490497177811505</c:v>
                </c:pt>
                <c:pt idx="3305">
                  <c:v>0.43765580194086284</c:v>
                </c:pt>
                <c:pt idx="3306">
                  <c:v>0.51315249813013109</c:v>
                </c:pt>
                <c:pt idx="3307">
                  <c:v>-5.5282435501189685E-2</c:v>
                </c:pt>
                <c:pt idx="3308">
                  <c:v>-9.8756680529348204E-2</c:v>
                </c:pt>
                <c:pt idx="3309">
                  <c:v>0.28840406074782676</c:v>
                </c:pt>
                <c:pt idx="3310">
                  <c:v>9.1742568627575655E-2</c:v>
                </c:pt>
                <c:pt idx="3311">
                  <c:v>1.3872352685461251</c:v>
                </c:pt>
                <c:pt idx="3312">
                  <c:v>0.56559717585422487</c:v>
                </c:pt>
                <c:pt idx="3313">
                  <c:v>10.582769240382088</c:v>
                </c:pt>
                <c:pt idx="3314">
                  <c:v>1.5204937724535086E-3</c:v>
                </c:pt>
                <c:pt idx="3315">
                  <c:v>0.12672073373141834</c:v>
                </c:pt>
                <c:pt idx="3316">
                  <c:v>0.13972476366661321</c:v>
                </c:pt>
                <c:pt idx="3317">
                  <c:v>16.27564560898001</c:v>
                </c:pt>
                <c:pt idx="3318">
                  <c:v>1.4214637684382767</c:v>
                </c:pt>
                <c:pt idx="3319">
                  <c:v>-0.69913352064046741</c:v>
                </c:pt>
                <c:pt idx="3320">
                  <c:v>11.485493915223493</c:v>
                </c:pt>
                <c:pt idx="3321">
                  <c:v>3.0379294556323222</c:v>
                </c:pt>
                <c:pt idx="3322">
                  <c:v>-1.446256229889564</c:v>
                </c:pt>
                <c:pt idx="3323">
                  <c:v>0.51457317282975856</c:v>
                </c:pt>
                <c:pt idx="3324">
                  <c:v>-9.4171028939197595E-3</c:v>
                </c:pt>
                <c:pt idx="3325">
                  <c:v>0.95136522474912344</c:v>
                </c:pt>
                <c:pt idx="3326">
                  <c:v>6.3831611869235319E-2</c:v>
                </c:pt>
                <c:pt idx="3327">
                  <c:v>-0.36257007938470825</c:v>
                </c:pt>
                <c:pt idx="3328">
                  <c:v>-0.11723469352687066</c:v>
                </c:pt>
                <c:pt idx="3329">
                  <c:v>10.147204924942228</c:v>
                </c:pt>
                <c:pt idx="3330">
                  <c:v>0.36415633027665983</c:v>
                </c:pt>
                <c:pt idx="3331">
                  <c:v>-8.6450579349844769</c:v>
                </c:pt>
                <c:pt idx="3332">
                  <c:v>2.0485665508916742</c:v>
                </c:pt>
                <c:pt idx="3333">
                  <c:v>-0.48522081616876528</c:v>
                </c:pt>
                <c:pt idx="3334">
                  <c:v>0.45685767497347091</c:v>
                </c:pt>
                <c:pt idx="3335">
                  <c:v>11.059344460824425</c:v>
                </c:pt>
                <c:pt idx="3336">
                  <c:v>0.19993757050875202</c:v>
                </c:pt>
                <c:pt idx="3337">
                  <c:v>0.81109732374342092</c:v>
                </c:pt>
                <c:pt idx="3338">
                  <c:v>8.4064264788474258E-2</c:v>
                </c:pt>
                <c:pt idx="3339">
                  <c:v>0.4288432988038744</c:v>
                </c:pt>
                <c:pt idx="3340">
                  <c:v>2.0675068193582766</c:v>
                </c:pt>
                <c:pt idx="3341">
                  <c:v>-0.73140606882430559</c:v>
                </c:pt>
                <c:pt idx="3342">
                  <c:v>12.786882193664699</c:v>
                </c:pt>
                <c:pt idx="3343">
                  <c:v>-0.30306906763604674</c:v>
                </c:pt>
                <c:pt idx="3344">
                  <c:v>0.78916180529163427</c:v>
                </c:pt>
                <c:pt idx="3345">
                  <c:v>0.24220090241662803</c:v>
                </c:pt>
                <c:pt idx="3346">
                  <c:v>9.310940439148116E-2</c:v>
                </c:pt>
                <c:pt idx="3347">
                  <c:v>-1.6618378497342219</c:v>
                </c:pt>
                <c:pt idx="3348">
                  <c:v>15.530579063234072</c:v>
                </c:pt>
                <c:pt idx="3349">
                  <c:v>-0.78427130894456298</c:v>
                </c:pt>
                <c:pt idx="3350">
                  <c:v>0.44898483120218174</c:v>
                </c:pt>
                <c:pt idx="3351">
                  <c:v>3.8720666277008364</c:v>
                </c:pt>
                <c:pt idx="3352">
                  <c:v>-0.19071619770735435</c:v>
                </c:pt>
                <c:pt idx="3353">
                  <c:v>9.3822637581148367</c:v>
                </c:pt>
                <c:pt idx="3354">
                  <c:v>0.10275957442520078</c:v>
                </c:pt>
                <c:pt idx="3355">
                  <c:v>-2.8560905886012864</c:v>
                </c:pt>
                <c:pt idx="3356">
                  <c:v>-0.1697248634048284</c:v>
                </c:pt>
                <c:pt idx="3357">
                  <c:v>0.71049338280501528</c:v>
                </c:pt>
                <c:pt idx="3358">
                  <c:v>0.67888492009098045</c:v>
                </c:pt>
                <c:pt idx="3359">
                  <c:v>7.0660891904577738</c:v>
                </c:pt>
                <c:pt idx="3360">
                  <c:v>13.628825226704336</c:v>
                </c:pt>
                <c:pt idx="3361">
                  <c:v>3.2034265038149176E-16</c:v>
                </c:pt>
                <c:pt idx="3362">
                  <c:v>0.42626475470209796</c:v>
                </c:pt>
                <c:pt idx="3363">
                  <c:v>-7.0660891904577721</c:v>
                </c:pt>
                <c:pt idx="3364">
                  <c:v>-0.21254463538010077</c:v>
                </c:pt>
                <c:pt idx="3365">
                  <c:v>-6.0732489820306386</c:v>
                </c:pt>
                <c:pt idx="3366">
                  <c:v>0.92465074284507731</c:v>
                </c:pt>
                <c:pt idx="3367">
                  <c:v>0.72128397193393678</c:v>
                </c:pt>
                <c:pt idx="3368">
                  <c:v>7.7530078090906479E-2</c:v>
                </c:pt>
                <c:pt idx="3369">
                  <c:v>-0.89576389627936948</c:v>
                </c:pt>
                <c:pt idx="3370">
                  <c:v>2.1876270031757712</c:v>
                </c:pt>
                <c:pt idx="3371">
                  <c:v>7.6486571760385464</c:v>
                </c:pt>
                <c:pt idx="3372">
                  <c:v>14.51012541066784</c:v>
                </c:pt>
                <c:pt idx="3373">
                  <c:v>1.7284540943106885</c:v>
                </c:pt>
                <c:pt idx="3374">
                  <c:v>-6.342538014163375E-2</c:v>
                </c:pt>
                <c:pt idx="3375">
                  <c:v>8.8683081332894673</c:v>
                </c:pt>
                <c:pt idx="3376">
                  <c:v>0.4342310645121546</c:v>
                </c:pt>
                <c:pt idx="3377">
                  <c:v>3.7802032712384158E-2</c:v>
                </c:pt>
                <c:pt idx="3378">
                  <c:v>1.0813310781733241</c:v>
                </c:pt>
                <c:pt idx="3379">
                  <c:v>1.5849625007211563</c:v>
                </c:pt>
                <c:pt idx="3380">
                  <c:v>-0.11875306913084391</c:v>
                </c:pt>
                <c:pt idx="3381">
                  <c:v>-0.36405357056003856</c:v>
                </c:pt>
                <c:pt idx="3382">
                  <c:v>9.0606959316875546</c:v>
                </c:pt>
                <c:pt idx="3383">
                  <c:v>-9.6450579349844787</c:v>
                </c:pt>
                <c:pt idx="3384">
                  <c:v>-4.718668544444217E-2</c:v>
                </c:pt>
                <c:pt idx="3385">
                  <c:v>3.242147769237743E-2</c:v>
                </c:pt>
                <c:pt idx="3386">
                  <c:v>-13.09237175423641</c:v>
                </c:pt>
                <c:pt idx="3387">
                  <c:v>2.502712485966061</c:v>
                </c:pt>
                <c:pt idx="3388">
                  <c:v>1.0638024894371918</c:v>
                </c:pt>
                <c:pt idx="3389">
                  <c:v>5.3439258961460415E-2</c:v>
                </c:pt>
                <c:pt idx="3390">
                  <c:v>8.0606959316875546</c:v>
                </c:pt>
                <c:pt idx="3391">
                  <c:v>0.15319985422781088</c:v>
                </c:pt>
                <c:pt idx="3392">
                  <c:v>11.188176705998535</c:v>
                </c:pt>
                <c:pt idx="3393">
                  <c:v>-0.59560974492066476</c:v>
                </c:pt>
                <c:pt idx="3394">
                  <c:v>9.7847323398144295E-2</c:v>
                </c:pt>
                <c:pt idx="3395">
                  <c:v>0.24100809950379526</c:v>
                </c:pt>
                <c:pt idx="3396">
                  <c:v>0.37196877738695794</c:v>
                </c:pt>
                <c:pt idx="3397">
                  <c:v>15.081275374083031</c:v>
                </c:pt>
                <c:pt idx="3398">
                  <c:v>0.91490240936511347</c:v>
                </c:pt>
                <c:pt idx="3399">
                  <c:v>0.10187961401921306</c:v>
                </c:pt>
                <c:pt idx="3400">
                  <c:v>-8.0624959257337636</c:v>
                </c:pt>
                <c:pt idx="3401">
                  <c:v>-0.59560974492066476</c:v>
                </c:pt>
                <c:pt idx="3402">
                  <c:v>2.1547698102676618</c:v>
                </c:pt>
                <c:pt idx="3403">
                  <c:v>-9.0597950917951025</c:v>
                </c:pt>
                <c:pt idx="3404">
                  <c:v>-0.11768302026117407</c:v>
                </c:pt>
                <c:pt idx="3405">
                  <c:v>-14.501837184902296</c:v>
                </c:pt>
                <c:pt idx="3406">
                  <c:v>17.245011024503995</c:v>
                </c:pt>
                <c:pt idx="3407">
                  <c:v>-12.840318978135199</c:v>
                </c:pt>
                <c:pt idx="3408">
                  <c:v>0.24100809950379526</c:v>
                </c:pt>
                <c:pt idx="3409">
                  <c:v>0.23266075679027509</c:v>
                </c:pt>
                <c:pt idx="3410">
                  <c:v>-9.8672787397096631</c:v>
                </c:pt>
                <c:pt idx="3411">
                  <c:v>12.125090539303256</c:v>
                </c:pt>
                <c:pt idx="3412">
                  <c:v>8.0606959316875546</c:v>
                </c:pt>
                <c:pt idx="3413">
                  <c:v>-3.7605930187387235</c:v>
                </c:pt>
                <c:pt idx="3414">
                  <c:v>-0.45768183668733747</c:v>
                </c:pt>
                <c:pt idx="3415">
                  <c:v>-7.0660891904577721</c:v>
                </c:pt>
                <c:pt idx="3416">
                  <c:v>0.46566357234881184</c:v>
                </c:pt>
                <c:pt idx="3417">
                  <c:v>-14.668090899484982</c:v>
                </c:pt>
                <c:pt idx="3418">
                  <c:v>10.146780789986687</c:v>
                </c:pt>
                <c:pt idx="3419">
                  <c:v>10.146780789986687</c:v>
                </c:pt>
                <c:pt idx="3420">
                  <c:v>10.146780789986687</c:v>
                </c:pt>
                <c:pt idx="3421">
                  <c:v>-1.7693870718585836</c:v>
                </c:pt>
                <c:pt idx="3422">
                  <c:v>11.786950240502948</c:v>
                </c:pt>
                <c:pt idx="3423">
                  <c:v>4.0585170407973008</c:v>
                </c:pt>
                <c:pt idx="3424">
                  <c:v>3.5175605685611822</c:v>
                </c:pt>
                <c:pt idx="3425">
                  <c:v>6.4760006049615848</c:v>
                </c:pt>
                <c:pt idx="3426">
                  <c:v>8.3837042924740537</c:v>
                </c:pt>
                <c:pt idx="3427">
                  <c:v>-6.063096798312583</c:v>
                </c:pt>
                <c:pt idx="3428">
                  <c:v>0.73693553833260139</c:v>
                </c:pt>
                <c:pt idx="3429">
                  <c:v>-1.3176151020162798</c:v>
                </c:pt>
                <c:pt idx="3430">
                  <c:v>0.6129279206207322</c:v>
                </c:pt>
                <c:pt idx="3431">
                  <c:v>0.22826898767311735</c:v>
                </c:pt>
                <c:pt idx="3432">
                  <c:v>0.2789759497028152</c:v>
                </c:pt>
                <c:pt idx="3433">
                  <c:v>0.14567745519563505</c:v>
                </c:pt>
                <c:pt idx="3434">
                  <c:v>-11.268542000300123</c:v>
                </c:pt>
                <c:pt idx="3435">
                  <c:v>-7.0660891904577721</c:v>
                </c:pt>
                <c:pt idx="3436">
                  <c:v>8.0606959316875546</c:v>
                </c:pt>
                <c:pt idx="3437">
                  <c:v>0.22460684240188988</c:v>
                </c:pt>
                <c:pt idx="3438">
                  <c:v>-0.98566847445550332</c:v>
                </c:pt>
                <c:pt idx="3439">
                  <c:v>13.518325307690866</c:v>
                </c:pt>
                <c:pt idx="3440">
                  <c:v>-2.538200909843912</c:v>
                </c:pt>
                <c:pt idx="3441">
                  <c:v>-5.7081095207267625E-2</c:v>
                </c:pt>
                <c:pt idx="3442">
                  <c:v>1.086084858299132</c:v>
                </c:pt>
                <c:pt idx="3443">
                  <c:v>-9.8672787397096631</c:v>
                </c:pt>
                <c:pt idx="3444">
                  <c:v>4.2340785511357737</c:v>
                </c:pt>
                <c:pt idx="3445">
                  <c:v>0.17283659686221581</c:v>
                </c:pt>
                <c:pt idx="3446">
                  <c:v>0.26918663281538924</c:v>
                </c:pt>
                <c:pt idx="3447">
                  <c:v>-0.73504711643550669</c:v>
                </c:pt>
                <c:pt idx="3448">
                  <c:v>11.58276924038209</c:v>
                </c:pt>
                <c:pt idx="3449">
                  <c:v>-0.99640673527599177</c:v>
                </c:pt>
                <c:pt idx="3450">
                  <c:v>1.9963977633198047</c:v>
                </c:pt>
                <c:pt idx="3451">
                  <c:v>12.598130062326126</c:v>
                </c:pt>
                <c:pt idx="3452">
                  <c:v>0.43115716464212073</c:v>
                </c:pt>
                <c:pt idx="3453">
                  <c:v>0.9997673260149964</c:v>
                </c:pt>
                <c:pt idx="3454">
                  <c:v>-11.380821783940931</c:v>
                </c:pt>
                <c:pt idx="3455">
                  <c:v>-12.550826932881439</c:v>
                </c:pt>
                <c:pt idx="3456">
                  <c:v>9.0606959316875546</c:v>
                </c:pt>
                <c:pt idx="3457">
                  <c:v>2.5018993427946477</c:v>
                </c:pt>
                <c:pt idx="3458">
                  <c:v>11.381182412624446</c:v>
                </c:pt>
                <c:pt idx="3459">
                  <c:v>0.18306610113037863</c:v>
                </c:pt>
                <c:pt idx="3460">
                  <c:v>-1.3613118318956527</c:v>
                </c:pt>
                <c:pt idx="3461">
                  <c:v>0.99639776331980445</c:v>
                </c:pt>
                <c:pt idx="3462">
                  <c:v>-0.99640673527599177</c:v>
                </c:pt>
                <c:pt idx="3463">
                  <c:v>2.1627295000381084</c:v>
                </c:pt>
                <c:pt idx="3464">
                  <c:v>2.1627295000381084</c:v>
                </c:pt>
                <c:pt idx="3465">
                  <c:v>-14.550786859688905</c:v>
                </c:pt>
                <c:pt idx="3466">
                  <c:v>-11.059119092544519</c:v>
                </c:pt>
                <c:pt idx="3467">
                  <c:v>2.1627295000381084</c:v>
                </c:pt>
                <c:pt idx="3468">
                  <c:v>-2.5204737742694427</c:v>
                </c:pt>
                <c:pt idx="3469">
                  <c:v>-5.6175468671697065E-2</c:v>
                </c:pt>
                <c:pt idx="3470">
                  <c:v>-9.0606959316875546</c:v>
                </c:pt>
                <c:pt idx="3471">
                  <c:v>1.4999151957734203</c:v>
                </c:pt>
                <c:pt idx="3472">
                  <c:v>8.6462586799900301</c:v>
                </c:pt>
                <c:pt idx="3473">
                  <c:v>-1.3006594781337113</c:v>
                </c:pt>
                <c:pt idx="3474">
                  <c:v>0.44057259138598198</c:v>
                </c:pt>
                <c:pt idx="3475">
                  <c:v>-0.1426043954428004</c:v>
                </c:pt>
                <c:pt idx="3476">
                  <c:v>-13.651388101356714</c:v>
                </c:pt>
                <c:pt idx="3477">
                  <c:v>-7.0660891904577721</c:v>
                </c:pt>
                <c:pt idx="3478">
                  <c:v>2.1627295000381084</c:v>
                </c:pt>
                <c:pt idx="3479">
                  <c:v>9.3815429511845849</c:v>
                </c:pt>
                <c:pt idx="3480">
                  <c:v>-1.3584299658036001</c:v>
                </c:pt>
                <c:pt idx="3481">
                  <c:v>-9.9667457608995313</c:v>
                </c:pt>
                <c:pt idx="3482">
                  <c:v>-9.9667457608995313</c:v>
                </c:pt>
                <c:pt idx="3483">
                  <c:v>5.1038705977719525</c:v>
                </c:pt>
                <c:pt idx="3484">
                  <c:v>-1.4582849974828473</c:v>
                </c:pt>
                <c:pt idx="3485">
                  <c:v>9.2304207950923818</c:v>
                </c:pt>
                <c:pt idx="3486">
                  <c:v>-1.5170584362193531</c:v>
                </c:pt>
                <c:pt idx="3487">
                  <c:v>-0.55032774623592584</c:v>
                </c:pt>
                <c:pt idx="3488">
                  <c:v>5.4076672755792636E-2</c:v>
                </c:pt>
                <c:pt idx="3489">
                  <c:v>1.9410101344828854</c:v>
                </c:pt>
                <c:pt idx="3490">
                  <c:v>-0.63387210120210224</c:v>
                </c:pt>
                <c:pt idx="3491">
                  <c:v>12.582534050319204</c:v>
                </c:pt>
                <c:pt idx="3492">
                  <c:v>1.4029783503081172</c:v>
                </c:pt>
                <c:pt idx="3493">
                  <c:v>1.1828640571498108</c:v>
                </c:pt>
                <c:pt idx="3494">
                  <c:v>0.73504711643550669</c:v>
                </c:pt>
                <c:pt idx="3495">
                  <c:v>4.3692338096657197</c:v>
                </c:pt>
                <c:pt idx="3496">
                  <c:v>5.9982104828232456E-2</c:v>
                </c:pt>
                <c:pt idx="3497">
                  <c:v>5.4076672755792636E-2</c:v>
                </c:pt>
                <c:pt idx="3498">
                  <c:v>2.1627295000381084</c:v>
                </c:pt>
                <c:pt idx="3499">
                  <c:v>0.99284020842713405</c:v>
                </c:pt>
                <c:pt idx="3500">
                  <c:v>-0.3214773231165059</c:v>
                </c:pt>
                <c:pt idx="3501">
                  <c:v>-15.965799312657159</c:v>
                </c:pt>
                <c:pt idx="3502">
                  <c:v>1.5671693530471431</c:v>
                </c:pt>
                <c:pt idx="3503">
                  <c:v>0.23890274336089537</c:v>
                </c:pt>
                <c:pt idx="3504">
                  <c:v>0.38605843230707781</c:v>
                </c:pt>
                <c:pt idx="3505">
                  <c:v>15.287712379549449</c:v>
                </c:pt>
                <c:pt idx="3506">
                  <c:v>0.36133093062918814</c:v>
                </c:pt>
                <c:pt idx="3507">
                  <c:v>-2.6719109204859635</c:v>
                </c:pt>
                <c:pt idx="3508">
                  <c:v>4.80033559298816E-2</c:v>
                </c:pt>
                <c:pt idx="3509">
                  <c:v>0.58466197055844271</c:v>
                </c:pt>
                <c:pt idx="3510">
                  <c:v>-0.40000468432136937</c:v>
                </c:pt>
                <c:pt idx="3511">
                  <c:v>1.4150374992788437</c:v>
                </c:pt>
                <c:pt idx="3512">
                  <c:v>1.9909187934718056</c:v>
                </c:pt>
                <c:pt idx="3513">
                  <c:v>1.4150374992788437</c:v>
                </c:pt>
                <c:pt idx="3514">
                  <c:v>-5.7548875021634682</c:v>
                </c:pt>
                <c:pt idx="3515">
                  <c:v>0.43377406186042983</c:v>
                </c:pt>
                <c:pt idx="3516">
                  <c:v>0.74507064380326149</c:v>
                </c:pt>
                <c:pt idx="3517">
                  <c:v>-8.0624959257337636</c:v>
                </c:pt>
                <c:pt idx="3518">
                  <c:v>0.1535452582534555</c:v>
                </c:pt>
                <c:pt idx="3519">
                  <c:v>8.6450579349844769</c:v>
                </c:pt>
                <c:pt idx="3520">
                  <c:v>-8.3657929046909857E-2</c:v>
                </c:pt>
                <c:pt idx="3521">
                  <c:v>-3.3704946840320957</c:v>
                </c:pt>
                <c:pt idx="3522">
                  <c:v>-0.14002351572845037</c:v>
                </c:pt>
                <c:pt idx="3523">
                  <c:v>0.63457093866958725</c:v>
                </c:pt>
                <c:pt idx="3524">
                  <c:v>-12.598207620320975</c:v>
                </c:pt>
                <c:pt idx="3525">
                  <c:v>10.866248611111173</c:v>
                </c:pt>
                <c:pt idx="3526">
                  <c:v>-11.059344460824425</c:v>
                </c:pt>
                <c:pt idx="3527">
                  <c:v>0.65137441596372814</c:v>
                </c:pt>
                <c:pt idx="3528">
                  <c:v>0.26255438751597671</c:v>
                </c:pt>
                <c:pt idx="3529">
                  <c:v>7.6486571760385464</c:v>
                </c:pt>
                <c:pt idx="3530">
                  <c:v>11.61378946447258</c:v>
                </c:pt>
                <c:pt idx="3531">
                  <c:v>8.0606959316875546</c:v>
                </c:pt>
                <c:pt idx="3532">
                  <c:v>2.1627295000381084</c:v>
                </c:pt>
                <c:pt idx="3533">
                  <c:v>-7.0660891904577721</c:v>
                </c:pt>
                <c:pt idx="3534">
                  <c:v>-8.6450579349844769</c:v>
                </c:pt>
                <c:pt idx="3535">
                  <c:v>1.4150374992788437</c:v>
                </c:pt>
                <c:pt idx="3536">
                  <c:v>1.5671693530471431</c:v>
                </c:pt>
                <c:pt idx="3537">
                  <c:v>1.3546531837947606E-2</c:v>
                </c:pt>
                <c:pt idx="3538">
                  <c:v>11.759472121202835</c:v>
                </c:pt>
                <c:pt idx="3539">
                  <c:v>8.0606959316875546</c:v>
                </c:pt>
                <c:pt idx="3540">
                  <c:v>-1.6997468143090853</c:v>
                </c:pt>
                <c:pt idx="3541">
                  <c:v>4.0802673398461353</c:v>
                </c:pt>
                <c:pt idx="3542">
                  <c:v>-0.15748389625500606</c:v>
                </c:pt>
                <c:pt idx="3543">
                  <c:v>4.3692338096657197</c:v>
                </c:pt>
                <c:pt idx="3544">
                  <c:v>4.3692338096657197</c:v>
                </c:pt>
                <c:pt idx="3545">
                  <c:v>9.6450579349844787</c:v>
                </c:pt>
                <c:pt idx="3546">
                  <c:v>4.3692338096657197</c:v>
                </c:pt>
                <c:pt idx="3547">
                  <c:v>4.3692338096657197</c:v>
                </c:pt>
                <c:pt idx="3548">
                  <c:v>4.3692338096657197</c:v>
                </c:pt>
                <c:pt idx="3549">
                  <c:v>4.3692338096657197</c:v>
                </c:pt>
                <c:pt idx="3550">
                  <c:v>-0.15196302915532145</c:v>
                </c:pt>
                <c:pt idx="3551">
                  <c:v>12.228918874172939</c:v>
                </c:pt>
                <c:pt idx="3552">
                  <c:v>11.344295907915818</c:v>
                </c:pt>
                <c:pt idx="3553">
                  <c:v>0.37889979481205432</c:v>
                </c:pt>
                <c:pt idx="3554">
                  <c:v>7.6486571760385464</c:v>
                </c:pt>
                <c:pt idx="3555">
                  <c:v>0.61448444062425855</c:v>
                </c:pt>
                <c:pt idx="3556">
                  <c:v>-10.229619965185119</c:v>
                </c:pt>
                <c:pt idx="3557">
                  <c:v>1.5559690888416076</c:v>
                </c:pt>
                <c:pt idx="3558">
                  <c:v>-15.980749499196147</c:v>
                </c:pt>
                <c:pt idx="3559">
                  <c:v>-19.52293011796419</c:v>
                </c:pt>
                <c:pt idx="3560">
                  <c:v>-10.059795091795101</c:v>
                </c:pt>
                <c:pt idx="3561">
                  <c:v>-8.8672787397096631</c:v>
                </c:pt>
                <c:pt idx="3562">
                  <c:v>-0.2415628755309692</c:v>
                </c:pt>
                <c:pt idx="3563">
                  <c:v>9.4100979663115627</c:v>
                </c:pt>
                <c:pt idx="3564">
                  <c:v>8.3837042924740537</c:v>
                </c:pt>
                <c:pt idx="3565">
                  <c:v>11.485158443755667</c:v>
                </c:pt>
                <c:pt idx="3566">
                  <c:v>-4.7725895038969268</c:v>
                </c:pt>
                <c:pt idx="3567">
                  <c:v>1.0713174045016527</c:v>
                </c:pt>
                <c:pt idx="3568">
                  <c:v>7.6486571760385464</c:v>
                </c:pt>
                <c:pt idx="3569">
                  <c:v>0.61448444062425855</c:v>
                </c:pt>
                <c:pt idx="3570">
                  <c:v>4.3692338096657197</c:v>
                </c:pt>
                <c:pt idx="3571">
                  <c:v>4.3692338096657197</c:v>
                </c:pt>
                <c:pt idx="3572">
                  <c:v>0.60725779705106264</c:v>
                </c:pt>
                <c:pt idx="3573">
                  <c:v>-0.46855300860584564</c:v>
                </c:pt>
                <c:pt idx="3574">
                  <c:v>-0.79542644069520574</c:v>
                </c:pt>
                <c:pt idx="3575">
                  <c:v>-0.81452587614214755</c:v>
                </c:pt>
                <c:pt idx="3576">
                  <c:v>-0.83279984854233224</c:v>
                </c:pt>
                <c:pt idx="3577">
                  <c:v>-2.3210630833449768</c:v>
                </c:pt>
                <c:pt idx="3578">
                  <c:v>-0.79542644069520574</c:v>
                </c:pt>
                <c:pt idx="3579">
                  <c:v>2.1627295000381084</c:v>
                </c:pt>
                <c:pt idx="3580">
                  <c:v>-0.15919859484925367</c:v>
                </c:pt>
                <c:pt idx="3581">
                  <c:v>11.188382790570113</c:v>
                </c:pt>
                <c:pt idx="3582">
                  <c:v>-8.6450579349844769</c:v>
                </c:pt>
                <c:pt idx="3583">
                  <c:v>-8.3837042924740537</c:v>
                </c:pt>
                <c:pt idx="3584">
                  <c:v>-2.0169866360899356</c:v>
                </c:pt>
                <c:pt idx="3585">
                  <c:v>3.2637071477629291</c:v>
                </c:pt>
                <c:pt idx="3586">
                  <c:v>4.5323990509490292E-2</c:v>
                </c:pt>
                <c:pt idx="3587">
                  <c:v>6.4448145225651148</c:v>
                </c:pt>
                <c:pt idx="3588">
                  <c:v>13.167470416444264</c:v>
                </c:pt>
                <c:pt idx="3589">
                  <c:v>-8.8683081332894673</c:v>
                </c:pt>
                <c:pt idx="3590">
                  <c:v>1.8723944756833606</c:v>
                </c:pt>
                <c:pt idx="3591">
                  <c:v>7.6486571760385464</c:v>
                </c:pt>
                <c:pt idx="3592">
                  <c:v>9.0232923212567524</c:v>
                </c:pt>
                <c:pt idx="3593">
                  <c:v>0.99006974312642182</c:v>
                </c:pt>
                <c:pt idx="3594">
                  <c:v>0.35086202407509826</c:v>
                </c:pt>
                <c:pt idx="3595">
                  <c:v>-1.8832766602759903</c:v>
                </c:pt>
                <c:pt idx="3596">
                  <c:v>-13.468369487109527</c:v>
                </c:pt>
                <c:pt idx="3597">
                  <c:v>0.71165450563701815</c:v>
                </c:pt>
                <c:pt idx="3598">
                  <c:v>-14.335064632126906</c:v>
                </c:pt>
                <c:pt idx="3599">
                  <c:v>7.0660891904577738</c:v>
                </c:pt>
                <c:pt idx="3600">
                  <c:v>1.5767315858316231E-2</c:v>
                </c:pt>
                <c:pt idx="3601">
                  <c:v>0.61095770925410098</c:v>
                </c:pt>
                <c:pt idx="3602">
                  <c:v>1.4439186192659728</c:v>
                </c:pt>
                <c:pt idx="3603">
                  <c:v>-9.7604427459966399</c:v>
                </c:pt>
                <c:pt idx="3604">
                  <c:v>0.48494600895519696</c:v>
                </c:pt>
                <c:pt idx="3605">
                  <c:v>0.10596699813746301</c:v>
                </c:pt>
                <c:pt idx="3606">
                  <c:v>-14.738408975813829</c:v>
                </c:pt>
                <c:pt idx="3607">
                  <c:v>4.3457748368417297</c:v>
                </c:pt>
                <c:pt idx="3608">
                  <c:v>0</c:v>
                </c:pt>
                <c:pt idx="3609">
                  <c:v>-0.16664986940945128</c:v>
                </c:pt>
                <c:pt idx="3610">
                  <c:v>6.6709342469913863E-2</c:v>
                </c:pt>
                <c:pt idx="3611">
                  <c:v>-3.2565565768729057</c:v>
                </c:pt>
                <c:pt idx="3612">
                  <c:v>-0.26918663281538907</c:v>
                </c:pt>
                <c:pt idx="3613">
                  <c:v>-0.19501598240514331</c:v>
                </c:pt>
                <c:pt idx="3614">
                  <c:v>1.3272418947838305</c:v>
                </c:pt>
                <c:pt idx="3615">
                  <c:v>-0.16315113680092075</c:v>
                </c:pt>
                <c:pt idx="3616">
                  <c:v>-7.0660891904577721</c:v>
                </c:pt>
                <c:pt idx="3617">
                  <c:v>-3.6805440998547337E-2</c:v>
                </c:pt>
                <c:pt idx="3618">
                  <c:v>-7.6407652741343868E-2</c:v>
                </c:pt>
                <c:pt idx="3619">
                  <c:v>0.1926450779423961</c:v>
                </c:pt>
                <c:pt idx="3620">
                  <c:v>-0.3048545815284211</c:v>
                </c:pt>
                <c:pt idx="3621">
                  <c:v>-8.693563677128105E-2</c:v>
                </c:pt>
                <c:pt idx="3622">
                  <c:v>4.4957782206369271E-2</c:v>
                </c:pt>
                <c:pt idx="3623">
                  <c:v>-0.2143524675027422</c:v>
                </c:pt>
                <c:pt idx="3624">
                  <c:v>2.484551223081918</c:v>
                </c:pt>
                <c:pt idx="3625">
                  <c:v>6.3952632789215647E-2</c:v>
                </c:pt>
                <c:pt idx="3626">
                  <c:v>-8.1812502397012959E-2</c:v>
                </c:pt>
                <c:pt idx="3627">
                  <c:v>0.68624583655833771</c:v>
                </c:pt>
                <c:pt idx="3628">
                  <c:v>-1.260381757704178</c:v>
                </c:pt>
                <c:pt idx="3629">
                  <c:v>-0.22662376564410897</c:v>
                </c:pt>
                <c:pt idx="3630">
                  <c:v>-7.5948853233298627E-2</c:v>
                </c:pt>
                <c:pt idx="3631">
                  <c:v>8.0606959316875546</c:v>
                </c:pt>
                <c:pt idx="3632">
                  <c:v>-0.21800366153073417</c:v>
                </c:pt>
                <c:pt idx="3633">
                  <c:v>0.22487341084020251</c:v>
                </c:pt>
                <c:pt idx="3634">
                  <c:v>-0.14632165928800406</c:v>
                </c:pt>
                <c:pt idx="3635">
                  <c:v>-1.9175378398080272</c:v>
                </c:pt>
                <c:pt idx="3636">
                  <c:v>0.22972596935141373</c:v>
                </c:pt>
                <c:pt idx="3637">
                  <c:v>-3.4027403800193819E-2</c:v>
                </c:pt>
                <c:pt idx="3638">
                  <c:v>0.44827382875277594</c:v>
                </c:pt>
                <c:pt idx="3639">
                  <c:v>0.17283659686221581</c:v>
                </c:pt>
                <c:pt idx="3640">
                  <c:v>-0.27964634703871188</c:v>
                </c:pt>
                <c:pt idx="3641">
                  <c:v>1.4683852631209886</c:v>
                </c:pt>
                <c:pt idx="3642">
                  <c:v>0.20309186537751173</c:v>
                </c:pt>
                <c:pt idx="3643">
                  <c:v>-4.3692338096657197</c:v>
                </c:pt>
                <c:pt idx="3644">
                  <c:v>9.965784284662087</c:v>
                </c:pt>
                <c:pt idx="3645">
                  <c:v>-0.99969946983728653</c:v>
                </c:pt>
                <c:pt idx="3646">
                  <c:v>0.36017556424432545</c:v>
                </c:pt>
                <c:pt idx="3647">
                  <c:v>-1.8615678167347237E-2</c:v>
                </c:pt>
                <c:pt idx="3648">
                  <c:v>1.1910363275349583</c:v>
                </c:pt>
                <c:pt idx="3649">
                  <c:v>0.4843001617159578</c:v>
                </c:pt>
                <c:pt idx="3650">
                  <c:v>0.73216460790238502</c:v>
                </c:pt>
                <c:pt idx="3651">
                  <c:v>1.3058084295240855</c:v>
                </c:pt>
                <c:pt idx="3652">
                  <c:v>1.7369655941662063</c:v>
                </c:pt>
                <c:pt idx="3653">
                  <c:v>3.2034265038149176E-16</c:v>
                </c:pt>
                <c:pt idx="3654">
                  <c:v>1.106915203916512</c:v>
                </c:pt>
                <c:pt idx="3655">
                  <c:v>0.87492286694988264</c:v>
                </c:pt>
                <c:pt idx="3656">
                  <c:v>0.3959286763311391</c:v>
                </c:pt>
                <c:pt idx="3657">
                  <c:v>1.7700739059781447</c:v>
                </c:pt>
                <c:pt idx="3658">
                  <c:v>-7.6486571760385464</c:v>
                </c:pt>
                <c:pt idx="3659">
                  <c:v>0.70279899101501453</c:v>
                </c:pt>
                <c:pt idx="3660">
                  <c:v>-5.1645851748322782</c:v>
                </c:pt>
                <c:pt idx="3661">
                  <c:v>12.566767596032916</c:v>
                </c:pt>
                <c:pt idx="3662">
                  <c:v>-7.6462586799900292</c:v>
                </c:pt>
                <c:pt idx="3663">
                  <c:v>-1.5306534307069528</c:v>
                </c:pt>
                <c:pt idx="3664">
                  <c:v>2.1600001239215181</c:v>
                </c:pt>
                <c:pt idx="3665">
                  <c:v>0.84826404756874685</c:v>
                </c:pt>
                <c:pt idx="3666">
                  <c:v>0.6398244357556746</c:v>
                </c:pt>
                <c:pt idx="3667">
                  <c:v>10.91687468418114</c:v>
                </c:pt>
                <c:pt idx="3668">
                  <c:v>-0.10547881291694468</c:v>
                </c:pt>
                <c:pt idx="3669">
                  <c:v>11.673603533168777</c:v>
                </c:pt>
                <c:pt idx="3670">
                  <c:v>-9.7534330717856443E-2</c:v>
                </c:pt>
                <c:pt idx="3671">
                  <c:v>0.73961031542177003</c:v>
                </c:pt>
                <c:pt idx="3672">
                  <c:v>4.8016185525084598</c:v>
                </c:pt>
                <c:pt idx="3673">
                  <c:v>-9.7927902943010636</c:v>
                </c:pt>
                <c:pt idx="3674">
                  <c:v>-5.1013289553739654</c:v>
                </c:pt>
                <c:pt idx="3675">
                  <c:v>0.24538654001436924</c:v>
                </c:pt>
                <c:pt idx="3676">
                  <c:v>-8.0606959316875546</c:v>
                </c:pt>
                <c:pt idx="3677">
                  <c:v>5.5647846187835261</c:v>
                </c:pt>
                <c:pt idx="3678">
                  <c:v>0.43050890804128394</c:v>
                </c:pt>
                <c:pt idx="3679">
                  <c:v>0.99460674122978143</c:v>
                </c:pt>
                <c:pt idx="3680">
                  <c:v>-0.25032335408423995</c:v>
                </c:pt>
                <c:pt idx="3681">
                  <c:v>-4.7176793368066655E-2</c:v>
                </c:pt>
                <c:pt idx="3682">
                  <c:v>-0.28743971850207173</c:v>
                </c:pt>
                <c:pt idx="3683">
                  <c:v>5.1289228696854615E-2</c:v>
                </c:pt>
                <c:pt idx="3684">
                  <c:v>-0.10205127146969711</c:v>
                </c:pt>
                <c:pt idx="3685">
                  <c:v>0.23710594084326767</c:v>
                </c:pt>
                <c:pt idx="3686">
                  <c:v>1.3619261628192814</c:v>
                </c:pt>
                <c:pt idx="3687">
                  <c:v>-1.9842326841416833</c:v>
                </c:pt>
                <c:pt idx="3688">
                  <c:v>8.2801030117511665E-3</c:v>
                </c:pt>
                <c:pt idx="3689">
                  <c:v>-0.18286405714981072</c:v>
                </c:pt>
                <c:pt idx="3690">
                  <c:v>-10.147204924942228</c:v>
                </c:pt>
                <c:pt idx="3691">
                  <c:v>9.5189809291704002</c:v>
                </c:pt>
                <c:pt idx="3692">
                  <c:v>5.6583529026451487</c:v>
                </c:pt>
                <c:pt idx="3693">
                  <c:v>0.58616125030478172</c:v>
                </c:pt>
                <c:pt idx="3694">
                  <c:v>-5.9228321394775394</c:v>
                </c:pt>
                <c:pt idx="3695">
                  <c:v>7.1242489839567833</c:v>
                </c:pt>
                <c:pt idx="3696">
                  <c:v>-10.917372079476841</c:v>
                </c:pt>
                <c:pt idx="3697">
                  <c:v>4.3204061377890559</c:v>
                </c:pt>
                <c:pt idx="3698">
                  <c:v>10.307580315927396</c:v>
                </c:pt>
                <c:pt idx="3699">
                  <c:v>2.2940220983174782</c:v>
                </c:pt>
                <c:pt idx="3700">
                  <c:v>15.162207728046056</c:v>
                </c:pt>
                <c:pt idx="3701">
                  <c:v>-9.7610796626422094E-2</c:v>
                </c:pt>
                <c:pt idx="3702">
                  <c:v>-1.1715271060388137</c:v>
                </c:pt>
                <c:pt idx="3703">
                  <c:v>10.703038388986418</c:v>
                </c:pt>
                <c:pt idx="3704">
                  <c:v>-3.1332370801137519</c:v>
                </c:pt>
                <c:pt idx="3705">
                  <c:v>-15.084033251332077</c:v>
                </c:pt>
                <c:pt idx="3706">
                  <c:v>8.0624959257337636</c:v>
                </c:pt>
                <c:pt idx="3707">
                  <c:v>11.563514081457122</c:v>
                </c:pt>
                <c:pt idx="3708">
                  <c:v>0.43832435181475943</c:v>
                </c:pt>
                <c:pt idx="3709">
                  <c:v>3.8474147814635637E-2</c:v>
                </c:pt>
                <c:pt idx="3710">
                  <c:v>5.7459543773934607</c:v>
                </c:pt>
                <c:pt idx="3711">
                  <c:v>-8.8672787397096631</c:v>
                </c:pt>
                <c:pt idx="3712">
                  <c:v>0.85798099512757198</c:v>
                </c:pt>
                <c:pt idx="3713">
                  <c:v>-14.380866867456534</c:v>
                </c:pt>
                <c:pt idx="3714">
                  <c:v>-7.5974318526833731</c:v>
                </c:pt>
                <c:pt idx="3715">
                  <c:v>8.7436329162260684E-2</c:v>
                </c:pt>
                <c:pt idx="3716">
                  <c:v>7.0660891904577721</c:v>
                </c:pt>
                <c:pt idx="3717">
                  <c:v>1.1876270031757714</c:v>
                </c:pt>
                <c:pt idx="3718">
                  <c:v>3.5706072077440858</c:v>
                </c:pt>
                <c:pt idx="3719">
                  <c:v>0.41503749927884348</c:v>
                </c:pt>
                <c:pt idx="3720">
                  <c:v>8.1794091163647345E-2</c:v>
                </c:pt>
                <c:pt idx="3721">
                  <c:v>0.46158008521587351</c:v>
                </c:pt>
                <c:pt idx="3722">
                  <c:v>0.4399279390802992</c:v>
                </c:pt>
                <c:pt idx="3723">
                  <c:v>1.1627295000381084</c:v>
                </c:pt>
                <c:pt idx="3724">
                  <c:v>0.71003001519515785</c:v>
                </c:pt>
                <c:pt idx="3725">
                  <c:v>-0.3747736290651168</c:v>
                </c:pt>
                <c:pt idx="3726">
                  <c:v>0.22204945329943812</c:v>
                </c:pt>
                <c:pt idx="3727">
                  <c:v>-0.43295940727610632</c:v>
                </c:pt>
                <c:pt idx="3728">
                  <c:v>0.28950661719498472</c:v>
                </c:pt>
                <c:pt idx="3729">
                  <c:v>0.16759994849606835</c:v>
                </c:pt>
                <c:pt idx="3730">
                  <c:v>1.9946067412297817</c:v>
                </c:pt>
                <c:pt idx="3731">
                  <c:v>5.6583528366367514E-2</c:v>
                </c:pt>
                <c:pt idx="3732">
                  <c:v>1.9946067412297817</c:v>
                </c:pt>
                <c:pt idx="3733">
                  <c:v>8.1056419482450472</c:v>
                </c:pt>
                <c:pt idx="3734">
                  <c:v>-0.24100809950379493</c:v>
                </c:pt>
                <c:pt idx="3735">
                  <c:v>2.8996950942043149</c:v>
                </c:pt>
                <c:pt idx="3736">
                  <c:v>6.9493063480313744</c:v>
                </c:pt>
                <c:pt idx="3737">
                  <c:v>0.9068905956085187</c:v>
                </c:pt>
                <c:pt idx="3738">
                  <c:v>0.99909916010754674</c:v>
                </c:pt>
                <c:pt idx="3739">
                  <c:v>9.9535673550914375E-2</c:v>
                </c:pt>
                <c:pt idx="3740">
                  <c:v>0.12775554719837295</c:v>
                </c:pt>
                <c:pt idx="3741">
                  <c:v>-11.381182412624446</c:v>
                </c:pt>
                <c:pt idx="3742">
                  <c:v>5.4980449300439433</c:v>
                </c:pt>
                <c:pt idx="3743">
                  <c:v>-0.20095473688243534</c:v>
                </c:pt>
                <c:pt idx="3744">
                  <c:v>-8.7302408106900153E-2</c:v>
                </c:pt>
                <c:pt idx="3745">
                  <c:v>1.9530990250309721</c:v>
                </c:pt>
                <c:pt idx="3746">
                  <c:v>-0.7627031555798145</c:v>
                </c:pt>
                <c:pt idx="3747">
                  <c:v>-0.16827148258979852</c:v>
                </c:pt>
                <c:pt idx="3748">
                  <c:v>0.15507723703499893</c:v>
                </c:pt>
                <c:pt idx="3749">
                  <c:v>-3.9444466002321223</c:v>
                </c:pt>
                <c:pt idx="3750">
                  <c:v>9.4286503090315463</c:v>
                </c:pt>
                <c:pt idx="3751">
                  <c:v>1.8703237531318555</c:v>
                </c:pt>
                <c:pt idx="3752">
                  <c:v>3.4352247581036446</c:v>
                </c:pt>
                <c:pt idx="3753">
                  <c:v>-8.3822637581148367</c:v>
                </c:pt>
                <c:pt idx="3754">
                  <c:v>12.502003002388932</c:v>
                </c:pt>
                <c:pt idx="3755">
                  <c:v>0.82781902461731982</c:v>
                </c:pt>
                <c:pt idx="3756">
                  <c:v>-3.3219280948873622</c:v>
                </c:pt>
                <c:pt idx="3757">
                  <c:v>0.63005039024969456</c:v>
                </c:pt>
                <c:pt idx="3758">
                  <c:v>3.5440199860610968</c:v>
                </c:pt>
                <c:pt idx="3759">
                  <c:v>0.32921514776561128</c:v>
                </c:pt>
                <c:pt idx="3760">
                  <c:v>-1.8579809951275723</c:v>
                </c:pt>
                <c:pt idx="3761">
                  <c:v>0.12775554719837295</c:v>
                </c:pt>
                <c:pt idx="3762">
                  <c:v>1.1332665308634642</c:v>
                </c:pt>
                <c:pt idx="3763">
                  <c:v>0.24792751344358552</c:v>
                </c:pt>
                <c:pt idx="3764">
                  <c:v>0.65207669657969314</c:v>
                </c:pt>
                <c:pt idx="3765">
                  <c:v>-0.36257007938470825</c:v>
                </c:pt>
                <c:pt idx="3766">
                  <c:v>0.23266075679027509</c:v>
                </c:pt>
                <c:pt idx="3767">
                  <c:v>0.93680617351280593</c:v>
                </c:pt>
                <c:pt idx="3768">
                  <c:v>0.19793937761190855</c:v>
                </c:pt>
                <c:pt idx="3769">
                  <c:v>1.2344652536370229</c:v>
                </c:pt>
                <c:pt idx="3770">
                  <c:v>0.19854567938208012</c:v>
                </c:pt>
                <c:pt idx="3771">
                  <c:v>-8.8683081332894673</c:v>
                </c:pt>
                <c:pt idx="3772">
                  <c:v>0.31719017588069931</c:v>
                </c:pt>
                <c:pt idx="3773">
                  <c:v>-0.92820931693198994</c:v>
                </c:pt>
                <c:pt idx="3774">
                  <c:v>0.28044115758887878</c:v>
                </c:pt>
                <c:pt idx="3775">
                  <c:v>-10.917123403264748</c:v>
                </c:pt>
                <c:pt idx="3776">
                  <c:v>5.0489607569754043</c:v>
                </c:pt>
                <c:pt idx="3777">
                  <c:v>7.6462586799900292</c:v>
                </c:pt>
                <c:pt idx="3778">
                  <c:v>10.381542951184585</c:v>
                </c:pt>
                <c:pt idx="3779">
                  <c:v>0.14684138832927149</c:v>
                </c:pt>
                <c:pt idx="3780">
                  <c:v>-5.3298226160049061E-2</c:v>
                </c:pt>
                <c:pt idx="3781">
                  <c:v>11.644006462681574</c:v>
                </c:pt>
                <c:pt idx="3782">
                  <c:v>2.543857297391483</c:v>
                </c:pt>
                <c:pt idx="3783">
                  <c:v>4.9753035197099428E-2</c:v>
                </c:pt>
                <c:pt idx="3784">
                  <c:v>0.62868387815047422</c:v>
                </c:pt>
                <c:pt idx="3785">
                  <c:v>0.26303440583379378</c:v>
                </c:pt>
                <c:pt idx="3786">
                  <c:v>0.46394709975979009</c:v>
                </c:pt>
                <c:pt idx="3787">
                  <c:v>0.29194396591832444</c:v>
                </c:pt>
                <c:pt idx="3788">
                  <c:v>0.18003502908715327</c:v>
                </c:pt>
                <c:pt idx="3789">
                  <c:v>-0.16457176694810563</c:v>
                </c:pt>
                <c:pt idx="3790">
                  <c:v>1.4853466796720467</c:v>
                </c:pt>
                <c:pt idx="3791">
                  <c:v>13.29734619894672</c:v>
                </c:pt>
                <c:pt idx="3792">
                  <c:v>-0.44157253758081455</c:v>
                </c:pt>
                <c:pt idx="3793">
                  <c:v>-5.4113734168478587</c:v>
                </c:pt>
                <c:pt idx="3794">
                  <c:v>-0.60633615151372311</c:v>
                </c:pt>
                <c:pt idx="3795">
                  <c:v>-0.17970602223489779</c:v>
                </c:pt>
                <c:pt idx="3796">
                  <c:v>-0.14705387747331661</c:v>
                </c:pt>
                <c:pt idx="3797">
                  <c:v>9.7216347552093723</c:v>
                </c:pt>
                <c:pt idx="3798">
                  <c:v>-1.5120086288863903</c:v>
                </c:pt>
                <c:pt idx="3799">
                  <c:v>4.2443252767633908</c:v>
                </c:pt>
                <c:pt idx="3800">
                  <c:v>-0.23132554610645528</c:v>
                </c:pt>
                <c:pt idx="3801">
                  <c:v>-12.08137247435552</c:v>
                </c:pt>
                <c:pt idx="3802">
                  <c:v>0.10949836493051458</c:v>
                </c:pt>
                <c:pt idx="3803">
                  <c:v>-0.83824893000338774</c:v>
                </c:pt>
                <c:pt idx="3804">
                  <c:v>8.3808217839409309</c:v>
                </c:pt>
                <c:pt idx="3805">
                  <c:v>8.6462586799900301</c:v>
                </c:pt>
                <c:pt idx="3806">
                  <c:v>0.17897014104531933</c:v>
                </c:pt>
                <c:pt idx="3807">
                  <c:v>-10.814315423787811</c:v>
                </c:pt>
                <c:pt idx="3808">
                  <c:v>-11.344665782303407</c:v>
                </c:pt>
                <c:pt idx="3809">
                  <c:v>1.3219280948873624</c:v>
                </c:pt>
                <c:pt idx="3810">
                  <c:v>1.5825620092507136</c:v>
                </c:pt>
                <c:pt idx="3811">
                  <c:v>-8.2578592346396302</c:v>
                </c:pt>
                <c:pt idx="3812">
                  <c:v>-11.866248611111173</c:v>
                </c:pt>
                <c:pt idx="3813">
                  <c:v>-0.21566407357765796</c:v>
                </c:pt>
                <c:pt idx="3814">
                  <c:v>0.78727067601427181</c:v>
                </c:pt>
                <c:pt idx="3815">
                  <c:v>-2.0783710635528725</c:v>
                </c:pt>
                <c:pt idx="3816">
                  <c:v>2.3176079268385861</c:v>
                </c:pt>
                <c:pt idx="3817">
                  <c:v>14.904399421380555</c:v>
                </c:pt>
                <c:pt idx="3818">
                  <c:v>-9.229619965185119</c:v>
                </c:pt>
                <c:pt idx="3819">
                  <c:v>-10.307580315927396</c:v>
                </c:pt>
                <c:pt idx="3820">
                  <c:v>-0.34358697601713539</c:v>
                </c:pt>
                <c:pt idx="3821">
                  <c:v>2.129477836322869E-2</c:v>
                </c:pt>
                <c:pt idx="3822">
                  <c:v>0.52000705888038645</c:v>
                </c:pt>
                <c:pt idx="3823">
                  <c:v>-0.36257007938470848</c:v>
                </c:pt>
                <c:pt idx="3824">
                  <c:v>0.83237136560684988</c:v>
                </c:pt>
                <c:pt idx="3825">
                  <c:v>-3.0449032245630523</c:v>
                </c:pt>
                <c:pt idx="3826">
                  <c:v>9.7598881832218343</c:v>
                </c:pt>
                <c:pt idx="3827">
                  <c:v>1.1722228721734276</c:v>
                </c:pt>
                <c:pt idx="3828">
                  <c:v>-1.4994110566059431</c:v>
                </c:pt>
                <c:pt idx="3829">
                  <c:v>0.67609079932104843</c:v>
                </c:pt>
                <c:pt idx="3830">
                  <c:v>0.99284020842713405</c:v>
                </c:pt>
                <c:pt idx="3831">
                  <c:v>-10.644457187509261</c:v>
                </c:pt>
                <c:pt idx="3832">
                  <c:v>0.17218097538268007</c:v>
                </c:pt>
                <c:pt idx="3833">
                  <c:v>-0.17654939175356457</c:v>
                </c:pt>
                <c:pt idx="3834">
                  <c:v>-5.8893689053568239E-2</c:v>
                </c:pt>
                <c:pt idx="3835">
                  <c:v>9.9662651028771325</c:v>
                </c:pt>
                <c:pt idx="3836">
                  <c:v>-8.2462160191972653E-2</c:v>
                </c:pt>
                <c:pt idx="3837">
                  <c:v>12.451296983981448</c:v>
                </c:pt>
                <c:pt idx="3838">
                  <c:v>0.13579437558084137</c:v>
                </c:pt>
                <c:pt idx="3839">
                  <c:v>-0.39740760525705249</c:v>
                </c:pt>
                <c:pt idx="3840">
                  <c:v>0.46506407305039155</c:v>
                </c:pt>
                <c:pt idx="3841">
                  <c:v>-1.1182197641803786</c:v>
                </c:pt>
                <c:pt idx="3842">
                  <c:v>-0.35429568940578476</c:v>
                </c:pt>
                <c:pt idx="3843">
                  <c:v>-20</c:v>
                </c:pt>
                <c:pt idx="3844">
                  <c:v>0.70335720152338632</c:v>
                </c:pt>
                <c:pt idx="3845">
                  <c:v>1.3061607790290457</c:v>
                </c:pt>
                <c:pt idx="3846">
                  <c:v>-0.35429568940578476</c:v>
                </c:pt>
                <c:pt idx="3847">
                  <c:v>8.9464189597951567</c:v>
                </c:pt>
                <c:pt idx="3848">
                  <c:v>5.7428280049069635E-2</c:v>
                </c:pt>
                <c:pt idx="3849">
                  <c:v>0.30968449913261537</c:v>
                </c:pt>
                <c:pt idx="3850">
                  <c:v>-0.1699149833180984</c:v>
                </c:pt>
                <c:pt idx="3851">
                  <c:v>4.0130299484491179</c:v>
                </c:pt>
                <c:pt idx="3852">
                  <c:v>15.092316690591018</c:v>
                </c:pt>
                <c:pt idx="3853">
                  <c:v>-1.3745459743282524</c:v>
                </c:pt>
                <c:pt idx="3854">
                  <c:v>-7.6486571760385464</c:v>
                </c:pt>
                <c:pt idx="3855">
                  <c:v>-8.3837042924740537</c:v>
                </c:pt>
                <c:pt idx="3856">
                  <c:v>-0.26509687229068596</c:v>
                </c:pt>
                <c:pt idx="3857">
                  <c:v>1.6057210608879533</c:v>
                </c:pt>
                <c:pt idx="3858">
                  <c:v>8.6450579349844769</c:v>
                </c:pt>
                <c:pt idx="3859">
                  <c:v>5.3439258961460415E-2</c:v>
                </c:pt>
                <c:pt idx="3860">
                  <c:v>0.12732863314625301</c:v>
                </c:pt>
                <c:pt idx="3861">
                  <c:v>0.15200309344505006</c:v>
                </c:pt>
                <c:pt idx="3862">
                  <c:v>0.48393258048991161</c:v>
                </c:pt>
                <c:pt idx="3863">
                  <c:v>0.98058254617275908</c:v>
                </c:pt>
                <c:pt idx="3864">
                  <c:v>0.94228450214371284</c:v>
                </c:pt>
                <c:pt idx="3865">
                  <c:v>-0.3024381903354621</c:v>
                </c:pt>
                <c:pt idx="3866">
                  <c:v>-9.3900138881481673E-2</c:v>
                </c:pt>
                <c:pt idx="3867">
                  <c:v>-0.48754999906321145</c:v>
                </c:pt>
                <c:pt idx="3868">
                  <c:v>1.6119665363276994E-2</c:v>
                </c:pt>
                <c:pt idx="3869">
                  <c:v>2.3447287534845196</c:v>
                </c:pt>
                <c:pt idx="3870">
                  <c:v>-0.2889130376593993</c:v>
                </c:pt>
                <c:pt idx="3871">
                  <c:v>12.248718247933585</c:v>
                </c:pt>
                <c:pt idx="3872">
                  <c:v>0.21021770739034554</c:v>
                </c:pt>
                <c:pt idx="3873">
                  <c:v>0.41136317846930692</c:v>
                </c:pt>
                <c:pt idx="3874">
                  <c:v>0.41136317846930692</c:v>
                </c:pt>
                <c:pt idx="3875">
                  <c:v>0.32224022016335468</c:v>
                </c:pt>
                <c:pt idx="3876">
                  <c:v>0.13299071485294967</c:v>
                </c:pt>
                <c:pt idx="3877">
                  <c:v>0.95419631038687514</c:v>
                </c:pt>
                <c:pt idx="3878">
                  <c:v>0.55705650415127161</c:v>
                </c:pt>
                <c:pt idx="3879">
                  <c:v>0.55705650415127161</c:v>
                </c:pt>
                <c:pt idx="3880">
                  <c:v>0.43171624042547441</c:v>
                </c:pt>
                <c:pt idx="3881">
                  <c:v>-2.8642987188840503</c:v>
                </c:pt>
                <c:pt idx="3882">
                  <c:v>1.3436769865369778</c:v>
                </c:pt>
                <c:pt idx="3883">
                  <c:v>1.2514700688677696</c:v>
                </c:pt>
                <c:pt idx="3884">
                  <c:v>2.1253997339504211</c:v>
                </c:pt>
                <c:pt idx="3885">
                  <c:v>2.9928044985957962</c:v>
                </c:pt>
                <c:pt idx="3886">
                  <c:v>0.23446525363702297</c:v>
                </c:pt>
                <c:pt idx="3887">
                  <c:v>-5.4447784022376294E-2</c:v>
                </c:pt>
                <c:pt idx="3888">
                  <c:v>-0.12613187981839438</c:v>
                </c:pt>
                <c:pt idx="3889">
                  <c:v>0.3410369178350669</c:v>
                </c:pt>
                <c:pt idx="3890">
                  <c:v>2.7765774500650631</c:v>
                </c:pt>
                <c:pt idx="3891">
                  <c:v>0.3114610958362935</c:v>
                </c:pt>
                <c:pt idx="3892">
                  <c:v>0.49185309632967472</c:v>
                </c:pt>
                <c:pt idx="3893">
                  <c:v>13.840318978135199</c:v>
                </c:pt>
                <c:pt idx="3894">
                  <c:v>2.148863385914483</c:v>
                </c:pt>
                <c:pt idx="3895">
                  <c:v>0.55019708256047972</c:v>
                </c:pt>
                <c:pt idx="3896">
                  <c:v>-0.2518272771540877</c:v>
                </c:pt>
                <c:pt idx="3897">
                  <c:v>-0.58376125582170613</c:v>
                </c:pt>
                <c:pt idx="3898">
                  <c:v>0.73696559416620622</c:v>
                </c:pt>
                <c:pt idx="3899">
                  <c:v>-0.3680261379928671</c:v>
                </c:pt>
                <c:pt idx="3900">
                  <c:v>0.12851474052268039</c:v>
                </c:pt>
                <c:pt idx="3901">
                  <c:v>-10.45189794595189</c:v>
                </c:pt>
                <c:pt idx="3902">
                  <c:v>1.4506614090095651</c:v>
                </c:pt>
                <c:pt idx="3903">
                  <c:v>0.10236171762967747</c:v>
                </c:pt>
                <c:pt idx="3904">
                  <c:v>-0.11278669704877031</c:v>
                </c:pt>
                <c:pt idx="3905">
                  <c:v>8.5391491230644684E-2</c:v>
                </c:pt>
                <c:pt idx="3906">
                  <c:v>-7.2149785755835083E-2</c:v>
                </c:pt>
                <c:pt idx="3907">
                  <c:v>9.3822637581148367</c:v>
                </c:pt>
                <c:pt idx="3908">
                  <c:v>-4.2854022188622487</c:v>
                </c:pt>
                <c:pt idx="3909">
                  <c:v>-9.3230547603416465</c:v>
                </c:pt>
                <c:pt idx="3910">
                  <c:v>6.7414669864011465</c:v>
                </c:pt>
                <c:pt idx="3911">
                  <c:v>5.9228321394775394</c:v>
                </c:pt>
                <c:pt idx="3912">
                  <c:v>-0.74390164137658266</c:v>
                </c:pt>
                <c:pt idx="3913">
                  <c:v>0.62385151411475126</c:v>
                </c:pt>
                <c:pt idx="3914">
                  <c:v>-0.14438990933517443</c:v>
                </c:pt>
                <c:pt idx="3915">
                  <c:v>0.75273291002452292</c:v>
                </c:pt>
                <c:pt idx="3916">
                  <c:v>3.736965594166207</c:v>
                </c:pt>
                <c:pt idx="3917">
                  <c:v>-2.9361969651205522</c:v>
                </c:pt>
                <c:pt idx="3918">
                  <c:v>0.85764707658866923</c:v>
                </c:pt>
                <c:pt idx="3919">
                  <c:v>-10.094517598784291</c:v>
                </c:pt>
                <c:pt idx="3920">
                  <c:v>1.1975151179291312</c:v>
                </c:pt>
                <c:pt idx="3921">
                  <c:v>8.3822637581148367</c:v>
                </c:pt>
                <c:pt idx="3922">
                  <c:v>-0.74790107184736199</c:v>
                </c:pt>
                <c:pt idx="3923">
                  <c:v>-7.0660891904577721</c:v>
                </c:pt>
                <c:pt idx="3924">
                  <c:v>-0.16959715345978812</c:v>
                </c:pt>
                <c:pt idx="3925">
                  <c:v>-0.47643804394298717</c:v>
                </c:pt>
                <c:pt idx="3926">
                  <c:v>0.75002174699165269</c:v>
                </c:pt>
                <c:pt idx="3927">
                  <c:v>2.0995356735509145</c:v>
                </c:pt>
                <c:pt idx="3928">
                  <c:v>1.5474877953024935</c:v>
                </c:pt>
                <c:pt idx="3929">
                  <c:v>0.70064765420153829</c:v>
                </c:pt>
                <c:pt idx="3930">
                  <c:v>6.0732489820306386</c:v>
                </c:pt>
                <c:pt idx="3931">
                  <c:v>9.5196362528432132</c:v>
                </c:pt>
                <c:pt idx="3932">
                  <c:v>8.9942125312798188E-2</c:v>
                </c:pt>
                <c:pt idx="3933">
                  <c:v>0.34288771352300851</c:v>
                </c:pt>
                <c:pt idx="3934">
                  <c:v>2.6273762559513685</c:v>
                </c:pt>
                <c:pt idx="3935">
                  <c:v>9.6444571875092606</c:v>
                </c:pt>
                <c:pt idx="3936">
                  <c:v>5.1808855109942531</c:v>
                </c:pt>
                <c:pt idx="3937">
                  <c:v>-0.1124747292584125</c:v>
                </c:pt>
                <c:pt idx="3938">
                  <c:v>0.95419631038687536</c:v>
                </c:pt>
                <c:pt idx="3939">
                  <c:v>4.5647846187835261</c:v>
                </c:pt>
                <c:pt idx="3940">
                  <c:v>14.510146020155364</c:v>
                </c:pt>
                <c:pt idx="3941">
                  <c:v>-0.52910926598763885</c:v>
                </c:pt>
                <c:pt idx="3942">
                  <c:v>0.20262916651501789</c:v>
                </c:pt>
                <c:pt idx="3943">
                  <c:v>0.49013895451956269</c:v>
                </c:pt>
                <c:pt idx="3944">
                  <c:v>0</c:v>
                </c:pt>
                <c:pt idx="3945">
                  <c:v>-0.80108500211943601</c:v>
                </c:pt>
                <c:pt idx="3946">
                  <c:v>-1.9131607871721379</c:v>
                </c:pt>
                <c:pt idx="3947">
                  <c:v>7.780588721516328E-2</c:v>
                </c:pt>
                <c:pt idx="3948">
                  <c:v>-5.2851882265735166E-2</c:v>
                </c:pt>
                <c:pt idx="3949">
                  <c:v>-0.18220333122074894</c:v>
                </c:pt>
                <c:pt idx="3950">
                  <c:v>0.40624055104168494</c:v>
                </c:pt>
                <c:pt idx="3951">
                  <c:v>-0.19639721280350353</c:v>
                </c:pt>
                <c:pt idx="3952">
                  <c:v>3.8073549220576046</c:v>
                </c:pt>
                <c:pt idx="3953">
                  <c:v>-8.3837042924740537</c:v>
                </c:pt>
                <c:pt idx="3954">
                  <c:v>0.25096157353321902</c:v>
                </c:pt>
                <c:pt idx="3955">
                  <c:v>0.35009876757852343</c:v>
                </c:pt>
                <c:pt idx="3956">
                  <c:v>0.63765104024801667</c:v>
                </c:pt>
                <c:pt idx="3957">
                  <c:v>0.19609567762822042</c:v>
                </c:pt>
                <c:pt idx="3958">
                  <c:v>0.15762216594621015</c:v>
                </c:pt>
                <c:pt idx="3959">
                  <c:v>-0.49401628947057097</c:v>
                </c:pt>
                <c:pt idx="3960">
                  <c:v>-0.49401628947057097</c:v>
                </c:pt>
                <c:pt idx="3961">
                  <c:v>-0.49401628947057097</c:v>
                </c:pt>
                <c:pt idx="3962">
                  <c:v>-0.49401628947057097</c:v>
                </c:pt>
                <c:pt idx="3963">
                  <c:v>-0.49401628947057097</c:v>
                </c:pt>
                <c:pt idx="3964">
                  <c:v>-0.49401628947057097</c:v>
                </c:pt>
                <c:pt idx="3965">
                  <c:v>-0.49401628947057097</c:v>
                </c:pt>
                <c:pt idx="3966">
                  <c:v>-0.49401628947057097</c:v>
                </c:pt>
                <c:pt idx="3967">
                  <c:v>-0.49401628947057097</c:v>
                </c:pt>
                <c:pt idx="3968">
                  <c:v>-1.115035657093064</c:v>
                </c:pt>
                <c:pt idx="3969">
                  <c:v>-0.49401628947057097</c:v>
                </c:pt>
                <c:pt idx="3970">
                  <c:v>-0.49401628947057097</c:v>
                </c:pt>
                <c:pt idx="3971">
                  <c:v>-0.49401628947057097</c:v>
                </c:pt>
                <c:pt idx="3972">
                  <c:v>-20</c:v>
                </c:pt>
                <c:pt idx="3973">
                  <c:v>17.329194856384394</c:v>
                </c:pt>
                <c:pt idx="3974">
                  <c:v>-0.20586069744655963</c:v>
                </c:pt>
                <c:pt idx="3975">
                  <c:v>-0.20586069744655963</c:v>
                </c:pt>
                <c:pt idx="3976">
                  <c:v>-0.20124898854074674</c:v>
                </c:pt>
                <c:pt idx="3977">
                  <c:v>-0.20586069744655963</c:v>
                </c:pt>
                <c:pt idx="3978">
                  <c:v>-0.20586069744655963</c:v>
                </c:pt>
                <c:pt idx="3979">
                  <c:v>-0.20124898854074674</c:v>
                </c:pt>
                <c:pt idx="3980">
                  <c:v>-0.20124898854074674</c:v>
                </c:pt>
                <c:pt idx="3981">
                  <c:v>17.329194856384394</c:v>
                </c:pt>
                <c:pt idx="3982">
                  <c:v>-0.20124898854074674</c:v>
                </c:pt>
                <c:pt idx="3983">
                  <c:v>17.142379664734335</c:v>
                </c:pt>
                <c:pt idx="3984">
                  <c:v>7.0389327891398304E-2</c:v>
                </c:pt>
                <c:pt idx="3985">
                  <c:v>7.0389327891398304E-2</c:v>
                </c:pt>
                <c:pt idx="3986">
                  <c:v>7.0389327891398304E-2</c:v>
                </c:pt>
                <c:pt idx="3987">
                  <c:v>7.0389327891398304E-2</c:v>
                </c:pt>
                <c:pt idx="3988">
                  <c:v>7.0389327891398304E-2</c:v>
                </c:pt>
                <c:pt idx="3989">
                  <c:v>7.0389327891398304E-2</c:v>
                </c:pt>
                <c:pt idx="3990">
                  <c:v>7.0389327891398304E-2</c:v>
                </c:pt>
                <c:pt idx="3991">
                  <c:v>7.0389327891398304E-2</c:v>
                </c:pt>
                <c:pt idx="3992">
                  <c:v>7.0389327891398304E-2</c:v>
                </c:pt>
                <c:pt idx="3993">
                  <c:v>7.0389327891398304E-2</c:v>
                </c:pt>
                <c:pt idx="3994">
                  <c:v>7.0389327891398304E-2</c:v>
                </c:pt>
                <c:pt idx="3995">
                  <c:v>-1.1182197641803786</c:v>
                </c:pt>
                <c:pt idx="3996">
                  <c:v>-1.1182197641803786</c:v>
                </c:pt>
                <c:pt idx="3997">
                  <c:v>0.15075260289178616</c:v>
                </c:pt>
                <c:pt idx="3998">
                  <c:v>-1.1182197641803786</c:v>
                </c:pt>
                <c:pt idx="3999">
                  <c:v>17.329194856384394</c:v>
                </c:pt>
                <c:pt idx="4000">
                  <c:v>7.0389327891398304E-2</c:v>
                </c:pt>
                <c:pt idx="4001">
                  <c:v>-0.49401628947057097</c:v>
                </c:pt>
                <c:pt idx="4002">
                  <c:v>-0.1780224691409088</c:v>
                </c:pt>
                <c:pt idx="4003">
                  <c:v>-0.17806736845194776</c:v>
                </c:pt>
                <c:pt idx="4004">
                  <c:v>7.0389327891398304E-2</c:v>
                </c:pt>
                <c:pt idx="4005">
                  <c:v>-0.16463070177279943</c:v>
                </c:pt>
                <c:pt idx="4006">
                  <c:v>-4.7332641937714239</c:v>
                </c:pt>
                <c:pt idx="4007">
                  <c:v>11.468284625191272</c:v>
                </c:pt>
                <c:pt idx="4008">
                  <c:v>-12.717105171805365</c:v>
                </c:pt>
                <c:pt idx="4009">
                  <c:v>0.29025587456881791</c:v>
                </c:pt>
                <c:pt idx="4010">
                  <c:v>5.7342714849969436</c:v>
                </c:pt>
                <c:pt idx="4011">
                  <c:v>2.3579293545281903</c:v>
                </c:pt>
                <c:pt idx="4012">
                  <c:v>-0.61394156769292252</c:v>
                </c:pt>
                <c:pt idx="4013">
                  <c:v>-2.750119223093233</c:v>
                </c:pt>
                <c:pt idx="4014">
                  <c:v>0.11872693857075152</c:v>
                </c:pt>
                <c:pt idx="4015">
                  <c:v>-8.3837042924740537</c:v>
                </c:pt>
                <c:pt idx="4016">
                  <c:v>3.6022366801955253E-3</c:v>
                </c:pt>
                <c:pt idx="4017">
                  <c:v>6.0732489820306386</c:v>
                </c:pt>
                <c:pt idx="4018">
                  <c:v>-1.6017132519074588E-16</c:v>
                </c:pt>
                <c:pt idx="4019">
                  <c:v>-2.308361311304118E-2</c:v>
                </c:pt>
                <c:pt idx="4020">
                  <c:v>-0.1426043954428004</c:v>
                </c:pt>
                <c:pt idx="4021">
                  <c:v>8.3837042924740537</c:v>
                </c:pt>
                <c:pt idx="4022">
                  <c:v>0.19235532519116816</c:v>
                </c:pt>
                <c:pt idx="4023">
                  <c:v>-0.56985560833094762</c:v>
                </c:pt>
                <c:pt idx="4024">
                  <c:v>-4.3202160178757865</c:v>
                </c:pt>
                <c:pt idx="4025">
                  <c:v>12.502003002388932</c:v>
                </c:pt>
                <c:pt idx="4026">
                  <c:v>0.96010727287648756</c:v>
                </c:pt>
                <c:pt idx="4027">
                  <c:v>-6.1965283609369424</c:v>
                </c:pt>
                <c:pt idx="4028">
                  <c:v>0.61448444062425855</c:v>
                </c:pt>
                <c:pt idx="4029">
                  <c:v>1.3625700793847084</c:v>
                </c:pt>
                <c:pt idx="4030">
                  <c:v>-7.6486571760385464</c:v>
                </c:pt>
                <c:pt idx="4031">
                  <c:v>-14.666242498774883</c:v>
                </c:pt>
                <c:pt idx="4032">
                  <c:v>0.1336245641301953</c:v>
                </c:pt>
                <c:pt idx="4033">
                  <c:v>-1.1344973594008979E-2</c:v>
                </c:pt>
                <c:pt idx="4034">
                  <c:v>0.45820535843521748</c:v>
                </c:pt>
                <c:pt idx="4035">
                  <c:v>1.0834160081876372</c:v>
                </c:pt>
                <c:pt idx="4036">
                  <c:v>0.26447782270346232</c:v>
                </c:pt>
                <c:pt idx="4037">
                  <c:v>-6.7573661753087865E-3</c:v>
                </c:pt>
                <c:pt idx="4038">
                  <c:v>0.29828525301684605</c:v>
                </c:pt>
                <c:pt idx="4039">
                  <c:v>0.1006939996194727</c:v>
                </c:pt>
                <c:pt idx="4040">
                  <c:v>-1.9628806748932515E-2</c:v>
                </c:pt>
                <c:pt idx="4041">
                  <c:v>0.21944513728611093</c:v>
                </c:pt>
                <c:pt idx="4042">
                  <c:v>0.18183832298581329</c:v>
                </c:pt>
                <c:pt idx="4043">
                  <c:v>0.63495063655283257</c:v>
                </c:pt>
                <c:pt idx="4044">
                  <c:v>0.28239973070072494</c:v>
                </c:pt>
                <c:pt idx="4045">
                  <c:v>-0.40794807449252457</c:v>
                </c:pt>
                <c:pt idx="4046">
                  <c:v>0</c:v>
                </c:pt>
                <c:pt idx="4047">
                  <c:v>0.35633812567319367</c:v>
                </c:pt>
                <c:pt idx="4048">
                  <c:v>-9.2817094585823851E-2</c:v>
                </c:pt>
                <c:pt idx="4049">
                  <c:v>-0.31550182572792956</c:v>
                </c:pt>
                <c:pt idx="4050">
                  <c:v>0.32832586608551323</c:v>
                </c:pt>
                <c:pt idx="4051">
                  <c:v>0.41503749927884398</c:v>
                </c:pt>
                <c:pt idx="4052">
                  <c:v>1.8983103367572647E-2</c:v>
                </c:pt>
                <c:pt idx="4053">
                  <c:v>0.12573124248149906</c:v>
                </c:pt>
                <c:pt idx="4054">
                  <c:v>0.14336417517117775</c:v>
                </c:pt>
                <c:pt idx="4055">
                  <c:v>-4.0641984497345761E-2</c:v>
                </c:pt>
                <c:pt idx="4056">
                  <c:v>0.35940280030602501</c:v>
                </c:pt>
                <c:pt idx="4057">
                  <c:v>-0.19854567938208037</c:v>
                </c:pt>
                <c:pt idx="4058">
                  <c:v>-0.63634297226096792</c:v>
                </c:pt>
                <c:pt idx="4059">
                  <c:v>10.75933340719466</c:v>
                </c:pt>
                <c:pt idx="4060">
                  <c:v>0.67318968373289145</c:v>
                </c:pt>
                <c:pt idx="4061">
                  <c:v>11.759610821875043</c:v>
                </c:pt>
                <c:pt idx="4062">
                  <c:v>1.5244011959757013</c:v>
                </c:pt>
                <c:pt idx="4063">
                  <c:v>0.16505924627049623</c:v>
                </c:pt>
                <c:pt idx="4064">
                  <c:v>-0.30400618689010028</c:v>
                </c:pt>
                <c:pt idx="4065">
                  <c:v>-0.29650163536495944</c:v>
                </c:pt>
                <c:pt idx="4066">
                  <c:v>0.14229388246512151</c:v>
                </c:pt>
                <c:pt idx="4067">
                  <c:v>8.8536674601656914E-2</c:v>
                </c:pt>
                <c:pt idx="4068">
                  <c:v>4.3692338096657197</c:v>
                </c:pt>
                <c:pt idx="4069">
                  <c:v>5.4802385238586701E-2</c:v>
                </c:pt>
                <c:pt idx="4070">
                  <c:v>8.1963972128035039</c:v>
                </c:pt>
                <c:pt idx="4071">
                  <c:v>-6.0732489820306386</c:v>
                </c:pt>
                <c:pt idx="4072">
                  <c:v>2.7286503259542023</c:v>
                </c:pt>
                <c:pt idx="4073">
                  <c:v>-3.6585436331022643</c:v>
                </c:pt>
                <c:pt idx="4074">
                  <c:v>7.1892918481785723E-2</c:v>
                </c:pt>
                <c:pt idx="4075">
                  <c:v>-11.644156719937438</c:v>
                </c:pt>
                <c:pt idx="4076">
                  <c:v>-4.2432530738261232</c:v>
                </c:pt>
                <c:pt idx="4077">
                  <c:v>-7.0624959257337645</c:v>
                </c:pt>
                <c:pt idx="4078">
                  <c:v>15.238827652906503</c:v>
                </c:pt>
                <c:pt idx="4079">
                  <c:v>-15.702767912403596</c:v>
                </c:pt>
                <c:pt idx="4080">
                  <c:v>2.7114878779978334E-2</c:v>
                </c:pt>
                <c:pt idx="4081">
                  <c:v>0.44980291743952033</c:v>
                </c:pt>
                <c:pt idx="4082">
                  <c:v>7.6462586799900292</c:v>
                </c:pt>
                <c:pt idx="4083">
                  <c:v>-8.3837042924740537</c:v>
                </c:pt>
                <c:pt idx="4084">
                  <c:v>8.0624959257337636</c:v>
                </c:pt>
                <c:pt idx="4085">
                  <c:v>0.36630651648301954</c:v>
                </c:pt>
                <c:pt idx="4086">
                  <c:v>0.87735508615374846</c:v>
                </c:pt>
                <c:pt idx="4087">
                  <c:v>-0.16600995143892924</c:v>
                </c:pt>
                <c:pt idx="4088">
                  <c:v>0.18417898512255446</c:v>
                </c:pt>
                <c:pt idx="4089">
                  <c:v>-0.4336531774461907</c:v>
                </c:pt>
                <c:pt idx="4090">
                  <c:v>0.35009876757852315</c:v>
                </c:pt>
                <c:pt idx="4091">
                  <c:v>-10.759610821875045</c:v>
                </c:pt>
                <c:pt idx="4092">
                  <c:v>-10.814315423787811</c:v>
                </c:pt>
                <c:pt idx="4093">
                  <c:v>-0.16146342269411637</c:v>
                </c:pt>
                <c:pt idx="4094">
                  <c:v>-1.9037691771433678</c:v>
                </c:pt>
                <c:pt idx="4095">
                  <c:v>0.39588122003795267</c:v>
                </c:pt>
                <c:pt idx="4096">
                  <c:v>0.27651763519741585</c:v>
                </c:pt>
                <c:pt idx="4097">
                  <c:v>1.0597062461242677</c:v>
                </c:pt>
                <c:pt idx="4098">
                  <c:v>12.518407276671365</c:v>
                </c:pt>
                <c:pt idx="4099">
                  <c:v>-2.4349861415749068E-2</c:v>
                </c:pt>
                <c:pt idx="4100">
                  <c:v>-1.9210603965834915E-2</c:v>
                </c:pt>
                <c:pt idx="4101">
                  <c:v>0.54712674544678896</c:v>
                </c:pt>
                <c:pt idx="4102">
                  <c:v>0.83756443263563018</c:v>
                </c:pt>
                <c:pt idx="4103">
                  <c:v>1.6280312226130422</c:v>
                </c:pt>
                <c:pt idx="4104">
                  <c:v>1.2223924213364481</c:v>
                </c:pt>
                <c:pt idx="4105">
                  <c:v>-0.24000896473507019</c:v>
                </c:pt>
                <c:pt idx="4106">
                  <c:v>0.14641279290682382</c:v>
                </c:pt>
                <c:pt idx="4107">
                  <c:v>0.14641279290682382</c:v>
                </c:pt>
                <c:pt idx="4108">
                  <c:v>1.92070925875516</c:v>
                </c:pt>
                <c:pt idx="4109">
                  <c:v>0.48308288670194283</c:v>
                </c:pt>
                <c:pt idx="4110">
                  <c:v>5.161410760753922E-2</c:v>
                </c:pt>
                <c:pt idx="4111">
                  <c:v>1.1831983977871325</c:v>
                </c:pt>
                <c:pt idx="4112">
                  <c:v>-7.9675668278559597E-3</c:v>
                </c:pt>
                <c:pt idx="4113">
                  <c:v>8.1126884466339699E-2</c:v>
                </c:pt>
                <c:pt idx="4114">
                  <c:v>-0.3157539269438272</c:v>
                </c:pt>
                <c:pt idx="4115">
                  <c:v>0.63161259401997771</c:v>
                </c:pt>
                <c:pt idx="4116">
                  <c:v>1.0827404310079363</c:v>
                </c:pt>
                <c:pt idx="4117">
                  <c:v>-2.9635111156811713</c:v>
                </c:pt>
                <c:pt idx="4118">
                  <c:v>0.68896022125537415</c:v>
                </c:pt>
                <c:pt idx="4119">
                  <c:v>-4.7184017509716424E-2</c:v>
                </c:pt>
                <c:pt idx="4120">
                  <c:v>-4.5152036392375069E-2</c:v>
                </c:pt>
                <c:pt idx="4121">
                  <c:v>0.20339970599340063</c:v>
                </c:pt>
                <c:pt idx="4122">
                  <c:v>5.4230658730347789</c:v>
                </c:pt>
                <c:pt idx="4123">
                  <c:v>-6.0099773453541267E-4</c:v>
                </c:pt>
                <c:pt idx="4124">
                  <c:v>0.15611920191728165</c:v>
                </c:pt>
                <c:pt idx="4125">
                  <c:v>-1.4434143049596457</c:v>
                </c:pt>
                <c:pt idx="4126">
                  <c:v>-0.38434070205592719</c:v>
                </c:pt>
                <c:pt idx="4127">
                  <c:v>0.53927041002828724</c:v>
                </c:pt>
                <c:pt idx="4128">
                  <c:v>-0.19179014752277612</c:v>
                </c:pt>
                <c:pt idx="4129">
                  <c:v>-9.9667457608995313</c:v>
                </c:pt>
                <c:pt idx="4130">
                  <c:v>0.31297649404283401</c:v>
                </c:pt>
                <c:pt idx="4131">
                  <c:v>0.63726963007116944</c:v>
                </c:pt>
                <c:pt idx="4132">
                  <c:v>-1.2370391973008494</c:v>
                </c:pt>
                <c:pt idx="4133">
                  <c:v>-9.0606959316875546</c:v>
                </c:pt>
                <c:pt idx="4134">
                  <c:v>0.86630920945375811</c:v>
                </c:pt>
                <c:pt idx="4135">
                  <c:v>0.10691520391651219</c:v>
                </c:pt>
                <c:pt idx="4136">
                  <c:v>-0.59560974492066476</c:v>
                </c:pt>
                <c:pt idx="4137">
                  <c:v>0.12553088208385882</c:v>
                </c:pt>
                <c:pt idx="4138">
                  <c:v>0.84944032342461862</c:v>
                </c:pt>
                <c:pt idx="4139">
                  <c:v>0.54505377928451992</c:v>
                </c:pt>
                <c:pt idx="4140">
                  <c:v>8.3657929046909871E-2</c:v>
                </c:pt>
                <c:pt idx="4141">
                  <c:v>1.3918301081175186</c:v>
                </c:pt>
                <c:pt idx="4142">
                  <c:v>1.2796172900293981</c:v>
                </c:pt>
                <c:pt idx="4143">
                  <c:v>1.3048545815284207</c:v>
                </c:pt>
                <c:pt idx="4144">
                  <c:v>-11.188588845707349</c:v>
                </c:pt>
                <c:pt idx="4145">
                  <c:v>5.1567057124103384</c:v>
                </c:pt>
                <c:pt idx="4146">
                  <c:v>-10.966265102877133</c:v>
                </c:pt>
                <c:pt idx="4147">
                  <c:v>-8.8683081332894673</c:v>
                </c:pt>
                <c:pt idx="4148">
                  <c:v>3.0831412353002459</c:v>
                </c:pt>
                <c:pt idx="4149">
                  <c:v>0.43812111239188495</c:v>
                </c:pt>
                <c:pt idx="4150">
                  <c:v>-1.5106892390208284E-2</c:v>
                </c:pt>
                <c:pt idx="4151">
                  <c:v>0.15700911355702699</c:v>
                </c:pt>
                <c:pt idx="4152">
                  <c:v>-8.5900073405647204E-2</c:v>
                </c:pt>
                <c:pt idx="4153">
                  <c:v>6.6438788981172003E-2</c:v>
                </c:pt>
                <c:pt idx="4154">
                  <c:v>6.228427825434274E-2</c:v>
                </c:pt>
                <c:pt idx="4155">
                  <c:v>-0.17833724125851225</c:v>
                </c:pt>
                <c:pt idx="4156">
                  <c:v>-13.773173556192697</c:v>
                </c:pt>
                <c:pt idx="4157">
                  <c:v>0.71569187775723109</c:v>
                </c:pt>
                <c:pt idx="4158">
                  <c:v>-12.598207620320975</c:v>
                </c:pt>
                <c:pt idx="4159">
                  <c:v>0.39592867633113932</c:v>
                </c:pt>
                <c:pt idx="4160">
                  <c:v>-13.344342147400473</c:v>
                </c:pt>
                <c:pt idx="4161">
                  <c:v>9.0606959316875546</c:v>
                </c:pt>
                <c:pt idx="4162">
                  <c:v>10.866763767353351</c:v>
                </c:pt>
                <c:pt idx="4163">
                  <c:v>-10.058893689053569</c:v>
                </c:pt>
                <c:pt idx="4164">
                  <c:v>-11.551067348664397</c:v>
                </c:pt>
                <c:pt idx="4165">
                  <c:v>7.6486571760385464</c:v>
                </c:pt>
                <c:pt idx="4166">
                  <c:v>3.2730184944064158</c:v>
                </c:pt>
                <c:pt idx="4167">
                  <c:v>-13.188279751964144</c:v>
                </c:pt>
                <c:pt idx="4168">
                  <c:v>-7.6486571760385464</c:v>
                </c:pt>
                <c:pt idx="4169">
                  <c:v>2.4355366805150602</c:v>
                </c:pt>
                <c:pt idx="4170">
                  <c:v>0.1750867065580908</c:v>
                </c:pt>
                <c:pt idx="4171">
                  <c:v>-15.524470296762114</c:v>
                </c:pt>
                <c:pt idx="4172">
                  <c:v>-10.518980929170402</c:v>
                </c:pt>
                <c:pt idx="4173">
                  <c:v>5.3457748368417297</c:v>
                </c:pt>
                <c:pt idx="4174">
                  <c:v>-1.8313579644411608</c:v>
                </c:pt>
                <c:pt idx="4175">
                  <c:v>1.4388926758513425</c:v>
                </c:pt>
                <c:pt idx="4176">
                  <c:v>3.0407918826782576</c:v>
                </c:pt>
                <c:pt idx="4177">
                  <c:v>1.1373723791228787</c:v>
                </c:pt>
                <c:pt idx="4178">
                  <c:v>9.8667637673533513</c:v>
                </c:pt>
                <c:pt idx="4179">
                  <c:v>8.6462586799900301</c:v>
                </c:pt>
                <c:pt idx="4180">
                  <c:v>1.3780678706904594</c:v>
                </c:pt>
                <c:pt idx="4181">
                  <c:v>13.26834705468252</c:v>
                </c:pt>
                <c:pt idx="4182">
                  <c:v>-0.1883449405087701</c:v>
                </c:pt>
                <c:pt idx="4183">
                  <c:v>5.3339007365534385</c:v>
                </c:pt>
                <c:pt idx="4184">
                  <c:v>0.7360050781248082</c:v>
                </c:pt>
                <c:pt idx="4185">
                  <c:v>11.702749878828293</c:v>
                </c:pt>
                <c:pt idx="4186">
                  <c:v>13.389855370666298</c:v>
                </c:pt>
                <c:pt idx="4187">
                  <c:v>5.0599238176520576</c:v>
                </c:pt>
                <c:pt idx="4188">
                  <c:v>-11.381182412624446</c:v>
                </c:pt>
                <c:pt idx="4189">
                  <c:v>15.081275374083031</c:v>
                </c:pt>
                <c:pt idx="4190">
                  <c:v>5.9148833863620496</c:v>
                </c:pt>
                <c:pt idx="4191">
                  <c:v>-7.0660891904577721</c:v>
                </c:pt>
                <c:pt idx="4192">
                  <c:v>-11.268736919579066</c:v>
                </c:pt>
                <c:pt idx="4193">
                  <c:v>0.383015044279998</c:v>
                </c:pt>
                <c:pt idx="4194">
                  <c:v>1.1750867065580914</c:v>
                </c:pt>
                <c:pt idx="4195">
                  <c:v>1.8948177633079439</c:v>
                </c:pt>
                <c:pt idx="4196">
                  <c:v>-1.0908151631856666</c:v>
                </c:pt>
                <c:pt idx="4197">
                  <c:v>-4.6355635691739457E-2</c:v>
                </c:pt>
                <c:pt idx="4198">
                  <c:v>0.33628338786443235</c:v>
                </c:pt>
                <c:pt idx="4199">
                  <c:v>4.28940931873346E-2</c:v>
                </c:pt>
                <c:pt idx="4200">
                  <c:v>1.8011895492518892</c:v>
                </c:pt>
                <c:pt idx="4201">
                  <c:v>1.0302169982089926</c:v>
                </c:pt>
                <c:pt idx="4202">
                  <c:v>0.9998196819027898</c:v>
                </c:pt>
                <c:pt idx="4203">
                  <c:v>-1.3667823306716227</c:v>
                </c:pt>
                <c:pt idx="4204">
                  <c:v>0.72698150559358388</c:v>
                </c:pt>
                <c:pt idx="4205">
                  <c:v>2.425363351960566</c:v>
                </c:pt>
                <c:pt idx="4206">
                  <c:v>3.2034265038149176E-16</c:v>
                </c:pt>
                <c:pt idx="4207">
                  <c:v>11.941536738415412</c:v>
                </c:pt>
                <c:pt idx="4208">
                  <c:v>0.53954317985834122</c:v>
                </c:pt>
                <c:pt idx="4209">
                  <c:v>11.787086324551618</c:v>
                </c:pt>
                <c:pt idx="4210">
                  <c:v>-4.7548875021634691</c:v>
                </c:pt>
                <c:pt idx="4211">
                  <c:v>11.989867514616474</c:v>
                </c:pt>
                <c:pt idx="4212">
                  <c:v>-11.307200809140809</c:v>
                </c:pt>
                <c:pt idx="4213">
                  <c:v>-6.6366606883705215</c:v>
                </c:pt>
                <c:pt idx="4214">
                  <c:v>1.4302399059225142</c:v>
                </c:pt>
                <c:pt idx="4215">
                  <c:v>8.3822637581148367</c:v>
                </c:pt>
                <c:pt idx="4216">
                  <c:v>-14.51012541066784</c:v>
                </c:pt>
                <c:pt idx="4217">
                  <c:v>-12.702894141119387</c:v>
                </c:pt>
                <c:pt idx="4218">
                  <c:v>0.48506619848672711</c:v>
                </c:pt>
                <c:pt idx="4219">
                  <c:v>13.550826932881439</c:v>
                </c:pt>
                <c:pt idx="4220">
                  <c:v>0.37439551478149791</c:v>
                </c:pt>
                <c:pt idx="4221">
                  <c:v>-12.613559277788266</c:v>
                </c:pt>
                <c:pt idx="4222">
                  <c:v>-12.502003002388932</c:v>
                </c:pt>
                <c:pt idx="4223">
                  <c:v>-2.5763402105279019</c:v>
                </c:pt>
                <c:pt idx="4224">
                  <c:v>7.8002512001273172E-2</c:v>
                </c:pt>
                <c:pt idx="4225">
                  <c:v>-0.14886338591448287</c:v>
                </c:pt>
                <c:pt idx="4226">
                  <c:v>0.78629330652977436</c:v>
                </c:pt>
                <c:pt idx="4227">
                  <c:v>-0.83052577032854413</c:v>
                </c:pt>
                <c:pt idx="4228">
                  <c:v>0.91869989789815187</c:v>
                </c:pt>
                <c:pt idx="4229">
                  <c:v>0.54831079546558514</c:v>
                </c:pt>
                <c:pt idx="4230">
                  <c:v>0.85010456951694124</c:v>
                </c:pt>
                <c:pt idx="4231">
                  <c:v>-0.41203875564900816</c:v>
                </c:pt>
                <c:pt idx="4232">
                  <c:v>0.26595188921608803</c:v>
                </c:pt>
                <c:pt idx="4233">
                  <c:v>0.24100809950379498</c:v>
                </c:pt>
                <c:pt idx="4234">
                  <c:v>1.8274583959338049</c:v>
                </c:pt>
                <c:pt idx="4235">
                  <c:v>0.22460684240188988</c:v>
                </c:pt>
                <c:pt idx="4236">
                  <c:v>10.518325307690866</c:v>
                </c:pt>
                <c:pt idx="4237">
                  <c:v>-0.19750035290557391</c:v>
                </c:pt>
                <c:pt idx="4238">
                  <c:v>-0.91958131754470218</c:v>
                </c:pt>
                <c:pt idx="4239">
                  <c:v>0.69278080898759342</c:v>
                </c:pt>
                <c:pt idx="4240">
                  <c:v>9.9154688650827816E-3</c:v>
                </c:pt>
                <c:pt idx="4241">
                  <c:v>10.583082767502933</c:v>
                </c:pt>
                <c:pt idx="4242">
                  <c:v>-11.673897930688602</c:v>
                </c:pt>
                <c:pt idx="4243">
                  <c:v>-9.229619965185119</c:v>
                </c:pt>
                <c:pt idx="4244">
                  <c:v>-15.88862435101368</c:v>
                </c:pt>
                <c:pt idx="4245">
                  <c:v>0.87647008223259193</c:v>
                </c:pt>
                <c:pt idx="4246">
                  <c:v>0.71369581484335898</c:v>
                </c:pt>
                <c:pt idx="4247">
                  <c:v>7.6462586799900292</c:v>
                </c:pt>
                <c:pt idx="4248">
                  <c:v>0.12413630001210568</c:v>
                </c:pt>
                <c:pt idx="4249">
                  <c:v>-4.6971396136730181</c:v>
                </c:pt>
                <c:pt idx="4250">
                  <c:v>4.9753035197099428E-2</c:v>
                </c:pt>
                <c:pt idx="4251">
                  <c:v>-1.5849625007211561</c:v>
                </c:pt>
                <c:pt idx="4252">
                  <c:v>-0.18793295059307505</c:v>
                </c:pt>
                <c:pt idx="4253">
                  <c:v>-0.87940985918641168</c:v>
                </c:pt>
                <c:pt idx="4254">
                  <c:v>-0.44471805278186816</c:v>
                </c:pt>
                <c:pt idx="4255">
                  <c:v>-0.11321061044799095</c:v>
                </c:pt>
                <c:pt idx="4256">
                  <c:v>-0.2276673633771221</c:v>
                </c:pt>
                <c:pt idx="4257">
                  <c:v>11.103287808412022</c:v>
                </c:pt>
                <c:pt idx="4258">
                  <c:v>1.4835744472356096</c:v>
                </c:pt>
                <c:pt idx="4259">
                  <c:v>9.0945175987842912</c:v>
                </c:pt>
                <c:pt idx="4260">
                  <c:v>6.9035000064077456</c:v>
                </c:pt>
                <c:pt idx="4261">
                  <c:v>0.14654704336568591</c:v>
                </c:pt>
                <c:pt idx="4262">
                  <c:v>12.403899672062293</c:v>
                </c:pt>
                <c:pt idx="4263">
                  <c:v>-10.229619965185119</c:v>
                </c:pt>
                <c:pt idx="4264">
                  <c:v>-11.866506212226202</c:v>
                </c:pt>
                <c:pt idx="4265">
                  <c:v>-0.99760150395148339</c:v>
                </c:pt>
                <c:pt idx="4266">
                  <c:v>-1.8739882997010961</c:v>
                </c:pt>
                <c:pt idx="4267">
                  <c:v>-9.229619965185119</c:v>
                </c:pt>
                <c:pt idx="4268">
                  <c:v>-3.4311721926371925</c:v>
                </c:pt>
                <c:pt idx="4269">
                  <c:v>8.0606959316875546</c:v>
                </c:pt>
                <c:pt idx="4270">
                  <c:v>-2.0764004074047722</c:v>
                </c:pt>
                <c:pt idx="4271">
                  <c:v>-3.9528364186637667E-2</c:v>
                </c:pt>
                <c:pt idx="4272">
                  <c:v>-0.17531826021253094</c:v>
                </c:pt>
                <c:pt idx="4273">
                  <c:v>4.4394119358453436E-2</c:v>
                </c:pt>
                <c:pt idx="4274">
                  <c:v>1.371316121849526</c:v>
                </c:pt>
                <c:pt idx="4275">
                  <c:v>-1.733944242190969</c:v>
                </c:pt>
                <c:pt idx="4276">
                  <c:v>8.0624959257337636</c:v>
                </c:pt>
                <c:pt idx="4277">
                  <c:v>0.36642755505422203</c:v>
                </c:pt>
                <c:pt idx="4278">
                  <c:v>-7.523953595999556</c:v>
                </c:pt>
                <c:pt idx="4279">
                  <c:v>1.536102647487362</c:v>
                </c:pt>
                <c:pt idx="4280">
                  <c:v>1.5432130436383853</c:v>
                </c:pt>
                <c:pt idx="4281">
                  <c:v>1.5025852024474391</c:v>
                </c:pt>
                <c:pt idx="4282">
                  <c:v>12.325867580575419</c:v>
                </c:pt>
                <c:pt idx="4283">
                  <c:v>1.0865614385088072</c:v>
                </c:pt>
                <c:pt idx="4284">
                  <c:v>0.63226821549951295</c:v>
                </c:pt>
                <c:pt idx="4285">
                  <c:v>3.3407053019179904</c:v>
                </c:pt>
                <c:pt idx="4286">
                  <c:v>-0.2341695891128015</c:v>
                </c:pt>
                <c:pt idx="4287">
                  <c:v>-7.6462586799900292</c:v>
                </c:pt>
                <c:pt idx="4288">
                  <c:v>2.5706072077440862</c:v>
                </c:pt>
                <c:pt idx="4289">
                  <c:v>9.8672787397096631</c:v>
                </c:pt>
                <c:pt idx="4290">
                  <c:v>-4.9501714629372824</c:v>
                </c:pt>
                <c:pt idx="4291">
                  <c:v>10.307580315927396</c:v>
                </c:pt>
                <c:pt idx="4292">
                  <c:v>10.451554569765362</c:v>
                </c:pt>
                <c:pt idx="4293">
                  <c:v>-8.3837042924740537</c:v>
                </c:pt>
                <c:pt idx="4294">
                  <c:v>2.3856536924977498</c:v>
                </c:pt>
                <c:pt idx="4295">
                  <c:v>1.1129842629760984</c:v>
                </c:pt>
                <c:pt idx="4296">
                  <c:v>0.74234879086310979</c:v>
                </c:pt>
                <c:pt idx="4297">
                  <c:v>5.4786777075819417</c:v>
                </c:pt>
                <c:pt idx="4298">
                  <c:v>0.32182204945816323</c:v>
                </c:pt>
                <c:pt idx="4299">
                  <c:v>1.9189488564829948</c:v>
                </c:pt>
                <c:pt idx="4300">
                  <c:v>-7.6486571760385464</c:v>
                </c:pt>
                <c:pt idx="4301">
                  <c:v>-0.19068356160910996</c:v>
                </c:pt>
                <c:pt idx="4302">
                  <c:v>1.2657335554347491</c:v>
                </c:pt>
                <c:pt idx="4303">
                  <c:v>0.31685710533994021</c:v>
                </c:pt>
                <c:pt idx="4304">
                  <c:v>1.9996994698372865</c:v>
                </c:pt>
                <c:pt idx="4305">
                  <c:v>-10.759888183221834</c:v>
                </c:pt>
                <c:pt idx="4306">
                  <c:v>-10.644457187509261</c:v>
                </c:pt>
                <c:pt idx="4307">
                  <c:v>-6.0732489820306386</c:v>
                </c:pt>
                <c:pt idx="4308">
                  <c:v>-14.081316989285773</c:v>
                </c:pt>
                <c:pt idx="4309">
                  <c:v>0.38781603054381969</c:v>
                </c:pt>
                <c:pt idx="4310">
                  <c:v>-0.53387372878869455</c:v>
                </c:pt>
                <c:pt idx="4311">
                  <c:v>-9.5196362528432132</c:v>
                </c:pt>
                <c:pt idx="4312">
                  <c:v>0.83650126771712052</c:v>
                </c:pt>
                <c:pt idx="4313">
                  <c:v>0.20810819533020003</c:v>
                </c:pt>
                <c:pt idx="4314">
                  <c:v>0.22239242133644802</c:v>
                </c:pt>
                <c:pt idx="4315">
                  <c:v>0.44387018148655599</c:v>
                </c:pt>
                <c:pt idx="4316">
                  <c:v>1.5725787762653238</c:v>
                </c:pt>
                <c:pt idx="4317">
                  <c:v>-0.35214827389819681</c:v>
                </c:pt>
                <c:pt idx="4318">
                  <c:v>10.228818690495881</c:v>
                </c:pt>
                <c:pt idx="4319">
                  <c:v>-0.15972368859149813</c:v>
                </c:pt>
                <c:pt idx="4320">
                  <c:v>4.1171388300895222</c:v>
                </c:pt>
                <c:pt idx="4321">
                  <c:v>9.6444571875092606</c:v>
                </c:pt>
                <c:pt idx="4322">
                  <c:v>-4.0252407546500546</c:v>
                </c:pt>
                <c:pt idx="4323">
                  <c:v>2.9434164716336326</c:v>
                </c:pt>
                <c:pt idx="4324">
                  <c:v>1</c:v>
                </c:pt>
                <c:pt idx="4325">
                  <c:v>3.1584293626044828</c:v>
                </c:pt>
                <c:pt idx="4326">
                  <c:v>6.0732489820306386</c:v>
                </c:pt>
                <c:pt idx="4327">
                  <c:v>-0.66236401498789388</c:v>
                </c:pt>
                <c:pt idx="4328">
                  <c:v>11.759333407194662</c:v>
                </c:pt>
                <c:pt idx="4329">
                  <c:v>1.3625700793847082</c:v>
                </c:pt>
                <c:pt idx="4330">
                  <c:v>0.30521422132609227</c:v>
                </c:pt>
                <c:pt idx="4331">
                  <c:v>1.7392906471124501</c:v>
                </c:pt>
                <c:pt idx="4332">
                  <c:v>8.2330186790251663</c:v>
                </c:pt>
                <c:pt idx="4333">
                  <c:v>-0.65273231805922827</c:v>
                </c:pt>
                <c:pt idx="4334">
                  <c:v>8.6462586799900301</c:v>
                </c:pt>
                <c:pt idx="4335">
                  <c:v>-7.0660891904577721</c:v>
                </c:pt>
                <c:pt idx="4336">
                  <c:v>-0.24511249783653147</c:v>
                </c:pt>
                <c:pt idx="4337">
                  <c:v>0.60428311096238407</c:v>
                </c:pt>
                <c:pt idx="4338">
                  <c:v>-0.75931974847872907</c:v>
                </c:pt>
                <c:pt idx="4339">
                  <c:v>0.14260439544280074</c:v>
                </c:pt>
                <c:pt idx="4340">
                  <c:v>1.0544477840223765</c:v>
                </c:pt>
                <c:pt idx="4341">
                  <c:v>-2.1469577300124025</c:v>
                </c:pt>
                <c:pt idx="4342">
                  <c:v>0.93907100135766819</c:v>
                </c:pt>
                <c:pt idx="4343">
                  <c:v>0.58832151281107115</c:v>
                </c:pt>
                <c:pt idx="4344">
                  <c:v>-7.9927907535307912E-3</c:v>
                </c:pt>
                <c:pt idx="4345">
                  <c:v>-0.80478281397589768</c:v>
                </c:pt>
                <c:pt idx="4346">
                  <c:v>-1.2837929660005916</c:v>
                </c:pt>
                <c:pt idx="4347">
                  <c:v>0.99909859725846795</c:v>
                </c:pt>
                <c:pt idx="4348">
                  <c:v>-0.76440612225674054</c:v>
                </c:pt>
                <c:pt idx="4349">
                  <c:v>1.0172779914318355</c:v>
                </c:pt>
                <c:pt idx="4350">
                  <c:v>6.0691620245073956</c:v>
                </c:pt>
                <c:pt idx="4351">
                  <c:v>-1.4150374992788437</c:v>
                </c:pt>
                <c:pt idx="4352">
                  <c:v>7.1553261025033774E-2</c:v>
                </c:pt>
                <c:pt idx="4353">
                  <c:v>0.79276738583455797</c:v>
                </c:pt>
                <c:pt idx="4354">
                  <c:v>-0.28950661719498483</c:v>
                </c:pt>
                <c:pt idx="4355">
                  <c:v>-0.12847455794880919</c:v>
                </c:pt>
                <c:pt idx="4356">
                  <c:v>-12.307011018304399</c:v>
                </c:pt>
                <c:pt idx="4357">
                  <c:v>-1.2210200597196326</c:v>
                </c:pt>
                <c:pt idx="4358">
                  <c:v>-13.268395793556561</c:v>
                </c:pt>
                <c:pt idx="4359">
                  <c:v>1.4150374992788437</c:v>
                </c:pt>
                <c:pt idx="4360">
                  <c:v>0.7960448269202286</c:v>
                </c:pt>
                <c:pt idx="4361">
                  <c:v>2.4726500026649183</c:v>
                </c:pt>
                <c:pt idx="4362">
                  <c:v>0.99640075894593194</c:v>
                </c:pt>
                <c:pt idx="4363">
                  <c:v>-0.30485458152842088</c:v>
                </c:pt>
                <c:pt idx="4364">
                  <c:v>0.9328858041414626</c:v>
                </c:pt>
                <c:pt idx="4365">
                  <c:v>-1.2801079191927351</c:v>
                </c:pt>
                <c:pt idx="4366">
                  <c:v>1.8968094408284397</c:v>
                </c:pt>
                <c:pt idx="4367">
                  <c:v>0.28757659009658548</c:v>
                </c:pt>
                <c:pt idx="4368">
                  <c:v>-4.3692338096657197</c:v>
                </c:pt>
                <c:pt idx="4369">
                  <c:v>1.1377220973494573</c:v>
                </c:pt>
                <c:pt idx="4370">
                  <c:v>15.081275374083031</c:v>
                </c:pt>
                <c:pt idx="4371">
                  <c:v>6.5521863614623328</c:v>
                </c:pt>
                <c:pt idx="4372">
                  <c:v>0.6399847203636595</c:v>
                </c:pt>
                <c:pt idx="4373">
                  <c:v>6.4191111914976586</c:v>
                </c:pt>
                <c:pt idx="4374">
                  <c:v>1.7241468731404532</c:v>
                </c:pt>
                <c:pt idx="4375">
                  <c:v>-12.840384550711667</c:v>
                </c:pt>
                <c:pt idx="4376">
                  <c:v>0.99460674122978154</c:v>
                </c:pt>
                <c:pt idx="4377">
                  <c:v>2.0229368112771593</c:v>
                </c:pt>
                <c:pt idx="4378">
                  <c:v>1.311521746074884</c:v>
                </c:pt>
                <c:pt idx="4379">
                  <c:v>4.7463914252734742</c:v>
                </c:pt>
                <c:pt idx="4380">
                  <c:v>11.673603533168777</c:v>
                </c:pt>
                <c:pt idx="4381">
                  <c:v>0.58496250072115619</c:v>
                </c:pt>
                <c:pt idx="4382">
                  <c:v>13.316281531746219</c:v>
                </c:pt>
                <c:pt idx="4383">
                  <c:v>-0.24022582450777658</c:v>
                </c:pt>
                <c:pt idx="4384">
                  <c:v>0.19923988610365531</c:v>
                </c:pt>
                <c:pt idx="4385">
                  <c:v>9.9369439945934843</c:v>
                </c:pt>
                <c:pt idx="4386">
                  <c:v>-13.702822011777029</c:v>
                </c:pt>
                <c:pt idx="4387">
                  <c:v>-16.807929262531729</c:v>
                </c:pt>
                <c:pt idx="4388">
                  <c:v>0.43371892034491921</c:v>
                </c:pt>
                <c:pt idx="4389">
                  <c:v>1.0355869640367985</c:v>
                </c:pt>
                <c:pt idx="4390">
                  <c:v>0.51096191927737922</c:v>
                </c:pt>
                <c:pt idx="4391">
                  <c:v>0.21501289097085025</c:v>
                </c:pt>
                <c:pt idx="4392">
                  <c:v>-0.54748779530249325</c:v>
                </c:pt>
                <c:pt idx="4393">
                  <c:v>2.4262647547020979</c:v>
                </c:pt>
                <c:pt idx="4394">
                  <c:v>5.4159042430963762</c:v>
                </c:pt>
                <c:pt idx="4395">
                  <c:v>2.074363617276756E-2</c:v>
                </c:pt>
                <c:pt idx="4396">
                  <c:v>-1.6144062786136382</c:v>
                </c:pt>
                <c:pt idx="4397">
                  <c:v>-0.17632277264046314</c:v>
                </c:pt>
                <c:pt idx="4398">
                  <c:v>-0.23721871027517766</c:v>
                </c:pt>
                <c:pt idx="4399">
                  <c:v>-0.2144436682209572</c:v>
                </c:pt>
                <c:pt idx="4400">
                  <c:v>-0.13508762303317853</c:v>
                </c:pt>
                <c:pt idx="4401">
                  <c:v>2.7891618052916352</c:v>
                </c:pt>
                <c:pt idx="4402">
                  <c:v>1.9951990137361788</c:v>
                </c:pt>
                <c:pt idx="4403">
                  <c:v>-0.37756279386018121</c:v>
                </c:pt>
                <c:pt idx="4404">
                  <c:v>-0.30534521069175813</c:v>
                </c:pt>
                <c:pt idx="4405">
                  <c:v>0.42395556389424216</c:v>
                </c:pt>
                <c:pt idx="4406">
                  <c:v>-0.1918903329391039</c:v>
                </c:pt>
                <c:pt idx="4407">
                  <c:v>1.1303080223457309</c:v>
                </c:pt>
                <c:pt idx="4408">
                  <c:v>0.20645087746742624</c:v>
                </c:pt>
                <c:pt idx="4409">
                  <c:v>1.1520030934450498</c:v>
                </c:pt>
                <c:pt idx="4410">
                  <c:v>-7.6621281602912511E-2</c:v>
                </c:pt>
                <c:pt idx="4411">
                  <c:v>-1.7681843247769264</c:v>
                </c:pt>
                <c:pt idx="4412">
                  <c:v>0.56910854952031931</c:v>
                </c:pt>
                <c:pt idx="4413">
                  <c:v>1.0972972013549147</c:v>
                </c:pt>
                <c:pt idx="4414">
                  <c:v>-2.8719963711408156</c:v>
                </c:pt>
                <c:pt idx="4415">
                  <c:v>5.2467419894135482E-2</c:v>
                </c:pt>
                <c:pt idx="4416">
                  <c:v>-1.3068733509500383</c:v>
                </c:pt>
                <c:pt idx="4417">
                  <c:v>12.673750739438065</c:v>
                </c:pt>
                <c:pt idx="4418">
                  <c:v>10.421538906848276</c:v>
                </c:pt>
                <c:pt idx="4419">
                  <c:v>-13.518653155673391</c:v>
                </c:pt>
                <c:pt idx="4420">
                  <c:v>-10.814315423787811</c:v>
                </c:pt>
                <c:pt idx="4421">
                  <c:v>1.5817636190538364</c:v>
                </c:pt>
                <c:pt idx="4422">
                  <c:v>-5.848943246399239</c:v>
                </c:pt>
                <c:pt idx="4423">
                  <c:v>-0.41822577690989088</c:v>
                </c:pt>
                <c:pt idx="4424">
                  <c:v>0.34161642980947488</c:v>
                </c:pt>
                <c:pt idx="4425">
                  <c:v>-0.43812111239188523</c:v>
                </c:pt>
                <c:pt idx="4426">
                  <c:v>0.58256798558077338</c:v>
                </c:pt>
                <c:pt idx="4427">
                  <c:v>13.651388101356714</c:v>
                </c:pt>
                <c:pt idx="4428">
                  <c:v>-0.61662954607945486</c:v>
                </c:pt>
                <c:pt idx="4429">
                  <c:v>9.3822637581148367</c:v>
                </c:pt>
                <c:pt idx="4430">
                  <c:v>-1.2179050303441341</c:v>
                </c:pt>
                <c:pt idx="4431">
                  <c:v>-12.451296983981448</c:v>
                </c:pt>
                <c:pt idx="4432">
                  <c:v>-7.6486571760385464</c:v>
                </c:pt>
                <c:pt idx="4433">
                  <c:v>1.4576293760033119</c:v>
                </c:pt>
                <c:pt idx="4434">
                  <c:v>0.31463560232100629</c:v>
                </c:pt>
                <c:pt idx="4435">
                  <c:v>9.6438561897747253</c:v>
                </c:pt>
                <c:pt idx="4436">
                  <c:v>5.9228321394775394</c:v>
                </c:pt>
                <c:pt idx="4437">
                  <c:v>-5.916207246814361E-2</c:v>
                </c:pt>
                <c:pt idx="4438">
                  <c:v>-0.2222208047251841</c:v>
                </c:pt>
                <c:pt idx="4439">
                  <c:v>-2.7001068333262124</c:v>
                </c:pt>
                <c:pt idx="4440">
                  <c:v>0.88736528177948903</c:v>
                </c:pt>
                <c:pt idx="4441">
                  <c:v>-4.9051058020107741</c:v>
                </c:pt>
                <c:pt idx="4442">
                  <c:v>2.1643316046346097</c:v>
                </c:pt>
                <c:pt idx="4443">
                  <c:v>0.3580475206940143</c:v>
                </c:pt>
                <c:pt idx="4444">
                  <c:v>0.30757280191029229</c:v>
                </c:pt>
                <c:pt idx="4445">
                  <c:v>-9.2304207950923818</c:v>
                </c:pt>
                <c:pt idx="4446">
                  <c:v>-9.7604427459966399</c:v>
                </c:pt>
                <c:pt idx="4447">
                  <c:v>-0.48480880886582917</c:v>
                </c:pt>
                <c:pt idx="4448">
                  <c:v>0.12873331412220274</c:v>
                </c:pt>
                <c:pt idx="4449">
                  <c:v>-0.60407132366886096</c:v>
                </c:pt>
                <c:pt idx="4450">
                  <c:v>-0.53925743621035582</c:v>
                </c:pt>
                <c:pt idx="4451">
                  <c:v>0.67807190511263737</c:v>
                </c:pt>
                <c:pt idx="4452">
                  <c:v>0.97490901903716976</c:v>
                </c:pt>
                <c:pt idx="4453">
                  <c:v>0.8744691179161409</c:v>
                </c:pt>
                <c:pt idx="4454">
                  <c:v>4.0195843184453377</c:v>
                </c:pt>
                <c:pt idx="4455">
                  <c:v>2.6943535555388665</c:v>
                </c:pt>
                <c:pt idx="4456">
                  <c:v>1.0780025120012733</c:v>
                </c:pt>
                <c:pt idx="4457">
                  <c:v>3.3696991201167417</c:v>
                </c:pt>
                <c:pt idx="4458">
                  <c:v>1.6301812329100641E-2</c:v>
                </c:pt>
                <c:pt idx="4459">
                  <c:v>1.6334302090407093</c:v>
                </c:pt>
                <c:pt idx="4460">
                  <c:v>-2.3741380286053926</c:v>
                </c:pt>
                <c:pt idx="4461">
                  <c:v>-1.8113268042934978</c:v>
                </c:pt>
                <c:pt idx="4462">
                  <c:v>10.058893689053569</c:v>
                </c:pt>
                <c:pt idx="4463">
                  <c:v>0.11541248504602293</c:v>
                </c:pt>
                <c:pt idx="4464">
                  <c:v>-11.941536738415412</c:v>
                </c:pt>
                <c:pt idx="4465">
                  <c:v>7.1327139223452409</c:v>
                </c:pt>
                <c:pt idx="4466">
                  <c:v>0.99927919306974744</c:v>
                </c:pt>
                <c:pt idx="4467">
                  <c:v>-12.344295907915818</c:v>
                </c:pt>
                <c:pt idx="4468">
                  <c:v>0.25069607127055055</c:v>
                </c:pt>
                <c:pt idx="4469">
                  <c:v>-6.0732489820306386</c:v>
                </c:pt>
                <c:pt idx="4470">
                  <c:v>0.13972476366661321</c:v>
                </c:pt>
                <c:pt idx="4471">
                  <c:v>10.059795091795101</c:v>
                </c:pt>
                <c:pt idx="4472">
                  <c:v>18.530568903445612</c:v>
                </c:pt>
                <c:pt idx="4473">
                  <c:v>-7.6486571760385464</c:v>
                </c:pt>
                <c:pt idx="4474">
                  <c:v>0.12737930647622772</c:v>
                </c:pt>
                <c:pt idx="4475">
                  <c:v>0.71760026929927523</c:v>
                </c:pt>
                <c:pt idx="4476">
                  <c:v>-11.059119092544519</c:v>
                </c:pt>
                <c:pt idx="4477">
                  <c:v>4.3457748368417306</c:v>
                </c:pt>
                <c:pt idx="4478">
                  <c:v>3.0945045903397195</c:v>
                </c:pt>
                <c:pt idx="4479">
                  <c:v>0.35755200461808373</c:v>
                </c:pt>
                <c:pt idx="4480">
                  <c:v>-1.6017132519074588E-16</c:v>
                </c:pt>
                <c:pt idx="4481">
                  <c:v>-13.636360283480883</c:v>
                </c:pt>
                <c:pt idx="4482">
                  <c:v>9.0606959316875546</c:v>
                </c:pt>
                <c:pt idx="4483">
                  <c:v>-3.4457319471397625</c:v>
                </c:pt>
                <c:pt idx="4484">
                  <c:v>1.6488122788569093E-2</c:v>
                </c:pt>
                <c:pt idx="4485">
                  <c:v>-1.2515387669959643</c:v>
                </c:pt>
                <c:pt idx="4486">
                  <c:v>-6.2146557440347809</c:v>
                </c:pt>
                <c:pt idx="4487">
                  <c:v>0.86429422731245931</c:v>
                </c:pt>
                <c:pt idx="4488">
                  <c:v>0.36359073386016766</c:v>
                </c:pt>
                <c:pt idx="4489">
                  <c:v>-2.1489025656290863</c:v>
                </c:pt>
                <c:pt idx="4490">
                  <c:v>-10.703326841459814</c:v>
                </c:pt>
                <c:pt idx="4491">
                  <c:v>-9.0606959316875546</c:v>
                </c:pt>
                <c:pt idx="4492">
                  <c:v>9.2304207950923818</c:v>
                </c:pt>
                <c:pt idx="4493">
                  <c:v>1.6506727958809342</c:v>
                </c:pt>
                <c:pt idx="4494">
                  <c:v>-0.1530116185059659</c:v>
                </c:pt>
                <c:pt idx="4495">
                  <c:v>7.0660891904577738</c:v>
                </c:pt>
                <c:pt idx="4496">
                  <c:v>-0.94577960900211333</c:v>
                </c:pt>
                <c:pt idx="4497">
                  <c:v>0.66614425697650925</c:v>
                </c:pt>
                <c:pt idx="4498">
                  <c:v>-1.7203143536160426</c:v>
                </c:pt>
                <c:pt idx="4499">
                  <c:v>-10.228818690495881</c:v>
                </c:pt>
                <c:pt idx="4500">
                  <c:v>1.1147701872460747</c:v>
                </c:pt>
                <c:pt idx="4501">
                  <c:v>0.1662493432989138</c:v>
                </c:pt>
                <c:pt idx="4502">
                  <c:v>0.96120751700294116</c:v>
                </c:pt>
                <c:pt idx="4503">
                  <c:v>-5.1826290574758129</c:v>
                </c:pt>
                <c:pt idx="4504">
                  <c:v>-3.5961487896928617</c:v>
                </c:pt>
                <c:pt idx="4505">
                  <c:v>9.5824556451105813</c:v>
                </c:pt>
                <c:pt idx="4506">
                  <c:v>-2.1452629472080438</c:v>
                </c:pt>
                <c:pt idx="4507">
                  <c:v>5.0591090006039856</c:v>
                </c:pt>
                <c:pt idx="4508">
                  <c:v>1.5972408304995931</c:v>
                </c:pt>
                <c:pt idx="4509">
                  <c:v>5.0803734164640204</c:v>
                </c:pt>
                <c:pt idx="4510">
                  <c:v>-11.188588845707349</c:v>
                </c:pt>
                <c:pt idx="4511">
                  <c:v>0.43288727432737023</c:v>
                </c:pt>
                <c:pt idx="4512">
                  <c:v>7.6486571760385464</c:v>
                </c:pt>
                <c:pt idx="4513">
                  <c:v>1.0538668719787361</c:v>
                </c:pt>
                <c:pt idx="4514">
                  <c:v>0.36612789879789753</c:v>
                </c:pt>
                <c:pt idx="4515">
                  <c:v>8.3837042924740537</c:v>
                </c:pt>
                <c:pt idx="4516">
                  <c:v>0.15754127698647999</c:v>
                </c:pt>
                <c:pt idx="4517">
                  <c:v>0.61871662749621648</c:v>
                </c:pt>
                <c:pt idx="4518">
                  <c:v>6.4429434958487288</c:v>
                </c:pt>
                <c:pt idx="4519">
                  <c:v>13.485200381955432</c:v>
                </c:pt>
                <c:pt idx="4520">
                  <c:v>11.550907075927366</c:v>
                </c:pt>
                <c:pt idx="4521">
                  <c:v>-3.3801732359233156</c:v>
                </c:pt>
                <c:pt idx="4522">
                  <c:v>3.3906408449713767</c:v>
                </c:pt>
                <c:pt idx="4523">
                  <c:v>-4.7725895038969268</c:v>
                </c:pt>
                <c:pt idx="4524">
                  <c:v>-9.3109404391481826E-2</c:v>
                </c:pt>
                <c:pt idx="4525">
                  <c:v>-8.6462586799900301</c:v>
                </c:pt>
                <c:pt idx="4526">
                  <c:v>-11.10372492250138</c:v>
                </c:pt>
                <c:pt idx="4527">
                  <c:v>3.851034212806975</c:v>
                </c:pt>
                <c:pt idx="4528">
                  <c:v>7.6486571760385464</c:v>
                </c:pt>
                <c:pt idx="4529">
                  <c:v>-9.2143976612844725</c:v>
                </c:pt>
                <c:pt idx="4530">
                  <c:v>2.9897658830193228</c:v>
                </c:pt>
                <c:pt idx="4531">
                  <c:v>5.0609532112318627</c:v>
                </c:pt>
                <c:pt idx="4532">
                  <c:v>-0.3299579581451898</c:v>
                </c:pt>
                <c:pt idx="4533">
                  <c:v>-12.416621621364193</c:v>
                </c:pt>
                <c:pt idx="4534">
                  <c:v>9.3822637581148367</c:v>
                </c:pt>
                <c:pt idx="4535">
                  <c:v>0.52408025857413376</c:v>
                </c:pt>
                <c:pt idx="4536">
                  <c:v>7.4333407277378916</c:v>
                </c:pt>
                <c:pt idx="4537">
                  <c:v>7.1846275735254457</c:v>
                </c:pt>
                <c:pt idx="4538">
                  <c:v>-9.8672787397096631</c:v>
                </c:pt>
                <c:pt idx="4539">
                  <c:v>-6.0732489820306386</c:v>
                </c:pt>
                <c:pt idx="4540">
                  <c:v>3.5718089529538393</c:v>
                </c:pt>
                <c:pt idx="4541">
                  <c:v>6.3335160691625738</c:v>
                </c:pt>
                <c:pt idx="4542">
                  <c:v>-0.61588707391605679</c:v>
                </c:pt>
                <c:pt idx="4543">
                  <c:v>-10.101853047695286</c:v>
                </c:pt>
                <c:pt idx="4544">
                  <c:v>1.9434164716336328</c:v>
                </c:pt>
                <c:pt idx="4545">
                  <c:v>3.2148068063992712</c:v>
                </c:pt>
                <c:pt idx="4546">
                  <c:v>-10.229619965185119</c:v>
                </c:pt>
                <c:pt idx="4547">
                  <c:v>1.8011895492518895</c:v>
                </c:pt>
                <c:pt idx="4548">
                  <c:v>-7.0660891904577721</c:v>
                </c:pt>
                <c:pt idx="4549">
                  <c:v>1.0477531314483681</c:v>
                </c:pt>
                <c:pt idx="4550">
                  <c:v>-0.61890983264449395</c:v>
                </c:pt>
                <c:pt idx="4551">
                  <c:v>0.77431900864857606</c:v>
                </c:pt>
                <c:pt idx="4552">
                  <c:v>-1.5483179514029253</c:v>
                </c:pt>
                <c:pt idx="4553">
                  <c:v>0.14412257031080405</c:v>
                </c:pt>
                <c:pt idx="4554">
                  <c:v>-1.8042678416195863</c:v>
                </c:pt>
                <c:pt idx="4555">
                  <c:v>-1.124914113295958E-2</c:v>
                </c:pt>
                <c:pt idx="4556">
                  <c:v>-10.059344460824425</c:v>
                </c:pt>
                <c:pt idx="4557">
                  <c:v>0.10001649176595928</c:v>
                </c:pt>
                <c:pt idx="4558">
                  <c:v>-0.38827058971605843</c:v>
                </c:pt>
                <c:pt idx="4559">
                  <c:v>-2.9873208659292541</c:v>
                </c:pt>
                <c:pt idx="4560">
                  <c:v>13.786814143616768</c:v>
                </c:pt>
                <c:pt idx="4561">
                  <c:v>10.147204924942228</c:v>
                </c:pt>
                <c:pt idx="4562">
                  <c:v>-6.3472921603757362</c:v>
                </c:pt>
                <c:pt idx="4563">
                  <c:v>-0.70369395297985793</c:v>
                </c:pt>
                <c:pt idx="4564">
                  <c:v>16.888620387582097</c:v>
                </c:pt>
                <c:pt idx="4565">
                  <c:v>6.2735755347962441E-2</c:v>
                </c:pt>
                <c:pt idx="4566">
                  <c:v>-0.50879082023575217</c:v>
                </c:pt>
                <c:pt idx="4567">
                  <c:v>-5.9148833863620496</c:v>
                </c:pt>
                <c:pt idx="4568">
                  <c:v>-10.147204924942228</c:v>
                </c:pt>
                <c:pt idx="4569">
                  <c:v>-0.26301837686844254</c:v>
                </c:pt>
                <c:pt idx="4570">
                  <c:v>-7.0660891904577721</c:v>
                </c:pt>
                <c:pt idx="4571">
                  <c:v>5.2235285508406726</c:v>
                </c:pt>
                <c:pt idx="4572">
                  <c:v>-15.548741649492868</c:v>
                </c:pt>
                <c:pt idx="4573">
                  <c:v>-6.3963056787285755</c:v>
                </c:pt>
                <c:pt idx="4574">
                  <c:v>0.45918460296322566</c:v>
                </c:pt>
                <c:pt idx="4575">
                  <c:v>10.866763767353351</c:v>
                </c:pt>
                <c:pt idx="4576">
                  <c:v>8.3837042924740537</c:v>
                </c:pt>
                <c:pt idx="4577">
                  <c:v>-10.966024713800364</c:v>
                </c:pt>
                <c:pt idx="4578">
                  <c:v>13.800360675454716</c:v>
                </c:pt>
                <c:pt idx="4579">
                  <c:v>0.39225301818774083</c:v>
                </c:pt>
                <c:pt idx="4580">
                  <c:v>1.7175143808131916E-2</c:v>
                </c:pt>
                <c:pt idx="4581">
                  <c:v>-0.29474326556113212</c:v>
                </c:pt>
                <c:pt idx="4582">
                  <c:v>0.65207669657969336</c:v>
                </c:pt>
                <c:pt idx="4583">
                  <c:v>12.362857045298872</c:v>
                </c:pt>
                <c:pt idx="4584">
                  <c:v>-15.645733477015396</c:v>
                </c:pt>
                <c:pt idx="4585">
                  <c:v>-3.6900529027515457E-2</c:v>
                </c:pt>
                <c:pt idx="4586">
                  <c:v>-6.0732489820306386</c:v>
                </c:pt>
                <c:pt idx="4587">
                  <c:v>0.78944700752501851</c:v>
                </c:pt>
                <c:pt idx="4588">
                  <c:v>12.362857045298872</c:v>
                </c:pt>
                <c:pt idx="4589">
                  <c:v>-0.65773373263088519</c:v>
                </c:pt>
                <c:pt idx="4590">
                  <c:v>-0.44057259138598176</c:v>
                </c:pt>
                <c:pt idx="4591">
                  <c:v>-0.99845563406388327</c:v>
                </c:pt>
                <c:pt idx="4592">
                  <c:v>-10.814315423787811</c:v>
                </c:pt>
                <c:pt idx="4593">
                  <c:v>0.42330511526244408</c:v>
                </c:pt>
                <c:pt idx="4594">
                  <c:v>-0.17656416681257217</c:v>
                </c:pt>
                <c:pt idx="4595">
                  <c:v>-7.9088929485196662</c:v>
                </c:pt>
                <c:pt idx="4596">
                  <c:v>-9.0606959316875546</c:v>
                </c:pt>
                <c:pt idx="4597">
                  <c:v>-0.4084648453553576</c:v>
                </c:pt>
                <c:pt idx="4598">
                  <c:v>10.813781191217037</c:v>
                </c:pt>
                <c:pt idx="4599">
                  <c:v>0.8701197174530898</c:v>
                </c:pt>
                <c:pt idx="4600">
                  <c:v>1.3129565110692778</c:v>
                </c:pt>
                <c:pt idx="4601">
                  <c:v>-0.145093148462377</c:v>
                </c:pt>
                <c:pt idx="4602">
                  <c:v>-0.3271647432535093</c:v>
                </c:pt>
                <c:pt idx="4603">
                  <c:v>0.18844508941310978</c:v>
                </c:pt>
                <c:pt idx="4604">
                  <c:v>0.940293753875732</c:v>
                </c:pt>
                <c:pt idx="4605">
                  <c:v>-8.0624959257337636</c:v>
                </c:pt>
                <c:pt idx="4606">
                  <c:v>1.5789687445267051</c:v>
                </c:pt>
                <c:pt idx="4607">
                  <c:v>4.3692338096657197</c:v>
                </c:pt>
                <c:pt idx="4608">
                  <c:v>1.0418201756946268</c:v>
                </c:pt>
                <c:pt idx="4609">
                  <c:v>-0.8479969065549503</c:v>
                </c:pt>
                <c:pt idx="4610">
                  <c:v>-2.7057146601817665</c:v>
                </c:pt>
                <c:pt idx="4611">
                  <c:v>-1.6780719051126378</c:v>
                </c:pt>
                <c:pt idx="4612">
                  <c:v>10.43785272897731</c:v>
                </c:pt>
                <c:pt idx="4613">
                  <c:v>1.9576537092904054</c:v>
                </c:pt>
                <c:pt idx="4614">
                  <c:v>11.703038388986416</c:v>
                </c:pt>
                <c:pt idx="4615">
                  <c:v>0.73696559416620622</c:v>
                </c:pt>
                <c:pt idx="4616">
                  <c:v>0.56357507330375545</c:v>
                </c:pt>
                <c:pt idx="4617">
                  <c:v>0.66574515543720192</c:v>
                </c:pt>
                <c:pt idx="4618">
                  <c:v>5.294887994895902E-2</c:v>
                </c:pt>
                <c:pt idx="4619">
                  <c:v>-1.1374554347167178</c:v>
                </c:pt>
                <c:pt idx="4620">
                  <c:v>1.1104075955249706</c:v>
                </c:pt>
                <c:pt idx="4621">
                  <c:v>0.16045406418047475</c:v>
                </c:pt>
                <c:pt idx="4622">
                  <c:v>0.39695514029538603</c:v>
                </c:pt>
                <c:pt idx="4623">
                  <c:v>0.1844245711374273</c:v>
                </c:pt>
                <c:pt idx="4624">
                  <c:v>-1.7382078228236415E-2</c:v>
                </c:pt>
                <c:pt idx="4625">
                  <c:v>0.12285674778553367</c:v>
                </c:pt>
                <c:pt idx="4626">
                  <c:v>3.9056474287578866</c:v>
                </c:pt>
                <c:pt idx="4627">
                  <c:v>-8.7462841250339429E-2</c:v>
                </c:pt>
                <c:pt idx="4628">
                  <c:v>14.628749297384518</c:v>
                </c:pt>
                <c:pt idx="4629">
                  <c:v>-1.2793600212802425</c:v>
                </c:pt>
                <c:pt idx="4630">
                  <c:v>-11.268347054682518</c:v>
                </c:pt>
                <c:pt idx="4631">
                  <c:v>0.50846436324711286</c:v>
                </c:pt>
                <c:pt idx="4632">
                  <c:v>0.21572869105543727</c:v>
                </c:pt>
                <c:pt idx="4633">
                  <c:v>-8.8672787397096631</c:v>
                </c:pt>
                <c:pt idx="4634">
                  <c:v>4.5622617125797425E-2</c:v>
                </c:pt>
                <c:pt idx="4635">
                  <c:v>0.28757659009658548</c:v>
                </c:pt>
                <c:pt idx="4636">
                  <c:v>-0.39088274875104384</c:v>
                </c:pt>
                <c:pt idx="4637">
                  <c:v>1.4331757195999075</c:v>
                </c:pt>
                <c:pt idx="4638">
                  <c:v>0.28590887208638049</c:v>
                </c:pt>
                <c:pt idx="4639">
                  <c:v>4.2023390609357403</c:v>
                </c:pt>
                <c:pt idx="4640">
                  <c:v>1.5491511712805381</c:v>
                </c:pt>
                <c:pt idx="4641">
                  <c:v>-1.4646775964401013E-2</c:v>
                </c:pt>
                <c:pt idx="4642">
                  <c:v>-0.37454051347651357</c:v>
                </c:pt>
                <c:pt idx="4643">
                  <c:v>1.1746651101646088</c:v>
                </c:pt>
                <c:pt idx="4644">
                  <c:v>1.6530775256457677</c:v>
                </c:pt>
                <c:pt idx="4645">
                  <c:v>-0.41513766904391719</c:v>
                </c:pt>
                <c:pt idx="4646">
                  <c:v>0.24702611070205346</c:v>
                </c:pt>
                <c:pt idx="4647">
                  <c:v>1.6678741146630392E-2</c:v>
                </c:pt>
                <c:pt idx="4648">
                  <c:v>8.836674508713363E-2</c:v>
                </c:pt>
                <c:pt idx="4649">
                  <c:v>6.2132218354448634</c:v>
                </c:pt>
                <c:pt idx="4650">
                  <c:v>1.3845837027371297</c:v>
                </c:pt>
                <c:pt idx="4651">
                  <c:v>1.2749707646077861</c:v>
                </c:pt>
                <c:pt idx="4652">
                  <c:v>9.5183253076908674</c:v>
                </c:pt>
                <c:pt idx="4653">
                  <c:v>-3.9123761346922481</c:v>
                </c:pt>
                <c:pt idx="4654">
                  <c:v>3.9393438300086646E-2</c:v>
                </c:pt>
                <c:pt idx="4655">
                  <c:v>4.6209825267957338</c:v>
                </c:pt>
                <c:pt idx="4656">
                  <c:v>0.22930354852124413</c:v>
                </c:pt>
                <c:pt idx="4657">
                  <c:v>0.49398884067366566</c:v>
                </c:pt>
                <c:pt idx="4658">
                  <c:v>0.62916230463169143</c:v>
                </c:pt>
                <c:pt idx="4659">
                  <c:v>8.3822637581148367</c:v>
                </c:pt>
                <c:pt idx="4660">
                  <c:v>-1.4845000092385132</c:v>
                </c:pt>
                <c:pt idx="4661">
                  <c:v>-3.7902507388352302</c:v>
                </c:pt>
                <c:pt idx="4662">
                  <c:v>0.13430109171159113</c:v>
                </c:pt>
                <c:pt idx="4663">
                  <c:v>0</c:v>
                </c:pt>
                <c:pt idx="4664">
                  <c:v>0.43673257037816293</c:v>
                </c:pt>
                <c:pt idx="4665">
                  <c:v>2.1061615527829571E-2</c:v>
                </c:pt>
                <c:pt idx="4666">
                  <c:v>1.7907720378620002</c:v>
                </c:pt>
                <c:pt idx="4667">
                  <c:v>0.1758498353994179</c:v>
                </c:pt>
                <c:pt idx="4668">
                  <c:v>-9.5189809291704002</c:v>
                </c:pt>
                <c:pt idx="4669">
                  <c:v>10.965784284662087</c:v>
                </c:pt>
                <c:pt idx="4670">
                  <c:v>0.71664560978661052</c:v>
                </c:pt>
                <c:pt idx="4671">
                  <c:v>1.0874628412503398</c:v>
                </c:pt>
                <c:pt idx="4672">
                  <c:v>0.91743765613096961</c:v>
                </c:pt>
                <c:pt idx="4673">
                  <c:v>12.416445693671653</c:v>
                </c:pt>
                <c:pt idx="4674">
                  <c:v>-3.0274920594480341</c:v>
                </c:pt>
                <c:pt idx="4675">
                  <c:v>1.8889686876112561</c:v>
                </c:pt>
                <c:pt idx="4676">
                  <c:v>0.63794507685746948</c:v>
                </c:pt>
                <c:pt idx="4677">
                  <c:v>2.697437229979569</c:v>
                </c:pt>
                <c:pt idx="4678">
                  <c:v>-6.9686667931952089</c:v>
                </c:pt>
                <c:pt idx="4679">
                  <c:v>-0.32192809488736229</c:v>
                </c:pt>
                <c:pt idx="4680">
                  <c:v>0.79054663437105022</c:v>
                </c:pt>
                <c:pt idx="4681">
                  <c:v>-9.2352604888593134E-2</c:v>
                </c:pt>
                <c:pt idx="4682">
                  <c:v>-9.0606959316875546</c:v>
                </c:pt>
                <c:pt idx="4683">
                  <c:v>-0.48294156378064729</c:v>
                </c:pt>
                <c:pt idx="4684">
                  <c:v>0.10619940383192543</c:v>
                </c:pt>
                <c:pt idx="4685">
                  <c:v>0.18247805178539711</c:v>
                </c:pt>
                <c:pt idx="4686">
                  <c:v>0.34395440121736148</c:v>
                </c:pt>
                <c:pt idx="4687">
                  <c:v>0.79836613883034924</c:v>
                </c:pt>
                <c:pt idx="4688">
                  <c:v>2.9856447070229302</c:v>
                </c:pt>
                <c:pt idx="4689">
                  <c:v>0.2270689085459211</c:v>
                </c:pt>
                <c:pt idx="4690">
                  <c:v>-9.3815429511845849</c:v>
                </c:pt>
                <c:pt idx="4691">
                  <c:v>0</c:v>
                </c:pt>
                <c:pt idx="4692">
                  <c:v>0.94485844580753886</c:v>
                </c:pt>
                <c:pt idx="4693">
                  <c:v>-0.13815914522947015</c:v>
                </c:pt>
                <c:pt idx="4694">
                  <c:v>0.26303440583379378</c:v>
                </c:pt>
                <c:pt idx="4695">
                  <c:v>0.6780719051126376</c:v>
                </c:pt>
                <c:pt idx="4696">
                  <c:v>0.12199052437861024</c:v>
                </c:pt>
                <c:pt idx="4697">
                  <c:v>0.37196877738695772</c:v>
                </c:pt>
                <c:pt idx="4698">
                  <c:v>0.34880380087875745</c:v>
                </c:pt>
                <c:pt idx="4699">
                  <c:v>0.65896308216493293</c:v>
                </c:pt>
                <c:pt idx="4700">
                  <c:v>2.940644722383579</c:v>
                </c:pt>
                <c:pt idx="4701">
                  <c:v>10.703326841459814</c:v>
                </c:pt>
                <c:pt idx="4702">
                  <c:v>0.32850074881084856</c:v>
                </c:pt>
                <c:pt idx="4703">
                  <c:v>3.2543373264321752E-2</c:v>
                </c:pt>
                <c:pt idx="4704">
                  <c:v>1.2067802223018413</c:v>
                </c:pt>
                <c:pt idx="4705">
                  <c:v>2.9341675494132917</c:v>
                </c:pt>
                <c:pt idx="4706">
                  <c:v>8.3808217839409309</c:v>
                </c:pt>
                <c:pt idx="4707">
                  <c:v>-2.1965283609369415</c:v>
                </c:pt>
                <c:pt idx="4708">
                  <c:v>12.380821783940933</c:v>
                </c:pt>
                <c:pt idx="4709">
                  <c:v>-1.8803297693373839</c:v>
                </c:pt>
                <c:pt idx="4710">
                  <c:v>-1.0931094043914817</c:v>
                </c:pt>
                <c:pt idx="4711">
                  <c:v>1.8823874291654934E-2</c:v>
                </c:pt>
                <c:pt idx="4712">
                  <c:v>0.47681369686553388</c:v>
                </c:pt>
                <c:pt idx="4713">
                  <c:v>9.2304207950923818</c:v>
                </c:pt>
                <c:pt idx="4714">
                  <c:v>-6.1965283609369424</c:v>
                </c:pt>
                <c:pt idx="4715">
                  <c:v>0.97725738156601105</c:v>
                </c:pt>
                <c:pt idx="4716">
                  <c:v>0.65130499554985188</c:v>
                </c:pt>
                <c:pt idx="4717">
                  <c:v>0.29372691667410994</c:v>
                </c:pt>
                <c:pt idx="4718">
                  <c:v>-0.22404027421793002</c:v>
                </c:pt>
                <c:pt idx="4719">
                  <c:v>0.27257817850466476</c:v>
                </c:pt>
                <c:pt idx="4720">
                  <c:v>0.10336718422238474</c:v>
                </c:pt>
                <c:pt idx="4721">
                  <c:v>3.5175605685611822</c:v>
                </c:pt>
                <c:pt idx="4722">
                  <c:v>1.4581324784856733</c:v>
                </c:pt>
                <c:pt idx="4723">
                  <c:v>-10.866763767353351</c:v>
                </c:pt>
                <c:pt idx="4724">
                  <c:v>4.2393697881026871E-2</c:v>
                </c:pt>
                <c:pt idx="4725">
                  <c:v>-8.0624959257337636</c:v>
                </c:pt>
                <c:pt idx="4726">
                  <c:v>-0.17815220523411765</c:v>
                </c:pt>
                <c:pt idx="4727">
                  <c:v>-0.438307278601691</c:v>
                </c:pt>
                <c:pt idx="4728">
                  <c:v>-0.40808473863707667</c:v>
                </c:pt>
                <c:pt idx="4729">
                  <c:v>0.55292932708875442</c:v>
                </c:pt>
                <c:pt idx="4730">
                  <c:v>-0.19343696985188891</c:v>
                </c:pt>
                <c:pt idx="4731">
                  <c:v>8.8672787397096631</c:v>
                </c:pt>
                <c:pt idx="4732">
                  <c:v>-3.1864498655251323E-2</c:v>
                </c:pt>
                <c:pt idx="4733">
                  <c:v>-1.1315313227833823E-2</c:v>
                </c:pt>
                <c:pt idx="4734">
                  <c:v>1.3647782431797264</c:v>
                </c:pt>
                <c:pt idx="4735">
                  <c:v>0.29956028185890821</c:v>
                </c:pt>
                <c:pt idx="4736">
                  <c:v>-12.398832744439126</c:v>
                </c:pt>
                <c:pt idx="4737">
                  <c:v>0.71165450563701815</c:v>
                </c:pt>
                <c:pt idx="4738">
                  <c:v>0.17283659686221581</c:v>
                </c:pt>
                <c:pt idx="4739">
                  <c:v>0.28790451259848376</c:v>
                </c:pt>
                <c:pt idx="4740">
                  <c:v>-6.3229978827217528E-3</c:v>
                </c:pt>
                <c:pt idx="4741">
                  <c:v>6.0099773453532626E-4</c:v>
                </c:pt>
                <c:pt idx="4742">
                  <c:v>4.4102365130150227</c:v>
                </c:pt>
                <c:pt idx="4743">
                  <c:v>2.1627295000381084</c:v>
                </c:pt>
                <c:pt idx="4744">
                  <c:v>-0.46855300860584564</c:v>
                </c:pt>
                <c:pt idx="4745">
                  <c:v>9.2304207950923818</c:v>
                </c:pt>
                <c:pt idx="4746">
                  <c:v>0.4144372516975246</c:v>
                </c:pt>
                <c:pt idx="4747">
                  <c:v>9.6450579349844787</c:v>
                </c:pt>
                <c:pt idx="4748">
                  <c:v>1.5730096979593906</c:v>
                </c:pt>
                <c:pt idx="4749">
                  <c:v>4.7548875021634691</c:v>
                </c:pt>
                <c:pt idx="4750">
                  <c:v>0.56704059272389395</c:v>
                </c:pt>
                <c:pt idx="4751">
                  <c:v>2.4059202267271007</c:v>
                </c:pt>
                <c:pt idx="4752">
                  <c:v>-0.33616911046400927</c:v>
                </c:pt>
                <c:pt idx="4753">
                  <c:v>14.54673372287662</c:v>
                </c:pt>
                <c:pt idx="4754">
                  <c:v>0.19264507794239583</c:v>
                </c:pt>
                <c:pt idx="4755">
                  <c:v>-2.1275880548848525</c:v>
                </c:pt>
                <c:pt idx="4756">
                  <c:v>0.30012372456901415</c:v>
                </c:pt>
                <c:pt idx="4757">
                  <c:v>-4.0297473433940523</c:v>
                </c:pt>
                <c:pt idx="4758">
                  <c:v>2.1837917268754539</c:v>
                </c:pt>
                <c:pt idx="4759">
                  <c:v>-0.33497435215580268</c:v>
                </c:pt>
                <c:pt idx="4760">
                  <c:v>4.3692338096657197</c:v>
                </c:pt>
                <c:pt idx="4761">
                  <c:v>4.3692338096657197</c:v>
                </c:pt>
                <c:pt idx="4762">
                  <c:v>2.3559256896766385</c:v>
                </c:pt>
                <c:pt idx="4763">
                  <c:v>-0.31807576939175625</c:v>
                </c:pt>
                <c:pt idx="4764">
                  <c:v>-1.113819899557162</c:v>
                </c:pt>
                <c:pt idx="4765">
                  <c:v>3.142757593444403</c:v>
                </c:pt>
                <c:pt idx="4766">
                  <c:v>10.147204924942228</c:v>
                </c:pt>
                <c:pt idx="4767">
                  <c:v>3.8712666858777975</c:v>
                </c:pt>
                <c:pt idx="4768">
                  <c:v>14.904399421380555</c:v>
                </c:pt>
                <c:pt idx="4769">
                  <c:v>-8.0624959257337636</c:v>
                </c:pt>
                <c:pt idx="4770">
                  <c:v>8.0624959257337636</c:v>
                </c:pt>
                <c:pt idx="4771">
                  <c:v>-1.2801079191927351</c:v>
                </c:pt>
                <c:pt idx="4772">
                  <c:v>-0.46855300860584564</c:v>
                </c:pt>
                <c:pt idx="4773">
                  <c:v>1.0838725572550201</c:v>
                </c:pt>
                <c:pt idx="4774">
                  <c:v>0.2789759497028152</c:v>
                </c:pt>
                <c:pt idx="4775">
                  <c:v>-6.7114195858536743E-2</c:v>
                </c:pt>
                <c:pt idx="4776">
                  <c:v>15.950692578455541</c:v>
                </c:pt>
                <c:pt idx="4777">
                  <c:v>10.703038388986418</c:v>
                </c:pt>
                <c:pt idx="4778">
                  <c:v>2.9958000114707146</c:v>
                </c:pt>
                <c:pt idx="4779">
                  <c:v>-2.8112383565448322</c:v>
                </c:pt>
                <c:pt idx="4780">
                  <c:v>-8.6462586799900301</c:v>
                </c:pt>
                <c:pt idx="4781">
                  <c:v>13.35356038291553</c:v>
                </c:pt>
                <c:pt idx="4782">
                  <c:v>-9.1423027763594511E-2</c:v>
                </c:pt>
                <c:pt idx="4783">
                  <c:v>8.0624959257337636</c:v>
                </c:pt>
                <c:pt idx="4784">
                  <c:v>-12.468454344036344</c:v>
                </c:pt>
                <c:pt idx="4785">
                  <c:v>-0.67803223204042873</c:v>
                </c:pt>
                <c:pt idx="4786">
                  <c:v>0.82017896241518751</c:v>
                </c:pt>
                <c:pt idx="4787">
                  <c:v>12.989690152250811</c:v>
                </c:pt>
                <c:pt idx="4788">
                  <c:v>0.50737785176242334</c:v>
                </c:pt>
                <c:pt idx="4789">
                  <c:v>5.7548875021634682</c:v>
                </c:pt>
                <c:pt idx="4790">
                  <c:v>3.9906361606500074</c:v>
                </c:pt>
                <c:pt idx="4791">
                  <c:v>1.0233710780486414</c:v>
                </c:pt>
                <c:pt idx="4792">
                  <c:v>-0.99640075894593194</c:v>
                </c:pt>
                <c:pt idx="4793">
                  <c:v>0.23446525363702297</c:v>
                </c:pt>
                <c:pt idx="4794">
                  <c:v>9.5189809291704002</c:v>
                </c:pt>
                <c:pt idx="4795">
                  <c:v>-12.485242318936114</c:v>
                </c:pt>
                <c:pt idx="4796">
                  <c:v>2.3104553104434142</c:v>
                </c:pt>
                <c:pt idx="4797">
                  <c:v>8.6340848939046685E-2</c:v>
                </c:pt>
                <c:pt idx="4798">
                  <c:v>-6.2938733641761235</c:v>
                </c:pt>
                <c:pt idx="4799">
                  <c:v>0.12755004972051115</c:v>
                </c:pt>
                <c:pt idx="4800">
                  <c:v>-2.8744691179161412</c:v>
                </c:pt>
                <c:pt idx="4801">
                  <c:v>-0.80268750506375708</c:v>
                </c:pt>
                <c:pt idx="4802">
                  <c:v>15.904399421380555</c:v>
                </c:pt>
                <c:pt idx="4803">
                  <c:v>-6.790326534486725E-2</c:v>
                </c:pt>
                <c:pt idx="4804">
                  <c:v>8.9885503517195112E-2</c:v>
                </c:pt>
                <c:pt idx="4805">
                  <c:v>5.3938807110803219E-2</c:v>
                </c:pt>
                <c:pt idx="4806">
                  <c:v>-15.590284897476414</c:v>
                </c:pt>
                <c:pt idx="4807">
                  <c:v>2.8763415322489116</c:v>
                </c:pt>
                <c:pt idx="4808">
                  <c:v>-9.8035930032614047</c:v>
                </c:pt>
                <c:pt idx="4809">
                  <c:v>-12.036288107616508</c:v>
                </c:pt>
                <c:pt idx="4810">
                  <c:v>1.8436935080602705</c:v>
                </c:pt>
                <c:pt idx="4811">
                  <c:v>4.3692338096657197</c:v>
                </c:pt>
                <c:pt idx="4812">
                  <c:v>4.3692338096657197</c:v>
                </c:pt>
                <c:pt idx="4813">
                  <c:v>4.3692338096657197</c:v>
                </c:pt>
                <c:pt idx="4814">
                  <c:v>-7.6486571760385464</c:v>
                </c:pt>
                <c:pt idx="4815">
                  <c:v>2.2820193734507264</c:v>
                </c:pt>
                <c:pt idx="4816">
                  <c:v>-0.65202985730167196</c:v>
                </c:pt>
                <c:pt idx="4817">
                  <c:v>-9.2352604888593134E-2</c:v>
                </c:pt>
                <c:pt idx="4818">
                  <c:v>-5.2227873471062161</c:v>
                </c:pt>
                <c:pt idx="4819">
                  <c:v>0.23626749627100843</c:v>
                </c:pt>
                <c:pt idx="4820">
                  <c:v>1.5559690888416076</c:v>
                </c:pt>
                <c:pt idx="4821">
                  <c:v>-0.1426043954428004</c:v>
                </c:pt>
                <c:pt idx="4822">
                  <c:v>0.52636784681030802</c:v>
                </c:pt>
                <c:pt idx="4823">
                  <c:v>0.22239242133644774</c:v>
                </c:pt>
                <c:pt idx="4824">
                  <c:v>-0.63387210120210224</c:v>
                </c:pt>
                <c:pt idx="4825">
                  <c:v>4.3692338096657197</c:v>
                </c:pt>
                <c:pt idx="4826">
                  <c:v>1.4150374992788439</c:v>
                </c:pt>
                <c:pt idx="4827">
                  <c:v>1</c:v>
                </c:pt>
                <c:pt idx="4828">
                  <c:v>1.278859372995476</c:v>
                </c:pt>
                <c:pt idx="4829">
                  <c:v>-15.162207728046056</c:v>
                </c:pt>
                <c:pt idx="4830">
                  <c:v>-1.5727877867750539</c:v>
                </c:pt>
                <c:pt idx="4831">
                  <c:v>0.35466488129936219</c:v>
                </c:pt>
                <c:pt idx="4832">
                  <c:v>-3.1563709831544817</c:v>
                </c:pt>
                <c:pt idx="4833">
                  <c:v>-12.936637939002571</c:v>
                </c:pt>
                <c:pt idx="4834">
                  <c:v>3.599674215853149</c:v>
                </c:pt>
                <c:pt idx="4835">
                  <c:v>-1.3006594781337113</c:v>
                </c:pt>
                <c:pt idx="4836">
                  <c:v>-0.84781658094495471</c:v>
                </c:pt>
                <c:pt idx="4837">
                  <c:v>-5.5647846187835261</c:v>
                </c:pt>
                <c:pt idx="4838">
                  <c:v>-14.965814340495692</c:v>
                </c:pt>
                <c:pt idx="4839">
                  <c:v>2.7022001760055296</c:v>
                </c:pt>
                <c:pt idx="4840">
                  <c:v>0.13492958008610836</c:v>
                </c:pt>
                <c:pt idx="4841">
                  <c:v>2.8872757518144199</c:v>
                </c:pt>
                <c:pt idx="4842">
                  <c:v>-1.0303736490435189</c:v>
                </c:pt>
                <c:pt idx="4843">
                  <c:v>-0.41503749927884381</c:v>
                </c:pt>
                <c:pt idx="4844">
                  <c:v>-5.5376757036373569E-2</c:v>
                </c:pt>
                <c:pt idx="4845">
                  <c:v>0.44745897697122117</c:v>
                </c:pt>
                <c:pt idx="4846">
                  <c:v>0.96897310437937578</c:v>
                </c:pt>
                <c:pt idx="4847">
                  <c:v>1.6995383153995598</c:v>
                </c:pt>
                <c:pt idx="4848">
                  <c:v>-9.0597950917951025</c:v>
                </c:pt>
                <c:pt idx="4849">
                  <c:v>0.41683974191282924</c:v>
                </c:pt>
                <c:pt idx="4850">
                  <c:v>12.416533660199583</c:v>
                </c:pt>
                <c:pt idx="4851">
                  <c:v>0.26848883592590173</c:v>
                </c:pt>
                <c:pt idx="4852">
                  <c:v>0.11550496128857052</c:v>
                </c:pt>
                <c:pt idx="4853">
                  <c:v>-8.3837042924740537</c:v>
                </c:pt>
                <c:pt idx="4854">
                  <c:v>-0.89690650703589669</c:v>
                </c:pt>
                <c:pt idx="4855">
                  <c:v>2.256439013299103</c:v>
                </c:pt>
                <c:pt idx="4856">
                  <c:v>-7.0660891904577721</c:v>
                </c:pt>
                <c:pt idx="4857">
                  <c:v>-2.6220883746924888</c:v>
                </c:pt>
                <c:pt idx="4858">
                  <c:v>2.8387762143765123</c:v>
                </c:pt>
                <c:pt idx="4859">
                  <c:v>-2.5226605533154807</c:v>
                </c:pt>
                <c:pt idx="4860">
                  <c:v>6.0732489820306386</c:v>
                </c:pt>
                <c:pt idx="4861">
                  <c:v>-1.7219634308269594</c:v>
                </c:pt>
                <c:pt idx="4862">
                  <c:v>7.3249305830488858</c:v>
                </c:pt>
                <c:pt idx="4863">
                  <c:v>-0.78590404825943527</c:v>
                </c:pt>
                <c:pt idx="4864">
                  <c:v>0.43928504552552106</c:v>
                </c:pt>
                <c:pt idx="4865">
                  <c:v>7.0660891904577738</c:v>
                </c:pt>
                <c:pt idx="4866">
                  <c:v>3.6662115348758517</c:v>
                </c:pt>
                <c:pt idx="4867">
                  <c:v>0.61072559678623795</c:v>
                </c:pt>
                <c:pt idx="4868">
                  <c:v>1.8001594206534002</c:v>
                </c:pt>
                <c:pt idx="4869">
                  <c:v>0.19592020997525694</c:v>
                </c:pt>
                <c:pt idx="4870">
                  <c:v>-1.4288432988038742</c:v>
                </c:pt>
                <c:pt idx="4871">
                  <c:v>-10.147204924942228</c:v>
                </c:pt>
                <c:pt idx="4872">
                  <c:v>-0.48501498159482459</c:v>
                </c:pt>
                <c:pt idx="4873">
                  <c:v>1.4157102412079794</c:v>
                </c:pt>
                <c:pt idx="4874">
                  <c:v>0.95935801550265432</c:v>
                </c:pt>
                <c:pt idx="4875">
                  <c:v>0.36499681677924828</c:v>
                </c:pt>
                <c:pt idx="4876">
                  <c:v>9.7598881832218343</c:v>
                </c:pt>
                <c:pt idx="4877">
                  <c:v>0.5756246361418198</c:v>
                </c:pt>
                <c:pt idx="4878">
                  <c:v>0.49381461266296084</c:v>
                </c:pt>
                <c:pt idx="4879">
                  <c:v>-7.0660891904577721</c:v>
                </c:pt>
                <c:pt idx="4880">
                  <c:v>1.2223924213364477</c:v>
                </c:pt>
                <c:pt idx="4881">
                  <c:v>3.5519337003336857</c:v>
                </c:pt>
                <c:pt idx="4882">
                  <c:v>-9.6450579349844787</c:v>
                </c:pt>
                <c:pt idx="4883">
                  <c:v>-7.0660891904577721</c:v>
                </c:pt>
                <c:pt idx="4884">
                  <c:v>8.6450579349844769</c:v>
                </c:pt>
                <c:pt idx="4885">
                  <c:v>-12.325680229748469</c:v>
                </c:pt>
                <c:pt idx="4886">
                  <c:v>10.644156719937438</c:v>
                </c:pt>
                <c:pt idx="4887">
                  <c:v>2.5718089529538393</c:v>
                </c:pt>
                <c:pt idx="4888">
                  <c:v>-10.518980929170402</c:v>
                </c:pt>
                <c:pt idx="4889">
                  <c:v>3.8073549220576046</c:v>
                </c:pt>
                <c:pt idx="4890">
                  <c:v>-1.4322272605763591</c:v>
                </c:pt>
                <c:pt idx="4891">
                  <c:v>2.2587342684001683</c:v>
                </c:pt>
                <c:pt idx="4892">
                  <c:v>12.989690152250811</c:v>
                </c:pt>
                <c:pt idx="4893">
                  <c:v>1.6686595807752975</c:v>
                </c:pt>
                <c:pt idx="4894">
                  <c:v>0.25779775746764672</c:v>
                </c:pt>
                <c:pt idx="4895">
                  <c:v>13.923079833707849</c:v>
                </c:pt>
                <c:pt idx="4896">
                  <c:v>1.2598671267551105</c:v>
                </c:pt>
                <c:pt idx="4897">
                  <c:v>0.23029761942179419</c:v>
                </c:pt>
                <c:pt idx="4898">
                  <c:v>13.501878641060713</c:v>
                </c:pt>
                <c:pt idx="4899">
                  <c:v>6.3009797525800507E-2</c:v>
                </c:pt>
                <c:pt idx="4900">
                  <c:v>-10.966024713800364</c:v>
                </c:pt>
                <c:pt idx="4901">
                  <c:v>3.8507854937233685</c:v>
                </c:pt>
                <c:pt idx="4902">
                  <c:v>-10.814315423787811</c:v>
                </c:pt>
                <c:pt idx="4903">
                  <c:v>0.42998784074481516</c:v>
                </c:pt>
                <c:pt idx="4904">
                  <c:v>2.721024050297185</c:v>
                </c:pt>
                <c:pt idx="4905">
                  <c:v>1.3625700793847084</c:v>
                </c:pt>
                <c:pt idx="4906">
                  <c:v>0.71620703399940888</c:v>
                </c:pt>
                <c:pt idx="4907">
                  <c:v>-8.0624959257337636</c:v>
                </c:pt>
                <c:pt idx="4908">
                  <c:v>-1.0911478880581953</c:v>
                </c:pt>
                <c:pt idx="4909">
                  <c:v>1.5930903816045567</c:v>
                </c:pt>
                <c:pt idx="4910">
                  <c:v>9.3109404391481465E-2</c:v>
                </c:pt>
                <c:pt idx="4911">
                  <c:v>-7.6486571760385464</c:v>
                </c:pt>
                <c:pt idx="4912">
                  <c:v>-8.7462841250339263E-2</c:v>
                </c:pt>
                <c:pt idx="4913">
                  <c:v>-2.9987982547902474</c:v>
                </c:pt>
                <c:pt idx="4914">
                  <c:v>-0.58436200329692412</c:v>
                </c:pt>
                <c:pt idx="4915">
                  <c:v>-7.0660891904577721</c:v>
                </c:pt>
                <c:pt idx="4916">
                  <c:v>7.0660891904577738</c:v>
                </c:pt>
                <c:pt idx="4917">
                  <c:v>0.26287420428558761</c:v>
                </c:pt>
                <c:pt idx="4918">
                  <c:v>0.91146332539834296</c:v>
                </c:pt>
                <c:pt idx="4919">
                  <c:v>1.2513670278087023</c:v>
                </c:pt>
                <c:pt idx="4920">
                  <c:v>-0.29651567571434845</c:v>
                </c:pt>
                <c:pt idx="4921">
                  <c:v>-1.7822039299496979</c:v>
                </c:pt>
                <c:pt idx="4922">
                  <c:v>0.91227115062852537</c:v>
                </c:pt>
                <c:pt idx="4923">
                  <c:v>0.66902676550963058</c:v>
                </c:pt>
                <c:pt idx="4924">
                  <c:v>-2.4368638617320224</c:v>
                </c:pt>
                <c:pt idx="4925">
                  <c:v>0.95330676455195862</c:v>
                </c:pt>
                <c:pt idx="4926">
                  <c:v>0.295530404822755</c:v>
                </c:pt>
                <c:pt idx="4927">
                  <c:v>-0.34739878240348099</c:v>
                </c:pt>
                <c:pt idx="4928">
                  <c:v>0.65130499554985188</c:v>
                </c:pt>
                <c:pt idx="4929">
                  <c:v>0.63817917798912527</c:v>
                </c:pt>
                <c:pt idx="4930">
                  <c:v>1.104811869186624</c:v>
                </c:pt>
                <c:pt idx="4931">
                  <c:v>-1.2020624481037989</c:v>
                </c:pt>
                <c:pt idx="4932">
                  <c:v>1.6244908649077938</c:v>
                </c:pt>
                <c:pt idx="4933">
                  <c:v>1.9899557437704798E-2</c:v>
                </c:pt>
                <c:pt idx="4934">
                  <c:v>-0.90701081518617988</c:v>
                </c:pt>
                <c:pt idx="4935">
                  <c:v>7.7606084360367236</c:v>
                </c:pt>
                <c:pt idx="4936">
                  <c:v>-0.87446911791614124</c:v>
                </c:pt>
                <c:pt idx="4937">
                  <c:v>6.289516762123319</c:v>
                </c:pt>
                <c:pt idx="4938">
                  <c:v>0.21834558827374609</c:v>
                </c:pt>
                <c:pt idx="4939">
                  <c:v>2.8961641890154599</c:v>
                </c:pt>
                <c:pt idx="4940">
                  <c:v>-8.3837042924740537</c:v>
                </c:pt>
                <c:pt idx="4941">
                  <c:v>0.12963528041659561</c:v>
                </c:pt>
                <c:pt idx="4942">
                  <c:v>-1.1512018187558113</c:v>
                </c:pt>
                <c:pt idx="4943">
                  <c:v>0</c:v>
                </c:pt>
                <c:pt idx="4944">
                  <c:v>-1.253756592245783</c:v>
                </c:pt>
                <c:pt idx="4945">
                  <c:v>0.97933271526392007</c:v>
                </c:pt>
                <c:pt idx="4946">
                  <c:v>7.9483672315846778</c:v>
                </c:pt>
                <c:pt idx="4947">
                  <c:v>12.702894141119387</c:v>
                </c:pt>
                <c:pt idx="4948">
                  <c:v>0.66230458925432123</c:v>
                </c:pt>
                <c:pt idx="4949">
                  <c:v>13.167470416444264</c:v>
                </c:pt>
                <c:pt idx="4950">
                  <c:v>0.12495827043082117</c:v>
                </c:pt>
                <c:pt idx="4951">
                  <c:v>-0.33518419158962914</c:v>
                </c:pt>
                <c:pt idx="4952">
                  <c:v>0.77878576986083314</c:v>
                </c:pt>
                <c:pt idx="4953">
                  <c:v>0.44737155812697349</c:v>
                </c:pt>
                <c:pt idx="4954">
                  <c:v>0.6698724752927786</c:v>
                </c:pt>
                <c:pt idx="4955">
                  <c:v>1.1826922975161904</c:v>
                </c:pt>
                <c:pt idx="4956">
                  <c:v>-0.64742658766780947</c:v>
                </c:pt>
                <c:pt idx="4957">
                  <c:v>0.76938707185858324</c:v>
                </c:pt>
                <c:pt idx="4958">
                  <c:v>0.68892369779260865</c:v>
                </c:pt>
                <c:pt idx="4959">
                  <c:v>-0.80518382301597691</c:v>
                </c:pt>
                <c:pt idx="4960">
                  <c:v>1.5488932460136351</c:v>
                </c:pt>
                <c:pt idx="4961">
                  <c:v>0.45176553252994389</c:v>
                </c:pt>
                <c:pt idx="4962">
                  <c:v>0.47865359857481571</c:v>
                </c:pt>
                <c:pt idx="4963">
                  <c:v>7.6438561897747244</c:v>
                </c:pt>
                <c:pt idx="4964">
                  <c:v>12.965904504239749</c:v>
                </c:pt>
                <c:pt idx="4965">
                  <c:v>7.6486571760385464</c:v>
                </c:pt>
                <c:pt idx="4966">
                  <c:v>1.3912601159957181</c:v>
                </c:pt>
                <c:pt idx="4967">
                  <c:v>2.4674325510336708</c:v>
                </c:pt>
                <c:pt idx="4968">
                  <c:v>0.86083725232837449</c:v>
                </c:pt>
                <c:pt idx="4969">
                  <c:v>2.9211921216487406E-2</c:v>
                </c:pt>
                <c:pt idx="4970">
                  <c:v>0.60025237174575152</c:v>
                </c:pt>
                <c:pt idx="4971">
                  <c:v>10.380821783940931</c:v>
                </c:pt>
                <c:pt idx="4972">
                  <c:v>0.30485458152842065</c:v>
                </c:pt>
                <c:pt idx="4973">
                  <c:v>11.582612451267021</c:v>
                </c:pt>
                <c:pt idx="4974">
                  <c:v>-0.13171537138852765</c:v>
                </c:pt>
                <c:pt idx="4975">
                  <c:v>-0.1288017710270481</c:v>
                </c:pt>
                <c:pt idx="4976">
                  <c:v>-4.4485155644616849</c:v>
                </c:pt>
                <c:pt idx="4977">
                  <c:v>-4.0985656559934904</c:v>
                </c:pt>
                <c:pt idx="4978">
                  <c:v>-10.228818690495881</c:v>
                </c:pt>
                <c:pt idx="4979">
                  <c:v>0.45251220469750669</c:v>
                </c:pt>
                <c:pt idx="4980">
                  <c:v>0.4150374992788437</c:v>
                </c:pt>
                <c:pt idx="4981">
                  <c:v>0.22012581436450246</c:v>
                </c:pt>
                <c:pt idx="4982">
                  <c:v>1.0512253233551729</c:v>
                </c:pt>
                <c:pt idx="4983">
                  <c:v>-13.08137247435552</c:v>
                </c:pt>
                <c:pt idx="4984">
                  <c:v>-1.4151068579500856</c:v>
                </c:pt>
                <c:pt idx="4985">
                  <c:v>-0.10573925353958023</c:v>
                </c:pt>
                <c:pt idx="4986">
                  <c:v>-1.9972991660613368</c:v>
                </c:pt>
                <c:pt idx="4987">
                  <c:v>-9.5196362528432132</c:v>
                </c:pt>
                <c:pt idx="4988">
                  <c:v>9.8667637673533513</c:v>
                </c:pt>
                <c:pt idx="4989">
                  <c:v>4.6040476245609945</c:v>
                </c:pt>
                <c:pt idx="4990">
                  <c:v>-2.4081892779683707</c:v>
                </c:pt>
                <c:pt idx="4991">
                  <c:v>0.7901004659283819</c:v>
                </c:pt>
                <c:pt idx="4992">
                  <c:v>0.63517817200632487</c:v>
                </c:pt>
                <c:pt idx="4993">
                  <c:v>2.5706072077440862</c:v>
                </c:pt>
                <c:pt idx="4994">
                  <c:v>0.35049724708413343</c:v>
                </c:pt>
                <c:pt idx="4995">
                  <c:v>-0.71311885221183824</c:v>
                </c:pt>
                <c:pt idx="4996">
                  <c:v>0.58016948953225655</c:v>
                </c:pt>
                <c:pt idx="4997">
                  <c:v>0.48600402063298748</c:v>
                </c:pt>
                <c:pt idx="4998">
                  <c:v>7.3984523211604218E-3</c:v>
                </c:pt>
                <c:pt idx="4999">
                  <c:v>-6.3193826487194127E-2</c:v>
                </c:pt>
                <c:pt idx="5000">
                  <c:v>0.8378272742818742</c:v>
                </c:pt>
                <c:pt idx="5001">
                  <c:v>-3.5536157226762885E-2</c:v>
                </c:pt>
                <c:pt idx="5002">
                  <c:v>-8.7129128683010829E-2</c:v>
                </c:pt>
                <c:pt idx="5003">
                  <c:v>-3.8775773050154276E-2</c:v>
                </c:pt>
                <c:pt idx="5004">
                  <c:v>0.45411502126153452</c:v>
                </c:pt>
                <c:pt idx="5005">
                  <c:v>-0.48432427072308365</c:v>
                </c:pt>
                <c:pt idx="5006">
                  <c:v>-2.125254922859672E-2</c:v>
                </c:pt>
                <c:pt idx="5007">
                  <c:v>0.32192809488736263</c:v>
                </c:pt>
                <c:pt idx="5008">
                  <c:v>10.518980929170402</c:v>
                </c:pt>
                <c:pt idx="5009">
                  <c:v>-0.35908109330482857</c:v>
                </c:pt>
                <c:pt idx="5010">
                  <c:v>-7.6486571760385464</c:v>
                </c:pt>
                <c:pt idx="5011">
                  <c:v>1.1046973786666934</c:v>
                </c:pt>
                <c:pt idx="5012">
                  <c:v>0.18483967545359581</c:v>
                </c:pt>
                <c:pt idx="5013">
                  <c:v>0.16992500144231237</c:v>
                </c:pt>
                <c:pt idx="5014">
                  <c:v>-0.89376967387507755</c:v>
                </c:pt>
                <c:pt idx="5015">
                  <c:v>-1.8414699994657988</c:v>
                </c:pt>
                <c:pt idx="5016">
                  <c:v>-1.512513650651464</c:v>
                </c:pt>
                <c:pt idx="5017">
                  <c:v>-9.8662486111111729</c:v>
                </c:pt>
                <c:pt idx="5018">
                  <c:v>10.644156719937438</c:v>
                </c:pt>
                <c:pt idx="5019">
                  <c:v>1.1272806640338187</c:v>
                </c:pt>
                <c:pt idx="5020">
                  <c:v>5.6583528366367514E-2</c:v>
                </c:pt>
                <c:pt idx="5021">
                  <c:v>0.47196778766151576</c:v>
                </c:pt>
                <c:pt idx="5022">
                  <c:v>1.377624425106998</c:v>
                </c:pt>
                <c:pt idx="5023">
                  <c:v>-4.0946892358127345</c:v>
                </c:pt>
                <c:pt idx="5024">
                  <c:v>-10.703326841459814</c:v>
                </c:pt>
                <c:pt idx="5025">
                  <c:v>-6.0732489820306386</c:v>
                </c:pt>
                <c:pt idx="5026">
                  <c:v>0.10236171762967747</c:v>
                </c:pt>
                <c:pt idx="5027">
                  <c:v>0.27008916336774452</c:v>
                </c:pt>
                <c:pt idx="5028">
                  <c:v>-0.12553088208385862</c:v>
                </c:pt>
                <c:pt idx="5029">
                  <c:v>1.0809199953835675</c:v>
                </c:pt>
                <c:pt idx="5030">
                  <c:v>0.26748031086498603</c:v>
                </c:pt>
                <c:pt idx="5031">
                  <c:v>0.57257877626532339</c:v>
                </c:pt>
                <c:pt idx="5032">
                  <c:v>1.5663468225538093</c:v>
                </c:pt>
                <c:pt idx="5033">
                  <c:v>0.1338557467347907</c:v>
                </c:pt>
                <c:pt idx="5034">
                  <c:v>-0.27237227041313017</c:v>
                </c:pt>
                <c:pt idx="5035">
                  <c:v>-5.3552081593506911</c:v>
                </c:pt>
                <c:pt idx="5036">
                  <c:v>0.32525355553968027</c:v>
                </c:pt>
                <c:pt idx="5037">
                  <c:v>1.4295079820871772</c:v>
                </c:pt>
                <c:pt idx="5038">
                  <c:v>-10.518980929170402</c:v>
                </c:pt>
                <c:pt idx="5039">
                  <c:v>5.3457748368417306</c:v>
                </c:pt>
                <c:pt idx="5040">
                  <c:v>-2.5356549931507808</c:v>
                </c:pt>
                <c:pt idx="5041">
                  <c:v>1.5840610979796239</c:v>
                </c:pt>
                <c:pt idx="5042">
                  <c:v>-0.97143084780322919</c:v>
                </c:pt>
                <c:pt idx="5043">
                  <c:v>0.1808357756527624</c:v>
                </c:pt>
                <c:pt idx="5044">
                  <c:v>0.52971344200954107</c:v>
                </c:pt>
                <c:pt idx="5045">
                  <c:v>-14.590314140800835</c:v>
                </c:pt>
                <c:pt idx="5046">
                  <c:v>-4.306550757067136E-2</c:v>
                </c:pt>
                <c:pt idx="5047">
                  <c:v>1.0919224894410391</c:v>
                </c:pt>
                <c:pt idx="5048">
                  <c:v>2.3147325934831584</c:v>
                </c:pt>
                <c:pt idx="5049">
                  <c:v>0.51916044232541014</c:v>
                </c:pt>
                <c:pt idx="5050">
                  <c:v>-0.75002174699165247</c:v>
                </c:pt>
                <c:pt idx="5051">
                  <c:v>11.10372492250138</c:v>
                </c:pt>
                <c:pt idx="5052">
                  <c:v>8.8672787397096631</c:v>
                </c:pt>
                <c:pt idx="5053">
                  <c:v>0.22627585582367574</c:v>
                </c:pt>
                <c:pt idx="5054">
                  <c:v>0.51180938838127876</c:v>
                </c:pt>
                <c:pt idx="5055">
                  <c:v>9.8576173805774742E-2</c:v>
                </c:pt>
                <c:pt idx="5056">
                  <c:v>-0.15571114222261137</c:v>
                </c:pt>
                <c:pt idx="5057">
                  <c:v>0.29133977505393938</c:v>
                </c:pt>
                <c:pt idx="5058">
                  <c:v>-8.0624959257337636</c:v>
                </c:pt>
                <c:pt idx="5059">
                  <c:v>-0.12787482255215829</c:v>
                </c:pt>
                <c:pt idx="5060">
                  <c:v>7.0660891904577738</c:v>
                </c:pt>
                <c:pt idx="5061">
                  <c:v>-0.17813450165153347</c:v>
                </c:pt>
                <c:pt idx="5062">
                  <c:v>0.10065621344482947</c:v>
                </c:pt>
                <c:pt idx="5063">
                  <c:v>-0.4525122046975068</c:v>
                </c:pt>
                <c:pt idx="5064">
                  <c:v>1.7874146168535638</c:v>
                </c:pt>
                <c:pt idx="5065">
                  <c:v>0.71947816743736481</c:v>
                </c:pt>
                <c:pt idx="5066">
                  <c:v>1.6322682154995132</c:v>
                </c:pt>
                <c:pt idx="5067">
                  <c:v>0.23446525363702325</c:v>
                </c:pt>
                <c:pt idx="5068">
                  <c:v>1</c:v>
                </c:pt>
                <c:pt idx="5069">
                  <c:v>5.7666212444030549</c:v>
                </c:pt>
                <c:pt idx="5070">
                  <c:v>-8.0624959257337636</c:v>
                </c:pt>
                <c:pt idx="5071">
                  <c:v>1.946418959795156</c:v>
                </c:pt>
                <c:pt idx="5072">
                  <c:v>2.5611943347882069</c:v>
                </c:pt>
                <c:pt idx="5073">
                  <c:v>-1.5849625007211563</c:v>
                </c:pt>
                <c:pt idx="5074">
                  <c:v>-8.6462586799900301</c:v>
                </c:pt>
                <c:pt idx="5075">
                  <c:v>0.27268457586751343</c:v>
                </c:pt>
                <c:pt idx="5076">
                  <c:v>0.34792330342030681</c:v>
                </c:pt>
                <c:pt idx="5077">
                  <c:v>1.7299108366322558</c:v>
                </c:pt>
                <c:pt idx="5078">
                  <c:v>6.5456222045588044</c:v>
                </c:pt>
                <c:pt idx="5079">
                  <c:v>0.14172810961166035</c:v>
                </c:pt>
                <c:pt idx="5080">
                  <c:v>-0.14519791553993522</c:v>
                </c:pt>
                <c:pt idx="5081">
                  <c:v>0.27301849440641612</c:v>
                </c:pt>
                <c:pt idx="5082">
                  <c:v>-8.3822637581148367</c:v>
                </c:pt>
                <c:pt idx="5083">
                  <c:v>-12.059006395201113</c:v>
                </c:pt>
                <c:pt idx="5084">
                  <c:v>0.91253715874966079</c:v>
                </c:pt>
                <c:pt idx="5085">
                  <c:v>-1.4159715848025005</c:v>
                </c:pt>
                <c:pt idx="5086">
                  <c:v>0.56559717585422487</c:v>
                </c:pt>
                <c:pt idx="5087">
                  <c:v>0.842436719635003</c:v>
                </c:pt>
                <c:pt idx="5088">
                  <c:v>4.0768155970508309</c:v>
                </c:pt>
                <c:pt idx="5089">
                  <c:v>0.83353885386125925</c:v>
                </c:pt>
                <c:pt idx="5090">
                  <c:v>-0.35372500691984315</c:v>
                </c:pt>
                <c:pt idx="5091">
                  <c:v>1.5112321121877839</c:v>
                </c:pt>
                <c:pt idx="5092">
                  <c:v>0.78276928377933097</c:v>
                </c:pt>
                <c:pt idx="5093">
                  <c:v>0.98312618143560404</c:v>
                </c:pt>
                <c:pt idx="5094">
                  <c:v>-0.5582676340557361</c:v>
                </c:pt>
                <c:pt idx="5095">
                  <c:v>2.885486267218499E-2</c:v>
                </c:pt>
                <c:pt idx="5096">
                  <c:v>0.38941169160334937</c:v>
                </c:pt>
                <c:pt idx="5097">
                  <c:v>-1.6017132519074588E-16</c:v>
                </c:pt>
                <c:pt idx="5098">
                  <c:v>5.9228321394775394</c:v>
                </c:pt>
                <c:pt idx="5099">
                  <c:v>3.3439544012173612</c:v>
                </c:pt>
                <c:pt idx="5100">
                  <c:v>1.0430687218918859</c:v>
                </c:pt>
                <c:pt idx="5101">
                  <c:v>0.14620238606906516</c:v>
                </c:pt>
                <c:pt idx="5102">
                  <c:v>9.0606959316875546</c:v>
                </c:pt>
                <c:pt idx="5103">
                  <c:v>-9.9662651028771325</c:v>
                </c:pt>
                <c:pt idx="5104">
                  <c:v>8.3837042924740537</c:v>
                </c:pt>
                <c:pt idx="5105">
                  <c:v>10.229219383469125</c:v>
                </c:pt>
                <c:pt idx="5106">
                  <c:v>2.8293864300159917</c:v>
                </c:pt>
                <c:pt idx="5107">
                  <c:v>3.9723322505447616</c:v>
                </c:pt>
                <c:pt idx="5108">
                  <c:v>12.146462606921792</c:v>
                </c:pt>
                <c:pt idx="5109">
                  <c:v>11.255323690008138</c:v>
                </c:pt>
                <c:pt idx="5110">
                  <c:v>0.13747680742247642</c:v>
                </c:pt>
                <c:pt idx="5111">
                  <c:v>0.51354304423126917</c:v>
                </c:pt>
                <c:pt idx="5112">
                  <c:v>-1.4776246180498149</c:v>
                </c:pt>
                <c:pt idx="5113">
                  <c:v>-0.23446525363702278</c:v>
                </c:pt>
                <c:pt idx="5114">
                  <c:v>0.26231323859013977</c:v>
                </c:pt>
                <c:pt idx="5115">
                  <c:v>-0.45536215676085273</c:v>
                </c:pt>
                <c:pt idx="5116">
                  <c:v>0.18641312423088138</c:v>
                </c:pt>
                <c:pt idx="5117">
                  <c:v>10.582455645110581</c:v>
                </c:pt>
                <c:pt idx="5118">
                  <c:v>-9.3822637581148367</c:v>
                </c:pt>
                <c:pt idx="5119">
                  <c:v>2.6706230993375106</c:v>
                </c:pt>
                <c:pt idx="5120">
                  <c:v>-1.1699250014423124</c:v>
                </c:pt>
                <c:pt idx="5121">
                  <c:v>-6.8519120163845121E-2</c:v>
                </c:pt>
                <c:pt idx="5122">
                  <c:v>-2.265318441518032E-2</c:v>
                </c:pt>
                <c:pt idx="5123">
                  <c:v>1.6896598793878499</c:v>
                </c:pt>
                <c:pt idx="5124">
                  <c:v>0.62449086490779393</c:v>
                </c:pt>
                <c:pt idx="5125">
                  <c:v>-0.27842645625077561</c:v>
                </c:pt>
                <c:pt idx="5126">
                  <c:v>-0.36824328779990267</c:v>
                </c:pt>
                <c:pt idx="5127">
                  <c:v>-0.79354912253257381</c:v>
                </c:pt>
                <c:pt idx="5128">
                  <c:v>-1.0575510225621587</c:v>
                </c:pt>
                <c:pt idx="5129">
                  <c:v>12.688323170679158</c:v>
                </c:pt>
                <c:pt idx="5130">
                  <c:v>0.30603046800715394</c:v>
                </c:pt>
                <c:pt idx="5131">
                  <c:v>0.33880191345175847</c:v>
                </c:pt>
                <c:pt idx="5132">
                  <c:v>-7.0171359123140293</c:v>
                </c:pt>
                <c:pt idx="5133">
                  <c:v>7.6897725855353922</c:v>
                </c:pt>
                <c:pt idx="5134">
                  <c:v>-0.19592020997525705</c:v>
                </c:pt>
                <c:pt idx="5135">
                  <c:v>-6.0732489820306386</c:v>
                </c:pt>
                <c:pt idx="5136">
                  <c:v>2.771731012326883</c:v>
                </c:pt>
                <c:pt idx="5137">
                  <c:v>-10.759610821875045</c:v>
                </c:pt>
                <c:pt idx="5138">
                  <c:v>11.673897930688602</c:v>
                </c:pt>
                <c:pt idx="5139">
                  <c:v>-9.8672787397096631</c:v>
                </c:pt>
                <c:pt idx="5140">
                  <c:v>1.9247472601895625</c:v>
                </c:pt>
                <c:pt idx="5141">
                  <c:v>-8.6462586799900301</c:v>
                </c:pt>
                <c:pt idx="5142">
                  <c:v>15.355809895932858</c:v>
                </c:pt>
                <c:pt idx="5143">
                  <c:v>9.3815429511845849</c:v>
                </c:pt>
                <c:pt idx="5144">
                  <c:v>12.485326189240524</c:v>
                </c:pt>
                <c:pt idx="5145">
                  <c:v>6.1742123598454111</c:v>
                </c:pt>
                <c:pt idx="5146">
                  <c:v>5.9148833863620496</c:v>
                </c:pt>
                <c:pt idx="5147">
                  <c:v>-14.188176705998535</c:v>
                </c:pt>
                <c:pt idx="5148">
                  <c:v>-1.5847439933309786</c:v>
                </c:pt>
                <c:pt idx="5149">
                  <c:v>1.3370349872775706</c:v>
                </c:pt>
                <c:pt idx="5150">
                  <c:v>-10.381542951184585</c:v>
                </c:pt>
                <c:pt idx="5151">
                  <c:v>-5.3457748368417297</c:v>
                </c:pt>
                <c:pt idx="5152">
                  <c:v>4.4570304612881921</c:v>
                </c:pt>
                <c:pt idx="5153">
                  <c:v>7.6486571760385464</c:v>
                </c:pt>
                <c:pt idx="5154">
                  <c:v>1.1861513158568957</c:v>
                </c:pt>
                <c:pt idx="5155">
                  <c:v>2.6937989927640622</c:v>
                </c:pt>
                <c:pt idx="5156">
                  <c:v>-11.550907075927366</c:v>
                </c:pt>
                <c:pt idx="5157">
                  <c:v>0.31836147986717001</c:v>
                </c:pt>
                <c:pt idx="5158">
                  <c:v>-0.24752140646246884</c:v>
                </c:pt>
                <c:pt idx="5159">
                  <c:v>2.032421477692377</c:v>
                </c:pt>
                <c:pt idx="5160">
                  <c:v>1.4329594072761063</c:v>
                </c:pt>
                <c:pt idx="5161">
                  <c:v>-14.380866867456534</c:v>
                </c:pt>
                <c:pt idx="5162">
                  <c:v>-4.3877454175551609</c:v>
                </c:pt>
                <c:pt idx="5163">
                  <c:v>8.0624959257337636</c:v>
                </c:pt>
                <c:pt idx="5164">
                  <c:v>0.28790451259848376</c:v>
                </c:pt>
                <c:pt idx="5165">
                  <c:v>-1.8890047545364437</c:v>
                </c:pt>
                <c:pt idx="5166">
                  <c:v>4.1820175694626899E-2</c:v>
                </c:pt>
                <c:pt idx="5167">
                  <c:v>0.52195270319535558</c:v>
                </c:pt>
                <c:pt idx="5168">
                  <c:v>0.87512803322373123</c:v>
                </c:pt>
                <c:pt idx="5169">
                  <c:v>-2.1788688765286373E-2</c:v>
                </c:pt>
                <c:pt idx="5170">
                  <c:v>-2.1788688765286373E-2</c:v>
                </c:pt>
                <c:pt idx="5171">
                  <c:v>-2.8413022539809414</c:v>
                </c:pt>
                <c:pt idx="5172">
                  <c:v>8.2824828711727765</c:v>
                </c:pt>
                <c:pt idx="5173">
                  <c:v>-16.740132100831371</c:v>
                </c:pt>
                <c:pt idx="5174">
                  <c:v>0.27753397552890896</c:v>
                </c:pt>
                <c:pt idx="5175">
                  <c:v>11.582455645110581</c:v>
                </c:pt>
                <c:pt idx="5176">
                  <c:v>-9.7604427459966399</c:v>
                </c:pt>
                <c:pt idx="5177">
                  <c:v>0.44057259138598148</c:v>
                </c:pt>
                <c:pt idx="5178">
                  <c:v>0.26303440583379378</c:v>
                </c:pt>
                <c:pt idx="5179">
                  <c:v>-12.434106928609955</c:v>
                </c:pt>
                <c:pt idx="5180">
                  <c:v>0</c:v>
                </c:pt>
                <c:pt idx="5181">
                  <c:v>0.26279417686964074</c:v>
                </c:pt>
                <c:pt idx="5182">
                  <c:v>0.31194400631474029</c:v>
                </c:pt>
                <c:pt idx="5183">
                  <c:v>8.0523705025110914E-2</c:v>
                </c:pt>
                <c:pt idx="5184">
                  <c:v>1.0123837244558327</c:v>
                </c:pt>
                <c:pt idx="5185">
                  <c:v>9.3815429511845849</c:v>
                </c:pt>
                <c:pt idx="5186">
                  <c:v>1</c:v>
                </c:pt>
                <c:pt idx="5187">
                  <c:v>0.35750252881967437</c:v>
                </c:pt>
                <c:pt idx="5188">
                  <c:v>-0.13404796511371594</c:v>
                </c:pt>
                <c:pt idx="5189">
                  <c:v>0.14456650460326842</c:v>
                </c:pt>
                <c:pt idx="5190">
                  <c:v>1.2163293134791366</c:v>
                </c:pt>
                <c:pt idx="5191">
                  <c:v>5.4120772072098848</c:v>
                </c:pt>
                <c:pt idx="5192">
                  <c:v>-0.54081416262469961</c:v>
                </c:pt>
                <c:pt idx="5193">
                  <c:v>3.2519629019515075</c:v>
                </c:pt>
                <c:pt idx="5194">
                  <c:v>0.71443902514959845</c:v>
                </c:pt>
                <c:pt idx="5195">
                  <c:v>-1.6394102847435323</c:v>
                </c:pt>
                <c:pt idx="5196">
                  <c:v>6.5698935734903792</c:v>
                </c:pt>
                <c:pt idx="5197">
                  <c:v>-0.58755961220719521</c:v>
                </c:pt>
                <c:pt idx="5198">
                  <c:v>-2.06594705660927E-2</c:v>
                </c:pt>
                <c:pt idx="5199">
                  <c:v>-0.55887327185249547</c:v>
                </c:pt>
                <c:pt idx="5200">
                  <c:v>9.7604427459966399</c:v>
                </c:pt>
                <c:pt idx="5201">
                  <c:v>-13.628825226704336</c:v>
                </c:pt>
                <c:pt idx="5202">
                  <c:v>-6.8386974980250148E-2</c:v>
                </c:pt>
                <c:pt idx="5203">
                  <c:v>-9.1423027763594691E-2</c:v>
                </c:pt>
                <c:pt idx="5204">
                  <c:v>-11.673897930688602</c:v>
                </c:pt>
                <c:pt idx="5205">
                  <c:v>10.644156719937438</c:v>
                </c:pt>
                <c:pt idx="5206">
                  <c:v>-0.39339381993448219</c:v>
                </c:pt>
                <c:pt idx="5207">
                  <c:v>-0.78848208935982267</c:v>
                </c:pt>
                <c:pt idx="5208">
                  <c:v>1</c:v>
                </c:pt>
                <c:pt idx="5209">
                  <c:v>-1.3719687773869584</c:v>
                </c:pt>
                <c:pt idx="5210">
                  <c:v>-10.966265102877133</c:v>
                </c:pt>
                <c:pt idx="5211">
                  <c:v>-0.18116975860993473</c:v>
                </c:pt>
                <c:pt idx="5212">
                  <c:v>-7.0660891904577721</c:v>
                </c:pt>
                <c:pt idx="5213">
                  <c:v>0.66000889231648396</c:v>
                </c:pt>
                <c:pt idx="5214">
                  <c:v>2.1047408326821748</c:v>
                </c:pt>
                <c:pt idx="5215">
                  <c:v>10.163230348868304</c:v>
                </c:pt>
                <c:pt idx="5216">
                  <c:v>2.9471738725572361</c:v>
                </c:pt>
                <c:pt idx="5217">
                  <c:v>-0.69187770463766829</c:v>
                </c:pt>
                <c:pt idx="5218">
                  <c:v>0.72991083663225587</c:v>
                </c:pt>
                <c:pt idx="5219">
                  <c:v>12.124982879511341</c:v>
                </c:pt>
                <c:pt idx="5220">
                  <c:v>0.84426716055930673</c:v>
                </c:pt>
                <c:pt idx="5221">
                  <c:v>9.229619965185119</c:v>
                </c:pt>
                <c:pt idx="5222">
                  <c:v>-2.5820799921880346</c:v>
                </c:pt>
                <c:pt idx="5223">
                  <c:v>1.2527403120315945</c:v>
                </c:pt>
                <c:pt idx="5224">
                  <c:v>-5.6307440901954268E-2</c:v>
                </c:pt>
                <c:pt idx="5225">
                  <c:v>0.20401389202159323</c:v>
                </c:pt>
                <c:pt idx="5226">
                  <c:v>-8.3822637581148367</c:v>
                </c:pt>
                <c:pt idx="5227">
                  <c:v>0.79405809944414629</c:v>
                </c:pt>
                <c:pt idx="5228">
                  <c:v>9.6438561897747253</c:v>
                </c:pt>
                <c:pt idx="5229">
                  <c:v>0.676730487032836</c:v>
                </c:pt>
                <c:pt idx="5230">
                  <c:v>-2.0356239097307212</c:v>
                </c:pt>
                <c:pt idx="5231">
                  <c:v>-7.0660891904577721</c:v>
                </c:pt>
                <c:pt idx="5232">
                  <c:v>4.3068721891885937E-2</c:v>
                </c:pt>
                <c:pt idx="5233">
                  <c:v>-9.7604427459966399</c:v>
                </c:pt>
                <c:pt idx="5234">
                  <c:v>-7.0660891904577721</c:v>
                </c:pt>
                <c:pt idx="5235">
                  <c:v>8.6462586799900301</c:v>
                </c:pt>
                <c:pt idx="5236">
                  <c:v>14.468327056774365</c:v>
                </c:pt>
                <c:pt idx="5237">
                  <c:v>1.398549376490275</c:v>
                </c:pt>
                <c:pt idx="5238">
                  <c:v>-8.0624959257337636</c:v>
                </c:pt>
                <c:pt idx="5239">
                  <c:v>-9.7598881832218343</c:v>
                </c:pt>
                <c:pt idx="5240">
                  <c:v>3</c:v>
                </c:pt>
                <c:pt idx="5241">
                  <c:v>-10.451211111832329</c:v>
                </c:pt>
                <c:pt idx="5242">
                  <c:v>0.67572796464433837</c:v>
                </c:pt>
                <c:pt idx="5243">
                  <c:v>-10.814048332230835</c:v>
                </c:pt>
                <c:pt idx="5244">
                  <c:v>4.5087889528538191E-2</c:v>
                </c:pt>
                <c:pt idx="5245">
                  <c:v>4.5087889528538191E-2</c:v>
                </c:pt>
                <c:pt idx="5246">
                  <c:v>0.17487421741404574</c:v>
                </c:pt>
                <c:pt idx="5247">
                  <c:v>9.4122177364550016E-2</c:v>
                </c:pt>
                <c:pt idx="5248">
                  <c:v>-0.11619301750452282</c:v>
                </c:pt>
                <c:pt idx="5249">
                  <c:v>9.0606959316875546</c:v>
                </c:pt>
                <c:pt idx="5250">
                  <c:v>2.4535470623854403</c:v>
                </c:pt>
                <c:pt idx="5251">
                  <c:v>3.4724877714627436</c:v>
                </c:pt>
                <c:pt idx="5252">
                  <c:v>5.0992269557727568</c:v>
                </c:pt>
                <c:pt idx="5253">
                  <c:v>-0.14950058624187978</c:v>
                </c:pt>
                <c:pt idx="5254">
                  <c:v>0.80096659409505688</c:v>
                </c:pt>
                <c:pt idx="5255">
                  <c:v>1.8331809094255094</c:v>
                </c:pt>
                <c:pt idx="5256">
                  <c:v>1.2226500224514774</c:v>
                </c:pt>
                <c:pt idx="5257">
                  <c:v>-1.727799143183531E-2</c:v>
                </c:pt>
                <c:pt idx="5258">
                  <c:v>7.0660891904577721</c:v>
                </c:pt>
                <c:pt idx="5259">
                  <c:v>7.6486571760385464</c:v>
                </c:pt>
                <c:pt idx="5260">
                  <c:v>18.882659963804983</c:v>
                </c:pt>
                <c:pt idx="5261">
                  <c:v>-10.229619965185119</c:v>
                </c:pt>
                <c:pt idx="5262">
                  <c:v>-0.58900524673701449</c:v>
                </c:pt>
                <c:pt idx="5263">
                  <c:v>-0.38702312310924736</c:v>
                </c:pt>
                <c:pt idx="5264">
                  <c:v>0.73674702056668373</c:v>
                </c:pt>
                <c:pt idx="5265">
                  <c:v>9.3808217839409309</c:v>
                </c:pt>
                <c:pt idx="5266">
                  <c:v>-9.7604427459966399</c:v>
                </c:pt>
                <c:pt idx="5267">
                  <c:v>2.6635126503466292E-2</c:v>
                </c:pt>
                <c:pt idx="5268">
                  <c:v>0.68881879973110094</c:v>
                </c:pt>
                <c:pt idx="5269">
                  <c:v>-6.6089190457772132E-2</c:v>
                </c:pt>
                <c:pt idx="5270">
                  <c:v>0.7776075786635519</c:v>
                </c:pt>
                <c:pt idx="5271">
                  <c:v>9.7604427459966399</c:v>
                </c:pt>
                <c:pt idx="5272">
                  <c:v>11.10372492250138</c:v>
                </c:pt>
                <c:pt idx="5273">
                  <c:v>1.7607321886223788</c:v>
                </c:pt>
                <c:pt idx="5274">
                  <c:v>0.15450994905562482</c:v>
                </c:pt>
                <c:pt idx="5275">
                  <c:v>6.3978476325017315</c:v>
                </c:pt>
                <c:pt idx="5276">
                  <c:v>9.2768998393379949</c:v>
                </c:pt>
                <c:pt idx="5277">
                  <c:v>0.22741049610307268</c:v>
                </c:pt>
                <c:pt idx="5278">
                  <c:v>0.28869928922714111</c:v>
                </c:pt>
                <c:pt idx="5279">
                  <c:v>0.77529371282530557</c:v>
                </c:pt>
                <c:pt idx="5280">
                  <c:v>2.695606564405149</c:v>
                </c:pt>
                <c:pt idx="5281">
                  <c:v>0.59560974492066465</c:v>
                </c:pt>
                <c:pt idx="5282">
                  <c:v>0</c:v>
                </c:pt>
                <c:pt idx="5283">
                  <c:v>-2.3104553104434142</c:v>
                </c:pt>
                <c:pt idx="5284">
                  <c:v>2.4166467521405015</c:v>
                </c:pt>
                <c:pt idx="5285">
                  <c:v>1.1495638837829439E-2</c:v>
                </c:pt>
                <c:pt idx="5286">
                  <c:v>0.38974347911493407</c:v>
                </c:pt>
                <c:pt idx="5287">
                  <c:v>0.61667136044849469</c:v>
                </c:pt>
                <c:pt idx="5288">
                  <c:v>8.2956115066760461</c:v>
                </c:pt>
                <c:pt idx="5289">
                  <c:v>-0.19703684705955382</c:v>
                </c:pt>
                <c:pt idx="5290">
                  <c:v>0.34792330342030681</c:v>
                </c:pt>
                <c:pt idx="5291">
                  <c:v>0.62737560113350654</c:v>
                </c:pt>
                <c:pt idx="5292">
                  <c:v>0.31028428443903083</c:v>
                </c:pt>
                <c:pt idx="5293">
                  <c:v>1.2571624392017025</c:v>
                </c:pt>
                <c:pt idx="5294">
                  <c:v>1.7673392432097255</c:v>
                </c:pt>
                <c:pt idx="5295">
                  <c:v>-3.2794233663728272</c:v>
                </c:pt>
                <c:pt idx="5296">
                  <c:v>1.056295018208244</c:v>
                </c:pt>
                <c:pt idx="5297">
                  <c:v>7.0660891904577738</c:v>
                </c:pt>
                <c:pt idx="5298">
                  <c:v>9.3815429511845849</c:v>
                </c:pt>
                <c:pt idx="5299">
                  <c:v>4.7725895038969277</c:v>
                </c:pt>
                <c:pt idx="5300">
                  <c:v>-0.27431367744716711</c:v>
                </c:pt>
                <c:pt idx="5301">
                  <c:v>-3.3479233034203073</c:v>
                </c:pt>
                <c:pt idx="5302">
                  <c:v>-0.88668347647037105</c:v>
                </c:pt>
                <c:pt idx="5303">
                  <c:v>0.43502187373299878</c:v>
                </c:pt>
                <c:pt idx="5304">
                  <c:v>2.4045473966650913E-2</c:v>
                </c:pt>
                <c:pt idx="5305">
                  <c:v>11.188382790570113</c:v>
                </c:pt>
                <c:pt idx="5306">
                  <c:v>-0.99879825479024698</c:v>
                </c:pt>
                <c:pt idx="5307">
                  <c:v>0.31120168829430384</c:v>
                </c:pt>
                <c:pt idx="5308">
                  <c:v>2.0280070760234064</c:v>
                </c:pt>
                <c:pt idx="5309">
                  <c:v>-0.48550410267527594</c:v>
                </c:pt>
                <c:pt idx="5310">
                  <c:v>1.8068397658154267</c:v>
                </c:pt>
                <c:pt idx="5311">
                  <c:v>1.7651953619053014</c:v>
                </c:pt>
                <c:pt idx="5312">
                  <c:v>1.2126658753516744</c:v>
                </c:pt>
                <c:pt idx="5313">
                  <c:v>0.58470489960612659</c:v>
                </c:pt>
                <c:pt idx="5314">
                  <c:v>0.36923380966571911</c:v>
                </c:pt>
                <c:pt idx="5315">
                  <c:v>0.49683159044249126</c:v>
                </c:pt>
                <c:pt idx="5316">
                  <c:v>0.41046476948901967</c:v>
                </c:pt>
                <c:pt idx="5317">
                  <c:v>-0.34358697601713539</c:v>
                </c:pt>
                <c:pt idx="5318">
                  <c:v>1.999038523762555</c:v>
                </c:pt>
                <c:pt idx="5319">
                  <c:v>-4.2775339755289092</c:v>
                </c:pt>
                <c:pt idx="5320">
                  <c:v>2.6360854171338199</c:v>
                </c:pt>
                <c:pt idx="5321">
                  <c:v>8.1794091163647054E-2</c:v>
                </c:pt>
                <c:pt idx="5322">
                  <c:v>0.7643717515068581</c:v>
                </c:pt>
                <c:pt idx="5323">
                  <c:v>1.9289169019385175</c:v>
                </c:pt>
                <c:pt idx="5324">
                  <c:v>0</c:v>
                </c:pt>
                <c:pt idx="5325">
                  <c:v>0.48062584090642069</c:v>
                </c:pt>
                <c:pt idx="5326">
                  <c:v>-0.59655633924086049</c:v>
                </c:pt>
                <c:pt idx="5327">
                  <c:v>3.9906361606500074</c:v>
                </c:pt>
                <c:pt idx="5328">
                  <c:v>2.3210797002490411</c:v>
                </c:pt>
                <c:pt idx="5329">
                  <c:v>2.3578476691423051</c:v>
                </c:pt>
                <c:pt idx="5330">
                  <c:v>0.51739921690852142</c:v>
                </c:pt>
                <c:pt idx="5331">
                  <c:v>1.8069942933740895</c:v>
                </c:pt>
                <c:pt idx="5332">
                  <c:v>-0.60310984743141549</c:v>
                </c:pt>
                <c:pt idx="5333">
                  <c:v>0.33518419158962937</c:v>
                </c:pt>
                <c:pt idx="5334">
                  <c:v>1.1148762196854007</c:v>
                </c:pt>
                <c:pt idx="5335">
                  <c:v>0.51317181765314601</c:v>
                </c:pt>
                <c:pt idx="5336">
                  <c:v>1.7581406335740337</c:v>
                </c:pt>
                <c:pt idx="5337">
                  <c:v>11.306821202497154</c:v>
                </c:pt>
                <c:pt idx="5338">
                  <c:v>-0.61470984411520813</c:v>
                </c:pt>
                <c:pt idx="5339">
                  <c:v>0.16044234256361389</c:v>
                </c:pt>
                <c:pt idx="5340">
                  <c:v>0.34239219744707816</c:v>
                </c:pt>
                <c:pt idx="5341">
                  <c:v>0.16484067267097388</c:v>
                </c:pt>
                <c:pt idx="5342">
                  <c:v>1.2073249732475062</c:v>
                </c:pt>
                <c:pt idx="5343">
                  <c:v>3.8037526853774088</c:v>
                </c:pt>
                <c:pt idx="5344">
                  <c:v>0.80145432061792021</c:v>
                </c:pt>
                <c:pt idx="5345">
                  <c:v>2.8974647645012515</c:v>
                </c:pt>
                <c:pt idx="5346">
                  <c:v>11.451382851019591</c:v>
                </c:pt>
                <c:pt idx="5347">
                  <c:v>1.7183085566446965</c:v>
                </c:pt>
                <c:pt idx="5348">
                  <c:v>8.0624959257337636</c:v>
                </c:pt>
                <c:pt idx="5349">
                  <c:v>-1.4056317309923221</c:v>
                </c:pt>
                <c:pt idx="5350">
                  <c:v>-0.5169171132980579</c:v>
                </c:pt>
                <c:pt idx="5351">
                  <c:v>1.4687050786256142</c:v>
                </c:pt>
                <c:pt idx="5352">
                  <c:v>-1.8945068711526865</c:v>
                </c:pt>
                <c:pt idx="5353">
                  <c:v>0.78526115120698736</c:v>
                </c:pt>
                <c:pt idx="5354">
                  <c:v>-1.4355848766829293</c:v>
                </c:pt>
                <c:pt idx="5355">
                  <c:v>1.0685368223914742</c:v>
                </c:pt>
                <c:pt idx="5356">
                  <c:v>0.54820395071103822</c:v>
                </c:pt>
                <c:pt idx="5357">
                  <c:v>0.55002871061176895</c:v>
                </c:pt>
                <c:pt idx="5358">
                  <c:v>0.88701196000777283</c:v>
                </c:pt>
                <c:pt idx="5359">
                  <c:v>1.0344883763852908</c:v>
                </c:pt>
                <c:pt idx="5360">
                  <c:v>0.84527740520135786</c:v>
                </c:pt>
                <c:pt idx="5361">
                  <c:v>1.2252079685971378</c:v>
                </c:pt>
                <c:pt idx="5362">
                  <c:v>-0.95590741581682981</c:v>
                </c:pt>
                <c:pt idx="5363">
                  <c:v>1.6614753945819425</c:v>
                </c:pt>
                <c:pt idx="5364">
                  <c:v>-0.48769610807994423</c:v>
                </c:pt>
                <c:pt idx="5365">
                  <c:v>-3.0306967972229164</c:v>
                </c:pt>
                <c:pt idx="5366">
                  <c:v>0.49845350746648143</c:v>
                </c:pt>
                <c:pt idx="5367">
                  <c:v>0.97303295239973064</c:v>
                </c:pt>
                <c:pt idx="5368">
                  <c:v>0.31774029792392888</c:v>
                </c:pt>
                <c:pt idx="5369">
                  <c:v>-5.6034034914327693E-2</c:v>
                </c:pt>
                <c:pt idx="5370">
                  <c:v>8.1683797593707946E-2</c:v>
                </c:pt>
                <c:pt idx="5371">
                  <c:v>7.6486571760385464</c:v>
                </c:pt>
                <c:pt idx="5372">
                  <c:v>7.2934216671983689</c:v>
                </c:pt>
                <c:pt idx="5373">
                  <c:v>6.7576222625093907</c:v>
                </c:pt>
                <c:pt idx="5374">
                  <c:v>6.1948262030915187</c:v>
                </c:pt>
                <c:pt idx="5375">
                  <c:v>-7.0660891904577721</c:v>
                </c:pt>
                <c:pt idx="5376">
                  <c:v>-0.1277555471983727</c:v>
                </c:pt>
                <c:pt idx="5377">
                  <c:v>0.23878685958711648</c:v>
                </c:pt>
                <c:pt idx="5378">
                  <c:v>-0.13242596353686095</c:v>
                </c:pt>
                <c:pt idx="5379">
                  <c:v>0.63849189713795163</c:v>
                </c:pt>
                <c:pt idx="5380">
                  <c:v>0.63618782407632934</c:v>
                </c:pt>
                <c:pt idx="5381">
                  <c:v>3.4981232878932942</c:v>
                </c:pt>
                <c:pt idx="5382">
                  <c:v>-3.8073549220576037</c:v>
                </c:pt>
                <c:pt idx="5383">
                  <c:v>-10.307580315927396</c:v>
                </c:pt>
                <c:pt idx="5384">
                  <c:v>0.42380770890657576</c:v>
                </c:pt>
                <c:pt idx="5385">
                  <c:v>0.46166747376827466</c:v>
                </c:pt>
                <c:pt idx="5386">
                  <c:v>10.518653155673389</c:v>
                </c:pt>
                <c:pt idx="5387">
                  <c:v>2.3183258582071669</c:v>
                </c:pt>
                <c:pt idx="5388">
                  <c:v>4.0077439375335429E-2</c:v>
                </c:pt>
                <c:pt idx="5389">
                  <c:v>0.33162149109120609</c:v>
                </c:pt>
                <c:pt idx="5390">
                  <c:v>0.10722095681389195</c:v>
                </c:pt>
                <c:pt idx="5391">
                  <c:v>0.83577060422169092</c:v>
                </c:pt>
                <c:pt idx="5392">
                  <c:v>-16.619231300393995</c:v>
                </c:pt>
                <c:pt idx="5393">
                  <c:v>2.3787569022599873</c:v>
                </c:pt>
                <c:pt idx="5394">
                  <c:v>7.3808217839409318</c:v>
                </c:pt>
                <c:pt idx="5395">
                  <c:v>2.2881765952701789E-3</c:v>
                </c:pt>
                <c:pt idx="5396">
                  <c:v>0.14886338591448278</c:v>
                </c:pt>
                <c:pt idx="5397">
                  <c:v>10.759888183221834</c:v>
                </c:pt>
                <c:pt idx="5398">
                  <c:v>-0.2470123881094512</c:v>
                </c:pt>
                <c:pt idx="5399">
                  <c:v>2.8014376169596785E-2</c:v>
                </c:pt>
                <c:pt idx="5400">
                  <c:v>-9.3219280948873617</c:v>
                </c:pt>
                <c:pt idx="5401">
                  <c:v>-0.23528941535088946</c:v>
                </c:pt>
                <c:pt idx="5402">
                  <c:v>5.1038705977719525</c:v>
                </c:pt>
                <c:pt idx="5403">
                  <c:v>0.78526115120698736</c:v>
                </c:pt>
                <c:pt idx="5404">
                  <c:v>-10.583082767502933</c:v>
                </c:pt>
                <c:pt idx="5405">
                  <c:v>-0.154722594798642</c:v>
                </c:pt>
                <c:pt idx="5406">
                  <c:v>0.37018326349458358</c:v>
                </c:pt>
                <c:pt idx="5407">
                  <c:v>0.62343664853579217</c:v>
                </c:pt>
                <c:pt idx="5408">
                  <c:v>-0.19444732057638131</c:v>
                </c:pt>
                <c:pt idx="5409">
                  <c:v>1.5825600105058517</c:v>
                </c:pt>
                <c:pt idx="5410">
                  <c:v>0.42146376843827693</c:v>
                </c:pt>
                <c:pt idx="5411">
                  <c:v>-0.99927919306974777</c:v>
                </c:pt>
                <c:pt idx="5412">
                  <c:v>16.039033266692726</c:v>
                </c:pt>
                <c:pt idx="5413">
                  <c:v>2.8151907614717087</c:v>
                </c:pt>
                <c:pt idx="5414">
                  <c:v>0.48351723716161016</c:v>
                </c:pt>
                <c:pt idx="5415">
                  <c:v>0.45741933541791491</c:v>
                </c:pt>
                <c:pt idx="5416">
                  <c:v>1.992804498595796</c:v>
                </c:pt>
                <c:pt idx="5417">
                  <c:v>1.9255751588734455</c:v>
                </c:pt>
                <c:pt idx="5418">
                  <c:v>-1.4150374992788437</c:v>
                </c:pt>
                <c:pt idx="5419">
                  <c:v>-0.15665913270235968</c:v>
                </c:pt>
                <c:pt idx="5420">
                  <c:v>2.1255308820838588</c:v>
                </c:pt>
                <c:pt idx="5421">
                  <c:v>9.5196362528432132</c:v>
                </c:pt>
                <c:pt idx="5422">
                  <c:v>-10.583082767502933</c:v>
                </c:pt>
                <c:pt idx="5423">
                  <c:v>-0.16982487339001892</c:v>
                </c:pt>
                <c:pt idx="5424">
                  <c:v>0.814208593098667</c:v>
                </c:pt>
                <c:pt idx="5425">
                  <c:v>6.6510397483886177</c:v>
                </c:pt>
                <c:pt idx="5426">
                  <c:v>8.0919995383567464E-2</c:v>
                </c:pt>
                <c:pt idx="5427">
                  <c:v>0.39231742277876031</c:v>
                </c:pt>
                <c:pt idx="5428">
                  <c:v>-2.547751421624084</c:v>
                </c:pt>
                <c:pt idx="5429">
                  <c:v>5.5647846187835261</c:v>
                </c:pt>
                <c:pt idx="5430">
                  <c:v>-3.716507064163928</c:v>
                </c:pt>
                <c:pt idx="5431">
                  <c:v>0.42182666494148285</c:v>
                </c:pt>
                <c:pt idx="5432">
                  <c:v>0.13750352374993502</c:v>
                </c:pt>
                <c:pt idx="5433">
                  <c:v>1.4999151957734203</c:v>
                </c:pt>
                <c:pt idx="5434">
                  <c:v>-3.1770318879365727</c:v>
                </c:pt>
                <c:pt idx="5435">
                  <c:v>1.88667737471901</c:v>
                </c:pt>
                <c:pt idx="5436">
                  <c:v>10.75933340719466</c:v>
                </c:pt>
                <c:pt idx="5437">
                  <c:v>0.54314232502652904</c:v>
                </c:pt>
                <c:pt idx="5438">
                  <c:v>3.8203816023538439</c:v>
                </c:pt>
                <c:pt idx="5439">
                  <c:v>-1.5849625007211567</c:v>
                </c:pt>
                <c:pt idx="5440">
                  <c:v>0.37196877738695794</c:v>
                </c:pt>
                <c:pt idx="5441">
                  <c:v>0.23490503264999665</c:v>
                </c:pt>
                <c:pt idx="5442">
                  <c:v>-9.5196362528432132</c:v>
                </c:pt>
                <c:pt idx="5443">
                  <c:v>0.25715783949712417</c:v>
                </c:pt>
                <c:pt idx="5444">
                  <c:v>-8.4888897586513218E-2</c:v>
                </c:pt>
                <c:pt idx="5445">
                  <c:v>-10.229619965185119</c:v>
                </c:pt>
                <c:pt idx="5446">
                  <c:v>-2.599462070416271</c:v>
                </c:pt>
                <c:pt idx="5447">
                  <c:v>0.62560448521850243</c:v>
                </c:pt>
                <c:pt idx="5448">
                  <c:v>9.0606959316875546</c:v>
                </c:pt>
                <c:pt idx="5449">
                  <c:v>1.4537179674429039</c:v>
                </c:pt>
                <c:pt idx="5450">
                  <c:v>-0.19930880822340669</c:v>
                </c:pt>
                <c:pt idx="5451">
                  <c:v>0.3329832833963578</c:v>
                </c:pt>
                <c:pt idx="5452">
                  <c:v>0.57053543008587615</c:v>
                </c:pt>
                <c:pt idx="5453">
                  <c:v>8.3822637581148385</c:v>
                </c:pt>
                <c:pt idx="5454">
                  <c:v>-0.25153876699596467</c:v>
                </c:pt>
                <c:pt idx="5455">
                  <c:v>4.7246872643877698</c:v>
                </c:pt>
                <c:pt idx="5456">
                  <c:v>6.769387071858584</c:v>
                </c:pt>
                <c:pt idx="5457">
                  <c:v>-0.42057568282027408</c:v>
                </c:pt>
                <c:pt idx="5458">
                  <c:v>0.99967222650298915</c:v>
                </c:pt>
                <c:pt idx="5459">
                  <c:v>-0.93437959883884136</c:v>
                </c:pt>
                <c:pt idx="5460">
                  <c:v>-2.8744691179161412</c:v>
                </c:pt>
                <c:pt idx="5461">
                  <c:v>10.381182412624446</c:v>
                </c:pt>
                <c:pt idx="5462">
                  <c:v>8.0624959257337636</c:v>
                </c:pt>
                <c:pt idx="5463">
                  <c:v>-4.7243182178830034</c:v>
                </c:pt>
                <c:pt idx="5464">
                  <c:v>4.1916200725416317</c:v>
                </c:pt>
                <c:pt idx="5465">
                  <c:v>0.72315979464117541</c:v>
                </c:pt>
                <c:pt idx="5466">
                  <c:v>1.3269813226136482</c:v>
                </c:pt>
                <c:pt idx="5467">
                  <c:v>0.12365846775108821</c:v>
                </c:pt>
                <c:pt idx="5468">
                  <c:v>0.60407132366886085</c:v>
                </c:pt>
                <c:pt idx="5469">
                  <c:v>-0.11496571412052024</c:v>
                </c:pt>
                <c:pt idx="5470">
                  <c:v>0.31774029792392861</c:v>
                </c:pt>
                <c:pt idx="5471">
                  <c:v>0.63941028474353256</c:v>
                </c:pt>
                <c:pt idx="5472">
                  <c:v>0.68003776478099709</c:v>
                </c:pt>
                <c:pt idx="5473">
                  <c:v>-0.20287600863404268</c:v>
                </c:pt>
                <c:pt idx="5474">
                  <c:v>1.7993244521667187</c:v>
                </c:pt>
                <c:pt idx="5475">
                  <c:v>-7.5532780766784917</c:v>
                </c:pt>
                <c:pt idx="5476">
                  <c:v>3.8642573132920814</c:v>
                </c:pt>
                <c:pt idx="5477">
                  <c:v>1.277533975528909</c:v>
                </c:pt>
                <c:pt idx="5478">
                  <c:v>-0.95693127810811374</c:v>
                </c:pt>
                <c:pt idx="5479">
                  <c:v>2.8596721159880607</c:v>
                </c:pt>
                <c:pt idx="5480">
                  <c:v>1.8253149787454157</c:v>
                </c:pt>
                <c:pt idx="5481">
                  <c:v>5.9398410174098055</c:v>
                </c:pt>
                <c:pt idx="5482">
                  <c:v>-5.4232311683705861E-2</c:v>
                </c:pt>
                <c:pt idx="5483">
                  <c:v>0.53051471669878003</c:v>
                </c:pt>
                <c:pt idx="5484">
                  <c:v>10.518325307690866</c:v>
                </c:pt>
                <c:pt idx="5485">
                  <c:v>10.625708843064466</c:v>
                </c:pt>
                <c:pt idx="5486">
                  <c:v>3.1576718435317419</c:v>
                </c:pt>
                <c:pt idx="5487">
                  <c:v>0.12462665451374458</c:v>
                </c:pt>
                <c:pt idx="5488">
                  <c:v>7.1292830169449664</c:v>
                </c:pt>
                <c:pt idx="5489">
                  <c:v>1.3683228712816287</c:v>
                </c:pt>
                <c:pt idx="5490">
                  <c:v>0.14957635605051001</c:v>
                </c:pt>
                <c:pt idx="5491">
                  <c:v>-6.0732489820306386</c:v>
                </c:pt>
                <c:pt idx="5492">
                  <c:v>1.1421720840853562</c:v>
                </c:pt>
                <c:pt idx="5493">
                  <c:v>4.6048620581588615</c:v>
                </c:pt>
                <c:pt idx="5494">
                  <c:v>1.2479275134435854</c:v>
                </c:pt>
                <c:pt idx="5495">
                  <c:v>-4.7725895038969268</c:v>
                </c:pt>
                <c:pt idx="5496">
                  <c:v>-0.24257030327407805</c:v>
                </c:pt>
                <c:pt idx="5497">
                  <c:v>2.4957725456151882</c:v>
                </c:pt>
                <c:pt idx="5498">
                  <c:v>-0.32156782642728343</c:v>
                </c:pt>
                <c:pt idx="5499">
                  <c:v>-2.456485003436637</c:v>
                </c:pt>
                <c:pt idx="5500">
                  <c:v>8.0242162374208235</c:v>
                </c:pt>
                <c:pt idx="5501">
                  <c:v>4.3465045815811054</c:v>
                </c:pt>
                <c:pt idx="5502">
                  <c:v>9.0416591516372158</c:v>
                </c:pt>
                <c:pt idx="5503">
                  <c:v>0.67699163921350147</c:v>
                </c:pt>
                <c:pt idx="5504">
                  <c:v>12.124982879511341</c:v>
                </c:pt>
                <c:pt idx="5505">
                  <c:v>-11.112005025513131</c:v>
                </c:pt>
                <c:pt idx="5506">
                  <c:v>9.2304207950923818</c:v>
                </c:pt>
                <c:pt idx="5507">
                  <c:v>2.3383776537689807</c:v>
                </c:pt>
                <c:pt idx="5508">
                  <c:v>-0.7159494328843794</c:v>
                </c:pt>
                <c:pt idx="5509">
                  <c:v>-0.6669982695871679</c:v>
                </c:pt>
                <c:pt idx="5510">
                  <c:v>9.6196086435280481</c:v>
                </c:pt>
                <c:pt idx="5511">
                  <c:v>-9.8672787397096631</c:v>
                </c:pt>
                <c:pt idx="5512">
                  <c:v>0.41473715681062295</c:v>
                </c:pt>
                <c:pt idx="5513">
                  <c:v>-0.53060719418612823</c:v>
                </c:pt>
                <c:pt idx="5514">
                  <c:v>-7.5555762446736967</c:v>
                </c:pt>
                <c:pt idx="5515">
                  <c:v>0.86249647625006454</c:v>
                </c:pt>
                <c:pt idx="5516">
                  <c:v>12.167627216919835</c:v>
                </c:pt>
                <c:pt idx="5517">
                  <c:v>0.11752330348249279</c:v>
                </c:pt>
                <c:pt idx="5518">
                  <c:v>-0.46074256378964412</c:v>
                </c:pt>
                <c:pt idx="5519">
                  <c:v>-1.283306800860055</c:v>
                </c:pt>
                <c:pt idx="5520">
                  <c:v>-1.1254762583388593</c:v>
                </c:pt>
                <c:pt idx="5521">
                  <c:v>2.8365012677171206</c:v>
                </c:pt>
                <c:pt idx="5522">
                  <c:v>4.8122537214704435</c:v>
                </c:pt>
                <c:pt idx="5523">
                  <c:v>1.7613890681054238</c:v>
                </c:pt>
                <c:pt idx="5524">
                  <c:v>3.0167724870090034</c:v>
                </c:pt>
                <c:pt idx="5525">
                  <c:v>5.7548875021634682</c:v>
                </c:pt>
                <c:pt idx="5526">
                  <c:v>-0.24882054661409306</c:v>
                </c:pt>
                <c:pt idx="5527">
                  <c:v>0.54432051622381017</c:v>
                </c:pt>
                <c:pt idx="5528">
                  <c:v>-2.5783679970514877</c:v>
                </c:pt>
                <c:pt idx="5529">
                  <c:v>-0.95300252046283063</c:v>
                </c:pt>
                <c:pt idx="5530">
                  <c:v>1.962880674893263E-2</c:v>
                </c:pt>
                <c:pt idx="5531">
                  <c:v>1.3959286763311392</c:v>
                </c:pt>
                <c:pt idx="5532">
                  <c:v>5.0219355487735033E-2</c:v>
                </c:pt>
                <c:pt idx="5533">
                  <c:v>3.8001594206534</c:v>
                </c:pt>
                <c:pt idx="5534">
                  <c:v>10.518653155673389</c:v>
                </c:pt>
                <c:pt idx="5535">
                  <c:v>-3.8073549220576046</c:v>
                </c:pt>
                <c:pt idx="5536">
                  <c:v>-6.6177076604483229E-2</c:v>
                </c:pt>
                <c:pt idx="5537">
                  <c:v>-14.335064632126906</c:v>
                </c:pt>
                <c:pt idx="5538">
                  <c:v>11.059119092544519</c:v>
                </c:pt>
                <c:pt idx="5539">
                  <c:v>0.60145062350972511</c:v>
                </c:pt>
                <c:pt idx="5540">
                  <c:v>1.0277153782118229</c:v>
                </c:pt>
                <c:pt idx="5541">
                  <c:v>-0.26859393117569458</c:v>
                </c:pt>
                <c:pt idx="5542">
                  <c:v>1.196629325271366</c:v>
                </c:pt>
                <c:pt idx="5543">
                  <c:v>-1.6332571121961539E-2</c:v>
                </c:pt>
                <c:pt idx="5544">
                  <c:v>-8.0501327134694933E-3</c:v>
                </c:pt>
                <c:pt idx="5545">
                  <c:v>-11.146356530303908</c:v>
                </c:pt>
                <c:pt idx="5546">
                  <c:v>0.14604789942437182</c:v>
                </c:pt>
                <c:pt idx="5547">
                  <c:v>0.11103131238874395</c:v>
                </c:pt>
                <c:pt idx="5548">
                  <c:v>0.33703498727757064</c:v>
                </c:pt>
                <c:pt idx="5549">
                  <c:v>-3.8073549220576046</c:v>
                </c:pt>
                <c:pt idx="5550">
                  <c:v>-0.32092934438649218</c:v>
                </c:pt>
                <c:pt idx="5551">
                  <c:v>0.62803122261304234</c:v>
                </c:pt>
                <c:pt idx="5552">
                  <c:v>0.92563878987270853</c:v>
                </c:pt>
                <c:pt idx="5553">
                  <c:v>-0.41383874969521833</c:v>
                </c:pt>
                <c:pt idx="5554">
                  <c:v>8.8683081332894673</c:v>
                </c:pt>
                <c:pt idx="5555">
                  <c:v>-0.26497221007528632</c:v>
                </c:pt>
                <c:pt idx="5556">
                  <c:v>-12.840384550711667</c:v>
                </c:pt>
                <c:pt idx="5557">
                  <c:v>-6.0732489820306386</c:v>
                </c:pt>
                <c:pt idx="5558">
                  <c:v>-1.3461756411340395</c:v>
                </c:pt>
                <c:pt idx="5559">
                  <c:v>0.89871666416281815</c:v>
                </c:pt>
                <c:pt idx="5560">
                  <c:v>-10.518980929170402</c:v>
                </c:pt>
                <c:pt idx="5561">
                  <c:v>2.7167210888920343</c:v>
                </c:pt>
                <c:pt idx="5562">
                  <c:v>-8.7462841250339429E-2</c:v>
                </c:pt>
                <c:pt idx="5563">
                  <c:v>0.21150410519371185</c:v>
                </c:pt>
                <c:pt idx="5564">
                  <c:v>0.91661429130182348</c:v>
                </c:pt>
                <c:pt idx="5565">
                  <c:v>-0.49410907027004253</c:v>
                </c:pt>
                <c:pt idx="5566">
                  <c:v>3.3171271086235419</c:v>
                </c:pt>
                <c:pt idx="5567">
                  <c:v>-5.6682940790599972</c:v>
                </c:pt>
                <c:pt idx="5568">
                  <c:v>0.13750352374993502</c:v>
                </c:pt>
                <c:pt idx="5569">
                  <c:v>0.19735337877745568</c:v>
                </c:pt>
                <c:pt idx="5570">
                  <c:v>0.35100532775178572</c:v>
                </c:pt>
                <c:pt idx="5571">
                  <c:v>0.22862437504796249</c:v>
                </c:pt>
                <c:pt idx="5572">
                  <c:v>11.268736919579066</c:v>
                </c:pt>
                <c:pt idx="5573">
                  <c:v>-8.6462586799900301</c:v>
                </c:pt>
                <c:pt idx="5574">
                  <c:v>8.8672787397096631</c:v>
                </c:pt>
                <c:pt idx="5575">
                  <c:v>-11.306821202497154</c:v>
                </c:pt>
                <c:pt idx="5576">
                  <c:v>-3.9528364186637507E-2</c:v>
                </c:pt>
                <c:pt idx="5577">
                  <c:v>4.7725895038969277</c:v>
                </c:pt>
                <c:pt idx="5578">
                  <c:v>1.2460120988467122E-2</c:v>
                </c:pt>
                <c:pt idx="5579">
                  <c:v>0.10630890214634063</c:v>
                </c:pt>
                <c:pt idx="5580">
                  <c:v>-0.21925919750426678</c:v>
                </c:pt>
                <c:pt idx="5581">
                  <c:v>-12.965904504239749</c:v>
                </c:pt>
                <c:pt idx="5582">
                  <c:v>-9.7504066046181379E-2</c:v>
                </c:pt>
                <c:pt idx="5583">
                  <c:v>0.44680335549168637</c:v>
                </c:pt>
                <c:pt idx="5584">
                  <c:v>-2.9747343394052231E-2</c:v>
                </c:pt>
                <c:pt idx="5585">
                  <c:v>3.3087527061396291</c:v>
                </c:pt>
                <c:pt idx="5586">
                  <c:v>0.54628203255709629</c:v>
                </c:pt>
                <c:pt idx="5587">
                  <c:v>0.35989594508638295</c:v>
                </c:pt>
                <c:pt idx="5588">
                  <c:v>1.2768402053588241</c:v>
                </c:pt>
                <c:pt idx="5589">
                  <c:v>2.1930958497132527</c:v>
                </c:pt>
                <c:pt idx="5590">
                  <c:v>6.8286654283030161</c:v>
                </c:pt>
                <c:pt idx="5591">
                  <c:v>9.229619965185119</c:v>
                </c:pt>
                <c:pt idx="5592">
                  <c:v>-1.5809627891465741</c:v>
                </c:pt>
                <c:pt idx="5593">
                  <c:v>8.0624959257337636</c:v>
                </c:pt>
                <c:pt idx="5594">
                  <c:v>-0.5560498088059177</c:v>
                </c:pt>
                <c:pt idx="5595">
                  <c:v>0.9077460329540018</c:v>
                </c:pt>
                <c:pt idx="5596">
                  <c:v>1.1963689789455287</c:v>
                </c:pt>
                <c:pt idx="5597">
                  <c:v>0.43550160183855946</c:v>
                </c:pt>
                <c:pt idx="5598">
                  <c:v>4.5803689613124747E-2</c:v>
                </c:pt>
                <c:pt idx="5599">
                  <c:v>-4.6096414589453828E-2</c:v>
                </c:pt>
                <c:pt idx="5600">
                  <c:v>-4.4390607284853605</c:v>
                </c:pt>
                <c:pt idx="5601">
                  <c:v>2.9747343394052241E-2</c:v>
                </c:pt>
                <c:pt idx="5602">
                  <c:v>1.8687554667217479</c:v>
                </c:pt>
                <c:pt idx="5603">
                  <c:v>8.3808217839409309</c:v>
                </c:pt>
                <c:pt idx="5604">
                  <c:v>-6.4429434958487288</c:v>
                </c:pt>
                <c:pt idx="5605">
                  <c:v>0.12325360919825587</c:v>
                </c:pt>
                <c:pt idx="5606">
                  <c:v>-0.60698880705115543</c:v>
                </c:pt>
                <c:pt idx="5607">
                  <c:v>-3.9272533497283688</c:v>
                </c:pt>
                <c:pt idx="5608">
                  <c:v>-9.0597950917951025</c:v>
                </c:pt>
                <c:pt idx="5609">
                  <c:v>-0.16800779844802155</c:v>
                </c:pt>
                <c:pt idx="5610">
                  <c:v>-3.1429246945133507E-2</c:v>
                </c:pt>
                <c:pt idx="5611">
                  <c:v>-0.46113391386829766</c:v>
                </c:pt>
                <c:pt idx="5612">
                  <c:v>8.7436330719758218E-3</c:v>
                </c:pt>
                <c:pt idx="5613">
                  <c:v>7.0660891904577738</c:v>
                </c:pt>
                <c:pt idx="5614">
                  <c:v>-0.49615323376330006</c:v>
                </c:pt>
                <c:pt idx="5615">
                  <c:v>-3.9846814807913619E-2</c:v>
                </c:pt>
                <c:pt idx="5616">
                  <c:v>-0.55254102302877861</c:v>
                </c:pt>
                <c:pt idx="5617">
                  <c:v>-0.13323589356553284</c:v>
                </c:pt>
                <c:pt idx="5618">
                  <c:v>0.63117420564231119</c:v>
                </c:pt>
                <c:pt idx="5619">
                  <c:v>-2.0047034569536399E-2</c:v>
                </c:pt>
                <c:pt idx="5620">
                  <c:v>-5.3611961835076723E-2</c:v>
                </c:pt>
                <c:pt idx="5621">
                  <c:v>-0.43737068582573829</c:v>
                </c:pt>
                <c:pt idx="5622">
                  <c:v>-15.840253402578229</c:v>
                </c:pt>
                <c:pt idx="5623">
                  <c:v>-6.2132939150245155E-2</c:v>
                </c:pt>
                <c:pt idx="5624">
                  <c:v>-0.21343312871212949</c:v>
                </c:pt>
                <c:pt idx="5625">
                  <c:v>-1.1733998539407854E-3</c:v>
                </c:pt>
                <c:pt idx="5626">
                  <c:v>-0.1285665382083834</c:v>
                </c:pt>
                <c:pt idx="5627">
                  <c:v>-0.13611252729872036</c:v>
                </c:pt>
                <c:pt idx="5628">
                  <c:v>-6.5934270184776197E-2</c:v>
                </c:pt>
                <c:pt idx="5629">
                  <c:v>2.2529807411698712</c:v>
                </c:pt>
                <c:pt idx="5630">
                  <c:v>-8.2893008348344788E-2</c:v>
                </c:pt>
                <c:pt idx="5631">
                  <c:v>0.11572770705350036</c:v>
                </c:pt>
                <c:pt idx="5632">
                  <c:v>1.5257569113224343</c:v>
                </c:pt>
                <c:pt idx="5633">
                  <c:v>0.42603935121114828</c:v>
                </c:pt>
                <c:pt idx="5634">
                  <c:v>11.518489240994933</c:v>
                </c:pt>
                <c:pt idx="5635">
                  <c:v>0.76663646084254877</c:v>
                </c:pt>
                <c:pt idx="5636">
                  <c:v>-6.0820279645985485E-2</c:v>
                </c:pt>
                <c:pt idx="5637">
                  <c:v>-8.1230019031669029E-2</c:v>
                </c:pt>
                <c:pt idx="5638">
                  <c:v>-0.11845883340835693</c:v>
                </c:pt>
                <c:pt idx="5639">
                  <c:v>-4.4488539662874423E-2</c:v>
                </c:pt>
                <c:pt idx="5640">
                  <c:v>5.4076672755792636E-2</c:v>
                </c:pt>
                <c:pt idx="5641">
                  <c:v>-7.9372462765013668E-2</c:v>
                </c:pt>
                <c:pt idx="5642">
                  <c:v>5.0678383483175181E-2</c:v>
                </c:pt>
                <c:pt idx="5643">
                  <c:v>-6.3492923625383474E-2</c:v>
                </c:pt>
                <c:pt idx="5644">
                  <c:v>-7.1990916133288813E-2</c:v>
                </c:pt>
                <c:pt idx="5645">
                  <c:v>6.1001995364175117E-3</c:v>
                </c:pt>
                <c:pt idx="5646">
                  <c:v>0.15310145287449237</c:v>
                </c:pt>
                <c:pt idx="5647">
                  <c:v>-3.1279166487858057E-2</c:v>
                </c:pt>
                <c:pt idx="5648">
                  <c:v>-6.7563283812634295E-2</c:v>
                </c:pt>
                <c:pt idx="5649">
                  <c:v>-5.3287408313646527E-2</c:v>
                </c:pt>
                <c:pt idx="5650">
                  <c:v>7.6683002497096836E-2</c:v>
                </c:pt>
                <c:pt idx="5651">
                  <c:v>0.19264507794239583</c:v>
                </c:pt>
                <c:pt idx="5652">
                  <c:v>-0.14416659921308389</c:v>
                </c:pt>
                <c:pt idx="5653">
                  <c:v>-0.1403596395867647</c:v>
                </c:pt>
                <c:pt idx="5654">
                  <c:v>-0.10691520391651207</c:v>
                </c:pt>
                <c:pt idx="5655">
                  <c:v>0.12190348657936884</c:v>
                </c:pt>
                <c:pt idx="5656">
                  <c:v>0.19182288891866789</c:v>
                </c:pt>
                <c:pt idx="5657">
                  <c:v>7.2931522453851122E-2</c:v>
                </c:pt>
                <c:pt idx="5658">
                  <c:v>-0.31761510201627979</c:v>
                </c:pt>
                <c:pt idx="5659">
                  <c:v>0.26660102085398613</c:v>
                </c:pt>
                <c:pt idx="5660">
                  <c:v>-12.613636010763889</c:v>
                </c:pt>
                <c:pt idx="5661">
                  <c:v>-5.4192100363596493E-2</c:v>
                </c:pt>
                <c:pt idx="5662">
                  <c:v>9.9667457608995313</c:v>
                </c:pt>
                <c:pt idx="5663">
                  <c:v>0.1503342730844314</c:v>
                </c:pt>
                <c:pt idx="5664">
                  <c:v>1.0320612092322983</c:v>
                </c:pt>
                <c:pt idx="5665">
                  <c:v>-8.8683081332894673</c:v>
                </c:pt>
                <c:pt idx="5666">
                  <c:v>-0.3753373754585862</c:v>
                </c:pt>
                <c:pt idx="5667">
                  <c:v>0.3887718445850385</c:v>
                </c:pt>
                <c:pt idx="5668">
                  <c:v>0.18067805773918691</c:v>
                </c:pt>
                <c:pt idx="5669">
                  <c:v>-0.180236774173994</c:v>
                </c:pt>
                <c:pt idx="5670">
                  <c:v>-0.29232163280203893</c:v>
                </c:pt>
                <c:pt idx="5671">
                  <c:v>-0.29920195217021173</c:v>
                </c:pt>
                <c:pt idx="5672">
                  <c:v>-2.4239000679886402</c:v>
                </c:pt>
                <c:pt idx="5673">
                  <c:v>-0.85798099512757209</c:v>
                </c:pt>
                <c:pt idx="5674">
                  <c:v>-1.1264233628057259</c:v>
                </c:pt>
                <c:pt idx="5675">
                  <c:v>8.3808217839409309</c:v>
                </c:pt>
                <c:pt idx="5676">
                  <c:v>3.6966078565500653</c:v>
                </c:pt>
                <c:pt idx="5677">
                  <c:v>1.2954558835261716</c:v>
                </c:pt>
                <c:pt idx="5678">
                  <c:v>-4.168563174766601</c:v>
                </c:pt>
                <c:pt idx="5679">
                  <c:v>-10.381542951184585</c:v>
                </c:pt>
                <c:pt idx="5680">
                  <c:v>-2.7164599387315649</c:v>
                </c:pt>
                <c:pt idx="5681">
                  <c:v>1.7154905006724268</c:v>
                </c:pt>
                <c:pt idx="5682">
                  <c:v>1.8744691179161412</c:v>
                </c:pt>
                <c:pt idx="5683">
                  <c:v>0.49259848257249667</c:v>
                </c:pt>
                <c:pt idx="5684">
                  <c:v>1.0954803088542284</c:v>
                </c:pt>
                <c:pt idx="5685">
                  <c:v>11.405850578432455</c:v>
                </c:pt>
                <c:pt idx="5686">
                  <c:v>-0.41503749927884381</c:v>
                </c:pt>
                <c:pt idx="5687">
                  <c:v>7.0660891904577738</c:v>
                </c:pt>
                <c:pt idx="5688">
                  <c:v>0.12503604584478037</c:v>
                </c:pt>
                <c:pt idx="5689">
                  <c:v>3.2058511289487539</c:v>
                </c:pt>
                <c:pt idx="5690">
                  <c:v>0.16042001915412382</c:v>
                </c:pt>
                <c:pt idx="5691">
                  <c:v>6.699890224689053</c:v>
                </c:pt>
                <c:pt idx="5692">
                  <c:v>0.64742658766780969</c:v>
                </c:pt>
                <c:pt idx="5693">
                  <c:v>1.4203317989483566</c:v>
                </c:pt>
                <c:pt idx="5694">
                  <c:v>0.3087527061396293</c:v>
                </c:pt>
                <c:pt idx="5695">
                  <c:v>1.3404870863063081</c:v>
                </c:pt>
                <c:pt idx="5696">
                  <c:v>-8.6462586799900301</c:v>
                </c:pt>
                <c:pt idx="5697">
                  <c:v>2.1810939924187709</c:v>
                </c:pt>
                <c:pt idx="5698">
                  <c:v>0.48528946688822916</c:v>
                </c:pt>
                <c:pt idx="5699">
                  <c:v>-1.802218942831695</c:v>
                </c:pt>
                <c:pt idx="5700">
                  <c:v>0.68589140957193717</c:v>
                </c:pt>
                <c:pt idx="5701">
                  <c:v>0.10739779132388495</c:v>
                </c:pt>
                <c:pt idx="5702">
                  <c:v>2.43906072848536</c:v>
                </c:pt>
                <c:pt idx="5703">
                  <c:v>9.7604427459966399</c:v>
                </c:pt>
                <c:pt idx="5704">
                  <c:v>-9.5196362528432132</c:v>
                </c:pt>
                <c:pt idx="5705">
                  <c:v>2.9874463494843799</c:v>
                </c:pt>
                <c:pt idx="5706">
                  <c:v>-0.26303440583379362</c:v>
                </c:pt>
                <c:pt idx="5707">
                  <c:v>1.1332665308634642</c:v>
                </c:pt>
                <c:pt idx="5708">
                  <c:v>8.0624959257337636</c:v>
                </c:pt>
                <c:pt idx="5709">
                  <c:v>-2.4453043724539231E-2</c:v>
                </c:pt>
                <c:pt idx="5710">
                  <c:v>0.17195268278929457</c:v>
                </c:pt>
                <c:pt idx="5711">
                  <c:v>3.142757593444403</c:v>
                </c:pt>
                <c:pt idx="5712">
                  <c:v>-5.0636946753173895</c:v>
                </c:pt>
                <c:pt idx="5713">
                  <c:v>2.6709059529882326</c:v>
                </c:pt>
                <c:pt idx="5714">
                  <c:v>2.6629650127224291</c:v>
                </c:pt>
                <c:pt idx="5715">
                  <c:v>1.5849625007211563</c:v>
                </c:pt>
                <c:pt idx="5716">
                  <c:v>-3.1876270031757716</c:v>
                </c:pt>
                <c:pt idx="5717">
                  <c:v>-1.0798106565815893</c:v>
                </c:pt>
                <c:pt idx="5718">
                  <c:v>-0.48357444723560933</c:v>
                </c:pt>
                <c:pt idx="5719">
                  <c:v>0.27128780881997333</c:v>
                </c:pt>
                <c:pt idx="5720">
                  <c:v>2.8453147584194687</c:v>
                </c:pt>
                <c:pt idx="5721">
                  <c:v>-0.10429473786355348</c:v>
                </c:pt>
                <c:pt idx="5722">
                  <c:v>-7.3325365619849495E-2</c:v>
                </c:pt>
                <c:pt idx="5723">
                  <c:v>-2.6466747050925998</c:v>
                </c:pt>
                <c:pt idx="5724">
                  <c:v>0.28379296600059134</c:v>
                </c:pt>
                <c:pt idx="5725">
                  <c:v>-0.67532652837382057</c:v>
                </c:pt>
                <c:pt idx="5726">
                  <c:v>0.21450451190613487</c:v>
                </c:pt>
                <c:pt idx="5727">
                  <c:v>-0.1028079794769369</c:v>
                </c:pt>
                <c:pt idx="5728">
                  <c:v>5.9228321394775394</c:v>
                </c:pt>
                <c:pt idx="5729">
                  <c:v>10.451554569765362</c:v>
                </c:pt>
                <c:pt idx="5730">
                  <c:v>-4.3692338096657197</c:v>
                </c:pt>
                <c:pt idx="5731">
                  <c:v>-0.93966433677252537</c:v>
                </c:pt>
                <c:pt idx="5732">
                  <c:v>2.0808221384599177</c:v>
                </c:pt>
                <c:pt idx="5733">
                  <c:v>12.036288107616512</c:v>
                </c:pt>
                <c:pt idx="5734">
                  <c:v>-12.840384550711667</c:v>
                </c:pt>
                <c:pt idx="5735">
                  <c:v>-12.840384550711667</c:v>
                </c:pt>
                <c:pt idx="5736">
                  <c:v>-10.583082767502933</c:v>
                </c:pt>
                <c:pt idx="5737">
                  <c:v>-11.673897930688602</c:v>
                </c:pt>
                <c:pt idx="5738">
                  <c:v>-0.12029423371771159</c:v>
                </c:pt>
                <c:pt idx="5739">
                  <c:v>-6.1400544664143422E-2</c:v>
                </c:pt>
                <c:pt idx="5740">
                  <c:v>0.39231742277876008</c:v>
                </c:pt>
                <c:pt idx="5741">
                  <c:v>0.41290175493485265</c:v>
                </c:pt>
                <c:pt idx="5742">
                  <c:v>12.853309555403674</c:v>
                </c:pt>
                <c:pt idx="5743">
                  <c:v>-7.6486571760385464</c:v>
                </c:pt>
                <c:pt idx="5744">
                  <c:v>3.4148196120744729</c:v>
                </c:pt>
                <c:pt idx="5745">
                  <c:v>8.6462586799900301</c:v>
                </c:pt>
                <c:pt idx="5746">
                  <c:v>-4.660695959255281</c:v>
                </c:pt>
                <c:pt idx="5747">
                  <c:v>10.229619965185119</c:v>
                </c:pt>
                <c:pt idx="5748">
                  <c:v>1.5837612558217062</c:v>
                </c:pt>
                <c:pt idx="5749">
                  <c:v>-5.08746284125034</c:v>
                </c:pt>
                <c:pt idx="5750">
                  <c:v>0.29373120305671035</c:v>
                </c:pt>
                <c:pt idx="5751">
                  <c:v>0.99640673527599177</c:v>
                </c:pt>
                <c:pt idx="5752">
                  <c:v>-8.1900253645088225E-2</c:v>
                </c:pt>
                <c:pt idx="5753">
                  <c:v>0.23344840163034689</c:v>
                </c:pt>
                <c:pt idx="5754">
                  <c:v>-1.4697735628587563</c:v>
                </c:pt>
                <c:pt idx="5755">
                  <c:v>-2.7630764975126336</c:v>
                </c:pt>
                <c:pt idx="5756">
                  <c:v>11.582455645110581</c:v>
                </c:pt>
                <c:pt idx="5757">
                  <c:v>1.2223924213364481</c:v>
                </c:pt>
                <c:pt idx="5758">
                  <c:v>0.25298074116987113</c:v>
                </c:pt>
                <c:pt idx="5759">
                  <c:v>1.5814979832741309</c:v>
                </c:pt>
                <c:pt idx="5760">
                  <c:v>0.29077939631669797</c:v>
                </c:pt>
                <c:pt idx="5761">
                  <c:v>-0.47393118833241243</c:v>
                </c:pt>
                <c:pt idx="5762">
                  <c:v>0.62395539931123245</c:v>
                </c:pt>
                <c:pt idx="5763">
                  <c:v>-15.299685021215527</c:v>
                </c:pt>
                <c:pt idx="5764">
                  <c:v>0.11270013274936234</c:v>
                </c:pt>
                <c:pt idx="5765">
                  <c:v>1.3109345472805067</c:v>
                </c:pt>
                <c:pt idx="5766">
                  <c:v>-2.220247532236173</c:v>
                </c:pt>
                <c:pt idx="5767">
                  <c:v>-8.0624959257337636</c:v>
                </c:pt>
                <c:pt idx="5768">
                  <c:v>1.7574296967259215</c:v>
                </c:pt>
                <c:pt idx="5769">
                  <c:v>3.1675225112270082</c:v>
                </c:pt>
                <c:pt idx="5770">
                  <c:v>0.74322458463788821</c:v>
                </c:pt>
                <c:pt idx="5771">
                  <c:v>0.97124100701857619</c:v>
                </c:pt>
                <c:pt idx="5772">
                  <c:v>-12.10339709935112</c:v>
                </c:pt>
                <c:pt idx="5773">
                  <c:v>8.3837042924740537</c:v>
                </c:pt>
                <c:pt idx="5774">
                  <c:v>3.2730184944064158</c:v>
                </c:pt>
                <c:pt idx="5775">
                  <c:v>1.4704506195974503</c:v>
                </c:pt>
                <c:pt idx="5776">
                  <c:v>4.372137742931808E-2</c:v>
                </c:pt>
                <c:pt idx="5777">
                  <c:v>2.0097151548332119</c:v>
                </c:pt>
                <c:pt idx="5778">
                  <c:v>2.9561375299742556</c:v>
                </c:pt>
                <c:pt idx="5779">
                  <c:v>10.451554569765362</c:v>
                </c:pt>
                <c:pt idx="5780">
                  <c:v>10.380821783940931</c:v>
                </c:pt>
                <c:pt idx="5781">
                  <c:v>11.941658995526698</c:v>
                </c:pt>
                <c:pt idx="5782">
                  <c:v>-8.0606959316875546</c:v>
                </c:pt>
                <c:pt idx="5783">
                  <c:v>0.47621483746913151</c:v>
                </c:pt>
                <c:pt idx="5784">
                  <c:v>1.4847056599265878</c:v>
                </c:pt>
                <c:pt idx="5785">
                  <c:v>2.9319050616333766</c:v>
                </c:pt>
                <c:pt idx="5786">
                  <c:v>-1.1972641666075944E-2</c:v>
                </c:pt>
                <c:pt idx="5787">
                  <c:v>0.31633263199384254</c:v>
                </c:pt>
                <c:pt idx="5788">
                  <c:v>1.1063604278893375</c:v>
                </c:pt>
                <c:pt idx="5789">
                  <c:v>8.6462586799900301</c:v>
                </c:pt>
                <c:pt idx="5790">
                  <c:v>-11.059344460824425</c:v>
                </c:pt>
                <c:pt idx="5791">
                  <c:v>-0.1186444964986189</c:v>
                </c:pt>
                <c:pt idx="5792">
                  <c:v>-2.8760676721416187</c:v>
                </c:pt>
                <c:pt idx="5793">
                  <c:v>1.1238830292023769</c:v>
                </c:pt>
                <c:pt idx="5794">
                  <c:v>9.8672787397096631</c:v>
                </c:pt>
                <c:pt idx="5795">
                  <c:v>5.1917273746731212</c:v>
                </c:pt>
                <c:pt idx="5796">
                  <c:v>-0.40209844357134567</c:v>
                </c:pt>
                <c:pt idx="5797">
                  <c:v>-0.37386009260393332</c:v>
                </c:pt>
                <c:pt idx="5798">
                  <c:v>12.208640808558251</c:v>
                </c:pt>
                <c:pt idx="5799">
                  <c:v>4.8436257021505025</c:v>
                </c:pt>
                <c:pt idx="5800">
                  <c:v>1.2240402742179302</c:v>
                </c:pt>
                <c:pt idx="5801">
                  <c:v>-0.58309008638838544</c:v>
                </c:pt>
                <c:pt idx="5802">
                  <c:v>1.5820799921880349</c:v>
                </c:pt>
                <c:pt idx="5803">
                  <c:v>-4.7725895038969268</c:v>
                </c:pt>
                <c:pt idx="5804">
                  <c:v>13.724265140161751</c:v>
                </c:pt>
                <c:pt idx="5805">
                  <c:v>16.070120944476823</c:v>
                </c:pt>
                <c:pt idx="5806">
                  <c:v>5.7189830136538528E-2</c:v>
                </c:pt>
                <c:pt idx="5807">
                  <c:v>-0.48266392487501414</c:v>
                </c:pt>
                <c:pt idx="5808">
                  <c:v>-1.11418406600661</c:v>
                </c:pt>
                <c:pt idx="5809">
                  <c:v>-0.5107815936673844</c:v>
                </c:pt>
                <c:pt idx="5810">
                  <c:v>-12.485242318936114</c:v>
                </c:pt>
                <c:pt idx="5811">
                  <c:v>0.38034478111268433</c:v>
                </c:pt>
                <c:pt idx="5812">
                  <c:v>-0.88367588203276815</c:v>
                </c:pt>
                <c:pt idx="5813">
                  <c:v>7.0660891904577738</c:v>
                </c:pt>
                <c:pt idx="5814">
                  <c:v>5.0732489820306395</c:v>
                </c:pt>
                <c:pt idx="5815">
                  <c:v>1.3677317845004873</c:v>
                </c:pt>
                <c:pt idx="5816">
                  <c:v>2.1671240394513553</c:v>
                </c:pt>
                <c:pt idx="5817">
                  <c:v>-15.056073169991189</c:v>
                </c:pt>
                <c:pt idx="5818">
                  <c:v>1.6570420498692569</c:v>
                </c:pt>
                <c:pt idx="5819">
                  <c:v>7.6486571760385464</c:v>
                </c:pt>
                <c:pt idx="5820">
                  <c:v>-0.16812275880832672</c:v>
                </c:pt>
                <c:pt idx="5821">
                  <c:v>0.73039294024271995</c:v>
                </c:pt>
                <c:pt idx="5822">
                  <c:v>0.16272950003810832</c:v>
                </c:pt>
                <c:pt idx="5823">
                  <c:v>-0.38246963682241303</c:v>
                </c:pt>
                <c:pt idx="5824">
                  <c:v>-13.09237175423641</c:v>
                </c:pt>
                <c:pt idx="5825">
                  <c:v>-9.0606959316875546</c:v>
                </c:pt>
                <c:pt idx="5826">
                  <c:v>0.61018847700932977</c:v>
                </c:pt>
                <c:pt idx="5827">
                  <c:v>10.582455645110581</c:v>
                </c:pt>
                <c:pt idx="5828">
                  <c:v>0.49410907027004236</c:v>
                </c:pt>
                <c:pt idx="5829">
                  <c:v>1.0000000000000002</c:v>
                </c:pt>
                <c:pt idx="5830">
                  <c:v>-0.54505377928451992</c:v>
                </c:pt>
                <c:pt idx="5831">
                  <c:v>14.965784284662087</c:v>
                </c:pt>
                <c:pt idx="5832">
                  <c:v>6.0660891904577721</c:v>
                </c:pt>
                <c:pt idx="5833">
                  <c:v>-8.3837042924740537</c:v>
                </c:pt>
                <c:pt idx="5834">
                  <c:v>0.5501970825604795</c:v>
                </c:pt>
                <c:pt idx="5835">
                  <c:v>1.1744977312321365</c:v>
                </c:pt>
                <c:pt idx="5836">
                  <c:v>0.81803720481352382</c:v>
                </c:pt>
                <c:pt idx="5837">
                  <c:v>2.4671260104272981</c:v>
                </c:pt>
                <c:pt idx="5838">
                  <c:v>1.0317088597273378</c:v>
                </c:pt>
                <c:pt idx="5839">
                  <c:v>-4.9896444247007898E-2</c:v>
                </c:pt>
                <c:pt idx="5840">
                  <c:v>0.15994091286969028</c:v>
                </c:pt>
                <c:pt idx="5841">
                  <c:v>1.1768777620840793</c:v>
                </c:pt>
                <c:pt idx="5842">
                  <c:v>0.14456164852243636</c:v>
                </c:pt>
                <c:pt idx="5843">
                  <c:v>0.44713112898869756</c:v>
                </c:pt>
                <c:pt idx="5844">
                  <c:v>-8.3516754382814149</c:v>
                </c:pt>
                <c:pt idx="5845">
                  <c:v>10.917372079476841</c:v>
                </c:pt>
                <c:pt idx="5846">
                  <c:v>-0.96288878340637885</c:v>
                </c:pt>
                <c:pt idx="5847">
                  <c:v>1.5615035278971674</c:v>
                </c:pt>
                <c:pt idx="5848">
                  <c:v>-1.5375225886915813E-2</c:v>
                </c:pt>
                <c:pt idx="5849">
                  <c:v>1.8451143980218281</c:v>
                </c:pt>
                <c:pt idx="5850">
                  <c:v>1.3022768974229912</c:v>
                </c:pt>
                <c:pt idx="5851">
                  <c:v>0.98682461125226706</c:v>
                </c:pt>
                <c:pt idx="5852">
                  <c:v>-0.89253530263144865</c:v>
                </c:pt>
                <c:pt idx="5853">
                  <c:v>2.2989669464440512</c:v>
                </c:pt>
                <c:pt idx="5854">
                  <c:v>-13.135709286104401</c:v>
                </c:pt>
                <c:pt idx="5855">
                  <c:v>0.32192809488736207</c:v>
                </c:pt>
                <c:pt idx="5856">
                  <c:v>0.55458885167763716</c:v>
                </c:pt>
                <c:pt idx="5857">
                  <c:v>-1.3511506204518964</c:v>
                </c:pt>
                <c:pt idx="5858">
                  <c:v>-0.28200191047460321</c:v>
                </c:pt>
                <c:pt idx="5859">
                  <c:v>-0.13492958008610853</c:v>
                </c:pt>
                <c:pt idx="5860">
                  <c:v>2.2548138990288256</c:v>
                </c:pt>
                <c:pt idx="5861">
                  <c:v>4.7725895038969277</c:v>
                </c:pt>
                <c:pt idx="5862">
                  <c:v>6.0732489820306386</c:v>
                </c:pt>
                <c:pt idx="5863">
                  <c:v>6.0732489820306386</c:v>
                </c:pt>
                <c:pt idx="5864">
                  <c:v>-0.35363695461470068</c:v>
                </c:pt>
                <c:pt idx="5865">
                  <c:v>1.628031222613042</c:v>
                </c:pt>
                <c:pt idx="5866">
                  <c:v>0.99985573770890501</c:v>
                </c:pt>
                <c:pt idx="5867">
                  <c:v>9.3815429511845849</c:v>
                </c:pt>
                <c:pt idx="5868">
                  <c:v>0.96152585218536446</c:v>
                </c:pt>
                <c:pt idx="5869">
                  <c:v>9.5189809291704002</c:v>
                </c:pt>
                <c:pt idx="5870">
                  <c:v>-0.30165569986110119</c:v>
                </c:pt>
                <c:pt idx="5871">
                  <c:v>-0.31774029792392872</c:v>
                </c:pt>
                <c:pt idx="5872">
                  <c:v>1.4150374992788439</c:v>
                </c:pt>
                <c:pt idx="5873">
                  <c:v>-0.59060906386229828</c:v>
                </c:pt>
                <c:pt idx="5874">
                  <c:v>5.0824259077682475E-2</c:v>
                </c:pt>
                <c:pt idx="5875">
                  <c:v>0.45943161863729748</c:v>
                </c:pt>
                <c:pt idx="5876">
                  <c:v>1.187627003175771</c:v>
                </c:pt>
                <c:pt idx="5877">
                  <c:v>0.23029761942179419</c:v>
                </c:pt>
                <c:pt idx="5878">
                  <c:v>0.13750352374993502</c:v>
                </c:pt>
                <c:pt idx="5879">
                  <c:v>0.13750352374993502</c:v>
                </c:pt>
                <c:pt idx="5880">
                  <c:v>6.0391304342321392</c:v>
                </c:pt>
                <c:pt idx="5881">
                  <c:v>5.4579896444633915</c:v>
                </c:pt>
                <c:pt idx="5882">
                  <c:v>1.1219905243786104</c:v>
                </c:pt>
                <c:pt idx="5883">
                  <c:v>0.67903082508206503</c:v>
                </c:pt>
                <c:pt idx="5884">
                  <c:v>0.11547721741993618</c:v>
                </c:pt>
                <c:pt idx="5885">
                  <c:v>-11.518489240994933</c:v>
                </c:pt>
                <c:pt idx="5886">
                  <c:v>1.4847056599265878</c:v>
                </c:pt>
                <c:pt idx="5887">
                  <c:v>0.93288580414146272</c:v>
                </c:pt>
                <c:pt idx="5888">
                  <c:v>0.45739151218248109</c:v>
                </c:pt>
                <c:pt idx="5889">
                  <c:v>-2.2484014151378746E-2</c:v>
                </c:pt>
                <c:pt idx="5890">
                  <c:v>0.53093661903864564</c:v>
                </c:pt>
                <c:pt idx="5891">
                  <c:v>0.86121540908799532</c:v>
                </c:pt>
                <c:pt idx="5892">
                  <c:v>10.643856189774725</c:v>
                </c:pt>
                <c:pt idx="5893">
                  <c:v>1.3472676819407718</c:v>
                </c:pt>
                <c:pt idx="5894">
                  <c:v>-0.15664945830141491</c:v>
                </c:pt>
                <c:pt idx="5895">
                  <c:v>-1.7499946408921314</c:v>
                </c:pt>
                <c:pt idx="5896">
                  <c:v>0.26279417686964102</c:v>
                </c:pt>
                <c:pt idx="5897">
                  <c:v>-10.966024713800364</c:v>
                </c:pt>
                <c:pt idx="5898">
                  <c:v>-1.7513208871432764</c:v>
                </c:pt>
                <c:pt idx="5899">
                  <c:v>0.9533890577084102</c:v>
                </c:pt>
                <c:pt idx="5900">
                  <c:v>-0.3268103162671086</c:v>
                </c:pt>
                <c:pt idx="5901">
                  <c:v>1.1727616536118475</c:v>
                </c:pt>
                <c:pt idx="5902">
                  <c:v>-5.2313812045637027</c:v>
                </c:pt>
                <c:pt idx="5903">
                  <c:v>2.1317442544612497</c:v>
                </c:pt>
                <c:pt idx="5904">
                  <c:v>0.66985139830766915</c:v>
                </c:pt>
                <c:pt idx="5905">
                  <c:v>0.46394709975979032</c:v>
                </c:pt>
                <c:pt idx="5906">
                  <c:v>-0.62672214671970816</c:v>
                </c:pt>
                <c:pt idx="5907">
                  <c:v>0.54748779530249347</c:v>
                </c:pt>
                <c:pt idx="5908">
                  <c:v>-5.665991787043823</c:v>
                </c:pt>
                <c:pt idx="5909">
                  <c:v>-5.9228321394775394</c:v>
                </c:pt>
                <c:pt idx="5910">
                  <c:v>0.15272426068870401</c:v>
                </c:pt>
                <c:pt idx="5911">
                  <c:v>0.34818090453533623</c:v>
                </c:pt>
                <c:pt idx="5912">
                  <c:v>0.23626749627100843</c:v>
                </c:pt>
                <c:pt idx="5913">
                  <c:v>11.451211111832329</c:v>
                </c:pt>
                <c:pt idx="5914">
                  <c:v>-1.2047667506546134</c:v>
                </c:pt>
                <c:pt idx="5915">
                  <c:v>0.69187770463766818</c:v>
                </c:pt>
                <c:pt idx="5916">
                  <c:v>3.8111316128030879</c:v>
                </c:pt>
                <c:pt idx="5917">
                  <c:v>0.95419631038687514</c:v>
                </c:pt>
                <c:pt idx="5918">
                  <c:v>11.34448085696304</c:v>
                </c:pt>
                <c:pt idx="5919">
                  <c:v>-5.1332988721222144</c:v>
                </c:pt>
                <c:pt idx="5920">
                  <c:v>4.4947646917495776</c:v>
                </c:pt>
                <c:pt idx="5921">
                  <c:v>0.24098288020790035</c:v>
                </c:pt>
                <c:pt idx="5922">
                  <c:v>-2.0689473537174914</c:v>
                </c:pt>
                <c:pt idx="5923">
                  <c:v>0.91490240936511347</c:v>
                </c:pt>
                <c:pt idx="5924">
                  <c:v>-3.2794233663728272</c:v>
                </c:pt>
                <c:pt idx="5925">
                  <c:v>-3.0540927027897475</c:v>
                </c:pt>
                <c:pt idx="5926">
                  <c:v>1.5777669993169523</c:v>
                </c:pt>
                <c:pt idx="5927">
                  <c:v>14.872706939804189</c:v>
                </c:pt>
                <c:pt idx="5928">
                  <c:v>12.125198191061759</c:v>
                </c:pt>
                <c:pt idx="5929">
                  <c:v>-0.86927717618168276</c:v>
                </c:pt>
                <c:pt idx="5930">
                  <c:v>2.3161745676570646</c:v>
                </c:pt>
                <c:pt idx="5931">
                  <c:v>-7.6486571760385464</c:v>
                </c:pt>
                <c:pt idx="5932">
                  <c:v>-0.82525212658416125</c:v>
                </c:pt>
                <c:pt idx="5933">
                  <c:v>6.5494638194997705</c:v>
                </c:pt>
                <c:pt idx="5934">
                  <c:v>-1.4825443186371201</c:v>
                </c:pt>
                <c:pt idx="5935">
                  <c:v>-8.0624959257337636</c:v>
                </c:pt>
                <c:pt idx="5936">
                  <c:v>-10.307200809140809</c:v>
                </c:pt>
                <c:pt idx="5937">
                  <c:v>-0.41738525413526623</c:v>
                </c:pt>
                <c:pt idx="5938">
                  <c:v>0.24005108783295445</c:v>
                </c:pt>
                <c:pt idx="5939">
                  <c:v>10.307580315927396</c:v>
                </c:pt>
                <c:pt idx="5940">
                  <c:v>-0.46623858034402427</c:v>
                </c:pt>
                <c:pt idx="5941">
                  <c:v>0.41473715681062295</c:v>
                </c:pt>
                <c:pt idx="5942">
                  <c:v>-6.4429434958487288</c:v>
                </c:pt>
                <c:pt idx="5943">
                  <c:v>-0.10604163741032457</c:v>
                </c:pt>
                <c:pt idx="5944">
                  <c:v>0.85543349539673175</c:v>
                </c:pt>
                <c:pt idx="5945">
                  <c:v>1.3446481713874459</c:v>
                </c:pt>
                <c:pt idx="5946">
                  <c:v>4.6076615489802899</c:v>
                </c:pt>
                <c:pt idx="5947">
                  <c:v>-10.059344460824425</c:v>
                </c:pt>
                <c:pt idx="5948">
                  <c:v>9.8667637673533513</c:v>
                </c:pt>
                <c:pt idx="5949">
                  <c:v>8.0606959316875546</c:v>
                </c:pt>
                <c:pt idx="5950">
                  <c:v>6.0541541935050562E-2</c:v>
                </c:pt>
                <c:pt idx="5951">
                  <c:v>-6.3883279625477664E-3</c:v>
                </c:pt>
                <c:pt idx="5952">
                  <c:v>-8.6156643749714781E-2</c:v>
                </c:pt>
                <c:pt idx="5953">
                  <c:v>-2.681824039973745</c:v>
                </c:pt>
                <c:pt idx="5954">
                  <c:v>-1.3554806545983886</c:v>
                </c:pt>
                <c:pt idx="5955">
                  <c:v>0.27563444261342707</c:v>
                </c:pt>
                <c:pt idx="5956">
                  <c:v>0.42626475470209796</c:v>
                </c:pt>
                <c:pt idx="5957">
                  <c:v>-0.1443537606245518</c:v>
                </c:pt>
                <c:pt idx="5958">
                  <c:v>3.2736786411999938E-2</c:v>
                </c:pt>
                <c:pt idx="5959">
                  <c:v>-0.61795091267506674</c:v>
                </c:pt>
                <c:pt idx="5960">
                  <c:v>-0.36257007938470825</c:v>
                </c:pt>
                <c:pt idx="5961">
                  <c:v>1.2607528950352076</c:v>
                </c:pt>
                <c:pt idx="5962">
                  <c:v>-7.6462586799900292</c:v>
                </c:pt>
                <c:pt idx="5963">
                  <c:v>8.0624959257337636</c:v>
                </c:pt>
                <c:pt idx="5964">
                  <c:v>8.0624959257337636</c:v>
                </c:pt>
                <c:pt idx="5965">
                  <c:v>11.551067348664397</c:v>
                </c:pt>
                <c:pt idx="5966">
                  <c:v>9.7604427459966399</c:v>
                </c:pt>
                <c:pt idx="5967">
                  <c:v>-8.8683081332894673</c:v>
                </c:pt>
                <c:pt idx="5968">
                  <c:v>4.3571513116448406</c:v>
                </c:pt>
                <c:pt idx="5969">
                  <c:v>0.6586847869497362</c:v>
                </c:pt>
                <c:pt idx="5970">
                  <c:v>0.60744651487253554</c:v>
                </c:pt>
                <c:pt idx="5971">
                  <c:v>11.34448085696304</c:v>
                </c:pt>
                <c:pt idx="5972">
                  <c:v>-0.53313899216706073</c:v>
                </c:pt>
                <c:pt idx="5973">
                  <c:v>-2.8052958897753317</c:v>
                </c:pt>
                <c:pt idx="5974">
                  <c:v>8.6438561897747253</c:v>
                </c:pt>
                <c:pt idx="5975">
                  <c:v>-1.0074062977077078</c:v>
                </c:pt>
                <c:pt idx="5976">
                  <c:v>0.10281080558377553</c:v>
                </c:pt>
                <c:pt idx="5977">
                  <c:v>-0.24740571734570871</c:v>
                </c:pt>
                <c:pt idx="5978">
                  <c:v>12.08137247435552</c:v>
                </c:pt>
                <c:pt idx="5979">
                  <c:v>11.731601884675786</c:v>
                </c:pt>
                <c:pt idx="5980">
                  <c:v>1.7586010577730979</c:v>
                </c:pt>
                <c:pt idx="5981">
                  <c:v>9.7604427459966399</c:v>
                </c:pt>
                <c:pt idx="5982">
                  <c:v>-2.98050198603912</c:v>
                </c:pt>
                <c:pt idx="5983">
                  <c:v>-0.34967574471351326</c:v>
                </c:pt>
                <c:pt idx="5984">
                  <c:v>-2.9783216081309498</c:v>
                </c:pt>
                <c:pt idx="5985">
                  <c:v>11.306821202497154</c:v>
                </c:pt>
                <c:pt idx="5986">
                  <c:v>1.9179951237586963</c:v>
                </c:pt>
                <c:pt idx="5987">
                  <c:v>10.307200809140809</c:v>
                </c:pt>
                <c:pt idx="5988">
                  <c:v>-12.416621621364193</c:v>
                </c:pt>
                <c:pt idx="5989">
                  <c:v>9.6444571875092606</c:v>
                </c:pt>
                <c:pt idx="5990">
                  <c:v>8.6462586799900301</c:v>
                </c:pt>
                <c:pt idx="5991">
                  <c:v>-12.146462606921792</c:v>
                </c:pt>
                <c:pt idx="5992">
                  <c:v>7.6486571760385464</c:v>
                </c:pt>
                <c:pt idx="5993">
                  <c:v>-7.0660891904577721</c:v>
                </c:pt>
                <c:pt idx="5994">
                  <c:v>-6.0732489820306386</c:v>
                </c:pt>
                <c:pt idx="5995">
                  <c:v>-6.0732489820306386</c:v>
                </c:pt>
                <c:pt idx="5996">
                  <c:v>-7.0660891904577721</c:v>
                </c:pt>
                <c:pt idx="5997">
                  <c:v>15.980742062681269</c:v>
                </c:pt>
                <c:pt idx="5998">
                  <c:v>8.3837042924740537</c:v>
                </c:pt>
                <c:pt idx="5999">
                  <c:v>1.4142362245896047</c:v>
                </c:pt>
                <c:pt idx="6000">
                  <c:v>1.9874469496569156</c:v>
                </c:pt>
                <c:pt idx="6001">
                  <c:v>1.5837607555114028</c:v>
                </c:pt>
                <c:pt idx="6002">
                  <c:v>1.9874469496569156</c:v>
                </c:pt>
                <c:pt idx="6003">
                  <c:v>1.363646923328721</c:v>
                </c:pt>
                <c:pt idx="6004">
                  <c:v>12.380911949563341</c:v>
                </c:pt>
                <c:pt idx="6005">
                  <c:v>-10.179909090014934</c:v>
                </c:pt>
                <c:pt idx="6006">
                  <c:v>-9.7604427459966399</c:v>
                </c:pt>
                <c:pt idx="6007">
                  <c:v>12.307011018304399</c:v>
                </c:pt>
                <c:pt idx="6008">
                  <c:v>-9.0606959316875546</c:v>
                </c:pt>
                <c:pt idx="6009">
                  <c:v>0.63904412366994068</c:v>
                </c:pt>
                <c:pt idx="6010">
                  <c:v>-14.188202468179961</c:v>
                </c:pt>
                <c:pt idx="6011">
                  <c:v>-0.86835599418952913</c:v>
                </c:pt>
                <c:pt idx="6012">
                  <c:v>13.840286190729294</c:v>
                </c:pt>
                <c:pt idx="6013">
                  <c:v>14.024706827327938</c:v>
                </c:pt>
                <c:pt idx="6014">
                  <c:v>-12.10339709935112</c:v>
                </c:pt>
                <c:pt idx="6015">
                  <c:v>9.9662651028771325</c:v>
                </c:pt>
                <c:pt idx="6016">
                  <c:v>-10.917372079476841</c:v>
                </c:pt>
                <c:pt idx="6017">
                  <c:v>-12.451382851019591</c:v>
                </c:pt>
                <c:pt idx="6018">
                  <c:v>-0.80581220755570271</c:v>
                </c:pt>
                <c:pt idx="6019">
                  <c:v>9.8667637673533513</c:v>
                </c:pt>
                <c:pt idx="6020">
                  <c:v>12.416621621364193</c:v>
                </c:pt>
                <c:pt idx="6021">
                  <c:v>11.917123403264748</c:v>
                </c:pt>
                <c:pt idx="6022">
                  <c:v>9.7604427459966399</c:v>
                </c:pt>
                <c:pt idx="6023">
                  <c:v>13.5980525001616</c:v>
                </c:pt>
                <c:pt idx="6024">
                  <c:v>9.4294129199306471E-3</c:v>
                </c:pt>
                <c:pt idx="6025">
                  <c:v>-3.2604524274633855</c:v>
                </c:pt>
                <c:pt idx="6026">
                  <c:v>-11.416797527606059</c:v>
                </c:pt>
                <c:pt idx="6027">
                  <c:v>-11.94178124227853</c:v>
                </c:pt>
                <c:pt idx="6028">
                  <c:v>8.3837042924740537</c:v>
                </c:pt>
                <c:pt idx="6029">
                  <c:v>-8.3822637581148385</c:v>
                </c:pt>
                <c:pt idx="6030">
                  <c:v>-1.5073596825971836</c:v>
                </c:pt>
                <c:pt idx="6031">
                  <c:v>-12.989690152250811</c:v>
                </c:pt>
                <c:pt idx="6032">
                  <c:v>-0.29591056208048294</c:v>
                </c:pt>
                <c:pt idx="6033">
                  <c:v>1.1910806154277407</c:v>
                </c:pt>
                <c:pt idx="6034">
                  <c:v>0.26183764505103296</c:v>
                </c:pt>
                <c:pt idx="6035">
                  <c:v>-0.3542834681997476</c:v>
                </c:pt>
                <c:pt idx="6036">
                  <c:v>-0.52622353256868337</c:v>
                </c:pt>
                <c:pt idx="6037">
                  <c:v>0.26722220279722697</c:v>
                </c:pt>
                <c:pt idx="6038">
                  <c:v>-0.44057259138598148</c:v>
                </c:pt>
                <c:pt idx="6039">
                  <c:v>0.77082904603249014</c:v>
                </c:pt>
                <c:pt idx="6040">
                  <c:v>8.0624959257337636</c:v>
                </c:pt>
                <c:pt idx="6041">
                  <c:v>1.1689240334975657</c:v>
                </c:pt>
                <c:pt idx="6042">
                  <c:v>8.6462586799900301</c:v>
                </c:pt>
                <c:pt idx="6043">
                  <c:v>1.5754081940079074</c:v>
                </c:pt>
                <c:pt idx="6044">
                  <c:v>12.146462606921792</c:v>
                </c:pt>
                <c:pt idx="6045">
                  <c:v>-4.7725895038969268</c:v>
                </c:pt>
                <c:pt idx="6046">
                  <c:v>-14.872690910126451</c:v>
                </c:pt>
                <c:pt idx="6047">
                  <c:v>0.8741959681641297</c:v>
                </c:pt>
                <c:pt idx="6048">
                  <c:v>-0.77674980169501051</c:v>
                </c:pt>
                <c:pt idx="6049">
                  <c:v>5.5188655091244856</c:v>
                </c:pt>
                <c:pt idx="6050">
                  <c:v>-4.805139755722377E-16</c:v>
                </c:pt>
                <c:pt idx="6051">
                  <c:v>0.85913746416015013</c:v>
                </c:pt>
                <c:pt idx="6052">
                  <c:v>0.62148837674627011</c:v>
                </c:pt>
                <c:pt idx="6053">
                  <c:v>-3.0588936890535687</c:v>
                </c:pt>
                <c:pt idx="6054">
                  <c:v>1.1146425659411225</c:v>
                </c:pt>
                <c:pt idx="6055">
                  <c:v>-0.93500274515356407</c:v>
                </c:pt>
                <c:pt idx="6056">
                  <c:v>0.80735492205760395</c:v>
                </c:pt>
                <c:pt idx="6057">
                  <c:v>-2.6973922574880711</c:v>
                </c:pt>
                <c:pt idx="6058">
                  <c:v>0.25609835862341723</c:v>
                </c:pt>
                <c:pt idx="6059">
                  <c:v>-0.46948528330122002</c:v>
                </c:pt>
                <c:pt idx="6060">
                  <c:v>0.83953532780675399</c:v>
                </c:pt>
                <c:pt idx="6061">
                  <c:v>-1.784271308944563</c:v>
                </c:pt>
                <c:pt idx="6062">
                  <c:v>0.8331357256599945</c:v>
                </c:pt>
                <c:pt idx="6063">
                  <c:v>0.14438990933517465</c:v>
                </c:pt>
                <c:pt idx="6064">
                  <c:v>9.229619965185119</c:v>
                </c:pt>
                <c:pt idx="6065">
                  <c:v>0.35614381022527536</c:v>
                </c:pt>
                <c:pt idx="6066">
                  <c:v>9.0606959316875546</c:v>
                </c:pt>
                <c:pt idx="6067">
                  <c:v>-4.3457748368417306</c:v>
                </c:pt>
                <c:pt idx="6068">
                  <c:v>-13.75933340719466</c:v>
                </c:pt>
                <c:pt idx="6069">
                  <c:v>3.8600559238753909E-3</c:v>
                </c:pt>
                <c:pt idx="6070">
                  <c:v>-2.9029902011081132</c:v>
                </c:pt>
                <c:pt idx="6071">
                  <c:v>10.917372079476841</c:v>
                </c:pt>
                <c:pt idx="6072">
                  <c:v>0.27462238010900575</c:v>
                </c:pt>
                <c:pt idx="6073">
                  <c:v>2.2016338611696509</c:v>
                </c:pt>
                <c:pt idx="6074">
                  <c:v>-1.3893273801729491</c:v>
                </c:pt>
                <c:pt idx="6075">
                  <c:v>-9.3822637581148367</c:v>
                </c:pt>
                <c:pt idx="6076">
                  <c:v>5.5647846187835261</c:v>
                </c:pt>
                <c:pt idx="6077">
                  <c:v>1.7203116962321552</c:v>
                </c:pt>
                <c:pt idx="6078">
                  <c:v>-6.0447578752692334E-2</c:v>
                </c:pt>
                <c:pt idx="6079">
                  <c:v>2.0576919438438153</c:v>
                </c:pt>
                <c:pt idx="6080">
                  <c:v>-3.8102145761968447</c:v>
                </c:pt>
                <c:pt idx="6081">
                  <c:v>0.43590669132644322</c:v>
                </c:pt>
                <c:pt idx="6082">
                  <c:v>0.11044363543775129</c:v>
                </c:pt>
                <c:pt idx="6083">
                  <c:v>0.71459778113775163</c:v>
                </c:pt>
                <c:pt idx="6084">
                  <c:v>2.6616159903195227</c:v>
                </c:pt>
                <c:pt idx="6085">
                  <c:v>-9.7604427459966399</c:v>
                </c:pt>
                <c:pt idx="6086">
                  <c:v>-6.7414669864011483</c:v>
                </c:pt>
                <c:pt idx="6087">
                  <c:v>0.80690415028674767</c:v>
                </c:pt>
                <c:pt idx="6088">
                  <c:v>0.61812936465635537</c:v>
                </c:pt>
                <c:pt idx="6089">
                  <c:v>7.0660891904577738</c:v>
                </c:pt>
                <c:pt idx="6090">
                  <c:v>0.20645087746742652</c:v>
                </c:pt>
                <c:pt idx="6091">
                  <c:v>-7.6486571760385464</c:v>
                </c:pt>
                <c:pt idx="6092">
                  <c:v>-1.2189244027412449</c:v>
                </c:pt>
                <c:pt idx="6093">
                  <c:v>0.32416309927067055</c:v>
                </c:pt>
                <c:pt idx="6094">
                  <c:v>1.06023510713337</c:v>
                </c:pt>
                <c:pt idx="6095">
                  <c:v>2.5783679970514877</c:v>
                </c:pt>
                <c:pt idx="6096">
                  <c:v>2.8924943745320149</c:v>
                </c:pt>
                <c:pt idx="6097">
                  <c:v>-1.4320516656729738</c:v>
                </c:pt>
                <c:pt idx="6098">
                  <c:v>-0.75207248655641445</c:v>
                </c:pt>
                <c:pt idx="6099">
                  <c:v>0.38618263660665852</c:v>
                </c:pt>
                <c:pt idx="6100">
                  <c:v>0.71595510087366776</c:v>
                </c:pt>
                <c:pt idx="6101">
                  <c:v>0.17812215440893192</c:v>
                </c:pt>
                <c:pt idx="6102">
                  <c:v>-0.35310975013564189</c:v>
                </c:pt>
                <c:pt idx="6103">
                  <c:v>4.57272978982409E-3</c:v>
                </c:pt>
                <c:pt idx="6104">
                  <c:v>0.32984775818360063</c:v>
                </c:pt>
                <c:pt idx="6105">
                  <c:v>3.9261892343634694</c:v>
                </c:pt>
                <c:pt idx="6106">
                  <c:v>0.44833947442967154</c:v>
                </c:pt>
                <c:pt idx="6107">
                  <c:v>1.1702863061237802E-2</c:v>
                </c:pt>
                <c:pt idx="6108">
                  <c:v>-4.7305714778356808E-2</c:v>
                </c:pt>
                <c:pt idx="6109">
                  <c:v>11.485326189240524</c:v>
                </c:pt>
                <c:pt idx="6110">
                  <c:v>0.98456995943039394</c:v>
                </c:pt>
                <c:pt idx="6111">
                  <c:v>0.25823341956997276</c:v>
                </c:pt>
                <c:pt idx="6112">
                  <c:v>0.47275299713513114</c:v>
                </c:pt>
                <c:pt idx="6113">
                  <c:v>2.3616401344632769</c:v>
                </c:pt>
                <c:pt idx="6114">
                  <c:v>-10.703038388986418</c:v>
                </c:pt>
                <c:pt idx="6115">
                  <c:v>0.30288233919681579</c:v>
                </c:pt>
                <c:pt idx="6116">
                  <c:v>0.22741049610307296</c:v>
                </c:pt>
                <c:pt idx="6117">
                  <c:v>0.89450687115268612</c:v>
                </c:pt>
                <c:pt idx="6118">
                  <c:v>-1.1627295000381082</c:v>
                </c:pt>
                <c:pt idx="6119">
                  <c:v>2.968861488191096</c:v>
                </c:pt>
                <c:pt idx="6120">
                  <c:v>13.156925772014096</c:v>
                </c:pt>
                <c:pt idx="6121">
                  <c:v>-0.60195557163446112</c:v>
                </c:pt>
                <c:pt idx="6122">
                  <c:v>-0.14336417517117758</c:v>
                </c:pt>
                <c:pt idx="6123">
                  <c:v>-0.22233518629623722</c:v>
                </c:pt>
                <c:pt idx="6124">
                  <c:v>-0.36040224270199789</c:v>
                </c:pt>
                <c:pt idx="6125">
                  <c:v>0.41078802627748617</c:v>
                </c:pt>
                <c:pt idx="6126">
                  <c:v>-3.3259977591964098</c:v>
                </c:pt>
                <c:pt idx="6127">
                  <c:v>9.8672787397096631</c:v>
                </c:pt>
                <c:pt idx="6128">
                  <c:v>-0.99280449859579589</c:v>
                </c:pt>
                <c:pt idx="6129">
                  <c:v>-2.0773910531192801</c:v>
                </c:pt>
                <c:pt idx="6130">
                  <c:v>0.10092890885078028</c:v>
                </c:pt>
                <c:pt idx="6131">
                  <c:v>-0.19264507794239591</c:v>
                </c:pt>
                <c:pt idx="6132">
                  <c:v>7.0660891904577738</c:v>
                </c:pt>
                <c:pt idx="6133">
                  <c:v>-0.54231816331266258</c:v>
                </c:pt>
                <c:pt idx="6134">
                  <c:v>9.0597950917951025</c:v>
                </c:pt>
                <c:pt idx="6135">
                  <c:v>-5.08746284125034</c:v>
                </c:pt>
                <c:pt idx="6136">
                  <c:v>10.228818690495881</c:v>
                </c:pt>
                <c:pt idx="6137">
                  <c:v>1.1255308820838588</c:v>
                </c:pt>
                <c:pt idx="6138">
                  <c:v>-6.2385872919423907E-2</c:v>
                </c:pt>
                <c:pt idx="6139">
                  <c:v>-0.60407132366886096</c:v>
                </c:pt>
                <c:pt idx="6140">
                  <c:v>-1.0541601490089991</c:v>
                </c:pt>
                <c:pt idx="6141">
                  <c:v>0.67807190511263782</c:v>
                </c:pt>
                <c:pt idx="6142">
                  <c:v>0.31836147986717028</c:v>
                </c:pt>
                <c:pt idx="6143">
                  <c:v>-1.7643049176259487</c:v>
                </c:pt>
                <c:pt idx="6144">
                  <c:v>-18.414247538710566</c:v>
                </c:pt>
                <c:pt idx="6145">
                  <c:v>0.67537779594337444</c:v>
                </c:pt>
                <c:pt idx="6146">
                  <c:v>6.9946851261372331E-2</c:v>
                </c:pt>
                <c:pt idx="6147">
                  <c:v>3.1028946856408295</c:v>
                </c:pt>
                <c:pt idx="6148">
                  <c:v>2.7141475118211145</c:v>
                </c:pt>
                <c:pt idx="6149">
                  <c:v>2.4305569170608017</c:v>
                </c:pt>
                <c:pt idx="6150">
                  <c:v>-3.5283789723547891</c:v>
                </c:pt>
                <c:pt idx="6151">
                  <c:v>-0.77333798383116803</c:v>
                </c:pt>
                <c:pt idx="6152">
                  <c:v>1.6915736913521917</c:v>
                </c:pt>
                <c:pt idx="6153">
                  <c:v>-2.4854268271702415</c:v>
                </c:pt>
                <c:pt idx="6154">
                  <c:v>7.5113932827253214</c:v>
                </c:pt>
                <c:pt idx="6155">
                  <c:v>-1.5679293035617141</c:v>
                </c:pt>
                <c:pt idx="6156">
                  <c:v>10.966024713800364</c:v>
                </c:pt>
                <c:pt idx="6157">
                  <c:v>0.98632506310292367</c:v>
                </c:pt>
                <c:pt idx="6158">
                  <c:v>0.47732177753318644</c:v>
                </c:pt>
                <c:pt idx="6159">
                  <c:v>-0.30001105362976432</c:v>
                </c:pt>
                <c:pt idx="6160">
                  <c:v>12.501920096027913</c:v>
                </c:pt>
                <c:pt idx="6161">
                  <c:v>1.1310727940909908</c:v>
                </c:pt>
                <c:pt idx="6162">
                  <c:v>1.2421849098765034</c:v>
                </c:pt>
                <c:pt idx="6163">
                  <c:v>0.73504711643550669</c:v>
                </c:pt>
                <c:pt idx="6164">
                  <c:v>0.45943161863729726</c:v>
                </c:pt>
                <c:pt idx="6165">
                  <c:v>-6.0082344560630352</c:v>
                </c:pt>
                <c:pt idx="6166">
                  <c:v>-6.0082344560630352</c:v>
                </c:pt>
                <c:pt idx="6167">
                  <c:v>11.866506212226202</c:v>
                </c:pt>
                <c:pt idx="6168">
                  <c:v>0.69465478930824176</c:v>
                </c:pt>
                <c:pt idx="6169">
                  <c:v>1.1816485551935749</c:v>
                </c:pt>
                <c:pt idx="6170">
                  <c:v>10.451554569765362</c:v>
                </c:pt>
                <c:pt idx="6171">
                  <c:v>-0.6237817496116842</c:v>
                </c:pt>
                <c:pt idx="6172">
                  <c:v>-2.1479727410451833E-2</c:v>
                </c:pt>
                <c:pt idx="6173">
                  <c:v>4.6293652273934859E-2</c:v>
                </c:pt>
                <c:pt idx="6174">
                  <c:v>0.61127377783700343</c:v>
                </c:pt>
                <c:pt idx="6175">
                  <c:v>0.82221288078471721</c:v>
                </c:pt>
                <c:pt idx="6176">
                  <c:v>2.7218541481665364</c:v>
                </c:pt>
                <c:pt idx="6177">
                  <c:v>0.2285315584338545</c:v>
                </c:pt>
                <c:pt idx="6178">
                  <c:v>-0.5808463922489242</c:v>
                </c:pt>
                <c:pt idx="6179">
                  <c:v>0.12314823077286498</c:v>
                </c:pt>
                <c:pt idx="6180">
                  <c:v>0.55458885167763716</c:v>
                </c:pt>
                <c:pt idx="6181">
                  <c:v>-1.9892469437031259</c:v>
                </c:pt>
                <c:pt idx="6182">
                  <c:v>2.3208979662888729</c:v>
                </c:pt>
                <c:pt idx="6183">
                  <c:v>0.53026821803671531</c:v>
                </c:pt>
                <c:pt idx="6184">
                  <c:v>7.0624959257337645</c:v>
                </c:pt>
                <c:pt idx="6185">
                  <c:v>1.1699250014423128</c:v>
                </c:pt>
                <c:pt idx="6186">
                  <c:v>3.8663963621881466E-2</c:v>
                </c:pt>
                <c:pt idx="6187">
                  <c:v>6.0732489820306386</c:v>
                </c:pt>
                <c:pt idx="6188">
                  <c:v>-10.866763767353351</c:v>
                </c:pt>
                <c:pt idx="6189">
                  <c:v>1.6968374814608966</c:v>
                </c:pt>
                <c:pt idx="6190">
                  <c:v>-11.34448085696304</c:v>
                </c:pt>
                <c:pt idx="6191">
                  <c:v>-1.8021006144889096</c:v>
                </c:pt>
                <c:pt idx="6192">
                  <c:v>-1.8021006144889096</c:v>
                </c:pt>
                <c:pt idx="6193">
                  <c:v>-0.19148695850563408</c:v>
                </c:pt>
                <c:pt idx="6194">
                  <c:v>11.61378946447258</c:v>
                </c:pt>
                <c:pt idx="6195">
                  <c:v>0.53433642765118816</c:v>
                </c:pt>
                <c:pt idx="6196">
                  <c:v>-0.33804776025063937</c:v>
                </c:pt>
                <c:pt idx="6197">
                  <c:v>-8.3837042924740537</c:v>
                </c:pt>
                <c:pt idx="6198">
                  <c:v>-7.6486571760385464</c:v>
                </c:pt>
                <c:pt idx="6199">
                  <c:v>-7.0660891904577721</c:v>
                </c:pt>
                <c:pt idx="6200">
                  <c:v>5.9228321394775394</c:v>
                </c:pt>
                <c:pt idx="6201">
                  <c:v>-8.0624959257337636</c:v>
                </c:pt>
                <c:pt idx="6202">
                  <c:v>1.5517217522102182</c:v>
                </c:pt>
                <c:pt idx="6203">
                  <c:v>4.7548875021634691</c:v>
                </c:pt>
                <c:pt idx="6204">
                  <c:v>-8.3837042924740537</c:v>
                </c:pt>
                <c:pt idx="6205">
                  <c:v>-1.9747909775158776</c:v>
                </c:pt>
                <c:pt idx="6206">
                  <c:v>0.90643982383766242</c:v>
                </c:pt>
                <c:pt idx="6207">
                  <c:v>12.741888272735251</c:v>
                </c:pt>
                <c:pt idx="6208">
                  <c:v>0.42617805688404425</c:v>
                </c:pt>
                <c:pt idx="6209">
                  <c:v>6.0541541935050562E-2</c:v>
                </c:pt>
                <c:pt idx="6210">
                  <c:v>0.8479969065549503</c:v>
                </c:pt>
                <c:pt idx="6211">
                  <c:v>-0.10778382640099084</c:v>
                </c:pt>
                <c:pt idx="6212">
                  <c:v>0.45943161863729748</c:v>
                </c:pt>
                <c:pt idx="6213">
                  <c:v>0.49932229040690451</c:v>
                </c:pt>
                <c:pt idx="6214">
                  <c:v>0.92686529536978501</c:v>
                </c:pt>
                <c:pt idx="6215">
                  <c:v>10.380821783940931</c:v>
                </c:pt>
                <c:pt idx="6216">
                  <c:v>-8.8683081332894673</c:v>
                </c:pt>
                <c:pt idx="6217">
                  <c:v>-0.72747414518890852</c:v>
                </c:pt>
                <c:pt idx="6218">
                  <c:v>6.0732489820306386</c:v>
                </c:pt>
                <c:pt idx="6219">
                  <c:v>-6.7082983218511458E-2</c:v>
                </c:pt>
                <c:pt idx="6220">
                  <c:v>-0.38292138618510657</c:v>
                </c:pt>
                <c:pt idx="6221">
                  <c:v>-0.13914973136359898</c:v>
                </c:pt>
                <c:pt idx="6222">
                  <c:v>3.5235619560570131</c:v>
                </c:pt>
                <c:pt idx="6223">
                  <c:v>0.2791814071333481</c:v>
                </c:pt>
                <c:pt idx="6224">
                  <c:v>1.853710557749344</c:v>
                </c:pt>
                <c:pt idx="6225">
                  <c:v>-10.583082767502933</c:v>
                </c:pt>
                <c:pt idx="6226">
                  <c:v>-1.632268215499513</c:v>
                </c:pt>
                <c:pt idx="6227">
                  <c:v>-4.122293600112342</c:v>
                </c:pt>
                <c:pt idx="6228">
                  <c:v>5.6066062420759274E-2</c:v>
                </c:pt>
                <c:pt idx="6229">
                  <c:v>0.47248777146274357</c:v>
                </c:pt>
                <c:pt idx="6230">
                  <c:v>0.43550160183855996</c:v>
                </c:pt>
                <c:pt idx="6231">
                  <c:v>1.8834859912735751</c:v>
                </c:pt>
                <c:pt idx="6232">
                  <c:v>-1.0003135952715076</c:v>
                </c:pt>
                <c:pt idx="6233">
                  <c:v>0.38605843230707781</c:v>
                </c:pt>
                <c:pt idx="6234">
                  <c:v>0.20574866521657612</c:v>
                </c:pt>
                <c:pt idx="6235">
                  <c:v>-0.55639334852438549</c:v>
                </c:pt>
                <c:pt idx="6236">
                  <c:v>6.874186430535814</c:v>
                </c:pt>
                <c:pt idx="6237">
                  <c:v>-3.3300602788711986</c:v>
                </c:pt>
                <c:pt idx="6238">
                  <c:v>-3.8561787524935864</c:v>
                </c:pt>
                <c:pt idx="6239">
                  <c:v>-1.663344619366085</c:v>
                </c:pt>
                <c:pt idx="6240">
                  <c:v>5.9982104828232456E-2</c:v>
                </c:pt>
                <c:pt idx="6241">
                  <c:v>0.63774121526336314</c:v>
                </c:pt>
                <c:pt idx="6242">
                  <c:v>-0.35230174393088115</c:v>
                </c:pt>
                <c:pt idx="6243">
                  <c:v>1.8969853685209799</c:v>
                </c:pt>
                <c:pt idx="6244">
                  <c:v>2.8721251774478418</c:v>
                </c:pt>
                <c:pt idx="6245">
                  <c:v>-0.35989594508638278</c:v>
                </c:pt>
                <c:pt idx="6246">
                  <c:v>-0.41436128879499057</c:v>
                </c:pt>
                <c:pt idx="6247">
                  <c:v>1.5545888516776374</c:v>
                </c:pt>
                <c:pt idx="6248">
                  <c:v>-0.13511693091305696</c:v>
                </c:pt>
                <c:pt idx="6249">
                  <c:v>-4.4092584183170705E-2</c:v>
                </c:pt>
                <c:pt idx="6250">
                  <c:v>3.1627295000381084</c:v>
                </c:pt>
                <c:pt idx="6251">
                  <c:v>0.15200309344505006</c:v>
                </c:pt>
                <c:pt idx="6252">
                  <c:v>0.67377176767901248</c:v>
                </c:pt>
                <c:pt idx="6253">
                  <c:v>-0.71388198105316503</c:v>
                </c:pt>
                <c:pt idx="6254">
                  <c:v>8.0330296286540612</c:v>
                </c:pt>
                <c:pt idx="6255">
                  <c:v>-8.3112808506878544</c:v>
                </c:pt>
                <c:pt idx="6256">
                  <c:v>-13.287808556012996</c:v>
                </c:pt>
                <c:pt idx="6257">
                  <c:v>0.64423831003676257</c:v>
                </c:pt>
                <c:pt idx="6258">
                  <c:v>-2.8744691179161412</c:v>
                </c:pt>
                <c:pt idx="6259">
                  <c:v>-1.4731299136431737</c:v>
                </c:pt>
                <c:pt idx="6260">
                  <c:v>0.67807190511263782</c:v>
                </c:pt>
                <c:pt idx="6261">
                  <c:v>11.013089999440444</c:v>
                </c:pt>
                <c:pt idx="6262">
                  <c:v>-0.78154399322272272</c:v>
                </c:pt>
                <c:pt idx="6263">
                  <c:v>2.1130747272046313</c:v>
                </c:pt>
                <c:pt idx="6264">
                  <c:v>-10.45189794595189</c:v>
                </c:pt>
                <c:pt idx="6265">
                  <c:v>-0.22239242133644782</c:v>
                </c:pt>
                <c:pt idx="6266">
                  <c:v>-0.32178938087918973</c:v>
                </c:pt>
                <c:pt idx="6267">
                  <c:v>-0.11428787754575546</c:v>
                </c:pt>
                <c:pt idx="6268">
                  <c:v>-0.29116584111667565</c:v>
                </c:pt>
                <c:pt idx="6269">
                  <c:v>13.468369487109527</c:v>
                </c:pt>
                <c:pt idx="6270">
                  <c:v>0.24240775524383595</c:v>
                </c:pt>
                <c:pt idx="6271">
                  <c:v>0.38994651831601329</c:v>
                </c:pt>
                <c:pt idx="6272">
                  <c:v>5.7567095294646213</c:v>
                </c:pt>
                <c:pt idx="6273">
                  <c:v>0.52393306732359657</c:v>
                </c:pt>
                <c:pt idx="6274">
                  <c:v>12.188279751964144</c:v>
                </c:pt>
                <c:pt idx="6275">
                  <c:v>0.25375659224578306</c:v>
                </c:pt>
                <c:pt idx="6276">
                  <c:v>2.0059006014396839</c:v>
                </c:pt>
                <c:pt idx="6277">
                  <c:v>0.29834127456974635</c:v>
                </c:pt>
                <c:pt idx="6278">
                  <c:v>0.19669191100509803</c:v>
                </c:pt>
                <c:pt idx="6279">
                  <c:v>0.34475636404870547</c:v>
                </c:pt>
                <c:pt idx="6280">
                  <c:v>-0.1178364902938583</c:v>
                </c:pt>
                <c:pt idx="6281">
                  <c:v>0.99855946564078457</c:v>
                </c:pt>
                <c:pt idx="6282">
                  <c:v>11.643856189774727</c:v>
                </c:pt>
                <c:pt idx="6283">
                  <c:v>1.1926450779423958</c:v>
                </c:pt>
                <c:pt idx="6284">
                  <c:v>0.69720376529083383</c:v>
                </c:pt>
                <c:pt idx="6285">
                  <c:v>12.124982879511341</c:v>
                </c:pt>
                <c:pt idx="6286">
                  <c:v>0.32577016118175661</c:v>
                </c:pt>
                <c:pt idx="6287">
                  <c:v>0.15869774601905823</c:v>
                </c:pt>
                <c:pt idx="6288">
                  <c:v>0.1012833358371817</c:v>
                </c:pt>
                <c:pt idx="6289">
                  <c:v>0.53702802365745417</c:v>
                </c:pt>
                <c:pt idx="6290">
                  <c:v>-7.0660891904577721</c:v>
                </c:pt>
                <c:pt idx="6291">
                  <c:v>3.037364904351901E-2</c:v>
                </c:pt>
                <c:pt idx="6292">
                  <c:v>0.33120590847537312</c:v>
                </c:pt>
                <c:pt idx="6293">
                  <c:v>-0.28688114778816176</c:v>
                </c:pt>
                <c:pt idx="6294">
                  <c:v>0.13352367283738953</c:v>
                </c:pt>
                <c:pt idx="6295">
                  <c:v>-0.84388079808271832</c:v>
                </c:pt>
                <c:pt idx="6296">
                  <c:v>0.71171964300709489</c:v>
                </c:pt>
                <c:pt idx="6297">
                  <c:v>1.209227962138</c:v>
                </c:pt>
                <c:pt idx="6298">
                  <c:v>-0.62148837674627011</c:v>
                </c:pt>
                <c:pt idx="6299">
                  <c:v>1.4355203467799404</c:v>
                </c:pt>
                <c:pt idx="6300">
                  <c:v>-0.36678233067162275</c:v>
                </c:pt>
                <c:pt idx="6301">
                  <c:v>13.526499239136566</c:v>
                </c:pt>
                <c:pt idx="6302">
                  <c:v>4.2310804857964512E-2</c:v>
                </c:pt>
                <c:pt idx="6303">
                  <c:v>-2.9892374310573948E-2</c:v>
                </c:pt>
                <c:pt idx="6304">
                  <c:v>-13.353514437945197</c:v>
                </c:pt>
                <c:pt idx="6305">
                  <c:v>0.80474370860106603</c:v>
                </c:pt>
                <c:pt idx="6306">
                  <c:v>9.5189809291704002</c:v>
                </c:pt>
                <c:pt idx="6307">
                  <c:v>1.1872785681925804</c:v>
                </c:pt>
                <c:pt idx="6308">
                  <c:v>10.451554569765362</c:v>
                </c:pt>
                <c:pt idx="6309">
                  <c:v>-0.12101009694523042</c:v>
                </c:pt>
                <c:pt idx="6310">
                  <c:v>-0.23626749627100843</c:v>
                </c:pt>
                <c:pt idx="6311">
                  <c:v>0.47206844431522266</c:v>
                </c:pt>
                <c:pt idx="6312">
                  <c:v>-0.34933425222801445</c:v>
                </c:pt>
                <c:pt idx="6313">
                  <c:v>11.866248611111173</c:v>
                </c:pt>
                <c:pt idx="6314">
                  <c:v>14.376306302818438</c:v>
                </c:pt>
                <c:pt idx="6315">
                  <c:v>-11.703038388986416</c:v>
                </c:pt>
                <c:pt idx="6316">
                  <c:v>0.99919872531076115</c:v>
                </c:pt>
                <c:pt idx="6317">
                  <c:v>-4.2541731778940974</c:v>
                </c:pt>
                <c:pt idx="6318">
                  <c:v>1.6427295243204405</c:v>
                </c:pt>
                <c:pt idx="6319">
                  <c:v>-0.30001105362976432</c:v>
                </c:pt>
                <c:pt idx="6320">
                  <c:v>1.0406419844973462</c:v>
                </c:pt>
                <c:pt idx="6321">
                  <c:v>9.1463565303039083</c:v>
                </c:pt>
                <c:pt idx="6322">
                  <c:v>0.96347412397488619</c:v>
                </c:pt>
                <c:pt idx="6323">
                  <c:v>1.5840013447622951</c:v>
                </c:pt>
                <c:pt idx="6324">
                  <c:v>0.83007499855768774</c:v>
                </c:pt>
                <c:pt idx="6325">
                  <c:v>-0.22017459608662962</c:v>
                </c:pt>
                <c:pt idx="6326">
                  <c:v>12.501837184902296</c:v>
                </c:pt>
                <c:pt idx="6327">
                  <c:v>0.22463089353244739</c:v>
                </c:pt>
                <c:pt idx="6328">
                  <c:v>5.3439258961460415E-2</c:v>
                </c:pt>
                <c:pt idx="6329">
                  <c:v>0.14404636961670686</c:v>
                </c:pt>
                <c:pt idx="6330">
                  <c:v>0.17044034170172637</c:v>
                </c:pt>
                <c:pt idx="6331">
                  <c:v>9.0451396030069853E-3</c:v>
                </c:pt>
                <c:pt idx="6332">
                  <c:v>12.103506382011545</c:v>
                </c:pt>
                <c:pt idx="6333">
                  <c:v>0.39854937649027483</c:v>
                </c:pt>
                <c:pt idx="6334">
                  <c:v>-9.5189809291704002</c:v>
                </c:pt>
                <c:pt idx="6335">
                  <c:v>7.6486571760385464</c:v>
                </c:pt>
                <c:pt idx="6336">
                  <c:v>-0.29437237236680092</c:v>
                </c:pt>
                <c:pt idx="6337">
                  <c:v>-0.57378615825613755</c:v>
                </c:pt>
                <c:pt idx="6338">
                  <c:v>-6.7904064501803293E-2</c:v>
                </c:pt>
                <c:pt idx="6339">
                  <c:v>-2.7834208196725638E-2</c:v>
                </c:pt>
                <c:pt idx="6340">
                  <c:v>7.0870890215121121E-2</c:v>
                </c:pt>
                <c:pt idx="6341">
                  <c:v>-6.08406009191408E-2</c:v>
                </c:pt>
                <c:pt idx="6342">
                  <c:v>-0.80814435848818544</c:v>
                </c:pt>
                <c:pt idx="6343">
                  <c:v>-2.2575592757676426</c:v>
                </c:pt>
                <c:pt idx="6344">
                  <c:v>0.36257007938470814</c:v>
                </c:pt>
                <c:pt idx="6345">
                  <c:v>-10.146780789986687</c:v>
                </c:pt>
                <c:pt idx="6346">
                  <c:v>0.2442368103796681</c:v>
                </c:pt>
                <c:pt idx="6347">
                  <c:v>0.12945125145520162</c:v>
                </c:pt>
                <c:pt idx="6348">
                  <c:v>-0.461904104316818</c:v>
                </c:pt>
                <c:pt idx="6349">
                  <c:v>-0.26404717880686246</c:v>
                </c:pt>
                <c:pt idx="6350">
                  <c:v>-11.731601884675786</c:v>
                </c:pt>
                <c:pt idx="6351">
                  <c:v>0.65458464165435926</c:v>
                </c:pt>
                <c:pt idx="6352">
                  <c:v>11.416621621364193</c:v>
                </c:pt>
                <c:pt idx="6353">
                  <c:v>0.39119075732447572</c:v>
                </c:pt>
                <c:pt idx="6354">
                  <c:v>6.9360472103764037E-3</c:v>
                </c:pt>
                <c:pt idx="6355">
                  <c:v>0.20645087746742652</c:v>
                </c:pt>
                <c:pt idx="6356">
                  <c:v>3.8994131615863806E-2</c:v>
                </c:pt>
                <c:pt idx="6357">
                  <c:v>1.8859027251315771E-2</c:v>
                </c:pt>
                <c:pt idx="6358">
                  <c:v>2.1914776428440412E-2</c:v>
                </c:pt>
                <c:pt idx="6359">
                  <c:v>-6.0732489820306386</c:v>
                </c:pt>
                <c:pt idx="6360">
                  <c:v>9.9667457608995313</c:v>
                </c:pt>
                <c:pt idx="6361">
                  <c:v>-5.4901084979321682E-2</c:v>
                </c:pt>
                <c:pt idx="6362">
                  <c:v>-0.10691520391651224</c:v>
                </c:pt>
                <c:pt idx="6363">
                  <c:v>-5.5041363557961846E-2</c:v>
                </c:pt>
                <c:pt idx="6364">
                  <c:v>-3.5237180056541369E-2</c:v>
                </c:pt>
                <c:pt idx="6365">
                  <c:v>1.3892981784799669</c:v>
                </c:pt>
                <c:pt idx="6366">
                  <c:v>0.4150374992788437</c:v>
                </c:pt>
                <c:pt idx="6367">
                  <c:v>8.2250014755095302E-2</c:v>
                </c:pt>
                <c:pt idx="6368">
                  <c:v>2.5777669993169523</c:v>
                </c:pt>
                <c:pt idx="6369">
                  <c:v>-0.21035986584155059</c:v>
                </c:pt>
                <c:pt idx="6370">
                  <c:v>-4.0814462833481745E-2</c:v>
                </c:pt>
                <c:pt idx="6371">
                  <c:v>5.1211948861499739</c:v>
                </c:pt>
                <c:pt idx="6372">
                  <c:v>-0.51447014403500246</c:v>
                </c:pt>
                <c:pt idx="6373">
                  <c:v>5.4447784022376509E-2</c:v>
                </c:pt>
                <c:pt idx="6374">
                  <c:v>0.30081906829326421</c:v>
                </c:pt>
                <c:pt idx="6375">
                  <c:v>3.9688614881910955</c:v>
                </c:pt>
                <c:pt idx="6376">
                  <c:v>0.50686507769449474</c:v>
                </c:pt>
                <c:pt idx="6377">
                  <c:v>-1.1071421676613189</c:v>
                </c:pt>
                <c:pt idx="6378">
                  <c:v>-11.103506382011545</c:v>
                </c:pt>
                <c:pt idx="6379">
                  <c:v>-6.7697503609534415E-2</c:v>
                </c:pt>
                <c:pt idx="6380">
                  <c:v>-2.8744691179161412</c:v>
                </c:pt>
                <c:pt idx="6381">
                  <c:v>1.3662419954439997</c:v>
                </c:pt>
                <c:pt idx="6382">
                  <c:v>2.4970148014454541</c:v>
                </c:pt>
                <c:pt idx="6383">
                  <c:v>0.43969955351311263</c:v>
                </c:pt>
                <c:pt idx="6384">
                  <c:v>0.98441648939770965</c:v>
                </c:pt>
                <c:pt idx="6385">
                  <c:v>0</c:v>
                </c:pt>
                <c:pt idx="6386">
                  <c:v>8.0624959257337636</c:v>
                </c:pt>
                <c:pt idx="6387">
                  <c:v>-9.8180393938903571E-2</c:v>
                </c:pt>
                <c:pt idx="6388">
                  <c:v>0.68684211474036971</c:v>
                </c:pt>
                <c:pt idx="6389">
                  <c:v>0.17072627613155117</c:v>
                </c:pt>
                <c:pt idx="6390">
                  <c:v>-0.1863980502683138</c:v>
                </c:pt>
                <c:pt idx="6391">
                  <c:v>-1.7858751946471525</c:v>
                </c:pt>
                <c:pt idx="6392">
                  <c:v>2.5421241105800849</c:v>
                </c:pt>
                <c:pt idx="6393">
                  <c:v>2.4874668639028846E-2</c:v>
                </c:pt>
                <c:pt idx="6394">
                  <c:v>-1.6540041451508081</c:v>
                </c:pt>
                <c:pt idx="6395">
                  <c:v>0.22239242133644802</c:v>
                </c:pt>
                <c:pt idx="6396">
                  <c:v>-1.0170735133589417</c:v>
                </c:pt>
                <c:pt idx="6397">
                  <c:v>-5.3439258961460442E-2</c:v>
                </c:pt>
                <c:pt idx="6398">
                  <c:v>0.1844245711374273</c:v>
                </c:pt>
                <c:pt idx="6399">
                  <c:v>-7.0660891904577721</c:v>
                </c:pt>
                <c:pt idx="6400">
                  <c:v>1.5660327721863052</c:v>
                </c:pt>
                <c:pt idx="6401">
                  <c:v>0.43673257037816243</c:v>
                </c:pt>
                <c:pt idx="6402">
                  <c:v>3.0119726416660759</c:v>
                </c:pt>
                <c:pt idx="6403">
                  <c:v>-10.146780789986686</c:v>
                </c:pt>
                <c:pt idx="6404">
                  <c:v>14.024735680363165</c:v>
                </c:pt>
                <c:pt idx="6405">
                  <c:v>1.0429583622187637</c:v>
                </c:pt>
                <c:pt idx="6406">
                  <c:v>2.2536572545627989</c:v>
                </c:pt>
                <c:pt idx="6407">
                  <c:v>-0.81942775435817916</c:v>
                </c:pt>
                <c:pt idx="6408">
                  <c:v>1.4691540480705407</c:v>
                </c:pt>
                <c:pt idx="6409">
                  <c:v>-16.263477059480127</c:v>
                </c:pt>
                <c:pt idx="6410">
                  <c:v>0.8744691179161409</c:v>
                </c:pt>
                <c:pt idx="6411">
                  <c:v>13.582455645110581</c:v>
                </c:pt>
                <c:pt idx="6412">
                  <c:v>-0.11735695063815892</c:v>
                </c:pt>
                <c:pt idx="6413">
                  <c:v>9.229619965185119</c:v>
                </c:pt>
                <c:pt idx="6414">
                  <c:v>0.50073859279421074</c:v>
                </c:pt>
                <c:pt idx="6415">
                  <c:v>-11.451382851019591</c:v>
                </c:pt>
                <c:pt idx="6416">
                  <c:v>0.76451192105186871</c:v>
                </c:pt>
                <c:pt idx="6417">
                  <c:v>-0.3890422907458993</c:v>
                </c:pt>
                <c:pt idx="6418">
                  <c:v>-9.2304207950923818</c:v>
                </c:pt>
                <c:pt idx="6419">
                  <c:v>0.63478519935972799</c:v>
                </c:pt>
                <c:pt idx="6420">
                  <c:v>-5.6963236096688608</c:v>
                </c:pt>
                <c:pt idx="6421">
                  <c:v>5.1433032759596251E-3</c:v>
                </c:pt>
                <c:pt idx="6422">
                  <c:v>-8.620830748676001</c:v>
                </c:pt>
                <c:pt idx="6423">
                  <c:v>0.10469737866669322</c:v>
                </c:pt>
                <c:pt idx="6424">
                  <c:v>0.90689059560851848</c:v>
                </c:pt>
                <c:pt idx="6425">
                  <c:v>-1.1835731724459198</c:v>
                </c:pt>
                <c:pt idx="6426">
                  <c:v>-11.340591939152398</c:v>
                </c:pt>
                <c:pt idx="6427">
                  <c:v>1.5789687445267055</c:v>
                </c:pt>
                <c:pt idx="6428">
                  <c:v>1.5843615029866207</c:v>
                </c:pt>
                <c:pt idx="6429">
                  <c:v>-1.5837612558217062</c:v>
                </c:pt>
                <c:pt idx="6430">
                  <c:v>10.146780789986687</c:v>
                </c:pt>
                <c:pt idx="6431">
                  <c:v>-0.31602749344767805</c:v>
                </c:pt>
                <c:pt idx="6432">
                  <c:v>0.61297687689075275</c:v>
                </c:pt>
                <c:pt idx="6433">
                  <c:v>-0.16992500144231246</c:v>
                </c:pt>
                <c:pt idx="6434">
                  <c:v>2.7325252365858996</c:v>
                </c:pt>
                <c:pt idx="6435">
                  <c:v>-0.15982912370680527</c:v>
                </c:pt>
                <c:pt idx="6436">
                  <c:v>1.5559690888416076</c:v>
                </c:pt>
                <c:pt idx="6437">
                  <c:v>9.2304207950923818</c:v>
                </c:pt>
                <c:pt idx="6438">
                  <c:v>3.5771131021821945E-2</c:v>
                </c:pt>
                <c:pt idx="6439">
                  <c:v>0.26628006533744791</c:v>
                </c:pt>
                <c:pt idx="6440">
                  <c:v>1.0389941316158637</c:v>
                </c:pt>
                <c:pt idx="6441">
                  <c:v>0.61470984411520802</c:v>
                </c:pt>
                <c:pt idx="6442">
                  <c:v>5.7609888233727222</c:v>
                </c:pt>
                <c:pt idx="6443">
                  <c:v>-0.58261474586473327</c:v>
                </c:pt>
                <c:pt idx="6444">
                  <c:v>-1.1643316046346097</c:v>
                </c:pt>
                <c:pt idx="6445">
                  <c:v>0.45894032115565891</c:v>
                </c:pt>
                <c:pt idx="6446">
                  <c:v>-9.0606959316875546</c:v>
                </c:pt>
                <c:pt idx="6447">
                  <c:v>-6.9686667931952089</c:v>
                </c:pt>
                <c:pt idx="6448">
                  <c:v>-8.6462586799900301</c:v>
                </c:pt>
                <c:pt idx="6449">
                  <c:v>-0.95828590092325761</c:v>
                </c:pt>
                <c:pt idx="6450">
                  <c:v>0.21709812166693501</c:v>
                </c:pt>
                <c:pt idx="6451">
                  <c:v>1.4255995850715561E-2</c:v>
                </c:pt>
                <c:pt idx="6452">
                  <c:v>-0.13492958008610836</c:v>
                </c:pt>
                <c:pt idx="6453">
                  <c:v>0.27915407119707086</c:v>
                </c:pt>
                <c:pt idx="6454">
                  <c:v>0.46893050727404578</c:v>
                </c:pt>
                <c:pt idx="6455">
                  <c:v>-1.034351504790777</c:v>
                </c:pt>
                <c:pt idx="6456">
                  <c:v>-0.67825223072263296</c:v>
                </c:pt>
                <c:pt idx="6457">
                  <c:v>0.13341334763872836</c:v>
                </c:pt>
                <c:pt idx="6458">
                  <c:v>-7.6486571760385464</c:v>
                </c:pt>
                <c:pt idx="6459">
                  <c:v>-2.3219280948873622</c:v>
                </c:pt>
                <c:pt idx="6460">
                  <c:v>0.61667136044849469</c:v>
                </c:pt>
                <c:pt idx="6461">
                  <c:v>5.08746284125034</c:v>
                </c:pt>
                <c:pt idx="6462">
                  <c:v>1.9423892768299047</c:v>
                </c:pt>
                <c:pt idx="6463">
                  <c:v>-0.75550489378010222</c:v>
                </c:pt>
                <c:pt idx="6464">
                  <c:v>1.2784726566972189</c:v>
                </c:pt>
                <c:pt idx="6465">
                  <c:v>8.15866979174276</c:v>
                </c:pt>
                <c:pt idx="6466">
                  <c:v>2.5706072077440862</c:v>
                </c:pt>
                <c:pt idx="6467">
                  <c:v>-5.5339785720023515</c:v>
                </c:pt>
                <c:pt idx="6468">
                  <c:v>-1.5813602640409608</c:v>
                </c:pt>
                <c:pt idx="6469">
                  <c:v>-0.62369489520987054</c:v>
                </c:pt>
                <c:pt idx="6470">
                  <c:v>0.37550913509220646</c:v>
                </c:pt>
                <c:pt idx="6471">
                  <c:v>-0.17688469810125673</c:v>
                </c:pt>
                <c:pt idx="6472">
                  <c:v>-0.35460761672552038</c:v>
                </c:pt>
                <c:pt idx="6473">
                  <c:v>-1.2294818461227672</c:v>
                </c:pt>
                <c:pt idx="6474">
                  <c:v>3.5542732966500159</c:v>
                </c:pt>
                <c:pt idx="6475">
                  <c:v>-10.381542951184585</c:v>
                </c:pt>
                <c:pt idx="6476">
                  <c:v>3.8498621419270398</c:v>
                </c:pt>
                <c:pt idx="6477">
                  <c:v>0.30757280191029229</c:v>
                </c:pt>
                <c:pt idx="6478">
                  <c:v>14.32098853442375</c:v>
                </c:pt>
                <c:pt idx="6479">
                  <c:v>0.52311118428615644</c:v>
                </c:pt>
                <c:pt idx="6480">
                  <c:v>1.2475716526981171</c:v>
                </c:pt>
                <c:pt idx="6481">
                  <c:v>-7.6486571760385464</c:v>
                </c:pt>
                <c:pt idx="6482">
                  <c:v>-14.238827652906503</c:v>
                </c:pt>
                <c:pt idx="6483">
                  <c:v>-5.3219280948873626</c:v>
                </c:pt>
                <c:pt idx="6484">
                  <c:v>-11.759472121202833</c:v>
                </c:pt>
                <c:pt idx="6485">
                  <c:v>2.5611943347882069</c:v>
                </c:pt>
                <c:pt idx="6486">
                  <c:v>-1.1441711036866342</c:v>
                </c:pt>
                <c:pt idx="6487">
                  <c:v>2.0520885111484541</c:v>
                </c:pt>
                <c:pt idx="6488">
                  <c:v>10.856849913108924</c:v>
                </c:pt>
                <c:pt idx="6489">
                  <c:v>0.31131442086251032</c:v>
                </c:pt>
                <c:pt idx="6490">
                  <c:v>-0.22588140741632795</c:v>
                </c:pt>
                <c:pt idx="6491">
                  <c:v>-9.1972166931100521</c:v>
                </c:pt>
                <c:pt idx="6492">
                  <c:v>-0.23061292814141673</c:v>
                </c:pt>
                <c:pt idx="6493">
                  <c:v>0.22167909868117952</c:v>
                </c:pt>
                <c:pt idx="6494">
                  <c:v>1.4940540045229458</c:v>
                </c:pt>
                <c:pt idx="6495">
                  <c:v>1.4212733010750207</c:v>
                </c:pt>
                <c:pt idx="6496">
                  <c:v>-0.73984810269932777</c:v>
                </c:pt>
                <c:pt idx="6497">
                  <c:v>0.71715711308602603</c:v>
                </c:pt>
                <c:pt idx="6498">
                  <c:v>7.0660891904577738</c:v>
                </c:pt>
                <c:pt idx="6499">
                  <c:v>0.85798099512757209</c:v>
                </c:pt>
                <c:pt idx="6500">
                  <c:v>0.58949215920167009</c:v>
                </c:pt>
                <c:pt idx="6501">
                  <c:v>0.17449773123213647</c:v>
                </c:pt>
                <c:pt idx="6502">
                  <c:v>0.49098635251214245</c:v>
                </c:pt>
                <c:pt idx="6503">
                  <c:v>0.77674980169501118</c:v>
                </c:pt>
                <c:pt idx="6504">
                  <c:v>11.103506382011545</c:v>
                </c:pt>
                <c:pt idx="6505">
                  <c:v>0.10469737866669322</c:v>
                </c:pt>
                <c:pt idx="6506">
                  <c:v>-2.6894993383515819</c:v>
                </c:pt>
                <c:pt idx="6507">
                  <c:v>-6.5588341627576707E-2</c:v>
                </c:pt>
                <c:pt idx="6508">
                  <c:v>0.61297687689075275</c:v>
                </c:pt>
                <c:pt idx="6509">
                  <c:v>1.7921907997262315E-2</c:v>
                </c:pt>
                <c:pt idx="6510">
                  <c:v>8.8683081332894673</c:v>
                </c:pt>
                <c:pt idx="6511">
                  <c:v>0.45285896471381126</c:v>
                </c:pt>
                <c:pt idx="6512">
                  <c:v>10.451554569765362</c:v>
                </c:pt>
                <c:pt idx="6513">
                  <c:v>-8.0606959316875546</c:v>
                </c:pt>
                <c:pt idx="6514">
                  <c:v>0.99999999999999989</c:v>
                </c:pt>
                <c:pt idx="6515">
                  <c:v>1.5849625007211556</c:v>
                </c:pt>
                <c:pt idx="6516">
                  <c:v>4.9872986793249074</c:v>
                </c:pt>
                <c:pt idx="6517">
                  <c:v>-8.6450579349844769</c:v>
                </c:pt>
                <c:pt idx="6518">
                  <c:v>-0.33841621767593133</c:v>
                </c:pt>
                <c:pt idx="6519">
                  <c:v>-10.912140856295721</c:v>
                </c:pt>
                <c:pt idx="6520">
                  <c:v>-1.5000978503138789</c:v>
                </c:pt>
                <c:pt idx="6521">
                  <c:v>-10.759888183221834</c:v>
                </c:pt>
                <c:pt idx="6522">
                  <c:v>-9.6444571875092606</c:v>
                </c:pt>
                <c:pt idx="6523">
                  <c:v>9.3822637581148385</c:v>
                </c:pt>
                <c:pt idx="6524">
                  <c:v>-3.8073549220576037</c:v>
                </c:pt>
                <c:pt idx="6525">
                  <c:v>8.8683081332894673</c:v>
                </c:pt>
                <c:pt idx="6526">
                  <c:v>0.3887718445850385</c:v>
                </c:pt>
                <c:pt idx="6527">
                  <c:v>-0.79908730607400347</c:v>
                </c:pt>
                <c:pt idx="6528">
                  <c:v>4.2948002620466363</c:v>
                </c:pt>
                <c:pt idx="6529">
                  <c:v>3.8073549220576046</c:v>
                </c:pt>
                <c:pt idx="6530">
                  <c:v>3.7210240502971854</c:v>
                </c:pt>
                <c:pt idx="6531">
                  <c:v>0.16949052017389135</c:v>
                </c:pt>
                <c:pt idx="6532">
                  <c:v>6.7904064501803155E-2</c:v>
                </c:pt>
                <c:pt idx="6533">
                  <c:v>-0.34482849699744128</c:v>
                </c:pt>
                <c:pt idx="6534">
                  <c:v>-9.9662651028771325</c:v>
                </c:pt>
                <c:pt idx="6535">
                  <c:v>4.0069297324317406E-4</c:v>
                </c:pt>
                <c:pt idx="6536">
                  <c:v>-11.228818690495881</c:v>
                </c:pt>
                <c:pt idx="6537">
                  <c:v>0.15362318911321166</c:v>
                </c:pt>
                <c:pt idx="6538">
                  <c:v>-5.3457748368417297</c:v>
                </c:pt>
                <c:pt idx="6539">
                  <c:v>-0.23552196361143626</c:v>
                </c:pt>
                <c:pt idx="6540">
                  <c:v>2.5501970825604796</c:v>
                </c:pt>
                <c:pt idx="6541">
                  <c:v>-0.31774029792392872</c:v>
                </c:pt>
                <c:pt idx="6542">
                  <c:v>0.11756959638117617</c:v>
                </c:pt>
                <c:pt idx="6543">
                  <c:v>8.0606959316875546</c:v>
                </c:pt>
                <c:pt idx="6544">
                  <c:v>0.386468347082073</c:v>
                </c:pt>
                <c:pt idx="6545">
                  <c:v>8.5443205162238094</c:v>
                </c:pt>
                <c:pt idx="6546">
                  <c:v>0.81679248491715728</c:v>
                </c:pt>
                <c:pt idx="6547">
                  <c:v>0.83441393428202504</c:v>
                </c:pt>
                <c:pt idx="6548">
                  <c:v>-1.3207303405297404</c:v>
                </c:pt>
                <c:pt idx="6549">
                  <c:v>-3.8073549220576037</c:v>
                </c:pt>
                <c:pt idx="6550">
                  <c:v>0.64581770610801092</c:v>
                </c:pt>
                <c:pt idx="6551">
                  <c:v>0.22456025801915794</c:v>
                </c:pt>
                <c:pt idx="6552">
                  <c:v>2.6472211361190864E-2</c:v>
                </c:pt>
                <c:pt idx="6553">
                  <c:v>0.99944522397282576</c:v>
                </c:pt>
                <c:pt idx="6554">
                  <c:v>2.0631938264871943</c:v>
                </c:pt>
                <c:pt idx="6555">
                  <c:v>1.707351335894141E-2</c:v>
                </c:pt>
                <c:pt idx="6556">
                  <c:v>0.75443673039261216</c:v>
                </c:pt>
                <c:pt idx="6557">
                  <c:v>-0.40335569423120826</c:v>
                </c:pt>
                <c:pt idx="6558">
                  <c:v>12.036288107616512</c:v>
                </c:pt>
                <c:pt idx="6559">
                  <c:v>2.9344255914643878</c:v>
                </c:pt>
                <c:pt idx="6560">
                  <c:v>0.37304341061421675</c:v>
                </c:pt>
                <c:pt idx="6561">
                  <c:v>-4.085123753141906E-2</c:v>
                </c:pt>
                <c:pt idx="6562">
                  <c:v>-3.2034265038149176E-16</c:v>
                </c:pt>
                <c:pt idx="6563">
                  <c:v>1.3651812928412461</c:v>
                </c:pt>
                <c:pt idx="6564">
                  <c:v>4.1275838202765902</c:v>
                </c:pt>
                <c:pt idx="6565">
                  <c:v>0.59337474053735606</c:v>
                </c:pt>
                <c:pt idx="6566">
                  <c:v>0.85315861167072882</c:v>
                </c:pt>
                <c:pt idx="6567">
                  <c:v>0.81828908417997714</c:v>
                </c:pt>
                <c:pt idx="6568">
                  <c:v>8.6450579349844769</c:v>
                </c:pt>
                <c:pt idx="6569">
                  <c:v>-9.8672787397096631</c:v>
                </c:pt>
                <c:pt idx="6570">
                  <c:v>-10.45189794595189</c:v>
                </c:pt>
                <c:pt idx="6571">
                  <c:v>9.2291192206585944</c:v>
                </c:pt>
                <c:pt idx="6572">
                  <c:v>0.76296080269915068</c:v>
                </c:pt>
                <c:pt idx="6573">
                  <c:v>-3.5443205162238103</c:v>
                </c:pt>
                <c:pt idx="6574">
                  <c:v>1.4392721826379291</c:v>
                </c:pt>
                <c:pt idx="6575">
                  <c:v>1.0534392589614605</c:v>
                </c:pt>
                <c:pt idx="6576">
                  <c:v>9.3822637581148385</c:v>
                </c:pt>
                <c:pt idx="6577">
                  <c:v>5.6582114827517955</c:v>
                </c:pt>
                <c:pt idx="6578">
                  <c:v>1.9142701259741162</c:v>
                </c:pt>
                <c:pt idx="6579">
                  <c:v>-8.9171234032647479</c:v>
                </c:pt>
                <c:pt idx="6580">
                  <c:v>1.4609045080361731</c:v>
                </c:pt>
                <c:pt idx="6581">
                  <c:v>-7.4382196322575839E-2</c:v>
                </c:pt>
                <c:pt idx="6582">
                  <c:v>-5.0626073069968282E-2</c:v>
                </c:pt>
                <c:pt idx="6583">
                  <c:v>-6.2029400586702756</c:v>
                </c:pt>
                <c:pt idx="6584">
                  <c:v>2.8561787524935864</c:v>
                </c:pt>
                <c:pt idx="6585">
                  <c:v>0.96578428466208699</c:v>
                </c:pt>
                <c:pt idx="6586">
                  <c:v>11.228818690495881</c:v>
                </c:pt>
                <c:pt idx="6587">
                  <c:v>2.7277401289532039</c:v>
                </c:pt>
                <c:pt idx="6588">
                  <c:v>-0.98467920071624437</c:v>
                </c:pt>
                <c:pt idx="6589">
                  <c:v>0.20848011448119397</c:v>
                </c:pt>
                <c:pt idx="6590">
                  <c:v>-11.34448085696304</c:v>
                </c:pt>
                <c:pt idx="6591">
                  <c:v>1.9874469496569156</c:v>
                </c:pt>
                <c:pt idx="6592">
                  <c:v>11.045532160784422</c:v>
                </c:pt>
                <c:pt idx="6593">
                  <c:v>0.78461096640131445</c:v>
                </c:pt>
                <c:pt idx="6594">
                  <c:v>-1</c:v>
                </c:pt>
                <c:pt idx="6595">
                  <c:v>-3.8073549220576037</c:v>
                </c:pt>
                <c:pt idx="6596">
                  <c:v>7.6486571760385464</c:v>
                </c:pt>
                <c:pt idx="6597">
                  <c:v>-12.84555538891413</c:v>
                </c:pt>
                <c:pt idx="6598">
                  <c:v>-0.17032569441555534</c:v>
                </c:pt>
                <c:pt idx="6599">
                  <c:v>0.34799823985844813</c:v>
                </c:pt>
                <c:pt idx="6600">
                  <c:v>8.2915544458438433</c:v>
                </c:pt>
                <c:pt idx="6601">
                  <c:v>0.92161210131528393</c:v>
                </c:pt>
                <c:pt idx="6602">
                  <c:v>1.9032883589283227</c:v>
                </c:pt>
                <c:pt idx="6603">
                  <c:v>-3.0297637003879565</c:v>
                </c:pt>
                <c:pt idx="6604">
                  <c:v>-4.8212537046723278E-2</c:v>
                </c:pt>
                <c:pt idx="6605">
                  <c:v>-6.2605275502232187</c:v>
                </c:pt>
                <c:pt idx="6606">
                  <c:v>0.1699250014423121</c:v>
                </c:pt>
                <c:pt idx="6607">
                  <c:v>0</c:v>
                </c:pt>
                <c:pt idx="6608">
                  <c:v>11.731319031025064</c:v>
                </c:pt>
                <c:pt idx="6609">
                  <c:v>1.2892394761811878</c:v>
                </c:pt>
                <c:pt idx="6610">
                  <c:v>10.059344460824425</c:v>
                </c:pt>
                <c:pt idx="6611">
                  <c:v>0.10082436951948669</c:v>
                </c:pt>
                <c:pt idx="6612">
                  <c:v>11.840253402578229</c:v>
                </c:pt>
                <c:pt idx="6613">
                  <c:v>11.268542000300123</c:v>
                </c:pt>
                <c:pt idx="6614">
                  <c:v>-3.6479694266730728E-2</c:v>
                </c:pt>
                <c:pt idx="6615">
                  <c:v>0.33428931197390771</c:v>
                </c:pt>
                <c:pt idx="6616">
                  <c:v>-6.326484972192052</c:v>
                </c:pt>
                <c:pt idx="6617">
                  <c:v>2.096961729887088</c:v>
                </c:pt>
                <c:pt idx="6618">
                  <c:v>1.5789687445267051</c:v>
                </c:pt>
                <c:pt idx="6619">
                  <c:v>-0.43609911480667335</c:v>
                </c:pt>
                <c:pt idx="6620">
                  <c:v>11.10372492250138</c:v>
                </c:pt>
                <c:pt idx="6621">
                  <c:v>-0.68153320335530432</c:v>
                </c:pt>
                <c:pt idx="6622">
                  <c:v>0.11433267547899516</c:v>
                </c:pt>
                <c:pt idx="6623">
                  <c:v>0.129007579573546</c:v>
                </c:pt>
                <c:pt idx="6624">
                  <c:v>0.14407617767342118</c:v>
                </c:pt>
                <c:pt idx="6625">
                  <c:v>0.82140269654323705</c:v>
                </c:pt>
                <c:pt idx="6626">
                  <c:v>0.25017225489674438</c:v>
                </c:pt>
                <c:pt idx="6627">
                  <c:v>0</c:v>
                </c:pt>
                <c:pt idx="6628">
                  <c:v>6.22489185151004E-2</c:v>
                </c:pt>
                <c:pt idx="6629">
                  <c:v>-9.3822637581148367</c:v>
                </c:pt>
                <c:pt idx="6630">
                  <c:v>1.7589919004962047</c:v>
                </c:pt>
                <c:pt idx="6631">
                  <c:v>1.1375035237499347</c:v>
                </c:pt>
                <c:pt idx="6632">
                  <c:v>0.5379650211839867</c:v>
                </c:pt>
                <c:pt idx="6633">
                  <c:v>-0.93839909493821649</c:v>
                </c:pt>
                <c:pt idx="6634">
                  <c:v>-0.20048246841828204</c:v>
                </c:pt>
                <c:pt idx="6635">
                  <c:v>0.3942789391120467</c:v>
                </c:pt>
                <c:pt idx="6636">
                  <c:v>0.97748256343857232</c:v>
                </c:pt>
                <c:pt idx="6637">
                  <c:v>5.7143907103609122E-2</c:v>
                </c:pt>
                <c:pt idx="6638">
                  <c:v>0.26960705975728</c:v>
                </c:pt>
                <c:pt idx="6639">
                  <c:v>-10.644457187509261</c:v>
                </c:pt>
                <c:pt idx="6640">
                  <c:v>-0.71926770266917395</c:v>
                </c:pt>
                <c:pt idx="6641">
                  <c:v>6.5759905759816925E-2</c:v>
                </c:pt>
                <c:pt idx="6642">
                  <c:v>0.26019445404883235</c:v>
                </c:pt>
                <c:pt idx="6643">
                  <c:v>8.3822637581148385</c:v>
                </c:pt>
                <c:pt idx="6644">
                  <c:v>0.12357468511853277</c:v>
                </c:pt>
                <c:pt idx="6645">
                  <c:v>-0.57730892817772061</c:v>
                </c:pt>
                <c:pt idx="6646">
                  <c:v>-0.73504711643550669</c:v>
                </c:pt>
                <c:pt idx="6647">
                  <c:v>2.6027862540088367</c:v>
                </c:pt>
                <c:pt idx="6648">
                  <c:v>0.96203214980097951</c:v>
                </c:pt>
                <c:pt idx="6649">
                  <c:v>-0.18616440514727406</c:v>
                </c:pt>
                <c:pt idx="6650">
                  <c:v>0.30023302378804373</c:v>
                </c:pt>
                <c:pt idx="6651">
                  <c:v>1.0285691521967713</c:v>
                </c:pt>
                <c:pt idx="6652">
                  <c:v>-0.82972449563930517</c:v>
                </c:pt>
                <c:pt idx="6653">
                  <c:v>-5.8001594206534008</c:v>
                </c:pt>
                <c:pt idx="6654">
                  <c:v>0.48089004657346951</c:v>
                </c:pt>
                <c:pt idx="6655">
                  <c:v>0.37756279386018127</c:v>
                </c:pt>
                <c:pt idx="6656">
                  <c:v>-0.10362263107415745</c:v>
                </c:pt>
                <c:pt idx="6657">
                  <c:v>0.3942789391120462</c:v>
                </c:pt>
                <c:pt idx="6658">
                  <c:v>3.4621057529356229</c:v>
                </c:pt>
                <c:pt idx="6659">
                  <c:v>1.0473057147783569</c:v>
                </c:pt>
                <c:pt idx="6660">
                  <c:v>0.43954246278749232</c:v>
                </c:pt>
                <c:pt idx="6661">
                  <c:v>4.1145819675985376</c:v>
                </c:pt>
                <c:pt idx="6662">
                  <c:v>1.801967498225898</c:v>
                </c:pt>
                <c:pt idx="6663">
                  <c:v>5.3938807110803844E-2</c:v>
                </c:pt>
                <c:pt idx="6664">
                  <c:v>0.97797369367000109</c:v>
                </c:pt>
                <c:pt idx="6665">
                  <c:v>9.7141158410531545E-2</c:v>
                </c:pt>
                <c:pt idx="6666">
                  <c:v>0.15414200420138463</c:v>
                </c:pt>
                <c:pt idx="6667">
                  <c:v>0.34426442486546255</c:v>
                </c:pt>
                <c:pt idx="6668">
                  <c:v>3.477109645693504</c:v>
                </c:pt>
                <c:pt idx="6669">
                  <c:v>0.15869774601905823</c:v>
                </c:pt>
                <c:pt idx="6670">
                  <c:v>-0.97400479146705576</c:v>
                </c:pt>
                <c:pt idx="6671">
                  <c:v>1.3510744405468789</c:v>
                </c:pt>
                <c:pt idx="6672">
                  <c:v>0.63103214941714125</c:v>
                </c:pt>
                <c:pt idx="6673">
                  <c:v>-3.9649788347253447</c:v>
                </c:pt>
                <c:pt idx="6674">
                  <c:v>0.10060394093840566</c:v>
                </c:pt>
                <c:pt idx="6675">
                  <c:v>-0.65858347552127738</c:v>
                </c:pt>
                <c:pt idx="6676">
                  <c:v>4.9947633516338525</c:v>
                </c:pt>
                <c:pt idx="6677">
                  <c:v>0.31741261376486912</c:v>
                </c:pt>
                <c:pt idx="6678">
                  <c:v>2.2123381018546633</c:v>
                </c:pt>
                <c:pt idx="6679">
                  <c:v>0.14117606296069449</c:v>
                </c:pt>
                <c:pt idx="6680">
                  <c:v>-0.20057925948461316</c:v>
                </c:pt>
                <c:pt idx="6681">
                  <c:v>-7.3462161941021065E-2</c:v>
                </c:pt>
                <c:pt idx="6682">
                  <c:v>7.8002512001272867E-2</c:v>
                </c:pt>
                <c:pt idx="6683">
                  <c:v>4.4826087232281404</c:v>
                </c:pt>
                <c:pt idx="6684">
                  <c:v>7.6462586799900292</c:v>
                </c:pt>
                <c:pt idx="6685">
                  <c:v>-0.58496250072115608</c:v>
                </c:pt>
                <c:pt idx="6686">
                  <c:v>-7.6486571760385464</c:v>
                </c:pt>
                <c:pt idx="6687">
                  <c:v>1.9436479464410076E-2</c:v>
                </c:pt>
                <c:pt idx="6688">
                  <c:v>0.42884329880387417</c:v>
                </c:pt>
                <c:pt idx="6689">
                  <c:v>0.49665126483249583</c:v>
                </c:pt>
                <c:pt idx="6690">
                  <c:v>0.24575641440195831</c:v>
                </c:pt>
                <c:pt idx="6691">
                  <c:v>-6.5250904578056674E-3</c:v>
                </c:pt>
                <c:pt idx="6692">
                  <c:v>9.4636874138075269E-2</c:v>
                </c:pt>
                <c:pt idx="6693">
                  <c:v>-7.490798720079804E-2</c:v>
                </c:pt>
                <c:pt idx="6694">
                  <c:v>5.7548875021634682</c:v>
                </c:pt>
                <c:pt idx="6695">
                  <c:v>0.15102300166762189</c:v>
                </c:pt>
                <c:pt idx="6696">
                  <c:v>1.2954558835261711</c:v>
                </c:pt>
                <c:pt idx="6697">
                  <c:v>-0.34586905981409699</c:v>
                </c:pt>
                <c:pt idx="6698">
                  <c:v>0.13990556951212199</c:v>
                </c:pt>
                <c:pt idx="6699">
                  <c:v>0.26059122990546474</c:v>
                </c:pt>
                <c:pt idx="6700">
                  <c:v>-0.4974996594708167</c:v>
                </c:pt>
                <c:pt idx="6701">
                  <c:v>2.9747343394051932E-2</c:v>
                </c:pt>
                <c:pt idx="6702">
                  <c:v>-0.15301161850596609</c:v>
                </c:pt>
                <c:pt idx="6703">
                  <c:v>0.36872230636630354</c:v>
                </c:pt>
                <c:pt idx="6704">
                  <c:v>0.48409367287156646</c:v>
                </c:pt>
                <c:pt idx="6705">
                  <c:v>-0.31996390800684849</c:v>
                </c:pt>
                <c:pt idx="6706">
                  <c:v>0.33230819807307382</c:v>
                </c:pt>
                <c:pt idx="6707">
                  <c:v>-0.32077038849310785</c:v>
                </c:pt>
                <c:pt idx="6708">
                  <c:v>2.5010969405732943</c:v>
                </c:pt>
                <c:pt idx="6709">
                  <c:v>5.9228321394775394</c:v>
                </c:pt>
                <c:pt idx="6710">
                  <c:v>0.99284020842713405</c:v>
                </c:pt>
                <c:pt idx="6711">
                  <c:v>0.2274104961030724</c:v>
                </c:pt>
                <c:pt idx="6712">
                  <c:v>0.45305082521557483</c:v>
                </c:pt>
                <c:pt idx="6713">
                  <c:v>3.6525876025114187E-2</c:v>
                </c:pt>
                <c:pt idx="6714">
                  <c:v>1.296241451223713</c:v>
                </c:pt>
                <c:pt idx="6715">
                  <c:v>0.72499295250013007</c:v>
                </c:pt>
                <c:pt idx="6716">
                  <c:v>0.24731005354077737</c:v>
                </c:pt>
                <c:pt idx="6717">
                  <c:v>-0.34348423825380986</c:v>
                </c:pt>
                <c:pt idx="6718">
                  <c:v>-1.5896465796439723</c:v>
                </c:pt>
                <c:pt idx="6719">
                  <c:v>-7.0660891904577721</c:v>
                </c:pt>
                <c:pt idx="6720">
                  <c:v>-0.82140269654323694</c:v>
                </c:pt>
                <c:pt idx="6721">
                  <c:v>0.16265033764455852</c:v>
                </c:pt>
                <c:pt idx="6722">
                  <c:v>-1.7693870718585836</c:v>
                </c:pt>
                <c:pt idx="6723">
                  <c:v>0.22102005971963248</c:v>
                </c:pt>
                <c:pt idx="6724">
                  <c:v>6.0732489820306386</c:v>
                </c:pt>
                <c:pt idx="6725">
                  <c:v>-6.0732489820306386</c:v>
                </c:pt>
                <c:pt idx="6726">
                  <c:v>8.0624959257337636</c:v>
                </c:pt>
                <c:pt idx="6727">
                  <c:v>0.88116568769413528</c:v>
                </c:pt>
                <c:pt idx="6728">
                  <c:v>1.2490403466334602E-2</c:v>
                </c:pt>
                <c:pt idx="6729">
                  <c:v>-2.2311296634920845</c:v>
                </c:pt>
                <c:pt idx="6730">
                  <c:v>8.8683081332894673</c:v>
                </c:pt>
                <c:pt idx="6731">
                  <c:v>11.228818690495881</c:v>
                </c:pt>
                <c:pt idx="6732">
                  <c:v>9.0492573405606486E-2</c:v>
                </c:pt>
                <c:pt idx="6733">
                  <c:v>-6.1380899990079528E-2</c:v>
                </c:pt>
                <c:pt idx="6734">
                  <c:v>0.10340149788433627</c:v>
                </c:pt>
                <c:pt idx="6735">
                  <c:v>0.28077077013060231</c:v>
                </c:pt>
                <c:pt idx="6736">
                  <c:v>9.6287011977768868E-3</c:v>
                </c:pt>
                <c:pt idx="6737">
                  <c:v>-0.18691699048620414</c:v>
                </c:pt>
                <c:pt idx="6738">
                  <c:v>-2.0437112902164434</c:v>
                </c:pt>
                <c:pt idx="6739">
                  <c:v>6.5588341627576888E-2</c:v>
                </c:pt>
                <c:pt idx="6740">
                  <c:v>-10.759888183221834</c:v>
                </c:pt>
                <c:pt idx="6741">
                  <c:v>3.9136816411522966</c:v>
                </c:pt>
                <c:pt idx="6742">
                  <c:v>0.43295940727610632</c:v>
                </c:pt>
                <c:pt idx="6743">
                  <c:v>-3.2180405749150189E-2</c:v>
                </c:pt>
                <c:pt idx="6744">
                  <c:v>9.9535673550914375E-2</c:v>
                </c:pt>
                <c:pt idx="6745">
                  <c:v>2.4970362677258677</c:v>
                </c:pt>
                <c:pt idx="6746">
                  <c:v>4.627554377445624</c:v>
                </c:pt>
                <c:pt idx="6747">
                  <c:v>13.394284043747493</c:v>
                </c:pt>
                <c:pt idx="6748">
                  <c:v>0.19153145763168736</c:v>
                </c:pt>
                <c:pt idx="6749">
                  <c:v>0.9107326619029128</c:v>
                </c:pt>
                <c:pt idx="6750">
                  <c:v>-0.23446525363702278</c:v>
                </c:pt>
                <c:pt idx="6751">
                  <c:v>0.17283659686221553</c:v>
                </c:pt>
                <c:pt idx="6752">
                  <c:v>-0.11466694217207771</c:v>
                </c:pt>
                <c:pt idx="6753">
                  <c:v>-0.91576346283196841</c:v>
                </c:pt>
                <c:pt idx="6754">
                  <c:v>0.16382480190589421</c:v>
                </c:pt>
                <c:pt idx="6755">
                  <c:v>-1.1882037351606207</c:v>
                </c:pt>
                <c:pt idx="6756">
                  <c:v>0.3410369178350669</c:v>
                </c:pt>
                <c:pt idx="6757">
                  <c:v>0.21864028647534031</c:v>
                </c:pt>
                <c:pt idx="6758">
                  <c:v>0.24894864953025664</c:v>
                </c:pt>
                <c:pt idx="6759">
                  <c:v>0.30875270613962874</c:v>
                </c:pt>
                <c:pt idx="6760">
                  <c:v>0.14809863898913361</c:v>
                </c:pt>
                <c:pt idx="6761">
                  <c:v>-0.2848973639423954</c:v>
                </c:pt>
                <c:pt idx="6762">
                  <c:v>2.9035287880665988</c:v>
                </c:pt>
                <c:pt idx="6763">
                  <c:v>10.644156719937438</c:v>
                </c:pt>
                <c:pt idx="6764">
                  <c:v>-0.17687776208407915</c:v>
                </c:pt>
                <c:pt idx="6765">
                  <c:v>-0.1007629769349169</c:v>
                </c:pt>
                <c:pt idx="6766">
                  <c:v>-1.0674420438410612</c:v>
                </c:pt>
                <c:pt idx="6767">
                  <c:v>0.4288432988038744</c:v>
                </c:pt>
                <c:pt idx="6768">
                  <c:v>0.25119530906293214</c:v>
                </c:pt>
                <c:pt idx="6769">
                  <c:v>-9.5798491919121487E-2</c:v>
                </c:pt>
                <c:pt idx="6770">
                  <c:v>0.52674788677586071</c:v>
                </c:pt>
                <c:pt idx="6771">
                  <c:v>-0.99284020842713405</c:v>
                </c:pt>
                <c:pt idx="6772">
                  <c:v>-1.7062522938170888</c:v>
                </c:pt>
                <c:pt idx="6773">
                  <c:v>-1.2867108864757162</c:v>
                </c:pt>
                <c:pt idx="6774">
                  <c:v>-3.8594442448088855</c:v>
                </c:pt>
                <c:pt idx="6775">
                  <c:v>0.45091453560744038</c:v>
                </c:pt>
                <c:pt idx="6776">
                  <c:v>10.147204924942228</c:v>
                </c:pt>
                <c:pt idx="6777">
                  <c:v>1.3088274823617354</c:v>
                </c:pt>
                <c:pt idx="6778">
                  <c:v>-12.468369487109527</c:v>
                </c:pt>
                <c:pt idx="6779">
                  <c:v>1.3316214910912063</c:v>
                </c:pt>
                <c:pt idx="6780">
                  <c:v>7.5468944598876373</c:v>
                </c:pt>
                <c:pt idx="6781">
                  <c:v>1.5496819263183021</c:v>
                </c:pt>
                <c:pt idx="6782">
                  <c:v>1.0805237050251113</c:v>
                </c:pt>
                <c:pt idx="6783">
                  <c:v>7.0660891904577738</c:v>
                </c:pt>
                <c:pt idx="6784">
                  <c:v>0.77333798383116814</c:v>
                </c:pt>
                <c:pt idx="6785">
                  <c:v>-0.89147554322183065</c:v>
                </c:pt>
                <c:pt idx="6786">
                  <c:v>9.8672787397096631</c:v>
                </c:pt>
                <c:pt idx="6787">
                  <c:v>-0.22239242133644802</c:v>
                </c:pt>
                <c:pt idx="6788">
                  <c:v>10.146780789986687</c:v>
                </c:pt>
                <c:pt idx="6789">
                  <c:v>3.6244908649077936</c:v>
                </c:pt>
                <c:pt idx="6790">
                  <c:v>-2.8744691179161412</c:v>
                </c:pt>
                <c:pt idx="6791">
                  <c:v>2.0373481587723039</c:v>
                </c:pt>
                <c:pt idx="6792">
                  <c:v>0.1747884133613524</c:v>
                </c:pt>
                <c:pt idx="6793">
                  <c:v>-0.99820000595378944</c:v>
                </c:pt>
                <c:pt idx="6794">
                  <c:v>-0.62496056865307503</c:v>
                </c:pt>
                <c:pt idx="6795">
                  <c:v>5.7142455176661233</c:v>
                </c:pt>
                <c:pt idx="6796">
                  <c:v>-0.3479233034203067</c:v>
                </c:pt>
                <c:pt idx="6797">
                  <c:v>1.0693628337477723</c:v>
                </c:pt>
                <c:pt idx="6798">
                  <c:v>0.45853021589576493</c:v>
                </c:pt>
                <c:pt idx="6799">
                  <c:v>1.0772012373120343</c:v>
                </c:pt>
                <c:pt idx="6800">
                  <c:v>-7.4945222831056597</c:v>
                </c:pt>
                <c:pt idx="6801">
                  <c:v>9.310940439148116E-2</c:v>
                </c:pt>
                <c:pt idx="6802">
                  <c:v>1.5542732966500159</c:v>
                </c:pt>
                <c:pt idx="6803">
                  <c:v>0.16349873228287956</c:v>
                </c:pt>
                <c:pt idx="6804">
                  <c:v>0.22222080472518391</c:v>
                </c:pt>
                <c:pt idx="6805">
                  <c:v>7.1161028921238934E-2</c:v>
                </c:pt>
                <c:pt idx="6806">
                  <c:v>-0.12005575201770768</c:v>
                </c:pt>
                <c:pt idx="6807">
                  <c:v>7.1161028921238934E-2</c:v>
                </c:pt>
                <c:pt idx="6808">
                  <c:v>0.25481389902882534</c:v>
                </c:pt>
                <c:pt idx="6809">
                  <c:v>0.94656074103853971</c:v>
                </c:pt>
                <c:pt idx="6810">
                  <c:v>0.21370669347022597</c:v>
                </c:pt>
                <c:pt idx="6811">
                  <c:v>-0.83052577032854402</c:v>
                </c:pt>
                <c:pt idx="6812">
                  <c:v>6.6860844251640223</c:v>
                </c:pt>
                <c:pt idx="6813">
                  <c:v>13.425215903299385</c:v>
                </c:pt>
                <c:pt idx="6814">
                  <c:v>-1.3248722133868727</c:v>
                </c:pt>
                <c:pt idx="6815">
                  <c:v>7.0660891904577738</c:v>
                </c:pt>
                <c:pt idx="6816">
                  <c:v>0.58376275425626512</c:v>
                </c:pt>
                <c:pt idx="6817">
                  <c:v>-0.42269107182227933</c:v>
                </c:pt>
                <c:pt idx="6818">
                  <c:v>1.2254201140340164</c:v>
                </c:pt>
                <c:pt idx="6819">
                  <c:v>0.1926450779423961</c:v>
                </c:pt>
                <c:pt idx="6820">
                  <c:v>1.0131753887477331</c:v>
                </c:pt>
                <c:pt idx="6821">
                  <c:v>-0.1480986389891337</c:v>
                </c:pt>
                <c:pt idx="6822">
                  <c:v>3.9235163283100026E-2</c:v>
                </c:pt>
                <c:pt idx="6823">
                  <c:v>-12.013322673425447</c:v>
                </c:pt>
                <c:pt idx="6824">
                  <c:v>0.44331814131749114</c:v>
                </c:pt>
                <c:pt idx="6825">
                  <c:v>8.6450579349844769</c:v>
                </c:pt>
                <c:pt idx="6826">
                  <c:v>-0.36257007938470809</c:v>
                </c:pt>
                <c:pt idx="6827">
                  <c:v>7.594885323329871E-2</c:v>
                </c:pt>
                <c:pt idx="6828">
                  <c:v>13.433976574415976</c:v>
                </c:pt>
                <c:pt idx="6829">
                  <c:v>0.31194400631474006</c:v>
                </c:pt>
                <c:pt idx="6830">
                  <c:v>-2.7030205969148562E-2</c:v>
                </c:pt>
                <c:pt idx="6831">
                  <c:v>2.8921622584579638</c:v>
                </c:pt>
                <c:pt idx="6832">
                  <c:v>-0.10052687595396445</c:v>
                </c:pt>
                <c:pt idx="6833">
                  <c:v>0.70955013658580568</c:v>
                </c:pt>
                <c:pt idx="6834">
                  <c:v>1.7819993477807097</c:v>
                </c:pt>
                <c:pt idx="6835">
                  <c:v>-6.0732489820306386</c:v>
                </c:pt>
                <c:pt idx="6836">
                  <c:v>11.146568675740786</c:v>
                </c:pt>
                <c:pt idx="6837">
                  <c:v>12.582534050319204</c:v>
                </c:pt>
                <c:pt idx="6838">
                  <c:v>0.51612362439315829</c:v>
                </c:pt>
                <c:pt idx="6839">
                  <c:v>-3.4351504790776879E-2</c:v>
                </c:pt>
                <c:pt idx="6840">
                  <c:v>-7.3419753411680744E-3</c:v>
                </c:pt>
                <c:pt idx="6841">
                  <c:v>0.36153216923858345</c:v>
                </c:pt>
                <c:pt idx="6842">
                  <c:v>0.31625934480067031</c:v>
                </c:pt>
                <c:pt idx="6843">
                  <c:v>1.4020470314934311E-2</c:v>
                </c:pt>
                <c:pt idx="6844">
                  <c:v>-7.6066657915590724E-2</c:v>
                </c:pt>
                <c:pt idx="6845">
                  <c:v>-0.13326653086346404</c:v>
                </c:pt>
                <c:pt idx="6846">
                  <c:v>0.17824531765206567</c:v>
                </c:pt>
                <c:pt idx="6847">
                  <c:v>-9.6450579349844787</c:v>
                </c:pt>
                <c:pt idx="6848">
                  <c:v>-3.3474704551087753E-2</c:v>
                </c:pt>
                <c:pt idx="6849">
                  <c:v>0.14529955314897344</c:v>
                </c:pt>
                <c:pt idx="6850">
                  <c:v>-0.25331540109834166</c:v>
                </c:pt>
                <c:pt idx="6851">
                  <c:v>0.13082907034063987</c:v>
                </c:pt>
                <c:pt idx="6852">
                  <c:v>0.18057224564182084</c:v>
                </c:pt>
                <c:pt idx="6853">
                  <c:v>0.11844145729753942</c:v>
                </c:pt>
                <c:pt idx="6854">
                  <c:v>2.6744147641586098</c:v>
                </c:pt>
                <c:pt idx="6855">
                  <c:v>0.18003502908715327</c:v>
                </c:pt>
                <c:pt idx="6856">
                  <c:v>0.33716797294765471</c:v>
                </c:pt>
                <c:pt idx="6857">
                  <c:v>0.23236271009137632</c:v>
                </c:pt>
                <c:pt idx="6858">
                  <c:v>12.167418145831739</c:v>
                </c:pt>
                <c:pt idx="6859">
                  <c:v>-1.1404763272249362E-2</c:v>
                </c:pt>
                <c:pt idx="6860">
                  <c:v>3.9099819688940572E-2</c:v>
                </c:pt>
                <c:pt idx="6861">
                  <c:v>7.5948853233298419E-2</c:v>
                </c:pt>
                <c:pt idx="6862">
                  <c:v>9.3109404391481757E-2</c:v>
                </c:pt>
                <c:pt idx="6863">
                  <c:v>-9.6450579349844787</c:v>
                </c:pt>
                <c:pt idx="6864">
                  <c:v>0.65884992517511931</c:v>
                </c:pt>
                <c:pt idx="6865">
                  <c:v>0.23446525363702297</c:v>
                </c:pt>
                <c:pt idx="6866">
                  <c:v>0.15077995217560922</c:v>
                </c:pt>
                <c:pt idx="6867">
                  <c:v>5.7333175065951321E-2</c:v>
                </c:pt>
                <c:pt idx="6868">
                  <c:v>0.23521646169403118</c:v>
                </c:pt>
                <c:pt idx="6869">
                  <c:v>0.68997867179681183</c:v>
                </c:pt>
                <c:pt idx="6870">
                  <c:v>1.1049695596015421</c:v>
                </c:pt>
                <c:pt idx="6871">
                  <c:v>9.3976148209013774E-2</c:v>
                </c:pt>
                <c:pt idx="6872">
                  <c:v>-0.38176134440454562</c:v>
                </c:pt>
                <c:pt idx="6873">
                  <c:v>8.7462841250339707E-2</c:v>
                </c:pt>
                <c:pt idx="6874">
                  <c:v>0.65400414515080729</c:v>
                </c:pt>
                <c:pt idx="6875">
                  <c:v>0.24441872766644687</c:v>
                </c:pt>
                <c:pt idx="6876">
                  <c:v>0.28575448233387724</c:v>
                </c:pt>
                <c:pt idx="6877">
                  <c:v>1.2660278771794893</c:v>
                </c:pt>
                <c:pt idx="6878">
                  <c:v>0.92248783652247857</c:v>
                </c:pt>
                <c:pt idx="6879">
                  <c:v>-0.8922861826997468</c:v>
                </c:pt>
                <c:pt idx="6880">
                  <c:v>1.9022141083990456</c:v>
                </c:pt>
                <c:pt idx="6881">
                  <c:v>-1.2192424309127985</c:v>
                </c:pt>
                <c:pt idx="6882">
                  <c:v>1.1728365968622156</c:v>
                </c:pt>
                <c:pt idx="6883">
                  <c:v>1.1036226310741575</c:v>
                </c:pt>
                <c:pt idx="6884">
                  <c:v>-0.24392558288608923</c:v>
                </c:pt>
                <c:pt idx="6885">
                  <c:v>-1.669401861399713</c:v>
                </c:pt>
                <c:pt idx="6886">
                  <c:v>0.89308479608348801</c:v>
                </c:pt>
                <c:pt idx="6887">
                  <c:v>0.60572106088795374</c:v>
                </c:pt>
                <c:pt idx="6888">
                  <c:v>10.644457187509261</c:v>
                </c:pt>
                <c:pt idx="6889">
                  <c:v>8.3822637581148367</c:v>
                </c:pt>
                <c:pt idx="6890">
                  <c:v>1.3550949588225618</c:v>
                </c:pt>
                <c:pt idx="6891">
                  <c:v>13.904415102592719</c:v>
                </c:pt>
                <c:pt idx="6892">
                  <c:v>0.35614381022527508</c:v>
                </c:pt>
                <c:pt idx="6893">
                  <c:v>0.77051815387723299</c:v>
                </c:pt>
                <c:pt idx="6894">
                  <c:v>2.0611638626783959</c:v>
                </c:pt>
                <c:pt idx="6895">
                  <c:v>8.7347096202258374</c:v>
                </c:pt>
                <c:pt idx="6896">
                  <c:v>0.55374377011043585</c:v>
                </c:pt>
                <c:pt idx="6897">
                  <c:v>-2.3438207007362046</c:v>
                </c:pt>
                <c:pt idx="6898">
                  <c:v>0.71165450563701815</c:v>
                </c:pt>
                <c:pt idx="6899">
                  <c:v>2.5813602640409608</c:v>
                </c:pt>
                <c:pt idx="6900">
                  <c:v>4.0542369650808414</c:v>
                </c:pt>
                <c:pt idx="6901">
                  <c:v>-0.23319917629303075</c:v>
                </c:pt>
                <c:pt idx="6902">
                  <c:v>0.86184085477052996</c:v>
                </c:pt>
                <c:pt idx="6903">
                  <c:v>0.92122288661588281</c:v>
                </c:pt>
                <c:pt idx="6904">
                  <c:v>-0.74561746441911503</c:v>
                </c:pt>
                <c:pt idx="6905">
                  <c:v>1.9874469496569156</c:v>
                </c:pt>
                <c:pt idx="6906">
                  <c:v>-0.11300896182918629</c:v>
                </c:pt>
                <c:pt idx="6907">
                  <c:v>-17.002880926703799</c:v>
                </c:pt>
                <c:pt idx="6908">
                  <c:v>0.29372691667410994</c:v>
                </c:pt>
                <c:pt idx="6909">
                  <c:v>-15.238827652906503</c:v>
                </c:pt>
                <c:pt idx="6910">
                  <c:v>0.60726116782993045</c:v>
                </c:pt>
                <c:pt idx="6911">
                  <c:v>-4.3001374336256535E-3</c:v>
                </c:pt>
                <c:pt idx="6912">
                  <c:v>7.2927476715615631</c:v>
                </c:pt>
                <c:pt idx="6913">
                  <c:v>0.20888815698670035</c:v>
                </c:pt>
                <c:pt idx="6914">
                  <c:v>2.2247869364768302</c:v>
                </c:pt>
                <c:pt idx="6915">
                  <c:v>-0.84472177452208885</c:v>
                </c:pt>
                <c:pt idx="6916">
                  <c:v>0.26602764617742658</c:v>
                </c:pt>
                <c:pt idx="6917">
                  <c:v>-7.6486571760385464</c:v>
                </c:pt>
                <c:pt idx="6918">
                  <c:v>0.29001628765809273</c:v>
                </c:pt>
                <c:pt idx="6919">
                  <c:v>-1.5837609556855266</c:v>
                </c:pt>
                <c:pt idx="6920">
                  <c:v>10.451211111832329</c:v>
                </c:pt>
                <c:pt idx="6921">
                  <c:v>-1.3905548140795003</c:v>
                </c:pt>
                <c:pt idx="6922">
                  <c:v>-12.307011018304399</c:v>
                </c:pt>
                <c:pt idx="6923">
                  <c:v>0.26678654069490138</c:v>
                </c:pt>
                <c:pt idx="6924">
                  <c:v>9.8035930032614065</c:v>
                </c:pt>
                <c:pt idx="6925">
                  <c:v>3.3087527061396287</c:v>
                </c:pt>
                <c:pt idx="6926">
                  <c:v>6.6190279694466503E-2</c:v>
                </c:pt>
                <c:pt idx="6927">
                  <c:v>7.0660891904577738</c:v>
                </c:pt>
                <c:pt idx="6928">
                  <c:v>0.18442457113742758</c:v>
                </c:pt>
                <c:pt idx="6929">
                  <c:v>-0.62803122261304234</c:v>
                </c:pt>
                <c:pt idx="6930">
                  <c:v>-0.19052190604942615</c:v>
                </c:pt>
                <c:pt idx="6931">
                  <c:v>3.036715591988421</c:v>
                </c:pt>
                <c:pt idx="6932">
                  <c:v>2.0588936890535683</c:v>
                </c:pt>
                <c:pt idx="6933">
                  <c:v>1.7369655941662057</c:v>
                </c:pt>
                <c:pt idx="6934">
                  <c:v>0</c:v>
                </c:pt>
                <c:pt idx="6935">
                  <c:v>0.35509495882256176</c:v>
                </c:pt>
                <c:pt idx="6936">
                  <c:v>0.88803156835720287</c:v>
                </c:pt>
                <c:pt idx="6937">
                  <c:v>1.0493972015809412</c:v>
                </c:pt>
                <c:pt idx="6938">
                  <c:v>-1.2555384785705468</c:v>
                </c:pt>
                <c:pt idx="6939">
                  <c:v>1.1620567581089731</c:v>
                </c:pt>
                <c:pt idx="6940">
                  <c:v>0.17161137807019905</c:v>
                </c:pt>
                <c:pt idx="6941">
                  <c:v>8.0624959257337636</c:v>
                </c:pt>
                <c:pt idx="6942">
                  <c:v>-5.5853234733517242E-2</c:v>
                </c:pt>
                <c:pt idx="6943">
                  <c:v>2.1235145364853545</c:v>
                </c:pt>
                <c:pt idx="6944">
                  <c:v>1.538246001814126</c:v>
                </c:pt>
                <c:pt idx="6945">
                  <c:v>-0.14325705098023273</c:v>
                </c:pt>
                <c:pt idx="6946">
                  <c:v>0.40793061278458392</c:v>
                </c:pt>
                <c:pt idx="6947">
                  <c:v>12.287808556012996</c:v>
                </c:pt>
                <c:pt idx="6948">
                  <c:v>0.13341334763872864</c:v>
                </c:pt>
                <c:pt idx="6949">
                  <c:v>8.6438561897747253</c:v>
                </c:pt>
                <c:pt idx="6950">
                  <c:v>-0.99760150395148339</c:v>
                </c:pt>
                <c:pt idx="6951">
                  <c:v>-0.21054845194975727</c:v>
                </c:pt>
                <c:pt idx="6952">
                  <c:v>3.6711778356521341E-2</c:v>
                </c:pt>
                <c:pt idx="6953">
                  <c:v>4.046130971866468</c:v>
                </c:pt>
                <c:pt idx="6954">
                  <c:v>6.0732489820306386</c:v>
                </c:pt>
                <c:pt idx="6955">
                  <c:v>-12.362765744153956</c:v>
                </c:pt>
                <c:pt idx="6956">
                  <c:v>5.9228321394775394</c:v>
                </c:pt>
                <c:pt idx="6957">
                  <c:v>3.8073549220576046</c:v>
                </c:pt>
                <c:pt idx="6958">
                  <c:v>-0.19404779564248617</c:v>
                </c:pt>
                <c:pt idx="6959">
                  <c:v>-0.67807190511263793</c:v>
                </c:pt>
                <c:pt idx="6960">
                  <c:v>-1.4506221168705096</c:v>
                </c:pt>
                <c:pt idx="6961">
                  <c:v>3.6244908649077936</c:v>
                </c:pt>
                <c:pt idx="6962">
                  <c:v>9.9667457608995313</c:v>
                </c:pt>
                <c:pt idx="6963">
                  <c:v>9.5196362528432132</c:v>
                </c:pt>
                <c:pt idx="6964">
                  <c:v>-2.3219796187901873</c:v>
                </c:pt>
                <c:pt idx="6965">
                  <c:v>1.1837689496578918</c:v>
                </c:pt>
                <c:pt idx="6966">
                  <c:v>0.10691520391651189</c:v>
                </c:pt>
                <c:pt idx="6967">
                  <c:v>0.80735492205760429</c:v>
                </c:pt>
                <c:pt idx="6968">
                  <c:v>0</c:v>
                </c:pt>
                <c:pt idx="6969">
                  <c:v>0.2479275134435858</c:v>
                </c:pt>
                <c:pt idx="6970">
                  <c:v>-2.6260190633218616E-2</c:v>
                </c:pt>
                <c:pt idx="6971">
                  <c:v>-1.3299654139527806</c:v>
                </c:pt>
                <c:pt idx="6972">
                  <c:v>6.267085824528254E-2</c:v>
                </c:pt>
                <c:pt idx="6973">
                  <c:v>-1.5809627891465741</c:v>
                </c:pt>
                <c:pt idx="6974">
                  <c:v>0.49161202438644713</c:v>
                </c:pt>
                <c:pt idx="6975">
                  <c:v>-0.12308846586302438</c:v>
                </c:pt>
                <c:pt idx="6976">
                  <c:v>-0.11321061044799077</c:v>
                </c:pt>
                <c:pt idx="6977">
                  <c:v>11.518325307690866</c:v>
                </c:pt>
                <c:pt idx="6978">
                  <c:v>-0.58256798558077327</c:v>
                </c:pt>
                <c:pt idx="6979">
                  <c:v>6.0300388263813831</c:v>
                </c:pt>
                <c:pt idx="6980">
                  <c:v>-0.76553474636297703</c:v>
                </c:pt>
                <c:pt idx="6981">
                  <c:v>0.61667136044849424</c:v>
                </c:pt>
                <c:pt idx="6982">
                  <c:v>1.9984231608569643</c:v>
                </c:pt>
                <c:pt idx="6983">
                  <c:v>-0.71036589522013105</c:v>
                </c:pt>
                <c:pt idx="6984">
                  <c:v>2</c:v>
                </c:pt>
                <c:pt idx="6985">
                  <c:v>-3.5968041133656734</c:v>
                </c:pt>
                <c:pt idx="6986">
                  <c:v>12.468454344036344</c:v>
                </c:pt>
                <c:pt idx="6987">
                  <c:v>5.9706246124267649E-2</c:v>
                </c:pt>
                <c:pt idx="6988">
                  <c:v>0.22205942767290626</c:v>
                </c:pt>
                <c:pt idx="6989">
                  <c:v>0.63893219602946671</c:v>
                </c:pt>
                <c:pt idx="6990">
                  <c:v>-1.9598786959648251</c:v>
                </c:pt>
                <c:pt idx="6991">
                  <c:v>0.52298847946604943</c:v>
                </c:pt>
                <c:pt idx="6992">
                  <c:v>1.9851011236206615</c:v>
                </c:pt>
                <c:pt idx="6993">
                  <c:v>-0.51150033878013479</c:v>
                </c:pt>
                <c:pt idx="6994">
                  <c:v>0.5652801348594565</c:v>
                </c:pt>
                <c:pt idx="6995">
                  <c:v>1.1438025350921945</c:v>
                </c:pt>
                <c:pt idx="6996">
                  <c:v>-5.1097989282637819E-2</c:v>
                </c:pt>
                <c:pt idx="6997">
                  <c:v>0.21394746367119991</c:v>
                </c:pt>
                <c:pt idx="6998">
                  <c:v>0.11182860173807097</c:v>
                </c:pt>
                <c:pt idx="6999">
                  <c:v>-5.8728327709942206E-2</c:v>
                </c:pt>
                <c:pt idx="7000">
                  <c:v>-0.7289917362942302</c:v>
                </c:pt>
                <c:pt idx="7001">
                  <c:v>1.5715419849588348</c:v>
                </c:pt>
                <c:pt idx="7002">
                  <c:v>8.0618460208284323E-2</c:v>
                </c:pt>
                <c:pt idx="7003">
                  <c:v>-1.067563283812635</c:v>
                </c:pt>
                <c:pt idx="7004">
                  <c:v>4.2158663042112874</c:v>
                </c:pt>
                <c:pt idx="7005">
                  <c:v>4.1284846601690424</c:v>
                </c:pt>
                <c:pt idx="7006">
                  <c:v>0.92764915577531604</c:v>
                </c:pt>
                <c:pt idx="7007">
                  <c:v>0.43309298396625229</c:v>
                </c:pt>
                <c:pt idx="7008">
                  <c:v>6.9754681685335523E-2</c:v>
                </c:pt>
                <c:pt idx="7009">
                  <c:v>0.71116959328886842</c:v>
                </c:pt>
                <c:pt idx="7010">
                  <c:v>0.38332863955150565</c:v>
                </c:pt>
                <c:pt idx="7011">
                  <c:v>-0.2961320940100246</c:v>
                </c:pt>
                <c:pt idx="7012">
                  <c:v>1.7174127967448054</c:v>
                </c:pt>
                <c:pt idx="7013">
                  <c:v>6.7365865295004088E-2</c:v>
                </c:pt>
                <c:pt idx="7014">
                  <c:v>0.45853021589576537</c:v>
                </c:pt>
                <c:pt idx="7015">
                  <c:v>0.67172689195661628</c:v>
                </c:pt>
                <c:pt idx="7016">
                  <c:v>-10.451211111832329</c:v>
                </c:pt>
                <c:pt idx="7017">
                  <c:v>0.75002174699165247</c:v>
                </c:pt>
                <c:pt idx="7018">
                  <c:v>3.2477623517174217E-2</c:v>
                </c:pt>
                <c:pt idx="7019">
                  <c:v>0.23644019582208076</c:v>
                </c:pt>
                <c:pt idx="7020">
                  <c:v>-0.37314141424001518</c:v>
                </c:pt>
                <c:pt idx="7021">
                  <c:v>-5.318162537450865E-2</c:v>
                </c:pt>
                <c:pt idx="7022">
                  <c:v>-6.6950243924626812E-2</c:v>
                </c:pt>
                <c:pt idx="7023">
                  <c:v>0.35428346819974793</c:v>
                </c:pt>
                <c:pt idx="7024">
                  <c:v>0.99284020842713383</c:v>
                </c:pt>
                <c:pt idx="7025">
                  <c:v>1.7123173549462856</c:v>
                </c:pt>
                <c:pt idx="7026">
                  <c:v>1.3702236519281434</c:v>
                </c:pt>
                <c:pt idx="7027">
                  <c:v>-7.6486571760385464</c:v>
                </c:pt>
                <c:pt idx="7028">
                  <c:v>1.2487678367607455</c:v>
                </c:pt>
                <c:pt idx="7029">
                  <c:v>0.66025062802539314</c:v>
                </c:pt>
                <c:pt idx="7030">
                  <c:v>-0.13348300547425218</c:v>
                </c:pt>
                <c:pt idx="7031">
                  <c:v>-0.27930557500827713</c:v>
                </c:pt>
                <c:pt idx="7032">
                  <c:v>0.17367488569515005</c:v>
                </c:pt>
                <c:pt idx="7033">
                  <c:v>0.53667025675149482</c:v>
                </c:pt>
                <c:pt idx="7034">
                  <c:v>3.2769621620475968E-2</c:v>
                </c:pt>
                <c:pt idx="7035">
                  <c:v>2.7691733869048277E-2</c:v>
                </c:pt>
                <c:pt idx="7036">
                  <c:v>0.66742466091312924</c:v>
                </c:pt>
                <c:pt idx="7037">
                  <c:v>0.30189034165081741</c:v>
                </c:pt>
                <c:pt idx="7038">
                  <c:v>1.3362833878644327</c:v>
                </c:pt>
                <c:pt idx="7039">
                  <c:v>0.51037318430047274</c:v>
                </c:pt>
                <c:pt idx="7040">
                  <c:v>0.76138906810542351</c:v>
                </c:pt>
                <c:pt idx="7041">
                  <c:v>0.52807743717950584</c:v>
                </c:pt>
                <c:pt idx="7042">
                  <c:v>4.1404812235498305</c:v>
                </c:pt>
                <c:pt idx="7043">
                  <c:v>0.68589140957193717</c:v>
                </c:pt>
                <c:pt idx="7044">
                  <c:v>0.1926450779423961</c:v>
                </c:pt>
                <c:pt idx="7045">
                  <c:v>0.64966819010897148</c:v>
                </c:pt>
                <c:pt idx="7046">
                  <c:v>0.66449595583376109</c:v>
                </c:pt>
                <c:pt idx="7047">
                  <c:v>0.16411937976110655</c:v>
                </c:pt>
                <c:pt idx="7048">
                  <c:v>3.188406101978631E-2</c:v>
                </c:pt>
                <c:pt idx="7049">
                  <c:v>-3.2034265038149176E-16</c:v>
                </c:pt>
                <c:pt idx="7050">
                  <c:v>9.7604427459966399</c:v>
                </c:pt>
                <c:pt idx="7051">
                  <c:v>0.60617898663085212</c:v>
                </c:pt>
                <c:pt idx="7052">
                  <c:v>0.28540221886224831</c:v>
                </c:pt>
                <c:pt idx="7053">
                  <c:v>0.22889284407924856</c:v>
                </c:pt>
                <c:pt idx="7054">
                  <c:v>0.56111575876678854</c:v>
                </c:pt>
                <c:pt idx="7055">
                  <c:v>-7.6486571760385464</c:v>
                </c:pt>
                <c:pt idx="7056">
                  <c:v>0.41503749927884398</c:v>
                </c:pt>
                <c:pt idx="7057">
                  <c:v>-0.18939795741589985</c:v>
                </c:pt>
                <c:pt idx="7058">
                  <c:v>0.17317379332066063</c:v>
                </c:pt>
                <c:pt idx="7059">
                  <c:v>-9.8672787397096631</c:v>
                </c:pt>
                <c:pt idx="7060">
                  <c:v>12.036173612553485</c:v>
                </c:pt>
                <c:pt idx="7061">
                  <c:v>5.3457748368417306</c:v>
                </c:pt>
                <c:pt idx="7062">
                  <c:v>4.1790244080673054</c:v>
                </c:pt>
                <c:pt idx="7063">
                  <c:v>-0.16411937976110666</c:v>
                </c:pt>
                <c:pt idx="7064">
                  <c:v>-12.800428089535748</c:v>
                </c:pt>
                <c:pt idx="7065">
                  <c:v>-12.929320060953852</c:v>
                </c:pt>
                <c:pt idx="7066">
                  <c:v>11.307011018304401</c:v>
                </c:pt>
                <c:pt idx="7067">
                  <c:v>3.5443205162238112</c:v>
                </c:pt>
                <c:pt idx="7068">
                  <c:v>-3.3760405900675368E-2</c:v>
                </c:pt>
                <c:pt idx="7069">
                  <c:v>-0.5662015726124946</c:v>
                </c:pt>
                <c:pt idx="7070">
                  <c:v>0.47804729680464414</c:v>
                </c:pt>
                <c:pt idx="7071">
                  <c:v>-0.10893437155316389</c:v>
                </c:pt>
                <c:pt idx="7072">
                  <c:v>1.5286267091186654</c:v>
                </c:pt>
                <c:pt idx="7073">
                  <c:v>0.30194372043320755</c:v>
                </c:pt>
                <c:pt idx="7074">
                  <c:v>-0.67814704352263799</c:v>
                </c:pt>
                <c:pt idx="7075">
                  <c:v>0.49749965947081659</c:v>
                </c:pt>
                <c:pt idx="7076">
                  <c:v>0.87446911791614124</c:v>
                </c:pt>
                <c:pt idx="7077">
                  <c:v>4.2393697881026871E-2</c:v>
                </c:pt>
                <c:pt idx="7078">
                  <c:v>4.4683613698922951E-2</c:v>
                </c:pt>
                <c:pt idx="7079">
                  <c:v>0.58256798558077316</c:v>
                </c:pt>
                <c:pt idx="7080">
                  <c:v>1.6691957768281338</c:v>
                </c:pt>
                <c:pt idx="7081">
                  <c:v>-0.21150410519371193</c:v>
                </c:pt>
                <c:pt idx="7082">
                  <c:v>0.52793155568477723</c:v>
                </c:pt>
                <c:pt idx="7083">
                  <c:v>1.965158250787699</c:v>
                </c:pt>
                <c:pt idx="7084">
                  <c:v>-3.3219280948873626</c:v>
                </c:pt>
                <c:pt idx="7085">
                  <c:v>-0.21759143507262679</c:v>
                </c:pt>
                <c:pt idx="7086">
                  <c:v>-0.37762195551728961</c:v>
                </c:pt>
                <c:pt idx="7087">
                  <c:v>0.36308541964412222</c:v>
                </c:pt>
                <c:pt idx="7088">
                  <c:v>0.73321345930509851</c:v>
                </c:pt>
                <c:pt idx="7089">
                  <c:v>-0.21818017004953344</c:v>
                </c:pt>
                <c:pt idx="7090">
                  <c:v>0.27531888561379042</c:v>
                </c:pt>
                <c:pt idx="7091">
                  <c:v>7.4341120815330272E-2</c:v>
                </c:pt>
                <c:pt idx="7092">
                  <c:v>0.25565487546819643</c:v>
                </c:pt>
                <c:pt idx="7093">
                  <c:v>0.22330006215964651</c:v>
                </c:pt>
                <c:pt idx="7094">
                  <c:v>0.37851162325372983</c:v>
                </c:pt>
                <c:pt idx="7095">
                  <c:v>0.61849212428635059</c:v>
                </c:pt>
                <c:pt idx="7096">
                  <c:v>4.0098627466287446</c:v>
                </c:pt>
                <c:pt idx="7097">
                  <c:v>-0.44930740136358988</c:v>
                </c:pt>
                <c:pt idx="7098">
                  <c:v>0</c:v>
                </c:pt>
                <c:pt idx="7099">
                  <c:v>1.3717263280055136</c:v>
                </c:pt>
                <c:pt idx="7100">
                  <c:v>0.1690235987007801</c:v>
                </c:pt>
                <c:pt idx="7101">
                  <c:v>0.3025627700204313</c:v>
                </c:pt>
                <c:pt idx="7102">
                  <c:v>0.27301849440641612</c:v>
                </c:pt>
                <c:pt idx="7103">
                  <c:v>-0.65896308216493316</c:v>
                </c:pt>
                <c:pt idx="7104">
                  <c:v>9.6564248632777812</c:v>
                </c:pt>
                <c:pt idx="7105">
                  <c:v>0.69778233105546128</c:v>
                </c:pt>
                <c:pt idx="7106">
                  <c:v>0.53152324175969579</c:v>
                </c:pt>
                <c:pt idx="7107">
                  <c:v>6.4350411410057443E-2</c:v>
                </c:pt>
                <c:pt idx="7108">
                  <c:v>-4.4394119358453728E-2</c:v>
                </c:pt>
                <c:pt idx="7109">
                  <c:v>12.534627120019968</c:v>
                </c:pt>
                <c:pt idx="7110">
                  <c:v>16.201000746356119</c:v>
                </c:pt>
                <c:pt idx="7111">
                  <c:v>7.1902937162560451E-2</c:v>
                </c:pt>
                <c:pt idx="7112">
                  <c:v>-0.46394709975978982</c:v>
                </c:pt>
                <c:pt idx="7113">
                  <c:v>-0.83399004856107095</c:v>
                </c:pt>
                <c:pt idx="7114">
                  <c:v>-0.2186402864753404</c:v>
                </c:pt>
                <c:pt idx="7115">
                  <c:v>8.0606959316875546</c:v>
                </c:pt>
                <c:pt idx="7116">
                  <c:v>1.097956969587665</c:v>
                </c:pt>
                <c:pt idx="7117">
                  <c:v>7.3837042924740528</c:v>
                </c:pt>
                <c:pt idx="7118">
                  <c:v>-8.3837042924740537</c:v>
                </c:pt>
                <c:pt idx="7119">
                  <c:v>-2.4713057189255894</c:v>
                </c:pt>
                <c:pt idx="7120">
                  <c:v>0.43928504552552056</c:v>
                </c:pt>
                <c:pt idx="7121">
                  <c:v>7.0660891904577738</c:v>
                </c:pt>
                <c:pt idx="7122">
                  <c:v>-1.0443941193584534</c:v>
                </c:pt>
                <c:pt idx="7123">
                  <c:v>7.0660891904577738</c:v>
                </c:pt>
                <c:pt idx="7124">
                  <c:v>-0.8074341888382558</c:v>
                </c:pt>
                <c:pt idx="7125">
                  <c:v>-7.6462586799900292</c:v>
                </c:pt>
                <c:pt idx="7126">
                  <c:v>0.11905267164376325</c:v>
                </c:pt>
                <c:pt idx="7127">
                  <c:v>-2.467380371752788</c:v>
                </c:pt>
                <c:pt idx="7128">
                  <c:v>0.25633975325978581</c:v>
                </c:pt>
                <c:pt idx="7129">
                  <c:v>2.6617632675126761</c:v>
                </c:pt>
                <c:pt idx="7130">
                  <c:v>-11.550746785383243</c:v>
                </c:pt>
                <c:pt idx="7131">
                  <c:v>9.229619965185119</c:v>
                </c:pt>
                <c:pt idx="7132">
                  <c:v>5.1954879375484264</c:v>
                </c:pt>
                <c:pt idx="7133">
                  <c:v>4.6325008894845165</c:v>
                </c:pt>
                <c:pt idx="7134">
                  <c:v>-2.9163200085284497</c:v>
                </c:pt>
                <c:pt idx="7135">
                  <c:v>0.78849589480628846</c:v>
                </c:pt>
                <c:pt idx="7136">
                  <c:v>-1.5909512807649921</c:v>
                </c:pt>
                <c:pt idx="7137">
                  <c:v>-3.2407042996133901</c:v>
                </c:pt>
                <c:pt idx="7138">
                  <c:v>0.80478097839377782</c:v>
                </c:pt>
                <c:pt idx="7139">
                  <c:v>0.50722712973368023</c:v>
                </c:pt>
                <c:pt idx="7140">
                  <c:v>1.4342800114769059</c:v>
                </c:pt>
                <c:pt idx="7141">
                  <c:v>1.1699250014423124</c:v>
                </c:pt>
                <c:pt idx="7142">
                  <c:v>1.4419741739066419E-3</c:v>
                </c:pt>
                <c:pt idx="7143">
                  <c:v>3.206046074566359</c:v>
                </c:pt>
                <c:pt idx="7144">
                  <c:v>-9.0474269038280219</c:v>
                </c:pt>
                <c:pt idx="7145">
                  <c:v>0.47069013396583526</c:v>
                </c:pt>
                <c:pt idx="7146">
                  <c:v>-1.9254680671198148</c:v>
                </c:pt>
                <c:pt idx="7147">
                  <c:v>10.307580315927396</c:v>
                </c:pt>
                <c:pt idx="7148">
                  <c:v>0.47643804394298733</c:v>
                </c:pt>
                <c:pt idx="7149">
                  <c:v>2.375906529400992</c:v>
                </c:pt>
                <c:pt idx="7150">
                  <c:v>5.4962835033067261</c:v>
                </c:pt>
                <c:pt idx="7151">
                  <c:v>2.375906529400992</c:v>
                </c:pt>
                <c:pt idx="7152">
                  <c:v>6.0732489820306386</c:v>
                </c:pt>
                <c:pt idx="7153">
                  <c:v>8.0606959316875546</c:v>
                </c:pt>
                <c:pt idx="7154">
                  <c:v>0.77608172443259249</c:v>
                </c:pt>
                <c:pt idx="7155">
                  <c:v>-14.330356716957944</c:v>
                </c:pt>
                <c:pt idx="7156">
                  <c:v>-9.7604427459966399</c:v>
                </c:pt>
                <c:pt idx="7157">
                  <c:v>0.87199238762392839</c:v>
                </c:pt>
                <c:pt idx="7158">
                  <c:v>0.31618411235255839</c:v>
                </c:pt>
                <c:pt idx="7159">
                  <c:v>1.3823623421390807</c:v>
                </c:pt>
                <c:pt idx="7160">
                  <c:v>8.0624959257337636</c:v>
                </c:pt>
                <c:pt idx="7161">
                  <c:v>8.1136762725405223E-2</c:v>
                </c:pt>
                <c:pt idx="7162">
                  <c:v>-8.6462586799900301</c:v>
                </c:pt>
                <c:pt idx="7163">
                  <c:v>9.0597950917951025</c:v>
                </c:pt>
                <c:pt idx="7164">
                  <c:v>2.9823598408642695</c:v>
                </c:pt>
                <c:pt idx="7165">
                  <c:v>1.7101655348224911</c:v>
                </c:pt>
                <c:pt idx="7166">
                  <c:v>-1.5012985953194302</c:v>
                </c:pt>
                <c:pt idx="7167">
                  <c:v>0</c:v>
                </c:pt>
                <c:pt idx="7168">
                  <c:v>-0.40652599942332651</c:v>
                </c:pt>
                <c:pt idx="7169">
                  <c:v>0.42223300068304759</c:v>
                </c:pt>
                <c:pt idx="7170">
                  <c:v>-5.6583528366367264E-2</c:v>
                </c:pt>
                <c:pt idx="7171">
                  <c:v>-7.9192167416989021E-2</c:v>
                </c:pt>
                <c:pt idx="7172">
                  <c:v>1.3218479473891671</c:v>
                </c:pt>
                <c:pt idx="7173">
                  <c:v>9.6450579349844787</c:v>
                </c:pt>
                <c:pt idx="7174">
                  <c:v>-10.307580315927396</c:v>
                </c:pt>
                <c:pt idx="7175">
                  <c:v>0.53051471669877981</c:v>
                </c:pt>
                <c:pt idx="7176">
                  <c:v>0.68589140957193673</c:v>
                </c:pt>
                <c:pt idx="7177">
                  <c:v>-0.21864028647534059</c:v>
                </c:pt>
                <c:pt idx="7178">
                  <c:v>-0.23623434649007838</c:v>
                </c:pt>
                <c:pt idx="7179">
                  <c:v>0.45220729186938446</c:v>
                </c:pt>
                <c:pt idx="7180">
                  <c:v>2.3104553104434142</c:v>
                </c:pt>
                <c:pt idx="7181">
                  <c:v>0.40397019537600709</c:v>
                </c:pt>
                <c:pt idx="7182">
                  <c:v>-11.786950240502948</c:v>
                </c:pt>
                <c:pt idx="7183">
                  <c:v>7.0660891904577738</c:v>
                </c:pt>
                <c:pt idx="7184">
                  <c:v>-0.22948184612276754</c:v>
                </c:pt>
                <c:pt idx="7185">
                  <c:v>0.11703942119021946</c:v>
                </c:pt>
                <c:pt idx="7186">
                  <c:v>1.2790777905942459</c:v>
                </c:pt>
                <c:pt idx="7187">
                  <c:v>0.12231140850824497</c:v>
                </c:pt>
                <c:pt idx="7188">
                  <c:v>8.3837042924740537</c:v>
                </c:pt>
                <c:pt idx="7189">
                  <c:v>1.6780719051126374</c:v>
                </c:pt>
                <c:pt idx="7190">
                  <c:v>9.2314749983679334E-2</c:v>
                </c:pt>
                <c:pt idx="7191">
                  <c:v>0.12498677683853021</c:v>
                </c:pt>
                <c:pt idx="7192">
                  <c:v>7.1191047856952544E-2</c:v>
                </c:pt>
                <c:pt idx="7193">
                  <c:v>4.4787241995213112</c:v>
                </c:pt>
                <c:pt idx="7194">
                  <c:v>-1.9794776761266548</c:v>
                </c:pt>
                <c:pt idx="7195">
                  <c:v>-7.4853994684213276E-2</c:v>
                </c:pt>
                <c:pt idx="7196">
                  <c:v>0.54432051622381039</c:v>
                </c:pt>
                <c:pt idx="7197">
                  <c:v>-13.188279751964144</c:v>
                </c:pt>
                <c:pt idx="7198">
                  <c:v>-4.35035650321388</c:v>
                </c:pt>
                <c:pt idx="7199">
                  <c:v>0.8430625022888385</c:v>
                </c:pt>
                <c:pt idx="7200">
                  <c:v>-4.8438744212341094</c:v>
                </c:pt>
                <c:pt idx="7201">
                  <c:v>-2.4457046355257854</c:v>
                </c:pt>
                <c:pt idx="7202">
                  <c:v>-11.731460464782433</c:v>
                </c:pt>
                <c:pt idx="7203">
                  <c:v>0.80684001096741176</c:v>
                </c:pt>
                <c:pt idx="7204">
                  <c:v>1.4504209798712888</c:v>
                </c:pt>
                <c:pt idx="7205">
                  <c:v>-1.9425956429897777</c:v>
                </c:pt>
                <c:pt idx="7206">
                  <c:v>2.7400767928950001</c:v>
                </c:pt>
                <c:pt idx="7207">
                  <c:v>9.3109404391481465E-2</c:v>
                </c:pt>
                <c:pt idx="7208">
                  <c:v>0.52025681133334056</c:v>
                </c:pt>
                <c:pt idx="7209">
                  <c:v>12.059006395201113</c:v>
                </c:pt>
                <c:pt idx="7210">
                  <c:v>10.085374097522386</c:v>
                </c:pt>
                <c:pt idx="7211">
                  <c:v>-5.9228321394775394</c:v>
                </c:pt>
                <c:pt idx="7212">
                  <c:v>-1.7313662949727742</c:v>
                </c:pt>
                <c:pt idx="7213">
                  <c:v>11.61378946447258</c:v>
                </c:pt>
                <c:pt idx="7214">
                  <c:v>1.9972991660613366</c:v>
                </c:pt>
                <c:pt idx="7215">
                  <c:v>-15.238815216041109</c:v>
                </c:pt>
                <c:pt idx="7216">
                  <c:v>0.19258069347107484</c:v>
                </c:pt>
                <c:pt idx="7217">
                  <c:v>0.55770628206643802</c:v>
                </c:pt>
                <c:pt idx="7218">
                  <c:v>12.628825226704336</c:v>
                </c:pt>
                <c:pt idx="7219">
                  <c:v>-0.53686821252011097</c:v>
                </c:pt>
                <c:pt idx="7220">
                  <c:v>9.8672787397096631</c:v>
                </c:pt>
                <c:pt idx="7221">
                  <c:v>0.21254463538010088</c:v>
                </c:pt>
                <c:pt idx="7222">
                  <c:v>-1.8740320534856723</c:v>
                </c:pt>
                <c:pt idx="7223">
                  <c:v>0.29852349055241861</c:v>
                </c:pt>
                <c:pt idx="7224">
                  <c:v>-2.5427931314028165E-2</c:v>
                </c:pt>
                <c:pt idx="7225">
                  <c:v>-4.3236050469309874E-2</c:v>
                </c:pt>
                <c:pt idx="7226">
                  <c:v>0.18491771591778502</c:v>
                </c:pt>
                <c:pt idx="7227">
                  <c:v>0.46631800422253694</c:v>
                </c:pt>
                <c:pt idx="7228">
                  <c:v>-0.19058555576410174</c:v>
                </c:pt>
                <c:pt idx="7229">
                  <c:v>2.5992434968167486</c:v>
                </c:pt>
                <c:pt idx="7230">
                  <c:v>-0.16982487339001892</c:v>
                </c:pt>
                <c:pt idx="7231">
                  <c:v>1.5962596383779275</c:v>
                </c:pt>
                <c:pt idx="7232">
                  <c:v>-1.1148762196854005</c:v>
                </c:pt>
                <c:pt idx="7233">
                  <c:v>0.39266968625038928</c:v>
                </c:pt>
                <c:pt idx="7234">
                  <c:v>0.61591042708234744</c:v>
                </c:pt>
                <c:pt idx="7235">
                  <c:v>-0.55307843970137005</c:v>
                </c:pt>
                <c:pt idx="7236">
                  <c:v>-11.814048332230835</c:v>
                </c:pt>
                <c:pt idx="7237">
                  <c:v>-11.703038388986416</c:v>
                </c:pt>
                <c:pt idx="7238">
                  <c:v>9.6444571875092606</c:v>
                </c:pt>
                <c:pt idx="7239">
                  <c:v>3.0150377554316534E-3</c:v>
                </c:pt>
                <c:pt idx="7240">
                  <c:v>-0.20059383105788642</c:v>
                </c:pt>
                <c:pt idx="7241">
                  <c:v>-0.37280926388954638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7.1050354706982892</c:v>
                </c:pt>
                <c:pt idx="7247">
                  <c:v>0.1408625358398497</c:v>
                </c:pt>
                <c:pt idx="7248">
                  <c:v>-0.24674301354873379</c:v>
                </c:pt>
                <c:pt idx="7249">
                  <c:v>-10.146780789986686</c:v>
                </c:pt>
                <c:pt idx="7250">
                  <c:v>0.50089823593268168</c:v>
                </c:pt>
                <c:pt idx="7251">
                  <c:v>0.18403194763768804</c:v>
                </c:pt>
                <c:pt idx="7252">
                  <c:v>0.41831263131170465</c:v>
                </c:pt>
                <c:pt idx="7253">
                  <c:v>-1.2851363961386151</c:v>
                </c:pt>
                <c:pt idx="7254">
                  <c:v>0.12220593237317062</c:v>
                </c:pt>
                <c:pt idx="7255">
                  <c:v>0.77137562495203749</c:v>
                </c:pt>
                <c:pt idx="7256">
                  <c:v>1.4208431209600498</c:v>
                </c:pt>
                <c:pt idx="7257">
                  <c:v>-0.37093840354892882</c:v>
                </c:pt>
                <c:pt idx="7258">
                  <c:v>0.58496250072115619</c:v>
                </c:pt>
                <c:pt idx="7259">
                  <c:v>2.2128625752007602</c:v>
                </c:pt>
                <c:pt idx="7260">
                  <c:v>-1.7776075786635521</c:v>
                </c:pt>
                <c:pt idx="7261">
                  <c:v>-13.800394382888996</c:v>
                </c:pt>
                <c:pt idx="7262">
                  <c:v>-9.0606959316875546</c:v>
                </c:pt>
                <c:pt idx="7263">
                  <c:v>5.3784481473379087</c:v>
                </c:pt>
                <c:pt idx="7264">
                  <c:v>0.22650852980867975</c:v>
                </c:pt>
                <c:pt idx="7265">
                  <c:v>-1.5825600105058517</c:v>
                </c:pt>
                <c:pt idx="7266">
                  <c:v>-10.307200809140809</c:v>
                </c:pt>
                <c:pt idx="7267">
                  <c:v>0.71459778113775163</c:v>
                </c:pt>
                <c:pt idx="7268">
                  <c:v>0.38872622216299646</c:v>
                </c:pt>
                <c:pt idx="7269">
                  <c:v>10.582455645110581</c:v>
                </c:pt>
                <c:pt idx="7270">
                  <c:v>0</c:v>
                </c:pt>
                <c:pt idx="7271">
                  <c:v>-1.4392721826379291</c:v>
                </c:pt>
                <c:pt idx="7272">
                  <c:v>0.12829554924908659</c:v>
                </c:pt>
                <c:pt idx="7273">
                  <c:v>6.790406450180346E-2</c:v>
                </c:pt>
                <c:pt idx="7274">
                  <c:v>-0.353950549886208</c:v>
                </c:pt>
                <c:pt idx="7275">
                  <c:v>1.97525097694077</c:v>
                </c:pt>
                <c:pt idx="7276">
                  <c:v>0.57095061662454649</c:v>
                </c:pt>
                <c:pt idx="7277">
                  <c:v>0.79703549197937218</c:v>
                </c:pt>
                <c:pt idx="7278">
                  <c:v>0.79703549197937218</c:v>
                </c:pt>
                <c:pt idx="7279">
                  <c:v>-0.15041684255309878</c:v>
                </c:pt>
                <c:pt idx="7280">
                  <c:v>-9.0606959316875546</c:v>
                </c:pt>
                <c:pt idx="7281">
                  <c:v>0.54916177929330956</c:v>
                </c:pt>
                <c:pt idx="7282">
                  <c:v>-9.9667457608995313</c:v>
                </c:pt>
                <c:pt idx="7283">
                  <c:v>-12.167627216919835</c:v>
                </c:pt>
                <c:pt idx="7284">
                  <c:v>0.99640673527599177</c:v>
                </c:pt>
                <c:pt idx="7285">
                  <c:v>0.18286405714981016</c:v>
                </c:pt>
                <c:pt idx="7286">
                  <c:v>-4.5571445565813935</c:v>
                </c:pt>
                <c:pt idx="7287">
                  <c:v>1.1852387003287868</c:v>
                </c:pt>
                <c:pt idx="7288">
                  <c:v>0.3271647432535093</c:v>
                </c:pt>
                <c:pt idx="7289">
                  <c:v>12.081483438093674</c:v>
                </c:pt>
                <c:pt idx="7290">
                  <c:v>0.22948184612276745</c:v>
                </c:pt>
                <c:pt idx="7291">
                  <c:v>-2.6875322343617043</c:v>
                </c:pt>
                <c:pt idx="7292">
                  <c:v>-9.229619965185119</c:v>
                </c:pt>
                <c:pt idx="7293">
                  <c:v>-10.518653155673389</c:v>
                </c:pt>
                <c:pt idx="7294">
                  <c:v>-0.48215169513738099</c:v>
                </c:pt>
                <c:pt idx="7295">
                  <c:v>1.3105020786313923</c:v>
                </c:pt>
                <c:pt idx="7296">
                  <c:v>10.059344460824425</c:v>
                </c:pt>
                <c:pt idx="7297">
                  <c:v>0.12350627062983954</c:v>
                </c:pt>
                <c:pt idx="7298">
                  <c:v>-9.0606959316875546</c:v>
                </c:pt>
                <c:pt idx="7299">
                  <c:v>-0.88452278258006389</c:v>
                </c:pt>
                <c:pt idx="7300">
                  <c:v>1.3639921544539064</c:v>
                </c:pt>
                <c:pt idx="7301">
                  <c:v>10.644156719937438</c:v>
                </c:pt>
                <c:pt idx="7302">
                  <c:v>0.58436200329692412</c:v>
                </c:pt>
                <c:pt idx="7303">
                  <c:v>0.99896987140151083</c:v>
                </c:pt>
                <c:pt idx="7304">
                  <c:v>11.008662048984913</c:v>
                </c:pt>
                <c:pt idx="7305">
                  <c:v>-3.005301627133953E-4</c:v>
                </c:pt>
                <c:pt idx="7306">
                  <c:v>-10.45189794595189</c:v>
                </c:pt>
                <c:pt idx="7307">
                  <c:v>0.89260944351217308</c:v>
                </c:pt>
                <c:pt idx="7308">
                  <c:v>0.15696934633839921</c:v>
                </c:pt>
                <c:pt idx="7309">
                  <c:v>0.87661758449471783</c:v>
                </c:pt>
                <c:pt idx="7310">
                  <c:v>0.22487341084020251</c:v>
                </c:pt>
                <c:pt idx="7311">
                  <c:v>-0.5322210386491828</c:v>
                </c:pt>
                <c:pt idx="7312">
                  <c:v>1.7357638489564529</c:v>
                </c:pt>
                <c:pt idx="7313">
                  <c:v>-2.9572955490457615</c:v>
                </c:pt>
                <c:pt idx="7314">
                  <c:v>-10.813781191217037</c:v>
                </c:pt>
                <c:pt idx="7315">
                  <c:v>1.8398655017504972</c:v>
                </c:pt>
                <c:pt idx="7316">
                  <c:v>-0.39689015256858434</c:v>
                </c:pt>
                <c:pt idx="7317">
                  <c:v>0.28950661719498505</c:v>
                </c:pt>
                <c:pt idx="7318">
                  <c:v>-13.380911949563341</c:v>
                </c:pt>
                <c:pt idx="7319">
                  <c:v>8.8683081332894673</c:v>
                </c:pt>
                <c:pt idx="7320">
                  <c:v>11.228818690495881</c:v>
                </c:pt>
                <c:pt idx="7321">
                  <c:v>0.48438554596957878</c:v>
                </c:pt>
                <c:pt idx="7322">
                  <c:v>1.497499659470817</c:v>
                </c:pt>
                <c:pt idx="7323">
                  <c:v>-0.17008529198643471</c:v>
                </c:pt>
                <c:pt idx="7324">
                  <c:v>0.51457317282975823</c:v>
                </c:pt>
                <c:pt idx="7325">
                  <c:v>-15.344307467925921</c:v>
                </c:pt>
                <c:pt idx="7326">
                  <c:v>4.3678643790542218</c:v>
                </c:pt>
                <c:pt idx="7327">
                  <c:v>-2.8869015795995141</c:v>
                </c:pt>
                <c:pt idx="7328">
                  <c:v>-9.0606959316875546</c:v>
                </c:pt>
                <c:pt idx="7329">
                  <c:v>7.2149785755835097E-2</c:v>
                </c:pt>
                <c:pt idx="7330">
                  <c:v>10.759888183221834</c:v>
                </c:pt>
                <c:pt idx="7331">
                  <c:v>-0.49595749466241129</c:v>
                </c:pt>
                <c:pt idx="7332">
                  <c:v>-4.7725895038969268</c:v>
                </c:pt>
                <c:pt idx="7333">
                  <c:v>0.81557542886257262</c:v>
                </c:pt>
                <c:pt idx="7334">
                  <c:v>0.22424797791492976</c:v>
                </c:pt>
                <c:pt idx="7335">
                  <c:v>-0.1133817994177428</c:v>
                </c:pt>
                <c:pt idx="7336">
                  <c:v>0.91050184916089738</c:v>
                </c:pt>
                <c:pt idx="7337">
                  <c:v>0.15319985422781088</c:v>
                </c:pt>
                <c:pt idx="7338">
                  <c:v>-3.5361942891478045E-2</c:v>
                </c:pt>
                <c:pt idx="7339">
                  <c:v>0.22449394398173561</c:v>
                </c:pt>
                <c:pt idx="7340">
                  <c:v>-2.0464102559715577E-2</c:v>
                </c:pt>
                <c:pt idx="7341">
                  <c:v>9.9535673550914375E-2</c:v>
                </c:pt>
                <c:pt idx="7342">
                  <c:v>0.11371460872067628</c:v>
                </c:pt>
                <c:pt idx="7343">
                  <c:v>-0.28950661719498444</c:v>
                </c:pt>
                <c:pt idx="7344">
                  <c:v>0.32000748882484858</c:v>
                </c:pt>
                <c:pt idx="7345">
                  <c:v>0.23266075679027509</c:v>
                </c:pt>
                <c:pt idx="7346">
                  <c:v>0.57008922423962605</c:v>
                </c:pt>
                <c:pt idx="7347">
                  <c:v>3.00168835015277</c:v>
                </c:pt>
                <c:pt idx="7348">
                  <c:v>0.97725738156601105</c:v>
                </c:pt>
                <c:pt idx="7349">
                  <c:v>1.1828640571498108</c:v>
                </c:pt>
                <c:pt idx="7350">
                  <c:v>0.98866782472881543</c:v>
                </c:pt>
                <c:pt idx="7351">
                  <c:v>0.12807981391455442</c:v>
                </c:pt>
                <c:pt idx="7352">
                  <c:v>1.0827030484355786E-2</c:v>
                </c:pt>
                <c:pt idx="7353">
                  <c:v>3.5623909730721222E-2</c:v>
                </c:pt>
                <c:pt idx="7354">
                  <c:v>5.3439258961460415E-2</c:v>
                </c:pt>
                <c:pt idx="7355">
                  <c:v>-0.46855300860584564</c:v>
                </c:pt>
                <c:pt idx="7356">
                  <c:v>0.46394709975979032</c:v>
                </c:pt>
                <c:pt idx="7357">
                  <c:v>1.0713174045016527</c:v>
                </c:pt>
                <c:pt idx="7358">
                  <c:v>0.52636784681030802</c:v>
                </c:pt>
                <c:pt idx="7359">
                  <c:v>-13.904446464505721</c:v>
                </c:pt>
                <c:pt idx="7360">
                  <c:v>0.3185295184254972</c:v>
                </c:pt>
                <c:pt idx="7361">
                  <c:v>0.38605843230707781</c:v>
                </c:pt>
                <c:pt idx="7362">
                  <c:v>0.38605843230707781</c:v>
                </c:pt>
                <c:pt idx="7363">
                  <c:v>0.17407664471277937</c:v>
                </c:pt>
                <c:pt idx="7364">
                  <c:v>0.2789759497028152</c:v>
                </c:pt>
                <c:pt idx="7365">
                  <c:v>0.23890274336089537</c:v>
                </c:pt>
                <c:pt idx="7366">
                  <c:v>2.4746020532786508</c:v>
                </c:pt>
                <c:pt idx="7367">
                  <c:v>2.4746020532786508</c:v>
                </c:pt>
                <c:pt idx="7368">
                  <c:v>-0.13972476366661307</c:v>
                </c:pt>
                <c:pt idx="7369">
                  <c:v>-0.285317951753151</c:v>
                </c:pt>
                <c:pt idx="7370">
                  <c:v>-7.5551033007176915E-2</c:v>
                </c:pt>
                <c:pt idx="7371">
                  <c:v>3.8939161044911179E-3</c:v>
                </c:pt>
                <c:pt idx="7372">
                  <c:v>0.23918766387942605</c:v>
                </c:pt>
                <c:pt idx="7373">
                  <c:v>0.15779124580645706</c:v>
                </c:pt>
                <c:pt idx="7374">
                  <c:v>0.17825398563677461</c:v>
                </c:pt>
                <c:pt idx="7375">
                  <c:v>0.15395136523457165</c:v>
                </c:pt>
                <c:pt idx="7376">
                  <c:v>0.16481086974567022</c:v>
                </c:pt>
                <c:pt idx="7377">
                  <c:v>-9.46368741380752E-2</c:v>
                </c:pt>
                <c:pt idx="7378">
                  <c:v>-1.0265608262711348</c:v>
                </c:pt>
                <c:pt idx="7379">
                  <c:v>-15.081289245950657</c:v>
                </c:pt>
                <c:pt idx="7380">
                  <c:v>5.9149820159564291E-2</c:v>
                </c:pt>
                <c:pt idx="7381">
                  <c:v>-4.9327712363568282E-2</c:v>
                </c:pt>
                <c:pt idx="7382">
                  <c:v>0.90885211194180449</c:v>
                </c:pt>
                <c:pt idx="7383">
                  <c:v>-0.58456203020064201</c:v>
                </c:pt>
                <c:pt idx="7384">
                  <c:v>-3.7263903928640634</c:v>
                </c:pt>
                <c:pt idx="7385">
                  <c:v>8.6462586799900301</c:v>
                </c:pt>
                <c:pt idx="7386">
                  <c:v>1.0840642647884746</c:v>
                </c:pt>
                <c:pt idx="7387">
                  <c:v>10.702749878828293</c:v>
                </c:pt>
                <c:pt idx="7388">
                  <c:v>0.10945114241599706</c:v>
                </c:pt>
                <c:pt idx="7389">
                  <c:v>0.39522901819866385</c:v>
                </c:pt>
                <c:pt idx="7390">
                  <c:v>0.1429579538420431</c:v>
                </c:pt>
                <c:pt idx="7391">
                  <c:v>0.1429579538420431</c:v>
                </c:pt>
                <c:pt idx="7392">
                  <c:v>0.1429579538420431</c:v>
                </c:pt>
                <c:pt idx="7393">
                  <c:v>0.12489124782780874</c:v>
                </c:pt>
                <c:pt idx="7394">
                  <c:v>0.12489124782780874</c:v>
                </c:pt>
                <c:pt idx="7395">
                  <c:v>-0.16544335038375815</c:v>
                </c:pt>
                <c:pt idx="7396">
                  <c:v>-0.40808473863707667</c:v>
                </c:pt>
                <c:pt idx="7397">
                  <c:v>-1.0888316142736243E-2</c:v>
                </c:pt>
                <c:pt idx="7398">
                  <c:v>0.39844098874814848</c:v>
                </c:pt>
                <c:pt idx="7399">
                  <c:v>0.55873095914797644</c:v>
                </c:pt>
                <c:pt idx="7400">
                  <c:v>7.66212816029124E-2</c:v>
                </c:pt>
                <c:pt idx="7401">
                  <c:v>8.1739314456997798E-3</c:v>
                </c:pt>
                <c:pt idx="7402">
                  <c:v>4.4394119358453749E-2</c:v>
                </c:pt>
                <c:pt idx="7403">
                  <c:v>6.8171502641579548E-2</c:v>
                </c:pt>
                <c:pt idx="7404">
                  <c:v>7.3657041725308986E-2</c:v>
                </c:pt>
                <c:pt idx="7405">
                  <c:v>0.55090066464752308</c:v>
                </c:pt>
                <c:pt idx="7406">
                  <c:v>1.278859372995476</c:v>
                </c:pt>
                <c:pt idx="7407">
                  <c:v>4.5514659252368486E-2</c:v>
                </c:pt>
                <c:pt idx="7408">
                  <c:v>1.9151100344911336E-2</c:v>
                </c:pt>
                <c:pt idx="7409">
                  <c:v>1.5767315858316231E-2</c:v>
                </c:pt>
                <c:pt idx="7410">
                  <c:v>-0.85903894944804426</c:v>
                </c:pt>
                <c:pt idx="7411">
                  <c:v>0.31487333735341216</c:v>
                </c:pt>
                <c:pt idx="7412">
                  <c:v>0.15412314531941945</c:v>
                </c:pt>
                <c:pt idx="7413">
                  <c:v>0.54251155301814891</c:v>
                </c:pt>
                <c:pt idx="7414">
                  <c:v>0.25869111592754473</c:v>
                </c:pt>
                <c:pt idx="7415">
                  <c:v>0.35085528035086461</c:v>
                </c:pt>
                <c:pt idx="7416">
                  <c:v>0.32038427982202489</c:v>
                </c:pt>
                <c:pt idx="7417">
                  <c:v>0.35693454471527553</c:v>
                </c:pt>
                <c:pt idx="7418">
                  <c:v>-0.5719063478957096</c:v>
                </c:pt>
                <c:pt idx="7419">
                  <c:v>-0.5800967455493401</c:v>
                </c:pt>
                <c:pt idx="7420">
                  <c:v>1.1119549328049823</c:v>
                </c:pt>
                <c:pt idx="7421">
                  <c:v>0.87406842494289771</c:v>
                </c:pt>
                <c:pt idx="7422">
                  <c:v>-1.9569312781081138</c:v>
                </c:pt>
                <c:pt idx="7423">
                  <c:v>0.48450000923851305</c:v>
                </c:pt>
                <c:pt idx="7424">
                  <c:v>0.99640075894593227</c:v>
                </c:pt>
                <c:pt idx="7425">
                  <c:v>0.65618411800751575</c:v>
                </c:pt>
                <c:pt idx="7426">
                  <c:v>-12.188279751964144</c:v>
                </c:pt>
                <c:pt idx="7427">
                  <c:v>-0.5719063478957096</c:v>
                </c:pt>
                <c:pt idx="7428">
                  <c:v>-0.79354912253257348</c:v>
                </c:pt>
                <c:pt idx="7429">
                  <c:v>-5.7081095207267625E-2</c:v>
                </c:pt>
                <c:pt idx="7430">
                  <c:v>-7.3777926139547673E-2</c:v>
                </c:pt>
                <c:pt idx="7431">
                  <c:v>0.30012372456901415</c:v>
                </c:pt>
                <c:pt idx="7432">
                  <c:v>1.2459102280425844</c:v>
                </c:pt>
                <c:pt idx="7433">
                  <c:v>-1.4876652993662416</c:v>
                </c:pt>
                <c:pt idx="7434">
                  <c:v>0.505829539757782</c:v>
                </c:pt>
                <c:pt idx="7435">
                  <c:v>-11.731601884675786</c:v>
                </c:pt>
                <c:pt idx="7436">
                  <c:v>-0.61972791888183298</c:v>
                </c:pt>
                <c:pt idx="7437">
                  <c:v>-11.344665782303407</c:v>
                </c:pt>
                <c:pt idx="7438">
                  <c:v>-0.73462735209700547</c:v>
                </c:pt>
                <c:pt idx="7439">
                  <c:v>-0.40017954055173072</c:v>
                </c:pt>
                <c:pt idx="7440">
                  <c:v>0</c:v>
                </c:pt>
                <c:pt idx="7441">
                  <c:v>-0.30812229536233188</c:v>
                </c:pt>
                <c:pt idx="7442">
                  <c:v>9.6450579349844787</c:v>
                </c:pt>
                <c:pt idx="7443">
                  <c:v>-8.0624959257337636</c:v>
                </c:pt>
                <c:pt idx="7444">
                  <c:v>1.7040151723649195</c:v>
                </c:pt>
                <c:pt idx="7445">
                  <c:v>-0.7062687969432897</c:v>
                </c:pt>
                <c:pt idx="7446">
                  <c:v>2.5227723045660171</c:v>
                </c:pt>
                <c:pt idx="7447">
                  <c:v>12.307011018304399</c:v>
                </c:pt>
                <c:pt idx="7448">
                  <c:v>-0.65156154033751557</c:v>
                </c:pt>
                <c:pt idx="7449">
                  <c:v>1.187226310202528</c:v>
                </c:pt>
                <c:pt idx="7450">
                  <c:v>9.7604427459966399</c:v>
                </c:pt>
                <c:pt idx="7451">
                  <c:v>8.0606959316875546</c:v>
                </c:pt>
                <c:pt idx="7452">
                  <c:v>0.71926359243274718</c:v>
                </c:pt>
                <c:pt idx="7453">
                  <c:v>0.53433642765118816</c:v>
                </c:pt>
                <c:pt idx="7454">
                  <c:v>-1.2615924316598874</c:v>
                </c:pt>
                <c:pt idx="7455">
                  <c:v>-6.0732489820306386</c:v>
                </c:pt>
                <c:pt idx="7456">
                  <c:v>2.1478986951123136</c:v>
                </c:pt>
                <c:pt idx="7457">
                  <c:v>10.229219383469125</c:v>
                </c:pt>
                <c:pt idx="7458">
                  <c:v>8.8809266957855959E-2</c:v>
                </c:pt>
                <c:pt idx="7459">
                  <c:v>-0.26119104238391666</c:v>
                </c:pt>
                <c:pt idx="7460">
                  <c:v>0.2255597004151311</c:v>
                </c:pt>
                <c:pt idx="7461">
                  <c:v>0.4830739671093699</c:v>
                </c:pt>
                <c:pt idx="7462">
                  <c:v>-2.1583498071082743E-2</c:v>
                </c:pt>
                <c:pt idx="7463">
                  <c:v>0.84338765330236054</c:v>
                </c:pt>
                <c:pt idx="7464">
                  <c:v>-0.62457435662001293</c:v>
                </c:pt>
                <c:pt idx="7465">
                  <c:v>-6.0135177438093725</c:v>
                </c:pt>
                <c:pt idx="7466">
                  <c:v>0.40911266532173862</c:v>
                </c:pt>
                <c:pt idx="7467">
                  <c:v>0.95650701842533625</c:v>
                </c:pt>
                <c:pt idx="7468">
                  <c:v>-1.3664027240279673</c:v>
                </c:pt>
                <c:pt idx="7469">
                  <c:v>-0.32525781950121718</c:v>
                </c:pt>
                <c:pt idx="7470">
                  <c:v>0.87368355021859945</c:v>
                </c:pt>
                <c:pt idx="7471">
                  <c:v>2.0418201756946268</c:v>
                </c:pt>
                <c:pt idx="7472">
                  <c:v>6.0732489820306386</c:v>
                </c:pt>
                <c:pt idx="7473">
                  <c:v>2.3677317845004868</c:v>
                </c:pt>
                <c:pt idx="7474">
                  <c:v>-8.4931883070134955</c:v>
                </c:pt>
                <c:pt idx="7475">
                  <c:v>0.53287398957270216</c:v>
                </c:pt>
                <c:pt idx="7476">
                  <c:v>0.77229866727848684</c:v>
                </c:pt>
                <c:pt idx="7477">
                  <c:v>0.48089004657346973</c:v>
                </c:pt>
                <c:pt idx="7478">
                  <c:v>3.1417562086322901</c:v>
                </c:pt>
                <c:pt idx="7479">
                  <c:v>-0.13430109171159069</c:v>
                </c:pt>
                <c:pt idx="7480">
                  <c:v>4.6362829700699235</c:v>
                </c:pt>
                <c:pt idx="7481">
                  <c:v>-0.13178987255554128</c:v>
                </c:pt>
                <c:pt idx="7482">
                  <c:v>1.4710715341931719</c:v>
                </c:pt>
                <c:pt idx="7483">
                  <c:v>0.87337757285318329</c:v>
                </c:pt>
                <c:pt idx="7484">
                  <c:v>-0.65350468347336299</c:v>
                </c:pt>
                <c:pt idx="7485">
                  <c:v>-0.44118978713481211</c:v>
                </c:pt>
                <c:pt idx="7486">
                  <c:v>-0.33703498727757097</c:v>
                </c:pt>
                <c:pt idx="7487">
                  <c:v>0.21351426998999509</c:v>
                </c:pt>
                <c:pt idx="7488">
                  <c:v>-13.287808556012996</c:v>
                </c:pt>
                <c:pt idx="7489">
                  <c:v>0.5421494171821829</c:v>
                </c:pt>
                <c:pt idx="7490">
                  <c:v>-0.2812727921190723</c:v>
                </c:pt>
                <c:pt idx="7491">
                  <c:v>0.38109016735550627</c:v>
                </c:pt>
                <c:pt idx="7492">
                  <c:v>2.0697540327968653</c:v>
                </c:pt>
                <c:pt idx="7493">
                  <c:v>-0.28540221886224804</c:v>
                </c:pt>
                <c:pt idx="7494">
                  <c:v>0.47145080818411017</c:v>
                </c:pt>
                <c:pt idx="7495">
                  <c:v>-0.8514774752899118</c:v>
                </c:pt>
                <c:pt idx="7496">
                  <c:v>0.82077543781992568</c:v>
                </c:pt>
                <c:pt idx="7497">
                  <c:v>-0.53765678594279931</c:v>
                </c:pt>
                <c:pt idx="7498">
                  <c:v>-11.103287808412022</c:v>
                </c:pt>
                <c:pt idx="7499">
                  <c:v>0.92929700865679821</c:v>
                </c:pt>
                <c:pt idx="7500">
                  <c:v>8.0624959257337636</c:v>
                </c:pt>
                <c:pt idx="7501">
                  <c:v>1.584821094689101</c:v>
                </c:pt>
                <c:pt idx="7502">
                  <c:v>-9.9535673550914402E-2</c:v>
                </c:pt>
                <c:pt idx="7503">
                  <c:v>12.344295907915818</c:v>
                </c:pt>
                <c:pt idx="7504">
                  <c:v>-10.291938090319151</c:v>
                </c:pt>
                <c:pt idx="7505">
                  <c:v>-9.0606959316875546</c:v>
                </c:pt>
                <c:pt idx="7506">
                  <c:v>14.135736002431859</c:v>
                </c:pt>
                <c:pt idx="7507">
                  <c:v>2.1138751128234348</c:v>
                </c:pt>
                <c:pt idx="7508">
                  <c:v>1.6657451554372018</c:v>
                </c:pt>
                <c:pt idx="7509">
                  <c:v>8.0606959316875546</c:v>
                </c:pt>
                <c:pt idx="7510">
                  <c:v>10.381182412624446</c:v>
                </c:pt>
                <c:pt idx="7511">
                  <c:v>11.188176705998535</c:v>
                </c:pt>
                <c:pt idx="7512">
                  <c:v>10.147204924942228</c:v>
                </c:pt>
                <c:pt idx="7513">
                  <c:v>1.1563420291693873</c:v>
                </c:pt>
                <c:pt idx="7514">
                  <c:v>0.40525647848625845</c:v>
                </c:pt>
                <c:pt idx="7515">
                  <c:v>0.82442843541654587</c:v>
                </c:pt>
                <c:pt idx="7516">
                  <c:v>-0.80735492205760429</c:v>
                </c:pt>
                <c:pt idx="7517">
                  <c:v>-1.1001238085125404</c:v>
                </c:pt>
                <c:pt idx="7518">
                  <c:v>5.6413308905266017E-2</c:v>
                </c:pt>
                <c:pt idx="7519">
                  <c:v>0.61297687689075275</c:v>
                </c:pt>
                <c:pt idx="7520">
                  <c:v>0.53051471669878003</c:v>
                </c:pt>
                <c:pt idx="7521">
                  <c:v>-0.41503749927884365</c:v>
                </c:pt>
                <c:pt idx="7522">
                  <c:v>1.3312059084753733</c:v>
                </c:pt>
                <c:pt idx="7523">
                  <c:v>-11.146780789986687</c:v>
                </c:pt>
                <c:pt idx="7524">
                  <c:v>3.0379294556323231</c:v>
                </c:pt>
                <c:pt idx="7525">
                  <c:v>-0.30314461920794672</c:v>
                </c:pt>
                <c:pt idx="7526">
                  <c:v>3.3199716186746766</c:v>
                </c:pt>
                <c:pt idx="7527">
                  <c:v>0.13972476366661321</c:v>
                </c:pt>
                <c:pt idx="7528">
                  <c:v>-9.229619965185119</c:v>
                </c:pt>
                <c:pt idx="7529">
                  <c:v>0.6882917474305168</c:v>
                </c:pt>
                <c:pt idx="7530">
                  <c:v>0.57018714804075776</c:v>
                </c:pt>
                <c:pt idx="7531">
                  <c:v>-4.8603480096714886</c:v>
                </c:pt>
                <c:pt idx="7532">
                  <c:v>-11.613636010763889</c:v>
                </c:pt>
                <c:pt idx="7533">
                  <c:v>1.4441838449383606</c:v>
                </c:pt>
                <c:pt idx="7534">
                  <c:v>-2.0563643768794857</c:v>
                </c:pt>
                <c:pt idx="7535">
                  <c:v>0.33091687811461695</c:v>
                </c:pt>
                <c:pt idx="7536">
                  <c:v>1.320847019497031</c:v>
                </c:pt>
                <c:pt idx="7537">
                  <c:v>3.2016338611696504</c:v>
                </c:pt>
                <c:pt idx="7538">
                  <c:v>0.31487333735341216</c:v>
                </c:pt>
                <c:pt idx="7539">
                  <c:v>0.98657948423767772</c:v>
                </c:pt>
                <c:pt idx="7540">
                  <c:v>-1.3423921974470781</c:v>
                </c:pt>
                <c:pt idx="7541">
                  <c:v>1.0087702096277325</c:v>
                </c:pt>
                <c:pt idx="7542">
                  <c:v>0.2085866218114176</c:v>
                </c:pt>
                <c:pt idx="7543">
                  <c:v>0.22152254187633516</c:v>
                </c:pt>
                <c:pt idx="7544">
                  <c:v>-13.188279751964144</c:v>
                </c:pt>
                <c:pt idx="7545">
                  <c:v>0.99284020842713405</c:v>
                </c:pt>
                <c:pt idx="7546">
                  <c:v>-0.43186212192020251</c:v>
                </c:pt>
                <c:pt idx="7547">
                  <c:v>14.135762718264584</c:v>
                </c:pt>
                <c:pt idx="7548">
                  <c:v>-7.5974318526833731</c:v>
                </c:pt>
                <c:pt idx="7549">
                  <c:v>0.95320578852105908</c:v>
                </c:pt>
                <c:pt idx="7550">
                  <c:v>-0.67780150963984021</c:v>
                </c:pt>
                <c:pt idx="7551">
                  <c:v>0.53936563428104556</c:v>
                </c:pt>
                <c:pt idx="7552">
                  <c:v>-8.3837042924740537</c:v>
                </c:pt>
                <c:pt idx="7553">
                  <c:v>5.9586464899053935</c:v>
                </c:pt>
                <c:pt idx="7554">
                  <c:v>-8.3837042924740537</c:v>
                </c:pt>
                <c:pt idx="7555">
                  <c:v>12.840384550711667</c:v>
                </c:pt>
                <c:pt idx="7556">
                  <c:v>0.20645087746742652</c:v>
                </c:pt>
                <c:pt idx="7557">
                  <c:v>0.43888424123321168</c:v>
                </c:pt>
                <c:pt idx="7558">
                  <c:v>0.55625691701065272</c:v>
                </c:pt>
                <c:pt idx="7559">
                  <c:v>0.34354190799342493</c:v>
                </c:pt>
                <c:pt idx="7560">
                  <c:v>-1.8983103367573122E-2</c:v>
                </c:pt>
                <c:pt idx="7561">
                  <c:v>9.5196362528432132</c:v>
                </c:pt>
                <c:pt idx="7562">
                  <c:v>9.5196362528432132</c:v>
                </c:pt>
                <c:pt idx="7563">
                  <c:v>10.229219383469125</c:v>
                </c:pt>
                <c:pt idx="7564">
                  <c:v>-0.55458885167763716</c:v>
                </c:pt>
                <c:pt idx="7565">
                  <c:v>0.50119414302855803</c:v>
                </c:pt>
                <c:pt idx="7566">
                  <c:v>-0.29099623533547148</c:v>
                </c:pt>
                <c:pt idx="7567">
                  <c:v>-0.25418348825152809</c:v>
                </c:pt>
                <c:pt idx="7568">
                  <c:v>0.26829013128528878</c:v>
                </c:pt>
                <c:pt idx="7569">
                  <c:v>0.25238716163428504</c:v>
                </c:pt>
                <c:pt idx="7570">
                  <c:v>0.16710998583525824</c:v>
                </c:pt>
                <c:pt idx="7571">
                  <c:v>2.1154772174199361</c:v>
                </c:pt>
                <c:pt idx="7572">
                  <c:v>-0.10167141789490536</c:v>
                </c:pt>
                <c:pt idx="7573">
                  <c:v>2.413085780834396</c:v>
                </c:pt>
                <c:pt idx="7574">
                  <c:v>7.0660891904577738</c:v>
                </c:pt>
                <c:pt idx="7575">
                  <c:v>-0.16573720447887885</c:v>
                </c:pt>
                <c:pt idx="7576">
                  <c:v>6.0732489820306386</c:v>
                </c:pt>
                <c:pt idx="7577">
                  <c:v>10.307580315927396</c:v>
                </c:pt>
                <c:pt idx="7578">
                  <c:v>0.31230505543583958</c:v>
                </c:pt>
                <c:pt idx="7579">
                  <c:v>3.1439297929093675</c:v>
                </c:pt>
                <c:pt idx="7580">
                  <c:v>0.25733204646961055</c:v>
                </c:pt>
                <c:pt idx="7581">
                  <c:v>1.0227200765000835</c:v>
                </c:pt>
                <c:pt idx="7582">
                  <c:v>-9.8667637673533513</c:v>
                </c:pt>
                <c:pt idx="7583">
                  <c:v>0.66215759500780302</c:v>
                </c:pt>
                <c:pt idx="7584">
                  <c:v>4.5277376320282059</c:v>
                </c:pt>
                <c:pt idx="7585">
                  <c:v>-6.5348711190867853E-2</c:v>
                </c:pt>
                <c:pt idx="7586">
                  <c:v>0.25993516717490733</c:v>
                </c:pt>
                <c:pt idx="7587">
                  <c:v>-0.24882054661409306</c:v>
                </c:pt>
                <c:pt idx="7588">
                  <c:v>12.501920096027913</c:v>
                </c:pt>
                <c:pt idx="7589">
                  <c:v>3.4765418160676631E-2</c:v>
                </c:pt>
                <c:pt idx="7590">
                  <c:v>0.32192809488736263</c:v>
                </c:pt>
                <c:pt idx="7591">
                  <c:v>0.3959286763311391</c:v>
                </c:pt>
                <c:pt idx="7592">
                  <c:v>10.059344460824425</c:v>
                </c:pt>
                <c:pt idx="7593">
                  <c:v>10.585512203543919</c:v>
                </c:pt>
                <c:pt idx="7594">
                  <c:v>0.18371195317238806</c:v>
                </c:pt>
                <c:pt idx="7595">
                  <c:v>-0.77595972578206984</c:v>
                </c:pt>
                <c:pt idx="7596">
                  <c:v>1.4285658841234907</c:v>
                </c:pt>
                <c:pt idx="7597">
                  <c:v>0.46893050727404578</c:v>
                </c:pt>
                <c:pt idx="7598">
                  <c:v>0.3499424710569588</c:v>
                </c:pt>
                <c:pt idx="7599">
                  <c:v>7.7108925697766242E-2</c:v>
                </c:pt>
                <c:pt idx="7600">
                  <c:v>1.0499252253316826</c:v>
                </c:pt>
                <c:pt idx="7601">
                  <c:v>0.1232441004636259</c:v>
                </c:pt>
                <c:pt idx="7602">
                  <c:v>-0.16492432038394633</c:v>
                </c:pt>
                <c:pt idx="7603">
                  <c:v>0.51281271496532055</c:v>
                </c:pt>
                <c:pt idx="7604">
                  <c:v>-10.703038388986418</c:v>
                </c:pt>
                <c:pt idx="7605">
                  <c:v>1.5716278622195454</c:v>
                </c:pt>
                <c:pt idx="7606">
                  <c:v>-0.87446911791614124</c:v>
                </c:pt>
                <c:pt idx="7607">
                  <c:v>-0.64075027890690317</c:v>
                </c:pt>
                <c:pt idx="7608">
                  <c:v>8.0624959257337636</c:v>
                </c:pt>
                <c:pt idx="7609">
                  <c:v>-10.866506212226202</c:v>
                </c:pt>
                <c:pt idx="7610">
                  <c:v>-1.1634987322828796</c:v>
                </c:pt>
                <c:pt idx="7611">
                  <c:v>0.68526692157741353</c:v>
                </c:pt>
                <c:pt idx="7612">
                  <c:v>0.67242534197149562</c:v>
                </c:pt>
                <c:pt idx="7613">
                  <c:v>-0.45685767497347074</c:v>
                </c:pt>
                <c:pt idx="7614">
                  <c:v>4.0776018190280299</c:v>
                </c:pt>
                <c:pt idx="7615">
                  <c:v>-0.11445872458491493</c:v>
                </c:pt>
                <c:pt idx="7616">
                  <c:v>-1.8451143980218285</c:v>
                </c:pt>
                <c:pt idx="7617">
                  <c:v>-12.125198191061759</c:v>
                </c:pt>
                <c:pt idx="7618">
                  <c:v>3.9188632372745946</c:v>
                </c:pt>
                <c:pt idx="7619">
                  <c:v>-8.0624959257337636</c:v>
                </c:pt>
                <c:pt idx="7620">
                  <c:v>11.965904504239749</c:v>
                </c:pt>
                <c:pt idx="7621">
                  <c:v>0.23309712167968999</c:v>
                </c:pt>
                <c:pt idx="7622">
                  <c:v>0.56259468769270182</c:v>
                </c:pt>
                <c:pt idx="7623">
                  <c:v>-2.0000000000000004</c:v>
                </c:pt>
                <c:pt idx="7624">
                  <c:v>-0.12444737092448882</c:v>
                </c:pt>
                <c:pt idx="7625">
                  <c:v>2.8996950942043149</c:v>
                </c:pt>
                <c:pt idx="7626">
                  <c:v>-0.40406638145784041</c:v>
                </c:pt>
                <c:pt idx="7627">
                  <c:v>0.83581136810683243</c:v>
                </c:pt>
                <c:pt idx="7628">
                  <c:v>0.28699430477797527</c:v>
                </c:pt>
                <c:pt idx="7629">
                  <c:v>6.2735755347962746E-2</c:v>
                </c:pt>
                <c:pt idx="7630">
                  <c:v>1.2437062667865559</c:v>
                </c:pt>
                <c:pt idx="7631">
                  <c:v>0.46973178196328474</c:v>
                </c:pt>
                <c:pt idx="7632">
                  <c:v>-0.33816873589457336</c:v>
                </c:pt>
                <c:pt idx="7633">
                  <c:v>0.24327115101236418</c:v>
                </c:pt>
                <c:pt idx="7634">
                  <c:v>-0.6974372299795687</c:v>
                </c:pt>
                <c:pt idx="7635">
                  <c:v>1.3785116232537298</c:v>
                </c:pt>
                <c:pt idx="7636">
                  <c:v>9.5189809291704002</c:v>
                </c:pt>
                <c:pt idx="7637">
                  <c:v>7.4472453267762155</c:v>
                </c:pt>
                <c:pt idx="7638">
                  <c:v>1.7655347463629767</c:v>
                </c:pt>
                <c:pt idx="7639">
                  <c:v>2.2370391973008492</c:v>
                </c:pt>
                <c:pt idx="7640">
                  <c:v>-10.381182412624446</c:v>
                </c:pt>
                <c:pt idx="7641">
                  <c:v>0.50618538733703944</c:v>
                </c:pt>
                <c:pt idx="7642">
                  <c:v>0.11547721741993588</c:v>
                </c:pt>
                <c:pt idx="7643">
                  <c:v>1.0919224894410391</c:v>
                </c:pt>
                <c:pt idx="7644">
                  <c:v>0.11042398969365065</c:v>
                </c:pt>
                <c:pt idx="7645">
                  <c:v>0.46433279553561718</c:v>
                </c:pt>
                <c:pt idx="7646">
                  <c:v>1.8898170822495772</c:v>
                </c:pt>
                <c:pt idx="7647">
                  <c:v>-0.561878887608115</c:v>
                </c:pt>
                <c:pt idx="7648">
                  <c:v>2.5849625007211561</c:v>
                </c:pt>
                <c:pt idx="7649">
                  <c:v>-10.059795091795101</c:v>
                </c:pt>
                <c:pt idx="7650">
                  <c:v>5.1153398636767093</c:v>
                </c:pt>
                <c:pt idx="7651">
                  <c:v>5.5262412501027365</c:v>
                </c:pt>
                <c:pt idx="7652">
                  <c:v>0.24000343717845293</c:v>
                </c:pt>
                <c:pt idx="7653">
                  <c:v>0.26303440583379434</c:v>
                </c:pt>
                <c:pt idx="7654">
                  <c:v>6.0732489820306386</c:v>
                </c:pt>
                <c:pt idx="7655">
                  <c:v>-13.885473953418325</c:v>
                </c:pt>
                <c:pt idx="7656">
                  <c:v>2.0696341878370519</c:v>
                </c:pt>
                <c:pt idx="7657">
                  <c:v>0.38927440321376194</c:v>
                </c:pt>
                <c:pt idx="7658">
                  <c:v>-0.67389622914144443</c:v>
                </c:pt>
                <c:pt idx="7659">
                  <c:v>1.185866545311334</c:v>
                </c:pt>
                <c:pt idx="7660">
                  <c:v>-0.28950661719498505</c:v>
                </c:pt>
                <c:pt idx="7661">
                  <c:v>7.6486571760385464</c:v>
                </c:pt>
                <c:pt idx="7662">
                  <c:v>-0.35492721333770455</c:v>
                </c:pt>
                <c:pt idx="7663">
                  <c:v>-0.15466612150323683</c:v>
                </c:pt>
                <c:pt idx="7664">
                  <c:v>14.514241460423165</c:v>
                </c:pt>
                <c:pt idx="7665">
                  <c:v>0.10664256004517472</c:v>
                </c:pt>
                <c:pt idx="7666">
                  <c:v>0.68427705463934585</c:v>
                </c:pt>
                <c:pt idx="7667">
                  <c:v>-7.9899547173870475E-2</c:v>
                </c:pt>
                <c:pt idx="7668">
                  <c:v>-0.11925984947911011</c:v>
                </c:pt>
                <c:pt idx="7669">
                  <c:v>-0.377430779270364</c:v>
                </c:pt>
                <c:pt idx="7670">
                  <c:v>-0.11395618929708598</c:v>
                </c:pt>
                <c:pt idx="7671">
                  <c:v>-0.74961124904013077</c:v>
                </c:pt>
                <c:pt idx="7672">
                  <c:v>0</c:v>
                </c:pt>
                <c:pt idx="7673">
                  <c:v>-2.5088799218138141E-2</c:v>
                </c:pt>
                <c:pt idx="7674">
                  <c:v>2.2944473584652552</c:v>
                </c:pt>
                <c:pt idx="7675">
                  <c:v>6.2464086946653646E-2</c:v>
                </c:pt>
                <c:pt idx="7676">
                  <c:v>0.19068356160910999</c:v>
                </c:pt>
                <c:pt idx="7677">
                  <c:v>-2.0599486763334065</c:v>
                </c:pt>
                <c:pt idx="7678">
                  <c:v>-13.840318978135199</c:v>
                </c:pt>
                <c:pt idx="7679">
                  <c:v>0.97245367311433772</c:v>
                </c:pt>
                <c:pt idx="7680">
                  <c:v>1.4923963819850834</c:v>
                </c:pt>
                <c:pt idx="7681">
                  <c:v>-0.42760617278189955</c:v>
                </c:pt>
                <c:pt idx="7682">
                  <c:v>-8.0624959257337636</c:v>
                </c:pt>
                <c:pt idx="7683">
                  <c:v>-9.9469062744563992</c:v>
                </c:pt>
                <c:pt idx="7684">
                  <c:v>-12.059119092544519</c:v>
                </c:pt>
                <c:pt idx="7685">
                  <c:v>1.0619277491432018</c:v>
                </c:pt>
                <c:pt idx="7686">
                  <c:v>3.259527154046181</c:v>
                </c:pt>
                <c:pt idx="7687">
                  <c:v>8.0624959257337636</c:v>
                </c:pt>
                <c:pt idx="7688">
                  <c:v>0.15795235977623617</c:v>
                </c:pt>
                <c:pt idx="7689">
                  <c:v>0.37550913509220646</c:v>
                </c:pt>
                <c:pt idx="7690">
                  <c:v>-11.229219383469125</c:v>
                </c:pt>
                <c:pt idx="7691">
                  <c:v>-0.8145864912886801</c:v>
                </c:pt>
                <c:pt idx="7692">
                  <c:v>1.8236772273595372</c:v>
                </c:pt>
                <c:pt idx="7693">
                  <c:v>-10.229619965185119</c:v>
                </c:pt>
                <c:pt idx="7694">
                  <c:v>0.56768450928932068</c:v>
                </c:pt>
                <c:pt idx="7695">
                  <c:v>0.86367852878721973</c:v>
                </c:pt>
                <c:pt idx="7696">
                  <c:v>-0.97075747787693745</c:v>
                </c:pt>
                <c:pt idx="7697">
                  <c:v>2.9422845021437123</c:v>
                </c:pt>
                <c:pt idx="7698">
                  <c:v>-0.11196464690917277</c:v>
                </c:pt>
                <c:pt idx="7699">
                  <c:v>-0.11272631092107613</c:v>
                </c:pt>
                <c:pt idx="7700">
                  <c:v>2.425363351960566</c:v>
                </c:pt>
                <c:pt idx="7701">
                  <c:v>0.3430078130061901</c:v>
                </c:pt>
                <c:pt idx="7702">
                  <c:v>9.5183253076908674</c:v>
                </c:pt>
                <c:pt idx="7703">
                  <c:v>3.8791630697929338</c:v>
                </c:pt>
                <c:pt idx="7704">
                  <c:v>1.0780025120012733</c:v>
                </c:pt>
                <c:pt idx="7705">
                  <c:v>-1.1142754722101826</c:v>
                </c:pt>
                <c:pt idx="7706">
                  <c:v>-6.7414669864011483</c:v>
                </c:pt>
                <c:pt idx="7707">
                  <c:v>-6.0732489820306386</c:v>
                </c:pt>
                <c:pt idx="7708">
                  <c:v>-0.15200309344504997</c:v>
                </c:pt>
                <c:pt idx="7709">
                  <c:v>0.50663414003619667</c:v>
                </c:pt>
                <c:pt idx="7710">
                  <c:v>-4.997635079478866</c:v>
                </c:pt>
                <c:pt idx="7711">
                  <c:v>-10.917372079476841</c:v>
                </c:pt>
                <c:pt idx="7712">
                  <c:v>1.513543044231269</c:v>
                </c:pt>
                <c:pt idx="7713">
                  <c:v>0.37706964907982332</c:v>
                </c:pt>
                <c:pt idx="7714">
                  <c:v>-10.059344460824425</c:v>
                </c:pt>
                <c:pt idx="7715">
                  <c:v>7.2310259370853744</c:v>
                </c:pt>
                <c:pt idx="7716">
                  <c:v>-0.12029423371771159</c:v>
                </c:pt>
                <c:pt idx="7717">
                  <c:v>-0.98000852481253387</c:v>
                </c:pt>
                <c:pt idx="7718">
                  <c:v>7.6486571760385464</c:v>
                </c:pt>
                <c:pt idx="7719">
                  <c:v>-1.53051471669878</c:v>
                </c:pt>
                <c:pt idx="7720">
                  <c:v>0.25375659224578306</c:v>
                </c:pt>
                <c:pt idx="7721">
                  <c:v>0.18857770834420434</c:v>
                </c:pt>
                <c:pt idx="7722">
                  <c:v>0.29564877008851331</c:v>
                </c:pt>
                <c:pt idx="7723">
                  <c:v>0.35267161831847016</c:v>
                </c:pt>
                <c:pt idx="7724">
                  <c:v>1.3479233034203066</c:v>
                </c:pt>
                <c:pt idx="7725">
                  <c:v>1.0641303374197155</c:v>
                </c:pt>
                <c:pt idx="7726">
                  <c:v>-9.4464684003492339E-2</c:v>
                </c:pt>
                <c:pt idx="7727">
                  <c:v>9.6215315259302978E-2</c:v>
                </c:pt>
                <c:pt idx="7728">
                  <c:v>-1.2400804207401479</c:v>
                </c:pt>
                <c:pt idx="7729">
                  <c:v>2.1862008262718109</c:v>
                </c:pt>
                <c:pt idx="7730">
                  <c:v>0.32192809488736235</c:v>
                </c:pt>
                <c:pt idx="7731">
                  <c:v>-2.7682505019307135</c:v>
                </c:pt>
                <c:pt idx="7732">
                  <c:v>1.112150734413119</c:v>
                </c:pt>
                <c:pt idx="7733">
                  <c:v>-0.12553088208385862</c:v>
                </c:pt>
                <c:pt idx="7734">
                  <c:v>-1.8483975995281936</c:v>
                </c:pt>
                <c:pt idx="7735">
                  <c:v>-0.52111078649479592</c:v>
                </c:pt>
                <c:pt idx="7736">
                  <c:v>0.63832572631988138</c:v>
                </c:pt>
                <c:pt idx="7737">
                  <c:v>-1.3714937314105181E-2</c:v>
                </c:pt>
                <c:pt idx="7738">
                  <c:v>1.0004006929732432</c:v>
                </c:pt>
                <c:pt idx="7739">
                  <c:v>-1.3878741242427308E-3</c:v>
                </c:pt>
                <c:pt idx="7740">
                  <c:v>1.3770696490798233</c:v>
                </c:pt>
                <c:pt idx="7741">
                  <c:v>-0.97547768086593112</c:v>
                </c:pt>
                <c:pt idx="7742">
                  <c:v>0.41203875564900816</c:v>
                </c:pt>
                <c:pt idx="7743">
                  <c:v>10.518653155673389</c:v>
                </c:pt>
                <c:pt idx="7744">
                  <c:v>0.21299372333419844</c:v>
                </c:pt>
                <c:pt idx="7745">
                  <c:v>4.0689473537174923</c:v>
                </c:pt>
                <c:pt idx="7746">
                  <c:v>1.0848888975865132</c:v>
                </c:pt>
                <c:pt idx="7747">
                  <c:v>8.6438561897747253</c:v>
                </c:pt>
                <c:pt idx="7748">
                  <c:v>-4.3714208452923424</c:v>
                </c:pt>
                <c:pt idx="7749">
                  <c:v>-1.4332175153438649</c:v>
                </c:pt>
                <c:pt idx="7750">
                  <c:v>0.1955508091178067</c:v>
                </c:pt>
                <c:pt idx="7751">
                  <c:v>0.2783011624871044</c:v>
                </c:pt>
                <c:pt idx="7752">
                  <c:v>-0.2561393928621456</c:v>
                </c:pt>
                <c:pt idx="7753">
                  <c:v>3.7608714617549293</c:v>
                </c:pt>
                <c:pt idx="7754">
                  <c:v>2.6394997847305888</c:v>
                </c:pt>
                <c:pt idx="7755">
                  <c:v>0.16992500144231265</c:v>
                </c:pt>
                <c:pt idx="7756">
                  <c:v>0.66073000833912099</c:v>
                </c:pt>
                <c:pt idx="7757">
                  <c:v>0.16579642094693892</c:v>
                </c:pt>
                <c:pt idx="7758">
                  <c:v>0.83399004856107106</c:v>
                </c:pt>
                <c:pt idx="7759">
                  <c:v>-5.0874628412503391</c:v>
                </c:pt>
                <c:pt idx="7760">
                  <c:v>2.2972018080174372</c:v>
                </c:pt>
                <c:pt idx="7761">
                  <c:v>-0.32496215497699582</c:v>
                </c:pt>
                <c:pt idx="7762">
                  <c:v>-0.44873701784106118</c:v>
                </c:pt>
                <c:pt idx="7763">
                  <c:v>-0.12248400652499507</c:v>
                </c:pt>
                <c:pt idx="7764">
                  <c:v>-0.16992500144231246</c:v>
                </c:pt>
                <c:pt idx="7765">
                  <c:v>0.22032995487955562</c:v>
                </c:pt>
                <c:pt idx="7766">
                  <c:v>1.658963082164933</c:v>
                </c:pt>
                <c:pt idx="7767">
                  <c:v>0.86539553429067906</c:v>
                </c:pt>
                <c:pt idx="7768">
                  <c:v>12.643856189774723</c:v>
                </c:pt>
                <c:pt idx="7769">
                  <c:v>-0.34778283818294908</c:v>
                </c:pt>
                <c:pt idx="7770">
                  <c:v>-5.9857574131704743</c:v>
                </c:pt>
                <c:pt idx="7771">
                  <c:v>10.147204924942228</c:v>
                </c:pt>
                <c:pt idx="7772">
                  <c:v>11.188176705998535</c:v>
                </c:pt>
                <c:pt idx="7773">
                  <c:v>10.966024713800364</c:v>
                </c:pt>
                <c:pt idx="7774">
                  <c:v>1.1186444964986189</c:v>
                </c:pt>
                <c:pt idx="7775">
                  <c:v>-0.83650126771712052</c:v>
                </c:pt>
                <c:pt idx="7776">
                  <c:v>2.4662449951872802</c:v>
                </c:pt>
                <c:pt idx="7777">
                  <c:v>6.0732489820306386</c:v>
                </c:pt>
                <c:pt idx="7778">
                  <c:v>0.18137263126062375</c:v>
                </c:pt>
                <c:pt idx="7779">
                  <c:v>7.0660891904577738</c:v>
                </c:pt>
                <c:pt idx="7780">
                  <c:v>-4.6866392011911966</c:v>
                </c:pt>
                <c:pt idx="7781">
                  <c:v>0.26918663281538896</c:v>
                </c:pt>
                <c:pt idx="7782">
                  <c:v>10.833089708959287</c:v>
                </c:pt>
                <c:pt idx="7783">
                  <c:v>0.51078159366738429</c:v>
                </c:pt>
                <c:pt idx="7784">
                  <c:v>-1.2001918869957444</c:v>
                </c:pt>
                <c:pt idx="7785">
                  <c:v>-0.73616431947696737</c:v>
                </c:pt>
                <c:pt idx="7786">
                  <c:v>0.22478693647683048</c:v>
                </c:pt>
                <c:pt idx="7787">
                  <c:v>1.7369655941662063</c:v>
                </c:pt>
                <c:pt idx="7788">
                  <c:v>7.6462586799900292</c:v>
                </c:pt>
                <c:pt idx="7789">
                  <c:v>8.0606959316875546</c:v>
                </c:pt>
                <c:pt idx="7790">
                  <c:v>0.86445532928812174</c:v>
                </c:pt>
                <c:pt idx="7791">
                  <c:v>-0.42425602930822259</c:v>
                </c:pt>
                <c:pt idx="7792">
                  <c:v>6.5494638194997705</c:v>
                </c:pt>
                <c:pt idx="7793">
                  <c:v>-11.673750739438065</c:v>
                </c:pt>
                <c:pt idx="7794">
                  <c:v>13.582455645110581</c:v>
                </c:pt>
                <c:pt idx="7795">
                  <c:v>8.0588936890535692</c:v>
                </c:pt>
                <c:pt idx="7796">
                  <c:v>-0.13191167550558097</c:v>
                </c:pt>
                <c:pt idx="7797">
                  <c:v>-9.7604427459966399</c:v>
                </c:pt>
                <c:pt idx="7798">
                  <c:v>9.8672787397096631</c:v>
                </c:pt>
                <c:pt idx="7799">
                  <c:v>8.3822637581148385</c:v>
                </c:pt>
                <c:pt idx="7800">
                  <c:v>-10.146780789986687</c:v>
                </c:pt>
                <c:pt idx="7801">
                  <c:v>-0.93240192184918957</c:v>
                </c:pt>
                <c:pt idx="7802">
                  <c:v>10.45189794595189</c:v>
                </c:pt>
                <c:pt idx="7803">
                  <c:v>8.1916290146907471</c:v>
                </c:pt>
                <c:pt idx="7804">
                  <c:v>0.34513548604868749</c:v>
                </c:pt>
                <c:pt idx="7805">
                  <c:v>0.34792330342030658</c:v>
                </c:pt>
                <c:pt idx="7806">
                  <c:v>0.41485255023162054</c:v>
                </c:pt>
                <c:pt idx="7807">
                  <c:v>-0.52853976205489084</c:v>
                </c:pt>
                <c:pt idx="7808">
                  <c:v>6.4429434958487288</c:v>
                </c:pt>
                <c:pt idx="7809">
                  <c:v>-5.3457748368417297</c:v>
                </c:pt>
                <c:pt idx="7810">
                  <c:v>7.9677442801733264E-2</c:v>
                </c:pt>
                <c:pt idx="7811">
                  <c:v>-2.6027862540088367</c:v>
                </c:pt>
                <c:pt idx="7812">
                  <c:v>1.767339243209725</c:v>
                </c:pt>
                <c:pt idx="7813">
                  <c:v>-0.91753783980802739</c:v>
                </c:pt>
                <c:pt idx="7814">
                  <c:v>9.1051980127903179E-2</c:v>
                </c:pt>
                <c:pt idx="7815">
                  <c:v>-0.47713362037075624</c:v>
                </c:pt>
                <c:pt idx="7816">
                  <c:v>0.46394709975979032</c:v>
                </c:pt>
                <c:pt idx="7817">
                  <c:v>-0.28293396327149861</c:v>
                </c:pt>
                <c:pt idx="7818">
                  <c:v>-12.485326189240524</c:v>
                </c:pt>
                <c:pt idx="7819">
                  <c:v>-10.229619965185119</c:v>
                </c:pt>
                <c:pt idx="7820">
                  <c:v>-4.7725895038969268</c:v>
                </c:pt>
                <c:pt idx="7821">
                  <c:v>0.21546374100205468</c:v>
                </c:pt>
                <c:pt idx="7822">
                  <c:v>9.7598881832218343</c:v>
                </c:pt>
                <c:pt idx="7823">
                  <c:v>-1.5849625007211567</c:v>
                </c:pt>
                <c:pt idx="7824">
                  <c:v>1</c:v>
                </c:pt>
                <c:pt idx="7825">
                  <c:v>0.98114097274868439</c:v>
                </c:pt>
                <c:pt idx="7826">
                  <c:v>-6.8286654283030161</c:v>
                </c:pt>
                <c:pt idx="7827">
                  <c:v>-3.2992830981427481</c:v>
                </c:pt>
                <c:pt idx="7828">
                  <c:v>-5.0262902510243179E-2</c:v>
                </c:pt>
                <c:pt idx="7829">
                  <c:v>-0.79638608104672137</c:v>
                </c:pt>
                <c:pt idx="7830">
                  <c:v>8.3837042924740537</c:v>
                </c:pt>
                <c:pt idx="7831">
                  <c:v>2.4306111313137588</c:v>
                </c:pt>
                <c:pt idx="7832">
                  <c:v>-7.6486571760385464</c:v>
                </c:pt>
                <c:pt idx="7833">
                  <c:v>12.43402002712266</c:v>
                </c:pt>
                <c:pt idx="7834">
                  <c:v>-9.0415295222218431E-2</c:v>
                </c:pt>
                <c:pt idx="7835">
                  <c:v>0.13124453327825245</c:v>
                </c:pt>
                <c:pt idx="7836">
                  <c:v>-0.37357467157351909</c:v>
                </c:pt>
                <c:pt idx="7837">
                  <c:v>0.68195882719679712</c:v>
                </c:pt>
                <c:pt idx="7838">
                  <c:v>-8.6462586799900301</c:v>
                </c:pt>
                <c:pt idx="7839">
                  <c:v>-0.14336417517117722</c:v>
                </c:pt>
                <c:pt idx="7840">
                  <c:v>12.501920096027913</c:v>
                </c:pt>
                <c:pt idx="7841">
                  <c:v>-0.62015192918345652</c:v>
                </c:pt>
                <c:pt idx="7842">
                  <c:v>4.3692338096657197</c:v>
                </c:pt>
                <c:pt idx="7843">
                  <c:v>0.12462665451374458</c:v>
                </c:pt>
                <c:pt idx="7844">
                  <c:v>-8.0624959257337636</c:v>
                </c:pt>
                <c:pt idx="7845">
                  <c:v>-11.786950240502948</c:v>
                </c:pt>
                <c:pt idx="7846">
                  <c:v>-0.17433018056231397</c:v>
                </c:pt>
                <c:pt idx="7847">
                  <c:v>7.8426646956816295E-2</c:v>
                </c:pt>
                <c:pt idx="7848">
                  <c:v>1.0690416444296511</c:v>
                </c:pt>
                <c:pt idx="7849">
                  <c:v>0.6995383153995598</c:v>
                </c:pt>
                <c:pt idx="7850">
                  <c:v>0.57373524529790165</c:v>
                </c:pt>
                <c:pt idx="7851">
                  <c:v>-9.697008846681919E-2</c:v>
                </c:pt>
                <c:pt idx="7852">
                  <c:v>0.16337134761625752</c:v>
                </c:pt>
                <c:pt idx="7853">
                  <c:v>5.1074184594269358E-2</c:v>
                </c:pt>
                <c:pt idx="7854">
                  <c:v>-10.966265102877133</c:v>
                </c:pt>
                <c:pt idx="7855">
                  <c:v>2.7349237326344165</c:v>
                </c:pt>
                <c:pt idx="7856">
                  <c:v>0.28590887208638077</c:v>
                </c:pt>
                <c:pt idx="7857">
                  <c:v>0.15004556934433344</c:v>
                </c:pt>
                <c:pt idx="7858">
                  <c:v>8.8683081332894673</c:v>
                </c:pt>
                <c:pt idx="7859">
                  <c:v>10.059795091795101</c:v>
                </c:pt>
                <c:pt idx="7860">
                  <c:v>1.3911907573244759</c:v>
                </c:pt>
                <c:pt idx="7861">
                  <c:v>-3.8073549220576046</c:v>
                </c:pt>
                <c:pt idx="7862">
                  <c:v>10.644156719937438</c:v>
                </c:pt>
                <c:pt idx="7863">
                  <c:v>1.4566384037456168</c:v>
                </c:pt>
                <c:pt idx="7864">
                  <c:v>-1.9958000114707144</c:v>
                </c:pt>
                <c:pt idx="7865">
                  <c:v>-7.6486571760385464</c:v>
                </c:pt>
                <c:pt idx="7866">
                  <c:v>9.0606959316875546</c:v>
                </c:pt>
                <c:pt idx="7867">
                  <c:v>3.1708859727338057E-2</c:v>
                </c:pt>
                <c:pt idx="7868">
                  <c:v>-2.6968553807920532</c:v>
                </c:pt>
                <c:pt idx="7869">
                  <c:v>0.42795338716412906</c:v>
                </c:pt>
                <c:pt idx="7870">
                  <c:v>9.1630475465568031E-2</c:v>
                </c:pt>
                <c:pt idx="7871">
                  <c:v>0.35477697446136963</c:v>
                </c:pt>
                <c:pt idx="7872">
                  <c:v>-0.15145234137083319</c:v>
                </c:pt>
                <c:pt idx="7873">
                  <c:v>0.18712398654676121</c:v>
                </c:pt>
                <c:pt idx="7874">
                  <c:v>0.49530277303916215</c:v>
                </c:pt>
                <c:pt idx="7875">
                  <c:v>0.21644928197041732</c:v>
                </c:pt>
                <c:pt idx="7876">
                  <c:v>-8.0624959257337636</c:v>
                </c:pt>
                <c:pt idx="7877">
                  <c:v>1.4788341498598132</c:v>
                </c:pt>
                <c:pt idx="7878">
                  <c:v>0.77657745006506296</c:v>
                </c:pt>
                <c:pt idx="7879">
                  <c:v>0.54314232502652904</c:v>
                </c:pt>
                <c:pt idx="7880">
                  <c:v>0.30039493333772072</c:v>
                </c:pt>
                <c:pt idx="7881">
                  <c:v>-12.10339709935112</c:v>
                </c:pt>
                <c:pt idx="7882">
                  <c:v>0.82102985895468061</c:v>
                </c:pt>
                <c:pt idx="7883">
                  <c:v>10.813781191217037</c:v>
                </c:pt>
                <c:pt idx="7884">
                  <c:v>-0.27350140488486263</c:v>
                </c:pt>
                <c:pt idx="7885">
                  <c:v>0.32192809488736207</c:v>
                </c:pt>
                <c:pt idx="7886">
                  <c:v>0.5605346288644838</c:v>
                </c:pt>
                <c:pt idx="7887">
                  <c:v>0.54269677374414638</c:v>
                </c:pt>
                <c:pt idx="7888">
                  <c:v>6.0732489820306386</c:v>
                </c:pt>
                <c:pt idx="7889">
                  <c:v>-0.43101113548658482</c:v>
                </c:pt>
                <c:pt idx="7890">
                  <c:v>-8.3837042924740537</c:v>
                </c:pt>
                <c:pt idx="7891">
                  <c:v>-0.43245364213827453</c:v>
                </c:pt>
                <c:pt idx="7892">
                  <c:v>-0.8129144473995048</c:v>
                </c:pt>
                <c:pt idx="7893">
                  <c:v>1.106915203916512</c:v>
                </c:pt>
                <c:pt idx="7894">
                  <c:v>-0.15458649791246123</c:v>
                </c:pt>
                <c:pt idx="7895">
                  <c:v>0.73648501620010709</c:v>
                </c:pt>
                <c:pt idx="7896">
                  <c:v>-5.3841677038332182E-2</c:v>
                </c:pt>
                <c:pt idx="7897">
                  <c:v>-1.2130644419460548</c:v>
                </c:pt>
                <c:pt idx="7898">
                  <c:v>0.71424551766612232</c:v>
                </c:pt>
                <c:pt idx="7899">
                  <c:v>-3.6368442924193514</c:v>
                </c:pt>
                <c:pt idx="7900">
                  <c:v>-2.5635300939125836</c:v>
                </c:pt>
                <c:pt idx="7901">
                  <c:v>0.23029761942179419</c:v>
                </c:pt>
                <c:pt idx="7902">
                  <c:v>-0.16005964831610831</c:v>
                </c:pt>
                <c:pt idx="7903">
                  <c:v>-0.47804729680464397</c:v>
                </c:pt>
                <c:pt idx="7904">
                  <c:v>11.58276924038209</c:v>
                </c:pt>
                <c:pt idx="7905">
                  <c:v>-6.5077946401986964</c:v>
                </c:pt>
                <c:pt idx="7906">
                  <c:v>-1.406854295030816</c:v>
                </c:pt>
                <c:pt idx="7907">
                  <c:v>3.3594028003060248</c:v>
                </c:pt>
                <c:pt idx="7908">
                  <c:v>5.0626073069968143E-2</c:v>
                </c:pt>
                <c:pt idx="7909">
                  <c:v>3.2288186904958809</c:v>
                </c:pt>
                <c:pt idx="7910">
                  <c:v>0</c:v>
                </c:pt>
                <c:pt idx="7911">
                  <c:v>-13.628825226704336</c:v>
                </c:pt>
                <c:pt idx="7912">
                  <c:v>3.8346311649482656E-2</c:v>
                </c:pt>
                <c:pt idx="7913">
                  <c:v>0.69767646305214914</c:v>
                </c:pt>
                <c:pt idx="7914">
                  <c:v>0.89257092429145168</c:v>
                </c:pt>
                <c:pt idx="7915">
                  <c:v>0.29304697490023363</c:v>
                </c:pt>
                <c:pt idx="7916">
                  <c:v>0.56187888760811522</c:v>
                </c:pt>
                <c:pt idx="7917">
                  <c:v>-0.99640673527599144</c:v>
                </c:pt>
                <c:pt idx="7918">
                  <c:v>0.13716805228210779</c:v>
                </c:pt>
                <c:pt idx="7919">
                  <c:v>-0.16013449824950282</c:v>
                </c:pt>
                <c:pt idx="7920">
                  <c:v>1.4037305326862857</c:v>
                </c:pt>
                <c:pt idx="7921">
                  <c:v>3.9648253646926599</c:v>
                </c:pt>
                <c:pt idx="7922">
                  <c:v>8.6462586799900301</c:v>
                </c:pt>
                <c:pt idx="7923">
                  <c:v>11.344665782303407</c:v>
                </c:pt>
                <c:pt idx="7924">
                  <c:v>10.451211111832329</c:v>
                </c:pt>
                <c:pt idx="7925">
                  <c:v>-11.229219383469125</c:v>
                </c:pt>
                <c:pt idx="7926">
                  <c:v>-14.188202468179961</c:v>
                </c:pt>
                <c:pt idx="7927">
                  <c:v>0.58496250072115619</c:v>
                </c:pt>
                <c:pt idx="7928">
                  <c:v>0.19148695850563408</c:v>
                </c:pt>
                <c:pt idx="7929">
                  <c:v>1</c:v>
                </c:pt>
                <c:pt idx="7930">
                  <c:v>1.2223924213364481</c:v>
                </c:pt>
                <c:pt idx="7931">
                  <c:v>16.095067301607052</c:v>
                </c:pt>
                <c:pt idx="7932">
                  <c:v>0.71620703399940855</c:v>
                </c:pt>
                <c:pt idx="7933">
                  <c:v>1.4847056599265878</c:v>
                </c:pt>
                <c:pt idx="7934">
                  <c:v>7.0660891904577721</c:v>
                </c:pt>
                <c:pt idx="7935">
                  <c:v>0.2847294769331124</c:v>
                </c:pt>
                <c:pt idx="7936">
                  <c:v>0.17799830197799416</c:v>
                </c:pt>
                <c:pt idx="7937">
                  <c:v>9.0606959316875546</c:v>
                </c:pt>
                <c:pt idx="7938">
                  <c:v>0.27563444261342734</c:v>
                </c:pt>
                <c:pt idx="7939">
                  <c:v>-0.81179626483937883</c:v>
                </c:pt>
                <c:pt idx="7940">
                  <c:v>0</c:v>
                </c:pt>
                <c:pt idx="7941">
                  <c:v>0.77657745006506296</c:v>
                </c:pt>
                <c:pt idx="7942">
                  <c:v>0.4150374992788437</c:v>
                </c:pt>
                <c:pt idx="7943">
                  <c:v>0.50814690367032533</c:v>
                </c:pt>
                <c:pt idx="7944">
                  <c:v>-0.40878059688392465</c:v>
                </c:pt>
                <c:pt idx="7945">
                  <c:v>13.188279751964144</c:v>
                </c:pt>
                <c:pt idx="7946">
                  <c:v>0.24392558288608912</c:v>
                </c:pt>
                <c:pt idx="7947">
                  <c:v>-0.54179464156478252</c:v>
                </c:pt>
                <c:pt idx="7948">
                  <c:v>0.39638479237695223</c:v>
                </c:pt>
                <c:pt idx="7949">
                  <c:v>10.381542951184585</c:v>
                </c:pt>
                <c:pt idx="7950">
                  <c:v>1.8801602299939968</c:v>
                </c:pt>
                <c:pt idx="7951">
                  <c:v>-0.158503822362487</c:v>
                </c:pt>
                <c:pt idx="7952">
                  <c:v>1.0000000000000002</c:v>
                </c:pt>
                <c:pt idx="7953">
                  <c:v>9.2288186904958813</c:v>
                </c:pt>
                <c:pt idx="7954">
                  <c:v>0.31958034003093988</c:v>
                </c:pt>
                <c:pt idx="7955">
                  <c:v>-0.70796216742709894</c:v>
                </c:pt>
                <c:pt idx="7956">
                  <c:v>-0.47275299713513125</c:v>
                </c:pt>
                <c:pt idx="7957">
                  <c:v>0.58496250072115619</c:v>
                </c:pt>
                <c:pt idx="7958">
                  <c:v>0.82361997642038831</c:v>
                </c:pt>
                <c:pt idx="7959">
                  <c:v>-5.5647846187835261</c:v>
                </c:pt>
                <c:pt idx="7960">
                  <c:v>-14.081316989285773</c:v>
                </c:pt>
                <c:pt idx="7961">
                  <c:v>-1.1575412769864799</c:v>
                </c:pt>
                <c:pt idx="7962">
                  <c:v>11.188382790570113</c:v>
                </c:pt>
                <c:pt idx="7963">
                  <c:v>-1.6358278160187905</c:v>
                </c:pt>
                <c:pt idx="7964">
                  <c:v>0.13404796511371572</c:v>
                </c:pt>
                <c:pt idx="7965">
                  <c:v>-0.45833433328139389</c:v>
                </c:pt>
                <c:pt idx="7966">
                  <c:v>9.2304207950923818</c:v>
                </c:pt>
                <c:pt idx="7967">
                  <c:v>9.1799090900149345</c:v>
                </c:pt>
                <c:pt idx="7968">
                  <c:v>0.61812936465635537</c:v>
                </c:pt>
                <c:pt idx="7969">
                  <c:v>4.2904955870507049</c:v>
                </c:pt>
                <c:pt idx="7970">
                  <c:v>0.28780231098273595</c:v>
                </c:pt>
                <c:pt idx="7971">
                  <c:v>1.0338982614979695</c:v>
                </c:pt>
                <c:pt idx="7972">
                  <c:v>-1.1457958902467655</c:v>
                </c:pt>
                <c:pt idx="7973">
                  <c:v>-1.5217597134230272</c:v>
                </c:pt>
                <c:pt idx="7974">
                  <c:v>-0.27091492896803976</c:v>
                </c:pt>
                <c:pt idx="7975">
                  <c:v>8.0624959257337636</c:v>
                </c:pt>
                <c:pt idx="7976">
                  <c:v>2.2510682973877225</c:v>
                </c:pt>
                <c:pt idx="7977">
                  <c:v>6.1927749143201725E-2</c:v>
                </c:pt>
                <c:pt idx="7978">
                  <c:v>0.94995931750040441</c:v>
                </c:pt>
                <c:pt idx="7979">
                  <c:v>6.9760071443782046</c:v>
                </c:pt>
                <c:pt idx="7980">
                  <c:v>0.7776075786635519</c:v>
                </c:pt>
                <c:pt idx="7981">
                  <c:v>1.2196509572509211</c:v>
                </c:pt>
                <c:pt idx="7982">
                  <c:v>-0.18708555260049545</c:v>
                </c:pt>
                <c:pt idx="7983">
                  <c:v>-8.0624959257337636</c:v>
                </c:pt>
                <c:pt idx="7984">
                  <c:v>1.699192251534281</c:v>
                </c:pt>
                <c:pt idx="7985">
                  <c:v>0.37851162325372961</c:v>
                </c:pt>
                <c:pt idx="7986">
                  <c:v>-2.3964750482524164</c:v>
                </c:pt>
                <c:pt idx="7987">
                  <c:v>1.2921807514933101</c:v>
                </c:pt>
                <c:pt idx="7988">
                  <c:v>2.3846741954367666E-2</c:v>
                </c:pt>
                <c:pt idx="7989">
                  <c:v>10.866248611111173</c:v>
                </c:pt>
                <c:pt idx="7990">
                  <c:v>-9.6215315259303338E-2</c:v>
                </c:pt>
                <c:pt idx="7991">
                  <c:v>0.30702527223830817</c:v>
                </c:pt>
                <c:pt idx="7992">
                  <c:v>0.16046467219324612</c:v>
                </c:pt>
                <c:pt idx="7993">
                  <c:v>-1.9987982547902472</c:v>
                </c:pt>
                <c:pt idx="7994">
                  <c:v>-9.6450579349844787</c:v>
                </c:pt>
                <c:pt idx="7995">
                  <c:v>-10.917123403264748</c:v>
                </c:pt>
                <c:pt idx="7996">
                  <c:v>9.3822637581148367</c:v>
                </c:pt>
                <c:pt idx="7997">
                  <c:v>-5.9934661781170213</c:v>
                </c:pt>
                <c:pt idx="7998">
                  <c:v>12.416621621364193</c:v>
                </c:pt>
                <c:pt idx="7999">
                  <c:v>1.5185804283409916</c:v>
                </c:pt>
                <c:pt idx="8000">
                  <c:v>-8.8683081332894673</c:v>
                </c:pt>
                <c:pt idx="8001">
                  <c:v>5.7548875021634682</c:v>
                </c:pt>
                <c:pt idx="8002">
                  <c:v>-5.0874628412503391</c:v>
                </c:pt>
                <c:pt idx="8003">
                  <c:v>0.30728131892296107</c:v>
                </c:pt>
                <c:pt idx="8004">
                  <c:v>0.13039663725567455</c:v>
                </c:pt>
                <c:pt idx="8005">
                  <c:v>9.3815429511845849</c:v>
                </c:pt>
                <c:pt idx="8006">
                  <c:v>0</c:v>
                </c:pt>
                <c:pt idx="8007">
                  <c:v>10.834997677126733</c:v>
                </c:pt>
                <c:pt idx="8008">
                  <c:v>0.69095319640937003</c:v>
                </c:pt>
                <c:pt idx="8009">
                  <c:v>2.2195746114196196E-2</c:v>
                </c:pt>
                <c:pt idx="8010">
                  <c:v>0.65202316876509314</c:v>
                </c:pt>
                <c:pt idx="8011">
                  <c:v>0.5405683813627028</c:v>
                </c:pt>
                <c:pt idx="8012">
                  <c:v>-9.6444571875092606</c:v>
                </c:pt>
                <c:pt idx="8013">
                  <c:v>-5.7548875021634682</c:v>
                </c:pt>
                <c:pt idx="8014">
                  <c:v>-2.9161637863222727</c:v>
                </c:pt>
                <c:pt idx="8015">
                  <c:v>-7.6462586799900292</c:v>
                </c:pt>
                <c:pt idx="8016">
                  <c:v>-0.73600507812480787</c:v>
                </c:pt>
                <c:pt idx="8017">
                  <c:v>4.7306064130600252</c:v>
                </c:pt>
                <c:pt idx="8018">
                  <c:v>-5.5647846187835261</c:v>
                </c:pt>
                <c:pt idx="8019">
                  <c:v>-0.36427438559695763</c:v>
                </c:pt>
                <c:pt idx="8020">
                  <c:v>-4.7305714778356808E-2</c:v>
                </c:pt>
                <c:pt idx="8021">
                  <c:v>-1.3884326811763594</c:v>
                </c:pt>
                <c:pt idx="8022">
                  <c:v>7.0389327891397693E-2</c:v>
                </c:pt>
                <c:pt idx="8023">
                  <c:v>1.2175914350726269</c:v>
                </c:pt>
                <c:pt idx="8024">
                  <c:v>-2.7967468224916234</c:v>
                </c:pt>
                <c:pt idx="8025">
                  <c:v>-7.0660891904577721</c:v>
                </c:pt>
                <c:pt idx="8026">
                  <c:v>5.7701870136816229</c:v>
                </c:pt>
                <c:pt idx="8027">
                  <c:v>-0.84826404756874685</c:v>
                </c:pt>
                <c:pt idx="8028">
                  <c:v>0.77169582507207013</c:v>
                </c:pt>
                <c:pt idx="8029">
                  <c:v>-1.6535495859785689</c:v>
                </c:pt>
                <c:pt idx="8030">
                  <c:v>-0.91471481205503069</c:v>
                </c:pt>
                <c:pt idx="8031">
                  <c:v>3.4656275889204906</c:v>
                </c:pt>
                <c:pt idx="8032">
                  <c:v>0.23446525363702297</c:v>
                </c:pt>
                <c:pt idx="8033">
                  <c:v>-0.45456586346548106</c:v>
                </c:pt>
                <c:pt idx="8034">
                  <c:v>-1.2477852241322949</c:v>
                </c:pt>
                <c:pt idx="8035">
                  <c:v>-10.814048332230835</c:v>
                </c:pt>
                <c:pt idx="8036">
                  <c:v>0.87199238762392839</c:v>
                </c:pt>
                <c:pt idx="8037">
                  <c:v>-8.3822637581148385</c:v>
                </c:pt>
                <c:pt idx="8038">
                  <c:v>-9.8667637673533513</c:v>
                </c:pt>
                <c:pt idx="8039">
                  <c:v>-3.9000042100232788</c:v>
                </c:pt>
                <c:pt idx="8040">
                  <c:v>0.69367741203392186</c:v>
                </c:pt>
                <c:pt idx="8041">
                  <c:v>0.11973924427409573</c:v>
                </c:pt>
                <c:pt idx="8042">
                  <c:v>5.7548875021634682</c:v>
                </c:pt>
                <c:pt idx="8043">
                  <c:v>-7.6486571760385464</c:v>
                </c:pt>
                <c:pt idx="8044">
                  <c:v>0.16812275880832706</c:v>
                </c:pt>
                <c:pt idx="8045">
                  <c:v>0.42935717059591066</c:v>
                </c:pt>
                <c:pt idx="8046">
                  <c:v>5.7262597026347972</c:v>
                </c:pt>
                <c:pt idx="8047">
                  <c:v>5.3457748368417297</c:v>
                </c:pt>
                <c:pt idx="8048">
                  <c:v>11.295386307434871</c:v>
                </c:pt>
                <c:pt idx="8049">
                  <c:v>0</c:v>
                </c:pt>
                <c:pt idx="8050">
                  <c:v>-1.9031598738197295</c:v>
                </c:pt>
                <c:pt idx="8051">
                  <c:v>-10.814315423787811</c:v>
                </c:pt>
                <c:pt idx="8052">
                  <c:v>-0.60572621336104182</c:v>
                </c:pt>
                <c:pt idx="8053">
                  <c:v>-10.814315423787811</c:v>
                </c:pt>
                <c:pt idx="8054">
                  <c:v>-9.5196362528432132</c:v>
                </c:pt>
                <c:pt idx="8055">
                  <c:v>-1.9300979867698438</c:v>
                </c:pt>
                <c:pt idx="8056">
                  <c:v>0.92161788135507128</c:v>
                </c:pt>
                <c:pt idx="8057">
                  <c:v>-9.8667637673533513</c:v>
                </c:pt>
                <c:pt idx="8058">
                  <c:v>-9.8667637673533513</c:v>
                </c:pt>
                <c:pt idx="8059">
                  <c:v>-13.840318978135199</c:v>
                </c:pt>
                <c:pt idx="8060">
                  <c:v>-13.840318978135199</c:v>
                </c:pt>
                <c:pt idx="8061">
                  <c:v>-9.7598881832218343</c:v>
                </c:pt>
                <c:pt idx="8062">
                  <c:v>-8.1649069266756893</c:v>
                </c:pt>
                <c:pt idx="8063">
                  <c:v>0.33257533908687065</c:v>
                </c:pt>
                <c:pt idx="8064">
                  <c:v>-1</c:v>
                </c:pt>
                <c:pt idx="8065">
                  <c:v>0.35804752069401408</c:v>
                </c:pt>
                <c:pt idx="8066">
                  <c:v>-6.0732489820306386</c:v>
                </c:pt>
                <c:pt idx="8067">
                  <c:v>-8.3234301200525938</c:v>
                </c:pt>
                <c:pt idx="8068">
                  <c:v>0.44057259138598148</c:v>
                </c:pt>
                <c:pt idx="8069">
                  <c:v>0.43521538121647413</c:v>
                </c:pt>
                <c:pt idx="8070">
                  <c:v>0.14567745519563505</c:v>
                </c:pt>
                <c:pt idx="8071">
                  <c:v>11.058893689053569</c:v>
                </c:pt>
                <c:pt idx="8072">
                  <c:v>0.43063435432986236</c:v>
                </c:pt>
                <c:pt idx="8073">
                  <c:v>-3.0516621198224922</c:v>
                </c:pt>
                <c:pt idx="8074">
                  <c:v>8.0919995383567464E-2</c:v>
                </c:pt>
                <c:pt idx="8075">
                  <c:v>5.5592729803005723</c:v>
                </c:pt>
                <c:pt idx="8076">
                  <c:v>0.63226821549951295</c:v>
                </c:pt>
                <c:pt idx="8077">
                  <c:v>-9.6215315259303186E-2</c:v>
                </c:pt>
                <c:pt idx="8078">
                  <c:v>0.33763299559323756</c:v>
                </c:pt>
                <c:pt idx="8079">
                  <c:v>-4.3995903826683669E-2</c:v>
                </c:pt>
                <c:pt idx="8080">
                  <c:v>0.31602749344767789</c:v>
                </c:pt>
                <c:pt idx="8081">
                  <c:v>0.16524851423283909</c:v>
                </c:pt>
                <c:pt idx="8082">
                  <c:v>-3.0860963704760522E-2</c:v>
                </c:pt>
                <c:pt idx="8083">
                  <c:v>-1.3251664689539071</c:v>
                </c:pt>
                <c:pt idx="8084">
                  <c:v>0.54514318260777117</c:v>
                </c:pt>
                <c:pt idx="8085">
                  <c:v>0.21254463538010063</c:v>
                </c:pt>
                <c:pt idx="8086">
                  <c:v>0.75097245216008557</c:v>
                </c:pt>
                <c:pt idx="8087">
                  <c:v>-0.9704557243859846</c:v>
                </c:pt>
                <c:pt idx="8088">
                  <c:v>1.8492534036583616E-4</c:v>
                </c:pt>
                <c:pt idx="8089">
                  <c:v>0.12417941122072992</c:v>
                </c:pt>
                <c:pt idx="8090">
                  <c:v>-1.9781956296816519</c:v>
                </c:pt>
                <c:pt idx="8091">
                  <c:v>1.0588936890535687</c:v>
                </c:pt>
                <c:pt idx="8092">
                  <c:v>8.8355874420846872E-2</c:v>
                </c:pt>
                <c:pt idx="8093">
                  <c:v>14.965799312657159</c:v>
                </c:pt>
                <c:pt idx="8094">
                  <c:v>-0.77033041296462623</c:v>
                </c:pt>
                <c:pt idx="8095">
                  <c:v>0.80087735798639936</c:v>
                </c:pt>
                <c:pt idx="8096">
                  <c:v>0.89433822365224425</c:v>
                </c:pt>
                <c:pt idx="8097">
                  <c:v>0.13897641314881079</c:v>
                </c:pt>
                <c:pt idx="8098">
                  <c:v>2.6464131380934486</c:v>
                </c:pt>
                <c:pt idx="8099">
                  <c:v>14.807086538643029</c:v>
                </c:pt>
                <c:pt idx="8100">
                  <c:v>0.47477958297073297</c:v>
                </c:pt>
                <c:pt idx="8101">
                  <c:v>-1.3656494723166803</c:v>
                </c:pt>
                <c:pt idx="8102">
                  <c:v>0.46566357234881184</c:v>
                </c:pt>
                <c:pt idx="8103">
                  <c:v>0.3964218211114971</c:v>
                </c:pt>
                <c:pt idx="8104">
                  <c:v>0.47916783669855956</c:v>
                </c:pt>
                <c:pt idx="8105">
                  <c:v>-0.88368178110731632</c:v>
                </c:pt>
                <c:pt idx="8106">
                  <c:v>-0.22706890854592102</c:v>
                </c:pt>
                <c:pt idx="8107">
                  <c:v>12.306821202497153</c:v>
                </c:pt>
                <c:pt idx="8108">
                  <c:v>3.5545888516776372</c:v>
                </c:pt>
                <c:pt idx="8109">
                  <c:v>-3.7136958148433594</c:v>
                </c:pt>
                <c:pt idx="8110">
                  <c:v>-4.288581285317631E-2</c:v>
                </c:pt>
                <c:pt idx="8111">
                  <c:v>-1.5013045716742466</c:v>
                </c:pt>
                <c:pt idx="8112">
                  <c:v>0.21324403912226261</c:v>
                </c:pt>
                <c:pt idx="8113">
                  <c:v>0.7377646498725311</c:v>
                </c:pt>
                <c:pt idx="8114">
                  <c:v>2.1186444964986193</c:v>
                </c:pt>
                <c:pt idx="8115">
                  <c:v>0.87316997776451744</c:v>
                </c:pt>
                <c:pt idx="8116">
                  <c:v>0.73696559416620622</c:v>
                </c:pt>
                <c:pt idx="8117">
                  <c:v>1.2658940599730346</c:v>
                </c:pt>
                <c:pt idx="8118">
                  <c:v>0.66985139830766915</c:v>
                </c:pt>
                <c:pt idx="8119">
                  <c:v>-2.1703256944155558</c:v>
                </c:pt>
                <c:pt idx="8120">
                  <c:v>4.8498517691189513E-2</c:v>
                </c:pt>
                <c:pt idx="8121">
                  <c:v>0.9982000059537901</c:v>
                </c:pt>
                <c:pt idx="8122">
                  <c:v>-1.3000335589466046</c:v>
                </c:pt>
                <c:pt idx="8123">
                  <c:v>-0.45943161863729726</c:v>
                </c:pt>
                <c:pt idx="8124">
                  <c:v>-0.8656989082884089</c:v>
                </c:pt>
                <c:pt idx="8125">
                  <c:v>4.0799414424437854</c:v>
                </c:pt>
                <c:pt idx="8126">
                  <c:v>0.58034587265078652</c:v>
                </c:pt>
                <c:pt idx="8127">
                  <c:v>0.82542649497962239</c:v>
                </c:pt>
                <c:pt idx="8128">
                  <c:v>3.5095199451034733</c:v>
                </c:pt>
                <c:pt idx="8129">
                  <c:v>-0.3400275107336202</c:v>
                </c:pt>
                <c:pt idx="8130">
                  <c:v>0.48542682717024188</c:v>
                </c:pt>
                <c:pt idx="8131">
                  <c:v>-0.13039663725567521</c:v>
                </c:pt>
                <c:pt idx="8132">
                  <c:v>7.4000581443776775E-2</c:v>
                </c:pt>
                <c:pt idx="8133">
                  <c:v>3.1192483028984168</c:v>
                </c:pt>
                <c:pt idx="8134">
                  <c:v>-0.43609911480667335</c:v>
                </c:pt>
                <c:pt idx="8135">
                  <c:v>-8.0624959257337636</c:v>
                </c:pt>
                <c:pt idx="8136">
                  <c:v>-1.8011895492518892</c:v>
                </c:pt>
                <c:pt idx="8137">
                  <c:v>-2.5718089529538393</c:v>
                </c:pt>
                <c:pt idx="8138">
                  <c:v>-0.2206881151241992</c:v>
                </c:pt>
                <c:pt idx="8139">
                  <c:v>-5.1225323355173116E-2</c:v>
                </c:pt>
                <c:pt idx="8140">
                  <c:v>-4.7548875021634691</c:v>
                </c:pt>
                <c:pt idx="8141">
                  <c:v>-6.6486571760385464</c:v>
                </c:pt>
                <c:pt idx="8142">
                  <c:v>0.21900978194179602</c:v>
                </c:pt>
                <c:pt idx="8143">
                  <c:v>-0.26303440583379362</c:v>
                </c:pt>
                <c:pt idx="8144">
                  <c:v>0.54432051622381039</c:v>
                </c:pt>
                <c:pt idx="8145">
                  <c:v>6.1743709064735048</c:v>
                </c:pt>
                <c:pt idx="8146">
                  <c:v>-3.2768402053588246</c:v>
                </c:pt>
                <c:pt idx="8147">
                  <c:v>1.816037165157405</c:v>
                </c:pt>
                <c:pt idx="8148">
                  <c:v>1.2927817492278462</c:v>
                </c:pt>
                <c:pt idx="8149">
                  <c:v>3.5607149544744794</c:v>
                </c:pt>
                <c:pt idx="8150">
                  <c:v>-2.9146345659516348E-2</c:v>
                </c:pt>
                <c:pt idx="8151">
                  <c:v>-0.29956028185890782</c:v>
                </c:pt>
                <c:pt idx="8152">
                  <c:v>-0.89977255226134623</c:v>
                </c:pt>
                <c:pt idx="8153">
                  <c:v>0.46876948321663342</c:v>
                </c:pt>
                <c:pt idx="8154">
                  <c:v>-6.0732489820306386</c:v>
                </c:pt>
                <c:pt idx="8155">
                  <c:v>0.97336487349653344</c:v>
                </c:pt>
                <c:pt idx="8156">
                  <c:v>-7.0660891904577721</c:v>
                </c:pt>
                <c:pt idx="8157">
                  <c:v>-1.0579804540019389</c:v>
                </c:pt>
                <c:pt idx="8158">
                  <c:v>-2.2784726566972191</c:v>
                </c:pt>
                <c:pt idx="8159">
                  <c:v>-7.6486571760385464</c:v>
                </c:pt>
                <c:pt idx="8160">
                  <c:v>-7.0660891904577721</c:v>
                </c:pt>
                <c:pt idx="8161">
                  <c:v>-7.0660891904577721</c:v>
                </c:pt>
                <c:pt idx="8162">
                  <c:v>10.381542951184585</c:v>
                </c:pt>
                <c:pt idx="8163">
                  <c:v>3.9928044985957962</c:v>
                </c:pt>
                <c:pt idx="8164">
                  <c:v>-3.9615714025852702</c:v>
                </c:pt>
                <c:pt idx="8165">
                  <c:v>-10.966024713800364</c:v>
                </c:pt>
                <c:pt idx="8166">
                  <c:v>-1.1026856639745639</c:v>
                </c:pt>
                <c:pt idx="8167">
                  <c:v>0.52711842614887217</c:v>
                </c:pt>
                <c:pt idx="8168">
                  <c:v>0.38020492748672186</c:v>
                </c:pt>
                <c:pt idx="8169">
                  <c:v>-0.2370391973008493</c:v>
                </c:pt>
                <c:pt idx="8170">
                  <c:v>2.4589945177914134</c:v>
                </c:pt>
                <c:pt idx="8171">
                  <c:v>-1.1899397421422553</c:v>
                </c:pt>
                <c:pt idx="8172">
                  <c:v>0.43440282414577491</c:v>
                </c:pt>
                <c:pt idx="8173">
                  <c:v>-7.6486571760385464</c:v>
                </c:pt>
                <c:pt idx="8174">
                  <c:v>1.9430059578975531</c:v>
                </c:pt>
                <c:pt idx="8175">
                  <c:v>8.0624959257337636</c:v>
                </c:pt>
                <c:pt idx="8176">
                  <c:v>0.32528489618730516</c:v>
                </c:pt>
                <c:pt idx="8177">
                  <c:v>8.2150146249782718</c:v>
                </c:pt>
                <c:pt idx="8178">
                  <c:v>10.351675438281415</c:v>
                </c:pt>
                <c:pt idx="8179">
                  <c:v>0.25157769479217962</c:v>
                </c:pt>
                <c:pt idx="8180">
                  <c:v>0.35973012759974654</c:v>
                </c:pt>
                <c:pt idx="8181">
                  <c:v>0.31214436671238038</c:v>
                </c:pt>
                <c:pt idx="8182">
                  <c:v>0.20847004510407829</c:v>
                </c:pt>
                <c:pt idx="8183">
                  <c:v>1</c:v>
                </c:pt>
                <c:pt idx="8184">
                  <c:v>-8.3837042924740537</c:v>
                </c:pt>
                <c:pt idx="8185">
                  <c:v>0.58496250072115619</c:v>
                </c:pt>
                <c:pt idx="8186">
                  <c:v>-1.998648529136871</c:v>
                </c:pt>
                <c:pt idx="8187">
                  <c:v>-13.636322517089317</c:v>
                </c:pt>
                <c:pt idx="8188">
                  <c:v>5.08746284125034</c:v>
                </c:pt>
                <c:pt idx="8189">
                  <c:v>0.33664960059412841</c:v>
                </c:pt>
                <c:pt idx="8190">
                  <c:v>3.0506260730699681</c:v>
                </c:pt>
                <c:pt idx="8191">
                  <c:v>0</c:v>
                </c:pt>
                <c:pt idx="8192">
                  <c:v>0.18057224564182114</c:v>
                </c:pt>
                <c:pt idx="8193">
                  <c:v>-5.9228321394775394</c:v>
                </c:pt>
                <c:pt idx="8194">
                  <c:v>5.4565818982552416</c:v>
                </c:pt>
                <c:pt idx="8195">
                  <c:v>6.0732489820306386</c:v>
                </c:pt>
                <c:pt idx="8196">
                  <c:v>8.3837042924740537</c:v>
                </c:pt>
                <c:pt idx="8197">
                  <c:v>0.6374299206152918</c:v>
                </c:pt>
                <c:pt idx="8198">
                  <c:v>-4.2165750947411347</c:v>
                </c:pt>
                <c:pt idx="8199">
                  <c:v>8.6450579349844769</c:v>
                </c:pt>
                <c:pt idx="8200">
                  <c:v>0.5304922981534822</c:v>
                </c:pt>
                <c:pt idx="8201">
                  <c:v>0.81496810616747917</c:v>
                </c:pt>
                <c:pt idx="8202">
                  <c:v>-0.2527660703799669</c:v>
                </c:pt>
                <c:pt idx="8203">
                  <c:v>-11.518489240994933</c:v>
                </c:pt>
                <c:pt idx="8204">
                  <c:v>-0.14585086646345477</c:v>
                </c:pt>
                <c:pt idx="8205">
                  <c:v>-0.1512018187558109</c:v>
                </c:pt>
                <c:pt idx="8206">
                  <c:v>-0.44095219802963681</c:v>
                </c:pt>
                <c:pt idx="8207">
                  <c:v>6.9138880584637241E-2</c:v>
                </c:pt>
                <c:pt idx="8208">
                  <c:v>0.11464256594112299</c:v>
                </c:pt>
                <c:pt idx="8209">
                  <c:v>0.77242113194821727</c:v>
                </c:pt>
                <c:pt idx="8210">
                  <c:v>3.5509866149974423</c:v>
                </c:pt>
                <c:pt idx="8211">
                  <c:v>0.34617564113403981</c:v>
                </c:pt>
                <c:pt idx="8212">
                  <c:v>-3.7344967677878618</c:v>
                </c:pt>
                <c:pt idx="8213">
                  <c:v>1.3756291147206083</c:v>
                </c:pt>
                <c:pt idx="8214">
                  <c:v>0.60033436927644446</c:v>
                </c:pt>
                <c:pt idx="8215">
                  <c:v>0.87890818308263796</c:v>
                </c:pt>
                <c:pt idx="8216">
                  <c:v>1.7363645964316707</c:v>
                </c:pt>
                <c:pt idx="8217">
                  <c:v>0.61667136044849447</c:v>
                </c:pt>
                <c:pt idx="8218">
                  <c:v>0.23349013021977852</c:v>
                </c:pt>
                <c:pt idx="8219">
                  <c:v>-4.0145032304976715E-2</c:v>
                </c:pt>
                <c:pt idx="8220">
                  <c:v>0.14477152421397393</c:v>
                </c:pt>
                <c:pt idx="8221">
                  <c:v>0.54214941718218324</c:v>
                </c:pt>
                <c:pt idx="8222">
                  <c:v>2.3721474503750977</c:v>
                </c:pt>
                <c:pt idx="8223">
                  <c:v>1.9937059013373286</c:v>
                </c:pt>
                <c:pt idx="8224">
                  <c:v>9.0597950917951025</c:v>
                </c:pt>
                <c:pt idx="8225">
                  <c:v>0.90846645053405772</c:v>
                </c:pt>
                <c:pt idx="8226">
                  <c:v>-0.48239276708060824</c:v>
                </c:pt>
                <c:pt idx="8227">
                  <c:v>-0.85099518032814814</c:v>
                </c:pt>
                <c:pt idx="8228">
                  <c:v>-0.5849625007211563</c:v>
                </c:pt>
                <c:pt idx="8229">
                  <c:v>0.70177616570390622</c:v>
                </c:pt>
                <c:pt idx="8230">
                  <c:v>0.70823387562289009</c:v>
                </c:pt>
                <c:pt idx="8231">
                  <c:v>9.0606959316875546</c:v>
                </c:pt>
                <c:pt idx="8232">
                  <c:v>12.013206341123576</c:v>
                </c:pt>
                <c:pt idx="8233">
                  <c:v>8.6462586799900301</c:v>
                </c:pt>
                <c:pt idx="8234">
                  <c:v>-8.8683081332894673</c:v>
                </c:pt>
                <c:pt idx="8235">
                  <c:v>0.34239219744707788</c:v>
                </c:pt>
                <c:pt idx="8236">
                  <c:v>0.57705730263580968</c:v>
                </c:pt>
                <c:pt idx="8237">
                  <c:v>0.38060400221497004</c:v>
                </c:pt>
                <c:pt idx="8238">
                  <c:v>0.20401389202159353</c:v>
                </c:pt>
                <c:pt idx="8239">
                  <c:v>-0.32883646422953988</c:v>
                </c:pt>
                <c:pt idx="8240">
                  <c:v>-2.1275880548848525</c:v>
                </c:pt>
                <c:pt idx="8241">
                  <c:v>-0.56374407903688839</c:v>
                </c:pt>
                <c:pt idx="8242">
                  <c:v>0.51061515926107515</c:v>
                </c:pt>
                <c:pt idx="8243">
                  <c:v>0.51061515926107515</c:v>
                </c:pt>
                <c:pt idx="8244">
                  <c:v>0.38246963682241292</c:v>
                </c:pt>
                <c:pt idx="8245">
                  <c:v>-0.71867444530871671</c:v>
                </c:pt>
                <c:pt idx="8246">
                  <c:v>0.17954942033071244</c:v>
                </c:pt>
                <c:pt idx="8247">
                  <c:v>-1.2016338611696504</c:v>
                </c:pt>
                <c:pt idx="8248">
                  <c:v>-0.50250034052918291</c:v>
                </c:pt>
                <c:pt idx="8249">
                  <c:v>-2.8630108977355975</c:v>
                </c:pt>
                <c:pt idx="8250">
                  <c:v>1.1972323474380477</c:v>
                </c:pt>
                <c:pt idx="8251">
                  <c:v>-0.17567967616811972</c:v>
                </c:pt>
                <c:pt idx="8252">
                  <c:v>-1.4179908166681914</c:v>
                </c:pt>
                <c:pt idx="8253">
                  <c:v>1.7416119590225707</c:v>
                </c:pt>
                <c:pt idx="8254">
                  <c:v>1.8351891302543295</c:v>
                </c:pt>
                <c:pt idx="8255">
                  <c:v>0.15073143620900173</c:v>
                </c:pt>
                <c:pt idx="8256">
                  <c:v>0.24066659280533945</c:v>
                </c:pt>
                <c:pt idx="8257">
                  <c:v>0.19464743085354358</c:v>
                </c:pt>
                <c:pt idx="8258">
                  <c:v>-0.79545097851972324</c:v>
                </c:pt>
                <c:pt idx="8259">
                  <c:v>0.49367474886829099</c:v>
                </c:pt>
                <c:pt idx="8260">
                  <c:v>3.0856107886119419</c:v>
                </c:pt>
                <c:pt idx="8261">
                  <c:v>-0.13632147121278013</c:v>
                </c:pt>
                <c:pt idx="8262">
                  <c:v>0.5650629432834513</c:v>
                </c:pt>
                <c:pt idx="8263">
                  <c:v>0.3493342522280144</c:v>
                </c:pt>
                <c:pt idx="8264">
                  <c:v>-0.14104388145518329</c:v>
                </c:pt>
                <c:pt idx="8265">
                  <c:v>0.9284467389749661</c:v>
                </c:pt>
                <c:pt idx="8266">
                  <c:v>-4.0355132351566026E-3</c:v>
                </c:pt>
                <c:pt idx="8267">
                  <c:v>0.32805419768420407</c:v>
                </c:pt>
                <c:pt idx="8268">
                  <c:v>-7.6486571760385464</c:v>
                </c:pt>
                <c:pt idx="8269">
                  <c:v>-7.6486571760385464</c:v>
                </c:pt>
                <c:pt idx="8270">
                  <c:v>1.6783724352753511</c:v>
                </c:pt>
                <c:pt idx="8271">
                  <c:v>-4.543170294916882</c:v>
                </c:pt>
                <c:pt idx="8272">
                  <c:v>10.917123403264748</c:v>
                </c:pt>
                <c:pt idx="8273">
                  <c:v>-4.9875090558168038</c:v>
                </c:pt>
                <c:pt idx="8274">
                  <c:v>-10.583082767502933</c:v>
                </c:pt>
                <c:pt idx="8275">
                  <c:v>-4.0297473433940523</c:v>
                </c:pt>
                <c:pt idx="8276">
                  <c:v>0.12592243997495575</c:v>
                </c:pt>
                <c:pt idx="8277">
                  <c:v>0.37371063698990892</c:v>
                </c:pt>
                <c:pt idx="8278">
                  <c:v>0.75064053106328255</c:v>
                </c:pt>
                <c:pt idx="8279">
                  <c:v>1.2954558835261711</c:v>
                </c:pt>
                <c:pt idx="8280">
                  <c:v>2.4884384319169106</c:v>
                </c:pt>
                <c:pt idx="8281">
                  <c:v>2.03511596841475</c:v>
                </c:pt>
                <c:pt idx="8282">
                  <c:v>-0.11527685702229597</c:v>
                </c:pt>
                <c:pt idx="8283">
                  <c:v>4.0680186910749129E-2</c:v>
                </c:pt>
                <c:pt idx="8284">
                  <c:v>9.2304207950923818</c:v>
                </c:pt>
                <c:pt idx="8285">
                  <c:v>3.6932442167368884</c:v>
                </c:pt>
                <c:pt idx="8286">
                  <c:v>-4.0476422146311473</c:v>
                </c:pt>
                <c:pt idx="8287">
                  <c:v>8.0588936890535692</c:v>
                </c:pt>
                <c:pt idx="8288">
                  <c:v>-5.3457748368417297</c:v>
                </c:pt>
                <c:pt idx="8289">
                  <c:v>-7.6486571760385464</c:v>
                </c:pt>
                <c:pt idx="8290">
                  <c:v>2.7321646079023849</c:v>
                </c:pt>
                <c:pt idx="8291">
                  <c:v>-9.8035930032614047</c:v>
                </c:pt>
                <c:pt idx="8292">
                  <c:v>-7.2149785755835083E-2</c:v>
                </c:pt>
                <c:pt idx="8293">
                  <c:v>3.356951006883548</c:v>
                </c:pt>
                <c:pt idx="8294">
                  <c:v>1.8682693015812111</c:v>
                </c:pt>
                <c:pt idx="8295">
                  <c:v>10.306821202497154</c:v>
                </c:pt>
                <c:pt idx="8296">
                  <c:v>8.6438561897747253</c:v>
                </c:pt>
                <c:pt idx="8297">
                  <c:v>8.8683081332894673</c:v>
                </c:pt>
                <c:pt idx="8298">
                  <c:v>0.99879825479024698</c:v>
                </c:pt>
                <c:pt idx="8299">
                  <c:v>-8.0624959257337636</c:v>
                </c:pt>
                <c:pt idx="8300">
                  <c:v>-3.7712034964496697</c:v>
                </c:pt>
                <c:pt idx="8301">
                  <c:v>0.44251823570095089</c:v>
                </c:pt>
                <c:pt idx="8302">
                  <c:v>0.9976015039514835</c:v>
                </c:pt>
                <c:pt idx="8303">
                  <c:v>0.95491211047146174</c:v>
                </c:pt>
                <c:pt idx="8304">
                  <c:v>9.0606959316875546</c:v>
                </c:pt>
                <c:pt idx="8305">
                  <c:v>-0.38702312310924736</c:v>
                </c:pt>
                <c:pt idx="8306">
                  <c:v>-0.34831959377876298</c:v>
                </c:pt>
                <c:pt idx="8307">
                  <c:v>0.48501498159482442</c:v>
                </c:pt>
                <c:pt idx="8308">
                  <c:v>3.4697731726817107</c:v>
                </c:pt>
                <c:pt idx="8309">
                  <c:v>6.0732489820306386</c:v>
                </c:pt>
                <c:pt idx="8310">
                  <c:v>0.89704280965217165</c:v>
                </c:pt>
                <c:pt idx="8311">
                  <c:v>0.67807190511263782</c:v>
                </c:pt>
                <c:pt idx="8312">
                  <c:v>-3.5397292312722609E-2</c:v>
                </c:pt>
                <c:pt idx="8313">
                  <c:v>7.6486571760385464</c:v>
                </c:pt>
                <c:pt idx="8314">
                  <c:v>0.75132088714327649</c:v>
                </c:pt>
                <c:pt idx="8315">
                  <c:v>2.3622552835401707</c:v>
                </c:pt>
                <c:pt idx="8316">
                  <c:v>0.55904780197036297</c:v>
                </c:pt>
                <c:pt idx="8317">
                  <c:v>-14.198470620924903</c:v>
                </c:pt>
                <c:pt idx="8318">
                  <c:v>1.5229046960677586</c:v>
                </c:pt>
                <c:pt idx="8319">
                  <c:v>8.6462586799900301</c:v>
                </c:pt>
                <c:pt idx="8320">
                  <c:v>-0.23627201034265385</c:v>
                </c:pt>
                <c:pt idx="8321">
                  <c:v>-3.5291912251200951E-2</c:v>
                </c:pt>
                <c:pt idx="8322">
                  <c:v>0.59863743761823274</c:v>
                </c:pt>
                <c:pt idx="8323">
                  <c:v>-4.2111969999673722</c:v>
                </c:pt>
                <c:pt idx="8324">
                  <c:v>-0.14851328398053212</c:v>
                </c:pt>
                <c:pt idx="8325">
                  <c:v>-0.46545540626506743</c:v>
                </c:pt>
                <c:pt idx="8326">
                  <c:v>-1.4195388915137845</c:v>
                </c:pt>
                <c:pt idx="8327">
                  <c:v>12.534627120019966</c:v>
                </c:pt>
                <c:pt idx="8328">
                  <c:v>2.3458972823988962E-2</c:v>
                </c:pt>
                <c:pt idx="8329">
                  <c:v>-0.45567948377618955</c:v>
                </c:pt>
                <c:pt idx="8330">
                  <c:v>9.5196362528432132</c:v>
                </c:pt>
                <c:pt idx="8331">
                  <c:v>1.3384162176759318</c:v>
                </c:pt>
                <c:pt idx="8332">
                  <c:v>-5.3077531275202876</c:v>
                </c:pt>
                <c:pt idx="8333">
                  <c:v>8.6450579349844769</c:v>
                </c:pt>
                <c:pt idx="8334">
                  <c:v>-1.0489096004809466</c:v>
                </c:pt>
                <c:pt idx="8335">
                  <c:v>0.32057281527535114</c:v>
                </c:pt>
                <c:pt idx="8336">
                  <c:v>4.2288186904958813</c:v>
                </c:pt>
                <c:pt idx="8337">
                  <c:v>1.7369655941662061</c:v>
                </c:pt>
                <c:pt idx="8338">
                  <c:v>-0.41008828330711072</c:v>
                </c:pt>
                <c:pt idx="8339">
                  <c:v>-5.8893689053568399E-2</c:v>
                </c:pt>
                <c:pt idx="8340">
                  <c:v>0.40911266532173834</c:v>
                </c:pt>
                <c:pt idx="8341">
                  <c:v>1.4230748183442621</c:v>
                </c:pt>
                <c:pt idx="8342">
                  <c:v>1.6724253419714954</c:v>
                </c:pt>
                <c:pt idx="8343">
                  <c:v>8.6462586799900301</c:v>
                </c:pt>
                <c:pt idx="8344">
                  <c:v>0.56293619439115705</c:v>
                </c:pt>
                <c:pt idx="8345">
                  <c:v>0.24304293064632776</c:v>
                </c:pt>
                <c:pt idx="8346">
                  <c:v>0.22948184612276798</c:v>
                </c:pt>
                <c:pt idx="8347">
                  <c:v>0.22908707391045624</c:v>
                </c:pt>
                <c:pt idx="8348">
                  <c:v>0.79982561800478291</c:v>
                </c:pt>
                <c:pt idx="8349">
                  <c:v>0.85561009066482507</c:v>
                </c:pt>
                <c:pt idx="8350">
                  <c:v>1.9371731625445612</c:v>
                </c:pt>
                <c:pt idx="8351">
                  <c:v>7.3646357509217913E-2</c:v>
                </c:pt>
                <c:pt idx="8352">
                  <c:v>-0.55053344567801565</c:v>
                </c:pt>
                <c:pt idx="8353">
                  <c:v>0</c:v>
                </c:pt>
                <c:pt idx="8354">
                  <c:v>9.6501700337194522E-3</c:v>
                </c:pt>
                <c:pt idx="8355">
                  <c:v>1.373458395527444</c:v>
                </c:pt>
                <c:pt idx="8356">
                  <c:v>0</c:v>
                </c:pt>
                <c:pt idx="8357">
                  <c:v>-5.0626073069968282E-2</c:v>
                </c:pt>
                <c:pt idx="8358">
                  <c:v>-1.7181210575516479</c:v>
                </c:pt>
                <c:pt idx="8359">
                  <c:v>-3.1919333874752112E-2</c:v>
                </c:pt>
                <c:pt idx="8360">
                  <c:v>-0.17820131419312563</c:v>
                </c:pt>
                <c:pt idx="8361">
                  <c:v>0.18220333122074905</c:v>
                </c:pt>
                <c:pt idx="8362">
                  <c:v>0.59724083049959309</c:v>
                </c:pt>
                <c:pt idx="8363">
                  <c:v>0.19703684705955385</c:v>
                </c:pt>
                <c:pt idx="8364">
                  <c:v>-0.60768257722123997</c:v>
                </c:pt>
                <c:pt idx="8365">
                  <c:v>0.42774855102839771</c:v>
                </c:pt>
                <c:pt idx="8366">
                  <c:v>2.5421945624534681E-3</c:v>
                </c:pt>
                <c:pt idx="8367">
                  <c:v>2.0999931522836233E-3</c:v>
                </c:pt>
                <c:pt idx="8368">
                  <c:v>-2.8797264307434751E-2</c:v>
                </c:pt>
                <c:pt idx="8369">
                  <c:v>-4.0389941316158637</c:v>
                </c:pt>
                <c:pt idx="8370">
                  <c:v>7.6462586799900292</c:v>
                </c:pt>
                <c:pt idx="8371">
                  <c:v>0.22627585582367574</c:v>
                </c:pt>
                <c:pt idx="8372">
                  <c:v>-8.7996480997829085E-2</c:v>
                </c:pt>
                <c:pt idx="8373">
                  <c:v>-10.45189794595189</c:v>
                </c:pt>
                <c:pt idx="8374">
                  <c:v>0.35466488129936219</c:v>
                </c:pt>
                <c:pt idx="8375">
                  <c:v>4.4667099610383394</c:v>
                </c:pt>
                <c:pt idx="8376">
                  <c:v>0.38419153232608438</c:v>
                </c:pt>
                <c:pt idx="8377">
                  <c:v>2.5783679970514877</c:v>
                </c:pt>
                <c:pt idx="8378">
                  <c:v>8.3808217839409309</c:v>
                </c:pt>
                <c:pt idx="8379">
                  <c:v>0.23670025802033148</c:v>
                </c:pt>
                <c:pt idx="8380">
                  <c:v>-2.7761039880731642</c:v>
                </c:pt>
                <c:pt idx="8381">
                  <c:v>11.307011018304401</c:v>
                </c:pt>
                <c:pt idx="8382">
                  <c:v>1.9410101344828854</c:v>
                </c:pt>
                <c:pt idx="8383">
                  <c:v>1.1631436510502502</c:v>
                </c:pt>
                <c:pt idx="8384">
                  <c:v>-2.0937300518697088</c:v>
                </c:pt>
                <c:pt idx="8385">
                  <c:v>0.58496250072115596</c:v>
                </c:pt>
                <c:pt idx="8386">
                  <c:v>1.0901978089715783</c:v>
                </c:pt>
                <c:pt idx="8387">
                  <c:v>-8.3837042924740537</c:v>
                </c:pt>
                <c:pt idx="8388">
                  <c:v>0.13270253748611385</c:v>
                </c:pt>
                <c:pt idx="8389">
                  <c:v>-0.55531703897263129</c:v>
                </c:pt>
                <c:pt idx="8390">
                  <c:v>-0.15200309344504978</c:v>
                </c:pt>
                <c:pt idx="8391">
                  <c:v>-6.0732489820306386</c:v>
                </c:pt>
                <c:pt idx="8392">
                  <c:v>-10.229619965185119</c:v>
                </c:pt>
                <c:pt idx="8393">
                  <c:v>-6.4014173722169915E-2</c:v>
                </c:pt>
                <c:pt idx="8394">
                  <c:v>0.43109735017494294</c:v>
                </c:pt>
                <c:pt idx="8395">
                  <c:v>0.11389096652798436</c:v>
                </c:pt>
                <c:pt idx="8396">
                  <c:v>7.6462586799900292</c:v>
                </c:pt>
                <c:pt idx="8397">
                  <c:v>10.146780789986687</c:v>
                </c:pt>
                <c:pt idx="8398">
                  <c:v>0.21531690425632705</c:v>
                </c:pt>
                <c:pt idx="8399">
                  <c:v>7.2149785755835097E-2</c:v>
                </c:pt>
                <c:pt idx="8400">
                  <c:v>-10.644156719937438</c:v>
                </c:pt>
                <c:pt idx="8401">
                  <c:v>-13.278110621288722</c:v>
                </c:pt>
                <c:pt idx="8402">
                  <c:v>1.8147346710259204E-2</c:v>
                </c:pt>
                <c:pt idx="8403">
                  <c:v>6.0732489820306386</c:v>
                </c:pt>
                <c:pt idx="8404">
                  <c:v>-12.081483438093674</c:v>
                </c:pt>
                <c:pt idx="8405">
                  <c:v>-2.5809627891465738</c:v>
                </c:pt>
                <c:pt idx="8406">
                  <c:v>5.5647846187835261</c:v>
                </c:pt>
                <c:pt idx="8407">
                  <c:v>1.3554806545983893</c:v>
                </c:pt>
                <c:pt idx="8408">
                  <c:v>-0.14406194956088497</c:v>
                </c:pt>
                <c:pt idx="8409">
                  <c:v>2.2489405035620515E-3</c:v>
                </c:pt>
                <c:pt idx="8410">
                  <c:v>6.1400544664143575E-2</c:v>
                </c:pt>
                <c:pt idx="8411">
                  <c:v>9.8672787397096631</c:v>
                </c:pt>
                <c:pt idx="8412">
                  <c:v>0.42084312096004972</c:v>
                </c:pt>
                <c:pt idx="8413">
                  <c:v>-12.613636010763889</c:v>
                </c:pt>
                <c:pt idx="8414">
                  <c:v>0.55521515732710425</c:v>
                </c:pt>
                <c:pt idx="8415">
                  <c:v>1.2267708618470223</c:v>
                </c:pt>
                <c:pt idx="8416">
                  <c:v>10.518653155673389</c:v>
                </c:pt>
                <c:pt idx="8417">
                  <c:v>-0.21083819470836557</c:v>
                </c:pt>
                <c:pt idx="8418">
                  <c:v>0.69045562956847017</c:v>
                </c:pt>
                <c:pt idx="8419">
                  <c:v>10.059344460824425</c:v>
                </c:pt>
                <c:pt idx="8420">
                  <c:v>-0.20587223711438132</c:v>
                </c:pt>
                <c:pt idx="8421">
                  <c:v>-0.33868661314872878</c:v>
                </c:pt>
                <c:pt idx="8422">
                  <c:v>-0.49435995194024984</c:v>
                </c:pt>
                <c:pt idx="8423">
                  <c:v>0.76867445389354427</c:v>
                </c:pt>
                <c:pt idx="8424">
                  <c:v>2.2261129641720903</c:v>
                </c:pt>
                <c:pt idx="8425">
                  <c:v>0.14438990933517493</c:v>
                </c:pt>
                <c:pt idx="8426">
                  <c:v>2.4537179674429037</c:v>
                </c:pt>
                <c:pt idx="8427">
                  <c:v>0.63273822529056989</c:v>
                </c:pt>
                <c:pt idx="8428">
                  <c:v>-8.4742200241235438E-2</c:v>
                </c:pt>
                <c:pt idx="8429">
                  <c:v>-1.5266756653310357E-2</c:v>
                </c:pt>
                <c:pt idx="8430">
                  <c:v>0.20505386463347638</c:v>
                </c:pt>
                <c:pt idx="8431">
                  <c:v>-0.42365062958355165</c:v>
                </c:pt>
                <c:pt idx="8432">
                  <c:v>0.18762700317577127</c:v>
                </c:pt>
                <c:pt idx="8433">
                  <c:v>-3.8618217416329386</c:v>
                </c:pt>
                <c:pt idx="8434">
                  <c:v>2.5530935327850264</c:v>
                </c:pt>
                <c:pt idx="8435">
                  <c:v>13.651388101356714</c:v>
                </c:pt>
                <c:pt idx="8436">
                  <c:v>7.0660891904577738</c:v>
                </c:pt>
                <c:pt idx="8437">
                  <c:v>0.10458273453021188</c:v>
                </c:pt>
                <c:pt idx="8438">
                  <c:v>0.13972476366661349</c:v>
                </c:pt>
                <c:pt idx="8439">
                  <c:v>-10.307580315927396</c:v>
                </c:pt>
                <c:pt idx="8440">
                  <c:v>1.0246620542342695</c:v>
                </c:pt>
                <c:pt idx="8441">
                  <c:v>0.27361774469162076</c:v>
                </c:pt>
                <c:pt idx="8442">
                  <c:v>0.19986940471030856</c:v>
                </c:pt>
                <c:pt idx="8443">
                  <c:v>8.3822637581148367</c:v>
                </c:pt>
                <c:pt idx="8444">
                  <c:v>1.3385966936731921</c:v>
                </c:pt>
                <c:pt idx="8445">
                  <c:v>2.0473057147783571</c:v>
                </c:pt>
                <c:pt idx="8446">
                  <c:v>0.5138014717999172</c:v>
                </c:pt>
                <c:pt idx="8447">
                  <c:v>-1.8474199439234298</c:v>
                </c:pt>
                <c:pt idx="8448">
                  <c:v>5.385121921374556</c:v>
                </c:pt>
                <c:pt idx="8449">
                  <c:v>3.7575193792622184</c:v>
                </c:pt>
                <c:pt idx="8450">
                  <c:v>1.5849625007211561</c:v>
                </c:pt>
                <c:pt idx="8451">
                  <c:v>-4.7789970061695399</c:v>
                </c:pt>
                <c:pt idx="8452">
                  <c:v>-0.70981398790623895</c:v>
                </c:pt>
                <c:pt idx="8453">
                  <c:v>1.9411679000963007</c:v>
                </c:pt>
                <c:pt idx="8454">
                  <c:v>2.2730184944064158</c:v>
                </c:pt>
                <c:pt idx="8455">
                  <c:v>-0.68775211429172145</c:v>
                </c:pt>
                <c:pt idx="8456">
                  <c:v>0.93859945533585709</c:v>
                </c:pt>
                <c:pt idx="8457">
                  <c:v>10.229619965185119</c:v>
                </c:pt>
                <c:pt idx="8458">
                  <c:v>8.9858419370033413</c:v>
                </c:pt>
                <c:pt idx="8459">
                  <c:v>8.0624959257337636</c:v>
                </c:pt>
                <c:pt idx="8460">
                  <c:v>-8.6462586799900301</c:v>
                </c:pt>
                <c:pt idx="8461">
                  <c:v>-1.320134813064312</c:v>
                </c:pt>
                <c:pt idx="8462">
                  <c:v>7.6486571760385464</c:v>
                </c:pt>
                <c:pt idx="8463">
                  <c:v>1.1916149493439068</c:v>
                </c:pt>
                <c:pt idx="8464">
                  <c:v>-11.551067348664397</c:v>
                </c:pt>
                <c:pt idx="8465">
                  <c:v>4.6732823037079427</c:v>
                </c:pt>
                <c:pt idx="8466">
                  <c:v>1.2765176351974159</c:v>
                </c:pt>
                <c:pt idx="8467">
                  <c:v>-2.4446360419236132E-2</c:v>
                </c:pt>
                <c:pt idx="8468">
                  <c:v>11.518489240994933</c:v>
                </c:pt>
                <c:pt idx="8469">
                  <c:v>9.9840885726220716E-3</c:v>
                </c:pt>
                <c:pt idx="8470">
                  <c:v>1.4670552918154418</c:v>
                </c:pt>
                <c:pt idx="8471">
                  <c:v>0.55639334852438516</c:v>
                </c:pt>
                <c:pt idx="8472">
                  <c:v>0.37439551478149791</c:v>
                </c:pt>
                <c:pt idx="8473">
                  <c:v>-0.1458508664634546</c:v>
                </c:pt>
                <c:pt idx="8474">
                  <c:v>-11.059344460824425</c:v>
                </c:pt>
                <c:pt idx="8475">
                  <c:v>0.32192809488736207</c:v>
                </c:pt>
                <c:pt idx="8476">
                  <c:v>0.54056838136270258</c:v>
                </c:pt>
                <c:pt idx="8477">
                  <c:v>1.6216523100503366</c:v>
                </c:pt>
                <c:pt idx="8478">
                  <c:v>5.5545888516776376</c:v>
                </c:pt>
                <c:pt idx="8479">
                  <c:v>0.70043971814109218</c:v>
                </c:pt>
                <c:pt idx="8480">
                  <c:v>0.58496250072115619</c:v>
                </c:pt>
                <c:pt idx="8481">
                  <c:v>0.26303440583379378</c:v>
                </c:pt>
                <c:pt idx="8482">
                  <c:v>3.8244284354165461</c:v>
                </c:pt>
                <c:pt idx="8483">
                  <c:v>1.3219280948873624</c:v>
                </c:pt>
                <c:pt idx="8484">
                  <c:v>9.6450579349844787</c:v>
                </c:pt>
                <c:pt idx="8485">
                  <c:v>0.36211266180291568</c:v>
                </c:pt>
                <c:pt idx="8486">
                  <c:v>8.3837042924740537</c:v>
                </c:pt>
                <c:pt idx="8487">
                  <c:v>0.30256277002043108</c:v>
                </c:pt>
                <c:pt idx="8488">
                  <c:v>1.3647782431797264</c:v>
                </c:pt>
                <c:pt idx="8489">
                  <c:v>3.8712666858777975</c:v>
                </c:pt>
                <c:pt idx="8490">
                  <c:v>-2.7584453215766573</c:v>
                </c:pt>
                <c:pt idx="8491">
                  <c:v>0.31647366479525418</c:v>
                </c:pt>
                <c:pt idx="8492">
                  <c:v>1.1422938824651219</c:v>
                </c:pt>
                <c:pt idx="8493">
                  <c:v>-0.6076825772212392</c:v>
                </c:pt>
                <c:pt idx="8494">
                  <c:v>1.0971686590069982</c:v>
                </c:pt>
                <c:pt idx="8495">
                  <c:v>1.046293652273935</c:v>
                </c:pt>
                <c:pt idx="8496">
                  <c:v>1.3352864777423812</c:v>
                </c:pt>
                <c:pt idx="8497">
                  <c:v>-1.3219280948873622</c:v>
                </c:pt>
                <c:pt idx="8498">
                  <c:v>10.866763767353351</c:v>
                </c:pt>
                <c:pt idx="8499">
                  <c:v>-0.4156384970133794</c:v>
                </c:pt>
                <c:pt idx="8500">
                  <c:v>-0.15832081720152871</c:v>
                </c:pt>
                <c:pt idx="8501">
                  <c:v>-2.9874469496569156</c:v>
                </c:pt>
                <c:pt idx="8502">
                  <c:v>-0.23925107207813484</c:v>
                </c:pt>
                <c:pt idx="8503">
                  <c:v>6.5494638194997705</c:v>
                </c:pt>
                <c:pt idx="8504">
                  <c:v>9.3822637581148367</c:v>
                </c:pt>
                <c:pt idx="8505">
                  <c:v>1.0285691521967713</c:v>
                </c:pt>
                <c:pt idx="8506">
                  <c:v>-0.89690650703589669</c:v>
                </c:pt>
                <c:pt idx="8507">
                  <c:v>0.41491730974731372</c:v>
                </c:pt>
                <c:pt idx="8508">
                  <c:v>2.6125054849437759</c:v>
                </c:pt>
                <c:pt idx="8509">
                  <c:v>2.2720076500083449E-2</c:v>
                </c:pt>
                <c:pt idx="8510">
                  <c:v>-0.59790155642865417</c:v>
                </c:pt>
                <c:pt idx="8511">
                  <c:v>0.56634682255380908</c:v>
                </c:pt>
                <c:pt idx="8512">
                  <c:v>-0.14349159358953226</c:v>
                </c:pt>
                <c:pt idx="8513">
                  <c:v>-1.2726553238466911</c:v>
                </c:pt>
                <c:pt idx="8514">
                  <c:v>0.96252529458133707</c:v>
                </c:pt>
                <c:pt idx="8515">
                  <c:v>0.11226623225091184</c:v>
                </c:pt>
                <c:pt idx="8516">
                  <c:v>0.43935717847425698</c:v>
                </c:pt>
                <c:pt idx="8517">
                  <c:v>2.7944158663501057</c:v>
                </c:pt>
                <c:pt idx="8518">
                  <c:v>1.9987982547902468</c:v>
                </c:pt>
                <c:pt idx="8519">
                  <c:v>-3.899413161586341E-2</c:v>
                </c:pt>
                <c:pt idx="8520">
                  <c:v>2.1951954675937508</c:v>
                </c:pt>
                <c:pt idx="8521">
                  <c:v>-9.0606959316875546</c:v>
                </c:pt>
                <c:pt idx="8522">
                  <c:v>7.594885323329871E-2</c:v>
                </c:pt>
                <c:pt idx="8523">
                  <c:v>6.6438561897747253</c:v>
                </c:pt>
                <c:pt idx="8524">
                  <c:v>-0.40008715781287257</c:v>
                </c:pt>
                <c:pt idx="8525">
                  <c:v>-12.598207620320975</c:v>
                </c:pt>
                <c:pt idx="8526">
                  <c:v>-8.0606959316875546</c:v>
                </c:pt>
                <c:pt idx="8527">
                  <c:v>-0.71261786424247153</c:v>
                </c:pt>
                <c:pt idx="8528">
                  <c:v>12.866313015702193</c:v>
                </c:pt>
                <c:pt idx="8529">
                  <c:v>-8.3837042924740537</c:v>
                </c:pt>
                <c:pt idx="8530">
                  <c:v>0.18412240440873037</c:v>
                </c:pt>
                <c:pt idx="8531">
                  <c:v>-10.059795091795101</c:v>
                </c:pt>
                <c:pt idx="8532">
                  <c:v>-0.12338241550528214</c:v>
                </c:pt>
                <c:pt idx="8533">
                  <c:v>-0.11455976426285562</c:v>
                </c:pt>
                <c:pt idx="8534">
                  <c:v>-5.160119648721273E-2</c:v>
                </c:pt>
                <c:pt idx="8535">
                  <c:v>-0.11455976426285562</c:v>
                </c:pt>
                <c:pt idx="8536">
                  <c:v>8.9885503517195112E-2</c:v>
                </c:pt>
                <c:pt idx="8537">
                  <c:v>0.21723071622066889</c:v>
                </c:pt>
                <c:pt idx="8538">
                  <c:v>0.44805255650680692</c:v>
                </c:pt>
                <c:pt idx="8539">
                  <c:v>-2.3865118010975546</c:v>
                </c:pt>
                <c:pt idx="8540">
                  <c:v>-10.307580315927396</c:v>
                </c:pt>
                <c:pt idx="8541">
                  <c:v>8.1649069266756893</c:v>
                </c:pt>
                <c:pt idx="8542">
                  <c:v>-5.3900995975289421</c:v>
                </c:pt>
                <c:pt idx="8543">
                  <c:v>-0.37196877738695772</c:v>
                </c:pt>
                <c:pt idx="8544">
                  <c:v>-4.5763493704164482</c:v>
                </c:pt>
                <c:pt idx="8545">
                  <c:v>1.5467646473266086</c:v>
                </c:pt>
                <c:pt idx="8546">
                  <c:v>-7.0660891904577721</c:v>
                </c:pt>
                <c:pt idx="8547">
                  <c:v>-16.729554363610134</c:v>
                </c:pt>
                <c:pt idx="8548">
                  <c:v>1.9843467356885143</c:v>
                </c:pt>
                <c:pt idx="8549">
                  <c:v>-0.95283489192131987</c:v>
                </c:pt>
                <c:pt idx="8550">
                  <c:v>-0.40846484535535782</c:v>
                </c:pt>
                <c:pt idx="8551">
                  <c:v>-7.6486571760385464</c:v>
                </c:pt>
                <c:pt idx="8552">
                  <c:v>-7.6486571760385464</c:v>
                </c:pt>
                <c:pt idx="8553">
                  <c:v>-5.3457748368417297</c:v>
                </c:pt>
                <c:pt idx="8554">
                  <c:v>-0.20645087746742632</c:v>
                </c:pt>
                <c:pt idx="8555">
                  <c:v>10.518653155673389</c:v>
                </c:pt>
                <c:pt idx="8556">
                  <c:v>-5.0874628412503391</c:v>
                </c:pt>
                <c:pt idx="8557">
                  <c:v>-10.077260804596685</c:v>
                </c:pt>
                <c:pt idx="8558">
                  <c:v>-0.99284020842713405</c:v>
                </c:pt>
                <c:pt idx="8559">
                  <c:v>-5.3457748368417297</c:v>
                </c:pt>
                <c:pt idx="8560">
                  <c:v>-7.800251200127338E-2</c:v>
                </c:pt>
                <c:pt idx="8561">
                  <c:v>-0.22917095396750986</c:v>
                </c:pt>
                <c:pt idx="8562">
                  <c:v>-6.0732489820306386</c:v>
                </c:pt>
                <c:pt idx="8563">
                  <c:v>-0.20741235370487138</c:v>
                </c:pt>
                <c:pt idx="8564">
                  <c:v>-1.0423022174130407</c:v>
                </c:pt>
                <c:pt idx="8565">
                  <c:v>0.43440282414577519</c:v>
                </c:pt>
                <c:pt idx="8566">
                  <c:v>1.7004397181410922</c:v>
                </c:pt>
                <c:pt idx="8567">
                  <c:v>-0.22239242133644802</c:v>
                </c:pt>
                <c:pt idx="8568">
                  <c:v>-10.866763767353351</c:v>
                </c:pt>
                <c:pt idx="8569">
                  <c:v>1.7472339296200334</c:v>
                </c:pt>
                <c:pt idx="8570">
                  <c:v>3.8745284893040748</c:v>
                </c:pt>
                <c:pt idx="8571">
                  <c:v>2.1987513526365294</c:v>
                </c:pt>
                <c:pt idx="8572">
                  <c:v>-5.5014391451588729</c:v>
                </c:pt>
                <c:pt idx="8573">
                  <c:v>3.712974647599705</c:v>
                </c:pt>
                <c:pt idx="8574">
                  <c:v>0.12553088208385882</c:v>
                </c:pt>
                <c:pt idx="8575">
                  <c:v>8.6438561897747253</c:v>
                </c:pt>
                <c:pt idx="8576">
                  <c:v>11.228818690495881</c:v>
                </c:pt>
                <c:pt idx="8577">
                  <c:v>-11.306821202497154</c:v>
                </c:pt>
                <c:pt idx="8578">
                  <c:v>-3.2178490361876562</c:v>
                </c:pt>
                <c:pt idx="8579">
                  <c:v>13.228818690495881</c:v>
                </c:pt>
                <c:pt idx="8580">
                  <c:v>-0.23225142353717018</c:v>
                </c:pt>
                <c:pt idx="8581">
                  <c:v>-1.5841614484846462</c:v>
                </c:pt>
                <c:pt idx="8582">
                  <c:v>-3.9434164716336326</c:v>
                </c:pt>
                <c:pt idx="8583">
                  <c:v>-3.3214473167304881</c:v>
                </c:pt>
                <c:pt idx="8584">
                  <c:v>7.0660891904577738</c:v>
                </c:pt>
                <c:pt idx="8585">
                  <c:v>11.702749878828293</c:v>
                </c:pt>
                <c:pt idx="8586">
                  <c:v>-0.76940310171442783</c:v>
                </c:pt>
                <c:pt idx="8587">
                  <c:v>11.34448085696304</c:v>
                </c:pt>
                <c:pt idx="8588">
                  <c:v>9.8667637673533513</c:v>
                </c:pt>
                <c:pt idx="8589">
                  <c:v>-6.5588341627576707E-2</c:v>
                </c:pt>
                <c:pt idx="8590">
                  <c:v>-1.3555636249868659</c:v>
                </c:pt>
                <c:pt idx="8591">
                  <c:v>8.0624959257337636</c:v>
                </c:pt>
                <c:pt idx="8592">
                  <c:v>-0.73744561248402329</c:v>
                </c:pt>
                <c:pt idx="8593">
                  <c:v>-16.702758895644124</c:v>
                </c:pt>
                <c:pt idx="8594">
                  <c:v>-1.0492373817642224E-2</c:v>
                </c:pt>
                <c:pt idx="8595">
                  <c:v>-3.9328003788997451E-2</c:v>
                </c:pt>
                <c:pt idx="8596">
                  <c:v>10.866248611111173</c:v>
                </c:pt>
                <c:pt idx="8597">
                  <c:v>2.6130462355619941</c:v>
                </c:pt>
                <c:pt idx="8598">
                  <c:v>-11.840515686924171</c:v>
                </c:pt>
                <c:pt idx="8599">
                  <c:v>11.34448085696304</c:v>
                </c:pt>
                <c:pt idx="8600">
                  <c:v>-1.4427070635279872E-2</c:v>
                </c:pt>
                <c:pt idx="8601">
                  <c:v>-9.6450579349844787</c:v>
                </c:pt>
                <c:pt idx="8602">
                  <c:v>-6.2630988270404003E-2</c:v>
                </c:pt>
                <c:pt idx="8603">
                  <c:v>-1.9015962959390058</c:v>
                </c:pt>
                <c:pt idx="8604">
                  <c:v>9.229619965185119</c:v>
                </c:pt>
                <c:pt idx="8605">
                  <c:v>7.6486571760385464</c:v>
                </c:pt>
                <c:pt idx="8606">
                  <c:v>11.228818690495881</c:v>
                </c:pt>
                <c:pt idx="8607">
                  <c:v>-8.7462841250339762E-2</c:v>
                </c:pt>
                <c:pt idx="8608">
                  <c:v>3.7310407602091011</c:v>
                </c:pt>
                <c:pt idx="8609">
                  <c:v>5.5647846187835261</c:v>
                </c:pt>
                <c:pt idx="8610">
                  <c:v>-0.22876233632150639</c:v>
                </c:pt>
                <c:pt idx="8611">
                  <c:v>2.5491669539619903</c:v>
                </c:pt>
                <c:pt idx="8612">
                  <c:v>-4.1768777620840787</c:v>
                </c:pt>
                <c:pt idx="8613">
                  <c:v>-10.229219383469125</c:v>
                </c:pt>
                <c:pt idx="8614">
                  <c:v>2.0188044014380573</c:v>
                </c:pt>
                <c:pt idx="8615">
                  <c:v>-1.6290176807990917</c:v>
                </c:pt>
                <c:pt idx="8616">
                  <c:v>-12.916936867972057</c:v>
                </c:pt>
                <c:pt idx="8617">
                  <c:v>11.731319031025064</c:v>
                </c:pt>
                <c:pt idx="8618">
                  <c:v>10.814048332230835</c:v>
                </c:pt>
                <c:pt idx="8619">
                  <c:v>-0.99640673527599144</c:v>
                </c:pt>
                <c:pt idx="8620">
                  <c:v>9.6215315259302686E-2</c:v>
                </c:pt>
                <c:pt idx="8621">
                  <c:v>0.41212590385894071</c:v>
                </c:pt>
                <c:pt idx="8622">
                  <c:v>-13.208691606785079</c:v>
                </c:pt>
                <c:pt idx="8623">
                  <c:v>-0.32102669214583013</c:v>
                </c:pt>
                <c:pt idx="8624">
                  <c:v>0.37269120856924903</c:v>
                </c:pt>
                <c:pt idx="8625">
                  <c:v>-0.201047518938093</c:v>
                </c:pt>
                <c:pt idx="8626">
                  <c:v>6.5342316986002267</c:v>
                </c:pt>
                <c:pt idx="8627">
                  <c:v>11.103506382011545</c:v>
                </c:pt>
                <c:pt idx="8628">
                  <c:v>11.22901905089352</c:v>
                </c:pt>
                <c:pt idx="8629">
                  <c:v>14.965799312657159</c:v>
                </c:pt>
                <c:pt idx="8630">
                  <c:v>0.2954558835261713</c:v>
                </c:pt>
                <c:pt idx="8631">
                  <c:v>-0.25457282708559792</c:v>
                </c:pt>
                <c:pt idx="8632">
                  <c:v>1.1690235987007802</c:v>
                </c:pt>
                <c:pt idx="8633">
                  <c:v>3.9074103920619487</c:v>
                </c:pt>
                <c:pt idx="8634">
                  <c:v>0.98229799826654085</c:v>
                </c:pt>
                <c:pt idx="8635">
                  <c:v>-0.10691520391651191</c:v>
                </c:pt>
                <c:pt idx="8636">
                  <c:v>-1.0001392157499176E-2</c:v>
                </c:pt>
                <c:pt idx="8637">
                  <c:v>-1.7493661255121171</c:v>
                </c:pt>
                <c:pt idx="8638">
                  <c:v>-0.42349907802704018</c:v>
                </c:pt>
                <c:pt idx="8639">
                  <c:v>0.51993900883245558</c:v>
                </c:pt>
                <c:pt idx="8640">
                  <c:v>1.1231482307728651</c:v>
                </c:pt>
                <c:pt idx="8641">
                  <c:v>0.74474294475792546</c:v>
                </c:pt>
                <c:pt idx="8642">
                  <c:v>0.37187236568670407</c:v>
                </c:pt>
                <c:pt idx="8643">
                  <c:v>10.759610821875045</c:v>
                </c:pt>
                <c:pt idx="8644">
                  <c:v>-2.2438257525671892</c:v>
                </c:pt>
                <c:pt idx="8645">
                  <c:v>-8.8672787397096631</c:v>
                </c:pt>
                <c:pt idx="8646">
                  <c:v>-0.10525978773845018</c:v>
                </c:pt>
                <c:pt idx="8647">
                  <c:v>0.16689730874474418</c:v>
                </c:pt>
                <c:pt idx="8648">
                  <c:v>-0.2091491856870929</c:v>
                </c:pt>
                <c:pt idx="8649">
                  <c:v>14.617333536081835</c:v>
                </c:pt>
                <c:pt idx="8650">
                  <c:v>-4.6047367519436604E-2</c:v>
                </c:pt>
                <c:pt idx="8651">
                  <c:v>0.19264507794239555</c:v>
                </c:pt>
                <c:pt idx="8652">
                  <c:v>-0.69379079565643564</c:v>
                </c:pt>
                <c:pt idx="8653">
                  <c:v>0.33920608631919763</c:v>
                </c:pt>
                <c:pt idx="8654">
                  <c:v>0.12553088208385912</c:v>
                </c:pt>
                <c:pt idx="8655">
                  <c:v>2.2259249058112016</c:v>
                </c:pt>
                <c:pt idx="8656">
                  <c:v>-0.64919861144938995</c:v>
                </c:pt>
                <c:pt idx="8657">
                  <c:v>7.4638800892755625E-2</c:v>
                </c:pt>
                <c:pt idx="8658">
                  <c:v>-0.57520353425882753</c:v>
                </c:pt>
                <c:pt idx="8659">
                  <c:v>0.83953532780675399</c:v>
                </c:pt>
                <c:pt idx="8660">
                  <c:v>2.9827907099677766</c:v>
                </c:pt>
                <c:pt idx="8661">
                  <c:v>1.322031140852971</c:v>
                </c:pt>
                <c:pt idx="8662">
                  <c:v>9.965784284662087</c:v>
                </c:pt>
                <c:pt idx="8663">
                  <c:v>2.3463515688265799</c:v>
                </c:pt>
                <c:pt idx="8664">
                  <c:v>0.39747912789453932</c:v>
                </c:pt>
                <c:pt idx="8665">
                  <c:v>-0.18273868717007591</c:v>
                </c:pt>
                <c:pt idx="8666">
                  <c:v>-3.4765418160676471E-2</c:v>
                </c:pt>
                <c:pt idx="8667">
                  <c:v>0.99982828125422918</c:v>
                </c:pt>
                <c:pt idx="8668">
                  <c:v>-9.3425161010432852E-3</c:v>
                </c:pt>
                <c:pt idx="8669">
                  <c:v>3.8474147814635949E-2</c:v>
                </c:pt>
                <c:pt idx="8670">
                  <c:v>0.80690415028674756</c:v>
                </c:pt>
                <c:pt idx="8671">
                  <c:v>6.0732489820306386</c:v>
                </c:pt>
                <c:pt idx="8672">
                  <c:v>6.0732489820306386</c:v>
                </c:pt>
                <c:pt idx="8673">
                  <c:v>6.0732489820306386</c:v>
                </c:pt>
                <c:pt idx="8674">
                  <c:v>6.0732489820306386</c:v>
                </c:pt>
                <c:pt idx="8675">
                  <c:v>-1.9169854050315058</c:v>
                </c:pt>
                <c:pt idx="8676">
                  <c:v>-0.87272224918037189</c:v>
                </c:pt>
                <c:pt idx="8677">
                  <c:v>0.52846761448813884</c:v>
                </c:pt>
                <c:pt idx="8678">
                  <c:v>-0.34549656602576667</c:v>
                </c:pt>
                <c:pt idx="8679">
                  <c:v>-8.6462586799900301</c:v>
                </c:pt>
                <c:pt idx="8680">
                  <c:v>-11.344665782303407</c:v>
                </c:pt>
                <c:pt idx="8681">
                  <c:v>12.853309555403674</c:v>
                </c:pt>
                <c:pt idx="8682">
                  <c:v>-5.8056216812058014E-3</c:v>
                </c:pt>
                <c:pt idx="8683">
                  <c:v>9.0606959316875546</c:v>
                </c:pt>
                <c:pt idx="8684">
                  <c:v>11.582455645110581</c:v>
                </c:pt>
                <c:pt idx="8685">
                  <c:v>0.32729460463717797</c:v>
                </c:pt>
                <c:pt idx="8686">
                  <c:v>0.41353641180507167</c:v>
                </c:pt>
                <c:pt idx="8687">
                  <c:v>-13.070176861805599</c:v>
                </c:pt>
                <c:pt idx="8688">
                  <c:v>-7.6486571760385464</c:v>
                </c:pt>
                <c:pt idx="8689">
                  <c:v>0.60090404459017743</c:v>
                </c:pt>
                <c:pt idx="8690">
                  <c:v>0.19993757050875202</c:v>
                </c:pt>
                <c:pt idx="8691">
                  <c:v>1.6256044852185021</c:v>
                </c:pt>
                <c:pt idx="8692">
                  <c:v>9.6444571875092606</c:v>
                </c:pt>
                <c:pt idx="8693">
                  <c:v>-0.11703942119021934</c:v>
                </c:pt>
                <c:pt idx="8694">
                  <c:v>-0.11703942119021934</c:v>
                </c:pt>
                <c:pt idx="8695">
                  <c:v>13.036173612553485</c:v>
                </c:pt>
                <c:pt idx="8696">
                  <c:v>0.19235532519116816</c:v>
                </c:pt>
                <c:pt idx="8697">
                  <c:v>0.61619054223344938</c:v>
                </c:pt>
                <c:pt idx="8698">
                  <c:v>10.759888183221834</c:v>
                </c:pt>
                <c:pt idx="8699">
                  <c:v>0.70427697546003176</c:v>
                </c:pt>
                <c:pt idx="8700">
                  <c:v>-1.0152667566533107</c:v>
                </c:pt>
                <c:pt idx="8701">
                  <c:v>-0.37851162325372989</c:v>
                </c:pt>
                <c:pt idx="8702">
                  <c:v>-0.1968920490425817</c:v>
                </c:pt>
                <c:pt idx="8703">
                  <c:v>-8.0624959257337636</c:v>
                </c:pt>
                <c:pt idx="8704">
                  <c:v>0.11345804978328387</c:v>
                </c:pt>
                <c:pt idx="8705">
                  <c:v>0.44057259138598198</c:v>
                </c:pt>
                <c:pt idx="8706">
                  <c:v>-2.8014376169596962E-2</c:v>
                </c:pt>
                <c:pt idx="8707">
                  <c:v>-4.8498517691190159E-2</c:v>
                </c:pt>
                <c:pt idx="8708">
                  <c:v>1.7737241441763241</c:v>
                </c:pt>
                <c:pt idx="8709">
                  <c:v>-0.27651763519741585</c:v>
                </c:pt>
                <c:pt idx="8710">
                  <c:v>2.0464102559715851E-2</c:v>
                </c:pt>
                <c:pt idx="8711">
                  <c:v>-6.0732489820306386</c:v>
                </c:pt>
                <c:pt idx="8712">
                  <c:v>-11.229019050893521</c:v>
                </c:pt>
                <c:pt idx="8713">
                  <c:v>6.0660891904577721</c:v>
                </c:pt>
                <c:pt idx="8714">
                  <c:v>-1.371968777386958</c:v>
                </c:pt>
                <c:pt idx="8715">
                  <c:v>-11.485493915223493</c:v>
                </c:pt>
                <c:pt idx="8716">
                  <c:v>0.12988028254690984</c:v>
                </c:pt>
                <c:pt idx="8717">
                  <c:v>-9.5196362528432132</c:v>
                </c:pt>
                <c:pt idx="8718">
                  <c:v>0.58016948953225678</c:v>
                </c:pt>
                <c:pt idx="8719">
                  <c:v>9.6444571875092606</c:v>
                </c:pt>
                <c:pt idx="8720">
                  <c:v>-1.2005054822672516</c:v>
                </c:pt>
                <c:pt idx="8721">
                  <c:v>0.58256798558077316</c:v>
                </c:pt>
                <c:pt idx="8722">
                  <c:v>3.242147769237743E-2</c:v>
                </c:pt>
                <c:pt idx="8723">
                  <c:v>0.1338557467347907</c:v>
                </c:pt>
                <c:pt idx="8724">
                  <c:v>0.58316025808717065</c:v>
                </c:pt>
                <c:pt idx="8725">
                  <c:v>-0.99460674122978154</c:v>
                </c:pt>
                <c:pt idx="8726">
                  <c:v>-1.2143050408507259</c:v>
                </c:pt>
                <c:pt idx="8727">
                  <c:v>-9.5196362528432132</c:v>
                </c:pt>
                <c:pt idx="8728">
                  <c:v>8.4648860487294044</c:v>
                </c:pt>
                <c:pt idx="8729">
                  <c:v>-2.5099690114330335</c:v>
                </c:pt>
                <c:pt idx="8730">
                  <c:v>-14.188202468179961</c:v>
                </c:pt>
                <c:pt idx="8731">
                  <c:v>-4.7725895038969277</c:v>
                </c:pt>
                <c:pt idx="8732">
                  <c:v>0.13750352374993502</c:v>
                </c:pt>
                <c:pt idx="8733">
                  <c:v>2.3670639934354178</c:v>
                </c:pt>
                <c:pt idx="8734">
                  <c:v>-0.48542682717024194</c:v>
                </c:pt>
                <c:pt idx="8735">
                  <c:v>9.6444571875092606</c:v>
                </c:pt>
                <c:pt idx="8736">
                  <c:v>1.3528356799254619</c:v>
                </c:pt>
                <c:pt idx="8737">
                  <c:v>1.0555513525309326</c:v>
                </c:pt>
                <c:pt idx="8738">
                  <c:v>0.37851162325372983</c:v>
                </c:pt>
                <c:pt idx="8739">
                  <c:v>11.840384550711667</c:v>
                </c:pt>
                <c:pt idx="8740">
                  <c:v>-2.8051241710295614</c:v>
                </c:pt>
                <c:pt idx="8741">
                  <c:v>-0.2437357670788437</c:v>
                </c:pt>
                <c:pt idx="8742">
                  <c:v>-11.013555309891467</c:v>
                </c:pt>
                <c:pt idx="8743">
                  <c:v>-1.1975151179291312</c:v>
                </c:pt>
                <c:pt idx="8744">
                  <c:v>0.6057210608879533</c:v>
                </c:pt>
                <c:pt idx="8745">
                  <c:v>2.3147325934831584</c:v>
                </c:pt>
                <c:pt idx="8746">
                  <c:v>-12.965904504239749</c:v>
                </c:pt>
                <c:pt idx="8747">
                  <c:v>8.0919995383567464E-2</c:v>
                </c:pt>
                <c:pt idx="8748">
                  <c:v>-0.30464243609154279</c:v>
                </c:pt>
                <c:pt idx="8749">
                  <c:v>3.4291865660555767</c:v>
                </c:pt>
                <c:pt idx="8750">
                  <c:v>1.6497712783836758</c:v>
                </c:pt>
                <c:pt idx="8751">
                  <c:v>3.4551946257508264</c:v>
                </c:pt>
                <c:pt idx="8752">
                  <c:v>-4.527042524791975</c:v>
                </c:pt>
                <c:pt idx="8753">
                  <c:v>5.8377030129268732</c:v>
                </c:pt>
                <c:pt idx="8754">
                  <c:v>1.2154284735866836</c:v>
                </c:pt>
                <c:pt idx="8755">
                  <c:v>-11.188588845707349</c:v>
                </c:pt>
                <c:pt idx="8756">
                  <c:v>-0.27301849440641579</c:v>
                </c:pt>
                <c:pt idx="8757">
                  <c:v>0.99820000595378977</c:v>
                </c:pt>
                <c:pt idx="8758">
                  <c:v>-0.37525759729348879</c:v>
                </c:pt>
                <c:pt idx="8759">
                  <c:v>1.0994211784878893</c:v>
                </c:pt>
                <c:pt idx="8760">
                  <c:v>7.0660891904577738</c:v>
                </c:pt>
                <c:pt idx="8761">
                  <c:v>-1.522817359471919</c:v>
                </c:pt>
                <c:pt idx="8762">
                  <c:v>-1.2186215636711162</c:v>
                </c:pt>
                <c:pt idx="8763">
                  <c:v>2.7775139427692546</c:v>
                </c:pt>
                <c:pt idx="8764">
                  <c:v>11.103287808412022</c:v>
                </c:pt>
                <c:pt idx="8765">
                  <c:v>11.103287808412022</c:v>
                </c:pt>
                <c:pt idx="8766">
                  <c:v>11.103287808412022</c:v>
                </c:pt>
                <c:pt idx="8767">
                  <c:v>4.8094288201045207E-2</c:v>
                </c:pt>
                <c:pt idx="8768">
                  <c:v>1.5729302447892144</c:v>
                </c:pt>
                <c:pt idx="8769">
                  <c:v>0.29900550583173374</c:v>
                </c:pt>
                <c:pt idx="8770">
                  <c:v>-0.1872785681925806</c:v>
                </c:pt>
                <c:pt idx="8771">
                  <c:v>0.14359085362884957</c:v>
                </c:pt>
                <c:pt idx="8772">
                  <c:v>8.5729874025883737E-2</c:v>
                </c:pt>
                <c:pt idx="8773">
                  <c:v>-10.45189794595189</c:v>
                </c:pt>
                <c:pt idx="8774">
                  <c:v>-9.229619965185119</c:v>
                </c:pt>
                <c:pt idx="8775">
                  <c:v>1.2217914236019125</c:v>
                </c:pt>
                <c:pt idx="8776">
                  <c:v>1.0539388071108036</c:v>
                </c:pt>
                <c:pt idx="8777">
                  <c:v>0.82254413486068612</c:v>
                </c:pt>
                <c:pt idx="8778">
                  <c:v>11.307011018304401</c:v>
                </c:pt>
                <c:pt idx="8779">
                  <c:v>-0.48456060376331872</c:v>
                </c:pt>
                <c:pt idx="8780">
                  <c:v>-9.6444571875092606</c:v>
                </c:pt>
                <c:pt idx="8781">
                  <c:v>9.8403704060994482E-2</c:v>
                </c:pt>
                <c:pt idx="8782">
                  <c:v>0.21056698593965839</c:v>
                </c:pt>
                <c:pt idx="8783">
                  <c:v>0.89158004993236806</c:v>
                </c:pt>
                <c:pt idx="8784">
                  <c:v>-0.68746040922727747</c:v>
                </c:pt>
                <c:pt idx="8785">
                  <c:v>-10.966265102877133</c:v>
                </c:pt>
                <c:pt idx="8786">
                  <c:v>1.2175914350726269</c:v>
                </c:pt>
                <c:pt idx="8787">
                  <c:v>1.4585302158957649</c:v>
                </c:pt>
                <c:pt idx="8788">
                  <c:v>0.75470387140640938</c:v>
                </c:pt>
                <c:pt idx="8789">
                  <c:v>2.6968553807920537</c:v>
                </c:pt>
                <c:pt idx="8790">
                  <c:v>0.49124806589896219</c:v>
                </c:pt>
                <c:pt idx="8791">
                  <c:v>-9.7604427459966399</c:v>
                </c:pt>
                <c:pt idx="8792">
                  <c:v>0.84751608833990499</c:v>
                </c:pt>
                <c:pt idx="8793">
                  <c:v>3.0566354611293587</c:v>
                </c:pt>
                <c:pt idx="8794">
                  <c:v>9.5196362528432132</c:v>
                </c:pt>
                <c:pt idx="8795">
                  <c:v>-7.6486571760385464</c:v>
                </c:pt>
                <c:pt idx="8796">
                  <c:v>9.7598881832218343</c:v>
                </c:pt>
                <c:pt idx="8797">
                  <c:v>-4.6951260579835022E-2</c:v>
                </c:pt>
                <c:pt idx="8798">
                  <c:v>0.45937014845041441</c:v>
                </c:pt>
                <c:pt idx="8799">
                  <c:v>1.0636946753173899</c:v>
                </c:pt>
                <c:pt idx="8800">
                  <c:v>13.306821202497154</c:v>
                </c:pt>
                <c:pt idx="8801">
                  <c:v>-2.7503536208215262</c:v>
                </c:pt>
                <c:pt idx="8802">
                  <c:v>-11.673750739438065</c:v>
                </c:pt>
                <c:pt idx="8803">
                  <c:v>7.0660891904577721</c:v>
                </c:pt>
                <c:pt idx="8804">
                  <c:v>1.2043584985061861</c:v>
                </c:pt>
                <c:pt idx="8805">
                  <c:v>4.9988135831676384E-2</c:v>
                </c:pt>
                <c:pt idx="8806">
                  <c:v>13.853309555403674</c:v>
                </c:pt>
                <c:pt idx="8807">
                  <c:v>0.18371195317238806</c:v>
                </c:pt>
                <c:pt idx="8808">
                  <c:v>2.8996950942043149</c:v>
                </c:pt>
                <c:pt idx="8809">
                  <c:v>1.1042402093851884</c:v>
                </c:pt>
                <c:pt idx="8810">
                  <c:v>-6.4551946257508268</c:v>
                </c:pt>
                <c:pt idx="8811">
                  <c:v>0.11042398969365035</c:v>
                </c:pt>
                <c:pt idx="8812">
                  <c:v>1.3865268898711536</c:v>
                </c:pt>
                <c:pt idx="8813">
                  <c:v>15.904399421380555</c:v>
                </c:pt>
                <c:pt idx="8814">
                  <c:v>15.311582772048336</c:v>
                </c:pt>
                <c:pt idx="8815">
                  <c:v>-8.7290225336014396E-2</c:v>
                </c:pt>
                <c:pt idx="8816">
                  <c:v>-12.468454344036344</c:v>
                </c:pt>
                <c:pt idx="8817">
                  <c:v>1.5182721433166446</c:v>
                </c:pt>
                <c:pt idx="8818">
                  <c:v>1.1056101879605984</c:v>
                </c:pt>
                <c:pt idx="8819">
                  <c:v>3.0564669516590288</c:v>
                </c:pt>
                <c:pt idx="8820">
                  <c:v>1.0406419844973458</c:v>
                </c:pt>
                <c:pt idx="8821">
                  <c:v>-0.45567948377618955</c:v>
                </c:pt>
                <c:pt idx="8822">
                  <c:v>0.43295940727610632</c:v>
                </c:pt>
                <c:pt idx="8823">
                  <c:v>-0.99783865871053246</c:v>
                </c:pt>
                <c:pt idx="8824">
                  <c:v>11.306821202497154</c:v>
                </c:pt>
                <c:pt idx="8825">
                  <c:v>11.381002109550927</c:v>
                </c:pt>
                <c:pt idx="8826">
                  <c:v>4.7725895038969277</c:v>
                </c:pt>
                <c:pt idx="8827">
                  <c:v>-16.457637380991763</c:v>
                </c:pt>
                <c:pt idx="8828">
                  <c:v>0.37851162325372983</c:v>
                </c:pt>
                <c:pt idx="8829">
                  <c:v>-1.0972972013549149</c:v>
                </c:pt>
                <c:pt idx="8830">
                  <c:v>6.6486571760385464</c:v>
                </c:pt>
                <c:pt idx="8831">
                  <c:v>-1.3713161218495258</c:v>
                </c:pt>
                <c:pt idx="8832">
                  <c:v>1.9307373375628862</c:v>
                </c:pt>
                <c:pt idx="8833">
                  <c:v>9.6438561897747253</c:v>
                </c:pt>
                <c:pt idx="8834">
                  <c:v>16.919984473256225</c:v>
                </c:pt>
                <c:pt idx="8835">
                  <c:v>11.013322673425447</c:v>
                </c:pt>
                <c:pt idx="8836">
                  <c:v>-14.468305841138815</c:v>
                </c:pt>
                <c:pt idx="8837">
                  <c:v>-0.12626377264617286</c:v>
                </c:pt>
                <c:pt idx="8838">
                  <c:v>0.53352111537128688</c:v>
                </c:pt>
                <c:pt idx="8839">
                  <c:v>0.37136702762186724</c:v>
                </c:pt>
                <c:pt idx="8840">
                  <c:v>-0.57489776161680339</c:v>
                </c:pt>
                <c:pt idx="8841">
                  <c:v>-10.759610821875045</c:v>
                </c:pt>
                <c:pt idx="8842">
                  <c:v>0.15344506761895677</c:v>
                </c:pt>
                <c:pt idx="8843">
                  <c:v>-0.26303440583379395</c:v>
                </c:pt>
                <c:pt idx="8844">
                  <c:v>-7.0660891904577721</c:v>
                </c:pt>
                <c:pt idx="8845">
                  <c:v>2.7589919004962051</c:v>
                </c:pt>
                <c:pt idx="8846">
                  <c:v>5.5821401032291007</c:v>
                </c:pt>
                <c:pt idx="8847">
                  <c:v>-9.3822637581148367</c:v>
                </c:pt>
                <c:pt idx="8848">
                  <c:v>-0.36366385884641672</c:v>
                </c:pt>
                <c:pt idx="8849">
                  <c:v>0.21864028647534031</c:v>
                </c:pt>
                <c:pt idx="8850">
                  <c:v>-2.3984960485165466E-3</c:v>
                </c:pt>
                <c:pt idx="8851">
                  <c:v>-0.38193540425163913</c:v>
                </c:pt>
                <c:pt idx="8852">
                  <c:v>1.3058084295240853</c:v>
                </c:pt>
                <c:pt idx="8853">
                  <c:v>1.2072832300574972E-2</c:v>
                </c:pt>
                <c:pt idx="8854">
                  <c:v>-1.0123837244558322</c:v>
                </c:pt>
                <c:pt idx="8855">
                  <c:v>0.3280541976842038</c:v>
                </c:pt>
                <c:pt idx="8856">
                  <c:v>0.57402702304000053</c:v>
                </c:pt>
                <c:pt idx="8857">
                  <c:v>-0.49989478619826028</c:v>
                </c:pt>
                <c:pt idx="8858">
                  <c:v>0.21864028647534031</c:v>
                </c:pt>
                <c:pt idx="8859">
                  <c:v>-5.6582418622719552E-2</c:v>
                </c:pt>
                <c:pt idx="8860">
                  <c:v>1.0839232361464437E-2</c:v>
                </c:pt>
                <c:pt idx="8861">
                  <c:v>0.68654075277971693</c:v>
                </c:pt>
                <c:pt idx="8862">
                  <c:v>1.096215315259303</c:v>
                </c:pt>
                <c:pt idx="8863">
                  <c:v>-6.2891673033664857</c:v>
                </c:pt>
                <c:pt idx="8864">
                  <c:v>1.5125136506514638</c:v>
                </c:pt>
                <c:pt idx="8865">
                  <c:v>0.76782655787096665</c:v>
                </c:pt>
                <c:pt idx="8866">
                  <c:v>1.6485276294986226</c:v>
                </c:pt>
                <c:pt idx="8867">
                  <c:v>3.4739453323321077</c:v>
                </c:pt>
                <c:pt idx="8868">
                  <c:v>-6.0732489820306386</c:v>
                </c:pt>
                <c:pt idx="8869">
                  <c:v>0.73216460790238502</c:v>
                </c:pt>
                <c:pt idx="8870">
                  <c:v>-9.6444571875092606</c:v>
                </c:pt>
                <c:pt idx="8871">
                  <c:v>0.80360278719649647</c:v>
                </c:pt>
                <c:pt idx="8872">
                  <c:v>0.58256798558077338</c:v>
                </c:pt>
                <c:pt idx="8873">
                  <c:v>-0.84799690655494997</c:v>
                </c:pt>
                <c:pt idx="8874">
                  <c:v>11.61378946447258</c:v>
                </c:pt>
                <c:pt idx="8875">
                  <c:v>-8.4615787481963425E-3</c:v>
                </c:pt>
                <c:pt idx="8876">
                  <c:v>-9.5183253076908674</c:v>
                </c:pt>
                <c:pt idx="8877">
                  <c:v>0.92570621765268635</c:v>
                </c:pt>
                <c:pt idx="8878">
                  <c:v>2.6844981742720706</c:v>
                </c:pt>
                <c:pt idx="8879">
                  <c:v>0.47074693186513167</c:v>
                </c:pt>
                <c:pt idx="8880">
                  <c:v>0</c:v>
                </c:pt>
                <c:pt idx="8881">
                  <c:v>-0.22249546730205677</c:v>
                </c:pt>
                <c:pt idx="8882">
                  <c:v>2.0775315541411912</c:v>
                </c:pt>
                <c:pt idx="8883">
                  <c:v>0.2100352148164647</c:v>
                </c:pt>
                <c:pt idx="8884">
                  <c:v>-0.10095774862011248</c:v>
                </c:pt>
                <c:pt idx="8885">
                  <c:v>2.449822465646422</c:v>
                </c:pt>
                <c:pt idx="8886">
                  <c:v>0.16777241332342346</c:v>
                </c:pt>
                <c:pt idx="8887">
                  <c:v>2.5522257143091567</c:v>
                </c:pt>
                <c:pt idx="8888">
                  <c:v>0.48211219035114383</c:v>
                </c:pt>
                <c:pt idx="8889">
                  <c:v>0.12373536842224454</c:v>
                </c:pt>
                <c:pt idx="8890">
                  <c:v>0.19350767589986534</c:v>
                </c:pt>
                <c:pt idx="8891">
                  <c:v>-0.23918766387942611</c:v>
                </c:pt>
                <c:pt idx="8892">
                  <c:v>0.13058410981014443</c:v>
                </c:pt>
                <c:pt idx="8893">
                  <c:v>-0.40640562938939157</c:v>
                </c:pt>
                <c:pt idx="8894">
                  <c:v>5.5321879802456543E-2</c:v>
                </c:pt>
                <c:pt idx="8895">
                  <c:v>1.8687554667217472</c:v>
                </c:pt>
                <c:pt idx="8896">
                  <c:v>8.8809266957855959E-2</c:v>
                </c:pt>
                <c:pt idx="8897">
                  <c:v>0.31774029792392916</c:v>
                </c:pt>
                <c:pt idx="8898">
                  <c:v>-1.1681227588083269</c:v>
                </c:pt>
                <c:pt idx="8899">
                  <c:v>-0.14963607890113376</c:v>
                </c:pt>
                <c:pt idx="8900">
                  <c:v>1.11418406600661</c:v>
                </c:pt>
                <c:pt idx="8901">
                  <c:v>0.22239242133644749</c:v>
                </c:pt>
                <c:pt idx="8902">
                  <c:v>5.0404953437243188E-2</c:v>
                </c:pt>
                <c:pt idx="8903">
                  <c:v>-11.702894141119387</c:v>
                </c:pt>
                <c:pt idx="8904">
                  <c:v>0.87326737270638799</c:v>
                </c:pt>
                <c:pt idx="8905">
                  <c:v>0.16943768678107049</c:v>
                </c:pt>
                <c:pt idx="8906">
                  <c:v>13.773173556192697</c:v>
                </c:pt>
                <c:pt idx="8907">
                  <c:v>0.3409357062636777</c:v>
                </c:pt>
                <c:pt idx="8908">
                  <c:v>1.3218953097167339</c:v>
                </c:pt>
                <c:pt idx="8909">
                  <c:v>1.2829339632714989</c:v>
                </c:pt>
                <c:pt idx="8910">
                  <c:v>7.6462586799900292</c:v>
                </c:pt>
                <c:pt idx="8911">
                  <c:v>-3.2498011436301608</c:v>
                </c:pt>
                <c:pt idx="8912">
                  <c:v>0.41503749927884398</c:v>
                </c:pt>
                <c:pt idx="8913">
                  <c:v>0.66563617630885652</c:v>
                </c:pt>
                <c:pt idx="8914">
                  <c:v>1.0478946901043114</c:v>
                </c:pt>
                <c:pt idx="8915">
                  <c:v>-0.19264507794239608</c:v>
                </c:pt>
                <c:pt idx="8916">
                  <c:v>0.75002174699165258</c:v>
                </c:pt>
                <c:pt idx="8917">
                  <c:v>0.81072964883826082</c:v>
                </c:pt>
                <c:pt idx="8918">
                  <c:v>-3.2034265038149176E-16</c:v>
                </c:pt>
                <c:pt idx="8919">
                  <c:v>-0.11138868049582017</c:v>
                </c:pt>
                <c:pt idx="8920">
                  <c:v>0.15124358037623717</c:v>
                </c:pt>
                <c:pt idx="8921">
                  <c:v>-1.756467499080659</c:v>
                </c:pt>
                <c:pt idx="8922">
                  <c:v>0.1059906956882138</c:v>
                </c:pt>
                <c:pt idx="8923">
                  <c:v>0.65965986799875731</c:v>
                </c:pt>
                <c:pt idx="8924">
                  <c:v>-0.6022404921529918</c:v>
                </c:pt>
                <c:pt idx="8925">
                  <c:v>-0.48542682717024194</c:v>
                </c:pt>
                <c:pt idx="8926">
                  <c:v>0.39353643006792166</c:v>
                </c:pt>
                <c:pt idx="8927">
                  <c:v>6.3052170535301419E-2</c:v>
                </c:pt>
                <c:pt idx="8928">
                  <c:v>-0.27601225983200367</c:v>
                </c:pt>
                <c:pt idx="8929">
                  <c:v>-9.0606959316875546</c:v>
                </c:pt>
                <c:pt idx="8930">
                  <c:v>10.644156719937438</c:v>
                </c:pt>
                <c:pt idx="8931">
                  <c:v>-14.024735680363165</c:v>
                </c:pt>
                <c:pt idx="8932">
                  <c:v>10.307580315927396</c:v>
                </c:pt>
                <c:pt idx="8933">
                  <c:v>7.6486571760385464</c:v>
                </c:pt>
                <c:pt idx="8934">
                  <c:v>6.228427825434274E-2</c:v>
                </c:pt>
                <c:pt idx="8935">
                  <c:v>0.40275916950040713</c:v>
                </c:pt>
                <c:pt idx="8936">
                  <c:v>-12.153913881481989</c:v>
                </c:pt>
                <c:pt idx="8937">
                  <c:v>0.77614905421979341</c:v>
                </c:pt>
                <c:pt idx="8938">
                  <c:v>4.1775381855521871</c:v>
                </c:pt>
                <c:pt idx="8939">
                  <c:v>0.76777164094738093</c:v>
                </c:pt>
                <c:pt idx="8940">
                  <c:v>0.26559011073755062</c:v>
                </c:pt>
                <c:pt idx="8941">
                  <c:v>3.3752665401077606</c:v>
                </c:pt>
                <c:pt idx="8942">
                  <c:v>13.248767654452003</c:v>
                </c:pt>
                <c:pt idx="8943">
                  <c:v>-4.9768792305266736</c:v>
                </c:pt>
                <c:pt idx="8944">
                  <c:v>0.23900713518734423</c:v>
                </c:pt>
                <c:pt idx="8945">
                  <c:v>-9.0416591516372158</c:v>
                </c:pt>
                <c:pt idx="8946">
                  <c:v>4.0266799065148442</c:v>
                </c:pt>
                <c:pt idx="8947">
                  <c:v>-11.840384550711667</c:v>
                </c:pt>
                <c:pt idx="8948">
                  <c:v>1.0324214776923775</c:v>
                </c:pt>
                <c:pt idx="8949">
                  <c:v>-10.966024713800364</c:v>
                </c:pt>
                <c:pt idx="8950">
                  <c:v>-2.8058102805386484</c:v>
                </c:pt>
                <c:pt idx="8951">
                  <c:v>-0.21254463538010054</c:v>
                </c:pt>
                <c:pt idx="8952">
                  <c:v>-2.6438561897747244</c:v>
                </c:pt>
                <c:pt idx="8953">
                  <c:v>1.8813555035013809</c:v>
                </c:pt>
                <c:pt idx="8954">
                  <c:v>-8.0606959316875546</c:v>
                </c:pt>
                <c:pt idx="8955">
                  <c:v>1.6391182707680618</c:v>
                </c:pt>
                <c:pt idx="8956">
                  <c:v>1.4899821686500487</c:v>
                </c:pt>
                <c:pt idx="8957">
                  <c:v>9.9662651028771325</c:v>
                </c:pt>
                <c:pt idx="8958">
                  <c:v>13.621174279305276</c:v>
                </c:pt>
                <c:pt idx="8959">
                  <c:v>0.56917950348022839</c:v>
                </c:pt>
                <c:pt idx="8960">
                  <c:v>7.5551033007176763E-2</c:v>
                </c:pt>
                <c:pt idx="8961">
                  <c:v>0.63765877452454223</c:v>
                </c:pt>
                <c:pt idx="8962">
                  <c:v>-7.4638423707088286</c:v>
                </c:pt>
                <c:pt idx="8963">
                  <c:v>2.9233787183970881</c:v>
                </c:pt>
                <c:pt idx="8964">
                  <c:v>0.31976783238107304</c:v>
                </c:pt>
                <c:pt idx="8965">
                  <c:v>0.15200309344505006</c:v>
                </c:pt>
                <c:pt idx="8966">
                  <c:v>0.84245872301351987</c:v>
                </c:pt>
                <c:pt idx="8967">
                  <c:v>-5.9228321394775394</c:v>
                </c:pt>
                <c:pt idx="8968">
                  <c:v>10.668240348401685</c:v>
                </c:pt>
                <c:pt idx="8969">
                  <c:v>-8.0624959257337636</c:v>
                </c:pt>
                <c:pt idx="8970">
                  <c:v>-7.6462586799900292</c:v>
                </c:pt>
                <c:pt idx="8971">
                  <c:v>0.87206662770083632</c:v>
                </c:pt>
                <c:pt idx="8972">
                  <c:v>-0.15527822547791095</c:v>
                </c:pt>
                <c:pt idx="8973">
                  <c:v>-3.7643049176259491</c:v>
                </c:pt>
                <c:pt idx="8974">
                  <c:v>0.25499708676837557</c:v>
                </c:pt>
                <c:pt idx="8975">
                  <c:v>1.5443205162238103</c:v>
                </c:pt>
                <c:pt idx="8976">
                  <c:v>0.61072559678623795</c:v>
                </c:pt>
                <c:pt idx="8977">
                  <c:v>0.94978064451226518</c:v>
                </c:pt>
                <c:pt idx="8978">
                  <c:v>1.4453855901481136</c:v>
                </c:pt>
                <c:pt idx="8979">
                  <c:v>0.64073637114140347</c:v>
                </c:pt>
                <c:pt idx="8980">
                  <c:v>11.813914767907184</c:v>
                </c:pt>
                <c:pt idx="8981">
                  <c:v>-4.5763493704164482</c:v>
                </c:pt>
                <c:pt idx="8982">
                  <c:v>-3.4976993542653623</c:v>
                </c:pt>
                <c:pt idx="8983">
                  <c:v>-4.4009996658785608</c:v>
                </c:pt>
                <c:pt idx="8984">
                  <c:v>-9.2304207950923818</c:v>
                </c:pt>
                <c:pt idx="8985">
                  <c:v>11.550907075927366</c:v>
                </c:pt>
                <c:pt idx="8986">
                  <c:v>-0.63135540620560737</c:v>
                </c:pt>
                <c:pt idx="8987">
                  <c:v>0.76782655787096665</c:v>
                </c:pt>
                <c:pt idx="8988">
                  <c:v>-2.9062296220052626</c:v>
                </c:pt>
                <c:pt idx="8989">
                  <c:v>3.8073549220576037</c:v>
                </c:pt>
                <c:pt idx="8990">
                  <c:v>4.3692338096657197</c:v>
                </c:pt>
                <c:pt idx="8991">
                  <c:v>-0.50695998871988301</c:v>
                </c:pt>
                <c:pt idx="8992">
                  <c:v>8.6450579349844769</c:v>
                </c:pt>
                <c:pt idx="8993">
                  <c:v>2.8612087005322397</c:v>
                </c:pt>
                <c:pt idx="8994">
                  <c:v>0</c:v>
                </c:pt>
                <c:pt idx="8995">
                  <c:v>8.2288186904958813</c:v>
                </c:pt>
                <c:pt idx="8996">
                  <c:v>-1.1053092827770679</c:v>
                </c:pt>
                <c:pt idx="8997">
                  <c:v>0</c:v>
                </c:pt>
                <c:pt idx="8998">
                  <c:v>1.0595010117486616</c:v>
                </c:pt>
                <c:pt idx="8999">
                  <c:v>0.90902633995250992</c:v>
                </c:pt>
                <c:pt idx="9000">
                  <c:v>-0.21247170753775538</c:v>
                </c:pt>
                <c:pt idx="9001">
                  <c:v>2.8032270364349277</c:v>
                </c:pt>
                <c:pt idx="9002">
                  <c:v>-0.13430109171159088</c:v>
                </c:pt>
                <c:pt idx="9003">
                  <c:v>2.9310595692573274</c:v>
                </c:pt>
                <c:pt idx="9004">
                  <c:v>7.0660891904577738</c:v>
                </c:pt>
                <c:pt idx="9005">
                  <c:v>8.3657929046909565E-2</c:v>
                </c:pt>
                <c:pt idx="9006">
                  <c:v>0.79219511488659855</c:v>
                </c:pt>
                <c:pt idx="9007">
                  <c:v>-9.229619965185119</c:v>
                </c:pt>
                <c:pt idx="9008">
                  <c:v>8.0624959257337636</c:v>
                </c:pt>
                <c:pt idx="9009">
                  <c:v>14.177860709296271</c:v>
                </c:pt>
                <c:pt idx="9010">
                  <c:v>-6.6486571760385464</c:v>
                </c:pt>
                <c:pt idx="9011">
                  <c:v>8.6985698191584804E-2</c:v>
                </c:pt>
                <c:pt idx="9012">
                  <c:v>-0.34335947541887346</c:v>
                </c:pt>
                <c:pt idx="9013">
                  <c:v>0.70043971814109218</c:v>
                </c:pt>
                <c:pt idx="9014">
                  <c:v>-9.2304207950923818</c:v>
                </c:pt>
                <c:pt idx="9015">
                  <c:v>0.65104656798120386</c:v>
                </c:pt>
                <c:pt idx="9016">
                  <c:v>-1.1658340237463893</c:v>
                </c:pt>
                <c:pt idx="9017">
                  <c:v>-0.30883809544691848</c:v>
                </c:pt>
                <c:pt idx="9018">
                  <c:v>-0.27266621575548727</c:v>
                </c:pt>
                <c:pt idx="9019">
                  <c:v>0.20481979188849819</c:v>
                </c:pt>
                <c:pt idx="9020">
                  <c:v>1.0880561766651964</c:v>
                </c:pt>
                <c:pt idx="9021">
                  <c:v>-0.33684517147032494</c:v>
                </c:pt>
                <c:pt idx="9022">
                  <c:v>0.90495279136702611</c:v>
                </c:pt>
                <c:pt idx="9023">
                  <c:v>0.47723226088618831</c:v>
                </c:pt>
                <c:pt idx="9024">
                  <c:v>5.9525332611642314</c:v>
                </c:pt>
                <c:pt idx="9025">
                  <c:v>-10.147204924942228</c:v>
                </c:pt>
                <c:pt idx="9026">
                  <c:v>8.3657929046909565E-2</c:v>
                </c:pt>
                <c:pt idx="9027">
                  <c:v>1.7315111640740983</c:v>
                </c:pt>
                <c:pt idx="9028">
                  <c:v>0.82617054410177171</c:v>
                </c:pt>
                <c:pt idx="9029">
                  <c:v>1.0892673380970874</c:v>
                </c:pt>
                <c:pt idx="9030">
                  <c:v>5.8752084522086392</c:v>
                </c:pt>
                <c:pt idx="9031">
                  <c:v>-0.52606881166758745</c:v>
                </c:pt>
                <c:pt idx="9032">
                  <c:v>-0.38374652435572765</c:v>
                </c:pt>
                <c:pt idx="9033">
                  <c:v>-1.1040599063116687</c:v>
                </c:pt>
                <c:pt idx="9034">
                  <c:v>-0.76081233612057375</c:v>
                </c:pt>
                <c:pt idx="9035">
                  <c:v>-11.268542000300123</c:v>
                </c:pt>
                <c:pt idx="9036">
                  <c:v>3.1445269193708838</c:v>
                </c:pt>
                <c:pt idx="9037">
                  <c:v>0.32703359512007146</c:v>
                </c:pt>
                <c:pt idx="9038">
                  <c:v>-0.51354304423126895</c:v>
                </c:pt>
                <c:pt idx="9039">
                  <c:v>0.43812111239188523</c:v>
                </c:pt>
                <c:pt idx="9040">
                  <c:v>1.5173449220798123</c:v>
                </c:pt>
                <c:pt idx="9041">
                  <c:v>0.28010791919273575</c:v>
                </c:pt>
                <c:pt idx="9042">
                  <c:v>6.2029400586702756</c:v>
                </c:pt>
                <c:pt idx="9043">
                  <c:v>-9.965784284662087</c:v>
                </c:pt>
                <c:pt idx="9044">
                  <c:v>1.1575412769864799</c:v>
                </c:pt>
                <c:pt idx="9045">
                  <c:v>-0.24565232760555761</c:v>
                </c:pt>
                <c:pt idx="9046">
                  <c:v>1.1955508091178066</c:v>
                </c:pt>
                <c:pt idx="9047">
                  <c:v>-0.13750352374993496</c:v>
                </c:pt>
                <c:pt idx="9048">
                  <c:v>-7.2603748956840242E-2</c:v>
                </c:pt>
                <c:pt idx="9049">
                  <c:v>2.8006745768955774</c:v>
                </c:pt>
                <c:pt idx="9050">
                  <c:v>11.673897930688602</c:v>
                </c:pt>
                <c:pt idx="9051">
                  <c:v>0.40525647848625845</c:v>
                </c:pt>
                <c:pt idx="9052">
                  <c:v>2.3951770769180012</c:v>
                </c:pt>
                <c:pt idx="9053">
                  <c:v>-4.3982603908336806</c:v>
                </c:pt>
                <c:pt idx="9054">
                  <c:v>9.0889325154349514</c:v>
                </c:pt>
                <c:pt idx="9055">
                  <c:v>8.2605275502232196</c:v>
                </c:pt>
                <c:pt idx="9056">
                  <c:v>-5.5647846187835261</c:v>
                </c:pt>
                <c:pt idx="9057">
                  <c:v>0</c:v>
                </c:pt>
                <c:pt idx="9058">
                  <c:v>0.5322210386491828</c:v>
                </c:pt>
                <c:pt idx="9059">
                  <c:v>16.57065128354893</c:v>
                </c:pt>
                <c:pt idx="9060">
                  <c:v>5.3457748368417306</c:v>
                </c:pt>
                <c:pt idx="9061">
                  <c:v>-7.0660891904577721</c:v>
                </c:pt>
                <c:pt idx="9062">
                  <c:v>1.7204774713776374</c:v>
                </c:pt>
                <c:pt idx="9063">
                  <c:v>4.4854235784260205E-2</c:v>
                </c:pt>
                <c:pt idx="9064">
                  <c:v>-5.812441264089891</c:v>
                </c:pt>
                <c:pt idx="9065">
                  <c:v>-0.16175106999661185</c:v>
                </c:pt>
                <c:pt idx="9066">
                  <c:v>2.2610582897129472</c:v>
                </c:pt>
                <c:pt idx="9067">
                  <c:v>2.8933947531242952</c:v>
                </c:pt>
                <c:pt idx="9068">
                  <c:v>6.2965852467728984</c:v>
                </c:pt>
                <c:pt idx="9069">
                  <c:v>-1.3433011767526461E-2</c:v>
                </c:pt>
                <c:pt idx="9070">
                  <c:v>20</c:v>
                </c:pt>
                <c:pt idx="9071">
                  <c:v>6.7427196209205412E-2</c:v>
                </c:pt>
                <c:pt idx="9072">
                  <c:v>7.3622863143179854E-2</c:v>
                </c:pt>
                <c:pt idx="9073">
                  <c:v>0.16147417178822895</c:v>
                </c:pt>
                <c:pt idx="9074">
                  <c:v>2.7156725033538751</c:v>
                </c:pt>
                <c:pt idx="9075">
                  <c:v>5.9378547078931795E-2</c:v>
                </c:pt>
                <c:pt idx="9076">
                  <c:v>0.19135753208193565</c:v>
                </c:pt>
                <c:pt idx="9077">
                  <c:v>5.1962316458046501E-3</c:v>
                </c:pt>
                <c:pt idx="9078">
                  <c:v>0.12836849692756006</c:v>
                </c:pt>
                <c:pt idx="9079">
                  <c:v>0.133775997969347</c:v>
                </c:pt>
                <c:pt idx="9080">
                  <c:v>7.5919020521195868E-2</c:v>
                </c:pt>
                <c:pt idx="9081">
                  <c:v>7.6031360963412344E-4</c:v>
                </c:pt>
                <c:pt idx="9082">
                  <c:v>10.45189794595189</c:v>
                </c:pt>
                <c:pt idx="9083">
                  <c:v>-1.8191449007074563</c:v>
                </c:pt>
                <c:pt idx="9084">
                  <c:v>1.0779452633339419</c:v>
                </c:pt>
                <c:pt idx="9085">
                  <c:v>-0.87446911791614124</c:v>
                </c:pt>
                <c:pt idx="9086">
                  <c:v>2.3870231231092474</c:v>
                </c:pt>
                <c:pt idx="9087">
                  <c:v>-2.4486607221809744</c:v>
                </c:pt>
                <c:pt idx="9088">
                  <c:v>-6.8557232791612757E-2</c:v>
                </c:pt>
                <c:pt idx="9089">
                  <c:v>7.8683081332894664</c:v>
                </c:pt>
                <c:pt idx="9090">
                  <c:v>11.103506382011545</c:v>
                </c:pt>
                <c:pt idx="9091">
                  <c:v>-10.45189794595189</c:v>
                </c:pt>
                <c:pt idx="9092">
                  <c:v>0.53093661903864586</c:v>
                </c:pt>
                <c:pt idx="9093">
                  <c:v>-0.41203875564900816</c:v>
                </c:pt>
                <c:pt idx="9094">
                  <c:v>-0.46252642506016284</c:v>
                </c:pt>
                <c:pt idx="9095">
                  <c:v>5.2467419894135482E-2</c:v>
                </c:pt>
                <c:pt idx="9096">
                  <c:v>-0.23440162263775982</c:v>
                </c:pt>
                <c:pt idx="9097">
                  <c:v>2.5184720584318545</c:v>
                </c:pt>
                <c:pt idx="9098">
                  <c:v>-0.18172542153647198</c:v>
                </c:pt>
                <c:pt idx="9099">
                  <c:v>0</c:v>
                </c:pt>
                <c:pt idx="9100">
                  <c:v>0.22826898767311735</c:v>
                </c:pt>
                <c:pt idx="9101">
                  <c:v>0.76481357911932291</c:v>
                </c:pt>
                <c:pt idx="9102">
                  <c:v>0.35176332442812547</c:v>
                </c:pt>
                <c:pt idx="9103">
                  <c:v>7.8002512001273172E-2</c:v>
                </c:pt>
                <c:pt idx="9104">
                  <c:v>0.33257533908687115</c:v>
                </c:pt>
                <c:pt idx="9105">
                  <c:v>-2.8475168610477521E-2</c:v>
                </c:pt>
                <c:pt idx="9106">
                  <c:v>-13.879104569147565</c:v>
                </c:pt>
                <c:pt idx="9107">
                  <c:v>-0.26829013128528889</c:v>
                </c:pt>
                <c:pt idx="9108">
                  <c:v>-1.9161684091965292</c:v>
                </c:pt>
                <c:pt idx="9109">
                  <c:v>-0.41023651301502273</c:v>
                </c:pt>
                <c:pt idx="9110">
                  <c:v>-3.7284889611417155E-2</c:v>
                </c:pt>
                <c:pt idx="9111">
                  <c:v>7.3569750419865629</c:v>
                </c:pt>
                <c:pt idx="9112">
                  <c:v>-0.67270539536282214</c:v>
                </c:pt>
                <c:pt idx="9113">
                  <c:v>2.4277339600018957</c:v>
                </c:pt>
                <c:pt idx="9114">
                  <c:v>0.88433783353284068</c:v>
                </c:pt>
                <c:pt idx="9115">
                  <c:v>-0.48062584090642035</c:v>
                </c:pt>
                <c:pt idx="9116">
                  <c:v>2.1643868179008825</c:v>
                </c:pt>
                <c:pt idx="9117">
                  <c:v>11.268736919579066</c:v>
                </c:pt>
                <c:pt idx="9118">
                  <c:v>7.0660891904577738</c:v>
                </c:pt>
                <c:pt idx="9119">
                  <c:v>-2.8151040314148969E-2</c:v>
                </c:pt>
                <c:pt idx="9120">
                  <c:v>6.0754031079096549E-2</c:v>
                </c:pt>
                <c:pt idx="9121">
                  <c:v>-4.4524000505371601</c:v>
                </c:pt>
                <c:pt idx="9122">
                  <c:v>1.2619459900591299</c:v>
                </c:pt>
                <c:pt idx="9123">
                  <c:v>-0.63294252962297803</c:v>
                </c:pt>
                <c:pt idx="9124">
                  <c:v>0.25080810350053434</c:v>
                </c:pt>
                <c:pt idx="9125">
                  <c:v>-20</c:v>
                </c:pt>
                <c:pt idx="9126">
                  <c:v>0.2763839594928138</c:v>
                </c:pt>
                <c:pt idx="9127">
                  <c:v>-6.8286654283030161</c:v>
                </c:pt>
                <c:pt idx="9128">
                  <c:v>-0.37915296358031247</c:v>
                </c:pt>
                <c:pt idx="9129">
                  <c:v>2.0985055449524257</c:v>
                </c:pt>
                <c:pt idx="9130">
                  <c:v>0.30646497749955776</c:v>
                </c:pt>
                <c:pt idx="9131">
                  <c:v>0.16972486340482829</c:v>
                </c:pt>
                <c:pt idx="9132">
                  <c:v>0.58496250072115641</c:v>
                </c:pt>
                <c:pt idx="9133">
                  <c:v>-0.39630093669725791</c:v>
                </c:pt>
                <c:pt idx="9134">
                  <c:v>-0.89316400628697745</c:v>
                </c:pt>
                <c:pt idx="9135">
                  <c:v>0.27905453692705839</c:v>
                </c:pt>
                <c:pt idx="9136">
                  <c:v>0.28061383660415978</c:v>
                </c:pt>
                <c:pt idx="9137">
                  <c:v>1.1459600106422665</c:v>
                </c:pt>
                <c:pt idx="9138">
                  <c:v>8.3251498951583666E-2</c:v>
                </c:pt>
                <c:pt idx="9139">
                  <c:v>0.74075717332858015</c:v>
                </c:pt>
                <c:pt idx="9140">
                  <c:v>-13.628825226704336</c:v>
                </c:pt>
                <c:pt idx="9141">
                  <c:v>1.5806983459997739</c:v>
                </c:pt>
                <c:pt idx="9142">
                  <c:v>-11.703038388986416</c:v>
                </c:pt>
                <c:pt idx="9143">
                  <c:v>0.4144372516975246</c:v>
                </c:pt>
                <c:pt idx="9144">
                  <c:v>0.4144372516975246</c:v>
                </c:pt>
                <c:pt idx="9145">
                  <c:v>0.58416211510235294</c:v>
                </c:pt>
                <c:pt idx="9146">
                  <c:v>-0.9870609442925018</c:v>
                </c:pt>
                <c:pt idx="9147">
                  <c:v>0.5777669993169523</c:v>
                </c:pt>
                <c:pt idx="9148">
                  <c:v>0.27257817850466476</c:v>
                </c:pt>
                <c:pt idx="9149">
                  <c:v>12.916874684181142</c:v>
                </c:pt>
                <c:pt idx="9150">
                  <c:v>-1.7786870362828526</c:v>
                </c:pt>
                <c:pt idx="9151">
                  <c:v>-0.59560974492066476</c:v>
                </c:pt>
                <c:pt idx="9152">
                  <c:v>0.36463254584160071</c:v>
                </c:pt>
                <c:pt idx="9153">
                  <c:v>0.1447244473171696</c:v>
                </c:pt>
                <c:pt idx="9154">
                  <c:v>0.21956637725768455</c:v>
                </c:pt>
                <c:pt idx="9155">
                  <c:v>-4.2705405676897721</c:v>
                </c:pt>
                <c:pt idx="9156">
                  <c:v>-2.7426792453605997</c:v>
                </c:pt>
                <c:pt idx="9157">
                  <c:v>-11.146780789986687</c:v>
                </c:pt>
                <c:pt idx="9158">
                  <c:v>-0.465966513164424</c:v>
                </c:pt>
                <c:pt idx="9159">
                  <c:v>0.12470831803803455</c:v>
                </c:pt>
                <c:pt idx="9160">
                  <c:v>0.7888933862100671</c:v>
                </c:pt>
                <c:pt idx="9161">
                  <c:v>1.2719399590556857</c:v>
                </c:pt>
                <c:pt idx="9162">
                  <c:v>1.1085244567781691</c:v>
                </c:pt>
                <c:pt idx="9163">
                  <c:v>0.48342447425909407</c:v>
                </c:pt>
                <c:pt idx="9164">
                  <c:v>0.69187770463766818</c:v>
                </c:pt>
                <c:pt idx="9165">
                  <c:v>-2.0852851879449696</c:v>
                </c:pt>
                <c:pt idx="9166">
                  <c:v>-0.51457317282975834</c:v>
                </c:pt>
                <c:pt idx="9167">
                  <c:v>-2.5995208532944413E-2</c:v>
                </c:pt>
                <c:pt idx="9168">
                  <c:v>0.15492057682734425</c:v>
                </c:pt>
                <c:pt idx="9169">
                  <c:v>0.15492057682734425</c:v>
                </c:pt>
                <c:pt idx="9170">
                  <c:v>-0.99640673527599177</c:v>
                </c:pt>
                <c:pt idx="9171">
                  <c:v>0.16349873228287956</c:v>
                </c:pt>
                <c:pt idx="9172">
                  <c:v>0.16615718775491001</c:v>
                </c:pt>
                <c:pt idx="9173">
                  <c:v>6.0732489820306386</c:v>
                </c:pt>
                <c:pt idx="9174">
                  <c:v>6.3903770122093251</c:v>
                </c:pt>
                <c:pt idx="9175">
                  <c:v>0.85345133664705852</c:v>
                </c:pt>
                <c:pt idx="9176">
                  <c:v>0.20645087746742652</c:v>
                </c:pt>
                <c:pt idx="9177">
                  <c:v>0.17521048460637478</c:v>
                </c:pt>
                <c:pt idx="9178">
                  <c:v>-1.509589765315503</c:v>
                </c:pt>
                <c:pt idx="9179">
                  <c:v>0.50042899050948841</c:v>
                </c:pt>
                <c:pt idx="9180">
                  <c:v>0.73696559416620611</c:v>
                </c:pt>
                <c:pt idx="9181">
                  <c:v>1.0874628412503395</c:v>
                </c:pt>
                <c:pt idx="9182">
                  <c:v>0.40335569423120865</c:v>
                </c:pt>
                <c:pt idx="9183">
                  <c:v>0.80375268537740852</c:v>
                </c:pt>
                <c:pt idx="9184">
                  <c:v>-1.1687232562325596</c:v>
                </c:pt>
                <c:pt idx="9185">
                  <c:v>-1.1687232562325596</c:v>
                </c:pt>
                <c:pt idx="9186">
                  <c:v>1.2623132385901397</c:v>
                </c:pt>
                <c:pt idx="9187">
                  <c:v>-0.18844508941311014</c:v>
                </c:pt>
                <c:pt idx="9188">
                  <c:v>-0.1408625358398497</c:v>
                </c:pt>
                <c:pt idx="9189">
                  <c:v>0.76782655787096699</c:v>
                </c:pt>
                <c:pt idx="9190">
                  <c:v>-0.21450451190613493</c:v>
                </c:pt>
                <c:pt idx="9191">
                  <c:v>2.1148762196854007</c:v>
                </c:pt>
                <c:pt idx="9192">
                  <c:v>-1.2210200597196326</c:v>
                </c:pt>
                <c:pt idx="9193">
                  <c:v>3.1621979173225082E-2</c:v>
                </c:pt>
                <c:pt idx="9194">
                  <c:v>-0.34680276352639172</c:v>
                </c:pt>
                <c:pt idx="9195">
                  <c:v>0.52388692396938785</c:v>
                </c:pt>
                <c:pt idx="9196">
                  <c:v>2.513633209853678</c:v>
                </c:pt>
                <c:pt idx="9197">
                  <c:v>1.8004685364723643</c:v>
                </c:pt>
                <c:pt idx="9198">
                  <c:v>11.941658995526698</c:v>
                </c:pt>
                <c:pt idx="9199">
                  <c:v>7.7392180458975854</c:v>
                </c:pt>
                <c:pt idx="9200">
                  <c:v>9.0451396030069853E-3</c:v>
                </c:pt>
                <c:pt idx="9201">
                  <c:v>0.3298477581836004</c:v>
                </c:pt>
                <c:pt idx="9202">
                  <c:v>5.3111336459562841E-2</c:v>
                </c:pt>
                <c:pt idx="9203">
                  <c:v>0.21299372333419817</c:v>
                </c:pt>
                <c:pt idx="9204">
                  <c:v>0.51096191927737955</c:v>
                </c:pt>
                <c:pt idx="9205">
                  <c:v>0.5078862777025156</c:v>
                </c:pt>
                <c:pt idx="9206">
                  <c:v>-0.84671650261832976</c:v>
                </c:pt>
                <c:pt idx="9207">
                  <c:v>0.85010456951694136</c:v>
                </c:pt>
                <c:pt idx="9208">
                  <c:v>0.30095396579362071</c:v>
                </c:pt>
                <c:pt idx="9209">
                  <c:v>0.2173071321766652</c:v>
                </c:pt>
                <c:pt idx="9210">
                  <c:v>-11.451554569765362</c:v>
                </c:pt>
                <c:pt idx="9211">
                  <c:v>-0.22795194667834881</c:v>
                </c:pt>
                <c:pt idx="9212">
                  <c:v>7.6486571760385464</c:v>
                </c:pt>
                <c:pt idx="9213">
                  <c:v>-4.9538685368898641</c:v>
                </c:pt>
                <c:pt idx="9214">
                  <c:v>0.54170930276727203</c:v>
                </c:pt>
                <c:pt idx="9215">
                  <c:v>-0.43538614467064596</c:v>
                </c:pt>
                <c:pt idx="9216">
                  <c:v>-8.0624959257337636</c:v>
                </c:pt>
                <c:pt idx="9217">
                  <c:v>5.0732489820306395</c:v>
                </c:pt>
                <c:pt idx="9218">
                  <c:v>-2.2587342684001683</c:v>
                </c:pt>
                <c:pt idx="9219">
                  <c:v>11.813781191217037</c:v>
                </c:pt>
                <c:pt idx="9220">
                  <c:v>-3.6147098441152083</c:v>
                </c:pt>
                <c:pt idx="9221">
                  <c:v>-7.9483672315846778</c:v>
                </c:pt>
                <c:pt idx="9222">
                  <c:v>-0.91312254932003323</c:v>
                </c:pt>
                <c:pt idx="9223">
                  <c:v>-0.80658280802210813</c:v>
                </c:pt>
                <c:pt idx="9224">
                  <c:v>0.87359522068891216</c:v>
                </c:pt>
                <c:pt idx="9225">
                  <c:v>-0.2560139781560215</c:v>
                </c:pt>
                <c:pt idx="9226">
                  <c:v>-0.68805599368525994</c:v>
                </c:pt>
                <c:pt idx="9227">
                  <c:v>-9.0588936890535674</c:v>
                </c:pt>
                <c:pt idx="9228">
                  <c:v>2.3104553104434142</c:v>
                </c:pt>
                <c:pt idx="9229">
                  <c:v>2.3668313194504145</c:v>
                </c:pt>
                <c:pt idx="9230">
                  <c:v>-6.1149277239678961</c:v>
                </c:pt>
                <c:pt idx="9231">
                  <c:v>-1.2456533684363493</c:v>
                </c:pt>
                <c:pt idx="9232">
                  <c:v>11.416445693671653</c:v>
                </c:pt>
                <c:pt idx="9233">
                  <c:v>4.1318252115074197</c:v>
                </c:pt>
                <c:pt idx="9234">
                  <c:v>1.2739936178236599</c:v>
                </c:pt>
                <c:pt idx="9235">
                  <c:v>-11.582455645110581</c:v>
                </c:pt>
                <c:pt idx="9236">
                  <c:v>0.21108232619907213</c:v>
                </c:pt>
                <c:pt idx="9237">
                  <c:v>-0.81779666877925095</c:v>
                </c:pt>
                <c:pt idx="9238">
                  <c:v>0</c:v>
                </c:pt>
                <c:pt idx="9239">
                  <c:v>1.0874628412503391</c:v>
                </c:pt>
                <c:pt idx="9240">
                  <c:v>2.6570189079381774</c:v>
                </c:pt>
                <c:pt idx="9241">
                  <c:v>10.321928094887362</c:v>
                </c:pt>
                <c:pt idx="9242">
                  <c:v>-0.85970240720722879</c:v>
                </c:pt>
                <c:pt idx="9243">
                  <c:v>-0.12029423371771195</c:v>
                </c:pt>
                <c:pt idx="9244">
                  <c:v>0.76451192105186871</c:v>
                </c:pt>
                <c:pt idx="9245">
                  <c:v>-1.5168376548878154E-2</c:v>
                </c:pt>
                <c:pt idx="9246">
                  <c:v>-6.1127956990173822E-2</c:v>
                </c:pt>
                <c:pt idx="9247">
                  <c:v>-0.12377515236441722</c:v>
                </c:pt>
                <c:pt idx="9248">
                  <c:v>-2.6411630830795646E-2</c:v>
                </c:pt>
                <c:pt idx="9249">
                  <c:v>0.11602786438879228</c:v>
                </c:pt>
                <c:pt idx="9250">
                  <c:v>0.17425092684510232</c:v>
                </c:pt>
                <c:pt idx="9251">
                  <c:v>0.11906191101218275</c:v>
                </c:pt>
                <c:pt idx="9252">
                  <c:v>8.8662486111111729</c:v>
                </c:pt>
                <c:pt idx="9253">
                  <c:v>11.380821783940931</c:v>
                </c:pt>
                <c:pt idx="9254">
                  <c:v>0.19501598240514295</c:v>
                </c:pt>
                <c:pt idx="9255">
                  <c:v>-19.070820628662197</c:v>
                </c:pt>
                <c:pt idx="9256">
                  <c:v>0.61955242988503567</c:v>
                </c:pt>
                <c:pt idx="9257">
                  <c:v>-0.7776247522756049</c:v>
                </c:pt>
                <c:pt idx="9258">
                  <c:v>2.4381211123918853</c:v>
                </c:pt>
                <c:pt idx="9259">
                  <c:v>0.28899619969774903</c:v>
                </c:pt>
                <c:pt idx="9260">
                  <c:v>8.3822637581148385</c:v>
                </c:pt>
                <c:pt idx="9261">
                  <c:v>13.013089999440444</c:v>
                </c:pt>
                <c:pt idx="9262">
                  <c:v>-4.4566802582376139</c:v>
                </c:pt>
                <c:pt idx="9263">
                  <c:v>-0.26470322619441206</c:v>
                </c:pt>
                <c:pt idx="9264">
                  <c:v>2.9937059013373282</c:v>
                </c:pt>
                <c:pt idx="9265">
                  <c:v>9.5183253076908674</c:v>
                </c:pt>
                <c:pt idx="9266">
                  <c:v>-0.33616911046400927</c:v>
                </c:pt>
                <c:pt idx="9267">
                  <c:v>0.5777669993169523</c:v>
                </c:pt>
                <c:pt idx="9268">
                  <c:v>-11.485326189240524</c:v>
                </c:pt>
                <c:pt idx="9269">
                  <c:v>0.67807190511263782</c:v>
                </c:pt>
                <c:pt idx="9270">
                  <c:v>0.83953532780675399</c:v>
                </c:pt>
                <c:pt idx="9271">
                  <c:v>-0.1070182498821203</c:v>
                </c:pt>
                <c:pt idx="9272">
                  <c:v>6.0588936890535692</c:v>
                </c:pt>
                <c:pt idx="9273">
                  <c:v>0.35973012759974654</c:v>
                </c:pt>
                <c:pt idx="9274">
                  <c:v>0.22076867885678383</c:v>
                </c:pt>
                <c:pt idx="9275">
                  <c:v>2.0324214776923779</c:v>
                </c:pt>
                <c:pt idx="9276">
                  <c:v>0.43609911480667357</c:v>
                </c:pt>
                <c:pt idx="9277">
                  <c:v>5.9928096217935218</c:v>
                </c:pt>
                <c:pt idx="9278">
                  <c:v>-0.47643804394298717</c:v>
                </c:pt>
                <c:pt idx="9279">
                  <c:v>-7.4000581443776928E-2</c:v>
                </c:pt>
                <c:pt idx="9280">
                  <c:v>-3.947233482967675</c:v>
                </c:pt>
                <c:pt idx="9281">
                  <c:v>7.2367850003059386</c:v>
                </c:pt>
                <c:pt idx="9282">
                  <c:v>-1.5594274086140185</c:v>
                </c:pt>
                <c:pt idx="9283">
                  <c:v>-2.4020984435713459</c:v>
                </c:pt>
                <c:pt idx="9284">
                  <c:v>1.7657823943777091</c:v>
                </c:pt>
                <c:pt idx="9285">
                  <c:v>1.193546480683928</c:v>
                </c:pt>
                <c:pt idx="9286">
                  <c:v>4.9048520677590073</c:v>
                </c:pt>
                <c:pt idx="9287">
                  <c:v>6.4429434958487288</c:v>
                </c:pt>
                <c:pt idx="9288">
                  <c:v>-5.2143191208007655</c:v>
                </c:pt>
                <c:pt idx="9289">
                  <c:v>0.25375659224578306</c:v>
                </c:pt>
                <c:pt idx="9290">
                  <c:v>-11.013555309891467</c:v>
                </c:pt>
                <c:pt idx="9291">
                  <c:v>0.58352052654724973</c:v>
                </c:pt>
                <c:pt idx="9292">
                  <c:v>11.941658995526698</c:v>
                </c:pt>
                <c:pt idx="9293">
                  <c:v>12.416621621364193</c:v>
                </c:pt>
                <c:pt idx="9294">
                  <c:v>1.1778101028745227</c:v>
                </c:pt>
                <c:pt idx="9295">
                  <c:v>0.89907109114921924</c:v>
                </c:pt>
                <c:pt idx="9296">
                  <c:v>4.240921827846627</c:v>
                </c:pt>
                <c:pt idx="9297">
                  <c:v>2.5820734700362578E-2</c:v>
                </c:pt>
                <c:pt idx="9298">
                  <c:v>0</c:v>
                </c:pt>
                <c:pt idx="9299">
                  <c:v>-2.9668331360648006</c:v>
                </c:pt>
                <c:pt idx="9300">
                  <c:v>0.22542011403401604</c:v>
                </c:pt>
                <c:pt idx="9301">
                  <c:v>0.66985139830766915</c:v>
                </c:pt>
                <c:pt idx="9302">
                  <c:v>-0.1154772174199359</c:v>
                </c:pt>
                <c:pt idx="9303">
                  <c:v>1.1367823565062807</c:v>
                </c:pt>
                <c:pt idx="9304">
                  <c:v>11.103506382011545</c:v>
                </c:pt>
                <c:pt idx="9305">
                  <c:v>-0.2352660835442858</c:v>
                </c:pt>
                <c:pt idx="9306">
                  <c:v>1.5611157587667888</c:v>
                </c:pt>
                <c:pt idx="9307">
                  <c:v>-8.8672787397096631</c:v>
                </c:pt>
                <c:pt idx="9308">
                  <c:v>0.12156197988091354</c:v>
                </c:pt>
                <c:pt idx="9309">
                  <c:v>-12.501920096027913</c:v>
                </c:pt>
                <c:pt idx="9310">
                  <c:v>8.0606959316875546</c:v>
                </c:pt>
                <c:pt idx="9311">
                  <c:v>0.81816167701418707</c:v>
                </c:pt>
                <c:pt idx="9312">
                  <c:v>-0.11512261620372535</c:v>
                </c:pt>
                <c:pt idx="9313">
                  <c:v>0.17711537964879165</c:v>
                </c:pt>
                <c:pt idx="9314">
                  <c:v>8.6648611271272578E-3</c:v>
                </c:pt>
                <c:pt idx="9315">
                  <c:v>0.3359088494943045</c:v>
                </c:pt>
                <c:pt idx="9316">
                  <c:v>-0.36225528354017084</c:v>
                </c:pt>
                <c:pt idx="9317">
                  <c:v>1.5911147277027511</c:v>
                </c:pt>
                <c:pt idx="9318">
                  <c:v>9.8672787397096631</c:v>
                </c:pt>
                <c:pt idx="9319">
                  <c:v>3.1142754722101826</c:v>
                </c:pt>
                <c:pt idx="9320">
                  <c:v>8.0653818214312514E-2</c:v>
                </c:pt>
                <c:pt idx="9321">
                  <c:v>-2.5127399320779387E-2</c:v>
                </c:pt>
                <c:pt idx="9322">
                  <c:v>0.49749965947081687</c:v>
                </c:pt>
                <c:pt idx="9323">
                  <c:v>-0.58536319369439938</c:v>
                </c:pt>
                <c:pt idx="9324">
                  <c:v>-2.7531743234441235</c:v>
                </c:pt>
                <c:pt idx="9325">
                  <c:v>-2.9046483959373361</c:v>
                </c:pt>
                <c:pt idx="9326">
                  <c:v>1.2829339632714989</c:v>
                </c:pt>
                <c:pt idx="9327">
                  <c:v>0.1886409259384971</c:v>
                </c:pt>
                <c:pt idx="9328">
                  <c:v>0.14056819838276646</c:v>
                </c:pt>
                <c:pt idx="9329">
                  <c:v>-2.1476125393717154</c:v>
                </c:pt>
                <c:pt idx="9330">
                  <c:v>-10.147204924942228</c:v>
                </c:pt>
                <c:pt idx="9331">
                  <c:v>0.44640167018817928</c:v>
                </c:pt>
                <c:pt idx="9332">
                  <c:v>0.53503727538947377</c:v>
                </c:pt>
                <c:pt idx="9333">
                  <c:v>-4.2228235389297604E-2</c:v>
                </c:pt>
                <c:pt idx="9334">
                  <c:v>0.78043362274231554</c:v>
                </c:pt>
                <c:pt idx="9335">
                  <c:v>0.16365345318397559</c:v>
                </c:pt>
                <c:pt idx="9336">
                  <c:v>0.10545994170077042</c:v>
                </c:pt>
                <c:pt idx="9337">
                  <c:v>-0.15200309344505014</c:v>
                </c:pt>
                <c:pt idx="9338">
                  <c:v>-0.27132329093734603</c:v>
                </c:pt>
                <c:pt idx="9339">
                  <c:v>-5.7620050682732536E-2</c:v>
                </c:pt>
                <c:pt idx="9340">
                  <c:v>11.013555309891467</c:v>
                </c:pt>
                <c:pt idx="9341">
                  <c:v>-5.3457748368417297</c:v>
                </c:pt>
                <c:pt idx="9342">
                  <c:v>1.68314289466006</c:v>
                </c:pt>
                <c:pt idx="9343">
                  <c:v>0.66051353372833277</c:v>
                </c:pt>
                <c:pt idx="9344">
                  <c:v>12.702822011777029</c:v>
                </c:pt>
                <c:pt idx="9345">
                  <c:v>1.0390775219826909</c:v>
                </c:pt>
                <c:pt idx="9346">
                  <c:v>19.118915732898888</c:v>
                </c:pt>
                <c:pt idx="9347">
                  <c:v>0.60954052344182219</c:v>
                </c:pt>
                <c:pt idx="9348">
                  <c:v>8.0624959257337636</c:v>
                </c:pt>
                <c:pt idx="9349">
                  <c:v>0.17739625087344729</c:v>
                </c:pt>
                <c:pt idx="9350">
                  <c:v>-11.966024713800364</c:v>
                </c:pt>
                <c:pt idx="9351">
                  <c:v>-0.17467853141294643</c:v>
                </c:pt>
                <c:pt idx="9352">
                  <c:v>-1.5033487351675041</c:v>
                </c:pt>
                <c:pt idx="9353">
                  <c:v>-8.6450579349844769</c:v>
                </c:pt>
                <c:pt idx="9354">
                  <c:v>0.48559856635750387</c:v>
                </c:pt>
                <c:pt idx="9355">
                  <c:v>13.092316690591021</c:v>
                </c:pt>
                <c:pt idx="9356">
                  <c:v>9.6450579349844787</c:v>
                </c:pt>
                <c:pt idx="9357">
                  <c:v>1.0501109168277907</c:v>
                </c:pt>
                <c:pt idx="9358">
                  <c:v>0.99954922822914372</c:v>
                </c:pt>
                <c:pt idx="9359">
                  <c:v>-13.906890595608518</c:v>
                </c:pt>
                <c:pt idx="9360">
                  <c:v>-9.0606959316875546</c:v>
                </c:pt>
                <c:pt idx="9361">
                  <c:v>-8.6462586799900301</c:v>
                </c:pt>
                <c:pt idx="9362">
                  <c:v>4.3692338096657197</c:v>
                </c:pt>
                <c:pt idx="9363">
                  <c:v>-8.6462586799900301</c:v>
                </c:pt>
                <c:pt idx="9364">
                  <c:v>1.5789687445267051</c:v>
                </c:pt>
                <c:pt idx="9365">
                  <c:v>-3.1224705357524711</c:v>
                </c:pt>
                <c:pt idx="9366">
                  <c:v>0.60676687103950477</c:v>
                </c:pt>
                <c:pt idx="9367">
                  <c:v>13.287808556012996</c:v>
                </c:pt>
                <c:pt idx="9368">
                  <c:v>-5.9801680506657906</c:v>
                </c:pt>
                <c:pt idx="9369">
                  <c:v>8.6450579349844769</c:v>
                </c:pt>
                <c:pt idx="9370">
                  <c:v>-8.3822637581148367</c:v>
                </c:pt>
                <c:pt idx="9371">
                  <c:v>-8.3822637581148367</c:v>
                </c:pt>
                <c:pt idx="9372">
                  <c:v>6.0732489820306386</c:v>
                </c:pt>
                <c:pt idx="9373">
                  <c:v>-9.3815429511845849</c:v>
                </c:pt>
                <c:pt idx="9374">
                  <c:v>-7.0660891904577721</c:v>
                </c:pt>
                <c:pt idx="9375">
                  <c:v>-13.551427897236019</c:v>
                </c:pt>
                <c:pt idx="9376">
                  <c:v>-7.6462586799900292</c:v>
                </c:pt>
                <c:pt idx="9377">
                  <c:v>-7.6462586799900292</c:v>
                </c:pt>
                <c:pt idx="9378">
                  <c:v>0.32300836078649847</c:v>
                </c:pt>
                <c:pt idx="9379">
                  <c:v>10.307200809140809</c:v>
                </c:pt>
                <c:pt idx="9380">
                  <c:v>10.451554569765362</c:v>
                </c:pt>
                <c:pt idx="9381">
                  <c:v>-13.468920967938141</c:v>
                </c:pt>
                <c:pt idx="9382">
                  <c:v>-2.5852029298594323</c:v>
                </c:pt>
                <c:pt idx="9383">
                  <c:v>-5.4058735613757625</c:v>
                </c:pt>
                <c:pt idx="9384">
                  <c:v>10.582769240382088</c:v>
                </c:pt>
                <c:pt idx="9385">
                  <c:v>-7.6486571760385464</c:v>
                </c:pt>
                <c:pt idx="9386">
                  <c:v>4.6769807453171035</c:v>
                </c:pt>
                <c:pt idx="9387">
                  <c:v>-0.35772793231062411</c:v>
                </c:pt>
                <c:pt idx="9388">
                  <c:v>0.69942122530607087</c:v>
                </c:pt>
                <c:pt idx="9389">
                  <c:v>0.66051353372833299</c:v>
                </c:pt>
                <c:pt idx="9390">
                  <c:v>-2.5916660410172327</c:v>
                </c:pt>
                <c:pt idx="9391">
                  <c:v>0.23495588280036023</c:v>
                </c:pt>
                <c:pt idx="9392">
                  <c:v>2.4474589769712209</c:v>
                </c:pt>
                <c:pt idx="9393">
                  <c:v>0.57404121434380995</c:v>
                </c:pt>
                <c:pt idx="9394">
                  <c:v>-0.89835973812416248</c:v>
                </c:pt>
                <c:pt idx="9395">
                  <c:v>1.637085231797289</c:v>
                </c:pt>
                <c:pt idx="9396">
                  <c:v>0.65896308216493304</c:v>
                </c:pt>
                <c:pt idx="9397">
                  <c:v>0.20142952790100099</c:v>
                </c:pt>
                <c:pt idx="9398">
                  <c:v>0.20903403848142901</c:v>
                </c:pt>
                <c:pt idx="9399">
                  <c:v>0.19068356160910999</c:v>
                </c:pt>
                <c:pt idx="9400">
                  <c:v>8.4662397069384165E-2</c:v>
                </c:pt>
                <c:pt idx="9401">
                  <c:v>0.12553088208385882</c:v>
                </c:pt>
                <c:pt idx="9402">
                  <c:v>7.4638800892755625E-2</c:v>
                </c:pt>
                <c:pt idx="9403">
                  <c:v>0.36528446408174414</c:v>
                </c:pt>
                <c:pt idx="9404">
                  <c:v>0.26303440583379378</c:v>
                </c:pt>
                <c:pt idx="9405">
                  <c:v>-10.228818690495881</c:v>
                </c:pt>
                <c:pt idx="9406">
                  <c:v>0.72201525270023492</c:v>
                </c:pt>
                <c:pt idx="9407">
                  <c:v>-0.71950462409998373</c:v>
                </c:pt>
                <c:pt idx="9408">
                  <c:v>2.53051471669878</c:v>
                </c:pt>
                <c:pt idx="9409">
                  <c:v>0.98207809200273766</c:v>
                </c:pt>
                <c:pt idx="9410">
                  <c:v>-0.38835545662633852</c:v>
                </c:pt>
                <c:pt idx="9411">
                  <c:v>-2.6967047600269488E-2</c:v>
                </c:pt>
                <c:pt idx="9412">
                  <c:v>0.31034012061215049</c:v>
                </c:pt>
                <c:pt idx="9413">
                  <c:v>0.73271612116484819</c:v>
                </c:pt>
                <c:pt idx="9414">
                  <c:v>-4.8440355057753376E-2</c:v>
                </c:pt>
                <c:pt idx="9415">
                  <c:v>10.146780789986687</c:v>
                </c:pt>
                <c:pt idx="9416">
                  <c:v>1.7258250365610062</c:v>
                </c:pt>
                <c:pt idx="9417">
                  <c:v>-2.8248526950993234</c:v>
                </c:pt>
                <c:pt idx="9418">
                  <c:v>-3.5489084718624914E-2</c:v>
                </c:pt>
                <c:pt idx="9419">
                  <c:v>0.80375268537740852</c:v>
                </c:pt>
                <c:pt idx="9420">
                  <c:v>7.6486571760385464</c:v>
                </c:pt>
                <c:pt idx="9421">
                  <c:v>-0.25022662953317371</c:v>
                </c:pt>
                <c:pt idx="9422">
                  <c:v>1.1257855727087396</c:v>
                </c:pt>
                <c:pt idx="9423">
                  <c:v>-0.11929892837234443</c:v>
                </c:pt>
                <c:pt idx="9424">
                  <c:v>3.2199899311211433</c:v>
                </c:pt>
                <c:pt idx="9425">
                  <c:v>1.3200064228871027</c:v>
                </c:pt>
                <c:pt idx="9426">
                  <c:v>-12.146462606921792</c:v>
                </c:pt>
                <c:pt idx="9427">
                  <c:v>0</c:v>
                </c:pt>
                <c:pt idx="9428">
                  <c:v>-7.0660891904577721</c:v>
                </c:pt>
                <c:pt idx="9429">
                  <c:v>0.39385695450194314</c:v>
                </c:pt>
                <c:pt idx="9430">
                  <c:v>-3.0682730582981788</c:v>
                </c:pt>
                <c:pt idx="9431">
                  <c:v>1.6684690650423255</c:v>
                </c:pt>
                <c:pt idx="9432">
                  <c:v>0.41263500906353945</c:v>
                </c:pt>
                <c:pt idx="9433">
                  <c:v>-2.8744691179161412</c:v>
                </c:pt>
                <c:pt idx="9434">
                  <c:v>2.6532923064342597</c:v>
                </c:pt>
                <c:pt idx="9435">
                  <c:v>4.6542585937029937E-2</c:v>
                </c:pt>
                <c:pt idx="9436">
                  <c:v>0.75899190049620513</c:v>
                </c:pt>
                <c:pt idx="9437">
                  <c:v>0.10962449117449823</c:v>
                </c:pt>
                <c:pt idx="9438">
                  <c:v>-0.23628752878253179</c:v>
                </c:pt>
                <c:pt idx="9439">
                  <c:v>0.59790155642865439</c:v>
                </c:pt>
                <c:pt idx="9440">
                  <c:v>2.318175960026255</c:v>
                </c:pt>
                <c:pt idx="9441">
                  <c:v>-0.21900978194179585</c:v>
                </c:pt>
                <c:pt idx="9442">
                  <c:v>-0.73696559416620622</c:v>
                </c:pt>
                <c:pt idx="9443">
                  <c:v>-0.14974711950468203</c:v>
                </c:pt>
                <c:pt idx="9444">
                  <c:v>-9.5196362528432132</c:v>
                </c:pt>
                <c:pt idx="9445">
                  <c:v>7.6486571760385464</c:v>
                </c:pt>
                <c:pt idx="9446">
                  <c:v>-9.6450579349844787</c:v>
                </c:pt>
                <c:pt idx="9447">
                  <c:v>-9.3822637581148367</c:v>
                </c:pt>
                <c:pt idx="9448">
                  <c:v>6.0732489820306386</c:v>
                </c:pt>
                <c:pt idx="9449">
                  <c:v>1.0715532610250338</c:v>
                </c:pt>
                <c:pt idx="9450">
                  <c:v>8.2288186904958813</c:v>
                </c:pt>
                <c:pt idx="9451">
                  <c:v>-0.23895151320985711</c:v>
                </c:pt>
                <c:pt idx="9452">
                  <c:v>0.72084592880292919</c:v>
                </c:pt>
                <c:pt idx="9453">
                  <c:v>0.62148837674627011</c:v>
                </c:pt>
                <c:pt idx="9454">
                  <c:v>8.2462160191972972E-2</c:v>
                </c:pt>
                <c:pt idx="9455">
                  <c:v>12.036173612553485</c:v>
                </c:pt>
                <c:pt idx="9456">
                  <c:v>2.4757334309663976</c:v>
                </c:pt>
                <c:pt idx="9457">
                  <c:v>1.4689305072740457</c:v>
                </c:pt>
                <c:pt idx="9458">
                  <c:v>-0.42430954244445712</c:v>
                </c:pt>
                <c:pt idx="9459">
                  <c:v>0.67963241910025463</c:v>
                </c:pt>
                <c:pt idx="9460">
                  <c:v>10.814315423787811</c:v>
                </c:pt>
                <c:pt idx="9461">
                  <c:v>1.4039659953965573</c:v>
                </c:pt>
                <c:pt idx="9462">
                  <c:v>-9.2304207950923818</c:v>
                </c:pt>
                <c:pt idx="9463">
                  <c:v>2.7512852654832733</c:v>
                </c:pt>
                <c:pt idx="9464">
                  <c:v>0.90623616373479321</c:v>
                </c:pt>
                <c:pt idx="9465">
                  <c:v>0.16697168405296486</c:v>
                </c:pt>
                <c:pt idx="9466">
                  <c:v>0.34369871755858161</c:v>
                </c:pt>
                <c:pt idx="9467">
                  <c:v>-0.49845350746648143</c:v>
                </c:pt>
                <c:pt idx="9468">
                  <c:v>1.2223924213364481</c:v>
                </c:pt>
                <c:pt idx="9469">
                  <c:v>0.58256798558077316</c:v>
                </c:pt>
                <c:pt idx="9470">
                  <c:v>4.4487165929516772</c:v>
                </c:pt>
                <c:pt idx="9471">
                  <c:v>0.64359023069186483</c:v>
                </c:pt>
                <c:pt idx="9472">
                  <c:v>-7.0660891904577721</c:v>
                </c:pt>
                <c:pt idx="9473">
                  <c:v>2.3846741954367666E-2</c:v>
                </c:pt>
                <c:pt idx="9474">
                  <c:v>-5.6117247352535511</c:v>
                </c:pt>
                <c:pt idx="9475">
                  <c:v>8.8040840504815066</c:v>
                </c:pt>
                <c:pt idx="9476">
                  <c:v>-7.0660891904577721</c:v>
                </c:pt>
                <c:pt idx="9477">
                  <c:v>-6.6597748729023756E-2</c:v>
                </c:pt>
                <c:pt idx="9478">
                  <c:v>-1.8981203859807865</c:v>
                </c:pt>
                <c:pt idx="9479">
                  <c:v>0.9993990857084013</c:v>
                </c:pt>
                <c:pt idx="9480">
                  <c:v>8.3768357692598036E-2</c:v>
                </c:pt>
                <c:pt idx="9481">
                  <c:v>1.3197678323810729</c:v>
                </c:pt>
                <c:pt idx="9482">
                  <c:v>-1.6556084846932808</c:v>
                </c:pt>
                <c:pt idx="9483">
                  <c:v>0.14567745519563505</c:v>
                </c:pt>
                <c:pt idx="9484">
                  <c:v>0.10561018796059878</c:v>
                </c:pt>
                <c:pt idx="9485">
                  <c:v>-1.9103965391100541</c:v>
                </c:pt>
                <c:pt idx="9486">
                  <c:v>0.50967437341691901</c:v>
                </c:pt>
                <c:pt idx="9487">
                  <c:v>9.0597950917951025</c:v>
                </c:pt>
                <c:pt idx="9488">
                  <c:v>-1.9259513295230064</c:v>
                </c:pt>
                <c:pt idx="9489">
                  <c:v>-1.558912711840494</c:v>
                </c:pt>
                <c:pt idx="9490">
                  <c:v>1.9108822947704739E-2</c:v>
                </c:pt>
                <c:pt idx="9491">
                  <c:v>1.1468164611992455</c:v>
                </c:pt>
                <c:pt idx="9492">
                  <c:v>0.32681031626710827</c:v>
                </c:pt>
                <c:pt idx="9493">
                  <c:v>3.8996950942043149</c:v>
                </c:pt>
                <c:pt idx="9494">
                  <c:v>4.2783916665052679</c:v>
                </c:pt>
                <c:pt idx="9495">
                  <c:v>8.0606959316875546</c:v>
                </c:pt>
                <c:pt idx="9496">
                  <c:v>-0.99954936902932401</c:v>
                </c:pt>
                <c:pt idx="9497">
                  <c:v>0.5723938272181005</c:v>
                </c:pt>
                <c:pt idx="9498">
                  <c:v>-11.146568675740786</c:v>
                </c:pt>
                <c:pt idx="9499">
                  <c:v>0.5781733350585172</c:v>
                </c:pt>
                <c:pt idx="9500">
                  <c:v>-0.42000375217219338</c:v>
                </c:pt>
                <c:pt idx="9501">
                  <c:v>0.58436150298662082</c:v>
                </c:pt>
                <c:pt idx="9502">
                  <c:v>0.21150410519371185</c:v>
                </c:pt>
                <c:pt idx="9503">
                  <c:v>-2.2813610536403846</c:v>
                </c:pt>
                <c:pt idx="9504">
                  <c:v>8.4481419944694665</c:v>
                </c:pt>
                <c:pt idx="9505">
                  <c:v>8.8704225271480697E-2</c:v>
                </c:pt>
                <c:pt idx="9506">
                  <c:v>0.41766775532351558</c:v>
                </c:pt>
                <c:pt idx="9507">
                  <c:v>1.5241828706527341</c:v>
                </c:pt>
                <c:pt idx="9508">
                  <c:v>-10.146780789986686</c:v>
                </c:pt>
                <c:pt idx="9509">
                  <c:v>-7.6486571760385464</c:v>
                </c:pt>
                <c:pt idx="9510">
                  <c:v>11.840515686924171</c:v>
                </c:pt>
                <c:pt idx="9511">
                  <c:v>11.416797527606059</c:v>
                </c:pt>
                <c:pt idx="9512">
                  <c:v>-12.468369487109527</c:v>
                </c:pt>
                <c:pt idx="9513">
                  <c:v>-10.518980929170402</c:v>
                </c:pt>
                <c:pt idx="9514">
                  <c:v>-6.2195481770540599</c:v>
                </c:pt>
                <c:pt idx="9515">
                  <c:v>0.84791675905675512</c:v>
                </c:pt>
                <c:pt idx="9516">
                  <c:v>15.311559121503818</c:v>
                </c:pt>
                <c:pt idx="9517">
                  <c:v>-9.5196362528432132</c:v>
                </c:pt>
                <c:pt idx="9518">
                  <c:v>0.99963937131648517</c:v>
                </c:pt>
                <c:pt idx="9519">
                  <c:v>0.36969451381809004</c:v>
                </c:pt>
                <c:pt idx="9520">
                  <c:v>1.3188876405673113</c:v>
                </c:pt>
                <c:pt idx="9521">
                  <c:v>-2.5254614889724945</c:v>
                </c:pt>
                <c:pt idx="9522">
                  <c:v>0.21412480535284761</c:v>
                </c:pt>
                <c:pt idx="9523">
                  <c:v>4.3692338096657197</c:v>
                </c:pt>
                <c:pt idx="9524">
                  <c:v>-0.32120836674028824</c:v>
                </c:pt>
                <c:pt idx="9525">
                  <c:v>1.892054667484999</c:v>
                </c:pt>
                <c:pt idx="9526">
                  <c:v>7.0660891904577738</c:v>
                </c:pt>
                <c:pt idx="9527">
                  <c:v>0</c:v>
                </c:pt>
                <c:pt idx="9528">
                  <c:v>12.485326189240524</c:v>
                </c:pt>
                <c:pt idx="9529">
                  <c:v>0.83547113911863113</c:v>
                </c:pt>
                <c:pt idx="9530">
                  <c:v>-8.0624959257337636</c:v>
                </c:pt>
                <c:pt idx="9531">
                  <c:v>-7.6486571760385464</c:v>
                </c:pt>
                <c:pt idx="9532">
                  <c:v>0.4391116342577015</c:v>
                </c:pt>
                <c:pt idx="9533">
                  <c:v>13.380866867456533</c:v>
                </c:pt>
                <c:pt idx="9534">
                  <c:v>9.6450579349844787</c:v>
                </c:pt>
                <c:pt idx="9535">
                  <c:v>-0.14336417517117758</c:v>
                </c:pt>
                <c:pt idx="9536">
                  <c:v>-0.16992500144231226</c:v>
                </c:pt>
                <c:pt idx="9537">
                  <c:v>-0.98089117705229556</c:v>
                </c:pt>
                <c:pt idx="9538">
                  <c:v>-7.3811238961598274E-2</c:v>
                </c:pt>
                <c:pt idx="9539">
                  <c:v>-7.0389327891398193E-2</c:v>
                </c:pt>
                <c:pt idx="9540">
                  <c:v>8.5553081014013284</c:v>
                </c:pt>
                <c:pt idx="9541">
                  <c:v>-2.2443252767633899</c:v>
                </c:pt>
                <c:pt idx="9542">
                  <c:v>12.306821202497153</c:v>
                </c:pt>
                <c:pt idx="9543">
                  <c:v>14.51012541066784</c:v>
                </c:pt>
                <c:pt idx="9544">
                  <c:v>-4.3692338096657197</c:v>
                </c:pt>
                <c:pt idx="9545">
                  <c:v>1.1142754722101831</c:v>
                </c:pt>
                <c:pt idx="9546">
                  <c:v>0.99999999999999989</c:v>
                </c:pt>
                <c:pt idx="9547">
                  <c:v>0.19261288031831622</c:v>
                </c:pt>
                <c:pt idx="9548">
                  <c:v>-10.381542951184585</c:v>
                </c:pt>
                <c:pt idx="9549">
                  <c:v>-8.8683081332894673</c:v>
                </c:pt>
                <c:pt idx="9550">
                  <c:v>5.3457748368417297</c:v>
                </c:pt>
                <c:pt idx="9551">
                  <c:v>-2.9865461097644621</c:v>
                </c:pt>
                <c:pt idx="9552">
                  <c:v>0.10035052533246891</c:v>
                </c:pt>
                <c:pt idx="9553">
                  <c:v>-0.39366384848627695</c:v>
                </c:pt>
                <c:pt idx="9554">
                  <c:v>0.53809589568318195</c:v>
                </c:pt>
                <c:pt idx="9555">
                  <c:v>-2.184988380839473</c:v>
                </c:pt>
                <c:pt idx="9556">
                  <c:v>1.7051961047459763</c:v>
                </c:pt>
                <c:pt idx="9557">
                  <c:v>0.54331480336266458</c:v>
                </c:pt>
                <c:pt idx="9558">
                  <c:v>1.3116597594335351</c:v>
                </c:pt>
                <c:pt idx="9559">
                  <c:v>-7.4945222831056597</c:v>
                </c:pt>
                <c:pt idx="9560">
                  <c:v>-0.12553088208385862</c:v>
                </c:pt>
                <c:pt idx="9561">
                  <c:v>-2.5626083464086333</c:v>
                </c:pt>
                <c:pt idx="9562">
                  <c:v>-0.2216144784538128</c:v>
                </c:pt>
                <c:pt idx="9563">
                  <c:v>8.2462160191972667E-2</c:v>
                </c:pt>
                <c:pt idx="9564">
                  <c:v>5.1838931519618103E-2</c:v>
                </c:pt>
                <c:pt idx="9565">
                  <c:v>0.26363540356832926</c:v>
                </c:pt>
                <c:pt idx="9566">
                  <c:v>1.2150128909708504</c:v>
                </c:pt>
                <c:pt idx="9567">
                  <c:v>2.1565044856799909</c:v>
                </c:pt>
                <c:pt idx="9568">
                  <c:v>1</c:v>
                </c:pt>
                <c:pt idx="9569">
                  <c:v>6.0942737031323926</c:v>
                </c:pt>
                <c:pt idx="9570">
                  <c:v>-0.76517411767946231</c:v>
                </c:pt>
                <c:pt idx="9571">
                  <c:v>0.19236545878445313</c:v>
                </c:pt>
                <c:pt idx="9572">
                  <c:v>0.10928879853956509</c:v>
                </c:pt>
                <c:pt idx="9573">
                  <c:v>0.41386218757156962</c:v>
                </c:pt>
                <c:pt idx="9574">
                  <c:v>0.31752440981042102</c:v>
                </c:pt>
                <c:pt idx="9575">
                  <c:v>0.14312494209859694</c:v>
                </c:pt>
                <c:pt idx="9576">
                  <c:v>-1.3699284331295452E-2</c:v>
                </c:pt>
                <c:pt idx="9577">
                  <c:v>14.403189596969385</c:v>
                </c:pt>
                <c:pt idx="9578">
                  <c:v>0.1315968827832131</c:v>
                </c:pt>
                <c:pt idx="9579">
                  <c:v>-1.3925442232185767</c:v>
                </c:pt>
                <c:pt idx="9580">
                  <c:v>5.5647846187835261</c:v>
                </c:pt>
                <c:pt idx="9581">
                  <c:v>2.9443777892482152E-2</c:v>
                </c:pt>
                <c:pt idx="9582">
                  <c:v>-1.9946067412297812</c:v>
                </c:pt>
                <c:pt idx="9583">
                  <c:v>-7.0660891904577721</c:v>
                </c:pt>
                <c:pt idx="9584">
                  <c:v>7.0660891904577738</c:v>
                </c:pt>
                <c:pt idx="9585">
                  <c:v>-4.7725895038969268</c:v>
                </c:pt>
                <c:pt idx="9586">
                  <c:v>7.0660891904577738</c:v>
                </c:pt>
                <c:pt idx="9587">
                  <c:v>0.56366772235792795</c:v>
                </c:pt>
                <c:pt idx="9588">
                  <c:v>-5.3457748368417297</c:v>
                </c:pt>
                <c:pt idx="9589">
                  <c:v>2.3915792581863404</c:v>
                </c:pt>
                <c:pt idx="9590">
                  <c:v>-1.9968485350906608</c:v>
                </c:pt>
                <c:pt idx="9591">
                  <c:v>16.122288770342077</c:v>
                </c:pt>
                <c:pt idx="9592">
                  <c:v>14.188202468179961</c:v>
                </c:pt>
                <c:pt idx="9593">
                  <c:v>0.1626202008190788</c:v>
                </c:pt>
                <c:pt idx="9594">
                  <c:v>0.28834549436298174</c:v>
                </c:pt>
                <c:pt idx="9595">
                  <c:v>8.3837042924740537</c:v>
                </c:pt>
                <c:pt idx="9596">
                  <c:v>-0.63205498689535589</c:v>
                </c:pt>
                <c:pt idx="9597">
                  <c:v>3.872468431087551</c:v>
                </c:pt>
                <c:pt idx="9598">
                  <c:v>3.6111147885771255</c:v>
                </c:pt>
                <c:pt idx="9599">
                  <c:v>10.146780789986687</c:v>
                </c:pt>
                <c:pt idx="9600">
                  <c:v>6.5588341627576888E-2</c:v>
                </c:pt>
                <c:pt idx="9601">
                  <c:v>5.2959328863544179</c:v>
                </c:pt>
                <c:pt idx="9602">
                  <c:v>-5.3457748368417297</c:v>
                </c:pt>
                <c:pt idx="9603">
                  <c:v>10.146356530303908</c:v>
                </c:pt>
                <c:pt idx="9604">
                  <c:v>0.24035247802425963</c:v>
                </c:pt>
                <c:pt idx="9605">
                  <c:v>10.518980929170402</c:v>
                </c:pt>
                <c:pt idx="9606">
                  <c:v>5.3339007365534385</c:v>
                </c:pt>
                <c:pt idx="9607">
                  <c:v>0.64062667583615462</c:v>
                </c:pt>
                <c:pt idx="9608">
                  <c:v>9.8672787397096631</c:v>
                </c:pt>
                <c:pt idx="9609">
                  <c:v>-1.2225396276057341</c:v>
                </c:pt>
                <c:pt idx="9610">
                  <c:v>9.8667637673533513</c:v>
                </c:pt>
                <c:pt idx="9611">
                  <c:v>-0.32156782642728343</c:v>
                </c:pt>
                <c:pt idx="9612">
                  <c:v>5.0732489820306386</c:v>
                </c:pt>
                <c:pt idx="9613">
                  <c:v>12.26834705468252</c:v>
                </c:pt>
                <c:pt idx="9614">
                  <c:v>1.8037526853774086</c:v>
                </c:pt>
                <c:pt idx="9615">
                  <c:v>1.4059923596758368</c:v>
                </c:pt>
                <c:pt idx="9616">
                  <c:v>4.8838069824954777</c:v>
                </c:pt>
                <c:pt idx="9617">
                  <c:v>0.17764291460314957</c:v>
                </c:pt>
                <c:pt idx="9618">
                  <c:v>-10.551067348664395</c:v>
                </c:pt>
                <c:pt idx="9619">
                  <c:v>-3.7780197611904076</c:v>
                </c:pt>
                <c:pt idx="9620">
                  <c:v>5.6676243557076749</c:v>
                </c:pt>
                <c:pt idx="9621">
                  <c:v>-0.9783049289006811</c:v>
                </c:pt>
                <c:pt idx="9622">
                  <c:v>0.18727856819258037</c:v>
                </c:pt>
                <c:pt idx="9623">
                  <c:v>-5.259684717745384</c:v>
                </c:pt>
                <c:pt idx="9624">
                  <c:v>10.229619965185119</c:v>
                </c:pt>
                <c:pt idx="9625">
                  <c:v>8.6462586799900301</c:v>
                </c:pt>
                <c:pt idx="9626">
                  <c:v>8.0624959257337636</c:v>
                </c:pt>
                <c:pt idx="9627">
                  <c:v>-0.8065828080221078</c:v>
                </c:pt>
                <c:pt idx="9628">
                  <c:v>-1.342105976824993</c:v>
                </c:pt>
                <c:pt idx="9629">
                  <c:v>1.5184670889342493</c:v>
                </c:pt>
                <c:pt idx="9630">
                  <c:v>0.44925321461675677</c:v>
                </c:pt>
                <c:pt idx="9631">
                  <c:v>8.6462586799900301</c:v>
                </c:pt>
                <c:pt idx="9632">
                  <c:v>7.0660891904577738</c:v>
                </c:pt>
                <c:pt idx="9633">
                  <c:v>6.4463208280142963</c:v>
                </c:pt>
                <c:pt idx="9634">
                  <c:v>7.6486571760385464</c:v>
                </c:pt>
                <c:pt idx="9635">
                  <c:v>6.699890224689053</c:v>
                </c:pt>
                <c:pt idx="9636">
                  <c:v>1</c:v>
                </c:pt>
                <c:pt idx="9637">
                  <c:v>-7.0660891904577721</c:v>
                </c:pt>
                <c:pt idx="9638">
                  <c:v>1.9496314695178807</c:v>
                </c:pt>
                <c:pt idx="9639">
                  <c:v>14.030437243004341</c:v>
                </c:pt>
                <c:pt idx="9640">
                  <c:v>-7.0660891904577721</c:v>
                </c:pt>
                <c:pt idx="9641">
                  <c:v>-0.33703498727757059</c:v>
                </c:pt>
                <c:pt idx="9642">
                  <c:v>-0.41428652583994713</c:v>
                </c:pt>
                <c:pt idx="9643">
                  <c:v>-5.08746284125034</c:v>
                </c:pt>
                <c:pt idx="9644">
                  <c:v>-5.7116260071127973</c:v>
                </c:pt>
                <c:pt idx="9645">
                  <c:v>-9.7598881832218343</c:v>
                </c:pt>
                <c:pt idx="9646">
                  <c:v>9.6450579349844787</c:v>
                </c:pt>
                <c:pt idx="9647">
                  <c:v>12.081261502082024</c:v>
                </c:pt>
                <c:pt idx="9648">
                  <c:v>0.42464467353030466</c:v>
                </c:pt>
                <c:pt idx="9649">
                  <c:v>1.5849625007211561</c:v>
                </c:pt>
                <c:pt idx="9650">
                  <c:v>0.67167816143201764</c:v>
                </c:pt>
                <c:pt idx="9651">
                  <c:v>-0.43609911480667357</c:v>
                </c:pt>
                <c:pt idx="9652">
                  <c:v>2.5849625007211561</c:v>
                </c:pt>
                <c:pt idx="9653">
                  <c:v>-12.344295907915818</c:v>
                </c:pt>
                <c:pt idx="9654">
                  <c:v>1.2071938251140681</c:v>
                </c:pt>
                <c:pt idx="9655">
                  <c:v>12.228818690495881</c:v>
                </c:pt>
                <c:pt idx="9656">
                  <c:v>-0.95419631038687525</c:v>
                </c:pt>
                <c:pt idx="9657">
                  <c:v>-11.188588845707349</c:v>
                </c:pt>
                <c:pt idx="9658">
                  <c:v>10.45189794595189</c:v>
                </c:pt>
                <c:pt idx="9659">
                  <c:v>6.6486571760385464</c:v>
                </c:pt>
                <c:pt idx="9660">
                  <c:v>9.6450579349844787</c:v>
                </c:pt>
                <c:pt idx="9661">
                  <c:v>9.953567355091468E-2</c:v>
                </c:pt>
                <c:pt idx="9662">
                  <c:v>10.307580315927396</c:v>
                </c:pt>
                <c:pt idx="9663">
                  <c:v>0.222391916192275</c:v>
                </c:pt>
                <c:pt idx="9664">
                  <c:v>-1.959358015502654</c:v>
                </c:pt>
                <c:pt idx="9665">
                  <c:v>1.7903040393866041</c:v>
                </c:pt>
                <c:pt idx="9666">
                  <c:v>1.8927083538494831</c:v>
                </c:pt>
                <c:pt idx="9667">
                  <c:v>7.0624959257337645</c:v>
                </c:pt>
                <c:pt idx="9668">
                  <c:v>-9.229619965185119</c:v>
                </c:pt>
                <c:pt idx="9669">
                  <c:v>-8.3837042924740537</c:v>
                </c:pt>
                <c:pt idx="9670">
                  <c:v>3.6999588999260467</c:v>
                </c:pt>
                <c:pt idx="9671">
                  <c:v>3.1683228968458113</c:v>
                </c:pt>
                <c:pt idx="9672">
                  <c:v>7.0660891904577738</c:v>
                </c:pt>
                <c:pt idx="9673">
                  <c:v>12.43402002712266</c:v>
                </c:pt>
                <c:pt idx="9674">
                  <c:v>8.0606959316875546</c:v>
                </c:pt>
                <c:pt idx="9675">
                  <c:v>8.8672787397096631</c:v>
                </c:pt>
                <c:pt idx="9676">
                  <c:v>2.3104553104434142</c:v>
                </c:pt>
                <c:pt idx="9677">
                  <c:v>8.3837042924740537</c:v>
                </c:pt>
                <c:pt idx="9678">
                  <c:v>-2.4671260104272976</c:v>
                </c:pt>
                <c:pt idx="9679">
                  <c:v>10.966024713800364</c:v>
                </c:pt>
                <c:pt idx="9680">
                  <c:v>8.4401770615573515</c:v>
                </c:pt>
                <c:pt idx="9681">
                  <c:v>-5.3433726393335546</c:v>
                </c:pt>
                <c:pt idx="9682">
                  <c:v>-12.434106928609955</c:v>
                </c:pt>
                <c:pt idx="9683">
                  <c:v>-8.8877283385216241</c:v>
                </c:pt>
                <c:pt idx="9684">
                  <c:v>11.731601884675786</c:v>
                </c:pt>
                <c:pt idx="9685">
                  <c:v>5.9228321394775394</c:v>
                </c:pt>
                <c:pt idx="9686">
                  <c:v>8.3837042924740537</c:v>
                </c:pt>
                <c:pt idx="9687">
                  <c:v>-6.0732489820306386</c:v>
                </c:pt>
                <c:pt idx="9688">
                  <c:v>0.24635566468716313</c:v>
                </c:pt>
                <c:pt idx="9689">
                  <c:v>-1.8036443078962892</c:v>
                </c:pt>
                <c:pt idx="9690">
                  <c:v>1.172012435148349</c:v>
                </c:pt>
                <c:pt idx="9691">
                  <c:v>-7.0660891904577721</c:v>
                </c:pt>
                <c:pt idx="9692">
                  <c:v>4.6790293277345896</c:v>
                </c:pt>
                <c:pt idx="9693">
                  <c:v>-3.2979250525038051</c:v>
                </c:pt>
                <c:pt idx="9694">
                  <c:v>3.5410054197858747</c:v>
                </c:pt>
                <c:pt idx="9695">
                  <c:v>-9.6450579349844787</c:v>
                </c:pt>
                <c:pt idx="9696">
                  <c:v>8.6462586799900301</c:v>
                </c:pt>
                <c:pt idx="9697">
                  <c:v>-3.5575950937341387</c:v>
                </c:pt>
                <c:pt idx="9698">
                  <c:v>-13.335018094327806</c:v>
                </c:pt>
                <c:pt idx="9699">
                  <c:v>2.6273762559513685</c:v>
                </c:pt>
                <c:pt idx="9700">
                  <c:v>13.380911949563341</c:v>
                </c:pt>
                <c:pt idx="9701">
                  <c:v>12.840384550711667</c:v>
                </c:pt>
                <c:pt idx="9702">
                  <c:v>0.25153876699596439</c:v>
                </c:pt>
                <c:pt idx="9703">
                  <c:v>9.5189809291704002</c:v>
                </c:pt>
                <c:pt idx="9704">
                  <c:v>7.0660891904577738</c:v>
                </c:pt>
                <c:pt idx="9705">
                  <c:v>3.0098398839604883</c:v>
                </c:pt>
                <c:pt idx="9706">
                  <c:v>-9.6199270160699749E-2</c:v>
                </c:pt>
                <c:pt idx="9707">
                  <c:v>0.27871602806606355</c:v>
                </c:pt>
                <c:pt idx="9708">
                  <c:v>0.28950661719498472</c:v>
                </c:pt>
                <c:pt idx="9709">
                  <c:v>1.2601518973006725</c:v>
                </c:pt>
                <c:pt idx="9710">
                  <c:v>-0.45820535843521765</c:v>
                </c:pt>
                <c:pt idx="9711">
                  <c:v>1.3197678323810729</c:v>
                </c:pt>
                <c:pt idx="9712">
                  <c:v>-4.9753035197099948E-2</c:v>
                </c:pt>
                <c:pt idx="9713">
                  <c:v>0.78659636189080662</c:v>
                </c:pt>
                <c:pt idx="9714">
                  <c:v>10.307200809140809</c:v>
                </c:pt>
                <c:pt idx="9715">
                  <c:v>-10.451554569765362</c:v>
                </c:pt>
                <c:pt idx="9716">
                  <c:v>0.87326737270638799</c:v>
                </c:pt>
                <c:pt idx="9717">
                  <c:v>-5.3457748368417297</c:v>
                </c:pt>
                <c:pt idx="9718">
                  <c:v>0</c:v>
                </c:pt>
                <c:pt idx="9719">
                  <c:v>0.99640075894593194</c:v>
                </c:pt>
                <c:pt idx="9720">
                  <c:v>-0.99845563406388327</c:v>
                </c:pt>
                <c:pt idx="9721">
                  <c:v>0.18992386674726636</c:v>
                </c:pt>
                <c:pt idx="9722">
                  <c:v>-11.485326189240524</c:v>
                </c:pt>
                <c:pt idx="9723">
                  <c:v>3.0960671471286392</c:v>
                </c:pt>
                <c:pt idx="9724">
                  <c:v>-2.9634741239748856</c:v>
                </c:pt>
                <c:pt idx="9725">
                  <c:v>-10.866506212226202</c:v>
                </c:pt>
                <c:pt idx="9726">
                  <c:v>10.228818690495881</c:v>
                </c:pt>
                <c:pt idx="9727">
                  <c:v>3.2867386664250628</c:v>
                </c:pt>
                <c:pt idx="9728">
                  <c:v>2.3180885848609862</c:v>
                </c:pt>
                <c:pt idx="9729">
                  <c:v>-1.2479275134435859</c:v>
                </c:pt>
                <c:pt idx="9730">
                  <c:v>-11.673750739438065</c:v>
                </c:pt>
                <c:pt idx="9731">
                  <c:v>0.32120836674028841</c:v>
                </c:pt>
                <c:pt idx="9732">
                  <c:v>-0.71350036617436563</c:v>
                </c:pt>
                <c:pt idx="9733">
                  <c:v>-9.2304207950923818</c:v>
                </c:pt>
                <c:pt idx="9734">
                  <c:v>8.3837042924740537</c:v>
                </c:pt>
                <c:pt idx="9735">
                  <c:v>-4.7725895038969277</c:v>
                </c:pt>
                <c:pt idx="9736">
                  <c:v>5.9228321394775394</c:v>
                </c:pt>
                <c:pt idx="9737">
                  <c:v>3.4828019197521498</c:v>
                </c:pt>
                <c:pt idx="9738">
                  <c:v>1.2016338611696507</c:v>
                </c:pt>
                <c:pt idx="9739">
                  <c:v>8.3837042924740537</c:v>
                </c:pt>
                <c:pt idx="9740">
                  <c:v>-0.6237332652690728</c:v>
                </c:pt>
                <c:pt idx="9741">
                  <c:v>-6.0732489820306386</c:v>
                </c:pt>
                <c:pt idx="9742">
                  <c:v>-0.32681031626710838</c:v>
                </c:pt>
                <c:pt idx="9743">
                  <c:v>-1.4355292977070055E-2</c:v>
                </c:pt>
                <c:pt idx="9744">
                  <c:v>0.31785843057831525</c:v>
                </c:pt>
                <c:pt idx="9745">
                  <c:v>-8.3837042924740537</c:v>
                </c:pt>
                <c:pt idx="9746">
                  <c:v>-0.79441586635010575</c:v>
                </c:pt>
                <c:pt idx="9747">
                  <c:v>1.2935632036340006</c:v>
                </c:pt>
                <c:pt idx="9748">
                  <c:v>-0.22948184612276717</c:v>
                </c:pt>
                <c:pt idx="9749">
                  <c:v>-2.3028823391968158</c:v>
                </c:pt>
              </c:numCache>
            </c:numRef>
          </c:xVal>
          <c:yVal>
            <c:numRef>
              <c:f>'SNc 7m'!$L$4:$L$12254</c:f>
              <c:numCache>
                <c:formatCode>General</c:formatCode>
                <c:ptCount val="1225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2.5042000255082901</c:v>
                </c:pt>
                <c:pt idx="4">
                  <c:v>3.010633868060963</c:v>
                </c:pt>
                <c:pt idx="5">
                  <c:v>3.279766399821118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C976-4A39-81BB-92CA2DB5B3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5928320"/>
        <c:axId val="95930624"/>
      </c:scatterChart>
      <c:valAx>
        <c:axId val="95928320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Log 2 [fold] (TG/WT)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930624"/>
        <c:crosses val="autoZero"/>
        <c:crossBetween val="midCat"/>
      </c:valAx>
      <c:valAx>
        <c:axId val="95930624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-Log</a:t>
                </a:r>
                <a:r>
                  <a:rPr lang="en-US" sz="1200" b="1" baseline="0">
                    <a:solidFill>
                      <a:sysClr val="windowText" lastClr="000000"/>
                    </a:solidFill>
                  </a:rPr>
                  <a:t> P</a:t>
                </a:r>
                <a:endParaRPr lang="en-US" sz="1200" b="1">
                  <a:solidFill>
                    <a:sysClr val="windowText" lastClr="000000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9283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'SNc 3m'!$I$1:$I$2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ysClr val="windowText" lastClr="000000">
                  <a:lumMod val="50000"/>
                  <a:lumOff val="50000"/>
                  <a:alpha val="40000"/>
                </a:sysClr>
              </a:solidFill>
              <a:ln w="9525">
                <a:noFill/>
              </a:ln>
              <a:effectLst/>
            </c:spPr>
          </c:marker>
          <c:xVal>
            <c:numRef>
              <c:f>'SNc 3m'!$H$4:$H$12251</c:f>
              <c:numCache>
                <c:formatCode>General</c:formatCode>
                <c:ptCount val="12248"/>
                <c:pt idx="0">
                  <c:v>-11.941536738415412</c:v>
                </c:pt>
                <c:pt idx="1">
                  <c:v>-15.263464833302772</c:v>
                </c:pt>
                <c:pt idx="2">
                  <c:v>2.3110573596153365</c:v>
                </c:pt>
                <c:pt idx="3">
                  <c:v>5.3301369081628955</c:v>
                </c:pt>
                <c:pt idx="4">
                  <c:v>15.489346240719101</c:v>
                </c:pt>
                <c:pt idx="5">
                  <c:v>-10.866248611111173</c:v>
                </c:pt>
                <c:pt idx="6">
                  <c:v>-0.59459631524445522</c:v>
                </c:pt>
                <c:pt idx="7">
                  <c:v>12.628749297384516</c:v>
                </c:pt>
                <c:pt idx="8">
                  <c:v>18.560730873955865</c:v>
                </c:pt>
                <c:pt idx="9">
                  <c:v>6.0588936890535692</c:v>
                </c:pt>
                <c:pt idx="10">
                  <c:v>15.120361321770963</c:v>
                </c:pt>
                <c:pt idx="11">
                  <c:v>2.4712620015564286</c:v>
                </c:pt>
                <c:pt idx="12">
                  <c:v>9.0974761513726197</c:v>
                </c:pt>
                <c:pt idx="13">
                  <c:v>5.0732286051259425</c:v>
                </c:pt>
                <c:pt idx="14">
                  <c:v>12.036173612553485</c:v>
                </c:pt>
                <c:pt idx="15">
                  <c:v>2.5319799245848431</c:v>
                </c:pt>
                <c:pt idx="16">
                  <c:v>2.0995356735509145</c:v>
                </c:pt>
                <c:pt idx="17">
                  <c:v>9.75933340719466</c:v>
                </c:pt>
                <c:pt idx="18">
                  <c:v>10.228818690495881</c:v>
                </c:pt>
                <c:pt idx="19">
                  <c:v>2.1690235987007798</c:v>
                </c:pt>
                <c:pt idx="20">
                  <c:v>9.2288186904958813</c:v>
                </c:pt>
                <c:pt idx="21">
                  <c:v>8.6438561897747253</c:v>
                </c:pt>
                <c:pt idx="22">
                  <c:v>4.1423786745566504</c:v>
                </c:pt>
                <c:pt idx="23">
                  <c:v>7.6530943966300633</c:v>
                </c:pt>
                <c:pt idx="24">
                  <c:v>11.268347054682518</c:v>
                </c:pt>
                <c:pt idx="25">
                  <c:v>11.146356530303908</c:v>
                </c:pt>
                <c:pt idx="26">
                  <c:v>2.636914580355878</c:v>
                </c:pt>
                <c:pt idx="27">
                  <c:v>3.3845035596912032</c:v>
                </c:pt>
                <c:pt idx="28">
                  <c:v>10.75933340719466</c:v>
                </c:pt>
                <c:pt idx="29">
                  <c:v>10.75933340719466</c:v>
                </c:pt>
                <c:pt idx="30">
                  <c:v>6.6420539471407389</c:v>
                </c:pt>
                <c:pt idx="31">
                  <c:v>3.7918573526622783</c:v>
                </c:pt>
                <c:pt idx="32">
                  <c:v>8.6438561897747253</c:v>
                </c:pt>
                <c:pt idx="33">
                  <c:v>10.518325307690866</c:v>
                </c:pt>
                <c:pt idx="34">
                  <c:v>11.759333407194662</c:v>
                </c:pt>
                <c:pt idx="35">
                  <c:v>16.095067301607052</c:v>
                </c:pt>
                <c:pt idx="36">
                  <c:v>2.4791919571934593</c:v>
                </c:pt>
                <c:pt idx="37">
                  <c:v>8.6438561897747253</c:v>
                </c:pt>
                <c:pt idx="38">
                  <c:v>9.3808217839409309</c:v>
                </c:pt>
                <c:pt idx="39">
                  <c:v>8.3808217839409309</c:v>
                </c:pt>
                <c:pt idx="40">
                  <c:v>11.451211111832329</c:v>
                </c:pt>
                <c:pt idx="41">
                  <c:v>2.4841136516371183</c:v>
                </c:pt>
                <c:pt idx="42">
                  <c:v>4.0734297822114485</c:v>
                </c:pt>
                <c:pt idx="43">
                  <c:v>11.813781191217037</c:v>
                </c:pt>
                <c:pt idx="44">
                  <c:v>14.807086538643029</c:v>
                </c:pt>
                <c:pt idx="45">
                  <c:v>5.4043902550793357</c:v>
                </c:pt>
                <c:pt idx="46">
                  <c:v>10.058893689053569</c:v>
                </c:pt>
                <c:pt idx="47">
                  <c:v>6.4476088751521337</c:v>
                </c:pt>
                <c:pt idx="48">
                  <c:v>2.593903616070151</c:v>
                </c:pt>
                <c:pt idx="49">
                  <c:v>11.344295907915818</c:v>
                </c:pt>
                <c:pt idx="50">
                  <c:v>8.8662486111111729</c:v>
                </c:pt>
                <c:pt idx="51">
                  <c:v>9.5183253076908674</c:v>
                </c:pt>
                <c:pt idx="52">
                  <c:v>6.8101789545368421</c:v>
                </c:pt>
                <c:pt idx="53">
                  <c:v>13.124982879511341</c:v>
                </c:pt>
                <c:pt idx="54">
                  <c:v>3.3923174227787602</c:v>
                </c:pt>
                <c:pt idx="55">
                  <c:v>11.188176705998535</c:v>
                </c:pt>
                <c:pt idx="56">
                  <c:v>11.188176705998535</c:v>
                </c:pt>
                <c:pt idx="57">
                  <c:v>12.26834705468252</c:v>
                </c:pt>
                <c:pt idx="58">
                  <c:v>16.436104219442122</c:v>
                </c:pt>
                <c:pt idx="59">
                  <c:v>10.306821202497154</c:v>
                </c:pt>
                <c:pt idx="60">
                  <c:v>12.188176705998536</c:v>
                </c:pt>
                <c:pt idx="61">
                  <c:v>2.8160371651574048</c:v>
                </c:pt>
                <c:pt idx="62">
                  <c:v>11.759333407194662</c:v>
                </c:pt>
                <c:pt idx="63">
                  <c:v>2.0112272554232544</c:v>
                </c:pt>
                <c:pt idx="64">
                  <c:v>8.3808217839409309</c:v>
                </c:pt>
                <c:pt idx="65">
                  <c:v>7.5443205162238094</c:v>
                </c:pt>
                <c:pt idx="66">
                  <c:v>11.344295907915818</c:v>
                </c:pt>
                <c:pt idx="67">
                  <c:v>10.75933340719466</c:v>
                </c:pt>
                <c:pt idx="68">
                  <c:v>10.965784284662087</c:v>
                </c:pt>
                <c:pt idx="69">
                  <c:v>7.7001636306766787</c:v>
                </c:pt>
                <c:pt idx="70">
                  <c:v>9.75933340719466</c:v>
                </c:pt>
                <c:pt idx="71">
                  <c:v>4.4166563829806629</c:v>
                </c:pt>
                <c:pt idx="72">
                  <c:v>5.534266196742025</c:v>
                </c:pt>
                <c:pt idx="73">
                  <c:v>11.840253402578229</c:v>
                </c:pt>
                <c:pt idx="74">
                  <c:v>10.813781191217037</c:v>
                </c:pt>
                <c:pt idx="75">
                  <c:v>2.4523141365955698</c:v>
                </c:pt>
                <c:pt idx="76">
                  <c:v>3.4351387053353535</c:v>
                </c:pt>
                <c:pt idx="77">
                  <c:v>8.3808217839409309</c:v>
                </c:pt>
                <c:pt idx="78">
                  <c:v>8.9964559804045052</c:v>
                </c:pt>
                <c:pt idx="79">
                  <c:v>8.3808217839409309</c:v>
                </c:pt>
                <c:pt idx="80">
                  <c:v>4.6426544445649718</c:v>
                </c:pt>
                <c:pt idx="81">
                  <c:v>11.228818690495881</c:v>
                </c:pt>
                <c:pt idx="82">
                  <c:v>2.3902341082782712</c:v>
                </c:pt>
                <c:pt idx="83">
                  <c:v>12.013089999440444</c:v>
                </c:pt>
                <c:pt idx="84">
                  <c:v>2.0565835283663674</c:v>
                </c:pt>
                <c:pt idx="85">
                  <c:v>11.673603533168777</c:v>
                </c:pt>
                <c:pt idx="86">
                  <c:v>7.1292830169449664</c:v>
                </c:pt>
                <c:pt idx="87">
                  <c:v>7.1963972128035039</c:v>
                </c:pt>
                <c:pt idx="88">
                  <c:v>7.1963972128035039</c:v>
                </c:pt>
                <c:pt idx="89">
                  <c:v>11.613482540731207</c:v>
                </c:pt>
                <c:pt idx="90">
                  <c:v>17.916097160561733</c:v>
                </c:pt>
                <c:pt idx="91">
                  <c:v>5.7369655941662066</c:v>
                </c:pt>
                <c:pt idx="92">
                  <c:v>4.0371986179542496</c:v>
                </c:pt>
                <c:pt idx="93">
                  <c:v>13.036173612553485</c:v>
                </c:pt>
                <c:pt idx="94">
                  <c:v>9.1091484598332642</c:v>
                </c:pt>
                <c:pt idx="95">
                  <c:v>2.2509615735332194</c:v>
                </c:pt>
                <c:pt idx="96">
                  <c:v>5.659623505633042</c:v>
                </c:pt>
                <c:pt idx="97">
                  <c:v>10.518325307690866</c:v>
                </c:pt>
                <c:pt idx="98">
                  <c:v>10.75933340719466</c:v>
                </c:pt>
                <c:pt idx="99">
                  <c:v>3.0469210473874924</c:v>
                </c:pt>
                <c:pt idx="100">
                  <c:v>7.1963972128035039</c:v>
                </c:pt>
                <c:pt idx="101">
                  <c:v>7.3219280948873617</c:v>
                </c:pt>
                <c:pt idx="102">
                  <c:v>2.2794233663728267</c:v>
                </c:pt>
                <c:pt idx="103">
                  <c:v>2.867175296749001</c:v>
                </c:pt>
                <c:pt idx="104">
                  <c:v>3.1844245711374279</c:v>
                </c:pt>
                <c:pt idx="105">
                  <c:v>3.2407320120393814</c:v>
                </c:pt>
                <c:pt idx="106">
                  <c:v>2.1194618295937122</c:v>
                </c:pt>
                <c:pt idx="107">
                  <c:v>8.5662533716507525</c:v>
                </c:pt>
                <c:pt idx="108">
                  <c:v>8.3808217839409309</c:v>
                </c:pt>
                <c:pt idx="109">
                  <c:v>3.4312868509239189</c:v>
                </c:pt>
                <c:pt idx="110">
                  <c:v>15.238802779068502</c:v>
                </c:pt>
                <c:pt idx="111">
                  <c:v>10.306821202497154</c:v>
                </c:pt>
                <c:pt idx="112">
                  <c:v>6.1172854838453743</c:v>
                </c:pt>
                <c:pt idx="113">
                  <c:v>11.013089999440444</c:v>
                </c:pt>
                <c:pt idx="114">
                  <c:v>12.013089999440444</c:v>
                </c:pt>
                <c:pt idx="115">
                  <c:v>10.91687468418114</c:v>
                </c:pt>
                <c:pt idx="116">
                  <c:v>10.866248611111173</c:v>
                </c:pt>
                <c:pt idx="117">
                  <c:v>3.5414944721450472</c:v>
                </c:pt>
                <c:pt idx="118">
                  <c:v>3.2175914350726265</c:v>
                </c:pt>
                <c:pt idx="119">
                  <c:v>6.733123527871812</c:v>
                </c:pt>
                <c:pt idx="120">
                  <c:v>11.306821202497154</c:v>
                </c:pt>
                <c:pt idx="121">
                  <c:v>11.840253402578229</c:v>
                </c:pt>
                <c:pt idx="122">
                  <c:v>3.2030937825814978</c:v>
                </c:pt>
                <c:pt idx="123">
                  <c:v>12.036173612553485</c:v>
                </c:pt>
                <c:pt idx="124">
                  <c:v>10.582455645110581</c:v>
                </c:pt>
                <c:pt idx="125">
                  <c:v>2.2370391973008497</c:v>
                </c:pt>
                <c:pt idx="126">
                  <c:v>10.306821202497154</c:v>
                </c:pt>
                <c:pt idx="127">
                  <c:v>6.3368784363533335</c:v>
                </c:pt>
                <c:pt idx="128">
                  <c:v>13.99553162805614</c:v>
                </c:pt>
                <c:pt idx="129">
                  <c:v>11.673603533168777</c:v>
                </c:pt>
                <c:pt idx="130">
                  <c:v>14.510104800885898</c:v>
                </c:pt>
                <c:pt idx="131">
                  <c:v>8.8662486111111729</c:v>
                </c:pt>
                <c:pt idx="132">
                  <c:v>3.0809199953835673</c:v>
                </c:pt>
                <c:pt idx="133">
                  <c:v>6.0588936890535692</c:v>
                </c:pt>
                <c:pt idx="134">
                  <c:v>6.0588936890535692</c:v>
                </c:pt>
                <c:pt idx="135">
                  <c:v>10.146356530303908</c:v>
                </c:pt>
                <c:pt idx="136">
                  <c:v>11.103287808412022</c:v>
                </c:pt>
                <c:pt idx="137">
                  <c:v>11.058893689053569</c:v>
                </c:pt>
                <c:pt idx="138">
                  <c:v>14.628749297384518</c:v>
                </c:pt>
                <c:pt idx="139">
                  <c:v>10.306821202497154</c:v>
                </c:pt>
                <c:pt idx="140">
                  <c:v>10.306821202497154</c:v>
                </c:pt>
                <c:pt idx="141">
                  <c:v>10.306821202497154</c:v>
                </c:pt>
                <c:pt idx="142">
                  <c:v>15.550746785383243</c:v>
                </c:pt>
                <c:pt idx="143">
                  <c:v>2.7929996290805339</c:v>
                </c:pt>
                <c:pt idx="144">
                  <c:v>2.7929996290805339</c:v>
                </c:pt>
                <c:pt idx="145">
                  <c:v>5.5443205162238103</c:v>
                </c:pt>
                <c:pt idx="146">
                  <c:v>5.5443205162238103</c:v>
                </c:pt>
                <c:pt idx="147">
                  <c:v>5.7369655941662057</c:v>
                </c:pt>
                <c:pt idx="148">
                  <c:v>2.920565532505595</c:v>
                </c:pt>
                <c:pt idx="149">
                  <c:v>3.3566935130480391</c:v>
                </c:pt>
                <c:pt idx="150">
                  <c:v>12.013089999440444</c:v>
                </c:pt>
                <c:pt idx="151">
                  <c:v>4.478432580567353</c:v>
                </c:pt>
                <c:pt idx="152">
                  <c:v>5.1891033916363636</c:v>
                </c:pt>
                <c:pt idx="153">
                  <c:v>11.306821202497154</c:v>
                </c:pt>
                <c:pt idx="154">
                  <c:v>2.2443071977648881</c:v>
                </c:pt>
                <c:pt idx="155">
                  <c:v>2.1661922825659827</c:v>
                </c:pt>
                <c:pt idx="156">
                  <c:v>3.9068905956085187</c:v>
                </c:pt>
                <c:pt idx="157">
                  <c:v>2.1626202008190791</c:v>
                </c:pt>
                <c:pt idx="158">
                  <c:v>12.167418145831739</c:v>
                </c:pt>
                <c:pt idx="159">
                  <c:v>2.8423682747491168</c:v>
                </c:pt>
                <c:pt idx="160">
                  <c:v>13.047578375825733</c:v>
                </c:pt>
                <c:pt idx="161">
                  <c:v>6.5443205162238112</c:v>
                </c:pt>
                <c:pt idx="162">
                  <c:v>3.942386097795604</c:v>
                </c:pt>
                <c:pt idx="163">
                  <c:v>2.8015414293633207</c:v>
                </c:pt>
                <c:pt idx="164">
                  <c:v>9.3808217839409309</c:v>
                </c:pt>
                <c:pt idx="165">
                  <c:v>17.232570825356991</c:v>
                </c:pt>
                <c:pt idx="166">
                  <c:v>7.6438561897747244</c:v>
                </c:pt>
                <c:pt idx="167">
                  <c:v>10.380821783940931</c:v>
                </c:pt>
                <c:pt idx="168">
                  <c:v>14.872674880270607</c:v>
                </c:pt>
                <c:pt idx="169">
                  <c:v>2.2058961014402518</c:v>
                </c:pt>
                <c:pt idx="170">
                  <c:v>9.965784284662087</c:v>
                </c:pt>
                <c:pt idx="171">
                  <c:v>10.380821783940931</c:v>
                </c:pt>
                <c:pt idx="172">
                  <c:v>12.344295907915818</c:v>
                </c:pt>
                <c:pt idx="173">
                  <c:v>4.681824039973745</c:v>
                </c:pt>
                <c:pt idx="174">
                  <c:v>14.233819371554247</c:v>
                </c:pt>
                <c:pt idx="175">
                  <c:v>11.91687468418114</c:v>
                </c:pt>
                <c:pt idx="176">
                  <c:v>3.9068905956085187</c:v>
                </c:pt>
                <c:pt idx="177">
                  <c:v>3.3923174227787602</c:v>
                </c:pt>
                <c:pt idx="178">
                  <c:v>11.840253402578229</c:v>
                </c:pt>
                <c:pt idx="179">
                  <c:v>8.3808217839409309</c:v>
                </c:pt>
                <c:pt idx="180">
                  <c:v>11.058893689053569</c:v>
                </c:pt>
                <c:pt idx="181">
                  <c:v>9.8662486111111729</c:v>
                </c:pt>
                <c:pt idx="182">
                  <c:v>5.3219280948873626</c:v>
                </c:pt>
                <c:pt idx="183">
                  <c:v>18.535639892993036</c:v>
                </c:pt>
                <c:pt idx="184">
                  <c:v>14.807086538643029</c:v>
                </c:pt>
                <c:pt idx="185">
                  <c:v>4.8913775962371941</c:v>
                </c:pt>
                <c:pt idx="186">
                  <c:v>4.3050542763229664</c:v>
                </c:pt>
                <c:pt idx="187">
                  <c:v>4.8783214434117479</c:v>
                </c:pt>
                <c:pt idx="188">
                  <c:v>9.8662486111111729</c:v>
                </c:pt>
                <c:pt idx="189">
                  <c:v>13.731319031025064</c:v>
                </c:pt>
                <c:pt idx="190">
                  <c:v>8.6438561897747253</c:v>
                </c:pt>
                <c:pt idx="191">
                  <c:v>15.98073462612806</c:v>
                </c:pt>
                <c:pt idx="192">
                  <c:v>2.1799090900149345</c:v>
                </c:pt>
                <c:pt idx="193">
                  <c:v>10.380821783940931</c:v>
                </c:pt>
                <c:pt idx="194">
                  <c:v>3.4932463316295408</c:v>
                </c:pt>
                <c:pt idx="195">
                  <c:v>8.8662486111111729</c:v>
                </c:pt>
                <c:pt idx="196">
                  <c:v>2.9378782880922025</c:v>
                </c:pt>
                <c:pt idx="197">
                  <c:v>2.9378782880922025</c:v>
                </c:pt>
                <c:pt idx="198">
                  <c:v>10.965784284662087</c:v>
                </c:pt>
                <c:pt idx="199">
                  <c:v>11.518325307690867</c:v>
                </c:pt>
                <c:pt idx="200">
                  <c:v>12.731319031025064</c:v>
                </c:pt>
                <c:pt idx="201">
                  <c:v>5.6591769890584809</c:v>
                </c:pt>
                <c:pt idx="202">
                  <c:v>10.518325307690866</c:v>
                </c:pt>
                <c:pt idx="203">
                  <c:v>2.1754420064098783</c:v>
                </c:pt>
                <c:pt idx="204">
                  <c:v>9.0588936890535692</c:v>
                </c:pt>
                <c:pt idx="205">
                  <c:v>3.627554377445624</c:v>
                </c:pt>
                <c:pt idx="206">
                  <c:v>10.582455645110581</c:v>
                </c:pt>
                <c:pt idx="207">
                  <c:v>15.66622400280318</c:v>
                </c:pt>
                <c:pt idx="208">
                  <c:v>12.146356530303908</c:v>
                </c:pt>
                <c:pt idx="209">
                  <c:v>6.9174212631006888</c:v>
                </c:pt>
                <c:pt idx="210">
                  <c:v>9.0588936890535692</c:v>
                </c:pt>
                <c:pt idx="211">
                  <c:v>13.82044492149805</c:v>
                </c:pt>
                <c:pt idx="212">
                  <c:v>10.518325307690866</c:v>
                </c:pt>
                <c:pt idx="213">
                  <c:v>12.146356530303908</c:v>
                </c:pt>
                <c:pt idx="214">
                  <c:v>4.7944158663501053</c:v>
                </c:pt>
                <c:pt idx="215">
                  <c:v>2.8065536473683657</c:v>
                </c:pt>
                <c:pt idx="216">
                  <c:v>3.5353317329965557</c:v>
                </c:pt>
                <c:pt idx="217">
                  <c:v>2.0307133003491171</c:v>
                </c:pt>
                <c:pt idx="218">
                  <c:v>2.3775501470162848</c:v>
                </c:pt>
                <c:pt idx="219">
                  <c:v>7.4918530963296748</c:v>
                </c:pt>
                <c:pt idx="220">
                  <c:v>10.146356530303908</c:v>
                </c:pt>
                <c:pt idx="221">
                  <c:v>9.0588936890535692</c:v>
                </c:pt>
                <c:pt idx="222">
                  <c:v>13.486534882166142</c:v>
                </c:pt>
                <c:pt idx="223">
                  <c:v>20.32991893967014</c:v>
                </c:pt>
                <c:pt idx="224">
                  <c:v>10.866248611111173</c:v>
                </c:pt>
                <c:pt idx="225">
                  <c:v>9.0588936890535692</c:v>
                </c:pt>
                <c:pt idx="226">
                  <c:v>9.2288186904958813</c:v>
                </c:pt>
                <c:pt idx="227">
                  <c:v>12.344295907915818</c:v>
                </c:pt>
                <c:pt idx="228">
                  <c:v>12.344295907915818</c:v>
                </c:pt>
                <c:pt idx="229">
                  <c:v>11.306821202497154</c:v>
                </c:pt>
                <c:pt idx="230">
                  <c:v>11.188176705998535</c:v>
                </c:pt>
                <c:pt idx="231">
                  <c:v>11.582455645110581</c:v>
                </c:pt>
                <c:pt idx="232">
                  <c:v>13.613482540731207</c:v>
                </c:pt>
                <c:pt idx="233">
                  <c:v>11.702749878828293</c:v>
                </c:pt>
                <c:pt idx="234">
                  <c:v>2.3367758592946757</c:v>
                </c:pt>
                <c:pt idx="235">
                  <c:v>6.1963972128035039</c:v>
                </c:pt>
                <c:pt idx="236">
                  <c:v>9.2288186904958813</c:v>
                </c:pt>
                <c:pt idx="237">
                  <c:v>2.3174267026524218</c:v>
                </c:pt>
                <c:pt idx="238">
                  <c:v>3.5698556083309474</c:v>
                </c:pt>
                <c:pt idx="239">
                  <c:v>3.0703893278913981</c:v>
                </c:pt>
                <c:pt idx="240">
                  <c:v>15.380821783940931</c:v>
                </c:pt>
                <c:pt idx="241">
                  <c:v>9.965784284662087</c:v>
                </c:pt>
                <c:pt idx="242">
                  <c:v>11.485158443755667</c:v>
                </c:pt>
                <c:pt idx="243">
                  <c:v>10.228818690495881</c:v>
                </c:pt>
                <c:pt idx="244">
                  <c:v>12.904383739997945</c:v>
                </c:pt>
                <c:pt idx="245">
                  <c:v>10.813781191217037</c:v>
                </c:pt>
                <c:pt idx="246">
                  <c:v>3.0358100759405278</c:v>
                </c:pt>
                <c:pt idx="247">
                  <c:v>13.910642730469627</c:v>
                </c:pt>
                <c:pt idx="248">
                  <c:v>2.3147325934831584</c:v>
                </c:pt>
                <c:pt idx="249">
                  <c:v>7.1292830169449664</c:v>
                </c:pt>
                <c:pt idx="250">
                  <c:v>8.3516754382814149</c:v>
                </c:pt>
                <c:pt idx="251">
                  <c:v>5.1579142063623058</c:v>
                </c:pt>
                <c:pt idx="252">
                  <c:v>7.5443205162238094</c:v>
                </c:pt>
                <c:pt idx="253">
                  <c:v>9.2288186904958813</c:v>
                </c:pt>
                <c:pt idx="254">
                  <c:v>5.1461448828244869</c:v>
                </c:pt>
                <c:pt idx="255">
                  <c:v>10.451211111832329</c:v>
                </c:pt>
                <c:pt idx="256">
                  <c:v>9.6438561897747253</c:v>
                </c:pt>
                <c:pt idx="257">
                  <c:v>2.6250133145959231</c:v>
                </c:pt>
                <c:pt idx="258">
                  <c:v>3.3877301532831088</c:v>
                </c:pt>
                <c:pt idx="259">
                  <c:v>7.2490631957700531</c:v>
                </c:pt>
                <c:pt idx="260">
                  <c:v>13.779992877760755</c:v>
                </c:pt>
                <c:pt idx="261">
                  <c:v>12.866248611111173</c:v>
                </c:pt>
                <c:pt idx="262">
                  <c:v>9.6438561897747253</c:v>
                </c:pt>
                <c:pt idx="263">
                  <c:v>3.9470008089826707</c:v>
                </c:pt>
                <c:pt idx="264">
                  <c:v>10.058893689053569</c:v>
                </c:pt>
                <c:pt idx="265">
                  <c:v>2.4185013545824154</c:v>
                </c:pt>
                <c:pt idx="266">
                  <c:v>13.248718247933585</c:v>
                </c:pt>
                <c:pt idx="267">
                  <c:v>9.6438561897747253</c:v>
                </c:pt>
                <c:pt idx="268">
                  <c:v>13.103287808412023</c:v>
                </c:pt>
                <c:pt idx="269">
                  <c:v>5.8030547846239777</c:v>
                </c:pt>
                <c:pt idx="270">
                  <c:v>10.451211111832329</c:v>
                </c:pt>
                <c:pt idx="271">
                  <c:v>9.8662486111111729</c:v>
                </c:pt>
                <c:pt idx="272">
                  <c:v>12.306821202497153</c:v>
                </c:pt>
                <c:pt idx="273">
                  <c:v>5.7771227206381894</c:v>
                </c:pt>
                <c:pt idx="274">
                  <c:v>2.0991922156178826</c:v>
                </c:pt>
                <c:pt idx="275">
                  <c:v>10.060992591073205</c:v>
                </c:pt>
                <c:pt idx="276">
                  <c:v>10.518325307690867</c:v>
                </c:pt>
                <c:pt idx="277">
                  <c:v>3.4439186192659728</c:v>
                </c:pt>
                <c:pt idx="278">
                  <c:v>8.6438561897747253</c:v>
                </c:pt>
                <c:pt idx="279">
                  <c:v>11.91687468418114</c:v>
                </c:pt>
                <c:pt idx="280">
                  <c:v>10.813781191217037</c:v>
                </c:pt>
                <c:pt idx="281">
                  <c:v>3.9946862001035321</c:v>
                </c:pt>
                <c:pt idx="282">
                  <c:v>3.1154772174199357</c:v>
                </c:pt>
                <c:pt idx="283">
                  <c:v>2.6092943682537451</c:v>
                </c:pt>
                <c:pt idx="284">
                  <c:v>7.5443205162238094</c:v>
                </c:pt>
                <c:pt idx="285">
                  <c:v>11.416445693671653</c:v>
                </c:pt>
                <c:pt idx="286">
                  <c:v>9.965784284662087</c:v>
                </c:pt>
                <c:pt idx="287">
                  <c:v>9.0588936890535692</c:v>
                </c:pt>
                <c:pt idx="288">
                  <c:v>6.3900995975289421</c:v>
                </c:pt>
                <c:pt idx="289">
                  <c:v>11.518325307690867</c:v>
                </c:pt>
                <c:pt idx="290">
                  <c:v>7.8887432488982601</c:v>
                </c:pt>
                <c:pt idx="291">
                  <c:v>3.297680548640685</c:v>
                </c:pt>
                <c:pt idx="292">
                  <c:v>4.385121921374556</c:v>
                </c:pt>
                <c:pt idx="293">
                  <c:v>7.1963972128035039</c:v>
                </c:pt>
                <c:pt idx="294">
                  <c:v>10.813781191217037</c:v>
                </c:pt>
                <c:pt idx="295">
                  <c:v>2.9337984690720362</c:v>
                </c:pt>
                <c:pt idx="296">
                  <c:v>15.840253402578227</c:v>
                </c:pt>
                <c:pt idx="297">
                  <c:v>4.624490864907794</c:v>
                </c:pt>
                <c:pt idx="298">
                  <c:v>10.643856189774725</c:v>
                </c:pt>
                <c:pt idx="299">
                  <c:v>3.4173920157804369</c:v>
                </c:pt>
                <c:pt idx="300">
                  <c:v>7.1095197621235364</c:v>
                </c:pt>
                <c:pt idx="301">
                  <c:v>3.9807013612450501</c:v>
                </c:pt>
                <c:pt idx="302">
                  <c:v>13.840253402578229</c:v>
                </c:pt>
                <c:pt idx="303">
                  <c:v>9.2288186904958813</c:v>
                </c:pt>
                <c:pt idx="304">
                  <c:v>2.5961030583263565</c:v>
                </c:pt>
                <c:pt idx="305">
                  <c:v>13.407621843284646</c:v>
                </c:pt>
                <c:pt idx="306">
                  <c:v>11.416445693671653</c:v>
                </c:pt>
                <c:pt idx="307">
                  <c:v>10.146356530303908</c:v>
                </c:pt>
                <c:pt idx="308">
                  <c:v>11.840253402578229</c:v>
                </c:pt>
                <c:pt idx="309">
                  <c:v>4.0838606045701438</c:v>
                </c:pt>
                <c:pt idx="310">
                  <c:v>2.5777669993169523</c:v>
                </c:pt>
                <c:pt idx="311">
                  <c:v>2.2365240410586718</c:v>
                </c:pt>
                <c:pt idx="312">
                  <c:v>7.4374053123072983</c:v>
                </c:pt>
                <c:pt idx="313">
                  <c:v>11.268347054682518</c:v>
                </c:pt>
                <c:pt idx="314">
                  <c:v>11.058893689053569</c:v>
                </c:pt>
                <c:pt idx="315">
                  <c:v>10.75933340719466</c:v>
                </c:pt>
                <c:pt idx="316">
                  <c:v>7.1963972128035039</c:v>
                </c:pt>
                <c:pt idx="317">
                  <c:v>4.8826430493618416</c:v>
                </c:pt>
                <c:pt idx="318">
                  <c:v>4.4360991148066731</c:v>
                </c:pt>
                <c:pt idx="319">
                  <c:v>14.330356716957944</c:v>
                </c:pt>
                <c:pt idx="320">
                  <c:v>10.75933340719466</c:v>
                </c:pt>
                <c:pt idx="321">
                  <c:v>13.218765025831956</c:v>
                </c:pt>
                <c:pt idx="322">
                  <c:v>10.380821783940931</c:v>
                </c:pt>
                <c:pt idx="323">
                  <c:v>12.702749878828293</c:v>
                </c:pt>
                <c:pt idx="324">
                  <c:v>12.965784284662087</c:v>
                </c:pt>
                <c:pt idx="325">
                  <c:v>3.1730647089728796</c:v>
                </c:pt>
                <c:pt idx="326">
                  <c:v>8.6438561897747253</c:v>
                </c:pt>
                <c:pt idx="327">
                  <c:v>4.4852063046557289</c:v>
                </c:pt>
                <c:pt idx="328">
                  <c:v>2.4441838449383604</c:v>
                </c:pt>
                <c:pt idx="329">
                  <c:v>11.344295907915818</c:v>
                </c:pt>
                <c:pt idx="330">
                  <c:v>2.938599455335857</c:v>
                </c:pt>
                <c:pt idx="331">
                  <c:v>10.306821202497154</c:v>
                </c:pt>
                <c:pt idx="332">
                  <c:v>4.8783214434117479</c:v>
                </c:pt>
                <c:pt idx="333">
                  <c:v>11.731319031025064</c:v>
                </c:pt>
                <c:pt idx="334">
                  <c:v>2.6461121637150931</c:v>
                </c:pt>
                <c:pt idx="335">
                  <c:v>9.8662486111111729</c:v>
                </c:pt>
                <c:pt idx="336">
                  <c:v>10.451211111832329</c:v>
                </c:pt>
                <c:pt idx="337">
                  <c:v>10.228818690495881</c:v>
                </c:pt>
                <c:pt idx="338">
                  <c:v>12.344295907915818</c:v>
                </c:pt>
                <c:pt idx="339">
                  <c:v>9.5183253076908674</c:v>
                </c:pt>
                <c:pt idx="340">
                  <c:v>9.75933340719466</c:v>
                </c:pt>
                <c:pt idx="341">
                  <c:v>9.2288186904958813</c:v>
                </c:pt>
                <c:pt idx="342">
                  <c:v>7.6438561897747244</c:v>
                </c:pt>
                <c:pt idx="343">
                  <c:v>10.228818690495881</c:v>
                </c:pt>
                <c:pt idx="344">
                  <c:v>2.6968374814608969</c:v>
                </c:pt>
                <c:pt idx="345">
                  <c:v>2.5331703917070882</c:v>
                </c:pt>
                <c:pt idx="346">
                  <c:v>11.840253402578229</c:v>
                </c:pt>
                <c:pt idx="347">
                  <c:v>7.6438561897747244</c:v>
                </c:pt>
                <c:pt idx="348">
                  <c:v>8.6438561897747253</c:v>
                </c:pt>
                <c:pt idx="349">
                  <c:v>11.228818690495881</c:v>
                </c:pt>
                <c:pt idx="350">
                  <c:v>9.6438561897747253</c:v>
                </c:pt>
                <c:pt idx="351">
                  <c:v>12.853309555403674</c:v>
                </c:pt>
                <c:pt idx="352">
                  <c:v>7.4374053123072983</c:v>
                </c:pt>
                <c:pt idx="353">
                  <c:v>3.5130695822393707</c:v>
                </c:pt>
                <c:pt idx="354">
                  <c:v>10.582455645110581</c:v>
                </c:pt>
                <c:pt idx="355">
                  <c:v>12.036173612553485</c:v>
                </c:pt>
                <c:pt idx="356">
                  <c:v>16.162181497465589</c:v>
                </c:pt>
                <c:pt idx="357">
                  <c:v>11.941536738415412</c:v>
                </c:pt>
                <c:pt idx="358">
                  <c:v>8.3808217839409309</c:v>
                </c:pt>
                <c:pt idx="359">
                  <c:v>6.1931947807651593</c:v>
                </c:pt>
                <c:pt idx="360">
                  <c:v>7.5949465892937784</c:v>
                </c:pt>
                <c:pt idx="361">
                  <c:v>11.268347054682518</c:v>
                </c:pt>
                <c:pt idx="362">
                  <c:v>14.738373788559015</c:v>
                </c:pt>
                <c:pt idx="363">
                  <c:v>14.935410635618569</c:v>
                </c:pt>
                <c:pt idx="364">
                  <c:v>2.2995602818589078</c:v>
                </c:pt>
                <c:pt idx="365">
                  <c:v>9.6438561897747253</c:v>
                </c:pt>
                <c:pt idx="366">
                  <c:v>-2.6582039687346914</c:v>
                </c:pt>
                <c:pt idx="367">
                  <c:v>-12.036173612553485</c:v>
                </c:pt>
                <c:pt idx="368">
                  <c:v>-13.935410635618569</c:v>
                </c:pt>
                <c:pt idx="369">
                  <c:v>-12.287712379549451</c:v>
                </c:pt>
                <c:pt idx="370">
                  <c:v>-11.989631026616456</c:v>
                </c:pt>
                <c:pt idx="371">
                  <c:v>-3.933585462273939</c:v>
                </c:pt>
                <c:pt idx="372">
                  <c:v>-11.485158443755667</c:v>
                </c:pt>
                <c:pt idx="373">
                  <c:v>-6.1595378490523238</c:v>
                </c:pt>
                <c:pt idx="374">
                  <c:v>-13.542709466317824</c:v>
                </c:pt>
                <c:pt idx="375">
                  <c:v>-3.1271119179033389</c:v>
                </c:pt>
                <c:pt idx="376">
                  <c:v>-5.0341257839046261</c:v>
                </c:pt>
                <c:pt idx="377">
                  <c:v>-2.4918530963296748</c:v>
                </c:pt>
                <c:pt idx="378">
                  <c:v>-3.4854268271702424</c:v>
                </c:pt>
                <c:pt idx="379">
                  <c:v>-2.6617632675126766</c:v>
                </c:pt>
                <c:pt idx="380">
                  <c:v>-9.75933340719466</c:v>
                </c:pt>
                <c:pt idx="381">
                  <c:v>-2.938599455335857</c:v>
                </c:pt>
                <c:pt idx="382">
                  <c:v>-14.773139206719692</c:v>
                </c:pt>
                <c:pt idx="383">
                  <c:v>-10.146356530303908</c:v>
                </c:pt>
                <c:pt idx="384">
                  <c:v>-11.702749878828293</c:v>
                </c:pt>
                <c:pt idx="385">
                  <c:v>-2.9572955490457615</c:v>
                </c:pt>
                <c:pt idx="386">
                  <c:v>-10.380821783940931</c:v>
                </c:pt>
                <c:pt idx="387">
                  <c:v>-13.813781191217037</c:v>
                </c:pt>
                <c:pt idx="388">
                  <c:v>-5.1484270580703848</c:v>
                </c:pt>
                <c:pt idx="389">
                  <c:v>-11.866248611111173</c:v>
                </c:pt>
                <c:pt idx="390">
                  <c:v>-10.809058780974635</c:v>
                </c:pt>
                <c:pt idx="391">
                  <c:v>-5.3476147385510115</c:v>
                </c:pt>
                <c:pt idx="392">
                  <c:v>-14.699138625275916</c:v>
                </c:pt>
                <c:pt idx="393">
                  <c:v>-13.680945508509945</c:v>
                </c:pt>
                <c:pt idx="394">
                  <c:v>-2.4102365130150227</c:v>
                </c:pt>
                <c:pt idx="395">
                  <c:v>-12.773139206719691</c:v>
                </c:pt>
                <c:pt idx="396">
                  <c:v>-7.6438561897747244</c:v>
                </c:pt>
                <c:pt idx="397">
                  <c:v>-3.1926450779423958</c:v>
                </c:pt>
                <c:pt idx="398">
                  <c:v>-13.518325307690866</c:v>
                </c:pt>
                <c:pt idx="399">
                  <c:v>-12.146356530303908</c:v>
                </c:pt>
                <c:pt idx="400">
                  <c:v>-13.036173612553485</c:v>
                </c:pt>
                <c:pt idx="401">
                  <c:v>-2.4804006836619701</c:v>
                </c:pt>
                <c:pt idx="402">
                  <c:v>-11.75933340719466</c:v>
                </c:pt>
                <c:pt idx="403">
                  <c:v>-10.380821783940931</c:v>
                </c:pt>
                <c:pt idx="404">
                  <c:v>-2.2461252708095998</c:v>
                </c:pt>
                <c:pt idx="405">
                  <c:v>-5.8365012677171197</c:v>
                </c:pt>
                <c:pt idx="406">
                  <c:v>-13.024677973715656</c:v>
                </c:pt>
                <c:pt idx="407">
                  <c:v>-12.613482540731207</c:v>
                </c:pt>
                <c:pt idx="408">
                  <c:v>-2.7795574708906745</c:v>
                </c:pt>
                <c:pt idx="409">
                  <c:v>-5.0731075482732697</c:v>
                </c:pt>
                <c:pt idx="410">
                  <c:v>-13.433933120400493</c:v>
                </c:pt>
                <c:pt idx="411">
                  <c:v>-2.8160371651574048</c:v>
                </c:pt>
                <c:pt idx="412">
                  <c:v>-3.5994620704162714</c:v>
                </c:pt>
                <c:pt idx="413">
                  <c:v>-9.5563933485243862</c:v>
                </c:pt>
                <c:pt idx="414">
                  <c:v>-4.4410393067750382</c:v>
                </c:pt>
                <c:pt idx="415">
                  <c:v>-12.745394216236786</c:v>
                </c:pt>
                <c:pt idx="416">
                  <c:v>-6.081009375232691</c:v>
                </c:pt>
                <c:pt idx="417">
                  <c:v>-10.451211111832329</c:v>
                </c:pt>
                <c:pt idx="418">
                  <c:v>-10.866248611111173</c:v>
                </c:pt>
                <c:pt idx="419">
                  <c:v>-13.092316690591021</c:v>
                </c:pt>
                <c:pt idx="420">
                  <c:v>-13.228818690495881</c:v>
                </c:pt>
                <c:pt idx="421">
                  <c:v>-13.389810567168185</c:v>
                </c:pt>
                <c:pt idx="422">
                  <c:v>-3.4138357540690909</c:v>
                </c:pt>
                <c:pt idx="423">
                  <c:v>-11.485158443755667</c:v>
                </c:pt>
                <c:pt idx="424">
                  <c:v>-16.747143998186747</c:v>
                </c:pt>
                <c:pt idx="425">
                  <c:v>-2.4704506195974503</c:v>
                </c:pt>
                <c:pt idx="426">
                  <c:v>-3.3075728019102923</c:v>
                </c:pt>
                <c:pt idx="427">
                  <c:v>-9.2288186904958813</c:v>
                </c:pt>
                <c:pt idx="428">
                  <c:v>-18.204189023987169</c:v>
                </c:pt>
                <c:pt idx="429">
                  <c:v>-11.673603533168777</c:v>
                </c:pt>
                <c:pt idx="430">
                  <c:v>-6.3779621298016904</c:v>
                </c:pt>
                <c:pt idx="431">
                  <c:v>-3.032405083523698</c:v>
                </c:pt>
                <c:pt idx="432">
                  <c:v>-10.058893689053569</c:v>
                </c:pt>
                <c:pt idx="433">
                  <c:v>-10.306821202497154</c:v>
                </c:pt>
                <c:pt idx="434">
                  <c:v>-3.0230836131130414</c:v>
                </c:pt>
                <c:pt idx="435">
                  <c:v>-4.1417562086322901</c:v>
                </c:pt>
                <c:pt idx="436">
                  <c:v>-10.306821202497154</c:v>
                </c:pt>
                <c:pt idx="437">
                  <c:v>-11.306821202497154</c:v>
                </c:pt>
                <c:pt idx="438">
                  <c:v>-15.609640474436812</c:v>
                </c:pt>
                <c:pt idx="439">
                  <c:v>-12.46828462519127</c:v>
                </c:pt>
                <c:pt idx="440">
                  <c:v>-5.7872203649459015</c:v>
                </c:pt>
                <c:pt idx="441">
                  <c:v>-9.1572654294708471</c:v>
                </c:pt>
                <c:pt idx="442">
                  <c:v>-11.89178370321831</c:v>
                </c:pt>
                <c:pt idx="443">
                  <c:v>-8.8662486111111729</c:v>
                </c:pt>
                <c:pt idx="444">
                  <c:v>-8.3808217839409309</c:v>
                </c:pt>
                <c:pt idx="445">
                  <c:v>-11.344295907915818</c:v>
                </c:pt>
                <c:pt idx="446">
                  <c:v>-2.8259706002249514</c:v>
                </c:pt>
                <c:pt idx="447">
                  <c:v>-3.141146838735811</c:v>
                </c:pt>
                <c:pt idx="448">
                  <c:v>-4.7182932241157616</c:v>
                </c:pt>
                <c:pt idx="449">
                  <c:v>-9.5031573268649829</c:v>
                </c:pt>
                <c:pt idx="450">
                  <c:v>-2.4238077089065762</c:v>
                </c:pt>
                <c:pt idx="451">
                  <c:v>-12.306821202497153</c:v>
                </c:pt>
                <c:pt idx="452">
                  <c:v>-13.013089999440444</c:v>
                </c:pt>
                <c:pt idx="453">
                  <c:v>-3.9470008089826716</c:v>
                </c:pt>
                <c:pt idx="454">
                  <c:v>-12.731319031025064</c:v>
                </c:pt>
                <c:pt idx="455">
                  <c:v>-10.643856189774725</c:v>
                </c:pt>
                <c:pt idx="456">
                  <c:v>-16.995531628056142</c:v>
                </c:pt>
                <c:pt idx="457">
                  <c:v>-9.3808217839409309</c:v>
                </c:pt>
                <c:pt idx="458">
                  <c:v>-8.3808217839409309</c:v>
                </c:pt>
                <c:pt idx="459">
                  <c:v>-10.643856189774725</c:v>
                </c:pt>
                <c:pt idx="460">
                  <c:v>-6.4440156104281252</c:v>
                </c:pt>
                <c:pt idx="461">
                  <c:v>-9.3808217839409309</c:v>
                </c:pt>
                <c:pt idx="462">
                  <c:v>-8.8047924079897815</c:v>
                </c:pt>
                <c:pt idx="463">
                  <c:v>-10.146356530303908</c:v>
                </c:pt>
                <c:pt idx="464">
                  <c:v>-10.582455645110581</c:v>
                </c:pt>
                <c:pt idx="465">
                  <c:v>-10.058893689053569</c:v>
                </c:pt>
                <c:pt idx="466">
                  <c:v>-17.002873603397308</c:v>
                </c:pt>
                <c:pt idx="467">
                  <c:v>-2.4043902550793352</c:v>
                </c:pt>
                <c:pt idx="468">
                  <c:v>-12.840253402578229</c:v>
                </c:pt>
                <c:pt idx="469">
                  <c:v>-3.6500171744013996</c:v>
                </c:pt>
                <c:pt idx="470">
                  <c:v>-12.433933120400493</c:v>
                </c:pt>
                <c:pt idx="471">
                  <c:v>-2.0073419753411677</c:v>
                </c:pt>
                <c:pt idx="472">
                  <c:v>-12.103287808412023</c:v>
                </c:pt>
                <c:pt idx="473">
                  <c:v>-12.68825030913318</c:v>
                </c:pt>
                <c:pt idx="474">
                  <c:v>-9.6414536995594204</c:v>
                </c:pt>
                <c:pt idx="475">
                  <c:v>-6.3219280948873617</c:v>
                </c:pt>
                <c:pt idx="476">
                  <c:v>-14.904383739997945</c:v>
                </c:pt>
                <c:pt idx="477">
                  <c:v>-2.4918208936747726</c:v>
                </c:pt>
                <c:pt idx="478">
                  <c:v>-2.9282642464010857</c:v>
                </c:pt>
                <c:pt idx="479">
                  <c:v>-10.815248632783268</c:v>
                </c:pt>
                <c:pt idx="480">
                  <c:v>-15.82376527978966</c:v>
                </c:pt>
                <c:pt idx="481">
                  <c:v>-3.7744402995848687</c:v>
                </c:pt>
                <c:pt idx="482">
                  <c:v>-14.124982879511341</c:v>
                </c:pt>
                <c:pt idx="483">
                  <c:v>-3.473530495359169</c:v>
                </c:pt>
                <c:pt idx="484">
                  <c:v>-2.4009996658785613</c:v>
                </c:pt>
                <c:pt idx="485">
                  <c:v>-14.51422090935813</c:v>
                </c:pt>
                <c:pt idx="486">
                  <c:v>-15.807086538643029</c:v>
                </c:pt>
                <c:pt idx="487">
                  <c:v>-2.9975975097846952</c:v>
                </c:pt>
                <c:pt idx="488">
                  <c:v>-13.258566033889934</c:v>
                </c:pt>
                <c:pt idx="489">
                  <c:v>-9.2288186904958813</c:v>
                </c:pt>
                <c:pt idx="490">
                  <c:v>-13.582455645110581</c:v>
                </c:pt>
                <c:pt idx="491">
                  <c:v>-13.651350726321649</c:v>
                </c:pt>
                <c:pt idx="492">
                  <c:v>-10.582455645110581</c:v>
                </c:pt>
                <c:pt idx="493">
                  <c:v>-6.50394817373338</c:v>
                </c:pt>
                <c:pt idx="494">
                  <c:v>-2.3914160200372279</c:v>
                </c:pt>
                <c:pt idx="495">
                  <c:v>-14.362674437230673</c:v>
                </c:pt>
                <c:pt idx="496">
                  <c:v>-4.9067491618511498</c:v>
                </c:pt>
                <c:pt idx="497">
                  <c:v>-2.9278075631365392</c:v>
                </c:pt>
                <c:pt idx="498">
                  <c:v>-16.656946189215169</c:v>
                </c:pt>
                <c:pt idx="499">
                  <c:v>-11.103287808412022</c:v>
                </c:pt>
                <c:pt idx="500">
                  <c:v>-12.058893689053569</c:v>
                </c:pt>
                <c:pt idx="501">
                  <c:v>-11.89178370321831</c:v>
                </c:pt>
                <c:pt idx="502">
                  <c:v>-3.6860844251640223</c:v>
                </c:pt>
                <c:pt idx="503">
                  <c:v>-6.363748270581989</c:v>
                </c:pt>
                <c:pt idx="504">
                  <c:v>-3.5043048373759316</c:v>
                </c:pt>
                <c:pt idx="505">
                  <c:v>-4.4346282276367246</c:v>
                </c:pt>
                <c:pt idx="506">
                  <c:v>-10.702749878828293</c:v>
                </c:pt>
                <c:pt idx="507">
                  <c:v>-3.3890422907458992</c:v>
                </c:pt>
                <c:pt idx="508">
                  <c:v>-2.0352371800565421</c:v>
                </c:pt>
                <c:pt idx="509">
                  <c:v>-14.632540876546893</c:v>
                </c:pt>
                <c:pt idx="510">
                  <c:v>-12.941536738415412</c:v>
                </c:pt>
                <c:pt idx="511">
                  <c:v>-10.451211111832329</c:v>
                </c:pt>
                <c:pt idx="512">
                  <c:v>-11.344295907915818</c:v>
                </c:pt>
                <c:pt idx="513">
                  <c:v>-8.7751007230529776</c:v>
                </c:pt>
                <c:pt idx="514">
                  <c:v>-7.3779621298016904</c:v>
                </c:pt>
                <c:pt idx="515">
                  <c:v>-2.1584293626044833</c:v>
                </c:pt>
                <c:pt idx="516">
                  <c:v>-3.9032883589283238</c:v>
                </c:pt>
                <c:pt idx="517">
                  <c:v>-3.1142754722101826</c:v>
                </c:pt>
                <c:pt idx="518">
                  <c:v>-2.2868811477881619</c:v>
                </c:pt>
                <c:pt idx="519">
                  <c:v>-9.2288186904958813</c:v>
                </c:pt>
                <c:pt idx="520">
                  <c:v>-11.058893689053569</c:v>
                </c:pt>
                <c:pt idx="521">
                  <c:v>-11.965784284662087</c:v>
                </c:pt>
                <c:pt idx="522">
                  <c:v>-11.268347054682518</c:v>
                </c:pt>
                <c:pt idx="523">
                  <c:v>-13.070120944476823</c:v>
                </c:pt>
                <c:pt idx="524">
                  <c:v>-2.9856447070229302</c:v>
                </c:pt>
                <c:pt idx="525">
                  <c:v>-4.78314436846573</c:v>
                </c:pt>
                <c:pt idx="526">
                  <c:v>-2.3210266921458298</c:v>
                </c:pt>
                <c:pt idx="527">
                  <c:v>-9.965784284662087</c:v>
                </c:pt>
                <c:pt idx="528">
                  <c:v>-11.840253402578229</c:v>
                </c:pt>
                <c:pt idx="529">
                  <c:v>-5.3211268201981241</c:v>
                </c:pt>
                <c:pt idx="530">
                  <c:v>-13.613482540731207</c:v>
                </c:pt>
                <c:pt idx="531">
                  <c:v>-14.238802779068502</c:v>
                </c:pt>
                <c:pt idx="532">
                  <c:v>-4.1858665453113337</c:v>
                </c:pt>
                <c:pt idx="533">
                  <c:v>-3.7625006862733441</c:v>
                </c:pt>
                <c:pt idx="534">
                  <c:v>-2.8624964762500649</c:v>
                </c:pt>
                <c:pt idx="535">
                  <c:v>-13.947636937951827</c:v>
                </c:pt>
                <c:pt idx="536">
                  <c:v>-12.853309555403674</c:v>
                </c:pt>
                <c:pt idx="537">
                  <c:v>-12.965784284662087</c:v>
                </c:pt>
                <c:pt idx="538">
                  <c:v>-12.965784284662087</c:v>
                </c:pt>
                <c:pt idx="539">
                  <c:v>-12.853309555403674</c:v>
                </c:pt>
                <c:pt idx="540">
                  <c:v>-12.853309555403674</c:v>
                </c:pt>
                <c:pt idx="541">
                  <c:v>-12.965784284662087</c:v>
                </c:pt>
                <c:pt idx="542">
                  <c:v>-12.965784284662087</c:v>
                </c:pt>
                <c:pt idx="543">
                  <c:v>-5.9585887832578832</c:v>
                </c:pt>
                <c:pt idx="544">
                  <c:v>-16.66622400280318</c:v>
                </c:pt>
                <c:pt idx="545">
                  <c:v>-2.6438561897747248</c:v>
                </c:pt>
                <c:pt idx="546">
                  <c:v>-2.3274662784287923</c:v>
                </c:pt>
                <c:pt idx="547">
                  <c:v>-18.631120201847263</c:v>
                </c:pt>
                <c:pt idx="548">
                  <c:v>-5.0528949484321259</c:v>
                </c:pt>
                <c:pt idx="549">
                  <c:v>-12.036173612553485</c:v>
                </c:pt>
                <c:pt idx="550">
                  <c:v>-11.485158443755667</c:v>
                </c:pt>
                <c:pt idx="551">
                  <c:v>-2</c:v>
                </c:pt>
                <c:pt idx="552">
                  <c:v>-3.8001594206534</c:v>
                </c:pt>
                <c:pt idx="553">
                  <c:v>-10.380821783940931</c:v>
                </c:pt>
                <c:pt idx="554">
                  <c:v>-12.380821783940933</c:v>
                </c:pt>
                <c:pt idx="555">
                  <c:v>-13.416445693671653</c:v>
                </c:pt>
                <c:pt idx="556">
                  <c:v>-4.514573172829758</c:v>
                </c:pt>
                <c:pt idx="557">
                  <c:v>-12.081261502082024</c:v>
                </c:pt>
                <c:pt idx="558">
                  <c:v>-7.3219280948873617</c:v>
                </c:pt>
                <c:pt idx="559">
                  <c:v>-7.1963972128035039</c:v>
                </c:pt>
                <c:pt idx="560">
                  <c:v>-11.582455645110581</c:v>
                </c:pt>
                <c:pt idx="561">
                  <c:v>-14.550746785383243</c:v>
                </c:pt>
                <c:pt idx="562">
                  <c:v>-11.643856189774723</c:v>
                </c:pt>
                <c:pt idx="563">
                  <c:v>-2.8550516640889003</c:v>
                </c:pt>
                <c:pt idx="564">
                  <c:v>-10.058893689053569</c:v>
                </c:pt>
                <c:pt idx="565">
                  <c:v>-2.4713057189255889</c:v>
                </c:pt>
                <c:pt idx="566">
                  <c:v>-10.451211111832329</c:v>
                </c:pt>
                <c:pt idx="567">
                  <c:v>-8.4093909361377026</c:v>
                </c:pt>
                <c:pt idx="568">
                  <c:v>-10.702749878828293</c:v>
                </c:pt>
                <c:pt idx="569">
                  <c:v>-6.1963972128035039</c:v>
                </c:pt>
                <c:pt idx="570">
                  <c:v>-11.485158443755667</c:v>
                </c:pt>
                <c:pt idx="571">
                  <c:v>-11.643856189774723</c:v>
                </c:pt>
                <c:pt idx="572">
                  <c:v>-4.1089343715531648</c:v>
                </c:pt>
                <c:pt idx="573">
                  <c:v>-4.1926450779423963</c:v>
                </c:pt>
                <c:pt idx="574">
                  <c:v>-2.5849625007211561</c:v>
                </c:pt>
                <c:pt idx="575">
                  <c:v>-3.5431187710140573</c:v>
                </c:pt>
                <c:pt idx="576">
                  <c:v>-4.721024050297185</c:v>
                </c:pt>
                <c:pt idx="577">
                  <c:v>-3.6220883746924892</c:v>
                </c:pt>
                <c:pt idx="578">
                  <c:v>-2.1900164193817813</c:v>
                </c:pt>
                <c:pt idx="579">
                  <c:v>-9.75933340719466</c:v>
                </c:pt>
                <c:pt idx="580">
                  <c:v>-6.6438561897747244</c:v>
                </c:pt>
                <c:pt idx="581">
                  <c:v>-12.058893689053569</c:v>
                </c:pt>
                <c:pt idx="582">
                  <c:v>-11.518325307690867</c:v>
                </c:pt>
                <c:pt idx="583">
                  <c:v>-2.6114347120823473</c:v>
                </c:pt>
                <c:pt idx="584">
                  <c:v>-6.5872726614083579</c:v>
                </c:pt>
                <c:pt idx="585">
                  <c:v>-7.3844150486649394</c:v>
                </c:pt>
                <c:pt idx="586">
                  <c:v>-11.228818690495881</c:v>
                </c:pt>
                <c:pt idx="587">
                  <c:v>-9.2288186904958813</c:v>
                </c:pt>
                <c:pt idx="588">
                  <c:v>-4.850785493723369</c:v>
                </c:pt>
                <c:pt idx="589">
                  <c:v>-7.2605275502232196</c:v>
                </c:pt>
                <c:pt idx="590">
                  <c:v>-15.46828462519127</c:v>
                </c:pt>
                <c:pt idx="591">
                  <c:v>-12.904383739997945</c:v>
                </c:pt>
                <c:pt idx="592">
                  <c:v>-6.6932442167368889</c:v>
                </c:pt>
                <c:pt idx="593">
                  <c:v>-4.961961448517445</c:v>
                </c:pt>
                <c:pt idx="594">
                  <c:v>-8.6438561897747253</c:v>
                </c:pt>
                <c:pt idx="595">
                  <c:v>-3.3147325934831584</c:v>
                </c:pt>
                <c:pt idx="596">
                  <c:v>-3.1903984721820602</c:v>
                </c:pt>
                <c:pt idx="597">
                  <c:v>-2.7589919004962056</c:v>
                </c:pt>
                <c:pt idx="598">
                  <c:v>-8.2877123795494487</c:v>
                </c:pt>
                <c:pt idx="599">
                  <c:v>-6.3219280948873617</c:v>
                </c:pt>
                <c:pt idx="600">
                  <c:v>-10.702749878828293</c:v>
                </c:pt>
                <c:pt idx="601">
                  <c:v>-14.59027514956988</c:v>
                </c:pt>
                <c:pt idx="602">
                  <c:v>-11.344295907915818</c:v>
                </c:pt>
                <c:pt idx="603">
                  <c:v>-11.306821202497154</c:v>
                </c:pt>
                <c:pt idx="604">
                  <c:v>-9.75933340719466</c:v>
                </c:pt>
                <c:pt idx="605">
                  <c:v>-2.3219280948873626</c:v>
                </c:pt>
                <c:pt idx="606">
                  <c:v>-12.534627120019968</c:v>
                </c:pt>
                <c:pt idx="607">
                  <c:v>-13.070120944476823</c:v>
                </c:pt>
                <c:pt idx="608">
                  <c:v>-6.757512971570292</c:v>
                </c:pt>
                <c:pt idx="609">
                  <c:v>-3.445076325660227</c:v>
                </c:pt>
                <c:pt idx="610">
                  <c:v>-2.2423757056811184</c:v>
                </c:pt>
                <c:pt idx="611">
                  <c:v>-13.935410635618569</c:v>
                </c:pt>
                <c:pt idx="612">
                  <c:v>-10.306821202497154</c:v>
                </c:pt>
                <c:pt idx="613">
                  <c:v>-14.20355193188545</c:v>
                </c:pt>
                <c:pt idx="614">
                  <c:v>-7.4918530963296748</c:v>
                </c:pt>
                <c:pt idx="615">
                  <c:v>-10.306821202497154</c:v>
                </c:pt>
                <c:pt idx="616">
                  <c:v>-4.3860584323070784</c:v>
                </c:pt>
                <c:pt idx="617">
                  <c:v>-10.380821783940931</c:v>
                </c:pt>
                <c:pt idx="618">
                  <c:v>1.0530667492169465E-2</c:v>
                </c:pt>
                <c:pt idx="619">
                  <c:v>-4.3692338096657197</c:v>
                </c:pt>
                <c:pt idx="620">
                  <c:v>-2.4412587304945927</c:v>
                </c:pt>
                <c:pt idx="621">
                  <c:v>15.097812678345871</c:v>
                </c:pt>
                <c:pt idx="622">
                  <c:v>-0.31194400631474001</c:v>
                </c:pt>
                <c:pt idx="623">
                  <c:v>0.62303054155467541</c:v>
                </c:pt>
                <c:pt idx="624">
                  <c:v>-6.7111073287313111E-2</c:v>
                </c:pt>
                <c:pt idx="625">
                  <c:v>-0.21804695106048383</c:v>
                </c:pt>
                <c:pt idx="626">
                  <c:v>0</c:v>
                </c:pt>
                <c:pt idx="627">
                  <c:v>-8.8672787397096631</c:v>
                </c:pt>
                <c:pt idx="628">
                  <c:v>0.19264507794239583</c:v>
                </c:pt>
                <c:pt idx="629">
                  <c:v>-12.534627120019968</c:v>
                </c:pt>
                <c:pt idx="630">
                  <c:v>-7.6486571760385464</c:v>
                </c:pt>
                <c:pt idx="631">
                  <c:v>7.5468944598876373</c:v>
                </c:pt>
                <c:pt idx="632">
                  <c:v>-0.1643868179008825</c:v>
                </c:pt>
                <c:pt idx="633">
                  <c:v>0.43440282414577491</c:v>
                </c:pt>
                <c:pt idx="634">
                  <c:v>10.381182412624446</c:v>
                </c:pt>
                <c:pt idx="635">
                  <c:v>0.55904780197036319</c:v>
                </c:pt>
                <c:pt idx="636">
                  <c:v>1.0573331750659516</c:v>
                </c:pt>
                <c:pt idx="637">
                  <c:v>-2.5033487351675041</c:v>
                </c:pt>
                <c:pt idx="638">
                  <c:v>9.0597950917951025</c:v>
                </c:pt>
                <c:pt idx="639">
                  <c:v>3.8523254956062563E-3</c:v>
                </c:pt>
                <c:pt idx="640">
                  <c:v>-9.3219280948873617</c:v>
                </c:pt>
                <c:pt idx="641">
                  <c:v>1.6271445371434732</c:v>
                </c:pt>
                <c:pt idx="642">
                  <c:v>9.3815429511845849</c:v>
                </c:pt>
                <c:pt idx="643">
                  <c:v>12.287904726065419</c:v>
                </c:pt>
                <c:pt idx="644">
                  <c:v>-12.228918874172939</c:v>
                </c:pt>
                <c:pt idx="645">
                  <c:v>5.584400594174272</c:v>
                </c:pt>
                <c:pt idx="646">
                  <c:v>-2.6986374755071068</c:v>
                </c:pt>
                <c:pt idx="647">
                  <c:v>-11.381182412624446</c:v>
                </c:pt>
                <c:pt idx="648">
                  <c:v>-0.58494128477361296</c:v>
                </c:pt>
                <c:pt idx="649">
                  <c:v>-0.44249973972924661</c:v>
                </c:pt>
                <c:pt idx="650">
                  <c:v>-12.46828462519127</c:v>
                </c:pt>
                <c:pt idx="651">
                  <c:v>-0.73841481080327587</c:v>
                </c:pt>
                <c:pt idx="652">
                  <c:v>-12.08137247435552</c:v>
                </c:pt>
                <c:pt idx="653">
                  <c:v>-0.66296501272242969</c:v>
                </c:pt>
                <c:pt idx="654">
                  <c:v>-6.9108925261660152</c:v>
                </c:pt>
                <c:pt idx="655">
                  <c:v>-11.585745000626922</c:v>
                </c:pt>
                <c:pt idx="656">
                  <c:v>2.9741359396004934</c:v>
                </c:pt>
                <c:pt idx="657">
                  <c:v>0.66985139830766915</c:v>
                </c:pt>
                <c:pt idx="658">
                  <c:v>-0.91898531162694064</c:v>
                </c:pt>
                <c:pt idx="659">
                  <c:v>0.62293035092017679</c:v>
                </c:pt>
                <c:pt idx="660">
                  <c:v>0.12755004972051115</c:v>
                </c:pt>
                <c:pt idx="661">
                  <c:v>0.78124700737711672</c:v>
                </c:pt>
                <c:pt idx="662">
                  <c:v>0.78700627666580147</c:v>
                </c:pt>
                <c:pt idx="663">
                  <c:v>-8.8683081332894673</c:v>
                </c:pt>
                <c:pt idx="664">
                  <c:v>-14.55076682267522</c:v>
                </c:pt>
                <c:pt idx="665">
                  <c:v>-2.7611269502267834</c:v>
                </c:pt>
                <c:pt idx="666">
                  <c:v>-5.3457748368417297</c:v>
                </c:pt>
                <c:pt idx="667">
                  <c:v>6.0732489820306386</c:v>
                </c:pt>
                <c:pt idx="668">
                  <c:v>11.188382790570113</c:v>
                </c:pt>
                <c:pt idx="669">
                  <c:v>-6.0732489820306386</c:v>
                </c:pt>
                <c:pt idx="670">
                  <c:v>-0.50779464019869636</c:v>
                </c:pt>
                <c:pt idx="671">
                  <c:v>-0.39592867633113898</c:v>
                </c:pt>
                <c:pt idx="672">
                  <c:v>0.81810235689161126</c:v>
                </c:pt>
                <c:pt idx="673">
                  <c:v>-10.147204924942228</c:v>
                </c:pt>
                <c:pt idx="674">
                  <c:v>-10.917372079476841</c:v>
                </c:pt>
                <c:pt idx="675">
                  <c:v>7.6462586799900292</c:v>
                </c:pt>
                <c:pt idx="676">
                  <c:v>11.965904504239749</c:v>
                </c:pt>
                <c:pt idx="677">
                  <c:v>5.9228321394775394</c:v>
                </c:pt>
                <c:pt idx="678">
                  <c:v>1.4631041578480573</c:v>
                </c:pt>
                <c:pt idx="679">
                  <c:v>-2.8569152196771121E-2</c:v>
                </c:pt>
                <c:pt idx="680">
                  <c:v>4.0460265104112589E-2</c:v>
                </c:pt>
                <c:pt idx="681">
                  <c:v>-3.16052694091784</c:v>
                </c:pt>
                <c:pt idx="682">
                  <c:v>-0.83542823305189418</c:v>
                </c:pt>
                <c:pt idx="683">
                  <c:v>-0.29634988512930371</c:v>
                </c:pt>
                <c:pt idx="684">
                  <c:v>4.2381836139071476E-2</c:v>
                </c:pt>
                <c:pt idx="685">
                  <c:v>-0.6152203218138369</c:v>
                </c:pt>
                <c:pt idx="686">
                  <c:v>-10.583082767502933</c:v>
                </c:pt>
                <c:pt idx="687">
                  <c:v>-7.6462586799900292</c:v>
                </c:pt>
                <c:pt idx="688">
                  <c:v>0.58256798558077316</c:v>
                </c:pt>
                <c:pt idx="689">
                  <c:v>-3.2794233663728272</c:v>
                </c:pt>
                <c:pt idx="690">
                  <c:v>-10.306821202497154</c:v>
                </c:pt>
                <c:pt idx="691">
                  <c:v>-0.46933120024728925</c:v>
                </c:pt>
                <c:pt idx="692">
                  <c:v>8.3837042924740537</c:v>
                </c:pt>
                <c:pt idx="693">
                  <c:v>-0.97453817038782775</c:v>
                </c:pt>
                <c:pt idx="694">
                  <c:v>0.27469442300637131</c:v>
                </c:pt>
                <c:pt idx="695">
                  <c:v>-2.9655221909124543</c:v>
                </c:pt>
                <c:pt idx="696">
                  <c:v>-4.6170181432925728E-2</c:v>
                </c:pt>
                <c:pt idx="697">
                  <c:v>-1.3190470254508209</c:v>
                </c:pt>
                <c:pt idx="698">
                  <c:v>2.9747343394052241E-2</c:v>
                </c:pt>
                <c:pt idx="699">
                  <c:v>-4.3068721891886146E-2</c:v>
                </c:pt>
                <c:pt idx="700">
                  <c:v>-0.47393118833241216</c:v>
                </c:pt>
                <c:pt idx="701">
                  <c:v>0.3334237337251918</c:v>
                </c:pt>
                <c:pt idx="702">
                  <c:v>-9.9535673550914222E-2</c:v>
                </c:pt>
                <c:pt idx="703">
                  <c:v>-0.561878887608115</c:v>
                </c:pt>
                <c:pt idx="704">
                  <c:v>-8.6462586799900301</c:v>
                </c:pt>
                <c:pt idx="705">
                  <c:v>5.8893689053568309E-2</c:v>
                </c:pt>
                <c:pt idx="706">
                  <c:v>-0.58496250072115608</c:v>
                </c:pt>
                <c:pt idx="707">
                  <c:v>2.6836964543065158</c:v>
                </c:pt>
                <c:pt idx="708">
                  <c:v>13.904415102592719</c:v>
                </c:pt>
                <c:pt idx="709">
                  <c:v>-1.3776244251069978</c:v>
                </c:pt>
                <c:pt idx="710">
                  <c:v>1.8344417455388264</c:v>
                </c:pt>
                <c:pt idx="711">
                  <c:v>9.3782146320617404E-2</c:v>
                </c:pt>
                <c:pt idx="712">
                  <c:v>1.0571439071036086</c:v>
                </c:pt>
                <c:pt idx="713">
                  <c:v>-12.965904504239749</c:v>
                </c:pt>
                <c:pt idx="714">
                  <c:v>-2.0776492753212166</c:v>
                </c:pt>
                <c:pt idx="715">
                  <c:v>0.27830116248710468</c:v>
                </c:pt>
                <c:pt idx="716">
                  <c:v>0.14336417517117775</c:v>
                </c:pt>
                <c:pt idx="717">
                  <c:v>9.3822637581148385</c:v>
                </c:pt>
                <c:pt idx="718">
                  <c:v>6.7904064501803155E-2</c:v>
                </c:pt>
                <c:pt idx="719">
                  <c:v>0.47331714489224735</c:v>
                </c:pt>
                <c:pt idx="720">
                  <c:v>-6.1426024163273061</c:v>
                </c:pt>
                <c:pt idx="721">
                  <c:v>3.3287817659284253</c:v>
                </c:pt>
                <c:pt idx="722">
                  <c:v>11.344665782303407</c:v>
                </c:pt>
                <c:pt idx="723">
                  <c:v>-0.20942290775560485</c:v>
                </c:pt>
                <c:pt idx="724">
                  <c:v>0.45685767497347091</c:v>
                </c:pt>
                <c:pt idx="725">
                  <c:v>-0.58256798558077327</c:v>
                </c:pt>
                <c:pt idx="726">
                  <c:v>3.2034265038149176E-16</c:v>
                </c:pt>
                <c:pt idx="727">
                  <c:v>1.247215926509299</c:v>
                </c:pt>
                <c:pt idx="728">
                  <c:v>1.6540041451508074</c:v>
                </c:pt>
                <c:pt idx="729">
                  <c:v>-9.5196362528432132</c:v>
                </c:pt>
                <c:pt idx="730">
                  <c:v>0.62766695167539444</c:v>
                </c:pt>
                <c:pt idx="731">
                  <c:v>-0.56684770616155211</c:v>
                </c:pt>
                <c:pt idx="732">
                  <c:v>0.16868183459168035</c:v>
                </c:pt>
                <c:pt idx="733">
                  <c:v>-8.3837042924740537</c:v>
                </c:pt>
                <c:pt idx="734">
                  <c:v>-0.27563444261342734</c:v>
                </c:pt>
                <c:pt idx="735">
                  <c:v>0.7776075786635519</c:v>
                </c:pt>
                <c:pt idx="736">
                  <c:v>1.2992309093226833</c:v>
                </c:pt>
                <c:pt idx="737">
                  <c:v>-0.73528427119455575</c:v>
                </c:pt>
                <c:pt idx="738">
                  <c:v>8.0606959316875546</c:v>
                </c:pt>
                <c:pt idx="739">
                  <c:v>0.40880554556732912</c:v>
                </c:pt>
                <c:pt idx="740">
                  <c:v>-6.1963972128035039</c:v>
                </c:pt>
                <c:pt idx="741">
                  <c:v>-0.82319458428109837</c:v>
                </c:pt>
                <c:pt idx="742">
                  <c:v>-10.451554569765362</c:v>
                </c:pt>
                <c:pt idx="743">
                  <c:v>-11.840384550711667</c:v>
                </c:pt>
                <c:pt idx="744">
                  <c:v>-13.188279751964144</c:v>
                </c:pt>
                <c:pt idx="745">
                  <c:v>-13.29734619894672</c:v>
                </c:pt>
                <c:pt idx="746">
                  <c:v>-8.8683081332894673</c:v>
                </c:pt>
                <c:pt idx="747">
                  <c:v>-0.88432050630968106</c:v>
                </c:pt>
                <c:pt idx="748">
                  <c:v>-5.7548875021634682</c:v>
                </c:pt>
                <c:pt idx="749">
                  <c:v>0.46893050727404578</c:v>
                </c:pt>
                <c:pt idx="750">
                  <c:v>-11.94178124227853</c:v>
                </c:pt>
                <c:pt idx="751">
                  <c:v>-8.3837042924740537</c:v>
                </c:pt>
                <c:pt idx="752">
                  <c:v>-13.773139206719692</c:v>
                </c:pt>
                <c:pt idx="753">
                  <c:v>-12.840384550711667</c:v>
                </c:pt>
                <c:pt idx="754">
                  <c:v>-18.171986300819004</c:v>
                </c:pt>
                <c:pt idx="755">
                  <c:v>8.6462586799900301</c:v>
                </c:pt>
                <c:pt idx="756">
                  <c:v>3.9865461097644626</c:v>
                </c:pt>
                <c:pt idx="757">
                  <c:v>3.3854653793075888</c:v>
                </c:pt>
                <c:pt idx="758">
                  <c:v>-2.132022066642834</c:v>
                </c:pt>
                <c:pt idx="759">
                  <c:v>13.468369487109527</c:v>
                </c:pt>
                <c:pt idx="760">
                  <c:v>-0.96523458183932309</c:v>
                </c:pt>
                <c:pt idx="761">
                  <c:v>-3.6949883989850405</c:v>
                </c:pt>
                <c:pt idx="762">
                  <c:v>7.5288127304237493E-2</c:v>
                </c:pt>
                <c:pt idx="763">
                  <c:v>0.22239242133644774</c:v>
                </c:pt>
                <c:pt idx="764">
                  <c:v>-8.8683081332894673</c:v>
                </c:pt>
                <c:pt idx="765">
                  <c:v>8.0624959257337636</c:v>
                </c:pt>
                <c:pt idx="766">
                  <c:v>10.518653155673389</c:v>
                </c:pt>
                <c:pt idx="767">
                  <c:v>-8.3837042924740537</c:v>
                </c:pt>
                <c:pt idx="768">
                  <c:v>-9.9667457608995313</c:v>
                </c:pt>
                <c:pt idx="769">
                  <c:v>-13.00146683934072</c:v>
                </c:pt>
                <c:pt idx="770">
                  <c:v>-11.644156719937438</c:v>
                </c:pt>
                <c:pt idx="771">
                  <c:v>-9.2288186904958813</c:v>
                </c:pt>
                <c:pt idx="772">
                  <c:v>-0.15324626029568175</c:v>
                </c:pt>
                <c:pt idx="773">
                  <c:v>-3.3559256896766385</c:v>
                </c:pt>
                <c:pt idx="774">
                  <c:v>-0.56153542967508263</c:v>
                </c:pt>
                <c:pt idx="775">
                  <c:v>-12.891846977929003</c:v>
                </c:pt>
                <c:pt idx="776">
                  <c:v>-7.8244284354165456</c:v>
                </c:pt>
                <c:pt idx="777">
                  <c:v>10.059344460824425</c:v>
                </c:pt>
                <c:pt idx="778">
                  <c:v>10.866763767353351</c:v>
                </c:pt>
                <c:pt idx="779">
                  <c:v>-2.8703237531318555</c:v>
                </c:pt>
                <c:pt idx="780">
                  <c:v>-4.5199597193768177</c:v>
                </c:pt>
                <c:pt idx="781">
                  <c:v>-0.67807190511263771</c:v>
                </c:pt>
                <c:pt idx="782">
                  <c:v>-0.89158004993236761</c:v>
                </c:pt>
                <c:pt idx="783">
                  <c:v>11.188382790570113</c:v>
                </c:pt>
                <c:pt idx="784">
                  <c:v>-9.6450579349844787</c:v>
                </c:pt>
                <c:pt idx="785">
                  <c:v>1.4150374992788437</c:v>
                </c:pt>
                <c:pt idx="786">
                  <c:v>10.229219383469125</c:v>
                </c:pt>
                <c:pt idx="787">
                  <c:v>-7.6486571760385464</c:v>
                </c:pt>
                <c:pt idx="788">
                  <c:v>-1.9781289710597472</c:v>
                </c:pt>
                <c:pt idx="789">
                  <c:v>-1.0700116185807764</c:v>
                </c:pt>
                <c:pt idx="790">
                  <c:v>-4.7243862679309343</c:v>
                </c:pt>
                <c:pt idx="791">
                  <c:v>7.0624959257337645</c:v>
                </c:pt>
                <c:pt idx="792">
                  <c:v>-0.33312630149222622</c:v>
                </c:pt>
                <c:pt idx="793">
                  <c:v>0.12553088208385882</c:v>
                </c:pt>
                <c:pt idx="794">
                  <c:v>7.0624959257337645</c:v>
                </c:pt>
                <c:pt idx="795">
                  <c:v>0.49476469174957804</c:v>
                </c:pt>
                <c:pt idx="796">
                  <c:v>0.9642903281991474</c:v>
                </c:pt>
                <c:pt idx="797">
                  <c:v>0.47204517522802303</c:v>
                </c:pt>
                <c:pt idx="798">
                  <c:v>-9.5183253076908674</c:v>
                </c:pt>
                <c:pt idx="799">
                  <c:v>-0.35388783628490728</c:v>
                </c:pt>
                <c:pt idx="800">
                  <c:v>3.9528364186637591E-2</c:v>
                </c:pt>
                <c:pt idx="801">
                  <c:v>-10.582769240382088</c:v>
                </c:pt>
                <c:pt idx="802">
                  <c:v>0.13275520885177133</c:v>
                </c:pt>
                <c:pt idx="803">
                  <c:v>-8.3837042924740537</c:v>
                </c:pt>
                <c:pt idx="804">
                  <c:v>-1.8859027251315715E-2</c:v>
                </c:pt>
                <c:pt idx="805">
                  <c:v>-1.7162593046119359</c:v>
                </c:pt>
                <c:pt idx="806">
                  <c:v>0.233059346388304</c:v>
                </c:pt>
                <c:pt idx="807">
                  <c:v>0.80330808899490214</c:v>
                </c:pt>
                <c:pt idx="808">
                  <c:v>0.28950661719498505</c:v>
                </c:pt>
                <c:pt idx="809">
                  <c:v>-9.0606959316875546</c:v>
                </c:pt>
                <c:pt idx="810">
                  <c:v>10.498516826610686</c:v>
                </c:pt>
                <c:pt idx="811">
                  <c:v>-3.4739311883324127</c:v>
                </c:pt>
                <c:pt idx="812">
                  <c:v>-5.0874628412503391</c:v>
                </c:pt>
                <c:pt idx="813">
                  <c:v>0.75352943904065484</c:v>
                </c:pt>
                <c:pt idx="814">
                  <c:v>-0.2527660703799669</c:v>
                </c:pt>
                <c:pt idx="815">
                  <c:v>1.593679717822265</c:v>
                </c:pt>
                <c:pt idx="816">
                  <c:v>-1.4149773957505625</c:v>
                </c:pt>
                <c:pt idx="817">
                  <c:v>4.0429521451845476</c:v>
                </c:pt>
                <c:pt idx="818">
                  <c:v>-12.673677138180956</c:v>
                </c:pt>
                <c:pt idx="819">
                  <c:v>0.60880924267552383</c:v>
                </c:pt>
                <c:pt idx="820">
                  <c:v>5.0867628899542288</c:v>
                </c:pt>
                <c:pt idx="821">
                  <c:v>1.9963149531921442</c:v>
                </c:pt>
                <c:pt idx="822">
                  <c:v>-1.1797963838673917</c:v>
                </c:pt>
                <c:pt idx="823">
                  <c:v>2.1744198586829619</c:v>
                </c:pt>
                <c:pt idx="824">
                  <c:v>6.3121103119561077</c:v>
                </c:pt>
                <c:pt idx="825">
                  <c:v>5.2524401697374969</c:v>
                </c:pt>
                <c:pt idx="826">
                  <c:v>1.0860848582991318</c:v>
                </c:pt>
                <c:pt idx="827">
                  <c:v>8.0624959257337636</c:v>
                </c:pt>
                <c:pt idx="828">
                  <c:v>-8.6462586799900301</c:v>
                </c:pt>
                <c:pt idx="829">
                  <c:v>-4.8403743284008369</c:v>
                </c:pt>
                <c:pt idx="830">
                  <c:v>2.7081107314940209</c:v>
                </c:pt>
                <c:pt idx="831">
                  <c:v>-8.6462586799900301</c:v>
                </c:pt>
                <c:pt idx="832">
                  <c:v>-0.14147242595288012</c:v>
                </c:pt>
                <c:pt idx="833">
                  <c:v>11.813914767907184</c:v>
                </c:pt>
                <c:pt idx="834">
                  <c:v>12.468369487109527</c:v>
                </c:pt>
                <c:pt idx="835">
                  <c:v>2.9442309570185716</c:v>
                </c:pt>
                <c:pt idx="836">
                  <c:v>10.147204924942228</c:v>
                </c:pt>
                <c:pt idx="837">
                  <c:v>0.9934571541332281</c:v>
                </c:pt>
                <c:pt idx="838">
                  <c:v>0.28066007651562896</c:v>
                </c:pt>
                <c:pt idx="839">
                  <c:v>0.84582906987223994</c:v>
                </c:pt>
                <c:pt idx="840">
                  <c:v>-10.147204924942228</c:v>
                </c:pt>
                <c:pt idx="841">
                  <c:v>0.22948184612276745</c:v>
                </c:pt>
                <c:pt idx="842">
                  <c:v>4.9212974478676445E-2</c:v>
                </c:pt>
                <c:pt idx="843">
                  <c:v>-0.36720897418822873</c:v>
                </c:pt>
                <c:pt idx="844">
                  <c:v>-1.3923174227787602</c:v>
                </c:pt>
                <c:pt idx="845">
                  <c:v>0.19264507794239583</c:v>
                </c:pt>
                <c:pt idx="846">
                  <c:v>0.25226295091858553</c:v>
                </c:pt>
                <c:pt idx="847">
                  <c:v>-0.53051471669877992</c:v>
                </c:pt>
                <c:pt idx="848">
                  <c:v>-0.69530861003794142</c:v>
                </c:pt>
                <c:pt idx="849">
                  <c:v>-7.8265484872909159</c:v>
                </c:pt>
                <c:pt idx="850">
                  <c:v>-11.673750739438065</c:v>
                </c:pt>
                <c:pt idx="851">
                  <c:v>1.632268215499513</c:v>
                </c:pt>
                <c:pt idx="852">
                  <c:v>4.1999885292857576E-3</c:v>
                </c:pt>
                <c:pt idx="853">
                  <c:v>2.0809199953835678</c:v>
                </c:pt>
                <c:pt idx="854">
                  <c:v>-5.829864056466711E-2</c:v>
                </c:pt>
                <c:pt idx="855">
                  <c:v>-5.590416930813265</c:v>
                </c:pt>
                <c:pt idx="856">
                  <c:v>-1.0009014027415324</c:v>
                </c:pt>
                <c:pt idx="857">
                  <c:v>-4.3692338096657197</c:v>
                </c:pt>
                <c:pt idx="858">
                  <c:v>1.8826430493618411</c:v>
                </c:pt>
                <c:pt idx="859">
                  <c:v>-0.51662537095800254</c:v>
                </c:pt>
                <c:pt idx="860">
                  <c:v>-7.6486571760385464</c:v>
                </c:pt>
                <c:pt idx="861">
                  <c:v>-3.2421477692377666E-2</c:v>
                </c:pt>
                <c:pt idx="862">
                  <c:v>-0.47533800954665845</c:v>
                </c:pt>
                <c:pt idx="863">
                  <c:v>1.3870231231092471</c:v>
                </c:pt>
                <c:pt idx="864">
                  <c:v>8.5456080620842698</c:v>
                </c:pt>
                <c:pt idx="865">
                  <c:v>0.61297687689075286</c:v>
                </c:pt>
                <c:pt idx="866">
                  <c:v>-0.82102985895468039</c:v>
                </c:pt>
                <c:pt idx="867">
                  <c:v>1.8930847960834885</c:v>
                </c:pt>
                <c:pt idx="868">
                  <c:v>0.29085808805811403</c:v>
                </c:pt>
                <c:pt idx="869">
                  <c:v>-2.1643316046346093</c:v>
                </c:pt>
                <c:pt idx="870">
                  <c:v>9.0037521348611076</c:v>
                </c:pt>
                <c:pt idx="871">
                  <c:v>-7.0660891904577721</c:v>
                </c:pt>
                <c:pt idx="872">
                  <c:v>0.50250034052918335</c:v>
                </c:pt>
                <c:pt idx="873">
                  <c:v>0.16349873228287928</c:v>
                </c:pt>
                <c:pt idx="874">
                  <c:v>-0.46036148978833397</c:v>
                </c:pt>
                <c:pt idx="875">
                  <c:v>3.6112535523788328E-3</c:v>
                </c:pt>
                <c:pt idx="876">
                  <c:v>-0.33120590847537323</c:v>
                </c:pt>
                <c:pt idx="877">
                  <c:v>4.4321734115928733</c:v>
                </c:pt>
                <c:pt idx="878">
                  <c:v>0.31034012061215049</c:v>
                </c:pt>
                <c:pt idx="879">
                  <c:v>-8.3822637581148385</c:v>
                </c:pt>
                <c:pt idx="880">
                  <c:v>-11.916999049082808</c:v>
                </c:pt>
                <c:pt idx="881">
                  <c:v>5.712511973160332</c:v>
                </c:pt>
                <c:pt idx="882">
                  <c:v>0.21412480535284761</c:v>
                </c:pt>
                <c:pt idx="883">
                  <c:v>0.45820535843521748</c:v>
                </c:pt>
                <c:pt idx="884">
                  <c:v>-4.0806216387885515E-2</c:v>
                </c:pt>
                <c:pt idx="885">
                  <c:v>-2.5751147147648088</c:v>
                </c:pt>
                <c:pt idx="886">
                  <c:v>0.18386419240018609</c:v>
                </c:pt>
                <c:pt idx="887">
                  <c:v>-1.4379213899521825</c:v>
                </c:pt>
                <c:pt idx="888">
                  <c:v>0.81900349467540168</c:v>
                </c:pt>
                <c:pt idx="889">
                  <c:v>-1.5849625007211556</c:v>
                </c:pt>
                <c:pt idx="890">
                  <c:v>5.08746284125034</c:v>
                </c:pt>
                <c:pt idx="891">
                  <c:v>-10.147204924942228</c:v>
                </c:pt>
                <c:pt idx="892">
                  <c:v>8.7872756025334453E-2</c:v>
                </c:pt>
                <c:pt idx="893">
                  <c:v>0.88810711992910296</c:v>
                </c:pt>
                <c:pt idx="894">
                  <c:v>-0.24511249783653183</c:v>
                </c:pt>
                <c:pt idx="895">
                  <c:v>9.6450579349844787</c:v>
                </c:pt>
                <c:pt idx="896">
                  <c:v>4.9753035197099733E-2</c:v>
                </c:pt>
                <c:pt idx="897">
                  <c:v>0.50250034052918335</c:v>
                </c:pt>
                <c:pt idx="898">
                  <c:v>0.82102985895468072</c:v>
                </c:pt>
                <c:pt idx="899">
                  <c:v>0.40947797393694335</c:v>
                </c:pt>
                <c:pt idx="900">
                  <c:v>4.8718676836123338</c:v>
                </c:pt>
                <c:pt idx="901">
                  <c:v>0.23732869164131837</c:v>
                </c:pt>
                <c:pt idx="902">
                  <c:v>0.55721751023825206</c:v>
                </c:pt>
                <c:pt idx="903">
                  <c:v>-8.4143328863022546</c:v>
                </c:pt>
                <c:pt idx="904">
                  <c:v>-1.4273063366121079</c:v>
                </c:pt>
                <c:pt idx="905">
                  <c:v>-1.2682901312852894</c:v>
                </c:pt>
                <c:pt idx="906">
                  <c:v>0.37550913509220646</c:v>
                </c:pt>
                <c:pt idx="907">
                  <c:v>6.6495411786906919E-2</c:v>
                </c:pt>
                <c:pt idx="908">
                  <c:v>0.17850089562212623</c:v>
                </c:pt>
                <c:pt idx="909">
                  <c:v>-2.9146345659516348E-2</c:v>
                </c:pt>
                <c:pt idx="910">
                  <c:v>-0.61667136044849391</c:v>
                </c:pt>
                <c:pt idx="911">
                  <c:v>-0.4084648453553576</c:v>
                </c:pt>
                <c:pt idx="912">
                  <c:v>1.7663568671016818</c:v>
                </c:pt>
                <c:pt idx="913">
                  <c:v>-1.5825679855807735</c:v>
                </c:pt>
                <c:pt idx="914">
                  <c:v>-0.81084390813748408</c:v>
                </c:pt>
                <c:pt idx="915">
                  <c:v>-0.11064406368399271</c:v>
                </c:pt>
                <c:pt idx="916">
                  <c:v>0.16293857112620563</c:v>
                </c:pt>
                <c:pt idx="917">
                  <c:v>-1</c:v>
                </c:pt>
                <c:pt idx="918">
                  <c:v>2.5419180260085059</c:v>
                </c:pt>
                <c:pt idx="919">
                  <c:v>-1.2471551238253027</c:v>
                </c:pt>
                <c:pt idx="920">
                  <c:v>-2.9600019320680815</c:v>
                </c:pt>
                <c:pt idx="921">
                  <c:v>0.11189288007089684</c:v>
                </c:pt>
                <c:pt idx="922">
                  <c:v>0.13897641314881079</c:v>
                </c:pt>
                <c:pt idx="923">
                  <c:v>-0.18079438669097606</c:v>
                </c:pt>
                <c:pt idx="924">
                  <c:v>-4.035773761614083E-2</c:v>
                </c:pt>
                <c:pt idx="925">
                  <c:v>-0.18982455888001715</c:v>
                </c:pt>
                <c:pt idx="926">
                  <c:v>0.2321734421290334</c:v>
                </c:pt>
                <c:pt idx="927">
                  <c:v>-0.20163386116965074</c:v>
                </c:pt>
                <c:pt idx="928">
                  <c:v>-0.13807613540297253</c:v>
                </c:pt>
                <c:pt idx="929">
                  <c:v>-0.26255438751597682</c:v>
                </c:pt>
                <c:pt idx="930">
                  <c:v>-0.1309308698264488</c:v>
                </c:pt>
                <c:pt idx="931">
                  <c:v>1.2891795125476506</c:v>
                </c:pt>
                <c:pt idx="932">
                  <c:v>0.19706036843038979</c:v>
                </c:pt>
                <c:pt idx="933">
                  <c:v>0.20461771960847175</c:v>
                </c:pt>
                <c:pt idx="934">
                  <c:v>9.8672787397096631</c:v>
                </c:pt>
                <c:pt idx="935">
                  <c:v>-4.3392595513380518E-2</c:v>
                </c:pt>
                <c:pt idx="936">
                  <c:v>9.5196362528432132</c:v>
                </c:pt>
                <c:pt idx="937">
                  <c:v>-4.4973394465513218E-2</c:v>
                </c:pt>
                <c:pt idx="938">
                  <c:v>-0.26960705975728033</c:v>
                </c:pt>
                <c:pt idx="939">
                  <c:v>-1.6515615403375157</c:v>
                </c:pt>
                <c:pt idx="940">
                  <c:v>6.0732489820306386</c:v>
                </c:pt>
                <c:pt idx="941">
                  <c:v>2.2775642305392574</c:v>
                </c:pt>
                <c:pt idx="942">
                  <c:v>0.61058830839665068</c:v>
                </c:pt>
                <c:pt idx="943">
                  <c:v>0.49623358212682461</c:v>
                </c:pt>
                <c:pt idx="944">
                  <c:v>0.58861489518048915</c:v>
                </c:pt>
                <c:pt idx="945">
                  <c:v>8.353146825498083</c:v>
                </c:pt>
                <c:pt idx="946">
                  <c:v>3.6525876025114187E-2</c:v>
                </c:pt>
                <c:pt idx="947">
                  <c:v>-8.0782654716046121E-2</c:v>
                </c:pt>
                <c:pt idx="948">
                  <c:v>-0.78522076277342734</c:v>
                </c:pt>
                <c:pt idx="949">
                  <c:v>-0.76553474636297669</c:v>
                </c:pt>
                <c:pt idx="950">
                  <c:v>-10.583082767502933</c:v>
                </c:pt>
                <c:pt idx="951">
                  <c:v>0.41565495918165202</c:v>
                </c:pt>
                <c:pt idx="952">
                  <c:v>-5.8893689053568739E-2</c:v>
                </c:pt>
                <c:pt idx="953">
                  <c:v>10.583082767502933</c:v>
                </c:pt>
                <c:pt idx="954">
                  <c:v>-0.85798099512757209</c:v>
                </c:pt>
                <c:pt idx="955">
                  <c:v>0.22843213617858421</c:v>
                </c:pt>
                <c:pt idx="956">
                  <c:v>0.91253715874966068</c:v>
                </c:pt>
                <c:pt idx="957">
                  <c:v>0.1926450779423961</c:v>
                </c:pt>
                <c:pt idx="958">
                  <c:v>0.17687776208407946</c:v>
                </c:pt>
                <c:pt idx="959">
                  <c:v>-7.6486571760385464</c:v>
                </c:pt>
                <c:pt idx="960">
                  <c:v>1.2410080995037946</c:v>
                </c:pt>
                <c:pt idx="961">
                  <c:v>0.13210353600734506</c:v>
                </c:pt>
                <c:pt idx="962">
                  <c:v>1.5343364276511884</c:v>
                </c:pt>
                <c:pt idx="963">
                  <c:v>0.65041556220977226</c:v>
                </c:pt>
                <c:pt idx="964">
                  <c:v>-13.688286740366143</c:v>
                </c:pt>
                <c:pt idx="965">
                  <c:v>0</c:v>
                </c:pt>
                <c:pt idx="966">
                  <c:v>-0.11061917267993046</c:v>
                </c:pt>
                <c:pt idx="967">
                  <c:v>-10.917123403264748</c:v>
                </c:pt>
                <c:pt idx="968">
                  <c:v>0.23537806293092856</c:v>
                </c:pt>
                <c:pt idx="969">
                  <c:v>0.42786153963642776</c:v>
                </c:pt>
                <c:pt idx="970">
                  <c:v>-6.8386974980250315E-2</c:v>
                </c:pt>
                <c:pt idx="971">
                  <c:v>-0.73696559416620622</c:v>
                </c:pt>
                <c:pt idx="972">
                  <c:v>2.5849625007211565</c:v>
                </c:pt>
                <c:pt idx="973">
                  <c:v>-0.86249647625006509</c:v>
                </c:pt>
                <c:pt idx="974">
                  <c:v>-4.6369963138034334E-2</c:v>
                </c:pt>
                <c:pt idx="975">
                  <c:v>6.0074747521768508E-4</c:v>
                </c:pt>
                <c:pt idx="976">
                  <c:v>0.14199568927977091</c:v>
                </c:pt>
                <c:pt idx="977">
                  <c:v>-3.3947331923338202E-2</c:v>
                </c:pt>
                <c:pt idx="978">
                  <c:v>0.45053618050023009</c:v>
                </c:pt>
                <c:pt idx="979">
                  <c:v>2.5431187710140568</c:v>
                </c:pt>
                <c:pt idx="980">
                  <c:v>-7.0526996200189651E-2</c:v>
                </c:pt>
                <c:pt idx="981">
                  <c:v>-1.1117771131371303</c:v>
                </c:pt>
                <c:pt idx="982">
                  <c:v>0.11633654330006585</c:v>
                </c:pt>
                <c:pt idx="983">
                  <c:v>-7.1129069384385846E-2</c:v>
                </c:pt>
                <c:pt idx="984">
                  <c:v>-0.37350397753974202</c:v>
                </c:pt>
                <c:pt idx="985">
                  <c:v>1.5813602640409608</c:v>
                </c:pt>
                <c:pt idx="986">
                  <c:v>-0.92883648639595962</c:v>
                </c:pt>
                <c:pt idx="987">
                  <c:v>1.53051471669878</c:v>
                </c:pt>
                <c:pt idx="988">
                  <c:v>-10.307200809140809</c:v>
                </c:pt>
                <c:pt idx="989">
                  <c:v>-0.38670877622034927</c:v>
                </c:pt>
                <c:pt idx="990">
                  <c:v>-0.78745536461989951</c:v>
                </c:pt>
                <c:pt idx="991">
                  <c:v>-12.16752268516303</c:v>
                </c:pt>
                <c:pt idx="992">
                  <c:v>0.22627585582367596</c:v>
                </c:pt>
                <c:pt idx="993">
                  <c:v>2.6967047600269359E-2</c:v>
                </c:pt>
                <c:pt idx="994">
                  <c:v>0.20550064193767503</c:v>
                </c:pt>
                <c:pt idx="995">
                  <c:v>0.32740322495351326</c:v>
                </c:pt>
                <c:pt idx="996">
                  <c:v>-0.19425612784838125</c:v>
                </c:pt>
                <c:pt idx="997">
                  <c:v>-0.16317395945123236</c:v>
                </c:pt>
                <c:pt idx="998">
                  <c:v>-0.28379296600059128</c:v>
                </c:pt>
                <c:pt idx="999">
                  <c:v>-6.2749229102717186</c:v>
                </c:pt>
                <c:pt idx="1000">
                  <c:v>-6.0732489820306386</c:v>
                </c:pt>
                <c:pt idx="1001">
                  <c:v>3.9607765644889876</c:v>
                </c:pt>
                <c:pt idx="1002">
                  <c:v>-0.90659006544580523</c:v>
                </c:pt>
                <c:pt idx="1003">
                  <c:v>-1.7500217469916526</c:v>
                </c:pt>
                <c:pt idx="1004">
                  <c:v>-1.6705382324272307</c:v>
                </c:pt>
                <c:pt idx="1005">
                  <c:v>8.0588936890535692</c:v>
                </c:pt>
                <c:pt idx="1006">
                  <c:v>9.5189809291704002</c:v>
                </c:pt>
                <c:pt idx="1007">
                  <c:v>-0.44513953106826293</c:v>
                </c:pt>
                <c:pt idx="1008">
                  <c:v>0.41503749927884398</c:v>
                </c:pt>
                <c:pt idx="1009">
                  <c:v>-3.8819248890528166E-2</c:v>
                </c:pt>
                <c:pt idx="1010">
                  <c:v>0.20765764879742096</c:v>
                </c:pt>
                <c:pt idx="1011">
                  <c:v>0.80645351931607168</c:v>
                </c:pt>
                <c:pt idx="1012">
                  <c:v>-10.059795091795101</c:v>
                </c:pt>
                <c:pt idx="1013">
                  <c:v>0.78438564974437608</c:v>
                </c:pt>
                <c:pt idx="1014">
                  <c:v>0.59863743761823274</c:v>
                </c:pt>
                <c:pt idx="1015">
                  <c:v>0.47107153419317166</c:v>
                </c:pt>
                <c:pt idx="1016">
                  <c:v>-3.1449117054330515</c:v>
                </c:pt>
                <c:pt idx="1017">
                  <c:v>-1.5252429153729719</c:v>
                </c:pt>
                <c:pt idx="1018">
                  <c:v>0.84299088644297326</c:v>
                </c:pt>
                <c:pt idx="1019">
                  <c:v>8.9796670350645841E-2</c:v>
                </c:pt>
                <c:pt idx="1020">
                  <c:v>-8.0606959316875546</c:v>
                </c:pt>
                <c:pt idx="1021">
                  <c:v>-11.989749275462135</c:v>
                </c:pt>
                <c:pt idx="1022">
                  <c:v>-12.059006395201113</c:v>
                </c:pt>
                <c:pt idx="1023">
                  <c:v>1.0878251018294081</c:v>
                </c:pt>
                <c:pt idx="1024">
                  <c:v>6.0732489820306386</c:v>
                </c:pt>
                <c:pt idx="1025">
                  <c:v>1.320125852253377</c:v>
                </c:pt>
                <c:pt idx="1026">
                  <c:v>-0.98924694370312549</c:v>
                </c:pt>
                <c:pt idx="1027">
                  <c:v>9.9662651028771325</c:v>
                </c:pt>
                <c:pt idx="1028">
                  <c:v>-2.9937059013373282</c:v>
                </c:pt>
                <c:pt idx="1029">
                  <c:v>-7.6486571760385464</c:v>
                </c:pt>
                <c:pt idx="1030">
                  <c:v>2.2794233663728267</c:v>
                </c:pt>
                <c:pt idx="1031">
                  <c:v>13.09237175423641</c:v>
                </c:pt>
                <c:pt idx="1032">
                  <c:v>-6.0732489820306386</c:v>
                </c:pt>
                <c:pt idx="1033">
                  <c:v>-0.87082507735908266</c:v>
                </c:pt>
                <c:pt idx="1034">
                  <c:v>-11.644006462681574</c:v>
                </c:pt>
                <c:pt idx="1035">
                  <c:v>-14.510146020155364</c:v>
                </c:pt>
                <c:pt idx="1036">
                  <c:v>-10.759610821875045</c:v>
                </c:pt>
                <c:pt idx="1037">
                  <c:v>0.13123855965783413</c:v>
                </c:pt>
                <c:pt idx="1038">
                  <c:v>4.7478255774494107</c:v>
                </c:pt>
                <c:pt idx="1039">
                  <c:v>0.10415723129129176</c:v>
                </c:pt>
                <c:pt idx="1040">
                  <c:v>-5.8185347211876719</c:v>
                </c:pt>
                <c:pt idx="1041">
                  <c:v>-7.0660891904577721</c:v>
                </c:pt>
                <c:pt idx="1042">
                  <c:v>-1.0622842782543431</c:v>
                </c:pt>
                <c:pt idx="1043">
                  <c:v>-5.707581787385112</c:v>
                </c:pt>
                <c:pt idx="1044">
                  <c:v>1.2684888359259021</c:v>
                </c:pt>
                <c:pt idx="1045">
                  <c:v>0</c:v>
                </c:pt>
                <c:pt idx="1046">
                  <c:v>-4.6007874678828387</c:v>
                </c:pt>
                <c:pt idx="1047">
                  <c:v>-0.32192809488736229</c:v>
                </c:pt>
                <c:pt idx="1048">
                  <c:v>7.6462586799900292</c:v>
                </c:pt>
                <c:pt idx="1049">
                  <c:v>0.62449086490779371</c:v>
                </c:pt>
                <c:pt idx="1050">
                  <c:v>-0.34103691783506673</c:v>
                </c:pt>
                <c:pt idx="1051">
                  <c:v>4.243126527179764</c:v>
                </c:pt>
                <c:pt idx="1052">
                  <c:v>-0.88452278258006412</c:v>
                </c:pt>
                <c:pt idx="1053">
                  <c:v>-0.21818017004953363</c:v>
                </c:pt>
                <c:pt idx="1054">
                  <c:v>0.26793320524663278</c:v>
                </c:pt>
                <c:pt idx="1055">
                  <c:v>-0.12549446096774444</c:v>
                </c:pt>
                <c:pt idx="1056">
                  <c:v>-0.10691520391651207</c:v>
                </c:pt>
                <c:pt idx="1057">
                  <c:v>-0.74058288408688078</c:v>
                </c:pt>
                <c:pt idx="1058">
                  <c:v>-7.0017930015517829E-2</c:v>
                </c:pt>
                <c:pt idx="1059">
                  <c:v>-1.0190727334668739</c:v>
                </c:pt>
                <c:pt idx="1060">
                  <c:v>2.8174791393313119</c:v>
                </c:pt>
                <c:pt idx="1061">
                  <c:v>-11.344295907915818</c:v>
                </c:pt>
                <c:pt idx="1062">
                  <c:v>11.188382790570113</c:v>
                </c:pt>
                <c:pt idx="1063">
                  <c:v>-0.6070406661802209</c:v>
                </c:pt>
                <c:pt idx="1064">
                  <c:v>-2.7136129937514106E-2</c:v>
                </c:pt>
                <c:pt idx="1065">
                  <c:v>0.5673684407064179</c:v>
                </c:pt>
                <c:pt idx="1066">
                  <c:v>-0.24100809950379493</c:v>
                </c:pt>
                <c:pt idx="1067">
                  <c:v>6.5095028221884982E-2</c:v>
                </c:pt>
                <c:pt idx="1068">
                  <c:v>-1.4846038408154143</c:v>
                </c:pt>
                <c:pt idx="1069">
                  <c:v>14.335041363415007</c:v>
                </c:pt>
                <c:pt idx="1070">
                  <c:v>8.0606959316875546</c:v>
                </c:pt>
                <c:pt idx="1071">
                  <c:v>9.803208296052672E-2</c:v>
                </c:pt>
                <c:pt idx="1072">
                  <c:v>0.33816873589457369</c:v>
                </c:pt>
                <c:pt idx="1073">
                  <c:v>-0.84899221190031715</c:v>
                </c:pt>
                <c:pt idx="1074">
                  <c:v>0.15200309344505006</c:v>
                </c:pt>
                <c:pt idx="1075">
                  <c:v>-1.7323042167963436</c:v>
                </c:pt>
                <c:pt idx="1076">
                  <c:v>0.2085866218114176</c:v>
                </c:pt>
                <c:pt idx="1077">
                  <c:v>7.6462586799900292</c:v>
                </c:pt>
                <c:pt idx="1078">
                  <c:v>1.4111379157565549</c:v>
                </c:pt>
                <c:pt idx="1079">
                  <c:v>-9.0606959316875546</c:v>
                </c:pt>
                <c:pt idx="1080">
                  <c:v>0.87167590302446107</c:v>
                </c:pt>
                <c:pt idx="1081">
                  <c:v>2.5599937872308249</c:v>
                </c:pt>
                <c:pt idx="1082">
                  <c:v>0.39334242817952508</c:v>
                </c:pt>
                <c:pt idx="1083">
                  <c:v>0.10333974969268468</c:v>
                </c:pt>
                <c:pt idx="1084">
                  <c:v>6.1400544664143575E-2</c:v>
                </c:pt>
                <c:pt idx="1085">
                  <c:v>0.50404250533758876</c:v>
                </c:pt>
                <c:pt idx="1086">
                  <c:v>8.0606959316875546</c:v>
                </c:pt>
                <c:pt idx="1087">
                  <c:v>-10.307580315927396</c:v>
                </c:pt>
                <c:pt idx="1088">
                  <c:v>1.6734283097459801</c:v>
                </c:pt>
                <c:pt idx="1089">
                  <c:v>9.6444571875092606</c:v>
                </c:pt>
                <c:pt idx="1090">
                  <c:v>0.1277555471983724</c:v>
                </c:pt>
                <c:pt idx="1091">
                  <c:v>9.3815429511845849</c:v>
                </c:pt>
                <c:pt idx="1092">
                  <c:v>-10.917123403264748</c:v>
                </c:pt>
                <c:pt idx="1093">
                  <c:v>7.8374026704586521</c:v>
                </c:pt>
                <c:pt idx="1094">
                  <c:v>-6.0732489820306386</c:v>
                </c:pt>
                <c:pt idx="1095">
                  <c:v>6.3279268355088059</c:v>
                </c:pt>
                <c:pt idx="1096">
                  <c:v>-0.1057946640225966</c:v>
                </c:pt>
                <c:pt idx="1097">
                  <c:v>0.72747414518890852</c:v>
                </c:pt>
                <c:pt idx="1098">
                  <c:v>1.5849625007211561</c:v>
                </c:pt>
                <c:pt idx="1099">
                  <c:v>-0.11547721741993608</c:v>
                </c:pt>
                <c:pt idx="1100">
                  <c:v>0.33162149109120631</c:v>
                </c:pt>
                <c:pt idx="1101">
                  <c:v>0.6880559936852596</c:v>
                </c:pt>
                <c:pt idx="1102">
                  <c:v>-8.3657929046909857E-2</c:v>
                </c:pt>
                <c:pt idx="1103">
                  <c:v>-10.146780789986687</c:v>
                </c:pt>
                <c:pt idx="1104">
                  <c:v>1.0506260730699681</c:v>
                </c:pt>
                <c:pt idx="1105">
                  <c:v>9.5196362528432132</c:v>
                </c:pt>
                <c:pt idx="1106">
                  <c:v>-9.3109404391481479E-2</c:v>
                </c:pt>
                <c:pt idx="1107">
                  <c:v>-0.22789259971353656</c:v>
                </c:pt>
                <c:pt idx="1108">
                  <c:v>0.27301849440641585</c:v>
                </c:pt>
                <c:pt idx="1109">
                  <c:v>0.17508670655809111</c:v>
                </c:pt>
                <c:pt idx="1110">
                  <c:v>-1.6421064078247649</c:v>
                </c:pt>
                <c:pt idx="1111">
                  <c:v>1.3048545815284209</c:v>
                </c:pt>
                <c:pt idx="1112">
                  <c:v>2.5730096979593906</c:v>
                </c:pt>
                <c:pt idx="1113">
                  <c:v>-4.1808927830238396</c:v>
                </c:pt>
                <c:pt idx="1114">
                  <c:v>-2.5995208532944413E-2</c:v>
                </c:pt>
                <c:pt idx="1115">
                  <c:v>0.86372920704649991</c:v>
                </c:pt>
                <c:pt idx="1116">
                  <c:v>0.14543043952156368</c:v>
                </c:pt>
                <c:pt idx="1117">
                  <c:v>-0.45397718854518904</c:v>
                </c:pt>
                <c:pt idx="1118">
                  <c:v>-1.1292830169449661</c:v>
                </c:pt>
                <c:pt idx="1119">
                  <c:v>0.21412480535284761</c:v>
                </c:pt>
                <c:pt idx="1120">
                  <c:v>-7.2116724365412312E-4</c:v>
                </c:pt>
                <c:pt idx="1121">
                  <c:v>0.79141337818858293</c:v>
                </c:pt>
                <c:pt idx="1122">
                  <c:v>-9.8667637673533513</c:v>
                </c:pt>
                <c:pt idx="1123">
                  <c:v>0.16759994849606863</c:v>
                </c:pt>
                <c:pt idx="1124">
                  <c:v>-1.8064535193160716</c:v>
                </c:pt>
                <c:pt idx="1125">
                  <c:v>9.3815429511845849</c:v>
                </c:pt>
                <c:pt idx="1126">
                  <c:v>5.6486571760385464</c:v>
                </c:pt>
                <c:pt idx="1127">
                  <c:v>-0.35509495882256142</c:v>
                </c:pt>
                <c:pt idx="1128">
                  <c:v>-6.9197510359025938E-2</c:v>
                </c:pt>
                <c:pt idx="1129">
                  <c:v>-0.52580339081486793</c:v>
                </c:pt>
                <c:pt idx="1130">
                  <c:v>9.3808217839409309</c:v>
                </c:pt>
                <c:pt idx="1131">
                  <c:v>0.68332763056413259</c:v>
                </c:pt>
                <c:pt idx="1132">
                  <c:v>-0.51490942619123603</c:v>
                </c:pt>
                <c:pt idx="1133">
                  <c:v>-6.5921392945703455E-2</c:v>
                </c:pt>
                <c:pt idx="1134">
                  <c:v>2.3984960485166091E-3</c:v>
                </c:pt>
                <c:pt idx="1135">
                  <c:v>-4.5264733735781638E-2</c:v>
                </c:pt>
                <c:pt idx="1136">
                  <c:v>0.83007499855768774</c:v>
                </c:pt>
                <c:pt idx="1137">
                  <c:v>0.58376275425626512</c:v>
                </c:pt>
                <c:pt idx="1138">
                  <c:v>5.5647846187835261</c:v>
                </c:pt>
                <c:pt idx="1139">
                  <c:v>-11.013089999440444</c:v>
                </c:pt>
                <c:pt idx="1140">
                  <c:v>-0.1819978337428873</c:v>
                </c:pt>
                <c:pt idx="1141">
                  <c:v>7.1458112597307819</c:v>
                </c:pt>
                <c:pt idx="1142">
                  <c:v>6.3457748368417306</c:v>
                </c:pt>
                <c:pt idx="1143">
                  <c:v>-6.9108925261660152</c:v>
                </c:pt>
                <c:pt idx="1144">
                  <c:v>0.58526284318937705</c:v>
                </c:pt>
                <c:pt idx="1145">
                  <c:v>0.6659990728120625</c:v>
                </c:pt>
                <c:pt idx="1146">
                  <c:v>-4.3692338096657197</c:v>
                </c:pt>
                <c:pt idx="1147">
                  <c:v>0.38658105322961561</c:v>
                </c:pt>
                <c:pt idx="1148">
                  <c:v>0.33599007749765947</c:v>
                </c:pt>
                <c:pt idx="1149">
                  <c:v>-4.2538487326831893</c:v>
                </c:pt>
                <c:pt idx="1150">
                  <c:v>2.4045473966651226E-2</c:v>
                </c:pt>
                <c:pt idx="1151">
                  <c:v>-0.39018231059256819</c:v>
                </c:pt>
                <c:pt idx="1152">
                  <c:v>-0.24090725405143365</c:v>
                </c:pt>
                <c:pt idx="1153">
                  <c:v>-11.731460464782433</c:v>
                </c:pt>
                <c:pt idx="1154">
                  <c:v>0.27915407119707086</c:v>
                </c:pt>
                <c:pt idx="1155">
                  <c:v>-0.94269719202711477</c:v>
                </c:pt>
                <c:pt idx="1156">
                  <c:v>-4.5803689613124629E-2</c:v>
                </c:pt>
                <c:pt idx="1157">
                  <c:v>11.759610821875043</c:v>
                </c:pt>
                <c:pt idx="1158">
                  <c:v>8.2462160191973277E-2</c:v>
                </c:pt>
                <c:pt idx="1159">
                  <c:v>-0.72273838524986711</c:v>
                </c:pt>
                <c:pt idx="1160">
                  <c:v>-0.78427130894456287</c:v>
                </c:pt>
                <c:pt idx="1161">
                  <c:v>-7.9999322065219827E-2</c:v>
                </c:pt>
                <c:pt idx="1162">
                  <c:v>9.5419565078682794E-2</c:v>
                </c:pt>
                <c:pt idx="1163">
                  <c:v>0.40525647848625845</c:v>
                </c:pt>
                <c:pt idx="1164">
                  <c:v>-1.2781329770076777</c:v>
                </c:pt>
                <c:pt idx="1165">
                  <c:v>0.3677317845004871</c:v>
                </c:pt>
                <c:pt idx="1166">
                  <c:v>0.1899709436440703</c:v>
                </c:pt>
                <c:pt idx="1167">
                  <c:v>0.29218075149331013</c:v>
                </c:pt>
                <c:pt idx="1168">
                  <c:v>0.34103691783506718</c:v>
                </c:pt>
                <c:pt idx="1169">
                  <c:v>-0.68419511891103812</c:v>
                </c:pt>
                <c:pt idx="1170">
                  <c:v>1.6872125589691067</c:v>
                </c:pt>
                <c:pt idx="1171">
                  <c:v>0.95725035254066271</c:v>
                </c:pt>
                <c:pt idx="1172">
                  <c:v>-2.9927684307689244</c:v>
                </c:pt>
                <c:pt idx="1173">
                  <c:v>0.51326103536696721</c:v>
                </c:pt>
                <c:pt idx="1174">
                  <c:v>-2.3147325934831584</c:v>
                </c:pt>
                <c:pt idx="1175">
                  <c:v>9.965784284662087</c:v>
                </c:pt>
                <c:pt idx="1176">
                  <c:v>-0.82597060022495083</c:v>
                </c:pt>
                <c:pt idx="1177">
                  <c:v>-2.2223924213364481</c:v>
                </c:pt>
                <c:pt idx="1178">
                  <c:v>3.1570079000869417E-2</c:v>
                </c:pt>
                <c:pt idx="1179">
                  <c:v>0.31381544910004294</c:v>
                </c:pt>
                <c:pt idx="1180">
                  <c:v>-5.2467419894135711E-2</c:v>
                </c:pt>
                <c:pt idx="1181">
                  <c:v>0</c:v>
                </c:pt>
                <c:pt idx="1182">
                  <c:v>0.85822971421117922</c:v>
                </c:pt>
                <c:pt idx="1183">
                  <c:v>2.5849625007211561</c:v>
                </c:pt>
                <c:pt idx="1184">
                  <c:v>-0.12285674778553365</c:v>
                </c:pt>
                <c:pt idx="1185">
                  <c:v>8.8781513464531846E-3</c:v>
                </c:pt>
                <c:pt idx="1186">
                  <c:v>-5.8298640564666944E-2</c:v>
                </c:pt>
                <c:pt idx="1187">
                  <c:v>0.55254102302877905</c:v>
                </c:pt>
                <c:pt idx="1188">
                  <c:v>0.1332665308634641</c:v>
                </c:pt>
                <c:pt idx="1189">
                  <c:v>-0.11374216604918828</c:v>
                </c:pt>
                <c:pt idx="1190">
                  <c:v>0.34692247435423201</c:v>
                </c:pt>
                <c:pt idx="1191">
                  <c:v>-0.22039006842530023</c:v>
                </c:pt>
                <c:pt idx="1192">
                  <c:v>-11.451382851019591</c:v>
                </c:pt>
                <c:pt idx="1193">
                  <c:v>-0.63728682875707776</c:v>
                </c:pt>
                <c:pt idx="1194">
                  <c:v>-0.11825931560168704</c:v>
                </c:pt>
                <c:pt idx="1195">
                  <c:v>-0.17575408024450989</c:v>
                </c:pt>
                <c:pt idx="1196">
                  <c:v>7.0660891904577738</c:v>
                </c:pt>
                <c:pt idx="1197">
                  <c:v>-0.7004397181410924</c:v>
                </c:pt>
                <c:pt idx="1198">
                  <c:v>0.30860056324037</c:v>
                </c:pt>
                <c:pt idx="1199">
                  <c:v>-2.2854022188622487</c:v>
                </c:pt>
                <c:pt idx="1200">
                  <c:v>9.2304207950923818</c:v>
                </c:pt>
                <c:pt idx="1201">
                  <c:v>9.229619965185119</c:v>
                </c:pt>
                <c:pt idx="1202">
                  <c:v>-0.30400618689009967</c:v>
                </c:pt>
                <c:pt idx="1203">
                  <c:v>-0.29344571872988784</c:v>
                </c:pt>
                <c:pt idx="1204">
                  <c:v>0.13750352374993532</c:v>
                </c:pt>
                <c:pt idx="1205">
                  <c:v>-4.8342243178928108E-2</c:v>
                </c:pt>
                <c:pt idx="1206">
                  <c:v>0.12683002223548254</c:v>
                </c:pt>
                <c:pt idx="1207">
                  <c:v>0.21501289097085052</c:v>
                </c:pt>
                <c:pt idx="1208">
                  <c:v>0.79210714835866736</c:v>
                </c:pt>
                <c:pt idx="1209">
                  <c:v>0.46133115155277893</c:v>
                </c:pt>
                <c:pt idx="1210">
                  <c:v>0.14059833017280038</c:v>
                </c:pt>
                <c:pt idx="1211">
                  <c:v>-0.15816188632382561</c:v>
                </c:pt>
                <c:pt idx="1212">
                  <c:v>-0.1616383902573518</c:v>
                </c:pt>
                <c:pt idx="1213">
                  <c:v>8.3837042924740537</c:v>
                </c:pt>
                <c:pt idx="1214">
                  <c:v>-3.3166863935198965E-2</c:v>
                </c:pt>
                <c:pt idx="1215">
                  <c:v>-0.30411568520451532</c:v>
                </c:pt>
                <c:pt idx="1216">
                  <c:v>-0.79295554299698845</c:v>
                </c:pt>
                <c:pt idx="1217">
                  <c:v>-0.20533782993306937</c:v>
                </c:pt>
                <c:pt idx="1218">
                  <c:v>-0.51354304423126895</c:v>
                </c:pt>
                <c:pt idx="1219">
                  <c:v>-3.1571718130617441</c:v>
                </c:pt>
                <c:pt idx="1220">
                  <c:v>-2.7753747608318937</c:v>
                </c:pt>
                <c:pt idx="1221">
                  <c:v>0.52415922165895645</c:v>
                </c:pt>
                <c:pt idx="1222">
                  <c:v>3.2034265038149176E-16</c:v>
                </c:pt>
                <c:pt idx="1223">
                  <c:v>-0.81123835654483201</c:v>
                </c:pt>
                <c:pt idx="1224">
                  <c:v>0.65235751313355073</c:v>
                </c:pt>
                <c:pt idx="1225">
                  <c:v>-7.6486571760385464</c:v>
                </c:pt>
                <c:pt idx="1226">
                  <c:v>7.6486571760385464</c:v>
                </c:pt>
                <c:pt idx="1227">
                  <c:v>-2.0564911988382639</c:v>
                </c:pt>
                <c:pt idx="1228">
                  <c:v>1.9050883529745331</c:v>
                </c:pt>
                <c:pt idx="1229">
                  <c:v>1.9708904113702796</c:v>
                </c:pt>
                <c:pt idx="1230">
                  <c:v>-4.1602000583428791E-2</c:v>
                </c:pt>
                <c:pt idx="1231">
                  <c:v>10.582769240382088</c:v>
                </c:pt>
                <c:pt idx="1232">
                  <c:v>0.31577586790576723</c:v>
                </c:pt>
                <c:pt idx="1233">
                  <c:v>-6.0732489820306386</c:v>
                </c:pt>
                <c:pt idx="1234">
                  <c:v>1.6147098441152081</c:v>
                </c:pt>
                <c:pt idx="1235">
                  <c:v>-9.0597950917951025</c:v>
                </c:pt>
                <c:pt idx="1236">
                  <c:v>-11.644006462681574</c:v>
                </c:pt>
                <c:pt idx="1237">
                  <c:v>-0.21572869105543688</c:v>
                </c:pt>
                <c:pt idx="1238">
                  <c:v>-1.8104900809318825</c:v>
                </c:pt>
                <c:pt idx="1239">
                  <c:v>0.86314913178749708</c:v>
                </c:pt>
                <c:pt idx="1240">
                  <c:v>6.2029400586702756</c:v>
                </c:pt>
                <c:pt idx="1241">
                  <c:v>-0.62263291868721138</c:v>
                </c:pt>
                <c:pt idx="1242">
                  <c:v>4.7149210948458231</c:v>
                </c:pt>
                <c:pt idx="1243">
                  <c:v>-0.52083216330144055</c:v>
                </c:pt>
                <c:pt idx="1244">
                  <c:v>-10.703326841459814</c:v>
                </c:pt>
                <c:pt idx="1245">
                  <c:v>-4.2026260266206233E-2</c:v>
                </c:pt>
                <c:pt idx="1246">
                  <c:v>7.6462586799900292</c:v>
                </c:pt>
                <c:pt idx="1247">
                  <c:v>2.452231913406893E-2</c:v>
                </c:pt>
                <c:pt idx="1248">
                  <c:v>-11.941658995526698</c:v>
                </c:pt>
                <c:pt idx="1249">
                  <c:v>0.17283659686221581</c:v>
                </c:pt>
                <c:pt idx="1250">
                  <c:v>0.12928301694496647</c:v>
                </c:pt>
                <c:pt idx="1251">
                  <c:v>-4.7766418930727639E-2</c:v>
                </c:pt>
                <c:pt idx="1252">
                  <c:v>1.3298477581836006</c:v>
                </c:pt>
                <c:pt idx="1253">
                  <c:v>-6.9068905956085187</c:v>
                </c:pt>
                <c:pt idx="1254">
                  <c:v>-7.2605275502232196</c:v>
                </c:pt>
                <c:pt idx="1255">
                  <c:v>-6.9068905956085187</c:v>
                </c:pt>
                <c:pt idx="1256">
                  <c:v>-6.9068905956085187</c:v>
                </c:pt>
                <c:pt idx="1257">
                  <c:v>-6.9068905956085187</c:v>
                </c:pt>
                <c:pt idx="1258">
                  <c:v>-7.1963972128035039</c:v>
                </c:pt>
                <c:pt idx="1259">
                  <c:v>2.4528917387126286</c:v>
                </c:pt>
                <c:pt idx="1260">
                  <c:v>1.3625700793847082</c:v>
                </c:pt>
                <c:pt idx="1261">
                  <c:v>-8.0624959257337636</c:v>
                </c:pt>
                <c:pt idx="1262">
                  <c:v>-0.34843845966248438</c:v>
                </c:pt>
                <c:pt idx="1263">
                  <c:v>-0.84359844265743333</c:v>
                </c:pt>
                <c:pt idx="1264">
                  <c:v>-0.43928504552552106</c:v>
                </c:pt>
                <c:pt idx="1265">
                  <c:v>-1.4594316186372969</c:v>
                </c:pt>
                <c:pt idx="1266">
                  <c:v>1.1689240334975659</c:v>
                </c:pt>
                <c:pt idx="1267">
                  <c:v>-7.0660891904577721</c:v>
                </c:pt>
                <c:pt idx="1268">
                  <c:v>0.53594099064030198</c:v>
                </c:pt>
                <c:pt idx="1269">
                  <c:v>10.703326841459814</c:v>
                </c:pt>
                <c:pt idx="1270">
                  <c:v>0.64604945011379222</c:v>
                </c:pt>
                <c:pt idx="1271">
                  <c:v>0.32192809488736235</c:v>
                </c:pt>
                <c:pt idx="1272">
                  <c:v>-0.14992692819699274</c:v>
                </c:pt>
                <c:pt idx="1273">
                  <c:v>-0.95569677338316672</c:v>
                </c:pt>
                <c:pt idx="1274">
                  <c:v>-9.0606959316875546</c:v>
                </c:pt>
                <c:pt idx="1275">
                  <c:v>-0.78107559725875508</c:v>
                </c:pt>
                <c:pt idx="1276">
                  <c:v>1.5556718927705449</c:v>
                </c:pt>
                <c:pt idx="1277">
                  <c:v>-6.7114195858537409E-2</c:v>
                </c:pt>
                <c:pt idx="1278">
                  <c:v>-5.9297183683771897E-2</c:v>
                </c:pt>
                <c:pt idx="1279">
                  <c:v>-4.8826430493618416</c:v>
                </c:pt>
                <c:pt idx="1280">
                  <c:v>-0.75207248655641445</c:v>
                </c:pt>
                <c:pt idx="1281">
                  <c:v>-2.4121379516107226</c:v>
                </c:pt>
                <c:pt idx="1282">
                  <c:v>-0.39062966248804426</c:v>
                </c:pt>
                <c:pt idx="1283">
                  <c:v>0.9938081662857321</c:v>
                </c:pt>
                <c:pt idx="1284">
                  <c:v>0.2740334047830511</c:v>
                </c:pt>
                <c:pt idx="1285">
                  <c:v>-0.99897060642019497</c:v>
                </c:pt>
                <c:pt idx="1286">
                  <c:v>-11.268542000300123</c:v>
                </c:pt>
                <c:pt idx="1287">
                  <c:v>0.99794047782170603</c:v>
                </c:pt>
                <c:pt idx="1288">
                  <c:v>8.2358793126318979</c:v>
                </c:pt>
                <c:pt idx="1289">
                  <c:v>-0.23840473932507872</c:v>
                </c:pt>
                <c:pt idx="1290">
                  <c:v>0.91753783980802728</c:v>
                </c:pt>
                <c:pt idx="1291">
                  <c:v>-5.0941742634564227</c:v>
                </c:pt>
                <c:pt idx="1292">
                  <c:v>-0.35845397091247633</c:v>
                </c:pt>
                <c:pt idx="1293">
                  <c:v>-3.1090315014770145</c:v>
                </c:pt>
                <c:pt idx="1294">
                  <c:v>2.4150374992788439</c:v>
                </c:pt>
                <c:pt idx="1295">
                  <c:v>1.4150374992788439</c:v>
                </c:pt>
                <c:pt idx="1296">
                  <c:v>0.70721825077215406</c:v>
                </c:pt>
                <c:pt idx="1297">
                  <c:v>-8.3837042924740537</c:v>
                </c:pt>
                <c:pt idx="1298">
                  <c:v>0.13632147121278015</c:v>
                </c:pt>
                <c:pt idx="1299">
                  <c:v>1.0751343300607794</c:v>
                </c:pt>
                <c:pt idx="1300">
                  <c:v>8.0588936890535692</c:v>
                </c:pt>
                <c:pt idx="1301">
                  <c:v>3.0440553495251126</c:v>
                </c:pt>
                <c:pt idx="1302">
                  <c:v>0.36234122547545772</c:v>
                </c:pt>
                <c:pt idx="1303">
                  <c:v>-4.5819961712031603</c:v>
                </c:pt>
                <c:pt idx="1304">
                  <c:v>8.0624959257337636</c:v>
                </c:pt>
                <c:pt idx="1305">
                  <c:v>0.14135584924554159</c:v>
                </c:pt>
                <c:pt idx="1306">
                  <c:v>-9.3822637581148367</c:v>
                </c:pt>
                <c:pt idx="1307">
                  <c:v>9.9662651028771325</c:v>
                </c:pt>
                <c:pt idx="1308">
                  <c:v>-1.2996354202689084</c:v>
                </c:pt>
                <c:pt idx="1309">
                  <c:v>-0.75014098291393949</c:v>
                </c:pt>
                <c:pt idx="1310">
                  <c:v>2.4385146511092768</c:v>
                </c:pt>
                <c:pt idx="1311">
                  <c:v>-0.62148837674627044</c:v>
                </c:pt>
                <c:pt idx="1312">
                  <c:v>6.7769817338072122E-2</c:v>
                </c:pt>
                <c:pt idx="1313">
                  <c:v>1.5669815960565669</c:v>
                </c:pt>
                <c:pt idx="1314">
                  <c:v>0.40808473863707706</c:v>
                </c:pt>
                <c:pt idx="1315">
                  <c:v>1.7947559484287241</c:v>
                </c:pt>
                <c:pt idx="1316">
                  <c:v>0.545434136534519</c:v>
                </c:pt>
                <c:pt idx="1317">
                  <c:v>-0.58496250072115585</c:v>
                </c:pt>
                <c:pt idx="1318">
                  <c:v>-1.9385994553358568</c:v>
                </c:pt>
                <c:pt idx="1319">
                  <c:v>-0.7554164462723777</c:v>
                </c:pt>
                <c:pt idx="1320">
                  <c:v>0.59263642860657706</c:v>
                </c:pt>
                <c:pt idx="1321">
                  <c:v>-8.6414751817472865E-2</c:v>
                </c:pt>
                <c:pt idx="1322">
                  <c:v>0.34792330342030708</c:v>
                </c:pt>
                <c:pt idx="1323">
                  <c:v>1.1918675543229895</c:v>
                </c:pt>
                <c:pt idx="1324">
                  <c:v>-1.1110313123887441</c:v>
                </c:pt>
                <c:pt idx="1325">
                  <c:v>-0.32120836674028824</c:v>
                </c:pt>
                <c:pt idx="1326">
                  <c:v>-1.7040151723649195</c:v>
                </c:pt>
                <c:pt idx="1327">
                  <c:v>0.66481580841037091</c:v>
                </c:pt>
                <c:pt idx="1328">
                  <c:v>-0.37114106936603874</c:v>
                </c:pt>
                <c:pt idx="1329">
                  <c:v>-1</c:v>
                </c:pt>
                <c:pt idx="1330">
                  <c:v>-0.22948184612276717</c:v>
                </c:pt>
                <c:pt idx="1331">
                  <c:v>0.77595972578207006</c:v>
                </c:pt>
                <c:pt idx="1332">
                  <c:v>0.12409446344869489</c:v>
                </c:pt>
                <c:pt idx="1333">
                  <c:v>0.98541667685556322</c:v>
                </c:pt>
                <c:pt idx="1334">
                  <c:v>-1.1675999484960689</c:v>
                </c:pt>
                <c:pt idx="1335">
                  <c:v>-12.344480856963042</c:v>
                </c:pt>
                <c:pt idx="1336">
                  <c:v>-3.6355885737911242</c:v>
                </c:pt>
                <c:pt idx="1337">
                  <c:v>-1.069839899835006</c:v>
                </c:pt>
                <c:pt idx="1338">
                  <c:v>-9.2304207950923818</c:v>
                </c:pt>
                <c:pt idx="1339">
                  <c:v>7.583141295964628E-2</c:v>
                </c:pt>
                <c:pt idx="1340">
                  <c:v>5.294887994895902E-2</c:v>
                </c:pt>
                <c:pt idx="1341">
                  <c:v>0.85561009066482552</c:v>
                </c:pt>
                <c:pt idx="1342">
                  <c:v>-0.25218702359680134</c:v>
                </c:pt>
                <c:pt idx="1343">
                  <c:v>-11.416621621364193</c:v>
                </c:pt>
                <c:pt idx="1344">
                  <c:v>-0.52083216330144055</c:v>
                </c:pt>
                <c:pt idx="1345">
                  <c:v>4.2271126243254411</c:v>
                </c:pt>
                <c:pt idx="1346">
                  <c:v>-6.9332021108355707E-2</c:v>
                </c:pt>
                <c:pt idx="1347">
                  <c:v>8.6039831066691261E-2</c:v>
                </c:pt>
                <c:pt idx="1348">
                  <c:v>-2.4384158626959227E-2</c:v>
                </c:pt>
                <c:pt idx="1349">
                  <c:v>-1.0666876943529616E-3</c:v>
                </c:pt>
                <c:pt idx="1350">
                  <c:v>-0.11281044724689458</c:v>
                </c:pt>
                <c:pt idx="1351">
                  <c:v>-0.70043971814109218</c:v>
                </c:pt>
                <c:pt idx="1352">
                  <c:v>-3.3166863935199124E-2</c:v>
                </c:pt>
                <c:pt idx="1353">
                  <c:v>0.23401150460328127</c:v>
                </c:pt>
                <c:pt idx="1354">
                  <c:v>0.15686884861686606</c:v>
                </c:pt>
                <c:pt idx="1355">
                  <c:v>-7.8711976014041063E-2</c:v>
                </c:pt>
                <c:pt idx="1356">
                  <c:v>0.1658507399350555</c:v>
                </c:pt>
                <c:pt idx="1357">
                  <c:v>0.38027208111816724</c:v>
                </c:pt>
                <c:pt idx="1358">
                  <c:v>-0.38259824028184747</c:v>
                </c:pt>
                <c:pt idx="1359">
                  <c:v>-1.2630344058337941</c:v>
                </c:pt>
                <c:pt idx="1360">
                  <c:v>0.87386812018160576</c:v>
                </c:pt>
                <c:pt idx="1361">
                  <c:v>0.99974239888497074</c:v>
                </c:pt>
                <c:pt idx="1362">
                  <c:v>8.0624959257337636</c:v>
                </c:pt>
                <c:pt idx="1363">
                  <c:v>0.79320443371457039</c:v>
                </c:pt>
                <c:pt idx="1364">
                  <c:v>-0.80581220755570304</c:v>
                </c:pt>
                <c:pt idx="1365">
                  <c:v>-3.9801008057974693E-2</c:v>
                </c:pt>
                <c:pt idx="1366">
                  <c:v>2.8001594206534</c:v>
                </c:pt>
                <c:pt idx="1367">
                  <c:v>1.0740005814437767</c:v>
                </c:pt>
                <c:pt idx="1368">
                  <c:v>0.1480986389891342</c:v>
                </c:pt>
                <c:pt idx="1369">
                  <c:v>-1.4763375919609232</c:v>
                </c:pt>
                <c:pt idx="1370">
                  <c:v>0.14937762403822671</c:v>
                </c:pt>
                <c:pt idx="1371">
                  <c:v>0.14974711950468206</c:v>
                </c:pt>
                <c:pt idx="1372">
                  <c:v>0.93540647349199924</c:v>
                </c:pt>
                <c:pt idx="1373">
                  <c:v>0.50197313605012428</c:v>
                </c:pt>
                <c:pt idx="1374">
                  <c:v>0.14037265636455232</c:v>
                </c:pt>
                <c:pt idx="1375">
                  <c:v>-10.381182412624446</c:v>
                </c:pt>
                <c:pt idx="1376">
                  <c:v>-3.2034265038149176E-16</c:v>
                </c:pt>
                <c:pt idx="1377">
                  <c:v>0.83650126771712063</c:v>
                </c:pt>
                <c:pt idx="1378">
                  <c:v>0.52491511705121696</c:v>
                </c:pt>
                <c:pt idx="1379">
                  <c:v>-0.73696559416620588</c:v>
                </c:pt>
                <c:pt idx="1380">
                  <c:v>-0.30179044931628607</c:v>
                </c:pt>
                <c:pt idx="1381">
                  <c:v>0.59886331753741795</c:v>
                </c:pt>
                <c:pt idx="1382">
                  <c:v>-1.1039509640389087</c:v>
                </c:pt>
                <c:pt idx="1383">
                  <c:v>-5.4447784022376468E-2</c:v>
                </c:pt>
                <c:pt idx="1384">
                  <c:v>-7.0660891904577721</c:v>
                </c:pt>
                <c:pt idx="1385">
                  <c:v>-1.4256988234283927</c:v>
                </c:pt>
                <c:pt idx="1386">
                  <c:v>5.7548875021634682</c:v>
                </c:pt>
                <c:pt idx="1387">
                  <c:v>2.0443941193584534</c:v>
                </c:pt>
                <c:pt idx="1388">
                  <c:v>1.5718888629084546</c:v>
                </c:pt>
                <c:pt idx="1389">
                  <c:v>5.5424393979847192E-2</c:v>
                </c:pt>
                <c:pt idx="1390">
                  <c:v>-0.24635566468716377</c:v>
                </c:pt>
                <c:pt idx="1391">
                  <c:v>-0.25305659463821761</c:v>
                </c:pt>
                <c:pt idx="1392">
                  <c:v>7.6445773570183784</c:v>
                </c:pt>
                <c:pt idx="1393">
                  <c:v>-1.7369655941662061</c:v>
                </c:pt>
                <c:pt idx="1394">
                  <c:v>1.7328857751460391</c:v>
                </c:pt>
                <c:pt idx="1395">
                  <c:v>-1.4150374992788437</c:v>
                </c:pt>
                <c:pt idx="1396">
                  <c:v>-8.3837042924740537</c:v>
                </c:pt>
                <c:pt idx="1397">
                  <c:v>-11.146568675740786</c:v>
                </c:pt>
                <c:pt idx="1398">
                  <c:v>8.6317780213276352E-2</c:v>
                </c:pt>
                <c:pt idx="1399">
                  <c:v>0.28950661719498505</c:v>
                </c:pt>
                <c:pt idx="1400">
                  <c:v>0.18286405714981044</c:v>
                </c:pt>
                <c:pt idx="1401">
                  <c:v>0.70165872543025332</c:v>
                </c:pt>
                <c:pt idx="1402">
                  <c:v>0.81444434684392353</c:v>
                </c:pt>
                <c:pt idx="1403">
                  <c:v>-0.19264507794239608</c:v>
                </c:pt>
                <c:pt idx="1404">
                  <c:v>-0.73696559416620588</c:v>
                </c:pt>
                <c:pt idx="1405">
                  <c:v>2.8594891856195726E-2</c:v>
                </c:pt>
                <c:pt idx="1406">
                  <c:v>15.807094926380511</c:v>
                </c:pt>
                <c:pt idx="1407">
                  <c:v>-8.0624959257337636</c:v>
                </c:pt>
                <c:pt idx="1408">
                  <c:v>-13.493563612476221</c:v>
                </c:pt>
                <c:pt idx="1409">
                  <c:v>8.3822637581148367</c:v>
                </c:pt>
                <c:pt idx="1410">
                  <c:v>7.8002512001273172E-2</c:v>
                </c:pt>
                <c:pt idx="1411">
                  <c:v>-1.4409161311044494</c:v>
                </c:pt>
                <c:pt idx="1412">
                  <c:v>-9.3109404391480965E-2</c:v>
                </c:pt>
                <c:pt idx="1413">
                  <c:v>11.268542000300123</c:v>
                </c:pt>
                <c:pt idx="1414">
                  <c:v>0.30306906763604657</c:v>
                </c:pt>
                <c:pt idx="1415">
                  <c:v>2.0379294556323226</c:v>
                </c:pt>
                <c:pt idx="1416">
                  <c:v>-18.638211983976493</c:v>
                </c:pt>
                <c:pt idx="1417">
                  <c:v>-0.80026131984701443</c:v>
                </c:pt>
                <c:pt idx="1418">
                  <c:v>2.7992476844080305</c:v>
                </c:pt>
                <c:pt idx="1419">
                  <c:v>0.31037513790704441</c:v>
                </c:pt>
                <c:pt idx="1420">
                  <c:v>9.2053880162619936E-2</c:v>
                </c:pt>
                <c:pt idx="1421">
                  <c:v>0.24392558288608912</c:v>
                </c:pt>
                <c:pt idx="1422">
                  <c:v>-0.59874945245123201</c:v>
                </c:pt>
                <c:pt idx="1423">
                  <c:v>-6.1692322406242221E-2</c:v>
                </c:pt>
                <c:pt idx="1424">
                  <c:v>1.1255308820838588</c:v>
                </c:pt>
                <c:pt idx="1425">
                  <c:v>-4.6921047387492573E-2</c:v>
                </c:pt>
                <c:pt idx="1426">
                  <c:v>-0.34495906354270356</c:v>
                </c:pt>
                <c:pt idx="1427">
                  <c:v>9.7926420689257263E-2</c:v>
                </c:pt>
                <c:pt idx="1428">
                  <c:v>0.21818017004953341</c:v>
                </c:pt>
                <c:pt idx="1429">
                  <c:v>8.6462586799900301</c:v>
                </c:pt>
                <c:pt idx="1430">
                  <c:v>-11.451382851019591</c:v>
                </c:pt>
                <c:pt idx="1431">
                  <c:v>-0.38214561772146921</c:v>
                </c:pt>
                <c:pt idx="1432">
                  <c:v>-1.4854268271702415</c:v>
                </c:pt>
                <c:pt idx="1433">
                  <c:v>1</c:v>
                </c:pt>
                <c:pt idx="1434">
                  <c:v>8.8683081332894673</c:v>
                </c:pt>
                <c:pt idx="1435">
                  <c:v>-0.67662993093873125</c:v>
                </c:pt>
                <c:pt idx="1436">
                  <c:v>-12.688323170679158</c:v>
                </c:pt>
                <c:pt idx="1437">
                  <c:v>11.381002109550927</c:v>
                </c:pt>
                <c:pt idx="1438">
                  <c:v>9.5157233040340336E-2</c:v>
                </c:pt>
                <c:pt idx="1439">
                  <c:v>0.57074864150145543</c:v>
                </c:pt>
                <c:pt idx="1440">
                  <c:v>-0.58556274830247523</c:v>
                </c:pt>
                <c:pt idx="1441">
                  <c:v>0.23562824849314185</c:v>
                </c:pt>
                <c:pt idx="1442">
                  <c:v>-0.91753783980802739</c:v>
                </c:pt>
                <c:pt idx="1443">
                  <c:v>14.151650829973422</c:v>
                </c:pt>
                <c:pt idx="1444">
                  <c:v>-5.8244284354165456</c:v>
                </c:pt>
                <c:pt idx="1445">
                  <c:v>-1.7369655941662061</c:v>
                </c:pt>
                <c:pt idx="1446">
                  <c:v>-0.26303440583379378</c:v>
                </c:pt>
                <c:pt idx="1447">
                  <c:v>1.144389909335175</c:v>
                </c:pt>
                <c:pt idx="1448">
                  <c:v>-2.4102365130150227</c:v>
                </c:pt>
                <c:pt idx="1449">
                  <c:v>5.9228321394775394</c:v>
                </c:pt>
                <c:pt idx="1450">
                  <c:v>0.71866797454909914</c:v>
                </c:pt>
                <c:pt idx="1451">
                  <c:v>0.15432814639129402</c:v>
                </c:pt>
                <c:pt idx="1452">
                  <c:v>-0.39273883217006955</c:v>
                </c:pt>
                <c:pt idx="1453">
                  <c:v>0.26423615104354692</c:v>
                </c:pt>
                <c:pt idx="1454">
                  <c:v>-4.4254462043023306</c:v>
                </c:pt>
                <c:pt idx="1455">
                  <c:v>3.7298541422975368E-2</c:v>
                </c:pt>
                <c:pt idx="1456">
                  <c:v>0.12495827043082117</c:v>
                </c:pt>
                <c:pt idx="1457">
                  <c:v>0.79141337818858237</c:v>
                </c:pt>
                <c:pt idx="1458">
                  <c:v>0.32192809488736263</c:v>
                </c:pt>
                <c:pt idx="1459">
                  <c:v>0.16002654037607411</c:v>
                </c:pt>
                <c:pt idx="1460">
                  <c:v>-2.0594329135191578</c:v>
                </c:pt>
                <c:pt idx="1461">
                  <c:v>0.25550073314838617</c:v>
                </c:pt>
                <c:pt idx="1462">
                  <c:v>-1.6017132519074588E-16</c:v>
                </c:pt>
                <c:pt idx="1463">
                  <c:v>3.0522299587725574</c:v>
                </c:pt>
                <c:pt idx="1464">
                  <c:v>2.0356239097307212</c:v>
                </c:pt>
                <c:pt idx="1465">
                  <c:v>-0.38775519159550187</c:v>
                </c:pt>
                <c:pt idx="1466">
                  <c:v>-0.14543043952156406</c:v>
                </c:pt>
                <c:pt idx="1467">
                  <c:v>1.3536369546147002</c:v>
                </c:pt>
                <c:pt idx="1468">
                  <c:v>-9.6444571875092606</c:v>
                </c:pt>
                <c:pt idx="1469">
                  <c:v>9.0597950917951025</c:v>
                </c:pt>
                <c:pt idx="1470">
                  <c:v>12.344388385403166</c:v>
                </c:pt>
                <c:pt idx="1471">
                  <c:v>3.5083412191182437</c:v>
                </c:pt>
                <c:pt idx="1472">
                  <c:v>0.29171967358121864</c:v>
                </c:pt>
                <c:pt idx="1473">
                  <c:v>-10.644156719937438</c:v>
                </c:pt>
                <c:pt idx="1474">
                  <c:v>-2.7672065854634931</c:v>
                </c:pt>
                <c:pt idx="1475">
                  <c:v>-0.31711107858958665</c:v>
                </c:pt>
                <c:pt idx="1476">
                  <c:v>-6.5453061488616043E-2</c:v>
                </c:pt>
                <c:pt idx="1477">
                  <c:v>0.12658049656514325</c:v>
                </c:pt>
                <c:pt idx="1478">
                  <c:v>-1.0569558848120759</c:v>
                </c:pt>
                <c:pt idx="1479">
                  <c:v>1.3075728019102923</c:v>
                </c:pt>
                <c:pt idx="1480">
                  <c:v>1.2642361510435469</c:v>
                </c:pt>
                <c:pt idx="1481">
                  <c:v>-0.17508670655809114</c:v>
                </c:pt>
                <c:pt idx="1482">
                  <c:v>0.24035896786589692</c:v>
                </c:pt>
                <c:pt idx="1483">
                  <c:v>-5.6034034914327867E-2</c:v>
                </c:pt>
                <c:pt idx="1484">
                  <c:v>9.6450579349844787</c:v>
                </c:pt>
                <c:pt idx="1485">
                  <c:v>8.3416008187637489E-2</c:v>
                </c:pt>
                <c:pt idx="1486">
                  <c:v>0.18876164345516763</c:v>
                </c:pt>
                <c:pt idx="1487">
                  <c:v>0.70965824817047074</c:v>
                </c:pt>
                <c:pt idx="1488">
                  <c:v>-7.5027045408023657E-2</c:v>
                </c:pt>
                <c:pt idx="1489">
                  <c:v>-1.2784726566972184</c:v>
                </c:pt>
                <c:pt idx="1490">
                  <c:v>-8.0624959257337636</c:v>
                </c:pt>
                <c:pt idx="1491">
                  <c:v>3.8999355233425916</c:v>
                </c:pt>
                <c:pt idx="1492">
                  <c:v>-4.2369928864705447E-3</c:v>
                </c:pt>
                <c:pt idx="1493">
                  <c:v>0.10893437155316395</c:v>
                </c:pt>
                <c:pt idx="1494">
                  <c:v>0.49707539978803911</c:v>
                </c:pt>
                <c:pt idx="1495">
                  <c:v>0.10733404411132184</c:v>
                </c:pt>
                <c:pt idx="1496">
                  <c:v>0.16143250636498102</c:v>
                </c:pt>
                <c:pt idx="1497">
                  <c:v>0.14022387975562173</c:v>
                </c:pt>
                <c:pt idx="1498">
                  <c:v>12.502003002388932</c:v>
                </c:pt>
                <c:pt idx="1499">
                  <c:v>-9.1147888058195611E-2</c:v>
                </c:pt>
                <c:pt idx="1500">
                  <c:v>8.9659154327955246</c:v>
                </c:pt>
                <c:pt idx="1501">
                  <c:v>3.4525639652156168</c:v>
                </c:pt>
                <c:pt idx="1502">
                  <c:v>0.10922906975475839</c:v>
                </c:pt>
                <c:pt idx="1503">
                  <c:v>-16.540698165098757</c:v>
                </c:pt>
                <c:pt idx="1504">
                  <c:v>-1.363085419644122</c:v>
                </c:pt>
                <c:pt idx="1505">
                  <c:v>-6.3279268355088059</c:v>
                </c:pt>
                <c:pt idx="1506">
                  <c:v>8.8564255286255307</c:v>
                </c:pt>
                <c:pt idx="1507">
                  <c:v>-7.6171680485404139E-2</c:v>
                </c:pt>
                <c:pt idx="1508">
                  <c:v>-0.74542717291440208</c:v>
                </c:pt>
                <c:pt idx="1509">
                  <c:v>-9.5189809291704002</c:v>
                </c:pt>
                <c:pt idx="1510">
                  <c:v>11.188382790570113</c:v>
                </c:pt>
                <c:pt idx="1511">
                  <c:v>-2.3467124062329194</c:v>
                </c:pt>
                <c:pt idx="1512">
                  <c:v>-9.5183253076908656</c:v>
                </c:pt>
                <c:pt idx="1513">
                  <c:v>-7.0839224835450914</c:v>
                </c:pt>
                <c:pt idx="1514">
                  <c:v>-0.16800779844802155</c:v>
                </c:pt>
                <c:pt idx="1515">
                  <c:v>0.74066226230319221</c:v>
                </c:pt>
                <c:pt idx="1516">
                  <c:v>-0.21685870994370224</c:v>
                </c:pt>
                <c:pt idx="1517">
                  <c:v>-0.2141248053528475</c:v>
                </c:pt>
                <c:pt idx="1518">
                  <c:v>-0.13263193845900303</c:v>
                </c:pt>
                <c:pt idx="1519">
                  <c:v>-0.42833432189230147</c:v>
                </c:pt>
                <c:pt idx="1520">
                  <c:v>-0.39960745870923786</c:v>
                </c:pt>
                <c:pt idx="1521">
                  <c:v>-0.49138838540895863</c:v>
                </c:pt>
                <c:pt idx="1522">
                  <c:v>-1.0824621601919728</c:v>
                </c:pt>
                <c:pt idx="1523">
                  <c:v>-8.9724119206842951E-2</c:v>
                </c:pt>
                <c:pt idx="1524">
                  <c:v>3.8474147814635637E-2</c:v>
                </c:pt>
                <c:pt idx="1525">
                  <c:v>-0.15200309344504997</c:v>
                </c:pt>
                <c:pt idx="1526">
                  <c:v>15.335029728918318</c:v>
                </c:pt>
                <c:pt idx="1527">
                  <c:v>-13.287712379549449</c:v>
                </c:pt>
                <c:pt idx="1528">
                  <c:v>-2.890770930245242</c:v>
                </c:pt>
                <c:pt idx="1529">
                  <c:v>3.4293177553877591E-2</c:v>
                </c:pt>
                <c:pt idx="1530">
                  <c:v>-0.99819775736601468</c:v>
                </c:pt>
                <c:pt idx="1531">
                  <c:v>7.0338569437269509</c:v>
                </c:pt>
                <c:pt idx="1532">
                  <c:v>12.953772068526765</c:v>
                </c:pt>
                <c:pt idx="1533">
                  <c:v>-14.468305841138815</c:v>
                </c:pt>
                <c:pt idx="1534">
                  <c:v>-0.81237299682422848</c:v>
                </c:pt>
                <c:pt idx="1535">
                  <c:v>0.83160246830428142</c:v>
                </c:pt>
                <c:pt idx="1536">
                  <c:v>0.83160246830428142</c:v>
                </c:pt>
                <c:pt idx="1537">
                  <c:v>-4.3854289589427685E-2</c:v>
                </c:pt>
                <c:pt idx="1538">
                  <c:v>0.22456025801915822</c:v>
                </c:pt>
                <c:pt idx="1539">
                  <c:v>-2.9146345659516348E-2</c:v>
                </c:pt>
                <c:pt idx="1540">
                  <c:v>0</c:v>
                </c:pt>
                <c:pt idx="1541">
                  <c:v>-1.0103419442214594</c:v>
                </c:pt>
                <c:pt idx="1542">
                  <c:v>-8.3837042924740537</c:v>
                </c:pt>
                <c:pt idx="1543">
                  <c:v>-0.1374379779858162</c:v>
                </c:pt>
                <c:pt idx="1544">
                  <c:v>7.0660891904577721</c:v>
                </c:pt>
                <c:pt idx="1545">
                  <c:v>0.17791779219584314</c:v>
                </c:pt>
                <c:pt idx="1546">
                  <c:v>-0.4691308676716861</c:v>
                </c:pt>
                <c:pt idx="1547">
                  <c:v>11.891910249864669</c:v>
                </c:pt>
                <c:pt idx="1548">
                  <c:v>3.1768513514326271</c:v>
                </c:pt>
                <c:pt idx="1549">
                  <c:v>8.6366967552957092</c:v>
                </c:pt>
                <c:pt idx="1550">
                  <c:v>10.381182412624446</c:v>
                </c:pt>
                <c:pt idx="1551">
                  <c:v>8.0606959316875546</c:v>
                </c:pt>
                <c:pt idx="1552">
                  <c:v>8.3822637581148367</c:v>
                </c:pt>
                <c:pt idx="1553">
                  <c:v>7.3249305830488858</c:v>
                </c:pt>
                <c:pt idx="1554">
                  <c:v>0.27001600624489236</c:v>
                </c:pt>
                <c:pt idx="1555">
                  <c:v>0.99686711051503718</c:v>
                </c:pt>
                <c:pt idx="1556">
                  <c:v>1.381090167355506</c:v>
                </c:pt>
                <c:pt idx="1557">
                  <c:v>0.97654102717601088</c:v>
                </c:pt>
                <c:pt idx="1558">
                  <c:v>2.8636430974045148</c:v>
                </c:pt>
                <c:pt idx="1559">
                  <c:v>0.3334237337251918</c:v>
                </c:pt>
                <c:pt idx="1560">
                  <c:v>-6.9527606417667401E-3</c:v>
                </c:pt>
                <c:pt idx="1561">
                  <c:v>0.57469416526732908</c:v>
                </c:pt>
                <c:pt idx="1562">
                  <c:v>0.30339214344993504</c:v>
                </c:pt>
                <c:pt idx="1563">
                  <c:v>6.7638716875363297E-2</c:v>
                </c:pt>
                <c:pt idx="1564">
                  <c:v>-0.82312223791592054</c:v>
                </c:pt>
                <c:pt idx="1565">
                  <c:v>-3.4020984435713455</c:v>
                </c:pt>
                <c:pt idx="1566">
                  <c:v>-4.7322691995014496</c:v>
                </c:pt>
                <c:pt idx="1567">
                  <c:v>-9.2193698209746378E-2</c:v>
                </c:pt>
                <c:pt idx="1568">
                  <c:v>-0.35556569158764989</c:v>
                </c:pt>
                <c:pt idx="1569">
                  <c:v>0.42294269736418966</c:v>
                </c:pt>
                <c:pt idx="1570">
                  <c:v>0.73768676140986011</c:v>
                </c:pt>
                <c:pt idx="1571">
                  <c:v>-0.38187063534364463</c:v>
                </c:pt>
                <c:pt idx="1572">
                  <c:v>10.229219383469125</c:v>
                </c:pt>
                <c:pt idx="1573">
                  <c:v>3.5448836004289767E-2</c:v>
                </c:pt>
                <c:pt idx="1574">
                  <c:v>12.398832744439126</c:v>
                </c:pt>
                <c:pt idx="1575">
                  <c:v>0.31238432221649176</c:v>
                </c:pt>
                <c:pt idx="1576">
                  <c:v>-8.0624959257337636</c:v>
                </c:pt>
                <c:pt idx="1577">
                  <c:v>2.5738219431159557</c:v>
                </c:pt>
                <c:pt idx="1578">
                  <c:v>-0.30666133823405178</c:v>
                </c:pt>
                <c:pt idx="1579">
                  <c:v>0.26303440583379406</c:v>
                </c:pt>
                <c:pt idx="1580">
                  <c:v>-0.20059383105788661</c:v>
                </c:pt>
                <c:pt idx="1581">
                  <c:v>-7.0624959257337645</c:v>
                </c:pt>
                <c:pt idx="1582">
                  <c:v>10.147204924942228</c:v>
                </c:pt>
                <c:pt idx="1583">
                  <c:v>0.40964424050862563</c:v>
                </c:pt>
                <c:pt idx="1584">
                  <c:v>7.0660891904577738</c:v>
                </c:pt>
                <c:pt idx="1585">
                  <c:v>-2.3716068973807292E-2</c:v>
                </c:pt>
                <c:pt idx="1586">
                  <c:v>-1.5145731728297582</c:v>
                </c:pt>
                <c:pt idx="1587">
                  <c:v>0.23194672804969663</c:v>
                </c:pt>
                <c:pt idx="1588">
                  <c:v>1.3374410942586867</c:v>
                </c:pt>
                <c:pt idx="1589">
                  <c:v>0.19450302416297821</c:v>
                </c:pt>
                <c:pt idx="1590">
                  <c:v>10.966024713800364</c:v>
                </c:pt>
                <c:pt idx="1591">
                  <c:v>0.13657305287544422</c:v>
                </c:pt>
                <c:pt idx="1592">
                  <c:v>0.33672509681544283</c:v>
                </c:pt>
                <c:pt idx="1593">
                  <c:v>-2.8217460143632258</c:v>
                </c:pt>
                <c:pt idx="1594">
                  <c:v>-5.5647846187835261</c:v>
                </c:pt>
                <c:pt idx="1595">
                  <c:v>0.13448533218702058</c:v>
                </c:pt>
                <c:pt idx="1596">
                  <c:v>0.34230717549220241</c:v>
                </c:pt>
                <c:pt idx="1597">
                  <c:v>0.76393264176647557</c:v>
                </c:pt>
                <c:pt idx="1598">
                  <c:v>0.42462354810804187</c:v>
                </c:pt>
                <c:pt idx="1599">
                  <c:v>-0.35363695461470068</c:v>
                </c:pt>
                <c:pt idx="1600">
                  <c:v>-6.8101949843926857</c:v>
                </c:pt>
                <c:pt idx="1601">
                  <c:v>0.31768556434496725</c:v>
                </c:pt>
                <c:pt idx="1602">
                  <c:v>-3.9185060103273006</c:v>
                </c:pt>
                <c:pt idx="1603">
                  <c:v>8.6462586799900301</c:v>
                </c:pt>
                <c:pt idx="1604">
                  <c:v>10.917123403264748</c:v>
                </c:pt>
                <c:pt idx="1605">
                  <c:v>1.2486791128567236</c:v>
                </c:pt>
                <c:pt idx="1606">
                  <c:v>4.3284709407541344</c:v>
                </c:pt>
                <c:pt idx="1607">
                  <c:v>0.30485458152842093</c:v>
                </c:pt>
                <c:pt idx="1608">
                  <c:v>0.1899709436440703</c:v>
                </c:pt>
                <c:pt idx="1609">
                  <c:v>-4.3457748368417297</c:v>
                </c:pt>
                <c:pt idx="1610">
                  <c:v>9.229619965185119</c:v>
                </c:pt>
                <c:pt idx="1611">
                  <c:v>-5.5647846187835261</c:v>
                </c:pt>
                <c:pt idx="1612">
                  <c:v>-8.6822107743492152E-2</c:v>
                </c:pt>
                <c:pt idx="1613">
                  <c:v>-0.22692050016014639</c:v>
                </c:pt>
                <c:pt idx="1614">
                  <c:v>0.39273071955326289</c:v>
                </c:pt>
                <c:pt idx="1615">
                  <c:v>0</c:v>
                </c:pt>
                <c:pt idx="1616">
                  <c:v>0.1638795778783852</c:v>
                </c:pt>
                <c:pt idx="1617">
                  <c:v>-0.10452763985352165</c:v>
                </c:pt>
                <c:pt idx="1618">
                  <c:v>0.19689204904258162</c:v>
                </c:pt>
                <c:pt idx="1619">
                  <c:v>-12.146356530303908</c:v>
                </c:pt>
                <c:pt idx="1620">
                  <c:v>-0.15380533607903546</c:v>
                </c:pt>
                <c:pt idx="1621">
                  <c:v>0.46741586667204743</c:v>
                </c:pt>
                <c:pt idx="1622">
                  <c:v>-0.16214765085059296</c:v>
                </c:pt>
                <c:pt idx="1623">
                  <c:v>-0.40819775379838102</c:v>
                </c:pt>
                <c:pt idx="1624">
                  <c:v>-0.57386479183782568</c:v>
                </c:pt>
                <c:pt idx="1625">
                  <c:v>1.5670405927238937</c:v>
                </c:pt>
                <c:pt idx="1626">
                  <c:v>-1.8247160827190416</c:v>
                </c:pt>
                <c:pt idx="1627">
                  <c:v>-2.5433248555856363</c:v>
                </c:pt>
                <c:pt idx="1628">
                  <c:v>0.32192809488736263</c:v>
                </c:pt>
                <c:pt idx="1629">
                  <c:v>9.7224318950860131E-2</c:v>
                </c:pt>
                <c:pt idx="1630">
                  <c:v>4.4339539010735042E-2</c:v>
                </c:pt>
                <c:pt idx="1631">
                  <c:v>0.47162102764521135</c:v>
                </c:pt>
                <c:pt idx="1632">
                  <c:v>2.8436648978373457E-2</c:v>
                </c:pt>
                <c:pt idx="1633">
                  <c:v>5.5370622489871221E-2</c:v>
                </c:pt>
                <c:pt idx="1634">
                  <c:v>4.1820175694627218E-2</c:v>
                </c:pt>
                <c:pt idx="1635">
                  <c:v>0.10046018177921254</c:v>
                </c:pt>
                <c:pt idx="1636">
                  <c:v>5.1433032759599442E-3</c:v>
                </c:pt>
                <c:pt idx="1637">
                  <c:v>0.1007891011196704</c:v>
                </c:pt>
                <c:pt idx="1638">
                  <c:v>3.5346189893043001E-2</c:v>
                </c:pt>
                <c:pt idx="1639">
                  <c:v>9.7243862042924969E-2</c:v>
                </c:pt>
                <c:pt idx="1640">
                  <c:v>8.1739314457000972E-3</c:v>
                </c:pt>
                <c:pt idx="1641">
                  <c:v>0.22555970041513082</c:v>
                </c:pt>
                <c:pt idx="1642">
                  <c:v>0.12029423371771204</c:v>
                </c:pt>
                <c:pt idx="1643">
                  <c:v>-3.2604665431927589E-2</c:v>
                </c:pt>
                <c:pt idx="1644">
                  <c:v>0.42091805785912995</c:v>
                </c:pt>
                <c:pt idx="1645">
                  <c:v>0.25257713365824735</c:v>
                </c:pt>
                <c:pt idx="1646">
                  <c:v>-0.58376275425626523</c:v>
                </c:pt>
                <c:pt idx="1647">
                  <c:v>0.23878685958711648</c:v>
                </c:pt>
                <c:pt idx="1648">
                  <c:v>-8.2795523190172568E-2</c:v>
                </c:pt>
                <c:pt idx="1649">
                  <c:v>0.13075535974101044</c:v>
                </c:pt>
                <c:pt idx="1650">
                  <c:v>9.7598881832218343</c:v>
                </c:pt>
                <c:pt idx="1651">
                  <c:v>0.518151583199008</c:v>
                </c:pt>
                <c:pt idx="1652">
                  <c:v>-0.1166287633431646</c:v>
                </c:pt>
                <c:pt idx="1653">
                  <c:v>-9.7598881832218343</c:v>
                </c:pt>
                <c:pt idx="1654">
                  <c:v>8.4258486809215938E-2</c:v>
                </c:pt>
                <c:pt idx="1655">
                  <c:v>-1.0726406593058475E-2</c:v>
                </c:pt>
                <c:pt idx="1656">
                  <c:v>-0.99927919306974777</c:v>
                </c:pt>
                <c:pt idx="1657">
                  <c:v>6.6089190457772437E-2</c:v>
                </c:pt>
                <c:pt idx="1658">
                  <c:v>0.14260439544280046</c:v>
                </c:pt>
                <c:pt idx="1659">
                  <c:v>9.9473258398472764E-2</c:v>
                </c:pt>
                <c:pt idx="1660">
                  <c:v>1.1219905243786104</c:v>
                </c:pt>
                <c:pt idx="1661">
                  <c:v>5.1945487884111348</c:v>
                </c:pt>
                <c:pt idx="1662">
                  <c:v>4.8597949643385333E-3</c:v>
                </c:pt>
                <c:pt idx="1663">
                  <c:v>-0.67204811748486748</c:v>
                </c:pt>
                <c:pt idx="1664">
                  <c:v>0.82067630055543805</c:v>
                </c:pt>
                <c:pt idx="1665">
                  <c:v>-2.7321646079023849</c:v>
                </c:pt>
                <c:pt idx="1666">
                  <c:v>9.0197808971578142E-2</c:v>
                </c:pt>
                <c:pt idx="1667">
                  <c:v>10.146780789986687</c:v>
                </c:pt>
                <c:pt idx="1668">
                  <c:v>-10.644457187509261</c:v>
                </c:pt>
                <c:pt idx="1669">
                  <c:v>1.1771565706733882</c:v>
                </c:pt>
                <c:pt idx="1670">
                  <c:v>2.0906025487809066</c:v>
                </c:pt>
                <c:pt idx="1671">
                  <c:v>0.13750352374993474</c:v>
                </c:pt>
                <c:pt idx="1672">
                  <c:v>0.53650101176451104</c:v>
                </c:pt>
                <c:pt idx="1673">
                  <c:v>-1.6119665363277063E-2</c:v>
                </c:pt>
                <c:pt idx="1674">
                  <c:v>-0.54432051622381006</c:v>
                </c:pt>
                <c:pt idx="1675">
                  <c:v>-0.79809964512151232</c:v>
                </c:pt>
                <c:pt idx="1676">
                  <c:v>-1.8365012677171209</c:v>
                </c:pt>
                <c:pt idx="1677">
                  <c:v>5.3457748368417306</c:v>
                </c:pt>
                <c:pt idx="1678">
                  <c:v>-1.1036226310741575</c:v>
                </c:pt>
                <c:pt idx="1679">
                  <c:v>0.16196747966339312</c:v>
                </c:pt>
                <c:pt idx="1680">
                  <c:v>-1.8870206680789257</c:v>
                </c:pt>
                <c:pt idx="1681">
                  <c:v>1.9565319714238909</c:v>
                </c:pt>
                <c:pt idx="1682">
                  <c:v>-2.0546770926203139</c:v>
                </c:pt>
                <c:pt idx="1683">
                  <c:v>-4.5803689613124955E-2</c:v>
                </c:pt>
                <c:pt idx="1684">
                  <c:v>8.1446010316150189E-2</c:v>
                </c:pt>
                <c:pt idx="1685">
                  <c:v>-9.3808217839409309</c:v>
                </c:pt>
                <c:pt idx="1686">
                  <c:v>0.54393523246110131</c:v>
                </c:pt>
                <c:pt idx="1687">
                  <c:v>-10.759888183221834</c:v>
                </c:pt>
                <c:pt idx="1688">
                  <c:v>0.32246866631973653</c:v>
                </c:pt>
                <c:pt idx="1689">
                  <c:v>0.75541644627237747</c:v>
                </c:pt>
                <c:pt idx="1690">
                  <c:v>-2.0017893576957574E-2</c:v>
                </c:pt>
                <c:pt idx="1691">
                  <c:v>0.84799690655495008</c:v>
                </c:pt>
                <c:pt idx="1692">
                  <c:v>9.6444571875092606</c:v>
                </c:pt>
                <c:pt idx="1693">
                  <c:v>-9.0588936890535692</c:v>
                </c:pt>
                <c:pt idx="1694">
                  <c:v>-11.103506382011545</c:v>
                </c:pt>
                <c:pt idx="1695">
                  <c:v>-9.229619965185119</c:v>
                </c:pt>
                <c:pt idx="1696">
                  <c:v>1.2655901107375507</c:v>
                </c:pt>
                <c:pt idx="1697">
                  <c:v>-0.91747890825737521</c:v>
                </c:pt>
                <c:pt idx="1698">
                  <c:v>-11.916999049082808</c:v>
                </c:pt>
                <c:pt idx="1699">
                  <c:v>-0.80917765766442196</c:v>
                </c:pt>
                <c:pt idx="1700">
                  <c:v>0.49656738477544221</c:v>
                </c:pt>
                <c:pt idx="1701">
                  <c:v>-12.059119092544519</c:v>
                </c:pt>
                <c:pt idx="1702">
                  <c:v>3.2034265038149176E-16</c:v>
                </c:pt>
                <c:pt idx="1703">
                  <c:v>-12.248718247933585</c:v>
                </c:pt>
                <c:pt idx="1704">
                  <c:v>6.9108925261660152</c:v>
                </c:pt>
                <c:pt idx="1705">
                  <c:v>1.3051438552929273</c:v>
                </c:pt>
                <c:pt idx="1706">
                  <c:v>1.4588306209027617</c:v>
                </c:pt>
                <c:pt idx="1707">
                  <c:v>-3.8769891098946565</c:v>
                </c:pt>
                <c:pt idx="1708">
                  <c:v>-12.929320060953852</c:v>
                </c:pt>
                <c:pt idx="1709">
                  <c:v>-12.229019050893521</c:v>
                </c:pt>
                <c:pt idx="1710">
                  <c:v>-10.229219383469125</c:v>
                </c:pt>
                <c:pt idx="1711">
                  <c:v>-4.3995678790748238</c:v>
                </c:pt>
                <c:pt idx="1712">
                  <c:v>6.0732489820306386</c:v>
                </c:pt>
                <c:pt idx="1713">
                  <c:v>0.49304001128011699</c:v>
                </c:pt>
                <c:pt idx="1714">
                  <c:v>3.8507854937233685</c:v>
                </c:pt>
                <c:pt idx="1715">
                  <c:v>8.3837042924740537</c:v>
                </c:pt>
                <c:pt idx="1716">
                  <c:v>1.260752895035208</c:v>
                </c:pt>
                <c:pt idx="1717">
                  <c:v>13.451254048545803</c:v>
                </c:pt>
                <c:pt idx="1718">
                  <c:v>-0.38683817406202403</c:v>
                </c:pt>
                <c:pt idx="1719">
                  <c:v>0.1338557467347907</c:v>
                </c:pt>
                <c:pt idx="1720">
                  <c:v>9.9662651028771325</c:v>
                </c:pt>
                <c:pt idx="1721">
                  <c:v>0.15196302915532131</c:v>
                </c:pt>
                <c:pt idx="1722">
                  <c:v>-0.3204626858828637</c:v>
                </c:pt>
                <c:pt idx="1723">
                  <c:v>1.5635872899218197</c:v>
                </c:pt>
                <c:pt idx="1724">
                  <c:v>-0.45443228677533531</c:v>
                </c:pt>
                <c:pt idx="1725">
                  <c:v>-1.6017132519074588E-16</c:v>
                </c:pt>
                <c:pt idx="1726">
                  <c:v>5.2467419894135482E-2</c:v>
                </c:pt>
                <c:pt idx="1727">
                  <c:v>0.25375659224578306</c:v>
                </c:pt>
                <c:pt idx="1728">
                  <c:v>0.38827058971605832</c:v>
                </c:pt>
                <c:pt idx="1729">
                  <c:v>-4.2551410036761608</c:v>
                </c:pt>
                <c:pt idx="1730">
                  <c:v>-1.7336065820762914</c:v>
                </c:pt>
                <c:pt idx="1731">
                  <c:v>-1.1154772174199361</c:v>
                </c:pt>
                <c:pt idx="1732">
                  <c:v>-0.41503749927884381</c:v>
                </c:pt>
                <c:pt idx="1733">
                  <c:v>7.8667256537241714E-2</c:v>
                </c:pt>
                <c:pt idx="1734">
                  <c:v>0.41463713989209561</c:v>
                </c:pt>
                <c:pt idx="1735">
                  <c:v>-7.8609834696366149E-2</c:v>
                </c:pt>
                <c:pt idx="1736">
                  <c:v>-1.8011895492518892</c:v>
                </c:pt>
                <c:pt idx="1737">
                  <c:v>0.20029865048583159</c:v>
                </c:pt>
                <c:pt idx="1738">
                  <c:v>1.444384149699653</c:v>
                </c:pt>
                <c:pt idx="1739">
                  <c:v>-9.9317190978901321E-2</c:v>
                </c:pt>
                <c:pt idx="1740">
                  <c:v>-8.3837042924740537</c:v>
                </c:pt>
                <c:pt idx="1741">
                  <c:v>0.32192809488736235</c:v>
                </c:pt>
                <c:pt idx="1742">
                  <c:v>-11.485493915223493</c:v>
                </c:pt>
                <c:pt idx="1743">
                  <c:v>0.10187961401921365</c:v>
                </c:pt>
                <c:pt idx="1744">
                  <c:v>-0.58376075551140305</c:v>
                </c:pt>
                <c:pt idx="1745">
                  <c:v>0.22239242133644802</c:v>
                </c:pt>
                <c:pt idx="1746">
                  <c:v>0.32192809488736235</c:v>
                </c:pt>
                <c:pt idx="1747">
                  <c:v>3.9528364186637591E-2</c:v>
                </c:pt>
                <c:pt idx="1748">
                  <c:v>-0.67807190511263771</c:v>
                </c:pt>
                <c:pt idx="1749">
                  <c:v>3.0128240403575837</c:v>
                </c:pt>
                <c:pt idx="1750">
                  <c:v>-7.0660891904577721</c:v>
                </c:pt>
                <c:pt idx="1751">
                  <c:v>-1.3719687773869582</c:v>
                </c:pt>
                <c:pt idx="1752">
                  <c:v>2.3195256046720578</c:v>
                </c:pt>
                <c:pt idx="1753">
                  <c:v>1.8001594206534002</c:v>
                </c:pt>
                <c:pt idx="1754">
                  <c:v>1.5466343820620569</c:v>
                </c:pt>
                <c:pt idx="1755">
                  <c:v>1.0627357553479624</c:v>
                </c:pt>
                <c:pt idx="1756">
                  <c:v>-7.6486571760385464</c:v>
                </c:pt>
                <c:pt idx="1757">
                  <c:v>-0.5212369031107692</c:v>
                </c:pt>
                <c:pt idx="1758">
                  <c:v>1.1346210152168135</c:v>
                </c:pt>
                <c:pt idx="1759">
                  <c:v>-8.0624959257337636</c:v>
                </c:pt>
                <c:pt idx="1760">
                  <c:v>-0.63039392996816213</c:v>
                </c:pt>
                <c:pt idx="1761">
                  <c:v>-10.703038388986418</c:v>
                </c:pt>
                <c:pt idx="1762">
                  <c:v>0.52356195605701294</c:v>
                </c:pt>
                <c:pt idx="1763">
                  <c:v>-6.0754031079096237E-2</c:v>
                </c:pt>
                <c:pt idx="1764">
                  <c:v>-11.916999049082808</c:v>
                </c:pt>
                <c:pt idx="1765">
                  <c:v>-0.12758966950550762</c:v>
                </c:pt>
                <c:pt idx="1766">
                  <c:v>-2.5730096979593906</c:v>
                </c:pt>
                <c:pt idx="1767">
                  <c:v>-7.0660891904577721</c:v>
                </c:pt>
                <c:pt idx="1768">
                  <c:v>-0.65073319652212747</c:v>
                </c:pt>
                <c:pt idx="1769">
                  <c:v>-7.0624959257337645</c:v>
                </c:pt>
                <c:pt idx="1770">
                  <c:v>-4.7725895038969268</c:v>
                </c:pt>
                <c:pt idx="1771">
                  <c:v>-13.738408975813828</c:v>
                </c:pt>
                <c:pt idx="1772">
                  <c:v>0.68805599368526005</c:v>
                </c:pt>
                <c:pt idx="1773">
                  <c:v>0.36142870666624483</c:v>
                </c:pt>
                <c:pt idx="1774">
                  <c:v>-1.8061531768478511</c:v>
                </c:pt>
                <c:pt idx="1775">
                  <c:v>-14.024735680363165</c:v>
                </c:pt>
                <c:pt idx="1776">
                  <c:v>4.073531807956047</c:v>
                </c:pt>
                <c:pt idx="1777">
                  <c:v>6.2029400586702756</c:v>
                </c:pt>
                <c:pt idx="1778">
                  <c:v>12.058893689053569</c:v>
                </c:pt>
                <c:pt idx="1779">
                  <c:v>-1</c:v>
                </c:pt>
                <c:pt idx="1780">
                  <c:v>9.5189809291704002</c:v>
                </c:pt>
                <c:pt idx="1781">
                  <c:v>8.0606959316875546</c:v>
                </c:pt>
                <c:pt idx="1782">
                  <c:v>-9.0606959316875546</c:v>
                </c:pt>
                <c:pt idx="1783">
                  <c:v>-9.5196362528432132</c:v>
                </c:pt>
                <c:pt idx="1784">
                  <c:v>6.0732489820306386</c:v>
                </c:pt>
                <c:pt idx="1785">
                  <c:v>-0.30766740176219243</c:v>
                </c:pt>
                <c:pt idx="1786">
                  <c:v>-5.2366483661472861E-3</c:v>
                </c:pt>
                <c:pt idx="1787">
                  <c:v>0.30534521069175852</c:v>
                </c:pt>
                <c:pt idx="1788">
                  <c:v>0.58846844422269184</c:v>
                </c:pt>
                <c:pt idx="1789">
                  <c:v>1.3219280948873622</c:v>
                </c:pt>
                <c:pt idx="1790">
                  <c:v>10.451554569765362</c:v>
                </c:pt>
                <c:pt idx="1791">
                  <c:v>0.56390088519332637</c:v>
                </c:pt>
                <c:pt idx="1792">
                  <c:v>0.49138838540895868</c:v>
                </c:pt>
                <c:pt idx="1793">
                  <c:v>-0.12928301694496649</c:v>
                </c:pt>
                <c:pt idx="1794">
                  <c:v>0.13215595856656656</c:v>
                </c:pt>
                <c:pt idx="1795">
                  <c:v>-0.7806869715955238</c:v>
                </c:pt>
                <c:pt idx="1796">
                  <c:v>7.3407047688470985</c:v>
                </c:pt>
                <c:pt idx="1797">
                  <c:v>-0.26180710244979155</c:v>
                </c:pt>
                <c:pt idx="1798">
                  <c:v>-3.9059891928669868</c:v>
                </c:pt>
                <c:pt idx="1799">
                  <c:v>-4.5709077379067997</c:v>
                </c:pt>
                <c:pt idx="1800">
                  <c:v>-10.381182412624446</c:v>
                </c:pt>
                <c:pt idx="1801">
                  <c:v>9.8672787397096631</c:v>
                </c:pt>
                <c:pt idx="1802">
                  <c:v>1.5012985953194302</c:v>
                </c:pt>
                <c:pt idx="1803">
                  <c:v>9.3109404391481465E-2</c:v>
                </c:pt>
                <c:pt idx="1804">
                  <c:v>0.11547721741993618</c:v>
                </c:pt>
                <c:pt idx="1805">
                  <c:v>0.13395238267745407</c:v>
                </c:pt>
                <c:pt idx="1806">
                  <c:v>0.58256200925071389</c:v>
                </c:pt>
                <c:pt idx="1807">
                  <c:v>-2.3180885848609862</c:v>
                </c:pt>
                <c:pt idx="1808">
                  <c:v>0.67662993093873147</c:v>
                </c:pt>
                <c:pt idx="1809">
                  <c:v>-1.3956921495594172</c:v>
                </c:pt>
                <c:pt idx="1810">
                  <c:v>0.44745897697122117</c:v>
                </c:pt>
                <c:pt idx="1811">
                  <c:v>-0.87446911791614124</c:v>
                </c:pt>
                <c:pt idx="1812">
                  <c:v>-4.5087889528537872E-2</c:v>
                </c:pt>
                <c:pt idx="1813">
                  <c:v>4.6542585937030249E-2</c:v>
                </c:pt>
                <c:pt idx="1814">
                  <c:v>0.19087250732883335</c:v>
                </c:pt>
                <c:pt idx="1815">
                  <c:v>-0.24100809950379515</c:v>
                </c:pt>
                <c:pt idx="1816">
                  <c:v>6.5494638194997705</c:v>
                </c:pt>
                <c:pt idx="1817">
                  <c:v>-16.436109643097492</c:v>
                </c:pt>
                <c:pt idx="1818">
                  <c:v>0.67490462603395451</c:v>
                </c:pt>
                <c:pt idx="1819">
                  <c:v>3.8808408067278557</c:v>
                </c:pt>
                <c:pt idx="1820">
                  <c:v>-7.6462586799900292</c:v>
                </c:pt>
                <c:pt idx="1821">
                  <c:v>-10.381182412624446</c:v>
                </c:pt>
                <c:pt idx="1822">
                  <c:v>-7.6462586799900292</c:v>
                </c:pt>
                <c:pt idx="1823">
                  <c:v>-1.952581830814301</c:v>
                </c:pt>
                <c:pt idx="1824">
                  <c:v>1.5669971816561579</c:v>
                </c:pt>
                <c:pt idx="1825">
                  <c:v>-0.55374377011043618</c:v>
                </c:pt>
                <c:pt idx="1826">
                  <c:v>7.6462586799900292</c:v>
                </c:pt>
                <c:pt idx="1827">
                  <c:v>4.7710519022157047</c:v>
                </c:pt>
                <c:pt idx="1828">
                  <c:v>-7.6486571760385464</c:v>
                </c:pt>
                <c:pt idx="1829">
                  <c:v>5.1847524191199517</c:v>
                </c:pt>
                <c:pt idx="1830">
                  <c:v>0.75594366964000459</c:v>
                </c:pt>
                <c:pt idx="1831">
                  <c:v>0.23670025802033148</c:v>
                </c:pt>
                <c:pt idx="1832">
                  <c:v>-0.43989380028330588</c:v>
                </c:pt>
                <c:pt idx="1833">
                  <c:v>0.84781658094495482</c:v>
                </c:pt>
                <c:pt idx="1834">
                  <c:v>-9.5196362528432132</c:v>
                </c:pt>
                <c:pt idx="1835">
                  <c:v>-11.013322673425447</c:v>
                </c:pt>
                <c:pt idx="1836">
                  <c:v>-0.30812229536233204</c:v>
                </c:pt>
                <c:pt idx="1837">
                  <c:v>-0.31836147986717017</c:v>
                </c:pt>
                <c:pt idx="1838">
                  <c:v>2.0084246043332608E-2</c:v>
                </c:pt>
                <c:pt idx="1839">
                  <c:v>-9.3822637581148367</c:v>
                </c:pt>
                <c:pt idx="1840">
                  <c:v>-0.53477674355293947</c:v>
                </c:pt>
                <c:pt idx="1841">
                  <c:v>0.43504746001033839</c:v>
                </c:pt>
                <c:pt idx="1842">
                  <c:v>-8.6462586799900301</c:v>
                </c:pt>
                <c:pt idx="1843">
                  <c:v>11.989749275462135</c:v>
                </c:pt>
                <c:pt idx="1844">
                  <c:v>-0.47437163866124599</c:v>
                </c:pt>
                <c:pt idx="1845">
                  <c:v>-9.8684274859406632E-2</c:v>
                </c:pt>
                <c:pt idx="1846">
                  <c:v>10.866506212226202</c:v>
                </c:pt>
                <c:pt idx="1847">
                  <c:v>-9.36705066416833</c:v>
                </c:pt>
                <c:pt idx="1848">
                  <c:v>2.8014376169596476E-2</c:v>
                </c:pt>
                <c:pt idx="1849">
                  <c:v>8.6450579349844769</c:v>
                </c:pt>
                <c:pt idx="1850">
                  <c:v>-1.9286394872581341</c:v>
                </c:pt>
                <c:pt idx="1851">
                  <c:v>1.3331263014922263</c:v>
                </c:pt>
                <c:pt idx="1852">
                  <c:v>-9.6450579349844787</c:v>
                </c:pt>
                <c:pt idx="1853">
                  <c:v>-0.57586029361390401</c:v>
                </c:pt>
                <c:pt idx="1854">
                  <c:v>-0.12928301694496613</c:v>
                </c:pt>
                <c:pt idx="1855">
                  <c:v>-8.3822637581148367</c:v>
                </c:pt>
                <c:pt idx="1856">
                  <c:v>0.21299372333419844</c:v>
                </c:pt>
                <c:pt idx="1857">
                  <c:v>-6.4130337419715577E-2</c:v>
                </c:pt>
                <c:pt idx="1858">
                  <c:v>-13.167470416444264</c:v>
                </c:pt>
                <c:pt idx="1859">
                  <c:v>2.9363537712769903</c:v>
                </c:pt>
                <c:pt idx="1860">
                  <c:v>-2.0427740236902916</c:v>
                </c:pt>
                <c:pt idx="1861">
                  <c:v>0.43609911480667335</c:v>
                </c:pt>
                <c:pt idx="1862">
                  <c:v>-0.2586021595185331</c:v>
                </c:pt>
                <c:pt idx="1863">
                  <c:v>0.18547981563715438</c:v>
                </c:pt>
                <c:pt idx="1864">
                  <c:v>-7.6911619045530815</c:v>
                </c:pt>
                <c:pt idx="1865">
                  <c:v>2.5611943347882065</c:v>
                </c:pt>
                <c:pt idx="1866">
                  <c:v>0.61143471208234723</c:v>
                </c:pt>
                <c:pt idx="1867">
                  <c:v>5.913512408733268E-2</c:v>
                </c:pt>
                <c:pt idx="1868">
                  <c:v>8.8683081332894673</c:v>
                </c:pt>
                <c:pt idx="1869">
                  <c:v>-8.6450579349844769</c:v>
                </c:pt>
                <c:pt idx="1870">
                  <c:v>-0.10922906975475838</c:v>
                </c:pt>
                <c:pt idx="1871">
                  <c:v>-10.146780789986687</c:v>
                </c:pt>
                <c:pt idx="1872">
                  <c:v>-3.7717538892082536E-3</c:v>
                </c:pt>
                <c:pt idx="1873">
                  <c:v>8.4648860487294044</c:v>
                </c:pt>
                <c:pt idx="1874">
                  <c:v>-0.12553088208385899</c:v>
                </c:pt>
                <c:pt idx="1875">
                  <c:v>-1.3450989431583023</c:v>
                </c:pt>
                <c:pt idx="1876">
                  <c:v>-11.786814143616768</c:v>
                </c:pt>
                <c:pt idx="1877">
                  <c:v>0.51667776115468178</c:v>
                </c:pt>
                <c:pt idx="1878">
                  <c:v>0.42146376843827671</c:v>
                </c:pt>
                <c:pt idx="1879">
                  <c:v>-8.8672787397096631</c:v>
                </c:pt>
                <c:pt idx="1880">
                  <c:v>-1.9928402084271339</c:v>
                </c:pt>
                <c:pt idx="1881">
                  <c:v>-1.7551546431772658</c:v>
                </c:pt>
                <c:pt idx="1882">
                  <c:v>-13.036173612553485</c:v>
                </c:pt>
                <c:pt idx="1883">
                  <c:v>0.60266450245461478</c:v>
                </c:pt>
                <c:pt idx="1884">
                  <c:v>-8.3837042924740537</c:v>
                </c:pt>
                <c:pt idx="1885">
                  <c:v>9.8667637673533513</c:v>
                </c:pt>
                <c:pt idx="1886">
                  <c:v>-2.0556305888231043</c:v>
                </c:pt>
                <c:pt idx="1887">
                  <c:v>-8.6142506679921627E-2</c:v>
                </c:pt>
                <c:pt idx="1888">
                  <c:v>1.6766299309387314</c:v>
                </c:pt>
                <c:pt idx="1889">
                  <c:v>0.12285674778553339</c:v>
                </c:pt>
                <c:pt idx="1890">
                  <c:v>0.44651573075201167</c:v>
                </c:pt>
                <c:pt idx="1891">
                  <c:v>2.5718089529538397</c:v>
                </c:pt>
                <c:pt idx="1892">
                  <c:v>0</c:v>
                </c:pt>
                <c:pt idx="1893">
                  <c:v>-0.42488528523519109</c:v>
                </c:pt>
                <c:pt idx="1894">
                  <c:v>2.5571941784316481</c:v>
                </c:pt>
                <c:pt idx="1895">
                  <c:v>8.6948419764806953E-2</c:v>
                </c:pt>
                <c:pt idx="1896">
                  <c:v>-0.59560974492066476</c:v>
                </c:pt>
                <c:pt idx="1897">
                  <c:v>-0.62148837674627011</c:v>
                </c:pt>
                <c:pt idx="1898">
                  <c:v>1.658288419560432E-2</c:v>
                </c:pt>
                <c:pt idx="1899">
                  <c:v>-0.15611920191728185</c:v>
                </c:pt>
                <c:pt idx="1900">
                  <c:v>1.4576293760033121</c:v>
                </c:pt>
                <c:pt idx="1901">
                  <c:v>0.58496250072115619</c:v>
                </c:pt>
                <c:pt idx="1902">
                  <c:v>-2.4089458855519621</c:v>
                </c:pt>
                <c:pt idx="1903">
                  <c:v>11.103506382011545</c:v>
                </c:pt>
                <c:pt idx="1904">
                  <c:v>-15.380833054951912</c:v>
                </c:pt>
                <c:pt idx="1905">
                  <c:v>-9.7598881832218343</c:v>
                </c:pt>
                <c:pt idx="1906">
                  <c:v>5.7610550005265102</c:v>
                </c:pt>
                <c:pt idx="1907">
                  <c:v>0.52885739883600547</c:v>
                </c:pt>
                <c:pt idx="1908">
                  <c:v>0.33400092718793734</c:v>
                </c:pt>
                <c:pt idx="1909">
                  <c:v>0.85838539458106466</c:v>
                </c:pt>
                <c:pt idx="1910">
                  <c:v>-9.8672787397096631</c:v>
                </c:pt>
                <c:pt idx="1911">
                  <c:v>1.3579286972338402</c:v>
                </c:pt>
                <c:pt idx="1912">
                  <c:v>9.7598881832218343</c:v>
                </c:pt>
                <c:pt idx="1913">
                  <c:v>-6.0732489820306386</c:v>
                </c:pt>
                <c:pt idx="1914">
                  <c:v>5.2337620362737614</c:v>
                </c:pt>
                <c:pt idx="1915">
                  <c:v>-7.2960801189118366E-2</c:v>
                </c:pt>
                <c:pt idx="1916">
                  <c:v>-0.13039663725567502</c:v>
                </c:pt>
                <c:pt idx="1917">
                  <c:v>8.8672787397096631</c:v>
                </c:pt>
                <c:pt idx="1918">
                  <c:v>-3.7765774500650626</c:v>
                </c:pt>
                <c:pt idx="1919">
                  <c:v>0.38466385023532507</c:v>
                </c:pt>
                <c:pt idx="1920">
                  <c:v>-0.31315788525963034</c:v>
                </c:pt>
                <c:pt idx="1921">
                  <c:v>-2.4395424627874922</c:v>
                </c:pt>
                <c:pt idx="1922">
                  <c:v>9.8667637673533513</c:v>
                </c:pt>
                <c:pt idx="1923">
                  <c:v>12.416533660199583</c:v>
                </c:pt>
                <c:pt idx="1924">
                  <c:v>-0.13468361724502353</c:v>
                </c:pt>
                <c:pt idx="1925">
                  <c:v>-0.27130202181739443</c:v>
                </c:pt>
                <c:pt idx="1926">
                  <c:v>0.1881389991904846</c:v>
                </c:pt>
                <c:pt idx="1927">
                  <c:v>-0.34792330342030708</c:v>
                </c:pt>
                <c:pt idx="1928">
                  <c:v>9.9074930806506298</c:v>
                </c:pt>
                <c:pt idx="1929">
                  <c:v>0.26172346068144675</c:v>
                </c:pt>
                <c:pt idx="1930">
                  <c:v>-1.320134813064312</c:v>
                </c:pt>
                <c:pt idx="1931">
                  <c:v>-0.7776075786635519</c:v>
                </c:pt>
                <c:pt idx="1932">
                  <c:v>-0.1629385711262058</c:v>
                </c:pt>
                <c:pt idx="1933">
                  <c:v>0.99939900226546452</c:v>
                </c:pt>
                <c:pt idx="1934">
                  <c:v>-0.36159824031738358</c:v>
                </c:pt>
                <c:pt idx="1935">
                  <c:v>-0.8479969065549503</c:v>
                </c:pt>
                <c:pt idx="1936">
                  <c:v>-13.114176124554758</c:v>
                </c:pt>
                <c:pt idx="1937">
                  <c:v>-8.3837042924740537</c:v>
                </c:pt>
                <c:pt idx="1938">
                  <c:v>-1.6017132519074588E-16</c:v>
                </c:pt>
                <c:pt idx="1939">
                  <c:v>0.77219408247718768</c:v>
                </c:pt>
                <c:pt idx="1940">
                  <c:v>1.6294745284036307</c:v>
                </c:pt>
                <c:pt idx="1941">
                  <c:v>-8.8683081332894673</c:v>
                </c:pt>
                <c:pt idx="1942">
                  <c:v>0</c:v>
                </c:pt>
                <c:pt idx="1943">
                  <c:v>-0.32120836674028824</c:v>
                </c:pt>
                <c:pt idx="1944">
                  <c:v>-1.3212083667402885</c:v>
                </c:pt>
                <c:pt idx="1945">
                  <c:v>0.1744243881528455</c:v>
                </c:pt>
                <c:pt idx="1946">
                  <c:v>-0.50492300279603874</c:v>
                </c:pt>
                <c:pt idx="1947">
                  <c:v>3.4395424627874922</c:v>
                </c:pt>
                <c:pt idx="1948">
                  <c:v>-0.80555267942361863</c:v>
                </c:pt>
                <c:pt idx="1949">
                  <c:v>-0.99783865871053246</c:v>
                </c:pt>
                <c:pt idx="1950">
                  <c:v>-0.22470628717469429</c:v>
                </c:pt>
                <c:pt idx="1951">
                  <c:v>14.024706827327938</c:v>
                </c:pt>
                <c:pt idx="1952">
                  <c:v>-11.61378946447258</c:v>
                </c:pt>
                <c:pt idx="1953">
                  <c:v>1.8744691179161412</c:v>
                </c:pt>
                <c:pt idx="1954">
                  <c:v>-0.10861049793166948</c:v>
                </c:pt>
                <c:pt idx="1955">
                  <c:v>0.23629802336166641</c:v>
                </c:pt>
                <c:pt idx="1956">
                  <c:v>-10.866248611111173</c:v>
                </c:pt>
                <c:pt idx="1957">
                  <c:v>-0.72075536698494724</c:v>
                </c:pt>
                <c:pt idx="1958">
                  <c:v>-9.0597950917951025</c:v>
                </c:pt>
                <c:pt idx="1959">
                  <c:v>1.1853550420119185</c:v>
                </c:pt>
                <c:pt idx="1960">
                  <c:v>-5.8785618725500246</c:v>
                </c:pt>
                <c:pt idx="1961">
                  <c:v>5.8427657229323957</c:v>
                </c:pt>
                <c:pt idx="1962">
                  <c:v>-0.10108612511431465</c:v>
                </c:pt>
                <c:pt idx="1963">
                  <c:v>0.1567255036874533</c:v>
                </c:pt>
                <c:pt idx="1964">
                  <c:v>-0.36099765956595459</c:v>
                </c:pt>
                <c:pt idx="1965">
                  <c:v>-0.8480770140005347</c:v>
                </c:pt>
                <c:pt idx="1966">
                  <c:v>-0.92092842900880134</c:v>
                </c:pt>
                <c:pt idx="1967">
                  <c:v>-1.3590810933048283</c:v>
                </c:pt>
                <c:pt idx="1968">
                  <c:v>9.0197808971578142E-2</c:v>
                </c:pt>
                <c:pt idx="1969">
                  <c:v>-0.12553088208385849</c:v>
                </c:pt>
                <c:pt idx="1970">
                  <c:v>13.024735680363168</c:v>
                </c:pt>
                <c:pt idx="1971">
                  <c:v>1.5281015576744053</c:v>
                </c:pt>
                <c:pt idx="1972">
                  <c:v>1.4322382400324523</c:v>
                </c:pt>
                <c:pt idx="1973">
                  <c:v>3.5733357614206174</c:v>
                </c:pt>
                <c:pt idx="1974">
                  <c:v>-0.24285652389616358</c:v>
                </c:pt>
                <c:pt idx="1975">
                  <c:v>-11.916999049082808</c:v>
                </c:pt>
                <c:pt idx="1976">
                  <c:v>0.391190757324476</c:v>
                </c:pt>
                <c:pt idx="1977">
                  <c:v>0.52134640142518429</c:v>
                </c:pt>
                <c:pt idx="1978">
                  <c:v>8.0170348683983053E-2</c:v>
                </c:pt>
                <c:pt idx="1979">
                  <c:v>-0.20569759618479075</c:v>
                </c:pt>
                <c:pt idx="1980">
                  <c:v>0.34355178489993005</c:v>
                </c:pt>
                <c:pt idx="1981">
                  <c:v>0.60257804363812717</c:v>
                </c:pt>
                <c:pt idx="1982">
                  <c:v>-0.96869254994936671</c:v>
                </c:pt>
                <c:pt idx="1983">
                  <c:v>0.98632506310292356</c:v>
                </c:pt>
                <c:pt idx="1984">
                  <c:v>0.1516033995677491</c:v>
                </c:pt>
                <c:pt idx="1985">
                  <c:v>-0.1208543948743858</c:v>
                </c:pt>
                <c:pt idx="1986">
                  <c:v>0.47069393220037525</c:v>
                </c:pt>
                <c:pt idx="1987">
                  <c:v>-9.0606959316875546</c:v>
                </c:pt>
                <c:pt idx="1988">
                  <c:v>-0.9475325801058645</c:v>
                </c:pt>
                <c:pt idx="1989">
                  <c:v>-8.3837042924740537</c:v>
                </c:pt>
                <c:pt idx="1990">
                  <c:v>-2.9352048772029322</c:v>
                </c:pt>
                <c:pt idx="1991">
                  <c:v>-10.146780789986686</c:v>
                </c:pt>
                <c:pt idx="1992">
                  <c:v>0.15147646630253916</c:v>
                </c:pt>
                <c:pt idx="1993">
                  <c:v>0.15147646630253916</c:v>
                </c:pt>
                <c:pt idx="1994">
                  <c:v>0.15147646630253916</c:v>
                </c:pt>
                <c:pt idx="1995">
                  <c:v>-15.888632277844177</c:v>
                </c:pt>
                <c:pt idx="1996">
                  <c:v>22.332106681066357</c:v>
                </c:pt>
                <c:pt idx="1997">
                  <c:v>4.3917691171579502E-3</c:v>
                </c:pt>
                <c:pt idx="1998">
                  <c:v>-7.1949841879014792E-2</c:v>
                </c:pt>
                <c:pt idx="1999">
                  <c:v>0.42681466705519738</c:v>
                </c:pt>
                <c:pt idx="2000">
                  <c:v>0.33995177672268961</c:v>
                </c:pt>
                <c:pt idx="2001">
                  <c:v>-0.92751449296629251</c:v>
                </c:pt>
                <c:pt idx="2002">
                  <c:v>0.54998474410283182</c:v>
                </c:pt>
                <c:pt idx="2003">
                  <c:v>0.32092934438649223</c:v>
                </c:pt>
                <c:pt idx="2004">
                  <c:v>-0.10737449029197975</c:v>
                </c:pt>
                <c:pt idx="2005">
                  <c:v>-0.35954238668714</c:v>
                </c:pt>
                <c:pt idx="2006">
                  <c:v>0.41656496902543777</c:v>
                </c:pt>
                <c:pt idx="2007">
                  <c:v>-0.30146399232764665</c:v>
                </c:pt>
                <c:pt idx="2008">
                  <c:v>-2.0072826759436961</c:v>
                </c:pt>
                <c:pt idx="2009">
                  <c:v>-0.44418384493836033</c:v>
                </c:pt>
                <c:pt idx="2010">
                  <c:v>9.3815429511845849</c:v>
                </c:pt>
                <c:pt idx="2011">
                  <c:v>-4.4947406053974862E-2</c:v>
                </c:pt>
                <c:pt idx="2012">
                  <c:v>-0.46158008521587385</c:v>
                </c:pt>
                <c:pt idx="2013">
                  <c:v>-3.1317056792118221</c:v>
                </c:pt>
                <c:pt idx="2014">
                  <c:v>-0.83399004856107095</c:v>
                </c:pt>
                <c:pt idx="2015">
                  <c:v>0.66742466091312913</c:v>
                </c:pt>
                <c:pt idx="2016">
                  <c:v>7.7305726167449018E-2</c:v>
                </c:pt>
                <c:pt idx="2017">
                  <c:v>-3.1369629523175608</c:v>
                </c:pt>
                <c:pt idx="2018">
                  <c:v>0.11731950478672881</c:v>
                </c:pt>
                <c:pt idx="2019">
                  <c:v>-0.19954683743379473</c:v>
                </c:pt>
                <c:pt idx="2020">
                  <c:v>3.0827990079158676E-2</c:v>
                </c:pt>
                <c:pt idx="2021">
                  <c:v>0.45606476753889869</c:v>
                </c:pt>
                <c:pt idx="2022">
                  <c:v>0.30562628255826202</c:v>
                </c:pt>
                <c:pt idx="2023">
                  <c:v>-10.518980929170402</c:v>
                </c:pt>
                <c:pt idx="2024">
                  <c:v>-6.0732489820306386</c:v>
                </c:pt>
                <c:pt idx="2025">
                  <c:v>-7.6462586799900292</c:v>
                </c:pt>
                <c:pt idx="2026">
                  <c:v>0.33750089880782347</c:v>
                </c:pt>
                <c:pt idx="2027">
                  <c:v>-11.786950240502948</c:v>
                </c:pt>
                <c:pt idx="2028">
                  <c:v>0.40284809027092977</c:v>
                </c:pt>
                <c:pt idx="2029">
                  <c:v>-0.11547721741993608</c:v>
                </c:pt>
                <c:pt idx="2030">
                  <c:v>9.9662651028771325</c:v>
                </c:pt>
                <c:pt idx="2031">
                  <c:v>0.41945617054584866</c:v>
                </c:pt>
                <c:pt idx="2032">
                  <c:v>5.4447784022376509E-2</c:v>
                </c:pt>
                <c:pt idx="2033">
                  <c:v>0</c:v>
                </c:pt>
                <c:pt idx="2034">
                  <c:v>1.2997340528872801E-2</c:v>
                </c:pt>
                <c:pt idx="2035">
                  <c:v>-0.13850265851865964</c:v>
                </c:pt>
                <c:pt idx="2036">
                  <c:v>-3.5399130577534479E-2</c:v>
                </c:pt>
                <c:pt idx="2037">
                  <c:v>-0.62116486625250777</c:v>
                </c:pt>
                <c:pt idx="2038">
                  <c:v>9.2304207950923818</c:v>
                </c:pt>
                <c:pt idx="2039">
                  <c:v>-7.6486571760385464</c:v>
                </c:pt>
                <c:pt idx="2040">
                  <c:v>-0.24857635314010296</c:v>
                </c:pt>
                <c:pt idx="2041">
                  <c:v>0.2255597004151311</c:v>
                </c:pt>
                <c:pt idx="2042">
                  <c:v>-3.9046601098777241</c:v>
                </c:pt>
                <c:pt idx="2043">
                  <c:v>-1.0919224894410391</c:v>
                </c:pt>
                <c:pt idx="2044">
                  <c:v>-10.703038388986418</c:v>
                </c:pt>
                <c:pt idx="2045">
                  <c:v>-5.3779621298016904</c:v>
                </c:pt>
                <c:pt idx="2046">
                  <c:v>8.6450579349844769</c:v>
                </c:pt>
                <c:pt idx="2047">
                  <c:v>1.4258139829312415</c:v>
                </c:pt>
                <c:pt idx="2048">
                  <c:v>-5.7548875021634682</c:v>
                </c:pt>
                <c:pt idx="2049">
                  <c:v>0.22110372536787531</c:v>
                </c:pt>
                <c:pt idx="2050">
                  <c:v>0.26177496006119511</c:v>
                </c:pt>
                <c:pt idx="2051">
                  <c:v>-0.91460850876935562</c:v>
                </c:pt>
                <c:pt idx="2052">
                  <c:v>-1.5250910447437573</c:v>
                </c:pt>
                <c:pt idx="2053">
                  <c:v>0.71369581484335876</c:v>
                </c:pt>
                <c:pt idx="2054">
                  <c:v>-0.84080140515074631</c:v>
                </c:pt>
                <c:pt idx="2055">
                  <c:v>9.7604427459966399</c:v>
                </c:pt>
                <c:pt idx="2056">
                  <c:v>-7.0660891904577721</c:v>
                </c:pt>
                <c:pt idx="2057">
                  <c:v>-1.2326607567902752</c:v>
                </c:pt>
                <c:pt idx="2058">
                  <c:v>-0.86673346913653593</c:v>
                </c:pt>
                <c:pt idx="2059">
                  <c:v>1.3991710938198232</c:v>
                </c:pt>
                <c:pt idx="2060">
                  <c:v>-1.3006594781337111</c:v>
                </c:pt>
                <c:pt idx="2061">
                  <c:v>1.6613216359373664</c:v>
                </c:pt>
                <c:pt idx="2062">
                  <c:v>0.39607222093509747</c:v>
                </c:pt>
                <c:pt idx="2063">
                  <c:v>10.45189794595189</c:v>
                </c:pt>
                <c:pt idx="2064">
                  <c:v>2.722225795506938</c:v>
                </c:pt>
                <c:pt idx="2065">
                  <c:v>-3.3752540063515433</c:v>
                </c:pt>
                <c:pt idx="2066">
                  <c:v>-4.3692338096657197</c:v>
                </c:pt>
                <c:pt idx="2067">
                  <c:v>-8.0624959257337636</c:v>
                </c:pt>
                <c:pt idx="2068">
                  <c:v>0.10114672345689973</c:v>
                </c:pt>
                <c:pt idx="2069">
                  <c:v>7.0660891904577738</c:v>
                </c:pt>
                <c:pt idx="2070">
                  <c:v>-1.510689239020861E-2</c:v>
                </c:pt>
                <c:pt idx="2071">
                  <c:v>-8.8683081332894673</c:v>
                </c:pt>
                <c:pt idx="2072">
                  <c:v>-10.058893689053569</c:v>
                </c:pt>
                <c:pt idx="2073">
                  <c:v>-0.91716082480156613</c:v>
                </c:pt>
                <c:pt idx="2074">
                  <c:v>-4.7357638489564531</c:v>
                </c:pt>
                <c:pt idx="2075">
                  <c:v>-1.0862081419039218</c:v>
                </c:pt>
                <c:pt idx="2076">
                  <c:v>-7.6486571760385464</c:v>
                </c:pt>
                <c:pt idx="2077">
                  <c:v>6.3279268355088059</c:v>
                </c:pt>
                <c:pt idx="2078">
                  <c:v>-9.8954310236958758</c:v>
                </c:pt>
                <c:pt idx="2079">
                  <c:v>8.6156643749714559E-2</c:v>
                </c:pt>
                <c:pt idx="2080">
                  <c:v>8.1300102101847918E-2</c:v>
                </c:pt>
                <c:pt idx="2081">
                  <c:v>6.0732489820306386</c:v>
                </c:pt>
                <c:pt idx="2082">
                  <c:v>-2.7151769054009196</c:v>
                </c:pt>
                <c:pt idx="2083">
                  <c:v>7.5468944598876373</c:v>
                </c:pt>
                <c:pt idx="2084">
                  <c:v>9.9667457608995313</c:v>
                </c:pt>
                <c:pt idx="2085">
                  <c:v>0.14866994978093237</c:v>
                </c:pt>
                <c:pt idx="2086">
                  <c:v>-0.29512803554364725</c:v>
                </c:pt>
                <c:pt idx="2087">
                  <c:v>-1.1783372412585122</c:v>
                </c:pt>
                <c:pt idx="2088">
                  <c:v>-2.7639326417664756</c:v>
                </c:pt>
                <c:pt idx="2089">
                  <c:v>-3.9156078127096281</c:v>
                </c:pt>
                <c:pt idx="2090">
                  <c:v>1.0111405576052004</c:v>
                </c:pt>
                <c:pt idx="2091">
                  <c:v>12.879136486120251</c:v>
                </c:pt>
                <c:pt idx="2092">
                  <c:v>0.39366384848627684</c:v>
                </c:pt>
                <c:pt idx="2093">
                  <c:v>-9.75933340719466</c:v>
                </c:pt>
                <c:pt idx="2094">
                  <c:v>-0.28425089174348978</c:v>
                </c:pt>
                <c:pt idx="2095">
                  <c:v>-0.6180749879704891</c:v>
                </c:pt>
                <c:pt idx="2096">
                  <c:v>-9.0597950917951025</c:v>
                </c:pt>
                <c:pt idx="2097">
                  <c:v>-4.1158114453933736</c:v>
                </c:pt>
                <c:pt idx="2098">
                  <c:v>2.4247546246677208E-2</c:v>
                </c:pt>
                <c:pt idx="2099">
                  <c:v>2.3104553104434142</c:v>
                </c:pt>
                <c:pt idx="2100">
                  <c:v>-1.5405028058057322</c:v>
                </c:pt>
                <c:pt idx="2101">
                  <c:v>1.1543281463912938</c:v>
                </c:pt>
                <c:pt idx="2102">
                  <c:v>1.5494360670920149</c:v>
                </c:pt>
                <c:pt idx="2103">
                  <c:v>-9.6861539252589224E-2</c:v>
                </c:pt>
                <c:pt idx="2104">
                  <c:v>-13.09237175423641</c:v>
                </c:pt>
                <c:pt idx="2105">
                  <c:v>-2.4384158626959227E-2</c:v>
                </c:pt>
                <c:pt idx="2106">
                  <c:v>-8.6462586799900301</c:v>
                </c:pt>
                <c:pt idx="2107">
                  <c:v>-5.837102265451656</c:v>
                </c:pt>
                <c:pt idx="2108">
                  <c:v>-11.550746785383243</c:v>
                </c:pt>
                <c:pt idx="2109">
                  <c:v>9.9662651028771325</c:v>
                </c:pt>
                <c:pt idx="2110">
                  <c:v>12.344388385403166</c:v>
                </c:pt>
                <c:pt idx="2111">
                  <c:v>3.1635307747273469</c:v>
                </c:pt>
                <c:pt idx="2112">
                  <c:v>0.82597060022495106</c:v>
                </c:pt>
                <c:pt idx="2113">
                  <c:v>3.4410030785831554E-2</c:v>
                </c:pt>
                <c:pt idx="2114">
                  <c:v>0.11477018724607473</c:v>
                </c:pt>
                <c:pt idx="2115">
                  <c:v>7.0660891904577738</c:v>
                </c:pt>
                <c:pt idx="2116">
                  <c:v>-0.25779775746764705</c:v>
                </c:pt>
                <c:pt idx="2117">
                  <c:v>14.32098853442375</c:v>
                </c:pt>
                <c:pt idx="2118">
                  <c:v>0.52806010948667936</c:v>
                </c:pt>
                <c:pt idx="2119">
                  <c:v>12.534708168026555</c:v>
                </c:pt>
                <c:pt idx="2120">
                  <c:v>-0.45379014232668724</c:v>
                </c:pt>
                <c:pt idx="2121">
                  <c:v>-1.4566077084329936</c:v>
                </c:pt>
                <c:pt idx="2122">
                  <c:v>9.229619965185119</c:v>
                </c:pt>
                <c:pt idx="2123">
                  <c:v>2.4176114429426701</c:v>
                </c:pt>
                <c:pt idx="2124">
                  <c:v>-13.709945380232497</c:v>
                </c:pt>
                <c:pt idx="2125">
                  <c:v>9.8662486111111729</c:v>
                </c:pt>
                <c:pt idx="2126">
                  <c:v>0.84591567271106716</c:v>
                </c:pt>
                <c:pt idx="2127">
                  <c:v>0.24709286196477204</c:v>
                </c:pt>
                <c:pt idx="2128">
                  <c:v>10.366322214245816</c:v>
                </c:pt>
                <c:pt idx="2129">
                  <c:v>-1.1575412769864801</c:v>
                </c:pt>
                <c:pt idx="2130">
                  <c:v>-8.3837042924740537</c:v>
                </c:pt>
                <c:pt idx="2131">
                  <c:v>10.059344460824425</c:v>
                </c:pt>
                <c:pt idx="2132">
                  <c:v>-0.48032895953056326</c:v>
                </c:pt>
                <c:pt idx="2133">
                  <c:v>-9.0606959316875546</c:v>
                </c:pt>
                <c:pt idx="2134">
                  <c:v>7.4366235756092829</c:v>
                </c:pt>
                <c:pt idx="2135">
                  <c:v>10.582769240382088</c:v>
                </c:pt>
                <c:pt idx="2136">
                  <c:v>13.238852526315656</c:v>
                </c:pt>
                <c:pt idx="2137">
                  <c:v>1.5731023455110953</c:v>
                </c:pt>
                <c:pt idx="2138">
                  <c:v>-9.9667457608995313</c:v>
                </c:pt>
                <c:pt idx="2139">
                  <c:v>-1.2175914350726269</c:v>
                </c:pt>
                <c:pt idx="2140">
                  <c:v>-0.17970602223489798</c:v>
                </c:pt>
                <c:pt idx="2141">
                  <c:v>-0.53002195090425697</c:v>
                </c:pt>
                <c:pt idx="2142">
                  <c:v>0.76551525061577375</c:v>
                </c:pt>
                <c:pt idx="2143">
                  <c:v>-8.1309994895339877</c:v>
                </c:pt>
                <c:pt idx="2144">
                  <c:v>-11.416797527606059</c:v>
                </c:pt>
                <c:pt idx="2145">
                  <c:v>12.43402002712266</c:v>
                </c:pt>
                <c:pt idx="2146">
                  <c:v>4.122293600112342</c:v>
                </c:pt>
                <c:pt idx="2147">
                  <c:v>-7.7981425671685423E-2</c:v>
                </c:pt>
                <c:pt idx="2148">
                  <c:v>-11.146356530303908</c:v>
                </c:pt>
                <c:pt idx="2149">
                  <c:v>0</c:v>
                </c:pt>
                <c:pt idx="2150">
                  <c:v>0.64676778519462763</c:v>
                </c:pt>
                <c:pt idx="2151">
                  <c:v>3.7679644453256471</c:v>
                </c:pt>
                <c:pt idx="2152">
                  <c:v>-2.0995356735509145</c:v>
                </c:pt>
                <c:pt idx="2153">
                  <c:v>0.8928787115119089</c:v>
                </c:pt>
                <c:pt idx="2154">
                  <c:v>-4.7798158984593231</c:v>
                </c:pt>
                <c:pt idx="2155">
                  <c:v>-9.7598881832218343</c:v>
                </c:pt>
                <c:pt idx="2156">
                  <c:v>0.61005348168398654</c:v>
                </c:pt>
                <c:pt idx="2157">
                  <c:v>-0.47393118833241243</c:v>
                </c:pt>
                <c:pt idx="2158">
                  <c:v>-4.7725895038969268</c:v>
                </c:pt>
                <c:pt idx="2159">
                  <c:v>-10.059344460824425</c:v>
                </c:pt>
                <c:pt idx="2160">
                  <c:v>-7.0588936890535692</c:v>
                </c:pt>
                <c:pt idx="2161">
                  <c:v>-10.644457187509261</c:v>
                </c:pt>
                <c:pt idx="2162">
                  <c:v>1.1598713367783893</c:v>
                </c:pt>
                <c:pt idx="2163">
                  <c:v>7.4401770615573515</c:v>
                </c:pt>
                <c:pt idx="2164">
                  <c:v>-10.307580315927396</c:v>
                </c:pt>
                <c:pt idx="2165">
                  <c:v>-1.2505434616505966</c:v>
                </c:pt>
                <c:pt idx="2166">
                  <c:v>-9.3815429511845849</c:v>
                </c:pt>
                <c:pt idx="2167">
                  <c:v>1.934546938511384</c:v>
                </c:pt>
                <c:pt idx="2168">
                  <c:v>-11.268542000300123</c:v>
                </c:pt>
                <c:pt idx="2169">
                  <c:v>0.43804355022736075</c:v>
                </c:pt>
                <c:pt idx="2170">
                  <c:v>0.91312254932003323</c:v>
                </c:pt>
                <c:pt idx="2171">
                  <c:v>-0.58556274830247523</c:v>
                </c:pt>
                <c:pt idx="2172">
                  <c:v>-3.8073549220576046</c:v>
                </c:pt>
                <c:pt idx="2173">
                  <c:v>1.4001795405517308</c:v>
                </c:pt>
                <c:pt idx="2174">
                  <c:v>4.1089343715531639</c:v>
                </c:pt>
                <c:pt idx="2175">
                  <c:v>-1.5126482959052661</c:v>
                </c:pt>
                <c:pt idx="2176">
                  <c:v>2.1982696271362743</c:v>
                </c:pt>
                <c:pt idx="2177">
                  <c:v>0.31178806457099156</c:v>
                </c:pt>
                <c:pt idx="2178">
                  <c:v>-1.8175102233758604</c:v>
                </c:pt>
                <c:pt idx="2179">
                  <c:v>-1.4076579689132462</c:v>
                </c:pt>
                <c:pt idx="2180">
                  <c:v>3.5443205162238103</c:v>
                </c:pt>
                <c:pt idx="2181">
                  <c:v>8.6450579349844769</c:v>
                </c:pt>
                <c:pt idx="2182">
                  <c:v>12.228918874172939</c:v>
                </c:pt>
                <c:pt idx="2183">
                  <c:v>11.89191024986467</c:v>
                </c:pt>
                <c:pt idx="2184">
                  <c:v>-10.229619965185119</c:v>
                </c:pt>
                <c:pt idx="2185">
                  <c:v>-3.2034265038149176E-16</c:v>
                </c:pt>
                <c:pt idx="2186">
                  <c:v>-9.9662651028771325</c:v>
                </c:pt>
                <c:pt idx="2187">
                  <c:v>-7.6486571760385464</c:v>
                </c:pt>
                <c:pt idx="2188">
                  <c:v>-5.3339007365534385</c:v>
                </c:pt>
                <c:pt idx="2189">
                  <c:v>-11.965904504239749</c:v>
                </c:pt>
                <c:pt idx="2190">
                  <c:v>-0.14473336726820715</c:v>
                </c:pt>
                <c:pt idx="2191">
                  <c:v>-4.3692338096657197</c:v>
                </c:pt>
                <c:pt idx="2192">
                  <c:v>15.273224953700874</c:v>
                </c:pt>
                <c:pt idx="2193">
                  <c:v>10.381182412624446</c:v>
                </c:pt>
                <c:pt idx="2194">
                  <c:v>2.309014776084199</c:v>
                </c:pt>
                <c:pt idx="2195">
                  <c:v>15.510115105813671</c:v>
                </c:pt>
                <c:pt idx="2196">
                  <c:v>-0.23878685958711665</c:v>
                </c:pt>
                <c:pt idx="2197">
                  <c:v>-1.0131753887477331</c:v>
                </c:pt>
                <c:pt idx="2198">
                  <c:v>-0.24100809950379493</c:v>
                </c:pt>
                <c:pt idx="2199">
                  <c:v>9.229619965185119</c:v>
                </c:pt>
                <c:pt idx="2200">
                  <c:v>-0.29067716090292278</c:v>
                </c:pt>
                <c:pt idx="2201">
                  <c:v>0.82312223791592054</c:v>
                </c:pt>
                <c:pt idx="2202">
                  <c:v>-0.18762700317577152</c:v>
                </c:pt>
                <c:pt idx="2203">
                  <c:v>-6.1497471195046822</c:v>
                </c:pt>
                <c:pt idx="2204">
                  <c:v>0.33168576713301129</c:v>
                </c:pt>
                <c:pt idx="2205">
                  <c:v>3.9664217573515792E-2</c:v>
                </c:pt>
                <c:pt idx="2206">
                  <c:v>6.2899893813455177E-2</c:v>
                </c:pt>
                <c:pt idx="2207">
                  <c:v>0.10714216766131883</c:v>
                </c:pt>
                <c:pt idx="2208">
                  <c:v>2.0930657869600498E-2</c:v>
                </c:pt>
                <c:pt idx="2209">
                  <c:v>-4.1539195064487555E-2</c:v>
                </c:pt>
                <c:pt idx="2210">
                  <c:v>5.3439258961460415E-2</c:v>
                </c:pt>
                <c:pt idx="2211">
                  <c:v>1.2600036779633584E-2</c:v>
                </c:pt>
                <c:pt idx="2212">
                  <c:v>-0.52600863794686881</c:v>
                </c:pt>
                <c:pt idx="2213">
                  <c:v>-0.19264507794239591</c:v>
                </c:pt>
                <c:pt idx="2214">
                  <c:v>0.48542682717024188</c:v>
                </c:pt>
                <c:pt idx="2215">
                  <c:v>0.18183832298581329</c:v>
                </c:pt>
                <c:pt idx="2216">
                  <c:v>-0.74857110449207609</c:v>
                </c:pt>
                <c:pt idx="2217">
                  <c:v>9.0597950917951025</c:v>
                </c:pt>
                <c:pt idx="2218">
                  <c:v>-0.53051471669877992</c:v>
                </c:pt>
                <c:pt idx="2219">
                  <c:v>-9.8667637673533513</c:v>
                </c:pt>
                <c:pt idx="2220">
                  <c:v>-13.09237175423641</c:v>
                </c:pt>
                <c:pt idx="2221">
                  <c:v>4.8909600480946509E-2</c:v>
                </c:pt>
                <c:pt idx="2222">
                  <c:v>0.63362338211849578</c:v>
                </c:pt>
                <c:pt idx="2223">
                  <c:v>-9.3815429511845849</c:v>
                </c:pt>
                <c:pt idx="2224">
                  <c:v>-8.0242162374208235</c:v>
                </c:pt>
                <c:pt idx="2225">
                  <c:v>10.759610821875045</c:v>
                </c:pt>
                <c:pt idx="2226">
                  <c:v>-10.814048332230835</c:v>
                </c:pt>
                <c:pt idx="2227">
                  <c:v>0.23644019582208103</c:v>
                </c:pt>
                <c:pt idx="2228">
                  <c:v>0.58376275425626512</c:v>
                </c:pt>
                <c:pt idx="2229">
                  <c:v>-13.695554557760961</c:v>
                </c:pt>
                <c:pt idx="2230">
                  <c:v>-1.1000164917659594</c:v>
                </c:pt>
                <c:pt idx="2231">
                  <c:v>-4.0641984497345927E-2</c:v>
                </c:pt>
                <c:pt idx="2232">
                  <c:v>9.9662651028771325</c:v>
                </c:pt>
                <c:pt idx="2233">
                  <c:v>0.98950762618235799</c:v>
                </c:pt>
                <c:pt idx="2234">
                  <c:v>-4.4327152983169746</c:v>
                </c:pt>
                <c:pt idx="2235">
                  <c:v>0.16125465879484968</c:v>
                </c:pt>
                <c:pt idx="2236">
                  <c:v>0.24349421943814856</c:v>
                </c:pt>
                <c:pt idx="2237">
                  <c:v>10.381182412624446</c:v>
                </c:pt>
                <c:pt idx="2238">
                  <c:v>11.644006462681574</c:v>
                </c:pt>
                <c:pt idx="2239">
                  <c:v>1.616575183984948</c:v>
                </c:pt>
                <c:pt idx="2240">
                  <c:v>6.2156476062569382E-2</c:v>
                </c:pt>
                <c:pt idx="2241">
                  <c:v>-8.0606959316875546</c:v>
                </c:pt>
                <c:pt idx="2242">
                  <c:v>-0.5130321062339942</c:v>
                </c:pt>
                <c:pt idx="2243">
                  <c:v>-0.68225970207607134</c:v>
                </c:pt>
                <c:pt idx="2244">
                  <c:v>0.59924672672740431</c:v>
                </c:pt>
                <c:pt idx="2245">
                  <c:v>0</c:v>
                </c:pt>
                <c:pt idx="2246">
                  <c:v>-0.39231742277876036</c:v>
                </c:pt>
                <c:pt idx="2247">
                  <c:v>-0.36234122547545772</c:v>
                </c:pt>
                <c:pt idx="2248">
                  <c:v>-11.416797527606059</c:v>
                </c:pt>
                <c:pt idx="2249">
                  <c:v>-0.39231742277875997</c:v>
                </c:pt>
                <c:pt idx="2250">
                  <c:v>0.1853892619395969</c:v>
                </c:pt>
                <c:pt idx="2251">
                  <c:v>0.51457317282975801</c:v>
                </c:pt>
                <c:pt idx="2252">
                  <c:v>9.0597950917951025</c:v>
                </c:pt>
                <c:pt idx="2253">
                  <c:v>3.2034265038149176E-16</c:v>
                </c:pt>
                <c:pt idx="2254">
                  <c:v>1.4038969416736435</c:v>
                </c:pt>
                <c:pt idx="2255">
                  <c:v>11.146780789986687</c:v>
                </c:pt>
                <c:pt idx="2256">
                  <c:v>0.73920928830566757</c:v>
                </c:pt>
                <c:pt idx="2257">
                  <c:v>0.65979773364374639</c:v>
                </c:pt>
                <c:pt idx="2258">
                  <c:v>0.61334430209097868</c:v>
                </c:pt>
                <c:pt idx="2259">
                  <c:v>0.1844245711374273</c:v>
                </c:pt>
                <c:pt idx="2260">
                  <c:v>8.4064264788474258E-2</c:v>
                </c:pt>
                <c:pt idx="2261">
                  <c:v>0.63873375716213665</c:v>
                </c:pt>
                <c:pt idx="2262">
                  <c:v>2.1260515877138872</c:v>
                </c:pt>
                <c:pt idx="2263">
                  <c:v>3.0373649043518695E-2</c:v>
                </c:pt>
                <c:pt idx="2264">
                  <c:v>0.40538732924512444</c:v>
                </c:pt>
                <c:pt idx="2265">
                  <c:v>-0.13492958008610853</c:v>
                </c:pt>
                <c:pt idx="2266">
                  <c:v>8.3822637581148385</c:v>
                </c:pt>
                <c:pt idx="2267">
                  <c:v>-6.0732489820306386</c:v>
                </c:pt>
                <c:pt idx="2268">
                  <c:v>6.9262662437113806E-2</c:v>
                </c:pt>
                <c:pt idx="2269">
                  <c:v>-0.54314232502652915</c:v>
                </c:pt>
                <c:pt idx="2270">
                  <c:v>0.38994651831601357</c:v>
                </c:pt>
                <c:pt idx="2271">
                  <c:v>-0.55101516879781853</c:v>
                </c:pt>
                <c:pt idx="2272">
                  <c:v>13.344342147400473</c:v>
                </c:pt>
                <c:pt idx="2273">
                  <c:v>-11.146568675740786</c:v>
                </c:pt>
                <c:pt idx="2274">
                  <c:v>8.7462841250339707E-2</c:v>
                </c:pt>
                <c:pt idx="2275">
                  <c:v>0.14755718841385793</c:v>
                </c:pt>
                <c:pt idx="2276">
                  <c:v>-0.19195824382283519</c:v>
                </c:pt>
                <c:pt idx="2277">
                  <c:v>-10.866248611111173</c:v>
                </c:pt>
                <c:pt idx="2278">
                  <c:v>8.3837042924740537</c:v>
                </c:pt>
                <c:pt idx="2279">
                  <c:v>-6.2617433289367419</c:v>
                </c:pt>
                <c:pt idx="2280">
                  <c:v>-4.3692338096657197</c:v>
                </c:pt>
                <c:pt idx="2281">
                  <c:v>0</c:v>
                </c:pt>
                <c:pt idx="2282">
                  <c:v>-1.3213270971528273</c:v>
                </c:pt>
                <c:pt idx="2283">
                  <c:v>0.73456909022495875</c:v>
                </c:pt>
                <c:pt idx="2284">
                  <c:v>-9.2304207950923818</c:v>
                </c:pt>
                <c:pt idx="2285">
                  <c:v>1.2573878426926521</c:v>
                </c:pt>
                <c:pt idx="2286">
                  <c:v>2.3846741954367666E-2</c:v>
                </c:pt>
                <c:pt idx="2287">
                  <c:v>-8.0624959257337636</c:v>
                </c:pt>
                <c:pt idx="2288">
                  <c:v>-0.65207669657969347</c:v>
                </c:pt>
                <c:pt idx="2289">
                  <c:v>1</c:v>
                </c:pt>
                <c:pt idx="2290">
                  <c:v>-5.4757334309663976</c:v>
                </c:pt>
                <c:pt idx="2291">
                  <c:v>1.5801615144573351</c:v>
                </c:pt>
                <c:pt idx="2292">
                  <c:v>0.67807190511263793</c:v>
                </c:pt>
                <c:pt idx="2293">
                  <c:v>-9.2304207950923818</c:v>
                </c:pt>
                <c:pt idx="2294">
                  <c:v>0.12487526060432341</c:v>
                </c:pt>
                <c:pt idx="2295">
                  <c:v>0.34714438049619917</c:v>
                </c:pt>
                <c:pt idx="2296">
                  <c:v>-2.2113449288222933</c:v>
                </c:pt>
                <c:pt idx="2297">
                  <c:v>4.7725895038969277</c:v>
                </c:pt>
                <c:pt idx="2298">
                  <c:v>1.8272791113543403</c:v>
                </c:pt>
                <c:pt idx="2299">
                  <c:v>0.74091277868286931</c:v>
                </c:pt>
                <c:pt idx="2300">
                  <c:v>0.20158682775764308</c:v>
                </c:pt>
                <c:pt idx="2301">
                  <c:v>-3.9000042100232788</c:v>
                </c:pt>
                <c:pt idx="2302">
                  <c:v>0.11247472925841266</c:v>
                </c:pt>
                <c:pt idx="2303">
                  <c:v>5.7548875021634682</c:v>
                </c:pt>
                <c:pt idx="2304">
                  <c:v>-14.995561070511643</c:v>
                </c:pt>
                <c:pt idx="2305">
                  <c:v>10.381542951184585</c:v>
                </c:pt>
                <c:pt idx="2306">
                  <c:v>8.6196086435280481</c:v>
                </c:pt>
                <c:pt idx="2307">
                  <c:v>10.582769240382088</c:v>
                </c:pt>
                <c:pt idx="2308">
                  <c:v>-0.36612789879789742</c:v>
                </c:pt>
                <c:pt idx="2309">
                  <c:v>4.1340795380899263E-2</c:v>
                </c:pt>
                <c:pt idx="2310">
                  <c:v>7.0660891904577721</c:v>
                </c:pt>
                <c:pt idx="2311">
                  <c:v>-3.872468431087551</c:v>
                </c:pt>
                <c:pt idx="2312">
                  <c:v>0.33227003910882158</c:v>
                </c:pt>
                <c:pt idx="2313">
                  <c:v>9.229619965185119</c:v>
                </c:pt>
                <c:pt idx="2314">
                  <c:v>9.8672787397096631</c:v>
                </c:pt>
                <c:pt idx="2315">
                  <c:v>8.8683081332894673</c:v>
                </c:pt>
                <c:pt idx="2316">
                  <c:v>-3.8073549220576046</c:v>
                </c:pt>
                <c:pt idx="2317">
                  <c:v>11.916999049082808</c:v>
                </c:pt>
                <c:pt idx="2318">
                  <c:v>-10.518980929170402</c:v>
                </c:pt>
                <c:pt idx="2319">
                  <c:v>6.0732489820306386</c:v>
                </c:pt>
                <c:pt idx="2320">
                  <c:v>6.5494638194997705</c:v>
                </c:pt>
                <c:pt idx="2321">
                  <c:v>0.24100809950379498</c:v>
                </c:pt>
                <c:pt idx="2322">
                  <c:v>-9.2304207950923818</c:v>
                </c:pt>
                <c:pt idx="2323">
                  <c:v>0.84799690655494997</c:v>
                </c:pt>
                <c:pt idx="2324">
                  <c:v>0.86336530797815392</c:v>
                </c:pt>
                <c:pt idx="2325">
                  <c:v>-8.8683081332894673</c:v>
                </c:pt>
                <c:pt idx="2326">
                  <c:v>1.7004397181410926</c:v>
                </c:pt>
                <c:pt idx="2327">
                  <c:v>-0.13326653086346388</c:v>
                </c:pt>
                <c:pt idx="2328">
                  <c:v>3.1035376041084106</c:v>
                </c:pt>
                <c:pt idx="2329">
                  <c:v>2.4385730137396329</c:v>
                </c:pt>
                <c:pt idx="2330">
                  <c:v>0.88634321820443318</c:v>
                </c:pt>
                <c:pt idx="2331">
                  <c:v>3.1432507836657068E-2</c:v>
                </c:pt>
                <c:pt idx="2332">
                  <c:v>-1.0057880079474819</c:v>
                </c:pt>
                <c:pt idx="2333">
                  <c:v>-10.518980929170402</c:v>
                </c:pt>
                <c:pt idx="2334">
                  <c:v>-1.5896238780910192</c:v>
                </c:pt>
                <c:pt idx="2335">
                  <c:v>-11.229219383469125</c:v>
                </c:pt>
                <c:pt idx="2336">
                  <c:v>1.7114227737013523</c:v>
                </c:pt>
                <c:pt idx="2337">
                  <c:v>-2.1373650792566576E-2</c:v>
                </c:pt>
                <c:pt idx="2338">
                  <c:v>2.3625700793847084</c:v>
                </c:pt>
                <c:pt idx="2339">
                  <c:v>12.08137247435552</c:v>
                </c:pt>
                <c:pt idx="2340">
                  <c:v>-2.2587342684001683</c:v>
                </c:pt>
                <c:pt idx="2341">
                  <c:v>9.9662651028771325</c:v>
                </c:pt>
                <c:pt idx="2342">
                  <c:v>1.42432494621504</c:v>
                </c:pt>
                <c:pt idx="2343">
                  <c:v>4.270616004191111</c:v>
                </c:pt>
                <c:pt idx="2344">
                  <c:v>1.03704698675532</c:v>
                </c:pt>
                <c:pt idx="2345">
                  <c:v>0.31844752615240041</c:v>
                </c:pt>
                <c:pt idx="2346">
                  <c:v>-3.3147325934831584</c:v>
                </c:pt>
                <c:pt idx="2347">
                  <c:v>1.3899886783429278</c:v>
                </c:pt>
                <c:pt idx="2348">
                  <c:v>-1.6160389045877281</c:v>
                </c:pt>
                <c:pt idx="2349">
                  <c:v>-0.9068905956085187</c:v>
                </c:pt>
                <c:pt idx="2350">
                  <c:v>1.7813597135246595</c:v>
                </c:pt>
                <c:pt idx="2351">
                  <c:v>-14.904399421380555</c:v>
                </c:pt>
                <c:pt idx="2352">
                  <c:v>5.3457748368417297</c:v>
                </c:pt>
                <c:pt idx="2353">
                  <c:v>5.5207421720316674</c:v>
                </c:pt>
                <c:pt idx="2354">
                  <c:v>0.7574296967259222</c:v>
                </c:pt>
                <c:pt idx="2355">
                  <c:v>0</c:v>
                </c:pt>
                <c:pt idx="2356">
                  <c:v>-10.866506212226202</c:v>
                </c:pt>
                <c:pt idx="2357">
                  <c:v>1.0336038739903057</c:v>
                </c:pt>
                <c:pt idx="2358">
                  <c:v>-12.566846858458611</c:v>
                </c:pt>
                <c:pt idx="2359">
                  <c:v>-6.0732489820306386</c:v>
                </c:pt>
                <c:pt idx="2360">
                  <c:v>-1.2064508774674263</c:v>
                </c:pt>
                <c:pt idx="2361">
                  <c:v>0.67662993093873147</c:v>
                </c:pt>
                <c:pt idx="2362">
                  <c:v>-12.325773908203155</c:v>
                </c:pt>
                <c:pt idx="2363">
                  <c:v>6.7114195858537049E-2</c:v>
                </c:pt>
                <c:pt idx="2364">
                  <c:v>8.3837042924740537</c:v>
                </c:pt>
                <c:pt idx="2365">
                  <c:v>0.5357189817013065</c:v>
                </c:pt>
                <c:pt idx="2366">
                  <c:v>11.188588845707349</c:v>
                </c:pt>
                <c:pt idx="2367">
                  <c:v>0.58016948953225655</c:v>
                </c:pt>
                <c:pt idx="2368">
                  <c:v>0.57550217147208993</c:v>
                </c:pt>
                <c:pt idx="2369">
                  <c:v>-0.27496461591677596</c:v>
                </c:pt>
                <c:pt idx="2370">
                  <c:v>-5.7548875021634682</c:v>
                </c:pt>
                <c:pt idx="2371">
                  <c:v>0.20163386116965015</c:v>
                </c:pt>
                <c:pt idx="2372">
                  <c:v>-2.3231298400971157</c:v>
                </c:pt>
                <c:pt idx="2373">
                  <c:v>-0.11543099571257472</c:v>
                </c:pt>
                <c:pt idx="2374">
                  <c:v>-8.3837042924740537</c:v>
                </c:pt>
                <c:pt idx="2375">
                  <c:v>9.5189809291704002</c:v>
                </c:pt>
                <c:pt idx="2376">
                  <c:v>0.14622074085104392</c:v>
                </c:pt>
                <c:pt idx="2377">
                  <c:v>0.239977786986597</c:v>
                </c:pt>
                <c:pt idx="2378">
                  <c:v>-9.3815429511845849</c:v>
                </c:pt>
                <c:pt idx="2379">
                  <c:v>2.7261588392096234</c:v>
                </c:pt>
                <c:pt idx="2380">
                  <c:v>11.550907075927366</c:v>
                </c:pt>
                <c:pt idx="2381">
                  <c:v>-3.7261182119292138</c:v>
                </c:pt>
                <c:pt idx="2382">
                  <c:v>-10.381542951184585</c:v>
                </c:pt>
                <c:pt idx="2383">
                  <c:v>1.9985580258260938</c:v>
                </c:pt>
                <c:pt idx="2384">
                  <c:v>0.53162405550075831</c:v>
                </c:pt>
                <c:pt idx="2385">
                  <c:v>7.1597915728659305E-3</c:v>
                </c:pt>
                <c:pt idx="2386">
                  <c:v>0.38702312310924708</c:v>
                </c:pt>
                <c:pt idx="2387">
                  <c:v>2.6581640264586084</c:v>
                </c:pt>
                <c:pt idx="2388">
                  <c:v>10.518980929170402</c:v>
                </c:pt>
                <c:pt idx="2389">
                  <c:v>13.451254048545803</c:v>
                </c:pt>
                <c:pt idx="2390">
                  <c:v>-0.99482595366206283</c:v>
                </c:pt>
                <c:pt idx="2391">
                  <c:v>-0.12285674778553365</c:v>
                </c:pt>
                <c:pt idx="2392">
                  <c:v>-0.48026512205446292</c:v>
                </c:pt>
                <c:pt idx="2393">
                  <c:v>-6.1927749143202114E-2</c:v>
                </c:pt>
                <c:pt idx="2394">
                  <c:v>-8.0606959316875546</c:v>
                </c:pt>
                <c:pt idx="2395">
                  <c:v>11.643856189774727</c:v>
                </c:pt>
                <c:pt idx="2396">
                  <c:v>10.643856189774725</c:v>
                </c:pt>
                <c:pt idx="2397">
                  <c:v>-7.4000581443776747E-2</c:v>
                </c:pt>
                <c:pt idx="2398">
                  <c:v>3.9928044985957962</c:v>
                </c:pt>
                <c:pt idx="2399">
                  <c:v>-2.7279204545631992</c:v>
                </c:pt>
                <c:pt idx="2400">
                  <c:v>0</c:v>
                </c:pt>
                <c:pt idx="2401">
                  <c:v>5.9148833863620496</c:v>
                </c:pt>
                <c:pt idx="2402">
                  <c:v>-6.0660891904577721</c:v>
                </c:pt>
                <c:pt idx="2403">
                  <c:v>0.99999999999999967</c:v>
                </c:pt>
                <c:pt idx="2404">
                  <c:v>-1.9989698714015109</c:v>
                </c:pt>
                <c:pt idx="2405">
                  <c:v>0.69484011849352956</c:v>
                </c:pt>
                <c:pt idx="2406">
                  <c:v>0.47643804394298733</c:v>
                </c:pt>
                <c:pt idx="2407">
                  <c:v>-2.8744691179161412</c:v>
                </c:pt>
                <c:pt idx="2408">
                  <c:v>14.709963324089077</c:v>
                </c:pt>
                <c:pt idx="2409">
                  <c:v>0.2969817377571316</c:v>
                </c:pt>
                <c:pt idx="2410">
                  <c:v>7.6462586799900292</c:v>
                </c:pt>
                <c:pt idx="2411">
                  <c:v>0.48062584090642041</c:v>
                </c:pt>
                <c:pt idx="2412">
                  <c:v>-1.6630674544120632E-2</c:v>
                </c:pt>
                <c:pt idx="2413">
                  <c:v>-1.4063202821777345</c:v>
                </c:pt>
                <c:pt idx="2414">
                  <c:v>0.25153876699596467</c:v>
                </c:pt>
                <c:pt idx="2415">
                  <c:v>0.34792330342030708</c:v>
                </c:pt>
                <c:pt idx="2416">
                  <c:v>-0.18483967545359564</c:v>
                </c:pt>
                <c:pt idx="2417">
                  <c:v>-0.57550217147208993</c:v>
                </c:pt>
                <c:pt idx="2418">
                  <c:v>0.14543043952156368</c:v>
                </c:pt>
                <c:pt idx="2419">
                  <c:v>0.23581293709876941</c:v>
                </c:pt>
                <c:pt idx="2420">
                  <c:v>-9.1147888058195611E-2</c:v>
                </c:pt>
                <c:pt idx="2421">
                  <c:v>6.6854974756251323E-2</c:v>
                </c:pt>
                <c:pt idx="2422">
                  <c:v>-0.90914656954888651</c:v>
                </c:pt>
                <c:pt idx="2423">
                  <c:v>1.4020984435713457</c:v>
                </c:pt>
                <c:pt idx="2424">
                  <c:v>-10.966265102877133</c:v>
                </c:pt>
                <c:pt idx="2425">
                  <c:v>0.18903382439001712</c:v>
                </c:pt>
                <c:pt idx="2426">
                  <c:v>0.19408705211630226</c:v>
                </c:pt>
                <c:pt idx="2427">
                  <c:v>-13.287760468582666</c:v>
                </c:pt>
                <c:pt idx="2428">
                  <c:v>0.19264507794239555</c:v>
                </c:pt>
                <c:pt idx="2429">
                  <c:v>10.643856189774725</c:v>
                </c:pt>
                <c:pt idx="2430">
                  <c:v>-9.3815429511845849</c:v>
                </c:pt>
                <c:pt idx="2431">
                  <c:v>-9.0606959316875546</c:v>
                </c:pt>
                <c:pt idx="2432">
                  <c:v>2.9162375515360696E-2</c:v>
                </c:pt>
                <c:pt idx="2433">
                  <c:v>1.8822780411269051</c:v>
                </c:pt>
                <c:pt idx="2434">
                  <c:v>-9.5196362528432132</c:v>
                </c:pt>
                <c:pt idx="2435">
                  <c:v>9.7604427459966399</c:v>
                </c:pt>
                <c:pt idx="2436">
                  <c:v>-8.3837042924740537</c:v>
                </c:pt>
                <c:pt idx="2437">
                  <c:v>-0.96215542019374811</c:v>
                </c:pt>
                <c:pt idx="2438">
                  <c:v>-11.416621621364193</c:v>
                </c:pt>
                <c:pt idx="2439">
                  <c:v>-7.6486571760385464</c:v>
                </c:pt>
                <c:pt idx="2440">
                  <c:v>4.7725895038969277</c:v>
                </c:pt>
                <c:pt idx="2441">
                  <c:v>0.22239242133644774</c:v>
                </c:pt>
                <c:pt idx="2442">
                  <c:v>2.6967047600269359E-2</c:v>
                </c:pt>
                <c:pt idx="2443">
                  <c:v>-11.307011018304401</c:v>
                </c:pt>
                <c:pt idx="2444">
                  <c:v>9.3822637581148385</c:v>
                </c:pt>
                <c:pt idx="2445">
                  <c:v>0.58496250072115619</c:v>
                </c:pt>
                <c:pt idx="2446">
                  <c:v>1.2899852023846081</c:v>
                </c:pt>
                <c:pt idx="2447">
                  <c:v>-0.32102669214582991</c:v>
                </c:pt>
                <c:pt idx="2448">
                  <c:v>14.51012541066784</c:v>
                </c:pt>
                <c:pt idx="2449">
                  <c:v>8.6450579349844769</c:v>
                </c:pt>
                <c:pt idx="2450">
                  <c:v>-7.6462586799900292</c:v>
                </c:pt>
                <c:pt idx="2451">
                  <c:v>1.2543182295634774</c:v>
                </c:pt>
                <c:pt idx="2452">
                  <c:v>-0.17784375911212799</c:v>
                </c:pt>
                <c:pt idx="2453">
                  <c:v>0.14438990933517493</c:v>
                </c:pt>
                <c:pt idx="2454">
                  <c:v>0.25976337236056823</c:v>
                </c:pt>
                <c:pt idx="2455">
                  <c:v>-3.3590120899152408E-3</c:v>
                </c:pt>
                <c:pt idx="2456">
                  <c:v>-7.6486571760385464</c:v>
                </c:pt>
                <c:pt idx="2457">
                  <c:v>11.307011018304401</c:v>
                </c:pt>
                <c:pt idx="2458">
                  <c:v>1.4111379157565549</c:v>
                </c:pt>
                <c:pt idx="2459">
                  <c:v>-11.989867514616474</c:v>
                </c:pt>
                <c:pt idx="2460">
                  <c:v>0.46505303698595951</c:v>
                </c:pt>
                <c:pt idx="2461">
                  <c:v>1.8147346710259204E-2</c:v>
                </c:pt>
                <c:pt idx="2462">
                  <c:v>-0.20900343081535777</c:v>
                </c:pt>
                <c:pt idx="2463">
                  <c:v>-9.0597950917951025</c:v>
                </c:pt>
                <c:pt idx="2464">
                  <c:v>0.17765483988732034</c:v>
                </c:pt>
                <c:pt idx="2465">
                  <c:v>1.3219280948873624</c:v>
                </c:pt>
                <c:pt idx="2466">
                  <c:v>-0.16789446621494161</c:v>
                </c:pt>
                <c:pt idx="2467">
                  <c:v>0.32120836674028841</c:v>
                </c:pt>
                <c:pt idx="2468">
                  <c:v>-8.8041310211833181</c:v>
                </c:pt>
                <c:pt idx="2469">
                  <c:v>0.55639334852438516</c:v>
                </c:pt>
                <c:pt idx="2470">
                  <c:v>-5.7548875021634682</c:v>
                </c:pt>
                <c:pt idx="2471">
                  <c:v>-1.0641303374197157</c:v>
                </c:pt>
                <c:pt idx="2472">
                  <c:v>-0.42681466705519761</c:v>
                </c:pt>
                <c:pt idx="2473">
                  <c:v>0.45336561793794328</c:v>
                </c:pt>
                <c:pt idx="2474">
                  <c:v>0.87446911791614124</c:v>
                </c:pt>
                <c:pt idx="2475">
                  <c:v>0.47916783669855956</c:v>
                </c:pt>
                <c:pt idx="2476">
                  <c:v>0.58496250072115619</c:v>
                </c:pt>
                <c:pt idx="2477">
                  <c:v>-14.135736002431859</c:v>
                </c:pt>
                <c:pt idx="2478">
                  <c:v>-1.2054691182999795</c:v>
                </c:pt>
                <c:pt idx="2479">
                  <c:v>0.19991544141748024</c:v>
                </c:pt>
                <c:pt idx="2480">
                  <c:v>1.8419351537677493</c:v>
                </c:pt>
                <c:pt idx="2481">
                  <c:v>-10.866506212226202</c:v>
                </c:pt>
                <c:pt idx="2482">
                  <c:v>2.5839323721226668</c:v>
                </c:pt>
                <c:pt idx="2483">
                  <c:v>-0.28845002970452099</c:v>
                </c:pt>
                <c:pt idx="2484">
                  <c:v>-8.6450579349844769</c:v>
                </c:pt>
                <c:pt idx="2485">
                  <c:v>-12.10339709935112</c:v>
                </c:pt>
                <c:pt idx="2486">
                  <c:v>-7.0660891904577721</c:v>
                </c:pt>
                <c:pt idx="2487">
                  <c:v>-0.1194902799265596</c:v>
                </c:pt>
                <c:pt idx="2488">
                  <c:v>-12.268444530784098</c:v>
                </c:pt>
                <c:pt idx="2489">
                  <c:v>-10.451554569765362</c:v>
                </c:pt>
                <c:pt idx="2490">
                  <c:v>-1.3210266921458302</c:v>
                </c:pt>
                <c:pt idx="2491">
                  <c:v>3.533307311228058E-2</c:v>
                </c:pt>
                <c:pt idx="2492">
                  <c:v>11.8663774174182</c:v>
                </c:pt>
                <c:pt idx="2493">
                  <c:v>-1.5849625007211561</c:v>
                </c:pt>
                <c:pt idx="2494">
                  <c:v>-6.1546087669652971E-2</c:v>
                </c:pt>
                <c:pt idx="2495">
                  <c:v>-0.21956637725768441</c:v>
                </c:pt>
                <c:pt idx="2496">
                  <c:v>0.53355197053823422</c:v>
                </c:pt>
                <c:pt idx="2497">
                  <c:v>1.398549376490275</c:v>
                </c:pt>
                <c:pt idx="2498">
                  <c:v>3.5543634481866877</c:v>
                </c:pt>
                <c:pt idx="2499">
                  <c:v>-0.2671040701428406</c:v>
                </c:pt>
                <c:pt idx="2500">
                  <c:v>-3.6866392011911966</c:v>
                </c:pt>
                <c:pt idx="2501">
                  <c:v>1.7369655941662057</c:v>
                </c:pt>
                <c:pt idx="2502">
                  <c:v>-9.5189809291704002</c:v>
                </c:pt>
                <c:pt idx="2503">
                  <c:v>0.701776165703906</c:v>
                </c:pt>
                <c:pt idx="2504">
                  <c:v>-1.1003049057956853</c:v>
                </c:pt>
                <c:pt idx="2505">
                  <c:v>0.20875274479402808</c:v>
                </c:pt>
                <c:pt idx="2506">
                  <c:v>-0.16227142889887733</c:v>
                </c:pt>
                <c:pt idx="2507">
                  <c:v>3.1271119179033389</c:v>
                </c:pt>
                <c:pt idx="2508">
                  <c:v>-0.43812111239188523</c:v>
                </c:pt>
                <c:pt idx="2509">
                  <c:v>-8.6462586799900301</c:v>
                </c:pt>
                <c:pt idx="2510">
                  <c:v>0.22161447845381302</c:v>
                </c:pt>
                <c:pt idx="2511">
                  <c:v>1.0681715026415792</c:v>
                </c:pt>
                <c:pt idx="2512">
                  <c:v>-0.39227645632721109</c:v>
                </c:pt>
                <c:pt idx="2513">
                  <c:v>1.0268335453827063E-2</c:v>
                </c:pt>
                <c:pt idx="2514">
                  <c:v>-1.7392917450328862E-2</c:v>
                </c:pt>
                <c:pt idx="2515">
                  <c:v>5.703094503637917E-2</c:v>
                </c:pt>
                <c:pt idx="2516">
                  <c:v>8.0588936890535692</c:v>
                </c:pt>
                <c:pt idx="2517">
                  <c:v>0.98527849429323455</c:v>
                </c:pt>
                <c:pt idx="2518">
                  <c:v>-0.18708555260049559</c:v>
                </c:pt>
                <c:pt idx="2519">
                  <c:v>0.64154602908752378</c:v>
                </c:pt>
                <c:pt idx="2520">
                  <c:v>2.3458972823988962E-2</c:v>
                </c:pt>
                <c:pt idx="2521">
                  <c:v>-5.1692439085043205</c:v>
                </c:pt>
                <c:pt idx="2522">
                  <c:v>0.13535185289488599</c:v>
                </c:pt>
                <c:pt idx="2523">
                  <c:v>-0.32612808341664801</c:v>
                </c:pt>
                <c:pt idx="2524">
                  <c:v>3.1708859727338057E-2</c:v>
                </c:pt>
                <c:pt idx="2525">
                  <c:v>0.20139891368262536</c:v>
                </c:pt>
                <c:pt idx="2526">
                  <c:v>-0.40681699247387548</c:v>
                </c:pt>
                <c:pt idx="2527">
                  <c:v>0.4761861548038247</c:v>
                </c:pt>
                <c:pt idx="2528">
                  <c:v>13.550826932881439</c:v>
                </c:pt>
                <c:pt idx="2529">
                  <c:v>0.3218079153678719</c:v>
                </c:pt>
                <c:pt idx="2530">
                  <c:v>0.63220810445844711</c:v>
                </c:pt>
                <c:pt idx="2531">
                  <c:v>-0.37624501628178497</c:v>
                </c:pt>
                <c:pt idx="2532">
                  <c:v>-11.059119092544519</c:v>
                </c:pt>
                <c:pt idx="2533">
                  <c:v>-3.838903757932425</c:v>
                </c:pt>
                <c:pt idx="2534">
                  <c:v>0.19969983547634626</c:v>
                </c:pt>
                <c:pt idx="2535">
                  <c:v>-1.2605275502232189</c:v>
                </c:pt>
                <c:pt idx="2536">
                  <c:v>-0.58556274830247523</c:v>
                </c:pt>
                <c:pt idx="2537">
                  <c:v>-2.5783679970514872</c:v>
                </c:pt>
                <c:pt idx="2538">
                  <c:v>1.0990091299754761</c:v>
                </c:pt>
                <c:pt idx="2539">
                  <c:v>2.5200554125142438E-2</c:v>
                </c:pt>
                <c:pt idx="2540">
                  <c:v>6.228427825434274E-2</c:v>
                </c:pt>
                <c:pt idx="2541">
                  <c:v>-11.644156719937438</c:v>
                </c:pt>
                <c:pt idx="2542">
                  <c:v>10.917372079476841</c:v>
                </c:pt>
                <c:pt idx="2543">
                  <c:v>-0.15200309344504997</c:v>
                </c:pt>
                <c:pt idx="2544">
                  <c:v>-0.54983427731755419</c:v>
                </c:pt>
                <c:pt idx="2545">
                  <c:v>1.3923174227787602</c:v>
                </c:pt>
                <c:pt idx="2546">
                  <c:v>-0.3810901673555061</c:v>
                </c:pt>
                <c:pt idx="2547">
                  <c:v>3.6438561897747253</c:v>
                </c:pt>
                <c:pt idx="2548">
                  <c:v>-0.58496250072115608</c:v>
                </c:pt>
                <c:pt idx="2549">
                  <c:v>-1.4499569695114928E-2</c:v>
                </c:pt>
                <c:pt idx="2550">
                  <c:v>5.3830720398713305</c:v>
                </c:pt>
                <c:pt idx="2551">
                  <c:v>-0.99284020842713405</c:v>
                </c:pt>
                <c:pt idx="2552">
                  <c:v>0.37851162325372983</c:v>
                </c:pt>
                <c:pt idx="2553">
                  <c:v>0.15696934633839948</c:v>
                </c:pt>
                <c:pt idx="2554">
                  <c:v>-11.916999049082808</c:v>
                </c:pt>
                <c:pt idx="2555">
                  <c:v>0.31034012061215049</c:v>
                </c:pt>
                <c:pt idx="2556">
                  <c:v>-0.55250277243161694</c:v>
                </c:pt>
                <c:pt idx="2557">
                  <c:v>0.1605587599776005</c:v>
                </c:pt>
                <c:pt idx="2558">
                  <c:v>-6.8171502641579063E-2</c:v>
                </c:pt>
                <c:pt idx="2559">
                  <c:v>0.17195268278929485</c:v>
                </c:pt>
                <c:pt idx="2560">
                  <c:v>0.51457317282975801</c:v>
                </c:pt>
                <c:pt idx="2561">
                  <c:v>-1.1640627624096525</c:v>
                </c:pt>
                <c:pt idx="2562">
                  <c:v>0.27252585481109176</c:v>
                </c:pt>
                <c:pt idx="2563">
                  <c:v>0.54596836910529256</c:v>
                </c:pt>
                <c:pt idx="2564">
                  <c:v>0.58256798558077316</c:v>
                </c:pt>
                <c:pt idx="2565">
                  <c:v>-0.22521294039882661</c:v>
                </c:pt>
                <c:pt idx="2566">
                  <c:v>-2.1695071099318897E-2</c:v>
                </c:pt>
                <c:pt idx="2567">
                  <c:v>0.22650852980867975</c:v>
                </c:pt>
                <c:pt idx="2568">
                  <c:v>-0.47308239437906563</c:v>
                </c:pt>
                <c:pt idx="2569">
                  <c:v>-1</c:v>
                </c:pt>
                <c:pt idx="2570">
                  <c:v>9.229619965185119</c:v>
                </c:pt>
                <c:pt idx="2571">
                  <c:v>-0.21333178895751198</c:v>
                </c:pt>
                <c:pt idx="2572">
                  <c:v>-7.4676686294496405E-2</c:v>
                </c:pt>
                <c:pt idx="2573">
                  <c:v>0.80735492205760429</c:v>
                </c:pt>
                <c:pt idx="2574">
                  <c:v>6.2822183850853905</c:v>
                </c:pt>
                <c:pt idx="2575">
                  <c:v>6.6150013271025401</c:v>
                </c:pt>
                <c:pt idx="2576">
                  <c:v>-6.0732489820306386</c:v>
                </c:pt>
                <c:pt idx="2577">
                  <c:v>-6.0732489820306386</c:v>
                </c:pt>
                <c:pt idx="2578">
                  <c:v>-7.3249305830488858</c:v>
                </c:pt>
                <c:pt idx="2579">
                  <c:v>5.8416686225322083E-2</c:v>
                </c:pt>
                <c:pt idx="2580">
                  <c:v>0.82312223791592054</c:v>
                </c:pt>
                <c:pt idx="2581">
                  <c:v>0.58484228114349501</c:v>
                </c:pt>
                <c:pt idx="2582">
                  <c:v>0.2954558835261713</c:v>
                </c:pt>
                <c:pt idx="2583">
                  <c:v>9.9662651028771325</c:v>
                </c:pt>
                <c:pt idx="2584">
                  <c:v>0.2619250670318154</c:v>
                </c:pt>
                <c:pt idx="2585">
                  <c:v>0.71049338280501528</c:v>
                </c:pt>
                <c:pt idx="2586">
                  <c:v>1.2688167584278001</c:v>
                </c:pt>
                <c:pt idx="2587">
                  <c:v>0.74846123300403566</c:v>
                </c:pt>
                <c:pt idx="2588">
                  <c:v>-3.2954558835261714</c:v>
                </c:pt>
                <c:pt idx="2589">
                  <c:v>1.2452450923902658</c:v>
                </c:pt>
                <c:pt idx="2590">
                  <c:v>2.3195256046720578</c:v>
                </c:pt>
                <c:pt idx="2591">
                  <c:v>1.1977000669763542</c:v>
                </c:pt>
                <c:pt idx="2592">
                  <c:v>0.22239242133644802</c:v>
                </c:pt>
                <c:pt idx="2593">
                  <c:v>1.7374163659370629</c:v>
                </c:pt>
                <c:pt idx="2594">
                  <c:v>-0.58016948953225667</c:v>
                </c:pt>
                <c:pt idx="2595">
                  <c:v>8.0606959316875546</c:v>
                </c:pt>
                <c:pt idx="2596">
                  <c:v>-11.103287808412022</c:v>
                </c:pt>
                <c:pt idx="2597">
                  <c:v>-0.6974372299795687</c:v>
                </c:pt>
                <c:pt idx="2598">
                  <c:v>0.78195304893951634</c:v>
                </c:pt>
                <c:pt idx="2599">
                  <c:v>-11.866506212226202</c:v>
                </c:pt>
                <c:pt idx="2600">
                  <c:v>-0.7321884539043344</c:v>
                </c:pt>
                <c:pt idx="2601">
                  <c:v>10.059344460824425</c:v>
                </c:pt>
                <c:pt idx="2602">
                  <c:v>1.3625700793847082</c:v>
                </c:pt>
                <c:pt idx="2603">
                  <c:v>1.7509372649052726</c:v>
                </c:pt>
                <c:pt idx="2604">
                  <c:v>-0.68336620478215071</c:v>
                </c:pt>
                <c:pt idx="2605">
                  <c:v>-1.1161023019361658</c:v>
                </c:pt>
                <c:pt idx="2606">
                  <c:v>8.3822637581148367</c:v>
                </c:pt>
                <c:pt idx="2607">
                  <c:v>10.059344460824425</c:v>
                </c:pt>
                <c:pt idx="2608">
                  <c:v>-9.451211111832329</c:v>
                </c:pt>
                <c:pt idx="2609">
                  <c:v>-3.1130747272046317</c:v>
                </c:pt>
                <c:pt idx="2610">
                  <c:v>-7.9848931076097918</c:v>
                </c:pt>
                <c:pt idx="2611">
                  <c:v>-1.5506777626664648E-2</c:v>
                </c:pt>
                <c:pt idx="2612">
                  <c:v>-0.95935801550265398</c:v>
                </c:pt>
                <c:pt idx="2613">
                  <c:v>-0.14989543048305901</c:v>
                </c:pt>
                <c:pt idx="2614">
                  <c:v>-5.0874628412503391</c:v>
                </c:pt>
                <c:pt idx="2615">
                  <c:v>0.9107326619029128</c:v>
                </c:pt>
                <c:pt idx="2616">
                  <c:v>8.6462586799900301</c:v>
                </c:pt>
                <c:pt idx="2617">
                  <c:v>-4.7725895038969268</c:v>
                </c:pt>
                <c:pt idx="2618">
                  <c:v>-0.7521284311444828</c:v>
                </c:pt>
                <c:pt idx="2619">
                  <c:v>-2.7104933828050148</c:v>
                </c:pt>
                <c:pt idx="2620">
                  <c:v>-0.18750177466643619</c:v>
                </c:pt>
                <c:pt idx="2621">
                  <c:v>-2.9933053474259919</c:v>
                </c:pt>
                <c:pt idx="2622">
                  <c:v>-2.2223924213364481</c:v>
                </c:pt>
                <c:pt idx="2623">
                  <c:v>-1.9535275816303466</c:v>
                </c:pt>
                <c:pt idx="2624">
                  <c:v>2.8744691179161412</c:v>
                </c:pt>
                <c:pt idx="2625">
                  <c:v>0.93288580414146338</c:v>
                </c:pt>
                <c:pt idx="2626">
                  <c:v>-3.8073549220576046</c:v>
                </c:pt>
                <c:pt idx="2627">
                  <c:v>-2.921847860825235E-2</c:v>
                </c:pt>
                <c:pt idx="2628">
                  <c:v>-0.83561318209911772</c:v>
                </c:pt>
                <c:pt idx="2629">
                  <c:v>0.24062989270464316</c:v>
                </c:pt>
                <c:pt idx="2630">
                  <c:v>0.1730162711934633</c:v>
                </c:pt>
                <c:pt idx="2631">
                  <c:v>0.3271647432535093</c:v>
                </c:pt>
                <c:pt idx="2632">
                  <c:v>0.8906206573383938</c:v>
                </c:pt>
                <c:pt idx="2633">
                  <c:v>5.6583528366367514E-2</c:v>
                </c:pt>
                <c:pt idx="2634">
                  <c:v>0.49476469174957804</c:v>
                </c:pt>
                <c:pt idx="2635">
                  <c:v>0.51019473231918411</c:v>
                </c:pt>
                <c:pt idx="2636">
                  <c:v>0.3466505242985935</c:v>
                </c:pt>
                <c:pt idx="2637">
                  <c:v>0.45251220469750647</c:v>
                </c:pt>
                <c:pt idx="2638">
                  <c:v>0.41775700063243587</c:v>
                </c:pt>
                <c:pt idx="2639">
                  <c:v>0.25260703438345594</c:v>
                </c:pt>
                <c:pt idx="2640">
                  <c:v>-5.5495112591703574E-2</c:v>
                </c:pt>
                <c:pt idx="2641">
                  <c:v>-9.163047546556824E-2</c:v>
                </c:pt>
                <c:pt idx="2642">
                  <c:v>0.26413192969112892</c:v>
                </c:pt>
                <c:pt idx="2643">
                  <c:v>-0.94262210892242526</c:v>
                </c:pt>
                <c:pt idx="2644">
                  <c:v>5.7143907103608824E-2</c:v>
                </c:pt>
                <c:pt idx="2645">
                  <c:v>0.77614905421979319</c:v>
                </c:pt>
                <c:pt idx="2646">
                  <c:v>5.3581040204843826E-2</c:v>
                </c:pt>
                <c:pt idx="2647">
                  <c:v>-0.34792330342030692</c:v>
                </c:pt>
                <c:pt idx="2648">
                  <c:v>-5.9739010446328731E-3</c:v>
                </c:pt>
                <c:pt idx="2649">
                  <c:v>0</c:v>
                </c:pt>
                <c:pt idx="2650">
                  <c:v>-9.862803272771592E-2</c:v>
                </c:pt>
                <c:pt idx="2651">
                  <c:v>3.2034265038149176E-16</c:v>
                </c:pt>
                <c:pt idx="2652">
                  <c:v>6.98643031610717E-3</c:v>
                </c:pt>
                <c:pt idx="2653">
                  <c:v>0.25153876699596439</c:v>
                </c:pt>
                <c:pt idx="2654">
                  <c:v>1.4288432988038742</c:v>
                </c:pt>
                <c:pt idx="2655">
                  <c:v>-9.229619965185119</c:v>
                </c:pt>
                <c:pt idx="2656">
                  <c:v>0.61533614976467521</c:v>
                </c:pt>
                <c:pt idx="2657">
                  <c:v>7.0660891904577738</c:v>
                </c:pt>
                <c:pt idx="2658">
                  <c:v>1.0897966703506459</c:v>
                </c:pt>
                <c:pt idx="2659">
                  <c:v>1.4038969416736435</c:v>
                </c:pt>
                <c:pt idx="2660">
                  <c:v>0.25054346165059699</c:v>
                </c:pt>
                <c:pt idx="2661">
                  <c:v>-3.0696797222916385E-2</c:v>
                </c:pt>
                <c:pt idx="2662">
                  <c:v>7.1790683068009786E-2</c:v>
                </c:pt>
                <c:pt idx="2663">
                  <c:v>3.2567862456430619E-2</c:v>
                </c:pt>
                <c:pt idx="2664">
                  <c:v>0.12963528041659561</c:v>
                </c:pt>
                <c:pt idx="2665">
                  <c:v>0.42402628250609858</c:v>
                </c:pt>
                <c:pt idx="2666">
                  <c:v>0.11681366498274988</c:v>
                </c:pt>
                <c:pt idx="2667">
                  <c:v>0.39314489343000147</c:v>
                </c:pt>
                <c:pt idx="2668">
                  <c:v>0</c:v>
                </c:pt>
                <c:pt idx="2669">
                  <c:v>0.17818644215302468</c:v>
                </c:pt>
                <c:pt idx="2670">
                  <c:v>-0.27860066322326182</c:v>
                </c:pt>
                <c:pt idx="2671">
                  <c:v>0.7631422167252796</c:v>
                </c:pt>
                <c:pt idx="2672">
                  <c:v>0.34764248686644916</c:v>
                </c:pt>
                <c:pt idx="2673">
                  <c:v>0</c:v>
                </c:pt>
                <c:pt idx="2674">
                  <c:v>12.502003002388932</c:v>
                </c:pt>
                <c:pt idx="2675">
                  <c:v>11.381002109550927</c:v>
                </c:pt>
                <c:pt idx="2676">
                  <c:v>-9.0197808971578142E-2</c:v>
                </c:pt>
                <c:pt idx="2677">
                  <c:v>-0.63734086811435975</c:v>
                </c:pt>
                <c:pt idx="2678">
                  <c:v>-0.13841402869709521</c:v>
                </c:pt>
                <c:pt idx="2679">
                  <c:v>-8.0342108317603592E-2</c:v>
                </c:pt>
                <c:pt idx="2680">
                  <c:v>-8.698330159463985E-2</c:v>
                </c:pt>
                <c:pt idx="2681">
                  <c:v>-0.10760897408659659</c:v>
                </c:pt>
                <c:pt idx="2682">
                  <c:v>-0.25944709762603846</c:v>
                </c:pt>
                <c:pt idx="2683">
                  <c:v>-0.37739984191547854</c:v>
                </c:pt>
                <c:pt idx="2684">
                  <c:v>-0.16600995143892924</c:v>
                </c:pt>
                <c:pt idx="2685">
                  <c:v>5.8893689053568309E-2</c:v>
                </c:pt>
                <c:pt idx="2686">
                  <c:v>-9.329763520144127E-2</c:v>
                </c:pt>
                <c:pt idx="2687">
                  <c:v>0.32192809488736207</c:v>
                </c:pt>
                <c:pt idx="2688">
                  <c:v>5.4861935034518416E-2</c:v>
                </c:pt>
                <c:pt idx="2689">
                  <c:v>-0.16452256263572954</c:v>
                </c:pt>
                <c:pt idx="2690">
                  <c:v>-0.64385618977472447</c:v>
                </c:pt>
                <c:pt idx="2691">
                  <c:v>-2.1215947542828081E-5</c:v>
                </c:pt>
                <c:pt idx="2692">
                  <c:v>-2.8032407699133439</c:v>
                </c:pt>
                <c:pt idx="2693">
                  <c:v>2.0713846332367654</c:v>
                </c:pt>
                <c:pt idx="2694">
                  <c:v>0.2236719735630204</c:v>
                </c:pt>
                <c:pt idx="2695">
                  <c:v>-6.0732489820306386</c:v>
                </c:pt>
                <c:pt idx="2696">
                  <c:v>0.84763627787143514</c:v>
                </c:pt>
                <c:pt idx="2697">
                  <c:v>0.42402628250609814</c:v>
                </c:pt>
                <c:pt idx="2698">
                  <c:v>2.2047137369313687</c:v>
                </c:pt>
                <c:pt idx="2699">
                  <c:v>-4.7725895038969268</c:v>
                </c:pt>
                <c:pt idx="2700">
                  <c:v>7.7275713476637836E-2</c:v>
                </c:pt>
                <c:pt idx="2701">
                  <c:v>-0.31293931166010786</c:v>
                </c:pt>
                <c:pt idx="2702">
                  <c:v>-0.44555944405574016</c:v>
                </c:pt>
                <c:pt idx="2703">
                  <c:v>0.11103131238874395</c:v>
                </c:pt>
                <c:pt idx="2704">
                  <c:v>0.24511249783653138</c:v>
                </c:pt>
                <c:pt idx="2705">
                  <c:v>9.3109404391481465E-2</c:v>
                </c:pt>
                <c:pt idx="2706">
                  <c:v>-0.82571545917894373</c:v>
                </c:pt>
                <c:pt idx="2707">
                  <c:v>0.22239242133644802</c:v>
                </c:pt>
                <c:pt idx="2708">
                  <c:v>0.69685538079205378</c:v>
                </c:pt>
                <c:pt idx="2709">
                  <c:v>-13.188279751964144</c:v>
                </c:pt>
                <c:pt idx="2710">
                  <c:v>1.3618208220108752</c:v>
                </c:pt>
                <c:pt idx="2711">
                  <c:v>7.4318320689833225E-2</c:v>
                </c:pt>
                <c:pt idx="2712">
                  <c:v>-0.93128724991598566</c:v>
                </c:pt>
                <c:pt idx="2713">
                  <c:v>-1.2977617837566102</c:v>
                </c:pt>
                <c:pt idx="2714">
                  <c:v>5.5749088360572339</c:v>
                </c:pt>
                <c:pt idx="2715">
                  <c:v>0.97334996353801806</c:v>
                </c:pt>
                <c:pt idx="2716">
                  <c:v>-0.39273562200634804</c:v>
                </c:pt>
                <c:pt idx="2717">
                  <c:v>-6.4130337419715411E-2</c:v>
                </c:pt>
                <c:pt idx="2718">
                  <c:v>10.451554569765362</c:v>
                </c:pt>
                <c:pt idx="2719">
                  <c:v>0.55521515732710425</c:v>
                </c:pt>
                <c:pt idx="2720">
                  <c:v>0.80735492205760395</c:v>
                </c:pt>
                <c:pt idx="2721">
                  <c:v>-0.31010265949057292</c:v>
                </c:pt>
                <c:pt idx="2722">
                  <c:v>-0.50901364748785749</c:v>
                </c:pt>
                <c:pt idx="2723">
                  <c:v>-1.1183738492675923E-2</c:v>
                </c:pt>
                <c:pt idx="2724">
                  <c:v>2.1033490654462281</c:v>
                </c:pt>
                <c:pt idx="2725">
                  <c:v>-10.703038388986418</c:v>
                </c:pt>
                <c:pt idx="2726">
                  <c:v>-1.0473057147783569</c:v>
                </c:pt>
                <c:pt idx="2727">
                  <c:v>-10.644156719937438</c:v>
                </c:pt>
                <c:pt idx="2728">
                  <c:v>-0.95641073145231714</c:v>
                </c:pt>
                <c:pt idx="2729">
                  <c:v>-11.643856189774723</c:v>
                </c:pt>
                <c:pt idx="2730">
                  <c:v>0</c:v>
                </c:pt>
                <c:pt idx="2731">
                  <c:v>-4.8081821504462018E-4</c:v>
                </c:pt>
                <c:pt idx="2732">
                  <c:v>0</c:v>
                </c:pt>
                <c:pt idx="2733">
                  <c:v>11.381002109550927</c:v>
                </c:pt>
                <c:pt idx="2734">
                  <c:v>0.30390668724932174</c:v>
                </c:pt>
                <c:pt idx="2735">
                  <c:v>-1.0910953107502619</c:v>
                </c:pt>
                <c:pt idx="2736">
                  <c:v>5.1675893011180358</c:v>
                </c:pt>
                <c:pt idx="2737">
                  <c:v>-7.4436870466378711</c:v>
                </c:pt>
                <c:pt idx="2738">
                  <c:v>7.8708396584502599E-2</c:v>
                </c:pt>
                <c:pt idx="2739">
                  <c:v>4.6969762171420912</c:v>
                </c:pt>
                <c:pt idx="2740">
                  <c:v>0.61005348168398654</c:v>
                </c:pt>
                <c:pt idx="2741">
                  <c:v>2.5587534084423433</c:v>
                </c:pt>
                <c:pt idx="2742">
                  <c:v>1.3770696490798233</c:v>
                </c:pt>
                <c:pt idx="2743">
                  <c:v>-5.9228321394775394</c:v>
                </c:pt>
                <c:pt idx="2744">
                  <c:v>-10.451554569765362</c:v>
                </c:pt>
                <c:pt idx="2745">
                  <c:v>-0.31594593687223638</c:v>
                </c:pt>
                <c:pt idx="2746">
                  <c:v>11.613636010763893</c:v>
                </c:pt>
                <c:pt idx="2747">
                  <c:v>-0.18183407319807143</c:v>
                </c:pt>
                <c:pt idx="2748">
                  <c:v>5.5817214633873777E-2</c:v>
                </c:pt>
                <c:pt idx="2749">
                  <c:v>0.22026612022806039</c:v>
                </c:pt>
                <c:pt idx="2750">
                  <c:v>-11.013555309891467</c:v>
                </c:pt>
                <c:pt idx="2751">
                  <c:v>-0.49957100949051148</c:v>
                </c:pt>
                <c:pt idx="2752">
                  <c:v>10.381542951184585</c:v>
                </c:pt>
                <c:pt idx="2753">
                  <c:v>-8.2926990895123967E-2</c:v>
                </c:pt>
                <c:pt idx="2754">
                  <c:v>0.19737497972733348</c:v>
                </c:pt>
                <c:pt idx="2755">
                  <c:v>-5.3174126137648692</c:v>
                </c:pt>
                <c:pt idx="2756">
                  <c:v>-10.146780789986686</c:v>
                </c:pt>
                <c:pt idx="2757">
                  <c:v>5.1550845101314113</c:v>
                </c:pt>
                <c:pt idx="2758">
                  <c:v>-0.38078793732593347</c:v>
                </c:pt>
                <c:pt idx="2759">
                  <c:v>-1.2790777905942463</c:v>
                </c:pt>
                <c:pt idx="2760">
                  <c:v>-3.8930161208464935</c:v>
                </c:pt>
                <c:pt idx="2761">
                  <c:v>-3.4463872708125742</c:v>
                </c:pt>
                <c:pt idx="2762">
                  <c:v>0.33031335873480849</c:v>
                </c:pt>
                <c:pt idx="2763">
                  <c:v>7.0660891904577721</c:v>
                </c:pt>
                <c:pt idx="2764">
                  <c:v>-8.3837042924740537</c:v>
                </c:pt>
                <c:pt idx="2765">
                  <c:v>-1.5226605533154807</c:v>
                </c:pt>
                <c:pt idx="2766">
                  <c:v>-12.08137247435552</c:v>
                </c:pt>
                <c:pt idx="2767">
                  <c:v>2.6801197337614968</c:v>
                </c:pt>
                <c:pt idx="2768">
                  <c:v>7.6486571760385464</c:v>
                </c:pt>
                <c:pt idx="2769">
                  <c:v>0.87550145788211442</c:v>
                </c:pt>
                <c:pt idx="2770">
                  <c:v>0.32383049043216028</c:v>
                </c:pt>
                <c:pt idx="2771">
                  <c:v>0</c:v>
                </c:pt>
                <c:pt idx="2772">
                  <c:v>0.6822597020760709</c:v>
                </c:pt>
                <c:pt idx="2773">
                  <c:v>-0.12695717487515457</c:v>
                </c:pt>
                <c:pt idx="2774">
                  <c:v>0.29956028185890793</c:v>
                </c:pt>
                <c:pt idx="2775">
                  <c:v>-5.0626073069968115E-2</c:v>
                </c:pt>
                <c:pt idx="2776">
                  <c:v>-0.36257007938470809</c:v>
                </c:pt>
                <c:pt idx="2777">
                  <c:v>11.103506382011545</c:v>
                </c:pt>
                <c:pt idx="2778">
                  <c:v>1.7583392449587729</c:v>
                </c:pt>
                <c:pt idx="2779">
                  <c:v>-0.22222080472518391</c:v>
                </c:pt>
                <c:pt idx="2780">
                  <c:v>0.11703942119021915</c:v>
                </c:pt>
                <c:pt idx="2781">
                  <c:v>-6.9622109015941742</c:v>
                </c:pt>
                <c:pt idx="2782">
                  <c:v>-6.3817832601783762</c:v>
                </c:pt>
                <c:pt idx="2783">
                  <c:v>-1.1707262761315513</c:v>
                </c:pt>
                <c:pt idx="2784">
                  <c:v>-5.3098552625867876</c:v>
                </c:pt>
                <c:pt idx="2785">
                  <c:v>-9.3808217839409309</c:v>
                </c:pt>
                <c:pt idx="2786">
                  <c:v>-0.18723158175603158</c:v>
                </c:pt>
                <c:pt idx="2787">
                  <c:v>0.70721825077215406</c:v>
                </c:pt>
                <c:pt idx="2788">
                  <c:v>0.40078351559860226</c:v>
                </c:pt>
                <c:pt idx="2789">
                  <c:v>-1.3717084510082473</c:v>
                </c:pt>
                <c:pt idx="2790">
                  <c:v>0.34712751451013729</c:v>
                </c:pt>
                <c:pt idx="2791">
                  <c:v>0.69134297704040948</c:v>
                </c:pt>
                <c:pt idx="2792">
                  <c:v>-0.11072681786653089</c:v>
                </c:pt>
                <c:pt idx="2793">
                  <c:v>-0.12113643750163466</c:v>
                </c:pt>
                <c:pt idx="2794">
                  <c:v>-0.81557542886257284</c:v>
                </c:pt>
                <c:pt idx="2795">
                  <c:v>0.23703919730084938</c:v>
                </c:pt>
                <c:pt idx="2796">
                  <c:v>-0.44057259138598148</c:v>
                </c:pt>
                <c:pt idx="2797">
                  <c:v>-10.059795091795101</c:v>
                </c:pt>
                <c:pt idx="2798">
                  <c:v>-7.7235325043077729E-2</c:v>
                </c:pt>
                <c:pt idx="2799">
                  <c:v>-8.0624959257337636</c:v>
                </c:pt>
                <c:pt idx="2800">
                  <c:v>-9.3464354581705614E-2</c:v>
                </c:pt>
                <c:pt idx="2801">
                  <c:v>-6.0732489820306386</c:v>
                </c:pt>
                <c:pt idx="2802">
                  <c:v>9.4427536087460393E-2</c:v>
                </c:pt>
                <c:pt idx="2803">
                  <c:v>1.3161745676570649</c:v>
                </c:pt>
                <c:pt idx="2804">
                  <c:v>-1.2895066171949847</c:v>
                </c:pt>
                <c:pt idx="2805">
                  <c:v>0</c:v>
                </c:pt>
                <c:pt idx="2806">
                  <c:v>9.4327382548153108E-2</c:v>
                </c:pt>
                <c:pt idx="2807">
                  <c:v>-1.2630344058337937</c:v>
                </c:pt>
                <c:pt idx="2808">
                  <c:v>0.6814253402224475</c:v>
                </c:pt>
                <c:pt idx="2809">
                  <c:v>-0.580169489532257</c:v>
                </c:pt>
                <c:pt idx="2810">
                  <c:v>-12.518489240994931</c:v>
                </c:pt>
                <c:pt idx="2811">
                  <c:v>2.384663850235325</c:v>
                </c:pt>
                <c:pt idx="2812">
                  <c:v>-8.0980320829605272</c:v>
                </c:pt>
                <c:pt idx="2813">
                  <c:v>-0.24377984875384878</c:v>
                </c:pt>
                <c:pt idx="2814">
                  <c:v>1.512513650651464</c:v>
                </c:pt>
                <c:pt idx="2815">
                  <c:v>0.23815973719476483</c:v>
                </c:pt>
                <c:pt idx="2816">
                  <c:v>-1.1689240334975659</c:v>
                </c:pt>
                <c:pt idx="2817">
                  <c:v>1.3692338096657193</c:v>
                </c:pt>
                <c:pt idx="2818">
                  <c:v>-0.16485401189489043</c:v>
                </c:pt>
                <c:pt idx="2819">
                  <c:v>-9.0454950945503709E-2</c:v>
                </c:pt>
                <c:pt idx="2820">
                  <c:v>9.6215315259302978E-2</c:v>
                </c:pt>
                <c:pt idx="2821">
                  <c:v>0</c:v>
                </c:pt>
                <c:pt idx="2822">
                  <c:v>4.6435572990284862E-2</c:v>
                </c:pt>
                <c:pt idx="2823">
                  <c:v>2.7809496171275341</c:v>
                </c:pt>
                <c:pt idx="2824">
                  <c:v>1.4020984435713457</c:v>
                </c:pt>
                <c:pt idx="2825">
                  <c:v>-0.30418254469740841</c:v>
                </c:pt>
                <c:pt idx="2826">
                  <c:v>0.21864028647534031</c:v>
                </c:pt>
                <c:pt idx="2827">
                  <c:v>-0.31293931166010786</c:v>
                </c:pt>
                <c:pt idx="2828">
                  <c:v>0.71926359243274696</c:v>
                </c:pt>
                <c:pt idx="2829">
                  <c:v>-1.2956431917858247</c:v>
                </c:pt>
                <c:pt idx="2830">
                  <c:v>0.68038206579983873</c:v>
                </c:pt>
                <c:pt idx="2831">
                  <c:v>8.7462841250339707E-2</c:v>
                </c:pt>
                <c:pt idx="2832">
                  <c:v>-6.4406135578293959E-3</c:v>
                </c:pt>
                <c:pt idx="2833">
                  <c:v>0.32156782642728338</c:v>
                </c:pt>
                <c:pt idx="2834">
                  <c:v>0.22696515112627191</c:v>
                </c:pt>
                <c:pt idx="2835">
                  <c:v>-8.3822637581148367</c:v>
                </c:pt>
                <c:pt idx="2836">
                  <c:v>-0.27301849440641618</c:v>
                </c:pt>
                <c:pt idx="2837">
                  <c:v>-9.9662651028771325</c:v>
                </c:pt>
                <c:pt idx="2838">
                  <c:v>0.2232333977758186</c:v>
                </c:pt>
                <c:pt idx="2839">
                  <c:v>0.15842936260448326</c:v>
                </c:pt>
                <c:pt idx="2840">
                  <c:v>-0.84879818124418882</c:v>
                </c:pt>
                <c:pt idx="2841">
                  <c:v>0.12832409697553965</c:v>
                </c:pt>
                <c:pt idx="2842">
                  <c:v>6.0732489820306386</c:v>
                </c:pt>
                <c:pt idx="2843">
                  <c:v>-8.6450579349844769</c:v>
                </c:pt>
                <c:pt idx="2844">
                  <c:v>-7.0660891904577721</c:v>
                </c:pt>
                <c:pt idx="2845">
                  <c:v>7.4719353379705075E-2</c:v>
                </c:pt>
                <c:pt idx="2846">
                  <c:v>0.47960950057492774</c:v>
                </c:pt>
                <c:pt idx="2847">
                  <c:v>9.6215315259303283E-2</c:v>
                </c:pt>
                <c:pt idx="2848">
                  <c:v>0.17982103758481199</c:v>
                </c:pt>
                <c:pt idx="2849">
                  <c:v>-3.6069254707521967E-2</c:v>
                </c:pt>
                <c:pt idx="2850">
                  <c:v>-0.65896308216493316</c:v>
                </c:pt>
                <c:pt idx="2851">
                  <c:v>-0.36564947231668044</c:v>
                </c:pt>
                <c:pt idx="2852">
                  <c:v>-5.1149987909387189</c:v>
                </c:pt>
                <c:pt idx="2853">
                  <c:v>4.2300056054463235</c:v>
                </c:pt>
                <c:pt idx="2854">
                  <c:v>-11.673897930688602</c:v>
                </c:pt>
                <c:pt idx="2855">
                  <c:v>10.644156719937438</c:v>
                </c:pt>
                <c:pt idx="2856">
                  <c:v>-4.6581640264586079</c:v>
                </c:pt>
                <c:pt idx="2857">
                  <c:v>-11.229219383469125</c:v>
                </c:pt>
                <c:pt idx="2858">
                  <c:v>0.95650701842533625</c:v>
                </c:pt>
                <c:pt idx="2859">
                  <c:v>-11.551067348664397</c:v>
                </c:pt>
                <c:pt idx="2860">
                  <c:v>5.867896463992655</c:v>
                </c:pt>
                <c:pt idx="2861">
                  <c:v>3.1272274074199631</c:v>
                </c:pt>
                <c:pt idx="2862">
                  <c:v>1.3609112501796574</c:v>
                </c:pt>
                <c:pt idx="2863">
                  <c:v>0.8138486841431043</c:v>
                </c:pt>
                <c:pt idx="2864">
                  <c:v>0.8138486841431043</c:v>
                </c:pt>
                <c:pt idx="2865">
                  <c:v>0.33064531198847136</c:v>
                </c:pt>
                <c:pt idx="2866">
                  <c:v>-11.268542000300123</c:v>
                </c:pt>
                <c:pt idx="2867">
                  <c:v>-1.8064966347808833</c:v>
                </c:pt>
                <c:pt idx="2868">
                  <c:v>9.1022071072524857E-3</c:v>
                </c:pt>
                <c:pt idx="2869">
                  <c:v>9.6444571875092606</c:v>
                </c:pt>
                <c:pt idx="2870">
                  <c:v>-3.245650653415542</c:v>
                </c:pt>
                <c:pt idx="2871">
                  <c:v>-8.0624959257337636</c:v>
                </c:pt>
                <c:pt idx="2872">
                  <c:v>-1.8126618184322773E-2</c:v>
                </c:pt>
                <c:pt idx="2873">
                  <c:v>-5.1360002742101516</c:v>
                </c:pt>
                <c:pt idx="2874">
                  <c:v>-0.12553088208385882</c:v>
                </c:pt>
                <c:pt idx="2875">
                  <c:v>-0.52666386015648903</c:v>
                </c:pt>
                <c:pt idx="2876">
                  <c:v>-0.99640673527599177</c:v>
                </c:pt>
                <c:pt idx="2877">
                  <c:v>11.344665782303407</c:v>
                </c:pt>
                <c:pt idx="2878">
                  <c:v>-6.7422760727831876E-2</c:v>
                </c:pt>
                <c:pt idx="2879">
                  <c:v>-0.26891781933925513</c:v>
                </c:pt>
                <c:pt idx="2880">
                  <c:v>0.50564004805975016</c:v>
                </c:pt>
                <c:pt idx="2881">
                  <c:v>0</c:v>
                </c:pt>
                <c:pt idx="2882">
                  <c:v>0.29871338131161257</c:v>
                </c:pt>
                <c:pt idx="2883">
                  <c:v>-1.2243172982609405</c:v>
                </c:pt>
                <c:pt idx="2884">
                  <c:v>-7.6462586799900292</c:v>
                </c:pt>
                <c:pt idx="2885">
                  <c:v>0.66439696821556093</c:v>
                </c:pt>
                <c:pt idx="2886">
                  <c:v>4.7725895038969277</c:v>
                </c:pt>
                <c:pt idx="2887">
                  <c:v>12.416533660199583</c:v>
                </c:pt>
                <c:pt idx="2888">
                  <c:v>9.75933340719466</c:v>
                </c:pt>
                <c:pt idx="2889">
                  <c:v>9.3815429511845849</c:v>
                </c:pt>
                <c:pt idx="2890">
                  <c:v>9.3815429511845849</c:v>
                </c:pt>
                <c:pt idx="2891">
                  <c:v>-9.7604427459966399</c:v>
                </c:pt>
                <c:pt idx="2892">
                  <c:v>-9.7604427459966399</c:v>
                </c:pt>
                <c:pt idx="2893">
                  <c:v>-10.381542951184585</c:v>
                </c:pt>
                <c:pt idx="2894">
                  <c:v>0.3890859935476807</c:v>
                </c:pt>
                <c:pt idx="2895">
                  <c:v>6.4429434958487288</c:v>
                </c:pt>
                <c:pt idx="2896">
                  <c:v>7.7813597135246608</c:v>
                </c:pt>
                <c:pt idx="2897">
                  <c:v>-7.6486571760385464</c:v>
                </c:pt>
                <c:pt idx="2898">
                  <c:v>-9.0606959316875546</c:v>
                </c:pt>
                <c:pt idx="2899">
                  <c:v>-2.0582926913190329</c:v>
                </c:pt>
                <c:pt idx="2900">
                  <c:v>-0.25633975325978531</c:v>
                </c:pt>
                <c:pt idx="2901">
                  <c:v>11.013555309891467</c:v>
                </c:pt>
                <c:pt idx="2902">
                  <c:v>11.10372492250138</c:v>
                </c:pt>
                <c:pt idx="2903">
                  <c:v>-7.6486571760385464</c:v>
                </c:pt>
                <c:pt idx="2904">
                  <c:v>-9.5189809291704002</c:v>
                </c:pt>
                <c:pt idx="2905">
                  <c:v>0.33560303178443884</c:v>
                </c:pt>
                <c:pt idx="2906">
                  <c:v>-1.0353330731122807</c:v>
                </c:pt>
                <c:pt idx="2907">
                  <c:v>-2.9622170988482033</c:v>
                </c:pt>
                <c:pt idx="2908">
                  <c:v>-12.800428089535748</c:v>
                </c:pt>
                <c:pt idx="2909">
                  <c:v>-6.0732489820306386</c:v>
                </c:pt>
                <c:pt idx="2910">
                  <c:v>-8.0624959257337636</c:v>
                </c:pt>
                <c:pt idx="2911">
                  <c:v>0.24285652389616355</c:v>
                </c:pt>
                <c:pt idx="2912">
                  <c:v>12.518407276671365</c:v>
                </c:pt>
                <c:pt idx="2913">
                  <c:v>13.766287334957036</c:v>
                </c:pt>
                <c:pt idx="2914">
                  <c:v>9.0597950917951025</c:v>
                </c:pt>
                <c:pt idx="2915">
                  <c:v>3.6244908649077936</c:v>
                </c:pt>
                <c:pt idx="2916">
                  <c:v>3.5443205162238103</c:v>
                </c:pt>
                <c:pt idx="2917">
                  <c:v>8.4318457869653987</c:v>
                </c:pt>
                <c:pt idx="2918">
                  <c:v>3.7004397181410922</c:v>
                </c:pt>
                <c:pt idx="2919">
                  <c:v>3.6244908649077936</c:v>
                </c:pt>
                <c:pt idx="2920">
                  <c:v>7.1832218240557708</c:v>
                </c:pt>
                <c:pt idx="2921">
                  <c:v>-8.3822637581148367</c:v>
                </c:pt>
                <c:pt idx="2922">
                  <c:v>3.5443205162238103</c:v>
                </c:pt>
                <c:pt idx="2923">
                  <c:v>-8.8683081332894673</c:v>
                </c:pt>
                <c:pt idx="2924">
                  <c:v>1.1512018187558111</c:v>
                </c:pt>
                <c:pt idx="2925">
                  <c:v>0.93586966258028426</c:v>
                </c:pt>
                <c:pt idx="2926">
                  <c:v>-8.8662486111111729</c:v>
                </c:pt>
                <c:pt idx="2927">
                  <c:v>7.6462586799900292</c:v>
                </c:pt>
                <c:pt idx="2928">
                  <c:v>0</c:v>
                </c:pt>
                <c:pt idx="2929">
                  <c:v>0.67807190511263782</c:v>
                </c:pt>
                <c:pt idx="2930">
                  <c:v>7.0676745970023616E-2</c:v>
                </c:pt>
                <c:pt idx="2931">
                  <c:v>0.42349907802703984</c:v>
                </c:pt>
                <c:pt idx="2932">
                  <c:v>1.7349237326344162</c:v>
                </c:pt>
                <c:pt idx="2933">
                  <c:v>-8.6462586799900301</c:v>
                </c:pt>
                <c:pt idx="2934">
                  <c:v>0.22004848086814882</c:v>
                </c:pt>
                <c:pt idx="2935">
                  <c:v>1.2545253319113638E-2</c:v>
                </c:pt>
                <c:pt idx="2936">
                  <c:v>9.1922489441039673E-2</c:v>
                </c:pt>
                <c:pt idx="2937">
                  <c:v>-0.43609911480667379</c:v>
                </c:pt>
                <c:pt idx="2938">
                  <c:v>0.23319917629303116</c:v>
                </c:pt>
                <c:pt idx="2939">
                  <c:v>0.76709105184387683</c:v>
                </c:pt>
                <c:pt idx="2940">
                  <c:v>-0.13124453327825267</c:v>
                </c:pt>
                <c:pt idx="2941">
                  <c:v>-2.0576919438438157</c:v>
                </c:pt>
                <c:pt idx="2942">
                  <c:v>-0.77554805648525782</c:v>
                </c:pt>
                <c:pt idx="2943">
                  <c:v>0.99640075894593194</c:v>
                </c:pt>
                <c:pt idx="2944">
                  <c:v>-0.48810096146856752</c:v>
                </c:pt>
                <c:pt idx="2945">
                  <c:v>1.9937059013373279</c:v>
                </c:pt>
                <c:pt idx="2946">
                  <c:v>-0.26551337368049172</c:v>
                </c:pt>
                <c:pt idx="2947">
                  <c:v>-1.5573766690492565</c:v>
                </c:pt>
                <c:pt idx="2948">
                  <c:v>0.47581447897298568</c:v>
                </c:pt>
                <c:pt idx="2949">
                  <c:v>-1.3479233034203066</c:v>
                </c:pt>
                <c:pt idx="2950">
                  <c:v>0.28627251975519497</c:v>
                </c:pt>
                <c:pt idx="2951">
                  <c:v>-5.0874628412503391</c:v>
                </c:pt>
                <c:pt idx="2952">
                  <c:v>1.5837607555114028</c:v>
                </c:pt>
                <c:pt idx="2953">
                  <c:v>1.9175378398080272</c:v>
                </c:pt>
                <c:pt idx="2954">
                  <c:v>-0.73696559416620655</c:v>
                </c:pt>
                <c:pt idx="2955">
                  <c:v>1.6232891196980406</c:v>
                </c:pt>
                <c:pt idx="2956">
                  <c:v>11.582612451267021</c:v>
                </c:pt>
                <c:pt idx="2957">
                  <c:v>0.15611920191728165</c:v>
                </c:pt>
                <c:pt idx="2958">
                  <c:v>0.45290568486928723</c:v>
                </c:pt>
                <c:pt idx="2959">
                  <c:v>-17.165456629498451</c:v>
                </c:pt>
                <c:pt idx="2960">
                  <c:v>1.1530793300043891</c:v>
                </c:pt>
                <c:pt idx="2961">
                  <c:v>-11.58276924038209</c:v>
                </c:pt>
                <c:pt idx="2962">
                  <c:v>-8.6450579349844769</c:v>
                </c:pt>
                <c:pt idx="2963">
                  <c:v>-4.2992830981427481</c:v>
                </c:pt>
                <c:pt idx="2964">
                  <c:v>0.16794463731407197</c:v>
                </c:pt>
                <c:pt idx="2965">
                  <c:v>-0.4798457949069419</c:v>
                </c:pt>
                <c:pt idx="2966">
                  <c:v>0.10893437155316395</c:v>
                </c:pt>
                <c:pt idx="2967">
                  <c:v>-2.9107710309416484</c:v>
                </c:pt>
                <c:pt idx="2968">
                  <c:v>-0.43480075410027375</c:v>
                </c:pt>
                <c:pt idx="2969">
                  <c:v>0.41915360775107552</c:v>
                </c:pt>
                <c:pt idx="2970">
                  <c:v>-0.56704059272389373</c:v>
                </c:pt>
                <c:pt idx="2971">
                  <c:v>-9.2399962398073665</c:v>
                </c:pt>
                <c:pt idx="2972">
                  <c:v>10.146780789986687</c:v>
                </c:pt>
                <c:pt idx="2973">
                  <c:v>0.53051471669878003</c:v>
                </c:pt>
                <c:pt idx="2974">
                  <c:v>-10.703326841459814</c:v>
                </c:pt>
                <c:pt idx="2975">
                  <c:v>-0.39564851417065311</c:v>
                </c:pt>
                <c:pt idx="2976">
                  <c:v>-0.9668331360648007</c:v>
                </c:pt>
                <c:pt idx="2977">
                  <c:v>-8.0624959257337636</c:v>
                </c:pt>
                <c:pt idx="2978">
                  <c:v>-0.85958488083016193</c:v>
                </c:pt>
                <c:pt idx="2979">
                  <c:v>-0.13641919822659526</c:v>
                </c:pt>
                <c:pt idx="2980">
                  <c:v>-0.10118982436185131</c:v>
                </c:pt>
                <c:pt idx="2981">
                  <c:v>0.14560532224689926</c:v>
                </c:pt>
                <c:pt idx="2982">
                  <c:v>0.60812022170840863</c:v>
                </c:pt>
                <c:pt idx="2983">
                  <c:v>4.9325604021044411E-2</c:v>
                </c:pt>
                <c:pt idx="2984">
                  <c:v>-2.219574611419636E-2</c:v>
                </c:pt>
                <c:pt idx="2985">
                  <c:v>-7.6462586799900292</c:v>
                </c:pt>
                <c:pt idx="2986">
                  <c:v>-0.21501289097085052</c:v>
                </c:pt>
                <c:pt idx="2987">
                  <c:v>9.9943534368588587</c:v>
                </c:pt>
                <c:pt idx="2988">
                  <c:v>-0.96495305290079947</c:v>
                </c:pt>
                <c:pt idx="2989">
                  <c:v>1.1012374962993488</c:v>
                </c:pt>
                <c:pt idx="2990">
                  <c:v>-9.7148179021373853</c:v>
                </c:pt>
                <c:pt idx="2991">
                  <c:v>-1.4936864205822351</c:v>
                </c:pt>
                <c:pt idx="2992">
                  <c:v>-0.2527660703799669</c:v>
                </c:pt>
                <c:pt idx="2993">
                  <c:v>6.0732489820306386</c:v>
                </c:pt>
                <c:pt idx="2994">
                  <c:v>0.42795338716412928</c:v>
                </c:pt>
                <c:pt idx="2995">
                  <c:v>-0.44057259138598148</c:v>
                </c:pt>
                <c:pt idx="2996">
                  <c:v>0.18807234815257187</c:v>
                </c:pt>
                <c:pt idx="2997">
                  <c:v>1.414036392416878</c:v>
                </c:pt>
                <c:pt idx="2998">
                  <c:v>-0.13750352374993496</c:v>
                </c:pt>
                <c:pt idx="2999">
                  <c:v>-13.904415102592719</c:v>
                </c:pt>
                <c:pt idx="3000">
                  <c:v>0.27620979458152689</c:v>
                </c:pt>
                <c:pt idx="3001">
                  <c:v>0.28540221886224831</c:v>
                </c:pt>
                <c:pt idx="3002">
                  <c:v>10.059344460824425</c:v>
                </c:pt>
                <c:pt idx="3003">
                  <c:v>-1.9032883589283232</c:v>
                </c:pt>
                <c:pt idx="3004">
                  <c:v>8.2605275502232196</c:v>
                </c:pt>
                <c:pt idx="3005">
                  <c:v>0.31550182572792917</c:v>
                </c:pt>
                <c:pt idx="3006">
                  <c:v>14.904399421380555</c:v>
                </c:pt>
                <c:pt idx="3007">
                  <c:v>0.18057224564182084</c:v>
                </c:pt>
                <c:pt idx="3008">
                  <c:v>0.19764575900076226</c:v>
                </c:pt>
                <c:pt idx="3009">
                  <c:v>1.0267398479524212</c:v>
                </c:pt>
                <c:pt idx="3010">
                  <c:v>0.92003169529658491</c:v>
                </c:pt>
                <c:pt idx="3011">
                  <c:v>0.20645087746742652</c:v>
                </c:pt>
                <c:pt idx="3012">
                  <c:v>-3.316686393519945E-2</c:v>
                </c:pt>
                <c:pt idx="3013">
                  <c:v>-3.2814471603653477</c:v>
                </c:pt>
                <c:pt idx="3014">
                  <c:v>0.17687776208407946</c:v>
                </c:pt>
                <c:pt idx="3015">
                  <c:v>-7.575390761569388E-2</c:v>
                </c:pt>
                <c:pt idx="3016">
                  <c:v>-0.65207669657969347</c:v>
                </c:pt>
                <c:pt idx="3017">
                  <c:v>-0.99639776331980456</c:v>
                </c:pt>
                <c:pt idx="3018">
                  <c:v>-4.9542195794740751</c:v>
                </c:pt>
                <c:pt idx="3019">
                  <c:v>-8.8683081332894673</c:v>
                </c:pt>
                <c:pt idx="3020">
                  <c:v>-4.1516432704671088E-3</c:v>
                </c:pt>
                <c:pt idx="3021">
                  <c:v>0.13124453327825272</c:v>
                </c:pt>
                <c:pt idx="3022">
                  <c:v>0.26303440583379378</c:v>
                </c:pt>
                <c:pt idx="3023">
                  <c:v>0.70209513431915405</c:v>
                </c:pt>
                <c:pt idx="3024">
                  <c:v>-1.3968901525685844</c:v>
                </c:pt>
                <c:pt idx="3025">
                  <c:v>0.51620548872053007</c:v>
                </c:pt>
                <c:pt idx="3026">
                  <c:v>9.72972013549145E-2</c:v>
                </c:pt>
                <c:pt idx="3027">
                  <c:v>-1.3642743855969577</c:v>
                </c:pt>
                <c:pt idx="3028">
                  <c:v>-0.45943161863729748</c:v>
                </c:pt>
                <c:pt idx="3029">
                  <c:v>6.8712750084014312E-2</c:v>
                </c:pt>
                <c:pt idx="3030">
                  <c:v>-0.27545366508786123</c:v>
                </c:pt>
                <c:pt idx="3031">
                  <c:v>0</c:v>
                </c:pt>
                <c:pt idx="3032">
                  <c:v>-7.0660891904577721</c:v>
                </c:pt>
                <c:pt idx="3033">
                  <c:v>-10.814048332230835</c:v>
                </c:pt>
                <c:pt idx="3034">
                  <c:v>-9.211820198843175E-2</c:v>
                </c:pt>
                <c:pt idx="3035">
                  <c:v>-0.56390088519332693</c:v>
                </c:pt>
                <c:pt idx="3036">
                  <c:v>-3.2587342684001683</c:v>
                </c:pt>
                <c:pt idx="3037">
                  <c:v>-0.82312223791592054</c:v>
                </c:pt>
                <c:pt idx="3038">
                  <c:v>-0.35354985691296453</c:v>
                </c:pt>
                <c:pt idx="3039">
                  <c:v>15.738373788559015</c:v>
                </c:pt>
                <c:pt idx="3040">
                  <c:v>1.8451143980218281</c:v>
                </c:pt>
                <c:pt idx="3041">
                  <c:v>0.57318533294480267</c:v>
                </c:pt>
                <c:pt idx="3042">
                  <c:v>-0.16505924627049653</c:v>
                </c:pt>
                <c:pt idx="3043">
                  <c:v>-0.23606735823352462</c:v>
                </c:pt>
                <c:pt idx="3044">
                  <c:v>0.46948528330122019</c:v>
                </c:pt>
                <c:pt idx="3045">
                  <c:v>0.36923380966571911</c:v>
                </c:pt>
                <c:pt idx="3046">
                  <c:v>-0.45437839091101179</c:v>
                </c:pt>
                <c:pt idx="3047">
                  <c:v>-0.41503749927884381</c:v>
                </c:pt>
                <c:pt idx="3048">
                  <c:v>0.1059334447490653</c:v>
                </c:pt>
                <c:pt idx="3049">
                  <c:v>-0.29097950659386057</c:v>
                </c:pt>
                <c:pt idx="3050">
                  <c:v>-5.0732489820306386</c:v>
                </c:pt>
                <c:pt idx="3051">
                  <c:v>12.977816540594029</c:v>
                </c:pt>
                <c:pt idx="3052">
                  <c:v>-2.0874628412503395</c:v>
                </c:pt>
                <c:pt idx="3053">
                  <c:v>-9.9667457608995313</c:v>
                </c:pt>
                <c:pt idx="3054">
                  <c:v>1.6517957050043184</c:v>
                </c:pt>
                <c:pt idx="3055">
                  <c:v>-1.4204647172311937</c:v>
                </c:pt>
                <c:pt idx="3056">
                  <c:v>9.9535673550914375E-2</c:v>
                </c:pt>
                <c:pt idx="3057">
                  <c:v>5.0562245022775842</c:v>
                </c:pt>
                <c:pt idx="3058">
                  <c:v>7.0660891904577721</c:v>
                </c:pt>
                <c:pt idx="3059">
                  <c:v>0.23319917629303036</c:v>
                </c:pt>
                <c:pt idx="3060">
                  <c:v>-11.146356530303908</c:v>
                </c:pt>
                <c:pt idx="3061">
                  <c:v>3.8073549220576037</c:v>
                </c:pt>
                <c:pt idx="3062">
                  <c:v>-12.916936867972057</c:v>
                </c:pt>
                <c:pt idx="3063">
                  <c:v>1.2736531526349373</c:v>
                </c:pt>
                <c:pt idx="3064">
                  <c:v>-2.219574611419636E-2</c:v>
                </c:pt>
                <c:pt idx="3065">
                  <c:v>3.9475325801058645</c:v>
                </c:pt>
                <c:pt idx="3066">
                  <c:v>-7.238311066952817</c:v>
                </c:pt>
                <c:pt idx="3067">
                  <c:v>-3.2817999821820529</c:v>
                </c:pt>
                <c:pt idx="3068">
                  <c:v>0.67662993093873147</c:v>
                </c:pt>
                <c:pt idx="3069">
                  <c:v>2.8014376169596476E-2</c:v>
                </c:pt>
                <c:pt idx="3070">
                  <c:v>-3.9245925973419773</c:v>
                </c:pt>
                <c:pt idx="3071">
                  <c:v>-0.38994651831601329</c:v>
                </c:pt>
                <c:pt idx="3072">
                  <c:v>0.58136026404096064</c:v>
                </c:pt>
                <c:pt idx="3073">
                  <c:v>-1.7660628694003551</c:v>
                </c:pt>
                <c:pt idx="3074">
                  <c:v>7.1083098061482386E-2</c:v>
                </c:pt>
                <c:pt idx="3075">
                  <c:v>-0.73216460790238502</c:v>
                </c:pt>
                <c:pt idx="3076">
                  <c:v>3.7619325096827816</c:v>
                </c:pt>
                <c:pt idx="3077">
                  <c:v>6.7911628885550179</c:v>
                </c:pt>
                <c:pt idx="3078">
                  <c:v>-0.52134640142518429</c:v>
                </c:pt>
                <c:pt idx="3079">
                  <c:v>0.80645351931607168</c:v>
                </c:pt>
                <c:pt idx="3080">
                  <c:v>-1.060541541935051</c:v>
                </c:pt>
                <c:pt idx="3081">
                  <c:v>-4.2644337408493667E-2</c:v>
                </c:pt>
                <c:pt idx="3082">
                  <c:v>0.98229799826654085</c:v>
                </c:pt>
                <c:pt idx="3083">
                  <c:v>-0.62606770405082923</c:v>
                </c:pt>
                <c:pt idx="3084">
                  <c:v>0.64711897678372565</c:v>
                </c:pt>
                <c:pt idx="3085">
                  <c:v>1.2507525327386937</c:v>
                </c:pt>
                <c:pt idx="3086">
                  <c:v>6.0732489820306386</c:v>
                </c:pt>
                <c:pt idx="3087">
                  <c:v>-1.6371438021682305</c:v>
                </c:pt>
                <c:pt idx="3088">
                  <c:v>0.37196877738695794</c:v>
                </c:pt>
                <c:pt idx="3089">
                  <c:v>1.1602302283177139</c:v>
                </c:pt>
                <c:pt idx="3090">
                  <c:v>0.44360665147561462</c:v>
                </c:pt>
                <c:pt idx="3091">
                  <c:v>-0.85244281158614232</c:v>
                </c:pt>
                <c:pt idx="3092">
                  <c:v>0.43440282414577491</c:v>
                </c:pt>
                <c:pt idx="3093">
                  <c:v>-0.40439025507933513</c:v>
                </c:pt>
                <c:pt idx="3094">
                  <c:v>8.0606959316875546</c:v>
                </c:pt>
                <c:pt idx="3095">
                  <c:v>-5.7715497856287504E-2</c:v>
                </c:pt>
                <c:pt idx="3096">
                  <c:v>6.4130337419715869E-2</c:v>
                </c:pt>
                <c:pt idx="3097">
                  <c:v>-1.1027595744252006</c:v>
                </c:pt>
                <c:pt idx="3098">
                  <c:v>7.1996723448363644</c:v>
                </c:pt>
                <c:pt idx="3099">
                  <c:v>0.85244281158614221</c:v>
                </c:pt>
                <c:pt idx="3100">
                  <c:v>5.1632768415322362E-2</c:v>
                </c:pt>
                <c:pt idx="3101">
                  <c:v>-10.582769240382088</c:v>
                </c:pt>
                <c:pt idx="3102">
                  <c:v>0.25153876699596439</c:v>
                </c:pt>
                <c:pt idx="3103">
                  <c:v>2.5280165428435835</c:v>
                </c:pt>
                <c:pt idx="3104">
                  <c:v>-0.14373547746144952</c:v>
                </c:pt>
                <c:pt idx="3105">
                  <c:v>-0.38529015588479154</c:v>
                </c:pt>
                <c:pt idx="3106">
                  <c:v>8.8683081332894673</c:v>
                </c:pt>
                <c:pt idx="3107">
                  <c:v>-0.59282461849412649</c:v>
                </c:pt>
                <c:pt idx="3108">
                  <c:v>7.5551033007176763E-2</c:v>
                </c:pt>
                <c:pt idx="3109">
                  <c:v>-0.49032562658308104</c:v>
                </c:pt>
                <c:pt idx="3110">
                  <c:v>-0.89491795394244256</c:v>
                </c:pt>
                <c:pt idx="3111">
                  <c:v>-3.4405725913859819</c:v>
                </c:pt>
                <c:pt idx="3112">
                  <c:v>9.0597950917951025</c:v>
                </c:pt>
                <c:pt idx="3113">
                  <c:v>1.2410080995037951</c:v>
                </c:pt>
                <c:pt idx="3114">
                  <c:v>7.6486571760385464</c:v>
                </c:pt>
                <c:pt idx="3115">
                  <c:v>9.5196362528432132</c:v>
                </c:pt>
                <c:pt idx="3116">
                  <c:v>3.6339698414576116</c:v>
                </c:pt>
                <c:pt idx="3117">
                  <c:v>0.2321734421290331</c:v>
                </c:pt>
                <c:pt idx="3118">
                  <c:v>0.28010791919273548</c:v>
                </c:pt>
                <c:pt idx="3119">
                  <c:v>1.4355292977070055E-2</c:v>
                </c:pt>
                <c:pt idx="3120">
                  <c:v>0.14905580939471302</c:v>
                </c:pt>
                <c:pt idx="3121">
                  <c:v>3.8073549220576046</c:v>
                </c:pt>
                <c:pt idx="3122">
                  <c:v>-8.3160032609302572</c:v>
                </c:pt>
                <c:pt idx="3123">
                  <c:v>2.6436758641647295</c:v>
                </c:pt>
                <c:pt idx="3124">
                  <c:v>0.22163170682323133</c:v>
                </c:pt>
                <c:pt idx="3125">
                  <c:v>1.3569345447152756</c:v>
                </c:pt>
                <c:pt idx="3126">
                  <c:v>0.40662525946264388</c:v>
                </c:pt>
                <c:pt idx="3127">
                  <c:v>7.8426646956816615E-2</c:v>
                </c:pt>
                <c:pt idx="3128">
                  <c:v>0.18937736410848482</c:v>
                </c:pt>
                <c:pt idx="3129">
                  <c:v>-1.0315842569858626</c:v>
                </c:pt>
                <c:pt idx="3130">
                  <c:v>0.29418310440445794</c:v>
                </c:pt>
                <c:pt idx="3131">
                  <c:v>7.3991091246526267E-2</c:v>
                </c:pt>
                <c:pt idx="3132">
                  <c:v>2.4150374992788439</c:v>
                </c:pt>
                <c:pt idx="3133">
                  <c:v>-1.8037526853774091</c:v>
                </c:pt>
                <c:pt idx="3134">
                  <c:v>-0.75863104630700806</c:v>
                </c:pt>
                <c:pt idx="3135">
                  <c:v>1.1367171710555639</c:v>
                </c:pt>
                <c:pt idx="3136">
                  <c:v>3.888266080527758E-2</c:v>
                </c:pt>
                <c:pt idx="3137">
                  <c:v>5.08746284125034</c:v>
                </c:pt>
                <c:pt idx="3138">
                  <c:v>-0.13298586727467795</c:v>
                </c:pt>
                <c:pt idx="3139">
                  <c:v>0.24480366875670723</c:v>
                </c:pt>
                <c:pt idx="3140">
                  <c:v>-0.21804695106048383</c:v>
                </c:pt>
                <c:pt idx="3141">
                  <c:v>3.2034265038149176E-16</c:v>
                </c:pt>
                <c:pt idx="3142">
                  <c:v>-0.44571711736827047</c:v>
                </c:pt>
                <c:pt idx="3143">
                  <c:v>0.69132292861049394</c:v>
                </c:pt>
                <c:pt idx="3144">
                  <c:v>0.22239242133644802</c:v>
                </c:pt>
                <c:pt idx="3145">
                  <c:v>1.4594316186372969</c:v>
                </c:pt>
                <c:pt idx="3146">
                  <c:v>0.17557156458345413</c:v>
                </c:pt>
                <c:pt idx="3147">
                  <c:v>2.7795574708906745</c:v>
                </c:pt>
                <c:pt idx="3148">
                  <c:v>-0.94850728961098874</c:v>
                </c:pt>
                <c:pt idx="3149">
                  <c:v>-9.8928734105324684E-2</c:v>
                </c:pt>
                <c:pt idx="3150">
                  <c:v>11.451382851019591</c:v>
                </c:pt>
                <c:pt idx="3151">
                  <c:v>11.916999049082808</c:v>
                </c:pt>
                <c:pt idx="3152">
                  <c:v>-0.7045441164738282</c:v>
                </c:pt>
                <c:pt idx="3153">
                  <c:v>-7.0660891904577721</c:v>
                </c:pt>
                <c:pt idx="3154">
                  <c:v>-9.5189809291704002</c:v>
                </c:pt>
                <c:pt idx="3155">
                  <c:v>7.0660891904577721</c:v>
                </c:pt>
                <c:pt idx="3156">
                  <c:v>1.4061284565620173</c:v>
                </c:pt>
                <c:pt idx="3157">
                  <c:v>-7.8265484872909159</c:v>
                </c:pt>
                <c:pt idx="3158">
                  <c:v>0.11150831521699063</c:v>
                </c:pt>
                <c:pt idx="3159">
                  <c:v>-1.0258400049352596</c:v>
                </c:pt>
                <c:pt idx="3160">
                  <c:v>-0.27301849440641596</c:v>
                </c:pt>
                <c:pt idx="3161">
                  <c:v>2.2900402110078832E-2</c:v>
                </c:pt>
                <c:pt idx="3162">
                  <c:v>8.6450579349844769</c:v>
                </c:pt>
                <c:pt idx="3163">
                  <c:v>-13.024735680363165</c:v>
                </c:pt>
                <c:pt idx="3164">
                  <c:v>4.4214878131552533</c:v>
                </c:pt>
                <c:pt idx="3165">
                  <c:v>-1.4671260104272981</c:v>
                </c:pt>
                <c:pt idx="3166">
                  <c:v>9.1733662441481627</c:v>
                </c:pt>
                <c:pt idx="3167">
                  <c:v>2.5849625007211565</c:v>
                </c:pt>
                <c:pt idx="3168">
                  <c:v>-1.5719063478957098</c:v>
                </c:pt>
                <c:pt idx="3169">
                  <c:v>1.6880559936852599</c:v>
                </c:pt>
                <c:pt idx="3170">
                  <c:v>7.9848931076097918</c:v>
                </c:pt>
                <c:pt idx="3171">
                  <c:v>-0.55254102302877905</c:v>
                </c:pt>
                <c:pt idx="3172">
                  <c:v>-1.9216778126061296</c:v>
                </c:pt>
                <c:pt idx="3173">
                  <c:v>-8.6450579349844769</c:v>
                </c:pt>
                <c:pt idx="3174">
                  <c:v>1.4228245372963453</c:v>
                </c:pt>
                <c:pt idx="3175">
                  <c:v>-5.7705888170683375</c:v>
                </c:pt>
                <c:pt idx="3176">
                  <c:v>0.8479969065549503</c:v>
                </c:pt>
                <c:pt idx="3177">
                  <c:v>11.329422631434287</c:v>
                </c:pt>
                <c:pt idx="3178">
                  <c:v>6.8531381670815184E-2</c:v>
                </c:pt>
                <c:pt idx="3179">
                  <c:v>0.15340991465929577</c:v>
                </c:pt>
                <c:pt idx="3180">
                  <c:v>-0.29278174922784606</c:v>
                </c:pt>
                <c:pt idx="3181">
                  <c:v>0.10691520391651189</c:v>
                </c:pt>
                <c:pt idx="3182">
                  <c:v>1.4739311883324122</c:v>
                </c:pt>
                <c:pt idx="3183">
                  <c:v>0.62618516344766939</c:v>
                </c:pt>
                <c:pt idx="3184">
                  <c:v>0.11929892837234414</c:v>
                </c:pt>
                <c:pt idx="3185">
                  <c:v>1.2142402255729889</c:v>
                </c:pt>
                <c:pt idx="3186">
                  <c:v>8.3837042924740537</c:v>
                </c:pt>
                <c:pt idx="3187">
                  <c:v>-0.12338241550528231</c:v>
                </c:pt>
                <c:pt idx="3188">
                  <c:v>0.93859945533585676</c:v>
                </c:pt>
                <c:pt idx="3189">
                  <c:v>0.51667776115468156</c:v>
                </c:pt>
                <c:pt idx="3190">
                  <c:v>0.11247472925841266</c:v>
                </c:pt>
                <c:pt idx="3191">
                  <c:v>10.965784284662087</c:v>
                </c:pt>
                <c:pt idx="3192">
                  <c:v>0.60904811924546909</c:v>
                </c:pt>
                <c:pt idx="3193">
                  <c:v>0.66296501272242947</c:v>
                </c:pt>
                <c:pt idx="3194">
                  <c:v>0.53051471669878003</c:v>
                </c:pt>
                <c:pt idx="3195">
                  <c:v>7.5468944598876373</c:v>
                </c:pt>
                <c:pt idx="3196">
                  <c:v>-0.62678267641578345</c:v>
                </c:pt>
                <c:pt idx="3197">
                  <c:v>-0.59693514238723222</c:v>
                </c:pt>
                <c:pt idx="3198">
                  <c:v>9.0223678130284544</c:v>
                </c:pt>
                <c:pt idx="3199">
                  <c:v>-8.8672787397096631</c:v>
                </c:pt>
                <c:pt idx="3200">
                  <c:v>-0.42721221322494646</c:v>
                </c:pt>
                <c:pt idx="3201">
                  <c:v>-5.1530300640082231E-2</c:v>
                </c:pt>
                <c:pt idx="3202">
                  <c:v>-5.5647846187835261</c:v>
                </c:pt>
                <c:pt idx="3203">
                  <c:v>0.11321061044799109</c:v>
                </c:pt>
                <c:pt idx="3204">
                  <c:v>0.99879925499444855</c:v>
                </c:pt>
                <c:pt idx="3205">
                  <c:v>-2.6950796550814154E-2</c:v>
                </c:pt>
                <c:pt idx="3206">
                  <c:v>-6.7414669864011483</c:v>
                </c:pt>
                <c:pt idx="3207">
                  <c:v>0.1012833358371814</c:v>
                </c:pt>
                <c:pt idx="3208">
                  <c:v>0.13750352374993502</c:v>
                </c:pt>
                <c:pt idx="3209">
                  <c:v>0.26303440583379378</c:v>
                </c:pt>
                <c:pt idx="3210">
                  <c:v>0.19309584971325233</c:v>
                </c:pt>
                <c:pt idx="3211">
                  <c:v>-0.82312223791592054</c:v>
                </c:pt>
                <c:pt idx="3212">
                  <c:v>0.73528427119455564</c:v>
                </c:pt>
                <c:pt idx="3213">
                  <c:v>12.146462606921792</c:v>
                </c:pt>
                <c:pt idx="3214">
                  <c:v>11.916999049082808</c:v>
                </c:pt>
                <c:pt idx="3215">
                  <c:v>12.550826932881439</c:v>
                </c:pt>
                <c:pt idx="3216">
                  <c:v>-0.75899190049620513</c:v>
                </c:pt>
                <c:pt idx="3217">
                  <c:v>-0.11512709121001717</c:v>
                </c:pt>
                <c:pt idx="3218">
                  <c:v>0.63443117698545604</c:v>
                </c:pt>
                <c:pt idx="3219">
                  <c:v>-0.18305243542792501</c:v>
                </c:pt>
                <c:pt idx="3220">
                  <c:v>-0.36444492700514525</c:v>
                </c:pt>
                <c:pt idx="3221">
                  <c:v>1.2546778534781668</c:v>
                </c:pt>
                <c:pt idx="3222">
                  <c:v>-9.965784284662087</c:v>
                </c:pt>
                <c:pt idx="3223">
                  <c:v>12.566767596032916</c:v>
                </c:pt>
                <c:pt idx="3224">
                  <c:v>-0.14529955314897347</c:v>
                </c:pt>
                <c:pt idx="3225">
                  <c:v>-3.8389836389460852</c:v>
                </c:pt>
                <c:pt idx="3226">
                  <c:v>-7.6486571760385464</c:v>
                </c:pt>
                <c:pt idx="3227">
                  <c:v>-1.9365324866931058E-2</c:v>
                </c:pt>
                <c:pt idx="3228">
                  <c:v>-0.26303440583379395</c:v>
                </c:pt>
                <c:pt idx="3229">
                  <c:v>0.67807190511263793</c:v>
                </c:pt>
                <c:pt idx="3230">
                  <c:v>-0.93218461577242884</c:v>
                </c:pt>
                <c:pt idx="3231">
                  <c:v>-0.52176867423396234</c:v>
                </c:pt>
                <c:pt idx="3232">
                  <c:v>0.89998350823404039</c:v>
                </c:pt>
                <c:pt idx="3233">
                  <c:v>0.82216791670309153</c:v>
                </c:pt>
                <c:pt idx="3234">
                  <c:v>0.3839149817830631</c:v>
                </c:pt>
                <c:pt idx="3235">
                  <c:v>-0.41503749927884381</c:v>
                </c:pt>
                <c:pt idx="3236">
                  <c:v>-0.21572869105543707</c:v>
                </c:pt>
                <c:pt idx="3237">
                  <c:v>-0.16892403349756607</c:v>
                </c:pt>
                <c:pt idx="3238">
                  <c:v>1.8907709302452418</c:v>
                </c:pt>
                <c:pt idx="3239">
                  <c:v>8.3822637581148367</c:v>
                </c:pt>
                <c:pt idx="3240">
                  <c:v>-12.344295907915818</c:v>
                </c:pt>
                <c:pt idx="3241">
                  <c:v>-2.4150374992788439</c:v>
                </c:pt>
                <c:pt idx="3242">
                  <c:v>0.36257007938470814</c:v>
                </c:pt>
                <c:pt idx="3243">
                  <c:v>-0.83494075372950349</c:v>
                </c:pt>
                <c:pt idx="3244">
                  <c:v>2.9874469496569152</c:v>
                </c:pt>
                <c:pt idx="3245">
                  <c:v>-0.99460674122978154</c:v>
                </c:pt>
                <c:pt idx="3246">
                  <c:v>12.067718733853555</c:v>
                </c:pt>
                <c:pt idx="3247">
                  <c:v>-9.9662651028771325</c:v>
                </c:pt>
                <c:pt idx="3248">
                  <c:v>0.46394709975979009</c:v>
                </c:pt>
                <c:pt idx="3249">
                  <c:v>-11.731601884675786</c:v>
                </c:pt>
                <c:pt idx="3250">
                  <c:v>1.106915203916512</c:v>
                </c:pt>
                <c:pt idx="3251">
                  <c:v>-2.6420539471407394</c:v>
                </c:pt>
                <c:pt idx="3252">
                  <c:v>-0.21572869105543707</c:v>
                </c:pt>
                <c:pt idx="3253">
                  <c:v>-0.26231323859013994</c:v>
                </c:pt>
                <c:pt idx="3254">
                  <c:v>9.0597950917951025</c:v>
                </c:pt>
                <c:pt idx="3255">
                  <c:v>-1.4111379157565549</c:v>
                </c:pt>
                <c:pt idx="3256">
                  <c:v>0.26918663281538924</c:v>
                </c:pt>
                <c:pt idx="3257">
                  <c:v>-1.2808120515399615</c:v>
                </c:pt>
                <c:pt idx="3258">
                  <c:v>-0.56046793880040779</c:v>
                </c:pt>
                <c:pt idx="3259">
                  <c:v>-0.28798076296402475</c:v>
                </c:pt>
                <c:pt idx="3260">
                  <c:v>-5.0874628412503391</c:v>
                </c:pt>
                <c:pt idx="3261">
                  <c:v>9.8046893884130099E-2</c:v>
                </c:pt>
                <c:pt idx="3262">
                  <c:v>0.57031572475675485</c:v>
                </c:pt>
                <c:pt idx="3263">
                  <c:v>-3.6836768180371265E-2</c:v>
                </c:pt>
                <c:pt idx="3264">
                  <c:v>5.0626073069968143E-2</c:v>
                </c:pt>
                <c:pt idx="3265">
                  <c:v>0.10535300014622855</c:v>
                </c:pt>
                <c:pt idx="3266">
                  <c:v>2.0381212052077409</c:v>
                </c:pt>
                <c:pt idx="3267">
                  <c:v>0.81897400532443765</c:v>
                </c:pt>
                <c:pt idx="3268">
                  <c:v>1.4150374992788437</c:v>
                </c:pt>
                <c:pt idx="3269">
                  <c:v>-0.11267267054168779</c:v>
                </c:pt>
                <c:pt idx="3270">
                  <c:v>0.15963154702617305</c:v>
                </c:pt>
                <c:pt idx="3271">
                  <c:v>-2.5924446165241444E-3</c:v>
                </c:pt>
                <c:pt idx="3272">
                  <c:v>0.13864638187411732</c:v>
                </c:pt>
                <c:pt idx="3273">
                  <c:v>14.702749878828294</c:v>
                </c:pt>
                <c:pt idx="3274">
                  <c:v>0.20732497324750626</c:v>
                </c:pt>
                <c:pt idx="3275">
                  <c:v>3.021461304700777E-2</c:v>
                </c:pt>
                <c:pt idx="3276">
                  <c:v>-0.46930033425399714</c:v>
                </c:pt>
                <c:pt idx="3277">
                  <c:v>0.2400510878329547</c:v>
                </c:pt>
                <c:pt idx="3278">
                  <c:v>0.4119776995297858</c:v>
                </c:pt>
                <c:pt idx="3279">
                  <c:v>-5.9228321394775394</c:v>
                </c:pt>
                <c:pt idx="3280">
                  <c:v>-10.814048332230835</c:v>
                </c:pt>
                <c:pt idx="3281">
                  <c:v>8.8683081332894673</c:v>
                </c:pt>
                <c:pt idx="3282">
                  <c:v>-8.8672787397096631</c:v>
                </c:pt>
                <c:pt idx="3283">
                  <c:v>0.86249647625006509</c:v>
                </c:pt>
                <c:pt idx="3284">
                  <c:v>0.78784027332675288</c:v>
                </c:pt>
                <c:pt idx="3285">
                  <c:v>-4.7725895038969268</c:v>
                </c:pt>
                <c:pt idx="3286">
                  <c:v>-12.673677138180956</c:v>
                </c:pt>
                <c:pt idx="3287">
                  <c:v>0.47633350461169321</c:v>
                </c:pt>
                <c:pt idx="3288">
                  <c:v>-7.0660891904577721</c:v>
                </c:pt>
                <c:pt idx="3289">
                  <c:v>0.67807190511263782</c:v>
                </c:pt>
                <c:pt idx="3290">
                  <c:v>0.36257007938470814</c:v>
                </c:pt>
                <c:pt idx="3291">
                  <c:v>5.4319641282061577E-2</c:v>
                </c:pt>
                <c:pt idx="3292">
                  <c:v>2.3174267026524218</c:v>
                </c:pt>
                <c:pt idx="3293">
                  <c:v>0.10199971350239538</c:v>
                </c:pt>
                <c:pt idx="3294">
                  <c:v>1.6973922574880709</c:v>
                </c:pt>
                <c:pt idx="3295">
                  <c:v>4.3190455863542407</c:v>
                </c:pt>
                <c:pt idx="3296">
                  <c:v>-8.2462160191973E-2</c:v>
                </c:pt>
                <c:pt idx="3297">
                  <c:v>-2.5783679970514877</c:v>
                </c:pt>
                <c:pt idx="3298">
                  <c:v>-13.989660589736523</c:v>
                </c:pt>
                <c:pt idx="3299">
                  <c:v>-9.7604427459966399</c:v>
                </c:pt>
                <c:pt idx="3300">
                  <c:v>7.6486571760385464</c:v>
                </c:pt>
                <c:pt idx="3301">
                  <c:v>0.16982487339001903</c:v>
                </c:pt>
                <c:pt idx="3302">
                  <c:v>-0.22097034626724996</c:v>
                </c:pt>
                <c:pt idx="3303">
                  <c:v>5.9148833863620496</c:v>
                </c:pt>
                <c:pt idx="3304">
                  <c:v>8.3837042924740537</c:v>
                </c:pt>
                <c:pt idx="3305">
                  <c:v>0.14438990933517493</c:v>
                </c:pt>
                <c:pt idx="3306">
                  <c:v>11.965904504239749</c:v>
                </c:pt>
                <c:pt idx="3307">
                  <c:v>-2.7212426238967073</c:v>
                </c:pt>
                <c:pt idx="3308">
                  <c:v>-10.147204924942228</c:v>
                </c:pt>
                <c:pt idx="3309">
                  <c:v>9.3815429511845849</c:v>
                </c:pt>
                <c:pt idx="3310">
                  <c:v>0.31797008131867893</c:v>
                </c:pt>
                <c:pt idx="3311">
                  <c:v>-12.550826932881439</c:v>
                </c:pt>
                <c:pt idx="3312">
                  <c:v>0.91716082480156591</c:v>
                </c:pt>
                <c:pt idx="3313">
                  <c:v>7.6462586799900292</c:v>
                </c:pt>
                <c:pt idx="3314">
                  <c:v>11.059119092544519</c:v>
                </c:pt>
                <c:pt idx="3315">
                  <c:v>1.6119665363276994E-2</c:v>
                </c:pt>
                <c:pt idx="3316">
                  <c:v>1.1110313123887443</c:v>
                </c:pt>
                <c:pt idx="3317">
                  <c:v>-1.5145731728297585</c:v>
                </c:pt>
                <c:pt idx="3318">
                  <c:v>9.6444571875092606</c:v>
                </c:pt>
                <c:pt idx="3319">
                  <c:v>-1.6280312226130422</c:v>
                </c:pt>
                <c:pt idx="3320">
                  <c:v>0.16089118957725132</c:v>
                </c:pt>
                <c:pt idx="3321">
                  <c:v>0.93490497177811505</c:v>
                </c:pt>
                <c:pt idx="3322">
                  <c:v>0.4521268180140639</c:v>
                </c:pt>
                <c:pt idx="3323">
                  <c:v>8.958879421269754E-2</c:v>
                </c:pt>
                <c:pt idx="3324">
                  <c:v>4.3068721891886243E-2</c:v>
                </c:pt>
                <c:pt idx="3325">
                  <c:v>2.8454900509443757</c:v>
                </c:pt>
                <c:pt idx="3326">
                  <c:v>0.78031609111237987</c:v>
                </c:pt>
                <c:pt idx="3327">
                  <c:v>0.16505924627049623</c:v>
                </c:pt>
                <c:pt idx="3328">
                  <c:v>0.16069405370909448</c:v>
                </c:pt>
                <c:pt idx="3329">
                  <c:v>-1.7111375167451874</c:v>
                </c:pt>
                <c:pt idx="3330">
                  <c:v>6.8189428963328158</c:v>
                </c:pt>
                <c:pt idx="3331">
                  <c:v>0.76845016152038581</c:v>
                </c:pt>
                <c:pt idx="3332">
                  <c:v>3.2729533497099066</c:v>
                </c:pt>
                <c:pt idx="3333">
                  <c:v>-1.3764550369597923</c:v>
                </c:pt>
                <c:pt idx="3334">
                  <c:v>-0.85315861167072915</c:v>
                </c:pt>
                <c:pt idx="3335">
                  <c:v>0.10290956957771338</c:v>
                </c:pt>
                <c:pt idx="3336">
                  <c:v>-8.6450579349844769</c:v>
                </c:pt>
                <c:pt idx="3337">
                  <c:v>2.6259342817774627</c:v>
                </c:pt>
                <c:pt idx="3338">
                  <c:v>-7.6486571760385464</c:v>
                </c:pt>
                <c:pt idx="3339">
                  <c:v>4.7725895038969277</c:v>
                </c:pt>
                <c:pt idx="3340">
                  <c:v>-0.1213062962221336</c:v>
                </c:pt>
                <c:pt idx="3341">
                  <c:v>-0.18247805178539697</c:v>
                </c:pt>
                <c:pt idx="3342">
                  <c:v>-18.369506470713098</c:v>
                </c:pt>
                <c:pt idx="3343">
                  <c:v>2.938599455335857</c:v>
                </c:pt>
                <c:pt idx="3344">
                  <c:v>1.4713057189255896</c:v>
                </c:pt>
                <c:pt idx="3345">
                  <c:v>-11.268736919579066</c:v>
                </c:pt>
                <c:pt idx="3346">
                  <c:v>1.5754081940079074</c:v>
                </c:pt>
                <c:pt idx="3347">
                  <c:v>-0.99954922822914372</c:v>
                </c:pt>
                <c:pt idx="3348">
                  <c:v>-0.79731525008103799</c:v>
                </c:pt>
                <c:pt idx="3349">
                  <c:v>0.28627251975519497</c:v>
                </c:pt>
                <c:pt idx="3350">
                  <c:v>-8.6462586799900301</c:v>
                </c:pt>
                <c:pt idx="3351">
                  <c:v>-0.13430109171159069</c:v>
                </c:pt>
                <c:pt idx="3352">
                  <c:v>-0.89363957211066247</c:v>
                </c:pt>
                <c:pt idx="3353">
                  <c:v>1.7497559904086633</c:v>
                </c:pt>
                <c:pt idx="3354">
                  <c:v>0.28239973070072494</c:v>
                </c:pt>
                <c:pt idx="3355">
                  <c:v>-0.60665757182047497</c:v>
                </c:pt>
                <c:pt idx="3356">
                  <c:v>0.4302399059225141</c:v>
                </c:pt>
                <c:pt idx="3357">
                  <c:v>5.4447784022376808E-2</c:v>
                </c:pt>
                <c:pt idx="3358">
                  <c:v>0.19264507794239583</c:v>
                </c:pt>
                <c:pt idx="3359">
                  <c:v>-1</c:v>
                </c:pt>
                <c:pt idx="3360">
                  <c:v>-5.494153639411075E-2</c:v>
                </c:pt>
                <c:pt idx="3361">
                  <c:v>-0.66693134750743721</c:v>
                </c:pt>
                <c:pt idx="3362">
                  <c:v>0</c:v>
                </c:pt>
                <c:pt idx="3363">
                  <c:v>9.4636874138075269E-2</c:v>
                </c:pt>
                <c:pt idx="3364">
                  <c:v>0.28209866746071594</c:v>
                </c:pt>
                <c:pt idx="3365">
                  <c:v>0.23446525363702297</c:v>
                </c:pt>
                <c:pt idx="3366">
                  <c:v>0.72201525270023492</c:v>
                </c:pt>
                <c:pt idx="3367">
                  <c:v>-4.7305714778356475E-2</c:v>
                </c:pt>
                <c:pt idx="3368">
                  <c:v>13.167470416444264</c:v>
                </c:pt>
                <c:pt idx="3369">
                  <c:v>4.7725895038969277</c:v>
                </c:pt>
                <c:pt idx="3370">
                  <c:v>-0.74518610097117444</c:v>
                </c:pt>
                <c:pt idx="3371">
                  <c:v>0.57346686188332707</c:v>
                </c:pt>
                <c:pt idx="3372">
                  <c:v>11.8663774174182</c:v>
                </c:pt>
                <c:pt idx="3373">
                  <c:v>-0.41423622458960496</c:v>
                </c:pt>
                <c:pt idx="3374">
                  <c:v>0.2801079191927352</c:v>
                </c:pt>
                <c:pt idx="3375">
                  <c:v>-7.0660891904577721</c:v>
                </c:pt>
                <c:pt idx="3376">
                  <c:v>0.11598972010414955</c:v>
                </c:pt>
                <c:pt idx="3377">
                  <c:v>0.13873449228953832</c:v>
                </c:pt>
                <c:pt idx="3378">
                  <c:v>0.24965780839720031</c:v>
                </c:pt>
                <c:pt idx="3379">
                  <c:v>-2.1776942395251478E-2</c:v>
                </c:pt>
                <c:pt idx="3380">
                  <c:v>0.89087827761988747</c:v>
                </c:pt>
                <c:pt idx="3381">
                  <c:v>0.200727424240255</c:v>
                </c:pt>
                <c:pt idx="3382">
                  <c:v>-5.8439225341859795E-2</c:v>
                </c:pt>
                <c:pt idx="3383">
                  <c:v>5.5647846187835261</c:v>
                </c:pt>
                <c:pt idx="3384">
                  <c:v>-0.94485844580753886</c:v>
                </c:pt>
                <c:pt idx="3385">
                  <c:v>6.1750563578484385</c:v>
                </c:pt>
                <c:pt idx="3386">
                  <c:v>-6.5494638194997705</c:v>
                </c:pt>
                <c:pt idx="3387">
                  <c:v>-0.55254102302877883</c:v>
                </c:pt>
                <c:pt idx="3388">
                  <c:v>-9.0606959316875546</c:v>
                </c:pt>
                <c:pt idx="3389">
                  <c:v>-1.1442724041645069</c:v>
                </c:pt>
                <c:pt idx="3390">
                  <c:v>-9.2304207950923818</c:v>
                </c:pt>
                <c:pt idx="3391">
                  <c:v>0.58496250072115619</c:v>
                </c:pt>
                <c:pt idx="3392">
                  <c:v>0.30477799112992726</c:v>
                </c:pt>
                <c:pt idx="3393">
                  <c:v>2.1905855557641019</c:v>
                </c:pt>
                <c:pt idx="3394">
                  <c:v>-9.5196362528432132</c:v>
                </c:pt>
                <c:pt idx="3395">
                  <c:v>7.9605285592105925</c:v>
                </c:pt>
                <c:pt idx="3396">
                  <c:v>1.6751893965795162</c:v>
                </c:pt>
                <c:pt idx="3397">
                  <c:v>1.265344566520995</c:v>
                </c:pt>
                <c:pt idx="3398">
                  <c:v>0.23446525363702297</c:v>
                </c:pt>
                <c:pt idx="3399">
                  <c:v>-0.2089468902714964</c:v>
                </c:pt>
                <c:pt idx="3400">
                  <c:v>1.5809627891465741</c:v>
                </c:pt>
                <c:pt idx="3401">
                  <c:v>0.35081505632451715</c:v>
                </c:pt>
                <c:pt idx="3402">
                  <c:v>0.78526115120698714</c:v>
                </c:pt>
                <c:pt idx="3403">
                  <c:v>-11.518489240994933</c:v>
                </c:pt>
                <c:pt idx="3404">
                  <c:v>-0.18555565315607658</c:v>
                </c:pt>
                <c:pt idx="3405">
                  <c:v>-1.3133105184139604</c:v>
                </c:pt>
                <c:pt idx="3406">
                  <c:v>-0.36528446408174448</c:v>
                </c:pt>
                <c:pt idx="3407">
                  <c:v>5.3339007365534385</c:v>
                </c:pt>
                <c:pt idx="3408">
                  <c:v>-0.15395136523457162</c:v>
                </c:pt>
                <c:pt idx="3409">
                  <c:v>0.6796669246680177</c:v>
                </c:pt>
                <c:pt idx="3410">
                  <c:v>8.9063168692181713E-2</c:v>
                </c:pt>
                <c:pt idx="3411">
                  <c:v>0.11828401799570913</c:v>
                </c:pt>
                <c:pt idx="3412">
                  <c:v>-3.9341120643435428</c:v>
                </c:pt>
                <c:pt idx="3413">
                  <c:v>0.79726610443401991</c:v>
                </c:pt>
                <c:pt idx="3414">
                  <c:v>-0.10309349296410346</c:v>
                </c:pt>
                <c:pt idx="3415">
                  <c:v>-0.67092623244748795</c:v>
                </c:pt>
                <c:pt idx="3416">
                  <c:v>0.57738928101635512</c:v>
                </c:pt>
                <c:pt idx="3417">
                  <c:v>0.32192809488736235</c:v>
                </c:pt>
                <c:pt idx="3418">
                  <c:v>14.438272056124831</c:v>
                </c:pt>
                <c:pt idx="3419">
                  <c:v>0.32192809488736235</c:v>
                </c:pt>
                <c:pt idx="3420">
                  <c:v>0.57738928101635512</c:v>
                </c:pt>
                <c:pt idx="3421">
                  <c:v>0.79836613883034957</c:v>
                </c:pt>
                <c:pt idx="3422">
                  <c:v>-0.80478281397589768</c:v>
                </c:pt>
                <c:pt idx="3423">
                  <c:v>3.6768849901621956</c:v>
                </c:pt>
                <c:pt idx="3424">
                  <c:v>3.552516984321429</c:v>
                </c:pt>
                <c:pt idx="3425">
                  <c:v>6.8712750084014007E-2</c:v>
                </c:pt>
                <c:pt idx="3426">
                  <c:v>0.19703684705955329</c:v>
                </c:pt>
                <c:pt idx="3427">
                  <c:v>0.11973924427409573</c:v>
                </c:pt>
                <c:pt idx="3428">
                  <c:v>1.0126000367796335</c:v>
                </c:pt>
                <c:pt idx="3429">
                  <c:v>0.29490492112081595</c:v>
                </c:pt>
                <c:pt idx="3430">
                  <c:v>5.810295456356819E-2</c:v>
                </c:pt>
                <c:pt idx="3431">
                  <c:v>-8.4533510211667551E-2</c:v>
                </c:pt>
                <c:pt idx="3432">
                  <c:v>0.34778283818294919</c:v>
                </c:pt>
                <c:pt idx="3433">
                  <c:v>0.29768054864068488</c:v>
                </c:pt>
                <c:pt idx="3434">
                  <c:v>-1.3877301532831086</c:v>
                </c:pt>
                <c:pt idx="3435">
                  <c:v>0.43240463124893191</c:v>
                </c:pt>
                <c:pt idx="3436">
                  <c:v>0.19394188256084763</c:v>
                </c:pt>
                <c:pt idx="3437">
                  <c:v>0.35230174393088126</c:v>
                </c:pt>
                <c:pt idx="3438">
                  <c:v>0.15650448567999067</c:v>
                </c:pt>
                <c:pt idx="3439">
                  <c:v>-0.74666886856147885</c:v>
                </c:pt>
                <c:pt idx="3440">
                  <c:v>0.19264507794239555</c:v>
                </c:pt>
                <c:pt idx="3441">
                  <c:v>0.64244799538191655</c:v>
                </c:pt>
                <c:pt idx="3442">
                  <c:v>6.319382648719421E-2</c:v>
                </c:pt>
                <c:pt idx="3443">
                  <c:v>0.54606114990476429</c:v>
                </c:pt>
                <c:pt idx="3444">
                  <c:v>-0.8332917112412308</c:v>
                </c:pt>
                <c:pt idx="3445">
                  <c:v>-0.13430109171159121</c:v>
                </c:pt>
                <c:pt idx="3446">
                  <c:v>-0.82002133389376475</c:v>
                </c:pt>
                <c:pt idx="3447">
                  <c:v>-1.5742736545747153E-2</c:v>
                </c:pt>
                <c:pt idx="3448">
                  <c:v>-0.57467881752938199</c:v>
                </c:pt>
                <c:pt idx="3449">
                  <c:v>0</c:v>
                </c:pt>
                <c:pt idx="3450">
                  <c:v>0.11547721741993618</c:v>
                </c:pt>
                <c:pt idx="3451">
                  <c:v>1.2300202047414106</c:v>
                </c:pt>
                <c:pt idx="3452">
                  <c:v>0.34143440923884599</c:v>
                </c:pt>
                <c:pt idx="3453">
                  <c:v>2.0720112449153882</c:v>
                </c:pt>
                <c:pt idx="3454">
                  <c:v>0.37962467078808693</c:v>
                </c:pt>
                <c:pt idx="3455">
                  <c:v>-0.14336417517117722</c:v>
                </c:pt>
                <c:pt idx="3456">
                  <c:v>0.60108216608443332</c:v>
                </c:pt>
                <c:pt idx="3457">
                  <c:v>3.7967850199020416E-2</c:v>
                </c:pt>
                <c:pt idx="3458">
                  <c:v>-0.19264507794239571</c:v>
                </c:pt>
                <c:pt idx="3459">
                  <c:v>1.8859027251315771E-2</c:v>
                </c:pt>
                <c:pt idx="3460">
                  <c:v>0.40525647848625845</c:v>
                </c:pt>
                <c:pt idx="3461">
                  <c:v>0.64466874684542341</c:v>
                </c:pt>
                <c:pt idx="3462">
                  <c:v>-2.1373650792567225E-2</c:v>
                </c:pt>
                <c:pt idx="3463">
                  <c:v>-0.89308479608348823</c:v>
                </c:pt>
                <c:pt idx="3464">
                  <c:v>-0.35989594508638278</c:v>
                </c:pt>
                <c:pt idx="3465">
                  <c:v>1.707351335894141E-2</c:v>
                </c:pt>
                <c:pt idx="3466">
                  <c:v>-0.19744606420621727</c:v>
                </c:pt>
                <c:pt idx="3467">
                  <c:v>0.54362170534025656</c:v>
                </c:pt>
                <c:pt idx="3468">
                  <c:v>0.42018080255480356</c:v>
                </c:pt>
                <c:pt idx="3469">
                  <c:v>-0.31034012061215044</c:v>
                </c:pt>
                <c:pt idx="3470">
                  <c:v>0.42939279225591409</c:v>
                </c:pt>
                <c:pt idx="3471">
                  <c:v>7.6486571760385464</c:v>
                </c:pt>
                <c:pt idx="3472">
                  <c:v>7.6486571760385464</c:v>
                </c:pt>
                <c:pt idx="3473">
                  <c:v>9.5183253076908674</c:v>
                </c:pt>
                <c:pt idx="3474">
                  <c:v>0.3808217839409308</c:v>
                </c:pt>
                <c:pt idx="3475">
                  <c:v>0.58084639224892454</c:v>
                </c:pt>
                <c:pt idx="3476">
                  <c:v>-0.16664986940945109</c:v>
                </c:pt>
                <c:pt idx="3477">
                  <c:v>-11.485158443755667</c:v>
                </c:pt>
                <c:pt idx="3478">
                  <c:v>-11.307011018304401</c:v>
                </c:pt>
                <c:pt idx="3479">
                  <c:v>-9.0606959316875546</c:v>
                </c:pt>
                <c:pt idx="3480">
                  <c:v>0.79488557009538741</c:v>
                </c:pt>
                <c:pt idx="3481">
                  <c:v>0.40780593004776772</c:v>
                </c:pt>
                <c:pt idx="3482">
                  <c:v>2.6553518286125546</c:v>
                </c:pt>
                <c:pt idx="3483">
                  <c:v>-0.36815111164800773</c:v>
                </c:pt>
                <c:pt idx="3484">
                  <c:v>1.0582926913190331</c:v>
                </c:pt>
                <c:pt idx="3485">
                  <c:v>-0.3048545815284211</c:v>
                </c:pt>
                <c:pt idx="3486">
                  <c:v>0.18057224564182084</c:v>
                </c:pt>
                <c:pt idx="3487">
                  <c:v>-4.1608656621548468</c:v>
                </c:pt>
                <c:pt idx="3488">
                  <c:v>-0.58649809963238109</c:v>
                </c:pt>
                <c:pt idx="3489">
                  <c:v>4.0641984497345768E-2</c:v>
                </c:pt>
                <c:pt idx="3490">
                  <c:v>-0.37196877738695772</c:v>
                </c:pt>
                <c:pt idx="3491">
                  <c:v>-0.51679099807957685</c:v>
                </c:pt>
                <c:pt idx="3492">
                  <c:v>-3.7152998417466103E-2</c:v>
                </c:pt>
                <c:pt idx="3493">
                  <c:v>-11.268736919579066</c:v>
                </c:pt>
                <c:pt idx="3494">
                  <c:v>0.33184356375244511</c:v>
                </c:pt>
                <c:pt idx="3495">
                  <c:v>2.7143641652290738</c:v>
                </c:pt>
                <c:pt idx="3496">
                  <c:v>-8.2438593482438538E-2</c:v>
                </c:pt>
                <c:pt idx="3497">
                  <c:v>-3.1329880426274421</c:v>
                </c:pt>
                <c:pt idx="3498">
                  <c:v>0</c:v>
                </c:pt>
                <c:pt idx="3499">
                  <c:v>0.23132554610645581</c:v>
                </c:pt>
                <c:pt idx="3500">
                  <c:v>4.5555187228286744</c:v>
                </c:pt>
                <c:pt idx="3501">
                  <c:v>0.10496955960154218</c:v>
                </c:pt>
                <c:pt idx="3502">
                  <c:v>3.2034265038149176E-16</c:v>
                </c:pt>
                <c:pt idx="3503">
                  <c:v>-13.407666097055019</c:v>
                </c:pt>
                <c:pt idx="3504">
                  <c:v>0.16175106999661235</c:v>
                </c:pt>
                <c:pt idx="3505">
                  <c:v>3.8368367391849478</c:v>
                </c:pt>
                <c:pt idx="3506">
                  <c:v>-8.0606959316875546</c:v>
                </c:pt>
                <c:pt idx="3507">
                  <c:v>0.30916886417202083</c:v>
                </c:pt>
                <c:pt idx="3508">
                  <c:v>-9.0346502096254139E-2</c:v>
                </c:pt>
                <c:pt idx="3509">
                  <c:v>-1.7776075786635521</c:v>
                </c:pt>
                <c:pt idx="3510">
                  <c:v>-7.0619074693521966E-2</c:v>
                </c:pt>
                <c:pt idx="3511">
                  <c:v>-9.2258507851988331E-2</c:v>
                </c:pt>
                <c:pt idx="3512">
                  <c:v>0.11164535582890937</c:v>
                </c:pt>
                <c:pt idx="3513">
                  <c:v>0.37656335146420844</c:v>
                </c:pt>
                <c:pt idx="3514">
                  <c:v>-7.0660891904577721</c:v>
                </c:pt>
                <c:pt idx="3515">
                  <c:v>-1.7500217469916526</c:v>
                </c:pt>
                <c:pt idx="3516">
                  <c:v>0.37439551478149768</c:v>
                </c:pt>
                <c:pt idx="3517">
                  <c:v>1.0919224894410391</c:v>
                </c:pt>
                <c:pt idx="3518">
                  <c:v>-7.6486571760385464</c:v>
                </c:pt>
                <c:pt idx="3519">
                  <c:v>-6.9262662437113723E-2</c:v>
                </c:pt>
                <c:pt idx="3520">
                  <c:v>9.9010005831165857E-2</c:v>
                </c:pt>
                <c:pt idx="3521">
                  <c:v>0.41337445005619966</c:v>
                </c:pt>
                <c:pt idx="3522">
                  <c:v>0.20775707496805132</c:v>
                </c:pt>
                <c:pt idx="3523">
                  <c:v>-13.965814340495692</c:v>
                </c:pt>
                <c:pt idx="3524">
                  <c:v>1.0867116331933311</c:v>
                </c:pt>
                <c:pt idx="3525">
                  <c:v>-0.1124747292584125</c:v>
                </c:pt>
                <c:pt idx="3526">
                  <c:v>-0.34513548604868738</c:v>
                </c:pt>
                <c:pt idx="3527">
                  <c:v>0.32120836674028841</c:v>
                </c:pt>
                <c:pt idx="3528">
                  <c:v>1.7914133781885824</c:v>
                </c:pt>
                <c:pt idx="3529">
                  <c:v>-4.3692338096657197</c:v>
                </c:pt>
                <c:pt idx="3530">
                  <c:v>0.80478281397589768</c:v>
                </c:pt>
                <c:pt idx="3531">
                  <c:v>-5.8305297073982461</c:v>
                </c:pt>
                <c:pt idx="3532">
                  <c:v>10.146780789986687</c:v>
                </c:pt>
                <c:pt idx="3533">
                  <c:v>0.99284020842713405</c:v>
                </c:pt>
                <c:pt idx="3534">
                  <c:v>5.5647846187835261</c:v>
                </c:pt>
                <c:pt idx="3535">
                  <c:v>-12.146462606921792</c:v>
                </c:pt>
                <c:pt idx="3536">
                  <c:v>0.40717538150587329</c:v>
                </c:pt>
                <c:pt idx="3537">
                  <c:v>2.3140576966754596E-2</c:v>
                </c:pt>
                <c:pt idx="3538">
                  <c:v>-0.32948964008252063</c:v>
                </c:pt>
                <c:pt idx="3539">
                  <c:v>-0.45678101538946381</c:v>
                </c:pt>
                <c:pt idx="3540">
                  <c:v>-0.87359522068891193</c:v>
                </c:pt>
                <c:pt idx="3541">
                  <c:v>9.3822637581148367</c:v>
                </c:pt>
                <c:pt idx="3542">
                  <c:v>2.4535470623854403</c:v>
                </c:pt>
                <c:pt idx="3543">
                  <c:v>-2.236781302845443E-2</c:v>
                </c:pt>
                <c:pt idx="3544">
                  <c:v>1.2630344058337937</c:v>
                </c:pt>
                <c:pt idx="3545">
                  <c:v>9.0606959316875546</c:v>
                </c:pt>
                <c:pt idx="3546">
                  <c:v>-9.8667637673533513</c:v>
                </c:pt>
                <c:pt idx="3547">
                  <c:v>0.14886338591448278</c:v>
                </c:pt>
                <c:pt idx="3548">
                  <c:v>0.44805255650680714</c:v>
                </c:pt>
                <c:pt idx="3549">
                  <c:v>-7.9088929485196662</c:v>
                </c:pt>
                <c:pt idx="3550">
                  <c:v>-7.9088929485196662</c:v>
                </c:pt>
                <c:pt idx="3551">
                  <c:v>-8.6605902055345254</c:v>
                </c:pt>
                <c:pt idx="3552">
                  <c:v>2.1429579538420431</c:v>
                </c:pt>
                <c:pt idx="3553">
                  <c:v>1.3692338096657188</c:v>
                </c:pt>
                <c:pt idx="3554">
                  <c:v>-3.5281443687213114</c:v>
                </c:pt>
                <c:pt idx="3555">
                  <c:v>2.5061070800099166</c:v>
                </c:pt>
                <c:pt idx="3556">
                  <c:v>-6.2735755347962746E-2</c:v>
                </c:pt>
                <c:pt idx="3557">
                  <c:v>-0.19793937761190911</c:v>
                </c:pt>
                <c:pt idx="3558">
                  <c:v>-1.1375035237499349</c:v>
                </c:pt>
                <c:pt idx="3559">
                  <c:v>0.28497695871447098</c:v>
                </c:pt>
                <c:pt idx="3560">
                  <c:v>-0.55691408306925139</c:v>
                </c:pt>
                <c:pt idx="3561">
                  <c:v>0.4150374992788437</c:v>
                </c:pt>
                <c:pt idx="3562">
                  <c:v>-11.146780789986687</c:v>
                </c:pt>
                <c:pt idx="3563">
                  <c:v>-0.35267161831847049</c:v>
                </c:pt>
                <c:pt idx="3564">
                  <c:v>-0.7831886109268521</c:v>
                </c:pt>
                <c:pt idx="3565">
                  <c:v>-0.75956702310333901</c:v>
                </c:pt>
                <c:pt idx="3566">
                  <c:v>-1.2370391973008494</c:v>
                </c:pt>
                <c:pt idx="3567">
                  <c:v>1.4978082903503529</c:v>
                </c:pt>
                <c:pt idx="3568">
                  <c:v>-1.0492373817642063E-2</c:v>
                </c:pt>
                <c:pt idx="3569">
                  <c:v>12.550746785383243</c:v>
                </c:pt>
                <c:pt idx="3570">
                  <c:v>0.40053792958372886</c:v>
                </c:pt>
                <c:pt idx="3571">
                  <c:v>4.9753035197099428E-2</c:v>
                </c:pt>
                <c:pt idx="3572">
                  <c:v>8.8672787397096631</c:v>
                </c:pt>
                <c:pt idx="3573">
                  <c:v>-0.75002174699165247</c:v>
                </c:pt>
                <c:pt idx="3574">
                  <c:v>8.6450579349844769</c:v>
                </c:pt>
                <c:pt idx="3575">
                  <c:v>0.15118547084402831</c:v>
                </c:pt>
                <c:pt idx="3576">
                  <c:v>-0.20645087746742652</c:v>
                </c:pt>
                <c:pt idx="3577">
                  <c:v>-7.6486571760385464</c:v>
                </c:pt>
                <c:pt idx="3578">
                  <c:v>8.0606959316875546</c:v>
                </c:pt>
                <c:pt idx="3579">
                  <c:v>-3.4150750689730138</c:v>
                </c:pt>
                <c:pt idx="3580">
                  <c:v>-0.99948484375782276</c:v>
                </c:pt>
                <c:pt idx="3581">
                  <c:v>11.307011018304401</c:v>
                </c:pt>
                <c:pt idx="3582">
                  <c:v>-0.99460674122978154</c:v>
                </c:pt>
                <c:pt idx="3583">
                  <c:v>2.7950591512588288</c:v>
                </c:pt>
                <c:pt idx="3584">
                  <c:v>-12.188279751964144</c:v>
                </c:pt>
                <c:pt idx="3585">
                  <c:v>-11.941658995526698</c:v>
                </c:pt>
                <c:pt idx="3586">
                  <c:v>-5.8893689053568739E-2</c:v>
                </c:pt>
                <c:pt idx="3587">
                  <c:v>1.5145731728297582</c:v>
                </c:pt>
                <c:pt idx="3588">
                  <c:v>8.3837042924740537</c:v>
                </c:pt>
                <c:pt idx="3589">
                  <c:v>0.10691520391651219</c:v>
                </c:pt>
                <c:pt idx="3590">
                  <c:v>-5.5942602453032464</c:v>
                </c:pt>
                <c:pt idx="3591">
                  <c:v>0.59756253750078991</c:v>
                </c:pt>
                <c:pt idx="3592">
                  <c:v>1.6273756011335065</c:v>
                </c:pt>
                <c:pt idx="3593">
                  <c:v>-6.0300510267813905E-2</c:v>
                </c:pt>
                <c:pt idx="3594">
                  <c:v>0.21076709621682085</c:v>
                </c:pt>
                <c:pt idx="3595">
                  <c:v>-0.79492097148281071</c:v>
                </c:pt>
                <c:pt idx="3596">
                  <c:v>-1.3161745676570649</c:v>
                </c:pt>
                <c:pt idx="3597">
                  <c:v>-9.3822637581148367</c:v>
                </c:pt>
                <c:pt idx="3598">
                  <c:v>5.084914149575296E-2</c:v>
                </c:pt>
                <c:pt idx="3599">
                  <c:v>-0.54769213270556083</c:v>
                </c:pt>
                <c:pt idx="3600">
                  <c:v>0.22847718379742554</c:v>
                </c:pt>
                <c:pt idx="3601">
                  <c:v>-0.66200353648498433</c:v>
                </c:pt>
                <c:pt idx="3602">
                  <c:v>-5.9228321394775394</c:v>
                </c:pt>
                <c:pt idx="3603">
                  <c:v>9.0606959316875546</c:v>
                </c:pt>
                <c:pt idx="3604">
                  <c:v>-8.0624959257337636</c:v>
                </c:pt>
                <c:pt idx="3605">
                  <c:v>-0.14117606296069446</c:v>
                </c:pt>
                <c:pt idx="3606">
                  <c:v>-0.26219342939442303</c:v>
                </c:pt>
                <c:pt idx="3607">
                  <c:v>-5.5545888516776376</c:v>
                </c:pt>
                <c:pt idx="3608">
                  <c:v>0.15200175762805848</c:v>
                </c:pt>
                <c:pt idx="3609">
                  <c:v>-8.5183253076908656</c:v>
                </c:pt>
                <c:pt idx="3610">
                  <c:v>0.92481250360578082</c:v>
                </c:pt>
                <c:pt idx="3611">
                  <c:v>0.67275810521616985</c:v>
                </c:pt>
                <c:pt idx="3612">
                  <c:v>-9.6450579349844787</c:v>
                </c:pt>
                <c:pt idx="3613">
                  <c:v>-3.7940297576790232</c:v>
                </c:pt>
                <c:pt idx="3614">
                  <c:v>0.13006054056437291</c:v>
                </c:pt>
                <c:pt idx="3615">
                  <c:v>7.2931522453851122E-2</c:v>
                </c:pt>
                <c:pt idx="3616">
                  <c:v>-0.11823911222932239</c:v>
                </c:pt>
                <c:pt idx="3617">
                  <c:v>-0.48062584090642058</c:v>
                </c:pt>
                <c:pt idx="3618">
                  <c:v>0.11103131238874395</c:v>
                </c:pt>
                <c:pt idx="3619">
                  <c:v>-1.6724253419714956</c:v>
                </c:pt>
                <c:pt idx="3620">
                  <c:v>-0.3907899530321664</c:v>
                </c:pt>
                <c:pt idx="3621">
                  <c:v>-0.24366908096686285</c:v>
                </c:pt>
                <c:pt idx="3622">
                  <c:v>-3.3362833878644325</c:v>
                </c:pt>
                <c:pt idx="3623">
                  <c:v>-0.78756455629759692</c:v>
                </c:pt>
                <c:pt idx="3624">
                  <c:v>-3.3082939691539468</c:v>
                </c:pt>
                <c:pt idx="3625">
                  <c:v>8.6462586799900301</c:v>
                </c:pt>
                <c:pt idx="3626">
                  <c:v>-8.6450579349844769</c:v>
                </c:pt>
                <c:pt idx="3627">
                  <c:v>0.55639334852438516</c:v>
                </c:pt>
                <c:pt idx="3628">
                  <c:v>12.081261502082024</c:v>
                </c:pt>
                <c:pt idx="3629">
                  <c:v>-3.2661403167016156</c:v>
                </c:pt>
                <c:pt idx="3630">
                  <c:v>4.5803689613125059E-2</c:v>
                </c:pt>
                <c:pt idx="3631">
                  <c:v>5.3457748368417306</c:v>
                </c:pt>
                <c:pt idx="3632">
                  <c:v>-9.8672787397096631</c:v>
                </c:pt>
                <c:pt idx="3633">
                  <c:v>-7.5974318526833731</c:v>
                </c:pt>
                <c:pt idx="3634">
                  <c:v>-4.0263870213726939E-2</c:v>
                </c:pt>
                <c:pt idx="3635">
                  <c:v>-0.9073714138235639</c:v>
                </c:pt>
                <c:pt idx="3636">
                  <c:v>-1.4150374992788437</c:v>
                </c:pt>
                <c:pt idx="3637">
                  <c:v>-0.12079814397113718</c:v>
                </c:pt>
                <c:pt idx="3638">
                  <c:v>-0.3614564590739997</c:v>
                </c:pt>
                <c:pt idx="3639">
                  <c:v>-0.62148837674627044</c:v>
                </c:pt>
                <c:pt idx="3640">
                  <c:v>-11.146780789986687</c:v>
                </c:pt>
                <c:pt idx="3641">
                  <c:v>5.08746284125034</c:v>
                </c:pt>
                <c:pt idx="3642">
                  <c:v>5.3170659021337774E-2</c:v>
                </c:pt>
                <c:pt idx="3643">
                  <c:v>-0.91530283542471846</c:v>
                </c:pt>
                <c:pt idx="3644">
                  <c:v>-0.19264507794239591</c:v>
                </c:pt>
                <c:pt idx="3645">
                  <c:v>0.61297687689075286</c:v>
                </c:pt>
                <c:pt idx="3646">
                  <c:v>0.61667136044849447</c:v>
                </c:pt>
                <c:pt idx="3647">
                  <c:v>0.43240463124893219</c:v>
                </c:pt>
                <c:pt idx="3648">
                  <c:v>-0.57373524529790187</c:v>
                </c:pt>
                <c:pt idx="3649">
                  <c:v>-0.73528427119455575</c:v>
                </c:pt>
                <c:pt idx="3650">
                  <c:v>2.9147527133814886</c:v>
                </c:pt>
                <c:pt idx="3651">
                  <c:v>7.0624959257337645</c:v>
                </c:pt>
                <c:pt idx="3652">
                  <c:v>6.0732489820306386</c:v>
                </c:pt>
                <c:pt idx="3653">
                  <c:v>1.260752895035208</c:v>
                </c:pt>
                <c:pt idx="3654">
                  <c:v>-7.6486571760385464</c:v>
                </c:pt>
                <c:pt idx="3655">
                  <c:v>1.5433248555856365</c:v>
                </c:pt>
                <c:pt idx="3656">
                  <c:v>10.146356530303908</c:v>
                </c:pt>
                <c:pt idx="3657">
                  <c:v>-8.0606959316875546</c:v>
                </c:pt>
                <c:pt idx="3658">
                  <c:v>-0.99284020842713405</c:v>
                </c:pt>
                <c:pt idx="3659">
                  <c:v>-15.807094926380511</c:v>
                </c:pt>
                <c:pt idx="3660">
                  <c:v>-2.0464102559715414E-2</c:v>
                </c:pt>
                <c:pt idx="3661">
                  <c:v>0.96721006488233063</c:v>
                </c:pt>
                <c:pt idx="3662">
                  <c:v>-1.1168136649827498</c:v>
                </c:pt>
                <c:pt idx="3663">
                  <c:v>0.7482277283055474</c:v>
                </c:pt>
                <c:pt idx="3664">
                  <c:v>1.484500009238513</c:v>
                </c:pt>
                <c:pt idx="3665">
                  <c:v>2.4695854669782777</c:v>
                </c:pt>
                <c:pt idx="3666">
                  <c:v>-9.3815429511845849</c:v>
                </c:pt>
                <c:pt idx="3667">
                  <c:v>-0.19264507794239591</c:v>
                </c:pt>
                <c:pt idx="3668">
                  <c:v>7.4546953365054236E-2</c:v>
                </c:pt>
                <c:pt idx="3669">
                  <c:v>-7.6841641784282615</c:v>
                </c:pt>
                <c:pt idx="3670">
                  <c:v>0.47079148080184519</c:v>
                </c:pt>
                <c:pt idx="3671">
                  <c:v>8.6438561897747253</c:v>
                </c:pt>
                <c:pt idx="3672">
                  <c:v>-0.66481580841037069</c:v>
                </c:pt>
                <c:pt idx="3673">
                  <c:v>3.4119378318018673E-2</c:v>
                </c:pt>
                <c:pt idx="3674">
                  <c:v>-0.46717340384209755</c:v>
                </c:pt>
                <c:pt idx="3675">
                  <c:v>0.25781959811741728</c:v>
                </c:pt>
                <c:pt idx="3676">
                  <c:v>-0.35693454471527536</c:v>
                </c:pt>
                <c:pt idx="3677">
                  <c:v>-0.46319581346416366</c:v>
                </c:pt>
                <c:pt idx="3678">
                  <c:v>1.2223924213364477</c:v>
                </c:pt>
                <c:pt idx="3679">
                  <c:v>9.551480782097653E-2</c:v>
                </c:pt>
                <c:pt idx="3680">
                  <c:v>0.91384335625028557</c:v>
                </c:pt>
                <c:pt idx="3681">
                  <c:v>0.62449086490779349</c:v>
                </c:pt>
                <c:pt idx="3682">
                  <c:v>0.19513034133199067</c:v>
                </c:pt>
                <c:pt idx="3683">
                  <c:v>0.10309349296410343</c:v>
                </c:pt>
                <c:pt idx="3684">
                  <c:v>7.2315692310760474E-3</c:v>
                </c:pt>
                <c:pt idx="3685">
                  <c:v>-0.52724700286486859</c:v>
                </c:pt>
                <c:pt idx="3686">
                  <c:v>0.84080140515074597</c:v>
                </c:pt>
                <c:pt idx="3687">
                  <c:v>-3.5199597193768177</c:v>
                </c:pt>
                <c:pt idx="3688">
                  <c:v>3.5932647240085724E-3</c:v>
                </c:pt>
                <c:pt idx="3689">
                  <c:v>2.3212071678926542</c:v>
                </c:pt>
                <c:pt idx="3690">
                  <c:v>-9.6438561897747253</c:v>
                </c:pt>
                <c:pt idx="3691">
                  <c:v>-1.7369286024599213</c:v>
                </c:pt>
                <c:pt idx="3692">
                  <c:v>0.32147732311650584</c:v>
                </c:pt>
                <c:pt idx="3693">
                  <c:v>-13.574632944696416</c:v>
                </c:pt>
                <c:pt idx="3694">
                  <c:v>-0.38631868215731729</c:v>
                </c:pt>
                <c:pt idx="3695">
                  <c:v>-7.9610463656554247</c:v>
                </c:pt>
                <c:pt idx="3696">
                  <c:v>-2.2447048834070453</c:v>
                </c:pt>
                <c:pt idx="3697">
                  <c:v>16.190757078770321</c:v>
                </c:pt>
                <c:pt idx="3698">
                  <c:v>0.88048859692727277</c:v>
                </c:pt>
                <c:pt idx="3699">
                  <c:v>-1.0536379636020734</c:v>
                </c:pt>
                <c:pt idx="3700">
                  <c:v>-0.74893823583228203</c:v>
                </c:pt>
                <c:pt idx="3701">
                  <c:v>0.45785058281781715</c:v>
                </c:pt>
                <c:pt idx="3702">
                  <c:v>-0.58461908366624038</c:v>
                </c:pt>
                <c:pt idx="3703">
                  <c:v>-8.0606959316875546</c:v>
                </c:pt>
                <c:pt idx="3704">
                  <c:v>9.3815429511845849</c:v>
                </c:pt>
                <c:pt idx="3705">
                  <c:v>-0.37706964907982349</c:v>
                </c:pt>
                <c:pt idx="3706">
                  <c:v>7.0660891904577738</c:v>
                </c:pt>
                <c:pt idx="3707">
                  <c:v>0.58496250072115619</c:v>
                </c:pt>
                <c:pt idx="3708">
                  <c:v>-6.6089190457772465E-2</c:v>
                </c:pt>
                <c:pt idx="3709">
                  <c:v>-2.4661843439016565E-2</c:v>
                </c:pt>
                <c:pt idx="3710">
                  <c:v>0.20133080580861829</c:v>
                </c:pt>
                <c:pt idx="3711">
                  <c:v>-1.1694242916740234</c:v>
                </c:pt>
                <c:pt idx="3712">
                  <c:v>0.50986104548043731</c:v>
                </c:pt>
                <c:pt idx="3713">
                  <c:v>-10.147204924942228</c:v>
                </c:pt>
                <c:pt idx="3714">
                  <c:v>0.59111472770275142</c:v>
                </c:pt>
                <c:pt idx="3715">
                  <c:v>-0.22239242133644821</c:v>
                </c:pt>
                <c:pt idx="3716">
                  <c:v>5.5647846187835261</c:v>
                </c:pt>
                <c:pt idx="3717">
                  <c:v>0.35214827389819692</c:v>
                </c:pt>
                <c:pt idx="3718">
                  <c:v>1.8011895492518892</c:v>
                </c:pt>
                <c:pt idx="3719">
                  <c:v>6.7497585529594355</c:v>
                </c:pt>
                <c:pt idx="3720">
                  <c:v>-5.5477602717418943E-4</c:v>
                </c:pt>
                <c:pt idx="3721">
                  <c:v>-7.6486571760385464</c:v>
                </c:pt>
                <c:pt idx="3722">
                  <c:v>0.5501970825604795</c:v>
                </c:pt>
                <c:pt idx="3723">
                  <c:v>-0.21081607002882827</c:v>
                </c:pt>
                <c:pt idx="3724">
                  <c:v>9.6861539252588974E-2</c:v>
                </c:pt>
                <c:pt idx="3725">
                  <c:v>-9.9662651028771325</c:v>
                </c:pt>
                <c:pt idx="3726">
                  <c:v>-0.47643804394298739</c:v>
                </c:pt>
                <c:pt idx="3727">
                  <c:v>-0.33795011261170499</c:v>
                </c:pt>
                <c:pt idx="3728">
                  <c:v>-0.63471553591825591</c:v>
                </c:pt>
                <c:pt idx="3729">
                  <c:v>8.3837042924740537</c:v>
                </c:pt>
                <c:pt idx="3730">
                  <c:v>2.043492716616921</c:v>
                </c:pt>
                <c:pt idx="3731">
                  <c:v>8.8672787397096631</c:v>
                </c:pt>
                <c:pt idx="3732">
                  <c:v>-1.0499881358316765</c:v>
                </c:pt>
                <c:pt idx="3733">
                  <c:v>0.62293035092017679</c:v>
                </c:pt>
                <c:pt idx="3734">
                  <c:v>-7.4425829572885895</c:v>
                </c:pt>
                <c:pt idx="3735">
                  <c:v>-3.6806222947639919</c:v>
                </c:pt>
                <c:pt idx="3736">
                  <c:v>-2.2211906761266951</c:v>
                </c:pt>
                <c:pt idx="3737">
                  <c:v>4.7725895038969277</c:v>
                </c:pt>
                <c:pt idx="3738">
                  <c:v>10.703038388986418</c:v>
                </c:pt>
                <c:pt idx="3739">
                  <c:v>1.2009126939259964</c:v>
                </c:pt>
                <c:pt idx="3740">
                  <c:v>-0.45925129302730211</c:v>
                </c:pt>
                <c:pt idx="3741">
                  <c:v>-0.18762700317577152</c:v>
                </c:pt>
                <c:pt idx="3742">
                  <c:v>3.8696681316523205</c:v>
                </c:pt>
                <c:pt idx="3743">
                  <c:v>-2.5716768099709313</c:v>
                </c:pt>
                <c:pt idx="3744">
                  <c:v>0.51846708893424942</c:v>
                </c:pt>
                <c:pt idx="3745">
                  <c:v>-2.7369655941662061</c:v>
                </c:pt>
                <c:pt idx="3746">
                  <c:v>3.8436878083103903</c:v>
                </c:pt>
                <c:pt idx="3747">
                  <c:v>-11.231021125931569</c:v>
                </c:pt>
                <c:pt idx="3748">
                  <c:v>-0.35598993096099535</c:v>
                </c:pt>
                <c:pt idx="3749">
                  <c:v>-0.85798099512757209</c:v>
                </c:pt>
                <c:pt idx="3750">
                  <c:v>-10.917123403264748</c:v>
                </c:pt>
                <c:pt idx="3751">
                  <c:v>-11.380821783940931</c:v>
                </c:pt>
                <c:pt idx="3752">
                  <c:v>-12.688396028545542</c:v>
                </c:pt>
                <c:pt idx="3753">
                  <c:v>9.229619965185119</c:v>
                </c:pt>
                <c:pt idx="3754">
                  <c:v>0.65207669657969314</c:v>
                </c:pt>
                <c:pt idx="3755">
                  <c:v>-12.229019050893521</c:v>
                </c:pt>
                <c:pt idx="3756">
                  <c:v>-5.5648029549914303E-2</c:v>
                </c:pt>
                <c:pt idx="3757">
                  <c:v>-0.26295847651397475</c:v>
                </c:pt>
                <c:pt idx="3758">
                  <c:v>-0.31296559001897351</c:v>
                </c:pt>
                <c:pt idx="3759">
                  <c:v>0.5360529002402098</c:v>
                </c:pt>
                <c:pt idx="3760">
                  <c:v>0.99729916606133662</c:v>
                </c:pt>
                <c:pt idx="3761">
                  <c:v>1.150242635580613</c:v>
                </c:pt>
                <c:pt idx="3762">
                  <c:v>-9.3822637581148367</c:v>
                </c:pt>
                <c:pt idx="3763">
                  <c:v>-9.9662651028771325</c:v>
                </c:pt>
                <c:pt idx="3764">
                  <c:v>1.457957223985836</c:v>
                </c:pt>
                <c:pt idx="3765">
                  <c:v>-5.3457748368417297</c:v>
                </c:pt>
                <c:pt idx="3766">
                  <c:v>-0.13297386526942051</c:v>
                </c:pt>
                <c:pt idx="3767">
                  <c:v>10.917123403264748</c:v>
                </c:pt>
                <c:pt idx="3768">
                  <c:v>-0.44898483120218158</c:v>
                </c:pt>
                <c:pt idx="3769">
                  <c:v>0.15597355605971649</c:v>
                </c:pt>
                <c:pt idx="3770">
                  <c:v>-0.17739625087344765</c:v>
                </c:pt>
                <c:pt idx="3771">
                  <c:v>-0.20239478809714928</c:v>
                </c:pt>
                <c:pt idx="3772">
                  <c:v>9.75933340719466</c:v>
                </c:pt>
                <c:pt idx="3773">
                  <c:v>6.0732489820306386</c:v>
                </c:pt>
                <c:pt idx="3774">
                  <c:v>-0.49284429873272495</c:v>
                </c:pt>
                <c:pt idx="3775">
                  <c:v>-0.42202392959495094</c:v>
                </c:pt>
                <c:pt idx="3776">
                  <c:v>0.12737930647622742</c:v>
                </c:pt>
                <c:pt idx="3777">
                  <c:v>-2.2912312976644458</c:v>
                </c:pt>
                <c:pt idx="3778">
                  <c:v>-9.9667457608995313</c:v>
                </c:pt>
                <c:pt idx="3779">
                  <c:v>-0.77119976741441143</c:v>
                </c:pt>
                <c:pt idx="3780">
                  <c:v>-6.556214795349815E-4</c:v>
                </c:pt>
                <c:pt idx="3781">
                  <c:v>-13.965814340495692</c:v>
                </c:pt>
                <c:pt idx="3782">
                  <c:v>-7.0660891904577721</c:v>
                </c:pt>
                <c:pt idx="3783">
                  <c:v>-1.9798221180623699</c:v>
                </c:pt>
                <c:pt idx="3784">
                  <c:v>0.53841991478412587</c:v>
                </c:pt>
                <c:pt idx="3785">
                  <c:v>8.1529885496598176E-2</c:v>
                </c:pt>
                <c:pt idx="3786">
                  <c:v>1.9946067412297817</c:v>
                </c:pt>
                <c:pt idx="3787">
                  <c:v>-10.644457187509261</c:v>
                </c:pt>
                <c:pt idx="3788">
                  <c:v>-8.0606959316875546</c:v>
                </c:pt>
                <c:pt idx="3789">
                  <c:v>-6.7414669864011483</c:v>
                </c:pt>
                <c:pt idx="3790">
                  <c:v>-11.058893689053569</c:v>
                </c:pt>
                <c:pt idx="3791">
                  <c:v>-11.728629151851553</c:v>
                </c:pt>
                <c:pt idx="3792">
                  <c:v>8.3822637581148367</c:v>
                </c:pt>
                <c:pt idx="3793">
                  <c:v>13.103287808412022</c:v>
                </c:pt>
                <c:pt idx="3794">
                  <c:v>-8.3822637581148385</c:v>
                </c:pt>
                <c:pt idx="3795">
                  <c:v>-1.5789687445267055</c:v>
                </c:pt>
                <c:pt idx="3796">
                  <c:v>-8.3837042924740537</c:v>
                </c:pt>
                <c:pt idx="3797">
                  <c:v>-0.61187037418467316</c:v>
                </c:pt>
                <c:pt idx="3798">
                  <c:v>-0.8312159199622573</c:v>
                </c:pt>
                <c:pt idx="3799">
                  <c:v>-0.27085391029309336</c:v>
                </c:pt>
                <c:pt idx="3800">
                  <c:v>-5.6268219646745429E-2</c:v>
                </c:pt>
                <c:pt idx="3801">
                  <c:v>-0.51624975063714196</c:v>
                </c:pt>
                <c:pt idx="3802">
                  <c:v>0.29956028185890793</c:v>
                </c:pt>
                <c:pt idx="3803">
                  <c:v>-3.0649554418407701</c:v>
                </c:pt>
                <c:pt idx="3804">
                  <c:v>1.1352766366963485</c:v>
                </c:pt>
                <c:pt idx="3805">
                  <c:v>4.721324580459898</c:v>
                </c:pt>
                <c:pt idx="3806">
                  <c:v>-0.45853021589576493</c:v>
                </c:pt>
                <c:pt idx="3807">
                  <c:v>-0.58376075551140305</c:v>
                </c:pt>
                <c:pt idx="3808">
                  <c:v>1.69076836583569</c:v>
                </c:pt>
                <c:pt idx="3809">
                  <c:v>8.6462586799900301</c:v>
                </c:pt>
                <c:pt idx="3810">
                  <c:v>-0.38529015588479221</c:v>
                </c:pt>
                <c:pt idx="3811">
                  <c:v>-0.37093840354892882</c:v>
                </c:pt>
                <c:pt idx="3812">
                  <c:v>0.21818017004953341</c:v>
                </c:pt>
                <c:pt idx="3813">
                  <c:v>5.6583528366367514E-2</c:v>
                </c:pt>
                <c:pt idx="3814">
                  <c:v>10.644156719937438</c:v>
                </c:pt>
                <c:pt idx="3815">
                  <c:v>0.12156197988091354</c:v>
                </c:pt>
                <c:pt idx="3816">
                  <c:v>3.2611125274930972E-2</c:v>
                </c:pt>
                <c:pt idx="3817">
                  <c:v>1.9981977573660146</c:v>
                </c:pt>
                <c:pt idx="3818">
                  <c:v>-4.9228321394775403</c:v>
                </c:pt>
                <c:pt idx="3819">
                  <c:v>0.41483722232414061</c:v>
                </c:pt>
                <c:pt idx="3820">
                  <c:v>-9.2288186904958813</c:v>
                </c:pt>
                <c:pt idx="3821">
                  <c:v>3.8951134278321655</c:v>
                </c:pt>
                <c:pt idx="3822">
                  <c:v>1.0621115756572501E-2</c:v>
                </c:pt>
                <c:pt idx="3823">
                  <c:v>0.51354304423126895</c:v>
                </c:pt>
                <c:pt idx="3824">
                  <c:v>-0.10479619001160975</c:v>
                </c:pt>
                <c:pt idx="3825">
                  <c:v>0.27195963561327779</c:v>
                </c:pt>
                <c:pt idx="3826">
                  <c:v>-2.2792899360311241</c:v>
                </c:pt>
                <c:pt idx="3827">
                  <c:v>1.3566935130480389</c:v>
                </c:pt>
                <c:pt idx="3828">
                  <c:v>-8.3837042924740537</c:v>
                </c:pt>
                <c:pt idx="3829">
                  <c:v>12.036288107616512</c:v>
                </c:pt>
                <c:pt idx="3830">
                  <c:v>-0.39142494205689354</c:v>
                </c:pt>
                <c:pt idx="3831">
                  <c:v>2.0814740612065035</c:v>
                </c:pt>
                <c:pt idx="3832">
                  <c:v>2.1635307747273469</c:v>
                </c:pt>
                <c:pt idx="3833">
                  <c:v>1.2630344058337937</c:v>
                </c:pt>
                <c:pt idx="3834">
                  <c:v>-0.1916149493439068</c:v>
                </c:pt>
                <c:pt idx="3835">
                  <c:v>1.1951870933318656</c:v>
                </c:pt>
                <c:pt idx="3836">
                  <c:v>3.2598063829795652</c:v>
                </c:pt>
                <c:pt idx="3837">
                  <c:v>11.573173784686485</c:v>
                </c:pt>
                <c:pt idx="3838">
                  <c:v>-2.2223924213364481</c:v>
                </c:pt>
                <c:pt idx="3839">
                  <c:v>0.54748779530249347</c:v>
                </c:pt>
                <c:pt idx="3840">
                  <c:v>3.8994131615863806E-2</c:v>
                </c:pt>
                <c:pt idx="3841">
                  <c:v>0.32757465802850438</c:v>
                </c:pt>
                <c:pt idx="3842">
                  <c:v>-0.25375659224578301</c:v>
                </c:pt>
                <c:pt idx="3843">
                  <c:v>1.4126935588105445</c:v>
                </c:pt>
                <c:pt idx="3844">
                  <c:v>0.9448494289917112</c:v>
                </c:pt>
                <c:pt idx="3845">
                  <c:v>6.0732489820306386</c:v>
                </c:pt>
                <c:pt idx="3846">
                  <c:v>-10.965817072813152</c:v>
                </c:pt>
                <c:pt idx="3847">
                  <c:v>-0.88127306142924855</c:v>
                </c:pt>
                <c:pt idx="3848">
                  <c:v>-0.19264507794239591</c:v>
                </c:pt>
                <c:pt idx="3849">
                  <c:v>8.4888897586512649E-2</c:v>
                </c:pt>
                <c:pt idx="3850">
                  <c:v>0.99639776331980445</c:v>
                </c:pt>
                <c:pt idx="3851">
                  <c:v>7.6486571760385464</c:v>
                </c:pt>
                <c:pt idx="3852">
                  <c:v>0.99939900226546452</c:v>
                </c:pt>
                <c:pt idx="3853">
                  <c:v>0.27550245157553765</c:v>
                </c:pt>
                <c:pt idx="3854">
                  <c:v>-6.0732489820306386</c:v>
                </c:pt>
                <c:pt idx="3855">
                  <c:v>0.76462193706907189</c:v>
                </c:pt>
                <c:pt idx="3856">
                  <c:v>0.52176867423396223</c:v>
                </c:pt>
                <c:pt idx="3857">
                  <c:v>0.58376275425626512</c:v>
                </c:pt>
                <c:pt idx="3858">
                  <c:v>3.2948009168644976</c:v>
                </c:pt>
                <c:pt idx="3859">
                  <c:v>3.7935147853227118</c:v>
                </c:pt>
                <c:pt idx="3860">
                  <c:v>-13.468369487109527</c:v>
                </c:pt>
                <c:pt idx="3861">
                  <c:v>-8.3822637581148367</c:v>
                </c:pt>
                <c:pt idx="3862">
                  <c:v>11.059119092544519</c:v>
                </c:pt>
                <c:pt idx="3863">
                  <c:v>1.5836275371384523</c:v>
                </c:pt>
                <c:pt idx="3864">
                  <c:v>-9.9535673550914402E-2</c:v>
                </c:pt>
                <c:pt idx="3865">
                  <c:v>11.702894141119387</c:v>
                </c:pt>
                <c:pt idx="3866">
                  <c:v>4.2632779824693925</c:v>
                </c:pt>
                <c:pt idx="3867">
                  <c:v>1.8455150909950717</c:v>
                </c:pt>
                <c:pt idx="3868">
                  <c:v>-0.41383575406909084</c:v>
                </c:pt>
                <c:pt idx="3869">
                  <c:v>-2.3161745676570646</c:v>
                </c:pt>
                <c:pt idx="3870">
                  <c:v>-4.3692338096657197</c:v>
                </c:pt>
                <c:pt idx="3871">
                  <c:v>-12.916936867972057</c:v>
                </c:pt>
                <c:pt idx="3872">
                  <c:v>1.0138229743637626</c:v>
                </c:pt>
                <c:pt idx="3873">
                  <c:v>-9.7610796626422261E-2</c:v>
                </c:pt>
                <c:pt idx="3874">
                  <c:v>-5.8892486832246259E-2</c:v>
                </c:pt>
                <c:pt idx="3875">
                  <c:v>10.307200809140809</c:v>
                </c:pt>
                <c:pt idx="3876">
                  <c:v>-7.0624959257337645</c:v>
                </c:pt>
                <c:pt idx="3877">
                  <c:v>-4.8515687158060627</c:v>
                </c:pt>
                <c:pt idx="3878">
                  <c:v>-0.75002174699165247</c:v>
                </c:pt>
                <c:pt idx="3879">
                  <c:v>0.19264507794239583</c:v>
                </c:pt>
                <c:pt idx="3880">
                  <c:v>8.0624959257337636</c:v>
                </c:pt>
                <c:pt idx="3881">
                  <c:v>0.37958866327455415</c:v>
                </c:pt>
                <c:pt idx="3882">
                  <c:v>-9.9667457608995313</c:v>
                </c:pt>
                <c:pt idx="3883">
                  <c:v>-1.0374747054186628</c:v>
                </c:pt>
                <c:pt idx="3884">
                  <c:v>-8.8130910278665001E-2</c:v>
                </c:pt>
                <c:pt idx="3885">
                  <c:v>9.5577659982230889E-2</c:v>
                </c:pt>
                <c:pt idx="3886">
                  <c:v>10.917123403264748</c:v>
                </c:pt>
                <c:pt idx="3887">
                  <c:v>-6.6147098441152075</c:v>
                </c:pt>
                <c:pt idx="3888">
                  <c:v>10.814315423787811</c:v>
                </c:pt>
                <c:pt idx="3889">
                  <c:v>-1.5835898126624228</c:v>
                </c:pt>
                <c:pt idx="3890">
                  <c:v>5.7265854909804945</c:v>
                </c:pt>
                <c:pt idx="3891">
                  <c:v>-0.46838692387177738</c:v>
                </c:pt>
                <c:pt idx="3892">
                  <c:v>-0.44057259138598148</c:v>
                </c:pt>
                <c:pt idx="3893">
                  <c:v>-1.9379984576013212</c:v>
                </c:pt>
                <c:pt idx="3894">
                  <c:v>9.0597950917951025</c:v>
                </c:pt>
                <c:pt idx="3895">
                  <c:v>-0.87782813000605597</c:v>
                </c:pt>
                <c:pt idx="3896">
                  <c:v>6.3148227591055681</c:v>
                </c:pt>
                <c:pt idx="3897">
                  <c:v>7.7041035763827939E-2</c:v>
                </c:pt>
                <c:pt idx="3898">
                  <c:v>9.1423027763594886E-2</c:v>
                </c:pt>
                <c:pt idx="3899">
                  <c:v>-4.2279172877543489</c:v>
                </c:pt>
                <c:pt idx="3900">
                  <c:v>11.013322673425447</c:v>
                </c:pt>
                <c:pt idx="3901">
                  <c:v>-3.3934432090558553</c:v>
                </c:pt>
                <c:pt idx="3902">
                  <c:v>13.820478162936302</c:v>
                </c:pt>
                <c:pt idx="3903">
                  <c:v>-0.13535185289488622</c:v>
                </c:pt>
                <c:pt idx="3904">
                  <c:v>-2.9453773985873064</c:v>
                </c:pt>
                <c:pt idx="3905">
                  <c:v>0.81382151755883503</c:v>
                </c:pt>
                <c:pt idx="3906">
                  <c:v>1.4385130692076868</c:v>
                </c:pt>
                <c:pt idx="3907">
                  <c:v>10.966265102877133</c:v>
                </c:pt>
                <c:pt idx="3908">
                  <c:v>-8.3822637581148385</c:v>
                </c:pt>
                <c:pt idx="3909">
                  <c:v>-0.30050911125245672</c:v>
                </c:pt>
                <c:pt idx="3910">
                  <c:v>1.8400518667777195</c:v>
                </c:pt>
                <c:pt idx="3911">
                  <c:v>8.6450579349844769</c:v>
                </c:pt>
                <c:pt idx="3912">
                  <c:v>-3.1182840179957094</c:v>
                </c:pt>
                <c:pt idx="3913">
                  <c:v>-1.9111198674653105</c:v>
                </c:pt>
                <c:pt idx="3914">
                  <c:v>2.8999139390230067E-2</c:v>
                </c:pt>
                <c:pt idx="3915">
                  <c:v>0.11767620865377701</c:v>
                </c:pt>
                <c:pt idx="3916">
                  <c:v>-0.14017765804826046</c:v>
                </c:pt>
                <c:pt idx="3917">
                  <c:v>0.63076619033428094</c:v>
                </c:pt>
                <c:pt idx="3918">
                  <c:v>0.10001890753328854</c:v>
                </c:pt>
                <c:pt idx="3919">
                  <c:v>-1.0950266073857724</c:v>
                </c:pt>
                <c:pt idx="3920">
                  <c:v>-2.5226782224668134</c:v>
                </c:pt>
                <c:pt idx="3921">
                  <c:v>0.25938662881864955</c:v>
                </c:pt>
                <c:pt idx="3922">
                  <c:v>0.76867445389354427</c:v>
                </c:pt>
                <c:pt idx="3923">
                  <c:v>-12.013206341123576</c:v>
                </c:pt>
                <c:pt idx="3924">
                  <c:v>-7.0660891904577721</c:v>
                </c:pt>
                <c:pt idx="3925">
                  <c:v>-10.451554569765362</c:v>
                </c:pt>
                <c:pt idx="3926">
                  <c:v>-8.6462586799900301</c:v>
                </c:pt>
                <c:pt idx="3927">
                  <c:v>-4.6775521086592073</c:v>
                </c:pt>
                <c:pt idx="3928">
                  <c:v>-0.14473336726820715</c:v>
                </c:pt>
                <c:pt idx="3929">
                  <c:v>3.4600872401168328</c:v>
                </c:pt>
                <c:pt idx="3930">
                  <c:v>-13.024735680363165</c:v>
                </c:pt>
                <c:pt idx="3931">
                  <c:v>-6.0732489820306386</c:v>
                </c:pt>
                <c:pt idx="3932">
                  <c:v>6.4429434958487288</c:v>
                </c:pt>
                <c:pt idx="3933">
                  <c:v>1.892054667484999</c:v>
                </c:pt>
                <c:pt idx="3934">
                  <c:v>-0.66451379981791592</c:v>
                </c:pt>
                <c:pt idx="3935">
                  <c:v>-1.4933859833593537</c:v>
                </c:pt>
                <c:pt idx="3936">
                  <c:v>0.45567948377619</c:v>
                </c:pt>
                <c:pt idx="3937">
                  <c:v>-6.6575474776515708E-2</c:v>
                </c:pt>
                <c:pt idx="3938">
                  <c:v>0.60266450245461478</c:v>
                </c:pt>
                <c:pt idx="3939">
                  <c:v>5.4654074870070152E-2</c:v>
                </c:pt>
                <c:pt idx="3940">
                  <c:v>0.19387973359403518</c:v>
                </c:pt>
                <c:pt idx="3941">
                  <c:v>2.7879032575436734E-2</c:v>
                </c:pt>
                <c:pt idx="3942">
                  <c:v>-2.274622380109006</c:v>
                </c:pt>
                <c:pt idx="3943">
                  <c:v>-7.0660891904577721</c:v>
                </c:pt>
                <c:pt idx="3944">
                  <c:v>0.48542682717024171</c:v>
                </c:pt>
                <c:pt idx="3945">
                  <c:v>8.6462586799900301</c:v>
                </c:pt>
                <c:pt idx="3946">
                  <c:v>-1</c:v>
                </c:pt>
                <c:pt idx="3947">
                  <c:v>0.2211274540998705</c:v>
                </c:pt>
                <c:pt idx="3948">
                  <c:v>-11.916999049082808</c:v>
                </c:pt>
                <c:pt idx="3949">
                  <c:v>1.9964007589459321</c:v>
                </c:pt>
                <c:pt idx="3950">
                  <c:v>-9.0606959316875546</c:v>
                </c:pt>
                <c:pt idx="3951">
                  <c:v>-0.32681031626710838</c:v>
                </c:pt>
                <c:pt idx="3952">
                  <c:v>-1.4055147251603373</c:v>
                </c:pt>
                <c:pt idx="3953">
                  <c:v>0.18057224564182056</c:v>
                </c:pt>
                <c:pt idx="3954">
                  <c:v>1.0995356735509143</c:v>
                </c:pt>
                <c:pt idx="3955">
                  <c:v>0.41895254928222747</c:v>
                </c:pt>
                <c:pt idx="3956">
                  <c:v>0.65604559878263891</c:v>
                </c:pt>
                <c:pt idx="3957">
                  <c:v>-5.3457748368417297</c:v>
                </c:pt>
                <c:pt idx="3958">
                  <c:v>-11.381002109550927</c:v>
                </c:pt>
                <c:pt idx="3959">
                  <c:v>-10.703903573444665</c:v>
                </c:pt>
                <c:pt idx="3960">
                  <c:v>1.0463633466043416</c:v>
                </c:pt>
                <c:pt idx="3961">
                  <c:v>-6.0732489820306386</c:v>
                </c:pt>
                <c:pt idx="3962">
                  <c:v>1.2790777905942463</c:v>
                </c:pt>
                <c:pt idx="3963">
                  <c:v>-13.070176861805599</c:v>
                </c:pt>
                <c:pt idx="3964">
                  <c:v>6.5588341627577193E-2</c:v>
                </c:pt>
                <c:pt idx="3965">
                  <c:v>0.16505924627049651</c:v>
                </c:pt>
                <c:pt idx="3966">
                  <c:v>0.71554661053130064</c:v>
                </c:pt>
                <c:pt idx="3967">
                  <c:v>-0.87567186499779814</c:v>
                </c:pt>
                <c:pt idx="3968">
                  <c:v>9.7604427459966399</c:v>
                </c:pt>
                <c:pt idx="3969">
                  <c:v>3.2414911254696235</c:v>
                </c:pt>
                <c:pt idx="3970">
                  <c:v>11.840253402578229</c:v>
                </c:pt>
                <c:pt idx="3971">
                  <c:v>-10.582769240382088</c:v>
                </c:pt>
                <c:pt idx="3972">
                  <c:v>-10.518653155673389</c:v>
                </c:pt>
                <c:pt idx="3973">
                  <c:v>1.6880559936852595</c:v>
                </c:pt>
                <c:pt idx="3974">
                  <c:v>-0.38702312310924736</c:v>
                </c:pt>
                <c:pt idx="3975">
                  <c:v>0.15086666562662773</c:v>
                </c:pt>
                <c:pt idx="3976">
                  <c:v>-0.17970602223489743</c:v>
                </c:pt>
                <c:pt idx="3977">
                  <c:v>0.41172476523800811</c:v>
                </c:pt>
                <c:pt idx="3978">
                  <c:v>-4.7528370082585515E-2</c:v>
                </c:pt>
                <c:pt idx="3979">
                  <c:v>10.644156719937438</c:v>
                </c:pt>
                <c:pt idx="3980">
                  <c:v>10.814315423787811</c:v>
                </c:pt>
                <c:pt idx="3981">
                  <c:v>0.32862274746137038</c:v>
                </c:pt>
                <c:pt idx="3982">
                  <c:v>-0.24849831267591366</c:v>
                </c:pt>
                <c:pt idx="3983">
                  <c:v>0.23132554610645581</c:v>
                </c:pt>
                <c:pt idx="3984">
                  <c:v>0.34577483684172999</c:v>
                </c:pt>
                <c:pt idx="3985">
                  <c:v>-13.287808556012996</c:v>
                </c:pt>
                <c:pt idx="3986">
                  <c:v>-8.6462586799900301</c:v>
                </c:pt>
                <c:pt idx="3987">
                  <c:v>-11.013322673425447</c:v>
                </c:pt>
                <c:pt idx="3988">
                  <c:v>8.8672787397096631</c:v>
                </c:pt>
                <c:pt idx="3989">
                  <c:v>-8.0624959257337636</c:v>
                </c:pt>
                <c:pt idx="3990">
                  <c:v>0.52507345100907432</c:v>
                </c:pt>
                <c:pt idx="3991">
                  <c:v>9.3815429511845849</c:v>
                </c:pt>
                <c:pt idx="3992">
                  <c:v>-1.1245204670942255</c:v>
                </c:pt>
                <c:pt idx="3993">
                  <c:v>-2.7308820391526791</c:v>
                </c:pt>
                <c:pt idx="3994">
                  <c:v>-0.54661308122503682</c:v>
                </c:pt>
                <c:pt idx="3995">
                  <c:v>-5.3457748368417297</c:v>
                </c:pt>
                <c:pt idx="3996">
                  <c:v>-12.208742403223331</c:v>
                </c:pt>
                <c:pt idx="3997">
                  <c:v>-12.268542000300124</c:v>
                </c:pt>
                <c:pt idx="3998">
                  <c:v>-10.229619965185119</c:v>
                </c:pt>
                <c:pt idx="3999">
                  <c:v>3.669298822793742</c:v>
                </c:pt>
                <c:pt idx="4000">
                  <c:v>-4.7107119791141221</c:v>
                </c:pt>
                <c:pt idx="4001">
                  <c:v>12.146462606921792</c:v>
                </c:pt>
                <c:pt idx="4002">
                  <c:v>-2.7309668535447633</c:v>
                </c:pt>
                <c:pt idx="4003">
                  <c:v>2.1036226310741575</c:v>
                </c:pt>
                <c:pt idx="4004">
                  <c:v>-7.0660891904577721</c:v>
                </c:pt>
                <c:pt idx="4005">
                  <c:v>0.73934824547720024</c:v>
                </c:pt>
                <c:pt idx="4006">
                  <c:v>-7.6462586799900292</c:v>
                </c:pt>
                <c:pt idx="4007">
                  <c:v>3.7243182178830039</c:v>
                </c:pt>
                <c:pt idx="4008">
                  <c:v>1.0297473433940521</c:v>
                </c:pt>
                <c:pt idx="4009">
                  <c:v>7.0660891904577738</c:v>
                </c:pt>
                <c:pt idx="4010">
                  <c:v>-2.0356239097307216</c:v>
                </c:pt>
                <c:pt idx="4011">
                  <c:v>-6.0732489820306386</c:v>
                </c:pt>
                <c:pt idx="4012">
                  <c:v>-0.32447028944981571</c:v>
                </c:pt>
                <c:pt idx="4013">
                  <c:v>8.6450579349844769</c:v>
                </c:pt>
                <c:pt idx="4014">
                  <c:v>-4.4578659452737597</c:v>
                </c:pt>
                <c:pt idx="4015">
                  <c:v>0.44745897697122144</c:v>
                </c:pt>
                <c:pt idx="4016">
                  <c:v>-7.0624959257337645</c:v>
                </c:pt>
                <c:pt idx="4017">
                  <c:v>-0.14844527403186095</c:v>
                </c:pt>
                <c:pt idx="4018">
                  <c:v>1.6708764037084336</c:v>
                </c:pt>
                <c:pt idx="4019">
                  <c:v>0.41503749927884398</c:v>
                </c:pt>
                <c:pt idx="4020">
                  <c:v>-0.31647366479525418</c:v>
                </c:pt>
                <c:pt idx="4021">
                  <c:v>-8.7462841250339429E-2</c:v>
                </c:pt>
                <c:pt idx="4022">
                  <c:v>-5.9228321394775394</c:v>
                </c:pt>
                <c:pt idx="4023">
                  <c:v>-10.582769240382088</c:v>
                </c:pt>
                <c:pt idx="4024">
                  <c:v>-0.10834034394078186</c:v>
                </c:pt>
                <c:pt idx="4025">
                  <c:v>-0.17206074578630332</c:v>
                </c:pt>
                <c:pt idx="4026">
                  <c:v>0.25303301367629483</c:v>
                </c:pt>
                <c:pt idx="4027">
                  <c:v>-0.14201900487242808</c:v>
                </c:pt>
                <c:pt idx="4028">
                  <c:v>13.84682888823507</c:v>
                </c:pt>
                <c:pt idx="4029">
                  <c:v>7.2933589426905909</c:v>
                </c:pt>
                <c:pt idx="4030">
                  <c:v>11.731460464782433</c:v>
                </c:pt>
                <c:pt idx="4031">
                  <c:v>-3.3276154874298691E-2</c:v>
                </c:pt>
                <c:pt idx="4032">
                  <c:v>-0.21501289097085033</c:v>
                </c:pt>
                <c:pt idx="4033">
                  <c:v>-0.62803122261304212</c:v>
                </c:pt>
                <c:pt idx="4034">
                  <c:v>10.582769240382088</c:v>
                </c:pt>
                <c:pt idx="4035">
                  <c:v>-1.3667823306716227</c:v>
                </c:pt>
                <c:pt idx="4036">
                  <c:v>2.1804370318348337E-2</c:v>
                </c:pt>
                <c:pt idx="4037">
                  <c:v>-0.84073348005640991</c:v>
                </c:pt>
                <c:pt idx="4038">
                  <c:v>8.6450579349844769</c:v>
                </c:pt>
                <c:pt idx="4039">
                  <c:v>10.146780789986687</c:v>
                </c:pt>
                <c:pt idx="4040">
                  <c:v>-0.38702312310924736</c:v>
                </c:pt>
                <c:pt idx="4041">
                  <c:v>0.58328592291377268</c:v>
                </c:pt>
                <c:pt idx="4042">
                  <c:v>-0.34007544159762193</c:v>
                </c:pt>
                <c:pt idx="4043">
                  <c:v>1.6488122788568461E-2</c:v>
                </c:pt>
                <c:pt idx="4044">
                  <c:v>10.966265102877133</c:v>
                </c:pt>
                <c:pt idx="4045">
                  <c:v>-9.3822637581148367</c:v>
                </c:pt>
                <c:pt idx="4046">
                  <c:v>-11.10372492250138</c:v>
                </c:pt>
                <c:pt idx="4047">
                  <c:v>-0.13750352374993513</c:v>
                </c:pt>
                <c:pt idx="4048">
                  <c:v>-5.3457748368417297</c:v>
                </c:pt>
                <c:pt idx="4049">
                  <c:v>0.82597060022495106</c:v>
                </c:pt>
                <c:pt idx="4050">
                  <c:v>0.55717934420761783</c:v>
                </c:pt>
                <c:pt idx="4051">
                  <c:v>-0.13297386526942104</c:v>
                </c:pt>
                <c:pt idx="4052">
                  <c:v>0.30271448094552922</c:v>
                </c:pt>
                <c:pt idx="4053">
                  <c:v>0.45228001751733404</c:v>
                </c:pt>
                <c:pt idx="4054">
                  <c:v>-15.241288042458098</c:v>
                </c:pt>
                <c:pt idx="4055">
                  <c:v>0.16664986940945128</c:v>
                </c:pt>
                <c:pt idx="4056">
                  <c:v>1.3886988328128669</c:v>
                </c:pt>
                <c:pt idx="4057">
                  <c:v>-8.8672787397096631</c:v>
                </c:pt>
                <c:pt idx="4058">
                  <c:v>-10.059795091795101</c:v>
                </c:pt>
                <c:pt idx="4059">
                  <c:v>2.6785336414074696</c:v>
                </c:pt>
                <c:pt idx="4060">
                  <c:v>-0.98564470702292994</c:v>
                </c:pt>
                <c:pt idx="4061">
                  <c:v>2.6785336414074696</c:v>
                </c:pt>
                <c:pt idx="4062">
                  <c:v>8.0606959316875546</c:v>
                </c:pt>
                <c:pt idx="4063">
                  <c:v>17.624000528775799</c:v>
                </c:pt>
                <c:pt idx="4064">
                  <c:v>-0.57568468713314558</c:v>
                </c:pt>
                <c:pt idx="4065">
                  <c:v>0.26065175452279998</c:v>
                </c:pt>
                <c:pt idx="4066">
                  <c:v>-10.059344460824425</c:v>
                </c:pt>
                <c:pt idx="4067">
                  <c:v>9.8477859563468866E-3</c:v>
                </c:pt>
                <c:pt idx="4068">
                  <c:v>0.49369444315384264</c:v>
                </c:pt>
                <c:pt idx="4069">
                  <c:v>0.71620703399940877</c:v>
                </c:pt>
                <c:pt idx="4070">
                  <c:v>0.84751608833990533</c:v>
                </c:pt>
                <c:pt idx="4071">
                  <c:v>-1.4030663114727262</c:v>
                </c:pt>
                <c:pt idx="4072">
                  <c:v>-4.6293652273934949E-2</c:v>
                </c:pt>
                <c:pt idx="4073">
                  <c:v>0.26341064655593904</c:v>
                </c:pt>
                <c:pt idx="4074">
                  <c:v>0.20818592883817399</c:v>
                </c:pt>
                <c:pt idx="4075">
                  <c:v>0.4099486226060442</c:v>
                </c:pt>
                <c:pt idx="4076">
                  <c:v>0</c:v>
                </c:pt>
                <c:pt idx="4077">
                  <c:v>-2.8105337680353795E-2</c:v>
                </c:pt>
                <c:pt idx="4078">
                  <c:v>-2.308361311304102E-2</c:v>
                </c:pt>
                <c:pt idx="4079">
                  <c:v>0.54314232502652904</c:v>
                </c:pt>
                <c:pt idx="4080">
                  <c:v>0.68235926351573573</c:v>
                </c:pt>
                <c:pt idx="4081">
                  <c:v>0.65638807831917623</c:v>
                </c:pt>
                <c:pt idx="4082">
                  <c:v>0.72935241005633078</c:v>
                </c:pt>
                <c:pt idx="4083">
                  <c:v>-0.23319917629303055</c:v>
                </c:pt>
                <c:pt idx="4084">
                  <c:v>-8.8662486111111729</c:v>
                </c:pt>
                <c:pt idx="4085">
                  <c:v>11.786950240502948</c:v>
                </c:pt>
                <c:pt idx="4086">
                  <c:v>4.1257337477837067E-2</c:v>
                </c:pt>
                <c:pt idx="4087">
                  <c:v>0.10353256452185965</c:v>
                </c:pt>
                <c:pt idx="4088">
                  <c:v>3.49812361394814</c:v>
                </c:pt>
                <c:pt idx="4089">
                  <c:v>-0.40880554556732918</c:v>
                </c:pt>
                <c:pt idx="4090">
                  <c:v>0.93066797889164443</c:v>
                </c:pt>
                <c:pt idx="4091">
                  <c:v>12.268444530784098</c:v>
                </c:pt>
                <c:pt idx="4092">
                  <c:v>-14.380866867456534</c:v>
                </c:pt>
                <c:pt idx="4093">
                  <c:v>0.6506727958809343</c:v>
                </c:pt>
                <c:pt idx="4094">
                  <c:v>-0.59494658929377831</c:v>
                </c:pt>
                <c:pt idx="4095">
                  <c:v>-0.13972476366661343</c:v>
                </c:pt>
                <c:pt idx="4096">
                  <c:v>0.26303440583379378</c:v>
                </c:pt>
                <c:pt idx="4097">
                  <c:v>0.66742466091312924</c:v>
                </c:pt>
                <c:pt idx="4098">
                  <c:v>-12.582612451267021</c:v>
                </c:pt>
                <c:pt idx="4099">
                  <c:v>0.80735492205760406</c:v>
                </c:pt>
                <c:pt idx="4100">
                  <c:v>1.9856447070229302</c:v>
                </c:pt>
                <c:pt idx="4101">
                  <c:v>-8.0606959316875546</c:v>
                </c:pt>
                <c:pt idx="4102">
                  <c:v>-0.11445872458491493</c:v>
                </c:pt>
                <c:pt idx="4103">
                  <c:v>8.3837042924740537</c:v>
                </c:pt>
                <c:pt idx="4104">
                  <c:v>5.5647846187835261</c:v>
                </c:pt>
                <c:pt idx="4105">
                  <c:v>-4.0842344894986185E-2</c:v>
                </c:pt>
                <c:pt idx="4106">
                  <c:v>-7.2294196882304167</c:v>
                </c:pt>
                <c:pt idx="4107">
                  <c:v>0.48682818234685404</c:v>
                </c:pt>
                <c:pt idx="4108">
                  <c:v>-8.3822637581148385</c:v>
                </c:pt>
                <c:pt idx="4109">
                  <c:v>1.2879045125984838</c:v>
                </c:pt>
                <c:pt idx="4110">
                  <c:v>10.518325307690867</c:v>
                </c:pt>
                <c:pt idx="4111">
                  <c:v>-8.6450579349844769</c:v>
                </c:pt>
                <c:pt idx="4112">
                  <c:v>1.4311571646421208</c:v>
                </c:pt>
                <c:pt idx="4113">
                  <c:v>-0.24100809950379493</c:v>
                </c:pt>
                <c:pt idx="4114">
                  <c:v>1.4776494765785224</c:v>
                </c:pt>
                <c:pt idx="4115">
                  <c:v>-8.0624959257337636</c:v>
                </c:pt>
                <c:pt idx="4116">
                  <c:v>0.32282334470876117</c:v>
                </c:pt>
                <c:pt idx="4117">
                  <c:v>0.10405781529995693</c:v>
                </c:pt>
                <c:pt idx="4118">
                  <c:v>21.58539308101799</c:v>
                </c:pt>
                <c:pt idx="4119">
                  <c:v>-0.5693656456701377</c:v>
                </c:pt>
                <c:pt idx="4120">
                  <c:v>-1.5132348178951176</c:v>
                </c:pt>
                <c:pt idx="4121">
                  <c:v>1.1926450779423958</c:v>
                </c:pt>
                <c:pt idx="4122">
                  <c:v>-1.150535651878819</c:v>
                </c:pt>
                <c:pt idx="4123">
                  <c:v>-0.42070624936553591</c:v>
                </c:pt>
                <c:pt idx="4124">
                  <c:v>0.51564144021724956</c:v>
                </c:pt>
                <c:pt idx="4125">
                  <c:v>-0.10691520391651207</c:v>
                </c:pt>
                <c:pt idx="4126">
                  <c:v>0.15206720823795</c:v>
                </c:pt>
                <c:pt idx="4127">
                  <c:v>-0.45251220469750653</c:v>
                </c:pt>
                <c:pt idx="4128">
                  <c:v>3.899695094204314</c:v>
                </c:pt>
                <c:pt idx="4129">
                  <c:v>7.7392180458975854</c:v>
                </c:pt>
                <c:pt idx="4130">
                  <c:v>-10.703038388986418</c:v>
                </c:pt>
                <c:pt idx="4131">
                  <c:v>8.8672787397096631</c:v>
                </c:pt>
                <c:pt idx="4132">
                  <c:v>-0.58096057016365998</c:v>
                </c:pt>
                <c:pt idx="4133">
                  <c:v>-10.229219383469125</c:v>
                </c:pt>
                <c:pt idx="4134">
                  <c:v>1.5849625007211563</c:v>
                </c:pt>
                <c:pt idx="4135">
                  <c:v>0.46324659232146376</c:v>
                </c:pt>
                <c:pt idx="4136">
                  <c:v>0.77760757866355223</c:v>
                </c:pt>
                <c:pt idx="4137">
                  <c:v>-0.50695998871988301</c:v>
                </c:pt>
                <c:pt idx="4138">
                  <c:v>2.4045473966650598E-2</c:v>
                </c:pt>
                <c:pt idx="4139">
                  <c:v>-3.2843256687017208E-2</c:v>
                </c:pt>
                <c:pt idx="4140">
                  <c:v>-0.55538938533780924</c:v>
                </c:pt>
                <c:pt idx="4141">
                  <c:v>0.18641312423088111</c:v>
                </c:pt>
                <c:pt idx="4142">
                  <c:v>-4.6588915181360049</c:v>
                </c:pt>
                <c:pt idx="4143">
                  <c:v>-0.53051471669877992</c:v>
                </c:pt>
                <c:pt idx="4144">
                  <c:v>-11.989749275462135</c:v>
                </c:pt>
                <c:pt idx="4145">
                  <c:v>9.5189809291704002</c:v>
                </c:pt>
                <c:pt idx="4146">
                  <c:v>-4.6588915181360049</c:v>
                </c:pt>
                <c:pt idx="4147">
                  <c:v>-0.45251220469750653</c:v>
                </c:pt>
                <c:pt idx="4148">
                  <c:v>0.37656335146420794</c:v>
                </c:pt>
                <c:pt idx="4149">
                  <c:v>-3.9528364186637507E-2</c:v>
                </c:pt>
                <c:pt idx="4150">
                  <c:v>1.560354325790964</c:v>
                </c:pt>
                <c:pt idx="4151">
                  <c:v>6.8947353717491167E-2</c:v>
                </c:pt>
                <c:pt idx="4152">
                  <c:v>8.9267338097087298E-2</c:v>
                </c:pt>
                <c:pt idx="4153">
                  <c:v>4.6863618398444054</c:v>
                </c:pt>
                <c:pt idx="4154">
                  <c:v>0.21412480535284761</c:v>
                </c:pt>
                <c:pt idx="4155">
                  <c:v>5.3111336459562841E-2</c:v>
                </c:pt>
                <c:pt idx="4156">
                  <c:v>0.40254655509564696</c:v>
                </c:pt>
                <c:pt idx="4157">
                  <c:v>-5.5264477593584775</c:v>
                </c:pt>
                <c:pt idx="4158">
                  <c:v>-1.1671240394513556</c:v>
                </c:pt>
                <c:pt idx="4159">
                  <c:v>7.2674879498079339E-2</c:v>
                </c:pt>
                <c:pt idx="4160">
                  <c:v>-7.1790683068010133E-2</c:v>
                </c:pt>
                <c:pt idx="4161">
                  <c:v>-7.9670367725629854E-2</c:v>
                </c:pt>
                <c:pt idx="4162">
                  <c:v>0.31797008131867915</c:v>
                </c:pt>
                <c:pt idx="4163">
                  <c:v>0.31817596002625481</c:v>
                </c:pt>
                <c:pt idx="4164">
                  <c:v>0.61470984411520802</c:v>
                </c:pt>
                <c:pt idx="4165">
                  <c:v>7.3657041725308986E-2</c:v>
                </c:pt>
                <c:pt idx="4166">
                  <c:v>-0.75070858111121375</c:v>
                </c:pt>
                <c:pt idx="4167">
                  <c:v>-7.5974318526833731</c:v>
                </c:pt>
                <c:pt idx="4168">
                  <c:v>3.2910771799816406E-2</c:v>
                </c:pt>
                <c:pt idx="4169">
                  <c:v>0.15635631179387596</c:v>
                </c:pt>
                <c:pt idx="4170">
                  <c:v>0.55748176429904905</c:v>
                </c:pt>
                <c:pt idx="4171">
                  <c:v>15.628758788768037</c:v>
                </c:pt>
                <c:pt idx="4172">
                  <c:v>0.84614254249387821</c:v>
                </c:pt>
                <c:pt idx="4173">
                  <c:v>4.4394119358453436E-2</c:v>
                </c:pt>
                <c:pt idx="4174">
                  <c:v>10.582455645110581</c:v>
                </c:pt>
                <c:pt idx="4175">
                  <c:v>-1.2790777905942463</c:v>
                </c:pt>
                <c:pt idx="4176">
                  <c:v>0.16227142889887683</c:v>
                </c:pt>
                <c:pt idx="4177">
                  <c:v>0.15157870896165776</c:v>
                </c:pt>
                <c:pt idx="4178">
                  <c:v>0.69797146255034237</c:v>
                </c:pt>
                <c:pt idx="4179">
                  <c:v>-8.3822637581148367</c:v>
                </c:pt>
                <c:pt idx="4180">
                  <c:v>0.34963502405720431</c:v>
                </c:pt>
                <c:pt idx="4181">
                  <c:v>1.2630344058337937</c:v>
                </c:pt>
                <c:pt idx="4182">
                  <c:v>0.40765796891324624</c:v>
                </c:pt>
                <c:pt idx="4183">
                  <c:v>0.47293588298704475</c:v>
                </c:pt>
                <c:pt idx="4184">
                  <c:v>-8.0624959257337636</c:v>
                </c:pt>
                <c:pt idx="4185">
                  <c:v>0.43609911480667357</c:v>
                </c:pt>
                <c:pt idx="4186">
                  <c:v>1.4311571646421211</c:v>
                </c:pt>
                <c:pt idx="4187">
                  <c:v>-0.13440903343031163</c:v>
                </c:pt>
                <c:pt idx="4188">
                  <c:v>-12.582612451267021</c:v>
                </c:pt>
                <c:pt idx="4189">
                  <c:v>0.14779084215813534</c:v>
                </c:pt>
                <c:pt idx="4190">
                  <c:v>-0.31602749344767805</c:v>
                </c:pt>
                <c:pt idx="4191">
                  <c:v>-0.3074285251922475</c:v>
                </c:pt>
                <c:pt idx="4192">
                  <c:v>0.72747414518890852</c:v>
                </c:pt>
                <c:pt idx="4193">
                  <c:v>5.7333175065951619E-2</c:v>
                </c:pt>
                <c:pt idx="4194">
                  <c:v>1.2623132385901397</c:v>
                </c:pt>
                <c:pt idx="4195">
                  <c:v>0.11018291775042287</c:v>
                </c:pt>
                <c:pt idx="4196">
                  <c:v>4.0360756067084766</c:v>
                </c:pt>
                <c:pt idx="4197">
                  <c:v>-0.4279625039708525</c:v>
                </c:pt>
                <c:pt idx="4198">
                  <c:v>0.57001215925518478</c:v>
                </c:pt>
                <c:pt idx="4199">
                  <c:v>-12.268542000300124</c:v>
                </c:pt>
                <c:pt idx="4200">
                  <c:v>9.3822637581148385</c:v>
                </c:pt>
                <c:pt idx="4201">
                  <c:v>-0.39387288928080183</c:v>
                </c:pt>
                <c:pt idx="4202">
                  <c:v>-10.644457187509261</c:v>
                </c:pt>
                <c:pt idx="4203">
                  <c:v>-0.26303440583379362</c:v>
                </c:pt>
                <c:pt idx="4204">
                  <c:v>6.7414669864011465</c:v>
                </c:pt>
                <c:pt idx="4205">
                  <c:v>7.4945222831056597</c:v>
                </c:pt>
                <c:pt idx="4206">
                  <c:v>8.6450579349844769</c:v>
                </c:pt>
                <c:pt idx="4207">
                  <c:v>-7.6486571760385464</c:v>
                </c:pt>
                <c:pt idx="4208">
                  <c:v>0.2255597004151311</c:v>
                </c:pt>
                <c:pt idx="4209">
                  <c:v>-0.12029423371771195</c:v>
                </c:pt>
                <c:pt idx="4210">
                  <c:v>1.4392850455255211</c:v>
                </c:pt>
                <c:pt idx="4211">
                  <c:v>-0.274288316025255</c:v>
                </c:pt>
                <c:pt idx="4212">
                  <c:v>-6.0660891904577721</c:v>
                </c:pt>
                <c:pt idx="4213">
                  <c:v>-0.2887053425057462</c:v>
                </c:pt>
                <c:pt idx="4214">
                  <c:v>-0.21818017004953363</c:v>
                </c:pt>
                <c:pt idx="4215">
                  <c:v>0.58225524708212206</c:v>
                </c:pt>
                <c:pt idx="4216">
                  <c:v>-0.76451703187184827</c:v>
                </c:pt>
                <c:pt idx="4217">
                  <c:v>0.36975661997797726</c:v>
                </c:pt>
                <c:pt idx="4218">
                  <c:v>0.71926359243274696</c:v>
                </c:pt>
                <c:pt idx="4219">
                  <c:v>-3.0732489820306381</c:v>
                </c:pt>
                <c:pt idx="4220">
                  <c:v>-3.8062390489969724</c:v>
                </c:pt>
                <c:pt idx="4221">
                  <c:v>0.85561009066482518</c:v>
                </c:pt>
                <c:pt idx="4222">
                  <c:v>0.63640926613983229</c:v>
                </c:pt>
                <c:pt idx="4223">
                  <c:v>-7.0660891904577721</c:v>
                </c:pt>
                <c:pt idx="4224">
                  <c:v>-5.8366399817252939</c:v>
                </c:pt>
                <c:pt idx="4225">
                  <c:v>0.59153515464464268</c:v>
                </c:pt>
                <c:pt idx="4226">
                  <c:v>9.6450579349844787</c:v>
                </c:pt>
                <c:pt idx="4227">
                  <c:v>11.731460464782433</c:v>
                </c:pt>
                <c:pt idx="4228">
                  <c:v>0.11619301750452257</c:v>
                </c:pt>
                <c:pt idx="4229">
                  <c:v>0.25375659224578306</c:v>
                </c:pt>
                <c:pt idx="4230">
                  <c:v>0.10225005824795054</c:v>
                </c:pt>
                <c:pt idx="4231">
                  <c:v>6.1676896554824355E-2</c:v>
                </c:pt>
                <c:pt idx="4232">
                  <c:v>10.229219383469125</c:v>
                </c:pt>
                <c:pt idx="4233">
                  <c:v>10.583082767502933</c:v>
                </c:pt>
                <c:pt idx="4234">
                  <c:v>0.20353339408513216</c:v>
                </c:pt>
                <c:pt idx="4235">
                  <c:v>1.4150374992788439</c:v>
                </c:pt>
                <c:pt idx="4236">
                  <c:v>-7.0660891904577721</c:v>
                </c:pt>
                <c:pt idx="4237">
                  <c:v>0.96797754500115463</c:v>
                </c:pt>
                <c:pt idx="4238">
                  <c:v>0.17473284463802233</c:v>
                </c:pt>
                <c:pt idx="4239">
                  <c:v>0.1260770058140766</c:v>
                </c:pt>
                <c:pt idx="4240">
                  <c:v>0.27860066322326171</c:v>
                </c:pt>
                <c:pt idx="4241">
                  <c:v>-9.0602548780906664E-2</c:v>
                </c:pt>
                <c:pt idx="4242">
                  <c:v>0.25058196688956319</c:v>
                </c:pt>
                <c:pt idx="4243">
                  <c:v>0.8744691179161409</c:v>
                </c:pt>
                <c:pt idx="4244">
                  <c:v>-9.2304207950923818</c:v>
                </c:pt>
                <c:pt idx="4245">
                  <c:v>-13.442597981527621</c:v>
                </c:pt>
                <c:pt idx="4246">
                  <c:v>0.28584999658733951</c:v>
                </c:pt>
                <c:pt idx="4247">
                  <c:v>0.15200309344505006</c:v>
                </c:pt>
                <c:pt idx="4248">
                  <c:v>0.9976015039514835</c:v>
                </c:pt>
                <c:pt idx="4249">
                  <c:v>-1.449956969511525E-2</c:v>
                </c:pt>
                <c:pt idx="4250">
                  <c:v>-0.10275957442520074</c:v>
                </c:pt>
                <c:pt idx="4251">
                  <c:v>7.6486571760385464</c:v>
                </c:pt>
                <c:pt idx="4252">
                  <c:v>7.0660891904577721</c:v>
                </c:pt>
                <c:pt idx="4253">
                  <c:v>-0.32156782642728327</c:v>
                </c:pt>
                <c:pt idx="4254">
                  <c:v>0.88752527074158749</c:v>
                </c:pt>
                <c:pt idx="4255">
                  <c:v>-0.90688677029742226</c:v>
                </c:pt>
                <c:pt idx="4256">
                  <c:v>12.344388385403166</c:v>
                </c:pt>
                <c:pt idx="4257">
                  <c:v>14.42523776214956</c:v>
                </c:pt>
                <c:pt idx="4258">
                  <c:v>5.0185757168216584E-2</c:v>
                </c:pt>
                <c:pt idx="4259">
                  <c:v>-10.451554569765362</c:v>
                </c:pt>
                <c:pt idx="4260">
                  <c:v>6.8441056101875952E-2</c:v>
                </c:pt>
                <c:pt idx="4261">
                  <c:v>-2.3528356799254619</c:v>
                </c:pt>
                <c:pt idx="4262">
                  <c:v>-4.5781596149019732</c:v>
                </c:pt>
                <c:pt idx="4263">
                  <c:v>-0.59201725825510654</c:v>
                </c:pt>
                <c:pt idx="4264">
                  <c:v>0.52466199045334205</c:v>
                </c:pt>
                <c:pt idx="4265">
                  <c:v>1.1226192866639559</c:v>
                </c:pt>
                <c:pt idx="4266">
                  <c:v>-10.518980929170402</c:v>
                </c:pt>
                <c:pt idx="4267">
                  <c:v>-3.3739394954709012E-2</c:v>
                </c:pt>
                <c:pt idx="4268">
                  <c:v>-19.044380777612332</c:v>
                </c:pt>
                <c:pt idx="4269">
                  <c:v>0.23297717197761433</c:v>
                </c:pt>
                <c:pt idx="4270">
                  <c:v>0.51096191927737922</c:v>
                </c:pt>
                <c:pt idx="4271">
                  <c:v>-9.3822637581148367</c:v>
                </c:pt>
                <c:pt idx="4272">
                  <c:v>3.8073549220576037</c:v>
                </c:pt>
                <c:pt idx="4273">
                  <c:v>-11.268542000300123</c:v>
                </c:pt>
                <c:pt idx="4274">
                  <c:v>7.6486571760385464</c:v>
                </c:pt>
                <c:pt idx="4275">
                  <c:v>9.0588936890535692</c:v>
                </c:pt>
                <c:pt idx="4276">
                  <c:v>7.6462586799900292</c:v>
                </c:pt>
                <c:pt idx="4277">
                  <c:v>7.6486571760385464</c:v>
                </c:pt>
                <c:pt idx="4278">
                  <c:v>-0.59201725825510654</c:v>
                </c:pt>
                <c:pt idx="4279">
                  <c:v>-14.001437517164749</c:v>
                </c:pt>
                <c:pt idx="4280">
                  <c:v>-6.0732489820306386</c:v>
                </c:pt>
                <c:pt idx="4281">
                  <c:v>-8.0606959316875546</c:v>
                </c:pt>
                <c:pt idx="4282">
                  <c:v>1.3032386734172505</c:v>
                </c:pt>
                <c:pt idx="4283">
                  <c:v>9.6444571875092606</c:v>
                </c:pt>
                <c:pt idx="4284">
                  <c:v>-6.1359161092774137</c:v>
                </c:pt>
                <c:pt idx="4285">
                  <c:v>-10.866763767353351</c:v>
                </c:pt>
                <c:pt idx="4286">
                  <c:v>-4.385465379307588</c:v>
                </c:pt>
                <c:pt idx="4287">
                  <c:v>10.451554569765362</c:v>
                </c:pt>
                <c:pt idx="4288">
                  <c:v>1.1226192866639559</c:v>
                </c:pt>
                <c:pt idx="4289">
                  <c:v>-0.11864449649861908</c:v>
                </c:pt>
                <c:pt idx="4290">
                  <c:v>-9.3815429511845849</c:v>
                </c:pt>
                <c:pt idx="4291">
                  <c:v>0.87772568734272849</c:v>
                </c:pt>
                <c:pt idx="4292">
                  <c:v>7.0624959257337645</c:v>
                </c:pt>
                <c:pt idx="4293">
                  <c:v>-0.31602749344767789</c:v>
                </c:pt>
                <c:pt idx="4294">
                  <c:v>16.888624351013682</c:v>
                </c:pt>
                <c:pt idx="4295">
                  <c:v>7.6486571760385464</c:v>
                </c:pt>
                <c:pt idx="4296">
                  <c:v>-0.34319408588801426</c:v>
                </c:pt>
                <c:pt idx="4297">
                  <c:v>17.358104569928166</c:v>
                </c:pt>
                <c:pt idx="4298">
                  <c:v>12.036288107616512</c:v>
                </c:pt>
                <c:pt idx="4299">
                  <c:v>8.0606959316875546</c:v>
                </c:pt>
                <c:pt idx="4300">
                  <c:v>8.0606959316875546</c:v>
                </c:pt>
                <c:pt idx="4301">
                  <c:v>8.0606959316875546</c:v>
                </c:pt>
                <c:pt idx="4302">
                  <c:v>4.629500896797655</c:v>
                </c:pt>
                <c:pt idx="4303">
                  <c:v>8.0606959316875546</c:v>
                </c:pt>
                <c:pt idx="4304">
                  <c:v>8.0606959316875546</c:v>
                </c:pt>
                <c:pt idx="4305">
                  <c:v>1.9964007589459321</c:v>
                </c:pt>
                <c:pt idx="4306">
                  <c:v>13.451254048545803</c:v>
                </c:pt>
                <c:pt idx="4307">
                  <c:v>-9.7604427459966399</c:v>
                </c:pt>
                <c:pt idx="4308">
                  <c:v>7.0624959257337645</c:v>
                </c:pt>
                <c:pt idx="4309">
                  <c:v>11.89191024986467</c:v>
                </c:pt>
                <c:pt idx="4310">
                  <c:v>-0.1154772174199359</c:v>
                </c:pt>
                <c:pt idx="4311">
                  <c:v>-3.6279272183567244</c:v>
                </c:pt>
                <c:pt idx="4312">
                  <c:v>-1.4325987785925918</c:v>
                </c:pt>
                <c:pt idx="4313">
                  <c:v>1.8624833609002178</c:v>
                </c:pt>
                <c:pt idx="4314">
                  <c:v>0.42033179894835654</c:v>
                </c:pt>
                <c:pt idx="4315">
                  <c:v>-6.6486571760385464</c:v>
                </c:pt>
                <c:pt idx="4316">
                  <c:v>-9.6450579349844787</c:v>
                </c:pt>
                <c:pt idx="4317">
                  <c:v>10.866506212226202</c:v>
                </c:pt>
                <c:pt idx="4318">
                  <c:v>0.68072148352658701</c:v>
                </c:pt>
                <c:pt idx="4319">
                  <c:v>9.6444571875092606</c:v>
                </c:pt>
                <c:pt idx="4320">
                  <c:v>-0.65170218946073943</c:v>
                </c:pt>
                <c:pt idx="4321">
                  <c:v>13.29734619894672</c:v>
                </c:pt>
                <c:pt idx="4322">
                  <c:v>-11.103506382011545</c:v>
                </c:pt>
                <c:pt idx="4323">
                  <c:v>-0.88631132615599506</c:v>
                </c:pt>
                <c:pt idx="4324">
                  <c:v>3.8073549220576037</c:v>
                </c:pt>
                <c:pt idx="4325">
                  <c:v>3.8073549220576037</c:v>
                </c:pt>
                <c:pt idx="4326">
                  <c:v>3.8073549220576037</c:v>
                </c:pt>
                <c:pt idx="4327">
                  <c:v>3.8073549220576037</c:v>
                </c:pt>
                <c:pt idx="4328">
                  <c:v>3.8073549220576037</c:v>
                </c:pt>
                <c:pt idx="4329">
                  <c:v>3.8073549220576037</c:v>
                </c:pt>
                <c:pt idx="4330">
                  <c:v>3.8073549220576037</c:v>
                </c:pt>
                <c:pt idx="4331">
                  <c:v>3.8073549220576037</c:v>
                </c:pt>
                <c:pt idx="4332">
                  <c:v>3.8073549220576037</c:v>
                </c:pt>
                <c:pt idx="4333">
                  <c:v>-10.451554569765362</c:v>
                </c:pt>
                <c:pt idx="4334">
                  <c:v>0.18442457113742758</c:v>
                </c:pt>
                <c:pt idx="4335">
                  <c:v>9.6444571875092606</c:v>
                </c:pt>
                <c:pt idx="4336">
                  <c:v>8.4662397069384165E-2</c:v>
                </c:pt>
                <c:pt idx="4337">
                  <c:v>7.8683081332894664</c:v>
                </c:pt>
                <c:pt idx="4338">
                  <c:v>0.3271647432535098</c:v>
                </c:pt>
                <c:pt idx="4339">
                  <c:v>-7.4000581443776928E-2</c:v>
                </c:pt>
                <c:pt idx="4340">
                  <c:v>-0.80478281397589768</c:v>
                </c:pt>
                <c:pt idx="4341">
                  <c:v>-11.013322673425447</c:v>
                </c:pt>
                <c:pt idx="4342">
                  <c:v>-0.30958290446753423</c:v>
                </c:pt>
                <c:pt idx="4343">
                  <c:v>-9.3822637581148367</c:v>
                </c:pt>
                <c:pt idx="4344">
                  <c:v>10.917123403264748</c:v>
                </c:pt>
                <c:pt idx="4345">
                  <c:v>7.6486571760385464</c:v>
                </c:pt>
                <c:pt idx="4346">
                  <c:v>0.37614848588524891</c:v>
                </c:pt>
                <c:pt idx="4347">
                  <c:v>11.381182412624446</c:v>
                </c:pt>
                <c:pt idx="4348">
                  <c:v>10.866506212226202</c:v>
                </c:pt>
                <c:pt idx="4349">
                  <c:v>-1.2630344058337941</c:v>
                </c:pt>
                <c:pt idx="4350">
                  <c:v>3.0269259603949328</c:v>
                </c:pt>
                <c:pt idx="4351">
                  <c:v>-0.20059383105788661</c:v>
                </c:pt>
                <c:pt idx="4352">
                  <c:v>-5.6828982905030232</c:v>
                </c:pt>
                <c:pt idx="4353">
                  <c:v>-11.381182412624446</c:v>
                </c:pt>
                <c:pt idx="4354">
                  <c:v>2.3056485936988809</c:v>
                </c:pt>
                <c:pt idx="4355">
                  <c:v>-0.30958290446753423</c:v>
                </c:pt>
                <c:pt idx="4356">
                  <c:v>0.32192809488736235</c:v>
                </c:pt>
                <c:pt idx="4357">
                  <c:v>0.32192809488736235</c:v>
                </c:pt>
                <c:pt idx="4358">
                  <c:v>-16.580494128777296</c:v>
                </c:pt>
                <c:pt idx="4359">
                  <c:v>0.32192809488736235</c:v>
                </c:pt>
                <c:pt idx="4360">
                  <c:v>-2.1987798641144978</c:v>
                </c:pt>
                <c:pt idx="4361">
                  <c:v>0.10405781529995693</c:v>
                </c:pt>
                <c:pt idx="4362">
                  <c:v>7.0624959257337645</c:v>
                </c:pt>
                <c:pt idx="4363">
                  <c:v>-0.49087390229597994</c:v>
                </c:pt>
                <c:pt idx="4364">
                  <c:v>0.52081648191882957</c:v>
                </c:pt>
                <c:pt idx="4365">
                  <c:v>-1.4713057189255896</c:v>
                </c:pt>
                <c:pt idx="4366">
                  <c:v>12.582612451267021</c:v>
                </c:pt>
                <c:pt idx="4367">
                  <c:v>7.5974318526833731</c:v>
                </c:pt>
                <c:pt idx="4368">
                  <c:v>8.8683081332894673</c:v>
                </c:pt>
                <c:pt idx="4369">
                  <c:v>-1.5054345722289633E-2</c:v>
                </c:pt>
                <c:pt idx="4370">
                  <c:v>-6.6486571760385464</c:v>
                </c:pt>
                <c:pt idx="4371">
                  <c:v>-0.21056698593965814</c:v>
                </c:pt>
                <c:pt idx="4372">
                  <c:v>7.0624959257337645</c:v>
                </c:pt>
                <c:pt idx="4373">
                  <c:v>-12.550746785383243</c:v>
                </c:pt>
                <c:pt idx="4374">
                  <c:v>-6.6486571760385464</c:v>
                </c:pt>
                <c:pt idx="4375">
                  <c:v>0.32120836674028841</c:v>
                </c:pt>
                <c:pt idx="4376">
                  <c:v>0.32192809488736235</c:v>
                </c:pt>
                <c:pt idx="4377">
                  <c:v>6.0732489820306386</c:v>
                </c:pt>
                <c:pt idx="4378">
                  <c:v>-1.1375035237499349</c:v>
                </c:pt>
                <c:pt idx="4379">
                  <c:v>2.8744691179161412</c:v>
                </c:pt>
                <c:pt idx="4380">
                  <c:v>-8.3837042924740537</c:v>
                </c:pt>
                <c:pt idx="4381">
                  <c:v>-8.0624959257337636</c:v>
                </c:pt>
                <c:pt idx="4382">
                  <c:v>11.89191024986467</c:v>
                </c:pt>
                <c:pt idx="4383">
                  <c:v>0.15198852216612355</c:v>
                </c:pt>
                <c:pt idx="4384">
                  <c:v>9.5189809291704002</c:v>
                </c:pt>
                <c:pt idx="4385">
                  <c:v>-6.0732489820306386</c:v>
                </c:pt>
                <c:pt idx="4386">
                  <c:v>-0.91543570474152691</c:v>
                </c:pt>
                <c:pt idx="4387">
                  <c:v>-6.6486571760385464</c:v>
                </c:pt>
                <c:pt idx="4388">
                  <c:v>-0.27102719658732471</c:v>
                </c:pt>
                <c:pt idx="4389">
                  <c:v>-9.3822637581148367</c:v>
                </c:pt>
                <c:pt idx="4390">
                  <c:v>-10.703038388986418</c:v>
                </c:pt>
                <c:pt idx="4391">
                  <c:v>-5.8946500189066438</c:v>
                </c:pt>
                <c:pt idx="4392">
                  <c:v>8.4947941654551513E-3</c:v>
                </c:pt>
                <c:pt idx="4393">
                  <c:v>1.0492649878557916</c:v>
                </c:pt>
                <c:pt idx="4394">
                  <c:v>0.28948233144393859</c:v>
                </c:pt>
                <c:pt idx="4395">
                  <c:v>0.87774424994900191</c:v>
                </c:pt>
                <c:pt idx="4396">
                  <c:v>0.99942303736847937</c:v>
                </c:pt>
                <c:pt idx="4397">
                  <c:v>0.89308479608348834</c:v>
                </c:pt>
                <c:pt idx="4398">
                  <c:v>-8.0606959316875546</c:v>
                </c:pt>
                <c:pt idx="4399">
                  <c:v>16.619231300393995</c:v>
                </c:pt>
                <c:pt idx="4400">
                  <c:v>6.5494638194997705</c:v>
                </c:pt>
                <c:pt idx="4401">
                  <c:v>-11.188176705998535</c:v>
                </c:pt>
                <c:pt idx="4402">
                  <c:v>0.10691520391651219</c:v>
                </c:pt>
                <c:pt idx="4403">
                  <c:v>8.4947941654551513E-3</c:v>
                </c:pt>
                <c:pt idx="4404">
                  <c:v>0.32192809488736235</c:v>
                </c:pt>
                <c:pt idx="4405">
                  <c:v>-5.7548875021634682</c:v>
                </c:pt>
                <c:pt idx="4406">
                  <c:v>7.6486571760385464</c:v>
                </c:pt>
                <c:pt idx="4407">
                  <c:v>2.3212071678926542</c:v>
                </c:pt>
                <c:pt idx="4408">
                  <c:v>7.6486571760385464</c:v>
                </c:pt>
                <c:pt idx="4409">
                  <c:v>16.848431409427892</c:v>
                </c:pt>
                <c:pt idx="4410">
                  <c:v>4.385465379307588</c:v>
                </c:pt>
                <c:pt idx="4411">
                  <c:v>0.77323569423358918</c:v>
                </c:pt>
                <c:pt idx="4412">
                  <c:v>7.6462586799900292</c:v>
                </c:pt>
                <c:pt idx="4413">
                  <c:v>-5.3457748368417297</c:v>
                </c:pt>
                <c:pt idx="4414">
                  <c:v>0.11883622950985068</c:v>
                </c:pt>
                <c:pt idx="4415">
                  <c:v>0.22443156661004646</c:v>
                </c:pt>
                <c:pt idx="4416">
                  <c:v>11.307200809140809</c:v>
                </c:pt>
                <c:pt idx="4417">
                  <c:v>-14.172635855102758</c:v>
                </c:pt>
                <c:pt idx="4418">
                  <c:v>-1.0767800140484274</c:v>
                </c:pt>
                <c:pt idx="4419">
                  <c:v>-15.42523776214956</c:v>
                </c:pt>
                <c:pt idx="4420">
                  <c:v>0.10236171762967777</c:v>
                </c:pt>
                <c:pt idx="4421">
                  <c:v>13.688286740366143</c:v>
                </c:pt>
                <c:pt idx="4422">
                  <c:v>5.3661437822011639E-2</c:v>
                </c:pt>
                <c:pt idx="4423">
                  <c:v>9.7598881832218343</c:v>
                </c:pt>
                <c:pt idx="4424">
                  <c:v>0.98349962871219976</c:v>
                </c:pt>
                <c:pt idx="4425">
                  <c:v>-6.0732489820306386</c:v>
                </c:pt>
                <c:pt idx="4426">
                  <c:v>-4.7470467489462855</c:v>
                </c:pt>
                <c:pt idx="4427">
                  <c:v>-0.14684138832927116</c:v>
                </c:pt>
                <c:pt idx="4428">
                  <c:v>-8.3837042924740537</c:v>
                </c:pt>
                <c:pt idx="4429">
                  <c:v>9.6444571875092606</c:v>
                </c:pt>
                <c:pt idx="4430">
                  <c:v>-2.2967233072940525</c:v>
                </c:pt>
                <c:pt idx="4431">
                  <c:v>4.4854235784260517E-2</c:v>
                </c:pt>
                <c:pt idx="4432">
                  <c:v>14.550786859688905</c:v>
                </c:pt>
                <c:pt idx="4433">
                  <c:v>-5.5647846187835261</c:v>
                </c:pt>
                <c:pt idx="4434">
                  <c:v>-0.36150332573406113</c:v>
                </c:pt>
                <c:pt idx="4435">
                  <c:v>0.26295428059199194</c:v>
                </c:pt>
                <c:pt idx="4436">
                  <c:v>0.19264507794239583</c:v>
                </c:pt>
                <c:pt idx="4437">
                  <c:v>12.800428089535748</c:v>
                </c:pt>
                <c:pt idx="4438">
                  <c:v>-7.0619074693521966E-2</c:v>
                </c:pt>
                <c:pt idx="4439">
                  <c:v>-0.14079763873716949</c:v>
                </c:pt>
                <c:pt idx="4440">
                  <c:v>8.3837042924740537</c:v>
                </c:pt>
                <c:pt idx="4441">
                  <c:v>-5.5545888516776376</c:v>
                </c:pt>
                <c:pt idx="4442">
                  <c:v>-10.966265102877133</c:v>
                </c:pt>
                <c:pt idx="4443">
                  <c:v>-0.84671650261832976</c:v>
                </c:pt>
                <c:pt idx="4444">
                  <c:v>8.3822637581148367</c:v>
                </c:pt>
                <c:pt idx="4445">
                  <c:v>-6.2029400586702756</c:v>
                </c:pt>
                <c:pt idx="4446">
                  <c:v>-10.451554569765362</c:v>
                </c:pt>
                <c:pt idx="4447">
                  <c:v>0.32192809488736235</c:v>
                </c:pt>
                <c:pt idx="4448">
                  <c:v>-0.48515218505235752</c:v>
                </c:pt>
                <c:pt idx="4449">
                  <c:v>5.4528887727705255</c:v>
                </c:pt>
                <c:pt idx="4450">
                  <c:v>5.4528887727705255</c:v>
                </c:pt>
                <c:pt idx="4451">
                  <c:v>16.489351467865575</c:v>
                </c:pt>
                <c:pt idx="4452">
                  <c:v>-9.7598881832218343</c:v>
                </c:pt>
                <c:pt idx="4453">
                  <c:v>0.77323569423358918</c:v>
                </c:pt>
                <c:pt idx="4454">
                  <c:v>4.6794211478940938E-2</c:v>
                </c:pt>
                <c:pt idx="4455">
                  <c:v>-6.6486571760385464</c:v>
                </c:pt>
                <c:pt idx="4456">
                  <c:v>-6.2029400586702756</c:v>
                </c:pt>
                <c:pt idx="4457">
                  <c:v>-8.3837042924740537</c:v>
                </c:pt>
                <c:pt idx="4458">
                  <c:v>-10.451554569765362</c:v>
                </c:pt>
                <c:pt idx="4459">
                  <c:v>3.6040975428083524</c:v>
                </c:pt>
                <c:pt idx="4460">
                  <c:v>0.33390073655343816</c:v>
                </c:pt>
                <c:pt idx="4461">
                  <c:v>-0.40911266532173846</c:v>
                </c:pt>
                <c:pt idx="4462">
                  <c:v>-1.1749659358717206</c:v>
                </c:pt>
                <c:pt idx="4463">
                  <c:v>5.4528887727705255</c:v>
                </c:pt>
                <c:pt idx="4464">
                  <c:v>7.6462586799900292</c:v>
                </c:pt>
                <c:pt idx="4465">
                  <c:v>1.1823767424885685</c:v>
                </c:pt>
                <c:pt idx="4466">
                  <c:v>1.1823767424885685</c:v>
                </c:pt>
                <c:pt idx="4467">
                  <c:v>8.8672787397096631</c:v>
                </c:pt>
                <c:pt idx="4468">
                  <c:v>1.1823767424885685</c:v>
                </c:pt>
                <c:pt idx="4469">
                  <c:v>1.1823767424885685</c:v>
                </c:pt>
                <c:pt idx="4470">
                  <c:v>1.1823767424885685</c:v>
                </c:pt>
                <c:pt idx="4471">
                  <c:v>1.1609362182150582</c:v>
                </c:pt>
                <c:pt idx="4472">
                  <c:v>-13.380911949563341</c:v>
                </c:pt>
                <c:pt idx="4473">
                  <c:v>-10.917123403264748</c:v>
                </c:pt>
                <c:pt idx="4474">
                  <c:v>-10.146780789986686</c:v>
                </c:pt>
                <c:pt idx="4475">
                  <c:v>-0.89540479456462463</c:v>
                </c:pt>
                <c:pt idx="4476">
                  <c:v>-8.3837042924740537</c:v>
                </c:pt>
                <c:pt idx="4477">
                  <c:v>-0.26279417686964063</c:v>
                </c:pt>
                <c:pt idx="4478">
                  <c:v>-1.238786859587117</c:v>
                </c:pt>
                <c:pt idx="4479">
                  <c:v>7.0660891904577738</c:v>
                </c:pt>
                <c:pt idx="4480">
                  <c:v>0.78407094854692294</c:v>
                </c:pt>
                <c:pt idx="4481">
                  <c:v>7.6462586799900292</c:v>
                </c:pt>
                <c:pt idx="4482">
                  <c:v>0.76109088330159569</c:v>
                </c:pt>
                <c:pt idx="4483">
                  <c:v>-9.5196362528432132</c:v>
                </c:pt>
                <c:pt idx="4484">
                  <c:v>-11.94178124227853</c:v>
                </c:pt>
                <c:pt idx="4485">
                  <c:v>-0.99855946564078479</c:v>
                </c:pt>
                <c:pt idx="4486">
                  <c:v>18.671763337920652</c:v>
                </c:pt>
                <c:pt idx="4487">
                  <c:v>8.0606959316875546</c:v>
                </c:pt>
                <c:pt idx="4488">
                  <c:v>0.99729916606133662</c:v>
                </c:pt>
                <c:pt idx="4489">
                  <c:v>-0.38700462713754291</c:v>
                </c:pt>
                <c:pt idx="4490">
                  <c:v>-1.0775808439556898</c:v>
                </c:pt>
                <c:pt idx="4491">
                  <c:v>2.2181065913148044</c:v>
                </c:pt>
                <c:pt idx="4492">
                  <c:v>1.1609362182150582</c:v>
                </c:pt>
                <c:pt idx="4493">
                  <c:v>1.0784740580230852</c:v>
                </c:pt>
                <c:pt idx="4494">
                  <c:v>-9.3822637581148367</c:v>
                </c:pt>
                <c:pt idx="4495">
                  <c:v>-5.7947349209279637E-2</c:v>
                </c:pt>
                <c:pt idx="4496">
                  <c:v>-0.28605105855876611</c:v>
                </c:pt>
                <c:pt idx="4497">
                  <c:v>-0.44745897697122117</c:v>
                </c:pt>
                <c:pt idx="4498">
                  <c:v>-0.42809365210429029</c:v>
                </c:pt>
                <c:pt idx="4499">
                  <c:v>-0.42884329880387428</c:v>
                </c:pt>
                <c:pt idx="4500">
                  <c:v>2.3882705897160585</c:v>
                </c:pt>
                <c:pt idx="4501">
                  <c:v>-0.44745897697122117</c:v>
                </c:pt>
                <c:pt idx="4502">
                  <c:v>0.32192809488736235</c:v>
                </c:pt>
                <c:pt idx="4503">
                  <c:v>-0.19592020997525705</c:v>
                </c:pt>
                <c:pt idx="4504">
                  <c:v>5.4528887727705255</c:v>
                </c:pt>
                <c:pt idx="4505">
                  <c:v>-8.8683081332894673</c:v>
                </c:pt>
                <c:pt idx="4506">
                  <c:v>5.4528887727705255</c:v>
                </c:pt>
                <c:pt idx="4507">
                  <c:v>5.4528887727705255</c:v>
                </c:pt>
                <c:pt idx="4508">
                  <c:v>1.2216370296705823</c:v>
                </c:pt>
                <c:pt idx="4509">
                  <c:v>-0.24100809950379515</c:v>
                </c:pt>
                <c:pt idx="4510">
                  <c:v>-9.6450579349844787</c:v>
                </c:pt>
                <c:pt idx="4511">
                  <c:v>-7.0660891904577721</c:v>
                </c:pt>
                <c:pt idx="4512">
                  <c:v>-6.0732489820306386</c:v>
                </c:pt>
                <c:pt idx="4513">
                  <c:v>-9.2304207950923818</c:v>
                </c:pt>
                <c:pt idx="4514">
                  <c:v>12.702822011777029</c:v>
                </c:pt>
                <c:pt idx="4515">
                  <c:v>-1.0979569695876656</c:v>
                </c:pt>
                <c:pt idx="4516">
                  <c:v>10.381182412624446</c:v>
                </c:pt>
                <c:pt idx="4517">
                  <c:v>1.9068665508915428</c:v>
                </c:pt>
                <c:pt idx="4518">
                  <c:v>0.31245858467132392</c:v>
                </c:pt>
                <c:pt idx="4519">
                  <c:v>-0.41383874969521833</c:v>
                </c:pt>
                <c:pt idx="4520">
                  <c:v>0.29432633207863246</c:v>
                </c:pt>
                <c:pt idx="4521">
                  <c:v>-0.23918766387942611</c:v>
                </c:pt>
                <c:pt idx="4522">
                  <c:v>-0.87446911791614124</c:v>
                </c:pt>
                <c:pt idx="4523">
                  <c:v>-5.5647846187835261</c:v>
                </c:pt>
                <c:pt idx="4524">
                  <c:v>0.22606807947984625</c:v>
                </c:pt>
                <c:pt idx="4525">
                  <c:v>0.24441872766644687</c:v>
                </c:pt>
                <c:pt idx="4526">
                  <c:v>-7.6131069215970654E-2</c:v>
                </c:pt>
                <c:pt idx="4527">
                  <c:v>-9.3808217839409309</c:v>
                </c:pt>
                <c:pt idx="4528">
                  <c:v>-0.25408544910631087</c:v>
                </c:pt>
                <c:pt idx="4529">
                  <c:v>-0.86754970397635045</c:v>
                </c:pt>
                <c:pt idx="4530">
                  <c:v>1.8377285711011226</c:v>
                </c:pt>
                <c:pt idx="4531">
                  <c:v>-9.3822637581148367</c:v>
                </c:pt>
                <c:pt idx="4532">
                  <c:v>-8.8683081332894673</c:v>
                </c:pt>
                <c:pt idx="4533">
                  <c:v>4.1476635976158673E-2</c:v>
                </c:pt>
                <c:pt idx="4534">
                  <c:v>0.19264507794239555</c:v>
                </c:pt>
                <c:pt idx="4535">
                  <c:v>0.410171744107028</c:v>
                </c:pt>
                <c:pt idx="4536">
                  <c:v>-2.1687282406595516</c:v>
                </c:pt>
                <c:pt idx="4537">
                  <c:v>-0.54146086208456956</c:v>
                </c:pt>
                <c:pt idx="4538">
                  <c:v>-5.7333175065951772E-2</c:v>
                </c:pt>
                <c:pt idx="4539">
                  <c:v>0.29738591062457054</c:v>
                </c:pt>
                <c:pt idx="4540">
                  <c:v>-1.1495638837829548E-2</c:v>
                </c:pt>
                <c:pt idx="4541">
                  <c:v>0.37678043845934928</c:v>
                </c:pt>
                <c:pt idx="4542">
                  <c:v>0.34165579038658395</c:v>
                </c:pt>
                <c:pt idx="4543">
                  <c:v>0.76081233612057386</c:v>
                </c:pt>
                <c:pt idx="4544">
                  <c:v>-0.52918504375590947</c:v>
                </c:pt>
                <c:pt idx="4545">
                  <c:v>2.338766582731629E-2</c:v>
                </c:pt>
                <c:pt idx="4546">
                  <c:v>-0.19455466795102735</c:v>
                </c:pt>
                <c:pt idx="4547">
                  <c:v>7.6156271110284543E-2</c:v>
                </c:pt>
                <c:pt idx="4548">
                  <c:v>1.262273289993989</c:v>
                </c:pt>
                <c:pt idx="4549">
                  <c:v>0.13817941743336309</c:v>
                </c:pt>
                <c:pt idx="4550">
                  <c:v>5.161410760753922E-2</c:v>
                </c:pt>
                <c:pt idx="4551">
                  <c:v>2.9062465602462818E-2</c:v>
                </c:pt>
                <c:pt idx="4552">
                  <c:v>-1.3732026677090374</c:v>
                </c:pt>
                <c:pt idx="4553">
                  <c:v>2.2002311601623775E-2</c:v>
                </c:pt>
                <c:pt idx="4554">
                  <c:v>0.10962449117449853</c:v>
                </c:pt>
                <c:pt idx="4555">
                  <c:v>2.2550731201311112</c:v>
                </c:pt>
                <c:pt idx="4556">
                  <c:v>-0.47392557791871115</c:v>
                </c:pt>
                <c:pt idx="4557">
                  <c:v>4.9925225331682269E-2</c:v>
                </c:pt>
                <c:pt idx="4558">
                  <c:v>0.22954699133628978</c:v>
                </c:pt>
                <c:pt idx="4559">
                  <c:v>0.60690505360183322</c:v>
                </c:pt>
                <c:pt idx="4560">
                  <c:v>0.37745766360070215</c:v>
                </c:pt>
                <c:pt idx="4561">
                  <c:v>0.25218702359680145</c:v>
                </c:pt>
                <c:pt idx="4562">
                  <c:v>0.58949215920167031</c:v>
                </c:pt>
                <c:pt idx="4563">
                  <c:v>0.3271647432535098</c:v>
                </c:pt>
                <c:pt idx="4564">
                  <c:v>-0.42537156265545478</c:v>
                </c:pt>
                <c:pt idx="4565">
                  <c:v>11.582612451267021</c:v>
                </c:pt>
                <c:pt idx="4566">
                  <c:v>-1.6017132519074588E-16</c:v>
                </c:pt>
                <c:pt idx="4567">
                  <c:v>1.1422938824651221</c:v>
                </c:pt>
                <c:pt idx="4568">
                  <c:v>2.9732330904372146</c:v>
                </c:pt>
                <c:pt idx="4569">
                  <c:v>1.9569312781081141</c:v>
                </c:pt>
                <c:pt idx="4570">
                  <c:v>0.55254102302877861</c:v>
                </c:pt>
                <c:pt idx="4571">
                  <c:v>0.94688866354043733</c:v>
                </c:pt>
                <c:pt idx="4572">
                  <c:v>-1.4694852833012202</c:v>
                </c:pt>
                <c:pt idx="4573">
                  <c:v>-1.0567222423745402</c:v>
                </c:pt>
                <c:pt idx="4574">
                  <c:v>-0.32192809488736251</c:v>
                </c:pt>
                <c:pt idx="4575">
                  <c:v>0.94807220795613911</c:v>
                </c:pt>
                <c:pt idx="4576">
                  <c:v>8.746284125033911E-2</c:v>
                </c:pt>
                <c:pt idx="4577">
                  <c:v>2.2064508774674265</c:v>
                </c:pt>
                <c:pt idx="4578">
                  <c:v>-0.32192809488736207</c:v>
                </c:pt>
                <c:pt idx="4579">
                  <c:v>1.0221957461141962</c:v>
                </c:pt>
                <c:pt idx="4580">
                  <c:v>-1.9503586241846278</c:v>
                </c:pt>
                <c:pt idx="4581">
                  <c:v>0.85561009066482518</c:v>
                </c:pt>
                <c:pt idx="4582">
                  <c:v>3.2414911254696235</c:v>
                </c:pt>
                <c:pt idx="4583">
                  <c:v>-0.16542360920737184</c:v>
                </c:pt>
                <c:pt idx="4584">
                  <c:v>9.9535673550914375E-2</c:v>
                </c:pt>
                <c:pt idx="4585">
                  <c:v>0.98759941311027544</c:v>
                </c:pt>
                <c:pt idx="4586">
                  <c:v>-3.05361611567578</c:v>
                </c:pt>
                <c:pt idx="4587">
                  <c:v>0.4739311883324121</c:v>
                </c:pt>
                <c:pt idx="4588">
                  <c:v>0</c:v>
                </c:pt>
                <c:pt idx="4589">
                  <c:v>8.8672787397096631</c:v>
                </c:pt>
                <c:pt idx="4590">
                  <c:v>-5.4447784022376627E-2</c:v>
                </c:pt>
                <c:pt idx="4591">
                  <c:v>-3.316686393519945E-2</c:v>
                </c:pt>
                <c:pt idx="4592">
                  <c:v>1.1328942704973457</c:v>
                </c:pt>
                <c:pt idx="4593">
                  <c:v>-2.9747343394052068E-2</c:v>
                </c:pt>
                <c:pt idx="4594">
                  <c:v>2.4384158626959227E-2</c:v>
                </c:pt>
                <c:pt idx="4595">
                  <c:v>-2.8744691179161412</c:v>
                </c:pt>
                <c:pt idx="4596">
                  <c:v>0.9803711932510677</c:v>
                </c:pt>
                <c:pt idx="4597">
                  <c:v>-7.6486571760385464</c:v>
                </c:pt>
                <c:pt idx="4598">
                  <c:v>10.451211111832329</c:v>
                </c:pt>
                <c:pt idx="4599">
                  <c:v>4.7548875021634691</c:v>
                </c:pt>
                <c:pt idx="4600">
                  <c:v>-13.389855370666298</c:v>
                </c:pt>
                <c:pt idx="4601">
                  <c:v>0</c:v>
                </c:pt>
                <c:pt idx="4602">
                  <c:v>-4.4875209164515821</c:v>
                </c:pt>
                <c:pt idx="4603">
                  <c:v>0.80735492205760395</c:v>
                </c:pt>
                <c:pt idx="4604">
                  <c:v>-0.69104975911084787</c:v>
                </c:pt>
                <c:pt idx="4605">
                  <c:v>-0.20048246841828204</c:v>
                </c:pt>
                <c:pt idx="4606">
                  <c:v>-0.32962248667736338</c:v>
                </c:pt>
                <c:pt idx="4607">
                  <c:v>-8.8468787862313963E-2</c:v>
                </c:pt>
                <c:pt idx="4608">
                  <c:v>-6.4851144349968234E-2</c:v>
                </c:pt>
                <c:pt idx="4609">
                  <c:v>-0.33926999166087918</c:v>
                </c:pt>
                <c:pt idx="4610">
                  <c:v>0.96757852230762265</c:v>
                </c:pt>
                <c:pt idx="4611">
                  <c:v>0.19481617698402309</c:v>
                </c:pt>
                <c:pt idx="4612">
                  <c:v>0.55978393772515955</c:v>
                </c:pt>
                <c:pt idx="4613">
                  <c:v>-0.26447473473988231</c:v>
                </c:pt>
                <c:pt idx="4614">
                  <c:v>2.5412411232918384</c:v>
                </c:pt>
                <c:pt idx="4615">
                  <c:v>9.8672787397096631</c:v>
                </c:pt>
                <c:pt idx="4616">
                  <c:v>-1.5644983981614409</c:v>
                </c:pt>
                <c:pt idx="4617">
                  <c:v>0.99460674122978154</c:v>
                </c:pt>
                <c:pt idx="4618">
                  <c:v>-0.73528427119455575</c:v>
                </c:pt>
                <c:pt idx="4619">
                  <c:v>7.0660891904577721</c:v>
                </c:pt>
                <c:pt idx="4620">
                  <c:v>10.229219383469125</c:v>
                </c:pt>
                <c:pt idx="4621">
                  <c:v>-11.582455645110581</c:v>
                </c:pt>
                <c:pt idx="4622">
                  <c:v>0.31774029792392861</c:v>
                </c:pt>
                <c:pt idx="4623">
                  <c:v>-9.5196362528432132</c:v>
                </c:pt>
                <c:pt idx="4624">
                  <c:v>11.786950240502948</c:v>
                </c:pt>
                <c:pt idx="4625">
                  <c:v>-0.29218075149331052</c:v>
                </c:pt>
                <c:pt idx="4626">
                  <c:v>-7.0660891904577721</c:v>
                </c:pt>
                <c:pt idx="4627">
                  <c:v>-0.40987579416306497</c:v>
                </c:pt>
                <c:pt idx="4628">
                  <c:v>9.8662486111111729</c:v>
                </c:pt>
                <c:pt idx="4629">
                  <c:v>-0.56617364858189489</c:v>
                </c:pt>
                <c:pt idx="4630">
                  <c:v>-15.79022120649509</c:v>
                </c:pt>
                <c:pt idx="4631">
                  <c:v>3.4595627667707358</c:v>
                </c:pt>
                <c:pt idx="4632">
                  <c:v>8.8672787397096631</c:v>
                </c:pt>
                <c:pt idx="4633">
                  <c:v>-10.381542951184585</c:v>
                </c:pt>
                <c:pt idx="4634">
                  <c:v>-8.3822637581148385</c:v>
                </c:pt>
                <c:pt idx="4635">
                  <c:v>0.25743169960441792</c:v>
                </c:pt>
                <c:pt idx="4636">
                  <c:v>0.28526962430851444</c:v>
                </c:pt>
                <c:pt idx="4637">
                  <c:v>11.059119092544519</c:v>
                </c:pt>
                <c:pt idx="4638">
                  <c:v>0.34792330342030681</c:v>
                </c:pt>
                <c:pt idx="4639">
                  <c:v>-9.1120050255131311</c:v>
                </c:pt>
                <c:pt idx="4640">
                  <c:v>1.4617307347268853</c:v>
                </c:pt>
                <c:pt idx="4641">
                  <c:v>-0.89303723732162843</c:v>
                </c:pt>
                <c:pt idx="4642">
                  <c:v>1.3076084235702956</c:v>
                </c:pt>
                <c:pt idx="4643">
                  <c:v>10.91687468418114</c:v>
                </c:pt>
                <c:pt idx="4644">
                  <c:v>-5.3005652104355248</c:v>
                </c:pt>
                <c:pt idx="4645">
                  <c:v>-1.4329594072761065</c:v>
                </c:pt>
                <c:pt idx="4646">
                  <c:v>2.1247816247100255</c:v>
                </c:pt>
                <c:pt idx="4647">
                  <c:v>2.0249463571302311</c:v>
                </c:pt>
                <c:pt idx="4648">
                  <c:v>-4.0641984497345761E-2</c:v>
                </c:pt>
                <c:pt idx="4649">
                  <c:v>-9.2258507851988511E-2</c:v>
                </c:pt>
                <c:pt idx="4650">
                  <c:v>-0.12469574744931462</c:v>
                </c:pt>
                <c:pt idx="4651">
                  <c:v>2.9510903995190536</c:v>
                </c:pt>
                <c:pt idx="4652">
                  <c:v>0.87725693528776016</c:v>
                </c:pt>
                <c:pt idx="4653">
                  <c:v>-0.24758075342728111</c:v>
                </c:pt>
                <c:pt idx="4654">
                  <c:v>-9.7598881832218343</c:v>
                </c:pt>
                <c:pt idx="4655">
                  <c:v>0</c:v>
                </c:pt>
                <c:pt idx="4656">
                  <c:v>0.22826898767311735</c:v>
                </c:pt>
                <c:pt idx="4657">
                  <c:v>-5.5343033843775251E-2</c:v>
                </c:pt>
                <c:pt idx="4658">
                  <c:v>-10.229219383469125</c:v>
                </c:pt>
                <c:pt idx="4659">
                  <c:v>0.14265207129220855</c:v>
                </c:pt>
                <c:pt idx="4660">
                  <c:v>-10.229219383469125</c:v>
                </c:pt>
                <c:pt idx="4661">
                  <c:v>2.320306177863372</c:v>
                </c:pt>
                <c:pt idx="4662">
                  <c:v>-0.60572106088795341</c:v>
                </c:pt>
                <c:pt idx="4663">
                  <c:v>8.6450579349844769</c:v>
                </c:pt>
                <c:pt idx="4664">
                  <c:v>1.4899821686500487</c:v>
                </c:pt>
                <c:pt idx="4665">
                  <c:v>-11.626599575078584</c:v>
                </c:pt>
                <c:pt idx="4666">
                  <c:v>-5.9122240399115586</c:v>
                </c:pt>
                <c:pt idx="4667">
                  <c:v>-7.0660891904577721</c:v>
                </c:pt>
                <c:pt idx="4668">
                  <c:v>-2.345897282398891E-2</c:v>
                </c:pt>
                <c:pt idx="4669">
                  <c:v>0.34577483684172999</c:v>
                </c:pt>
                <c:pt idx="4670">
                  <c:v>8.3980310739731543</c:v>
                </c:pt>
                <c:pt idx="4671">
                  <c:v>-0.73677328610928428</c:v>
                </c:pt>
                <c:pt idx="4672">
                  <c:v>0.1665264249804474</c:v>
                </c:pt>
                <c:pt idx="4673">
                  <c:v>-0.25218702359680134</c:v>
                </c:pt>
                <c:pt idx="4674">
                  <c:v>2.7983661388303496</c:v>
                </c:pt>
                <c:pt idx="4675">
                  <c:v>-0.71822903158462026</c:v>
                </c:pt>
                <c:pt idx="4676">
                  <c:v>-1.2017452097530888E-3</c:v>
                </c:pt>
                <c:pt idx="4677">
                  <c:v>2.0276168333082873</c:v>
                </c:pt>
                <c:pt idx="4678">
                  <c:v>0.28509132670699083</c:v>
                </c:pt>
                <c:pt idx="4679">
                  <c:v>0.15041684255309881</c:v>
                </c:pt>
                <c:pt idx="4680">
                  <c:v>-0.58481225911301327</c:v>
                </c:pt>
                <c:pt idx="4681">
                  <c:v>10.703038388986418</c:v>
                </c:pt>
                <c:pt idx="4682">
                  <c:v>8.5729874025883737E-2</c:v>
                </c:pt>
                <c:pt idx="4683">
                  <c:v>0.79354912253257348</c:v>
                </c:pt>
                <c:pt idx="4684">
                  <c:v>1.3219280948873624</c:v>
                </c:pt>
                <c:pt idx="4685">
                  <c:v>0.78798959719067307</c:v>
                </c:pt>
                <c:pt idx="4686">
                  <c:v>-8.3822637581148367</c:v>
                </c:pt>
                <c:pt idx="4687">
                  <c:v>1.343399625190187</c:v>
                </c:pt>
                <c:pt idx="4688">
                  <c:v>0.5275122285372561</c:v>
                </c:pt>
                <c:pt idx="4689">
                  <c:v>5.6631107468546702</c:v>
                </c:pt>
                <c:pt idx="4690">
                  <c:v>-0.7428421605028751</c:v>
                </c:pt>
                <c:pt idx="4691">
                  <c:v>-3.1906982619116451</c:v>
                </c:pt>
                <c:pt idx="4692">
                  <c:v>1</c:v>
                </c:pt>
                <c:pt idx="4693">
                  <c:v>0.31213759169455307</c:v>
                </c:pt>
                <c:pt idx="4694">
                  <c:v>0.52724700286486881</c:v>
                </c:pt>
                <c:pt idx="4695">
                  <c:v>-0.7696697592389119</c:v>
                </c:pt>
                <c:pt idx="4696">
                  <c:v>-3.0373649043518702E-2</c:v>
                </c:pt>
                <c:pt idx="4697">
                  <c:v>0.70454411647382886</c:v>
                </c:pt>
                <c:pt idx="4698">
                  <c:v>0.28010791919273548</c:v>
                </c:pt>
                <c:pt idx="4699">
                  <c:v>0.65207669657969314</c:v>
                </c:pt>
                <c:pt idx="4700">
                  <c:v>-0.9434164716336324</c:v>
                </c:pt>
                <c:pt idx="4701">
                  <c:v>15.647617692755032</c:v>
                </c:pt>
                <c:pt idx="4702">
                  <c:v>0.16505924627049651</c:v>
                </c:pt>
                <c:pt idx="4703">
                  <c:v>0.64732838168152951</c:v>
                </c:pt>
                <c:pt idx="4704">
                  <c:v>-9.7604427459966399</c:v>
                </c:pt>
                <c:pt idx="4705">
                  <c:v>3.872148596681336</c:v>
                </c:pt>
                <c:pt idx="4706">
                  <c:v>10.866763767353351</c:v>
                </c:pt>
                <c:pt idx="4707">
                  <c:v>-10.583082767502933</c:v>
                </c:pt>
                <c:pt idx="4708">
                  <c:v>1.5706072077440862</c:v>
                </c:pt>
                <c:pt idx="4709">
                  <c:v>-9.9467021189870108E-2</c:v>
                </c:pt>
                <c:pt idx="4710">
                  <c:v>-9.7847323398144712E-2</c:v>
                </c:pt>
                <c:pt idx="4711">
                  <c:v>0.70499320442792623</c:v>
                </c:pt>
                <c:pt idx="4712">
                  <c:v>1.8246070862793693</c:v>
                </c:pt>
                <c:pt idx="4713">
                  <c:v>5.0626073069967831E-2</c:v>
                </c:pt>
                <c:pt idx="4714">
                  <c:v>1.4450763256602273</c:v>
                </c:pt>
                <c:pt idx="4715">
                  <c:v>0.12101540096136615</c:v>
                </c:pt>
                <c:pt idx="4716">
                  <c:v>-0.19264507794239571</c:v>
                </c:pt>
                <c:pt idx="4717">
                  <c:v>-7.876314629995404E-2</c:v>
                </c:pt>
                <c:pt idx="4718">
                  <c:v>12.416533660199583</c:v>
                </c:pt>
                <c:pt idx="4719">
                  <c:v>-6.183925381786274E-2</c:v>
                </c:pt>
                <c:pt idx="4720">
                  <c:v>-0.66794033273507158</c:v>
                </c:pt>
                <c:pt idx="4721">
                  <c:v>-1.3268103162671085</c:v>
                </c:pt>
                <c:pt idx="4722">
                  <c:v>1.3200064228871027</c:v>
                </c:pt>
                <c:pt idx="4723">
                  <c:v>-0.11648574248085181</c:v>
                </c:pt>
                <c:pt idx="4724">
                  <c:v>0.26279417686964074</c:v>
                </c:pt>
                <c:pt idx="4725">
                  <c:v>-0.52606881166758745</c:v>
                </c:pt>
                <c:pt idx="4726">
                  <c:v>0.76702282802238586</c:v>
                </c:pt>
                <c:pt idx="4727">
                  <c:v>5.1361313084690538E-2</c:v>
                </c:pt>
                <c:pt idx="4728">
                  <c:v>5.7561516780804194</c:v>
                </c:pt>
                <c:pt idx="4729">
                  <c:v>0.30598655101834082</c:v>
                </c:pt>
                <c:pt idx="4730">
                  <c:v>-8.8672787397096631</c:v>
                </c:pt>
                <c:pt idx="4731">
                  <c:v>-0.54933859099043503</c:v>
                </c:pt>
                <c:pt idx="4732">
                  <c:v>-2.6943535555388665</c:v>
                </c:pt>
                <c:pt idx="4733">
                  <c:v>-0.13594749802919748</c:v>
                </c:pt>
                <c:pt idx="4734">
                  <c:v>0.84515695476998887</c:v>
                </c:pt>
                <c:pt idx="4735">
                  <c:v>-1.8246596550726046</c:v>
                </c:pt>
                <c:pt idx="4736">
                  <c:v>-16.599999986887656</c:v>
                </c:pt>
                <c:pt idx="4737">
                  <c:v>9.0597950917951025</c:v>
                </c:pt>
                <c:pt idx="4738">
                  <c:v>0.15650448567999095</c:v>
                </c:pt>
                <c:pt idx="4739">
                  <c:v>-4.0840727500070226</c:v>
                </c:pt>
                <c:pt idx="4740">
                  <c:v>0.69564133677461193</c:v>
                </c:pt>
                <c:pt idx="4741">
                  <c:v>0.19264507794239583</c:v>
                </c:pt>
                <c:pt idx="4742">
                  <c:v>-3.1635307747273469</c:v>
                </c:pt>
                <c:pt idx="4743">
                  <c:v>-11.458553087173497</c:v>
                </c:pt>
                <c:pt idx="4744">
                  <c:v>4.254813899028826</c:v>
                </c:pt>
                <c:pt idx="4745">
                  <c:v>0.30718150951817602</c:v>
                </c:pt>
                <c:pt idx="4746">
                  <c:v>-1.8313002785601529</c:v>
                </c:pt>
                <c:pt idx="4747">
                  <c:v>-1.0291463456595165</c:v>
                </c:pt>
                <c:pt idx="4748">
                  <c:v>-3.5718089529538393</c:v>
                </c:pt>
                <c:pt idx="4749">
                  <c:v>-8.8672787397096631</c:v>
                </c:pt>
                <c:pt idx="4750">
                  <c:v>-7.2891805580996847</c:v>
                </c:pt>
                <c:pt idx="4751">
                  <c:v>2.5805622074305785</c:v>
                </c:pt>
                <c:pt idx="4752">
                  <c:v>12.268444530784098</c:v>
                </c:pt>
                <c:pt idx="4753">
                  <c:v>0.95217147490938481</c:v>
                </c:pt>
                <c:pt idx="4754">
                  <c:v>-0.46777896135081715</c:v>
                </c:pt>
                <c:pt idx="4755">
                  <c:v>-1.8658850744982152</c:v>
                </c:pt>
                <c:pt idx="4756">
                  <c:v>1.962880674893263E-2</c:v>
                </c:pt>
                <c:pt idx="4757">
                  <c:v>3.4839848529963358</c:v>
                </c:pt>
                <c:pt idx="4758">
                  <c:v>-3.9022498998888193</c:v>
                </c:pt>
                <c:pt idx="4759">
                  <c:v>10.451211111832329</c:v>
                </c:pt>
                <c:pt idx="4760">
                  <c:v>0.64597765870185675</c:v>
                </c:pt>
                <c:pt idx="4761">
                  <c:v>0.36074734377789058</c:v>
                </c:pt>
                <c:pt idx="4762">
                  <c:v>-8.0606959316875546</c:v>
                </c:pt>
                <c:pt idx="4763">
                  <c:v>-16.201007129948373</c:v>
                </c:pt>
                <c:pt idx="4764">
                  <c:v>-6.2336671314919032</c:v>
                </c:pt>
                <c:pt idx="4765">
                  <c:v>-5.7548875021634682</c:v>
                </c:pt>
                <c:pt idx="4766">
                  <c:v>0.74919189649946583</c:v>
                </c:pt>
                <c:pt idx="4767">
                  <c:v>9.2778135880106499E-3</c:v>
                </c:pt>
                <c:pt idx="4768">
                  <c:v>-1.4141743852591491</c:v>
                </c:pt>
                <c:pt idx="4769">
                  <c:v>-8.6462586799900301</c:v>
                </c:pt>
                <c:pt idx="4770">
                  <c:v>-8.3837042924740537</c:v>
                </c:pt>
                <c:pt idx="4771">
                  <c:v>-0.86402233048102539</c:v>
                </c:pt>
                <c:pt idx="4772">
                  <c:v>0.99963946143986082</c:v>
                </c:pt>
                <c:pt idx="4773">
                  <c:v>0.24785634831638453</c:v>
                </c:pt>
                <c:pt idx="4774">
                  <c:v>-11.268736919579066</c:v>
                </c:pt>
                <c:pt idx="4775">
                  <c:v>0.83422152791028603</c:v>
                </c:pt>
                <c:pt idx="4776">
                  <c:v>7.3883347939570423E-2</c:v>
                </c:pt>
                <c:pt idx="4777">
                  <c:v>-12.344295907915818</c:v>
                </c:pt>
                <c:pt idx="4778">
                  <c:v>-1.2353955745081382</c:v>
                </c:pt>
                <c:pt idx="4779">
                  <c:v>-0.5346186554191229</c:v>
                </c:pt>
                <c:pt idx="4780">
                  <c:v>-0.27359780692165597</c:v>
                </c:pt>
                <c:pt idx="4781">
                  <c:v>-0.35742677610874862</c:v>
                </c:pt>
                <c:pt idx="4782">
                  <c:v>0.57001215925518478</c:v>
                </c:pt>
                <c:pt idx="4783">
                  <c:v>-0.30256277002043103</c:v>
                </c:pt>
                <c:pt idx="4784">
                  <c:v>-0.27359780692165597</c:v>
                </c:pt>
                <c:pt idx="4785">
                  <c:v>3.0802673398461358</c:v>
                </c:pt>
                <c:pt idx="4786">
                  <c:v>1.3262282323209884</c:v>
                </c:pt>
                <c:pt idx="4787">
                  <c:v>-0.35693454471527575</c:v>
                </c:pt>
                <c:pt idx="4788">
                  <c:v>-1.9993992525247821</c:v>
                </c:pt>
                <c:pt idx="4789">
                  <c:v>13.766252821134451</c:v>
                </c:pt>
                <c:pt idx="4790">
                  <c:v>-7.0660891904577721</c:v>
                </c:pt>
                <c:pt idx="4791">
                  <c:v>-7.0660891904577721</c:v>
                </c:pt>
                <c:pt idx="4792">
                  <c:v>-7.8244284354165456</c:v>
                </c:pt>
                <c:pt idx="4793">
                  <c:v>-7.5468944598876373</c:v>
                </c:pt>
                <c:pt idx="4794">
                  <c:v>17.155615431175654</c:v>
                </c:pt>
                <c:pt idx="4795">
                  <c:v>17.155615431175654</c:v>
                </c:pt>
                <c:pt idx="4796">
                  <c:v>17.155615431175654</c:v>
                </c:pt>
                <c:pt idx="4797">
                  <c:v>0.96336685339007655</c:v>
                </c:pt>
                <c:pt idx="4798">
                  <c:v>3.1402603183498239</c:v>
                </c:pt>
                <c:pt idx="4799">
                  <c:v>-5.9228321394775394</c:v>
                </c:pt>
                <c:pt idx="4800">
                  <c:v>-0.49839324577432331</c:v>
                </c:pt>
                <c:pt idx="4801">
                  <c:v>0.61005348168398654</c:v>
                </c:pt>
                <c:pt idx="4802">
                  <c:v>-9.0606959316875546</c:v>
                </c:pt>
                <c:pt idx="4803">
                  <c:v>-0.68543529352612409</c:v>
                </c:pt>
                <c:pt idx="4804">
                  <c:v>2.5891533132023657E-2</c:v>
                </c:pt>
                <c:pt idx="4805">
                  <c:v>-0.15005547918923776</c:v>
                </c:pt>
                <c:pt idx="4806">
                  <c:v>-0.8513727614418608</c:v>
                </c:pt>
                <c:pt idx="4807">
                  <c:v>1.1182840179957092</c:v>
                </c:pt>
                <c:pt idx="4808">
                  <c:v>2.1627295000381084</c:v>
                </c:pt>
                <c:pt idx="4809">
                  <c:v>-0.546913892871977</c:v>
                </c:pt>
                <c:pt idx="4810">
                  <c:v>9.4122177364550016E-2</c:v>
                </c:pt>
                <c:pt idx="4811">
                  <c:v>0.30292713295730639</c:v>
                </c:pt>
                <c:pt idx="4812">
                  <c:v>0.25677541536211118</c:v>
                </c:pt>
                <c:pt idx="4813">
                  <c:v>0.38598146599476074</c:v>
                </c:pt>
                <c:pt idx="4814">
                  <c:v>4.2438172683816733</c:v>
                </c:pt>
                <c:pt idx="4815">
                  <c:v>0.3318307864799474</c:v>
                </c:pt>
                <c:pt idx="4816">
                  <c:v>7.0660891904577721</c:v>
                </c:pt>
                <c:pt idx="4817">
                  <c:v>-10.059344460824425</c:v>
                </c:pt>
                <c:pt idx="4818">
                  <c:v>-11.188382790570113</c:v>
                </c:pt>
                <c:pt idx="4819">
                  <c:v>-2.1888458633395409</c:v>
                </c:pt>
                <c:pt idx="4820">
                  <c:v>6.0732489820306386</c:v>
                </c:pt>
                <c:pt idx="4821">
                  <c:v>-0.11321061044799095</c:v>
                </c:pt>
                <c:pt idx="4822">
                  <c:v>-0.25244452297344</c:v>
                </c:pt>
                <c:pt idx="4823">
                  <c:v>-0.25244452297344</c:v>
                </c:pt>
                <c:pt idx="4824">
                  <c:v>-24.19008751916078</c:v>
                </c:pt>
                <c:pt idx="4825">
                  <c:v>-0.41912775703295607</c:v>
                </c:pt>
                <c:pt idx="4826">
                  <c:v>-10.381182412624446</c:v>
                </c:pt>
                <c:pt idx="4827">
                  <c:v>-0.43269814595840972</c:v>
                </c:pt>
                <c:pt idx="4828">
                  <c:v>-0.43269814595840972</c:v>
                </c:pt>
                <c:pt idx="4829">
                  <c:v>-0.34007544159762154</c:v>
                </c:pt>
                <c:pt idx="4830">
                  <c:v>1.7175143808132232E-2</c:v>
                </c:pt>
                <c:pt idx="4831">
                  <c:v>-0.2479275134435856</c:v>
                </c:pt>
                <c:pt idx="4832">
                  <c:v>0.12553088208385912</c:v>
                </c:pt>
                <c:pt idx="4833">
                  <c:v>-12.965904504239749</c:v>
                </c:pt>
                <c:pt idx="4834">
                  <c:v>0.58316025808717065</c:v>
                </c:pt>
                <c:pt idx="4835">
                  <c:v>0.12059014081358838</c:v>
                </c:pt>
                <c:pt idx="4836">
                  <c:v>2.6231541573179768E-2</c:v>
                </c:pt>
                <c:pt idx="4837">
                  <c:v>3.8338781851019825</c:v>
                </c:pt>
                <c:pt idx="4838">
                  <c:v>1.2487100982422104</c:v>
                </c:pt>
                <c:pt idx="4839">
                  <c:v>0.76867445389354438</c:v>
                </c:pt>
                <c:pt idx="4840">
                  <c:v>-1.2535716431985597</c:v>
                </c:pt>
                <c:pt idx="4841">
                  <c:v>0.42057568282027391</c:v>
                </c:pt>
                <c:pt idx="4842">
                  <c:v>1.3810901673555063</c:v>
                </c:pt>
                <c:pt idx="4843">
                  <c:v>8.2605275502232196</c:v>
                </c:pt>
                <c:pt idx="4844">
                  <c:v>-0.93859945533585676</c:v>
                </c:pt>
                <c:pt idx="4845">
                  <c:v>0.22826898767311757</c:v>
                </c:pt>
                <c:pt idx="4846">
                  <c:v>5.5647846187835261</c:v>
                </c:pt>
                <c:pt idx="4847">
                  <c:v>-7.1154772174199357</c:v>
                </c:pt>
                <c:pt idx="4848">
                  <c:v>-0.24392558288608923</c:v>
                </c:pt>
                <c:pt idx="4849">
                  <c:v>0.46065817119291136</c:v>
                </c:pt>
                <c:pt idx="4850">
                  <c:v>-0.35954238668714</c:v>
                </c:pt>
                <c:pt idx="4851">
                  <c:v>10.644156719937438</c:v>
                </c:pt>
                <c:pt idx="4852">
                  <c:v>-1.8073549220576035</c:v>
                </c:pt>
                <c:pt idx="4853">
                  <c:v>0.13358315437859219</c:v>
                </c:pt>
                <c:pt idx="4854">
                  <c:v>0.16837388308959408</c:v>
                </c:pt>
                <c:pt idx="4855">
                  <c:v>-0.4336531774461907</c:v>
                </c:pt>
                <c:pt idx="4856">
                  <c:v>-8.6462586799900301</c:v>
                </c:pt>
                <c:pt idx="4857">
                  <c:v>-0.83650126771712052</c:v>
                </c:pt>
                <c:pt idx="4858">
                  <c:v>5.08746284125034</c:v>
                </c:pt>
                <c:pt idx="4859">
                  <c:v>-4.4658033074490122</c:v>
                </c:pt>
                <c:pt idx="4860">
                  <c:v>-0.11783649029385813</c:v>
                </c:pt>
                <c:pt idx="4861">
                  <c:v>6.4130337419715869E-2</c:v>
                </c:pt>
                <c:pt idx="4862">
                  <c:v>3.0373649043518695E-2</c:v>
                </c:pt>
                <c:pt idx="4863">
                  <c:v>0.15200309344504975</c:v>
                </c:pt>
                <c:pt idx="4864">
                  <c:v>1.7441610955704101</c:v>
                </c:pt>
                <c:pt idx="4865">
                  <c:v>0.45943161863729709</c:v>
                </c:pt>
                <c:pt idx="4866">
                  <c:v>8.3822637581148367</c:v>
                </c:pt>
                <c:pt idx="4867">
                  <c:v>10.703038388986418</c:v>
                </c:pt>
                <c:pt idx="4868">
                  <c:v>-9.5183253076908674</c:v>
                </c:pt>
                <c:pt idx="4869">
                  <c:v>0.75899190049620513</c:v>
                </c:pt>
                <c:pt idx="4870">
                  <c:v>9.229619965185119</c:v>
                </c:pt>
                <c:pt idx="4871">
                  <c:v>-6.0882242147022689E-2</c:v>
                </c:pt>
                <c:pt idx="4872">
                  <c:v>-10.381182412624446</c:v>
                </c:pt>
                <c:pt idx="4873">
                  <c:v>-1.3115861506659032</c:v>
                </c:pt>
                <c:pt idx="4874">
                  <c:v>-0.19264507794239591</c:v>
                </c:pt>
                <c:pt idx="4875">
                  <c:v>-0.67807190511263737</c:v>
                </c:pt>
                <c:pt idx="4876">
                  <c:v>8.1632303488683053</c:v>
                </c:pt>
                <c:pt idx="4877">
                  <c:v>0.3959286763311391</c:v>
                </c:pt>
                <c:pt idx="4878">
                  <c:v>-9.5196362528432132</c:v>
                </c:pt>
                <c:pt idx="4879">
                  <c:v>-1.3433541661227308</c:v>
                </c:pt>
                <c:pt idx="4880">
                  <c:v>10.229219383469125</c:v>
                </c:pt>
                <c:pt idx="4881">
                  <c:v>-10.229219383469125</c:v>
                </c:pt>
                <c:pt idx="4882">
                  <c:v>0.54458303920531692</c:v>
                </c:pt>
                <c:pt idx="4883">
                  <c:v>0.92911651384349025</c:v>
                </c:pt>
                <c:pt idx="4884">
                  <c:v>0</c:v>
                </c:pt>
                <c:pt idx="4885">
                  <c:v>7.0660891904577721</c:v>
                </c:pt>
                <c:pt idx="4886">
                  <c:v>9.9662651028771325</c:v>
                </c:pt>
                <c:pt idx="4887">
                  <c:v>-8.0624959257337636</c:v>
                </c:pt>
                <c:pt idx="4888">
                  <c:v>11.58276924038209</c:v>
                </c:pt>
                <c:pt idx="4889">
                  <c:v>0.19033121210414936</c:v>
                </c:pt>
                <c:pt idx="4890">
                  <c:v>5.3457748368417297</c:v>
                </c:pt>
                <c:pt idx="4891">
                  <c:v>-12.534789211480268</c:v>
                </c:pt>
                <c:pt idx="4892">
                  <c:v>-0.15200309344504978</c:v>
                </c:pt>
                <c:pt idx="4893">
                  <c:v>3.2672686570549376</c:v>
                </c:pt>
                <c:pt idx="4894">
                  <c:v>6.4320980966856359E-2</c:v>
                </c:pt>
                <c:pt idx="4895">
                  <c:v>4.9243519019849351E-2</c:v>
                </c:pt>
                <c:pt idx="4896">
                  <c:v>-0.30086647935953253</c:v>
                </c:pt>
                <c:pt idx="4897">
                  <c:v>-1.3669295369409089</c:v>
                </c:pt>
                <c:pt idx="4898">
                  <c:v>-0.13430109171159088</c:v>
                </c:pt>
                <c:pt idx="4899">
                  <c:v>1.6021302698838416</c:v>
                </c:pt>
                <c:pt idx="4900">
                  <c:v>1.4878389420713104E-2</c:v>
                </c:pt>
                <c:pt idx="4901">
                  <c:v>-6.6495411786906586E-2</c:v>
                </c:pt>
                <c:pt idx="4902">
                  <c:v>-0.16196747966339306</c:v>
                </c:pt>
                <c:pt idx="4903">
                  <c:v>0.9341354317994004</c:v>
                </c:pt>
                <c:pt idx="4904">
                  <c:v>0.5573580393265547</c:v>
                </c:pt>
                <c:pt idx="4905">
                  <c:v>13.628825226704336</c:v>
                </c:pt>
                <c:pt idx="4906">
                  <c:v>6.0732489820306386</c:v>
                </c:pt>
                <c:pt idx="4907">
                  <c:v>9.6444571875092606</c:v>
                </c:pt>
                <c:pt idx="4908">
                  <c:v>-6.0732489820306386</c:v>
                </c:pt>
                <c:pt idx="4909">
                  <c:v>-9.8403704060994329E-2</c:v>
                </c:pt>
                <c:pt idx="4910">
                  <c:v>-0.12997678711505103</c:v>
                </c:pt>
                <c:pt idx="4911">
                  <c:v>-3.1670187278477584E-2</c:v>
                </c:pt>
                <c:pt idx="4912">
                  <c:v>-0.16349873228287951</c:v>
                </c:pt>
                <c:pt idx="4913">
                  <c:v>7.450021609496589E-2</c:v>
                </c:pt>
                <c:pt idx="4914">
                  <c:v>-0.40408152985044771</c:v>
                </c:pt>
                <c:pt idx="4915">
                  <c:v>-0.40408152985044771</c:v>
                </c:pt>
                <c:pt idx="4916">
                  <c:v>-0.40408152985044771</c:v>
                </c:pt>
                <c:pt idx="4917">
                  <c:v>-0.40408152985044771</c:v>
                </c:pt>
                <c:pt idx="4918">
                  <c:v>-0.40408152985044771</c:v>
                </c:pt>
                <c:pt idx="4919">
                  <c:v>-0.40408152985044771</c:v>
                </c:pt>
                <c:pt idx="4920">
                  <c:v>-0.40408152985044771</c:v>
                </c:pt>
                <c:pt idx="4921">
                  <c:v>-0.40408152985044771</c:v>
                </c:pt>
                <c:pt idx="4922">
                  <c:v>-0.40408152985044771</c:v>
                </c:pt>
                <c:pt idx="4923">
                  <c:v>-0.53818498879403842</c:v>
                </c:pt>
                <c:pt idx="4924">
                  <c:v>-0.40408152985044771</c:v>
                </c:pt>
                <c:pt idx="4925">
                  <c:v>-0.40408152985044771</c:v>
                </c:pt>
                <c:pt idx="4926">
                  <c:v>-0.40408152985044771</c:v>
                </c:pt>
                <c:pt idx="4927">
                  <c:v>22.145693581960778</c:v>
                </c:pt>
                <c:pt idx="4928">
                  <c:v>0.89071913999732655</c:v>
                </c:pt>
                <c:pt idx="4929">
                  <c:v>0.89591245570502143</c:v>
                </c:pt>
                <c:pt idx="4930">
                  <c:v>0.89591245570502143</c:v>
                </c:pt>
                <c:pt idx="4931">
                  <c:v>0.89071913999732655</c:v>
                </c:pt>
                <c:pt idx="4932">
                  <c:v>0.89591245570502143</c:v>
                </c:pt>
                <c:pt idx="4933">
                  <c:v>0.89591245570502143</c:v>
                </c:pt>
                <c:pt idx="4934">
                  <c:v>0.89071913999732655</c:v>
                </c:pt>
                <c:pt idx="4935">
                  <c:v>0.89071913999732655</c:v>
                </c:pt>
                <c:pt idx="4936">
                  <c:v>0.89071913999732655</c:v>
                </c:pt>
                <c:pt idx="4937">
                  <c:v>0.89591245570502143</c:v>
                </c:pt>
                <c:pt idx="4938">
                  <c:v>0.89071913999732655</c:v>
                </c:pt>
                <c:pt idx="4939">
                  <c:v>0.88889856707169634</c:v>
                </c:pt>
                <c:pt idx="4940">
                  <c:v>0.88889856707169634</c:v>
                </c:pt>
                <c:pt idx="4941">
                  <c:v>0.88889856707169634</c:v>
                </c:pt>
                <c:pt idx="4942">
                  <c:v>9.5789058130626423E-2</c:v>
                </c:pt>
                <c:pt idx="4943">
                  <c:v>9.5789058130626423E-2</c:v>
                </c:pt>
                <c:pt idx="4944">
                  <c:v>9.5789058130626423E-2</c:v>
                </c:pt>
                <c:pt idx="4945">
                  <c:v>9.5789058130626423E-2</c:v>
                </c:pt>
                <c:pt idx="4946">
                  <c:v>9.5789058130626423E-2</c:v>
                </c:pt>
                <c:pt idx="4947">
                  <c:v>9.5789058130626423E-2</c:v>
                </c:pt>
                <c:pt idx="4948">
                  <c:v>9.5789058130626423E-2</c:v>
                </c:pt>
                <c:pt idx="4949">
                  <c:v>9.5789058130626423E-2</c:v>
                </c:pt>
                <c:pt idx="4950">
                  <c:v>9.5789058130626423E-2</c:v>
                </c:pt>
                <c:pt idx="4951">
                  <c:v>-2.1297922082123031E-2</c:v>
                </c:pt>
                <c:pt idx="4952">
                  <c:v>-2.1297922082123031E-2</c:v>
                </c:pt>
                <c:pt idx="4953">
                  <c:v>-2.1297922082123031E-2</c:v>
                </c:pt>
                <c:pt idx="4954">
                  <c:v>-2.1297922082123031E-2</c:v>
                </c:pt>
                <c:pt idx="4955">
                  <c:v>-2.1297922082123031E-2</c:v>
                </c:pt>
                <c:pt idx="4956">
                  <c:v>-2.1297922082123031E-2</c:v>
                </c:pt>
                <c:pt idx="4957">
                  <c:v>-2.1297922082123031E-2</c:v>
                </c:pt>
                <c:pt idx="4958">
                  <c:v>-2.1297922082123031E-2</c:v>
                </c:pt>
                <c:pt idx="4959">
                  <c:v>-2.1297922082123031E-2</c:v>
                </c:pt>
                <c:pt idx="4960">
                  <c:v>-2.1297922082123031E-2</c:v>
                </c:pt>
                <c:pt idx="4961">
                  <c:v>-2.1297922082123031E-2</c:v>
                </c:pt>
                <c:pt idx="4962">
                  <c:v>-0.5346186554191229</c:v>
                </c:pt>
                <c:pt idx="4963">
                  <c:v>-0.5346186554191229</c:v>
                </c:pt>
                <c:pt idx="4964">
                  <c:v>-0.44925981358000605</c:v>
                </c:pt>
                <c:pt idx="4965">
                  <c:v>-0.5346186554191229</c:v>
                </c:pt>
                <c:pt idx="4966">
                  <c:v>0.89591245570502143</c:v>
                </c:pt>
                <c:pt idx="4967">
                  <c:v>9.5789058130626423E-2</c:v>
                </c:pt>
                <c:pt idx="4968">
                  <c:v>9.5789058130626423E-2</c:v>
                </c:pt>
                <c:pt idx="4969">
                  <c:v>9.5789058130626423E-2</c:v>
                </c:pt>
                <c:pt idx="4970">
                  <c:v>-2.1297922082123031E-2</c:v>
                </c:pt>
                <c:pt idx="4971">
                  <c:v>-0.40408152985044771</c:v>
                </c:pt>
                <c:pt idx="4972">
                  <c:v>0.94491574222093377</c:v>
                </c:pt>
                <c:pt idx="4973">
                  <c:v>0.94379442082346965</c:v>
                </c:pt>
                <c:pt idx="4974">
                  <c:v>-2.1297922082123031E-2</c:v>
                </c:pt>
                <c:pt idx="4975">
                  <c:v>13.362674437230673</c:v>
                </c:pt>
                <c:pt idx="4976">
                  <c:v>-6.5627360362465632</c:v>
                </c:pt>
                <c:pt idx="4977">
                  <c:v>-0.51798380099241026</c:v>
                </c:pt>
                <c:pt idx="4978">
                  <c:v>0.91635999489430353</c:v>
                </c:pt>
                <c:pt idx="4979">
                  <c:v>0.32192809488736235</c:v>
                </c:pt>
                <c:pt idx="4980">
                  <c:v>2.2472159265092988</c:v>
                </c:pt>
                <c:pt idx="4981">
                  <c:v>1.4329594072761063</c:v>
                </c:pt>
                <c:pt idx="4982">
                  <c:v>0.93490497177811505</c:v>
                </c:pt>
                <c:pt idx="4983">
                  <c:v>-9.0140274153209055E-4</c:v>
                </c:pt>
                <c:pt idx="4984">
                  <c:v>14.103287808412022</c:v>
                </c:pt>
                <c:pt idx="4985">
                  <c:v>2.4150374992788439</c:v>
                </c:pt>
                <c:pt idx="4986">
                  <c:v>-5.4447784022376294E-2</c:v>
                </c:pt>
                <c:pt idx="4987">
                  <c:v>-7.8002512001272881E-2</c:v>
                </c:pt>
                <c:pt idx="4988">
                  <c:v>-0.21056698593965814</c:v>
                </c:pt>
                <c:pt idx="4989">
                  <c:v>-10.059344460824425</c:v>
                </c:pt>
                <c:pt idx="4990">
                  <c:v>-1.3059022248038097</c:v>
                </c:pt>
                <c:pt idx="4991">
                  <c:v>-0.11417101991931113</c:v>
                </c:pt>
                <c:pt idx="4992">
                  <c:v>9.8180393938903307E-2</c:v>
                </c:pt>
                <c:pt idx="4993">
                  <c:v>-12.228918874172939</c:v>
                </c:pt>
                <c:pt idx="4994">
                  <c:v>7.8683081332894664</c:v>
                </c:pt>
                <c:pt idx="4995">
                  <c:v>2.0842848642529215</c:v>
                </c:pt>
                <c:pt idx="4996">
                  <c:v>-8.5929935167442455</c:v>
                </c:pt>
                <c:pt idx="4997">
                  <c:v>0.30916886417202083</c:v>
                </c:pt>
                <c:pt idx="4998">
                  <c:v>0</c:v>
                </c:pt>
                <c:pt idx="4999">
                  <c:v>-8.0624959257337636</c:v>
                </c:pt>
                <c:pt idx="5000">
                  <c:v>1.3870231231092476</c:v>
                </c:pt>
                <c:pt idx="5001">
                  <c:v>-0.20029865048583156</c:v>
                </c:pt>
                <c:pt idx="5002">
                  <c:v>-9.7847323398144712E-2</c:v>
                </c:pt>
                <c:pt idx="5003">
                  <c:v>0.16992500144231237</c:v>
                </c:pt>
                <c:pt idx="5004">
                  <c:v>0.15832081720152844</c:v>
                </c:pt>
                <c:pt idx="5005">
                  <c:v>4.4753400904548643E-2</c:v>
                </c:pt>
                <c:pt idx="5006">
                  <c:v>0.11265780076946201</c:v>
                </c:pt>
                <c:pt idx="5007">
                  <c:v>-0.17615695515382671</c:v>
                </c:pt>
                <c:pt idx="5008">
                  <c:v>-0.11321061044799077</c:v>
                </c:pt>
                <c:pt idx="5009">
                  <c:v>-0.77795400561704453</c:v>
                </c:pt>
                <c:pt idx="5010">
                  <c:v>-1.5804611084862155</c:v>
                </c:pt>
                <c:pt idx="5011">
                  <c:v>-1.0287589929814236</c:v>
                </c:pt>
                <c:pt idx="5012">
                  <c:v>-0.15403362867242085</c:v>
                </c:pt>
                <c:pt idx="5013">
                  <c:v>-8.3416008187637336E-2</c:v>
                </c:pt>
                <c:pt idx="5014">
                  <c:v>-4.0949628179264286E-2</c:v>
                </c:pt>
                <c:pt idx="5015">
                  <c:v>1.0315355734331066</c:v>
                </c:pt>
                <c:pt idx="5016">
                  <c:v>2.2195746114196196E-2</c:v>
                </c:pt>
                <c:pt idx="5017">
                  <c:v>0.12373536842224515</c:v>
                </c:pt>
                <c:pt idx="5018">
                  <c:v>-9.1010938507483527E-2</c:v>
                </c:pt>
                <c:pt idx="5019">
                  <c:v>-0.83315893119448448</c:v>
                </c:pt>
                <c:pt idx="5020">
                  <c:v>3.5623909730721222E-2</c:v>
                </c:pt>
                <c:pt idx="5021">
                  <c:v>0.10309349296410371</c:v>
                </c:pt>
                <c:pt idx="5022">
                  <c:v>0.66687369850777378</c:v>
                </c:pt>
                <c:pt idx="5023">
                  <c:v>-0.10309349296410361</c:v>
                </c:pt>
                <c:pt idx="5024">
                  <c:v>6.0149503414659717</c:v>
                </c:pt>
                <c:pt idx="5025">
                  <c:v>-0.94286169560645827</c:v>
                </c:pt>
                <c:pt idx="5026">
                  <c:v>-13.101100249174259</c:v>
                </c:pt>
                <c:pt idx="5027">
                  <c:v>0.9558205514314505</c:v>
                </c:pt>
                <c:pt idx="5028">
                  <c:v>0.33119397594571132</c:v>
                </c:pt>
                <c:pt idx="5029">
                  <c:v>11.013555309891467</c:v>
                </c:pt>
                <c:pt idx="5030">
                  <c:v>11.146780789986687</c:v>
                </c:pt>
                <c:pt idx="5031">
                  <c:v>1.3125530606281259</c:v>
                </c:pt>
                <c:pt idx="5032">
                  <c:v>-13.26834705468252</c:v>
                </c:pt>
                <c:pt idx="5033">
                  <c:v>-1.0588936890535687</c:v>
                </c:pt>
                <c:pt idx="5034">
                  <c:v>-0.7451170576345153</c:v>
                </c:pt>
                <c:pt idx="5035">
                  <c:v>0.52466199045334205</c:v>
                </c:pt>
                <c:pt idx="5036">
                  <c:v>0.47427670265352023</c:v>
                </c:pt>
                <c:pt idx="5037">
                  <c:v>0.14336417517117747</c:v>
                </c:pt>
                <c:pt idx="5038">
                  <c:v>15.14104273040744</c:v>
                </c:pt>
                <c:pt idx="5039">
                  <c:v>-10.518653155673389</c:v>
                </c:pt>
                <c:pt idx="5040">
                  <c:v>10.381182412624446</c:v>
                </c:pt>
                <c:pt idx="5041">
                  <c:v>-7.6486571760385464</c:v>
                </c:pt>
                <c:pt idx="5042">
                  <c:v>-1.4125479472531459</c:v>
                </c:pt>
                <c:pt idx="5043">
                  <c:v>7.0660891904577721</c:v>
                </c:pt>
                <c:pt idx="5044">
                  <c:v>-0.11124022453346538</c:v>
                </c:pt>
                <c:pt idx="5045">
                  <c:v>-8.3837042924740537</c:v>
                </c:pt>
                <c:pt idx="5046">
                  <c:v>-1.6968374814608966</c:v>
                </c:pt>
                <c:pt idx="5047">
                  <c:v>0.9976015039514835</c:v>
                </c:pt>
                <c:pt idx="5048">
                  <c:v>-1.8086677014046312E-2</c:v>
                </c:pt>
                <c:pt idx="5049">
                  <c:v>0.36257007938470842</c:v>
                </c:pt>
                <c:pt idx="5050">
                  <c:v>9.5189809291704002</c:v>
                </c:pt>
                <c:pt idx="5051">
                  <c:v>-0.36314205538272032</c:v>
                </c:pt>
                <c:pt idx="5052">
                  <c:v>4.4540869089233506E-2</c:v>
                </c:pt>
                <c:pt idx="5053">
                  <c:v>0.18562990214818736</c:v>
                </c:pt>
                <c:pt idx="5054">
                  <c:v>-0.75336003241687466</c:v>
                </c:pt>
                <c:pt idx="5055">
                  <c:v>-1.5160151470036647</c:v>
                </c:pt>
                <c:pt idx="5056">
                  <c:v>-12.965904504239749</c:v>
                </c:pt>
                <c:pt idx="5057">
                  <c:v>-0.44349756712783356</c:v>
                </c:pt>
                <c:pt idx="5058">
                  <c:v>0</c:v>
                </c:pt>
                <c:pt idx="5059">
                  <c:v>-0.25975927380093305</c:v>
                </c:pt>
                <c:pt idx="5060">
                  <c:v>10.518653155673389</c:v>
                </c:pt>
                <c:pt idx="5061">
                  <c:v>2.9146345659516511E-2</c:v>
                </c:pt>
                <c:pt idx="5062">
                  <c:v>3.5163664546528093</c:v>
                </c:pt>
                <c:pt idx="5063">
                  <c:v>0.23078020682916683</c:v>
                </c:pt>
                <c:pt idx="5064">
                  <c:v>-0.4238077089065761</c:v>
                </c:pt>
                <c:pt idx="5065">
                  <c:v>-6.0732489820306386</c:v>
                </c:pt>
                <c:pt idx="5066">
                  <c:v>9.8667637673533513</c:v>
                </c:pt>
                <c:pt idx="5067">
                  <c:v>0.18966121950357451</c:v>
                </c:pt>
                <c:pt idx="5068">
                  <c:v>0.16578958611568975</c:v>
                </c:pt>
                <c:pt idx="5069">
                  <c:v>-0.14320964209515097</c:v>
                </c:pt>
                <c:pt idx="5070">
                  <c:v>-0.85554491209557226</c:v>
                </c:pt>
                <c:pt idx="5071">
                  <c:v>-0.29956028185890782</c:v>
                </c:pt>
                <c:pt idx="5072">
                  <c:v>0.84212034021828075</c:v>
                </c:pt>
                <c:pt idx="5073">
                  <c:v>0.22222080472518418</c:v>
                </c:pt>
                <c:pt idx="5074">
                  <c:v>9.3360548101905583E-2</c:v>
                </c:pt>
                <c:pt idx="5075">
                  <c:v>9.3360548101905583E-2</c:v>
                </c:pt>
                <c:pt idx="5076">
                  <c:v>-0.25677541536211124</c:v>
                </c:pt>
                <c:pt idx="5077">
                  <c:v>4.9398093739596825E-2</c:v>
                </c:pt>
                <c:pt idx="5078">
                  <c:v>-0.22239242133644782</c:v>
                </c:pt>
                <c:pt idx="5079">
                  <c:v>0.11103131238874395</c:v>
                </c:pt>
                <c:pt idx="5080">
                  <c:v>0.11525480239738944</c:v>
                </c:pt>
                <c:pt idx="5081">
                  <c:v>0.16685085785236331</c:v>
                </c:pt>
                <c:pt idx="5082">
                  <c:v>0.16046467219324612</c:v>
                </c:pt>
                <c:pt idx="5083">
                  <c:v>-4.0970830937044953</c:v>
                </c:pt>
                <c:pt idx="5084">
                  <c:v>-10.45189794595189</c:v>
                </c:pt>
                <c:pt idx="5085">
                  <c:v>-13.965844395703153</c:v>
                </c:pt>
                <c:pt idx="5086">
                  <c:v>0.40439025507933529</c:v>
                </c:pt>
                <c:pt idx="5087">
                  <c:v>0.80643041382930614</c:v>
                </c:pt>
                <c:pt idx="5088">
                  <c:v>9.2168092405230398E-2</c:v>
                </c:pt>
                <c:pt idx="5089">
                  <c:v>8.7933362004922189E-2</c:v>
                </c:pt>
                <c:pt idx="5090">
                  <c:v>0.37304341061421653</c:v>
                </c:pt>
                <c:pt idx="5091">
                  <c:v>0.81855312866246832</c:v>
                </c:pt>
                <c:pt idx="5092">
                  <c:v>1.4544558905774851</c:v>
                </c:pt>
                <c:pt idx="5093">
                  <c:v>-0.33703498727757059</c:v>
                </c:pt>
                <c:pt idx="5094">
                  <c:v>-0.28239973070072483</c:v>
                </c:pt>
                <c:pt idx="5095">
                  <c:v>-9.2304207950923818</c:v>
                </c:pt>
                <c:pt idx="5096">
                  <c:v>10.966024713800364</c:v>
                </c:pt>
                <c:pt idx="5097">
                  <c:v>-0.98037119325106703</c:v>
                </c:pt>
                <c:pt idx="5098">
                  <c:v>0.43269616577535042</c:v>
                </c:pt>
                <c:pt idx="5099">
                  <c:v>13.09237175423641</c:v>
                </c:pt>
                <c:pt idx="5100">
                  <c:v>0.16115479181457995</c:v>
                </c:pt>
                <c:pt idx="5101">
                  <c:v>13.898128976698354</c:v>
                </c:pt>
                <c:pt idx="5102">
                  <c:v>1.1480986389891337</c:v>
                </c:pt>
                <c:pt idx="5103">
                  <c:v>0.58496250072115619</c:v>
                </c:pt>
                <c:pt idx="5104">
                  <c:v>9.5196362528432132</c:v>
                </c:pt>
                <c:pt idx="5105">
                  <c:v>0.48542682717024188</c:v>
                </c:pt>
                <c:pt idx="5106">
                  <c:v>-0.72246602447109132</c:v>
                </c:pt>
                <c:pt idx="5107">
                  <c:v>-0.10645094163064212</c:v>
                </c:pt>
                <c:pt idx="5108">
                  <c:v>-3.1170266786320782</c:v>
                </c:pt>
                <c:pt idx="5109">
                  <c:v>1.1895128068117105</c:v>
                </c:pt>
                <c:pt idx="5110">
                  <c:v>-7.5948853233298627E-2</c:v>
                </c:pt>
                <c:pt idx="5111">
                  <c:v>-0.19854567938208037</c:v>
                </c:pt>
                <c:pt idx="5112">
                  <c:v>4.7112595838119463E-2</c:v>
                </c:pt>
                <c:pt idx="5113">
                  <c:v>0.53730952512974028</c:v>
                </c:pt>
                <c:pt idx="5114">
                  <c:v>-7.4000581443776747E-2</c:v>
                </c:pt>
                <c:pt idx="5115">
                  <c:v>-7.4945222831056597</c:v>
                </c:pt>
                <c:pt idx="5116">
                  <c:v>-1.3773470637602068</c:v>
                </c:pt>
                <c:pt idx="5117">
                  <c:v>-12.916936867972057</c:v>
                </c:pt>
                <c:pt idx="5118">
                  <c:v>-0.21105487740216716</c:v>
                </c:pt>
                <c:pt idx="5119">
                  <c:v>0.3727523539650448</c:v>
                </c:pt>
                <c:pt idx="5120">
                  <c:v>-0.16681909057449082</c:v>
                </c:pt>
                <c:pt idx="5121">
                  <c:v>5.6866255766177785E-3</c:v>
                </c:pt>
                <c:pt idx="5122">
                  <c:v>-0.13299610420026081</c:v>
                </c:pt>
                <c:pt idx="5123">
                  <c:v>9.9874692478779295E-2</c:v>
                </c:pt>
                <c:pt idx="5124">
                  <c:v>0.57228867068604561</c:v>
                </c:pt>
                <c:pt idx="5125">
                  <c:v>-6.3279268355088059</c:v>
                </c:pt>
                <c:pt idx="5126">
                  <c:v>5.3825830424829837</c:v>
                </c:pt>
                <c:pt idx="5127">
                  <c:v>-6.0099773453541267E-4</c:v>
                </c:pt>
                <c:pt idx="5128">
                  <c:v>-11.731319031025064</c:v>
                </c:pt>
                <c:pt idx="5129">
                  <c:v>-0.19406715301159391</c:v>
                </c:pt>
                <c:pt idx="5130">
                  <c:v>-7.0660891904577721</c:v>
                </c:pt>
                <c:pt idx="5131">
                  <c:v>0.33284248909478509</c:v>
                </c:pt>
                <c:pt idx="5132">
                  <c:v>-10.307200809140809</c:v>
                </c:pt>
                <c:pt idx="5133">
                  <c:v>0.73696559416620644</c:v>
                </c:pt>
                <c:pt idx="5134">
                  <c:v>1.4120387556490079</c:v>
                </c:pt>
                <c:pt idx="5135">
                  <c:v>-13.510146020155364</c:v>
                </c:pt>
                <c:pt idx="5136">
                  <c:v>4.7638920441150745</c:v>
                </c:pt>
                <c:pt idx="5137">
                  <c:v>-9.9667457608995313</c:v>
                </c:pt>
                <c:pt idx="5138">
                  <c:v>-3.1323646339674474</c:v>
                </c:pt>
                <c:pt idx="5139">
                  <c:v>-12.613559277788266</c:v>
                </c:pt>
                <c:pt idx="5140">
                  <c:v>-9.5189809291704002</c:v>
                </c:pt>
                <c:pt idx="5141">
                  <c:v>-10.307580315927396</c:v>
                </c:pt>
                <c:pt idx="5142">
                  <c:v>7.6486571760385464</c:v>
                </c:pt>
                <c:pt idx="5143">
                  <c:v>-10.583082767502933</c:v>
                </c:pt>
                <c:pt idx="5144">
                  <c:v>-12.702894141119387</c:v>
                </c:pt>
                <c:pt idx="5145">
                  <c:v>2.6765929761867246</c:v>
                </c:pt>
                <c:pt idx="5146">
                  <c:v>0.98924694370312549</c:v>
                </c:pt>
                <c:pt idx="5147">
                  <c:v>-0.74655164299540444</c:v>
                </c:pt>
                <c:pt idx="5148">
                  <c:v>-0.61681766462580156</c:v>
                </c:pt>
                <c:pt idx="5149">
                  <c:v>-0.31836147986717017</c:v>
                </c:pt>
                <c:pt idx="5150">
                  <c:v>11.059119092544519</c:v>
                </c:pt>
                <c:pt idx="5151">
                  <c:v>8.0588936890535692</c:v>
                </c:pt>
                <c:pt idx="5152">
                  <c:v>2.2175914350726269</c:v>
                </c:pt>
                <c:pt idx="5153">
                  <c:v>0.66343655874424101</c:v>
                </c:pt>
                <c:pt idx="5154">
                  <c:v>7.0080283737559341</c:v>
                </c:pt>
                <c:pt idx="5155">
                  <c:v>7.5935976457257599</c:v>
                </c:pt>
                <c:pt idx="5156">
                  <c:v>-8.8454900509443757</c:v>
                </c:pt>
                <c:pt idx="5157">
                  <c:v>-2.5599937872308249</c:v>
                </c:pt>
                <c:pt idx="5158">
                  <c:v>0.2402519303786223</c:v>
                </c:pt>
                <c:pt idx="5159">
                  <c:v>-11.866506212226202</c:v>
                </c:pt>
                <c:pt idx="5160">
                  <c:v>-6.0732489820306386</c:v>
                </c:pt>
                <c:pt idx="5161">
                  <c:v>2.9843305437341168</c:v>
                </c:pt>
                <c:pt idx="5162">
                  <c:v>5.7548875021634682</c:v>
                </c:pt>
                <c:pt idx="5163">
                  <c:v>-11.10372492250138</c:v>
                </c:pt>
                <c:pt idx="5164">
                  <c:v>-9.3822637581148367</c:v>
                </c:pt>
                <c:pt idx="5165">
                  <c:v>-7.4945222831056597</c:v>
                </c:pt>
                <c:pt idx="5166">
                  <c:v>0</c:v>
                </c:pt>
                <c:pt idx="5167">
                  <c:v>8.3822637581148367</c:v>
                </c:pt>
                <c:pt idx="5168">
                  <c:v>0.21538903359868547</c:v>
                </c:pt>
                <c:pt idx="5169">
                  <c:v>0.1834461410959313</c:v>
                </c:pt>
                <c:pt idx="5170">
                  <c:v>0.53765678594279975</c:v>
                </c:pt>
                <c:pt idx="5171">
                  <c:v>-0.3061031277256796</c:v>
                </c:pt>
                <c:pt idx="5172">
                  <c:v>6.3237303375213481</c:v>
                </c:pt>
                <c:pt idx="5173">
                  <c:v>-15.501837184902296</c:v>
                </c:pt>
                <c:pt idx="5174">
                  <c:v>8.0393779850743669E-2</c:v>
                </c:pt>
                <c:pt idx="5175">
                  <c:v>4.3725541679573308</c:v>
                </c:pt>
                <c:pt idx="5176">
                  <c:v>-13.324743110494415</c:v>
                </c:pt>
                <c:pt idx="5177">
                  <c:v>0.66742466091312924</c:v>
                </c:pt>
                <c:pt idx="5178">
                  <c:v>7.0660891904577738</c:v>
                </c:pt>
                <c:pt idx="5179">
                  <c:v>-0.60215811598367763</c:v>
                </c:pt>
                <c:pt idx="5180">
                  <c:v>2.263531116129935</c:v>
                </c:pt>
                <c:pt idx="5181">
                  <c:v>0.75843712446903089</c:v>
                </c:pt>
                <c:pt idx="5182">
                  <c:v>-10.059344460824425</c:v>
                </c:pt>
                <c:pt idx="5183">
                  <c:v>1.1225029449808244</c:v>
                </c:pt>
                <c:pt idx="5184">
                  <c:v>10.381182412624446</c:v>
                </c:pt>
                <c:pt idx="5185">
                  <c:v>-9.2304207950923818</c:v>
                </c:pt>
                <c:pt idx="5186">
                  <c:v>8.6450579349844769</c:v>
                </c:pt>
                <c:pt idx="5187">
                  <c:v>-10.059795091795101</c:v>
                </c:pt>
                <c:pt idx="5188">
                  <c:v>-2.0153608219440358</c:v>
                </c:pt>
                <c:pt idx="5189">
                  <c:v>0.92599941855622303</c:v>
                </c:pt>
                <c:pt idx="5190">
                  <c:v>3.1571718130617441</c:v>
                </c:pt>
                <c:pt idx="5191">
                  <c:v>-11.644156719937438</c:v>
                </c:pt>
                <c:pt idx="5192">
                  <c:v>7.0660891904577721</c:v>
                </c:pt>
                <c:pt idx="5193">
                  <c:v>-7.0660891904577721</c:v>
                </c:pt>
                <c:pt idx="5194">
                  <c:v>-9.5189809291704002</c:v>
                </c:pt>
                <c:pt idx="5195">
                  <c:v>0.20586069744655983</c:v>
                </c:pt>
                <c:pt idx="5196">
                  <c:v>-6.6486571760385464</c:v>
                </c:pt>
                <c:pt idx="5197">
                  <c:v>0.79832144789787463</c:v>
                </c:pt>
                <c:pt idx="5198">
                  <c:v>-9.2304207950923818</c:v>
                </c:pt>
                <c:pt idx="5199">
                  <c:v>11.840384550711667</c:v>
                </c:pt>
                <c:pt idx="5200">
                  <c:v>0.95895732252941068</c:v>
                </c:pt>
                <c:pt idx="5201">
                  <c:v>8.0624959257337636</c:v>
                </c:pt>
                <c:pt idx="5202">
                  <c:v>7.0660891904577738</c:v>
                </c:pt>
                <c:pt idx="5203">
                  <c:v>-1.9816723276797457</c:v>
                </c:pt>
                <c:pt idx="5204">
                  <c:v>0.26303440583379406</c:v>
                </c:pt>
                <c:pt idx="5205">
                  <c:v>3.6244908649077936</c:v>
                </c:pt>
                <c:pt idx="5206">
                  <c:v>-3.8015375954622903</c:v>
                </c:pt>
                <c:pt idx="5207">
                  <c:v>0.11103131238874366</c:v>
                </c:pt>
                <c:pt idx="5208">
                  <c:v>0.12199052437861024</c:v>
                </c:pt>
                <c:pt idx="5209">
                  <c:v>-0.13124453327825231</c:v>
                </c:pt>
                <c:pt idx="5210">
                  <c:v>-0.731511164074098</c:v>
                </c:pt>
                <c:pt idx="5211">
                  <c:v>0.68721255896910649</c:v>
                </c:pt>
                <c:pt idx="5212">
                  <c:v>-0.16056289823862097</c:v>
                </c:pt>
                <c:pt idx="5213">
                  <c:v>-0.46542778007225744</c:v>
                </c:pt>
                <c:pt idx="5214">
                  <c:v>7.6486571760385464</c:v>
                </c:pt>
                <c:pt idx="5215">
                  <c:v>6.7957384100474957E-2</c:v>
                </c:pt>
                <c:pt idx="5216">
                  <c:v>-0.31667236943586707</c:v>
                </c:pt>
                <c:pt idx="5217">
                  <c:v>-0.76607518279592701</c:v>
                </c:pt>
                <c:pt idx="5218">
                  <c:v>0.18442457113742758</c:v>
                </c:pt>
                <c:pt idx="5219">
                  <c:v>8.6462586799900301</c:v>
                </c:pt>
                <c:pt idx="5220">
                  <c:v>0.17011788800465469</c:v>
                </c:pt>
                <c:pt idx="5221">
                  <c:v>-1.801185154817398</c:v>
                </c:pt>
                <c:pt idx="5222">
                  <c:v>0.43706380560884234</c:v>
                </c:pt>
                <c:pt idx="5223">
                  <c:v>-12.229019050893521</c:v>
                </c:pt>
                <c:pt idx="5224">
                  <c:v>-10.45189794595189</c:v>
                </c:pt>
                <c:pt idx="5225">
                  <c:v>9.5196362528432132</c:v>
                </c:pt>
                <c:pt idx="5226">
                  <c:v>-8.3837042924740537</c:v>
                </c:pt>
                <c:pt idx="5227">
                  <c:v>-8.6450579349844769</c:v>
                </c:pt>
                <c:pt idx="5228">
                  <c:v>-10.518653155673389</c:v>
                </c:pt>
                <c:pt idx="5229">
                  <c:v>1.2593866288186495</c:v>
                </c:pt>
                <c:pt idx="5230">
                  <c:v>0.11831996718876152</c:v>
                </c:pt>
                <c:pt idx="5231">
                  <c:v>-4.2231405131555899</c:v>
                </c:pt>
                <c:pt idx="5232">
                  <c:v>0.56704059272389395</c:v>
                </c:pt>
                <c:pt idx="5233">
                  <c:v>-0.73696559416620622</c:v>
                </c:pt>
                <c:pt idx="5234">
                  <c:v>-0.57754502915867312</c:v>
                </c:pt>
                <c:pt idx="5235">
                  <c:v>-1.8047828139758977</c:v>
                </c:pt>
                <c:pt idx="5236">
                  <c:v>0.43041272516576001</c:v>
                </c:pt>
                <c:pt idx="5237">
                  <c:v>-0.21900978194179566</c:v>
                </c:pt>
                <c:pt idx="5238">
                  <c:v>0</c:v>
                </c:pt>
                <c:pt idx="5239">
                  <c:v>0.63742992061529158</c:v>
                </c:pt>
                <c:pt idx="5240">
                  <c:v>0.22050036199523967</c:v>
                </c:pt>
                <c:pt idx="5241">
                  <c:v>1.5777669993169523</c:v>
                </c:pt>
                <c:pt idx="5242">
                  <c:v>0</c:v>
                </c:pt>
                <c:pt idx="5243">
                  <c:v>-8.4387918525782606</c:v>
                </c:pt>
                <c:pt idx="5244">
                  <c:v>-7.0660891904577721</c:v>
                </c:pt>
                <c:pt idx="5245">
                  <c:v>2.6932621160680448</c:v>
                </c:pt>
                <c:pt idx="5246">
                  <c:v>2.5000736031346436</c:v>
                </c:pt>
                <c:pt idx="5247">
                  <c:v>5.2253126302792321</c:v>
                </c:pt>
                <c:pt idx="5248">
                  <c:v>1.4946695177520575</c:v>
                </c:pt>
                <c:pt idx="5249">
                  <c:v>-8.965784284662087</c:v>
                </c:pt>
                <c:pt idx="5250">
                  <c:v>7.0660891904577738</c:v>
                </c:pt>
                <c:pt idx="5251">
                  <c:v>-9.3822637581148367</c:v>
                </c:pt>
                <c:pt idx="5252">
                  <c:v>0.16992500144231265</c:v>
                </c:pt>
                <c:pt idx="5253">
                  <c:v>-4.2339518271101708</c:v>
                </c:pt>
                <c:pt idx="5254">
                  <c:v>-7.6486571760385464</c:v>
                </c:pt>
                <c:pt idx="5255">
                  <c:v>-0.4892461267307523</c:v>
                </c:pt>
                <c:pt idx="5256">
                  <c:v>-2.3025627700204314</c:v>
                </c:pt>
                <c:pt idx="5257">
                  <c:v>-1.6313868378125083</c:v>
                </c:pt>
                <c:pt idx="5258">
                  <c:v>0.11289405640593335</c:v>
                </c:pt>
                <c:pt idx="5259">
                  <c:v>0.23562824849314185</c:v>
                </c:pt>
                <c:pt idx="5260">
                  <c:v>0.21150410519371157</c:v>
                </c:pt>
                <c:pt idx="5261">
                  <c:v>-0.5501970825604795</c:v>
                </c:pt>
                <c:pt idx="5262">
                  <c:v>-2.8744691179161412</c:v>
                </c:pt>
                <c:pt idx="5263">
                  <c:v>-9.3815429511845849</c:v>
                </c:pt>
                <c:pt idx="5264">
                  <c:v>1.7676816143795213</c:v>
                </c:pt>
                <c:pt idx="5265">
                  <c:v>12.268542000300124</c:v>
                </c:pt>
                <c:pt idx="5266">
                  <c:v>1.6780719051126378</c:v>
                </c:pt>
                <c:pt idx="5267">
                  <c:v>1.6844981742720708</c:v>
                </c:pt>
                <c:pt idx="5268">
                  <c:v>1.5090136474878579</c:v>
                </c:pt>
                <c:pt idx="5269">
                  <c:v>10.644457187509261</c:v>
                </c:pt>
                <c:pt idx="5270">
                  <c:v>15.609650092371691</c:v>
                </c:pt>
                <c:pt idx="5271">
                  <c:v>-1.7369655941662061</c:v>
                </c:pt>
                <c:pt idx="5272">
                  <c:v>-0.44579975304953079</c:v>
                </c:pt>
                <c:pt idx="5273">
                  <c:v>-3.4618455944093545</c:v>
                </c:pt>
                <c:pt idx="5274">
                  <c:v>12.688396028545542</c:v>
                </c:pt>
                <c:pt idx="5275">
                  <c:v>0.6438561897747247</c:v>
                </c:pt>
                <c:pt idx="5276">
                  <c:v>-0.18442457113742708</c:v>
                </c:pt>
                <c:pt idx="5277">
                  <c:v>0.11247472925841236</c:v>
                </c:pt>
                <c:pt idx="5278">
                  <c:v>1.998198507519231</c:v>
                </c:pt>
                <c:pt idx="5279">
                  <c:v>0.89205466748499884</c:v>
                </c:pt>
                <c:pt idx="5280">
                  <c:v>-2.1643316046346097</c:v>
                </c:pt>
                <c:pt idx="5281">
                  <c:v>-4.5510620941028659</c:v>
                </c:pt>
                <c:pt idx="5282">
                  <c:v>9.229619965185119</c:v>
                </c:pt>
                <c:pt idx="5283">
                  <c:v>8.0624959257337636</c:v>
                </c:pt>
                <c:pt idx="5284">
                  <c:v>11.188176705998536</c:v>
                </c:pt>
                <c:pt idx="5285">
                  <c:v>0.53397857200235133</c:v>
                </c:pt>
                <c:pt idx="5286">
                  <c:v>0.36396331468457466</c:v>
                </c:pt>
                <c:pt idx="5287">
                  <c:v>2.8744691179161412</c:v>
                </c:pt>
                <c:pt idx="5288">
                  <c:v>1.873267372706388</c:v>
                </c:pt>
                <c:pt idx="5289">
                  <c:v>-7.0660891904577721</c:v>
                </c:pt>
                <c:pt idx="5290">
                  <c:v>7.98533076892146E-2</c:v>
                </c:pt>
                <c:pt idx="5291">
                  <c:v>0.729352410056331</c:v>
                </c:pt>
                <c:pt idx="5292">
                  <c:v>-0.35391820913179911</c:v>
                </c:pt>
                <c:pt idx="5293">
                  <c:v>0.15526986150959024</c:v>
                </c:pt>
                <c:pt idx="5294">
                  <c:v>10.146780789986687</c:v>
                </c:pt>
                <c:pt idx="5295">
                  <c:v>-0.16794463731407147</c:v>
                </c:pt>
                <c:pt idx="5296">
                  <c:v>-2.4528917387126286</c:v>
                </c:pt>
                <c:pt idx="5297">
                  <c:v>2.4522591225039121</c:v>
                </c:pt>
                <c:pt idx="5298">
                  <c:v>-0.34395440121736137</c:v>
                </c:pt>
                <c:pt idx="5299">
                  <c:v>9.5189809291704002</c:v>
                </c:pt>
                <c:pt idx="5300">
                  <c:v>1.3025627700204307</c:v>
                </c:pt>
                <c:pt idx="5301">
                  <c:v>1.4183578575704554</c:v>
                </c:pt>
                <c:pt idx="5302">
                  <c:v>8.6462586799900301</c:v>
                </c:pt>
                <c:pt idx="5303">
                  <c:v>-0.71958351593796965</c:v>
                </c:pt>
                <c:pt idx="5304">
                  <c:v>-0.7098973509680353</c:v>
                </c:pt>
                <c:pt idx="5305">
                  <c:v>-2.0614358836160216</c:v>
                </c:pt>
                <c:pt idx="5306">
                  <c:v>0.58496250072115619</c:v>
                </c:pt>
                <c:pt idx="5307">
                  <c:v>0.44745897697122117</c:v>
                </c:pt>
                <c:pt idx="5308">
                  <c:v>0.17687776208407918</c:v>
                </c:pt>
                <c:pt idx="5309">
                  <c:v>0.10402306454322829</c:v>
                </c:pt>
                <c:pt idx="5310">
                  <c:v>-1.6218264159654265</c:v>
                </c:pt>
                <c:pt idx="5311">
                  <c:v>-1.0916304754655686</c:v>
                </c:pt>
                <c:pt idx="5312">
                  <c:v>-0.19260215017207716</c:v>
                </c:pt>
                <c:pt idx="5313">
                  <c:v>1.2801079191927356</c:v>
                </c:pt>
                <c:pt idx="5314">
                  <c:v>-9.6438561897747253</c:v>
                </c:pt>
                <c:pt idx="5315">
                  <c:v>0.11543099571257466</c:v>
                </c:pt>
                <c:pt idx="5316">
                  <c:v>0.61667136044849447</c:v>
                </c:pt>
                <c:pt idx="5317">
                  <c:v>0.22239242133644802</c:v>
                </c:pt>
                <c:pt idx="5318">
                  <c:v>12.566767596032916</c:v>
                </c:pt>
                <c:pt idx="5319">
                  <c:v>-8.2462160191973E-2</c:v>
                </c:pt>
                <c:pt idx="5320">
                  <c:v>11.673750739438065</c:v>
                </c:pt>
                <c:pt idx="5321">
                  <c:v>0.37851162325372983</c:v>
                </c:pt>
                <c:pt idx="5322">
                  <c:v>-0.15200309344504997</c:v>
                </c:pt>
                <c:pt idx="5323">
                  <c:v>-0.42146376843827671</c:v>
                </c:pt>
                <c:pt idx="5324">
                  <c:v>0.63226821549951295</c:v>
                </c:pt>
                <c:pt idx="5325">
                  <c:v>6.6486571760385464</c:v>
                </c:pt>
                <c:pt idx="5326">
                  <c:v>-0.81444434684392353</c:v>
                </c:pt>
                <c:pt idx="5327">
                  <c:v>1.1432570509802327</c:v>
                </c:pt>
                <c:pt idx="5328">
                  <c:v>-5.5647846187835261</c:v>
                </c:pt>
                <c:pt idx="5329">
                  <c:v>-0.63005039024969423</c:v>
                </c:pt>
                <c:pt idx="5330">
                  <c:v>0.15200309344504975</c:v>
                </c:pt>
                <c:pt idx="5331">
                  <c:v>2.3204861207134555</c:v>
                </c:pt>
                <c:pt idx="5332">
                  <c:v>0.4315525860618602</c:v>
                </c:pt>
                <c:pt idx="5333">
                  <c:v>-1.1520030934450498</c:v>
                </c:pt>
                <c:pt idx="5334">
                  <c:v>1.3066613382340517</c:v>
                </c:pt>
                <c:pt idx="5335">
                  <c:v>-0.34383904559895029</c:v>
                </c:pt>
                <c:pt idx="5336">
                  <c:v>-0.36257007938470809</c:v>
                </c:pt>
                <c:pt idx="5337">
                  <c:v>-0.31702929547452335</c:v>
                </c:pt>
                <c:pt idx="5338">
                  <c:v>3.2034265038149176E-16</c:v>
                </c:pt>
                <c:pt idx="5339">
                  <c:v>-0.72463479225548666</c:v>
                </c:pt>
                <c:pt idx="5340">
                  <c:v>0.7589919004962048</c:v>
                </c:pt>
                <c:pt idx="5341">
                  <c:v>-1.7909387496596032</c:v>
                </c:pt>
                <c:pt idx="5342">
                  <c:v>-0.26065175452279976</c:v>
                </c:pt>
                <c:pt idx="5343">
                  <c:v>1.5940076403241634</c:v>
                </c:pt>
                <c:pt idx="5344">
                  <c:v>0.26303440583379406</c:v>
                </c:pt>
                <c:pt idx="5345">
                  <c:v>-14.702767912403596</c:v>
                </c:pt>
                <c:pt idx="5346">
                  <c:v>2.7136129937513884E-2</c:v>
                </c:pt>
                <c:pt idx="5347">
                  <c:v>0.21021770739034554</c:v>
                </c:pt>
                <c:pt idx="5348">
                  <c:v>0.58496250072115641</c:v>
                </c:pt>
                <c:pt idx="5349">
                  <c:v>-1.0583641625139888</c:v>
                </c:pt>
                <c:pt idx="5350">
                  <c:v>-1.0293935798053363E-3</c:v>
                </c:pt>
                <c:pt idx="5351">
                  <c:v>-6.0732489820306386</c:v>
                </c:pt>
                <c:pt idx="5352">
                  <c:v>-4.7725895038969268</c:v>
                </c:pt>
                <c:pt idx="5353">
                  <c:v>1.1519616836934468</c:v>
                </c:pt>
                <c:pt idx="5354">
                  <c:v>1.4301235736206417</c:v>
                </c:pt>
                <c:pt idx="5355">
                  <c:v>7.6462586799900292</c:v>
                </c:pt>
                <c:pt idx="5356">
                  <c:v>0.85113661408551711</c:v>
                </c:pt>
                <c:pt idx="5357">
                  <c:v>0.88264304936184135</c:v>
                </c:pt>
                <c:pt idx="5358">
                  <c:v>-2.5514099410101294</c:v>
                </c:pt>
                <c:pt idx="5359">
                  <c:v>1.3479233034203066</c:v>
                </c:pt>
                <c:pt idx="5360">
                  <c:v>0.18586654531133384</c:v>
                </c:pt>
                <c:pt idx="5361">
                  <c:v>-1.5305147166987794</c:v>
                </c:pt>
                <c:pt idx="5362">
                  <c:v>-6.2336196767597025</c:v>
                </c:pt>
                <c:pt idx="5363">
                  <c:v>-0.99759750978469541</c:v>
                </c:pt>
                <c:pt idx="5364">
                  <c:v>0.23918766387942605</c:v>
                </c:pt>
                <c:pt idx="5365">
                  <c:v>0.8689611399761964</c:v>
                </c:pt>
                <c:pt idx="5366">
                  <c:v>8.3822637581148367</c:v>
                </c:pt>
                <c:pt idx="5367">
                  <c:v>-0.46937431102772298</c:v>
                </c:pt>
                <c:pt idx="5368">
                  <c:v>-12.702894141119387</c:v>
                </c:pt>
                <c:pt idx="5369">
                  <c:v>-14.081289245950657</c:v>
                </c:pt>
                <c:pt idx="5370">
                  <c:v>-7.6462586799900292</c:v>
                </c:pt>
                <c:pt idx="5371">
                  <c:v>0.27475689085833499</c:v>
                </c:pt>
                <c:pt idx="5372">
                  <c:v>0.79255792012952353</c:v>
                </c:pt>
                <c:pt idx="5373">
                  <c:v>-3.3219280948873622</c:v>
                </c:pt>
                <c:pt idx="5374">
                  <c:v>0.40563880127659446</c:v>
                </c:pt>
                <c:pt idx="5375">
                  <c:v>-8.0624959257337636</c:v>
                </c:pt>
                <c:pt idx="5376">
                  <c:v>0.44980291743952033</c:v>
                </c:pt>
                <c:pt idx="5377">
                  <c:v>8.0606959316875546</c:v>
                </c:pt>
                <c:pt idx="5378">
                  <c:v>-9.0606959316875546</c:v>
                </c:pt>
                <c:pt idx="5379">
                  <c:v>-1.9299342760219085</c:v>
                </c:pt>
                <c:pt idx="5380">
                  <c:v>0.81856056521567733</c:v>
                </c:pt>
                <c:pt idx="5381">
                  <c:v>-6.0732489820306386</c:v>
                </c:pt>
                <c:pt idx="5382">
                  <c:v>-6.0732489820306386</c:v>
                </c:pt>
                <c:pt idx="5383">
                  <c:v>9.3822637581148367</c:v>
                </c:pt>
                <c:pt idx="5384">
                  <c:v>0.90376302077959703</c:v>
                </c:pt>
                <c:pt idx="5385">
                  <c:v>-11.813914767907184</c:v>
                </c:pt>
                <c:pt idx="5386">
                  <c:v>0.78629330652977436</c:v>
                </c:pt>
                <c:pt idx="5387">
                  <c:v>4.4370894693025902E-2</c:v>
                </c:pt>
                <c:pt idx="5388">
                  <c:v>0.3677317845004871</c:v>
                </c:pt>
                <c:pt idx="5389">
                  <c:v>0.30866619547843999</c:v>
                </c:pt>
                <c:pt idx="5390">
                  <c:v>-1.7402407261990673</c:v>
                </c:pt>
                <c:pt idx="5391">
                  <c:v>-12.16752268516303</c:v>
                </c:pt>
                <c:pt idx="5392">
                  <c:v>0.18057224564182056</c:v>
                </c:pt>
                <c:pt idx="5393">
                  <c:v>-2.9963977633198042</c:v>
                </c:pt>
                <c:pt idx="5394">
                  <c:v>-7.0660891904577721</c:v>
                </c:pt>
                <c:pt idx="5395">
                  <c:v>0.49304001128011699</c:v>
                </c:pt>
                <c:pt idx="5396">
                  <c:v>-0.55639334852438549</c:v>
                </c:pt>
                <c:pt idx="5397">
                  <c:v>-1.1512018187558111</c:v>
                </c:pt>
                <c:pt idx="5398">
                  <c:v>0.20335922917384605</c:v>
                </c:pt>
                <c:pt idx="5399">
                  <c:v>0.74542717291440219</c:v>
                </c:pt>
                <c:pt idx="5400">
                  <c:v>-1.3451354860486875</c:v>
                </c:pt>
                <c:pt idx="5401">
                  <c:v>-14.188228229901359</c:v>
                </c:pt>
                <c:pt idx="5402">
                  <c:v>1.3846638502353248</c:v>
                </c:pt>
                <c:pt idx="5403">
                  <c:v>-11.673750739438065</c:v>
                </c:pt>
                <c:pt idx="5404">
                  <c:v>-1.57550217147209</c:v>
                </c:pt>
                <c:pt idx="5405">
                  <c:v>5.0091048016223015E-2</c:v>
                </c:pt>
                <c:pt idx="5406">
                  <c:v>1.5347964333435731E-2</c:v>
                </c:pt>
                <c:pt idx="5407">
                  <c:v>-0.28805667230822607</c:v>
                </c:pt>
                <c:pt idx="5408">
                  <c:v>0.47237067434479568</c:v>
                </c:pt>
                <c:pt idx="5409">
                  <c:v>-1.998197757366015</c:v>
                </c:pt>
                <c:pt idx="5410">
                  <c:v>0.28688114778816182</c:v>
                </c:pt>
                <c:pt idx="5411">
                  <c:v>0.99619842984014384</c:v>
                </c:pt>
                <c:pt idx="5412">
                  <c:v>-0.26303440583379395</c:v>
                </c:pt>
                <c:pt idx="5413">
                  <c:v>0.35614381022527536</c:v>
                </c:pt>
                <c:pt idx="5414">
                  <c:v>-8.7462841250339596E-2</c:v>
                </c:pt>
                <c:pt idx="5415">
                  <c:v>-6.9108925261660152</c:v>
                </c:pt>
                <c:pt idx="5416">
                  <c:v>0.7749334443652266</c:v>
                </c:pt>
                <c:pt idx="5417">
                  <c:v>-12.518325307690866</c:v>
                </c:pt>
                <c:pt idx="5418">
                  <c:v>-11.702894141119387</c:v>
                </c:pt>
                <c:pt idx="5419">
                  <c:v>0.48542682717024188</c:v>
                </c:pt>
                <c:pt idx="5420">
                  <c:v>-1.4003409880721418</c:v>
                </c:pt>
                <c:pt idx="5421">
                  <c:v>-0.20875274479402828</c:v>
                </c:pt>
                <c:pt idx="5422">
                  <c:v>7.1068864942601872E-3</c:v>
                </c:pt>
                <c:pt idx="5423">
                  <c:v>0</c:v>
                </c:pt>
                <c:pt idx="5424">
                  <c:v>-9.0597950917951025</c:v>
                </c:pt>
                <c:pt idx="5425">
                  <c:v>-3.2587342684001683</c:v>
                </c:pt>
                <c:pt idx="5426">
                  <c:v>1.7046277080686012</c:v>
                </c:pt>
                <c:pt idx="5427">
                  <c:v>-4.0001803256099953</c:v>
                </c:pt>
                <c:pt idx="5428">
                  <c:v>-1.1383281565479739</c:v>
                </c:pt>
                <c:pt idx="5429">
                  <c:v>7.6486571760385464</c:v>
                </c:pt>
                <c:pt idx="5430">
                  <c:v>7.6462586799900292</c:v>
                </c:pt>
                <c:pt idx="5431">
                  <c:v>-7.0660891904577721</c:v>
                </c:pt>
                <c:pt idx="5432">
                  <c:v>4.0838606045701438</c:v>
                </c:pt>
                <c:pt idx="5433">
                  <c:v>-0.50814690367032556</c:v>
                </c:pt>
                <c:pt idx="5434">
                  <c:v>7.5974318526833731</c:v>
                </c:pt>
                <c:pt idx="5435">
                  <c:v>-0.70999854656593686</c:v>
                </c:pt>
                <c:pt idx="5436">
                  <c:v>-9.0606959316875546</c:v>
                </c:pt>
                <c:pt idx="5437">
                  <c:v>-1.5825608104030797</c:v>
                </c:pt>
                <c:pt idx="5438">
                  <c:v>-0.28472947693311296</c:v>
                </c:pt>
                <c:pt idx="5439">
                  <c:v>-12.165325766870499</c:v>
                </c:pt>
                <c:pt idx="5440">
                  <c:v>0.84325328036500347</c:v>
                </c:pt>
                <c:pt idx="5441">
                  <c:v>0.34288771352300823</c:v>
                </c:pt>
                <c:pt idx="5442">
                  <c:v>-0.12547625833885886</c:v>
                </c:pt>
                <c:pt idx="5443">
                  <c:v>1.992804498595796</c:v>
                </c:pt>
                <c:pt idx="5444">
                  <c:v>-0.22335070436131169</c:v>
                </c:pt>
                <c:pt idx="5445">
                  <c:v>10.147204924942228</c:v>
                </c:pt>
                <c:pt idx="5446">
                  <c:v>-9.9667457608995313</c:v>
                </c:pt>
                <c:pt idx="5447">
                  <c:v>-0.41503749927884381</c:v>
                </c:pt>
                <c:pt idx="5448">
                  <c:v>-1.0655883416275769</c:v>
                </c:pt>
                <c:pt idx="5449">
                  <c:v>-0.25153876699596428</c:v>
                </c:pt>
                <c:pt idx="5450">
                  <c:v>0.35772793231062411</c:v>
                </c:pt>
                <c:pt idx="5451">
                  <c:v>0.27462238010900575</c:v>
                </c:pt>
                <c:pt idx="5452">
                  <c:v>-8.0624959257337636</c:v>
                </c:pt>
                <c:pt idx="5453">
                  <c:v>5.3457748368417306</c:v>
                </c:pt>
                <c:pt idx="5454">
                  <c:v>0.58496250072115619</c:v>
                </c:pt>
                <c:pt idx="5455">
                  <c:v>2.7630764975126336</c:v>
                </c:pt>
                <c:pt idx="5456">
                  <c:v>1.4830594748792978</c:v>
                </c:pt>
                <c:pt idx="5457">
                  <c:v>-0.28923947618118778</c:v>
                </c:pt>
                <c:pt idx="5458">
                  <c:v>-0.26295428059199183</c:v>
                </c:pt>
                <c:pt idx="5459">
                  <c:v>-0.51846708893424931</c:v>
                </c:pt>
                <c:pt idx="5460">
                  <c:v>-4.7548875021634691</c:v>
                </c:pt>
                <c:pt idx="5461">
                  <c:v>0.58456203020064212</c:v>
                </c:pt>
                <c:pt idx="5462">
                  <c:v>4.2565303716178473</c:v>
                </c:pt>
                <c:pt idx="5463">
                  <c:v>9.3822637581148367</c:v>
                </c:pt>
                <c:pt idx="5464">
                  <c:v>5.7548875021634682</c:v>
                </c:pt>
                <c:pt idx="5465">
                  <c:v>-3.714020254953371</c:v>
                </c:pt>
                <c:pt idx="5466">
                  <c:v>1.8981203859807865</c:v>
                </c:pt>
                <c:pt idx="5467">
                  <c:v>-3.9438817820846555</c:v>
                </c:pt>
                <c:pt idx="5468">
                  <c:v>9.8662486111111729</c:v>
                </c:pt>
                <c:pt idx="5469">
                  <c:v>-0.73934824547720035</c:v>
                </c:pt>
                <c:pt idx="5470">
                  <c:v>-0.20353339408513238</c:v>
                </c:pt>
                <c:pt idx="5471">
                  <c:v>6.0732489820306386</c:v>
                </c:pt>
                <c:pt idx="5472">
                  <c:v>-5.9228321394775394</c:v>
                </c:pt>
                <c:pt idx="5473">
                  <c:v>-0.60743278152485092</c:v>
                </c:pt>
                <c:pt idx="5474">
                  <c:v>-1.8639384504239718</c:v>
                </c:pt>
                <c:pt idx="5475">
                  <c:v>3.456485003436637</c:v>
                </c:pt>
                <c:pt idx="5476">
                  <c:v>-2.4247546246677184E-2</c:v>
                </c:pt>
                <c:pt idx="5477">
                  <c:v>-0.26628006533744775</c:v>
                </c:pt>
                <c:pt idx="5478">
                  <c:v>4.0538938531737394E-2</c:v>
                </c:pt>
                <c:pt idx="5479">
                  <c:v>-9.2135093003804638</c:v>
                </c:pt>
                <c:pt idx="5480">
                  <c:v>-0.46394709975979032</c:v>
                </c:pt>
                <c:pt idx="5481">
                  <c:v>-8.1300102101848168E-2</c:v>
                </c:pt>
                <c:pt idx="5482">
                  <c:v>-2.3028823391968154</c:v>
                </c:pt>
                <c:pt idx="5483">
                  <c:v>0.56884283535787916</c:v>
                </c:pt>
                <c:pt idx="5484">
                  <c:v>-0.32192809488736229</c:v>
                </c:pt>
                <c:pt idx="5485">
                  <c:v>8.3822637581148367</c:v>
                </c:pt>
                <c:pt idx="5486">
                  <c:v>-0.19930880822340646</c:v>
                </c:pt>
                <c:pt idx="5487">
                  <c:v>-0.41953889151378448</c:v>
                </c:pt>
                <c:pt idx="5488">
                  <c:v>-9.7598881832218343</c:v>
                </c:pt>
                <c:pt idx="5489">
                  <c:v>-1.4468033554916861</c:v>
                </c:pt>
                <c:pt idx="5490">
                  <c:v>0.78222420673392201</c:v>
                </c:pt>
                <c:pt idx="5491">
                  <c:v>-0.36923380966571906</c:v>
                </c:pt>
                <c:pt idx="5492">
                  <c:v>1.2882323605810078</c:v>
                </c:pt>
                <c:pt idx="5493">
                  <c:v>-13.146409569587783</c:v>
                </c:pt>
                <c:pt idx="5494">
                  <c:v>-12.434106928609955</c:v>
                </c:pt>
                <c:pt idx="5495">
                  <c:v>0.39231742277876031</c:v>
                </c:pt>
                <c:pt idx="5496">
                  <c:v>0.26367503419284971</c:v>
                </c:pt>
                <c:pt idx="5497">
                  <c:v>1.3098754346383386</c:v>
                </c:pt>
                <c:pt idx="5498">
                  <c:v>-0.49447196677324873</c:v>
                </c:pt>
                <c:pt idx="5499">
                  <c:v>-14.840269796746908</c:v>
                </c:pt>
                <c:pt idx="5500">
                  <c:v>0.15600502400254665</c:v>
                </c:pt>
                <c:pt idx="5501">
                  <c:v>-1.1734309449438478</c:v>
                </c:pt>
                <c:pt idx="5502">
                  <c:v>7.0660891904577738</c:v>
                </c:pt>
                <c:pt idx="5503">
                  <c:v>4.5544640108708023</c:v>
                </c:pt>
                <c:pt idx="5504">
                  <c:v>-1.4949811338834904</c:v>
                </c:pt>
                <c:pt idx="5505">
                  <c:v>0.2159373991991482</c:v>
                </c:pt>
                <c:pt idx="5506">
                  <c:v>-4.1161084722321547E-3</c:v>
                </c:pt>
                <c:pt idx="5507">
                  <c:v>-8.6450579349844769</c:v>
                </c:pt>
                <c:pt idx="5508">
                  <c:v>-1.5082951994037026</c:v>
                </c:pt>
                <c:pt idx="5509">
                  <c:v>0.28843118289927516</c:v>
                </c:pt>
                <c:pt idx="5510">
                  <c:v>0.22204945329943757</c:v>
                </c:pt>
                <c:pt idx="5511">
                  <c:v>3.9622754988849485</c:v>
                </c:pt>
                <c:pt idx="5512">
                  <c:v>0.3935843896125264</c:v>
                </c:pt>
                <c:pt idx="5513">
                  <c:v>-4.6168503104661998</c:v>
                </c:pt>
                <c:pt idx="5514">
                  <c:v>14.554768697728136</c:v>
                </c:pt>
                <c:pt idx="5515">
                  <c:v>-5.7548875021634682</c:v>
                </c:pt>
                <c:pt idx="5516">
                  <c:v>1.4761244486714797</c:v>
                </c:pt>
                <c:pt idx="5517">
                  <c:v>5.7548875021634682</c:v>
                </c:pt>
                <c:pt idx="5518">
                  <c:v>-4.4811266897366169</c:v>
                </c:pt>
                <c:pt idx="5519">
                  <c:v>2.7691733869048277E-2</c:v>
                </c:pt>
                <c:pt idx="5520">
                  <c:v>0.1213062962221339</c:v>
                </c:pt>
                <c:pt idx="5521">
                  <c:v>-3.3786489639212518</c:v>
                </c:pt>
                <c:pt idx="5522">
                  <c:v>0.44360665147561484</c:v>
                </c:pt>
                <c:pt idx="5523">
                  <c:v>9.9662651028771325</c:v>
                </c:pt>
                <c:pt idx="5524">
                  <c:v>-2.506737333415654</c:v>
                </c:pt>
                <c:pt idx="5525">
                  <c:v>-4.3692338096657197</c:v>
                </c:pt>
                <c:pt idx="5526">
                  <c:v>-13.904446464505721</c:v>
                </c:pt>
                <c:pt idx="5527">
                  <c:v>-4.3779621298016904</c:v>
                </c:pt>
                <c:pt idx="5528">
                  <c:v>6.9108925261660152</c:v>
                </c:pt>
                <c:pt idx="5529">
                  <c:v>0</c:v>
                </c:pt>
                <c:pt idx="5530">
                  <c:v>-1.8582297142111792</c:v>
                </c:pt>
                <c:pt idx="5531">
                  <c:v>3.5813602640409608</c:v>
                </c:pt>
                <c:pt idx="5532">
                  <c:v>13.21876502583196</c:v>
                </c:pt>
                <c:pt idx="5533">
                  <c:v>11.381002109550927</c:v>
                </c:pt>
                <c:pt idx="5534">
                  <c:v>-1.42449782852791</c:v>
                </c:pt>
                <c:pt idx="5535">
                  <c:v>9.3815429511845849</c:v>
                </c:pt>
                <c:pt idx="5536">
                  <c:v>-4.5681292950167816</c:v>
                </c:pt>
                <c:pt idx="5537">
                  <c:v>-0.41501438046273714</c:v>
                </c:pt>
                <c:pt idx="5538">
                  <c:v>-2.7855746331792135</c:v>
                </c:pt>
                <c:pt idx="5539">
                  <c:v>5.5647846187835261</c:v>
                </c:pt>
                <c:pt idx="5540">
                  <c:v>11.268542000300123</c:v>
                </c:pt>
                <c:pt idx="5541">
                  <c:v>-3.3058084295240855</c:v>
                </c:pt>
                <c:pt idx="5542">
                  <c:v>-9.3822637581148367</c:v>
                </c:pt>
                <c:pt idx="5543">
                  <c:v>-1.6476982560691187</c:v>
                </c:pt>
                <c:pt idx="5544">
                  <c:v>-1.5730096979593908</c:v>
                </c:pt>
                <c:pt idx="5545">
                  <c:v>0.58616125030478206</c:v>
                </c:pt>
                <c:pt idx="5546">
                  <c:v>-13.198496199943916</c:v>
                </c:pt>
                <c:pt idx="5547">
                  <c:v>-7.6486571760385464</c:v>
                </c:pt>
                <c:pt idx="5548">
                  <c:v>-11.416621621364193</c:v>
                </c:pt>
                <c:pt idx="5549">
                  <c:v>-11.582612451267021</c:v>
                </c:pt>
                <c:pt idx="5550">
                  <c:v>-11.518489240994933</c:v>
                </c:pt>
                <c:pt idx="5551">
                  <c:v>-11.518489240994933</c:v>
                </c:pt>
                <c:pt idx="5552">
                  <c:v>-3.7637657363365364E-2</c:v>
                </c:pt>
                <c:pt idx="5553">
                  <c:v>7.0624959257337645</c:v>
                </c:pt>
                <c:pt idx="5554">
                  <c:v>-2.65892313988885</c:v>
                </c:pt>
                <c:pt idx="5555">
                  <c:v>12.16752268516303</c:v>
                </c:pt>
                <c:pt idx="5556">
                  <c:v>-16.590284897476415</c:v>
                </c:pt>
                <c:pt idx="5557">
                  <c:v>-9.7604427459966399</c:v>
                </c:pt>
                <c:pt idx="5558">
                  <c:v>12.16752268516303</c:v>
                </c:pt>
                <c:pt idx="5559">
                  <c:v>11.059119092544519</c:v>
                </c:pt>
                <c:pt idx="5560">
                  <c:v>9.5196362528432132</c:v>
                </c:pt>
                <c:pt idx="5561">
                  <c:v>-13.702822011777029</c:v>
                </c:pt>
                <c:pt idx="5562">
                  <c:v>-8.8137811912170374</c:v>
                </c:pt>
                <c:pt idx="5563">
                  <c:v>8.0588936890535692</c:v>
                </c:pt>
                <c:pt idx="5564">
                  <c:v>-0.18000825226447026</c:v>
                </c:pt>
                <c:pt idx="5565">
                  <c:v>-1.6311326821540819</c:v>
                </c:pt>
                <c:pt idx="5566">
                  <c:v>-6.2029400586702756</c:v>
                </c:pt>
                <c:pt idx="5567">
                  <c:v>-1.9047916935888822</c:v>
                </c:pt>
                <c:pt idx="5568">
                  <c:v>-2.1915334056501815E-2</c:v>
                </c:pt>
                <c:pt idx="5569">
                  <c:v>-9.2304207950923818</c:v>
                </c:pt>
                <c:pt idx="5570">
                  <c:v>1.1136295032318058</c:v>
                </c:pt>
                <c:pt idx="5571">
                  <c:v>-11.059119092544519</c:v>
                </c:pt>
                <c:pt idx="5572">
                  <c:v>1.9111400686098765</c:v>
                </c:pt>
                <c:pt idx="5573">
                  <c:v>7.0660891904577721</c:v>
                </c:pt>
                <c:pt idx="5574">
                  <c:v>0.12373536842224454</c:v>
                </c:pt>
                <c:pt idx="5575">
                  <c:v>5.1662119822492872E-2</c:v>
                </c:pt>
                <c:pt idx="5576">
                  <c:v>1.3427327100266586</c:v>
                </c:pt>
                <c:pt idx="5577">
                  <c:v>-11.613636010763889</c:v>
                </c:pt>
                <c:pt idx="5578">
                  <c:v>0.12071386578608323</c:v>
                </c:pt>
                <c:pt idx="5579">
                  <c:v>0.10870625944249998</c:v>
                </c:pt>
                <c:pt idx="5580">
                  <c:v>-13.598091281765099</c:v>
                </c:pt>
                <c:pt idx="5581">
                  <c:v>-7.0660891904577721</c:v>
                </c:pt>
                <c:pt idx="5582">
                  <c:v>0.24902754783991432</c:v>
                </c:pt>
                <c:pt idx="5583">
                  <c:v>-0.74153832395603048</c:v>
                </c:pt>
                <c:pt idx="5584">
                  <c:v>11.840384550711667</c:v>
                </c:pt>
                <c:pt idx="5585">
                  <c:v>12.344295907915818</c:v>
                </c:pt>
                <c:pt idx="5586">
                  <c:v>-13.621136113274641</c:v>
                </c:pt>
                <c:pt idx="5587">
                  <c:v>4.3162398339826593</c:v>
                </c:pt>
                <c:pt idx="5588">
                  <c:v>1.2646051137090206</c:v>
                </c:pt>
                <c:pt idx="5589">
                  <c:v>9.5196362528432132</c:v>
                </c:pt>
                <c:pt idx="5590">
                  <c:v>-16.520378252270515</c:v>
                </c:pt>
                <c:pt idx="5591">
                  <c:v>-0.32192809488736229</c:v>
                </c:pt>
                <c:pt idx="5592">
                  <c:v>0.24491387526570901</c:v>
                </c:pt>
                <c:pt idx="5593">
                  <c:v>-11.268736919579066</c:v>
                </c:pt>
                <c:pt idx="5594">
                  <c:v>-11.013555309891467</c:v>
                </c:pt>
                <c:pt idx="5595">
                  <c:v>-3.1679799743270434</c:v>
                </c:pt>
                <c:pt idx="5596">
                  <c:v>-7.0660891904577721</c:v>
                </c:pt>
                <c:pt idx="5597">
                  <c:v>11.582455645110581</c:v>
                </c:pt>
                <c:pt idx="5598">
                  <c:v>11.485158443755667</c:v>
                </c:pt>
                <c:pt idx="5599">
                  <c:v>-7.6486571760385464</c:v>
                </c:pt>
                <c:pt idx="5600">
                  <c:v>-8.0624959257337636</c:v>
                </c:pt>
                <c:pt idx="5601">
                  <c:v>0.95972494470203729</c:v>
                </c:pt>
                <c:pt idx="5602">
                  <c:v>-0.15521264992094008</c:v>
                </c:pt>
                <c:pt idx="5603">
                  <c:v>2.80693635294165</c:v>
                </c:pt>
                <c:pt idx="5604">
                  <c:v>0</c:v>
                </c:pt>
                <c:pt idx="5605">
                  <c:v>-15.263489285553872</c:v>
                </c:pt>
                <c:pt idx="5606">
                  <c:v>-7.6486571760385464</c:v>
                </c:pt>
                <c:pt idx="5607">
                  <c:v>-0.12271988426248927</c:v>
                </c:pt>
                <c:pt idx="5608">
                  <c:v>-3.7583182808156305E-2</c:v>
                </c:pt>
                <c:pt idx="5609">
                  <c:v>-0.57411511848416386</c:v>
                </c:pt>
                <c:pt idx="5610">
                  <c:v>-5.6098490016545259</c:v>
                </c:pt>
                <c:pt idx="5611">
                  <c:v>7.2864168913041851</c:v>
                </c:pt>
                <c:pt idx="5612">
                  <c:v>2.5112321121877841</c:v>
                </c:pt>
                <c:pt idx="5613">
                  <c:v>1.3629707723579516</c:v>
                </c:pt>
                <c:pt idx="5614">
                  <c:v>0.83151186281683631</c:v>
                </c:pt>
                <c:pt idx="5615">
                  <c:v>0.46547413352495159</c:v>
                </c:pt>
                <c:pt idx="5616">
                  <c:v>-13.433976574415976</c:v>
                </c:pt>
                <c:pt idx="5617">
                  <c:v>1.3329612661566963</c:v>
                </c:pt>
                <c:pt idx="5618">
                  <c:v>0.49749965947081659</c:v>
                </c:pt>
                <c:pt idx="5619">
                  <c:v>0.93375040246952579</c:v>
                </c:pt>
                <c:pt idx="5620">
                  <c:v>-10.965784284662087</c:v>
                </c:pt>
                <c:pt idx="5621">
                  <c:v>-10.759888183221834</c:v>
                </c:pt>
                <c:pt idx="5622">
                  <c:v>-8.3837042924740537</c:v>
                </c:pt>
                <c:pt idx="5623">
                  <c:v>0.76024641800211468</c:v>
                </c:pt>
                <c:pt idx="5624">
                  <c:v>1.0871623110876261</c:v>
                </c:pt>
                <c:pt idx="5625">
                  <c:v>-7.2149785755835597E-2</c:v>
                </c:pt>
                <c:pt idx="5626">
                  <c:v>13.103342454916486</c:v>
                </c:pt>
                <c:pt idx="5627">
                  <c:v>0.398221528507751</c:v>
                </c:pt>
                <c:pt idx="5628">
                  <c:v>-0.29908811852925116</c:v>
                </c:pt>
                <c:pt idx="5629">
                  <c:v>0.13297386526942057</c:v>
                </c:pt>
                <c:pt idx="5630">
                  <c:v>0.28757659009658548</c:v>
                </c:pt>
                <c:pt idx="5631">
                  <c:v>-7.9434467494404637E-2</c:v>
                </c:pt>
                <c:pt idx="5632">
                  <c:v>-1.0204641025597156</c:v>
                </c:pt>
                <c:pt idx="5633">
                  <c:v>-7.4998458870832057</c:v>
                </c:pt>
                <c:pt idx="5634">
                  <c:v>-8.6462586799900301</c:v>
                </c:pt>
                <c:pt idx="5635">
                  <c:v>-0.38332863955150559</c:v>
                </c:pt>
                <c:pt idx="5636">
                  <c:v>-0.18442457113742744</c:v>
                </c:pt>
                <c:pt idx="5637">
                  <c:v>-0.75488750216346867</c:v>
                </c:pt>
                <c:pt idx="5638">
                  <c:v>-0.13882770469731676</c:v>
                </c:pt>
                <c:pt idx="5639">
                  <c:v>-1.9018196060610966</c:v>
                </c:pt>
                <c:pt idx="5640">
                  <c:v>-1.6520766965796936</c:v>
                </c:pt>
                <c:pt idx="5641">
                  <c:v>-0.38350941707707109</c:v>
                </c:pt>
                <c:pt idx="5642">
                  <c:v>0</c:v>
                </c:pt>
                <c:pt idx="5643">
                  <c:v>6.3658637222317974E-2</c:v>
                </c:pt>
                <c:pt idx="5644">
                  <c:v>8.5729874025883737E-2</c:v>
                </c:pt>
                <c:pt idx="5645">
                  <c:v>5.2467419894135787E-2</c:v>
                </c:pt>
                <c:pt idx="5646">
                  <c:v>0.17764291460314899</c:v>
                </c:pt>
                <c:pt idx="5647">
                  <c:v>3.9892727123512814E-2</c:v>
                </c:pt>
                <c:pt idx="5648">
                  <c:v>1.4274212237346764</c:v>
                </c:pt>
                <c:pt idx="5649">
                  <c:v>0.40008715781287257</c:v>
                </c:pt>
                <c:pt idx="5650">
                  <c:v>-1.3393101731155985</c:v>
                </c:pt>
                <c:pt idx="5651">
                  <c:v>0.15200309344504975</c:v>
                </c:pt>
                <c:pt idx="5652">
                  <c:v>-0.30666133823405178</c:v>
                </c:pt>
                <c:pt idx="5653">
                  <c:v>0.18676851160572683</c:v>
                </c:pt>
                <c:pt idx="5654">
                  <c:v>-2.768994448358844</c:v>
                </c:pt>
                <c:pt idx="5655">
                  <c:v>0.15868027344104901</c:v>
                </c:pt>
                <c:pt idx="5656">
                  <c:v>0.11831996718876121</c:v>
                </c:pt>
                <c:pt idx="5657">
                  <c:v>0.66725662235480188</c:v>
                </c:pt>
                <c:pt idx="5658">
                  <c:v>0.10479619001160989</c:v>
                </c:pt>
                <c:pt idx="5659">
                  <c:v>0.89549559470040707</c:v>
                </c:pt>
                <c:pt idx="5660">
                  <c:v>3.4621057529356229</c:v>
                </c:pt>
                <c:pt idx="5661">
                  <c:v>0.65535182861255414</c:v>
                </c:pt>
                <c:pt idx="5662">
                  <c:v>9.3815429511845849</c:v>
                </c:pt>
                <c:pt idx="5663">
                  <c:v>0.24202122808538049</c:v>
                </c:pt>
                <c:pt idx="5664">
                  <c:v>-9.9535673550914056E-2</c:v>
                </c:pt>
                <c:pt idx="5665">
                  <c:v>-1.074000581443777</c:v>
                </c:pt>
                <c:pt idx="5666">
                  <c:v>0.12686981029215649</c:v>
                </c:pt>
                <c:pt idx="5667">
                  <c:v>-7.6486571760385464</c:v>
                </c:pt>
                <c:pt idx="5668">
                  <c:v>6.6637225861536694E-3</c:v>
                </c:pt>
                <c:pt idx="5669">
                  <c:v>0.28688114778816154</c:v>
                </c:pt>
                <c:pt idx="5670">
                  <c:v>-0.16272950003810829</c:v>
                </c:pt>
                <c:pt idx="5671">
                  <c:v>0.41588173603229772</c:v>
                </c:pt>
                <c:pt idx="5672">
                  <c:v>0.40787770770597748</c:v>
                </c:pt>
                <c:pt idx="5673">
                  <c:v>2.5000978503138787</c:v>
                </c:pt>
                <c:pt idx="5674">
                  <c:v>0.61468730218130285</c:v>
                </c:pt>
                <c:pt idx="5675">
                  <c:v>-3.14499704147357</c:v>
                </c:pt>
                <c:pt idx="5676">
                  <c:v>0.18183832298581329</c:v>
                </c:pt>
                <c:pt idx="5677">
                  <c:v>-5.3457748368417297</c:v>
                </c:pt>
                <c:pt idx="5678">
                  <c:v>2.7369655941662061</c:v>
                </c:pt>
                <c:pt idx="5679">
                  <c:v>-8.267615983600601E-3</c:v>
                </c:pt>
                <c:pt idx="5680">
                  <c:v>-0.10897637385434578</c:v>
                </c:pt>
                <c:pt idx="5681">
                  <c:v>0.46326407900418126</c:v>
                </c:pt>
                <c:pt idx="5682">
                  <c:v>1.0585812014771565</c:v>
                </c:pt>
                <c:pt idx="5683">
                  <c:v>-12.103506382011545</c:v>
                </c:pt>
                <c:pt idx="5684">
                  <c:v>-0.1154772174199359</c:v>
                </c:pt>
                <c:pt idx="5685">
                  <c:v>0.58316025808717065</c:v>
                </c:pt>
                <c:pt idx="5686">
                  <c:v>-5.0626073069967782E-2</c:v>
                </c:pt>
                <c:pt idx="5687">
                  <c:v>-4.3557937459185201</c:v>
                </c:pt>
                <c:pt idx="5688">
                  <c:v>-11.188382790570113</c:v>
                </c:pt>
                <c:pt idx="5689">
                  <c:v>11.518325307690866</c:v>
                </c:pt>
                <c:pt idx="5690">
                  <c:v>0.10791533916688784</c:v>
                </c:pt>
                <c:pt idx="5691">
                  <c:v>-0.26189438598712528</c:v>
                </c:pt>
                <c:pt idx="5692">
                  <c:v>-0.7443687921479053</c:v>
                </c:pt>
                <c:pt idx="5693">
                  <c:v>-0.99460674122978154</c:v>
                </c:pt>
                <c:pt idx="5694">
                  <c:v>-12.468369487109527</c:v>
                </c:pt>
                <c:pt idx="5695">
                  <c:v>2.3075728019102923</c:v>
                </c:pt>
                <c:pt idx="5696">
                  <c:v>-0.58436200329692389</c:v>
                </c:pt>
                <c:pt idx="5697">
                  <c:v>-0.78849589480628801</c:v>
                </c:pt>
                <c:pt idx="5698">
                  <c:v>-0.14594036089857446</c:v>
                </c:pt>
                <c:pt idx="5699">
                  <c:v>0.21021770739034584</c:v>
                </c:pt>
                <c:pt idx="5700">
                  <c:v>0.39935587704657394</c:v>
                </c:pt>
                <c:pt idx="5701">
                  <c:v>0.76733924320972524</c:v>
                </c:pt>
                <c:pt idx="5702">
                  <c:v>-3.394733192333755E-2</c:v>
                </c:pt>
                <c:pt idx="5703">
                  <c:v>14.228818690495881</c:v>
                </c:pt>
                <c:pt idx="5704">
                  <c:v>6.000593091494844</c:v>
                </c:pt>
                <c:pt idx="5705">
                  <c:v>6.7114195858537049E-2</c:v>
                </c:pt>
                <c:pt idx="5706">
                  <c:v>2.3716068973807292E-2</c:v>
                </c:pt>
                <c:pt idx="5707">
                  <c:v>0.48215169513738121</c:v>
                </c:pt>
                <c:pt idx="5708">
                  <c:v>-2.7752937128253059</c:v>
                </c:pt>
                <c:pt idx="5709">
                  <c:v>0.13750352374993532</c:v>
                </c:pt>
                <c:pt idx="5710">
                  <c:v>1.0284284083265174</c:v>
                </c:pt>
                <c:pt idx="5711">
                  <c:v>-3.8004170217684292</c:v>
                </c:pt>
                <c:pt idx="5712">
                  <c:v>1.8910252739051938</c:v>
                </c:pt>
                <c:pt idx="5713">
                  <c:v>9.3815429511845849</c:v>
                </c:pt>
                <c:pt idx="5714">
                  <c:v>-2.4347634528292899</c:v>
                </c:pt>
                <c:pt idx="5715">
                  <c:v>-7.4134712250604178</c:v>
                </c:pt>
                <c:pt idx="5716">
                  <c:v>1.1106440636839923</c:v>
                </c:pt>
                <c:pt idx="5717">
                  <c:v>0.99640673527599144</c:v>
                </c:pt>
                <c:pt idx="5718">
                  <c:v>1.1202942337177118</c:v>
                </c:pt>
                <c:pt idx="5719">
                  <c:v>1.3196896226913633</c:v>
                </c:pt>
                <c:pt idx="5720">
                  <c:v>0</c:v>
                </c:pt>
                <c:pt idx="5721">
                  <c:v>0.21122080719753569</c:v>
                </c:pt>
                <c:pt idx="5722">
                  <c:v>-9.7516505914262516E-2</c:v>
                </c:pt>
                <c:pt idx="5723">
                  <c:v>-1.485426827170242</c:v>
                </c:pt>
                <c:pt idx="5724">
                  <c:v>-0.27345102177913228</c:v>
                </c:pt>
                <c:pt idx="5725">
                  <c:v>2.7141475118211145</c:v>
                </c:pt>
                <c:pt idx="5726">
                  <c:v>8.8672787397096631</c:v>
                </c:pt>
                <c:pt idx="5727">
                  <c:v>-0.60407132366886096</c:v>
                </c:pt>
                <c:pt idx="5728">
                  <c:v>-7.6486571760385464</c:v>
                </c:pt>
                <c:pt idx="5729">
                  <c:v>-11.013555309891467</c:v>
                </c:pt>
                <c:pt idx="5730">
                  <c:v>0</c:v>
                </c:pt>
                <c:pt idx="5731">
                  <c:v>3.2034265038149176E-16</c:v>
                </c:pt>
                <c:pt idx="5732">
                  <c:v>0.61005348168398665</c:v>
                </c:pt>
                <c:pt idx="5733">
                  <c:v>0.37700436728425629</c:v>
                </c:pt>
                <c:pt idx="5734">
                  <c:v>-10.966265102877133</c:v>
                </c:pt>
                <c:pt idx="5735">
                  <c:v>9.0597950917951025</c:v>
                </c:pt>
                <c:pt idx="5736">
                  <c:v>0.20249286389874327</c:v>
                </c:pt>
                <c:pt idx="5737">
                  <c:v>-3.8474147814635831E-2</c:v>
                </c:pt>
                <c:pt idx="5738">
                  <c:v>0.4981718929162815</c:v>
                </c:pt>
                <c:pt idx="5739">
                  <c:v>1</c:v>
                </c:pt>
                <c:pt idx="5740">
                  <c:v>-2.0681936534778371</c:v>
                </c:pt>
                <c:pt idx="5741">
                  <c:v>0.11847346987985567</c:v>
                </c:pt>
                <c:pt idx="5742">
                  <c:v>-0.7589919004962048</c:v>
                </c:pt>
                <c:pt idx="5743">
                  <c:v>0.31227792485364309</c:v>
                </c:pt>
                <c:pt idx="5744">
                  <c:v>5.721986512027617</c:v>
                </c:pt>
                <c:pt idx="5745">
                  <c:v>2.7369655941662061</c:v>
                </c:pt>
                <c:pt idx="5746">
                  <c:v>-7.6462586799900292</c:v>
                </c:pt>
                <c:pt idx="5747">
                  <c:v>-10.451554569765362</c:v>
                </c:pt>
                <c:pt idx="5748">
                  <c:v>0.50695998871988324</c:v>
                </c:pt>
                <c:pt idx="5749">
                  <c:v>1.7757848430567345</c:v>
                </c:pt>
                <c:pt idx="5750">
                  <c:v>0.77830638954710585</c:v>
                </c:pt>
                <c:pt idx="5751">
                  <c:v>0.30610312772567977</c:v>
                </c:pt>
                <c:pt idx="5752">
                  <c:v>2.5543394800064774</c:v>
                </c:pt>
                <c:pt idx="5753">
                  <c:v>4.8389037579324254</c:v>
                </c:pt>
                <c:pt idx="5754">
                  <c:v>-4.9744456866625028E-2</c:v>
                </c:pt>
                <c:pt idx="5755">
                  <c:v>-5.1530300640081898E-2</c:v>
                </c:pt>
                <c:pt idx="5756">
                  <c:v>-1.8976613431681251</c:v>
                </c:pt>
                <c:pt idx="5757">
                  <c:v>0.63741389075944788</c:v>
                </c:pt>
                <c:pt idx="5758">
                  <c:v>-0.10479619001160975</c:v>
                </c:pt>
                <c:pt idx="5759">
                  <c:v>-0.39870932937484305</c:v>
                </c:pt>
                <c:pt idx="5760">
                  <c:v>7.6486571760385464</c:v>
                </c:pt>
                <c:pt idx="5761">
                  <c:v>-6.0732489820306386</c:v>
                </c:pt>
                <c:pt idx="5762">
                  <c:v>4.5867008757329221E-2</c:v>
                </c:pt>
                <c:pt idx="5763">
                  <c:v>13.451254048545803</c:v>
                </c:pt>
                <c:pt idx="5764">
                  <c:v>-1.2534791775653997</c:v>
                </c:pt>
                <c:pt idx="5765">
                  <c:v>-0.59201725825510654</c:v>
                </c:pt>
                <c:pt idx="5766">
                  <c:v>0.10333974969268438</c:v>
                </c:pt>
                <c:pt idx="5767">
                  <c:v>-0.10760897408659659</c:v>
                </c:pt>
                <c:pt idx="5768">
                  <c:v>-3.6971633804309539E-2</c:v>
                </c:pt>
                <c:pt idx="5769">
                  <c:v>0.76109088330159569</c:v>
                </c:pt>
                <c:pt idx="5770">
                  <c:v>2.5995208532944358E-2</c:v>
                </c:pt>
                <c:pt idx="5771">
                  <c:v>1.4036059686861502E-2</c:v>
                </c:pt>
                <c:pt idx="5772">
                  <c:v>-5.0874628412503391</c:v>
                </c:pt>
                <c:pt idx="5773">
                  <c:v>0.14179186245821551</c:v>
                </c:pt>
                <c:pt idx="5774">
                  <c:v>8.1739314457000972E-3</c:v>
                </c:pt>
                <c:pt idx="5775">
                  <c:v>0.5113468687474505</c:v>
                </c:pt>
                <c:pt idx="5776">
                  <c:v>-0.19264507794239571</c:v>
                </c:pt>
                <c:pt idx="5777">
                  <c:v>-7.0624959257337645</c:v>
                </c:pt>
                <c:pt idx="5778">
                  <c:v>-0.23918766387942611</c:v>
                </c:pt>
                <c:pt idx="5779">
                  <c:v>0.3271647432535098</c:v>
                </c:pt>
                <c:pt idx="5780">
                  <c:v>1.5226605533154804</c:v>
                </c:pt>
                <c:pt idx="5781">
                  <c:v>-0.16452256263572954</c:v>
                </c:pt>
                <c:pt idx="5782">
                  <c:v>10.814048332230835</c:v>
                </c:pt>
                <c:pt idx="5783">
                  <c:v>-2.1987798641144978</c:v>
                </c:pt>
                <c:pt idx="5784">
                  <c:v>0.32192809488736235</c:v>
                </c:pt>
                <c:pt idx="5785">
                  <c:v>-0.28605105855876611</c:v>
                </c:pt>
                <c:pt idx="5786">
                  <c:v>-7.0660891904577721</c:v>
                </c:pt>
                <c:pt idx="5787">
                  <c:v>0.80675392432306847</c:v>
                </c:pt>
                <c:pt idx="5788">
                  <c:v>-10.229619965185119</c:v>
                </c:pt>
                <c:pt idx="5789">
                  <c:v>12.248817059278503</c:v>
                </c:pt>
                <c:pt idx="5790">
                  <c:v>-0.79743420825891143</c:v>
                </c:pt>
                <c:pt idx="5791">
                  <c:v>0.18220333122074905</c:v>
                </c:pt>
                <c:pt idx="5792">
                  <c:v>-15.335029728918318</c:v>
                </c:pt>
                <c:pt idx="5793">
                  <c:v>4.5910351805833548E-2</c:v>
                </c:pt>
                <c:pt idx="5794">
                  <c:v>3.0309834157259064E-2</c:v>
                </c:pt>
                <c:pt idx="5795">
                  <c:v>0.58496250072115596</c:v>
                </c:pt>
                <c:pt idx="5796">
                  <c:v>0.23029761942179389</c:v>
                </c:pt>
                <c:pt idx="5797">
                  <c:v>-1.2338304974307479</c:v>
                </c:pt>
                <c:pt idx="5798">
                  <c:v>0.97395326756423084</c:v>
                </c:pt>
                <c:pt idx="5799">
                  <c:v>-6.3535735742399915E-2</c:v>
                </c:pt>
                <c:pt idx="5800">
                  <c:v>-14.238827652906503</c:v>
                </c:pt>
                <c:pt idx="5801">
                  <c:v>1.1609362182150582</c:v>
                </c:pt>
                <c:pt idx="5802">
                  <c:v>11.89191024986467</c:v>
                </c:pt>
                <c:pt idx="5803">
                  <c:v>7.0624959257337645</c:v>
                </c:pt>
                <c:pt idx="5804">
                  <c:v>-9.3822637581148367</c:v>
                </c:pt>
                <c:pt idx="5805">
                  <c:v>1.1823767424885685</c:v>
                </c:pt>
                <c:pt idx="5806">
                  <c:v>0.13464952669478183</c:v>
                </c:pt>
                <c:pt idx="5807">
                  <c:v>7.0624959257337645</c:v>
                </c:pt>
                <c:pt idx="5808">
                  <c:v>9.6450579349844787</c:v>
                </c:pt>
                <c:pt idx="5809">
                  <c:v>-4.7548875021634691</c:v>
                </c:pt>
                <c:pt idx="5810">
                  <c:v>-4.7548875021634691</c:v>
                </c:pt>
                <c:pt idx="5811">
                  <c:v>-10.146780789986686</c:v>
                </c:pt>
                <c:pt idx="5812">
                  <c:v>-0.21501289097085033</c:v>
                </c:pt>
                <c:pt idx="5813">
                  <c:v>-3.6525876025114042E-2</c:v>
                </c:pt>
                <c:pt idx="5814">
                  <c:v>5.3220100638678618</c:v>
                </c:pt>
                <c:pt idx="5815">
                  <c:v>-1.3484003062485532</c:v>
                </c:pt>
                <c:pt idx="5816">
                  <c:v>-9.6444571875092606</c:v>
                </c:pt>
                <c:pt idx="5817">
                  <c:v>-8.0624959257337636</c:v>
                </c:pt>
                <c:pt idx="5818">
                  <c:v>-10.229219383469125</c:v>
                </c:pt>
                <c:pt idx="5819">
                  <c:v>-4.7151612238478577</c:v>
                </c:pt>
                <c:pt idx="5820">
                  <c:v>6.5494638194997705</c:v>
                </c:pt>
                <c:pt idx="5821">
                  <c:v>7.0660891904577738</c:v>
                </c:pt>
                <c:pt idx="5822">
                  <c:v>-0.28605105855876611</c:v>
                </c:pt>
                <c:pt idx="5823">
                  <c:v>-0.58256798558077327</c:v>
                </c:pt>
                <c:pt idx="5824">
                  <c:v>0.42033179894835654</c:v>
                </c:pt>
                <c:pt idx="5825">
                  <c:v>-6.0732489820306386</c:v>
                </c:pt>
                <c:pt idx="5826">
                  <c:v>0.39366384848627684</c:v>
                </c:pt>
                <c:pt idx="5827">
                  <c:v>-1.1910363275349583</c:v>
                </c:pt>
                <c:pt idx="5828">
                  <c:v>-1.362054923142531</c:v>
                </c:pt>
                <c:pt idx="5829">
                  <c:v>2.2302976194217945</c:v>
                </c:pt>
                <c:pt idx="5830">
                  <c:v>10.307200809140809</c:v>
                </c:pt>
                <c:pt idx="5831">
                  <c:v>-5.7548875021634682</c:v>
                </c:pt>
                <c:pt idx="5832">
                  <c:v>-10.866506212226202</c:v>
                </c:pt>
                <c:pt idx="5833">
                  <c:v>6.5494638194997705</c:v>
                </c:pt>
                <c:pt idx="5834">
                  <c:v>1.3279007276515198</c:v>
                </c:pt>
                <c:pt idx="5835">
                  <c:v>7.6462586799900292</c:v>
                </c:pt>
                <c:pt idx="5836">
                  <c:v>0.54252723440075967</c:v>
                </c:pt>
                <c:pt idx="5837">
                  <c:v>1.7271845733736204</c:v>
                </c:pt>
                <c:pt idx="5838">
                  <c:v>-9.8667637673533513</c:v>
                </c:pt>
                <c:pt idx="5839">
                  <c:v>-10.229619965185119</c:v>
                </c:pt>
                <c:pt idx="5840">
                  <c:v>-0.14883264429369783</c:v>
                </c:pt>
                <c:pt idx="5841">
                  <c:v>-8.3822637581148367</c:v>
                </c:pt>
                <c:pt idx="5842">
                  <c:v>-10.059344460824425</c:v>
                </c:pt>
                <c:pt idx="5843">
                  <c:v>-9.3822637581148367</c:v>
                </c:pt>
                <c:pt idx="5844">
                  <c:v>0.23440162263776007</c:v>
                </c:pt>
                <c:pt idx="5845">
                  <c:v>10.866506212226202</c:v>
                </c:pt>
                <c:pt idx="5846">
                  <c:v>4.4321734115928733</c:v>
                </c:pt>
                <c:pt idx="5847">
                  <c:v>0</c:v>
                </c:pt>
                <c:pt idx="5848">
                  <c:v>-13.287808556012996</c:v>
                </c:pt>
                <c:pt idx="5849">
                  <c:v>0.10691520391651219</c:v>
                </c:pt>
                <c:pt idx="5850">
                  <c:v>-11.759472121202833</c:v>
                </c:pt>
                <c:pt idx="5851">
                  <c:v>-8.0624959257337636</c:v>
                </c:pt>
                <c:pt idx="5852">
                  <c:v>-11.381002109550927</c:v>
                </c:pt>
                <c:pt idx="5853">
                  <c:v>1.3161745676570649</c:v>
                </c:pt>
                <c:pt idx="5854">
                  <c:v>-8.0624959257337636</c:v>
                </c:pt>
                <c:pt idx="5855">
                  <c:v>-1.6043936915474608</c:v>
                </c:pt>
                <c:pt idx="5856">
                  <c:v>8.3822637581148367</c:v>
                </c:pt>
                <c:pt idx="5857">
                  <c:v>10.307200809140809</c:v>
                </c:pt>
                <c:pt idx="5858">
                  <c:v>0.40538732924512444</c:v>
                </c:pt>
                <c:pt idx="5859">
                  <c:v>-2.8744691179161412</c:v>
                </c:pt>
                <c:pt idx="5860">
                  <c:v>-17.053254197929608</c:v>
                </c:pt>
                <c:pt idx="5861">
                  <c:v>-0.40880554556732945</c:v>
                </c:pt>
                <c:pt idx="5862">
                  <c:v>6.0732489820306386</c:v>
                </c:pt>
                <c:pt idx="5863">
                  <c:v>-0.75890111261799265</c:v>
                </c:pt>
                <c:pt idx="5864">
                  <c:v>-5.7459543773934607</c:v>
                </c:pt>
                <c:pt idx="5865">
                  <c:v>0.15002544400460721</c:v>
                </c:pt>
                <c:pt idx="5866">
                  <c:v>0.115704610444426</c:v>
                </c:pt>
                <c:pt idx="5867">
                  <c:v>-9.5189809291704002</c:v>
                </c:pt>
                <c:pt idx="5868">
                  <c:v>-0.44294349584872833</c:v>
                </c:pt>
                <c:pt idx="5869">
                  <c:v>-7.4000581443776414E-2</c:v>
                </c:pt>
                <c:pt idx="5870">
                  <c:v>-8.6462586799900301</c:v>
                </c:pt>
                <c:pt idx="5871">
                  <c:v>-8.3837042924740537</c:v>
                </c:pt>
                <c:pt idx="5872">
                  <c:v>-4.4895040382745544</c:v>
                </c:pt>
                <c:pt idx="5873">
                  <c:v>-9.3822637581148367</c:v>
                </c:pt>
                <c:pt idx="5874">
                  <c:v>1.0784740580230852</c:v>
                </c:pt>
                <c:pt idx="5875">
                  <c:v>1.1823767424885685</c:v>
                </c:pt>
                <c:pt idx="5876">
                  <c:v>1.1609362182150582</c:v>
                </c:pt>
                <c:pt idx="5877">
                  <c:v>0</c:v>
                </c:pt>
                <c:pt idx="5878">
                  <c:v>0.57738928101635512</c:v>
                </c:pt>
                <c:pt idx="5879">
                  <c:v>-7.4134712250604178</c:v>
                </c:pt>
                <c:pt idx="5880">
                  <c:v>-12.518489240994931</c:v>
                </c:pt>
                <c:pt idx="5881">
                  <c:v>1.023606316064819</c:v>
                </c:pt>
                <c:pt idx="5882">
                  <c:v>4.9580275047105644</c:v>
                </c:pt>
                <c:pt idx="5883">
                  <c:v>8.0606959316875546</c:v>
                </c:pt>
                <c:pt idx="5884">
                  <c:v>0.78407094854692294</c:v>
                </c:pt>
                <c:pt idx="5885">
                  <c:v>-0.21056698593965814</c:v>
                </c:pt>
                <c:pt idx="5886">
                  <c:v>-0.56125824012988801</c:v>
                </c:pt>
                <c:pt idx="5887">
                  <c:v>-0.23548807894813101</c:v>
                </c:pt>
                <c:pt idx="5888">
                  <c:v>4.2560462228045888E-2</c:v>
                </c:pt>
                <c:pt idx="5889">
                  <c:v>-7.6486571760385464</c:v>
                </c:pt>
                <c:pt idx="5890">
                  <c:v>0.28948233144393859</c:v>
                </c:pt>
                <c:pt idx="5891">
                  <c:v>1.1609362182150582</c:v>
                </c:pt>
                <c:pt idx="5892">
                  <c:v>-11.989867514616474</c:v>
                </c:pt>
                <c:pt idx="5893">
                  <c:v>-2.1614960583001808</c:v>
                </c:pt>
                <c:pt idx="5894">
                  <c:v>-1.6017132519074588E-16</c:v>
                </c:pt>
                <c:pt idx="5895">
                  <c:v>-0.41503749927884381</c:v>
                </c:pt>
                <c:pt idx="5896">
                  <c:v>-0.71858706485135149</c:v>
                </c:pt>
                <c:pt idx="5897">
                  <c:v>0.87196516721957507</c:v>
                </c:pt>
                <c:pt idx="5898">
                  <c:v>0.50427465515559533</c:v>
                </c:pt>
                <c:pt idx="5899">
                  <c:v>0.89786721496304667</c:v>
                </c:pt>
                <c:pt idx="5900">
                  <c:v>4.8286235388112555</c:v>
                </c:pt>
                <c:pt idx="5901">
                  <c:v>-2.8037526853774084</c:v>
                </c:pt>
                <c:pt idx="5902">
                  <c:v>0.40103229951605301</c:v>
                </c:pt>
                <c:pt idx="5903">
                  <c:v>8.6462586799900301</c:v>
                </c:pt>
                <c:pt idx="5904">
                  <c:v>-0.67043184291050573</c:v>
                </c:pt>
                <c:pt idx="5905">
                  <c:v>-8.0606959316875546</c:v>
                </c:pt>
                <c:pt idx="5906">
                  <c:v>-9.5189809291704002</c:v>
                </c:pt>
                <c:pt idx="5907">
                  <c:v>0.52223480362084351</c:v>
                </c:pt>
                <c:pt idx="5908">
                  <c:v>1.1154772174199363</c:v>
                </c:pt>
                <c:pt idx="5909">
                  <c:v>0.14700241238668366</c:v>
                </c:pt>
                <c:pt idx="5910">
                  <c:v>-0.58261474586473372</c:v>
                </c:pt>
                <c:pt idx="5911">
                  <c:v>-0.26881675842779984</c:v>
                </c:pt>
                <c:pt idx="5912">
                  <c:v>-0.12928301694496613</c:v>
                </c:pt>
                <c:pt idx="5913">
                  <c:v>-0.79629973354860817</c:v>
                </c:pt>
                <c:pt idx="5914">
                  <c:v>-0.44251823570095072</c:v>
                </c:pt>
                <c:pt idx="5915">
                  <c:v>9.7151548332115329E-3</c:v>
                </c:pt>
                <c:pt idx="5916">
                  <c:v>1.4659494526709382</c:v>
                </c:pt>
                <c:pt idx="5917">
                  <c:v>7.9867901427823895</c:v>
                </c:pt>
                <c:pt idx="5918">
                  <c:v>-13.766252821134451</c:v>
                </c:pt>
                <c:pt idx="5919">
                  <c:v>-0.26303440583379395</c:v>
                </c:pt>
                <c:pt idx="5920">
                  <c:v>-1.6017132519074588E-16</c:v>
                </c:pt>
                <c:pt idx="5921">
                  <c:v>-0.81713594285018931</c:v>
                </c:pt>
                <c:pt idx="5922">
                  <c:v>10.381182412624446</c:v>
                </c:pt>
                <c:pt idx="5923">
                  <c:v>0.53051471669878003</c:v>
                </c:pt>
                <c:pt idx="5924">
                  <c:v>5.1048299732204274</c:v>
                </c:pt>
                <c:pt idx="5925">
                  <c:v>-0.583762754256265</c:v>
                </c:pt>
                <c:pt idx="5926">
                  <c:v>-8.2462160191973E-2</c:v>
                </c:pt>
                <c:pt idx="5927">
                  <c:v>0.88452278258006389</c:v>
                </c:pt>
                <c:pt idx="5928">
                  <c:v>2.4150374992788439</c:v>
                </c:pt>
                <c:pt idx="5929">
                  <c:v>10.229219383469125</c:v>
                </c:pt>
                <c:pt idx="5930">
                  <c:v>13.380866867456533</c:v>
                </c:pt>
                <c:pt idx="5931">
                  <c:v>0</c:v>
                </c:pt>
                <c:pt idx="5932">
                  <c:v>6.0660891904577721</c:v>
                </c:pt>
                <c:pt idx="5933">
                  <c:v>0.11247472925841236</c:v>
                </c:pt>
                <c:pt idx="5934">
                  <c:v>-0.88392303406139205</c:v>
                </c:pt>
                <c:pt idx="5935">
                  <c:v>-4.8363021561398843E-2</c:v>
                </c:pt>
                <c:pt idx="5936">
                  <c:v>-0.21118102937982344</c:v>
                </c:pt>
                <c:pt idx="5937">
                  <c:v>1.6844981742720704</c:v>
                </c:pt>
                <c:pt idx="5938">
                  <c:v>1.1699250014423122</c:v>
                </c:pt>
                <c:pt idx="5939">
                  <c:v>-8.8683081332894673</c:v>
                </c:pt>
                <c:pt idx="5940">
                  <c:v>-3.5332947566087549</c:v>
                </c:pt>
                <c:pt idx="5941">
                  <c:v>13.534667644592401</c:v>
                </c:pt>
                <c:pt idx="5942">
                  <c:v>-0.30742852519224712</c:v>
                </c:pt>
                <c:pt idx="5943">
                  <c:v>2.0177881937630274E-2</c:v>
                </c:pt>
                <c:pt idx="5944">
                  <c:v>9.7819060854459376</c:v>
                </c:pt>
                <c:pt idx="5945">
                  <c:v>0.26135364251042548</c:v>
                </c:pt>
                <c:pt idx="5946">
                  <c:v>10.059344460824425</c:v>
                </c:pt>
                <c:pt idx="5947">
                  <c:v>-0.9462287435590192</c:v>
                </c:pt>
                <c:pt idx="5948">
                  <c:v>0.2622353501274689</c:v>
                </c:pt>
                <c:pt idx="5949">
                  <c:v>1.5730096979593906</c:v>
                </c:pt>
                <c:pt idx="5950">
                  <c:v>-0.40053792958372875</c:v>
                </c:pt>
                <c:pt idx="5951">
                  <c:v>-9.9662651028771325</c:v>
                </c:pt>
                <c:pt idx="5952">
                  <c:v>-10.451554569765362</c:v>
                </c:pt>
                <c:pt idx="5953">
                  <c:v>-1.5801694895322569</c:v>
                </c:pt>
                <c:pt idx="5954">
                  <c:v>-1.3200064228871027</c:v>
                </c:pt>
                <c:pt idx="5955">
                  <c:v>-10.307200809140809</c:v>
                </c:pt>
                <c:pt idx="5956">
                  <c:v>13.070176861805599</c:v>
                </c:pt>
                <c:pt idx="5957">
                  <c:v>15.403200694580862</c:v>
                </c:pt>
                <c:pt idx="5958">
                  <c:v>-11.702894141119387</c:v>
                </c:pt>
                <c:pt idx="5959">
                  <c:v>-8.6450579349844769</c:v>
                </c:pt>
                <c:pt idx="5960">
                  <c:v>1.1507616175320636</c:v>
                </c:pt>
                <c:pt idx="5961">
                  <c:v>0.61086436416391321</c:v>
                </c:pt>
                <c:pt idx="5962">
                  <c:v>11.307011018304401</c:v>
                </c:pt>
                <c:pt idx="5963">
                  <c:v>5.7548875021634682</c:v>
                </c:pt>
                <c:pt idx="5964">
                  <c:v>-1.6017132519074588E-16</c:v>
                </c:pt>
                <c:pt idx="5965">
                  <c:v>9.310940439148116E-2</c:v>
                </c:pt>
                <c:pt idx="5966">
                  <c:v>-0.27130202181739427</c:v>
                </c:pt>
                <c:pt idx="5967">
                  <c:v>0.64556926542530824</c:v>
                </c:pt>
                <c:pt idx="5968">
                  <c:v>5.0732489820306395</c:v>
                </c:pt>
                <c:pt idx="5969">
                  <c:v>0.14295795384204282</c:v>
                </c:pt>
                <c:pt idx="5970">
                  <c:v>-0.18314668564576944</c:v>
                </c:pt>
                <c:pt idx="5971">
                  <c:v>-7.6486571760385464</c:v>
                </c:pt>
                <c:pt idx="5972">
                  <c:v>0.15200309344505006</c:v>
                </c:pt>
                <c:pt idx="5973">
                  <c:v>-1.3881296258153268</c:v>
                </c:pt>
                <c:pt idx="5974">
                  <c:v>-0.10128333583718171</c:v>
                </c:pt>
                <c:pt idx="5975">
                  <c:v>-0.29956028185890782</c:v>
                </c:pt>
                <c:pt idx="5976">
                  <c:v>-0.66296501272242969</c:v>
                </c:pt>
                <c:pt idx="5977">
                  <c:v>8.6156643749714559E-2</c:v>
                </c:pt>
                <c:pt idx="5978">
                  <c:v>-7.0660891904577721</c:v>
                </c:pt>
                <c:pt idx="5979">
                  <c:v>-8.3822637581148367</c:v>
                </c:pt>
                <c:pt idx="5980">
                  <c:v>0.5180314926021693</c:v>
                </c:pt>
                <c:pt idx="5981">
                  <c:v>0.88452278258006412</c:v>
                </c:pt>
                <c:pt idx="5982">
                  <c:v>2.3568265295690916</c:v>
                </c:pt>
                <c:pt idx="5983">
                  <c:v>-6.6980372279257878</c:v>
                </c:pt>
                <c:pt idx="5984">
                  <c:v>3.6525876025113882E-2</c:v>
                </c:pt>
                <c:pt idx="5985">
                  <c:v>1.6422373060729056</c:v>
                </c:pt>
                <c:pt idx="5986">
                  <c:v>0.99284020842713405</c:v>
                </c:pt>
                <c:pt idx="5987">
                  <c:v>0.94208669655748523</c:v>
                </c:pt>
                <c:pt idx="5988">
                  <c:v>9.6444571875092606</c:v>
                </c:pt>
                <c:pt idx="5989">
                  <c:v>7.0660891904577721</c:v>
                </c:pt>
                <c:pt idx="5990">
                  <c:v>-5.7548875021634682</c:v>
                </c:pt>
                <c:pt idx="5991">
                  <c:v>-0.11189288007089704</c:v>
                </c:pt>
                <c:pt idx="5992">
                  <c:v>-0.2141248053528477</c:v>
                </c:pt>
                <c:pt idx="5993">
                  <c:v>-0.27263868789089091</c:v>
                </c:pt>
                <c:pt idx="5994">
                  <c:v>-0.43006846234923302</c:v>
                </c:pt>
                <c:pt idx="5995">
                  <c:v>0.39548470185744311</c:v>
                </c:pt>
                <c:pt idx="5996">
                  <c:v>-0.10149718988420041</c:v>
                </c:pt>
                <c:pt idx="5997">
                  <c:v>0.83824893000338774</c:v>
                </c:pt>
                <c:pt idx="5998">
                  <c:v>-0.45829069723272792</c:v>
                </c:pt>
                <c:pt idx="5999">
                  <c:v>0.164386817900882</c:v>
                </c:pt>
                <c:pt idx="6000">
                  <c:v>0.72289040895448342</c:v>
                </c:pt>
                <c:pt idx="6001">
                  <c:v>-1.8976613431681251</c:v>
                </c:pt>
                <c:pt idx="6002">
                  <c:v>-3.6525876025113875E-2</c:v>
                </c:pt>
                <c:pt idx="6003">
                  <c:v>3.7614291799777877E-2</c:v>
                </c:pt>
                <c:pt idx="6004">
                  <c:v>-8.3837042924740537</c:v>
                </c:pt>
                <c:pt idx="6005">
                  <c:v>0.49422133788932715</c:v>
                </c:pt>
                <c:pt idx="6006">
                  <c:v>0.22239242133644802</c:v>
                </c:pt>
                <c:pt idx="6007">
                  <c:v>-0.19075549674117739</c:v>
                </c:pt>
                <c:pt idx="6008">
                  <c:v>-2.9609614898293533</c:v>
                </c:pt>
                <c:pt idx="6009">
                  <c:v>4.4581207925968291</c:v>
                </c:pt>
                <c:pt idx="6010">
                  <c:v>0.89958922891485904</c:v>
                </c:pt>
                <c:pt idx="6011">
                  <c:v>-0.92599941855622325</c:v>
                </c:pt>
                <c:pt idx="6012">
                  <c:v>-0.86469669742908317</c:v>
                </c:pt>
                <c:pt idx="6013">
                  <c:v>12.228918874172939</c:v>
                </c:pt>
                <c:pt idx="6014">
                  <c:v>0.67551495679391405</c:v>
                </c:pt>
                <c:pt idx="6015">
                  <c:v>2.0132968226134578</c:v>
                </c:pt>
                <c:pt idx="6016">
                  <c:v>9.6444571875092606</c:v>
                </c:pt>
                <c:pt idx="6017">
                  <c:v>-12.582534050319204</c:v>
                </c:pt>
                <c:pt idx="6018">
                  <c:v>-14.425259620668546</c:v>
                </c:pt>
                <c:pt idx="6019">
                  <c:v>0.35776269392709487</c:v>
                </c:pt>
                <c:pt idx="6020">
                  <c:v>3.8073549220576037</c:v>
                </c:pt>
                <c:pt idx="6021">
                  <c:v>-0.10057695475157769</c:v>
                </c:pt>
                <c:pt idx="6022">
                  <c:v>11.813914767907184</c:v>
                </c:pt>
                <c:pt idx="6023">
                  <c:v>-8.3152682120035785E-3</c:v>
                </c:pt>
                <c:pt idx="6024">
                  <c:v>0.58496250072115619</c:v>
                </c:pt>
                <c:pt idx="6025">
                  <c:v>-9.229619965185119</c:v>
                </c:pt>
                <c:pt idx="6026">
                  <c:v>-8.0624959257337636</c:v>
                </c:pt>
                <c:pt idx="6027">
                  <c:v>0.20992306937423139</c:v>
                </c:pt>
                <c:pt idx="6028">
                  <c:v>0.46440357659982351</c:v>
                </c:pt>
                <c:pt idx="6029">
                  <c:v>0.11365678179556699</c:v>
                </c:pt>
                <c:pt idx="6030">
                  <c:v>4.6335414870310165</c:v>
                </c:pt>
                <c:pt idx="6031">
                  <c:v>0</c:v>
                </c:pt>
                <c:pt idx="6032">
                  <c:v>0.15754127698647971</c:v>
                </c:pt>
                <c:pt idx="6033">
                  <c:v>-2.1151566541387843</c:v>
                </c:pt>
                <c:pt idx="6034">
                  <c:v>1.0489096004809466</c:v>
                </c:pt>
                <c:pt idx="6035">
                  <c:v>-2.0809199953835678</c:v>
                </c:pt>
                <c:pt idx="6036">
                  <c:v>-1.551262982158939</c:v>
                </c:pt>
                <c:pt idx="6037">
                  <c:v>-0.3985493764902745</c:v>
                </c:pt>
                <c:pt idx="6038">
                  <c:v>-7.6486571760385464</c:v>
                </c:pt>
                <c:pt idx="6039">
                  <c:v>0.92164436229854518</c:v>
                </c:pt>
                <c:pt idx="6040">
                  <c:v>0.6991335206404673</c:v>
                </c:pt>
                <c:pt idx="6041">
                  <c:v>0.41443725169752488</c:v>
                </c:pt>
                <c:pt idx="6042">
                  <c:v>-0.54081416262469961</c:v>
                </c:pt>
                <c:pt idx="6043">
                  <c:v>-2.5849625007211565</c:v>
                </c:pt>
                <c:pt idx="6044">
                  <c:v>-5.0851849868724956</c:v>
                </c:pt>
                <c:pt idx="6045">
                  <c:v>-8.3837042924740537</c:v>
                </c:pt>
                <c:pt idx="6046">
                  <c:v>6.4540252194710351E-2</c:v>
                </c:pt>
                <c:pt idx="6047">
                  <c:v>0.12338241550528235</c:v>
                </c:pt>
                <c:pt idx="6048">
                  <c:v>0.16438681790088228</c:v>
                </c:pt>
                <c:pt idx="6049">
                  <c:v>0.30932805810772901</c:v>
                </c:pt>
                <c:pt idx="6050">
                  <c:v>-0.31761510201627979</c:v>
                </c:pt>
                <c:pt idx="6051">
                  <c:v>0.42113769881526164</c:v>
                </c:pt>
                <c:pt idx="6052">
                  <c:v>13.965814340495692</c:v>
                </c:pt>
                <c:pt idx="6053">
                  <c:v>0.29035054529210569</c:v>
                </c:pt>
                <c:pt idx="6054">
                  <c:v>-7.0660891904577721</c:v>
                </c:pt>
                <c:pt idx="6055">
                  <c:v>-7.0660891904577721</c:v>
                </c:pt>
                <c:pt idx="6056">
                  <c:v>-7.0660891904577721</c:v>
                </c:pt>
                <c:pt idx="6057">
                  <c:v>-7.0660891904577721</c:v>
                </c:pt>
                <c:pt idx="6058">
                  <c:v>-7.0660891904577721</c:v>
                </c:pt>
                <c:pt idx="6059">
                  <c:v>-7.0660891904577721</c:v>
                </c:pt>
                <c:pt idx="6060">
                  <c:v>-1.3340009271879374</c:v>
                </c:pt>
                <c:pt idx="6061">
                  <c:v>2.7548875021634687</c:v>
                </c:pt>
                <c:pt idx="6062">
                  <c:v>2.2615924316598872</c:v>
                </c:pt>
                <c:pt idx="6063">
                  <c:v>-8.0606959316875546</c:v>
                </c:pt>
                <c:pt idx="6064">
                  <c:v>2.0561322482316378E-2</c:v>
                </c:pt>
                <c:pt idx="6065">
                  <c:v>0.1916400656823945</c:v>
                </c:pt>
                <c:pt idx="6066">
                  <c:v>-0.93490497177811505</c:v>
                </c:pt>
                <c:pt idx="6067">
                  <c:v>-1.4356877218294439</c:v>
                </c:pt>
                <c:pt idx="6068">
                  <c:v>-14.380844325874836</c:v>
                </c:pt>
                <c:pt idx="6069">
                  <c:v>0.41503749927884398</c:v>
                </c:pt>
                <c:pt idx="6070">
                  <c:v>-0.2515387669959645</c:v>
                </c:pt>
                <c:pt idx="6071">
                  <c:v>-0.38911024463493399</c:v>
                </c:pt>
                <c:pt idx="6072">
                  <c:v>-5.7548875021634682</c:v>
                </c:pt>
                <c:pt idx="6073">
                  <c:v>5.0802673398461353</c:v>
                </c:pt>
                <c:pt idx="6074">
                  <c:v>6.5488082476734837</c:v>
                </c:pt>
                <c:pt idx="6075">
                  <c:v>1.698637475507107</c:v>
                </c:pt>
                <c:pt idx="6076">
                  <c:v>-7.0624959257337645</c:v>
                </c:pt>
                <c:pt idx="6077">
                  <c:v>1.5535983298118212</c:v>
                </c:pt>
                <c:pt idx="6078">
                  <c:v>-1.5543908017026009</c:v>
                </c:pt>
                <c:pt idx="6079">
                  <c:v>1.0721497857558351</c:v>
                </c:pt>
                <c:pt idx="6080">
                  <c:v>10.146780789986687</c:v>
                </c:pt>
                <c:pt idx="6081">
                  <c:v>0.48542682717024188</c:v>
                </c:pt>
                <c:pt idx="6082">
                  <c:v>2.7301745486224291</c:v>
                </c:pt>
                <c:pt idx="6083">
                  <c:v>-0.64742658766780969</c:v>
                </c:pt>
                <c:pt idx="6084">
                  <c:v>0.86314913178749741</c:v>
                </c:pt>
                <c:pt idx="6085">
                  <c:v>-0.91934233665477483</c:v>
                </c:pt>
                <c:pt idx="6086">
                  <c:v>-0.40152793101559009</c:v>
                </c:pt>
                <c:pt idx="6087">
                  <c:v>5.0499482007640865E-2</c:v>
                </c:pt>
                <c:pt idx="6088">
                  <c:v>-0.20338212854990706</c:v>
                </c:pt>
                <c:pt idx="6089">
                  <c:v>-1.1526253381027828E-2</c:v>
                </c:pt>
                <c:pt idx="6090">
                  <c:v>6.4740891238339468E-2</c:v>
                </c:pt>
                <c:pt idx="6091">
                  <c:v>2.4767302922125652E-3</c:v>
                </c:pt>
                <c:pt idx="6092">
                  <c:v>-7.7250520824023797E-2</c:v>
                </c:pt>
                <c:pt idx="6093">
                  <c:v>0.19145424416377377</c:v>
                </c:pt>
                <c:pt idx="6094">
                  <c:v>0.23151381130499604</c:v>
                </c:pt>
                <c:pt idx="6095">
                  <c:v>-0.20714838518458911</c:v>
                </c:pt>
                <c:pt idx="6096">
                  <c:v>0.20531890797750663</c:v>
                </c:pt>
                <c:pt idx="6097">
                  <c:v>6.0732489820306386</c:v>
                </c:pt>
                <c:pt idx="6098">
                  <c:v>4.4669049333728325E-2</c:v>
                </c:pt>
                <c:pt idx="6099">
                  <c:v>0.6773507378689837</c:v>
                </c:pt>
                <c:pt idx="6100">
                  <c:v>0.33184356375244534</c:v>
                </c:pt>
                <c:pt idx="6101">
                  <c:v>-0.17402939977504894</c:v>
                </c:pt>
                <c:pt idx="6102">
                  <c:v>-0.99943070237700393</c:v>
                </c:pt>
                <c:pt idx="6103">
                  <c:v>5.4970148014454541</c:v>
                </c:pt>
                <c:pt idx="6104">
                  <c:v>4.8859699439814204</c:v>
                </c:pt>
                <c:pt idx="6105">
                  <c:v>1.5235619560570128</c:v>
                </c:pt>
                <c:pt idx="6106">
                  <c:v>-0.72436555738657304</c:v>
                </c:pt>
                <c:pt idx="6107">
                  <c:v>-7.6486571760385464</c:v>
                </c:pt>
                <c:pt idx="6108">
                  <c:v>-1.7758485866479714</c:v>
                </c:pt>
                <c:pt idx="6109">
                  <c:v>0.76022094646650928</c:v>
                </c:pt>
                <c:pt idx="6110">
                  <c:v>0.73696559416620611</c:v>
                </c:pt>
                <c:pt idx="6111">
                  <c:v>4.6724253419714952</c:v>
                </c:pt>
                <c:pt idx="6112">
                  <c:v>0.26135364251042548</c:v>
                </c:pt>
                <c:pt idx="6113">
                  <c:v>1.3782711941154531</c:v>
                </c:pt>
                <c:pt idx="6114">
                  <c:v>10.759610821875045</c:v>
                </c:pt>
                <c:pt idx="6115">
                  <c:v>0.62770337463051795</c:v>
                </c:pt>
                <c:pt idx="6116">
                  <c:v>-0.18982455888001715</c:v>
                </c:pt>
                <c:pt idx="6117">
                  <c:v>0.23132554610645581</c:v>
                </c:pt>
                <c:pt idx="6118">
                  <c:v>4.1039274426680734</c:v>
                </c:pt>
                <c:pt idx="6119">
                  <c:v>0</c:v>
                </c:pt>
                <c:pt idx="6120">
                  <c:v>3.6220187912753159E-2</c:v>
                </c:pt>
                <c:pt idx="6121">
                  <c:v>0.123218796200223</c:v>
                </c:pt>
                <c:pt idx="6122">
                  <c:v>2.3255754153649288</c:v>
                </c:pt>
                <c:pt idx="6123">
                  <c:v>0.79175806700658546</c:v>
                </c:pt>
                <c:pt idx="6124">
                  <c:v>5.9706246124267649E-2</c:v>
                </c:pt>
                <c:pt idx="6125">
                  <c:v>-0.14244426502020519</c:v>
                </c:pt>
                <c:pt idx="6126">
                  <c:v>1.4102365130150227</c:v>
                </c:pt>
                <c:pt idx="6127">
                  <c:v>-0.35727175693682545</c:v>
                </c:pt>
                <c:pt idx="6128">
                  <c:v>0.20353339408513191</c:v>
                </c:pt>
                <c:pt idx="6129">
                  <c:v>0.19877457565263285</c:v>
                </c:pt>
                <c:pt idx="6130">
                  <c:v>1.8703237531318555</c:v>
                </c:pt>
                <c:pt idx="6131">
                  <c:v>-11.451554569765362</c:v>
                </c:pt>
                <c:pt idx="6132">
                  <c:v>-3.3552559711026178E-2</c:v>
                </c:pt>
                <c:pt idx="6133">
                  <c:v>0.21013250467123729</c:v>
                </c:pt>
                <c:pt idx="6134">
                  <c:v>1.4984535074664813</c:v>
                </c:pt>
                <c:pt idx="6135">
                  <c:v>1.7062687969432895</c:v>
                </c:pt>
                <c:pt idx="6136">
                  <c:v>0.73696559416620611</c:v>
                </c:pt>
                <c:pt idx="6137">
                  <c:v>-3.8474147814636164E-2</c:v>
                </c:pt>
                <c:pt idx="6138">
                  <c:v>6.4130337419715258E-2</c:v>
                </c:pt>
                <c:pt idx="6139">
                  <c:v>-7.6486571760385464</c:v>
                </c:pt>
                <c:pt idx="6140">
                  <c:v>-9.9133192019251609E-2</c:v>
                </c:pt>
                <c:pt idx="6141">
                  <c:v>7.7827140331344941E-2</c:v>
                </c:pt>
                <c:pt idx="6142">
                  <c:v>8.4469935759584738E-2</c:v>
                </c:pt>
                <c:pt idx="6143">
                  <c:v>0.19513034133199039</c:v>
                </c:pt>
                <c:pt idx="6144">
                  <c:v>8.0624959257337636</c:v>
                </c:pt>
                <c:pt idx="6145">
                  <c:v>6.3815097597443443E-2</c:v>
                </c:pt>
                <c:pt idx="6146">
                  <c:v>-0.57469416526732919</c:v>
                </c:pt>
                <c:pt idx="6147">
                  <c:v>-7.0660891904577721</c:v>
                </c:pt>
                <c:pt idx="6148">
                  <c:v>5.437700990276656E-2</c:v>
                </c:pt>
                <c:pt idx="6149">
                  <c:v>-0.3561438102252753</c:v>
                </c:pt>
                <c:pt idx="6150">
                  <c:v>0.24663996758312512</c:v>
                </c:pt>
                <c:pt idx="6151">
                  <c:v>-1.3907899530321666</c:v>
                </c:pt>
                <c:pt idx="6152">
                  <c:v>-0.1154772174199359</c:v>
                </c:pt>
                <c:pt idx="6153">
                  <c:v>-8.3831590803470787E-2</c:v>
                </c:pt>
                <c:pt idx="6154">
                  <c:v>0.38109016735550605</c:v>
                </c:pt>
                <c:pt idx="6155">
                  <c:v>0.52356195605701272</c:v>
                </c:pt>
                <c:pt idx="6156">
                  <c:v>-7.0660891904577721</c:v>
                </c:pt>
                <c:pt idx="6157">
                  <c:v>1.0892673380970874</c:v>
                </c:pt>
                <c:pt idx="6158">
                  <c:v>-3.2708647232747188</c:v>
                </c:pt>
                <c:pt idx="6159">
                  <c:v>0.41503749927884398</c:v>
                </c:pt>
                <c:pt idx="6160">
                  <c:v>6.0732489820306386</c:v>
                </c:pt>
                <c:pt idx="6161">
                  <c:v>0.11681366498274988</c:v>
                </c:pt>
                <c:pt idx="6162">
                  <c:v>-0.25032335408424011</c:v>
                </c:pt>
                <c:pt idx="6163">
                  <c:v>-0.61738397841353332</c:v>
                </c:pt>
                <c:pt idx="6164">
                  <c:v>10.917123403264748</c:v>
                </c:pt>
                <c:pt idx="6165">
                  <c:v>0.74055885889021444</c:v>
                </c:pt>
                <c:pt idx="6166">
                  <c:v>0.30705481840583215</c:v>
                </c:pt>
                <c:pt idx="6167">
                  <c:v>-0.77987418563549693</c:v>
                </c:pt>
                <c:pt idx="6168">
                  <c:v>1.2630344058337943</c:v>
                </c:pt>
                <c:pt idx="6169">
                  <c:v>-7.6486571760385464</c:v>
                </c:pt>
                <c:pt idx="6170">
                  <c:v>-9.7604427459966399</c:v>
                </c:pt>
                <c:pt idx="6171">
                  <c:v>-11.146568675740786</c:v>
                </c:pt>
                <c:pt idx="6172">
                  <c:v>14.188202468179961</c:v>
                </c:pt>
                <c:pt idx="6173">
                  <c:v>8.746284125033911E-2</c:v>
                </c:pt>
                <c:pt idx="6174">
                  <c:v>0.44027479077786696</c:v>
                </c:pt>
                <c:pt idx="6175">
                  <c:v>5.0395662620466757</c:v>
                </c:pt>
                <c:pt idx="6176">
                  <c:v>-1.6100617730109708</c:v>
                </c:pt>
                <c:pt idx="6177">
                  <c:v>-1.0724084955280504</c:v>
                </c:pt>
                <c:pt idx="6178">
                  <c:v>-7.0660891904577721</c:v>
                </c:pt>
                <c:pt idx="6179">
                  <c:v>0.69333866176594838</c:v>
                </c:pt>
                <c:pt idx="6180">
                  <c:v>-0.18373283380401831</c:v>
                </c:pt>
                <c:pt idx="6181">
                  <c:v>-0.36649402958782745</c:v>
                </c:pt>
                <c:pt idx="6182">
                  <c:v>-2.0544477840223765</c:v>
                </c:pt>
                <c:pt idx="6183">
                  <c:v>0.20590429854787887</c:v>
                </c:pt>
                <c:pt idx="6184">
                  <c:v>-0.57942431717972631</c:v>
                </c:pt>
                <c:pt idx="6185">
                  <c:v>-9.7598881832218343</c:v>
                </c:pt>
                <c:pt idx="6186">
                  <c:v>6.1400544664143575E-2</c:v>
                </c:pt>
                <c:pt idx="6187">
                  <c:v>0.1655860657179751</c:v>
                </c:pt>
                <c:pt idx="6188">
                  <c:v>7.2149785755835097E-2</c:v>
                </c:pt>
                <c:pt idx="6189">
                  <c:v>-13.542709466317824</c:v>
                </c:pt>
                <c:pt idx="6190">
                  <c:v>-0.74416109557041021</c:v>
                </c:pt>
                <c:pt idx="6191">
                  <c:v>-0.1277555471983727</c:v>
                </c:pt>
                <c:pt idx="6192">
                  <c:v>0.38607401629032284</c:v>
                </c:pt>
                <c:pt idx="6193">
                  <c:v>-11.059119092544519</c:v>
                </c:pt>
                <c:pt idx="6194">
                  <c:v>-1.9786263492074334</c:v>
                </c:pt>
                <c:pt idx="6195">
                  <c:v>-3.4395424627874922</c:v>
                </c:pt>
                <c:pt idx="6196">
                  <c:v>-6.0732489820306386</c:v>
                </c:pt>
                <c:pt idx="6197">
                  <c:v>-4.5098337854722956</c:v>
                </c:pt>
                <c:pt idx="6198">
                  <c:v>-0.19418779244429729</c:v>
                </c:pt>
                <c:pt idx="6199">
                  <c:v>13.188228229901359</c:v>
                </c:pt>
                <c:pt idx="6200">
                  <c:v>-4.718818247455947</c:v>
                </c:pt>
                <c:pt idx="6201">
                  <c:v>0.61667136044849469</c:v>
                </c:pt>
                <c:pt idx="6202">
                  <c:v>0.41953889151378454</c:v>
                </c:pt>
                <c:pt idx="6203">
                  <c:v>-6.0660891904577721</c:v>
                </c:pt>
                <c:pt idx="6204">
                  <c:v>1.7089916226430804</c:v>
                </c:pt>
                <c:pt idx="6205">
                  <c:v>-7.4945222831056597</c:v>
                </c:pt>
                <c:pt idx="6206">
                  <c:v>1.8572598278839183</c:v>
                </c:pt>
                <c:pt idx="6207">
                  <c:v>1.3191170186536731</c:v>
                </c:pt>
                <c:pt idx="6208">
                  <c:v>0.27180461546152618</c:v>
                </c:pt>
                <c:pt idx="6209">
                  <c:v>-9.5189809291704002</c:v>
                </c:pt>
                <c:pt idx="6210">
                  <c:v>-0.9475325801058645</c:v>
                </c:pt>
                <c:pt idx="6211">
                  <c:v>-0.31194400631474001</c:v>
                </c:pt>
                <c:pt idx="6212">
                  <c:v>5.6201969558753902E-2</c:v>
                </c:pt>
                <c:pt idx="6213">
                  <c:v>7.2612707319534148E-2</c:v>
                </c:pt>
                <c:pt idx="6214">
                  <c:v>1.3908586380778076</c:v>
                </c:pt>
                <c:pt idx="6215">
                  <c:v>0.58496250072115641</c:v>
                </c:pt>
                <c:pt idx="6216">
                  <c:v>0.36994960975030611</c:v>
                </c:pt>
                <c:pt idx="6217">
                  <c:v>0.71822903158462048</c:v>
                </c:pt>
                <c:pt idx="6218">
                  <c:v>-1.4107373618452181</c:v>
                </c:pt>
                <c:pt idx="6219">
                  <c:v>-0.63860046432322926</c:v>
                </c:pt>
                <c:pt idx="6220">
                  <c:v>0.35614381022527558</c:v>
                </c:pt>
                <c:pt idx="6221">
                  <c:v>-10.814315423787811</c:v>
                </c:pt>
                <c:pt idx="6222">
                  <c:v>4.4738314765284351E-2</c:v>
                </c:pt>
                <c:pt idx="6223">
                  <c:v>-1.0911478880581957</c:v>
                </c:pt>
                <c:pt idx="6224">
                  <c:v>8.6462586799900301</c:v>
                </c:pt>
                <c:pt idx="6225">
                  <c:v>-2.5849625007211561</c:v>
                </c:pt>
                <c:pt idx="6226">
                  <c:v>-10.75933340719466</c:v>
                </c:pt>
                <c:pt idx="6227">
                  <c:v>-5.7548875021634682</c:v>
                </c:pt>
                <c:pt idx="6228">
                  <c:v>-3.6932621160680452</c:v>
                </c:pt>
                <c:pt idx="6229">
                  <c:v>10.146780789986687</c:v>
                </c:pt>
                <c:pt idx="6230">
                  <c:v>5.5647846187835261</c:v>
                </c:pt>
                <c:pt idx="6231">
                  <c:v>-10.059344460824425</c:v>
                </c:pt>
                <c:pt idx="6232">
                  <c:v>5.5545888516776376</c:v>
                </c:pt>
                <c:pt idx="6233">
                  <c:v>10.45189794595189</c:v>
                </c:pt>
                <c:pt idx="6234">
                  <c:v>12.10339709935112</c:v>
                </c:pt>
                <c:pt idx="6235">
                  <c:v>-9.3815429511845849</c:v>
                </c:pt>
                <c:pt idx="6236">
                  <c:v>9.229619965185119</c:v>
                </c:pt>
                <c:pt idx="6237">
                  <c:v>-12.800428089535748</c:v>
                </c:pt>
                <c:pt idx="6238">
                  <c:v>-12.344388385403166</c:v>
                </c:pt>
                <c:pt idx="6239">
                  <c:v>1.9475325801058641</c:v>
                </c:pt>
                <c:pt idx="6240">
                  <c:v>3.1845831003437723</c:v>
                </c:pt>
                <c:pt idx="6241">
                  <c:v>-10.702749878828293</c:v>
                </c:pt>
                <c:pt idx="6242">
                  <c:v>-0.37125580725093082</c:v>
                </c:pt>
                <c:pt idx="6243">
                  <c:v>0.38046790532878905</c:v>
                </c:pt>
                <c:pt idx="6244">
                  <c:v>7.0660891904577721</c:v>
                </c:pt>
                <c:pt idx="6245">
                  <c:v>-1.1142754722101829</c:v>
                </c:pt>
                <c:pt idx="6246">
                  <c:v>-8.0082990726243713E-4</c:v>
                </c:pt>
                <c:pt idx="6247">
                  <c:v>0.7134370586699651</c:v>
                </c:pt>
                <c:pt idx="6248">
                  <c:v>9.7598881832218343</c:v>
                </c:pt>
                <c:pt idx="6249">
                  <c:v>0.26303440583379378</c:v>
                </c:pt>
                <c:pt idx="6250">
                  <c:v>-1.9975975097846954</c:v>
                </c:pt>
                <c:pt idx="6251">
                  <c:v>0.3997166999950878</c:v>
                </c:pt>
                <c:pt idx="6252">
                  <c:v>2.4212542563564643</c:v>
                </c:pt>
                <c:pt idx="6253">
                  <c:v>0.88264304936184124</c:v>
                </c:pt>
                <c:pt idx="6254">
                  <c:v>2.1984135584020081</c:v>
                </c:pt>
                <c:pt idx="6255">
                  <c:v>-8.6462586799900301</c:v>
                </c:pt>
                <c:pt idx="6256">
                  <c:v>-7.0660891904577721</c:v>
                </c:pt>
                <c:pt idx="6257">
                  <c:v>10.866506212226202</c:v>
                </c:pt>
                <c:pt idx="6258">
                  <c:v>-7.0660891904577721</c:v>
                </c:pt>
                <c:pt idx="6259">
                  <c:v>1.5226605533154804</c:v>
                </c:pt>
                <c:pt idx="6260">
                  <c:v>-11.61378946447258</c:v>
                </c:pt>
                <c:pt idx="6261">
                  <c:v>0.78849589480628812</c:v>
                </c:pt>
                <c:pt idx="6262">
                  <c:v>6.3198814538572856</c:v>
                </c:pt>
                <c:pt idx="6263">
                  <c:v>0.57929375063446409</c:v>
                </c:pt>
                <c:pt idx="6264">
                  <c:v>3.1563709831544817</c:v>
                </c:pt>
                <c:pt idx="6265">
                  <c:v>-15.965799312657159</c:v>
                </c:pt>
                <c:pt idx="6266">
                  <c:v>5.08746284125034</c:v>
                </c:pt>
                <c:pt idx="6267">
                  <c:v>-0.14622074085104403</c:v>
                </c:pt>
                <c:pt idx="6268">
                  <c:v>3.5803618748549755</c:v>
                </c:pt>
                <c:pt idx="6269">
                  <c:v>-2.9046893821362336</c:v>
                </c:pt>
                <c:pt idx="6270">
                  <c:v>-0.58436150298662037</c:v>
                </c:pt>
                <c:pt idx="6271">
                  <c:v>-8.4392187290372248E-2</c:v>
                </c:pt>
                <c:pt idx="6272">
                  <c:v>18.38082319282212</c:v>
                </c:pt>
                <c:pt idx="6273">
                  <c:v>1.0216950710993187</c:v>
                </c:pt>
                <c:pt idx="6274">
                  <c:v>-10.759610821875045</c:v>
                </c:pt>
                <c:pt idx="6275">
                  <c:v>-3.8889686876112566</c:v>
                </c:pt>
                <c:pt idx="6276">
                  <c:v>-0.75207248655641445</c:v>
                </c:pt>
                <c:pt idx="6277">
                  <c:v>0.28010791919273575</c:v>
                </c:pt>
                <c:pt idx="6278">
                  <c:v>-1.2439255828860891</c:v>
                </c:pt>
                <c:pt idx="6279">
                  <c:v>-0.67609079932104832</c:v>
                </c:pt>
                <c:pt idx="6280">
                  <c:v>-3.0875099873767433</c:v>
                </c:pt>
                <c:pt idx="6281">
                  <c:v>1.0310268956206243</c:v>
                </c:pt>
                <c:pt idx="6282">
                  <c:v>0.19481617698402309</c:v>
                </c:pt>
                <c:pt idx="6283">
                  <c:v>-10.518325307690867</c:v>
                </c:pt>
                <c:pt idx="6284">
                  <c:v>0.42530583473267081</c:v>
                </c:pt>
                <c:pt idx="6285">
                  <c:v>-2.3928582644124194</c:v>
                </c:pt>
                <c:pt idx="6286">
                  <c:v>-5.1950980726518798</c:v>
                </c:pt>
                <c:pt idx="6287">
                  <c:v>-0.48542682717024194</c:v>
                </c:pt>
                <c:pt idx="6288">
                  <c:v>0.1994857500327766</c:v>
                </c:pt>
                <c:pt idx="6289">
                  <c:v>0.18586654531133384</c:v>
                </c:pt>
                <c:pt idx="6290">
                  <c:v>4.4953683589947042</c:v>
                </c:pt>
                <c:pt idx="6291">
                  <c:v>0.71049338280501528</c:v>
                </c:pt>
                <c:pt idx="6292">
                  <c:v>9.229619965185119</c:v>
                </c:pt>
                <c:pt idx="6293">
                  <c:v>0.53185116426159396</c:v>
                </c:pt>
                <c:pt idx="6294">
                  <c:v>-0.77204805332165172</c:v>
                </c:pt>
                <c:pt idx="6295">
                  <c:v>14.738391382293699</c:v>
                </c:pt>
                <c:pt idx="6296">
                  <c:v>-0.6463630453852991</c:v>
                </c:pt>
                <c:pt idx="6297">
                  <c:v>5.20768795596298E-2</c:v>
                </c:pt>
                <c:pt idx="6298">
                  <c:v>-7.6462586799900292</c:v>
                </c:pt>
                <c:pt idx="6299">
                  <c:v>-8.0606959316875546</c:v>
                </c:pt>
                <c:pt idx="6300">
                  <c:v>-1.7369655941662061</c:v>
                </c:pt>
                <c:pt idx="6301">
                  <c:v>-0.1186444964986189</c:v>
                </c:pt>
                <c:pt idx="6302">
                  <c:v>0.99992271621581708</c:v>
                </c:pt>
                <c:pt idx="6303">
                  <c:v>1.9946067412297817</c:v>
                </c:pt>
                <c:pt idx="6304">
                  <c:v>0.12553088208385882</c:v>
                </c:pt>
                <c:pt idx="6305">
                  <c:v>-0.33257533908687059</c:v>
                </c:pt>
                <c:pt idx="6306">
                  <c:v>-12.362857045298872</c:v>
                </c:pt>
                <c:pt idx="6307">
                  <c:v>-3.8792829196491931</c:v>
                </c:pt>
                <c:pt idx="6308">
                  <c:v>-8.6462586799900301</c:v>
                </c:pt>
                <c:pt idx="6309">
                  <c:v>-0.12058274387583509</c:v>
                </c:pt>
                <c:pt idx="6310">
                  <c:v>-7.5974318526833731</c:v>
                </c:pt>
                <c:pt idx="6311">
                  <c:v>3.0696797222916742E-2</c:v>
                </c:pt>
                <c:pt idx="6312">
                  <c:v>8.3822637581148367</c:v>
                </c:pt>
                <c:pt idx="6313">
                  <c:v>13.278110621288722</c:v>
                </c:pt>
                <c:pt idx="6314">
                  <c:v>9.75933340719466</c:v>
                </c:pt>
                <c:pt idx="6315">
                  <c:v>13.62878726254395</c:v>
                </c:pt>
                <c:pt idx="6316">
                  <c:v>-0.13750352374993444</c:v>
                </c:pt>
                <c:pt idx="6317">
                  <c:v>0</c:v>
                </c:pt>
                <c:pt idx="6318">
                  <c:v>-1.8511638800184049</c:v>
                </c:pt>
                <c:pt idx="6319">
                  <c:v>-1.1063089021463408</c:v>
                </c:pt>
                <c:pt idx="6320">
                  <c:v>3</c:v>
                </c:pt>
                <c:pt idx="6321">
                  <c:v>12.125090539303256</c:v>
                </c:pt>
                <c:pt idx="6322">
                  <c:v>-12.550826932881439</c:v>
                </c:pt>
                <c:pt idx="6323">
                  <c:v>0.36820836713133298</c:v>
                </c:pt>
                <c:pt idx="6324">
                  <c:v>-0.20909559872299005</c:v>
                </c:pt>
                <c:pt idx="6325">
                  <c:v>9.9662651028771325</c:v>
                </c:pt>
                <c:pt idx="6326">
                  <c:v>3.9709709801971166E-2</c:v>
                </c:pt>
                <c:pt idx="6327">
                  <c:v>0.47932232564670607</c:v>
                </c:pt>
                <c:pt idx="6328">
                  <c:v>11.146568675740786</c:v>
                </c:pt>
                <c:pt idx="6329">
                  <c:v>-0.85190136101086611</c:v>
                </c:pt>
                <c:pt idx="6330">
                  <c:v>-0.97727992349991633</c:v>
                </c:pt>
                <c:pt idx="6331">
                  <c:v>-3.6521252587886029E-2</c:v>
                </c:pt>
                <c:pt idx="6332">
                  <c:v>1.2166962222855791</c:v>
                </c:pt>
                <c:pt idx="6333">
                  <c:v>0</c:v>
                </c:pt>
                <c:pt idx="6334">
                  <c:v>11.381002109550927</c:v>
                </c:pt>
                <c:pt idx="6335">
                  <c:v>-10.059795091795101</c:v>
                </c:pt>
                <c:pt idx="6336">
                  <c:v>3.2034265038149176E-16</c:v>
                </c:pt>
                <c:pt idx="6337">
                  <c:v>-14.869465323794717</c:v>
                </c:pt>
                <c:pt idx="6338">
                  <c:v>0.9368061735128056</c:v>
                </c:pt>
                <c:pt idx="6339">
                  <c:v>10.582769240382088</c:v>
                </c:pt>
                <c:pt idx="6340">
                  <c:v>1.5754081940079074</c:v>
                </c:pt>
                <c:pt idx="6341">
                  <c:v>9.5196362528432132</c:v>
                </c:pt>
                <c:pt idx="6342">
                  <c:v>-7.0624959257337645</c:v>
                </c:pt>
                <c:pt idx="6343">
                  <c:v>1.1855556531560765</c:v>
                </c:pt>
                <c:pt idx="6344">
                  <c:v>0.54056838136270258</c:v>
                </c:pt>
                <c:pt idx="6345">
                  <c:v>0.54056838136270258</c:v>
                </c:pt>
                <c:pt idx="6346">
                  <c:v>-1.4651795286144491</c:v>
                </c:pt>
                <c:pt idx="6347">
                  <c:v>-18.216872138999001</c:v>
                </c:pt>
                <c:pt idx="6348">
                  <c:v>-0.12928301694496649</c:v>
                </c:pt>
                <c:pt idx="6349">
                  <c:v>0.19364364409966645</c:v>
                </c:pt>
                <c:pt idx="6350">
                  <c:v>0.64398238063538882</c:v>
                </c:pt>
                <c:pt idx="6351">
                  <c:v>0.55206020481373419</c:v>
                </c:pt>
                <c:pt idx="6352">
                  <c:v>3.4765418160676936E-2</c:v>
                </c:pt>
                <c:pt idx="6353">
                  <c:v>0.28246837979502026</c:v>
                </c:pt>
                <c:pt idx="6354">
                  <c:v>-5.829864056466711E-2</c:v>
                </c:pt>
                <c:pt idx="6355">
                  <c:v>-0.58496250072115608</c:v>
                </c:pt>
                <c:pt idx="6356">
                  <c:v>-1.9553309506662719</c:v>
                </c:pt>
                <c:pt idx="6357">
                  <c:v>-1.5603605274880781</c:v>
                </c:pt>
                <c:pt idx="6358">
                  <c:v>-11.582612451267021</c:v>
                </c:pt>
                <c:pt idx="6359">
                  <c:v>-0.32156782642728343</c:v>
                </c:pt>
                <c:pt idx="6360">
                  <c:v>-11.381182412624446</c:v>
                </c:pt>
                <c:pt idx="6361">
                  <c:v>-0.18641312423088136</c:v>
                </c:pt>
                <c:pt idx="6362">
                  <c:v>-19.422481619968419</c:v>
                </c:pt>
                <c:pt idx="6363">
                  <c:v>-11.485326189240524</c:v>
                </c:pt>
                <c:pt idx="6364">
                  <c:v>1.7686744538935446</c:v>
                </c:pt>
                <c:pt idx="6365">
                  <c:v>9.0597950917951025</c:v>
                </c:pt>
                <c:pt idx="6366">
                  <c:v>5.9148833863620496</c:v>
                </c:pt>
                <c:pt idx="6367">
                  <c:v>2.405271192432183</c:v>
                </c:pt>
                <c:pt idx="6368">
                  <c:v>0.12696385350868866</c:v>
                </c:pt>
                <c:pt idx="6369">
                  <c:v>0.57023025704103736</c:v>
                </c:pt>
                <c:pt idx="6370">
                  <c:v>-0.49358814770042231</c:v>
                </c:pt>
                <c:pt idx="6371">
                  <c:v>1.5025003405291835</c:v>
                </c:pt>
                <c:pt idx="6372">
                  <c:v>-16.149019344391466</c:v>
                </c:pt>
                <c:pt idx="6373">
                  <c:v>11.268736919579066</c:v>
                </c:pt>
                <c:pt idx="6374">
                  <c:v>0.32240891310240727</c:v>
                </c:pt>
                <c:pt idx="6375">
                  <c:v>0.78885561981850205</c:v>
                </c:pt>
                <c:pt idx="6376">
                  <c:v>-0.14585086646345513</c:v>
                </c:pt>
                <c:pt idx="6377">
                  <c:v>-4.3692338096657197</c:v>
                </c:pt>
                <c:pt idx="6378">
                  <c:v>-9.0597950917951025</c:v>
                </c:pt>
                <c:pt idx="6379">
                  <c:v>0.54279304647721671</c:v>
                </c:pt>
                <c:pt idx="6380">
                  <c:v>0.44790213318447053</c:v>
                </c:pt>
                <c:pt idx="6381">
                  <c:v>0.25677541536211118</c:v>
                </c:pt>
                <c:pt idx="6382">
                  <c:v>4.9753035197099733E-2</c:v>
                </c:pt>
                <c:pt idx="6383">
                  <c:v>0.62284238439224504</c:v>
                </c:pt>
                <c:pt idx="6384">
                  <c:v>6.9886846867721664</c:v>
                </c:pt>
                <c:pt idx="6385">
                  <c:v>-10.91687468418114</c:v>
                </c:pt>
                <c:pt idx="6386">
                  <c:v>-0.96829114027266205</c:v>
                </c:pt>
                <c:pt idx="6387">
                  <c:v>4.9243519019849351E-2</c:v>
                </c:pt>
                <c:pt idx="6388">
                  <c:v>-11.146568675740786</c:v>
                </c:pt>
                <c:pt idx="6389">
                  <c:v>0.17954942033071244</c:v>
                </c:pt>
                <c:pt idx="6390">
                  <c:v>0.12462665451374487</c:v>
                </c:pt>
                <c:pt idx="6391">
                  <c:v>-12.977756926328162</c:v>
                </c:pt>
                <c:pt idx="6392">
                  <c:v>0.23878685958711648</c:v>
                </c:pt>
                <c:pt idx="6393">
                  <c:v>-0.41503749927884381</c:v>
                </c:pt>
                <c:pt idx="6394">
                  <c:v>-9.7478844814644283</c:v>
                </c:pt>
                <c:pt idx="6395">
                  <c:v>0.36257007938470814</c:v>
                </c:pt>
                <c:pt idx="6396">
                  <c:v>-10.703038388986418</c:v>
                </c:pt>
                <c:pt idx="6397">
                  <c:v>-11.813914767907184</c:v>
                </c:pt>
                <c:pt idx="6398">
                  <c:v>0.50462039240355239</c:v>
                </c:pt>
                <c:pt idx="6399">
                  <c:v>2.4374053123072987</c:v>
                </c:pt>
                <c:pt idx="6400">
                  <c:v>7.0660891904577721</c:v>
                </c:pt>
                <c:pt idx="6401">
                  <c:v>7.7369655941662057</c:v>
                </c:pt>
                <c:pt idx="6402">
                  <c:v>-1.5801694895322569</c:v>
                </c:pt>
                <c:pt idx="6403">
                  <c:v>11.874810624614598</c:v>
                </c:pt>
                <c:pt idx="6404">
                  <c:v>-3.7778886249779018</c:v>
                </c:pt>
                <c:pt idx="6405">
                  <c:v>1.606657571820475</c:v>
                </c:pt>
                <c:pt idx="6406">
                  <c:v>1.5419854279758813</c:v>
                </c:pt>
                <c:pt idx="6407">
                  <c:v>0.30854906508616226</c:v>
                </c:pt>
                <c:pt idx="6408">
                  <c:v>-2.6231541573179498E-2</c:v>
                </c:pt>
                <c:pt idx="6409">
                  <c:v>-0.21150410519371157</c:v>
                </c:pt>
                <c:pt idx="6410">
                  <c:v>0.43063435432986236</c:v>
                </c:pt>
                <c:pt idx="6411">
                  <c:v>-0.84815719709907222</c:v>
                </c:pt>
                <c:pt idx="6412">
                  <c:v>0.13263776857811893</c:v>
                </c:pt>
                <c:pt idx="6413">
                  <c:v>-0.24792751344358538</c:v>
                </c:pt>
                <c:pt idx="6414">
                  <c:v>6.2284278254342441E-2</c:v>
                </c:pt>
                <c:pt idx="6415">
                  <c:v>0.91753783980802706</c:v>
                </c:pt>
                <c:pt idx="6416">
                  <c:v>-0.96010727287648723</c:v>
                </c:pt>
                <c:pt idx="6417">
                  <c:v>0.2370391973008491</c:v>
                </c:pt>
                <c:pt idx="6418">
                  <c:v>0.4100882833071105</c:v>
                </c:pt>
                <c:pt idx="6419">
                  <c:v>-0.36487470454074855</c:v>
                </c:pt>
                <c:pt idx="6420">
                  <c:v>6.9540933253076725E-2</c:v>
                </c:pt>
                <c:pt idx="6421">
                  <c:v>5.4447784022376509E-2</c:v>
                </c:pt>
                <c:pt idx="6422">
                  <c:v>1.559427408614019</c:v>
                </c:pt>
                <c:pt idx="6423">
                  <c:v>0.86393845042397166</c:v>
                </c:pt>
                <c:pt idx="6424">
                  <c:v>0.40209844357134567</c:v>
                </c:pt>
                <c:pt idx="6425">
                  <c:v>-13.398743691938192</c:v>
                </c:pt>
                <c:pt idx="6426">
                  <c:v>0.63454452957171614</c:v>
                </c:pt>
                <c:pt idx="6427">
                  <c:v>1.2313255461064558</c:v>
                </c:pt>
                <c:pt idx="6428">
                  <c:v>-0.9240511467667013</c:v>
                </c:pt>
                <c:pt idx="6429">
                  <c:v>0.2255597004151311</c:v>
                </c:pt>
                <c:pt idx="6430">
                  <c:v>-0.15999588419858074</c:v>
                </c:pt>
                <c:pt idx="6431">
                  <c:v>1.3216506802069787</c:v>
                </c:pt>
                <c:pt idx="6432">
                  <c:v>0.23440162263776007</c:v>
                </c:pt>
                <c:pt idx="6433">
                  <c:v>3.3166863935199381E-2</c:v>
                </c:pt>
                <c:pt idx="6434">
                  <c:v>0.77051815387723244</c:v>
                </c:pt>
                <c:pt idx="6435">
                  <c:v>-0.99999999999999967</c:v>
                </c:pt>
                <c:pt idx="6436">
                  <c:v>0.13124453327825245</c:v>
                </c:pt>
                <c:pt idx="6437">
                  <c:v>0.16992500144231237</c:v>
                </c:pt>
                <c:pt idx="6438">
                  <c:v>0.47546455619301642</c:v>
                </c:pt>
                <c:pt idx="6439">
                  <c:v>0.21485087232382871</c:v>
                </c:pt>
                <c:pt idx="6440">
                  <c:v>-2.795180208111502</c:v>
                </c:pt>
                <c:pt idx="6441">
                  <c:v>-10.644457187509261</c:v>
                </c:pt>
                <c:pt idx="6442">
                  <c:v>-0.1643868179008823</c:v>
                </c:pt>
                <c:pt idx="6443">
                  <c:v>-5.3228294976288941</c:v>
                </c:pt>
                <c:pt idx="6444">
                  <c:v>0.30895024088915263</c:v>
                </c:pt>
                <c:pt idx="6445">
                  <c:v>0.42530583473267053</c:v>
                </c:pt>
                <c:pt idx="6446">
                  <c:v>0.78396307370337537</c:v>
                </c:pt>
                <c:pt idx="6447">
                  <c:v>1.9245574443823168</c:v>
                </c:pt>
                <c:pt idx="6448">
                  <c:v>10.381542951184585</c:v>
                </c:pt>
                <c:pt idx="6449">
                  <c:v>0.88452278258006389</c:v>
                </c:pt>
                <c:pt idx="6450">
                  <c:v>-0.58496250072115608</c:v>
                </c:pt>
                <c:pt idx="6451">
                  <c:v>-1.1468413883292714</c:v>
                </c:pt>
                <c:pt idx="6452">
                  <c:v>-1.0714095070747658</c:v>
                </c:pt>
                <c:pt idx="6453">
                  <c:v>-1</c:v>
                </c:pt>
                <c:pt idx="6454">
                  <c:v>-1.1898245588800169</c:v>
                </c:pt>
                <c:pt idx="6455">
                  <c:v>1.4405725913859815</c:v>
                </c:pt>
                <c:pt idx="6456">
                  <c:v>0.11769504266975458</c:v>
                </c:pt>
                <c:pt idx="6457">
                  <c:v>0.53936563428104523</c:v>
                </c:pt>
                <c:pt idx="6458">
                  <c:v>-0.52083216330144055</c:v>
                </c:pt>
                <c:pt idx="6459">
                  <c:v>11.451382851019591</c:v>
                </c:pt>
                <c:pt idx="6460">
                  <c:v>1.3383776537689811</c:v>
                </c:pt>
                <c:pt idx="6461">
                  <c:v>0.25153876699596439</c:v>
                </c:pt>
                <c:pt idx="6462">
                  <c:v>0.25266543245024836</c:v>
                </c:pt>
                <c:pt idx="6463">
                  <c:v>8.2462160191972972E-2</c:v>
                </c:pt>
                <c:pt idx="6464">
                  <c:v>-0.33758135919884791</c:v>
                </c:pt>
                <c:pt idx="6465">
                  <c:v>1.5849625007211563</c:v>
                </c:pt>
                <c:pt idx="6466">
                  <c:v>-1.1052720431000593</c:v>
                </c:pt>
                <c:pt idx="6467">
                  <c:v>-2.0946944104814156</c:v>
                </c:pt>
                <c:pt idx="6468">
                  <c:v>1.3833286395515059</c:v>
                </c:pt>
                <c:pt idx="6469">
                  <c:v>-2.3165984579042405E-2</c:v>
                </c:pt>
                <c:pt idx="6470">
                  <c:v>0.81779666877925106</c:v>
                </c:pt>
                <c:pt idx="6471">
                  <c:v>0.28058729950646288</c:v>
                </c:pt>
                <c:pt idx="6472">
                  <c:v>1.6584915361431212</c:v>
                </c:pt>
                <c:pt idx="6473">
                  <c:v>0.9462287435590192</c:v>
                </c:pt>
                <c:pt idx="6474">
                  <c:v>-0.41503749927884381</c:v>
                </c:pt>
                <c:pt idx="6475">
                  <c:v>-1.0986842748594068</c:v>
                </c:pt>
                <c:pt idx="6476">
                  <c:v>7.4728671323988483</c:v>
                </c:pt>
                <c:pt idx="6477">
                  <c:v>0.8705302468371704</c:v>
                </c:pt>
                <c:pt idx="6478">
                  <c:v>-0.6844981742720706</c:v>
                </c:pt>
                <c:pt idx="6479">
                  <c:v>-7.0624959257337645</c:v>
                </c:pt>
                <c:pt idx="6480">
                  <c:v>1.2191172893035869</c:v>
                </c:pt>
                <c:pt idx="6481">
                  <c:v>-9.8925428166485538</c:v>
                </c:pt>
                <c:pt idx="6482">
                  <c:v>-5.5545888516776376</c:v>
                </c:pt>
                <c:pt idx="6483">
                  <c:v>-0.21299372333419808</c:v>
                </c:pt>
                <c:pt idx="6484">
                  <c:v>-0.10524316002733683</c:v>
                </c:pt>
                <c:pt idx="6485">
                  <c:v>-9.7598881832218343</c:v>
                </c:pt>
                <c:pt idx="6486">
                  <c:v>-11.268542000300123</c:v>
                </c:pt>
                <c:pt idx="6487">
                  <c:v>0.34559700078099476</c:v>
                </c:pt>
                <c:pt idx="6488">
                  <c:v>0.20163386116965071</c:v>
                </c:pt>
                <c:pt idx="6489">
                  <c:v>0.83420687819234562</c:v>
                </c:pt>
                <c:pt idx="6490">
                  <c:v>6.0414588283339077</c:v>
                </c:pt>
                <c:pt idx="6491">
                  <c:v>-11.10372492250138</c:v>
                </c:pt>
                <c:pt idx="6492">
                  <c:v>-0.28540221886224842</c:v>
                </c:pt>
                <c:pt idx="6493">
                  <c:v>-1.0564337322164168</c:v>
                </c:pt>
                <c:pt idx="6494">
                  <c:v>5.6819743233163926</c:v>
                </c:pt>
                <c:pt idx="6495">
                  <c:v>8.0624959257337636</c:v>
                </c:pt>
                <c:pt idx="6496">
                  <c:v>1.309855262586787</c:v>
                </c:pt>
                <c:pt idx="6497">
                  <c:v>0.6617592499770325</c:v>
                </c:pt>
                <c:pt idx="6498">
                  <c:v>-0.20365585875486211</c:v>
                </c:pt>
                <c:pt idx="6499">
                  <c:v>-1.2609600775959351</c:v>
                </c:pt>
                <c:pt idx="6500">
                  <c:v>10.381182412624446</c:v>
                </c:pt>
                <c:pt idx="6501">
                  <c:v>0.54748352698028391</c:v>
                </c:pt>
                <c:pt idx="6502">
                  <c:v>0.99759750978469552</c:v>
                </c:pt>
                <c:pt idx="6503">
                  <c:v>0.11018291775042287</c:v>
                </c:pt>
                <c:pt idx="6504">
                  <c:v>-0.32192809488736229</c:v>
                </c:pt>
                <c:pt idx="6505">
                  <c:v>-9.9667457608995313</c:v>
                </c:pt>
                <c:pt idx="6506">
                  <c:v>7.9288909804639429E-2</c:v>
                </c:pt>
                <c:pt idx="6507">
                  <c:v>-8.4064264788474632E-2</c:v>
                </c:pt>
                <c:pt idx="6508">
                  <c:v>-0.3777722062135761</c:v>
                </c:pt>
                <c:pt idx="6509">
                  <c:v>-0.24183134829491384</c:v>
                </c:pt>
                <c:pt idx="6510">
                  <c:v>2.8744691179161412</c:v>
                </c:pt>
                <c:pt idx="6511">
                  <c:v>0.76184026280523565</c:v>
                </c:pt>
                <c:pt idx="6512">
                  <c:v>10.518980929170402</c:v>
                </c:pt>
                <c:pt idx="6513">
                  <c:v>4.2435266320396743E-2</c:v>
                </c:pt>
                <c:pt idx="6514">
                  <c:v>-1.015002163339247</c:v>
                </c:pt>
                <c:pt idx="6515">
                  <c:v>0.36528446408174414</c:v>
                </c:pt>
                <c:pt idx="6516">
                  <c:v>-8.0606959316875546</c:v>
                </c:pt>
                <c:pt idx="6517">
                  <c:v>2.3743955147814981</c:v>
                </c:pt>
                <c:pt idx="6518">
                  <c:v>-0.99759750978469541</c:v>
                </c:pt>
                <c:pt idx="6519">
                  <c:v>-0.18903382439001706</c:v>
                </c:pt>
                <c:pt idx="6520">
                  <c:v>8.0606959316875546</c:v>
                </c:pt>
                <c:pt idx="6521">
                  <c:v>-1.406598036401256</c:v>
                </c:pt>
                <c:pt idx="6522">
                  <c:v>1.0614005446641435</c:v>
                </c:pt>
                <c:pt idx="6523">
                  <c:v>0.33985000288462452</c:v>
                </c:pt>
                <c:pt idx="6524">
                  <c:v>1.2792837574788687</c:v>
                </c:pt>
                <c:pt idx="6525">
                  <c:v>-1.86966813165232</c:v>
                </c:pt>
                <c:pt idx="6526">
                  <c:v>-0.11645897658738293</c:v>
                </c:pt>
                <c:pt idx="6527">
                  <c:v>0.12964518464886127</c:v>
                </c:pt>
                <c:pt idx="6528">
                  <c:v>1.2563397532597858</c:v>
                </c:pt>
                <c:pt idx="6529">
                  <c:v>3.0086281545437399</c:v>
                </c:pt>
                <c:pt idx="6530">
                  <c:v>-6.2752864680838911</c:v>
                </c:pt>
                <c:pt idx="6531">
                  <c:v>2.6652298405672918</c:v>
                </c:pt>
                <c:pt idx="6532">
                  <c:v>-0.42223300068304764</c:v>
                </c:pt>
                <c:pt idx="6533">
                  <c:v>-10.059344460824425</c:v>
                </c:pt>
                <c:pt idx="6534">
                  <c:v>1.268726699746733</c:v>
                </c:pt>
                <c:pt idx="6535">
                  <c:v>-2.382469636822413</c:v>
                </c:pt>
                <c:pt idx="6536">
                  <c:v>0.3569345447152753</c:v>
                </c:pt>
                <c:pt idx="6537">
                  <c:v>0.11691775177915067</c:v>
                </c:pt>
                <c:pt idx="6538">
                  <c:v>-4.2644337408493667E-2</c:v>
                </c:pt>
                <c:pt idx="6539">
                  <c:v>-6.2712239235196529E-4</c:v>
                </c:pt>
                <c:pt idx="6540">
                  <c:v>7.7149323517856834</c:v>
                </c:pt>
                <c:pt idx="6541">
                  <c:v>7.2116724365405146E-4</c:v>
                </c:pt>
                <c:pt idx="6542">
                  <c:v>0.58490239468882199</c:v>
                </c:pt>
                <c:pt idx="6543">
                  <c:v>0.22588140741632778</c:v>
                </c:pt>
                <c:pt idx="6544">
                  <c:v>0.26303440583379378</c:v>
                </c:pt>
                <c:pt idx="6545">
                  <c:v>-12.268542000300124</c:v>
                </c:pt>
                <c:pt idx="6546">
                  <c:v>-1.4713057189255896</c:v>
                </c:pt>
                <c:pt idx="6547">
                  <c:v>-2.1987798641144978</c:v>
                </c:pt>
                <c:pt idx="6548">
                  <c:v>-2.1987798641144978</c:v>
                </c:pt>
                <c:pt idx="6549">
                  <c:v>-2.1987798641144978</c:v>
                </c:pt>
                <c:pt idx="6550">
                  <c:v>-1.4713057189255896</c:v>
                </c:pt>
                <c:pt idx="6551">
                  <c:v>-2.1987798641144978</c:v>
                </c:pt>
                <c:pt idx="6552">
                  <c:v>-2.1987798641144978</c:v>
                </c:pt>
                <c:pt idx="6553">
                  <c:v>-2.1987798641144978</c:v>
                </c:pt>
                <c:pt idx="6554">
                  <c:v>-2.1987798641144978</c:v>
                </c:pt>
                <c:pt idx="6555">
                  <c:v>-2.1987798641144978</c:v>
                </c:pt>
                <c:pt idx="6556">
                  <c:v>-1.1932754887196928</c:v>
                </c:pt>
                <c:pt idx="6557">
                  <c:v>0</c:v>
                </c:pt>
                <c:pt idx="6558">
                  <c:v>8.6462586799900301</c:v>
                </c:pt>
                <c:pt idx="6559">
                  <c:v>9.7598881832218343</c:v>
                </c:pt>
                <c:pt idx="6560">
                  <c:v>-0.20511442990461257</c:v>
                </c:pt>
                <c:pt idx="6561">
                  <c:v>-0.61812936465635526</c:v>
                </c:pt>
                <c:pt idx="6562">
                  <c:v>8.8683081332894673</c:v>
                </c:pt>
                <c:pt idx="6563">
                  <c:v>-0.12432813500220176</c:v>
                </c:pt>
                <c:pt idx="6564">
                  <c:v>1.5849625007211561</c:v>
                </c:pt>
                <c:pt idx="6565">
                  <c:v>0.50447258286078822</c:v>
                </c:pt>
                <c:pt idx="6566">
                  <c:v>1.2223924213364481</c:v>
                </c:pt>
                <c:pt idx="6567">
                  <c:v>1.3865744236999578</c:v>
                </c:pt>
                <c:pt idx="6568">
                  <c:v>-1.698637475507107</c:v>
                </c:pt>
                <c:pt idx="6569">
                  <c:v>7.8002512001273172E-2</c:v>
                </c:pt>
                <c:pt idx="6570">
                  <c:v>-12.566846858458611</c:v>
                </c:pt>
                <c:pt idx="6571">
                  <c:v>-1.6511527804156225</c:v>
                </c:pt>
                <c:pt idx="6572">
                  <c:v>2.4759877746263497</c:v>
                </c:pt>
                <c:pt idx="6573">
                  <c:v>3.6400759647834375</c:v>
                </c:pt>
                <c:pt idx="6574">
                  <c:v>6.8286654283030161</c:v>
                </c:pt>
                <c:pt idx="6575">
                  <c:v>1.5706072077440862</c:v>
                </c:pt>
                <c:pt idx="6576">
                  <c:v>0.30642700134717449</c:v>
                </c:pt>
                <c:pt idx="6577">
                  <c:v>7.6621281602912691E-2</c:v>
                </c:pt>
                <c:pt idx="6578">
                  <c:v>-0.41354015089234181</c:v>
                </c:pt>
                <c:pt idx="6579">
                  <c:v>0.51220615828584215</c:v>
                </c:pt>
                <c:pt idx="6580">
                  <c:v>0.28193836355867691</c:v>
                </c:pt>
                <c:pt idx="6581">
                  <c:v>7.6462586799900292</c:v>
                </c:pt>
                <c:pt idx="6582">
                  <c:v>0</c:v>
                </c:pt>
                <c:pt idx="6583">
                  <c:v>-0.60528248510075222</c:v>
                </c:pt>
                <c:pt idx="6584">
                  <c:v>-0.11547721741993608</c:v>
                </c:pt>
                <c:pt idx="6585">
                  <c:v>-0.10218039480647831</c:v>
                </c:pt>
                <c:pt idx="6586">
                  <c:v>1.4142362245896047</c:v>
                </c:pt>
                <c:pt idx="6587">
                  <c:v>5.6539098544386475</c:v>
                </c:pt>
                <c:pt idx="6588">
                  <c:v>0.3409357062636777</c:v>
                </c:pt>
                <c:pt idx="6589">
                  <c:v>7.6462586799900292</c:v>
                </c:pt>
                <c:pt idx="6590">
                  <c:v>-7.6486571760385464</c:v>
                </c:pt>
                <c:pt idx="6591">
                  <c:v>6.4429434958487288</c:v>
                </c:pt>
                <c:pt idx="6592">
                  <c:v>0.88896868761125591</c:v>
                </c:pt>
                <c:pt idx="6593">
                  <c:v>-7.0660891904577721</c:v>
                </c:pt>
                <c:pt idx="6594">
                  <c:v>-0.14494833591109987</c:v>
                </c:pt>
                <c:pt idx="6595">
                  <c:v>0.33284387236654572</c:v>
                </c:pt>
                <c:pt idx="6596">
                  <c:v>6.3872183166385127E-2</c:v>
                </c:pt>
                <c:pt idx="6597">
                  <c:v>-3.4765418160676638E-2</c:v>
                </c:pt>
                <c:pt idx="6598">
                  <c:v>-6.282683745543878E-2</c:v>
                </c:pt>
                <c:pt idx="6599">
                  <c:v>-0.3120680717609956</c:v>
                </c:pt>
                <c:pt idx="6600">
                  <c:v>0.12851474052268039</c:v>
                </c:pt>
                <c:pt idx="6601">
                  <c:v>0.21450451190613512</c:v>
                </c:pt>
                <c:pt idx="6602">
                  <c:v>0.20353339408513191</c:v>
                </c:pt>
                <c:pt idx="6603">
                  <c:v>0.22481508360330374</c:v>
                </c:pt>
                <c:pt idx="6604">
                  <c:v>0.28400183529722606</c:v>
                </c:pt>
                <c:pt idx="6605">
                  <c:v>-1.4576293760033119</c:v>
                </c:pt>
                <c:pt idx="6606">
                  <c:v>0.35509495882256176</c:v>
                </c:pt>
                <c:pt idx="6607">
                  <c:v>5.496645921792824E-2</c:v>
                </c:pt>
                <c:pt idx="6608">
                  <c:v>-1.6346733758913412</c:v>
                </c:pt>
                <c:pt idx="6609">
                  <c:v>-8.3837042924740537</c:v>
                </c:pt>
                <c:pt idx="6610">
                  <c:v>-0.54748779530249325</c:v>
                </c:pt>
                <c:pt idx="6611">
                  <c:v>-0.64636304538529965</c:v>
                </c:pt>
                <c:pt idx="6612">
                  <c:v>0.73195747344838857</c:v>
                </c:pt>
                <c:pt idx="6613">
                  <c:v>0.46394709975979009</c:v>
                </c:pt>
                <c:pt idx="6614">
                  <c:v>8.6462586799900301</c:v>
                </c:pt>
                <c:pt idx="6615">
                  <c:v>8.3822637581148367</c:v>
                </c:pt>
                <c:pt idx="6616">
                  <c:v>0.31034012061215049</c:v>
                </c:pt>
                <c:pt idx="6617">
                  <c:v>-11.306821202497154</c:v>
                </c:pt>
                <c:pt idx="6618">
                  <c:v>-7.6486571760385464</c:v>
                </c:pt>
                <c:pt idx="6619">
                  <c:v>9.8055226996283815E-2</c:v>
                </c:pt>
                <c:pt idx="6620">
                  <c:v>0.60665757182047497</c:v>
                </c:pt>
                <c:pt idx="6621">
                  <c:v>9.4859186341441193E-2</c:v>
                </c:pt>
                <c:pt idx="6622">
                  <c:v>8.8672787397096631</c:v>
                </c:pt>
                <c:pt idx="6623">
                  <c:v>0.23121178865631412</c:v>
                </c:pt>
                <c:pt idx="6624">
                  <c:v>-0.32192809488736229</c:v>
                </c:pt>
                <c:pt idx="6625">
                  <c:v>-1.1375035237499349</c:v>
                </c:pt>
                <c:pt idx="6626">
                  <c:v>-0.98683653349784339</c:v>
                </c:pt>
                <c:pt idx="6627">
                  <c:v>0.35755200461808373</c:v>
                </c:pt>
                <c:pt idx="6628">
                  <c:v>-5.3575520046180838</c:v>
                </c:pt>
                <c:pt idx="6629">
                  <c:v>9.6147623744476725E-4</c:v>
                </c:pt>
                <c:pt idx="6630">
                  <c:v>-3.8073549220576046</c:v>
                </c:pt>
                <c:pt idx="6631">
                  <c:v>-0.98207809200273777</c:v>
                </c:pt>
                <c:pt idx="6632">
                  <c:v>2.1349488631993374</c:v>
                </c:pt>
                <c:pt idx="6633">
                  <c:v>2.0955941154847078</c:v>
                </c:pt>
                <c:pt idx="6634">
                  <c:v>-10.697257194951431</c:v>
                </c:pt>
                <c:pt idx="6635">
                  <c:v>0.92056553250559514</c:v>
                </c:pt>
                <c:pt idx="6636">
                  <c:v>-1.4106323201588424</c:v>
                </c:pt>
                <c:pt idx="6637">
                  <c:v>-0.77533740503872495</c:v>
                </c:pt>
                <c:pt idx="6638">
                  <c:v>2.8486646663636268</c:v>
                </c:pt>
                <c:pt idx="6639">
                  <c:v>8.5196362528432132</c:v>
                </c:pt>
                <c:pt idx="6640">
                  <c:v>-1.289306256797345</c:v>
                </c:pt>
                <c:pt idx="6641">
                  <c:v>11.866248611111173</c:v>
                </c:pt>
                <c:pt idx="6642">
                  <c:v>0.2490275478399146</c:v>
                </c:pt>
                <c:pt idx="6643">
                  <c:v>-11.673897930688602</c:v>
                </c:pt>
                <c:pt idx="6644">
                  <c:v>-7.2149785755835083E-2</c:v>
                </c:pt>
                <c:pt idx="6645">
                  <c:v>0.77726412073051987</c:v>
                </c:pt>
                <c:pt idx="6646">
                  <c:v>-0.3268103162671086</c:v>
                </c:pt>
                <c:pt idx="6647">
                  <c:v>0.85982234195173957</c:v>
                </c:pt>
                <c:pt idx="6648">
                  <c:v>-1.2630344058337941</c:v>
                </c:pt>
                <c:pt idx="6649">
                  <c:v>0.64827335783432294</c:v>
                </c:pt>
                <c:pt idx="6650">
                  <c:v>-0.56231376177595616</c:v>
                </c:pt>
                <c:pt idx="6651">
                  <c:v>0.44324183428097236</c:v>
                </c:pt>
                <c:pt idx="6652">
                  <c:v>12.965784284662087</c:v>
                </c:pt>
                <c:pt idx="6653">
                  <c:v>-0.13006054056437305</c:v>
                </c:pt>
                <c:pt idx="6654">
                  <c:v>7.0389327891398012E-2</c:v>
                </c:pt>
                <c:pt idx="6655">
                  <c:v>7.0660891904577738</c:v>
                </c:pt>
                <c:pt idx="6656">
                  <c:v>1.2470261107020533</c:v>
                </c:pt>
                <c:pt idx="6657">
                  <c:v>-1.3161745676570646</c:v>
                </c:pt>
                <c:pt idx="6658">
                  <c:v>8.8809266957855959E-2</c:v>
                </c:pt>
                <c:pt idx="6659">
                  <c:v>0.13058410981014412</c:v>
                </c:pt>
                <c:pt idx="6660">
                  <c:v>-1.4366397537640545</c:v>
                </c:pt>
                <c:pt idx="6661">
                  <c:v>-1.4392850455255211</c:v>
                </c:pt>
                <c:pt idx="6662">
                  <c:v>0.36257007938470814</c:v>
                </c:pt>
                <c:pt idx="6663">
                  <c:v>0.58376075551140294</c:v>
                </c:pt>
                <c:pt idx="6664">
                  <c:v>0.42071896561949346</c:v>
                </c:pt>
                <c:pt idx="6665">
                  <c:v>0</c:v>
                </c:pt>
                <c:pt idx="6666">
                  <c:v>-0.16397573511112629</c:v>
                </c:pt>
                <c:pt idx="6667">
                  <c:v>-3.3466767628589795</c:v>
                </c:pt>
                <c:pt idx="6668">
                  <c:v>6.2284278254342441E-2</c:v>
                </c:pt>
                <c:pt idx="6669">
                  <c:v>8.3768357692598036E-2</c:v>
                </c:pt>
                <c:pt idx="6670">
                  <c:v>6.952760641766957E-3</c:v>
                </c:pt>
                <c:pt idx="6671">
                  <c:v>-0.35887360298084764</c:v>
                </c:pt>
                <c:pt idx="6672">
                  <c:v>3.9761828875372426E-2</c:v>
                </c:pt>
                <c:pt idx="6673">
                  <c:v>0.22917095396750997</c:v>
                </c:pt>
                <c:pt idx="6674">
                  <c:v>0.99640075894593227</c:v>
                </c:pt>
                <c:pt idx="6675">
                  <c:v>0.13071953507708464</c:v>
                </c:pt>
                <c:pt idx="6676">
                  <c:v>9.8180393938903612E-2</c:v>
                </c:pt>
                <c:pt idx="6677">
                  <c:v>0.3574530667816348</c:v>
                </c:pt>
                <c:pt idx="6678">
                  <c:v>-0.29956028185890782</c:v>
                </c:pt>
                <c:pt idx="6679">
                  <c:v>-8.3837042924740537</c:v>
                </c:pt>
                <c:pt idx="6680">
                  <c:v>0.17884808046392869</c:v>
                </c:pt>
                <c:pt idx="6681">
                  <c:v>0.10943467536725267</c:v>
                </c:pt>
                <c:pt idx="6682">
                  <c:v>6.5494638194997705</c:v>
                </c:pt>
                <c:pt idx="6683">
                  <c:v>9.6450579349844787</c:v>
                </c:pt>
                <c:pt idx="6684">
                  <c:v>7.527587135452884</c:v>
                </c:pt>
                <c:pt idx="6685">
                  <c:v>0.24441872766644687</c:v>
                </c:pt>
                <c:pt idx="6686">
                  <c:v>0.5853628601079045</c:v>
                </c:pt>
                <c:pt idx="6687">
                  <c:v>0.54170930276727236</c:v>
                </c:pt>
                <c:pt idx="6688">
                  <c:v>-6.1010797890424957</c:v>
                </c:pt>
                <c:pt idx="6689">
                  <c:v>-0.81209595504884236</c:v>
                </c:pt>
                <c:pt idx="6690">
                  <c:v>-2.9798221180623696</c:v>
                </c:pt>
                <c:pt idx="6691">
                  <c:v>1.7983661388303493</c:v>
                </c:pt>
                <c:pt idx="6692">
                  <c:v>0.10893437155316424</c:v>
                </c:pt>
                <c:pt idx="6693">
                  <c:v>-0.34900762894364656</c:v>
                </c:pt>
                <c:pt idx="6694">
                  <c:v>-5.0874628412503391</c:v>
                </c:pt>
                <c:pt idx="6695">
                  <c:v>13.036230861220817</c:v>
                </c:pt>
                <c:pt idx="6696">
                  <c:v>0.38520993262228681</c:v>
                </c:pt>
                <c:pt idx="6697">
                  <c:v>1.0902935212460654</c:v>
                </c:pt>
                <c:pt idx="6698">
                  <c:v>0.3890422907458993</c:v>
                </c:pt>
                <c:pt idx="6699">
                  <c:v>0.48032895953056298</c:v>
                </c:pt>
                <c:pt idx="6700">
                  <c:v>3.3299208856408931</c:v>
                </c:pt>
                <c:pt idx="6701">
                  <c:v>-7.6486571760385464</c:v>
                </c:pt>
                <c:pt idx="6702">
                  <c:v>-0.8074341888382558</c:v>
                </c:pt>
                <c:pt idx="6703">
                  <c:v>0.15826208391673241</c:v>
                </c:pt>
                <c:pt idx="6704">
                  <c:v>1.6277998608162849</c:v>
                </c:pt>
                <c:pt idx="6705">
                  <c:v>3.383939312603145</c:v>
                </c:pt>
                <c:pt idx="6706">
                  <c:v>7.3435446603010338E-2</c:v>
                </c:pt>
                <c:pt idx="6707">
                  <c:v>-0.12963528041659547</c:v>
                </c:pt>
                <c:pt idx="6708">
                  <c:v>7.0660891904577721</c:v>
                </c:pt>
                <c:pt idx="6709">
                  <c:v>3.242147769237743E-2</c:v>
                </c:pt>
                <c:pt idx="6710">
                  <c:v>-0.3785116232537295</c:v>
                </c:pt>
                <c:pt idx="6711">
                  <c:v>-0.30256277002043136</c:v>
                </c:pt>
                <c:pt idx="6712">
                  <c:v>1.5849625007211563</c:v>
                </c:pt>
                <c:pt idx="6713">
                  <c:v>0.15806484623225123</c:v>
                </c:pt>
                <c:pt idx="6714">
                  <c:v>9.0197808971578447E-2</c:v>
                </c:pt>
                <c:pt idx="6715">
                  <c:v>3.332007320002655E-2</c:v>
                </c:pt>
                <c:pt idx="6716">
                  <c:v>12.840318978135199</c:v>
                </c:pt>
                <c:pt idx="6717">
                  <c:v>-7.6486571760385464</c:v>
                </c:pt>
                <c:pt idx="6718">
                  <c:v>-1.5021998103664698</c:v>
                </c:pt>
                <c:pt idx="6719">
                  <c:v>-9.3815429511845849</c:v>
                </c:pt>
                <c:pt idx="6720">
                  <c:v>4.4087899384031664</c:v>
                </c:pt>
                <c:pt idx="6721">
                  <c:v>6.5494638194997705</c:v>
                </c:pt>
                <c:pt idx="6722">
                  <c:v>-0.25669287895996723</c:v>
                </c:pt>
                <c:pt idx="6723">
                  <c:v>0.87446911791614124</c:v>
                </c:pt>
                <c:pt idx="6724">
                  <c:v>1.3967983809938018</c:v>
                </c:pt>
                <c:pt idx="6725">
                  <c:v>8.8238503870057706E-3</c:v>
                </c:pt>
                <c:pt idx="6726">
                  <c:v>-0.49642582611949881</c:v>
                </c:pt>
                <c:pt idx="6727">
                  <c:v>-5.5343033843774911E-2</c:v>
                </c:pt>
                <c:pt idx="6728">
                  <c:v>0.5556783761594315</c:v>
                </c:pt>
                <c:pt idx="6729">
                  <c:v>-1.0667690122127009</c:v>
                </c:pt>
                <c:pt idx="6730">
                  <c:v>-0.92599941855622292</c:v>
                </c:pt>
                <c:pt idx="6731">
                  <c:v>1.73296366360871</c:v>
                </c:pt>
                <c:pt idx="6732">
                  <c:v>0.52242103465244349</c:v>
                </c:pt>
                <c:pt idx="6733">
                  <c:v>-0.23769155771933034</c:v>
                </c:pt>
                <c:pt idx="6734">
                  <c:v>9.3822637581148385</c:v>
                </c:pt>
                <c:pt idx="6735">
                  <c:v>9.7598881832218343</c:v>
                </c:pt>
                <c:pt idx="6736">
                  <c:v>-10.229619965185119</c:v>
                </c:pt>
                <c:pt idx="6737">
                  <c:v>0.24432527676338997</c:v>
                </c:pt>
                <c:pt idx="6738">
                  <c:v>-0.52005966015070559</c:v>
                </c:pt>
                <c:pt idx="6739">
                  <c:v>0.13993026114447468</c:v>
                </c:pt>
                <c:pt idx="6740">
                  <c:v>6.904164442965173E-2</c:v>
                </c:pt>
                <c:pt idx="6741">
                  <c:v>9.3815429511845849</c:v>
                </c:pt>
                <c:pt idx="6742">
                  <c:v>-0.41503749927884381</c:v>
                </c:pt>
                <c:pt idx="6743">
                  <c:v>-1.6141088463806725</c:v>
                </c:pt>
                <c:pt idx="6744">
                  <c:v>-0.998198507519231</c:v>
                </c:pt>
                <c:pt idx="6745">
                  <c:v>-0.18442457113742727</c:v>
                </c:pt>
                <c:pt idx="6746">
                  <c:v>2.6758634927690102E-2</c:v>
                </c:pt>
                <c:pt idx="6747">
                  <c:v>0.10496955960154247</c:v>
                </c:pt>
                <c:pt idx="6748">
                  <c:v>0.11717607627319276</c:v>
                </c:pt>
                <c:pt idx="6749">
                  <c:v>-0.23016125381942837</c:v>
                </c:pt>
                <c:pt idx="6750">
                  <c:v>7.5948853233298419E-2</c:v>
                </c:pt>
                <c:pt idx="6751">
                  <c:v>5.3663710611289731E-2</c:v>
                </c:pt>
                <c:pt idx="6752">
                  <c:v>6.8369914486764202E-2</c:v>
                </c:pt>
                <c:pt idx="6753">
                  <c:v>3.6436718592329287</c:v>
                </c:pt>
                <c:pt idx="6754">
                  <c:v>2.3161634585175943E-2</c:v>
                </c:pt>
                <c:pt idx="6755">
                  <c:v>-3.5063649694738873E-2</c:v>
                </c:pt>
                <c:pt idx="6756">
                  <c:v>-6.4705689387815526E-2</c:v>
                </c:pt>
                <c:pt idx="6757">
                  <c:v>1.9808481080180362E-2</c:v>
                </c:pt>
                <c:pt idx="6758">
                  <c:v>2.4310407406177729E-2</c:v>
                </c:pt>
                <c:pt idx="6759">
                  <c:v>5.1838931519617805E-2</c:v>
                </c:pt>
                <c:pt idx="6760">
                  <c:v>-3.8219322230490391E-2</c:v>
                </c:pt>
                <c:pt idx="6761">
                  <c:v>-6.919413939790787E-3</c:v>
                </c:pt>
                <c:pt idx="6762">
                  <c:v>0.28466847631827996</c:v>
                </c:pt>
                <c:pt idx="6763">
                  <c:v>-0.62224351680061585</c:v>
                </c:pt>
                <c:pt idx="6764">
                  <c:v>-1.612128482252432</c:v>
                </c:pt>
                <c:pt idx="6765">
                  <c:v>1.5753123306874368</c:v>
                </c:pt>
                <c:pt idx="6766">
                  <c:v>-9.163047546556824E-2</c:v>
                </c:pt>
                <c:pt idx="6767">
                  <c:v>-7.613184109875052E-3</c:v>
                </c:pt>
                <c:pt idx="6768">
                  <c:v>-2.78552840528439E-2</c:v>
                </c:pt>
                <c:pt idx="6769">
                  <c:v>2.0522323873345485E-2</c:v>
                </c:pt>
                <c:pt idx="6770">
                  <c:v>4.8400324118340027E-2</c:v>
                </c:pt>
                <c:pt idx="6771">
                  <c:v>8.4947941654551513E-3</c:v>
                </c:pt>
                <c:pt idx="6772">
                  <c:v>2.9191712714783387E-2</c:v>
                </c:pt>
                <c:pt idx="6773">
                  <c:v>0.16768273388394514</c:v>
                </c:pt>
                <c:pt idx="6774">
                  <c:v>1.7006425305690093E-2</c:v>
                </c:pt>
                <c:pt idx="6775">
                  <c:v>-4.5376793607379458E-2</c:v>
                </c:pt>
                <c:pt idx="6776">
                  <c:v>-3.1478231473168153E-2</c:v>
                </c:pt>
                <c:pt idx="6777">
                  <c:v>-1.2854778655099277</c:v>
                </c:pt>
                <c:pt idx="6778">
                  <c:v>4.8001245317370829E-2</c:v>
                </c:pt>
                <c:pt idx="6779">
                  <c:v>0.11333558511355371</c:v>
                </c:pt>
                <c:pt idx="6780">
                  <c:v>7.6671307516529077E-3</c:v>
                </c:pt>
                <c:pt idx="6781">
                  <c:v>-2.6840845712116281E-3</c:v>
                </c:pt>
                <c:pt idx="6782">
                  <c:v>3.0309834157259064E-2</c:v>
                </c:pt>
                <c:pt idx="6783">
                  <c:v>1.5430040569605652E-2</c:v>
                </c:pt>
                <c:pt idx="6784">
                  <c:v>-6.075403107909657E-2</c:v>
                </c:pt>
                <c:pt idx="6785">
                  <c:v>-0.14767716804226011</c:v>
                </c:pt>
                <c:pt idx="6786">
                  <c:v>-1.6384953957539015E-3</c:v>
                </c:pt>
                <c:pt idx="6787">
                  <c:v>9.4279948099419225E-2</c:v>
                </c:pt>
                <c:pt idx="6788">
                  <c:v>-5.1761427689741651E-2</c:v>
                </c:pt>
                <c:pt idx="6789">
                  <c:v>-9.0945175987842912</c:v>
                </c:pt>
                <c:pt idx="6790">
                  <c:v>-0.10947847679849283</c:v>
                </c:pt>
                <c:pt idx="6791">
                  <c:v>9.5157233040340045E-2</c:v>
                </c:pt>
                <c:pt idx="6792">
                  <c:v>0.14932895914672445</c:v>
                </c:pt>
                <c:pt idx="6793">
                  <c:v>0.41785251488589759</c:v>
                </c:pt>
                <c:pt idx="6794">
                  <c:v>5.3177971786187763</c:v>
                </c:pt>
                <c:pt idx="6795">
                  <c:v>0.30963481869593318</c:v>
                </c:pt>
                <c:pt idx="6796">
                  <c:v>-1.2418179199240977</c:v>
                </c:pt>
                <c:pt idx="6797">
                  <c:v>1.448339589323366E-2</c:v>
                </c:pt>
                <c:pt idx="6798">
                  <c:v>0.45295962136751816</c:v>
                </c:pt>
                <c:pt idx="6799">
                  <c:v>0.32774233666862057</c:v>
                </c:pt>
                <c:pt idx="6800">
                  <c:v>0.22153698399096461</c:v>
                </c:pt>
                <c:pt idx="6801">
                  <c:v>0.29768054864068516</c:v>
                </c:pt>
                <c:pt idx="6802">
                  <c:v>-4.073531807956047</c:v>
                </c:pt>
                <c:pt idx="6803">
                  <c:v>13.683871868622605</c:v>
                </c:pt>
                <c:pt idx="6804">
                  <c:v>-0.73600507812480787</c:v>
                </c:pt>
                <c:pt idx="6805">
                  <c:v>8.0606959316875546</c:v>
                </c:pt>
                <c:pt idx="6806">
                  <c:v>13.550786859688905</c:v>
                </c:pt>
                <c:pt idx="6807">
                  <c:v>-2.7480736422107011E-2</c:v>
                </c:pt>
                <c:pt idx="6808">
                  <c:v>0.56704059272389395</c:v>
                </c:pt>
                <c:pt idx="6809">
                  <c:v>-0.88227804112690489</c:v>
                </c:pt>
                <c:pt idx="6810">
                  <c:v>-4.5475468203061178</c:v>
                </c:pt>
                <c:pt idx="6811">
                  <c:v>1.3638597607842222</c:v>
                </c:pt>
                <c:pt idx="6812">
                  <c:v>-7.0660891904577721</c:v>
                </c:pt>
                <c:pt idx="6813">
                  <c:v>-0.11547721741993608</c:v>
                </c:pt>
                <c:pt idx="6814">
                  <c:v>-7.4000581443776595E-2</c:v>
                </c:pt>
                <c:pt idx="6815">
                  <c:v>0.29059012835435544</c:v>
                </c:pt>
                <c:pt idx="6816">
                  <c:v>-2.0809199953835678</c:v>
                </c:pt>
                <c:pt idx="6817">
                  <c:v>-5.7459543773934607</c:v>
                </c:pt>
                <c:pt idx="6818">
                  <c:v>-1.2558389044295897</c:v>
                </c:pt>
                <c:pt idx="6819">
                  <c:v>7.6486571760385464</c:v>
                </c:pt>
                <c:pt idx="6820">
                  <c:v>-0.16992500144231226</c:v>
                </c:pt>
                <c:pt idx="6821">
                  <c:v>3.1369629523175613</c:v>
                </c:pt>
                <c:pt idx="6822">
                  <c:v>10.613482540731207</c:v>
                </c:pt>
                <c:pt idx="6823">
                  <c:v>9.5189809291704002</c:v>
                </c:pt>
                <c:pt idx="6824">
                  <c:v>9.0606959316875546</c:v>
                </c:pt>
                <c:pt idx="6825">
                  <c:v>8.3822637581148367</c:v>
                </c:pt>
                <c:pt idx="6826">
                  <c:v>0.79830341432257257</c:v>
                </c:pt>
                <c:pt idx="6827">
                  <c:v>0.36612789879789753</c:v>
                </c:pt>
                <c:pt idx="6828">
                  <c:v>0.38434070205592719</c:v>
                </c:pt>
                <c:pt idx="6829">
                  <c:v>0.86875546672174719</c:v>
                </c:pt>
                <c:pt idx="6830">
                  <c:v>-14.024735680363165</c:v>
                </c:pt>
                <c:pt idx="6831">
                  <c:v>5.6062689380065034E-2</c:v>
                </c:pt>
                <c:pt idx="6832">
                  <c:v>0.58136026404096064</c:v>
                </c:pt>
                <c:pt idx="6833">
                  <c:v>0.53925743621035593</c:v>
                </c:pt>
                <c:pt idx="6834">
                  <c:v>-12.891846977929003</c:v>
                </c:pt>
                <c:pt idx="6835">
                  <c:v>1.9260753478760422</c:v>
                </c:pt>
                <c:pt idx="6836">
                  <c:v>7.0624959257337645</c:v>
                </c:pt>
                <c:pt idx="6837">
                  <c:v>-0.79441586635010597</c:v>
                </c:pt>
                <c:pt idx="6838">
                  <c:v>-4.6851631639316382</c:v>
                </c:pt>
                <c:pt idx="6839">
                  <c:v>0.12873331412220274</c:v>
                </c:pt>
                <c:pt idx="6840">
                  <c:v>0.54933859099043503</c:v>
                </c:pt>
                <c:pt idx="6841">
                  <c:v>6.7114195858537049E-2</c:v>
                </c:pt>
                <c:pt idx="6842">
                  <c:v>15.02469240059393</c:v>
                </c:pt>
                <c:pt idx="6843">
                  <c:v>-0.61565929794407226</c:v>
                </c:pt>
                <c:pt idx="6844">
                  <c:v>-11.94178124227853</c:v>
                </c:pt>
                <c:pt idx="6845">
                  <c:v>-0.53702802365745406</c:v>
                </c:pt>
                <c:pt idx="6846">
                  <c:v>-0.97676769376228312</c:v>
                </c:pt>
                <c:pt idx="6847">
                  <c:v>-11.731460464782433</c:v>
                </c:pt>
                <c:pt idx="6848">
                  <c:v>0.21526798690306648</c:v>
                </c:pt>
                <c:pt idx="6849">
                  <c:v>-0.30705925240688814</c:v>
                </c:pt>
                <c:pt idx="6850">
                  <c:v>-1.3484003062485532</c:v>
                </c:pt>
                <c:pt idx="6851">
                  <c:v>-1.1512058040957232</c:v>
                </c:pt>
                <c:pt idx="6852">
                  <c:v>3.8365373346423084</c:v>
                </c:pt>
                <c:pt idx="6853">
                  <c:v>-5.4085504496351131</c:v>
                </c:pt>
                <c:pt idx="6854">
                  <c:v>-1.1914811448087597</c:v>
                </c:pt>
                <c:pt idx="6855">
                  <c:v>0.46712601042729812</c:v>
                </c:pt>
                <c:pt idx="6856">
                  <c:v>-0.36964559646482936</c:v>
                </c:pt>
                <c:pt idx="6857">
                  <c:v>1.0689473537174912</c:v>
                </c:pt>
                <c:pt idx="6858">
                  <c:v>0.41473715681062268</c:v>
                </c:pt>
                <c:pt idx="6859">
                  <c:v>0.45637829465974311</c:v>
                </c:pt>
                <c:pt idx="6860">
                  <c:v>0.906590065445805</c:v>
                </c:pt>
                <c:pt idx="6861">
                  <c:v>-9.2304207950923818</c:v>
                </c:pt>
                <c:pt idx="6862">
                  <c:v>-1.8746876915156634</c:v>
                </c:pt>
                <c:pt idx="6863">
                  <c:v>9.858621972205002E-2</c:v>
                </c:pt>
                <c:pt idx="6864">
                  <c:v>0.24100809950379498</c:v>
                </c:pt>
                <c:pt idx="6865">
                  <c:v>-0.18762700317577116</c:v>
                </c:pt>
                <c:pt idx="6866">
                  <c:v>-5.3439258961460276E-2</c:v>
                </c:pt>
                <c:pt idx="6867">
                  <c:v>-0.38414349133306025</c:v>
                </c:pt>
                <c:pt idx="6868">
                  <c:v>-1.4468033554916861</c:v>
                </c:pt>
                <c:pt idx="6869">
                  <c:v>9.5189809291704002</c:v>
                </c:pt>
                <c:pt idx="6870">
                  <c:v>-14.995561070511643</c:v>
                </c:pt>
                <c:pt idx="6871">
                  <c:v>-10.451554569765362</c:v>
                </c:pt>
                <c:pt idx="6872">
                  <c:v>0.25224234908300813</c:v>
                </c:pt>
                <c:pt idx="6873">
                  <c:v>13.459815807989591</c:v>
                </c:pt>
                <c:pt idx="6874">
                  <c:v>5.7459543773934607</c:v>
                </c:pt>
                <c:pt idx="6875">
                  <c:v>5.3339007365534385</c:v>
                </c:pt>
                <c:pt idx="6876">
                  <c:v>5.3339007365534385</c:v>
                </c:pt>
                <c:pt idx="6877">
                  <c:v>5.3339007365534385</c:v>
                </c:pt>
                <c:pt idx="6878">
                  <c:v>5.3339007365534385</c:v>
                </c:pt>
                <c:pt idx="6879">
                  <c:v>5.7459543773934607</c:v>
                </c:pt>
                <c:pt idx="6880">
                  <c:v>5.7459543773934607</c:v>
                </c:pt>
                <c:pt idx="6881">
                  <c:v>-10.059795091795101</c:v>
                </c:pt>
                <c:pt idx="6882">
                  <c:v>10.059795091795101</c:v>
                </c:pt>
                <c:pt idx="6883">
                  <c:v>-0.61890983264449373</c:v>
                </c:pt>
                <c:pt idx="6884">
                  <c:v>0.1712714271498289</c:v>
                </c:pt>
                <c:pt idx="6885">
                  <c:v>0.54596836910529278</c:v>
                </c:pt>
                <c:pt idx="6886">
                  <c:v>0.48766529936624126</c:v>
                </c:pt>
                <c:pt idx="6887">
                  <c:v>16.49976804620561</c:v>
                </c:pt>
                <c:pt idx="6888">
                  <c:v>6.6486571760385464</c:v>
                </c:pt>
                <c:pt idx="6889">
                  <c:v>6.0732489820306386</c:v>
                </c:pt>
                <c:pt idx="6890">
                  <c:v>-8.3822637581148367</c:v>
                </c:pt>
                <c:pt idx="6891">
                  <c:v>0</c:v>
                </c:pt>
                <c:pt idx="6892">
                  <c:v>-1.9805115704086398</c:v>
                </c:pt>
                <c:pt idx="6893">
                  <c:v>-11.34448085696304</c:v>
                </c:pt>
                <c:pt idx="6894">
                  <c:v>-10.059344460824425</c:v>
                </c:pt>
                <c:pt idx="6895">
                  <c:v>1.4830594748792973</c:v>
                </c:pt>
                <c:pt idx="6896">
                  <c:v>-11.989749275462135</c:v>
                </c:pt>
                <c:pt idx="6897">
                  <c:v>0.24100809950379498</c:v>
                </c:pt>
                <c:pt idx="6898">
                  <c:v>-1.9050883529745331</c:v>
                </c:pt>
                <c:pt idx="6899">
                  <c:v>8.9678498991208014E-2</c:v>
                </c:pt>
                <c:pt idx="6900">
                  <c:v>0.14482952083880932</c:v>
                </c:pt>
                <c:pt idx="6901">
                  <c:v>8.6156643749714559E-2</c:v>
                </c:pt>
                <c:pt idx="6902">
                  <c:v>-1.449956969511525E-2</c:v>
                </c:pt>
                <c:pt idx="6903">
                  <c:v>-3.3166863935199291E-2</c:v>
                </c:pt>
                <c:pt idx="6904">
                  <c:v>0.70574235749805159</c:v>
                </c:pt>
                <c:pt idx="6905">
                  <c:v>0.49749965947081659</c:v>
                </c:pt>
                <c:pt idx="6906">
                  <c:v>0.2479275134435858</c:v>
                </c:pt>
                <c:pt idx="6907">
                  <c:v>2.6843207206552364</c:v>
                </c:pt>
                <c:pt idx="6908">
                  <c:v>-0.16702860408141443</c:v>
                </c:pt>
                <c:pt idx="6909">
                  <c:v>-2.3457748368417302</c:v>
                </c:pt>
                <c:pt idx="6910">
                  <c:v>-1.7612131404128835</c:v>
                </c:pt>
                <c:pt idx="6911">
                  <c:v>4.3692338096657197</c:v>
                </c:pt>
                <c:pt idx="6912">
                  <c:v>-4.7725895038969268</c:v>
                </c:pt>
                <c:pt idx="6913">
                  <c:v>-9.3815429511845849</c:v>
                </c:pt>
                <c:pt idx="6914">
                  <c:v>-0.99855802582609376</c:v>
                </c:pt>
                <c:pt idx="6915">
                  <c:v>-2.2934996865608452</c:v>
                </c:pt>
                <c:pt idx="6916">
                  <c:v>6.9821449497571422E-2</c:v>
                </c:pt>
                <c:pt idx="6917">
                  <c:v>-1.7299638759161309</c:v>
                </c:pt>
                <c:pt idx="6918">
                  <c:v>1.2016338611696507</c:v>
                </c:pt>
                <c:pt idx="6919">
                  <c:v>-10.147204924942228</c:v>
                </c:pt>
                <c:pt idx="6920">
                  <c:v>-0.67699163921350147</c:v>
                </c:pt>
                <c:pt idx="6921">
                  <c:v>0.17833724125851241</c:v>
                </c:pt>
                <c:pt idx="6922">
                  <c:v>0.15579467260742405</c:v>
                </c:pt>
                <c:pt idx="6923">
                  <c:v>-2.6585436331022638</c:v>
                </c:pt>
                <c:pt idx="6924">
                  <c:v>9.2185300293786323E-3</c:v>
                </c:pt>
                <c:pt idx="6925">
                  <c:v>4.0946892358127345</c:v>
                </c:pt>
                <c:pt idx="6926">
                  <c:v>0.19336337272491566</c:v>
                </c:pt>
                <c:pt idx="6927">
                  <c:v>-0.1287863066488259</c:v>
                </c:pt>
                <c:pt idx="6928">
                  <c:v>0.58496250072115619</c:v>
                </c:pt>
                <c:pt idx="6929">
                  <c:v>-3.2730184944064158</c:v>
                </c:pt>
                <c:pt idx="6930">
                  <c:v>-10.307200809140809</c:v>
                </c:pt>
                <c:pt idx="6931">
                  <c:v>10.229219383469125</c:v>
                </c:pt>
                <c:pt idx="6932">
                  <c:v>-0.24596654955893998</c:v>
                </c:pt>
                <c:pt idx="6933">
                  <c:v>-5.7548875021634682</c:v>
                </c:pt>
                <c:pt idx="6934">
                  <c:v>7.0624959257337645</c:v>
                </c:pt>
                <c:pt idx="6935">
                  <c:v>8.0624959257337636</c:v>
                </c:pt>
                <c:pt idx="6936">
                  <c:v>9.2304207950923818</c:v>
                </c:pt>
                <c:pt idx="6937">
                  <c:v>-0.68684211474036971</c:v>
                </c:pt>
                <c:pt idx="6938">
                  <c:v>-3.9528364186637507E-2</c:v>
                </c:pt>
                <c:pt idx="6939">
                  <c:v>-0.12285674778553347</c:v>
                </c:pt>
                <c:pt idx="6940">
                  <c:v>11.059119092544519</c:v>
                </c:pt>
                <c:pt idx="6941">
                  <c:v>-0.86642555113688924</c:v>
                </c:pt>
                <c:pt idx="6942">
                  <c:v>6.3279268355088059</c:v>
                </c:pt>
                <c:pt idx="6943">
                  <c:v>-8.3822637581148367</c:v>
                </c:pt>
                <c:pt idx="6944">
                  <c:v>0.38856528791765249</c:v>
                </c:pt>
                <c:pt idx="6945">
                  <c:v>8.2462160191972972E-2</c:v>
                </c:pt>
                <c:pt idx="6946">
                  <c:v>-6.4616502560251768E-2</c:v>
                </c:pt>
                <c:pt idx="6947">
                  <c:v>1.7336065820762914</c:v>
                </c:pt>
                <c:pt idx="6948">
                  <c:v>0.99034982996628063</c:v>
                </c:pt>
                <c:pt idx="6949">
                  <c:v>-0.20672525841935471</c:v>
                </c:pt>
                <c:pt idx="6950">
                  <c:v>-14.335041363415007</c:v>
                </c:pt>
                <c:pt idx="6951">
                  <c:v>-4.7424161903572841</c:v>
                </c:pt>
                <c:pt idx="6952">
                  <c:v>0.4150374992788437</c:v>
                </c:pt>
                <c:pt idx="6953">
                  <c:v>7.0660891904577738</c:v>
                </c:pt>
                <c:pt idx="6954">
                  <c:v>-1.2223924213364479</c:v>
                </c:pt>
                <c:pt idx="6955">
                  <c:v>-0.17386787091176778</c:v>
                </c:pt>
                <c:pt idx="6956">
                  <c:v>3.7313158468055871E-2</c:v>
                </c:pt>
                <c:pt idx="6957">
                  <c:v>-8.8662486111111729</c:v>
                </c:pt>
                <c:pt idx="6958">
                  <c:v>-5.7459543773934607</c:v>
                </c:pt>
                <c:pt idx="6959">
                  <c:v>-3.2034265038149176E-16</c:v>
                </c:pt>
                <c:pt idx="6960">
                  <c:v>8.3837042924740537</c:v>
                </c:pt>
                <c:pt idx="6961">
                  <c:v>-8.8683081332894673</c:v>
                </c:pt>
                <c:pt idx="6962">
                  <c:v>6.0732489820306386</c:v>
                </c:pt>
                <c:pt idx="6963">
                  <c:v>-5.9228321394775394</c:v>
                </c:pt>
                <c:pt idx="6964">
                  <c:v>1.3073054225301093E-2</c:v>
                </c:pt>
                <c:pt idx="6965">
                  <c:v>0.47704716155426857</c:v>
                </c:pt>
                <c:pt idx="6966">
                  <c:v>-0.89363957211066247</c:v>
                </c:pt>
                <c:pt idx="6967">
                  <c:v>0.2630000604494761</c:v>
                </c:pt>
                <c:pt idx="6968">
                  <c:v>12.16752268516303</c:v>
                </c:pt>
                <c:pt idx="6969">
                  <c:v>11.013322673425447</c:v>
                </c:pt>
                <c:pt idx="6970">
                  <c:v>0.84591567271106738</c:v>
                </c:pt>
                <c:pt idx="6971">
                  <c:v>0.46750491917297937</c:v>
                </c:pt>
                <c:pt idx="6972">
                  <c:v>-3.5623909730721215E-2</c:v>
                </c:pt>
                <c:pt idx="6973">
                  <c:v>-10.451554569765362</c:v>
                </c:pt>
                <c:pt idx="6974">
                  <c:v>8.9068905956085196</c:v>
                </c:pt>
                <c:pt idx="6975">
                  <c:v>-7.6462586799900292</c:v>
                </c:pt>
                <c:pt idx="6976">
                  <c:v>-11.673897930688602</c:v>
                </c:pt>
                <c:pt idx="6977">
                  <c:v>-11.485326189240524</c:v>
                </c:pt>
                <c:pt idx="6978">
                  <c:v>3.2881064277906269</c:v>
                </c:pt>
                <c:pt idx="6979">
                  <c:v>-12.036288107616508</c:v>
                </c:pt>
                <c:pt idx="6980">
                  <c:v>-0.63190758681599812</c:v>
                </c:pt>
                <c:pt idx="6981">
                  <c:v>-8.562669598310265</c:v>
                </c:pt>
                <c:pt idx="6982">
                  <c:v>0.99640673527599144</c:v>
                </c:pt>
                <c:pt idx="6983">
                  <c:v>-11.989749275462135</c:v>
                </c:pt>
                <c:pt idx="6984">
                  <c:v>1.8703237531318555</c:v>
                </c:pt>
                <c:pt idx="6985">
                  <c:v>0.32189803905375763</c:v>
                </c:pt>
                <c:pt idx="6986">
                  <c:v>0.29613209401002488</c:v>
                </c:pt>
                <c:pt idx="6987">
                  <c:v>0.82119684721123476</c:v>
                </c:pt>
                <c:pt idx="6988">
                  <c:v>3.3947331923337536E-2</c:v>
                </c:pt>
                <c:pt idx="6989">
                  <c:v>0.85377925914895614</c:v>
                </c:pt>
                <c:pt idx="6990">
                  <c:v>5.08746284125034</c:v>
                </c:pt>
                <c:pt idx="6991">
                  <c:v>-2.535257241489401</c:v>
                </c:pt>
                <c:pt idx="6992">
                  <c:v>9.75933340719466</c:v>
                </c:pt>
                <c:pt idx="6993">
                  <c:v>-0.33196740858922069</c:v>
                </c:pt>
                <c:pt idx="6994">
                  <c:v>-9.7598881832218343</c:v>
                </c:pt>
                <c:pt idx="6995">
                  <c:v>0.60131049480864007</c:v>
                </c:pt>
                <c:pt idx="6996">
                  <c:v>0.54279304647721671</c:v>
                </c:pt>
                <c:pt idx="6997">
                  <c:v>-6.0732489820306386</c:v>
                </c:pt>
                <c:pt idx="6998">
                  <c:v>0.26385202843481603</c:v>
                </c:pt>
                <c:pt idx="6999">
                  <c:v>-10.518653155673389</c:v>
                </c:pt>
                <c:pt idx="7000">
                  <c:v>-4.7279544799883935</c:v>
                </c:pt>
                <c:pt idx="7001">
                  <c:v>9.3815429511845849</c:v>
                </c:pt>
                <c:pt idx="7002">
                  <c:v>0.32805419768420407</c:v>
                </c:pt>
                <c:pt idx="7003">
                  <c:v>0.57619229109342418</c:v>
                </c:pt>
                <c:pt idx="7004">
                  <c:v>-5.1782542102546444E-2</c:v>
                </c:pt>
                <c:pt idx="7005">
                  <c:v>0.71785677121850144</c:v>
                </c:pt>
                <c:pt idx="7006">
                  <c:v>7.4224585021726977E-2</c:v>
                </c:pt>
                <c:pt idx="7007">
                  <c:v>-1.4499569695115091E-2</c:v>
                </c:pt>
                <c:pt idx="7008">
                  <c:v>9.3109404391481757E-2</c:v>
                </c:pt>
                <c:pt idx="7009">
                  <c:v>1.9411063109464317</c:v>
                </c:pt>
                <c:pt idx="7010">
                  <c:v>-1.6719745702006392</c:v>
                </c:pt>
                <c:pt idx="7011">
                  <c:v>-5.3457748368417297</c:v>
                </c:pt>
                <c:pt idx="7012">
                  <c:v>-12.702894141119387</c:v>
                </c:pt>
                <c:pt idx="7013">
                  <c:v>-12.125090539303256</c:v>
                </c:pt>
                <c:pt idx="7014">
                  <c:v>4.7725895038969277</c:v>
                </c:pt>
                <c:pt idx="7015">
                  <c:v>-9.9667457608995313</c:v>
                </c:pt>
                <c:pt idx="7016">
                  <c:v>0.49595749466241135</c:v>
                </c:pt>
                <c:pt idx="7017">
                  <c:v>-10.307200809140809</c:v>
                </c:pt>
                <c:pt idx="7018">
                  <c:v>-7.8265484872909159</c:v>
                </c:pt>
                <c:pt idx="7019">
                  <c:v>14.380866867456534</c:v>
                </c:pt>
                <c:pt idx="7020">
                  <c:v>0.31895039508746686</c:v>
                </c:pt>
                <c:pt idx="7021">
                  <c:v>2.0725543180420356</c:v>
                </c:pt>
                <c:pt idx="7022">
                  <c:v>1.1663227647621166</c:v>
                </c:pt>
                <c:pt idx="7023">
                  <c:v>1.1355149706564809</c:v>
                </c:pt>
                <c:pt idx="7024">
                  <c:v>0.64581770610801081</c:v>
                </c:pt>
                <c:pt idx="7025">
                  <c:v>1.362670263061766</c:v>
                </c:pt>
                <c:pt idx="7026">
                  <c:v>0.58496250072115596</c:v>
                </c:pt>
                <c:pt idx="7027">
                  <c:v>0.23327047506696541</c:v>
                </c:pt>
                <c:pt idx="7028">
                  <c:v>0.49910176406731827</c:v>
                </c:pt>
                <c:pt idx="7029">
                  <c:v>1.707351335894141E-2</c:v>
                </c:pt>
                <c:pt idx="7030">
                  <c:v>1.807354922057604</c:v>
                </c:pt>
                <c:pt idx="7031">
                  <c:v>-11.786950240502948</c:v>
                </c:pt>
                <c:pt idx="7032">
                  <c:v>-11.840384550711667</c:v>
                </c:pt>
                <c:pt idx="7033">
                  <c:v>0.3334237337251918</c:v>
                </c:pt>
                <c:pt idx="7034">
                  <c:v>0.73456310395090152</c:v>
                </c:pt>
                <c:pt idx="7035">
                  <c:v>0.62148837674627011</c:v>
                </c:pt>
                <c:pt idx="7036">
                  <c:v>5.5975119512338134</c:v>
                </c:pt>
                <c:pt idx="7037">
                  <c:v>9.0765463923182521E-2</c:v>
                </c:pt>
                <c:pt idx="7038">
                  <c:v>3.0536161156757791</c:v>
                </c:pt>
                <c:pt idx="7039">
                  <c:v>12.613559277788266</c:v>
                </c:pt>
                <c:pt idx="7040">
                  <c:v>8.8672787397096631</c:v>
                </c:pt>
                <c:pt idx="7041">
                  <c:v>-0.16494117404202019</c:v>
                </c:pt>
                <c:pt idx="7042">
                  <c:v>-8.0606959316875546</c:v>
                </c:pt>
                <c:pt idx="7043">
                  <c:v>0.47643804394298706</c:v>
                </c:pt>
                <c:pt idx="7044">
                  <c:v>1.5005221099966564</c:v>
                </c:pt>
                <c:pt idx="7045">
                  <c:v>0.39775950784700853</c:v>
                </c:pt>
                <c:pt idx="7046">
                  <c:v>-6.4130337419715411E-2</c:v>
                </c:pt>
                <c:pt idx="7047">
                  <c:v>2.0464102559715532E-2</c:v>
                </c:pt>
                <c:pt idx="7048">
                  <c:v>0.25947658642060467</c:v>
                </c:pt>
                <c:pt idx="7049">
                  <c:v>9.6676019411673891E-2</c:v>
                </c:pt>
                <c:pt idx="7050">
                  <c:v>0.84044171411594737</c:v>
                </c:pt>
                <c:pt idx="7051">
                  <c:v>0.29956028185890765</c:v>
                </c:pt>
                <c:pt idx="7052">
                  <c:v>3.7896607758528704E-2</c:v>
                </c:pt>
                <c:pt idx="7053">
                  <c:v>3.7896607758528704E-2</c:v>
                </c:pt>
                <c:pt idx="7054">
                  <c:v>-0.87009067740556689</c:v>
                </c:pt>
                <c:pt idx="7055">
                  <c:v>0.71946782112448693</c:v>
                </c:pt>
                <c:pt idx="7056">
                  <c:v>1.2319467280496967</c:v>
                </c:pt>
                <c:pt idx="7057">
                  <c:v>0.1638008990115761</c:v>
                </c:pt>
                <c:pt idx="7058">
                  <c:v>-5.7333175065951439E-2</c:v>
                </c:pt>
                <c:pt idx="7059">
                  <c:v>10.146356530303908</c:v>
                </c:pt>
                <c:pt idx="7060">
                  <c:v>2.343399625190187</c:v>
                </c:pt>
                <c:pt idx="7061">
                  <c:v>-11.416621621364193</c:v>
                </c:pt>
                <c:pt idx="7062">
                  <c:v>-0.34191957007482837</c:v>
                </c:pt>
                <c:pt idx="7063">
                  <c:v>1.106915203916512</c:v>
                </c:pt>
                <c:pt idx="7064">
                  <c:v>-10.059344460824425</c:v>
                </c:pt>
                <c:pt idx="7065">
                  <c:v>-0.23425675662952272</c:v>
                </c:pt>
                <c:pt idx="7066">
                  <c:v>0.24017029748205676</c:v>
                </c:pt>
                <c:pt idx="7067">
                  <c:v>1.273018494406416</c:v>
                </c:pt>
                <c:pt idx="7068">
                  <c:v>-0.65170218946073921</c:v>
                </c:pt>
                <c:pt idx="7069">
                  <c:v>-0.68805599368525971</c:v>
                </c:pt>
                <c:pt idx="7070">
                  <c:v>-0.99819775736601468</c:v>
                </c:pt>
                <c:pt idx="7071">
                  <c:v>-1.6694018613997132</c:v>
                </c:pt>
                <c:pt idx="7072">
                  <c:v>0.13178987255554142</c:v>
                </c:pt>
                <c:pt idx="7073">
                  <c:v>0.49336585996380355</c:v>
                </c:pt>
                <c:pt idx="7074">
                  <c:v>2.1373650792566722E-2</c:v>
                </c:pt>
                <c:pt idx="7075">
                  <c:v>3.0540927027897475</c:v>
                </c:pt>
                <c:pt idx="7076">
                  <c:v>0.21277441877485098</c:v>
                </c:pt>
                <c:pt idx="7077">
                  <c:v>-3.3838371923903998</c:v>
                </c:pt>
                <c:pt idx="7078">
                  <c:v>3.3166863935199381E-2</c:v>
                </c:pt>
                <c:pt idx="7079">
                  <c:v>-0.62148837674627011</c:v>
                </c:pt>
                <c:pt idx="7080">
                  <c:v>-2.0506260730699681</c:v>
                </c:pt>
                <c:pt idx="7081">
                  <c:v>-0.53765678594279953</c:v>
                </c:pt>
                <c:pt idx="7082">
                  <c:v>-13.62878726254395</c:v>
                </c:pt>
                <c:pt idx="7083">
                  <c:v>-0.99999999999999967</c:v>
                </c:pt>
                <c:pt idx="7084">
                  <c:v>-0.57154198495883468</c:v>
                </c:pt>
                <c:pt idx="7085">
                  <c:v>8.0606959316875546</c:v>
                </c:pt>
                <c:pt idx="7086">
                  <c:v>4.9481508868229485</c:v>
                </c:pt>
                <c:pt idx="7087">
                  <c:v>3.2421477692377111E-2</c:v>
                </c:pt>
                <c:pt idx="7088">
                  <c:v>-0.16759994849606877</c:v>
                </c:pt>
                <c:pt idx="7089">
                  <c:v>-13.56672796318699</c:v>
                </c:pt>
                <c:pt idx="7090">
                  <c:v>-0.765661973757644</c:v>
                </c:pt>
                <c:pt idx="7091">
                  <c:v>3.9754776808659313</c:v>
                </c:pt>
                <c:pt idx="7092">
                  <c:v>-3.6220518194563764</c:v>
                </c:pt>
                <c:pt idx="7093">
                  <c:v>-1.8624964762500653</c:v>
                </c:pt>
                <c:pt idx="7094">
                  <c:v>-0.84591567271106749</c:v>
                </c:pt>
                <c:pt idx="7095">
                  <c:v>8.8683081332894673</c:v>
                </c:pt>
                <c:pt idx="7096">
                  <c:v>0.23297717197761433</c:v>
                </c:pt>
                <c:pt idx="7097">
                  <c:v>-7.7470325938644455</c:v>
                </c:pt>
                <c:pt idx="7098">
                  <c:v>0.10691520391651189</c:v>
                </c:pt>
                <c:pt idx="7099">
                  <c:v>1.0995356735509147</c:v>
                </c:pt>
                <c:pt idx="7100">
                  <c:v>0.9358630438048523</c:v>
                </c:pt>
                <c:pt idx="7101">
                  <c:v>-7.0624959257337645</c:v>
                </c:pt>
                <c:pt idx="7102">
                  <c:v>-11.759610821875043</c:v>
                </c:pt>
                <c:pt idx="7103">
                  <c:v>11.518489240994933</c:v>
                </c:pt>
                <c:pt idx="7104">
                  <c:v>8.0624959257337636</c:v>
                </c:pt>
                <c:pt idx="7105">
                  <c:v>8.0624959257337636</c:v>
                </c:pt>
                <c:pt idx="7106">
                  <c:v>-8.219405817540002</c:v>
                </c:pt>
                <c:pt idx="7107">
                  <c:v>-2.7950591512588288</c:v>
                </c:pt>
                <c:pt idx="7108">
                  <c:v>-8.0624959257337636</c:v>
                </c:pt>
                <c:pt idx="7109">
                  <c:v>7.0660891904577721</c:v>
                </c:pt>
                <c:pt idx="7110">
                  <c:v>10.966024713800364</c:v>
                </c:pt>
                <c:pt idx="7111">
                  <c:v>-0.13641919822659526</c:v>
                </c:pt>
                <c:pt idx="7112">
                  <c:v>9.3815429511845849</c:v>
                </c:pt>
                <c:pt idx="7113">
                  <c:v>-0.99460674122978154</c:v>
                </c:pt>
                <c:pt idx="7114">
                  <c:v>3.6438561897747244</c:v>
                </c:pt>
                <c:pt idx="7115">
                  <c:v>0.83624366660209126</c:v>
                </c:pt>
                <c:pt idx="7116">
                  <c:v>-10.381542951184585</c:v>
                </c:pt>
                <c:pt idx="7117">
                  <c:v>3.5843615530551642</c:v>
                </c:pt>
                <c:pt idx="7118">
                  <c:v>-0.18057224564182092</c:v>
                </c:pt>
                <c:pt idx="7119">
                  <c:v>-0.16185087940139706</c:v>
                </c:pt>
                <c:pt idx="7120">
                  <c:v>-0.74542717291440208</c:v>
                </c:pt>
                <c:pt idx="7121">
                  <c:v>-10.866506212226202</c:v>
                </c:pt>
                <c:pt idx="7122">
                  <c:v>11.613482540731207</c:v>
                </c:pt>
                <c:pt idx="7123">
                  <c:v>13.904446464505721</c:v>
                </c:pt>
                <c:pt idx="7124">
                  <c:v>-8.8683081332894673</c:v>
                </c:pt>
                <c:pt idx="7125">
                  <c:v>11.103506382011545</c:v>
                </c:pt>
                <c:pt idx="7126">
                  <c:v>14.380844325874836</c:v>
                </c:pt>
                <c:pt idx="7127">
                  <c:v>-11.61378946447258</c:v>
                </c:pt>
                <c:pt idx="7128">
                  <c:v>-3.2254199004626623E-2</c:v>
                </c:pt>
                <c:pt idx="7129">
                  <c:v>-0.15869774601905817</c:v>
                </c:pt>
                <c:pt idx="7130">
                  <c:v>2.6932442167368884</c:v>
                </c:pt>
                <c:pt idx="7131">
                  <c:v>-0.17584983539941776</c:v>
                </c:pt>
                <c:pt idx="7132">
                  <c:v>0.55942740861401863</c:v>
                </c:pt>
                <c:pt idx="7133">
                  <c:v>0.67699163921350147</c:v>
                </c:pt>
                <c:pt idx="7134">
                  <c:v>0</c:v>
                </c:pt>
                <c:pt idx="7135">
                  <c:v>-8.8672787397096631</c:v>
                </c:pt>
                <c:pt idx="7136">
                  <c:v>0</c:v>
                </c:pt>
                <c:pt idx="7137">
                  <c:v>0.27448093248490224</c:v>
                </c:pt>
                <c:pt idx="7138">
                  <c:v>-0.63551144288459216</c:v>
                </c:pt>
                <c:pt idx="7139">
                  <c:v>-0.34045504824127759</c:v>
                </c:pt>
                <c:pt idx="7140">
                  <c:v>0.23482588232053778</c:v>
                </c:pt>
                <c:pt idx="7141">
                  <c:v>9.0597950917951025</c:v>
                </c:pt>
                <c:pt idx="7142">
                  <c:v>13.407666097055019</c:v>
                </c:pt>
                <c:pt idx="7143">
                  <c:v>-10.381182412624446</c:v>
                </c:pt>
                <c:pt idx="7144">
                  <c:v>12.344388385403166</c:v>
                </c:pt>
                <c:pt idx="7145">
                  <c:v>-10.866506212226202</c:v>
                </c:pt>
                <c:pt idx="7146">
                  <c:v>0.46877663747248494</c:v>
                </c:pt>
                <c:pt idx="7147">
                  <c:v>-14.558759502726243</c:v>
                </c:pt>
                <c:pt idx="7148">
                  <c:v>10.059795091795101</c:v>
                </c:pt>
                <c:pt idx="7149">
                  <c:v>3.268217508142595</c:v>
                </c:pt>
                <c:pt idx="7150">
                  <c:v>1.5369139247554522</c:v>
                </c:pt>
                <c:pt idx="7151">
                  <c:v>1.5190535958124276</c:v>
                </c:pt>
                <c:pt idx="7152">
                  <c:v>8.0624959257337636</c:v>
                </c:pt>
                <c:pt idx="7153">
                  <c:v>10.966024713800364</c:v>
                </c:pt>
                <c:pt idx="7154">
                  <c:v>2.8631523314929663</c:v>
                </c:pt>
                <c:pt idx="7155">
                  <c:v>8.3822637581148367</c:v>
                </c:pt>
                <c:pt idx="7156">
                  <c:v>-0.59152194952406578</c:v>
                </c:pt>
                <c:pt idx="7157">
                  <c:v>-2.1915334056501489E-2</c:v>
                </c:pt>
                <c:pt idx="7158">
                  <c:v>-7.0624959257337645</c:v>
                </c:pt>
                <c:pt idx="7159">
                  <c:v>-7.0624959257337645</c:v>
                </c:pt>
                <c:pt idx="7160">
                  <c:v>-7.0624959257337645</c:v>
                </c:pt>
                <c:pt idx="7161">
                  <c:v>-0.12561675423298035</c:v>
                </c:pt>
                <c:pt idx="7162">
                  <c:v>10.451554569765362</c:v>
                </c:pt>
                <c:pt idx="7163">
                  <c:v>-6.0732489820306386</c:v>
                </c:pt>
                <c:pt idx="7164">
                  <c:v>9.3822637581148385</c:v>
                </c:pt>
                <c:pt idx="7165">
                  <c:v>-4.3692338096657197</c:v>
                </c:pt>
                <c:pt idx="7166">
                  <c:v>-8.0624959257337636</c:v>
                </c:pt>
                <c:pt idx="7167">
                  <c:v>4.2930018194881523</c:v>
                </c:pt>
                <c:pt idx="7168">
                  <c:v>-8.0624959257337636</c:v>
                </c:pt>
                <c:pt idx="7169">
                  <c:v>-6.0732489820306386</c:v>
                </c:pt>
                <c:pt idx="7170">
                  <c:v>9.9662651028771325</c:v>
                </c:pt>
                <c:pt idx="7171">
                  <c:v>7.0660891904577721</c:v>
                </c:pt>
                <c:pt idx="7172">
                  <c:v>10.866506212226202</c:v>
                </c:pt>
                <c:pt idx="7173">
                  <c:v>6.9886846867721664</c:v>
                </c:pt>
                <c:pt idx="7174">
                  <c:v>-14.42523776214956</c:v>
                </c:pt>
                <c:pt idx="7175">
                  <c:v>10.866506212226202</c:v>
                </c:pt>
                <c:pt idx="7176">
                  <c:v>0.58456180774791311</c:v>
                </c:pt>
                <c:pt idx="7177">
                  <c:v>0.58456180774791311</c:v>
                </c:pt>
                <c:pt idx="7178">
                  <c:v>0.5845117289502999</c:v>
                </c:pt>
                <c:pt idx="7179">
                  <c:v>-4.3692338096657197</c:v>
                </c:pt>
                <c:pt idx="7180">
                  <c:v>-10.644156719937438</c:v>
                </c:pt>
                <c:pt idx="7181">
                  <c:v>-8.0624959257337636</c:v>
                </c:pt>
                <c:pt idx="7182">
                  <c:v>-8.6462586799900301</c:v>
                </c:pt>
                <c:pt idx="7183">
                  <c:v>1.969514447088369</c:v>
                </c:pt>
                <c:pt idx="7184">
                  <c:v>-8.4870654682914264</c:v>
                </c:pt>
                <c:pt idx="7185">
                  <c:v>10.583082767502933</c:v>
                </c:pt>
                <c:pt idx="7186">
                  <c:v>-0.21340124235632998</c:v>
                </c:pt>
                <c:pt idx="7187">
                  <c:v>10.147204924942228</c:v>
                </c:pt>
                <c:pt idx="7188">
                  <c:v>-9.3815429511845849</c:v>
                </c:pt>
                <c:pt idx="7189">
                  <c:v>-9.2304207950923818</c:v>
                </c:pt>
                <c:pt idx="7190">
                  <c:v>-9.2304207950923818</c:v>
                </c:pt>
                <c:pt idx="7191">
                  <c:v>-10.582769240382088</c:v>
                </c:pt>
                <c:pt idx="7192">
                  <c:v>12.146568675740786</c:v>
                </c:pt>
                <c:pt idx="7193">
                  <c:v>-8.3822637581148385</c:v>
                </c:pt>
                <c:pt idx="7194">
                  <c:v>0.41479719028505302</c:v>
                </c:pt>
                <c:pt idx="7195">
                  <c:v>-7.6486571760385464</c:v>
                </c:pt>
                <c:pt idx="7196">
                  <c:v>-15.950684985383692</c:v>
                </c:pt>
                <c:pt idx="7197">
                  <c:v>9.8672787397096631</c:v>
                </c:pt>
                <c:pt idx="7198">
                  <c:v>-9.7604427459966399</c:v>
                </c:pt>
                <c:pt idx="7199">
                  <c:v>9.229619965185119</c:v>
                </c:pt>
                <c:pt idx="7200">
                  <c:v>-4.7725895038969268</c:v>
                </c:pt>
                <c:pt idx="7201">
                  <c:v>-4.7725895038969268</c:v>
                </c:pt>
                <c:pt idx="7202">
                  <c:v>9.5189809291704002</c:v>
                </c:pt>
                <c:pt idx="7203">
                  <c:v>13.08137247435552</c:v>
                </c:pt>
                <c:pt idx="7204">
                  <c:v>-5.5647846187835261</c:v>
                </c:pt>
                <c:pt idx="7205">
                  <c:v>1.4111379157565549</c:v>
                </c:pt>
                <c:pt idx="7206">
                  <c:v>1.4111379157565549</c:v>
                </c:pt>
                <c:pt idx="7207">
                  <c:v>-12.188382790570115</c:v>
                </c:pt>
                <c:pt idx="7208">
                  <c:v>14.188202468179961</c:v>
                </c:pt>
                <c:pt idx="7209">
                  <c:v>9.0597950917951025</c:v>
                </c:pt>
                <c:pt idx="7210">
                  <c:v>-10.518980929170402</c:v>
                </c:pt>
                <c:pt idx="7211">
                  <c:v>15.947644547082822</c:v>
                </c:pt>
                <c:pt idx="7212">
                  <c:v>-14.380866867456534</c:v>
                </c:pt>
                <c:pt idx="7213">
                  <c:v>9.8672787397096631</c:v>
                </c:pt>
                <c:pt idx="7214">
                  <c:v>9.6450579349844787</c:v>
                </c:pt>
                <c:pt idx="7215">
                  <c:v>-9.0606959316875546</c:v>
                </c:pt>
                <c:pt idx="7216">
                  <c:v>-0.41503749927884381</c:v>
                </c:pt>
                <c:pt idx="7217">
                  <c:v>-0.2642361510435472</c:v>
                </c:pt>
                <c:pt idx="7218">
                  <c:v>-0.5849625007211563</c:v>
                </c:pt>
                <c:pt idx="7219">
                  <c:v>-1.2017452097534092E-3</c:v>
                </c:pt>
                <c:pt idx="7220">
                  <c:v>-10.147204924942228</c:v>
                </c:pt>
                <c:pt idx="7221">
                  <c:v>-5.9228321394775394</c:v>
                </c:pt>
                <c:pt idx="7222">
                  <c:v>-6.9848931076097918</c:v>
                </c:pt>
                <c:pt idx="7223">
                  <c:v>-11.644006462681574</c:v>
                </c:pt>
                <c:pt idx="7224">
                  <c:v>-10.147204924942228</c:v>
                </c:pt>
                <c:pt idx="7225">
                  <c:v>-10.229619965185119</c:v>
                </c:pt>
                <c:pt idx="7226">
                  <c:v>-1.5289126121022787</c:v>
                </c:pt>
                <c:pt idx="7227">
                  <c:v>-1.156474429846386</c:v>
                </c:pt>
                <c:pt idx="7228">
                  <c:v>-12.188382790570115</c:v>
                </c:pt>
                <c:pt idx="7229">
                  <c:v>13.745429232681758</c:v>
                </c:pt>
                <c:pt idx="7230">
                  <c:v>-7.0660891904577721</c:v>
                </c:pt>
                <c:pt idx="7231">
                  <c:v>11.965784284662087</c:v>
                </c:pt>
                <c:pt idx="7232">
                  <c:v>1.0519478276662133</c:v>
                </c:pt>
                <c:pt idx="7233">
                  <c:v>10.307200809140809</c:v>
                </c:pt>
                <c:pt idx="7234">
                  <c:v>-9.3815429511845849</c:v>
                </c:pt>
                <c:pt idx="7235">
                  <c:v>9.229619965185119</c:v>
                </c:pt>
                <c:pt idx="7236">
                  <c:v>11.188382790570113</c:v>
                </c:pt>
                <c:pt idx="7237">
                  <c:v>10.147204924942228</c:v>
                </c:pt>
                <c:pt idx="7238">
                  <c:v>-9.6444571875092606</c:v>
                </c:pt>
                <c:pt idx="7239">
                  <c:v>0.58416211510235316</c:v>
                </c:pt>
                <c:pt idx="7240">
                  <c:v>10.229219383469125</c:v>
                </c:pt>
                <c:pt idx="7241">
                  <c:v>-8.0624959257337636</c:v>
                </c:pt>
                <c:pt idx="7242">
                  <c:v>11.307011018304401</c:v>
                </c:pt>
                <c:pt idx="7243">
                  <c:v>11.941658995526698</c:v>
                </c:pt>
                <c:pt idx="7244">
                  <c:v>-10.866763767353351</c:v>
                </c:pt>
                <c:pt idx="7245">
                  <c:v>-9.2304207950923818</c:v>
                </c:pt>
                <c:pt idx="7246">
                  <c:v>-9.8672787397096631</c:v>
                </c:pt>
                <c:pt idx="7247">
                  <c:v>-9.8672787397096631</c:v>
                </c:pt>
                <c:pt idx="7248">
                  <c:v>-14.425259620668546</c:v>
                </c:pt>
                <c:pt idx="7249">
                  <c:v>-8.6462586799900301</c:v>
                </c:pt>
                <c:pt idx="7250">
                  <c:v>-11.518489240994933</c:v>
                </c:pt>
                <c:pt idx="7251">
                  <c:v>-11.551067348664397</c:v>
                </c:pt>
                <c:pt idx="7252">
                  <c:v>0.58256798558077316</c:v>
                </c:pt>
                <c:pt idx="7253">
                  <c:v>-0.66596351251376962</c:v>
                </c:pt>
                <c:pt idx="7254">
                  <c:v>9.5189809291704002</c:v>
                </c:pt>
                <c:pt idx="7255">
                  <c:v>-9.0606959316875546</c:v>
                </c:pt>
                <c:pt idx="7256">
                  <c:v>-7.0660891904577721</c:v>
                </c:pt>
                <c:pt idx="7257">
                  <c:v>7.6486571760385464</c:v>
                </c:pt>
                <c:pt idx="7258">
                  <c:v>-13.416489677606073</c:v>
                </c:pt>
                <c:pt idx="7259">
                  <c:v>-8.048991786036748E-2</c:v>
                </c:pt>
                <c:pt idx="7260">
                  <c:v>-8.3822637581148385</c:v>
                </c:pt>
                <c:pt idx="7261">
                  <c:v>-8.3822637581148385</c:v>
                </c:pt>
                <c:pt idx="7262">
                  <c:v>0.19555080911780698</c:v>
                </c:pt>
                <c:pt idx="7263">
                  <c:v>-10.307580315927396</c:v>
                </c:pt>
                <c:pt idx="7264">
                  <c:v>8.6450579349844769</c:v>
                </c:pt>
                <c:pt idx="7265">
                  <c:v>0.10186761963073993</c:v>
                </c:pt>
                <c:pt idx="7266">
                  <c:v>-9.229619965185119</c:v>
                </c:pt>
                <c:pt idx="7267">
                  <c:v>-9.0597950917951025</c:v>
                </c:pt>
                <c:pt idx="7268">
                  <c:v>-2.3890586440315973</c:v>
                </c:pt>
                <c:pt idx="7269">
                  <c:v>1.4468033554916861</c:v>
                </c:pt>
                <c:pt idx="7270">
                  <c:v>8.0624959257337636</c:v>
                </c:pt>
                <c:pt idx="7271">
                  <c:v>9.8672787397096631</c:v>
                </c:pt>
                <c:pt idx="7272">
                  <c:v>4.2539544964524945E-2</c:v>
                </c:pt>
                <c:pt idx="7273">
                  <c:v>-0.67592019444226936</c:v>
                </c:pt>
                <c:pt idx="7274">
                  <c:v>-0.22285136679630321</c:v>
                </c:pt>
                <c:pt idx="7275">
                  <c:v>6.1400544664143575E-2</c:v>
                </c:pt>
                <c:pt idx="7276">
                  <c:v>0.10100331868347606</c:v>
                </c:pt>
                <c:pt idx="7277">
                  <c:v>2.2779868656292585E-2</c:v>
                </c:pt>
                <c:pt idx="7278">
                  <c:v>-0.27301849440641618</c:v>
                </c:pt>
                <c:pt idx="7279">
                  <c:v>0.83118093578385699</c:v>
                </c:pt>
                <c:pt idx="7280">
                  <c:v>-8.0624959257337636</c:v>
                </c:pt>
                <c:pt idx="7281">
                  <c:v>3.7935147853227118</c:v>
                </c:pt>
                <c:pt idx="7282">
                  <c:v>-0.12432813500220176</c:v>
                </c:pt>
                <c:pt idx="7283">
                  <c:v>1.220505087363321</c:v>
                </c:pt>
                <c:pt idx="7284">
                  <c:v>-9.3815429511845849</c:v>
                </c:pt>
                <c:pt idx="7285">
                  <c:v>12.416621621364193</c:v>
                </c:pt>
                <c:pt idx="7286">
                  <c:v>-10.307580315927396</c:v>
                </c:pt>
                <c:pt idx="7287">
                  <c:v>-8.6462586799900301</c:v>
                </c:pt>
                <c:pt idx="7288">
                  <c:v>11.786950240502948</c:v>
                </c:pt>
                <c:pt idx="7289">
                  <c:v>2.7270190518216668</c:v>
                </c:pt>
                <c:pt idx="7290">
                  <c:v>5.434171777055516</c:v>
                </c:pt>
                <c:pt idx="7291">
                  <c:v>-1.6017132519074588E-16</c:v>
                </c:pt>
                <c:pt idx="7292">
                  <c:v>-0.4947646917495781</c:v>
                </c:pt>
                <c:pt idx="7293">
                  <c:v>1.724365557386573</c:v>
                </c:pt>
                <c:pt idx="7294">
                  <c:v>-0.55639334852438527</c:v>
                </c:pt>
                <c:pt idx="7295">
                  <c:v>0.10108612511431461</c:v>
                </c:pt>
                <c:pt idx="7296">
                  <c:v>-9.6215315259303186E-2</c:v>
                </c:pt>
                <c:pt idx="7297">
                  <c:v>0.44057259138598148</c:v>
                </c:pt>
                <c:pt idx="7298">
                  <c:v>0.83007499855768763</c:v>
                </c:pt>
                <c:pt idx="7299">
                  <c:v>-0.15611920191728201</c:v>
                </c:pt>
                <c:pt idx="7300">
                  <c:v>-0.59724083049959298</c:v>
                </c:pt>
                <c:pt idx="7301">
                  <c:v>6.7114195858537354E-2</c:v>
                </c:pt>
                <c:pt idx="7302">
                  <c:v>0.15611920191728196</c:v>
                </c:pt>
                <c:pt idx="7303">
                  <c:v>0.76032958723171662</c:v>
                </c:pt>
                <c:pt idx="7304">
                  <c:v>-13.542749764499163</c:v>
                </c:pt>
                <c:pt idx="7305">
                  <c:v>-9.8180393938903238E-2</c:v>
                </c:pt>
                <c:pt idx="7306">
                  <c:v>-11.451382851019591</c:v>
                </c:pt>
                <c:pt idx="7307">
                  <c:v>8.6366606883705206</c:v>
                </c:pt>
                <c:pt idx="7308">
                  <c:v>-10.329422631434287</c:v>
                </c:pt>
                <c:pt idx="7309">
                  <c:v>-10.582769240382088</c:v>
                </c:pt>
                <c:pt idx="7310">
                  <c:v>3.8073549220576037</c:v>
                </c:pt>
                <c:pt idx="7311">
                  <c:v>0.21155614953061222</c:v>
                </c:pt>
                <c:pt idx="7312">
                  <c:v>-0.4632262928295382</c:v>
                </c:pt>
                <c:pt idx="7313">
                  <c:v>-9.6444571875092606</c:v>
                </c:pt>
                <c:pt idx="7314">
                  <c:v>-1.9902874100742476</c:v>
                </c:pt>
                <c:pt idx="7315">
                  <c:v>0.18807234815257159</c:v>
                </c:pt>
                <c:pt idx="7316">
                  <c:v>4.2207813714304621</c:v>
                </c:pt>
                <c:pt idx="7317">
                  <c:v>0.21056698593965839</c:v>
                </c:pt>
                <c:pt idx="7318">
                  <c:v>4.1290548582854418</c:v>
                </c:pt>
                <c:pt idx="7319">
                  <c:v>-12.840384550711667</c:v>
                </c:pt>
                <c:pt idx="7320">
                  <c:v>-8.8672787397096631</c:v>
                </c:pt>
                <c:pt idx="7321">
                  <c:v>-10.059795091795101</c:v>
                </c:pt>
                <c:pt idx="7322">
                  <c:v>0.50089823593268168</c:v>
                </c:pt>
                <c:pt idx="7323">
                  <c:v>-0.3406351088808226</c:v>
                </c:pt>
                <c:pt idx="7324">
                  <c:v>-0.39231742277876036</c:v>
                </c:pt>
                <c:pt idx="7325">
                  <c:v>-0.7798741856354976</c:v>
                </c:pt>
                <c:pt idx="7326">
                  <c:v>-1.367493689707654E-2</c:v>
                </c:pt>
                <c:pt idx="7327">
                  <c:v>0.30185365472432191</c:v>
                </c:pt>
                <c:pt idx="7328">
                  <c:v>-0.37550913509220613</c:v>
                </c:pt>
                <c:pt idx="7329">
                  <c:v>11.059119092544519</c:v>
                </c:pt>
                <c:pt idx="7330">
                  <c:v>12.879136486120251</c:v>
                </c:pt>
                <c:pt idx="7331">
                  <c:v>-8.3822637581148367</c:v>
                </c:pt>
                <c:pt idx="7332">
                  <c:v>0.39854937649027483</c:v>
                </c:pt>
                <c:pt idx="7333">
                  <c:v>0.99640075894593194</c:v>
                </c:pt>
                <c:pt idx="7334">
                  <c:v>-1.0497530351970998</c:v>
                </c:pt>
                <c:pt idx="7335">
                  <c:v>-9.5196362528432132</c:v>
                </c:pt>
                <c:pt idx="7336">
                  <c:v>-10.381542951184585</c:v>
                </c:pt>
                <c:pt idx="7337">
                  <c:v>-12.658880895047878</c:v>
                </c:pt>
                <c:pt idx="7338">
                  <c:v>-1.3210266921458302</c:v>
                </c:pt>
                <c:pt idx="7339">
                  <c:v>-3.2034265038149176E-16</c:v>
                </c:pt>
                <c:pt idx="7340">
                  <c:v>0.15200309344505006</c:v>
                </c:pt>
                <c:pt idx="7341">
                  <c:v>0.34438294571505795</c:v>
                </c:pt>
                <c:pt idx="7342">
                  <c:v>11.058893689053569</c:v>
                </c:pt>
                <c:pt idx="7343">
                  <c:v>-0.14283477817145462</c:v>
                </c:pt>
                <c:pt idx="7344">
                  <c:v>12.485158443755667</c:v>
                </c:pt>
                <c:pt idx="7345">
                  <c:v>0.41153155577730843</c:v>
                </c:pt>
                <c:pt idx="7346">
                  <c:v>-7.6486571760385464</c:v>
                </c:pt>
                <c:pt idx="7347">
                  <c:v>-0.85913746416015024</c:v>
                </c:pt>
                <c:pt idx="7348">
                  <c:v>-0.12858420606141274</c:v>
                </c:pt>
                <c:pt idx="7349">
                  <c:v>2.5445016557463708E-2</c:v>
                </c:pt>
                <c:pt idx="7350">
                  <c:v>2.5419992504532158E-2</c:v>
                </c:pt>
                <c:pt idx="7351">
                  <c:v>-1.0689960925915314</c:v>
                </c:pt>
                <c:pt idx="7352">
                  <c:v>0.4381211123918845</c:v>
                </c:pt>
                <c:pt idx="7353">
                  <c:v>-0.88380698249547707</c:v>
                </c:pt>
                <c:pt idx="7354">
                  <c:v>0.5918800807028709</c:v>
                </c:pt>
                <c:pt idx="7355">
                  <c:v>-0.15200309344505031</c:v>
                </c:pt>
                <c:pt idx="7356">
                  <c:v>7.8692631622607437E-2</c:v>
                </c:pt>
                <c:pt idx="7357">
                  <c:v>2.3986680364768156E-2</c:v>
                </c:pt>
                <c:pt idx="7358">
                  <c:v>9.2778135880106499E-3</c:v>
                </c:pt>
                <c:pt idx="7359">
                  <c:v>-8.0624959257337636</c:v>
                </c:pt>
                <c:pt idx="7360">
                  <c:v>-0.16992500144231262</c:v>
                </c:pt>
                <c:pt idx="7361">
                  <c:v>7.6462586799900292</c:v>
                </c:pt>
                <c:pt idx="7362">
                  <c:v>0.47719397534141333</c:v>
                </c:pt>
                <c:pt idx="7363">
                  <c:v>-1.9108822947704513E-2</c:v>
                </c:pt>
                <c:pt idx="7364">
                  <c:v>10.518653155673389</c:v>
                </c:pt>
                <c:pt idx="7365">
                  <c:v>0.9992274725165402</c:v>
                </c:pt>
                <c:pt idx="7366">
                  <c:v>0.65789402317500756</c:v>
                </c:pt>
                <c:pt idx="7367">
                  <c:v>0.13245029602364966</c:v>
                </c:pt>
                <c:pt idx="7368">
                  <c:v>1.7967307390245202</c:v>
                </c:pt>
                <c:pt idx="7369">
                  <c:v>0.35230174393088126</c:v>
                </c:pt>
                <c:pt idx="7370">
                  <c:v>-2.236024863266012</c:v>
                </c:pt>
                <c:pt idx="7371">
                  <c:v>-0.16745674585156273</c:v>
                </c:pt>
                <c:pt idx="7372">
                  <c:v>7.8609834696366163E-2</c:v>
                </c:pt>
                <c:pt idx="7373">
                  <c:v>0.8981203859807867</c:v>
                </c:pt>
                <c:pt idx="7374">
                  <c:v>1.0174030462614452</c:v>
                </c:pt>
                <c:pt idx="7375">
                  <c:v>0.13492958008610864</c:v>
                </c:pt>
                <c:pt idx="7376">
                  <c:v>-3.0498035559206143</c:v>
                </c:pt>
                <c:pt idx="7377">
                  <c:v>2.0323063594147834</c:v>
                </c:pt>
                <c:pt idx="7378">
                  <c:v>0.44312980630819654</c:v>
                </c:pt>
                <c:pt idx="7379">
                  <c:v>-0.45747276559924022</c:v>
                </c:pt>
                <c:pt idx="7380">
                  <c:v>-8.8683081332894673</c:v>
                </c:pt>
                <c:pt idx="7381">
                  <c:v>1.7340183101158693</c:v>
                </c:pt>
                <c:pt idx="7382">
                  <c:v>8.4387918525782606</c:v>
                </c:pt>
                <c:pt idx="7383">
                  <c:v>0.872722249180372</c:v>
                </c:pt>
                <c:pt idx="7384">
                  <c:v>2.6086768057051524</c:v>
                </c:pt>
                <c:pt idx="7385">
                  <c:v>5.37607850432462</c:v>
                </c:pt>
                <c:pt idx="7386">
                  <c:v>-11.059119092544519</c:v>
                </c:pt>
                <c:pt idx="7387">
                  <c:v>0.47584077834104349</c:v>
                </c:pt>
                <c:pt idx="7388">
                  <c:v>-0.93218461577242884</c:v>
                </c:pt>
                <c:pt idx="7389">
                  <c:v>0.73616431947696703</c:v>
                </c:pt>
                <c:pt idx="7390">
                  <c:v>-0.58376075551140305</c:v>
                </c:pt>
                <c:pt idx="7391">
                  <c:v>1.6880559936852597</c:v>
                </c:pt>
                <c:pt idx="7392">
                  <c:v>-8.0606959316875546</c:v>
                </c:pt>
                <c:pt idx="7393">
                  <c:v>-0.67609079932104832</c:v>
                </c:pt>
                <c:pt idx="7394">
                  <c:v>-0.58256200925071366</c:v>
                </c:pt>
                <c:pt idx="7395">
                  <c:v>-0.67609079932104832</c:v>
                </c:pt>
                <c:pt idx="7396">
                  <c:v>-1.9856447070229299</c:v>
                </c:pt>
                <c:pt idx="7397">
                  <c:v>3.0711003199361698E-2</c:v>
                </c:pt>
                <c:pt idx="7398">
                  <c:v>0.59863743761823296</c:v>
                </c:pt>
                <c:pt idx="7399">
                  <c:v>0.58496250072115619</c:v>
                </c:pt>
                <c:pt idx="7400">
                  <c:v>-10.237209960755022</c:v>
                </c:pt>
                <c:pt idx="7401">
                  <c:v>1</c:v>
                </c:pt>
                <c:pt idx="7402">
                  <c:v>2.0995657293845196</c:v>
                </c:pt>
                <c:pt idx="7403">
                  <c:v>0.19481617698402309</c:v>
                </c:pt>
                <c:pt idx="7404">
                  <c:v>-0.36610118247043899</c:v>
                </c:pt>
                <c:pt idx="7405">
                  <c:v>1.7417665804300275</c:v>
                </c:pt>
                <c:pt idx="7406">
                  <c:v>0.56331430126560977</c:v>
                </c:pt>
                <c:pt idx="7407">
                  <c:v>-9.7598881832218343</c:v>
                </c:pt>
                <c:pt idx="7408">
                  <c:v>-1.1699250014423122</c:v>
                </c:pt>
                <c:pt idx="7409">
                  <c:v>-0.8479969065549503</c:v>
                </c:pt>
                <c:pt idx="7410">
                  <c:v>-0.41503749927884381</c:v>
                </c:pt>
                <c:pt idx="7411">
                  <c:v>0.56182723457501382</c:v>
                </c:pt>
                <c:pt idx="7412">
                  <c:v>0.76138906810542351</c:v>
                </c:pt>
                <c:pt idx="7413">
                  <c:v>14.13038286725393</c:v>
                </c:pt>
                <c:pt idx="7414">
                  <c:v>1.262193429394423</c:v>
                </c:pt>
                <c:pt idx="7415">
                  <c:v>2.253590965124209</c:v>
                </c:pt>
                <c:pt idx="7416">
                  <c:v>3.355255971102674E-2</c:v>
                </c:pt>
                <c:pt idx="7417">
                  <c:v>-2.6720452888124955</c:v>
                </c:pt>
                <c:pt idx="7418">
                  <c:v>-2.6720452888124955</c:v>
                </c:pt>
                <c:pt idx="7419">
                  <c:v>-1.6223533882886565</c:v>
                </c:pt>
                <c:pt idx="7420">
                  <c:v>3.6244908649077936</c:v>
                </c:pt>
                <c:pt idx="7421">
                  <c:v>-1.3112016882943043</c:v>
                </c:pt>
                <c:pt idx="7422">
                  <c:v>-0.22501550395158582</c:v>
                </c:pt>
                <c:pt idx="7423">
                  <c:v>3.2666188920322053E-2</c:v>
                </c:pt>
                <c:pt idx="7424">
                  <c:v>-0.3730434106142167</c:v>
                </c:pt>
                <c:pt idx="7425">
                  <c:v>3.6372389664961952E-2</c:v>
                </c:pt>
                <c:pt idx="7426">
                  <c:v>-0.48354627720913379</c:v>
                </c:pt>
                <c:pt idx="7427">
                  <c:v>0.78587519464715228</c:v>
                </c:pt>
                <c:pt idx="7428">
                  <c:v>-0.22239242133644782</c:v>
                </c:pt>
                <c:pt idx="7429">
                  <c:v>-0.25891829736156208</c:v>
                </c:pt>
                <c:pt idx="7430">
                  <c:v>0.50546458040678699</c:v>
                </c:pt>
                <c:pt idx="7431">
                  <c:v>0.49749965947081659</c:v>
                </c:pt>
                <c:pt idx="7432">
                  <c:v>-8.8683081332894673</c:v>
                </c:pt>
                <c:pt idx="7433">
                  <c:v>-0.94701742386368704</c:v>
                </c:pt>
                <c:pt idx="7434">
                  <c:v>9.3815429511845849</c:v>
                </c:pt>
                <c:pt idx="7435">
                  <c:v>-1.0469634789705866</c:v>
                </c:pt>
                <c:pt idx="7436">
                  <c:v>-0.49595749466241129</c:v>
                </c:pt>
                <c:pt idx="7437">
                  <c:v>7.3837042924740528</c:v>
                </c:pt>
                <c:pt idx="7438">
                  <c:v>-8.6462586799900301</c:v>
                </c:pt>
                <c:pt idx="7439">
                  <c:v>-1.2199899311211435</c:v>
                </c:pt>
                <c:pt idx="7440">
                  <c:v>-4.1508825535511358</c:v>
                </c:pt>
                <c:pt idx="7441">
                  <c:v>-0.69698911845526756</c:v>
                </c:pt>
                <c:pt idx="7442">
                  <c:v>1.7493661255121171</c:v>
                </c:pt>
                <c:pt idx="7443">
                  <c:v>-2.9874469496569156</c:v>
                </c:pt>
                <c:pt idx="7444">
                  <c:v>-1.5791568790399504</c:v>
                </c:pt>
                <c:pt idx="7445">
                  <c:v>0.3410369178350669</c:v>
                </c:pt>
                <c:pt idx="7446">
                  <c:v>-7.4945222831056597</c:v>
                </c:pt>
                <c:pt idx="7447">
                  <c:v>6.9108925261660152</c:v>
                </c:pt>
                <c:pt idx="7448">
                  <c:v>3.0726479842961032</c:v>
                </c:pt>
                <c:pt idx="7449">
                  <c:v>8.0606959316875546</c:v>
                </c:pt>
                <c:pt idx="7450">
                  <c:v>-7.4945222831056597</c:v>
                </c:pt>
                <c:pt idx="7451">
                  <c:v>-0.26291423632467542</c:v>
                </c:pt>
                <c:pt idx="7452">
                  <c:v>-6.7414669864011483</c:v>
                </c:pt>
                <c:pt idx="7453">
                  <c:v>-6.7414669864011483</c:v>
                </c:pt>
                <c:pt idx="7454">
                  <c:v>-6.7414669864011483</c:v>
                </c:pt>
                <c:pt idx="7455">
                  <c:v>-7.5468944598876373</c:v>
                </c:pt>
                <c:pt idx="7456">
                  <c:v>-6.7414669864011483</c:v>
                </c:pt>
                <c:pt idx="7457">
                  <c:v>5.0073978129222541</c:v>
                </c:pt>
                <c:pt idx="7458">
                  <c:v>10.307200809140809</c:v>
                </c:pt>
                <c:pt idx="7459">
                  <c:v>-1.4579896444633911</c:v>
                </c:pt>
                <c:pt idx="7460">
                  <c:v>-3.3058084295240855</c:v>
                </c:pt>
                <c:pt idx="7461">
                  <c:v>1.2770846677911447</c:v>
                </c:pt>
                <c:pt idx="7462">
                  <c:v>0.28630418515664097</c:v>
                </c:pt>
                <c:pt idx="7463">
                  <c:v>-9.0606959316875546</c:v>
                </c:pt>
                <c:pt idx="7464">
                  <c:v>0.77760757866355223</c:v>
                </c:pt>
                <c:pt idx="7465">
                  <c:v>0.73696559416620611</c:v>
                </c:pt>
                <c:pt idx="7466">
                  <c:v>0.23178347184935394</c:v>
                </c:pt>
                <c:pt idx="7467">
                  <c:v>-0.12928301694496649</c:v>
                </c:pt>
                <c:pt idx="7468">
                  <c:v>-0.32192809488736268</c:v>
                </c:pt>
                <c:pt idx="7469">
                  <c:v>-0.61211410698112323</c:v>
                </c:pt>
                <c:pt idx="7470">
                  <c:v>-1.4780472968046441</c:v>
                </c:pt>
                <c:pt idx="7471">
                  <c:v>4.4394119358453436E-2</c:v>
                </c:pt>
                <c:pt idx="7472">
                  <c:v>0.29245089381052874</c:v>
                </c:pt>
                <c:pt idx="7473">
                  <c:v>-5.5136544981366553</c:v>
                </c:pt>
                <c:pt idx="7474">
                  <c:v>0.75541644627237747</c:v>
                </c:pt>
                <c:pt idx="7475">
                  <c:v>-7.6462586799900292</c:v>
                </c:pt>
                <c:pt idx="7476">
                  <c:v>-1.5563933485243855</c:v>
                </c:pt>
                <c:pt idx="7477">
                  <c:v>-10.147204924942228</c:v>
                </c:pt>
                <c:pt idx="7478">
                  <c:v>-0.69952226498401182</c:v>
                </c:pt>
                <c:pt idx="7479">
                  <c:v>-5.6855050563619372E-3</c:v>
                </c:pt>
                <c:pt idx="7480">
                  <c:v>5.863821873716633</c:v>
                </c:pt>
                <c:pt idx="7481">
                  <c:v>0.42031630151257088</c:v>
                </c:pt>
                <c:pt idx="7482">
                  <c:v>0.26728387883515159</c:v>
                </c:pt>
                <c:pt idx="7483">
                  <c:v>-9.6438561897747253</c:v>
                </c:pt>
                <c:pt idx="7484">
                  <c:v>10.059344460824425</c:v>
                </c:pt>
                <c:pt idx="7485">
                  <c:v>-2.9508267476916834</c:v>
                </c:pt>
                <c:pt idx="7486">
                  <c:v>-0.13035453014028658</c:v>
                </c:pt>
                <c:pt idx="7487">
                  <c:v>0.12832409697553937</c:v>
                </c:pt>
                <c:pt idx="7488">
                  <c:v>0.69021733497472704</c:v>
                </c:pt>
                <c:pt idx="7489">
                  <c:v>-1.5403498077631801</c:v>
                </c:pt>
                <c:pt idx="7490">
                  <c:v>0.13464254026496156</c:v>
                </c:pt>
                <c:pt idx="7491">
                  <c:v>0.49259848257249667</c:v>
                </c:pt>
                <c:pt idx="7492">
                  <c:v>0.19910010007969522</c:v>
                </c:pt>
                <c:pt idx="7493">
                  <c:v>9.6444571875092606</c:v>
                </c:pt>
                <c:pt idx="7494">
                  <c:v>-6.9708971811404258E-2</c:v>
                </c:pt>
                <c:pt idx="7495">
                  <c:v>-7.5468944598876373</c:v>
                </c:pt>
                <c:pt idx="7496">
                  <c:v>12.501837184902296</c:v>
                </c:pt>
                <c:pt idx="7497">
                  <c:v>0.28630418515664069</c:v>
                </c:pt>
                <c:pt idx="7498">
                  <c:v>1.9032883589283232</c:v>
                </c:pt>
                <c:pt idx="7499">
                  <c:v>0.10691520391651219</c:v>
                </c:pt>
                <c:pt idx="7500">
                  <c:v>1.0549262105035935</c:v>
                </c:pt>
                <c:pt idx="7501">
                  <c:v>0.28067736662104398</c:v>
                </c:pt>
                <c:pt idx="7502">
                  <c:v>-6.8536710410627292E-3</c:v>
                </c:pt>
                <c:pt idx="7503">
                  <c:v>-0.18009142742677556</c:v>
                </c:pt>
                <c:pt idx="7504">
                  <c:v>0.27008916336774419</c:v>
                </c:pt>
                <c:pt idx="7505">
                  <c:v>-0.98756776838621774</c:v>
                </c:pt>
                <c:pt idx="7506">
                  <c:v>-2.308361311304118E-2</c:v>
                </c:pt>
                <c:pt idx="7507">
                  <c:v>4.8094288201044895E-2</c:v>
                </c:pt>
                <c:pt idx="7508">
                  <c:v>-0.26951384132666656</c:v>
                </c:pt>
                <c:pt idx="7509">
                  <c:v>0.28950661719498472</c:v>
                </c:pt>
                <c:pt idx="7510">
                  <c:v>-0.43734643760913694</c:v>
                </c:pt>
                <c:pt idx="7511">
                  <c:v>0.76938707185858368</c:v>
                </c:pt>
                <c:pt idx="7512">
                  <c:v>0.90553531599650772</c:v>
                </c:pt>
                <c:pt idx="7513">
                  <c:v>1</c:v>
                </c:pt>
                <c:pt idx="7514">
                  <c:v>-6.1483051453307755</c:v>
                </c:pt>
                <c:pt idx="7515">
                  <c:v>-7.0081234923248825</c:v>
                </c:pt>
                <c:pt idx="7516">
                  <c:v>-0.41203875564900816</c:v>
                </c:pt>
                <c:pt idx="7517">
                  <c:v>0.42202392959495078</c:v>
                </c:pt>
                <c:pt idx="7518">
                  <c:v>-2.8744691179161412</c:v>
                </c:pt>
                <c:pt idx="7519">
                  <c:v>0.34103691783506668</c:v>
                </c:pt>
                <c:pt idx="7520">
                  <c:v>1.1360615495760285</c:v>
                </c:pt>
                <c:pt idx="7521">
                  <c:v>2.9072340535415506</c:v>
                </c:pt>
                <c:pt idx="7522">
                  <c:v>-10.059344460824425</c:v>
                </c:pt>
                <c:pt idx="7523">
                  <c:v>0.10102013609709383</c:v>
                </c:pt>
                <c:pt idx="7524">
                  <c:v>4.0708464918153338</c:v>
                </c:pt>
                <c:pt idx="7525">
                  <c:v>5.559492298293766E-2</c:v>
                </c:pt>
                <c:pt idx="7526">
                  <c:v>-0.10105190599829465</c:v>
                </c:pt>
                <c:pt idx="7527">
                  <c:v>8.3822637581148367</c:v>
                </c:pt>
                <c:pt idx="7528">
                  <c:v>0.11360771470803958</c:v>
                </c:pt>
                <c:pt idx="7529">
                  <c:v>0.11270013274936205</c:v>
                </c:pt>
                <c:pt idx="7530">
                  <c:v>0.51637541546374366</c:v>
                </c:pt>
                <c:pt idx="7531">
                  <c:v>0.17257945488828996</c:v>
                </c:pt>
                <c:pt idx="7532">
                  <c:v>-1.7001821170260631</c:v>
                </c:pt>
                <c:pt idx="7533">
                  <c:v>0.78587519464715272</c:v>
                </c:pt>
                <c:pt idx="7534">
                  <c:v>-6.3193826487194293E-2</c:v>
                </c:pt>
                <c:pt idx="7535">
                  <c:v>0.14585086646345485</c:v>
                </c:pt>
                <c:pt idx="7536">
                  <c:v>-12.688323170679158</c:v>
                </c:pt>
                <c:pt idx="7537">
                  <c:v>0.42449782852791001</c:v>
                </c:pt>
                <c:pt idx="7538">
                  <c:v>7.0660891904577738</c:v>
                </c:pt>
                <c:pt idx="7539">
                  <c:v>-8.0624959257337636</c:v>
                </c:pt>
                <c:pt idx="7540">
                  <c:v>0.50695998871988301</c:v>
                </c:pt>
                <c:pt idx="7541">
                  <c:v>-2.9443777892482131E-2</c:v>
                </c:pt>
                <c:pt idx="7542">
                  <c:v>-9.6450579349844787</c:v>
                </c:pt>
                <c:pt idx="7543">
                  <c:v>7.5948853233298419E-2</c:v>
                </c:pt>
                <c:pt idx="7544">
                  <c:v>-9.9667457608995313</c:v>
                </c:pt>
                <c:pt idx="7545">
                  <c:v>0.97893838447217019</c:v>
                </c:pt>
                <c:pt idx="7546">
                  <c:v>0.26151657819154045</c:v>
                </c:pt>
                <c:pt idx="7547">
                  <c:v>-7.0660891904577721</c:v>
                </c:pt>
                <c:pt idx="7548">
                  <c:v>-0.94860084749335583</c:v>
                </c:pt>
                <c:pt idx="7549">
                  <c:v>1.2115041051937121</c:v>
                </c:pt>
                <c:pt idx="7550">
                  <c:v>-0.70721825077215383</c:v>
                </c:pt>
                <c:pt idx="7551">
                  <c:v>7.7691284507694733E-2</c:v>
                </c:pt>
                <c:pt idx="7552">
                  <c:v>-7.8002512001273214E-2</c:v>
                </c:pt>
                <c:pt idx="7553">
                  <c:v>0.36980824528584627</c:v>
                </c:pt>
                <c:pt idx="7554">
                  <c:v>-0.14435376062455144</c:v>
                </c:pt>
                <c:pt idx="7555">
                  <c:v>-1.2362674962710085</c:v>
                </c:pt>
                <c:pt idx="7556">
                  <c:v>-1.1470024123866835</c:v>
                </c:pt>
                <c:pt idx="7557">
                  <c:v>7.1272308188167228</c:v>
                </c:pt>
                <c:pt idx="7558">
                  <c:v>-0.147753620443692</c:v>
                </c:pt>
                <c:pt idx="7559">
                  <c:v>-11.518653155673389</c:v>
                </c:pt>
                <c:pt idx="7560">
                  <c:v>-5.0732489820306386</c:v>
                </c:pt>
                <c:pt idx="7561">
                  <c:v>0.30449579141443822</c:v>
                </c:pt>
                <c:pt idx="7562">
                  <c:v>6.0321831750414362E-3</c:v>
                </c:pt>
                <c:pt idx="7563">
                  <c:v>1.4120387556490082</c:v>
                </c:pt>
                <c:pt idx="7564">
                  <c:v>0.42881555493523965</c:v>
                </c:pt>
                <c:pt idx="7565">
                  <c:v>-0.89743026635945222</c:v>
                </c:pt>
                <c:pt idx="7566">
                  <c:v>5.3484003062485534</c:v>
                </c:pt>
                <c:pt idx="7567">
                  <c:v>-1.3969551402953864</c:v>
                </c:pt>
                <c:pt idx="7568">
                  <c:v>13.518366292763266</c:v>
                </c:pt>
                <c:pt idx="7569">
                  <c:v>0.90780630179025346</c:v>
                </c:pt>
                <c:pt idx="7570">
                  <c:v>-1.6476982560691187</c:v>
                </c:pt>
                <c:pt idx="7571">
                  <c:v>0.62618516344766939</c:v>
                </c:pt>
                <c:pt idx="7572">
                  <c:v>0.47453851102750549</c:v>
                </c:pt>
                <c:pt idx="7573">
                  <c:v>3.8053690048914888</c:v>
                </c:pt>
                <c:pt idx="7574">
                  <c:v>-11.188382790570113</c:v>
                </c:pt>
                <c:pt idx="7575">
                  <c:v>-0.51457317282975812</c:v>
                </c:pt>
                <c:pt idx="7576">
                  <c:v>-0.64385618977472492</c:v>
                </c:pt>
                <c:pt idx="7577">
                  <c:v>-3.9281899974089747</c:v>
                </c:pt>
                <c:pt idx="7578">
                  <c:v>-1.8755526290755113</c:v>
                </c:pt>
                <c:pt idx="7579">
                  <c:v>-7.6486571760385464</c:v>
                </c:pt>
                <c:pt idx="7580">
                  <c:v>1.6301812329100329E-2</c:v>
                </c:pt>
                <c:pt idx="7581">
                  <c:v>0.77657745006506296</c:v>
                </c:pt>
                <c:pt idx="7582">
                  <c:v>0.19264507794239555</c:v>
                </c:pt>
                <c:pt idx="7583">
                  <c:v>2.2352164616940313</c:v>
                </c:pt>
                <c:pt idx="7584">
                  <c:v>0.55101516879781853</c:v>
                </c:pt>
                <c:pt idx="7585">
                  <c:v>-0.43428358822348812</c:v>
                </c:pt>
                <c:pt idx="7586">
                  <c:v>11.22901905089352</c:v>
                </c:pt>
                <c:pt idx="7587">
                  <c:v>-3.27899351176697E-2</c:v>
                </c:pt>
                <c:pt idx="7588">
                  <c:v>0.53503727538947377</c:v>
                </c:pt>
                <c:pt idx="7589">
                  <c:v>0.32192809488736235</c:v>
                </c:pt>
                <c:pt idx="7590">
                  <c:v>0.25938662881864955</c:v>
                </c:pt>
                <c:pt idx="7591">
                  <c:v>0.24100809950379498</c:v>
                </c:pt>
                <c:pt idx="7592">
                  <c:v>-0.36427438559695746</c:v>
                </c:pt>
                <c:pt idx="7593">
                  <c:v>9.8672787397096631</c:v>
                </c:pt>
                <c:pt idx="7594">
                  <c:v>7.0660891904577738</c:v>
                </c:pt>
                <c:pt idx="7595">
                  <c:v>0.13022257740858068</c:v>
                </c:pt>
                <c:pt idx="7596">
                  <c:v>0.33816873589457319</c:v>
                </c:pt>
                <c:pt idx="7597">
                  <c:v>7.5116158839335687E-2</c:v>
                </c:pt>
                <c:pt idx="7598">
                  <c:v>2.2572975297724202E-2</c:v>
                </c:pt>
                <c:pt idx="7599">
                  <c:v>9.5352319251120005E-2</c:v>
                </c:pt>
                <c:pt idx="7600">
                  <c:v>6.1912982334695013E-2</c:v>
                </c:pt>
                <c:pt idx="7601">
                  <c:v>-1.8223570853968507</c:v>
                </c:pt>
                <c:pt idx="7602">
                  <c:v>-2.5742360941280982</c:v>
                </c:pt>
                <c:pt idx="7603">
                  <c:v>0.50695998871988257</c:v>
                </c:pt>
                <c:pt idx="7604">
                  <c:v>9.229619965185119</c:v>
                </c:pt>
                <c:pt idx="7605">
                  <c:v>-0.55254102302877883</c:v>
                </c:pt>
                <c:pt idx="7606">
                  <c:v>0.1910962908469096</c:v>
                </c:pt>
                <c:pt idx="7607">
                  <c:v>1.6315470482558587</c:v>
                </c:pt>
                <c:pt idx="7608">
                  <c:v>0.24071602641019885</c:v>
                </c:pt>
                <c:pt idx="7609">
                  <c:v>12.879136486120251</c:v>
                </c:pt>
                <c:pt idx="7610">
                  <c:v>0.28688114778816154</c:v>
                </c:pt>
                <c:pt idx="7611">
                  <c:v>-9.6456584324087089</c:v>
                </c:pt>
                <c:pt idx="7612">
                  <c:v>-0.34444553144878998</c:v>
                </c:pt>
                <c:pt idx="7613">
                  <c:v>-4.8651861303683687E-2</c:v>
                </c:pt>
                <c:pt idx="7614">
                  <c:v>0.24849831267591313</c:v>
                </c:pt>
                <c:pt idx="7615">
                  <c:v>-0.15754127698647993</c:v>
                </c:pt>
                <c:pt idx="7616">
                  <c:v>-9.4859186341441012E-2</c:v>
                </c:pt>
                <c:pt idx="7617">
                  <c:v>-4.1519269438266899E-2</c:v>
                </c:pt>
                <c:pt idx="7618">
                  <c:v>0.55904780197036319</c:v>
                </c:pt>
                <c:pt idx="7619">
                  <c:v>-8.8672787397096631</c:v>
                </c:pt>
                <c:pt idx="7620">
                  <c:v>0.1595342558710339</c:v>
                </c:pt>
                <c:pt idx="7621">
                  <c:v>0</c:v>
                </c:pt>
                <c:pt idx="7622">
                  <c:v>0.31685710533994055</c:v>
                </c:pt>
                <c:pt idx="7623">
                  <c:v>-0.30771423566766143</c:v>
                </c:pt>
                <c:pt idx="7624">
                  <c:v>-0.57747123926790211</c:v>
                </c:pt>
                <c:pt idx="7625">
                  <c:v>-0.74013287324488941</c:v>
                </c:pt>
                <c:pt idx="7626">
                  <c:v>-0.94728456487748414</c:v>
                </c:pt>
                <c:pt idx="7627">
                  <c:v>8.3822637581148367</c:v>
                </c:pt>
                <c:pt idx="7628">
                  <c:v>-1.5875759001319059E-2</c:v>
                </c:pt>
                <c:pt idx="7629">
                  <c:v>0.10736578797333915</c:v>
                </c:pt>
                <c:pt idx="7630">
                  <c:v>5.5353678834334417E-2</c:v>
                </c:pt>
                <c:pt idx="7631">
                  <c:v>2.6521586655601923</c:v>
                </c:pt>
                <c:pt idx="7632">
                  <c:v>-2.7369655941662061</c:v>
                </c:pt>
                <c:pt idx="7633">
                  <c:v>-0.47573343096639786</c:v>
                </c:pt>
                <c:pt idx="7634">
                  <c:v>8.0624959257337636</c:v>
                </c:pt>
                <c:pt idx="7635">
                  <c:v>-2.1859157289351807</c:v>
                </c:pt>
                <c:pt idx="7636">
                  <c:v>-8.3837042924740537</c:v>
                </c:pt>
                <c:pt idx="7637">
                  <c:v>0.23625126989683551</c:v>
                </c:pt>
                <c:pt idx="7638">
                  <c:v>-7.0660891904577721</c:v>
                </c:pt>
                <c:pt idx="7639">
                  <c:v>0.70134168443548472</c:v>
                </c:pt>
                <c:pt idx="7640">
                  <c:v>1.3166723694358669</c:v>
                </c:pt>
                <c:pt idx="7641">
                  <c:v>-7.4945365469241045E-3</c:v>
                </c:pt>
                <c:pt idx="7642">
                  <c:v>0.48542682717024171</c:v>
                </c:pt>
                <c:pt idx="7643">
                  <c:v>2.4126350090635396</c:v>
                </c:pt>
                <c:pt idx="7644">
                  <c:v>-5.3457748368417297</c:v>
                </c:pt>
                <c:pt idx="7645">
                  <c:v>-2.2367813028454916E-2</c:v>
                </c:pt>
                <c:pt idx="7646">
                  <c:v>0.72246602447109132</c:v>
                </c:pt>
                <c:pt idx="7647">
                  <c:v>1</c:v>
                </c:pt>
                <c:pt idx="7648">
                  <c:v>-1.0544477840223763</c:v>
                </c:pt>
                <c:pt idx="7649">
                  <c:v>1.5052353082504224</c:v>
                </c:pt>
                <c:pt idx="7650">
                  <c:v>-0.94701742386368704</c:v>
                </c:pt>
                <c:pt idx="7651">
                  <c:v>5.3866871978735902E-2</c:v>
                </c:pt>
                <c:pt idx="7652">
                  <c:v>-9.6444571875092606</c:v>
                </c:pt>
                <c:pt idx="7653">
                  <c:v>-0.96347412397488619</c:v>
                </c:pt>
                <c:pt idx="7654">
                  <c:v>-3.4765418160676638E-2</c:v>
                </c:pt>
                <c:pt idx="7655">
                  <c:v>-0.23507300273295387</c:v>
                </c:pt>
                <c:pt idx="7656">
                  <c:v>0.1766196540163204</c:v>
                </c:pt>
                <c:pt idx="7657">
                  <c:v>-9.2304207950923818</c:v>
                </c:pt>
                <c:pt idx="7658">
                  <c:v>-0.83007499855768763</c:v>
                </c:pt>
                <c:pt idx="7659">
                  <c:v>-0.50343261522455751</c:v>
                </c:pt>
                <c:pt idx="7660">
                  <c:v>3.4663180042225368</c:v>
                </c:pt>
                <c:pt idx="7661">
                  <c:v>-8.0606959316875546</c:v>
                </c:pt>
                <c:pt idx="7662">
                  <c:v>0.1151536343657841</c:v>
                </c:pt>
                <c:pt idx="7663">
                  <c:v>-9.5183253076908674</c:v>
                </c:pt>
                <c:pt idx="7664">
                  <c:v>-10.307580315927396</c:v>
                </c:pt>
                <c:pt idx="7665">
                  <c:v>1.8040602175752156</c:v>
                </c:pt>
                <c:pt idx="7666">
                  <c:v>-1.5718425504115432</c:v>
                </c:pt>
                <c:pt idx="7667">
                  <c:v>0.79054663437105022</c:v>
                </c:pt>
                <c:pt idx="7668">
                  <c:v>2.1294778363228375E-2</c:v>
                </c:pt>
                <c:pt idx="7669">
                  <c:v>-0.62507271409530862</c:v>
                </c:pt>
                <c:pt idx="7670">
                  <c:v>0.15272426068870401</c:v>
                </c:pt>
                <c:pt idx="7671">
                  <c:v>-0.21145234653258035</c:v>
                </c:pt>
                <c:pt idx="7672">
                  <c:v>0.34792330342030681</c:v>
                </c:pt>
                <c:pt idx="7673">
                  <c:v>0.14438990933517493</c:v>
                </c:pt>
                <c:pt idx="7674">
                  <c:v>0.43313301116336522</c:v>
                </c:pt>
                <c:pt idx="7675">
                  <c:v>0.86102358685118918</c:v>
                </c:pt>
                <c:pt idx="7676">
                  <c:v>-10.451554569765362</c:v>
                </c:pt>
                <c:pt idx="7677">
                  <c:v>0.35428346819974765</c:v>
                </c:pt>
                <c:pt idx="7678">
                  <c:v>0.54252723440075934</c:v>
                </c:pt>
                <c:pt idx="7679">
                  <c:v>0.77726412073051954</c:v>
                </c:pt>
                <c:pt idx="7680">
                  <c:v>-0.20650173837384564</c:v>
                </c:pt>
                <c:pt idx="7681">
                  <c:v>0.77649395835284352</c:v>
                </c:pt>
                <c:pt idx="7682">
                  <c:v>-1.806582808022108</c:v>
                </c:pt>
                <c:pt idx="7683">
                  <c:v>1.7167210888920341</c:v>
                </c:pt>
                <c:pt idx="7684">
                  <c:v>1.7548875021634682</c:v>
                </c:pt>
                <c:pt idx="7685">
                  <c:v>0.44680006166363195</c:v>
                </c:pt>
                <c:pt idx="7686">
                  <c:v>1.2895066171949849</c:v>
                </c:pt>
                <c:pt idx="7687">
                  <c:v>-3.4537179674429037</c:v>
                </c:pt>
                <c:pt idx="7688">
                  <c:v>9.3815429511845849</c:v>
                </c:pt>
                <c:pt idx="7689">
                  <c:v>3.84799690655495</c:v>
                </c:pt>
                <c:pt idx="7690">
                  <c:v>-2.424754624667735E-2</c:v>
                </c:pt>
                <c:pt idx="7691">
                  <c:v>9.965784284662087</c:v>
                </c:pt>
                <c:pt idx="7692">
                  <c:v>-0.18220333122074914</c:v>
                </c:pt>
                <c:pt idx="7693">
                  <c:v>-12.146462606921792</c:v>
                </c:pt>
                <c:pt idx="7694">
                  <c:v>0.41473715681062318</c:v>
                </c:pt>
                <c:pt idx="7695">
                  <c:v>-1.9142701259741162</c:v>
                </c:pt>
                <c:pt idx="7696">
                  <c:v>-10.229219383469125</c:v>
                </c:pt>
                <c:pt idx="7697">
                  <c:v>0.15200309344505006</c:v>
                </c:pt>
                <c:pt idx="7698">
                  <c:v>0.78407094854692294</c:v>
                </c:pt>
                <c:pt idx="7699">
                  <c:v>-11.416621621364193</c:v>
                </c:pt>
                <c:pt idx="7700">
                  <c:v>16.965788041675534</c:v>
                </c:pt>
                <c:pt idx="7701">
                  <c:v>3.9840264531790785E-2</c:v>
                </c:pt>
                <c:pt idx="7702">
                  <c:v>0.13657305287544391</c:v>
                </c:pt>
                <c:pt idx="7703">
                  <c:v>-0.72128397193393645</c:v>
                </c:pt>
                <c:pt idx="7704">
                  <c:v>0.30485458152842065</c:v>
                </c:pt>
                <c:pt idx="7705">
                  <c:v>-0.1151697704201811</c:v>
                </c:pt>
                <c:pt idx="7706">
                  <c:v>-12.829464438104971</c:v>
                </c:pt>
                <c:pt idx="7707">
                  <c:v>-0.31836147986717017</c:v>
                </c:pt>
                <c:pt idx="7708">
                  <c:v>1.4138357540690907</c:v>
                </c:pt>
                <c:pt idx="7709">
                  <c:v>10.059344460824425</c:v>
                </c:pt>
                <c:pt idx="7710">
                  <c:v>9.6444571875092606</c:v>
                </c:pt>
                <c:pt idx="7711">
                  <c:v>9.8667637673533513</c:v>
                </c:pt>
                <c:pt idx="7712">
                  <c:v>1.9448584458075391</c:v>
                </c:pt>
                <c:pt idx="7713">
                  <c:v>0.2145045119061354</c:v>
                </c:pt>
                <c:pt idx="7714">
                  <c:v>9.3962481211975188E-2</c:v>
                </c:pt>
                <c:pt idx="7715">
                  <c:v>4.8909600480946197E-2</c:v>
                </c:pt>
                <c:pt idx="7716">
                  <c:v>-0.13972476366661307</c:v>
                </c:pt>
                <c:pt idx="7717">
                  <c:v>0.29956028185890765</c:v>
                </c:pt>
                <c:pt idx="7718">
                  <c:v>0.88896868761125625</c:v>
                </c:pt>
                <c:pt idx="7719">
                  <c:v>1.6280312226130422</c:v>
                </c:pt>
                <c:pt idx="7720">
                  <c:v>0.67295898171898516</c:v>
                </c:pt>
                <c:pt idx="7721">
                  <c:v>-9.5157233040339739E-2</c:v>
                </c:pt>
                <c:pt idx="7722">
                  <c:v>-0.50042899050948852</c:v>
                </c:pt>
                <c:pt idx="7723">
                  <c:v>6.7114195858536743E-2</c:v>
                </c:pt>
                <c:pt idx="7724">
                  <c:v>0.81999174773552985</c:v>
                </c:pt>
                <c:pt idx="7725">
                  <c:v>-6.9886846867721664</c:v>
                </c:pt>
                <c:pt idx="7726">
                  <c:v>0.29304697490023307</c:v>
                </c:pt>
                <c:pt idx="7727">
                  <c:v>1.8868041034979335</c:v>
                </c:pt>
                <c:pt idx="7728">
                  <c:v>12.958552715431011</c:v>
                </c:pt>
                <c:pt idx="7729">
                  <c:v>-5.8516998639395004</c:v>
                </c:pt>
                <c:pt idx="7730">
                  <c:v>-0.30812229536233188</c:v>
                </c:pt>
                <c:pt idx="7731">
                  <c:v>-8.8672787397096631</c:v>
                </c:pt>
                <c:pt idx="7732">
                  <c:v>0.35989594508638295</c:v>
                </c:pt>
                <c:pt idx="7733">
                  <c:v>-3.1953266157271885</c:v>
                </c:pt>
                <c:pt idx="7734">
                  <c:v>-4.3721377429317726E-2</c:v>
                </c:pt>
                <c:pt idx="7735">
                  <c:v>-9.5189809291704002</c:v>
                </c:pt>
                <c:pt idx="7736">
                  <c:v>0.49788140898772265</c:v>
                </c:pt>
                <c:pt idx="7737">
                  <c:v>1.7548875021634687</c:v>
                </c:pt>
                <c:pt idx="7738">
                  <c:v>-10.966265102877133</c:v>
                </c:pt>
                <c:pt idx="7739">
                  <c:v>-8.8672787397096631</c:v>
                </c:pt>
                <c:pt idx="7740">
                  <c:v>-5.8997552052453814</c:v>
                </c:pt>
                <c:pt idx="7741">
                  <c:v>-1.3147325934831582</c:v>
                </c:pt>
                <c:pt idx="7742">
                  <c:v>-2.0177881937630229E-2</c:v>
                </c:pt>
                <c:pt idx="7743">
                  <c:v>0.5406503379258939</c:v>
                </c:pt>
                <c:pt idx="7744">
                  <c:v>0.93073733756288635</c:v>
                </c:pt>
                <c:pt idx="7745">
                  <c:v>0.427775667487306</c:v>
                </c:pt>
                <c:pt idx="7746">
                  <c:v>0</c:v>
                </c:pt>
                <c:pt idx="7747">
                  <c:v>-14.335064632126906</c:v>
                </c:pt>
                <c:pt idx="7748">
                  <c:v>1.3161745676570649</c:v>
                </c:pt>
                <c:pt idx="7749">
                  <c:v>-0.95397334238868614</c:v>
                </c:pt>
                <c:pt idx="7750">
                  <c:v>3.4945075497756526</c:v>
                </c:pt>
                <c:pt idx="7751">
                  <c:v>-8.6654382254181844E-2</c:v>
                </c:pt>
                <c:pt idx="7752">
                  <c:v>0.14438990933517493</c:v>
                </c:pt>
                <c:pt idx="7753">
                  <c:v>1.5730096979593906</c:v>
                </c:pt>
                <c:pt idx="7754">
                  <c:v>0.46948528330122019</c:v>
                </c:pt>
                <c:pt idx="7755">
                  <c:v>-2.7350488144955401E-2</c:v>
                </c:pt>
                <c:pt idx="7756">
                  <c:v>-0.52242103465244349</c:v>
                </c:pt>
                <c:pt idx="7757">
                  <c:v>-1.3777904560100758</c:v>
                </c:pt>
                <c:pt idx="7758">
                  <c:v>-0.36257007938470809</c:v>
                </c:pt>
                <c:pt idx="7759">
                  <c:v>0.17788172527065546</c:v>
                </c:pt>
                <c:pt idx="7760">
                  <c:v>0.76553474636297703</c:v>
                </c:pt>
                <c:pt idx="7761">
                  <c:v>-6.2029400586702756</c:v>
                </c:pt>
                <c:pt idx="7762">
                  <c:v>4.114123209773962</c:v>
                </c:pt>
                <c:pt idx="7763">
                  <c:v>3.1990114244437352E-2</c:v>
                </c:pt>
                <c:pt idx="7764">
                  <c:v>-8.6450579349844769</c:v>
                </c:pt>
                <c:pt idx="7765">
                  <c:v>1.2094533656289499</c:v>
                </c:pt>
                <c:pt idx="7766">
                  <c:v>-0.44745897697122117</c:v>
                </c:pt>
                <c:pt idx="7767">
                  <c:v>8.4888897586512954E-2</c:v>
                </c:pt>
                <c:pt idx="7768">
                  <c:v>-0.12049529218656062</c:v>
                </c:pt>
                <c:pt idx="7769">
                  <c:v>8.8683081332894673</c:v>
                </c:pt>
                <c:pt idx="7770">
                  <c:v>5.3314982463381337</c:v>
                </c:pt>
                <c:pt idx="7771">
                  <c:v>0.19793937761190911</c:v>
                </c:pt>
                <c:pt idx="7772">
                  <c:v>-0.62145092311782335</c:v>
                </c:pt>
                <c:pt idx="7773">
                  <c:v>0.69797146255034215</c:v>
                </c:pt>
                <c:pt idx="7774">
                  <c:v>3.2034265038149176E-16</c:v>
                </c:pt>
                <c:pt idx="7775">
                  <c:v>-6.1400544664143082E-2</c:v>
                </c:pt>
                <c:pt idx="7776">
                  <c:v>0</c:v>
                </c:pt>
                <c:pt idx="7777">
                  <c:v>-7.6486571760385464</c:v>
                </c:pt>
                <c:pt idx="7778">
                  <c:v>0.2498933061457273</c:v>
                </c:pt>
                <c:pt idx="7779">
                  <c:v>-0.80478281397589768</c:v>
                </c:pt>
                <c:pt idx="7780">
                  <c:v>1.4918530963296743</c:v>
                </c:pt>
                <c:pt idx="7781">
                  <c:v>-0.95109039951905383</c:v>
                </c:pt>
                <c:pt idx="7782">
                  <c:v>-9.3815429511845849</c:v>
                </c:pt>
                <c:pt idx="7783">
                  <c:v>0.15200309344505006</c:v>
                </c:pt>
                <c:pt idx="7784">
                  <c:v>8.0624959257337636</c:v>
                </c:pt>
                <c:pt idx="7785">
                  <c:v>2.5830747177301236</c:v>
                </c:pt>
                <c:pt idx="7786">
                  <c:v>4.4546306323734761</c:v>
                </c:pt>
                <c:pt idx="7787">
                  <c:v>6.0660891904577721</c:v>
                </c:pt>
                <c:pt idx="7788">
                  <c:v>-9.7598881832218343</c:v>
                </c:pt>
                <c:pt idx="7789">
                  <c:v>-1.2095368573411691</c:v>
                </c:pt>
                <c:pt idx="7790">
                  <c:v>0.84671650261832976</c:v>
                </c:pt>
                <c:pt idx="7791">
                  <c:v>-3.1263772857695553</c:v>
                </c:pt>
                <c:pt idx="7792">
                  <c:v>8.6450579349844769</c:v>
                </c:pt>
                <c:pt idx="7793">
                  <c:v>2.9874469496569152</c:v>
                </c:pt>
                <c:pt idx="7794">
                  <c:v>-0.92961067210860204</c:v>
                </c:pt>
                <c:pt idx="7795">
                  <c:v>-7.6462586799900292</c:v>
                </c:pt>
                <c:pt idx="7796">
                  <c:v>0.12553088208385882</c:v>
                </c:pt>
                <c:pt idx="7797">
                  <c:v>-4.4769870120022481E-2</c:v>
                </c:pt>
                <c:pt idx="7798">
                  <c:v>0.55101516879781853</c:v>
                </c:pt>
                <c:pt idx="7799">
                  <c:v>-0.1816068064899479</c:v>
                </c:pt>
                <c:pt idx="7800">
                  <c:v>-10.814048332230835</c:v>
                </c:pt>
                <c:pt idx="7801">
                  <c:v>-1.368032064455966</c:v>
                </c:pt>
                <c:pt idx="7802">
                  <c:v>1.7345631039509015</c:v>
                </c:pt>
                <c:pt idx="7803">
                  <c:v>0.16729474539764075</c:v>
                </c:pt>
                <c:pt idx="7804">
                  <c:v>3.8073549220576037</c:v>
                </c:pt>
                <c:pt idx="7805">
                  <c:v>9.8667637673533513</c:v>
                </c:pt>
                <c:pt idx="7806">
                  <c:v>-9.4655664048093993</c:v>
                </c:pt>
                <c:pt idx="7807">
                  <c:v>8.934798696985026E-2</c:v>
                </c:pt>
                <c:pt idx="7808">
                  <c:v>-0.89812038598078636</c:v>
                </c:pt>
                <c:pt idx="7809">
                  <c:v>-0.17333160288556196</c:v>
                </c:pt>
                <c:pt idx="7810">
                  <c:v>0.64927153325980846</c:v>
                </c:pt>
                <c:pt idx="7811">
                  <c:v>-6.0732489820306386</c:v>
                </c:pt>
                <c:pt idx="7812">
                  <c:v>-0.12553088208385899</c:v>
                </c:pt>
                <c:pt idx="7813">
                  <c:v>12.566767596032916</c:v>
                </c:pt>
                <c:pt idx="7814">
                  <c:v>4.3692338096657197</c:v>
                </c:pt>
                <c:pt idx="7815">
                  <c:v>1</c:v>
                </c:pt>
                <c:pt idx="7816">
                  <c:v>0.83536929822720063</c:v>
                </c:pt>
                <c:pt idx="7817">
                  <c:v>-10.518325307690867</c:v>
                </c:pt>
                <c:pt idx="7818">
                  <c:v>14.135736002431859</c:v>
                </c:pt>
                <c:pt idx="7819">
                  <c:v>5.8893689053568621E-2</c:v>
                </c:pt>
                <c:pt idx="7820">
                  <c:v>0.14529955314897344</c:v>
                </c:pt>
                <c:pt idx="7821">
                  <c:v>1.2150128909708504</c:v>
                </c:pt>
                <c:pt idx="7822">
                  <c:v>0.65407258581786132</c:v>
                </c:pt>
                <c:pt idx="7823">
                  <c:v>0.18057224564182084</c:v>
                </c:pt>
                <c:pt idx="7824">
                  <c:v>0.53886608613170206</c:v>
                </c:pt>
                <c:pt idx="7825">
                  <c:v>-1.5849625007211561</c:v>
                </c:pt>
                <c:pt idx="7826">
                  <c:v>-0.25779775746764683</c:v>
                </c:pt>
                <c:pt idx="7827">
                  <c:v>-2.5376668046235742</c:v>
                </c:pt>
                <c:pt idx="7828">
                  <c:v>8.8672787397096631</c:v>
                </c:pt>
                <c:pt idx="7829">
                  <c:v>0.21572869105543727</c:v>
                </c:pt>
                <c:pt idx="7830">
                  <c:v>-0.44745897697122117</c:v>
                </c:pt>
                <c:pt idx="7831">
                  <c:v>0.5516424275211298</c:v>
                </c:pt>
                <c:pt idx="7832">
                  <c:v>0.49569516262406904</c:v>
                </c:pt>
                <c:pt idx="7833">
                  <c:v>9.3815429511845849</c:v>
                </c:pt>
                <c:pt idx="7834">
                  <c:v>1.1255308820838588</c:v>
                </c:pt>
                <c:pt idx="7835">
                  <c:v>-8.7436329162260851E-2</c:v>
                </c:pt>
                <c:pt idx="7836">
                  <c:v>0.75234082005312197</c:v>
                </c:pt>
                <c:pt idx="7837">
                  <c:v>-5.1868570671771499</c:v>
                </c:pt>
                <c:pt idx="7838">
                  <c:v>-7.0660891904577721</c:v>
                </c:pt>
                <c:pt idx="7839">
                  <c:v>1.7369655941662061</c:v>
                </c:pt>
                <c:pt idx="7840">
                  <c:v>-7.0660891904577721</c:v>
                </c:pt>
                <c:pt idx="7841">
                  <c:v>0.36923380966571911</c:v>
                </c:pt>
                <c:pt idx="7842">
                  <c:v>0.71049338280501528</c:v>
                </c:pt>
                <c:pt idx="7843">
                  <c:v>-7.4945222831056597</c:v>
                </c:pt>
                <c:pt idx="7844">
                  <c:v>-0.44294349584872855</c:v>
                </c:pt>
                <c:pt idx="7845">
                  <c:v>0.33426223291412127</c:v>
                </c:pt>
                <c:pt idx="7846">
                  <c:v>0.20163386116965071</c:v>
                </c:pt>
                <c:pt idx="7847">
                  <c:v>0.63742992061529158</c:v>
                </c:pt>
                <c:pt idx="7848">
                  <c:v>0.53549382445685623</c:v>
                </c:pt>
                <c:pt idx="7849">
                  <c:v>0.39980298558368343</c:v>
                </c:pt>
                <c:pt idx="7850">
                  <c:v>-0.12637728576955568</c:v>
                </c:pt>
                <c:pt idx="7851">
                  <c:v>2.5535092107137794E-2</c:v>
                </c:pt>
                <c:pt idx="7852">
                  <c:v>1.6158565086669401</c:v>
                </c:pt>
                <c:pt idx="7853">
                  <c:v>7.6486571760385464</c:v>
                </c:pt>
                <c:pt idx="7854">
                  <c:v>0.45853021589576537</c:v>
                </c:pt>
                <c:pt idx="7855">
                  <c:v>1.7717310123268832</c:v>
                </c:pt>
                <c:pt idx="7856">
                  <c:v>-2.4156679100561416</c:v>
                </c:pt>
                <c:pt idx="7857">
                  <c:v>-11.307011018304401</c:v>
                </c:pt>
                <c:pt idx="7858">
                  <c:v>3.8193413943251509</c:v>
                </c:pt>
                <c:pt idx="7859">
                  <c:v>0</c:v>
                </c:pt>
                <c:pt idx="7860">
                  <c:v>-11.518653155673389</c:v>
                </c:pt>
                <c:pt idx="7861">
                  <c:v>5.9833249517182677E-2</c:v>
                </c:pt>
                <c:pt idx="7862">
                  <c:v>0.77051815387723299</c:v>
                </c:pt>
                <c:pt idx="7863">
                  <c:v>4.1565044856799913</c:v>
                </c:pt>
                <c:pt idx="7864">
                  <c:v>9.7598881832218343</c:v>
                </c:pt>
                <c:pt idx="7865">
                  <c:v>-9.2304207950923818</c:v>
                </c:pt>
                <c:pt idx="7866">
                  <c:v>3.6794215497584406</c:v>
                </c:pt>
                <c:pt idx="7867">
                  <c:v>-5.5545888516776376</c:v>
                </c:pt>
                <c:pt idx="7868">
                  <c:v>-0.8274205451117097</c:v>
                </c:pt>
                <c:pt idx="7869">
                  <c:v>2.2414043898622515</c:v>
                </c:pt>
                <c:pt idx="7870">
                  <c:v>-8.6462586799900301</c:v>
                </c:pt>
                <c:pt idx="7871">
                  <c:v>0.16982487339001903</c:v>
                </c:pt>
                <c:pt idx="7872">
                  <c:v>3.1308572845735014</c:v>
                </c:pt>
                <c:pt idx="7873">
                  <c:v>-0.52816635386295341</c:v>
                </c:pt>
                <c:pt idx="7874">
                  <c:v>-2.2223924213364481</c:v>
                </c:pt>
                <c:pt idx="7875">
                  <c:v>-1.0324214776923772</c:v>
                </c:pt>
                <c:pt idx="7876">
                  <c:v>1.9249370510259727</c:v>
                </c:pt>
                <c:pt idx="7877">
                  <c:v>-8.0624959257337636</c:v>
                </c:pt>
                <c:pt idx="7878">
                  <c:v>-0.79430398692630622</c:v>
                </c:pt>
                <c:pt idx="7879">
                  <c:v>-9.0597950917951025</c:v>
                </c:pt>
                <c:pt idx="7880">
                  <c:v>-3.0373649043518702E-2</c:v>
                </c:pt>
                <c:pt idx="7881">
                  <c:v>0.66028085974332895</c:v>
                </c:pt>
                <c:pt idx="7882">
                  <c:v>-0.99855946564078479</c:v>
                </c:pt>
                <c:pt idx="7883">
                  <c:v>-0.27920160880324613</c:v>
                </c:pt>
                <c:pt idx="7884">
                  <c:v>4.0069297324349428E-4</c:v>
                </c:pt>
                <c:pt idx="7885">
                  <c:v>-2.715691877757231</c:v>
                </c:pt>
                <c:pt idx="7886">
                  <c:v>7.0660891904577721</c:v>
                </c:pt>
                <c:pt idx="7887">
                  <c:v>-10.583082767502933</c:v>
                </c:pt>
                <c:pt idx="7888">
                  <c:v>11.485326189240524</c:v>
                </c:pt>
                <c:pt idx="7889">
                  <c:v>7.6486571760385464</c:v>
                </c:pt>
                <c:pt idx="7890">
                  <c:v>-1.8615678167347074E-2</c:v>
                </c:pt>
                <c:pt idx="7891">
                  <c:v>3.3166863935199381E-2</c:v>
                </c:pt>
                <c:pt idx="7892">
                  <c:v>-1.8262206392728349E-2</c:v>
                </c:pt>
                <c:pt idx="7893">
                  <c:v>0.22456025801915849</c:v>
                </c:pt>
                <c:pt idx="7894">
                  <c:v>1.488221845882806</c:v>
                </c:pt>
                <c:pt idx="7895">
                  <c:v>-10.583082767502933</c:v>
                </c:pt>
                <c:pt idx="7896">
                  <c:v>7.5974318526833731</c:v>
                </c:pt>
                <c:pt idx="7897">
                  <c:v>-8.0588936890535692</c:v>
                </c:pt>
                <c:pt idx="7898">
                  <c:v>2.4600872401168323</c:v>
                </c:pt>
                <c:pt idx="7899">
                  <c:v>8.6438561897747253</c:v>
                </c:pt>
                <c:pt idx="7900">
                  <c:v>0.1926450779423961</c:v>
                </c:pt>
                <c:pt idx="7901">
                  <c:v>-0.56860788787085381</c:v>
                </c:pt>
                <c:pt idx="7902">
                  <c:v>-0.63321766932837753</c:v>
                </c:pt>
                <c:pt idx="7903">
                  <c:v>5.0626073069967831E-2</c:v>
                </c:pt>
                <c:pt idx="7904">
                  <c:v>-14.135736002431859</c:v>
                </c:pt>
                <c:pt idx="7905">
                  <c:v>-8.8672787397096631</c:v>
                </c:pt>
                <c:pt idx="7906">
                  <c:v>-9.9662651028771325</c:v>
                </c:pt>
                <c:pt idx="7907">
                  <c:v>1.7500217469916526</c:v>
                </c:pt>
                <c:pt idx="7908">
                  <c:v>-8.0624959257337636</c:v>
                </c:pt>
                <c:pt idx="7909">
                  <c:v>0.55348426924798833</c:v>
                </c:pt>
                <c:pt idx="7910">
                  <c:v>-0.61925567827503381</c:v>
                </c:pt>
                <c:pt idx="7911">
                  <c:v>11.146568675740786</c:v>
                </c:pt>
                <c:pt idx="7912">
                  <c:v>1.3516556646362101</c:v>
                </c:pt>
                <c:pt idx="7913">
                  <c:v>0.71620703399940877</c:v>
                </c:pt>
                <c:pt idx="7914">
                  <c:v>1.2435118475689753</c:v>
                </c:pt>
                <c:pt idx="7915">
                  <c:v>0.30086647935953265</c:v>
                </c:pt>
                <c:pt idx="7916">
                  <c:v>1.9222448424855547</c:v>
                </c:pt>
                <c:pt idx="7917">
                  <c:v>-9.607946718390858</c:v>
                </c:pt>
                <c:pt idx="7918">
                  <c:v>0.58496250072115596</c:v>
                </c:pt>
                <c:pt idx="7919">
                  <c:v>-3.2803742595581963E-2</c:v>
                </c:pt>
                <c:pt idx="7920">
                  <c:v>7.9071570991198714E-2</c:v>
                </c:pt>
                <c:pt idx="7921">
                  <c:v>0.23756079788532586</c:v>
                </c:pt>
                <c:pt idx="7922">
                  <c:v>2.1069152039165124</c:v>
                </c:pt>
                <c:pt idx="7923">
                  <c:v>-0.32300836078649847</c:v>
                </c:pt>
                <c:pt idx="7924">
                  <c:v>-1.2801079191927358</c:v>
                </c:pt>
                <c:pt idx="7925">
                  <c:v>0.43171624042547413</c:v>
                </c:pt>
                <c:pt idx="7926">
                  <c:v>-5.3457748368417297</c:v>
                </c:pt>
                <c:pt idx="7927">
                  <c:v>-1.484705659926588</c:v>
                </c:pt>
                <c:pt idx="7928">
                  <c:v>1.6844981742720704</c:v>
                </c:pt>
                <c:pt idx="7929">
                  <c:v>1.1375035237499351</c:v>
                </c:pt>
                <c:pt idx="7930">
                  <c:v>-5.7459543773934607</c:v>
                </c:pt>
                <c:pt idx="7931">
                  <c:v>0</c:v>
                </c:pt>
                <c:pt idx="7932">
                  <c:v>0.78526115120698714</c:v>
                </c:pt>
                <c:pt idx="7933">
                  <c:v>0.38979154811973249</c:v>
                </c:pt>
                <c:pt idx="7934">
                  <c:v>0.59790155642865417</c:v>
                </c:pt>
                <c:pt idx="7935">
                  <c:v>-0.42365062958355149</c:v>
                </c:pt>
                <c:pt idx="7936">
                  <c:v>0.57190634789570993</c:v>
                </c:pt>
                <c:pt idx="7937">
                  <c:v>-8.3837042924740537</c:v>
                </c:pt>
                <c:pt idx="7938">
                  <c:v>0.71822903158462048</c:v>
                </c:pt>
                <c:pt idx="7939">
                  <c:v>0.23701968193292247</c:v>
                </c:pt>
                <c:pt idx="7940">
                  <c:v>0.15527822547791084</c:v>
                </c:pt>
                <c:pt idx="7941">
                  <c:v>0.12029423371771174</c:v>
                </c:pt>
                <c:pt idx="7942">
                  <c:v>0.89763828237032228</c:v>
                </c:pt>
                <c:pt idx="7943">
                  <c:v>2.3332503830624053E-2</c:v>
                </c:pt>
                <c:pt idx="7944">
                  <c:v>-4.3392595513380677E-2</c:v>
                </c:pt>
                <c:pt idx="7945">
                  <c:v>3.7802032712384158E-2</c:v>
                </c:pt>
                <c:pt idx="7946">
                  <c:v>4.6794211478940938E-2</c:v>
                </c:pt>
                <c:pt idx="7947">
                  <c:v>3.0267439668796397E-2</c:v>
                </c:pt>
                <c:pt idx="7948">
                  <c:v>-1.2801079191927356</c:v>
                </c:pt>
                <c:pt idx="7949">
                  <c:v>-0.72436555738657271</c:v>
                </c:pt>
                <c:pt idx="7950">
                  <c:v>-0.58764658529236768</c:v>
                </c:pt>
                <c:pt idx="7951">
                  <c:v>-10.059344460824425</c:v>
                </c:pt>
                <c:pt idx="7952">
                  <c:v>0.19075549674117767</c:v>
                </c:pt>
                <c:pt idx="7953">
                  <c:v>11.731460464782433</c:v>
                </c:pt>
                <c:pt idx="7954">
                  <c:v>0</c:v>
                </c:pt>
                <c:pt idx="7955">
                  <c:v>0.88752527074158749</c:v>
                </c:pt>
                <c:pt idx="7956">
                  <c:v>-2.5718089529538397</c:v>
                </c:pt>
                <c:pt idx="7957">
                  <c:v>-0.28630418515664091</c:v>
                </c:pt>
                <c:pt idx="7958">
                  <c:v>-0.43537050137585048</c:v>
                </c:pt>
                <c:pt idx="7959">
                  <c:v>-0.22239242133644802</c:v>
                </c:pt>
                <c:pt idx="7960">
                  <c:v>-5.6862336955676329E-2</c:v>
                </c:pt>
                <c:pt idx="7961">
                  <c:v>8.3822637581148367</c:v>
                </c:pt>
                <c:pt idx="7962">
                  <c:v>-7.2636604397081816</c:v>
                </c:pt>
                <c:pt idx="7963">
                  <c:v>0.28950661719498505</c:v>
                </c:pt>
                <c:pt idx="7964">
                  <c:v>-8.0624959257337636</c:v>
                </c:pt>
                <c:pt idx="7965">
                  <c:v>-0.1300910231497272</c:v>
                </c:pt>
                <c:pt idx="7966">
                  <c:v>0.88752527074158771</c:v>
                </c:pt>
                <c:pt idx="7967">
                  <c:v>0</c:v>
                </c:pt>
                <c:pt idx="7968">
                  <c:v>-0.11547721741993608</c:v>
                </c:pt>
                <c:pt idx="7969">
                  <c:v>0.25363000858828233</c:v>
                </c:pt>
                <c:pt idx="7970">
                  <c:v>0.39796398591990212</c:v>
                </c:pt>
                <c:pt idx="7971">
                  <c:v>0.10518223669205641</c:v>
                </c:pt>
                <c:pt idx="7972">
                  <c:v>4.5199597193768177</c:v>
                </c:pt>
                <c:pt idx="7973">
                  <c:v>-0.35908109330482835</c:v>
                </c:pt>
                <c:pt idx="7974">
                  <c:v>8.3822637581148367</c:v>
                </c:pt>
                <c:pt idx="7975">
                  <c:v>0.26303440583379378</c:v>
                </c:pt>
                <c:pt idx="7976">
                  <c:v>-5.1250321778675426E-3</c:v>
                </c:pt>
                <c:pt idx="7977">
                  <c:v>11.644006462681574</c:v>
                </c:pt>
                <c:pt idx="7978">
                  <c:v>4.0930264054881739E-2</c:v>
                </c:pt>
                <c:pt idx="7979">
                  <c:v>-0.17880315278876519</c:v>
                </c:pt>
                <c:pt idx="7980">
                  <c:v>0.28834549436298124</c:v>
                </c:pt>
                <c:pt idx="7981">
                  <c:v>1.6119665363276994E-2</c:v>
                </c:pt>
                <c:pt idx="7982">
                  <c:v>-0.36155516900807322</c:v>
                </c:pt>
                <c:pt idx="7983">
                  <c:v>0</c:v>
                </c:pt>
                <c:pt idx="7984">
                  <c:v>-0.50112137336115081</c:v>
                </c:pt>
                <c:pt idx="7985">
                  <c:v>-0.58622414928506728</c:v>
                </c:pt>
                <c:pt idx="7986">
                  <c:v>0.6374299206152918</c:v>
                </c:pt>
                <c:pt idx="7987">
                  <c:v>-0.21303501929506888</c:v>
                </c:pt>
                <c:pt idx="7988">
                  <c:v>0.24284721108192614</c:v>
                </c:pt>
                <c:pt idx="7989">
                  <c:v>-2.3916370666987667</c:v>
                </c:pt>
                <c:pt idx="7990">
                  <c:v>1.6177524358388256</c:v>
                </c:pt>
                <c:pt idx="7991">
                  <c:v>-0.54596836910529256</c:v>
                </c:pt>
                <c:pt idx="7992">
                  <c:v>0.48903808072262084</c:v>
                </c:pt>
                <c:pt idx="7993">
                  <c:v>0.12285674778553367</c:v>
                </c:pt>
                <c:pt idx="7994">
                  <c:v>-1.4574727655992403</c:v>
                </c:pt>
                <c:pt idx="7995">
                  <c:v>6.758003216897393E-2</c:v>
                </c:pt>
                <c:pt idx="7996">
                  <c:v>7.0209002281402338E-2</c:v>
                </c:pt>
                <c:pt idx="7997">
                  <c:v>6.4351604237844953</c:v>
                </c:pt>
                <c:pt idx="7998">
                  <c:v>-0.42033179894835687</c:v>
                </c:pt>
                <c:pt idx="7999">
                  <c:v>0.84388079808271821</c:v>
                </c:pt>
                <c:pt idx="8000">
                  <c:v>10.759610821875045</c:v>
                </c:pt>
                <c:pt idx="8001">
                  <c:v>-0.28950661719498505</c:v>
                </c:pt>
                <c:pt idx="8002">
                  <c:v>-12.307011018304399</c:v>
                </c:pt>
                <c:pt idx="8003">
                  <c:v>5.5071382493675637E-2</c:v>
                </c:pt>
                <c:pt idx="8004">
                  <c:v>10.451554569765362</c:v>
                </c:pt>
                <c:pt idx="8005">
                  <c:v>-4.7725895038969268</c:v>
                </c:pt>
                <c:pt idx="8006">
                  <c:v>4.629500896797655</c:v>
                </c:pt>
                <c:pt idx="8007">
                  <c:v>0</c:v>
                </c:pt>
                <c:pt idx="8008">
                  <c:v>-1.4830594748792978</c:v>
                </c:pt>
                <c:pt idx="8009">
                  <c:v>-7.0660891904577721</c:v>
                </c:pt>
                <c:pt idx="8010">
                  <c:v>-11.268347054682518</c:v>
                </c:pt>
                <c:pt idx="8011">
                  <c:v>1.3352595738514066</c:v>
                </c:pt>
                <c:pt idx="8012">
                  <c:v>4.7725895038969277</c:v>
                </c:pt>
                <c:pt idx="8013">
                  <c:v>4.2716230130392976</c:v>
                </c:pt>
                <c:pt idx="8014">
                  <c:v>-9.0606959316875546</c:v>
                </c:pt>
                <c:pt idx="8015">
                  <c:v>0.75038610992852794</c:v>
                </c:pt>
                <c:pt idx="8016">
                  <c:v>2.1802300098340508</c:v>
                </c:pt>
                <c:pt idx="8017">
                  <c:v>0.1116453558289091</c:v>
                </c:pt>
                <c:pt idx="8018">
                  <c:v>-0.1106911886057122</c:v>
                </c:pt>
                <c:pt idx="8019">
                  <c:v>1.2353427511557349E-2</c:v>
                </c:pt>
                <c:pt idx="8020">
                  <c:v>0.30032887012520987</c:v>
                </c:pt>
                <c:pt idx="8021">
                  <c:v>4.1820175694626899E-2</c:v>
                </c:pt>
                <c:pt idx="8022">
                  <c:v>-0.47389243173283485</c:v>
                </c:pt>
                <c:pt idx="8023">
                  <c:v>0.70525673443886816</c:v>
                </c:pt>
                <c:pt idx="8024">
                  <c:v>-1.1926450779423958</c:v>
                </c:pt>
                <c:pt idx="8025">
                  <c:v>8.5729874025883737E-2</c:v>
                </c:pt>
                <c:pt idx="8026">
                  <c:v>-0.24917175245204815</c:v>
                </c:pt>
                <c:pt idx="8027">
                  <c:v>1.7078192485066899</c:v>
                </c:pt>
                <c:pt idx="8028">
                  <c:v>-7.0660891904577721</c:v>
                </c:pt>
                <c:pt idx="8029">
                  <c:v>-2.6476982560691189</c:v>
                </c:pt>
                <c:pt idx="8030">
                  <c:v>-8.0624959257337636</c:v>
                </c:pt>
                <c:pt idx="8031">
                  <c:v>15.02469240059393</c:v>
                </c:pt>
                <c:pt idx="8032">
                  <c:v>10.146780789986687</c:v>
                </c:pt>
                <c:pt idx="8033">
                  <c:v>0.22766736337712257</c:v>
                </c:pt>
                <c:pt idx="8034">
                  <c:v>1.1926450779423958</c:v>
                </c:pt>
                <c:pt idx="8035">
                  <c:v>1.7918432809521905</c:v>
                </c:pt>
                <c:pt idx="8036">
                  <c:v>1.4875203055970693E-2</c:v>
                </c:pt>
                <c:pt idx="8037">
                  <c:v>6.9002787620435019E-2</c:v>
                </c:pt>
                <c:pt idx="8038">
                  <c:v>-0.36583779321861964</c:v>
                </c:pt>
                <c:pt idx="8039">
                  <c:v>0.6068551065699983</c:v>
                </c:pt>
                <c:pt idx="8040">
                  <c:v>-2.6140354249174704</c:v>
                </c:pt>
                <c:pt idx="8041">
                  <c:v>5.1074184594269358E-2</c:v>
                </c:pt>
                <c:pt idx="8042">
                  <c:v>-5.1530300640082231E-2</c:v>
                </c:pt>
                <c:pt idx="8043">
                  <c:v>0.1720993726766491</c:v>
                </c:pt>
                <c:pt idx="8044">
                  <c:v>0.17236404689372975</c:v>
                </c:pt>
                <c:pt idx="8045">
                  <c:v>-0.10069399961947291</c:v>
                </c:pt>
                <c:pt idx="8046">
                  <c:v>-0.35009876757852354</c:v>
                </c:pt>
                <c:pt idx="8047">
                  <c:v>-8.0624959257337636</c:v>
                </c:pt>
                <c:pt idx="8048">
                  <c:v>-0.3268103162671086</c:v>
                </c:pt>
                <c:pt idx="8049">
                  <c:v>-0.30995545322128643</c:v>
                </c:pt>
                <c:pt idx="8050">
                  <c:v>1.2189676243788314</c:v>
                </c:pt>
                <c:pt idx="8051">
                  <c:v>0.86434490064243363</c:v>
                </c:pt>
                <c:pt idx="8052">
                  <c:v>8.5443205162238094</c:v>
                </c:pt>
                <c:pt idx="8053">
                  <c:v>-3.9052776563775156E-2</c:v>
                </c:pt>
                <c:pt idx="8054">
                  <c:v>-2.7741468038346108E-4</c:v>
                </c:pt>
                <c:pt idx="8055">
                  <c:v>-5.0874628412503391</c:v>
                </c:pt>
                <c:pt idx="8056">
                  <c:v>-5.0874628412503391</c:v>
                </c:pt>
                <c:pt idx="8057">
                  <c:v>1.4965015999077402</c:v>
                </c:pt>
                <c:pt idx="8058">
                  <c:v>-3.2992830981427477</c:v>
                </c:pt>
                <c:pt idx="8059">
                  <c:v>7.7515440590890989</c:v>
                </c:pt>
                <c:pt idx="8060">
                  <c:v>7.6265894228067233E-2</c:v>
                </c:pt>
                <c:pt idx="8061">
                  <c:v>-13.248767654452003</c:v>
                </c:pt>
                <c:pt idx="8062">
                  <c:v>8.6462586799900301</c:v>
                </c:pt>
                <c:pt idx="8063">
                  <c:v>-11.874084826227062</c:v>
                </c:pt>
                <c:pt idx="8064">
                  <c:v>-10.966265102877133</c:v>
                </c:pt>
                <c:pt idx="8065">
                  <c:v>-11.814048332230835</c:v>
                </c:pt>
                <c:pt idx="8066">
                  <c:v>10.759888183221834</c:v>
                </c:pt>
                <c:pt idx="8067">
                  <c:v>0.27045187739627702</c:v>
                </c:pt>
                <c:pt idx="8068">
                  <c:v>1.6793548709961108</c:v>
                </c:pt>
                <c:pt idx="8069">
                  <c:v>0.27563444261342734</c:v>
                </c:pt>
                <c:pt idx="8070">
                  <c:v>-0.7831886109268521</c:v>
                </c:pt>
                <c:pt idx="8071">
                  <c:v>-8.6462586799900301</c:v>
                </c:pt>
                <c:pt idx="8072">
                  <c:v>10.059344460824425</c:v>
                </c:pt>
                <c:pt idx="8073">
                  <c:v>0.19186755432298933</c:v>
                </c:pt>
                <c:pt idx="8074">
                  <c:v>0.36994960975030566</c:v>
                </c:pt>
                <c:pt idx="8075">
                  <c:v>14.193320009274496</c:v>
                </c:pt>
                <c:pt idx="8076">
                  <c:v>7.6171680485404056E-2</c:v>
                </c:pt>
                <c:pt idx="8077">
                  <c:v>9.0606959316875546</c:v>
                </c:pt>
                <c:pt idx="8078">
                  <c:v>0.46838692387177772</c:v>
                </c:pt>
                <c:pt idx="8079">
                  <c:v>-0.30323867341725075</c:v>
                </c:pt>
                <c:pt idx="8080">
                  <c:v>-0.3901463237371332</c:v>
                </c:pt>
                <c:pt idx="8081">
                  <c:v>0.21072553256775223</c:v>
                </c:pt>
                <c:pt idx="8082">
                  <c:v>0</c:v>
                </c:pt>
                <c:pt idx="8083">
                  <c:v>-13.177886656348793</c:v>
                </c:pt>
                <c:pt idx="8084">
                  <c:v>-7.6621281602912511E-2</c:v>
                </c:pt>
                <c:pt idx="8085">
                  <c:v>0.23266075679027509</c:v>
                </c:pt>
                <c:pt idx="8086">
                  <c:v>0.37144823073116123</c:v>
                </c:pt>
                <c:pt idx="8087">
                  <c:v>2.7263903928640629</c:v>
                </c:pt>
                <c:pt idx="8088">
                  <c:v>-10.229619965185119</c:v>
                </c:pt>
                <c:pt idx="8089">
                  <c:v>1.5754081940079074</c:v>
                </c:pt>
                <c:pt idx="8090">
                  <c:v>5.5647846187835261</c:v>
                </c:pt>
                <c:pt idx="8091">
                  <c:v>1.3219280948873626</c:v>
                </c:pt>
                <c:pt idx="8092">
                  <c:v>1.2986583155645153</c:v>
                </c:pt>
                <c:pt idx="8093">
                  <c:v>0.27563444261342734</c:v>
                </c:pt>
                <c:pt idx="8094">
                  <c:v>2.8318772411916733</c:v>
                </c:pt>
                <c:pt idx="8095">
                  <c:v>0.1689290089685884</c:v>
                </c:pt>
                <c:pt idx="8096">
                  <c:v>0.39231742277876031</c:v>
                </c:pt>
                <c:pt idx="8097">
                  <c:v>0.1689290089685884</c:v>
                </c:pt>
                <c:pt idx="8098">
                  <c:v>-0.36595271877936042</c:v>
                </c:pt>
                <c:pt idx="8099">
                  <c:v>0.89174710934797663</c:v>
                </c:pt>
                <c:pt idx="8100">
                  <c:v>3.5845198946721869E-2</c:v>
                </c:pt>
                <c:pt idx="8101">
                  <c:v>16.428496487684153</c:v>
                </c:pt>
                <c:pt idx="8102">
                  <c:v>-1.2479275134435859</c:v>
                </c:pt>
                <c:pt idx="8103">
                  <c:v>-1.22650852980868</c:v>
                </c:pt>
                <c:pt idx="8104">
                  <c:v>1.9928044985957962</c:v>
                </c:pt>
                <c:pt idx="8105">
                  <c:v>1.5730096979593906</c:v>
                </c:pt>
                <c:pt idx="8106">
                  <c:v>0.84223874239820284</c:v>
                </c:pt>
                <c:pt idx="8107">
                  <c:v>-0.28239973070072483</c:v>
                </c:pt>
                <c:pt idx="8108">
                  <c:v>-1.9259994185562237</c:v>
                </c:pt>
                <c:pt idx="8109">
                  <c:v>0.59436119872340554</c:v>
                </c:pt>
                <c:pt idx="8110">
                  <c:v>-0.42662547355405567</c:v>
                </c:pt>
                <c:pt idx="8111">
                  <c:v>-0.43176669401064061</c:v>
                </c:pt>
                <c:pt idx="8112">
                  <c:v>-0.30339214344993504</c:v>
                </c:pt>
                <c:pt idx="8113">
                  <c:v>-8.6462586799900301</c:v>
                </c:pt>
                <c:pt idx="8114">
                  <c:v>5.5647846187835261</c:v>
                </c:pt>
                <c:pt idx="8115">
                  <c:v>-8.6462586799900301</c:v>
                </c:pt>
                <c:pt idx="8116">
                  <c:v>11.731460464782433</c:v>
                </c:pt>
                <c:pt idx="8117">
                  <c:v>4.0802603037409773</c:v>
                </c:pt>
                <c:pt idx="8118">
                  <c:v>8.5729874025884042E-2</c:v>
                </c:pt>
                <c:pt idx="8119">
                  <c:v>6.6486571760385464</c:v>
                </c:pt>
                <c:pt idx="8120">
                  <c:v>-0.1277555471983727</c:v>
                </c:pt>
                <c:pt idx="8121">
                  <c:v>-0.4253058347326712</c:v>
                </c:pt>
                <c:pt idx="8122">
                  <c:v>1.5382303511027102</c:v>
                </c:pt>
                <c:pt idx="8123">
                  <c:v>0.42742122373467606</c:v>
                </c:pt>
                <c:pt idx="8124">
                  <c:v>0.13876406995585189</c:v>
                </c:pt>
                <c:pt idx="8125">
                  <c:v>-6.8845955559181666</c:v>
                </c:pt>
                <c:pt idx="8126">
                  <c:v>-1.0690416444296511</c:v>
                </c:pt>
                <c:pt idx="8127">
                  <c:v>0.17990909001493449</c:v>
                </c:pt>
                <c:pt idx="8128">
                  <c:v>-9.2304207950923818</c:v>
                </c:pt>
                <c:pt idx="8129">
                  <c:v>0.37614848588524913</c:v>
                </c:pt>
                <c:pt idx="8130">
                  <c:v>-0.99879925499444877</c:v>
                </c:pt>
                <c:pt idx="8131">
                  <c:v>-7.0624959257337645</c:v>
                </c:pt>
                <c:pt idx="8132">
                  <c:v>-7.6462586799900292</c:v>
                </c:pt>
                <c:pt idx="8133">
                  <c:v>-7.6462586799900292</c:v>
                </c:pt>
                <c:pt idx="8134">
                  <c:v>3.4572477020215153</c:v>
                </c:pt>
                <c:pt idx="8135">
                  <c:v>13.103342454916486</c:v>
                </c:pt>
                <c:pt idx="8136">
                  <c:v>-0.61667136044849435</c:v>
                </c:pt>
                <c:pt idx="8137">
                  <c:v>-5.7548875021634682</c:v>
                </c:pt>
                <c:pt idx="8138">
                  <c:v>4.5803689613125059E-2</c:v>
                </c:pt>
                <c:pt idx="8139">
                  <c:v>6.8564286483071349E-2</c:v>
                </c:pt>
                <c:pt idx="8140">
                  <c:v>-2.6717338375779252E-2</c:v>
                </c:pt>
                <c:pt idx="8141">
                  <c:v>0</c:v>
                </c:pt>
                <c:pt idx="8142">
                  <c:v>0.11361085876263742</c:v>
                </c:pt>
                <c:pt idx="8143">
                  <c:v>4.5936284166858486E-2</c:v>
                </c:pt>
                <c:pt idx="8144">
                  <c:v>0.11491377470982989</c:v>
                </c:pt>
                <c:pt idx="8145">
                  <c:v>0.14237867455665013</c:v>
                </c:pt>
                <c:pt idx="8146">
                  <c:v>1.0525680508041535</c:v>
                </c:pt>
                <c:pt idx="8147">
                  <c:v>0.10549312884731407</c:v>
                </c:pt>
                <c:pt idx="8148">
                  <c:v>-0.49313492230550487</c:v>
                </c:pt>
                <c:pt idx="8149">
                  <c:v>-0.65462731831082432</c:v>
                </c:pt>
                <c:pt idx="8150">
                  <c:v>7.0773074413380946E-2</c:v>
                </c:pt>
                <c:pt idx="8151">
                  <c:v>0.31577586790576723</c:v>
                </c:pt>
                <c:pt idx="8152">
                  <c:v>0.23732869164131859</c:v>
                </c:pt>
                <c:pt idx="8153">
                  <c:v>0.23414744439663901</c:v>
                </c:pt>
                <c:pt idx="8154">
                  <c:v>0.25206328801279071</c:v>
                </c:pt>
                <c:pt idx="8155">
                  <c:v>0.48387637560684182</c:v>
                </c:pt>
                <c:pt idx="8156">
                  <c:v>0.15280884327939254</c:v>
                </c:pt>
                <c:pt idx="8157">
                  <c:v>5.1225323355173193E-2</c:v>
                </c:pt>
                <c:pt idx="8158">
                  <c:v>0.24100809950379498</c:v>
                </c:pt>
                <c:pt idx="8159">
                  <c:v>10.451211111832329</c:v>
                </c:pt>
                <c:pt idx="8160">
                  <c:v>0.16587816837961045</c:v>
                </c:pt>
                <c:pt idx="8161">
                  <c:v>0.50447258286078822</c:v>
                </c:pt>
                <c:pt idx="8162">
                  <c:v>0.26303440583379378</c:v>
                </c:pt>
                <c:pt idx="8163">
                  <c:v>0.17954942033071244</c:v>
                </c:pt>
                <c:pt idx="8164">
                  <c:v>0</c:v>
                </c:pt>
                <c:pt idx="8165">
                  <c:v>0.37977216945964659</c:v>
                </c:pt>
                <c:pt idx="8166">
                  <c:v>1.0297473433940521</c:v>
                </c:pt>
                <c:pt idx="8167">
                  <c:v>5.2467419894135482E-2</c:v>
                </c:pt>
                <c:pt idx="8168">
                  <c:v>-0.39173012578677507</c:v>
                </c:pt>
                <c:pt idx="8169">
                  <c:v>0.25938662881864955</c:v>
                </c:pt>
                <c:pt idx="8170">
                  <c:v>0.27417496343899417</c:v>
                </c:pt>
                <c:pt idx="8171">
                  <c:v>-5.5141554192461126E-2</c:v>
                </c:pt>
                <c:pt idx="8172">
                  <c:v>0.80735492205760395</c:v>
                </c:pt>
                <c:pt idx="8173">
                  <c:v>-9.9535673550914222E-2</c:v>
                </c:pt>
                <c:pt idx="8174">
                  <c:v>0.25054346165059671</c:v>
                </c:pt>
                <c:pt idx="8175">
                  <c:v>-5.3219280948873626</c:v>
                </c:pt>
                <c:pt idx="8176">
                  <c:v>1.3163685695454619</c:v>
                </c:pt>
                <c:pt idx="8177">
                  <c:v>-0.15551757762128718</c:v>
                </c:pt>
                <c:pt idx="8178">
                  <c:v>0.29545588352617158</c:v>
                </c:pt>
                <c:pt idx="8179">
                  <c:v>0.78874813626875273</c:v>
                </c:pt>
                <c:pt idx="8180">
                  <c:v>-8.1683797593707808E-2</c:v>
                </c:pt>
                <c:pt idx="8181">
                  <c:v>-9.229619965185119</c:v>
                </c:pt>
                <c:pt idx="8182">
                  <c:v>-1</c:v>
                </c:pt>
                <c:pt idx="8183">
                  <c:v>-0.61086436416391321</c:v>
                </c:pt>
                <c:pt idx="8184">
                  <c:v>-9.5157233040339739E-2</c:v>
                </c:pt>
                <c:pt idx="8185">
                  <c:v>8.0624959257337636</c:v>
                </c:pt>
                <c:pt idx="8186">
                  <c:v>0.25153876699596411</c:v>
                </c:pt>
                <c:pt idx="8187">
                  <c:v>-1.5250910447437576</c:v>
                </c:pt>
                <c:pt idx="8188">
                  <c:v>-8.8683081332894673</c:v>
                </c:pt>
                <c:pt idx="8189">
                  <c:v>0.33196085733372538</c:v>
                </c:pt>
                <c:pt idx="8190">
                  <c:v>-2.5090980962830824E-2</c:v>
                </c:pt>
                <c:pt idx="8191">
                  <c:v>-0.29950827066947422</c:v>
                </c:pt>
                <c:pt idx="8192">
                  <c:v>-0.42449782852791001</c:v>
                </c:pt>
                <c:pt idx="8193">
                  <c:v>0.62220918367652289</c:v>
                </c:pt>
                <c:pt idx="8194">
                  <c:v>-12.977756926328162</c:v>
                </c:pt>
                <c:pt idx="8195">
                  <c:v>-0.78461096640131434</c:v>
                </c:pt>
                <c:pt idx="8196">
                  <c:v>0.1338379944053508</c:v>
                </c:pt>
                <c:pt idx="8197">
                  <c:v>-0.11651400872642499</c:v>
                </c:pt>
                <c:pt idx="8198">
                  <c:v>-0.23918766387942611</c:v>
                </c:pt>
                <c:pt idx="8199">
                  <c:v>-7.6486571760385464</c:v>
                </c:pt>
                <c:pt idx="8200">
                  <c:v>-9.4327382548152983E-2</c:v>
                </c:pt>
                <c:pt idx="8201">
                  <c:v>-1.9328858041414632</c:v>
                </c:pt>
                <c:pt idx="8202">
                  <c:v>-0.62574811556765642</c:v>
                </c:pt>
                <c:pt idx="8203">
                  <c:v>0.35845397091247649</c:v>
                </c:pt>
                <c:pt idx="8204">
                  <c:v>-3.8119715501279745</c:v>
                </c:pt>
                <c:pt idx="8205">
                  <c:v>-0.62148837674627011</c:v>
                </c:pt>
                <c:pt idx="8206">
                  <c:v>9.5227741185066363E-3</c:v>
                </c:pt>
                <c:pt idx="8207">
                  <c:v>9.2304207950923818</c:v>
                </c:pt>
                <c:pt idx="8208">
                  <c:v>-0.36142870666624494</c:v>
                </c:pt>
                <c:pt idx="8209">
                  <c:v>0.63741389075944788</c:v>
                </c:pt>
                <c:pt idx="8210">
                  <c:v>-0.50778002513884257</c:v>
                </c:pt>
                <c:pt idx="8211">
                  <c:v>3.9468293409786619</c:v>
                </c:pt>
                <c:pt idx="8212">
                  <c:v>0.12176896328765963</c:v>
                </c:pt>
                <c:pt idx="8213">
                  <c:v>1.0775829409525435</c:v>
                </c:pt>
                <c:pt idx="8214">
                  <c:v>-0.74220224253235334</c:v>
                </c:pt>
                <c:pt idx="8215">
                  <c:v>-0.11749356301844087</c:v>
                </c:pt>
                <c:pt idx="8216">
                  <c:v>-0.52709600647131549</c:v>
                </c:pt>
                <c:pt idx="8217">
                  <c:v>5.5545888516776376</c:v>
                </c:pt>
                <c:pt idx="8218">
                  <c:v>9.7906975781039947</c:v>
                </c:pt>
                <c:pt idx="8219">
                  <c:v>-0.70009309142673404</c:v>
                </c:pt>
                <c:pt idx="8220">
                  <c:v>2.237476311390207</c:v>
                </c:pt>
                <c:pt idx="8221">
                  <c:v>-8.3837042924740537</c:v>
                </c:pt>
                <c:pt idx="8222">
                  <c:v>-9.9662651028771325</c:v>
                </c:pt>
                <c:pt idx="8223">
                  <c:v>-0.24327115101236385</c:v>
                </c:pt>
                <c:pt idx="8224">
                  <c:v>-8.3822637581148367</c:v>
                </c:pt>
                <c:pt idx="8225">
                  <c:v>-6.0732489820306386</c:v>
                </c:pt>
                <c:pt idx="8226">
                  <c:v>-0.19930880822340682</c:v>
                </c:pt>
                <c:pt idx="8227">
                  <c:v>2.7929996290805339</c:v>
                </c:pt>
                <c:pt idx="8228">
                  <c:v>0.32120836674028841</c:v>
                </c:pt>
                <c:pt idx="8229">
                  <c:v>1.03416761088686</c:v>
                </c:pt>
                <c:pt idx="8230">
                  <c:v>0.23851208669972487</c:v>
                </c:pt>
                <c:pt idx="8231">
                  <c:v>1.805552679423619</c:v>
                </c:pt>
                <c:pt idx="8232">
                  <c:v>0.32681031626710877</c:v>
                </c:pt>
                <c:pt idx="8233">
                  <c:v>0.53503727538947377</c:v>
                </c:pt>
                <c:pt idx="8234">
                  <c:v>0.82221288078471721</c:v>
                </c:pt>
                <c:pt idx="8235">
                  <c:v>6.4429434958487288</c:v>
                </c:pt>
                <c:pt idx="8236">
                  <c:v>1</c:v>
                </c:pt>
                <c:pt idx="8237">
                  <c:v>-8.6157875686229222</c:v>
                </c:pt>
                <c:pt idx="8238">
                  <c:v>-7.0660891904577721</c:v>
                </c:pt>
                <c:pt idx="8239">
                  <c:v>1.0995356735509143</c:v>
                </c:pt>
                <c:pt idx="8240">
                  <c:v>0.3870231231092473</c:v>
                </c:pt>
                <c:pt idx="8241">
                  <c:v>7.6462586799900292</c:v>
                </c:pt>
                <c:pt idx="8242">
                  <c:v>1.8579809951275719</c:v>
                </c:pt>
                <c:pt idx="8243">
                  <c:v>-0.35147237050137747</c:v>
                </c:pt>
                <c:pt idx="8244">
                  <c:v>1.8344417455388264</c:v>
                </c:pt>
                <c:pt idx="8245">
                  <c:v>-0.11321061044799111</c:v>
                </c:pt>
                <c:pt idx="8246">
                  <c:v>0.62148837674627033</c:v>
                </c:pt>
                <c:pt idx="8247">
                  <c:v>0.37851162325372983</c:v>
                </c:pt>
                <c:pt idx="8248">
                  <c:v>0.23606735823352454</c:v>
                </c:pt>
                <c:pt idx="8249">
                  <c:v>-3.0373649043518702E-2</c:v>
                </c:pt>
                <c:pt idx="8250">
                  <c:v>-0.21140061324300513</c:v>
                </c:pt>
                <c:pt idx="8251">
                  <c:v>10.518980929170402</c:v>
                </c:pt>
                <c:pt idx="8252">
                  <c:v>-0.18057224564182073</c:v>
                </c:pt>
                <c:pt idx="8253">
                  <c:v>9.0140274153206539E-4</c:v>
                </c:pt>
                <c:pt idx="8254">
                  <c:v>11.840253402578229</c:v>
                </c:pt>
                <c:pt idx="8255">
                  <c:v>-0.17407297190597415</c:v>
                </c:pt>
                <c:pt idx="8256">
                  <c:v>2.5995208532944673E-2</c:v>
                </c:pt>
                <c:pt idx="8257">
                  <c:v>-1.277419833747854</c:v>
                </c:pt>
                <c:pt idx="8258">
                  <c:v>1.9610956388684582</c:v>
                </c:pt>
                <c:pt idx="8259">
                  <c:v>-1.3777904560100758</c:v>
                </c:pt>
                <c:pt idx="8260">
                  <c:v>-11.644006462681574</c:v>
                </c:pt>
                <c:pt idx="8261">
                  <c:v>-6.8286654283030161</c:v>
                </c:pt>
                <c:pt idx="8262">
                  <c:v>-4.679421147894109E-2</c:v>
                </c:pt>
                <c:pt idx="8263">
                  <c:v>0.45606476753889841</c:v>
                </c:pt>
                <c:pt idx="8264">
                  <c:v>0.27665401512292148</c:v>
                </c:pt>
                <c:pt idx="8265">
                  <c:v>3.3362833878644325</c:v>
                </c:pt>
                <c:pt idx="8266">
                  <c:v>11.613636010763889</c:v>
                </c:pt>
                <c:pt idx="8267">
                  <c:v>-8.3837042924740537</c:v>
                </c:pt>
                <c:pt idx="8268">
                  <c:v>13.22886878320403</c:v>
                </c:pt>
                <c:pt idx="8269">
                  <c:v>7.6462586799900292</c:v>
                </c:pt>
                <c:pt idx="8270">
                  <c:v>8.357142787471421</c:v>
                </c:pt>
                <c:pt idx="8271">
                  <c:v>13.00146683934072</c:v>
                </c:pt>
                <c:pt idx="8272">
                  <c:v>-1.146841388329271</c:v>
                </c:pt>
                <c:pt idx="8273">
                  <c:v>-0.28010791919273514</c:v>
                </c:pt>
                <c:pt idx="8274">
                  <c:v>-12.085369998974395</c:v>
                </c:pt>
                <c:pt idx="8275">
                  <c:v>1.3725541679573305</c:v>
                </c:pt>
                <c:pt idx="8276">
                  <c:v>-1.9899557437704784E-2</c:v>
                </c:pt>
                <c:pt idx="8277">
                  <c:v>-1.5698686357987875E-2</c:v>
                </c:pt>
                <c:pt idx="8278">
                  <c:v>0.48920351791572547</c:v>
                </c:pt>
                <c:pt idx="8279">
                  <c:v>-7.5101455240718776E-2</c:v>
                </c:pt>
                <c:pt idx="8280">
                  <c:v>-9.2304207950923818</c:v>
                </c:pt>
                <c:pt idx="8281">
                  <c:v>-4.7725895038969268</c:v>
                </c:pt>
                <c:pt idx="8282">
                  <c:v>0.47854044158500186</c:v>
                </c:pt>
                <c:pt idx="8283">
                  <c:v>1.5093149230700913E-2</c:v>
                </c:pt>
                <c:pt idx="8284">
                  <c:v>0.5405683813627028</c:v>
                </c:pt>
                <c:pt idx="8285">
                  <c:v>1.4731299136431732</c:v>
                </c:pt>
                <c:pt idx="8286">
                  <c:v>-0.99460674122978154</c:v>
                </c:pt>
                <c:pt idx="8287">
                  <c:v>-1.9921916329038445</c:v>
                </c:pt>
                <c:pt idx="8288">
                  <c:v>0</c:v>
                </c:pt>
                <c:pt idx="8289">
                  <c:v>11.059119092544519</c:v>
                </c:pt>
                <c:pt idx="8290">
                  <c:v>-2.4954109157428639</c:v>
                </c:pt>
                <c:pt idx="8291">
                  <c:v>-0.4480525565068072</c:v>
                </c:pt>
                <c:pt idx="8292">
                  <c:v>-5.7265854909804954</c:v>
                </c:pt>
                <c:pt idx="8293">
                  <c:v>-2.2075954194083671</c:v>
                </c:pt>
                <c:pt idx="8294">
                  <c:v>9.5189809291704002</c:v>
                </c:pt>
                <c:pt idx="8295">
                  <c:v>-1.4830243369549376</c:v>
                </c:pt>
                <c:pt idx="8296">
                  <c:v>3.2642125970310754</c:v>
                </c:pt>
                <c:pt idx="8297">
                  <c:v>-4.7725895038969268</c:v>
                </c:pt>
                <c:pt idx="8298">
                  <c:v>-10.703326841459814</c:v>
                </c:pt>
                <c:pt idx="8299">
                  <c:v>0.33562503700153939</c:v>
                </c:pt>
                <c:pt idx="8300">
                  <c:v>8.5374259362975963E-2</c:v>
                </c:pt>
                <c:pt idx="8301">
                  <c:v>3.5725535903196963</c:v>
                </c:pt>
                <c:pt idx="8302">
                  <c:v>7.1417743076367071E-2</c:v>
                </c:pt>
                <c:pt idx="8303">
                  <c:v>0.52787563835600182</c:v>
                </c:pt>
                <c:pt idx="8304">
                  <c:v>-0.14086253583984987</c:v>
                </c:pt>
                <c:pt idx="8305">
                  <c:v>-0.26255438751597682</c:v>
                </c:pt>
                <c:pt idx="8306">
                  <c:v>9.6444571875092606</c:v>
                </c:pt>
                <c:pt idx="8307">
                  <c:v>0.667923949736555</c:v>
                </c:pt>
                <c:pt idx="8308">
                  <c:v>0.14438990933517465</c:v>
                </c:pt>
                <c:pt idx="8309">
                  <c:v>-14.125009795212518</c:v>
                </c:pt>
                <c:pt idx="8310">
                  <c:v>2.1030543678749285E-3</c:v>
                </c:pt>
                <c:pt idx="8311">
                  <c:v>4.7528370082585571E-2</c:v>
                </c:pt>
                <c:pt idx="8312">
                  <c:v>-0.42070624936553591</c:v>
                </c:pt>
                <c:pt idx="8313">
                  <c:v>1.3625147394820856</c:v>
                </c:pt>
                <c:pt idx="8314">
                  <c:v>-1.7726168896373178E-2</c:v>
                </c:pt>
                <c:pt idx="8315">
                  <c:v>-4.4706803865385891E-2</c:v>
                </c:pt>
                <c:pt idx="8316">
                  <c:v>0.54252723440075967</c:v>
                </c:pt>
                <c:pt idx="8317">
                  <c:v>-5.6989939869439583</c:v>
                </c:pt>
                <c:pt idx="8318">
                  <c:v>-0.50026533614587465</c:v>
                </c:pt>
                <c:pt idx="8319">
                  <c:v>-0.41383874969521833</c:v>
                </c:pt>
                <c:pt idx="8320">
                  <c:v>-0.36457243229585606</c:v>
                </c:pt>
                <c:pt idx="8321">
                  <c:v>0.44846050081629402</c:v>
                </c:pt>
                <c:pt idx="8322">
                  <c:v>-9.6215315259303186E-2</c:v>
                </c:pt>
                <c:pt idx="8323">
                  <c:v>0.20246259936815361</c:v>
                </c:pt>
                <c:pt idx="8324">
                  <c:v>-0.11150831521699037</c:v>
                </c:pt>
                <c:pt idx="8325">
                  <c:v>-4.5087889528537872E-2</c:v>
                </c:pt>
                <c:pt idx="8326">
                  <c:v>-0.21759143507262679</c:v>
                </c:pt>
                <c:pt idx="8327">
                  <c:v>2.5330525934374188</c:v>
                </c:pt>
                <c:pt idx="8328">
                  <c:v>-1.2687098453562414E-2</c:v>
                </c:pt>
                <c:pt idx="8329">
                  <c:v>-1.0634747159401803</c:v>
                </c:pt>
                <c:pt idx="8330">
                  <c:v>0.43956776060400515</c:v>
                </c:pt>
                <c:pt idx="8331">
                  <c:v>10.229219383469125</c:v>
                </c:pt>
                <c:pt idx="8332">
                  <c:v>-0.11042398969365043</c:v>
                </c:pt>
                <c:pt idx="8333">
                  <c:v>-7.7090527026105748E-2</c:v>
                </c:pt>
                <c:pt idx="8334">
                  <c:v>5.3018382299491226E-2</c:v>
                </c:pt>
                <c:pt idx="8335">
                  <c:v>-0.32423673337079645</c:v>
                </c:pt>
                <c:pt idx="8336">
                  <c:v>-0.14628407786557718</c:v>
                </c:pt>
                <c:pt idx="8337">
                  <c:v>-6.4130337419715411E-2</c:v>
                </c:pt>
                <c:pt idx="8338">
                  <c:v>0.14438990933517523</c:v>
                </c:pt>
                <c:pt idx="8339">
                  <c:v>9.2288186904958813</c:v>
                </c:pt>
                <c:pt idx="8340">
                  <c:v>1.1805722456418208</c:v>
                </c:pt>
                <c:pt idx="8341">
                  <c:v>-6.5494638194997705</c:v>
                </c:pt>
                <c:pt idx="8342">
                  <c:v>-10.917123403264748</c:v>
                </c:pt>
                <c:pt idx="8343">
                  <c:v>2.9801395776391568</c:v>
                </c:pt>
                <c:pt idx="8344">
                  <c:v>-0.15200309344504997</c:v>
                </c:pt>
                <c:pt idx="8345">
                  <c:v>7.400058144377708E-2</c:v>
                </c:pt>
                <c:pt idx="8346">
                  <c:v>0.13600669320837613</c:v>
                </c:pt>
                <c:pt idx="8347">
                  <c:v>6.8212834094816752E-2</c:v>
                </c:pt>
                <c:pt idx="8348">
                  <c:v>-0.13285024207495197</c:v>
                </c:pt>
                <c:pt idx="8349">
                  <c:v>0.12664206118500648</c:v>
                </c:pt>
                <c:pt idx="8350">
                  <c:v>6.4892429675011881E-2</c:v>
                </c:pt>
                <c:pt idx="8351">
                  <c:v>-0.24616058726939744</c:v>
                </c:pt>
                <c:pt idx="8352">
                  <c:v>-0.27323017293968233</c:v>
                </c:pt>
                <c:pt idx="8353">
                  <c:v>0.50879082023575206</c:v>
                </c:pt>
                <c:pt idx="8354">
                  <c:v>-1.1239887172754535</c:v>
                </c:pt>
                <c:pt idx="8355">
                  <c:v>0.16438681790088258</c:v>
                </c:pt>
                <c:pt idx="8356">
                  <c:v>-0.79942968111285961</c:v>
                </c:pt>
                <c:pt idx="8357">
                  <c:v>-0.71620703399940899</c:v>
                </c:pt>
                <c:pt idx="8358">
                  <c:v>0.98980423289411168</c:v>
                </c:pt>
                <c:pt idx="8359">
                  <c:v>0.40863972808069321</c:v>
                </c:pt>
                <c:pt idx="8360">
                  <c:v>0.58496250072115619</c:v>
                </c:pt>
                <c:pt idx="8361">
                  <c:v>0.34792330342030708</c:v>
                </c:pt>
                <c:pt idx="8362">
                  <c:v>4.679421147894125E-2</c:v>
                </c:pt>
                <c:pt idx="8363">
                  <c:v>-0.10757988719981453</c:v>
                </c:pt>
                <c:pt idx="8364">
                  <c:v>0.10187961401921394</c:v>
                </c:pt>
                <c:pt idx="8365">
                  <c:v>-9.5189809291704002</c:v>
                </c:pt>
                <c:pt idx="8366">
                  <c:v>-0.38633804399004673</c:v>
                </c:pt>
                <c:pt idx="8367">
                  <c:v>0.29768054864068516</c:v>
                </c:pt>
                <c:pt idx="8368">
                  <c:v>0.14260439544280046</c:v>
                </c:pt>
                <c:pt idx="8369">
                  <c:v>-1.4686537155036138E-2</c:v>
                </c:pt>
                <c:pt idx="8370">
                  <c:v>0.32192809488736207</c:v>
                </c:pt>
                <c:pt idx="8371">
                  <c:v>-6.0732489820306386</c:v>
                </c:pt>
                <c:pt idx="8372">
                  <c:v>11.416621621364193</c:v>
                </c:pt>
                <c:pt idx="8373">
                  <c:v>0.33880191345175847</c:v>
                </c:pt>
                <c:pt idx="8374">
                  <c:v>-0.50197313605012428</c:v>
                </c:pt>
                <c:pt idx="8375">
                  <c:v>-0.23502002966419749</c:v>
                </c:pt>
                <c:pt idx="8376">
                  <c:v>-1.6880559936852597</c:v>
                </c:pt>
                <c:pt idx="8377">
                  <c:v>-8.8683081332894673</c:v>
                </c:pt>
                <c:pt idx="8378">
                  <c:v>-11.049200292849724</c:v>
                </c:pt>
                <c:pt idx="8379">
                  <c:v>16.122295511891938</c:v>
                </c:pt>
                <c:pt idx="8380">
                  <c:v>-4.8718676836123338</c:v>
                </c:pt>
                <c:pt idx="8381">
                  <c:v>7.9464189597951567</c:v>
                </c:pt>
                <c:pt idx="8382">
                  <c:v>2.8344625693961852E-2</c:v>
                </c:pt>
                <c:pt idx="8383">
                  <c:v>14.968786772823611</c:v>
                </c:pt>
                <c:pt idx="8384">
                  <c:v>15.114176124554758</c:v>
                </c:pt>
                <c:pt idx="8385">
                  <c:v>7.4767768401972134E-2</c:v>
                </c:pt>
                <c:pt idx="8386">
                  <c:v>-11.268736919579066</c:v>
                </c:pt>
                <c:pt idx="8387">
                  <c:v>-6.9886846867721664</c:v>
                </c:pt>
                <c:pt idx="8388">
                  <c:v>-2.7873177731422442E-2</c:v>
                </c:pt>
                <c:pt idx="8389">
                  <c:v>0.78849589480628846</c:v>
                </c:pt>
                <c:pt idx="8390">
                  <c:v>-0.79585928321977484</c:v>
                </c:pt>
                <c:pt idx="8391">
                  <c:v>0.7279204545631992</c:v>
                </c:pt>
                <c:pt idx="8392">
                  <c:v>4.1257855727087396</c:v>
                </c:pt>
                <c:pt idx="8393">
                  <c:v>0.16710998583525824</c:v>
                </c:pt>
                <c:pt idx="8394">
                  <c:v>-0.29373120305671052</c:v>
                </c:pt>
                <c:pt idx="8395">
                  <c:v>0.65789402317500711</c:v>
                </c:pt>
                <c:pt idx="8396">
                  <c:v>0.73696559416620588</c:v>
                </c:pt>
                <c:pt idx="8397">
                  <c:v>0.10333974969268438</c:v>
                </c:pt>
                <c:pt idx="8398">
                  <c:v>-1.0310826035090723</c:v>
                </c:pt>
                <c:pt idx="8399">
                  <c:v>-1.1248752606043233</c:v>
                </c:pt>
                <c:pt idx="8400">
                  <c:v>-1.2064508774674263</c:v>
                </c:pt>
                <c:pt idx="8401">
                  <c:v>-0.14494833591109951</c:v>
                </c:pt>
                <c:pt idx="8402">
                  <c:v>-10.307200809140809</c:v>
                </c:pt>
                <c:pt idx="8403">
                  <c:v>-0.4974996594708167</c:v>
                </c:pt>
                <c:pt idx="8404">
                  <c:v>-0.53051471669877992</c:v>
                </c:pt>
                <c:pt idx="8405">
                  <c:v>0.75714347610383648</c:v>
                </c:pt>
                <c:pt idx="8406">
                  <c:v>0.3473387824962918</c:v>
                </c:pt>
                <c:pt idx="8407">
                  <c:v>-3.5623909730721375E-2</c:v>
                </c:pt>
                <c:pt idx="8408">
                  <c:v>0.10524316002733658</c:v>
                </c:pt>
                <c:pt idx="8409">
                  <c:v>0.14809863898913361</c:v>
                </c:pt>
                <c:pt idx="8410">
                  <c:v>0.23604604197491347</c:v>
                </c:pt>
                <c:pt idx="8411">
                  <c:v>6.4014173722169831E-2</c:v>
                </c:pt>
                <c:pt idx="8412">
                  <c:v>0.21171562854881398</c:v>
                </c:pt>
                <c:pt idx="8413">
                  <c:v>9.2746507888275501E-2</c:v>
                </c:pt>
                <c:pt idx="8414">
                  <c:v>1.6280312226130422</c:v>
                </c:pt>
                <c:pt idx="8415">
                  <c:v>-0.33028464724298934</c:v>
                </c:pt>
                <c:pt idx="8416">
                  <c:v>6.4445473815513186</c:v>
                </c:pt>
                <c:pt idx="8417">
                  <c:v>7.8002512001273172E-2</c:v>
                </c:pt>
                <c:pt idx="8418">
                  <c:v>-3.5623909730721541E-2</c:v>
                </c:pt>
                <c:pt idx="8419">
                  <c:v>-0.67242534197149562</c:v>
                </c:pt>
                <c:pt idx="8420">
                  <c:v>4.4394119358453436E-2</c:v>
                </c:pt>
                <c:pt idx="8421">
                  <c:v>0.1655860657179751</c:v>
                </c:pt>
                <c:pt idx="8422">
                  <c:v>-0.45336561793794306</c:v>
                </c:pt>
                <c:pt idx="8423">
                  <c:v>-0.5372657586898596</c:v>
                </c:pt>
                <c:pt idx="8424">
                  <c:v>-4.5228721514081336</c:v>
                </c:pt>
                <c:pt idx="8425">
                  <c:v>0.98812589971170794</c:v>
                </c:pt>
                <c:pt idx="8426">
                  <c:v>3.2034265038149176E-16</c:v>
                </c:pt>
                <c:pt idx="8427">
                  <c:v>0.40425382356560313</c:v>
                </c:pt>
                <c:pt idx="8428">
                  <c:v>0.67807190511263782</c:v>
                </c:pt>
                <c:pt idx="8429">
                  <c:v>9.7604427459966399</c:v>
                </c:pt>
                <c:pt idx="8430">
                  <c:v>1.1875644494122595</c:v>
                </c:pt>
                <c:pt idx="8431">
                  <c:v>8.6629650127224291</c:v>
                </c:pt>
                <c:pt idx="8432">
                  <c:v>9.0606959316875546</c:v>
                </c:pt>
                <c:pt idx="8433">
                  <c:v>0.74595437739346093</c:v>
                </c:pt>
                <c:pt idx="8434">
                  <c:v>-0.22179142360191229</c:v>
                </c:pt>
                <c:pt idx="8435">
                  <c:v>-7.0660891904577721</c:v>
                </c:pt>
                <c:pt idx="8436">
                  <c:v>-0.12285674778553365</c:v>
                </c:pt>
                <c:pt idx="8437">
                  <c:v>-6.0732489820306386</c:v>
                </c:pt>
                <c:pt idx="8438">
                  <c:v>-9.7604427459966399</c:v>
                </c:pt>
                <c:pt idx="8439">
                  <c:v>-10.866506212226202</c:v>
                </c:pt>
                <c:pt idx="8440">
                  <c:v>-5.6583528366367764E-2</c:v>
                </c:pt>
                <c:pt idx="8441">
                  <c:v>8.0606959316875546</c:v>
                </c:pt>
                <c:pt idx="8442">
                  <c:v>0.41383575406909096</c:v>
                </c:pt>
                <c:pt idx="8443">
                  <c:v>1.3457748368417302</c:v>
                </c:pt>
                <c:pt idx="8444">
                  <c:v>-5.5647846187835261</c:v>
                </c:pt>
                <c:pt idx="8445">
                  <c:v>0.51937415909357942</c:v>
                </c:pt>
                <c:pt idx="8446">
                  <c:v>-0.26710407014284082</c:v>
                </c:pt>
                <c:pt idx="8447">
                  <c:v>0.62803122261304234</c:v>
                </c:pt>
                <c:pt idx="8448">
                  <c:v>-5.6713952133730068</c:v>
                </c:pt>
                <c:pt idx="8449">
                  <c:v>-1.5121001050611913</c:v>
                </c:pt>
                <c:pt idx="8450">
                  <c:v>10.866506212226202</c:v>
                </c:pt>
                <c:pt idx="8451">
                  <c:v>-0.45934966207410621</c:v>
                </c:pt>
                <c:pt idx="8452">
                  <c:v>1.7293524100563311</c:v>
                </c:pt>
                <c:pt idx="8453">
                  <c:v>1.7705181538772325</c:v>
                </c:pt>
                <c:pt idx="8454">
                  <c:v>0.84833928159380634</c:v>
                </c:pt>
                <c:pt idx="8455">
                  <c:v>-0.65757399321786325</c:v>
                </c:pt>
                <c:pt idx="8456">
                  <c:v>-10.644457187509261</c:v>
                </c:pt>
                <c:pt idx="8457">
                  <c:v>0.27301849440641612</c:v>
                </c:pt>
                <c:pt idx="8458">
                  <c:v>-12.800428089535748</c:v>
                </c:pt>
                <c:pt idx="8459">
                  <c:v>1.7313570497816615</c:v>
                </c:pt>
                <c:pt idx="8460">
                  <c:v>-7.8002512001273214E-2</c:v>
                </c:pt>
                <c:pt idx="8461">
                  <c:v>3.1555697084652423</c:v>
                </c:pt>
                <c:pt idx="8462">
                  <c:v>-9.9662651028771325</c:v>
                </c:pt>
                <c:pt idx="8463">
                  <c:v>-3.5443205162238103</c:v>
                </c:pt>
                <c:pt idx="8464">
                  <c:v>0.11596601804832488</c:v>
                </c:pt>
                <c:pt idx="8465">
                  <c:v>12.582612451267021</c:v>
                </c:pt>
                <c:pt idx="8466">
                  <c:v>7.6486571760385464</c:v>
                </c:pt>
                <c:pt idx="8467">
                  <c:v>-7.0389327891398012E-2</c:v>
                </c:pt>
                <c:pt idx="8468">
                  <c:v>-0.51251365065146359</c:v>
                </c:pt>
                <c:pt idx="8469">
                  <c:v>-7.6486571760385464</c:v>
                </c:pt>
                <c:pt idx="8470">
                  <c:v>-7.6462586799900292</c:v>
                </c:pt>
                <c:pt idx="8471">
                  <c:v>-3.098625764530087</c:v>
                </c:pt>
                <c:pt idx="8472">
                  <c:v>11.103506382011545</c:v>
                </c:pt>
                <c:pt idx="8473">
                  <c:v>-0.51251365065146359</c:v>
                </c:pt>
                <c:pt idx="8474">
                  <c:v>-7.0660891904577721</c:v>
                </c:pt>
                <c:pt idx="8475">
                  <c:v>6.1361366879860286</c:v>
                </c:pt>
                <c:pt idx="8476">
                  <c:v>0.37114106936603897</c:v>
                </c:pt>
                <c:pt idx="8477">
                  <c:v>7.4000581443776775E-2</c:v>
                </c:pt>
                <c:pt idx="8478">
                  <c:v>7.0660891904577738</c:v>
                </c:pt>
                <c:pt idx="8479">
                  <c:v>-0.58496250072115674</c:v>
                </c:pt>
                <c:pt idx="8480">
                  <c:v>-0.32394444048586685</c:v>
                </c:pt>
                <c:pt idx="8481">
                  <c:v>-9.8667637673533513</c:v>
                </c:pt>
                <c:pt idx="8482">
                  <c:v>0.99729916606133662</c:v>
                </c:pt>
                <c:pt idx="8483">
                  <c:v>-2.2062335738281087</c:v>
                </c:pt>
                <c:pt idx="8484">
                  <c:v>-6.470568938781536E-2</c:v>
                </c:pt>
                <c:pt idx="8485">
                  <c:v>-5.4230658730347781</c:v>
                </c:pt>
                <c:pt idx="8486">
                  <c:v>-9.1153983967003338</c:v>
                </c:pt>
                <c:pt idx="8487">
                  <c:v>-0.59323011670475678</c:v>
                </c:pt>
                <c:pt idx="8488">
                  <c:v>0.33687687158186425</c:v>
                </c:pt>
                <c:pt idx="8489">
                  <c:v>-10.451554569765362</c:v>
                </c:pt>
                <c:pt idx="8490">
                  <c:v>0.97100086060976976</c:v>
                </c:pt>
                <c:pt idx="8491">
                  <c:v>0.37747408632236051</c:v>
                </c:pt>
                <c:pt idx="8492">
                  <c:v>0</c:v>
                </c:pt>
                <c:pt idx="8493">
                  <c:v>0.38635474457475882</c:v>
                </c:pt>
                <c:pt idx="8494">
                  <c:v>7.4146891979969334E-2</c:v>
                </c:pt>
                <c:pt idx="8495">
                  <c:v>-6.0732489820306386</c:v>
                </c:pt>
                <c:pt idx="8496">
                  <c:v>-9.2304207950923818</c:v>
                </c:pt>
                <c:pt idx="8497">
                  <c:v>-8.0624959257337636</c:v>
                </c:pt>
                <c:pt idx="8498">
                  <c:v>7.9797314024940134</c:v>
                </c:pt>
                <c:pt idx="8499">
                  <c:v>0.22789259971353648</c:v>
                </c:pt>
                <c:pt idx="8500">
                  <c:v>-1.6664923862177545</c:v>
                </c:pt>
                <c:pt idx="8501">
                  <c:v>-0.95935801550265432</c:v>
                </c:pt>
                <c:pt idx="8502">
                  <c:v>6.5019791850410069E-2</c:v>
                </c:pt>
                <c:pt idx="8503">
                  <c:v>9.0606959316875546</c:v>
                </c:pt>
                <c:pt idx="8504">
                  <c:v>-8.8683081332894673</c:v>
                </c:pt>
                <c:pt idx="8505">
                  <c:v>2.929430679403805E-2</c:v>
                </c:pt>
                <c:pt idx="8506">
                  <c:v>9.9662651028771325</c:v>
                </c:pt>
                <c:pt idx="8507">
                  <c:v>-0.39574652553241774</c:v>
                </c:pt>
                <c:pt idx="8508">
                  <c:v>-11.731460464782433</c:v>
                </c:pt>
                <c:pt idx="8509">
                  <c:v>9.076546392318191E-2</c:v>
                </c:pt>
                <c:pt idx="8510">
                  <c:v>0.18687813472350964</c:v>
                </c:pt>
                <c:pt idx="8511">
                  <c:v>-0.45066140900956542</c:v>
                </c:pt>
                <c:pt idx="8512">
                  <c:v>0.18176223749462181</c:v>
                </c:pt>
                <c:pt idx="8513">
                  <c:v>8.0588936890535692</c:v>
                </c:pt>
                <c:pt idx="8514">
                  <c:v>0.15200309344504975</c:v>
                </c:pt>
                <c:pt idx="8515">
                  <c:v>-14.51012541066784</c:v>
                </c:pt>
                <c:pt idx="8516">
                  <c:v>-7.6961981814883992E-2</c:v>
                </c:pt>
                <c:pt idx="8517">
                  <c:v>2.5849625007211561</c:v>
                </c:pt>
                <c:pt idx="8518">
                  <c:v>-0.29956028185890765</c:v>
                </c:pt>
                <c:pt idx="8519">
                  <c:v>0.55862835290769375</c:v>
                </c:pt>
                <c:pt idx="8520">
                  <c:v>-0.5130321062339942</c:v>
                </c:pt>
                <c:pt idx="8521">
                  <c:v>0.5052353082504224</c:v>
                </c:pt>
                <c:pt idx="8522">
                  <c:v>0.35363695461470041</c:v>
                </c:pt>
                <c:pt idx="8523">
                  <c:v>0.26918663281538896</c:v>
                </c:pt>
                <c:pt idx="8524">
                  <c:v>12.208742403223331</c:v>
                </c:pt>
                <c:pt idx="8525">
                  <c:v>1.0541703693419933</c:v>
                </c:pt>
                <c:pt idx="8526">
                  <c:v>-2.2766041043778724</c:v>
                </c:pt>
                <c:pt idx="8527">
                  <c:v>1.2175914350726269</c:v>
                </c:pt>
                <c:pt idx="8528">
                  <c:v>3.407023077045455</c:v>
                </c:pt>
                <c:pt idx="8529">
                  <c:v>1.5817636190538364</c:v>
                </c:pt>
                <c:pt idx="8530">
                  <c:v>0.55878587816208292</c:v>
                </c:pt>
                <c:pt idx="8531">
                  <c:v>12.941536738415412</c:v>
                </c:pt>
                <c:pt idx="8532">
                  <c:v>-8.8683081332894673</c:v>
                </c:pt>
                <c:pt idx="8533">
                  <c:v>-0.50154649253351868</c:v>
                </c:pt>
                <c:pt idx="8534">
                  <c:v>1.3074285251922473</c:v>
                </c:pt>
                <c:pt idx="8535">
                  <c:v>-8.8683081332894673</c:v>
                </c:pt>
                <c:pt idx="8536">
                  <c:v>0.56741429951030897</c:v>
                </c:pt>
                <c:pt idx="8537">
                  <c:v>-7.0660891904577721</c:v>
                </c:pt>
                <c:pt idx="8538">
                  <c:v>0.33604920313201492</c:v>
                </c:pt>
                <c:pt idx="8539">
                  <c:v>0.15527822547791112</c:v>
                </c:pt>
                <c:pt idx="8540">
                  <c:v>3.1896165128718854</c:v>
                </c:pt>
                <c:pt idx="8541">
                  <c:v>0.97446490789286255</c:v>
                </c:pt>
                <c:pt idx="8542">
                  <c:v>1.9958000114707146</c:v>
                </c:pt>
                <c:pt idx="8543">
                  <c:v>-1.5830414684254794</c:v>
                </c:pt>
                <c:pt idx="8544">
                  <c:v>-6.0081234923248816</c:v>
                </c:pt>
                <c:pt idx="8545">
                  <c:v>-4.481126689736616</c:v>
                </c:pt>
                <c:pt idx="8546">
                  <c:v>-9.0597950917951025</c:v>
                </c:pt>
                <c:pt idx="8547">
                  <c:v>-1.285402218862248</c:v>
                </c:pt>
                <c:pt idx="8548">
                  <c:v>-21.073437503565259</c:v>
                </c:pt>
                <c:pt idx="8549">
                  <c:v>7.1553261025034065E-2</c:v>
                </c:pt>
                <c:pt idx="8550">
                  <c:v>3.2034265038149176E-16</c:v>
                </c:pt>
                <c:pt idx="8551">
                  <c:v>0.23786383009888795</c:v>
                </c:pt>
                <c:pt idx="8552">
                  <c:v>-11.013555309891467</c:v>
                </c:pt>
                <c:pt idx="8553">
                  <c:v>1.9620321498009796</c:v>
                </c:pt>
                <c:pt idx="8554">
                  <c:v>-2.2817075197813255</c:v>
                </c:pt>
                <c:pt idx="8555">
                  <c:v>0</c:v>
                </c:pt>
                <c:pt idx="8556">
                  <c:v>-0.37255416795733043</c:v>
                </c:pt>
                <c:pt idx="8557">
                  <c:v>1.0000858721491215</c:v>
                </c:pt>
                <c:pt idx="8558">
                  <c:v>0.81437534973537651</c:v>
                </c:pt>
                <c:pt idx="8559">
                  <c:v>-0.43740531230729846</c:v>
                </c:pt>
                <c:pt idx="8560">
                  <c:v>0.1255308820838594</c:v>
                </c:pt>
                <c:pt idx="8561">
                  <c:v>-2.9198075848419554</c:v>
                </c:pt>
                <c:pt idx="8562">
                  <c:v>-5.3705195196170363</c:v>
                </c:pt>
                <c:pt idx="8563">
                  <c:v>9.7604427459966399</c:v>
                </c:pt>
                <c:pt idx="8564">
                  <c:v>-0.26255438751597682</c:v>
                </c:pt>
                <c:pt idx="8565">
                  <c:v>1.9958000114707144</c:v>
                </c:pt>
                <c:pt idx="8566">
                  <c:v>-11.146780789986687</c:v>
                </c:pt>
                <c:pt idx="8567">
                  <c:v>-0.22204945329943754</c:v>
                </c:pt>
                <c:pt idx="8568">
                  <c:v>-12.416621621364193</c:v>
                </c:pt>
                <c:pt idx="8569">
                  <c:v>-0.15041684255309862</c:v>
                </c:pt>
                <c:pt idx="8570">
                  <c:v>0.82998734430759058</c:v>
                </c:pt>
                <c:pt idx="8571">
                  <c:v>1.1128281386862685E-2</c:v>
                </c:pt>
                <c:pt idx="8572">
                  <c:v>0.24899657243351109</c:v>
                </c:pt>
                <c:pt idx="8573">
                  <c:v>-5.3457748368417297</c:v>
                </c:pt>
                <c:pt idx="8574">
                  <c:v>-5.3457748368417297</c:v>
                </c:pt>
                <c:pt idx="8575">
                  <c:v>1.5820799921880349</c:v>
                </c:pt>
                <c:pt idx="8576">
                  <c:v>0.24321296492104963</c:v>
                </c:pt>
                <c:pt idx="8577">
                  <c:v>-0.25471913762179005</c:v>
                </c:pt>
                <c:pt idx="8578">
                  <c:v>-0.39058445555430488</c:v>
                </c:pt>
                <c:pt idx="8579">
                  <c:v>-0.7198642989088796</c:v>
                </c:pt>
                <c:pt idx="8580">
                  <c:v>-0.58016948953225667</c:v>
                </c:pt>
                <c:pt idx="8581">
                  <c:v>0.15010356052956847</c:v>
                </c:pt>
                <c:pt idx="8582">
                  <c:v>-1.2081081953302004</c:v>
                </c:pt>
                <c:pt idx="8583">
                  <c:v>0.1926450779423961</c:v>
                </c:pt>
                <c:pt idx="8584">
                  <c:v>-13.904446464505721</c:v>
                </c:pt>
                <c:pt idx="8585">
                  <c:v>0.82442843541654542</c:v>
                </c:pt>
                <c:pt idx="8586">
                  <c:v>-0.18144687133753207</c:v>
                </c:pt>
                <c:pt idx="8587">
                  <c:v>-2.531108852918753E-2</c:v>
                </c:pt>
                <c:pt idx="8588">
                  <c:v>1.2342531082001449</c:v>
                </c:pt>
                <c:pt idx="8589">
                  <c:v>-0.10623032612492266</c:v>
                </c:pt>
                <c:pt idx="8590">
                  <c:v>1.7493493186220386</c:v>
                </c:pt>
                <c:pt idx="8591">
                  <c:v>0.59153515464464268</c:v>
                </c:pt>
                <c:pt idx="8592">
                  <c:v>9.6444571875092606</c:v>
                </c:pt>
                <c:pt idx="8593">
                  <c:v>-0.46566357234881184</c:v>
                </c:pt>
                <c:pt idx="8594">
                  <c:v>0.20645087746742652</c:v>
                </c:pt>
                <c:pt idx="8595">
                  <c:v>-1.0739910912465265</c:v>
                </c:pt>
                <c:pt idx="8596">
                  <c:v>3.7472339296200339</c:v>
                </c:pt>
                <c:pt idx="8597">
                  <c:v>1.0272033217417236</c:v>
                </c:pt>
                <c:pt idx="8598">
                  <c:v>-9.0606959316875546</c:v>
                </c:pt>
                <c:pt idx="8599">
                  <c:v>0.18434591228941261</c:v>
                </c:pt>
                <c:pt idx="8600">
                  <c:v>0.48367916488397417</c:v>
                </c:pt>
                <c:pt idx="8601">
                  <c:v>-2.0339473319233377</c:v>
                </c:pt>
                <c:pt idx="8602">
                  <c:v>3.4858757211651326E-2</c:v>
                </c:pt>
                <c:pt idx="8603">
                  <c:v>4.9509099779366558E-2</c:v>
                </c:pt>
                <c:pt idx="8604">
                  <c:v>0.91713714683478365</c:v>
                </c:pt>
                <c:pt idx="8605">
                  <c:v>-8.6414751817473198E-2</c:v>
                </c:pt>
                <c:pt idx="8606">
                  <c:v>-1.0540265846853476</c:v>
                </c:pt>
                <c:pt idx="8607">
                  <c:v>0.25677541536211174</c:v>
                </c:pt>
                <c:pt idx="8608">
                  <c:v>-0.64742658766780969</c:v>
                </c:pt>
                <c:pt idx="8609">
                  <c:v>0.28950661719498472</c:v>
                </c:pt>
                <c:pt idx="8610">
                  <c:v>7.0660891904577721</c:v>
                </c:pt>
                <c:pt idx="8611">
                  <c:v>9.3822637581148385</c:v>
                </c:pt>
                <c:pt idx="8612">
                  <c:v>0.99460674122978143</c:v>
                </c:pt>
                <c:pt idx="8613">
                  <c:v>0.99460674122978143</c:v>
                </c:pt>
                <c:pt idx="8614">
                  <c:v>-5.7548875021634682</c:v>
                </c:pt>
                <c:pt idx="8615">
                  <c:v>0.99819850751923112</c:v>
                </c:pt>
                <c:pt idx="8616">
                  <c:v>-0.12462665451374477</c:v>
                </c:pt>
                <c:pt idx="8617">
                  <c:v>0.99640673527599144</c:v>
                </c:pt>
                <c:pt idx="8618">
                  <c:v>-9.3822637581148367</c:v>
                </c:pt>
                <c:pt idx="8619">
                  <c:v>0.57318533294480278</c:v>
                </c:pt>
                <c:pt idx="8620">
                  <c:v>7.0429630746510341</c:v>
                </c:pt>
                <c:pt idx="8621">
                  <c:v>9.6215315259302978E-2</c:v>
                </c:pt>
                <c:pt idx="8622">
                  <c:v>0.79054663437105033</c:v>
                </c:pt>
                <c:pt idx="8623">
                  <c:v>-0.51096191927737966</c:v>
                </c:pt>
                <c:pt idx="8624">
                  <c:v>3.6525838151424579</c:v>
                </c:pt>
                <c:pt idx="8625">
                  <c:v>5.5347756797954437</c:v>
                </c:pt>
                <c:pt idx="8626">
                  <c:v>-6.8171502641579382E-2</c:v>
                </c:pt>
                <c:pt idx="8627">
                  <c:v>-0.21412480535284734</c:v>
                </c:pt>
                <c:pt idx="8628">
                  <c:v>-0.58496250072115652</c:v>
                </c:pt>
                <c:pt idx="8629">
                  <c:v>9.3822637581148385</c:v>
                </c:pt>
                <c:pt idx="8630">
                  <c:v>9.6498472939448351E-3</c:v>
                </c:pt>
                <c:pt idx="8631">
                  <c:v>7.6486571760385464</c:v>
                </c:pt>
                <c:pt idx="8632">
                  <c:v>-9.0597950917951025</c:v>
                </c:pt>
                <c:pt idx="8633">
                  <c:v>-0.16664986940945109</c:v>
                </c:pt>
                <c:pt idx="8634">
                  <c:v>1.5894498917134701</c:v>
                </c:pt>
                <c:pt idx="8635">
                  <c:v>0</c:v>
                </c:pt>
                <c:pt idx="8636">
                  <c:v>0.86249647625006509</c:v>
                </c:pt>
                <c:pt idx="8637">
                  <c:v>12.534708168026555</c:v>
                </c:pt>
                <c:pt idx="8638">
                  <c:v>-0.53702802365745428</c:v>
                </c:pt>
                <c:pt idx="8639">
                  <c:v>0.22342254993493718</c:v>
                </c:pt>
                <c:pt idx="8640">
                  <c:v>1.3912020142643358</c:v>
                </c:pt>
                <c:pt idx="8641">
                  <c:v>1.5829607034790947</c:v>
                </c:pt>
                <c:pt idx="8642">
                  <c:v>0.90689059560851837</c:v>
                </c:pt>
                <c:pt idx="8643">
                  <c:v>1.6147098441152081</c:v>
                </c:pt>
                <c:pt idx="8644">
                  <c:v>-0.69312664904996213</c:v>
                </c:pt>
                <c:pt idx="8645">
                  <c:v>-0.2563397532597857</c:v>
                </c:pt>
                <c:pt idx="8646">
                  <c:v>-12.146568675740786</c:v>
                </c:pt>
                <c:pt idx="8647">
                  <c:v>0.7947936054712359</c:v>
                </c:pt>
                <c:pt idx="8648">
                  <c:v>-1.904249835165768</c:v>
                </c:pt>
                <c:pt idx="8649">
                  <c:v>-12.518489240994931</c:v>
                </c:pt>
                <c:pt idx="8650">
                  <c:v>0.21076709621682058</c:v>
                </c:pt>
                <c:pt idx="8651">
                  <c:v>8.5729874025883737E-2</c:v>
                </c:pt>
                <c:pt idx="8652">
                  <c:v>-0.24100809950379493</c:v>
                </c:pt>
                <c:pt idx="8653">
                  <c:v>1.3483229363622238E-2</c:v>
                </c:pt>
                <c:pt idx="8654">
                  <c:v>-1.1292830169449666</c:v>
                </c:pt>
                <c:pt idx="8655">
                  <c:v>-0.66296501272242936</c:v>
                </c:pt>
                <c:pt idx="8656">
                  <c:v>1.6211826886339096</c:v>
                </c:pt>
                <c:pt idx="8657">
                  <c:v>-0.14886338591448287</c:v>
                </c:pt>
                <c:pt idx="8658">
                  <c:v>0.10128333583718199</c:v>
                </c:pt>
                <c:pt idx="8659">
                  <c:v>-1.4639402594970916</c:v>
                </c:pt>
                <c:pt idx="8660">
                  <c:v>15.872682895220793</c:v>
                </c:pt>
                <c:pt idx="8661">
                  <c:v>1.13593196036916</c:v>
                </c:pt>
                <c:pt idx="8662">
                  <c:v>10.365306974236855</c:v>
                </c:pt>
                <c:pt idx="8663">
                  <c:v>1.6270879763938328</c:v>
                </c:pt>
                <c:pt idx="8664">
                  <c:v>9.3815429511845849</c:v>
                </c:pt>
                <c:pt idx="8665">
                  <c:v>4.4451048371381949</c:v>
                </c:pt>
                <c:pt idx="8666">
                  <c:v>0</c:v>
                </c:pt>
                <c:pt idx="8667">
                  <c:v>-11.146568675740786</c:v>
                </c:pt>
                <c:pt idx="8668">
                  <c:v>1.0995356735509143</c:v>
                </c:pt>
                <c:pt idx="8669">
                  <c:v>1.1518428029009278</c:v>
                </c:pt>
                <c:pt idx="8670">
                  <c:v>9.8667637673533513</c:v>
                </c:pt>
                <c:pt idx="8671">
                  <c:v>-0.15160339956774932</c:v>
                </c:pt>
                <c:pt idx="8672">
                  <c:v>0.41503749927884398</c:v>
                </c:pt>
                <c:pt idx="8673">
                  <c:v>-3.8073549220576046</c:v>
                </c:pt>
                <c:pt idx="8674">
                  <c:v>6.6486571760385464</c:v>
                </c:pt>
                <c:pt idx="8675">
                  <c:v>5.9623982686418456E-2</c:v>
                </c:pt>
                <c:pt idx="8676">
                  <c:v>5.5443205162238103</c:v>
                </c:pt>
                <c:pt idx="8677">
                  <c:v>-8.511499855517567E-3</c:v>
                </c:pt>
                <c:pt idx="8678">
                  <c:v>0.18183832298581271</c:v>
                </c:pt>
                <c:pt idx="8679">
                  <c:v>0.10016384569724489</c:v>
                </c:pt>
                <c:pt idx="8680">
                  <c:v>1.0907654639231819</c:v>
                </c:pt>
                <c:pt idx="8681">
                  <c:v>6.8441056101875952E-2</c:v>
                </c:pt>
                <c:pt idx="8682">
                  <c:v>-0.19740573786441939</c:v>
                </c:pt>
                <c:pt idx="8683">
                  <c:v>0.16719520868673987</c:v>
                </c:pt>
                <c:pt idx="8684">
                  <c:v>5.1994637638261662E-2</c:v>
                </c:pt>
                <c:pt idx="8685">
                  <c:v>0.52083216330144</c:v>
                </c:pt>
                <c:pt idx="8686">
                  <c:v>7.2225184182383995E-3</c:v>
                </c:pt>
                <c:pt idx="8687">
                  <c:v>0.33030776050333538</c:v>
                </c:pt>
                <c:pt idx="8688">
                  <c:v>7.8376509421615115E-2</c:v>
                </c:pt>
                <c:pt idx="8689">
                  <c:v>-0.11864449649861908</c:v>
                </c:pt>
                <c:pt idx="8690">
                  <c:v>0.18535504201191821</c:v>
                </c:pt>
                <c:pt idx="8691">
                  <c:v>1.0622732220952569</c:v>
                </c:pt>
                <c:pt idx="8692">
                  <c:v>-5.1530300640081898E-2</c:v>
                </c:pt>
                <c:pt idx="8693">
                  <c:v>0.89308479608348834</c:v>
                </c:pt>
                <c:pt idx="8694">
                  <c:v>-0.59226730134438954</c:v>
                </c:pt>
                <c:pt idx="8695">
                  <c:v>0.45869872807498396</c:v>
                </c:pt>
                <c:pt idx="8696">
                  <c:v>-0.21603692629662447</c:v>
                </c:pt>
                <c:pt idx="8697">
                  <c:v>2.7221468735024217E-2</c:v>
                </c:pt>
                <c:pt idx="8698">
                  <c:v>5.0185757168216584E-2</c:v>
                </c:pt>
                <c:pt idx="8699">
                  <c:v>-0.28605105855876611</c:v>
                </c:pt>
                <c:pt idx="8700">
                  <c:v>-1.4167331926593902E-2</c:v>
                </c:pt>
                <c:pt idx="8701">
                  <c:v>3.2034265038149176E-16</c:v>
                </c:pt>
                <c:pt idx="8702">
                  <c:v>-0.56125824012988801</c:v>
                </c:pt>
                <c:pt idx="8703">
                  <c:v>0.18322182405577025</c:v>
                </c:pt>
                <c:pt idx="8704">
                  <c:v>0.22443156661004646</c:v>
                </c:pt>
                <c:pt idx="8705">
                  <c:v>0.22443156661004646</c:v>
                </c:pt>
                <c:pt idx="8706">
                  <c:v>3.2082179703774839E-2</c:v>
                </c:pt>
                <c:pt idx="8707">
                  <c:v>0.42033179894835654</c:v>
                </c:pt>
                <c:pt idx="8708">
                  <c:v>0.11883622950985068</c:v>
                </c:pt>
                <c:pt idx="8709">
                  <c:v>0.16745674585156303</c:v>
                </c:pt>
                <c:pt idx="8710">
                  <c:v>0.16745674585156303</c:v>
                </c:pt>
                <c:pt idx="8711">
                  <c:v>-8.4533510211667884E-2</c:v>
                </c:pt>
                <c:pt idx="8712">
                  <c:v>-5.2563010090684648E-2</c:v>
                </c:pt>
                <c:pt idx="8713">
                  <c:v>0.32414147061289317</c:v>
                </c:pt>
                <c:pt idx="8714">
                  <c:v>-12.125090539303256</c:v>
                </c:pt>
                <c:pt idx="8715">
                  <c:v>2.8825085331210453E-3</c:v>
                </c:pt>
                <c:pt idx="8716">
                  <c:v>0.80735009163510929</c:v>
                </c:pt>
                <c:pt idx="8717">
                  <c:v>0.79940616894211347</c:v>
                </c:pt>
                <c:pt idx="8718">
                  <c:v>0.1401184183069053</c:v>
                </c:pt>
                <c:pt idx="8719">
                  <c:v>-0.67732651886981565</c:v>
                </c:pt>
                <c:pt idx="8720">
                  <c:v>7.8533402546689335E-2</c:v>
                </c:pt>
                <c:pt idx="8721">
                  <c:v>0.24100809950379498</c:v>
                </c:pt>
                <c:pt idx="8722">
                  <c:v>5.61828353931242E-2</c:v>
                </c:pt>
                <c:pt idx="8723">
                  <c:v>-0.12044963235429706</c:v>
                </c:pt>
                <c:pt idx="8724">
                  <c:v>-0.17990909001493449</c:v>
                </c:pt>
                <c:pt idx="8725">
                  <c:v>0.57650092197296043</c:v>
                </c:pt>
                <c:pt idx="8726">
                  <c:v>1.2220494532994377</c:v>
                </c:pt>
                <c:pt idx="8727">
                  <c:v>12.68825030913318</c:v>
                </c:pt>
                <c:pt idx="8728">
                  <c:v>1.1543281463912938</c:v>
                </c:pt>
                <c:pt idx="8729">
                  <c:v>0.57362940991356892</c:v>
                </c:pt>
                <c:pt idx="8730">
                  <c:v>2.8951373696129303E-2</c:v>
                </c:pt>
                <c:pt idx="8731">
                  <c:v>0.12029423371771204</c:v>
                </c:pt>
                <c:pt idx="8732">
                  <c:v>0.12029423371771204</c:v>
                </c:pt>
                <c:pt idx="8733">
                  <c:v>0.12029423371771204</c:v>
                </c:pt>
                <c:pt idx="8734">
                  <c:v>0.21187454942244874</c:v>
                </c:pt>
                <c:pt idx="8735">
                  <c:v>0.21187454942244874</c:v>
                </c:pt>
                <c:pt idx="8736">
                  <c:v>8.0744410275227926E-2</c:v>
                </c:pt>
                <c:pt idx="8737">
                  <c:v>-0.83995958748953181</c:v>
                </c:pt>
                <c:pt idx="8738">
                  <c:v>0.31455275626417828</c:v>
                </c:pt>
                <c:pt idx="8739">
                  <c:v>6.0855205386854912E-2</c:v>
                </c:pt>
                <c:pt idx="8740">
                  <c:v>-2.2310991166873468</c:v>
                </c:pt>
                <c:pt idx="8741">
                  <c:v>-6.5540275025067277E-2</c:v>
                </c:pt>
                <c:pt idx="8742">
                  <c:v>0.14079763873716905</c:v>
                </c:pt>
                <c:pt idx="8743">
                  <c:v>-0.24511249783653147</c:v>
                </c:pt>
                <c:pt idx="8744">
                  <c:v>6.090201497920443E-2</c:v>
                </c:pt>
                <c:pt idx="8745">
                  <c:v>7.4853994684213498E-2</c:v>
                </c:pt>
                <c:pt idx="8746">
                  <c:v>0.15942056500753304</c:v>
                </c:pt>
                <c:pt idx="8747">
                  <c:v>-0.71858706485135149</c:v>
                </c:pt>
                <c:pt idx="8748">
                  <c:v>5.3098432268249528E-2</c:v>
                </c:pt>
                <c:pt idx="8749">
                  <c:v>6.2378785151686704E-2</c:v>
                </c:pt>
                <c:pt idx="8750">
                  <c:v>0.22606807947984625</c:v>
                </c:pt>
                <c:pt idx="8751">
                  <c:v>0.15947821400719678</c:v>
                </c:pt>
                <c:pt idx="8752">
                  <c:v>4.6293652273934859E-2</c:v>
                </c:pt>
                <c:pt idx="8753">
                  <c:v>3.2034265038149176E-16</c:v>
                </c:pt>
                <c:pt idx="8754">
                  <c:v>3.2789935117669415E-2</c:v>
                </c:pt>
                <c:pt idx="8755">
                  <c:v>0.13849427235764064</c:v>
                </c:pt>
                <c:pt idx="8756">
                  <c:v>-3.3243292035812881E-2</c:v>
                </c:pt>
                <c:pt idx="8757">
                  <c:v>0.10916344348773367</c:v>
                </c:pt>
                <c:pt idx="8758">
                  <c:v>0.17748296171858083</c:v>
                </c:pt>
                <c:pt idx="8759">
                  <c:v>0.32192809488736207</c:v>
                </c:pt>
                <c:pt idx="8760">
                  <c:v>0.7574296967259222</c:v>
                </c:pt>
                <c:pt idx="8761">
                  <c:v>-0.84289903891527163</c:v>
                </c:pt>
                <c:pt idx="8762">
                  <c:v>5.1915962265396827</c:v>
                </c:pt>
                <c:pt idx="8763">
                  <c:v>6.0732489820306386</c:v>
                </c:pt>
                <c:pt idx="8764">
                  <c:v>-1.229025513668895</c:v>
                </c:pt>
                <c:pt idx="8765">
                  <c:v>-10.147204924942228</c:v>
                </c:pt>
                <c:pt idx="8766">
                  <c:v>0.17748296171858083</c:v>
                </c:pt>
                <c:pt idx="8767">
                  <c:v>-0.35755200461808362</c:v>
                </c:pt>
                <c:pt idx="8768">
                  <c:v>8.4662397069384165E-2</c:v>
                </c:pt>
                <c:pt idx="8769">
                  <c:v>0.16600995143892933</c:v>
                </c:pt>
                <c:pt idx="8770">
                  <c:v>0.23029761942179389</c:v>
                </c:pt>
                <c:pt idx="8771">
                  <c:v>-8.6877450679966675E-2</c:v>
                </c:pt>
                <c:pt idx="8772">
                  <c:v>0.48557403343952782</c:v>
                </c:pt>
                <c:pt idx="8773">
                  <c:v>-0.53343220008107384</c:v>
                </c:pt>
                <c:pt idx="8774">
                  <c:v>-3.2814471603653477</c:v>
                </c:pt>
                <c:pt idx="8775">
                  <c:v>0.24792751344358524</c:v>
                </c:pt>
                <c:pt idx="8776">
                  <c:v>0.67616231510400604</c:v>
                </c:pt>
                <c:pt idx="8777">
                  <c:v>1.2174713946101909E-2</c:v>
                </c:pt>
                <c:pt idx="8778">
                  <c:v>0.75424358559804128</c:v>
                </c:pt>
                <c:pt idx="8779">
                  <c:v>1.5651176893242846</c:v>
                </c:pt>
                <c:pt idx="8780">
                  <c:v>1.9874469496569156</c:v>
                </c:pt>
                <c:pt idx="8781">
                  <c:v>-8.0624959257337636</c:v>
                </c:pt>
                <c:pt idx="8782">
                  <c:v>-11.013555309891467</c:v>
                </c:pt>
                <c:pt idx="8783">
                  <c:v>8.6450579349844769</c:v>
                </c:pt>
                <c:pt idx="8784">
                  <c:v>1.3846638502353246</c:v>
                </c:pt>
                <c:pt idx="8785">
                  <c:v>5.3339007365534385</c:v>
                </c:pt>
                <c:pt idx="8786">
                  <c:v>10.344295907915818</c:v>
                </c:pt>
                <c:pt idx="8787">
                  <c:v>-9.7604427459966399</c:v>
                </c:pt>
                <c:pt idx="8788">
                  <c:v>-0.94189704543643149</c:v>
                </c:pt>
                <c:pt idx="8789">
                  <c:v>-7.6462586799900292</c:v>
                </c:pt>
                <c:pt idx="8790">
                  <c:v>-5.0874628412503391</c:v>
                </c:pt>
                <c:pt idx="8791">
                  <c:v>0</c:v>
                </c:pt>
                <c:pt idx="8792">
                  <c:v>8.3837042924740537</c:v>
                </c:pt>
                <c:pt idx="8793">
                  <c:v>-11.891910249864669</c:v>
                </c:pt>
                <c:pt idx="8794">
                  <c:v>3.1708859727338057E-2</c:v>
                </c:pt>
                <c:pt idx="8795">
                  <c:v>0.17156535982356777</c:v>
                </c:pt>
                <c:pt idx="8796">
                  <c:v>-11.188382790570113</c:v>
                </c:pt>
                <c:pt idx="8797">
                  <c:v>-0.9987992549944491</c:v>
                </c:pt>
                <c:pt idx="8798">
                  <c:v>-0.63742992061529191</c:v>
                </c:pt>
                <c:pt idx="8799">
                  <c:v>9.5189809291704002</c:v>
                </c:pt>
                <c:pt idx="8800">
                  <c:v>0.11864449649861893</c:v>
                </c:pt>
                <c:pt idx="8801">
                  <c:v>0.37291202360616726</c:v>
                </c:pt>
                <c:pt idx="8802">
                  <c:v>-4.7305714778356968E-2</c:v>
                </c:pt>
                <c:pt idx="8803">
                  <c:v>0.69660785655006519</c:v>
                </c:pt>
                <c:pt idx="8804">
                  <c:v>-0.45406265626090664</c:v>
                </c:pt>
                <c:pt idx="8805">
                  <c:v>0.60310984743141571</c:v>
                </c:pt>
                <c:pt idx="8806">
                  <c:v>-2.3219280948873622</c:v>
                </c:pt>
                <c:pt idx="8807">
                  <c:v>0.40704470852531338</c:v>
                </c:pt>
                <c:pt idx="8808">
                  <c:v>-8.6462586799900301</c:v>
                </c:pt>
                <c:pt idx="8809">
                  <c:v>0.57797607040504928</c:v>
                </c:pt>
                <c:pt idx="8810">
                  <c:v>-0.64340541800386808</c:v>
                </c:pt>
                <c:pt idx="8811">
                  <c:v>3.0433274316641006</c:v>
                </c:pt>
                <c:pt idx="8812">
                  <c:v>0.5728134180550396</c:v>
                </c:pt>
                <c:pt idx="8813">
                  <c:v>1.1575412769864799</c:v>
                </c:pt>
                <c:pt idx="8814">
                  <c:v>1.3109345472805067</c:v>
                </c:pt>
                <c:pt idx="8815">
                  <c:v>12.800428089535748</c:v>
                </c:pt>
                <c:pt idx="8816">
                  <c:v>1.1916198764380341</c:v>
                </c:pt>
                <c:pt idx="8817">
                  <c:v>2.5729898590550802</c:v>
                </c:pt>
                <c:pt idx="8818">
                  <c:v>-2.0326472338998469</c:v>
                </c:pt>
                <c:pt idx="8819">
                  <c:v>0.14684138832927118</c:v>
                </c:pt>
                <c:pt idx="8820">
                  <c:v>-0.14974711950468203</c:v>
                </c:pt>
                <c:pt idx="8821">
                  <c:v>-0.33933926000238068</c:v>
                </c:pt>
                <c:pt idx="8822">
                  <c:v>1.4146940413458118</c:v>
                </c:pt>
                <c:pt idx="8823">
                  <c:v>-7.5288127304237284E-2</c:v>
                </c:pt>
                <c:pt idx="8824">
                  <c:v>10.866506212226202</c:v>
                </c:pt>
                <c:pt idx="8825">
                  <c:v>8.9526750730681428</c:v>
                </c:pt>
                <c:pt idx="8826">
                  <c:v>-0.52426656903360225</c:v>
                </c:pt>
                <c:pt idx="8827">
                  <c:v>-2.3058084295240859</c:v>
                </c:pt>
                <c:pt idx="8828">
                  <c:v>-2.7221468735024151E-2</c:v>
                </c:pt>
                <c:pt idx="8829">
                  <c:v>-0.53544854567957889</c:v>
                </c:pt>
                <c:pt idx="8830">
                  <c:v>-0.10218039480647813</c:v>
                </c:pt>
                <c:pt idx="8831">
                  <c:v>0.35090716185912785</c:v>
                </c:pt>
                <c:pt idx="8832">
                  <c:v>0.48542682717024188</c:v>
                </c:pt>
                <c:pt idx="8833">
                  <c:v>-1</c:v>
                </c:pt>
                <c:pt idx="8834">
                  <c:v>0.12511979929410266</c:v>
                </c:pt>
                <c:pt idx="8835">
                  <c:v>3.3015057227963017E-2</c:v>
                </c:pt>
                <c:pt idx="8836">
                  <c:v>10.451554569765362</c:v>
                </c:pt>
                <c:pt idx="8837">
                  <c:v>0.30378074817710293</c:v>
                </c:pt>
                <c:pt idx="8838">
                  <c:v>0.59469445108837338</c:v>
                </c:pt>
                <c:pt idx="8839">
                  <c:v>4.2228235389297458E-2</c:v>
                </c:pt>
                <c:pt idx="8840">
                  <c:v>-1.0143552929770701</c:v>
                </c:pt>
                <c:pt idx="8841">
                  <c:v>-0.22239242133644802</c:v>
                </c:pt>
                <c:pt idx="8842">
                  <c:v>-0.71337877384859072</c:v>
                </c:pt>
                <c:pt idx="8843">
                  <c:v>2.65852423956356</c:v>
                </c:pt>
                <c:pt idx="8844">
                  <c:v>-0.41503749927884365</c:v>
                </c:pt>
                <c:pt idx="8845">
                  <c:v>-8.8672787397096631</c:v>
                </c:pt>
                <c:pt idx="8846">
                  <c:v>-0.91543570474152691</c:v>
                </c:pt>
                <c:pt idx="8847">
                  <c:v>-1.1373724947283756</c:v>
                </c:pt>
                <c:pt idx="8848">
                  <c:v>8.6450579349844769</c:v>
                </c:pt>
                <c:pt idx="8849">
                  <c:v>1.8011895492518892</c:v>
                </c:pt>
                <c:pt idx="8850">
                  <c:v>0.71858706485135149</c:v>
                </c:pt>
                <c:pt idx="8851">
                  <c:v>-10.451554569765362</c:v>
                </c:pt>
                <c:pt idx="8852">
                  <c:v>-3.5443205162238103</c:v>
                </c:pt>
                <c:pt idx="8853">
                  <c:v>-2.3528356799254619</c:v>
                </c:pt>
                <c:pt idx="8854">
                  <c:v>-12.248718247933585</c:v>
                </c:pt>
                <c:pt idx="8855">
                  <c:v>1.4620119788265209</c:v>
                </c:pt>
                <c:pt idx="8856">
                  <c:v>-4.8363021561399003E-2</c:v>
                </c:pt>
                <c:pt idx="8857">
                  <c:v>8.1743149441536461E-2</c:v>
                </c:pt>
                <c:pt idx="8858">
                  <c:v>1.7142455176661227</c:v>
                </c:pt>
                <c:pt idx="8859">
                  <c:v>0.32400242312522115</c:v>
                </c:pt>
                <c:pt idx="8860">
                  <c:v>7.5948853233298419E-2</c:v>
                </c:pt>
                <c:pt idx="8861">
                  <c:v>-0.12928301694496613</c:v>
                </c:pt>
                <c:pt idx="8862">
                  <c:v>-1.5898760215870731</c:v>
                </c:pt>
                <c:pt idx="8863">
                  <c:v>0.52000705888038645</c:v>
                </c:pt>
                <c:pt idx="8864">
                  <c:v>0.62803122261304234</c:v>
                </c:pt>
                <c:pt idx="8865">
                  <c:v>-11.416621621364193</c:v>
                </c:pt>
                <c:pt idx="8866">
                  <c:v>-5.3079334305938071</c:v>
                </c:pt>
                <c:pt idx="8867">
                  <c:v>-0.22239242133644802</c:v>
                </c:pt>
                <c:pt idx="8868">
                  <c:v>-0.46903238891957333</c:v>
                </c:pt>
                <c:pt idx="8869">
                  <c:v>-8.0624959257337636</c:v>
                </c:pt>
                <c:pt idx="8870">
                  <c:v>-5.0626073069968115E-2</c:v>
                </c:pt>
                <c:pt idx="8871">
                  <c:v>-1.9108822947704513E-2</c:v>
                </c:pt>
                <c:pt idx="8872">
                  <c:v>1.6780719051126378</c:v>
                </c:pt>
                <c:pt idx="8873">
                  <c:v>-5.08746284125034</c:v>
                </c:pt>
                <c:pt idx="8874">
                  <c:v>1.2895066171949847</c:v>
                </c:pt>
                <c:pt idx="8875">
                  <c:v>1.0381351288867711</c:v>
                </c:pt>
                <c:pt idx="8876">
                  <c:v>-0.4547608090830858</c:v>
                </c:pt>
                <c:pt idx="8877">
                  <c:v>3.6987761895152791</c:v>
                </c:pt>
                <c:pt idx="8878">
                  <c:v>9.6444571875092606</c:v>
                </c:pt>
                <c:pt idx="8879">
                  <c:v>0.15200309344505006</c:v>
                </c:pt>
                <c:pt idx="8880">
                  <c:v>-0.19710597972558933</c:v>
                </c:pt>
                <c:pt idx="8881">
                  <c:v>-1.5025003405291835</c:v>
                </c:pt>
                <c:pt idx="8882">
                  <c:v>-8.8536674601657039E-2</c:v>
                </c:pt>
                <c:pt idx="8883">
                  <c:v>3.0373649043519323E-2</c:v>
                </c:pt>
                <c:pt idx="8884">
                  <c:v>0.13056533828382652</c:v>
                </c:pt>
                <c:pt idx="8885">
                  <c:v>4.1542528664137759</c:v>
                </c:pt>
                <c:pt idx="8886">
                  <c:v>1.9892469437031255</c:v>
                </c:pt>
                <c:pt idx="8887">
                  <c:v>-0.33841621767593133</c:v>
                </c:pt>
                <c:pt idx="8888">
                  <c:v>-13.582494848247523</c:v>
                </c:pt>
                <c:pt idx="8889">
                  <c:v>-8.0624959257337636</c:v>
                </c:pt>
                <c:pt idx="8890">
                  <c:v>0.81096617560998319</c:v>
                </c:pt>
                <c:pt idx="8891">
                  <c:v>-8.3837042924740537</c:v>
                </c:pt>
                <c:pt idx="8892">
                  <c:v>-10.523561956057012</c:v>
                </c:pt>
                <c:pt idx="8893">
                  <c:v>0.49228049821130432</c:v>
                </c:pt>
                <c:pt idx="8894">
                  <c:v>-0.70981398790623929</c:v>
                </c:pt>
                <c:pt idx="8895">
                  <c:v>-2.7369655941662061</c:v>
                </c:pt>
                <c:pt idx="8896">
                  <c:v>0.32192809488736235</c:v>
                </c:pt>
                <c:pt idx="8897">
                  <c:v>0.58496250072115641</c:v>
                </c:pt>
                <c:pt idx="8898">
                  <c:v>0.64081573545467396</c:v>
                </c:pt>
                <c:pt idx="8899">
                  <c:v>0.93812055241332182</c:v>
                </c:pt>
                <c:pt idx="8900">
                  <c:v>0.45943161863729748</c:v>
                </c:pt>
                <c:pt idx="8901">
                  <c:v>-15.311570946824542</c:v>
                </c:pt>
                <c:pt idx="8902">
                  <c:v>-13.380911949563341</c:v>
                </c:pt>
                <c:pt idx="8903">
                  <c:v>-0.35009876757852354</c:v>
                </c:pt>
                <c:pt idx="8904">
                  <c:v>2.5587958387396896</c:v>
                </c:pt>
                <c:pt idx="8905">
                  <c:v>6.77127872889778</c:v>
                </c:pt>
                <c:pt idx="8906">
                  <c:v>-0.14315377264667203</c:v>
                </c:pt>
                <c:pt idx="8907">
                  <c:v>-0.22696515112627202</c:v>
                </c:pt>
                <c:pt idx="8908">
                  <c:v>-8.8704225271480114E-2</c:v>
                </c:pt>
                <c:pt idx="8909">
                  <c:v>1.3272946046371776</c:v>
                </c:pt>
                <c:pt idx="8910">
                  <c:v>-2.219574611419636E-2</c:v>
                </c:pt>
                <c:pt idx="8911">
                  <c:v>0.36599487634232475</c:v>
                </c:pt>
                <c:pt idx="8912">
                  <c:v>-0.43575347631894223</c:v>
                </c:pt>
                <c:pt idx="8913">
                  <c:v>-0.57316019910379201</c:v>
                </c:pt>
                <c:pt idx="8914">
                  <c:v>-2.3219280948873622</c:v>
                </c:pt>
                <c:pt idx="8915">
                  <c:v>-3.813512888677089E-2</c:v>
                </c:pt>
                <c:pt idx="8916">
                  <c:v>-6.3288130516082548</c:v>
                </c:pt>
                <c:pt idx="8917">
                  <c:v>4.8094288201044895E-2</c:v>
                </c:pt>
                <c:pt idx="8918">
                  <c:v>-0.3117082525694832</c:v>
                </c:pt>
                <c:pt idx="8919">
                  <c:v>-13.451254048545799</c:v>
                </c:pt>
                <c:pt idx="8920">
                  <c:v>-0.97262356106869496</c:v>
                </c:pt>
                <c:pt idx="8921">
                  <c:v>-0.65591025518847867</c:v>
                </c:pt>
                <c:pt idx="8922">
                  <c:v>-3.8429788317883258</c:v>
                </c:pt>
                <c:pt idx="8923">
                  <c:v>-0.10637745338252749</c:v>
                </c:pt>
                <c:pt idx="8924">
                  <c:v>-6.7815384227571537E-2</c:v>
                </c:pt>
                <c:pt idx="8925">
                  <c:v>-0.95174483139277855</c:v>
                </c:pt>
                <c:pt idx="8926">
                  <c:v>-1.3216506802069787</c:v>
                </c:pt>
                <c:pt idx="8927">
                  <c:v>12.306916113522542</c:v>
                </c:pt>
                <c:pt idx="8928">
                  <c:v>-10.703038388986418</c:v>
                </c:pt>
                <c:pt idx="8929">
                  <c:v>0.14017765804826018</c:v>
                </c:pt>
                <c:pt idx="8930">
                  <c:v>9.5860488291979323E-3</c:v>
                </c:pt>
                <c:pt idx="8931">
                  <c:v>1.8272945512712229</c:v>
                </c:pt>
                <c:pt idx="8932">
                  <c:v>-0.46946678732951624</c:v>
                </c:pt>
                <c:pt idx="8933">
                  <c:v>-0.42245497084132699</c:v>
                </c:pt>
                <c:pt idx="8934">
                  <c:v>0.10415723129129176</c:v>
                </c:pt>
                <c:pt idx="8935">
                  <c:v>-0.99729916606133662</c:v>
                </c:pt>
                <c:pt idx="8936">
                  <c:v>-12.518407276671365</c:v>
                </c:pt>
                <c:pt idx="8937">
                  <c:v>-1.6343359292746</c:v>
                </c:pt>
                <c:pt idx="8938">
                  <c:v>0.5452391909169142</c:v>
                </c:pt>
                <c:pt idx="8939">
                  <c:v>1.0418201756946268</c:v>
                </c:pt>
                <c:pt idx="8940">
                  <c:v>5.9800539917823435E-2</c:v>
                </c:pt>
                <c:pt idx="8941">
                  <c:v>-1.7973152500810381</c:v>
                </c:pt>
                <c:pt idx="8942">
                  <c:v>0.15141170379098493</c:v>
                </c:pt>
                <c:pt idx="8943">
                  <c:v>-0.37503943134692491</c:v>
                </c:pt>
                <c:pt idx="8944">
                  <c:v>-0.13348300547425201</c:v>
                </c:pt>
                <c:pt idx="8945">
                  <c:v>-8.0606959316875546</c:v>
                </c:pt>
                <c:pt idx="8946">
                  <c:v>0.71678771222857574</c:v>
                </c:pt>
                <c:pt idx="8947">
                  <c:v>-1.5979015564286543</c:v>
                </c:pt>
                <c:pt idx="8948">
                  <c:v>0.29278174922784628</c:v>
                </c:pt>
                <c:pt idx="8949">
                  <c:v>11.518653155673389</c:v>
                </c:pt>
                <c:pt idx="8950">
                  <c:v>11.146780789986687</c:v>
                </c:pt>
                <c:pt idx="8951">
                  <c:v>0.50447258286078822</c:v>
                </c:pt>
                <c:pt idx="8952">
                  <c:v>-0.93829892517314317</c:v>
                </c:pt>
                <c:pt idx="8953">
                  <c:v>0.41736255222508739</c:v>
                </c:pt>
                <c:pt idx="8954">
                  <c:v>0.40411385024260754</c:v>
                </c:pt>
                <c:pt idx="8955">
                  <c:v>11.8663774174182</c:v>
                </c:pt>
                <c:pt idx="8956">
                  <c:v>-1.2278329778436865E-2</c:v>
                </c:pt>
                <c:pt idx="8957">
                  <c:v>-0.99909859725846761</c:v>
                </c:pt>
                <c:pt idx="8958">
                  <c:v>0.1699250014423121</c:v>
                </c:pt>
                <c:pt idx="8959">
                  <c:v>1.0865614385088072</c:v>
                </c:pt>
                <c:pt idx="8960">
                  <c:v>5.1428238807003313E-2</c:v>
                </c:pt>
                <c:pt idx="8961">
                  <c:v>-3.2034265038149176E-16</c:v>
                </c:pt>
                <c:pt idx="8962">
                  <c:v>-0.28010791919273514</c:v>
                </c:pt>
                <c:pt idx="8963">
                  <c:v>2.3269779322847298E-2</c:v>
                </c:pt>
                <c:pt idx="8964">
                  <c:v>0.26303440583379378</c:v>
                </c:pt>
                <c:pt idx="8965">
                  <c:v>0.23266075679027509</c:v>
                </c:pt>
                <c:pt idx="8966">
                  <c:v>-0.58680384754532366</c:v>
                </c:pt>
                <c:pt idx="8967">
                  <c:v>1.1538053360790355</c:v>
                </c:pt>
                <c:pt idx="8968">
                  <c:v>-0.17833724125851244</c:v>
                </c:pt>
                <c:pt idx="8969">
                  <c:v>-0.43857301373963264</c:v>
                </c:pt>
                <c:pt idx="8970">
                  <c:v>1.1412398802722099</c:v>
                </c:pt>
                <c:pt idx="8971">
                  <c:v>0.86632156476803057</c:v>
                </c:pt>
                <c:pt idx="8972">
                  <c:v>1.1388277046973168</c:v>
                </c:pt>
                <c:pt idx="8973">
                  <c:v>0.30138071748327688</c:v>
                </c:pt>
                <c:pt idx="8974">
                  <c:v>-4.3136370676603297</c:v>
                </c:pt>
                <c:pt idx="8975">
                  <c:v>4.7725895038969277</c:v>
                </c:pt>
                <c:pt idx="8976">
                  <c:v>-0.29500679557207365</c:v>
                </c:pt>
                <c:pt idx="8977">
                  <c:v>1.106915203916512</c:v>
                </c:pt>
                <c:pt idx="8978">
                  <c:v>1.3353956707375876</c:v>
                </c:pt>
                <c:pt idx="8979">
                  <c:v>0.27753397552890896</c:v>
                </c:pt>
                <c:pt idx="8980">
                  <c:v>12.362857045298872</c:v>
                </c:pt>
                <c:pt idx="8981">
                  <c:v>4.1087192043199119E-2</c:v>
                </c:pt>
                <c:pt idx="8982">
                  <c:v>0.50779464019869636</c:v>
                </c:pt>
                <c:pt idx="8983">
                  <c:v>1.0995356735509147</c:v>
                </c:pt>
                <c:pt idx="8984">
                  <c:v>-4.3943347587597055E-2</c:v>
                </c:pt>
                <c:pt idx="8985">
                  <c:v>1.8037526853774086</c:v>
                </c:pt>
                <c:pt idx="8986">
                  <c:v>1.1571833325507301</c:v>
                </c:pt>
                <c:pt idx="8987">
                  <c:v>0</c:v>
                </c:pt>
                <c:pt idx="8988">
                  <c:v>7.0624959257337645</c:v>
                </c:pt>
                <c:pt idx="8989">
                  <c:v>-7.6486571760385464</c:v>
                </c:pt>
                <c:pt idx="8990">
                  <c:v>4.2369928864703747E-3</c:v>
                </c:pt>
                <c:pt idx="8991">
                  <c:v>-10.866506212226202</c:v>
                </c:pt>
                <c:pt idx="8992">
                  <c:v>-0.27768118179819523</c:v>
                </c:pt>
                <c:pt idx="8993">
                  <c:v>2.3722331767354281</c:v>
                </c:pt>
                <c:pt idx="8994">
                  <c:v>-8.6462586799900301</c:v>
                </c:pt>
                <c:pt idx="8995">
                  <c:v>-5.9148833863620496</c:v>
                </c:pt>
                <c:pt idx="8996">
                  <c:v>1.1245204670942253</c:v>
                </c:pt>
                <c:pt idx="8997">
                  <c:v>7.2350844224684005E-2</c:v>
                </c:pt>
                <c:pt idx="8998">
                  <c:v>-1.1295596337689158</c:v>
                </c:pt>
                <c:pt idx="8999">
                  <c:v>-0.9765410271760111</c:v>
                </c:pt>
                <c:pt idx="9000">
                  <c:v>0.74761283836571479</c:v>
                </c:pt>
                <c:pt idx="9001">
                  <c:v>-9.7481928495894596</c:v>
                </c:pt>
                <c:pt idx="9002">
                  <c:v>0.16772744573806683</c:v>
                </c:pt>
                <c:pt idx="9003">
                  <c:v>-0.16028970463001083</c:v>
                </c:pt>
                <c:pt idx="9004">
                  <c:v>0.19176080268278456</c:v>
                </c:pt>
                <c:pt idx="9005">
                  <c:v>0.385712603257099</c:v>
                </c:pt>
                <c:pt idx="9006">
                  <c:v>0.62438285045478847</c:v>
                </c:pt>
                <c:pt idx="9007">
                  <c:v>-8.390713841906626E-2</c:v>
                </c:pt>
                <c:pt idx="9008">
                  <c:v>-0.14603556925607286</c:v>
                </c:pt>
                <c:pt idx="9009">
                  <c:v>7.8933883912825534E-2</c:v>
                </c:pt>
                <c:pt idx="9010">
                  <c:v>0.17317379332066035</c:v>
                </c:pt>
                <c:pt idx="9011">
                  <c:v>1.2357714511376476</c:v>
                </c:pt>
                <c:pt idx="9012">
                  <c:v>1.5571941784316481</c:v>
                </c:pt>
                <c:pt idx="9013">
                  <c:v>-2.1917183923045673</c:v>
                </c:pt>
                <c:pt idx="9014">
                  <c:v>-0.14937762403822633</c:v>
                </c:pt>
                <c:pt idx="9015">
                  <c:v>0.41310747218044452</c:v>
                </c:pt>
                <c:pt idx="9016">
                  <c:v>-0.11156244470329275</c:v>
                </c:pt>
                <c:pt idx="9017">
                  <c:v>-0.40837044481954071</c:v>
                </c:pt>
                <c:pt idx="9018">
                  <c:v>0.83172851741020115</c:v>
                </c:pt>
                <c:pt idx="9019">
                  <c:v>1</c:v>
                </c:pt>
                <c:pt idx="9020">
                  <c:v>-1.7666572791030111</c:v>
                </c:pt>
                <c:pt idx="9021">
                  <c:v>-10.582769240382088</c:v>
                </c:pt>
                <c:pt idx="9022">
                  <c:v>0.16272950003810832</c:v>
                </c:pt>
                <c:pt idx="9023">
                  <c:v>12.167627216919835</c:v>
                </c:pt>
                <c:pt idx="9024">
                  <c:v>11.518325307690866</c:v>
                </c:pt>
                <c:pt idx="9025">
                  <c:v>0.40599235967583702</c:v>
                </c:pt>
                <c:pt idx="9026">
                  <c:v>0.1012833358371817</c:v>
                </c:pt>
                <c:pt idx="9027">
                  <c:v>-0.82623293226329297</c:v>
                </c:pt>
                <c:pt idx="9028">
                  <c:v>-8.0624959257337636</c:v>
                </c:pt>
                <c:pt idx="9029">
                  <c:v>0.58256798558077316</c:v>
                </c:pt>
                <c:pt idx="9030">
                  <c:v>-0.14631838848997844</c:v>
                </c:pt>
                <c:pt idx="9031">
                  <c:v>-0.19638218480843131</c:v>
                </c:pt>
                <c:pt idx="9032">
                  <c:v>-0.28903319048827014</c:v>
                </c:pt>
                <c:pt idx="9033">
                  <c:v>-8.2605275502232196</c:v>
                </c:pt>
                <c:pt idx="9034">
                  <c:v>2.7795574708906745</c:v>
                </c:pt>
                <c:pt idx="9035">
                  <c:v>-0.44150971064003497</c:v>
                </c:pt>
                <c:pt idx="9036">
                  <c:v>1.467472037609443</c:v>
                </c:pt>
                <c:pt idx="9037">
                  <c:v>-2.6706338416284243</c:v>
                </c:pt>
                <c:pt idx="9038">
                  <c:v>1.2748627852087753</c:v>
                </c:pt>
                <c:pt idx="9039">
                  <c:v>1.2546499657247581</c:v>
                </c:pt>
                <c:pt idx="9040">
                  <c:v>-0.9668331360648007</c:v>
                </c:pt>
                <c:pt idx="9041">
                  <c:v>3.9024341264521194</c:v>
                </c:pt>
                <c:pt idx="9042">
                  <c:v>-0.57718515012943683</c:v>
                </c:pt>
                <c:pt idx="9043">
                  <c:v>2.5334191107906952</c:v>
                </c:pt>
                <c:pt idx="9044">
                  <c:v>9.8667637673533513</c:v>
                </c:pt>
                <c:pt idx="9045">
                  <c:v>-0.84434912953980579</c:v>
                </c:pt>
                <c:pt idx="9046">
                  <c:v>0.92599941855622325</c:v>
                </c:pt>
                <c:pt idx="9047">
                  <c:v>-2.7414773500312739</c:v>
                </c:pt>
                <c:pt idx="9048">
                  <c:v>11.786950240502948</c:v>
                </c:pt>
                <c:pt idx="9049">
                  <c:v>4.3692338096657197</c:v>
                </c:pt>
                <c:pt idx="9050">
                  <c:v>-3.8413022539809414</c:v>
                </c:pt>
                <c:pt idx="9051">
                  <c:v>-6.4091792886582803</c:v>
                </c:pt>
                <c:pt idx="9052">
                  <c:v>-0.23946593469538943</c:v>
                </c:pt>
                <c:pt idx="9053">
                  <c:v>9.8667637673533513</c:v>
                </c:pt>
                <c:pt idx="9054">
                  <c:v>-0.14366677933325442</c:v>
                </c:pt>
                <c:pt idx="9055">
                  <c:v>-6.6486571760385464</c:v>
                </c:pt>
                <c:pt idx="9056">
                  <c:v>0.10144526355954603</c:v>
                </c:pt>
                <c:pt idx="9057">
                  <c:v>-0.82086469205365276</c:v>
                </c:pt>
                <c:pt idx="9058">
                  <c:v>9.4327382548153108E-2</c:v>
                </c:pt>
                <c:pt idx="9059">
                  <c:v>0.35877453419362837</c:v>
                </c:pt>
                <c:pt idx="9060">
                  <c:v>2.8875252707415879</c:v>
                </c:pt>
                <c:pt idx="9061">
                  <c:v>-5.0626073069968282E-2</c:v>
                </c:pt>
                <c:pt idx="9062">
                  <c:v>-4.0317455187488124E-2</c:v>
                </c:pt>
                <c:pt idx="9063">
                  <c:v>-8.1769555742333661E-2</c:v>
                </c:pt>
                <c:pt idx="9064">
                  <c:v>7.138463323676543E-2</c:v>
                </c:pt>
                <c:pt idx="9065">
                  <c:v>-0.10469737866669307</c:v>
                </c:pt>
                <c:pt idx="9066">
                  <c:v>0.97303295239973031</c:v>
                </c:pt>
                <c:pt idx="9067">
                  <c:v>-0.31975699584573503</c:v>
                </c:pt>
                <c:pt idx="9068">
                  <c:v>0.13409289558728324</c:v>
                </c:pt>
                <c:pt idx="9069">
                  <c:v>-0.22239242133644765</c:v>
                </c:pt>
                <c:pt idx="9070">
                  <c:v>1.8318772411916731</c:v>
                </c:pt>
                <c:pt idx="9071">
                  <c:v>-0.21412480535284734</c:v>
                </c:pt>
                <c:pt idx="9072">
                  <c:v>6.5494638194997705</c:v>
                </c:pt>
                <c:pt idx="9073">
                  <c:v>-2.5849625007211561</c:v>
                </c:pt>
                <c:pt idx="9074">
                  <c:v>-4.879143880014921E-2</c:v>
                </c:pt>
                <c:pt idx="9075">
                  <c:v>-2.236781302845443E-2</c:v>
                </c:pt>
                <c:pt idx="9076">
                  <c:v>1.4475791965488829</c:v>
                </c:pt>
                <c:pt idx="9077">
                  <c:v>-0.69612794489961149</c:v>
                </c:pt>
                <c:pt idx="9078">
                  <c:v>8.6450579349844769</c:v>
                </c:pt>
                <c:pt idx="9079">
                  <c:v>-0.70744650724615155</c:v>
                </c:pt>
                <c:pt idx="9080">
                  <c:v>-0.49218851208707559</c:v>
                </c:pt>
                <c:pt idx="9081">
                  <c:v>-0.59674385003439978</c:v>
                </c:pt>
                <c:pt idx="9082">
                  <c:v>-8.0624959257337636</c:v>
                </c:pt>
                <c:pt idx="9083">
                  <c:v>-0.28921545775083041</c:v>
                </c:pt>
                <c:pt idx="9084">
                  <c:v>0.80654646306144684</c:v>
                </c:pt>
                <c:pt idx="9085">
                  <c:v>-6.2029400586702756</c:v>
                </c:pt>
                <c:pt idx="9086">
                  <c:v>0.87359522068891216</c:v>
                </c:pt>
                <c:pt idx="9087">
                  <c:v>0.49845350746648143</c:v>
                </c:pt>
                <c:pt idx="9088">
                  <c:v>-0.10691520391651191</c:v>
                </c:pt>
                <c:pt idx="9089">
                  <c:v>0.31711107858958681</c:v>
                </c:pt>
                <c:pt idx="9090">
                  <c:v>0.67609079932104843</c:v>
                </c:pt>
                <c:pt idx="9091">
                  <c:v>-0.38187063534364463</c:v>
                </c:pt>
                <c:pt idx="9092">
                  <c:v>2.9146345659516203E-2</c:v>
                </c:pt>
                <c:pt idx="9093">
                  <c:v>-1.0780025120012733</c:v>
                </c:pt>
                <c:pt idx="9094">
                  <c:v>-3.9865461097644626</c:v>
                </c:pt>
                <c:pt idx="9095">
                  <c:v>7.0660891904577738</c:v>
                </c:pt>
                <c:pt idx="9096">
                  <c:v>0.99284020842713405</c:v>
                </c:pt>
                <c:pt idx="9097">
                  <c:v>-7.1120050255131311</c:v>
                </c:pt>
                <c:pt idx="9098">
                  <c:v>-1.3677317845004868</c:v>
                </c:pt>
                <c:pt idx="9099">
                  <c:v>0.15850382236248689</c:v>
                </c:pt>
                <c:pt idx="9100">
                  <c:v>0.34395440121736093</c:v>
                </c:pt>
                <c:pt idx="9101">
                  <c:v>9.1118356405957501E-2</c:v>
                </c:pt>
                <c:pt idx="9102">
                  <c:v>0.4854268271702421</c:v>
                </c:pt>
                <c:pt idx="9103">
                  <c:v>-9.7604427459966399</c:v>
                </c:pt>
                <c:pt idx="9104">
                  <c:v>-11.381182412624446</c:v>
                </c:pt>
                <c:pt idx="9105">
                  <c:v>0.59367971782226514</c:v>
                </c:pt>
                <c:pt idx="9106">
                  <c:v>-0.60685510656999853</c:v>
                </c:pt>
                <c:pt idx="9107">
                  <c:v>-0.13331485830810111</c:v>
                </c:pt>
                <c:pt idx="9108">
                  <c:v>-8.5391491230644836E-2</c:v>
                </c:pt>
                <c:pt idx="9109">
                  <c:v>0.34792330342030658</c:v>
                </c:pt>
                <c:pt idx="9110">
                  <c:v>-0.93189313278509689</c:v>
                </c:pt>
                <c:pt idx="9111">
                  <c:v>-0.16745674585156273</c:v>
                </c:pt>
                <c:pt idx="9112">
                  <c:v>-0.85480208446006489</c:v>
                </c:pt>
                <c:pt idx="9113">
                  <c:v>-3.2588419281920831</c:v>
                </c:pt>
                <c:pt idx="9114">
                  <c:v>2.3756291147206086</c:v>
                </c:pt>
                <c:pt idx="9115">
                  <c:v>8.6450579349844769</c:v>
                </c:pt>
                <c:pt idx="9116">
                  <c:v>-10.059344460824425</c:v>
                </c:pt>
                <c:pt idx="9117">
                  <c:v>0.35755200461808373</c:v>
                </c:pt>
                <c:pt idx="9118">
                  <c:v>1.3692338096657193</c:v>
                </c:pt>
                <c:pt idx="9119">
                  <c:v>-0.23995079272075234</c:v>
                </c:pt>
                <c:pt idx="9120">
                  <c:v>-0.44745897697122144</c:v>
                </c:pt>
                <c:pt idx="9121">
                  <c:v>-10.91687468418114</c:v>
                </c:pt>
                <c:pt idx="9122">
                  <c:v>0.97446490789286211</c:v>
                </c:pt>
                <c:pt idx="9123">
                  <c:v>13.135762718264584</c:v>
                </c:pt>
                <c:pt idx="9124">
                  <c:v>-9.7604427459966399</c:v>
                </c:pt>
                <c:pt idx="9125">
                  <c:v>-0.46893050727404578</c:v>
                </c:pt>
                <c:pt idx="9126">
                  <c:v>-9.0597950917951025</c:v>
                </c:pt>
                <c:pt idx="9127">
                  <c:v>0.67609079932104832</c:v>
                </c:pt>
                <c:pt idx="9128">
                  <c:v>8.6462586799900301</c:v>
                </c:pt>
                <c:pt idx="9129">
                  <c:v>0.47014209871929818</c:v>
                </c:pt>
                <c:pt idx="9130">
                  <c:v>0.24090725405143407</c:v>
                </c:pt>
                <c:pt idx="9131">
                  <c:v>-9.3815429511845849</c:v>
                </c:pt>
                <c:pt idx="9132">
                  <c:v>-7.0660891904577721</c:v>
                </c:pt>
                <c:pt idx="9133">
                  <c:v>-0.20992306937423119</c:v>
                </c:pt>
                <c:pt idx="9134">
                  <c:v>0.84527740520135786</c:v>
                </c:pt>
                <c:pt idx="9135">
                  <c:v>-0.20732497324750621</c:v>
                </c:pt>
                <c:pt idx="9136">
                  <c:v>-11.188382790570113</c:v>
                </c:pt>
                <c:pt idx="9137">
                  <c:v>-0.58484230117591773</c:v>
                </c:pt>
                <c:pt idx="9138">
                  <c:v>-3.6987761895152791</c:v>
                </c:pt>
                <c:pt idx="9139">
                  <c:v>0.25153876699596439</c:v>
                </c:pt>
                <c:pt idx="9140">
                  <c:v>-1.440534359215401E-3</c:v>
                </c:pt>
                <c:pt idx="9141">
                  <c:v>1.2615924316598877</c:v>
                </c:pt>
                <c:pt idx="9142">
                  <c:v>-9.5196362528432132</c:v>
                </c:pt>
                <c:pt idx="9143">
                  <c:v>-12.89178370321831</c:v>
                </c:pt>
                <c:pt idx="9144">
                  <c:v>8.0606959316875546</c:v>
                </c:pt>
                <c:pt idx="9145">
                  <c:v>3.3003484772101723</c:v>
                </c:pt>
                <c:pt idx="9146">
                  <c:v>10.703326841459814</c:v>
                </c:pt>
                <c:pt idx="9147">
                  <c:v>-5.3219280948873626</c:v>
                </c:pt>
                <c:pt idx="9148">
                  <c:v>0</c:v>
                </c:pt>
                <c:pt idx="9149">
                  <c:v>1.9132883668066689</c:v>
                </c:pt>
                <c:pt idx="9150">
                  <c:v>9.8672787397096631</c:v>
                </c:pt>
                <c:pt idx="9151">
                  <c:v>11.485326189240524</c:v>
                </c:pt>
                <c:pt idx="9152">
                  <c:v>0.83642570499340541</c:v>
                </c:pt>
                <c:pt idx="9153">
                  <c:v>0.47728193844089861</c:v>
                </c:pt>
                <c:pt idx="9154">
                  <c:v>-0.55639334852438527</c:v>
                </c:pt>
                <c:pt idx="9155">
                  <c:v>1.6114347120823473</c:v>
                </c:pt>
                <c:pt idx="9156">
                  <c:v>-5.8072965579710527E-2</c:v>
                </c:pt>
                <c:pt idx="9157">
                  <c:v>0.2440296021399567</c:v>
                </c:pt>
                <c:pt idx="9158">
                  <c:v>0.21956637725768477</c:v>
                </c:pt>
                <c:pt idx="9159">
                  <c:v>0.27563444261342707</c:v>
                </c:pt>
                <c:pt idx="9160">
                  <c:v>1.2532329385380314</c:v>
                </c:pt>
                <c:pt idx="9161">
                  <c:v>12.904383739997945</c:v>
                </c:pt>
                <c:pt idx="9162">
                  <c:v>-6.2029400586702756</c:v>
                </c:pt>
                <c:pt idx="9163">
                  <c:v>-1.9351462652481786</c:v>
                </c:pt>
                <c:pt idx="9164">
                  <c:v>6.0732489820306386</c:v>
                </c:pt>
                <c:pt idx="9165">
                  <c:v>9.0597950917951025</c:v>
                </c:pt>
                <c:pt idx="9166">
                  <c:v>-8.3837042924740537</c:v>
                </c:pt>
                <c:pt idx="9167">
                  <c:v>5.5647846187835261</c:v>
                </c:pt>
                <c:pt idx="9168">
                  <c:v>-2.3028823391968158</c:v>
                </c:pt>
                <c:pt idx="9169">
                  <c:v>3.8127333737829088</c:v>
                </c:pt>
                <c:pt idx="9170">
                  <c:v>-0.88952346363843038</c:v>
                </c:pt>
                <c:pt idx="9171">
                  <c:v>-10.866506212226202</c:v>
                </c:pt>
                <c:pt idx="9172">
                  <c:v>1.9668331360648008</c:v>
                </c:pt>
                <c:pt idx="9173">
                  <c:v>-1.9616686554625884</c:v>
                </c:pt>
                <c:pt idx="9174">
                  <c:v>9.9299340510678999E-2</c:v>
                </c:pt>
                <c:pt idx="9175">
                  <c:v>-1.9746604129465908</c:v>
                </c:pt>
                <c:pt idx="9176">
                  <c:v>-8.3837042924740537</c:v>
                </c:pt>
                <c:pt idx="9177">
                  <c:v>0.21698703831435701</c:v>
                </c:pt>
                <c:pt idx="9178">
                  <c:v>0.13210353600734534</c:v>
                </c:pt>
                <c:pt idx="9179">
                  <c:v>-0.8744691179161409</c:v>
                </c:pt>
                <c:pt idx="9180">
                  <c:v>0.30904680359063008</c:v>
                </c:pt>
                <c:pt idx="9181">
                  <c:v>0.11473506305587743</c:v>
                </c:pt>
                <c:pt idx="9182">
                  <c:v>-9.1147888058195445E-2</c:v>
                </c:pt>
                <c:pt idx="9183">
                  <c:v>10.582769240382088</c:v>
                </c:pt>
                <c:pt idx="9184">
                  <c:v>-2.3304318570843678</c:v>
                </c:pt>
                <c:pt idx="9185">
                  <c:v>0.84799690655495008</c:v>
                </c:pt>
                <c:pt idx="9186">
                  <c:v>-7.1553261025034218E-2</c:v>
                </c:pt>
                <c:pt idx="9187">
                  <c:v>-6.6486571760385464</c:v>
                </c:pt>
                <c:pt idx="9188">
                  <c:v>-7.0660891904577721</c:v>
                </c:pt>
                <c:pt idx="9189">
                  <c:v>0.15573581232137984</c:v>
                </c:pt>
                <c:pt idx="9190">
                  <c:v>-10.059795091795101</c:v>
                </c:pt>
                <c:pt idx="9191">
                  <c:v>-12.013206341123576</c:v>
                </c:pt>
                <c:pt idx="9192">
                  <c:v>9.2304207950923818</c:v>
                </c:pt>
                <c:pt idx="9193">
                  <c:v>-0.18815209691801524</c:v>
                </c:pt>
                <c:pt idx="9194">
                  <c:v>6.51650466664562E-2</c:v>
                </c:pt>
                <c:pt idx="9195">
                  <c:v>13.287808556012996</c:v>
                </c:pt>
                <c:pt idx="9196">
                  <c:v>0.1338557467347907</c:v>
                </c:pt>
                <c:pt idx="9197">
                  <c:v>7.6486571760385464</c:v>
                </c:pt>
                <c:pt idx="9198">
                  <c:v>0.20645087746742624</c:v>
                </c:pt>
                <c:pt idx="9199">
                  <c:v>2.8570795923860399</c:v>
                </c:pt>
                <c:pt idx="9200">
                  <c:v>0.84109298071109884</c:v>
                </c:pt>
                <c:pt idx="9201">
                  <c:v>5.8637187134341996E-2</c:v>
                </c:pt>
                <c:pt idx="9202">
                  <c:v>-1.4499569695115091E-2</c:v>
                </c:pt>
                <c:pt idx="9203">
                  <c:v>0.48228669046272377</c:v>
                </c:pt>
                <c:pt idx="9204">
                  <c:v>-11.146568675740786</c:v>
                </c:pt>
                <c:pt idx="9205">
                  <c:v>-0.12305839640433792</c:v>
                </c:pt>
                <c:pt idx="9206">
                  <c:v>-11.702749878828293</c:v>
                </c:pt>
                <c:pt idx="9207">
                  <c:v>-11.188588845707349</c:v>
                </c:pt>
                <c:pt idx="9208">
                  <c:v>-11.059119092544519</c:v>
                </c:pt>
                <c:pt idx="9209">
                  <c:v>0.53675340767853619</c:v>
                </c:pt>
                <c:pt idx="9210">
                  <c:v>11.416621621364193</c:v>
                </c:pt>
                <c:pt idx="9211">
                  <c:v>-0.75002174699165247</c:v>
                </c:pt>
                <c:pt idx="9212">
                  <c:v>-0.19206572111476319</c:v>
                </c:pt>
                <c:pt idx="9213">
                  <c:v>8.4648860487294044</c:v>
                </c:pt>
                <c:pt idx="9214">
                  <c:v>-8.0624959257337636</c:v>
                </c:pt>
                <c:pt idx="9215">
                  <c:v>-7.3837042924740528</c:v>
                </c:pt>
                <c:pt idx="9216">
                  <c:v>-1.8070775073772207</c:v>
                </c:pt>
                <c:pt idx="9217">
                  <c:v>-0.31647366479525396</c:v>
                </c:pt>
                <c:pt idx="9218">
                  <c:v>7.6462586799900292</c:v>
                </c:pt>
                <c:pt idx="9219">
                  <c:v>0.54056838136270324</c:v>
                </c:pt>
                <c:pt idx="9220">
                  <c:v>0.50574666743886287</c:v>
                </c:pt>
                <c:pt idx="9221">
                  <c:v>0.30116953472056479</c:v>
                </c:pt>
                <c:pt idx="9222">
                  <c:v>-1.0074945365469241</c:v>
                </c:pt>
                <c:pt idx="9223">
                  <c:v>1.9986616245980037E-2</c:v>
                </c:pt>
                <c:pt idx="9224">
                  <c:v>0.24944000568505037</c:v>
                </c:pt>
                <c:pt idx="9225">
                  <c:v>0.4338965265301597</c:v>
                </c:pt>
                <c:pt idx="9226">
                  <c:v>10.966024713800364</c:v>
                </c:pt>
                <c:pt idx="9227">
                  <c:v>-1.1448736293869448</c:v>
                </c:pt>
                <c:pt idx="9228">
                  <c:v>-0.41503749927884381</c:v>
                </c:pt>
                <c:pt idx="9229">
                  <c:v>-0.66742466091312935</c:v>
                </c:pt>
                <c:pt idx="9230">
                  <c:v>-0.11381989955716193</c:v>
                </c:pt>
                <c:pt idx="9231">
                  <c:v>-11.416621621364193</c:v>
                </c:pt>
                <c:pt idx="9232">
                  <c:v>10.703038388986418</c:v>
                </c:pt>
                <c:pt idx="9233">
                  <c:v>0.3349842477128086</c:v>
                </c:pt>
                <c:pt idx="9234">
                  <c:v>-9.229619965185119</c:v>
                </c:pt>
                <c:pt idx="9235">
                  <c:v>-8.9005006058744937E-2</c:v>
                </c:pt>
                <c:pt idx="9236">
                  <c:v>0</c:v>
                </c:pt>
                <c:pt idx="9237">
                  <c:v>1.3785116232537298</c:v>
                </c:pt>
                <c:pt idx="9238">
                  <c:v>0.2490275478399146</c:v>
                </c:pt>
                <c:pt idx="9239">
                  <c:v>-5.7548875021634682</c:v>
                </c:pt>
                <c:pt idx="9240">
                  <c:v>-9.2304207950923818</c:v>
                </c:pt>
                <c:pt idx="9241">
                  <c:v>-3.1844330410651801E-2</c:v>
                </c:pt>
                <c:pt idx="9242">
                  <c:v>-7.0660891904577721</c:v>
                </c:pt>
                <c:pt idx="9243">
                  <c:v>-1.5996840064279212</c:v>
                </c:pt>
                <c:pt idx="9244">
                  <c:v>-0.83353885386125925</c:v>
                </c:pt>
                <c:pt idx="9245">
                  <c:v>-0.32174785938948391</c:v>
                </c:pt>
                <c:pt idx="9246">
                  <c:v>-10.147204924942228</c:v>
                </c:pt>
                <c:pt idx="9247">
                  <c:v>-5.7548875021634682</c:v>
                </c:pt>
                <c:pt idx="9248">
                  <c:v>1.3779427013794187E-2</c:v>
                </c:pt>
                <c:pt idx="9249">
                  <c:v>0.53841991478412576</c:v>
                </c:pt>
                <c:pt idx="9250">
                  <c:v>0.10733404411132154</c:v>
                </c:pt>
                <c:pt idx="9251">
                  <c:v>1.8147346710259204E-2</c:v>
                </c:pt>
                <c:pt idx="9252">
                  <c:v>-0.73672518219878225</c:v>
                </c:pt>
                <c:pt idx="9253">
                  <c:v>7.8002512001273172E-2</c:v>
                </c:pt>
                <c:pt idx="9254">
                  <c:v>-5.8818644446883735E-2</c:v>
                </c:pt>
                <c:pt idx="9255">
                  <c:v>-0.54991555362195521</c:v>
                </c:pt>
                <c:pt idx="9256">
                  <c:v>1.2475795979026452</c:v>
                </c:pt>
                <c:pt idx="9257">
                  <c:v>0.99901690283017719</c:v>
                </c:pt>
                <c:pt idx="9258">
                  <c:v>-7.0660891904577721</c:v>
                </c:pt>
                <c:pt idx="9259">
                  <c:v>-0.73696559416620588</c:v>
                </c:pt>
                <c:pt idx="9260">
                  <c:v>-1.3468027635263917</c:v>
                </c:pt>
                <c:pt idx="9261">
                  <c:v>0.3306453119884718</c:v>
                </c:pt>
                <c:pt idx="9262">
                  <c:v>-7.4767768401972412E-2</c:v>
                </c:pt>
                <c:pt idx="9263">
                  <c:v>1.8735076416786962</c:v>
                </c:pt>
                <c:pt idx="9264">
                  <c:v>-8.0624959257337636</c:v>
                </c:pt>
                <c:pt idx="9265">
                  <c:v>-0.19382326913967676</c:v>
                </c:pt>
                <c:pt idx="9266">
                  <c:v>0.72066378183710567</c:v>
                </c:pt>
                <c:pt idx="9267">
                  <c:v>-0.14295795384204316</c:v>
                </c:pt>
                <c:pt idx="9268">
                  <c:v>5.9228321394775394</c:v>
                </c:pt>
                <c:pt idx="9269">
                  <c:v>-0.80567834425022056</c:v>
                </c:pt>
                <c:pt idx="9270">
                  <c:v>-2.663716612135568</c:v>
                </c:pt>
                <c:pt idx="9271">
                  <c:v>0.46340052084024297</c:v>
                </c:pt>
                <c:pt idx="9272">
                  <c:v>-3.8073549220576046</c:v>
                </c:pt>
                <c:pt idx="9273">
                  <c:v>8.6462586799900301</c:v>
                </c:pt>
                <c:pt idx="9274">
                  <c:v>0.29130213085659895</c:v>
                </c:pt>
                <c:pt idx="9275">
                  <c:v>-0.14738646537468017</c:v>
                </c:pt>
                <c:pt idx="9276">
                  <c:v>-0.73768676140986023</c:v>
                </c:pt>
                <c:pt idx="9277">
                  <c:v>-11.518653155673389</c:v>
                </c:pt>
                <c:pt idx="9278">
                  <c:v>-0.48542682717024194</c:v>
                </c:pt>
                <c:pt idx="9279">
                  <c:v>-10.45189794595189</c:v>
                </c:pt>
                <c:pt idx="9280">
                  <c:v>-13.779992877760755</c:v>
                </c:pt>
                <c:pt idx="9281">
                  <c:v>0</c:v>
                </c:pt>
                <c:pt idx="9282">
                  <c:v>-1.4200576905994373</c:v>
                </c:pt>
                <c:pt idx="9283">
                  <c:v>-10.583082767502933</c:v>
                </c:pt>
                <c:pt idx="9284">
                  <c:v>-0.27835907994996312</c:v>
                </c:pt>
                <c:pt idx="9285">
                  <c:v>-8.3837042924740537</c:v>
                </c:pt>
                <c:pt idx="9286">
                  <c:v>2.2126614554384338</c:v>
                </c:pt>
                <c:pt idx="9287">
                  <c:v>1</c:v>
                </c:pt>
                <c:pt idx="9288">
                  <c:v>0.58416211510235294</c:v>
                </c:pt>
                <c:pt idx="9289">
                  <c:v>0.67422983881824372</c:v>
                </c:pt>
                <c:pt idx="9290">
                  <c:v>-9.6444571875092606</c:v>
                </c:pt>
                <c:pt idx="9291">
                  <c:v>6.3415268738264219E-3</c:v>
                </c:pt>
                <c:pt idx="9292">
                  <c:v>0.36131183189565308</c:v>
                </c:pt>
                <c:pt idx="9293">
                  <c:v>-9.3866923464222332E-2</c:v>
                </c:pt>
                <c:pt idx="9294">
                  <c:v>-6.4705689387815193E-2</c:v>
                </c:pt>
                <c:pt idx="9295">
                  <c:v>8.0606959316875546</c:v>
                </c:pt>
                <c:pt idx="9296">
                  <c:v>1.1681805047635557E-2</c:v>
                </c:pt>
                <c:pt idx="9297">
                  <c:v>-0.30110962337980818</c:v>
                </c:pt>
                <c:pt idx="9298">
                  <c:v>-0.32120836674028824</c:v>
                </c:pt>
                <c:pt idx="9299">
                  <c:v>0.67807190511263782</c:v>
                </c:pt>
                <c:pt idx="9300">
                  <c:v>1.2805321788755128</c:v>
                </c:pt>
                <c:pt idx="9301">
                  <c:v>-0.62803122261304234</c:v>
                </c:pt>
                <c:pt idx="9302">
                  <c:v>-12.125198191061759</c:v>
                </c:pt>
                <c:pt idx="9303">
                  <c:v>-0.13509817240407462</c:v>
                </c:pt>
                <c:pt idx="9304">
                  <c:v>1.9486153783079518</c:v>
                </c:pt>
                <c:pt idx="9305">
                  <c:v>-5.0874628412503391</c:v>
                </c:pt>
                <c:pt idx="9306">
                  <c:v>0.13737249472837537</c:v>
                </c:pt>
                <c:pt idx="9307">
                  <c:v>-0.23606735823352462</c:v>
                </c:pt>
                <c:pt idx="9308">
                  <c:v>-5.6583528366367597E-2</c:v>
                </c:pt>
                <c:pt idx="9309">
                  <c:v>-1.4075185211722786E-2</c:v>
                </c:pt>
                <c:pt idx="9310">
                  <c:v>16.738378187012799</c:v>
                </c:pt>
                <c:pt idx="9311">
                  <c:v>-4.2783916665052679</c:v>
                </c:pt>
                <c:pt idx="9312">
                  <c:v>-11.307200809140809</c:v>
                </c:pt>
                <c:pt idx="9313">
                  <c:v>7.6486571760385464</c:v>
                </c:pt>
                <c:pt idx="9314">
                  <c:v>-0.17195268278929474</c:v>
                </c:pt>
                <c:pt idx="9315">
                  <c:v>0.58054382945415117</c:v>
                </c:pt>
                <c:pt idx="9316">
                  <c:v>1.6421064078247649</c:v>
                </c:pt>
                <c:pt idx="9317">
                  <c:v>12.167627216919835</c:v>
                </c:pt>
                <c:pt idx="9318">
                  <c:v>-2.7924001562438659E-2</c:v>
                </c:pt>
                <c:pt idx="9319">
                  <c:v>-0.13611252729872036</c:v>
                </c:pt>
                <c:pt idx="9320">
                  <c:v>-0.17745231340306625</c:v>
                </c:pt>
                <c:pt idx="9321">
                  <c:v>-2.7004397181410926</c:v>
                </c:pt>
                <c:pt idx="9322">
                  <c:v>-0.91753783980802706</c:v>
                </c:pt>
                <c:pt idx="9323">
                  <c:v>-2.9991587433402165</c:v>
                </c:pt>
                <c:pt idx="9324">
                  <c:v>-9.3822637581148367</c:v>
                </c:pt>
                <c:pt idx="9325">
                  <c:v>2.8006745768955774</c:v>
                </c:pt>
                <c:pt idx="9326">
                  <c:v>-15.530579063234072</c:v>
                </c:pt>
                <c:pt idx="9327">
                  <c:v>0.32120836674028841</c:v>
                </c:pt>
                <c:pt idx="9328">
                  <c:v>-0.26255438751597682</c:v>
                </c:pt>
                <c:pt idx="9329">
                  <c:v>6.0732489820306386</c:v>
                </c:pt>
                <c:pt idx="9330">
                  <c:v>0.62419033474508023</c:v>
                </c:pt>
                <c:pt idx="9331">
                  <c:v>0</c:v>
                </c:pt>
                <c:pt idx="9332">
                  <c:v>-0.34747241424873709</c:v>
                </c:pt>
                <c:pt idx="9333">
                  <c:v>-0.63684178565366578</c:v>
                </c:pt>
                <c:pt idx="9334">
                  <c:v>0.12285674778553339</c:v>
                </c:pt>
                <c:pt idx="9335">
                  <c:v>-7.6486571760385464</c:v>
                </c:pt>
                <c:pt idx="9336">
                  <c:v>0.63941028474353234</c:v>
                </c:pt>
                <c:pt idx="9337">
                  <c:v>-0.54682737183438512</c:v>
                </c:pt>
                <c:pt idx="9338">
                  <c:v>-0.50545293979341732</c:v>
                </c:pt>
                <c:pt idx="9339">
                  <c:v>-0.99581827231603304</c:v>
                </c:pt>
                <c:pt idx="9340">
                  <c:v>1.321495437801832</c:v>
                </c:pt>
                <c:pt idx="9341">
                  <c:v>0.47892086331083183</c:v>
                </c:pt>
                <c:pt idx="9342">
                  <c:v>-0.98924694370312583</c:v>
                </c:pt>
                <c:pt idx="9343">
                  <c:v>-7.7509367220915448E-2</c:v>
                </c:pt>
                <c:pt idx="9344">
                  <c:v>-8.7023062237365195E-2</c:v>
                </c:pt>
                <c:pt idx="9345">
                  <c:v>0.11321061044799079</c:v>
                </c:pt>
                <c:pt idx="9346">
                  <c:v>3.8073549220576037</c:v>
                </c:pt>
                <c:pt idx="9347">
                  <c:v>1.4798077546690822</c:v>
                </c:pt>
                <c:pt idx="9348">
                  <c:v>-0.18521487246690763</c:v>
                </c:pt>
                <c:pt idx="9349">
                  <c:v>-2.1635307747273473</c:v>
                </c:pt>
                <c:pt idx="9350">
                  <c:v>8.0606959316875546</c:v>
                </c:pt>
                <c:pt idx="9351">
                  <c:v>-1.0159866220221735E-2</c:v>
                </c:pt>
                <c:pt idx="9352">
                  <c:v>0.49749965947081648</c:v>
                </c:pt>
                <c:pt idx="9353">
                  <c:v>0.57469416526732919</c:v>
                </c:pt>
                <c:pt idx="9354">
                  <c:v>-0.81855312866246821</c:v>
                </c:pt>
                <c:pt idx="9355">
                  <c:v>0.12085439487438539</c:v>
                </c:pt>
                <c:pt idx="9356">
                  <c:v>0.75662733617331523</c:v>
                </c:pt>
                <c:pt idx="9357">
                  <c:v>-2.308361311304118E-2</c:v>
                </c:pt>
                <c:pt idx="9358">
                  <c:v>0.75336003241687477</c:v>
                </c:pt>
                <c:pt idx="9359">
                  <c:v>-0.27008916336774419</c:v>
                </c:pt>
                <c:pt idx="9360">
                  <c:v>-0.17356421230458155</c:v>
                </c:pt>
                <c:pt idx="9361">
                  <c:v>10.307580315927396</c:v>
                </c:pt>
                <c:pt idx="9362">
                  <c:v>9.3815429511845849</c:v>
                </c:pt>
                <c:pt idx="9363">
                  <c:v>-2.8464811324290293</c:v>
                </c:pt>
                <c:pt idx="9364">
                  <c:v>-0.51426421147492296</c:v>
                </c:pt>
                <c:pt idx="9365">
                  <c:v>-0.43587784256070472</c:v>
                </c:pt>
                <c:pt idx="9366">
                  <c:v>-0.48515218505235752</c:v>
                </c:pt>
                <c:pt idx="9367">
                  <c:v>-2.8291154407964152</c:v>
                </c:pt>
                <c:pt idx="9368">
                  <c:v>-9.7598881832218343</c:v>
                </c:pt>
                <c:pt idx="9369">
                  <c:v>1.9047916935888822</c:v>
                </c:pt>
                <c:pt idx="9370">
                  <c:v>-10.059795091795101</c:v>
                </c:pt>
                <c:pt idx="9371">
                  <c:v>-9.7604427459966399</c:v>
                </c:pt>
                <c:pt idx="9372">
                  <c:v>2.7744990482904245E-2</c:v>
                </c:pt>
                <c:pt idx="9373">
                  <c:v>5.3866871978735596E-2</c:v>
                </c:pt>
                <c:pt idx="9374">
                  <c:v>0.60357817888850318</c:v>
                </c:pt>
                <c:pt idx="9375">
                  <c:v>0.97862634920743297</c:v>
                </c:pt>
                <c:pt idx="9376">
                  <c:v>-0.42504829799607768</c:v>
                </c:pt>
                <c:pt idx="9377">
                  <c:v>0.13270253748611385</c:v>
                </c:pt>
                <c:pt idx="9378">
                  <c:v>4.3692338096657197</c:v>
                </c:pt>
                <c:pt idx="9379">
                  <c:v>-0.3351841915896287</c:v>
                </c:pt>
                <c:pt idx="9380">
                  <c:v>-1.8642129488390866</c:v>
                </c:pt>
                <c:pt idx="9381">
                  <c:v>0.77973808874931616</c:v>
                </c:pt>
                <c:pt idx="9382">
                  <c:v>-0.8285195320556461</c:v>
                </c:pt>
                <c:pt idx="9383">
                  <c:v>-1.5819612617754961</c:v>
                </c:pt>
                <c:pt idx="9384">
                  <c:v>-7.6462586799900292</c:v>
                </c:pt>
                <c:pt idx="9385">
                  <c:v>-0.18890267625657967</c:v>
                </c:pt>
                <c:pt idx="9386">
                  <c:v>-7.6462586799900292</c:v>
                </c:pt>
                <c:pt idx="9387">
                  <c:v>-7.6462586799900292</c:v>
                </c:pt>
                <c:pt idx="9388">
                  <c:v>-0.45296695491116601</c:v>
                </c:pt>
                <c:pt idx="9389">
                  <c:v>3.6525876025113882E-2</c:v>
                </c:pt>
                <c:pt idx="9390">
                  <c:v>1.1771947276191554</c:v>
                </c:pt>
                <c:pt idx="9391">
                  <c:v>1</c:v>
                </c:pt>
                <c:pt idx="9392">
                  <c:v>0.1699250014423121</c:v>
                </c:pt>
                <c:pt idx="9393">
                  <c:v>3.9772799234999168</c:v>
                </c:pt>
                <c:pt idx="9394">
                  <c:v>10.759610821875045</c:v>
                </c:pt>
                <c:pt idx="9395">
                  <c:v>1.0464243370913522</c:v>
                </c:pt>
                <c:pt idx="9396">
                  <c:v>-1.0489096004809466</c:v>
                </c:pt>
                <c:pt idx="9397">
                  <c:v>-10.229219383469125</c:v>
                </c:pt>
                <c:pt idx="9398">
                  <c:v>-1.3420515762321656E-2</c:v>
                </c:pt>
                <c:pt idx="9399">
                  <c:v>0.25811891541967696</c:v>
                </c:pt>
                <c:pt idx="9400">
                  <c:v>-0.80438187582584164</c:v>
                </c:pt>
                <c:pt idx="9401">
                  <c:v>0.44057259138598148</c:v>
                </c:pt>
                <c:pt idx="9402">
                  <c:v>-4.4394119358453395E-2</c:v>
                </c:pt>
                <c:pt idx="9403">
                  <c:v>7.6462586799900292</c:v>
                </c:pt>
                <c:pt idx="9404">
                  <c:v>9.3815429511845849</c:v>
                </c:pt>
                <c:pt idx="9405">
                  <c:v>-0.14017765804825974</c:v>
                </c:pt>
                <c:pt idx="9406">
                  <c:v>1.1671240394513558</c:v>
                </c:pt>
                <c:pt idx="9407">
                  <c:v>-6.7897995337255281</c:v>
                </c:pt>
                <c:pt idx="9408">
                  <c:v>1.4213859219700866E-2</c:v>
                </c:pt>
                <c:pt idx="9409">
                  <c:v>0.67182354520450793</c:v>
                </c:pt>
                <c:pt idx="9410">
                  <c:v>-7.6462586799900292</c:v>
                </c:pt>
                <c:pt idx="9411">
                  <c:v>0.31381544910004244</c:v>
                </c:pt>
                <c:pt idx="9412">
                  <c:v>3.8474147814635949E-2</c:v>
                </c:pt>
                <c:pt idx="9413">
                  <c:v>-1.7040151723649195</c:v>
                </c:pt>
                <c:pt idx="9414">
                  <c:v>3.9742774353383936</c:v>
                </c:pt>
                <c:pt idx="9415">
                  <c:v>0.86966813165231993</c:v>
                </c:pt>
                <c:pt idx="9416">
                  <c:v>-5.8251296237855801</c:v>
                </c:pt>
                <c:pt idx="9417">
                  <c:v>7.0624959257337645</c:v>
                </c:pt>
                <c:pt idx="9418">
                  <c:v>11.416797527606059</c:v>
                </c:pt>
                <c:pt idx="9419">
                  <c:v>5.5647846187835261</c:v>
                </c:pt>
                <c:pt idx="9420">
                  <c:v>6.7114195858537049E-2</c:v>
                </c:pt>
                <c:pt idx="9421">
                  <c:v>-0.43785721871049327</c:v>
                </c:pt>
                <c:pt idx="9422">
                  <c:v>11.89191024986467</c:v>
                </c:pt>
                <c:pt idx="9423">
                  <c:v>-12.502003002388932</c:v>
                </c:pt>
                <c:pt idx="9424">
                  <c:v>-0.81638045678677018</c:v>
                </c:pt>
                <c:pt idx="9425">
                  <c:v>1.0537010198332462</c:v>
                </c:pt>
                <c:pt idx="9426">
                  <c:v>-15.135722644329974</c:v>
                </c:pt>
                <c:pt idx="9427">
                  <c:v>0.56193982240585683</c:v>
                </c:pt>
                <c:pt idx="9428">
                  <c:v>-0.34200438215991147</c:v>
                </c:pt>
                <c:pt idx="9429">
                  <c:v>0.15869774601905823</c:v>
                </c:pt>
                <c:pt idx="9430">
                  <c:v>-0.75293356077935902</c:v>
                </c:pt>
                <c:pt idx="9431">
                  <c:v>0.61082656112066269</c:v>
                </c:pt>
                <c:pt idx="9432">
                  <c:v>-12.036288107616508</c:v>
                </c:pt>
                <c:pt idx="9433">
                  <c:v>-12.036288107616508</c:v>
                </c:pt>
                <c:pt idx="9434">
                  <c:v>0.64140176679642891</c:v>
                </c:pt>
                <c:pt idx="9435">
                  <c:v>5.0732489820306395</c:v>
                </c:pt>
                <c:pt idx="9436">
                  <c:v>0.18844508941311033</c:v>
                </c:pt>
                <c:pt idx="9437">
                  <c:v>-6.1400544664143422E-2</c:v>
                </c:pt>
                <c:pt idx="9438">
                  <c:v>-0.80735492205760429</c:v>
                </c:pt>
                <c:pt idx="9439">
                  <c:v>-1.37851162325373</c:v>
                </c:pt>
                <c:pt idx="9440">
                  <c:v>-5.0874628412503391</c:v>
                </c:pt>
                <c:pt idx="9441">
                  <c:v>-0.15432814639129366</c:v>
                </c:pt>
                <c:pt idx="9442">
                  <c:v>-3.8474147814635831E-2</c:v>
                </c:pt>
                <c:pt idx="9443">
                  <c:v>0.68072148352658701</c:v>
                </c:pt>
                <c:pt idx="9444">
                  <c:v>-0.76433300115322389</c:v>
                </c:pt>
                <c:pt idx="9445">
                  <c:v>-0.26568398424774337</c:v>
                </c:pt>
                <c:pt idx="9446">
                  <c:v>-6.7114195858537076E-2</c:v>
                </c:pt>
                <c:pt idx="9447">
                  <c:v>0.23132554610645581</c:v>
                </c:pt>
                <c:pt idx="9448">
                  <c:v>-0.99999999999999967</c:v>
                </c:pt>
                <c:pt idx="9449">
                  <c:v>1.5754081940079074</c:v>
                </c:pt>
                <c:pt idx="9450">
                  <c:v>0.73662213623317407</c:v>
                </c:pt>
                <c:pt idx="9451">
                  <c:v>-8.3837042924740537</c:v>
                </c:pt>
                <c:pt idx="9452">
                  <c:v>-0.43014439166905238</c:v>
                </c:pt>
                <c:pt idx="9453">
                  <c:v>1.1909044442614418</c:v>
                </c:pt>
                <c:pt idx="9454">
                  <c:v>9.0135174328943968E-2</c:v>
                </c:pt>
                <c:pt idx="9455">
                  <c:v>-0.47643804394298717</c:v>
                </c:pt>
                <c:pt idx="9456">
                  <c:v>0.50250034052918358</c:v>
                </c:pt>
                <c:pt idx="9457">
                  <c:v>4.5803689613125059E-2</c:v>
                </c:pt>
                <c:pt idx="9458">
                  <c:v>9.3815429511845849</c:v>
                </c:pt>
                <c:pt idx="9459">
                  <c:v>-8.4064264788474299E-2</c:v>
                </c:pt>
                <c:pt idx="9460">
                  <c:v>0.13750352374993502</c:v>
                </c:pt>
                <c:pt idx="9461">
                  <c:v>7.0660891904577738</c:v>
                </c:pt>
                <c:pt idx="9462">
                  <c:v>0.29529296838389557</c:v>
                </c:pt>
                <c:pt idx="9463">
                  <c:v>0.70636844778366048</c:v>
                </c:pt>
                <c:pt idx="9464">
                  <c:v>0.24792751344358552</c:v>
                </c:pt>
                <c:pt idx="9465">
                  <c:v>0.85789082950516315</c:v>
                </c:pt>
                <c:pt idx="9466">
                  <c:v>0.9004196738883643</c:v>
                </c:pt>
                <c:pt idx="9467">
                  <c:v>0.30610312772567977</c:v>
                </c:pt>
                <c:pt idx="9468">
                  <c:v>0.43440282414577491</c:v>
                </c:pt>
                <c:pt idx="9469">
                  <c:v>0.64981364507112405</c:v>
                </c:pt>
                <c:pt idx="9470">
                  <c:v>-10.703038388986418</c:v>
                </c:pt>
                <c:pt idx="9471">
                  <c:v>1.4918530963296743</c:v>
                </c:pt>
                <c:pt idx="9472">
                  <c:v>-11.229219383469125</c:v>
                </c:pt>
                <c:pt idx="9473">
                  <c:v>5.5709432586287494E-2</c:v>
                </c:pt>
                <c:pt idx="9474">
                  <c:v>-0.18947779886371266</c:v>
                </c:pt>
                <c:pt idx="9475">
                  <c:v>-2.4349861415749068E-2</c:v>
                </c:pt>
                <c:pt idx="9476">
                  <c:v>-0.25951992165755666</c:v>
                </c:pt>
                <c:pt idx="9477">
                  <c:v>1.125175790767037</c:v>
                </c:pt>
                <c:pt idx="9478">
                  <c:v>10.966265102877133</c:v>
                </c:pt>
                <c:pt idx="9479">
                  <c:v>0.22377497538656685</c:v>
                </c:pt>
                <c:pt idx="9480">
                  <c:v>-0.26224841015056122</c:v>
                </c:pt>
                <c:pt idx="9481">
                  <c:v>4.3068721891886243E-2</c:v>
                </c:pt>
                <c:pt idx="9482">
                  <c:v>9.7098688105081293E-2</c:v>
                </c:pt>
                <c:pt idx="9483">
                  <c:v>3.2034265038149176E-16</c:v>
                </c:pt>
                <c:pt idx="9484">
                  <c:v>-0.23418884880029467</c:v>
                </c:pt>
                <c:pt idx="9485">
                  <c:v>-0.21790503034413392</c:v>
                </c:pt>
                <c:pt idx="9486">
                  <c:v>1.1255308820838588</c:v>
                </c:pt>
                <c:pt idx="9487">
                  <c:v>0.81816167701418696</c:v>
                </c:pt>
                <c:pt idx="9488">
                  <c:v>0.10691520391651189</c:v>
                </c:pt>
                <c:pt idx="9489">
                  <c:v>-0.417726586806484</c:v>
                </c:pt>
                <c:pt idx="9490">
                  <c:v>11.840384550711667</c:v>
                </c:pt>
                <c:pt idx="9491">
                  <c:v>1.9986890548476528</c:v>
                </c:pt>
                <c:pt idx="9492">
                  <c:v>-0.80023048762422255</c:v>
                </c:pt>
                <c:pt idx="9493">
                  <c:v>-1.4594316186372973</c:v>
                </c:pt>
                <c:pt idx="9494">
                  <c:v>-2.1375035237499351</c:v>
                </c:pt>
                <c:pt idx="9495">
                  <c:v>1.0412226627265133</c:v>
                </c:pt>
                <c:pt idx="9496">
                  <c:v>-0.5925756848310314</c:v>
                </c:pt>
                <c:pt idx="9497">
                  <c:v>6.2464086946653646E-2</c:v>
                </c:pt>
                <c:pt idx="9498">
                  <c:v>0.6374299206152918</c:v>
                </c:pt>
                <c:pt idx="9499">
                  <c:v>3.6836768180371231E-2</c:v>
                </c:pt>
                <c:pt idx="9500">
                  <c:v>8.0588936890535692</c:v>
                </c:pt>
                <c:pt idx="9501">
                  <c:v>-13.628825226704336</c:v>
                </c:pt>
                <c:pt idx="9502">
                  <c:v>2.0365258760251139</c:v>
                </c:pt>
                <c:pt idx="9503">
                  <c:v>-7.6350886130114703E-2</c:v>
                </c:pt>
                <c:pt idx="9504">
                  <c:v>-1.2684888359259019</c:v>
                </c:pt>
                <c:pt idx="9505">
                  <c:v>-6.0372617979481659E-2</c:v>
                </c:pt>
                <c:pt idx="9506">
                  <c:v>7.53367268540742E-3</c:v>
                </c:pt>
                <c:pt idx="9507">
                  <c:v>1.84799690655495</c:v>
                </c:pt>
                <c:pt idx="9508">
                  <c:v>1.2972163413906086</c:v>
                </c:pt>
                <c:pt idx="9509">
                  <c:v>0.12029423371771204</c:v>
                </c:pt>
                <c:pt idx="9510">
                  <c:v>0</c:v>
                </c:pt>
                <c:pt idx="9511">
                  <c:v>0.1926450779423961</c:v>
                </c:pt>
                <c:pt idx="9512">
                  <c:v>-0.39854937649027472</c:v>
                </c:pt>
                <c:pt idx="9513">
                  <c:v>0</c:v>
                </c:pt>
                <c:pt idx="9514">
                  <c:v>2.6288167903105841</c:v>
                </c:pt>
                <c:pt idx="9515">
                  <c:v>-12.953772068526765</c:v>
                </c:pt>
                <c:pt idx="9516">
                  <c:v>9.9667457608995313</c:v>
                </c:pt>
                <c:pt idx="9517">
                  <c:v>11.307011018304401</c:v>
                </c:pt>
                <c:pt idx="9518">
                  <c:v>-1.3207263496776094</c:v>
                </c:pt>
                <c:pt idx="9519">
                  <c:v>-0.99879825479024698</c:v>
                </c:pt>
                <c:pt idx="9520">
                  <c:v>3.7668299229192868E-3</c:v>
                </c:pt>
                <c:pt idx="9521">
                  <c:v>-0.10555915997713286</c:v>
                </c:pt>
                <c:pt idx="9522">
                  <c:v>7.7369655941662057</c:v>
                </c:pt>
                <c:pt idx="9523">
                  <c:v>-0.73876783680019165</c:v>
                </c:pt>
                <c:pt idx="9524">
                  <c:v>-0.19010288337994247</c:v>
                </c:pt>
                <c:pt idx="9525">
                  <c:v>-7.0660891904577721</c:v>
                </c:pt>
                <c:pt idx="9526">
                  <c:v>0.88452278258006389</c:v>
                </c:pt>
                <c:pt idx="9527">
                  <c:v>0.24355703133449036</c:v>
                </c:pt>
                <c:pt idx="9528">
                  <c:v>-2.5443205162238107</c:v>
                </c:pt>
                <c:pt idx="9529">
                  <c:v>4.5077177085633209E-4</c:v>
                </c:pt>
                <c:pt idx="9530">
                  <c:v>-0.72747414518890852</c:v>
                </c:pt>
                <c:pt idx="9531">
                  <c:v>-0.28950661719498483</c:v>
                </c:pt>
                <c:pt idx="9532">
                  <c:v>3.6245298561387491</c:v>
                </c:pt>
                <c:pt idx="9533">
                  <c:v>0.2954558835261713</c:v>
                </c:pt>
                <c:pt idx="9534">
                  <c:v>0.40494868165526005</c:v>
                </c:pt>
                <c:pt idx="9535">
                  <c:v>0.65141415005099268</c:v>
                </c:pt>
                <c:pt idx="9536">
                  <c:v>0.3312059084753729</c:v>
                </c:pt>
                <c:pt idx="9537">
                  <c:v>-1.2461605872693977</c:v>
                </c:pt>
                <c:pt idx="9538">
                  <c:v>8.6462586799900301</c:v>
                </c:pt>
                <c:pt idx="9539">
                  <c:v>-1.4147379052499633</c:v>
                </c:pt>
                <c:pt idx="9540">
                  <c:v>-10.059795091795101</c:v>
                </c:pt>
                <c:pt idx="9541">
                  <c:v>3.9723322505447616</c:v>
                </c:pt>
                <c:pt idx="9542">
                  <c:v>-3.8324392423938853</c:v>
                </c:pt>
                <c:pt idx="9543">
                  <c:v>8.8672787397096631</c:v>
                </c:pt>
                <c:pt idx="9544">
                  <c:v>-10.147204924942228</c:v>
                </c:pt>
                <c:pt idx="9545">
                  <c:v>-10.059795091795101</c:v>
                </c:pt>
                <c:pt idx="9546">
                  <c:v>5.3756637944730388</c:v>
                </c:pt>
                <c:pt idx="9547">
                  <c:v>6.0732489820306386</c:v>
                </c:pt>
                <c:pt idx="9548">
                  <c:v>-5.5647846187835261</c:v>
                </c:pt>
                <c:pt idx="9549">
                  <c:v>-10.059795091795101</c:v>
                </c:pt>
                <c:pt idx="9550">
                  <c:v>8.6462586799900301</c:v>
                </c:pt>
                <c:pt idx="9551">
                  <c:v>0.72121898713444399</c:v>
                </c:pt>
                <c:pt idx="9552">
                  <c:v>-2.410933100946107</c:v>
                </c:pt>
                <c:pt idx="9553">
                  <c:v>-9.3815429511845849</c:v>
                </c:pt>
                <c:pt idx="9554">
                  <c:v>-5.3457748368417297</c:v>
                </c:pt>
                <c:pt idx="9555">
                  <c:v>-7.6486571760385464</c:v>
                </c:pt>
                <c:pt idx="9556">
                  <c:v>0.56390088519332626</c:v>
                </c:pt>
                <c:pt idx="9557">
                  <c:v>3.1884061019786004E-2</c:v>
                </c:pt>
                <c:pt idx="9558">
                  <c:v>0.15728079219008928</c:v>
                </c:pt>
                <c:pt idx="9559">
                  <c:v>0</c:v>
                </c:pt>
                <c:pt idx="9560">
                  <c:v>11.306821202497154</c:v>
                </c:pt>
                <c:pt idx="9561">
                  <c:v>0.18033181650354416</c:v>
                </c:pt>
                <c:pt idx="9562">
                  <c:v>12.146356530303908</c:v>
                </c:pt>
                <c:pt idx="9563">
                  <c:v>-5.9228321394775394</c:v>
                </c:pt>
                <c:pt idx="9564">
                  <c:v>-0.8353692982272003</c:v>
                </c:pt>
                <c:pt idx="9565">
                  <c:v>-15.221285017810475</c:v>
                </c:pt>
                <c:pt idx="9566">
                  <c:v>-0.68280982411930069</c:v>
                </c:pt>
                <c:pt idx="9567">
                  <c:v>-12.773207904847887</c:v>
                </c:pt>
                <c:pt idx="9568">
                  <c:v>0.72210539578757638</c:v>
                </c:pt>
                <c:pt idx="9569">
                  <c:v>1.1689240334975659</c:v>
                </c:pt>
                <c:pt idx="9570">
                  <c:v>-0.34746318699449991</c:v>
                </c:pt>
                <c:pt idx="9571">
                  <c:v>-2.0995356735509145</c:v>
                </c:pt>
                <c:pt idx="9572">
                  <c:v>-0.46959969664367202</c:v>
                </c:pt>
                <c:pt idx="9573">
                  <c:v>-1.4541319539044408</c:v>
                </c:pt>
                <c:pt idx="9574">
                  <c:v>0.68480408148657446</c:v>
                </c:pt>
                <c:pt idx="9575">
                  <c:v>0.20871748443937169</c:v>
                </c:pt>
                <c:pt idx="9576">
                  <c:v>9.7604427459966399</c:v>
                </c:pt>
                <c:pt idx="9577">
                  <c:v>-0.6190243367947893</c:v>
                </c:pt>
                <c:pt idx="9578">
                  <c:v>0.3693514254686745</c:v>
                </c:pt>
                <c:pt idx="9579">
                  <c:v>-13.297298428378648</c:v>
                </c:pt>
                <c:pt idx="9580">
                  <c:v>0.66721251547625149</c:v>
                </c:pt>
                <c:pt idx="9581">
                  <c:v>-1.0840642647884746</c:v>
                </c:pt>
                <c:pt idx="9582">
                  <c:v>-2.3987968582716328</c:v>
                </c:pt>
                <c:pt idx="9583">
                  <c:v>-11.759472121202833</c:v>
                </c:pt>
                <c:pt idx="9584">
                  <c:v>0.70999854656593675</c:v>
                </c:pt>
                <c:pt idx="9585">
                  <c:v>0.81444434684392353</c:v>
                </c:pt>
                <c:pt idx="9586">
                  <c:v>-2.9532835010929692</c:v>
                </c:pt>
                <c:pt idx="9587">
                  <c:v>1.278896791652762</c:v>
                </c:pt>
                <c:pt idx="9588">
                  <c:v>-0.34103691783506696</c:v>
                </c:pt>
                <c:pt idx="9589">
                  <c:v>-9.7813597135246599</c:v>
                </c:pt>
                <c:pt idx="9590">
                  <c:v>-8.0624959257337636</c:v>
                </c:pt>
                <c:pt idx="9591">
                  <c:v>-8.0624959257337636</c:v>
                </c:pt>
                <c:pt idx="9592">
                  <c:v>8.0606959316875546</c:v>
                </c:pt>
                <c:pt idx="9593">
                  <c:v>-8.5183253076908656</c:v>
                </c:pt>
                <c:pt idx="9594">
                  <c:v>-10.644457187509261</c:v>
                </c:pt>
                <c:pt idx="9595">
                  <c:v>1.8139880143900511</c:v>
                </c:pt>
                <c:pt idx="9596">
                  <c:v>3.8724684310875501</c:v>
                </c:pt>
                <c:pt idx="9597">
                  <c:v>-0.84655493238104385</c:v>
                </c:pt>
                <c:pt idx="9598">
                  <c:v>12.268542000300124</c:v>
                </c:pt>
                <c:pt idx="9599">
                  <c:v>9.9535673550914375E-2</c:v>
                </c:pt>
                <c:pt idx="9600">
                  <c:v>1.0719498418790148</c:v>
                </c:pt>
                <c:pt idx="9601">
                  <c:v>1.0630097975258004</c:v>
                </c:pt>
                <c:pt idx="9602">
                  <c:v>0.5842413334775024</c:v>
                </c:pt>
                <c:pt idx="9603">
                  <c:v>-0.27783450569162221</c:v>
                </c:pt>
                <c:pt idx="9604">
                  <c:v>0.13609257494222754</c:v>
                </c:pt>
                <c:pt idx="9605">
                  <c:v>1.4746585369186278E-2</c:v>
                </c:pt>
                <c:pt idx="9606">
                  <c:v>1.9656899363973108</c:v>
                </c:pt>
                <c:pt idx="9607">
                  <c:v>-0.74975599040866336</c:v>
                </c:pt>
                <c:pt idx="9608">
                  <c:v>-15.081275374083031</c:v>
                </c:pt>
                <c:pt idx="9609">
                  <c:v>-1.7536194921002572</c:v>
                </c:pt>
                <c:pt idx="9610">
                  <c:v>-8.3837042924740537</c:v>
                </c:pt>
                <c:pt idx="9611">
                  <c:v>-0.33014860169233068</c:v>
                </c:pt>
                <c:pt idx="9612">
                  <c:v>-3.1044205349951839</c:v>
                </c:pt>
                <c:pt idx="9613">
                  <c:v>0.32192809488736263</c:v>
                </c:pt>
                <c:pt idx="9614">
                  <c:v>0.62041133672544613</c:v>
                </c:pt>
                <c:pt idx="9615">
                  <c:v>0.86673346913653571</c:v>
                </c:pt>
                <c:pt idx="9616">
                  <c:v>-9.9667457608995313</c:v>
                </c:pt>
                <c:pt idx="9617">
                  <c:v>-2.2215911466472096</c:v>
                </c:pt>
                <c:pt idx="9618">
                  <c:v>0.63775911514972394</c:v>
                </c:pt>
                <c:pt idx="9619">
                  <c:v>-0.79040485312766651</c:v>
                </c:pt>
                <c:pt idx="9620">
                  <c:v>-5.5661662967266413E-2</c:v>
                </c:pt>
                <c:pt idx="9621">
                  <c:v>0.2954558835261713</c:v>
                </c:pt>
                <c:pt idx="9622">
                  <c:v>0</c:v>
                </c:pt>
                <c:pt idx="9623">
                  <c:v>-1.272332150415884</c:v>
                </c:pt>
                <c:pt idx="9624">
                  <c:v>2.1681227588083267</c:v>
                </c:pt>
                <c:pt idx="9625">
                  <c:v>-11.103506382011545</c:v>
                </c:pt>
                <c:pt idx="9626">
                  <c:v>-2.8744691179161412</c:v>
                </c:pt>
                <c:pt idx="9627">
                  <c:v>6.6486571760385464</c:v>
                </c:pt>
                <c:pt idx="9628">
                  <c:v>-0.31520223169904887</c:v>
                </c:pt>
                <c:pt idx="9629">
                  <c:v>0.49410907027004258</c:v>
                </c:pt>
                <c:pt idx="9630">
                  <c:v>0.40998427155255851</c:v>
                </c:pt>
                <c:pt idx="9631">
                  <c:v>-1.9989186545096083</c:v>
                </c:pt>
                <c:pt idx="9632">
                  <c:v>1.3325753390868709</c:v>
                </c:pt>
                <c:pt idx="9633">
                  <c:v>7.6131069215970792E-2</c:v>
                </c:pt>
                <c:pt idx="9634">
                  <c:v>-15.28772440195803</c:v>
                </c:pt>
                <c:pt idx="9635">
                  <c:v>7.0660891904577738</c:v>
                </c:pt>
                <c:pt idx="9636">
                  <c:v>-0.41343539468234242</c:v>
                </c:pt>
                <c:pt idx="9637">
                  <c:v>-0.37851162325372989</c:v>
                </c:pt>
                <c:pt idx="9638">
                  <c:v>0.38142910663602381</c:v>
                </c:pt>
                <c:pt idx="9639">
                  <c:v>0.19930880822340669</c:v>
                </c:pt>
                <c:pt idx="9640">
                  <c:v>0.32598631146171608</c:v>
                </c:pt>
                <c:pt idx="9641">
                  <c:v>3.8994131615863806E-2</c:v>
                </c:pt>
                <c:pt idx="9642">
                  <c:v>7.0660891904577738</c:v>
                </c:pt>
                <c:pt idx="9643">
                  <c:v>0.58496250072115596</c:v>
                </c:pt>
                <c:pt idx="9644">
                  <c:v>4.122266272651319E-2</c:v>
                </c:pt>
                <c:pt idx="9645">
                  <c:v>1.7130275395094507</c:v>
                </c:pt>
                <c:pt idx="9646">
                  <c:v>1.7130275395094507</c:v>
                </c:pt>
                <c:pt idx="9647">
                  <c:v>0.25633975325978581</c:v>
                </c:pt>
                <c:pt idx="9648">
                  <c:v>0.35679235824289035</c:v>
                </c:pt>
                <c:pt idx="9649">
                  <c:v>1.042366030805524</c:v>
                </c:pt>
                <c:pt idx="9650">
                  <c:v>0.19264507794239583</c:v>
                </c:pt>
                <c:pt idx="9651">
                  <c:v>0.14438990933517465</c:v>
                </c:pt>
                <c:pt idx="9652">
                  <c:v>-1.6020360140800978</c:v>
                </c:pt>
                <c:pt idx="9653">
                  <c:v>-0.49635638732850085</c:v>
                </c:pt>
                <c:pt idx="9654">
                  <c:v>-0.14900994913306645</c:v>
                </c:pt>
                <c:pt idx="9655">
                  <c:v>-9.0597950917951025</c:v>
                </c:pt>
                <c:pt idx="9656">
                  <c:v>0.57031572475675496</c:v>
                </c:pt>
                <c:pt idx="9657">
                  <c:v>1.8479969065549497</c:v>
                </c:pt>
                <c:pt idx="9658">
                  <c:v>0.59337474053735606</c:v>
                </c:pt>
                <c:pt idx="9659">
                  <c:v>0.1094784767984928</c:v>
                </c:pt>
                <c:pt idx="9660">
                  <c:v>0.96829114027266205</c:v>
                </c:pt>
                <c:pt idx="9661">
                  <c:v>0.75829410360671823</c:v>
                </c:pt>
                <c:pt idx="9662">
                  <c:v>18.682319122104516</c:v>
                </c:pt>
                <c:pt idx="9663">
                  <c:v>9.4043489915137987E-2</c:v>
                </c:pt>
                <c:pt idx="9664">
                  <c:v>-0.3779405577718562</c:v>
                </c:pt>
                <c:pt idx="9665">
                  <c:v>0.6260923766810107</c:v>
                </c:pt>
                <c:pt idx="9666">
                  <c:v>-0.1850692070019905</c:v>
                </c:pt>
                <c:pt idx="9667">
                  <c:v>-0.12478162471002567</c:v>
                </c:pt>
                <c:pt idx="9668">
                  <c:v>0.14274017211608214</c:v>
                </c:pt>
                <c:pt idx="9669">
                  <c:v>10.307200809140809</c:v>
                </c:pt>
                <c:pt idx="9670">
                  <c:v>0.13750352374993502</c:v>
                </c:pt>
                <c:pt idx="9671">
                  <c:v>2.9146345659516511E-2</c:v>
                </c:pt>
                <c:pt idx="9672">
                  <c:v>10.307580315927396</c:v>
                </c:pt>
                <c:pt idx="9673">
                  <c:v>-5.0874628412503391</c:v>
                </c:pt>
                <c:pt idx="9674">
                  <c:v>-0.26983958373890832</c:v>
                </c:pt>
                <c:pt idx="9675">
                  <c:v>-3.1916200725416317</c:v>
                </c:pt>
                <c:pt idx="9676">
                  <c:v>5.3588648372780642E-2</c:v>
                </c:pt>
                <c:pt idx="9677">
                  <c:v>-1.2338304974307479</c:v>
                </c:pt>
                <c:pt idx="9678">
                  <c:v>-0.83007499855768763</c:v>
                </c:pt>
                <c:pt idx="9679">
                  <c:v>-3.316686393519945E-2</c:v>
                </c:pt>
                <c:pt idx="9680">
                  <c:v>2.0464102559715532E-2</c:v>
                </c:pt>
                <c:pt idx="9681">
                  <c:v>1.2016338611696504</c:v>
                </c:pt>
                <c:pt idx="9682">
                  <c:v>-0.75153406705365877</c:v>
                </c:pt>
                <c:pt idx="9683">
                  <c:v>-8.3837042924740537</c:v>
                </c:pt>
                <c:pt idx="9684">
                  <c:v>10.059795091795101</c:v>
                </c:pt>
                <c:pt idx="9685">
                  <c:v>-0.43609911480667335</c:v>
                </c:pt>
                <c:pt idx="9686">
                  <c:v>-3.2232507223721986E-2</c:v>
                </c:pt>
                <c:pt idx="9687">
                  <c:v>-9.5189809291704002</c:v>
                </c:pt>
                <c:pt idx="9688">
                  <c:v>8.8683081332894673</c:v>
                </c:pt>
                <c:pt idx="9689">
                  <c:v>7.6462586799900292</c:v>
                </c:pt>
                <c:pt idx="9690">
                  <c:v>12.702894141119387</c:v>
                </c:pt>
                <c:pt idx="9691">
                  <c:v>0.27417496343899417</c:v>
                </c:pt>
                <c:pt idx="9692">
                  <c:v>-13.22886878320403</c:v>
                </c:pt>
                <c:pt idx="9693">
                  <c:v>0.90378468474069684</c:v>
                </c:pt>
                <c:pt idx="9694">
                  <c:v>0.84735620707028236</c:v>
                </c:pt>
                <c:pt idx="9695">
                  <c:v>-1.5801615144573351</c:v>
                </c:pt>
                <c:pt idx="9696">
                  <c:v>-3.1144141862183559</c:v>
                </c:pt>
                <c:pt idx="9697">
                  <c:v>8.6450579349844769</c:v>
                </c:pt>
                <c:pt idx="9698">
                  <c:v>7.6462586799900292</c:v>
                </c:pt>
                <c:pt idx="9699">
                  <c:v>-7.4000581443776414E-2</c:v>
                </c:pt>
                <c:pt idx="9700">
                  <c:v>0.43365317744619081</c:v>
                </c:pt>
                <c:pt idx="9701">
                  <c:v>0</c:v>
                </c:pt>
                <c:pt idx="9702">
                  <c:v>0.34792330342030681</c:v>
                </c:pt>
                <c:pt idx="9703">
                  <c:v>0.19238779839808695</c:v>
                </c:pt>
                <c:pt idx="9704">
                  <c:v>-0.18762700317577172</c:v>
                </c:pt>
                <c:pt idx="9705">
                  <c:v>-6.0732489820306386</c:v>
                </c:pt>
                <c:pt idx="9706">
                  <c:v>-9.3822637581148367</c:v>
                </c:pt>
                <c:pt idx="9707">
                  <c:v>3.1684830272684055</c:v>
                </c:pt>
                <c:pt idx="9708">
                  <c:v>9.6444571875092606</c:v>
                </c:pt>
                <c:pt idx="9709">
                  <c:v>-9.0597950917951025</c:v>
                </c:pt>
                <c:pt idx="9710">
                  <c:v>0.1142571792576802</c:v>
                </c:pt>
                <c:pt idx="9711">
                  <c:v>1.3838064681715565</c:v>
                </c:pt>
                <c:pt idx="9712">
                  <c:v>-5.3111336459562418E-2</c:v>
                </c:pt>
                <c:pt idx="9713">
                  <c:v>-0.39665896996398908</c:v>
                </c:pt>
                <c:pt idx="9714">
                  <c:v>3.5169935770451612</c:v>
                </c:pt>
                <c:pt idx="9715">
                  <c:v>1.5849625007211563</c:v>
                </c:pt>
                <c:pt idx="9716">
                  <c:v>0.23029761942179419</c:v>
                </c:pt>
                <c:pt idx="9717">
                  <c:v>1.3939142077130897</c:v>
                </c:pt>
                <c:pt idx="9718">
                  <c:v>-8.0606959316875546</c:v>
                </c:pt>
                <c:pt idx="9719">
                  <c:v>-4.0357737616141164E-2</c:v>
                </c:pt>
                <c:pt idx="9720">
                  <c:v>0.69187770463766818</c:v>
                </c:pt>
                <c:pt idx="9721">
                  <c:v>6.2034278494184206E-2</c:v>
                </c:pt>
                <c:pt idx="9722">
                  <c:v>3.9223206361781249</c:v>
                </c:pt>
                <c:pt idx="9723">
                  <c:v>0.19744606420621716</c:v>
                </c:pt>
                <c:pt idx="9724">
                  <c:v>-1.5072506416398685</c:v>
                </c:pt>
                <c:pt idx="9725">
                  <c:v>-0.82739495679222408</c:v>
                </c:pt>
                <c:pt idx="9726">
                  <c:v>2.2461252708096002</c:v>
                </c:pt>
                <c:pt idx="9727">
                  <c:v>-0.73360658207629126</c:v>
                </c:pt>
                <c:pt idx="9728">
                  <c:v>-10.583082767502933</c:v>
                </c:pt>
                <c:pt idx="9729">
                  <c:v>-0.14936472475046697</c:v>
                </c:pt>
                <c:pt idx="9730">
                  <c:v>-7.6486571760385464</c:v>
                </c:pt>
                <c:pt idx="9731">
                  <c:v>-0.64244799538191655</c:v>
                </c:pt>
                <c:pt idx="9732">
                  <c:v>-7.6486571760385464</c:v>
                </c:pt>
                <c:pt idx="9733">
                  <c:v>0.1836409945593401</c:v>
                </c:pt>
                <c:pt idx="9734">
                  <c:v>0.80735492205760429</c:v>
                </c:pt>
                <c:pt idx="9735">
                  <c:v>0.25276607037996668</c:v>
                </c:pt>
                <c:pt idx="9736">
                  <c:v>0.44488961735908811</c:v>
                </c:pt>
                <c:pt idx="9737">
                  <c:v>0.26825211510481306</c:v>
                </c:pt>
                <c:pt idx="9738">
                  <c:v>0.46234321405720069</c:v>
                </c:pt>
                <c:pt idx="9739">
                  <c:v>-9.6450579349844787</c:v>
                </c:pt>
                <c:pt idx="9740">
                  <c:v>-2.6740449371786585</c:v>
                </c:pt>
                <c:pt idx="9741">
                  <c:v>0.29319637634404616</c:v>
                </c:pt>
                <c:pt idx="9742">
                  <c:v>-10.759610821875045</c:v>
                </c:pt>
                <c:pt idx="9743">
                  <c:v>0.73696559416620644</c:v>
                </c:pt>
                <c:pt idx="9744">
                  <c:v>12.248718247933585</c:v>
                </c:pt>
                <c:pt idx="9745">
                  <c:v>9.0606959316875546</c:v>
                </c:pt>
                <c:pt idx="9746">
                  <c:v>1.0696341878370526</c:v>
                </c:pt>
                <c:pt idx="9747">
                  <c:v>9.4545636507000055E-2</c:v>
                </c:pt>
                <c:pt idx="9748">
                  <c:v>1.2081081953302006</c:v>
                </c:pt>
                <c:pt idx="9749">
                  <c:v>1.0911478880581953</c:v>
                </c:pt>
                <c:pt idx="9750">
                  <c:v>-0.65207669657969303</c:v>
                </c:pt>
                <c:pt idx="9751">
                  <c:v>-9.8180393938903418E-2</c:v>
                </c:pt>
                <c:pt idx="9752">
                  <c:v>-0.74586199465460234</c:v>
                </c:pt>
                <c:pt idx="9753">
                  <c:v>-1.9012218455218268</c:v>
                </c:pt>
                <c:pt idx="9754">
                  <c:v>7.0660891904577738</c:v>
                </c:pt>
                <c:pt idx="9755">
                  <c:v>7.3462161941021481E-2</c:v>
                </c:pt>
                <c:pt idx="9756">
                  <c:v>0.38014270883265788</c:v>
                </c:pt>
                <c:pt idx="9757">
                  <c:v>0.72514015876941684</c:v>
                </c:pt>
                <c:pt idx="9758">
                  <c:v>0.16210549698301299</c:v>
                </c:pt>
                <c:pt idx="9759">
                  <c:v>-1.0110551885089958</c:v>
                </c:pt>
                <c:pt idx="9760">
                  <c:v>-0.86249647625006476</c:v>
                </c:pt>
                <c:pt idx="9761">
                  <c:v>1.6438561897747244</c:v>
                </c:pt>
                <c:pt idx="9762">
                  <c:v>-0.13714513471793671</c:v>
                </c:pt>
                <c:pt idx="9763">
                  <c:v>5.2151282051106786E-2</c:v>
                </c:pt>
                <c:pt idx="9764">
                  <c:v>2.6129768768907526</c:v>
                </c:pt>
                <c:pt idx="9765">
                  <c:v>-0.23739458467569438</c:v>
                </c:pt>
                <c:pt idx="9766">
                  <c:v>-0.17584983539941759</c:v>
                </c:pt>
                <c:pt idx="9767">
                  <c:v>6.4130337419715258E-2</c:v>
                </c:pt>
                <c:pt idx="9768">
                  <c:v>-0.24997825300834742</c:v>
                </c:pt>
                <c:pt idx="9769">
                  <c:v>-0.15375606454880061</c:v>
                </c:pt>
                <c:pt idx="9770">
                  <c:v>-7.4000581443776928E-2</c:v>
                </c:pt>
                <c:pt idx="9771">
                  <c:v>-3.5134092396961218</c:v>
                </c:pt>
                <c:pt idx="9772">
                  <c:v>0.30485458152842093</c:v>
                </c:pt>
                <c:pt idx="9773">
                  <c:v>0.11247472925841266</c:v>
                </c:pt>
                <c:pt idx="9774">
                  <c:v>-0.45858521495160082</c:v>
                </c:pt>
                <c:pt idx="9775">
                  <c:v>1.1375035237499351</c:v>
                </c:pt>
                <c:pt idx="9776">
                  <c:v>-11.188382790570113</c:v>
                </c:pt>
                <c:pt idx="9777">
                  <c:v>0.26514206879578528</c:v>
                </c:pt>
                <c:pt idx="9778">
                  <c:v>3.4103374867721255E-2</c:v>
                </c:pt>
                <c:pt idx="9779">
                  <c:v>-2.3251027681362689E-2</c:v>
                </c:pt>
                <c:pt idx="9780">
                  <c:v>-1.105518850899579E-2</c:v>
                </c:pt>
                <c:pt idx="9781">
                  <c:v>7.6580700489944258</c:v>
                </c:pt>
                <c:pt idx="9782">
                  <c:v>10.582769240382088</c:v>
                </c:pt>
                <c:pt idx="9783">
                  <c:v>-1.1671240394513556</c:v>
                </c:pt>
                <c:pt idx="9784">
                  <c:v>-0.20150505486262446</c:v>
                </c:pt>
                <c:pt idx="9785">
                  <c:v>0.10092890885078057</c:v>
                </c:pt>
                <c:pt idx="9786">
                  <c:v>2.9971174914668786</c:v>
                </c:pt>
                <c:pt idx="9787">
                  <c:v>12.059006395201113</c:v>
                </c:pt>
                <c:pt idx="9788">
                  <c:v>9.3822637581148385</c:v>
                </c:pt>
                <c:pt idx="9789">
                  <c:v>-10.759610821875045</c:v>
                </c:pt>
                <c:pt idx="9790">
                  <c:v>-0.83201953167244225</c:v>
                </c:pt>
                <c:pt idx="9791">
                  <c:v>0.16505924627049651</c:v>
                </c:pt>
                <c:pt idx="9792">
                  <c:v>16.024685187172828</c:v>
                </c:pt>
                <c:pt idx="9793">
                  <c:v>-1.5849625007211563</c:v>
                </c:pt>
                <c:pt idx="9794">
                  <c:v>-0.49565595948712821</c:v>
                </c:pt>
                <c:pt idx="9795">
                  <c:v>-1.9682911402726619</c:v>
                </c:pt>
                <c:pt idx="9796">
                  <c:v>-0.45567948377618983</c:v>
                </c:pt>
                <c:pt idx="9797">
                  <c:v>-4.4394119358453561E-2</c:v>
                </c:pt>
                <c:pt idx="9798">
                  <c:v>-1.4739311883324124</c:v>
                </c:pt>
                <c:pt idx="9799">
                  <c:v>1.0492649878557916</c:v>
                </c:pt>
                <c:pt idx="9800">
                  <c:v>0.39231742277876008</c:v>
                </c:pt>
                <c:pt idx="9801">
                  <c:v>-0.70043971814109218</c:v>
                </c:pt>
                <c:pt idx="9802">
                  <c:v>0.14059833017280038</c:v>
                </c:pt>
                <c:pt idx="9803">
                  <c:v>0.24236083756904395</c:v>
                </c:pt>
                <c:pt idx="9804">
                  <c:v>-3.2435660135344095</c:v>
                </c:pt>
                <c:pt idx="9805">
                  <c:v>0.88803156835720287</c:v>
                </c:pt>
                <c:pt idx="9806">
                  <c:v>-0.29631056070809209</c:v>
                </c:pt>
                <c:pt idx="9807">
                  <c:v>0.1699250014423121</c:v>
                </c:pt>
                <c:pt idx="9808">
                  <c:v>7.0660891904577738</c:v>
                </c:pt>
                <c:pt idx="9809">
                  <c:v>-9.31992107994839E-2</c:v>
                </c:pt>
                <c:pt idx="9810">
                  <c:v>0.21299372333419844</c:v>
                </c:pt>
                <c:pt idx="9811">
                  <c:v>-2.5090980962830335E-2</c:v>
                </c:pt>
                <c:pt idx="9812">
                  <c:v>-4.6089534472876572</c:v>
                </c:pt>
                <c:pt idx="9813">
                  <c:v>-0.41488727331516473</c:v>
                </c:pt>
                <c:pt idx="9814">
                  <c:v>1.3939190957873776E-2</c:v>
                </c:pt>
                <c:pt idx="9815">
                  <c:v>-6.4130337419715744E-2</c:v>
                </c:pt>
                <c:pt idx="9816">
                  <c:v>17.257341800066584</c:v>
                </c:pt>
                <c:pt idx="9817">
                  <c:v>-3.3174992501479115</c:v>
                </c:pt>
                <c:pt idx="9818">
                  <c:v>-8.6462586799900301</c:v>
                </c:pt>
                <c:pt idx="9819">
                  <c:v>11.582455645110581</c:v>
                </c:pt>
                <c:pt idx="9820">
                  <c:v>5.9809395235303618E-2</c:v>
                </c:pt>
                <c:pt idx="9821">
                  <c:v>-2.309014776084199</c:v>
                </c:pt>
                <c:pt idx="9822">
                  <c:v>-0.77880932387330515</c:v>
                </c:pt>
                <c:pt idx="9823">
                  <c:v>7.4945222831056597</c:v>
                </c:pt>
                <c:pt idx="9824">
                  <c:v>-0.99460674122978154</c:v>
                </c:pt>
                <c:pt idx="9825">
                  <c:v>3.9714308478032292</c:v>
                </c:pt>
                <c:pt idx="9826">
                  <c:v>-0.18037395067334314</c:v>
                </c:pt>
                <c:pt idx="9827">
                  <c:v>-0.15505263400875527</c:v>
                </c:pt>
                <c:pt idx="9828">
                  <c:v>0.1882398988223947</c:v>
                </c:pt>
                <c:pt idx="9829">
                  <c:v>0.36994960975030611</c:v>
                </c:pt>
                <c:pt idx="9830">
                  <c:v>0.33665538063391526</c:v>
                </c:pt>
                <c:pt idx="9831">
                  <c:v>-2.5336286722372936</c:v>
                </c:pt>
                <c:pt idx="9832">
                  <c:v>2.4233051152624445</c:v>
                </c:pt>
                <c:pt idx="9833">
                  <c:v>7.9514578452973002</c:v>
                </c:pt>
                <c:pt idx="9834">
                  <c:v>3.9259430447227184E-2</c:v>
                </c:pt>
                <c:pt idx="9835">
                  <c:v>-0.39808436599764685</c:v>
                </c:pt>
                <c:pt idx="9836">
                  <c:v>-1.7871849496539414</c:v>
                </c:pt>
                <c:pt idx="9837">
                  <c:v>-0.12913455843650309</c:v>
                </c:pt>
                <c:pt idx="9838">
                  <c:v>9.3895216595185127E-2</c:v>
                </c:pt>
                <c:pt idx="9839">
                  <c:v>0.30895024088915263</c:v>
                </c:pt>
                <c:pt idx="9840">
                  <c:v>0.37736708131278907</c:v>
                </c:pt>
                <c:pt idx="9841">
                  <c:v>6.5393023408974682E-2</c:v>
                </c:pt>
                <c:pt idx="9842">
                  <c:v>-1.4299878407448152</c:v>
                </c:pt>
                <c:pt idx="9843">
                  <c:v>-9.9662651028771325</c:v>
                </c:pt>
                <c:pt idx="9844">
                  <c:v>-0.25398926623078677</c:v>
                </c:pt>
                <c:pt idx="9845">
                  <c:v>0.7036069972197756</c:v>
                </c:pt>
                <c:pt idx="9846">
                  <c:v>-9.4486866855289689E-2</c:v>
                </c:pt>
                <c:pt idx="9847">
                  <c:v>0.41814341014666551</c:v>
                </c:pt>
                <c:pt idx="9848">
                  <c:v>0.11098024444159113</c:v>
                </c:pt>
                <c:pt idx="9849">
                  <c:v>-5.239183496354455</c:v>
                </c:pt>
                <c:pt idx="9850">
                  <c:v>0.50082220256994636</c:v>
                </c:pt>
                <c:pt idx="9851">
                  <c:v>-9.3109404391481299E-2</c:v>
                </c:pt>
                <c:pt idx="9852">
                  <c:v>0.41443725169752488</c:v>
                </c:pt>
                <c:pt idx="9853">
                  <c:v>-9.7598881832218343</c:v>
                </c:pt>
                <c:pt idx="9854">
                  <c:v>0.86321764349371899</c:v>
                </c:pt>
                <c:pt idx="9855">
                  <c:v>4.5877758171804617E-2</c:v>
                </c:pt>
                <c:pt idx="9856">
                  <c:v>4.1820175694627218E-2</c:v>
                </c:pt>
                <c:pt idx="9857">
                  <c:v>11.518489240994933</c:v>
                </c:pt>
                <c:pt idx="9858">
                  <c:v>0.1926450779423961</c:v>
                </c:pt>
                <c:pt idx="9859">
                  <c:v>0.76577929167094283</c:v>
                </c:pt>
                <c:pt idx="9860">
                  <c:v>3.9408384558235358E-2</c:v>
                </c:pt>
                <c:pt idx="9861">
                  <c:v>-7.0624959257337645</c:v>
                </c:pt>
                <c:pt idx="9862">
                  <c:v>0.84173890215271863</c:v>
                </c:pt>
                <c:pt idx="9863">
                  <c:v>1.4277339600018959</c:v>
                </c:pt>
                <c:pt idx="9864">
                  <c:v>-0.36994960975030555</c:v>
                </c:pt>
                <c:pt idx="9865">
                  <c:v>1.1375035237499354</c:v>
                </c:pt>
                <c:pt idx="9866">
                  <c:v>11.34448085696304</c:v>
                </c:pt>
                <c:pt idx="9867">
                  <c:v>6.1853259738789603</c:v>
                </c:pt>
                <c:pt idx="9868">
                  <c:v>0.9993990857084013</c:v>
                </c:pt>
                <c:pt idx="9869">
                  <c:v>-5.3339007365534385</c:v>
                </c:pt>
                <c:pt idx="9870">
                  <c:v>11.518489240994933</c:v>
                </c:pt>
                <c:pt idx="9871">
                  <c:v>-8.3837042924740537</c:v>
                </c:pt>
                <c:pt idx="9872">
                  <c:v>4.0340235822888788</c:v>
                </c:pt>
                <c:pt idx="9873">
                  <c:v>0.12575899419452294</c:v>
                </c:pt>
                <c:pt idx="9874">
                  <c:v>-20.095068160353847</c:v>
                </c:pt>
                <c:pt idx="9875">
                  <c:v>-0.11010975691768363</c:v>
                </c:pt>
                <c:pt idx="9876">
                  <c:v>0.27301849440641585</c:v>
                </c:pt>
                <c:pt idx="9877">
                  <c:v>6.3485095971876522</c:v>
                </c:pt>
                <c:pt idx="9878">
                  <c:v>0.17905601319444106</c:v>
                </c:pt>
                <c:pt idx="9879">
                  <c:v>-11.268736919579066</c:v>
                </c:pt>
                <c:pt idx="9880">
                  <c:v>-5.5647846187835261</c:v>
                </c:pt>
                <c:pt idx="9881">
                  <c:v>7.7369655941662057</c:v>
                </c:pt>
                <c:pt idx="9882">
                  <c:v>-1.6500171744013987</c:v>
                </c:pt>
                <c:pt idx="9883">
                  <c:v>4.6103969568603416E-2</c:v>
                </c:pt>
                <c:pt idx="9884">
                  <c:v>-0.15519666429175788</c:v>
                </c:pt>
                <c:pt idx="9885">
                  <c:v>-0.99729916606133662</c:v>
                </c:pt>
                <c:pt idx="9886">
                  <c:v>8.6450579349844769</c:v>
                </c:pt>
                <c:pt idx="9887">
                  <c:v>-8.3837042924740537</c:v>
                </c:pt>
                <c:pt idx="9888">
                  <c:v>1.4078073239566933</c:v>
                </c:pt>
                <c:pt idx="9889">
                  <c:v>6.4715034888329841</c:v>
                </c:pt>
                <c:pt idx="9890">
                  <c:v>-9.3822637581148367</c:v>
                </c:pt>
                <c:pt idx="9891">
                  <c:v>-0.2752548359697719</c:v>
                </c:pt>
                <c:pt idx="9892">
                  <c:v>-2.2854022188622487</c:v>
                </c:pt>
                <c:pt idx="9893">
                  <c:v>-0.16600995143892924</c:v>
                </c:pt>
                <c:pt idx="9894">
                  <c:v>0.29315241887751237</c:v>
                </c:pt>
                <c:pt idx="9895">
                  <c:v>1.069908509676353</c:v>
                </c:pt>
                <c:pt idx="9896">
                  <c:v>0.15472259479864203</c:v>
                </c:pt>
                <c:pt idx="9897">
                  <c:v>-0.42371725497125734</c:v>
                </c:pt>
                <c:pt idx="9898">
                  <c:v>1.4914023245588184</c:v>
                </c:pt>
                <c:pt idx="9899">
                  <c:v>-1.66258339784363</c:v>
                </c:pt>
                <c:pt idx="9900">
                  <c:v>0.85687505790140295</c:v>
                </c:pt>
                <c:pt idx="9901">
                  <c:v>6.2029400586702756</c:v>
                </c:pt>
                <c:pt idx="9902">
                  <c:v>-0.51326103536696732</c:v>
                </c:pt>
                <c:pt idx="9903">
                  <c:v>0.88604381070291405</c:v>
                </c:pt>
                <c:pt idx="9904">
                  <c:v>0.46893050727404578</c:v>
                </c:pt>
                <c:pt idx="9905">
                  <c:v>-3.8073549220576046</c:v>
                </c:pt>
                <c:pt idx="9906">
                  <c:v>0.61565929794407293</c:v>
                </c:pt>
                <c:pt idx="9907">
                  <c:v>14.081316989285773</c:v>
                </c:pt>
                <c:pt idx="9908">
                  <c:v>0.30339214344993476</c:v>
                </c:pt>
                <c:pt idx="9909">
                  <c:v>1.1191745634706778</c:v>
                </c:pt>
                <c:pt idx="9910">
                  <c:v>0.20210540719146214</c:v>
                </c:pt>
                <c:pt idx="9911">
                  <c:v>3.0410104562777804</c:v>
                </c:pt>
                <c:pt idx="9912">
                  <c:v>10.229219383469125</c:v>
                </c:pt>
                <c:pt idx="9913">
                  <c:v>-10.229219383469125</c:v>
                </c:pt>
                <c:pt idx="9914">
                  <c:v>9.229619965185119</c:v>
                </c:pt>
                <c:pt idx="9915">
                  <c:v>-10.059344460824425</c:v>
                </c:pt>
                <c:pt idx="9916">
                  <c:v>8.3822637581148367</c:v>
                </c:pt>
                <c:pt idx="9917">
                  <c:v>-11.550907075927366</c:v>
                </c:pt>
                <c:pt idx="9918">
                  <c:v>3.1907133212798451</c:v>
                </c:pt>
                <c:pt idx="9919">
                  <c:v>2.8744691179161412</c:v>
                </c:pt>
                <c:pt idx="9920">
                  <c:v>-7.9848931076097918</c:v>
                </c:pt>
                <c:pt idx="9921">
                  <c:v>2.4902111442398116</c:v>
                </c:pt>
                <c:pt idx="9922">
                  <c:v>0.99759750978469552</c:v>
                </c:pt>
                <c:pt idx="9923">
                  <c:v>7.131705679211823</c:v>
                </c:pt>
                <c:pt idx="9924">
                  <c:v>0.5113468687474505</c:v>
                </c:pt>
                <c:pt idx="9925">
                  <c:v>-4.6780719051126383</c:v>
                </c:pt>
                <c:pt idx="9926">
                  <c:v>0.27563444261342734</c:v>
                </c:pt>
                <c:pt idx="9927">
                  <c:v>0.43493705671654848</c:v>
                </c:pt>
                <c:pt idx="9928">
                  <c:v>-1.4757334309663974</c:v>
                </c:pt>
                <c:pt idx="9929">
                  <c:v>0.35049724708413343</c:v>
                </c:pt>
                <c:pt idx="9930">
                  <c:v>-0.99284020842713405</c:v>
                </c:pt>
                <c:pt idx="9931">
                  <c:v>0.11547721741993618</c:v>
                </c:pt>
                <c:pt idx="9932">
                  <c:v>3.0588936890535687</c:v>
                </c:pt>
                <c:pt idx="9933">
                  <c:v>0.73007920858096642</c:v>
                </c:pt>
                <c:pt idx="9934">
                  <c:v>9.229619965185119</c:v>
                </c:pt>
                <c:pt idx="9935">
                  <c:v>-8.0624959257337636</c:v>
                </c:pt>
                <c:pt idx="9936">
                  <c:v>0.67807190511263737</c:v>
                </c:pt>
                <c:pt idx="9937">
                  <c:v>1.9896580557785413</c:v>
                </c:pt>
                <c:pt idx="9938">
                  <c:v>0.52311118428615666</c:v>
                </c:pt>
                <c:pt idx="9939">
                  <c:v>0.19193210780636849</c:v>
                </c:pt>
                <c:pt idx="9940">
                  <c:v>4.3692338096657197</c:v>
                </c:pt>
                <c:pt idx="9941">
                  <c:v>8.6999073995277847</c:v>
                </c:pt>
                <c:pt idx="9942">
                  <c:v>-0.27563444261342734</c:v>
                </c:pt>
                <c:pt idx="9943">
                  <c:v>0.24213432519790409</c:v>
                </c:pt>
                <c:pt idx="9944">
                  <c:v>0.41503749927884398</c:v>
                </c:pt>
                <c:pt idx="9945">
                  <c:v>0.44892349343125387</c:v>
                </c:pt>
                <c:pt idx="9946">
                  <c:v>-0.30666133823405178</c:v>
                </c:pt>
                <c:pt idx="9947">
                  <c:v>1.3700702152494844</c:v>
                </c:pt>
                <c:pt idx="9948">
                  <c:v>-0.32805419768420391</c:v>
                </c:pt>
                <c:pt idx="9949">
                  <c:v>-0.10218039480647848</c:v>
                </c:pt>
                <c:pt idx="9950">
                  <c:v>0.28080910756176958</c:v>
                </c:pt>
                <c:pt idx="9951">
                  <c:v>0.52426656903360225</c:v>
                </c:pt>
                <c:pt idx="9952">
                  <c:v>-4.0641984497345761E-2</c:v>
                </c:pt>
                <c:pt idx="9953">
                  <c:v>1.0111405576052004</c:v>
                </c:pt>
                <c:pt idx="9954">
                  <c:v>0.31882218401954099</c:v>
                </c:pt>
                <c:pt idx="9955">
                  <c:v>0.8744691179161409</c:v>
                </c:pt>
                <c:pt idx="9956">
                  <c:v>0.36864459379439263</c:v>
                </c:pt>
                <c:pt idx="9957">
                  <c:v>-7.6486571760385464</c:v>
                </c:pt>
                <c:pt idx="9958">
                  <c:v>0.33441903907055931</c:v>
                </c:pt>
                <c:pt idx="9959">
                  <c:v>1.398549376490275</c:v>
                </c:pt>
                <c:pt idx="9960">
                  <c:v>5.7715497856287441E-2</c:v>
                </c:pt>
                <c:pt idx="9961">
                  <c:v>-9.1640688813190465</c:v>
                </c:pt>
                <c:pt idx="9962">
                  <c:v>-2.7406412523096044</c:v>
                </c:pt>
                <c:pt idx="9963">
                  <c:v>10.45189794595189</c:v>
                </c:pt>
                <c:pt idx="9964">
                  <c:v>2.2792899360311241</c:v>
                </c:pt>
                <c:pt idx="9965">
                  <c:v>-11.059119092544519</c:v>
                </c:pt>
                <c:pt idx="9966">
                  <c:v>0.552868871011303</c:v>
                </c:pt>
                <c:pt idx="9967">
                  <c:v>-10.966024713800364</c:v>
                </c:pt>
                <c:pt idx="9968">
                  <c:v>-11.673897930688602</c:v>
                </c:pt>
                <c:pt idx="9969">
                  <c:v>7.574908836057233</c:v>
                </c:pt>
                <c:pt idx="9970">
                  <c:v>6.0732489820306386</c:v>
                </c:pt>
                <c:pt idx="9971">
                  <c:v>-0.52195270319535558</c:v>
                </c:pt>
                <c:pt idx="9972">
                  <c:v>0.61650413750495647</c:v>
                </c:pt>
                <c:pt idx="9973">
                  <c:v>0.19264507794239583</c:v>
                </c:pt>
                <c:pt idx="9974">
                  <c:v>-0.25715783949712484</c:v>
                </c:pt>
                <c:pt idx="9975">
                  <c:v>-5.5810322632997584E-3</c:v>
                </c:pt>
                <c:pt idx="9976">
                  <c:v>-0.25715783949712484</c:v>
                </c:pt>
                <c:pt idx="9977">
                  <c:v>0.15002544400460721</c:v>
                </c:pt>
                <c:pt idx="9978">
                  <c:v>0.1363724417312854</c:v>
                </c:pt>
                <c:pt idx="9979">
                  <c:v>-0.99819775736601468</c:v>
                </c:pt>
                <c:pt idx="9980">
                  <c:v>-0.9465607410385396</c:v>
                </c:pt>
                <c:pt idx="9981">
                  <c:v>-11.34448085696304</c:v>
                </c:pt>
                <c:pt idx="9982">
                  <c:v>-2.6060019503409402</c:v>
                </c:pt>
                <c:pt idx="9983">
                  <c:v>-0.53051471669877992</c:v>
                </c:pt>
                <c:pt idx="9984">
                  <c:v>0.67435126655151245</c:v>
                </c:pt>
                <c:pt idx="9985">
                  <c:v>0.2486857845719711</c:v>
                </c:pt>
                <c:pt idx="9986">
                  <c:v>2.8911930802569792</c:v>
                </c:pt>
                <c:pt idx="9987">
                  <c:v>-0.29900550583173363</c:v>
                </c:pt>
                <c:pt idx="9988">
                  <c:v>1.1417281096116603</c:v>
                </c:pt>
                <c:pt idx="9989">
                  <c:v>0.13620438359831105</c:v>
                </c:pt>
                <c:pt idx="9990">
                  <c:v>8.8672787397096631</c:v>
                </c:pt>
                <c:pt idx="9991">
                  <c:v>8.8672787397096631</c:v>
                </c:pt>
                <c:pt idx="9992">
                  <c:v>8.8672787397096631</c:v>
                </c:pt>
                <c:pt idx="9993">
                  <c:v>0.51768354782014137</c:v>
                </c:pt>
                <c:pt idx="9994">
                  <c:v>-11.891910249864669</c:v>
                </c:pt>
                <c:pt idx="9995">
                  <c:v>-1.6674580562451495</c:v>
                </c:pt>
                <c:pt idx="9996">
                  <c:v>3.8073549220576046</c:v>
                </c:pt>
                <c:pt idx="9997">
                  <c:v>-1.0979569695876656</c:v>
                </c:pt>
                <c:pt idx="9998">
                  <c:v>11.146568675740786</c:v>
                </c:pt>
                <c:pt idx="9999">
                  <c:v>-6.4429434958487288</c:v>
                </c:pt>
                <c:pt idx="10000">
                  <c:v>-3.437960088334473</c:v>
                </c:pt>
                <c:pt idx="10001">
                  <c:v>1.3770696490798233</c:v>
                </c:pt>
                <c:pt idx="10002">
                  <c:v>-9.9662651028771325</c:v>
                </c:pt>
                <c:pt idx="10003">
                  <c:v>0.16308757138875882</c:v>
                </c:pt>
                <c:pt idx="10004">
                  <c:v>1.1853892619395969</c:v>
                </c:pt>
                <c:pt idx="10005">
                  <c:v>10.059344460824425</c:v>
                </c:pt>
                <c:pt idx="10006">
                  <c:v>-3.6585436331022643</c:v>
                </c:pt>
                <c:pt idx="10007">
                  <c:v>9.8667637673533513</c:v>
                </c:pt>
                <c:pt idx="10008">
                  <c:v>6.4743341605500368E-3</c:v>
                </c:pt>
                <c:pt idx="10009">
                  <c:v>0.28239973070072494</c:v>
                </c:pt>
                <c:pt idx="10010">
                  <c:v>0.19264507794239583</c:v>
                </c:pt>
                <c:pt idx="10011">
                  <c:v>0.45003292063504796</c:v>
                </c:pt>
                <c:pt idx="10012">
                  <c:v>-5.3339007365534385</c:v>
                </c:pt>
                <c:pt idx="10013">
                  <c:v>0.32797592723210806</c:v>
                </c:pt>
                <c:pt idx="10014">
                  <c:v>7.6462586799900292</c:v>
                </c:pt>
                <c:pt idx="10015">
                  <c:v>-0.46394709975979048</c:v>
                </c:pt>
                <c:pt idx="10016">
                  <c:v>2.6826627349150409</c:v>
                </c:pt>
                <c:pt idx="10017">
                  <c:v>3.5374330101885391E-2</c:v>
                </c:pt>
                <c:pt idx="10018">
                  <c:v>0.17687776208407918</c:v>
                </c:pt>
                <c:pt idx="10019">
                  <c:v>0.58436200329692389</c:v>
                </c:pt>
                <c:pt idx="10020">
                  <c:v>0.73216460790238502</c:v>
                </c:pt>
                <c:pt idx="10021">
                  <c:v>0.99855802582609376</c:v>
                </c:pt>
                <c:pt idx="10022">
                  <c:v>-1.7994542809618008</c:v>
                </c:pt>
                <c:pt idx="10023">
                  <c:v>-0.6358436697233405</c:v>
                </c:pt>
                <c:pt idx="10024">
                  <c:v>10.229619965185119</c:v>
                </c:pt>
                <c:pt idx="10025">
                  <c:v>8.0606959316875546</c:v>
                </c:pt>
                <c:pt idx="10026">
                  <c:v>8.3822637581148367</c:v>
                </c:pt>
                <c:pt idx="10027">
                  <c:v>14.702785945753481</c:v>
                </c:pt>
                <c:pt idx="10028">
                  <c:v>-4.0021076629619916</c:v>
                </c:pt>
                <c:pt idx="10029">
                  <c:v>0.87446911791614101</c:v>
                </c:pt>
                <c:pt idx="10030">
                  <c:v>-10.660950919081211</c:v>
                </c:pt>
                <c:pt idx="10031">
                  <c:v>-3.6935216314172714</c:v>
                </c:pt>
                <c:pt idx="10032">
                  <c:v>0.1408625358398497</c:v>
                </c:pt>
                <c:pt idx="10033">
                  <c:v>-17.744518528779924</c:v>
                </c:pt>
                <c:pt idx="10034">
                  <c:v>7.0660891904577721</c:v>
                </c:pt>
                <c:pt idx="10035">
                  <c:v>2.0576919438438153</c:v>
                </c:pt>
                <c:pt idx="10036">
                  <c:v>-9.6450579349844787</c:v>
                </c:pt>
                <c:pt idx="10037">
                  <c:v>15.795304076941688</c:v>
                </c:pt>
                <c:pt idx="10038">
                  <c:v>9.9662651028771325</c:v>
                </c:pt>
                <c:pt idx="10039">
                  <c:v>0.21864028647534059</c:v>
                </c:pt>
                <c:pt idx="10040">
                  <c:v>0.7367251650279294</c:v>
                </c:pt>
                <c:pt idx="10041">
                  <c:v>-9.5189809291704002</c:v>
                </c:pt>
                <c:pt idx="10042">
                  <c:v>9.8667637673533513</c:v>
                </c:pt>
                <c:pt idx="10043">
                  <c:v>-1.1053530001462286</c:v>
                </c:pt>
                <c:pt idx="10044">
                  <c:v>-0.39314489343000164</c:v>
                </c:pt>
                <c:pt idx="10045">
                  <c:v>-12.287808556012996</c:v>
                </c:pt>
                <c:pt idx="10046">
                  <c:v>-10.381542951184585</c:v>
                </c:pt>
                <c:pt idx="10047">
                  <c:v>7.6462586799900292</c:v>
                </c:pt>
                <c:pt idx="10048">
                  <c:v>9.6450579349844787</c:v>
                </c:pt>
                <c:pt idx="10049">
                  <c:v>-0.20353339408513199</c:v>
                </c:pt>
                <c:pt idx="10050">
                  <c:v>-0.19261645729981428</c:v>
                </c:pt>
                <c:pt idx="10051">
                  <c:v>-1.738814018558575</c:v>
                </c:pt>
                <c:pt idx="10052">
                  <c:v>-3.2349796751225552</c:v>
                </c:pt>
                <c:pt idx="10053">
                  <c:v>-0.73504711643550669</c:v>
                </c:pt>
                <c:pt idx="10054">
                  <c:v>13.188176705998536</c:v>
                </c:pt>
                <c:pt idx="10055">
                  <c:v>-9.6450579349844787</c:v>
                </c:pt>
                <c:pt idx="10056">
                  <c:v>-2.5849625007211561</c:v>
                </c:pt>
                <c:pt idx="10057">
                  <c:v>0.11547721741993588</c:v>
                </c:pt>
                <c:pt idx="10058">
                  <c:v>0.58256798558077338</c:v>
                </c:pt>
                <c:pt idx="10059">
                  <c:v>1.71525433311126</c:v>
                </c:pt>
                <c:pt idx="10060">
                  <c:v>-0.25481389902882517</c:v>
                </c:pt>
                <c:pt idx="10061">
                  <c:v>-0.73696559416620622</c:v>
                </c:pt>
                <c:pt idx="10062">
                  <c:v>-0.31487333735341205</c:v>
                </c:pt>
                <c:pt idx="10063">
                  <c:v>-2.8073549220576046</c:v>
                </c:pt>
                <c:pt idx="10064">
                  <c:v>-2.8073549220576046</c:v>
                </c:pt>
                <c:pt idx="10065">
                  <c:v>1.3286227474613708</c:v>
                </c:pt>
                <c:pt idx="10066">
                  <c:v>0.30812229536233166</c:v>
                </c:pt>
                <c:pt idx="10067">
                  <c:v>3.3035235145059412</c:v>
                </c:pt>
                <c:pt idx="10068">
                  <c:v>-7.7835439607865355</c:v>
                </c:pt>
                <c:pt idx="10069">
                  <c:v>-1.2515387669959643</c:v>
                </c:pt>
                <c:pt idx="10070">
                  <c:v>3.4594316186372978</c:v>
                </c:pt>
                <c:pt idx="10071">
                  <c:v>0.21463408171545381</c:v>
                </c:pt>
                <c:pt idx="10072">
                  <c:v>-0.17080068889917585</c:v>
                </c:pt>
                <c:pt idx="10073">
                  <c:v>9.2288186904958813</c:v>
                </c:pt>
                <c:pt idx="10074">
                  <c:v>-1.6241903347450803</c:v>
                </c:pt>
                <c:pt idx="10075">
                  <c:v>0.36678233067162302</c:v>
                </c:pt>
                <c:pt idx="10076">
                  <c:v>-0.18844508941311014</c:v>
                </c:pt>
                <c:pt idx="10077">
                  <c:v>-1.5813602640409608</c:v>
                </c:pt>
                <c:pt idx="10078">
                  <c:v>0.24514923129875671</c:v>
                </c:pt>
                <c:pt idx="10079">
                  <c:v>0.33695591079662851</c:v>
                </c:pt>
                <c:pt idx="10080">
                  <c:v>-12.702894141119387</c:v>
                </c:pt>
                <c:pt idx="10081">
                  <c:v>-1.7612131404128835</c:v>
                </c:pt>
                <c:pt idx="10082">
                  <c:v>13.407666097055019</c:v>
                </c:pt>
                <c:pt idx="10083">
                  <c:v>0.1269121124822194</c:v>
                </c:pt>
                <c:pt idx="10084">
                  <c:v>-5.8927757317697242</c:v>
                </c:pt>
                <c:pt idx="10085">
                  <c:v>-1.1073340441113217</c:v>
                </c:pt>
                <c:pt idx="10086">
                  <c:v>0.25153876699596411</c:v>
                </c:pt>
                <c:pt idx="10087">
                  <c:v>0.8533750862815167</c:v>
                </c:pt>
                <c:pt idx="10088">
                  <c:v>-6.0732489820306386</c:v>
                </c:pt>
                <c:pt idx="10089">
                  <c:v>0.72436555738657282</c:v>
                </c:pt>
                <c:pt idx="10090">
                  <c:v>0.13882770469731673</c:v>
                </c:pt>
                <c:pt idx="10091">
                  <c:v>0.41503749927884398</c:v>
                </c:pt>
                <c:pt idx="10092">
                  <c:v>1.1008616801156681</c:v>
                </c:pt>
                <c:pt idx="10093">
                  <c:v>0.79926280220839396</c:v>
                </c:pt>
                <c:pt idx="10094">
                  <c:v>-0.98564470702292994</c:v>
                </c:pt>
                <c:pt idx="10095">
                  <c:v>-0.13170567921182214</c:v>
                </c:pt>
                <c:pt idx="10096">
                  <c:v>-9.7262181593321984</c:v>
                </c:pt>
                <c:pt idx="10097">
                  <c:v>-9.229619965185119</c:v>
                </c:pt>
                <c:pt idx="10098">
                  <c:v>7.6462586799900292</c:v>
                </c:pt>
                <c:pt idx="10099">
                  <c:v>-9.7604427459966399</c:v>
                </c:pt>
                <c:pt idx="10100">
                  <c:v>5.3457748368417297</c:v>
                </c:pt>
                <c:pt idx="10101">
                  <c:v>9.929934051067929E-2</c:v>
                </c:pt>
                <c:pt idx="10102">
                  <c:v>0.17122766070994841</c:v>
                </c:pt>
                <c:pt idx="10103">
                  <c:v>-3.7313158468055836E-2</c:v>
                </c:pt>
                <c:pt idx="10104">
                  <c:v>3.8769570164575197E-2</c:v>
                </c:pt>
                <c:pt idx="10105">
                  <c:v>1.0336038739903053</c:v>
                </c:pt>
                <c:pt idx="10106">
                  <c:v>-0.2002986504858312</c:v>
                </c:pt>
                <c:pt idx="10107">
                  <c:v>0.39366384848627684</c:v>
                </c:pt>
                <c:pt idx="10108">
                  <c:v>0.11103131238874366</c:v>
                </c:pt>
                <c:pt idx="10109">
                  <c:v>8.1683797593707946E-2</c:v>
                </c:pt>
                <c:pt idx="10110">
                  <c:v>0.39109944462208845</c:v>
                </c:pt>
                <c:pt idx="10111">
                  <c:v>-0.44660757827971392</c:v>
                </c:pt>
                <c:pt idx="10112">
                  <c:v>-0.18968570246185168</c:v>
                </c:pt>
                <c:pt idx="10113">
                  <c:v>0.88634321820443318</c:v>
                </c:pt>
                <c:pt idx="10114">
                  <c:v>-1.2967373435331759</c:v>
                </c:pt>
                <c:pt idx="10115">
                  <c:v>0.7036069972197756</c:v>
                </c:pt>
                <c:pt idx="10116">
                  <c:v>-7.6486571760385464</c:v>
                </c:pt>
                <c:pt idx="10117">
                  <c:v>-0.44961064782627019</c:v>
                </c:pt>
                <c:pt idx="10118">
                  <c:v>-0.13750352374993477</c:v>
                </c:pt>
                <c:pt idx="10119">
                  <c:v>-5.9135124087332291E-2</c:v>
                </c:pt>
                <c:pt idx="10120">
                  <c:v>-0.15826208391673255</c:v>
                </c:pt>
                <c:pt idx="10121">
                  <c:v>0.34792330342030708</c:v>
                </c:pt>
                <c:pt idx="10122">
                  <c:v>6.6385377939077048E-2</c:v>
                </c:pt>
                <c:pt idx="10123">
                  <c:v>-1.231326143885122E-2</c:v>
                </c:pt>
                <c:pt idx="10124">
                  <c:v>-10.306821202497154</c:v>
                </c:pt>
                <c:pt idx="10125">
                  <c:v>-1.1338557467347909</c:v>
                </c:pt>
                <c:pt idx="10126">
                  <c:v>10.146780789986687</c:v>
                </c:pt>
                <c:pt idx="10127">
                  <c:v>-1.9786263492074334</c:v>
                </c:pt>
                <c:pt idx="10128">
                  <c:v>5.08746284125034</c:v>
                </c:pt>
                <c:pt idx="10129">
                  <c:v>-1.9483208221046502</c:v>
                </c:pt>
                <c:pt idx="10130">
                  <c:v>-0.57318533294480267</c:v>
                </c:pt>
                <c:pt idx="10131">
                  <c:v>5.3457748368417297</c:v>
                </c:pt>
                <c:pt idx="10132">
                  <c:v>-7.6486571760385464</c:v>
                </c:pt>
                <c:pt idx="10133">
                  <c:v>1.5801694895322564</c:v>
                </c:pt>
                <c:pt idx="10134">
                  <c:v>-1.2786154955843568E-2</c:v>
                </c:pt>
                <c:pt idx="10135">
                  <c:v>0.64320764175710976</c:v>
                </c:pt>
                <c:pt idx="10136">
                  <c:v>1.7336065820762914</c:v>
                </c:pt>
                <c:pt idx="10137">
                  <c:v>9.6444571875092606</c:v>
                </c:pt>
                <c:pt idx="10138">
                  <c:v>-11.731460464782433</c:v>
                </c:pt>
                <c:pt idx="10139">
                  <c:v>0.17168545930675005</c:v>
                </c:pt>
                <c:pt idx="10140">
                  <c:v>-3.1621979173225082E-2</c:v>
                </c:pt>
                <c:pt idx="10141">
                  <c:v>13.198496199943916</c:v>
                </c:pt>
                <c:pt idx="10142">
                  <c:v>0.15041684255309881</c:v>
                </c:pt>
                <c:pt idx="10143">
                  <c:v>-0.31410859042806327</c:v>
                </c:pt>
                <c:pt idx="10144">
                  <c:v>0.24156287553096933</c:v>
                </c:pt>
                <c:pt idx="10145">
                  <c:v>-4.5738657412258288</c:v>
                </c:pt>
                <c:pt idx="10146">
                  <c:v>-0.93582333224118797</c:v>
                </c:pt>
                <c:pt idx="10147">
                  <c:v>5.1694441832272675</c:v>
                </c:pt>
                <c:pt idx="10148">
                  <c:v>-15.965791798679192</c:v>
                </c:pt>
                <c:pt idx="10149">
                  <c:v>0.40742431516896904</c:v>
                </c:pt>
                <c:pt idx="10150">
                  <c:v>0.52892846580682851</c:v>
                </c:pt>
                <c:pt idx="10151">
                  <c:v>-1.3589064747955126E-2</c:v>
                </c:pt>
                <c:pt idx="10152">
                  <c:v>1.3399615461192753</c:v>
                </c:pt>
                <c:pt idx="10153">
                  <c:v>1.3399615461192753</c:v>
                </c:pt>
                <c:pt idx="10154">
                  <c:v>11.485326189240524</c:v>
                </c:pt>
                <c:pt idx="10155">
                  <c:v>0.72392825080146639</c:v>
                </c:pt>
                <c:pt idx="10156">
                  <c:v>-11.268542000300123</c:v>
                </c:pt>
                <c:pt idx="10157">
                  <c:v>1.5258410956161499</c:v>
                </c:pt>
                <c:pt idx="10158">
                  <c:v>-7.6462586799900292</c:v>
                </c:pt>
                <c:pt idx="10159">
                  <c:v>0.98657948423767861</c:v>
                </c:pt>
                <c:pt idx="10160">
                  <c:v>-0.10852445677816905</c:v>
                </c:pt>
                <c:pt idx="10161">
                  <c:v>-0.47804729680464425</c:v>
                </c:pt>
                <c:pt idx="10162">
                  <c:v>0.72698150559358388</c:v>
                </c:pt>
                <c:pt idx="10163">
                  <c:v>-0.19417254768898956</c:v>
                </c:pt>
                <c:pt idx="10164">
                  <c:v>-7.0660891904577721</c:v>
                </c:pt>
                <c:pt idx="10165">
                  <c:v>-11.229019050893521</c:v>
                </c:pt>
                <c:pt idx="10166">
                  <c:v>-1.5334322000810738</c:v>
                </c:pt>
                <c:pt idx="10167">
                  <c:v>-1.5054345722289633E-2</c:v>
                </c:pt>
                <c:pt idx="10168">
                  <c:v>-0.28251917680078825</c:v>
                </c:pt>
                <c:pt idx="10169">
                  <c:v>0.33985000288462452</c:v>
                </c:pt>
                <c:pt idx="10170">
                  <c:v>1.2954558835261711</c:v>
                </c:pt>
                <c:pt idx="10171">
                  <c:v>-0.25793653819411494</c:v>
                </c:pt>
                <c:pt idx="10172">
                  <c:v>0.26628006533744814</c:v>
                </c:pt>
                <c:pt idx="10173">
                  <c:v>-0.35924972109309722</c:v>
                </c:pt>
                <c:pt idx="10174">
                  <c:v>0.99999999999999989</c:v>
                </c:pt>
                <c:pt idx="10175">
                  <c:v>1.7772074413593952</c:v>
                </c:pt>
                <c:pt idx="10176">
                  <c:v>-6.8411999605756533</c:v>
                </c:pt>
                <c:pt idx="10177">
                  <c:v>-3.5058909297299574</c:v>
                </c:pt>
                <c:pt idx="10178">
                  <c:v>7.0624959257337645</c:v>
                </c:pt>
                <c:pt idx="10179">
                  <c:v>-1.0514647250831111</c:v>
                </c:pt>
                <c:pt idx="10180">
                  <c:v>-9.3109404391481479E-2</c:v>
                </c:pt>
                <c:pt idx="10181">
                  <c:v>4.5803689613124747E-2</c:v>
                </c:pt>
                <c:pt idx="10182">
                  <c:v>-11.61378946447258</c:v>
                </c:pt>
                <c:pt idx="10183">
                  <c:v>-0.47393118833241243</c:v>
                </c:pt>
                <c:pt idx="10184">
                  <c:v>-10.703326841459814</c:v>
                </c:pt>
                <c:pt idx="10185">
                  <c:v>11.416621621364193</c:v>
                </c:pt>
                <c:pt idx="10186">
                  <c:v>0.33703498727757086</c:v>
                </c:pt>
                <c:pt idx="10187">
                  <c:v>1.1720607457863035</c:v>
                </c:pt>
                <c:pt idx="10188">
                  <c:v>9.9364220102392889E-2</c:v>
                </c:pt>
                <c:pt idx="10189">
                  <c:v>9.307580315927396</c:v>
                </c:pt>
                <c:pt idx="10190">
                  <c:v>-0.50250034052918335</c:v>
                </c:pt>
                <c:pt idx="10191">
                  <c:v>1.5730096979593906</c:v>
                </c:pt>
                <c:pt idx="10192">
                  <c:v>-9.0606959316875546</c:v>
                </c:pt>
                <c:pt idx="10193">
                  <c:v>2.7775139427692546</c:v>
                </c:pt>
                <c:pt idx="10194">
                  <c:v>-4.6366606883705206</c:v>
                </c:pt>
                <c:pt idx="10195">
                  <c:v>-3.4525639652156177</c:v>
                </c:pt>
                <c:pt idx="10196">
                  <c:v>8.0606959316875546</c:v>
                </c:pt>
                <c:pt idx="10197">
                  <c:v>6.7904064501803765E-2</c:v>
                </c:pt>
                <c:pt idx="10198">
                  <c:v>-1.3945924763274162</c:v>
                </c:pt>
                <c:pt idx="10199">
                  <c:v>0.24100809950379473</c:v>
                </c:pt>
                <c:pt idx="10200">
                  <c:v>-0.15672550368745308</c:v>
                </c:pt>
                <c:pt idx="10201">
                  <c:v>0.41503749927884348</c:v>
                </c:pt>
                <c:pt idx="10202">
                  <c:v>-0.7689253355637512</c:v>
                </c:pt>
                <c:pt idx="10203">
                  <c:v>0.14201900487242788</c:v>
                </c:pt>
                <c:pt idx="10204">
                  <c:v>-12.248817059278503</c:v>
                </c:pt>
                <c:pt idx="10205">
                  <c:v>1.5801615144573351</c:v>
                </c:pt>
                <c:pt idx="10206">
                  <c:v>-0.16992500144231246</c:v>
                </c:pt>
                <c:pt idx="10207">
                  <c:v>-10.307200809140809</c:v>
                </c:pt>
                <c:pt idx="10208">
                  <c:v>-1.698637475507107</c:v>
                </c:pt>
                <c:pt idx="10209">
                  <c:v>-12.451382851019591</c:v>
                </c:pt>
                <c:pt idx="10210">
                  <c:v>-9.3822637581148367</c:v>
                </c:pt>
                <c:pt idx="10211">
                  <c:v>0.45853021589576515</c:v>
                </c:pt>
                <c:pt idx="10212">
                  <c:v>0.51457317282975878</c:v>
                </c:pt>
                <c:pt idx="10213">
                  <c:v>-0.54875966932348863</c:v>
                </c:pt>
                <c:pt idx="10214">
                  <c:v>-0.86002399057054468</c:v>
                </c:pt>
                <c:pt idx="10215">
                  <c:v>0.34326846513364956</c:v>
                </c:pt>
                <c:pt idx="10216">
                  <c:v>-3.5647846187835261</c:v>
                </c:pt>
                <c:pt idx="10217">
                  <c:v>10.644156719937438</c:v>
                </c:pt>
                <c:pt idx="10218">
                  <c:v>-1.3148733373534121</c:v>
                </c:pt>
                <c:pt idx="10219">
                  <c:v>0.33064531198847136</c:v>
                </c:pt>
                <c:pt idx="10220">
                  <c:v>-13.773173556192697</c:v>
                </c:pt>
                <c:pt idx="10221">
                  <c:v>10.63979853763494</c:v>
                </c:pt>
                <c:pt idx="10222">
                  <c:v>0.15919859484925367</c:v>
                </c:pt>
                <c:pt idx="10223">
                  <c:v>0.95060958130400874</c:v>
                </c:pt>
                <c:pt idx="10224">
                  <c:v>1.4947646917495776</c:v>
                </c:pt>
                <c:pt idx="10225">
                  <c:v>-0.50438870768034061</c:v>
                </c:pt>
                <c:pt idx="10226">
                  <c:v>-0.13084352106156469</c:v>
                </c:pt>
                <c:pt idx="10227">
                  <c:v>7.0660891904577738</c:v>
                </c:pt>
                <c:pt idx="10228">
                  <c:v>10.147204924942228</c:v>
                </c:pt>
                <c:pt idx="10229">
                  <c:v>0.23446525363702297</c:v>
                </c:pt>
                <c:pt idx="10230">
                  <c:v>8.0624959257337636</c:v>
                </c:pt>
                <c:pt idx="10231">
                  <c:v>1.1063604278893375</c:v>
                </c:pt>
                <c:pt idx="10232">
                  <c:v>-8.6450579349844769</c:v>
                </c:pt>
                <c:pt idx="10233">
                  <c:v>0.81900349467540168</c:v>
                </c:pt>
                <c:pt idx="10234">
                  <c:v>0.81900349467540168</c:v>
                </c:pt>
                <c:pt idx="10235">
                  <c:v>0.81900349467540168</c:v>
                </c:pt>
                <c:pt idx="10236">
                  <c:v>7.7305726167448713E-2</c:v>
                </c:pt>
                <c:pt idx="10237">
                  <c:v>0.2381597371947643</c:v>
                </c:pt>
                <c:pt idx="10238">
                  <c:v>-0.87446911791614124</c:v>
                </c:pt>
                <c:pt idx="10239">
                  <c:v>-0.30436553235733504</c:v>
                </c:pt>
                <c:pt idx="10240">
                  <c:v>-6.0732489820306386</c:v>
                </c:pt>
                <c:pt idx="10241">
                  <c:v>0.12199052437861055</c:v>
                </c:pt>
                <c:pt idx="10242">
                  <c:v>0.15432814639129372</c:v>
                </c:pt>
                <c:pt idx="10243">
                  <c:v>-1.0992609464470136</c:v>
                </c:pt>
                <c:pt idx="10244">
                  <c:v>0.38332863955150542</c:v>
                </c:pt>
                <c:pt idx="10245">
                  <c:v>0.28080910756176986</c:v>
                </c:pt>
                <c:pt idx="10246">
                  <c:v>-5.3457748368417297</c:v>
                </c:pt>
                <c:pt idx="10247">
                  <c:v>-7.4000581443777094E-2</c:v>
                </c:pt>
                <c:pt idx="10248">
                  <c:v>0.3858911536193273</c:v>
                </c:pt>
                <c:pt idx="10249">
                  <c:v>-0.10625868739055737</c:v>
                </c:pt>
                <c:pt idx="10250">
                  <c:v>-0.22506655563477362</c:v>
                </c:pt>
                <c:pt idx="10251">
                  <c:v>0.45567948377619</c:v>
                </c:pt>
                <c:pt idx="10252">
                  <c:v>-4.1916200725416317</c:v>
                </c:pt>
                <c:pt idx="10253">
                  <c:v>0.3645724322958559</c:v>
                </c:pt>
                <c:pt idx="10254">
                  <c:v>0.70261408937542924</c:v>
                </c:pt>
                <c:pt idx="10255">
                  <c:v>-0.32192809488736229</c:v>
                </c:pt>
                <c:pt idx="10256">
                  <c:v>0.1429579538420431</c:v>
                </c:pt>
                <c:pt idx="10257">
                  <c:v>0.58436200329692389</c:v>
                </c:pt>
                <c:pt idx="10258">
                  <c:v>-0.39186665100790397</c:v>
                </c:pt>
                <c:pt idx="10259">
                  <c:v>-7.0660891904577721</c:v>
                </c:pt>
                <c:pt idx="10260">
                  <c:v>-11.146568675740786</c:v>
                </c:pt>
                <c:pt idx="10261">
                  <c:v>0.34383673927954467</c:v>
                </c:pt>
                <c:pt idx="10262">
                  <c:v>-1.7696697592389119</c:v>
                </c:pt>
                <c:pt idx="10263">
                  <c:v>-0.1782313006317148</c:v>
                </c:pt>
                <c:pt idx="10264">
                  <c:v>6.9540933253077336E-2</c:v>
                </c:pt>
                <c:pt idx="10265">
                  <c:v>9.0219667821752197E-2</c:v>
                </c:pt>
                <c:pt idx="10266">
                  <c:v>10.582769240382088</c:v>
                </c:pt>
                <c:pt idx="10267">
                  <c:v>2.2199899311211437</c:v>
                </c:pt>
                <c:pt idx="10268">
                  <c:v>0.16542360920737145</c:v>
                </c:pt>
                <c:pt idx="10269">
                  <c:v>-0.13145085362767636</c:v>
                </c:pt>
                <c:pt idx="10270">
                  <c:v>1.2479275134435859</c:v>
                </c:pt>
                <c:pt idx="10271">
                  <c:v>3.5169935770451608</c:v>
                </c:pt>
                <c:pt idx="10272">
                  <c:v>0.27130202181739432</c:v>
                </c:pt>
                <c:pt idx="10273">
                  <c:v>0.89282719496845864</c:v>
                </c:pt>
                <c:pt idx="10274">
                  <c:v>-5.7548875021634682</c:v>
                </c:pt>
                <c:pt idx="10275">
                  <c:v>-9.0606959316875546</c:v>
                </c:pt>
                <c:pt idx="10276">
                  <c:v>11.188588845707349</c:v>
                </c:pt>
                <c:pt idx="10277">
                  <c:v>10.146780789986687</c:v>
                </c:pt>
                <c:pt idx="10278">
                  <c:v>7.0660891904577721</c:v>
                </c:pt>
                <c:pt idx="10279">
                  <c:v>0.16220734472159212</c:v>
                </c:pt>
                <c:pt idx="10280">
                  <c:v>-7.0865229278160732E-2</c:v>
                </c:pt>
                <c:pt idx="10281">
                  <c:v>8.0606959316875546</c:v>
                </c:pt>
                <c:pt idx="10282">
                  <c:v>-1.5975116915321084</c:v>
                </c:pt>
                <c:pt idx="10283">
                  <c:v>-0.93024566113332896</c:v>
                </c:pt>
                <c:pt idx="10284">
                  <c:v>-0.51459120640505962</c:v>
                </c:pt>
                <c:pt idx="10285">
                  <c:v>-0.18960248621877843</c:v>
                </c:pt>
                <c:pt idx="10286">
                  <c:v>9.7847323398144295E-2</c:v>
                </c:pt>
                <c:pt idx="10287">
                  <c:v>9.8180393938903307E-2</c:v>
                </c:pt>
                <c:pt idx="10288">
                  <c:v>0.41469404134581145</c:v>
                </c:pt>
                <c:pt idx="10289">
                  <c:v>-8.0606959316875546</c:v>
                </c:pt>
                <c:pt idx="10290">
                  <c:v>0.31034012061215049</c:v>
                </c:pt>
                <c:pt idx="10291">
                  <c:v>-0.99819775736601468</c:v>
                </c:pt>
                <c:pt idx="10292">
                  <c:v>7.6486571760385464</c:v>
                </c:pt>
                <c:pt idx="10293">
                  <c:v>-12.416621621364193</c:v>
                </c:pt>
                <c:pt idx="10294">
                  <c:v>0.4854247661861591</c:v>
                </c:pt>
                <c:pt idx="10295">
                  <c:v>-0.90598919286698676</c:v>
                </c:pt>
                <c:pt idx="10296">
                  <c:v>11.10372492250138</c:v>
                </c:pt>
                <c:pt idx="10297">
                  <c:v>6.730472202109179</c:v>
                </c:pt>
                <c:pt idx="10298">
                  <c:v>0.25153876699596439</c:v>
                </c:pt>
                <c:pt idx="10299">
                  <c:v>8.6196086435280481</c:v>
                </c:pt>
                <c:pt idx="10300">
                  <c:v>-6.8290515886481726</c:v>
                </c:pt>
                <c:pt idx="10301">
                  <c:v>2.267019753784973</c:v>
                </c:pt>
                <c:pt idx="10302">
                  <c:v>-1.2756344426134274</c:v>
                </c:pt>
                <c:pt idx="10303">
                  <c:v>-7.0624959257337645</c:v>
                </c:pt>
                <c:pt idx="10304">
                  <c:v>8.8672787397096631</c:v>
                </c:pt>
                <c:pt idx="10305">
                  <c:v>14.550786859688905</c:v>
                </c:pt>
                <c:pt idx="10306">
                  <c:v>-10.703326841459814</c:v>
                </c:pt>
                <c:pt idx="10307">
                  <c:v>-9.8667637673533513</c:v>
                </c:pt>
                <c:pt idx="10308">
                  <c:v>-5.6583528366367597E-2</c:v>
                </c:pt>
                <c:pt idx="10309">
                  <c:v>0.16624934329891408</c:v>
                </c:pt>
                <c:pt idx="10310">
                  <c:v>0.17467853141294709</c:v>
                </c:pt>
                <c:pt idx="10311">
                  <c:v>-4.3129928710826009E-3</c:v>
                </c:pt>
                <c:pt idx="10312">
                  <c:v>-0.76553474636297736</c:v>
                </c:pt>
                <c:pt idx="10313">
                  <c:v>-1.5202568113333408</c:v>
                </c:pt>
                <c:pt idx="10314">
                  <c:v>1.0506260730699679</c:v>
                </c:pt>
                <c:pt idx="10315">
                  <c:v>13.959760497034317</c:v>
                </c:pt>
                <c:pt idx="10316">
                  <c:v>-0.13588342808177303</c:v>
                </c:pt>
                <c:pt idx="10317">
                  <c:v>0.7749628574079882</c:v>
                </c:pt>
                <c:pt idx="10318">
                  <c:v>-10.381542951184585</c:v>
                </c:pt>
                <c:pt idx="10319">
                  <c:v>1.561598507655646</c:v>
                </c:pt>
                <c:pt idx="10320">
                  <c:v>-8.3837042924740537</c:v>
                </c:pt>
                <c:pt idx="10321">
                  <c:v>0.21796289669959154</c:v>
                </c:pt>
                <c:pt idx="10322">
                  <c:v>0.51150033878013479</c:v>
                </c:pt>
                <c:pt idx="10323">
                  <c:v>0.26303440583379378</c:v>
                </c:pt>
                <c:pt idx="10324">
                  <c:v>0.13571123207515376</c:v>
                </c:pt>
                <c:pt idx="10325">
                  <c:v>-0.47836343464767295</c:v>
                </c:pt>
                <c:pt idx="10326">
                  <c:v>-0.64630032087752287</c:v>
                </c:pt>
                <c:pt idx="10327">
                  <c:v>1.4676576632443731E-2</c:v>
                </c:pt>
                <c:pt idx="10328">
                  <c:v>0.15067891249766846</c:v>
                </c:pt>
                <c:pt idx="10329">
                  <c:v>0.14037265636455204</c:v>
                </c:pt>
                <c:pt idx="10330">
                  <c:v>0.43211101263778584</c:v>
                </c:pt>
                <c:pt idx="10331">
                  <c:v>-5.7947349209279637E-2</c:v>
                </c:pt>
                <c:pt idx="10332">
                  <c:v>-2.1859433963739485E-2</c:v>
                </c:pt>
                <c:pt idx="10333">
                  <c:v>12.362857045298872</c:v>
                </c:pt>
                <c:pt idx="10334">
                  <c:v>-4.0641984497345927E-2</c:v>
                </c:pt>
                <c:pt idx="10335">
                  <c:v>1.0984376276100651</c:v>
                </c:pt>
                <c:pt idx="10336">
                  <c:v>1.6226329186872113</c:v>
                </c:pt>
                <c:pt idx="10337">
                  <c:v>-0.43641271007818089</c:v>
                </c:pt>
                <c:pt idx="10338">
                  <c:v>-0.90352928171970859</c:v>
                </c:pt>
                <c:pt idx="10339">
                  <c:v>-0.68565007676076073</c:v>
                </c:pt>
                <c:pt idx="10340">
                  <c:v>1.411426245726465</c:v>
                </c:pt>
                <c:pt idx="10341">
                  <c:v>1.8374054952872347</c:v>
                </c:pt>
                <c:pt idx="10342">
                  <c:v>1.8703237531318555</c:v>
                </c:pt>
                <c:pt idx="10343">
                  <c:v>-7.0505289055305544</c:v>
                </c:pt>
                <c:pt idx="10344">
                  <c:v>-1.4322382400324525</c:v>
                </c:pt>
                <c:pt idx="10345">
                  <c:v>0.25831199559139068</c:v>
                </c:pt>
                <c:pt idx="10346">
                  <c:v>0</c:v>
                </c:pt>
                <c:pt idx="10347">
                  <c:v>1.106915203916512</c:v>
                </c:pt>
                <c:pt idx="10348">
                  <c:v>-2.4150374992788439</c:v>
                </c:pt>
                <c:pt idx="10349">
                  <c:v>0</c:v>
                </c:pt>
                <c:pt idx="10350">
                  <c:v>-15.757607036273376</c:v>
                </c:pt>
                <c:pt idx="10351">
                  <c:v>-0.16992500144231226</c:v>
                </c:pt>
                <c:pt idx="10352">
                  <c:v>0</c:v>
                </c:pt>
                <c:pt idx="10353">
                  <c:v>3.4244978285279108</c:v>
                </c:pt>
                <c:pt idx="10354">
                  <c:v>-6.0732489820306386</c:v>
                </c:pt>
                <c:pt idx="10355">
                  <c:v>4.4394119358453749E-2</c:v>
                </c:pt>
                <c:pt idx="10356">
                  <c:v>0.96118075110947188</c:v>
                </c:pt>
                <c:pt idx="10357">
                  <c:v>0.80076862904565427</c:v>
                </c:pt>
                <c:pt idx="10358">
                  <c:v>-1.4624784941961613</c:v>
                </c:pt>
                <c:pt idx="10359">
                  <c:v>15.081275374083031</c:v>
                </c:pt>
                <c:pt idx="10360">
                  <c:v>7.7835439607865355</c:v>
                </c:pt>
                <c:pt idx="10361">
                  <c:v>1.1463183884899786</c:v>
                </c:pt>
                <c:pt idx="10362">
                  <c:v>3.4557222036368442E-2</c:v>
                </c:pt>
                <c:pt idx="10363">
                  <c:v>-1.6066575718204754</c:v>
                </c:pt>
                <c:pt idx="10364">
                  <c:v>-0.19954834100309404</c:v>
                </c:pt>
                <c:pt idx="10365">
                  <c:v>-0.62963155005488447</c:v>
                </c:pt>
                <c:pt idx="10366">
                  <c:v>-0.27740463803804377</c:v>
                </c:pt>
                <c:pt idx="10367">
                  <c:v>-2.9146345659516348E-2</c:v>
                </c:pt>
                <c:pt idx="10368">
                  <c:v>-1.1117103874970169</c:v>
                </c:pt>
                <c:pt idx="10369">
                  <c:v>0.52284078881335883</c:v>
                </c:pt>
                <c:pt idx="10370">
                  <c:v>0.24473358909085033</c:v>
                </c:pt>
                <c:pt idx="10371">
                  <c:v>1.747895187802891E-2</c:v>
                </c:pt>
                <c:pt idx="10372">
                  <c:v>0.29469151061355997</c:v>
                </c:pt>
                <c:pt idx="10373">
                  <c:v>0.20353339408513216</c:v>
                </c:pt>
                <c:pt idx="10374">
                  <c:v>-0.2073249732475064</c:v>
                </c:pt>
                <c:pt idx="10375">
                  <c:v>0.12928301694496616</c:v>
                </c:pt>
                <c:pt idx="10376">
                  <c:v>0</c:v>
                </c:pt>
                <c:pt idx="10377">
                  <c:v>-17.039040408729704</c:v>
                </c:pt>
                <c:pt idx="10378">
                  <c:v>0.22095044716254178</c:v>
                </c:pt>
                <c:pt idx="10379">
                  <c:v>-8.8672787397096631</c:v>
                </c:pt>
                <c:pt idx="10380">
                  <c:v>-0.19680070743370731</c:v>
                </c:pt>
                <c:pt idx="10381">
                  <c:v>0.12101540096136584</c:v>
                </c:pt>
                <c:pt idx="10382">
                  <c:v>-2.3439544012173612</c:v>
                </c:pt>
                <c:pt idx="10383">
                  <c:v>0</c:v>
                </c:pt>
                <c:pt idx="10384">
                  <c:v>-8.880926695785589E-2</c:v>
                </c:pt>
                <c:pt idx="10385">
                  <c:v>-7.0660891904577721</c:v>
                </c:pt>
                <c:pt idx="10386">
                  <c:v>2.9064999348787279</c:v>
                </c:pt>
                <c:pt idx="10387">
                  <c:v>1.4138357540690907</c:v>
                </c:pt>
                <c:pt idx="10388">
                  <c:v>-0.67813200613707436</c:v>
                </c:pt>
                <c:pt idx="10389">
                  <c:v>5.5647846187835261</c:v>
                </c:pt>
                <c:pt idx="10390">
                  <c:v>-1.766383141001298</c:v>
                </c:pt>
                <c:pt idx="10391">
                  <c:v>0.92085977991450574</c:v>
                </c:pt>
                <c:pt idx="10392">
                  <c:v>0.68684211474036938</c:v>
                </c:pt>
                <c:pt idx="10393">
                  <c:v>0.78110502289977912</c:v>
                </c:pt>
                <c:pt idx="10394">
                  <c:v>0.49032562658308138</c:v>
                </c:pt>
                <c:pt idx="10395">
                  <c:v>-1.3923174227787602</c:v>
                </c:pt>
                <c:pt idx="10396">
                  <c:v>0.19481617698402309</c:v>
                </c:pt>
                <c:pt idx="10397">
                  <c:v>-0.22225884464630197</c:v>
                </c:pt>
                <c:pt idx="10398">
                  <c:v>0.81713594285018953</c:v>
                </c:pt>
                <c:pt idx="10399">
                  <c:v>1.0455625773804438</c:v>
                </c:pt>
                <c:pt idx="10400">
                  <c:v>-0.18641312423088136</c:v>
                </c:pt>
                <c:pt idx="10401">
                  <c:v>0.38109016735550605</c:v>
                </c:pt>
                <c:pt idx="10402">
                  <c:v>0.21076709621682085</c:v>
                </c:pt>
                <c:pt idx="10403">
                  <c:v>-13.941536738415412</c:v>
                </c:pt>
                <c:pt idx="10404">
                  <c:v>-1.9025516598841812</c:v>
                </c:pt>
                <c:pt idx="10405">
                  <c:v>-1.047934477063702</c:v>
                </c:pt>
                <c:pt idx="10406">
                  <c:v>0.44210574247701429</c:v>
                </c:pt>
                <c:pt idx="10407">
                  <c:v>8.6450579349844769</c:v>
                </c:pt>
                <c:pt idx="10408">
                  <c:v>-6.9886846867721664</c:v>
                </c:pt>
                <c:pt idx="10409">
                  <c:v>-0.52356195605701294</c:v>
                </c:pt>
                <c:pt idx="10410">
                  <c:v>-0.26255438751597682</c:v>
                </c:pt>
                <c:pt idx="10411">
                  <c:v>0.14201900487242788</c:v>
                </c:pt>
                <c:pt idx="10412">
                  <c:v>2.0814740612065035</c:v>
                </c:pt>
                <c:pt idx="10413">
                  <c:v>-9.6444571875092606</c:v>
                </c:pt>
                <c:pt idx="10414">
                  <c:v>8.8662486111111729</c:v>
                </c:pt>
                <c:pt idx="10415">
                  <c:v>1.4517530912672647</c:v>
                </c:pt>
                <c:pt idx="10416">
                  <c:v>-3.0078195044592992</c:v>
                </c:pt>
                <c:pt idx="10417">
                  <c:v>2.7781692664420654</c:v>
                </c:pt>
                <c:pt idx="10418">
                  <c:v>-11.099128605807939</c:v>
                </c:pt>
                <c:pt idx="10419">
                  <c:v>-6.6495411786907099E-2</c:v>
                </c:pt>
                <c:pt idx="10420">
                  <c:v>-1.2884311828992752</c:v>
                </c:pt>
                <c:pt idx="10421">
                  <c:v>8.0624959257337636</c:v>
                </c:pt>
                <c:pt idx="10422">
                  <c:v>0.44181683039444453</c:v>
                </c:pt>
                <c:pt idx="10423">
                  <c:v>0.77372414417632396</c:v>
                </c:pt>
                <c:pt idx="10424">
                  <c:v>-9.2304207950923818</c:v>
                </c:pt>
                <c:pt idx="10425">
                  <c:v>-0.61114643252481138</c:v>
                </c:pt>
                <c:pt idx="10426">
                  <c:v>9.9662651028771325</c:v>
                </c:pt>
                <c:pt idx="10427">
                  <c:v>2.7940297576790232</c:v>
                </c:pt>
                <c:pt idx="10428">
                  <c:v>7.5468944598876373</c:v>
                </c:pt>
                <c:pt idx="10429">
                  <c:v>2.1990649479080364</c:v>
                </c:pt>
                <c:pt idx="10430">
                  <c:v>0.14937762403822671</c:v>
                </c:pt>
                <c:pt idx="10431">
                  <c:v>-5.3457748368417297</c:v>
                </c:pt>
                <c:pt idx="10432">
                  <c:v>5.1732060923286713</c:v>
                </c:pt>
                <c:pt idx="10433">
                  <c:v>-0.18057224564182056</c:v>
                </c:pt>
                <c:pt idx="10434">
                  <c:v>-13.840286190729294</c:v>
                </c:pt>
                <c:pt idx="10435">
                  <c:v>-0.31194400631474001</c:v>
                </c:pt>
                <c:pt idx="10436">
                  <c:v>10.307580315927396</c:v>
                </c:pt>
                <c:pt idx="10437">
                  <c:v>11.146568675740786</c:v>
                </c:pt>
                <c:pt idx="10438">
                  <c:v>-4.6582114827517946</c:v>
                </c:pt>
                <c:pt idx="10439">
                  <c:v>2.0485665508916737</c:v>
                </c:pt>
                <c:pt idx="10440">
                  <c:v>-0.99959934411937157</c:v>
                </c:pt>
                <c:pt idx="10441">
                  <c:v>0.72746968279234281</c:v>
                </c:pt>
                <c:pt idx="10442">
                  <c:v>-10.059795091795101</c:v>
                </c:pt>
                <c:pt idx="10443">
                  <c:v>-1.218953337369677</c:v>
                </c:pt>
                <c:pt idx="10444">
                  <c:v>-0.23244608600037053</c:v>
                </c:pt>
                <c:pt idx="10445">
                  <c:v>1.4228835827420196</c:v>
                </c:pt>
                <c:pt idx="10446">
                  <c:v>-0.18165045312253489</c:v>
                </c:pt>
                <c:pt idx="10447">
                  <c:v>-0.62148837674627011</c:v>
                </c:pt>
                <c:pt idx="10448">
                  <c:v>1.1154772174199359</c:v>
                </c:pt>
                <c:pt idx="10449">
                  <c:v>0.13124453327825272</c:v>
                </c:pt>
                <c:pt idx="10450">
                  <c:v>0.47643804394298733</c:v>
                </c:pt>
                <c:pt idx="10451">
                  <c:v>4.7725895038969277</c:v>
                </c:pt>
                <c:pt idx="10452">
                  <c:v>3.3764550369597921</c:v>
                </c:pt>
                <c:pt idx="10453">
                  <c:v>-7.4775779508508</c:v>
                </c:pt>
                <c:pt idx="10454">
                  <c:v>-1.0303860597089667E-4</c:v>
                </c:pt>
                <c:pt idx="10455">
                  <c:v>0.84839759952819338</c:v>
                </c:pt>
                <c:pt idx="10456">
                  <c:v>0.4556794837761895</c:v>
                </c:pt>
                <c:pt idx="10457">
                  <c:v>1.9975975097846954</c:v>
                </c:pt>
                <c:pt idx="10458">
                  <c:v>-0.62343664853579195</c:v>
                </c:pt>
                <c:pt idx="10459">
                  <c:v>-1.1707468157857477</c:v>
                </c:pt>
                <c:pt idx="10460">
                  <c:v>0.21150410519371157</c:v>
                </c:pt>
                <c:pt idx="10461">
                  <c:v>-0.53051471669878014</c:v>
                </c:pt>
                <c:pt idx="10462">
                  <c:v>0.58316025808717065</c:v>
                </c:pt>
                <c:pt idx="10463">
                  <c:v>-1.3483229363622165E-2</c:v>
                </c:pt>
                <c:pt idx="10464">
                  <c:v>-8.3837042924740537</c:v>
                </c:pt>
                <c:pt idx="10465">
                  <c:v>2.8006745768955774</c:v>
                </c:pt>
                <c:pt idx="10466">
                  <c:v>-9.3815429511845849</c:v>
                </c:pt>
                <c:pt idx="10467">
                  <c:v>-0.28378496547797505</c:v>
                </c:pt>
                <c:pt idx="10468">
                  <c:v>0.23969715435144806</c:v>
                </c:pt>
                <c:pt idx="10469">
                  <c:v>-8.0624959257337636</c:v>
                </c:pt>
                <c:pt idx="10470">
                  <c:v>-1.7258250365610062</c:v>
                </c:pt>
                <c:pt idx="10471">
                  <c:v>6.6486571760385464</c:v>
                </c:pt>
                <c:pt idx="10472">
                  <c:v>-1.0750305261892079</c:v>
                </c:pt>
                <c:pt idx="10473">
                  <c:v>-0.48542682717024171</c:v>
                </c:pt>
                <c:pt idx="10474">
                  <c:v>-3.9951104244787072</c:v>
                </c:pt>
                <c:pt idx="10475">
                  <c:v>-2.7267951951341161</c:v>
                </c:pt>
                <c:pt idx="10476">
                  <c:v>-1.319525604672058</c:v>
                </c:pt>
                <c:pt idx="10477">
                  <c:v>0.76553474636297691</c:v>
                </c:pt>
                <c:pt idx="10478">
                  <c:v>-12.75933340719466</c:v>
                </c:pt>
                <c:pt idx="10479">
                  <c:v>-2.986546109764463</c:v>
                </c:pt>
                <c:pt idx="10480">
                  <c:v>-8.0606959316875546</c:v>
                </c:pt>
                <c:pt idx="10481">
                  <c:v>-3.3519853287435422</c:v>
                </c:pt>
                <c:pt idx="10482">
                  <c:v>-4.6049114646772784</c:v>
                </c:pt>
                <c:pt idx="10483">
                  <c:v>0.2569036542881073</c:v>
                </c:pt>
                <c:pt idx="10484">
                  <c:v>4.4854235784260517E-2</c:v>
                </c:pt>
                <c:pt idx="10485">
                  <c:v>-1.3939190957873731E-2</c:v>
                </c:pt>
                <c:pt idx="10486">
                  <c:v>-6.3565128777466534E-2</c:v>
                </c:pt>
                <c:pt idx="10487">
                  <c:v>-9.7610796626422441E-2</c:v>
                </c:pt>
                <c:pt idx="10488">
                  <c:v>5.4010934650109123E-2</c:v>
                </c:pt>
                <c:pt idx="10489">
                  <c:v>-0.88734494513159223</c:v>
                </c:pt>
                <c:pt idx="10490">
                  <c:v>0.433510159350323</c:v>
                </c:pt>
                <c:pt idx="10491">
                  <c:v>1.6238898831534865</c:v>
                </c:pt>
                <c:pt idx="10492">
                  <c:v>11.643856189774727</c:v>
                </c:pt>
                <c:pt idx="10493">
                  <c:v>7.0660891904577721</c:v>
                </c:pt>
                <c:pt idx="10494">
                  <c:v>0.11103131238874395</c:v>
                </c:pt>
                <c:pt idx="10495">
                  <c:v>-9.515723304033992E-2</c:v>
                </c:pt>
                <c:pt idx="10496">
                  <c:v>8.3822637581148367</c:v>
                </c:pt>
                <c:pt idx="10497">
                  <c:v>0.99729916606133662</c:v>
                </c:pt>
                <c:pt idx="10498">
                  <c:v>-11.307200809140809</c:v>
                </c:pt>
                <c:pt idx="10499">
                  <c:v>-3.2339508711878372E-2</c:v>
                </c:pt>
                <c:pt idx="10500">
                  <c:v>0.26493393874927557</c:v>
                </c:pt>
                <c:pt idx="10501">
                  <c:v>0.3656494723166801</c:v>
                </c:pt>
                <c:pt idx="10502">
                  <c:v>-0.66236401498789388</c:v>
                </c:pt>
                <c:pt idx="10503">
                  <c:v>0.81155491058688989</c:v>
                </c:pt>
                <c:pt idx="10504">
                  <c:v>-6.7778114434860273E-2</c:v>
                </c:pt>
                <c:pt idx="10505">
                  <c:v>14.840269796746908</c:v>
                </c:pt>
                <c:pt idx="10506">
                  <c:v>8.8683081332894673</c:v>
                </c:pt>
                <c:pt idx="10507">
                  <c:v>0.45536959331406196</c:v>
                </c:pt>
                <c:pt idx="10508">
                  <c:v>-14.631025440440228</c:v>
                </c:pt>
                <c:pt idx="10509">
                  <c:v>-0.15200309344505014</c:v>
                </c:pt>
                <c:pt idx="10510">
                  <c:v>10.058893689053569</c:v>
                </c:pt>
                <c:pt idx="10511">
                  <c:v>-0.44251823570095072</c:v>
                </c:pt>
                <c:pt idx="10512">
                  <c:v>-9.0597950917951025</c:v>
                </c:pt>
                <c:pt idx="10513">
                  <c:v>0.12910760262887827</c:v>
                </c:pt>
                <c:pt idx="10514">
                  <c:v>-0.2612972652977365</c:v>
                </c:pt>
                <c:pt idx="10515">
                  <c:v>9.3815429511845849</c:v>
                </c:pt>
                <c:pt idx="10516">
                  <c:v>-12.287808556012996</c:v>
                </c:pt>
                <c:pt idx="10517">
                  <c:v>-9.8013575599750713E-2</c:v>
                </c:pt>
                <c:pt idx="10518">
                  <c:v>-1.7732291381529779</c:v>
                </c:pt>
                <c:pt idx="10519">
                  <c:v>6.0237876277695872E-3</c:v>
                </c:pt>
                <c:pt idx="10520">
                  <c:v>0.27462238010900575</c:v>
                </c:pt>
                <c:pt idx="10521">
                  <c:v>-0.97381606819634481</c:v>
                </c:pt>
                <c:pt idx="10522">
                  <c:v>0.46516097870467998</c:v>
                </c:pt>
                <c:pt idx="10523">
                  <c:v>-9.3822637581148367</c:v>
                </c:pt>
                <c:pt idx="10524">
                  <c:v>-9.0597950917951025</c:v>
                </c:pt>
                <c:pt idx="10525">
                  <c:v>-3.4325159104878336</c:v>
                </c:pt>
                <c:pt idx="10526">
                  <c:v>-1.1644213896179947</c:v>
                </c:pt>
                <c:pt idx="10527">
                  <c:v>-2.6801561456853498</c:v>
                </c:pt>
                <c:pt idx="10528">
                  <c:v>5.0793721011539121</c:v>
                </c:pt>
                <c:pt idx="10529">
                  <c:v>-8.6462586799900301</c:v>
                </c:pt>
                <c:pt idx="10530">
                  <c:v>0.74398076996041462</c:v>
                </c:pt>
                <c:pt idx="10531">
                  <c:v>0.86099050641144659</c:v>
                </c:pt>
                <c:pt idx="10532">
                  <c:v>-4.350708337148288</c:v>
                </c:pt>
                <c:pt idx="10533">
                  <c:v>5.9228321394775394</c:v>
                </c:pt>
                <c:pt idx="10534">
                  <c:v>-9.5189809291704002</c:v>
                </c:pt>
                <c:pt idx="10535">
                  <c:v>1.2163179069267636</c:v>
                </c:pt>
                <c:pt idx="10536">
                  <c:v>2.4460184426120066</c:v>
                </c:pt>
                <c:pt idx="10537">
                  <c:v>0.87682325774916658</c:v>
                </c:pt>
                <c:pt idx="10538">
                  <c:v>0.87682325774916658</c:v>
                </c:pt>
                <c:pt idx="10539">
                  <c:v>1.4564850034366368</c:v>
                </c:pt>
                <c:pt idx="10540">
                  <c:v>1.7127180479195292</c:v>
                </c:pt>
                <c:pt idx="10541">
                  <c:v>1.9899557437704798E-2</c:v>
                </c:pt>
                <c:pt idx="10542">
                  <c:v>0.32156782642728338</c:v>
                </c:pt>
                <c:pt idx="10543">
                  <c:v>0.31259023030802613</c:v>
                </c:pt>
                <c:pt idx="10544">
                  <c:v>-0.11425717925768018</c:v>
                </c:pt>
                <c:pt idx="10545">
                  <c:v>-0.22219206093880794</c:v>
                </c:pt>
                <c:pt idx="10546">
                  <c:v>-6.2029400586702756</c:v>
                </c:pt>
                <c:pt idx="10547">
                  <c:v>-6.8171502641579382E-2</c:v>
                </c:pt>
                <c:pt idx="10548">
                  <c:v>-1.799994046210148E-3</c:v>
                </c:pt>
                <c:pt idx="10549">
                  <c:v>-1.7637656535099213</c:v>
                </c:pt>
                <c:pt idx="10550">
                  <c:v>-0.12517579076703717</c:v>
                </c:pt>
                <c:pt idx="10551">
                  <c:v>0.70219719424802729</c:v>
                </c:pt>
                <c:pt idx="10552">
                  <c:v>-9.8672787397096631</c:v>
                </c:pt>
                <c:pt idx="10553">
                  <c:v>0.69698911845526756</c:v>
                </c:pt>
                <c:pt idx="10554">
                  <c:v>1.2396971543514481</c:v>
                </c:pt>
                <c:pt idx="10555">
                  <c:v>8.7813597135246599</c:v>
                </c:pt>
                <c:pt idx="10556">
                  <c:v>12.344388385403166</c:v>
                </c:pt>
                <c:pt idx="10557">
                  <c:v>0.16918610511840698</c:v>
                </c:pt>
                <c:pt idx="10558">
                  <c:v>1.9037691771433682</c:v>
                </c:pt>
                <c:pt idx="10559">
                  <c:v>9.7598881832218343</c:v>
                </c:pt>
                <c:pt idx="10560">
                  <c:v>-8.0429029615607011</c:v>
                </c:pt>
                <c:pt idx="10561">
                  <c:v>0.32192809488736235</c:v>
                </c:pt>
                <c:pt idx="10562">
                  <c:v>-2.8014376169596636E-2</c:v>
                </c:pt>
                <c:pt idx="10563">
                  <c:v>0.28067736662104398</c:v>
                </c:pt>
                <c:pt idx="10564">
                  <c:v>-1.3385246054180573</c:v>
                </c:pt>
                <c:pt idx="10565">
                  <c:v>2.2720076500083765E-2</c:v>
                </c:pt>
                <c:pt idx="10566">
                  <c:v>0.4093176700349046</c:v>
                </c:pt>
                <c:pt idx="10567">
                  <c:v>0.91936445780800569</c:v>
                </c:pt>
                <c:pt idx="10568">
                  <c:v>0.53144575644635483</c:v>
                </c:pt>
                <c:pt idx="10569">
                  <c:v>0.23328706243974193</c:v>
                </c:pt>
                <c:pt idx="10570">
                  <c:v>9.1747728933256334E-2</c:v>
                </c:pt>
                <c:pt idx="10571">
                  <c:v>5.0686468682652182</c:v>
                </c:pt>
                <c:pt idx="10572">
                  <c:v>-3.3653192960835888E-2</c:v>
                </c:pt>
                <c:pt idx="10573">
                  <c:v>-0.18456775956897659</c:v>
                </c:pt>
                <c:pt idx="10574">
                  <c:v>-5.2237122975953322E-2</c:v>
                </c:pt>
                <c:pt idx="10575">
                  <c:v>3.6477770151443667E-3</c:v>
                </c:pt>
                <c:pt idx="10576">
                  <c:v>5.7669432188863856E-3</c:v>
                </c:pt>
                <c:pt idx="10577">
                  <c:v>-0.12414832803374015</c:v>
                </c:pt>
                <c:pt idx="10578">
                  <c:v>-1.3829702505195076</c:v>
                </c:pt>
                <c:pt idx="10579">
                  <c:v>-0.22475943588036393</c:v>
                </c:pt>
                <c:pt idx="10580">
                  <c:v>-2.0955538909945125E-2</c:v>
                </c:pt>
                <c:pt idx="10581">
                  <c:v>-0.30485458152842065</c:v>
                </c:pt>
                <c:pt idx="10582">
                  <c:v>0.22239242133644774</c:v>
                </c:pt>
                <c:pt idx="10583">
                  <c:v>-8.0624959257337636</c:v>
                </c:pt>
                <c:pt idx="10584">
                  <c:v>1.4965015999077402</c:v>
                </c:pt>
                <c:pt idx="10585">
                  <c:v>-0.37674901455446996</c:v>
                </c:pt>
                <c:pt idx="10586">
                  <c:v>-14.335064632126906</c:v>
                </c:pt>
                <c:pt idx="10587">
                  <c:v>2.3075728019102923</c:v>
                </c:pt>
                <c:pt idx="10588">
                  <c:v>-0.98467920071624437</c:v>
                </c:pt>
                <c:pt idx="10589">
                  <c:v>7.6486571760385464</c:v>
                </c:pt>
                <c:pt idx="10590">
                  <c:v>0.27167332410766687</c:v>
                </c:pt>
                <c:pt idx="10591">
                  <c:v>0</c:v>
                </c:pt>
                <c:pt idx="10592">
                  <c:v>-0.37851162325373017</c:v>
                </c:pt>
                <c:pt idx="10593">
                  <c:v>-0.600729816579473</c:v>
                </c:pt>
                <c:pt idx="10594">
                  <c:v>14.628768280089117</c:v>
                </c:pt>
                <c:pt idx="10595">
                  <c:v>0.11247472925841236</c:v>
                </c:pt>
                <c:pt idx="10596">
                  <c:v>0.68501351453148429</c:v>
                </c:pt>
                <c:pt idx="10597">
                  <c:v>-1.6488122788568614E-2</c:v>
                </c:pt>
                <c:pt idx="10598">
                  <c:v>0.28950661719498472</c:v>
                </c:pt>
                <c:pt idx="10599">
                  <c:v>5.1530300640082093E-2</c:v>
                </c:pt>
                <c:pt idx="10600">
                  <c:v>0.36257007938470814</c:v>
                </c:pt>
                <c:pt idx="10601">
                  <c:v>-9.0597950917951025</c:v>
                </c:pt>
                <c:pt idx="10602">
                  <c:v>7.2408495528050065E-2</c:v>
                </c:pt>
                <c:pt idx="10603">
                  <c:v>0.87612834183783173</c:v>
                </c:pt>
                <c:pt idx="10604">
                  <c:v>0.16046467219324612</c:v>
                </c:pt>
                <c:pt idx="10605">
                  <c:v>0.14585086646345485</c:v>
                </c:pt>
                <c:pt idx="10606">
                  <c:v>-0.36044020786142966</c:v>
                </c:pt>
                <c:pt idx="10607">
                  <c:v>-0.33064531198847169</c:v>
                </c:pt>
                <c:pt idx="10608">
                  <c:v>0.26392799213730073</c:v>
                </c:pt>
                <c:pt idx="10609">
                  <c:v>8.0606959316875546</c:v>
                </c:pt>
                <c:pt idx="10610">
                  <c:v>1.9082250652632711</c:v>
                </c:pt>
                <c:pt idx="10611">
                  <c:v>-6.7694963627976827</c:v>
                </c:pt>
                <c:pt idx="10612">
                  <c:v>0.38624907585421908</c:v>
                </c:pt>
                <c:pt idx="10613">
                  <c:v>-0.11078043071853719</c:v>
                </c:pt>
                <c:pt idx="10614">
                  <c:v>9.3109404391481465E-2</c:v>
                </c:pt>
                <c:pt idx="10615">
                  <c:v>0.85798099512757231</c:v>
                </c:pt>
                <c:pt idx="10616">
                  <c:v>0.75356210469690121</c:v>
                </c:pt>
                <c:pt idx="10617">
                  <c:v>-0.14505033280328289</c:v>
                </c:pt>
                <c:pt idx="10618">
                  <c:v>0.42548428671395955</c:v>
                </c:pt>
                <c:pt idx="10619">
                  <c:v>-8.2916746646015213E-2</c:v>
                </c:pt>
                <c:pt idx="10620">
                  <c:v>-1.2801079191927351</c:v>
                </c:pt>
                <c:pt idx="10621">
                  <c:v>0.16128090703306094</c:v>
                </c:pt>
                <c:pt idx="10622">
                  <c:v>-0.32805419768420413</c:v>
                </c:pt>
                <c:pt idx="10623">
                  <c:v>0.42626475470209824</c:v>
                </c:pt>
                <c:pt idx="10624">
                  <c:v>-3.9528364186637507E-2</c:v>
                </c:pt>
                <c:pt idx="10625">
                  <c:v>-5.08746284125034</c:v>
                </c:pt>
                <c:pt idx="10626">
                  <c:v>0.29956028185890793</c:v>
                </c:pt>
                <c:pt idx="10627">
                  <c:v>2.8465549323810437</c:v>
                </c:pt>
                <c:pt idx="10628">
                  <c:v>9.229619965185119</c:v>
                </c:pt>
                <c:pt idx="10629">
                  <c:v>2.236781302845451E-2</c:v>
                </c:pt>
                <c:pt idx="10630">
                  <c:v>2.1627295000381084</c:v>
                </c:pt>
                <c:pt idx="10631">
                  <c:v>7.4000581443776775E-2</c:v>
                </c:pt>
                <c:pt idx="10632">
                  <c:v>-0.42626475470209796</c:v>
                </c:pt>
                <c:pt idx="10633">
                  <c:v>-0.10636042788933779</c:v>
                </c:pt>
                <c:pt idx="10634">
                  <c:v>7.8621177729704238E-3</c:v>
                </c:pt>
                <c:pt idx="10635">
                  <c:v>1.2600036779633584E-2</c:v>
                </c:pt>
                <c:pt idx="10636">
                  <c:v>0.79412137885810596</c:v>
                </c:pt>
                <c:pt idx="10637">
                  <c:v>-11.703038388986416</c:v>
                </c:pt>
                <c:pt idx="10638">
                  <c:v>0.38404980679515993</c:v>
                </c:pt>
                <c:pt idx="10639">
                  <c:v>-0.39382101336914832</c:v>
                </c:pt>
                <c:pt idx="10640">
                  <c:v>0.80675392432306847</c:v>
                </c:pt>
                <c:pt idx="10641">
                  <c:v>0.80675392432306847</c:v>
                </c:pt>
                <c:pt idx="10642">
                  <c:v>0.75843712446903089</c:v>
                </c:pt>
                <c:pt idx="10643">
                  <c:v>0.22456025801915849</c:v>
                </c:pt>
                <c:pt idx="10644">
                  <c:v>0</c:v>
                </c:pt>
                <c:pt idx="10645">
                  <c:v>-0.39870932937484305</c:v>
                </c:pt>
                <c:pt idx="10646">
                  <c:v>0.91358524818252673</c:v>
                </c:pt>
                <c:pt idx="10647">
                  <c:v>0.23592917567119612</c:v>
                </c:pt>
                <c:pt idx="10648">
                  <c:v>-0.59201725825510654</c:v>
                </c:pt>
                <c:pt idx="10649">
                  <c:v>1.1176304940000992</c:v>
                </c:pt>
                <c:pt idx="10650">
                  <c:v>0.38823959501095812</c:v>
                </c:pt>
                <c:pt idx="10651">
                  <c:v>8.7462841250339707E-2</c:v>
                </c:pt>
                <c:pt idx="10652">
                  <c:v>0.51937415909357942</c:v>
                </c:pt>
                <c:pt idx="10653">
                  <c:v>0.4818690077570526</c:v>
                </c:pt>
                <c:pt idx="10654">
                  <c:v>0.54875468122190985</c:v>
                </c:pt>
                <c:pt idx="10655">
                  <c:v>0.61384795002695447</c:v>
                </c:pt>
                <c:pt idx="10656">
                  <c:v>0.25779775746764672</c:v>
                </c:pt>
                <c:pt idx="10657">
                  <c:v>0.26303440583379378</c:v>
                </c:pt>
                <c:pt idx="10658">
                  <c:v>0.54432051622381039</c:v>
                </c:pt>
                <c:pt idx="10659">
                  <c:v>1.7571434761038367</c:v>
                </c:pt>
                <c:pt idx="10660">
                  <c:v>1</c:v>
                </c:pt>
                <c:pt idx="10661">
                  <c:v>0.47643804394298706</c:v>
                </c:pt>
                <c:pt idx="10662">
                  <c:v>7.4767768401972426E-2</c:v>
                </c:pt>
                <c:pt idx="10663">
                  <c:v>0.12101540096136615</c:v>
                </c:pt>
                <c:pt idx="10664">
                  <c:v>0.80675392432306847</c:v>
                </c:pt>
                <c:pt idx="10665">
                  <c:v>0.80675392432306847</c:v>
                </c:pt>
                <c:pt idx="10666">
                  <c:v>-0.30958290446753423</c:v>
                </c:pt>
                <c:pt idx="10667">
                  <c:v>-1.0671141958585371</c:v>
                </c:pt>
                <c:pt idx="10668">
                  <c:v>0.65665123879022713</c:v>
                </c:pt>
                <c:pt idx="10669">
                  <c:v>-2.6629650127224296</c:v>
                </c:pt>
                <c:pt idx="10670">
                  <c:v>0.80296315294044673</c:v>
                </c:pt>
                <c:pt idx="10671">
                  <c:v>-7.0389327891398012E-2</c:v>
                </c:pt>
                <c:pt idx="10672">
                  <c:v>-7.5948853233298627E-2</c:v>
                </c:pt>
                <c:pt idx="10673">
                  <c:v>0.16992500144231265</c:v>
                </c:pt>
                <c:pt idx="10674">
                  <c:v>-0.69031550086738469</c:v>
                </c:pt>
                <c:pt idx="10675">
                  <c:v>-0.18762700317577152</c:v>
                </c:pt>
                <c:pt idx="10676">
                  <c:v>0.27753397552890896</c:v>
                </c:pt>
                <c:pt idx="10677">
                  <c:v>0.71897984869284381</c:v>
                </c:pt>
                <c:pt idx="10678">
                  <c:v>-0.15508907331879257</c:v>
                </c:pt>
                <c:pt idx="10679">
                  <c:v>11.518489240994933</c:v>
                </c:pt>
                <c:pt idx="10680">
                  <c:v>10.644457187509261</c:v>
                </c:pt>
                <c:pt idx="10681">
                  <c:v>-0.13657305287544386</c:v>
                </c:pt>
                <c:pt idx="10682">
                  <c:v>1.0234589728239887</c:v>
                </c:pt>
                <c:pt idx="10683">
                  <c:v>9.953567355091468E-2</c:v>
                </c:pt>
                <c:pt idx="10684">
                  <c:v>9.0597950917951025</c:v>
                </c:pt>
                <c:pt idx="10685">
                  <c:v>-6.8286654283030161</c:v>
                </c:pt>
                <c:pt idx="10686">
                  <c:v>0.64950275291586657</c:v>
                </c:pt>
                <c:pt idx="10687">
                  <c:v>2.0650197918504105</c:v>
                </c:pt>
                <c:pt idx="10688">
                  <c:v>0.10535300014622884</c:v>
                </c:pt>
                <c:pt idx="10689">
                  <c:v>-1.7865963618908067</c:v>
                </c:pt>
                <c:pt idx="10690">
                  <c:v>-9.8672787397096631</c:v>
                </c:pt>
                <c:pt idx="10691">
                  <c:v>0.24828395446847196</c:v>
                </c:pt>
                <c:pt idx="10692">
                  <c:v>1.0237681659329501</c:v>
                </c:pt>
                <c:pt idx="10693">
                  <c:v>6.1400544664143575E-2</c:v>
                </c:pt>
                <c:pt idx="10694">
                  <c:v>1.3923174227787602</c:v>
                </c:pt>
                <c:pt idx="10695">
                  <c:v>1.0460123977568361</c:v>
                </c:pt>
                <c:pt idx="10696">
                  <c:v>14.910658343967832</c:v>
                </c:pt>
                <c:pt idx="10697">
                  <c:v>8.6462586799900301</c:v>
                </c:pt>
                <c:pt idx="10698">
                  <c:v>0.48460384081541441</c:v>
                </c:pt>
                <c:pt idx="10699">
                  <c:v>0.99919872531076126</c:v>
                </c:pt>
                <c:pt idx="10700">
                  <c:v>1.4594316186372975</c:v>
                </c:pt>
                <c:pt idx="10701">
                  <c:v>-0.38807045167857485</c:v>
                </c:pt>
                <c:pt idx="10702">
                  <c:v>2.9146345659516511E-2</c:v>
                </c:pt>
                <c:pt idx="10703">
                  <c:v>4.9753035197099428E-2</c:v>
                </c:pt>
                <c:pt idx="10704">
                  <c:v>7.0389327891398012E-2</c:v>
                </c:pt>
                <c:pt idx="10705">
                  <c:v>1.6605625225071248</c:v>
                </c:pt>
                <c:pt idx="10706">
                  <c:v>0.21545970717456306</c:v>
                </c:pt>
                <c:pt idx="10707">
                  <c:v>-4.8209093042619909E-2</c:v>
                </c:pt>
                <c:pt idx="10708">
                  <c:v>4.7133975591094883E-2</c:v>
                </c:pt>
                <c:pt idx="10709">
                  <c:v>-10.307200809140809</c:v>
                </c:pt>
                <c:pt idx="10710">
                  <c:v>-1.1507616175320634</c:v>
                </c:pt>
                <c:pt idx="10711">
                  <c:v>-10.307200809140809</c:v>
                </c:pt>
                <c:pt idx="10712">
                  <c:v>-9.8667637673533513</c:v>
                </c:pt>
                <c:pt idx="10713">
                  <c:v>13.22886878320403</c:v>
                </c:pt>
                <c:pt idx="10714">
                  <c:v>-5.7548875021634682</c:v>
                </c:pt>
                <c:pt idx="10715">
                  <c:v>2.6438561897747248</c:v>
                </c:pt>
                <c:pt idx="10716">
                  <c:v>0.80488575307997012</c:v>
                </c:pt>
                <c:pt idx="10717">
                  <c:v>0.75802720969403581</c:v>
                </c:pt>
                <c:pt idx="10718">
                  <c:v>-0.26303440583379378</c:v>
                </c:pt>
                <c:pt idx="10719">
                  <c:v>-2.2382098969555964</c:v>
                </c:pt>
                <c:pt idx="10720">
                  <c:v>-8.3837042924740537</c:v>
                </c:pt>
                <c:pt idx="10721">
                  <c:v>-17.904503306235409</c:v>
                </c:pt>
                <c:pt idx="10722">
                  <c:v>0</c:v>
                </c:pt>
                <c:pt idx="10723">
                  <c:v>3.0410104562777804</c:v>
                </c:pt>
                <c:pt idx="10724">
                  <c:v>-8.8877283385216241</c:v>
                </c:pt>
                <c:pt idx="10725">
                  <c:v>-0.4743716386612456</c:v>
                </c:pt>
                <c:pt idx="10726">
                  <c:v>-9.5189809291704002</c:v>
                </c:pt>
                <c:pt idx="10727">
                  <c:v>1.1874022378950684</c:v>
                </c:pt>
                <c:pt idx="10728">
                  <c:v>-2.0959618635646372E-2</c:v>
                </c:pt>
                <c:pt idx="10729">
                  <c:v>1.2006973502371292</c:v>
                </c:pt>
                <c:pt idx="10730">
                  <c:v>0.45930869484896492</c:v>
                </c:pt>
                <c:pt idx="10731">
                  <c:v>4.0790715709911991</c:v>
                </c:pt>
                <c:pt idx="10732">
                  <c:v>-0.8473562070702827</c:v>
                </c:pt>
                <c:pt idx="10733">
                  <c:v>1.4125375938865794</c:v>
                </c:pt>
                <c:pt idx="10734">
                  <c:v>8.6462586799900301</c:v>
                </c:pt>
                <c:pt idx="10735">
                  <c:v>-0.3324653661988749</c:v>
                </c:pt>
                <c:pt idx="10736">
                  <c:v>-0.50232360247742536</c:v>
                </c:pt>
                <c:pt idx="10737">
                  <c:v>3.5480892384576941</c:v>
                </c:pt>
                <c:pt idx="10738">
                  <c:v>3.180752031926668</c:v>
                </c:pt>
                <c:pt idx="10739">
                  <c:v>-10.582455645110581</c:v>
                </c:pt>
                <c:pt idx="10740">
                  <c:v>0.21299372333419844</c:v>
                </c:pt>
                <c:pt idx="10741">
                  <c:v>-1.7930706960513563</c:v>
                </c:pt>
                <c:pt idx="10742">
                  <c:v>-8.0606959316875546</c:v>
                </c:pt>
                <c:pt idx="10743">
                  <c:v>1.3296822613457555E-2</c:v>
                </c:pt>
                <c:pt idx="10744">
                  <c:v>7.6486571760385464</c:v>
                </c:pt>
                <c:pt idx="10745">
                  <c:v>4.4917669381879248</c:v>
                </c:pt>
                <c:pt idx="10746">
                  <c:v>-10.917123403264748</c:v>
                </c:pt>
                <c:pt idx="10747">
                  <c:v>0.88118198142930482</c:v>
                </c:pt>
                <c:pt idx="10748">
                  <c:v>1.6374299206152916</c:v>
                </c:pt>
                <c:pt idx="10749">
                  <c:v>-0.23606735823352462</c:v>
                </c:pt>
                <c:pt idx="10750">
                  <c:v>4.1871464527830617E-2</c:v>
                </c:pt>
                <c:pt idx="10751">
                  <c:v>9.7545675257337122E-3</c:v>
                </c:pt>
                <c:pt idx="10752">
                  <c:v>-4.1043983327363476E-3</c:v>
                </c:pt>
                <c:pt idx="10753">
                  <c:v>-2.6655632001052681E-2</c:v>
                </c:pt>
                <c:pt idx="10754">
                  <c:v>-0.56277226108709044</c:v>
                </c:pt>
                <c:pt idx="10755">
                  <c:v>0.22239242133644802</c:v>
                </c:pt>
                <c:pt idx="10756">
                  <c:v>-6.094481099173342E-2</c:v>
                </c:pt>
                <c:pt idx="10757">
                  <c:v>-1.1154772174199361</c:v>
                </c:pt>
                <c:pt idx="10758">
                  <c:v>-8.6462586799900301</c:v>
                </c:pt>
                <c:pt idx="10759">
                  <c:v>0.24392558288608912</c:v>
                </c:pt>
                <c:pt idx="10760">
                  <c:v>11.341001309906856</c:v>
                </c:pt>
                <c:pt idx="10761">
                  <c:v>0.66657626627480815</c:v>
                </c:pt>
                <c:pt idx="10762">
                  <c:v>-1.0691090585106842</c:v>
                </c:pt>
                <c:pt idx="10763">
                  <c:v>-0.28950661719498505</c:v>
                </c:pt>
                <c:pt idx="10764">
                  <c:v>2.0773281469657196E-2</c:v>
                </c:pt>
                <c:pt idx="10765">
                  <c:v>1.7725594480633227</c:v>
                </c:pt>
                <c:pt idx="10766">
                  <c:v>11.892036785411905</c:v>
                </c:pt>
                <c:pt idx="10767">
                  <c:v>4.5910351805833548E-2</c:v>
                </c:pt>
                <c:pt idx="10768">
                  <c:v>-0.23181567522307364</c:v>
                </c:pt>
                <c:pt idx="10769">
                  <c:v>0.87714325221446654</c:v>
                </c:pt>
                <c:pt idx="10770">
                  <c:v>0.33985000288462475</c:v>
                </c:pt>
                <c:pt idx="10771">
                  <c:v>1.5441316581980877</c:v>
                </c:pt>
                <c:pt idx="10772">
                  <c:v>0.17789131125236929</c:v>
                </c:pt>
                <c:pt idx="10773">
                  <c:v>0.11002278732782787</c:v>
                </c:pt>
                <c:pt idx="10774">
                  <c:v>0.33703498727757086</c:v>
                </c:pt>
                <c:pt idx="10775">
                  <c:v>-7.0660891904577721</c:v>
                </c:pt>
                <c:pt idx="10776">
                  <c:v>-7.0660891904577721</c:v>
                </c:pt>
                <c:pt idx="10777">
                  <c:v>7.4000581443776775E-2</c:v>
                </c:pt>
                <c:pt idx="10778">
                  <c:v>-0.61470984411520813</c:v>
                </c:pt>
                <c:pt idx="10779">
                  <c:v>-0.3621126618029154</c:v>
                </c:pt>
                <c:pt idx="10780">
                  <c:v>-0.14352731137770475</c:v>
                </c:pt>
                <c:pt idx="10781">
                  <c:v>0.94064472238357866</c:v>
                </c:pt>
                <c:pt idx="10782">
                  <c:v>7.6934869574993252</c:v>
                </c:pt>
                <c:pt idx="10783">
                  <c:v>-1.8152601201429501</c:v>
                </c:pt>
                <c:pt idx="10784">
                  <c:v>0.73696559416620622</c:v>
                </c:pt>
                <c:pt idx="10785">
                  <c:v>6.9041644429651425E-2</c:v>
                </c:pt>
                <c:pt idx="10786">
                  <c:v>0.63815543988674961</c:v>
                </c:pt>
                <c:pt idx="10787">
                  <c:v>0.78784027332675288</c:v>
                </c:pt>
                <c:pt idx="10788">
                  <c:v>3.9527822641864767E-2</c:v>
                </c:pt>
                <c:pt idx="10789">
                  <c:v>-1.1352766366963489</c:v>
                </c:pt>
                <c:pt idx="10790">
                  <c:v>-5.8099288657214307</c:v>
                </c:pt>
                <c:pt idx="10791">
                  <c:v>-0.32102669214582991</c:v>
                </c:pt>
                <c:pt idx="10792">
                  <c:v>-0.24511249783653147</c:v>
                </c:pt>
                <c:pt idx="10793">
                  <c:v>-2.113629503231806</c:v>
                </c:pt>
                <c:pt idx="10794">
                  <c:v>4.3673134166488659</c:v>
                </c:pt>
                <c:pt idx="10795">
                  <c:v>-10.146780789986686</c:v>
                </c:pt>
                <c:pt idx="10796">
                  <c:v>0.36415633027665961</c:v>
                </c:pt>
                <c:pt idx="10797">
                  <c:v>1.505235308250422</c:v>
                </c:pt>
                <c:pt idx="10798">
                  <c:v>4.3692338096657197</c:v>
                </c:pt>
                <c:pt idx="10799">
                  <c:v>-11.518489240994933</c:v>
                </c:pt>
                <c:pt idx="10800">
                  <c:v>-3.1570079000869743E-2</c:v>
                </c:pt>
                <c:pt idx="10801">
                  <c:v>-0.10683599371302273</c:v>
                </c:pt>
                <c:pt idx="10802">
                  <c:v>-4.1916200725416317</c:v>
                </c:pt>
                <c:pt idx="10803">
                  <c:v>2.1023617176296781</c:v>
                </c:pt>
                <c:pt idx="10804">
                  <c:v>9.7598881832218343</c:v>
                </c:pt>
                <c:pt idx="10805">
                  <c:v>-0.24392558288608904</c:v>
                </c:pt>
                <c:pt idx="10806">
                  <c:v>0.57131343920930489</c:v>
                </c:pt>
                <c:pt idx="10807">
                  <c:v>0.24100809950379473</c:v>
                </c:pt>
                <c:pt idx="10808">
                  <c:v>0.13750352374993474</c:v>
                </c:pt>
                <c:pt idx="10809">
                  <c:v>6.5869217610674777</c:v>
                </c:pt>
                <c:pt idx="10810">
                  <c:v>8.2444022010981719</c:v>
                </c:pt>
                <c:pt idx="10811">
                  <c:v>-0.62314569460904445</c:v>
                </c:pt>
                <c:pt idx="10812">
                  <c:v>-0.42935717059591083</c:v>
                </c:pt>
                <c:pt idx="10813">
                  <c:v>12.036288107616512</c:v>
                </c:pt>
                <c:pt idx="10814">
                  <c:v>-13.398788218875772</c:v>
                </c:pt>
                <c:pt idx="10815">
                  <c:v>-1.2787160280660634</c:v>
                </c:pt>
                <c:pt idx="10816">
                  <c:v>0.7004397181410924</c:v>
                </c:pt>
                <c:pt idx="10817">
                  <c:v>-14.075729827726907</c:v>
                </c:pt>
                <c:pt idx="10818">
                  <c:v>-7.6462586799900292</c:v>
                </c:pt>
                <c:pt idx="10819">
                  <c:v>1.2882449686310735</c:v>
                </c:pt>
                <c:pt idx="10820">
                  <c:v>0.15045513724408727</c:v>
                </c:pt>
                <c:pt idx="10821">
                  <c:v>0.27412358449559993</c:v>
                </c:pt>
                <c:pt idx="10822">
                  <c:v>0.63387210120210258</c:v>
                </c:pt>
                <c:pt idx="10823">
                  <c:v>0.38598146599476074</c:v>
                </c:pt>
                <c:pt idx="10824">
                  <c:v>3.2756969025905813</c:v>
                </c:pt>
                <c:pt idx="10825">
                  <c:v>0.26303440583379378</c:v>
                </c:pt>
                <c:pt idx="10826">
                  <c:v>-0.32120836674028824</c:v>
                </c:pt>
                <c:pt idx="10827">
                  <c:v>-8.0127468923877991E-4</c:v>
                </c:pt>
                <c:pt idx="10828">
                  <c:v>-0.14822993034299337</c:v>
                </c:pt>
                <c:pt idx="10829">
                  <c:v>-6.8136876160019177E-2</c:v>
                </c:pt>
                <c:pt idx="10830">
                  <c:v>-0.14684138832927116</c:v>
                </c:pt>
                <c:pt idx="10831">
                  <c:v>-1.379066399280904</c:v>
                </c:pt>
                <c:pt idx="10832">
                  <c:v>0.26279417686964074</c:v>
                </c:pt>
                <c:pt idx="10833">
                  <c:v>-12.228918874172939</c:v>
                </c:pt>
                <c:pt idx="10834">
                  <c:v>4.141992737998109E-2</c:v>
                </c:pt>
                <c:pt idx="10835">
                  <c:v>0.91358524818252673</c:v>
                </c:pt>
                <c:pt idx="10836">
                  <c:v>0.27639547815404242</c:v>
                </c:pt>
                <c:pt idx="10837">
                  <c:v>0.2827302071747132</c:v>
                </c:pt>
                <c:pt idx="10838">
                  <c:v>11.268542000300123</c:v>
                </c:pt>
                <c:pt idx="10839">
                  <c:v>9.0597950917951025</c:v>
                </c:pt>
                <c:pt idx="10840">
                  <c:v>10.067882472280823</c:v>
                </c:pt>
                <c:pt idx="10841">
                  <c:v>-8.9267338097087409E-2</c:v>
                </c:pt>
                <c:pt idx="10842">
                  <c:v>-1.2304297404018667</c:v>
                </c:pt>
                <c:pt idx="10843">
                  <c:v>-0.93953535873610572</c:v>
                </c:pt>
                <c:pt idx="10844">
                  <c:v>-0.41142624572646502</c:v>
                </c:pt>
                <c:pt idx="10845">
                  <c:v>8.8215137415478304E-2</c:v>
                </c:pt>
                <c:pt idx="10846">
                  <c:v>-2.1759487890700817</c:v>
                </c:pt>
                <c:pt idx="10847">
                  <c:v>-5.4083255369733525E-2</c:v>
                </c:pt>
                <c:pt idx="10848">
                  <c:v>0.25763610190796288</c:v>
                </c:pt>
                <c:pt idx="10849">
                  <c:v>8.6379058772261014E-2</c:v>
                </c:pt>
                <c:pt idx="10850">
                  <c:v>10.059795091795101</c:v>
                </c:pt>
                <c:pt idx="10851">
                  <c:v>6.8286654283030161</c:v>
                </c:pt>
                <c:pt idx="10852">
                  <c:v>1.1874100288291726E-2</c:v>
                </c:pt>
                <c:pt idx="10853">
                  <c:v>3.1154772174199366</c:v>
                </c:pt>
                <c:pt idx="10854">
                  <c:v>0.47477958297073297</c:v>
                </c:pt>
                <c:pt idx="10855">
                  <c:v>5.4977523935492369</c:v>
                </c:pt>
                <c:pt idx="10856">
                  <c:v>-11.582612451267021</c:v>
                </c:pt>
                <c:pt idx="10857">
                  <c:v>-0.66630845579679965</c:v>
                </c:pt>
                <c:pt idx="10858">
                  <c:v>1.5079043086858792</c:v>
                </c:pt>
                <c:pt idx="10859">
                  <c:v>-3.961857504264084</c:v>
                </c:pt>
                <c:pt idx="10860">
                  <c:v>-0.28950661719498483</c:v>
                </c:pt>
                <c:pt idx="10861">
                  <c:v>-10.917123403264748</c:v>
                </c:pt>
                <c:pt idx="10862">
                  <c:v>-1.0320216730505258</c:v>
                </c:pt>
                <c:pt idx="10863">
                  <c:v>-0.52877966532803222</c:v>
                </c:pt>
                <c:pt idx="10864">
                  <c:v>-2.4633478494745851</c:v>
                </c:pt>
                <c:pt idx="10865">
                  <c:v>0.26023577248112056</c:v>
                </c:pt>
                <c:pt idx="10866">
                  <c:v>-6.0732489820306386</c:v>
                </c:pt>
                <c:pt idx="10867">
                  <c:v>1.5837609556855266</c:v>
                </c:pt>
                <c:pt idx="10868">
                  <c:v>9.0588936890535692</c:v>
                </c:pt>
                <c:pt idx="10869">
                  <c:v>5.4528887727705255</c:v>
                </c:pt>
                <c:pt idx="10870">
                  <c:v>9.0588936890535692</c:v>
                </c:pt>
                <c:pt idx="10871">
                  <c:v>7.6486571760385464</c:v>
                </c:pt>
                <c:pt idx="10872">
                  <c:v>5.4528887727705255</c:v>
                </c:pt>
                <c:pt idx="10873">
                  <c:v>-5.7548875021634682</c:v>
                </c:pt>
                <c:pt idx="10874">
                  <c:v>-8.8672787397096631</c:v>
                </c:pt>
                <c:pt idx="10875">
                  <c:v>0.30165569986110119</c:v>
                </c:pt>
                <c:pt idx="10876">
                  <c:v>-0.29935234579846171</c:v>
                </c:pt>
                <c:pt idx="10877">
                  <c:v>-7.5468944598876373</c:v>
                </c:pt>
                <c:pt idx="10878">
                  <c:v>-0.29935234579846171</c:v>
                </c:pt>
                <c:pt idx="10879">
                  <c:v>-0.21140061324300513</c:v>
                </c:pt>
                <c:pt idx="10880">
                  <c:v>-7.0660891904577721</c:v>
                </c:pt>
                <c:pt idx="10881">
                  <c:v>7.7580843955689899E-2</c:v>
                </c:pt>
                <c:pt idx="10882">
                  <c:v>-6.0732489820306386</c:v>
                </c:pt>
                <c:pt idx="10883">
                  <c:v>-11.550907075927366</c:v>
                </c:pt>
                <c:pt idx="10884">
                  <c:v>-7.5974318526833731</c:v>
                </c:pt>
                <c:pt idx="10885">
                  <c:v>-5.7548875021634682</c:v>
                </c:pt>
                <c:pt idx="10886">
                  <c:v>-5.5647846187835261</c:v>
                </c:pt>
                <c:pt idx="10887">
                  <c:v>-5.5647846187835261</c:v>
                </c:pt>
                <c:pt idx="10888">
                  <c:v>-10.307580315927396</c:v>
                </c:pt>
                <c:pt idx="10889">
                  <c:v>-7.6486571760385464</c:v>
                </c:pt>
                <c:pt idx="10890">
                  <c:v>-0.99939900226546474</c:v>
                </c:pt>
                <c:pt idx="10891">
                  <c:v>8.0080402639200194</c:v>
                </c:pt>
                <c:pt idx="10892">
                  <c:v>1.86966813165232</c:v>
                </c:pt>
                <c:pt idx="10893">
                  <c:v>-4.8807608637838653</c:v>
                </c:pt>
                <c:pt idx="10894">
                  <c:v>10.644156719937438</c:v>
                </c:pt>
                <c:pt idx="10895">
                  <c:v>-7.0660891904577721</c:v>
                </c:pt>
                <c:pt idx="10896">
                  <c:v>9.0588936890535692</c:v>
                </c:pt>
                <c:pt idx="10897">
                  <c:v>1.2797644612597032</c:v>
                </c:pt>
                <c:pt idx="10898">
                  <c:v>-8.8672787397096631</c:v>
                </c:pt>
                <c:pt idx="10899">
                  <c:v>0.73951370745703093</c:v>
                </c:pt>
                <c:pt idx="10900">
                  <c:v>6.5562147953536259E-4</c:v>
                </c:pt>
                <c:pt idx="10901">
                  <c:v>-7.6486571760385464</c:v>
                </c:pt>
                <c:pt idx="10902">
                  <c:v>-7.6486571760385464</c:v>
                </c:pt>
                <c:pt idx="10903">
                  <c:v>6.6390792482278789</c:v>
                </c:pt>
                <c:pt idx="10904">
                  <c:v>8.6450579349844769</c:v>
                </c:pt>
                <c:pt idx="10905">
                  <c:v>-8.6450579349844769</c:v>
                </c:pt>
                <c:pt idx="10906">
                  <c:v>7.169925001442313</c:v>
                </c:pt>
                <c:pt idx="10907">
                  <c:v>7.1832218240557708</c:v>
                </c:pt>
                <c:pt idx="10908">
                  <c:v>7.169925001442313</c:v>
                </c:pt>
                <c:pt idx="10909">
                  <c:v>7.1832218240557708</c:v>
                </c:pt>
                <c:pt idx="10910">
                  <c:v>-7.6486571760385464</c:v>
                </c:pt>
                <c:pt idx="10911">
                  <c:v>1.2474057173457085</c:v>
                </c:pt>
                <c:pt idx="10912">
                  <c:v>1.0700116185807766</c:v>
                </c:pt>
                <c:pt idx="10913">
                  <c:v>-5.9228321394775394</c:v>
                </c:pt>
                <c:pt idx="10914">
                  <c:v>5.8893689053568309E-2</c:v>
                </c:pt>
                <c:pt idx="10915">
                  <c:v>-8.6450579349844769</c:v>
                </c:pt>
                <c:pt idx="10916">
                  <c:v>5.5647846187835261</c:v>
                </c:pt>
                <c:pt idx="10917">
                  <c:v>-7.6462586799900292</c:v>
                </c:pt>
                <c:pt idx="10918">
                  <c:v>2.3204870809095031</c:v>
                </c:pt>
                <c:pt idx="10919">
                  <c:v>-8.6450579349844769</c:v>
                </c:pt>
                <c:pt idx="10920">
                  <c:v>-18.813365772164207</c:v>
                </c:pt>
                <c:pt idx="10921">
                  <c:v>7.6462586799900292</c:v>
                </c:pt>
                <c:pt idx="10922">
                  <c:v>-3.5712082054786216</c:v>
                </c:pt>
                <c:pt idx="10923">
                  <c:v>-1.7374464123812512</c:v>
                </c:pt>
                <c:pt idx="10924">
                  <c:v>-1.7689944483588438</c:v>
                </c:pt>
                <c:pt idx="10925">
                  <c:v>-9.9662651028771325</c:v>
                </c:pt>
                <c:pt idx="10926">
                  <c:v>9.6450579349844787</c:v>
                </c:pt>
                <c:pt idx="10927">
                  <c:v>-1.1315968827832132</c:v>
                </c:pt>
                <c:pt idx="10928">
                  <c:v>-3.4865587966601619</c:v>
                </c:pt>
                <c:pt idx="10929">
                  <c:v>0.82505692379106332</c:v>
                </c:pt>
                <c:pt idx="10930">
                  <c:v>-0.17218097538268037</c:v>
                </c:pt>
                <c:pt idx="10931">
                  <c:v>0.68425342152894586</c:v>
                </c:pt>
                <c:pt idx="10932">
                  <c:v>-3.5845198946722147E-2</c:v>
                </c:pt>
                <c:pt idx="10933">
                  <c:v>0.13750352374993532</c:v>
                </c:pt>
                <c:pt idx="10934">
                  <c:v>0.64461198916731255</c:v>
                </c:pt>
                <c:pt idx="10935">
                  <c:v>-1.4959574946624115</c:v>
                </c:pt>
                <c:pt idx="10936">
                  <c:v>-1.6334610184123464</c:v>
                </c:pt>
                <c:pt idx="10937">
                  <c:v>0.29639300278022485</c:v>
                </c:pt>
                <c:pt idx="10938">
                  <c:v>-3.9966407317644746E-2</c:v>
                </c:pt>
                <c:pt idx="10939">
                  <c:v>0.22826898767311707</c:v>
                </c:pt>
                <c:pt idx="10940">
                  <c:v>-1.6083723335076083E-2</c:v>
                </c:pt>
                <c:pt idx="10941">
                  <c:v>0.51457317282975801</c:v>
                </c:pt>
                <c:pt idx="10942">
                  <c:v>0.25755927576764259</c:v>
                </c:pt>
                <c:pt idx="10943">
                  <c:v>0.22741049610307268</c:v>
                </c:pt>
                <c:pt idx="10944">
                  <c:v>-0.10309349296410361</c:v>
                </c:pt>
                <c:pt idx="10945">
                  <c:v>-0.14260439544280076</c:v>
                </c:pt>
                <c:pt idx="10946">
                  <c:v>-1.5849625007211563</c:v>
                </c:pt>
                <c:pt idx="10947">
                  <c:v>0.1913655257158231</c:v>
                </c:pt>
                <c:pt idx="10948">
                  <c:v>0.716927840929661</c:v>
                </c:pt>
                <c:pt idx="10949">
                  <c:v>0.4606343657189545</c:v>
                </c:pt>
                <c:pt idx="10950">
                  <c:v>0.17584983539941762</c:v>
                </c:pt>
                <c:pt idx="10951">
                  <c:v>3.4765418160676936E-2</c:v>
                </c:pt>
                <c:pt idx="10952">
                  <c:v>0.48542682717024149</c:v>
                </c:pt>
                <c:pt idx="10953">
                  <c:v>0.6485276294986223</c:v>
                </c:pt>
                <c:pt idx="10954">
                  <c:v>0.24758075342728131</c:v>
                </c:pt>
                <c:pt idx="10955">
                  <c:v>0.11874627751674967</c:v>
                </c:pt>
                <c:pt idx="10956">
                  <c:v>1.2211337746729793</c:v>
                </c:pt>
                <c:pt idx="10957">
                  <c:v>1.1565044856799911</c:v>
                </c:pt>
                <c:pt idx="10958">
                  <c:v>-8.8683081332894673</c:v>
                </c:pt>
                <c:pt idx="10959">
                  <c:v>-6.0732489820306386</c:v>
                </c:pt>
                <c:pt idx="10960">
                  <c:v>4.9022498998888198</c:v>
                </c:pt>
                <c:pt idx="10961">
                  <c:v>-0.73504711643550669</c:v>
                </c:pt>
                <c:pt idx="10962">
                  <c:v>0.48010976326153665</c:v>
                </c:pt>
                <c:pt idx="10963">
                  <c:v>-8.0624959257337636</c:v>
                </c:pt>
                <c:pt idx="10964">
                  <c:v>-0.21662394087683584</c:v>
                </c:pt>
                <c:pt idx="10965">
                  <c:v>0.15200309344505006</c:v>
                </c:pt>
                <c:pt idx="10966">
                  <c:v>0.54796829323895468</c:v>
                </c:pt>
                <c:pt idx="10967">
                  <c:v>0.95935801550265398</c:v>
                </c:pt>
                <c:pt idx="10968">
                  <c:v>-1.2627539480163885</c:v>
                </c:pt>
                <c:pt idx="10969">
                  <c:v>2.1181814263483143</c:v>
                </c:pt>
                <c:pt idx="10970">
                  <c:v>-0.12298149983203709</c:v>
                </c:pt>
                <c:pt idx="10971">
                  <c:v>1.896061202565869</c:v>
                </c:pt>
                <c:pt idx="10972">
                  <c:v>12.702822011777029</c:v>
                </c:pt>
                <c:pt idx="10973">
                  <c:v>-0.42819572115812959</c:v>
                </c:pt>
                <c:pt idx="10974">
                  <c:v>8.0242162374208235</c:v>
                </c:pt>
                <c:pt idx="10975">
                  <c:v>-0.99487496782213281</c:v>
                </c:pt>
                <c:pt idx="10976">
                  <c:v>-2.7369655941662061</c:v>
                </c:pt>
                <c:pt idx="10977">
                  <c:v>6.0732489820306386</c:v>
                </c:pt>
                <c:pt idx="10978">
                  <c:v>0.25054346165059699</c:v>
                </c:pt>
                <c:pt idx="10979">
                  <c:v>0.30485458152842065</c:v>
                </c:pt>
                <c:pt idx="10980">
                  <c:v>11.891910249864669</c:v>
                </c:pt>
                <c:pt idx="10981">
                  <c:v>-0.42681466705519744</c:v>
                </c:pt>
                <c:pt idx="10982">
                  <c:v>5.3932587702185102E-3</c:v>
                </c:pt>
                <c:pt idx="10983">
                  <c:v>0.11365678179556699</c:v>
                </c:pt>
                <c:pt idx="10984">
                  <c:v>-0.27462238010900569</c:v>
                </c:pt>
                <c:pt idx="10985">
                  <c:v>5.5495112591703706E-2</c:v>
                </c:pt>
                <c:pt idx="10986">
                  <c:v>0</c:v>
                </c:pt>
                <c:pt idx="10987">
                  <c:v>0.76032958723171662</c:v>
                </c:pt>
                <c:pt idx="10988">
                  <c:v>7.0660891904577721</c:v>
                </c:pt>
                <c:pt idx="10989">
                  <c:v>1.9874469496569156</c:v>
                </c:pt>
                <c:pt idx="10990">
                  <c:v>2.8011895492518892</c:v>
                </c:pt>
                <c:pt idx="10991">
                  <c:v>3.0762521543407253</c:v>
                </c:pt>
                <c:pt idx="10992">
                  <c:v>0.22239242133644802</c:v>
                </c:pt>
                <c:pt idx="10993">
                  <c:v>-6.0120992437570915E-2</c:v>
                </c:pt>
                <c:pt idx="10994">
                  <c:v>6.0732489820306386</c:v>
                </c:pt>
                <c:pt idx="10995">
                  <c:v>-11.10372492250138</c:v>
                </c:pt>
                <c:pt idx="10996">
                  <c:v>7.8683081332894664</c:v>
                </c:pt>
                <c:pt idx="10997">
                  <c:v>0.19133294047960508</c:v>
                </c:pt>
                <c:pt idx="10998">
                  <c:v>0.4556794837761895</c:v>
                </c:pt>
                <c:pt idx="10999">
                  <c:v>-0.43063435432986258</c:v>
                </c:pt>
                <c:pt idx="11000">
                  <c:v>-0.11783649029385866</c:v>
                </c:pt>
                <c:pt idx="11001">
                  <c:v>0.21572869105543699</c:v>
                </c:pt>
                <c:pt idx="11002">
                  <c:v>1.8744691179161412</c:v>
                </c:pt>
                <c:pt idx="11003">
                  <c:v>-0.27563444261342734</c:v>
                </c:pt>
                <c:pt idx="11004">
                  <c:v>3.5935671968784164</c:v>
                </c:pt>
                <c:pt idx="11005">
                  <c:v>0.64024499856225292</c:v>
                </c:pt>
                <c:pt idx="11006">
                  <c:v>-9.2304207950923818</c:v>
                </c:pt>
                <c:pt idx="11007">
                  <c:v>0.21735683143914983</c:v>
                </c:pt>
                <c:pt idx="11008">
                  <c:v>1.69076836583569</c:v>
                </c:pt>
                <c:pt idx="11009">
                  <c:v>-8.8672787397096631</c:v>
                </c:pt>
                <c:pt idx="11010">
                  <c:v>3.3931867780571845</c:v>
                </c:pt>
                <c:pt idx="11011">
                  <c:v>1.2638808095194902</c:v>
                </c:pt>
                <c:pt idx="11012">
                  <c:v>5.7369655941662057</c:v>
                </c:pt>
                <c:pt idx="11013">
                  <c:v>-1.3031042205957071</c:v>
                </c:pt>
                <c:pt idx="11014">
                  <c:v>4.2435266320396743E-2</c:v>
                </c:pt>
                <c:pt idx="11015">
                  <c:v>1.7369655941662063</c:v>
                </c:pt>
                <c:pt idx="11016">
                  <c:v>0.32192809488736207</c:v>
                </c:pt>
                <c:pt idx="11017">
                  <c:v>-0.12199052437861047</c:v>
                </c:pt>
                <c:pt idx="11018">
                  <c:v>-2.2341695891128017</c:v>
                </c:pt>
                <c:pt idx="11019">
                  <c:v>-5.8599855738034048</c:v>
                </c:pt>
                <c:pt idx="11020">
                  <c:v>0</c:v>
                </c:pt>
                <c:pt idx="11021">
                  <c:v>-0.81810235689161181</c:v>
                </c:pt>
                <c:pt idx="11022">
                  <c:v>0.96917882325463001</c:v>
                </c:pt>
                <c:pt idx="11023">
                  <c:v>-1.9987992549944487</c:v>
                </c:pt>
                <c:pt idx="11024">
                  <c:v>-7.0660891904577721</c:v>
                </c:pt>
                <c:pt idx="11025">
                  <c:v>-0.23878685958711643</c:v>
                </c:pt>
                <c:pt idx="11026">
                  <c:v>-12.451296983981452</c:v>
                </c:pt>
                <c:pt idx="11027">
                  <c:v>2.0899813668376654</c:v>
                </c:pt>
                <c:pt idx="11028">
                  <c:v>2.3996969531443582</c:v>
                </c:pt>
                <c:pt idx="11029">
                  <c:v>-8.3837042924740537</c:v>
                </c:pt>
                <c:pt idx="11030">
                  <c:v>0.32419826851218925</c:v>
                </c:pt>
                <c:pt idx="11031">
                  <c:v>12.518325307690866</c:v>
                </c:pt>
                <c:pt idx="11032">
                  <c:v>8.3837042924740537</c:v>
                </c:pt>
                <c:pt idx="11033">
                  <c:v>3.2962414512237133</c:v>
                </c:pt>
                <c:pt idx="11034">
                  <c:v>5.1138848991801059E-2</c:v>
                </c:pt>
                <c:pt idx="11035">
                  <c:v>8.6462586799900301</c:v>
                </c:pt>
                <c:pt idx="11036">
                  <c:v>-7.5974318526833731</c:v>
                </c:pt>
                <c:pt idx="11037">
                  <c:v>8.3822637581148367</c:v>
                </c:pt>
                <c:pt idx="11038">
                  <c:v>-8.3822637581148367</c:v>
                </c:pt>
                <c:pt idx="11039">
                  <c:v>-0.22035038979822946</c:v>
                </c:pt>
                <c:pt idx="11040">
                  <c:v>4.4118135984045574</c:v>
                </c:pt>
                <c:pt idx="11041">
                  <c:v>1.649092838140872</c:v>
                </c:pt>
                <c:pt idx="11042">
                  <c:v>-7.6462586799900292</c:v>
                </c:pt>
                <c:pt idx="11043">
                  <c:v>1.6811778159804593</c:v>
                </c:pt>
                <c:pt idx="11044">
                  <c:v>-1.3161745676570646</c:v>
                </c:pt>
                <c:pt idx="11045">
                  <c:v>-8.6462586799900301</c:v>
                </c:pt>
                <c:pt idx="11046">
                  <c:v>-8.0606959316875546</c:v>
                </c:pt>
                <c:pt idx="11047">
                  <c:v>0</c:v>
                </c:pt>
                <c:pt idx="11048">
                  <c:v>-0.72392825080146628</c:v>
                </c:pt>
                <c:pt idx="11049">
                  <c:v>1.1671240394513556</c:v>
                </c:pt>
                <c:pt idx="11050">
                  <c:v>0.26748031086498575</c:v>
                </c:pt>
                <c:pt idx="11051">
                  <c:v>-4.3692338096657197</c:v>
                </c:pt>
                <c:pt idx="11052">
                  <c:v>9.5189809291704002</c:v>
                </c:pt>
                <c:pt idx="11053">
                  <c:v>7.0126086390642203E-2</c:v>
                </c:pt>
                <c:pt idx="11054">
                  <c:v>0.10535300014622855</c:v>
                </c:pt>
                <c:pt idx="11055">
                  <c:v>0.33703498727757064</c:v>
                </c:pt>
                <c:pt idx="11056">
                  <c:v>-0.61211410698112345</c:v>
                </c:pt>
                <c:pt idx="11057">
                  <c:v>0.41503749927884398</c:v>
                </c:pt>
                <c:pt idx="11058">
                  <c:v>-0.37550913509220657</c:v>
                </c:pt>
                <c:pt idx="11059">
                  <c:v>2.3851883820467275</c:v>
                </c:pt>
                <c:pt idx="11060">
                  <c:v>0.73360658207629159</c:v>
                </c:pt>
                <c:pt idx="11061">
                  <c:v>-5.771549785628767E-2</c:v>
                </c:pt>
                <c:pt idx="11062">
                  <c:v>-0.30570774242903176</c:v>
                </c:pt>
                <c:pt idx="11063">
                  <c:v>2</c:v>
                </c:pt>
                <c:pt idx="11064">
                  <c:v>-1.9946067412297812</c:v>
                </c:pt>
                <c:pt idx="11065">
                  <c:v>-15.162194612815439</c:v>
                </c:pt>
                <c:pt idx="11066">
                  <c:v>-0.41463680630560057</c:v>
                </c:pt>
                <c:pt idx="11067">
                  <c:v>-7.6486571760385464</c:v>
                </c:pt>
                <c:pt idx="11068">
                  <c:v>13.389855370666298</c:v>
                </c:pt>
                <c:pt idx="11069">
                  <c:v>13.287760468582666</c:v>
                </c:pt>
                <c:pt idx="11070">
                  <c:v>7.0660891904577738</c:v>
                </c:pt>
                <c:pt idx="11071">
                  <c:v>-7.6486571760385464</c:v>
                </c:pt>
                <c:pt idx="11072">
                  <c:v>-1.9434164716336322</c:v>
                </c:pt>
                <c:pt idx="11073">
                  <c:v>-0.88216350970614166</c:v>
                </c:pt>
                <c:pt idx="11074">
                  <c:v>2.4522361172330931</c:v>
                </c:pt>
                <c:pt idx="11075">
                  <c:v>-5.9228321394775394</c:v>
                </c:pt>
                <c:pt idx="11076">
                  <c:v>10.518653155673389</c:v>
                </c:pt>
                <c:pt idx="11077">
                  <c:v>5.9228321394775394</c:v>
                </c:pt>
                <c:pt idx="11078">
                  <c:v>11.786950240502948</c:v>
                </c:pt>
                <c:pt idx="11079">
                  <c:v>2.5849625007211561</c:v>
                </c:pt>
                <c:pt idx="11080">
                  <c:v>-0.29852349055241872</c:v>
                </c:pt>
                <c:pt idx="11081">
                  <c:v>-0.16175106999661185</c:v>
                </c:pt>
                <c:pt idx="11082">
                  <c:v>-0.23537806293092822</c:v>
                </c:pt>
                <c:pt idx="11083">
                  <c:v>2.0588936890535687</c:v>
                </c:pt>
                <c:pt idx="11084">
                  <c:v>4.1794352207247849</c:v>
                </c:pt>
                <c:pt idx="11085">
                  <c:v>-8.6450579349844769</c:v>
                </c:pt>
                <c:pt idx="11086">
                  <c:v>8.3837042924740537</c:v>
                </c:pt>
                <c:pt idx="11087">
                  <c:v>2.7722410689137367</c:v>
                </c:pt>
                <c:pt idx="11088">
                  <c:v>-12.566688329252264</c:v>
                </c:pt>
                <c:pt idx="11089">
                  <c:v>-0.66296501272242936</c:v>
                </c:pt>
                <c:pt idx="11090">
                  <c:v>-8.0606959316875546</c:v>
                </c:pt>
                <c:pt idx="11091">
                  <c:v>-6.0517338974807027</c:v>
                </c:pt>
                <c:pt idx="11092">
                  <c:v>2.6319075868159985</c:v>
                </c:pt>
                <c:pt idx="11093">
                  <c:v>-9.8672787397096631</c:v>
                </c:pt>
                <c:pt idx="11094">
                  <c:v>-9.7604427459966399</c:v>
                </c:pt>
                <c:pt idx="11095">
                  <c:v>-12.613482540731207</c:v>
                </c:pt>
                <c:pt idx="11096">
                  <c:v>-0.82312223791592087</c:v>
                </c:pt>
                <c:pt idx="11097">
                  <c:v>-0.99460674122978154</c:v>
                </c:pt>
                <c:pt idx="11098">
                  <c:v>3.3219280948873626</c:v>
                </c:pt>
                <c:pt idx="11099">
                  <c:v>0.66200353648498433</c:v>
                </c:pt>
                <c:pt idx="11100">
                  <c:v>2.8334284336674975</c:v>
                </c:pt>
                <c:pt idx="11101">
                  <c:v>-1.6421064078247649</c:v>
                </c:pt>
                <c:pt idx="11102">
                  <c:v>-5.8114169473808399</c:v>
                </c:pt>
                <c:pt idx="11103">
                  <c:v>-4.6542585937030027E-2</c:v>
                </c:pt>
                <c:pt idx="11104">
                  <c:v>-0.40254655509564702</c:v>
                </c:pt>
                <c:pt idx="11105">
                  <c:v>-1.1154772174199361</c:v>
                </c:pt>
                <c:pt idx="11106">
                  <c:v>7.6486571760385464</c:v>
                </c:pt>
                <c:pt idx="11107">
                  <c:v>1</c:v>
                </c:pt>
                <c:pt idx="11108">
                  <c:v>6.0660891904577721</c:v>
                </c:pt>
                <c:pt idx="11109">
                  <c:v>-11.731460464782433</c:v>
                </c:pt>
                <c:pt idx="11110">
                  <c:v>9.6444571875092606</c:v>
                </c:pt>
                <c:pt idx="11111">
                  <c:v>-1.6563732482123121</c:v>
                </c:pt>
                <c:pt idx="11112">
                  <c:v>-9.0597950917951025</c:v>
                </c:pt>
                <c:pt idx="11113">
                  <c:v>0.1410123095270735</c:v>
                </c:pt>
                <c:pt idx="11114">
                  <c:v>0.33207605026344517</c:v>
                </c:pt>
                <c:pt idx="11115">
                  <c:v>1.0299014857138622</c:v>
                </c:pt>
                <c:pt idx="11116">
                  <c:v>0.31550182572792945</c:v>
                </c:pt>
                <c:pt idx="11117">
                  <c:v>1.4355292977070055E-2</c:v>
                </c:pt>
                <c:pt idx="11118">
                  <c:v>-0.72927632857755864</c:v>
                </c:pt>
                <c:pt idx="11119">
                  <c:v>-0.65207669657969325</c:v>
                </c:pt>
                <c:pt idx="11120">
                  <c:v>-0.32264926213101636</c:v>
                </c:pt>
                <c:pt idx="11121">
                  <c:v>1.7002489944025723</c:v>
                </c:pt>
                <c:pt idx="11122">
                  <c:v>-1.4737708977882902</c:v>
                </c:pt>
                <c:pt idx="11123">
                  <c:v>-2.8744691179161412</c:v>
                </c:pt>
                <c:pt idx="11124">
                  <c:v>-6.5376008852024048E-2</c:v>
                </c:pt>
                <c:pt idx="11125">
                  <c:v>0.45943161863729748</c:v>
                </c:pt>
                <c:pt idx="11126">
                  <c:v>1.7467187733778557</c:v>
                </c:pt>
                <c:pt idx="11127">
                  <c:v>9.3079357947292912E-2</c:v>
                </c:pt>
                <c:pt idx="11128">
                  <c:v>2.0584929960803255</c:v>
                </c:pt>
                <c:pt idx="11129">
                  <c:v>-6.7865963618908065</c:v>
                </c:pt>
                <c:pt idx="11130">
                  <c:v>1.4118135984045574</c:v>
                </c:pt>
                <c:pt idx="11131">
                  <c:v>-12.325867580575419</c:v>
                </c:pt>
                <c:pt idx="11132">
                  <c:v>1.9593580155026542</c:v>
                </c:pt>
                <c:pt idx="11133">
                  <c:v>-0.19420334456469698</c:v>
                </c:pt>
                <c:pt idx="11134">
                  <c:v>-0.19389302413660192</c:v>
                </c:pt>
                <c:pt idx="11135">
                  <c:v>0.12723518829610786</c:v>
                </c:pt>
                <c:pt idx="11136">
                  <c:v>1.1025015757195781E-2</c:v>
                </c:pt>
                <c:pt idx="11137">
                  <c:v>0.18673103852059639</c:v>
                </c:pt>
                <c:pt idx="11138">
                  <c:v>-0.15937203589926338</c:v>
                </c:pt>
                <c:pt idx="11139">
                  <c:v>-1.3183258582071666</c:v>
                </c:pt>
                <c:pt idx="11140">
                  <c:v>-8.1613765553651949E-2</c:v>
                </c:pt>
                <c:pt idx="11141">
                  <c:v>1.4360991148066733</c:v>
                </c:pt>
                <c:pt idx="11142">
                  <c:v>9.8672787397096631</c:v>
                </c:pt>
                <c:pt idx="11143">
                  <c:v>7.9088929485196662</c:v>
                </c:pt>
                <c:pt idx="11144">
                  <c:v>-4.3219280948873626</c:v>
                </c:pt>
                <c:pt idx="11145">
                  <c:v>-11.485326189240524</c:v>
                </c:pt>
                <c:pt idx="11146">
                  <c:v>-11.307011018304401</c:v>
                </c:pt>
                <c:pt idx="11147">
                  <c:v>6.7773348660750674</c:v>
                </c:pt>
                <c:pt idx="11148">
                  <c:v>-0.87392299418592312</c:v>
                </c:pt>
                <c:pt idx="11149">
                  <c:v>0.40335569423120821</c:v>
                </c:pt>
                <c:pt idx="11150">
                  <c:v>2.3208600252173399</c:v>
                </c:pt>
                <c:pt idx="11151">
                  <c:v>-7.6486571760385464</c:v>
                </c:pt>
                <c:pt idx="11152">
                  <c:v>11.26834705468252</c:v>
                </c:pt>
                <c:pt idx="11153">
                  <c:v>-8.8683081332894673</c:v>
                </c:pt>
                <c:pt idx="11154">
                  <c:v>-0.84756966288827895</c:v>
                </c:pt>
                <c:pt idx="11155">
                  <c:v>-7.825901392049972E-2</c:v>
                </c:pt>
                <c:pt idx="11156">
                  <c:v>2.2550731201311112</c:v>
                </c:pt>
                <c:pt idx="11157">
                  <c:v>-5.3457748368417297</c:v>
                </c:pt>
                <c:pt idx="11158">
                  <c:v>9.8667637673533513</c:v>
                </c:pt>
                <c:pt idx="11159">
                  <c:v>-8.0606959316875546</c:v>
                </c:pt>
                <c:pt idx="11160">
                  <c:v>-0.23562824849314193</c:v>
                </c:pt>
                <c:pt idx="11161">
                  <c:v>-0.19264507794239591</c:v>
                </c:pt>
                <c:pt idx="11162">
                  <c:v>-7.7792160606150962E-2</c:v>
                </c:pt>
                <c:pt idx="11163">
                  <c:v>10.813781191217037</c:v>
                </c:pt>
                <c:pt idx="11164">
                  <c:v>7.6486571760385464</c:v>
                </c:pt>
                <c:pt idx="11165">
                  <c:v>1.2199899311211435</c:v>
                </c:pt>
                <c:pt idx="11166">
                  <c:v>-1.9963977633198045</c:v>
                </c:pt>
                <c:pt idx="11167">
                  <c:v>0.19592020997525667</c:v>
                </c:pt>
                <c:pt idx="11168">
                  <c:v>-0.78849589480628823</c:v>
                </c:pt>
                <c:pt idx="11169">
                  <c:v>0.71822903158462048</c:v>
                </c:pt>
                <c:pt idx="11170">
                  <c:v>0.81543116657147807</c:v>
                </c:pt>
                <c:pt idx="11171">
                  <c:v>-2.6214883767462704</c:v>
                </c:pt>
                <c:pt idx="11172">
                  <c:v>-3.5772351386965449</c:v>
                </c:pt>
                <c:pt idx="11173">
                  <c:v>-2.6296183809513956</c:v>
                </c:pt>
                <c:pt idx="11174">
                  <c:v>4.3692338096657197</c:v>
                </c:pt>
                <c:pt idx="11175">
                  <c:v>7.891705722422146E-2</c:v>
                </c:pt>
                <c:pt idx="11176">
                  <c:v>2.1178829854980394</c:v>
                </c:pt>
                <c:pt idx="11177">
                  <c:v>10.307200809140809</c:v>
                </c:pt>
                <c:pt idx="11178">
                  <c:v>0.77614905421979308</c:v>
                </c:pt>
                <c:pt idx="11179">
                  <c:v>0.65207669657969314</c:v>
                </c:pt>
                <c:pt idx="11180">
                  <c:v>6.0732489820306386</c:v>
                </c:pt>
                <c:pt idx="11181">
                  <c:v>-1.9296106721086019</c:v>
                </c:pt>
                <c:pt idx="11182">
                  <c:v>-8.3837042924740537</c:v>
                </c:pt>
                <c:pt idx="11183">
                  <c:v>-0.27197552118278928</c:v>
                </c:pt>
                <c:pt idx="11184">
                  <c:v>-11.229219383469125</c:v>
                </c:pt>
                <c:pt idx="11185">
                  <c:v>9.6444571875092606</c:v>
                </c:pt>
                <c:pt idx="11186">
                  <c:v>-2.1106762311561149</c:v>
                </c:pt>
                <c:pt idx="11187">
                  <c:v>0.22239242133644802</c:v>
                </c:pt>
                <c:pt idx="11188">
                  <c:v>0.86429871888405052</c:v>
                </c:pt>
                <c:pt idx="11189">
                  <c:v>1.7493661255121171</c:v>
                </c:pt>
                <c:pt idx="11190">
                  <c:v>9.3822637581148385</c:v>
                </c:pt>
                <c:pt idx="11191">
                  <c:v>7.5551033007176763E-2</c:v>
                </c:pt>
                <c:pt idx="11192">
                  <c:v>-0.15120580409572307</c:v>
                </c:pt>
                <c:pt idx="11193">
                  <c:v>-0.85244281158614221</c:v>
                </c:pt>
                <c:pt idx="11194">
                  <c:v>0.41383874969521822</c:v>
                </c:pt>
                <c:pt idx="11195">
                  <c:v>0.28540221886224831</c:v>
                </c:pt>
                <c:pt idx="11196">
                  <c:v>-0.49185309632967444</c:v>
                </c:pt>
                <c:pt idx="11197">
                  <c:v>0.80725832487368077</c:v>
                </c:pt>
                <c:pt idx="11198">
                  <c:v>3.0425918767244675</c:v>
                </c:pt>
                <c:pt idx="11199">
                  <c:v>7.1898245588800176</c:v>
                </c:pt>
                <c:pt idx="11200">
                  <c:v>-4.2129937233341987</c:v>
                </c:pt>
                <c:pt idx="11201">
                  <c:v>1.9282140649899622</c:v>
                </c:pt>
                <c:pt idx="11202">
                  <c:v>-1.6301812329100378E-2</c:v>
                </c:pt>
                <c:pt idx="11203">
                  <c:v>-2.0564911988382639</c:v>
                </c:pt>
                <c:pt idx="11204">
                  <c:v>-8.3837042924740537</c:v>
                </c:pt>
                <c:pt idx="11205">
                  <c:v>7.6486571760385464</c:v>
                </c:pt>
                <c:pt idx="11206">
                  <c:v>2.0838725572550203</c:v>
                </c:pt>
                <c:pt idx="11207">
                  <c:v>-10.381182412624446</c:v>
                </c:pt>
                <c:pt idx="11208">
                  <c:v>0.14017765804826049</c:v>
                </c:pt>
                <c:pt idx="11209">
                  <c:v>-18.162184776314231</c:v>
                </c:pt>
                <c:pt idx="11210">
                  <c:v>-0.41503749927884381</c:v>
                </c:pt>
                <c:pt idx="11211">
                  <c:v>-5.2200278880338395E-2</c:v>
                </c:pt>
                <c:pt idx="11212">
                  <c:v>-8.6462586799900301</c:v>
                </c:pt>
                <c:pt idx="11213">
                  <c:v>4.5575950937341387</c:v>
                </c:pt>
                <c:pt idx="11214">
                  <c:v>1.5837627542562653</c:v>
                </c:pt>
                <c:pt idx="11215">
                  <c:v>0.84245872301352021</c:v>
                </c:pt>
                <c:pt idx="11216">
                  <c:v>-10.451211111832329</c:v>
                </c:pt>
                <c:pt idx="11217">
                  <c:v>-10.814315423787811</c:v>
                </c:pt>
                <c:pt idx="11218">
                  <c:v>9.7598881832218343</c:v>
                </c:pt>
                <c:pt idx="11219">
                  <c:v>-0.20645087746742613</c:v>
                </c:pt>
                <c:pt idx="11220">
                  <c:v>10.381182412624446</c:v>
                </c:pt>
                <c:pt idx="11221">
                  <c:v>2.1363893975585531</c:v>
                </c:pt>
                <c:pt idx="11222">
                  <c:v>7.0660891904577721</c:v>
                </c:pt>
                <c:pt idx="11223">
                  <c:v>-5.5647846187835261</c:v>
                </c:pt>
                <c:pt idx="11224">
                  <c:v>-9.9464189597951549</c:v>
                </c:pt>
                <c:pt idx="11225">
                  <c:v>0.74591681131136733</c:v>
                </c:pt>
                <c:pt idx="11226">
                  <c:v>0.38094860869956265</c:v>
                </c:pt>
                <c:pt idx="11227">
                  <c:v>-10.45189794595189</c:v>
                </c:pt>
                <c:pt idx="11228">
                  <c:v>0.23703919730084938</c:v>
                </c:pt>
                <c:pt idx="11229">
                  <c:v>1.1192989283723445</c:v>
                </c:pt>
                <c:pt idx="11230">
                  <c:v>-7.6486571760385464</c:v>
                </c:pt>
                <c:pt idx="11231">
                  <c:v>4.2667865406949019</c:v>
                </c:pt>
                <c:pt idx="11232">
                  <c:v>6.0732489820306386</c:v>
                </c:pt>
                <c:pt idx="11233">
                  <c:v>-0.48530660759258054</c:v>
                </c:pt>
                <c:pt idx="11234">
                  <c:v>-0.22500492438795688</c:v>
                </c:pt>
                <c:pt idx="11235">
                  <c:v>-1.2984284503543027</c:v>
                </c:pt>
                <c:pt idx="11236">
                  <c:v>2.870242733042442</c:v>
                </c:pt>
                <c:pt idx="11237">
                  <c:v>11.268542000300123</c:v>
                </c:pt>
                <c:pt idx="11238">
                  <c:v>-0.32120836674028824</c:v>
                </c:pt>
                <c:pt idx="11239">
                  <c:v>-7.0339555102951117</c:v>
                </c:pt>
                <c:pt idx="11240">
                  <c:v>-1.056295018208244</c:v>
                </c:pt>
                <c:pt idx="11241">
                  <c:v>-0.51447014403500191</c:v>
                </c:pt>
                <c:pt idx="11242">
                  <c:v>8.6450579349844769</c:v>
                </c:pt>
                <c:pt idx="11243">
                  <c:v>17.380824601701931</c:v>
                </c:pt>
                <c:pt idx="11244">
                  <c:v>-4.7725895038969268</c:v>
                </c:pt>
                <c:pt idx="11245">
                  <c:v>1.5801615144573351</c:v>
                </c:pt>
                <c:pt idx="11246">
                  <c:v>1.2175914350726269</c:v>
                </c:pt>
                <c:pt idx="11247">
                  <c:v>9.2304207950923818</c:v>
                </c:pt>
                <c:pt idx="11248">
                  <c:v>-8.6450579349844769</c:v>
                </c:pt>
                <c:pt idx="11249">
                  <c:v>-1.2210200597196326</c:v>
                </c:pt>
                <c:pt idx="11250">
                  <c:v>1.3938420297943788E-2</c:v>
                </c:pt>
                <c:pt idx="11251">
                  <c:v>-1.1979703503583092</c:v>
                </c:pt>
                <c:pt idx="11252">
                  <c:v>-4.7725895038969268</c:v>
                </c:pt>
                <c:pt idx="11253">
                  <c:v>-8.8672787397096631</c:v>
                </c:pt>
                <c:pt idx="11254">
                  <c:v>5.08746284125034</c:v>
                </c:pt>
                <c:pt idx="11255">
                  <c:v>0.47643804394298706</c:v>
                </c:pt>
                <c:pt idx="11256">
                  <c:v>2.7755480564852579</c:v>
                </c:pt>
                <c:pt idx="11257">
                  <c:v>8.0624959257337636</c:v>
                </c:pt>
                <c:pt idx="11258">
                  <c:v>-9.6444571875092606</c:v>
                </c:pt>
                <c:pt idx="11259">
                  <c:v>9.5189809291704002</c:v>
                </c:pt>
                <c:pt idx="11260">
                  <c:v>8.8672787397096631</c:v>
                </c:pt>
                <c:pt idx="11261">
                  <c:v>-7.0624959257337645</c:v>
                </c:pt>
                <c:pt idx="11262">
                  <c:v>2.4106872847858791</c:v>
                </c:pt>
                <c:pt idx="11263">
                  <c:v>15.840261599685855</c:v>
                </c:pt>
                <c:pt idx="11264">
                  <c:v>8.8683081332894673</c:v>
                </c:pt>
                <c:pt idx="11265">
                  <c:v>3.7476920007592649</c:v>
                </c:pt>
                <c:pt idx="11266">
                  <c:v>10.759610821875045</c:v>
                </c:pt>
                <c:pt idx="11267">
                  <c:v>-7.0660891904577721</c:v>
                </c:pt>
                <c:pt idx="11268">
                  <c:v>-9.8667637673533513</c:v>
                </c:pt>
                <c:pt idx="11269">
                  <c:v>-7.2116724365412312E-4</c:v>
                </c:pt>
                <c:pt idx="11270">
                  <c:v>8.8672787397096631</c:v>
                </c:pt>
                <c:pt idx="11271">
                  <c:v>0.83007499855768763</c:v>
                </c:pt>
                <c:pt idx="11272">
                  <c:v>2.3217735397379418</c:v>
                </c:pt>
                <c:pt idx="11273">
                  <c:v>-11.891910249864669</c:v>
                </c:pt>
                <c:pt idx="11274">
                  <c:v>0.58256200925071366</c:v>
                </c:pt>
                <c:pt idx="11275">
                  <c:v>-0.58376075551140305</c:v>
                </c:pt>
                <c:pt idx="11276">
                  <c:v>0.30910405452977863</c:v>
                </c:pt>
                <c:pt idx="11277">
                  <c:v>-0.19742201948924118</c:v>
                </c:pt>
                <c:pt idx="11278">
                  <c:v>2.1360615495760289</c:v>
                </c:pt>
                <c:pt idx="11279">
                  <c:v>-8.0624959257337636</c:v>
                </c:pt>
                <c:pt idx="11280">
                  <c:v>-0.23701343511942344</c:v>
                </c:pt>
                <c:pt idx="11281">
                  <c:v>0.32300836078649847</c:v>
                </c:pt>
                <c:pt idx="11282">
                  <c:v>-9.3822637581148367</c:v>
                </c:pt>
                <c:pt idx="11283">
                  <c:v>6.5095028221884677E-2</c:v>
                </c:pt>
                <c:pt idx="11284">
                  <c:v>-11.229219383469125</c:v>
                </c:pt>
                <c:pt idx="11285">
                  <c:v>9.0606959316875546</c:v>
                </c:pt>
                <c:pt idx="11286">
                  <c:v>-10.059795091795101</c:v>
                </c:pt>
                <c:pt idx="11287">
                  <c:v>-7.0660891904577721</c:v>
                </c:pt>
                <c:pt idx="11288">
                  <c:v>-4.7725895038969277</c:v>
                </c:pt>
                <c:pt idx="11289">
                  <c:v>-13.542749764499163</c:v>
                </c:pt>
                <c:pt idx="11290">
                  <c:v>8.9139453531424682</c:v>
                </c:pt>
                <c:pt idx="11291">
                  <c:v>-5.5647846187835261</c:v>
                </c:pt>
                <c:pt idx="11292">
                  <c:v>6.83933330278374E-2</c:v>
                </c:pt>
                <c:pt idx="11293">
                  <c:v>-7.0624959257337645</c:v>
                </c:pt>
                <c:pt idx="11294">
                  <c:v>0.16227142889887683</c:v>
                </c:pt>
                <c:pt idx="11295">
                  <c:v>0.41503749927884398</c:v>
                </c:pt>
                <c:pt idx="11296">
                  <c:v>10.451554569765362</c:v>
                </c:pt>
                <c:pt idx="11297">
                  <c:v>-11.381002109550927</c:v>
                </c:pt>
                <c:pt idx="11298">
                  <c:v>2.5837609556855261</c:v>
                </c:pt>
                <c:pt idx="11299">
                  <c:v>-8.3837042924740537</c:v>
                </c:pt>
                <c:pt idx="11300">
                  <c:v>-10.229619965185119</c:v>
                </c:pt>
                <c:pt idx="11301">
                  <c:v>-9.0597950917951025</c:v>
                </c:pt>
                <c:pt idx="11302">
                  <c:v>-8.0606959316875546</c:v>
                </c:pt>
                <c:pt idx="11303">
                  <c:v>7.0660891904577721</c:v>
                </c:pt>
                <c:pt idx="11304">
                  <c:v>1.8022426339853836E-3</c:v>
                </c:pt>
                <c:pt idx="11305">
                  <c:v>-7.3837042924740528</c:v>
                </c:pt>
                <c:pt idx="11306">
                  <c:v>-10.059795091795101</c:v>
                </c:pt>
                <c:pt idx="11307">
                  <c:v>-11.381002109550927</c:v>
                </c:pt>
                <c:pt idx="11308">
                  <c:v>1.3709135328872313</c:v>
                </c:pt>
                <c:pt idx="11309">
                  <c:v>0.54034980776318031</c:v>
                </c:pt>
                <c:pt idx="11310">
                  <c:v>0.60880924267552405</c:v>
                </c:pt>
                <c:pt idx="11311">
                  <c:v>14.702767912403596</c:v>
                </c:pt>
                <c:pt idx="11312">
                  <c:v>3.4457319471397629</c:v>
                </c:pt>
                <c:pt idx="11313">
                  <c:v>-0.50119414302855836</c:v>
                </c:pt>
                <c:pt idx="11314">
                  <c:v>-1.3353486106496837</c:v>
                </c:pt>
                <c:pt idx="11315">
                  <c:v>-0.73705045608446174</c:v>
                </c:pt>
                <c:pt idx="11316">
                  <c:v>1.7943318134731807</c:v>
                </c:pt>
                <c:pt idx="11317">
                  <c:v>0.30165569986110119</c:v>
                </c:pt>
                <c:pt idx="11318">
                  <c:v>-1.8049524318422996</c:v>
                </c:pt>
                <c:pt idx="11319">
                  <c:v>1.7776075786635521</c:v>
                </c:pt>
                <c:pt idx="11320">
                  <c:v>0.16146342269411632</c:v>
                </c:pt>
                <c:pt idx="11321">
                  <c:v>5.7005321956284405</c:v>
                </c:pt>
                <c:pt idx="11322">
                  <c:v>-8.8683081332894673</c:v>
                </c:pt>
                <c:pt idx="11323">
                  <c:v>1.8001594206534002</c:v>
                </c:pt>
                <c:pt idx="11324">
                  <c:v>0.12553088208385882</c:v>
                </c:pt>
                <c:pt idx="11325">
                  <c:v>-9.6438561897747253</c:v>
                </c:pt>
                <c:pt idx="11326">
                  <c:v>-13.84682888823507</c:v>
                </c:pt>
                <c:pt idx="11327">
                  <c:v>0.41383874969521822</c:v>
                </c:pt>
                <c:pt idx="11328">
                  <c:v>-9.2304207950923818</c:v>
                </c:pt>
                <c:pt idx="11329">
                  <c:v>9.7598881832218343</c:v>
                </c:pt>
                <c:pt idx="11330">
                  <c:v>8.6450579349844769</c:v>
                </c:pt>
                <c:pt idx="11331">
                  <c:v>-3.8073549220576046</c:v>
                </c:pt>
                <c:pt idx="11332">
                  <c:v>-7.3622863143179576E-2</c:v>
                </c:pt>
                <c:pt idx="11333">
                  <c:v>-3.4668363998590488</c:v>
                </c:pt>
                <c:pt idx="11334">
                  <c:v>-1.2064508774674263</c:v>
                </c:pt>
                <c:pt idx="11335">
                  <c:v>-4.9092930858238235</c:v>
                </c:pt>
                <c:pt idx="11336">
                  <c:v>1.4120387556490079</c:v>
                </c:pt>
                <c:pt idx="11337">
                  <c:v>-1.582562009250714</c:v>
                </c:pt>
                <c:pt idx="11338">
                  <c:v>-0.46948528330122002</c:v>
                </c:pt>
                <c:pt idx="11339">
                  <c:v>-15.609650092371691</c:v>
                </c:pt>
                <c:pt idx="11340">
                  <c:v>-7.6486571760385464</c:v>
                </c:pt>
                <c:pt idx="11341">
                  <c:v>-10.380821783940931</c:v>
                </c:pt>
                <c:pt idx="11342">
                  <c:v>-4.0992055682868136</c:v>
                </c:pt>
                <c:pt idx="11343">
                  <c:v>0.93111144727867201</c:v>
                </c:pt>
                <c:pt idx="11344">
                  <c:v>-13.380866867456533</c:v>
                </c:pt>
                <c:pt idx="11345">
                  <c:v>-1.8744691179161408</c:v>
                </c:pt>
                <c:pt idx="11346">
                  <c:v>-7.0660891904577721</c:v>
                </c:pt>
                <c:pt idx="11347">
                  <c:v>5.08746284125034</c:v>
                </c:pt>
                <c:pt idx="11348">
                  <c:v>1.1925935540395711</c:v>
                </c:pt>
                <c:pt idx="11349">
                  <c:v>-4.7548875021634691</c:v>
                </c:pt>
                <c:pt idx="11350">
                  <c:v>-4.7548875021634691</c:v>
                </c:pt>
                <c:pt idx="11351">
                  <c:v>-4.7548875021634691</c:v>
                </c:pt>
                <c:pt idx="11352">
                  <c:v>-4.7548875021634691</c:v>
                </c:pt>
                <c:pt idx="11353">
                  <c:v>-4.7548875021634691</c:v>
                </c:pt>
                <c:pt idx="11354">
                  <c:v>8.9464189597951567</c:v>
                </c:pt>
                <c:pt idx="11355">
                  <c:v>-13.086854960236623</c:v>
                </c:pt>
                <c:pt idx="11356">
                  <c:v>-2.1987513526365294</c:v>
                </c:pt>
                <c:pt idx="11357">
                  <c:v>0.1336245641301953</c:v>
                </c:pt>
                <c:pt idx="11358">
                  <c:v>0.21593739919914848</c:v>
                </c:pt>
                <c:pt idx="11359">
                  <c:v>-1.2607528950352076</c:v>
                </c:pt>
                <c:pt idx="11360">
                  <c:v>-9.3822637581148367</c:v>
                </c:pt>
                <c:pt idx="11361">
                  <c:v>-0.44993570726343396</c:v>
                </c:pt>
                <c:pt idx="11362">
                  <c:v>-5.7947349209279637E-2</c:v>
                </c:pt>
                <c:pt idx="11363">
                  <c:v>-0.10691520391651191</c:v>
                </c:pt>
              </c:numCache>
            </c:numRef>
          </c:xVal>
          <c:yVal>
            <c:numRef>
              <c:f>'SNc 3m'!$I$4:$I$12251</c:f>
              <c:numCache>
                <c:formatCode>General</c:formatCode>
                <c:ptCount val="12248"/>
                <c:pt idx="6">
                  <c:v>0.2924430207066322</c:v>
                </c:pt>
                <c:pt idx="618">
                  <c:v>8.3703851474924342E-3</c:v>
                </c:pt>
                <c:pt idx="619">
                  <c:v>0.37401940329452038</c:v>
                </c:pt>
                <c:pt idx="620">
                  <c:v>0.3048133604667646</c:v>
                </c:pt>
                <c:pt idx="621">
                  <c:v>0.73565392009089736</c:v>
                </c:pt>
                <c:pt idx="622">
                  <c:v>0.23901021445851445</c:v>
                </c:pt>
                <c:pt idx="623">
                  <c:v>0.62776246557290194</c:v>
                </c:pt>
                <c:pt idx="624">
                  <c:v>2.1736348091680444E-2</c:v>
                </c:pt>
                <c:pt idx="625">
                  <c:v>0.18058612421370723</c:v>
                </c:pt>
                <c:pt idx="626">
                  <c:v>0</c:v>
                </c:pt>
                <c:pt idx="627">
                  <c:v>0.60260252145997273</c:v>
                </c:pt>
                <c:pt idx="628">
                  <c:v>0.44032510346008963</c:v>
                </c:pt>
                <c:pt idx="629">
                  <c:v>0.7894333660948718</c:v>
                </c:pt>
                <c:pt idx="630">
                  <c:v>0.37401940329452038</c:v>
                </c:pt>
                <c:pt idx="631">
                  <c:v>0.6021659357614646</c:v>
                </c:pt>
                <c:pt idx="632">
                  <c:v>0.18230174398462293</c:v>
                </c:pt>
                <c:pt idx="633">
                  <c:v>0.50537871019055858</c:v>
                </c:pt>
                <c:pt idx="634">
                  <c:v>0.47989658526972556</c:v>
                </c:pt>
                <c:pt idx="635">
                  <c:v>0.3329967852969653</c:v>
                </c:pt>
                <c:pt idx="636">
                  <c:v>0.41164150518065468</c:v>
                </c:pt>
                <c:pt idx="637">
                  <c:v>0.30416693388118027</c:v>
                </c:pt>
                <c:pt idx="638">
                  <c:v>0.73635583947517036</c:v>
                </c:pt>
                <c:pt idx="639">
                  <c:v>2.9598417997421158E-3</c:v>
                </c:pt>
                <c:pt idx="640">
                  <c:v>0.85848896866657476</c:v>
                </c:pt>
                <c:pt idx="641">
                  <c:v>0.23989000237920904</c:v>
                </c:pt>
                <c:pt idx="642">
                  <c:v>0.70029647564572695</c:v>
                </c:pt>
                <c:pt idx="643">
                  <c:v>0.37401940329452038</c:v>
                </c:pt>
                <c:pt idx="644">
                  <c:v>0.73635583947517036</c:v>
                </c:pt>
                <c:pt idx="645">
                  <c:v>0.36584265189750942</c:v>
                </c:pt>
                <c:pt idx="646">
                  <c:v>0.8009926373474584</c:v>
                </c:pt>
                <c:pt idx="647">
                  <c:v>0.37401940329452016</c:v>
                </c:pt>
                <c:pt idx="648">
                  <c:v>0.37335088569806041</c:v>
                </c:pt>
                <c:pt idx="649">
                  <c:v>0.25847885247552876</c:v>
                </c:pt>
                <c:pt idx="650">
                  <c:v>1.0850286391858353</c:v>
                </c:pt>
                <c:pt idx="651">
                  <c:v>0.37076403936883334</c:v>
                </c:pt>
                <c:pt idx="652">
                  <c:v>0.73069921493536949</c:v>
                </c:pt>
                <c:pt idx="653">
                  <c:v>0.85299165995268866</c:v>
                </c:pt>
                <c:pt idx="654">
                  <c:v>0.73635583947517036</c:v>
                </c:pt>
                <c:pt idx="655">
                  <c:v>0.37524520200992195</c:v>
                </c:pt>
                <c:pt idx="656">
                  <c:v>0.32347597069272876</c:v>
                </c:pt>
                <c:pt idx="657">
                  <c:v>0.80543089454737637</c:v>
                </c:pt>
                <c:pt idx="658">
                  <c:v>0.31001635003548006</c:v>
                </c:pt>
                <c:pt idx="659">
                  <c:v>0.71301368571451706</c:v>
                </c:pt>
                <c:pt idx="660">
                  <c:v>0.13367383603147587</c:v>
                </c:pt>
                <c:pt idx="661">
                  <c:v>0.5420119905060462</c:v>
                </c:pt>
                <c:pt idx="662">
                  <c:v>0.99062833347901014</c:v>
                </c:pt>
                <c:pt idx="663">
                  <c:v>0.37401940329452016</c:v>
                </c:pt>
                <c:pt idx="664">
                  <c:v>0.73339062409371236</c:v>
                </c:pt>
                <c:pt idx="665">
                  <c:v>0.31522169222606772</c:v>
                </c:pt>
                <c:pt idx="666">
                  <c:v>0.37401940329452038</c:v>
                </c:pt>
                <c:pt idx="667">
                  <c:v>0.37401940329452038</c:v>
                </c:pt>
                <c:pt idx="668">
                  <c:v>0.71734561895552551</c:v>
                </c:pt>
                <c:pt idx="669">
                  <c:v>0.37401940329452038</c:v>
                </c:pt>
                <c:pt idx="670">
                  <c:v>0.59962401701199508</c:v>
                </c:pt>
                <c:pt idx="671">
                  <c:v>0.65481003205287547</c:v>
                </c:pt>
                <c:pt idx="672">
                  <c:v>1.3863294338995265</c:v>
                </c:pt>
                <c:pt idx="673">
                  <c:v>0.37401940329452038</c:v>
                </c:pt>
                <c:pt idx="674">
                  <c:v>0.37401940329452038</c:v>
                </c:pt>
                <c:pt idx="675">
                  <c:v>0.6465402274821489</c:v>
                </c:pt>
                <c:pt idx="676">
                  <c:v>0.63185106394778134</c:v>
                </c:pt>
                <c:pt idx="677">
                  <c:v>0.37401940329452038</c:v>
                </c:pt>
                <c:pt idx="678">
                  <c:v>0.42211019262398164</c:v>
                </c:pt>
                <c:pt idx="679">
                  <c:v>4.6733767789776538E-2</c:v>
                </c:pt>
                <c:pt idx="680">
                  <c:v>0.18403702846938744</c:v>
                </c:pt>
                <c:pt idx="681">
                  <c:v>0.87910259183944484</c:v>
                </c:pt>
                <c:pt idx="682">
                  <c:v>1.2180883872796247</c:v>
                </c:pt>
                <c:pt idx="683">
                  <c:v>0.53859911158245255</c:v>
                </c:pt>
                <c:pt idx="684">
                  <c:v>7.0043163760449306E-2</c:v>
                </c:pt>
                <c:pt idx="685">
                  <c:v>0.71578676257759355</c:v>
                </c:pt>
                <c:pt idx="686">
                  <c:v>0.37401940329452038</c:v>
                </c:pt>
                <c:pt idx="687">
                  <c:v>0.6465402274821489</c:v>
                </c:pt>
                <c:pt idx="688">
                  <c:v>9.8650777646113699E-2</c:v>
                </c:pt>
                <c:pt idx="689">
                  <c:v>0.33464565951845515</c:v>
                </c:pt>
                <c:pt idx="690">
                  <c:v>0.94574873489575462</c:v>
                </c:pt>
                <c:pt idx="691">
                  <c:v>0.13593430819133753</c:v>
                </c:pt>
                <c:pt idx="692">
                  <c:v>0.37401940329452038</c:v>
                </c:pt>
                <c:pt idx="693">
                  <c:v>0.25731974992787754</c:v>
                </c:pt>
                <c:pt idx="694">
                  <c:v>0.50716051783887528</c:v>
                </c:pt>
                <c:pt idx="695">
                  <c:v>1.110951954129529</c:v>
                </c:pt>
                <c:pt idx="696">
                  <c:v>0.14183791150994102</c:v>
                </c:pt>
                <c:pt idx="697">
                  <c:v>0.39356078514452514</c:v>
                </c:pt>
                <c:pt idx="698">
                  <c:v>8.7359968396366963E-2</c:v>
                </c:pt>
                <c:pt idx="699">
                  <c:v>5.8069483542344986E-2</c:v>
                </c:pt>
                <c:pt idx="700">
                  <c:v>0.57346719284256764</c:v>
                </c:pt>
                <c:pt idx="701">
                  <c:v>1.7021275379773302</c:v>
                </c:pt>
                <c:pt idx="702">
                  <c:v>8.6519068080834899E-2</c:v>
                </c:pt>
                <c:pt idx="703">
                  <c:v>0.37338461670587286</c:v>
                </c:pt>
                <c:pt idx="704">
                  <c:v>0.37401940329452038</c:v>
                </c:pt>
                <c:pt idx="705">
                  <c:v>0.34511260719867537</c:v>
                </c:pt>
                <c:pt idx="706">
                  <c:v>0.3131376475799999</c:v>
                </c:pt>
                <c:pt idx="707">
                  <c:v>0.33462040538464849</c:v>
                </c:pt>
                <c:pt idx="708">
                  <c:v>0.72041918542229255</c:v>
                </c:pt>
                <c:pt idx="709">
                  <c:v>0.24970967156864524</c:v>
                </c:pt>
                <c:pt idx="710">
                  <c:v>0.94145317714721455</c:v>
                </c:pt>
                <c:pt idx="711">
                  <c:v>0.13656404648483056</c:v>
                </c:pt>
                <c:pt idx="712">
                  <c:v>1.5769072700416549</c:v>
                </c:pt>
                <c:pt idx="713">
                  <c:v>0.37401940329452038</c:v>
                </c:pt>
                <c:pt idx="714">
                  <c:v>0.56801652284704329</c:v>
                </c:pt>
                <c:pt idx="715">
                  <c:v>0.35685394657773289</c:v>
                </c:pt>
                <c:pt idx="716">
                  <c:v>0.33480910583254209</c:v>
                </c:pt>
                <c:pt idx="717">
                  <c:v>0.37401940329452038</c:v>
                </c:pt>
                <c:pt idx="718">
                  <c:v>0.11745080540893361</c:v>
                </c:pt>
                <c:pt idx="719">
                  <c:v>0.50274353097834745</c:v>
                </c:pt>
                <c:pt idx="720">
                  <c:v>0.72729516007034212</c:v>
                </c:pt>
                <c:pt idx="721">
                  <c:v>0.68174106735586237</c:v>
                </c:pt>
                <c:pt idx="722">
                  <c:v>0.37401940329452038</c:v>
                </c:pt>
                <c:pt idx="723">
                  <c:v>6.920408687105141E-2</c:v>
                </c:pt>
                <c:pt idx="724">
                  <c:v>0.68228556263121576</c:v>
                </c:pt>
                <c:pt idx="725">
                  <c:v>9.8650777646113699E-2</c:v>
                </c:pt>
                <c:pt idx="726">
                  <c:v>0</c:v>
                </c:pt>
                <c:pt idx="727">
                  <c:v>0.36831412240141076</c:v>
                </c:pt>
                <c:pt idx="728">
                  <c:v>1.3646797386806384</c:v>
                </c:pt>
                <c:pt idx="729">
                  <c:v>0.37401940329452016</c:v>
                </c:pt>
                <c:pt idx="730">
                  <c:v>0.64396249394157778</c:v>
                </c:pt>
                <c:pt idx="731">
                  <c:v>0.4998073704708707</c:v>
                </c:pt>
                <c:pt idx="732">
                  <c:v>0.82528690318212616</c:v>
                </c:pt>
                <c:pt idx="733">
                  <c:v>0.37401940329452038</c:v>
                </c:pt>
                <c:pt idx="734">
                  <c:v>0.31872423411758438</c:v>
                </c:pt>
                <c:pt idx="735">
                  <c:v>0.69859441624701391</c:v>
                </c:pt>
                <c:pt idx="736">
                  <c:v>0.43943675044547281</c:v>
                </c:pt>
                <c:pt idx="737">
                  <c:v>0.19622006190757971</c:v>
                </c:pt>
                <c:pt idx="738">
                  <c:v>0.56852445442993849</c:v>
                </c:pt>
                <c:pt idx="739">
                  <c:v>0.30195449756076032</c:v>
                </c:pt>
                <c:pt idx="740">
                  <c:v>0.88428601647736704</c:v>
                </c:pt>
                <c:pt idx="741">
                  <c:v>0.14752604058141716</c:v>
                </c:pt>
                <c:pt idx="742">
                  <c:v>0.47405339279693426</c:v>
                </c:pt>
                <c:pt idx="743">
                  <c:v>0.72848873588500884</c:v>
                </c:pt>
                <c:pt idx="744">
                  <c:v>0.37401940329452038</c:v>
                </c:pt>
                <c:pt idx="745">
                  <c:v>0.73428745986608945</c:v>
                </c:pt>
                <c:pt idx="746">
                  <c:v>0.37401940329452016</c:v>
                </c:pt>
                <c:pt idx="747">
                  <c:v>0.24532851043904189</c:v>
                </c:pt>
                <c:pt idx="748">
                  <c:v>0.37401940329452038</c:v>
                </c:pt>
                <c:pt idx="749">
                  <c:v>0.24430011233960988</c:v>
                </c:pt>
                <c:pt idx="750">
                  <c:v>0.37401940329452038</c:v>
                </c:pt>
                <c:pt idx="751">
                  <c:v>0.37401940329452038</c:v>
                </c:pt>
                <c:pt idx="752">
                  <c:v>0.78781485811025742</c:v>
                </c:pt>
                <c:pt idx="753">
                  <c:v>0.37401940329452038</c:v>
                </c:pt>
                <c:pt idx="754">
                  <c:v>0.73376439790486392</c:v>
                </c:pt>
                <c:pt idx="755">
                  <c:v>0.37401940329452038</c:v>
                </c:pt>
                <c:pt idx="756">
                  <c:v>0.34926759031744614</c:v>
                </c:pt>
                <c:pt idx="757">
                  <c:v>0.6612363629949557</c:v>
                </c:pt>
                <c:pt idx="758">
                  <c:v>0.51964751738213988</c:v>
                </c:pt>
                <c:pt idx="759">
                  <c:v>0.37401940329452038</c:v>
                </c:pt>
                <c:pt idx="760">
                  <c:v>0.16657972426106712</c:v>
                </c:pt>
                <c:pt idx="761">
                  <c:v>1.2810506239747657</c:v>
                </c:pt>
                <c:pt idx="762">
                  <c:v>0.2568544984536128</c:v>
                </c:pt>
                <c:pt idx="763">
                  <c:v>5.5931656677453166E-2</c:v>
                </c:pt>
                <c:pt idx="764">
                  <c:v>0.37401940329452016</c:v>
                </c:pt>
                <c:pt idx="765">
                  <c:v>0.37401940329452038</c:v>
                </c:pt>
                <c:pt idx="766">
                  <c:v>0.72848450707622392</c:v>
                </c:pt>
                <c:pt idx="767">
                  <c:v>0.37401940329452038</c:v>
                </c:pt>
                <c:pt idx="768">
                  <c:v>0.37401940329452038</c:v>
                </c:pt>
                <c:pt idx="769">
                  <c:v>0.73476388446106722</c:v>
                </c:pt>
                <c:pt idx="770">
                  <c:v>0.37401940329452038</c:v>
                </c:pt>
                <c:pt idx="771">
                  <c:v>1.0189037230812652</c:v>
                </c:pt>
                <c:pt idx="772">
                  <c:v>0.14293297788060563</c:v>
                </c:pt>
                <c:pt idx="773">
                  <c:v>0.57455530934771026</c:v>
                </c:pt>
                <c:pt idx="774">
                  <c:v>0.16676724937503798</c:v>
                </c:pt>
                <c:pt idx="775">
                  <c:v>0.73605857561500476</c:v>
                </c:pt>
                <c:pt idx="776">
                  <c:v>0.86387690257274652</c:v>
                </c:pt>
                <c:pt idx="777">
                  <c:v>0.72166648758559326</c:v>
                </c:pt>
                <c:pt idx="778">
                  <c:v>0.37401940329452038</c:v>
                </c:pt>
                <c:pt idx="779">
                  <c:v>0.64241638743206242</c:v>
                </c:pt>
                <c:pt idx="780">
                  <c:v>0.83501815242467925</c:v>
                </c:pt>
                <c:pt idx="781">
                  <c:v>0.62316849852512468</c:v>
                </c:pt>
                <c:pt idx="782">
                  <c:v>0.2474088318583445</c:v>
                </c:pt>
                <c:pt idx="783">
                  <c:v>0.73556785684784309</c:v>
                </c:pt>
                <c:pt idx="784">
                  <c:v>0.37401940329452038</c:v>
                </c:pt>
                <c:pt idx="785">
                  <c:v>0.37401940329452038</c:v>
                </c:pt>
                <c:pt idx="786">
                  <c:v>0.72468212230274898</c:v>
                </c:pt>
                <c:pt idx="787">
                  <c:v>0.37401940329452038</c:v>
                </c:pt>
                <c:pt idx="788">
                  <c:v>0.55821576281688812</c:v>
                </c:pt>
                <c:pt idx="789">
                  <c:v>0.37875979290694289</c:v>
                </c:pt>
                <c:pt idx="790">
                  <c:v>0.70125838981461341</c:v>
                </c:pt>
                <c:pt idx="791">
                  <c:v>0.73635583947517036</c:v>
                </c:pt>
                <c:pt idx="792">
                  <c:v>1.295847418551314</c:v>
                </c:pt>
                <c:pt idx="793">
                  <c:v>0.37401940329452038</c:v>
                </c:pt>
                <c:pt idx="794">
                  <c:v>0.73635583947517036</c:v>
                </c:pt>
                <c:pt idx="795">
                  <c:v>0.43670533936114098</c:v>
                </c:pt>
                <c:pt idx="796">
                  <c:v>0.32797181487749183</c:v>
                </c:pt>
                <c:pt idx="797">
                  <c:v>0.27975212014450057</c:v>
                </c:pt>
                <c:pt idx="798">
                  <c:v>1.2724191838246997</c:v>
                </c:pt>
                <c:pt idx="799">
                  <c:v>0.48599518738998854</c:v>
                </c:pt>
                <c:pt idx="800">
                  <c:v>8.6571863278973343E-2</c:v>
                </c:pt>
                <c:pt idx="801">
                  <c:v>0.69431657856285156</c:v>
                </c:pt>
                <c:pt idx="802">
                  <c:v>0.11828556356609224</c:v>
                </c:pt>
                <c:pt idx="803">
                  <c:v>0.37401940329452038</c:v>
                </c:pt>
                <c:pt idx="804">
                  <c:v>9.7782307935946489E-3</c:v>
                </c:pt>
                <c:pt idx="805">
                  <c:v>0.52145748187476715</c:v>
                </c:pt>
                <c:pt idx="806">
                  <c:v>0.35202129170225549</c:v>
                </c:pt>
                <c:pt idx="807">
                  <c:v>0.92013679254264347</c:v>
                </c:pt>
                <c:pt idx="808">
                  <c:v>0.21956578876432556</c:v>
                </c:pt>
                <c:pt idx="809">
                  <c:v>0.37401940329452038</c:v>
                </c:pt>
                <c:pt idx="810">
                  <c:v>0.74405681846300797</c:v>
                </c:pt>
                <c:pt idx="811">
                  <c:v>0.89767168050028967</c:v>
                </c:pt>
                <c:pt idx="812">
                  <c:v>0.37401940329452038</c:v>
                </c:pt>
                <c:pt idx="813">
                  <c:v>0.98773216216047399</c:v>
                </c:pt>
                <c:pt idx="814">
                  <c:v>0.1084536708516592</c:v>
                </c:pt>
                <c:pt idx="815">
                  <c:v>1.1280619179410944</c:v>
                </c:pt>
                <c:pt idx="816">
                  <c:v>0.22183991208756884</c:v>
                </c:pt>
                <c:pt idx="817">
                  <c:v>0.66421989421559668</c:v>
                </c:pt>
                <c:pt idx="818">
                  <c:v>0.7299947406044528</c:v>
                </c:pt>
                <c:pt idx="819">
                  <c:v>1.35506177805947</c:v>
                </c:pt>
                <c:pt idx="820">
                  <c:v>0.66962622632086977</c:v>
                </c:pt>
                <c:pt idx="821">
                  <c:v>0.62861284159231401</c:v>
                </c:pt>
                <c:pt idx="822">
                  <c:v>0.85437409721891144</c:v>
                </c:pt>
                <c:pt idx="823">
                  <c:v>0.9190079225578982</c:v>
                </c:pt>
                <c:pt idx="824">
                  <c:v>0.36905410774146397</c:v>
                </c:pt>
                <c:pt idx="825">
                  <c:v>0.66733678149580322</c:v>
                </c:pt>
                <c:pt idx="826">
                  <c:v>0.31427590077415896</c:v>
                </c:pt>
                <c:pt idx="827">
                  <c:v>0.37401940329452038</c:v>
                </c:pt>
                <c:pt idx="828">
                  <c:v>0.37401940329452038</c:v>
                </c:pt>
                <c:pt idx="829">
                  <c:v>0.36018476007849765</c:v>
                </c:pt>
                <c:pt idx="830">
                  <c:v>0.70659221254846982</c:v>
                </c:pt>
                <c:pt idx="831">
                  <c:v>0.37401940329452038</c:v>
                </c:pt>
                <c:pt idx="832">
                  <c:v>0.18595151487840419</c:v>
                </c:pt>
                <c:pt idx="833">
                  <c:v>0.47846336461311223</c:v>
                </c:pt>
                <c:pt idx="834">
                  <c:v>0.73515477837467402</c:v>
                </c:pt>
                <c:pt idx="835">
                  <c:v>0.56250800802087197</c:v>
                </c:pt>
                <c:pt idx="836">
                  <c:v>0.37401940329452038</c:v>
                </c:pt>
                <c:pt idx="837">
                  <c:v>0.70291360733968178</c:v>
                </c:pt>
                <c:pt idx="838">
                  <c:v>0.11633383335943902</c:v>
                </c:pt>
                <c:pt idx="839">
                  <c:v>1.1507015022061922</c:v>
                </c:pt>
                <c:pt idx="840">
                  <c:v>0.37401940329452038</c:v>
                </c:pt>
                <c:pt idx="841">
                  <c:v>0.16658437445150956</c:v>
                </c:pt>
                <c:pt idx="842">
                  <c:v>0.42968204745580374</c:v>
                </c:pt>
                <c:pt idx="843">
                  <c:v>0.97788808453213016</c:v>
                </c:pt>
                <c:pt idx="844">
                  <c:v>0.46721520262813077</c:v>
                </c:pt>
                <c:pt idx="845">
                  <c:v>0.28523572848074924</c:v>
                </c:pt>
                <c:pt idx="846">
                  <c:v>0.79606333503498716</c:v>
                </c:pt>
                <c:pt idx="847">
                  <c:v>0.25696209264259767</c:v>
                </c:pt>
                <c:pt idx="848">
                  <c:v>0.58476154789212109</c:v>
                </c:pt>
                <c:pt idx="849">
                  <c:v>0.45331496541191579</c:v>
                </c:pt>
                <c:pt idx="850">
                  <c:v>0.73595357395555083</c:v>
                </c:pt>
                <c:pt idx="851">
                  <c:v>2.3052161308787182</c:v>
                </c:pt>
                <c:pt idx="852">
                  <c:v>2.0667590553706608E-2</c:v>
                </c:pt>
                <c:pt idx="853">
                  <c:v>0.33917129731010265</c:v>
                </c:pt>
                <c:pt idx="854">
                  <c:v>4.2603841362450941E-2</c:v>
                </c:pt>
                <c:pt idx="855">
                  <c:v>0.79820960943726338</c:v>
                </c:pt>
                <c:pt idx="856">
                  <c:v>0.3403090433898458</c:v>
                </c:pt>
                <c:pt idx="857">
                  <c:v>0.37401940329452038</c:v>
                </c:pt>
                <c:pt idx="858">
                  <c:v>0.37791877820359149</c:v>
                </c:pt>
                <c:pt idx="859">
                  <c:v>9.6556851657234891E-2</c:v>
                </c:pt>
                <c:pt idx="860">
                  <c:v>0.37401940329452038</c:v>
                </c:pt>
                <c:pt idx="861">
                  <c:v>4.5193744221640443E-2</c:v>
                </c:pt>
                <c:pt idx="862">
                  <c:v>0.37352302077333638</c:v>
                </c:pt>
                <c:pt idx="863">
                  <c:v>0.50437190315068847</c:v>
                </c:pt>
                <c:pt idx="864">
                  <c:v>0.44561733196195558</c:v>
                </c:pt>
                <c:pt idx="865">
                  <c:v>0.25687893811886875</c:v>
                </c:pt>
                <c:pt idx="866">
                  <c:v>0.38713980202908888</c:v>
                </c:pt>
                <c:pt idx="867">
                  <c:v>1.1316316034299463</c:v>
                </c:pt>
                <c:pt idx="868">
                  <c:v>8.1486179113139864E-2</c:v>
                </c:pt>
                <c:pt idx="869">
                  <c:v>0.28356702219349489</c:v>
                </c:pt>
                <c:pt idx="870">
                  <c:v>0.43501649930134295</c:v>
                </c:pt>
                <c:pt idx="871">
                  <c:v>0.37401940329452038</c:v>
                </c:pt>
                <c:pt idx="872">
                  <c:v>0.34740629657285971</c:v>
                </c:pt>
                <c:pt idx="873">
                  <c:v>1.8782563806715735</c:v>
                </c:pt>
                <c:pt idx="874">
                  <c:v>2.5461160974846657</c:v>
                </c:pt>
                <c:pt idx="875">
                  <c:v>4.2161732637307136E-3</c:v>
                </c:pt>
                <c:pt idx="876">
                  <c:v>0.207442271586121</c:v>
                </c:pt>
                <c:pt idx="877">
                  <c:v>0.35614024747420692</c:v>
                </c:pt>
                <c:pt idx="878">
                  <c:v>0.91052541032909728</c:v>
                </c:pt>
                <c:pt idx="879">
                  <c:v>0.52254383151648021</c:v>
                </c:pt>
                <c:pt idx="880">
                  <c:v>0.69800937479042868</c:v>
                </c:pt>
                <c:pt idx="881">
                  <c:v>0.36649703452197485</c:v>
                </c:pt>
                <c:pt idx="882">
                  <c:v>0.19650545211252038</c:v>
                </c:pt>
                <c:pt idx="883">
                  <c:v>1.2245816372481524</c:v>
                </c:pt>
                <c:pt idx="884">
                  <c:v>0.15959813387682148</c:v>
                </c:pt>
                <c:pt idx="885">
                  <c:v>0.39108230297857205</c:v>
                </c:pt>
                <c:pt idx="886">
                  <c:v>0.45184542223358071</c:v>
                </c:pt>
                <c:pt idx="887">
                  <c:v>0.5719769080331859</c:v>
                </c:pt>
                <c:pt idx="888">
                  <c:v>0.28446019500916941</c:v>
                </c:pt>
                <c:pt idx="889">
                  <c:v>0.37858362897753245</c:v>
                </c:pt>
                <c:pt idx="890">
                  <c:v>0.37401940329452038</c:v>
                </c:pt>
                <c:pt idx="891">
                  <c:v>0.37401940329452038</c:v>
                </c:pt>
                <c:pt idx="892">
                  <c:v>0.12412660692155825</c:v>
                </c:pt>
                <c:pt idx="893">
                  <c:v>2.7088731741260279</c:v>
                </c:pt>
                <c:pt idx="894">
                  <c:v>0.58095258124217408</c:v>
                </c:pt>
                <c:pt idx="895">
                  <c:v>0.37401940329452038</c:v>
                </c:pt>
                <c:pt idx="896">
                  <c:v>0.12506990027159262</c:v>
                </c:pt>
                <c:pt idx="897">
                  <c:v>0.81479234418570734</c:v>
                </c:pt>
                <c:pt idx="898">
                  <c:v>1.6538142082383025</c:v>
                </c:pt>
                <c:pt idx="899">
                  <c:v>0.57713553919684979</c:v>
                </c:pt>
                <c:pt idx="900">
                  <c:v>0.69071758314916809</c:v>
                </c:pt>
                <c:pt idx="901">
                  <c:v>0.5777162433215739</c:v>
                </c:pt>
                <c:pt idx="902">
                  <c:v>0.56549482819834596</c:v>
                </c:pt>
                <c:pt idx="903">
                  <c:v>0.72853722126836828</c:v>
                </c:pt>
                <c:pt idx="904">
                  <c:v>0.50443259327375134</c:v>
                </c:pt>
                <c:pt idx="905">
                  <c:v>2.764456910826683</c:v>
                </c:pt>
                <c:pt idx="906">
                  <c:v>1.1416331999554399</c:v>
                </c:pt>
                <c:pt idx="907">
                  <c:v>6.3431340219768151E-2</c:v>
                </c:pt>
                <c:pt idx="908">
                  <c:v>0.14319796073377011</c:v>
                </c:pt>
                <c:pt idx="909">
                  <c:v>1.4546517641036483E-2</c:v>
                </c:pt>
                <c:pt idx="910">
                  <c:v>0.2111002722559493</c:v>
                </c:pt>
                <c:pt idx="911">
                  <c:v>0.46439682352310602</c:v>
                </c:pt>
                <c:pt idx="912">
                  <c:v>0.53480321203939796</c:v>
                </c:pt>
                <c:pt idx="913">
                  <c:v>0.24062383855355082</c:v>
                </c:pt>
                <c:pt idx="914">
                  <c:v>1.1073173760961021</c:v>
                </c:pt>
                <c:pt idx="915">
                  <c:v>0.30550205928708046</c:v>
                </c:pt>
                <c:pt idx="916">
                  <c:v>0.24535198898370167</c:v>
                </c:pt>
                <c:pt idx="917">
                  <c:v>1.1297137551365226</c:v>
                </c:pt>
                <c:pt idx="918">
                  <c:v>0.87865160630423511</c:v>
                </c:pt>
                <c:pt idx="919">
                  <c:v>0.42223653804882433</c:v>
                </c:pt>
                <c:pt idx="920">
                  <c:v>0.76999194103050006</c:v>
                </c:pt>
                <c:pt idx="921">
                  <c:v>4.5739363709912814E-2</c:v>
                </c:pt>
                <c:pt idx="922">
                  <c:v>0.26165697498474944</c:v>
                </c:pt>
                <c:pt idx="923">
                  <c:v>0.4850737528914375</c:v>
                </c:pt>
                <c:pt idx="924">
                  <c:v>7.6127901652503993E-2</c:v>
                </c:pt>
                <c:pt idx="925">
                  <c:v>0.15011528822916873</c:v>
                </c:pt>
                <c:pt idx="926">
                  <c:v>0.45662889301160348</c:v>
                </c:pt>
                <c:pt idx="927">
                  <c:v>0.50137123542253736</c:v>
                </c:pt>
                <c:pt idx="928">
                  <c:v>0.1582804378343097</c:v>
                </c:pt>
                <c:pt idx="929">
                  <c:v>4.3637320626516103E-2</c:v>
                </c:pt>
                <c:pt idx="930">
                  <c:v>0.1539174380348822</c:v>
                </c:pt>
                <c:pt idx="931">
                  <c:v>0.9086401776485804</c:v>
                </c:pt>
                <c:pt idx="932">
                  <c:v>0.76632330524362369</c:v>
                </c:pt>
                <c:pt idx="933">
                  <c:v>0.1675002632166081</c:v>
                </c:pt>
                <c:pt idx="934">
                  <c:v>0.37401940329452038</c:v>
                </c:pt>
                <c:pt idx="935">
                  <c:v>3.077764743548345E-2</c:v>
                </c:pt>
                <c:pt idx="936">
                  <c:v>0.37401940329452038</c:v>
                </c:pt>
                <c:pt idx="937">
                  <c:v>1.7001188756918834E-2</c:v>
                </c:pt>
                <c:pt idx="938">
                  <c:v>0.96406613380712813</c:v>
                </c:pt>
                <c:pt idx="939">
                  <c:v>0.38602508199649505</c:v>
                </c:pt>
                <c:pt idx="940">
                  <c:v>0.37401940329452038</c:v>
                </c:pt>
                <c:pt idx="941">
                  <c:v>0.76762545444965535</c:v>
                </c:pt>
                <c:pt idx="942">
                  <c:v>1.1498393947782937</c:v>
                </c:pt>
                <c:pt idx="943">
                  <c:v>0.36876934783785797</c:v>
                </c:pt>
                <c:pt idx="944">
                  <c:v>0.52617542476710033</c:v>
                </c:pt>
                <c:pt idx="945">
                  <c:v>0.5080791052771686</c:v>
                </c:pt>
                <c:pt idx="946">
                  <c:v>6.9856831144966436E-2</c:v>
                </c:pt>
                <c:pt idx="947">
                  <c:v>0.41782662828949996</c:v>
                </c:pt>
                <c:pt idx="948">
                  <c:v>1.126234117268895</c:v>
                </c:pt>
                <c:pt idx="949">
                  <c:v>1.0132059288275792</c:v>
                </c:pt>
                <c:pt idx="950">
                  <c:v>0.37401940329452038</c:v>
                </c:pt>
                <c:pt idx="951">
                  <c:v>1.9604678183744748</c:v>
                </c:pt>
                <c:pt idx="952">
                  <c:v>3.2189441376240038E-2</c:v>
                </c:pt>
                <c:pt idx="953">
                  <c:v>0.37401940329452038</c:v>
                </c:pt>
                <c:pt idx="954">
                  <c:v>0.34704805745161466</c:v>
                </c:pt>
                <c:pt idx="955">
                  <c:v>0.80317113498728143</c:v>
                </c:pt>
                <c:pt idx="956">
                  <c:v>0.70877408600549496</c:v>
                </c:pt>
                <c:pt idx="957">
                  <c:v>0.34255154326234177</c:v>
                </c:pt>
                <c:pt idx="958">
                  <c:v>0.31832988727685485</c:v>
                </c:pt>
                <c:pt idx="959">
                  <c:v>0.37401940329452038</c:v>
                </c:pt>
                <c:pt idx="960">
                  <c:v>0.59728852219865369</c:v>
                </c:pt>
                <c:pt idx="961">
                  <c:v>0.24515523772658304</c:v>
                </c:pt>
                <c:pt idx="962">
                  <c:v>1.9488037947404535</c:v>
                </c:pt>
                <c:pt idx="963">
                  <c:v>0.78024187907716813</c:v>
                </c:pt>
                <c:pt idx="964">
                  <c:v>0.72469364815949722</c:v>
                </c:pt>
                <c:pt idx="965">
                  <c:v>0</c:v>
                </c:pt>
                <c:pt idx="966">
                  <c:v>0.45403638873633234</c:v>
                </c:pt>
                <c:pt idx="967">
                  <c:v>0.72621072260773256</c:v>
                </c:pt>
                <c:pt idx="968">
                  <c:v>0.59912304765408786</c:v>
                </c:pt>
                <c:pt idx="969">
                  <c:v>0.91552835946683908</c:v>
                </c:pt>
                <c:pt idx="970">
                  <c:v>0.34221722243416991</c:v>
                </c:pt>
                <c:pt idx="971">
                  <c:v>0.65676727208258323</c:v>
                </c:pt>
                <c:pt idx="972">
                  <c:v>0.39886108798922265</c:v>
                </c:pt>
                <c:pt idx="973">
                  <c:v>0.91796040472878826</c:v>
                </c:pt>
                <c:pt idx="974">
                  <c:v>0.27444039570317125</c:v>
                </c:pt>
                <c:pt idx="975">
                  <c:v>1.0746091073742122E-4</c:v>
                </c:pt>
                <c:pt idx="976">
                  <c:v>2.3201762755705492E-2</c:v>
                </c:pt>
                <c:pt idx="977">
                  <c:v>7.6535454326616376E-2</c:v>
                </c:pt>
                <c:pt idx="978">
                  <c:v>0.58577029830620475</c:v>
                </c:pt>
                <c:pt idx="979">
                  <c:v>0.92610523545177925</c:v>
                </c:pt>
                <c:pt idx="980">
                  <c:v>0.26390005004014794</c:v>
                </c:pt>
                <c:pt idx="981">
                  <c:v>0.32310908928871385</c:v>
                </c:pt>
                <c:pt idx="982">
                  <c:v>0.75464918350666377</c:v>
                </c:pt>
                <c:pt idx="983">
                  <c:v>0.28110039829673272</c:v>
                </c:pt>
                <c:pt idx="984">
                  <c:v>0.14638191153050176</c:v>
                </c:pt>
                <c:pt idx="985">
                  <c:v>1.2456660185275086</c:v>
                </c:pt>
                <c:pt idx="986">
                  <c:v>0.33770728993212734</c:v>
                </c:pt>
                <c:pt idx="987">
                  <c:v>0.45806339044330818</c:v>
                </c:pt>
                <c:pt idx="988">
                  <c:v>0.67692560927537493</c:v>
                </c:pt>
                <c:pt idx="989">
                  <c:v>0.66109987609212617</c:v>
                </c:pt>
                <c:pt idx="990">
                  <c:v>1.0523490309521648</c:v>
                </c:pt>
                <c:pt idx="991">
                  <c:v>0.73453526367987265</c:v>
                </c:pt>
                <c:pt idx="992">
                  <c:v>0.28834336000748456</c:v>
                </c:pt>
                <c:pt idx="993">
                  <c:v>9.4627627329619948E-2</c:v>
                </c:pt>
                <c:pt idx="994">
                  <c:v>1.2637887893970763</c:v>
                </c:pt>
                <c:pt idx="995">
                  <c:v>1.0993543127653149</c:v>
                </c:pt>
                <c:pt idx="996">
                  <c:v>0.79294798634848773</c:v>
                </c:pt>
                <c:pt idx="997">
                  <c:v>0.49852047233646174</c:v>
                </c:pt>
                <c:pt idx="998">
                  <c:v>0.87090932228873685</c:v>
                </c:pt>
                <c:pt idx="999">
                  <c:v>0.42300445510215656</c:v>
                </c:pt>
                <c:pt idx="1000">
                  <c:v>0.37401940329452038</c:v>
                </c:pt>
                <c:pt idx="1001">
                  <c:v>0.51676770792134163</c:v>
                </c:pt>
                <c:pt idx="1002">
                  <c:v>0.6403181791744379</c:v>
                </c:pt>
                <c:pt idx="1003">
                  <c:v>0.76222125505073424</c:v>
                </c:pt>
                <c:pt idx="1004">
                  <c:v>2.3837747604681714</c:v>
                </c:pt>
                <c:pt idx="1005">
                  <c:v>1.2396848353003058</c:v>
                </c:pt>
                <c:pt idx="1006">
                  <c:v>0.72847745151918275</c:v>
                </c:pt>
                <c:pt idx="1007">
                  <c:v>0.77332403380627834</c:v>
                </c:pt>
                <c:pt idx="1008">
                  <c:v>0.27687655547406759</c:v>
                </c:pt>
                <c:pt idx="1009">
                  <c:v>0.63835550571615007</c:v>
                </c:pt>
                <c:pt idx="1010">
                  <c:v>0.66793530541126445</c:v>
                </c:pt>
                <c:pt idx="1011">
                  <c:v>0.48372876861961184</c:v>
                </c:pt>
                <c:pt idx="1012">
                  <c:v>0.37401940329452038</c:v>
                </c:pt>
                <c:pt idx="1013">
                  <c:v>0.14269566653491894</c:v>
                </c:pt>
                <c:pt idx="1014">
                  <c:v>1.3664416685329528</c:v>
                </c:pt>
                <c:pt idx="1015">
                  <c:v>0.55838660785056515</c:v>
                </c:pt>
                <c:pt idx="1016">
                  <c:v>0.507019258781223</c:v>
                </c:pt>
                <c:pt idx="1017">
                  <c:v>1.3055920730365895</c:v>
                </c:pt>
                <c:pt idx="1018">
                  <c:v>2.440769071085116</c:v>
                </c:pt>
                <c:pt idx="1019">
                  <c:v>0.54394043351455901</c:v>
                </c:pt>
                <c:pt idx="1020">
                  <c:v>0.73635583947517036</c:v>
                </c:pt>
                <c:pt idx="1021">
                  <c:v>0.71613224553613741</c:v>
                </c:pt>
                <c:pt idx="1022">
                  <c:v>0.71378037463903365</c:v>
                </c:pt>
                <c:pt idx="1023">
                  <c:v>0.36052377386999868</c:v>
                </c:pt>
                <c:pt idx="1024">
                  <c:v>0.37401940329452038</c:v>
                </c:pt>
                <c:pt idx="1025">
                  <c:v>1.1184223101495805</c:v>
                </c:pt>
                <c:pt idx="1026">
                  <c:v>0.28523572848074924</c:v>
                </c:pt>
                <c:pt idx="1027">
                  <c:v>0.58470464458766336</c:v>
                </c:pt>
                <c:pt idx="1028">
                  <c:v>0.32397070867582795</c:v>
                </c:pt>
                <c:pt idx="1029">
                  <c:v>0.37401940329452038</c:v>
                </c:pt>
                <c:pt idx="1030">
                  <c:v>0.52517139591988193</c:v>
                </c:pt>
                <c:pt idx="1031">
                  <c:v>0.73183440480914552</c:v>
                </c:pt>
                <c:pt idx="1032">
                  <c:v>0.37401940329452038</c:v>
                </c:pt>
                <c:pt idx="1033">
                  <c:v>0.23222474183029385</c:v>
                </c:pt>
                <c:pt idx="1034">
                  <c:v>0.69751156814306869</c:v>
                </c:pt>
                <c:pt idx="1035">
                  <c:v>0.37401940329452016</c:v>
                </c:pt>
                <c:pt idx="1036">
                  <c:v>0.73635583947517036</c:v>
                </c:pt>
                <c:pt idx="1037">
                  <c:v>4.3439509967456109E-2</c:v>
                </c:pt>
                <c:pt idx="1038">
                  <c:v>0.71368433320272329</c:v>
                </c:pt>
                <c:pt idx="1039">
                  <c:v>0.44784401187768086</c:v>
                </c:pt>
                <c:pt idx="1040">
                  <c:v>0.80743928666054454</c:v>
                </c:pt>
                <c:pt idx="1041">
                  <c:v>0.37401940329452038</c:v>
                </c:pt>
                <c:pt idx="1042">
                  <c:v>0.95977667015353452</c:v>
                </c:pt>
                <c:pt idx="1043">
                  <c:v>0.73309903810074517</c:v>
                </c:pt>
                <c:pt idx="1044">
                  <c:v>1.0703508450192651</c:v>
                </c:pt>
                <c:pt idx="1045">
                  <c:v>0</c:v>
                </c:pt>
                <c:pt idx="1046">
                  <c:v>0.37576701397625578</c:v>
                </c:pt>
                <c:pt idx="1047">
                  <c:v>0.54081244092452263</c:v>
                </c:pt>
                <c:pt idx="1048">
                  <c:v>0.6465402274821489</c:v>
                </c:pt>
                <c:pt idx="1049">
                  <c:v>1.22080707067317</c:v>
                </c:pt>
                <c:pt idx="1050">
                  <c:v>0.37988040126381328</c:v>
                </c:pt>
                <c:pt idx="1051">
                  <c:v>0.92481910355907848</c:v>
                </c:pt>
                <c:pt idx="1052">
                  <c:v>0.45472302807037057</c:v>
                </c:pt>
                <c:pt idx="1053">
                  <c:v>0.18514868113114313</c:v>
                </c:pt>
                <c:pt idx="1054">
                  <c:v>0.3150924145511364</c:v>
                </c:pt>
                <c:pt idx="1055">
                  <c:v>2.0461403521378048E-2</c:v>
                </c:pt>
                <c:pt idx="1056">
                  <c:v>0.1874541598240145</c:v>
                </c:pt>
                <c:pt idx="1057">
                  <c:v>0.75179536757856391</c:v>
                </c:pt>
                <c:pt idx="1058">
                  <c:v>6.3166807381641529E-2</c:v>
                </c:pt>
                <c:pt idx="1059">
                  <c:v>2.6413776213481115</c:v>
                </c:pt>
                <c:pt idx="1060">
                  <c:v>0.44960711487565463</c:v>
                </c:pt>
                <c:pt idx="1061">
                  <c:v>1.1605318288771869</c:v>
                </c:pt>
                <c:pt idx="1062">
                  <c:v>0.73556785684784309</c:v>
                </c:pt>
                <c:pt idx="1063">
                  <c:v>1.0676267415410894</c:v>
                </c:pt>
                <c:pt idx="1064">
                  <c:v>2.7358746230231202E-2</c:v>
                </c:pt>
                <c:pt idx="1065">
                  <c:v>1.9763600090488529</c:v>
                </c:pt>
                <c:pt idx="1066">
                  <c:v>0.3583345152603381</c:v>
                </c:pt>
                <c:pt idx="1067">
                  <c:v>0.19380993819357048</c:v>
                </c:pt>
                <c:pt idx="1068">
                  <c:v>0.22924054046962206</c:v>
                </c:pt>
                <c:pt idx="1069">
                  <c:v>0.73535231377754318</c:v>
                </c:pt>
                <c:pt idx="1070">
                  <c:v>0.73635583947517036</c:v>
                </c:pt>
                <c:pt idx="1071">
                  <c:v>0.22632952273021473</c:v>
                </c:pt>
                <c:pt idx="1072">
                  <c:v>9.7457246385016516E-2</c:v>
                </c:pt>
                <c:pt idx="1073">
                  <c:v>1.0939278501315215</c:v>
                </c:pt>
                <c:pt idx="1074">
                  <c:v>0.5646822462605513</c:v>
                </c:pt>
                <c:pt idx="1075">
                  <c:v>0.62528358782619387</c:v>
                </c:pt>
                <c:pt idx="1076">
                  <c:v>0.17964852220250416</c:v>
                </c:pt>
                <c:pt idx="1077">
                  <c:v>0.6465402274821489</c:v>
                </c:pt>
                <c:pt idx="1078">
                  <c:v>0.39316886400397522</c:v>
                </c:pt>
                <c:pt idx="1079">
                  <c:v>0.37401940329452038</c:v>
                </c:pt>
                <c:pt idx="1080">
                  <c:v>0.58521274195750494</c:v>
                </c:pt>
                <c:pt idx="1081">
                  <c:v>0.3881509570111763</c:v>
                </c:pt>
                <c:pt idx="1082">
                  <c:v>0.96255016657107451</c:v>
                </c:pt>
                <c:pt idx="1083">
                  <c:v>0.44734982297994352</c:v>
                </c:pt>
                <c:pt idx="1084">
                  <c:v>0.23733928467750198</c:v>
                </c:pt>
                <c:pt idx="1085">
                  <c:v>1.0651990322061653</c:v>
                </c:pt>
                <c:pt idx="1086">
                  <c:v>0.73635583947517036</c:v>
                </c:pt>
                <c:pt idx="1087">
                  <c:v>0.37401940329452038</c:v>
                </c:pt>
                <c:pt idx="1088">
                  <c:v>0.41239485421888689</c:v>
                </c:pt>
                <c:pt idx="1089">
                  <c:v>0.73635583947517036</c:v>
                </c:pt>
                <c:pt idx="1090">
                  <c:v>0.41647312311485474</c:v>
                </c:pt>
                <c:pt idx="1091">
                  <c:v>0.70029647564572695</c:v>
                </c:pt>
                <c:pt idx="1092">
                  <c:v>0.73520872422595618</c:v>
                </c:pt>
                <c:pt idx="1093">
                  <c:v>0.37265906593649289</c:v>
                </c:pt>
                <c:pt idx="1094">
                  <c:v>0.37401940329452038</c:v>
                </c:pt>
                <c:pt idx="1095">
                  <c:v>0.73635583947517036</c:v>
                </c:pt>
                <c:pt idx="1096">
                  <c:v>0.18339131129983177</c:v>
                </c:pt>
                <c:pt idx="1097">
                  <c:v>0.1243016002399306</c:v>
                </c:pt>
                <c:pt idx="1098">
                  <c:v>3.0702068998304828</c:v>
                </c:pt>
                <c:pt idx="1099">
                  <c:v>5.2499889139742434E-2</c:v>
                </c:pt>
                <c:pt idx="1100">
                  <c:v>0.57284807530919191</c:v>
                </c:pt>
                <c:pt idx="1101">
                  <c:v>1.0895173418714319</c:v>
                </c:pt>
                <c:pt idx="1102">
                  <c:v>0.23351396633060739</c:v>
                </c:pt>
                <c:pt idx="1103">
                  <c:v>0.66410488786106803</c:v>
                </c:pt>
                <c:pt idx="1104">
                  <c:v>0.5375191265354391</c:v>
                </c:pt>
                <c:pt idx="1105">
                  <c:v>0.37401940329452038</c:v>
                </c:pt>
                <c:pt idx="1106">
                  <c:v>0.42629058502368067</c:v>
                </c:pt>
                <c:pt idx="1107">
                  <c:v>0.35201892017345376</c:v>
                </c:pt>
                <c:pt idx="1108">
                  <c:v>2.2410823139618952</c:v>
                </c:pt>
                <c:pt idx="1109">
                  <c:v>0.33247301398011869</c:v>
                </c:pt>
                <c:pt idx="1110">
                  <c:v>0.92836790970645544</c:v>
                </c:pt>
                <c:pt idx="1111">
                  <c:v>1.1869380215070617</c:v>
                </c:pt>
                <c:pt idx="1112">
                  <c:v>0.54715172184792105</c:v>
                </c:pt>
                <c:pt idx="1113">
                  <c:v>0.36999354363220666</c:v>
                </c:pt>
                <c:pt idx="1114">
                  <c:v>0.12451151657647175</c:v>
                </c:pt>
                <c:pt idx="1115">
                  <c:v>0.23864178515147647</c:v>
                </c:pt>
                <c:pt idx="1116">
                  <c:v>0.27724495130569771</c:v>
                </c:pt>
                <c:pt idx="1117">
                  <c:v>0.30165248921649562</c:v>
                </c:pt>
                <c:pt idx="1118">
                  <c:v>1.1690793568558646</c:v>
                </c:pt>
                <c:pt idx="1119">
                  <c:v>0.11301484452304252</c:v>
                </c:pt>
                <c:pt idx="1120">
                  <c:v>2.0848023598136396E-4</c:v>
                </c:pt>
                <c:pt idx="1121">
                  <c:v>0.82616298656215148</c:v>
                </c:pt>
                <c:pt idx="1122">
                  <c:v>0.73635583947517036</c:v>
                </c:pt>
                <c:pt idx="1123">
                  <c:v>0.21337848020142705</c:v>
                </c:pt>
                <c:pt idx="1124">
                  <c:v>0.58462451471596877</c:v>
                </c:pt>
                <c:pt idx="1125">
                  <c:v>0.70029647564572695</c:v>
                </c:pt>
                <c:pt idx="1126">
                  <c:v>0.72566708600887564</c:v>
                </c:pt>
                <c:pt idx="1127">
                  <c:v>2.2855756669461997</c:v>
                </c:pt>
                <c:pt idx="1128">
                  <c:v>0.41445071123301075</c:v>
                </c:pt>
                <c:pt idx="1129">
                  <c:v>1.1243187941678057</c:v>
                </c:pt>
                <c:pt idx="1130">
                  <c:v>1.1966312649052468</c:v>
                </c:pt>
                <c:pt idx="1131">
                  <c:v>0.37132672605740591</c:v>
                </c:pt>
                <c:pt idx="1132">
                  <c:v>0.281560944892287</c:v>
                </c:pt>
                <c:pt idx="1133">
                  <c:v>0.23412640286994627</c:v>
                </c:pt>
                <c:pt idx="1134">
                  <c:v>4.6420053578217379E-4</c:v>
                </c:pt>
                <c:pt idx="1135">
                  <c:v>0.13054691585464293</c:v>
                </c:pt>
                <c:pt idx="1136">
                  <c:v>1.3448566961951074</c:v>
                </c:pt>
                <c:pt idx="1137">
                  <c:v>9.85495547765982E-2</c:v>
                </c:pt>
                <c:pt idx="1138">
                  <c:v>0.37401940329452038</c:v>
                </c:pt>
                <c:pt idx="1139">
                  <c:v>1.0802128060428078</c:v>
                </c:pt>
                <c:pt idx="1140">
                  <c:v>0.3014706928285662</c:v>
                </c:pt>
                <c:pt idx="1141">
                  <c:v>0.75404634828275796</c:v>
                </c:pt>
                <c:pt idx="1142">
                  <c:v>0.73336221216146336</c:v>
                </c:pt>
                <c:pt idx="1143">
                  <c:v>0.72456709559402366</c:v>
                </c:pt>
                <c:pt idx="1144">
                  <c:v>0.1070024951304059</c:v>
                </c:pt>
                <c:pt idx="1145">
                  <c:v>0.77928867148191616</c:v>
                </c:pt>
                <c:pt idx="1146">
                  <c:v>0.37401940329452038</c:v>
                </c:pt>
                <c:pt idx="1147">
                  <c:v>0.44791383294473069</c:v>
                </c:pt>
                <c:pt idx="1148">
                  <c:v>9.9488000081475E-2</c:v>
                </c:pt>
                <c:pt idx="1149">
                  <c:v>0.37728065940119349</c:v>
                </c:pt>
                <c:pt idx="1150">
                  <c:v>4.0060571178700065E-2</c:v>
                </c:pt>
                <c:pt idx="1151">
                  <c:v>0.43431396133446232</c:v>
                </c:pt>
                <c:pt idx="1152">
                  <c:v>6.568090370249377E-2</c:v>
                </c:pt>
                <c:pt idx="1153">
                  <c:v>0.55529774512853125</c:v>
                </c:pt>
                <c:pt idx="1154">
                  <c:v>0.34319581726623011</c:v>
                </c:pt>
                <c:pt idx="1155">
                  <c:v>0.29543208323512798</c:v>
                </c:pt>
                <c:pt idx="1156">
                  <c:v>0.18745415982401362</c:v>
                </c:pt>
                <c:pt idx="1157">
                  <c:v>0.37401940329452038</c:v>
                </c:pt>
                <c:pt idx="1158">
                  <c:v>2.5321058693855394E-2</c:v>
                </c:pt>
                <c:pt idx="1159">
                  <c:v>0.78690705015798512</c:v>
                </c:pt>
                <c:pt idx="1160">
                  <c:v>1.0377833794094466</c:v>
                </c:pt>
                <c:pt idx="1161">
                  <c:v>0.47221837183181758</c:v>
                </c:pt>
                <c:pt idx="1162">
                  <c:v>0.24092889821846977</c:v>
                </c:pt>
                <c:pt idx="1163">
                  <c:v>0.5138074433055948</c:v>
                </c:pt>
                <c:pt idx="1164">
                  <c:v>0.40689884227271111</c:v>
                </c:pt>
                <c:pt idx="1165">
                  <c:v>0.56536854218183641</c:v>
                </c:pt>
                <c:pt idx="1166">
                  <c:v>0.29582624408481401</c:v>
                </c:pt>
                <c:pt idx="1167">
                  <c:v>0.37401940329452016</c:v>
                </c:pt>
                <c:pt idx="1168">
                  <c:v>0.43856598216693465</c:v>
                </c:pt>
                <c:pt idx="1169">
                  <c:v>0.54788980899227768</c:v>
                </c:pt>
                <c:pt idx="1170">
                  <c:v>0.42546181681671741</c:v>
                </c:pt>
                <c:pt idx="1171">
                  <c:v>0.31291705946765208</c:v>
                </c:pt>
                <c:pt idx="1172">
                  <c:v>0.61093854852362039</c:v>
                </c:pt>
                <c:pt idx="1173">
                  <c:v>0.46313406187243261</c:v>
                </c:pt>
                <c:pt idx="1174">
                  <c:v>1.1062205167471844</c:v>
                </c:pt>
                <c:pt idx="1175">
                  <c:v>0.53629066469391518</c:v>
                </c:pt>
                <c:pt idx="1176">
                  <c:v>0.2378310257369973</c:v>
                </c:pt>
                <c:pt idx="1177">
                  <c:v>0.37401940329452038</c:v>
                </c:pt>
                <c:pt idx="1178">
                  <c:v>5.5041671650012135E-2</c:v>
                </c:pt>
                <c:pt idx="1179">
                  <c:v>0.99897841075925964</c:v>
                </c:pt>
                <c:pt idx="1180">
                  <c:v>0.10280665669704937</c:v>
                </c:pt>
                <c:pt idx="1181">
                  <c:v>0</c:v>
                </c:pt>
                <c:pt idx="1182">
                  <c:v>0.19753939119269973</c:v>
                </c:pt>
                <c:pt idx="1183">
                  <c:v>0.54699906065180348</c:v>
                </c:pt>
                <c:pt idx="1184">
                  <c:v>9.9250986194783078E-2</c:v>
                </c:pt>
                <c:pt idx="1185">
                  <c:v>9.9349913393726799E-3</c:v>
                </c:pt>
                <c:pt idx="1186">
                  <c:v>7.6541425500641663E-2</c:v>
                </c:pt>
                <c:pt idx="1187">
                  <c:v>0.30310721095600252</c:v>
                </c:pt>
                <c:pt idx="1188">
                  <c:v>0.24747126511046738</c:v>
                </c:pt>
                <c:pt idx="1189">
                  <c:v>0.37816938634683456</c:v>
                </c:pt>
                <c:pt idx="1190">
                  <c:v>0.41666323248346099</c:v>
                </c:pt>
                <c:pt idx="1191">
                  <c:v>0.18113030513746139</c:v>
                </c:pt>
                <c:pt idx="1192">
                  <c:v>0.72773338656471009</c:v>
                </c:pt>
                <c:pt idx="1193">
                  <c:v>0.21080222412295599</c:v>
                </c:pt>
                <c:pt idx="1194">
                  <c:v>0.21072628268087776</c:v>
                </c:pt>
                <c:pt idx="1195">
                  <c:v>0.5083741380796104</c:v>
                </c:pt>
                <c:pt idx="1196">
                  <c:v>0.37401940329452038</c:v>
                </c:pt>
                <c:pt idx="1197">
                  <c:v>2.3200133179174025</c:v>
                </c:pt>
                <c:pt idx="1198">
                  <c:v>1.0427758542561913</c:v>
                </c:pt>
                <c:pt idx="1199">
                  <c:v>0.54542941232684927</c:v>
                </c:pt>
                <c:pt idx="1200">
                  <c:v>0.37401940329452038</c:v>
                </c:pt>
                <c:pt idx="1201">
                  <c:v>0.4488345653078834</c:v>
                </c:pt>
                <c:pt idx="1202">
                  <c:v>0.49863387271572979</c:v>
                </c:pt>
                <c:pt idx="1203">
                  <c:v>1.698325938613795</c:v>
                </c:pt>
                <c:pt idx="1204">
                  <c:v>7.465812700553133E-2</c:v>
                </c:pt>
                <c:pt idx="1205">
                  <c:v>0.24197632096989447</c:v>
                </c:pt>
                <c:pt idx="1206">
                  <c:v>0.25178473678739421</c:v>
                </c:pt>
                <c:pt idx="1207">
                  <c:v>0.85548153051479592</c:v>
                </c:pt>
                <c:pt idx="1208">
                  <c:v>0.55167916498006631</c:v>
                </c:pt>
                <c:pt idx="1209">
                  <c:v>1.1774806201421273</c:v>
                </c:pt>
                <c:pt idx="1210">
                  <c:v>0.7315168262016829</c:v>
                </c:pt>
                <c:pt idx="1211">
                  <c:v>0.52647418718472649</c:v>
                </c:pt>
                <c:pt idx="1212">
                  <c:v>0.24398023692739088</c:v>
                </c:pt>
                <c:pt idx="1213">
                  <c:v>0.37401940329452038</c:v>
                </c:pt>
                <c:pt idx="1214">
                  <c:v>7.7321340471387404E-2</c:v>
                </c:pt>
                <c:pt idx="1215">
                  <c:v>0.65397298000462734</c:v>
                </c:pt>
                <c:pt idx="1216">
                  <c:v>0.65193128331812722</c:v>
                </c:pt>
                <c:pt idx="1217">
                  <c:v>0.74100737807414629</c:v>
                </c:pt>
                <c:pt idx="1218">
                  <c:v>0.28585299600228403</c:v>
                </c:pt>
                <c:pt idx="1219">
                  <c:v>0.32972507319595701</c:v>
                </c:pt>
                <c:pt idx="1220">
                  <c:v>0.34676825029588793</c:v>
                </c:pt>
                <c:pt idx="1221">
                  <c:v>0.95419055205800163</c:v>
                </c:pt>
                <c:pt idx="1222">
                  <c:v>0</c:v>
                </c:pt>
                <c:pt idx="1223">
                  <c:v>0.62602603637635712</c:v>
                </c:pt>
                <c:pt idx="1224">
                  <c:v>0.11906057235408854</c:v>
                </c:pt>
                <c:pt idx="1225">
                  <c:v>0.37401940329452038</c:v>
                </c:pt>
                <c:pt idx="1226">
                  <c:v>0.37401940329452038</c:v>
                </c:pt>
                <c:pt idx="1227">
                  <c:v>1.1317813680359476</c:v>
                </c:pt>
                <c:pt idx="1228">
                  <c:v>0.46029878927416429</c:v>
                </c:pt>
                <c:pt idx="1229">
                  <c:v>0.64790344315796855</c:v>
                </c:pt>
                <c:pt idx="1230">
                  <c:v>6.8425432669284424E-3</c:v>
                </c:pt>
                <c:pt idx="1231">
                  <c:v>0.73453421136583619</c:v>
                </c:pt>
                <c:pt idx="1232">
                  <c:v>0.29837720893958819</c:v>
                </c:pt>
                <c:pt idx="1233">
                  <c:v>0.37401940329452038</c:v>
                </c:pt>
                <c:pt idx="1234">
                  <c:v>0.32912532334305189</c:v>
                </c:pt>
                <c:pt idx="1235">
                  <c:v>0.68206130761904549</c:v>
                </c:pt>
                <c:pt idx="1236">
                  <c:v>0.64700857039542159</c:v>
                </c:pt>
                <c:pt idx="1237">
                  <c:v>1.695317161773908</c:v>
                </c:pt>
                <c:pt idx="1238">
                  <c:v>0.36106214843878814</c:v>
                </c:pt>
                <c:pt idx="1239">
                  <c:v>0.15450396748928502</c:v>
                </c:pt>
                <c:pt idx="1240">
                  <c:v>0.72834882042906712</c:v>
                </c:pt>
                <c:pt idx="1241">
                  <c:v>0.81835922539765782</c:v>
                </c:pt>
                <c:pt idx="1242">
                  <c:v>0.35964335575392647</c:v>
                </c:pt>
                <c:pt idx="1243">
                  <c:v>0.55218385950796078</c:v>
                </c:pt>
                <c:pt idx="1244">
                  <c:v>0.37401940329452016</c:v>
                </c:pt>
                <c:pt idx="1245">
                  <c:v>1.527547755613564E-2</c:v>
                </c:pt>
                <c:pt idx="1246">
                  <c:v>0.6465402274821489</c:v>
                </c:pt>
                <c:pt idx="1247">
                  <c:v>1.2018217139844387E-2</c:v>
                </c:pt>
                <c:pt idx="1248">
                  <c:v>0.71479500237855131</c:v>
                </c:pt>
                <c:pt idx="1249">
                  <c:v>0.19023436327893981</c:v>
                </c:pt>
                <c:pt idx="1250">
                  <c:v>0.10018670215378882</c:v>
                </c:pt>
                <c:pt idx="1251">
                  <c:v>0.12853493970241525</c:v>
                </c:pt>
                <c:pt idx="1252">
                  <c:v>1.3860449288037684</c:v>
                </c:pt>
                <c:pt idx="1253">
                  <c:v>0.98418797038460215</c:v>
                </c:pt>
                <c:pt idx="1254">
                  <c:v>1.0840065897356903</c:v>
                </c:pt>
                <c:pt idx="1255">
                  <c:v>0.98418797038460215</c:v>
                </c:pt>
                <c:pt idx="1256">
                  <c:v>0.98418797038460215</c:v>
                </c:pt>
                <c:pt idx="1257">
                  <c:v>0.98418797038460215</c:v>
                </c:pt>
                <c:pt idx="1258">
                  <c:v>1.0997551058012363</c:v>
                </c:pt>
                <c:pt idx="1259">
                  <c:v>0.56206263226972941</c:v>
                </c:pt>
                <c:pt idx="1260">
                  <c:v>2.0881288236385003</c:v>
                </c:pt>
                <c:pt idx="1261">
                  <c:v>0.37401940329452038</c:v>
                </c:pt>
                <c:pt idx="1262">
                  <c:v>0.13000434225954755</c:v>
                </c:pt>
                <c:pt idx="1263">
                  <c:v>0.33884188380576818</c:v>
                </c:pt>
                <c:pt idx="1264">
                  <c:v>0.13902935292627164</c:v>
                </c:pt>
                <c:pt idx="1265">
                  <c:v>1.1267049579729007</c:v>
                </c:pt>
                <c:pt idx="1266">
                  <c:v>0.40130597562205306</c:v>
                </c:pt>
                <c:pt idx="1267">
                  <c:v>0.37401940329452038</c:v>
                </c:pt>
                <c:pt idx="1268">
                  <c:v>0.16180463684321672</c:v>
                </c:pt>
                <c:pt idx="1269">
                  <c:v>0.37401940329452016</c:v>
                </c:pt>
                <c:pt idx="1270">
                  <c:v>0.41813524185315099</c:v>
                </c:pt>
                <c:pt idx="1271">
                  <c:v>0.27309614631215667</c:v>
                </c:pt>
                <c:pt idx="1272">
                  <c:v>0.16035677892866199</c:v>
                </c:pt>
                <c:pt idx="1273">
                  <c:v>1.824831423899171</c:v>
                </c:pt>
                <c:pt idx="1274">
                  <c:v>0.37401940329452038</c:v>
                </c:pt>
                <c:pt idx="1275">
                  <c:v>0.76701767162742684</c:v>
                </c:pt>
                <c:pt idx="1276">
                  <c:v>0.7246159369239793</c:v>
                </c:pt>
                <c:pt idx="1277">
                  <c:v>0.24513449327361542</c:v>
                </c:pt>
                <c:pt idx="1278">
                  <c:v>8.5526428178939351E-2</c:v>
                </c:pt>
                <c:pt idx="1279">
                  <c:v>0.59187775369037432</c:v>
                </c:pt>
                <c:pt idx="1280">
                  <c:v>0.70429271216415068</c:v>
                </c:pt>
                <c:pt idx="1281">
                  <c:v>0.50380636990243932</c:v>
                </c:pt>
                <c:pt idx="1282">
                  <c:v>0.14054384288033203</c:v>
                </c:pt>
                <c:pt idx="1283">
                  <c:v>0.29607309064855103</c:v>
                </c:pt>
                <c:pt idx="1284">
                  <c:v>0.58444006101304313</c:v>
                </c:pt>
                <c:pt idx="1285">
                  <c:v>0.16400485101256654</c:v>
                </c:pt>
                <c:pt idx="1286">
                  <c:v>0.73565065093530313</c:v>
                </c:pt>
                <c:pt idx="1287">
                  <c:v>0.37335538538244661</c:v>
                </c:pt>
                <c:pt idx="1288">
                  <c:v>0.71643092997098889</c:v>
                </c:pt>
                <c:pt idx="1289">
                  <c:v>0.15481505330921722</c:v>
                </c:pt>
                <c:pt idx="1290">
                  <c:v>0.66250708411839032</c:v>
                </c:pt>
                <c:pt idx="1291">
                  <c:v>0.58681087644216789</c:v>
                </c:pt>
                <c:pt idx="1292">
                  <c:v>0.30878238242974226</c:v>
                </c:pt>
                <c:pt idx="1293">
                  <c:v>0.95243325694008252</c:v>
                </c:pt>
                <c:pt idx="1294">
                  <c:v>0.37401940329452038</c:v>
                </c:pt>
                <c:pt idx="1295">
                  <c:v>0.7442622580569549</c:v>
                </c:pt>
                <c:pt idx="1296">
                  <c:v>1.0773144915205954</c:v>
                </c:pt>
                <c:pt idx="1297">
                  <c:v>0.37401940329452038</c:v>
                </c:pt>
                <c:pt idx="1298">
                  <c:v>0.11860924853135173</c:v>
                </c:pt>
                <c:pt idx="1299">
                  <c:v>0.61324905836147181</c:v>
                </c:pt>
                <c:pt idx="1300">
                  <c:v>1.2396848353003058</c:v>
                </c:pt>
                <c:pt idx="1301">
                  <c:v>0.60194183747813745</c:v>
                </c:pt>
                <c:pt idx="1302">
                  <c:v>0.12523132578798071</c:v>
                </c:pt>
                <c:pt idx="1303">
                  <c:v>0.70806699812518714</c:v>
                </c:pt>
                <c:pt idx="1304">
                  <c:v>0.37401940329452038</c:v>
                </c:pt>
                <c:pt idx="1305">
                  <c:v>0.20738955846011983</c:v>
                </c:pt>
                <c:pt idx="1306">
                  <c:v>0.37401940329452016</c:v>
                </c:pt>
                <c:pt idx="1307">
                  <c:v>0.73209121719116899</c:v>
                </c:pt>
                <c:pt idx="1308">
                  <c:v>0.37194779499929942</c:v>
                </c:pt>
                <c:pt idx="1309">
                  <c:v>0.47026777897929611</c:v>
                </c:pt>
                <c:pt idx="1310">
                  <c:v>0.34230124096433795</c:v>
                </c:pt>
                <c:pt idx="1311">
                  <c:v>0.43776146833985491</c:v>
                </c:pt>
                <c:pt idx="1312">
                  <c:v>1.4303269588903246E-2</c:v>
                </c:pt>
                <c:pt idx="1313">
                  <c:v>0.49499304506212177</c:v>
                </c:pt>
                <c:pt idx="1314">
                  <c:v>1.0724004933339979</c:v>
                </c:pt>
                <c:pt idx="1315">
                  <c:v>1.1084746486577106</c:v>
                </c:pt>
                <c:pt idx="1316">
                  <c:v>0.80234803365826557</c:v>
                </c:pt>
                <c:pt idx="1317">
                  <c:v>0.49799443918373681</c:v>
                </c:pt>
                <c:pt idx="1318">
                  <c:v>0.48597349065834855</c:v>
                </c:pt>
                <c:pt idx="1319">
                  <c:v>0.20100496543008303</c:v>
                </c:pt>
                <c:pt idx="1320">
                  <c:v>0.84051271888725243</c:v>
                </c:pt>
                <c:pt idx="1321">
                  <c:v>0.16128510225625509</c:v>
                </c:pt>
                <c:pt idx="1322">
                  <c:v>1.0120560909058338</c:v>
                </c:pt>
                <c:pt idx="1323">
                  <c:v>0.69030082587310737</c:v>
                </c:pt>
                <c:pt idx="1324">
                  <c:v>0.90538328256785838</c:v>
                </c:pt>
                <c:pt idx="1325">
                  <c:v>5.3704367943415952E-2</c:v>
                </c:pt>
                <c:pt idx="1326">
                  <c:v>0.25156732845988494</c:v>
                </c:pt>
                <c:pt idx="1327">
                  <c:v>0.49186374365304186</c:v>
                </c:pt>
                <c:pt idx="1328">
                  <c:v>0.71506179808621295</c:v>
                </c:pt>
                <c:pt idx="1329">
                  <c:v>0.77771516607686519</c:v>
                </c:pt>
                <c:pt idx="1330">
                  <c:v>0.36489790145989492</c:v>
                </c:pt>
                <c:pt idx="1331">
                  <c:v>0.32912642834199501</c:v>
                </c:pt>
                <c:pt idx="1332">
                  <c:v>0.27518962212244991</c:v>
                </c:pt>
                <c:pt idx="1333">
                  <c:v>2.1747441093952986</c:v>
                </c:pt>
                <c:pt idx="1334">
                  <c:v>0.33260936779807382</c:v>
                </c:pt>
                <c:pt idx="1335">
                  <c:v>0.37401940329452038</c:v>
                </c:pt>
                <c:pt idx="1336">
                  <c:v>0.40441298191458813</c:v>
                </c:pt>
                <c:pt idx="1337">
                  <c:v>0.30878794410475419</c:v>
                </c:pt>
                <c:pt idx="1338">
                  <c:v>0.37401940329452038</c:v>
                </c:pt>
                <c:pt idx="1339">
                  <c:v>0.27972703706792723</c:v>
                </c:pt>
                <c:pt idx="1340">
                  <c:v>0.21855854146332121</c:v>
                </c:pt>
                <c:pt idx="1341">
                  <c:v>0.71185621875908212</c:v>
                </c:pt>
                <c:pt idx="1342">
                  <c:v>0.96439515041322166</c:v>
                </c:pt>
                <c:pt idx="1343">
                  <c:v>0.73578142200394925</c:v>
                </c:pt>
                <c:pt idx="1344">
                  <c:v>0.41404341509231757</c:v>
                </c:pt>
                <c:pt idx="1345">
                  <c:v>0.35283242447254654</c:v>
                </c:pt>
                <c:pt idx="1346">
                  <c:v>0.29179142170887862</c:v>
                </c:pt>
                <c:pt idx="1347">
                  <c:v>0.29996878581082764</c:v>
                </c:pt>
                <c:pt idx="1348">
                  <c:v>0.17920451047138472</c:v>
                </c:pt>
                <c:pt idx="1349">
                  <c:v>4.9013903974465967E-3</c:v>
                </c:pt>
                <c:pt idx="1350">
                  <c:v>0.53756287027881511</c:v>
                </c:pt>
                <c:pt idx="1351">
                  <c:v>1.0614490724271284</c:v>
                </c:pt>
                <c:pt idx="1352">
                  <c:v>8.1686917687506189E-2</c:v>
                </c:pt>
                <c:pt idx="1353">
                  <c:v>0.24083256246908505</c:v>
                </c:pt>
                <c:pt idx="1354">
                  <c:v>0.33075302019961739</c:v>
                </c:pt>
                <c:pt idx="1355">
                  <c:v>0.20675835337311718</c:v>
                </c:pt>
                <c:pt idx="1356">
                  <c:v>9.8236600041641434E-2</c:v>
                </c:pt>
                <c:pt idx="1357">
                  <c:v>0.73869052393502488</c:v>
                </c:pt>
                <c:pt idx="1358">
                  <c:v>9.8666154066880812E-2</c:v>
                </c:pt>
                <c:pt idx="1359">
                  <c:v>0.74396635858684046</c:v>
                </c:pt>
                <c:pt idx="1360">
                  <c:v>0.54575004290705076</c:v>
                </c:pt>
                <c:pt idx="1361">
                  <c:v>0.73835887224597396</c:v>
                </c:pt>
                <c:pt idx="1362">
                  <c:v>0.37401940329452038</c:v>
                </c:pt>
                <c:pt idx="1363">
                  <c:v>1.4816748168573719</c:v>
                </c:pt>
                <c:pt idx="1364">
                  <c:v>0.13487648965534188</c:v>
                </c:pt>
                <c:pt idx="1365">
                  <c:v>9.8230711025168754E-2</c:v>
                </c:pt>
                <c:pt idx="1366">
                  <c:v>1.1156353953731946</c:v>
                </c:pt>
                <c:pt idx="1367">
                  <c:v>0.33035614925553985</c:v>
                </c:pt>
                <c:pt idx="1368">
                  <c:v>0.40840601092116391</c:v>
                </c:pt>
                <c:pt idx="1369">
                  <c:v>0.47536443660928512</c:v>
                </c:pt>
                <c:pt idx="1370">
                  <c:v>0.39216032952903751</c:v>
                </c:pt>
                <c:pt idx="1371">
                  <c:v>0.43769395502015856</c:v>
                </c:pt>
                <c:pt idx="1372">
                  <c:v>0.26275598105351139</c:v>
                </c:pt>
                <c:pt idx="1373">
                  <c:v>0.37382729889091548</c:v>
                </c:pt>
                <c:pt idx="1374">
                  <c:v>0.21041364332815887</c:v>
                </c:pt>
                <c:pt idx="1375">
                  <c:v>0.61626670392891114</c:v>
                </c:pt>
                <c:pt idx="1376">
                  <c:v>0</c:v>
                </c:pt>
                <c:pt idx="1377">
                  <c:v>2.1049583327036321</c:v>
                </c:pt>
                <c:pt idx="1378">
                  <c:v>0.83360452746393976</c:v>
                </c:pt>
                <c:pt idx="1379">
                  <c:v>0.52852992625460538</c:v>
                </c:pt>
                <c:pt idx="1380">
                  <c:v>1.0669249094737616</c:v>
                </c:pt>
                <c:pt idx="1381">
                  <c:v>0.27542999877877128</c:v>
                </c:pt>
                <c:pt idx="1382">
                  <c:v>0.5123210296682269</c:v>
                </c:pt>
                <c:pt idx="1383">
                  <c:v>8.2425828570583934E-2</c:v>
                </c:pt>
                <c:pt idx="1384">
                  <c:v>0.37401940329452038</c:v>
                </c:pt>
                <c:pt idx="1385">
                  <c:v>0.21876864393706066</c:v>
                </c:pt>
                <c:pt idx="1386">
                  <c:v>0.37401940329452038</c:v>
                </c:pt>
                <c:pt idx="1387">
                  <c:v>0.94207759176814188</c:v>
                </c:pt>
                <c:pt idx="1388">
                  <c:v>0.75043817595109985</c:v>
                </c:pt>
                <c:pt idx="1389">
                  <c:v>1.9305967298428747E-2</c:v>
                </c:pt>
                <c:pt idx="1390">
                  <c:v>0.30786113888309974</c:v>
                </c:pt>
                <c:pt idx="1391">
                  <c:v>1.3689818045750231</c:v>
                </c:pt>
                <c:pt idx="1392">
                  <c:v>0.73411075482067567</c:v>
                </c:pt>
                <c:pt idx="1393">
                  <c:v>0.37401940329452038</c:v>
                </c:pt>
                <c:pt idx="1394">
                  <c:v>0.50951980492993854</c:v>
                </c:pt>
                <c:pt idx="1395">
                  <c:v>0.37401940329452038</c:v>
                </c:pt>
                <c:pt idx="1396">
                  <c:v>0.37401940329452038</c:v>
                </c:pt>
                <c:pt idx="1397">
                  <c:v>0.73635583947517036</c:v>
                </c:pt>
                <c:pt idx="1398">
                  <c:v>0.38945916405879305</c:v>
                </c:pt>
                <c:pt idx="1399">
                  <c:v>0.66977348247405777</c:v>
                </c:pt>
                <c:pt idx="1400">
                  <c:v>1.7014361220678775</c:v>
                </c:pt>
                <c:pt idx="1401">
                  <c:v>1.195318002304891</c:v>
                </c:pt>
                <c:pt idx="1402">
                  <c:v>1.5771207529608349</c:v>
                </c:pt>
                <c:pt idx="1403">
                  <c:v>0.26890604293354686</c:v>
                </c:pt>
                <c:pt idx="1404">
                  <c:v>0.35251650061906009</c:v>
                </c:pt>
                <c:pt idx="1405">
                  <c:v>5.7928045790448378E-2</c:v>
                </c:pt>
                <c:pt idx="1406">
                  <c:v>0.73169498272050992</c:v>
                </c:pt>
                <c:pt idx="1407">
                  <c:v>0.37401940329452038</c:v>
                </c:pt>
                <c:pt idx="1408">
                  <c:v>0.73554992767753036</c:v>
                </c:pt>
                <c:pt idx="1409">
                  <c:v>0.70022911719023728</c:v>
                </c:pt>
                <c:pt idx="1410">
                  <c:v>0.12622435972205151</c:v>
                </c:pt>
                <c:pt idx="1411">
                  <c:v>0.94849153572930356</c:v>
                </c:pt>
                <c:pt idx="1412">
                  <c:v>2.6173083722560244E-2</c:v>
                </c:pt>
                <c:pt idx="1413">
                  <c:v>0.73007729094764551</c:v>
                </c:pt>
                <c:pt idx="1414">
                  <c:v>0.2177036612261668</c:v>
                </c:pt>
                <c:pt idx="1415">
                  <c:v>0.39123817026730578</c:v>
                </c:pt>
                <c:pt idx="1416">
                  <c:v>0.37401940329452038</c:v>
                </c:pt>
                <c:pt idx="1417">
                  <c:v>0.26604211725147076</c:v>
                </c:pt>
                <c:pt idx="1418">
                  <c:v>0.62545520968982038</c:v>
                </c:pt>
                <c:pt idx="1419">
                  <c:v>0.38149201691712864</c:v>
                </c:pt>
                <c:pt idx="1420">
                  <c:v>0.101626580046491</c:v>
                </c:pt>
                <c:pt idx="1421">
                  <c:v>0.36093988269427152</c:v>
                </c:pt>
                <c:pt idx="1422">
                  <c:v>0.62880996138929723</c:v>
                </c:pt>
                <c:pt idx="1423">
                  <c:v>0.13345053554048178</c:v>
                </c:pt>
                <c:pt idx="1424">
                  <c:v>1.3013068630148783</c:v>
                </c:pt>
                <c:pt idx="1425">
                  <c:v>5.0614916665906041E-2</c:v>
                </c:pt>
                <c:pt idx="1426">
                  <c:v>0.52287492044155714</c:v>
                </c:pt>
                <c:pt idx="1427">
                  <c:v>0.20787656973643226</c:v>
                </c:pt>
                <c:pt idx="1428">
                  <c:v>0.30277388380245779</c:v>
                </c:pt>
                <c:pt idx="1429">
                  <c:v>0.37401940329452038</c:v>
                </c:pt>
                <c:pt idx="1430">
                  <c:v>0.64700412624478698</c:v>
                </c:pt>
                <c:pt idx="1431">
                  <c:v>0.91339752077965164</c:v>
                </c:pt>
                <c:pt idx="1432">
                  <c:v>0.8302369567510457</c:v>
                </c:pt>
                <c:pt idx="1433">
                  <c:v>1.402656942259126</c:v>
                </c:pt>
                <c:pt idx="1434">
                  <c:v>0.37401940329452016</c:v>
                </c:pt>
                <c:pt idx="1435">
                  <c:v>0.32982277775373969</c:v>
                </c:pt>
                <c:pt idx="1436">
                  <c:v>0.72848998821426203</c:v>
                </c:pt>
                <c:pt idx="1437">
                  <c:v>0.73395034353334054</c:v>
                </c:pt>
                <c:pt idx="1438">
                  <c:v>7.1171010152036626E-2</c:v>
                </c:pt>
                <c:pt idx="1439">
                  <c:v>1.3099271679709457</c:v>
                </c:pt>
                <c:pt idx="1440">
                  <c:v>0.11004573658934569</c:v>
                </c:pt>
                <c:pt idx="1441">
                  <c:v>0.27569814022857642</c:v>
                </c:pt>
                <c:pt idx="1442">
                  <c:v>1.0260488180377483</c:v>
                </c:pt>
                <c:pt idx="1443">
                  <c:v>0.81044542249713547</c:v>
                </c:pt>
                <c:pt idx="1444">
                  <c:v>0.88745042978726574</c:v>
                </c:pt>
                <c:pt idx="1445">
                  <c:v>0.37401940329452038</c:v>
                </c:pt>
                <c:pt idx="1446">
                  <c:v>0.40616331586444476</c:v>
                </c:pt>
                <c:pt idx="1447">
                  <c:v>0.69749215810508491</c:v>
                </c:pt>
                <c:pt idx="1448">
                  <c:v>0.70716142782407276</c:v>
                </c:pt>
                <c:pt idx="1449">
                  <c:v>0.37401940329452038</c:v>
                </c:pt>
                <c:pt idx="1450">
                  <c:v>0.48824000580448729</c:v>
                </c:pt>
                <c:pt idx="1451">
                  <c:v>0.11678674640957563</c:v>
                </c:pt>
                <c:pt idx="1452">
                  <c:v>0.47381397905900818</c:v>
                </c:pt>
                <c:pt idx="1453">
                  <c:v>0.11041905192539872</c:v>
                </c:pt>
                <c:pt idx="1454">
                  <c:v>0.41396944189780449</c:v>
                </c:pt>
                <c:pt idx="1455">
                  <c:v>0.14408184664946483</c:v>
                </c:pt>
                <c:pt idx="1456">
                  <c:v>0.14506512531206156</c:v>
                </c:pt>
                <c:pt idx="1457">
                  <c:v>0.74289358921275594</c:v>
                </c:pt>
                <c:pt idx="1458">
                  <c:v>0.80643277426525184</c:v>
                </c:pt>
                <c:pt idx="1459">
                  <c:v>5.6946626363981914E-2</c:v>
                </c:pt>
                <c:pt idx="1460">
                  <c:v>0.67501761355194123</c:v>
                </c:pt>
                <c:pt idx="1461">
                  <c:v>0.43002756760617783</c:v>
                </c:pt>
                <c:pt idx="1462">
                  <c:v>0</c:v>
                </c:pt>
                <c:pt idx="1463">
                  <c:v>0.84905887121956358</c:v>
                </c:pt>
                <c:pt idx="1464">
                  <c:v>1.2398854574324358</c:v>
                </c:pt>
                <c:pt idx="1465">
                  <c:v>6.6892893504735942E-2</c:v>
                </c:pt>
                <c:pt idx="1466">
                  <c:v>0.10192077661923851</c:v>
                </c:pt>
                <c:pt idx="1467">
                  <c:v>0.47419176149919007</c:v>
                </c:pt>
                <c:pt idx="1468">
                  <c:v>0.73635583947517036</c:v>
                </c:pt>
                <c:pt idx="1469">
                  <c:v>0.73635583947517036</c:v>
                </c:pt>
                <c:pt idx="1470">
                  <c:v>0.72094091996237242</c:v>
                </c:pt>
                <c:pt idx="1471">
                  <c:v>0.37533741990989156</c:v>
                </c:pt>
                <c:pt idx="1472">
                  <c:v>5.0013156051981943E-2</c:v>
                </c:pt>
                <c:pt idx="1473">
                  <c:v>0.72972622399872145</c:v>
                </c:pt>
                <c:pt idx="1474">
                  <c:v>0.64121697217077112</c:v>
                </c:pt>
                <c:pt idx="1475">
                  <c:v>1.1513117495819787</c:v>
                </c:pt>
                <c:pt idx="1476">
                  <c:v>4.4228341055908796E-2</c:v>
                </c:pt>
                <c:pt idx="1477">
                  <c:v>3.5315452863766382E-2</c:v>
                </c:pt>
                <c:pt idx="1478">
                  <c:v>0.61514211711531885</c:v>
                </c:pt>
                <c:pt idx="1479">
                  <c:v>0.56851696508008387</c:v>
                </c:pt>
                <c:pt idx="1480">
                  <c:v>0.20865770151517157</c:v>
                </c:pt>
                <c:pt idx="1481">
                  <c:v>0.23619857671199407</c:v>
                </c:pt>
                <c:pt idx="1482">
                  <c:v>6.4682895985153865E-2</c:v>
                </c:pt>
                <c:pt idx="1483">
                  <c:v>0.16768367135184431</c:v>
                </c:pt>
                <c:pt idx="1484">
                  <c:v>0.37401940329452038</c:v>
                </c:pt>
                <c:pt idx="1485">
                  <c:v>7.9293343161953772E-2</c:v>
                </c:pt>
                <c:pt idx="1486">
                  <c:v>0.53411048212518364</c:v>
                </c:pt>
                <c:pt idx="1487">
                  <c:v>0.53980604856728842</c:v>
                </c:pt>
                <c:pt idx="1488">
                  <c:v>0.3879763434975671</c:v>
                </c:pt>
                <c:pt idx="1489">
                  <c:v>0.32166228748214803</c:v>
                </c:pt>
                <c:pt idx="1490">
                  <c:v>0.37401940329452038</c:v>
                </c:pt>
                <c:pt idx="1491">
                  <c:v>0.38772452189649165</c:v>
                </c:pt>
                <c:pt idx="1492">
                  <c:v>8.6367066939968748E-3</c:v>
                </c:pt>
                <c:pt idx="1493">
                  <c:v>0.30385336599745788</c:v>
                </c:pt>
                <c:pt idx="1494">
                  <c:v>0.2955618624681195</c:v>
                </c:pt>
                <c:pt idx="1495">
                  <c:v>0.47817003160538574</c:v>
                </c:pt>
                <c:pt idx="1496">
                  <c:v>0.5343810299213575</c:v>
                </c:pt>
                <c:pt idx="1497">
                  <c:v>0.40763239856236272</c:v>
                </c:pt>
                <c:pt idx="1498">
                  <c:v>0.37401940329452016</c:v>
                </c:pt>
                <c:pt idx="1499">
                  <c:v>0.25865721227318256</c:v>
                </c:pt>
                <c:pt idx="1500">
                  <c:v>0.72738522983575016</c:v>
                </c:pt>
                <c:pt idx="1501">
                  <c:v>0.54011571747919762</c:v>
                </c:pt>
                <c:pt idx="1502">
                  <c:v>0.25222336179351773</c:v>
                </c:pt>
                <c:pt idx="1503">
                  <c:v>0.72304968772204326</c:v>
                </c:pt>
                <c:pt idx="1504">
                  <c:v>1.0773291702161787</c:v>
                </c:pt>
                <c:pt idx="1505">
                  <c:v>0.56713858832644526</c:v>
                </c:pt>
                <c:pt idx="1506">
                  <c:v>0.73521038633700475</c:v>
                </c:pt>
                <c:pt idx="1507">
                  <c:v>0.12209020692335075</c:v>
                </c:pt>
                <c:pt idx="1508">
                  <c:v>0.46457774646655153</c:v>
                </c:pt>
                <c:pt idx="1509">
                  <c:v>0.43380174503092245</c:v>
                </c:pt>
                <c:pt idx="1510">
                  <c:v>0.6793493726423302</c:v>
                </c:pt>
                <c:pt idx="1511">
                  <c:v>0.60521038403258143</c:v>
                </c:pt>
                <c:pt idx="1512">
                  <c:v>0.89303438860510498</c:v>
                </c:pt>
                <c:pt idx="1513">
                  <c:v>0.38147009376875834</c:v>
                </c:pt>
                <c:pt idx="1514">
                  <c:v>1.162553014614389</c:v>
                </c:pt>
                <c:pt idx="1515">
                  <c:v>0.42359188780060525</c:v>
                </c:pt>
                <c:pt idx="1516">
                  <c:v>1.5625424359524305</c:v>
                </c:pt>
                <c:pt idx="1517">
                  <c:v>0.65715228389002367</c:v>
                </c:pt>
                <c:pt idx="1518">
                  <c:v>0.5010192175748327</c:v>
                </c:pt>
                <c:pt idx="1519">
                  <c:v>0.43919962007281055</c:v>
                </c:pt>
                <c:pt idx="1520">
                  <c:v>0.58738072100112482</c:v>
                </c:pt>
                <c:pt idx="1521">
                  <c:v>0.59111725471462973</c:v>
                </c:pt>
                <c:pt idx="1522">
                  <c:v>1.9361687007732102</c:v>
                </c:pt>
                <c:pt idx="1523">
                  <c:v>3.7630115876794899E-2</c:v>
                </c:pt>
                <c:pt idx="1524">
                  <c:v>9.5307822466301109E-2</c:v>
                </c:pt>
                <c:pt idx="1525">
                  <c:v>7.47276575795119E-2</c:v>
                </c:pt>
                <c:pt idx="1526">
                  <c:v>0.73635583947517036</c:v>
                </c:pt>
                <c:pt idx="1527">
                  <c:v>1.2258011117602789</c:v>
                </c:pt>
                <c:pt idx="1528">
                  <c:v>0.6442420675770183</c:v>
                </c:pt>
                <c:pt idx="1529">
                  <c:v>3.3572433685660825E-2</c:v>
                </c:pt>
                <c:pt idx="1530">
                  <c:v>0.57408265449623874</c:v>
                </c:pt>
                <c:pt idx="1531">
                  <c:v>0.72505829847335057</c:v>
                </c:pt>
                <c:pt idx="1532">
                  <c:v>0.73088652942976795</c:v>
                </c:pt>
                <c:pt idx="1533">
                  <c:v>0.70790281744361139</c:v>
                </c:pt>
                <c:pt idx="1534">
                  <c:v>0.5474244495663998</c:v>
                </c:pt>
                <c:pt idx="1535">
                  <c:v>0.66087325474136527</c:v>
                </c:pt>
                <c:pt idx="1536">
                  <c:v>0.66087325474136527</c:v>
                </c:pt>
                <c:pt idx="1537">
                  <c:v>9.7401349616231161E-2</c:v>
                </c:pt>
                <c:pt idx="1538">
                  <c:v>0.64884892170782271</c:v>
                </c:pt>
                <c:pt idx="1539">
                  <c:v>1.5133897300007245E-2</c:v>
                </c:pt>
                <c:pt idx="1540">
                  <c:v>0</c:v>
                </c:pt>
                <c:pt idx="1541">
                  <c:v>1.2544281743300898</c:v>
                </c:pt>
                <c:pt idx="1542">
                  <c:v>0.37401940329452038</c:v>
                </c:pt>
                <c:pt idx="1543">
                  <c:v>4.4489756247859315E-2</c:v>
                </c:pt>
                <c:pt idx="1544">
                  <c:v>0.37401940329452038</c:v>
                </c:pt>
                <c:pt idx="1545">
                  <c:v>5.4490147506014053E-2</c:v>
                </c:pt>
                <c:pt idx="1546">
                  <c:v>0.11230697267660013</c:v>
                </c:pt>
                <c:pt idx="1547">
                  <c:v>0.7133227145869131</c:v>
                </c:pt>
                <c:pt idx="1548">
                  <c:v>1.0470746323347959</c:v>
                </c:pt>
                <c:pt idx="1549">
                  <c:v>0.37304038621448482</c:v>
                </c:pt>
                <c:pt idx="1550">
                  <c:v>0.70033008590817558</c:v>
                </c:pt>
                <c:pt idx="1551">
                  <c:v>0.73635583947517036</c:v>
                </c:pt>
                <c:pt idx="1552">
                  <c:v>0.70022911719023728</c:v>
                </c:pt>
                <c:pt idx="1553">
                  <c:v>0.49280748208793923</c:v>
                </c:pt>
                <c:pt idx="1554">
                  <c:v>9.0309186737869251E-2</c:v>
                </c:pt>
                <c:pt idx="1555">
                  <c:v>0.32332711800798164</c:v>
                </c:pt>
                <c:pt idx="1556">
                  <c:v>1.9953903602923611</c:v>
                </c:pt>
                <c:pt idx="1557">
                  <c:v>0.16568811244843989</c:v>
                </c:pt>
                <c:pt idx="1558">
                  <c:v>0.64196167663341019</c:v>
                </c:pt>
                <c:pt idx="1559">
                  <c:v>0.62121784947621839</c:v>
                </c:pt>
                <c:pt idx="1560">
                  <c:v>3.2072341693935393E-2</c:v>
                </c:pt>
                <c:pt idx="1561">
                  <c:v>0.88903202849624152</c:v>
                </c:pt>
                <c:pt idx="1562">
                  <c:v>0.70059060180362653</c:v>
                </c:pt>
                <c:pt idx="1563">
                  <c:v>3.1255914199455913E-2</c:v>
                </c:pt>
                <c:pt idx="1564">
                  <c:v>0.98483633865666032</c:v>
                </c:pt>
                <c:pt idx="1565">
                  <c:v>0.79598914471206927</c:v>
                </c:pt>
                <c:pt idx="1566">
                  <c:v>0.69173513949384802</c:v>
                </c:pt>
                <c:pt idx="1567">
                  <c:v>0.28987564312243436</c:v>
                </c:pt>
                <c:pt idx="1568">
                  <c:v>0.24280228403934415</c:v>
                </c:pt>
                <c:pt idx="1569">
                  <c:v>0.75042876987043972</c:v>
                </c:pt>
                <c:pt idx="1570">
                  <c:v>0.16247215427502706</c:v>
                </c:pt>
                <c:pt idx="1571">
                  <c:v>0.25827104735454748</c:v>
                </c:pt>
                <c:pt idx="1572">
                  <c:v>0.73635583947517036</c:v>
                </c:pt>
                <c:pt idx="1573">
                  <c:v>0.17489318783702304</c:v>
                </c:pt>
                <c:pt idx="1574">
                  <c:v>0.67852587196029512</c:v>
                </c:pt>
                <c:pt idx="1575">
                  <c:v>0.56044344209122043</c:v>
                </c:pt>
                <c:pt idx="1576">
                  <c:v>0.37401940329452038</c:v>
                </c:pt>
                <c:pt idx="1577">
                  <c:v>0.3733628721925506</c:v>
                </c:pt>
                <c:pt idx="1578">
                  <c:v>0.81680438313497472</c:v>
                </c:pt>
                <c:pt idx="1579">
                  <c:v>0.1864813345748432</c:v>
                </c:pt>
                <c:pt idx="1580">
                  <c:v>1.2081296024595281</c:v>
                </c:pt>
                <c:pt idx="1581">
                  <c:v>0.73635583947517036</c:v>
                </c:pt>
                <c:pt idx="1582">
                  <c:v>0.37401940329452038</c:v>
                </c:pt>
                <c:pt idx="1583">
                  <c:v>0.56708146389826197</c:v>
                </c:pt>
                <c:pt idx="1584">
                  <c:v>0.37401940329452038</c:v>
                </c:pt>
                <c:pt idx="1585">
                  <c:v>3.4027407103066148E-2</c:v>
                </c:pt>
                <c:pt idx="1586">
                  <c:v>1.5094371903181032</c:v>
                </c:pt>
                <c:pt idx="1587">
                  <c:v>0.4832286720259743</c:v>
                </c:pt>
                <c:pt idx="1588">
                  <c:v>1.9070587768606708</c:v>
                </c:pt>
                <c:pt idx="1589">
                  <c:v>0.85021350339015966</c:v>
                </c:pt>
                <c:pt idx="1590">
                  <c:v>0.58477835951941182</c:v>
                </c:pt>
                <c:pt idx="1591">
                  <c:v>0.11812061884395673</c:v>
                </c:pt>
                <c:pt idx="1592">
                  <c:v>0.9966447713502592</c:v>
                </c:pt>
                <c:pt idx="1593">
                  <c:v>0.44360961807686167</c:v>
                </c:pt>
                <c:pt idx="1594">
                  <c:v>0.37401940329452038</c:v>
                </c:pt>
                <c:pt idx="1595">
                  <c:v>0.57885394983192839</c:v>
                </c:pt>
                <c:pt idx="1596">
                  <c:v>0.90855189290815896</c:v>
                </c:pt>
                <c:pt idx="1597">
                  <c:v>0.71045123123443277</c:v>
                </c:pt>
                <c:pt idx="1598">
                  <c:v>0.58074898639649897</c:v>
                </c:pt>
                <c:pt idx="1599">
                  <c:v>6.1614557099253203E-2</c:v>
                </c:pt>
                <c:pt idx="1600">
                  <c:v>0.73023560572451895</c:v>
                </c:pt>
                <c:pt idx="1601">
                  <c:v>1.360980537914342</c:v>
                </c:pt>
                <c:pt idx="1602">
                  <c:v>1.0691146216814231</c:v>
                </c:pt>
                <c:pt idx="1603">
                  <c:v>0.37401940329452038</c:v>
                </c:pt>
                <c:pt idx="1604">
                  <c:v>0.52918950517702601</c:v>
                </c:pt>
                <c:pt idx="1605">
                  <c:v>0.26174662613328792</c:v>
                </c:pt>
                <c:pt idx="1606">
                  <c:v>0.56811514486354098</c:v>
                </c:pt>
                <c:pt idx="1607">
                  <c:v>0.21829569423665718</c:v>
                </c:pt>
                <c:pt idx="1608">
                  <c:v>0.11371562537092356</c:v>
                </c:pt>
                <c:pt idx="1609">
                  <c:v>0.64186292400584843</c:v>
                </c:pt>
                <c:pt idx="1610">
                  <c:v>0.72466942426312853</c:v>
                </c:pt>
                <c:pt idx="1611">
                  <c:v>0.37401940329452038</c:v>
                </c:pt>
                <c:pt idx="1612">
                  <c:v>0.279758165210516</c:v>
                </c:pt>
                <c:pt idx="1613">
                  <c:v>1.1898070409043979</c:v>
                </c:pt>
                <c:pt idx="1614">
                  <c:v>0.49369357728618207</c:v>
                </c:pt>
                <c:pt idx="1615">
                  <c:v>0</c:v>
                </c:pt>
                <c:pt idx="1616">
                  <c:v>0.9046203392854002</c:v>
                </c:pt>
                <c:pt idx="1617">
                  <c:v>0.38064390782183938</c:v>
                </c:pt>
                <c:pt idx="1618">
                  <c:v>0.98582435404745106</c:v>
                </c:pt>
                <c:pt idx="1619">
                  <c:v>0.59495215843155158</c:v>
                </c:pt>
                <c:pt idx="1620">
                  <c:v>1.1558204164830841</c:v>
                </c:pt>
                <c:pt idx="1621">
                  <c:v>0.2341265096612378</c:v>
                </c:pt>
                <c:pt idx="1622">
                  <c:v>0.41256229313076453</c:v>
                </c:pt>
                <c:pt idx="1623">
                  <c:v>0.7219533217734706</c:v>
                </c:pt>
                <c:pt idx="1624">
                  <c:v>1.5493131677067644</c:v>
                </c:pt>
                <c:pt idx="1625">
                  <c:v>0.99991578244378387</c:v>
                </c:pt>
                <c:pt idx="1626">
                  <c:v>2.8451683369354339</c:v>
                </c:pt>
                <c:pt idx="1627">
                  <c:v>0.61963020322635465</c:v>
                </c:pt>
                <c:pt idx="1628">
                  <c:v>0.2366349276920626</c:v>
                </c:pt>
                <c:pt idx="1629">
                  <c:v>0.48955810647482961</c:v>
                </c:pt>
                <c:pt idx="1630">
                  <c:v>0.19910155347592973</c:v>
                </c:pt>
                <c:pt idx="1631">
                  <c:v>0.43425389190284336</c:v>
                </c:pt>
                <c:pt idx="1632">
                  <c:v>0.12124662602631833</c:v>
                </c:pt>
                <c:pt idx="1633">
                  <c:v>0.2677215329402659</c:v>
                </c:pt>
                <c:pt idx="1634">
                  <c:v>0.16397453769814868</c:v>
                </c:pt>
                <c:pt idx="1635">
                  <c:v>0.47360696776218103</c:v>
                </c:pt>
                <c:pt idx="1636">
                  <c:v>1.7561813352988117E-2</c:v>
                </c:pt>
                <c:pt idx="1637">
                  <c:v>1.4118645840856192</c:v>
                </c:pt>
                <c:pt idx="1638">
                  <c:v>0.19640512137746957</c:v>
                </c:pt>
                <c:pt idx="1639">
                  <c:v>0.5718080431659357</c:v>
                </c:pt>
                <c:pt idx="1640">
                  <c:v>3.0662175052526355E-2</c:v>
                </c:pt>
                <c:pt idx="1641">
                  <c:v>9.410063136474292E-2</c:v>
                </c:pt>
                <c:pt idx="1642">
                  <c:v>0.24648940499733404</c:v>
                </c:pt>
                <c:pt idx="1643">
                  <c:v>8.869980388560024E-2</c:v>
                </c:pt>
                <c:pt idx="1644">
                  <c:v>0.24607244078561491</c:v>
                </c:pt>
                <c:pt idx="1645">
                  <c:v>0.26320592622378358</c:v>
                </c:pt>
                <c:pt idx="1646">
                  <c:v>0.1880847312011743</c:v>
                </c:pt>
                <c:pt idx="1647">
                  <c:v>0.30228963387057106</c:v>
                </c:pt>
                <c:pt idx="1648">
                  <c:v>0.5534475806420478</c:v>
                </c:pt>
                <c:pt idx="1649">
                  <c:v>0.57922782986020349</c:v>
                </c:pt>
                <c:pt idx="1650">
                  <c:v>0.68942584833350951</c:v>
                </c:pt>
                <c:pt idx="1651">
                  <c:v>1.825058165147301</c:v>
                </c:pt>
                <c:pt idx="1652">
                  <c:v>0.4291126443520113</c:v>
                </c:pt>
                <c:pt idx="1653">
                  <c:v>0.73069232128797124</c:v>
                </c:pt>
                <c:pt idx="1654">
                  <c:v>0.4533314560478045</c:v>
                </c:pt>
                <c:pt idx="1655">
                  <c:v>2.4652282149316078E-2</c:v>
                </c:pt>
                <c:pt idx="1656">
                  <c:v>0.16398244796299435</c:v>
                </c:pt>
                <c:pt idx="1657">
                  <c:v>0.15654022183559049</c:v>
                </c:pt>
                <c:pt idx="1658">
                  <c:v>0.53671602173795452</c:v>
                </c:pt>
                <c:pt idx="1659">
                  <c:v>0.36802565588138714</c:v>
                </c:pt>
                <c:pt idx="1660">
                  <c:v>2.6379291645082334</c:v>
                </c:pt>
                <c:pt idx="1661">
                  <c:v>0.88725696777150742</c:v>
                </c:pt>
                <c:pt idx="1662">
                  <c:v>2.1826690622668368E-2</c:v>
                </c:pt>
                <c:pt idx="1663">
                  <c:v>2.2491362736504148</c:v>
                </c:pt>
                <c:pt idx="1664">
                  <c:v>0.83526946153310089</c:v>
                </c:pt>
                <c:pt idx="1665">
                  <c:v>1.1368751611452266</c:v>
                </c:pt>
                <c:pt idx="1666">
                  <c:v>5.6007335455308276E-2</c:v>
                </c:pt>
                <c:pt idx="1667">
                  <c:v>0.73303010754945297</c:v>
                </c:pt>
                <c:pt idx="1668">
                  <c:v>0.37401940329452038</c:v>
                </c:pt>
                <c:pt idx="1669">
                  <c:v>2.2257791060100196</c:v>
                </c:pt>
                <c:pt idx="1670">
                  <c:v>0.67453648329489591</c:v>
                </c:pt>
                <c:pt idx="1671">
                  <c:v>0.12247716675297805</c:v>
                </c:pt>
                <c:pt idx="1672">
                  <c:v>0.56959950755790167</c:v>
                </c:pt>
                <c:pt idx="1673">
                  <c:v>4.5248055802217975E-2</c:v>
                </c:pt>
                <c:pt idx="1674">
                  <c:v>0.40937341254020831</c:v>
                </c:pt>
                <c:pt idx="1675">
                  <c:v>0.1333565007429578</c:v>
                </c:pt>
                <c:pt idx="1676">
                  <c:v>0.43652168975982697</c:v>
                </c:pt>
                <c:pt idx="1677">
                  <c:v>0.37401940329452038</c:v>
                </c:pt>
                <c:pt idx="1678">
                  <c:v>0.6387140087935782</c:v>
                </c:pt>
                <c:pt idx="1679">
                  <c:v>0.21696103201850586</c:v>
                </c:pt>
                <c:pt idx="1680">
                  <c:v>0.55458842662325847</c:v>
                </c:pt>
                <c:pt idx="1681">
                  <c:v>0.69293550621123545</c:v>
                </c:pt>
                <c:pt idx="1682">
                  <c:v>0.33898022107638809</c:v>
                </c:pt>
                <c:pt idx="1683">
                  <c:v>2.3020215111259627E-2</c:v>
                </c:pt>
                <c:pt idx="1684">
                  <c:v>2.7845056975981483E-2</c:v>
                </c:pt>
                <c:pt idx="1685">
                  <c:v>1.1966312649052468</c:v>
                </c:pt>
                <c:pt idx="1686">
                  <c:v>0.43530208326429509</c:v>
                </c:pt>
                <c:pt idx="1687">
                  <c:v>0.37401940329452038</c:v>
                </c:pt>
                <c:pt idx="1688">
                  <c:v>6.0268949908370596E-2</c:v>
                </c:pt>
                <c:pt idx="1689">
                  <c:v>0.20100496543008303</c:v>
                </c:pt>
                <c:pt idx="1690">
                  <c:v>3.071419740103009E-2</c:v>
                </c:pt>
                <c:pt idx="1691">
                  <c:v>1.5826513696743947</c:v>
                </c:pt>
                <c:pt idx="1692">
                  <c:v>0.73635583947517036</c:v>
                </c:pt>
                <c:pt idx="1693">
                  <c:v>1.2411799011750333</c:v>
                </c:pt>
                <c:pt idx="1694">
                  <c:v>0.73546958684606223</c:v>
                </c:pt>
                <c:pt idx="1695">
                  <c:v>0.6468736256980312</c:v>
                </c:pt>
                <c:pt idx="1696">
                  <c:v>0.76668024273483482</c:v>
                </c:pt>
                <c:pt idx="1697">
                  <c:v>0.25692571372600842</c:v>
                </c:pt>
                <c:pt idx="1698">
                  <c:v>0.73179912758294685</c:v>
                </c:pt>
                <c:pt idx="1699">
                  <c:v>1.8038575466837155</c:v>
                </c:pt>
                <c:pt idx="1700">
                  <c:v>0.31019993468739243</c:v>
                </c:pt>
                <c:pt idx="1701">
                  <c:v>0.37401940329452038</c:v>
                </c:pt>
                <c:pt idx="1702">
                  <c:v>0</c:v>
                </c:pt>
                <c:pt idx="1703">
                  <c:v>0.72470054914522242</c:v>
                </c:pt>
                <c:pt idx="1704">
                  <c:v>0.72456709559402366</c:v>
                </c:pt>
                <c:pt idx="1705">
                  <c:v>0.39362707255687024</c:v>
                </c:pt>
                <c:pt idx="1706">
                  <c:v>1.2006208057176084</c:v>
                </c:pt>
                <c:pt idx="1707">
                  <c:v>0.65452171276240301</c:v>
                </c:pt>
                <c:pt idx="1708">
                  <c:v>0.72469285076151579</c:v>
                </c:pt>
                <c:pt idx="1709">
                  <c:v>0.37401940329452038</c:v>
                </c:pt>
                <c:pt idx="1710">
                  <c:v>0.64695670257002436</c:v>
                </c:pt>
                <c:pt idx="1711">
                  <c:v>0.35524577470074464</c:v>
                </c:pt>
                <c:pt idx="1712">
                  <c:v>0.37401940329452038</c:v>
                </c:pt>
                <c:pt idx="1713">
                  <c:v>0.59871476556126735</c:v>
                </c:pt>
                <c:pt idx="1714">
                  <c:v>1.0774791381450326</c:v>
                </c:pt>
                <c:pt idx="1715">
                  <c:v>0.37401940329452038</c:v>
                </c:pt>
                <c:pt idx="1716">
                  <c:v>0.36339979630708469</c:v>
                </c:pt>
                <c:pt idx="1717">
                  <c:v>0.71735390650675945</c:v>
                </c:pt>
                <c:pt idx="1718">
                  <c:v>0.13316102858588025</c:v>
                </c:pt>
                <c:pt idx="1719">
                  <c:v>5.7714330348547976E-2</c:v>
                </c:pt>
                <c:pt idx="1720">
                  <c:v>0.73209121719116899</c:v>
                </c:pt>
                <c:pt idx="1721">
                  <c:v>4.7034131528811689E-2</c:v>
                </c:pt>
                <c:pt idx="1722">
                  <c:v>0.40687330876337524</c:v>
                </c:pt>
                <c:pt idx="1723">
                  <c:v>1.2527542611039759</c:v>
                </c:pt>
                <c:pt idx="1724">
                  <c:v>0.14905418380275845</c:v>
                </c:pt>
                <c:pt idx="1725">
                  <c:v>0</c:v>
                </c:pt>
                <c:pt idx="1726">
                  <c:v>0.18745415982401392</c:v>
                </c:pt>
                <c:pt idx="1727">
                  <c:v>0.41631010508713195</c:v>
                </c:pt>
                <c:pt idx="1728">
                  <c:v>0.4154387247542487</c:v>
                </c:pt>
                <c:pt idx="1729">
                  <c:v>0.35462702135666846</c:v>
                </c:pt>
                <c:pt idx="1730">
                  <c:v>0.25019735808635774</c:v>
                </c:pt>
                <c:pt idx="1731">
                  <c:v>0.61063416423275774</c:v>
                </c:pt>
                <c:pt idx="1732">
                  <c:v>0.41250370590427454</c:v>
                </c:pt>
                <c:pt idx="1733">
                  <c:v>6.5812159034591838E-2</c:v>
                </c:pt>
                <c:pt idx="1734">
                  <c:v>6.96144963296393E-2</c:v>
                </c:pt>
                <c:pt idx="1735">
                  <c:v>3.2229571837657608E-2</c:v>
                </c:pt>
                <c:pt idx="1736">
                  <c:v>0.51043968007692875</c:v>
                </c:pt>
                <c:pt idx="1737">
                  <c:v>0.25525572820979359</c:v>
                </c:pt>
                <c:pt idx="1738">
                  <c:v>0.83738099312512859</c:v>
                </c:pt>
                <c:pt idx="1739">
                  <c:v>8.4246386407012708E-2</c:v>
                </c:pt>
                <c:pt idx="1740">
                  <c:v>0.37401940329452038</c:v>
                </c:pt>
                <c:pt idx="1741">
                  <c:v>2.4434282466556847</c:v>
                </c:pt>
                <c:pt idx="1742">
                  <c:v>0.37401940329452038</c:v>
                </c:pt>
                <c:pt idx="1743">
                  <c:v>2.7691487083537577E-2</c:v>
                </c:pt>
                <c:pt idx="1744">
                  <c:v>0.16910104372894394</c:v>
                </c:pt>
                <c:pt idx="1745">
                  <c:v>0.15387916490766443</c:v>
                </c:pt>
                <c:pt idx="1746">
                  <c:v>0.63789535784297857</c:v>
                </c:pt>
                <c:pt idx="1747">
                  <c:v>0.13964391234409557</c:v>
                </c:pt>
                <c:pt idx="1748">
                  <c:v>0.42555100112253202</c:v>
                </c:pt>
                <c:pt idx="1749">
                  <c:v>1.0348392117208802</c:v>
                </c:pt>
                <c:pt idx="1750">
                  <c:v>0.37401940329452038</c:v>
                </c:pt>
                <c:pt idx="1751">
                  <c:v>1.1866507413985288</c:v>
                </c:pt>
                <c:pt idx="1752">
                  <c:v>0.42845825424298523</c:v>
                </c:pt>
                <c:pt idx="1753">
                  <c:v>0.9468556444310875</c:v>
                </c:pt>
                <c:pt idx="1754">
                  <c:v>0.89658128295574691</c:v>
                </c:pt>
                <c:pt idx="1755">
                  <c:v>0.84790713326145783</c:v>
                </c:pt>
                <c:pt idx="1756">
                  <c:v>0.37401940329452038</c:v>
                </c:pt>
                <c:pt idx="1757">
                  <c:v>0.49449615987619239</c:v>
                </c:pt>
                <c:pt idx="1758">
                  <c:v>0.45228195762849926</c:v>
                </c:pt>
                <c:pt idx="1759">
                  <c:v>0.37401940329452038</c:v>
                </c:pt>
                <c:pt idx="1760">
                  <c:v>1.5379764441362318</c:v>
                </c:pt>
                <c:pt idx="1761">
                  <c:v>0.59740005552572639</c:v>
                </c:pt>
                <c:pt idx="1762">
                  <c:v>0.70141903340755252</c:v>
                </c:pt>
                <c:pt idx="1763">
                  <c:v>0.12506990027159204</c:v>
                </c:pt>
                <c:pt idx="1764">
                  <c:v>0.73179912758294685</c:v>
                </c:pt>
                <c:pt idx="1765">
                  <c:v>4.2544803860010222E-2</c:v>
                </c:pt>
                <c:pt idx="1766">
                  <c:v>0.30697957977679302</c:v>
                </c:pt>
                <c:pt idx="1767">
                  <c:v>0.37401940329452038</c:v>
                </c:pt>
                <c:pt idx="1768">
                  <c:v>0.96325821911858522</c:v>
                </c:pt>
                <c:pt idx="1769">
                  <c:v>0.73635583947517036</c:v>
                </c:pt>
                <c:pt idx="1770">
                  <c:v>0.37401940329452038</c:v>
                </c:pt>
                <c:pt idx="1771">
                  <c:v>0.70962990667241588</c:v>
                </c:pt>
                <c:pt idx="1772">
                  <c:v>1.4921600227666509</c:v>
                </c:pt>
                <c:pt idx="1773">
                  <c:v>0.12732328541268889</c:v>
                </c:pt>
                <c:pt idx="1774">
                  <c:v>1.0769222683085258</c:v>
                </c:pt>
                <c:pt idx="1775">
                  <c:v>0.37401940329452038</c:v>
                </c:pt>
                <c:pt idx="1776">
                  <c:v>0.69785478930432399</c:v>
                </c:pt>
                <c:pt idx="1777">
                  <c:v>0.67207782249784398</c:v>
                </c:pt>
                <c:pt idx="1778">
                  <c:v>1.065824591409011</c:v>
                </c:pt>
                <c:pt idx="1779">
                  <c:v>0.37401940329452038</c:v>
                </c:pt>
                <c:pt idx="1780">
                  <c:v>0.59039699306275151</c:v>
                </c:pt>
                <c:pt idx="1781">
                  <c:v>0.73635583947517036</c:v>
                </c:pt>
                <c:pt idx="1782">
                  <c:v>0.37401940329452038</c:v>
                </c:pt>
                <c:pt idx="1783">
                  <c:v>0.37401940329452016</c:v>
                </c:pt>
                <c:pt idx="1784">
                  <c:v>0.37401940329452038</c:v>
                </c:pt>
                <c:pt idx="1785">
                  <c:v>0.89392870614493425</c:v>
                </c:pt>
                <c:pt idx="1786">
                  <c:v>2.1046301817843255E-2</c:v>
                </c:pt>
                <c:pt idx="1787">
                  <c:v>0.59498200384752598</c:v>
                </c:pt>
                <c:pt idx="1788">
                  <c:v>0.42917047203296926</c:v>
                </c:pt>
                <c:pt idx="1789">
                  <c:v>0.72811141929189449</c:v>
                </c:pt>
                <c:pt idx="1790">
                  <c:v>0.73417206005365421</c:v>
                </c:pt>
                <c:pt idx="1791">
                  <c:v>1.0792740992742327</c:v>
                </c:pt>
                <c:pt idx="1792">
                  <c:v>0.40252933762664972</c:v>
                </c:pt>
                <c:pt idx="1793">
                  <c:v>0.99485593535199446</c:v>
                </c:pt>
                <c:pt idx="1794">
                  <c:v>0.3517550384413286</c:v>
                </c:pt>
                <c:pt idx="1795">
                  <c:v>0.49710049499128883</c:v>
                </c:pt>
                <c:pt idx="1796">
                  <c:v>0.72679252264238225</c:v>
                </c:pt>
                <c:pt idx="1797">
                  <c:v>0.73639551496215916</c:v>
                </c:pt>
                <c:pt idx="1798">
                  <c:v>0.74957873388405361</c:v>
                </c:pt>
                <c:pt idx="1799">
                  <c:v>0.71103232893199952</c:v>
                </c:pt>
                <c:pt idx="1800">
                  <c:v>0.72686079176919616</c:v>
                </c:pt>
                <c:pt idx="1801">
                  <c:v>0.37401940329452038</c:v>
                </c:pt>
                <c:pt idx="1802">
                  <c:v>1.2826062417325739</c:v>
                </c:pt>
                <c:pt idx="1803">
                  <c:v>0.73635583947516958</c:v>
                </c:pt>
                <c:pt idx="1804">
                  <c:v>0.54081244092452385</c:v>
                </c:pt>
                <c:pt idx="1805">
                  <c:v>4.109322975540048E-2</c:v>
                </c:pt>
                <c:pt idx="1806">
                  <c:v>0.13944955519759117</c:v>
                </c:pt>
                <c:pt idx="1807">
                  <c:v>0.29287547139405079</c:v>
                </c:pt>
                <c:pt idx="1808">
                  <c:v>0.42191894250059331</c:v>
                </c:pt>
                <c:pt idx="1809">
                  <c:v>0.41542624533318756</c:v>
                </c:pt>
                <c:pt idx="1810">
                  <c:v>0.56007310728718762</c:v>
                </c:pt>
                <c:pt idx="1811">
                  <c:v>0.37401940329452038</c:v>
                </c:pt>
                <c:pt idx="1812">
                  <c:v>8.9161456066344943E-2</c:v>
                </c:pt>
                <c:pt idx="1813">
                  <c:v>0.30753050675347809</c:v>
                </c:pt>
                <c:pt idx="1814">
                  <c:v>0.51030343719155513</c:v>
                </c:pt>
                <c:pt idx="1815">
                  <c:v>0.10195394564736193</c:v>
                </c:pt>
                <c:pt idx="1816">
                  <c:v>0.60143397366285711</c:v>
                </c:pt>
                <c:pt idx="1817">
                  <c:v>0.73196882543027109</c:v>
                </c:pt>
                <c:pt idx="1818">
                  <c:v>0.51175172206347364</c:v>
                </c:pt>
                <c:pt idx="1819">
                  <c:v>0.95693934448175666</c:v>
                </c:pt>
                <c:pt idx="1820">
                  <c:v>0.6465402274821489</c:v>
                </c:pt>
                <c:pt idx="1821">
                  <c:v>0.70033008590817558</c:v>
                </c:pt>
                <c:pt idx="1822">
                  <c:v>0.6465402274821489</c:v>
                </c:pt>
                <c:pt idx="1823">
                  <c:v>0.27053132276381003</c:v>
                </c:pt>
                <c:pt idx="1824">
                  <c:v>0.23846635018681861</c:v>
                </c:pt>
                <c:pt idx="1825">
                  <c:v>0.21599779854667817</c:v>
                </c:pt>
                <c:pt idx="1826">
                  <c:v>0.6465402274821489</c:v>
                </c:pt>
                <c:pt idx="1827">
                  <c:v>0.38860901582653057</c:v>
                </c:pt>
                <c:pt idx="1828">
                  <c:v>0.37401940329452038</c:v>
                </c:pt>
                <c:pt idx="1829">
                  <c:v>0.71160619857501761</c:v>
                </c:pt>
                <c:pt idx="1830">
                  <c:v>0.12660738694443174</c:v>
                </c:pt>
                <c:pt idx="1831">
                  <c:v>0.24347852961155744</c:v>
                </c:pt>
                <c:pt idx="1832">
                  <c:v>0.5887447753404339</c:v>
                </c:pt>
                <c:pt idx="1833">
                  <c:v>0.59945487132145947</c:v>
                </c:pt>
                <c:pt idx="1834">
                  <c:v>0.37401940329452016</c:v>
                </c:pt>
                <c:pt idx="1835">
                  <c:v>0.73535173194024017</c:v>
                </c:pt>
                <c:pt idx="1836">
                  <c:v>0.63423027157628664</c:v>
                </c:pt>
                <c:pt idx="1837">
                  <c:v>5.3952702830914169E-2</c:v>
                </c:pt>
                <c:pt idx="1838">
                  <c:v>0.14293177551623068</c:v>
                </c:pt>
                <c:pt idx="1839">
                  <c:v>0.37401940329452016</c:v>
                </c:pt>
                <c:pt idx="1840">
                  <c:v>0.96926726008842501</c:v>
                </c:pt>
                <c:pt idx="1841">
                  <c:v>0.3440223094321227</c:v>
                </c:pt>
                <c:pt idx="1842">
                  <c:v>0.37401940329452038</c:v>
                </c:pt>
                <c:pt idx="1843">
                  <c:v>0.52011035087086199</c:v>
                </c:pt>
                <c:pt idx="1844">
                  <c:v>1.8689588865893363</c:v>
                </c:pt>
                <c:pt idx="1845">
                  <c:v>0.50827296052238957</c:v>
                </c:pt>
                <c:pt idx="1846">
                  <c:v>0.73146915904267318</c:v>
                </c:pt>
                <c:pt idx="1847">
                  <c:v>0.43377151143919634</c:v>
                </c:pt>
                <c:pt idx="1848">
                  <c:v>5.9187164101695305E-2</c:v>
                </c:pt>
                <c:pt idx="1849">
                  <c:v>0.64679043993088159</c:v>
                </c:pt>
                <c:pt idx="1850">
                  <c:v>0.91876411775175137</c:v>
                </c:pt>
                <c:pt idx="1851">
                  <c:v>1.8341049799328786</c:v>
                </c:pt>
                <c:pt idx="1852">
                  <c:v>0.37401940329452038</c:v>
                </c:pt>
                <c:pt idx="1853">
                  <c:v>0.57768095637095673</c:v>
                </c:pt>
                <c:pt idx="1854">
                  <c:v>0.17595683374340396</c:v>
                </c:pt>
                <c:pt idx="1855">
                  <c:v>0.70022911719023728</c:v>
                </c:pt>
                <c:pt idx="1856">
                  <c:v>0.14341737400073315</c:v>
                </c:pt>
                <c:pt idx="1857">
                  <c:v>0.16526083877323808</c:v>
                </c:pt>
                <c:pt idx="1858">
                  <c:v>0.46418738957852934</c:v>
                </c:pt>
                <c:pt idx="1859">
                  <c:v>0.4513668765951579</c:v>
                </c:pt>
                <c:pt idx="1860">
                  <c:v>1.2278668845942986</c:v>
                </c:pt>
                <c:pt idx="1861">
                  <c:v>1.5771653403997539</c:v>
                </c:pt>
                <c:pt idx="1862">
                  <c:v>1.610085589997994</c:v>
                </c:pt>
                <c:pt idx="1863">
                  <c:v>0.1738980123797238</c:v>
                </c:pt>
                <c:pt idx="1864">
                  <c:v>0.76633792929984312</c:v>
                </c:pt>
                <c:pt idx="1865">
                  <c:v>0.30726854620335298</c:v>
                </c:pt>
                <c:pt idx="1866">
                  <c:v>1.1640337733432344</c:v>
                </c:pt>
                <c:pt idx="1867">
                  <c:v>0.3687614773076161</c:v>
                </c:pt>
                <c:pt idx="1868">
                  <c:v>0.37401940329452016</c:v>
                </c:pt>
                <c:pt idx="1869">
                  <c:v>0.64679043993088159</c:v>
                </c:pt>
                <c:pt idx="1870">
                  <c:v>0.30621044880725395</c:v>
                </c:pt>
                <c:pt idx="1871">
                  <c:v>0.70787271106674721</c:v>
                </c:pt>
                <c:pt idx="1872">
                  <c:v>1.4184235011326372E-2</c:v>
                </c:pt>
                <c:pt idx="1873">
                  <c:v>0.58814403828247297</c:v>
                </c:pt>
                <c:pt idx="1874">
                  <c:v>0.22622026107322554</c:v>
                </c:pt>
                <c:pt idx="1875">
                  <c:v>0.4425045883062611</c:v>
                </c:pt>
                <c:pt idx="1876">
                  <c:v>0.84231119372355701</c:v>
                </c:pt>
                <c:pt idx="1877">
                  <c:v>0.78708964935029402</c:v>
                </c:pt>
                <c:pt idx="1878">
                  <c:v>0.2394195456465282</c:v>
                </c:pt>
                <c:pt idx="1879">
                  <c:v>0.71730366301634996</c:v>
                </c:pt>
                <c:pt idx="1880">
                  <c:v>0.27556838564290648</c:v>
                </c:pt>
                <c:pt idx="1881">
                  <c:v>0.52201209267344628</c:v>
                </c:pt>
                <c:pt idx="1882">
                  <c:v>0.46566903383832642</c:v>
                </c:pt>
                <c:pt idx="1883">
                  <c:v>0.34777981627255317</c:v>
                </c:pt>
                <c:pt idx="1884">
                  <c:v>0.37401940329452038</c:v>
                </c:pt>
                <c:pt idx="1885">
                  <c:v>0.47398417588454522</c:v>
                </c:pt>
                <c:pt idx="1886">
                  <c:v>0.42114973037526587</c:v>
                </c:pt>
                <c:pt idx="1887">
                  <c:v>0.51906258217080714</c:v>
                </c:pt>
                <c:pt idx="1888">
                  <c:v>1.1224448923808266</c:v>
                </c:pt>
                <c:pt idx="1889">
                  <c:v>0.48538513650694265</c:v>
                </c:pt>
                <c:pt idx="1890">
                  <c:v>1.1522279418018524</c:v>
                </c:pt>
                <c:pt idx="1891">
                  <c:v>0.54798780167574435</c:v>
                </c:pt>
                <c:pt idx="1892">
                  <c:v>0</c:v>
                </c:pt>
                <c:pt idx="1893">
                  <c:v>0.51621876134026246</c:v>
                </c:pt>
                <c:pt idx="1894">
                  <c:v>0.3601666413779176</c:v>
                </c:pt>
                <c:pt idx="1895">
                  <c:v>1.7412208636018632E-2</c:v>
                </c:pt>
                <c:pt idx="1896">
                  <c:v>0.4836781996137593</c:v>
                </c:pt>
                <c:pt idx="1897">
                  <c:v>0.58920393782868707</c:v>
                </c:pt>
                <c:pt idx="1898">
                  <c:v>8.5849812443667906E-2</c:v>
                </c:pt>
                <c:pt idx="1899">
                  <c:v>0.36007204119848429</c:v>
                </c:pt>
                <c:pt idx="1900">
                  <c:v>0.98264026583320763</c:v>
                </c:pt>
                <c:pt idx="1901">
                  <c:v>0.18352039817594434</c:v>
                </c:pt>
                <c:pt idx="1902">
                  <c:v>0.71837303031071498</c:v>
                </c:pt>
                <c:pt idx="1903">
                  <c:v>0.72848685683312964</c:v>
                </c:pt>
                <c:pt idx="1904">
                  <c:v>0.71378645067997093</c:v>
                </c:pt>
                <c:pt idx="1905">
                  <c:v>0.73069232128797124</c:v>
                </c:pt>
                <c:pt idx="1906">
                  <c:v>0.72478537197455351</c:v>
                </c:pt>
                <c:pt idx="1907">
                  <c:v>0.15532846812788006</c:v>
                </c:pt>
                <c:pt idx="1908">
                  <c:v>0.63730840542710487</c:v>
                </c:pt>
                <c:pt idx="1909">
                  <c:v>0.77150274929964358</c:v>
                </c:pt>
                <c:pt idx="1910">
                  <c:v>0.37401940329452038</c:v>
                </c:pt>
                <c:pt idx="1911">
                  <c:v>0.46418705797067594</c:v>
                </c:pt>
                <c:pt idx="1912">
                  <c:v>0.73069232128797124</c:v>
                </c:pt>
                <c:pt idx="1913">
                  <c:v>0.37401940329452038</c:v>
                </c:pt>
                <c:pt idx="1914">
                  <c:v>0.4138078044370605</c:v>
                </c:pt>
                <c:pt idx="1915">
                  <c:v>0.15785900056009811</c:v>
                </c:pt>
                <c:pt idx="1916">
                  <c:v>0.22706736804349628</c:v>
                </c:pt>
                <c:pt idx="1917">
                  <c:v>0.71730366301634996</c:v>
                </c:pt>
                <c:pt idx="1918">
                  <c:v>0.75291122936347188</c:v>
                </c:pt>
                <c:pt idx="1919">
                  <c:v>1.1157379048834322</c:v>
                </c:pt>
                <c:pt idx="1920">
                  <c:v>0.77727037144634659</c:v>
                </c:pt>
                <c:pt idx="1921">
                  <c:v>0.83738996544663657</c:v>
                </c:pt>
                <c:pt idx="1922">
                  <c:v>0.71732990153422294</c:v>
                </c:pt>
                <c:pt idx="1923">
                  <c:v>0.73578156195926714</c:v>
                </c:pt>
                <c:pt idx="1924">
                  <c:v>0.13492720218002499</c:v>
                </c:pt>
                <c:pt idx="1925">
                  <c:v>0.31110241885354334</c:v>
                </c:pt>
                <c:pt idx="1926">
                  <c:v>0.88642849337564267</c:v>
                </c:pt>
                <c:pt idx="1927">
                  <c:v>0.2279427437638791</c:v>
                </c:pt>
                <c:pt idx="1928">
                  <c:v>0.73477398582113918</c:v>
                </c:pt>
                <c:pt idx="1929">
                  <c:v>0.43213401221978165</c:v>
                </c:pt>
                <c:pt idx="1930">
                  <c:v>0.21334138314842332</c:v>
                </c:pt>
                <c:pt idx="1931">
                  <c:v>0.3814652223869478</c:v>
                </c:pt>
                <c:pt idx="1932">
                  <c:v>0.39712972087022846</c:v>
                </c:pt>
                <c:pt idx="1933">
                  <c:v>0.47109278735199039</c:v>
                </c:pt>
                <c:pt idx="1934">
                  <c:v>0.41241021323121896</c:v>
                </c:pt>
                <c:pt idx="1935">
                  <c:v>0.98525879753485712</c:v>
                </c:pt>
                <c:pt idx="1936">
                  <c:v>0.59789426759798292</c:v>
                </c:pt>
                <c:pt idx="1937">
                  <c:v>0.37401940329452038</c:v>
                </c:pt>
                <c:pt idx="1938">
                  <c:v>0</c:v>
                </c:pt>
                <c:pt idx="1939">
                  <c:v>0.31294826759030836</c:v>
                </c:pt>
                <c:pt idx="1940">
                  <c:v>0.48295473624715696</c:v>
                </c:pt>
                <c:pt idx="1941">
                  <c:v>0.37401940329452016</c:v>
                </c:pt>
                <c:pt idx="1942">
                  <c:v>0</c:v>
                </c:pt>
                <c:pt idx="1943">
                  <c:v>5.3704367943415952E-2</c:v>
                </c:pt>
                <c:pt idx="1944">
                  <c:v>0.21390197064722535</c:v>
                </c:pt>
                <c:pt idx="1945">
                  <c:v>0.64068365223160395</c:v>
                </c:pt>
                <c:pt idx="1946">
                  <c:v>1.1994885569024087</c:v>
                </c:pt>
                <c:pt idx="1947">
                  <c:v>0.82056652732282542</c:v>
                </c:pt>
                <c:pt idx="1948">
                  <c:v>0.56281273883810368</c:v>
                </c:pt>
                <c:pt idx="1949">
                  <c:v>0.28523572848074924</c:v>
                </c:pt>
                <c:pt idx="1950">
                  <c:v>0.15478493177443267</c:v>
                </c:pt>
                <c:pt idx="1951">
                  <c:v>0.73481439640452273</c:v>
                </c:pt>
                <c:pt idx="1952">
                  <c:v>0.37401940329452038</c:v>
                </c:pt>
                <c:pt idx="1953">
                  <c:v>0.73635583947517036</c:v>
                </c:pt>
                <c:pt idx="1954">
                  <c:v>0.58651216135469941</c:v>
                </c:pt>
                <c:pt idx="1955">
                  <c:v>0.23745654753710099</c:v>
                </c:pt>
                <c:pt idx="1956">
                  <c:v>1.0034631365736202</c:v>
                </c:pt>
                <c:pt idx="1957">
                  <c:v>0.62496843990375617</c:v>
                </c:pt>
                <c:pt idx="1958">
                  <c:v>0.56881947430094271</c:v>
                </c:pt>
                <c:pt idx="1959">
                  <c:v>0.35419340975736724</c:v>
                </c:pt>
                <c:pt idx="1960">
                  <c:v>0.72597043166239394</c:v>
                </c:pt>
                <c:pt idx="1961">
                  <c:v>0.70787581104960673</c:v>
                </c:pt>
                <c:pt idx="1962">
                  <c:v>0.17866357043495074</c:v>
                </c:pt>
                <c:pt idx="1963">
                  <c:v>0.21130134151061122</c:v>
                </c:pt>
                <c:pt idx="1964">
                  <c:v>0.95243045307791607</c:v>
                </c:pt>
                <c:pt idx="1965">
                  <c:v>0.1518380655167291</c:v>
                </c:pt>
                <c:pt idx="1966">
                  <c:v>0.43411293898026621</c:v>
                </c:pt>
                <c:pt idx="1967">
                  <c:v>0.45835084126775399</c:v>
                </c:pt>
                <c:pt idx="1968">
                  <c:v>7.1016156629224766E-2</c:v>
                </c:pt>
                <c:pt idx="1969">
                  <c:v>0.25427810880656421</c:v>
                </c:pt>
                <c:pt idx="1970">
                  <c:v>0.7261096748385989</c:v>
                </c:pt>
                <c:pt idx="1971">
                  <c:v>0.71944516326209085</c:v>
                </c:pt>
                <c:pt idx="1972">
                  <c:v>0.59959004227970292</c:v>
                </c:pt>
                <c:pt idx="1973">
                  <c:v>0.39293137278847973</c:v>
                </c:pt>
                <c:pt idx="1974">
                  <c:v>0.51704655417921808</c:v>
                </c:pt>
                <c:pt idx="1975">
                  <c:v>0.72621415319663407</c:v>
                </c:pt>
                <c:pt idx="1976">
                  <c:v>0.99171601532439069</c:v>
                </c:pt>
                <c:pt idx="1977">
                  <c:v>0.24388663089352292</c:v>
                </c:pt>
                <c:pt idx="1978">
                  <c:v>0.27532199215445285</c:v>
                </c:pt>
                <c:pt idx="1979">
                  <c:v>0.36021758229949707</c:v>
                </c:pt>
                <c:pt idx="1980">
                  <c:v>0.39528100734818622</c:v>
                </c:pt>
                <c:pt idx="1981">
                  <c:v>1.0929869906623706</c:v>
                </c:pt>
                <c:pt idx="1982">
                  <c:v>1.7811210279450533</c:v>
                </c:pt>
                <c:pt idx="1983">
                  <c:v>0.46654999048957962</c:v>
                </c:pt>
                <c:pt idx="1984">
                  <c:v>5.0901710393396242E-2</c:v>
                </c:pt>
                <c:pt idx="1985">
                  <c:v>0.13795133016281724</c:v>
                </c:pt>
                <c:pt idx="1986">
                  <c:v>0.38213476162275412</c:v>
                </c:pt>
                <c:pt idx="1987">
                  <c:v>0.37401940329452038</c:v>
                </c:pt>
                <c:pt idx="1988">
                  <c:v>0.98230731381152903</c:v>
                </c:pt>
                <c:pt idx="1989">
                  <c:v>0.37401940329452038</c:v>
                </c:pt>
                <c:pt idx="1990">
                  <c:v>0.74634544674134873</c:v>
                </c:pt>
                <c:pt idx="1991">
                  <c:v>0.73303010754945319</c:v>
                </c:pt>
                <c:pt idx="1992">
                  <c:v>0.52277433978574617</c:v>
                </c:pt>
                <c:pt idx="1993">
                  <c:v>0.52277433978574617</c:v>
                </c:pt>
                <c:pt idx="1994">
                  <c:v>0.52277433978574617</c:v>
                </c:pt>
                <c:pt idx="1995">
                  <c:v>0.37401940329452038</c:v>
                </c:pt>
                <c:pt idx="1996">
                  <c:v>0.37401940329452016</c:v>
                </c:pt>
                <c:pt idx="1997">
                  <c:v>2.1023464778096787E-2</c:v>
                </c:pt>
                <c:pt idx="1998">
                  <c:v>0.24580783957217578</c:v>
                </c:pt>
                <c:pt idx="1999">
                  <c:v>0.42280838511674107</c:v>
                </c:pt>
                <c:pt idx="2000">
                  <c:v>0.40548023464047012</c:v>
                </c:pt>
                <c:pt idx="2001">
                  <c:v>0.95780076056024166</c:v>
                </c:pt>
                <c:pt idx="2002">
                  <c:v>0.72864277551222667</c:v>
                </c:pt>
                <c:pt idx="2003">
                  <c:v>0.40491510566809674</c:v>
                </c:pt>
                <c:pt idx="2004">
                  <c:v>0.11122633096175144</c:v>
                </c:pt>
                <c:pt idx="2005">
                  <c:v>0.34173368900280277</c:v>
                </c:pt>
                <c:pt idx="2006">
                  <c:v>0.18602169925143178</c:v>
                </c:pt>
                <c:pt idx="2007">
                  <c:v>1.0708806056831457</c:v>
                </c:pt>
                <c:pt idx="2008">
                  <c:v>0.32363455998509105</c:v>
                </c:pt>
                <c:pt idx="2009">
                  <c:v>1.0968691629270935</c:v>
                </c:pt>
                <c:pt idx="2010">
                  <c:v>0.70029647564572695</c:v>
                </c:pt>
                <c:pt idx="2011">
                  <c:v>0.37435861837027129</c:v>
                </c:pt>
                <c:pt idx="2012">
                  <c:v>0.27250014540184797</c:v>
                </c:pt>
                <c:pt idx="2013">
                  <c:v>0.8760491239998528</c:v>
                </c:pt>
                <c:pt idx="2014">
                  <c:v>0.55407891203255533</c:v>
                </c:pt>
                <c:pt idx="2015">
                  <c:v>1.853131862169751</c:v>
                </c:pt>
                <c:pt idx="2016">
                  <c:v>0.31740008534648201</c:v>
                </c:pt>
                <c:pt idx="2017">
                  <c:v>0.50757141320907417</c:v>
                </c:pt>
                <c:pt idx="2018">
                  <c:v>0.54453334184412316</c:v>
                </c:pt>
                <c:pt idx="2019">
                  <c:v>0.52508647013677212</c:v>
                </c:pt>
                <c:pt idx="2020">
                  <c:v>7.0355946141569148E-2</c:v>
                </c:pt>
                <c:pt idx="2021">
                  <c:v>0.16200791004275647</c:v>
                </c:pt>
                <c:pt idx="2022">
                  <c:v>1.1561425012516395</c:v>
                </c:pt>
                <c:pt idx="2023">
                  <c:v>0.37401940329452038</c:v>
                </c:pt>
                <c:pt idx="2024">
                  <c:v>0.37401940329452038</c:v>
                </c:pt>
                <c:pt idx="2025">
                  <c:v>0.6465402274821489</c:v>
                </c:pt>
                <c:pt idx="2026">
                  <c:v>0.50810667028123691</c:v>
                </c:pt>
                <c:pt idx="2027">
                  <c:v>0.73601197385155603</c:v>
                </c:pt>
                <c:pt idx="2028">
                  <c:v>0.55656379976522918</c:v>
                </c:pt>
                <c:pt idx="2029">
                  <c:v>0.10963588028988086</c:v>
                </c:pt>
                <c:pt idx="2030">
                  <c:v>0.46632110764954776</c:v>
                </c:pt>
                <c:pt idx="2031">
                  <c:v>1.8511700155464874</c:v>
                </c:pt>
                <c:pt idx="2032">
                  <c:v>9.1025351085574954E-2</c:v>
                </c:pt>
                <c:pt idx="2033">
                  <c:v>0</c:v>
                </c:pt>
                <c:pt idx="2034">
                  <c:v>2.2372128860362793E-2</c:v>
                </c:pt>
                <c:pt idx="2035">
                  <c:v>0.61177624828125976</c:v>
                </c:pt>
                <c:pt idx="2036">
                  <c:v>2.7053003465638433E-2</c:v>
                </c:pt>
                <c:pt idx="2037">
                  <c:v>0.63091862039113311</c:v>
                </c:pt>
                <c:pt idx="2038">
                  <c:v>0.37401940329452038</c:v>
                </c:pt>
                <c:pt idx="2039">
                  <c:v>0.37401940329452038</c:v>
                </c:pt>
                <c:pt idx="2040">
                  <c:v>0.45356035624837643</c:v>
                </c:pt>
                <c:pt idx="2041">
                  <c:v>0.94496580708226829</c:v>
                </c:pt>
                <c:pt idx="2042">
                  <c:v>0.34763508697290185</c:v>
                </c:pt>
                <c:pt idx="2043">
                  <c:v>0.28193537581279854</c:v>
                </c:pt>
                <c:pt idx="2044">
                  <c:v>0.73481328922060163</c:v>
                </c:pt>
                <c:pt idx="2045">
                  <c:v>0.51214551570497524</c:v>
                </c:pt>
                <c:pt idx="2046">
                  <c:v>0.49351827094680839</c:v>
                </c:pt>
                <c:pt idx="2047">
                  <c:v>1.10924631812674</c:v>
                </c:pt>
                <c:pt idx="2048">
                  <c:v>0.37401940329452038</c:v>
                </c:pt>
                <c:pt idx="2049">
                  <c:v>0.78548846801255301</c:v>
                </c:pt>
                <c:pt idx="2050">
                  <c:v>0.63989500847708702</c:v>
                </c:pt>
                <c:pt idx="2051">
                  <c:v>0.1901589616238302</c:v>
                </c:pt>
                <c:pt idx="2052">
                  <c:v>0.44215985954351794</c:v>
                </c:pt>
                <c:pt idx="2053">
                  <c:v>0.74266607597030687</c:v>
                </c:pt>
                <c:pt idx="2054">
                  <c:v>1.3586551282956261</c:v>
                </c:pt>
                <c:pt idx="2055">
                  <c:v>0.37401940329452038</c:v>
                </c:pt>
                <c:pt idx="2056">
                  <c:v>0.37401940329452038</c:v>
                </c:pt>
                <c:pt idx="2057">
                  <c:v>1.4806279646496086</c:v>
                </c:pt>
                <c:pt idx="2058">
                  <c:v>2.4139422817009941</c:v>
                </c:pt>
                <c:pt idx="2059">
                  <c:v>0.98573009870239936</c:v>
                </c:pt>
                <c:pt idx="2060">
                  <c:v>0.2079299512681321</c:v>
                </c:pt>
                <c:pt idx="2061">
                  <c:v>0.24328355157137355</c:v>
                </c:pt>
                <c:pt idx="2062">
                  <c:v>7.9062070442232499E-2</c:v>
                </c:pt>
                <c:pt idx="2063">
                  <c:v>0.37401940329452016</c:v>
                </c:pt>
                <c:pt idx="2064">
                  <c:v>0.64635132887904234</c:v>
                </c:pt>
                <c:pt idx="2065">
                  <c:v>0.36316299319539375</c:v>
                </c:pt>
                <c:pt idx="2066">
                  <c:v>0.37401940329452038</c:v>
                </c:pt>
                <c:pt idx="2067">
                  <c:v>0.37401940329452038</c:v>
                </c:pt>
                <c:pt idx="2068">
                  <c:v>8.7667728884638002E-2</c:v>
                </c:pt>
                <c:pt idx="2069">
                  <c:v>0.37401940329452038</c:v>
                </c:pt>
                <c:pt idx="2070">
                  <c:v>3.0064700165698819E-2</c:v>
                </c:pt>
                <c:pt idx="2071">
                  <c:v>0.37401940329452016</c:v>
                </c:pt>
                <c:pt idx="2072">
                  <c:v>0.98746334911879419</c:v>
                </c:pt>
                <c:pt idx="2073">
                  <c:v>0.15177373151609885</c:v>
                </c:pt>
                <c:pt idx="2074">
                  <c:v>0.81179937340723651</c:v>
                </c:pt>
                <c:pt idx="2075">
                  <c:v>0.64101978263956361</c:v>
                </c:pt>
                <c:pt idx="2076">
                  <c:v>0.37401940329452038</c:v>
                </c:pt>
                <c:pt idx="2077">
                  <c:v>0.73635583947517036</c:v>
                </c:pt>
                <c:pt idx="2078">
                  <c:v>0.72624647394165454</c:v>
                </c:pt>
                <c:pt idx="2079">
                  <c:v>0.13166496545666462</c:v>
                </c:pt>
                <c:pt idx="2080">
                  <c:v>0.12611598677115282</c:v>
                </c:pt>
                <c:pt idx="2081">
                  <c:v>0.37401940329452038</c:v>
                </c:pt>
                <c:pt idx="2082">
                  <c:v>0.87110599315256987</c:v>
                </c:pt>
                <c:pt idx="2083">
                  <c:v>0.6021659357614646</c:v>
                </c:pt>
                <c:pt idx="2084">
                  <c:v>0.37401940329452038</c:v>
                </c:pt>
                <c:pt idx="2085">
                  <c:v>0.96057674482396938</c:v>
                </c:pt>
                <c:pt idx="2086">
                  <c:v>0.40673849559904718</c:v>
                </c:pt>
                <c:pt idx="2087">
                  <c:v>2.1220037433618435</c:v>
                </c:pt>
                <c:pt idx="2088">
                  <c:v>0.82349060072320479</c:v>
                </c:pt>
                <c:pt idx="2089">
                  <c:v>0.36896773544642242</c:v>
                </c:pt>
                <c:pt idx="2090">
                  <c:v>0.45478258691052792</c:v>
                </c:pt>
                <c:pt idx="2091">
                  <c:v>0.73628016992353451</c:v>
                </c:pt>
                <c:pt idx="2092">
                  <c:v>0.73452293310919026</c:v>
                </c:pt>
                <c:pt idx="2093">
                  <c:v>1.0148916164892505</c:v>
                </c:pt>
                <c:pt idx="2094">
                  <c:v>0.23048076257125605</c:v>
                </c:pt>
                <c:pt idx="2095">
                  <c:v>0.10779523995863835</c:v>
                </c:pt>
                <c:pt idx="2096">
                  <c:v>0.68206130761904549</c:v>
                </c:pt>
                <c:pt idx="2097">
                  <c:v>0.73590016697235905</c:v>
                </c:pt>
                <c:pt idx="2098">
                  <c:v>1.7472282512689445E-2</c:v>
                </c:pt>
                <c:pt idx="2099">
                  <c:v>0.29309994467603756</c:v>
                </c:pt>
                <c:pt idx="2100">
                  <c:v>0.7072377760688886</c:v>
                </c:pt>
                <c:pt idx="2101">
                  <c:v>1.0403246182942472</c:v>
                </c:pt>
                <c:pt idx="2102">
                  <c:v>0.62225445005064184</c:v>
                </c:pt>
                <c:pt idx="2103">
                  <c:v>0.28753672181344186</c:v>
                </c:pt>
                <c:pt idx="2104">
                  <c:v>0.37856648876552501</c:v>
                </c:pt>
                <c:pt idx="2105">
                  <c:v>4.7149976637523301E-2</c:v>
                </c:pt>
                <c:pt idx="2106">
                  <c:v>0.37401940329452038</c:v>
                </c:pt>
                <c:pt idx="2107">
                  <c:v>0.72611933390253058</c:v>
                </c:pt>
                <c:pt idx="2108">
                  <c:v>0.78130143394634544</c:v>
                </c:pt>
                <c:pt idx="2109">
                  <c:v>0.73209121719116899</c:v>
                </c:pt>
                <c:pt idx="2110">
                  <c:v>0.72094091996237242</c:v>
                </c:pt>
                <c:pt idx="2111">
                  <c:v>0.32962453149545012</c:v>
                </c:pt>
                <c:pt idx="2112">
                  <c:v>1.1238146172363723</c:v>
                </c:pt>
                <c:pt idx="2113">
                  <c:v>3.0992060467625197E-2</c:v>
                </c:pt>
                <c:pt idx="2114">
                  <c:v>0.40638069995174808</c:v>
                </c:pt>
                <c:pt idx="2115">
                  <c:v>0.37401940329452038</c:v>
                </c:pt>
                <c:pt idx="2116">
                  <c:v>0.32870184564503946</c:v>
                </c:pt>
                <c:pt idx="2117">
                  <c:v>0.64935315644980895</c:v>
                </c:pt>
                <c:pt idx="2118">
                  <c:v>0.18116871394509254</c:v>
                </c:pt>
                <c:pt idx="2119">
                  <c:v>0.60893613218841947</c:v>
                </c:pt>
                <c:pt idx="2120">
                  <c:v>8.6614026484333931E-2</c:v>
                </c:pt>
                <c:pt idx="2121">
                  <c:v>0.66432352907837522</c:v>
                </c:pt>
                <c:pt idx="2122">
                  <c:v>0.72466942426312853</c:v>
                </c:pt>
                <c:pt idx="2123">
                  <c:v>1.162232882828395</c:v>
                </c:pt>
                <c:pt idx="2124">
                  <c:v>1.2771077277894589</c:v>
                </c:pt>
                <c:pt idx="2125">
                  <c:v>0.96823925767387919</c:v>
                </c:pt>
                <c:pt idx="2126">
                  <c:v>0.23109979650556153</c:v>
                </c:pt>
                <c:pt idx="2127">
                  <c:v>0.68178324968557735</c:v>
                </c:pt>
                <c:pt idx="2128">
                  <c:v>0.79270191845955351</c:v>
                </c:pt>
                <c:pt idx="2129">
                  <c:v>0.95244693961249394</c:v>
                </c:pt>
                <c:pt idx="2130">
                  <c:v>0.37401940329452038</c:v>
                </c:pt>
                <c:pt idx="2131">
                  <c:v>0.68212229602222951</c:v>
                </c:pt>
                <c:pt idx="2132">
                  <c:v>0.72362104020798235</c:v>
                </c:pt>
                <c:pt idx="2133">
                  <c:v>0.37401940329452038</c:v>
                </c:pt>
                <c:pt idx="2134">
                  <c:v>0.79949075261569402</c:v>
                </c:pt>
                <c:pt idx="2135">
                  <c:v>0.73453421136583619</c:v>
                </c:pt>
                <c:pt idx="2136">
                  <c:v>0.68549821577649672</c:v>
                </c:pt>
                <c:pt idx="2137">
                  <c:v>0.70365820907855281</c:v>
                </c:pt>
                <c:pt idx="2138">
                  <c:v>0.37401940329452038</c:v>
                </c:pt>
                <c:pt idx="2139">
                  <c:v>0.50362138442899962</c:v>
                </c:pt>
                <c:pt idx="2140">
                  <c:v>0.12340816360955301</c:v>
                </c:pt>
                <c:pt idx="2141">
                  <c:v>8.9305504343430472E-2</c:v>
                </c:pt>
                <c:pt idx="2142">
                  <c:v>0.38439197350008819</c:v>
                </c:pt>
                <c:pt idx="2143">
                  <c:v>0.40319544229700138</c:v>
                </c:pt>
                <c:pt idx="2144">
                  <c:v>0.37401940329452038</c:v>
                </c:pt>
                <c:pt idx="2145">
                  <c:v>0.70658836416962956</c:v>
                </c:pt>
                <c:pt idx="2146">
                  <c:v>0.69508899955894976</c:v>
                </c:pt>
                <c:pt idx="2147">
                  <c:v>2.3701142320775779E-2</c:v>
                </c:pt>
                <c:pt idx="2148">
                  <c:v>1.0330239146263356</c:v>
                </c:pt>
                <c:pt idx="2149">
                  <c:v>0</c:v>
                </c:pt>
                <c:pt idx="2150">
                  <c:v>0.63774204175952998</c:v>
                </c:pt>
                <c:pt idx="2151">
                  <c:v>0.50216459957047432</c:v>
                </c:pt>
                <c:pt idx="2152">
                  <c:v>0.74659215316159666</c:v>
                </c:pt>
                <c:pt idx="2153">
                  <c:v>0.61737130842145138</c:v>
                </c:pt>
                <c:pt idx="2154">
                  <c:v>0.35998678612376506</c:v>
                </c:pt>
                <c:pt idx="2155">
                  <c:v>0.73069232128797124</c:v>
                </c:pt>
                <c:pt idx="2156">
                  <c:v>2.2288144221899553</c:v>
                </c:pt>
                <c:pt idx="2157">
                  <c:v>0.77203437436027011</c:v>
                </c:pt>
                <c:pt idx="2158">
                  <c:v>0.37401940329452038</c:v>
                </c:pt>
                <c:pt idx="2159">
                  <c:v>0.73635583947517036</c:v>
                </c:pt>
                <c:pt idx="2160">
                  <c:v>1.1918875224409311</c:v>
                </c:pt>
                <c:pt idx="2161">
                  <c:v>0.37401940329452038</c:v>
                </c:pt>
                <c:pt idx="2162">
                  <c:v>0.37648750985527529</c:v>
                </c:pt>
                <c:pt idx="2163">
                  <c:v>0.550178251377484</c:v>
                </c:pt>
                <c:pt idx="2164">
                  <c:v>0.37401940329452038</c:v>
                </c:pt>
                <c:pt idx="2165">
                  <c:v>0.54108709091584384</c:v>
                </c:pt>
                <c:pt idx="2166">
                  <c:v>0.70029647564572695</c:v>
                </c:pt>
                <c:pt idx="2167">
                  <c:v>0.39368985138510959</c:v>
                </c:pt>
                <c:pt idx="2168">
                  <c:v>0.73007729094764551</c:v>
                </c:pt>
                <c:pt idx="2169">
                  <c:v>0.24302619710435064</c:v>
                </c:pt>
                <c:pt idx="2170">
                  <c:v>0.65695549371680939</c:v>
                </c:pt>
                <c:pt idx="2171">
                  <c:v>0.11004573658934569</c:v>
                </c:pt>
                <c:pt idx="2172">
                  <c:v>0.37401940329452038</c:v>
                </c:pt>
                <c:pt idx="2173">
                  <c:v>0.21584809023452642</c:v>
                </c:pt>
                <c:pt idx="2174">
                  <c:v>0.92430096473226242</c:v>
                </c:pt>
                <c:pt idx="2175">
                  <c:v>0.43313580712840516</c:v>
                </c:pt>
                <c:pt idx="2176">
                  <c:v>0.79876914338418326</c:v>
                </c:pt>
                <c:pt idx="2177">
                  <c:v>0.7774399391367105</c:v>
                </c:pt>
                <c:pt idx="2178">
                  <c:v>0.39022505978263716</c:v>
                </c:pt>
                <c:pt idx="2179">
                  <c:v>1.3230398170498576</c:v>
                </c:pt>
                <c:pt idx="2180">
                  <c:v>0.73260887430701582</c:v>
                </c:pt>
                <c:pt idx="2181">
                  <c:v>0.73635583947517036</c:v>
                </c:pt>
                <c:pt idx="2182">
                  <c:v>0.70219913137434187</c:v>
                </c:pt>
                <c:pt idx="2183">
                  <c:v>0.70267589396495178</c:v>
                </c:pt>
                <c:pt idx="2184">
                  <c:v>0.37401940329452038</c:v>
                </c:pt>
                <c:pt idx="2185">
                  <c:v>0</c:v>
                </c:pt>
                <c:pt idx="2186">
                  <c:v>0.64694009589873092</c:v>
                </c:pt>
                <c:pt idx="2187">
                  <c:v>0.37401940329452038</c:v>
                </c:pt>
                <c:pt idx="2188">
                  <c:v>0.64450260542796267</c:v>
                </c:pt>
                <c:pt idx="2189">
                  <c:v>0.66164536281992525</c:v>
                </c:pt>
                <c:pt idx="2190">
                  <c:v>4.5467299396309155E-2</c:v>
                </c:pt>
                <c:pt idx="2191">
                  <c:v>0.37401940329452038</c:v>
                </c:pt>
                <c:pt idx="2192">
                  <c:v>0.41035589403105011</c:v>
                </c:pt>
                <c:pt idx="2193">
                  <c:v>0.72686079176919616</c:v>
                </c:pt>
                <c:pt idx="2194">
                  <c:v>0.41550548974836199</c:v>
                </c:pt>
                <c:pt idx="2195">
                  <c:v>0.72935271270880253</c:v>
                </c:pt>
                <c:pt idx="2196">
                  <c:v>0.77961851838915786</c:v>
                </c:pt>
                <c:pt idx="2197">
                  <c:v>1.0745645404611313</c:v>
                </c:pt>
                <c:pt idx="2198">
                  <c:v>9.3650435791432202E-2</c:v>
                </c:pt>
                <c:pt idx="2199">
                  <c:v>0.72466942426312853</c:v>
                </c:pt>
                <c:pt idx="2200">
                  <c:v>0.2725891990303192</c:v>
                </c:pt>
                <c:pt idx="2201">
                  <c:v>0.77207828001732559</c:v>
                </c:pt>
                <c:pt idx="2202">
                  <c:v>0.14857374901441922</c:v>
                </c:pt>
                <c:pt idx="2203">
                  <c:v>0.40708571754519879</c:v>
                </c:pt>
                <c:pt idx="2204">
                  <c:v>5.8136919994429305E-2</c:v>
                </c:pt>
                <c:pt idx="2205">
                  <c:v>8.1422576832691537E-2</c:v>
                </c:pt>
                <c:pt idx="2206">
                  <c:v>0.26018689974587939</c:v>
                </c:pt>
                <c:pt idx="2207">
                  <c:v>0.53771273629489769</c:v>
                </c:pt>
                <c:pt idx="2208">
                  <c:v>0.10090185008011801</c:v>
                </c:pt>
                <c:pt idx="2209">
                  <c:v>0.13168003401974093</c:v>
                </c:pt>
                <c:pt idx="2210">
                  <c:v>0.63789535784297857</c:v>
                </c:pt>
                <c:pt idx="2211">
                  <c:v>4.1598583836679304E-2</c:v>
                </c:pt>
                <c:pt idx="2212">
                  <c:v>0.53431899856918597</c:v>
                </c:pt>
                <c:pt idx="2213">
                  <c:v>0.14334255154068587</c:v>
                </c:pt>
                <c:pt idx="2214">
                  <c:v>0.88684557797157315</c:v>
                </c:pt>
                <c:pt idx="2215">
                  <c:v>0.21593957799262892</c:v>
                </c:pt>
                <c:pt idx="2216">
                  <c:v>0.13356549620912661</c:v>
                </c:pt>
                <c:pt idx="2217">
                  <c:v>0.68206130761904549</c:v>
                </c:pt>
                <c:pt idx="2218">
                  <c:v>0.3907596156230046</c:v>
                </c:pt>
                <c:pt idx="2219">
                  <c:v>0.71732990153422294</c:v>
                </c:pt>
                <c:pt idx="2220">
                  <c:v>0.73183440480914552</c:v>
                </c:pt>
                <c:pt idx="2221">
                  <c:v>4.9581127229356425E-2</c:v>
                </c:pt>
                <c:pt idx="2222">
                  <c:v>0.41137135356521526</c:v>
                </c:pt>
                <c:pt idx="2223">
                  <c:v>0.73635583947517036</c:v>
                </c:pt>
                <c:pt idx="2224">
                  <c:v>0.55050011973931579</c:v>
                </c:pt>
                <c:pt idx="2225">
                  <c:v>0.73069663128794149</c:v>
                </c:pt>
                <c:pt idx="2226">
                  <c:v>0.50986382302559641</c:v>
                </c:pt>
                <c:pt idx="2227">
                  <c:v>0.37993012968310108</c:v>
                </c:pt>
                <c:pt idx="2228">
                  <c:v>9.85495547765982E-2</c:v>
                </c:pt>
                <c:pt idx="2229">
                  <c:v>0.73633143993757599</c:v>
                </c:pt>
                <c:pt idx="2230">
                  <c:v>0.18675592465394578</c:v>
                </c:pt>
                <c:pt idx="2231">
                  <c:v>3.4370987639561625E-2</c:v>
                </c:pt>
                <c:pt idx="2232">
                  <c:v>0.73209121719116899</c:v>
                </c:pt>
                <c:pt idx="2233">
                  <c:v>3.1631233533214944</c:v>
                </c:pt>
                <c:pt idx="2234">
                  <c:v>0.70631574736439895</c:v>
                </c:pt>
                <c:pt idx="2235">
                  <c:v>0.82629385110177422</c:v>
                </c:pt>
                <c:pt idx="2236">
                  <c:v>1.1047878973929899</c:v>
                </c:pt>
                <c:pt idx="2237">
                  <c:v>0.72686079176919616</c:v>
                </c:pt>
                <c:pt idx="2238">
                  <c:v>0.73468312768037913</c:v>
                </c:pt>
                <c:pt idx="2239">
                  <c:v>0.78394791974048228</c:v>
                </c:pt>
                <c:pt idx="2240">
                  <c:v>0.4727363914133258</c:v>
                </c:pt>
                <c:pt idx="2241">
                  <c:v>0.56852445442993849</c:v>
                </c:pt>
                <c:pt idx="2242">
                  <c:v>0.18534492353311199</c:v>
                </c:pt>
                <c:pt idx="2243">
                  <c:v>0.47258976151264609</c:v>
                </c:pt>
                <c:pt idx="2244">
                  <c:v>0.59966488316644839</c:v>
                </c:pt>
                <c:pt idx="2245">
                  <c:v>0</c:v>
                </c:pt>
                <c:pt idx="2246">
                  <c:v>0.30669101956345379</c:v>
                </c:pt>
                <c:pt idx="2247">
                  <c:v>0.12523132578798071</c:v>
                </c:pt>
                <c:pt idx="2248">
                  <c:v>0.37401940329452038</c:v>
                </c:pt>
                <c:pt idx="2249">
                  <c:v>0.71530936394570832</c:v>
                </c:pt>
                <c:pt idx="2250">
                  <c:v>0.72994415099126386</c:v>
                </c:pt>
                <c:pt idx="2251">
                  <c:v>0.18974515743608916</c:v>
                </c:pt>
                <c:pt idx="2252">
                  <c:v>0.68206130761904549</c:v>
                </c:pt>
                <c:pt idx="2253">
                  <c:v>0</c:v>
                </c:pt>
                <c:pt idx="2254">
                  <c:v>0.39515180265750538</c:v>
                </c:pt>
                <c:pt idx="2255">
                  <c:v>0.37401940329452038</c:v>
                </c:pt>
                <c:pt idx="2256">
                  <c:v>1.7520948806790457</c:v>
                </c:pt>
                <c:pt idx="2257">
                  <c:v>0.53435720666718289</c:v>
                </c:pt>
                <c:pt idx="2258">
                  <c:v>1.7612083380915697</c:v>
                </c:pt>
                <c:pt idx="2259">
                  <c:v>0.29266088835192511</c:v>
                </c:pt>
                <c:pt idx="2260">
                  <c:v>0.16339783110899964</c:v>
                </c:pt>
                <c:pt idx="2261">
                  <c:v>0.54436547107393907</c:v>
                </c:pt>
                <c:pt idx="2262">
                  <c:v>1.2457402674020472</c:v>
                </c:pt>
                <c:pt idx="2263">
                  <c:v>8.1027508839622717E-2</c:v>
                </c:pt>
                <c:pt idx="2264">
                  <c:v>1.4272747882085004</c:v>
                </c:pt>
                <c:pt idx="2265">
                  <c:v>0.10558965475684111</c:v>
                </c:pt>
                <c:pt idx="2266">
                  <c:v>0.70022911719023728</c:v>
                </c:pt>
                <c:pt idx="2267">
                  <c:v>0.37401940329452038</c:v>
                </c:pt>
                <c:pt idx="2268">
                  <c:v>4.4235311374957488E-2</c:v>
                </c:pt>
                <c:pt idx="2269">
                  <c:v>1.3259304431581995</c:v>
                </c:pt>
                <c:pt idx="2270">
                  <c:v>0.35435605950773602</c:v>
                </c:pt>
                <c:pt idx="2271">
                  <c:v>0.67170423605204665</c:v>
                </c:pt>
                <c:pt idx="2272">
                  <c:v>0.72868799158113762</c:v>
                </c:pt>
                <c:pt idx="2273">
                  <c:v>0.73635583947517036</c:v>
                </c:pt>
                <c:pt idx="2274">
                  <c:v>9.0811496220952359E-2</c:v>
                </c:pt>
                <c:pt idx="2275">
                  <c:v>0.8065000008359352</c:v>
                </c:pt>
                <c:pt idx="2276">
                  <c:v>3.9025070687273587E-2</c:v>
                </c:pt>
                <c:pt idx="2277">
                  <c:v>0.79666248413875884</c:v>
                </c:pt>
                <c:pt idx="2278">
                  <c:v>0.37401940329452038</c:v>
                </c:pt>
                <c:pt idx="2279">
                  <c:v>0.71517627715132703</c:v>
                </c:pt>
                <c:pt idx="2280">
                  <c:v>0.37401940329452038</c:v>
                </c:pt>
                <c:pt idx="2281">
                  <c:v>0</c:v>
                </c:pt>
                <c:pt idx="2282">
                  <c:v>0.70450837213616002</c:v>
                </c:pt>
                <c:pt idx="2283">
                  <c:v>0.23232154914367423</c:v>
                </c:pt>
                <c:pt idx="2284">
                  <c:v>0.37401940329452038</c:v>
                </c:pt>
                <c:pt idx="2285">
                  <c:v>2.1474332735701567</c:v>
                </c:pt>
                <c:pt idx="2286">
                  <c:v>0.11970776685930418</c:v>
                </c:pt>
                <c:pt idx="2287">
                  <c:v>0.37401940329452038</c:v>
                </c:pt>
                <c:pt idx="2288">
                  <c:v>0.29276333068157234</c:v>
                </c:pt>
                <c:pt idx="2289">
                  <c:v>0.48510939505412992</c:v>
                </c:pt>
                <c:pt idx="2290">
                  <c:v>0.72961932257998996</c:v>
                </c:pt>
                <c:pt idx="2291">
                  <c:v>0.73635583947517036</c:v>
                </c:pt>
                <c:pt idx="2292">
                  <c:v>0.7932433440836083</c:v>
                </c:pt>
                <c:pt idx="2293">
                  <c:v>0.37401940329452038</c:v>
                </c:pt>
                <c:pt idx="2294">
                  <c:v>4.9225069033508019E-2</c:v>
                </c:pt>
                <c:pt idx="2295">
                  <c:v>3.048810430943877</c:v>
                </c:pt>
                <c:pt idx="2296">
                  <c:v>0.84946353956542331</c:v>
                </c:pt>
                <c:pt idx="2297">
                  <c:v>0.37401940329452038</c:v>
                </c:pt>
                <c:pt idx="2298">
                  <c:v>0.85190990325385985</c:v>
                </c:pt>
                <c:pt idx="2299">
                  <c:v>0.85320947135910519</c:v>
                </c:pt>
                <c:pt idx="2300">
                  <c:v>6.5969289734560732E-2</c:v>
                </c:pt>
                <c:pt idx="2301">
                  <c:v>0.3727735813594068</c:v>
                </c:pt>
                <c:pt idx="2302">
                  <c:v>0.18879720712868653</c:v>
                </c:pt>
                <c:pt idx="2303">
                  <c:v>0.37401940329452038</c:v>
                </c:pt>
                <c:pt idx="2304">
                  <c:v>0.37401940329452016</c:v>
                </c:pt>
                <c:pt idx="2305">
                  <c:v>0.37401940329452016</c:v>
                </c:pt>
                <c:pt idx="2306">
                  <c:v>1.0770537702403129</c:v>
                </c:pt>
                <c:pt idx="2307">
                  <c:v>0.57926859597937075</c:v>
                </c:pt>
                <c:pt idx="2308">
                  <c:v>0.1983212098849281</c:v>
                </c:pt>
                <c:pt idx="2309">
                  <c:v>0.10264214253433598</c:v>
                </c:pt>
                <c:pt idx="2310">
                  <c:v>0.37401940329452038</c:v>
                </c:pt>
                <c:pt idx="2311">
                  <c:v>0.46081619484665148</c:v>
                </c:pt>
                <c:pt idx="2312">
                  <c:v>0.85548153051479547</c:v>
                </c:pt>
                <c:pt idx="2313">
                  <c:v>0.72466942426312853</c:v>
                </c:pt>
                <c:pt idx="2314">
                  <c:v>0.37401940329452038</c:v>
                </c:pt>
                <c:pt idx="2315">
                  <c:v>0.37401940329452016</c:v>
                </c:pt>
                <c:pt idx="2316">
                  <c:v>0.37401940329452038</c:v>
                </c:pt>
                <c:pt idx="2317">
                  <c:v>0.73635583947517036</c:v>
                </c:pt>
                <c:pt idx="2318">
                  <c:v>0.37401940329452038</c:v>
                </c:pt>
                <c:pt idx="2319">
                  <c:v>0.37401940329452038</c:v>
                </c:pt>
                <c:pt idx="2320">
                  <c:v>0.7170918114750412</c:v>
                </c:pt>
                <c:pt idx="2321">
                  <c:v>0.2066928481171863</c:v>
                </c:pt>
                <c:pt idx="2322">
                  <c:v>0.37401940329452038</c:v>
                </c:pt>
                <c:pt idx="2323">
                  <c:v>1.0120129509999991</c:v>
                </c:pt>
                <c:pt idx="2324">
                  <c:v>1.2690495729507192</c:v>
                </c:pt>
                <c:pt idx="2325">
                  <c:v>0.37401940329452016</c:v>
                </c:pt>
                <c:pt idx="2326">
                  <c:v>0.55408222197190082</c:v>
                </c:pt>
                <c:pt idx="2327">
                  <c:v>8.4415771462205677E-2</c:v>
                </c:pt>
                <c:pt idx="2328">
                  <c:v>0.66022027755125479</c:v>
                </c:pt>
                <c:pt idx="2329">
                  <c:v>0.45200596778641972</c:v>
                </c:pt>
                <c:pt idx="2330">
                  <c:v>2.1638514125954713</c:v>
                </c:pt>
                <c:pt idx="2331">
                  <c:v>9.2724932177061237E-2</c:v>
                </c:pt>
                <c:pt idx="2332">
                  <c:v>0.33621329803004324</c:v>
                </c:pt>
                <c:pt idx="2333">
                  <c:v>0.37401940329452038</c:v>
                </c:pt>
                <c:pt idx="2334">
                  <c:v>1.0733930944608359</c:v>
                </c:pt>
                <c:pt idx="2335">
                  <c:v>0.37401940329452038</c:v>
                </c:pt>
                <c:pt idx="2336">
                  <c:v>0.53658772461748605</c:v>
                </c:pt>
                <c:pt idx="2337">
                  <c:v>3.648756034823996E-2</c:v>
                </c:pt>
                <c:pt idx="2338">
                  <c:v>0.96161443476097674</c:v>
                </c:pt>
                <c:pt idx="2339">
                  <c:v>0.73612718483965311</c:v>
                </c:pt>
                <c:pt idx="2340">
                  <c:v>0.41508126351063873</c:v>
                </c:pt>
                <c:pt idx="2341">
                  <c:v>0.73209121719116899</c:v>
                </c:pt>
                <c:pt idx="2342">
                  <c:v>0.22787802699310991</c:v>
                </c:pt>
                <c:pt idx="2343">
                  <c:v>1.0611093005581846</c:v>
                </c:pt>
                <c:pt idx="2344">
                  <c:v>1.6090609248997703</c:v>
                </c:pt>
                <c:pt idx="2345">
                  <c:v>0.30039927729274823</c:v>
                </c:pt>
                <c:pt idx="2346">
                  <c:v>0.78471530550041202</c:v>
                </c:pt>
                <c:pt idx="2347">
                  <c:v>0.36374739598995959</c:v>
                </c:pt>
                <c:pt idx="2348">
                  <c:v>0.50179067691703727</c:v>
                </c:pt>
                <c:pt idx="2349">
                  <c:v>0.45423669507341669</c:v>
                </c:pt>
                <c:pt idx="2350">
                  <c:v>3.336206634819292</c:v>
                </c:pt>
                <c:pt idx="2351">
                  <c:v>0.72041985722086821</c:v>
                </c:pt>
                <c:pt idx="2352">
                  <c:v>0.37401940329452038</c:v>
                </c:pt>
                <c:pt idx="2353">
                  <c:v>0.36541424166960706</c:v>
                </c:pt>
                <c:pt idx="2354">
                  <c:v>0.77859616431305179</c:v>
                </c:pt>
                <c:pt idx="2355">
                  <c:v>0</c:v>
                </c:pt>
                <c:pt idx="2356">
                  <c:v>0.6361962412363209</c:v>
                </c:pt>
                <c:pt idx="2357">
                  <c:v>0.76968961040376793</c:v>
                </c:pt>
                <c:pt idx="2358">
                  <c:v>0.37401940329452038</c:v>
                </c:pt>
                <c:pt idx="2359">
                  <c:v>0.37401940329452038</c:v>
                </c:pt>
                <c:pt idx="2360">
                  <c:v>0.38178676226988412</c:v>
                </c:pt>
                <c:pt idx="2361">
                  <c:v>0.42191894250059347</c:v>
                </c:pt>
                <c:pt idx="2362">
                  <c:v>0.73489294659130189</c:v>
                </c:pt>
                <c:pt idx="2363">
                  <c:v>0.15074914352151378</c:v>
                </c:pt>
                <c:pt idx="2364">
                  <c:v>0.37401940329452038</c:v>
                </c:pt>
                <c:pt idx="2365">
                  <c:v>0.92144818772831238</c:v>
                </c:pt>
                <c:pt idx="2366">
                  <c:v>0.37401940329452038</c:v>
                </c:pt>
                <c:pt idx="2367">
                  <c:v>0.1392547228925603</c:v>
                </c:pt>
                <c:pt idx="2368">
                  <c:v>0.7190442744710327</c:v>
                </c:pt>
                <c:pt idx="2369">
                  <c:v>0.88169570465715874</c:v>
                </c:pt>
                <c:pt idx="2370">
                  <c:v>0.37401940329452038</c:v>
                </c:pt>
                <c:pt idx="2371">
                  <c:v>0.13488190508393391</c:v>
                </c:pt>
                <c:pt idx="2372">
                  <c:v>0.5249772951677959</c:v>
                </c:pt>
                <c:pt idx="2373">
                  <c:v>1.8796046905551349E-2</c:v>
                </c:pt>
                <c:pt idx="2374">
                  <c:v>0.37401940329452038</c:v>
                </c:pt>
                <c:pt idx="2375">
                  <c:v>0.72847745151918275</c:v>
                </c:pt>
                <c:pt idx="2376">
                  <c:v>0.69248693321072641</c:v>
                </c:pt>
                <c:pt idx="2377">
                  <c:v>0.30335603931387717</c:v>
                </c:pt>
                <c:pt idx="2378">
                  <c:v>0.70029647564572695</c:v>
                </c:pt>
                <c:pt idx="2379">
                  <c:v>0.63816618962930027</c:v>
                </c:pt>
                <c:pt idx="2380">
                  <c:v>0.50345587110110457</c:v>
                </c:pt>
                <c:pt idx="2381">
                  <c:v>0.4186667245426276</c:v>
                </c:pt>
                <c:pt idx="2382">
                  <c:v>0.37401940329452016</c:v>
                </c:pt>
                <c:pt idx="2383">
                  <c:v>1.0613396897077516</c:v>
                </c:pt>
                <c:pt idx="2384">
                  <c:v>0.1036277938235894</c:v>
                </c:pt>
                <c:pt idx="2385">
                  <c:v>1.4227177198889698E-3</c:v>
                </c:pt>
                <c:pt idx="2386">
                  <c:v>0.21030710763596216</c:v>
                </c:pt>
                <c:pt idx="2387">
                  <c:v>0.84095390179599194</c:v>
                </c:pt>
                <c:pt idx="2388">
                  <c:v>0.37401940329452038</c:v>
                </c:pt>
                <c:pt idx="2389">
                  <c:v>0.7341738719551264</c:v>
                </c:pt>
                <c:pt idx="2390">
                  <c:v>2.7289116432728786</c:v>
                </c:pt>
                <c:pt idx="2391">
                  <c:v>0.27406775124717775</c:v>
                </c:pt>
                <c:pt idx="2392">
                  <c:v>1.1675172342911484</c:v>
                </c:pt>
                <c:pt idx="2393">
                  <c:v>0.14076724160656096</c:v>
                </c:pt>
                <c:pt idx="2394">
                  <c:v>0.73635583947517036</c:v>
                </c:pt>
                <c:pt idx="2395">
                  <c:v>0.75528733264102166</c:v>
                </c:pt>
                <c:pt idx="2396">
                  <c:v>1.0255801244007452</c:v>
                </c:pt>
                <c:pt idx="2397">
                  <c:v>5.794964009033151E-2</c:v>
                </c:pt>
                <c:pt idx="2398">
                  <c:v>0.94951907696562499</c:v>
                </c:pt>
                <c:pt idx="2399">
                  <c:v>0.75152206760715234</c:v>
                </c:pt>
                <c:pt idx="2400">
                  <c:v>0</c:v>
                </c:pt>
                <c:pt idx="2401">
                  <c:v>0.64535944767093523</c:v>
                </c:pt>
                <c:pt idx="2402">
                  <c:v>0.73635583947517036</c:v>
                </c:pt>
                <c:pt idx="2403">
                  <c:v>1.3488013767917115</c:v>
                </c:pt>
                <c:pt idx="2404">
                  <c:v>0.35477560684480508</c:v>
                </c:pt>
                <c:pt idx="2405">
                  <c:v>0.87044378835130121</c:v>
                </c:pt>
                <c:pt idx="2406">
                  <c:v>0.45221100779858087</c:v>
                </c:pt>
                <c:pt idx="2407">
                  <c:v>0.37401940329452038</c:v>
                </c:pt>
                <c:pt idx="2408">
                  <c:v>0.37698097044157697</c:v>
                </c:pt>
                <c:pt idx="2409">
                  <c:v>1.0986748229950039</c:v>
                </c:pt>
                <c:pt idx="2410">
                  <c:v>0.6465402274821489</c:v>
                </c:pt>
                <c:pt idx="2411">
                  <c:v>0.28048226351591454</c:v>
                </c:pt>
                <c:pt idx="2412">
                  <c:v>1.7620623718883982E-2</c:v>
                </c:pt>
                <c:pt idx="2413">
                  <c:v>1.9209482585943651</c:v>
                </c:pt>
                <c:pt idx="2414">
                  <c:v>0.47896125828145775</c:v>
                </c:pt>
                <c:pt idx="2415">
                  <c:v>1.0754655938418161</c:v>
                </c:pt>
                <c:pt idx="2416">
                  <c:v>0.41037036536595883</c:v>
                </c:pt>
                <c:pt idx="2417">
                  <c:v>0.52077717933902479</c:v>
                </c:pt>
                <c:pt idx="2418">
                  <c:v>0.75937543906908289</c:v>
                </c:pt>
                <c:pt idx="2419">
                  <c:v>0.44491884570684281</c:v>
                </c:pt>
                <c:pt idx="2420">
                  <c:v>0.15885954100941224</c:v>
                </c:pt>
                <c:pt idx="2421">
                  <c:v>0.14819946386273658</c:v>
                </c:pt>
                <c:pt idx="2422">
                  <c:v>1.531599462787526</c:v>
                </c:pt>
                <c:pt idx="2423">
                  <c:v>1.1743611463160382</c:v>
                </c:pt>
                <c:pt idx="2424">
                  <c:v>0.37401940329452038</c:v>
                </c:pt>
                <c:pt idx="2425">
                  <c:v>0.43846128036168647</c:v>
                </c:pt>
                <c:pt idx="2426">
                  <c:v>0.36581358444281209</c:v>
                </c:pt>
                <c:pt idx="2427">
                  <c:v>0.73024410949025997</c:v>
                </c:pt>
                <c:pt idx="2428">
                  <c:v>0.70141903340755096</c:v>
                </c:pt>
                <c:pt idx="2429">
                  <c:v>0.54710958525929998</c:v>
                </c:pt>
                <c:pt idx="2430">
                  <c:v>0.5228128913024167</c:v>
                </c:pt>
                <c:pt idx="2431">
                  <c:v>0.37401940329452038</c:v>
                </c:pt>
                <c:pt idx="2432">
                  <c:v>9.3890292864120001E-3</c:v>
                </c:pt>
                <c:pt idx="2433">
                  <c:v>0.37093707845312657</c:v>
                </c:pt>
                <c:pt idx="2434">
                  <c:v>0.37401940329452016</c:v>
                </c:pt>
                <c:pt idx="2435">
                  <c:v>0.37401940329452038</c:v>
                </c:pt>
                <c:pt idx="2436">
                  <c:v>0.37401940329452038</c:v>
                </c:pt>
                <c:pt idx="2437">
                  <c:v>0.28816514480378502</c:v>
                </c:pt>
                <c:pt idx="2438">
                  <c:v>0.72236573071754295</c:v>
                </c:pt>
                <c:pt idx="2439">
                  <c:v>0.37401940329452038</c:v>
                </c:pt>
                <c:pt idx="2440">
                  <c:v>0.37401940329452038</c:v>
                </c:pt>
                <c:pt idx="2441">
                  <c:v>0.34880295790013782</c:v>
                </c:pt>
                <c:pt idx="2442">
                  <c:v>5.0292830901188607E-2</c:v>
                </c:pt>
                <c:pt idx="2443">
                  <c:v>0.5814721030492116</c:v>
                </c:pt>
                <c:pt idx="2444">
                  <c:v>0.37401940329452038</c:v>
                </c:pt>
                <c:pt idx="2445">
                  <c:v>0.60622770419838312</c:v>
                </c:pt>
                <c:pt idx="2446">
                  <c:v>1.7162751129873177</c:v>
                </c:pt>
                <c:pt idx="2447">
                  <c:v>0.17315175888408077</c:v>
                </c:pt>
                <c:pt idx="2448">
                  <c:v>0.70036173357137765</c:v>
                </c:pt>
                <c:pt idx="2449">
                  <c:v>0.49351827094680839</c:v>
                </c:pt>
                <c:pt idx="2450">
                  <c:v>0.6465402274821489</c:v>
                </c:pt>
                <c:pt idx="2451">
                  <c:v>0.53576046831310031</c:v>
                </c:pt>
                <c:pt idx="2452">
                  <c:v>1.3421972196622143</c:v>
                </c:pt>
                <c:pt idx="2453">
                  <c:v>0.48412598596472356</c:v>
                </c:pt>
                <c:pt idx="2454">
                  <c:v>9.9239251305493575E-2</c:v>
                </c:pt>
                <c:pt idx="2455">
                  <c:v>3.1791022803077948E-3</c:v>
                </c:pt>
                <c:pt idx="2456">
                  <c:v>0.37401940329452038</c:v>
                </c:pt>
                <c:pt idx="2457">
                  <c:v>0.67695341846502854</c:v>
                </c:pt>
                <c:pt idx="2458">
                  <c:v>0.42268881771096684</c:v>
                </c:pt>
                <c:pt idx="2459">
                  <c:v>0.37401940329452038</c:v>
                </c:pt>
                <c:pt idx="2460">
                  <c:v>1.1778422230897359</c:v>
                </c:pt>
                <c:pt idx="2461">
                  <c:v>6.458748689479013E-2</c:v>
                </c:pt>
                <c:pt idx="2462">
                  <c:v>0.87168676378801313</c:v>
                </c:pt>
                <c:pt idx="2463">
                  <c:v>0.73635583947517036</c:v>
                </c:pt>
                <c:pt idx="2464">
                  <c:v>0.36697542359223007</c:v>
                </c:pt>
                <c:pt idx="2465">
                  <c:v>2.1696630844702915</c:v>
                </c:pt>
                <c:pt idx="2466">
                  <c:v>0.23144342432592785</c:v>
                </c:pt>
                <c:pt idx="2467">
                  <c:v>5.3704367943415952E-2</c:v>
                </c:pt>
                <c:pt idx="2468">
                  <c:v>0.44369280845992226</c:v>
                </c:pt>
                <c:pt idx="2469">
                  <c:v>1.1070433222054215</c:v>
                </c:pt>
                <c:pt idx="2470">
                  <c:v>0.37401940329452038</c:v>
                </c:pt>
                <c:pt idx="2471">
                  <c:v>1.2864376412787093</c:v>
                </c:pt>
                <c:pt idx="2472">
                  <c:v>0.16661291996524732</c:v>
                </c:pt>
                <c:pt idx="2473">
                  <c:v>0.29450154823568747</c:v>
                </c:pt>
                <c:pt idx="2474">
                  <c:v>1.4894057405128851</c:v>
                </c:pt>
                <c:pt idx="2475">
                  <c:v>1.2664917055594109</c:v>
                </c:pt>
                <c:pt idx="2476">
                  <c:v>0.4407740441218358</c:v>
                </c:pt>
                <c:pt idx="2477">
                  <c:v>0.72469395528373415</c:v>
                </c:pt>
                <c:pt idx="2478">
                  <c:v>0.78623137219101424</c:v>
                </c:pt>
                <c:pt idx="2479">
                  <c:v>0.38019717542586429</c:v>
                </c:pt>
                <c:pt idx="2480">
                  <c:v>1.8111615526944091</c:v>
                </c:pt>
                <c:pt idx="2481">
                  <c:v>0.5690297834405813</c:v>
                </c:pt>
                <c:pt idx="2482">
                  <c:v>1.145880017845254</c:v>
                </c:pt>
                <c:pt idx="2483">
                  <c:v>0.14972572558693945</c:v>
                </c:pt>
                <c:pt idx="2484">
                  <c:v>0.73635583947517036</c:v>
                </c:pt>
                <c:pt idx="2485">
                  <c:v>0.72848920554334706</c:v>
                </c:pt>
                <c:pt idx="2486">
                  <c:v>0.37401940329452038</c:v>
                </c:pt>
                <c:pt idx="2487">
                  <c:v>0.26617805949183165</c:v>
                </c:pt>
                <c:pt idx="2488">
                  <c:v>0.72530051578889387</c:v>
                </c:pt>
                <c:pt idx="2489">
                  <c:v>0.73417206005365421</c:v>
                </c:pt>
                <c:pt idx="2490">
                  <c:v>0.5118999763567097</c:v>
                </c:pt>
                <c:pt idx="2491">
                  <c:v>2.9977120358020443E-2</c:v>
                </c:pt>
                <c:pt idx="2492">
                  <c:v>0.39606995500292053</c:v>
                </c:pt>
                <c:pt idx="2493">
                  <c:v>0.93265804076363168</c:v>
                </c:pt>
                <c:pt idx="2494">
                  <c:v>0.14327399670933644</c:v>
                </c:pt>
                <c:pt idx="2495">
                  <c:v>0.13222991416916893</c:v>
                </c:pt>
                <c:pt idx="2496">
                  <c:v>0.76492415924734825</c:v>
                </c:pt>
                <c:pt idx="2497">
                  <c:v>0.75576857766292282</c:v>
                </c:pt>
                <c:pt idx="2498">
                  <c:v>0.9072895907249201</c:v>
                </c:pt>
                <c:pt idx="2499">
                  <c:v>1.4857455504267607</c:v>
                </c:pt>
                <c:pt idx="2500">
                  <c:v>0.44554459169549321</c:v>
                </c:pt>
                <c:pt idx="2501">
                  <c:v>2.6259782326103163</c:v>
                </c:pt>
                <c:pt idx="2502">
                  <c:v>0.67300238797316492</c:v>
                </c:pt>
                <c:pt idx="2503">
                  <c:v>0.2251742926759073</c:v>
                </c:pt>
                <c:pt idx="2504">
                  <c:v>2.2489263039394407</c:v>
                </c:pt>
                <c:pt idx="2505">
                  <c:v>0.58016593134122074</c:v>
                </c:pt>
                <c:pt idx="2506">
                  <c:v>0.24924018231512324</c:v>
                </c:pt>
                <c:pt idx="2507">
                  <c:v>0.38789081124917096</c:v>
                </c:pt>
                <c:pt idx="2508">
                  <c:v>0.34436113148305247</c:v>
                </c:pt>
                <c:pt idx="2509">
                  <c:v>0.37401940329452038</c:v>
                </c:pt>
                <c:pt idx="2510">
                  <c:v>0.76092084420809902</c:v>
                </c:pt>
                <c:pt idx="2511">
                  <c:v>0.73055469894579228</c:v>
                </c:pt>
                <c:pt idx="2512">
                  <c:v>0.62495677832763641</c:v>
                </c:pt>
                <c:pt idx="2513">
                  <c:v>4.4342314893043612E-2</c:v>
                </c:pt>
                <c:pt idx="2514">
                  <c:v>8.3658170201077672E-2</c:v>
                </c:pt>
                <c:pt idx="2515">
                  <c:v>0.20374015116603736</c:v>
                </c:pt>
                <c:pt idx="2516">
                  <c:v>1.2396848353003058</c:v>
                </c:pt>
                <c:pt idx="2517">
                  <c:v>2.7889165609925786</c:v>
                </c:pt>
                <c:pt idx="2518">
                  <c:v>0.69923772786446892</c:v>
                </c:pt>
                <c:pt idx="2519">
                  <c:v>1.092741985634986</c:v>
                </c:pt>
                <c:pt idx="2520">
                  <c:v>2.6067948120284762E-2</c:v>
                </c:pt>
                <c:pt idx="2521">
                  <c:v>0.36302732999991322</c:v>
                </c:pt>
                <c:pt idx="2522">
                  <c:v>0.14804196584656246</c:v>
                </c:pt>
                <c:pt idx="2523">
                  <c:v>0.54840372399855686</c:v>
                </c:pt>
                <c:pt idx="2524">
                  <c:v>7.8484070396999381E-2</c:v>
                </c:pt>
                <c:pt idx="2525">
                  <c:v>4.7639275464264511E-2</c:v>
                </c:pt>
                <c:pt idx="2526">
                  <c:v>1.52770413100965</c:v>
                </c:pt>
                <c:pt idx="2527">
                  <c:v>0.33502008936010935</c:v>
                </c:pt>
                <c:pt idx="2528">
                  <c:v>0.37401940329452038</c:v>
                </c:pt>
                <c:pt idx="2529">
                  <c:v>0.11064476292127777</c:v>
                </c:pt>
                <c:pt idx="2530">
                  <c:v>0.39231097916997681</c:v>
                </c:pt>
                <c:pt idx="2531">
                  <c:v>0.38181513744547918</c:v>
                </c:pt>
                <c:pt idx="2532">
                  <c:v>0.73635583947517036</c:v>
                </c:pt>
                <c:pt idx="2533">
                  <c:v>0.6088124362275753</c:v>
                </c:pt>
                <c:pt idx="2534">
                  <c:v>0.45078417134099102</c:v>
                </c:pt>
                <c:pt idx="2535">
                  <c:v>2.9110639133221148</c:v>
                </c:pt>
                <c:pt idx="2536">
                  <c:v>0.11004573658934569</c:v>
                </c:pt>
                <c:pt idx="2537">
                  <c:v>0.63443231922502574</c:v>
                </c:pt>
                <c:pt idx="2538">
                  <c:v>0.31807499358205832</c:v>
                </c:pt>
                <c:pt idx="2539">
                  <c:v>4.8609806532548545E-2</c:v>
                </c:pt>
                <c:pt idx="2540">
                  <c:v>7.3826011950712284E-2</c:v>
                </c:pt>
                <c:pt idx="2541">
                  <c:v>0.37401940329452038</c:v>
                </c:pt>
                <c:pt idx="2542">
                  <c:v>0.37401940329452038</c:v>
                </c:pt>
                <c:pt idx="2543">
                  <c:v>0.16306499316911593</c:v>
                </c:pt>
                <c:pt idx="2544">
                  <c:v>0.59830376255198248</c:v>
                </c:pt>
                <c:pt idx="2545">
                  <c:v>1.3400549925486749</c:v>
                </c:pt>
                <c:pt idx="2546">
                  <c:v>0.43226233252151047</c:v>
                </c:pt>
                <c:pt idx="2547">
                  <c:v>0.70849804321249121</c:v>
                </c:pt>
                <c:pt idx="2548">
                  <c:v>0.85867507997936587</c:v>
                </c:pt>
                <c:pt idx="2549">
                  <c:v>7.6673635865580321E-3</c:v>
                </c:pt>
                <c:pt idx="2550">
                  <c:v>0.36829332499231549</c:v>
                </c:pt>
                <c:pt idx="2551">
                  <c:v>0.16445406280360114</c:v>
                </c:pt>
                <c:pt idx="2552">
                  <c:v>0.5624194532489859</c:v>
                </c:pt>
                <c:pt idx="2553">
                  <c:v>9.8791974673786892E-2</c:v>
                </c:pt>
                <c:pt idx="2554">
                  <c:v>0.72621415319663407</c:v>
                </c:pt>
                <c:pt idx="2555">
                  <c:v>0.63178029328031671</c:v>
                </c:pt>
                <c:pt idx="2556">
                  <c:v>0.19493991501138547</c:v>
                </c:pt>
                <c:pt idx="2557">
                  <c:v>0.68843301520972344</c:v>
                </c:pt>
                <c:pt idx="2558">
                  <c:v>0.12690567367694483</c:v>
                </c:pt>
                <c:pt idx="2559">
                  <c:v>0.9158067547441141</c:v>
                </c:pt>
                <c:pt idx="2560">
                  <c:v>0.62481148092069994</c:v>
                </c:pt>
                <c:pt idx="2561">
                  <c:v>1.2047965600215413</c:v>
                </c:pt>
                <c:pt idx="2562">
                  <c:v>0.60128487156547794</c:v>
                </c:pt>
                <c:pt idx="2563">
                  <c:v>0.88540619036676138</c:v>
                </c:pt>
                <c:pt idx="2564">
                  <c:v>9.8650777646113699E-2</c:v>
                </c:pt>
                <c:pt idx="2565">
                  <c:v>0.33368694896711926</c:v>
                </c:pt>
                <c:pt idx="2566">
                  <c:v>8.3125641159339791E-2</c:v>
                </c:pt>
                <c:pt idx="2567">
                  <c:v>1.8664410328438974</c:v>
                </c:pt>
                <c:pt idx="2568">
                  <c:v>8.6445380790464196E-2</c:v>
                </c:pt>
                <c:pt idx="2569">
                  <c:v>0.790995641337497</c:v>
                </c:pt>
                <c:pt idx="2570">
                  <c:v>0.6468736256980312</c:v>
                </c:pt>
                <c:pt idx="2571">
                  <c:v>0.95743891497993827</c:v>
                </c:pt>
                <c:pt idx="2572">
                  <c:v>0.15932174910934102</c:v>
                </c:pt>
                <c:pt idx="2573">
                  <c:v>0.7469121922938905</c:v>
                </c:pt>
                <c:pt idx="2574">
                  <c:v>1.1668820728742924</c:v>
                </c:pt>
                <c:pt idx="2575">
                  <c:v>0.85688485027252981</c:v>
                </c:pt>
                <c:pt idx="2576">
                  <c:v>0.37401940329452038</c:v>
                </c:pt>
                <c:pt idx="2577">
                  <c:v>0.37401940329452038</c:v>
                </c:pt>
                <c:pt idx="2578">
                  <c:v>0.49280748208793923</c:v>
                </c:pt>
                <c:pt idx="2579">
                  <c:v>0.12531651155398224</c:v>
                </c:pt>
                <c:pt idx="2580">
                  <c:v>1.282979645692562</c:v>
                </c:pt>
                <c:pt idx="2581">
                  <c:v>0.36584344994209617</c:v>
                </c:pt>
                <c:pt idx="2582">
                  <c:v>0.54568078365748396</c:v>
                </c:pt>
                <c:pt idx="2583">
                  <c:v>0.73209121719116899</c:v>
                </c:pt>
                <c:pt idx="2584">
                  <c:v>6.4909637635957265E-2</c:v>
                </c:pt>
                <c:pt idx="2585">
                  <c:v>0.27634414338253455</c:v>
                </c:pt>
                <c:pt idx="2586">
                  <c:v>0.89557841059468779</c:v>
                </c:pt>
                <c:pt idx="2587">
                  <c:v>1.3455499170990013</c:v>
                </c:pt>
                <c:pt idx="2588">
                  <c:v>0.37806744707241974</c:v>
                </c:pt>
                <c:pt idx="2589">
                  <c:v>1.1234403018087176</c:v>
                </c:pt>
                <c:pt idx="2590">
                  <c:v>0.97267903156672986</c:v>
                </c:pt>
                <c:pt idx="2591">
                  <c:v>0.36455068908953048</c:v>
                </c:pt>
                <c:pt idx="2592">
                  <c:v>0.36047030078904119</c:v>
                </c:pt>
                <c:pt idx="2593">
                  <c:v>0.51908400779109565</c:v>
                </c:pt>
                <c:pt idx="2594">
                  <c:v>0.1392547228925603</c:v>
                </c:pt>
                <c:pt idx="2595">
                  <c:v>0.73635583947517036</c:v>
                </c:pt>
                <c:pt idx="2596">
                  <c:v>1.1594036005222028</c:v>
                </c:pt>
                <c:pt idx="2597">
                  <c:v>0.32154090087202769</c:v>
                </c:pt>
                <c:pt idx="2598">
                  <c:v>0.46043289961436168</c:v>
                </c:pt>
                <c:pt idx="2599">
                  <c:v>0.37401940329452038</c:v>
                </c:pt>
                <c:pt idx="2600">
                  <c:v>0.18978578423457293</c:v>
                </c:pt>
                <c:pt idx="2601">
                  <c:v>0.72166648758559326</c:v>
                </c:pt>
                <c:pt idx="2602">
                  <c:v>0.29969008555372495</c:v>
                </c:pt>
                <c:pt idx="2603">
                  <c:v>0.95218659396824279</c:v>
                </c:pt>
                <c:pt idx="2604">
                  <c:v>0.19774274577964146</c:v>
                </c:pt>
                <c:pt idx="2605">
                  <c:v>0.24793968957041645</c:v>
                </c:pt>
                <c:pt idx="2606">
                  <c:v>0.70022911719023728</c:v>
                </c:pt>
                <c:pt idx="2607">
                  <c:v>0.68212229602222951</c:v>
                </c:pt>
                <c:pt idx="2608">
                  <c:v>0.57400141626236689</c:v>
                </c:pt>
                <c:pt idx="2609">
                  <c:v>0.53554920990288812</c:v>
                </c:pt>
                <c:pt idx="2610">
                  <c:v>1.1150597451520929</c:v>
                </c:pt>
                <c:pt idx="2611">
                  <c:v>4.1622111476602676E-3</c:v>
                </c:pt>
                <c:pt idx="2612">
                  <c:v>0.47113560689780942</c:v>
                </c:pt>
                <c:pt idx="2613">
                  <c:v>0.55134288949030952</c:v>
                </c:pt>
                <c:pt idx="2614">
                  <c:v>0.37401940329452038</c:v>
                </c:pt>
                <c:pt idx="2615">
                  <c:v>2.045897682091097</c:v>
                </c:pt>
                <c:pt idx="2616">
                  <c:v>0.37401940329452038</c:v>
                </c:pt>
                <c:pt idx="2617">
                  <c:v>0.37401940329452038</c:v>
                </c:pt>
                <c:pt idx="2618">
                  <c:v>0.12805575047586121</c:v>
                </c:pt>
                <c:pt idx="2619">
                  <c:v>0.62547208918013575</c:v>
                </c:pt>
                <c:pt idx="2620">
                  <c:v>6.5145672403354601E-2</c:v>
                </c:pt>
                <c:pt idx="2621">
                  <c:v>0.76839388452427138</c:v>
                </c:pt>
                <c:pt idx="2622">
                  <c:v>0.45992748736447114</c:v>
                </c:pt>
                <c:pt idx="2623">
                  <c:v>0.3016419488737237</c:v>
                </c:pt>
                <c:pt idx="2624">
                  <c:v>0.37401940329452038</c:v>
                </c:pt>
                <c:pt idx="2625">
                  <c:v>0.16930645292681412</c:v>
                </c:pt>
                <c:pt idx="2626">
                  <c:v>0.37401940329452038</c:v>
                </c:pt>
                <c:pt idx="2627">
                  <c:v>1.2302520084732173E-2</c:v>
                </c:pt>
                <c:pt idx="2628">
                  <c:v>0.30573424415415157</c:v>
                </c:pt>
                <c:pt idx="2629">
                  <c:v>4.2726818999381619E-2</c:v>
                </c:pt>
                <c:pt idx="2630">
                  <c:v>0.12826680730741946</c:v>
                </c:pt>
                <c:pt idx="2631">
                  <c:v>0.28353612669920641</c:v>
                </c:pt>
                <c:pt idx="2632">
                  <c:v>0.4783176392083241</c:v>
                </c:pt>
                <c:pt idx="2633">
                  <c:v>0.10610381455753372</c:v>
                </c:pt>
                <c:pt idx="2634">
                  <c:v>0.60089934393522038</c:v>
                </c:pt>
                <c:pt idx="2635">
                  <c:v>0.10941755212041515</c:v>
                </c:pt>
                <c:pt idx="2636">
                  <c:v>0.11141477160921606</c:v>
                </c:pt>
                <c:pt idx="2637">
                  <c:v>1.0349343582444177</c:v>
                </c:pt>
                <c:pt idx="2638">
                  <c:v>0.53142703465120755</c:v>
                </c:pt>
                <c:pt idx="2639">
                  <c:v>0.79303511136634219</c:v>
                </c:pt>
                <c:pt idx="2640">
                  <c:v>0.15340187029976982</c:v>
                </c:pt>
                <c:pt idx="2641">
                  <c:v>0.52460774312235792</c:v>
                </c:pt>
                <c:pt idx="2642">
                  <c:v>0.13749743781649776</c:v>
                </c:pt>
                <c:pt idx="2643">
                  <c:v>0.95322773417407458</c:v>
                </c:pt>
                <c:pt idx="2644">
                  <c:v>6.5287352796354781E-2</c:v>
                </c:pt>
                <c:pt idx="2645">
                  <c:v>0.2057200638037453</c:v>
                </c:pt>
                <c:pt idx="2646">
                  <c:v>0.23181560525929984</c:v>
                </c:pt>
                <c:pt idx="2647">
                  <c:v>1.6038702261581859</c:v>
                </c:pt>
                <c:pt idx="2648">
                  <c:v>1.2917906620660924E-2</c:v>
                </c:pt>
                <c:pt idx="2649">
                  <c:v>0</c:v>
                </c:pt>
                <c:pt idx="2650">
                  <c:v>0.31700836912953756</c:v>
                </c:pt>
                <c:pt idx="2651">
                  <c:v>0</c:v>
                </c:pt>
                <c:pt idx="2652">
                  <c:v>1.9866704833739247E-2</c:v>
                </c:pt>
                <c:pt idx="2653">
                  <c:v>0.48194729963939581</c:v>
                </c:pt>
                <c:pt idx="2654">
                  <c:v>1.0504077011795407</c:v>
                </c:pt>
                <c:pt idx="2655">
                  <c:v>0.72466942426312853</c:v>
                </c:pt>
                <c:pt idx="2656">
                  <c:v>1.9197314725287944</c:v>
                </c:pt>
                <c:pt idx="2657">
                  <c:v>0.37401940329452038</c:v>
                </c:pt>
                <c:pt idx="2658">
                  <c:v>1.4241105193940891</c:v>
                </c:pt>
                <c:pt idx="2659">
                  <c:v>1.5429583783386327</c:v>
                </c:pt>
                <c:pt idx="2660">
                  <c:v>0.32816501601442005</c:v>
                </c:pt>
                <c:pt idx="2661">
                  <c:v>6.1598744254936826E-2</c:v>
                </c:pt>
                <c:pt idx="2662">
                  <c:v>0.16339060039676936</c:v>
                </c:pt>
                <c:pt idx="2663">
                  <c:v>0.12037402879854472</c:v>
                </c:pt>
                <c:pt idx="2664">
                  <c:v>0.29450923284660158</c:v>
                </c:pt>
                <c:pt idx="2665">
                  <c:v>1.0292099850686613</c:v>
                </c:pt>
                <c:pt idx="2666">
                  <c:v>0.63039730490795232</c:v>
                </c:pt>
                <c:pt idx="2667">
                  <c:v>0.26970143892401499</c:v>
                </c:pt>
                <c:pt idx="2668">
                  <c:v>0</c:v>
                </c:pt>
                <c:pt idx="2669">
                  <c:v>0.51701794317460259</c:v>
                </c:pt>
                <c:pt idx="2670">
                  <c:v>0.56248288495025456</c:v>
                </c:pt>
                <c:pt idx="2671">
                  <c:v>0.20911900055231455</c:v>
                </c:pt>
                <c:pt idx="2672">
                  <c:v>5.8113639416769634E-2</c:v>
                </c:pt>
                <c:pt idx="2673">
                  <c:v>0</c:v>
                </c:pt>
                <c:pt idx="2674">
                  <c:v>0.37401940329452016</c:v>
                </c:pt>
                <c:pt idx="2675">
                  <c:v>0.70034687383378602</c:v>
                </c:pt>
                <c:pt idx="2676">
                  <c:v>0.61668499683293676</c:v>
                </c:pt>
                <c:pt idx="2677">
                  <c:v>0.41661970028978479</c:v>
                </c:pt>
                <c:pt idx="2678">
                  <c:v>0.5929057038796981</c:v>
                </c:pt>
                <c:pt idx="2679">
                  <c:v>0.54033949385922386</c:v>
                </c:pt>
                <c:pt idx="2680">
                  <c:v>0.51399331500894163</c:v>
                </c:pt>
                <c:pt idx="2681">
                  <c:v>0.82273412485804365</c:v>
                </c:pt>
                <c:pt idx="2682">
                  <c:v>0.21817867443762998</c:v>
                </c:pt>
                <c:pt idx="2683">
                  <c:v>0.4356514166900049</c:v>
                </c:pt>
                <c:pt idx="2684">
                  <c:v>1.0303783374000561</c:v>
                </c:pt>
                <c:pt idx="2685">
                  <c:v>9.6354679239867305E-2</c:v>
                </c:pt>
                <c:pt idx="2686">
                  <c:v>0.47456704744461364</c:v>
                </c:pt>
                <c:pt idx="2687">
                  <c:v>0.41817758609159206</c:v>
                </c:pt>
                <c:pt idx="2688">
                  <c:v>0.12355640518888855</c:v>
                </c:pt>
                <c:pt idx="2689">
                  <c:v>1.5793526619425897</c:v>
                </c:pt>
                <c:pt idx="2690">
                  <c:v>0.37560280671537055</c:v>
                </c:pt>
                <c:pt idx="2691">
                  <c:v>7.6852328336638923E-6</c:v>
                </c:pt>
                <c:pt idx="2692">
                  <c:v>0.31661760231909447</c:v>
                </c:pt>
                <c:pt idx="2693">
                  <c:v>0.82380400222056671</c:v>
                </c:pt>
                <c:pt idx="2694">
                  <c:v>0.63783010348698888</c:v>
                </c:pt>
                <c:pt idx="2695">
                  <c:v>0.37401940329452038</c:v>
                </c:pt>
                <c:pt idx="2696">
                  <c:v>0.57896115078051247</c:v>
                </c:pt>
                <c:pt idx="2697">
                  <c:v>0.24110779400065641</c:v>
                </c:pt>
                <c:pt idx="2698">
                  <c:v>0.62138063701945112</c:v>
                </c:pt>
                <c:pt idx="2699">
                  <c:v>0.37401940329452038</c:v>
                </c:pt>
                <c:pt idx="2700">
                  <c:v>0.26221055485590372</c:v>
                </c:pt>
                <c:pt idx="2701">
                  <c:v>0.54231991578416316</c:v>
                </c:pt>
                <c:pt idx="2702">
                  <c:v>0.35396831402833528</c:v>
                </c:pt>
                <c:pt idx="2703">
                  <c:v>0.15987515686659284</c:v>
                </c:pt>
                <c:pt idx="2704">
                  <c:v>0.39098228564009396</c:v>
                </c:pt>
                <c:pt idx="2705">
                  <c:v>9.9555899187088057E-2</c:v>
                </c:pt>
                <c:pt idx="2706">
                  <c:v>1.3631899994806056</c:v>
                </c:pt>
                <c:pt idx="2707">
                  <c:v>0.24212424241359415</c:v>
                </c:pt>
                <c:pt idx="2708">
                  <c:v>0.6470812690940293</c:v>
                </c:pt>
                <c:pt idx="2709">
                  <c:v>0.37401940329452038</c:v>
                </c:pt>
                <c:pt idx="2710">
                  <c:v>1.441966150421927</c:v>
                </c:pt>
                <c:pt idx="2711">
                  <c:v>0.16908995101142268</c:v>
                </c:pt>
                <c:pt idx="2712">
                  <c:v>0.45369563026524956</c:v>
                </c:pt>
                <c:pt idx="2713">
                  <c:v>0.6703901055775332</c:v>
                </c:pt>
                <c:pt idx="2714">
                  <c:v>0.68896442925639312</c:v>
                </c:pt>
                <c:pt idx="2715">
                  <c:v>0.5044986059615495</c:v>
                </c:pt>
                <c:pt idx="2716">
                  <c:v>0.22134263217832106</c:v>
                </c:pt>
                <c:pt idx="2717">
                  <c:v>7.1075035617158985E-2</c:v>
                </c:pt>
                <c:pt idx="2718">
                  <c:v>0.73417206005365421</c:v>
                </c:pt>
                <c:pt idx="2719">
                  <c:v>0.74108346327967567</c:v>
                </c:pt>
                <c:pt idx="2720">
                  <c:v>0.77622579184991036</c:v>
                </c:pt>
                <c:pt idx="2721">
                  <c:v>0.43605203582342694</c:v>
                </c:pt>
                <c:pt idx="2722">
                  <c:v>0.52620619766666077</c:v>
                </c:pt>
                <c:pt idx="2723">
                  <c:v>1.1354300550080101E-2</c:v>
                </c:pt>
                <c:pt idx="2724">
                  <c:v>1.2714499265552588</c:v>
                </c:pt>
                <c:pt idx="2725">
                  <c:v>0.73481328922060163</c:v>
                </c:pt>
                <c:pt idx="2726">
                  <c:v>0.71095892443834408</c:v>
                </c:pt>
                <c:pt idx="2727">
                  <c:v>0.4597947561395429</c:v>
                </c:pt>
                <c:pt idx="2728">
                  <c:v>4.0232936452101846</c:v>
                </c:pt>
                <c:pt idx="2729">
                  <c:v>1.1294717468919204</c:v>
                </c:pt>
                <c:pt idx="2730">
                  <c:v>0</c:v>
                </c:pt>
                <c:pt idx="2731">
                  <c:v>1.8304889715869927E-4</c:v>
                </c:pt>
                <c:pt idx="2732">
                  <c:v>0</c:v>
                </c:pt>
                <c:pt idx="2733">
                  <c:v>0.72686545346143594</c:v>
                </c:pt>
                <c:pt idx="2734">
                  <c:v>0.48038730711868055</c:v>
                </c:pt>
                <c:pt idx="2735">
                  <c:v>0.52271409772527955</c:v>
                </c:pt>
                <c:pt idx="2736">
                  <c:v>0.68787695155550699</c:v>
                </c:pt>
                <c:pt idx="2737">
                  <c:v>0.37630423513228251</c:v>
                </c:pt>
                <c:pt idx="2738">
                  <c:v>2.5793414225326997E-2</c:v>
                </c:pt>
                <c:pt idx="2739">
                  <c:v>0.70490546068492344</c:v>
                </c:pt>
                <c:pt idx="2740">
                  <c:v>0.43165682445971532</c:v>
                </c:pt>
                <c:pt idx="2741">
                  <c:v>0.60820388497596078</c:v>
                </c:pt>
                <c:pt idx="2742">
                  <c:v>0.67283548453722064</c:v>
                </c:pt>
                <c:pt idx="2743">
                  <c:v>0.37401940329452038</c:v>
                </c:pt>
                <c:pt idx="2744">
                  <c:v>0.71733863581075685</c:v>
                </c:pt>
                <c:pt idx="2745">
                  <c:v>0.53154356740917263</c:v>
                </c:pt>
                <c:pt idx="2746">
                  <c:v>0.59421340064738837</c:v>
                </c:pt>
                <c:pt idx="2747">
                  <c:v>6.0171599392256539E-2</c:v>
                </c:pt>
                <c:pt idx="2748">
                  <c:v>4.9296161209123016E-2</c:v>
                </c:pt>
                <c:pt idx="2749">
                  <c:v>0.57008412005534592</c:v>
                </c:pt>
                <c:pt idx="2750">
                  <c:v>0.37401940329452038</c:v>
                </c:pt>
                <c:pt idx="2751">
                  <c:v>0.39802133174324467</c:v>
                </c:pt>
                <c:pt idx="2752">
                  <c:v>0.37401940329452016</c:v>
                </c:pt>
                <c:pt idx="2753">
                  <c:v>0.25968701306917413</c:v>
                </c:pt>
                <c:pt idx="2754">
                  <c:v>0.61751802010316714</c:v>
                </c:pt>
                <c:pt idx="2755">
                  <c:v>0.57018549785217076</c:v>
                </c:pt>
                <c:pt idx="2756">
                  <c:v>0.73303010754945319</c:v>
                </c:pt>
                <c:pt idx="2757">
                  <c:v>0.76793343902414524</c:v>
                </c:pt>
                <c:pt idx="2758">
                  <c:v>0.36432648509228954</c:v>
                </c:pt>
                <c:pt idx="2759">
                  <c:v>0.63054945567698539</c:v>
                </c:pt>
                <c:pt idx="2760">
                  <c:v>0.69244692587712453</c:v>
                </c:pt>
                <c:pt idx="2761">
                  <c:v>0.33788368383075867</c:v>
                </c:pt>
                <c:pt idx="2762">
                  <c:v>1.3586441398468208</c:v>
                </c:pt>
                <c:pt idx="2763">
                  <c:v>0.37401940329452038</c:v>
                </c:pt>
                <c:pt idx="2764">
                  <c:v>0.37401940329452038</c:v>
                </c:pt>
                <c:pt idx="2765">
                  <c:v>0.86803714691949274</c:v>
                </c:pt>
                <c:pt idx="2766">
                  <c:v>0.73069921493536949</c:v>
                </c:pt>
                <c:pt idx="2767">
                  <c:v>0.63462702020275807</c:v>
                </c:pt>
                <c:pt idx="2768">
                  <c:v>0.37401940329452038</c:v>
                </c:pt>
                <c:pt idx="2769">
                  <c:v>1.3915727463201686</c:v>
                </c:pt>
                <c:pt idx="2770">
                  <c:v>0.49105194253315554</c:v>
                </c:pt>
                <c:pt idx="2771">
                  <c:v>0</c:v>
                </c:pt>
                <c:pt idx="2772">
                  <c:v>0.72688233292980864</c:v>
                </c:pt>
                <c:pt idx="2773">
                  <c:v>0.32462730220059249</c:v>
                </c:pt>
                <c:pt idx="2774">
                  <c:v>0.1946295762779629</c:v>
                </c:pt>
                <c:pt idx="2775">
                  <c:v>8.9489710898408639E-2</c:v>
                </c:pt>
                <c:pt idx="2776">
                  <c:v>0.36711443108379244</c:v>
                </c:pt>
                <c:pt idx="2777">
                  <c:v>0.73546958684606223</c:v>
                </c:pt>
                <c:pt idx="2778">
                  <c:v>0.42778336405475575</c:v>
                </c:pt>
                <c:pt idx="2779">
                  <c:v>6.2241963935714677E-2</c:v>
                </c:pt>
                <c:pt idx="2780">
                  <c:v>0.32613007732860311</c:v>
                </c:pt>
                <c:pt idx="2781">
                  <c:v>0.37085728332749263</c:v>
                </c:pt>
                <c:pt idx="2782">
                  <c:v>0.41208264322072291</c:v>
                </c:pt>
                <c:pt idx="2783">
                  <c:v>0.19616126281816967</c:v>
                </c:pt>
                <c:pt idx="2784">
                  <c:v>0.47720734312531038</c:v>
                </c:pt>
                <c:pt idx="2785">
                  <c:v>1.1966312649052468</c:v>
                </c:pt>
                <c:pt idx="2786">
                  <c:v>0.16415781529825185</c:v>
                </c:pt>
                <c:pt idx="2787">
                  <c:v>0.77371780757393149</c:v>
                </c:pt>
                <c:pt idx="2788">
                  <c:v>0.6609645658223291</c:v>
                </c:pt>
                <c:pt idx="2789">
                  <c:v>0.2539684678523646</c:v>
                </c:pt>
                <c:pt idx="2790">
                  <c:v>7.4735924667973339E-2</c:v>
                </c:pt>
                <c:pt idx="2791">
                  <c:v>0.55285063466532336</c:v>
                </c:pt>
                <c:pt idx="2792">
                  <c:v>0.64361728049739142</c:v>
                </c:pt>
                <c:pt idx="2793">
                  <c:v>0.338919205212526</c:v>
                </c:pt>
                <c:pt idx="2794">
                  <c:v>0.65162730758199494</c:v>
                </c:pt>
                <c:pt idx="2795">
                  <c:v>0.35165451483649879</c:v>
                </c:pt>
                <c:pt idx="2796">
                  <c:v>0.32451321091026758</c:v>
                </c:pt>
                <c:pt idx="2797">
                  <c:v>0.37401940329452038</c:v>
                </c:pt>
                <c:pt idx="2798">
                  <c:v>0.31964223325411745</c:v>
                </c:pt>
                <c:pt idx="2799">
                  <c:v>0.37401940329452038</c:v>
                </c:pt>
                <c:pt idx="2800">
                  <c:v>0.40782510520698384</c:v>
                </c:pt>
                <c:pt idx="2801">
                  <c:v>0.37401940329452038</c:v>
                </c:pt>
                <c:pt idx="2802">
                  <c:v>0.47090640695670744</c:v>
                </c:pt>
                <c:pt idx="2803">
                  <c:v>0.37648932206655467</c:v>
                </c:pt>
                <c:pt idx="2804">
                  <c:v>1.5013764526108233</c:v>
                </c:pt>
                <c:pt idx="2805">
                  <c:v>0</c:v>
                </c:pt>
                <c:pt idx="2806">
                  <c:v>4.433984918387613E-2</c:v>
                </c:pt>
                <c:pt idx="2807">
                  <c:v>0.91206436977157279</c:v>
                </c:pt>
                <c:pt idx="2808">
                  <c:v>1.1371202277900627</c:v>
                </c:pt>
                <c:pt idx="2809">
                  <c:v>0.1392547228925603</c:v>
                </c:pt>
                <c:pt idx="2810">
                  <c:v>0.37401940329452038</c:v>
                </c:pt>
                <c:pt idx="2811">
                  <c:v>0.46966523319976922</c:v>
                </c:pt>
                <c:pt idx="2812">
                  <c:v>0.38902964560251335</c:v>
                </c:pt>
                <c:pt idx="2813">
                  <c:v>7.0869789118652632E-2</c:v>
                </c:pt>
                <c:pt idx="2814">
                  <c:v>0.69377576644705319</c:v>
                </c:pt>
                <c:pt idx="2815">
                  <c:v>0.5282902036918562</c:v>
                </c:pt>
                <c:pt idx="2816">
                  <c:v>0.40130597562205306</c:v>
                </c:pt>
                <c:pt idx="2817">
                  <c:v>0.88002861624366646</c:v>
                </c:pt>
                <c:pt idx="2818">
                  <c:v>0.17440136615431512</c:v>
                </c:pt>
                <c:pt idx="2819">
                  <c:v>0.57954823077211848</c:v>
                </c:pt>
                <c:pt idx="2820">
                  <c:v>0.14229594633767423</c:v>
                </c:pt>
                <c:pt idx="2821">
                  <c:v>0</c:v>
                </c:pt>
                <c:pt idx="2822">
                  <c:v>0.17741487206756418</c:v>
                </c:pt>
                <c:pt idx="2823">
                  <c:v>0.37227474607562139</c:v>
                </c:pt>
                <c:pt idx="2824">
                  <c:v>0.45267722203437571</c:v>
                </c:pt>
                <c:pt idx="2825">
                  <c:v>0.24077115222569176</c:v>
                </c:pt>
                <c:pt idx="2826">
                  <c:v>0.83412215798286549</c:v>
                </c:pt>
                <c:pt idx="2827">
                  <c:v>1.3305307252179632</c:v>
                </c:pt>
                <c:pt idx="2828">
                  <c:v>0.76203276881398685</c:v>
                </c:pt>
                <c:pt idx="2829">
                  <c:v>0.40097840351613817</c:v>
                </c:pt>
                <c:pt idx="2830">
                  <c:v>0.48232021271333192</c:v>
                </c:pt>
                <c:pt idx="2831">
                  <c:v>0.71942693559098436</c:v>
                </c:pt>
                <c:pt idx="2832">
                  <c:v>1.1113954218744096E-2</c:v>
                </c:pt>
                <c:pt idx="2833">
                  <c:v>0.10864302856436371</c:v>
                </c:pt>
                <c:pt idx="2834">
                  <c:v>0.28919905302871129</c:v>
                </c:pt>
                <c:pt idx="2835">
                  <c:v>0.70022911719023728</c:v>
                </c:pt>
                <c:pt idx="2836">
                  <c:v>0.82563166752049499</c:v>
                </c:pt>
                <c:pt idx="2837">
                  <c:v>0.70031888758783434</c:v>
                </c:pt>
                <c:pt idx="2838">
                  <c:v>0.20445200455022716</c:v>
                </c:pt>
                <c:pt idx="2839">
                  <c:v>0.13528693693321187</c:v>
                </c:pt>
                <c:pt idx="2840">
                  <c:v>0.32248152611223885</c:v>
                </c:pt>
                <c:pt idx="2841">
                  <c:v>0.31403524465481047</c:v>
                </c:pt>
                <c:pt idx="2842">
                  <c:v>0.37401940329452038</c:v>
                </c:pt>
                <c:pt idx="2843">
                  <c:v>0.73635583947517036</c:v>
                </c:pt>
                <c:pt idx="2844">
                  <c:v>0.37401940329452038</c:v>
                </c:pt>
                <c:pt idx="2845">
                  <c:v>0.22903818142421475</c:v>
                </c:pt>
                <c:pt idx="2846">
                  <c:v>1.5839443733866445</c:v>
                </c:pt>
                <c:pt idx="2847">
                  <c:v>0.14500414975722076</c:v>
                </c:pt>
                <c:pt idx="2848">
                  <c:v>0.82961741559829993</c:v>
                </c:pt>
                <c:pt idx="2849">
                  <c:v>2.3412594416370728E-2</c:v>
                </c:pt>
                <c:pt idx="2850">
                  <c:v>2.5658858004149434</c:v>
                </c:pt>
                <c:pt idx="2851">
                  <c:v>1.0620369963182927</c:v>
                </c:pt>
                <c:pt idx="2852">
                  <c:v>0.95679546634270229</c:v>
                </c:pt>
                <c:pt idx="2853">
                  <c:v>0.6869620573317704</c:v>
                </c:pt>
                <c:pt idx="2854">
                  <c:v>0.37401940329452038</c:v>
                </c:pt>
                <c:pt idx="2855">
                  <c:v>0.71080849515355216</c:v>
                </c:pt>
                <c:pt idx="2856">
                  <c:v>0.92151682385089029</c:v>
                </c:pt>
                <c:pt idx="2857">
                  <c:v>0.37401940329452038</c:v>
                </c:pt>
                <c:pt idx="2858">
                  <c:v>0.68600817383061241</c:v>
                </c:pt>
                <c:pt idx="2859">
                  <c:v>0.37401940329452016</c:v>
                </c:pt>
                <c:pt idx="2860">
                  <c:v>0.73743923368578979</c:v>
                </c:pt>
                <c:pt idx="2861">
                  <c:v>0.60916595433368237</c:v>
                </c:pt>
                <c:pt idx="2862">
                  <c:v>0.4005595048040187</c:v>
                </c:pt>
                <c:pt idx="2863">
                  <c:v>0.86688687941507425</c:v>
                </c:pt>
                <c:pt idx="2864">
                  <c:v>0.86688687941507425</c:v>
                </c:pt>
                <c:pt idx="2865">
                  <c:v>0.3261266187251608</c:v>
                </c:pt>
                <c:pt idx="2866">
                  <c:v>0.68476730798107477</c:v>
                </c:pt>
                <c:pt idx="2867">
                  <c:v>0.36058910417525031</c:v>
                </c:pt>
                <c:pt idx="2868">
                  <c:v>6.1241903121934824E-2</c:v>
                </c:pt>
                <c:pt idx="2869">
                  <c:v>0.73635583947517036</c:v>
                </c:pt>
                <c:pt idx="2870">
                  <c:v>0.33208485708706564</c:v>
                </c:pt>
                <c:pt idx="2871">
                  <c:v>0.37401940329452038</c:v>
                </c:pt>
                <c:pt idx="2872">
                  <c:v>0.11004621686765999</c:v>
                </c:pt>
                <c:pt idx="2873">
                  <c:v>0.41226774805099364</c:v>
                </c:pt>
                <c:pt idx="2874">
                  <c:v>0.26348577924117961</c:v>
                </c:pt>
                <c:pt idx="2875">
                  <c:v>0.51549645083547069</c:v>
                </c:pt>
                <c:pt idx="2876">
                  <c:v>0.16419175593821719</c:v>
                </c:pt>
                <c:pt idx="2877">
                  <c:v>0.37401940329452038</c:v>
                </c:pt>
                <c:pt idx="2878">
                  <c:v>0.32921849667219599</c:v>
                </c:pt>
                <c:pt idx="2879">
                  <c:v>0.88040681209384231</c:v>
                </c:pt>
                <c:pt idx="2880">
                  <c:v>0.42987011491715899</c:v>
                </c:pt>
                <c:pt idx="2881">
                  <c:v>0</c:v>
                </c:pt>
                <c:pt idx="2882">
                  <c:v>0.43853576960509932</c:v>
                </c:pt>
                <c:pt idx="2883">
                  <c:v>1.2959202025331429</c:v>
                </c:pt>
                <c:pt idx="2884">
                  <c:v>0.6465402274821489</c:v>
                </c:pt>
                <c:pt idx="2885">
                  <c:v>0.45325855153470906</c:v>
                </c:pt>
                <c:pt idx="2886">
                  <c:v>0.37401940329452038</c:v>
                </c:pt>
                <c:pt idx="2887">
                  <c:v>0.72236905182103694</c:v>
                </c:pt>
                <c:pt idx="2888">
                  <c:v>0.57198665443902708</c:v>
                </c:pt>
                <c:pt idx="2889">
                  <c:v>0.70029647564572695</c:v>
                </c:pt>
                <c:pt idx="2890">
                  <c:v>0.70029647564572695</c:v>
                </c:pt>
                <c:pt idx="2891">
                  <c:v>0.37401940329452038</c:v>
                </c:pt>
                <c:pt idx="2892">
                  <c:v>0.37401940329452038</c:v>
                </c:pt>
                <c:pt idx="2893">
                  <c:v>0.37401940329452016</c:v>
                </c:pt>
                <c:pt idx="2894">
                  <c:v>6.7471139102570368E-2</c:v>
                </c:pt>
                <c:pt idx="2895">
                  <c:v>0.54920829682923455</c:v>
                </c:pt>
                <c:pt idx="2896">
                  <c:v>0.80516221130937804</c:v>
                </c:pt>
                <c:pt idx="2897">
                  <c:v>0.37401940329452038</c:v>
                </c:pt>
                <c:pt idx="2898">
                  <c:v>0.37401940329452038</c:v>
                </c:pt>
                <c:pt idx="2899">
                  <c:v>0.63979835416611164</c:v>
                </c:pt>
                <c:pt idx="2900">
                  <c:v>0.73909510071671269</c:v>
                </c:pt>
                <c:pt idx="2901">
                  <c:v>0.37401940329452038</c:v>
                </c:pt>
                <c:pt idx="2902">
                  <c:v>0.37401940329452038</c:v>
                </c:pt>
                <c:pt idx="2903">
                  <c:v>0.37401940329452038</c:v>
                </c:pt>
                <c:pt idx="2904">
                  <c:v>0.67300238797316492</c:v>
                </c:pt>
                <c:pt idx="2905">
                  <c:v>0.24766286879950769</c:v>
                </c:pt>
                <c:pt idx="2906">
                  <c:v>0.91936808378492474</c:v>
                </c:pt>
                <c:pt idx="2907">
                  <c:v>0.64894136747616127</c:v>
                </c:pt>
                <c:pt idx="2908">
                  <c:v>0.73559728753117126</c:v>
                </c:pt>
                <c:pt idx="2909">
                  <c:v>0.37401940329452038</c:v>
                </c:pt>
                <c:pt idx="2910">
                  <c:v>0.37401940329452038</c:v>
                </c:pt>
                <c:pt idx="2911">
                  <c:v>1.0910524692246437</c:v>
                </c:pt>
                <c:pt idx="2912">
                  <c:v>0.72416853591343355</c:v>
                </c:pt>
                <c:pt idx="2913">
                  <c:v>0.71592960317961452</c:v>
                </c:pt>
                <c:pt idx="2914">
                  <c:v>0.73635583947517036</c:v>
                </c:pt>
                <c:pt idx="2915">
                  <c:v>0.72331782495274932</c:v>
                </c:pt>
                <c:pt idx="2916">
                  <c:v>0.70445880481754708</c:v>
                </c:pt>
                <c:pt idx="2917">
                  <c:v>0.39450601084020503</c:v>
                </c:pt>
                <c:pt idx="2918">
                  <c:v>0.73339078788560075</c:v>
                </c:pt>
                <c:pt idx="2919">
                  <c:v>0.72331782495274932</c:v>
                </c:pt>
                <c:pt idx="2920">
                  <c:v>0.42643000753638782</c:v>
                </c:pt>
                <c:pt idx="2921">
                  <c:v>0.70022911719023728</c:v>
                </c:pt>
                <c:pt idx="2922">
                  <c:v>0.70445880481754708</c:v>
                </c:pt>
                <c:pt idx="2923">
                  <c:v>0.37401940329452016</c:v>
                </c:pt>
                <c:pt idx="2924">
                  <c:v>0.86603130690914043</c:v>
                </c:pt>
                <c:pt idx="2925">
                  <c:v>0.8519046478234702</c:v>
                </c:pt>
                <c:pt idx="2926">
                  <c:v>0.9262673240032655</c:v>
                </c:pt>
                <c:pt idx="2927">
                  <c:v>0.6465402274821489</c:v>
                </c:pt>
                <c:pt idx="2928">
                  <c:v>0</c:v>
                </c:pt>
                <c:pt idx="2929">
                  <c:v>1.5804283964374197</c:v>
                </c:pt>
                <c:pt idx="2930">
                  <c:v>0.30599851514066045</c:v>
                </c:pt>
                <c:pt idx="2931">
                  <c:v>0.8740848460352193</c:v>
                </c:pt>
                <c:pt idx="2932">
                  <c:v>0.50231289973069859</c:v>
                </c:pt>
                <c:pt idx="2933">
                  <c:v>0.37401940329452038</c:v>
                </c:pt>
                <c:pt idx="2934">
                  <c:v>1.1171010087974758</c:v>
                </c:pt>
                <c:pt idx="2935">
                  <c:v>3.4295976957161016E-2</c:v>
                </c:pt>
                <c:pt idx="2936">
                  <c:v>0.33203383792000291</c:v>
                </c:pt>
                <c:pt idx="2937">
                  <c:v>0.48283548972604506</c:v>
                </c:pt>
                <c:pt idx="2938">
                  <c:v>0.12843213435172746</c:v>
                </c:pt>
                <c:pt idx="2939">
                  <c:v>0.36298361067065388</c:v>
                </c:pt>
                <c:pt idx="2940">
                  <c:v>0.49303270354765355</c:v>
                </c:pt>
                <c:pt idx="2941">
                  <c:v>0.91245914822719787</c:v>
                </c:pt>
                <c:pt idx="2942">
                  <c:v>0.25700036346906541</c:v>
                </c:pt>
                <c:pt idx="2943">
                  <c:v>0.28523572848074924</c:v>
                </c:pt>
                <c:pt idx="2944">
                  <c:v>0.86545905773664755</c:v>
                </c:pt>
                <c:pt idx="2945">
                  <c:v>0.56273112925848612</c:v>
                </c:pt>
                <c:pt idx="2946">
                  <c:v>0.12396834969975574</c:v>
                </c:pt>
                <c:pt idx="2947">
                  <c:v>2.1420845096412706</c:v>
                </c:pt>
                <c:pt idx="2948">
                  <c:v>0.18544272589803043</c:v>
                </c:pt>
                <c:pt idx="2949">
                  <c:v>1.2111324099479679</c:v>
                </c:pt>
                <c:pt idx="2950">
                  <c:v>9.873925165291822E-2</c:v>
                </c:pt>
                <c:pt idx="2951">
                  <c:v>0.37401940329452038</c:v>
                </c:pt>
                <c:pt idx="2952">
                  <c:v>1.2623360661183232</c:v>
                </c:pt>
                <c:pt idx="2953">
                  <c:v>0.72280475191218563</c:v>
                </c:pt>
                <c:pt idx="2954">
                  <c:v>0.97319424901555751</c:v>
                </c:pt>
                <c:pt idx="2955">
                  <c:v>0.77600306729029533</c:v>
                </c:pt>
                <c:pt idx="2956">
                  <c:v>0.7345350006867658</c:v>
                </c:pt>
                <c:pt idx="2957">
                  <c:v>0.20090978707806226</c:v>
                </c:pt>
                <c:pt idx="2958">
                  <c:v>0.98141754905899614</c:v>
                </c:pt>
                <c:pt idx="2959">
                  <c:v>0.7253751163229315</c:v>
                </c:pt>
                <c:pt idx="2960">
                  <c:v>1.0414092623397826</c:v>
                </c:pt>
                <c:pt idx="2961">
                  <c:v>0.37401940329452038</c:v>
                </c:pt>
                <c:pt idx="2962">
                  <c:v>0.49351827094680839</c:v>
                </c:pt>
                <c:pt idx="2963">
                  <c:v>0.35431027453129305</c:v>
                </c:pt>
                <c:pt idx="2964">
                  <c:v>0.82563166752049599</c:v>
                </c:pt>
                <c:pt idx="2965">
                  <c:v>1.437990850458174</c:v>
                </c:pt>
                <c:pt idx="2966">
                  <c:v>0.15654531492961726</c:v>
                </c:pt>
                <c:pt idx="2967">
                  <c:v>0.45505071251224039</c:v>
                </c:pt>
                <c:pt idx="2968">
                  <c:v>0.42138633415599064</c:v>
                </c:pt>
                <c:pt idx="2969">
                  <c:v>0.2711064170506462</c:v>
                </c:pt>
                <c:pt idx="2970">
                  <c:v>0.63402838492360347</c:v>
                </c:pt>
                <c:pt idx="2971">
                  <c:v>0.73830126157396436</c:v>
                </c:pt>
                <c:pt idx="2972">
                  <c:v>0.70787271106674721</c:v>
                </c:pt>
                <c:pt idx="2973">
                  <c:v>0.22487471180793656</c:v>
                </c:pt>
                <c:pt idx="2974">
                  <c:v>0.37401940329452016</c:v>
                </c:pt>
                <c:pt idx="2975">
                  <c:v>0.70434091412114586</c:v>
                </c:pt>
                <c:pt idx="2976">
                  <c:v>0.64564547363756064</c:v>
                </c:pt>
                <c:pt idx="2977">
                  <c:v>0.37401940329452038</c:v>
                </c:pt>
                <c:pt idx="2978">
                  <c:v>1.9397078488967114</c:v>
                </c:pt>
                <c:pt idx="2979">
                  <c:v>0.43857710995624632</c:v>
                </c:pt>
                <c:pt idx="2980">
                  <c:v>0.35931066921577698</c:v>
                </c:pt>
                <c:pt idx="2981">
                  <c:v>1.0547095106342803</c:v>
                </c:pt>
                <c:pt idx="2982">
                  <c:v>0.43471257440120115</c:v>
                </c:pt>
                <c:pt idx="2983">
                  <c:v>1.5872710924050303E-2</c:v>
                </c:pt>
                <c:pt idx="2984">
                  <c:v>4.7285716085803356E-2</c:v>
                </c:pt>
                <c:pt idx="2985">
                  <c:v>0.6465402274821489</c:v>
                </c:pt>
                <c:pt idx="2986">
                  <c:v>0.37146186343818416</c:v>
                </c:pt>
                <c:pt idx="2987">
                  <c:v>0.43066472089575847</c:v>
                </c:pt>
                <c:pt idx="2988">
                  <c:v>1.0979638961656333</c:v>
                </c:pt>
                <c:pt idx="2989">
                  <c:v>0.38004747128282806</c:v>
                </c:pt>
                <c:pt idx="2990">
                  <c:v>0.40367235001629859</c:v>
                </c:pt>
                <c:pt idx="2991">
                  <c:v>0.41929711179847617</c:v>
                </c:pt>
                <c:pt idx="2992">
                  <c:v>6.0035060489088556E-2</c:v>
                </c:pt>
                <c:pt idx="2993">
                  <c:v>0.37401940329452038</c:v>
                </c:pt>
                <c:pt idx="2994">
                  <c:v>0.70052271645614816</c:v>
                </c:pt>
                <c:pt idx="2995">
                  <c:v>0.33608478028384303</c:v>
                </c:pt>
                <c:pt idx="2996">
                  <c:v>0.14178190842922797</c:v>
                </c:pt>
                <c:pt idx="2997">
                  <c:v>0.21753009510868443</c:v>
                </c:pt>
                <c:pt idx="2998">
                  <c:v>9.8824229169825667E-2</c:v>
                </c:pt>
                <c:pt idx="2999">
                  <c:v>0.734535631774622</c:v>
                </c:pt>
                <c:pt idx="3000">
                  <c:v>0.53621086673847573</c:v>
                </c:pt>
                <c:pt idx="3001">
                  <c:v>0.87270512424782465</c:v>
                </c:pt>
                <c:pt idx="3002">
                  <c:v>0.72166648758559326</c:v>
                </c:pt>
                <c:pt idx="3003">
                  <c:v>1.0254612577030704</c:v>
                </c:pt>
                <c:pt idx="3004">
                  <c:v>0.75512630746864651</c:v>
                </c:pt>
                <c:pt idx="3005">
                  <c:v>0.69678648275724764</c:v>
                </c:pt>
                <c:pt idx="3006">
                  <c:v>0.73453571063756062</c:v>
                </c:pt>
                <c:pt idx="3007">
                  <c:v>1.0968339292166294</c:v>
                </c:pt>
                <c:pt idx="3008">
                  <c:v>1.0073063062956269</c:v>
                </c:pt>
                <c:pt idx="3009">
                  <c:v>3.0587313669032379</c:v>
                </c:pt>
                <c:pt idx="3010">
                  <c:v>2.3950514976257833</c:v>
                </c:pt>
                <c:pt idx="3011">
                  <c:v>0.19517407622642372</c:v>
                </c:pt>
                <c:pt idx="3012">
                  <c:v>7.8338501470233024E-2</c:v>
                </c:pt>
                <c:pt idx="3013">
                  <c:v>0.37115758104117219</c:v>
                </c:pt>
                <c:pt idx="3014">
                  <c:v>0.82387291772409621</c:v>
                </c:pt>
                <c:pt idx="3015">
                  <c:v>3.0128749303111792E-2</c:v>
                </c:pt>
                <c:pt idx="3016">
                  <c:v>0.68502431037449985</c:v>
                </c:pt>
                <c:pt idx="3017">
                  <c:v>0.63788986482438714</c:v>
                </c:pt>
                <c:pt idx="3018">
                  <c:v>0.44785214895025027</c:v>
                </c:pt>
                <c:pt idx="3019">
                  <c:v>0.37401940329452016</c:v>
                </c:pt>
                <c:pt idx="3020">
                  <c:v>9.8371875773099055E-3</c:v>
                </c:pt>
                <c:pt idx="3021">
                  <c:v>0.13037895442068734</c:v>
                </c:pt>
                <c:pt idx="3022">
                  <c:v>1.2262503272876661</c:v>
                </c:pt>
                <c:pt idx="3023">
                  <c:v>0.65760481335705545</c:v>
                </c:pt>
                <c:pt idx="3024">
                  <c:v>1.0689550546961568</c:v>
                </c:pt>
                <c:pt idx="3025">
                  <c:v>0.49839057427480415</c:v>
                </c:pt>
                <c:pt idx="3026">
                  <c:v>0.11596252334807883</c:v>
                </c:pt>
                <c:pt idx="3027">
                  <c:v>0.66106119106658934</c:v>
                </c:pt>
                <c:pt idx="3028">
                  <c:v>0.85356898693336536</c:v>
                </c:pt>
                <c:pt idx="3029">
                  <c:v>4.9379770393120588E-2</c:v>
                </c:pt>
                <c:pt idx="3030">
                  <c:v>0.63743278107297252</c:v>
                </c:pt>
                <c:pt idx="3031">
                  <c:v>0</c:v>
                </c:pt>
                <c:pt idx="3032">
                  <c:v>0.37401940329452038</c:v>
                </c:pt>
                <c:pt idx="3033">
                  <c:v>0.72468635041843799</c:v>
                </c:pt>
                <c:pt idx="3034">
                  <c:v>0.16823791215586134</c:v>
                </c:pt>
                <c:pt idx="3035">
                  <c:v>0.94687431538824074</c:v>
                </c:pt>
                <c:pt idx="3036">
                  <c:v>0.33495078193928346</c:v>
                </c:pt>
                <c:pt idx="3037">
                  <c:v>0.30570313842044072</c:v>
                </c:pt>
                <c:pt idx="3038">
                  <c:v>0.10318439752687576</c:v>
                </c:pt>
                <c:pt idx="3039">
                  <c:v>0.95587927853336618</c:v>
                </c:pt>
                <c:pt idx="3040">
                  <c:v>0.89164112705540144</c:v>
                </c:pt>
                <c:pt idx="3041">
                  <c:v>0.74486025561434011</c:v>
                </c:pt>
                <c:pt idx="3042">
                  <c:v>0.14871491494581388</c:v>
                </c:pt>
                <c:pt idx="3043">
                  <c:v>0.29811085310355984</c:v>
                </c:pt>
                <c:pt idx="3044">
                  <c:v>0.21861291753490059</c:v>
                </c:pt>
                <c:pt idx="3045">
                  <c:v>0.47416836659709077</c:v>
                </c:pt>
                <c:pt idx="3046">
                  <c:v>0.24337354345364995</c:v>
                </c:pt>
                <c:pt idx="3047">
                  <c:v>0.37401940329452016</c:v>
                </c:pt>
                <c:pt idx="3048">
                  <c:v>0.26082745366001037</c:v>
                </c:pt>
                <c:pt idx="3049">
                  <c:v>0.14279662582935271</c:v>
                </c:pt>
                <c:pt idx="3050">
                  <c:v>0.36804967644674824</c:v>
                </c:pt>
                <c:pt idx="3051">
                  <c:v>0.73576248916819265</c:v>
                </c:pt>
                <c:pt idx="3052">
                  <c:v>0.6721864609419157</c:v>
                </c:pt>
                <c:pt idx="3053">
                  <c:v>0.37401940329452038</c:v>
                </c:pt>
                <c:pt idx="3054">
                  <c:v>0.24218109637175683</c:v>
                </c:pt>
                <c:pt idx="3055">
                  <c:v>0.42360742193164819</c:v>
                </c:pt>
                <c:pt idx="3056">
                  <c:v>0.12175805320893465</c:v>
                </c:pt>
                <c:pt idx="3057">
                  <c:v>0.7569158456617</c:v>
                </c:pt>
                <c:pt idx="3058">
                  <c:v>0.37401940329452038</c:v>
                </c:pt>
                <c:pt idx="3059">
                  <c:v>0.52663893951702845</c:v>
                </c:pt>
                <c:pt idx="3060">
                  <c:v>0.66391079681632104</c:v>
                </c:pt>
                <c:pt idx="3061">
                  <c:v>0.37401940329452038</c:v>
                </c:pt>
                <c:pt idx="3062">
                  <c:v>0.70912614637657267</c:v>
                </c:pt>
                <c:pt idx="3063">
                  <c:v>1.0258432952814234</c:v>
                </c:pt>
                <c:pt idx="3064">
                  <c:v>4.1606818871855904E-2</c:v>
                </c:pt>
                <c:pt idx="3065">
                  <c:v>0.49775465042526579</c:v>
                </c:pt>
                <c:pt idx="3066">
                  <c:v>0.67948634410863118</c:v>
                </c:pt>
                <c:pt idx="3067">
                  <c:v>0.4161221351506118</c:v>
                </c:pt>
                <c:pt idx="3068">
                  <c:v>0.37615334506229509</c:v>
                </c:pt>
                <c:pt idx="3069">
                  <c:v>1.295964341329095E-2</c:v>
                </c:pt>
                <c:pt idx="3070">
                  <c:v>0.74097085936783447</c:v>
                </c:pt>
                <c:pt idx="3071">
                  <c:v>0.38664995662274804</c:v>
                </c:pt>
                <c:pt idx="3072">
                  <c:v>0.37401940329452038</c:v>
                </c:pt>
                <c:pt idx="3073">
                  <c:v>1.3970407414053188</c:v>
                </c:pt>
                <c:pt idx="3074">
                  <c:v>0.33909589652128758</c:v>
                </c:pt>
                <c:pt idx="3075">
                  <c:v>0.23468914846603223</c:v>
                </c:pt>
                <c:pt idx="3076">
                  <c:v>0.70185286381156453</c:v>
                </c:pt>
                <c:pt idx="3077">
                  <c:v>0.37902363643205456</c:v>
                </c:pt>
                <c:pt idx="3078">
                  <c:v>0.32251444364538484</c:v>
                </c:pt>
                <c:pt idx="3079">
                  <c:v>0.56261595543772835</c:v>
                </c:pt>
                <c:pt idx="3080">
                  <c:v>0.9360965795401045</c:v>
                </c:pt>
                <c:pt idx="3081">
                  <c:v>0.16456912606322036</c:v>
                </c:pt>
                <c:pt idx="3082">
                  <c:v>1.4311750466184303</c:v>
                </c:pt>
                <c:pt idx="3083">
                  <c:v>0.65165946513848316</c:v>
                </c:pt>
                <c:pt idx="3084">
                  <c:v>0.5685774664014025</c:v>
                </c:pt>
                <c:pt idx="3085">
                  <c:v>0.20696133805995739</c:v>
                </c:pt>
                <c:pt idx="3086">
                  <c:v>0.37401940329452038</c:v>
                </c:pt>
                <c:pt idx="3087">
                  <c:v>0.24504392598112332</c:v>
                </c:pt>
                <c:pt idx="3088">
                  <c:v>0.27636134355554426</c:v>
                </c:pt>
                <c:pt idx="3089">
                  <c:v>0.35696829049329715</c:v>
                </c:pt>
                <c:pt idx="3090">
                  <c:v>1.0354913980332854</c:v>
                </c:pt>
                <c:pt idx="3091">
                  <c:v>1.2612370413095637</c:v>
                </c:pt>
                <c:pt idx="3092">
                  <c:v>0.42431909273823798</c:v>
                </c:pt>
                <c:pt idx="3093">
                  <c:v>0.38407132981901609</c:v>
                </c:pt>
                <c:pt idx="3094">
                  <c:v>0.73635583947517036</c:v>
                </c:pt>
                <c:pt idx="3095">
                  <c:v>4.6958330336480184E-2</c:v>
                </c:pt>
                <c:pt idx="3096">
                  <c:v>4.8622913388201232E-2</c:v>
                </c:pt>
                <c:pt idx="3097">
                  <c:v>1.4108376724983807</c:v>
                </c:pt>
                <c:pt idx="3098">
                  <c:v>0.43271120176402528</c:v>
                </c:pt>
                <c:pt idx="3099">
                  <c:v>0.86223741256269992</c:v>
                </c:pt>
                <c:pt idx="3100">
                  <c:v>0.13051760565701523</c:v>
                </c:pt>
                <c:pt idx="3101">
                  <c:v>0.73453421136583619</c:v>
                </c:pt>
                <c:pt idx="3102">
                  <c:v>0.34929386605797708</c:v>
                </c:pt>
                <c:pt idx="3103">
                  <c:v>0.30483161801445746</c:v>
                </c:pt>
                <c:pt idx="3104">
                  <c:v>0.19639312067052456</c:v>
                </c:pt>
                <c:pt idx="3105">
                  <c:v>0.80123311946060061</c:v>
                </c:pt>
                <c:pt idx="3106">
                  <c:v>0.37401940329452038</c:v>
                </c:pt>
                <c:pt idx="3107">
                  <c:v>1.0703508450192649</c:v>
                </c:pt>
                <c:pt idx="3108">
                  <c:v>0.11053144108392576</c:v>
                </c:pt>
                <c:pt idx="3109">
                  <c:v>0.51291025388444977</c:v>
                </c:pt>
                <c:pt idx="3110">
                  <c:v>1.0190725668937379</c:v>
                </c:pt>
                <c:pt idx="3111">
                  <c:v>0.39477222366018871</c:v>
                </c:pt>
                <c:pt idx="3112">
                  <c:v>0.73635583947517036</c:v>
                </c:pt>
                <c:pt idx="3113">
                  <c:v>1.2437192975848477</c:v>
                </c:pt>
                <c:pt idx="3114">
                  <c:v>0.37401940329452038</c:v>
                </c:pt>
                <c:pt idx="3115">
                  <c:v>0.37401940329452016</c:v>
                </c:pt>
                <c:pt idx="3116">
                  <c:v>0.68426762389823503</c:v>
                </c:pt>
                <c:pt idx="3117">
                  <c:v>0.47245410151128242</c:v>
                </c:pt>
                <c:pt idx="3118">
                  <c:v>0.44266561031134022</c:v>
                </c:pt>
                <c:pt idx="3119">
                  <c:v>8.5219959231695088E-3</c:v>
                </c:pt>
                <c:pt idx="3120">
                  <c:v>0.23986962630157102</c:v>
                </c:pt>
                <c:pt idx="3121">
                  <c:v>0.37401940329452038</c:v>
                </c:pt>
                <c:pt idx="3122">
                  <c:v>0.47565811248669188</c:v>
                </c:pt>
                <c:pt idx="3123">
                  <c:v>0.8134391557862799</c:v>
                </c:pt>
                <c:pt idx="3124">
                  <c:v>0.26358039305364239</c:v>
                </c:pt>
                <c:pt idx="3125">
                  <c:v>1.0175529863011255</c:v>
                </c:pt>
                <c:pt idx="3126">
                  <c:v>0.60005512159745578</c:v>
                </c:pt>
                <c:pt idx="3127">
                  <c:v>0.16505393724701095</c:v>
                </c:pt>
                <c:pt idx="3128">
                  <c:v>1.2305528580320906</c:v>
                </c:pt>
                <c:pt idx="3129">
                  <c:v>0.2440223404123967</c:v>
                </c:pt>
                <c:pt idx="3130">
                  <c:v>0.34904279724484755</c:v>
                </c:pt>
                <c:pt idx="3131">
                  <c:v>2.4158581390834745E-2</c:v>
                </c:pt>
                <c:pt idx="3132">
                  <c:v>0.37401940329452038</c:v>
                </c:pt>
                <c:pt idx="3133">
                  <c:v>1.6198558061665205</c:v>
                </c:pt>
                <c:pt idx="3134">
                  <c:v>0.391237679046116</c:v>
                </c:pt>
                <c:pt idx="3135">
                  <c:v>0.39258810816848799</c:v>
                </c:pt>
                <c:pt idx="3136">
                  <c:v>0.15733145327056947</c:v>
                </c:pt>
                <c:pt idx="3137">
                  <c:v>0.37401940329452038</c:v>
                </c:pt>
                <c:pt idx="3138">
                  <c:v>0.68446660052823116</c:v>
                </c:pt>
                <c:pt idx="3139">
                  <c:v>0.90951259393512651</c:v>
                </c:pt>
                <c:pt idx="3140">
                  <c:v>0.58985608811017398</c:v>
                </c:pt>
                <c:pt idx="3141">
                  <c:v>0</c:v>
                </c:pt>
                <c:pt idx="3142">
                  <c:v>0.3629070618907333</c:v>
                </c:pt>
                <c:pt idx="3143">
                  <c:v>0.42957915121952656</c:v>
                </c:pt>
                <c:pt idx="3144">
                  <c:v>0.30446984068834348</c:v>
                </c:pt>
                <c:pt idx="3145">
                  <c:v>0.6730670057046495</c:v>
                </c:pt>
                <c:pt idx="3146">
                  <c:v>9.1249719107186461E-2</c:v>
                </c:pt>
                <c:pt idx="3147">
                  <c:v>0.80566141188846463</c:v>
                </c:pt>
                <c:pt idx="3148">
                  <c:v>0.69930150790335832</c:v>
                </c:pt>
                <c:pt idx="3149">
                  <c:v>0.50164100304272352</c:v>
                </c:pt>
                <c:pt idx="3150">
                  <c:v>0.72773338656471009</c:v>
                </c:pt>
                <c:pt idx="3151">
                  <c:v>0.73179912758294685</c:v>
                </c:pt>
                <c:pt idx="3152">
                  <c:v>0.73227224678532787</c:v>
                </c:pt>
                <c:pt idx="3153">
                  <c:v>0.37401940329452038</c:v>
                </c:pt>
                <c:pt idx="3154">
                  <c:v>0.67300238797316492</c:v>
                </c:pt>
                <c:pt idx="3155">
                  <c:v>0.37401940329452038</c:v>
                </c:pt>
                <c:pt idx="3156">
                  <c:v>0.45493683848568151</c:v>
                </c:pt>
                <c:pt idx="3157">
                  <c:v>0.45331496541191579</c:v>
                </c:pt>
                <c:pt idx="3158">
                  <c:v>0.11361160613602271</c:v>
                </c:pt>
                <c:pt idx="3159">
                  <c:v>1.3396292590258578</c:v>
                </c:pt>
                <c:pt idx="3160">
                  <c:v>0.15458324556533976</c:v>
                </c:pt>
                <c:pt idx="3161">
                  <c:v>7.8793445438212567E-2</c:v>
                </c:pt>
                <c:pt idx="3162">
                  <c:v>0.73635583947517036</c:v>
                </c:pt>
                <c:pt idx="3163">
                  <c:v>0.71494548110813294</c:v>
                </c:pt>
                <c:pt idx="3164">
                  <c:v>0.70206921923539656</c:v>
                </c:pt>
                <c:pt idx="3165">
                  <c:v>0.7681030314704711</c:v>
                </c:pt>
                <c:pt idx="3166">
                  <c:v>0.44764217828196762</c:v>
                </c:pt>
                <c:pt idx="3167">
                  <c:v>0.97023976279141755</c:v>
                </c:pt>
                <c:pt idx="3168">
                  <c:v>0.7657439412008803</c:v>
                </c:pt>
                <c:pt idx="3169">
                  <c:v>0.57321422507211195</c:v>
                </c:pt>
                <c:pt idx="3170">
                  <c:v>1.1150597451520929</c:v>
                </c:pt>
                <c:pt idx="3171">
                  <c:v>0.21751927156689924</c:v>
                </c:pt>
                <c:pt idx="3172">
                  <c:v>0.63340878564147429</c:v>
                </c:pt>
                <c:pt idx="3173">
                  <c:v>0.64679043993088137</c:v>
                </c:pt>
                <c:pt idx="3174">
                  <c:v>0.39553539035995416</c:v>
                </c:pt>
                <c:pt idx="3175">
                  <c:v>0.6374230042062905</c:v>
                </c:pt>
                <c:pt idx="3176">
                  <c:v>0.58701311117093047</c:v>
                </c:pt>
                <c:pt idx="3177">
                  <c:v>0.57457374471211453</c:v>
                </c:pt>
                <c:pt idx="3178">
                  <c:v>0.33914679197453873</c:v>
                </c:pt>
                <c:pt idx="3179">
                  <c:v>0.71848826456282533</c:v>
                </c:pt>
                <c:pt idx="3180">
                  <c:v>0.25513527836005523</c:v>
                </c:pt>
                <c:pt idx="3181">
                  <c:v>0.24815172040745673</c:v>
                </c:pt>
                <c:pt idx="3182">
                  <c:v>2.6024901905463169</c:v>
                </c:pt>
                <c:pt idx="3183">
                  <c:v>0.42640958452015415</c:v>
                </c:pt>
                <c:pt idx="3184">
                  <c:v>3.3464346267513885E-2</c:v>
                </c:pt>
                <c:pt idx="3185">
                  <c:v>1.0516058232027037</c:v>
                </c:pt>
                <c:pt idx="3186">
                  <c:v>0.37401940329452038</c:v>
                </c:pt>
                <c:pt idx="3187">
                  <c:v>0.27478243770998501</c:v>
                </c:pt>
                <c:pt idx="3188">
                  <c:v>1.4959400429396461</c:v>
                </c:pt>
                <c:pt idx="3189">
                  <c:v>1.0783266396841882</c:v>
                </c:pt>
                <c:pt idx="3190">
                  <c:v>0.42189882283794561</c:v>
                </c:pt>
                <c:pt idx="3191">
                  <c:v>0.92625373666083399</c:v>
                </c:pt>
                <c:pt idx="3192">
                  <c:v>1.1781312849553145</c:v>
                </c:pt>
                <c:pt idx="3193">
                  <c:v>0.87091513759755512</c:v>
                </c:pt>
                <c:pt idx="3194">
                  <c:v>0.83774097554262139</c:v>
                </c:pt>
                <c:pt idx="3195">
                  <c:v>0.6021659357614646</c:v>
                </c:pt>
                <c:pt idx="3196">
                  <c:v>0.75296675941776126</c:v>
                </c:pt>
                <c:pt idx="3197">
                  <c:v>0.7150948036866156</c:v>
                </c:pt>
                <c:pt idx="3198">
                  <c:v>0.95466241466201596</c:v>
                </c:pt>
                <c:pt idx="3199">
                  <c:v>0.71730366301634996</c:v>
                </c:pt>
                <c:pt idx="3200">
                  <c:v>1.1429981996081064</c:v>
                </c:pt>
                <c:pt idx="3201">
                  <c:v>1.7814084642034468E-2</c:v>
                </c:pt>
                <c:pt idx="3202">
                  <c:v>0.37401940329452038</c:v>
                </c:pt>
                <c:pt idx="3203">
                  <c:v>8.8192771903078518E-2</c:v>
                </c:pt>
                <c:pt idx="3204">
                  <c:v>0.35086483689657805</c:v>
                </c:pt>
                <c:pt idx="3205">
                  <c:v>8.2787487331773602E-2</c:v>
                </c:pt>
                <c:pt idx="3206">
                  <c:v>0.68156980975950721</c:v>
                </c:pt>
                <c:pt idx="3207">
                  <c:v>0.26046738585464929</c:v>
                </c:pt>
                <c:pt idx="3208">
                  <c:v>0.11116233958967632</c:v>
                </c:pt>
                <c:pt idx="3209">
                  <c:v>0.33056026932042659</c:v>
                </c:pt>
                <c:pt idx="3210">
                  <c:v>7.2339816653558334E-2</c:v>
                </c:pt>
                <c:pt idx="3211">
                  <c:v>1.053114732580549</c:v>
                </c:pt>
                <c:pt idx="3212">
                  <c:v>0.19121920586763039</c:v>
                </c:pt>
                <c:pt idx="3213">
                  <c:v>0.69835925925732578</c:v>
                </c:pt>
                <c:pt idx="3214">
                  <c:v>0.6980093747904289</c:v>
                </c:pt>
                <c:pt idx="3215">
                  <c:v>0.70035619550799011</c:v>
                </c:pt>
                <c:pt idx="3216">
                  <c:v>1.2065803938672828</c:v>
                </c:pt>
                <c:pt idx="3217">
                  <c:v>0.28526887009543056</c:v>
                </c:pt>
                <c:pt idx="3218">
                  <c:v>0.93382961987089075</c:v>
                </c:pt>
                <c:pt idx="3219">
                  <c:v>0.1993250613701896</c:v>
                </c:pt>
                <c:pt idx="3220">
                  <c:v>0.67494766275706075</c:v>
                </c:pt>
                <c:pt idx="3221">
                  <c:v>0.27710982248004778</c:v>
                </c:pt>
                <c:pt idx="3222">
                  <c:v>1.0853422502853454</c:v>
                </c:pt>
                <c:pt idx="3223">
                  <c:v>0.71135493623944679</c:v>
                </c:pt>
                <c:pt idx="3224">
                  <c:v>0.45938143322579855</c:v>
                </c:pt>
                <c:pt idx="3225">
                  <c:v>0.6947821324788882</c:v>
                </c:pt>
                <c:pt idx="3226">
                  <c:v>0.37401940329452038</c:v>
                </c:pt>
                <c:pt idx="3227">
                  <c:v>1.3829200450600923E-2</c:v>
                </c:pt>
                <c:pt idx="3228">
                  <c:v>6.4980578698878411E-2</c:v>
                </c:pt>
                <c:pt idx="3229">
                  <c:v>0.94645863698215316</c:v>
                </c:pt>
                <c:pt idx="3230">
                  <c:v>0.61860078032975641</c:v>
                </c:pt>
                <c:pt idx="3231">
                  <c:v>9.9474085661931985E-2</c:v>
                </c:pt>
                <c:pt idx="3232">
                  <c:v>0.42180931107244019</c:v>
                </c:pt>
                <c:pt idx="3233">
                  <c:v>0.80187525692155859</c:v>
                </c:pt>
                <c:pt idx="3234">
                  <c:v>0.38440075766001791</c:v>
                </c:pt>
                <c:pt idx="3235">
                  <c:v>0.40173362430922505</c:v>
                </c:pt>
                <c:pt idx="3236">
                  <c:v>0.42714564323862236</c:v>
                </c:pt>
                <c:pt idx="3237">
                  <c:v>3.6002783882505655E-2</c:v>
                </c:pt>
                <c:pt idx="3238">
                  <c:v>2.3181285353328174</c:v>
                </c:pt>
                <c:pt idx="3239">
                  <c:v>0.70022911719023728</c:v>
                </c:pt>
                <c:pt idx="3240">
                  <c:v>0.58683550853300126</c:v>
                </c:pt>
                <c:pt idx="3241">
                  <c:v>0.37401940329452038</c:v>
                </c:pt>
                <c:pt idx="3242">
                  <c:v>0.33283166138649917</c:v>
                </c:pt>
                <c:pt idx="3243">
                  <c:v>0.67288170226007171</c:v>
                </c:pt>
                <c:pt idx="3244">
                  <c:v>0.32408260358202828</c:v>
                </c:pt>
                <c:pt idx="3245">
                  <c:v>0.28523572848074924</c:v>
                </c:pt>
                <c:pt idx="3246">
                  <c:v>0.72507105873216804</c:v>
                </c:pt>
                <c:pt idx="3247">
                  <c:v>0.70031888758783434</c:v>
                </c:pt>
                <c:pt idx="3248">
                  <c:v>0.24740570573466944</c:v>
                </c:pt>
                <c:pt idx="3249">
                  <c:v>0.37401940329452038</c:v>
                </c:pt>
                <c:pt idx="3250">
                  <c:v>0.70626728064332533</c:v>
                </c:pt>
                <c:pt idx="3251">
                  <c:v>0.49286117017415471</c:v>
                </c:pt>
                <c:pt idx="3252">
                  <c:v>0.33484932765807113</c:v>
                </c:pt>
                <c:pt idx="3253">
                  <c:v>0.12564915199384671</c:v>
                </c:pt>
                <c:pt idx="3254">
                  <c:v>0.68206130761904549</c:v>
                </c:pt>
                <c:pt idx="3255">
                  <c:v>0.42268881771096684</c:v>
                </c:pt>
                <c:pt idx="3256">
                  <c:v>0.71835309255695623</c:v>
                </c:pt>
                <c:pt idx="3257">
                  <c:v>0.49872086779334868</c:v>
                </c:pt>
                <c:pt idx="3258">
                  <c:v>0.69241299755660335</c:v>
                </c:pt>
                <c:pt idx="3259">
                  <c:v>0.53268974052627827</c:v>
                </c:pt>
                <c:pt idx="3260">
                  <c:v>0.37401940329452038</c:v>
                </c:pt>
                <c:pt idx="3261">
                  <c:v>9.845602390649677E-2</c:v>
                </c:pt>
                <c:pt idx="3262">
                  <c:v>0.8907520254599165</c:v>
                </c:pt>
                <c:pt idx="3263">
                  <c:v>0.10239591821441379</c:v>
                </c:pt>
                <c:pt idx="3264">
                  <c:v>0.14707998689036486</c:v>
                </c:pt>
                <c:pt idx="3265">
                  <c:v>0.17385099426411019</c:v>
                </c:pt>
                <c:pt idx="3266">
                  <c:v>0.30019359249138022</c:v>
                </c:pt>
                <c:pt idx="3267">
                  <c:v>0.92942553537782491</c:v>
                </c:pt>
                <c:pt idx="3268">
                  <c:v>0.37401940329452038</c:v>
                </c:pt>
                <c:pt idx="3269">
                  <c:v>0.28478194025723508</c:v>
                </c:pt>
                <c:pt idx="3270">
                  <c:v>0.21038245298707131</c:v>
                </c:pt>
                <c:pt idx="3271">
                  <c:v>3.8447606037347775E-3</c:v>
                </c:pt>
                <c:pt idx="3272">
                  <c:v>0.17936410467890146</c:v>
                </c:pt>
                <c:pt idx="3273">
                  <c:v>0.78096857416356424</c:v>
                </c:pt>
                <c:pt idx="3274">
                  <c:v>0.46251290532912781</c:v>
                </c:pt>
                <c:pt idx="3275">
                  <c:v>5.7866847820879988E-2</c:v>
                </c:pt>
                <c:pt idx="3276">
                  <c:v>0.26355550282332613</c:v>
                </c:pt>
                <c:pt idx="3277">
                  <c:v>0.44851259841834157</c:v>
                </c:pt>
                <c:pt idx="3278">
                  <c:v>0.70285962636582389</c:v>
                </c:pt>
                <c:pt idx="3279">
                  <c:v>0.37401940329452038</c:v>
                </c:pt>
                <c:pt idx="3280">
                  <c:v>0.73503286870767137</c:v>
                </c:pt>
                <c:pt idx="3281">
                  <c:v>0.37401940329452038</c:v>
                </c:pt>
                <c:pt idx="3282">
                  <c:v>0.71730366301634996</c:v>
                </c:pt>
                <c:pt idx="3283">
                  <c:v>0.72920347611310354</c:v>
                </c:pt>
                <c:pt idx="3284">
                  <c:v>0.54483281597951561</c:v>
                </c:pt>
                <c:pt idx="3285">
                  <c:v>0.37401940329452038</c:v>
                </c:pt>
                <c:pt idx="3286">
                  <c:v>0.7299947406044528</c:v>
                </c:pt>
                <c:pt idx="3287">
                  <c:v>0.28240963902415156</c:v>
                </c:pt>
                <c:pt idx="3288">
                  <c:v>0.37401940329452038</c:v>
                </c:pt>
                <c:pt idx="3289">
                  <c:v>0.99485593535199401</c:v>
                </c:pt>
                <c:pt idx="3290">
                  <c:v>1.4479080298375642</c:v>
                </c:pt>
                <c:pt idx="3291">
                  <c:v>0.27233598522966285</c:v>
                </c:pt>
                <c:pt idx="3292">
                  <c:v>0.89956608284605832</c:v>
                </c:pt>
                <c:pt idx="3293">
                  <c:v>0.21709154711407863</c:v>
                </c:pt>
                <c:pt idx="3294">
                  <c:v>0.32047345386802389</c:v>
                </c:pt>
                <c:pt idx="3295">
                  <c:v>0.75870168872164245</c:v>
                </c:pt>
                <c:pt idx="3296">
                  <c:v>0.12638998840510474</c:v>
                </c:pt>
                <c:pt idx="3297">
                  <c:v>0.60921368951459531</c:v>
                </c:pt>
                <c:pt idx="3298">
                  <c:v>0.50571774355739185</c:v>
                </c:pt>
                <c:pt idx="3299">
                  <c:v>0.37401940329452038</c:v>
                </c:pt>
                <c:pt idx="3300">
                  <c:v>0.37401940329452038</c:v>
                </c:pt>
                <c:pt idx="3301">
                  <c:v>5.4569703995919636E-2</c:v>
                </c:pt>
                <c:pt idx="3302">
                  <c:v>0.13096859997145358</c:v>
                </c:pt>
                <c:pt idx="3303">
                  <c:v>0.54038431538366849</c:v>
                </c:pt>
                <c:pt idx="3304">
                  <c:v>0.37401940329452038</c:v>
                </c:pt>
                <c:pt idx="3305">
                  <c:v>6.1241903121934879E-2</c:v>
                </c:pt>
                <c:pt idx="3306">
                  <c:v>0.53811350880031961</c:v>
                </c:pt>
                <c:pt idx="3307">
                  <c:v>0.32958782299288031</c:v>
                </c:pt>
                <c:pt idx="3308">
                  <c:v>0.37401940329452038</c:v>
                </c:pt>
                <c:pt idx="3309">
                  <c:v>0.70029647564572695</c:v>
                </c:pt>
                <c:pt idx="3310">
                  <c:v>0.40092749849838172</c:v>
                </c:pt>
                <c:pt idx="3311">
                  <c:v>0.71972360296682603</c:v>
                </c:pt>
                <c:pt idx="3312">
                  <c:v>0.29535733337977299</c:v>
                </c:pt>
                <c:pt idx="3313">
                  <c:v>0.6465402274821489</c:v>
                </c:pt>
                <c:pt idx="3314">
                  <c:v>0.73635583947517036</c:v>
                </c:pt>
                <c:pt idx="3315">
                  <c:v>7.57594231965346E-2</c:v>
                </c:pt>
                <c:pt idx="3316">
                  <c:v>1.1177345513775487</c:v>
                </c:pt>
                <c:pt idx="3317">
                  <c:v>1.0589962755341595</c:v>
                </c:pt>
                <c:pt idx="3318">
                  <c:v>0.56891766200267146</c:v>
                </c:pt>
                <c:pt idx="3319">
                  <c:v>0.98028282232647401</c:v>
                </c:pt>
                <c:pt idx="3320">
                  <c:v>1.0702780711014646</c:v>
                </c:pt>
                <c:pt idx="3321">
                  <c:v>0.82462220632134042</c:v>
                </c:pt>
                <c:pt idx="3322">
                  <c:v>0.859539586913322</c:v>
                </c:pt>
                <c:pt idx="3323">
                  <c:v>0.37879811300020733</c:v>
                </c:pt>
                <c:pt idx="3324">
                  <c:v>0.12721335523867877</c:v>
                </c:pt>
                <c:pt idx="3325">
                  <c:v>0.72514562590421516</c:v>
                </c:pt>
                <c:pt idx="3326">
                  <c:v>0.54142620140910558</c:v>
                </c:pt>
                <c:pt idx="3327">
                  <c:v>0.74876558107535551</c:v>
                </c:pt>
                <c:pt idx="3328">
                  <c:v>0.62582044624835231</c:v>
                </c:pt>
                <c:pt idx="3329">
                  <c:v>0.43953638577267073</c:v>
                </c:pt>
                <c:pt idx="3330">
                  <c:v>0.50340809670123898</c:v>
                </c:pt>
                <c:pt idx="3331">
                  <c:v>0.52656663500739143</c:v>
                </c:pt>
                <c:pt idx="3332">
                  <c:v>0.67470869302467074</c:v>
                </c:pt>
                <c:pt idx="3333">
                  <c:v>0.22135403176041168</c:v>
                </c:pt>
                <c:pt idx="3334">
                  <c:v>0.40426642446545119</c:v>
                </c:pt>
                <c:pt idx="3335">
                  <c:v>2.7236730353810541E-2</c:v>
                </c:pt>
                <c:pt idx="3336">
                  <c:v>0.64679043993088159</c:v>
                </c:pt>
                <c:pt idx="3337">
                  <c:v>0.45089554469943643</c:v>
                </c:pt>
                <c:pt idx="3338">
                  <c:v>0.37401940329452038</c:v>
                </c:pt>
                <c:pt idx="3339">
                  <c:v>0.37401940329452038</c:v>
                </c:pt>
                <c:pt idx="3340">
                  <c:v>2.4179155418919171E-2</c:v>
                </c:pt>
                <c:pt idx="3341">
                  <c:v>0.34213796986498485</c:v>
                </c:pt>
                <c:pt idx="3342">
                  <c:v>0.88727864807632684</c:v>
                </c:pt>
                <c:pt idx="3343">
                  <c:v>0.84762291280849711</c:v>
                </c:pt>
                <c:pt idx="3344">
                  <c:v>0.41432880658985632</c:v>
                </c:pt>
                <c:pt idx="3345">
                  <c:v>0.37401940329452038</c:v>
                </c:pt>
                <c:pt idx="3346">
                  <c:v>0.23607222679546347</c:v>
                </c:pt>
                <c:pt idx="3347">
                  <c:v>0.44537321939327063</c:v>
                </c:pt>
                <c:pt idx="3348">
                  <c:v>1.397177987976677</c:v>
                </c:pt>
                <c:pt idx="3349">
                  <c:v>9.873925165291822E-2</c:v>
                </c:pt>
                <c:pt idx="3350">
                  <c:v>0.37401940329452038</c:v>
                </c:pt>
                <c:pt idx="3351">
                  <c:v>0.17315804493805731</c:v>
                </c:pt>
                <c:pt idx="3352">
                  <c:v>0.28153742480455579</c:v>
                </c:pt>
                <c:pt idx="3353">
                  <c:v>0.25417305781459676</c:v>
                </c:pt>
                <c:pt idx="3354">
                  <c:v>1.6052426392301962</c:v>
                </c:pt>
                <c:pt idx="3355">
                  <c:v>0.79577540734934271</c:v>
                </c:pt>
                <c:pt idx="3356">
                  <c:v>0.4770459769140043</c:v>
                </c:pt>
                <c:pt idx="3357">
                  <c:v>0.11349481453343506</c:v>
                </c:pt>
                <c:pt idx="3358">
                  <c:v>6.4182847954415978E-2</c:v>
                </c:pt>
                <c:pt idx="3359">
                  <c:v>0.37401940329452038</c:v>
                </c:pt>
                <c:pt idx="3360">
                  <c:v>0.10974732534040468</c:v>
                </c:pt>
                <c:pt idx="3361">
                  <c:v>0.40107946440474157</c:v>
                </c:pt>
                <c:pt idx="3362">
                  <c:v>0</c:v>
                </c:pt>
                <c:pt idx="3363">
                  <c:v>0.13037222419713451</c:v>
                </c:pt>
                <c:pt idx="3364">
                  <c:v>0.19021137632283994</c:v>
                </c:pt>
                <c:pt idx="3365">
                  <c:v>7.1924594504793424E-2</c:v>
                </c:pt>
                <c:pt idx="3366">
                  <c:v>0.6133034096812211</c:v>
                </c:pt>
                <c:pt idx="3367">
                  <c:v>3.5899524815508566E-2</c:v>
                </c:pt>
                <c:pt idx="3368">
                  <c:v>0.73554523252961845</c:v>
                </c:pt>
                <c:pt idx="3369">
                  <c:v>0.37401940329452038</c:v>
                </c:pt>
                <c:pt idx="3370">
                  <c:v>0.32043312378639582</c:v>
                </c:pt>
                <c:pt idx="3371">
                  <c:v>0.56201170289817803</c:v>
                </c:pt>
                <c:pt idx="3372">
                  <c:v>0.70725078136581454</c:v>
                </c:pt>
                <c:pt idx="3373">
                  <c:v>0.228731843003428</c:v>
                </c:pt>
                <c:pt idx="3374">
                  <c:v>0.30084100105943745</c:v>
                </c:pt>
                <c:pt idx="3375">
                  <c:v>0.37401940329452038</c:v>
                </c:pt>
                <c:pt idx="3376">
                  <c:v>0.58506927005918685</c:v>
                </c:pt>
                <c:pt idx="3377">
                  <c:v>0.47007934019909076</c:v>
                </c:pt>
                <c:pt idx="3378">
                  <c:v>0.34320141709252566</c:v>
                </c:pt>
                <c:pt idx="3379">
                  <c:v>6.2731507091189645E-2</c:v>
                </c:pt>
                <c:pt idx="3380">
                  <c:v>1.4712234863020597</c:v>
                </c:pt>
                <c:pt idx="3381">
                  <c:v>0.38262340633531661</c:v>
                </c:pt>
                <c:pt idx="3382">
                  <c:v>0.21211317212228578</c:v>
                </c:pt>
                <c:pt idx="3383">
                  <c:v>0.37401940329452038</c:v>
                </c:pt>
                <c:pt idx="3384">
                  <c:v>0.87357649351428424</c:v>
                </c:pt>
                <c:pt idx="3385">
                  <c:v>0.7275199346334974</c:v>
                </c:pt>
                <c:pt idx="3386">
                  <c:v>0.73635583947517036</c:v>
                </c:pt>
                <c:pt idx="3387">
                  <c:v>0.20568981785525561</c:v>
                </c:pt>
                <c:pt idx="3388">
                  <c:v>0.37401940329452038</c:v>
                </c:pt>
                <c:pt idx="3389">
                  <c:v>0.31695585771281509</c:v>
                </c:pt>
                <c:pt idx="3390">
                  <c:v>0.37401940329452038</c:v>
                </c:pt>
                <c:pt idx="3391">
                  <c:v>0.39637880327707148</c:v>
                </c:pt>
                <c:pt idx="3392">
                  <c:v>0.6875283901806728</c:v>
                </c:pt>
                <c:pt idx="3393">
                  <c:v>1.1712178043007528</c:v>
                </c:pt>
                <c:pt idx="3394">
                  <c:v>0.37401940329452016</c:v>
                </c:pt>
                <c:pt idx="3395">
                  <c:v>0.38124445834447596</c:v>
                </c:pt>
                <c:pt idx="3396">
                  <c:v>0.83378192805066798</c:v>
                </c:pt>
                <c:pt idx="3397">
                  <c:v>2.8678605417769276</c:v>
                </c:pt>
                <c:pt idx="3398">
                  <c:v>0.30368072365418269</c:v>
                </c:pt>
                <c:pt idx="3399">
                  <c:v>0.65293197336542586</c:v>
                </c:pt>
                <c:pt idx="3400">
                  <c:v>0.46379742609800206</c:v>
                </c:pt>
                <c:pt idx="3401">
                  <c:v>0.53708596290771859</c:v>
                </c:pt>
                <c:pt idx="3402">
                  <c:v>0.61627867148464555</c:v>
                </c:pt>
                <c:pt idx="3403">
                  <c:v>0.72848803131903594</c:v>
                </c:pt>
                <c:pt idx="3404">
                  <c:v>0.26501575259818472</c:v>
                </c:pt>
                <c:pt idx="3405">
                  <c:v>1.0655945745122757</c:v>
                </c:pt>
                <c:pt idx="3406">
                  <c:v>0.22965875653728987</c:v>
                </c:pt>
                <c:pt idx="3407">
                  <c:v>0.73635583947517036</c:v>
                </c:pt>
                <c:pt idx="3408">
                  <c:v>0.45043944222228782</c:v>
                </c:pt>
                <c:pt idx="3409">
                  <c:v>0.62424923805734156</c:v>
                </c:pt>
                <c:pt idx="3410">
                  <c:v>0.44701458206740358</c:v>
                </c:pt>
                <c:pt idx="3411">
                  <c:v>0.26772492679913612</c:v>
                </c:pt>
                <c:pt idx="3412">
                  <c:v>0.62053714958076711</c:v>
                </c:pt>
                <c:pt idx="3413">
                  <c:v>0.39764665892057016</c:v>
                </c:pt>
                <c:pt idx="3414">
                  <c:v>3.967266526511979E-2</c:v>
                </c:pt>
                <c:pt idx="3415">
                  <c:v>0.44449209070090712</c:v>
                </c:pt>
                <c:pt idx="3416">
                  <c:v>0.85288869931841094</c:v>
                </c:pt>
                <c:pt idx="3417">
                  <c:v>0.63789535784297857</c:v>
                </c:pt>
                <c:pt idx="3418">
                  <c:v>0.75316011213610368</c:v>
                </c:pt>
                <c:pt idx="3419">
                  <c:v>0.63789535784297857</c:v>
                </c:pt>
                <c:pt idx="3420">
                  <c:v>0.85288869931841094</c:v>
                </c:pt>
                <c:pt idx="3421">
                  <c:v>0.80118165228593685</c:v>
                </c:pt>
                <c:pt idx="3422">
                  <c:v>0.21638373037062911</c:v>
                </c:pt>
                <c:pt idx="3423">
                  <c:v>0.37489180661189148</c:v>
                </c:pt>
                <c:pt idx="3424">
                  <c:v>0.56708704142289901</c:v>
                </c:pt>
                <c:pt idx="3425">
                  <c:v>6.4450485390977363E-2</c:v>
                </c:pt>
                <c:pt idx="3426">
                  <c:v>0.17351139419330019</c:v>
                </c:pt>
                <c:pt idx="3427">
                  <c:v>0.51738839668094194</c:v>
                </c:pt>
                <c:pt idx="3428">
                  <c:v>0.97833850968953784</c:v>
                </c:pt>
                <c:pt idx="3429">
                  <c:v>0.72951632840999281</c:v>
                </c:pt>
                <c:pt idx="3430">
                  <c:v>0.10930293710059813</c:v>
                </c:pt>
                <c:pt idx="3431">
                  <c:v>0.10279754122081154</c:v>
                </c:pt>
                <c:pt idx="3432">
                  <c:v>5.810160648151691E-2</c:v>
                </c:pt>
                <c:pt idx="3433">
                  <c:v>0.47288661767441914</c:v>
                </c:pt>
                <c:pt idx="3434">
                  <c:v>0.33023841685153404</c:v>
                </c:pt>
                <c:pt idx="3435">
                  <c:v>1.9205826149873999</c:v>
                </c:pt>
                <c:pt idx="3436">
                  <c:v>0.508284990364544</c:v>
                </c:pt>
                <c:pt idx="3437">
                  <c:v>1.0664699499690455</c:v>
                </c:pt>
                <c:pt idx="3438">
                  <c:v>0.50736958231514984</c:v>
                </c:pt>
                <c:pt idx="3439">
                  <c:v>0.48088458510943421</c:v>
                </c:pt>
                <c:pt idx="3440">
                  <c:v>0.37304929313894586</c:v>
                </c:pt>
                <c:pt idx="3441">
                  <c:v>0.97677118090177362</c:v>
                </c:pt>
                <c:pt idx="3442">
                  <c:v>0.37634140405367605</c:v>
                </c:pt>
                <c:pt idx="3443">
                  <c:v>0.68195867816500044</c:v>
                </c:pt>
                <c:pt idx="3444">
                  <c:v>0.29432930435478011</c:v>
                </c:pt>
                <c:pt idx="3445">
                  <c:v>0.54572363193080597</c:v>
                </c:pt>
                <c:pt idx="3446">
                  <c:v>0.74612748314110044</c:v>
                </c:pt>
                <c:pt idx="3447">
                  <c:v>2.9849981820693521E-2</c:v>
                </c:pt>
                <c:pt idx="3448">
                  <c:v>0.33884046254250988</c:v>
                </c:pt>
                <c:pt idx="3449">
                  <c:v>0</c:v>
                </c:pt>
                <c:pt idx="3450">
                  <c:v>0.26358694445209008</c:v>
                </c:pt>
                <c:pt idx="3451">
                  <c:v>0.61064819285596572</c:v>
                </c:pt>
                <c:pt idx="3452">
                  <c:v>0.49818387861120306</c:v>
                </c:pt>
                <c:pt idx="3453">
                  <c:v>0.27937158122854427</c:v>
                </c:pt>
                <c:pt idx="3454">
                  <c:v>0.53716820790149333</c:v>
                </c:pt>
                <c:pt idx="3455">
                  <c:v>0.3221276679803704</c:v>
                </c:pt>
                <c:pt idx="3456">
                  <c:v>0.29461150823456245</c:v>
                </c:pt>
                <c:pt idx="3457">
                  <c:v>4.0090901734078491E-2</c:v>
                </c:pt>
                <c:pt idx="3458">
                  <c:v>0.51016198602827278</c:v>
                </c:pt>
                <c:pt idx="3459">
                  <c:v>7.3783392084486338E-2</c:v>
                </c:pt>
                <c:pt idx="3460">
                  <c:v>0.52875860378914141</c:v>
                </c:pt>
                <c:pt idx="3461">
                  <c:v>0.69842620834499203</c:v>
                </c:pt>
                <c:pt idx="3462">
                  <c:v>2.9384310222130457E-2</c:v>
                </c:pt>
                <c:pt idx="3463">
                  <c:v>0.53064862036806493</c:v>
                </c:pt>
                <c:pt idx="3464">
                  <c:v>0.18746087840129533</c:v>
                </c:pt>
                <c:pt idx="3465">
                  <c:v>3.1676097476555004E-2</c:v>
                </c:pt>
                <c:pt idx="3466">
                  <c:v>0.13589961634470546</c:v>
                </c:pt>
                <c:pt idx="3467">
                  <c:v>0.76169498179624862</c:v>
                </c:pt>
                <c:pt idx="3468">
                  <c:v>0.66961319261899466</c:v>
                </c:pt>
                <c:pt idx="3469">
                  <c:v>0.2056846260659137</c:v>
                </c:pt>
                <c:pt idx="3470">
                  <c:v>0.97258533282942539</c:v>
                </c:pt>
                <c:pt idx="3471">
                  <c:v>0.37401940329452038</c:v>
                </c:pt>
                <c:pt idx="3472">
                  <c:v>0.37401940329452038</c:v>
                </c:pt>
                <c:pt idx="3473">
                  <c:v>0.79820737001293318</c:v>
                </c:pt>
                <c:pt idx="3474">
                  <c:v>0.78625931038047858</c:v>
                </c:pt>
                <c:pt idx="3475">
                  <c:v>2.4773313859855977</c:v>
                </c:pt>
                <c:pt idx="3476">
                  <c:v>0.33213543767930276</c:v>
                </c:pt>
                <c:pt idx="3477">
                  <c:v>0.78101972409744991</c:v>
                </c:pt>
                <c:pt idx="3478">
                  <c:v>0.7336917329184367</c:v>
                </c:pt>
                <c:pt idx="3479">
                  <c:v>0.37401940329452038</c:v>
                </c:pt>
                <c:pt idx="3480">
                  <c:v>1.5449439291421958</c:v>
                </c:pt>
                <c:pt idx="3481">
                  <c:v>0.50298677308197126</c:v>
                </c:pt>
                <c:pt idx="3482">
                  <c:v>0.50984818598848058</c:v>
                </c:pt>
                <c:pt idx="3483">
                  <c:v>0.68411318353654993</c:v>
                </c:pt>
                <c:pt idx="3484">
                  <c:v>0.72285230670043554</c:v>
                </c:pt>
                <c:pt idx="3485">
                  <c:v>0.69349192708185825</c:v>
                </c:pt>
                <c:pt idx="3486">
                  <c:v>0.49513970429597803</c:v>
                </c:pt>
                <c:pt idx="3487">
                  <c:v>0.37042084808810222</c:v>
                </c:pt>
                <c:pt idx="3488">
                  <c:v>1.2650879588909563</c:v>
                </c:pt>
                <c:pt idx="3489">
                  <c:v>9.4627627329619352E-2</c:v>
                </c:pt>
                <c:pt idx="3490">
                  <c:v>0.91044999321305287</c:v>
                </c:pt>
                <c:pt idx="3491">
                  <c:v>0.41229554621560199</c:v>
                </c:pt>
                <c:pt idx="3492">
                  <c:v>0.27156038600295418</c:v>
                </c:pt>
                <c:pt idx="3493">
                  <c:v>0.37401940329452038</c:v>
                </c:pt>
                <c:pt idx="3494">
                  <c:v>0.65128543272934281</c:v>
                </c:pt>
                <c:pt idx="3495">
                  <c:v>0.65341526955369478</c:v>
                </c:pt>
                <c:pt idx="3496">
                  <c:v>2.6003221075505092E-2</c:v>
                </c:pt>
                <c:pt idx="3497">
                  <c:v>0.48972722314075817</c:v>
                </c:pt>
                <c:pt idx="3498">
                  <c:v>0</c:v>
                </c:pt>
                <c:pt idx="3499">
                  <c:v>0.49749260497995179</c:v>
                </c:pt>
                <c:pt idx="3500">
                  <c:v>0.72238347574278017</c:v>
                </c:pt>
                <c:pt idx="3501">
                  <c:v>0.15280553123547749</c:v>
                </c:pt>
                <c:pt idx="3502">
                  <c:v>0</c:v>
                </c:pt>
                <c:pt idx="3503">
                  <c:v>0.38516061657497774</c:v>
                </c:pt>
                <c:pt idx="3504">
                  <c:v>0.19152254687046458</c:v>
                </c:pt>
                <c:pt idx="3505">
                  <c:v>0.34627773803976297</c:v>
                </c:pt>
                <c:pt idx="3506">
                  <c:v>0.73635583947517036</c:v>
                </c:pt>
                <c:pt idx="3507">
                  <c:v>0.92793614399488056</c:v>
                </c:pt>
                <c:pt idx="3508">
                  <c:v>0.26561860374435303</c:v>
                </c:pt>
                <c:pt idx="3509">
                  <c:v>0.83160392515770298</c:v>
                </c:pt>
                <c:pt idx="3510">
                  <c:v>0.65041926411338769</c:v>
                </c:pt>
                <c:pt idx="3511">
                  <c:v>0.30948018100060737</c:v>
                </c:pt>
                <c:pt idx="3512">
                  <c:v>0.26306015368623353</c:v>
                </c:pt>
                <c:pt idx="3513">
                  <c:v>0.62183989960576491</c:v>
                </c:pt>
                <c:pt idx="3514">
                  <c:v>0.37401940329452038</c:v>
                </c:pt>
                <c:pt idx="3515">
                  <c:v>2.3004516150232588</c:v>
                </c:pt>
                <c:pt idx="3516">
                  <c:v>0.58509340585187597</c:v>
                </c:pt>
                <c:pt idx="3517">
                  <c:v>1.0327972113954342</c:v>
                </c:pt>
                <c:pt idx="3518">
                  <c:v>0.37401940329452038</c:v>
                </c:pt>
                <c:pt idx="3519">
                  <c:v>7.5374370117248721E-2</c:v>
                </c:pt>
                <c:pt idx="3520">
                  <c:v>0.14959887290028961</c:v>
                </c:pt>
                <c:pt idx="3521">
                  <c:v>1.0411940050416815</c:v>
                </c:pt>
                <c:pt idx="3522">
                  <c:v>0.45264311828627674</c:v>
                </c:pt>
                <c:pt idx="3523">
                  <c:v>0.73635583947517036</c:v>
                </c:pt>
                <c:pt idx="3524">
                  <c:v>0.60286434675022227</c:v>
                </c:pt>
                <c:pt idx="3525">
                  <c:v>0.2374943267669363</c:v>
                </c:pt>
                <c:pt idx="3526">
                  <c:v>0.16884623848752373</c:v>
                </c:pt>
                <c:pt idx="3527">
                  <c:v>5.3704367943415952E-2</c:v>
                </c:pt>
                <c:pt idx="3528">
                  <c:v>0.73382307102687905</c:v>
                </c:pt>
                <c:pt idx="3529">
                  <c:v>0.37401940329452038</c:v>
                </c:pt>
                <c:pt idx="3530">
                  <c:v>0.21638373037062911</c:v>
                </c:pt>
                <c:pt idx="3531">
                  <c:v>0.60460214102744103</c:v>
                </c:pt>
                <c:pt idx="3532">
                  <c:v>0.66410488786106803</c:v>
                </c:pt>
                <c:pt idx="3533">
                  <c:v>0.16445406280360114</c:v>
                </c:pt>
                <c:pt idx="3534">
                  <c:v>0.37401940329452038</c:v>
                </c:pt>
                <c:pt idx="3535">
                  <c:v>0.73552113012874054</c:v>
                </c:pt>
                <c:pt idx="3536">
                  <c:v>0.4793135319110951</c:v>
                </c:pt>
                <c:pt idx="3537">
                  <c:v>6.5944237851847748E-2</c:v>
                </c:pt>
                <c:pt idx="3538">
                  <c:v>0.29805017842676973</c:v>
                </c:pt>
                <c:pt idx="3539">
                  <c:v>0.6869918291982533</c:v>
                </c:pt>
                <c:pt idx="3540">
                  <c:v>0.2362641016755152</c:v>
                </c:pt>
                <c:pt idx="3541">
                  <c:v>0.37401940329452016</c:v>
                </c:pt>
                <c:pt idx="3542">
                  <c:v>0.30053703210640914</c:v>
                </c:pt>
                <c:pt idx="3543">
                  <c:v>6.258809285110313E-2</c:v>
                </c:pt>
                <c:pt idx="3544">
                  <c:v>0.91641802773849712</c:v>
                </c:pt>
                <c:pt idx="3545">
                  <c:v>0.37401940329452038</c:v>
                </c:pt>
                <c:pt idx="3546">
                  <c:v>0.71732990153422294</c:v>
                </c:pt>
                <c:pt idx="3547">
                  <c:v>0.18741868642383219</c:v>
                </c:pt>
                <c:pt idx="3548">
                  <c:v>0.10606527145271945</c:v>
                </c:pt>
                <c:pt idx="3549">
                  <c:v>0.4932026772933944</c:v>
                </c:pt>
                <c:pt idx="3550">
                  <c:v>0.4932026772933944</c:v>
                </c:pt>
                <c:pt idx="3551">
                  <c:v>0.37997887103698452</c:v>
                </c:pt>
                <c:pt idx="3552">
                  <c:v>0.41942715044238083</c:v>
                </c:pt>
                <c:pt idx="3553">
                  <c:v>0.96736733250195506</c:v>
                </c:pt>
                <c:pt idx="3554">
                  <c:v>0.68788943260613689</c:v>
                </c:pt>
                <c:pt idx="3555">
                  <c:v>0.47159030769887816</c:v>
                </c:pt>
                <c:pt idx="3556">
                  <c:v>0.25752378661419262</c:v>
                </c:pt>
                <c:pt idx="3557">
                  <c:v>0.54785135165192966</c:v>
                </c:pt>
                <c:pt idx="3558">
                  <c:v>0.55801652353640852</c:v>
                </c:pt>
                <c:pt idx="3559">
                  <c:v>1.221211831845495</c:v>
                </c:pt>
                <c:pt idx="3560">
                  <c:v>2.6978269248400997</c:v>
                </c:pt>
                <c:pt idx="3561">
                  <c:v>0.61890143206048343</c:v>
                </c:pt>
                <c:pt idx="3562">
                  <c:v>0.37401940329452038</c:v>
                </c:pt>
                <c:pt idx="3563">
                  <c:v>0.46485584656176182</c:v>
                </c:pt>
                <c:pt idx="3564">
                  <c:v>0.34953275932078709</c:v>
                </c:pt>
                <c:pt idx="3565">
                  <c:v>1.9473177529352461</c:v>
                </c:pt>
                <c:pt idx="3566">
                  <c:v>0.64944604397425509</c:v>
                </c:pt>
                <c:pt idx="3567">
                  <c:v>0.83687241188527073</c:v>
                </c:pt>
                <c:pt idx="3568">
                  <c:v>7.089126148594703E-2</c:v>
                </c:pt>
                <c:pt idx="3569">
                  <c:v>1.1400637536953733</c:v>
                </c:pt>
                <c:pt idx="3570">
                  <c:v>0.52084364298847552</c:v>
                </c:pt>
                <c:pt idx="3571">
                  <c:v>0.15340187029976973</c:v>
                </c:pt>
                <c:pt idx="3572">
                  <c:v>0.71730366301634996</c:v>
                </c:pt>
                <c:pt idx="3573">
                  <c:v>0.28948646957490426</c:v>
                </c:pt>
                <c:pt idx="3574">
                  <c:v>0.73635583947517036</c:v>
                </c:pt>
                <c:pt idx="3575">
                  <c:v>0.10315593969954888</c:v>
                </c:pt>
                <c:pt idx="3576">
                  <c:v>0.44842905712818981</c:v>
                </c:pt>
                <c:pt idx="3577">
                  <c:v>0.37401940329452038</c:v>
                </c:pt>
                <c:pt idx="3578">
                  <c:v>0.73635583947517036</c:v>
                </c:pt>
                <c:pt idx="3579">
                  <c:v>0.67302136670545787</c:v>
                </c:pt>
                <c:pt idx="3580">
                  <c:v>0.42011342476532032</c:v>
                </c:pt>
                <c:pt idx="3581">
                  <c:v>0.73635583947517036</c:v>
                </c:pt>
                <c:pt idx="3582">
                  <c:v>0.28523572848074924</c:v>
                </c:pt>
                <c:pt idx="3583">
                  <c:v>0.31678571960910873</c:v>
                </c:pt>
                <c:pt idx="3584">
                  <c:v>0.44074130866411193</c:v>
                </c:pt>
                <c:pt idx="3585">
                  <c:v>0.49634819453505374</c:v>
                </c:pt>
                <c:pt idx="3586">
                  <c:v>0.23558864697635998</c:v>
                </c:pt>
                <c:pt idx="3587">
                  <c:v>0.24904744532267944</c:v>
                </c:pt>
                <c:pt idx="3588">
                  <c:v>0.37401940329452038</c:v>
                </c:pt>
                <c:pt idx="3589">
                  <c:v>0.29708492225124589</c:v>
                </c:pt>
                <c:pt idx="3590">
                  <c:v>0.70557472830886636</c:v>
                </c:pt>
                <c:pt idx="3591">
                  <c:v>0.50564590012570476</c:v>
                </c:pt>
                <c:pt idx="3592">
                  <c:v>0.69904983020106415</c:v>
                </c:pt>
                <c:pt idx="3593">
                  <c:v>9.7487819734348127E-2</c:v>
                </c:pt>
                <c:pt idx="3594">
                  <c:v>0.96388486305001653</c:v>
                </c:pt>
                <c:pt idx="3595">
                  <c:v>0.27098456335740972</c:v>
                </c:pt>
                <c:pt idx="3596">
                  <c:v>0.37648932206655467</c:v>
                </c:pt>
                <c:pt idx="3597">
                  <c:v>0.37401940329452016</c:v>
                </c:pt>
                <c:pt idx="3598">
                  <c:v>5.8303899219803793E-2</c:v>
                </c:pt>
                <c:pt idx="3599">
                  <c:v>0.10326294241616873</c:v>
                </c:pt>
                <c:pt idx="3600">
                  <c:v>0.26874585557345293</c:v>
                </c:pt>
                <c:pt idx="3601">
                  <c:v>2.0819384647036756</c:v>
                </c:pt>
                <c:pt idx="3602">
                  <c:v>0.37401940329452038</c:v>
                </c:pt>
                <c:pt idx="3603">
                  <c:v>0.37401940329452038</c:v>
                </c:pt>
                <c:pt idx="3604">
                  <c:v>0.37401940329452038</c:v>
                </c:pt>
                <c:pt idx="3605">
                  <c:v>0.42427446855915651</c:v>
                </c:pt>
                <c:pt idx="3606">
                  <c:v>5.6230488594348142E-2</c:v>
                </c:pt>
                <c:pt idx="3607">
                  <c:v>0.71682205460187942</c:v>
                </c:pt>
                <c:pt idx="3608">
                  <c:v>5.0813375082089399E-2</c:v>
                </c:pt>
                <c:pt idx="3609">
                  <c:v>0.62650776360116955</c:v>
                </c:pt>
                <c:pt idx="3610">
                  <c:v>0.80821696310269464</c:v>
                </c:pt>
                <c:pt idx="3611">
                  <c:v>0.62720797566781938</c:v>
                </c:pt>
                <c:pt idx="3612">
                  <c:v>0.37401940329452038</c:v>
                </c:pt>
                <c:pt idx="3613">
                  <c:v>0.3457002736349134</c:v>
                </c:pt>
                <c:pt idx="3614">
                  <c:v>0.51016198602827334</c:v>
                </c:pt>
                <c:pt idx="3615">
                  <c:v>0.22834240263929512</c:v>
                </c:pt>
                <c:pt idx="3616">
                  <c:v>0.76381808454876043</c:v>
                </c:pt>
                <c:pt idx="3617">
                  <c:v>1.4874365145535884</c:v>
                </c:pt>
                <c:pt idx="3618">
                  <c:v>0.1906336821957178</c:v>
                </c:pt>
                <c:pt idx="3619">
                  <c:v>0.84942216342641441</c:v>
                </c:pt>
                <c:pt idx="3620">
                  <c:v>0.2928723572396158</c:v>
                </c:pt>
                <c:pt idx="3621">
                  <c:v>0.22446754232349866</c:v>
                </c:pt>
                <c:pt idx="3622">
                  <c:v>0.65673918591054148</c:v>
                </c:pt>
                <c:pt idx="3623">
                  <c:v>0.21286757920918853</c:v>
                </c:pt>
                <c:pt idx="3624">
                  <c:v>0.67756126584111931</c:v>
                </c:pt>
                <c:pt idx="3625">
                  <c:v>0.37401940329452038</c:v>
                </c:pt>
                <c:pt idx="3626">
                  <c:v>0.49351827094680839</c:v>
                </c:pt>
                <c:pt idx="3627">
                  <c:v>1.3659435102381232</c:v>
                </c:pt>
                <c:pt idx="3628">
                  <c:v>1.0503682712053373</c:v>
                </c:pt>
                <c:pt idx="3629">
                  <c:v>0.71824011274886468</c:v>
                </c:pt>
                <c:pt idx="3630">
                  <c:v>7.9767911117611154E-2</c:v>
                </c:pt>
                <c:pt idx="3631">
                  <c:v>0.37401940329452038</c:v>
                </c:pt>
                <c:pt idx="3632">
                  <c:v>0.37401940329452038</c:v>
                </c:pt>
                <c:pt idx="3633">
                  <c:v>0.62541599621283039</c:v>
                </c:pt>
                <c:pt idx="3634">
                  <c:v>3.9361952340264059E-2</c:v>
                </c:pt>
                <c:pt idx="3635">
                  <c:v>0.3397319124667964</c:v>
                </c:pt>
                <c:pt idx="3636">
                  <c:v>0.37401940329452038</c:v>
                </c:pt>
                <c:pt idx="3637">
                  <c:v>0.21677459413623612</c:v>
                </c:pt>
                <c:pt idx="3638">
                  <c:v>0.29773853473976891</c:v>
                </c:pt>
                <c:pt idx="3639">
                  <c:v>0.67643669472910006</c:v>
                </c:pt>
                <c:pt idx="3640">
                  <c:v>0.37401940329452038</c:v>
                </c:pt>
                <c:pt idx="3641">
                  <c:v>0.37401940329452038</c:v>
                </c:pt>
                <c:pt idx="3642">
                  <c:v>0.10771633175247262</c:v>
                </c:pt>
                <c:pt idx="3643">
                  <c:v>1.3272980538540951</c:v>
                </c:pt>
                <c:pt idx="3644">
                  <c:v>0.14334255154068587</c:v>
                </c:pt>
                <c:pt idx="3645">
                  <c:v>1.4583921911927686</c:v>
                </c:pt>
                <c:pt idx="3646">
                  <c:v>1.4332810749866909</c:v>
                </c:pt>
                <c:pt idx="3647">
                  <c:v>1.0169578302399196</c:v>
                </c:pt>
                <c:pt idx="3648">
                  <c:v>1.267780761391724</c:v>
                </c:pt>
                <c:pt idx="3649">
                  <c:v>0.19121920586763039</c:v>
                </c:pt>
                <c:pt idx="3650">
                  <c:v>1.055899041284716</c:v>
                </c:pt>
                <c:pt idx="3651">
                  <c:v>0.73635583947517036</c:v>
                </c:pt>
                <c:pt idx="3652">
                  <c:v>0.37401940329452038</c:v>
                </c:pt>
                <c:pt idx="3653">
                  <c:v>0.36339979630708469</c:v>
                </c:pt>
                <c:pt idx="3654">
                  <c:v>0.37401940329452038</c:v>
                </c:pt>
                <c:pt idx="3655">
                  <c:v>0.2796172938933783</c:v>
                </c:pt>
                <c:pt idx="3656">
                  <c:v>0.96701048661804578</c:v>
                </c:pt>
                <c:pt idx="3657">
                  <c:v>0.73635583947517036</c:v>
                </c:pt>
                <c:pt idx="3658">
                  <c:v>0.16445406280360114</c:v>
                </c:pt>
                <c:pt idx="3659">
                  <c:v>0.73583380335996373</c:v>
                </c:pt>
                <c:pt idx="3660">
                  <c:v>1.0696931742031362E-2</c:v>
                </c:pt>
                <c:pt idx="3661">
                  <c:v>0.6797725118947916</c:v>
                </c:pt>
                <c:pt idx="3662">
                  <c:v>1.0763055442486229</c:v>
                </c:pt>
                <c:pt idx="3663">
                  <c:v>0.12539225128151074</c:v>
                </c:pt>
                <c:pt idx="3664">
                  <c:v>0.43140235305984187</c:v>
                </c:pt>
                <c:pt idx="3665">
                  <c:v>0.61722976913678429</c:v>
                </c:pt>
                <c:pt idx="3666">
                  <c:v>0.44048558343376881</c:v>
                </c:pt>
                <c:pt idx="3667">
                  <c:v>0.28523572848074924</c:v>
                </c:pt>
                <c:pt idx="3668">
                  <c:v>5.7443356431908267E-2</c:v>
                </c:pt>
                <c:pt idx="3669">
                  <c:v>0.38893835498301016</c:v>
                </c:pt>
                <c:pt idx="3670">
                  <c:v>1.1832922687593221</c:v>
                </c:pt>
                <c:pt idx="3671">
                  <c:v>1.1277760176612599</c:v>
                </c:pt>
                <c:pt idx="3672">
                  <c:v>1.6627834740838998</c:v>
                </c:pt>
                <c:pt idx="3673">
                  <c:v>7.5745621282354583E-2</c:v>
                </c:pt>
                <c:pt idx="3674">
                  <c:v>8.7720322120804897E-2</c:v>
                </c:pt>
                <c:pt idx="3675">
                  <c:v>0.4792604323049372</c:v>
                </c:pt>
                <c:pt idx="3676">
                  <c:v>0.84334274566205492</c:v>
                </c:pt>
                <c:pt idx="3677">
                  <c:v>0.11118757174034191</c:v>
                </c:pt>
                <c:pt idx="3678">
                  <c:v>0.98688294164591572</c:v>
                </c:pt>
                <c:pt idx="3679">
                  <c:v>3.261149838066129E-2</c:v>
                </c:pt>
                <c:pt idx="3680">
                  <c:v>0.62129404530207688</c:v>
                </c:pt>
                <c:pt idx="3681">
                  <c:v>0.37557186296451267</c:v>
                </c:pt>
                <c:pt idx="3682">
                  <c:v>0.45664469307215422</c:v>
                </c:pt>
                <c:pt idx="3683">
                  <c:v>0.1656629381503221</c:v>
                </c:pt>
                <c:pt idx="3684">
                  <c:v>2.4426771399119251E-2</c:v>
                </c:pt>
                <c:pt idx="3685">
                  <c:v>0.28682922794806798</c:v>
                </c:pt>
                <c:pt idx="3686">
                  <c:v>1.3484036716863481</c:v>
                </c:pt>
                <c:pt idx="3687">
                  <c:v>0.88123972657451544</c:v>
                </c:pt>
                <c:pt idx="3688">
                  <c:v>7.1538754300229553E-4</c:v>
                </c:pt>
                <c:pt idx="3689">
                  <c:v>0.29406737007964667</c:v>
                </c:pt>
                <c:pt idx="3690">
                  <c:v>0.91949608220634049</c:v>
                </c:pt>
                <c:pt idx="3691">
                  <c:v>0.85401344234184939</c:v>
                </c:pt>
                <c:pt idx="3692">
                  <c:v>0.15630379263692804</c:v>
                </c:pt>
                <c:pt idx="3693">
                  <c:v>0.69962385237660718</c:v>
                </c:pt>
                <c:pt idx="3694">
                  <c:v>0.35490471481726821</c:v>
                </c:pt>
                <c:pt idx="3695">
                  <c:v>1.044247837103639</c:v>
                </c:pt>
                <c:pt idx="3696">
                  <c:v>0.59689593138337094</c:v>
                </c:pt>
                <c:pt idx="3697">
                  <c:v>0.40306475178901041</c:v>
                </c:pt>
                <c:pt idx="3698">
                  <c:v>0.2851367096081559</c:v>
                </c:pt>
                <c:pt idx="3699">
                  <c:v>1.1876560096262614</c:v>
                </c:pt>
                <c:pt idx="3700">
                  <c:v>0.22738788697526932</c:v>
                </c:pt>
                <c:pt idx="3701">
                  <c:v>0.67479085190401922</c:v>
                </c:pt>
                <c:pt idx="3702">
                  <c:v>0.14785494154628892</c:v>
                </c:pt>
                <c:pt idx="3703">
                  <c:v>0.73635583947517036</c:v>
                </c:pt>
                <c:pt idx="3704">
                  <c:v>0.73635583947517036</c:v>
                </c:pt>
                <c:pt idx="3705">
                  <c:v>1.0437469569890887</c:v>
                </c:pt>
                <c:pt idx="3706">
                  <c:v>0.37401940329452038</c:v>
                </c:pt>
                <c:pt idx="3707">
                  <c:v>0.72284560244390006</c:v>
                </c:pt>
                <c:pt idx="3708">
                  <c:v>0.22601220605170658</c:v>
                </c:pt>
                <c:pt idx="3709">
                  <c:v>7.9364042962661498E-3</c:v>
                </c:pt>
                <c:pt idx="3710">
                  <c:v>0.58498737281565305</c:v>
                </c:pt>
                <c:pt idx="3711">
                  <c:v>0.28832960570834754</c:v>
                </c:pt>
                <c:pt idx="3712">
                  <c:v>0.34772677996230789</c:v>
                </c:pt>
                <c:pt idx="3713">
                  <c:v>0.37401940329452038</c:v>
                </c:pt>
                <c:pt idx="3714">
                  <c:v>0.45013735245842484</c:v>
                </c:pt>
                <c:pt idx="3715">
                  <c:v>0.43750291024102811</c:v>
                </c:pt>
                <c:pt idx="3716">
                  <c:v>0.37401940329452038</c:v>
                </c:pt>
                <c:pt idx="3717">
                  <c:v>0.19219340628688633</c:v>
                </c:pt>
                <c:pt idx="3718">
                  <c:v>0.51043968007692875</c:v>
                </c:pt>
                <c:pt idx="3719">
                  <c:v>0.37171789087435292</c:v>
                </c:pt>
                <c:pt idx="3720">
                  <c:v>1.9585817524670705E-4</c:v>
                </c:pt>
                <c:pt idx="3721">
                  <c:v>0.37401940329452038</c:v>
                </c:pt>
                <c:pt idx="3722">
                  <c:v>0.61178083869263111</c:v>
                </c:pt>
                <c:pt idx="3723">
                  <c:v>0.74197286995309475</c:v>
                </c:pt>
                <c:pt idx="3724">
                  <c:v>5.8646574877511841E-2</c:v>
                </c:pt>
                <c:pt idx="3725">
                  <c:v>0.73209121719116899</c:v>
                </c:pt>
                <c:pt idx="3726">
                  <c:v>0.4873786636809454</c:v>
                </c:pt>
                <c:pt idx="3727">
                  <c:v>1.8376978380963329</c:v>
                </c:pt>
                <c:pt idx="3728">
                  <c:v>0.60409528119468514</c:v>
                </c:pt>
                <c:pt idx="3729">
                  <c:v>0.37401940329452038</c:v>
                </c:pt>
                <c:pt idx="3730">
                  <c:v>0.87296882236624773</c:v>
                </c:pt>
                <c:pt idx="3731">
                  <c:v>0.71730366301634996</c:v>
                </c:pt>
                <c:pt idx="3732">
                  <c:v>0.49070096224410903</c:v>
                </c:pt>
                <c:pt idx="3733">
                  <c:v>0.71301368571451706</c:v>
                </c:pt>
                <c:pt idx="3734">
                  <c:v>0.7236658509318924</c:v>
                </c:pt>
                <c:pt idx="3735">
                  <c:v>1.0398874471791641</c:v>
                </c:pt>
                <c:pt idx="3736">
                  <c:v>0.67837576966496094</c:v>
                </c:pt>
                <c:pt idx="3737">
                  <c:v>0.37401940329452038</c:v>
                </c:pt>
                <c:pt idx="3738">
                  <c:v>0.73481328922060163</c:v>
                </c:pt>
                <c:pt idx="3739">
                  <c:v>0.98331870139674105</c:v>
                </c:pt>
                <c:pt idx="3740">
                  <c:v>0.26641531200843915</c:v>
                </c:pt>
                <c:pt idx="3741">
                  <c:v>0.10184831149551454</c:v>
                </c:pt>
                <c:pt idx="3742">
                  <c:v>0.56222774797028841</c:v>
                </c:pt>
                <c:pt idx="3743">
                  <c:v>0.31185037552153044</c:v>
                </c:pt>
                <c:pt idx="3744">
                  <c:v>0.70427328984936033</c:v>
                </c:pt>
                <c:pt idx="3745">
                  <c:v>0.83314913662480816</c:v>
                </c:pt>
                <c:pt idx="3746">
                  <c:v>0.7147304314733306</c:v>
                </c:pt>
                <c:pt idx="3747">
                  <c:v>0.37476124696611846</c:v>
                </c:pt>
                <c:pt idx="3748">
                  <c:v>0.26983602852862182</c:v>
                </c:pt>
                <c:pt idx="3749">
                  <c:v>0.61628918944971434</c:v>
                </c:pt>
                <c:pt idx="3750">
                  <c:v>0.72621072260773256</c:v>
                </c:pt>
                <c:pt idx="3751">
                  <c:v>0.80460589347524847</c:v>
                </c:pt>
                <c:pt idx="3752">
                  <c:v>0.37401940329452038</c:v>
                </c:pt>
                <c:pt idx="3753">
                  <c:v>0.6468736256980312</c:v>
                </c:pt>
                <c:pt idx="3754">
                  <c:v>0.54872175498663889</c:v>
                </c:pt>
                <c:pt idx="3755">
                  <c:v>0.37401940329452038</c:v>
                </c:pt>
                <c:pt idx="3756">
                  <c:v>5.9964979433512144E-2</c:v>
                </c:pt>
                <c:pt idx="3757">
                  <c:v>9.0176861176556045E-2</c:v>
                </c:pt>
                <c:pt idx="3758">
                  <c:v>0.27819873866377381</c:v>
                </c:pt>
                <c:pt idx="3759">
                  <c:v>0.74677853059016064</c:v>
                </c:pt>
                <c:pt idx="3760">
                  <c:v>0.27056149087822179</c:v>
                </c:pt>
                <c:pt idx="3761">
                  <c:v>1.7464379710491018</c:v>
                </c:pt>
                <c:pt idx="3762">
                  <c:v>0.37401940329452016</c:v>
                </c:pt>
                <c:pt idx="3763">
                  <c:v>0.58470464458766291</c:v>
                </c:pt>
                <c:pt idx="3764">
                  <c:v>0.43588263356779444</c:v>
                </c:pt>
                <c:pt idx="3765">
                  <c:v>0.37401940329452038</c:v>
                </c:pt>
                <c:pt idx="3766">
                  <c:v>0.18911349163811622</c:v>
                </c:pt>
                <c:pt idx="3767">
                  <c:v>0.72621072260773256</c:v>
                </c:pt>
                <c:pt idx="3768">
                  <c:v>7.9050098815149128E-2</c:v>
                </c:pt>
                <c:pt idx="3769">
                  <c:v>0.40533023090011</c:v>
                </c:pt>
                <c:pt idx="3770">
                  <c:v>0.18616244450530572</c:v>
                </c:pt>
                <c:pt idx="3771">
                  <c:v>0.34367297173935168</c:v>
                </c:pt>
                <c:pt idx="3772">
                  <c:v>0.77899548272374797</c:v>
                </c:pt>
                <c:pt idx="3773">
                  <c:v>0.37401940329452038</c:v>
                </c:pt>
                <c:pt idx="3774">
                  <c:v>0.22261762642952268</c:v>
                </c:pt>
                <c:pt idx="3775">
                  <c:v>1.9059124843769952</c:v>
                </c:pt>
                <c:pt idx="3776">
                  <c:v>0.23469016308315688</c:v>
                </c:pt>
                <c:pt idx="3777">
                  <c:v>0.84901993693777789</c:v>
                </c:pt>
                <c:pt idx="3778">
                  <c:v>0.37401940329452038</c:v>
                </c:pt>
                <c:pt idx="3779">
                  <c:v>0.20255129466044572</c:v>
                </c:pt>
                <c:pt idx="3780">
                  <c:v>2.5821409322749532E-4</c:v>
                </c:pt>
                <c:pt idx="3781">
                  <c:v>0.73635583947517036</c:v>
                </c:pt>
                <c:pt idx="3782">
                  <c:v>0.37401940329452038</c:v>
                </c:pt>
                <c:pt idx="3783">
                  <c:v>0.57047157448749752</c:v>
                </c:pt>
                <c:pt idx="3784">
                  <c:v>0.64706786801981808</c:v>
                </c:pt>
                <c:pt idx="3785">
                  <c:v>0.10239525428173472</c:v>
                </c:pt>
                <c:pt idx="3786">
                  <c:v>0.27176088500807444</c:v>
                </c:pt>
                <c:pt idx="3787">
                  <c:v>0.37401940329452038</c:v>
                </c:pt>
                <c:pt idx="3788">
                  <c:v>0.73635583947517036</c:v>
                </c:pt>
                <c:pt idx="3789">
                  <c:v>0.73635583947517036</c:v>
                </c:pt>
                <c:pt idx="3790">
                  <c:v>0.88884186845190793</c:v>
                </c:pt>
                <c:pt idx="3791">
                  <c:v>0.38467263036220084</c:v>
                </c:pt>
                <c:pt idx="3792">
                  <c:v>0.5225438315164801</c:v>
                </c:pt>
                <c:pt idx="3793">
                  <c:v>1.0393599668520344</c:v>
                </c:pt>
                <c:pt idx="3794">
                  <c:v>0.70022911719023728</c:v>
                </c:pt>
                <c:pt idx="3795">
                  <c:v>0.41259674518513056</c:v>
                </c:pt>
                <c:pt idx="3796">
                  <c:v>0.37401940329452038</c:v>
                </c:pt>
                <c:pt idx="3797">
                  <c:v>0.17702730807621186</c:v>
                </c:pt>
                <c:pt idx="3798">
                  <c:v>0.58714229864058498</c:v>
                </c:pt>
                <c:pt idx="3799">
                  <c:v>0.33819914649447907</c:v>
                </c:pt>
                <c:pt idx="3800">
                  <c:v>4.6520943173824908E-2</c:v>
                </c:pt>
                <c:pt idx="3801">
                  <c:v>0.61021892948184231</c:v>
                </c:pt>
                <c:pt idx="3802">
                  <c:v>0.37634140405367533</c:v>
                </c:pt>
                <c:pt idx="3803">
                  <c:v>0.37971587193471479</c:v>
                </c:pt>
                <c:pt idx="3804">
                  <c:v>0.32971205696904321</c:v>
                </c:pt>
                <c:pt idx="3805">
                  <c:v>0.70690224438196736</c:v>
                </c:pt>
                <c:pt idx="3806">
                  <c:v>0.27142662085620822</c:v>
                </c:pt>
                <c:pt idx="3807">
                  <c:v>0.35002715987242394</c:v>
                </c:pt>
                <c:pt idx="3808">
                  <c:v>0.82549992716605647</c:v>
                </c:pt>
                <c:pt idx="3809">
                  <c:v>0.37401940329452038</c:v>
                </c:pt>
                <c:pt idx="3810">
                  <c:v>0.44276923798940798</c:v>
                </c:pt>
                <c:pt idx="3811">
                  <c:v>0.41520035006727213</c:v>
                </c:pt>
                <c:pt idx="3812">
                  <c:v>0.33410104407391711</c:v>
                </c:pt>
                <c:pt idx="3813">
                  <c:v>8.598037321457333E-2</c:v>
                </c:pt>
                <c:pt idx="3814">
                  <c:v>0.72972622399872145</c:v>
                </c:pt>
                <c:pt idx="3815">
                  <c:v>0.80446148544347673</c:v>
                </c:pt>
                <c:pt idx="3816">
                  <c:v>1.0986431966882475E-2</c:v>
                </c:pt>
                <c:pt idx="3817">
                  <c:v>1.5979646793290219</c:v>
                </c:pt>
                <c:pt idx="3818">
                  <c:v>0.4424820731559358</c:v>
                </c:pt>
                <c:pt idx="3819">
                  <c:v>0.12434731211021509</c:v>
                </c:pt>
                <c:pt idx="3820">
                  <c:v>0.91355056093675124</c:v>
                </c:pt>
                <c:pt idx="3821">
                  <c:v>0.63269579070243065</c:v>
                </c:pt>
                <c:pt idx="3822">
                  <c:v>1.9798881038169038E-2</c:v>
                </c:pt>
                <c:pt idx="3823">
                  <c:v>0.30356118317266312</c:v>
                </c:pt>
                <c:pt idx="3824">
                  <c:v>0.16445511581881622</c:v>
                </c:pt>
                <c:pt idx="3825">
                  <c:v>0.23667106546255506</c:v>
                </c:pt>
                <c:pt idx="3826">
                  <c:v>0.3965212936233532</c:v>
                </c:pt>
                <c:pt idx="3827">
                  <c:v>1.9259068201146887</c:v>
                </c:pt>
                <c:pt idx="3828">
                  <c:v>0.37401940329452038</c:v>
                </c:pt>
                <c:pt idx="3829">
                  <c:v>0.61782007433587149</c:v>
                </c:pt>
                <c:pt idx="3830">
                  <c:v>0.80961105759448804</c:v>
                </c:pt>
                <c:pt idx="3831">
                  <c:v>0.49960978010209278</c:v>
                </c:pt>
                <c:pt idx="3832">
                  <c:v>0.50809221833305374</c:v>
                </c:pt>
                <c:pt idx="3833">
                  <c:v>1.2491508112045977</c:v>
                </c:pt>
                <c:pt idx="3834">
                  <c:v>9.0448622557134109E-2</c:v>
                </c:pt>
                <c:pt idx="3835">
                  <c:v>0.35133186737274757</c:v>
                </c:pt>
                <c:pt idx="3836">
                  <c:v>0.64563595547966224</c:v>
                </c:pt>
                <c:pt idx="3837">
                  <c:v>0.38320761368332151</c:v>
                </c:pt>
                <c:pt idx="3838">
                  <c:v>0.37401940329452038</c:v>
                </c:pt>
                <c:pt idx="3839">
                  <c:v>0.81000756628818171</c:v>
                </c:pt>
                <c:pt idx="3840">
                  <c:v>0.35109421968758303</c:v>
                </c:pt>
                <c:pt idx="3841">
                  <c:v>0.28592984826655499</c:v>
                </c:pt>
                <c:pt idx="3842">
                  <c:v>0.49151674864713868</c:v>
                </c:pt>
                <c:pt idx="3843">
                  <c:v>2.5660729167305538</c:v>
                </c:pt>
                <c:pt idx="3844">
                  <c:v>0.70492156187078658</c:v>
                </c:pt>
                <c:pt idx="3845">
                  <c:v>0.37401940329452038</c:v>
                </c:pt>
                <c:pt idx="3846">
                  <c:v>0.72821451062722697</c:v>
                </c:pt>
                <c:pt idx="3847">
                  <c:v>0.20050952793998492</c:v>
                </c:pt>
                <c:pt idx="3848">
                  <c:v>0.26890604293354642</c:v>
                </c:pt>
                <c:pt idx="3849">
                  <c:v>0.10789937129965714</c:v>
                </c:pt>
                <c:pt idx="3850">
                  <c:v>0.37166891351392622</c:v>
                </c:pt>
                <c:pt idx="3851">
                  <c:v>0.37401940329452038</c:v>
                </c:pt>
                <c:pt idx="3852">
                  <c:v>0.63378264956733121</c:v>
                </c:pt>
                <c:pt idx="3853">
                  <c:v>4.5752488921826574E-2</c:v>
                </c:pt>
                <c:pt idx="3854">
                  <c:v>0.37401940329452038</c:v>
                </c:pt>
                <c:pt idx="3855">
                  <c:v>0.97267983385856438</c:v>
                </c:pt>
                <c:pt idx="3856">
                  <c:v>0.89632622323365185</c:v>
                </c:pt>
                <c:pt idx="3857">
                  <c:v>9.85495547765982E-2</c:v>
                </c:pt>
                <c:pt idx="3858">
                  <c:v>0.64182317643376996</c:v>
                </c:pt>
                <c:pt idx="3859">
                  <c:v>0.67506816912043277</c:v>
                </c:pt>
                <c:pt idx="3860">
                  <c:v>0.37401940329452038</c:v>
                </c:pt>
                <c:pt idx="3861">
                  <c:v>0.70022911719023728</c:v>
                </c:pt>
                <c:pt idx="3862">
                  <c:v>0.72167541202804175</c:v>
                </c:pt>
                <c:pt idx="3863">
                  <c:v>0.45087761963191869</c:v>
                </c:pt>
                <c:pt idx="3864">
                  <c:v>0.3201521248994646</c:v>
                </c:pt>
                <c:pt idx="3865">
                  <c:v>0.73481390446984851</c:v>
                </c:pt>
                <c:pt idx="3866">
                  <c:v>0.70483170529617534</c:v>
                </c:pt>
                <c:pt idx="3867">
                  <c:v>0.34600612259445562</c:v>
                </c:pt>
                <c:pt idx="3868">
                  <c:v>0.23534684181443272</c:v>
                </c:pt>
                <c:pt idx="3869">
                  <c:v>0.29293156572339968</c:v>
                </c:pt>
                <c:pt idx="3870">
                  <c:v>0.37401940329452038</c:v>
                </c:pt>
                <c:pt idx="3871">
                  <c:v>0.70912614637657267</c:v>
                </c:pt>
                <c:pt idx="3872">
                  <c:v>0.37595757516517553</c:v>
                </c:pt>
                <c:pt idx="3873">
                  <c:v>1.9689857539923153E-2</c:v>
                </c:pt>
                <c:pt idx="3874">
                  <c:v>1.8982550335396028E-2</c:v>
                </c:pt>
                <c:pt idx="3875">
                  <c:v>0.73369033703274267</c:v>
                </c:pt>
                <c:pt idx="3876">
                  <c:v>0.73635583947517036</c:v>
                </c:pt>
                <c:pt idx="3877">
                  <c:v>0.5139857257866729</c:v>
                </c:pt>
                <c:pt idx="3878">
                  <c:v>1.7138649384004938</c:v>
                </c:pt>
                <c:pt idx="3879">
                  <c:v>0.13178627494241918</c:v>
                </c:pt>
                <c:pt idx="3880">
                  <c:v>0.37401940329452038</c:v>
                </c:pt>
                <c:pt idx="3881">
                  <c:v>0.7872355454954818</c:v>
                </c:pt>
                <c:pt idx="3882">
                  <c:v>0.37401940329452038</c:v>
                </c:pt>
                <c:pt idx="3883">
                  <c:v>1.5168318969464993</c:v>
                </c:pt>
                <c:pt idx="3884">
                  <c:v>4.1273535712054894E-2</c:v>
                </c:pt>
                <c:pt idx="3885">
                  <c:v>0.28796083616814105</c:v>
                </c:pt>
                <c:pt idx="3886">
                  <c:v>0.4432609761668177</c:v>
                </c:pt>
                <c:pt idx="3887">
                  <c:v>0.4564781483016081</c:v>
                </c:pt>
                <c:pt idx="3888">
                  <c:v>0.37401940329452038</c:v>
                </c:pt>
                <c:pt idx="3889">
                  <c:v>0.23565763360746908</c:v>
                </c:pt>
                <c:pt idx="3890">
                  <c:v>0.72352979349494695</c:v>
                </c:pt>
                <c:pt idx="3891">
                  <c:v>0.34563611379657583</c:v>
                </c:pt>
                <c:pt idx="3892">
                  <c:v>0.36823099520188202</c:v>
                </c:pt>
                <c:pt idx="3893">
                  <c:v>0.64344505441267374</c:v>
                </c:pt>
                <c:pt idx="3894">
                  <c:v>0.73635583947517036</c:v>
                </c:pt>
                <c:pt idx="3895">
                  <c:v>0.2376257431681405</c:v>
                </c:pt>
                <c:pt idx="3896">
                  <c:v>0.36908282707694234</c:v>
                </c:pt>
                <c:pt idx="3897">
                  <c:v>5.6863987125540992E-2</c:v>
                </c:pt>
                <c:pt idx="3898">
                  <c:v>7.3822439330506473E-2</c:v>
                </c:pt>
                <c:pt idx="3899">
                  <c:v>0.39391322076044605</c:v>
                </c:pt>
                <c:pt idx="3900">
                  <c:v>0.72745630833871711</c:v>
                </c:pt>
                <c:pt idx="3901">
                  <c:v>0.37364315596000169</c:v>
                </c:pt>
                <c:pt idx="3902">
                  <c:v>0.53807455191788767</c:v>
                </c:pt>
                <c:pt idx="3903">
                  <c:v>0.20886558775881819</c:v>
                </c:pt>
                <c:pt idx="3904">
                  <c:v>0.3224420810742088</c:v>
                </c:pt>
                <c:pt idx="3905">
                  <c:v>1.4688044495065216</c:v>
                </c:pt>
                <c:pt idx="3906">
                  <c:v>0.64121117560935115</c:v>
                </c:pt>
                <c:pt idx="3907">
                  <c:v>0.37401940329452038</c:v>
                </c:pt>
                <c:pt idx="3908">
                  <c:v>0.52254383151648021</c:v>
                </c:pt>
                <c:pt idx="3909">
                  <c:v>1.4781493014197</c:v>
                </c:pt>
                <c:pt idx="3910">
                  <c:v>0.54324644937918642</c:v>
                </c:pt>
                <c:pt idx="3911">
                  <c:v>0.64679043993088137</c:v>
                </c:pt>
                <c:pt idx="3912">
                  <c:v>0.38738624583202408</c:v>
                </c:pt>
                <c:pt idx="3913">
                  <c:v>0.87774097621197156</c:v>
                </c:pt>
                <c:pt idx="3914">
                  <c:v>1.2459745585349119E-2</c:v>
                </c:pt>
                <c:pt idx="3915">
                  <c:v>6.8944473186981423E-2</c:v>
                </c:pt>
                <c:pt idx="3916">
                  <c:v>9.2911623288045961E-2</c:v>
                </c:pt>
                <c:pt idx="3917">
                  <c:v>0.43596839701261714</c:v>
                </c:pt>
                <c:pt idx="3918">
                  <c:v>0.37818606563003671</c:v>
                </c:pt>
                <c:pt idx="3919">
                  <c:v>0.34089231410796134</c:v>
                </c:pt>
                <c:pt idx="3920">
                  <c:v>0.49301801262222328</c:v>
                </c:pt>
                <c:pt idx="3921">
                  <c:v>0.55962064696918634</c:v>
                </c:pt>
                <c:pt idx="3922">
                  <c:v>1.6670132428360405</c:v>
                </c:pt>
                <c:pt idx="3923">
                  <c:v>0.72074632879605394</c:v>
                </c:pt>
                <c:pt idx="3924">
                  <c:v>0.37401940329452038</c:v>
                </c:pt>
                <c:pt idx="3925">
                  <c:v>0.73417206005365421</c:v>
                </c:pt>
                <c:pt idx="3926">
                  <c:v>0.37401940329452038</c:v>
                </c:pt>
                <c:pt idx="3927">
                  <c:v>0.97771600734915443</c:v>
                </c:pt>
                <c:pt idx="3928">
                  <c:v>5.7328987367915307E-2</c:v>
                </c:pt>
                <c:pt idx="3929">
                  <c:v>0.6702344350620959</c:v>
                </c:pt>
                <c:pt idx="3930">
                  <c:v>0.73334295418128814</c:v>
                </c:pt>
                <c:pt idx="3931">
                  <c:v>0.37401940329452038</c:v>
                </c:pt>
                <c:pt idx="3932">
                  <c:v>0.54920829682923444</c:v>
                </c:pt>
                <c:pt idx="3933">
                  <c:v>1.483463943606335</c:v>
                </c:pt>
                <c:pt idx="3934">
                  <c:v>0.77845905735290988</c:v>
                </c:pt>
                <c:pt idx="3935">
                  <c:v>0.48455929598773889</c:v>
                </c:pt>
                <c:pt idx="3936">
                  <c:v>0.40558993837030133</c:v>
                </c:pt>
                <c:pt idx="3937">
                  <c:v>0.15744172270771994</c:v>
                </c:pt>
                <c:pt idx="3938">
                  <c:v>1.0295166122868986</c:v>
                </c:pt>
                <c:pt idx="3939">
                  <c:v>0.1741886522188146</c:v>
                </c:pt>
                <c:pt idx="3940">
                  <c:v>0.36519416942745742</c:v>
                </c:pt>
                <c:pt idx="3941">
                  <c:v>2.7818965930268096E-2</c:v>
                </c:pt>
                <c:pt idx="3942">
                  <c:v>0.39669246518137297</c:v>
                </c:pt>
                <c:pt idx="3943">
                  <c:v>0.37401940329452038</c:v>
                </c:pt>
                <c:pt idx="3944">
                  <c:v>0.91893422117387291</c:v>
                </c:pt>
                <c:pt idx="3945">
                  <c:v>0.37401940329452038</c:v>
                </c:pt>
                <c:pt idx="3946">
                  <c:v>0.35696205735982384</c:v>
                </c:pt>
                <c:pt idx="3947">
                  <c:v>0.49923467758478401</c:v>
                </c:pt>
                <c:pt idx="3948">
                  <c:v>0.6980093747904289</c:v>
                </c:pt>
                <c:pt idx="3949">
                  <c:v>0.57016852857845668</c:v>
                </c:pt>
                <c:pt idx="3950">
                  <c:v>0.37401940329452038</c:v>
                </c:pt>
                <c:pt idx="3951">
                  <c:v>0.39331756265035678</c:v>
                </c:pt>
                <c:pt idx="3952">
                  <c:v>0.92629400576337917</c:v>
                </c:pt>
                <c:pt idx="3953">
                  <c:v>0.38248619072428591</c:v>
                </c:pt>
                <c:pt idx="3954">
                  <c:v>0.60784623771308377</c:v>
                </c:pt>
                <c:pt idx="3955">
                  <c:v>0.58746551510996614</c:v>
                </c:pt>
                <c:pt idx="3956">
                  <c:v>0.89146824584324813</c:v>
                </c:pt>
                <c:pt idx="3957">
                  <c:v>0.37401940329452038</c:v>
                </c:pt>
                <c:pt idx="3958">
                  <c:v>0.71547611650059539</c:v>
                </c:pt>
                <c:pt idx="3959">
                  <c:v>0.73596899361327717</c:v>
                </c:pt>
                <c:pt idx="3960">
                  <c:v>0.2987793958173029</c:v>
                </c:pt>
                <c:pt idx="3961">
                  <c:v>0.37401940329452038</c:v>
                </c:pt>
                <c:pt idx="3962">
                  <c:v>0.87127615803982994</c:v>
                </c:pt>
                <c:pt idx="3963">
                  <c:v>0.73352591505477982</c:v>
                </c:pt>
                <c:pt idx="3964">
                  <c:v>0.11299465896177288</c:v>
                </c:pt>
                <c:pt idx="3965">
                  <c:v>0.10554421933700447</c:v>
                </c:pt>
                <c:pt idx="3966">
                  <c:v>1.1871431656084213</c:v>
                </c:pt>
                <c:pt idx="3967">
                  <c:v>0.4124575159053101</c:v>
                </c:pt>
                <c:pt idx="3968">
                  <c:v>0.37401940329452038</c:v>
                </c:pt>
                <c:pt idx="3969">
                  <c:v>0.33199687498126285</c:v>
                </c:pt>
                <c:pt idx="3970">
                  <c:v>1.1373976506252712</c:v>
                </c:pt>
                <c:pt idx="3971">
                  <c:v>0.65973865273840238</c:v>
                </c:pt>
                <c:pt idx="3972">
                  <c:v>0.63319868573381843</c:v>
                </c:pt>
                <c:pt idx="3973">
                  <c:v>0.35283570294223626</c:v>
                </c:pt>
                <c:pt idx="3974">
                  <c:v>0.27532199215445402</c:v>
                </c:pt>
                <c:pt idx="3975">
                  <c:v>0.41250370590427454</c:v>
                </c:pt>
                <c:pt idx="3976">
                  <c:v>0.51575317823989619</c:v>
                </c:pt>
                <c:pt idx="3977">
                  <c:v>1.0130998444187622</c:v>
                </c:pt>
                <c:pt idx="3978">
                  <c:v>9.3391782332721801E-2</c:v>
                </c:pt>
                <c:pt idx="3979">
                  <c:v>0.56901577368725942</c:v>
                </c:pt>
                <c:pt idx="3980">
                  <c:v>0.37401940329452038</c:v>
                </c:pt>
                <c:pt idx="3981">
                  <c:v>0.82893486763782931</c:v>
                </c:pt>
                <c:pt idx="3982">
                  <c:v>1.048221877413561</c:v>
                </c:pt>
                <c:pt idx="3983">
                  <c:v>0.12611598677115307</c:v>
                </c:pt>
                <c:pt idx="3984">
                  <c:v>0.54547949873439194</c:v>
                </c:pt>
                <c:pt idx="3985">
                  <c:v>0.37401940329452038</c:v>
                </c:pt>
                <c:pt idx="3986">
                  <c:v>0.37401940329452038</c:v>
                </c:pt>
                <c:pt idx="3987">
                  <c:v>0.71236038521253231</c:v>
                </c:pt>
                <c:pt idx="3988">
                  <c:v>0.71730366301634996</c:v>
                </c:pt>
                <c:pt idx="3989">
                  <c:v>0.37401940329452038</c:v>
                </c:pt>
                <c:pt idx="3990">
                  <c:v>0.32387612192666326</c:v>
                </c:pt>
                <c:pt idx="3991">
                  <c:v>0.73635583947517036</c:v>
                </c:pt>
                <c:pt idx="3992">
                  <c:v>0.32831268037029948</c:v>
                </c:pt>
                <c:pt idx="3993">
                  <c:v>0.37445610497189169</c:v>
                </c:pt>
                <c:pt idx="3994">
                  <c:v>0.13605780299715503</c:v>
                </c:pt>
                <c:pt idx="3995">
                  <c:v>0.37401940329452038</c:v>
                </c:pt>
                <c:pt idx="3996">
                  <c:v>0.70584503525100484</c:v>
                </c:pt>
                <c:pt idx="3997">
                  <c:v>0.37401940329452038</c:v>
                </c:pt>
                <c:pt idx="3998">
                  <c:v>0.37401940329452038</c:v>
                </c:pt>
                <c:pt idx="3999">
                  <c:v>0.34283805552686336</c:v>
                </c:pt>
                <c:pt idx="4000">
                  <c:v>0.69876295544281808</c:v>
                </c:pt>
                <c:pt idx="4001">
                  <c:v>0.68779228847167684</c:v>
                </c:pt>
                <c:pt idx="4002">
                  <c:v>1.2303373498091827</c:v>
                </c:pt>
                <c:pt idx="4003">
                  <c:v>0.28458834791934329</c:v>
                </c:pt>
                <c:pt idx="4004">
                  <c:v>0.37401940329452038</c:v>
                </c:pt>
                <c:pt idx="4005">
                  <c:v>0.13226437887076398</c:v>
                </c:pt>
                <c:pt idx="4006">
                  <c:v>0.6465402274821489</c:v>
                </c:pt>
                <c:pt idx="4007">
                  <c:v>0.67768880093152772</c:v>
                </c:pt>
                <c:pt idx="4008">
                  <c:v>0.58765426050847314</c:v>
                </c:pt>
                <c:pt idx="4009">
                  <c:v>0.37401940329452038</c:v>
                </c:pt>
                <c:pt idx="4010">
                  <c:v>1.0781274157959584</c:v>
                </c:pt>
                <c:pt idx="4011">
                  <c:v>0.37401940329452038</c:v>
                </c:pt>
                <c:pt idx="4012">
                  <c:v>0.25926279881146613</c:v>
                </c:pt>
                <c:pt idx="4013">
                  <c:v>0.73635583947517036</c:v>
                </c:pt>
                <c:pt idx="4014">
                  <c:v>0.38008508497028687</c:v>
                </c:pt>
                <c:pt idx="4015">
                  <c:v>0.29276760243175654</c:v>
                </c:pt>
                <c:pt idx="4016">
                  <c:v>0.73635583947517036</c:v>
                </c:pt>
                <c:pt idx="4017">
                  <c:v>0.24926612750335694</c:v>
                </c:pt>
                <c:pt idx="4018">
                  <c:v>0.36729383510436819</c:v>
                </c:pt>
                <c:pt idx="4019">
                  <c:v>0.18543543016077937</c:v>
                </c:pt>
                <c:pt idx="4020">
                  <c:v>0.2688085534272332</c:v>
                </c:pt>
                <c:pt idx="4021">
                  <c:v>7.2380665521802168E-2</c:v>
                </c:pt>
                <c:pt idx="4022">
                  <c:v>0.37401940329452038</c:v>
                </c:pt>
                <c:pt idx="4023">
                  <c:v>0.73453421136583619</c:v>
                </c:pt>
                <c:pt idx="4024">
                  <c:v>0.34974528044948178</c:v>
                </c:pt>
                <c:pt idx="4025">
                  <c:v>0.35948261397885423</c:v>
                </c:pt>
                <c:pt idx="4026">
                  <c:v>0.46137479433259709</c:v>
                </c:pt>
                <c:pt idx="4027">
                  <c:v>0.26586031942957056</c:v>
                </c:pt>
                <c:pt idx="4028">
                  <c:v>0.7079019648716468</c:v>
                </c:pt>
                <c:pt idx="4029">
                  <c:v>1.043054817820956</c:v>
                </c:pt>
                <c:pt idx="4030">
                  <c:v>0.73598448936488603</c:v>
                </c:pt>
                <c:pt idx="4031">
                  <c:v>9.8469410048459452E-2</c:v>
                </c:pt>
                <c:pt idx="4032">
                  <c:v>8.7005308965496339E-2</c:v>
                </c:pt>
                <c:pt idx="4033">
                  <c:v>0.430436865256766</c:v>
                </c:pt>
                <c:pt idx="4034">
                  <c:v>0.72040708585505353</c:v>
                </c:pt>
                <c:pt idx="4035">
                  <c:v>0.35878958982190001</c:v>
                </c:pt>
                <c:pt idx="4036">
                  <c:v>1.9952634141597449E-2</c:v>
                </c:pt>
                <c:pt idx="4037">
                  <c:v>0.25225969386361535</c:v>
                </c:pt>
                <c:pt idx="4038">
                  <c:v>0.73635583947517036</c:v>
                </c:pt>
                <c:pt idx="4039">
                  <c:v>0.45401239818054628</c:v>
                </c:pt>
                <c:pt idx="4040">
                  <c:v>0.28775953167390267</c:v>
                </c:pt>
                <c:pt idx="4041">
                  <c:v>0.52900103646815033</c:v>
                </c:pt>
                <c:pt idx="4042">
                  <c:v>0.43441017476877991</c:v>
                </c:pt>
                <c:pt idx="4043">
                  <c:v>1.5839492592343813E-2</c:v>
                </c:pt>
                <c:pt idx="4044">
                  <c:v>0.37401940329452038</c:v>
                </c:pt>
                <c:pt idx="4045">
                  <c:v>0.37401940329452016</c:v>
                </c:pt>
                <c:pt idx="4046">
                  <c:v>0.37401940329452038</c:v>
                </c:pt>
                <c:pt idx="4047">
                  <c:v>0.28523572848074985</c:v>
                </c:pt>
                <c:pt idx="4048">
                  <c:v>0.37401940329452038</c:v>
                </c:pt>
                <c:pt idx="4049">
                  <c:v>1.0240330657631829</c:v>
                </c:pt>
                <c:pt idx="4050">
                  <c:v>0.62302846596670935</c:v>
                </c:pt>
                <c:pt idx="4051">
                  <c:v>7.4642036214813662E-2</c:v>
                </c:pt>
                <c:pt idx="4052">
                  <c:v>0.18075116926130419</c:v>
                </c:pt>
                <c:pt idx="4053">
                  <c:v>0.80443321353079911</c:v>
                </c:pt>
                <c:pt idx="4054">
                  <c:v>0.42053930186252619</c:v>
                </c:pt>
                <c:pt idx="4055">
                  <c:v>0.23660869732906192</c:v>
                </c:pt>
                <c:pt idx="4056">
                  <c:v>1.1089968310447471</c:v>
                </c:pt>
                <c:pt idx="4057">
                  <c:v>0.71730366301634996</c:v>
                </c:pt>
                <c:pt idx="4058">
                  <c:v>0.37401940329452038</c:v>
                </c:pt>
                <c:pt idx="4059">
                  <c:v>0.88108133881557982</c:v>
                </c:pt>
                <c:pt idx="4060">
                  <c:v>0.7252613798865154</c:v>
                </c:pt>
                <c:pt idx="4061">
                  <c:v>0.88108133881557982</c:v>
                </c:pt>
                <c:pt idx="4062">
                  <c:v>0.73635583947517036</c:v>
                </c:pt>
                <c:pt idx="4063">
                  <c:v>0.37401940329452038</c:v>
                </c:pt>
                <c:pt idx="4064">
                  <c:v>0.77727443051565115</c:v>
                </c:pt>
                <c:pt idx="4065">
                  <c:v>0.58623083398430387</c:v>
                </c:pt>
                <c:pt idx="4066">
                  <c:v>0.45973336745559717</c:v>
                </c:pt>
                <c:pt idx="4067">
                  <c:v>0.10275192086839544</c:v>
                </c:pt>
                <c:pt idx="4068">
                  <c:v>1.0459856290451519</c:v>
                </c:pt>
                <c:pt idx="4069">
                  <c:v>0.75097768208946314</c:v>
                </c:pt>
                <c:pt idx="4070">
                  <c:v>0.57190535634526507</c:v>
                </c:pt>
                <c:pt idx="4071">
                  <c:v>0.21616522414283654</c:v>
                </c:pt>
                <c:pt idx="4072">
                  <c:v>0.12444272782102984</c:v>
                </c:pt>
                <c:pt idx="4073">
                  <c:v>0.81746236130998839</c:v>
                </c:pt>
                <c:pt idx="4074">
                  <c:v>0.39736246840869088</c:v>
                </c:pt>
                <c:pt idx="4075">
                  <c:v>1.7049897447177291</c:v>
                </c:pt>
                <c:pt idx="4076">
                  <c:v>0</c:v>
                </c:pt>
                <c:pt idx="4077">
                  <c:v>3.2695611585435803E-2</c:v>
                </c:pt>
                <c:pt idx="4078">
                  <c:v>1.4515821522743486E-2</c:v>
                </c:pt>
                <c:pt idx="4079">
                  <c:v>0.29114671614409715</c:v>
                </c:pt>
                <c:pt idx="4080">
                  <c:v>0.79505280218403751</c:v>
                </c:pt>
                <c:pt idx="4081">
                  <c:v>1.1409084535890976</c:v>
                </c:pt>
                <c:pt idx="4082">
                  <c:v>0.44999669747117893</c:v>
                </c:pt>
                <c:pt idx="4083">
                  <c:v>0.41262833996663084</c:v>
                </c:pt>
                <c:pt idx="4084">
                  <c:v>1.1360412078529845</c:v>
                </c:pt>
                <c:pt idx="4085">
                  <c:v>0.73601197385155603</c:v>
                </c:pt>
                <c:pt idx="4086">
                  <c:v>6.375154842995305E-2</c:v>
                </c:pt>
                <c:pt idx="4087">
                  <c:v>0.17466981545765439</c:v>
                </c:pt>
                <c:pt idx="4088">
                  <c:v>0.33885103232405311</c:v>
                </c:pt>
                <c:pt idx="4089">
                  <c:v>0.35256909414954374</c:v>
                </c:pt>
                <c:pt idx="4090">
                  <c:v>1.5831453872211947</c:v>
                </c:pt>
                <c:pt idx="4091">
                  <c:v>0.73007896750301804</c:v>
                </c:pt>
                <c:pt idx="4092">
                  <c:v>0.37401940329452016</c:v>
                </c:pt>
                <c:pt idx="4093">
                  <c:v>0.15057648271357235</c:v>
                </c:pt>
                <c:pt idx="4094">
                  <c:v>0.30863106909570376</c:v>
                </c:pt>
                <c:pt idx="4095">
                  <c:v>0.25685449845361191</c:v>
                </c:pt>
                <c:pt idx="4096">
                  <c:v>0.38836329716031642</c:v>
                </c:pt>
                <c:pt idx="4097">
                  <c:v>1.1691677392201782</c:v>
                </c:pt>
                <c:pt idx="4098">
                  <c:v>0.37401940329452038</c:v>
                </c:pt>
                <c:pt idx="4099">
                  <c:v>0.421898822837945</c:v>
                </c:pt>
                <c:pt idx="4100">
                  <c:v>0.99397855958890324</c:v>
                </c:pt>
                <c:pt idx="4101">
                  <c:v>0.73635583947517036</c:v>
                </c:pt>
                <c:pt idx="4102">
                  <c:v>9.3499647289309762E-2</c:v>
                </c:pt>
                <c:pt idx="4103">
                  <c:v>0.37401940329452038</c:v>
                </c:pt>
                <c:pt idx="4104">
                  <c:v>0.37401940329452038</c:v>
                </c:pt>
                <c:pt idx="4105">
                  <c:v>1.4534795255108949E-2</c:v>
                </c:pt>
                <c:pt idx="4106">
                  <c:v>0.5659477756787813</c:v>
                </c:pt>
                <c:pt idx="4107">
                  <c:v>0.35389995268982016</c:v>
                </c:pt>
                <c:pt idx="4108">
                  <c:v>0.70022911719023728</c:v>
                </c:pt>
                <c:pt idx="4109">
                  <c:v>0.54536568211375935</c:v>
                </c:pt>
                <c:pt idx="4110">
                  <c:v>1.1627271607586172</c:v>
                </c:pt>
                <c:pt idx="4111">
                  <c:v>0.49351827094680839</c:v>
                </c:pt>
                <c:pt idx="4112">
                  <c:v>2.2775088950656546</c:v>
                </c:pt>
                <c:pt idx="4113">
                  <c:v>0.26890604293354653</c:v>
                </c:pt>
                <c:pt idx="4114">
                  <c:v>0.79580655292947111</c:v>
                </c:pt>
                <c:pt idx="4115">
                  <c:v>0.37401940329452038</c:v>
                </c:pt>
                <c:pt idx="4116">
                  <c:v>0.60503501796480308</c:v>
                </c:pt>
                <c:pt idx="4117">
                  <c:v>0.63859631374119097</c:v>
                </c:pt>
                <c:pt idx="4118">
                  <c:v>0.7363384924031342</c:v>
                </c:pt>
                <c:pt idx="4119">
                  <c:v>0.56734964205685634</c:v>
                </c:pt>
                <c:pt idx="4120">
                  <c:v>0.22841401286088903</c:v>
                </c:pt>
                <c:pt idx="4121">
                  <c:v>0.91648580133327495</c:v>
                </c:pt>
                <c:pt idx="4122">
                  <c:v>0.25462581646943061</c:v>
                </c:pt>
                <c:pt idx="4123">
                  <c:v>0.22431024092924626</c:v>
                </c:pt>
                <c:pt idx="4124">
                  <c:v>0.55178753574803785</c:v>
                </c:pt>
                <c:pt idx="4125">
                  <c:v>0.35014058184075525</c:v>
                </c:pt>
                <c:pt idx="4126">
                  <c:v>2.5429598027223464E-2</c:v>
                </c:pt>
                <c:pt idx="4127">
                  <c:v>0.54394043351455712</c:v>
                </c:pt>
                <c:pt idx="4128">
                  <c:v>0.61718341871874904</c:v>
                </c:pt>
                <c:pt idx="4129">
                  <c:v>0.4130094314769609</c:v>
                </c:pt>
                <c:pt idx="4130">
                  <c:v>0.72279418607997514</c:v>
                </c:pt>
                <c:pt idx="4131">
                  <c:v>0.71730366301634996</c:v>
                </c:pt>
                <c:pt idx="4132">
                  <c:v>0.48564855090765968</c:v>
                </c:pt>
                <c:pt idx="4133">
                  <c:v>0.49383336539048223</c:v>
                </c:pt>
                <c:pt idx="4134">
                  <c:v>0.3999679099037442</c:v>
                </c:pt>
                <c:pt idx="4135">
                  <c:v>0.340431587358412</c:v>
                </c:pt>
                <c:pt idx="4136">
                  <c:v>1.9663661684479219</c:v>
                </c:pt>
                <c:pt idx="4137">
                  <c:v>0.31732744151819631</c:v>
                </c:pt>
                <c:pt idx="4138">
                  <c:v>2.5198464711440251E-2</c:v>
                </c:pt>
                <c:pt idx="4139">
                  <c:v>0.17317066317318922</c:v>
                </c:pt>
                <c:pt idx="4140">
                  <c:v>0.79023815204762382</c:v>
                </c:pt>
                <c:pt idx="4141">
                  <c:v>0.13106689214427678</c:v>
                </c:pt>
                <c:pt idx="4142">
                  <c:v>0.39358167965388136</c:v>
                </c:pt>
                <c:pt idx="4143">
                  <c:v>0.20371990071393464</c:v>
                </c:pt>
                <c:pt idx="4144">
                  <c:v>0.68375553575648618</c:v>
                </c:pt>
                <c:pt idx="4145">
                  <c:v>0.43380174503092245</c:v>
                </c:pt>
                <c:pt idx="4146">
                  <c:v>0.39358167965388136</c:v>
                </c:pt>
                <c:pt idx="4147">
                  <c:v>0.60683484216037054</c:v>
                </c:pt>
                <c:pt idx="4148">
                  <c:v>0.43438015888513964</c:v>
                </c:pt>
                <c:pt idx="4149">
                  <c:v>2.3067008553459306E-2</c:v>
                </c:pt>
                <c:pt idx="4150">
                  <c:v>0.6013063231301955</c:v>
                </c:pt>
                <c:pt idx="4151">
                  <c:v>0.12950250309456432</c:v>
                </c:pt>
                <c:pt idx="4152">
                  <c:v>0.56241945324898623</c:v>
                </c:pt>
                <c:pt idx="4153">
                  <c:v>0.43457380886818164</c:v>
                </c:pt>
                <c:pt idx="4154">
                  <c:v>0.37072590372089997</c:v>
                </c:pt>
                <c:pt idx="4155">
                  <c:v>0.10779940220867561</c:v>
                </c:pt>
                <c:pt idx="4156">
                  <c:v>1.1563791588630647</c:v>
                </c:pt>
                <c:pt idx="4157">
                  <c:v>0.73296418432078192</c:v>
                </c:pt>
                <c:pt idx="4158">
                  <c:v>0.30904197029269548</c:v>
                </c:pt>
                <c:pt idx="4159">
                  <c:v>0.83116887773137682</c:v>
                </c:pt>
                <c:pt idx="4160">
                  <c:v>0.17124018681326078</c:v>
                </c:pt>
                <c:pt idx="4161">
                  <c:v>0.11268461565709444</c:v>
                </c:pt>
                <c:pt idx="4162">
                  <c:v>1.2306236800460533</c:v>
                </c:pt>
                <c:pt idx="4163">
                  <c:v>0.38145282253661023</c:v>
                </c:pt>
                <c:pt idx="4164">
                  <c:v>0.87373386623147653</c:v>
                </c:pt>
                <c:pt idx="4165">
                  <c:v>0.10887567061193096</c:v>
                </c:pt>
                <c:pt idx="4166">
                  <c:v>0.20612637562542083</c:v>
                </c:pt>
                <c:pt idx="4167">
                  <c:v>0.62541599621283039</c:v>
                </c:pt>
                <c:pt idx="4168">
                  <c:v>0.16464961947822074</c:v>
                </c:pt>
                <c:pt idx="4169">
                  <c:v>0.9697580840598683</c:v>
                </c:pt>
                <c:pt idx="4170">
                  <c:v>0.78240624177968277</c:v>
                </c:pt>
                <c:pt idx="4171">
                  <c:v>0.7055025128537965</c:v>
                </c:pt>
                <c:pt idx="4172">
                  <c:v>0.50487321920656969</c:v>
                </c:pt>
                <c:pt idx="4173">
                  <c:v>0.10838411885899767</c:v>
                </c:pt>
                <c:pt idx="4174">
                  <c:v>0.93985175091226725</c:v>
                </c:pt>
                <c:pt idx="4175">
                  <c:v>0.54086265976011838</c:v>
                </c:pt>
                <c:pt idx="4176">
                  <c:v>0.34740629657285893</c:v>
                </c:pt>
                <c:pt idx="4177">
                  <c:v>7.8525681149367199E-2</c:v>
                </c:pt>
                <c:pt idx="4178">
                  <c:v>1.5523712249260053</c:v>
                </c:pt>
                <c:pt idx="4179">
                  <c:v>0.5225438315164801</c:v>
                </c:pt>
                <c:pt idx="4180">
                  <c:v>0.37136221026482741</c:v>
                </c:pt>
                <c:pt idx="4181">
                  <c:v>0.87091513759755501</c:v>
                </c:pt>
                <c:pt idx="4182">
                  <c:v>0.70865090554959331</c:v>
                </c:pt>
                <c:pt idx="4183">
                  <c:v>0.5689080777350406</c:v>
                </c:pt>
                <c:pt idx="4184">
                  <c:v>0.37401940329452038</c:v>
                </c:pt>
                <c:pt idx="4185">
                  <c:v>0.59055927186259694</c:v>
                </c:pt>
                <c:pt idx="4186">
                  <c:v>0.37249769869545524</c:v>
                </c:pt>
                <c:pt idx="4187">
                  <c:v>0.30591795916213982</c:v>
                </c:pt>
                <c:pt idx="4188">
                  <c:v>0.37401940329452038</c:v>
                </c:pt>
                <c:pt idx="4189">
                  <c:v>0.18317185581626119</c:v>
                </c:pt>
                <c:pt idx="4190">
                  <c:v>0.31719286849222728</c:v>
                </c:pt>
                <c:pt idx="4191">
                  <c:v>0.87180092309607216</c:v>
                </c:pt>
                <c:pt idx="4192">
                  <c:v>0.1243016002399306</c:v>
                </c:pt>
                <c:pt idx="4193">
                  <c:v>2.4334049092484985E-2</c:v>
                </c:pt>
                <c:pt idx="4194">
                  <c:v>0.784333503877083</c:v>
                </c:pt>
                <c:pt idx="4195">
                  <c:v>4.4758575528724996E-2</c:v>
                </c:pt>
                <c:pt idx="4196">
                  <c:v>1.0301364226763667</c:v>
                </c:pt>
                <c:pt idx="4197">
                  <c:v>0.24142135797812236</c:v>
                </c:pt>
                <c:pt idx="4198">
                  <c:v>0.68564544172042396</c:v>
                </c:pt>
                <c:pt idx="4199">
                  <c:v>0.37401940329452038</c:v>
                </c:pt>
                <c:pt idx="4200">
                  <c:v>0.37401940329452038</c:v>
                </c:pt>
                <c:pt idx="4201">
                  <c:v>0.27103576088930381</c:v>
                </c:pt>
                <c:pt idx="4202">
                  <c:v>0.37401940329452038</c:v>
                </c:pt>
                <c:pt idx="4203">
                  <c:v>10</c:v>
                </c:pt>
                <c:pt idx="4204">
                  <c:v>0.68156980975950721</c:v>
                </c:pt>
                <c:pt idx="4205">
                  <c:v>0.57699950899231423</c:v>
                </c:pt>
                <c:pt idx="4206">
                  <c:v>0.73635583947517036</c:v>
                </c:pt>
                <c:pt idx="4207">
                  <c:v>0.37401940329452038</c:v>
                </c:pt>
                <c:pt idx="4208">
                  <c:v>0.22022376068861063</c:v>
                </c:pt>
                <c:pt idx="4209">
                  <c:v>0.26550068740638971</c:v>
                </c:pt>
                <c:pt idx="4210">
                  <c:v>1.3880227073008762</c:v>
                </c:pt>
                <c:pt idx="4211">
                  <c:v>0.77504868519629255</c:v>
                </c:pt>
                <c:pt idx="4212">
                  <c:v>0.69968355364455914</c:v>
                </c:pt>
                <c:pt idx="4213">
                  <c:v>0.14966032942673391</c:v>
                </c:pt>
                <c:pt idx="4214">
                  <c:v>5.9145931915367919E-2</c:v>
                </c:pt>
                <c:pt idx="4215">
                  <c:v>0.41874358516953708</c:v>
                </c:pt>
                <c:pt idx="4216">
                  <c:v>0.20141656858338919</c:v>
                </c:pt>
                <c:pt idx="4217">
                  <c:v>1.3215343191562408</c:v>
                </c:pt>
                <c:pt idx="4218">
                  <c:v>0.36486147012225789</c:v>
                </c:pt>
                <c:pt idx="4219">
                  <c:v>0.47040564785848699</c:v>
                </c:pt>
                <c:pt idx="4220">
                  <c:v>0.68267573994170228</c:v>
                </c:pt>
                <c:pt idx="4221">
                  <c:v>1.2079558695138657</c:v>
                </c:pt>
                <c:pt idx="4222">
                  <c:v>1.0972435768746298</c:v>
                </c:pt>
                <c:pt idx="4223">
                  <c:v>0.37401940329452038</c:v>
                </c:pt>
                <c:pt idx="4224">
                  <c:v>0.72411724468584682</c:v>
                </c:pt>
                <c:pt idx="4225">
                  <c:v>1.2454642936786151</c:v>
                </c:pt>
                <c:pt idx="4226">
                  <c:v>0.37401940329452038</c:v>
                </c:pt>
                <c:pt idx="4227">
                  <c:v>0.73598448936488603</c:v>
                </c:pt>
                <c:pt idx="4228">
                  <c:v>6.1703922165249891E-2</c:v>
                </c:pt>
                <c:pt idx="4229">
                  <c:v>0.51016198602827301</c:v>
                </c:pt>
                <c:pt idx="4230">
                  <c:v>1.1560462258395983</c:v>
                </c:pt>
                <c:pt idx="4231">
                  <c:v>0.13245649348548846</c:v>
                </c:pt>
                <c:pt idx="4232">
                  <c:v>0.44899960310109122</c:v>
                </c:pt>
                <c:pt idx="4233">
                  <c:v>0.37401940329452038</c:v>
                </c:pt>
                <c:pt idx="4234">
                  <c:v>0.12432909539503791</c:v>
                </c:pt>
                <c:pt idx="4235">
                  <c:v>1.3776355291638858</c:v>
                </c:pt>
                <c:pt idx="4236">
                  <c:v>0.37401940329452038</c:v>
                </c:pt>
                <c:pt idx="4237">
                  <c:v>0.48465183222354236</c:v>
                </c:pt>
                <c:pt idx="4238">
                  <c:v>0.34419435675023802</c:v>
                </c:pt>
                <c:pt idx="4239">
                  <c:v>2.4809093576362833E-2</c:v>
                </c:pt>
                <c:pt idx="4240">
                  <c:v>0.74901210495241699</c:v>
                </c:pt>
                <c:pt idx="4241">
                  <c:v>0.38693896474427414</c:v>
                </c:pt>
                <c:pt idx="4242">
                  <c:v>0.20534440866085724</c:v>
                </c:pt>
                <c:pt idx="4243">
                  <c:v>0.934684328066546</c:v>
                </c:pt>
                <c:pt idx="4244">
                  <c:v>0.37401940329452038</c:v>
                </c:pt>
                <c:pt idx="4245">
                  <c:v>0.62710912465242619</c:v>
                </c:pt>
                <c:pt idx="4246">
                  <c:v>0.97273171154048665</c:v>
                </c:pt>
                <c:pt idx="4247">
                  <c:v>0.22529945965309264</c:v>
                </c:pt>
                <c:pt idx="4248">
                  <c:v>0.16410448631303556</c:v>
                </c:pt>
                <c:pt idx="4249">
                  <c:v>0.10452278201491262</c:v>
                </c:pt>
                <c:pt idx="4250">
                  <c:v>0.44395440340140035</c:v>
                </c:pt>
                <c:pt idx="4251">
                  <c:v>0.37401940329452038</c:v>
                </c:pt>
                <c:pt idx="4252">
                  <c:v>0.37401940329452038</c:v>
                </c:pt>
                <c:pt idx="4253">
                  <c:v>0.10864302856436346</c:v>
                </c:pt>
                <c:pt idx="4254">
                  <c:v>0.77792697259547128</c:v>
                </c:pt>
                <c:pt idx="4255">
                  <c:v>0.32805513765745126</c:v>
                </c:pt>
                <c:pt idx="4256">
                  <c:v>0.73635583947517036</c:v>
                </c:pt>
                <c:pt idx="4257">
                  <c:v>0.6731005546813803</c:v>
                </c:pt>
                <c:pt idx="4258">
                  <c:v>7.6562297412100244E-2</c:v>
                </c:pt>
                <c:pt idx="4259">
                  <c:v>0.47405339279693426</c:v>
                </c:pt>
                <c:pt idx="4260">
                  <c:v>0.18907111826550294</c:v>
                </c:pt>
                <c:pt idx="4261">
                  <c:v>0.63655784878470689</c:v>
                </c:pt>
                <c:pt idx="4262">
                  <c:v>0.39076136976523995</c:v>
                </c:pt>
                <c:pt idx="4263">
                  <c:v>0.60951222434636543</c:v>
                </c:pt>
                <c:pt idx="4264">
                  <c:v>0.71182588899234089</c:v>
                </c:pt>
                <c:pt idx="4265">
                  <c:v>1.0233126011668929</c:v>
                </c:pt>
                <c:pt idx="4266">
                  <c:v>0.37401940329452038</c:v>
                </c:pt>
                <c:pt idx="4267">
                  <c:v>2.7491866661343015E-2</c:v>
                </c:pt>
                <c:pt idx="4268">
                  <c:v>0.73628386811395641</c:v>
                </c:pt>
                <c:pt idx="4269">
                  <c:v>9.2455115525908141E-2</c:v>
                </c:pt>
                <c:pt idx="4270">
                  <c:v>0.66013478410558457</c:v>
                </c:pt>
                <c:pt idx="4271">
                  <c:v>0.37401940329452016</c:v>
                </c:pt>
                <c:pt idx="4272">
                  <c:v>0.37401940329452038</c:v>
                </c:pt>
                <c:pt idx="4273">
                  <c:v>0.7192805470403727</c:v>
                </c:pt>
                <c:pt idx="4274">
                  <c:v>0.37401940329452038</c:v>
                </c:pt>
                <c:pt idx="4275">
                  <c:v>1.0246420905554225</c:v>
                </c:pt>
                <c:pt idx="4276">
                  <c:v>0.6465402274821489</c:v>
                </c:pt>
                <c:pt idx="4277">
                  <c:v>0.37401940329452038</c:v>
                </c:pt>
                <c:pt idx="4278">
                  <c:v>0.60951222434636543</c:v>
                </c:pt>
                <c:pt idx="4279">
                  <c:v>0.69358982714986672</c:v>
                </c:pt>
                <c:pt idx="4280">
                  <c:v>0.37401940329452038</c:v>
                </c:pt>
                <c:pt idx="4281">
                  <c:v>0.73635583947517036</c:v>
                </c:pt>
                <c:pt idx="4282">
                  <c:v>0.97764516348973907</c:v>
                </c:pt>
                <c:pt idx="4283">
                  <c:v>0.71078821986584528</c:v>
                </c:pt>
                <c:pt idx="4284">
                  <c:v>0.73330352839283119</c:v>
                </c:pt>
                <c:pt idx="4285">
                  <c:v>0.37401940329452038</c:v>
                </c:pt>
                <c:pt idx="4286">
                  <c:v>0.35514829167684603</c:v>
                </c:pt>
                <c:pt idx="4287">
                  <c:v>0.71733863581075685</c:v>
                </c:pt>
                <c:pt idx="4288">
                  <c:v>1.0233126011668929</c:v>
                </c:pt>
                <c:pt idx="4289">
                  <c:v>0.10774548570161722</c:v>
                </c:pt>
                <c:pt idx="4290">
                  <c:v>0.73635583947517014</c:v>
                </c:pt>
                <c:pt idx="4291">
                  <c:v>0.16142382655766141</c:v>
                </c:pt>
                <c:pt idx="4292">
                  <c:v>0.73635583947517036</c:v>
                </c:pt>
                <c:pt idx="4293">
                  <c:v>0.22403843190780293</c:v>
                </c:pt>
                <c:pt idx="4294">
                  <c:v>0.37401940329452038</c:v>
                </c:pt>
                <c:pt idx="4295">
                  <c:v>0.37401940329452038</c:v>
                </c:pt>
                <c:pt idx="4296">
                  <c:v>0.18605215424102073</c:v>
                </c:pt>
                <c:pt idx="4297">
                  <c:v>0.7362949873234258</c:v>
                </c:pt>
                <c:pt idx="4298">
                  <c:v>0.68673653706194748</c:v>
                </c:pt>
                <c:pt idx="4299">
                  <c:v>0.73635583947517036</c:v>
                </c:pt>
                <c:pt idx="4300">
                  <c:v>0.73635583947517036</c:v>
                </c:pt>
                <c:pt idx="4301">
                  <c:v>0.73635583947517036</c:v>
                </c:pt>
                <c:pt idx="4302">
                  <c:v>0.78774593096530898</c:v>
                </c:pt>
                <c:pt idx="4303">
                  <c:v>0.73635583947517036</c:v>
                </c:pt>
                <c:pt idx="4304">
                  <c:v>0.73635583947517036</c:v>
                </c:pt>
                <c:pt idx="4305">
                  <c:v>0.27169402724902242</c:v>
                </c:pt>
                <c:pt idx="4306">
                  <c:v>0.7341738719551264</c:v>
                </c:pt>
                <c:pt idx="4307">
                  <c:v>0.37401940329452038</c:v>
                </c:pt>
                <c:pt idx="4308">
                  <c:v>0.73635583947517036</c:v>
                </c:pt>
                <c:pt idx="4309">
                  <c:v>0.70267589396495178</c:v>
                </c:pt>
                <c:pt idx="4310">
                  <c:v>0.10461996419950889</c:v>
                </c:pt>
                <c:pt idx="4311">
                  <c:v>0.36997689592429633</c:v>
                </c:pt>
                <c:pt idx="4312">
                  <c:v>0.62736577304418517</c:v>
                </c:pt>
                <c:pt idx="4313">
                  <c:v>0.92535708761988988</c:v>
                </c:pt>
                <c:pt idx="4314">
                  <c:v>0.63266541456651659</c:v>
                </c:pt>
                <c:pt idx="4315">
                  <c:v>0.64603683835247649</c:v>
                </c:pt>
                <c:pt idx="4316">
                  <c:v>0.37401940329452038</c:v>
                </c:pt>
                <c:pt idx="4317">
                  <c:v>0.73146915904267318</c:v>
                </c:pt>
                <c:pt idx="4318">
                  <c:v>1.40011445492633</c:v>
                </c:pt>
                <c:pt idx="4319">
                  <c:v>0.71078821986584528</c:v>
                </c:pt>
                <c:pt idx="4320">
                  <c:v>0.21956879849453154</c:v>
                </c:pt>
                <c:pt idx="4321">
                  <c:v>0.7214929894899943</c:v>
                </c:pt>
                <c:pt idx="4322">
                  <c:v>0.73546958684606223</c:v>
                </c:pt>
                <c:pt idx="4323">
                  <c:v>0.24622892279546379</c:v>
                </c:pt>
                <c:pt idx="4324">
                  <c:v>0.37401940329452038</c:v>
                </c:pt>
                <c:pt idx="4325">
                  <c:v>0.37401940329452038</c:v>
                </c:pt>
                <c:pt idx="4326">
                  <c:v>0.37401940329452038</c:v>
                </c:pt>
                <c:pt idx="4327">
                  <c:v>0.37401940329452038</c:v>
                </c:pt>
                <c:pt idx="4328">
                  <c:v>0.37401940329452038</c:v>
                </c:pt>
                <c:pt idx="4329">
                  <c:v>0.37401940329452038</c:v>
                </c:pt>
                <c:pt idx="4330">
                  <c:v>0.37401940329452038</c:v>
                </c:pt>
                <c:pt idx="4331">
                  <c:v>0.37401940329452038</c:v>
                </c:pt>
                <c:pt idx="4332">
                  <c:v>0.37401940329452038</c:v>
                </c:pt>
                <c:pt idx="4333">
                  <c:v>0.47405339279693426</c:v>
                </c:pt>
                <c:pt idx="4334">
                  <c:v>0.68145425886314859</c:v>
                </c:pt>
                <c:pt idx="4335">
                  <c:v>0.73635583947517036</c:v>
                </c:pt>
                <c:pt idx="4336">
                  <c:v>0.17727868976298139</c:v>
                </c:pt>
                <c:pt idx="4337">
                  <c:v>0.47336024577764835</c:v>
                </c:pt>
                <c:pt idx="4338">
                  <c:v>0.40496735952141871</c:v>
                </c:pt>
                <c:pt idx="4339">
                  <c:v>0.12987651218971108</c:v>
                </c:pt>
                <c:pt idx="4340">
                  <c:v>0.21638373037062911</c:v>
                </c:pt>
                <c:pt idx="4341">
                  <c:v>0.73535173194024017</c:v>
                </c:pt>
                <c:pt idx="4342">
                  <c:v>0.16158657308118135</c:v>
                </c:pt>
                <c:pt idx="4343">
                  <c:v>0.37401940329452016</c:v>
                </c:pt>
                <c:pt idx="4344">
                  <c:v>0.73520872422595618</c:v>
                </c:pt>
                <c:pt idx="4345">
                  <c:v>0.37401940329452038</c:v>
                </c:pt>
                <c:pt idx="4346">
                  <c:v>0.41397865627267971</c:v>
                </c:pt>
                <c:pt idx="4347">
                  <c:v>0.37401940329452016</c:v>
                </c:pt>
                <c:pt idx="4348">
                  <c:v>0.73635583947517036</c:v>
                </c:pt>
                <c:pt idx="4349">
                  <c:v>1.5329131203345889</c:v>
                </c:pt>
                <c:pt idx="4350">
                  <c:v>0.77069125498566426</c:v>
                </c:pt>
                <c:pt idx="4351">
                  <c:v>1.2081296024595281</c:v>
                </c:pt>
                <c:pt idx="4352">
                  <c:v>0.38400923022266442</c:v>
                </c:pt>
                <c:pt idx="4353">
                  <c:v>0.37401940329452016</c:v>
                </c:pt>
                <c:pt idx="4354">
                  <c:v>0.34806161062094054</c:v>
                </c:pt>
                <c:pt idx="4355">
                  <c:v>0.16158657308118135</c:v>
                </c:pt>
                <c:pt idx="4356">
                  <c:v>0.63789535784297857</c:v>
                </c:pt>
                <c:pt idx="4357">
                  <c:v>0.63789535784297857</c:v>
                </c:pt>
                <c:pt idx="4358">
                  <c:v>1.0584108211157421</c:v>
                </c:pt>
                <c:pt idx="4359">
                  <c:v>0.63789535784297857</c:v>
                </c:pt>
                <c:pt idx="4360">
                  <c:v>0.57746326820553406</c:v>
                </c:pt>
                <c:pt idx="4361">
                  <c:v>0.63859631374119097</c:v>
                </c:pt>
                <c:pt idx="4362">
                  <c:v>0.73635583947517036</c:v>
                </c:pt>
                <c:pt idx="4363">
                  <c:v>8.2559425799863681E-2</c:v>
                </c:pt>
                <c:pt idx="4364">
                  <c:v>0.32104143414253622</c:v>
                </c:pt>
                <c:pt idx="4365">
                  <c:v>0.41432880658985632</c:v>
                </c:pt>
                <c:pt idx="4366">
                  <c:v>0.37401940329452038</c:v>
                </c:pt>
                <c:pt idx="4367">
                  <c:v>0.62541599621283039</c:v>
                </c:pt>
                <c:pt idx="4368">
                  <c:v>0.37401940329452038</c:v>
                </c:pt>
                <c:pt idx="4369">
                  <c:v>9.8468141194157546E-2</c:v>
                </c:pt>
                <c:pt idx="4370">
                  <c:v>0.64603683835247649</c:v>
                </c:pt>
                <c:pt idx="4371">
                  <c:v>0.42692822385848139</c:v>
                </c:pt>
                <c:pt idx="4372">
                  <c:v>0.73635583947517036</c:v>
                </c:pt>
                <c:pt idx="4373">
                  <c:v>0.46153613871288407</c:v>
                </c:pt>
                <c:pt idx="4374">
                  <c:v>0.64603683835247649</c:v>
                </c:pt>
                <c:pt idx="4375">
                  <c:v>5.3704367943415952E-2</c:v>
                </c:pt>
                <c:pt idx="4376">
                  <c:v>0.63789535784297857</c:v>
                </c:pt>
                <c:pt idx="4377">
                  <c:v>0.37401940329452038</c:v>
                </c:pt>
                <c:pt idx="4378">
                  <c:v>0.63562160167588322</c:v>
                </c:pt>
                <c:pt idx="4379">
                  <c:v>0.37401940329452016</c:v>
                </c:pt>
                <c:pt idx="4380">
                  <c:v>0.37401940329452038</c:v>
                </c:pt>
                <c:pt idx="4381">
                  <c:v>0.37401940329452038</c:v>
                </c:pt>
                <c:pt idx="4382">
                  <c:v>0.70267589396495178</c:v>
                </c:pt>
                <c:pt idx="4383">
                  <c:v>2.4866208084670258E-2</c:v>
                </c:pt>
                <c:pt idx="4384">
                  <c:v>0.59039699306275151</c:v>
                </c:pt>
                <c:pt idx="4385">
                  <c:v>0.37401940329452038</c:v>
                </c:pt>
                <c:pt idx="4386">
                  <c:v>0.25910685584580939</c:v>
                </c:pt>
                <c:pt idx="4387">
                  <c:v>0.64603683835247649</c:v>
                </c:pt>
                <c:pt idx="4388">
                  <c:v>0.25924014128254091</c:v>
                </c:pt>
                <c:pt idx="4389">
                  <c:v>0.37401940329452016</c:v>
                </c:pt>
                <c:pt idx="4390">
                  <c:v>0.73481328922060163</c:v>
                </c:pt>
                <c:pt idx="4391">
                  <c:v>0.37816294478750645</c:v>
                </c:pt>
                <c:pt idx="4392">
                  <c:v>3.238709603795073E-2</c:v>
                </c:pt>
                <c:pt idx="4393">
                  <c:v>0.81186778739317733</c:v>
                </c:pt>
                <c:pt idx="4394">
                  <c:v>0.10006723038187795</c:v>
                </c:pt>
                <c:pt idx="4395">
                  <c:v>0.87352283723633717</c:v>
                </c:pt>
                <c:pt idx="4396">
                  <c:v>0.36710414412241038</c:v>
                </c:pt>
                <c:pt idx="4397">
                  <c:v>0.65054991375276905</c:v>
                </c:pt>
                <c:pt idx="4398">
                  <c:v>0.56852445442993849</c:v>
                </c:pt>
                <c:pt idx="4399">
                  <c:v>0.73597473874437913</c:v>
                </c:pt>
                <c:pt idx="4400">
                  <c:v>0.7170918114750412</c:v>
                </c:pt>
                <c:pt idx="4401">
                  <c:v>1.2298831771995307</c:v>
                </c:pt>
                <c:pt idx="4402">
                  <c:v>0.48186884259646229</c:v>
                </c:pt>
                <c:pt idx="4403">
                  <c:v>3.238709603795073E-2</c:v>
                </c:pt>
                <c:pt idx="4404">
                  <c:v>0.63789535784297857</c:v>
                </c:pt>
                <c:pt idx="4405">
                  <c:v>0.37401940329452038</c:v>
                </c:pt>
                <c:pt idx="4406">
                  <c:v>0.37401940329452038</c:v>
                </c:pt>
                <c:pt idx="4407">
                  <c:v>0.29406737007964667</c:v>
                </c:pt>
                <c:pt idx="4408">
                  <c:v>0.37401940329452038</c:v>
                </c:pt>
                <c:pt idx="4409">
                  <c:v>0.73607842243495802</c:v>
                </c:pt>
                <c:pt idx="4410">
                  <c:v>0.35514829167684603</c:v>
                </c:pt>
                <c:pt idx="4411">
                  <c:v>0.22141157071764711</c:v>
                </c:pt>
                <c:pt idx="4412">
                  <c:v>0.6465402274821489</c:v>
                </c:pt>
                <c:pt idx="4413">
                  <c:v>0.37401940329452038</c:v>
                </c:pt>
                <c:pt idx="4414">
                  <c:v>0.31339400112916316</c:v>
                </c:pt>
                <c:pt idx="4415">
                  <c:v>0.57324605236544479</c:v>
                </c:pt>
                <c:pt idx="4416">
                  <c:v>0.37401940329452038</c:v>
                </c:pt>
                <c:pt idx="4417">
                  <c:v>0.50585610813450288</c:v>
                </c:pt>
                <c:pt idx="4418">
                  <c:v>0.31125070967003471</c:v>
                </c:pt>
                <c:pt idx="4419">
                  <c:v>0.37401940329452038</c:v>
                </c:pt>
                <c:pt idx="4420">
                  <c:v>1.6630508074435808</c:v>
                </c:pt>
                <c:pt idx="4421">
                  <c:v>0.73625726704054884</c:v>
                </c:pt>
                <c:pt idx="4422">
                  <c:v>0.14120030554274735</c:v>
                </c:pt>
                <c:pt idx="4423">
                  <c:v>0.48300171783104556</c:v>
                </c:pt>
                <c:pt idx="4424">
                  <c:v>0.27953259538895231</c:v>
                </c:pt>
                <c:pt idx="4425">
                  <c:v>0.37401940329452038</c:v>
                </c:pt>
                <c:pt idx="4426">
                  <c:v>0.35976554854456916</c:v>
                </c:pt>
                <c:pt idx="4427">
                  <c:v>0.85562820270745521</c:v>
                </c:pt>
                <c:pt idx="4428">
                  <c:v>0.37401940329452038</c:v>
                </c:pt>
                <c:pt idx="4429">
                  <c:v>0.71078821986584495</c:v>
                </c:pt>
                <c:pt idx="4430">
                  <c:v>0.29136576273038239</c:v>
                </c:pt>
                <c:pt idx="4431">
                  <c:v>7.8714377740294744E-2</c:v>
                </c:pt>
                <c:pt idx="4432">
                  <c:v>0.37401940329452016</c:v>
                </c:pt>
                <c:pt idx="4433">
                  <c:v>0.37401940329452038</c:v>
                </c:pt>
                <c:pt idx="4434">
                  <c:v>0.16766654975717246</c:v>
                </c:pt>
                <c:pt idx="4435">
                  <c:v>9.0830330530942721E-2</c:v>
                </c:pt>
                <c:pt idx="4436">
                  <c:v>0.28220670077297338</c:v>
                </c:pt>
                <c:pt idx="4437">
                  <c:v>0.73559728753117126</c:v>
                </c:pt>
                <c:pt idx="4438">
                  <c:v>0.65041926411338769</c:v>
                </c:pt>
                <c:pt idx="4439">
                  <c:v>0.13338362125957559</c:v>
                </c:pt>
                <c:pt idx="4440">
                  <c:v>0.37401940329452038</c:v>
                </c:pt>
                <c:pt idx="4441">
                  <c:v>0.71682205460187942</c:v>
                </c:pt>
                <c:pt idx="4442">
                  <c:v>0.37401940329452038</c:v>
                </c:pt>
                <c:pt idx="4443">
                  <c:v>0.14121050097724516</c:v>
                </c:pt>
                <c:pt idx="4444">
                  <c:v>0.70022911719023728</c:v>
                </c:pt>
                <c:pt idx="4445">
                  <c:v>0.43134183723150488</c:v>
                </c:pt>
                <c:pt idx="4446">
                  <c:v>0.47405339279693426</c:v>
                </c:pt>
                <c:pt idx="4447">
                  <c:v>0.63789535784297857</c:v>
                </c:pt>
                <c:pt idx="4448">
                  <c:v>8.1626523840436005E-2</c:v>
                </c:pt>
                <c:pt idx="4449">
                  <c:v>0.73607328221749435</c:v>
                </c:pt>
                <c:pt idx="4450">
                  <c:v>0.73607328221749435</c:v>
                </c:pt>
                <c:pt idx="4451">
                  <c:v>0.73453576321000946</c:v>
                </c:pt>
                <c:pt idx="4452">
                  <c:v>0.73069232128797124</c:v>
                </c:pt>
                <c:pt idx="4453">
                  <c:v>0.22141157071764711</c:v>
                </c:pt>
                <c:pt idx="4454">
                  <c:v>0.1386822648439037</c:v>
                </c:pt>
                <c:pt idx="4455">
                  <c:v>0.64603683835247649</c:v>
                </c:pt>
                <c:pt idx="4456">
                  <c:v>0.43134183723150488</c:v>
                </c:pt>
                <c:pt idx="4457">
                  <c:v>0.37401940329452038</c:v>
                </c:pt>
                <c:pt idx="4458">
                  <c:v>0.47405339279693426</c:v>
                </c:pt>
                <c:pt idx="4459">
                  <c:v>0.67731562073372875</c:v>
                </c:pt>
                <c:pt idx="4460">
                  <c:v>0.26974223810022219</c:v>
                </c:pt>
                <c:pt idx="4461">
                  <c:v>7.0098322287437981E-2</c:v>
                </c:pt>
                <c:pt idx="4462">
                  <c:v>0.34429816096515981</c:v>
                </c:pt>
                <c:pt idx="4463">
                  <c:v>0.73607328221749435</c:v>
                </c:pt>
                <c:pt idx="4464">
                  <c:v>0.6465402274821489</c:v>
                </c:pt>
                <c:pt idx="4465">
                  <c:v>0.72194062160427841</c:v>
                </c:pt>
                <c:pt idx="4466">
                  <c:v>0.72194062160427841</c:v>
                </c:pt>
                <c:pt idx="4467">
                  <c:v>0.71730366301634996</c:v>
                </c:pt>
                <c:pt idx="4468">
                  <c:v>0.72194062160427841</c:v>
                </c:pt>
                <c:pt idx="4469">
                  <c:v>0.72194062160427841</c:v>
                </c:pt>
                <c:pt idx="4470">
                  <c:v>0.72194062160427841</c:v>
                </c:pt>
                <c:pt idx="4471">
                  <c:v>0.87818299995913174</c:v>
                </c:pt>
                <c:pt idx="4472">
                  <c:v>0.37401940329452038</c:v>
                </c:pt>
                <c:pt idx="4473">
                  <c:v>0.73520872422595618</c:v>
                </c:pt>
                <c:pt idx="4474">
                  <c:v>0.73303010754945297</c:v>
                </c:pt>
                <c:pt idx="4475">
                  <c:v>0.25184162009509564</c:v>
                </c:pt>
                <c:pt idx="4476">
                  <c:v>0.37401940329452038</c:v>
                </c:pt>
                <c:pt idx="4477">
                  <c:v>8.076506377570572E-2</c:v>
                </c:pt>
                <c:pt idx="4478">
                  <c:v>0.2219057247579283</c:v>
                </c:pt>
                <c:pt idx="4479">
                  <c:v>0.37401940329452038</c:v>
                </c:pt>
                <c:pt idx="4480">
                  <c:v>0.42327578116743481</c:v>
                </c:pt>
                <c:pt idx="4481">
                  <c:v>0.6465402274821489</c:v>
                </c:pt>
                <c:pt idx="4482">
                  <c:v>0.52501025085352915</c:v>
                </c:pt>
                <c:pt idx="4483">
                  <c:v>0.37401940329452016</c:v>
                </c:pt>
                <c:pt idx="4484">
                  <c:v>0.37401940329452038</c:v>
                </c:pt>
                <c:pt idx="4485">
                  <c:v>0.16403473025281151</c:v>
                </c:pt>
                <c:pt idx="4486">
                  <c:v>0.37439805202556714</c:v>
                </c:pt>
                <c:pt idx="4487">
                  <c:v>0.73635583947517036</c:v>
                </c:pt>
                <c:pt idx="4488">
                  <c:v>0.27056149087822179</c:v>
                </c:pt>
                <c:pt idx="4489">
                  <c:v>0.19380436690981623</c:v>
                </c:pt>
                <c:pt idx="4490">
                  <c:v>0.37998730893669397</c:v>
                </c:pt>
                <c:pt idx="4491">
                  <c:v>0.59617912048451671</c:v>
                </c:pt>
                <c:pt idx="4492">
                  <c:v>0.87818299995913174</c:v>
                </c:pt>
                <c:pt idx="4493">
                  <c:v>0.76919994910766099</c:v>
                </c:pt>
                <c:pt idx="4494">
                  <c:v>0.37401940329452016</c:v>
                </c:pt>
                <c:pt idx="4495">
                  <c:v>0.32300262450554956</c:v>
                </c:pt>
                <c:pt idx="4496">
                  <c:v>0.19698361128397601</c:v>
                </c:pt>
                <c:pt idx="4497">
                  <c:v>0.39751435110130173</c:v>
                </c:pt>
                <c:pt idx="4498">
                  <c:v>0.38072488197804094</c:v>
                </c:pt>
                <c:pt idx="4499">
                  <c:v>0.38086862546159267</c:v>
                </c:pt>
                <c:pt idx="4500">
                  <c:v>0.47237344730047015</c:v>
                </c:pt>
                <c:pt idx="4501">
                  <c:v>0.39751435110130173</c:v>
                </c:pt>
                <c:pt idx="4502">
                  <c:v>0.63789535784297857</c:v>
                </c:pt>
                <c:pt idx="4503">
                  <c:v>0.3930202561871155</c:v>
                </c:pt>
                <c:pt idx="4504">
                  <c:v>0.73607328221749435</c:v>
                </c:pt>
                <c:pt idx="4505">
                  <c:v>0.37401940329452016</c:v>
                </c:pt>
                <c:pt idx="4506">
                  <c:v>0.73607328221749435</c:v>
                </c:pt>
                <c:pt idx="4507">
                  <c:v>0.73607328221749435</c:v>
                </c:pt>
                <c:pt idx="4508">
                  <c:v>0.35816554634126951</c:v>
                </c:pt>
                <c:pt idx="4509">
                  <c:v>0.53589939234776629</c:v>
                </c:pt>
                <c:pt idx="4510">
                  <c:v>0.37401940329452038</c:v>
                </c:pt>
                <c:pt idx="4511">
                  <c:v>0.37401940329452038</c:v>
                </c:pt>
                <c:pt idx="4512">
                  <c:v>0.37401940329452038</c:v>
                </c:pt>
                <c:pt idx="4513">
                  <c:v>0.37401940329452038</c:v>
                </c:pt>
                <c:pt idx="4514">
                  <c:v>0.72280211160189822</c:v>
                </c:pt>
                <c:pt idx="4515">
                  <c:v>0.31808935111747344</c:v>
                </c:pt>
                <c:pt idx="4516">
                  <c:v>0.73635583947517036</c:v>
                </c:pt>
                <c:pt idx="4517">
                  <c:v>1.0117372920316225</c:v>
                </c:pt>
                <c:pt idx="4518">
                  <c:v>0.1090232379710703</c:v>
                </c:pt>
                <c:pt idx="4519">
                  <c:v>6.9683213407391503E-2</c:v>
                </c:pt>
                <c:pt idx="4520">
                  <c:v>0.14038975640977383</c:v>
                </c:pt>
                <c:pt idx="4521">
                  <c:v>0.49243943241089189</c:v>
                </c:pt>
                <c:pt idx="4522">
                  <c:v>2.4325645059688594</c:v>
                </c:pt>
                <c:pt idx="4523">
                  <c:v>0.37401940329452038</c:v>
                </c:pt>
                <c:pt idx="4524">
                  <c:v>0.30313099858021797</c:v>
                </c:pt>
                <c:pt idx="4525">
                  <c:v>0.24054604722186268</c:v>
                </c:pt>
                <c:pt idx="4526">
                  <c:v>0.1196600925969127</c:v>
                </c:pt>
                <c:pt idx="4527">
                  <c:v>0.8862946885867089</c:v>
                </c:pt>
                <c:pt idx="4528">
                  <c:v>0.98702648179146968</c:v>
                </c:pt>
                <c:pt idx="4529">
                  <c:v>2.1270793551887137</c:v>
                </c:pt>
                <c:pt idx="4530">
                  <c:v>1.5189833123779506</c:v>
                </c:pt>
                <c:pt idx="4531">
                  <c:v>0.37401940329452016</c:v>
                </c:pt>
                <c:pt idx="4532">
                  <c:v>0.37401940329452016</c:v>
                </c:pt>
                <c:pt idx="4533">
                  <c:v>0.1611485863249062</c:v>
                </c:pt>
                <c:pt idx="4534">
                  <c:v>1.2720112383212485</c:v>
                </c:pt>
                <c:pt idx="4535">
                  <c:v>0.37539900802818177</c:v>
                </c:pt>
                <c:pt idx="4536">
                  <c:v>0.7484709186198174</c:v>
                </c:pt>
                <c:pt idx="4537">
                  <c:v>0.47613625136323989</c:v>
                </c:pt>
                <c:pt idx="4538">
                  <c:v>0.10943144159941125</c:v>
                </c:pt>
                <c:pt idx="4539">
                  <c:v>0.25010917400662219</c:v>
                </c:pt>
                <c:pt idx="4540">
                  <c:v>7.9003297645943202E-2</c:v>
                </c:pt>
                <c:pt idx="4541">
                  <c:v>0.87341459501383378</c:v>
                </c:pt>
                <c:pt idx="4542">
                  <c:v>0.76469526920049091</c:v>
                </c:pt>
                <c:pt idx="4543">
                  <c:v>1.0299145935228555</c:v>
                </c:pt>
                <c:pt idx="4544">
                  <c:v>0.74815518961913952</c:v>
                </c:pt>
                <c:pt idx="4545">
                  <c:v>0.12721063522309084</c:v>
                </c:pt>
                <c:pt idx="4546">
                  <c:v>0.46386987796813028</c:v>
                </c:pt>
                <c:pt idx="4547">
                  <c:v>0.10322777419174468</c:v>
                </c:pt>
                <c:pt idx="4548">
                  <c:v>0.33453957540210583</c:v>
                </c:pt>
                <c:pt idx="4549">
                  <c:v>0.32518297953029363</c:v>
                </c:pt>
                <c:pt idx="4550">
                  <c:v>0.57938537960268155</c:v>
                </c:pt>
                <c:pt idx="4551">
                  <c:v>2.6177734608209484E-2</c:v>
                </c:pt>
                <c:pt idx="4552">
                  <c:v>0.63615259256493994</c:v>
                </c:pt>
                <c:pt idx="4553">
                  <c:v>3.8540218072773157E-2</c:v>
                </c:pt>
                <c:pt idx="4554">
                  <c:v>1.939966759075374</c:v>
                </c:pt>
                <c:pt idx="4555">
                  <c:v>0.28888478295658643</c:v>
                </c:pt>
                <c:pt idx="4556">
                  <c:v>0.1546305288835324</c:v>
                </c:pt>
                <c:pt idx="4557">
                  <c:v>0.14114564016667858</c:v>
                </c:pt>
                <c:pt idx="4558">
                  <c:v>1.025835075342125</c:v>
                </c:pt>
                <c:pt idx="4559">
                  <c:v>0.62498633168075535</c:v>
                </c:pt>
                <c:pt idx="4560">
                  <c:v>0.49772729531606846</c:v>
                </c:pt>
                <c:pt idx="4561">
                  <c:v>0.55907389014662445</c:v>
                </c:pt>
                <c:pt idx="4562">
                  <c:v>0.59105589013775139</c:v>
                </c:pt>
                <c:pt idx="4563">
                  <c:v>0.40496735952141871</c:v>
                </c:pt>
                <c:pt idx="4564">
                  <c:v>0.64006763728055616</c:v>
                </c:pt>
                <c:pt idx="4565">
                  <c:v>0.5999089322176262</c:v>
                </c:pt>
                <c:pt idx="4566">
                  <c:v>0</c:v>
                </c:pt>
                <c:pt idx="4567">
                  <c:v>0.30893671963342262</c:v>
                </c:pt>
                <c:pt idx="4568">
                  <c:v>0.66281389616293052</c:v>
                </c:pt>
                <c:pt idx="4569">
                  <c:v>2.1824462538879206</c:v>
                </c:pt>
                <c:pt idx="4570">
                  <c:v>1.5640946764661623</c:v>
                </c:pt>
                <c:pt idx="4571">
                  <c:v>1.0570867176820629</c:v>
                </c:pt>
                <c:pt idx="4572">
                  <c:v>0.52660452991795914</c:v>
                </c:pt>
                <c:pt idx="4573">
                  <c:v>0.2083499219273727</c:v>
                </c:pt>
                <c:pt idx="4574">
                  <c:v>0.1598231957884084</c:v>
                </c:pt>
                <c:pt idx="4575">
                  <c:v>2.0954777276146554</c:v>
                </c:pt>
                <c:pt idx="4576">
                  <c:v>0.12451151657647214</c:v>
                </c:pt>
                <c:pt idx="4577">
                  <c:v>1.1316274950459211</c:v>
                </c:pt>
                <c:pt idx="4578">
                  <c:v>0.46183926984266099</c:v>
                </c:pt>
                <c:pt idx="4579">
                  <c:v>0.63930002387127238</c:v>
                </c:pt>
                <c:pt idx="4580">
                  <c:v>0.35496502620716314</c:v>
                </c:pt>
                <c:pt idx="4581">
                  <c:v>0.56121362641570061</c:v>
                </c:pt>
                <c:pt idx="4582">
                  <c:v>0.33199687498126285</c:v>
                </c:pt>
                <c:pt idx="4583">
                  <c:v>0.10949015652381897</c:v>
                </c:pt>
                <c:pt idx="4584">
                  <c:v>0.18745415982401406</c:v>
                </c:pt>
                <c:pt idx="4585">
                  <c:v>0.74457620537868796</c:v>
                </c:pt>
                <c:pt idx="4586">
                  <c:v>0.62679211273486124</c:v>
                </c:pt>
                <c:pt idx="4587">
                  <c:v>0.34283361648268307</c:v>
                </c:pt>
                <c:pt idx="4588">
                  <c:v>0</c:v>
                </c:pt>
                <c:pt idx="4589">
                  <c:v>0.71730366301634996</c:v>
                </c:pt>
                <c:pt idx="4590">
                  <c:v>0.19130433975766956</c:v>
                </c:pt>
                <c:pt idx="4591">
                  <c:v>7.0751077326886694E-2</c:v>
                </c:pt>
                <c:pt idx="4592">
                  <c:v>0.91490646871344594</c:v>
                </c:pt>
                <c:pt idx="4593">
                  <c:v>0.15779940592060943</c:v>
                </c:pt>
                <c:pt idx="4594">
                  <c:v>0.11507223713784676</c:v>
                </c:pt>
                <c:pt idx="4595">
                  <c:v>0.37401940329452016</c:v>
                </c:pt>
                <c:pt idx="4596">
                  <c:v>0.88489585957186012</c:v>
                </c:pt>
                <c:pt idx="4597">
                  <c:v>0.37401940329452038</c:v>
                </c:pt>
                <c:pt idx="4598">
                  <c:v>1.1371510448354594</c:v>
                </c:pt>
                <c:pt idx="4599">
                  <c:v>0.73635583947517036</c:v>
                </c:pt>
                <c:pt idx="4600">
                  <c:v>0.73453556417374188</c:v>
                </c:pt>
                <c:pt idx="4601">
                  <c:v>0</c:v>
                </c:pt>
                <c:pt idx="4602">
                  <c:v>0.70057802248408085</c:v>
                </c:pt>
                <c:pt idx="4603">
                  <c:v>0.4182667728215394</c:v>
                </c:pt>
                <c:pt idx="4604">
                  <c:v>0.64875363202258274</c:v>
                </c:pt>
                <c:pt idx="4605">
                  <c:v>0.682799859804473</c:v>
                </c:pt>
                <c:pt idx="4606">
                  <c:v>0.3991098144668434</c:v>
                </c:pt>
                <c:pt idx="4607">
                  <c:v>0.37474133754005251</c:v>
                </c:pt>
                <c:pt idx="4608">
                  <c:v>0.23340377166309809</c:v>
                </c:pt>
                <c:pt idx="4609">
                  <c:v>0.56845180443607213</c:v>
                </c:pt>
                <c:pt idx="4610">
                  <c:v>1.0299528189263871</c:v>
                </c:pt>
                <c:pt idx="4611">
                  <c:v>0.11570644330421566</c:v>
                </c:pt>
                <c:pt idx="4612">
                  <c:v>0.47103282673256708</c:v>
                </c:pt>
                <c:pt idx="4613">
                  <c:v>0.46082959138754648</c:v>
                </c:pt>
                <c:pt idx="4614">
                  <c:v>0.75642851337932382</c:v>
                </c:pt>
                <c:pt idx="4615">
                  <c:v>0.37401940329452038</c:v>
                </c:pt>
                <c:pt idx="4616">
                  <c:v>0.75051683970237126</c:v>
                </c:pt>
                <c:pt idx="4617">
                  <c:v>0.28523572848074924</c:v>
                </c:pt>
                <c:pt idx="4618">
                  <c:v>0.19121920586763039</c:v>
                </c:pt>
                <c:pt idx="4619">
                  <c:v>0.37401940329452038</c:v>
                </c:pt>
                <c:pt idx="4620">
                  <c:v>0.73635583947517036</c:v>
                </c:pt>
                <c:pt idx="4621">
                  <c:v>0.5745672552427421</c:v>
                </c:pt>
                <c:pt idx="4622">
                  <c:v>0.78476419409272657</c:v>
                </c:pt>
                <c:pt idx="4623">
                  <c:v>0.37401940329452016</c:v>
                </c:pt>
                <c:pt idx="4624">
                  <c:v>0.73327735776948655</c:v>
                </c:pt>
                <c:pt idx="4625">
                  <c:v>0.10283577955020086</c:v>
                </c:pt>
                <c:pt idx="4626">
                  <c:v>0.37401940329452038</c:v>
                </c:pt>
                <c:pt idx="4627">
                  <c:v>0.81096772258312788</c:v>
                </c:pt>
                <c:pt idx="4628">
                  <c:v>1.0708324064984969</c:v>
                </c:pt>
                <c:pt idx="4629">
                  <c:v>0.18669071190306552</c:v>
                </c:pt>
                <c:pt idx="4630">
                  <c:v>0.73515503211824895</c:v>
                </c:pt>
                <c:pt idx="4631">
                  <c:v>0.33799011793747397</c:v>
                </c:pt>
                <c:pt idx="4632">
                  <c:v>0.71730366301634996</c:v>
                </c:pt>
                <c:pt idx="4633">
                  <c:v>0.37401940329452016</c:v>
                </c:pt>
                <c:pt idx="4634">
                  <c:v>0.52254383151648021</c:v>
                </c:pt>
                <c:pt idx="4635">
                  <c:v>0.87715162118628454</c:v>
                </c:pt>
                <c:pt idx="4636">
                  <c:v>1.1366165636195509</c:v>
                </c:pt>
                <c:pt idx="4637">
                  <c:v>0.53998211872075796</c:v>
                </c:pt>
                <c:pt idx="4638">
                  <c:v>0.56241945324898579</c:v>
                </c:pt>
                <c:pt idx="4639">
                  <c:v>0.61304947320651448</c:v>
                </c:pt>
                <c:pt idx="4640">
                  <c:v>1.3162553347173269</c:v>
                </c:pt>
                <c:pt idx="4641">
                  <c:v>0.14804558680705313</c:v>
                </c:pt>
                <c:pt idx="4642">
                  <c:v>0.39402497016928323</c:v>
                </c:pt>
                <c:pt idx="4643">
                  <c:v>0.80220447175551268</c:v>
                </c:pt>
                <c:pt idx="4644">
                  <c:v>0.69543821395000294</c:v>
                </c:pt>
                <c:pt idx="4645">
                  <c:v>1.0820068277919879</c:v>
                </c:pt>
                <c:pt idx="4646">
                  <c:v>0.77093273447037125</c:v>
                </c:pt>
                <c:pt idx="4647">
                  <c:v>0.92073264307595981</c:v>
                </c:pt>
                <c:pt idx="4648">
                  <c:v>0.19130433975766806</c:v>
                </c:pt>
                <c:pt idx="4649">
                  <c:v>0.11948027075398412</c:v>
                </c:pt>
                <c:pt idx="4650">
                  <c:v>0.16866937378441466</c:v>
                </c:pt>
                <c:pt idx="4651">
                  <c:v>0.41244898311730849</c:v>
                </c:pt>
                <c:pt idx="4652">
                  <c:v>0.82710730063627569</c:v>
                </c:pt>
                <c:pt idx="4653">
                  <c:v>0.49616742864895236</c:v>
                </c:pt>
                <c:pt idx="4654">
                  <c:v>0.73069232128797124</c:v>
                </c:pt>
                <c:pt idx="4655">
                  <c:v>0</c:v>
                </c:pt>
                <c:pt idx="4656">
                  <c:v>0.21999296633263957</c:v>
                </c:pt>
                <c:pt idx="4657">
                  <c:v>0.23877725413671264</c:v>
                </c:pt>
                <c:pt idx="4658">
                  <c:v>0.72468212230274898</c:v>
                </c:pt>
                <c:pt idx="4659">
                  <c:v>0.82885536192588893</c:v>
                </c:pt>
                <c:pt idx="4660">
                  <c:v>0.72468212230274898</c:v>
                </c:pt>
                <c:pt idx="4661">
                  <c:v>0.30500868046874385</c:v>
                </c:pt>
                <c:pt idx="4662">
                  <c:v>1.0547095106342796</c:v>
                </c:pt>
                <c:pt idx="4663">
                  <c:v>0.73635583947517036</c:v>
                </c:pt>
                <c:pt idx="4664">
                  <c:v>0.76957840515153197</c:v>
                </c:pt>
                <c:pt idx="4665">
                  <c:v>0.3740183872214955</c:v>
                </c:pt>
                <c:pt idx="4666">
                  <c:v>0.72095677203983943</c:v>
                </c:pt>
                <c:pt idx="4667">
                  <c:v>0.37401940329452038</c:v>
                </c:pt>
                <c:pt idx="4668">
                  <c:v>4.9613265585207601E-2</c:v>
                </c:pt>
                <c:pt idx="4669">
                  <c:v>1.3542228302629145</c:v>
                </c:pt>
                <c:pt idx="4670">
                  <c:v>0.71966867103192222</c:v>
                </c:pt>
                <c:pt idx="4671">
                  <c:v>0.21009885440467518</c:v>
                </c:pt>
                <c:pt idx="4672">
                  <c:v>0.68417848388242641</c:v>
                </c:pt>
                <c:pt idx="4673">
                  <c:v>0.14127168442240012</c:v>
                </c:pt>
                <c:pt idx="4674">
                  <c:v>0.7223465358033232</c:v>
                </c:pt>
                <c:pt idx="4675">
                  <c:v>0.87137328035131667</c:v>
                </c:pt>
                <c:pt idx="4676">
                  <c:v>5.1297789628549707E-4</c:v>
                </c:pt>
                <c:pt idx="4677">
                  <c:v>0.56135273780803263</c:v>
                </c:pt>
                <c:pt idx="4678">
                  <c:v>0.51876080480173714</c:v>
                </c:pt>
                <c:pt idx="4679">
                  <c:v>2.4999539471071489E-2</c:v>
                </c:pt>
                <c:pt idx="4680">
                  <c:v>0.20436717435937363</c:v>
                </c:pt>
                <c:pt idx="4681">
                  <c:v>0.73481328922060163</c:v>
                </c:pt>
                <c:pt idx="4682">
                  <c:v>0.16427491133504488</c:v>
                </c:pt>
                <c:pt idx="4683">
                  <c:v>0.70237178536113543</c:v>
                </c:pt>
                <c:pt idx="4684">
                  <c:v>0.46511371314412692</c:v>
                </c:pt>
                <c:pt idx="4685">
                  <c:v>0.27432388925915091</c:v>
                </c:pt>
                <c:pt idx="4686">
                  <c:v>0.70022911719023728</c:v>
                </c:pt>
                <c:pt idx="4687">
                  <c:v>0.54302330930920761</c:v>
                </c:pt>
                <c:pt idx="4688">
                  <c:v>0.34866503078728073</c:v>
                </c:pt>
                <c:pt idx="4689">
                  <c:v>0.72223578033896252</c:v>
                </c:pt>
                <c:pt idx="4690">
                  <c:v>1.7112942349855145</c:v>
                </c:pt>
                <c:pt idx="4691">
                  <c:v>0.66804479644882653</c:v>
                </c:pt>
                <c:pt idx="4692">
                  <c:v>1.1175376065075771</c:v>
                </c:pt>
                <c:pt idx="4693">
                  <c:v>0.48886499128884653</c:v>
                </c:pt>
                <c:pt idx="4694">
                  <c:v>0.4580197097777518</c:v>
                </c:pt>
                <c:pt idx="4695">
                  <c:v>0.25473079147095917</c:v>
                </c:pt>
                <c:pt idx="4696">
                  <c:v>5.9187164101695305E-2</c:v>
                </c:pt>
                <c:pt idx="4697">
                  <c:v>1.678611109635225</c:v>
                </c:pt>
                <c:pt idx="4698">
                  <c:v>0.32856080037211632</c:v>
                </c:pt>
                <c:pt idx="4699">
                  <c:v>0.77043853458425016</c:v>
                </c:pt>
                <c:pt idx="4700">
                  <c:v>2.9756930883109267</c:v>
                </c:pt>
                <c:pt idx="4701">
                  <c:v>0.7361929256420332</c:v>
                </c:pt>
                <c:pt idx="4702">
                  <c:v>0.3659788335457988</c:v>
                </c:pt>
                <c:pt idx="4703">
                  <c:v>0.34713045843254586</c:v>
                </c:pt>
                <c:pt idx="4704">
                  <c:v>0.37401940329452038</c:v>
                </c:pt>
                <c:pt idx="4705">
                  <c:v>0.69125447788796024</c:v>
                </c:pt>
                <c:pt idx="4706">
                  <c:v>0.37401940329452038</c:v>
                </c:pt>
                <c:pt idx="4707">
                  <c:v>0.37401940329452038</c:v>
                </c:pt>
                <c:pt idx="4708">
                  <c:v>0.73635583947517036</c:v>
                </c:pt>
                <c:pt idx="4709">
                  <c:v>1.6164826389012052E-2</c:v>
                </c:pt>
                <c:pt idx="4710">
                  <c:v>6.2961158013838531E-2</c:v>
                </c:pt>
                <c:pt idx="4711">
                  <c:v>1.188784421559097</c:v>
                </c:pt>
                <c:pt idx="4712">
                  <c:v>0.39919186489352926</c:v>
                </c:pt>
                <c:pt idx="4713">
                  <c:v>0.26034030001442943</c:v>
                </c:pt>
                <c:pt idx="4714">
                  <c:v>0.94147880437977349</c:v>
                </c:pt>
                <c:pt idx="4715">
                  <c:v>0.2723929696068545</c:v>
                </c:pt>
                <c:pt idx="4716">
                  <c:v>0.13923885805308048</c:v>
                </c:pt>
                <c:pt idx="4717">
                  <c:v>7.9984816099145567E-2</c:v>
                </c:pt>
                <c:pt idx="4718">
                  <c:v>0.72731709823734569</c:v>
                </c:pt>
                <c:pt idx="4719">
                  <c:v>7.0757083839049176E-2</c:v>
                </c:pt>
                <c:pt idx="4720">
                  <c:v>0.867392625368408</c:v>
                </c:pt>
                <c:pt idx="4721">
                  <c:v>0.68797484359986738</c:v>
                </c:pt>
                <c:pt idx="4722">
                  <c:v>0.37639066753405953</c:v>
                </c:pt>
                <c:pt idx="4723">
                  <c:v>0.58328121766810315</c:v>
                </c:pt>
                <c:pt idx="4724">
                  <c:v>8.076506377570572E-2</c:v>
                </c:pt>
                <c:pt idx="4725">
                  <c:v>0.84280426698058442</c:v>
                </c:pt>
                <c:pt idx="4726">
                  <c:v>0.71593551395585664</c:v>
                </c:pt>
                <c:pt idx="4727">
                  <c:v>5.1392773922179148E-2</c:v>
                </c:pt>
                <c:pt idx="4728">
                  <c:v>0.36669581219658132</c:v>
                </c:pt>
                <c:pt idx="4729">
                  <c:v>0.4290373500863382</c:v>
                </c:pt>
                <c:pt idx="4730">
                  <c:v>0.71730366301634996</c:v>
                </c:pt>
                <c:pt idx="4731">
                  <c:v>1.320315506163829</c:v>
                </c:pt>
                <c:pt idx="4732">
                  <c:v>0.31213628188612291</c:v>
                </c:pt>
                <c:pt idx="4733">
                  <c:v>0.33429141501447873</c:v>
                </c:pt>
                <c:pt idx="4734">
                  <c:v>0.90644898472322877</c:v>
                </c:pt>
                <c:pt idx="4735">
                  <c:v>0.93099622683252314</c:v>
                </c:pt>
                <c:pt idx="4736">
                  <c:v>0.37401940329452038</c:v>
                </c:pt>
                <c:pt idx="4737">
                  <c:v>0.73635583947517036</c:v>
                </c:pt>
                <c:pt idx="4738">
                  <c:v>0.16038223896320986</c:v>
                </c:pt>
                <c:pt idx="4739">
                  <c:v>0.35065070663397807</c:v>
                </c:pt>
                <c:pt idx="4740">
                  <c:v>0.46795097106982791</c:v>
                </c:pt>
                <c:pt idx="4741">
                  <c:v>0.32070891109864991</c:v>
                </c:pt>
                <c:pt idx="4742">
                  <c:v>0.32962453149545012</c:v>
                </c:pt>
                <c:pt idx="4743">
                  <c:v>0.73689986077488767</c:v>
                </c:pt>
                <c:pt idx="4744">
                  <c:v>0.68368930136349404</c:v>
                </c:pt>
                <c:pt idx="4745">
                  <c:v>0.18972756075113492</c:v>
                </c:pt>
                <c:pt idx="4746">
                  <c:v>0.96295622764160904</c:v>
                </c:pt>
                <c:pt idx="4747">
                  <c:v>1.4402109258752889</c:v>
                </c:pt>
                <c:pt idx="4748">
                  <c:v>0.34092911631619871</c:v>
                </c:pt>
                <c:pt idx="4749">
                  <c:v>0.71730366301634996</c:v>
                </c:pt>
                <c:pt idx="4750">
                  <c:v>0.37861935091908921</c:v>
                </c:pt>
                <c:pt idx="4751">
                  <c:v>0.54789687566799161</c:v>
                </c:pt>
                <c:pt idx="4752">
                  <c:v>0.73635583947517036</c:v>
                </c:pt>
                <c:pt idx="4753">
                  <c:v>1.5653883066295475</c:v>
                </c:pt>
                <c:pt idx="4754">
                  <c:v>1.2043380760375011</c:v>
                </c:pt>
                <c:pt idx="4755">
                  <c:v>0.64497169492119688</c:v>
                </c:pt>
                <c:pt idx="4756">
                  <c:v>2.289588681519002E-2</c:v>
                </c:pt>
                <c:pt idx="4757">
                  <c:v>0.74448386534598843</c:v>
                </c:pt>
                <c:pt idx="4758">
                  <c:v>0.69610475842203745</c:v>
                </c:pt>
                <c:pt idx="4759">
                  <c:v>0.65278351476147312</c:v>
                </c:pt>
                <c:pt idx="4760">
                  <c:v>0.55587862145577416</c:v>
                </c:pt>
                <c:pt idx="4761">
                  <c:v>0.21973881656087532</c:v>
                </c:pt>
                <c:pt idx="4762">
                  <c:v>0.73635583947517036</c:v>
                </c:pt>
                <c:pt idx="4763">
                  <c:v>0.73567571528808662</c:v>
                </c:pt>
                <c:pt idx="4764">
                  <c:v>0.61125459914003644</c:v>
                </c:pt>
                <c:pt idx="4765">
                  <c:v>0.37401940329452038</c:v>
                </c:pt>
                <c:pt idx="4766">
                  <c:v>1.4937268608980132</c:v>
                </c:pt>
                <c:pt idx="4767">
                  <c:v>1.2904488410353613E-2</c:v>
                </c:pt>
                <c:pt idx="4768">
                  <c:v>0.29394057891480113</c:v>
                </c:pt>
                <c:pt idx="4769">
                  <c:v>0.37401940329452038</c:v>
                </c:pt>
                <c:pt idx="4770">
                  <c:v>0.37401940329452038</c:v>
                </c:pt>
                <c:pt idx="4771">
                  <c:v>0.47264579644748378</c:v>
                </c:pt>
                <c:pt idx="4772">
                  <c:v>0.33867537240678225</c:v>
                </c:pt>
                <c:pt idx="4773">
                  <c:v>4.103490389093898E-2</c:v>
                </c:pt>
                <c:pt idx="4774">
                  <c:v>0.37401940329452038</c:v>
                </c:pt>
                <c:pt idx="4775">
                  <c:v>1.2833271765647687</c:v>
                </c:pt>
                <c:pt idx="4776">
                  <c:v>0.1438477646145252</c:v>
                </c:pt>
                <c:pt idx="4777">
                  <c:v>1.1250129217327625</c:v>
                </c:pt>
                <c:pt idx="4778">
                  <c:v>0.48981496764791033</c:v>
                </c:pt>
                <c:pt idx="4779">
                  <c:v>0.16796773766430395</c:v>
                </c:pt>
                <c:pt idx="4780">
                  <c:v>0.36945497772836505</c:v>
                </c:pt>
                <c:pt idx="4781">
                  <c:v>0.30663009270651853</c:v>
                </c:pt>
                <c:pt idx="4782">
                  <c:v>3.0450823452990332</c:v>
                </c:pt>
                <c:pt idx="4783">
                  <c:v>0.35749015617357044</c:v>
                </c:pt>
                <c:pt idx="4784">
                  <c:v>0.36945497772836505</c:v>
                </c:pt>
                <c:pt idx="4785">
                  <c:v>0.69110102148725649</c:v>
                </c:pt>
                <c:pt idx="4786">
                  <c:v>2.2406252333303365</c:v>
                </c:pt>
                <c:pt idx="4787">
                  <c:v>0.98815666057948248</c:v>
                </c:pt>
                <c:pt idx="4788">
                  <c:v>0.27379432035552104</c:v>
                </c:pt>
                <c:pt idx="4789">
                  <c:v>0.76923435390215222</c:v>
                </c:pt>
                <c:pt idx="4790">
                  <c:v>0.37401940329452038</c:v>
                </c:pt>
                <c:pt idx="4791">
                  <c:v>0.37401940329452038</c:v>
                </c:pt>
                <c:pt idx="4792">
                  <c:v>0.91003653475233826</c:v>
                </c:pt>
                <c:pt idx="4793">
                  <c:v>0.6021659357614646</c:v>
                </c:pt>
                <c:pt idx="4794">
                  <c:v>0.37401940329452038</c:v>
                </c:pt>
                <c:pt idx="4795">
                  <c:v>0.37401940329452038</c:v>
                </c:pt>
                <c:pt idx="4796">
                  <c:v>0.37401940329452038</c:v>
                </c:pt>
                <c:pt idx="4797">
                  <c:v>0.26897166434787095</c:v>
                </c:pt>
                <c:pt idx="4798">
                  <c:v>0.38983529092413327</c:v>
                </c:pt>
                <c:pt idx="4799">
                  <c:v>0.37401940329452038</c:v>
                </c:pt>
                <c:pt idx="4800">
                  <c:v>1.3328780873049151</c:v>
                </c:pt>
                <c:pt idx="4801">
                  <c:v>0.39827547199674251</c:v>
                </c:pt>
                <c:pt idx="4802">
                  <c:v>0.37401940329452038</c:v>
                </c:pt>
                <c:pt idx="4803">
                  <c:v>1.1946833080739312</c:v>
                </c:pt>
                <c:pt idx="4804">
                  <c:v>7.192530389566261E-2</c:v>
                </c:pt>
                <c:pt idx="4805">
                  <c:v>0.60740203289406403</c:v>
                </c:pt>
                <c:pt idx="4806">
                  <c:v>3.4640237934129914</c:v>
                </c:pt>
                <c:pt idx="4807">
                  <c:v>0.93107786133946802</c:v>
                </c:pt>
                <c:pt idx="4808">
                  <c:v>1.2335925190748949</c:v>
                </c:pt>
                <c:pt idx="4809">
                  <c:v>0.35925358828332543</c:v>
                </c:pt>
                <c:pt idx="4810">
                  <c:v>4.8104739514854548E-2</c:v>
                </c:pt>
                <c:pt idx="4811">
                  <c:v>0.24737778565230803</c:v>
                </c:pt>
                <c:pt idx="4812">
                  <c:v>0.19865251561084857</c:v>
                </c:pt>
                <c:pt idx="4813">
                  <c:v>0.51301362910253578</c:v>
                </c:pt>
                <c:pt idx="4814">
                  <c:v>0.37076121276462792</c:v>
                </c:pt>
                <c:pt idx="4815">
                  <c:v>0.11388409270516973</c:v>
                </c:pt>
                <c:pt idx="4816">
                  <c:v>0.37401940329452038</c:v>
                </c:pt>
                <c:pt idx="4817">
                  <c:v>0.73635583947517036</c:v>
                </c:pt>
                <c:pt idx="4818">
                  <c:v>0.6793493726423302</c:v>
                </c:pt>
                <c:pt idx="4819">
                  <c:v>0.35683713503852393</c:v>
                </c:pt>
                <c:pt idx="4820">
                  <c:v>0.37401940329452038</c:v>
                </c:pt>
                <c:pt idx="4821">
                  <c:v>5.9746229873389706E-2</c:v>
                </c:pt>
                <c:pt idx="4822">
                  <c:v>0.50600199769707566</c:v>
                </c:pt>
                <c:pt idx="4823">
                  <c:v>0.50600199769707566</c:v>
                </c:pt>
                <c:pt idx="4824">
                  <c:v>0.55387826390556028</c:v>
                </c:pt>
                <c:pt idx="4825">
                  <c:v>9.4644916621457784E-2</c:v>
                </c:pt>
                <c:pt idx="4826">
                  <c:v>0.70033008590817558</c:v>
                </c:pt>
                <c:pt idx="4827">
                  <c:v>0.99553816048960109</c:v>
                </c:pt>
                <c:pt idx="4828">
                  <c:v>0.99553816048960109</c:v>
                </c:pt>
                <c:pt idx="4829">
                  <c:v>0.13675175807417195</c:v>
                </c:pt>
                <c:pt idx="4830">
                  <c:v>1.9030380887341231E-2</c:v>
                </c:pt>
                <c:pt idx="4831">
                  <c:v>0.65293197336542608</c:v>
                </c:pt>
                <c:pt idx="4832">
                  <c:v>0.29913216976646662</c:v>
                </c:pt>
                <c:pt idx="4833">
                  <c:v>0.37401940329452038</c:v>
                </c:pt>
                <c:pt idx="4834">
                  <c:v>0.21226727187675898</c:v>
                </c:pt>
                <c:pt idx="4835">
                  <c:v>8.2625284310065869E-2</c:v>
                </c:pt>
                <c:pt idx="4836">
                  <c:v>4.3070748480466485E-2</c:v>
                </c:pt>
                <c:pt idx="4837">
                  <c:v>0.41737002053595856</c:v>
                </c:pt>
                <c:pt idx="4838">
                  <c:v>0.27374635626894223</c:v>
                </c:pt>
                <c:pt idx="4839">
                  <c:v>1.6590739426403107</c:v>
                </c:pt>
                <c:pt idx="4840">
                  <c:v>0.63941556069812211</c:v>
                </c:pt>
                <c:pt idx="4841">
                  <c:v>0.57862060197071952</c:v>
                </c:pt>
                <c:pt idx="4842">
                  <c:v>1.3124649181651664</c:v>
                </c:pt>
                <c:pt idx="4843">
                  <c:v>0.76111811010888597</c:v>
                </c:pt>
                <c:pt idx="4844">
                  <c:v>0.5905929385976636</c:v>
                </c:pt>
                <c:pt idx="4845">
                  <c:v>0.2731195435179124</c:v>
                </c:pt>
                <c:pt idx="4846">
                  <c:v>0.37401940329452038</c:v>
                </c:pt>
                <c:pt idx="4847">
                  <c:v>0.81267150105377284</c:v>
                </c:pt>
                <c:pt idx="4848">
                  <c:v>0.24011491201752541</c:v>
                </c:pt>
                <c:pt idx="4849">
                  <c:v>0.17696865317839922</c:v>
                </c:pt>
                <c:pt idx="4850">
                  <c:v>1.3964596742152002</c:v>
                </c:pt>
                <c:pt idx="4851">
                  <c:v>0.71080849515355216</c:v>
                </c:pt>
                <c:pt idx="4852">
                  <c:v>0.50252383160154179</c:v>
                </c:pt>
                <c:pt idx="4853">
                  <c:v>0.18152610089619953</c:v>
                </c:pt>
                <c:pt idx="4854">
                  <c:v>0.55704900868135243</c:v>
                </c:pt>
                <c:pt idx="4855">
                  <c:v>0.58849572031784925</c:v>
                </c:pt>
                <c:pt idx="4856">
                  <c:v>0.37401940329452038</c:v>
                </c:pt>
                <c:pt idx="4857">
                  <c:v>2.8317620465980946</c:v>
                </c:pt>
                <c:pt idx="4858">
                  <c:v>0.37401940329452038</c:v>
                </c:pt>
                <c:pt idx="4859">
                  <c:v>1.1313596340671341</c:v>
                </c:pt>
                <c:pt idx="4860">
                  <c:v>0.42858240401830139</c:v>
                </c:pt>
                <c:pt idx="4861">
                  <c:v>5.744771250451125E-2</c:v>
                </c:pt>
                <c:pt idx="4862">
                  <c:v>0.1874541598240137</c:v>
                </c:pt>
                <c:pt idx="4863">
                  <c:v>0.37223652925820788</c:v>
                </c:pt>
                <c:pt idx="4864">
                  <c:v>0.47636044146063639</c:v>
                </c:pt>
                <c:pt idx="4865">
                  <c:v>0.40510360913735532</c:v>
                </c:pt>
                <c:pt idx="4866">
                  <c:v>0.70022911719023728</c:v>
                </c:pt>
                <c:pt idx="4867">
                  <c:v>0.73481328922060163</c:v>
                </c:pt>
                <c:pt idx="4868">
                  <c:v>1.2724191838246997</c:v>
                </c:pt>
                <c:pt idx="4869">
                  <c:v>0.52039939267903246</c:v>
                </c:pt>
                <c:pt idx="4870">
                  <c:v>0.72466942426312853</c:v>
                </c:pt>
                <c:pt idx="4871">
                  <c:v>0.17388469750716981</c:v>
                </c:pt>
                <c:pt idx="4872">
                  <c:v>0.73635583947517036</c:v>
                </c:pt>
                <c:pt idx="4873">
                  <c:v>2.6478849330875054</c:v>
                </c:pt>
                <c:pt idx="4874">
                  <c:v>9.0811496220952359E-2</c:v>
                </c:pt>
                <c:pt idx="4875">
                  <c:v>0.49864070246439285</c:v>
                </c:pt>
                <c:pt idx="4876">
                  <c:v>0.65855647718190158</c:v>
                </c:pt>
                <c:pt idx="4877">
                  <c:v>0.40289281294402385</c:v>
                </c:pt>
                <c:pt idx="4878">
                  <c:v>0.37401940329452016</c:v>
                </c:pt>
                <c:pt idx="4879">
                  <c:v>0.39953004810357207</c:v>
                </c:pt>
                <c:pt idx="4880">
                  <c:v>0.72468212230274898</c:v>
                </c:pt>
                <c:pt idx="4881">
                  <c:v>0.40905505421726934</c:v>
                </c:pt>
                <c:pt idx="4882">
                  <c:v>0.5187184434894182</c:v>
                </c:pt>
                <c:pt idx="4883">
                  <c:v>1.3413002733774664</c:v>
                </c:pt>
                <c:pt idx="4884">
                  <c:v>0</c:v>
                </c:pt>
                <c:pt idx="4885">
                  <c:v>0.37401940329452038</c:v>
                </c:pt>
                <c:pt idx="4886">
                  <c:v>0.73209121719116899</c:v>
                </c:pt>
                <c:pt idx="4887">
                  <c:v>0.37401940329452038</c:v>
                </c:pt>
                <c:pt idx="4888">
                  <c:v>0.37401940329452038</c:v>
                </c:pt>
                <c:pt idx="4889">
                  <c:v>0.71530666998635883</c:v>
                </c:pt>
                <c:pt idx="4890">
                  <c:v>0.37401940329452038</c:v>
                </c:pt>
                <c:pt idx="4891">
                  <c:v>0.37401940329452038</c:v>
                </c:pt>
                <c:pt idx="4892">
                  <c:v>0.3740194032945196</c:v>
                </c:pt>
                <c:pt idx="4893">
                  <c:v>0.33273011370145694</c:v>
                </c:pt>
                <c:pt idx="4894">
                  <c:v>0.12954116157777792</c:v>
                </c:pt>
                <c:pt idx="4895">
                  <c:v>0.24442698403894603</c:v>
                </c:pt>
                <c:pt idx="4896">
                  <c:v>1.0437590113064483</c:v>
                </c:pt>
                <c:pt idx="4897">
                  <c:v>0.45487626172474943</c:v>
                </c:pt>
                <c:pt idx="4898">
                  <c:v>0.50455450248255651</c:v>
                </c:pt>
                <c:pt idx="4899">
                  <c:v>0.74982243571063367</c:v>
                </c:pt>
                <c:pt idx="4900">
                  <c:v>5.4992883968619184E-2</c:v>
                </c:pt>
                <c:pt idx="4901">
                  <c:v>0.10275901696943407</c:v>
                </c:pt>
                <c:pt idx="4902">
                  <c:v>0.22200249960377882</c:v>
                </c:pt>
                <c:pt idx="4903">
                  <c:v>0.74343262416280786</c:v>
                </c:pt>
                <c:pt idx="4904">
                  <c:v>1.0338110055093637</c:v>
                </c:pt>
                <c:pt idx="4905">
                  <c:v>0.37401940329452038</c:v>
                </c:pt>
                <c:pt idx="4906">
                  <c:v>0.37401940329452038</c:v>
                </c:pt>
                <c:pt idx="4907">
                  <c:v>0.73635583947517036</c:v>
                </c:pt>
                <c:pt idx="4908">
                  <c:v>0.37401940329452038</c:v>
                </c:pt>
                <c:pt idx="4909">
                  <c:v>6.7626364490823654E-2</c:v>
                </c:pt>
                <c:pt idx="4910">
                  <c:v>0.45170577682224111</c:v>
                </c:pt>
                <c:pt idx="4911">
                  <c:v>8.7464292378214056E-2</c:v>
                </c:pt>
                <c:pt idx="4912">
                  <c:v>0.26586755259814948</c:v>
                </c:pt>
                <c:pt idx="4913">
                  <c:v>0.35627938389469516</c:v>
                </c:pt>
                <c:pt idx="4914">
                  <c:v>0.36697644421786474</c:v>
                </c:pt>
                <c:pt idx="4915">
                  <c:v>0.36697644421786474</c:v>
                </c:pt>
                <c:pt idx="4916">
                  <c:v>0.36697644421786474</c:v>
                </c:pt>
                <c:pt idx="4917">
                  <c:v>0.36697644421786474</c:v>
                </c:pt>
                <c:pt idx="4918">
                  <c:v>0.36697644421786474</c:v>
                </c:pt>
                <c:pt idx="4919">
                  <c:v>0.36697644421786474</c:v>
                </c:pt>
                <c:pt idx="4920">
                  <c:v>0.36697644421786474</c:v>
                </c:pt>
                <c:pt idx="4921">
                  <c:v>0.36697644421786474</c:v>
                </c:pt>
                <c:pt idx="4922">
                  <c:v>0.36697644421786474</c:v>
                </c:pt>
                <c:pt idx="4923">
                  <c:v>0.16930081677429804</c:v>
                </c:pt>
                <c:pt idx="4924">
                  <c:v>0.36697644421786474</c:v>
                </c:pt>
                <c:pt idx="4925">
                  <c:v>0.36697644421786474</c:v>
                </c:pt>
                <c:pt idx="4926">
                  <c:v>0.36697644421786474</c:v>
                </c:pt>
                <c:pt idx="4927">
                  <c:v>0.37401940329452038</c:v>
                </c:pt>
                <c:pt idx="4928">
                  <c:v>2.5294734452997578</c:v>
                </c:pt>
                <c:pt idx="4929">
                  <c:v>2.6339386042493222</c:v>
                </c:pt>
                <c:pt idx="4930">
                  <c:v>2.6339386042493222</c:v>
                </c:pt>
                <c:pt idx="4931">
                  <c:v>2.5294734452997578</c:v>
                </c:pt>
                <c:pt idx="4932">
                  <c:v>2.6339386042493222</c:v>
                </c:pt>
                <c:pt idx="4933">
                  <c:v>2.6339386042493222</c:v>
                </c:pt>
                <c:pt idx="4934">
                  <c:v>2.5294734452997578</c:v>
                </c:pt>
                <c:pt idx="4935">
                  <c:v>2.5294734452997578</c:v>
                </c:pt>
                <c:pt idx="4936">
                  <c:v>2.5294734452997578</c:v>
                </c:pt>
                <c:pt idx="4937">
                  <c:v>2.6339386042493222</c:v>
                </c:pt>
                <c:pt idx="4938">
                  <c:v>2.5294734452997578</c:v>
                </c:pt>
                <c:pt idx="4939">
                  <c:v>2.5304087068424672</c:v>
                </c:pt>
                <c:pt idx="4940">
                  <c:v>2.5304087068424672</c:v>
                </c:pt>
                <c:pt idx="4941">
                  <c:v>2.5304087068424672</c:v>
                </c:pt>
                <c:pt idx="4942">
                  <c:v>1.5542024266009287E-2</c:v>
                </c:pt>
                <c:pt idx="4943">
                  <c:v>1.5542024266009287E-2</c:v>
                </c:pt>
                <c:pt idx="4944">
                  <c:v>1.5542024266009287E-2</c:v>
                </c:pt>
                <c:pt idx="4945">
                  <c:v>1.5542024266009287E-2</c:v>
                </c:pt>
                <c:pt idx="4946">
                  <c:v>1.5542024266009287E-2</c:v>
                </c:pt>
                <c:pt idx="4947">
                  <c:v>1.5542024266009287E-2</c:v>
                </c:pt>
                <c:pt idx="4948">
                  <c:v>1.5542024266009287E-2</c:v>
                </c:pt>
                <c:pt idx="4949">
                  <c:v>1.5542024266009287E-2</c:v>
                </c:pt>
                <c:pt idx="4950">
                  <c:v>1.5542024266009287E-2</c:v>
                </c:pt>
                <c:pt idx="4951">
                  <c:v>0.33420822874108874</c:v>
                </c:pt>
                <c:pt idx="4952">
                  <c:v>0.33420822874108874</c:v>
                </c:pt>
                <c:pt idx="4953">
                  <c:v>0.33420822874108874</c:v>
                </c:pt>
                <c:pt idx="4954">
                  <c:v>0.33420822874108874</c:v>
                </c:pt>
                <c:pt idx="4955">
                  <c:v>0.33420822874108874</c:v>
                </c:pt>
                <c:pt idx="4956">
                  <c:v>0.33420822874108874</c:v>
                </c:pt>
                <c:pt idx="4957">
                  <c:v>0.33420822874108874</c:v>
                </c:pt>
                <c:pt idx="4958">
                  <c:v>0.33420822874108874</c:v>
                </c:pt>
                <c:pt idx="4959">
                  <c:v>0.33420822874108874</c:v>
                </c:pt>
                <c:pt idx="4960">
                  <c:v>0.33420822874108874</c:v>
                </c:pt>
                <c:pt idx="4961">
                  <c:v>0.33420822874108874</c:v>
                </c:pt>
                <c:pt idx="4962">
                  <c:v>0.16796773766430395</c:v>
                </c:pt>
                <c:pt idx="4963">
                  <c:v>0.16796773766430395</c:v>
                </c:pt>
                <c:pt idx="4964">
                  <c:v>0.41915669687337082</c:v>
                </c:pt>
                <c:pt idx="4965">
                  <c:v>0.16796773766430395</c:v>
                </c:pt>
                <c:pt idx="4966">
                  <c:v>2.6339386042493222</c:v>
                </c:pt>
                <c:pt idx="4967">
                  <c:v>1.5542024266009287E-2</c:v>
                </c:pt>
                <c:pt idx="4968">
                  <c:v>1.5542024266009287E-2</c:v>
                </c:pt>
                <c:pt idx="4969">
                  <c:v>1.5542024266009287E-2</c:v>
                </c:pt>
                <c:pt idx="4970">
                  <c:v>0.33420822874108874</c:v>
                </c:pt>
                <c:pt idx="4971">
                  <c:v>0.36697644421786474</c:v>
                </c:pt>
                <c:pt idx="4972">
                  <c:v>4.2297411899961928</c:v>
                </c:pt>
                <c:pt idx="4973">
                  <c:v>4.0726177830586687</c:v>
                </c:pt>
                <c:pt idx="4974">
                  <c:v>0.33420822874108874</c:v>
                </c:pt>
                <c:pt idx="4975">
                  <c:v>0.51375256393182678</c:v>
                </c:pt>
                <c:pt idx="4976">
                  <c:v>0.72871136145381998</c:v>
                </c:pt>
                <c:pt idx="4977">
                  <c:v>0.42082182753405317</c:v>
                </c:pt>
                <c:pt idx="4978">
                  <c:v>0.17927572379251291</c:v>
                </c:pt>
                <c:pt idx="4979">
                  <c:v>1.5708026684868261</c:v>
                </c:pt>
                <c:pt idx="4980">
                  <c:v>0.59860305676842585</c:v>
                </c:pt>
                <c:pt idx="4981">
                  <c:v>0.33637276296104657</c:v>
                </c:pt>
                <c:pt idx="4982">
                  <c:v>0.40423182880390401</c:v>
                </c:pt>
                <c:pt idx="4983">
                  <c:v>3.4758926643210298E-4</c:v>
                </c:pt>
                <c:pt idx="4984">
                  <c:v>0.38318436095847808</c:v>
                </c:pt>
                <c:pt idx="4985">
                  <c:v>0.37401940329452038</c:v>
                </c:pt>
                <c:pt idx="4986">
                  <c:v>0.10881406854533802</c:v>
                </c:pt>
                <c:pt idx="4987">
                  <c:v>0.15955130253939565</c:v>
                </c:pt>
                <c:pt idx="4988">
                  <c:v>0.42692822385848139</c:v>
                </c:pt>
                <c:pt idx="4989">
                  <c:v>0.72166648758559326</c:v>
                </c:pt>
                <c:pt idx="4990">
                  <c:v>0.48762328915569758</c:v>
                </c:pt>
                <c:pt idx="4991">
                  <c:v>0.17019490564753578</c:v>
                </c:pt>
                <c:pt idx="4992">
                  <c:v>8.1053308767115223E-2</c:v>
                </c:pt>
                <c:pt idx="4993">
                  <c:v>0.43867811881251723</c:v>
                </c:pt>
                <c:pt idx="4994">
                  <c:v>0.47336024577764835</c:v>
                </c:pt>
                <c:pt idx="4995">
                  <c:v>0.33954280370771361</c:v>
                </c:pt>
                <c:pt idx="4996">
                  <c:v>0.73408488444045339</c:v>
                </c:pt>
                <c:pt idx="4997">
                  <c:v>0.38694643654415556</c:v>
                </c:pt>
                <c:pt idx="4998">
                  <c:v>0</c:v>
                </c:pt>
                <c:pt idx="4999">
                  <c:v>0.37401940329452038</c:v>
                </c:pt>
                <c:pt idx="5000">
                  <c:v>0.69446741519255972</c:v>
                </c:pt>
                <c:pt idx="5001">
                  <c:v>0.17890141523684638</c:v>
                </c:pt>
                <c:pt idx="5002">
                  <c:v>1.2426726253953895</c:v>
                </c:pt>
                <c:pt idx="5003">
                  <c:v>0.32550294773135419</c:v>
                </c:pt>
                <c:pt idx="5004">
                  <c:v>0.27888244958368713</c:v>
                </c:pt>
                <c:pt idx="5005">
                  <c:v>0.12662938008604643</c:v>
                </c:pt>
                <c:pt idx="5006">
                  <c:v>0.26757080824039747</c:v>
                </c:pt>
                <c:pt idx="5007">
                  <c:v>0.4757143082679991</c:v>
                </c:pt>
                <c:pt idx="5008">
                  <c:v>0.28352336495843583</c:v>
                </c:pt>
                <c:pt idx="5009">
                  <c:v>1.7718178246086802</c:v>
                </c:pt>
                <c:pt idx="5010">
                  <c:v>2.1730220860404383</c:v>
                </c:pt>
                <c:pt idx="5011">
                  <c:v>2.8384251874229829</c:v>
                </c:pt>
                <c:pt idx="5012">
                  <c:v>0.14432997594956176</c:v>
                </c:pt>
                <c:pt idx="5013">
                  <c:v>7.790745855444077E-2</c:v>
                </c:pt>
                <c:pt idx="5014">
                  <c:v>0.20544441565061103</c:v>
                </c:pt>
                <c:pt idx="5015">
                  <c:v>1.4082219144026595</c:v>
                </c:pt>
                <c:pt idx="5016">
                  <c:v>3.1509353267494739E-2</c:v>
                </c:pt>
                <c:pt idx="5017">
                  <c:v>0.19343608810546717</c:v>
                </c:pt>
                <c:pt idx="5018">
                  <c:v>0.24835699811247836</c:v>
                </c:pt>
                <c:pt idx="5019">
                  <c:v>0.30753713294729834</c:v>
                </c:pt>
                <c:pt idx="5020">
                  <c:v>5.8355345924571714E-2</c:v>
                </c:pt>
                <c:pt idx="5021">
                  <c:v>0.20882282192862922</c:v>
                </c:pt>
                <c:pt idx="5022">
                  <c:v>1.3883667681405296</c:v>
                </c:pt>
                <c:pt idx="5023">
                  <c:v>0.17301776482577616</c:v>
                </c:pt>
                <c:pt idx="5024">
                  <c:v>0.73044197507556829</c:v>
                </c:pt>
                <c:pt idx="5025">
                  <c:v>0.53435090418714992</c:v>
                </c:pt>
                <c:pt idx="5026">
                  <c:v>0.38223680553076184</c:v>
                </c:pt>
                <c:pt idx="5027">
                  <c:v>0.66373713966436454</c:v>
                </c:pt>
                <c:pt idx="5028">
                  <c:v>9.9553581473121683E-2</c:v>
                </c:pt>
                <c:pt idx="5029">
                  <c:v>0.37401940329452038</c:v>
                </c:pt>
                <c:pt idx="5030">
                  <c:v>0.37401940329452038</c:v>
                </c:pt>
                <c:pt idx="5031">
                  <c:v>0.37440637396943016</c:v>
                </c:pt>
                <c:pt idx="5032">
                  <c:v>0.46031265716664233</c:v>
                </c:pt>
                <c:pt idx="5033">
                  <c:v>1.6452478059626319</c:v>
                </c:pt>
                <c:pt idx="5034">
                  <c:v>0.87226211551536037</c:v>
                </c:pt>
                <c:pt idx="5035">
                  <c:v>0.6857289440155192</c:v>
                </c:pt>
                <c:pt idx="5036">
                  <c:v>1.6318413560069083</c:v>
                </c:pt>
                <c:pt idx="5037">
                  <c:v>0.38169415594023365</c:v>
                </c:pt>
                <c:pt idx="5038">
                  <c:v>0.78094021109523426</c:v>
                </c:pt>
                <c:pt idx="5039">
                  <c:v>0.73635583947517036</c:v>
                </c:pt>
                <c:pt idx="5040">
                  <c:v>0.70033008590817558</c:v>
                </c:pt>
                <c:pt idx="5041">
                  <c:v>0.37401940329452038</c:v>
                </c:pt>
                <c:pt idx="5042">
                  <c:v>0.59128581925514911</c:v>
                </c:pt>
                <c:pt idx="5043">
                  <c:v>0.37401940329452038</c:v>
                </c:pt>
                <c:pt idx="5044">
                  <c:v>0.28564224667387023</c:v>
                </c:pt>
                <c:pt idx="5045">
                  <c:v>0.37401940329452038</c:v>
                </c:pt>
                <c:pt idx="5046">
                  <c:v>0.83426415970119194</c:v>
                </c:pt>
                <c:pt idx="5047">
                  <c:v>0.16410448631303556</c:v>
                </c:pt>
                <c:pt idx="5048">
                  <c:v>3.1997086673220695E-2</c:v>
                </c:pt>
                <c:pt idx="5049">
                  <c:v>0.36004273622920796</c:v>
                </c:pt>
                <c:pt idx="5050">
                  <c:v>0.72847745151918275</c:v>
                </c:pt>
                <c:pt idx="5051">
                  <c:v>7.0045874465176142E-2</c:v>
                </c:pt>
                <c:pt idx="5052">
                  <c:v>8.971791778777001E-3</c:v>
                </c:pt>
                <c:pt idx="5053">
                  <c:v>1.2003290954306671</c:v>
                </c:pt>
                <c:pt idx="5054">
                  <c:v>1.061939269673984</c:v>
                </c:pt>
                <c:pt idx="5055">
                  <c:v>0.82223240379228701</c:v>
                </c:pt>
                <c:pt idx="5056">
                  <c:v>0.37401940329452038</c:v>
                </c:pt>
                <c:pt idx="5057">
                  <c:v>0.8899867341676595</c:v>
                </c:pt>
                <c:pt idx="5058">
                  <c:v>0</c:v>
                </c:pt>
                <c:pt idx="5059">
                  <c:v>0.36513942709989106</c:v>
                </c:pt>
                <c:pt idx="5060">
                  <c:v>0.70622815312997678</c:v>
                </c:pt>
                <c:pt idx="5061">
                  <c:v>0.18071001796152453</c:v>
                </c:pt>
                <c:pt idx="5062">
                  <c:v>0.88111558460199046</c:v>
                </c:pt>
                <c:pt idx="5063">
                  <c:v>0.26434224596467526</c:v>
                </c:pt>
                <c:pt idx="5064">
                  <c:v>0.2449813056730869</c:v>
                </c:pt>
                <c:pt idx="5065">
                  <c:v>0.37401940329452038</c:v>
                </c:pt>
                <c:pt idx="5066">
                  <c:v>0.73635583947517036</c:v>
                </c:pt>
                <c:pt idx="5067">
                  <c:v>0.66725481785422924</c:v>
                </c:pt>
                <c:pt idx="5068">
                  <c:v>0.49329739742177348</c:v>
                </c:pt>
                <c:pt idx="5069">
                  <c:v>0.16957472147871119</c:v>
                </c:pt>
                <c:pt idx="5070">
                  <c:v>0.6775043388933274</c:v>
                </c:pt>
                <c:pt idx="5071">
                  <c:v>0.16429261201252918</c:v>
                </c:pt>
                <c:pt idx="5072">
                  <c:v>0.67298287088631981</c:v>
                </c:pt>
                <c:pt idx="5073">
                  <c:v>6.5370025856944555E-2</c:v>
                </c:pt>
                <c:pt idx="5074">
                  <c:v>0.34524846566510092</c:v>
                </c:pt>
                <c:pt idx="5075">
                  <c:v>0.34524846566510092</c:v>
                </c:pt>
                <c:pt idx="5076">
                  <c:v>0.42967272542685159</c:v>
                </c:pt>
                <c:pt idx="5077">
                  <c:v>0.43043686525676672</c:v>
                </c:pt>
                <c:pt idx="5078">
                  <c:v>0.22701726506618605</c:v>
                </c:pt>
                <c:pt idx="5079">
                  <c:v>0.67498036032934594</c:v>
                </c:pt>
                <c:pt idx="5080">
                  <c:v>0.59414309863485859</c:v>
                </c:pt>
                <c:pt idx="5081">
                  <c:v>0.62780727518192114</c:v>
                </c:pt>
                <c:pt idx="5082">
                  <c:v>0.22234974862310355</c:v>
                </c:pt>
                <c:pt idx="5083">
                  <c:v>0.41721511551539164</c:v>
                </c:pt>
                <c:pt idx="5084">
                  <c:v>0.37401940329452016</c:v>
                </c:pt>
                <c:pt idx="5085">
                  <c:v>0.37401940329452038</c:v>
                </c:pt>
                <c:pt idx="5086">
                  <c:v>0.15911823950283996</c:v>
                </c:pt>
                <c:pt idx="5087">
                  <c:v>1.6696823247412138</c:v>
                </c:pt>
                <c:pt idx="5088">
                  <c:v>0.32142896013974148</c:v>
                </c:pt>
                <c:pt idx="5089">
                  <c:v>0.40251230020495404</c:v>
                </c:pt>
                <c:pt idx="5090">
                  <c:v>0.72353359820296703</c:v>
                </c:pt>
                <c:pt idx="5091">
                  <c:v>0.70899166312878237</c:v>
                </c:pt>
                <c:pt idx="5092">
                  <c:v>0.39798646298121548</c:v>
                </c:pt>
                <c:pt idx="5093">
                  <c:v>0.27159872477092123</c:v>
                </c:pt>
                <c:pt idx="5094">
                  <c:v>0.71461081244750135</c:v>
                </c:pt>
                <c:pt idx="5095">
                  <c:v>0.37401940329452038</c:v>
                </c:pt>
                <c:pt idx="5096">
                  <c:v>0.73209403743980994</c:v>
                </c:pt>
                <c:pt idx="5097">
                  <c:v>0.43082844386014663</c:v>
                </c:pt>
                <c:pt idx="5098">
                  <c:v>0.34966147087878996</c:v>
                </c:pt>
                <c:pt idx="5099">
                  <c:v>0.66908326676255436</c:v>
                </c:pt>
                <c:pt idx="5100">
                  <c:v>0.50312031572539073</c:v>
                </c:pt>
                <c:pt idx="5101">
                  <c:v>0.71923030757890516</c:v>
                </c:pt>
                <c:pt idx="5102">
                  <c:v>1.34012294164558</c:v>
                </c:pt>
                <c:pt idx="5103">
                  <c:v>0.37401940329452016</c:v>
                </c:pt>
                <c:pt idx="5104">
                  <c:v>0.37401940329452016</c:v>
                </c:pt>
                <c:pt idx="5105">
                  <c:v>0.26890604293354653</c:v>
                </c:pt>
                <c:pt idx="5106">
                  <c:v>1.4131050649405981</c:v>
                </c:pt>
                <c:pt idx="5107">
                  <c:v>0.16067861710091519</c:v>
                </c:pt>
                <c:pt idx="5108">
                  <c:v>0.3281555005518868</c:v>
                </c:pt>
                <c:pt idx="5109">
                  <c:v>0.60978255206510346</c:v>
                </c:pt>
                <c:pt idx="5110">
                  <c:v>0.41250370590427432</c:v>
                </c:pt>
                <c:pt idx="5111">
                  <c:v>0.77625359617556811</c:v>
                </c:pt>
                <c:pt idx="5112">
                  <c:v>0.19824040823176359</c:v>
                </c:pt>
                <c:pt idx="5113">
                  <c:v>0.41454774558698515</c:v>
                </c:pt>
                <c:pt idx="5114">
                  <c:v>0.12952838978416284</c:v>
                </c:pt>
                <c:pt idx="5115">
                  <c:v>0.57699950899231423</c:v>
                </c:pt>
                <c:pt idx="5116">
                  <c:v>0.40845485579083129</c:v>
                </c:pt>
                <c:pt idx="5117">
                  <c:v>0.72265034030373265</c:v>
                </c:pt>
                <c:pt idx="5118">
                  <c:v>0.20746568162176138</c:v>
                </c:pt>
                <c:pt idx="5119">
                  <c:v>0.71708136945817369</c:v>
                </c:pt>
                <c:pt idx="5120">
                  <c:v>0.82615380692868579</c:v>
                </c:pt>
                <c:pt idx="5121">
                  <c:v>2.3074311361085932E-2</c:v>
                </c:pt>
                <c:pt idx="5122">
                  <c:v>0.5224424985023054</c:v>
                </c:pt>
                <c:pt idx="5123">
                  <c:v>0.47944306147216109</c:v>
                </c:pt>
                <c:pt idx="5124">
                  <c:v>0.92568804022012452</c:v>
                </c:pt>
                <c:pt idx="5125">
                  <c:v>0.49161719502886986</c:v>
                </c:pt>
                <c:pt idx="5126">
                  <c:v>0.63014544389652827</c:v>
                </c:pt>
                <c:pt idx="5127">
                  <c:v>2.0991249576268731E-4</c:v>
                </c:pt>
                <c:pt idx="5128">
                  <c:v>0.54853907614569208</c:v>
                </c:pt>
                <c:pt idx="5129">
                  <c:v>0.23840953276832999</c:v>
                </c:pt>
                <c:pt idx="5130">
                  <c:v>0.37401940329452038</c:v>
                </c:pt>
                <c:pt idx="5131">
                  <c:v>6.6418739868367438E-2</c:v>
                </c:pt>
                <c:pt idx="5132">
                  <c:v>0.73369033703274267</c:v>
                </c:pt>
                <c:pt idx="5133">
                  <c:v>0.65570081142962244</c:v>
                </c:pt>
                <c:pt idx="5134">
                  <c:v>0.21764336053032265</c:v>
                </c:pt>
                <c:pt idx="5135">
                  <c:v>0.73556821650126758</c:v>
                </c:pt>
                <c:pt idx="5136">
                  <c:v>0.39237655035410346</c:v>
                </c:pt>
                <c:pt idx="5137">
                  <c:v>0.37401940329452038</c:v>
                </c:pt>
                <c:pt idx="5138">
                  <c:v>0.32864431630313917</c:v>
                </c:pt>
                <c:pt idx="5139">
                  <c:v>0.47913403782401409</c:v>
                </c:pt>
                <c:pt idx="5140">
                  <c:v>0.72847745151918275</c:v>
                </c:pt>
                <c:pt idx="5141">
                  <c:v>0.37401940329452038</c:v>
                </c:pt>
                <c:pt idx="5142">
                  <c:v>0.37401940329452038</c:v>
                </c:pt>
                <c:pt idx="5143">
                  <c:v>0.37401940329452038</c:v>
                </c:pt>
                <c:pt idx="5144">
                  <c:v>0.37401940329452038</c:v>
                </c:pt>
                <c:pt idx="5145">
                  <c:v>1.1634788385918455</c:v>
                </c:pt>
                <c:pt idx="5146">
                  <c:v>0.28523572848074924</c:v>
                </c:pt>
                <c:pt idx="5147">
                  <c:v>0.27472208813686577</c:v>
                </c:pt>
                <c:pt idx="5148">
                  <c:v>0.11465835789709829</c:v>
                </c:pt>
                <c:pt idx="5149">
                  <c:v>5.3952702830914169E-2</c:v>
                </c:pt>
                <c:pt idx="5150">
                  <c:v>0.7326065482544093</c:v>
                </c:pt>
                <c:pt idx="5151">
                  <c:v>1.2396848353003058</c:v>
                </c:pt>
                <c:pt idx="5152">
                  <c:v>1.2601275575976465</c:v>
                </c:pt>
                <c:pt idx="5153">
                  <c:v>0.47316226120847032</c:v>
                </c:pt>
                <c:pt idx="5154">
                  <c:v>0.37159992066343228</c:v>
                </c:pt>
                <c:pt idx="5155">
                  <c:v>0.37199025930971596</c:v>
                </c:pt>
                <c:pt idx="5156">
                  <c:v>0.63581441427464314</c:v>
                </c:pt>
                <c:pt idx="5157">
                  <c:v>0.83235584535119811</c:v>
                </c:pt>
                <c:pt idx="5158">
                  <c:v>5.2912983249483715E-2</c:v>
                </c:pt>
                <c:pt idx="5159">
                  <c:v>0.37401940329452038</c:v>
                </c:pt>
                <c:pt idx="5160">
                  <c:v>0.37401940329452038</c:v>
                </c:pt>
                <c:pt idx="5161">
                  <c:v>0.35995624874101062</c:v>
                </c:pt>
                <c:pt idx="5162">
                  <c:v>0.37401940329452038</c:v>
                </c:pt>
                <c:pt idx="5163">
                  <c:v>0.37401940329452038</c:v>
                </c:pt>
                <c:pt idx="5164">
                  <c:v>0.37401940329452016</c:v>
                </c:pt>
                <c:pt idx="5165">
                  <c:v>0.57699950899231423</c:v>
                </c:pt>
                <c:pt idx="5166">
                  <c:v>0</c:v>
                </c:pt>
                <c:pt idx="5167">
                  <c:v>0.70022911719023728</c:v>
                </c:pt>
                <c:pt idx="5168">
                  <c:v>0.14626232591566529</c:v>
                </c:pt>
                <c:pt idx="5169">
                  <c:v>0.57815751244353564</c:v>
                </c:pt>
                <c:pt idx="5170">
                  <c:v>0.87475398741701971</c:v>
                </c:pt>
                <c:pt idx="5171">
                  <c:v>0.28516251602812087</c:v>
                </c:pt>
                <c:pt idx="5172">
                  <c:v>0.36981094892924021</c:v>
                </c:pt>
                <c:pt idx="5173">
                  <c:v>0.70937530384790592</c:v>
                </c:pt>
                <c:pt idx="5174">
                  <c:v>0.31606117702299524</c:v>
                </c:pt>
                <c:pt idx="5175">
                  <c:v>0.7359349230409854</c:v>
                </c:pt>
                <c:pt idx="5176">
                  <c:v>0.74566174930137585</c:v>
                </c:pt>
                <c:pt idx="5177">
                  <c:v>0.82563166752049455</c:v>
                </c:pt>
                <c:pt idx="5178">
                  <c:v>0.37401940329452038</c:v>
                </c:pt>
                <c:pt idx="5179">
                  <c:v>0.21604295423437478</c:v>
                </c:pt>
                <c:pt idx="5180">
                  <c:v>0.50288599489268637</c:v>
                </c:pt>
                <c:pt idx="5181">
                  <c:v>0.43526966201362638</c:v>
                </c:pt>
                <c:pt idx="5182">
                  <c:v>0.73635583947517036</c:v>
                </c:pt>
                <c:pt idx="5183">
                  <c:v>0.49117760953928502</c:v>
                </c:pt>
                <c:pt idx="5184">
                  <c:v>0.73635583947517036</c:v>
                </c:pt>
                <c:pt idx="5185">
                  <c:v>0.37401940329452038</c:v>
                </c:pt>
                <c:pt idx="5186">
                  <c:v>0.73635583947517036</c:v>
                </c:pt>
                <c:pt idx="5187">
                  <c:v>0.37401940329452038</c:v>
                </c:pt>
                <c:pt idx="5188">
                  <c:v>0.5551154003184019</c:v>
                </c:pt>
                <c:pt idx="5189">
                  <c:v>0.50996594108156357</c:v>
                </c:pt>
                <c:pt idx="5190">
                  <c:v>0.32972507319595701</c:v>
                </c:pt>
                <c:pt idx="5191">
                  <c:v>0.37401940329452038</c:v>
                </c:pt>
                <c:pt idx="5192">
                  <c:v>0.37401940329452038</c:v>
                </c:pt>
                <c:pt idx="5193">
                  <c:v>0.37401940329452038</c:v>
                </c:pt>
                <c:pt idx="5194">
                  <c:v>0.72847745151918275</c:v>
                </c:pt>
                <c:pt idx="5195">
                  <c:v>0.28809967326018832</c:v>
                </c:pt>
                <c:pt idx="5196">
                  <c:v>0.73203997157880318</c:v>
                </c:pt>
                <c:pt idx="5197">
                  <c:v>0.21622018547760838</c:v>
                </c:pt>
                <c:pt idx="5198">
                  <c:v>0.37401940329452038</c:v>
                </c:pt>
                <c:pt idx="5199">
                  <c:v>0.50697522315800947</c:v>
                </c:pt>
                <c:pt idx="5200">
                  <c:v>0.45694599483617676</c:v>
                </c:pt>
                <c:pt idx="5201">
                  <c:v>0.37401940329452038</c:v>
                </c:pt>
                <c:pt idx="5202">
                  <c:v>0.37401940329452038</c:v>
                </c:pt>
                <c:pt idx="5203">
                  <c:v>0.42568247838620016</c:v>
                </c:pt>
                <c:pt idx="5204">
                  <c:v>0.15387916490766443</c:v>
                </c:pt>
                <c:pt idx="5205">
                  <c:v>0.37401940329452038</c:v>
                </c:pt>
                <c:pt idx="5206">
                  <c:v>0.89743501982160212</c:v>
                </c:pt>
                <c:pt idx="5207">
                  <c:v>0.20564662229674655</c:v>
                </c:pt>
                <c:pt idx="5208">
                  <c:v>0.18974515743608864</c:v>
                </c:pt>
                <c:pt idx="5209">
                  <c:v>0.17569192309300252</c:v>
                </c:pt>
                <c:pt idx="5210">
                  <c:v>0.49967051120903233</c:v>
                </c:pt>
                <c:pt idx="5211">
                  <c:v>0.81889333298414635</c:v>
                </c:pt>
                <c:pt idx="5212">
                  <c:v>0.14667908905668922</c:v>
                </c:pt>
                <c:pt idx="5213">
                  <c:v>0.7684775902418538</c:v>
                </c:pt>
                <c:pt idx="5214">
                  <c:v>0.37401940329452038</c:v>
                </c:pt>
                <c:pt idx="5215">
                  <c:v>5.0499524610697795E-2</c:v>
                </c:pt>
                <c:pt idx="5216">
                  <c:v>0.23611305091650206</c:v>
                </c:pt>
                <c:pt idx="5217">
                  <c:v>1.2286363676694423</c:v>
                </c:pt>
                <c:pt idx="5218">
                  <c:v>0.68145425886314859</c:v>
                </c:pt>
                <c:pt idx="5219">
                  <c:v>0.37401940329452038</c:v>
                </c:pt>
                <c:pt idx="5220">
                  <c:v>0.82130535721809839</c:v>
                </c:pt>
                <c:pt idx="5221">
                  <c:v>0.68708335334625192</c:v>
                </c:pt>
                <c:pt idx="5222">
                  <c:v>1.8141045527323509</c:v>
                </c:pt>
                <c:pt idx="5223">
                  <c:v>0.37401940329452038</c:v>
                </c:pt>
                <c:pt idx="5224">
                  <c:v>0.37401940329452016</c:v>
                </c:pt>
                <c:pt idx="5225">
                  <c:v>0.37401940329452038</c:v>
                </c:pt>
                <c:pt idx="5226">
                  <c:v>0.37401940329452038</c:v>
                </c:pt>
                <c:pt idx="5227">
                  <c:v>0.73635583947517036</c:v>
                </c:pt>
                <c:pt idx="5228">
                  <c:v>0.72848450707622392</c:v>
                </c:pt>
                <c:pt idx="5229">
                  <c:v>0.71845536725146508</c:v>
                </c:pt>
                <c:pt idx="5230">
                  <c:v>0.85131679742526178</c:v>
                </c:pt>
                <c:pt idx="5231">
                  <c:v>0.36578543558385096</c:v>
                </c:pt>
                <c:pt idx="5232">
                  <c:v>0.7141482829183019</c:v>
                </c:pt>
                <c:pt idx="5233">
                  <c:v>0.54879996716175483</c:v>
                </c:pt>
                <c:pt idx="5234">
                  <c:v>0.68289769445096937</c:v>
                </c:pt>
                <c:pt idx="5235">
                  <c:v>0.4318953500387962</c:v>
                </c:pt>
                <c:pt idx="5236">
                  <c:v>0.59143271910609185</c:v>
                </c:pt>
                <c:pt idx="5237">
                  <c:v>0.59109655300475383</c:v>
                </c:pt>
                <c:pt idx="5238">
                  <c:v>0</c:v>
                </c:pt>
                <c:pt idx="5239">
                  <c:v>0.33362294535382009</c:v>
                </c:pt>
                <c:pt idx="5240">
                  <c:v>0.479290944763549</c:v>
                </c:pt>
                <c:pt idx="5241">
                  <c:v>0.73635583947517036</c:v>
                </c:pt>
                <c:pt idx="5242">
                  <c:v>0</c:v>
                </c:pt>
                <c:pt idx="5243">
                  <c:v>0.39732468144022015</c:v>
                </c:pt>
                <c:pt idx="5244">
                  <c:v>0.37401940329452038</c:v>
                </c:pt>
                <c:pt idx="5245">
                  <c:v>0.64714722845891059</c:v>
                </c:pt>
                <c:pt idx="5246">
                  <c:v>0.32410701573105771</c:v>
                </c:pt>
                <c:pt idx="5247">
                  <c:v>0.71114244730369669</c:v>
                </c:pt>
                <c:pt idx="5248">
                  <c:v>0.23151463790491006</c:v>
                </c:pt>
                <c:pt idx="5249">
                  <c:v>0.85786978809255243</c:v>
                </c:pt>
                <c:pt idx="5250">
                  <c:v>0.37401940329452038</c:v>
                </c:pt>
                <c:pt idx="5251">
                  <c:v>0.37401940329452016</c:v>
                </c:pt>
                <c:pt idx="5252">
                  <c:v>0.26567454892984371</c:v>
                </c:pt>
                <c:pt idx="5253">
                  <c:v>0.70205600284781133</c:v>
                </c:pt>
                <c:pt idx="5254">
                  <c:v>0.37401940329452038</c:v>
                </c:pt>
                <c:pt idx="5255">
                  <c:v>0.29745114669195905</c:v>
                </c:pt>
                <c:pt idx="5256">
                  <c:v>0.33712357719611852</c:v>
                </c:pt>
                <c:pt idx="5257">
                  <c:v>0.7671421041987988</c:v>
                </c:pt>
                <c:pt idx="5258">
                  <c:v>0.10790609775451511</c:v>
                </c:pt>
                <c:pt idx="5259">
                  <c:v>0.2691598963468434</c:v>
                </c:pt>
                <c:pt idx="5260">
                  <c:v>0.72824694725143724</c:v>
                </c:pt>
                <c:pt idx="5261">
                  <c:v>0.30985718673664359</c:v>
                </c:pt>
                <c:pt idx="5262">
                  <c:v>0.37401940329452016</c:v>
                </c:pt>
                <c:pt idx="5263">
                  <c:v>0.70029647564572695</c:v>
                </c:pt>
                <c:pt idx="5264">
                  <c:v>2.4306659048611015</c:v>
                </c:pt>
                <c:pt idx="5265">
                  <c:v>0.37401940329452038</c:v>
                </c:pt>
                <c:pt idx="5266">
                  <c:v>0.4117697049206841</c:v>
                </c:pt>
                <c:pt idx="5267">
                  <c:v>0.40679761188707342</c:v>
                </c:pt>
                <c:pt idx="5268">
                  <c:v>0.37996467262639522</c:v>
                </c:pt>
                <c:pt idx="5269">
                  <c:v>0.37401940329452038</c:v>
                </c:pt>
                <c:pt idx="5270">
                  <c:v>0.73209674225455612</c:v>
                </c:pt>
                <c:pt idx="5271">
                  <c:v>0.37401940329452038</c:v>
                </c:pt>
                <c:pt idx="5272">
                  <c:v>0.36256331458649377</c:v>
                </c:pt>
                <c:pt idx="5273">
                  <c:v>0.34492906481474939</c:v>
                </c:pt>
                <c:pt idx="5274">
                  <c:v>0.37401940329452038</c:v>
                </c:pt>
                <c:pt idx="5275">
                  <c:v>1.3170231062027429</c:v>
                </c:pt>
                <c:pt idx="5276">
                  <c:v>0.1933908257317222</c:v>
                </c:pt>
                <c:pt idx="5277">
                  <c:v>0.42189882283794428</c:v>
                </c:pt>
                <c:pt idx="5278">
                  <c:v>0.57024813482166992</c:v>
                </c:pt>
                <c:pt idx="5279">
                  <c:v>0.31421564708144684</c:v>
                </c:pt>
                <c:pt idx="5280">
                  <c:v>0.28356702219349489</c:v>
                </c:pt>
                <c:pt idx="5281">
                  <c:v>0.53589861437137043</c:v>
                </c:pt>
                <c:pt idx="5282">
                  <c:v>0.6468736256980312</c:v>
                </c:pt>
                <c:pt idx="5283">
                  <c:v>0.37401940329452038</c:v>
                </c:pt>
                <c:pt idx="5284">
                  <c:v>0.79500933657287975</c:v>
                </c:pt>
                <c:pt idx="5285">
                  <c:v>0.21809158716456367</c:v>
                </c:pt>
                <c:pt idx="5286">
                  <c:v>0.34546566396484724</c:v>
                </c:pt>
                <c:pt idx="5287">
                  <c:v>0.37401940329452016</c:v>
                </c:pt>
                <c:pt idx="5288">
                  <c:v>1.1901230015969415</c:v>
                </c:pt>
                <c:pt idx="5289">
                  <c:v>0.37401940329452038</c:v>
                </c:pt>
                <c:pt idx="5290">
                  <c:v>0.10075431283429027</c:v>
                </c:pt>
                <c:pt idx="5291">
                  <c:v>0.39684044088344644</c:v>
                </c:pt>
                <c:pt idx="5292">
                  <c:v>0.33000018410939924</c:v>
                </c:pt>
                <c:pt idx="5293">
                  <c:v>5.1261116628789953E-2</c:v>
                </c:pt>
                <c:pt idx="5294">
                  <c:v>0.70787271106674721</c:v>
                </c:pt>
                <c:pt idx="5295">
                  <c:v>2.8032150074909369E-2</c:v>
                </c:pt>
                <c:pt idx="5296">
                  <c:v>0.61536162825694662</c:v>
                </c:pt>
                <c:pt idx="5297">
                  <c:v>0.74513468769112867</c:v>
                </c:pt>
                <c:pt idx="5298">
                  <c:v>1.137228432969152</c:v>
                </c:pt>
                <c:pt idx="5299">
                  <c:v>0.67300238797316492</c:v>
                </c:pt>
                <c:pt idx="5300">
                  <c:v>0.6580668960246453</c:v>
                </c:pt>
                <c:pt idx="5301">
                  <c:v>1.13298755010186</c:v>
                </c:pt>
                <c:pt idx="5302">
                  <c:v>0.37401940329452038</c:v>
                </c:pt>
                <c:pt idx="5303">
                  <c:v>0.62241255665398687</c:v>
                </c:pt>
                <c:pt idx="5304">
                  <c:v>0.43858382078981789</c:v>
                </c:pt>
                <c:pt idx="5305">
                  <c:v>1.0302339756130172</c:v>
                </c:pt>
                <c:pt idx="5306">
                  <c:v>0.73635583947517036</c:v>
                </c:pt>
                <c:pt idx="5307">
                  <c:v>0.47839347520988562</c:v>
                </c:pt>
                <c:pt idx="5308">
                  <c:v>5.2157732963490869E-2</c:v>
                </c:pt>
                <c:pt idx="5309">
                  <c:v>0.23877017296612646</c:v>
                </c:pt>
                <c:pt idx="5310">
                  <c:v>0.76268889643004645</c:v>
                </c:pt>
                <c:pt idx="5311">
                  <c:v>0.4106645822588485</c:v>
                </c:pt>
                <c:pt idx="5312">
                  <c:v>6.3050439517263954E-2</c:v>
                </c:pt>
                <c:pt idx="5313">
                  <c:v>1.6630508074435839</c:v>
                </c:pt>
                <c:pt idx="5314">
                  <c:v>1.2416777357763698</c:v>
                </c:pt>
                <c:pt idx="5315">
                  <c:v>3.8192494013089641E-2</c:v>
                </c:pt>
                <c:pt idx="5316">
                  <c:v>1.0674819459468592</c:v>
                </c:pt>
                <c:pt idx="5317">
                  <c:v>0.18745415982401437</c:v>
                </c:pt>
                <c:pt idx="5318">
                  <c:v>0.73345459997703</c:v>
                </c:pt>
                <c:pt idx="5319">
                  <c:v>0.18745415982401437</c:v>
                </c:pt>
                <c:pt idx="5320">
                  <c:v>0.73595357395555083</c:v>
                </c:pt>
                <c:pt idx="5321">
                  <c:v>0.28602967508614247</c:v>
                </c:pt>
                <c:pt idx="5322">
                  <c:v>0.33133759180570443</c:v>
                </c:pt>
                <c:pt idx="5323">
                  <c:v>0.73558863991048717</c:v>
                </c:pt>
                <c:pt idx="5324">
                  <c:v>1.372690818960979</c:v>
                </c:pt>
                <c:pt idx="5325">
                  <c:v>0.73203997157880318</c:v>
                </c:pt>
                <c:pt idx="5326">
                  <c:v>0.52640029878255956</c:v>
                </c:pt>
                <c:pt idx="5327">
                  <c:v>0.18567351192661463</c:v>
                </c:pt>
                <c:pt idx="5328">
                  <c:v>0.37401940329452038</c:v>
                </c:pt>
                <c:pt idx="5329">
                  <c:v>0.54303993517056925</c:v>
                </c:pt>
                <c:pt idx="5330">
                  <c:v>5.3623756381942632E-2</c:v>
                </c:pt>
                <c:pt idx="5331">
                  <c:v>0.79493453381406187</c:v>
                </c:pt>
                <c:pt idx="5332">
                  <c:v>0.81087470070562007</c:v>
                </c:pt>
                <c:pt idx="5333">
                  <c:v>0.5385031176363948</c:v>
                </c:pt>
                <c:pt idx="5334">
                  <c:v>2.0713903757446239</c:v>
                </c:pt>
                <c:pt idx="5335">
                  <c:v>0.34782517595261031</c:v>
                </c:pt>
                <c:pt idx="5336">
                  <c:v>0.54814232298803744</c:v>
                </c:pt>
                <c:pt idx="5337">
                  <c:v>1.7223830683744299</c:v>
                </c:pt>
                <c:pt idx="5338">
                  <c:v>0</c:v>
                </c:pt>
                <c:pt idx="5339">
                  <c:v>0.71720142591617142</c:v>
                </c:pt>
                <c:pt idx="5340">
                  <c:v>0.59245296481632725</c:v>
                </c:pt>
                <c:pt idx="5341">
                  <c:v>0.26908987410956864</c:v>
                </c:pt>
                <c:pt idx="5342">
                  <c:v>0.29541535409531861</c:v>
                </c:pt>
                <c:pt idx="5343">
                  <c:v>1.1432114344018798</c:v>
                </c:pt>
                <c:pt idx="5344">
                  <c:v>0.12597433561611818</c:v>
                </c:pt>
                <c:pt idx="5345">
                  <c:v>0.73635583947517036</c:v>
                </c:pt>
                <c:pt idx="5346">
                  <c:v>2.7332135517070352E-2</c:v>
                </c:pt>
                <c:pt idx="5347">
                  <c:v>0.24323974873042362</c:v>
                </c:pt>
                <c:pt idx="5348">
                  <c:v>0.98097146383755141</c:v>
                </c:pt>
                <c:pt idx="5349">
                  <c:v>3.9135164820461839</c:v>
                </c:pt>
                <c:pt idx="5350">
                  <c:v>1.9538124300381884E-4</c:v>
                </c:pt>
                <c:pt idx="5351">
                  <c:v>0.37401940329452038</c:v>
                </c:pt>
                <c:pt idx="5352">
                  <c:v>0.37401940329452038</c:v>
                </c:pt>
                <c:pt idx="5353">
                  <c:v>0.30973553977056478</c:v>
                </c:pt>
                <c:pt idx="5354">
                  <c:v>0.23677466190157398</c:v>
                </c:pt>
                <c:pt idx="5355">
                  <c:v>0.6465402274821489</c:v>
                </c:pt>
                <c:pt idx="5356">
                  <c:v>0.45977447566204521</c:v>
                </c:pt>
                <c:pt idx="5357">
                  <c:v>1.2289759945609966</c:v>
                </c:pt>
                <c:pt idx="5358">
                  <c:v>0.42426196937676924</c:v>
                </c:pt>
                <c:pt idx="5359">
                  <c:v>1.8294682100026636</c:v>
                </c:pt>
                <c:pt idx="5360">
                  <c:v>0.24022594712247342</c:v>
                </c:pt>
                <c:pt idx="5361">
                  <c:v>0.37309470817922352</c:v>
                </c:pt>
                <c:pt idx="5362">
                  <c:v>0.37071583624355597</c:v>
                </c:pt>
                <c:pt idx="5363">
                  <c:v>0.54055025941598456</c:v>
                </c:pt>
                <c:pt idx="5364">
                  <c:v>9.5083665226783257E-2</c:v>
                </c:pt>
                <c:pt idx="5365">
                  <c:v>0.82255690059946618</c:v>
                </c:pt>
                <c:pt idx="5366">
                  <c:v>0.70022911719023728</c:v>
                </c:pt>
                <c:pt idx="5367">
                  <c:v>0.27937099154010192</c:v>
                </c:pt>
                <c:pt idx="5368">
                  <c:v>0.37401940329452038</c:v>
                </c:pt>
                <c:pt idx="5369">
                  <c:v>0.73070050609806048</c:v>
                </c:pt>
                <c:pt idx="5370">
                  <c:v>0.6465402274821489</c:v>
                </c:pt>
                <c:pt idx="5371">
                  <c:v>0.3727176825501099</c:v>
                </c:pt>
                <c:pt idx="5372">
                  <c:v>1.4438919327020006</c:v>
                </c:pt>
                <c:pt idx="5373">
                  <c:v>1.2549046428660002</c:v>
                </c:pt>
                <c:pt idx="5374">
                  <c:v>0.64981822801877132</c:v>
                </c:pt>
                <c:pt idx="5375">
                  <c:v>0.37401940329452038</c:v>
                </c:pt>
                <c:pt idx="5376">
                  <c:v>0.41498153445449121</c:v>
                </c:pt>
                <c:pt idx="5377">
                  <c:v>0.73635583947517036</c:v>
                </c:pt>
                <c:pt idx="5378">
                  <c:v>0.37401940329452038</c:v>
                </c:pt>
                <c:pt idx="5379">
                  <c:v>0.32807748991862512</c:v>
                </c:pt>
                <c:pt idx="5380">
                  <c:v>0.30171834136241749</c:v>
                </c:pt>
                <c:pt idx="5381">
                  <c:v>0.37401940329452038</c:v>
                </c:pt>
                <c:pt idx="5382">
                  <c:v>0.37401940329452038</c:v>
                </c:pt>
                <c:pt idx="5383">
                  <c:v>0.37401940329452016</c:v>
                </c:pt>
                <c:pt idx="5384">
                  <c:v>0.30175943000702116</c:v>
                </c:pt>
                <c:pt idx="5385">
                  <c:v>0.66322752185324696</c:v>
                </c:pt>
                <c:pt idx="5386">
                  <c:v>1.883862593567502</c:v>
                </c:pt>
                <c:pt idx="5387">
                  <c:v>8.9494618319346311E-3</c:v>
                </c:pt>
                <c:pt idx="5388">
                  <c:v>0.32017025979093261</c:v>
                </c:pt>
                <c:pt idx="5389">
                  <c:v>0.48720854144949732</c:v>
                </c:pt>
                <c:pt idx="5390">
                  <c:v>3.0141811069554723</c:v>
                </c:pt>
                <c:pt idx="5391">
                  <c:v>0.73615292064744742</c:v>
                </c:pt>
                <c:pt idx="5392">
                  <c:v>0.12506990027159204</c:v>
                </c:pt>
                <c:pt idx="5393">
                  <c:v>0.72174756716800348</c:v>
                </c:pt>
                <c:pt idx="5394">
                  <c:v>0.37401940329452038</c:v>
                </c:pt>
                <c:pt idx="5395">
                  <c:v>0.25424301080945516</c:v>
                </c:pt>
                <c:pt idx="5396">
                  <c:v>1.8914128848043485</c:v>
                </c:pt>
                <c:pt idx="5397">
                  <c:v>0.569760576644189</c:v>
                </c:pt>
                <c:pt idx="5398">
                  <c:v>0.46360635583910387</c:v>
                </c:pt>
                <c:pt idx="5399">
                  <c:v>0.75759449786554034</c:v>
                </c:pt>
                <c:pt idx="5400">
                  <c:v>0.38250271250429363</c:v>
                </c:pt>
                <c:pt idx="5401">
                  <c:v>0.37401940329452038</c:v>
                </c:pt>
                <c:pt idx="5402">
                  <c:v>0.96713270052547184</c:v>
                </c:pt>
                <c:pt idx="5403">
                  <c:v>0.73275774536546878</c:v>
                </c:pt>
                <c:pt idx="5404">
                  <c:v>1.9349643388274695</c:v>
                </c:pt>
                <c:pt idx="5405">
                  <c:v>6.5001436073858818E-2</c:v>
                </c:pt>
                <c:pt idx="5406">
                  <c:v>1.3732451475456967E-2</c:v>
                </c:pt>
                <c:pt idx="5407">
                  <c:v>0.10027425053286065</c:v>
                </c:pt>
                <c:pt idx="5408">
                  <c:v>0.79766529141085873</c:v>
                </c:pt>
                <c:pt idx="5409">
                  <c:v>0.61018115078723478</c:v>
                </c:pt>
                <c:pt idx="5410">
                  <c:v>0.20243361646632821</c:v>
                </c:pt>
                <c:pt idx="5411">
                  <c:v>0.39087914807573992</c:v>
                </c:pt>
                <c:pt idx="5412">
                  <c:v>0.39781271945932145</c:v>
                </c:pt>
                <c:pt idx="5413">
                  <c:v>0.85426944177174624</c:v>
                </c:pt>
                <c:pt idx="5414">
                  <c:v>0.1403175572576284</c:v>
                </c:pt>
                <c:pt idx="5415">
                  <c:v>0.72456709559402366</c:v>
                </c:pt>
                <c:pt idx="5416">
                  <c:v>0.7379793369627442</c:v>
                </c:pt>
                <c:pt idx="5417">
                  <c:v>1.0535940911240209</c:v>
                </c:pt>
                <c:pt idx="5418">
                  <c:v>0.73481390446984851</c:v>
                </c:pt>
                <c:pt idx="5419">
                  <c:v>1.3240324462522988</c:v>
                </c:pt>
                <c:pt idx="5420">
                  <c:v>1.1059352011491266</c:v>
                </c:pt>
                <c:pt idx="5421">
                  <c:v>0.14658845912571364</c:v>
                </c:pt>
                <c:pt idx="5422">
                  <c:v>8.6855710871031437E-3</c:v>
                </c:pt>
                <c:pt idx="5423">
                  <c:v>0</c:v>
                </c:pt>
                <c:pt idx="5424">
                  <c:v>0.68206130761904549</c:v>
                </c:pt>
                <c:pt idx="5425">
                  <c:v>0.33495078193928346</c:v>
                </c:pt>
                <c:pt idx="5426">
                  <c:v>0.50148632011796823</c:v>
                </c:pt>
                <c:pt idx="5427">
                  <c:v>0.36371351052572609</c:v>
                </c:pt>
                <c:pt idx="5428">
                  <c:v>1.1639795069743553</c:v>
                </c:pt>
                <c:pt idx="5429">
                  <c:v>0.37401940329452038</c:v>
                </c:pt>
                <c:pt idx="5430">
                  <c:v>0.6465402274821489</c:v>
                </c:pt>
                <c:pt idx="5431">
                  <c:v>0.37401940329452038</c:v>
                </c:pt>
                <c:pt idx="5432">
                  <c:v>0.83248737273966078</c:v>
                </c:pt>
                <c:pt idx="5433">
                  <c:v>0.6815692680929416</c:v>
                </c:pt>
                <c:pt idx="5434">
                  <c:v>0.62541599621283039</c:v>
                </c:pt>
                <c:pt idx="5435">
                  <c:v>1.1024143991177511</c:v>
                </c:pt>
                <c:pt idx="5436">
                  <c:v>0.37401940329452038</c:v>
                </c:pt>
                <c:pt idx="5437">
                  <c:v>0.44773995756151352</c:v>
                </c:pt>
                <c:pt idx="5438">
                  <c:v>0.62623369724137068</c:v>
                </c:pt>
                <c:pt idx="5439">
                  <c:v>0.76220849116917333</c:v>
                </c:pt>
                <c:pt idx="5440">
                  <c:v>0.60329596973663135</c:v>
                </c:pt>
                <c:pt idx="5441">
                  <c:v>0.72941392729705845</c:v>
                </c:pt>
                <c:pt idx="5442">
                  <c:v>4.0661688464932823E-2</c:v>
                </c:pt>
                <c:pt idx="5443">
                  <c:v>1.1176069165662812</c:v>
                </c:pt>
                <c:pt idx="5444">
                  <c:v>0.62313195174574598</c:v>
                </c:pt>
                <c:pt idx="5445">
                  <c:v>0.37401940329452038</c:v>
                </c:pt>
                <c:pt idx="5446">
                  <c:v>0.37401940329452038</c:v>
                </c:pt>
                <c:pt idx="5447">
                  <c:v>0.61190723480528253</c:v>
                </c:pt>
                <c:pt idx="5448">
                  <c:v>1.254405860427769</c:v>
                </c:pt>
                <c:pt idx="5449">
                  <c:v>9.8702046107157673E-2</c:v>
                </c:pt>
                <c:pt idx="5450">
                  <c:v>0.15208337933256683</c:v>
                </c:pt>
                <c:pt idx="5451">
                  <c:v>0.29325330991549087</c:v>
                </c:pt>
                <c:pt idx="5452">
                  <c:v>0.37401940329452038</c:v>
                </c:pt>
                <c:pt idx="5453">
                  <c:v>0.37401940329452038</c:v>
                </c:pt>
                <c:pt idx="5454">
                  <c:v>1.2448793348025491</c:v>
                </c:pt>
                <c:pt idx="5455">
                  <c:v>0.31485472605192172</c:v>
                </c:pt>
                <c:pt idx="5456">
                  <c:v>0.40279138467918069</c:v>
                </c:pt>
                <c:pt idx="5457">
                  <c:v>0.14609758088010583</c:v>
                </c:pt>
                <c:pt idx="5458">
                  <c:v>7.7990866371196926E-2</c:v>
                </c:pt>
                <c:pt idx="5459">
                  <c:v>0.78031890808418913</c:v>
                </c:pt>
                <c:pt idx="5460">
                  <c:v>0.56309494031139717</c:v>
                </c:pt>
                <c:pt idx="5461">
                  <c:v>0.20974129410283376</c:v>
                </c:pt>
                <c:pt idx="5462">
                  <c:v>0.38250713495303912</c:v>
                </c:pt>
                <c:pt idx="5463">
                  <c:v>0.37401940329452016</c:v>
                </c:pt>
                <c:pt idx="5464">
                  <c:v>0.37401940329452038</c:v>
                </c:pt>
                <c:pt idx="5465">
                  <c:v>0.63831127917075858</c:v>
                </c:pt>
                <c:pt idx="5466">
                  <c:v>0.27561305606728387</c:v>
                </c:pt>
                <c:pt idx="5467">
                  <c:v>0.34833837985607952</c:v>
                </c:pt>
                <c:pt idx="5468">
                  <c:v>1.0708324064984973</c:v>
                </c:pt>
                <c:pt idx="5469">
                  <c:v>0.13606855993018577</c:v>
                </c:pt>
                <c:pt idx="5470">
                  <c:v>0.18838643297928606</c:v>
                </c:pt>
                <c:pt idx="5471">
                  <c:v>0.37401940329452038</c:v>
                </c:pt>
                <c:pt idx="5472">
                  <c:v>0.37401940329452038</c:v>
                </c:pt>
                <c:pt idx="5473">
                  <c:v>0.80832590363531021</c:v>
                </c:pt>
                <c:pt idx="5474">
                  <c:v>1.5296389464351701</c:v>
                </c:pt>
                <c:pt idx="5475">
                  <c:v>0.33806019665547021</c:v>
                </c:pt>
                <c:pt idx="5476">
                  <c:v>4.0175583644425084E-2</c:v>
                </c:pt>
                <c:pt idx="5477">
                  <c:v>0.50844032456394939</c:v>
                </c:pt>
                <c:pt idx="5478">
                  <c:v>9.9558703495304865E-3</c:v>
                </c:pt>
                <c:pt idx="5479">
                  <c:v>0.4412873365628579</c:v>
                </c:pt>
                <c:pt idx="5480">
                  <c:v>0.19467354374841897</c:v>
                </c:pt>
                <c:pt idx="5481">
                  <c:v>0.15654531492961707</c:v>
                </c:pt>
                <c:pt idx="5482">
                  <c:v>0.29332467408858781</c:v>
                </c:pt>
                <c:pt idx="5483">
                  <c:v>0.66657484297720015</c:v>
                </c:pt>
                <c:pt idx="5484">
                  <c:v>0.26890604293354636</c:v>
                </c:pt>
                <c:pt idx="5485">
                  <c:v>0.70022911719023728</c:v>
                </c:pt>
                <c:pt idx="5486">
                  <c:v>0.37693483800332062</c:v>
                </c:pt>
                <c:pt idx="5487">
                  <c:v>0.10982741155697417</c:v>
                </c:pt>
                <c:pt idx="5488">
                  <c:v>0.73069232128797124</c:v>
                </c:pt>
                <c:pt idx="5489">
                  <c:v>1.1864503055900457</c:v>
                </c:pt>
                <c:pt idx="5490">
                  <c:v>0.62190285901111986</c:v>
                </c:pt>
                <c:pt idx="5491">
                  <c:v>0.71735608655162808</c:v>
                </c:pt>
                <c:pt idx="5492">
                  <c:v>0.3795368485236707</c:v>
                </c:pt>
                <c:pt idx="5493">
                  <c:v>0.73635583947517036</c:v>
                </c:pt>
                <c:pt idx="5494">
                  <c:v>0.37401940329452038</c:v>
                </c:pt>
                <c:pt idx="5495">
                  <c:v>0.1787977986408967</c:v>
                </c:pt>
                <c:pt idx="5496">
                  <c:v>4.5499302587799446E-2</c:v>
                </c:pt>
                <c:pt idx="5497">
                  <c:v>0.43640554914392832</c:v>
                </c:pt>
                <c:pt idx="5498">
                  <c:v>0.48866252276076155</c:v>
                </c:pt>
                <c:pt idx="5499">
                  <c:v>0.73436712791373038</c:v>
                </c:pt>
                <c:pt idx="5500">
                  <c:v>0.12726576322749805</c:v>
                </c:pt>
                <c:pt idx="5501">
                  <c:v>0.88408799031086061</c:v>
                </c:pt>
                <c:pt idx="5502">
                  <c:v>0.37401940329452038</c:v>
                </c:pt>
                <c:pt idx="5503">
                  <c:v>0.68870678463062707</c:v>
                </c:pt>
                <c:pt idx="5504">
                  <c:v>0.71186817572403893</c:v>
                </c:pt>
                <c:pt idx="5505">
                  <c:v>1.4165214156208603</c:v>
                </c:pt>
                <c:pt idx="5506">
                  <c:v>2.6148795804489472E-3</c:v>
                </c:pt>
                <c:pt idx="5507">
                  <c:v>0.73635583947517036</c:v>
                </c:pt>
                <c:pt idx="5508">
                  <c:v>0.26537900434384054</c:v>
                </c:pt>
                <c:pt idx="5509">
                  <c:v>0.47690431643435122</c:v>
                </c:pt>
                <c:pt idx="5510">
                  <c:v>3.6729673749057723E-2</c:v>
                </c:pt>
                <c:pt idx="5511">
                  <c:v>0.76799023205336714</c:v>
                </c:pt>
                <c:pt idx="5512">
                  <c:v>0.17706348163770277</c:v>
                </c:pt>
                <c:pt idx="5513">
                  <c:v>0.55510837886415387</c:v>
                </c:pt>
                <c:pt idx="5514">
                  <c:v>0.37565994569784472</c:v>
                </c:pt>
                <c:pt idx="5515">
                  <c:v>0.37401940329452038</c:v>
                </c:pt>
                <c:pt idx="5516">
                  <c:v>0.75066824132285292</c:v>
                </c:pt>
                <c:pt idx="5517">
                  <c:v>0.37401940329452038</c:v>
                </c:pt>
                <c:pt idx="5518">
                  <c:v>0.35910102276252831</c:v>
                </c:pt>
                <c:pt idx="5519">
                  <c:v>5.0801560138487717E-2</c:v>
                </c:pt>
                <c:pt idx="5520">
                  <c:v>0.5338250943838454</c:v>
                </c:pt>
                <c:pt idx="5521">
                  <c:v>0.3631867491797115</c:v>
                </c:pt>
                <c:pt idx="5522">
                  <c:v>0.28426545609020376</c:v>
                </c:pt>
                <c:pt idx="5523">
                  <c:v>0.73209121719116899</c:v>
                </c:pt>
                <c:pt idx="5524">
                  <c:v>0.59697866513748332</c:v>
                </c:pt>
                <c:pt idx="5525">
                  <c:v>0.37401940329452038</c:v>
                </c:pt>
                <c:pt idx="5526">
                  <c:v>0.37401940329452038</c:v>
                </c:pt>
                <c:pt idx="5527">
                  <c:v>0.54846717797903222</c:v>
                </c:pt>
                <c:pt idx="5528">
                  <c:v>0.72456709559402366</c:v>
                </c:pt>
                <c:pt idx="5529">
                  <c:v>0</c:v>
                </c:pt>
                <c:pt idx="5530">
                  <c:v>0.2796952273203559</c:v>
                </c:pt>
                <c:pt idx="5531">
                  <c:v>0.65818043253847436</c:v>
                </c:pt>
                <c:pt idx="5532">
                  <c:v>0.76496831182031921</c:v>
                </c:pt>
                <c:pt idx="5533">
                  <c:v>0.72686545346143594</c:v>
                </c:pt>
                <c:pt idx="5534">
                  <c:v>0.66539262860250581</c:v>
                </c:pt>
                <c:pt idx="5535">
                  <c:v>0.73635583947517036</c:v>
                </c:pt>
                <c:pt idx="5536">
                  <c:v>0.64277351676280126</c:v>
                </c:pt>
                <c:pt idx="5537">
                  <c:v>0.13566499661339468</c:v>
                </c:pt>
                <c:pt idx="5538">
                  <c:v>1.2872392161861554</c:v>
                </c:pt>
                <c:pt idx="5539">
                  <c:v>0.37401940329452038</c:v>
                </c:pt>
                <c:pt idx="5540">
                  <c:v>0.73007729094764551</c:v>
                </c:pt>
                <c:pt idx="5541">
                  <c:v>0.3342648663783756</c:v>
                </c:pt>
                <c:pt idx="5542">
                  <c:v>0.37401940329452016</c:v>
                </c:pt>
                <c:pt idx="5543">
                  <c:v>0.56189141447763447</c:v>
                </c:pt>
                <c:pt idx="5544">
                  <c:v>0.41268961466261039</c:v>
                </c:pt>
                <c:pt idx="5545">
                  <c:v>0.11045652190724807</c:v>
                </c:pt>
                <c:pt idx="5546">
                  <c:v>0.73054036551298362</c:v>
                </c:pt>
                <c:pt idx="5547">
                  <c:v>0.37401940329452038</c:v>
                </c:pt>
                <c:pt idx="5548">
                  <c:v>0.73123140452733404</c:v>
                </c:pt>
                <c:pt idx="5549">
                  <c:v>0.72914819434876688</c:v>
                </c:pt>
                <c:pt idx="5550">
                  <c:v>0.72848803131903594</c:v>
                </c:pt>
                <c:pt idx="5551">
                  <c:v>0.72848803131903594</c:v>
                </c:pt>
                <c:pt idx="5552">
                  <c:v>8.8169656650595438E-2</c:v>
                </c:pt>
                <c:pt idx="5553">
                  <c:v>0.73635583947517036</c:v>
                </c:pt>
                <c:pt idx="5554">
                  <c:v>0.31041917234108407</c:v>
                </c:pt>
                <c:pt idx="5555">
                  <c:v>0.73615292064744742</c:v>
                </c:pt>
                <c:pt idx="5556">
                  <c:v>0.37401940329452038</c:v>
                </c:pt>
                <c:pt idx="5557">
                  <c:v>0.37401940329452038</c:v>
                </c:pt>
                <c:pt idx="5558">
                  <c:v>0.73615292064744742</c:v>
                </c:pt>
                <c:pt idx="5559">
                  <c:v>0.73635583947517036</c:v>
                </c:pt>
                <c:pt idx="5560">
                  <c:v>0.37401940329452016</c:v>
                </c:pt>
                <c:pt idx="5561">
                  <c:v>0.37401940329452038</c:v>
                </c:pt>
                <c:pt idx="5562">
                  <c:v>0.7182662574972829</c:v>
                </c:pt>
                <c:pt idx="5563">
                  <c:v>1.2396848353003058</c:v>
                </c:pt>
                <c:pt idx="5564">
                  <c:v>5.9671655620913734E-2</c:v>
                </c:pt>
                <c:pt idx="5565">
                  <c:v>0.55355033213468308</c:v>
                </c:pt>
                <c:pt idx="5566">
                  <c:v>0.72834882042906712</c:v>
                </c:pt>
                <c:pt idx="5567">
                  <c:v>0.26771711823981537</c:v>
                </c:pt>
                <c:pt idx="5568">
                  <c:v>8.1403033838866792E-3</c:v>
                </c:pt>
                <c:pt idx="5569">
                  <c:v>0.37401940329452038</c:v>
                </c:pt>
                <c:pt idx="5570">
                  <c:v>0.30900505417715846</c:v>
                </c:pt>
                <c:pt idx="5571">
                  <c:v>0.41385510103130502</c:v>
                </c:pt>
                <c:pt idx="5572">
                  <c:v>0.99049727115523123</c:v>
                </c:pt>
                <c:pt idx="5573">
                  <c:v>0.37401940329452038</c:v>
                </c:pt>
                <c:pt idx="5574">
                  <c:v>0.85562820270745554</c:v>
                </c:pt>
                <c:pt idx="5575">
                  <c:v>4.6924901060084609E-2</c:v>
                </c:pt>
                <c:pt idx="5576">
                  <c:v>0.8461102922241831</c:v>
                </c:pt>
                <c:pt idx="5577">
                  <c:v>0.73591863204942953</c:v>
                </c:pt>
                <c:pt idx="5578">
                  <c:v>0.86948693246289788</c:v>
                </c:pt>
                <c:pt idx="5579">
                  <c:v>0.34813485910536879</c:v>
                </c:pt>
                <c:pt idx="5580">
                  <c:v>0.73093846143242314</c:v>
                </c:pt>
                <c:pt idx="5581">
                  <c:v>0.37401940329452038</c:v>
                </c:pt>
                <c:pt idx="5582">
                  <c:v>0.10028744590175598</c:v>
                </c:pt>
                <c:pt idx="5583">
                  <c:v>0.69110445747136584</c:v>
                </c:pt>
                <c:pt idx="5584">
                  <c:v>0.73349600580669572</c:v>
                </c:pt>
                <c:pt idx="5585">
                  <c:v>0.88665380593843457</c:v>
                </c:pt>
                <c:pt idx="5586">
                  <c:v>1.0172766286193042</c:v>
                </c:pt>
                <c:pt idx="5587">
                  <c:v>0.7052368038340262</c:v>
                </c:pt>
                <c:pt idx="5588">
                  <c:v>0.27352358754150491</c:v>
                </c:pt>
                <c:pt idx="5589">
                  <c:v>0.37401940329452016</c:v>
                </c:pt>
                <c:pt idx="5590">
                  <c:v>0.70764903664495205</c:v>
                </c:pt>
                <c:pt idx="5591">
                  <c:v>0.3047145628908654</c:v>
                </c:pt>
                <c:pt idx="5592">
                  <c:v>0.49740893370460415</c:v>
                </c:pt>
                <c:pt idx="5593">
                  <c:v>0.37401940329452038</c:v>
                </c:pt>
                <c:pt idx="5594">
                  <c:v>0.37401940329452038</c:v>
                </c:pt>
                <c:pt idx="5595">
                  <c:v>0.65907620910313547</c:v>
                </c:pt>
                <c:pt idx="5596">
                  <c:v>0.37401940329452038</c:v>
                </c:pt>
                <c:pt idx="5597">
                  <c:v>1.2680987307622411</c:v>
                </c:pt>
                <c:pt idx="5598">
                  <c:v>1.2144504465398807</c:v>
                </c:pt>
                <c:pt idx="5599">
                  <c:v>0.37401940329452038</c:v>
                </c:pt>
                <c:pt idx="5600">
                  <c:v>0.37401940329452038</c:v>
                </c:pt>
                <c:pt idx="5601">
                  <c:v>0.17902699937567063</c:v>
                </c:pt>
                <c:pt idx="5602">
                  <c:v>6.0872242992952963E-2</c:v>
                </c:pt>
                <c:pt idx="5603">
                  <c:v>0.59720522461815684</c:v>
                </c:pt>
                <c:pt idx="5604">
                  <c:v>0</c:v>
                </c:pt>
                <c:pt idx="5605">
                  <c:v>0.37401940329452038</c:v>
                </c:pt>
                <c:pt idx="5606">
                  <c:v>0.37401940329452038</c:v>
                </c:pt>
                <c:pt idx="5607">
                  <c:v>4.4380952640690037E-2</c:v>
                </c:pt>
                <c:pt idx="5608">
                  <c:v>1.6848053980719355E-2</c:v>
                </c:pt>
                <c:pt idx="5609">
                  <c:v>0.79544304964718338</c:v>
                </c:pt>
                <c:pt idx="5610">
                  <c:v>0.57916230129529545</c:v>
                </c:pt>
                <c:pt idx="5611">
                  <c:v>0.55112992664607707</c:v>
                </c:pt>
                <c:pt idx="5612">
                  <c:v>0.30445838381825668</c:v>
                </c:pt>
                <c:pt idx="5613">
                  <c:v>0.45308162020754739</c:v>
                </c:pt>
                <c:pt idx="5614">
                  <c:v>0.17941169132244053</c:v>
                </c:pt>
                <c:pt idx="5615">
                  <c:v>7.8249714985152805E-2</c:v>
                </c:pt>
                <c:pt idx="5616">
                  <c:v>0.59473148285842692</c:v>
                </c:pt>
                <c:pt idx="5617">
                  <c:v>0.39701410557647038</c:v>
                </c:pt>
                <c:pt idx="5618">
                  <c:v>0.257290098158376</c:v>
                </c:pt>
                <c:pt idx="5619">
                  <c:v>0.80806479684879773</c:v>
                </c:pt>
                <c:pt idx="5620">
                  <c:v>0.98102292793330603</c:v>
                </c:pt>
                <c:pt idx="5621">
                  <c:v>0.37401940329452038</c:v>
                </c:pt>
                <c:pt idx="5622">
                  <c:v>0.37401940329452038</c:v>
                </c:pt>
                <c:pt idx="5623">
                  <c:v>1.7469758327731963</c:v>
                </c:pt>
                <c:pt idx="5624">
                  <c:v>0.8080660479248859</c:v>
                </c:pt>
                <c:pt idx="5625">
                  <c:v>6.2369243052842332E-2</c:v>
                </c:pt>
                <c:pt idx="5626">
                  <c:v>0.73086838300980672</c:v>
                </c:pt>
                <c:pt idx="5627">
                  <c:v>0.22361038462455857</c:v>
                </c:pt>
                <c:pt idx="5628">
                  <c:v>0.50941942493240855</c:v>
                </c:pt>
                <c:pt idx="5629">
                  <c:v>0.10766294036947001</c:v>
                </c:pt>
                <c:pt idx="5630">
                  <c:v>0.30643883156106899</c:v>
                </c:pt>
                <c:pt idx="5631">
                  <c:v>0.19914690278942299</c:v>
                </c:pt>
                <c:pt idx="5632">
                  <c:v>0.55975405408350765</c:v>
                </c:pt>
                <c:pt idx="5633">
                  <c:v>0.71032266125520649</c:v>
                </c:pt>
                <c:pt idx="5634">
                  <c:v>0.37401940329452038</c:v>
                </c:pt>
                <c:pt idx="5635">
                  <c:v>0.32109770725118336</c:v>
                </c:pt>
                <c:pt idx="5636">
                  <c:v>0.13044021974514117</c:v>
                </c:pt>
                <c:pt idx="5637">
                  <c:v>0.59616623192263285</c:v>
                </c:pt>
                <c:pt idx="5638">
                  <c:v>0.10505967932392976</c:v>
                </c:pt>
                <c:pt idx="5639">
                  <c:v>0.45686457257846941</c:v>
                </c:pt>
                <c:pt idx="5640">
                  <c:v>0.64303470943233165</c:v>
                </c:pt>
                <c:pt idx="5641">
                  <c:v>0.29123938752507322</c:v>
                </c:pt>
                <c:pt idx="5642">
                  <c:v>0</c:v>
                </c:pt>
                <c:pt idx="5643">
                  <c:v>0.32613007732860338</c:v>
                </c:pt>
                <c:pt idx="5644">
                  <c:v>0.45762136772028222</c:v>
                </c:pt>
                <c:pt idx="5645">
                  <c:v>0.26034030001443226</c:v>
                </c:pt>
                <c:pt idx="5646">
                  <c:v>0.20946933351948788</c:v>
                </c:pt>
                <c:pt idx="5647">
                  <c:v>0.30368072365418292</c:v>
                </c:pt>
                <c:pt idx="5648">
                  <c:v>1.9008191884003853</c:v>
                </c:pt>
                <c:pt idx="5649">
                  <c:v>2.0371912979982283</c:v>
                </c:pt>
                <c:pt idx="5650">
                  <c:v>0.74946670751453937</c:v>
                </c:pt>
                <c:pt idx="5651">
                  <c:v>9.1838426396056966E-2</c:v>
                </c:pt>
                <c:pt idx="5652">
                  <c:v>2.5050680951322422</c:v>
                </c:pt>
                <c:pt idx="5653">
                  <c:v>0.28503049780452189</c:v>
                </c:pt>
                <c:pt idx="5654">
                  <c:v>1.2860747255099085</c:v>
                </c:pt>
                <c:pt idx="5655">
                  <c:v>5.3317110945476205E-2</c:v>
                </c:pt>
                <c:pt idx="5656">
                  <c:v>0.38934483541206594</c:v>
                </c:pt>
                <c:pt idx="5657">
                  <c:v>0.45490246291951353</c:v>
                </c:pt>
                <c:pt idx="5658">
                  <c:v>0.10792086278862167</c:v>
                </c:pt>
                <c:pt idx="5659">
                  <c:v>0.65077029695865662</c:v>
                </c:pt>
                <c:pt idx="5660">
                  <c:v>0.80141297182256555</c:v>
                </c:pt>
                <c:pt idx="5661">
                  <c:v>0.51669391879795779</c:v>
                </c:pt>
                <c:pt idx="5662">
                  <c:v>0.44048558343376881</c:v>
                </c:pt>
                <c:pt idx="5663">
                  <c:v>0.32650092067008502</c:v>
                </c:pt>
                <c:pt idx="5664">
                  <c:v>6.6202862052222866E-2</c:v>
                </c:pt>
                <c:pt idx="5665">
                  <c:v>0.60266970452122737</c:v>
                </c:pt>
                <c:pt idx="5666">
                  <c:v>0.27471142692631328</c:v>
                </c:pt>
                <c:pt idx="5667">
                  <c:v>0.37401940329452038</c:v>
                </c:pt>
                <c:pt idx="5668">
                  <c:v>2.1310591276435323E-3</c:v>
                </c:pt>
                <c:pt idx="5669">
                  <c:v>0.2480981291806795</c:v>
                </c:pt>
                <c:pt idx="5670">
                  <c:v>0.19331441249615963</c:v>
                </c:pt>
                <c:pt idx="5671">
                  <c:v>7.3559273935249261E-2</c:v>
                </c:pt>
                <c:pt idx="5672">
                  <c:v>0.66786736667307089</c:v>
                </c:pt>
                <c:pt idx="5673">
                  <c:v>0.41999986022442559</c:v>
                </c:pt>
                <c:pt idx="5674">
                  <c:v>0.39591240323495863</c:v>
                </c:pt>
                <c:pt idx="5675">
                  <c:v>0.61849656387722918</c:v>
                </c:pt>
                <c:pt idx="5676">
                  <c:v>0.1832548394036472</c:v>
                </c:pt>
                <c:pt idx="5677">
                  <c:v>0.37401940329452038</c:v>
                </c:pt>
                <c:pt idx="5678">
                  <c:v>0.37401940329452016</c:v>
                </c:pt>
                <c:pt idx="5679">
                  <c:v>2.5125133451254653E-2</c:v>
                </c:pt>
                <c:pt idx="5680">
                  <c:v>0.64654784005203958</c:v>
                </c:pt>
                <c:pt idx="5681">
                  <c:v>0.12619986999127275</c:v>
                </c:pt>
                <c:pt idx="5682">
                  <c:v>0.35204270337129534</c:v>
                </c:pt>
                <c:pt idx="5683">
                  <c:v>0.37401940329452038</c:v>
                </c:pt>
                <c:pt idx="5684">
                  <c:v>0.39878381170803956</c:v>
                </c:pt>
                <c:pt idx="5685">
                  <c:v>0.30717106467951832</c:v>
                </c:pt>
                <c:pt idx="5686">
                  <c:v>0.1639301954387849</c:v>
                </c:pt>
                <c:pt idx="5687">
                  <c:v>0.3688707938767038</c:v>
                </c:pt>
                <c:pt idx="5688">
                  <c:v>0.70034447626037488</c:v>
                </c:pt>
                <c:pt idx="5689">
                  <c:v>1.0324987339697496</c:v>
                </c:pt>
                <c:pt idx="5690">
                  <c:v>0.46500655243254824</c:v>
                </c:pt>
                <c:pt idx="5691">
                  <c:v>0.95288925354614085</c:v>
                </c:pt>
                <c:pt idx="5692">
                  <c:v>0.25128490992296698</c:v>
                </c:pt>
                <c:pt idx="5693">
                  <c:v>0.28523572848074924</c:v>
                </c:pt>
                <c:pt idx="5694">
                  <c:v>0.7078980669207976</c:v>
                </c:pt>
                <c:pt idx="5695">
                  <c:v>0.75908208984884007</c:v>
                </c:pt>
                <c:pt idx="5696">
                  <c:v>0.18776902781050681</c:v>
                </c:pt>
                <c:pt idx="5697">
                  <c:v>1.1859097157354168</c:v>
                </c:pt>
                <c:pt idx="5698">
                  <c:v>0.40068770327291398</c:v>
                </c:pt>
                <c:pt idx="5699">
                  <c:v>0.87424801699368193</c:v>
                </c:pt>
                <c:pt idx="5700">
                  <c:v>1.1189273361479901</c:v>
                </c:pt>
                <c:pt idx="5701">
                  <c:v>0.40771875918152867</c:v>
                </c:pt>
                <c:pt idx="5702">
                  <c:v>2.125618346608317E-2</c:v>
                </c:pt>
                <c:pt idx="5703">
                  <c:v>0.78780766222138976</c:v>
                </c:pt>
                <c:pt idx="5704">
                  <c:v>0.73494434333471137</c:v>
                </c:pt>
                <c:pt idx="5705">
                  <c:v>0.13718396707532687</c:v>
                </c:pt>
                <c:pt idx="5706">
                  <c:v>0.10086351610798891</c:v>
                </c:pt>
                <c:pt idx="5707">
                  <c:v>0.4765831487653438</c:v>
                </c:pt>
                <c:pt idx="5708">
                  <c:v>0.34032432370844801</c:v>
                </c:pt>
                <c:pt idx="5709">
                  <c:v>0.28523572848074985</c:v>
                </c:pt>
                <c:pt idx="5710">
                  <c:v>0.25995658351174583</c:v>
                </c:pt>
                <c:pt idx="5711">
                  <c:v>0.68902630771013784</c:v>
                </c:pt>
                <c:pt idx="5712">
                  <c:v>0.76347904080565632</c:v>
                </c:pt>
                <c:pt idx="5713">
                  <c:v>0.73635583947517036</c:v>
                </c:pt>
                <c:pt idx="5714">
                  <c:v>0.35582902732748434</c:v>
                </c:pt>
                <c:pt idx="5715">
                  <c:v>0.37208363320438947</c:v>
                </c:pt>
                <c:pt idx="5716">
                  <c:v>0.57128040062658647</c:v>
                </c:pt>
                <c:pt idx="5717">
                  <c:v>0.16419175593821719</c:v>
                </c:pt>
                <c:pt idx="5718">
                  <c:v>2.0074321953307277</c:v>
                </c:pt>
                <c:pt idx="5719">
                  <c:v>0.80753424381444172</c:v>
                </c:pt>
                <c:pt idx="5720">
                  <c:v>0</c:v>
                </c:pt>
                <c:pt idx="5721">
                  <c:v>0.68963060370835394</c:v>
                </c:pt>
                <c:pt idx="5722">
                  <c:v>0.24675473052851907</c:v>
                </c:pt>
                <c:pt idx="5723">
                  <c:v>1.4753216462483278</c:v>
                </c:pt>
                <c:pt idx="5724">
                  <c:v>0.15561533794427054</c:v>
                </c:pt>
                <c:pt idx="5725">
                  <c:v>1.037768063550911</c:v>
                </c:pt>
                <c:pt idx="5726">
                  <c:v>0.71730366301634996</c:v>
                </c:pt>
                <c:pt idx="5727">
                  <c:v>0.63153918696202893</c:v>
                </c:pt>
                <c:pt idx="5728">
                  <c:v>0.37401940329452038</c:v>
                </c:pt>
                <c:pt idx="5729">
                  <c:v>0.37401940329452038</c:v>
                </c:pt>
                <c:pt idx="5730">
                  <c:v>0</c:v>
                </c:pt>
                <c:pt idx="5731">
                  <c:v>0</c:v>
                </c:pt>
                <c:pt idx="5732">
                  <c:v>1.1196528516975122</c:v>
                </c:pt>
                <c:pt idx="5733">
                  <c:v>0.29482913725342225</c:v>
                </c:pt>
                <c:pt idx="5734">
                  <c:v>0.37401940329452038</c:v>
                </c:pt>
                <c:pt idx="5735">
                  <c:v>0.68206130761904549</c:v>
                </c:pt>
                <c:pt idx="5736">
                  <c:v>0.59616623192263374</c:v>
                </c:pt>
                <c:pt idx="5737">
                  <c:v>2.0222226880131443E-2</c:v>
                </c:pt>
                <c:pt idx="5738">
                  <c:v>0.17144752643217578</c:v>
                </c:pt>
                <c:pt idx="5739">
                  <c:v>0.451114207674703</c:v>
                </c:pt>
                <c:pt idx="5740">
                  <c:v>0.27671769655695105</c:v>
                </c:pt>
                <c:pt idx="5741">
                  <c:v>0.88389738867471002</c:v>
                </c:pt>
                <c:pt idx="5742">
                  <c:v>2.7556725218813671</c:v>
                </c:pt>
                <c:pt idx="5743">
                  <c:v>1.1097639800244676</c:v>
                </c:pt>
                <c:pt idx="5744">
                  <c:v>0.71826388437299959</c:v>
                </c:pt>
                <c:pt idx="5745">
                  <c:v>0.37401940329452016</c:v>
                </c:pt>
                <c:pt idx="5746">
                  <c:v>0.6465402274821489</c:v>
                </c:pt>
                <c:pt idx="5747">
                  <c:v>0.68670795310820498</c:v>
                </c:pt>
                <c:pt idx="5748">
                  <c:v>0.53259227052455671</c:v>
                </c:pt>
                <c:pt idx="5749">
                  <c:v>1.0423219108228059</c:v>
                </c:pt>
                <c:pt idx="5750">
                  <c:v>0.22020428613609633</c:v>
                </c:pt>
                <c:pt idx="5751">
                  <c:v>0.90946771093504652</c:v>
                </c:pt>
                <c:pt idx="5752">
                  <c:v>0.34882995851144188</c:v>
                </c:pt>
                <c:pt idx="5753">
                  <c:v>0.36111820821327045</c:v>
                </c:pt>
                <c:pt idx="5754">
                  <c:v>8.0134752000155449E-3</c:v>
                </c:pt>
                <c:pt idx="5755">
                  <c:v>7.0118998882112399E-2</c:v>
                </c:pt>
                <c:pt idx="5756">
                  <c:v>0.67894038684829694</c:v>
                </c:pt>
                <c:pt idx="5757">
                  <c:v>0.41485169346789408</c:v>
                </c:pt>
                <c:pt idx="5758">
                  <c:v>0.16445511581881622</c:v>
                </c:pt>
                <c:pt idx="5759">
                  <c:v>0.68069307873836205</c:v>
                </c:pt>
                <c:pt idx="5760">
                  <c:v>0.37401940329452038</c:v>
                </c:pt>
                <c:pt idx="5761">
                  <c:v>0.37401940329452038</c:v>
                </c:pt>
                <c:pt idx="5762">
                  <c:v>0.13029664191292747</c:v>
                </c:pt>
                <c:pt idx="5763">
                  <c:v>0.7341738719551264</c:v>
                </c:pt>
                <c:pt idx="5764">
                  <c:v>0.72209395878044247</c:v>
                </c:pt>
                <c:pt idx="5765">
                  <c:v>0.60951222434636543</c:v>
                </c:pt>
                <c:pt idx="5766">
                  <c:v>0.296735702390162</c:v>
                </c:pt>
                <c:pt idx="5767">
                  <c:v>0.82273412485804365</c:v>
                </c:pt>
                <c:pt idx="5768">
                  <c:v>9.8859277083765768E-2</c:v>
                </c:pt>
                <c:pt idx="5769">
                  <c:v>0.52501025085352915</c:v>
                </c:pt>
                <c:pt idx="5770">
                  <c:v>0.28415924254504116</c:v>
                </c:pt>
                <c:pt idx="5771">
                  <c:v>3.7842208740036347E-2</c:v>
                </c:pt>
                <c:pt idx="5772">
                  <c:v>0.37401940329452038</c:v>
                </c:pt>
                <c:pt idx="5773">
                  <c:v>2.0714891378534506</c:v>
                </c:pt>
                <c:pt idx="5774">
                  <c:v>3.0662175052526355E-2</c:v>
                </c:pt>
                <c:pt idx="5775">
                  <c:v>0.30068091431898619</c:v>
                </c:pt>
                <c:pt idx="5776">
                  <c:v>0.51016198602827278</c:v>
                </c:pt>
                <c:pt idx="5777">
                  <c:v>0.73635583947517036</c:v>
                </c:pt>
                <c:pt idx="5778">
                  <c:v>0.49243943241089189</c:v>
                </c:pt>
                <c:pt idx="5779">
                  <c:v>0.40496735952141871</c:v>
                </c:pt>
                <c:pt idx="5780">
                  <c:v>1.2445785332417383</c:v>
                </c:pt>
                <c:pt idx="5781">
                  <c:v>1.5793526619425897</c:v>
                </c:pt>
                <c:pt idx="5782">
                  <c:v>0.64698437069239145</c:v>
                </c:pt>
                <c:pt idx="5783">
                  <c:v>0.57746326820553406</c:v>
                </c:pt>
                <c:pt idx="5784">
                  <c:v>0.63789535784297857</c:v>
                </c:pt>
                <c:pt idx="5785">
                  <c:v>0.19698361128397601</c:v>
                </c:pt>
                <c:pt idx="5786">
                  <c:v>0.37401940329452038</c:v>
                </c:pt>
                <c:pt idx="5787">
                  <c:v>0.54705569980835966</c:v>
                </c:pt>
                <c:pt idx="5788">
                  <c:v>0.37401940329452038</c:v>
                </c:pt>
                <c:pt idx="5789">
                  <c:v>0.731861112606491</c:v>
                </c:pt>
                <c:pt idx="5790">
                  <c:v>0.17263403306836519</c:v>
                </c:pt>
                <c:pt idx="5791">
                  <c:v>0.40236668167724637</c:v>
                </c:pt>
                <c:pt idx="5792">
                  <c:v>0.69131528081408566</c:v>
                </c:pt>
                <c:pt idx="5793">
                  <c:v>0.18934851912338246</c:v>
                </c:pt>
                <c:pt idx="5794">
                  <c:v>0.19212898209860724</c:v>
                </c:pt>
                <c:pt idx="5795">
                  <c:v>0.95428429182385333</c:v>
                </c:pt>
                <c:pt idx="5796">
                  <c:v>0.53239046797684586</c:v>
                </c:pt>
                <c:pt idx="5797">
                  <c:v>0.20380721779094946</c:v>
                </c:pt>
                <c:pt idx="5798">
                  <c:v>0.34895108095749205</c:v>
                </c:pt>
                <c:pt idx="5799">
                  <c:v>1.0397686937608527E-2</c:v>
                </c:pt>
                <c:pt idx="5800">
                  <c:v>0.72621689642323528</c:v>
                </c:pt>
                <c:pt idx="5801">
                  <c:v>0.87818299995913174</c:v>
                </c:pt>
                <c:pt idx="5802">
                  <c:v>0.70267589396495178</c:v>
                </c:pt>
                <c:pt idx="5803">
                  <c:v>0.73635583947517036</c:v>
                </c:pt>
                <c:pt idx="5804">
                  <c:v>0.37401940329452016</c:v>
                </c:pt>
                <c:pt idx="5805">
                  <c:v>0.72194062160427841</c:v>
                </c:pt>
                <c:pt idx="5806">
                  <c:v>0.26615838814554654</c:v>
                </c:pt>
                <c:pt idx="5807">
                  <c:v>0.73635583947517036</c:v>
                </c:pt>
                <c:pt idx="5808">
                  <c:v>0.37401940329452038</c:v>
                </c:pt>
                <c:pt idx="5809">
                  <c:v>0.73635583947517036</c:v>
                </c:pt>
                <c:pt idx="5810">
                  <c:v>0.73635583947517036</c:v>
                </c:pt>
                <c:pt idx="5811">
                  <c:v>0.73303010754945297</c:v>
                </c:pt>
                <c:pt idx="5812">
                  <c:v>8.7005308965496339E-2</c:v>
                </c:pt>
                <c:pt idx="5813">
                  <c:v>4.756122259117887E-2</c:v>
                </c:pt>
                <c:pt idx="5814">
                  <c:v>0.71251315214558641</c:v>
                </c:pt>
                <c:pt idx="5815">
                  <c:v>0.77472610163678624</c:v>
                </c:pt>
                <c:pt idx="5816">
                  <c:v>0.73635583947517036</c:v>
                </c:pt>
                <c:pt idx="5817">
                  <c:v>0.37401940329452038</c:v>
                </c:pt>
                <c:pt idx="5818">
                  <c:v>0.64695670257002436</c:v>
                </c:pt>
                <c:pt idx="5819">
                  <c:v>0.73065071851570063</c:v>
                </c:pt>
                <c:pt idx="5820">
                  <c:v>0.6668623088219201</c:v>
                </c:pt>
                <c:pt idx="5821">
                  <c:v>0.37401940329452038</c:v>
                </c:pt>
                <c:pt idx="5822">
                  <c:v>0.19698361128397601</c:v>
                </c:pt>
                <c:pt idx="5823">
                  <c:v>9.8650777646113699E-2</c:v>
                </c:pt>
                <c:pt idx="5824">
                  <c:v>0.63266541456651659</c:v>
                </c:pt>
                <c:pt idx="5825">
                  <c:v>0.37401940329452038</c:v>
                </c:pt>
                <c:pt idx="5826">
                  <c:v>0.73452293310919026</c:v>
                </c:pt>
                <c:pt idx="5827">
                  <c:v>0.3510433062075492</c:v>
                </c:pt>
                <c:pt idx="5828">
                  <c:v>0.84189636880213758</c:v>
                </c:pt>
                <c:pt idx="5829">
                  <c:v>0.34303805672769788</c:v>
                </c:pt>
                <c:pt idx="5830">
                  <c:v>0.73369033703274267</c:v>
                </c:pt>
                <c:pt idx="5831">
                  <c:v>0.37401940329452038</c:v>
                </c:pt>
                <c:pt idx="5832">
                  <c:v>0.71734300072150237</c:v>
                </c:pt>
                <c:pt idx="5833">
                  <c:v>0.7170918114750412</c:v>
                </c:pt>
                <c:pt idx="5834">
                  <c:v>0.51751940017320319</c:v>
                </c:pt>
                <c:pt idx="5835">
                  <c:v>0.6465402274821489</c:v>
                </c:pt>
                <c:pt idx="5836">
                  <c:v>0.7627747279881868</c:v>
                </c:pt>
                <c:pt idx="5837">
                  <c:v>0.61374945624165733</c:v>
                </c:pt>
                <c:pt idx="5838">
                  <c:v>0.73635583947517036</c:v>
                </c:pt>
                <c:pt idx="5839">
                  <c:v>0.37401940329452038</c:v>
                </c:pt>
                <c:pt idx="5840">
                  <c:v>2.434350336577942E-2</c:v>
                </c:pt>
                <c:pt idx="5841">
                  <c:v>0.70022911719023728</c:v>
                </c:pt>
                <c:pt idx="5842">
                  <c:v>0.73635583947517036</c:v>
                </c:pt>
                <c:pt idx="5843">
                  <c:v>0.37401940329452016</c:v>
                </c:pt>
                <c:pt idx="5844">
                  <c:v>7.416172182259663E-2</c:v>
                </c:pt>
                <c:pt idx="5845">
                  <c:v>0.71734300072150237</c:v>
                </c:pt>
                <c:pt idx="5846">
                  <c:v>0.35614024747420708</c:v>
                </c:pt>
                <c:pt idx="5847">
                  <c:v>0</c:v>
                </c:pt>
                <c:pt idx="5848">
                  <c:v>0.37401940329452038</c:v>
                </c:pt>
                <c:pt idx="5849">
                  <c:v>0.29708492225124589</c:v>
                </c:pt>
                <c:pt idx="5850">
                  <c:v>0.42394935636195957</c:v>
                </c:pt>
                <c:pt idx="5851">
                  <c:v>0.37401940329452038</c:v>
                </c:pt>
                <c:pt idx="5852">
                  <c:v>0.50104950585380292</c:v>
                </c:pt>
                <c:pt idx="5853">
                  <c:v>0.37648932206655467</c:v>
                </c:pt>
                <c:pt idx="5854">
                  <c:v>0.37401940329452038</c:v>
                </c:pt>
                <c:pt idx="5855">
                  <c:v>0.77685938525767284</c:v>
                </c:pt>
                <c:pt idx="5856">
                  <c:v>0.70022911719023728</c:v>
                </c:pt>
                <c:pt idx="5857">
                  <c:v>0.71330724963905423</c:v>
                </c:pt>
                <c:pt idx="5858">
                  <c:v>1.4272747882085004</c:v>
                </c:pt>
                <c:pt idx="5859">
                  <c:v>0.37401940329452038</c:v>
                </c:pt>
                <c:pt idx="5860">
                  <c:v>0.37401940329452038</c:v>
                </c:pt>
                <c:pt idx="5861">
                  <c:v>0.38072488197804094</c:v>
                </c:pt>
                <c:pt idx="5862">
                  <c:v>0.37401940329452038</c:v>
                </c:pt>
                <c:pt idx="5863">
                  <c:v>0.12707219071163092</c:v>
                </c:pt>
                <c:pt idx="5864">
                  <c:v>0.68094634101516371</c:v>
                </c:pt>
                <c:pt idx="5865">
                  <c:v>1.2833454221897886</c:v>
                </c:pt>
                <c:pt idx="5866">
                  <c:v>0.58222096954492197</c:v>
                </c:pt>
                <c:pt idx="5867">
                  <c:v>0.72847745151918275</c:v>
                </c:pt>
                <c:pt idx="5868">
                  <c:v>0.40578259200407696</c:v>
                </c:pt>
                <c:pt idx="5869">
                  <c:v>2.3784485668629115E-2</c:v>
                </c:pt>
                <c:pt idx="5870">
                  <c:v>0.37401940329452038</c:v>
                </c:pt>
                <c:pt idx="5871">
                  <c:v>0.37401940329452038</c:v>
                </c:pt>
                <c:pt idx="5872">
                  <c:v>0.70801042572865336</c:v>
                </c:pt>
                <c:pt idx="5873">
                  <c:v>0.37401940329452016</c:v>
                </c:pt>
                <c:pt idx="5874">
                  <c:v>0.76919994910766099</c:v>
                </c:pt>
                <c:pt idx="5875">
                  <c:v>0.72194062160427841</c:v>
                </c:pt>
                <c:pt idx="5876">
                  <c:v>0.87818299995913174</c:v>
                </c:pt>
                <c:pt idx="5877">
                  <c:v>0</c:v>
                </c:pt>
                <c:pt idx="5878">
                  <c:v>0.85288869931841094</c:v>
                </c:pt>
                <c:pt idx="5879">
                  <c:v>0.37208363320438947</c:v>
                </c:pt>
                <c:pt idx="5880">
                  <c:v>0.37401940329452038</c:v>
                </c:pt>
                <c:pt idx="5881">
                  <c:v>0.37952609771169432</c:v>
                </c:pt>
                <c:pt idx="5882">
                  <c:v>0.70708942227855232</c:v>
                </c:pt>
                <c:pt idx="5883">
                  <c:v>0.56852445442993849</c:v>
                </c:pt>
                <c:pt idx="5884">
                  <c:v>0.42327578116743481</c:v>
                </c:pt>
                <c:pt idx="5885">
                  <c:v>0.42692822385848139</c:v>
                </c:pt>
                <c:pt idx="5886">
                  <c:v>1.2421447329318447</c:v>
                </c:pt>
                <c:pt idx="5887">
                  <c:v>0.95775059657592576</c:v>
                </c:pt>
                <c:pt idx="5888">
                  <c:v>0.14673005313512569</c:v>
                </c:pt>
                <c:pt idx="5889">
                  <c:v>0.37401940329452038</c:v>
                </c:pt>
                <c:pt idx="5890">
                  <c:v>0.10006723038187795</c:v>
                </c:pt>
                <c:pt idx="5891">
                  <c:v>0.87818299995913174</c:v>
                </c:pt>
                <c:pt idx="5892">
                  <c:v>0.37401940329452038</c:v>
                </c:pt>
                <c:pt idx="5893">
                  <c:v>1.2050796082049229</c:v>
                </c:pt>
                <c:pt idx="5894">
                  <c:v>0</c:v>
                </c:pt>
                <c:pt idx="5895">
                  <c:v>0.37401940329452016</c:v>
                </c:pt>
                <c:pt idx="5896">
                  <c:v>1.1411468496499848</c:v>
                </c:pt>
                <c:pt idx="5897">
                  <c:v>0.30610002953582816</c:v>
                </c:pt>
                <c:pt idx="5898">
                  <c:v>0.66621359198691288</c:v>
                </c:pt>
                <c:pt idx="5899">
                  <c:v>2.0769765326703848</c:v>
                </c:pt>
                <c:pt idx="5900">
                  <c:v>0.47837731297526265</c:v>
                </c:pt>
                <c:pt idx="5901">
                  <c:v>0.74703365467751204</c:v>
                </c:pt>
                <c:pt idx="5902">
                  <c:v>0.10042012529801191</c:v>
                </c:pt>
                <c:pt idx="5903">
                  <c:v>0.37401940329452038</c:v>
                </c:pt>
                <c:pt idx="5904">
                  <c:v>0.44710023497469165</c:v>
                </c:pt>
                <c:pt idx="5905">
                  <c:v>0.73635583947517036</c:v>
                </c:pt>
                <c:pt idx="5906">
                  <c:v>0.72847745151918275</c:v>
                </c:pt>
                <c:pt idx="5907">
                  <c:v>8.9451557245173341E-2</c:v>
                </c:pt>
                <c:pt idx="5908">
                  <c:v>1.5825562270390925</c:v>
                </c:pt>
                <c:pt idx="5909">
                  <c:v>4.5182639874869167E-2</c:v>
                </c:pt>
                <c:pt idx="5910">
                  <c:v>0.59018093210503553</c:v>
                </c:pt>
                <c:pt idx="5911">
                  <c:v>0.47383161093671522</c:v>
                </c:pt>
                <c:pt idx="5912">
                  <c:v>0.12768729958376396</c:v>
                </c:pt>
                <c:pt idx="5913">
                  <c:v>0.71766479244100745</c:v>
                </c:pt>
                <c:pt idx="5914">
                  <c:v>0.3914105114328183</c:v>
                </c:pt>
                <c:pt idx="5915">
                  <c:v>2.5688692603942527E-2</c:v>
                </c:pt>
                <c:pt idx="5916">
                  <c:v>0.30659173498131065</c:v>
                </c:pt>
                <c:pt idx="5917">
                  <c:v>0.53187343408141252</c:v>
                </c:pt>
                <c:pt idx="5918">
                  <c:v>1.2715582348779368</c:v>
                </c:pt>
                <c:pt idx="5919">
                  <c:v>0.37401940329452038</c:v>
                </c:pt>
                <c:pt idx="5920">
                  <c:v>0</c:v>
                </c:pt>
                <c:pt idx="5921">
                  <c:v>0.60877336440000396</c:v>
                </c:pt>
                <c:pt idx="5922">
                  <c:v>0.70033008590817558</c:v>
                </c:pt>
                <c:pt idx="5923">
                  <c:v>0.99690391616974272</c:v>
                </c:pt>
                <c:pt idx="5924">
                  <c:v>0.7497789290028346</c:v>
                </c:pt>
                <c:pt idx="5925">
                  <c:v>0.188084731201174</c:v>
                </c:pt>
                <c:pt idx="5926">
                  <c:v>0.30753050675347743</c:v>
                </c:pt>
                <c:pt idx="5927">
                  <c:v>0.29452080473422426</c:v>
                </c:pt>
                <c:pt idx="5928">
                  <c:v>0.74804859389642797</c:v>
                </c:pt>
                <c:pt idx="5929">
                  <c:v>0.59526133266395698</c:v>
                </c:pt>
                <c:pt idx="5930">
                  <c:v>0.7326084092692785</c:v>
                </c:pt>
                <c:pt idx="5931">
                  <c:v>0</c:v>
                </c:pt>
                <c:pt idx="5932">
                  <c:v>0.69968355364455914</c:v>
                </c:pt>
                <c:pt idx="5933">
                  <c:v>6.7612833634602729E-2</c:v>
                </c:pt>
                <c:pt idx="5934">
                  <c:v>0.26248476144681288</c:v>
                </c:pt>
                <c:pt idx="5935">
                  <c:v>0.10609474367189922</c:v>
                </c:pt>
                <c:pt idx="5936">
                  <c:v>0.76337486245497466</c:v>
                </c:pt>
                <c:pt idx="5937">
                  <c:v>2.9834006209208637</c:v>
                </c:pt>
                <c:pt idx="5938">
                  <c:v>1.4230882055475418</c:v>
                </c:pt>
                <c:pt idx="5939">
                  <c:v>0.37401940329452016</c:v>
                </c:pt>
                <c:pt idx="5940">
                  <c:v>0.5144810366753001</c:v>
                </c:pt>
                <c:pt idx="5941">
                  <c:v>0.40212506765592781</c:v>
                </c:pt>
                <c:pt idx="5942">
                  <c:v>0.53081361497357704</c:v>
                </c:pt>
                <c:pt idx="5943">
                  <c:v>6.4762643770005596E-2</c:v>
                </c:pt>
                <c:pt idx="5944">
                  <c:v>0.38294499703854956</c:v>
                </c:pt>
                <c:pt idx="5945">
                  <c:v>5.040592932916068E-2</c:v>
                </c:pt>
                <c:pt idx="5946">
                  <c:v>0.45973336745559717</c:v>
                </c:pt>
                <c:pt idx="5947">
                  <c:v>0.50510912296946497</c:v>
                </c:pt>
                <c:pt idx="5948">
                  <c:v>8.8318213361237657E-2</c:v>
                </c:pt>
                <c:pt idx="5949">
                  <c:v>0.41268961466261039</c:v>
                </c:pt>
                <c:pt idx="5950">
                  <c:v>0.18428598346929217</c:v>
                </c:pt>
                <c:pt idx="5951">
                  <c:v>0.58470464458766336</c:v>
                </c:pt>
                <c:pt idx="5952">
                  <c:v>0.64696856181552731</c:v>
                </c:pt>
                <c:pt idx="5953">
                  <c:v>0.23583024039255884</c:v>
                </c:pt>
                <c:pt idx="5954">
                  <c:v>0.37639066753405953</c:v>
                </c:pt>
                <c:pt idx="5955">
                  <c:v>0.73369033703274267</c:v>
                </c:pt>
                <c:pt idx="5956">
                  <c:v>0.73352591505477982</c:v>
                </c:pt>
                <c:pt idx="5957">
                  <c:v>0.7343057394854311</c:v>
                </c:pt>
                <c:pt idx="5958">
                  <c:v>0.72279947052662907</c:v>
                </c:pt>
                <c:pt idx="5959">
                  <c:v>0.73635583947517036</c:v>
                </c:pt>
                <c:pt idx="5960">
                  <c:v>0.33396855225013655</c:v>
                </c:pt>
                <c:pt idx="5961">
                  <c:v>0.38480857333402441</c:v>
                </c:pt>
                <c:pt idx="5962">
                  <c:v>0.67695341846502854</c:v>
                </c:pt>
                <c:pt idx="5963">
                  <c:v>0.37401940329452038</c:v>
                </c:pt>
                <c:pt idx="5964">
                  <c:v>0</c:v>
                </c:pt>
                <c:pt idx="5965">
                  <c:v>2.4832566542460261E-2</c:v>
                </c:pt>
                <c:pt idx="5966">
                  <c:v>0.18262501712611662</c:v>
                </c:pt>
                <c:pt idx="5967">
                  <c:v>1.9177701033343295</c:v>
                </c:pt>
                <c:pt idx="5968">
                  <c:v>0.69898447521128648</c:v>
                </c:pt>
                <c:pt idx="5969">
                  <c:v>0.13884987898969758</c:v>
                </c:pt>
                <c:pt idx="5970">
                  <c:v>8.7898998812938722E-2</c:v>
                </c:pt>
                <c:pt idx="5971">
                  <c:v>0.37401940329452038</c:v>
                </c:pt>
                <c:pt idx="5972">
                  <c:v>9.4627627329619768E-2</c:v>
                </c:pt>
                <c:pt idx="5973">
                  <c:v>0.22272640696792065</c:v>
                </c:pt>
                <c:pt idx="5974">
                  <c:v>0.13508937259670237</c:v>
                </c:pt>
                <c:pt idx="5975">
                  <c:v>0.5624194532489859</c:v>
                </c:pt>
                <c:pt idx="5976">
                  <c:v>0.9911601687939039</c:v>
                </c:pt>
                <c:pt idx="5977">
                  <c:v>0.12175667075159732</c:v>
                </c:pt>
                <c:pt idx="5978">
                  <c:v>0.37401940329452038</c:v>
                </c:pt>
                <c:pt idx="5979">
                  <c:v>0.70022911719023728</c:v>
                </c:pt>
                <c:pt idx="5980">
                  <c:v>0.3170622956119033</c:v>
                </c:pt>
                <c:pt idx="5981">
                  <c:v>0.9669050439837763</c:v>
                </c:pt>
                <c:pt idx="5982">
                  <c:v>0.47427471658435577</c:v>
                </c:pt>
                <c:pt idx="5983">
                  <c:v>0.48267658073050584</c:v>
                </c:pt>
                <c:pt idx="5984">
                  <c:v>1.9590246472071308E-2</c:v>
                </c:pt>
                <c:pt idx="5985">
                  <c:v>0.24599731279642306</c:v>
                </c:pt>
                <c:pt idx="5986">
                  <c:v>0.16445406280360114</c:v>
                </c:pt>
                <c:pt idx="5987">
                  <c:v>0.3026033248468597</c:v>
                </c:pt>
                <c:pt idx="5988">
                  <c:v>0.71078821986584495</c:v>
                </c:pt>
                <c:pt idx="5989">
                  <c:v>0.37401940329452038</c:v>
                </c:pt>
                <c:pt idx="5990">
                  <c:v>0.37401940329452038</c:v>
                </c:pt>
                <c:pt idx="5991">
                  <c:v>0.21211328955683484</c:v>
                </c:pt>
                <c:pt idx="5992">
                  <c:v>9.7210075074877764E-2</c:v>
                </c:pt>
                <c:pt idx="5993">
                  <c:v>0.28186550308994568</c:v>
                </c:pt>
                <c:pt idx="5994">
                  <c:v>0.24412384220986608</c:v>
                </c:pt>
                <c:pt idx="5995">
                  <c:v>0.52306919304114574</c:v>
                </c:pt>
                <c:pt idx="5996">
                  <c:v>0.13880665362647598</c:v>
                </c:pt>
                <c:pt idx="5997">
                  <c:v>1.3228181554418443</c:v>
                </c:pt>
                <c:pt idx="5998">
                  <c:v>0.22172374551857219</c:v>
                </c:pt>
                <c:pt idx="5999">
                  <c:v>0.57809196616444292</c:v>
                </c:pt>
                <c:pt idx="6000">
                  <c:v>1.2127871459895636</c:v>
                </c:pt>
                <c:pt idx="6001">
                  <c:v>0.67894038684829694</c:v>
                </c:pt>
                <c:pt idx="6002">
                  <c:v>7.1789825597674453E-2</c:v>
                </c:pt>
                <c:pt idx="6003">
                  <c:v>9.2927548392941789E-2</c:v>
                </c:pt>
                <c:pt idx="6004">
                  <c:v>0.37401940329452038</c:v>
                </c:pt>
                <c:pt idx="6005">
                  <c:v>0.46582979239455191</c:v>
                </c:pt>
                <c:pt idx="6006">
                  <c:v>0.14529327784457807</c:v>
                </c:pt>
                <c:pt idx="6007">
                  <c:v>0.81816972549908018</c:v>
                </c:pt>
                <c:pt idx="6008">
                  <c:v>0.32259332808236779</c:v>
                </c:pt>
                <c:pt idx="6009">
                  <c:v>0.35603206649032915</c:v>
                </c:pt>
                <c:pt idx="6010">
                  <c:v>0.24978088724521252</c:v>
                </c:pt>
                <c:pt idx="6011">
                  <c:v>0.54289081589395272</c:v>
                </c:pt>
                <c:pt idx="6012">
                  <c:v>0.22788088202212334</c:v>
                </c:pt>
                <c:pt idx="6013">
                  <c:v>0.51809234440508978</c:v>
                </c:pt>
                <c:pt idx="6014">
                  <c:v>0.27785123576473925</c:v>
                </c:pt>
                <c:pt idx="6015">
                  <c:v>0.51868731703013415</c:v>
                </c:pt>
                <c:pt idx="6016">
                  <c:v>0.71078821986584528</c:v>
                </c:pt>
                <c:pt idx="6017">
                  <c:v>0.72041716977428816</c:v>
                </c:pt>
                <c:pt idx="6018">
                  <c:v>0.37401940329452016</c:v>
                </c:pt>
                <c:pt idx="6019">
                  <c:v>0.54073406554535852</c:v>
                </c:pt>
                <c:pt idx="6020">
                  <c:v>0.37401940329452038</c:v>
                </c:pt>
                <c:pt idx="6021">
                  <c:v>0.19312408592803221</c:v>
                </c:pt>
                <c:pt idx="6022">
                  <c:v>0.73503335749392418</c:v>
                </c:pt>
                <c:pt idx="6023">
                  <c:v>2.2186881607737931E-2</c:v>
                </c:pt>
                <c:pt idx="6024">
                  <c:v>0.50608946713526826</c:v>
                </c:pt>
                <c:pt idx="6025">
                  <c:v>0.6468736256980312</c:v>
                </c:pt>
                <c:pt idx="6026">
                  <c:v>0.37401940329452038</c:v>
                </c:pt>
                <c:pt idx="6027">
                  <c:v>0.13853407937180276</c:v>
                </c:pt>
                <c:pt idx="6028">
                  <c:v>0.51074311169688436</c:v>
                </c:pt>
                <c:pt idx="6029">
                  <c:v>0.30457967321351581</c:v>
                </c:pt>
                <c:pt idx="6030">
                  <c:v>0.75144866839939284</c:v>
                </c:pt>
                <c:pt idx="6031">
                  <c:v>0</c:v>
                </c:pt>
                <c:pt idx="6032">
                  <c:v>0.19323825136964543</c:v>
                </c:pt>
                <c:pt idx="6033">
                  <c:v>1.1108462452808037</c:v>
                </c:pt>
                <c:pt idx="6034">
                  <c:v>0.92056478362541494</c:v>
                </c:pt>
                <c:pt idx="6035">
                  <c:v>0.46798394238105029</c:v>
                </c:pt>
                <c:pt idx="6036">
                  <c:v>0.72629751848701818</c:v>
                </c:pt>
                <c:pt idx="6037">
                  <c:v>0.19456912882234109</c:v>
                </c:pt>
                <c:pt idx="6038">
                  <c:v>0.37401940329452038</c:v>
                </c:pt>
                <c:pt idx="6039">
                  <c:v>0.81092835215642223</c:v>
                </c:pt>
                <c:pt idx="6040">
                  <c:v>0.45138660834830524</c:v>
                </c:pt>
                <c:pt idx="6041">
                  <c:v>0.14003314888462437</c:v>
                </c:pt>
                <c:pt idx="6042">
                  <c:v>0.10206054371948717</c:v>
                </c:pt>
                <c:pt idx="6043">
                  <c:v>0.58485202642943257</c:v>
                </c:pt>
                <c:pt idx="6044">
                  <c:v>0.409731084559944</c:v>
                </c:pt>
                <c:pt idx="6045">
                  <c:v>0.37401940329452038</c:v>
                </c:pt>
                <c:pt idx="6046">
                  <c:v>4.4660845889298882E-2</c:v>
                </c:pt>
                <c:pt idx="6047">
                  <c:v>0.11851317028667251</c:v>
                </c:pt>
                <c:pt idx="6048">
                  <c:v>0.17460059569222955</c:v>
                </c:pt>
                <c:pt idx="6049">
                  <c:v>0.66358222410147039</c:v>
                </c:pt>
                <c:pt idx="6050">
                  <c:v>6.4054378199620135E-2</c:v>
                </c:pt>
                <c:pt idx="6051">
                  <c:v>0.99598070307284203</c:v>
                </c:pt>
                <c:pt idx="6052">
                  <c:v>0.72973113222359742</c:v>
                </c:pt>
                <c:pt idx="6053">
                  <c:v>1.3531604200355998</c:v>
                </c:pt>
                <c:pt idx="6054">
                  <c:v>0.37401940329452038</c:v>
                </c:pt>
                <c:pt idx="6055">
                  <c:v>0.37401940329452038</c:v>
                </c:pt>
                <c:pt idx="6056">
                  <c:v>0.37401940329452038</c:v>
                </c:pt>
                <c:pt idx="6057">
                  <c:v>0.37401940329452038</c:v>
                </c:pt>
                <c:pt idx="6058">
                  <c:v>0.37401940329452038</c:v>
                </c:pt>
                <c:pt idx="6059">
                  <c:v>0.37401940329452038</c:v>
                </c:pt>
                <c:pt idx="6060">
                  <c:v>1.085368246947743</c:v>
                </c:pt>
                <c:pt idx="6061">
                  <c:v>0.35743505182157048</c:v>
                </c:pt>
                <c:pt idx="6062">
                  <c:v>0.79267815191153512</c:v>
                </c:pt>
                <c:pt idx="6063">
                  <c:v>0.56852445442993849</c:v>
                </c:pt>
                <c:pt idx="6064">
                  <c:v>1.487111303839434E-2</c:v>
                </c:pt>
                <c:pt idx="6065">
                  <c:v>0.21366170256865055</c:v>
                </c:pt>
                <c:pt idx="6066">
                  <c:v>1.8835114097676724</c:v>
                </c:pt>
                <c:pt idx="6067">
                  <c:v>0.86299838275797081</c:v>
                </c:pt>
                <c:pt idx="6068">
                  <c:v>0.73635583947517036</c:v>
                </c:pt>
                <c:pt idx="6069">
                  <c:v>0.37401940329452038</c:v>
                </c:pt>
                <c:pt idx="6070">
                  <c:v>0.38294059587307389</c:v>
                </c:pt>
                <c:pt idx="6071">
                  <c:v>0.56412705080251135</c:v>
                </c:pt>
                <c:pt idx="6072">
                  <c:v>0.37401940329452038</c:v>
                </c:pt>
                <c:pt idx="6073">
                  <c:v>0.76923752226736686</c:v>
                </c:pt>
                <c:pt idx="6074">
                  <c:v>0.69968746273092197</c:v>
                </c:pt>
                <c:pt idx="6075">
                  <c:v>0.83419311042579292</c:v>
                </c:pt>
                <c:pt idx="6076">
                  <c:v>0.73635583947517036</c:v>
                </c:pt>
                <c:pt idx="6077">
                  <c:v>0.47047110645108159</c:v>
                </c:pt>
                <c:pt idx="6078">
                  <c:v>0.24176678344178423</c:v>
                </c:pt>
                <c:pt idx="6079">
                  <c:v>1.5834939722005195</c:v>
                </c:pt>
                <c:pt idx="6080">
                  <c:v>0.73303010754945297</c:v>
                </c:pt>
                <c:pt idx="6081">
                  <c:v>0.63789535784297902</c:v>
                </c:pt>
                <c:pt idx="6082">
                  <c:v>0.64051673621921856</c:v>
                </c:pt>
                <c:pt idx="6083">
                  <c:v>1.5483143085659536</c:v>
                </c:pt>
                <c:pt idx="6084">
                  <c:v>0.14821070165011885</c:v>
                </c:pt>
                <c:pt idx="6085">
                  <c:v>1.5163549657076034</c:v>
                </c:pt>
                <c:pt idx="6086">
                  <c:v>0.21842021953598151</c:v>
                </c:pt>
                <c:pt idx="6087">
                  <c:v>0.25055803263634691</c:v>
                </c:pt>
                <c:pt idx="6088">
                  <c:v>0.67456138507470575</c:v>
                </c:pt>
                <c:pt idx="6089">
                  <c:v>6.9316152263815253E-2</c:v>
                </c:pt>
                <c:pt idx="6090">
                  <c:v>0.27077177048188716</c:v>
                </c:pt>
                <c:pt idx="6091">
                  <c:v>6.9816805504105709E-3</c:v>
                </c:pt>
                <c:pt idx="6092">
                  <c:v>0.12785186880012159</c:v>
                </c:pt>
                <c:pt idx="6093">
                  <c:v>0.14233513884627907</c:v>
                </c:pt>
                <c:pt idx="6094">
                  <c:v>0.16493930392686701</c:v>
                </c:pt>
                <c:pt idx="6095">
                  <c:v>0.5431804594818096</c:v>
                </c:pt>
                <c:pt idx="6096">
                  <c:v>0.80540766080457893</c:v>
                </c:pt>
                <c:pt idx="6097">
                  <c:v>0.37401940329452038</c:v>
                </c:pt>
                <c:pt idx="6098">
                  <c:v>8.1162175886395765E-2</c:v>
                </c:pt>
                <c:pt idx="6099">
                  <c:v>0.29983970604477655</c:v>
                </c:pt>
                <c:pt idx="6100">
                  <c:v>0.56580566870386328</c:v>
                </c:pt>
                <c:pt idx="6101">
                  <c:v>0.1927314691041116</c:v>
                </c:pt>
                <c:pt idx="6102">
                  <c:v>0.27918667807645808</c:v>
                </c:pt>
                <c:pt idx="6103">
                  <c:v>1.1248575975705535</c:v>
                </c:pt>
                <c:pt idx="6104">
                  <c:v>0.39572156925445645</c:v>
                </c:pt>
                <c:pt idx="6105">
                  <c:v>1.0099543517619425</c:v>
                </c:pt>
                <c:pt idx="6106">
                  <c:v>0.51982451561705967</c:v>
                </c:pt>
                <c:pt idx="6107">
                  <c:v>0.37401940329452038</c:v>
                </c:pt>
                <c:pt idx="6108">
                  <c:v>0.45036111207909418</c:v>
                </c:pt>
                <c:pt idx="6109">
                  <c:v>0.76842242231557167</c:v>
                </c:pt>
                <c:pt idx="6110">
                  <c:v>0.5457236319308052</c:v>
                </c:pt>
                <c:pt idx="6111">
                  <c:v>0.70152744616342644</c:v>
                </c:pt>
                <c:pt idx="6112">
                  <c:v>5.8304688339037819E-2</c:v>
                </c:pt>
                <c:pt idx="6113">
                  <c:v>0.45702500396690943</c:v>
                </c:pt>
                <c:pt idx="6114">
                  <c:v>0.51613126537613618</c:v>
                </c:pt>
                <c:pt idx="6115">
                  <c:v>0.37635158430822746</c:v>
                </c:pt>
                <c:pt idx="6116">
                  <c:v>0.55211857245072415</c:v>
                </c:pt>
                <c:pt idx="6117">
                  <c:v>0.18355083580726786</c:v>
                </c:pt>
                <c:pt idx="6118">
                  <c:v>0.69541663540786369</c:v>
                </c:pt>
                <c:pt idx="6119">
                  <c:v>0</c:v>
                </c:pt>
                <c:pt idx="6120">
                  <c:v>0.37634140405367345</c:v>
                </c:pt>
                <c:pt idx="6121">
                  <c:v>0.32324576522208903</c:v>
                </c:pt>
                <c:pt idx="6122">
                  <c:v>0.59778433865278169</c:v>
                </c:pt>
                <c:pt idx="6123">
                  <c:v>0.90652488966871125</c:v>
                </c:pt>
                <c:pt idx="6124">
                  <c:v>0.14799801042244118</c:v>
                </c:pt>
                <c:pt idx="6125">
                  <c:v>9.4692420539833219E-2</c:v>
                </c:pt>
                <c:pt idx="6126">
                  <c:v>0.45726892327324792</c:v>
                </c:pt>
                <c:pt idx="6127">
                  <c:v>0.37258367441831813</c:v>
                </c:pt>
                <c:pt idx="6128">
                  <c:v>0.24028359886014211</c:v>
                </c:pt>
                <c:pt idx="6129">
                  <c:v>4.6746441103673778E-2</c:v>
                </c:pt>
                <c:pt idx="6130">
                  <c:v>0.42249504068106997</c:v>
                </c:pt>
                <c:pt idx="6131">
                  <c:v>0.37401940329452016</c:v>
                </c:pt>
                <c:pt idx="6132">
                  <c:v>2.0498040715451797E-2</c:v>
                </c:pt>
                <c:pt idx="6133">
                  <c:v>0.61689269403128744</c:v>
                </c:pt>
                <c:pt idx="6134">
                  <c:v>0.89867625966819853</c:v>
                </c:pt>
                <c:pt idx="6135">
                  <c:v>0.4314126148812138</c:v>
                </c:pt>
                <c:pt idx="6136">
                  <c:v>0.56911380942092371</c:v>
                </c:pt>
                <c:pt idx="6137">
                  <c:v>3.8797036425289082E-2</c:v>
                </c:pt>
                <c:pt idx="6138">
                  <c:v>7.5292776321553775E-2</c:v>
                </c:pt>
                <c:pt idx="6139">
                  <c:v>0.37401940329452038</c:v>
                </c:pt>
                <c:pt idx="6140">
                  <c:v>0.98280531486031952</c:v>
                </c:pt>
                <c:pt idx="6141">
                  <c:v>0.64585521109043442</c:v>
                </c:pt>
                <c:pt idx="6142">
                  <c:v>0.11676868112011753</c:v>
                </c:pt>
                <c:pt idx="6143">
                  <c:v>0.37980305446976498</c:v>
                </c:pt>
                <c:pt idx="6144">
                  <c:v>0.37401940329452038</c:v>
                </c:pt>
                <c:pt idx="6145">
                  <c:v>0.42319023315868565</c:v>
                </c:pt>
                <c:pt idx="6146">
                  <c:v>1.7453971506386603</c:v>
                </c:pt>
                <c:pt idx="6147">
                  <c:v>0.37401940329452038</c:v>
                </c:pt>
                <c:pt idx="6148">
                  <c:v>9.8924516666731341E-2</c:v>
                </c:pt>
                <c:pt idx="6149">
                  <c:v>0.55716514428102848</c:v>
                </c:pt>
                <c:pt idx="6150">
                  <c:v>0.31920939347778404</c:v>
                </c:pt>
                <c:pt idx="6151">
                  <c:v>1.1055324378593907</c:v>
                </c:pt>
                <c:pt idx="6152">
                  <c:v>0.40466484236745875</c:v>
                </c:pt>
                <c:pt idx="6153">
                  <c:v>5.3316368550863309E-2</c:v>
                </c:pt>
                <c:pt idx="6154">
                  <c:v>0.32199252035712761</c:v>
                </c:pt>
                <c:pt idx="6155">
                  <c:v>0.40944217236898917</c:v>
                </c:pt>
                <c:pt idx="6156">
                  <c:v>0.37401940329452038</c:v>
                </c:pt>
                <c:pt idx="6157">
                  <c:v>0.60846088871789572</c:v>
                </c:pt>
                <c:pt idx="6158">
                  <c:v>0.64462169190470275</c:v>
                </c:pt>
                <c:pt idx="6159">
                  <c:v>0.46827157128097252</c:v>
                </c:pt>
                <c:pt idx="6160">
                  <c:v>0.37401940329452038</c:v>
                </c:pt>
                <c:pt idx="6161">
                  <c:v>0.52774844113753994</c:v>
                </c:pt>
                <c:pt idx="6162">
                  <c:v>0.4311193017434396</c:v>
                </c:pt>
                <c:pt idx="6163">
                  <c:v>0.51433677155247459</c:v>
                </c:pt>
                <c:pt idx="6164">
                  <c:v>0.73520872422595618</c:v>
                </c:pt>
                <c:pt idx="6165">
                  <c:v>0.14304846129419241</c:v>
                </c:pt>
                <c:pt idx="6166">
                  <c:v>0.68887177011703171</c:v>
                </c:pt>
                <c:pt idx="6167">
                  <c:v>1.3686637889836908</c:v>
                </c:pt>
                <c:pt idx="6168">
                  <c:v>0.63970499543707138</c:v>
                </c:pt>
                <c:pt idx="6169">
                  <c:v>0.37401940329452038</c:v>
                </c:pt>
                <c:pt idx="6170">
                  <c:v>0.37401940329452038</c:v>
                </c:pt>
                <c:pt idx="6171">
                  <c:v>0.58293034786585807</c:v>
                </c:pt>
                <c:pt idx="6172">
                  <c:v>0.73147227059595721</c:v>
                </c:pt>
                <c:pt idx="6173">
                  <c:v>0.28523572848074857</c:v>
                </c:pt>
                <c:pt idx="6174">
                  <c:v>0.46859745004524117</c:v>
                </c:pt>
                <c:pt idx="6175">
                  <c:v>0.69865487524685599</c:v>
                </c:pt>
                <c:pt idx="6176">
                  <c:v>0.50608581481412485</c:v>
                </c:pt>
                <c:pt idx="6177">
                  <c:v>0.64209916157138469</c:v>
                </c:pt>
                <c:pt idx="6178">
                  <c:v>0.37401940329452038</c:v>
                </c:pt>
                <c:pt idx="6179">
                  <c:v>1.4794525277357171</c:v>
                </c:pt>
                <c:pt idx="6180">
                  <c:v>0.38523540202815559</c:v>
                </c:pt>
                <c:pt idx="6181">
                  <c:v>0.14404460732761062</c:v>
                </c:pt>
                <c:pt idx="6182">
                  <c:v>0.67233354992720795</c:v>
                </c:pt>
                <c:pt idx="6183">
                  <c:v>0.23379243855048118</c:v>
                </c:pt>
                <c:pt idx="6184">
                  <c:v>0.92296203849072855</c:v>
                </c:pt>
                <c:pt idx="6185">
                  <c:v>0.73069232128797124</c:v>
                </c:pt>
                <c:pt idx="6186">
                  <c:v>0.21560061773355174</c:v>
                </c:pt>
                <c:pt idx="6187">
                  <c:v>0.9451404026692668</c:v>
                </c:pt>
                <c:pt idx="6188">
                  <c:v>0.30753050675347615</c:v>
                </c:pt>
                <c:pt idx="6189">
                  <c:v>1.0908702859287025</c:v>
                </c:pt>
                <c:pt idx="6190">
                  <c:v>0.4417371778916574</c:v>
                </c:pt>
                <c:pt idx="6191">
                  <c:v>0.18961709440906468</c:v>
                </c:pt>
                <c:pt idx="6192">
                  <c:v>0.99683329779673469</c:v>
                </c:pt>
                <c:pt idx="6193">
                  <c:v>0.73635583947517036</c:v>
                </c:pt>
                <c:pt idx="6194">
                  <c:v>0.27236372083416627</c:v>
                </c:pt>
                <c:pt idx="6195">
                  <c:v>0.75677292905764004</c:v>
                </c:pt>
                <c:pt idx="6196">
                  <c:v>0.37401940329452038</c:v>
                </c:pt>
                <c:pt idx="6197">
                  <c:v>0.35683847323074624</c:v>
                </c:pt>
                <c:pt idx="6198">
                  <c:v>3.4830804352959002E-2</c:v>
                </c:pt>
                <c:pt idx="6199">
                  <c:v>0.62966810613457358</c:v>
                </c:pt>
                <c:pt idx="6200">
                  <c:v>0.93139011552777984</c:v>
                </c:pt>
                <c:pt idx="6201">
                  <c:v>0.48348013296334785</c:v>
                </c:pt>
                <c:pt idx="6202">
                  <c:v>1.4959024465729416</c:v>
                </c:pt>
                <c:pt idx="6203">
                  <c:v>0.69968355364455914</c:v>
                </c:pt>
                <c:pt idx="6204">
                  <c:v>0.83160734776552858</c:v>
                </c:pt>
                <c:pt idx="6205">
                  <c:v>0.57699950899231423</c:v>
                </c:pt>
                <c:pt idx="6206">
                  <c:v>0.52271636060623905</c:v>
                </c:pt>
                <c:pt idx="6207">
                  <c:v>0.49541311794638626</c:v>
                </c:pt>
                <c:pt idx="6208">
                  <c:v>0.33063891104593762</c:v>
                </c:pt>
                <c:pt idx="6209">
                  <c:v>0.59039699306275151</c:v>
                </c:pt>
                <c:pt idx="6210">
                  <c:v>2.2182018318175274</c:v>
                </c:pt>
                <c:pt idx="6211">
                  <c:v>0.2279115126666901</c:v>
                </c:pt>
                <c:pt idx="6212">
                  <c:v>0.97080389802287659</c:v>
                </c:pt>
                <c:pt idx="6213">
                  <c:v>0.42347080218802291</c:v>
                </c:pt>
                <c:pt idx="6214">
                  <c:v>0.41448798935721448</c:v>
                </c:pt>
                <c:pt idx="6215">
                  <c:v>0.17774192476857506</c:v>
                </c:pt>
                <c:pt idx="6216">
                  <c:v>0.54492582825239755</c:v>
                </c:pt>
                <c:pt idx="6217">
                  <c:v>1.5646651651598971</c:v>
                </c:pt>
                <c:pt idx="6218">
                  <c:v>0.39250400995783635</c:v>
                </c:pt>
                <c:pt idx="6219">
                  <c:v>0.76640437370135261</c:v>
                </c:pt>
                <c:pt idx="6220">
                  <c:v>0.29587199904423866</c:v>
                </c:pt>
                <c:pt idx="6221">
                  <c:v>0.37401940329452038</c:v>
                </c:pt>
                <c:pt idx="6222">
                  <c:v>0.12728620169989696</c:v>
                </c:pt>
                <c:pt idx="6223">
                  <c:v>3.7015339009154555</c:v>
                </c:pt>
                <c:pt idx="6224">
                  <c:v>0.37401940329452038</c:v>
                </c:pt>
                <c:pt idx="6225">
                  <c:v>0.70371758599461132</c:v>
                </c:pt>
                <c:pt idx="6226">
                  <c:v>1.1603816373437297</c:v>
                </c:pt>
                <c:pt idx="6227">
                  <c:v>0.37401940329452038</c:v>
                </c:pt>
                <c:pt idx="6228">
                  <c:v>0.34459675505390441</c:v>
                </c:pt>
                <c:pt idx="6229">
                  <c:v>0.70787271106674721</c:v>
                </c:pt>
                <c:pt idx="6230">
                  <c:v>0.37401940329452038</c:v>
                </c:pt>
                <c:pt idx="6231">
                  <c:v>0.72166648758559326</c:v>
                </c:pt>
                <c:pt idx="6232">
                  <c:v>0.71682205460187942</c:v>
                </c:pt>
                <c:pt idx="6233">
                  <c:v>0.37401940329452016</c:v>
                </c:pt>
                <c:pt idx="6234">
                  <c:v>0.73546985496935036</c:v>
                </c:pt>
                <c:pt idx="6235">
                  <c:v>0.70029647564572695</c:v>
                </c:pt>
                <c:pt idx="6236">
                  <c:v>0.4488345653078834</c:v>
                </c:pt>
                <c:pt idx="6237">
                  <c:v>0.53656824436500961</c:v>
                </c:pt>
                <c:pt idx="6238">
                  <c:v>0.39786304665421196</c:v>
                </c:pt>
                <c:pt idx="6239">
                  <c:v>0.27357544311631687</c:v>
                </c:pt>
                <c:pt idx="6240">
                  <c:v>0.33004065953510914</c:v>
                </c:pt>
                <c:pt idx="6241">
                  <c:v>0.49614388717023927</c:v>
                </c:pt>
                <c:pt idx="6242">
                  <c:v>0.58203792895000772</c:v>
                </c:pt>
                <c:pt idx="6243">
                  <c:v>0.21622091108640332</c:v>
                </c:pt>
                <c:pt idx="6244">
                  <c:v>0.37401940329452038</c:v>
                </c:pt>
                <c:pt idx="6245">
                  <c:v>0.72496009497946923</c:v>
                </c:pt>
                <c:pt idx="6246">
                  <c:v>1.54488854310551E-4</c:v>
                </c:pt>
                <c:pt idx="6247">
                  <c:v>0.41366451206823945</c:v>
                </c:pt>
                <c:pt idx="6248">
                  <c:v>0.73069232128797124</c:v>
                </c:pt>
                <c:pt idx="6249">
                  <c:v>0.41250370590427454</c:v>
                </c:pt>
                <c:pt idx="6250">
                  <c:v>0.62285027381041591</c:v>
                </c:pt>
                <c:pt idx="6251">
                  <c:v>1.0208898620293239</c:v>
                </c:pt>
                <c:pt idx="6252">
                  <c:v>0.29836078404879918</c:v>
                </c:pt>
                <c:pt idx="6253">
                  <c:v>0.54285525756566722</c:v>
                </c:pt>
                <c:pt idx="6254">
                  <c:v>0.38705522043299978</c:v>
                </c:pt>
                <c:pt idx="6255">
                  <c:v>0.37401940329452038</c:v>
                </c:pt>
                <c:pt idx="6256">
                  <c:v>0.37401940329452038</c:v>
                </c:pt>
                <c:pt idx="6257">
                  <c:v>0.44604259580785821</c:v>
                </c:pt>
                <c:pt idx="6258">
                  <c:v>0.37401940329452038</c:v>
                </c:pt>
                <c:pt idx="6259">
                  <c:v>1.2445785332417383</c:v>
                </c:pt>
                <c:pt idx="6260">
                  <c:v>0.37401940329452038</c:v>
                </c:pt>
                <c:pt idx="6261">
                  <c:v>0.73667291698099435</c:v>
                </c:pt>
                <c:pt idx="6262">
                  <c:v>0.6877600373869176</c:v>
                </c:pt>
                <c:pt idx="6263">
                  <c:v>0.51634882661384407</c:v>
                </c:pt>
                <c:pt idx="6264">
                  <c:v>0.65927767419197991</c:v>
                </c:pt>
                <c:pt idx="6265">
                  <c:v>0.37401940329452038</c:v>
                </c:pt>
                <c:pt idx="6266">
                  <c:v>0.37401940329452038</c:v>
                </c:pt>
                <c:pt idx="6267">
                  <c:v>0.35873395987533196</c:v>
                </c:pt>
                <c:pt idx="6268">
                  <c:v>0.68409515890145745</c:v>
                </c:pt>
                <c:pt idx="6269">
                  <c:v>0.32091774529428013</c:v>
                </c:pt>
                <c:pt idx="6270">
                  <c:v>0.34416595032519542</c:v>
                </c:pt>
                <c:pt idx="6271">
                  <c:v>0.14994028807220761</c:v>
                </c:pt>
                <c:pt idx="6272">
                  <c:v>0.73488571415983606</c:v>
                </c:pt>
                <c:pt idx="6273">
                  <c:v>0.31383087641247154</c:v>
                </c:pt>
                <c:pt idx="6274">
                  <c:v>0.73069663128794149</c:v>
                </c:pt>
                <c:pt idx="6275">
                  <c:v>0.98811307244990298</c:v>
                </c:pt>
                <c:pt idx="6276">
                  <c:v>0.34236812093201174</c:v>
                </c:pt>
                <c:pt idx="6277">
                  <c:v>0.70452011389965097</c:v>
                </c:pt>
                <c:pt idx="6278">
                  <c:v>2.8217192531249373</c:v>
                </c:pt>
                <c:pt idx="6279">
                  <c:v>0.17061625903260461</c:v>
                </c:pt>
                <c:pt idx="6280">
                  <c:v>0.65433959003253805</c:v>
                </c:pt>
                <c:pt idx="6281">
                  <c:v>1.7392021383551581</c:v>
                </c:pt>
                <c:pt idx="6282">
                  <c:v>0.86943427378376403</c:v>
                </c:pt>
                <c:pt idx="6283">
                  <c:v>1.2729653943833075</c:v>
                </c:pt>
                <c:pt idx="6284">
                  <c:v>0.98456940747582389</c:v>
                </c:pt>
                <c:pt idx="6285">
                  <c:v>0.57956435901299108</c:v>
                </c:pt>
                <c:pt idx="6286">
                  <c:v>0.67290983835821727</c:v>
                </c:pt>
                <c:pt idx="6287">
                  <c:v>0.45469297275129966</c:v>
                </c:pt>
                <c:pt idx="6288">
                  <c:v>0.52803847842153462</c:v>
                </c:pt>
                <c:pt idx="6289">
                  <c:v>0.16571916662027469</c:v>
                </c:pt>
                <c:pt idx="6290">
                  <c:v>0.46544358973683686</c:v>
                </c:pt>
                <c:pt idx="6291">
                  <c:v>0.86951397748758141</c:v>
                </c:pt>
                <c:pt idx="6292">
                  <c:v>0.72466942426312853</c:v>
                </c:pt>
                <c:pt idx="6293">
                  <c:v>0.97055287333112983</c:v>
                </c:pt>
                <c:pt idx="6294">
                  <c:v>0.59042578653518085</c:v>
                </c:pt>
                <c:pt idx="6295">
                  <c:v>0.72237170786012794</c:v>
                </c:pt>
                <c:pt idx="6296">
                  <c:v>0.41846969035311571</c:v>
                </c:pt>
                <c:pt idx="6297">
                  <c:v>0.57912827226092678</c:v>
                </c:pt>
                <c:pt idx="6298">
                  <c:v>0.6465402274821489</c:v>
                </c:pt>
                <c:pt idx="6299">
                  <c:v>0.73635583947517036</c:v>
                </c:pt>
                <c:pt idx="6300">
                  <c:v>0.37401940329452038</c:v>
                </c:pt>
                <c:pt idx="6301">
                  <c:v>0.56241945324898535</c:v>
                </c:pt>
                <c:pt idx="6302">
                  <c:v>0.28397543062743563</c:v>
                </c:pt>
                <c:pt idx="6303">
                  <c:v>0.27176088500807444</c:v>
                </c:pt>
                <c:pt idx="6304">
                  <c:v>0.16393019543878587</c:v>
                </c:pt>
                <c:pt idx="6305">
                  <c:v>0.23433414381179118</c:v>
                </c:pt>
                <c:pt idx="6306">
                  <c:v>0.37401940329452038</c:v>
                </c:pt>
                <c:pt idx="6307">
                  <c:v>0.38763186835757335</c:v>
                </c:pt>
                <c:pt idx="6308">
                  <c:v>0.37401940329452038</c:v>
                </c:pt>
                <c:pt idx="6309">
                  <c:v>4.3443740978097702E-2</c:v>
                </c:pt>
                <c:pt idx="6310">
                  <c:v>0.62541599621283039</c:v>
                </c:pt>
                <c:pt idx="6311">
                  <c:v>2.1073729848717315E-2</c:v>
                </c:pt>
                <c:pt idx="6312">
                  <c:v>0.5225438315164801</c:v>
                </c:pt>
                <c:pt idx="6313">
                  <c:v>0.71049855587091171</c:v>
                </c:pt>
                <c:pt idx="6314">
                  <c:v>1.1599309236100803</c:v>
                </c:pt>
                <c:pt idx="6315">
                  <c:v>0.407238000160206</c:v>
                </c:pt>
                <c:pt idx="6316">
                  <c:v>0.44456458577695485</c:v>
                </c:pt>
                <c:pt idx="6317">
                  <c:v>0</c:v>
                </c:pt>
                <c:pt idx="6318">
                  <c:v>0.39936400218943202</c:v>
                </c:pt>
                <c:pt idx="6319">
                  <c:v>1.4000755395711837</c:v>
                </c:pt>
                <c:pt idx="6320">
                  <c:v>0.96417159821892673</c:v>
                </c:pt>
                <c:pt idx="6321">
                  <c:v>0.73442534376591817</c:v>
                </c:pt>
                <c:pt idx="6322">
                  <c:v>0.73587903893137441</c:v>
                </c:pt>
                <c:pt idx="6323">
                  <c:v>1.2100166785277502</c:v>
                </c:pt>
                <c:pt idx="6324">
                  <c:v>0.17836494112609017</c:v>
                </c:pt>
                <c:pt idx="6325">
                  <c:v>0.73209121719116899</c:v>
                </c:pt>
                <c:pt idx="6326">
                  <c:v>9.7253365809801984E-2</c:v>
                </c:pt>
                <c:pt idx="6327">
                  <c:v>1.1477451775651981</c:v>
                </c:pt>
                <c:pt idx="6328">
                  <c:v>0.7078885623713288</c:v>
                </c:pt>
                <c:pt idx="6329">
                  <c:v>0.7899545354098173</c:v>
                </c:pt>
                <c:pt idx="6330">
                  <c:v>1.9170868223960171</c:v>
                </c:pt>
                <c:pt idx="6331">
                  <c:v>1.1813862697762648E-2</c:v>
                </c:pt>
                <c:pt idx="6332">
                  <c:v>0.47179783484686577</c:v>
                </c:pt>
                <c:pt idx="6333">
                  <c:v>0</c:v>
                </c:pt>
                <c:pt idx="6334">
                  <c:v>0.73635583947517036</c:v>
                </c:pt>
                <c:pt idx="6335">
                  <c:v>0.37401940329452038</c:v>
                </c:pt>
                <c:pt idx="6336">
                  <c:v>0</c:v>
                </c:pt>
                <c:pt idx="6337">
                  <c:v>0.61647855589187639</c:v>
                </c:pt>
                <c:pt idx="6338">
                  <c:v>2.5553790435049644</c:v>
                </c:pt>
                <c:pt idx="6339">
                  <c:v>0.73453421136583619</c:v>
                </c:pt>
                <c:pt idx="6340">
                  <c:v>0.23607222679546347</c:v>
                </c:pt>
                <c:pt idx="6341">
                  <c:v>0.37401940329452016</c:v>
                </c:pt>
                <c:pt idx="6342">
                  <c:v>0.73635583947517036</c:v>
                </c:pt>
                <c:pt idx="6343">
                  <c:v>0.59547704631363885</c:v>
                </c:pt>
                <c:pt idx="6344">
                  <c:v>1.2166575506621562</c:v>
                </c:pt>
                <c:pt idx="6345">
                  <c:v>1.2166575506621562</c:v>
                </c:pt>
                <c:pt idx="6346">
                  <c:v>0.4015656253149007</c:v>
                </c:pt>
                <c:pt idx="6347">
                  <c:v>1.2264590491850698</c:v>
                </c:pt>
                <c:pt idx="6348">
                  <c:v>0.21204909205927849</c:v>
                </c:pt>
                <c:pt idx="6349">
                  <c:v>0.88160783231779549</c:v>
                </c:pt>
                <c:pt idx="6350">
                  <c:v>0.11963181477156869</c:v>
                </c:pt>
                <c:pt idx="6351">
                  <c:v>0.20182773516739408</c:v>
                </c:pt>
                <c:pt idx="6352">
                  <c:v>6.7824482249505838E-2</c:v>
                </c:pt>
                <c:pt idx="6353">
                  <c:v>1.5672295362121955</c:v>
                </c:pt>
                <c:pt idx="6354">
                  <c:v>6.3105590889058066E-2</c:v>
                </c:pt>
                <c:pt idx="6355">
                  <c:v>0.87270512424782398</c:v>
                </c:pt>
                <c:pt idx="6356">
                  <c:v>0.51285845532189045</c:v>
                </c:pt>
                <c:pt idx="6357">
                  <c:v>0.89236960583398284</c:v>
                </c:pt>
                <c:pt idx="6358">
                  <c:v>0.72914819434876688</c:v>
                </c:pt>
                <c:pt idx="6359">
                  <c:v>9.5731722697615249E-2</c:v>
                </c:pt>
                <c:pt idx="6360">
                  <c:v>0.37401940329452016</c:v>
                </c:pt>
                <c:pt idx="6361">
                  <c:v>0.13800787272075518</c:v>
                </c:pt>
                <c:pt idx="6362">
                  <c:v>0.71984915179852593</c:v>
                </c:pt>
                <c:pt idx="6363">
                  <c:v>0.67988029828084195</c:v>
                </c:pt>
                <c:pt idx="6364">
                  <c:v>0.68429162385471765</c:v>
                </c:pt>
                <c:pt idx="6365">
                  <c:v>0.68206130761904549</c:v>
                </c:pt>
                <c:pt idx="6366">
                  <c:v>0.72443729833645876</c:v>
                </c:pt>
                <c:pt idx="6367">
                  <c:v>0.64880013331006825</c:v>
                </c:pt>
                <c:pt idx="6368">
                  <c:v>0.62187477740974506</c:v>
                </c:pt>
                <c:pt idx="6369">
                  <c:v>1.3441601733067137</c:v>
                </c:pt>
                <c:pt idx="6370">
                  <c:v>1.0085308973068114</c:v>
                </c:pt>
                <c:pt idx="6371">
                  <c:v>0.59616623192263285</c:v>
                </c:pt>
                <c:pt idx="6372">
                  <c:v>0.37401940329452038</c:v>
                </c:pt>
                <c:pt idx="6373">
                  <c:v>0.37401940329452038</c:v>
                </c:pt>
                <c:pt idx="6374">
                  <c:v>0.12481336562837954</c:v>
                </c:pt>
                <c:pt idx="6375">
                  <c:v>0.54986967751279958</c:v>
                </c:pt>
                <c:pt idx="6376">
                  <c:v>0.22090050491128158</c:v>
                </c:pt>
                <c:pt idx="6377">
                  <c:v>0.37401940329452038</c:v>
                </c:pt>
                <c:pt idx="6378">
                  <c:v>0.56881947430094271</c:v>
                </c:pt>
                <c:pt idx="6379">
                  <c:v>1.8034450976924083</c:v>
                </c:pt>
                <c:pt idx="6380">
                  <c:v>0.59238201079092423</c:v>
                </c:pt>
                <c:pt idx="6381">
                  <c:v>0.21545254802378699</c:v>
                </c:pt>
                <c:pt idx="6382">
                  <c:v>4.3727226019271731E-2</c:v>
                </c:pt>
                <c:pt idx="6383">
                  <c:v>0.80730200673613384</c:v>
                </c:pt>
                <c:pt idx="6384">
                  <c:v>0.73366502264689681</c:v>
                </c:pt>
                <c:pt idx="6385">
                  <c:v>1.183431684781475</c:v>
                </c:pt>
                <c:pt idx="6386">
                  <c:v>0.34458095504316638</c:v>
                </c:pt>
                <c:pt idx="6387">
                  <c:v>0.29368479226858596</c:v>
                </c:pt>
                <c:pt idx="6388">
                  <c:v>0.7078885623713288</c:v>
                </c:pt>
                <c:pt idx="6389">
                  <c:v>0.18804180519749866</c:v>
                </c:pt>
                <c:pt idx="6390">
                  <c:v>0.1486249528111952</c:v>
                </c:pt>
                <c:pt idx="6391">
                  <c:v>1.2762578751909706</c:v>
                </c:pt>
                <c:pt idx="6392">
                  <c:v>0.52039939267903279</c:v>
                </c:pt>
                <c:pt idx="6393">
                  <c:v>0.37401940329452016</c:v>
                </c:pt>
                <c:pt idx="6394">
                  <c:v>0.7229488485647787</c:v>
                </c:pt>
                <c:pt idx="6395">
                  <c:v>0.41250370590427438</c:v>
                </c:pt>
                <c:pt idx="6396">
                  <c:v>0.72279418607997514</c:v>
                </c:pt>
                <c:pt idx="6397">
                  <c:v>0.70518441597936787</c:v>
                </c:pt>
                <c:pt idx="6398">
                  <c:v>0.16528613491899724</c:v>
                </c:pt>
                <c:pt idx="6399">
                  <c:v>0.46789707220152776</c:v>
                </c:pt>
                <c:pt idx="6400">
                  <c:v>0.37401940329452038</c:v>
                </c:pt>
                <c:pt idx="6401">
                  <c:v>0.74884916494102682</c:v>
                </c:pt>
                <c:pt idx="6402">
                  <c:v>0.23583024039255884</c:v>
                </c:pt>
                <c:pt idx="6403">
                  <c:v>0.77547436334006103</c:v>
                </c:pt>
                <c:pt idx="6404">
                  <c:v>0.59970067203048782</c:v>
                </c:pt>
                <c:pt idx="6405">
                  <c:v>0.91446621618788415</c:v>
                </c:pt>
                <c:pt idx="6406">
                  <c:v>0.27934791823462846</c:v>
                </c:pt>
                <c:pt idx="6407">
                  <c:v>0.23963054355875249</c:v>
                </c:pt>
                <c:pt idx="6408">
                  <c:v>6.6398088545757558E-2</c:v>
                </c:pt>
                <c:pt idx="6409">
                  <c:v>0.11590283586565887</c:v>
                </c:pt>
                <c:pt idx="6410">
                  <c:v>0.42989283533385675</c:v>
                </c:pt>
                <c:pt idx="6411">
                  <c:v>0.27142183923039043</c:v>
                </c:pt>
                <c:pt idx="6412">
                  <c:v>0.48127448213640583</c:v>
                </c:pt>
                <c:pt idx="6413">
                  <c:v>9.88280027207218E-2</c:v>
                </c:pt>
                <c:pt idx="6414">
                  <c:v>0.56241945324898501</c:v>
                </c:pt>
                <c:pt idx="6415">
                  <c:v>0.80520332249967175</c:v>
                </c:pt>
                <c:pt idx="6416">
                  <c:v>1.6492244870145516</c:v>
                </c:pt>
                <c:pt idx="6417">
                  <c:v>0.21523940335860822</c:v>
                </c:pt>
                <c:pt idx="6418">
                  <c:v>0.69463944836991987</c:v>
                </c:pt>
                <c:pt idx="6419">
                  <c:v>0.14721191051925753</c:v>
                </c:pt>
                <c:pt idx="6420">
                  <c:v>0.14328553969805058</c:v>
                </c:pt>
                <c:pt idx="6421">
                  <c:v>9.2090722927380395E-2</c:v>
                </c:pt>
                <c:pt idx="6422">
                  <c:v>1.2688364407648227</c:v>
                </c:pt>
                <c:pt idx="6423">
                  <c:v>0.82977166052948048</c:v>
                </c:pt>
                <c:pt idx="6424">
                  <c:v>0.22814062351531811</c:v>
                </c:pt>
                <c:pt idx="6425">
                  <c:v>0.81820682188311367</c:v>
                </c:pt>
                <c:pt idx="6426">
                  <c:v>0.93956462438187194</c:v>
                </c:pt>
                <c:pt idx="6427">
                  <c:v>0.65179424040089662</c:v>
                </c:pt>
                <c:pt idx="6428">
                  <c:v>0.27128256024609887</c:v>
                </c:pt>
                <c:pt idx="6429">
                  <c:v>0.26441291898888292</c:v>
                </c:pt>
                <c:pt idx="6430">
                  <c:v>0.12945707238063314</c:v>
                </c:pt>
                <c:pt idx="6431">
                  <c:v>0.64567388767432621</c:v>
                </c:pt>
                <c:pt idx="6432">
                  <c:v>7.416172182259663E-2</c:v>
                </c:pt>
                <c:pt idx="6433">
                  <c:v>9.0811496220952359E-2</c:v>
                </c:pt>
                <c:pt idx="6434">
                  <c:v>0.50770707270563353</c:v>
                </c:pt>
                <c:pt idx="6435">
                  <c:v>0.63664058604713258</c:v>
                </c:pt>
                <c:pt idx="6436">
                  <c:v>0.31417269919131424</c:v>
                </c:pt>
                <c:pt idx="6437">
                  <c:v>0.11097510603053713</c:v>
                </c:pt>
                <c:pt idx="6438">
                  <c:v>0.18232356834408184</c:v>
                </c:pt>
                <c:pt idx="6439">
                  <c:v>0.16293060464406303</c:v>
                </c:pt>
                <c:pt idx="6440">
                  <c:v>0.36208873828461624</c:v>
                </c:pt>
                <c:pt idx="6441">
                  <c:v>0.37401940329452038</c:v>
                </c:pt>
                <c:pt idx="6442">
                  <c:v>0.28564922560903594</c:v>
                </c:pt>
                <c:pt idx="6443">
                  <c:v>0.73032182376414112</c:v>
                </c:pt>
                <c:pt idx="6444">
                  <c:v>0.25791780434714195</c:v>
                </c:pt>
                <c:pt idx="6445">
                  <c:v>0.58019371527421504</c:v>
                </c:pt>
                <c:pt idx="6446">
                  <c:v>0.92239688159306732</c:v>
                </c:pt>
                <c:pt idx="6447">
                  <c:v>1.0050345657168511</c:v>
                </c:pt>
                <c:pt idx="6448">
                  <c:v>0.37401940329452016</c:v>
                </c:pt>
                <c:pt idx="6449">
                  <c:v>0.54151692354402847</c:v>
                </c:pt>
                <c:pt idx="6450">
                  <c:v>1.7539418863713252</c:v>
                </c:pt>
                <c:pt idx="6451">
                  <c:v>0.67529998344710185</c:v>
                </c:pt>
                <c:pt idx="6452">
                  <c:v>0.36078993003264354</c:v>
                </c:pt>
                <c:pt idx="6453">
                  <c:v>0.37401940329452038</c:v>
                </c:pt>
                <c:pt idx="6454">
                  <c:v>0.82912074608414177</c:v>
                </c:pt>
                <c:pt idx="6455">
                  <c:v>1.638949517706404</c:v>
                </c:pt>
                <c:pt idx="6456">
                  <c:v>0.26117938698442622</c:v>
                </c:pt>
                <c:pt idx="6457">
                  <c:v>0.52835662953964324</c:v>
                </c:pt>
                <c:pt idx="6458">
                  <c:v>0.66527305028155503</c:v>
                </c:pt>
                <c:pt idx="6459">
                  <c:v>0.70348704223394809</c:v>
                </c:pt>
                <c:pt idx="6460">
                  <c:v>1.1348041736420746</c:v>
                </c:pt>
                <c:pt idx="6461">
                  <c:v>0.46577535912355561</c:v>
                </c:pt>
                <c:pt idx="6462">
                  <c:v>0.66909666185751393</c:v>
                </c:pt>
                <c:pt idx="6463">
                  <c:v>0.30490095045402676</c:v>
                </c:pt>
                <c:pt idx="6464">
                  <c:v>0.26420269911524952</c:v>
                </c:pt>
                <c:pt idx="6465">
                  <c:v>0.95113571287203857</c:v>
                </c:pt>
                <c:pt idx="6466">
                  <c:v>1.9980924594129945</c:v>
                </c:pt>
                <c:pt idx="6467">
                  <c:v>1.0109226091500632</c:v>
                </c:pt>
                <c:pt idx="6468">
                  <c:v>2.9026566387337644</c:v>
                </c:pt>
                <c:pt idx="6469">
                  <c:v>5.5144876878570115E-2</c:v>
                </c:pt>
                <c:pt idx="6470">
                  <c:v>0.82469187223443019</c:v>
                </c:pt>
                <c:pt idx="6471">
                  <c:v>0.47435417288490117</c:v>
                </c:pt>
                <c:pt idx="6472">
                  <c:v>1.0085190265348443</c:v>
                </c:pt>
                <c:pt idx="6473">
                  <c:v>2.7155149032677279</c:v>
                </c:pt>
                <c:pt idx="6474">
                  <c:v>0.25788420559778291</c:v>
                </c:pt>
                <c:pt idx="6475">
                  <c:v>1.035625926157075</c:v>
                </c:pt>
                <c:pt idx="6476">
                  <c:v>0.37179869585766639</c:v>
                </c:pt>
                <c:pt idx="6477">
                  <c:v>0.14463420883667427</c:v>
                </c:pt>
                <c:pt idx="6478">
                  <c:v>0.32213338668542446</c:v>
                </c:pt>
                <c:pt idx="6479">
                  <c:v>0.73635583947517036</c:v>
                </c:pt>
                <c:pt idx="6480">
                  <c:v>0.40360450662851616</c:v>
                </c:pt>
                <c:pt idx="6481">
                  <c:v>0.37391529356303538</c:v>
                </c:pt>
                <c:pt idx="6482">
                  <c:v>0.71682205460187942</c:v>
                </c:pt>
                <c:pt idx="6483">
                  <c:v>0.12602211118897313</c:v>
                </c:pt>
                <c:pt idx="6484">
                  <c:v>0.11571562914747879</c:v>
                </c:pt>
                <c:pt idx="6485">
                  <c:v>0.73069232128797124</c:v>
                </c:pt>
                <c:pt idx="6486">
                  <c:v>0.73007729094764551</c:v>
                </c:pt>
                <c:pt idx="6487">
                  <c:v>0.8948364478896802</c:v>
                </c:pt>
                <c:pt idx="6488">
                  <c:v>0.31832988727685474</c:v>
                </c:pt>
                <c:pt idx="6489">
                  <c:v>0.48745038255721113</c:v>
                </c:pt>
                <c:pt idx="6490">
                  <c:v>0.72580825613294575</c:v>
                </c:pt>
                <c:pt idx="6491">
                  <c:v>0.37401940329452038</c:v>
                </c:pt>
                <c:pt idx="6492">
                  <c:v>0.35881174540992272</c:v>
                </c:pt>
                <c:pt idx="6493">
                  <c:v>0.32573984700196612</c:v>
                </c:pt>
                <c:pt idx="6494">
                  <c:v>0.72378283602077298</c:v>
                </c:pt>
                <c:pt idx="6495">
                  <c:v>0.37401940329452038</c:v>
                </c:pt>
                <c:pt idx="6496">
                  <c:v>1.3061850656190925</c:v>
                </c:pt>
                <c:pt idx="6497">
                  <c:v>1.2749427215505069</c:v>
                </c:pt>
                <c:pt idx="6498">
                  <c:v>0.69880382671328645</c:v>
                </c:pt>
                <c:pt idx="6499">
                  <c:v>0.58369016588316558</c:v>
                </c:pt>
                <c:pt idx="6500">
                  <c:v>0.73635583947517036</c:v>
                </c:pt>
                <c:pt idx="6501">
                  <c:v>0.33214099584404189</c:v>
                </c:pt>
                <c:pt idx="6502">
                  <c:v>0.64753768677395351</c:v>
                </c:pt>
                <c:pt idx="6503">
                  <c:v>6.2259618536937504E-2</c:v>
                </c:pt>
                <c:pt idx="6504">
                  <c:v>0.95182963157814215</c:v>
                </c:pt>
                <c:pt idx="6505">
                  <c:v>0.37401940329452038</c:v>
                </c:pt>
                <c:pt idx="6506">
                  <c:v>0.20789127873883551</c:v>
                </c:pt>
                <c:pt idx="6507">
                  <c:v>0.16864880498289514</c:v>
                </c:pt>
                <c:pt idx="6508">
                  <c:v>6.5838501957852513E-2</c:v>
                </c:pt>
                <c:pt idx="6509">
                  <c:v>0.12356584737061833</c:v>
                </c:pt>
                <c:pt idx="6510">
                  <c:v>0.37401940329452016</c:v>
                </c:pt>
                <c:pt idx="6511">
                  <c:v>1.6093104267958942</c:v>
                </c:pt>
                <c:pt idx="6512">
                  <c:v>0.37401940329452038</c:v>
                </c:pt>
                <c:pt idx="6513">
                  <c:v>3.66380935250964E-2</c:v>
                </c:pt>
                <c:pt idx="6514">
                  <c:v>1.3512948621023149</c:v>
                </c:pt>
                <c:pt idx="6515">
                  <c:v>0.5530262287809723</c:v>
                </c:pt>
                <c:pt idx="6516">
                  <c:v>0.73635583947517036</c:v>
                </c:pt>
                <c:pt idx="6517">
                  <c:v>0.53269281424649817</c:v>
                </c:pt>
                <c:pt idx="6518">
                  <c:v>0.64753768677395351</c:v>
                </c:pt>
                <c:pt idx="6519">
                  <c:v>0.48069189357651132</c:v>
                </c:pt>
                <c:pt idx="6520">
                  <c:v>0.73635583947517036</c:v>
                </c:pt>
                <c:pt idx="6521">
                  <c:v>0.40196447803321</c:v>
                </c:pt>
                <c:pt idx="6522">
                  <c:v>0.95980794400772851</c:v>
                </c:pt>
                <c:pt idx="6523">
                  <c:v>1.5187743019124467</c:v>
                </c:pt>
                <c:pt idx="6524">
                  <c:v>1.1008300285956343</c:v>
                </c:pt>
                <c:pt idx="6525">
                  <c:v>0.98048501186989767</c:v>
                </c:pt>
                <c:pt idx="6526">
                  <c:v>0.2128695098847504</c:v>
                </c:pt>
                <c:pt idx="6527">
                  <c:v>0.26887617796161895</c:v>
                </c:pt>
                <c:pt idx="6528">
                  <c:v>3.0973199379374514</c:v>
                </c:pt>
                <c:pt idx="6529">
                  <c:v>0.82868534260694271</c:v>
                </c:pt>
                <c:pt idx="6530">
                  <c:v>0.37029372864509713</c:v>
                </c:pt>
                <c:pt idx="6531">
                  <c:v>0.63539209049423839</c:v>
                </c:pt>
                <c:pt idx="6532">
                  <c:v>0.44863118270755947</c:v>
                </c:pt>
                <c:pt idx="6533">
                  <c:v>0.62791802445993972</c:v>
                </c:pt>
                <c:pt idx="6534">
                  <c:v>0.37913468159212815</c:v>
                </c:pt>
                <c:pt idx="6535">
                  <c:v>0.38059926295647778</c:v>
                </c:pt>
                <c:pt idx="6536">
                  <c:v>0.99690391616974172</c:v>
                </c:pt>
                <c:pt idx="6537">
                  <c:v>0.52012107304479471</c:v>
                </c:pt>
                <c:pt idx="6538">
                  <c:v>3.6603511181985515E-2</c:v>
                </c:pt>
                <c:pt idx="6539">
                  <c:v>1.326628578168469E-4</c:v>
                </c:pt>
                <c:pt idx="6540">
                  <c:v>0.3724176626040584</c:v>
                </c:pt>
                <c:pt idx="6541">
                  <c:v>2.786997056918553E-4</c:v>
                </c:pt>
                <c:pt idx="6542">
                  <c:v>0.17858696646817729</c:v>
                </c:pt>
                <c:pt idx="6543">
                  <c:v>0.20037538576586392</c:v>
                </c:pt>
                <c:pt idx="6544">
                  <c:v>8.5575256186923201E-2</c:v>
                </c:pt>
                <c:pt idx="6545">
                  <c:v>0.37401940329452038</c:v>
                </c:pt>
                <c:pt idx="6546">
                  <c:v>0.41432880658985632</c:v>
                </c:pt>
                <c:pt idx="6547">
                  <c:v>0.57746326820553406</c:v>
                </c:pt>
                <c:pt idx="6548">
                  <c:v>0.57746326820553406</c:v>
                </c:pt>
                <c:pt idx="6549">
                  <c:v>0.57746326820553406</c:v>
                </c:pt>
                <c:pt idx="6550">
                  <c:v>0.41432880658985632</c:v>
                </c:pt>
                <c:pt idx="6551">
                  <c:v>0.57746326820553406</c:v>
                </c:pt>
                <c:pt idx="6552">
                  <c:v>0.57746326820553406</c:v>
                </c:pt>
                <c:pt idx="6553">
                  <c:v>0.57746326820553406</c:v>
                </c:pt>
                <c:pt idx="6554">
                  <c:v>0.57746326820553406</c:v>
                </c:pt>
                <c:pt idx="6555">
                  <c:v>0.57746326820553406</c:v>
                </c:pt>
                <c:pt idx="6556">
                  <c:v>0.34196242948934269</c:v>
                </c:pt>
                <c:pt idx="6557">
                  <c:v>0</c:v>
                </c:pt>
                <c:pt idx="6558">
                  <c:v>0.37401940329452038</c:v>
                </c:pt>
                <c:pt idx="6559">
                  <c:v>0.73069232128797124</c:v>
                </c:pt>
                <c:pt idx="6560">
                  <c:v>0.45667623973885424</c:v>
                </c:pt>
                <c:pt idx="6561">
                  <c:v>0.89560082167819755</c:v>
                </c:pt>
                <c:pt idx="6562">
                  <c:v>0.37401940329452016</c:v>
                </c:pt>
                <c:pt idx="6563">
                  <c:v>7.3724164447284454E-2</c:v>
                </c:pt>
                <c:pt idx="6564">
                  <c:v>0.95410945333626873</c:v>
                </c:pt>
                <c:pt idx="6565">
                  <c:v>0.87313903452971942</c:v>
                </c:pt>
                <c:pt idx="6566">
                  <c:v>2.0989413176893654</c:v>
                </c:pt>
                <c:pt idx="6567">
                  <c:v>0.410118393705799</c:v>
                </c:pt>
                <c:pt idx="6568">
                  <c:v>0.82002632258702324</c:v>
                </c:pt>
                <c:pt idx="6569">
                  <c:v>0.22890380960203316</c:v>
                </c:pt>
                <c:pt idx="6570">
                  <c:v>0.37401940329452038</c:v>
                </c:pt>
                <c:pt idx="6571">
                  <c:v>1.7995806333969142</c:v>
                </c:pt>
                <c:pt idx="6572">
                  <c:v>0.92740231906437764</c:v>
                </c:pt>
                <c:pt idx="6573">
                  <c:v>0.34242590111124122</c:v>
                </c:pt>
                <c:pt idx="6574">
                  <c:v>0.70758515133263611</c:v>
                </c:pt>
                <c:pt idx="6575">
                  <c:v>0.73635583947517036</c:v>
                </c:pt>
                <c:pt idx="6576">
                  <c:v>0.25667874598242857</c:v>
                </c:pt>
                <c:pt idx="6577">
                  <c:v>7.3825225841593109E-2</c:v>
                </c:pt>
                <c:pt idx="6578">
                  <c:v>0.13763798601466196</c:v>
                </c:pt>
                <c:pt idx="6579">
                  <c:v>0.39851109137858792</c:v>
                </c:pt>
                <c:pt idx="6580">
                  <c:v>0.30984710090783335</c:v>
                </c:pt>
                <c:pt idx="6581">
                  <c:v>0.6465402274821489</c:v>
                </c:pt>
                <c:pt idx="6582">
                  <c:v>0</c:v>
                </c:pt>
                <c:pt idx="6583">
                  <c:v>0.34963722613562109</c:v>
                </c:pt>
                <c:pt idx="6584">
                  <c:v>7.8484070396999672E-2</c:v>
                </c:pt>
                <c:pt idx="6585">
                  <c:v>0.27596242600436055</c:v>
                </c:pt>
                <c:pt idx="6586">
                  <c:v>0.8063460032035038</c:v>
                </c:pt>
                <c:pt idx="6587">
                  <c:v>0.73749295807083415</c:v>
                </c:pt>
                <c:pt idx="6588">
                  <c:v>0.11706105771558803</c:v>
                </c:pt>
                <c:pt idx="6589">
                  <c:v>0.6465402274821489</c:v>
                </c:pt>
                <c:pt idx="6590">
                  <c:v>0.37401940329452038</c:v>
                </c:pt>
                <c:pt idx="6591">
                  <c:v>0.6888274737777379</c:v>
                </c:pt>
                <c:pt idx="6592">
                  <c:v>0.5865984932963717</c:v>
                </c:pt>
                <c:pt idx="6593">
                  <c:v>0.37401940329452038</c:v>
                </c:pt>
                <c:pt idx="6594">
                  <c:v>0.30634018421414011</c:v>
                </c:pt>
                <c:pt idx="6595">
                  <c:v>0.36152153694488459</c:v>
                </c:pt>
                <c:pt idx="6596">
                  <c:v>0.13162690797496807</c:v>
                </c:pt>
                <c:pt idx="6597">
                  <c:v>0.21791257272448139</c:v>
                </c:pt>
                <c:pt idx="6598">
                  <c:v>0.38889490578452374</c:v>
                </c:pt>
                <c:pt idx="6599">
                  <c:v>0.49474150299861291</c:v>
                </c:pt>
                <c:pt idx="6600">
                  <c:v>0.27822943141502415</c:v>
                </c:pt>
                <c:pt idx="6601">
                  <c:v>1.1685656168391292</c:v>
                </c:pt>
                <c:pt idx="6602">
                  <c:v>1.0881853530834804</c:v>
                </c:pt>
                <c:pt idx="6603">
                  <c:v>1.0007643063842255</c:v>
                </c:pt>
                <c:pt idx="6604">
                  <c:v>4.8728149100961085E-2</c:v>
                </c:pt>
                <c:pt idx="6605">
                  <c:v>0.73365464680206194</c:v>
                </c:pt>
                <c:pt idx="6606">
                  <c:v>0.35559937083130766</c:v>
                </c:pt>
                <c:pt idx="6607">
                  <c:v>0.3016544476895236</c:v>
                </c:pt>
                <c:pt idx="6608">
                  <c:v>0.24476050088750678</c:v>
                </c:pt>
                <c:pt idx="6609">
                  <c:v>0.37401940329452038</c:v>
                </c:pt>
                <c:pt idx="6610">
                  <c:v>0.30653232285693033</c:v>
                </c:pt>
                <c:pt idx="6611">
                  <c:v>0.70565188004127133</c:v>
                </c:pt>
                <c:pt idx="6612">
                  <c:v>0.84829170028792256</c:v>
                </c:pt>
                <c:pt idx="6613">
                  <c:v>0.31972646980744224</c:v>
                </c:pt>
                <c:pt idx="6614">
                  <c:v>0.37401940329452038</c:v>
                </c:pt>
                <c:pt idx="6615">
                  <c:v>0.70022911719023728</c:v>
                </c:pt>
                <c:pt idx="6616">
                  <c:v>8.8202282389977668E-2</c:v>
                </c:pt>
                <c:pt idx="6617">
                  <c:v>0.94603571493885708</c:v>
                </c:pt>
                <c:pt idx="6618">
                  <c:v>0.37401940329452038</c:v>
                </c:pt>
                <c:pt idx="6619">
                  <c:v>1.0089415038601841</c:v>
                </c:pt>
                <c:pt idx="6620">
                  <c:v>0.40403743871803471</c:v>
                </c:pt>
                <c:pt idx="6621">
                  <c:v>0.35688262059447895</c:v>
                </c:pt>
                <c:pt idx="6622">
                  <c:v>0.71730366301634996</c:v>
                </c:pt>
                <c:pt idx="6623">
                  <c:v>7.9018118988614813E-2</c:v>
                </c:pt>
                <c:pt idx="6624">
                  <c:v>9.2541421585581915E-2</c:v>
                </c:pt>
                <c:pt idx="6625">
                  <c:v>2.2136753088715344</c:v>
                </c:pt>
                <c:pt idx="6626">
                  <c:v>0.27506738870066949</c:v>
                </c:pt>
                <c:pt idx="6627">
                  <c:v>0.77625359617556744</c:v>
                </c:pt>
                <c:pt idx="6628">
                  <c:v>0.37901222702489695</c:v>
                </c:pt>
                <c:pt idx="6629">
                  <c:v>2.0257088753662401E-4</c:v>
                </c:pt>
                <c:pt idx="6630">
                  <c:v>0.37401940329452038</c:v>
                </c:pt>
                <c:pt idx="6631">
                  <c:v>0.36961050363110637</c:v>
                </c:pt>
                <c:pt idx="6632">
                  <c:v>0.55687285541340892</c:v>
                </c:pt>
                <c:pt idx="6633">
                  <c:v>0.58357956618159856</c:v>
                </c:pt>
                <c:pt idx="6634">
                  <c:v>0.39628085982291661</c:v>
                </c:pt>
                <c:pt idx="6635">
                  <c:v>0.97866961078994386</c:v>
                </c:pt>
                <c:pt idx="6636">
                  <c:v>0.48051031616732892</c:v>
                </c:pt>
                <c:pt idx="6637">
                  <c:v>0.66509800280862341</c:v>
                </c:pt>
                <c:pt idx="6638">
                  <c:v>0.3609646625684883</c:v>
                </c:pt>
                <c:pt idx="6639">
                  <c:v>0.43352952084618257</c:v>
                </c:pt>
                <c:pt idx="6640">
                  <c:v>0.75293654377370978</c:v>
                </c:pt>
                <c:pt idx="6641">
                  <c:v>1.0193551542314767</c:v>
                </c:pt>
                <c:pt idx="6642">
                  <c:v>0.31795926833556437</c:v>
                </c:pt>
                <c:pt idx="6643">
                  <c:v>0.37401940329452038</c:v>
                </c:pt>
                <c:pt idx="6644">
                  <c:v>0.1098462691141716</c:v>
                </c:pt>
                <c:pt idx="6645">
                  <c:v>0.52582394805654531</c:v>
                </c:pt>
                <c:pt idx="6646">
                  <c:v>0.36241530648825787</c:v>
                </c:pt>
                <c:pt idx="6647">
                  <c:v>0.42658952586273047</c:v>
                </c:pt>
                <c:pt idx="6648">
                  <c:v>0.54064440556623106</c:v>
                </c:pt>
                <c:pt idx="6649">
                  <c:v>0.22738315776841175</c:v>
                </c:pt>
                <c:pt idx="6650">
                  <c:v>0.61224690960778161</c:v>
                </c:pt>
                <c:pt idx="6651">
                  <c:v>9.2051806024979241E-2</c:v>
                </c:pt>
                <c:pt idx="6652">
                  <c:v>0.50299973624008676</c:v>
                </c:pt>
                <c:pt idx="6653">
                  <c:v>0.20867564751678991</c:v>
                </c:pt>
                <c:pt idx="6654">
                  <c:v>4.9288868357158865E-2</c:v>
                </c:pt>
                <c:pt idx="6655">
                  <c:v>0.37401940329452038</c:v>
                </c:pt>
                <c:pt idx="6656">
                  <c:v>0.95264036621430304</c:v>
                </c:pt>
                <c:pt idx="6657">
                  <c:v>0.37648932206655472</c:v>
                </c:pt>
                <c:pt idx="6658">
                  <c:v>0.14469129160986891</c:v>
                </c:pt>
                <c:pt idx="6659">
                  <c:v>0.24011930315143609</c:v>
                </c:pt>
                <c:pt idx="6660">
                  <c:v>1.6568309527776921</c:v>
                </c:pt>
                <c:pt idx="6661">
                  <c:v>0.78296753935760366</c:v>
                </c:pt>
                <c:pt idx="6662">
                  <c:v>0.20220367234321956</c:v>
                </c:pt>
                <c:pt idx="6663">
                  <c:v>0.37401940329452038</c:v>
                </c:pt>
                <c:pt idx="6664">
                  <c:v>0.11145917801907636</c:v>
                </c:pt>
                <c:pt idx="6665">
                  <c:v>0</c:v>
                </c:pt>
                <c:pt idx="6666">
                  <c:v>0.33942461332352086</c:v>
                </c:pt>
                <c:pt idx="6667">
                  <c:v>0.66372365852035875</c:v>
                </c:pt>
                <c:pt idx="6668">
                  <c:v>0.26586031942956917</c:v>
                </c:pt>
                <c:pt idx="6669">
                  <c:v>0.14578103641969686</c:v>
                </c:pt>
                <c:pt idx="6670">
                  <c:v>8.9757994499094773E-3</c:v>
                </c:pt>
                <c:pt idx="6671">
                  <c:v>0.14308877873658232</c:v>
                </c:pt>
                <c:pt idx="6672">
                  <c:v>0.21152835588691074</c:v>
                </c:pt>
                <c:pt idx="6673">
                  <c:v>0.65101634869915637</c:v>
                </c:pt>
                <c:pt idx="6674">
                  <c:v>0.20928049017920511</c:v>
                </c:pt>
                <c:pt idx="6675">
                  <c:v>0.68527540551551325</c:v>
                </c:pt>
                <c:pt idx="6676">
                  <c:v>0.31521387149821734</c:v>
                </c:pt>
                <c:pt idx="6677">
                  <c:v>5.9746277018349378E-2</c:v>
                </c:pt>
                <c:pt idx="6678">
                  <c:v>0.36803516841981426</c:v>
                </c:pt>
                <c:pt idx="6679">
                  <c:v>0.37401940329452038</c:v>
                </c:pt>
                <c:pt idx="6680">
                  <c:v>0.61017190474074634</c:v>
                </c:pt>
                <c:pt idx="6681">
                  <c:v>3.7155448120579582E-2</c:v>
                </c:pt>
                <c:pt idx="6682">
                  <c:v>0.6668623088219201</c:v>
                </c:pt>
                <c:pt idx="6683">
                  <c:v>0.37401940329452038</c:v>
                </c:pt>
                <c:pt idx="6684">
                  <c:v>0.70931686669662597</c:v>
                </c:pt>
                <c:pt idx="6685">
                  <c:v>0.10952582102624582</c:v>
                </c:pt>
                <c:pt idx="6686">
                  <c:v>0.10865480274738161</c:v>
                </c:pt>
                <c:pt idx="6687">
                  <c:v>0.50913991823905713</c:v>
                </c:pt>
                <c:pt idx="6688">
                  <c:v>0.7265399651908836</c:v>
                </c:pt>
                <c:pt idx="6689">
                  <c:v>0.23936460317476183</c:v>
                </c:pt>
                <c:pt idx="6690">
                  <c:v>0.330824385298154</c:v>
                </c:pt>
                <c:pt idx="6691">
                  <c:v>1.5882127599345788</c:v>
                </c:pt>
                <c:pt idx="6692">
                  <c:v>0.71082874673228413</c:v>
                </c:pt>
                <c:pt idx="6693">
                  <c:v>9.2398864310821005E-2</c:v>
                </c:pt>
                <c:pt idx="6694">
                  <c:v>0.37401940329452038</c:v>
                </c:pt>
                <c:pt idx="6695">
                  <c:v>0.72469298999558363</c:v>
                </c:pt>
                <c:pt idx="6696">
                  <c:v>0.56780668501183096</c:v>
                </c:pt>
                <c:pt idx="6697">
                  <c:v>2.0648835420213016</c:v>
                </c:pt>
                <c:pt idx="6698">
                  <c:v>0.63276325619988694</c:v>
                </c:pt>
                <c:pt idx="6699">
                  <c:v>0.60324394908891177</c:v>
                </c:pt>
                <c:pt idx="6700">
                  <c:v>0.59674938926933563</c:v>
                </c:pt>
                <c:pt idx="6701">
                  <c:v>0.37401940329452038</c:v>
                </c:pt>
                <c:pt idx="6702">
                  <c:v>0.25737973353063198</c:v>
                </c:pt>
                <c:pt idx="6703">
                  <c:v>0.32605225453822523</c:v>
                </c:pt>
                <c:pt idx="6704">
                  <c:v>0.24342339417251416</c:v>
                </c:pt>
                <c:pt idx="6705">
                  <c:v>0.65661079033403968</c:v>
                </c:pt>
                <c:pt idx="6706">
                  <c:v>0.27440581816651372</c:v>
                </c:pt>
                <c:pt idx="6707">
                  <c:v>0.30076061984871416</c:v>
                </c:pt>
                <c:pt idx="6708">
                  <c:v>0.37401940329452038</c:v>
                </c:pt>
                <c:pt idx="6709">
                  <c:v>3.8991616762138359E-2</c:v>
                </c:pt>
                <c:pt idx="6710">
                  <c:v>0.36700197689625502</c:v>
                </c:pt>
                <c:pt idx="6711">
                  <c:v>0.44796650295852891</c:v>
                </c:pt>
                <c:pt idx="6712">
                  <c:v>1.0418871140640169</c:v>
                </c:pt>
                <c:pt idx="6713">
                  <c:v>0.23584584841102357</c:v>
                </c:pt>
                <c:pt idx="6714">
                  <c:v>0.15039381393491577</c:v>
                </c:pt>
                <c:pt idx="6715">
                  <c:v>8.1043031079360714E-2</c:v>
                </c:pt>
                <c:pt idx="6716">
                  <c:v>0.73603657485720952</c:v>
                </c:pt>
                <c:pt idx="6717">
                  <c:v>0.37401940329452038</c:v>
                </c:pt>
                <c:pt idx="6718">
                  <c:v>1.0290963451024537</c:v>
                </c:pt>
                <c:pt idx="6719">
                  <c:v>0.5228128913024167</c:v>
                </c:pt>
                <c:pt idx="6720">
                  <c:v>0.41982423935188229</c:v>
                </c:pt>
                <c:pt idx="6721">
                  <c:v>0.7170918114750412</c:v>
                </c:pt>
                <c:pt idx="6722">
                  <c:v>0.37824963354944341</c:v>
                </c:pt>
                <c:pt idx="6723">
                  <c:v>1.1951034174832731</c:v>
                </c:pt>
                <c:pt idx="6724">
                  <c:v>0.61711957443060739</c:v>
                </c:pt>
                <c:pt idx="6725">
                  <c:v>1.7627671343531277E-2</c:v>
                </c:pt>
                <c:pt idx="6726">
                  <c:v>1.0790608401239628</c:v>
                </c:pt>
                <c:pt idx="6727">
                  <c:v>0.31469371800817159</c:v>
                </c:pt>
                <c:pt idx="6728">
                  <c:v>0.12221579095679867</c:v>
                </c:pt>
                <c:pt idx="6729">
                  <c:v>1.7073053768556827</c:v>
                </c:pt>
                <c:pt idx="6730">
                  <c:v>1.0930332898645736</c:v>
                </c:pt>
                <c:pt idx="6731">
                  <c:v>0.91860724493691392</c:v>
                </c:pt>
                <c:pt idx="6732">
                  <c:v>0.25765014398595976</c:v>
                </c:pt>
                <c:pt idx="6733">
                  <c:v>0.41740614781962437</c:v>
                </c:pt>
                <c:pt idx="6734">
                  <c:v>0.37401940329452038</c:v>
                </c:pt>
                <c:pt idx="6735">
                  <c:v>0.73069232128797124</c:v>
                </c:pt>
                <c:pt idx="6736">
                  <c:v>0.37401940329452038</c:v>
                </c:pt>
                <c:pt idx="6737">
                  <c:v>0.57334090002993199</c:v>
                </c:pt>
                <c:pt idx="6738">
                  <c:v>0.68340742707103086</c:v>
                </c:pt>
                <c:pt idx="6739">
                  <c:v>0.90982259449903435</c:v>
                </c:pt>
                <c:pt idx="6740">
                  <c:v>0.5647266567614343</c:v>
                </c:pt>
                <c:pt idx="6741">
                  <c:v>0.70029647564572695</c:v>
                </c:pt>
                <c:pt idx="6742">
                  <c:v>0.37401940329452016</c:v>
                </c:pt>
                <c:pt idx="6743">
                  <c:v>1.0096370747201275</c:v>
                </c:pt>
                <c:pt idx="6744">
                  <c:v>0.27850616566967668</c:v>
                </c:pt>
                <c:pt idx="6745">
                  <c:v>0.77642165234737803</c:v>
                </c:pt>
                <c:pt idx="6746">
                  <c:v>0.16852686368800446</c:v>
                </c:pt>
                <c:pt idx="6747">
                  <c:v>1.4360273078876133</c:v>
                </c:pt>
                <c:pt idx="6748">
                  <c:v>0.44226314456572208</c:v>
                </c:pt>
                <c:pt idx="6749">
                  <c:v>0.33277121611980609</c:v>
                </c:pt>
                <c:pt idx="6750">
                  <c:v>0.48321537771643075</c:v>
                </c:pt>
                <c:pt idx="6751">
                  <c:v>0.14151460593216089</c:v>
                </c:pt>
                <c:pt idx="6752">
                  <c:v>0.19465792509631374</c:v>
                </c:pt>
                <c:pt idx="6753">
                  <c:v>0.68473827116618369</c:v>
                </c:pt>
                <c:pt idx="6754">
                  <c:v>0.11332558242330651</c:v>
                </c:pt>
                <c:pt idx="6755">
                  <c:v>0.19451219249213106</c:v>
                </c:pt>
                <c:pt idx="6756">
                  <c:v>7.8266139439512161E-2</c:v>
                </c:pt>
                <c:pt idx="6757">
                  <c:v>0.1090586979797467</c:v>
                </c:pt>
                <c:pt idx="6758">
                  <c:v>0.14349963701380838</c:v>
                </c:pt>
                <c:pt idx="6759">
                  <c:v>0.15032271851398429</c:v>
                </c:pt>
                <c:pt idx="6760">
                  <c:v>7.5992855188596956E-2</c:v>
                </c:pt>
                <c:pt idx="6761">
                  <c:v>1.0923293370109756E-2</c:v>
                </c:pt>
                <c:pt idx="6762">
                  <c:v>0.21901476254092789</c:v>
                </c:pt>
                <c:pt idx="6763">
                  <c:v>0.47429508849202806</c:v>
                </c:pt>
                <c:pt idx="6764">
                  <c:v>0.71147323136875151</c:v>
                </c:pt>
                <c:pt idx="6765">
                  <c:v>1.746666376439886</c:v>
                </c:pt>
                <c:pt idx="6766">
                  <c:v>7.643788180474477E-2</c:v>
                </c:pt>
                <c:pt idx="6767">
                  <c:v>3.0702593731401717E-2</c:v>
                </c:pt>
                <c:pt idx="6768">
                  <c:v>0.11684161216132737</c:v>
                </c:pt>
                <c:pt idx="6769">
                  <c:v>7.2010967319914646E-2</c:v>
                </c:pt>
                <c:pt idx="6770">
                  <c:v>0.24896215710525127</c:v>
                </c:pt>
                <c:pt idx="6771">
                  <c:v>3.238709603795073E-2</c:v>
                </c:pt>
                <c:pt idx="6772">
                  <c:v>0.13871214564808057</c:v>
                </c:pt>
                <c:pt idx="6773">
                  <c:v>1.0209635233114642</c:v>
                </c:pt>
                <c:pt idx="6774">
                  <c:v>0.11929448952136215</c:v>
                </c:pt>
                <c:pt idx="6775">
                  <c:v>0.16602297541777475</c:v>
                </c:pt>
                <c:pt idx="6776">
                  <c:v>0.10718869503938877</c:v>
                </c:pt>
                <c:pt idx="6777">
                  <c:v>1.3543731270192945</c:v>
                </c:pt>
                <c:pt idx="6778">
                  <c:v>0.26475967629110736</c:v>
                </c:pt>
                <c:pt idx="6779">
                  <c:v>0.64615483872905333</c:v>
                </c:pt>
                <c:pt idx="6780">
                  <c:v>2.8409935669522515E-2</c:v>
                </c:pt>
                <c:pt idx="6781">
                  <c:v>1.632526026114365E-2</c:v>
                </c:pt>
                <c:pt idx="6782">
                  <c:v>0.19212898209860724</c:v>
                </c:pt>
                <c:pt idx="6783">
                  <c:v>5.4878021122057766E-2</c:v>
                </c:pt>
                <c:pt idx="6784">
                  <c:v>0.71737160738597494</c:v>
                </c:pt>
                <c:pt idx="6785">
                  <c:v>0.71504791869368922</c:v>
                </c:pt>
                <c:pt idx="6786">
                  <c:v>7.347428926268859E-3</c:v>
                </c:pt>
                <c:pt idx="6787">
                  <c:v>0.61755205375599598</c:v>
                </c:pt>
                <c:pt idx="6788">
                  <c:v>0.30490095045402793</c:v>
                </c:pt>
                <c:pt idx="6789">
                  <c:v>0.72339091892962104</c:v>
                </c:pt>
                <c:pt idx="6790">
                  <c:v>0.39348124286707559</c:v>
                </c:pt>
                <c:pt idx="6791">
                  <c:v>0.31533984596572562</c:v>
                </c:pt>
                <c:pt idx="6792">
                  <c:v>0.61739009709623527</c:v>
                </c:pt>
                <c:pt idx="6793">
                  <c:v>0.29524564482114546</c:v>
                </c:pt>
                <c:pt idx="6794">
                  <c:v>0.71959334215928861</c:v>
                </c:pt>
                <c:pt idx="6795">
                  <c:v>0.33853656579001329</c:v>
                </c:pt>
                <c:pt idx="6796">
                  <c:v>1.4074114592579701</c:v>
                </c:pt>
                <c:pt idx="6797">
                  <c:v>3.7020228193971209E-2</c:v>
                </c:pt>
                <c:pt idx="6798">
                  <c:v>0.84297566108720956</c:v>
                </c:pt>
                <c:pt idx="6799">
                  <c:v>0.88712994845493931</c:v>
                </c:pt>
                <c:pt idx="6800">
                  <c:v>0.56457117507786603</c:v>
                </c:pt>
                <c:pt idx="6801">
                  <c:v>1.241700343993196</c:v>
                </c:pt>
                <c:pt idx="6802">
                  <c:v>0.67292671177575913</c:v>
                </c:pt>
                <c:pt idx="6803">
                  <c:v>0.7272546416240242</c:v>
                </c:pt>
                <c:pt idx="6804">
                  <c:v>0.24730220100320996</c:v>
                </c:pt>
                <c:pt idx="6805">
                  <c:v>0.56852445442993849</c:v>
                </c:pt>
                <c:pt idx="6806">
                  <c:v>0.73209638551635925</c:v>
                </c:pt>
                <c:pt idx="6807">
                  <c:v>3.5756879159276202E-2</c:v>
                </c:pt>
                <c:pt idx="6808">
                  <c:v>0.49152984105288544</c:v>
                </c:pt>
                <c:pt idx="6809">
                  <c:v>0.19140751214351193</c:v>
                </c:pt>
                <c:pt idx="6810">
                  <c:v>0.71002663630443519</c:v>
                </c:pt>
                <c:pt idx="6811">
                  <c:v>0.437284801617912</c:v>
                </c:pt>
                <c:pt idx="6812">
                  <c:v>0.37401940329452038</c:v>
                </c:pt>
                <c:pt idx="6813">
                  <c:v>4.5752176574089053E-2</c:v>
                </c:pt>
                <c:pt idx="6814">
                  <c:v>4.6693378301296454E-2</c:v>
                </c:pt>
                <c:pt idx="6815">
                  <c:v>0.61465332783591087</c:v>
                </c:pt>
                <c:pt idx="6816">
                  <c:v>0.35663893734397178</c:v>
                </c:pt>
                <c:pt idx="6817">
                  <c:v>0.45620785610494241</c:v>
                </c:pt>
                <c:pt idx="6818">
                  <c:v>0.50845476173402793</c:v>
                </c:pt>
                <c:pt idx="6819">
                  <c:v>0.37401940329452038</c:v>
                </c:pt>
                <c:pt idx="6820">
                  <c:v>9.5936626008618908E-2</c:v>
                </c:pt>
                <c:pt idx="6821">
                  <c:v>0.67018540254366776</c:v>
                </c:pt>
                <c:pt idx="6822">
                  <c:v>0.77703245066994198</c:v>
                </c:pt>
                <c:pt idx="6823">
                  <c:v>0.72847745151918275</c:v>
                </c:pt>
                <c:pt idx="6824">
                  <c:v>0.37401940329452038</c:v>
                </c:pt>
                <c:pt idx="6825">
                  <c:v>0.70022911719023728</c:v>
                </c:pt>
                <c:pt idx="6826">
                  <c:v>0.55569747729400321</c:v>
                </c:pt>
                <c:pt idx="6827">
                  <c:v>2.2182018318175256</c:v>
                </c:pt>
                <c:pt idx="6828">
                  <c:v>0.43677272481091406</c:v>
                </c:pt>
                <c:pt idx="6829">
                  <c:v>0.64908346475553702</c:v>
                </c:pt>
                <c:pt idx="6830">
                  <c:v>0.37401940329452038</c:v>
                </c:pt>
                <c:pt idx="6831">
                  <c:v>0.39796977343528472</c:v>
                </c:pt>
                <c:pt idx="6832">
                  <c:v>0.37401940329452038</c:v>
                </c:pt>
                <c:pt idx="6833">
                  <c:v>0.15604382997154645</c:v>
                </c:pt>
                <c:pt idx="6834">
                  <c:v>0.73635583947517036</c:v>
                </c:pt>
                <c:pt idx="6835">
                  <c:v>0.55382894992950449</c:v>
                </c:pt>
                <c:pt idx="6836">
                  <c:v>0.73635583947517036</c:v>
                </c:pt>
                <c:pt idx="6837">
                  <c:v>0.50097822071113041</c:v>
                </c:pt>
                <c:pt idx="6838">
                  <c:v>1.1444763721797604</c:v>
                </c:pt>
                <c:pt idx="6839">
                  <c:v>0.32301154704876972</c:v>
                </c:pt>
                <c:pt idx="6840">
                  <c:v>1.3210629561728109</c:v>
                </c:pt>
                <c:pt idx="6841">
                  <c:v>5.8069483542344653E-2</c:v>
                </c:pt>
                <c:pt idx="6842">
                  <c:v>0.73481445787982014</c:v>
                </c:pt>
                <c:pt idx="6843">
                  <c:v>0.70388148686568286</c:v>
                </c:pt>
                <c:pt idx="6844">
                  <c:v>0.37401940329452038</c:v>
                </c:pt>
                <c:pt idx="6845">
                  <c:v>1.0725791835791354</c:v>
                </c:pt>
                <c:pt idx="6846">
                  <c:v>0.27562940318045775</c:v>
                </c:pt>
                <c:pt idx="6847">
                  <c:v>0.73303269928768056</c:v>
                </c:pt>
                <c:pt idx="6848">
                  <c:v>0.26833491844751273</c:v>
                </c:pt>
                <c:pt idx="6849">
                  <c:v>0.16265812298222976</c:v>
                </c:pt>
                <c:pt idx="6850">
                  <c:v>0.77472610163678624</c:v>
                </c:pt>
                <c:pt idx="6851">
                  <c:v>0.19394984717536146</c:v>
                </c:pt>
                <c:pt idx="6852">
                  <c:v>0.69065338517371344</c:v>
                </c:pt>
                <c:pt idx="6853">
                  <c:v>0.39214575180156791</c:v>
                </c:pt>
                <c:pt idx="6854">
                  <c:v>0.44392718181045931</c:v>
                </c:pt>
                <c:pt idx="6855">
                  <c:v>1.0295589684962008</c:v>
                </c:pt>
                <c:pt idx="6856">
                  <c:v>0.14549090858688379</c:v>
                </c:pt>
                <c:pt idx="6857">
                  <c:v>0.38046247118242549</c:v>
                </c:pt>
                <c:pt idx="6858">
                  <c:v>0.10269647791574649</c:v>
                </c:pt>
                <c:pt idx="6859">
                  <c:v>1.0518016332660214</c:v>
                </c:pt>
                <c:pt idx="6860">
                  <c:v>0.4965310120650025</c:v>
                </c:pt>
                <c:pt idx="6861">
                  <c:v>0.37401940329452038</c:v>
                </c:pt>
                <c:pt idx="6862">
                  <c:v>0.51591768825416318</c:v>
                </c:pt>
                <c:pt idx="6863">
                  <c:v>0.55253120904856001</c:v>
                </c:pt>
                <c:pt idx="6864">
                  <c:v>0.23435529028997623</c:v>
                </c:pt>
                <c:pt idx="6865">
                  <c:v>0.13218970242574316</c:v>
                </c:pt>
                <c:pt idx="6866">
                  <c:v>0.14576153363017214</c:v>
                </c:pt>
                <c:pt idx="6867">
                  <c:v>0.96279941215783871</c:v>
                </c:pt>
                <c:pt idx="6868">
                  <c:v>1.1864503055900457</c:v>
                </c:pt>
                <c:pt idx="6869">
                  <c:v>0.72847745151918275</c:v>
                </c:pt>
                <c:pt idx="6870">
                  <c:v>0.37401940329452016</c:v>
                </c:pt>
                <c:pt idx="6871">
                  <c:v>0.71733863581075685</c:v>
                </c:pt>
                <c:pt idx="6872">
                  <c:v>0.87226007898880664</c:v>
                </c:pt>
                <c:pt idx="6873">
                  <c:v>0.72675847979359731</c:v>
                </c:pt>
                <c:pt idx="6874">
                  <c:v>0.73635583947517036</c:v>
                </c:pt>
                <c:pt idx="6875">
                  <c:v>0.73635583947517036</c:v>
                </c:pt>
                <c:pt idx="6876">
                  <c:v>0.73635583947517036</c:v>
                </c:pt>
                <c:pt idx="6877">
                  <c:v>0.73635583947517036</c:v>
                </c:pt>
                <c:pt idx="6878">
                  <c:v>0.73635583947517036</c:v>
                </c:pt>
                <c:pt idx="6879">
                  <c:v>0.73635583947517036</c:v>
                </c:pt>
                <c:pt idx="6880">
                  <c:v>0.73635583947517036</c:v>
                </c:pt>
                <c:pt idx="6881">
                  <c:v>0.37401940329452038</c:v>
                </c:pt>
                <c:pt idx="6882">
                  <c:v>0.37401940329452038</c:v>
                </c:pt>
                <c:pt idx="6883">
                  <c:v>0.72906917716740627</c:v>
                </c:pt>
                <c:pt idx="6884">
                  <c:v>0.22557137389925552</c:v>
                </c:pt>
                <c:pt idx="6885">
                  <c:v>0.56274720275827728</c:v>
                </c:pt>
                <c:pt idx="6886">
                  <c:v>1.1893421437425062</c:v>
                </c:pt>
                <c:pt idx="6887">
                  <c:v>0.73037450097904077</c:v>
                </c:pt>
                <c:pt idx="6888">
                  <c:v>0.64603683835247649</c:v>
                </c:pt>
                <c:pt idx="6889">
                  <c:v>0.37401940329452038</c:v>
                </c:pt>
                <c:pt idx="6890">
                  <c:v>0.70022911719023728</c:v>
                </c:pt>
                <c:pt idx="6891">
                  <c:v>0</c:v>
                </c:pt>
                <c:pt idx="6892">
                  <c:v>0.83237837801228998</c:v>
                </c:pt>
                <c:pt idx="6893">
                  <c:v>0.73572105480555505</c:v>
                </c:pt>
                <c:pt idx="6894">
                  <c:v>0.41376125601860114</c:v>
                </c:pt>
                <c:pt idx="6895">
                  <c:v>0.28534994112990175</c:v>
                </c:pt>
                <c:pt idx="6896">
                  <c:v>0.73609622440962386</c:v>
                </c:pt>
                <c:pt idx="6897">
                  <c:v>0.43227473320723603</c:v>
                </c:pt>
                <c:pt idx="6898">
                  <c:v>0.46106932075122314</c:v>
                </c:pt>
                <c:pt idx="6899">
                  <c:v>1.207447731341309</c:v>
                </c:pt>
                <c:pt idx="6900">
                  <c:v>1.6511483614944518</c:v>
                </c:pt>
                <c:pt idx="6901">
                  <c:v>0.10740029568990589</c:v>
                </c:pt>
                <c:pt idx="6902">
                  <c:v>8.1997959253942831E-3</c:v>
                </c:pt>
                <c:pt idx="6903">
                  <c:v>2.430684862764599E-2</c:v>
                </c:pt>
                <c:pt idx="6904">
                  <c:v>0.18615798570108638</c:v>
                </c:pt>
                <c:pt idx="6905">
                  <c:v>0.3463729266407452</c:v>
                </c:pt>
                <c:pt idx="6906">
                  <c:v>0.84978886608596982</c:v>
                </c:pt>
                <c:pt idx="6907">
                  <c:v>0.31159215510936339</c:v>
                </c:pt>
                <c:pt idx="6908">
                  <c:v>0.15969035670773019</c:v>
                </c:pt>
                <c:pt idx="6909">
                  <c:v>0.79717481071030272</c:v>
                </c:pt>
                <c:pt idx="6910">
                  <c:v>1.2982741045338653</c:v>
                </c:pt>
                <c:pt idx="6911">
                  <c:v>0.37401940329452038</c:v>
                </c:pt>
                <c:pt idx="6912">
                  <c:v>0.37401940329452038</c:v>
                </c:pt>
                <c:pt idx="6913">
                  <c:v>0.5228128913024167</c:v>
                </c:pt>
                <c:pt idx="6914">
                  <c:v>0.34613519047700314</c:v>
                </c:pt>
                <c:pt idx="6915">
                  <c:v>0.50067225100309243</c:v>
                </c:pt>
                <c:pt idx="6916">
                  <c:v>0.22445616173660424</c:v>
                </c:pt>
                <c:pt idx="6917">
                  <c:v>0.52458725419959906</c:v>
                </c:pt>
                <c:pt idx="6918">
                  <c:v>0.51478518565084097</c:v>
                </c:pt>
                <c:pt idx="6919">
                  <c:v>0.37401940329452038</c:v>
                </c:pt>
                <c:pt idx="6920">
                  <c:v>0.21703514434942628</c:v>
                </c:pt>
                <c:pt idx="6921">
                  <c:v>0.5021588517107447</c:v>
                </c:pt>
                <c:pt idx="6922">
                  <c:v>0.34083073841774897</c:v>
                </c:pt>
                <c:pt idx="6923">
                  <c:v>0.44824367205411458</c:v>
                </c:pt>
                <c:pt idx="6924">
                  <c:v>1.9483045496808309E-3</c:v>
                </c:pt>
                <c:pt idx="6925">
                  <c:v>0.68344135465229461</c:v>
                </c:pt>
                <c:pt idx="6926">
                  <c:v>0.31512514090449761</c:v>
                </c:pt>
                <c:pt idx="6927">
                  <c:v>6.2155176507057035E-2</c:v>
                </c:pt>
                <c:pt idx="6928">
                  <c:v>0.28271897581083794</c:v>
                </c:pt>
                <c:pt idx="6929">
                  <c:v>0.71444744309423625</c:v>
                </c:pt>
                <c:pt idx="6930">
                  <c:v>0.73369033703274267</c:v>
                </c:pt>
                <c:pt idx="6931">
                  <c:v>0.72468212230274898</c:v>
                </c:pt>
                <c:pt idx="6932">
                  <c:v>5.37890934781564E-2</c:v>
                </c:pt>
                <c:pt idx="6933">
                  <c:v>0.37401940329452038</c:v>
                </c:pt>
                <c:pt idx="6934">
                  <c:v>0.73635583947517036</c:v>
                </c:pt>
                <c:pt idx="6935">
                  <c:v>0.37401940329452038</c:v>
                </c:pt>
                <c:pt idx="6936">
                  <c:v>0.37401940329452038</c:v>
                </c:pt>
                <c:pt idx="6937">
                  <c:v>1.1131724929034768</c:v>
                </c:pt>
                <c:pt idx="6938">
                  <c:v>2.4534536176566434E-2</c:v>
                </c:pt>
                <c:pt idx="6939">
                  <c:v>7.9331806078590403E-2</c:v>
                </c:pt>
                <c:pt idx="6940">
                  <c:v>0.72167541202804175</c:v>
                </c:pt>
                <c:pt idx="6941">
                  <c:v>0.23942077836863321</c:v>
                </c:pt>
                <c:pt idx="6942">
                  <c:v>0.73635583947517036</c:v>
                </c:pt>
                <c:pt idx="6943">
                  <c:v>0.70022911719023728</c:v>
                </c:pt>
                <c:pt idx="6944">
                  <c:v>1.3504728609931043</c:v>
                </c:pt>
                <c:pt idx="6945">
                  <c:v>0.37401940329452049</c:v>
                </c:pt>
                <c:pt idx="6946">
                  <c:v>0.31000428427817261</c:v>
                </c:pt>
                <c:pt idx="6947">
                  <c:v>0.50158212208671615</c:v>
                </c:pt>
                <c:pt idx="6948">
                  <c:v>0.49476644055376295</c:v>
                </c:pt>
                <c:pt idx="6949">
                  <c:v>1.6831698152636663</c:v>
                </c:pt>
                <c:pt idx="6950">
                  <c:v>0.72746138705552277</c:v>
                </c:pt>
                <c:pt idx="6951">
                  <c:v>0.71124902841968907</c:v>
                </c:pt>
                <c:pt idx="6952">
                  <c:v>0.37401940329452016</c:v>
                </c:pt>
                <c:pt idx="6953">
                  <c:v>0.37401940329452038</c:v>
                </c:pt>
                <c:pt idx="6954">
                  <c:v>1.3082277600693952</c:v>
                </c:pt>
                <c:pt idx="6955">
                  <c:v>0.42152311511547075</c:v>
                </c:pt>
                <c:pt idx="6956">
                  <c:v>0.51632886921046972</c:v>
                </c:pt>
                <c:pt idx="6957">
                  <c:v>1.1360412078529845</c:v>
                </c:pt>
                <c:pt idx="6958">
                  <c:v>0.68094634101516371</c:v>
                </c:pt>
                <c:pt idx="6959">
                  <c:v>0</c:v>
                </c:pt>
                <c:pt idx="6960">
                  <c:v>0.37401940329452038</c:v>
                </c:pt>
                <c:pt idx="6961">
                  <c:v>0.37401940329452016</c:v>
                </c:pt>
                <c:pt idx="6962">
                  <c:v>0.37401940329452038</c:v>
                </c:pt>
                <c:pt idx="6963">
                  <c:v>0.37401940329452038</c:v>
                </c:pt>
                <c:pt idx="6964">
                  <c:v>5.3922174279537743E-2</c:v>
                </c:pt>
                <c:pt idx="6965">
                  <c:v>0.81555930616507677</c:v>
                </c:pt>
                <c:pt idx="6966">
                  <c:v>0.1610920040278879</c:v>
                </c:pt>
                <c:pt idx="6967">
                  <c:v>9.1003911128164722E-2</c:v>
                </c:pt>
                <c:pt idx="6968">
                  <c:v>0.5256413945226216</c:v>
                </c:pt>
                <c:pt idx="6969">
                  <c:v>0.69129000594418111</c:v>
                </c:pt>
                <c:pt idx="6970">
                  <c:v>0.23109979650556153</c:v>
                </c:pt>
                <c:pt idx="6971">
                  <c:v>0.62316276959356531</c:v>
                </c:pt>
                <c:pt idx="6972">
                  <c:v>9.5307822466300804E-2</c:v>
                </c:pt>
                <c:pt idx="6973">
                  <c:v>0.73417206005365421</c:v>
                </c:pt>
                <c:pt idx="6974">
                  <c:v>0.49970861237736414</c:v>
                </c:pt>
                <c:pt idx="6975">
                  <c:v>0.6465402274821489</c:v>
                </c:pt>
                <c:pt idx="6976">
                  <c:v>0.37401940329452038</c:v>
                </c:pt>
                <c:pt idx="6977">
                  <c:v>0.73169294103655214</c:v>
                </c:pt>
                <c:pt idx="6978">
                  <c:v>0.51456610556609361</c:v>
                </c:pt>
                <c:pt idx="6979">
                  <c:v>0.73417344075431923</c:v>
                </c:pt>
                <c:pt idx="6980">
                  <c:v>0.20914907255656476</c:v>
                </c:pt>
                <c:pt idx="6981">
                  <c:v>0.69513131105805892</c:v>
                </c:pt>
                <c:pt idx="6982">
                  <c:v>0.16419175593821719</c:v>
                </c:pt>
                <c:pt idx="6983">
                  <c:v>0.68375553575648618</c:v>
                </c:pt>
                <c:pt idx="6984">
                  <c:v>0.53279566261255873</c:v>
                </c:pt>
                <c:pt idx="6985">
                  <c:v>0.17323631677097995</c:v>
                </c:pt>
                <c:pt idx="6986">
                  <c:v>0.59327350668347223</c:v>
                </c:pt>
                <c:pt idx="6987">
                  <c:v>0.89173715598058412</c:v>
                </c:pt>
                <c:pt idx="6988">
                  <c:v>0.13848576251785924</c:v>
                </c:pt>
                <c:pt idx="6989">
                  <c:v>1.5555729208829332</c:v>
                </c:pt>
                <c:pt idx="6990">
                  <c:v>0.37401940329452038</c:v>
                </c:pt>
                <c:pt idx="6991">
                  <c:v>0.30432182913269606</c:v>
                </c:pt>
                <c:pt idx="6992">
                  <c:v>0.67049956463553861</c:v>
                </c:pt>
                <c:pt idx="6993">
                  <c:v>0.47166034036080084</c:v>
                </c:pt>
                <c:pt idx="6994">
                  <c:v>0.73069232128797124</c:v>
                </c:pt>
                <c:pt idx="6995">
                  <c:v>0.68534375779185019</c:v>
                </c:pt>
                <c:pt idx="6996">
                  <c:v>0.50060444335038123</c:v>
                </c:pt>
                <c:pt idx="6997">
                  <c:v>0.37401940329452038</c:v>
                </c:pt>
                <c:pt idx="6998">
                  <c:v>0.33992584107482227</c:v>
                </c:pt>
                <c:pt idx="6999">
                  <c:v>0.50689960690711289</c:v>
                </c:pt>
                <c:pt idx="7000">
                  <c:v>0.69592048008174401</c:v>
                </c:pt>
                <c:pt idx="7001">
                  <c:v>0.70029647564572695</c:v>
                </c:pt>
                <c:pt idx="7002">
                  <c:v>0.27391876325038789</c:v>
                </c:pt>
                <c:pt idx="7003">
                  <c:v>0.5226235855436886</c:v>
                </c:pt>
                <c:pt idx="7004">
                  <c:v>9.8019291865244038E-2</c:v>
                </c:pt>
                <c:pt idx="7005">
                  <c:v>1.127873727181695</c:v>
                </c:pt>
                <c:pt idx="7006">
                  <c:v>0.32392685094432344</c:v>
                </c:pt>
                <c:pt idx="7007">
                  <c:v>5.0625707068218416E-2</c:v>
                </c:pt>
                <c:pt idx="7008">
                  <c:v>0.11349481453343499</c:v>
                </c:pt>
                <c:pt idx="7009">
                  <c:v>1.4117525589064031</c:v>
                </c:pt>
                <c:pt idx="7010">
                  <c:v>0.46278470149424594</c:v>
                </c:pt>
                <c:pt idx="7011">
                  <c:v>0.37401940329452038</c:v>
                </c:pt>
                <c:pt idx="7012">
                  <c:v>0.37401940329452038</c:v>
                </c:pt>
                <c:pt idx="7013">
                  <c:v>0.72601581504217161</c:v>
                </c:pt>
                <c:pt idx="7014">
                  <c:v>0.37401940329452038</c:v>
                </c:pt>
                <c:pt idx="7015">
                  <c:v>0.37401940329452038</c:v>
                </c:pt>
                <c:pt idx="7016">
                  <c:v>0.196487917496971</c:v>
                </c:pt>
                <c:pt idx="7017">
                  <c:v>0.73369033703274267</c:v>
                </c:pt>
                <c:pt idx="7018">
                  <c:v>0.45331496541191579</c:v>
                </c:pt>
                <c:pt idx="7019">
                  <c:v>0.37401940329452016</c:v>
                </c:pt>
                <c:pt idx="7020">
                  <c:v>0.65837225588935855</c:v>
                </c:pt>
                <c:pt idx="7021">
                  <c:v>0.53092017544129633</c:v>
                </c:pt>
                <c:pt idx="7022">
                  <c:v>0.47106639422911645</c:v>
                </c:pt>
                <c:pt idx="7023">
                  <c:v>0.90104856774609909</c:v>
                </c:pt>
                <c:pt idx="7024">
                  <c:v>1.0274338405949419</c:v>
                </c:pt>
                <c:pt idx="7025">
                  <c:v>0.27221548642652893</c:v>
                </c:pt>
                <c:pt idx="7026">
                  <c:v>1.0484458626737529</c:v>
                </c:pt>
                <c:pt idx="7027">
                  <c:v>0.12350236010608893</c:v>
                </c:pt>
                <c:pt idx="7028">
                  <c:v>0.3375209760096336</c:v>
                </c:pt>
                <c:pt idx="7029">
                  <c:v>4.1822863612271735E-2</c:v>
                </c:pt>
                <c:pt idx="7030">
                  <c:v>0.80162449826256443</c:v>
                </c:pt>
                <c:pt idx="7031">
                  <c:v>0.73327735776948655</c:v>
                </c:pt>
                <c:pt idx="7032">
                  <c:v>0.73349600580669572</c:v>
                </c:pt>
                <c:pt idx="7033">
                  <c:v>0.15042471914915023</c:v>
                </c:pt>
                <c:pt idx="7034">
                  <c:v>0.23970949636698807</c:v>
                </c:pt>
                <c:pt idx="7035">
                  <c:v>0.53023827977626825</c:v>
                </c:pt>
                <c:pt idx="7036">
                  <c:v>0.36622581490548223</c:v>
                </c:pt>
                <c:pt idx="7037">
                  <c:v>0.22740912879240724</c:v>
                </c:pt>
                <c:pt idx="7038">
                  <c:v>0.54740968934978829</c:v>
                </c:pt>
                <c:pt idx="7039">
                  <c:v>0.65332502025571049</c:v>
                </c:pt>
                <c:pt idx="7040">
                  <c:v>0.71730366301634996</c:v>
                </c:pt>
                <c:pt idx="7041">
                  <c:v>3.0234180792963302E-2</c:v>
                </c:pt>
                <c:pt idx="7042">
                  <c:v>0.73635583947517036</c:v>
                </c:pt>
                <c:pt idx="7043">
                  <c:v>0.55963663980682299</c:v>
                </c:pt>
                <c:pt idx="7044">
                  <c:v>0.44645816917984765</c:v>
                </c:pt>
                <c:pt idx="7045">
                  <c:v>0.61890143206048409</c:v>
                </c:pt>
                <c:pt idx="7046">
                  <c:v>0.10540345474150796</c:v>
                </c:pt>
                <c:pt idx="7047">
                  <c:v>3.685558570479186E-2</c:v>
                </c:pt>
                <c:pt idx="7048">
                  <c:v>0.60465446067932094</c:v>
                </c:pt>
                <c:pt idx="7049">
                  <c:v>7.1045331982804452E-2</c:v>
                </c:pt>
                <c:pt idx="7050">
                  <c:v>0.84472523816794021</c:v>
                </c:pt>
                <c:pt idx="7051">
                  <c:v>0.43997569425473293</c:v>
                </c:pt>
                <c:pt idx="7052">
                  <c:v>2.6001591374429586E-2</c:v>
                </c:pt>
                <c:pt idx="7053">
                  <c:v>2.6001591374429586E-2</c:v>
                </c:pt>
                <c:pt idx="7054">
                  <c:v>0.30787017647769882</c:v>
                </c:pt>
                <c:pt idx="7055">
                  <c:v>0.46707763885415016</c:v>
                </c:pt>
                <c:pt idx="7056">
                  <c:v>1.1046114932709166</c:v>
                </c:pt>
                <c:pt idx="7057">
                  <c:v>0.19286325152966877</c:v>
                </c:pt>
                <c:pt idx="7058">
                  <c:v>4.3947093204578E-2</c:v>
                </c:pt>
                <c:pt idx="7059">
                  <c:v>0.66364307015707058</c:v>
                </c:pt>
                <c:pt idx="7060">
                  <c:v>0.73785422985782534</c:v>
                </c:pt>
                <c:pt idx="7061">
                  <c:v>0.73578142200394925</c:v>
                </c:pt>
                <c:pt idx="7062">
                  <c:v>0.89598259795217083</c:v>
                </c:pt>
                <c:pt idx="7063">
                  <c:v>0.77708567439427945</c:v>
                </c:pt>
                <c:pt idx="7064">
                  <c:v>0.72166648758559326</c:v>
                </c:pt>
                <c:pt idx="7065">
                  <c:v>0.50490398890090138</c:v>
                </c:pt>
                <c:pt idx="7066">
                  <c:v>0.16195050002781566</c:v>
                </c:pt>
                <c:pt idx="7067">
                  <c:v>1.4329415463373272</c:v>
                </c:pt>
                <c:pt idx="7068">
                  <c:v>0.19521403817372304</c:v>
                </c:pt>
                <c:pt idx="7069">
                  <c:v>0.84748231340493596</c:v>
                </c:pt>
                <c:pt idx="7070">
                  <c:v>0.76181026851945655</c:v>
                </c:pt>
                <c:pt idx="7071">
                  <c:v>0.51239899971041902</c:v>
                </c:pt>
                <c:pt idx="7072">
                  <c:v>0.19822494448967443</c:v>
                </c:pt>
                <c:pt idx="7073">
                  <c:v>0.74392190632512534</c:v>
                </c:pt>
                <c:pt idx="7074">
                  <c:v>4.5381907768681173E-2</c:v>
                </c:pt>
                <c:pt idx="7075">
                  <c:v>0.6345205564302544</c:v>
                </c:pt>
                <c:pt idx="7076">
                  <c:v>0.96290066557915666</c:v>
                </c:pt>
                <c:pt idx="7077">
                  <c:v>0.35999188533801124</c:v>
                </c:pt>
                <c:pt idx="7078">
                  <c:v>2.7854426801778454E-2</c:v>
                </c:pt>
                <c:pt idx="7079">
                  <c:v>0.73245758453231691</c:v>
                </c:pt>
                <c:pt idx="7080">
                  <c:v>0.53557804143118148</c:v>
                </c:pt>
                <c:pt idx="7081">
                  <c:v>0.41695980568890512</c:v>
                </c:pt>
                <c:pt idx="7082">
                  <c:v>0.73369284883900898</c:v>
                </c:pt>
                <c:pt idx="7083">
                  <c:v>0.37364086470231889</c:v>
                </c:pt>
                <c:pt idx="7084">
                  <c:v>0.33262294362512873</c:v>
                </c:pt>
                <c:pt idx="7085">
                  <c:v>0.56852445442993849</c:v>
                </c:pt>
                <c:pt idx="7086">
                  <c:v>0.50657435869914935</c:v>
                </c:pt>
                <c:pt idx="7087">
                  <c:v>2.0232420837041274E-2</c:v>
                </c:pt>
                <c:pt idx="7088">
                  <c:v>0.44609545868687928</c:v>
                </c:pt>
                <c:pt idx="7089">
                  <c:v>0.7358895034648355</c:v>
                </c:pt>
                <c:pt idx="7090">
                  <c:v>0.13926230351757449</c:v>
                </c:pt>
                <c:pt idx="7091">
                  <c:v>0.75744907688995466</c:v>
                </c:pt>
                <c:pt idx="7092">
                  <c:v>0.3869301723217356</c:v>
                </c:pt>
                <c:pt idx="7093">
                  <c:v>2.2079299241006041</c:v>
                </c:pt>
                <c:pt idx="7094">
                  <c:v>0.23109979650556153</c:v>
                </c:pt>
                <c:pt idx="7095">
                  <c:v>0.37401940329452016</c:v>
                </c:pt>
                <c:pt idx="7096">
                  <c:v>9.2455115525908141E-2</c:v>
                </c:pt>
                <c:pt idx="7097">
                  <c:v>0.70629889426792647</c:v>
                </c:pt>
                <c:pt idx="7098">
                  <c:v>0.28523572848074924</c:v>
                </c:pt>
                <c:pt idx="7099">
                  <c:v>0.83774097554262117</c:v>
                </c:pt>
                <c:pt idx="7100">
                  <c:v>0.26312192919781735</c:v>
                </c:pt>
                <c:pt idx="7101">
                  <c:v>0.73635583947517036</c:v>
                </c:pt>
                <c:pt idx="7102">
                  <c:v>0.37401940329452038</c:v>
                </c:pt>
                <c:pt idx="7103">
                  <c:v>0.73436631719939205</c:v>
                </c:pt>
                <c:pt idx="7104">
                  <c:v>0.37401940329452038</c:v>
                </c:pt>
                <c:pt idx="7105">
                  <c:v>0.37401940329452038</c:v>
                </c:pt>
                <c:pt idx="7106">
                  <c:v>0.38061667624486445</c:v>
                </c:pt>
                <c:pt idx="7107">
                  <c:v>0.31678571960910873</c:v>
                </c:pt>
                <c:pt idx="7108">
                  <c:v>0.37401940329452038</c:v>
                </c:pt>
                <c:pt idx="7109">
                  <c:v>0.37401940329452038</c:v>
                </c:pt>
                <c:pt idx="7110">
                  <c:v>0.67553245825613395</c:v>
                </c:pt>
                <c:pt idx="7111">
                  <c:v>0.54714966884396921</c:v>
                </c:pt>
                <c:pt idx="7112">
                  <c:v>0.70029647564572695</c:v>
                </c:pt>
                <c:pt idx="7113">
                  <c:v>0.23541180918570229</c:v>
                </c:pt>
                <c:pt idx="7114">
                  <c:v>0.4059066705914734</c:v>
                </c:pt>
                <c:pt idx="7115">
                  <c:v>0.46663843112473813</c:v>
                </c:pt>
                <c:pt idx="7116">
                  <c:v>0.37401940329452016</c:v>
                </c:pt>
                <c:pt idx="7117">
                  <c:v>0.34093827161824758</c:v>
                </c:pt>
                <c:pt idx="7118">
                  <c:v>0.46183926984266116</c:v>
                </c:pt>
                <c:pt idx="7119">
                  <c:v>9.4033132321154872E-2</c:v>
                </c:pt>
                <c:pt idx="7120">
                  <c:v>0.35612632722627457</c:v>
                </c:pt>
                <c:pt idx="7121">
                  <c:v>0.73146915904267318</c:v>
                </c:pt>
                <c:pt idx="7122">
                  <c:v>0.87675129084150882</c:v>
                </c:pt>
                <c:pt idx="7123">
                  <c:v>0.37401940329452038</c:v>
                </c:pt>
                <c:pt idx="7124">
                  <c:v>0.37401940329452016</c:v>
                </c:pt>
                <c:pt idx="7125">
                  <c:v>0.67307011256140481</c:v>
                </c:pt>
                <c:pt idx="7126">
                  <c:v>0.73260864179894214</c:v>
                </c:pt>
                <c:pt idx="7127">
                  <c:v>0.37401940329452038</c:v>
                </c:pt>
                <c:pt idx="7128">
                  <c:v>9.4471780664186725E-2</c:v>
                </c:pt>
                <c:pt idx="7129">
                  <c:v>0.66374872585398115</c:v>
                </c:pt>
                <c:pt idx="7130">
                  <c:v>0.95118060490580547</c:v>
                </c:pt>
                <c:pt idx="7131">
                  <c:v>0.38331312611377805</c:v>
                </c:pt>
                <c:pt idx="7132">
                  <c:v>0.39423757372543788</c:v>
                </c:pt>
                <c:pt idx="7133">
                  <c:v>0.11401280604432347</c:v>
                </c:pt>
                <c:pt idx="7134">
                  <c:v>0</c:v>
                </c:pt>
                <c:pt idx="7135">
                  <c:v>0.47377639483181849</c:v>
                </c:pt>
                <c:pt idx="7136">
                  <c:v>0</c:v>
                </c:pt>
                <c:pt idx="7137">
                  <c:v>0.88515927533955951</c:v>
                </c:pt>
                <c:pt idx="7138">
                  <c:v>1.2286292619818648</c:v>
                </c:pt>
                <c:pt idx="7139">
                  <c:v>6.3113315477846016E-2</c:v>
                </c:pt>
                <c:pt idx="7140">
                  <c:v>8.6418206291829724E-2</c:v>
                </c:pt>
                <c:pt idx="7141">
                  <c:v>0.73635583947517036</c:v>
                </c:pt>
                <c:pt idx="7142">
                  <c:v>0.73457981032224262</c:v>
                </c:pt>
                <c:pt idx="7143">
                  <c:v>0.70033008590817558</c:v>
                </c:pt>
                <c:pt idx="7144">
                  <c:v>0.73069950189848221</c:v>
                </c:pt>
                <c:pt idx="7145">
                  <c:v>0.69542288794451612</c:v>
                </c:pt>
                <c:pt idx="7146">
                  <c:v>0.11307509367179712</c:v>
                </c:pt>
                <c:pt idx="7147">
                  <c:v>0.37731036064425766</c:v>
                </c:pt>
                <c:pt idx="7148">
                  <c:v>0.37401940329452038</c:v>
                </c:pt>
                <c:pt idx="7149">
                  <c:v>0.53091260287770015</c:v>
                </c:pt>
                <c:pt idx="7150">
                  <c:v>0.71539842674193532</c:v>
                </c:pt>
                <c:pt idx="7151">
                  <c:v>0.70297121931243012</c:v>
                </c:pt>
                <c:pt idx="7152">
                  <c:v>0.37401940329452038</c:v>
                </c:pt>
                <c:pt idx="7153">
                  <c:v>0.73635583947517036</c:v>
                </c:pt>
                <c:pt idx="7154">
                  <c:v>0.64532333450467871</c:v>
                </c:pt>
                <c:pt idx="7155">
                  <c:v>0.70022911719023728</c:v>
                </c:pt>
                <c:pt idx="7156">
                  <c:v>0.14983508853268612</c:v>
                </c:pt>
                <c:pt idx="7157">
                  <c:v>4.7199574198482286E-3</c:v>
                </c:pt>
                <c:pt idx="7158">
                  <c:v>0.73635583947517036</c:v>
                </c:pt>
                <c:pt idx="7159">
                  <c:v>0.73635583947517036</c:v>
                </c:pt>
                <c:pt idx="7160">
                  <c:v>0.73635583947517036</c:v>
                </c:pt>
                <c:pt idx="7161">
                  <c:v>4.8648395289336288E-2</c:v>
                </c:pt>
                <c:pt idx="7162">
                  <c:v>0.71733863581075685</c:v>
                </c:pt>
                <c:pt idx="7163">
                  <c:v>0.37401940329452038</c:v>
                </c:pt>
                <c:pt idx="7164">
                  <c:v>0.37401940329452038</c:v>
                </c:pt>
                <c:pt idx="7165">
                  <c:v>0.37401940329452038</c:v>
                </c:pt>
                <c:pt idx="7166">
                  <c:v>0.37401940329452038</c:v>
                </c:pt>
                <c:pt idx="7167">
                  <c:v>0.57658000389954167</c:v>
                </c:pt>
                <c:pt idx="7168">
                  <c:v>0.37401940329452038</c:v>
                </c:pt>
                <c:pt idx="7169">
                  <c:v>0.37401940329452038</c:v>
                </c:pt>
                <c:pt idx="7170">
                  <c:v>0.73209121719116899</c:v>
                </c:pt>
                <c:pt idx="7171">
                  <c:v>0.37401940329452038</c:v>
                </c:pt>
                <c:pt idx="7172">
                  <c:v>0.73635583947517036</c:v>
                </c:pt>
                <c:pt idx="7173">
                  <c:v>0.73366502264689659</c:v>
                </c:pt>
                <c:pt idx="7174">
                  <c:v>0.73547006938043413</c:v>
                </c:pt>
                <c:pt idx="7175">
                  <c:v>0.73146915904267318</c:v>
                </c:pt>
                <c:pt idx="7176">
                  <c:v>0.34122794197177114</c:v>
                </c:pt>
                <c:pt idx="7177">
                  <c:v>0.34122794197177114</c:v>
                </c:pt>
                <c:pt idx="7178">
                  <c:v>0.33278227834380747</c:v>
                </c:pt>
                <c:pt idx="7179">
                  <c:v>0.37401940329452038</c:v>
                </c:pt>
                <c:pt idx="7180">
                  <c:v>0.73635583947517036</c:v>
                </c:pt>
                <c:pt idx="7181">
                  <c:v>0.37401940329452038</c:v>
                </c:pt>
                <c:pt idx="7182">
                  <c:v>0.37401940329452038</c:v>
                </c:pt>
                <c:pt idx="7183">
                  <c:v>0.56488250086854486</c:v>
                </c:pt>
                <c:pt idx="7184">
                  <c:v>0.37292236827459274</c:v>
                </c:pt>
                <c:pt idx="7185">
                  <c:v>0.37401940329452038</c:v>
                </c:pt>
                <c:pt idx="7186">
                  <c:v>6.0780416657543059E-2</c:v>
                </c:pt>
                <c:pt idx="7187">
                  <c:v>0.37401940329452038</c:v>
                </c:pt>
                <c:pt idx="7188">
                  <c:v>0.73635583947517036</c:v>
                </c:pt>
                <c:pt idx="7189">
                  <c:v>0.37401940329452038</c:v>
                </c:pt>
                <c:pt idx="7190">
                  <c:v>0.37401940329452038</c:v>
                </c:pt>
                <c:pt idx="7191">
                  <c:v>0.72040708585505353</c:v>
                </c:pt>
                <c:pt idx="7192">
                  <c:v>0.37401940329452038</c:v>
                </c:pt>
                <c:pt idx="7193">
                  <c:v>0.70022911719023728</c:v>
                </c:pt>
                <c:pt idx="7194">
                  <c:v>6.9600768841527036E-2</c:v>
                </c:pt>
                <c:pt idx="7195">
                  <c:v>0.37401940329452038</c:v>
                </c:pt>
                <c:pt idx="7196">
                  <c:v>0.71332997781628815</c:v>
                </c:pt>
                <c:pt idx="7197">
                  <c:v>0.37401940329452038</c:v>
                </c:pt>
                <c:pt idx="7198">
                  <c:v>0.37401940329452038</c:v>
                </c:pt>
                <c:pt idx="7199">
                  <c:v>0.72466942426312853</c:v>
                </c:pt>
                <c:pt idx="7200">
                  <c:v>0.37401940329452038</c:v>
                </c:pt>
                <c:pt idx="7201">
                  <c:v>0.37401940329452038</c:v>
                </c:pt>
                <c:pt idx="7202">
                  <c:v>0.72847745151918275</c:v>
                </c:pt>
                <c:pt idx="7203">
                  <c:v>0.37401940329452038</c:v>
                </c:pt>
                <c:pt idx="7204">
                  <c:v>0.37401940329452038</c:v>
                </c:pt>
                <c:pt idx="7205">
                  <c:v>0.39316886400397494</c:v>
                </c:pt>
                <c:pt idx="7206">
                  <c:v>0.39316886400397494</c:v>
                </c:pt>
                <c:pt idx="7207">
                  <c:v>0.37401940329452038</c:v>
                </c:pt>
                <c:pt idx="7208">
                  <c:v>0.69544716760845116</c:v>
                </c:pt>
                <c:pt idx="7209">
                  <c:v>0.73635583947517036</c:v>
                </c:pt>
                <c:pt idx="7210">
                  <c:v>0.37401940329452038</c:v>
                </c:pt>
                <c:pt idx="7211">
                  <c:v>0.37907292099460033</c:v>
                </c:pt>
                <c:pt idx="7212">
                  <c:v>0.37401940329452016</c:v>
                </c:pt>
                <c:pt idx="7213">
                  <c:v>0.37401940329452038</c:v>
                </c:pt>
                <c:pt idx="7214">
                  <c:v>0.37401940329452038</c:v>
                </c:pt>
                <c:pt idx="7215">
                  <c:v>0.37401940329452038</c:v>
                </c:pt>
                <c:pt idx="7216">
                  <c:v>0.64703967072399982</c:v>
                </c:pt>
                <c:pt idx="7217">
                  <c:v>9.5260076070872529E-2</c:v>
                </c:pt>
                <c:pt idx="7218">
                  <c:v>0.64703967072399982</c:v>
                </c:pt>
                <c:pt idx="7219">
                  <c:v>4.4403127361937277E-4</c:v>
                </c:pt>
                <c:pt idx="7220">
                  <c:v>0.37401940329452038</c:v>
                </c:pt>
                <c:pt idx="7221">
                  <c:v>0.37401940329452038</c:v>
                </c:pt>
                <c:pt idx="7222">
                  <c:v>0.83016549141586926</c:v>
                </c:pt>
                <c:pt idx="7223">
                  <c:v>0.73468312768037913</c:v>
                </c:pt>
                <c:pt idx="7224">
                  <c:v>0.37401940329452038</c:v>
                </c:pt>
                <c:pt idx="7225">
                  <c:v>0.37401940329452038</c:v>
                </c:pt>
                <c:pt idx="7226">
                  <c:v>0.71853358319669869</c:v>
                </c:pt>
                <c:pt idx="7227">
                  <c:v>0.46361600943007425</c:v>
                </c:pt>
                <c:pt idx="7228">
                  <c:v>0.37401940329452038</c:v>
                </c:pt>
                <c:pt idx="7229">
                  <c:v>0.39189112468848436</c:v>
                </c:pt>
                <c:pt idx="7230">
                  <c:v>0.37401940329452038</c:v>
                </c:pt>
                <c:pt idx="7231">
                  <c:v>0.70301768863144731</c:v>
                </c:pt>
                <c:pt idx="7232">
                  <c:v>0.51783963461082605</c:v>
                </c:pt>
                <c:pt idx="7233">
                  <c:v>0.71330724963905423</c:v>
                </c:pt>
                <c:pt idx="7234">
                  <c:v>0.73635583947517014</c:v>
                </c:pt>
                <c:pt idx="7235">
                  <c:v>0.72466942426312853</c:v>
                </c:pt>
                <c:pt idx="7236">
                  <c:v>0.71734561895552551</c:v>
                </c:pt>
                <c:pt idx="7237">
                  <c:v>0.37401940329452038</c:v>
                </c:pt>
                <c:pt idx="7238">
                  <c:v>0.56891766200267146</c:v>
                </c:pt>
                <c:pt idx="7239">
                  <c:v>9.8515858132796258E-2</c:v>
                </c:pt>
                <c:pt idx="7240">
                  <c:v>0.72468212230274898</c:v>
                </c:pt>
                <c:pt idx="7241">
                  <c:v>0.37401940329452038</c:v>
                </c:pt>
                <c:pt idx="7242">
                  <c:v>0.5814721030492116</c:v>
                </c:pt>
                <c:pt idx="7243">
                  <c:v>0.72950591350570693</c:v>
                </c:pt>
                <c:pt idx="7244">
                  <c:v>0.37401940329452038</c:v>
                </c:pt>
                <c:pt idx="7245">
                  <c:v>0.37401940329452038</c:v>
                </c:pt>
                <c:pt idx="7246">
                  <c:v>0.37401940329452038</c:v>
                </c:pt>
                <c:pt idx="7247">
                  <c:v>0.37401940329452038</c:v>
                </c:pt>
                <c:pt idx="7248">
                  <c:v>0.37401940329452016</c:v>
                </c:pt>
                <c:pt idx="7249">
                  <c:v>0.37401940329452038</c:v>
                </c:pt>
                <c:pt idx="7250">
                  <c:v>0.59054398545335551</c:v>
                </c:pt>
                <c:pt idx="7251">
                  <c:v>0.37401940329452016</c:v>
                </c:pt>
                <c:pt idx="7252">
                  <c:v>9.8650777646113699E-2</c:v>
                </c:pt>
                <c:pt idx="7253">
                  <c:v>0.21978860970216582</c:v>
                </c:pt>
                <c:pt idx="7254">
                  <c:v>0.67300238797316492</c:v>
                </c:pt>
                <c:pt idx="7255">
                  <c:v>0.37401940329452038</c:v>
                </c:pt>
                <c:pt idx="7256">
                  <c:v>0.37401940329452038</c:v>
                </c:pt>
                <c:pt idx="7257">
                  <c:v>0.37401940329452038</c:v>
                </c:pt>
                <c:pt idx="7258">
                  <c:v>0.71645125525037412</c:v>
                </c:pt>
                <c:pt idx="7259">
                  <c:v>0.5020636318778855</c:v>
                </c:pt>
                <c:pt idx="7260">
                  <c:v>0.70022911719023728</c:v>
                </c:pt>
                <c:pt idx="7261">
                  <c:v>0.70022911719023728</c:v>
                </c:pt>
                <c:pt idx="7262">
                  <c:v>0.91796040472878804</c:v>
                </c:pt>
                <c:pt idx="7263">
                  <c:v>0.37401940329452038</c:v>
                </c:pt>
                <c:pt idx="7264">
                  <c:v>0.49351827094680839</c:v>
                </c:pt>
                <c:pt idx="7265">
                  <c:v>3.3515063926021521E-2</c:v>
                </c:pt>
                <c:pt idx="7266">
                  <c:v>0.72466942426312853</c:v>
                </c:pt>
                <c:pt idx="7267">
                  <c:v>0.73635583947517036</c:v>
                </c:pt>
                <c:pt idx="7268">
                  <c:v>0.61403240949617999</c:v>
                </c:pt>
                <c:pt idx="7269">
                  <c:v>0.77931639189064672</c:v>
                </c:pt>
                <c:pt idx="7270">
                  <c:v>0.37401940329452038</c:v>
                </c:pt>
                <c:pt idx="7271">
                  <c:v>0.37401940329452038</c:v>
                </c:pt>
                <c:pt idx="7272">
                  <c:v>0.15645609966039228</c:v>
                </c:pt>
                <c:pt idx="7273">
                  <c:v>0.24053919115556838</c:v>
                </c:pt>
                <c:pt idx="7274">
                  <c:v>0.27102276991198576</c:v>
                </c:pt>
                <c:pt idx="7275">
                  <c:v>0.10186644660590143</c:v>
                </c:pt>
                <c:pt idx="7276">
                  <c:v>0.11969461667269181</c:v>
                </c:pt>
                <c:pt idx="7277">
                  <c:v>2.3383864500040669E-2</c:v>
                </c:pt>
                <c:pt idx="7278">
                  <c:v>0.69859441624701446</c:v>
                </c:pt>
                <c:pt idx="7279">
                  <c:v>0.81804443486186662</c:v>
                </c:pt>
                <c:pt idx="7280">
                  <c:v>0.37401940329452038</c:v>
                </c:pt>
                <c:pt idx="7281">
                  <c:v>0.43970374926698436</c:v>
                </c:pt>
                <c:pt idx="7282">
                  <c:v>5.3868712257657367E-2</c:v>
                </c:pt>
                <c:pt idx="7283">
                  <c:v>0.24325881930156826</c:v>
                </c:pt>
                <c:pt idx="7284">
                  <c:v>0.70029647564572695</c:v>
                </c:pt>
                <c:pt idx="7285">
                  <c:v>0.37401940329452038</c:v>
                </c:pt>
                <c:pt idx="7286">
                  <c:v>0.37401940329452038</c:v>
                </c:pt>
                <c:pt idx="7287">
                  <c:v>0.37401940329452038</c:v>
                </c:pt>
                <c:pt idx="7288">
                  <c:v>0.73601197385155603</c:v>
                </c:pt>
                <c:pt idx="7289">
                  <c:v>1.1374583639128604</c:v>
                </c:pt>
                <c:pt idx="7290">
                  <c:v>0.3709779816585117</c:v>
                </c:pt>
                <c:pt idx="7291">
                  <c:v>0</c:v>
                </c:pt>
                <c:pt idx="7292">
                  <c:v>0.39542745165250132</c:v>
                </c:pt>
                <c:pt idx="7293">
                  <c:v>1.0907690013290003</c:v>
                </c:pt>
                <c:pt idx="7294">
                  <c:v>0.31532705488710616</c:v>
                </c:pt>
                <c:pt idx="7295">
                  <c:v>9.9798210370608209E-2</c:v>
                </c:pt>
                <c:pt idx="7296">
                  <c:v>0.10863324416063547</c:v>
                </c:pt>
                <c:pt idx="7297">
                  <c:v>0.71942693559098314</c:v>
                </c:pt>
                <c:pt idx="7298">
                  <c:v>1.1946516794203377</c:v>
                </c:pt>
                <c:pt idx="7299">
                  <c:v>0.17961004799188057</c:v>
                </c:pt>
                <c:pt idx="7300">
                  <c:v>1.6171470811072193</c:v>
                </c:pt>
                <c:pt idx="7301">
                  <c:v>2.8717516423314837E-2</c:v>
                </c:pt>
                <c:pt idx="7302">
                  <c:v>0.43356107894345847</c:v>
                </c:pt>
                <c:pt idx="7303">
                  <c:v>0.70666348422320202</c:v>
                </c:pt>
                <c:pt idx="7304">
                  <c:v>0.7327321482414394</c:v>
                </c:pt>
                <c:pt idx="7305">
                  <c:v>0.21158908368867532</c:v>
                </c:pt>
                <c:pt idx="7306">
                  <c:v>0.43718147883555819</c:v>
                </c:pt>
                <c:pt idx="7307">
                  <c:v>0.75156009422976255</c:v>
                </c:pt>
                <c:pt idx="7308">
                  <c:v>0.41760945842627978</c:v>
                </c:pt>
                <c:pt idx="7309">
                  <c:v>0.72040708585505353</c:v>
                </c:pt>
                <c:pt idx="7310">
                  <c:v>0.37401940329452038</c:v>
                </c:pt>
                <c:pt idx="7311">
                  <c:v>2.1322764715615312</c:v>
                </c:pt>
                <c:pt idx="7312">
                  <c:v>0.19139262224653802</c:v>
                </c:pt>
                <c:pt idx="7313">
                  <c:v>0.71078821986584528</c:v>
                </c:pt>
                <c:pt idx="7314">
                  <c:v>1.5779732096376826</c:v>
                </c:pt>
                <c:pt idx="7315">
                  <c:v>0.18330966903799556</c:v>
                </c:pt>
                <c:pt idx="7316">
                  <c:v>0.7441412119709514</c:v>
                </c:pt>
                <c:pt idx="7317">
                  <c:v>0.57439697156324254</c:v>
                </c:pt>
                <c:pt idx="7318">
                  <c:v>0.35135625401803533</c:v>
                </c:pt>
                <c:pt idx="7319">
                  <c:v>0.37401940329452038</c:v>
                </c:pt>
                <c:pt idx="7320">
                  <c:v>0.71730366301634996</c:v>
                </c:pt>
                <c:pt idx="7321">
                  <c:v>0.37401940329452038</c:v>
                </c:pt>
                <c:pt idx="7322">
                  <c:v>0.58989359723470347</c:v>
                </c:pt>
                <c:pt idx="7323">
                  <c:v>1.6561815678820448</c:v>
                </c:pt>
                <c:pt idx="7324">
                  <c:v>0.42620940921261052</c:v>
                </c:pt>
                <c:pt idx="7325">
                  <c:v>1.4909306992814741</c:v>
                </c:pt>
                <c:pt idx="7326">
                  <c:v>4.4818498990908832E-2</c:v>
                </c:pt>
                <c:pt idx="7327">
                  <c:v>0.37226686511335844</c:v>
                </c:pt>
                <c:pt idx="7328">
                  <c:v>0.66158534341534103</c:v>
                </c:pt>
                <c:pt idx="7329">
                  <c:v>0.72167541202804175</c:v>
                </c:pt>
                <c:pt idx="7330">
                  <c:v>0.7356756070778343</c:v>
                </c:pt>
                <c:pt idx="7331">
                  <c:v>0.70022911719023728</c:v>
                </c:pt>
                <c:pt idx="7332">
                  <c:v>0.20313124360011522</c:v>
                </c:pt>
                <c:pt idx="7333">
                  <c:v>0.28523572848074924</c:v>
                </c:pt>
                <c:pt idx="7334">
                  <c:v>1.6289259906929974</c:v>
                </c:pt>
                <c:pt idx="7335">
                  <c:v>0.37401940329452016</c:v>
                </c:pt>
                <c:pt idx="7336">
                  <c:v>0.37401940329452016</c:v>
                </c:pt>
                <c:pt idx="7337">
                  <c:v>0.73543309771869925</c:v>
                </c:pt>
                <c:pt idx="7338">
                  <c:v>0.35158748592776512</c:v>
                </c:pt>
                <c:pt idx="7339">
                  <c:v>0</c:v>
                </c:pt>
                <c:pt idx="7340">
                  <c:v>0.4302460723931531</c:v>
                </c:pt>
                <c:pt idx="7341">
                  <c:v>1.212146487026303</c:v>
                </c:pt>
                <c:pt idx="7342">
                  <c:v>0.99687761034864242</c:v>
                </c:pt>
                <c:pt idx="7343">
                  <c:v>7.6933679759075016E-2</c:v>
                </c:pt>
                <c:pt idx="7344">
                  <c:v>0.88733995793855203</c:v>
                </c:pt>
                <c:pt idx="7345">
                  <c:v>0.33586699449571378</c:v>
                </c:pt>
                <c:pt idx="7346">
                  <c:v>0.37401940329452038</c:v>
                </c:pt>
                <c:pt idx="7347">
                  <c:v>0.56225025315739097</c:v>
                </c:pt>
                <c:pt idx="7348">
                  <c:v>1.0354216114461041</c:v>
                </c:pt>
                <c:pt idx="7349">
                  <c:v>3.9824371320379595E-2</c:v>
                </c:pt>
                <c:pt idx="7350">
                  <c:v>3.5097737423337647E-2</c:v>
                </c:pt>
                <c:pt idx="7351">
                  <c:v>0.77513916853499198</c:v>
                </c:pt>
                <c:pt idx="7352">
                  <c:v>2.0015722189850793</c:v>
                </c:pt>
                <c:pt idx="7353">
                  <c:v>1.1392430289808251</c:v>
                </c:pt>
                <c:pt idx="7354">
                  <c:v>0.19088922522713536</c:v>
                </c:pt>
                <c:pt idx="7355">
                  <c:v>0.30753050675347776</c:v>
                </c:pt>
                <c:pt idx="7356">
                  <c:v>0.29567031811856875</c:v>
                </c:pt>
                <c:pt idx="7357">
                  <c:v>0.1250397439178256</c:v>
                </c:pt>
                <c:pt idx="7358">
                  <c:v>2.0038860618366981E-2</c:v>
                </c:pt>
                <c:pt idx="7359">
                  <c:v>0.37401940329452038</c:v>
                </c:pt>
                <c:pt idx="7360">
                  <c:v>0.12322382850923638</c:v>
                </c:pt>
                <c:pt idx="7361">
                  <c:v>0.6465402274821489</c:v>
                </c:pt>
                <c:pt idx="7362">
                  <c:v>0.58284610958721006</c:v>
                </c:pt>
                <c:pt idx="7363">
                  <c:v>2.2087431809387541E-2</c:v>
                </c:pt>
                <c:pt idx="7364">
                  <c:v>0.63319868573381843</c:v>
                </c:pt>
                <c:pt idx="7365">
                  <c:v>0.28026230589045281</c:v>
                </c:pt>
                <c:pt idx="7366">
                  <c:v>0.67757007016444704</c:v>
                </c:pt>
                <c:pt idx="7367">
                  <c:v>0.196956056310536</c:v>
                </c:pt>
                <c:pt idx="7368">
                  <c:v>0.72306974145713621</c:v>
                </c:pt>
                <c:pt idx="7369">
                  <c:v>0.23430143507293807</c:v>
                </c:pt>
                <c:pt idx="7370">
                  <c:v>0.2955584042093396</c:v>
                </c:pt>
                <c:pt idx="7371">
                  <c:v>0.63751063352430581</c:v>
                </c:pt>
                <c:pt idx="7372">
                  <c:v>7.9025723415024771E-2</c:v>
                </c:pt>
                <c:pt idx="7373">
                  <c:v>0.40436471590764372</c:v>
                </c:pt>
                <c:pt idx="7374">
                  <c:v>0.76875093498270697</c:v>
                </c:pt>
                <c:pt idx="7375">
                  <c:v>0.24780656858902986</c:v>
                </c:pt>
                <c:pt idx="7376">
                  <c:v>0.32700308825993779</c:v>
                </c:pt>
                <c:pt idx="7377">
                  <c:v>0.55760380557016298</c:v>
                </c:pt>
                <c:pt idx="7378">
                  <c:v>1.4322107191438305</c:v>
                </c:pt>
                <c:pt idx="7379">
                  <c:v>0.27971499025243068</c:v>
                </c:pt>
                <c:pt idx="7380">
                  <c:v>0.37401940329452016</c:v>
                </c:pt>
                <c:pt idx="7381">
                  <c:v>1.0837142992094262</c:v>
                </c:pt>
                <c:pt idx="7382">
                  <c:v>0.39732468144022015</c:v>
                </c:pt>
                <c:pt idx="7383">
                  <c:v>0.2406852478759185</c:v>
                </c:pt>
                <c:pt idx="7384">
                  <c:v>0.59639323114572607</c:v>
                </c:pt>
                <c:pt idx="7385">
                  <c:v>0.71125688427610023</c:v>
                </c:pt>
                <c:pt idx="7386">
                  <c:v>0.65621333491497014</c:v>
                </c:pt>
                <c:pt idx="7387">
                  <c:v>0.3575054367622576</c:v>
                </c:pt>
                <c:pt idx="7388">
                  <c:v>1.7576938282054628</c:v>
                </c:pt>
                <c:pt idx="7389">
                  <c:v>0.46361140309405746</c:v>
                </c:pt>
                <c:pt idx="7390">
                  <c:v>0.26004140901525025</c:v>
                </c:pt>
                <c:pt idx="7391">
                  <c:v>1.1579165398993905</c:v>
                </c:pt>
                <c:pt idx="7392">
                  <c:v>0.73635583947517036</c:v>
                </c:pt>
                <c:pt idx="7393">
                  <c:v>0.17711854096927129</c:v>
                </c:pt>
                <c:pt idx="7394">
                  <c:v>0.1478782745112435</c:v>
                </c:pt>
                <c:pt idx="7395">
                  <c:v>0.17711854096927129</c:v>
                </c:pt>
                <c:pt idx="7396">
                  <c:v>0.99397855958890324</c:v>
                </c:pt>
                <c:pt idx="7397">
                  <c:v>0.19405547763868727</c:v>
                </c:pt>
                <c:pt idx="7398">
                  <c:v>0.47089869277424368</c:v>
                </c:pt>
                <c:pt idx="7399">
                  <c:v>1.6312387630325864</c:v>
                </c:pt>
                <c:pt idx="7400">
                  <c:v>0.37715433027266249</c:v>
                </c:pt>
                <c:pt idx="7401">
                  <c:v>1.0053998604524139</c:v>
                </c:pt>
                <c:pt idx="7402">
                  <c:v>0.57715309256361524</c:v>
                </c:pt>
                <c:pt idx="7403">
                  <c:v>4.9163108557405112E-2</c:v>
                </c:pt>
                <c:pt idx="7404">
                  <c:v>0.20120604542656895</c:v>
                </c:pt>
                <c:pt idx="7405">
                  <c:v>0.52030974405045283</c:v>
                </c:pt>
                <c:pt idx="7406">
                  <c:v>0.35494671452973836</c:v>
                </c:pt>
                <c:pt idx="7407">
                  <c:v>0.48300171783104556</c:v>
                </c:pt>
                <c:pt idx="7408">
                  <c:v>0.31838322678050351</c:v>
                </c:pt>
                <c:pt idx="7409">
                  <c:v>0.59517628732588068</c:v>
                </c:pt>
                <c:pt idx="7410">
                  <c:v>9.2929944629413355E-2</c:v>
                </c:pt>
                <c:pt idx="7411">
                  <c:v>0.10644514335211708</c:v>
                </c:pt>
                <c:pt idx="7412">
                  <c:v>0.51279076502869569</c:v>
                </c:pt>
                <c:pt idx="7413">
                  <c:v>0.41956857817064619</c:v>
                </c:pt>
                <c:pt idx="7414">
                  <c:v>0.19946571252531956</c:v>
                </c:pt>
                <c:pt idx="7415">
                  <c:v>0.48123383458346658</c:v>
                </c:pt>
                <c:pt idx="7416">
                  <c:v>6.77837740512586E-2</c:v>
                </c:pt>
                <c:pt idx="7417">
                  <c:v>0.33215482891327536</c:v>
                </c:pt>
                <c:pt idx="7418">
                  <c:v>0.33215482891327536</c:v>
                </c:pt>
                <c:pt idx="7419">
                  <c:v>0.77401116469142284</c:v>
                </c:pt>
                <c:pt idx="7420">
                  <c:v>0.7233178249527491</c:v>
                </c:pt>
                <c:pt idx="7421">
                  <c:v>0.20727488881393427</c:v>
                </c:pt>
                <c:pt idx="7422">
                  <c:v>0.10829080466603346</c:v>
                </c:pt>
                <c:pt idx="7423">
                  <c:v>3.1880673815140363E-2</c:v>
                </c:pt>
                <c:pt idx="7424">
                  <c:v>1.5982210569483708</c:v>
                </c:pt>
                <c:pt idx="7425">
                  <c:v>3.1834495962198416E-2</c:v>
                </c:pt>
                <c:pt idx="7426">
                  <c:v>0.43457771118364602</c:v>
                </c:pt>
                <c:pt idx="7427">
                  <c:v>0.37340166387214374</c:v>
                </c:pt>
                <c:pt idx="7428">
                  <c:v>1.8092390777367122</c:v>
                </c:pt>
                <c:pt idx="7429">
                  <c:v>0.71967299602901191</c:v>
                </c:pt>
                <c:pt idx="7430">
                  <c:v>0.56844514911298305</c:v>
                </c:pt>
                <c:pt idx="7431">
                  <c:v>0.36334945408818753</c:v>
                </c:pt>
                <c:pt idx="7432">
                  <c:v>0.37401940329452016</c:v>
                </c:pt>
                <c:pt idx="7433">
                  <c:v>0.68089765689579307</c:v>
                </c:pt>
                <c:pt idx="7434">
                  <c:v>0.70029647564572695</c:v>
                </c:pt>
                <c:pt idx="7435">
                  <c:v>0.88987144541162833</c:v>
                </c:pt>
                <c:pt idx="7436">
                  <c:v>0.82528690318212583</c:v>
                </c:pt>
                <c:pt idx="7437">
                  <c:v>0.52200442848614836</c:v>
                </c:pt>
                <c:pt idx="7438">
                  <c:v>0.37401940329452038</c:v>
                </c:pt>
                <c:pt idx="7439">
                  <c:v>0.8752171024897627</c:v>
                </c:pt>
                <c:pt idx="7440">
                  <c:v>0.41050826051321188</c:v>
                </c:pt>
                <c:pt idx="7441">
                  <c:v>0.25050932826652628</c:v>
                </c:pt>
                <c:pt idx="7442">
                  <c:v>1.3936626818012652</c:v>
                </c:pt>
                <c:pt idx="7443">
                  <c:v>0.32408260358202828</c:v>
                </c:pt>
                <c:pt idx="7444">
                  <c:v>1.0799229163784869</c:v>
                </c:pt>
                <c:pt idx="7445">
                  <c:v>0.87424801699368115</c:v>
                </c:pt>
                <c:pt idx="7446">
                  <c:v>0.57699950899231423</c:v>
                </c:pt>
                <c:pt idx="7447">
                  <c:v>0.72456709559402366</c:v>
                </c:pt>
                <c:pt idx="7448">
                  <c:v>1.0417492432034179</c:v>
                </c:pt>
                <c:pt idx="7449">
                  <c:v>0.73635583947517036</c:v>
                </c:pt>
                <c:pt idx="7450">
                  <c:v>0.57699950899231423</c:v>
                </c:pt>
                <c:pt idx="7451">
                  <c:v>9.1113911142555917E-2</c:v>
                </c:pt>
                <c:pt idx="7452">
                  <c:v>0.68156980975950721</c:v>
                </c:pt>
                <c:pt idx="7453">
                  <c:v>0.68156980975950721</c:v>
                </c:pt>
                <c:pt idx="7454">
                  <c:v>0.68156980975950721</c:v>
                </c:pt>
                <c:pt idx="7455">
                  <c:v>0.6021659357614646</c:v>
                </c:pt>
                <c:pt idx="7456">
                  <c:v>0.68156980975950721</c:v>
                </c:pt>
                <c:pt idx="7457">
                  <c:v>0.71356125083190902</c:v>
                </c:pt>
                <c:pt idx="7458">
                  <c:v>0.67692560927537493</c:v>
                </c:pt>
                <c:pt idx="7459">
                  <c:v>0.67685415447910613</c:v>
                </c:pt>
                <c:pt idx="7460">
                  <c:v>0.33426486637837571</c:v>
                </c:pt>
                <c:pt idx="7461">
                  <c:v>0.2553354017960951</c:v>
                </c:pt>
                <c:pt idx="7462">
                  <c:v>0.19498370428816991</c:v>
                </c:pt>
                <c:pt idx="7463">
                  <c:v>0.37401940329452038</c:v>
                </c:pt>
                <c:pt idx="7464">
                  <c:v>1.6178007982600842</c:v>
                </c:pt>
                <c:pt idx="7465">
                  <c:v>0.34135056768584471</c:v>
                </c:pt>
                <c:pt idx="7466">
                  <c:v>0.1969481949598883</c:v>
                </c:pt>
                <c:pt idx="7467">
                  <c:v>0.56241945324898623</c:v>
                </c:pt>
                <c:pt idx="7468">
                  <c:v>0.16262473563529048</c:v>
                </c:pt>
                <c:pt idx="7469">
                  <c:v>1.960911331518554</c:v>
                </c:pt>
                <c:pt idx="7470">
                  <c:v>0.36592679259207378</c:v>
                </c:pt>
                <c:pt idx="7471">
                  <c:v>2.0849851892924588E-2</c:v>
                </c:pt>
                <c:pt idx="7472">
                  <c:v>0.35004243549007164</c:v>
                </c:pt>
                <c:pt idx="7473">
                  <c:v>0.70597117550933797</c:v>
                </c:pt>
                <c:pt idx="7474">
                  <c:v>0.20100496543008303</c:v>
                </c:pt>
                <c:pt idx="7475">
                  <c:v>0.6465402274821489</c:v>
                </c:pt>
                <c:pt idx="7476">
                  <c:v>0.46423590666895415</c:v>
                </c:pt>
                <c:pt idx="7477">
                  <c:v>0.37401940329452038</c:v>
                </c:pt>
                <c:pt idx="7478">
                  <c:v>0.51149100662294333</c:v>
                </c:pt>
                <c:pt idx="7479">
                  <c:v>7.4281644542188146E-3</c:v>
                </c:pt>
                <c:pt idx="7480">
                  <c:v>0.7412815963871705</c:v>
                </c:pt>
                <c:pt idx="7481">
                  <c:v>0.411491467830292</c:v>
                </c:pt>
                <c:pt idx="7482">
                  <c:v>0.27611746641808926</c:v>
                </c:pt>
                <c:pt idx="7483">
                  <c:v>1.1287453641748717</c:v>
                </c:pt>
                <c:pt idx="7484">
                  <c:v>0.73635583947517036</c:v>
                </c:pt>
                <c:pt idx="7485">
                  <c:v>0.53396388630893743</c:v>
                </c:pt>
                <c:pt idx="7486">
                  <c:v>0.80588374033453969</c:v>
                </c:pt>
                <c:pt idx="7487">
                  <c:v>0.25784387221770416</c:v>
                </c:pt>
                <c:pt idx="7488">
                  <c:v>1.4590549399573036</c:v>
                </c:pt>
                <c:pt idx="7489">
                  <c:v>0.36097957551909704</c:v>
                </c:pt>
                <c:pt idx="7490">
                  <c:v>2.7676079077240727E-2</c:v>
                </c:pt>
                <c:pt idx="7491">
                  <c:v>1.1218936313807157</c:v>
                </c:pt>
                <c:pt idx="7492">
                  <c:v>0.52011896263708612</c:v>
                </c:pt>
                <c:pt idx="7493">
                  <c:v>0.64691517773484342</c:v>
                </c:pt>
                <c:pt idx="7494">
                  <c:v>0.1547510196102109</c:v>
                </c:pt>
                <c:pt idx="7495">
                  <c:v>0.60216593576146471</c:v>
                </c:pt>
                <c:pt idx="7496">
                  <c:v>0.83058060617828489</c:v>
                </c:pt>
                <c:pt idx="7497">
                  <c:v>0.52955651469424703</c:v>
                </c:pt>
                <c:pt idx="7498">
                  <c:v>0.96814411558097346</c:v>
                </c:pt>
                <c:pt idx="7499">
                  <c:v>0.48186884259646229</c:v>
                </c:pt>
                <c:pt idx="7500">
                  <c:v>3.2977128550264396</c:v>
                </c:pt>
                <c:pt idx="7501">
                  <c:v>0.52086583018179144</c:v>
                </c:pt>
                <c:pt idx="7502">
                  <c:v>1.3437789329260003E-2</c:v>
                </c:pt>
                <c:pt idx="7503">
                  <c:v>7.5879142122902407E-2</c:v>
                </c:pt>
                <c:pt idx="7504">
                  <c:v>0.59220850484184495</c:v>
                </c:pt>
                <c:pt idx="7505">
                  <c:v>0.6462741177423208</c:v>
                </c:pt>
                <c:pt idx="7506">
                  <c:v>3.2450127503829057E-2</c:v>
                </c:pt>
                <c:pt idx="7507">
                  <c:v>8.8034415499994273E-2</c:v>
                </c:pt>
                <c:pt idx="7508">
                  <c:v>0.40789997880426287</c:v>
                </c:pt>
                <c:pt idx="7509">
                  <c:v>0.18521379429219095</c:v>
                </c:pt>
                <c:pt idx="7510">
                  <c:v>0.4983016696440471</c:v>
                </c:pt>
                <c:pt idx="7511">
                  <c:v>0.6966934744926071</c:v>
                </c:pt>
                <c:pt idx="7512">
                  <c:v>0.74929731982685266</c:v>
                </c:pt>
                <c:pt idx="7513">
                  <c:v>0.39338713910971063</c:v>
                </c:pt>
                <c:pt idx="7514">
                  <c:v>0.87311370564026436</c:v>
                </c:pt>
                <c:pt idx="7515">
                  <c:v>0.370990316501211</c:v>
                </c:pt>
                <c:pt idx="7516">
                  <c:v>9.811507943745984E-2</c:v>
                </c:pt>
                <c:pt idx="7517">
                  <c:v>2.3204827589040318</c:v>
                </c:pt>
                <c:pt idx="7518">
                  <c:v>0.37401940329452016</c:v>
                </c:pt>
                <c:pt idx="7519">
                  <c:v>0.38515674452639143</c:v>
                </c:pt>
                <c:pt idx="7520">
                  <c:v>0.33111060912398776</c:v>
                </c:pt>
                <c:pt idx="7521">
                  <c:v>0.40949629833149465</c:v>
                </c:pt>
                <c:pt idx="7522">
                  <c:v>0.73635583947517036</c:v>
                </c:pt>
                <c:pt idx="7523">
                  <c:v>6.3893451954872033E-2</c:v>
                </c:pt>
                <c:pt idx="7524">
                  <c:v>0.97547924789722629</c:v>
                </c:pt>
                <c:pt idx="7525">
                  <c:v>0.19785802210579997</c:v>
                </c:pt>
                <c:pt idx="7526">
                  <c:v>0.113427979260216</c:v>
                </c:pt>
                <c:pt idx="7527">
                  <c:v>0.70022911719023728</c:v>
                </c:pt>
                <c:pt idx="7528">
                  <c:v>1.0670107045343806</c:v>
                </c:pt>
                <c:pt idx="7529">
                  <c:v>0.57825726728727223</c:v>
                </c:pt>
                <c:pt idx="7530">
                  <c:v>0.21621994374246201</c:v>
                </c:pt>
                <c:pt idx="7531">
                  <c:v>0.40578259200407679</c:v>
                </c:pt>
                <c:pt idx="7532">
                  <c:v>1.1668918375043495</c:v>
                </c:pt>
                <c:pt idx="7533">
                  <c:v>1.5591452578331357</c:v>
                </c:pt>
                <c:pt idx="7534">
                  <c:v>0.16864214523570212</c:v>
                </c:pt>
                <c:pt idx="7535">
                  <c:v>0.5175742614815777</c:v>
                </c:pt>
                <c:pt idx="7536">
                  <c:v>0.71507546305150704</c:v>
                </c:pt>
                <c:pt idx="7537">
                  <c:v>0.14622118354548894</c:v>
                </c:pt>
                <c:pt idx="7538">
                  <c:v>0.37401940329452038</c:v>
                </c:pt>
                <c:pt idx="7539">
                  <c:v>0.37401940329452038</c:v>
                </c:pt>
                <c:pt idx="7540">
                  <c:v>0.4639457530828654</c:v>
                </c:pt>
                <c:pt idx="7541">
                  <c:v>1.8296589653903808E-2</c:v>
                </c:pt>
                <c:pt idx="7542">
                  <c:v>0.37401940329452038</c:v>
                </c:pt>
                <c:pt idx="7543">
                  <c:v>0.11232144129851654</c:v>
                </c:pt>
                <c:pt idx="7544">
                  <c:v>0.37401940329452038</c:v>
                </c:pt>
                <c:pt idx="7545">
                  <c:v>0.75683371424395063</c:v>
                </c:pt>
                <c:pt idx="7546">
                  <c:v>0.90346691300326498</c:v>
                </c:pt>
                <c:pt idx="7547">
                  <c:v>0.37401940329452038</c:v>
                </c:pt>
                <c:pt idx="7548">
                  <c:v>0.37539922296473216</c:v>
                </c:pt>
                <c:pt idx="7549">
                  <c:v>0.71186027786542982</c:v>
                </c:pt>
                <c:pt idx="7550">
                  <c:v>1.3353467585072036</c:v>
                </c:pt>
                <c:pt idx="7551">
                  <c:v>0.4465514263805585</c:v>
                </c:pt>
                <c:pt idx="7552">
                  <c:v>0.20603852392367847</c:v>
                </c:pt>
                <c:pt idx="7553">
                  <c:v>0.49767531011871652</c:v>
                </c:pt>
                <c:pt idx="7554">
                  <c:v>4.67879913266704E-2</c:v>
                </c:pt>
                <c:pt idx="7555">
                  <c:v>0.32080357319389297</c:v>
                </c:pt>
                <c:pt idx="7556">
                  <c:v>0.72854442838787159</c:v>
                </c:pt>
                <c:pt idx="7557">
                  <c:v>0.54864244989805999</c:v>
                </c:pt>
                <c:pt idx="7558">
                  <c:v>0.18603610719251126</c:v>
                </c:pt>
                <c:pt idx="7559">
                  <c:v>0.37401940329452038</c:v>
                </c:pt>
                <c:pt idx="7560">
                  <c:v>0.69898447521128648</c:v>
                </c:pt>
                <c:pt idx="7561">
                  <c:v>0.77853393032919471</c:v>
                </c:pt>
                <c:pt idx="7562">
                  <c:v>2.9173253056622488E-2</c:v>
                </c:pt>
                <c:pt idx="7563">
                  <c:v>0.4704152768307458</c:v>
                </c:pt>
                <c:pt idx="7564">
                  <c:v>0.25131216738578221</c:v>
                </c:pt>
                <c:pt idx="7565">
                  <c:v>1.7694386894844636</c:v>
                </c:pt>
                <c:pt idx="7566">
                  <c:v>0.8429642710280143</c:v>
                </c:pt>
                <c:pt idx="7567">
                  <c:v>0.72942845483676655</c:v>
                </c:pt>
                <c:pt idx="7568">
                  <c:v>0.71898619980559997</c:v>
                </c:pt>
                <c:pt idx="7569">
                  <c:v>0.69873631994447716</c:v>
                </c:pt>
                <c:pt idx="7570">
                  <c:v>0.49860907342458904</c:v>
                </c:pt>
                <c:pt idx="7571">
                  <c:v>0.65514450187845585</c:v>
                </c:pt>
                <c:pt idx="7572">
                  <c:v>0.95752840555102636</c:v>
                </c:pt>
                <c:pt idx="7573">
                  <c:v>0.68400607184850282</c:v>
                </c:pt>
                <c:pt idx="7574">
                  <c:v>0.73556785684784309</c:v>
                </c:pt>
                <c:pt idx="7575">
                  <c:v>0.4525976944017453</c:v>
                </c:pt>
                <c:pt idx="7576">
                  <c:v>0.73818437785854463</c:v>
                </c:pt>
                <c:pt idx="7577">
                  <c:v>0.74224508219947638</c:v>
                </c:pt>
                <c:pt idx="7578">
                  <c:v>0.30316486458194147</c:v>
                </c:pt>
                <c:pt idx="7579">
                  <c:v>0.37401940329452038</c:v>
                </c:pt>
                <c:pt idx="7580">
                  <c:v>7.4658127005530942E-2</c:v>
                </c:pt>
                <c:pt idx="7581">
                  <c:v>0.43169343948707845</c:v>
                </c:pt>
                <c:pt idx="7582">
                  <c:v>0.46360498279202245</c:v>
                </c:pt>
                <c:pt idx="7583">
                  <c:v>0.78587114258879542</c:v>
                </c:pt>
                <c:pt idx="7584">
                  <c:v>0.51506451347818416</c:v>
                </c:pt>
                <c:pt idx="7585">
                  <c:v>0.49164436144099244</c:v>
                </c:pt>
                <c:pt idx="7586">
                  <c:v>0.71081524831233167</c:v>
                </c:pt>
                <c:pt idx="7587">
                  <c:v>8.7602665642215014E-2</c:v>
                </c:pt>
                <c:pt idx="7588">
                  <c:v>1.2929967382126486</c:v>
                </c:pt>
                <c:pt idx="7589">
                  <c:v>0.74311897619431111</c:v>
                </c:pt>
                <c:pt idx="7590">
                  <c:v>1.0100582562276232</c:v>
                </c:pt>
                <c:pt idx="7591">
                  <c:v>1.0594273490870347</c:v>
                </c:pt>
                <c:pt idx="7592">
                  <c:v>0.34120958173011889</c:v>
                </c:pt>
                <c:pt idx="7593">
                  <c:v>0.37401940329452038</c:v>
                </c:pt>
                <c:pt idx="7594">
                  <c:v>0.37401940329452038</c:v>
                </c:pt>
                <c:pt idx="7595">
                  <c:v>1.195154536727473</c:v>
                </c:pt>
                <c:pt idx="7596">
                  <c:v>0.31323988728963614</c:v>
                </c:pt>
                <c:pt idx="7597">
                  <c:v>0.57387958314829146</c:v>
                </c:pt>
                <c:pt idx="7598">
                  <c:v>6.3937069303813071E-2</c:v>
                </c:pt>
                <c:pt idx="7599">
                  <c:v>0.43722517332338867</c:v>
                </c:pt>
                <c:pt idx="7600">
                  <c:v>0.62090961908974585</c:v>
                </c:pt>
                <c:pt idx="7601">
                  <c:v>0.62717805530632587</c:v>
                </c:pt>
                <c:pt idx="7602">
                  <c:v>0.6601228479156297</c:v>
                </c:pt>
                <c:pt idx="7603">
                  <c:v>0.43712395642822571</c:v>
                </c:pt>
                <c:pt idx="7604">
                  <c:v>0.72466942426312853</c:v>
                </c:pt>
                <c:pt idx="7605">
                  <c:v>0.95066825361820118</c:v>
                </c:pt>
                <c:pt idx="7606">
                  <c:v>0.54087749281885145</c:v>
                </c:pt>
                <c:pt idx="7607">
                  <c:v>1.3473416338333339</c:v>
                </c:pt>
                <c:pt idx="7608">
                  <c:v>1.186591625862996</c:v>
                </c:pt>
                <c:pt idx="7609">
                  <c:v>0.7356756070778343</c:v>
                </c:pt>
                <c:pt idx="7610">
                  <c:v>0.22378079336242385</c:v>
                </c:pt>
                <c:pt idx="7611">
                  <c:v>0.37426671571428749</c:v>
                </c:pt>
                <c:pt idx="7612">
                  <c:v>0.39013295569952156</c:v>
                </c:pt>
                <c:pt idx="7613">
                  <c:v>0.22290731115504622</c:v>
                </c:pt>
                <c:pt idx="7614">
                  <c:v>0.56692157858245096</c:v>
                </c:pt>
                <c:pt idx="7615">
                  <c:v>1.116620517057064</c:v>
                </c:pt>
                <c:pt idx="7616">
                  <c:v>0.14630182542353887</c:v>
                </c:pt>
                <c:pt idx="7617">
                  <c:v>0.10932047705023283</c:v>
                </c:pt>
                <c:pt idx="7618">
                  <c:v>0.19378956929062383</c:v>
                </c:pt>
                <c:pt idx="7619">
                  <c:v>0.71730366301634996</c:v>
                </c:pt>
                <c:pt idx="7620">
                  <c:v>0.73396712529948227</c:v>
                </c:pt>
                <c:pt idx="7621">
                  <c:v>0</c:v>
                </c:pt>
                <c:pt idx="7622">
                  <c:v>0.51532177061275208</c:v>
                </c:pt>
                <c:pt idx="7623">
                  <c:v>0.61819760371932952</c:v>
                </c:pt>
                <c:pt idx="7624">
                  <c:v>0.14571462023659543</c:v>
                </c:pt>
                <c:pt idx="7625">
                  <c:v>0.28811876328350394</c:v>
                </c:pt>
                <c:pt idx="7626">
                  <c:v>0.18675264856595128</c:v>
                </c:pt>
                <c:pt idx="7627">
                  <c:v>0.70022911719023728</c:v>
                </c:pt>
                <c:pt idx="7628">
                  <c:v>5.7982141308739077E-2</c:v>
                </c:pt>
                <c:pt idx="7629">
                  <c:v>0.29186808350162396</c:v>
                </c:pt>
                <c:pt idx="7630">
                  <c:v>1.8527701461307312E-2</c:v>
                </c:pt>
                <c:pt idx="7631">
                  <c:v>0.63020436731217955</c:v>
                </c:pt>
                <c:pt idx="7632">
                  <c:v>0.37401940329452016</c:v>
                </c:pt>
                <c:pt idx="7633">
                  <c:v>0.24710927202236502</c:v>
                </c:pt>
                <c:pt idx="7634">
                  <c:v>0.37401940329452038</c:v>
                </c:pt>
                <c:pt idx="7635">
                  <c:v>1.1592897381292</c:v>
                </c:pt>
                <c:pt idx="7636">
                  <c:v>0.37401940329452038</c:v>
                </c:pt>
                <c:pt idx="7637">
                  <c:v>1.063290399201742</c:v>
                </c:pt>
                <c:pt idx="7638">
                  <c:v>0.37401940329452038</c:v>
                </c:pt>
                <c:pt idx="7639">
                  <c:v>0.80817120079498761</c:v>
                </c:pt>
                <c:pt idx="7640">
                  <c:v>0.74652323107267093</c:v>
                </c:pt>
                <c:pt idx="7641">
                  <c:v>1.0322845108096945E-2</c:v>
                </c:pt>
                <c:pt idx="7642">
                  <c:v>0.3394672060885503</c:v>
                </c:pt>
                <c:pt idx="7643">
                  <c:v>1.2967094968812938</c:v>
                </c:pt>
                <c:pt idx="7644">
                  <c:v>0.37401940329452038</c:v>
                </c:pt>
                <c:pt idx="7645">
                  <c:v>2.3514898374562374E-2</c:v>
                </c:pt>
                <c:pt idx="7646">
                  <c:v>0.75531845725592395</c:v>
                </c:pt>
                <c:pt idx="7647">
                  <c:v>0.6041559418786292</c:v>
                </c:pt>
                <c:pt idx="7648">
                  <c:v>0.9853688344055801</c:v>
                </c:pt>
                <c:pt idx="7649">
                  <c:v>1.2448625537932998</c:v>
                </c:pt>
                <c:pt idx="7650">
                  <c:v>0.685269360568316</c:v>
                </c:pt>
                <c:pt idx="7651">
                  <c:v>0.34511689423570502</c:v>
                </c:pt>
                <c:pt idx="7652">
                  <c:v>0.64691517773484342</c:v>
                </c:pt>
                <c:pt idx="7653">
                  <c:v>0.84451396980910431</c:v>
                </c:pt>
                <c:pt idx="7654">
                  <c:v>2.5318833432171204E-2</c:v>
                </c:pt>
                <c:pt idx="7655">
                  <c:v>0.61206324899832709</c:v>
                </c:pt>
                <c:pt idx="7656">
                  <c:v>0.48564935103435036</c:v>
                </c:pt>
                <c:pt idx="7657">
                  <c:v>0.37401940329452038</c:v>
                </c:pt>
                <c:pt idx="7658">
                  <c:v>0.55372405009704573</c:v>
                </c:pt>
                <c:pt idx="7659">
                  <c:v>0.51170439378824817</c:v>
                </c:pt>
                <c:pt idx="7660">
                  <c:v>0.88386066378083383</c:v>
                </c:pt>
                <c:pt idx="7661">
                  <c:v>0.73635583947517036</c:v>
                </c:pt>
                <c:pt idx="7662">
                  <c:v>1.935495282286627E-2</c:v>
                </c:pt>
                <c:pt idx="7663">
                  <c:v>1.2724191838246997</c:v>
                </c:pt>
                <c:pt idx="7664">
                  <c:v>0.37401940329452038</c:v>
                </c:pt>
                <c:pt idx="7665">
                  <c:v>0.92160615193742246</c:v>
                </c:pt>
                <c:pt idx="7666">
                  <c:v>0.23483945642604717</c:v>
                </c:pt>
                <c:pt idx="7667">
                  <c:v>0.71677954528005139</c:v>
                </c:pt>
                <c:pt idx="7668">
                  <c:v>2.4100674218884621E-2</c:v>
                </c:pt>
                <c:pt idx="7669">
                  <c:v>0.15748489880859431</c:v>
                </c:pt>
                <c:pt idx="7670">
                  <c:v>4.4110124603571131E-2</c:v>
                </c:pt>
                <c:pt idx="7671">
                  <c:v>3.8940179239045032E-2</c:v>
                </c:pt>
                <c:pt idx="7672">
                  <c:v>0.45401212325213841</c:v>
                </c:pt>
                <c:pt idx="7673">
                  <c:v>0.54572363193080531</c:v>
                </c:pt>
                <c:pt idx="7674">
                  <c:v>8.203089899657165E-2</c:v>
                </c:pt>
                <c:pt idx="7675">
                  <c:v>0.4009827458830762</c:v>
                </c:pt>
                <c:pt idx="7676">
                  <c:v>0.73417206005365421</c:v>
                </c:pt>
                <c:pt idx="7677">
                  <c:v>0.57422104215542802</c:v>
                </c:pt>
                <c:pt idx="7678">
                  <c:v>0.77524992395311421</c:v>
                </c:pt>
                <c:pt idx="7679">
                  <c:v>0.53874823871149502</c:v>
                </c:pt>
                <c:pt idx="7680">
                  <c:v>3.4846280672727652E-2</c:v>
                </c:pt>
                <c:pt idx="7681">
                  <c:v>0.59696220579642845</c:v>
                </c:pt>
                <c:pt idx="7682">
                  <c:v>0.25967038391112857</c:v>
                </c:pt>
                <c:pt idx="7683">
                  <c:v>0.51041886200048181</c:v>
                </c:pt>
                <c:pt idx="7684">
                  <c:v>1.5250590894361364</c:v>
                </c:pt>
                <c:pt idx="7685">
                  <c:v>0.40582438613751898</c:v>
                </c:pt>
                <c:pt idx="7686">
                  <c:v>0.91527573657417227</c:v>
                </c:pt>
                <c:pt idx="7687">
                  <c:v>0.74952565249467251</c:v>
                </c:pt>
                <c:pt idx="7688">
                  <c:v>0.70029647564572695</c:v>
                </c:pt>
                <c:pt idx="7689">
                  <c:v>0.88659668890847709</c:v>
                </c:pt>
                <c:pt idx="7690">
                  <c:v>5.9601677612655096E-3</c:v>
                </c:pt>
                <c:pt idx="7691">
                  <c:v>0.6237395546910004</c:v>
                </c:pt>
                <c:pt idx="7692">
                  <c:v>0.41795187774842213</c:v>
                </c:pt>
                <c:pt idx="7693">
                  <c:v>0.73635583947517036</c:v>
                </c:pt>
                <c:pt idx="7694">
                  <c:v>0.1386739097481732</c:v>
                </c:pt>
                <c:pt idx="7695">
                  <c:v>0.51065960966244173</c:v>
                </c:pt>
                <c:pt idx="7696">
                  <c:v>0.59526133266395698</c:v>
                </c:pt>
                <c:pt idx="7697">
                  <c:v>0.42390082860040612</c:v>
                </c:pt>
                <c:pt idx="7698">
                  <c:v>0.42327578116743481</c:v>
                </c:pt>
                <c:pt idx="7699">
                  <c:v>0.72236573071754295</c:v>
                </c:pt>
                <c:pt idx="7700">
                  <c:v>0.73260883555716927</c:v>
                </c:pt>
                <c:pt idx="7701">
                  <c:v>5.7073466637087018E-2</c:v>
                </c:pt>
                <c:pt idx="7702">
                  <c:v>0.51163800745103316</c:v>
                </c:pt>
                <c:pt idx="7703">
                  <c:v>1.4847678409531471</c:v>
                </c:pt>
                <c:pt idx="7704">
                  <c:v>0.17116379816007585</c:v>
                </c:pt>
                <c:pt idx="7705">
                  <c:v>0.11324701543974436</c:v>
                </c:pt>
                <c:pt idx="7706">
                  <c:v>0.73297756050842533</c:v>
                </c:pt>
                <c:pt idx="7707">
                  <c:v>5.3952702830914169E-2</c:v>
                </c:pt>
                <c:pt idx="7708">
                  <c:v>0.82217728367907383</c:v>
                </c:pt>
                <c:pt idx="7709">
                  <c:v>0.73635583947517036</c:v>
                </c:pt>
                <c:pt idx="7710">
                  <c:v>0.73635583947517036</c:v>
                </c:pt>
                <c:pt idx="7711">
                  <c:v>0.73635583947517036</c:v>
                </c:pt>
                <c:pt idx="7712">
                  <c:v>1.2947621716875188</c:v>
                </c:pt>
                <c:pt idx="7713">
                  <c:v>0.37587281839466524</c:v>
                </c:pt>
                <c:pt idx="7714">
                  <c:v>0.65377221242352623</c:v>
                </c:pt>
                <c:pt idx="7715">
                  <c:v>0.14896907758700262</c:v>
                </c:pt>
                <c:pt idx="7716">
                  <c:v>0.85562820270745521</c:v>
                </c:pt>
                <c:pt idx="7717">
                  <c:v>0.9948559353519929</c:v>
                </c:pt>
                <c:pt idx="7718">
                  <c:v>0.98846198634588678</c:v>
                </c:pt>
                <c:pt idx="7719">
                  <c:v>1.2079432668135268</c:v>
                </c:pt>
                <c:pt idx="7720">
                  <c:v>0.86331537674007464</c:v>
                </c:pt>
                <c:pt idx="7721">
                  <c:v>0.19492147066758475</c:v>
                </c:pt>
                <c:pt idx="7722">
                  <c:v>0.12547575740763769</c:v>
                </c:pt>
                <c:pt idx="7723">
                  <c:v>7.4658257717315907E-2</c:v>
                </c:pt>
                <c:pt idx="7724">
                  <c:v>0.14799271942197226</c:v>
                </c:pt>
                <c:pt idx="7725">
                  <c:v>0.73366502264689681</c:v>
                </c:pt>
                <c:pt idx="7726">
                  <c:v>9.791739619978343E-2</c:v>
                </c:pt>
                <c:pt idx="7727">
                  <c:v>1.1509872472930638</c:v>
                </c:pt>
                <c:pt idx="7728">
                  <c:v>0.74106532691663229</c:v>
                </c:pt>
                <c:pt idx="7729">
                  <c:v>0.36721738427849565</c:v>
                </c:pt>
                <c:pt idx="7730">
                  <c:v>1.0838528656093149</c:v>
                </c:pt>
                <c:pt idx="7731">
                  <c:v>0.71730366301634996</c:v>
                </c:pt>
                <c:pt idx="7732">
                  <c:v>0.7428474134144456</c:v>
                </c:pt>
                <c:pt idx="7733">
                  <c:v>0.33036225307763772</c:v>
                </c:pt>
                <c:pt idx="7734">
                  <c:v>0.14334255154068548</c:v>
                </c:pt>
                <c:pt idx="7735">
                  <c:v>0.72847745151918275</c:v>
                </c:pt>
                <c:pt idx="7736">
                  <c:v>0.63215709990545343</c:v>
                </c:pt>
                <c:pt idx="7737">
                  <c:v>0.55624039656159252</c:v>
                </c:pt>
                <c:pt idx="7738">
                  <c:v>0.37401940329452038</c:v>
                </c:pt>
                <c:pt idx="7739">
                  <c:v>0.71730366301634996</c:v>
                </c:pt>
                <c:pt idx="7740">
                  <c:v>0.71931097803917776</c:v>
                </c:pt>
                <c:pt idx="7741">
                  <c:v>0.56179444079179508</c:v>
                </c:pt>
                <c:pt idx="7742">
                  <c:v>1.8662148948446516E-2</c:v>
                </c:pt>
                <c:pt idx="7743">
                  <c:v>9.4534453679933628E-2</c:v>
                </c:pt>
                <c:pt idx="7744">
                  <c:v>1.0669181359937978</c:v>
                </c:pt>
                <c:pt idx="7745">
                  <c:v>0.23115265433499568</c:v>
                </c:pt>
                <c:pt idx="7746">
                  <c:v>0</c:v>
                </c:pt>
                <c:pt idx="7747">
                  <c:v>0.37401940329452016</c:v>
                </c:pt>
                <c:pt idx="7748">
                  <c:v>0.37648932206655472</c:v>
                </c:pt>
                <c:pt idx="7749">
                  <c:v>0.26925586402038004</c:v>
                </c:pt>
                <c:pt idx="7750">
                  <c:v>0.41447806294700118</c:v>
                </c:pt>
                <c:pt idx="7751">
                  <c:v>7.1178889789006786E-2</c:v>
                </c:pt>
                <c:pt idx="7752">
                  <c:v>0.31218594547728346</c:v>
                </c:pt>
                <c:pt idx="7753">
                  <c:v>0.41268961466261039</c:v>
                </c:pt>
                <c:pt idx="7754">
                  <c:v>0.50297434401647367</c:v>
                </c:pt>
                <c:pt idx="7755">
                  <c:v>2.8703119155225013E-2</c:v>
                </c:pt>
                <c:pt idx="7756">
                  <c:v>0.42023240010833346</c:v>
                </c:pt>
                <c:pt idx="7757">
                  <c:v>0.53874791943182199</c:v>
                </c:pt>
                <c:pt idx="7758">
                  <c:v>0.74163500974745145</c:v>
                </c:pt>
                <c:pt idx="7759">
                  <c:v>0.14081906348952539</c:v>
                </c:pt>
                <c:pt idx="7760">
                  <c:v>0.45157429671819749</c:v>
                </c:pt>
                <c:pt idx="7761">
                  <c:v>0.72834882042906712</c:v>
                </c:pt>
                <c:pt idx="7762">
                  <c:v>0.46290667718996542</c:v>
                </c:pt>
                <c:pt idx="7763">
                  <c:v>0.14518314806900073</c:v>
                </c:pt>
                <c:pt idx="7764">
                  <c:v>0.73635583947517036</c:v>
                </c:pt>
                <c:pt idx="7765">
                  <c:v>0.45173251034433276</c:v>
                </c:pt>
                <c:pt idx="7766">
                  <c:v>1.3412262283343046</c:v>
                </c:pt>
                <c:pt idx="7767">
                  <c:v>0.32920299504517136</c:v>
                </c:pt>
                <c:pt idx="7768">
                  <c:v>0.26486634988604124</c:v>
                </c:pt>
                <c:pt idx="7769">
                  <c:v>0.37401940329452038</c:v>
                </c:pt>
                <c:pt idx="7770">
                  <c:v>0.53104814860605787</c:v>
                </c:pt>
                <c:pt idx="7771">
                  <c:v>0.24063435847458348</c:v>
                </c:pt>
                <c:pt idx="7772">
                  <c:v>0.15935125438582312</c:v>
                </c:pt>
                <c:pt idx="7773">
                  <c:v>0.87370187290666712</c:v>
                </c:pt>
                <c:pt idx="7774">
                  <c:v>0</c:v>
                </c:pt>
                <c:pt idx="7775">
                  <c:v>0.15387916490766387</c:v>
                </c:pt>
                <c:pt idx="7776">
                  <c:v>0</c:v>
                </c:pt>
                <c:pt idx="7777">
                  <c:v>0.37401940329452038</c:v>
                </c:pt>
                <c:pt idx="7778">
                  <c:v>0.98597398225437505</c:v>
                </c:pt>
                <c:pt idx="7779">
                  <c:v>0.21638373037062911</c:v>
                </c:pt>
                <c:pt idx="7780">
                  <c:v>0.91668711852412821</c:v>
                </c:pt>
                <c:pt idx="7781">
                  <c:v>0.44585724253040682</c:v>
                </c:pt>
                <c:pt idx="7782">
                  <c:v>0.5228128913024167</c:v>
                </c:pt>
                <c:pt idx="7783">
                  <c:v>0.15329771607624165</c:v>
                </c:pt>
                <c:pt idx="7784">
                  <c:v>0.37401940329452038</c:v>
                </c:pt>
                <c:pt idx="7785">
                  <c:v>0.39201927698385436</c:v>
                </c:pt>
                <c:pt idx="7786">
                  <c:v>0.74448415552639602</c:v>
                </c:pt>
                <c:pt idx="7787">
                  <c:v>0.73635583947517036</c:v>
                </c:pt>
                <c:pt idx="7788">
                  <c:v>0.73069232128797124</c:v>
                </c:pt>
                <c:pt idx="7789">
                  <c:v>0.2271997178365219</c:v>
                </c:pt>
                <c:pt idx="7790">
                  <c:v>0.14121050097724516</c:v>
                </c:pt>
                <c:pt idx="7791">
                  <c:v>0.72938886528888847</c:v>
                </c:pt>
                <c:pt idx="7792">
                  <c:v>0.73635583947517036</c:v>
                </c:pt>
                <c:pt idx="7793">
                  <c:v>0.32408260358202828</c:v>
                </c:pt>
                <c:pt idx="7794">
                  <c:v>0.78898980432461641</c:v>
                </c:pt>
                <c:pt idx="7795">
                  <c:v>0.6465402274821489</c:v>
                </c:pt>
                <c:pt idx="7796">
                  <c:v>5.0292830901188607E-2</c:v>
                </c:pt>
                <c:pt idx="7797">
                  <c:v>9.6852562982121013E-2</c:v>
                </c:pt>
                <c:pt idx="7798">
                  <c:v>0.80866770921773745</c:v>
                </c:pt>
                <c:pt idx="7799">
                  <c:v>3.4189774600060487E-2</c:v>
                </c:pt>
                <c:pt idx="7800">
                  <c:v>0.73503286870767137</c:v>
                </c:pt>
                <c:pt idx="7801">
                  <c:v>0.58385579807921428</c:v>
                </c:pt>
                <c:pt idx="7802">
                  <c:v>0.8810309119616957</c:v>
                </c:pt>
                <c:pt idx="7803">
                  <c:v>0.91086856943673367</c:v>
                </c:pt>
                <c:pt idx="7804">
                  <c:v>0.37401940329452038</c:v>
                </c:pt>
                <c:pt idx="7805">
                  <c:v>0.47398417588454522</c:v>
                </c:pt>
                <c:pt idx="7806">
                  <c:v>0.40964728723437455</c:v>
                </c:pt>
                <c:pt idx="7807">
                  <c:v>0.18579137104119775</c:v>
                </c:pt>
                <c:pt idx="7808">
                  <c:v>0.51232781358980606</c:v>
                </c:pt>
                <c:pt idx="7809">
                  <c:v>0.33137457014735022</c:v>
                </c:pt>
                <c:pt idx="7810">
                  <c:v>0.47188488015947966</c:v>
                </c:pt>
                <c:pt idx="7811">
                  <c:v>0.37401940329452038</c:v>
                </c:pt>
                <c:pt idx="7812">
                  <c:v>9.8448531188791197E-2</c:v>
                </c:pt>
                <c:pt idx="7813">
                  <c:v>0.73623916401659195</c:v>
                </c:pt>
                <c:pt idx="7814">
                  <c:v>0.37401940329452038</c:v>
                </c:pt>
                <c:pt idx="7815">
                  <c:v>0.40041283185598942</c:v>
                </c:pt>
                <c:pt idx="7816">
                  <c:v>0.58007364564174657</c:v>
                </c:pt>
                <c:pt idx="7817">
                  <c:v>0.90784935148410106</c:v>
                </c:pt>
                <c:pt idx="7818">
                  <c:v>0.73503374832808399</c:v>
                </c:pt>
                <c:pt idx="7819">
                  <c:v>0.12506990027159287</c:v>
                </c:pt>
                <c:pt idx="7820">
                  <c:v>0.21436725237476278</c:v>
                </c:pt>
                <c:pt idx="7821">
                  <c:v>2.6327062186909522</c:v>
                </c:pt>
                <c:pt idx="7822">
                  <c:v>0.45509644005425626</c:v>
                </c:pt>
                <c:pt idx="7823">
                  <c:v>6.9856831144966491E-2</c:v>
                </c:pt>
                <c:pt idx="7824">
                  <c:v>0.37307905928747559</c:v>
                </c:pt>
                <c:pt idx="7825">
                  <c:v>10</c:v>
                </c:pt>
                <c:pt idx="7826">
                  <c:v>0.60625700139270733</c:v>
                </c:pt>
                <c:pt idx="7827">
                  <c:v>0.62178494716056143</c:v>
                </c:pt>
                <c:pt idx="7828">
                  <c:v>0.71730366301634996</c:v>
                </c:pt>
                <c:pt idx="7829">
                  <c:v>1.0393832015157443</c:v>
                </c:pt>
                <c:pt idx="7830">
                  <c:v>0.71181104521093175</c:v>
                </c:pt>
                <c:pt idx="7831">
                  <c:v>0.79040905137148232</c:v>
                </c:pt>
                <c:pt idx="7832">
                  <c:v>0.43978268538418763</c:v>
                </c:pt>
                <c:pt idx="7833">
                  <c:v>0.73635583947517036</c:v>
                </c:pt>
                <c:pt idx="7834">
                  <c:v>1.3317780552153669</c:v>
                </c:pt>
                <c:pt idx="7835">
                  <c:v>2.1901972046677744E-2</c:v>
                </c:pt>
                <c:pt idx="7836">
                  <c:v>0.4749390637199829</c:v>
                </c:pt>
                <c:pt idx="7837">
                  <c:v>0.38696954991885824</c:v>
                </c:pt>
                <c:pt idx="7838">
                  <c:v>0.37401940329452038</c:v>
                </c:pt>
                <c:pt idx="7839">
                  <c:v>0.37401940329452038</c:v>
                </c:pt>
                <c:pt idx="7840">
                  <c:v>0.37401940329452038</c:v>
                </c:pt>
                <c:pt idx="7841">
                  <c:v>0.38693896474427447</c:v>
                </c:pt>
                <c:pt idx="7842">
                  <c:v>0.4810424415727711</c:v>
                </c:pt>
                <c:pt idx="7843">
                  <c:v>0.57699950899231423</c:v>
                </c:pt>
                <c:pt idx="7844">
                  <c:v>2.2033954004731591</c:v>
                </c:pt>
                <c:pt idx="7845">
                  <c:v>0.12151974385684182</c:v>
                </c:pt>
                <c:pt idx="7846">
                  <c:v>0.16427491133504538</c:v>
                </c:pt>
                <c:pt idx="7847">
                  <c:v>0.88735572533743623</c:v>
                </c:pt>
                <c:pt idx="7848">
                  <c:v>0.34370139753424572</c:v>
                </c:pt>
                <c:pt idx="7849">
                  <c:v>0.63461667863718385</c:v>
                </c:pt>
                <c:pt idx="7850">
                  <c:v>0.15566645453289782</c:v>
                </c:pt>
                <c:pt idx="7851">
                  <c:v>2.9736971349202116E-2</c:v>
                </c:pt>
                <c:pt idx="7852">
                  <c:v>0.49138868290189713</c:v>
                </c:pt>
                <c:pt idx="7853">
                  <c:v>0.37401940329452038</c:v>
                </c:pt>
                <c:pt idx="7854">
                  <c:v>0.20031727404949914</c:v>
                </c:pt>
                <c:pt idx="7855">
                  <c:v>0.91541398376580174</c:v>
                </c:pt>
                <c:pt idx="7856">
                  <c:v>0.31238265243736107</c:v>
                </c:pt>
                <c:pt idx="7857">
                  <c:v>0.73635583947517036</c:v>
                </c:pt>
                <c:pt idx="7858">
                  <c:v>0.67507477438753616</c:v>
                </c:pt>
                <c:pt idx="7859">
                  <c:v>0</c:v>
                </c:pt>
                <c:pt idx="7860">
                  <c:v>0.37401940329452038</c:v>
                </c:pt>
                <c:pt idx="7861">
                  <c:v>4.8709824383689239E-2</c:v>
                </c:pt>
                <c:pt idx="7862">
                  <c:v>0.63358023755722326</c:v>
                </c:pt>
                <c:pt idx="7863">
                  <c:v>0.65355338204274471</c:v>
                </c:pt>
                <c:pt idx="7864">
                  <c:v>0.73069232128797124</c:v>
                </c:pt>
                <c:pt idx="7865">
                  <c:v>0.37401940329452038</c:v>
                </c:pt>
                <c:pt idx="7866">
                  <c:v>1.0495962106530392</c:v>
                </c:pt>
                <c:pt idx="7867">
                  <c:v>0.71682205460187942</c:v>
                </c:pt>
                <c:pt idx="7868">
                  <c:v>0.23057202475815916</c:v>
                </c:pt>
                <c:pt idx="7869">
                  <c:v>0.58961433863458956</c:v>
                </c:pt>
                <c:pt idx="7870">
                  <c:v>0.37401940329452038</c:v>
                </c:pt>
                <c:pt idx="7871">
                  <c:v>5.6807531679485428E-2</c:v>
                </c:pt>
                <c:pt idx="7872">
                  <c:v>0.96033199459575813</c:v>
                </c:pt>
                <c:pt idx="7873">
                  <c:v>0.13399951009512584</c:v>
                </c:pt>
                <c:pt idx="7874">
                  <c:v>0.6707254564706816</c:v>
                </c:pt>
                <c:pt idx="7875">
                  <c:v>1.7271792634497325</c:v>
                </c:pt>
                <c:pt idx="7876">
                  <c:v>0.35354019880606175</c:v>
                </c:pt>
                <c:pt idx="7877">
                  <c:v>0.37401940329452038</c:v>
                </c:pt>
                <c:pt idx="7878">
                  <c:v>0.2078549679161602</c:v>
                </c:pt>
                <c:pt idx="7879">
                  <c:v>0.68206130761904549</c:v>
                </c:pt>
                <c:pt idx="7880">
                  <c:v>8.6519068080834899E-2</c:v>
                </c:pt>
                <c:pt idx="7881">
                  <c:v>0.43114386925247372</c:v>
                </c:pt>
                <c:pt idx="7882">
                  <c:v>0.16403473025281159</c:v>
                </c:pt>
                <c:pt idx="7883">
                  <c:v>9.5001311566337857E-2</c:v>
                </c:pt>
                <c:pt idx="7884">
                  <c:v>1.7073536273290029E-4</c:v>
                </c:pt>
                <c:pt idx="7885">
                  <c:v>0.90427687243940302</c:v>
                </c:pt>
                <c:pt idx="7886">
                  <c:v>0.37401940329452038</c:v>
                </c:pt>
                <c:pt idx="7887">
                  <c:v>0.37401940329452038</c:v>
                </c:pt>
                <c:pt idx="7888">
                  <c:v>0.73169294103655214</c:v>
                </c:pt>
                <c:pt idx="7889">
                  <c:v>0.37401940329452038</c:v>
                </c:pt>
                <c:pt idx="7890">
                  <c:v>5.7723489265787851E-3</c:v>
                </c:pt>
                <c:pt idx="7891">
                  <c:v>0.12451151657647284</c:v>
                </c:pt>
                <c:pt idx="7892">
                  <c:v>4.6580290616766613E-2</c:v>
                </c:pt>
                <c:pt idx="7893">
                  <c:v>0.89672655001579393</c:v>
                </c:pt>
                <c:pt idx="7894">
                  <c:v>0.72465726634190286</c:v>
                </c:pt>
                <c:pt idx="7895">
                  <c:v>0.37401940329452038</c:v>
                </c:pt>
                <c:pt idx="7896">
                  <c:v>0.62541599621283039</c:v>
                </c:pt>
                <c:pt idx="7897">
                  <c:v>1.2396848353003058</c:v>
                </c:pt>
                <c:pt idx="7898">
                  <c:v>0.3018869359614918</c:v>
                </c:pt>
                <c:pt idx="7899">
                  <c:v>1.1277760176612599</c:v>
                </c:pt>
                <c:pt idx="7900">
                  <c:v>0.71300620433856277</c:v>
                </c:pt>
                <c:pt idx="7901">
                  <c:v>1.1644616132999486</c:v>
                </c:pt>
                <c:pt idx="7902">
                  <c:v>0.69407005917997999</c:v>
                </c:pt>
                <c:pt idx="7903">
                  <c:v>0.21355081424945238</c:v>
                </c:pt>
                <c:pt idx="7904">
                  <c:v>0.73503374832808399</c:v>
                </c:pt>
                <c:pt idx="7905">
                  <c:v>0.47377639483181849</c:v>
                </c:pt>
                <c:pt idx="7906">
                  <c:v>0.73209121719116899</c:v>
                </c:pt>
                <c:pt idx="7907">
                  <c:v>1.7253239330130867</c:v>
                </c:pt>
                <c:pt idx="7908">
                  <c:v>0.37401940329452038</c:v>
                </c:pt>
                <c:pt idx="7909">
                  <c:v>1.0892844808473345</c:v>
                </c:pt>
                <c:pt idx="7910">
                  <c:v>0.61562024202078203</c:v>
                </c:pt>
                <c:pt idx="7911">
                  <c:v>0.45409943756689575</c:v>
                </c:pt>
                <c:pt idx="7912">
                  <c:v>0.78666585786311971</c:v>
                </c:pt>
                <c:pt idx="7913">
                  <c:v>0.87358100852332565</c:v>
                </c:pt>
                <c:pt idx="7914">
                  <c:v>0.76895568844127959</c:v>
                </c:pt>
                <c:pt idx="7915">
                  <c:v>1.2608073165153431</c:v>
                </c:pt>
                <c:pt idx="7916">
                  <c:v>2.5669705267716285</c:v>
                </c:pt>
                <c:pt idx="7917">
                  <c:v>0.41186530398856047</c:v>
                </c:pt>
                <c:pt idx="7918">
                  <c:v>0.77261855387366329</c:v>
                </c:pt>
                <c:pt idx="7919">
                  <c:v>5.220360661597051E-2</c:v>
                </c:pt>
                <c:pt idx="7920">
                  <c:v>0.17570859968411903</c:v>
                </c:pt>
                <c:pt idx="7921">
                  <c:v>0.44047136927605635</c:v>
                </c:pt>
                <c:pt idx="7922">
                  <c:v>0.66780044668745153</c:v>
                </c:pt>
                <c:pt idx="7923">
                  <c:v>6.2843907956936201E-2</c:v>
                </c:pt>
                <c:pt idx="7924">
                  <c:v>1.5622191385572499</c:v>
                </c:pt>
                <c:pt idx="7925">
                  <c:v>0.65091960475698607</c:v>
                </c:pt>
                <c:pt idx="7926">
                  <c:v>0.37401940329452038</c:v>
                </c:pt>
                <c:pt idx="7927">
                  <c:v>0.59001549340249149</c:v>
                </c:pt>
                <c:pt idx="7928">
                  <c:v>2.1035366294904927</c:v>
                </c:pt>
                <c:pt idx="7929">
                  <c:v>0.73309451920607949</c:v>
                </c:pt>
                <c:pt idx="7930">
                  <c:v>0.68094634101516371</c:v>
                </c:pt>
                <c:pt idx="7931">
                  <c:v>0</c:v>
                </c:pt>
                <c:pt idx="7932">
                  <c:v>0.80313449761295919</c:v>
                </c:pt>
                <c:pt idx="7933">
                  <c:v>1.0758571853996035</c:v>
                </c:pt>
                <c:pt idx="7934">
                  <c:v>1.4889519480150684</c:v>
                </c:pt>
                <c:pt idx="7935">
                  <c:v>0.20627914703887176</c:v>
                </c:pt>
                <c:pt idx="7936">
                  <c:v>0.74868036887599021</c:v>
                </c:pt>
                <c:pt idx="7937">
                  <c:v>0.37401940329452038</c:v>
                </c:pt>
                <c:pt idx="7938">
                  <c:v>0.75853533850326749</c:v>
                </c:pt>
                <c:pt idx="7939">
                  <c:v>7.6832030327547901E-2</c:v>
                </c:pt>
                <c:pt idx="7940">
                  <c:v>1.5000606333678765</c:v>
                </c:pt>
                <c:pt idx="7941">
                  <c:v>0.39865677862512866</c:v>
                </c:pt>
                <c:pt idx="7942">
                  <c:v>0.80398961845461947</c:v>
                </c:pt>
                <c:pt idx="7943">
                  <c:v>6.6348803981148077E-2</c:v>
                </c:pt>
                <c:pt idx="7944">
                  <c:v>0.15560013611265738</c:v>
                </c:pt>
                <c:pt idx="7945">
                  <c:v>0.12968950114999581</c:v>
                </c:pt>
                <c:pt idx="7946">
                  <c:v>0.14931983940820925</c:v>
                </c:pt>
                <c:pt idx="7947">
                  <c:v>9.6084693958625372E-2</c:v>
                </c:pt>
                <c:pt idx="7948">
                  <c:v>0.64413584638190569</c:v>
                </c:pt>
                <c:pt idx="7949">
                  <c:v>0.22601357320432716</c:v>
                </c:pt>
                <c:pt idx="7950">
                  <c:v>2.054872507040896</c:v>
                </c:pt>
                <c:pt idx="7951">
                  <c:v>0.56896672734296816</c:v>
                </c:pt>
                <c:pt idx="7952">
                  <c:v>0.41368691554140646</c:v>
                </c:pt>
                <c:pt idx="7953">
                  <c:v>0.55529774512853125</c:v>
                </c:pt>
                <c:pt idx="7954">
                  <c:v>0</c:v>
                </c:pt>
                <c:pt idx="7955">
                  <c:v>1.38157815481521</c:v>
                </c:pt>
                <c:pt idx="7956">
                  <c:v>0.40915793315657867</c:v>
                </c:pt>
                <c:pt idx="7957">
                  <c:v>0.63067822961982756</c:v>
                </c:pt>
                <c:pt idx="7958">
                  <c:v>0.65175463418347745</c:v>
                </c:pt>
                <c:pt idx="7959">
                  <c:v>0.44135320068448114</c:v>
                </c:pt>
                <c:pt idx="7960">
                  <c:v>4.8992172887340327E-2</c:v>
                </c:pt>
                <c:pt idx="7961">
                  <c:v>0.70022911719023728</c:v>
                </c:pt>
                <c:pt idx="7962">
                  <c:v>0.46292953658175934</c:v>
                </c:pt>
                <c:pt idx="7963">
                  <c:v>0.29477400047320246</c:v>
                </c:pt>
                <c:pt idx="7964">
                  <c:v>0.37401940329452038</c:v>
                </c:pt>
                <c:pt idx="7965">
                  <c:v>0.26062802539089713</c:v>
                </c:pt>
                <c:pt idx="7966">
                  <c:v>0.1948223849310001</c:v>
                </c:pt>
                <c:pt idx="7967">
                  <c:v>0</c:v>
                </c:pt>
                <c:pt idx="7968">
                  <c:v>0.73635583947517136</c:v>
                </c:pt>
                <c:pt idx="7969">
                  <c:v>0.38632420034550002</c:v>
                </c:pt>
                <c:pt idx="7970">
                  <c:v>0.48703259220322254</c:v>
                </c:pt>
                <c:pt idx="7971">
                  <c:v>0.40011820659365493</c:v>
                </c:pt>
                <c:pt idx="7972">
                  <c:v>0.75127731818608112</c:v>
                </c:pt>
                <c:pt idx="7973">
                  <c:v>0.8664499762092589</c:v>
                </c:pt>
                <c:pt idx="7974">
                  <c:v>0.70022911719023728</c:v>
                </c:pt>
                <c:pt idx="7975">
                  <c:v>0.14801011335092423</c:v>
                </c:pt>
                <c:pt idx="7976">
                  <c:v>7.6455729824202682E-3</c:v>
                </c:pt>
                <c:pt idx="7977">
                  <c:v>0.73468312768037913</c:v>
                </c:pt>
                <c:pt idx="7978">
                  <c:v>0.11085737179329382</c:v>
                </c:pt>
                <c:pt idx="7979">
                  <c:v>0.25098562190513873</c:v>
                </c:pt>
                <c:pt idx="7980">
                  <c:v>0.30731884087304756</c:v>
                </c:pt>
                <c:pt idx="7981">
                  <c:v>1.1435650246582984E-2</c:v>
                </c:pt>
                <c:pt idx="7982">
                  <c:v>0.47260403433415027</c:v>
                </c:pt>
                <c:pt idx="7983">
                  <c:v>0</c:v>
                </c:pt>
                <c:pt idx="7984">
                  <c:v>0.81545343758813271</c:v>
                </c:pt>
                <c:pt idx="7985">
                  <c:v>0.35984867224258854</c:v>
                </c:pt>
                <c:pt idx="7986">
                  <c:v>0.54019862879509906</c:v>
                </c:pt>
                <c:pt idx="7987">
                  <c:v>0.36332938432957956</c:v>
                </c:pt>
                <c:pt idx="7988">
                  <c:v>8.3557987989819532E-2</c:v>
                </c:pt>
                <c:pt idx="7989">
                  <c:v>0.35125107308474368</c:v>
                </c:pt>
                <c:pt idx="7990">
                  <c:v>0.37839129470219002</c:v>
                </c:pt>
                <c:pt idx="7991">
                  <c:v>0.98288894030887775</c:v>
                </c:pt>
                <c:pt idx="7992">
                  <c:v>0.64122410551175124</c:v>
                </c:pt>
                <c:pt idx="7993">
                  <c:v>0.54572363193080597</c:v>
                </c:pt>
                <c:pt idx="7994">
                  <c:v>1.1709796951942748</c:v>
                </c:pt>
                <c:pt idx="7995">
                  <c:v>5.0110165541600651E-2</c:v>
                </c:pt>
                <c:pt idx="7996">
                  <c:v>8.1295313828100027E-2</c:v>
                </c:pt>
                <c:pt idx="7997">
                  <c:v>0.72882607264940125</c:v>
                </c:pt>
                <c:pt idx="7998">
                  <c:v>0.76783920634665914</c:v>
                </c:pt>
                <c:pt idx="7999">
                  <c:v>2.3456728286494055</c:v>
                </c:pt>
                <c:pt idx="8000">
                  <c:v>0.48311234171687112</c:v>
                </c:pt>
                <c:pt idx="8001">
                  <c:v>0.37152561869289125</c:v>
                </c:pt>
                <c:pt idx="8002">
                  <c:v>0.37401940329452038</c:v>
                </c:pt>
                <c:pt idx="8003">
                  <c:v>0.25004209951019307</c:v>
                </c:pt>
                <c:pt idx="8004">
                  <c:v>0.73417206005365421</c:v>
                </c:pt>
                <c:pt idx="8005">
                  <c:v>0.37401940329452038</c:v>
                </c:pt>
                <c:pt idx="8006">
                  <c:v>0.78774593096530898</c:v>
                </c:pt>
                <c:pt idx="8007">
                  <c:v>0</c:v>
                </c:pt>
                <c:pt idx="8008">
                  <c:v>0.32284766624859101</c:v>
                </c:pt>
                <c:pt idx="8009">
                  <c:v>0.37401940329452038</c:v>
                </c:pt>
                <c:pt idx="8010">
                  <c:v>0.62938158851262171</c:v>
                </c:pt>
                <c:pt idx="8011">
                  <c:v>0.57386696289579509</c:v>
                </c:pt>
                <c:pt idx="8012">
                  <c:v>0.37401940329452038</c:v>
                </c:pt>
                <c:pt idx="8013">
                  <c:v>0.93835345141003612</c:v>
                </c:pt>
                <c:pt idx="8014">
                  <c:v>0.37401940329452038</c:v>
                </c:pt>
                <c:pt idx="8015">
                  <c:v>0.50806709863459587</c:v>
                </c:pt>
                <c:pt idx="8016">
                  <c:v>0.57969126503077661</c:v>
                </c:pt>
                <c:pt idx="8017">
                  <c:v>0.71469871277596886</c:v>
                </c:pt>
                <c:pt idx="8018">
                  <c:v>0.54459853493784738</c:v>
                </c:pt>
                <c:pt idx="8019">
                  <c:v>3.7617697719232485E-2</c:v>
                </c:pt>
                <c:pt idx="8020">
                  <c:v>0.40776608586828073</c:v>
                </c:pt>
                <c:pt idx="8021">
                  <c:v>0.23978710317954438</c:v>
                </c:pt>
                <c:pt idx="8022">
                  <c:v>0.43145554217429954</c:v>
                </c:pt>
                <c:pt idx="8023">
                  <c:v>0.57576677960074851</c:v>
                </c:pt>
                <c:pt idx="8024">
                  <c:v>0.64247891315744043</c:v>
                </c:pt>
                <c:pt idx="8025">
                  <c:v>0.4986407024643924</c:v>
                </c:pt>
                <c:pt idx="8026">
                  <c:v>0.31319599058842074</c:v>
                </c:pt>
                <c:pt idx="8027">
                  <c:v>0.83582531716206288</c:v>
                </c:pt>
                <c:pt idx="8028">
                  <c:v>0.37401940329452038</c:v>
                </c:pt>
                <c:pt idx="8029">
                  <c:v>1.1010001278122317</c:v>
                </c:pt>
                <c:pt idx="8030">
                  <c:v>0.37401940329452038</c:v>
                </c:pt>
                <c:pt idx="8031">
                  <c:v>0.73024467321875342</c:v>
                </c:pt>
                <c:pt idx="8032">
                  <c:v>0.73303010754945297</c:v>
                </c:pt>
                <c:pt idx="8033">
                  <c:v>0.50402150665894552</c:v>
                </c:pt>
                <c:pt idx="8034">
                  <c:v>1.4788021133773837</c:v>
                </c:pt>
                <c:pt idx="8035">
                  <c:v>0.88206016960238576</c:v>
                </c:pt>
                <c:pt idx="8036">
                  <c:v>6.3724622237835427E-3</c:v>
                </c:pt>
                <c:pt idx="8037">
                  <c:v>0.11610816376130717</c:v>
                </c:pt>
                <c:pt idx="8038">
                  <c:v>0.41719467242958846</c:v>
                </c:pt>
                <c:pt idx="8039">
                  <c:v>0.91216609998265674</c:v>
                </c:pt>
                <c:pt idx="8040">
                  <c:v>0.85753468977206704</c:v>
                </c:pt>
                <c:pt idx="8041">
                  <c:v>0.17650550096584519</c:v>
                </c:pt>
                <c:pt idx="8042">
                  <c:v>5.3202591286925477E-2</c:v>
                </c:pt>
                <c:pt idx="8043">
                  <c:v>0.31415238953705193</c:v>
                </c:pt>
                <c:pt idx="8044">
                  <c:v>0.31184652609138774</c:v>
                </c:pt>
                <c:pt idx="8045">
                  <c:v>0.21620890382272648</c:v>
                </c:pt>
                <c:pt idx="8046">
                  <c:v>0.58401523204376415</c:v>
                </c:pt>
                <c:pt idx="8047">
                  <c:v>0.37401940329452038</c:v>
                </c:pt>
                <c:pt idx="8048">
                  <c:v>0.622193153307532</c:v>
                </c:pt>
                <c:pt idx="8049">
                  <c:v>0.378249689398517</c:v>
                </c:pt>
                <c:pt idx="8050">
                  <c:v>0.32365049414000202</c:v>
                </c:pt>
                <c:pt idx="8051">
                  <c:v>2.1696274668462938</c:v>
                </c:pt>
                <c:pt idx="8052">
                  <c:v>0.93567877186845805</c:v>
                </c:pt>
                <c:pt idx="8053">
                  <c:v>0.13077208593946826</c:v>
                </c:pt>
                <c:pt idx="8054">
                  <c:v>7.1674612888386125E-5</c:v>
                </c:pt>
                <c:pt idx="8055">
                  <c:v>0.37401940329452038</c:v>
                </c:pt>
                <c:pt idx="8056">
                  <c:v>0.37401940329452038</c:v>
                </c:pt>
                <c:pt idx="8057">
                  <c:v>0.59062426839527826</c:v>
                </c:pt>
                <c:pt idx="8058">
                  <c:v>0.67771810416264278</c:v>
                </c:pt>
                <c:pt idx="8059">
                  <c:v>0.88360837172768847</c:v>
                </c:pt>
                <c:pt idx="8060">
                  <c:v>7.7273500073071433E-2</c:v>
                </c:pt>
                <c:pt idx="8061">
                  <c:v>0.44798449601068713</c:v>
                </c:pt>
                <c:pt idx="8062">
                  <c:v>0.37401940329452038</c:v>
                </c:pt>
                <c:pt idx="8063">
                  <c:v>0.37714784166074317</c:v>
                </c:pt>
                <c:pt idx="8064">
                  <c:v>0.37401940329452038</c:v>
                </c:pt>
                <c:pt idx="8065">
                  <c:v>0.37401940329452038</c:v>
                </c:pt>
                <c:pt idx="8066">
                  <c:v>0.37401940329452038</c:v>
                </c:pt>
                <c:pt idx="8067">
                  <c:v>1.5086826656306496</c:v>
                </c:pt>
                <c:pt idx="8068">
                  <c:v>0.78575318848574205</c:v>
                </c:pt>
                <c:pt idx="8069">
                  <c:v>1.3240324462522988</c:v>
                </c:pt>
                <c:pt idx="8070">
                  <c:v>1.2740628232579145</c:v>
                </c:pt>
                <c:pt idx="8071">
                  <c:v>0.37401940329452038</c:v>
                </c:pt>
                <c:pt idx="8072">
                  <c:v>0.73635583947517036</c:v>
                </c:pt>
                <c:pt idx="8073">
                  <c:v>0.35887467802718548</c:v>
                </c:pt>
                <c:pt idx="8074">
                  <c:v>0.57320541031802719</c:v>
                </c:pt>
                <c:pt idx="8075">
                  <c:v>0.78804212045886213</c:v>
                </c:pt>
                <c:pt idx="8076">
                  <c:v>0.13595562859321766</c:v>
                </c:pt>
                <c:pt idx="8077">
                  <c:v>0.37401940329452038</c:v>
                </c:pt>
                <c:pt idx="8078">
                  <c:v>0.26593552759652184</c:v>
                </c:pt>
                <c:pt idx="8079">
                  <c:v>0.12605389635963943</c:v>
                </c:pt>
                <c:pt idx="8080">
                  <c:v>0.30724773347924483</c:v>
                </c:pt>
                <c:pt idx="8081">
                  <c:v>0.64353746090964448</c:v>
                </c:pt>
                <c:pt idx="8082">
                  <c:v>0</c:v>
                </c:pt>
                <c:pt idx="8083">
                  <c:v>0.41547371488181128</c:v>
                </c:pt>
                <c:pt idx="8084">
                  <c:v>0.18577991731187296</c:v>
                </c:pt>
                <c:pt idx="8085">
                  <c:v>0.23788734087248251</c:v>
                </c:pt>
                <c:pt idx="8086">
                  <c:v>7.4324173045559203E-2</c:v>
                </c:pt>
                <c:pt idx="8087">
                  <c:v>0.31323371154892843</c:v>
                </c:pt>
                <c:pt idx="8088">
                  <c:v>0.37401940329452038</c:v>
                </c:pt>
                <c:pt idx="8089">
                  <c:v>0.23607222679546347</c:v>
                </c:pt>
                <c:pt idx="8090">
                  <c:v>0.37401940329452038</c:v>
                </c:pt>
                <c:pt idx="8091">
                  <c:v>0.8738942178929956</c:v>
                </c:pt>
                <c:pt idx="8092">
                  <c:v>0.29945009139487866</c:v>
                </c:pt>
                <c:pt idx="8093">
                  <c:v>0.43107410860628159</c:v>
                </c:pt>
                <c:pt idx="8094">
                  <c:v>1.1965726670906398</c:v>
                </c:pt>
                <c:pt idx="8095">
                  <c:v>0.37611283927611017</c:v>
                </c:pt>
                <c:pt idx="8096">
                  <c:v>0.39329279868008266</c:v>
                </c:pt>
                <c:pt idx="8097">
                  <c:v>0.37611283927611017</c:v>
                </c:pt>
                <c:pt idx="8098">
                  <c:v>1.531315109959916</c:v>
                </c:pt>
                <c:pt idx="8099">
                  <c:v>2.0085150326834746</c:v>
                </c:pt>
                <c:pt idx="8100">
                  <c:v>0.28808755560455074</c:v>
                </c:pt>
                <c:pt idx="8101">
                  <c:v>0.37536602829679888</c:v>
                </c:pt>
                <c:pt idx="8102">
                  <c:v>0.75913374556321933</c:v>
                </c:pt>
                <c:pt idx="8103">
                  <c:v>0.51753608679853114</c:v>
                </c:pt>
                <c:pt idx="8104">
                  <c:v>1.1176069165662812</c:v>
                </c:pt>
                <c:pt idx="8105">
                  <c:v>0.41268961466261039</c:v>
                </c:pt>
                <c:pt idx="8106">
                  <c:v>0.23494516910624375</c:v>
                </c:pt>
                <c:pt idx="8107">
                  <c:v>0.13639233881661864</c:v>
                </c:pt>
                <c:pt idx="8108">
                  <c:v>1.7985437447552592</c:v>
                </c:pt>
                <c:pt idx="8109">
                  <c:v>2.1091035186982681</c:v>
                </c:pt>
                <c:pt idx="8110">
                  <c:v>0.27593499518534864</c:v>
                </c:pt>
                <c:pt idx="8111">
                  <c:v>1.1648189262201298</c:v>
                </c:pt>
                <c:pt idx="8112">
                  <c:v>0.9165492548921863</c:v>
                </c:pt>
                <c:pt idx="8113">
                  <c:v>0.37401940329452038</c:v>
                </c:pt>
                <c:pt idx="8114">
                  <c:v>0.37401940329452038</c:v>
                </c:pt>
                <c:pt idx="8115">
                  <c:v>0.37401940329452038</c:v>
                </c:pt>
                <c:pt idx="8116">
                  <c:v>0.73303269928768056</c:v>
                </c:pt>
                <c:pt idx="8117">
                  <c:v>0.35050788696159407</c:v>
                </c:pt>
                <c:pt idx="8118">
                  <c:v>7.2722810544040076E-2</c:v>
                </c:pt>
                <c:pt idx="8119">
                  <c:v>0.69991232819443794</c:v>
                </c:pt>
                <c:pt idx="8120">
                  <c:v>0.35165451483649912</c:v>
                </c:pt>
                <c:pt idx="8121">
                  <c:v>0.91052541032909828</c:v>
                </c:pt>
                <c:pt idx="8122">
                  <c:v>0.45339994245953313</c:v>
                </c:pt>
                <c:pt idx="8123">
                  <c:v>0.82563166752049422</c:v>
                </c:pt>
                <c:pt idx="8124">
                  <c:v>1.9790618877091382</c:v>
                </c:pt>
                <c:pt idx="8125">
                  <c:v>0.73592718271736135</c:v>
                </c:pt>
                <c:pt idx="8126">
                  <c:v>1.9324141614376646</c:v>
                </c:pt>
                <c:pt idx="8127">
                  <c:v>0.13544901489173619</c:v>
                </c:pt>
                <c:pt idx="8128">
                  <c:v>0.37401940329452038</c:v>
                </c:pt>
                <c:pt idx="8129">
                  <c:v>0.37761010036997911</c:v>
                </c:pt>
                <c:pt idx="8130">
                  <c:v>0.16401729951421123</c:v>
                </c:pt>
                <c:pt idx="8131">
                  <c:v>0.73635583947517036</c:v>
                </c:pt>
                <c:pt idx="8132">
                  <c:v>0.6465402274821489</c:v>
                </c:pt>
                <c:pt idx="8133">
                  <c:v>0.6465402274821489</c:v>
                </c:pt>
                <c:pt idx="8134">
                  <c:v>0.56636646325366602</c:v>
                </c:pt>
                <c:pt idx="8135">
                  <c:v>0.73436691777606</c:v>
                </c:pt>
                <c:pt idx="8136">
                  <c:v>0.84419950648592057</c:v>
                </c:pt>
                <c:pt idx="8137">
                  <c:v>0.37401940329452038</c:v>
                </c:pt>
                <c:pt idx="8138">
                  <c:v>0.17437728638748273</c:v>
                </c:pt>
                <c:pt idx="8139">
                  <c:v>0.19155905740724583</c:v>
                </c:pt>
                <c:pt idx="8140">
                  <c:v>0.10261651490709414</c:v>
                </c:pt>
                <c:pt idx="8141">
                  <c:v>0</c:v>
                </c:pt>
                <c:pt idx="8142">
                  <c:v>0.51643489022488887</c:v>
                </c:pt>
                <c:pt idx="8143">
                  <c:v>0.16907619495384257</c:v>
                </c:pt>
                <c:pt idx="8144">
                  <c:v>0.6867283884853278</c:v>
                </c:pt>
                <c:pt idx="8145">
                  <c:v>0.58595440010206934</c:v>
                </c:pt>
                <c:pt idx="8146">
                  <c:v>3.7760646755480245</c:v>
                </c:pt>
                <c:pt idx="8147">
                  <c:v>0.26958826459321245</c:v>
                </c:pt>
                <c:pt idx="8148">
                  <c:v>2.7230608306492146</c:v>
                </c:pt>
                <c:pt idx="8149">
                  <c:v>1.6950244971258346</c:v>
                </c:pt>
                <c:pt idx="8150">
                  <c:v>0.20933845960480599</c:v>
                </c:pt>
                <c:pt idx="8151">
                  <c:v>0.45669557952869699</c:v>
                </c:pt>
                <c:pt idx="8152">
                  <c:v>0.88152785807947154</c:v>
                </c:pt>
                <c:pt idx="8153">
                  <c:v>1.1567334505826097</c:v>
                </c:pt>
                <c:pt idx="8154">
                  <c:v>0.83545169670414976</c:v>
                </c:pt>
                <c:pt idx="8155">
                  <c:v>0.7987993767736068</c:v>
                </c:pt>
                <c:pt idx="8156">
                  <c:v>0.44776242180171416</c:v>
                </c:pt>
                <c:pt idx="8157">
                  <c:v>0.17074047013711185</c:v>
                </c:pt>
                <c:pt idx="8158">
                  <c:v>0.96834174183514676</c:v>
                </c:pt>
                <c:pt idx="8159">
                  <c:v>1.1062307293693308</c:v>
                </c:pt>
                <c:pt idx="8160">
                  <c:v>0.53688278911741094</c:v>
                </c:pt>
                <c:pt idx="8161">
                  <c:v>0.84786787718651402</c:v>
                </c:pt>
                <c:pt idx="8162">
                  <c:v>0.6045835417081703</c:v>
                </c:pt>
                <c:pt idx="8163">
                  <c:v>0.79109658652418435</c:v>
                </c:pt>
                <c:pt idx="8164">
                  <c:v>0</c:v>
                </c:pt>
                <c:pt idx="8165">
                  <c:v>0.33487477090031753</c:v>
                </c:pt>
                <c:pt idx="8166">
                  <c:v>1.551623579708219</c:v>
                </c:pt>
                <c:pt idx="8167">
                  <c:v>0.12078835940771036</c:v>
                </c:pt>
                <c:pt idx="8168">
                  <c:v>0.36258195177817054</c:v>
                </c:pt>
                <c:pt idx="8169">
                  <c:v>0.83689714017689665</c:v>
                </c:pt>
                <c:pt idx="8170">
                  <c:v>1.3209491034236314</c:v>
                </c:pt>
                <c:pt idx="8171">
                  <c:v>8.1292952862603837E-2</c:v>
                </c:pt>
                <c:pt idx="8172">
                  <c:v>0.78263892949531766</c:v>
                </c:pt>
                <c:pt idx="8173">
                  <c:v>0.10656902191281732</c:v>
                </c:pt>
                <c:pt idx="8174">
                  <c:v>0.5873187368416708</c:v>
                </c:pt>
                <c:pt idx="8175">
                  <c:v>0.68456960471280637</c:v>
                </c:pt>
                <c:pt idx="8176">
                  <c:v>0.93162554834539357</c:v>
                </c:pt>
                <c:pt idx="8177">
                  <c:v>0.22366479203323067</c:v>
                </c:pt>
                <c:pt idx="8178">
                  <c:v>0.4230150029316615</c:v>
                </c:pt>
                <c:pt idx="8179">
                  <c:v>0.92108342475386784</c:v>
                </c:pt>
                <c:pt idx="8180">
                  <c:v>4.9148755019342127E-2</c:v>
                </c:pt>
                <c:pt idx="8181">
                  <c:v>0.72466942426312853</c:v>
                </c:pt>
                <c:pt idx="8182">
                  <c:v>0.43975120729154343</c:v>
                </c:pt>
                <c:pt idx="8183">
                  <c:v>0.84447724871186347</c:v>
                </c:pt>
                <c:pt idx="8184">
                  <c:v>0.13333551908696917</c:v>
                </c:pt>
                <c:pt idx="8185">
                  <c:v>0.37401940329452038</c:v>
                </c:pt>
                <c:pt idx="8186">
                  <c:v>0.68502561925200878</c:v>
                </c:pt>
                <c:pt idx="8187">
                  <c:v>0.66474981329896354</c:v>
                </c:pt>
                <c:pt idx="8188">
                  <c:v>0.37401940329452016</c:v>
                </c:pt>
                <c:pt idx="8189">
                  <c:v>0.11448469117937494</c:v>
                </c:pt>
                <c:pt idx="8190">
                  <c:v>8.8797216674266599E-2</c:v>
                </c:pt>
                <c:pt idx="8191">
                  <c:v>8.1592717657976405E-2</c:v>
                </c:pt>
                <c:pt idx="8192">
                  <c:v>0.17058974875736652</c:v>
                </c:pt>
                <c:pt idx="8193">
                  <c:v>0.2089607671114164</c:v>
                </c:pt>
                <c:pt idx="8194">
                  <c:v>0.62039569125314564</c:v>
                </c:pt>
                <c:pt idx="8195">
                  <c:v>0.97467231193951009</c:v>
                </c:pt>
                <c:pt idx="8196">
                  <c:v>2.1842658149807945E-2</c:v>
                </c:pt>
                <c:pt idx="8197">
                  <c:v>0.15387628038313114</c:v>
                </c:pt>
                <c:pt idx="8198">
                  <c:v>0.49243943241089189</c:v>
                </c:pt>
                <c:pt idx="8199">
                  <c:v>0.37401940329452038</c:v>
                </c:pt>
                <c:pt idx="8200">
                  <c:v>0.43856100250450469</c:v>
                </c:pt>
                <c:pt idx="8201">
                  <c:v>2.0828779850156711</c:v>
                </c:pt>
                <c:pt idx="8202">
                  <c:v>0.4428704524833374</c:v>
                </c:pt>
                <c:pt idx="8203">
                  <c:v>0.94501368750171066</c:v>
                </c:pt>
                <c:pt idx="8204">
                  <c:v>0.69104255911723322</c:v>
                </c:pt>
                <c:pt idx="8205">
                  <c:v>0.53023827977626781</c:v>
                </c:pt>
                <c:pt idx="8206">
                  <c:v>3.0819055940435196E-2</c:v>
                </c:pt>
                <c:pt idx="8207">
                  <c:v>0.37401940329452038</c:v>
                </c:pt>
                <c:pt idx="8208">
                  <c:v>0.12588101472123034</c:v>
                </c:pt>
                <c:pt idx="8209">
                  <c:v>0.41485169346789408</c:v>
                </c:pt>
                <c:pt idx="8210">
                  <c:v>0.11456761510476647</c:v>
                </c:pt>
                <c:pt idx="8211">
                  <c:v>0.37471981406841282</c:v>
                </c:pt>
                <c:pt idx="8212">
                  <c:v>0.49381855362249594</c:v>
                </c:pt>
                <c:pt idx="8213">
                  <c:v>0.87654832550144202</c:v>
                </c:pt>
                <c:pt idx="8214">
                  <c:v>0.68772751237856466</c:v>
                </c:pt>
                <c:pt idx="8215">
                  <c:v>6.5811351968612111E-2</c:v>
                </c:pt>
                <c:pt idx="8216">
                  <c:v>0.98375798559990024</c:v>
                </c:pt>
                <c:pt idx="8217">
                  <c:v>0.71682205460187942</c:v>
                </c:pt>
                <c:pt idx="8218">
                  <c:v>0.9938593284125814</c:v>
                </c:pt>
                <c:pt idx="8219">
                  <c:v>0.25400776614264731</c:v>
                </c:pt>
                <c:pt idx="8220">
                  <c:v>0.28974965672418818</c:v>
                </c:pt>
                <c:pt idx="8221">
                  <c:v>0.37401940329452038</c:v>
                </c:pt>
                <c:pt idx="8222">
                  <c:v>0.73209121719116899</c:v>
                </c:pt>
                <c:pt idx="8223">
                  <c:v>0.7576339546030707</c:v>
                </c:pt>
                <c:pt idx="8224">
                  <c:v>0.70022911719023728</c:v>
                </c:pt>
                <c:pt idx="8225">
                  <c:v>0.37401940329452038</c:v>
                </c:pt>
                <c:pt idx="8226">
                  <c:v>0.23934451779929708</c:v>
                </c:pt>
                <c:pt idx="8227">
                  <c:v>1.1146491005053221</c:v>
                </c:pt>
                <c:pt idx="8228">
                  <c:v>5.3704367943415952E-2</c:v>
                </c:pt>
                <c:pt idx="8229">
                  <c:v>0.35616598216124257</c:v>
                </c:pt>
                <c:pt idx="8230">
                  <c:v>0.57399019911718774</c:v>
                </c:pt>
                <c:pt idx="8231">
                  <c:v>0.94587231485977852</c:v>
                </c:pt>
                <c:pt idx="8232">
                  <c:v>0.25222796112983603</c:v>
                </c:pt>
                <c:pt idx="8233">
                  <c:v>0.70919982855703745</c:v>
                </c:pt>
                <c:pt idx="8234">
                  <c:v>1.0061890931625599</c:v>
                </c:pt>
                <c:pt idx="8235">
                  <c:v>0.54920829682923455</c:v>
                </c:pt>
                <c:pt idx="8236">
                  <c:v>1.4138512339434204</c:v>
                </c:pt>
                <c:pt idx="8237">
                  <c:v>0.37306857276519267</c:v>
                </c:pt>
                <c:pt idx="8238">
                  <c:v>0.37401940329452038</c:v>
                </c:pt>
                <c:pt idx="8239">
                  <c:v>1.0897196293014877</c:v>
                </c:pt>
                <c:pt idx="8240">
                  <c:v>0.36663557535352714</c:v>
                </c:pt>
                <c:pt idx="8241">
                  <c:v>0.6465402274821489</c:v>
                </c:pt>
                <c:pt idx="8242">
                  <c:v>1.6680999197376196</c:v>
                </c:pt>
                <c:pt idx="8243">
                  <c:v>0.38570241946474443</c:v>
                </c:pt>
                <c:pt idx="8244">
                  <c:v>0.94145317714721455</c:v>
                </c:pt>
                <c:pt idx="8245">
                  <c:v>0.32648499500473127</c:v>
                </c:pt>
                <c:pt idx="8246">
                  <c:v>0.43815639300695181</c:v>
                </c:pt>
                <c:pt idx="8247">
                  <c:v>0.38955675441809301</c:v>
                </c:pt>
                <c:pt idx="8248">
                  <c:v>0.58270524065891216</c:v>
                </c:pt>
                <c:pt idx="8249">
                  <c:v>3.1090528601628406E-2</c:v>
                </c:pt>
                <c:pt idx="8250">
                  <c:v>3.4868724836596109E-2</c:v>
                </c:pt>
                <c:pt idx="8251">
                  <c:v>0.37401940329452038</c:v>
                </c:pt>
                <c:pt idx="8252">
                  <c:v>0.17647678008886394</c:v>
                </c:pt>
                <c:pt idx="8253">
                  <c:v>2.696357143413002E-4</c:v>
                </c:pt>
                <c:pt idx="8254">
                  <c:v>1.2598197988105397</c:v>
                </c:pt>
                <c:pt idx="8255">
                  <c:v>0.27961314937486814</c:v>
                </c:pt>
                <c:pt idx="8256">
                  <c:v>5.2466605946848717E-2</c:v>
                </c:pt>
                <c:pt idx="8257">
                  <c:v>0.59811334832054042</c:v>
                </c:pt>
                <c:pt idx="8258">
                  <c:v>1.2117226127059999</c:v>
                </c:pt>
                <c:pt idx="8259">
                  <c:v>0.26288473141000246</c:v>
                </c:pt>
                <c:pt idx="8260">
                  <c:v>0.73468312768037913</c:v>
                </c:pt>
                <c:pt idx="8261">
                  <c:v>0.70758515133263611</c:v>
                </c:pt>
                <c:pt idx="8262">
                  <c:v>5.0434013588698749E-2</c:v>
                </c:pt>
                <c:pt idx="8263">
                  <c:v>0.60942169519342893</c:v>
                </c:pt>
                <c:pt idx="8264">
                  <c:v>1.5110310421893298</c:v>
                </c:pt>
                <c:pt idx="8265">
                  <c:v>0.33993046585364173</c:v>
                </c:pt>
                <c:pt idx="8266">
                  <c:v>0.73591863204942953</c:v>
                </c:pt>
                <c:pt idx="8267">
                  <c:v>0.37401940329452038</c:v>
                </c:pt>
                <c:pt idx="8268">
                  <c:v>0.70664321848294964</c:v>
                </c:pt>
                <c:pt idx="8269">
                  <c:v>0.6465402274821489</c:v>
                </c:pt>
                <c:pt idx="8270">
                  <c:v>0.43222561423504086</c:v>
                </c:pt>
                <c:pt idx="8271">
                  <c:v>0.73578160859967801</c:v>
                </c:pt>
                <c:pt idx="8272">
                  <c:v>1.1844749043386542</c:v>
                </c:pt>
                <c:pt idx="8273">
                  <c:v>0.36682566845191911</c:v>
                </c:pt>
                <c:pt idx="8274">
                  <c:v>0.73311286386300167</c:v>
                </c:pt>
                <c:pt idx="8275">
                  <c:v>1.0366915917006763</c:v>
                </c:pt>
                <c:pt idx="8276">
                  <c:v>1.517925261798102E-2</c:v>
                </c:pt>
                <c:pt idx="8277">
                  <c:v>0.20892821184924687</c:v>
                </c:pt>
                <c:pt idx="8278">
                  <c:v>0.68895154835836203</c:v>
                </c:pt>
                <c:pt idx="8279">
                  <c:v>0.17857090305768425</c:v>
                </c:pt>
                <c:pt idx="8280">
                  <c:v>0.37401940329452038</c:v>
                </c:pt>
                <c:pt idx="8281">
                  <c:v>0.37401940329452038</c:v>
                </c:pt>
                <c:pt idx="8282">
                  <c:v>0.8433092531357177</c:v>
                </c:pt>
                <c:pt idx="8283">
                  <c:v>0.1029350796199873</c:v>
                </c:pt>
                <c:pt idx="8284">
                  <c:v>0.5223843438058019</c:v>
                </c:pt>
                <c:pt idx="8285">
                  <c:v>0.5967294752554605</c:v>
                </c:pt>
                <c:pt idx="8286">
                  <c:v>0.28523572848074924</c:v>
                </c:pt>
                <c:pt idx="8287">
                  <c:v>0.27366696445479305</c:v>
                </c:pt>
                <c:pt idx="8288">
                  <c:v>0</c:v>
                </c:pt>
                <c:pt idx="8289">
                  <c:v>0.70444006658967973</c:v>
                </c:pt>
                <c:pt idx="8290">
                  <c:v>0.65443327150663955</c:v>
                </c:pt>
                <c:pt idx="8291">
                  <c:v>0.10606527145271945</c:v>
                </c:pt>
                <c:pt idx="8292">
                  <c:v>0.60231950027417402</c:v>
                </c:pt>
                <c:pt idx="8293">
                  <c:v>0.89485927505548202</c:v>
                </c:pt>
                <c:pt idx="8294">
                  <c:v>0.59039699306275151</c:v>
                </c:pt>
                <c:pt idx="8295">
                  <c:v>0.3135695414077368</c:v>
                </c:pt>
                <c:pt idx="8296">
                  <c:v>0.79684152645589745</c:v>
                </c:pt>
                <c:pt idx="8297">
                  <c:v>0.37401940329452038</c:v>
                </c:pt>
                <c:pt idx="8298">
                  <c:v>0.37401940329452016</c:v>
                </c:pt>
                <c:pt idx="8299">
                  <c:v>1.5431111866531313</c:v>
                </c:pt>
                <c:pt idx="8300">
                  <c:v>0.36195114793628685</c:v>
                </c:pt>
                <c:pt idx="8301">
                  <c:v>0.69639104594504952</c:v>
                </c:pt>
                <c:pt idx="8302">
                  <c:v>0.37117964369955431</c:v>
                </c:pt>
                <c:pt idx="8303">
                  <c:v>0.32309859963894128</c:v>
                </c:pt>
                <c:pt idx="8304">
                  <c:v>0.5691138094209246</c:v>
                </c:pt>
                <c:pt idx="8305">
                  <c:v>4.3637320626516103E-2</c:v>
                </c:pt>
                <c:pt idx="8306">
                  <c:v>0.73635583947517036</c:v>
                </c:pt>
                <c:pt idx="8307">
                  <c:v>0.44843850076808917</c:v>
                </c:pt>
                <c:pt idx="8308">
                  <c:v>0.33490132019922925</c:v>
                </c:pt>
                <c:pt idx="8309">
                  <c:v>0.67475843313733797</c:v>
                </c:pt>
                <c:pt idx="8310">
                  <c:v>4.2822484352318087E-3</c:v>
                </c:pt>
                <c:pt idx="8311">
                  <c:v>4.4472147433665475E-2</c:v>
                </c:pt>
                <c:pt idx="8312">
                  <c:v>0.62817487636287639</c:v>
                </c:pt>
                <c:pt idx="8313">
                  <c:v>0.40565673786777956</c:v>
                </c:pt>
                <c:pt idx="8314">
                  <c:v>4.1083881905140819E-2</c:v>
                </c:pt>
                <c:pt idx="8315">
                  <c:v>0.15110627079252731</c:v>
                </c:pt>
                <c:pt idx="8316">
                  <c:v>0.31850523785955059</c:v>
                </c:pt>
                <c:pt idx="8317">
                  <c:v>0.70633448447329572</c:v>
                </c:pt>
                <c:pt idx="8318">
                  <c:v>0.84166887551348701</c:v>
                </c:pt>
                <c:pt idx="8319">
                  <c:v>6.9683213407391503E-2</c:v>
                </c:pt>
                <c:pt idx="8320">
                  <c:v>0.15233420185482288</c:v>
                </c:pt>
                <c:pt idx="8321">
                  <c:v>0.98711256637836264</c:v>
                </c:pt>
                <c:pt idx="8322">
                  <c:v>7.1395628087367949E-2</c:v>
                </c:pt>
                <c:pt idx="8323">
                  <c:v>0.7883850761677994</c:v>
                </c:pt>
                <c:pt idx="8324">
                  <c:v>9.2917948305309625E-2</c:v>
                </c:pt>
                <c:pt idx="8325">
                  <c:v>5.3437406231563782E-2</c:v>
                </c:pt>
                <c:pt idx="8326">
                  <c:v>0.73813765775448925</c:v>
                </c:pt>
                <c:pt idx="8327">
                  <c:v>0.68921239607702522</c:v>
                </c:pt>
                <c:pt idx="8328">
                  <c:v>9.6642757091098853E-3</c:v>
                </c:pt>
                <c:pt idx="8329">
                  <c:v>0.79571523214348827</c:v>
                </c:pt>
                <c:pt idx="8330">
                  <c:v>0.64128991437833927</c:v>
                </c:pt>
                <c:pt idx="8331">
                  <c:v>0.72468212230274898</c:v>
                </c:pt>
                <c:pt idx="8332">
                  <c:v>0.1231259895837665</c:v>
                </c:pt>
                <c:pt idx="8333">
                  <c:v>0.1546744267311814</c:v>
                </c:pt>
                <c:pt idx="8334">
                  <c:v>0.1027139975889385</c:v>
                </c:pt>
                <c:pt idx="8335">
                  <c:v>0.36214919535390455</c:v>
                </c:pt>
                <c:pt idx="8336">
                  <c:v>0.14926646717438477</c:v>
                </c:pt>
                <c:pt idx="8337">
                  <c:v>0.26890604293354547</c:v>
                </c:pt>
                <c:pt idx="8338">
                  <c:v>10</c:v>
                </c:pt>
                <c:pt idx="8339">
                  <c:v>0.56389374658905045</c:v>
                </c:pt>
                <c:pt idx="8340">
                  <c:v>1.3197479077442371</c:v>
                </c:pt>
                <c:pt idx="8341">
                  <c:v>0.60143397366285711</c:v>
                </c:pt>
                <c:pt idx="8342">
                  <c:v>0.47010339154181863</c:v>
                </c:pt>
                <c:pt idx="8343">
                  <c:v>0.74823877611966161</c:v>
                </c:pt>
                <c:pt idx="8344">
                  <c:v>7.9320609886249435E-2</c:v>
                </c:pt>
                <c:pt idx="8345">
                  <c:v>0.41997697456819483</c:v>
                </c:pt>
                <c:pt idx="8346">
                  <c:v>0.64645104872336234</c:v>
                </c:pt>
                <c:pt idx="8347">
                  <c:v>1.0655959366747372</c:v>
                </c:pt>
                <c:pt idx="8348">
                  <c:v>0.19212924307945103</c:v>
                </c:pt>
                <c:pt idx="8349">
                  <c:v>0.10954304286037815</c:v>
                </c:pt>
                <c:pt idx="8350">
                  <c:v>0.28090538258151326</c:v>
                </c:pt>
                <c:pt idx="8351">
                  <c:v>0.31571500091766275</c:v>
                </c:pt>
                <c:pt idx="8352">
                  <c:v>0.84275968606998941</c:v>
                </c:pt>
                <c:pt idx="8353">
                  <c:v>0.50415434345645349</c:v>
                </c:pt>
                <c:pt idx="8354">
                  <c:v>0.51155496881910789</c:v>
                </c:pt>
                <c:pt idx="8355">
                  <c:v>0.23156011518472672</c:v>
                </c:pt>
                <c:pt idx="8356">
                  <c:v>1.2095225863106849</c:v>
                </c:pt>
                <c:pt idx="8357">
                  <c:v>1.543697990875277</c:v>
                </c:pt>
                <c:pt idx="8358">
                  <c:v>1.0717378068576906</c:v>
                </c:pt>
                <c:pt idx="8359">
                  <c:v>0.56879740962388758</c:v>
                </c:pt>
                <c:pt idx="8360">
                  <c:v>0.78130478769780431</c:v>
                </c:pt>
                <c:pt idx="8361">
                  <c:v>0.43435902266608134</c:v>
                </c:pt>
                <c:pt idx="8362">
                  <c:v>0.15620663497395273</c:v>
                </c:pt>
                <c:pt idx="8363">
                  <c:v>0.42445463595145511</c:v>
                </c:pt>
                <c:pt idx="8364">
                  <c:v>0.56241945324898768</c:v>
                </c:pt>
                <c:pt idx="8365">
                  <c:v>0.72847745151918275</c:v>
                </c:pt>
                <c:pt idx="8366">
                  <c:v>8.9523434088669473E-2</c:v>
                </c:pt>
                <c:pt idx="8367">
                  <c:v>0.38645298339938472</c:v>
                </c:pt>
                <c:pt idx="8368">
                  <c:v>0.49236545533878678</c:v>
                </c:pt>
                <c:pt idx="8369">
                  <c:v>7.301009139681687E-2</c:v>
                </c:pt>
                <c:pt idx="8370">
                  <c:v>0.50529210885234555</c:v>
                </c:pt>
                <c:pt idx="8371">
                  <c:v>0.37401940329452038</c:v>
                </c:pt>
                <c:pt idx="8372">
                  <c:v>0.72236573071754295</c:v>
                </c:pt>
                <c:pt idx="8373">
                  <c:v>0.52039939267903235</c:v>
                </c:pt>
                <c:pt idx="8374">
                  <c:v>0.36831614484933689</c:v>
                </c:pt>
                <c:pt idx="8375">
                  <c:v>1.0499614661633123</c:v>
                </c:pt>
                <c:pt idx="8376">
                  <c:v>0.43575753642618803</c:v>
                </c:pt>
                <c:pt idx="8377">
                  <c:v>0.37401940329452016</c:v>
                </c:pt>
                <c:pt idx="8378">
                  <c:v>1.0619303842685339</c:v>
                </c:pt>
                <c:pt idx="8379">
                  <c:v>0.73559741494739983</c:v>
                </c:pt>
                <c:pt idx="8380">
                  <c:v>0.71605080652940323</c:v>
                </c:pt>
                <c:pt idx="8381">
                  <c:v>1.0677252444388152</c:v>
                </c:pt>
                <c:pt idx="8382">
                  <c:v>3.4133613295161645E-2</c:v>
                </c:pt>
                <c:pt idx="8383">
                  <c:v>0.73868073399649181</c:v>
                </c:pt>
                <c:pt idx="8384">
                  <c:v>0.74052235379720566</c:v>
                </c:pt>
                <c:pt idx="8385">
                  <c:v>0.17335731526168915</c:v>
                </c:pt>
                <c:pt idx="8386">
                  <c:v>0.37401940329452038</c:v>
                </c:pt>
                <c:pt idx="8387">
                  <c:v>0.73366502264689659</c:v>
                </c:pt>
                <c:pt idx="8388">
                  <c:v>8.888925379000738E-2</c:v>
                </c:pt>
                <c:pt idx="8389">
                  <c:v>0.89749438894423839</c:v>
                </c:pt>
                <c:pt idx="8390">
                  <c:v>0.41667733207093183</c:v>
                </c:pt>
                <c:pt idx="8391">
                  <c:v>0.46536429791150402</c:v>
                </c:pt>
                <c:pt idx="8392">
                  <c:v>0.39362091370068503</c:v>
                </c:pt>
                <c:pt idx="8393">
                  <c:v>0.15780931164105444</c:v>
                </c:pt>
                <c:pt idx="8394">
                  <c:v>0.40723401557949435</c:v>
                </c:pt>
                <c:pt idx="8395">
                  <c:v>0.6535505099940272</c:v>
                </c:pt>
                <c:pt idx="8396">
                  <c:v>0.45893084252842609</c:v>
                </c:pt>
                <c:pt idx="8397">
                  <c:v>0.296735702390162</c:v>
                </c:pt>
                <c:pt idx="8398">
                  <c:v>2.5592473709880577</c:v>
                </c:pt>
                <c:pt idx="8399">
                  <c:v>0.80929847117103249</c:v>
                </c:pt>
                <c:pt idx="8400">
                  <c:v>0.67586433102219667</c:v>
                </c:pt>
                <c:pt idx="8401">
                  <c:v>0.1177884396578449</c:v>
                </c:pt>
                <c:pt idx="8402">
                  <c:v>0.71330724963905423</c:v>
                </c:pt>
                <c:pt idx="8403">
                  <c:v>0.11504158411166111</c:v>
                </c:pt>
                <c:pt idx="8404">
                  <c:v>0.3587211072440834</c:v>
                </c:pt>
                <c:pt idx="8405">
                  <c:v>0.64543767253536322</c:v>
                </c:pt>
                <c:pt idx="8406">
                  <c:v>0.95607598463963583</c:v>
                </c:pt>
                <c:pt idx="8407">
                  <c:v>0.14197945235610421</c:v>
                </c:pt>
                <c:pt idx="8408">
                  <c:v>8.2740290748804221E-2</c:v>
                </c:pt>
                <c:pt idx="8409">
                  <c:v>0.33946246446345624</c:v>
                </c:pt>
                <c:pt idx="8410">
                  <c:v>1.0566624235928774</c:v>
                </c:pt>
                <c:pt idx="8411">
                  <c:v>0.17618040828540876</c:v>
                </c:pt>
                <c:pt idx="8412">
                  <c:v>0.27104242088894592</c:v>
                </c:pt>
                <c:pt idx="8413">
                  <c:v>7.0304452409451823E-2</c:v>
                </c:pt>
                <c:pt idx="8414">
                  <c:v>1.1968520311021162</c:v>
                </c:pt>
                <c:pt idx="8415">
                  <c:v>0.53071394649299708</c:v>
                </c:pt>
                <c:pt idx="8416">
                  <c:v>0.87846759845069544</c:v>
                </c:pt>
                <c:pt idx="8417">
                  <c:v>0.13772016882159915</c:v>
                </c:pt>
                <c:pt idx="8418">
                  <c:v>9.0811496220952956E-2</c:v>
                </c:pt>
                <c:pt idx="8419">
                  <c:v>0.31145207985838869</c:v>
                </c:pt>
                <c:pt idx="8420">
                  <c:v>3.2769582531364916E-2</c:v>
                </c:pt>
                <c:pt idx="8421">
                  <c:v>0.17681888457099659</c:v>
                </c:pt>
                <c:pt idx="8422">
                  <c:v>0.13225678705750346</c:v>
                </c:pt>
                <c:pt idx="8423">
                  <c:v>0.44645935591768315</c:v>
                </c:pt>
                <c:pt idx="8424">
                  <c:v>0.70760780645691801</c:v>
                </c:pt>
                <c:pt idx="8425">
                  <c:v>0.83103820386959448</c:v>
                </c:pt>
                <c:pt idx="8426">
                  <c:v>0</c:v>
                </c:pt>
                <c:pt idx="8427">
                  <c:v>0.7730331479592224</c:v>
                </c:pt>
                <c:pt idx="8428">
                  <c:v>0.70600771020966779</c:v>
                </c:pt>
                <c:pt idx="8429">
                  <c:v>0.37401940329452038</c:v>
                </c:pt>
                <c:pt idx="8430">
                  <c:v>0.34403829967759575</c:v>
                </c:pt>
                <c:pt idx="8431">
                  <c:v>0.76092648979658128</c:v>
                </c:pt>
                <c:pt idx="8432">
                  <c:v>0.37401940329452038</c:v>
                </c:pt>
                <c:pt idx="8433">
                  <c:v>0.59922083108231117</c:v>
                </c:pt>
                <c:pt idx="8434">
                  <c:v>0.52411333825563766</c:v>
                </c:pt>
                <c:pt idx="8435">
                  <c:v>0.37401940329452038</c:v>
                </c:pt>
                <c:pt idx="8436">
                  <c:v>0.17231342677744427</c:v>
                </c:pt>
                <c:pt idx="8437">
                  <c:v>0.37401940329452038</c:v>
                </c:pt>
                <c:pt idx="8438">
                  <c:v>0.37401940329452038</c:v>
                </c:pt>
                <c:pt idx="8439">
                  <c:v>0.73146915904267318</c:v>
                </c:pt>
                <c:pt idx="8440">
                  <c:v>0.108402915483405</c:v>
                </c:pt>
                <c:pt idx="8441">
                  <c:v>0.73635583947517036</c:v>
                </c:pt>
                <c:pt idx="8442">
                  <c:v>0.11271763270394432</c:v>
                </c:pt>
                <c:pt idx="8443">
                  <c:v>0.37332219214076151</c:v>
                </c:pt>
                <c:pt idx="8444">
                  <c:v>0.37401940329452038</c:v>
                </c:pt>
                <c:pt idx="8445">
                  <c:v>0.44300100168744472</c:v>
                </c:pt>
                <c:pt idx="8446">
                  <c:v>0.33041106292595662</c:v>
                </c:pt>
                <c:pt idx="8447">
                  <c:v>0.70224838440366677</c:v>
                </c:pt>
                <c:pt idx="8448">
                  <c:v>0.38681235148941517</c:v>
                </c:pt>
                <c:pt idx="8449">
                  <c:v>0.45064106136084209</c:v>
                </c:pt>
                <c:pt idx="8450">
                  <c:v>0.535890976176292</c:v>
                </c:pt>
                <c:pt idx="8451">
                  <c:v>0.11223618634121461</c:v>
                </c:pt>
                <c:pt idx="8452">
                  <c:v>0.61469296742632651</c:v>
                </c:pt>
                <c:pt idx="8453">
                  <c:v>0.82472627058382453</c:v>
                </c:pt>
                <c:pt idx="8454">
                  <c:v>0.19420377154898719</c:v>
                </c:pt>
                <c:pt idx="8455">
                  <c:v>0.21146116708043775</c:v>
                </c:pt>
                <c:pt idx="8456">
                  <c:v>0.37401940329452038</c:v>
                </c:pt>
                <c:pt idx="8457">
                  <c:v>0.14906418817287287</c:v>
                </c:pt>
                <c:pt idx="8458">
                  <c:v>0.72633926743456223</c:v>
                </c:pt>
                <c:pt idx="8459">
                  <c:v>0.25358710070706086</c:v>
                </c:pt>
                <c:pt idx="8460">
                  <c:v>4.5220235179254442E-2</c:v>
                </c:pt>
                <c:pt idx="8461">
                  <c:v>0.97865786162127444</c:v>
                </c:pt>
                <c:pt idx="8462">
                  <c:v>0.41662098209260218</c:v>
                </c:pt>
                <c:pt idx="8463">
                  <c:v>0.70445880481754686</c:v>
                </c:pt>
                <c:pt idx="8464">
                  <c:v>0.16492790588496398</c:v>
                </c:pt>
                <c:pt idx="8465">
                  <c:v>0.37401940329452038</c:v>
                </c:pt>
                <c:pt idx="8466">
                  <c:v>0.37401940329452038</c:v>
                </c:pt>
                <c:pt idx="8467">
                  <c:v>0.16865342787578741</c:v>
                </c:pt>
                <c:pt idx="8468">
                  <c:v>0.14757255189759644</c:v>
                </c:pt>
                <c:pt idx="8469">
                  <c:v>0.37401940329452038</c:v>
                </c:pt>
                <c:pt idx="8470">
                  <c:v>0.6465402274821489</c:v>
                </c:pt>
                <c:pt idx="8471">
                  <c:v>0.327276282301463</c:v>
                </c:pt>
                <c:pt idx="8472">
                  <c:v>0.73546958684606223</c:v>
                </c:pt>
                <c:pt idx="8473">
                  <c:v>0.14757255189759644</c:v>
                </c:pt>
                <c:pt idx="8474">
                  <c:v>0.37401940329452038</c:v>
                </c:pt>
                <c:pt idx="8475">
                  <c:v>0.40104037230271322</c:v>
                </c:pt>
                <c:pt idx="8476">
                  <c:v>0.51578496158489917</c:v>
                </c:pt>
                <c:pt idx="8477">
                  <c:v>5.5220874492385399E-2</c:v>
                </c:pt>
                <c:pt idx="8478">
                  <c:v>0.37401940329452038</c:v>
                </c:pt>
                <c:pt idx="8479">
                  <c:v>0.48546198375645916</c:v>
                </c:pt>
                <c:pt idx="8480">
                  <c:v>0.42984240541596325</c:v>
                </c:pt>
                <c:pt idx="8481">
                  <c:v>0.71732990153422294</c:v>
                </c:pt>
                <c:pt idx="8482">
                  <c:v>0.27056149087822179</c:v>
                </c:pt>
                <c:pt idx="8483">
                  <c:v>0.28574247984529921</c:v>
                </c:pt>
                <c:pt idx="8484">
                  <c:v>0.23651746095976026</c:v>
                </c:pt>
                <c:pt idx="8485">
                  <c:v>0.3654297856070971</c:v>
                </c:pt>
                <c:pt idx="8486">
                  <c:v>0.37340332842238783</c:v>
                </c:pt>
                <c:pt idx="8487">
                  <c:v>0.54406698038450707</c:v>
                </c:pt>
                <c:pt idx="8488">
                  <c:v>5.6239870013193347E-2</c:v>
                </c:pt>
                <c:pt idx="8489">
                  <c:v>0.47405339279693426</c:v>
                </c:pt>
                <c:pt idx="8490">
                  <c:v>0.20351561574389415</c:v>
                </c:pt>
                <c:pt idx="8491">
                  <c:v>0.48863748780936478</c:v>
                </c:pt>
                <c:pt idx="8492">
                  <c:v>0</c:v>
                </c:pt>
                <c:pt idx="8493">
                  <c:v>0.42475526180668421</c:v>
                </c:pt>
                <c:pt idx="8494">
                  <c:v>0.23647211847086549</c:v>
                </c:pt>
                <c:pt idx="8495">
                  <c:v>0.37401940329452038</c:v>
                </c:pt>
                <c:pt idx="8496">
                  <c:v>0.37401940329452038</c:v>
                </c:pt>
                <c:pt idx="8497">
                  <c:v>0.37401940329452038</c:v>
                </c:pt>
                <c:pt idx="8498">
                  <c:v>0.37256368891320646</c:v>
                </c:pt>
                <c:pt idx="8499">
                  <c:v>0.8393551097570543</c:v>
                </c:pt>
                <c:pt idx="8500">
                  <c:v>0.52920786345374349</c:v>
                </c:pt>
                <c:pt idx="8501">
                  <c:v>0.57346628294749824</c:v>
                </c:pt>
                <c:pt idx="8502">
                  <c:v>3.3390530301435142E-2</c:v>
                </c:pt>
                <c:pt idx="8503">
                  <c:v>0.37401940329452038</c:v>
                </c:pt>
                <c:pt idx="8504">
                  <c:v>0.37401940329452016</c:v>
                </c:pt>
                <c:pt idx="8505">
                  <c:v>8.4537094618983316E-2</c:v>
                </c:pt>
                <c:pt idx="8506">
                  <c:v>0.73209121719116899</c:v>
                </c:pt>
                <c:pt idx="8507">
                  <c:v>6.6324638854720244E-2</c:v>
                </c:pt>
                <c:pt idx="8508">
                  <c:v>0.41137818190263781</c:v>
                </c:pt>
                <c:pt idx="8509">
                  <c:v>0.52576137994677274</c:v>
                </c:pt>
                <c:pt idx="8510">
                  <c:v>0.32873439610364974</c:v>
                </c:pt>
                <c:pt idx="8511">
                  <c:v>0.68514707464060631</c:v>
                </c:pt>
                <c:pt idx="8512">
                  <c:v>0.38548313135865503</c:v>
                </c:pt>
                <c:pt idx="8513">
                  <c:v>1.2396848353003058</c:v>
                </c:pt>
                <c:pt idx="8514">
                  <c:v>6.8501598723006416E-2</c:v>
                </c:pt>
                <c:pt idx="8515">
                  <c:v>0.71735504017633867</c:v>
                </c:pt>
                <c:pt idx="8516">
                  <c:v>0.34047391466061311</c:v>
                </c:pt>
                <c:pt idx="8517">
                  <c:v>0.37401940329452038</c:v>
                </c:pt>
                <c:pt idx="8518">
                  <c:v>0.31508429216457351</c:v>
                </c:pt>
                <c:pt idx="8519">
                  <c:v>0.36562055471802291</c:v>
                </c:pt>
                <c:pt idx="8520">
                  <c:v>0.18718123426901759</c:v>
                </c:pt>
                <c:pt idx="8521">
                  <c:v>1.3420506377211585</c:v>
                </c:pt>
                <c:pt idx="8522">
                  <c:v>0.6040123781268516</c:v>
                </c:pt>
                <c:pt idx="8523">
                  <c:v>0.42014391902911791</c:v>
                </c:pt>
                <c:pt idx="8524">
                  <c:v>0.72712818574218663</c:v>
                </c:pt>
                <c:pt idx="8525">
                  <c:v>0.77770697066716388</c:v>
                </c:pt>
                <c:pt idx="8526">
                  <c:v>1.002614688947058</c:v>
                </c:pt>
                <c:pt idx="8527">
                  <c:v>0.50362138442899962</c:v>
                </c:pt>
                <c:pt idx="8528">
                  <c:v>0.66913758122239697</c:v>
                </c:pt>
                <c:pt idx="8529">
                  <c:v>0.23574966562374758</c:v>
                </c:pt>
                <c:pt idx="8530">
                  <c:v>0.38185504175923024</c:v>
                </c:pt>
                <c:pt idx="8531">
                  <c:v>0.87802305851980234</c:v>
                </c:pt>
                <c:pt idx="8532">
                  <c:v>0.37401940329452016</c:v>
                </c:pt>
                <c:pt idx="8533">
                  <c:v>0.21857530537616029</c:v>
                </c:pt>
                <c:pt idx="8534">
                  <c:v>0.83495119362428649</c:v>
                </c:pt>
                <c:pt idx="8535">
                  <c:v>0.37401940329452016</c:v>
                </c:pt>
                <c:pt idx="8536">
                  <c:v>0.35577179083783145</c:v>
                </c:pt>
                <c:pt idx="8537">
                  <c:v>0.37401940329452038</c:v>
                </c:pt>
                <c:pt idx="8538">
                  <c:v>0.19666314198931228</c:v>
                </c:pt>
                <c:pt idx="8539">
                  <c:v>0.71942693559098314</c:v>
                </c:pt>
                <c:pt idx="8540">
                  <c:v>0.36347383721137971</c:v>
                </c:pt>
                <c:pt idx="8541">
                  <c:v>1.1588596435119456</c:v>
                </c:pt>
                <c:pt idx="8542">
                  <c:v>0.5403834216139437</c:v>
                </c:pt>
                <c:pt idx="8543">
                  <c:v>0.23568523722993368</c:v>
                </c:pt>
                <c:pt idx="8544">
                  <c:v>0.7210827316561963</c:v>
                </c:pt>
                <c:pt idx="8545">
                  <c:v>0.35910102276252831</c:v>
                </c:pt>
                <c:pt idx="8546">
                  <c:v>0.68206130761904549</c:v>
                </c:pt>
                <c:pt idx="8547">
                  <c:v>0.33176130690144823</c:v>
                </c:pt>
                <c:pt idx="8548">
                  <c:v>0.72455664310139434</c:v>
                </c:pt>
                <c:pt idx="8549">
                  <c:v>0.37634140405367528</c:v>
                </c:pt>
                <c:pt idx="8550">
                  <c:v>0</c:v>
                </c:pt>
                <c:pt idx="8551">
                  <c:v>0.14978360052780526</c:v>
                </c:pt>
                <c:pt idx="8552">
                  <c:v>0.37401940329452038</c:v>
                </c:pt>
                <c:pt idx="8553">
                  <c:v>0.7473222207444733</c:v>
                </c:pt>
                <c:pt idx="8554">
                  <c:v>1.0784549894385611</c:v>
                </c:pt>
                <c:pt idx="8555">
                  <c:v>0</c:v>
                </c:pt>
                <c:pt idx="8556">
                  <c:v>0.44850285233232462</c:v>
                </c:pt>
                <c:pt idx="8557">
                  <c:v>0.31381801831058603</c:v>
                </c:pt>
                <c:pt idx="8558">
                  <c:v>0.60943132013854973</c:v>
                </c:pt>
                <c:pt idx="8559">
                  <c:v>0.53488597345946309</c:v>
                </c:pt>
                <c:pt idx="8560">
                  <c:v>0.54081244092452518</c:v>
                </c:pt>
                <c:pt idx="8561">
                  <c:v>0.32147052027749001</c:v>
                </c:pt>
                <c:pt idx="8562">
                  <c:v>0.72019066740311455</c:v>
                </c:pt>
                <c:pt idx="8563">
                  <c:v>0.37401940329452038</c:v>
                </c:pt>
                <c:pt idx="8564">
                  <c:v>4.3637320626516103E-2</c:v>
                </c:pt>
                <c:pt idx="8565">
                  <c:v>0.54038342161394348</c:v>
                </c:pt>
                <c:pt idx="8566">
                  <c:v>0.37401940329452038</c:v>
                </c:pt>
                <c:pt idx="8567">
                  <c:v>3.6729673749057723E-2</c:v>
                </c:pt>
                <c:pt idx="8568">
                  <c:v>0.37401940329452038</c:v>
                </c:pt>
                <c:pt idx="8569">
                  <c:v>0.50896275075452946</c:v>
                </c:pt>
                <c:pt idx="8570">
                  <c:v>0.27485634388361663</c:v>
                </c:pt>
                <c:pt idx="8571">
                  <c:v>8.3571159785229346E-2</c:v>
                </c:pt>
                <c:pt idx="8572">
                  <c:v>1.1213509439580369</c:v>
                </c:pt>
                <c:pt idx="8573">
                  <c:v>0.37401940329452038</c:v>
                </c:pt>
                <c:pt idx="8574">
                  <c:v>0.37401940329452038</c:v>
                </c:pt>
                <c:pt idx="8575">
                  <c:v>0.75162670387428931</c:v>
                </c:pt>
                <c:pt idx="8576">
                  <c:v>1.0566971128197906</c:v>
                </c:pt>
                <c:pt idx="8577">
                  <c:v>0.34007136938743154</c:v>
                </c:pt>
                <c:pt idx="8578">
                  <c:v>0.33909578555706921</c:v>
                </c:pt>
                <c:pt idx="8579">
                  <c:v>0.21311152801453115</c:v>
                </c:pt>
                <c:pt idx="8580">
                  <c:v>0.1392547228925603</c:v>
                </c:pt>
                <c:pt idx="8581">
                  <c:v>0.38996393161599602</c:v>
                </c:pt>
                <c:pt idx="8582">
                  <c:v>1.1421713742433919</c:v>
                </c:pt>
                <c:pt idx="8583">
                  <c:v>0.17242316012198544</c:v>
                </c:pt>
                <c:pt idx="8584">
                  <c:v>0.37401940329452038</c:v>
                </c:pt>
                <c:pt idx="8585">
                  <c:v>0.73565103154919631</c:v>
                </c:pt>
                <c:pt idx="8586">
                  <c:v>0.16556290814928454</c:v>
                </c:pt>
                <c:pt idx="8587">
                  <c:v>3.3893728346183337E-2</c:v>
                </c:pt>
                <c:pt idx="8588">
                  <c:v>0.29629622524040572</c:v>
                </c:pt>
                <c:pt idx="8589">
                  <c:v>0.16829170589590259</c:v>
                </c:pt>
                <c:pt idx="8590">
                  <c:v>1.7104915140855925</c:v>
                </c:pt>
                <c:pt idx="8591">
                  <c:v>0.30659628998890942</c:v>
                </c:pt>
                <c:pt idx="8592">
                  <c:v>0.71078821986584495</c:v>
                </c:pt>
                <c:pt idx="8593">
                  <c:v>0.39708763263617947</c:v>
                </c:pt>
                <c:pt idx="8594">
                  <c:v>0.41250370590427504</c:v>
                </c:pt>
                <c:pt idx="8595">
                  <c:v>0.18323409445605859</c:v>
                </c:pt>
                <c:pt idx="8596">
                  <c:v>0.43900677203409572</c:v>
                </c:pt>
                <c:pt idx="8597">
                  <c:v>0.5020022745733369</c:v>
                </c:pt>
                <c:pt idx="8598">
                  <c:v>0.37401940329452038</c:v>
                </c:pt>
                <c:pt idx="8599">
                  <c:v>3.0303608841108845E-2</c:v>
                </c:pt>
                <c:pt idx="8600">
                  <c:v>0.44374647381917148</c:v>
                </c:pt>
                <c:pt idx="8601">
                  <c:v>0.27596756079604473</c:v>
                </c:pt>
                <c:pt idx="8602">
                  <c:v>2.6450279164924533E-2</c:v>
                </c:pt>
                <c:pt idx="8603">
                  <c:v>4.1980702890963312E-2</c:v>
                </c:pt>
                <c:pt idx="8604">
                  <c:v>0.38617110707555724</c:v>
                </c:pt>
                <c:pt idx="8605">
                  <c:v>0.22116574174527134</c:v>
                </c:pt>
                <c:pt idx="8606">
                  <c:v>0.30056211351799372</c:v>
                </c:pt>
                <c:pt idx="8607">
                  <c:v>0.64513925288233331</c:v>
                </c:pt>
                <c:pt idx="8608">
                  <c:v>0.83889477350929698</c:v>
                </c:pt>
                <c:pt idx="8609">
                  <c:v>1.1297137551365226</c:v>
                </c:pt>
                <c:pt idx="8610">
                  <c:v>0.37401940329452038</c:v>
                </c:pt>
                <c:pt idx="8611">
                  <c:v>0.37401940329452038</c:v>
                </c:pt>
                <c:pt idx="8612">
                  <c:v>0.28523572848074924</c:v>
                </c:pt>
                <c:pt idx="8613">
                  <c:v>0.28523572848074924</c:v>
                </c:pt>
                <c:pt idx="8614">
                  <c:v>0.37401940329452038</c:v>
                </c:pt>
                <c:pt idx="8615">
                  <c:v>0.27850616566967695</c:v>
                </c:pt>
                <c:pt idx="8616">
                  <c:v>0.42357719325656629</c:v>
                </c:pt>
                <c:pt idx="8617">
                  <c:v>0.16419175593821719</c:v>
                </c:pt>
                <c:pt idx="8618">
                  <c:v>0.37401940329452016</c:v>
                </c:pt>
                <c:pt idx="8619">
                  <c:v>0.29449877859552348</c:v>
                </c:pt>
                <c:pt idx="8620">
                  <c:v>0.71029431423165013</c:v>
                </c:pt>
                <c:pt idx="8621">
                  <c:v>9.5307822466301109E-2</c:v>
                </c:pt>
                <c:pt idx="8622">
                  <c:v>0.55222393451909191</c:v>
                </c:pt>
                <c:pt idx="8623">
                  <c:v>0.83968756183509097</c:v>
                </c:pt>
                <c:pt idx="8624">
                  <c:v>0.67038545931119919</c:v>
                </c:pt>
                <c:pt idx="8625">
                  <c:v>0.73272282774720254</c:v>
                </c:pt>
                <c:pt idx="8626">
                  <c:v>0.16427491133504538</c:v>
                </c:pt>
                <c:pt idx="8627">
                  <c:v>0.12033896760988816</c:v>
                </c:pt>
                <c:pt idx="8628">
                  <c:v>0.54693496272141318</c:v>
                </c:pt>
                <c:pt idx="8629">
                  <c:v>0.37401940329452038</c:v>
                </c:pt>
                <c:pt idx="8630">
                  <c:v>3.0545814354736413E-3</c:v>
                </c:pt>
                <c:pt idx="8631">
                  <c:v>0.37401940329452038</c:v>
                </c:pt>
                <c:pt idx="8632">
                  <c:v>0.68206130761904549</c:v>
                </c:pt>
                <c:pt idx="8633">
                  <c:v>0.45520385440919353</c:v>
                </c:pt>
                <c:pt idx="8634">
                  <c:v>0.72290661032693782</c:v>
                </c:pt>
                <c:pt idx="8635">
                  <c:v>0</c:v>
                </c:pt>
                <c:pt idx="8636">
                  <c:v>0.44892385757610548</c:v>
                </c:pt>
                <c:pt idx="8637">
                  <c:v>0.73623386190051898</c:v>
                </c:pt>
                <c:pt idx="8638">
                  <c:v>0.43451344294743172</c:v>
                </c:pt>
                <c:pt idx="8639">
                  <c:v>9.3464201107458247E-2</c:v>
                </c:pt>
                <c:pt idx="8640">
                  <c:v>0.2149514255007331</c:v>
                </c:pt>
                <c:pt idx="8641">
                  <c:v>0.46370115978457505</c:v>
                </c:pt>
                <c:pt idx="8642">
                  <c:v>1.4479080298375642</c:v>
                </c:pt>
                <c:pt idx="8643">
                  <c:v>0.5710575851531795</c:v>
                </c:pt>
                <c:pt idx="8644">
                  <c:v>0.18204421227574447</c:v>
                </c:pt>
                <c:pt idx="8645">
                  <c:v>0.19752038428900148</c:v>
                </c:pt>
                <c:pt idx="8646">
                  <c:v>0.37401940329452038</c:v>
                </c:pt>
                <c:pt idx="8647">
                  <c:v>0.13618687570701291</c:v>
                </c:pt>
                <c:pt idx="8648">
                  <c:v>0.26452354465032629</c:v>
                </c:pt>
                <c:pt idx="8649">
                  <c:v>0.37401940329452038</c:v>
                </c:pt>
                <c:pt idx="8650">
                  <c:v>0.76013967034631291</c:v>
                </c:pt>
                <c:pt idx="8651">
                  <c:v>0.18419041594396815</c:v>
                </c:pt>
                <c:pt idx="8652">
                  <c:v>0.78031890808418924</c:v>
                </c:pt>
                <c:pt idx="8653">
                  <c:v>1.3533018291957095E-2</c:v>
                </c:pt>
                <c:pt idx="8654">
                  <c:v>1.1621354279125262</c:v>
                </c:pt>
                <c:pt idx="8655">
                  <c:v>0.52774844113754082</c:v>
                </c:pt>
                <c:pt idx="8656">
                  <c:v>0.31158894648491564</c:v>
                </c:pt>
                <c:pt idx="8657">
                  <c:v>0.4409167326812386</c:v>
                </c:pt>
                <c:pt idx="8658">
                  <c:v>0.57301148479349462</c:v>
                </c:pt>
                <c:pt idx="8659">
                  <c:v>0.22836612295260672</c:v>
                </c:pt>
                <c:pt idx="8660">
                  <c:v>0.73445425698168909</c:v>
                </c:pt>
                <c:pt idx="8661">
                  <c:v>0.18324779989246862</c:v>
                </c:pt>
                <c:pt idx="8662">
                  <c:v>0.38916818257577779</c:v>
                </c:pt>
                <c:pt idx="8663">
                  <c:v>0.99978836033939733</c:v>
                </c:pt>
                <c:pt idx="8664">
                  <c:v>0.70029647564572695</c:v>
                </c:pt>
                <c:pt idx="8665">
                  <c:v>0.39432733363069095</c:v>
                </c:pt>
                <c:pt idx="8666">
                  <c:v>0</c:v>
                </c:pt>
                <c:pt idx="8667">
                  <c:v>0.73635583947517036</c:v>
                </c:pt>
                <c:pt idx="8668">
                  <c:v>0.53523575790922551</c:v>
                </c:pt>
                <c:pt idx="8669">
                  <c:v>0.47174186286662134</c:v>
                </c:pt>
                <c:pt idx="8670">
                  <c:v>0.73635583947517036</c:v>
                </c:pt>
                <c:pt idx="8671">
                  <c:v>5.0901710393396242E-2</c:v>
                </c:pt>
                <c:pt idx="8672">
                  <c:v>0.67976691128091649</c:v>
                </c:pt>
                <c:pt idx="8673">
                  <c:v>0.37401940329452038</c:v>
                </c:pt>
                <c:pt idx="8674">
                  <c:v>0.73203997157880318</c:v>
                </c:pt>
                <c:pt idx="8675">
                  <c:v>0.12548313331121408</c:v>
                </c:pt>
                <c:pt idx="8676">
                  <c:v>1.1209342766642854</c:v>
                </c:pt>
                <c:pt idx="8677">
                  <c:v>4.0266442375110637E-2</c:v>
                </c:pt>
                <c:pt idx="8678">
                  <c:v>0.4583249228538131</c:v>
                </c:pt>
                <c:pt idx="8679">
                  <c:v>3.2792263961923987E-2</c:v>
                </c:pt>
                <c:pt idx="8680">
                  <c:v>1.6513804676760713</c:v>
                </c:pt>
                <c:pt idx="8681">
                  <c:v>0.18907111826550294</c:v>
                </c:pt>
                <c:pt idx="8682">
                  <c:v>0.40301867630134841</c:v>
                </c:pt>
                <c:pt idx="8683">
                  <c:v>0.39973973256082801</c:v>
                </c:pt>
                <c:pt idx="8684">
                  <c:v>4.5865125258684282E-2</c:v>
                </c:pt>
                <c:pt idx="8685">
                  <c:v>0.71100563308482823</c:v>
                </c:pt>
                <c:pt idx="8686">
                  <c:v>1.3812356726281916E-2</c:v>
                </c:pt>
                <c:pt idx="8687">
                  <c:v>2.0098368800936077</c:v>
                </c:pt>
                <c:pt idx="8688">
                  <c:v>0.21056387774412635</c:v>
                </c:pt>
                <c:pt idx="8689">
                  <c:v>0.10774548570161722</c:v>
                </c:pt>
                <c:pt idx="8690">
                  <c:v>0.42492546394398062</c:v>
                </c:pt>
                <c:pt idx="8691">
                  <c:v>0.29707549800341926</c:v>
                </c:pt>
                <c:pt idx="8692">
                  <c:v>7.0118998882112399E-2</c:v>
                </c:pt>
                <c:pt idx="8693">
                  <c:v>0.65054991375276905</c:v>
                </c:pt>
                <c:pt idx="8694">
                  <c:v>0.51371099757919181</c:v>
                </c:pt>
                <c:pt idx="8695">
                  <c:v>1.7009806650531889</c:v>
                </c:pt>
                <c:pt idx="8696">
                  <c:v>0.90833544433968461</c:v>
                </c:pt>
                <c:pt idx="8697">
                  <c:v>8.0033979021492799E-2</c:v>
                </c:pt>
                <c:pt idx="8698">
                  <c:v>7.6562297412100244E-2</c:v>
                </c:pt>
                <c:pt idx="8699">
                  <c:v>0.19698361128397601</c:v>
                </c:pt>
                <c:pt idx="8700">
                  <c:v>3.1790264402070029E-2</c:v>
                </c:pt>
                <c:pt idx="8701">
                  <c:v>0</c:v>
                </c:pt>
                <c:pt idx="8702">
                  <c:v>1.2421447329318447</c:v>
                </c:pt>
                <c:pt idx="8703">
                  <c:v>0.34780593378765817</c:v>
                </c:pt>
                <c:pt idx="8704">
                  <c:v>0.57324605236544479</c:v>
                </c:pt>
                <c:pt idx="8705">
                  <c:v>0.57324605236544479</c:v>
                </c:pt>
                <c:pt idx="8706">
                  <c:v>6.9176896922556325E-2</c:v>
                </c:pt>
                <c:pt idx="8707">
                  <c:v>0.63266541456651659</c:v>
                </c:pt>
                <c:pt idx="8708">
                  <c:v>0.31339400112916316</c:v>
                </c:pt>
                <c:pt idx="8709">
                  <c:v>0.31988081241797944</c:v>
                </c:pt>
                <c:pt idx="8710">
                  <c:v>0.31988081241797944</c:v>
                </c:pt>
                <c:pt idx="8711">
                  <c:v>0.16338748082894691</c:v>
                </c:pt>
                <c:pt idx="8712">
                  <c:v>0.23510589956967662</c:v>
                </c:pt>
                <c:pt idx="8713">
                  <c:v>0.12106551980693558</c:v>
                </c:pt>
                <c:pt idx="8714">
                  <c:v>0.73102852567197485</c:v>
                </c:pt>
                <c:pt idx="8715">
                  <c:v>5.1388872040160176E-3</c:v>
                </c:pt>
                <c:pt idx="8716">
                  <c:v>0.26426794519078189</c:v>
                </c:pt>
                <c:pt idx="8717">
                  <c:v>0.44341293921383662</c:v>
                </c:pt>
                <c:pt idx="8718">
                  <c:v>0.29994332725420969</c:v>
                </c:pt>
                <c:pt idx="8719">
                  <c:v>1.3636906004028884</c:v>
                </c:pt>
                <c:pt idx="8720">
                  <c:v>0.21680816364497424</c:v>
                </c:pt>
                <c:pt idx="8721">
                  <c:v>0.36489790145989498</c:v>
                </c:pt>
                <c:pt idx="8722">
                  <c:v>0.11509529244705695</c:v>
                </c:pt>
                <c:pt idx="8723">
                  <c:v>0.40422373849853321</c:v>
                </c:pt>
                <c:pt idx="8724">
                  <c:v>0.34261401917637585</c:v>
                </c:pt>
                <c:pt idx="8725">
                  <c:v>0.7404514209969062</c:v>
                </c:pt>
                <c:pt idx="8726">
                  <c:v>0.2014871288586739</c:v>
                </c:pt>
                <c:pt idx="8727">
                  <c:v>0.50639138697753572</c:v>
                </c:pt>
                <c:pt idx="8728">
                  <c:v>0.93998624220207816</c:v>
                </c:pt>
                <c:pt idx="8729">
                  <c:v>0.98152792512874898</c:v>
                </c:pt>
                <c:pt idx="8730">
                  <c:v>5.1583438638348564E-2</c:v>
                </c:pt>
                <c:pt idx="8731">
                  <c:v>0.285283324419428</c:v>
                </c:pt>
                <c:pt idx="8732">
                  <c:v>0.285283324419428</c:v>
                </c:pt>
                <c:pt idx="8733">
                  <c:v>0.285283324419428</c:v>
                </c:pt>
                <c:pt idx="8734">
                  <c:v>0.26421990029167969</c:v>
                </c:pt>
                <c:pt idx="8735">
                  <c:v>0.26421990029167969</c:v>
                </c:pt>
                <c:pt idx="8736">
                  <c:v>0.15671142366486301</c:v>
                </c:pt>
                <c:pt idx="8737">
                  <c:v>0.32347291694903513</c:v>
                </c:pt>
                <c:pt idx="8738">
                  <c:v>0.45367020443465739</c:v>
                </c:pt>
                <c:pt idx="8739">
                  <c:v>0.12207710368521958</c:v>
                </c:pt>
                <c:pt idx="8740">
                  <c:v>0.48197353243510715</c:v>
                </c:pt>
                <c:pt idx="8741">
                  <c:v>9.5121708596995661E-2</c:v>
                </c:pt>
                <c:pt idx="8742">
                  <c:v>0.28366036198062927</c:v>
                </c:pt>
                <c:pt idx="8743">
                  <c:v>0.50685309114197652</c:v>
                </c:pt>
                <c:pt idx="8744">
                  <c:v>0.13510030727941577</c:v>
                </c:pt>
                <c:pt idx="8745">
                  <c:v>0.1751413816676663</c:v>
                </c:pt>
                <c:pt idx="8746">
                  <c:v>0.57120849377496208</c:v>
                </c:pt>
                <c:pt idx="8747">
                  <c:v>1.1411468496499848</c:v>
                </c:pt>
                <c:pt idx="8748">
                  <c:v>0.13839624938481787</c:v>
                </c:pt>
                <c:pt idx="8749">
                  <c:v>0.18171497666412814</c:v>
                </c:pt>
                <c:pt idx="8750">
                  <c:v>0.30313099858021797</c:v>
                </c:pt>
                <c:pt idx="8751">
                  <c:v>0.37603137604883941</c:v>
                </c:pt>
                <c:pt idx="8752">
                  <c:v>0.10522738222206009</c:v>
                </c:pt>
                <c:pt idx="8753">
                  <c:v>0</c:v>
                </c:pt>
                <c:pt idx="8754">
                  <c:v>8.090815921942926E-2</c:v>
                </c:pt>
                <c:pt idx="8755">
                  <c:v>0.29519770802322703</c:v>
                </c:pt>
                <c:pt idx="8756">
                  <c:v>8.0728975526571961E-2</c:v>
                </c:pt>
                <c:pt idx="8757">
                  <c:v>0.28610948490177179</c:v>
                </c:pt>
                <c:pt idx="8758">
                  <c:v>0.12795912774136714</c:v>
                </c:pt>
                <c:pt idx="8759">
                  <c:v>0.27920974246073349</c:v>
                </c:pt>
                <c:pt idx="8760">
                  <c:v>1.0995350208881018</c:v>
                </c:pt>
                <c:pt idx="8761">
                  <c:v>1.7208364468159429</c:v>
                </c:pt>
                <c:pt idx="8762">
                  <c:v>0.75427781167516539</c:v>
                </c:pt>
                <c:pt idx="8763">
                  <c:v>0.37401940329452038</c:v>
                </c:pt>
                <c:pt idx="8764">
                  <c:v>0.49344176158823599</c:v>
                </c:pt>
                <c:pt idx="8765">
                  <c:v>0.37401940329452038</c:v>
                </c:pt>
                <c:pt idx="8766">
                  <c:v>0.12795912774136714</c:v>
                </c:pt>
                <c:pt idx="8767">
                  <c:v>0.6507881339544882</c:v>
                </c:pt>
                <c:pt idx="8768">
                  <c:v>0.17727868976298139</c:v>
                </c:pt>
                <c:pt idx="8769">
                  <c:v>0.44142875204044563</c:v>
                </c:pt>
                <c:pt idx="8770">
                  <c:v>0.53239046797684586</c:v>
                </c:pt>
                <c:pt idx="8771">
                  <c:v>0.13179272708672918</c:v>
                </c:pt>
                <c:pt idx="8772">
                  <c:v>0.20181637116273926</c:v>
                </c:pt>
                <c:pt idx="8773">
                  <c:v>0.57557041628608263</c:v>
                </c:pt>
                <c:pt idx="8774">
                  <c:v>0.66852395099017559</c:v>
                </c:pt>
                <c:pt idx="8775">
                  <c:v>1.1227646454154827</c:v>
                </c:pt>
                <c:pt idx="8776">
                  <c:v>0.6034333065225842</c:v>
                </c:pt>
                <c:pt idx="8777">
                  <c:v>1.1070625603458889E-2</c:v>
                </c:pt>
                <c:pt idx="8778">
                  <c:v>1.7121552195977205</c:v>
                </c:pt>
                <c:pt idx="8779">
                  <c:v>0.47229927227099799</c:v>
                </c:pt>
                <c:pt idx="8780">
                  <c:v>0.56304329211037829</c:v>
                </c:pt>
                <c:pt idx="8781">
                  <c:v>0.37401940329452038</c:v>
                </c:pt>
                <c:pt idx="8782">
                  <c:v>0.37401940329452038</c:v>
                </c:pt>
                <c:pt idx="8783">
                  <c:v>0.64679043993088159</c:v>
                </c:pt>
                <c:pt idx="8784">
                  <c:v>0.50708142283088253</c:v>
                </c:pt>
                <c:pt idx="8785">
                  <c:v>0.73635583947517036</c:v>
                </c:pt>
                <c:pt idx="8786">
                  <c:v>0.78529969705290215</c:v>
                </c:pt>
                <c:pt idx="8787">
                  <c:v>0.37401940329452038</c:v>
                </c:pt>
                <c:pt idx="8788">
                  <c:v>0.46535404924722407</c:v>
                </c:pt>
                <c:pt idx="8789">
                  <c:v>0.6465402274821489</c:v>
                </c:pt>
                <c:pt idx="8790">
                  <c:v>0.37401940329452038</c:v>
                </c:pt>
                <c:pt idx="8791">
                  <c:v>0</c:v>
                </c:pt>
                <c:pt idx="8792">
                  <c:v>0.37401940329452038</c:v>
                </c:pt>
                <c:pt idx="8793">
                  <c:v>0.69047270750132594</c:v>
                </c:pt>
                <c:pt idx="8794">
                  <c:v>5.2255266839281486E-2</c:v>
                </c:pt>
                <c:pt idx="8795">
                  <c:v>0.38192273639227636</c:v>
                </c:pt>
                <c:pt idx="8796">
                  <c:v>0.71734561895552551</c:v>
                </c:pt>
                <c:pt idx="8797">
                  <c:v>0.30495579739955564</c:v>
                </c:pt>
                <c:pt idx="8798">
                  <c:v>0.51190631686649402</c:v>
                </c:pt>
                <c:pt idx="8799">
                  <c:v>0.72847745151918275</c:v>
                </c:pt>
                <c:pt idx="8800">
                  <c:v>0.35822341492818049</c:v>
                </c:pt>
                <c:pt idx="8801">
                  <c:v>0.68177799558921881</c:v>
                </c:pt>
                <c:pt idx="8802">
                  <c:v>0.10458645554099255</c:v>
                </c:pt>
                <c:pt idx="8803">
                  <c:v>1.6084775401670337</c:v>
                </c:pt>
                <c:pt idx="8804">
                  <c:v>2.3226626798220402</c:v>
                </c:pt>
                <c:pt idx="8805">
                  <c:v>0.54305469598183143</c:v>
                </c:pt>
                <c:pt idx="8806">
                  <c:v>0.38605119846200592</c:v>
                </c:pt>
                <c:pt idx="8807">
                  <c:v>0.23507583919949518</c:v>
                </c:pt>
                <c:pt idx="8808">
                  <c:v>0.37401940329452038</c:v>
                </c:pt>
                <c:pt idx="8809">
                  <c:v>0.42474318031645891</c:v>
                </c:pt>
                <c:pt idx="8810">
                  <c:v>0.38306999819142912</c:v>
                </c:pt>
                <c:pt idx="8811">
                  <c:v>0.76442269512541405</c:v>
                </c:pt>
                <c:pt idx="8812">
                  <c:v>0.66531771433565545</c:v>
                </c:pt>
                <c:pt idx="8813">
                  <c:v>1.9692873118967915</c:v>
                </c:pt>
                <c:pt idx="8814">
                  <c:v>1.0193213437945512</c:v>
                </c:pt>
                <c:pt idx="8815">
                  <c:v>0.68841422517385309</c:v>
                </c:pt>
                <c:pt idx="8816">
                  <c:v>0.8915558181820068</c:v>
                </c:pt>
                <c:pt idx="8817">
                  <c:v>0.90267616391861893</c:v>
                </c:pt>
                <c:pt idx="8818">
                  <c:v>0.47527922412413331</c:v>
                </c:pt>
                <c:pt idx="8819">
                  <c:v>0.34075761656999315</c:v>
                </c:pt>
                <c:pt idx="8820">
                  <c:v>0.51900592444894078</c:v>
                </c:pt>
                <c:pt idx="8821">
                  <c:v>0.18302794723004709</c:v>
                </c:pt>
                <c:pt idx="8822">
                  <c:v>0.98075952671380606</c:v>
                </c:pt>
                <c:pt idx="8823">
                  <c:v>4.9188877061543526E-2</c:v>
                </c:pt>
                <c:pt idx="8824">
                  <c:v>0.69542288794451612</c:v>
                </c:pt>
                <c:pt idx="8825">
                  <c:v>0.50750250942806185</c:v>
                </c:pt>
                <c:pt idx="8826">
                  <c:v>0.96092692572424643</c:v>
                </c:pt>
                <c:pt idx="8827">
                  <c:v>0.60887743708785824</c:v>
                </c:pt>
                <c:pt idx="8828">
                  <c:v>7.1419804234456305E-2</c:v>
                </c:pt>
                <c:pt idx="8829">
                  <c:v>0.24455818068355245</c:v>
                </c:pt>
                <c:pt idx="8830">
                  <c:v>8.4219045353613048E-2</c:v>
                </c:pt>
                <c:pt idx="8831">
                  <c:v>0.63449580097986658</c:v>
                </c:pt>
                <c:pt idx="8832">
                  <c:v>0.41192024397814236</c:v>
                </c:pt>
                <c:pt idx="8833">
                  <c:v>0.44255790313126375</c:v>
                </c:pt>
                <c:pt idx="8834">
                  <c:v>0.3598838753963019</c:v>
                </c:pt>
                <c:pt idx="8835">
                  <c:v>4.4022200874186693E-2</c:v>
                </c:pt>
                <c:pt idx="8836">
                  <c:v>0.47405339279693426</c:v>
                </c:pt>
                <c:pt idx="8837">
                  <c:v>1.0159315416540555</c:v>
                </c:pt>
                <c:pt idx="8838">
                  <c:v>0.37979561886590651</c:v>
                </c:pt>
                <c:pt idx="8839">
                  <c:v>0.14982331140054933</c:v>
                </c:pt>
                <c:pt idx="8840">
                  <c:v>0.47982832095067068</c:v>
                </c:pt>
                <c:pt idx="8841">
                  <c:v>0.42492668029210151</c:v>
                </c:pt>
                <c:pt idx="8842">
                  <c:v>0.44498466293270228</c:v>
                </c:pt>
                <c:pt idx="8843">
                  <c:v>0.36096944119620805</c:v>
                </c:pt>
                <c:pt idx="8844">
                  <c:v>0.14913920349810694</c:v>
                </c:pt>
                <c:pt idx="8845">
                  <c:v>0.71730366301634996</c:v>
                </c:pt>
                <c:pt idx="8846">
                  <c:v>0.25910685584580939</c:v>
                </c:pt>
                <c:pt idx="8847">
                  <c:v>0.19139888381058787</c:v>
                </c:pt>
                <c:pt idx="8848">
                  <c:v>0.64679043993088159</c:v>
                </c:pt>
                <c:pt idx="8849">
                  <c:v>0.51043968007692875</c:v>
                </c:pt>
                <c:pt idx="8850">
                  <c:v>0.76599299895396999</c:v>
                </c:pt>
                <c:pt idx="8851">
                  <c:v>0.47405339279693426</c:v>
                </c:pt>
                <c:pt idx="8852">
                  <c:v>0.70445880481754708</c:v>
                </c:pt>
                <c:pt idx="8853">
                  <c:v>0.63655784878470689</c:v>
                </c:pt>
                <c:pt idx="8854">
                  <c:v>1.2105813106501446</c:v>
                </c:pt>
                <c:pt idx="8855">
                  <c:v>0.36072503353993129</c:v>
                </c:pt>
                <c:pt idx="8856">
                  <c:v>4.1810251131561518E-2</c:v>
                </c:pt>
                <c:pt idx="8857">
                  <c:v>0.18674192085335653</c:v>
                </c:pt>
                <c:pt idx="8858">
                  <c:v>1.909342239612025</c:v>
                </c:pt>
                <c:pt idx="8859">
                  <c:v>0.22707743352133841</c:v>
                </c:pt>
                <c:pt idx="8860">
                  <c:v>0.41231320625391604</c:v>
                </c:pt>
                <c:pt idx="8861">
                  <c:v>0.11846236967588873</c:v>
                </c:pt>
                <c:pt idx="8862">
                  <c:v>0.80239246484227145</c:v>
                </c:pt>
                <c:pt idx="8863">
                  <c:v>0.50820574670647678</c:v>
                </c:pt>
                <c:pt idx="8864">
                  <c:v>0.42967500296553829</c:v>
                </c:pt>
                <c:pt idx="8865">
                  <c:v>0.73578142200394925</c:v>
                </c:pt>
                <c:pt idx="8866">
                  <c:v>0.36415921286359365</c:v>
                </c:pt>
                <c:pt idx="8867">
                  <c:v>0.31017323355115667</c:v>
                </c:pt>
                <c:pt idx="8868">
                  <c:v>0.24280622932942703</c:v>
                </c:pt>
                <c:pt idx="8869">
                  <c:v>0.37401940329452038</c:v>
                </c:pt>
                <c:pt idx="8870">
                  <c:v>4.6896038766520327E-2</c:v>
                </c:pt>
                <c:pt idx="8871">
                  <c:v>5.0292830901188607E-2</c:v>
                </c:pt>
                <c:pt idx="8872">
                  <c:v>0.98723858182867641</c:v>
                </c:pt>
                <c:pt idx="8873">
                  <c:v>0.37401940329452038</c:v>
                </c:pt>
                <c:pt idx="8874">
                  <c:v>0.24603876210797848</c:v>
                </c:pt>
                <c:pt idx="8875">
                  <c:v>1.0307684137934674</c:v>
                </c:pt>
                <c:pt idx="8876">
                  <c:v>0.14343231062040918</c:v>
                </c:pt>
                <c:pt idx="8877">
                  <c:v>0.46084487394126772</c:v>
                </c:pt>
                <c:pt idx="8878">
                  <c:v>0.49375463854009988</c:v>
                </c:pt>
                <c:pt idx="8879">
                  <c:v>1.0838528656093147</c:v>
                </c:pt>
                <c:pt idx="8880">
                  <c:v>0.19174159674787009</c:v>
                </c:pt>
                <c:pt idx="8881">
                  <c:v>1.8462286814116222</c:v>
                </c:pt>
                <c:pt idx="8882">
                  <c:v>0.46849090460989029</c:v>
                </c:pt>
                <c:pt idx="8883">
                  <c:v>5.3287459268913734E-2</c:v>
                </c:pt>
                <c:pt idx="8884">
                  <c:v>0.2480770777150392</c:v>
                </c:pt>
                <c:pt idx="8885">
                  <c:v>0.37377573012548143</c:v>
                </c:pt>
                <c:pt idx="8886">
                  <c:v>0.27196160695675903</c:v>
                </c:pt>
                <c:pt idx="8887">
                  <c:v>9.7013360673810334E-2</c:v>
                </c:pt>
                <c:pt idx="8888">
                  <c:v>0.73351729853936043</c:v>
                </c:pt>
                <c:pt idx="8889">
                  <c:v>0.37401940329452038</c:v>
                </c:pt>
                <c:pt idx="8890">
                  <c:v>1.1422574740824933</c:v>
                </c:pt>
                <c:pt idx="8891">
                  <c:v>0.37401940329452038</c:v>
                </c:pt>
                <c:pt idx="8892">
                  <c:v>0.74297414340561763</c:v>
                </c:pt>
                <c:pt idx="8893">
                  <c:v>1.804023246675917</c:v>
                </c:pt>
                <c:pt idx="8894">
                  <c:v>0.4439811543631107</c:v>
                </c:pt>
                <c:pt idx="8895">
                  <c:v>0.37401940329452016</c:v>
                </c:pt>
                <c:pt idx="8896">
                  <c:v>1.4138512339434206</c:v>
                </c:pt>
                <c:pt idx="8897">
                  <c:v>0.94696139362500198</c:v>
                </c:pt>
                <c:pt idx="8898">
                  <c:v>0.93441590554470799</c:v>
                </c:pt>
                <c:pt idx="8899">
                  <c:v>1.1066702209299779</c:v>
                </c:pt>
                <c:pt idx="8900">
                  <c:v>0.60209148554157976</c:v>
                </c:pt>
                <c:pt idx="8901">
                  <c:v>0.73402929779256276</c:v>
                </c:pt>
                <c:pt idx="8902">
                  <c:v>0.37401940329452038</c:v>
                </c:pt>
                <c:pt idx="8903">
                  <c:v>0.2905550260244309</c:v>
                </c:pt>
                <c:pt idx="8904">
                  <c:v>0.54812388497377074</c:v>
                </c:pt>
                <c:pt idx="8905">
                  <c:v>0.37047333895368784</c:v>
                </c:pt>
                <c:pt idx="8906">
                  <c:v>0.20620467625388098</c:v>
                </c:pt>
                <c:pt idx="8907">
                  <c:v>0.41147432207232071</c:v>
                </c:pt>
                <c:pt idx="8908">
                  <c:v>0.141092864362312</c:v>
                </c:pt>
                <c:pt idx="8909">
                  <c:v>1.2065713636351927</c:v>
                </c:pt>
                <c:pt idx="8910">
                  <c:v>1.4815860104645162E-2</c:v>
                </c:pt>
                <c:pt idx="8911">
                  <c:v>0.23383864461629486</c:v>
                </c:pt>
                <c:pt idx="8912">
                  <c:v>0.68248737899874279</c:v>
                </c:pt>
                <c:pt idx="8913">
                  <c:v>0.20610945761496841</c:v>
                </c:pt>
                <c:pt idx="8914">
                  <c:v>0.56911380942092393</c:v>
                </c:pt>
                <c:pt idx="8915">
                  <c:v>5.1851648966154747E-2</c:v>
                </c:pt>
                <c:pt idx="8916">
                  <c:v>0.37288752629257904</c:v>
                </c:pt>
                <c:pt idx="8917">
                  <c:v>7.5082348558064269E-2</c:v>
                </c:pt>
                <c:pt idx="8918">
                  <c:v>7.0804131255352384E-2</c:v>
                </c:pt>
                <c:pt idx="8919">
                  <c:v>0.49397387157060618</c:v>
                </c:pt>
                <c:pt idx="8920">
                  <c:v>2.5556324167955009</c:v>
                </c:pt>
                <c:pt idx="8921">
                  <c:v>0.52149274922891953</c:v>
                </c:pt>
                <c:pt idx="8922">
                  <c:v>0.69919688309266159</c:v>
                </c:pt>
                <c:pt idx="8923">
                  <c:v>0.26254292219962194</c:v>
                </c:pt>
                <c:pt idx="8924">
                  <c:v>7.3675015679390402E-2</c:v>
                </c:pt>
                <c:pt idx="8925">
                  <c:v>2.8614815209602504</c:v>
                </c:pt>
                <c:pt idx="8926">
                  <c:v>0.6204547464962612</c:v>
                </c:pt>
                <c:pt idx="8927">
                  <c:v>0.73040129433413414</c:v>
                </c:pt>
                <c:pt idx="8928">
                  <c:v>0.72279418607997514</c:v>
                </c:pt>
                <c:pt idx="8929">
                  <c:v>0.17741515200094263</c:v>
                </c:pt>
                <c:pt idx="8930">
                  <c:v>1.8022680805209648E-2</c:v>
                </c:pt>
                <c:pt idx="8931">
                  <c:v>0.26188258172123702</c:v>
                </c:pt>
                <c:pt idx="8932">
                  <c:v>0.28090065984288265</c:v>
                </c:pt>
                <c:pt idx="8933">
                  <c:v>0.67819789597229729</c:v>
                </c:pt>
                <c:pt idx="8934">
                  <c:v>0.12910454794333343</c:v>
                </c:pt>
                <c:pt idx="8935">
                  <c:v>0.27056149087822179</c:v>
                </c:pt>
                <c:pt idx="8936">
                  <c:v>0.38081844810162341</c:v>
                </c:pt>
                <c:pt idx="8937">
                  <c:v>0.52026535305739552</c:v>
                </c:pt>
                <c:pt idx="8938">
                  <c:v>0.15537388150633066</c:v>
                </c:pt>
                <c:pt idx="8939">
                  <c:v>0.70192301829367099</c:v>
                </c:pt>
                <c:pt idx="8940">
                  <c:v>0.17115650421734122</c:v>
                </c:pt>
                <c:pt idx="8941">
                  <c:v>0.37143848629591469</c:v>
                </c:pt>
                <c:pt idx="8942">
                  <c:v>0.3948373334005455</c:v>
                </c:pt>
                <c:pt idx="8943">
                  <c:v>0.49665080567918013</c:v>
                </c:pt>
                <c:pt idx="8944">
                  <c:v>0.21198770821602353</c:v>
                </c:pt>
                <c:pt idx="8945">
                  <c:v>0.56852445442993849</c:v>
                </c:pt>
                <c:pt idx="8946">
                  <c:v>1.3044183723357958</c:v>
                </c:pt>
                <c:pt idx="8947">
                  <c:v>0.63296834052317708</c:v>
                </c:pt>
                <c:pt idx="8948">
                  <c:v>0.55565439408087469</c:v>
                </c:pt>
                <c:pt idx="8949">
                  <c:v>0.37401940329452038</c:v>
                </c:pt>
                <c:pt idx="8950">
                  <c:v>0.37401940329452038</c:v>
                </c:pt>
                <c:pt idx="8951">
                  <c:v>0.17291360940143877</c:v>
                </c:pt>
                <c:pt idx="8952">
                  <c:v>0.5346866664963702</c:v>
                </c:pt>
                <c:pt idx="8953">
                  <c:v>0.47244725187575376</c:v>
                </c:pt>
                <c:pt idx="8954">
                  <c:v>1.056115878325272</c:v>
                </c:pt>
                <c:pt idx="8955">
                  <c:v>0.53593748935056362</c:v>
                </c:pt>
                <c:pt idx="8956">
                  <c:v>3.3189655252988282E-2</c:v>
                </c:pt>
                <c:pt idx="8957">
                  <c:v>0.68524049307167756</c:v>
                </c:pt>
                <c:pt idx="8958">
                  <c:v>0.11349481453343431</c:v>
                </c:pt>
                <c:pt idx="8959">
                  <c:v>0.78678252542810412</c:v>
                </c:pt>
                <c:pt idx="8960">
                  <c:v>0.2741540362996463</c:v>
                </c:pt>
                <c:pt idx="8961">
                  <c:v>0</c:v>
                </c:pt>
                <c:pt idx="8962">
                  <c:v>8.7004125887421804E-2</c:v>
                </c:pt>
                <c:pt idx="8963">
                  <c:v>2.1966456473350444E-2</c:v>
                </c:pt>
                <c:pt idx="8964">
                  <c:v>0.14989962715314703</c:v>
                </c:pt>
                <c:pt idx="8965">
                  <c:v>0.41150053707516632</c:v>
                </c:pt>
                <c:pt idx="8966">
                  <c:v>0.67008453440134452</c:v>
                </c:pt>
                <c:pt idx="8967">
                  <c:v>2.2417656131793189</c:v>
                </c:pt>
                <c:pt idx="8968">
                  <c:v>0.351132773433604</c:v>
                </c:pt>
                <c:pt idx="8969">
                  <c:v>0.28695932215299708</c:v>
                </c:pt>
                <c:pt idx="8970">
                  <c:v>0.3972246524037219</c:v>
                </c:pt>
                <c:pt idx="8971">
                  <c:v>0.62809090843974213</c:v>
                </c:pt>
                <c:pt idx="8972">
                  <c:v>0.98342908788154626</c:v>
                </c:pt>
                <c:pt idx="8973">
                  <c:v>0.48912150120722775</c:v>
                </c:pt>
                <c:pt idx="8974">
                  <c:v>0.40910929646023853</c:v>
                </c:pt>
                <c:pt idx="8975">
                  <c:v>0.37401940329452038</c:v>
                </c:pt>
                <c:pt idx="8976">
                  <c:v>0.36221690233994336</c:v>
                </c:pt>
                <c:pt idx="8977">
                  <c:v>0.92101552727007552</c:v>
                </c:pt>
                <c:pt idx="8978">
                  <c:v>0.4030761129077623</c:v>
                </c:pt>
                <c:pt idx="8979">
                  <c:v>0.3940682479210279</c:v>
                </c:pt>
                <c:pt idx="8980">
                  <c:v>0.37401940329452038</c:v>
                </c:pt>
                <c:pt idx="8981">
                  <c:v>2.8084752675606364E-2</c:v>
                </c:pt>
                <c:pt idx="8982">
                  <c:v>0.39254512271264408</c:v>
                </c:pt>
                <c:pt idx="8983">
                  <c:v>0.86287088784398325</c:v>
                </c:pt>
                <c:pt idx="8984">
                  <c:v>5.9503086012244695E-2</c:v>
                </c:pt>
                <c:pt idx="8985">
                  <c:v>0.93558194304283748</c:v>
                </c:pt>
                <c:pt idx="8986">
                  <c:v>0.91752225021850164</c:v>
                </c:pt>
                <c:pt idx="8987">
                  <c:v>0</c:v>
                </c:pt>
                <c:pt idx="8988">
                  <c:v>0.73635583947517036</c:v>
                </c:pt>
                <c:pt idx="8989">
                  <c:v>0.37401940329452038</c:v>
                </c:pt>
                <c:pt idx="8990">
                  <c:v>1.5518286725371374E-3</c:v>
                </c:pt>
                <c:pt idx="8991">
                  <c:v>0.73635583947517036</c:v>
                </c:pt>
                <c:pt idx="8992">
                  <c:v>0.38663424644489369</c:v>
                </c:pt>
                <c:pt idx="8993">
                  <c:v>0.56725380856227814</c:v>
                </c:pt>
                <c:pt idx="8994">
                  <c:v>0.37401940329452038</c:v>
                </c:pt>
                <c:pt idx="8995">
                  <c:v>0.64535944767093523</c:v>
                </c:pt>
                <c:pt idx="8996">
                  <c:v>0.32609365725524792</c:v>
                </c:pt>
                <c:pt idx="8997">
                  <c:v>0.14718895541266033</c:v>
                </c:pt>
                <c:pt idx="8998">
                  <c:v>0.51518927689370408</c:v>
                </c:pt>
                <c:pt idx="8999">
                  <c:v>0.35291473866120188</c:v>
                </c:pt>
                <c:pt idx="9000">
                  <c:v>0.75003623182151002</c:v>
                </c:pt>
                <c:pt idx="9001">
                  <c:v>0.8564613088523827</c:v>
                </c:pt>
                <c:pt idx="9002">
                  <c:v>8.4777909764418208E-2</c:v>
                </c:pt>
                <c:pt idx="9003">
                  <c:v>0.53790198907310671</c:v>
                </c:pt>
                <c:pt idx="9004">
                  <c:v>0.45048955802308738</c:v>
                </c:pt>
                <c:pt idx="9005">
                  <c:v>0.51542932849881651</c:v>
                </c:pt>
                <c:pt idx="9006">
                  <c:v>1.7297457542116677</c:v>
                </c:pt>
                <c:pt idx="9007">
                  <c:v>3.4895989716761049</c:v>
                </c:pt>
                <c:pt idx="9008">
                  <c:v>0.80875714951263367</c:v>
                </c:pt>
                <c:pt idx="9009">
                  <c:v>0.81185749661053208</c:v>
                </c:pt>
                <c:pt idx="9010">
                  <c:v>0.67326125960414207</c:v>
                </c:pt>
                <c:pt idx="9011">
                  <c:v>0.80173155873242208</c:v>
                </c:pt>
                <c:pt idx="9012">
                  <c:v>0.72741906753307994</c:v>
                </c:pt>
                <c:pt idx="9013">
                  <c:v>0.59469722346583709</c:v>
                </c:pt>
                <c:pt idx="9014">
                  <c:v>0.25909350644035645</c:v>
                </c:pt>
                <c:pt idx="9015">
                  <c:v>0.794049237300127</c:v>
                </c:pt>
                <c:pt idx="9016">
                  <c:v>3.3935407761081886E-2</c:v>
                </c:pt>
                <c:pt idx="9017">
                  <c:v>0.23576393373287535</c:v>
                </c:pt>
                <c:pt idx="9018">
                  <c:v>0.61428721943303877</c:v>
                </c:pt>
                <c:pt idx="9019">
                  <c:v>1.0756887942505651</c:v>
                </c:pt>
                <c:pt idx="9020">
                  <c:v>0.64807983039841921</c:v>
                </c:pt>
                <c:pt idx="9021">
                  <c:v>0.73453421136583619</c:v>
                </c:pt>
                <c:pt idx="9022">
                  <c:v>0.13099444747672026</c:v>
                </c:pt>
                <c:pt idx="9023">
                  <c:v>0.37401940329452038</c:v>
                </c:pt>
                <c:pt idx="9024">
                  <c:v>0.72634444385305552</c:v>
                </c:pt>
                <c:pt idx="9025">
                  <c:v>1.2649204996346104</c:v>
                </c:pt>
                <c:pt idx="9026">
                  <c:v>0.11316524853645152</c:v>
                </c:pt>
                <c:pt idx="9027">
                  <c:v>0.45822010432661658</c:v>
                </c:pt>
                <c:pt idx="9028">
                  <c:v>0.37401940329452038</c:v>
                </c:pt>
                <c:pt idx="9029">
                  <c:v>9.8650777646113699E-2</c:v>
                </c:pt>
                <c:pt idx="9030">
                  <c:v>0.79448064800228646</c:v>
                </c:pt>
                <c:pt idx="9031">
                  <c:v>7.2019855558482684E-2</c:v>
                </c:pt>
                <c:pt idx="9032">
                  <c:v>6.2112442863990792E-2</c:v>
                </c:pt>
                <c:pt idx="9033">
                  <c:v>1.0865116386654217</c:v>
                </c:pt>
                <c:pt idx="9034">
                  <c:v>1.0959277193570083</c:v>
                </c:pt>
                <c:pt idx="9035">
                  <c:v>0.35729786715508688</c:v>
                </c:pt>
                <c:pt idx="9036">
                  <c:v>0.66277863476472709</c:v>
                </c:pt>
                <c:pt idx="9037">
                  <c:v>0.74222200972830621</c:v>
                </c:pt>
                <c:pt idx="9038">
                  <c:v>0.95219459786286298</c:v>
                </c:pt>
                <c:pt idx="9039">
                  <c:v>0.93907352321293291</c:v>
                </c:pt>
                <c:pt idx="9040">
                  <c:v>0.59904286792165262</c:v>
                </c:pt>
                <c:pt idx="9041">
                  <c:v>0.34772682354234474</c:v>
                </c:pt>
                <c:pt idx="9042">
                  <c:v>1.0836584611440803</c:v>
                </c:pt>
                <c:pt idx="9043">
                  <c:v>0.55356734926087592</c:v>
                </c:pt>
                <c:pt idx="9044">
                  <c:v>0.73635583947517036</c:v>
                </c:pt>
                <c:pt idx="9045">
                  <c:v>0.76839972163856984</c:v>
                </c:pt>
                <c:pt idx="9046">
                  <c:v>1.5436979908752768</c:v>
                </c:pt>
                <c:pt idx="9047">
                  <c:v>0.63623949974939498</c:v>
                </c:pt>
                <c:pt idx="9048">
                  <c:v>0.73601197385155603</c:v>
                </c:pt>
                <c:pt idx="9049">
                  <c:v>0.37401940329452038</c:v>
                </c:pt>
                <c:pt idx="9050">
                  <c:v>0.3481042208621648</c:v>
                </c:pt>
                <c:pt idx="9051">
                  <c:v>0.72029987421182373</c:v>
                </c:pt>
                <c:pt idx="9052">
                  <c:v>0.21402888389948835</c:v>
                </c:pt>
                <c:pt idx="9053">
                  <c:v>0.41992251064312458</c:v>
                </c:pt>
                <c:pt idx="9054">
                  <c:v>2.820094039369847E-2</c:v>
                </c:pt>
                <c:pt idx="9055">
                  <c:v>0.64603683835247649</c:v>
                </c:pt>
                <c:pt idx="9056">
                  <c:v>9.0721821237200018E-2</c:v>
                </c:pt>
                <c:pt idx="9057">
                  <c:v>0.58127456681029799</c:v>
                </c:pt>
                <c:pt idx="9058">
                  <c:v>0.1716485915755443</c:v>
                </c:pt>
                <c:pt idx="9059">
                  <c:v>0.13022390775643128</c:v>
                </c:pt>
                <c:pt idx="9060">
                  <c:v>0.79311872327176836</c:v>
                </c:pt>
                <c:pt idx="9061">
                  <c:v>3.8755534039456224E-2</c:v>
                </c:pt>
                <c:pt idx="9062">
                  <c:v>8.3475474481594869E-2</c:v>
                </c:pt>
                <c:pt idx="9063">
                  <c:v>2.9505022341195064E-2</c:v>
                </c:pt>
                <c:pt idx="9064">
                  <c:v>5.1284602225539523E-2</c:v>
                </c:pt>
                <c:pt idx="9065">
                  <c:v>0.10554462242387565</c:v>
                </c:pt>
                <c:pt idx="9066">
                  <c:v>1.2766267581941855</c:v>
                </c:pt>
                <c:pt idx="9067">
                  <c:v>0.69626295551348594</c:v>
                </c:pt>
                <c:pt idx="9068">
                  <c:v>0.19820075543103227</c:v>
                </c:pt>
                <c:pt idx="9069">
                  <c:v>0.48244088937368029</c:v>
                </c:pt>
                <c:pt idx="9070">
                  <c:v>1.3561317806642521</c:v>
                </c:pt>
                <c:pt idx="9071">
                  <c:v>0.37918091987579933</c:v>
                </c:pt>
                <c:pt idx="9072">
                  <c:v>0.60143397366285711</c:v>
                </c:pt>
                <c:pt idx="9073">
                  <c:v>0.37401940329452038</c:v>
                </c:pt>
                <c:pt idx="9074">
                  <c:v>0.10573657192210713</c:v>
                </c:pt>
                <c:pt idx="9075">
                  <c:v>1.5517148497983435E-2</c:v>
                </c:pt>
                <c:pt idx="9076">
                  <c:v>0.22602646974293492</c:v>
                </c:pt>
                <c:pt idx="9077">
                  <c:v>0.45479002596986157</c:v>
                </c:pt>
                <c:pt idx="9078">
                  <c:v>0.73635583947517036</c:v>
                </c:pt>
                <c:pt idx="9079">
                  <c:v>1.1431598763982911</c:v>
                </c:pt>
                <c:pt idx="9080">
                  <c:v>0.60163071461675632</c:v>
                </c:pt>
                <c:pt idx="9081">
                  <c:v>0.50590571619579439</c:v>
                </c:pt>
                <c:pt idx="9082">
                  <c:v>0.37401940329452038</c:v>
                </c:pt>
                <c:pt idx="9083">
                  <c:v>4.8130672844094488E-2</c:v>
                </c:pt>
                <c:pt idx="9084">
                  <c:v>0.34261038709029595</c:v>
                </c:pt>
                <c:pt idx="9085">
                  <c:v>0.72834882042906712</c:v>
                </c:pt>
                <c:pt idx="9086">
                  <c:v>0.24070500397712899</c:v>
                </c:pt>
                <c:pt idx="9087">
                  <c:v>0.30427786794972878</c:v>
                </c:pt>
                <c:pt idx="9088">
                  <c:v>9.5564691055245718E-2</c:v>
                </c:pt>
                <c:pt idx="9089">
                  <c:v>0.40960552266592914</c:v>
                </c:pt>
                <c:pt idx="9090">
                  <c:v>0.17061625903260474</c:v>
                </c:pt>
                <c:pt idx="9091">
                  <c:v>1.6964270773913721</c:v>
                </c:pt>
                <c:pt idx="9092">
                  <c:v>1.6810384377254156E-2</c:v>
                </c:pt>
                <c:pt idx="9093">
                  <c:v>0.9233475758905163</c:v>
                </c:pt>
                <c:pt idx="9094">
                  <c:v>0.34926759031744614</c:v>
                </c:pt>
                <c:pt idx="9095">
                  <c:v>0.37401940329452038</c:v>
                </c:pt>
                <c:pt idx="9096">
                  <c:v>0.16445406280360114</c:v>
                </c:pt>
                <c:pt idx="9097">
                  <c:v>0.39345204840721359</c:v>
                </c:pt>
                <c:pt idx="9098">
                  <c:v>0.70357962036384114</c:v>
                </c:pt>
                <c:pt idx="9099">
                  <c:v>0.59016411074806141</c:v>
                </c:pt>
                <c:pt idx="9100">
                  <c:v>0.62460581471683707</c:v>
                </c:pt>
                <c:pt idx="9101">
                  <c:v>0.18955996602571315</c:v>
                </c:pt>
                <c:pt idx="9102">
                  <c:v>0.27210818297054906</c:v>
                </c:pt>
                <c:pt idx="9103">
                  <c:v>0.37401940329452038</c:v>
                </c:pt>
                <c:pt idx="9104">
                  <c:v>0.37401940329452016</c:v>
                </c:pt>
                <c:pt idx="9105">
                  <c:v>0.22227109085462673</c:v>
                </c:pt>
                <c:pt idx="9106">
                  <c:v>1.2029266833504311</c:v>
                </c:pt>
                <c:pt idx="9107">
                  <c:v>0.51830088079289605</c:v>
                </c:pt>
                <c:pt idx="9108">
                  <c:v>0.14660524894213764</c:v>
                </c:pt>
                <c:pt idx="9109">
                  <c:v>0.29791292336608144</c:v>
                </c:pt>
                <c:pt idx="9110">
                  <c:v>0.64899405504051555</c:v>
                </c:pt>
                <c:pt idx="9111">
                  <c:v>0.12332637350385552</c:v>
                </c:pt>
                <c:pt idx="9112">
                  <c:v>1.018269527743191</c:v>
                </c:pt>
                <c:pt idx="9113">
                  <c:v>0.34914273849180771</c:v>
                </c:pt>
                <c:pt idx="9114">
                  <c:v>0.33767878991593342</c:v>
                </c:pt>
                <c:pt idx="9115">
                  <c:v>0.73635583947517036</c:v>
                </c:pt>
                <c:pt idx="9116">
                  <c:v>0.62791802445993972</c:v>
                </c:pt>
                <c:pt idx="9117">
                  <c:v>0.83459826247907198</c:v>
                </c:pt>
                <c:pt idx="9118">
                  <c:v>1.312723926084937</c:v>
                </c:pt>
                <c:pt idx="9119">
                  <c:v>0.17632310985614216</c:v>
                </c:pt>
                <c:pt idx="9120">
                  <c:v>1.2426726253953886</c:v>
                </c:pt>
                <c:pt idx="9121">
                  <c:v>0.98359108795525241</c:v>
                </c:pt>
                <c:pt idx="9122">
                  <c:v>1.1031107406566167</c:v>
                </c:pt>
                <c:pt idx="9123">
                  <c:v>0.7300183420303179</c:v>
                </c:pt>
                <c:pt idx="9124">
                  <c:v>0.37401940329452038</c:v>
                </c:pt>
                <c:pt idx="9125">
                  <c:v>0.25727097993676828</c:v>
                </c:pt>
                <c:pt idx="9126">
                  <c:v>0.56881947430094271</c:v>
                </c:pt>
                <c:pt idx="9127">
                  <c:v>0.17711854096927129</c:v>
                </c:pt>
                <c:pt idx="9128">
                  <c:v>0.37401940329452038</c:v>
                </c:pt>
                <c:pt idx="9129">
                  <c:v>0.61221102679316575</c:v>
                </c:pt>
                <c:pt idx="9130">
                  <c:v>8.2119970097861913E-2</c:v>
                </c:pt>
                <c:pt idx="9131">
                  <c:v>0.73635583947517036</c:v>
                </c:pt>
                <c:pt idx="9132">
                  <c:v>0.37401940329452038</c:v>
                </c:pt>
                <c:pt idx="9133">
                  <c:v>0.24363524546931364</c:v>
                </c:pt>
                <c:pt idx="9134">
                  <c:v>0.42401620188648709</c:v>
                </c:pt>
                <c:pt idx="9135">
                  <c:v>5.6817835679578002E-2</c:v>
                </c:pt>
                <c:pt idx="9136">
                  <c:v>0.73556785684784309</c:v>
                </c:pt>
                <c:pt idx="9137">
                  <c:v>9.8458624595976638E-2</c:v>
                </c:pt>
                <c:pt idx="9138">
                  <c:v>0.59550761110151629</c:v>
                </c:pt>
                <c:pt idx="9139">
                  <c:v>0.40474070207863372</c:v>
                </c:pt>
                <c:pt idx="9140">
                  <c:v>2.828797991698775E-4</c:v>
                </c:pt>
                <c:pt idx="9141">
                  <c:v>0.80647053449306838</c:v>
                </c:pt>
                <c:pt idx="9142">
                  <c:v>0.37401940329452016</c:v>
                </c:pt>
                <c:pt idx="9143">
                  <c:v>0.74720238951832529</c:v>
                </c:pt>
                <c:pt idx="9144">
                  <c:v>0.73635583947517036</c:v>
                </c:pt>
                <c:pt idx="9145">
                  <c:v>0.33372511194939181</c:v>
                </c:pt>
                <c:pt idx="9146">
                  <c:v>0.37401940329452016</c:v>
                </c:pt>
                <c:pt idx="9147">
                  <c:v>1.110162547371051</c:v>
                </c:pt>
                <c:pt idx="9148">
                  <c:v>0</c:v>
                </c:pt>
                <c:pt idx="9149">
                  <c:v>0.55191827411978933</c:v>
                </c:pt>
                <c:pt idx="9150">
                  <c:v>0.37401940329452038</c:v>
                </c:pt>
                <c:pt idx="9151">
                  <c:v>0.41890640311092819</c:v>
                </c:pt>
                <c:pt idx="9152">
                  <c:v>0.13932912098945696</c:v>
                </c:pt>
                <c:pt idx="9153">
                  <c:v>0.15672541605066731</c:v>
                </c:pt>
                <c:pt idx="9154">
                  <c:v>0.25638883151728348</c:v>
                </c:pt>
                <c:pt idx="9155">
                  <c:v>1.0461848815108212</c:v>
                </c:pt>
                <c:pt idx="9156">
                  <c:v>0.12647208525200462</c:v>
                </c:pt>
                <c:pt idx="9157">
                  <c:v>0.70234650156682077</c:v>
                </c:pt>
                <c:pt idx="9158">
                  <c:v>0.48276973482614083</c:v>
                </c:pt>
                <c:pt idx="9159">
                  <c:v>0.46038609795825891</c:v>
                </c:pt>
                <c:pt idx="9160">
                  <c:v>0.38512202035689896</c:v>
                </c:pt>
                <c:pt idx="9161">
                  <c:v>0.77652981932849596</c:v>
                </c:pt>
                <c:pt idx="9162">
                  <c:v>0.67207782249784376</c:v>
                </c:pt>
                <c:pt idx="9163">
                  <c:v>0.53008960886180034</c:v>
                </c:pt>
                <c:pt idx="9164">
                  <c:v>0.37401940329452038</c:v>
                </c:pt>
                <c:pt idx="9165">
                  <c:v>0.73635583947517036</c:v>
                </c:pt>
                <c:pt idx="9166">
                  <c:v>0.37401940329452038</c:v>
                </c:pt>
                <c:pt idx="9167">
                  <c:v>0.37401940329452038</c:v>
                </c:pt>
                <c:pt idx="9168">
                  <c:v>0.29332467408858781</c:v>
                </c:pt>
                <c:pt idx="9169">
                  <c:v>0.69093939346868982</c:v>
                </c:pt>
                <c:pt idx="9170">
                  <c:v>3.2914838064069323</c:v>
                </c:pt>
                <c:pt idx="9171">
                  <c:v>0.73635583947517036</c:v>
                </c:pt>
                <c:pt idx="9172">
                  <c:v>2.0682141865017041</c:v>
                </c:pt>
                <c:pt idx="9173">
                  <c:v>0.58383610348549453</c:v>
                </c:pt>
                <c:pt idx="9174">
                  <c:v>0.431449784663057</c:v>
                </c:pt>
                <c:pt idx="9175">
                  <c:v>0.3185188009268401</c:v>
                </c:pt>
                <c:pt idx="9176">
                  <c:v>0.37401940329452038</c:v>
                </c:pt>
                <c:pt idx="9177">
                  <c:v>0.36803935044857972</c:v>
                </c:pt>
                <c:pt idx="9178">
                  <c:v>7.8024494269785222E-2</c:v>
                </c:pt>
                <c:pt idx="9179">
                  <c:v>2.7606093262730598</c:v>
                </c:pt>
                <c:pt idx="9180">
                  <c:v>0.66838804012915853</c:v>
                </c:pt>
                <c:pt idx="9181">
                  <c:v>2.4630607381972751E-2</c:v>
                </c:pt>
                <c:pt idx="9182">
                  <c:v>8.6488644949284113E-2</c:v>
                </c:pt>
                <c:pt idx="9183">
                  <c:v>0.73453421136583619</c:v>
                </c:pt>
                <c:pt idx="9184">
                  <c:v>0.32834911388078059</c:v>
                </c:pt>
                <c:pt idx="9185">
                  <c:v>0.78462124540803857</c:v>
                </c:pt>
                <c:pt idx="9186">
                  <c:v>0.1372526960695897</c:v>
                </c:pt>
                <c:pt idx="9187">
                  <c:v>0.64603683835247649</c:v>
                </c:pt>
                <c:pt idx="9188">
                  <c:v>0.37401940329452038</c:v>
                </c:pt>
                <c:pt idx="9189">
                  <c:v>0.26605405220410949</c:v>
                </c:pt>
                <c:pt idx="9190">
                  <c:v>0.37401940329452038</c:v>
                </c:pt>
                <c:pt idx="9191">
                  <c:v>0.70249165323525586</c:v>
                </c:pt>
                <c:pt idx="9192">
                  <c:v>0.37401940329452038</c:v>
                </c:pt>
                <c:pt idx="9193">
                  <c:v>0.18069863584555612</c:v>
                </c:pt>
                <c:pt idx="9194">
                  <c:v>4.2803985196428015E-2</c:v>
                </c:pt>
                <c:pt idx="9195">
                  <c:v>0.37401940329452038</c:v>
                </c:pt>
                <c:pt idx="9196">
                  <c:v>0.23715324629654039</c:v>
                </c:pt>
                <c:pt idx="9197">
                  <c:v>0.37401940329452038</c:v>
                </c:pt>
                <c:pt idx="9198">
                  <c:v>0.41250370590427415</c:v>
                </c:pt>
                <c:pt idx="9199">
                  <c:v>0.93761075384908577</c:v>
                </c:pt>
                <c:pt idx="9200">
                  <c:v>1.6815623007089555</c:v>
                </c:pt>
                <c:pt idx="9201">
                  <c:v>0.18867213183981496</c:v>
                </c:pt>
                <c:pt idx="9202">
                  <c:v>4.2672623859517658E-2</c:v>
                </c:pt>
                <c:pt idx="9203">
                  <c:v>0.28529443721977077</c:v>
                </c:pt>
                <c:pt idx="9204">
                  <c:v>0.72331034376855219</c:v>
                </c:pt>
                <c:pt idx="9205">
                  <c:v>0.30332477102686234</c:v>
                </c:pt>
                <c:pt idx="9206">
                  <c:v>0.84749714303827073</c:v>
                </c:pt>
                <c:pt idx="9207">
                  <c:v>0.37401940329452038</c:v>
                </c:pt>
                <c:pt idx="9208">
                  <c:v>0.72167541202804175</c:v>
                </c:pt>
                <c:pt idx="9209">
                  <c:v>0.4276320548369037</c:v>
                </c:pt>
                <c:pt idx="9210">
                  <c:v>0.73123140452733404</c:v>
                </c:pt>
                <c:pt idx="9211">
                  <c:v>0.68933936631471737</c:v>
                </c:pt>
                <c:pt idx="9212">
                  <c:v>3.6887527643862682E-2</c:v>
                </c:pt>
                <c:pt idx="9213">
                  <c:v>0.80987319441502781</c:v>
                </c:pt>
                <c:pt idx="9214">
                  <c:v>0.37401940329452038</c:v>
                </c:pt>
                <c:pt idx="9215">
                  <c:v>0.52200442848614836</c:v>
                </c:pt>
                <c:pt idx="9216">
                  <c:v>0.85145494099860652</c:v>
                </c:pt>
                <c:pt idx="9217">
                  <c:v>0.757728326686959</c:v>
                </c:pt>
                <c:pt idx="9218">
                  <c:v>0.6465402274821489</c:v>
                </c:pt>
                <c:pt idx="9219">
                  <c:v>1.011398864153086</c:v>
                </c:pt>
                <c:pt idx="9220">
                  <c:v>0.30883867740741761</c:v>
                </c:pt>
                <c:pt idx="9221">
                  <c:v>0.59655318238511135</c:v>
                </c:pt>
                <c:pt idx="9222">
                  <c:v>0.27598742491905287</c:v>
                </c:pt>
                <c:pt idx="9223">
                  <c:v>0.15489867262539439</c:v>
                </c:pt>
                <c:pt idx="9224">
                  <c:v>0.36208185006323684</c:v>
                </c:pt>
                <c:pt idx="9225">
                  <c:v>0.79446342478700771</c:v>
                </c:pt>
                <c:pt idx="9226">
                  <c:v>0.73635583947517036</c:v>
                </c:pt>
                <c:pt idx="9227">
                  <c:v>1.1423487660849678</c:v>
                </c:pt>
                <c:pt idx="9228">
                  <c:v>1.2426726253953895</c:v>
                </c:pt>
                <c:pt idx="9229">
                  <c:v>0.46141956871688894</c:v>
                </c:pt>
                <c:pt idx="9230">
                  <c:v>0.15489639175059999</c:v>
                </c:pt>
                <c:pt idx="9231">
                  <c:v>0.42128568781154596</c:v>
                </c:pt>
                <c:pt idx="9232">
                  <c:v>0.59740005552572639</c:v>
                </c:pt>
                <c:pt idx="9233">
                  <c:v>0.30825399823542332</c:v>
                </c:pt>
                <c:pt idx="9234">
                  <c:v>0.6468736256980312</c:v>
                </c:pt>
                <c:pt idx="9235">
                  <c:v>0.15715246840782546</c:v>
                </c:pt>
                <c:pt idx="9236">
                  <c:v>0</c:v>
                </c:pt>
                <c:pt idx="9237">
                  <c:v>0.76402281946977568</c:v>
                </c:pt>
                <c:pt idx="9238">
                  <c:v>0.28825717806199774</c:v>
                </c:pt>
                <c:pt idx="9239">
                  <c:v>0.37401940329452038</c:v>
                </c:pt>
                <c:pt idx="9240">
                  <c:v>0.37401940329452038</c:v>
                </c:pt>
                <c:pt idx="9241">
                  <c:v>8.2915233716162592E-2</c:v>
                </c:pt>
                <c:pt idx="9242">
                  <c:v>0.37401940329452038</c:v>
                </c:pt>
                <c:pt idx="9243">
                  <c:v>1.6921027392747405</c:v>
                </c:pt>
                <c:pt idx="9244">
                  <c:v>0.21714477033114046</c:v>
                </c:pt>
                <c:pt idx="9245">
                  <c:v>9.7460067410128012E-2</c:v>
                </c:pt>
                <c:pt idx="9246">
                  <c:v>0.37401940329452038</c:v>
                </c:pt>
                <c:pt idx="9247">
                  <c:v>0.37401940329452038</c:v>
                </c:pt>
                <c:pt idx="9248">
                  <c:v>5.2377877010711983E-2</c:v>
                </c:pt>
                <c:pt idx="9249">
                  <c:v>0.48602909951350171</c:v>
                </c:pt>
                <c:pt idx="9250">
                  <c:v>0.39230451018703599</c:v>
                </c:pt>
                <c:pt idx="9251">
                  <c:v>3.4775852395859716E-2</c:v>
                </c:pt>
                <c:pt idx="9252">
                  <c:v>0.14070581805509097</c:v>
                </c:pt>
                <c:pt idx="9253">
                  <c:v>0.20555205634209497</c:v>
                </c:pt>
                <c:pt idx="9254">
                  <c:v>0.19945909611000145</c:v>
                </c:pt>
                <c:pt idx="9255">
                  <c:v>1.1918054565013116</c:v>
                </c:pt>
                <c:pt idx="9256">
                  <c:v>0.20749828556333372</c:v>
                </c:pt>
                <c:pt idx="9257">
                  <c:v>0.27727195835290824</c:v>
                </c:pt>
                <c:pt idx="9258">
                  <c:v>0.37401940329452038</c:v>
                </c:pt>
                <c:pt idx="9259">
                  <c:v>0.3261321964413556</c:v>
                </c:pt>
                <c:pt idx="9260">
                  <c:v>0.2841654957704805</c:v>
                </c:pt>
                <c:pt idx="9261">
                  <c:v>0.72919677435245234</c:v>
                </c:pt>
                <c:pt idx="9262">
                  <c:v>8.2417133414784918E-2</c:v>
                </c:pt>
                <c:pt idx="9263">
                  <c:v>0.99352606290710144</c:v>
                </c:pt>
                <c:pt idx="9264">
                  <c:v>0.37401940329452038</c:v>
                </c:pt>
                <c:pt idx="9265">
                  <c:v>0.84655543714069803</c:v>
                </c:pt>
                <c:pt idx="9266">
                  <c:v>0.79243885019521765</c:v>
                </c:pt>
                <c:pt idx="9267">
                  <c:v>0.18095718774867978</c:v>
                </c:pt>
                <c:pt idx="9268">
                  <c:v>0.37401940329452038</c:v>
                </c:pt>
                <c:pt idx="9269">
                  <c:v>1.1810851595288399</c:v>
                </c:pt>
                <c:pt idx="9270">
                  <c:v>0.65602273502380981</c:v>
                </c:pt>
                <c:pt idx="9271">
                  <c:v>0.2268856079684117</c:v>
                </c:pt>
                <c:pt idx="9272">
                  <c:v>0.37401940329452038</c:v>
                </c:pt>
                <c:pt idx="9273">
                  <c:v>0.37401940329452038</c:v>
                </c:pt>
                <c:pt idx="9274">
                  <c:v>0.3945584298535022</c:v>
                </c:pt>
                <c:pt idx="9275">
                  <c:v>0.29071826029104103</c:v>
                </c:pt>
                <c:pt idx="9276">
                  <c:v>0.23830115322050049</c:v>
                </c:pt>
                <c:pt idx="9277">
                  <c:v>0.37401940329452038</c:v>
                </c:pt>
                <c:pt idx="9278">
                  <c:v>0.75464418242417142</c:v>
                </c:pt>
                <c:pt idx="9279">
                  <c:v>0.37401940329452016</c:v>
                </c:pt>
                <c:pt idx="9280">
                  <c:v>1.0918327819437263</c:v>
                </c:pt>
                <c:pt idx="9281">
                  <c:v>0</c:v>
                </c:pt>
                <c:pt idx="9282">
                  <c:v>0.64883632295092719</c:v>
                </c:pt>
                <c:pt idx="9283">
                  <c:v>0.37401940329452038</c:v>
                </c:pt>
                <c:pt idx="9284">
                  <c:v>0.29569053410694884</c:v>
                </c:pt>
                <c:pt idx="9285">
                  <c:v>0.37401940329452038</c:v>
                </c:pt>
                <c:pt idx="9286">
                  <c:v>0.95179718297147409</c:v>
                </c:pt>
                <c:pt idx="9287">
                  <c:v>1.9411775530702859</c:v>
                </c:pt>
                <c:pt idx="9288">
                  <c:v>9.8515858132796258E-2</c:v>
                </c:pt>
                <c:pt idx="9289">
                  <c:v>1.141417802566379</c:v>
                </c:pt>
                <c:pt idx="9290">
                  <c:v>0.73635583947517036</c:v>
                </c:pt>
                <c:pt idx="9291">
                  <c:v>1.5455399053341638E-3</c:v>
                </c:pt>
                <c:pt idx="9292">
                  <c:v>8.3609467216075123E-2</c:v>
                </c:pt>
                <c:pt idx="9293">
                  <c:v>8.0623446055135509E-2</c:v>
                </c:pt>
                <c:pt idx="9294">
                  <c:v>0.1055486368913406</c:v>
                </c:pt>
                <c:pt idx="9295">
                  <c:v>0.56852445442993849</c:v>
                </c:pt>
                <c:pt idx="9296">
                  <c:v>1.1295024614684186E-2</c:v>
                </c:pt>
                <c:pt idx="9297">
                  <c:v>0.27459989351523356</c:v>
                </c:pt>
                <c:pt idx="9298">
                  <c:v>5.3704367943415952E-2</c:v>
                </c:pt>
                <c:pt idx="9299">
                  <c:v>0.99485593535199401</c:v>
                </c:pt>
                <c:pt idx="9300">
                  <c:v>0.44146245969827835</c:v>
                </c:pt>
                <c:pt idx="9301">
                  <c:v>0.89224341827248976</c:v>
                </c:pt>
                <c:pt idx="9302">
                  <c:v>0.37401940329452038</c:v>
                </c:pt>
                <c:pt idx="9303">
                  <c:v>1.4458707341912276</c:v>
                </c:pt>
                <c:pt idx="9304">
                  <c:v>1.0182094762086835</c:v>
                </c:pt>
                <c:pt idx="9305">
                  <c:v>0.37401940329452038</c:v>
                </c:pt>
                <c:pt idx="9306">
                  <c:v>2.2458889047378611E-2</c:v>
                </c:pt>
                <c:pt idx="9307">
                  <c:v>0.73635583947517036</c:v>
                </c:pt>
                <c:pt idx="9308">
                  <c:v>5.8558259653381045E-2</c:v>
                </c:pt>
                <c:pt idx="9309">
                  <c:v>1.7171526861491312E-2</c:v>
                </c:pt>
                <c:pt idx="9310">
                  <c:v>0.73621218411060396</c:v>
                </c:pt>
                <c:pt idx="9311">
                  <c:v>0.70478009656032592</c:v>
                </c:pt>
                <c:pt idx="9312">
                  <c:v>0.37401940329452038</c:v>
                </c:pt>
                <c:pt idx="9313">
                  <c:v>0.37401940329452038</c:v>
                </c:pt>
                <c:pt idx="9314">
                  <c:v>0.15695493910697531</c:v>
                </c:pt>
                <c:pt idx="9315">
                  <c:v>1.3159701154261554</c:v>
                </c:pt>
                <c:pt idx="9316">
                  <c:v>1.984100121140322</c:v>
                </c:pt>
                <c:pt idx="9317">
                  <c:v>0.37401940329452038</c:v>
                </c:pt>
                <c:pt idx="9318">
                  <c:v>5.6780967450317577E-2</c:v>
                </c:pt>
                <c:pt idx="9319">
                  <c:v>0.99287445585709</c:v>
                </c:pt>
                <c:pt idx="9320">
                  <c:v>8.4179424385610338E-2</c:v>
                </c:pt>
                <c:pt idx="9321">
                  <c:v>0.36694640084760927</c:v>
                </c:pt>
                <c:pt idx="9322">
                  <c:v>0.86710880224321341</c:v>
                </c:pt>
                <c:pt idx="9323">
                  <c:v>0.32387378082871143</c:v>
                </c:pt>
                <c:pt idx="9324">
                  <c:v>0.37401940329452016</c:v>
                </c:pt>
                <c:pt idx="9325">
                  <c:v>0.65092040800396433</c:v>
                </c:pt>
                <c:pt idx="9326">
                  <c:v>0.73463650034199046</c:v>
                </c:pt>
                <c:pt idx="9327">
                  <c:v>5.3704367943415952E-2</c:v>
                </c:pt>
                <c:pt idx="9328">
                  <c:v>4.3637320626516103E-2</c:v>
                </c:pt>
                <c:pt idx="9329">
                  <c:v>0.37401940329452038</c:v>
                </c:pt>
                <c:pt idx="9330">
                  <c:v>0.38925962675448939</c:v>
                </c:pt>
                <c:pt idx="9331">
                  <c:v>0</c:v>
                </c:pt>
                <c:pt idx="9332">
                  <c:v>2.1581921930295902</c:v>
                </c:pt>
                <c:pt idx="9333">
                  <c:v>0.16537888131090703</c:v>
                </c:pt>
                <c:pt idx="9334">
                  <c:v>0.26461355112289919</c:v>
                </c:pt>
                <c:pt idx="9335">
                  <c:v>0.37401940329452038</c:v>
                </c:pt>
                <c:pt idx="9336">
                  <c:v>0.38904526359964137</c:v>
                </c:pt>
                <c:pt idx="9337">
                  <c:v>0.39118286761475918</c:v>
                </c:pt>
                <c:pt idx="9338">
                  <c:v>0.11552232306990752</c:v>
                </c:pt>
                <c:pt idx="9339">
                  <c:v>4.1531294576768945</c:v>
                </c:pt>
                <c:pt idx="9340">
                  <c:v>0.43805869066830821</c:v>
                </c:pt>
                <c:pt idx="9341">
                  <c:v>0.46463918262134241</c:v>
                </c:pt>
                <c:pt idx="9342">
                  <c:v>0.28523572848074924</c:v>
                </c:pt>
                <c:pt idx="9343">
                  <c:v>0.11111565868181524</c:v>
                </c:pt>
                <c:pt idx="9344">
                  <c:v>0.12029394055161823</c:v>
                </c:pt>
                <c:pt idx="9345">
                  <c:v>0.14906943102990033</c:v>
                </c:pt>
                <c:pt idx="9346">
                  <c:v>0.9270510445623722</c:v>
                </c:pt>
                <c:pt idx="9347">
                  <c:v>0.93038356485395957</c:v>
                </c:pt>
                <c:pt idx="9348">
                  <c:v>1.0001123219143868</c:v>
                </c:pt>
                <c:pt idx="9349">
                  <c:v>0.57834382548479535</c:v>
                </c:pt>
                <c:pt idx="9350">
                  <c:v>0.56852445442993849</c:v>
                </c:pt>
                <c:pt idx="9351">
                  <c:v>9.0831711577461765E-3</c:v>
                </c:pt>
                <c:pt idx="9352">
                  <c:v>0.422844240190757</c:v>
                </c:pt>
                <c:pt idx="9353">
                  <c:v>0.68036455971290921</c:v>
                </c:pt>
                <c:pt idx="9354">
                  <c:v>0.29665763840755871</c:v>
                </c:pt>
                <c:pt idx="9355">
                  <c:v>0.35680142442137691</c:v>
                </c:pt>
                <c:pt idx="9356">
                  <c:v>0.27227819979176066</c:v>
                </c:pt>
                <c:pt idx="9357">
                  <c:v>0.11944593402207471</c:v>
                </c:pt>
                <c:pt idx="9358">
                  <c:v>1.2857711659187034</c:v>
                </c:pt>
                <c:pt idx="9359">
                  <c:v>0.75532823594078691</c:v>
                </c:pt>
                <c:pt idx="9360">
                  <c:v>7.2424994583134325E-2</c:v>
                </c:pt>
                <c:pt idx="9361">
                  <c:v>0.37401940329452038</c:v>
                </c:pt>
                <c:pt idx="9362">
                  <c:v>0.70029647564572695</c:v>
                </c:pt>
                <c:pt idx="9363">
                  <c:v>0.64634856737553104</c:v>
                </c:pt>
                <c:pt idx="9364">
                  <c:v>8.6586269107602254E-2</c:v>
                </c:pt>
                <c:pt idx="9365">
                  <c:v>7.3202098935572196E-2</c:v>
                </c:pt>
                <c:pt idx="9366">
                  <c:v>8.1626523840436005E-2</c:v>
                </c:pt>
                <c:pt idx="9367">
                  <c:v>0.31896587769174028</c:v>
                </c:pt>
                <c:pt idx="9368">
                  <c:v>0.73069232128797124</c:v>
                </c:pt>
                <c:pt idx="9369">
                  <c:v>0.26756780641132449</c:v>
                </c:pt>
                <c:pt idx="9370">
                  <c:v>0.37401940329452038</c:v>
                </c:pt>
                <c:pt idx="9371">
                  <c:v>0.37401940329452038</c:v>
                </c:pt>
                <c:pt idx="9372">
                  <c:v>2.0640006678017256E-2</c:v>
                </c:pt>
                <c:pt idx="9373">
                  <c:v>0.10211979569433051</c:v>
                </c:pt>
                <c:pt idx="9374">
                  <c:v>0.12200324060084961</c:v>
                </c:pt>
                <c:pt idx="9375">
                  <c:v>0.25032358698373708</c:v>
                </c:pt>
                <c:pt idx="9376">
                  <c:v>0.10532191405402645</c:v>
                </c:pt>
                <c:pt idx="9377">
                  <c:v>2.8525184600863198E-2</c:v>
                </c:pt>
                <c:pt idx="9378">
                  <c:v>0.37401940329452038</c:v>
                </c:pt>
                <c:pt idx="9379">
                  <c:v>0.44083181518587261</c:v>
                </c:pt>
                <c:pt idx="9380">
                  <c:v>0.40196231837132518</c:v>
                </c:pt>
                <c:pt idx="9381">
                  <c:v>0.51385009503171952</c:v>
                </c:pt>
                <c:pt idx="9382">
                  <c:v>1.0910653634583016</c:v>
                </c:pt>
                <c:pt idx="9383">
                  <c:v>0.47138001258831658</c:v>
                </c:pt>
                <c:pt idx="9384">
                  <c:v>0.6465402274821489</c:v>
                </c:pt>
                <c:pt idx="9385">
                  <c:v>0.17069445322404878</c:v>
                </c:pt>
                <c:pt idx="9386">
                  <c:v>0.6465402274821489</c:v>
                </c:pt>
                <c:pt idx="9387">
                  <c:v>0.6465402274821489</c:v>
                </c:pt>
                <c:pt idx="9388">
                  <c:v>0.51397797006970058</c:v>
                </c:pt>
                <c:pt idx="9389">
                  <c:v>6.2173352621834613E-2</c:v>
                </c:pt>
                <c:pt idx="9390">
                  <c:v>0.35322734095051556</c:v>
                </c:pt>
                <c:pt idx="9391">
                  <c:v>0.73869339502566722</c:v>
                </c:pt>
                <c:pt idx="9392">
                  <c:v>0.11481894075434551</c:v>
                </c:pt>
                <c:pt idx="9393">
                  <c:v>0.36101418696604304</c:v>
                </c:pt>
                <c:pt idx="9394">
                  <c:v>0.48311234171687112</c:v>
                </c:pt>
                <c:pt idx="9395">
                  <c:v>0.56087031437265134</c:v>
                </c:pt>
                <c:pt idx="9396">
                  <c:v>0.50022562380501578</c:v>
                </c:pt>
                <c:pt idx="9397">
                  <c:v>0.73635583947517036</c:v>
                </c:pt>
                <c:pt idx="9398">
                  <c:v>1.1367375115442703E-2</c:v>
                </c:pt>
                <c:pt idx="9399">
                  <c:v>0.11139900505406708</c:v>
                </c:pt>
                <c:pt idx="9400">
                  <c:v>0.40930977323538931</c:v>
                </c:pt>
                <c:pt idx="9401">
                  <c:v>0.23196300079565199</c:v>
                </c:pt>
                <c:pt idx="9402">
                  <c:v>3.1990272763699597E-2</c:v>
                </c:pt>
                <c:pt idx="9403">
                  <c:v>0.6465402274821489</c:v>
                </c:pt>
                <c:pt idx="9404">
                  <c:v>0.70029647564572695</c:v>
                </c:pt>
                <c:pt idx="9405">
                  <c:v>9.0957623950501443E-2</c:v>
                </c:pt>
                <c:pt idx="9406">
                  <c:v>0.33915271796449065</c:v>
                </c:pt>
                <c:pt idx="9407">
                  <c:v>0.72073708686003979</c:v>
                </c:pt>
                <c:pt idx="9408">
                  <c:v>2.660292226145191E-3</c:v>
                </c:pt>
                <c:pt idx="9409">
                  <c:v>0.19569958631184678</c:v>
                </c:pt>
                <c:pt idx="9410">
                  <c:v>0.6465402274821489</c:v>
                </c:pt>
                <c:pt idx="9411">
                  <c:v>1.0439848951424266</c:v>
                </c:pt>
                <c:pt idx="9412">
                  <c:v>0.18496653905627106</c:v>
                </c:pt>
                <c:pt idx="9413">
                  <c:v>0.25156732845988494</c:v>
                </c:pt>
                <c:pt idx="9414">
                  <c:v>0.39488090236399093</c:v>
                </c:pt>
                <c:pt idx="9415">
                  <c:v>0.266379586607985</c:v>
                </c:pt>
                <c:pt idx="9416">
                  <c:v>0.72855693069091154</c:v>
                </c:pt>
                <c:pt idx="9417">
                  <c:v>0.73635583947517036</c:v>
                </c:pt>
                <c:pt idx="9418">
                  <c:v>0.37401940329452038</c:v>
                </c:pt>
                <c:pt idx="9419">
                  <c:v>0.37401940329452038</c:v>
                </c:pt>
                <c:pt idx="9420">
                  <c:v>0.22338387955319555</c:v>
                </c:pt>
                <c:pt idx="9421">
                  <c:v>0.16059317192163755</c:v>
                </c:pt>
                <c:pt idx="9422">
                  <c:v>0.70267589396495178</c:v>
                </c:pt>
                <c:pt idx="9423">
                  <c:v>0.37401940329452016</c:v>
                </c:pt>
                <c:pt idx="9424">
                  <c:v>0.29522048364776932</c:v>
                </c:pt>
                <c:pt idx="9425">
                  <c:v>1.4985714943664892</c:v>
                </c:pt>
                <c:pt idx="9426">
                  <c:v>0.72469437755990007</c:v>
                </c:pt>
                <c:pt idx="9427">
                  <c:v>0.10562326632519445</c:v>
                </c:pt>
                <c:pt idx="9428">
                  <c:v>0.14786241510257078</c:v>
                </c:pt>
                <c:pt idx="9429">
                  <c:v>0.17589375041646918</c:v>
                </c:pt>
                <c:pt idx="9430">
                  <c:v>0.19866202205389075</c:v>
                </c:pt>
                <c:pt idx="9431">
                  <c:v>0.18653357335861548</c:v>
                </c:pt>
                <c:pt idx="9432">
                  <c:v>0.73033852399025589</c:v>
                </c:pt>
                <c:pt idx="9433">
                  <c:v>0.73033852399025589</c:v>
                </c:pt>
                <c:pt idx="9434">
                  <c:v>0.19925664420986114</c:v>
                </c:pt>
                <c:pt idx="9435">
                  <c:v>0.69898447521128648</c:v>
                </c:pt>
                <c:pt idx="9436">
                  <c:v>0.30590248619702171</c:v>
                </c:pt>
                <c:pt idx="9437">
                  <c:v>3.9053109306543238E-2</c:v>
                </c:pt>
                <c:pt idx="9438">
                  <c:v>0.86304530350356501</c:v>
                </c:pt>
                <c:pt idx="9439">
                  <c:v>0.54469026207125848</c:v>
                </c:pt>
                <c:pt idx="9440">
                  <c:v>0.37401940329452038</c:v>
                </c:pt>
                <c:pt idx="9441">
                  <c:v>6.2251346038784454E-2</c:v>
                </c:pt>
                <c:pt idx="9442">
                  <c:v>3.8219315250582607E-2</c:v>
                </c:pt>
                <c:pt idx="9443">
                  <c:v>1.40011445492633</c:v>
                </c:pt>
                <c:pt idx="9444">
                  <c:v>0.25059361400077945</c:v>
                </c:pt>
                <c:pt idx="9445">
                  <c:v>0.21970026378763274</c:v>
                </c:pt>
                <c:pt idx="9446">
                  <c:v>8.2668337328625885E-2</c:v>
                </c:pt>
                <c:pt idx="9447">
                  <c:v>0.24015254430724312</c:v>
                </c:pt>
                <c:pt idx="9448">
                  <c:v>1.9284200597859782</c:v>
                </c:pt>
                <c:pt idx="9449">
                  <c:v>0.23607222679546347</c:v>
                </c:pt>
                <c:pt idx="9450">
                  <c:v>0.29592547385663365</c:v>
                </c:pt>
                <c:pt idx="9451">
                  <c:v>0.37401940329452038</c:v>
                </c:pt>
                <c:pt idx="9452">
                  <c:v>0.24045609261163148</c:v>
                </c:pt>
                <c:pt idx="9453">
                  <c:v>0.83646783875315733</c:v>
                </c:pt>
                <c:pt idx="9454">
                  <c:v>0.26172009298589105</c:v>
                </c:pt>
                <c:pt idx="9455">
                  <c:v>0.54435681809870151</c:v>
                </c:pt>
                <c:pt idx="9456">
                  <c:v>0.93246231099146537</c:v>
                </c:pt>
                <c:pt idx="9457">
                  <c:v>0.11631947592991432</c:v>
                </c:pt>
                <c:pt idx="9458">
                  <c:v>0.70029647564572695</c:v>
                </c:pt>
                <c:pt idx="9459">
                  <c:v>0.37634140405367483</c:v>
                </c:pt>
                <c:pt idx="9460">
                  <c:v>0.30097835597345968</c:v>
                </c:pt>
                <c:pt idx="9461">
                  <c:v>0.37401940329452038</c:v>
                </c:pt>
                <c:pt idx="9462">
                  <c:v>0.52449300035524549</c:v>
                </c:pt>
                <c:pt idx="9463">
                  <c:v>0.45713570499869166</c:v>
                </c:pt>
                <c:pt idx="9464">
                  <c:v>1.8754401412282089</c:v>
                </c:pt>
                <c:pt idx="9465">
                  <c:v>0.60621991107346462</c:v>
                </c:pt>
                <c:pt idx="9466">
                  <c:v>0.25556136110818989</c:v>
                </c:pt>
                <c:pt idx="9467">
                  <c:v>0.96246694517155085</c:v>
                </c:pt>
                <c:pt idx="9468">
                  <c:v>0.93720556919710807</c:v>
                </c:pt>
                <c:pt idx="9469">
                  <c:v>1.0482661743707484</c:v>
                </c:pt>
                <c:pt idx="9470">
                  <c:v>0.70033680245389107</c:v>
                </c:pt>
                <c:pt idx="9471">
                  <c:v>1.1422141728108584</c:v>
                </c:pt>
                <c:pt idx="9472">
                  <c:v>0.37401940329452038</c:v>
                </c:pt>
                <c:pt idx="9473">
                  <c:v>4.0388408585520882E-2</c:v>
                </c:pt>
                <c:pt idx="9474">
                  <c:v>0.931007569466617</c:v>
                </c:pt>
                <c:pt idx="9475">
                  <c:v>2.3388155246749164E-2</c:v>
                </c:pt>
                <c:pt idx="9476">
                  <c:v>0.31461479491291078</c:v>
                </c:pt>
                <c:pt idx="9477">
                  <c:v>0.39150453197085811</c:v>
                </c:pt>
                <c:pt idx="9478">
                  <c:v>0.37401940329452038</c:v>
                </c:pt>
                <c:pt idx="9479">
                  <c:v>0.47040246489039644</c:v>
                </c:pt>
                <c:pt idx="9480">
                  <c:v>0.40000644848325184</c:v>
                </c:pt>
                <c:pt idx="9481">
                  <c:v>0.11596788954148332</c:v>
                </c:pt>
                <c:pt idx="9482">
                  <c:v>0.24170286858233156</c:v>
                </c:pt>
                <c:pt idx="9483">
                  <c:v>0</c:v>
                </c:pt>
                <c:pt idx="9484">
                  <c:v>0.28470954153426964</c:v>
                </c:pt>
                <c:pt idx="9485">
                  <c:v>0.54502486638734693</c:v>
                </c:pt>
                <c:pt idx="9486">
                  <c:v>0.29661094032564372</c:v>
                </c:pt>
                <c:pt idx="9487">
                  <c:v>0.21067093119841981</c:v>
                </c:pt>
                <c:pt idx="9488">
                  <c:v>0.11218518554719291</c:v>
                </c:pt>
                <c:pt idx="9489">
                  <c:v>1.2522129149895995</c:v>
                </c:pt>
                <c:pt idx="9490">
                  <c:v>0.73603651683163274</c:v>
                </c:pt>
                <c:pt idx="9491">
                  <c:v>0.55371106026222039</c:v>
                </c:pt>
                <c:pt idx="9492">
                  <c:v>3.6466702314281956</c:v>
                </c:pt>
                <c:pt idx="9493">
                  <c:v>1.4026569422591257</c:v>
                </c:pt>
                <c:pt idx="9494">
                  <c:v>0.30601648159616623</c:v>
                </c:pt>
                <c:pt idx="9495">
                  <c:v>2.3777910464537291</c:v>
                </c:pt>
                <c:pt idx="9496">
                  <c:v>0.76736900305161482</c:v>
                </c:pt>
                <c:pt idx="9497">
                  <c:v>8.8082736692570912E-2</c:v>
                </c:pt>
                <c:pt idx="9498">
                  <c:v>0.48767652495660002</c:v>
                </c:pt>
                <c:pt idx="9499">
                  <c:v>0.16427491133504432</c:v>
                </c:pt>
                <c:pt idx="9500">
                  <c:v>1.2396848353003058</c:v>
                </c:pt>
                <c:pt idx="9501">
                  <c:v>0.37401940329452038</c:v>
                </c:pt>
                <c:pt idx="9502">
                  <c:v>0.83930285015805961</c:v>
                </c:pt>
                <c:pt idx="9503">
                  <c:v>0.14779293709718111</c:v>
                </c:pt>
                <c:pt idx="9504">
                  <c:v>0.3098080069620201</c:v>
                </c:pt>
                <c:pt idx="9505">
                  <c:v>0.15812358820570277</c:v>
                </c:pt>
                <c:pt idx="9506">
                  <c:v>7.365973226259391E-3</c:v>
                </c:pt>
                <c:pt idx="9507">
                  <c:v>0.99455029598168654</c:v>
                </c:pt>
                <c:pt idx="9508">
                  <c:v>0.43712400398170698</c:v>
                </c:pt>
                <c:pt idx="9509">
                  <c:v>0.52460774312235881</c:v>
                </c:pt>
                <c:pt idx="9510">
                  <c:v>0</c:v>
                </c:pt>
                <c:pt idx="9511">
                  <c:v>0.73636610103786548</c:v>
                </c:pt>
                <c:pt idx="9512">
                  <c:v>0.37770582232467492</c:v>
                </c:pt>
                <c:pt idx="9513">
                  <c:v>0</c:v>
                </c:pt>
                <c:pt idx="9514">
                  <c:v>0.30980400586489276</c:v>
                </c:pt>
                <c:pt idx="9515">
                  <c:v>0.48805468689751241</c:v>
                </c:pt>
                <c:pt idx="9516">
                  <c:v>0.37401940329452038</c:v>
                </c:pt>
                <c:pt idx="9517">
                  <c:v>0.65478001383876294</c:v>
                </c:pt>
                <c:pt idx="9518">
                  <c:v>1.1239178253597655</c:v>
                </c:pt>
                <c:pt idx="9519">
                  <c:v>0.7551870722246562</c:v>
                </c:pt>
                <c:pt idx="9520">
                  <c:v>3.334575548414162E-2</c:v>
                </c:pt>
                <c:pt idx="9521">
                  <c:v>0.38146075873051855</c:v>
                </c:pt>
                <c:pt idx="9522">
                  <c:v>0.81666022976527208</c:v>
                </c:pt>
                <c:pt idx="9523">
                  <c:v>0.13053363196427442</c:v>
                </c:pt>
                <c:pt idx="9524">
                  <c:v>0.28822438314447474</c:v>
                </c:pt>
                <c:pt idx="9525">
                  <c:v>0.37401940329452038</c:v>
                </c:pt>
                <c:pt idx="9526">
                  <c:v>0.9558417545324962</c:v>
                </c:pt>
                <c:pt idx="9527">
                  <c:v>0.90513207918575789</c:v>
                </c:pt>
                <c:pt idx="9528">
                  <c:v>0.53917267992177098</c:v>
                </c:pt>
                <c:pt idx="9529">
                  <c:v>1.2722064853374092E-4</c:v>
                </c:pt>
                <c:pt idx="9530">
                  <c:v>0.1243016002399306</c:v>
                </c:pt>
                <c:pt idx="9531">
                  <c:v>1.2613243343885538</c:v>
                </c:pt>
                <c:pt idx="9532">
                  <c:v>0.65274886552967626</c:v>
                </c:pt>
                <c:pt idx="9533">
                  <c:v>0.52007390729451386</c:v>
                </c:pt>
                <c:pt idx="9534">
                  <c:v>0.45788772268906758</c:v>
                </c:pt>
                <c:pt idx="9535">
                  <c:v>0.43625194618810009</c:v>
                </c:pt>
                <c:pt idx="9536">
                  <c:v>0.23343950494401525</c:v>
                </c:pt>
                <c:pt idx="9537">
                  <c:v>0.6700886883761632</c:v>
                </c:pt>
                <c:pt idx="9538">
                  <c:v>0.37401940329452038</c:v>
                </c:pt>
                <c:pt idx="9539">
                  <c:v>0.21858618298647151</c:v>
                </c:pt>
                <c:pt idx="9540">
                  <c:v>0.37401940329452038</c:v>
                </c:pt>
                <c:pt idx="9541">
                  <c:v>0.69921883370721938</c:v>
                </c:pt>
                <c:pt idx="9542">
                  <c:v>0.42893299491304371</c:v>
                </c:pt>
                <c:pt idx="9543">
                  <c:v>0.71730366301634996</c:v>
                </c:pt>
                <c:pt idx="9544">
                  <c:v>0.37401940329452038</c:v>
                </c:pt>
                <c:pt idx="9545">
                  <c:v>0.37401940329452038</c:v>
                </c:pt>
                <c:pt idx="9546">
                  <c:v>0.71822000864845492</c:v>
                </c:pt>
                <c:pt idx="9547">
                  <c:v>0.37401940329452038</c:v>
                </c:pt>
                <c:pt idx="9548">
                  <c:v>0.37401940329452038</c:v>
                </c:pt>
                <c:pt idx="9549">
                  <c:v>0.37401940329452038</c:v>
                </c:pt>
                <c:pt idx="9550">
                  <c:v>0.37401940329452038</c:v>
                </c:pt>
                <c:pt idx="9551">
                  <c:v>0.48752692919522411</c:v>
                </c:pt>
                <c:pt idx="9552">
                  <c:v>0.61873199870080997</c:v>
                </c:pt>
                <c:pt idx="9553">
                  <c:v>0.61617268743985887</c:v>
                </c:pt>
                <c:pt idx="9554">
                  <c:v>0.37401940329452038</c:v>
                </c:pt>
                <c:pt idx="9555">
                  <c:v>0.37401940329452038</c:v>
                </c:pt>
                <c:pt idx="9556">
                  <c:v>0.4266491900434225</c:v>
                </c:pt>
                <c:pt idx="9557">
                  <c:v>3.9885844718779352E-2</c:v>
                </c:pt>
                <c:pt idx="9558">
                  <c:v>0.27500889352959396</c:v>
                </c:pt>
                <c:pt idx="9559">
                  <c:v>0</c:v>
                </c:pt>
                <c:pt idx="9560">
                  <c:v>1.2390681759835731</c:v>
                </c:pt>
                <c:pt idx="9561">
                  <c:v>8.7532589882405407E-2</c:v>
                </c:pt>
                <c:pt idx="9562">
                  <c:v>0.82801933062256583</c:v>
                </c:pt>
                <c:pt idx="9563">
                  <c:v>0.37401940329452038</c:v>
                </c:pt>
                <c:pt idx="9564">
                  <c:v>0.1421123031187882</c:v>
                </c:pt>
                <c:pt idx="9565">
                  <c:v>0.67877440713274428</c:v>
                </c:pt>
                <c:pt idx="9566">
                  <c:v>0.54784053795405663</c:v>
                </c:pt>
                <c:pt idx="9567">
                  <c:v>0.73417371673753828</c:v>
                </c:pt>
                <c:pt idx="9568">
                  <c:v>0.48294532815441404</c:v>
                </c:pt>
                <c:pt idx="9569">
                  <c:v>0.40130597562205306</c:v>
                </c:pt>
                <c:pt idx="9570">
                  <c:v>0.16276581862002404</c:v>
                </c:pt>
                <c:pt idx="9571">
                  <c:v>1.1461961075703775</c:v>
                </c:pt>
                <c:pt idx="9572">
                  <c:v>0.17461541285912735</c:v>
                </c:pt>
                <c:pt idx="9573">
                  <c:v>0.48662738798976968</c:v>
                </c:pt>
                <c:pt idx="9574">
                  <c:v>0.45720131737868475</c:v>
                </c:pt>
                <c:pt idx="9575">
                  <c:v>0.42942287812534929</c:v>
                </c:pt>
                <c:pt idx="9576">
                  <c:v>0.37401940329452038</c:v>
                </c:pt>
                <c:pt idx="9577">
                  <c:v>0.8510440296529117</c:v>
                </c:pt>
                <c:pt idx="9578">
                  <c:v>8.0648691218607585E-2</c:v>
                </c:pt>
                <c:pt idx="9579">
                  <c:v>0.89515478551750749</c:v>
                </c:pt>
                <c:pt idx="9580">
                  <c:v>0.40907305890296752</c:v>
                </c:pt>
                <c:pt idx="9581">
                  <c:v>1.6880885347671619</c:v>
                </c:pt>
                <c:pt idx="9582">
                  <c:v>0.68373526826345032</c:v>
                </c:pt>
                <c:pt idx="9583">
                  <c:v>0.70289504791708624</c:v>
                </c:pt>
                <c:pt idx="9584">
                  <c:v>0.95404056957381822</c:v>
                </c:pt>
                <c:pt idx="9585">
                  <c:v>1.399553404858966</c:v>
                </c:pt>
                <c:pt idx="9586">
                  <c:v>0.69966148547263818</c:v>
                </c:pt>
                <c:pt idx="9587">
                  <c:v>0.20160610596362114</c:v>
                </c:pt>
                <c:pt idx="9588">
                  <c:v>1.5392996006430404</c:v>
                </c:pt>
                <c:pt idx="9589">
                  <c:v>0.71517673543790139</c:v>
                </c:pt>
                <c:pt idx="9590">
                  <c:v>0.37401940329452038</c:v>
                </c:pt>
                <c:pt idx="9591">
                  <c:v>0.37401940329452038</c:v>
                </c:pt>
                <c:pt idx="9592">
                  <c:v>0.73635583947517036</c:v>
                </c:pt>
                <c:pt idx="9593">
                  <c:v>0.89206579219994431</c:v>
                </c:pt>
                <c:pt idx="9594">
                  <c:v>0.37401940329452038</c:v>
                </c:pt>
                <c:pt idx="9595">
                  <c:v>0.76479901016691343</c:v>
                </c:pt>
                <c:pt idx="9596">
                  <c:v>0.69693765795778873</c:v>
                </c:pt>
                <c:pt idx="9597">
                  <c:v>0.42603043842401939</c:v>
                </c:pt>
                <c:pt idx="9598">
                  <c:v>0.37401940329452038</c:v>
                </c:pt>
                <c:pt idx="9599">
                  <c:v>0.13089330357325935</c:v>
                </c:pt>
                <c:pt idx="9600">
                  <c:v>0.48236249390318192</c:v>
                </c:pt>
                <c:pt idx="9601">
                  <c:v>1.8696729223686066</c:v>
                </c:pt>
                <c:pt idx="9602">
                  <c:v>0.3740194032945206</c:v>
                </c:pt>
                <c:pt idx="9603">
                  <c:v>7.1759227927744224E-2</c:v>
                </c:pt>
                <c:pt idx="9604">
                  <c:v>1.4846720900807975</c:v>
                </c:pt>
                <c:pt idx="9605">
                  <c:v>1.7698550692209152E-2</c:v>
                </c:pt>
                <c:pt idx="9606">
                  <c:v>0.50855981401838879</c:v>
                </c:pt>
                <c:pt idx="9607">
                  <c:v>0.12564586168406172</c:v>
                </c:pt>
                <c:pt idx="9608">
                  <c:v>0.73493042847737222</c:v>
                </c:pt>
                <c:pt idx="9609">
                  <c:v>0.2517041578224038</c:v>
                </c:pt>
                <c:pt idx="9610">
                  <c:v>0.37401940329452038</c:v>
                </c:pt>
                <c:pt idx="9611">
                  <c:v>0.3678151599586944</c:v>
                </c:pt>
                <c:pt idx="9612">
                  <c:v>0.63777345258373663</c:v>
                </c:pt>
                <c:pt idx="9613">
                  <c:v>0.64703967072400048</c:v>
                </c:pt>
                <c:pt idx="9614">
                  <c:v>0.57865127197777511</c:v>
                </c:pt>
                <c:pt idx="9615">
                  <c:v>0.41433095852475094</c:v>
                </c:pt>
                <c:pt idx="9616">
                  <c:v>0.37401940329452038</c:v>
                </c:pt>
                <c:pt idx="9617">
                  <c:v>0.37360836017172527</c:v>
                </c:pt>
                <c:pt idx="9618">
                  <c:v>0.68663985868104571</c:v>
                </c:pt>
                <c:pt idx="9619">
                  <c:v>1.9693390180615511</c:v>
                </c:pt>
                <c:pt idx="9620">
                  <c:v>0.23785883398857049</c:v>
                </c:pt>
                <c:pt idx="9621">
                  <c:v>1.0077153735354059</c:v>
                </c:pt>
                <c:pt idx="9622">
                  <c:v>0</c:v>
                </c:pt>
                <c:pt idx="9623">
                  <c:v>0.42900707061660753</c:v>
                </c:pt>
                <c:pt idx="9624">
                  <c:v>1.1218692940742969</c:v>
                </c:pt>
                <c:pt idx="9625">
                  <c:v>0.64699442883409153</c:v>
                </c:pt>
                <c:pt idx="9626">
                  <c:v>0.37401940329452016</c:v>
                </c:pt>
                <c:pt idx="9627">
                  <c:v>0.69991232819443794</c:v>
                </c:pt>
                <c:pt idx="9628">
                  <c:v>1.1937612320949513</c:v>
                </c:pt>
                <c:pt idx="9629">
                  <c:v>0.81999530683333433</c:v>
                </c:pt>
                <c:pt idx="9630">
                  <c:v>0.34500101346721684</c:v>
                </c:pt>
                <c:pt idx="9631">
                  <c:v>0.53776033663921985</c:v>
                </c:pt>
                <c:pt idx="9632">
                  <c:v>2.2508323035512867</c:v>
                </c:pt>
                <c:pt idx="9633">
                  <c:v>0.3457441664844233</c:v>
                </c:pt>
                <c:pt idx="9634">
                  <c:v>0.73528447076529735</c:v>
                </c:pt>
                <c:pt idx="9635">
                  <c:v>0.37401940329452038</c:v>
                </c:pt>
                <c:pt idx="9636">
                  <c:v>0.10930080633348749</c:v>
                </c:pt>
                <c:pt idx="9637">
                  <c:v>1.1667503475795766</c:v>
                </c:pt>
                <c:pt idx="9638">
                  <c:v>0.51767031380514517</c:v>
                </c:pt>
                <c:pt idx="9639">
                  <c:v>0.25854719768553258</c:v>
                </c:pt>
                <c:pt idx="9640">
                  <c:v>0.9378066942061668</c:v>
                </c:pt>
                <c:pt idx="9641">
                  <c:v>9.3855919827714768E-2</c:v>
                </c:pt>
                <c:pt idx="9642">
                  <c:v>0.37401940329452038</c:v>
                </c:pt>
                <c:pt idx="9643">
                  <c:v>0.95428429182385333</c:v>
                </c:pt>
                <c:pt idx="9644">
                  <c:v>8.0033979021492979E-2</c:v>
                </c:pt>
                <c:pt idx="9645">
                  <c:v>1.4573377403315997</c:v>
                </c:pt>
                <c:pt idx="9646">
                  <c:v>1.4573377403315997</c:v>
                </c:pt>
                <c:pt idx="9647">
                  <c:v>0.17186003792751722</c:v>
                </c:pt>
                <c:pt idx="9648">
                  <c:v>0.97105509923589794</c:v>
                </c:pt>
                <c:pt idx="9649">
                  <c:v>0.6889318951633906</c:v>
                </c:pt>
                <c:pt idx="9650">
                  <c:v>0.10840291548340451</c:v>
                </c:pt>
                <c:pt idx="9651">
                  <c:v>0.35564154481402938</c:v>
                </c:pt>
                <c:pt idx="9652">
                  <c:v>0.28569488648868463</c:v>
                </c:pt>
                <c:pt idx="9653">
                  <c:v>0.34738605472086331</c:v>
                </c:pt>
                <c:pt idx="9654">
                  <c:v>0.18937713263570713</c:v>
                </c:pt>
                <c:pt idx="9655">
                  <c:v>0.68206130761904549</c:v>
                </c:pt>
                <c:pt idx="9656">
                  <c:v>0.31816283053745559</c:v>
                </c:pt>
                <c:pt idx="9657">
                  <c:v>1.7800249215687052</c:v>
                </c:pt>
                <c:pt idx="9658">
                  <c:v>0.52387966226733496</c:v>
                </c:pt>
                <c:pt idx="9659">
                  <c:v>0.15641292599108664</c:v>
                </c:pt>
                <c:pt idx="9660">
                  <c:v>1.5764356302021645</c:v>
                </c:pt>
                <c:pt idx="9661">
                  <c:v>1.1575813682718694</c:v>
                </c:pt>
                <c:pt idx="9662">
                  <c:v>0.73594605947725877</c:v>
                </c:pt>
                <c:pt idx="9663">
                  <c:v>0.1432283196946488</c:v>
                </c:pt>
                <c:pt idx="9664">
                  <c:v>0.19109686232083453</c:v>
                </c:pt>
                <c:pt idx="9665">
                  <c:v>0.49606699256038056</c:v>
                </c:pt>
                <c:pt idx="9666">
                  <c:v>8.2035750587689013E-2</c:v>
                </c:pt>
                <c:pt idx="9667">
                  <c:v>0.25515444739628446</c:v>
                </c:pt>
                <c:pt idx="9668">
                  <c:v>0.48751601429145852</c:v>
                </c:pt>
                <c:pt idx="9669">
                  <c:v>0.73369033703274267</c:v>
                </c:pt>
                <c:pt idx="9670">
                  <c:v>0.28523572848074952</c:v>
                </c:pt>
                <c:pt idx="9671">
                  <c:v>0.10840291548340414</c:v>
                </c:pt>
                <c:pt idx="9672">
                  <c:v>0.37401940329452038</c:v>
                </c:pt>
                <c:pt idx="9673">
                  <c:v>0.37401940329452038</c:v>
                </c:pt>
                <c:pt idx="9674">
                  <c:v>0.17511639431199716</c:v>
                </c:pt>
                <c:pt idx="9675">
                  <c:v>0.64319097917314216</c:v>
                </c:pt>
                <c:pt idx="9676">
                  <c:v>1.1595189191056581E-2</c:v>
                </c:pt>
                <c:pt idx="9677">
                  <c:v>0.20380721779094946</c:v>
                </c:pt>
                <c:pt idx="9678">
                  <c:v>3.0882598780407693</c:v>
                </c:pt>
                <c:pt idx="9679">
                  <c:v>6.4587486894790519E-2</c:v>
                </c:pt>
                <c:pt idx="9680">
                  <c:v>2.0634686256123091E-2</c:v>
                </c:pt>
                <c:pt idx="9681">
                  <c:v>0.66371975539302985</c:v>
                </c:pt>
                <c:pt idx="9682">
                  <c:v>0.24405529338279219</c:v>
                </c:pt>
                <c:pt idx="9683">
                  <c:v>0.37401940329452038</c:v>
                </c:pt>
                <c:pt idx="9684">
                  <c:v>0.37401940329452038</c:v>
                </c:pt>
                <c:pt idx="9685">
                  <c:v>0.27335000613510124</c:v>
                </c:pt>
                <c:pt idx="9686">
                  <c:v>4.3446132685429059E-2</c:v>
                </c:pt>
                <c:pt idx="9687">
                  <c:v>0.72847745151918275</c:v>
                </c:pt>
                <c:pt idx="9688">
                  <c:v>0.37401940329452038</c:v>
                </c:pt>
                <c:pt idx="9689">
                  <c:v>0.6465402274821489</c:v>
                </c:pt>
                <c:pt idx="9690">
                  <c:v>0.37401940329452038</c:v>
                </c:pt>
                <c:pt idx="9691">
                  <c:v>0.19427551023943634</c:v>
                </c:pt>
                <c:pt idx="9692">
                  <c:v>0.73635583947517036</c:v>
                </c:pt>
                <c:pt idx="9693">
                  <c:v>0.37611362800401354</c:v>
                </c:pt>
                <c:pt idx="9694">
                  <c:v>0.22122796434069106</c:v>
                </c:pt>
                <c:pt idx="9695">
                  <c:v>0.73635583947517036</c:v>
                </c:pt>
                <c:pt idx="9696">
                  <c:v>0.6576983162376413</c:v>
                </c:pt>
                <c:pt idx="9697">
                  <c:v>0.73635583947517036</c:v>
                </c:pt>
                <c:pt idx="9698">
                  <c:v>0.6465402274821489</c:v>
                </c:pt>
                <c:pt idx="9699">
                  <c:v>2.3784485668629115E-2</c:v>
                </c:pt>
                <c:pt idx="9700">
                  <c:v>1.1598968157922334</c:v>
                </c:pt>
                <c:pt idx="9701">
                  <c:v>0</c:v>
                </c:pt>
                <c:pt idx="9702">
                  <c:v>0.43477780143826544</c:v>
                </c:pt>
                <c:pt idx="9703">
                  <c:v>3.1701539421892973E-2</c:v>
                </c:pt>
                <c:pt idx="9704">
                  <c:v>0.51806757995514741</c:v>
                </c:pt>
                <c:pt idx="9705">
                  <c:v>0.37401940329452038</c:v>
                </c:pt>
                <c:pt idx="9706">
                  <c:v>0.37401940329452016</c:v>
                </c:pt>
                <c:pt idx="9707">
                  <c:v>0.53010899480510876</c:v>
                </c:pt>
                <c:pt idx="9708">
                  <c:v>0.56891766200267158</c:v>
                </c:pt>
                <c:pt idx="9709">
                  <c:v>0.68206130761904549</c:v>
                </c:pt>
                <c:pt idx="9710">
                  <c:v>0.16844286331489416</c:v>
                </c:pt>
                <c:pt idx="9711">
                  <c:v>0.31614746663648885</c:v>
                </c:pt>
                <c:pt idx="9712">
                  <c:v>8.6488644949284113E-2</c:v>
                </c:pt>
                <c:pt idx="9713">
                  <c:v>0.33437161332806881</c:v>
                </c:pt>
                <c:pt idx="9714">
                  <c:v>0.33939335314595054</c:v>
                </c:pt>
                <c:pt idx="9715">
                  <c:v>1.0754655938418156</c:v>
                </c:pt>
                <c:pt idx="9716">
                  <c:v>0.22920843775298844</c:v>
                </c:pt>
                <c:pt idx="9717">
                  <c:v>0.69604685017656753</c:v>
                </c:pt>
                <c:pt idx="9718">
                  <c:v>0.56852445442993849</c:v>
                </c:pt>
                <c:pt idx="9719">
                  <c:v>0.12567909686276227</c:v>
                </c:pt>
                <c:pt idx="9720">
                  <c:v>1.8162157960026042</c:v>
                </c:pt>
                <c:pt idx="9721">
                  <c:v>0.30586923706433233</c:v>
                </c:pt>
                <c:pt idx="9722">
                  <c:v>0.75449047062053365</c:v>
                </c:pt>
                <c:pt idx="9723">
                  <c:v>0.26928681389719161</c:v>
                </c:pt>
                <c:pt idx="9724">
                  <c:v>0.41898626390564236</c:v>
                </c:pt>
                <c:pt idx="9725">
                  <c:v>0.14238044817135009</c:v>
                </c:pt>
                <c:pt idx="9726">
                  <c:v>0.94889202734574107</c:v>
                </c:pt>
                <c:pt idx="9727">
                  <c:v>0.19113392352176595</c:v>
                </c:pt>
                <c:pt idx="9728">
                  <c:v>0.37401940329452038</c:v>
                </c:pt>
                <c:pt idx="9729">
                  <c:v>4.8959156592075885E-2</c:v>
                </c:pt>
                <c:pt idx="9730">
                  <c:v>0.37401940329452038</c:v>
                </c:pt>
                <c:pt idx="9731">
                  <c:v>0.75807282374521889</c:v>
                </c:pt>
                <c:pt idx="9732">
                  <c:v>0.37401940329452038</c:v>
                </c:pt>
                <c:pt idx="9733">
                  <c:v>0.65523960333148878</c:v>
                </c:pt>
                <c:pt idx="9734">
                  <c:v>1.8097239507991749</c:v>
                </c:pt>
                <c:pt idx="9735">
                  <c:v>0.4712295714149568</c:v>
                </c:pt>
                <c:pt idx="9736">
                  <c:v>0.87463878646445481</c:v>
                </c:pt>
                <c:pt idx="9737">
                  <c:v>0.50323983220651036</c:v>
                </c:pt>
                <c:pt idx="9738">
                  <c:v>1.3117166260993531</c:v>
                </c:pt>
                <c:pt idx="9739">
                  <c:v>0.37401940329452038</c:v>
                </c:pt>
                <c:pt idx="9740">
                  <c:v>0.65712765442345533</c:v>
                </c:pt>
                <c:pt idx="9741">
                  <c:v>0.39251894228764789</c:v>
                </c:pt>
                <c:pt idx="9742">
                  <c:v>0.65829710724184032</c:v>
                </c:pt>
                <c:pt idx="9743">
                  <c:v>0.75464418242417142</c:v>
                </c:pt>
                <c:pt idx="9744">
                  <c:v>0.78529259588698597</c:v>
                </c:pt>
                <c:pt idx="9745">
                  <c:v>0.37401940329452038</c:v>
                </c:pt>
                <c:pt idx="9746">
                  <c:v>0.75866731729075998</c:v>
                </c:pt>
                <c:pt idx="9747">
                  <c:v>0.2565704680827397</c:v>
                </c:pt>
                <c:pt idx="9748">
                  <c:v>0.41041091994569373</c:v>
                </c:pt>
                <c:pt idx="9749">
                  <c:v>0.62849946923109679</c:v>
                </c:pt>
                <c:pt idx="9750">
                  <c:v>1.7604788742332138</c:v>
                </c:pt>
                <c:pt idx="9751">
                  <c:v>0.10350690962325694</c:v>
                </c:pt>
                <c:pt idx="9752">
                  <c:v>0.62734337872206725</c:v>
                </c:pt>
                <c:pt idx="9753">
                  <c:v>0.98446762587748238</c:v>
                </c:pt>
                <c:pt idx="9754">
                  <c:v>0.37401940329452038</c:v>
                </c:pt>
                <c:pt idx="9755">
                  <c:v>0.27239296960685466</c:v>
                </c:pt>
                <c:pt idx="9756">
                  <c:v>0.65180365213476055</c:v>
                </c:pt>
                <c:pt idx="9757">
                  <c:v>0.85093253412609748</c:v>
                </c:pt>
                <c:pt idx="9758">
                  <c:v>0.9367452405287352</c:v>
                </c:pt>
                <c:pt idx="9759">
                  <c:v>0.55549661286299834</c:v>
                </c:pt>
                <c:pt idx="9760">
                  <c:v>0.55407891203255522</c:v>
                </c:pt>
                <c:pt idx="9761">
                  <c:v>0.70360904602281005</c:v>
                </c:pt>
                <c:pt idx="9762">
                  <c:v>0.5761758566749533</c:v>
                </c:pt>
                <c:pt idx="9763">
                  <c:v>0.24444292808017429</c:v>
                </c:pt>
                <c:pt idx="9764">
                  <c:v>1.0261758505551979</c:v>
                </c:pt>
                <c:pt idx="9765">
                  <c:v>0.71530666998635861</c:v>
                </c:pt>
                <c:pt idx="9766">
                  <c:v>0.15128313626881565</c:v>
                </c:pt>
                <c:pt idx="9767">
                  <c:v>0.20070267965939687</c:v>
                </c:pt>
                <c:pt idx="9768">
                  <c:v>2.6251678571090902</c:v>
                </c:pt>
                <c:pt idx="9769">
                  <c:v>0.45482743183535174</c:v>
                </c:pt>
                <c:pt idx="9770">
                  <c:v>0.24964778753156175</c:v>
                </c:pt>
                <c:pt idx="9771">
                  <c:v>0.34552567229320114</c:v>
                </c:pt>
                <c:pt idx="9772">
                  <c:v>1.2426726253953886</c:v>
                </c:pt>
                <c:pt idx="9773">
                  <c:v>0.42189882283794561</c:v>
                </c:pt>
                <c:pt idx="9774">
                  <c:v>0.59323639988308419</c:v>
                </c:pt>
                <c:pt idx="9775">
                  <c:v>1.693306393512932</c:v>
                </c:pt>
                <c:pt idx="9776">
                  <c:v>0.57578054085603247</c:v>
                </c:pt>
                <c:pt idx="9777">
                  <c:v>0.5726059868189779</c:v>
                </c:pt>
                <c:pt idx="9778">
                  <c:v>0.1723512636104948</c:v>
                </c:pt>
                <c:pt idx="9779">
                  <c:v>7.5154562030595451E-2</c:v>
                </c:pt>
                <c:pt idx="9780">
                  <c:v>2.3733230294909289E-2</c:v>
                </c:pt>
                <c:pt idx="9781">
                  <c:v>0.8812765275005261</c:v>
                </c:pt>
                <c:pt idx="9782">
                  <c:v>0.65973865273840238</c:v>
                </c:pt>
                <c:pt idx="9783">
                  <c:v>0.30904197029269548</c:v>
                </c:pt>
                <c:pt idx="9784">
                  <c:v>9.9088929094294523E-2</c:v>
                </c:pt>
                <c:pt idx="9785">
                  <c:v>0.31574152715711429</c:v>
                </c:pt>
                <c:pt idx="9786">
                  <c:v>0.36781404936890333</c:v>
                </c:pt>
                <c:pt idx="9787">
                  <c:v>0.721679871228604</c:v>
                </c:pt>
                <c:pt idx="9788">
                  <c:v>0.37401940329452038</c:v>
                </c:pt>
                <c:pt idx="9789">
                  <c:v>0.39778619231112811</c:v>
                </c:pt>
                <c:pt idx="9790">
                  <c:v>0.22546510403957412</c:v>
                </c:pt>
                <c:pt idx="9791">
                  <c:v>0.42819615142871487</c:v>
                </c:pt>
                <c:pt idx="9792">
                  <c:v>0.73481448861609111</c:v>
                </c:pt>
                <c:pt idx="9793">
                  <c:v>1.791750225961795</c:v>
                </c:pt>
                <c:pt idx="9794">
                  <c:v>0.46626752495986656</c:v>
                </c:pt>
                <c:pt idx="9795">
                  <c:v>0.71642407753755155</c:v>
                </c:pt>
                <c:pt idx="9796">
                  <c:v>0.3050385232681993</c:v>
                </c:pt>
                <c:pt idx="9797">
                  <c:v>6.376906016473867E-2</c:v>
                </c:pt>
                <c:pt idx="9798">
                  <c:v>0.797342158301237</c:v>
                </c:pt>
                <c:pt idx="9799">
                  <c:v>0.81186778739317733</c:v>
                </c:pt>
                <c:pt idx="9800">
                  <c:v>0.2666853068616501</c:v>
                </c:pt>
                <c:pt idx="9801">
                  <c:v>0.31521387149821695</c:v>
                </c:pt>
                <c:pt idx="9802">
                  <c:v>0.17629565143365553</c:v>
                </c:pt>
                <c:pt idx="9803">
                  <c:v>0.10733977114991609</c:v>
                </c:pt>
                <c:pt idx="9804">
                  <c:v>0.674053561268529</c:v>
                </c:pt>
                <c:pt idx="9805">
                  <c:v>3.0293331254194622</c:v>
                </c:pt>
                <c:pt idx="9806">
                  <c:v>0.75573790294392618</c:v>
                </c:pt>
                <c:pt idx="9807">
                  <c:v>7.4522911068563333E-2</c:v>
                </c:pt>
                <c:pt idx="9808">
                  <c:v>0.37401940329452038</c:v>
                </c:pt>
                <c:pt idx="9809">
                  <c:v>0.41504704013276428</c:v>
                </c:pt>
                <c:pt idx="9810">
                  <c:v>0.34619847049664476</c:v>
                </c:pt>
                <c:pt idx="9811">
                  <c:v>1.4730681669271155E-2</c:v>
                </c:pt>
                <c:pt idx="9812">
                  <c:v>0.50243745350174485</c:v>
                </c:pt>
                <c:pt idx="9813">
                  <c:v>0.12883435741435448</c:v>
                </c:pt>
                <c:pt idx="9814">
                  <c:v>3.5580945757846448E-2</c:v>
                </c:pt>
                <c:pt idx="9815">
                  <c:v>3.524329675037359E-2</c:v>
                </c:pt>
                <c:pt idx="9816">
                  <c:v>0.73591881420245964</c:v>
                </c:pt>
                <c:pt idx="9817">
                  <c:v>0.33453530102904427</c:v>
                </c:pt>
                <c:pt idx="9818">
                  <c:v>0.37401940329452038</c:v>
                </c:pt>
                <c:pt idx="9819">
                  <c:v>0.88252513448087311</c:v>
                </c:pt>
                <c:pt idx="9820">
                  <c:v>8.8813956456975332E-2</c:v>
                </c:pt>
                <c:pt idx="9821">
                  <c:v>0.57433562888905454</c:v>
                </c:pt>
                <c:pt idx="9822">
                  <c:v>0.14438036778818403</c:v>
                </c:pt>
                <c:pt idx="9823">
                  <c:v>0.57699950899231423</c:v>
                </c:pt>
                <c:pt idx="9824">
                  <c:v>0.28523572848074924</c:v>
                </c:pt>
                <c:pt idx="9825">
                  <c:v>0.99687603721000551</c:v>
                </c:pt>
                <c:pt idx="9826">
                  <c:v>0.7860294403415109</c:v>
                </c:pt>
                <c:pt idx="9827">
                  <c:v>0.78366163924598931</c:v>
                </c:pt>
                <c:pt idx="9828">
                  <c:v>0.49917493504598087</c:v>
                </c:pt>
                <c:pt idx="9829">
                  <c:v>1.1652778283850431</c:v>
                </c:pt>
                <c:pt idx="9830">
                  <c:v>0.18393109560076668</c:v>
                </c:pt>
                <c:pt idx="9831">
                  <c:v>0.33534200686889926</c:v>
                </c:pt>
                <c:pt idx="9832">
                  <c:v>0.81128973989696707</c:v>
                </c:pt>
                <c:pt idx="9833">
                  <c:v>0.72027976177254371</c:v>
                </c:pt>
                <c:pt idx="9834">
                  <c:v>2.7414358474773595E-2</c:v>
                </c:pt>
                <c:pt idx="9835">
                  <c:v>0.77144543138390842</c:v>
                </c:pt>
                <c:pt idx="9836">
                  <c:v>0.89747758374457243</c:v>
                </c:pt>
                <c:pt idx="9837">
                  <c:v>0.51756265697994408</c:v>
                </c:pt>
                <c:pt idx="9838">
                  <c:v>0.44762909044044413</c:v>
                </c:pt>
                <c:pt idx="9839">
                  <c:v>0.47457216701180721</c:v>
                </c:pt>
                <c:pt idx="9840">
                  <c:v>1.1556973581561922</c:v>
                </c:pt>
                <c:pt idx="9841">
                  <c:v>2.5105399906204893E-2</c:v>
                </c:pt>
                <c:pt idx="9842">
                  <c:v>0.74946890135000521</c:v>
                </c:pt>
                <c:pt idx="9843">
                  <c:v>0.73209121719116899</c:v>
                </c:pt>
                <c:pt idx="9844">
                  <c:v>0.2318444815211346</c:v>
                </c:pt>
                <c:pt idx="9845">
                  <c:v>0.87395838694386008</c:v>
                </c:pt>
                <c:pt idx="9846">
                  <c:v>0.41599684894820338</c:v>
                </c:pt>
                <c:pt idx="9847">
                  <c:v>0.97393830239657453</c:v>
                </c:pt>
                <c:pt idx="9848">
                  <c:v>0.22845568682508344</c:v>
                </c:pt>
                <c:pt idx="9849">
                  <c:v>0.38217750444992887</c:v>
                </c:pt>
                <c:pt idx="9850">
                  <c:v>0.61675884313658946</c:v>
                </c:pt>
                <c:pt idx="9851">
                  <c:v>0.11749029760362156</c:v>
                </c:pt>
                <c:pt idx="9852">
                  <c:v>0.11370664085410688</c:v>
                </c:pt>
                <c:pt idx="9853">
                  <c:v>0.68942584833350951</c:v>
                </c:pt>
                <c:pt idx="9854">
                  <c:v>0.25227970507582143</c:v>
                </c:pt>
                <c:pt idx="9855">
                  <c:v>4.2972803137254358E-2</c:v>
                </c:pt>
                <c:pt idx="9856">
                  <c:v>0.12987651218971158</c:v>
                </c:pt>
                <c:pt idx="9857">
                  <c:v>0.73436631719939205</c:v>
                </c:pt>
                <c:pt idx="9858">
                  <c:v>0.49981808225075214</c:v>
                </c:pt>
                <c:pt idx="9859">
                  <c:v>0.70317447702745528</c:v>
                </c:pt>
                <c:pt idx="9860">
                  <c:v>0.13528553733382889</c:v>
                </c:pt>
                <c:pt idx="9861">
                  <c:v>0.73635583947517036</c:v>
                </c:pt>
                <c:pt idx="9862">
                  <c:v>0.23120110662318419</c:v>
                </c:pt>
                <c:pt idx="9863">
                  <c:v>0.63683994578138547</c:v>
                </c:pt>
                <c:pt idx="9864">
                  <c:v>0.36366581678006321</c:v>
                </c:pt>
                <c:pt idx="9865">
                  <c:v>1.0298575134481309</c:v>
                </c:pt>
                <c:pt idx="9866">
                  <c:v>0.70696387777359748</c:v>
                </c:pt>
                <c:pt idx="9867">
                  <c:v>0.72882725988063546</c:v>
                </c:pt>
                <c:pt idx="9868">
                  <c:v>0.27352157083871542</c:v>
                </c:pt>
                <c:pt idx="9869">
                  <c:v>0.73635583947517036</c:v>
                </c:pt>
                <c:pt idx="9870">
                  <c:v>0.72848803131903594</c:v>
                </c:pt>
                <c:pt idx="9871">
                  <c:v>0.37401940329452038</c:v>
                </c:pt>
                <c:pt idx="9872">
                  <c:v>0.35041056693661299</c:v>
                </c:pt>
                <c:pt idx="9873">
                  <c:v>0.32398498302076395</c:v>
                </c:pt>
                <c:pt idx="9874">
                  <c:v>0.37401940329452038</c:v>
                </c:pt>
                <c:pt idx="9875">
                  <c:v>0.11574166409071393</c:v>
                </c:pt>
                <c:pt idx="9876">
                  <c:v>0.1300648125367741</c:v>
                </c:pt>
                <c:pt idx="9877">
                  <c:v>0.38763844702780215</c:v>
                </c:pt>
                <c:pt idx="9878">
                  <c:v>0.36408976176495045</c:v>
                </c:pt>
                <c:pt idx="9879">
                  <c:v>0.37401940329452038</c:v>
                </c:pt>
                <c:pt idx="9880">
                  <c:v>0.37401940329452038</c:v>
                </c:pt>
                <c:pt idx="9881">
                  <c:v>0.74884916494102682</c:v>
                </c:pt>
                <c:pt idx="9882">
                  <c:v>0.81493739804480314</c:v>
                </c:pt>
                <c:pt idx="9883">
                  <c:v>8.0932730627449479E-3</c:v>
                </c:pt>
                <c:pt idx="9884">
                  <c:v>3.0669214070305879E-2</c:v>
                </c:pt>
                <c:pt idx="9885">
                  <c:v>0.28523572848074924</c:v>
                </c:pt>
                <c:pt idx="9886">
                  <c:v>0.73635583947517036</c:v>
                </c:pt>
                <c:pt idx="9887">
                  <c:v>0.37401940329452038</c:v>
                </c:pt>
                <c:pt idx="9888">
                  <c:v>1.1438047527851287</c:v>
                </c:pt>
                <c:pt idx="9889">
                  <c:v>0.7291188386371793</c:v>
                </c:pt>
                <c:pt idx="9890">
                  <c:v>0.37401940329452016</c:v>
                </c:pt>
                <c:pt idx="9891">
                  <c:v>0.13747059777278361</c:v>
                </c:pt>
                <c:pt idx="9892">
                  <c:v>1.0319352228717791</c:v>
                </c:pt>
                <c:pt idx="9893">
                  <c:v>0.17684573214919971</c:v>
                </c:pt>
                <c:pt idx="9894">
                  <c:v>0.67659304581414514</c:v>
                </c:pt>
                <c:pt idx="9895">
                  <c:v>0.41332010777486783</c:v>
                </c:pt>
                <c:pt idx="9896">
                  <c:v>0.81209929123292934</c:v>
                </c:pt>
                <c:pt idx="9897">
                  <c:v>0.70243898261107141</c:v>
                </c:pt>
                <c:pt idx="9898">
                  <c:v>0.98127894909356705</c:v>
                </c:pt>
                <c:pt idx="9899">
                  <c:v>1.2511577901622595</c:v>
                </c:pt>
                <c:pt idx="9900">
                  <c:v>0.52358552137753622</c:v>
                </c:pt>
                <c:pt idx="9901">
                  <c:v>0.72834882042906712</c:v>
                </c:pt>
                <c:pt idx="9902">
                  <c:v>0.60366601998640324</c:v>
                </c:pt>
                <c:pt idx="9903">
                  <c:v>0.26167092335344666</c:v>
                </c:pt>
                <c:pt idx="9904">
                  <c:v>0.13736216766596063</c:v>
                </c:pt>
                <c:pt idx="9905">
                  <c:v>0.37401940329452038</c:v>
                </c:pt>
                <c:pt idx="9906">
                  <c:v>0.85347356575824818</c:v>
                </c:pt>
                <c:pt idx="9907">
                  <c:v>0.37401940329452038</c:v>
                </c:pt>
                <c:pt idx="9908">
                  <c:v>0.5833937902344607</c:v>
                </c:pt>
                <c:pt idx="9909">
                  <c:v>0.40163582107336482</c:v>
                </c:pt>
                <c:pt idx="9910">
                  <c:v>0.19882289584644569</c:v>
                </c:pt>
                <c:pt idx="9911">
                  <c:v>0.66375883002088854</c:v>
                </c:pt>
                <c:pt idx="9912">
                  <c:v>0.72468212230274898</c:v>
                </c:pt>
                <c:pt idx="9913">
                  <c:v>0.64695670257002436</c:v>
                </c:pt>
                <c:pt idx="9914">
                  <c:v>0.72466942426312853</c:v>
                </c:pt>
                <c:pt idx="9915">
                  <c:v>0.62791802445993972</c:v>
                </c:pt>
                <c:pt idx="9916">
                  <c:v>0.70022911719023728</c:v>
                </c:pt>
                <c:pt idx="9917">
                  <c:v>0.73209497690272829</c:v>
                </c:pt>
                <c:pt idx="9918">
                  <c:v>0.6657339196086558</c:v>
                </c:pt>
                <c:pt idx="9919">
                  <c:v>0.37401940329452038</c:v>
                </c:pt>
                <c:pt idx="9920">
                  <c:v>1.1150597451520929</c:v>
                </c:pt>
                <c:pt idx="9921">
                  <c:v>0.54034779470803895</c:v>
                </c:pt>
                <c:pt idx="9922">
                  <c:v>0.54055025941598456</c:v>
                </c:pt>
                <c:pt idx="9923">
                  <c:v>0.72950049295089636</c:v>
                </c:pt>
                <c:pt idx="9924">
                  <c:v>0.30068091431898619</c:v>
                </c:pt>
                <c:pt idx="9925">
                  <c:v>0.73117425152644433</c:v>
                </c:pt>
                <c:pt idx="9926">
                  <c:v>0.14334255154068601</c:v>
                </c:pt>
                <c:pt idx="9927">
                  <c:v>1.4567719643550361</c:v>
                </c:pt>
                <c:pt idx="9928">
                  <c:v>1.5364157991984115</c:v>
                </c:pt>
                <c:pt idx="9929">
                  <c:v>0.68526756792850718</c:v>
                </c:pt>
                <c:pt idx="9930">
                  <c:v>0.16445406280360114</c:v>
                </c:pt>
                <c:pt idx="9931">
                  <c:v>0.13552667395094772</c:v>
                </c:pt>
                <c:pt idx="9932">
                  <c:v>0.70625397165492987</c:v>
                </c:pt>
                <c:pt idx="9933">
                  <c:v>0.49526052885922361</c:v>
                </c:pt>
                <c:pt idx="9934">
                  <c:v>0.6468736256980312</c:v>
                </c:pt>
                <c:pt idx="9935">
                  <c:v>0.37401940329452038</c:v>
                </c:pt>
                <c:pt idx="9936">
                  <c:v>0.30480081239915541</c:v>
                </c:pt>
                <c:pt idx="9937">
                  <c:v>0.85335237331996194</c:v>
                </c:pt>
                <c:pt idx="9938">
                  <c:v>0.19541282084789929</c:v>
                </c:pt>
                <c:pt idx="9939">
                  <c:v>0.20820050516005242</c:v>
                </c:pt>
                <c:pt idx="9940">
                  <c:v>0.37401940329452038</c:v>
                </c:pt>
                <c:pt idx="9941">
                  <c:v>0.7326557617930427</c:v>
                </c:pt>
                <c:pt idx="9942">
                  <c:v>0.33946246446345696</c:v>
                </c:pt>
                <c:pt idx="9943">
                  <c:v>0.13026743127085139</c:v>
                </c:pt>
                <c:pt idx="9944">
                  <c:v>0.19621945106073652</c:v>
                </c:pt>
                <c:pt idx="9945">
                  <c:v>0.11264627850789062</c:v>
                </c:pt>
                <c:pt idx="9946">
                  <c:v>0.23034459682239383</c:v>
                </c:pt>
                <c:pt idx="9947">
                  <c:v>0.38398583771912026</c:v>
                </c:pt>
                <c:pt idx="9948">
                  <c:v>0.15356952189751871</c:v>
                </c:pt>
                <c:pt idx="9949">
                  <c:v>0.13926168286321752</c:v>
                </c:pt>
                <c:pt idx="9950">
                  <c:v>0.31583530856784719</c:v>
                </c:pt>
                <c:pt idx="9951">
                  <c:v>1.1627719472195563</c:v>
                </c:pt>
                <c:pt idx="9952">
                  <c:v>5.4984354279930175E-2</c:v>
                </c:pt>
                <c:pt idx="9953">
                  <c:v>2.4268499963141363</c:v>
                </c:pt>
                <c:pt idx="9954">
                  <c:v>0.13260890052461238</c:v>
                </c:pt>
                <c:pt idx="9955">
                  <c:v>1.0150218099145163</c:v>
                </c:pt>
                <c:pt idx="9956">
                  <c:v>0.25158951520016926</c:v>
                </c:pt>
                <c:pt idx="9957">
                  <c:v>0.37401940329452038</c:v>
                </c:pt>
                <c:pt idx="9958">
                  <c:v>0.17945518559824672</c:v>
                </c:pt>
                <c:pt idx="9959">
                  <c:v>0.54374005833626604</c:v>
                </c:pt>
                <c:pt idx="9960">
                  <c:v>3.855620157001436E-2</c:v>
                </c:pt>
                <c:pt idx="9961">
                  <c:v>0.41862707659868148</c:v>
                </c:pt>
                <c:pt idx="9962">
                  <c:v>0.35341024855039188</c:v>
                </c:pt>
                <c:pt idx="9963">
                  <c:v>0.37401940329452016</c:v>
                </c:pt>
                <c:pt idx="9964">
                  <c:v>0.53597865565588498</c:v>
                </c:pt>
                <c:pt idx="9965">
                  <c:v>0.7326065482544093</c:v>
                </c:pt>
                <c:pt idx="9966">
                  <c:v>0.22555968186443773</c:v>
                </c:pt>
                <c:pt idx="9967">
                  <c:v>0.71971644270784196</c:v>
                </c:pt>
                <c:pt idx="9968">
                  <c:v>0.37401940329452038</c:v>
                </c:pt>
                <c:pt idx="9969">
                  <c:v>0.62818694176488121</c:v>
                </c:pt>
                <c:pt idx="9970">
                  <c:v>0.37401940329452038</c:v>
                </c:pt>
                <c:pt idx="9971">
                  <c:v>1.0112839976812891</c:v>
                </c:pt>
                <c:pt idx="9972">
                  <c:v>0.2195938548581006</c:v>
                </c:pt>
                <c:pt idx="9973">
                  <c:v>0.1944098227458762</c:v>
                </c:pt>
                <c:pt idx="9974">
                  <c:v>0.24647848170586503</c:v>
                </c:pt>
                <c:pt idx="9975">
                  <c:v>8.7232229852784379E-3</c:v>
                </c:pt>
                <c:pt idx="9976">
                  <c:v>0.24647848170586503</c:v>
                </c:pt>
                <c:pt idx="9977">
                  <c:v>1.2833454221897886</c:v>
                </c:pt>
                <c:pt idx="9978">
                  <c:v>0.82192102716601656</c:v>
                </c:pt>
                <c:pt idx="9979">
                  <c:v>0.39651687307196676</c:v>
                </c:pt>
                <c:pt idx="9980">
                  <c:v>1.3960482260564093</c:v>
                </c:pt>
                <c:pt idx="9981">
                  <c:v>0.72093708271328927</c:v>
                </c:pt>
                <c:pt idx="9982">
                  <c:v>0.82027024810071536</c:v>
                </c:pt>
                <c:pt idx="9983">
                  <c:v>0.54572363193080564</c:v>
                </c:pt>
                <c:pt idx="9984">
                  <c:v>0.12452397650543509</c:v>
                </c:pt>
                <c:pt idx="9985">
                  <c:v>4.3792112696342179E-2</c:v>
                </c:pt>
                <c:pt idx="9986">
                  <c:v>0.65332226856662479</c:v>
                </c:pt>
                <c:pt idx="9987">
                  <c:v>0.15869933343410486</c:v>
                </c:pt>
                <c:pt idx="9988">
                  <c:v>0.39018319748192437</c:v>
                </c:pt>
                <c:pt idx="9989">
                  <c:v>0.36844904907895942</c:v>
                </c:pt>
                <c:pt idx="9990">
                  <c:v>0.71730366301634996</c:v>
                </c:pt>
                <c:pt idx="9991">
                  <c:v>0.71730366301634996</c:v>
                </c:pt>
                <c:pt idx="9992">
                  <c:v>0.71730366301634996</c:v>
                </c:pt>
                <c:pt idx="9993">
                  <c:v>0.84744774132876077</c:v>
                </c:pt>
                <c:pt idx="9994">
                  <c:v>0.72902358479707152</c:v>
                </c:pt>
                <c:pt idx="9995">
                  <c:v>0.30517857458379605</c:v>
                </c:pt>
                <c:pt idx="9996">
                  <c:v>0.37401940329452038</c:v>
                </c:pt>
                <c:pt idx="9997">
                  <c:v>0.31808935111747344</c:v>
                </c:pt>
                <c:pt idx="9998">
                  <c:v>0.73635583947517036</c:v>
                </c:pt>
                <c:pt idx="9999">
                  <c:v>0.62216652424954</c:v>
                </c:pt>
                <c:pt idx="10000">
                  <c:v>0.63161724203486225</c:v>
                </c:pt>
                <c:pt idx="10001">
                  <c:v>2.2736114658362925</c:v>
                </c:pt>
                <c:pt idx="10002">
                  <c:v>0.70031888758783434</c:v>
                </c:pt>
                <c:pt idx="10003">
                  <c:v>0.12979921366460173</c:v>
                </c:pt>
                <c:pt idx="10004">
                  <c:v>0.86596097604290967</c:v>
                </c:pt>
                <c:pt idx="10005">
                  <c:v>0.68212229602222951</c:v>
                </c:pt>
                <c:pt idx="10006">
                  <c:v>0.3425912795130332</c:v>
                </c:pt>
                <c:pt idx="10007">
                  <c:v>0.66763962182355496</c:v>
                </c:pt>
                <c:pt idx="10008">
                  <c:v>4.7873287943604294E-3</c:v>
                </c:pt>
                <c:pt idx="10009">
                  <c:v>0.87424801699368127</c:v>
                </c:pt>
                <c:pt idx="10010">
                  <c:v>0.19999307477427936</c:v>
                </c:pt>
                <c:pt idx="10011">
                  <c:v>0.84964839528305003</c:v>
                </c:pt>
                <c:pt idx="10012">
                  <c:v>0.64450260542796267</c:v>
                </c:pt>
                <c:pt idx="10013">
                  <c:v>0.13130847459974329</c:v>
                </c:pt>
                <c:pt idx="10014">
                  <c:v>0.6465402274821489</c:v>
                </c:pt>
                <c:pt idx="10015">
                  <c:v>0.4133776896993242</c:v>
                </c:pt>
                <c:pt idx="10016">
                  <c:v>0.34993480379057668</c:v>
                </c:pt>
                <c:pt idx="10017">
                  <c:v>0.11159947072315554</c:v>
                </c:pt>
                <c:pt idx="10018">
                  <c:v>0.56241945324898557</c:v>
                </c:pt>
                <c:pt idx="10019">
                  <c:v>0.21317306966179345</c:v>
                </c:pt>
                <c:pt idx="10020">
                  <c:v>0.23468914846603223</c:v>
                </c:pt>
                <c:pt idx="10021">
                  <c:v>0.67533275274453464</c:v>
                </c:pt>
                <c:pt idx="10022">
                  <c:v>1.1167009720044274</c:v>
                </c:pt>
                <c:pt idx="10023">
                  <c:v>0.70608171403006759</c:v>
                </c:pt>
                <c:pt idx="10024">
                  <c:v>0.37401940329452038</c:v>
                </c:pt>
                <c:pt idx="10025">
                  <c:v>0.73635583947517036</c:v>
                </c:pt>
                <c:pt idx="10026">
                  <c:v>0.70022911719023728</c:v>
                </c:pt>
                <c:pt idx="10027">
                  <c:v>0.37401940329452038</c:v>
                </c:pt>
                <c:pt idx="10028">
                  <c:v>0.4991642234589353</c:v>
                </c:pt>
                <c:pt idx="10029">
                  <c:v>0.77782057739666211</c:v>
                </c:pt>
                <c:pt idx="10030">
                  <c:v>0.7229515817324802</c:v>
                </c:pt>
                <c:pt idx="10031">
                  <c:v>0.66895132575064364</c:v>
                </c:pt>
                <c:pt idx="10032">
                  <c:v>0.17780403638300143</c:v>
                </c:pt>
                <c:pt idx="10033">
                  <c:v>0.74431345940237637</c:v>
                </c:pt>
                <c:pt idx="10034">
                  <c:v>0.37401940329452038</c:v>
                </c:pt>
                <c:pt idx="10035">
                  <c:v>0.59235482185575727</c:v>
                </c:pt>
                <c:pt idx="10036">
                  <c:v>0.37401940329452038</c:v>
                </c:pt>
                <c:pt idx="10037">
                  <c:v>0.38322202768573055</c:v>
                </c:pt>
                <c:pt idx="10038">
                  <c:v>0.73209121719116899</c:v>
                </c:pt>
                <c:pt idx="10039">
                  <c:v>0.47130227051238399</c:v>
                </c:pt>
                <c:pt idx="10040">
                  <c:v>0.33970018325103446</c:v>
                </c:pt>
                <c:pt idx="10041">
                  <c:v>0.67300238797316492</c:v>
                </c:pt>
                <c:pt idx="10042">
                  <c:v>0.73635583947517036</c:v>
                </c:pt>
                <c:pt idx="10043">
                  <c:v>0.5738260256074601</c:v>
                </c:pt>
                <c:pt idx="10044">
                  <c:v>0.38351330801182232</c:v>
                </c:pt>
                <c:pt idx="10045">
                  <c:v>0.73618408264340629</c:v>
                </c:pt>
                <c:pt idx="10046">
                  <c:v>0.37401940329452016</c:v>
                </c:pt>
                <c:pt idx="10047">
                  <c:v>0.6465402274821489</c:v>
                </c:pt>
                <c:pt idx="10048">
                  <c:v>0.37401940329452038</c:v>
                </c:pt>
                <c:pt idx="10049">
                  <c:v>0.44282819852283589</c:v>
                </c:pt>
                <c:pt idx="10050">
                  <c:v>4.1732911041262685E-2</c:v>
                </c:pt>
                <c:pt idx="10051">
                  <c:v>0.68246975794622156</c:v>
                </c:pt>
                <c:pt idx="10052">
                  <c:v>0.60955646535277463</c:v>
                </c:pt>
                <c:pt idx="10053">
                  <c:v>0.12367585727825148</c:v>
                </c:pt>
                <c:pt idx="10054">
                  <c:v>0.94890390226464572</c:v>
                </c:pt>
                <c:pt idx="10055">
                  <c:v>0.37401940329452038</c:v>
                </c:pt>
                <c:pt idx="10056">
                  <c:v>0.41484757843716003</c:v>
                </c:pt>
                <c:pt idx="10057">
                  <c:v>5.6843450363268058E-2</c:v>
                </c:pt>
                <c:pt idx="10058">
                  <c:v>9.8650777646113699E-2</c:v>
                </c:pt>
                <c:pt idx="10059">
                  <c:v>0.84104635211280776</c:v>
                </c:pt>
                <c:pt idx="10060">
                  <c:v>9.3417106519358903E-2</c:v>
                </c:pt>
                <c:pt idx="10061">
                  <c:v>0.45003167693835311</c:v>
                </c:pt>
                <c:pt idx="10062">
                  <c:v>5.426632843468996E-2</c:v>
                </c:pt>
                <c:pt idx="10063">
                  <c:v>0.49399072563938268</c:v>
                </c:pt>
                <c:pt idx="10064">
                  <c:v>0.49399072563938268</c:v>
                </c:pt>
                <c:pt idx="10065">
                  <c:v>0.6138067256240709</c:v>
                </c:pt>
                <c:pt idx="10066">
                  <c:v>0.53031169270668033</c:v>
                </c:pt>
                <c:pt idx="10067">
                  <c:v>0.33429747928747477</c:v>
                </c:pt>
                <c:pt idx="10068">
                  <c:v>0.43316612854747011</c:v>
                </c:pt>
                <c:pt idx="10069">
                  <c:v>0.55597045963779934</c:v>
                </c:pt>
                <c:pt idx="10070">
                  <c:v>0.71972718138189451</c:v>
                </c:pt>
                <c:pt idx="10071">
                  <c:v>0.76478595880754763</c:v>
                </c:pt>
                <c:pt idx="10072">
                  <c:v>0.99147802517722328</c:v>
                </c:pt>
                <c:pt idx="10073">
                  <c:v>1.0189037230812652</c:v>
                </c:pt>
                <c:pt idx="10074">
                  <c:v>1.1829386294555571</c:v>
                </c:pt>
                <c:pt idx="10075">
                  <c:v>0.59708300327574382</c:v>
                </c:pt>
                <c:pt idx="10076">
                  <c:v>0.27707680818118746</c:v>
                </c:pt>
                <c:pt idx="10077">
                  <c:v>0.73635583947517036</c:v>
                </c:pt>
                <c:pt idx="10078">
                  <c:v>4.7874441065612602E-2</c:v>
                </c:pt>
                <c:pt idx="10079">
                  <c:v>0.11756085014811198</c:v>
                </c:pt>
                <c:pt idx="10080">
                  <c:v>0.37401940329452038</c:v>
                </c:pt>
                <c:pt idx="10081">
                  <c:v>0.89365440416887798</c:v>
                </c:pt>
                <c:pt idx="10082">
                  <c:v>0.73342649544788563</c:v>
                </c:pt>
                <c:pt idx="10083">
                  <c:v>0.26593481909635547</c:v>
                </c:pt>
                <c:pt idx="10084">
                  <c:v>0.36745112860882495</c:v>
                </c:pt>
                <c:pt idx="10085">
                  <c:v>2.6771187483595194</c:v>
                </c:pt>
                <c:pt idx="10086">
                  <c:v>0.37401940329452005</c:v>
                </c:pt>
                <c:pt idx="10087">
                  <c:v>0.58125260237535692</c:v>
                </c:pt>
                <c:pt idx="10088">
                  <c:v>0.37401940329452038</c:v>
                </c:pt>
                <c:pt idx="10089">
                  <c:v>0.91562185336645685</c:v>
                </c:pt>
                <c:pt idx="10090">
                  <c:v>0.21412089948405891</c:v>
                </c:pt>
                <c:pt idx="10091">
                  <c:v>0.35667121225550258</c:v>
                </c:pt>
                <c:pt idx="10092">
                  <c:v>0.71436169094208224</c:v>
                </c:pt>
                <c:pt idx="10093">
                  <c:v>0.24160752724561435</c:v>
                </c:pt>
                <c:pt idx="10094">
                  <c:v>0.72526137988651584</c:v>
                </c:pt>
                <c:pt idx="10095">
                  <c:v>0.1075220965390845</c:v>
                </c:pt>
                <c:pt idx="10096">
                  <c:v>0.40869015397349123</c:v>
                </c:pt>
                <c:pt idx="10097">
                  <c:v>0.72466942426312853</c:v>
                </c:pt>
                <c:pt idx="10098">
                  <c:v>0.6465402274821489</c:v>
                </c:pt>
                <c:pt idx="10099">
                  <c:v>0.37401940329452038</c:v>
                </c:pt>
                <c:pt idx="10100">
                  <c:v>0.37401940329452038</c:v>
                </c:pt>
                <c:pt idx="10101">
                  <c:v>0.36648063821639709</c:v>
                </c:pt>
                <c:pt idx="10102">
                  <c:v>0.18374011992563188</c:v>
                </c:pt>
                <c:pt idx="10103">
                  <c:v>0.14673597368471963</c:v>
                </c:pt>
                <c:pt idx="10104">
                  <c:v>6.1457119105170523E-2</c:v>
                </c:pt>
                <c:pt idx="10105">
                  <c:v>0.6296495583420606</c:v>
                </c:pt>
                <c:pt idx="10106">
                  <c:v>0.27786099560239436</c:v>
                </c:pt>
                <c:pt idx="10107">
                  <c:v>0.27192838597766306</c:v>
                </c:pt>
                <c:pt idx="10108">
                  <c:v>0.17138913808829007</c:v>
                </c:pt>
                <c:pt idx="10109">
                  <c:v>0.3609693662463172</c:v>
                </c:pt>
                <c:pt idx="10110">
                  <c:v>0.8882468594965206</c:v>
                </c:pt>
                <c:pt idx="10111">
                  <c:v>0.50879725014712696</c:v>
                </c:pt>
                <c:pt idx="10112">
                  <c:v>0.23789428795809167</c:v>
                </c:pt>
                <c:pt idx="10113">
                  <c:v>1.2977767241642164</c:v>
                </c:pt>
                <c:pt idx="10114">
                  <c:v>0.20361714528702821</c:v>
                </c:pt>
                <c:pt idx="10115">
                  <c:v>0.8778593828349387</c:v>
                </c:pt>
                <c:pt idx="10116">
                  <c:v>0.37401940329452038</c:v>
                </c:pt>
                <c:pt idx="10117">
                  <c:v>0.32594414725732768</c:v>
                </c:pt>
                <c:pt idx="10118">
                  <c:v>0.31936437993578987</c:v>
                </c:pt>
                <c:pt idx="10119">
                  <c:v>7.8374640649850419E-2</c:v>
                </c:pt>
                <c:pt idx="10120">
                  <c:v>0.15015644169462899</c:v>
                </c:pt>
                <c:pt idx="10121">
                  <c:v>0.19457819004541782</c:v>
                </c:pt>
                <c:pt idx="10122">
                  <c:v>0.26758312134743129</c:v>
                </c:pt>
                <c:pt idx="10123">
                  <c:v>2.2731091086658432E-2</c:v>
                </c:pt>
                <c:pt idx="10124">
                  <c:v>0.70323541817440738</c:v>
                </c:pt>
                <c:pt idx="10125">
                  <c:v>0.68773072722653317</c:v>
                </c:pt>
                <c:pt idx="10126">
                  <c:v>0.73303010754945297</c:v>
                </c:pt>
                <c:pt idx="10127">
                  <c:v>0.27236372083416627</c:v>
                </c:pt>
                <c:pt idx="10128">
                  <c:v>0.37401940329452038</c:v>
                </c:pt>
                <c:pt idx="10129">
                  <c:v>0.65920255710143161</c:v>
                </c:pt>
                <c:pt idx="10130">
                  <c:v>9.9467803064561114E-2</c:v>
                </c:pt>
                <c:pt idx="10131">
                  <c:v>0.37401940329452038</c:v>
                </c:pt>
                <c:pt idx="10132">
                  <c:v>0.37401940329452038</c:v>
                </c:pt>
                <c:pt idx="10133">
                  <c:v>0.23583024039255884</c:v>
                </c:pt>
                <c:pt idx="10134">
                  <c:v>2.569366179559979E-2</c:v>
                </c:pt>
                <c:pt idx="10135">
                  <c:v>2.9551293899606628</c:v>
                </c:pt>
                <c:pt idx="10136">
                  <c:v>0.25019735808635779</c:v>
                </c:pt>
                <c:pt idx="10137">
                  <c:v>0.73635583947517036</c:v>
                </c:pt>
                <c:pt idx="10138">
                  <c:v>0.71876132091779898</c:v>
                </c:pt>
                <c:pt idx="10139">
                  <c:v>2.8991191309919145E-2</c:v>
                </c:pt>
                <c:pt idx="10140">
                  <c:v>3.5301622170399519E-2</c:v>
                </c:pt>
                <c:pt idx="10141">
                  <c:v>0.73514353360257267</c:v>
                </c:pt>
                <c:pt idx="10142">
                  <c:v>2.4999539471071489E-2</c:v>
                </c:pt>
                <c:pt idx="10143">
                  <c:v>0.18412733840662435</c:v>
                </c:pt>
                <c:pt idx="10144">
                  <c:v>9.8315391057814422E-2</c:v>
                </c:pt>
                <c:pt idx="10145">
                  <c:v>0.35735187669598256</c:v>
                </c:pt>
                <c:pt idx="10146">
                  <c:v>0.26276054706451618</c:v>
                </c:pt>
                <c:pt idx="10147">
                  <c:v>0.97257512510739119</c:v>
                </c:pt>
                <c:pt idx="10148">
                  <c:v>0.73593681419757107</c:v>
                </c:pt>
                <c:pt idx="10149">
                  <c:v>0.28549973450946731</c:v>
                </c:pt>
                <c:pt idx="10150">
                  <c:v>0.49592695198316139</c:v>
                </c:pt>
                <c:pt idx="10151">
                  <c:v>3.1441804897242714E-2</c:v>
                </c:pt>
                <c:pt idx="10152">
                  <c:v>0.51790284232372497</c:v>
                </c:pt>
                <c:pt idx="10153">
                  <c:v>0.51790284232372497</c:v>
                </c:pt>
                <c:pt idx="10154">
                  <c:v>0.72360613212686598</c:v>
                </c:pt>
                <c:pt idx="10155">
                  <c:v>0.19080310264171332</c:v>
                </c:pt>
                <c:pt idx="10156">
                  <c:v>0.73007729094764551</c:v>
                </c:pt>
                <c:pt idx="10157">
                  <c:v>0.39878442214723392</c:v>
                </c:pt>
                <c:pt idx="10158">
                  <c:v>0.6465402274821489</c:v>
                </c:pt>
                <c:pt idx="10159">
                  <c:v>0.28523572848074924</c:v>
                </c:pt>
                <c:pt idx="10160">
                  <c:v>0.30905314675454687</c:v>
                </c:pt>
                <c:pt idx="10161">
                  <c:v>0.89524310083718583</c:v>
                </c:pt>
                <c:pt idx="10162">
                  <c:v>0.40809357250875838</c:v>
                </c:pt>
                <c:pt idx="10163">
                  <c:v>0.32635673605058496</c:v>
                </c:pt>
                <c:pt idx="10164">
                  <c:v>0.37401940329452038</c:v>
                </c:pt>
                <c:pt idx="10165">
                  <c:v>0.73635583947517036</c:v>
                </c:pt>
                <c:pt idx="10166">
                  <c:v>1.9104398976286292</c:v>
                </c:pt>
                <c:pt idx="10167">
                  <c:v>9.8468141194157546E-2</c:v>
                </c:pt>
                <c:pt idx="10168">
                  <c:v>0.14578218219217734</c:v>
                </c:pt>
                <c:pt idx="10169">
                  <c:v>0.32583548816684837</c:v>
                </c:pt>
                <c:pt idx="10170">
                  <c:v>0.67129292923592754</c:v>
                </c:pt>
                <c:pt idx="10171">
                  <c:v>0.3430261146822246</c:v>
                </c:pt>
                <c:pt idx="10172">
                  <c:v>0.16590701179976156</c:v>
                </c:pt>
                <c:pt idx="10173">
                  <c:v>0.20553254554380115</c:v>
                </c:pt>
                <c:pt idx="10174">
                  <c:v>2.2129835789076777</c:v>
                </c:pt>
                <c:pt idx="10175">
                  <c:v>0.55267712088022758</c:v>
                </c:pt>
                <c:pt idx="10176">
                  <c:v>0.37069290387666776</c:v>
                </c:pt>
                <c:pt idx="10177">
                  <c:v>0.70660425400995386</c:v>
                </c:pt>
                <c:pt idx="10178">
                  <c:v>0.73635583947517036</c:v>
                </c:pt>
                <c:pt idx="10179">
                  <c:v>0.38636099996867762</c:v>
                </c:pt>
                <c:pt idx="10180">
                  <c:v>0.39674847635071747</c:v>
                </c:pt>
                <c:pt idx="10181">
                  <c:v>0.10840291548340476</c:v>
                </c:pt>
                <c:pt idx="10182">
                  <c:v>0.37401940329452038</c:v>
                </c:pt>
                <c:pt idx="10183">
                  <c:v>0.41615732249227083</c:v>
                </c:pt>
                <c:pt idx="10184">
                  <c:v>0.37401940329452016</c:v>
                </c:pt>
                <c:pt idx="10185">
                  <c:v>0.73578142200394925</c:v>
                </c:pt>
                <c:pt idx="10186">
                  <c:v>1.055209063115601</c:v>
                </c:pt>
                <c:pt idx="10187">
                  <c:v>0.73420803388748923</c:v>
                </c:pt>
                <c:pt idx="10188">
                  <c:v>2.7378851968927018E-2</c:v>
                </c:pt>
                <c:pt idx="10189">
                  <c:v>0.40693773295672858</c:v>
                </c:pt>
                <c:pt idx="10190">
                  <c:v>0.5230815241930229</c:v>
                </c:pt>
                <c:pt idx="10191">
                  <c:v>0.41268961466261039</c:v>
                </c:pt>
                <c:pt idx="10192">
                  <c:v>0.37401940329452038</c:v>
                </c:pt>
                <c:pt idx="10193">
                  <c:v>0.6355378147093983</c:v>
                </c:pt>
                <c:pt idx="10194">
                  <c:v>0.44085582892748421</c:v>
                </c:pt>
                <c:pt idx="10195">
                  <c:v>0.67486396120126524</c:v>
                </c:pt>
                <c:pt idx="10196">
                  <c:v>0.73635583947517036</c:v>
                </c:pt>
                <c:pt idx="10197">
                  <c:v>0.56911380942092582</c:v>
                </c:pt>
                <c:pt idx="10198">
                  <c:v>0.96712737255506653</c:v>
                </c:pt>
                <c:pt idx="10199">
                  <c:v>0.26890604293354625</c:v>
                </c:pt>
                <c:pt idx="10200">
                  <c:v>0.13878551034430991</c:v>
                </c:pt>
                <c:pt idx="10201">
                  <c:v>0.64773153513524695</c:v>
                </c:pt>
                <c:pt idx="10202">
                  <c:v>0.50414855957040938</c:v>
                </c:pt>
                <c:pt idx="10203">
                  <c:v>0.15210432245468006</c:v>
                </c:pt>
                <c:pt idx="10204">
                  <c:v>0.55306379750868451</c:v>
                </c:pt>
                <c:pt idx="10205">
                  <c:v>0.73635583947517036</c:v>
                </c:pt>
                <c:pt idx="10206">
                  <c:v>0.20310920767526769</c:v>
                </c:pt>
                <c:pt idx="10207">
                  <c:v>0.67692560927537493</c:v>
                </c:pt>
                <c:pt idx="10208">
                  <c:v>0.83963737401867145</c:v>
                </c:pt>
                <c:pt idx="10209">
                  <c:v>0.37401940329452016</c:v>
                </c:pt>
                <c:pt idx="10210">
                  <c:v>0.37401940329452016</c:v>
                </c:pt>
                <c:pt idx="10211">
                  <c:v>0.17050313792746805</c:v>
                </c:pt>
                <c:pt idx="10212">
                  <c:v>0.65643042101359439</c:v>
                </c:pt>
                <c:pt idx="10213">
                  <c:v>0.34414407325441837</c:v>
                </c:pt>
                <c:pt idx="10214">
                  <c:v>0.41575920425653107</c:v>
                </c:pt>
                <c:pt idx="10215">
                  <c:v>0.18254600669792315</c:v>
                </c:pt>
                <c:pt idx="10216">
                  <c:v>0.3482487365632122</c:v>
                </c:pt>
                <c:pt idx="10217">
                  <c:v>0.72972622399872145</c:v>
                </c:pt>
                <c:pt idx="10218">
                  <c:v>0.66155595457908567</c:v>
                </c:pt>
                <c:pt idx="10219">
                  <c:v>0.17418700273886897</c:v>
                </c:pt>
                <c:pt idx="10220">
                  <c:v>0.68674653580385336</c:v>
                </c:pt>
                <c:pt idx="10221">
                  <c:v>0.73397141967117896</c:v>
                </c:pt>
                <c:pt idx="10222">
                  <c:v>0.13847579270473623</c:v>
                </c:pt>
                <c:pt idx="10223">
                  <c:v>0.67112331168643102</c:v>
                </c:pt>
                <c:pt idx="10224">
                  <c:v>1.0384834810418682</c:v>
                </c:pt>
                <c:pt idx="10225">
                  <c:v>0.29970067072954526</c:v>
                </c:pt>
                <c:pt idx="10226">
                  <c:v>4.3603498906642293E-2</c:v>
                </c:pt>
                <c:pt idx="10227">
                  <c:v>0.37401940329452038</c:v>
                </c:pt>
                <c:pt idx="10228">
                  <c:v>0.37401940329452038</c:v>
                </c:pt>
                <c:pt idx="10229">
                  <c:v>0.30368072365418269</c:v>
                </c:pt>
                <c:pt idx="10230">
                  <c:v>0.37401940329452038</c:v>
                </c:pt>
                <c:pt idx="10231">
                  <c:v>0.36262216620010573</c:v>
                </c:pt>
                <c:pt idx="10232">
                  <c:v>0.49351827094680839</c:v>
                </c:pt>
                <c:pt idx="10233">
                  <c:v>0.37303422264125297</c:v>
                </c:pt>
                <c:pt idx="10234">
                  <c:v>0.37303422264125297</c:v>
                </c:pt>
                <c:pt idx="10235">
                  <c:v>0.37303422264125297</c:v>
                </c:pt>
                <c:pt idx="10236">
                  <c:v>0.25619642769648321</c:v>
                </c:pt>
                <c:pt idx="10237">
                  <c:v>0.72480142873375342</c:v>
                </c:pt>
                <c:pt idx="10238">
                  <c:v>0.54181341525440052</c:v>
                </c:pt>
                <c:pt idx="10239">
                  <c:v>1.0538183199926483</c:v>
                </c:pt>
                <c:pt idx="10240">
                  <c:v>0.37401940329452038</c:v>
                </c:pt>
                <c:pt idx="10241">
                  <c:v>0.21470860225153005</c:v>
                </c:pt>
                <c:pt idx="10242">
                  <c:v>0.69868436339838713</c:v>
                </c:pt>
                <c:pt idx="10243">
                  <c:v>0.3809828077369708</c:v>
                </c:pt>
                <c:pt idx="10244">
                  <c:v>0.62095522312988793</c:v>
                </c:pt>
                <c:pt idx="10245">
                  <c:v>0.69511821308194877</c:v>
                </c:pt>
                <c:pt idx="10246">
                  <c:v>0.37401940329452038</c:v>
                </c:pt>
                <c:pt idx="10247">
                  <c:v>0.17555381736582082</c:v>
                </c:pt>
                <c:pt idx="10248">
                  <c:v>0.79276821496665673</c:v>
                </c:pt>
                <c:pt idx="10249">
                  <c:v>0.37076657951781533</c:v>
                </c:pt>
                <c:pt idx="10250">
                  <c:v>0.74329051517089728</c:v>
                </c:pt>
                <c:pt idx="10251">
                  <c:v>0.34471909955668079</c:v>
                </c:pt>
                <c:pt idx="10252">
                  <c:v>0.35510301726618654</c:v>
                </c:pt>
                <c:pt idx="10253">
                  <c:v>8.7607505592875695E-2</c:v>
                </c:pt>
                <c:pt idx="10254">
                  <c:v>0.78622333261102251</c:v>
                </c:pt>
                <c:pt idx="10255">
                  <c:v>0.63789535784297868</c:v>
                </c:pt>
                <c:pt idx="10256">
                  <c:v>0.59870768930770635</c:v>
                </c:pt>
                <c:pt idx="10257">
                  <c:v>0.21317306966179345</c:v>
                </c:pt>
                <c:pt idx="10258">
                  <c:v>0.2171830613280713</c:v>
                </c:pt>
                <c:pt idx="10259">
                  <c:v>0.37401940329452038</c:v>
                </c:pt>
                <c:pt idx="10260">
                  <c:v>0.72331034376855219</c:v>
                </c:pt>
                <c:pt idx="10261">
                  <c:v>5.7420396024145129E-2</c:v>
                </c:pt>
                <c:pt idx="10262">
                  <c:v>0.89267038202154525</c:v>
                </c:pt>
                <c:pt idx="10263">
                  <c:v>3.6834423491901969E-2</c:v>
                </c:pt>
                <c:pt idx="10264">
                  <c:v>0.32914794250076768</c:v>
                </c:pt>
                <c:pt idx="10265">
                  <c:v>3.6081698435796998E-2</c:v>
                </c:pt>
                <c:pt idx="10266">
                  <c:v>0.73453421136583619</c:v>
                </c:pt>
                <c:pt idx="10267">
                  <c:v>0.94449215834251643</c:v>
                </c:pt>
                <c:pt idx="10268">
                  <c:v>0.11241328972324717</c:v>
                </c:pt>
                <c:pt idx="10269">
                  <c:v>0.52839635234293669</c:v>
                </c:pt>
                <c:pt idx="10270">
                  <c:v>0.25726292464163625</c:v>
                </c:pt>
                <c:pt idx="10271">
                  <c:v>0.33939335314595054</c:v>
                </c:pt>
                <c:pt idx="10272">
                  <c:v>0.65293197336542541</c:v>
                </c:pt>
                <c:pt idx="10273">
                  <c:v>0.64732320867701432</c:v>
                </c:pt>
                <c:pt idx="10274">
                  <c:v>0.37401940329452038</c:v>
                </c:pt>
                <c:pt idx="10275">
                  <c:v>0.37401940329452038</c:v>
                </c:pt>
                <c:pt idx="10276">
                  <c:v>0.37401940329452038</c:v>
                </c:pt>
                <c:pt idx="10277">
                  <c:v>0.73303010754945319</c:v>
                </c:pt>
                <c:pt idx="10278">
                  <c:v>0.37401940329452038</c:v>
                </c:pt>
                <c:pt idx="10279">
                  <c:v>0.27558753398314301</c:v>
                </c:pt>
                <c:pt idx="10280">
                  <c:v>0.42909536260146708</c:v>
                </c:pt>
                <c:pt idx="10281">
                  <c:v>0.73635583947517036</c:v>
                </c:pt>
                <c:pt idx="10282">
                  <c:v>0.77220100493942478</c:v>
                </c:pt>
                <c:pt idx="10283">
                  <c:v>0.643053644150135</c:v>
                </c:pt>
                <c:pt idx="10284">
                  <c:v>0.1691729172266381</c:v>
                </c:pt>
                <c:pt idx="10285">
                  <c:v>0.14036988062380151</c:v>
                </c:pt>
                <c:pt idx="10286">
                  <c:v>0.28080733122696172</c:v>
                </c:pt>
                <c:pt idx="10287">
                  <c:v>0.27831917134932116</c:v>
                </c:pt>
                <c:pt idx="10288">
                  <c:v>0.18790162812189395</c:v>
                </c:pt>
                <c:pt idx="10289">
                  <c:v>0.73635583947517036</c:v>
                </c:pt>
                <c:pt idx="10290">
                  <c:v>0.62705793300432311</c:v>
                </c:pt>
                <c:pt idx="10291">
                  <c:v>0.76181026851945655</c:v>
                </c:pt>
                <c:pt idx="10292">
                  <c:v>0.37401940329452038</c:v>
                </c:pt>
                <c:pt idx="10293">
                  <c:v>0.37401940329452038</c:v>
                </c:pt>
                <c:pt idx="10294">
                  <c:v>0.16901012296211068</c:v>
                </c:pt>
                <c:pt idx="10295">
                  <c:v>0.48056392321493463</c:v>
                </c:pt>
                <c:pt idx="10296">
                  <c:v>0.37401940329452038</c:v>
                </c:pt>
                <c:pt idx="10297">
                  <c:v>0.71910381308295646</c:v>
                </c:pt>
                <c:pt idx="10298">
                  <c:v>0.37688870260045909</c:v>
                </c:pt>
                <c:pt idx="10299">
                  <c:v>0.48366002550373288</c:v>
                </c:pt>
                <c:pt idx="10300">
                  <c:v>0.73074535979554023</c:v>
                </c:pt>
                <c:pt idx="10301">
                  <c:v>0.89431503276988833</c:v>
                </c:pt>
                <c:pt idx="10302">
                  <c:v>0.52581077357949702</c:v>
                </c:pt>
                <c:pt idx="10303">
                  <c:v>0.73635583947517036</c:v>
                </c:pt>
                <c:pt idx="10304">
                  <c:v>0.71730366301634996</c:v>
                </c:pt>
                <c:pt idx="10305">
                  <c:v>0.37401940329452038</c:v>
                </c:pt>
                <c:pt idx="10306">
                  <c:v>0.37401940329452016</c:v>
                </c:pt>
                <c:pt idx="10307">
                  <c:v>0.41992251064312458</c:v>
                </c:pt>
                <c:pt idx="10308">
                  <c:v>0.1329679671376541</c:v>
                </c:pt>
                <c:pt idx="10309">
                  <c:v>0.61423104704642995</c:v>
                </c:pt>
                <c:pt idx="10310">
                  <c:v>0.27854744051557428</c:v>
                </c:pt>
                <c:pt idx="10311">
                  <c:v>2.1146743716234716E-2</c:v>
                </c:pt>
                <c:pt idx="10312">
                  <c:v>0.65485179683119477</c:v>
                </c:pt>
                <c:pt idx="10313">
                  <c:v>0.55288784266564883</c:v>
                </c:pt>
                <c:pt idx="10314">
                  <c:v>0.19852690465637787</c:v>
                </c:pt>
                <c:pt idx="10315">
                  <c:v>0.81343374986884875</c:v>
                </c:pt>
                <c:pt idx="10316">
                  <c:v>0.248819984043572</c:v>
                </c:pt>
                <c:pt idx="10317">
                  <c:v>0.40337419388277423</c:v>
                </c:pt>
                <c:pt idx="10318">
                  <c:v>0.37401940329452016</c:v>
                </c:pt>
                <c:pt idx="10319">
                  <c:v>1.1944368651991051</c:v>
                </c:pt>
                <c:pt idx="10320">
                  <c:v>0.37401940329452038</c:v>
                </c:pt>
                <c:pt idx="10321">
                  <c:v>0.6349426571839254</c:v>
                </c:pt>
                <c:pt idx="10322">
                  <c:v>1.209493760301988</c:v>
                </c:pt>
                <c:pt idx="10323">
                  <c:v>0.46394575308286523</c:v>
                </c:pt>
                <c:pt idx="10324">
                  <c:v>0.442570992503107</c:v>
                </c:pt>
                <c:pt idx="10325">
                  <c:v>0.62820544139269108</c:v>
                </c:pt>
                <c:pt idx="10326">
                  <c:v>0.36436896593514501</c:v>
                </c:pt>
                <c:pt idx="10327">
                  <c:v>5.2782243177321581E-2</c:v>
                </c:pt>
                <c:pt idx="10328">
                  <c:v>0.35649231915318186</c:v>
                </c:pt>
                <c:pt idx="10329">
                  <c:v>0.38252301861689986</c:v>
                </c:pt>
                <c:pt idx="10330">
                  <c:v>0.38421362643186341</c:v>
                </c:pt>
                <c:pt idx="10331">
                  <c:v>0.32300262450554956</c:v>
                </c:pt>
                <c:pt idx="10332">
                  <c:v>1.6975808726828124E-2</c:v>
                </c:pt>
                <c:pt idx="10333">
                  <c:v>0.37401940329452038</c:v>
                </c:pt>
                <c:pt idx="10334">
                  <c:v>0.12922245335533281</c:v>
                </c:pt>
                <c:pt idx="10335">
                  <c:v>0.17805548688329534</c:v>
                </c:pt>
                <c:pt idx="10336">
                  <c:v>0.67940269142641907</c:v>
                </c:pt>
                <c:pt idx="10337">
                  <c:v>0.11718739387550649</c:v>
                </c:pt>
                <c:pt idx="10338">
                  <c:v>0.26936225374825112</c:v>
                </c:pt>
                <c:pt idx="10339">
                  <c:v>0.19796468283200327</c:v>
                </c:pt>
                <c:pt idx="10340">
                  <c:v>0.50501666923397026</c:v>
                </c:pt>
                <c:pt idx="10341">
                  <c:v>1.0064121236891721</c:v>
                </c:pt>
                <c:pt idx="10342">
                  <c:v>0.48777666471451014</c:v>
                </c:pt>
                <c:pt idx="10343">
                  <c:v>0.40702456377549356</c:v>
                </c:pt>
                <c:pt idx="10344">
                  <c:v>0.6826460218788527</c:v>
                </c:pt>
                <c:pt idx="10345">
                  <c:v>0.52521413003366868</c:v>
                </c:pt>
                <c:pt idx="10346">
                  <c:v>0</c:v>
                </c:pt>
                <c:pt idx="10347">
                  <c:v>0.74580715371229667</c:v>
                </c:pt>
                <c:pt idx="10348">
                  <c:v>0.37401940329452038</c:v>
                </c:pt>
                <c:pt idx="10349">
                  <c:v>10</c:v>
                </c:pt>
                <c:pt idx="10350">
                  <c:v>0.37473075702520614</c:v>
                </c:pt>
                <c:pt idx="10351">
                  <c:v>0.37401940329452005</c:v>
                </c:pt>
                <c:pt idx="10352">
                  <c:v>0</c:v>
                </c:pt>
                <c:pt idx="10353">
                  <c:v>0.72782988036595841</c:v>
                </c:pt>
                <c:pt idx="10354">
                  <c:v>0.37401940329452038</c:v>
                </c:pt>
                <c:pt idx="10355">
                  <c:v>0.21029539000364891</c:v>
                </c:pt>
                <c:pt idx="10356">
                  <c:v>1.0899495826123573</c:v>
                </c:pt>
                <c:pt idx="10357">
                  <c:v>2.1428045177741524</c:v>
                </c:pt>
                <c:pt idx="10358">
                  <c:v>0.3322047483006364</c:v>
                </c:pt>
                <c:pt idx="10359">
                  <c:v>0.73493042847737222</c:v>
                </c:pt>
                <c:pt idx="10360">
                  <c:v>0.43316612854747011</c:v>
                </c:pt>
                <c:pt idx="10361">
                  <c:v>0.8878201692613702</c:v>
                </c:pt>
                <c:pt idx="10362">
                  <c:v>0.19846779704212544</c:v>
                </c:pt>
                <c:pt idx="10363">
                  <c:v>0.75126940981167789</c:v>
                </c:pt>
                <c:pt idx="10364">
                  <c:v>0.29764541265035982</c:v>
                </c:pt>
                <c:pt idx="10365">
                  <c:v>0.18741091052645875</c:v>
                </c:pt>
                <c:pt idx="10366">
                  <c:v>0.43075931484006369</c:v>
                </c:pt>
                <c:pt idx="10367">
                  <c:v>0.1012218902855999</c:v>
                </c:pt>
                <c:pt idx="10368">
                  <c:v>0.58707242843495611</c:v>
                </c:pt>
                <c:pt idx="10369">
                  <c:v>1.6271072877273509</c:v>
                </c:pt>
                <c:pt idx="10370">
                  <c:v>1.2558145684193165</c:v>
                </c:pt>
                <c:pt idx="10371">
                  <c:v>9.3465778842797664E-2</c:v>
                </c:pt>
                <c:pt idx="10372">
                  <c:v>0.9153869260658688</c:v>
                </c:pt>
                <c:pt idx="10373">
                  <c:v>0.45801073791304547</c:v>
                </c:pt>
                <c:pt idx="10374">
                  <c:v>0.69933161702997693</c:v>
                </c:pt>
                <c:pt idx="10375">
                  <c:v>6.9019916400299669E-2</c:v>
                </c:pt>
                <c:pt idx="10376">
                  <c:v>0</c:v>
                </c:pt>
                <c:pt idx="10377">
                  <c:v>0.37401940329452038</c:v>
                </c:pt>
                <c:pt idx="10378">
                  <c:v>0.36985799330523395</c:v>
                </c:pt>
                <c:pt idx="10379">
                  <c:v>0.71730366301634996</c:v>
                </c:pt>
                <c:pt idx="10380">
                  <c:v>0.14693452730859236</c:v>
                </c:pt>
                <c:pt idx="10381">
                  <c:v>0.1559329978852973</c:v>
                </c:pt>
                <c:pt idx="10382">
                  <c:v>0.67692359808260205</c:v>
                </c:pt>
                <c:pt idx="10383">
                  <c:v>0</c:v>
                </c:pt>
                <c:pt idx="10384">
                  <c:v>8.7291077748230902E-2</c:v>
                </c:pt>
                <c:pt idx="10385">
                  <c:v>0.37401940329452038</c:v>
                </c:pt>
                <c:pt idx="10386">
                  <c:v>0.36884086045205461</c:v>
                </c:pt>
                <c:pt idx="10387">
                  <c:v>0.8257698682136172</c:v>
                </c:pt>
                <c:pt idx="10388">
                  <c:v>0.12397962777011837</c:v>
                </c:pt>
                <c:pt idx="10389">
                  <c:v>0.37401940329452038</c:v>
                </c:pt>
                <c:pt idx="10390">
                  <c:v>0.25713104249631785</c:v>
                </c:pt>
                <c:pt idx="10391">
                  <c:v>0.21063943322290055</c:v>
                </c:pt>
                <c:pt idx="10392">
                  <c:v>0.32123230370735634</c:v>
                </c:pt>
                <c:pt idx="10393">
                  <c:v>0.7300840356054713</c:v>
                </c:pt>
                <c:pt idx="10394">
                  <c:v>0.60633004966199189</c:v>
                </c:pt>
                <c:pt idx="10395">
                  <c:v>1.7283154861042134</c:v>
                </c:pt>
                <c:pt idx="10396">
                  <c:v>0.69421042432770863</c:v>
                </c:pt>
                <c:pt idx="10397">
                  <c:v>9.6117612365523145E-2</c:v>
                </c:pt>
                <c:pt idx="10398">
                  <c:v>1.0728638114994791</c:v>
                </c:pt>
                <c:pt idx="10399">
                  <c:v>0.83574957632575075</c:v>
                </c:pt>
                <c:pt idx="10400">
                  <c:v>0.37329596833202411</c:v>
                </c:pt>
                <c:pt idx="10401">
                  <c:v>0.85183808152514773</c:v>
                </c:pt>
                <c:pt idx="10402">
                  <c:v>0.7472258597555449</c:v>
                </c:pt>
                <c:pt idx="10403">
                  <c:v>0.71342570611162115</c:v>
                </c:pt>
                <c:pt idx="10404">
                  <c:v>0.84372085858403267</c:v>
                </c:pt>
                <c:pt idx="10405">
                  <c:v>1.2390329842815557</c:v>
                </c:pt>
                <c:pt idx="10406">
                  <c:v>1.4931250178982907</c:v>
                </c:pt>
                <c:pt idx="10407">
                  <c:v>0.64679043993088137</c:v>
                </c:pt>
                <c:pt idx="10408">
                  <c:v>0.73366502264689659</c:v>
                </c:pt>
                <c:pt idx="10409">
                  <c:v>1.760480959497196</c:v>
                </c:pt>
                <c:pt idx="10410">
                  <c:v>4.3637320626516103E-2</c:v>
                </c:pt>
                <c:pt idx="10411">
                  <c:v>0.18430115099042563</c:v>
                </c:pt>
                <c:pt idx="10412">
                  <c:v>0.49960978010209278</c:v>
                </c:pt>
                <c:pt idx="10413">
                  <c:v>0.71078821986584528</c:v>
                </c:pt>
                <c:pt idx="10414">
                  <c:v>1.1360412078529845</c:v>
                </c:pt>
                <c:pt idx="10415">
                  <c:v>0.45308474509824037</c:v>
                </c:pt>
                <c:pt idx="10416">
                  <c:v>0.71189452343816528</c:v>
                </c:pt>
                <c:pt idx="10417">
                  <c:v>0.31634379719469546</c:v>
                </c:pt>
                <c:pt idx="10418">
                  <c:v>0.39069217929438782</c:v>
                </c:pt>
                <c:pt idx="10419">
                  <c:v>0.33588871263864217</c:v>
                </c:pt>
                <c:pt idx="10420">
                  <c:v>0.73963127721320243</c:v>
                </c:pt>
                <c:pt idx="10421">
                  <c:v>0.37401940329452038</c:v>
                </c:pt>
                <c:pt idx="10422">
                  <c:v>0.54711358059487469</c:v>
                </c:pt>
                <c:pt idx="10423">
                  <c:v>1.0324834029001133</c:v>
                </c:pt>
                <c:pt idx="10424">
                  <c:v>0.37401940329452038</c:v>
                </c:pt>
                <c:pt idx="10425">
                  <c:v>0.25366479370429529</c:v>
                </c:pt>
                <c:pt idx="10426">
                  <c:v>0.73209121719116899</c:v>
                </c:pt>
                <c:pt idx="10427">
                  <c:v>0.52158465094422513</c:v>
                </c:pt>
                <c:pt idx="10428">
                  <c:v>0.6021659357614646</c:v>
                </c:pt>
                <c:pt idx="10429">
                  <c:v>0.57846752750113462</c:v>
                </c:pt>
                <c:pt idx="10430">
                  <c:v>0.30368072365418247</c:v>
                </c:pt>
                <c:pt idx="10431">
                  <c:v>0.37401940329452038</c:v>
                </c:pt>
                <c:pt idx="10432">
                  <c:v>0.36329559093131353</c:v>
                </c:pt>
                <c:pt idx="10433">
                  <c:v>0.11349481453343431</c:v>
                </c:pt>
                <c:pt idx="10434">
                  <c:v>0.73635583947517036</c:v>
                </c:pt>
                <c:pt idx="10435">
                  <c:v>0.192261503443002</c:v>
                </c:pt>
                <c:pt idx="10436">
                  <c:v>0.37401940329452038</c:v>
                </c:pt>
                <c:pt idx="10437">
                  <c:v>0.73303205163661556</c:v>
                </c:pt>
                <c:pt idx="10438">
                  <c:v>0.69267278497673357</c:v>
                </c:pt>
                <c:pt idx="10439">
                  <c:v>0.71370449783579526</c:v>
                </c:pt>
                <c:pt idx="10440">
                  <c:v>0.28388042570194938</c:v>
                </c:pt>
                <c:pt idx="10441">
                  <c:v>0.21601540684480172</c:v>
                </c:pt>
                <c:pt idx="10442">
                  <c:v>0.37401940329452038</c:v>
                </c:pt>
                <c:pt idx="10443">
                  <c:v>0.73134228237455312</c:v>
                </c:pt>
                <c:pt idx="10444">
                  <c:v>0.28648538390536038</c:v>
                </c:pt>
                <c:pt idx="10445">
                  <c:v>0.87445287654617831</c:v>
                </c:pt>
                <c:pt idx="10446">
                  <c:v>6.0483103331321932E-2</c:v>
                </c:pt>
                <c:pt idx="10447">
                  <c:v>0.4088913616174763</c:v>
                </c:pt>
                <c:pt idx="10448">
                  <c:v>0.73909510071671347</c:v>
                </c:pt>
                <c:pt idx="10449">
                  <c:v>8.1023142037067078E-2</c:v>
                </c:pt>
                <c:pt idx="10450">
                  <c:v>0.51496816960327751</c:v>
                </c:pt>
                <c:pt idx="10451">
                  <c:v>0.37401940329452038</c:v>
                </c:pt>
                <c:pt idx="10452">
                  <c:v>0.33639262555724259</c:v>
                </c:pt>
                <c:pt idx="10453">
                  <c:v>0.37183212968554064</c:v>
                </c:pt>
                <c:pt idx="10454">
                  <c:v>1.662869538588128E-5</c:v>
                </c:pt>
                <c:pt idx="10455">
                  <c:v>0.20794708818606125</c:v>
                </c:pt>
                <c:pt idx="10456">
                  <c:v>0.60137571713565574</c:v>
                </c:pt>
                <c:pt idx="10457">
                  <c:v>1.6723515900578185</c:v>
                </c:pt>
                <c:pt idx="10458">
                  <c:v>0.66928580549359684</c:v>
                </c:pt>
                <c:pt idx="10459">
                  <c:v>0.25456349557393027</c:v>
                </c:pt>
                <c:pt idx="10460">
                  <c:v>7.4884987578068177E-2</c:v>
                </c:pt>
                <c:pt idx="10461">
                  <c:v>0.5240046285169252</c:v>
                </c:pt>
                <c:pt idx="10462">
                  <c:v>0.37401940329452038</c:v>
                </c:pt>
                <c:pt idx="10463">
                  <c:v>1.0067703940974893E-2</c:v>
                </c:pt>
                <c:pt idx="10464">
                  <c:v>0.37401940329452038</c:v>
                </c:pt>
                <c:pt idx="10465">
                  <c:v>0.65092040800396433</c:v>
                </c:pt>
                <c:pt idx="10466">
                  <c:v>0.73635583947517036</c:v>
                </c:pt>
                <c:pt idx="10467">
                  <c:v>9.7114356904303326E-2</c:v>
                </c:pt>
                <c:pt idx="10468">
                  <c:v>5.491593806587123E-2</c:v>
                </c:pt>
                <c:pt idx="10469">
                  <c:v>0.37401940329452038</c:v>
                </c:pt>
                <c:pt idx="10470">
                  <c:v>0.25055142543971193</c:v>
                </c:pt>
                <c:pt idx="10471">
                  <c:v>0.73203997157880318</c:v>
                </c:pt>
                <c:pt idx="10472">
                  <c:v>0.8180547701755384</c:v>
                </c:pt>
                <c:pt idx="10473">
                  <c:v>0.72934592805104881</c:v>
                </c:pt>
                <c:pt idx="10474">
                  <c:v>0.68234268665369868</c:v>
                </c:pt>
                <c:pt idx="10475">
                  <c:v>0.64190526104864432</c:v>
                </c:pt>
                <c:pt idx="10476">
                  <c:v>0.5646520811972886</c:v>
                </c:pt>
                <c:pt idx="10477">
                  <c:v>0.62508633893261401</c:v>
                </c:pt>
                <c:pt idx="10478">
                  <c:v>0.54618917743657946</c:v>
                </c:pt>
                <c:pt idx="10479">
                  <c:v>0.60865295737797631</c:v>
                </c:pt>
                <c:pt idx="10480">
                  <c:v>0.73635583947517036</c:v>
                </c:pt>
                <c:pt idx="10481">
                  <c:v>0.68774675128616436</c:v>
                </c:pt>
                <c:pt idx="10482">
                  <c:v>0.70807483426151374</c:v>
                </c:pt>
                <c:pt idx="10483">
                  <c:v>8.6960927131481236E-2</c:v>
                </c:pt>
                <c:pt idx="10484">
                  <c:v>7.8714377740294744E-2</c:v>
                </c:pt>
                <c:pt idx="10485">
                  <c:v>4.7012599262187912E-2</c:v>
                </c:pt>
                <c:pt idx="10486">
                  <c:v>0.21445305083707586</c:v>
                </c:pt>
                <c:pt idx="10487">
                  <c:v>0.15654170229783962</c:v>
                </c:pt>
                <c:pt idx="10488">
                  <c:v>9.7605907713463641E-2</c:v>
                </c:pt>
                <c:pt idx="10489">
                  <c:v>0.63422193377930969</c:v>
                </c:pt>
                <c:pt idx="10490">
                  <c:v>0.23843117818264997</c:v>
                </c:pt>
                <c:pt idx="10491">
                  <c:v>0.28840190073001887</c:v>
                </c:pt>
                <c:pt idx="10492">
                  <c:v>0.50290555021533156</c:v>
                </c:pt>
                <c:pt idx="10493">
                  <c:v>0.37401940329452038</c:v>
                </c:pt>
                <c:pt idx="10494">
                  <c:v>0.2737876659560684</c:v>
                </c:pt>
                <c:pt idx="10495">
                  <c:v>0.24747126511046774</c:v>
                </c:pt>
                <c:pt idx="10496">
                  <c:v>0.70022911719023728</c:v>
                </c:pt>
                <c:pt idx="10497">
                  <c:v>0.28523572848074924</c:v>
                </c:pt>
                <c:pt idx="10498">
                  <c:v>0.37401940329452038</c:v>
                </c:pt>
                <c:pt idx="10499">
                  <c:v>1.3522752193342188E-2</c:v>
                </c:pt>
                <c:pt idx="10500">
                  <c:v>0.59029947194116117</c:v>
                </c:pt>
                <c:pt idx="10501">
                  <c:v>0.63993266810975591</c:v>
                </c:pt>
                <c:pt idx="10502">
                  <c:v>0.41418509716225016</c:v>
                </c:pt>
                <c:pt idx="10503">
                  <c:v>0.82356598832679828</c:v>
                </c:pt>
                <c:pt idx="10504">
                  <c:v>0.20306366705269499</c:v>
                </c:pt>
                <c:pt idx="10505">
                  <c:v>0.73436712791373038</c:v>
                </c:pt>
                <c:pt idx="10506">
                  <c:v>0.37401940329452038</c:v>
                </c:pt>
                <c:pt idx="10507">
                  <c:v>1.0705056824789765</c:v>
                </c:pt>
                <c:pt idx="10508">
                  <c:v>0.73938744445287474</c:v>
                </c:pt>
                <c:pt idx="10509">
                  <c:v>0.5570401089587006</c:v>
                </c:pt>
                <c:pt idx="10510">
                  <c:v>0.8243997009256312</c:v>
                </c:pt>
                <c:pt idx="10511">
                  <c:v>0.2420745636803695</c:v>
                </c:pt>
                <c:pt idx="10512">
                  <c:v>0.68206130761904549</c:v>
                </c:pt>
                <c:pt idx="10513">
                  <c:v>0.10280456834005638</c:v>
                </c:pt>
                <c:pt idx="10514">
                  <c:v>0.17772420925796359</c:v>
                </c:pt>
                <c:pt idx="10515">
                  <c:v>0.73635583947517036</c:v>
                </c:pt>
                <c:pt idx="10516">
                  <c:v>0.70035470427766888</c:v>
                </c:pt>
                <c:pt idx="10517">
                  <c:v>0.29834309400474496</c:v>
                </c:pt>
                <c:pt idx="10518">
                  <c:v>0.76660256216608358</c:v>
                </c:pt>
                <c:pt idx="10519">
                  <c:v>1.0620661289305793E-2</c:v>
                </c:pt>
                <c:pt idx="10520">
                  <c:v>0.25562329157342617</c:v>
                </c:pt>
                <c:pt idx="10521">
                  <c:v>0.29818686976356057</c:v>
                </c:pt>
                <c:pt idx="10522">
                  <c:v>1.791513764527378</c:v>
                </c:pt>
                <c:pt idx="10523">
                  <c:v>0.37401940329452016</c:v>
                </c:pt>
                <c:pt idx="10524">
                  <c:v>0.73635583947517036</c:v>
                </c:pt>
                <c:pt idx="10525">
                  <c:v>0.33754530267080141</c:v>
                </c:pt>
                <c:pt idx="10526">
                  <c:v>0.39182383577653906</c:v>
                </c:pt>
                <c:pt idx="10527">
                  <c:v>0.62686878020145564</c:v>
                </c:pt>
                <c:pt idx="10528">
                  <c:v>0.71184022003184066</c:v>
                </c:pt>
                <c:pt idx="10529">
                  <c:v>0.37401940329452038</c:v>
                </c:pt>
                <c:pt idx="10530">
                  <c:v>0.44103541497193194</c:v>
                </c:pt>
                <c:pt idx="10531">
                  <c:v>0.26621794788901887</c:v>
                </c:pt>
                <c:pt idx="10532">
                  <c:v>0.35468554869545504</c:v>
                </c:pt>
                <c:pt idx="10533">
                  <c:v>0.37401940329452038</c:v>
                </c:pt>
                <c:pt idx="10534">
                  <c:v>0.72847745151918275</c:v>
                </c:pt>
                <c:pt idx="10535">
                  <c:v>1.5650819760464152</c:v>
                </c:pt>
                <c:pt idx="10536">
                  <c:v>0.34595645632948091</c:v>
                </c:pt>
                <c:pt idx="10537">
                  <c:v>0.17584161539493415</c:v>
                </c:pt>
                <c:pt idx="10538">
                  <c:v>0.17584161539493415</c:v>
                </c:pt>
                <c:pt idx="10539">
                  <c:v>0.43148928173643719</c:v>
                </c:pt>
                <c:pt idx="10540">
                  <c:v>1.1205109382879859</c:v>
                </c:pt>
                <c:pt idx="10541">
                  <c:v>1.3858153800040572E-2</c:v>
                </c:pt>
                <c:pt idx="10542">
                  <c:v>5.3673484723757714E-2</c:v>
                </c:pt>
                <c:pt idx="10543">
                  <c:v>0.32029452101148254</c:v>
                </c:pt>
                <c:pt idx="10544">
                  <c:v>0.43053587325646392</c:v>
                </c:pt>
                <c:pt idx="10545">
                  <c:v>5.6665201014850348E-2</c:v>
                </c:pt>
                <c:pt idx="10546">
                  <c:v>0.58861741859715355</c:v>
                </c:pt>
                <c:pt idx="10547">
                  <c:v>0.12938436395736472</c:v>
                </c:pt>
                <c:pt idx="10548">
                  <c:v>3.5703006232175831E-4</c:v>
                </c:pt>
                <c:pt idx="10549">
                  <c:v>1.6058388902757692</c:v>
                </c:pt>
                <c:pt idx="10550">
                  <c:v>2.2560813457223734E-2</c:v>
                </c:pt>
                <c:pt idx="10551">
                  <c:v>0.45756767425426148</c:v>
                </c:pt>
                <c:pt idx="10552">
                  <c:v>0.37401940329452038</c:v>
                </c:pt>
                <c:pt idx="10553">
                  <c:v>0.23637864818359622</c:v>
                </c:pt>
                <c:pt idx="10554">
                  <c:v>0.42775351084177227</c:v>
                </c:pt>
                <c:pt idx="10555">
                  <c:v>0.80670271875292754</c:v>
                </c:pt>
                <c:pt idx="10556">
                  <c:v>0.73382662498315288</c:v>
                </c:pt>
                <c:pt idx="10557">
                  <c:v>0.55816855684956534</c:v>
                </c:pt>
                <c:pt idx="10558">
                  <c:v>0.54200966133464112</c:v>
                </c:pt>
                <c:pt idx="10559">
                  <c:v>0.48300171783104556</c:v>
                </c:pt>
                <c:pt idx="10560">
                  <c:v>0.37272322987204859</c:v>
                </c:pt>
                <c:pt idx="10561">
                  <c:v>0.63789535784297857</c:v>
                </c:pt>
                <c:pt idx="10562">
                  <c:v>6.3327537570642994E-2</c:v>
                </c:pt>
                <c:pt idx="10563">
                  <c:v>0.4122592771392547</c:v>
                </c:pt>
                <c:pt idx="10564">
                  <c:v>0.7044263941461143</c:v>
                </c:pt>
                <c:pt idx="10565">
                  <c:v>3.2953861934800981E-2</c:v>
                </c:pt>
                <c:pt idx="10566">
                  <c:v>0.96728841568381707</c:v>
                </c:pt>
                <c:pt idx="10567">
                  <c:v>0.63667424154979668</c:v>
                </c:pt>
                <c:pt idx="10568">
                  <c:v>1.328381455056826</c:v>
                </c:pt>
                <c:pt idx="10569">
                  <c:v>0.12654300256523407</c:v>
                </c:pt>
                <c:pt idx="10570">
                  <c:v>0.18023166643811112</c:v>
                </c:pt>
                <c:pt idx="10571">
                  <c:v>1.2365319530997947</c:v>
                </c:pt>
                <c:pt idx="10572">
                  <c:v>9.7465414789052005E-2</c:v>
                </c:pt>
                <c:pt idx="10573">
                  <c:v>0.19067637663366244</c:v>
                </c:pt>
                <c:pt idx="10574">
                  <c:v>0.41960857985437894</c:v>
                </c:pt>
                <c:pt idx="10575">
                  <c:v>7.616490856813183E-3</c:v>
                </c:pt>
                <c:pt idx="10576">
                  <c:v>1.5840864933906448E-2</c:v>
                </c:pt>
                <c:pt idx="10577">
                  <c:v>0.50816161198518295</c:v>
                </c:pt>
                <c:pt idx="10578">
                  <c:v>0.3683170984222075</c:v>
                </c:pt>
                <c:pt idx="10579">
                  <c:v>0.20505201694182168</c:v>
                </c:pt>
                <c:pt idx="10580">
                  <c:v>8.5586276582389209E-3</c:v>
                </c:pt>
                <c:pt idx="10581">
                  <c:v>0.86469656249420357</c:v>
                </c:pt>
                <c:pt idx="10582">
                  <c:v>0.27059495314459109</c:v>
                </c:pt>
                <c:pt idx="10583">
                  <c:v>0.37401940329452038</c:v>
                </c:pt>
                <c:pt idx="10584">
                  <c:v>0.60289766905963393</c:v>
                </c:pt>
                <c:pt idx="10585">
                  <c:v>0.4044583109998795</c:v>
                </c:pt>
                <c:pt idx="10586">
                  <c:v>0.37401940329452016</c:v>
                </c:pt>
                <c:pt idx="10587">
                  <c:v>0.75908208984884007</c:v>
                </c:pt>
                <c:pt idx="10588">
                  <c:v>0.28523572848074913</c:v>
                </c:pt>
                <c:pt idx="10589">
                  <c:v>0.37401940329452038</c:v>
                </c:pt>
                <c:pt idx="10590">
                  <c:v>1.0977368253621511</c:v>
                </c:pt>
                <c:pt idx="10591">
                  <c:v>0</c:v>
                </c:pt>
                <c:pt idx="10592">
                  <c:v>0.42323124813307844</c:v>
                </c:pt>
                <c:pt idx="10593">
                  <c:v>2.4311466334936207</c:v>
                </c:pt>
                <c:pt idx="10594">
                  <c:v>0.73635583947517014</c:v>
                </c:pt>
                <c:pt idx="10595">
                  <c:v>6.3229905034770217E-2</c:v>
                </c:pt>
                <c:pt idx="10596">
                  <c:v>1.0183870688592302</c:v>
                </c:pt>
                <c:pt idx="10597">
                  <c:v>3.5289967832975722E-2</c:v>
                </c:pt>
                <c:pt idx="10598">
                  <c:v>0.82563166752049422</c:v>
                </c:pt>
                <c:pt idx="10599">
                  <c:v>8.1023142037067078E-2</c:v>
                </c:pt>
                <c:pt idx="10600">
                  <c:v>0.30753050675347715</c:v>
                </c:pt>
                <c:pt idx="10601">
                  <c:v>0.73635583947517036</c:v>
                </c:pt>
                <c:pt idx="10602">
                  <c:v>0.22065282299102096</c:v>
                </c:pt>
                <c:pt idx="10603">
                  <c:v>0.64867446690915542</c:v>
                </c:pt>
                <c:pt idx="10604">
                  <c:v>0.57398833660780302</c:v>
                </c:pt>
                <c:pt idx="10605">
                  <c:v>0.24033778786549301</c:v>
                </c:pt>
                <c:pt idx="10606">
                  <c:v>0.14698273586617561</c:v>
                </c:pt>
                <c:pt idx="10607">
                  <c:v>0.70506549690389875</c:v>
                </c:pt>
                <c:pt idx="10608">
                  <c:v>0.3725015987666021</c:v>
                </c:pt>
                <c:pt idx="10609">
                  <c:v>0.73635583947517036</c:v>
                </c:pt>
                <c:pt idx="10610">
                  <c:v>0.59977621443147833</c:v>
                </c:pt>
                <c:pt idx="10611">
                  <c:v>0.70942085484573569</c:v>
                </c:pt>
                <c:pt idx="10612">
                  <c:v>0.10100823132773791</c:v>
                </c:pt>
                <c:pt idx="10613">
                  <c:v>0.1264166504510886</c:v>
                </c:pt>
                <c:pt idx="10614">
                  <c:v>8.6901180242569862E-2</c:v>
                </c:pt>
                <c:pt idx="10615">
                  <c:v>0.37437742248721384</c:v>
                </c:pt>
                <c:pt idx="10616">
                  <c:v>0.21482386181288124</c:v>
                </c:pt>
                <c:pt idx="10617">
                  <c:v>0.18627793083352362</c:v>
                </c:pt>
                <c:pt idx="10618">
                  <c:v>0.97829959264595989</c:v>
                </c:pt>
                <c:pt idx="10619">
                  <c:v>0.1932747434820864</c:v>
                </c:pt>
                <c:pt idx="10620">
                  <c:v>0.20925046116434098</c:v>
                </c:pt>
                <c:pt idx="10621">
                  <c:v>0.168800331751772</c:v>
                </c:pt>
                <c:pt idx="10622">
                  <c:v>0.91052541032909873</c:v>
                </c:pt>
                <c:pt idx="10623">
                  <c:v>0.59891606616422954</c:v>
                </c:pt>
                <c:pt idx="10624">
                  <c:v>9.8448531188791683E-2</c:v>
                </c:pt>
                <c:pt idx="10625">
                  <c:v>0.37401940329452038</c:v>
                </c:pt>
                <c:pt idx="10626">
                  <c:v>0.67343340485043868</c:v>
                </c:pt>
                <c:pt idx="10627">
                  <c:v>0.9774983475654162</c:v>
                </c:pt>
                <c:pt idx="10628">
                  <c:v>0.54296504349153585</c:v>
                </c:pt>
                <c:pt idx="10629">
                  <c:v>5.1597056055521028E-2</c:v>
                </c:pt>
                <c:pt idx="10630">
                  <c:v>1.1385386575657714</c:v>
                </c:pt>
                <c:pt idx="10631">
                  <c:v>7.2380665521801821E-2</c:v>
                </c:pt>
                <c:pt idx="10632">
                  <c:v>1.0334077129842938</c:v>
                </c:pt>
                <c:pt idx="10633">
                  <c:v>3.5097426756357519E-2</c:v>
                </c:pt>
                <c:pt idx="10634">
                  <c:v>4.5039616884078044E-2</c:v>
                </c:pt>
                <c:pt idx="10635">
                  <c:v>7.1735264925963493E-2</c:v>
                </c:pt>
                <c:pt idx="10636">
                  <c:v>0.19218380856010522</c:v>
                </c:pt>
                <c:pt idx="10637">
                  <c:v>0.37401940329452016</c:v>
                </c:pt>
                <c:pt idx="10638">
                  <c:v>0.23685027335171274</c:v>
                </c:pt>
                <c:pt idx="10639">
                  <c:v>0.39257727410467813</c:v>
                </c:pt>
                <c:pt idx="10640">
                  <c:v>0.54705569980835966</c:v>
                </c:pt>
                <c:pt idx="10641">
                  <c:v>0.54705569980835966</c:v>
                </c:pt>
                <c:pt idx="10642">
                  <c:v>0.48355133114018278</c:v>
                </c:pt>
                <c:pt idx="10643">
                  <c:v>0.26704481247437767</c:v>
                </c:pt>
                <c:pt idx="10644">
                  <c:v>0</c:v>
                </c:pt>
                <c:pt idx="10645">
                  <c:v>0.68069307873836205</c:v>
                </c:pt>
                <c:pt idx="10646">
                  <c:v>0.88155727795918626</c:v>
                </c:pt>
                <c:pt idx="10647">
                  <c:v>0.93614576865204424</c:v>
                </c:pt>
                <c:pt idx="10648">
                  <c:v>0.60951222434636543</c:v>
                </c:pt>
                <c:pt idx="10649">
                  <c:v>1.6454963598927415</c:v>
                </c:pt>
                <c:pt idx="10650">
                  <c:v>1.0068222633560697</c:v>
                </c:pt>
                <c:pt idx="10651">
                  <c:v>0.16884623848752423</c:v>
                </c:pt>
                <c:pt idx="10652">
                  <c:v>0.54907255154505552</c:v>
                </c:pt>
                <c:pt idx="10653">
                  <c:v>0.93989060075655262</c:v>
                </c:pt>
                <c:pt idx="10654">
                  <c:v>0.63769469505674004</c:v>
                </c:pt>
                <c:pt idx="10655">
                  <c:v>0.84993625705398135</c:v>
                </c:pt>
                <c:pt idx="10656">
                  <c:v>1.1312016844643282</c:v>
                </c:pt>
                <c:pt idx="10657">
                  <c:v>0.93100756946661756</c:v>
                </c:pt>
                <c:pt idx="10658">
                  <c:v>0.68947086141803904</c:v>
                </c:pt>
                <c:pt idx="10659">
                  <c:v>2.4387600504383338</c:v>
                </c:pt>
                <c:pt idx="10660">
                  <c:v>1.4365440145110282</c:v>
                </c:pt>
                <c:pt idx="10661">
                  <c:v>0.82816167864935453</c:v>
                </c:pt>
                <c:pt idx="10662">
                  <c:v>5.5584101477065995E-2</c:v>
                </c:pt>
                <c:pt idx="10663">
                  <c:v>0.47179713342713103</c:v>
                </c:pt>
                <c:pt idx="10664">
                  <c:v>1.0356516870133599</c:v>
                </c:pt>
                <c:pt idx="10665">
                  <c:v>1.0356516870133599</c:v>
                </c:pt>
                <c:pt idx="10666">
                  <c:v>0.16158657308118135</c:v>
                </c:pt>
                <c:pt idx="10667">
                  <c:v>0.65787420308716293</c:v>
                </c:pt>
                <c:pt idx="10668">
                  <c:v>0.89704591536740175</c:v>
                </c:pt>
                <c:pt idx="10669">
                  <c:v>0.72168432841699148</c:v>
                </c:pt>
                <c:pt idx="10670">
                  <c:v>2.1785550308291062</c:v>
                </c:pt>
                <c:pt idx="10671">
                  <c:v>0.10118868913289995</c:v>
                </c:pt>
                <c:pt idx="10672">
                  <c:v>0.18205272483749105</c:v>
                </c:pt>
                <c:pt idx="10673">
                  <c:v>1.5099595218919957</c:v>
                </c:pt>
                <c:pt idx="10674">
                  <c:v>0.46396247081406539</c:v>
                </c:pt>
                <c:pt idx="10675">
                  <c:v>0.18087923412056811</c:v>
                </c:pt>
                <c:pt idx="10676">
                  <c:v>9.101542636872402E-2</c:v>
                </c:pt>
                <c:pt idx="10677">
                  <c:v>1.7607024263724889</c:v>
                </c:pt>
                <c:pt idx="10678">
                  <c:v>5.9906359311078905E-2</c:v>
                </c:pt>
                <c:pt idx="10679">
                  <c:v>0.50696262259356473</c:v>
                </c:pt>
                <c:pt idx="10680">
                  <c:v>0.37401940329452038</c:v>
                </c:pt>
                <c:pt idx="10681">
                  <c:v>8.2311112658688845E-2</c:v>
                </c:pt>
                <c:pt idx="10682">
                  <c:v>0.47931561434210707</c:v>
                </c:pt>
                <c:pt idx="10683">
                  <c:v>0.20070267965939831</c:v>
                </c:pt>
                <c:pt idx="10684">
                  <c:v>0.73635583947517036</c:v>
                </c:pt>
                <c:pt idx="10685">
                  <c:v>0.73299482092014101</c:v>
                </c:pt>
                <c:pt idx="10686">
                  <c:v>0.77539052190713076</c:v>
                </c:pt>
                <c:pt idx="10687">
                  <c:v>1.0104373896786916</c:v>
                </c:pt>
                <c:pt idx="10688">
                  <c:v>0.46110996528598169</c:v>
                </c:pt>
                <c:pt idx="10689">
                  <c:v>0.62737105918139502</c:v>
                </c:pt>
                <c:pt idx="10690">
                  <c:v>0.37401940329452038</c:v>
                </c:pt>
                <c:pt idx="10691">
                  <c:v>0.73554655760351562</c:v>
                </c:pt>
                <c:pt idx="10692">
                  <c:v>3.3496973322700669</c:v>
                </c:pt>
                <c:pt idx="10693">
                  <c:v>5.4516971883281612E-2</c:v>
                </c:pt>
                <c:pt idx="10694">
                  <c:v>0.76434520203755296</c:v>
                </c:pt>
                <c:pt idx="10695">
                  <c:v>1.1955321351775425</c:v>
                </c:pt>
                <c:pt idx="10696">
                  <c:v>0.40390403850040973</c:v>
                </c:pt>
                <c:pt idx="10697">
                  <c:v>0.37401940329452038</c:v>
                </c:pt>
                <c:pt idx="10698">
                  <c:v>8.1673385137144047E-2</c:v>
                </c:pt>
                <c:pt idx="10699">
                  <c:v>0.65918075075299165</c:v>
                </c:pt>
                <c:pt idx="10700">
                  <c:v>0.96727959860765678</c:v>
                </c:pt>
                <c:pt idx="10701">
                  <c:v>0.60236852453997947</c:v>
                </c:pt>
                <c:pt idx="10702">
                  <c:v>3.9668988083527014E-2</c:v>
                </c:pt>
                <c:pt idx="10703">
                  <c:v>3.7547861693832209E-2</c:v>
                </c:pt>
                <c:pt idx="10704">
                  <c:v>0.16142343563028153</c:v>
                </c:pt>
                <c:pt idx="10705">
                  <c:v>0.80603377284144229</c:v>
                </c:pt>
                <c:pt idx="10706">
                  <c:v>0.34111431738167941</c:v>
                </c:pt>
                <c:pt idx="10707">
                  <c:v>9.5368817067841685E-2</c:v>
                </c:pt>
                <c:pt idx="10708">
                  <c:v>0.13528760925170807</c:v>
                </c:pt>
                <c:pt idx="10709">
                  <c:v>0.73369033703274267</c:v>
                </c:pt>
                <c:pt idx="10710">
                  <c:v>0.33731723997914459</c:v>
                </c:pt>
                <c:pt idx="10711">
                  <c:v>0.73369033703274267</c:v>
                </c:pt>
                <c:pt idx="10712">
                  <c:v>0.73635583947517036</c:v>
                </c:pt>
                <c:pt idx="10713">
                  <c:v>0.73616950043868878</c:v>
                </c:pt>
                <c:pt idx="10714">
                  <c:v>0.37401940329452038</c:v>
                </c:pt>
                <c:pt idx="10715">
                  <c:v>0.73023444191108644</c:v>
                </c:pt>
                <c:pt idx="10716">
                  <c:v>0.56246222528800927</c:v>
                </c:pt>
                <c:pt idx="10717">
                  <c:v>0.59470684798573337</c:v>
                </c:pt>
                <c:pt idx="10718">
                  <c:v>0.42840603784995923</c:v>
                </c:pt>
                <c:pt idx="10719">
                  <c:v>1.159942683006566</c:v>
                </c:pt>
                <c:pt idx="10720">
                  <c:v>0.37401940329452038</c:v>
                </c:pt>
                <c:pt idx="10721">
                  <c:v>0.37406696136700635</c:v>
                </c:pt>
                <c:pt idx="10722">
                  <c:v>0</c:v>
                </c:pt>
                <c:pt idx="10723">
                  <c:v>0.66375883002088854</c:v>
                </c:pt>
                <c:pt idx="10724">
                  <c:v>0.38209569105808311</c:v>
                </c:pt>
                <c:pt idx="10725">
                  <c:v>0.28393701099190427</c:v>
                </c:pt>
                <c:pt idx="10726">
                  <c:v>0.72847745151918275</c:v>
                </c:pt>
                <c:pt idx="10727">
                  <c:v>0.35300843122919523</c:v>
                </c:pt>
                <c:pt idx="10728">
                  <c:v>2.5690903553134165E-2</c:v>
                </c:pt>
                <c:pt idx="10729">
                  <c:v>2.1394791596401972</c:v>
                </c:pt>
                <c:pt idx="10730">
                  <c:v>0.16348906667301741</c:v>
                </c:pt>
                <c:pt idx="10731">
                  <c:v>0.8870913083663774</c:v>
                </c:pt>
                <c:pt idx="10732">
                  <c:v>0.30016488397059204</c:v>
                </c:pt>
                <c:pt idx="10733">
                  <c:v>0.29928686726836379</c:v>
                </c:pt>
                <c:pt idx="10734">
                  <c:v>0.37401940329452038</c:v>
                </c:pt>
                <c:pt idx="10735">
                  <c:v>5.5472826825996725E-2</c:v>
                </c:pt>
                <c:pt idx="10736">
                  <c:v>0.15230599996837407</c:v>
                </c:pt>
                <c:pt idx="10737">
                  <c:v>0.36091915339396202</c:v>
                </c:pt>
                <c:pt idx="10738">
                  <c:v>0.65531079084650179</c:v>
                </c:pt>
                <c:pt idx="10739">
                  <c:v>0.86145507175933511</c:v>
                </c:pt>
                <c:pt idx="10740">
                  <c:v>0.4320791012956427</c:v>
                </c:pt>
                <c:pt idx="10741">
                  <c:v>2.0873496777551432</c:v>
                </c:pt>
                <c:pt idx="10742">
                  <c:v>0.73635583947517036</c:v>
                </c:pt>
                <c:pt idx="10743">
                  <c:v>2.0514400595956356E-2</c:v>
                </c:pt>
                <c:pt idx="10744">
                  <c:v>0.37401940329452038</c:v>
                </c:pt>
                <c:pt idx="10745">
                  <c:v>0.6964488513706989</c:v>
                </c:pt>
                <c:pt idx="10746">
                  <c:v>0.56094196717381306</c:v>
                </c:pt>
                <c:pt idx="10747">
                  <c:v>0.29247015306503771</c:v>
                </c:pt>
                <c:pt idx="10748">
                  <c:v>1.9664506620603124</c:v>
                </c:pt>
                <c:pt idx="10749">
                  <c:v>0.34665024795544153</c:v>
                </c:pt>
                <c:pt idx="10750">
                  <c:v>0.21944233421505341</c:v>
                </c:pt>
                <c:pt idx="10751">
                  <c:v>4.0578281184360451E-2</c:v>
                </c:pt>
                <c:pt idx="10752">
                  <c:v>2.2256603182668613E-2</c:v>
                </c:pt>
                <c:pt idx="10753">
                  <c:v>0.11411490865501964</c:v>
                </c:pt>
                <c:pt idx="10754">
                  <c:v>1.8550245150236415</c:v>
                </c:pt>
                <c:pt idx="10755">
                  <c:v>0.56977092682690478</c:v>
                </c:pt>
                <c:pt idx="10756">
                  <c:v>0.22719001461647553</c:v>
                </c:pt>
                <c:pt idx="10757">
                  <c:v>0.53033472028763207</c:v>
                </c:pt>
                <c:pt idx="10758">
                  <c:v>0.37401940329452038</c:v>
                </c:pt>
                <c:pt idx="10759">
                  <c:v>0.28761147506345552</c:v>
                </c:pt>
                <c:pt idx="10760">
                  <c:v>0.37386919734438001</c:v>
                </c:pt>
                <c:pt idx="10761">
                  <c:v>1.8350165887267853</c:v>
                </c:pt>
                <c:pt idx="10762">
                  <c:v>0.3728831963246661</c:v>
                </c:pt>
                <c:pt idx="10763">
                  <c:v>0.54929760139198891</c:v>
                </c:pt>
                <c:pt idx="10764">
                  <c:v>6.6517262166511147E-3</c:v>
                </c:pt>
                <c:pt idx="10765">
                  <c:v>0.46051860637482123</c:v>
                </c:pt>
                <c:pt idx="10766">
                  <c:v>0.37401940329452038</c:v>
                </c:pt>
                <c:pt idx="10767">
                  <c:v>0.18934851912338246</c:v>
                </c:pt>
                <c:pt idx="10768">
                  <c:v>0.22720632371624999</c:v>
                </c:pt>
                <c:pt idx="10769">
                  <c:v>1.2110523565506892</c:v>
                </c:pt>
                <c:pt idx="10770">
                  <c:v>0.15485582652946744</c:v>
                </c:pt>
                <c:pt idx="10771">
                  <c:v>0.23529635657504389</c:v>
                </c:pt>
                <c:pt idx="10772">
                  <c:v>3.2396487860028023E-2</c:v>
                </c:pt>
                <c:pt idx="10773">
                  <c:v>0.18858728204422801</c:v>
                </c:pt>
                <c:pt idx="10774">
                  <c:v>1.2849696426492525</c:v>
                </c:pt>
                <c:pt idx="10775">
                  <c:v>0.37401940329452038</c:v>
                </c:pt>
                <c:pt idx="10776">
                  <c:v>0.37401940329452038</c:v>
                </c:pt>
                <c:pt idx="10777">
                  <c:v>7.4658127005530942E-2</c:v>
                </c:pt>
                <c:pt idx="10778">
                  <c:v>0.49455777662234462</c:v>
                </c:pt>
                <c:pt idx="10779">
                  <c:v>6.0636169881622626E-2</c:v>
                </c:pt>
                <c:pt idx="10780">
                  <c:v>0.50906850147587512</c:v>
                </c:pt>
                <c:pt idx="10781">
                  <c:v>0.49399108290733873</c:v>
                </c:pt>
                <c:pt idx="10782">
                  <c:v>0.39293560853244408</c:v>
                </c:pt>
                <c:pt idx="10783">
                  <c:v>1.0385633973953132</c:v>
                </c:pt>
                <c:pt idx="10784">
                  <c:v>1.1443522355054681</c:v>
                </c:pt>
                <c:pt idx="10785">
                  <c:v>0.21896278630712623</c:v>
                </c:pt>
                <c:pt idx="10786">
                  <c:v>0.12165396805049961</c:v>
                </c:pt>
                <c:pt idx="10787">
                  <c:v>0.53901525896275349</c:v>
                </c:pt>
                <c:pt idx="10788">
                  <c:v>1.1215999861086616E-2</c:v>
                </c:pt>
                <c:pt idx="10789">
                  <c:v>0.3297120569690431</c:v>
                </c:pt>
                <c:pt idx="10790">
                  <c:v>0.5950512700560735</c:v>
                </c:pt>
                <c:pt idx="10791">
                  <c:v>0.1430755639701857</c:v>
                </c:pt>
                <c:pt idx="10792">
                  <c:v>0.13482118005504518</c:v>
                </c:pt>
                <c:pt idx="10793">
                  <c:v>0.57941750686479876</c:v>
                </c:pt>
                <c:pt idx="10794">
                  <c:v>0.35535895677060086</c:v>
                </c:pt>
                <c:pt idx="10795">
                  <c:v>0.66410488786106781</c:v>
                </c:pt>
                <c:pt idx="10796">
                  <c:v>0.32327275957574619</c:v>
                </c:pt>
                <c:pt idx="10797">
                  <c:v>2.9403960920780374</c:v>
                </c:pt>
                <c:pt idx="10798">
                  <c:v>0.37401940329452038</c:v>
                </c:pt>
                <c:pt idx="10799">
                  <c:v>0.71898047307009705</c:v>
                </c:pt>
                <c:pt idx="10800">
                  <c:v>9.4310783512325816E-2</c:v>
                </c:pt>
                <c:pt idx="10801">
                  <c:v>1.7383200423707605E-2</c:v>
                </c:pt>
                <c:pt idx="10802">
                  <c:v>0.35510301726618654</c:v>
                </c:pt>
                <c:pt idx="10803">
                  <c:v>0.35041135200227536</c:v>
                </c:pt>
                <c:pt idx="10804">
                  <c:v>0.73069232128797124</c:v>
                </c:pt>
                <c:pt idx="10805">
                  <c:v>0.39880267026306931</c:v>
                </c:pt>
                <c:pt idx="10806">
                  <c:v>0.55962190729554695</c:v>
                </c:pt>
                <c:pt idx="10807">
                  <c:v>0.65570081142962222</c:v>
                </c:pt>
                <c:pt idx="10808">
                  <c:v>0.12952838978416284</c:v>
                </c:pt>
                <c:pt idx="10809">
                  <c:v>0.62122799741779744</c:v>
                </c:pt>
                <c:pt idx="10810">
                  <c:v>0.37277782200604609</c:v>
                </c:pt>
                <c:pt idx="10811">
                  <c:v>0.1164598463707021</c:v>
                </c:pt>
                <c:pt idx="10812">
                  <c:v>0.24939349676576011</c:v>
                </c:pt>
                <c:pt idx="10813">
                  <c:v>0.73611244118601671</c:v>
                </c:pt>
                <c:pt idx="10814">
                  <c:v>0.73635583947517036</c:v>
                </c:pt>
                <c:pt idx="10815">
                  <c:v>0.78802940767648078</c:v>
                </c:pt>
                <c:pt idx="10816">
                  <c:v>0.36065671041594316</c:v>
                </c:pt>
                <c:pt idx="10817">
                  <c:v>0.48050746460042354</c:v>
                </c:pt>
                <c:pt idx="10818">
                  <c:v>0.6465402274821489</c:v>
                </c:pt>
                <c:pt idx="10819">
                  <c:v>0.65234706859945346</c:v>
                </c:pt>
                <c:pt idx="10820">
                  <c:v>7.631482815557071E-2</c:v>
                </c:pt>
                <c:pt idx="10821">
                  <c:v>0.73359671809470317</c:v>
                </c:pt>
                <c:pt idx="10822">
                  <c:v>0.76354650040738936</c:v>
                </c:pt>
                <c:pt idx="10823">
                  <c:v>0.43369409014135468</c:v>
                </c:pt>
                <c:pt idx="10824">
                  <c:v>0.67442716912781331</c:v>
                </c:pt>
                <c:pt idx="10825">
                  <c:v>0.41905319582405409</c:v>
                </c:pt>
                <c:pt idx="10826">
                  <c:v>5.3704367943415952E-2</c:v>
                </c:pt>
                <c:pt idx="10827">
                  <c:v>2.8652887459104664E-4</c:v>
                </c:pt>
                <c:pt idx="10828">
                  <c:v>0.47139633858108271</c:v>
                </c:pt>
                <c:pt idx="10829">
                  <c:v>0.11661440144903085</c:v>
                </c:pt>
                <c:pt idx="10830">
                  <c:v>0.30948790587245328</c:v>
                </c:pt>
                <c:pt idx="10831">
                  <c:v>0.25101091879788734</c:v>
                </c:pt>
                <c:pt idx="10832">
                  <c:v>8.8962335952263813E-2</c:v>
                </c:pt>
                <c:pt idx="10833">
                  <c:v>0.73635583947517036</c:v>
                </c:pt>
                <c:pt idx="10834">
                  <c:v>6.2723701387842057E-2</c:v>
                </c:pt>
                <c:pt idx="10835">
                  <c:v>1.490817512510437</c:v>
                </c:pt>
                <c:pt idx="10836">
                  <c:v>0.65188267820645551</c:v>
                </c:pt>
                <c:pt idx="10837">
                  <c:v>0.67824219314143241</c:v>
                </c:pt>
                <c:pt idx="10838">
                  <c:v>0.70390052973598805</c:v>
                </c:pt>
                <c:pt idx="10839">
                  <c:v>0.68206130761904549</c:v>
                </c:pt>
                <c:pt idx="10840">
                  <c:v>0.41849979160867906</c:v>
                </c:pt>
                <c:pt idx="10841">
                  <c:v>0.19107799899534181</c:v>
                </c:pt>
                <c:pt idx="10842">
                  <c:v>0.75032964395957302</c:v>
                </c:pt>
                <c:pt idx="10843">
                  <c:v>1.5545195878385041</c:v>
                </c:pt>
                <c:pt idx="10844">
                  <c:v>0.49841368541083519</c:v>
                </c:pt>
                <c:pt idx="10845">
                  <c:v>0.87295405025868289</c:v>
                </c:pt>
                <c:pt idx="10846">
                  <c:v>0.80478998626585607</c:v>
                </c:pt>
                <c:pt idx="10847">
                  <c:v>0.2422891710314132</c:v>
                </c:pt>
                <c:pt idx="10848">
                  <c:v>0.68535896295646859</c:v>
                </c:pt>
                <c:pt idx="10849">
                  <c:v>0.29708654025456421</c:v>
                </c:pt>
                <c:pt idx="10850">
                  <c:v>0.37401940329452038</c:v>
                </c:pt>
                <c:pt idx="10851">
                  <c:v>0.70758515133263611</c:v>
                </c:pt>
                <c:pt idx="10852">
                  <c:v>2.4054694617633723E-3</c:v>
                </c:pt>
                <c:pt idx="10853">
                  <c:v>1.0180919322002193</c:v>
                </c:pt>
                <c:pt idx="10854">
                  <c:v>0.73105246778544941</c:v>
                </c:pt>
                <c:pt idx="10855">
                  <c:v>0.72177001789279782</c:v>
                </c:pt>
                <c:pt idx="10856">
                  <c:v>0.72041380951981404</c:v>
                </c:pt>
                <c:pt idx="10857">
                  <c:v>0.43881765545871038</c:v>
                </c:pt>
                <c:pt idx="10858">
                  <c:v>0.69371854328599514</c:v>
                </c:pt>
                <c:pt idx="10859">
                  <c:v>0.69251713536887727</c:v>
                </c:pt>
                <c:pt idx="10860">
                  <c:v>0.57419004633720683</c:v>
                </c:pt>
                <c:pt idx="10861">
                  <c:v>0.72621072260773256</c:v>
                </c:pt>
                <c:pt idx="10862">
                  <c:v>0.29356935700267545</c:v>
                </c:pt>
                <c:pt idx="10863">
                  <c:v>1.9312646878020836</c:v>
                </c:pt>
                <c:pt idx="10864">
                  <c:v>0.69224348883257347</c:v>
                </c:pt>
                <c:pt idx="10865">
                  <c:v>0.5639597631581128</c:v>
                </c:pt>
                <c:pt idx="10866">
                  <c:v>0.37401940329452038</c:v>
                </c:pt>
                <c:pt idx="10867">
                  <c:v>0.46040943659481653</c:v>
                </c:pt>
                <c:pt idx="10868">
                  <c:v>1.0246420905554225</c:v>
                </c:pt>
                <c:pt idx="10869">
                  <c:v>0.73607328221749435</c:v>
                </c:pt>
                <c:pt idx="10870">
                  <c:v>1.0246420905554225</c:v>
                </c:pt>
                <c:pt idx="10871">
                  <c:v>0.37401940329452038</c:v>
                </c:pt>
                <c:pt idx="10872">
                  <c:v>0.73607328221749435</c:v>
                </c:pt>
                <c:pt idx="10873">
                  <c:v>0.37401940329452038</c:v>
                </c:pt>
                <c:pt idx="10874">
                  <c:v>0.71730366301634996</c:v>
                </c:pt>
                <c:pt idx="10875">
                  <c:v>0.51757426148157715</c:v>
                </c:pt>
                <c:pt idx="10876">
                  <c:v>4.98390822014214E-2</c:v>
                </c:pt>
                <c:pt idx="10877">
                  <c:v>0.60216593576146471</c:v>
                </c:pt>
                <c:pt idx="10878">
                  <c:v>4.98390822014214E-2</c:v>
                </c:pt>
                <c:pt idx="10879">
                  <c:v>3.4868724836596109E-2</c:v>
                </c:pt>
                <c:pt idx="10880">
                  <c:v>0.37401940329452038</c:v>
                </c:pt>
                <c:pt idx="10881">
                  <c:v>1.4592379340548786E-2</c:v>
                </c:pt>
                <c:pt idx="10882">
                  <c:v>0.37401940329452038</c:v>
                </c:pt>
                <c:pt idx="10883">
                  <c:v>0.66636416411032129</c:v>
                </c:pt>
                <c:pt idx="10884">
                  <c:v>0.62541599621283039</c:v>
                </c:pt>
                <c:pt idx="10885">
                  <c:v>0.37401940329452038</c:v>
                </c:pt>
                <c:pt idx="10886">
                  <c:v>0.37401940329452038</c:v>
                </c:pt>
                <c:pt idx="10887">
                  <c:v>0.37401940329452038</c:v>
                </c:pt>
                <c:pt idx="10888">
                  <c:v>0.37401940329452038</c:v>
                </c:pt>
                <c:pt idx="10889">
                  <c:v>0.37401940329452038</c:v>
                </c:pt>
                <c:pt idx="10890">
                  <c:v>0.76120321529140345</c:v>
                </c:pt>
                <c:pt idx="10891">
                  <c:v>0.73390456749923061</c:v>
                </c:pt>
                <c:pt idx="10892">
                  <c:v>0.99712600873616897</c:v>
                </c:pt>
                <c:pt idx="10893">
                  <c:v>0.72950230776871283</c:v>
                </c:pt>
                <c:pt idx="10894">
                  <c:v>0.72972622399872145</c:v>
                </c:pt>
                <c:pt idx="10895">
                  <c:v>0.37401940329452038</c:v>
                </c:pt>
                <c:pt idx="10896">
                  <c:v>1.0246420905554225</c:v>
                </c:pt>
                <c:pt idx="10897">
                  <c:v>0.5415254734979309</c:v>
                </c:pt>
                <c:pt idx="10898">
                  <c:v>0.60260252145997273</c:v>
                </c:pt>
                <c:pt idx="10899">
                  <c:v>0.22072115739642587</c:v>
                </c:pt>
                <c:pt idx="10900">
                  <c:v>2.1214469772802227E-4</c:v>
                </c:pt>
                <c:pt idx="10901">
                  <c:v>0.37401940329452038</c:v>
                </c:pt>
                <c:pt idx="10902">
                  <c:v>0.37401940329452038</c:v>
                </c:pt>
                <c:pt idx="10903">
                  <c:v>0.72577556257092446</c:v>
                </c:pt>
                <c:pt idx="10904">
                  <c:v>0.64679043993088137</c:v>
                </c:pt>
                <c:pt idx="10905">
                  <c:v>0.73635583947517036</c:v>
                </c:pt>
                <c:pt idx="10906">
                  <c:v>0.42006678499579225</c:v>
                </c:pt>
                <c:pt idx="10907">
                  <c:v>0.42643000753638782</c:v>
                </c:pt>
                <c:pt idx="10908">
                  <c:v>0.42006678499579225</c:v>
                </c:pt>
                <c:pt idx="10909">
                  <c:v>0.42643000753638782</c:v>
                </c:pt>
                <c:pt idx="10910">
                  <c:v>0.37401940329452038</c:v>
                </c:pt>
                <c:pt idx="10911">
                  <c:v>0.39583081387314067</c:v>
                </c:pt>
                <c:pt idx="10912">
                  <c:v>0.35340286115300723</c:v>
                </c:pt>
                <c:pt idx="10913">
                  <c:v>0.37401940329452038</c:v>
                </c:pt>
                <c:pt idx="10914">
                  <c:v>9.4627627329619352E-2</c:v>
                </c:pt>
                <c:pt idx="10915">
                  <c:v>0.73635583947517036</c:v>
                </c:pt>
                <c:pt idx="10916">
                  <c:v>0.37401940329452038</c:v>
                </c:pt>
                <c:pt idx="10917">
                  <c:v>0.6465402274821489</c:v>
                </c:pt>
                <c:pt idx="10918">
                  <c:v>0.29418851571687232</c:v>
                </c:pt>
                <c:pt idx="10919">
                  <c:v>0.73635583947517036</c:v>
                </c:pt>
                <c:pt idx="10920">
                  <c:v>0.37401940329452038</c:v>
                </c:pt>
                <c:pt idx="10921">
                  <c:v>0.6465402274821489</c:v>
                </c:pt>
                <c:pt idx="10922">
                  <c:v>0.5237750217408873</c:v>
                </c:pt>
                <c:pt idx="10923">
                  <c:v>0.25377987360608628</c:v>
                </c:pt>
                <c:pt idx="10924">
                  <c:v>1.3670825016159569</c:v>
                </c:pt>
                <c:pt idx="10925">
                  <c:v>0.58470464458766291</c:v>
                </c:pt>
                <c:pt idx="10926">
                  <c:v>0.37401940329452038</c:v>
                </c:pt>
                <c:pt idx="10927">
                  <c:v>1.7258793386934532</c:v>
                </c:pt>
                <c:pt idx="10928">
                  <c:v>0.723294823040873</c:v>
                </c:pt>
                <c:pt idx="10929">
                  <c:v>1.1684069740252658</c:v>
                </c:pt>
                <c:pt idx="10930">
                  <c:v>0.18877837537339132</c:v>
                </c:pt>
                <c:pt idx="10931">
                  <c:v>0.13275098042345004</c:v>
                </c:pt>
                <c:pt idx="10932">
                  <c:v>4.9530750437482035E-2</c:v>
                </c:pt>
                <c:pt idx="10933">
                  <c:v>0.28523572848074985</c:v>
                </c:pt>
                <c:pt idx="10934">
                  <c:v>1.0154096450034276</c:v>
                </c:pt>
                <c:pt idx="10935">
                  <c:v>1.6577622259486329</c:v>
                </c:pt>
                <c:pt idx="10936">
                  <c:v>2.6227626984343235</c:v>
                </c:pt>
                <c:pt idx="10937">
                  <c:v>0.37062104253359157</c:v>
                </c:pt>
                <c:pt idx="10938">
                  <c:v>0.12313183513171545</c:v>
                </c:pt>
                <c:pt idx="10939">
                  <c:v>0.8238729177240941</c:v>
                </c:pt>
                <c:pt idx="10940">
                  <c:v>8.5452427780847301E-2</c:v>
                </c:pt>
                <c:pt idx="10941">
                  <c:v>0.84503900376078167</c:v>
                </c:pt>
                <c:pt idx="10942">
                  <c:v>0.8643981163848341</c:v>
                </c:pt>
                <c:pt idx="10943">
                  <c:v>1.0522717204062488</c:v>
                </c:pt>
                <c:pt idx="10944">
                  <c:v>0.27378766595606829</c:v>
                </c:pt>
                <c:pt idx="10945">
                  <c:v>0.16177013384504549</c:v>
                </c:pt>
                <c:pt idx="10946">
                  <c:v>0.68510965689762227</c:v>
                </c:pt>
                <c:pt idx="10947">
                  <c:v>0.40622327794372454</c:v>
                </c:pt>
                <c:pt idx="10948">
                  <c:v>1.9353985549303285</c:v>
                </c:pt>
                <c:pt idx="10949">
                  <c:v>0.70623690078253865</c:v>
                </c:pt>
                <c:pt idx="10950">
                  <c:v>0.45908667784333046</c:v>
                </c:pt>
                <c:pt idx="10951">
                  <c:v>7.4727657579512649E-2</c:v>
                </c:pt>
                <c:pt idx="10952">
                  <c:v>0.19221757564025516</c:v>
                </c:pt>
                <c:pt idx="10953">
                  <c:v>0.83241922970127591</c:v>
                </c:pt>
                <c:pt idx="10954">
                  <c:v>0.63120833682977939</c:v>
                </c:pt>
                <c:pt idx="10955">
                  <c:v>9.5195919171416774E-2</c:v>
                </c:pt>
                <c:pt idx="10956">
                  <c:v>0.36010915083258604</c:v>
                </c:pt>
                <c:pt idx="10957">
                  <c:v>1.008257409420884</c:v>
                </c:pt>
                <c:pt idx="10958">
                  <c:v>0.37401940329452016</c:v>
                </c:pt>
                <c:pt idx="10959">
                  <c:v>0.37401940329452038</c:v>
                </c:pt>
                <c:pt idx="10960">
                  <c:v>0.36081876284528991</c:v>
                </c:pt>
                <c:pt idx="10961">
                  <c:v>0.12367585727825148</c:v>
                </c:pt>
                <c:pt idx="10962">
                  <c:v>0.6217715160384325</c:v>
                </c:pt>
                <c:pt idx="10963">
                  <c:v>0.37401940329452038</c:v>
                </c:pt>
                <c:pt idx="10964">
                  <c:v>0.93808325981482088</c:v>
                </c:pt>
                <c:pt idx="10965">
                  <c:v>0.11935495635821206</c:v>
                </c:pt>
                <c:pt idx="10966">
                  <c:v>0.80199745558357782</c:v>
                </c:pt>
                <c:pt idx="10967">
                  <c:v>0.98266890851781952</c:v>
                </c:pt>
                <c:pt idx="10968">
                  <c:v>0.29096297005499827</c:v>
                </c:pt>
                <c:pt idx="10969">
                  <c:v>0.63842431798814891</c:v>
                </c:pt>
                <c:pt idx="10970">
                  <c:v>0.24033527355159026</c:v>
                </c:pt>
                <c:pt idx="10971">
                  <c:v>0.26922886199835</c:v>
                </c:pt>
                <c:pt idx="10972">
                  <c:v>0.73635583947517036</c:v>
                </c:pt>
                <c:pt idx="10973">
                  <c:v>0.24507740638498571</c:v>
                </c:pt>
                <c:pt idx="10974">
                  <c:v>0.55050011973931579</c:v>
                </c:pt>
                <c:pt idx="10975">
                  <c:v>0.28110401565633897</c:v>
                </c:pt>
                <c:pt idx="10976">
                  <c:v>0.37401940329452016</c:v>
                </c:pt>
                <c:pt idx="10977">
                  <c:v>0.37401940329452038</c:v>
                </c:pt>
                <c:pt idx="10978">
                  <c:v>0.63813277005621616</c:v>
                </c:pt>
                <c:pt idx="10979">
                  <c:v>0.22517302078646095</c:v>
                </c:pt>
                <c:pt idx="10980">
                  <c:v>0.73369219797042373</c:v>
                </c:pt>
                <c:pt idx="10981">
                  <c:v>1.1351132608738315</c:v>
                </c:pt>
                <c:pt idx="10982">
                  <c:v>6.3986944583524618E-3</c:v>
                </c:pt>
                <c:pt idx="10983">
                  <c:v>0.1569260425605121</c:v>
                </c:pt>
                <c:pt idx="10984">
                  <c:v>0.66716161707951815</c:v>
                </c:pt>
                <c:pt idx="10985">
                  <c:v>0.17280056455553647</c:v>
                </c:pt>
                <c:pt idx="10986">
                  <c:v>0</c:v>
                </c:pt>
                <c:pt idx="10987">
                  <c:v>0.6536325189432789</c:v>
                </c:pt>
                <c:pt idx="10988">
                  <c:v>0.37401940329452038</c:v>
                </c:pt>
                <c:pt idx="10989">
                  <c:v>0.42185762718098913</c:v>
                </c:pt>
                <c:pt idx="10990">
                  <c:v>0.31665961900328743</c:v>
                </c:pt>
                <c:pt idx="10991">
                  <c:v>1.1590831792053444</c:v>
                </c:pt>
                <c:pt idx="10992">
                  <c:v>0.75464418242417175</c:v>
                </c:pt>
                <c:pt idx="10993">
                  <c:v>0.11088451119584705</c:v>
                </c:pt>
                <c:pt idx="10994">
                  <c:v>0.37401940329452038</c:v>
                </c:pt>
                <c:pt idx="10995">
                  <c:v>0.37401940329452038</c:v>
                </c:pt>
                <c:pt idx="10996">
                  <c:v>0.37317114611167629</c:v>
                </c:pt>
                <c:pt idx="10997">
                  <c:v>0.38735403044333411</c:v>
                </c:pt>
                <c:pt idx="10998">
                  <c:v>0.62085313490348304</c:v>
                </c:pt>
                <c:pt idx="10999">
                  <c:v>0.18232232827750922</c:v>
                </c:pt>
                <c:pt idx="11000">
                  <c:v>0.13241307033959965</c:v>
                </c:pt>
                <c:pt idx="11001">
                  <c:v>1.4230882055475422</c:v>
                </c:pt>
                <c:pt idx="11002">
                  <c:v>0.64220651542441698</c:v>
                </c:pt>
                <c:pt idx="11003">
                  <c:v>0.39691637431931959</c:v>
                </c:pt>
                <c:pt idx="11004">
                  <c:v>0.68164091855316855</c:v>
                </c:pt>
                <c:pt idx="11005">
                  <c:v>0.33180244063078601</c:v>
                </c:pt>
                <c:pt idx="11006">
                  <c:v>0.37401940329452038</c:v>
                </c:pt>
                <c:pt idx="11007">
                  <c:v>0.22355966968001542</c:v>
                </c:pt>
                <c:pt idx="11008">
                  <c:v>0.92644738589385078</c:v>
                </c:pt>
                <c:pt idx="11009">
                  <c:v>0.71730366301634996</c:v>
                </c:pt>
                <c:pt idx="11010">
                  <c:v>0.42450961682538524</c:v>
                </c:pt>
                <c:pt idx="11011">
                  <c:v>0.37906454154795061</c:v>
                </c:pt>
                <c:pt idx="11012">
                  <c:v>0.59008124669801443</c:v>
                </c:pt>
                <c:pt idx="11013">
                  <c:v>0.6433700103622213</c:v>
                </c:pt>
                <c:pt idx="11014">
                  <c:v>0.1791041237186434</c:v>
                </c:pt>
                <c:pt idx="11015">
                  <c:v>0.39895953801520956</c:v>
                </c:pt>
                <c:pt idx="11016">
                  <c:v>0.55981064568180416</c:v>
                </c:pt>
                <c:pt idx="11017">
                  <c:v>0.13302939463486463</c:v>
                </c:pt>
                <c:pt idx="11018">
                  <c:v>0.35641804223277268</c:v>
                </c:pt>
                <c:pt idx="11019">
                  <c:v>0.68253918038844441</c:v>
                </c:pt>
                <c:pt idx="11020">
                  <c:v>0</c:v>
                </c:pt>
                <c:pt idx="11021">
                  <c:v>1.0894325873001927</c:v>
                </c:pt>
                <c:pt idx="11022">
                  <c:v>0.2721894888304569</c:v>
                </c:pt>
                <c:pt idx="11023">
                  <c:v>0.27394192776137294</c:v>
                </c:pt>
                <c:pt idx="11024">
                  <c:v>0.37401940329452038</c:v>
                </c:pt>
                <c:pt idx="11025">
                  <c:v>0.6414827883386709</c:v>
                </c:pt>
                <c:pt idx="11026">
                  <c:v>0.7277354056917793</c:v>
                </c:pt>
                <c:pt idx="11027">
                  <c:v>0.5102509803829417</c:v>
                </c:pt>
                <c:pt idx="11028">
                  <c:v>0.34284431516815411</c:v>
                </c:pt>
                <c:pt idx="11029">
                  <c:v>0.37401940329452038</c:v>
                </c:pt>
                <c:pt idx="11030">
                  <c:v>0.33299987418363797</c:v>
                </c:pt>
                <c:pt idx="11031">
                  <c:v>0.43573692271019054</c:v>
                </c:pt>
                <c:pt idx="11032">
                  <c:v>0.37401940329452038</c:v>
                </c:pt>
                <c:pt idx="11033">
                  <c:v>0.33440187396681997</c:v>
                </c:pt>
                <c:pt idx="11034">
                  <c:v>0.26358694445208886</c:v>
                </c:pt>
                <c:pt idx="11035">
                  <c:v>0.37401940329452038</c:v>
                </c:pt>
                <c:pt idx="11036">
                  <c:v>0.62541599621283039</c:v>
                </c:pt>
                <c:pt idx="11037">
                  <c:v>0.70022911719023728</c:v>
                </c:pt>
                <c:pt idx="11038">
                  <c:v>0.70022911719023728</c:v>
                </c:pt>
                <c:pt idx="11039">
                  <c:v>0.42816680390193157</c:v>
                </c:pt>
                <c:pt idx="11040">
                  <c:v>0.5898279142638525</c:v>
                </c:pt>
                <c:pt idx="11041">
                  <c:v>1.4132742420736195</c:v>
                </c:pt>
                <c:pt idx="11042">
                  <c:v>0.6465402274821489</c:v>
                </c:pt>
                <c:pt idx="11043">
                  <c:v>0.76989822684304732</c:v>
                </c:pt>
                <c:pt idx="11044">
                  <c:v>0.37648932206655472</c:v>
                </c:pt>
                <c:pt idx="11045">
                  <c:v>0.37401940329452038</c:v>
                </c:pt>
                <c:pt idx="11046">
                  <c:v>0.56852445442993849</c:v>
                </c:pt>
                <c:pt idx="11047">
                  <c:v>0</c:v>
                </c:pt>
                <c:pt idx="11048">
                  <c:v>0.19080310264171332</c:v>
                </c:pt>
                <c:pt idx="11049">
                  <c:v>0.33915271796449065</c:v>
                </c:pt>
                <c:pt idx="11050">
                  <c:v>0.36436863841889139</c:v>
                </c:pt>
                <c:pt idx="11051">
                  <c:v>0.37401940329452038</c:v>
                </c:pt>
                <c:pt idx="11052">
                  <c:v>0.72847745151918275</c:v>
                </c:pt>
                <c:pt idx="11053">
                  <c:v>9.7124974905200931E-2</c:v>
                </c:pt>
                <c:pt idx="11054">
                  <c:v>1.083852865609314</c:v>
                </c:pt>
                <c:pt idx="11055">
                  <c:v>0.61784765837554079</c:v>
                </c:pt>
                <c:pt idx="11056">
                  <c:v>0.72787055487427521</c:v>
                </c:pt>
                <c:pt idx="11057">
                  <c:v>0.28796083616814117</c:v>
                </c:pt>
                <c:pt idx="11058">
                  <c:v>0.48012776270102425</c:v>
                </c:pt>
                <c:pt idx="11059">
                  <c:v>1.117626325205344</c:v>
                </c:pt>
                <c:pt idx="11060">
                  <c:v>0.15938551527918296</c:v>
                </c:pt>
                <c:pt idx="11061">
                  <c:v>5.3277589821955448E-2</c:v>
                </c:pt>
                <c:pt idx="11062">
                  <c:v>1.0228446543798886</c:v>
                </c:pt>
                <c:pt idx="11063">
                  <c:v>0.97510295637557254</c:v>
                </c:pt>
                <c:pt idx="11064">
                  <c:v>0.27176088500807444</c:v>
                </c:pt>
                <c:pt idx="11065">
                  <c:v>0.72116107647071725</c:v>
                </c:pt>
                <c:pt idx="11066">
                  <c:v>0.15851936705009306</c:v>
                </c:pt>
                <c:pt idx="11067">
                  <c:v>0.37401940329452038</c:v>
                </c:pt>
                <c:pt idx="11068">
                  <c:v>0.7360205433873207</c:v>
                </c:pt>
                <c:pt idx="11069">
                  <c:v>0.73618410553750024</c:v>
                </c:pt>
                <c:pt idx="11070">
                  <c:v>0.37401940329452038</c:v>
                </c:pt>
                <c:pt idx="11071">
                  <c:v>0.37401940329452038</c:v>
                </c:pt>
                <c:pt idx="11072">
                  <c:v>0.85744680519077909</c:v>
                </c:pt>
                <c:pt idx="11073">
                  <c:v>1.3760341776538165</c:v>
                </c:pt>
                <c:pt idx="11074">
                  <c:v>1.2384998034877686</c:v>
                </c:pt>
                <c:pt idx="11075">
                  <c:v>0.37401940329452038</c:v>
                </c:pt>
                <c:pt idx="11076">
                  <c:v>0.73635583947517036</c:v>
                </c:pt>
                <c:pt idx="11077">
                  <c:v>0.37401940329452038</c:v>
                </c:pt>
                <c:pt idx="11078">
                  <c:v>0.69778426249423131</c:v>
                </c:pt>
                <c:pt idx="11079">
                  <c:v>0.92239230294645058</c:v>
                </c:pt>
                <c:pt idx="11080">
                  <c:v>0.10327942393300787</c:v>
                </c:pt>
                <c:pt idx="11081">
                  <c:v>0.12402409786180935</c:v>
                </c:pt>
                <c:pt idx="11082">
                  <c:v>0.22375358297675974</c:v>
                </c:pt>
                <c:pt idx="11083">
                  <c:v>1.063991673745512</c:v>
                </c:pt>
                <c:pt idx="11084">
                  <c:v>0.50505293050402733</c:v>
                </c:pt>
                <c:pt idx="11085">
                  <c:v>0.64679043993088159</c:v>
                </c:pt>
                <c:pt idx="11086">
                  <c:v>0.37401940329452038</c:v>
                </c:pt>
                <c:pt idx="11087">
                  <c:v>1.0490038969190163</c:v>
                </c:pt>
                <c:pt idx="11088">
                  <c:v>0.66367310113148348</c:v>
                </c:pt>
                <c:pt idx="11089">
                  <c:v>0.73909510071671369</c:v>
                </c:pt>
                <c:pt idx="11090">
                  <c:v>0.73635583947517036</c:v>
                </c:pt>
                <c:pt idx="11091">
                  <c:v>1.0237509404382783</c:v>
                </c:pt>
                <c:pt idx="11092">
                  <c:v>0.77926092353326903</c:v>
                </c:pt>
                <c:pt idx="11093">
                  <c:v>0.37401940329452038</c:v>
                </c:pt>
                <c:pt idx="11094">
                  <c:v>0.37401940329452038</c:v>
                </c:pt>
                <c:pt idx="11095">
                  <c:v>0.84987931192270794</c:v>
                </c:pt>
                <c:pt idx="11096">
                  <c:v>0.55877695844652175</c:v>
                </c:pt>
                <c:pt idx="11097">
                  <c:v>0.28523572848074924</c:v>
                </c:pt>
                <c:pt idx="11098">
                  <c:v>1.1074810151663412</c:v>
                </c:pt>
                <c:pt idx="11099">
                  <c:v>0.72659082482998494</c:v>
                </c:pt>
                <c:pt idx="11100">
                  <c:v>0.77232673887086911</c:v>
                </c:pt>
                <c:pt idx="11101">
                  <c:v>0.6719083818392817</c:v>
                </c:pt>
                <c:pt idx="11102">
                  <c:v>0.67175166653553386</c:v>
                </c:pt>
                <c:pt idx="11103">
                  <c:v>3.5537174604269514E-2</c:v>
                </c:pt>
                <c:pt idx="11104">
                  <c:v>0.44692571076554471</c:v>
                </c:pt>
                <c:pt idx="11105">
                  <c:v>1.3284221858543495</c:v>
                </c:pt>
                <c:pt idx="11106">
                  <c:v>0.37401940329452038</c:v>
                </c:pt>
                <c:pt idx="11107">
                  <c:v>0.43227473320723614</c:v>
                </c:pt>
                <c:pt idx="11108">
                  <c:v>0.73635583947517036</c:v>
                </c:pt>
                <c:pt idx="11109">
                  <c:v>0.50233307349040213</c:v>
                </c:pt>
                <c:pt idx="11110">
                  <c:v>0.71078821986584495</c:v>
                </c:pt>
                <c:pt idx="11111">
                  <c:v>0.5185167791587687</c:v>
                </c:pt>
                <c:pt idx="11112">
                  <c:v>0.45954910609111138</c:v>
                </c:pt>
                <c:pt idx="11113">
                  <c:v>0.25847153626457164</c:v>
                </c:pt>
                <c:pt idx="11114">
                  <c:v>0.35163679603907078</c:v>
                </c:pt>
                <c:pt idx="11115">
                  <c:v>0.96542554005054193</c:v>
                </c:pt>
                <c:pt idx="11116">
                  <c:v>0.13745992924345879</c:v>
                </c:pt>
                <c:pt idx="11117">
                  <c:v>1.4812802012666401E-2</c:v>
                </c:pt>
                <c:pt idx="11118">
                  <c:v>0.45349006324715818</c:v>
                </c:pt>
                <c:pt idx="11119">
                  <c:v>0.41560929229770249</c:v>
                </c:pt>
                <c:pt idx="11120">
                  <c:v>0.13228019613134989</c:v>
                </c:pt>
                <c:pt idx="11121">
                  <c:v>0.49833570646990011</c:v>
                </c:pt>
                <c:pt idx="11122">
                  <c:v>1.1661601486860782</c:v>
                </c:pt>
                <c:pt idx="11123">
                  <c:v>0.37401940329452016</c:v>
                </c:pt>
                <c:pt idx="11124">
                  <c:v>0.15624196588542288</c:v>
                </c:pt>
                <c:pt idx="11125">
                  <c:v>0.30368072365418264</c:v>
                </c:pt>
                <c:pt idx="11126">
                  <c:v>0.55985201670871576</c:v>
                </c:pt>
                <c:pt idx="11127">
                  <c:v>1.5103408725203599E-2</c:v>
                </c:pt>
                <c:pt idx="11128">
                  <c:v>0.49482903943809625</c:v>
                </c:pt>
                <c:pt idx="11129">
                  <c:v>0.37257829651877183</c:v>
                </c:pt>
                <c:pt idx="11130">
                  <c:v>0.73258095172203663</c:v>
                </c:pt>
                <c:pt idx="11131">
                  <c:v>0.37401940329452038</c:v>
                </c:pt>
                <c:pt idx="11132">
                  <c:v>0.83180891067876128</c:v>
                </c:pt>
                <c:pt idx="11133">
                  <c:v>0.85425436881036443</c:v>
                </c:pt>
                <c:pt idx="11134">
                  <c:v>0.45911617629157148</c:v>
                </c:pt>
                <c:pt idx="11135">
                  <c:v>0.2437424146884184</c:v>
                </c:pt>
                <c:pt idx="11136">
                  <c:v>1.8817935549731702E-2</c:v>
                </c:pt>
                <c:pt idx="11137">
                  <c:v>0.922799031566502</c:v>
                </c:pt>
                <c:pt idx="11138">
                  <c:v>0.2647061862922625</c:v>
                </c:pt>
                <c:pt idx="11139">
                  <c:v>0.2937142920764611</c:v>
                </c:pt>
                <c:pt idx="11140">
                  <c:v>0.13389777844298659</c:v>
                </c:pt>
                <c:pt idx="11141">
                  <c:v>0.30463912835235224</c:v>
                </c:pt>
                <c:pt idx="11142">
                  <c:v>0.37401940329452038</c:v>
                </c:pt>
                <c:pt idx="11143">
                  <c:v>0.4932026772933944</c:v>
                </c:pt>
                <c:pt idx="11144">
                  <c:v>0.64457233457846164</c:v>
                </c:pt>
                <c:pt idx="11145">
                  <c:v>0.67988029828084195</c:v>
                </c:pt>
                <c:pt idx="11146">
                  <c:v>0.6967469627648335</c:v>
                </c:pt>
                <c:pt idx="11147">
                  <c:v>0.72752382047928466</c:v>
                </c:pt>
                <c:pt idx="11148">
                  <c:v>0.14523811551176069</c:v>
                </c:pt>
                <c:pt idx="11149">
                  <c:v>7.0624067915106239E-2</c:v>
                </c:pt>
                <c:pt idx="11150">
                  <c:v>0.46356665175471351</c:v>
                </c:pt>
                <c:pt idx="11151">
                  <c:v>0.37401940329452038</c:v>
                </c:pt>
                <c:pt idx="11152">
                  <c:v>0.44954499835055045</c:v>
                </c:pt>
                <c:pt idx="11153">
                  <c:v>0.37401940329452016</c:v>
                </c:pt>
                <c:pt idx="11154">
                  <c:v>0.14114411965705509</c:v>
                </c:pt>
                <c:pt idx="11155">
                  <c:v>0.16865725061164202</c:v>
                </c:pt>
                <c:pt idx="11156">
                  <c:v>0.28888478295658643</c:v>
                </c:pt>
                <c:pt idx="11157">
                  <c:v>0.37401940329452038</c:v>
                </c:pt>
                <c:pt idx="11158">
                  <c:v>0.66763962182355496</c:v>
                </c:pt>
                <c:pt idx="11159">
                  <c:v>0.56852445442993849</c:v>
                </c:pt>
                <c:pt idx="11160">
                  <c:v>0.62209704632475582</c:v>
                </c:pt>
                <c:pt idx="11161">
                  <c:v>0.31970776906639009</c:v>
                </c:pt>
                <c:pt idx="11162">
                  <c:v>2.5678971944250662E-2</c:v>
                </c:pt>
                <c:pt idx="11163">
                  <c:v>0.80695176991358131</c:v>
                </c:pt>
                <c:pt idx="11164">
                  <c:v>0.37401940329452038</c:v>
                </c:pt>
                <c:pt idx="11165">
                  <c:v>0.49909224059676965</c:v>
                </c:pt>
                <c:pt idx="11166">
                  <c:v>0.85478311927036477</c:v>
                </c:pt>
                <c:pt idx="11167">
                  <c:v>0.26754899260090864</c:v>
                </c:pt>
                <c:pt idx="11168">
                  <c:v>0.29407785631643535</c:v>
                </c:pt>
                <c:pt idx="11169">
                  <c:v>0.12509217603265482</c:v>
                </c:pt>
                <c:pt idx="11170">
                  <c:v>0.28874794308227542</c:v>
                </c:pt>
                <c:pt idx="11171">
                  <c:v>0.56023645182277537</c:v>
                </c:pt>
                <c:pt idx="11172">
                  <c:v>0.70386353914024613</c:v>
                </c:pt>
                <c:pt idx="11173">
                  <c:v>0.62932396766130505</c:v>
                </c:pt>
                <c:pt idx="11174">
                  <c:v>0.37401940329452038</c:v>
                </c:pt>
                <c:pt idx="11175">
                  <c:v>0.18057963491133491</c:v>
                </c:pt>
                <c:pt idx="11176">
                  <c:v>0.28065655791043381</c:v>
                </c:pt>
                <c:pt idx="11177">
                  <c:v>0.63098040104594877</c:v>
                </c:pt>
                <c:pt idx="11178">
                  <c:v>0.19483511440763251</c:v>
                </c:pt>
                <c:pt idx="11179">
                  <c:v>0.34281068209631099</c:v>
                </c:pt>
                <c:pt idx="11180">
                  <c:v>0.37401940329452038</c:v>
                </c:pt>
                <c:pt idx="11181">
                  <c:v>1.1266534311302434</c:v>
                </c:pt>
                <c:pt idx="11182">
                  <c:v>0.37401940329452038</c:v>
                </c:pt>
                <c:pt idx="11183">
                  <c:v>9.5877261756372623E-2</c:v>
                </c:pt>
                <c:pt idx="11184">
                  <c:v>0.37401940329452038</c:v>
                </c:pt>
                <c:pt idx="11185">
                  <c:v>0.73635583947517036</c:v>
                </c:pt>
                <c:pt idx="11186">
                  <c:v>1.1734378849582128</c:v>
                </c:pt>
                <c:pt idx="11187">
                  <c:v>0.11258484527596202</c:v>
                </c:pt>
                <c:pt idx="11188">
                  <c:v>0.24674052872585511</c:v>
                </c:pt>
                <c:pt idx="11189">
                  <c:v>0.93086076919887595</c:v>
                </c:pt>
                <c:pt idx="11190">
                  <c:v>0.37401940329452038</c:v>
                </c:pt>
                <c:pt idx="11191">
                  <c:v>0.11972769504782921</c:v>
                </c:pt>
                <c:pt idx="11192">
                  <c:v>5.1180700998106093E-2</c:v>
                </c:pt>
                <c:pt idx="11193">
                  <c:v>0.4050422138814031</c:v>
                </c:pt>
                <c:pt idx="11194">
                  <c:v>6.9683213407391503E-2</c:v>
                </c:pt>
                <c:pt idx="11195">
                  <c:v>0.80637205812659529</c:v>
                </c:pt>
                <c:pt idx="11196">
                  <c:v>0.19705774893345995</c:v>
                </c:pt>
                <c:pt idx="11197">
                  <c:v>0.26061087586165294</c:v>
                </c:pt>
                <c:pt idx="11198">
                  <c:v>0.97553328991305888</c:v>
                </c:pt>
                <c:pt idx="11199">
                  <c:v>0.42964503043066371</c:v>
                </c:pt>
                <c:pt idx="11200">
                  <c:v>0.36398170425390608</c:v>
                </c:pt>
                <c:pt idx="11201">
                  <c:v>0.86163780309989857</c:v>
                </c:pt>
                <c:pt idx="11202">
                  <c:v>6.8628734263048684E-3</c:v>
                </c:pt>
                <c:pt idx="11203">
                  <c:v>0.95843723278765569</c:v>
                </c:pt>
                <c:pt idx="11204">
                  <c:v>0.37401940329452038</c:v>
                </c:pt>
                <c:pt idx="11205">
                  <c:v>0.37401940329452038</c:v>
                </c:pt>
                <c:pt idx="11206">
                  <c:v>0.27921134033732881</c:v>
                </c:pt>
                <c:pt idx="11207">
                  <c:v>0.73635583947517036</c:v>
                </c:pt>
                <c:pt idx="11208">
                  <c:v>0.21709580702368841</c:v>
                </c:pt>
                <c:pt idx="11209">
                  <c:v>0.37401940329452038</c:v>
                </c:pt>
                <c:pt idx="11210">
                  <c:v>0.37401940329452016</c:v>
                </c:pt>
                <c:pt idx="11211">
                  <c:v>1.7771526427631364E-2</c:v>
                </c:pt>
                <c:pt idx="11212">
                  <c:v>0.37401940329452038</c:v>
                </c:pt>
                <c:pt idx="11213">
                  <c:v>0.35763723452868545</c:v>
                </c:pt>
                <c:pt idx="11214">
                  <c:v>0.24071468317193306</c:v>
                </c:pt>
                <c:pt idx="11215">
                  <c:v>0.61546946588720908</c:v>
                </c:pt>
                <c:pt idx="11216">
                  <c:v>0.52764225895647066</c:v>
                </c:pt>
                <c:pt idx="11217">
                  <c:v>0.37401940329452038</c:v>
                </c:pt>
                <c:pt idx="11218">
                  <c:v>0.68942584833350951</c:v>
                </c:pt>
                <c:pt idx="11219">
                  <c:v>0.11233680762675957</c:v>
                </c:pt>
                <c:pt idx="11220">
                  <c:v>0.73635583947517036</c:v>
                </c:pt>
                <c:pt idx="11221">
                  <c:v>0.35805545046223963</c:v>
                </c:pt>
                <c:pt idx="11222">
                  <c:v>0.37401940329452038</c:v>
                </c:pt>
                <c:pt idx="11223">
                  <c:v>0.37401940329452038</c:v>
                </c:pt>
                <c:pt idx="11224">
                  <c:v>0.82833170695343417</c:v>
                </c:pt>
                <c:pt idx="11225">
                  <c:v>0.19913148073718612</c:v>
                </c:pt>
                <c:pt idx="11226">
                  <c:v>0.3405482019794997</c:v>
                </c:pt>
                <c:pt idx="11227">
                  <c:v>0.37401940329452016</c:v>
                </c:pt>
                <c:pt idx="11228">
                  <c:v>0.34221722243416963</c:v>
                </c:pt>
                <c:pt idx="11229">
                  <c:v>1.2386670635077828</c:v>
                </c:pt>
                <c:pt idx="11230">
                  <c:v>0.37401940329452038</c:v>
                </c:pt>
                <c:pt idx="11231">
                  <c:v>0.80101765938268099</c:v>
                </c:pt>
                <c:pt idx="11232">
                  <c:v>0.37401940329452038</c:v>
                </c:pt>
                <c:pt idx="11233">
                  <c:v>0.26753584678823372</c:v>
                </c:pt>
                <c:pt idx="11234">
                  <c:v>7.8484544044065366E-2</c:v>
                </c:pt>
                <c:pt idx="11235">
                  <c:v>0.36346729924388871</c:v>
                </c:pt>
                <c:pt idx="11236">
                  <c:v>0.64380280772988641</c:v>
                </c:pt>
                <c:pt idx="11237">
                  <c:v>0.73007729094764551</c:v>
                </c:pt>
                <c:pt idx="11238">
                  <c:v>5.3704367943415952E-2</c:v>
                </c:pt>
                <c:pt idx="11239">
                  <c:v>0.37101374359808248</c:v>
                </c:pt>
                <c:pt idx="11240">
                  <c:v>0.65596804750848237</c:v>
                </c:pt>
                <c:pt idx="11241">
                  <c:v>0.17740101059454724</c:v>
                </c:pt>
                <c:pt idx="11242">
                  <c:v>0.64679043993088159</c:v>
                </c:pt>
                <c:pt idx="11243">
                  <c:v>0.7348857084333914</c:v>
                </c:pt>
                <c:pt idx="11244">
                  <c:v>0.37401940329452038</c:v>
                </c:pt>
                <c:pt idx="11245">
                  <c:v>0.73635583947517036</c:v>
                </c:pt>
                <c:pt idx="11246">
                  <c:v>0.50362138442899962</c:v>
                </c:pt>
                <c:pt idx="11247">
                  <c:v>0.37401940329452038</c:v>
                </c:pt>
                <c:pt idx="11248">
                  <c:v>0.73635583947517036</c:v>
                </c:pt>
                <c:pt idx="11249">
                  <c:v>0.19436760761770314</c:v>
                </c:pt>
                <c:pt idx="11250">
                  <c:v>2.3416939071833056E-3</c:v>
                </c:pt>
                <c:pt idx="11251">
                  <c:v>0.95123043264019314</c:v>
                </c:pt>
                <c:pt idx="11252">
                  <c:v>0.37401940329452038</c:v>
                </c:pt>
                <c:pt idx="11253">
                  <c:v>0.71730366301634996</c:v>
                </c:pt>
                <c:pt idx="11254">
                  <c:v>0.37401940329452038</c:v>
                </c:pt>
                <c:pt idx="11255">
                  <c:v>0.21107874210163363</c:v>
                </c:pt>
                <c:pt idx="11256">
                  <c:v>0.82726446173514434</c:v>
                </c:pt>
                <c:pt idx="11257">
                  <c:v>0.37401940329452038</c:v>
                </c:pt>
                <c:pt idx="11258">
                  <c:v>0.73635583947517036</c:v>
                </c:pt>
                <c:pt idx="11259">
                  <c:v>0.72847745151918275</c:v>
                </c:pt>
                <c:pt idx="11260">
                  <c:v>0.71730366301634996</c:v>
                </c:pt>
                <c:pt idx="11261">
                  <c:v>0.73635583947517036</c:v>
                </c:pt>
                <c:pt idx="11262">
                  <c:v>0.33071672159610227</c:v>
                </c:pt>
                <c:pt idx="11263">
                  <c:v>0.73436717293890397</c:v>
                </c:pt>
                <c:pt idx="11264">
                  <c:v>0.37401940329452016</c:v>
                </c:pt>
                <c:pt idx="11265">
                  <c:v>1.0974910811027208</c:v>
                </c:pt>
                <c:pt idx="11266">
                  <c:v>0.71443128523943411</c:v>
                </c:pt>
                <c:pt idx="11267">
                  <c:v>0.37401940329452038</c:v>
                </c:pt>
                <c:pt idx="11268">
                  <c:v>0.71732990153422294</c:v>
                </c:pt>
                <c:pt idx="11269">
                  <c:v>2.8765297070553229E-4</c:v>
                </c:pt>
                <c:pt idx="11270">
                  <c:v>0.71730366301634996</c:v>
                </c:pt>
                <c:pt idx="11271">
                  <c:v>0.52212822061651709</c:v>
                </c:pt>
                <c:pt idx="11272">
                  <c:v>0.29407991197431299</c:v>
                </c:pt>
                <c:pt idx="11273">
                  <c:v>0.72217592545887366</c:v>
                </c:pt>
                <c:pt idx="11274">
                  <c:v>0.1478782745112435</c:v>
                </c:pt>
                <c:pt idx="11275">
                  <c:v>0.37401940329452038</c:v>
                </c:pt>
                <c:pt idx="11276">
                  <c:v>0.63805619128947644</c:v>
                </c:pt>
                <c:pt idx="11277">
                  <c:v>8.0561268222315852E-2</c:v>
                </c:pt>
                <c:pt idx="11278">
                  <c:v>1.0782186646701044</c:v>
                </c:pt>
                <c:pt idx="11279">
                  <c:v>0.37401940329452038</c:v>
                </c:pt>
                <c:pt idx="11280">
                  <c:v>0.12047987563181257</c:v>
                </c:pt>
                <c:pt idx="11281">
                  <c:v>6.2843907956936201E-2</c:v>
                </c:pt>
                <c:pt idx="11282">
                  <c:v>0.37401940329452016</c:v>
                </c:pt>
                <c:pt idx="11283">
                  <c:v>0.258657212273181</c:v>
                </c:pt>
                <c:pt idx="11284">
                  <c:v>0.37401940329452038</c:v>
                </c:pt>
                <c:pt idx="11285">
                  <c:v>0.37401940329452038</c:v>
                </c:pt>
                <c:pt idx="11286">
                  <c:v>0.37401940329452038</c:v>
                </c:pt>
                <c:pt idx="11287">
                  <c:v>0.37401940329452038</c:v>
                </c:pt>
                <c:pt idx="11288">
                  <c:v>0.37401940329452038</c:v>
                </c:pt>
                <c:pt idx="11289">
                  <c:v>0.72338734267073823</c:v>
                </c:pt>
                <c:pt idx="11290">
                  <c:v>0.83972590384244439</c:v>
                </c:pt>
                <c:pt idx="11291">
                  <c:v>0.37401940329452038</c:v>
                </c:pt>
                <c:pt idx="11292">
                  <c:v>1.1468553102505018E-2</c:v>
                </c:pt>
                <c:pt idx="11293">
                  <c:v>0.73635583947517036</c:v>
                </c:pt>
                <c:pt idx="11294">
                  <c:v>0.26235218369665803</c:v>
                </c:pt>
                <c:pt idx="11295">
                  <c:v>0.37401940329452038</c:v>
                </c:pt>
                <c:pt idx="11296">
                  <c:v>0.71733863581075685</c:v>
                </c:pt>
                <c:pt idx="11297">
                  <c:v>0.72686545346143594</c:v>
                </c:pt>
                <c:pt idx="11298">
                  <c:v>0.62741619754176503</c:v>
                </c:pt>
                <c:pt idx="11299">
                  <c:v>0.37401940329452038</c:v>
                </c:pt>
                <c:pt idx="11300">
                  <c:v>0.37401940329452038</c:v>
                </c:pt>
                <c:pt idx="11301">
                  <c:v>0.73635583947517036</c:v>
                </c:pt>
                <c:pt idx="11302">
                  <c:v>0.73635583947517036</c:v>
                </c:pt>
                <c:pt idx="11303">
                  <c:v>0.37401940329452038</c:v>
                </c:pt>
                <c:pt idx="11304">
                  <c:v>5.5785107056815998E-4</c:v>
                </c:pt>
                <c:pt idx="11305">
                  <c:v>0.52200442848614836</c:v>
                </c:pt>
                <c:pt idx="11306">
                  <c:v>0.37401940329452038</c:v>
                </c:pt>
                <c:pt idx="11307">
                  <c:v>0.73395034353334054</c:v>
                </c:pt>
                <c:pt idx="11308">
                  <c:v>0.62309717447216151</c:v>
                </c:pt>
                <c:pt idx="11309">
                  <c:v>0.33589163061908994</c:v>
                </c:pt>
                <c:pt idx="11310">
                  <c:v>0.82945693262020614</c:v>
                </c:pt>
                <c:pt idx="11311">
                  <c:v>0.73635583947517036</c:v>
                </c:pt>
                <c:pt idx="11312">
                  <c:v>0.67496499043567759</c:v>
                </c:pt>
                <c:pt idx="11313">
                  <c:v>1.2550562064272446</c:v>
                </c:pt>
                <c:pt idx="11314">
                  <c:v>0.46666956701153511</c:v>
                </c:pt>
                <c:pt idx="11315">
                  <c:v>0.1927287774287722</c:v>
                </c:pt>
                <c:pt idx="11316">
                  <c:v>0.9217359490931587</c:v>
                </c:pt>
                <c:pt idx="11317">
                  <c:v>1.2516064135344644</c:v>
                </c:pt>
                <c:pt idx="11318">
                  <c:v>0.91983695409954247</c:v>
                </c:pt>
                <c:pt idx="11319">
                  <c:v>0.63949382873211447</c:v>
                </c:pt>
                <c:pt idx="11320">
                  <c:v>0.19567702820891505</c:v>
                </c:pt>
                <c:pt idx="11321">
                  <c:v>0.3818549947225155</c:v>
                </c:pt>
                <c:pt idx="11322">
                  <c:v>0.37401940329452038</c:v>
                </c:pt>
                <c:pt idx="11323">
                  <c:v>0.9468556444310875</c:v>
                </c:pt>
                <c:pt idx="11324">
                  <c:v>0.11349481453343431</c:v>
                </c:pt>
                <c:pt idx="11325">
                  <c:v>1.2416777357763698</c:v>
                </c:pt>
                <c:pt idx="11326">
                  <c:v>0.37670479530589029</c:v>
                </c:pt>
                <c:pt idx="11327">
                  <c:v>6.9683213407391503E-2</c:v>
                </c:pt>
                <c:pt idx="11328">
                  <c:v>0.37401940329452038</c:v>
                </c:pt>
                <c:pt idx="11329">
                  <c:v>0.62341917028823102</c:v>
                </c:pt>
                <c:pt idx="11330">
                  <c:v>0.64679043993088159</c:v>
                </c:pt>
                <c:pt idx="11331">
                  <c:v>0.37401940329452038</c:v>
                </c:pt>
                <c:pt idx="11332">
                  <c:v>0.1013236136278368</c:v>
                </c:pt>
                <c:pt idx="11333">
                  <c:v>0.35352304294487003</c:v>
                </c:pt>
                <c:pt idx="11334">
                  <c:v>1.1032388908084094</c:v>
                </c:pt>
                <c:pt idx="11335">
                  <c:v>0.62987127208614579</c:v>
                </c:pt>
                <c:pt idx="11336">
                  <c:v>0.21764336053032265</c:v>
                </c:pt>
                <c:pt idx="11337">
                  <c:v>0.43416568585335197</c:v>
                </c:pt>
                <c:pt idx="11338">
                  <c:v>0.28948348686649017</c:v>
                </c:pt>
                <c:pt idx="11339">
                  <c:v>0.7280730715195457</c:v>
                </c:pt>
                <c:pt idx="11340">
                  <c:v>0.37401940329452038</c:v>
                </c:pt>
                <c:pt idx="11341">
                  <c:v>1.1573312765450312</c:v>
                </c:pt>
                <c:pt idx="11342">
                  <c:v>0.70127146781222205</c:v>
                </c:pt>
                <c:pt idx="11343">
                  <c:v>0.27135158893488015</c:v>
                </c:pt>
                <c:pt idx="11344">
                  <c:v>0.69160556216421076</c:v>
                </c:pt>
                <c:pt idx="11345">
                  <c:v>0.45991748587087672</c:v>
                </c:pt>
                <c:pt idx="11346">
                  <c:v>0.37401940329452038</c:v>
                </c:pt>
                <c:pt idx="11347">
                  <c:v>0.37401940329452038</c:v>
                </c:pt>
                <c:pt idx="11348">
                  <c:v>0.48599640321004228</c:v>
                </c:pt>
                <c:pt idx="11349">
                  <c:v>0.73635583947517036</c:v>
                </c:pt>
                <c:pt idx="11350">
                  <c:v>0.73635583947517036</c:v>
                </c:pt>
                <c:pt idx="11351">
                  <c:v>0.73635583947517036</c:v>
                </c:pt>
                <c:pt idx="11352">
                  <c:v>0.73635583947517036</c:v>
                </c:pt>
                <c:pt idx="11353">
                  <c:v>0.73635583947517036</c:v>
                </c:pt>
                <c:pt idx="11354">
                  <c:v>0.40789742248212074</c:v>
                </c:pt>
                <c:pt idx="11355">
                  <c:v>0.37627998726720302</c:v>
                </c:pt>
                <c:pt idx="11356">
                  <c:v>1.1937351523735593</c:v>
                </c:pt>
                <c:pt idx="11357">
                  <c:v>0.13762853621961116</c:v>
                </c:pt>
                <c:pt idx="11358">
                  <c:v>9.0955561610816416E-2</c:v>
                </c:pt>
                <c:pt idx="11359">
                  <c:v>0.33454399755362113</c:v>
                </c:pt>
                <c:pt idx="11360">
                  <c:v>0.37401940329452016</c:v>
                </c:pt>
                <c:pt idx="11361">
                  <c:v>0.2549564646880515</c:v>
                </c:pt>
                <c:pt idx="11362">
                  <c:v>5.1515601680309657E-2</c:v>
                </c:pt>
                <c:pt idx="11363">
                  <c:v>0.23560866986096338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8F42-44BD-9826-952485F5E27A}"/>
            </c:ext>
          </c:extLst>
        </c:ser>
        <c:ser>
          <c:idx val="1"/>
          <c:order val="1"/>
          <c:tx>
            <c:strRef>
              <c:f>'SNc 3m'!$J$1:$J$2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3m'!$H$4:$H$12251</c:f>
              <c:numCache>
                <c:formatCode>General</c:formatCode>
                <c:ptCount val="12248"/>
                <c:pt idx="0">
                  <c:v>-11.941536738415412</c:v>
                </c:pt>
                <c:pt idx="1">
                  <c:v>-15.263464833302772</c:v>
                </c:pt>
                <c:pt idx="2">
                  <c:v>2.3110573596153365</c:v>
                </c:pt>
                <c:pt idx="3">
                  <c:v>5.3301369081628955</c:v>
                </c:pt>
                <c:pt idx="4">
                  <c:v>15.489346240719101</c:v>
                </c:pt>
                <c:pt idx="5">
                  <c:v>-10.866248611111173</c:v>
                </c:pt>
                <c:pt idx="6">
                  <c:v>-0.59459631524445522</c:v>
                </c:pt>
                <c:pt idx="7">
                  <c:v>12.628749297384516</c:v>
                </c:pt>
                <c:pt idx="8">
                  <c:v>18.560730873955865</c:v>
                </c:pt>
                <c:pt idx="9">
                  <c:v>6.0588936890535692</c:v>
                </c:pt>
                <c:pt idx="10">
                  <c:v>15.120361321770963</c:v>
                </c:pt>
                <c:pt idx="11">
                  <c:v>2.4712620015564286</c:v>
                </c:pt>
                <c:pt idx="12">
                  <c:v>9.0974761513726197</c:v>
                </c:pt>
                <c:pt idx="13">
                  <c:v>5.0732286051259425</c:v>
                </c:pt>
                <c:pt idx="14">
                  <c:v>12.036173612553485</c:v>
                </c:pt>
                <c:pt idx="15">
                  <c:v>2.5319799245848431</c:v>
                </c:pt>
                <c:pt idx="16">
                  <c:v>2.0995356735509145</c:v>
                </c:pt>
                <c:pt idx="17">
                  <c:v>9.75933340719466</c:v>
                </c:pt>
                <c:pt idx="18">
                  <c:v>10.228818690495881</c:v>
                </c:pt>
                <c:pt idx="19">
                  <c:v>2.1690235987007798</c:v>
                </c:pt>
                <c:pt idx="20">
                  <c:v>9.2288186904958813</c:v>
                </c:pt>
                <c:pt idx="21">
                  <c:v>8.6438561897747253</c:v>
                </c:pt>
                <c:pt idx="22">
                  <c:v>4.1423786745566504</c:v>
                </c:pt>
                <c:pt idx="23">
                  <c:v>7.6530943966300633</c:v>
                </c:pt>
                <c:pt idx="24">
                  <c:v>11.268347054682518</c:v>
                </c:pt>
                <c:pt idx="25">
                  <c:v>11.146356530303908</c:v>
                </c:pt>
                <c:pt idx="26">
                  <c:v>2.636914580355878</c:v>
                </c:pt>
                <c:pt idx="27">
                  <c:v>3.3845035596912032</c:v>
                </c:pt>
                <c:pt idx="28">
                  <c:v>10.75933340719466</c:v>
                </c:pt>
                <c:pt idx="29">
                  <c:v>10.75933340719466</c:v>
                </c:pt>
                <c:pt idx="30">
                  <c:v>6.6420539471407389</c:v>
                </c:pt>
                <c:pt idx="31">
                  <c:v>3.7918573526622783</c:v>
                </c:pt>
                <c:pt idx="32">
                  <c:v>8.6438561897747253</c:v>
                </c:pt>
                <c:pt idx="33">
                  <c:v>10.518325307690866</c:v>
                </c:pt>
                <c:pt idx="34">
                  <c:v>11.759333407194662</c:v>
                </c:pt>
                <c:pt idx="35">
                  <c:v>16.095067301607052</c:v>
                </c:pt>
                <c:pt idx="36">
                  <c:v>2.4791919571934593</c:v>
                </c:pt>
                <c:pt idx="37">
                  <c:v>8.6438561897747253</c:v>
                </c:pt>
                <c:pt idx="38">
                  <c:v>9.3808217839409309</c:v>
                </c:pt>
                <c:pt idx="39">
                  <c:v>8.3808217839409309</c:v>
                </c:pt>
                <c:pt idx="40">
                  <c:v>11.451211111832329</c:v>
                </c:pt>
                <c:pt idx="41">
                  <c:v>2.4841136516371183</c:v>
                </c:pt>
                <c:pt idx="42">
                  <c:v>4.0734297822114485</c:v>
                </c:pt>
                <c:pt idx="43">
                  <c:v>11.813781191217037</c:v>
                </c:pt>
                <c:pt idx="44">
                  <c:v>14.807086538643029</c:v>
                </c:pt>
                <c:pt idx="45">
                  <c:v>5.4043902550793357</c:v>
                </c:pt>
                <c:pt idx="46">
                  <c:v>10.058893689053569</c:v>
                </c:pt>
                <c:pt idx="47">
                  <c:v>6.4476088751521337</c:v>
                </c:pt>
                <c:pt idx="48">
                  <c:v>2.593903616070151</c:v>
                </c:pt>
                <c:pt idx="49">
                  <c:v>11.344295907915818</c:v>
                </c:pt>
                <c:pt idx="50">
                  <c:v>8.8662486111111729</c:v>
                </c:pt>
                <c:pt idx="51">
                  <c:v>9.5183253076908674</c:v>
                </c:pt>
                <c:pt idx="52">
                  <c:v>6.8101789545368421</c:v>
                </c:pt>
                <c:pt idx="53">
                  <c:v>13.124982879511341</c:v>
                </c:pt>
                <c:pt idx="54">
                  <c:v>3.3923174227787602</c:v>
                </c:pt>
                <c:pt idx="55">
                  <c:v>11.188176705998535</c:v>
                </c:pt>
                <c:pt idx="56">
                  <c:v>11.188176705998535</c:v>
                </c:pt>
                <c:pt idx="57">
                  <c:v>12.26834705468252</c:v>
                </c:pt>
                <c:pt idx="58">
                  <c:v>16.436104219442122</c:v>
                </c:pt>
                <c:pt idx="59">
                  <c:v>10.306821202497154</c:v>
                </c:pt>
                <c:pt idx="60">
                  <c:v>12.188176705998536</c:v>
                </c:pt>
                <c:pt idx="61">
                  <c:v>2.8160371651574048</c:v>
                </c:pt>
                <c:pt idx="62">
                  <c:v>11.759333407194662</c:v>
                </c:pt>
                <c:pt idx="63">
                  <c:v>2.0112272554232544</c:v>
                </c:pt>
                <c:pt idx="64">
                  <c:v>8.3808217839409309</c:v>
                </c:pt>
                <c:pt idx="65">
                  <c:v>7.5443205162238094</c:v>
                </c:pt>
                <c:pt idx="66">
                  <c:v>11.344295907915818</c:v>
                </c:pt>
                <c:pt idx="67">
                  <c:v>10.75933340719466</c:v>
                </c:pt>
                <c:pt idx="68">
                  <c:v>10.965784284662087</c:v>
                </c:pt>
                <c:pt idx="69">
                  <c:v>7.7001636306766787</c:v>
                </c:pt>
                <c:pt idx="70">
                  <c:v>9.75933340719466</c:v>
                </c:pt>
                <c:pt idx="71">
                  <c:v>4.4166563829806629</c:v>
                </c:pt>
                <c:pt idx="72">
                  <c:v>5.534266196742025</c:v>
                </c:pt>
                <c:pt idx="73">
                  <c:v>11.840253402578229</c:v>
                </c:pt>
                <c:pt idx="74">
                  <c:v>10.813781191217037</c:v>
                </c:pt>
                <c:pt idx="75">
                  <c:v>2.4523141365955698</c:v>
                </c:pt>
                <c:pt idx="76">
                  <c:v>3.4351387053353535</c:v>
                </c:pt>
                <c:pt idx="77">
                  <c:v>8.3808217839409309</c:v>
                </c:pt>
                <c:pt idx="78">
                  <c:v>8.9964559804045052</c:v>
                </c:pt>
                <c:pt idx="79">
                  <c:v>8.3808217839409309</c:v>
                </c:pt>
                <c:pt idx="80">
                  <c:v>4.6426544445649718</c:v>
                </c:pt>
                <c:pt idx="81">
                  <c:v>11.228818690495881</c:v>
                </c:pt>
                <c:pt idx="82">
                  <c:v>2.3902341082782712</c:v>
                </c:pt>
                <c:pt idx="83">
                  <c:v>12.013089999440444</c:v>
                </c:pt>
                <c:pt idx="84">
                  <c:v>2.0565835283663674</c:v>
                </c:pt>
                <c:pt idx="85">
                  <c:v>11.673603533168777</c:v>
                </c:pt>
                <c:pt idx="86">
                  <c:v>7.1292830169449664</c:v>
                </c:pt>
                <c:pt idx="87">
                  <c:v>7.1963972128035039</c:v>
                </c:pt>
                <c:pt idx="88">
                  <c:v>7.1963972128035039</c:v>
                </c:pt>
                <c:pt idx="89">
                  <c:v>11.613482540731207</c:v>
                </c:pt>
                <c:pt idx="90">
                  <c:v>17.916097160561733</c:v>
                </c:pt>
                <c:pt idx="91">
                  <c:v>5.7369655941662066</c:v>
                </c:pt>
                <c:pt idx="92">
                  <c:v>4.0371986179542496</c:v>
                </c:pt>
                <c:pt idx="93">
                  <c:v>13.036173612553485</c:v>
                </c:pt>
                <c:pt idx="94">
                  <c:v>9.1091484598332642</c:v>
                </c:pt>
                <c:pt idx="95">
                  <c:v>2.2509615735332194</c:v>
                </c:pt>
                <c:pt idx="96">
                  <c:v>5.659623505633042</c:v>
                </c:pt>
                <c:pt idx="97">
                  <c:v>10.518325307690866</c:v>
                </c:pt>
                <c:pt idx="98">
                  <c:v>10.75933340719466</c:v>
                </c:pt>
                <c:pt idx="99">
                  <c:v>3.0469210473874924</c:v>
                </c:pt>
                <c:pt idx="100">
                  <c:v>7.1963972128035039</c:v>
                </c:pt>
                <c:pt idx="101">
                  <c:v>7.3219280948873617</c:v>
                </c:pt>
                <c:pt idx="102">
                  <c:v>2.2794233663728267</c:v>
                </c:pt>
                <c:pt idx="103">
                  <c:v>2.867175296749001</c:v>
                </c:pt>
                <c:pt idx="104">
                  <c:v>3.1844245711374279</c:v>
                </c:pt>
                <c:pt idx="105">
                  <c:v>3.2407320120393814</c:v>
                </c:pt>
                <c:pt idx="106">
                  <c:v>2.1194618295937122</c:v>
                </c:pt>
                <c:pt idx="107">
                  <c:v>8.5662533716507525</c:v>
                </c:pt>
                <c:pt idx="108">
                  <c:v>8.3808217839409309</c:v>
                </c:pt>
                <c:pt idx="109">
                  <c:v>3.4312868509239189</c:v>
                </c:pt>
                <c:pt idx="110">
                  <c:v>15.238802779068502</c:v>
                </c:pt>
                <c:pt idx="111">
                  <c:v>10.306821202497154</c:v>
                </c:pt>
                <c:pt idx="112">
                  <c:v>6.1172854838453743</c:v>
                </c:pt>
                <c:pt idx="113">
                  <c:v>11.013089999440444</c:v>
                </c:pt>
                <c:pt idx="114">
                  <c:v>12.013089999440444</c:v>
                </c:pt>
                <c:pt idx="115">
                  <c:v>10.91687468418114</c:v>
                </c:pt>
                <c:pt idx="116">
                  <c:v>10.866248611111173</c:v>
                </c:pt>
                <c:pt idx="117">
                  <c:v>3.5414944721450472</c:v>
                </c:pt>
                <c:pt idx="118">
                  <c:v>3.2175914350726265</c:v>
                </c:pt>
                <c:pt idx="119">
                  <c:v>6.733123527871812</c:v>
                </c:pt>
                <c:pt idx="120">
                  <c:v>11.306821202497154</c:v>
                </c:pt>
                <c:pt idx="121">
                  <c:v>11.840253402578229</c:v>
                </c:pt>
                <c:pt idx="122">
                  <c:v>3.2030937825814978</c:v>
                </c:pt>
                <c:pt idx="123">
                  <c:v>12.036173612553485</c:v>
                </c:pt>
                <c:pt idx="124">
                  <c:v>10.582455645110581</c:v>
                </c:pt>
                <c:pt idx="125">
                  <c:v>2.2370391973008497</c:v>
                </c:pt>
                <c:pt idx="126">
                  <c:v>10.306821202497154</c:v>
                </c:pt>
                <c:pt idx="127">
                  <c:v>6.3368784363533335</c:v>
                </c:pt>
                <c:pt idx="128">
                  <c:v>13.99553162805614</c:v>
                </c:pt>
                <c:pt idx="129">
                  <c:v>11.673603533168777</c:v>
                </c:pt>
                <c:pt idx="130">
                  <c:v>14.510104800885898</c:v>
                </c:pt>
                <c:pt idx="131">
                  <c:v>8.8662486111111729</c:v>
                </c:pt>
                <c:pt idx="132">
                  <c:v>3.0809199953835673</c:v>
                </c:pt>
                <c:pt idx="133">
                  <c:v>6.0588936890535692</c:v>
                </c:pt>
                <c:pt idx="134">
                  <c:v>6.0588936890535692</c:v>
                </c:pt>
                <c:pt idx="135">
                  <c:v>10.146356530303908</c:v>
                </c:pt>
                <c:pt idx="136">
                  <c:v>11.103287808412022</c:v>
                </c:pt>
                <c:pt idx="137">
                  <c:v>11.058893689053569</c:v>
                </c:pt>
                <c:pt idx="138">
                  <c:v>14.628749297384518</c:v>
                </c:pt>
                <c:pt idx="139">
                  <c:v>10.306821202497154</c:v>
                </c:pt>
                <c:pt idx="140">
                  <c:v>10.306821202497154</c:v>
                </c:pt>
                <c:pt idx="141">
                  <c:v>10.306821202497154</c:v>
                </c:pt>
                <c:pt idx="142">
                  <c:v>15.550746785383243</c:v>
                </c:pt>
                <c:pt idx="143">
                  <c:v>2.7929996290805339</c:v>
                </c:pt>
                <c:pt idx="144">
                  <c:v>2.7929996290805339</c:v>
                </c:pt>
                <c:pt idx="145">
                  <c:v>5.5443205162238103</c:v>
                </c:pt>
                <c:pt idx="146">
                  <c:v>5.5443205162238103</c:v>
                </c:pt>
                <c:pt idx="147">
                  <c:v>5.7369655941662057</c:v>
                </c:pt>
                <c:pt idx="148">
                  <c:v>2.920565532505595</c:v>
                </c:pt>
                <c:pt idx="149">
                  <c:v>3.3566935130480391</c:v>
                </c:pt>
                <c:pt idx="150">
                  <c:v>12.013089999440444</c:v>
                </c:pt>
                <c:pt idx="151">
                  <c:v>4.478432580567353</c:v>
                </c:pt>
                <c:pt idx="152">
                  <c:v>5.1891033916363636</c:v>
                </c:pt>
                <c:pt idx="153">
                  <c:v>11.306821202497154</c:v>
                </c:pt>
                <c:pt idx="154">
                  <c:v>2.2443071977648881</c:v>
                </c:pt>
                <c:pt idx="155">
                  <c:v>2.1661922825659827</c:v>
                </c:pt>
                <c:pt idx="156">
                  <c:v>3.9068905956085187</c:v>
                </c:pt>
                <c:pt idx="157">
                  <c:v>2.1626202008190791</c:v>
                </c:pt>
                <c:pt idx="158">
                  <c:v>12.167418145831739</c:v>
                </c:pt>
                <c:pt idx="159">
                  <c:v>2.8423682747491168</c:v>
                </c:pt>
                <c:pt idx="160">
                  <c:v>13.047578375825733</c:v>
                </c:pt>
                <c:pt idx="161">
                  <c:v>6.5443205162238112</c:v>
                </c:pt>
                <c:pt idx="162">
                  <c:v>3.942386097795604</c:v>
                </c:pt>
                <c:pt idx="163">
                  <c:v>2.8015414293633207</c:v>
                </c:pt>
                <c:pt idx="164">
                  <c:v>9.3808217839409309</c:v>
                </c:pt>
                <c:pt idx="165">
                  <c:v>17.232570825356991</c:v>
                </c:pt>
                <c:pt idx="166">
                  <c:v>7.6438561897747244</c:v>
                </c:pt>
                <c:pt idx="167">
                  <c:v>10.380821783940931</c:v>
                </c:pt>
                <c:pt idx="168">
                  <c:v>14.872674880270607</c:v>
                </c:pt>
                <c:pt idx="169">
                  <c:v>2.2058961014402518</c:v>
                </c:pt>
                <c:pt idx="170">
                  <c:v>9.965784284662087</c:v>
                </c:pt>
                <c:pt idx="171">
                  <c:v>10.380821783940931</c:v>
                </c:pt>
                <c:pt idx="172">
                  <c:v>12.344295907915818</c:v>
                </c:pt>
                <c:pt idx="173">
                  <c:v>4.681824039973745</c:v>
                </c:pt>
                <c:pt idx="174">
                  <c:v>14.233819371554247</c:v>
                </c:pt>
                <c:pt idx="175">
                  <c:v>11.91687468418114</c:v>
                </c:pt>
                <c:pt idx="176">
                  <c:v>3.9068905956085187</c:v>
                </c:pt>
                <c:pt idx="177">
                  <c:v>3.3923174227787602</c:v>
                </c:pt>
                <c:pt idx="178">
                  <c:v>11.840253402578229</c:v>
                </c:pt>
                <c:pt idx="179">
                  <c:v>8.3808217839409309</c:v>
                </c:pt>
                <c:pt idx="180">
                  <c:v>11.058893689053569</c:v>
                </c:pt>
                <c:pt idx="181">
                  <c:v>9.8662486111111729</c:v>
                </c:pt>
                <c:pt idx="182">
                  <c:v>5.3219280948873626</c:v>
                </c:pt>
                <c:pt idx="183">
                  <c:v>18.535639892993036</c:v>
                </c:pt>
                <c:pt idx="184">
                  <c:v>14.807086538643029</c:v>
                </c:pt>
                <c:pt idx="185">
                  <c:v>4.8913775962371941</c:v>
                </c:pt>
                <c:pt idx="186">
                  <c:v>4.3050542763229664</c:v>
                </c:pt>
                <c:pt idx="187">
                  <c:v>4.8783214434117479</c:v>
                </c:pt>
                <c:pt idx="188">
                  <c:v>9.8662486111111729</c:v>
                </c:pt>
                <c:pt idx="189">
                  <c:v>13.731319031025064</c:v>
                </c:pt>
                <c:pt idx="190">
                  <c:v>8.6438561897747253</c:v>
                </c:pt>
                <c:pt idx="191">
                  <c:v>15.98073462612806</c:v>
                </c:pt>
                <c:pt idx="192">
                  <c:v>2.1799090900149345</c:v>
                </c:pt>
                <c:pt idx="193">
                  <c:v>10.380821783940931</c:v>
                </c:pt>
                <c:pt idx="194">
                  <c:v>3.4932463316295408</c:v>
                </c:pt>
                <c:pt idx="195">
                  <c:v>8.8662486111111729</c:v>
                </c:pt>
                <c:pt idx="196">
                  <c:v>2.9378782880922025</c:v>
                </c:pt>
                <c:pt idx="197">
                  <c:v>2.9378782880922025</c:v>
                </c:pt>
                <c:pt idx="198">
                  <c:v>10.965784284662087</c:v>
                </c:pt>
                <c:pt idx="199">
                  <c:v>11.518325307690867</c:v>
                </c:pt>
                <c:pt idx="200">
                  <c:v>12.731319031025064</c:v>
                </c:pt>
                <c:pt idx="201">
                  <c:v>5.6591769890584809</c:v>
                </c:pt>
                <c:pt idx="202">
                  <c:v>10.518325307690866</c:v>
                </c:pt>
                <c:pt idx="203">
                  <c:v>2.1754420064098783</c:v>
                </c:pt>
                <c:pt idx="204">
                  <c:v>9.0588936890535692</c:v>
                </c:pt>
                <c:pt idx="205">
                  <c:v>3.627554377445624</c:v>
                </c:pt>
                <c:pt idx="206">
                  <c:v>10.582455645110581</c:v>
                </c:pt>
                <c:pt idx="207">
                  <c:v>15.66622400280318</c:v>
                </c:pt>
                <c:pt idx="208">
                  <c:v>12.146356530303908</c:v>
                </c:pt>
                <c:pt idx="209">
                  <c:v>6.9174212631006888</c:v>
                </c:pt>
                <c:pt idx="210">
                  <c:v>9.0588936890535692</c:v>
                </c:pt>
                <c:pt idx="211">
                  <c:v>13.82044492149805</c:v>
                </c:pt>
                <c:pt idx="212">
                  <c:v>10.518325307690866</c:v>
                </c:pt>
                <c:pt idx="213">
                  <c:v>12.146356530303908</c:v>
                </c:pt>
                <c:pt idx="214">
                  <c:v>4.7944158663501053</c:v>
                </c:pt>
                <c:pt idx="215">
                  <c:v>2.8065536473683657</c:v>
                </c:pt>
                <c:pt idx="216">
                  <c:v>3.5353317329965557</c:v>
                </c:pt>
                <c:pt idx="217">
                  <c:v>2.0307133003491171</c:v>
                </c:pt>
                <c:pt idx="218">
                  <c:v>2.3775501470162848</c:v>
                </c:pt>
                <c:pt idx="219">
                  <c:v>7.4918530963296748</c:v>
                </c:pt>
                <c:pt idx="220">
                  <c:v>10.146356530303908</c:v>
                </c:pt>
                <c:pt idx="221">
                  <c:v>9.0588936890535692</c:v>
                </c:pt>
                <c:pt idx="222">
                  <c:v>13.486534882166142</c:v>
                </c:pt>
                <c:pt idx="223">
                  <c:v>20.32991893967014</c:v>
                </c:pt>
                <c:pt idx="224">
                  <c:v>10.866248611111173</c:v>
                </c:pt>
                <c:pt idx="225">
                  <c:v>9.0588936890535692</c:v>
                </c:pt>
                <c:pt idx="226">
                  <c:v>9.2288186904958813</c:v>
                </c:pt>
                <c:pt idx="227">
                  <c:v>12.344295907915818</c:v>
                </c:pt>
                <c:pt idx="228">
                  <c:v>12.344295907915818</c:v>
                </c:pt>
                <c:pt idx="229">
                  <c:v>11.306821202497154</c:v>
                </c:pt>
                <c:pt idx="230">
                  <c:v>11.188176705998535</c:v>
                </c:pt>
                <c:pt idx="231">
                  <c:v>11.582455645110581</c:v>
                </c:pt>
                <c:pt idx="232">
                  <c:v>13.613482540731207</c:v>
                </c:pt>
                <c:pt idx="233">
                  <c:v>11.702749878828293</c:v>
                </c:pt>
                <c:pt idx="234">
                  <c:v>2.3367758592946757</c:v>
                </c:pt>
                <c:pt idx="235">
                  <c:v>6.1963972128035039</c:v>
                </c:pt>
                <c:pt idx="236">
                  <c:v>9.2288186904958813</c:v>
                </c:pt>
                <c:pt idx="237">
                  <c:v>2.3174267026524218</c:v>
                </c:pt>
                <c:pt idx="238">
                  <c:v>3.5698556083309474</c:v>
                </c:pt>
                <c:pt idx="239">
                  <c:v>3.0703893278913981</c:v>
                </c:pt>
                <c:pt idx="240">
                  <c:v>15.380821783940931</c:v>
                </c:pt>
                <c:pt idx="241">
                  <c:v>9.965784284662087</c:v>
                </c:pt>
                <c:pt idx="242">
                  <c:v>11.485158443755667</c:v>
                </c:pt>
                <c:pt idx="243">
                  <c:v>10.228818690495881</c:v>
                </c:pt>
                <c:pt idx="244">
                  <c:v>12.904383739997945</c:v>
                </c:pt>
                <c:pt idx="245">
                  <c:v>10.813781191217037</c:v>
                </c:pt>
                <c:pt idx="246">
                  <c:v>3.0358100759405278</c:v>
                </c:pt>
                <c:pt idx="247">
                  <c:v>13.910642730469627</c:v>
                </c:pt>
                <c:pt idx="248">
                  <c:v>2.3147325934831584</c:v>
                </c:pt>
                <c:pt idx="249">
                  <c:v>7.1292830169449664</c:v>
                </c:pt>
                <c:pt idx="250">
                  <c:v>8.3516754382814149</c:v>
                </c:pt>
                <c:pt idx="251">
                  <c:v>5.1579142063623058</c:v>
                </c:pt>
                <c:pt idx="252">
                  <c:v>7.5443205162238094</c:v>
                </c:pt>
                <c:pt idx="253">
                  <c:v>9.2288186904958813</c:v>
                </c:pt>
                <c:pt idx="254">
                  <c:v>5.1461448828244869</c:v>
                </c:pt>
                <c:pt idx="255">
                  <c:v>10.451211111832329</c:v>
                </c:pt>
                <c:pt idx="256">
                  <c:v>9.6438561897747253</c:v>
                </c:pt>
                <c:pt idx="257">
                  <c:v>2.6250133145959231</c:v>
                </c:pt>
                <c:pt idx="258">
                  <c:v>3.3877301532831088</c:v>
                </c:pt>
                <c:pt idx="259">
                  <c:v>7.2490631957700531</c:v>
                </c:pt>
                <c:pt idx="260">
                  <c:v>13.779992877760755</c:v>
                </c:pt>
                <c:pt idx="261">
                  <c:v>12.866248611111173</c:v>
                </c:pt>
                <c:pt idx="262">
                  <c:v>9.6438561897747253</c:v>
                </c:pt>
                <c:pt idx="263">
                  <c:v>3.9470008089826707</c:v>
                </c:pt>
                <c:pt idx="264">
                  <c:v>10.058893689053569</c:v>
                </c:pt>
                <c:pt idx="265">
                  <c:v>2.4185013545824154</c:v>
                </c:pt>
                <c:pt idx="266">
                  <c:v>13.248718247933585</c:v>
                </c:pt>
                <c:pt idx="267">
                  <c:v>9.6438561897747253</c:v>
                </c:pt>
                <c:pt idx="268">
                  <c:v>13.103287808412023</c:v>
                </c:pt>
                <c:pt idx="269">
                  <c:v>5.8030547846239777</c:v>
                </c:pt>
                <c:pt idx="270">
                  <c:v>10.451211111832329</c:v>
                </c:pt>
                <c:pt idx="271">
                  <c:v>9.8662486111111729</c:v>
                </c:pt>
                <c:pt idx="272">
                  <c:v>12.306821202497153</c:v>
                </c:pt>
                <c:pt idx="273">
                  <c:v>5.7771227206381894</c:v>
                </c:pt>
                <c:pt idx="274">
                  <c:v>2.0991922156178826</c:v>
                </c:pt>
                <c:pt idx="275">
                  <c:v>10.060992591073205</c:v>
                </c:pt>
                <c:pt idx="276">
                  <c:v>10.518325307690867</c:v>
                </c:pt>
                <c:pt idx="277">
                  <c:v>3.4439186192659728</c:v>
                </c:pt>
                <c:pt idx="278">
                  <c:v>8.6438561897747253</c:v>
                </c:pt>
                <c:pt idx="279">
                  <c:v>11.91687468418114</c:v>
                </c:pt>
                <c:pt idx="280">
                  <c:v>10.813781191217037</c:v>
                </c:pt>
                <c:pt idx="281">
                  <c:v>3.9946862001035321</c:v>
                </c:pt>
                <c:pt idx="282">
                  <c:v>3.1154772174199357</c:v>
                </c:pt>
                <c:pt idx="283">
                  <c:v>2.6092943682537451</c:v>
                </c:pt>
                <c:pt idx="284">
                  <c:v>7.5443205162238094</c:v>
                </c:pt>
                <c:pt idx="285">
                  <c:v>11.416445693671653</c:v>
                </c:pt>
                <c:pt idx="286">
                  <c:v>9.965784284662087</c:v>
                </c:pt>
                <c:pt idx="287">
                  <c:v>9.0588936890535692</c:v>
                </c:pt>
                <c:pt idx="288">
                  <c:v>6.3900995975289421</c:v>
                </c:pt>
                <c:pt idx="289">
                  <c:v>11.518325307690867</c:v>
                </c:pt>
                <c:pt idx="290">
                  <c:v>7.8887432488982601</c:v>
                </c:pt>
                <c:pt idx="291">
                  <c:v>3.297680548640685</c:v>
                </c:pt>
                <c:pt idx="292">
                  <c:v>4.385121921374556</c:v>
                </c:pt>
                <c:pt idx="293">
                  <c:v>7.1963972128035039</c:v>
                </c:pt>
                <c:pt idx="294">
                  <c:v>10.813781191217037</c:v>
                </c:pt>
                <c:pt idx="295">
                  <c:v>2.9337984690720362</c:v>
                </c:pt>
                <c:pt idx="296">
                  <c:v>15.840253402578227</c:v>
                </c:pt>
                <c:pt idx="297">
                  <c:v>4.624490864907794</c:v>
                </c:pt>
                <c:pt idx="298">
                  <c:v>10.643856189774725</c:v>
                </c:pt>
                <c:pt idx="299">
                  <c:v>3.4173920157804369</c:v>
                </c:pt>
                <c:pt idx="300">
                  <c:v>7.1095197621235364</c:v>
                </c:pt>
                <c:pt idx="301">
                  <c:v>3.9807013612450501</c:v>
                </c:pt>
                <c:pt idx="302">
                  <c:v>13.840253402578229</c:v>
                </c:pt>
                <c:pt idx="303">
                  <c:v>9.2288186904958813</c:v>
                </c:pt>
                <c:pt idx="304">
                  <c:v>2.5961030583263565</c:v>
                </c:pt>
                <c:pt idx="305">
                  <c:v>13.407621843284646</c:v>
                </c:pt>
                <c:pt idx="306">
                  <c:v>11.416445693671653</c:v>
                </c:pt>
                <c:pt idx="307">
                  <c:v>10.146356530303908</c:v>
                </c:pt>
                <c:pt idx="308">
                  <c:v>11.840253402578229</c:v>
                </c:pt>
                <c:pt idx="309">
                  <c:v>4.0838606045701438</c:v>
                </c:pt>
                <c:pt idx="310">
                  <c:v>2.5777669993169523</c:v>
                </c:pt>
                <c:pt idx="311">
                  <c:v>2.2365240410586718</c:v>
                </c:pt>
                <c:pt idx="312">
                  <c:v>7.4374053123072983</c:v>
                </c:pt>
                <c:pt idx="313">
                  <c:v>11.268347054682518</c:v>
                </c:pt>
                <c:pt idx="314">
                  <c:v>11.058893689053569</c:v>
                </c:pt>
                <c:pt idx="315">
                  <c:v>10.75933340719466</c:v>
                </c:pt>
                <c:pt idx="316">
                  <c:v>7.1963972128035039</c:v>
                </c:pt>
                <c:pt idx="317">
                  <c:v>4.8826430493618416</c:v>
                </c:pt>
                <c:pt idx="318">
                  <c:v>4.4360991148066731</c:v>
                </c:pt>
                <c:pt idx="319">
                  <c:v>14.330356716957944</c:v>
                </c:pt>
                <c:pt idx="320">
                  <c:v>10.75933340719466</c:v>
                </c:pt>
                <c:pt idx="321">
                  <c:v>13.218765025831956</c:v>
                </c:pt>
                <c:pt idx="322">
                  <c:v>10.380821783940931</c:v>
                </c:pt>
                <c:pt idx="323">
                  <c:v>12.702749878828293</c:v>
                </c:pt>
                <c:pt idx="324">
                  <c:v>12.965784284662087</c:v>
                </c:pt>
                <c:pt idx="325">
                  <c:v>3.1730647089728796</c:v>
                </c:pt>
                <c:pt idx="326">
                  <c:v>8.6438561897747253</c:v>
                </c:pt>
                <c:pt idx="327">
                  <c:v>4.4852063046557289</c:v>
                </c:pt>
                <c:pt idx="328">
                  <c:v>2.4441838449383604</c:v>
                </c:pt>
                <c:pt idx="329">
                  <c:v>11.344295907915818</c:v>
                </c:pt>
                <c:pt idx="330">
                  <c:v>2.938599455335857</c:v>
                </c:pt>
                <c:pt idx="331">
                  <c:v>10.306821202497154</c:v>
                </c:pt>
                <c:pt idx="332">
                  <c:v>4.8783214434117479</c:v>
                </c:pt>
                <c:pt idx="333">
                  <c:v>11.731319031025064</c:v>
                </c:pt>
                <c:pt idx="334">
                  <c:v>2.6461121637150931</c:v>
                </c:pt>
                <c:pt idx="335">
                  <c:v>9.8662486111111729</c:v>
                </c:pt>
                <c:pt idx="336">
                  <c:v>10.451211111832329</c:v>
                </c:pt>
                <c:pt idx="337">
                  <c:v>10.228818690495881</c:v>
                </c:pt>
                <c:pt idx="338">
                  <c:v>12.344295907915818</c:v>
                </c:pt>
                <c:pt idx="339">
                  <c:v>9.5183253076908674</c:v>
                </c:pt>
                <c:pt idx="340">
                  <c:v>9.75933340719466</c:v>
                </c:pt>
                <c:pt idx="341">
                  <c:v>9.2288186904958813</c:v>
                </c:pt>
                <c:pt idx="342">
                  <c:v>7.6438561897747244</c:v>
                </c:pt>
                <c:pt idx="343">
                  <c:v>10.228818690495881</c:v>
                </c:pt>
                <c:pt idx="344">
                  <c:v>2.6968374814608969</c:v>
                </c:pt>
                <c:pt idx="345">
                  <c:v>2.5331703917070882</c:v>
                </c:pt>
                <c:pt idx="346">
                  <c:v>11.840253402578229</c:v>
                </c:pt>
                <c:pt idx="347">
                  <c:v>7.6438561897747244</c:v>
                </c:pt>
                <c:pt idx="348">
                  <c:v>8.6438561897747253</c:v>
                </c:pt>
                <c:pt idx="349">
                  <c:v>11.228818690495881</c:v>
                </c:pt>
                <c:pt idx="350">
                  <c:v>9.6438561897747253</c:v>
                </c:pt>
                <c:pt idx="351">
                  <c:v>12.853309555403674</c:v>
                </c:pt>
                <c:pt idx="352">
                  <c:v>7.4374053123072983</c:v>
                </c:pt>
                <c:pt idx="353">
                  <c:v>3.5130695822393707</c:v>
                </c:pt>
                <c:pt idx="354">
                  <c:v>10.582455645110581</c:v>
                </c:pt>
                <c:pt idx="355">
                  <c:v>12.036173612553485</c:v>
                </c:pt>
                <c:pt idx="356">
                  <c:v>16.162181497465589</c:v>
                </c:pt>
                <c:pt idx="357">
                  <c:v>11.941536738415412</c:v>
                </c:pt>
                <c:pt idx="358">
                  <c:v>8.3808217839409309</c:v>
                </c:pt>
                <c:pt idx="359">
                  <c:v>6.1931947807651593</c:v>
                </c:pt>
                <c:pt idx="360">
                  <c:v>7.5949465892937784</c:v>
                </c:pt>
                <c:pt idx="361">
                  <c:v>11.268347054682518</c:v>
                </c:pt>
                <c:pt idx="362">
                  <c:v>14.738373788559015</c:v>
                </c:pt>
                <c:pt idx="363">
                  <c:v>14.935410635618569</c:v>
                </c:pt>
                <c:pt idx="364">
                  <c:v>2.2995602818589078</c:v>
                </c:pt>
                <c:pt idx="365">
                  <c:v>9.6438561897747253</c:v>
                </c:pt>
                <c:pt idx="366">
                  <c:v>-2.6582039687346914</c:v>
                </c:pt>
                <c:pt idx="367">
                  <c:v>-12.036173612553485</c:v>
                </c:pt>
                <c:pt idx="368">
                  <c:v>-13.935410635618569</c:v>
                </c:pt>
                <c:pt idx="369">
                  <c:v>-12.287712379549451</c:v>
                </c:pt>
                <c:pt idx="370">
                  <c:v>-11.989631026616456</c:v>
                </c:pt>
                <c:pt idx="371">
                  <c:v>-3.933585462273939</c:v>
                </c:pt>
                <c:pt idx="372">
                  <c:v>-11.485158443755667</c:v>
                </c:pt>
                <c:pt idx="373">
                  <c:v>-6.1595378490523238</c:v>
                </c:pt>
                <c:pt idx="374">
                  <c:v>-13.542709466317824</c:v>
                </c:pt>
                <c:pt idx="375">
                  <c:v>-3.1271119179033389</c:v>
                </c:pt>
                <c:pt idx="376">
                  <c:v>-5.0341257839046261</c:v>
                </c:pt>
                <c:pt idx="377">
                  <c:v>-2.4918530963296748</c:v>
                </c:pt>
                <c:pt idx="378">
                  <c:v>-3.4854268271702424</c:v>
                </c:pt>
                <c:pt idx="379">
                  <c:v>-2.6617632675126766</c:v>
                </c:pt>
                <c:pt idx="380">
                  <c:v>-9.75933340719466</c:v>
                </c:pt>
                <c:pt idx="381">
                  <c:v>-2.938599455335857</c:v>
                </c:pt>
                <c:pt idx="382">
                  <c:v>-14.773139206719692</c:v>
                </c:pt>
                <c:pt idx="383">
                  <c:v>-10.146356530303908</c:v>
                </c:pt>
                <c:pt idx="384">
                  <c:v>-11.702749878828293</c:v>
                </c:pt>
                <c:pt idx="385">
                  <c:v>-2.9572955490457615</c:v>
                </c:pt>
                <c:pt idx="386">
                  <c:v>-10.380821783940931</c:v>
                </c:pt>
                <c:pt idx="387">
                  <c:v>-13.813781191217037</c:v>
                </c:pt>
                <c:pt idx="388">
                  <c:v>-5.1484270580703848</c:v>
                </c:pt>
                <c:pt idx="389">
                  <c:v>-11.866248611111173</c:v>
                </c:pt>
                <c:pt idx="390">
                  <c:v>-10.809058780974635</c:v>
                </c:pt>
                <c:pt idx="391">
                  <c:v>-5.3476147385510115</c:v>
                </c:pt>
                <c:pt idx="392">
                  <c:v>-14.699138625275916</c:v>
                </c:pt>
                <c:pt idx="393">
                  <c:v>-13.680945508509945</c:v>
                </c:pt>
                <c:pt idx="394">
                  <c:v>-2.4102365130150227</c:v>
                </c:pt>
                <c:pt idx="395">
                  <c:v>-12.773139206719691</c:v>
                </c:pt>
                <c:pt idx="396">
                  <c:v>-7.6438561897747244</c:v>
                </c:pt>
                <c:pt idx="397">
                  <c:v>-3.1926450779423958</c:v>
                </c:pt>
                <c:pt idx="398">
                  <c:v>-13.518325307690866</c:v>
                </c:pt>
                <c:pt idx="399">
                  <c:v>-12.146356530303908</c:v>
                </c:pt>
                <c:pt idx="400">
                  <c:v>-13.036173612553485</c:v>
                </c:pt>
                <c:pt idx="401">
                  <c:v>-2.4804006836619701</c:v>
                </c:pt>
                <c:pt idx="402">
                  <c:v>-11.75933340719466</c:v>
                </c:pt>
                <c:pt idx="403">
                  <c:v>-10.380821783940931</c:v>
                </c:pt>
                <c:pt idx="404">
                  <c:v>-2.2461252708095998</c:v>
                </c:pt>
                <c:pt idx="405">
                  <c:v>-5.8365012677171197</c:v>
                </c:pt>
                <c:pt idx="406">
                  <c:v>-13.024677973715656</c:v>
                </c:pt>
                <c:pt idx="407">
                  <c:v>-12.613482540731207</c:v>
                </c:pt>
                <c:pt idx="408">
                  <c:v>-2.7795574708906745</c:v>
                </c:pt>
                <c:pt idx="409">
                  <c:v>-5.0731075482732697</c:v>
                </c:pt>
                <c:pt idx="410">
                  <c:v>-13.433933120400493</c:v>
                </c:pt>
                <c:pt idx="411">
                  <c:v>-2.8160371651574048</c:v>
                </c:pt>
                <c:pt idx="412">
                  <c:v>-3.5994620704162714</c:v>
                </c:pt>
                <c:pt idx="413">
                  <c:v>-9.5563933485243862</c:v>
                </c:pt>
                <c:pt idx="414">
                  <c:v>-4.4410393067750382</c:v>
                </c:pt>
                <c:pt idx="415">
                  <c:v>-12.745394216236786</c:v>
                </c:pt>
                <c:pt idx="416">
                  <c:v>-6.081009375232691</c:v>
                </c:pt>
                <c:pt idx="417">
                  <c:v>-10.451211111832329</c:v>
                </c:pt>
                <c:pt idx="418">
                  <c:v>-10.866248611111173</c:v>
                </c:pt>
                <c:pt idx="419">
                  <c:v>-13.092316690591021</c:v>
                </c:pt>
                <c:pt idx="420">
                  <c:v>-13.228818690495881</c:v>
                </c:pt>
                <c:pt idx="421">
                  <c:v>-13.389810567168185</c:v>
                </c:pt>
                <c:pt idx="422">
                  <c:v>-3.4138357540690909</c:v>
                </c:pt>
                <c:pt idx="423">
                  <c:v>-11.485158443755667</c:v>
                </c:pt>
                <c:pt idx="424">
                  <c:v>-16.747143998186747</c:v>
                </c:pt>
                <c:pt idx="425">
                  <c:v>-2.4704506195974503</c:v>
                </c:pt>
                <c:pt idx="426">
                  <c:v>-3.3075728019102923</c:v>
                </c:pt>
                <c:pt idx="427">
                  <c:v>-9.2288186904958813</c:v>
                </c:pt>
                <c:pt idx="428">
                  <c:v>-18.204189023987169</c:v>
                </c:pt>
                <c:pt idx="429">
                  <c:v>-11.673603533168777</c:v>
                </c:pt>
                <c:pt idx="430">
                  <c:v>-6.3779621298016904</c:v>
                </c:pt>
                <c:pt idx="431">
                  <c:v>-3.032405083523698</c:v>
                </c:pt>
                <c:pt idx="432">
                  <c:v>-10.058893689053569</c:v>
                </c:pt>
                <c:pt idx="433">
                  <c:v>-10.306821202497154</c:v>
                </c:pt>
                <c:pt idx="434">
                  <c:v>-3.0230836131130414</c:v>
                </c:pt>
                <c:pt idx="435">
                  <c:v>-4.1417562086322901</c:v>
                </c:pt>
                <c:pt idx="436">
                  <c:v>-10.306821202497154</c:v>
                </c:pt>
                <c:pt idx="437">
                  <c:v>-11.306821202497154</c:v>
                </c:pt>
                <c:pt idx="438">
                  <c:v>-15.609640474436812</c:v>
                </c:pt>
                <c:pt idx="439">
                  <c:v>-12.46828462519127</c:v>
                </c:pt>
                <c:pt idx="440">
                  <c:v>-5.7872203649459015</c:v>
                </c:pt>
                <c:pt idx="441">
                  <c:v>-9.1572654294708471</c:v>
                </c:pt>
                <c:pt idx="442">
                  <c:v>-11.89178370321831</c:v>
                </c:pt>
                <c:pt idx="443">
                  <c:v>-8.8662486111111729</c:v>
                </c:pt>
                <c:pt idx="444">
                  <c:v>-8.3808217839409309</c:v>
                </c:pt>
                <c:pt idx="445">
                  <c:v>-11.344295907915818</c:v>
                </c:pt>
                <c:pt idx="446">
                  <c:v>-2.8259706002249514</c:v>
                </c:pt>
                <c:pt idx="447">
                  <c:v>-3.141146838735811</c:v>
                </c:pt>
                <c:pt idx="448">
                  <c:v>-4.7182932241157616</c:v>
                </c:pt>
                <c:pt idx="449">
                  <c:v>-9.5031573268649829</c:v>
                </c:pt>
                <c:pt idx="450">
                  <c:v>-2.4238077089065762</c:v>
                </c:pt>
                <c:pt idx="451">
                  <c:v>-12.306821202497153</c:v>
                </c:pt>
                <c:pt idx="452">
                  <c:v>-13.013089999440444</c:v>
                </c:pt>
                <c:pt idx="453">
                  <c:v>-3.9470008089826716</c:v>
                </c:pt>
                <c:pt idx="454">
                  <c:v>-12.731319031025064</c:v>
                </c:pt>
                <c:pt idx="455">
                  <c:v>-10.643856189774725</c:v>
                </c:pt>
                <c:pt idx="456">
                  <c:v>-16.995531628056142</c:v>
                </c:pt>
                <c:pt idx="457">
                  <c:v>-9.3808217839409309</c:v>
                </c:pt>
                <c:pt idx="458">
                  <c:v>-8.3808217839409309</c:v>
                </c:pt>
                <c:pt idx="459">
                  <c:v>-10.643856189774725</c:v>
                </c:pt>
                <c:pt idx="460">
                  <c:v>-6.4440156104281252</c:v>
                </c:pt>
                <c:pt idx="461">
                  <c:v>-9.3808217839409309</c:v>
                </c:pt>
                <c:pt idx="462">
                  <c:v>-8.8047924079897815</c:v>
                </c:pt>
                <c:pt idx="463">
                  <c:v>-10.146356530303908</c:v>
                </c:pt>
                <c:pt idx="464">
                  <c:v>-10.582455645110581</c:v>
                </c:pt>
                <c:pt idx="465">
                  <c:v>-10.058893689053569</c:v>
                </c:pt>
                <c:pt idx="466">
                  <c:v>-17.002873603397308</c:v>
                </c:pt>
                <c:pt idx="467">
                  <c:v>-2.4043902550793352</c:v>
                </c:pt>
                <c:pt idx="468">
                  <c:v>-12.840253402578229</c:v>
                </c:pt>
                <c:pt idx="469">
                  <c:v>-3.6500171744013996</c:v>
                </c:pt>
                <c:pt idx="470">
                  <c:v>-12.433933120400493</c:v>
                </c:pt>
                <c:pt idx="471">
                  <c:v>-2.0073419753411677</c:v>
                </c:pt>
                <c:pt idx="472">
                  <c:v>-12.103287808412023</c:v>
                </c:pt>
                <c:pt idx="473">
                  <c:v>-12.68825030913318</c:v>
                </c:pt>
                <c:pt idx="474">
                  <c:v>-9.6414536995594204</c:v>
                </c:pt>
                <c:pt idx="475">
                  <c:v>-6.3219280948873617</c:v>
                </c:pt>
                <c:pt idx="476">
                  <c:v>-14.904383739997945</c:v>
                </c:pt>
                <c:pt idx="477">
                  <c:v>-2.4918208936747726</c:v>
                </c:pt>
                <c:pt idx="478">
                  <c:v>-2.9282642464010857</c:v>
                </c:pt>
                <c:pt idx="479">
                  <c:v>-10.815248632783268</c:v>
                </c:pt>
                <c:pt idx="480">
                  <c:v>-15.82376527978966</c:v>
                </c:pt>
                <c:pt idx="481">
                  <c:v>-3.7744402995848687</c:v>
                </c:pt>
                <c:pt idx="482">
                  <c:v>-14.124982879511341</c:v>
                </c:pt>
                <c:pt idx="483">
                  <c:v>-3.473530495359169</c:v>
                </c:pt>
                <c:pt idx="484">
                  <c:v>-2.4009996658785613</c:v>
                </c:pt>
                <c:pt idx="485">
                  <c:v>-14.51422090935813</c:v>
                </c:pt>
                <c:pt idx="486">
                  <c:v>-15.807086538643029</c:v>
                </c:pt>
                <c:pt idx="487">
                  <c:v>-2.9975975097846952</c:v>
                </c:pt>
                <c:pt idx="488">
                  <c:v>-13.258566033889934</c:v>
                </c:pt>
                <c:pt idx="489">
                  <c:v>-9.2288186904958813</c:v>
                </c:pt>
                <c:pt idx="490">
                  <c:v>-13.582455645110581</c:v>
                </c:pt>
                <c:pt idx="491">
                  <c:v>-13.651350726321649</c:v>
                </c:pt>
                <c:pt idx="492">
                  <c:v>-10.582455645110581</c:v>
                </c:pt>
                <c:pt idx="493">
                  <c:v>-6.50394817373338</c:v>
                </c:pt>
                <c:pt idx="494">
                  <c:v>-2.3914160200372279</c:v>
                </c:pt>
                <c:pt idx="495">
                  <c:v>-14.362674437230673</c:v>
                </c:pt>
                <c:pt idx="496">
                  <c:v>-4.9067491618511498</c:v>
                </c:pt>
                <c:pt idx="497">
                  <c:v>-2.9278075631365392</c:v>
                </c:pt>
                <c:pt idx="498">
                  <c:v>-16.656946189215169</c:v>
                </c:pt>
                <c:pt idx="499">
                  <c:v>-11.103287808412022</c:v>
                </c:pt>
                <c:pt idx="500">
                  <c:v>-12.058893689053569</c:v>
                </c:pt>
                <c:pt idx="501">
                  <c:v>-11.89178370321831</c:v>
                </c:pt>
                <c:pt idx="502">
                  <c:v>-3.6860844251640223</c:v>
                </c:pt>
                <c:pt idx="503">
                  <c:v>-6.363748270581989</c:v>
                </c:pt>
                <c:pt idx="504">
                  <c:v>-3.5043048373759316</c:v>
                </c:pt>
                <c:pt idx="505">
                  <c:v>-4.4346282276367246</c:v>
                </c:pt>
                <c:pt idx="506">
                  <c:v>-10.702749878828293</c:v>
                </c:pt>
                <c:pt idx="507">
                  <c:v>-3.3890422907458992</c:v>
                </c:pt>
                <c:pt idx="508">
                  <c:v>-2.0352371800565421</c:v>
                </c:pt>
                <c:pt idx="509">
                  <c:v>-14.632540876546893</c:v>
                </c:pt>
                <c:pt idx="510">
                  <c:v>-12.941536738415412</c:v>
                </c:pt>
                <c:pt idx="511">
                  <c:v>-10.451211111832329</c:v>
                </c:pt>
                <c:pt idx="512">
                  <c:v>-11.344295907915818</c:v>
                </c:pt>
                <c:pt idx="513">
                  <c:v>-8.7751007230529776</c:v>
                </c:pt>
                <c:pt idx="514">
                  <c:v>-7.3779621298016904</c:v>
                </c:pt>
                <c:pt idx="515">
                  <c:v>-2.1584293626044833</c:v>
                </c:pt>
                <c:pt idx="516">
                  <c:v>-3.9032883589283238</c:v>
                </c:pt>
                <c:pt idx="517">
                  <c:v>-3.1142754722101826</c:v>
                </c:pt>
                <c:pt idx="518">
                  <c:v>-2.2868811477881619</c:v>
                </c:pt>
                <c:pt idx="519">
                  <c:v>-9.2288186904958813</c:v>
                </c:pt>
                <c:pt idx="520">
                  <c:v>-11.058893689053569</c:v>
                </c:pt>
                <c:pt idx="521">
                  <c:v>-11.965784284662087</c:v>
                </c:pt>
                <c:pt idx="522">
                  <c:v>-11.268347054682518</c:v>
                </c:pt>
                <c:pt idx="523">
                  <c:v>-13.070120944476823</c:v>
                </c:pt>
                <c:pt idx="524">
                  <c:v>-2.9856447070229302</c:v>
                </c:pt>
                <c:pt idx="525">
                  <c:v>-4.78314436846573</c:v>
                </c:pt>
                <c:pt idx="526">
                  <c:v>-2.3210266921458298</c:v>
                </c:pt>
                <c:pt idx="527">
                  <c:v>-9.965784284662087</c:v>
                </c:pt>
                <c:pt idx="528">
                  <c:v>-11.840253402578229</c:v>
                </c:pt>
                <c:pt idx="529">
                  <c:v>-5.3211268201981241</c:v>
                </c:pt>
                <c:pt idx="530">
                  <c:v>-13.613482540731207</c:v>
                </c:pt>
                <c:pt idx="531">
                  <c:v>-14.238802779068502</c:v>
                </c:pt>
                <c:pt idx="532">
                  <c:v>-4.1858665453113337</c:v>
                </c:pt>
                <c:pt idx="533">
                  <c:v>-3.7625006862733441</c:v>
                </c:pt>
                <c:pt idx="534">
                  <c:v>-2.8624964762500649</c:v>
                </c:pt>
                <c:pt idx="535">
                  <c:v>-13.947636937951827</c:v>
                </c:pt>
                <c:pt idx="536">
                  <c:v>-12.853309555403674</c:v>
                </c:pt>
                <c:pt idx="537">
                  <c:v>-12.965784284662087</c:v>
                </c:pt>
                <c:pt idx="538">
                  <c:v>-12.965784284662087</c:v>
                </c:pt>
                <c:pt idx="539">
                  <c:v>-12.853309555403674</c:v>
                </c:pt>
                <c:pt idx="540">
                  <c:v>-12.853309555403674</c:v>
                </c:pt>
                <c:pt idx="541">
                  <c:v>-12.965784284662087</c:v>
                </c:pt>
                <c:pt idx="542">
                  <c:v>-12.965784284662087</c:v>
                </c:pt>
                <c:pt idx="543">
                  <c:v>-5.9585887832578832</c:v>
                </c:pt>
                <c:pt idx="544">
                  <c:v>-16.66622400280318</c:v>
                </c:pt>
                <c:pt idx="545">
                  <c:v>-2.6438561897747248</c:v>
                </c:pt>
                <c:pt idx="546">
                  <c:v>-2.3274662784287923</c:v>
                </c:pt>
                <c:pt idx="547">
                  <c:v>-18.631120201847263</c:v>
                </c:pt>
                <c:pt idx="548">
                  <c:v>-5.0528949484321259</c:v>
                </c:pt>
                <c:pt idx="549">
                  <c:v>-12.036173612553485</c:v>
                </c:pt>
                <c:pt idx="550">
                  <c:v>-11.485158443755667</c:v>
                </c:pt>
                <c:pt idx="551">
                  <c:v>-2</c:v>
                </c:pt>
                <c:pt idx="552">
                  <c:v>-3.8001594206534</c:v>
                </c:pt>
                <c:pt idx="553">
                  <c:v>-10.380821783940931</c:v>
                </c:pt>
                <c:pt idx="554">
                  <c:v>-12.380821783940933</c:v>
                </c:pt>
                <c:pt idx="555">
                  <c:v>-13.416445693671653</c:v>
                </c:pt>
                <c:pt idx="556">
                  <c:v>-4.514573172829758</c:v>
                </c:pt>
                <c:pt idx="557">
                  <c:v>-12.081261502082024</c:v>
                </c:pt>
                <c:pt idx="558">
                  <c:v>-7.3219280948873617</c:v>
                </c:pt>
                <c:pt idx="559">
                  <c:v>-7.1963972128035039</c:v>
                </c:pt>
                <c:pt idx="560">
                  <c:v>-11.582455645110581</c:v>
                </c:pt>
                <c:pt idx="561">
                  <c:v>-14.550746785383243</c:v>
                </c:pt>
                <c:pt idx="562">
                  <c:v>-11.643856189774723</c:v>
                </c:pt>
                <c:pt idx="563">
                  <c:v>-2.8550516640889003</c:v>
                </c:pt>
                <c:pt idx="564">
                  <c:v>-10.058893689053569</c:v>
                </c:pt>
                <c:pt idx="565">
                  <c:v>-2.4713057189255889</c:v>
                </c:pt>
                <c:pt idx="566">
                  <c:v>-10.451211111832329</c:v>
                </c:pt>
                <c:pt idx="567">
                  <c:v>-8.4093909361377026</c:v>
                </c:pt>
                <c:pt idx="568">
                  <c:v>-10.702749878828293</c:v>
                </c:pt>
                <c:pt idx="569">
                  <c:v>-6.1963972128035039</c:v>
                </c:pt>
                <c:pt idx="570">
                  <c:v>-11.485158443755667</c:v>
                </c:pt>
                <c:pt idx="571">
                  <c:v>-11.643856189774723</c:v>
                </c:pt>
                <c:pt idx="572">
                  <c:v>-4.1089343715531648</c:v>
                </c:pt>
                <c:pt idx="573">
                  <c:v>-4.1926450779423963</c:v>
                </c:pt>
                <c:pt idx="574">
                  <c:v>-2.5849625007211561</c:v>
                </c:pt>
                <c:pt idx="575">
                  <c:v>-3.5431187710140573</c:v>
                </c:pt>
                <c:pt idx="576">
                  <c:v>-4.721024050297185</c:v>
                </c:pt>
                <c:pt idx="577">
                  <c:v>-3.6220883746924892</c:v>
                </c:pt>
                <c:pt idx="578">
                  <c:v>-2.1900164193817813</c:v>
                </c:pt>
                <c:pt idx="579">
                  <c:v>-9.75933340719466</c:v>
                </c:pt>
                <c:pt idx="580">
                  <c:v>-6.6438561897747244</c:v>
                </c:pt>
                <c:pt idx="581">
                  <c:v>-12.058893689053569</c:v>
                </c:pt>
                <c:pt idx="582">
                  <c:v>-11.518325307690867</c:v>
                </c:pt>
                <c:pt idx="583">
                  <c:v>-2.6114347120823473</c:v>
                </c:pt>
                <c:pt idx="584">
                  <c:v>-6.5872726614083579</c:v>
                </c:pt>
                <c:pt idx="585">
                  <c:v>-7.3844150486649394</c:v>
                </c:pt>
                <c:pt idx="586">
                  <c:v>-11.228818690495881</c:v>
                </c:pt>
                <c:pt idx="587">
                  <c:v>-9.2288186904958813</c:v>
                </c:pt>
                <c:pt idx="588">
                  <c:v>-4.850785493723369</c:v>
                </c:pt>
                <c:pt idx="589">
                  <c:v>-7.2605275502232196</c:v>
                </c:pt>
                <c:pt idx="590">
                  <c:v>-15.46828462519127</c:v>
                </c:pt>
                <c:pt idx="591">
                  <c:v>-12.904383739997945</c:v>
                </c:pt>
                <c:pt idx="592">
                  <c:v>-6.6932442167368889</c:v>
                </c:pt>
                <c:pt idx="593">
                  <c:v>-4.961961448517445</c:v>
                </c:pt>
                <c:pt idx="594">
                  <c:v>-8.6438561897747253</c:v>
                </c:pt>
                <c:pt idx="595">
                  <c:v>-3.3147325934831584</c:v>
                </c:pt>
                <c:pt idx="596">
                  <c:v>-3.1903984721820602</c:v>
                </c:pt>
                <c:pt idx="597">
                  <c:v>-2.7589919004962056</c:v>
                </c:pt>
                <c:pt idx="598">
                  <c:v>-8.2877123795494487</c:v>
                </c:pt>
                <c:pt idx="599">
                  <c:v>-6.3219280948873617</c:v>
                </c:pt>
                <c:pt idx="600">
                  <c:v>-10.702749878828293</c:v>
                </c:pt>
                <c:pt idx="601">
                  <c:v>-14.59027514956988</c:v>
                </c:pt>
                <c:pt idx="602">
                  <c:v>-11.344295907915818</c:v>
                </c:pt>
                <c:pt idx="603">
                  <c:v>-11.306821202497154</c:v>
                </c:pt>
                <c:pt idx="604">
                  <c:v>-9.75933340719466</c:v>
                </c:pt>
                <c:pt idx="605">
                  <c:v>-2.3219280948873626</c:v>
                </c:pt>
                <c:pt idx="606">
                  <c:v>-12.534627120019968</c:v>
                </c:pt>
                <c:pt idx="607">
                  <c:v>-13.070120944476823</c:v>
                </c:pt>
                <c:pt idx="608">
                  <c:v>-6.757512971570292</c:v>
                </c:pt>
                <c:pt idx="609">
                  <c:v>-3.445076325660227</c:v>
                </c:pt>
                <c:pt idx="610">
                  <c:v>-2.2423757056811184</c:v>
                </c:pt>
                <c:pt idx="611">
                  <c:v>-13.935410635618569</c:v>
                </c:pt>
                <c:pt idx="612">
                  <c:v>-10.306821202497154</c:v>
                </c:pt>
                <c:pt idx="613">
                  <c:v>-14.20355193188545</c:v>
                </c:pt>
                <c:pt idx="614">
                  <c:v>-7.4918530963296748</c:v>
                </c:pt>
                <c:pt idx="615">
                  <c:v>-10.306821202497154</c:v>
                </c:pt>
                <c:pt idx="616">
                  <c:v>-4.3860584323070784</c:v>
                </c:pt>
                <c:pt idx="617">
                  <c:v>-10.380821783940931</c:v>
                </c:pt>
                <c:pt idx="618">
                  <c:v>1.0530667492169465E-2</c:v>
                </c:pt>
                <c:pt idx="619">
                  <c:v>-4.3692338096657197</c:v>
                </c:pt>
                <c:pt idx="620">
                  <c:v>-2.4412587304945927</c:v>
                </c:pt>
                <c:pt idx="621">
                  <c:v>15.097812678345871</c:v>
                </c:pt>
                <c:pt idx="622">
                  <c:v>-0.31194400631474001</c:v>
                </c:pt>
                <c:pt idx="623">
                  <c:v>0.62303054155467541</c:v>
                </c:pt>
                <c:pt idx="624">
                  <c:v>-6.7111073287313111E-2</c:v>
                </c:pt>
                <c:pt idx="625">
                  <c:v>-0.21804695106048383</c:v>
                </c:pt>
                <c:pt idx="626">
                  <c:v>0</c:v>
                </c:pt>
                <c:pt idx="627">
                  <c:v>-8.8672787397096631</c:v>
                </c:pt>
                <c:pt idx="628">
                  <c:v>0.19264507794239583</c:v>
                </c:pt>
                <c:pt idx="629">
                  <c:v>-12.534627120019968</c:v>
                </c:pt>
                <c:pt idx="630">
                  <c:v>-7.6486571760385464</c:v>
                </c:pt>
                <c:pt idx="631">
                  <c:v>7.5468944598876373</c:v>
                </c:pt>
                <c:pt idx="632">
                  <c:v>-0.1643868179008825</c:v>
                </c:pt>
                <c:pt idx="633">
                  <c:v>0.43440282414577491</c:v>
                </c:pt>
                <c:pt idx="634">
                  <c:v>10.381182412624446</c:v>
                </c:pt>
                <c:pt idx="635">
                  <c:v>0.55904780197036319</c:v>
                </c:pt>
                <c:pt idx="636">
                  <c:v>1.0573331750659516</c:v>
                </c:pt>
                <c:pt idx="637">
                  <c:v>-2.5033487351675041</c:v>
                </c:pt>
                <c:pt idx="638">
                  <c:v>9.0597950917951025</c:v>
                </c:pt>
                <c:pt idx="639">
                  <c:v>3.8523254956062563E-3</c:v>
                </c:pt>
                <c:pt idx="640">
                  <c:v>-9.3219280948873617</c:v>
                </c:pt>
                <c:pt idx="641">
                  <c:v>1.6271445371434732</c:v>
                </c:pt>
                <c:pt idx="642">
                  <c:v>9.3815429511845849</c:v>
                </c:pt>
                <c:pt idx="643">
                  <c:v>12.287904726065419</c:v>
                </c:pt>
                <c:pt idx="644">
                  <c:v>-12.228918874172939</c:v>
                </c:pt>
                <c:pt idx="645">
                  <c:v>5.584400594174272</c:v>
                </c:pt>
                <c:pt idx="646">
                  <c:v>-2.6986374755071068</c:v>
                </c:pt>
                <c:pt idx="647">
                  <c:v>-11.381182412624446</c:v>
                </c:pt>
                <c:pt idx="648">
                  <c:v>-0.58494128477361296</c:v>
                </c:pt>
                <c:pt idx="649">
                  <c:v>-0.44249973972924661</c:v>
                </c:pt>
                <c:pt idx="650">
                  <c:v>-12.46828462519127</c:v>
                </c:pt>
                <c:pt idx="651">
                  <c:v>-0.73841481080327587</c:v>
                </c:pt>
                <c:pt idx="652">
                  <c:v>-12.08137247435552</c:v>
                </c:pt>
                <c:pt idx="653">
                  <c:v>-0.66296501272242969</c:v>
                </c:pt>
                <c:pt idx="654">
                  <c:v>-6.9108925261660152</c:v>
                </c:pt>
                <c:pt idx="655">
                  <c:v>-11.585745000626922</c:v>
                </c:pt>
                <c:pt idx="656">
                  <c:v>2.9741359396004934</c:v>
                </c:pt>
                <c:pt idx="657">
                  <c:v>0.66985139830766915</c:v>
                </c:pt>
                <c:pt idx="658">
                  <c:v>-0.91898531162694064</c:v>
                </c:pt>
                <c:pt idx="659">
                  <c:v>0.62293035092017679</c:v>
                </c:pt>
                <c:pt idx="660">
                  <c:v>0.12755004972051115</c:v>
                </c:pt>
                <c:pt idx="661">
                  <c:v>0.78124700737711672</c:v>
                </c:pt>
                <c:pt idx="662">
                  <c:v>0.78700627666580147</c:v>
                </c:pt>
                <c:pt idx="663">
                  <c:v>-8.8683081332894673</c:v>
                </c:pt>
                <c:pt idx="664">
                  <c:v>-14.55076682267522</c:v>
                </c:pt>
                <c:pt idx="665">
                  <c:v>-2.7611269502267834</c:v>
                </c:pt>
                <c:pt idx="666">
                  <c:v>-5.3457748368417297</c:v>
                </c:pt>
                <c:pt idx="667">
                  <c:v>6.0732489820306386</c:v>
                </c:pt>
                <c:pt idx="668">
                  <c:v>11.188382790570113</c:v>
                </c:pt>
                <c:pt idx="669">
                  <c:v>-6.0732489820306386</c:v>
                </c:pt>
                <c:pt idx="670">
                  <c:v>-0.50779464019869636</c:v>
                </c:pt>
                <c:pt idx="671">
                  <c:v>-0.39592867633113898</c:v>
                </c:pt>
                <c:pt idx="672">
                  <c:v>0.81810235689161126</c:v>
                </c:pt>
                <c:pt idx="673">
                  <c:v>-10.147204924942228</c:v>
                </c:pt>
                <c:pt idx="674">
                  <c:v>-10.917372079476841</c:v>
                </c:pt>
                <c:pt idx="675">
                  <c:v>7.6462586799900292</c:v>
                </c:pt>
                <c:pt idx="676">
                  <c:v>11.965904504239749</c:v>
                </c:pt>
                <c:pt idx="677">
                  <c:v>5.9228321394775394</c:v>
                </c:pt>
                <c:pt idx="678">
                  <c:v>1.4631041578480573</c:v>
                </c:pt>
                <c:pt idx="679">
                  <c:v>-2.8569152196771121E-2</c:v>
                </c:pt>
                <c:pt idx="680">
                  <c:v>4.0460265104112589E-2</c:v>
                </c:pt>
                <c:pt idx="681">
                  <c:v>-3.16052694091784</c:v>
                </c:pt>
                <c:pt idx="682">
                  <c:v>-0.83542823305189418</c:v>
                </c:pt>
                <c:pt idx="683">
                  <c:v>-0.29634988512930371</c:v>
                </c:pt>
                <c:pt idx="684">
                  <c:v>4.2381836139071476E-2</c:v>
                </c:pt>
                <c:pt idx="685">
                  <c:v>-0.6152203218138369</c:v>
                </c:pt>
                <c:pt idx="686">
                  <c:v>-10.583082767502933</c:v>
                </c:pt>
                <c:pt idx="687">
                  <c:v>-7.6462586799900292</c:v>
                </c:pt>
                <c:pt idx="688">
                  <c:v>0.58256798558077316</c:v>
                </c:pt>
                <c:pt idx="689">
                  <c:v>-3.2794233663728272</c:v>
                </c:pt>
                <c:pt idx="690">
                  <c:v>-10.306821202497154</c:v>
                </c:pt>
                <c:pt idx="691">
                  <c:v>-0.46933120024728925</c:v>
                </c:pt>
                <c:pt idx="692">
                  <c:v>8.3837042924740537</c:v>
                </c:pt>
                <c:pt idx="693">
                  <c:v>-0.97453817038782775</c:v>
                </c:pt>
                <c:pt idx="694">
                  <c:v>0.27469442300637131</c:v>
                </c:pt>
                <c:pt idx="695">
                  <c:v>-2.9655221909124543</c:v>
                </c:pt>
                <c:pt idx="696">
                  <c:v>-4.6170181432925728E-2</c:v>
                </c:pt>
                <c:pt idx="697">
                  <c:v>-1.3190470254508209</c:v>
                </c:pt>
                <c:pt idx="698">
                  <c:v>2.9747343394052241E-2</c:v>
                </c:pt>
                <c:pt idx="699">
                  <c:v>-4.3068721891886146E-2</c:v>
                </c:pt>
                <c:pt idx="700">
                  <c:v>-0.47393118833241216</c:v>
                </c:pt>
                <c:pt idx="701">
                  <c:v>0.3334237337251918</c:v>
                </c:pt>
                <c:pt idx="702">
                  <c:v>-9.9535673550914222E-2</c:v>
                </c:pt>
                <c:pt idx="703">
                  <c:v>-0.561878887608115</c:v>
                </c:pt>
                <c:pt idx="704">
                  <c:v>-8.6462586799900301</c:v>
                </c:pt>
                <c:pt idx="705">
                  <c:v>5.8893689053568309E-2</c:v>
                </c:pt>
                <c:pt idx="706">
                  <c:v>-0.58496250072115608</c:v>
                </c:pt>
                <c:pt idx="707">
                  <c:v>2.6836964543065158</c:v>
                </c:pt>
                <c:pt idx="708">
                  <c:v>13.904415102592719</c:v>
                </c:pt>
                <c:pt idx="709">
                  <c:v>-1.3776244251069978</c:v>
                </c:pt>
                <c:pt idx="710">
                  <c:v>1.8344417455388264</c:v>
                </c:pt>
                <c:pt idx="711">
                  <c:v>9.3782146320617404E-2</c:v>
                </c:pt>
                <c:pt idx="712">
                  <c:v>1.0571439071036086</c:v>
                </c:pt>
                <c:pt idx="713">
                  <c:v>-12.965904504239749</c:v>
                </c:pt>
                <c:pt idx="714">
                  <c:v>-2.0776492753212166</c:v>
                </c:pt>
                <c:pt idx="715">
                  <c:v>0.27830116248710468</c:v>
                </c:pt>
                <c:pt idx="716">
                  <c:v>0.14336417517117775</c:v>
                </c:pt>
                <c:pt idx="717">
                  <c:v>9.3822637581148385</c:v>
                </c:pt>
                <c:pt idx="718">
                  <c:v>6.7904064501803155E-2</c:v>
                </c:pt>
                <c:pt idx="719">
                  <c:v>0.47331714489224735</c:v>
                </c:pt>
                <c:pt idx="720">
                  <c:v>-6.1426024163273061</c:v>
                </c:pt>
                <c:pt idx="721">
                  <c:v>3.3287817659284253</c:v>
                </c:pt>
                <c:pt idx="722">
                  <c:v>11.344665782303407</c:v>
                </c:pt>
                <c:pt idx="723">
                  <c:v>-0.20942290775560485</c:v>
                </c:pt>
                <c:pt idx="724">
                  <c:v>0.45685767497347091</c:v>
                </c:pt>
                <c:pt idx="725">
                  <c:v>-0.58256798558077327</c:v>
                </c:pt>
                <c:pt idx="726">
                  <c:v>3.2034265038149176E-16</c:v>
                </c:pt>
                <c:pt idx="727">
                  <c:v>1.247215926509299</c:v>
                </c:pt>
                <c:pt idx="728">
                  <c:v>1.6540041451508074</c:v>
                </c:pt>
                <c:pt idx="729">
                  <c:v>-9.5196362528432132</c:v>
                </c:pt>
                <c:pt idx="730">
                  <c:v>0.62766695167539444</c:v>
                </c:pt>
                <c:pt idx="731">
                  <c:v>-0.56684770616155211</c:v>
                </c:pt>
                <c:pt idx="732">
                  <c:v>0.16868183459168035</c:v>
                </c:pt>
                <c:pt idx="733">
                  <c:v>-8.3837042924740537</c:v>
                </c:pt>
                <c:pt idx="734">
                  <c:v>-0.27563444261342734</c:v>
                </c:pt>
                <c:pt idx="735">
                  <c:v>0.7776075786635519</c:v>
                </c:pt>
                <c:pt idx="736">
                  <c:v>1.2992309093226833</c:v>
                </c:pt>
                <c:pt idx="737">
                  <c:v>-0.73528427119455575</c:v>
                </c:pt>
                <c:pt idx="738">
                  <c:v>8.0606959316875546</c:v>
                </c:pt>
                <c:pt idx="739">
                  <c:v>0.40880554556732912</c:v>
                </c:pt>
                <c:pt idx="740">
                  <c:v>-6.1963972128035039</c:v>
                </c:pt>
                <c:pt idx="741">
                  <c:v>-0.82319458428109837</c:v>
                </c:pt>
                <c:pt idx="742">
                  <c:v>-10.451554569765362</c:v>
                </c:pt>
                <c:pt idx="743">
                  <c:v>-11.840384550711667</c:v>
                </c:pt>
                <c:pt idx="744">
                  <c:v>-13.188279751964144</c:v>
                </c:pt>
                <c:pt idx="745">
                  <c:v>-13.29734619894672</c:v>
                </c:pt>
                <c:pt idx="746">
                  <c:v>-8.8683081332894673</c:v>
                </c:pt>
                <c:pt idx="747">
                  <c:v>-0.88432050630968106</c:v>
                </c:pt>
                <c:pt idx="748">
                  <c:v>-5.7548875021634682</c:v>
                </c:pt>
                <c:pt idx="749">
                  <c:v>0.46893050727404578</c:v>
                </c:pt>
                <c:pt idx="750">
                  <c:v>-11.94178124227853</c:v>
                </c:pt>
                <c:pt idx="751">
                  <c:v>-8.3837042924740537</c:v>
                </c:pt>
                <c:pt idx="752">
                  <c:v>-13.773139206719692</c:v>
                </c:pt>
                <c:pt idx="753">
                  <c:v>-12.840384550711667</c:v>
                </c:pt>
                <c:pt idx="754">
                  <c:v>-18.171986300819004</c:v>
                </c:pt>
                <c:pt idx="755">
                  <c:v>8.6462586799900301</c:v>
                </c:pt>
                <c:pt idx="756">
                  <c:v>3.9865461097644626</c:v>
                </c:pt>
                <c:pt idx="757">
                  <c:v>3.3854653793075888</c:v>
                </c:pt>
                <c:pt idx="758">
                  <c:v>-2.132022066642834</c:v>
                </c:pt>
                <c:pt idx="759">
                  <c:v>13.468369487109527</c:v>
                </c:pt>
                <c:pt idx="760">
                  <c:v>-0.96523458183932309</c:v>
                </c:pt>
                <c:pt idx="761">
                  <c:v>-3.6949883989850405</c:v>
                </c:pt>
                <c:pt idx="762">
                  <c:v>7.5288127304237493E-2</c:v>
                </c:pt>
                <c:pt idx="763">
                  <c:v>0.22239242133644774</c:v>
                </c:pt>
                <c:pt idx="764">
                  <c:v>-8.8683081332894673</c:v>
                </c:pt>
                <c:pt idx="765">
                  <c:v>8.0624959257337636</c:v>
                </c:pt>
                <c:pt idx="766">
                  <c:v>10.518653155673389</c:v>
                </c:pt>
                <c:pt idx="767">
                  <c:v>-8.3837042924740537</c:v>
                </c:pt>
                <c:pt idx="768">
                  <c:v>-9.9667457608995313</c:v>
                </c:pt>
                <c:pt idx="769">
                  <c:v>-13.00146683934072</c:v>
                </c:pt>
                <c:pt idx="770">
                  <c:v>-11.644156719937438</c:v>
                </c:pt>
                <c:pt idx="771">
                  <c:v>-9.2288186904958813</c:v>
                </c:pt>
                <c:pt idx="772">
                  <c:v>-0.15324626029568175</c:v>
                </c:pt>
                <c:pt idx="773">
                  <c:v>-3.3559256896766385</c:v>
                </c:pt>
                <c:pt idx="774">
                  <c:v>-0.56153542967508263</c:v>
                </c:pt>
                <c:pt idx="775">
                  <c:v>-12.891846977929003</c:v>
                </c:pt>
                <c:pt idx="776">
                  <c:v>-7.8244284354165456</c:v>
                </c:pt>
                <c:pt idx="777">
                  <c:v>10.059344460824425</c:v>
                </c:pt>
                <c:pt idx="778">
                  <c:v>10.866763767353351</c:v>
                </c:pt>
                <c:pt idx="779">
                  <c:v>-2.8703237531318555</c:v>
                </c:pt>
                <c:pt idx="780">
                  <c:v>-4.5199597193768177</c:v>
                </c:pt>
                <c:pt idx="781">
                  <c:v>-0.67807190511263771</c:v>
                </c:pt>
                <c:pt idx="782">
                  <c:v>-0.89158004993236761</c:v>
                </c:pt>
                <c:pt idx="783">
                  <c:v>11.188382790570113</c:v>
                </c:pt>
                <c:pt idx="784">
                  <c:v>-9.6450579349844787</c:v>
                </c:pt>
                <c:pt idx="785">
                  <c:v>1.4150374992788437</c:v>
                </c:pt>
                <c:pt idx="786">
                  <c:v>10.229219383469125</c:v>
                </c:pt>
                <c:pt idx="787">
                  <c:v>-7.6486571760385464</c:v>
                </c:pt>
                <c:pt idx="788">
                  <c:v>-1.9781289710597472</c:v>
                </c:pt>
                <c:pt idx="789">
                  <c:v>-1.0700116185807764</c:v>
                </c:pt>
                <c:pt idx="790">
                  <c:v>-4.7243862679309343</c:v>
                </c:pt>
                <c:pt idx="791">
                  <c:v>7.0624959257337645</c:v>
                </c:pt>
                <c:pt idx="792">
                  <c:v>-0.33312630149222622</c:v>
                </c:pt>
                <c:pt idx="793">
                  <c:v>0.12553088208385882</c:v>
                </c:pt>
                <c:pt idx="794">
                  <c:v>7.0624959257337645</c:v>
                </c:pt>
                <c:pt idx="795">
                  <c:v>0.49476469174957804</c:v>
                </c:pt>
                <c:pt idx="796">
                  <c:v>0.9642903281991474</c:v>
                </c:pt>
                <c:pt idx="797">
                  <c:v>0.47204517522802303</c:v>
                </c:pt>
                <c:pt idx="798">
                  <c:v>-9.5183253076908674</c:v>
                </c:pt>
                <c:pt idx="799">
                  <c:v>-0.35388783628490728</c:v>
                </c:pt>
                <c:pt idx="800">
                  <c:v>3.9528364186637591E-2</c:v>
                </c:pt>
                <c:pt idx="801">
                  <c:v>-10.582769240382088</c:v>
                </c:pt>
                <c:pt idx="802">
                  <c:v>0.13275520885177133</c:v>
                </c:pt>
                <c:pt idx="803">
                  <c:v>-8.3837042924740537</c:v>
                </c:pt>
                <c:pt idx="804">
                  <c:v>-1.8859027251315715E-2</c:v>
                </c:pt>
                <c:pt idx="805">
                  <c:v>-1.7162593046119359</c:v>
                </c:pt>
                <c:pt idx="806">
                  <c:v>0.233059346388304</c:v>
                </c:pt>
                <c:pt idx="807">
                  <c:v>0.80330808899490214</c:v>
                </c:pt>
                <c:pt idx="808">
                  <c:v>0.28950661719498505</c:v>
                </c:pt>
                <c:pt idx="809">
                  <c:v>-9.0606959316875546</c:v>
                </c:pt>
                <c:pt idx="810">
                  <c:v>10.498516826610686</c:v>
                </c:pt>
                <c:pt idx="811">
                  <c:v>-3.4739311883324127</c:v>
                </c:pt>
                <c:pt idx="812">
                  <c:v>-5.0874628412503391</c:v>
                </c:pt>
                <c:pt idx="813">
                  <c:v>0.75352943904065484</c:v>
                </c:pt>
                <c:pt idx="814">
                  <c:v>-0.2527660703799669</c:v>
                </c:pt>
                <c:pt idx="815">
                  <c:v>1.593679717822265</c:v>
                </c:pt>
                <c:pt idx="816">
                  <c:v>-1.4149773957505625</c:v>
                </c:pt>
                <c:pt idx="817">
                  <c:v>4.0429521451845476</c:v>
                </c:pt>
                <c:pt idx="818">
                  <c:v>-12.673677138180956</c:v>
                </c:pt>
                <c:pt idx="819">
                  <c:v>0.60880924267552383</c:v>
                </c:pt>
                <c:pt idx="820">
                  <c:v>5.0867628899542288</c:v>
                </c:pt>
                <c:pt idx="821">
                  <c:v>1.9963149531921442</c:v>
                </c:pt>
                <c:pt idx="822">
                  <c:v>-1.1797963838673917</c:v>
                </c:pt>
                <c:pt idx="823">
                  <c:v>2.1744198586829619</c:v>
                </c:pt>
                <c:pt idx="824">
                  <c:v>6.3121103119561077</c:v>
                </c:pt>
                <c:pt idx="825">
                  <c:v>5.2524401697374969</c:v>
                </c:pt>
                <c:pt idx="826">
                  <c:v>1.0860848582991318</c:v>
                </c:pt>
                <c:pt idx="827">
                  <c:v>8.0624959257337636</c:v>
                </c:pt>
                <c:pt idx="828">
                  <c:v>-8.6462586799900301</c:v>
                </c:pt>
                <c:pt idx="829">
                  <c:v>-4.8403743284008369</c:v>
                </c:pt>
                <c:pt idx="830">
                  <c:v>2.7081107314940209</c:v>
                </c:pt>
                <c:pt idx="831">
                  <c:v>-8.6462586799900301</c:v>
                </c:pt>
                <c:pt idx="832">
                  <c:v>-0.14147242595288012</c:v>
                </c:pt>
                <c:pt idx="833">
                  <c:v>11.813914767907184</c:v>
                </c:pt>
                <c:pt idx="834">
                  <c:v>12.468369487109527</c:v>
                </c:pt>
                <c:pt idx="835">
                  <c:v>2.9442309570185716</c:v>
                </c:pt>
                <c:pt idx="836">
                  <c:v>10.147204924942228</c:v>
                </c:pt>
                <c:pt idx="837">
                  <c:v>0.9934571541332281</c:v>
                </c:pt>
                <c:pt idx="838">
                  <c:v>0.28066007651562896</c:v>
                </c:pt>
                <c:pt idx="839">
                  <c:v>0.84582906987223994</c:v>
                </c:pt>
                <c:pt idx="840">
                  <c:v>-10.147204924942228</c:v>
                </c:pt>
                <c:pt idx="841">
                  <c:v>0.22948184612276745</c:v>
                </c:pt>
                <c:pt idx="842">
                  <c:v>4.9212974478676445E-2</c:v>
                </c:pt>
                <c:pt idx="843">
                  <c:v>-0.36720897418822873</c:v>
                </c:pt>
                <c:pt idx="844">
                  <c:v>-1.3923174227787602</c:v>
                </c:pt>
                <c:pt idx="845">
                  <c:v>0.19264507794239583</c:v>
                </c:pt>
                <c:pt idx="846">
                  <c:v>0.25226295091858553</c:v>
                </c:pt>
                <c:pt idx="847">
                  <c:v>-0.53051471669877992</c:v>
                </c:pt>
                <c:pt idx="848">
                  <c:v>-0.69530861003794142</c:v>
                </c:pt>
                <c:pt idx="849">
                  <c:v>-7.8265484872909159</c:v>
                </c:pt>
                <c:pt idx="850">
                  <c:v>-11.673750739438065</c:v>
                </c:pt>
                <c:pt idx="851">
                  <c:v>1.632268215499513</c:v>
                </c:pt>
                <c:pt idx="852">
                  <c:v>4.1999885292857576E-3</c:v>
                </c:pt>
                <c:pt idx="853">
                  <c:v>2.0809199953835678</c:v>
                </c:pt>
                <c:pt idx="854">
                  <c:v>-5.829864056466711E-2</c:v>
                </c:pt>
                <c:pt idx="855">
                  <c:v>-5.590416930813265</c:v>
                </c:pt>
                <c:pt idx="856">
                  <c:v>-1.0009014027415324</c:v>
                </c:pt>
                <c:pt idx="857">
                  <c:v>-4.3692338096657197</c:v>
                </c:pt>
                <c:pt idx="858">
                  <c:v>1.8826430493618411</c:v>
                </c:pt>
                <c:pt idx="859">
                  <c:v>-0.51662537095800254</c:v>
                </c:pt>
                <c:pt idx="860">
                  <c:v>-7.6486571760385464</c:v>
                </c:pt>
                <c:pt idx="861">
                  <c:v>-3.2421477692377666E-2</c:v>
                </c:pt>
                <c:pt idx="862">
                  <c:v>-0.47533800954665845</c:v>
                </c:pt>
                <c:pt idx="863">
                  <c:v>1.3870231231092471</c:v>
                </c:pt>
                <c:pt idx="864">
                  <c:v>8.5456080620842698</c:v>
                </c:pt>
                <c:pt idx="865">
                  <c:v>0.61297687689075286</c:v>
                </c:pt>
                <c:pt idx="866">
                  <c:v>-0.82102985895468039</c:v>
                </c:pt>
                <c:pt idx="867">
                  <c:v>1.8930847960834885</c:v>
                </c:pt>
                <c:pt idx="868">
                  <c:v>0.29085808805811403</c:v>
                </c:pt>
                <c:pt idx="869">
                  <c:v>-2.1643316046346093</c:v>
                </c:pt>
                <c:pt idx="870">
                  <c:v>9.0037521348611076</c:v>
                </c:pt>
                <c:pt idx="871">
                  <c:v>-7.0660891904577721</c:v>
                </c:pt>
                <c:pt idx="872">
                  <c:v>0.50250034052918335</c:v>
                </c:pt>
                <c:pt idx="873">
                  <c:v>0.16349873228287928</c:v>
                </c:pt>
                <c:pt idx="874">
                  <c:v>-0.46036148978833397</c:v>
                </c:pt>
                <c:pt idx="875">
                  <c:v>3.6112535523788328E-3</c:v>
                </c:pt>
                <c:pt idx="876">
                  <c:v>-0.33120590847537323</c:v>
                </c:pt>
                <c:pt idx="877">
                  <c:v>4.4321734115928733</c:v>
                </c:pt>
                <c:pt idx="878">
                  <c:v>0.31034012061215049</c:v>
                </c:pt>
                <c:pt idx="879">
                  <c:v>-8.3822637581148385</c:v>
                </c:pt>
                <c:pt idx="880">
                  <c:v>-11.916999049082808</c:v>
                </c:pt>
                <c:pt idx="881">
                  <c:v>5.712511973160332</c:v>
                </c:pt>
                <c:pt idx="882">
                  <c:v>0.21412480535284761</c:v>
                </c:pt>
                <c:pt idx="883">
                  <c:v>0.45820535843521748</c:v>
                </c:pt>
                <c:pt idx="884">
                  <c:v>-4.0806216387885515E-2</c:v>
                </c:pt>
                <c:pt idx="885">
                  <c:v>-2.5751147147648088</c:v>
                </c:pt>
                <c:pt idx="886">
                  <c:v>0.18386419240018609</c:v>
                </c:pt>
                <c:pt idx="887">
                  <c:v>-1.4379213899521825</c:v>
                </c:pt>
                <c:pt idx="888">
                  <c:v>0.81900349467540168</c:v>
                </c:pt>
                <c:pt idx="889">
                  <c:v>-1.5849625007211556</c:v>
                </c:pt>
                <c:pt idx="890">
                  <c:v>5.08746284125034</c:v>
                </c:pt>
                <c:pt idx="891">
                  <c:v>-10.147204924942228</c:v>
                </c:pt>
                <c:pt idx="892">
                  <c:v>8.7872756025334453E-2</c:v>
                </c:pt>
                <c:pt idx="893">
                  <c:v>0.88810711992910296</c:v>
                </c:pt>
                <c:pt idx="894">
                  <c:v>-0.24511249783653183</c:v>
                </c:pt>
                <c:pt idx="895">
                  <c:v>9.6450579349844787</c:v>
                </c:pt>
                <c:pt idx="896">
                  <c:v>4.9753035197099733E-2</c:v>
                </c:pt>
                <c:pt idx="897">
                  <c:v>0.50250034052918335</c:v>
                </c:pt>
                <c:pt idx="898">
                  <c:v>0.82102985895468072</c:v>
                </c:pt>
                <c:pt idx="899">
                  <c:v>0.40947797393694335</c:v>
                </c:pt>
                <c:pt idx="900">
                  <c:v>4.8718676836123338</c:v>
                </c:pt>
                <c:pt idx="901">
                  <c:v>0.23732869164131837</c:v>
                </c:pt>
                <c:pt idx="902">
                  <c:v>0.55721751023825206</c:v>
                </c:pt>
                <c:pt idx="903">
                  <c:v>-8.4143328863022546</c:v>
                </c:pt>
                <c:pt idx="904">
                  <c:v>-1.4273063366121079</c:v>
                </c:pt>
                <c:pt idx="905">
                  <c:v>-1.2682901312852894</c:v>
                </c:pt>
                <c:pt idx="906">
                  <c:v>0.37550913509220646</c:v>
                </c:pt>
                <c:pt idx="907">
                  <c:v>6.6495411786906919E-2</c:v>
                </c:pt>
                <c:pt idx="908">
                  <c:v>0.17850089562212623</c:v>
                </c:pt>
                <c:pt idx="909">
                  <c:v>-2.9146345659516348E-2</c:v>
                </c:pt>
                <c:pt idx="910">
                  <c:v>-0.61667136044849391</c:v>
                </c:pt>
                <c:pt idx="911">
                  <c:v>-0.4084648453553576</c:v>
                </c:pt>
                <c:pt idx="912">
                  <c:v>1.7663568671016818</c:v>
                </c:pt>
                <c:pt idx="913">
                  <c:v>-1.5825679855807735</c:v>
                </c:pt>
                <c:pt idx="914">
                  <c:v>-0.81084390813748408</c:v>
                </c:pt>
                <c:pt idx="915">
                  <c:v>-0.11064406368399271</c:v>
                </c:pt>
                <c:pt idx="916">
                  <c:v>0.16293857112620563</c:v>
                </c:pt>
                <c:pt idx="917">
                  <c:v>-1</c:v>
                </c:pt>
                <c:pt idx="918">
                  <c:v>2.5419180260085059</c:v>
                </c:pt>
                <c:pt idx="919">
                  <c:v>-1.2471551238253027</c:v>
                </c:pt>
                <c:pt idx="920">
                  <c:v>-2.9600019320680815</c:v>
                </c:pt>
                <c:pt idx="921">
                  <c:v>0.11189288007089684</c:v>
                </c:pt>
                <c:pt idx="922">
                  <c:v>0.13897641314881079</c:v>
                </c:pt>
                <c:pt idx="923">
                  <c:v>-0.18079438669097606</c:v>
                </c:pt>
                <c:pt idx="924">
                  <c:v>-4.035773761614083E-2</c:v>
                </c:pt>
                <c:pt idx="925">
                  <c:v>-0.18982455888001715</c:v>
                </c:pt>
                <c:pt idx="926">
                  <c:v>0.2321734421290334</c:v>
                </c:pt>
                <c:pt idx="927">
                  <c:v>-0.20163386116965074</c:v>
                </c:pt>
                <c:pt idx="928">
                  <c:v>-0.13807613540297253</c:v>
                </c:pt>
                <c:pt idx="929">
                  <c:v>-0.26255438751597682</c:v>
                </c:pt>
                <c:pt idx="930">
                  <c:v>-0.1309308698264488</c:v>
                </c:pt>
                <c:pt idx="931">
                  <c:v>1.2891795125476506</c:v>
                </c:pt>
                <c:pt idx="932">
                  <c:v>0.19706036843038979</c:v>
                </c:pt>
                <c:pt idx="933">
                  <c:v>0.20461771960847175</c:v>
                </c:pt>
                <c:pt idx="934">
                  <c:v>9.8672787397096631</c:v>
                </c:pt>
                <c:pt idx="935">
                  <c:v>-4.3392595513380518E-2</c:v>
                </c:pt>
                <c:pt idx="936">
                  <c:v>9.5196362528432132</c:v>
                </c:pt>
                <c:pt idx="937">
                  <c:v>-4.4973394465513218E-2</c:v>
                </c:pt>
                <c:pt idx="938">
                  <c:v>-0.26960705975728033</c:v>
                </c:pt>
                <c:pt idx="939">
                  <c:v>-1.6515615403375157</c:v>
                </c:pt>
                <c:pt idx="940">
                  <c:v>6.0732489820306386</c:v>
                </c:pt>
                <c:pt idx="941">
                  <c:v>2.2775642305392574</c:v>
                </c:pt>
                <c:pt idx="942">
                  <c:v>0.61058830839665068</c:v>
                </c:pt>
                <c:pt idx="943">
                  <c:v>0.49623358212682461</c:v>
                </c:pt>
                <c:pt idx="944">
                  <c:v>0.58861489518048915</c:v>
                </c:pt>
                <c:pt idx="945">
                  <c:v>8.353146825498083</c:v>
                </c:pt>
                <c:pt idx="946">
                  <c:v>3.6525876025114187E-2</c:v>
                </c:pt>
                <c:pt idx="947">
                  <c:v>-8.0782654716046121E-2</c:v>
                </c:pt>
                <c:pt idx="948">
                  <c:v>-0.78522076277342734</c:v>
                </c:pt>
                <c:pt idx="949">
                  <c:v>-0.76553474636297669</c:v>
                </c:pt>
                <c:pt idx="950">
                  <c:v>-10.583082767502933</c:v>
                </c:pt>
                <c:pt idx="951">
                  <c:v>0.41565495918165202</c:v>
                </c:pt>
                <c:pt idx="952">
                  <c:v>-5.8893689053568739E-2</c:v>
                </c:pt>
                <c:pt idx="953">
                  <c:v>10.583082767502933</c:v>
                </c:pt>
                <c:pt idx="954">
                  <c:v>-0.85798099512757209</c:v>
                </c:pt>
                <c:pt idx="955">
                  <c:v>0.22843213617858421</c:v>
                </c:pt>
                <c:pt idx="956">
                  <c:v>0.91253715874966068</c:v>
                </c:pt>
                <c:pt idx="957">
                  <c:v>0.1926450779423961</c:v>
                </c:pt>
                <c:pt idx="958">
                  <c:v>0.17687776208407946</c:v>
                </c:pt>
                <c:pt idx="959">
                  <c:v>-7.6486571760385464</c:v>
                </c:pt>
                <c:pt idx="960">
                  <c:v>1.2410080995037946</c:v>
                </c:pt>
                <c:pt idx="961">
                  <c:v>0.13210353600734506</c:v>
                </c:pt>
                <c:pt idx="962">
                  <c:v>1.5343364276511884</c:v>
                </c:pt>
                <c:pt idx="963">
                  <c:v>0.65041556220977226</c:v>
                </c:pt>
                <c:pt idx="964">
                  <c:v>-13.688286740366143</c:v>
                </c:pt>
                <c:pt idx="965">
                  <c:v>0</c:v>
                </c:pt>
                <c:pt idx="966">
                  <c:v>-0.11061917267993046</c:v>
                </c:pt>
                <c:pt idx="967">
                  <c:v>-10.917123403264748</c:v>
                </c:pt>
                <c:pt idx="968">
                  <c:v>0.23537806293092856</c:v>
                </c:pt>
                <c:pt idx="969">
                  <c:v>0.42786153963642776</c:v>
                </c:pt>
                <c:pt idx="970">
                  <c:v>-6.8386974980250315E-2</c:v>
                </c:pt>
                <c:pt idx="971">
                  <c:v>-0.73696559416620622</c:v>
                </c:pt>
                <c:pt idx="972">
                  <c:v>2.5849625007211565</c:v>
                </c:pt>
                <c:pt idx="973">
                  <c:v>-0.86249647625006509</c:v>
                </c:pt>
                <c:pt idx="974">
                  <c:v>-4.6369963138034334E-2</c:v>
                </c:pt>
                <c:pt idx="975">
                  <c:v>6.0074747521768508E-4</c:v>
                </c:pt>
                <c:pt idx="976">
                  <c:v>0.14199568927977091</c:v>
                </c:pt>
                <c:pt idx="977">
                  <c:v>-3.3947331923338202E-2</c:v>
                </c:pt>
                <c:pt idx="978">
                  <c:v>0.45053618050023009</c:v>
                </c:pt>
                <c:pt idx="979">
                  <c:v>2.5431187710140568</c:v>
                </c:pt>
                <c:pt idx="980">
                  <c:v>-7.0526996200189651E-2</c:v>
                </c:pt>
                <c:pt idx="981">
                  <c:v>-1.1117771131371303</c:v>
                </c:pt>
                <c:pt idx="982">
                  <c:v>0.11633654330006585</c:v>
                </c:pt>
                <c:pt idx="983">
                  <c:v>-7.1129069384385846E-2</c:v>
                </c:pt>
                <c:pt idx="984">
                  <c:v>-0.37350397753974202</c:v>
                </c:pt>
                <c:pt idx="985">
                  <c:v>1.5813602640409608</c:v>
                </c:pt>
                <c:pt idx="986">
                  <c:v>-0.92883648639595962</c:v>
                </c:pt>
                <c:pt idx="987">
                  <c:v>1.53051471669878</c:v>
                </c:pt>
                <c:pt idx="988">
                  <c:v>-10.307200809140809</c:v>
                </c:pt>
                <c:pt idx="989">
                  <c:v>-0.38670877622034927</c:v>
                </c:pt>
                <c:pt idx="990">
                  <c:v>-0.78745536461989951</c:v>
                </c:pt>
                <c:pt idx="991">
                  <c:v>-12.16752268516303</c:v>
                </c:pt>
                <c:pt idx="992">
                  <c:v>0.22627585582367596</c:v>
                </c:pt>
                <c:pt idx="993">
                  <c:v>2.6967047600269359E-2</c:v>
                </c:pt>
                <c:pt idx="994">
                  <c:v>0.20550064193767503</c:v>
                </c:pt>
                <c:pt idx="995">
                  <c:v>0.32740322495351326</c:v>
                </c:pt>
                <c:pt idx="996">
                  <c:v>-0.19425612784838125</c:v>
                </c:pt>
                <c:pt idx="997">
                  <c:v>-0.16317395945123236</c:v>
                </c:pt>
                <c:pt idx="998">
                  <c:v>-0.28379296600059128</c:v>
                </c:pt>
                <c:pt idx="999">
                  <c:v>-6.2749229102717186</c:v>
                </c:pt>
                <c:pt idx="1000">
                  <c:v>-6.0732489820306386</c:v>
                </c:pt>
                <c:pt idx="1001">
                  <c:v>3.9607765644889876</c:v>
                </c:pt>
                <c:pt idx="1002">
                  <c:v>-0.90659006544580523</c:v>
                </c:pt>
                <c:pt idx="1003">
                  <c:v>-1.7500217469916526</c:v>
                </c:pt>
                <c:pt idx="1004">
                  <c:v>-1.6705382324272307</c:v>
                </c:pt>
                <c:pt idx="1005">
                  <c:v>8.0588936890535692</c:v>
                </c:pt>
                <c:pt idx="1006">
                  <c:v>9.5189809291704002</c:v>
                </c:pt>
                <c:pt idx="1007">
                  <c:v>-0.44513953106826293</c:v>
                </c:pt>
                <c:pt idx="1008">
                  <c:v>0.41503749927884398</c:v>
                </c:pt>
                <c:pt idx="1009">
                  <c:v>-3.8819248890528166E-2</c:v>
                </c:pt>
                <c:pt idx="1010">
                  <c:v>0.20765764879742096</c:v>
                </c:pt>
                <c:pt idx="1011">
                  <c:v>0.80645351931607168</c:v>
                </c:pt>
                <c:pt idx="1012">
                  <c:v>-10.059795091795101</c:v>
                </c:pt>
                <c:pt idx="1013">
                  <c:v>0.78438564974437608</c:v>
                </c:pt>
                <c:pt idx="1014">
                  <c:v>0.59863743761823274</c:v>
                </c:pt>
                <c:pt idx="1015">
                  <c:v>0.47107153419317166</c:v>
                </c:pt>
                <c:pt idx="1016">
                  <c:v>-3.1449117054330515</c:v>
                </c:pt>
                <c:pt idx="1017">
                  <c:v>-1.5252429153729719</c:v>
                </c:pt>
                <c:pt idx="1018">
                  <c:v>0.84299088644297326</c:v>
                </c:pt>
                <c:pt idx="1019">
                  <c:v>8.9796670350645841E-2</c:v>
                </c:pt>
                <c:pt idx="1020">
                  <c:v>-8.0606959316875546</c:v>
                </c:pt>
                <c:pt idx="1021">
                  <c:v>-11.989749275462135</c:v>
                </c:pt>
                <c:pt idx="1022">
                  <c:v>-12.059006395201113</c:v>
                </c:pt>
                <c:pt idx="1023">
                  <c:v>1.0878251018294081</c:v>
                </c:pt>
                <c:pt idx="1024">
                  <c:v>6.0732489820306386</c:v>
                </c:pt>
                <c:pt idx="1025">
                  <c:v>1.320125852253377</c:v>
                </c:pt>
                <c:pt idx="1026">
                  <c:v>-0.98924694370312549</c:v>
                </c:pt>
                <c:pt idx="1027">
                  <c:v>9.9662651028771325</c:v>
                </c:pt>
                <c:pt idx="1028">
                  <c:v>-2.9937059013373282</c:v>
                </c:pt>
                <c:pt idx="1029">
                  <c:v>-7.6486571760385464</c:v>
                </c:pt>
                <c:pt idx="1030">
                  <c:v>2.2794233663728267</c:v>
                </c:pt>
                <c:pt idx="1031">
                  <c:v>13.09237175423641</c:v>
                </c:pt>
                <c:pt idx="1032">
                  <c:v>-6.0732489820306386</c:v>
                </c:pt>
                <c:pt idx="1033">
                  <c:v>-0.87082507735908266</c:v>
                </c:pt>
                <c:pt idx="1034">
                  <c:v>-11.644006462681574</c:v>
                </c:pt>
                <c:pt idx="1035">
                  <c:v>-14.510146020155364</c:v>
                </c:pt>
                <c:pt idx="1036">
                  <c:v>-10.759610821875045</c:v>
                </c:pt>
                <c:pt idx="1037">
                  <c:v>0.13123855965783413</c:v>
                </c:pt>
                <c:pt idx="1038">
                  <c:v>4.7478255774494107</c:v>
                </c:pt>
                <c:pt idx="1039">
                  <c:v>0.10415723129129176</c:v>
                </c:pt>
                <c:pt idx="1040">
                  <c:v>-5.8185347211876719</c:v>
                </c:pt>
                <c:pt idx="1041">
                  <c:v>-7.0660891904577721</c:v>
                </c:pt>
                <c:pt idx="1042">
                  <c:v>-1.0622842782543431</c:v>
                </c:pt>
                <c:pt idx="1043">
                  <c:v>-5.707581787385112</c:v>
                </c:pt>
                <c:pt idx="1044">
                  <c:v>1.2684888359259021</c:v>
                </c:pt>
                <c:pt idx="1045">
                  <c:v>0</c:v>
                </c:pt>
                <c:pt idx="1046">
                  <c:v>-4.6007874678828387</c:v>
                </c:pt>
                <c:pt idx="1047">
                  <c:v>-0.32192809488736229</c:v>
                </c:pt>
                <c:pt idx="1048">
                  <c:v>7.6462586799900292</c:v>
                </c:pt>
                <c:pt idx="1049">
                  <c:v>0.62449086490779371</c:v>
                </c:pt>
                <c:pt idx="1050">
                  <c:v>-0.34103691783506673</c:v>
                </c:pt>
                <c:pt idx="1051">
                  <c:v>4.243126527179764</c:v>
                </c:pt>
                <c:pt idx="1052">
                  <c:v>-0.88452278258006412</c:v>
                </c:pt>
                <c:pt idx="1053">
                  <c:v>-0.21818017004953363</c:v>
                </c:pt>
                <c:pt idx="1054">
                  <c:v>0.26793320524663278</c:v>
                </c:pt>
                <c:pt idx="1055">
                  <c:v>-0.12549446096774444</c:v>
                </c:pt>
                <c:pt idx="1056">
                  <c:v>-0.10691520391651207</c:v>
                </c:pt>
                <c:pt idx="1057">
                  <c:v>-0.74058288408688078</c:v>
                </c:pt>
                <c:pt idx="1058">
                  <c:v>-7.0017930015517829E-2</c:v>
                </c:pt>
                <c:pt idx="1059">
                  <c:v>-1.0190727334668739</c:v>
                </c:pt>
                <c:pt idx="1060">
                  <c:v>2.8174791393313119</c:v>
                </c:pt>
                <c:pt idx="1061">
                  <c:v>-11.344295907915818</c:v>
                </c:pt>
                <c:pt idx="1062">
                  <c:v>11.188382790570113</c:v>
                </c:pt>
                <c:pt idx="1063">
                  <c:v>-0.6070406661802209</c:v>
                </c:pt>
                <c:pt idx="1064">
                  <c:v>-2.7136129937514106E-2</c:v>
                </c:pt>
                <c:pt idx="1065">
                  <c:v>0.5673684407064179</c:v>
                </c:pt>
                <c:pt idx="1066">
                  <c:v>-0.24100809950379493</c:v>
                </c:pt>
                <c:pt idx="1067">
                  <c:v>6.5095028221884982E-2</c:v>
                </c:pt>
                <c:pt idx="1068">
                  <c:v>-1.4846038408154143</c:v>
                </c:pt>
                <c:pt idx="1069">
                  <c:v>14.335041363415007</c:v>
                </c:pt>
                <c:pt idx="1070">
                  <c:v>8.0606959316875546</c:v>
                </c:pt>
                <c:pt idx="1071">
                  <c:v>9.803208296052672E-2</c:v>
                </c:pt>
                <c:pt idx="1072">
                  <c:v>0.33816873589457369</c:v>
                </c:pt>
                <c:pt idx="1073">
                  <c:v>-0.84899221190031715</c:v>
                </c:pt>
                <c:pt idx="1074">
                  <c:v>0.15200309344505006</c:v>
                </c:pt>
                <c:pt idx="1075">
                  <c:v>-1.7323042167963436</c:v>
                </c:pt>
                <c:pt idx="1076">
                  <c:v>0.2085866218114176</c:v>
                </c:pt>
                <c:pt idx="1077">
                  <c:v>7.6462586799900292</c:v>
                </c:pt>
                <c:pt idx="1078">
                  <c:v>1.4111379157565549</c:v>
                </c:pt>
                <c:pt idx="1079">
                  <c:v>-9.0606959316875546</c:v>
                </c:pt>
                <c:pt idx="1080">
                  <c:v>0.87167590302446107</c:v>
                </c:pt>
                <c:pt idx="1081">
                  <c:v>2.5599937872308249</c:v>
                </c:pt>
                <c:pt idx="1082">
                  <c:v>0.39334242817952508</c:v>
                </c:pt>
                <c:pt idx="1083">
                  <c:v>0.10333974969268468</c:v>
                </c:pt>
                <c:pt idx="1084">
                  <c:v>6.1400544664143575E-2</c:v>
                </c:pt>
                <c:pt idx="1085">
                  <c:v>0.50404250533758876</c:v>
                </c:pt>
                <c:pt idx="1086">
                  <c:v>8.0606959316875546</c:v>
                </c:pt>
                <c:pt idx="1087">
                  <c:v>-10.307580315927396</c:v>
                </c:pt>
                <c:pt idx="1088">
                  <c:v>1.6734283097459801</c:v>
                </c:pt>
                <c:pt idx="1089">
                  <c:v>9.6444571875092606</c:v>
                </c:pt>
                <c:pt idx="1090">
                  <c:v>0.1277555471983724</c:v>
                </c:pt>
                <c:pt idx="1091">
                  <c:v>9.3815429511845849</c:v>
                </c:pt>
                <c:pt idx="1092">
                  <c:v>-10.917123403264748</c:v>
                </c:pt>
                <c:pt idx="1093">
                  <c:v>7.8374026704586521</c:v>
                </c:pt>
                <c:pt idx="1094">
                  <c:v>-6.0732489820306386</c:v>
                </c:pt>
                <c:pt idx="1095">
                  <c:v>6.3279268355088059</c:v>
                </c:pt>
                <c:pt idx="1096">
                  <c:v>-0.1057946640225966</c:v>
                </c:pt>
                <c:pt idx="1097">
                  <c:v>0.72747414518890852</c:v>
                </c:pt>
                <c:pt idx="1098">
                  <c:v>1.5849625007211561</c:v>
                </c:pt>
                <c:pt idx="1099">
                  <c:v>-0.11547721741993608</c:v>
                </c:pt>
                <c:pt idx="1100">
                  <c:v>0.33162149109120631</c:v>
                </c:pt>
                <c:pt idx="1101">
                  <c:v>0.6880559936852596</c:v>
                </c:pt>
                <c:pt idx="1102">
                  <c:v>-8.3657929046909857E-2</c:v>
                </c:pt>
                <c:pt idx="1103">
                  <c:v>-10.146780789986687</c:v>
                </c:pt>
                <c:pt idx="1104">
                  <c:v>1.0506260730699681</c:v>
                </c:pt>
                <c:pt idx="1105">
                  <c:v>9.5196362528432132</c:v>
                </c:pt>
                <c:pt idx="1106">
                  <c:v>-9.3109404391481479E-2</c:v>
                </c:pt>
                <c:pt idx="1107">
                  <c:v>-0.22789259971353656</c:v>
                </c:pt>
                <c:pt idx="1108">
                  <c:v>0.27301849440641585</c:v>
                </c:pt>
                <c:pt idx="1109">
                  <c:v>0.17508670655809111</c:v>
                </c:pt>
                <c:pt idx="1110">
                  <c:v>-1.6421064078247649</c:v>
                </c:pt>
                <c:pt idx="1111">
                  <c:v>1.3048545815284209</c:v>
                </c:pt>
                <c:pt idx="1112">
                  <c:v>2.5730096979593906</c:v>
                </c:pt>
                <c:pt idx="1113">
                  <c:v>-4.1808927830238396</c:v>
                </c:pt>
                <c:pt idx="1114">
                  <c:v>-2.5995208532944413E-2</c:v>
                </c:pt>
                <c:pt idx="1115">
                  <c:v>0.86372920704649991</c:v>
                </c:pt>
                <c:pt idx="1116">
                  <c:v>0.14543043952156368</c:v>
                </c:pt>
                <c:pt idx="1117">
                  <c:v>-0.45397718854518904</c:v>
                </c:pt>
                <c:pt idx="1118">
                  <c:v>-1.1292830169449661</c:v>
                </c:pt>
                <c:pt idx="1119">
                  <c:v>0.21412480535284761</c:v>
                </c:pt>
                <c:pt idx="1120">
                  <c:v>-7.2116724365412312E-4</c:v>
                </c:pt>
                <c:pt idx="1121">
                  <c:v>0.79141337818858293</c:v>
                </c:pt>
                <c:pt idx="1122">
                  <c:v>-9.8667637673533513</c:v>
                </c:pt>
                <c:pt idx="1123">
                  <c:v>0.16759994849606863</c:v>
                </c:pt>
                <c:pt idx="1124">
                  <c:v>-1.8064535193160716</c:v>
                </c:pt>
                <c:pt idx="1125">
                  <c:v>9.3815429511845849</c:v>
                </c:pt>
                <c:pt idx="1126">
                  <c:v>5.6486571760385464</c:v>
                </c:pt>
                <c:pt idx="1127">
                  <c:v>-0.35509495882256142</c:v>
                </c:pt>
                <c:pt idx="1128">
                  <c:v>-6.9197510359025938E-2</c:v>
                </c:pt>
                <c:pt idx="1129">
                  <c:v>-0.52580339081486793</c:v>
                </c:pt>
                <c:pt idx="1130">
                  <c:v>9.3808217839409309</c:v>
                </c:pt>
                <c:pt idx="1131">
                  <c:v>0.68332763056413259</c:v>
                </c:pt>
                <c:pt idx="1132">
                  <c:v>-0.51490942619123603</c:v>
                </c:pt>
                <c:pt idx="1133">
                  <c:v>-6.5921392945703455E-2</c:v>
                </c:pt>
                <c:pt idx="1134">
                  <c:v>2.3984960485166091E-3</c:v>
                </c:pt>
                <c:pt idx="1135">
                  <c:v>-4.5264733735781638E-2</c:v>
                </c:pt>
                <c:pt idx="1136">
                  <c:v>0.83007499855768774</c:v>
                </c:pt>
                <c:pt idx="1137">
                  <c:v>0.58376275425626512</c:v>
                </c:pt>
                <c:pt idx="1138">
                  <c:v>5.5647846187835261</c:v>
                </c:pt>
                <c:pt idx="1139">
                  <c:v>-11.013089999440444</c:v>
                </c:pt>
                <c:pt idx="1140">
                  <c:v>-0.1819978337428873</c:v>
                </c:pt>
                <c:pt idx="1141">
                  <c:v>7.1458112597307819</c:v>
                </c:pt>
                <c:pt idx="1142">
                  <c:v>6.3457748368417306</c:v>
                </c:pt>
                <c:pt idx="1143">
                  <c:v>-6.9108925261660152</c:v>
                </c:pt>
                <c:pt idx="1144">
                  <c:v>0.58526284318937705</c:v>
                </c:pt>
                <c:pt idx="1145">
                  <c:v>0.6659990728120625</c:v>
                </c:pt>
                <c:pt idx="1146">
                  <c:v>-4.3692338096657197</c:v>
                </c:pt>
                <c:pt idx="1147">
                  <c:v>0.38658105322961561</c:v>
                </c:pt>
                <c:pt idx="1148">
                  <c:v>0.33599007749765947</c:v>
                </c:pt>
                <c:pt idx="1149">
                  <c:v>-4.2538487326831893</c:v>
                </c:pt>
                <c:pt idx="1150">
                  <c:v>2.4045473966651226E-2</c:v>
                </c:pt>
                <c:pt idx="1151">
                  <c:v>-0.39018231059256819</c:v>
                </c:pt>
                <c:pt idx="1152">
                  <c:v>-0.24090725405143365</c:v>
                </c:pt>
                <c:pt idx="1153">
                  <c:v>-11.731460464782433</c:v>
                </c:pt>
                <c:pt idx="1154">
                  <c:v>0.27915407119707086</c:v>
                </c:pt>
                <c:pt idx="1155">
                  <c:v>-0.94269719202711477</c:v>
                </c:pt>
                <c:pt idx="1156">
                  <c:v>-4.5803689613124629E-2</c:v>
                </c:pt>
                <c:pt idx="1157">
                  <c:v>11.759610821875043</c:v>
                </c:pt>
                <c:pt idx="1158">
                  <c:v>8.2462160191973277E-2</c:v>
                </c:pt>
                <c:pt idx="1159">
                  <c:v>-0.72273838524986711</c:v>
                </c:pt>
                <c:pt idx="1160">
                  <c:v>-0.78427130894456287</c:v>
                </c:pt>
                <c:pt idx="1161">
                  <c:v>-7.9999322065219827E-2</c:v>
                </c:pt>
                <c:pt idx="1162">
                  <c:v>9.5419565078682794E-2</c:v>
                </c:pt>
                <c:pt idx="1163">
                  <c:v>0.40525647848625845</c:v>
                </c:pt>
                <c:pt idx="1164">
                  <c:v>-1.2781329770076777</c:v>
                </c:pt>
                <c:pt idx="1165">
                  <c:v>0.3677317845004871</c:v>
                </c:pt>
                <c:pt idx="1166">
                  <c:v>0.1899709436440703</c:v>
                </c:pt>
                <c:pt idx="1167">
                  <c:v>0.29218075149331013</c:v>
                </c:pt>
                <c:pt idx="1168">
                  <c:v>0.34103691783506718</c:v>
                </c:pt>
                <c:pt idx="1169">
                  <c:v>-0.68419511891103812</c:v>
                </c:pt>
                <c:pt idx="1170">
                  <c:v>1.6872125589691067</c:v>
                </c:pt>
                <c:pt idx="1171">
                  <c:v>0.95725035254066271</c:v>
                </c:pt>
                <c:pt idx="1172">
                  <c:v>-2.9927684307689244</c:v>
                </c:pt>
                <c:pt idx="1173">
                  <c:v>0.51326103536696721</c:v>
                </c:pt>
                <c:pt idx="1174">
                  <c:v>-2.3147325934831584</c:v>
                </c:pt>
                <c:pt idx="1175">
                  <c:v>9.965784284662087</c:v>
                </c:pt>
                <c:pt idx="1176">
                  <c:v>-0.82597060022495083</c:v>
                </c:pt>
                <c:pt idx="1177">
                  <c:v>-2.2223924213364481</c:v>
                </c:pt>
                <c:pt idx="1178">
                  <c:v>3.1570079000869417E-2</c:v>
                </c:pt>
                <c:pt idx="1179">
                  <c:v>0.31381544910004294</c:v>
                </c:pt>
                <c:pt idx="1180">
                  <c:v>-5.2467419894135711E-2</c:v>
                </c:pt>
                <c:pt idx="1181">
                  <c:v>0</c:v>
                </c:pt>
                <c:pt idx="1182">
                  <c:v>0.85822971421117922</c:v>
                </c:pt>
                <c:pt idx="1183">
                  <c:v>2.5849625007211561</c:v>
                </c:pt>
                <c:pt idx="1184">
                  <c:v>-0.12285674778553365</c:v>
                </c:pt>
                <c:pt idx="1185">
                  <c:v>8.8781513464531846E-3</c:v>
                </c:pt>
                <c:pt idx="1186">
                  <c:v>-5.8298640564666944E-2</c:v>
                </c:pt>
                <c:pt idx="1187">
                  <c:v>0.55254102302877905</c:v>
                </c:pt>
                <c:pt idx="1188">
                  <c:v>0.1332665308634641</c:v>
                </c:pt>
                <c:pt idx="1189">
                  <c:v>-0.11374216604918828</c:v>
                </c:pt>
                <c:pt idx="1190">
                  <c:v>0.34692247435423201</c:v>
                </c:pt>
                <c:pt idx="1191">
                  <c:v>-0.22039006842530023</c:v>
                </c:pt>
                <c:pt idx="1192">
                  <c:v>-11.451382851019591</c:v>
                </c:pt>
                <c:pt idx="1193">
                  <c:v>-0.63728682875707776</c:v>
                </c:pt>
                <c:pt idx="1194">
                  <c:v>-0.11825931560168704</c:v>
                </c:pt>
                <c:pt idx="1195">
                  <c:v>-0.17575408024450989</c:v>
                </c:pt>
                <c:pt idx="1196">
                  <c:v>7.0660891904577738</c:v>
                </c:pt>
                <c:pt idx="1197">
                  <c:v>-0.7004397181410924</c:v>
                </c:pt>
                <c:pt idx="1198">
                  <c:v>0.30860056324037</c:v>
                </c:pt>
                <c:pt idx="1199">
                  <c:v>-2.2854022188622487</c:v>
                </c:pt>
                <c:pt idx="1200">
                  <c:v>9.2304207950923818</c:v>
                </c:pt>
                <c:pt idx="1201">
                  <c:v>9.229619965185119</c:v>
                </c:pt>
                <c:pt idx="1202">
                  <c:v>-0.30400618689009967</c:v>
                </c:pt>
                <c:pt idx="1203">
                  <c:v>-0.29344571872988784</c:v>
                </c:pt>
                <c:pt idx="1204">
                  <c:v>0.13750352374993532</c:v>
                </c:pt>
                <c:pt idx="1205">
                  <c:v>-4.8342243178928108E-2</c:v>
                </c:pt>
                <c:pt idx="1206">
                  <c:v>0.12683002223548254</c:v>
                </c:pt>
                <c:pt idx="1207">
                  <c:v>0.21501289097085052</c:v>
                </c:pt>
                <c:pt idx="1208">
                  <c:v>0.79210714835866736</c:v>
                </c:pt>
                <c:pt idx="1209">
                  <c:v>0.46133115155277893</c:v>
                </c:pt>
                <c:pt idx="1210">
                  <c:v>0.14059833017280038</c:v>
                </c:pt>
                <c:pt idx="1211">
                  <c:v>-0.15816188632382561</c:v>
                </c:pt>
                <c:pt idx="1212">
                  <c:v>-0.1616383902573518</c:v>
                </c:pt>
                <c:pt idx="1213">
                  <c:v>8.3837042924740537</c:v>
                </c:pt>
                <c:pt idx="1214">
                  <c:v>-3.3166863935198965E-2</c:v>
                </c:pt>
                <c:pt idx="1215">
                  <c:v>-0.30411568520451532</c:v>
                </c:pt>
                <c:pt idx="1216">
                  <c:v>-0.79295554299698845</c:v>
                </c:pt>
                <c:pt idx="1217">
                  <c:v>-0.20533782993306937</c:v>
                </c:pt>
                <c:pt idx="1218">
                  <c:v>-0.51354304423126895</c:v>
                </c:pt>
                <c:pt idx="1219">
                  <c:v>-3.1571718130617441</c:v>
                </c:pt>
                <c:pt idx="1220">
                  <c:v>-2.7753747608318937</c:v>
                </c:pt>
                <c:pt idx="1221">
                  <c:v>0.52415922165895645</c:v>
                </c:pt>
                <c:pt idx="1222">
                  <c:v>3.2034265038149176E-16</c:v>
                </c:pt>
                <c:pt idx="1223">
                  <c:v>-0.81123835654483201</c:v>
                </c:pt>
                <c:pt idx="1224">
                  <c:v>0.65235751313355073</c:v>
                </c:pt>
                <c:pt idx="1225">
                  <c:v>-7.6486571760385464</c:v>
                </c:pt>
                <c:pt idx="1226">
                  <c:v>7.6486571760385464</c:v>
                </c:pt>
                <c:pt idx="1227">
                  <c:v>-2.0564911988382639</c:v>
                </c:pt>
                <c:pt idx="1228">
                  <c:v>1.9050883529745331</c:v>
                </c:pt>
                <c:pt idx="1229">
                  <c:v>1.9708904113702796</c:v>
                </c:pt>
                <c:pt idx="1230">
                  <c:v>-4.1602000583428791E-2</c:v>
                </c:pt>
                <c:pt idx="1231">
                  <c:v>10.582769240382088</c:v>
                </c:pt>
                <c:pt idx="1232">
                  <c:v>0.31577586790576723</c:v>
                </c:pt>
                <c:pt idx="1233">
                  <c:v>-6.0732489820306386</c:v>
                </c:pt>
                <c:pt idx="1234">
                  <c:v>1.6147098441152081</c:v>
                </c:pt>
                <c:pt idx="1235">
                  <c:v>-9.0597950917951025</c:v>
                </c:pt>
                <c:pt idx="1236">
                  <c:v>-11.644006462681574</c:v>
                </c:pt>
                <c:pt idx="1237">
                  <c:v>-0.21572869105543688</c:v>
                </c:pt>
                <c:pt idx="1238">
                  <c:v>-1.8104900809318825</c:v>
                </c:pt>
                <c:pt idx="1239">
                  <c:v>0.86314913178749708</c:v>
                </c:pt>
                <c:pt idx="1240">
                  <c:v>6.2029400586702756</c:v>
                </c:pt>
                <c:pt idx="1241">
                  <c:v>-0.62263291868721138</c:v>
                </c:pt>
                <c:pt idx="1242">
                  <c:v>4.7149210948458231</c:v>
                </c:pt>
                <c:pt idx="1243">
                  <c:v>-0.52083216330144055</c:v>
                </c:pt>
                <c:pt idx="1244">
                  <c:v>-10.703326841459814</c:v>
                </c:pt>
                <c:pt idx="1245">
                  <c:v>-4.2026260266206233E-2</c:v>
                </c:pt>
                <c:pt idx="1246">
                  <c:v>7.6462586799900292</c:v>
                </c:pt>
                <c:pt idx="1247">
                  <c:v>2.452231913406893E-2</c:v>
                </c:pt>
                <c:pt idx="1248">
                  <c:v>-11.941658995526698</c:v>
                </c:pt>
                <c:pt idx="1249">
                  <c:v>0.17283659686221581</c:v>
                </c:pt>
                <c:pt idx="1250">
                  <c:v>0.12928301694496647</c:v>
                </c:pt>
                <c:pt idx="1251">
                  <c:v>-4.7766418930727639E-2</c:v>
                </c:pt>
                <c:pt idx="1252">
                  <c:v>1.3298477581836006</c:v>
                </c:pt>
                <c:pt idx="1253">
                  <c:v>-6.9068905956085187</c:v>
                </c:pt>
                <c:pt idx="1254">
                  <c:v>-7.2605275502232196</c:v>
                </c:pt>
                <c:pt idx="1255">
                  <c:v>-6.9068905956085187</c:v>
                </c:pt>
                <c:pt idx="1256">
                  <c:v>-6.9068905956085187</c:v>
                </c:pt>
                <c:pt idx="1257">
                  <c:v>-6.9068905956085187</c:v>
                </c:pt>
                <c:pt idx="1258">
                  <c:v>-7.1963972128035039</c:v>
                </c:pt>
                <c:pt idx="1259">
                  <c:v>2.4528917387126286</c:v>
                </c:pt>
                <c:pt idx="1260">
                  <c:v>1.3625700793847082</c:v>
                </c:pt>
                <c:pt idx="1261">
                  <c:v>-8.0624959257337636</c:v>
                </c:pt>
                <c:pt idx="1262">
                  <c:v>-0.34843845966248438</c:v>
                </c:pt>
                <c:pt idx="1263">
                  <c:v>-0.84359844265743333</c:v>
                </c:pt>
                <c:pt idx="1264">
                  <c:v>-0.43928504552552106</c:v>
                </c:pt>
                <c:pt idx="1265">
                  <c:v>-1.4594316186372969</c:v>
                </c:pt>
                <c:pt idx="1266">
                  <c:v>1.1689240334975659</c:v>
                </c:pt>
                <c:pt idx="1267">
                  <c:v>-7.0660891904577721</c:v>
                </c:pt>
                <c:pt idx="1268">
                  <c:v>0.53594099064030198</c:v>
                </c:pt>
                <c:pt idx="1269">
                  <c:v>10.703326841459814</c:v>
                </c:pt>
                <c:pt idx="1270">
                  <c:v>0.64604945011379222</c:v>
                </c:pt>
                <c:pt idx="1271">
                  <c:v>0.32192809488736235</c:v>
                </c:pt>
                <c:pt idx="1272">
                  <c:v>-0.14992692819699274</c:v>
                </c:pt>
                <c:pt idx="1273">
                  <c:v>-0.95569677338316672</c:v>
                </c:pt>
                <c:pt idx="1274">
                  <c:v>-9.0606959316875546</c:v>
                </c:pt>
                <c:pt idx="1275">
                  <c:v>-0.78107559725875508</c:v>
                </c:pt>
                <c:pt idx="1276">
                  <c:v>1.5556718927705449</c:v>
                </c:pt>
                <c:pt idx="1277">
                  <c:v>-6.7114195858537409E-2</c:v>
                </c:pt>
                <c:pt idx="1278">
                  <c:v>-5.9297183683771897E-2</c:v>
                </c:pt>
                <c:pt idx="1279">
                  <c:v>-4.8826430493618416</c:v>
                </c:pt>
                <c:pt idx="1280">
                  <c:v>-0.75207248655641445</c:v>
                </c:pt>
                <c:pt idx="1281">
                  <c:v>-2.4121379516107226</c:v>
                </c:pt>
                <c:pt idx="1282">
                  <c:v>-0.39062966248804426</c:v>
                </c:pt>
                <c:pt idx="1283">
                  <c:v>0.9938081662857321</c:v>
                </c:pt>
                <c:pt idx="1284">
                  <c:v>0.2740334047830511</c:v>
                </c:pt>
                <c:pt idx="1285">
                  <c:v>-0.99897060642019497</c:v>
                </c:pt>
                <c:pt idx="1286">
                  <c:v>-11.268542000300123</c:v>
                </c:pt>
                <c:pt idx="1287">
                  <c:v>0.99794047782170603</c:v>
                </c:pt>
                <c:pt idx="1288">
                  <c:v>8.2358793126318979</c:v>
                </c:pt>
                <c:pt idx="1289">
                  <c:v>-0.23840473932507872</c:v>
                </c:pt>
                <c:pt idx="1290">
                  <c:v>0.91753783980802728</c:v>
                </c:pt>
                <c:pt idx="1291">
                  <c:v>-5.0941742634564227</c:v>
                </c:pt>
                <c:pt idx="1292">
                  <c:v>-0.35845397091247633</c:v>
                </c:pt>
                <c:pt idx="1293">
                  <c:v>-3.1090315014770145</c:v>
                </c:pt>
                <c:pt idx="1294">
                  <c:v>2.4150374992788439</c:v>
                </c:pt>
                <c:pt idx="1295">
                  <c:v>1.4150374992788439</c:v>
                </c:pt>
                <c:pt idx="1296">
                  <c:v>0.70721825077215406</c:v>
                </c:pt>
                <c:pt idx="1297">
                  <c:v>-8.3837042924740537</c:v>
                </c:pt>
                <c:pt idx="1298">
                  <c:v>0.13632147121278015</c:v>
                </c:pt>
                <c:pt idx="1299">
                  <c:v>1.0751343300607794</c:v>
                </c:pt>
                <c:pt idx="1300">
                  <c:v>8.0588936890535692</c:v>
                </c:pt>
                <c:pt idx="1301">
                  <c:v>3.0440553495251126</c:v>
                </c:pt>
                <c:pt idx="1302">
                  <c:v>0.36234122547545772</c:v>
                </c:pt>
                <c:pt idx="1303">
                  <c:v>-4.5819961712031603</c:v>
                </c:pt>
                <c:pt idx="1304">
                  <c:v>8.0624959257337636</c:v>
                </c:pt>
                <c:pt idx="1305">
                  <c:v>0.14135584924554159</c:v>
                </c:pt>
                <c:pt idx="1306">
                  <c:v>-9.3822637581148367</c:v>
                </c:pt>
                <c:pt idx="1307">
                  <c:v>9.9662651028771325</c:v>
                </c:pt>
                <c:pt idx="1308">
                  <c:v>-1.2996354202689084</c:v>
                </c:pt>
                <c:pt idx="1309">
                  <c:v>-0.75014098291393949</c:v>
                </c:pt>
                <c:pt idx="1310">
                  <c:v>2.4385146511092768</c:v>
                </c:pt>
                <c:pt idx="1311">
                  <c:v>-0.62148837674627044</c:v>
                </c:pt>
                <c:pt idx="1312">
                  <c:v>6.7769817338072122E-2</c:v>
                </c:pt>
                <c:pt idx="1313">
                  <c:v>1.5669815960565669</c:v>
                </c:pt>
                <c:pt idx="1314">
                  <c:v>0.40808473863707706</c:v>
                </c:pt>
                <c:pt idx="1315">
                  <c:v>1.7947559484287241</c:v>
                </c:pt>
                <c:pt idx="1316">
                  <c:v>0.545434136534519</c:v>
                </c:pt>
                <c:pt idx="1317">
                  <c:v>-0.58496250072115585</c:v>
                </c:pt>
                <c:pt idx="1318">
                  <c:v>-1.9385994553358568</c:v>
                </c:pt>
                <c:pt idx="1319">
                  <c:v>-0.7554164462723777</c:v>
                </c:pt>
                <c:pt idx="1320">
                  <c:v>0.59263642860657706</c:v>
                </c:pt>
                <c:pt idx="1321">
                  <c:v>-8.6414751817472865E-2</c:v>
                </c:pt>
                <c:pt idx="1322">
                  <c:v>0.34792330342030708</c:v>
                </c:pt>
                <c:pt idx="1323">
                  <c:v>1.1918675543229895</c:v>
                </c:pt>
                <c:pt idx="1324">
                  <c:v>-1.1110313123887441</c:v>
                </c:pt>
                <c:pt idx="1325">
                  <c:v>-0.32120836674028824</c:v>
                </c:pt>
                <c:pt idx="1326">
                  <c:v>-1.7040151723649195</c:v>
                </c:pt>
                <c:pt idx="1327">
                  <c:v>0.66481580841037091</c:v>
                </c:pt>
                <c:pt idx="1328">
                  <c:v>-0.37114106936603874</c:v>
                </c:pt>
                <c:pt idx="1329">
                  <c:v>-1</c:v>
                </c:pt>
                <c:pt idx="1330">
                  <c:v>-0.22948184612276717</c:v>
                </c:pt>
                <c:pt idx="1331">
                  <c:v>0.77595972578207006</c:v>
                </c:pt>
                <c:pt idx="1332">
                  <c:v>0.12409446344869489</c:v>
                </c:pt>
                <c:pt idx="1333">
                  <c:v>0.98541667685556322</c:v>
                </c:pt>
                <c:pt idx="1334">
                  <c:v>-1.1675999484960689</c:v>
                </c:pt>
                <c:pt idx="1335">
                  <c:v>-12.344480856963042</c:v>
                </c:pt>
                <c:pt idx="1336">
                  <c:v>-3.6355885737911242</c:v>
                </c:pt>
                <c:pt idx="1337">
                  <c:v>-1.069839899835006</c:v>
                </c:pt>
                <c:pt idx="1338">
                  <c:v>-9.2304207950923818</c:v>
                </c:pt>
                <c:pt idx="1339">
                  <c:v>7.583141295964628E-2</c:v>
                </c:pt>
                <c:pt idx="1340">
                  <c:v>5.294887994895902E-2</c:v>
                </c:pt>
                <c:pt idx="1341">
                  <c:v>0.85561009066482552</c:v>
                </c:pt>
                <c:pt idx="1342">
                  <c:v>-0.25218702359680134</c:v>
                </c:pt>
                <c:pt idx="1343">
                  <c:v>-11.416621621364193</c:v>
                </c:pt>
                <c:pt idx="1344">
                  <c:v>-0.52083216330144055</c:v>
                </c:pt>
                <c:pt idx="1345">
                  <c:v>4.2271126243254411</c:v>
                </c:pt>
                <c:pt idx="1346">
                  <c:v>-6.9332021108355707E-2</c:v>
                </c:pt>
                <c:pt idx="1347">
                  <c:v>8.6039831066691261E-2</c:v>
                </c:pt>
                <c:pt idx="1348">
                  <c:v>-2.4384158626959227E-2</c:v>
                </c:pt>
                <c:pt idx="1349">
                  <c:v>-1.0666876943529616E-3</c:v>
                </c:pt>
                <c:pt idx="1350">
                  <c:v>-0.11281044724689458</c:v>
                </c:pt>
                <c:pt idx="1351">
                  <c:v>-0.70043971814109218</c:v>
                </c:pt>
                <c:pt idx="1352">
                  <c:v>-3.3166863935199124E-2</c:v>
                </c:pt>
                <c:pt idx="1353">
                  <c:v>0.23401150460328127</c:v>
                </c:pt>
                <c:pt idx="1354">
                  <c:v>0.15686884861686606</c:v>
                </c:pt>
                <c:pt idx="1355">
                  <c:v>-7.8711976014041063E-2</c:v>
                </c:pt>
                <c:pt idx="1356">
                  <c:v>0.1658507399350555</c:v>
                </c:pt>
                <c:pt idx="1357">
                  <c:v>0.38027208111816724</c:v>
                </c:pt>
                <c:pt idx="1358">
                  <c:v>-0.38259824028184747</c:v>
                </c:pt>
                <c:pt idx="1359">
                  <c:v>-1.2630344058337941</c:v>
                </c:pt>
                <c:pt idx="1360">
                  <c:v>0.87386812018160576</c:v>
                </c:pt>
                <c:pt idx="1361">
                  <c:v>0.99974239888497074</c:v>
                </c:pt>
                <c:pt idx="1362">
                  <c:v>8.0624959257337636</c:v>
                </c:pt>
                <c:pt idx="1363">
                  <c:v>0.79320443371457039</c:v>
                </c:pt>
                <c:pt idx="1364">
                  <c:v>-0.80581220755570304</c:v>
                </c:pt>
                <c:pt idx="1365">
                  <c:v>-3.9801008057974693E-2</c:v>
                </c:pt>
                <c:pt idx="1366">
                  <c:v>2.8001594206534</c:v>
                </c:pt>
                <c:pt idx="1367">
                  <c:v>1.0740005814437767</c:v>
                </c:pt>
                <c:pt idx="1368">
                  <c:v>0.1480986389891342</c:v>
                </c:pt>
                <c:pt idx="1369">
                  <c:v>-1.4763375919609232</c:v>
                </c:pt>
                <c:pt idx="1370">
                  <c:v>0.14937762403822671</c:v>
                </c:pt>
                <c:pt idx="1371">
                  <c:v>0.14974711950468206</c:v>
                </c:pt>
                <c:pt idx="1372">
                  <c:v>0.93540647349199924</c:v>
                </c:pt>
                <c:pt idx="1373">
                  <c:v>0.50197313605012428</c:v>
                </c:pt>
                <c:pt idx="1374">
                  <c:v>0.14037265636455232</c:v>
                </c:pt>
                <c:pt idx="1375">
                  <c:v>-10.381182412624446</c:v>
                </c:pt>
                <c:pt idx="1376">
                  <c:v>-3.2034265038149176E-16</c:v>
                </c:pt>
                <c:pt idx="1377">
                  <c:v>0.83650126771712063</c:v>
                </c:pt>
                <c:pt idx="1378">
                  <c:v>0.52491511705121696</c:v>
                </c:pt>
                <c:pt idx="1379">
                  <c:v>-0.73696559416620588</c:v>
                </c:pt>
                <c:pt idx="1380">
                  <c:v>-0.30179044931628607</c:v>
                </c:pt>
                <c:pt idx="1381">
                  <c:v>0.59886331753741795</c:v>
                </c:pt>
                <c:pt idx="1382">
                  <c:v>-1.1039509640389087</c:v>
                </c:pt>
                <c:pt idx="1383">
                  <c:v>-5.4447784022376468E-2</c:v>
                </c:pt>
                <c:pt idx="1384">
                  <c:v>-7.0660891904577721</c:v>
                </c:pt>
                <c:pt idx="1385">
                  <c:v>-1.4256988234283927</c:v>
                </c:pt>
                <c:pt idx="1386">
                  <c:v>5.7548875021634682</c:v>
                </c:pt>
                <c:pt idx="1387">
                  <c:v>2.0443941193584534</c:v>
                </c:pt>
                <c:pt idx="1388">
                  <c:v>1.5718888629084546</c:v>
                </c:pt>
                <c:pt idx="1389">
                  <c:v>5.5424393979847192E-2</c:v>
                </c:pt>
                <c:pt idx="1390">
                  <c:v>-0.24635566468716377</c:v>
                </c:pt>
                <c:pt idx="1391">
                  <c:v>-0.25305659463821761</c:v>
                </c:pt>
                <c:pt idx="1392">
                  <c:v>7.6445773570183784</c:v>
                </c:pt>
                <c:pt idx="1393">
                  <c:v>-1.7369655941662061</c:v>
                </c:pt>
                <c:pt idx="1394">
                  <c:v>1.7328857751460391</c:v>
                </c:pt>
                <c:pt idx="1395">
                  <c:v>-1.4150374992788437</c:v>
                </c:pt>
                <c:pt idx="1396">
                  <c:v>-8.3837042924740537</c:v>
                </c:pt>
                <c:pt idx="1397">
                  <c:v>-11.146568675740786</c:v>
                </c:pt>
                <c:pt idx="1398">
                  <c:v>8.6317780213276352E-2</c:v>
                </c:pt>
                <c:pt idx="1399">
                  <c:v>0.28950661719498505</c:v>
                </c:pt>
                <c:pt idx="1400">
                  <c:v>0.18286405714981044</c:v>
                </c:pt>
                <c:pt idx="1401">
                  <c:v>0.70165872543025332</c:v>
                </c:pt>
                <c:pt idx="1402">
                  <c:v>0.81444434684392353</c:v>
                </c:pt>
                <c:pt idx="1403">
                  <c:v>-0.19264507794239608</c:v>
                </c:pt>
                <c:pt idx="1404">
                  <c:v>-0.73696559416620588</c:v>
                </c:pt>
                <c:pt idx="1405">
                  <c:v>2.8594891856195726E-2</c:v>
                </c:pt>
                <c:pt idx="1406">
                  <c:v>15.807094926380511</c:v>
                </c:pt>
                <c:pt idx="1407">
                  <c:v>-8.0624959257337636</c:v>
                </c:pt>
                <c:pt idx="1408">
                  <c:v>-13.493563612476221</c:v>
                </c:pt>
                <c:pt idx="1409">
                  <c:v>8.3822637581148367</c:v>
                </c:pt>
                <c:pt idx="1410">
                  <c:v>7.8002512001273172E-2</c:v>
                </c:pt>
                <c:pt idx="1411">
                  <c:v>-1.4409161311044494</c:v>
                </c:pt>
                <c:pt idx="1412">
                  <c:v>-9.3109404391480965E-2</c:v>
                </c:pt>
                <c:pt idx="1413">
                  <c:v>11.268542000300123</c:v>
                </c:pt>
                <c:pt idx="1414">
                  <c:v>0.30306906763604657</c:v>
                </c:pt>
                <c:pt idx="1415">
                  <c:v>2.0379294556323226</c:v>
                </c:pt>
                <c:pt idx="1416">
                  <c:v>-18.638211983976493</c:v>
                </c:pt>
                <c:pt idx="1417">
                  <c:v>-0.80026131984701443</c:v>
                </c:pt>
                <c:pt idx="1418">
                  <c:v>2.7992476844080305</c:v>
                </c:pt>
                <c:pt idx="1419">
                  <c:v>0.31037513790704441</c:v>
                </c:pt>
                <c:pt idx="1420">
                  <c:v>9.2053880162619936E-2</c:v>
                </c:pt>
                <c:pt idx="1421">
                  <c:v>0.24392558288608912</c:v>
                </c:pt>
                <c:pt idx="1422">
                  <c:v>-0.59874945245123201</c:v>
                </c:pt>
                <c:pt idx="1423">
                  <c:v>-6.1692322406242221E-2</c:v>
                </c:pt>
                <c:pt idx="1424">
                  <c:v>1.1255308820838588</c:v>
                </c:pt>
                <c:pt idx="1425">
                  <c:v>-4.6921047387492573E-2</c:v>
                </c:pt>
                <c:pt idx="1426">
                  <c:v>-0.34495906354270356</c:v>
                </c:pt>
                <c:pt idx="1427">
                  <c:v>9.7926420689257263E-2</c:v>
                </c:pt>
                <c:pt idx="1428">
                  <c:v>0.21818017004953341</c:v>
                </c:pt>
                <c:pt idx="1429">
                  <c:v>8.6462586799900301</c:v>
                </c:pt>
                <c:pt idx="1430">
                  <c:v>-11.451382851019591</c:v>
                </c:pt>
                <c:pt idx="1431">
                  <c:v>-0.38214561772146921</c:v>
                </c:pt>
                <c:pt idx="1432">
                  <c:v>-1.4854268271702415</c:v>
                </c:pt>
                <c:pt idx="1433">
                  <c:v>1</c:v>
                </c:pt>
                <c:pt idx="1434">
                  <c:v>8.8683081332894673</c:v>
                </c:pt>
                <c:pt idx="1435">
                  <c:v>-0.67662993093873125</c:v>
                </c:pt>
                <c:pt idx="1436">
                  <c:v>-12.688323170679158</c:v>
                </c:pt>
                <c:pt idx="1437">
                  <c:v>11.381002109550927</c:v>
                </c:pt>
                <c:pt idx="1438">
                  <c:v>9.5157233040340336E-2</c:v>
                </c:pt>
                <c:pt idx="1439">
                  <c:v>0.57074864150145543</c:v>
                </c:pt>
                <c:pt idx="1440">
                  <c:v>-0.58556274830247523</c:v>
                </c:pt>
                <c:pt idx="1441">
                  <c:v>0.23562824849314185</c:v>
                </c:pt>
                <c:pt idx="1442">
                  <c:v>-0.91753783980802739</c:v>
                </c:pt>
                <c:pt idx="1443">
                  <c:v>14.151650829973422</c:v>
                </c:pt>
                <c:pt idx="1444">
                  <c:v>-5.8244284354165456</c:v>
                </c:pt>
                <c:pt idx="1445">
                  <c:v>-1.7369655941662061</c:v>
                </c:pt>
                <c:pt idx="1446">
                  <c:v>-0.26303440583379378</c:v>
                </c:pt>
                <c:pt idx="1447">
                  <c:v>1.144389909335175</c:v>
                </c:pt>
                <c:pt idx="1448">
                  <c:v>-2.4102365130150227</c:v>
                </c:pt>
                <c:pt idx="1449">
                  <c:v>5.9228321394775394</c:v>
                </c:pt>
                <c:pt idx="1450">
                  <c:v>0.71866797454909914</c:v>
                </c:pt>
                <c:pt idx="1451">
                  <c:v>0.15432814639129402</c:v>
                </c:pt>
                <c:pt idx="1452">
                  <c:v>-0.39273883217006955</c:v>
                </c:pt>
                <c:pt idx="1453">
                  <c:v>0.26423615104354692</c:v>
                </c:pt>
                <c:pt idx="1454">
                  <c:v>-4.4254462043023306</c:v>
                </c:pt>
                <c:pt idx="1455">
                  <c:v>3.7298541422975368E-2</c:v>
                </c:pt>
                <c:pt idx="1456">
                  <c:v>0.12495827043082117</c:v>
                </c:pt>
                <c:pt idx="1457">
                  <c:v>0.79141337818858237</c:v>
                </c:pt>
                <c:pt idx="1458">
                  <c:v>0.32192809488736263</c:v>
                </c:pt>
                <c:pt idx="1459">
                  <c:v>0.16002654037607411</c:v>
                </c:pt>
                <c:pt idx="1460">
                  <c:v>-2.0594329135191578</c:v>
                </c:pt>
                <c:pt idx="1461">
                  <c:v>0.25550073314838617</c:v>
                </c:pt>
                <c:pt idx="1462">
                  <c:v>-1.6017132519074588E-16</c:v>
                </c:pt>
                <c:pt idx="1463">
                  <c:v>3.0522299587725574</c:v>
                </c:pt>
                <c:pt idx="1464">
                  <c:v>2.0356239097307212</c:v>
                </c:pt>
                <c:pt idx="1465">
                  <c:v>-0.38775519159550187</c:v>
                </c:pt>
                <c:pt idx="1466">
                  <c:v>-0.14543043952156406</c:v>
                </c:pt>
                <c:pt idx="1467">
                  <c:v>1.3536369546147002</c:v>
                </c:pt>
                <c:pt idx="1468">
                  <c:v>-9.6444571875092606</c:v>
                </c:pt>
                <c:pt idx="1469">
                  <c:v>9.0597950917951025</c:v>
                </c:pt>
                <c:pt idx="1470">
                  <c:v>12.344388385403166</c:v>
                </c:pt>
                <c:pt idx="1471">
                  <c:v>3.5083412191182437</c:v>
                </c:pt>
                <c:pt idx="1472">
                  <c:v>0.29171967358121864</c:v>
                </c:pt>
                <c:pt idx="1473">
                  <c:v>-10.644156719937438</c:v>
                </c:pt>
                <c:pt idx="1474">
                  <c:v>-2.7672065854634931</c:v>
                </c:pt>
                <c:pt idx="1475">
                  <c:v>-0.31711107858958665</c:v>
                </c:pt>
                <c:pt idx="1476">
                  <c:v>-6.5453061488616043E-2</c:v>
                </c:pt>
                <c:pt idx="1477">
                  <c:v>0.12658049656514325</c:v>
                </c:pt>
                <c:pt idx="1478">
                  <c:v>-1.0569558848120759</c:v>
                </c:pt>
                <c:pt idx="1479">
                  <c:v>1.3075728019102923</c:v>
                </c:pt>
                <c:pt idx="1480">
                  <c:v>1.2642361510435469</c:v>
                </c:pt>
                <c:pt idx="1481">
                  <c:v>-0.17508670655809114</c:v>
                </c:pt>
                <c:pt idx="1482">
                  <c:v>0.24035896786589692</c:v>
                </c:pt>
                <c:pt idx="1483">
                  <c:v>-5.6034034914327867E-2</c:v>
                </c:pt>
                <c:pt idx="1484">
                  <c:v>9.6450579349844787</c:v>
                </c:pt>
                <c:pt idx="1485">
                  <c:v>8.3416008187637489E-2</c:v>
                </c:pt>
                <c:pt idx="1486">
                  <c:v>0.18876164345516763</c:v>
                </c:pt>
                <c:pt idx="1487">
                  <c:v>0.70965824817047074</c:v>
                </c:pt>
                <c:pt idx="1488">
                  <c:v>-7.5027045408023657E-2</c:v>
                </c:pt>
                <c:pt idx="1489">
                  <c:v>-1.2784726566972184</c:v>
                </c:pt>
                <c:pt idx="1490">
                  <c:v>-8.0624959257337636</c:v>
                </c:pt>
                <c:pt idx="1491">
                  <c:v>3.8999355233425916</c:v>
                </c:pt>
                <c:pt idx="1492">
                  <c:v>-4.2369928864705447E-3</c:v>
                </c:pt>
                <c:pt idx="1493">
                  <c:v>0.10893437155316395</c:v>
                </c:pt>
                <c:pt idx="1494">
                  <c:v>0.49707539978803911</c:v>
                </c:pt>
                <c:pt idx="1495">
                  <c:v>0.10733404411132184</c:v>
                </c:pt>
                <c:pt idx="1496">
                  <c:v>0.16143250636498102</c:v>
                </c:pt>
                <c:pt idx="1497">
                  <c:v>0.14022387975562173</c:v>
                </c:pt>
                <c:pt idx="1498">
                  <c:v>12.502003002388932</c:v>
                </c:pt>
                <c:pt idx="1499">
                  <c:v>-9.1147888058195611E-2</c:v>
                </c:pt>
                <c:pt idx="1500">
                  <c:v>8.9659154327955246</c:v>
                </c:pt>
                <c:pt idx="1501">
                  <c:v>3.4525639652156168</c:v>
                </c:pt>
                <c:pt idx="1502">
                  <c:v>0.10922906975475839</c:v>
                </c:pt>
                <c:pt idx="1503">
                  <c:v>-16.540698165098757</c:v>
                </c:pt>
                <c:pt idx="1504">
                  <c:v>-1.363085419644122</c:v>
                </c:pt>
                <c:pt idx="1505">
                  <c:v>-6.3279268355088059</c:v>
                </c:pt>
                <c:pt idx="1506">
                  <c:v>8.8564255286255307</c:v>
                </c:pt>
                <c:pt idx="1507">
                  <c:v>-7.6171680485404139E-2</c:v>
                </c:pt>
                <c:pt idx="1508">
                  <c:v>-0.74542717291440208</c:v>
                </c:pt>
                <c:pt idx="1509">
                  <c:v>-9.5189809291704002</c:v>
                </c:pt>
                <c:pt idx="1510">
                  <c:v>11.188382790570113</c:v>
                </c:pt>
                <c:pt idx="1511">
                  <c:v>-2.3467124062329194</c:v>
                </c:pt>
                <c:pt idx="1512">
                  <c:v>-9.5183253076908656</c:v>
                </c:pt>
                <c:pt idx="1513">
                  <c:v>-7.0839224835450914</c:v>
                </c:pt>
                <c:pt idx="1514">
                  <c:v>-0.16800779844802155</c:v>
                </c:pt>
                <c:pt idx="1515">
                  <c:v>0.74066226230319221</c:v>
                </c:pt>
                <c:pt idx="1516">
                  <c:v>-0.21685870994370224</c:v>
                </c:pt>
                <c:pt idx="1517">
                  <c:v>-0.2141248053528475</c:v>
                </c:pt>
                <c:pt idx="1518">
                  <c:v>-0.13263193845900303</c:v>
                </c:pt>
                <c:pt idx="1519">
                  <c:v>-0.42833432189230147</c:v>
                </c:pt>
                <c:pt idx="1520">
                  <c:v>-0.39960745870923786</c:v>
                </c:pt>
                <c:pt idx="1521">
                  <c:v>-0.49138838540895863</c:v>
                </c:pt>
                <c:pt idx="1522">
                  <c:v>-1.0824621601919728</c:v>
                </c:pt>
                <c:pt idx="1523">
                  <c:v>-8.9724119206842951E-2</c:v>
                </c:pt>
                <c:pt idx="1524">
                  <c:v>3.8474147814635637E-2</c:v>
                </c:pt>
                <c:pt idx="1525">
                  <c:v>-0.15200309344504997</c:v>
                </c:pt>
                <c:pt idx="1526">
                  <c:v>15.335029728918318</c:v>
                </c:pt>
                <c:pt idx="1527">
                  <c:v>-13.287712379549449</c:v>
                </c:pt>
                <c:pt idx="1528">
                  <c:v>-2.890770930245242</c:v>
                </c:pt>
                <c:pt idx="1529">
                  <c:v>3.4293177553877591E-2</c:v>
                </c:pt>
                <c:pt idx="1530">
                  <c:v>-0.99819775736601468</c:v>
                </c:pt>
                <c:pt idx="1531">
                  <c:v>7.0338569437269509</c:v>
                </c:pt>
                <c:pt idx="1532">
                  <c:v>12.953772068526765</c:v>
                </c:pt>
                <c:pt idx="1533">
                  <c:v>-14.468305841138815</c:v>
                </c:pt>
                <c:pt idx="1534">
                  <c:v>-0.81237299682422848</c:v>
                </c:pt>
                <c:pt idx="1535">
                  <c:v>0.83160246830428142</c:v>
                </c:pt>
                <c:pt idx="1536">
                  <c:v>0.83160246830428142</c:v>
                </c:pt>
                <c:pt idx="1537">
                  <c:v>-4.3854289589427685E-2</c:v>
                </c:pt>
                <c:pt idx="1538">
                  <c:v>0.22456025801915822</c:v>
                </c:pt>
                <c:pt idx="1539">
                  <c:v>-2.9146345659516348E-2</c:v>
                </c:pt>
                <c:pt idx="1540">
                  <c:v>0</c:v>
                </c:pt>
                <c:pt idx="1541">
                  <c:v>-1.0103419442214594</c:v>
                </c:pt>
                <c:pt idx="1542">
                  <c:v>-8.3837042924740537</c:v>
                </c:pt>
                <c:pt idx="1543">
                  <c:v>-0.1374379779858162</c:v>
                </c:pt>
                <c:pt idx="1544">
                  <c:v>7.0660891904577721</c:v>
                </c:pt>
                <c:pt idx="1545">
                  <c:v>0.17791779219584314</c:v>
                </c:pt>
                <c:pt idx="1546">
                  <c:v>-0.4691308676716861</c:v>
                </c:pt>
                <c:pt idx="1547">
                  <c:v>11.891910249864669</c:v>
                </c:pt>
                <c:pt idx="1548">
                  <c:v>3.1768513514326271</c:v>
                </c:pt>
                <c:pt idx="1549">
                  <c:v>8.6366967552957092</c:v>
                </c:pt>
                <c:pt idx="1550">
                  <c:v>10.381182412624446</c:v>
                </c:pt>
                <c:pt idx="1551">
                  <c:v>8.0606959316875546</c:v>
                </c:pt>
                <c:pt idx="1552">
                  <c:v>8.3822637581148367</c:v>
                </c:pt>
                <c:pt idx="1553">
                  <c:v>7.3249305830488858</c:v>
                </c:pt>
                <c:pt idx="1554">
                  <c:v>0.27001600624489236</c:v>
                </c:pt>
                <c:pt idx="1555">
                  <c:v>0.99686711051503718</c:v>
                </c:pt>
                <c:pt idx="1556">
                  <c:v>1.381090167355506</c:v>
                </c:pt>
                <c:pt idx="1557">
                  <c:v>0.97654102717601088</c:v>
                </c:pt>
                <c:pt idx="1558">
                  <c:v>2.8636430974045148</c:v>
                </c:pt>
                <c:pt idx="1559">
                  <c:v>0.3334237337251918</c:v>
                </c:pt>
                <c:pt idx="1560">
                  <c:v>-6.9527606417667401E-3</c:v>
                </c:pt>
                <c:pt idx="1561">
                  <c:v>0.57469416526732908</c:v>
                </c:pt>
                <c:pt idx="1562">
                  <c:v>0.30339214344993504</c:v>
                </c:pt>
                <c:pt idx="1563">
                  <c:v>6.7638716875363297E-2</c:v>
                </c:pt>
                <c:pt idx="1564">
                  <c:v>-0.82312223791592054</c:v>
                </c:pt>
                <c:pt idx="1565">
                  <c:v>-3.4020984435713455</c:v>
                </c:pt>
                <c:pt idx="1566">
                  <c:v>-4.7322691995014496</c:v>
                </c:pt>
                <c:pt idx="1567">
                  <c:v>-9.2193698209746378E-2</c:v>
                </c:pt>
                <c:pt idx="1568">
                  <c:v>-0.35556569158764989</c:v>
                </c:pt>
                <c:pt idx="1569">
                  <c:v>0.42294269736418966</c:v>
                </c:pt>
                <c:pt idx="1570">
                  <c:v>0.73768676140986011</c:v>
                </c:pt>
                <c:pt idx="1571">
                  <c:v>-0.38187063534364463</c:v>
                </c:pt>
                <c:pt idx="1572">
                  <c:v>10.229219383469125</c:v>
                </c:pt>
                <c:pt idx="1573">
                  <c:v>3.5448836004289767E-2</c:v>
                </c:pt>
                <c:pt idx="1574">
                  <c:v>12.398832744439126</c:v>
                </c:pt>
                <c:pt idx="1575">
                  <c:v>0.31238432221649176</c:v>
                </c:pt>
                <c:pt idx="1576">
                  <c:v>-8.0624959257337636</c:v>
                </c:pt>
                <c:pt idx="1577">
                  <c:v>2.5738219431159557</c:v>
                </c:pt>
                <c:pt idx="1578">
                  <c:v>-0.30666133823405178</c:v>
                </c:pt>
                <c:pt idx="1579">
                  <c:v>0.26303440583379406</c:v>
                </c:pt>
                <c:pt idx="1580">
                  <c:v>-0.20059383105788661</c:v>
                </c:pt>
                <c:pt idx="1581">
                  <c:v>-7.0624959257337645</c:v>
                </c:pt>
                <c:pt idx="1582">
                  <c:v>10.147204924942228</c:v>
                </c:pt>
                <c:pt idx="1583">
                  <c:v>0.40964424050862563</c:v>
                </c:pt>
                <c:pt idx="1584">
                  <c:v>7.0660891904577738</c:v>
                </c:pt>
                <c:pt idx="1585">
                  <c:v>-2.3716068973807292E-2</c:v>
                </c:pt>
                <c:pt idx="1586">
                  <c:v>-1.5145731728297582</c:v>
                </c:pt>
                <c:pt idx="1587">
                  <c:v>0.23194672804969663</c:v>
                </c:pt>
                <c:pt idx="1588">
                  <c:v>1.3374410942586867</c:v>
                </c:pt>
                <c:pt idx="1589">
                  <c:v>0.19450302416297821</c:v>
                </c:pt>
                <c:pt idx="1590">
                  <c:v>10.966024713800364</c:v>
                </c:pt>
                <c:pt idx="1591">
                  <c:v>0.13657305287544422</c:v>
                </c:pt>
                <c:pt idx="1592">
                  <c:v>0.33672509681544283</c:v>
                </c:pt>
                <c:pt idx="1593">
                  <c:v>-2.8217460143632258</c:v>
                </c:pt>
                <c:pt idx="1594">
                  <c:v>-5.5647846187835261</c:v>
                </c:pt>
                <c:pt idx="1595">
                  <c:v>0.13448533218702058</c:v>
                </c:pt>
                <c:pt idx="1596">
                  <c:v>0.34230717549220241</c:v>
                </c:pt>
                <c:pt idx="1597">
                  <c:v>0.76393264176647557</c:v>
                </c:pt>
                <c:pt idx="1598">
                  <c:v>0.42462354810804187</c:v>
                </c:pt>
                <c:pt idx="1599">
                  <c:v>-0.35363695461470068</c:v>
                </c:pt>
                <c:pt idx="1600">
                  <c:v>-6.8101949843926857</c:v>
                </c:pt>
                <c:pt idx="1601">
                  <c:v>0.31768556434496725</c:v>
                </c:pt>
                <c:pt idx="1602">
                  <c:v>-3.9185060103273006</c:v>
                </c:pt>
                <c:pt idx="1603">
                  <c:v>8.6462586799900301</c:v>
                </c:pt>
                <c:pt idx="1604">
                  <c:v>10.917123403264748</c:v>
                </c:pt>
                <c:pt idx="1605">
                  <c:v>1.2486791128567236</c:v>
                </c:pt>
                <c:pt idx="1606">
                  <c:v>4.3284709407541344</c:v>
                </c:pt>
                <c:pt idx="1607">
                  <c:v>0.30485458152842093</c:v>
                </c:pt>
                <c:pt idx="1608">
                  <c:v>0.1899709436440703</c:v>
                </c:pt>
                <c:pt idx="1609">
                  <c:v>-4.3457748368417297</c:v>
                </c:pt>
                <c:pt idx="1610">
                  <c:v>9.229619965185119</c:v>
                </c:pt>
                <c:pt idx="1611">
                  <c:v>-5.5647846187835261</c:v>
                </c:pt>
                <c:pt idx="1612">
                  <c:v>-8.6822107743492152E-2</c:v>
                </c:pt>
                <c:pt idx="1613">
                  <c:v>-0.22692050016014639</c:v>
                </c:pt>
                <c:pt idx="1614">
                  <c:v>0.39273071955326289</c:v>
                </c:pt>
                <c:pt idx="1615">
                  <c:v>0</c:v>
                </c:pt>
                <c:pt idx="1616">
                  <c:v>0.1638795778783852</c:v>
                </c:pt>
                <c:pt idx="1617">
                  <c:v>-0.10452763985352165</c:v>
                </c:pt>
                <c:pt idx="1618">
                  <c:v>0.19689204904258162</c:v>
                </c:pt>
                <c:pt idx="1619">
                  <c:v>-12.146356530303908</c:v>
                </c:pt>
                <c:pt idx="1620">
                  <c:v>-0.15380533607903546</c:v>
                </c:pt>
                <c:pt idx="1621">
                  <c:v>0.46741586667204743</c:v>
                </c:pt>
                <c:pt idx="1622">
                  <c:v>-0.16214765085059296</c:v>
                </c:pt>
                <c:pt idx="1623">
                  <c:v>-0.40819775379838102</c:v>
                </c:pt>
                <c:pt idx="1624">
                  <c:v>-0.57386479183782568</c:v>
                </c:pt>
                <c:pt idx="1625">
                  <c:v>1.5670405927238937</c:v>
                </c:pt>
                <c:pt idx="1626">
                  <c:v>-1.8247160827190416</c:v>
                </c:pt>
                <c:pt idx="1627">
                  <c:v>-2.5433248555856363</c:v>
                </c:pt>
                <c:pt idx="1628">
                  <c:v>0.32192809488736263</c:v>
                </c:pt>
                <c:pt idx="1629">
                  <c:v>9.7224318950860131E-2</c:v>
                </c:pt>
                <c:pt idx="1630">
                  <c:v>4.4339539010735042E-2</c:v>
                </c:pt>
                <c:pt idx="1631">
                  <c:v>0.47162102764521135</c:v>
                </c:pt>
                <c:pt idx="1632">
                  <c:v>2.8436648978373457E-2</c:v>
                </c:pt>
                <c:pt idx="1633">
                  <c:v>5.5370622489871221E-2</c:v>
                </c:pt>
                <c:pt idx="1634">
                  <c:v>4.1820175694627218E-2</c:v>
                </c:pt>
                <c:pt idx="1635">
                  <c:v>0.10046018177921254</c:v>
                </c:pt>
                <c:pt idx="1636">
                  <c:v>5.1433032759599442E-3</c:v>
                </c:pt>
                <c:pt idx="1637">
                  <c:v>0.1007891011196704</c:v>
                </c:pt>
                <c:pt idx="1638">
                  <c:v>3.5346189893043001E-2</c:v>
                </c:pt>
                <c:pt idx="1639">
                  <c:v>9.7243862042924969E-2</c:v>
                </c:pt>
                <c:pt idx="1640">
                  <c:v>8.1739314457000972E-3</c:v>
                </c:pt>
                <c:pt idx="1641">
                  <c:v>0.22555970041513082</c:v>
                </c:pt>
                <c:pt idx="1642">
                  <c:v>0.12029423371771204</c:v>
                </c:pt>
                <c:pt idx="1643">
                  <c:v>-3.2604665431927589E-2</c:v>
                </c:pt>
                <c:pt idx="1644">
                  <c:v>0.42091805785912995</c:v>
                </c:pt>
                <c:pt idx="1645">
                  <c:v>0.25257713365824735</c:v>
                </c:pt>
                <c:pt idx="1646">
                  <c:v>-0.58376275425626523</c:v>
                </c:pt>
                <c:pt idx="1647">
                  <c:v>0.23878685958711648</c:v>
                </c:pt>
                <c:pt idx="1648">
                  <c:v>-8.2795523190172568E-2</c:v>
                </c:pt>
                <c:pt idx="1649">
                  <c:v>0.13075535974101044</c:v>
                </c:pt>
                <c:pt idx="1650">
                  <c:v>9.7598881832218343</c:v>
                </c:pt>
                <c:pt idx="1651">
                  <c:v>0.518151583199008</c:v>
                </c:pt>
                <c:pt idx="1652">
                  <c:v>-0.1166287633431646</c:v>
                </c:pt>
                <c:pt idx="1653">
                  <c:v>-9.7598881832218343</c:v>
                </c:pt>
                <c:pt idx="1654">
                  <c:v>8.4258486809215938E-2</c:v>
                </c:pt>
                <c:pt idx="1655">
                  <c:v>-1.0726406593058475E-2</c:v>
                </c:pt>
                <c:pt idx="1656">
                  <c:v>-0.99927919306974777</c:v>
                </c:pt>
                <c:pt idx="1657">
                  <c:v>6.6089190457772437E-2</c:v>
                </c:pt>
                <c:pt idx="1658">
                  <c:v>0.14260439544280046</c:v>
                </c:pt>
                <c:pt idx="1659">
                  <c:v>9.9473258398472764E-2</c:v>
                </c:pt>
                <c:pt idx="1660">
                  <c:v>1.1219905243786104</c:v>
                </c:pt>
                <c:pt idx="1661">
                  <c:v>5.1945487884111348</c:v>
                </c:pt>
                <c:pt idx="1662">
                  <c:v>4.8597949643385333E-3</c:v>
                </c:pt>
                <c:pt idx="1663">
                  <c:v>-0.67204811748486748</c:v>
                </c:pt>
                <c:pt idx="1664">
                  <c:v>0.82067630055543805</c:v>
                </c:pt>
                <c:pt idx="1665">
                  <c:v>-2.7321646079023849</c:v>
                </c:pt>
                <c:pt idx="1666">
                  <c:v>9.0197808971578142E-2</c:v>
                </c:pt>
                <c:pt idx="1667">
                  <c:v>10.146780789986687</c:v>
                </c:pt>
                <c:pt idx="1668">
                  <c:v>-10.644457187509261</c:v>
                </c:pt>
                <c:pt idx="1669">
                  <c:v>1.1771565706733882</c:v>
                </c:pt>
                <c:pt idx="1670">
                  <c:v>2.0906025487809066</c:v>
                </c:pt>
                <c:pt idx="1671">
                  <c:v>0.13750352374993474</c:v>
                </c:pt>
                <c:pt idx="1672">
                  <c:v>0.53650101176451104</c:v>
                </c:pt>
                <c:pt idx="1673">
                  <c:v>-1.6119665363277063E-2</c:v>
                </c:pt>
                <c:pt idx="1674">
                  <c:v>-0.54432051622381006</c:v>
                </c:pt>
                <c:pt idx="1675">
                  <c:v>-0.79809964512151232</c:v>
                </c:pt>
                <c:pt idx="1676">
                  <c:v>-1.8365012677171209</c:v>
                </c:pt>
                <c:pt idx="1677">
                  <c:v>5.3457748368417306</c:v>
                </c:pt>
                <c:pt idx="1678">
                  <c:v>-1.1036226310741575</c:v>
                </c:pt>
                <c:pt idx="1679">
                  <c:v>0.16196747966339312</c:v>
                </c:pt>
                <c:pt idx="1680">
                  <c:v>-1.8870206680789257</c:v>
                </c:pt>
                <c:pt idx="1681">
                  <c:v>1.9565319714238909</c:v>
                </c:pt>
                <c:pt idx="1682">
                  <c:v>-2.0546770926203139</c:v>
                </c:pt>
                <c:pt idx="1683">
                  <c:v>-4.5803689613124955E-2</c:v>
                </c:pt>
                <c:pt idx="1684">
                  <c:v>8.1446010316150189E-2</c:v>
                </c:pt>
                <c:pt idx="1685">
                  <c:v>-9.3808217839409309</c:v>
                </c:pt>
                <c:pt idx="1686">
                  <c:v>0.54393523246110131</c:v>
                </c:pt>
                <c:pt idx="1687">
                  <c:v>-10.759888183221834</c:v>
                </c:pt>
                <c:pt idx="1688">
                  <c:v>0.32246866631973653</c:v>
                </c:pt>
                <c:pt idx="1689">
                  <c:v>0.75541644627237747</c:v>
                </c:pt>
                <c:pt idx="1690">
                  <c:v>-2.0017893576957574E-2</c:v>
                </c:pt>
                <c:pt idx="1691">
                  <c:v>0.84799690655495008</c:v>
                </c:pt>
                <c:pt idx="1692">
                  <c:v>9.6444571875092606</c:v>
                </c:pt>
                <c:pt idx="1693">
                  <c:v>-9.0588936890535692</c:v>
                </c:pt>
                <c:pt idx="1694">
                  <c:v>-11.103506382011545</c:v>
                </c:pt>
                <c:pt idx="1695">
                  <c:v>-9.229619965185119</c:v>
                </c:pt>
                <c:pt idx="1696">
                  <c:v>1.2655901107375507</c:v>
                </c:pt>
                <c:pt idx="1697">
                  <c:v>-0.91747890825737521</c:v>
                </c:pt>
                <c:pt idx="1698">
                  <c:v>-11.916999049082808</c:v>
                </c:pt>
                <c:pt idx="1699">
                  <c:v>-0.80917765766442196</c:v>
                </c:pt>
                <c:pt idx="1700">
                  <c:v>0.49656738477544221</c:v>
                </c:pt>
                <c:pt idx="1701">
                  <c:v>-12.059119092544519</c:v>
                </c:pt>
                <c:pt idx="1702">
                  <c:v>3.2034265038149176E-16</c:v>
                </c:pt>
                <c:pt idx="1703">
                  <c:v>-12.248718247933585</c:v>
                </c:pt>
                <c:pt idx="1704">
                  <c:v>6.9108925261660152</c:v>
                </c:pt>
                <c:pt idx="1705">
                  <c:v>1.3051438552929273</c:v>
                </c:pt>
                <c:pt idx="1706">
                  <c:v>1.4588306209027617</c:v>
                </c:pt>
                <c:pt idx="1707">
                  <c:v>-3.8769891098946565</c:v>
                </c:pt>
                <c:pt idx="1708">
                  <c:v>-12.929320060953852</c:v>
                </c:pt>
                <c:pt idx="1709">
                  <c:v>-12.229019050893521</c:v>
                </c:pt>
                <c:pt idx="1710">
                  <c:v>-10.229219383469125</c:v>
                </c:pt>
                <c:pt idx="1711">
                  <c:v>-4.3995678790748238</c:v>
                </c:pt>
                <c:pt idx="1712">
                  <c:v>6.0732489820306386</c:v>
                </c:pt>
                <c:pt idx="1713">
                  <c:v>0.49304001128011699</c:v>
                </c:pt>
                <c:pt idx="1714">
                  <c:v>3.8507854937233685</c:v>
                </c:pt>
                <c:pt idx="1715">
                  <c:v>8.3837042924740537</c:v>
                </c:pt>
                <c:pt idx="1716">
                  <c:v>1.260752895035208</c:v>
                </c:pt>
                <c:pt idx="1717">
                  <c:v>13.451254048545803</c:v>
                </c:pt>
                <c:pt idx="1718">
                  <c:v>-0.38683817406202403</c:v>
                </c:pt>
                <c:pt idx="1719">
                  <c:v>0.1338557467347907</c:v>
                </c:pt>
                <c:pt idx="1720">
                  <c:v>9.9662651028771325</c:v>
                </c:pt>
                <c:pt idx="1721">
                  <c:v>0.15196302915532131</c:v>
                </c:pt>
                <c:pt idx="1722">
                  <c:v>-0.3204626858828637</c:v>
                </c:pt>
                <c:pt idx="1723">
                  <c:v>1.5635872899218197</c:v>
                </c:pt>
                <c:pt idx="1724">
                  <c:v>-0.45443228677533531</c:v>
                </c:pt>
                <c:pt idx="1725">
                  <c:v>-1.6017132519074588E-16</c:v>
                </c:pt>
                <c:pt idx="1726">
                  <c:v>5.2467419894135482E-2</c:v>
                </c:pt>
                <c:pt idx="1727">
                  <c:v>0.25375659224578306</c:v>
                </c:pt>
                <c:pt idx="1728">
                  <c:v>0.38827058971605832</c:v>
                </c:pt>
                <c:pt idx="1729">
                  <c:v>-4.2551410036761608</c:v>
                </c:pt>
                <c:pt idx="1730">
                  <c:v>-1.7336065820762914</c:v>
                </c:pt>
                <c:pt idx="1731">
                  <c:v>-1.1154772174199361</c:v>
                </c:pt>
                <c:pt idx="1732">
                  <c:v>-0.41503749927884381</c:v>
                </c:pt>
                <c:pt idx="1733">
                  <c:v>7.8667256537241714E-2</c:v>
                </c:pt>
                <c:pt idx="1734">
                  <c:v>0.41463713989209561</c:v>
                </c:pt>
                <c:pt idx="1735">
                  <c:v>-7.8609834696366149E-2</c:v>
                </c:pt>
                <c:pt idx="1736">
                  <c:v>-1.8011895492518892</c:v>
                </c:pt>
                <c:pt idx="1737">
                  <c:v>0.20029865048583159</c:v>
                </c:pt>
                <c:pt idx="1738">
                  <c:v>1.444384149699653</c:v>
                </c:pt>
                <c:pt idx="1739">
                  <c:v>-9.9317190978901321E-2</c:v>
                </c:pt>
                <c:pt idx="1740">
                  <c:v>-8.3837042924740537</c:v>
                </c:pt>
                <c:pt idx="1741">
                  <c:v>0.32192809488736235</c:v>
                </c:pt>
                <c:pt idx="1742">
                  <c:v>-11.485493915223493</c:v>
                </c:pt>
                <c:pt idx="1743">
                  <c:v>0.10187961401921365</c:v>
                </c:pt>
                <c:pt idx="1744">
                  <c:v>-0.58376075551140305</c:v>
                </c:pt>
                <c:pt idx="1745">
                  <c:v>0.22239242133644802</c:v>
                </c:pt>
                <c:pt idx="1746">
                  <c:v>0.32192809488736235</c:v>
                </c:pt>
                <c:pt idx="1747">
                  <c:v>3.9528364186637591E-2</c:v>
                </c:pt>
                <c:pt idx="1748">
                  <c:v>-0.67807190511263771</c:v>
                </c:pt>
                <c:pt idx="1749">
                  <c:v>3.0128240403575837</c:v>
                </c:pt>
                <c:pt idx="1750">
                  <c:v>-7.0660891904577721</c:v>
                </c:pt>
                <c:pt idx="1751">
                  <c:v>-1.3719687773869582</c:v>
                </c:pt>
                <c:pt idx="1752">
                  <c:v>2.3195256046720578</c:v>
                </c:pt>
                <c:pt idx="1753">
                  <c:v>1.8001594206534002</c:v>
                </c:pt>
                <c:pt idx="1754">
                  <c:v>1.5466343820620569</c:v>
                </c:pt>
                <c:pt idx="1755">
                  <c:v>1.0627357553479624</c:v>
                </c:pt>
                <c:pt idx="1756">
                  <c:v>-7.6486571760385464</c:v>
                </c:pt>
                <c:pt idx="1757">
                  <c:v>-0.5212369031107692</c:v>
                </c:pt>
                <c:pt idx="1758">
                  <c:v>1.1346210152168135</c:v>
                </c:pt>
                <c:pt idx="1759">
                  <c:v>-8.0624959257337636</c:v>
                </c:pt>
                <c:pt idx="1760">
                  <c:v>-0.63039392996816213</c:v>
                </c:pt>
                <c:pt idx="1761">
                  <c:v>-10.703038388986418</c:v>
                </c:pt>
                <c:pt idx="1762">
                  <c:v>0.52356195605701294</c:v>
                </c:pt>
                <c:pt idx="1763">
                  <c:v>-6.0754031079096237E-2</c:v>
                </c:pt>
                <c:pt idx="1764">
                  <c:v>-11.916999049082808</c:v>
                </c:pt>
                <c:pt idx="1765">
                  <c:v>-0.12758966950550762</c:v>
                </c:pt>
                <c:pt idx="1766">
                  <c:v>-2.5730096979593906</c:v>
                </c:pt>
                <c:pt idx="1767">
                  <c:v>-7.0660891904577721</c:v>
                </c:pt>
                <c:pt idx="1768">
                  <c:v>-0.65073319652212747</c:v>
                </c:pt>
                <c:pt idx="1769">
                  <c:v>-7.0624959257337645</c:v>
                </c:pt>
                <c:pt idx="1770">
                  <c:v>-4.7725895038969268</c:v>
                </c:pt>
                <c:pt idx="1771">
                  <c:v>-13.738408975813828</c:v>
                </c:pt>
                <c:pt idx="1772">
                  <c:v>0.68805599368526005</c:v>
                </c:pt>
                <c:pt idx="1773">
                  <c:v>0.36142870666624483</c:v>
                </c:pt>
                <c:pt idx="1774">
                  <c:v>-1.8061531768478511</c:v>
                </c:pt>
                <c:pt idx="1775">
                  <c:v>-14.024735680363165</c:v>
                </c:pt>
                <c:pt idx="1776">
                  <c:v>4.073531807956047</c:v>
                </c:pt>
                <c:pt idx="1777">
                  <c:v>6.2029400586702756</c:v>
                </c:pt>
                <c:pt idx="1778">
                  <c:v>12.058893689053569</c:v>
                </c:pt>
                <c:pt idx="1779">
                  <c:v>-1</c:v>
                </c:pt>
                <c:pt idx="1780">
                  <c:v>9.5189809291704002</c:v>
                </c:pt>
                <c:pt idx="1781">
                  <c:v>8.0606959316875546</c:v>
                </c:pt>
                <c:pt idx="1782">
                  <c:v>-9.0606959316875546</c:v>
                </c:pt>
                <c:pt idx="1783">
                  <c:v>-9.5196362528432132</c:v>
                </c:pt>
                <c:pt idx="1784">
                  <c:v>6.0732489820306386</c:v>
                </c:pt>
                <c:pt idx="1785">
                  <c:v>-0.30766740176219243</c:v>
                </c:pt>
                <c:pt idx="1786">
                  <c:v>-5.2366483661472861E-3</c:v>
                </c:pt>
                <c:pt idx="1787">
                  <c:v>0.30534521069175852</c:v>
                </c:pt>
                <c:pt idx="1788">
                  <c:v>0.58846844422269184</c:v>
                </c:pt>
                <c:pt idx="1789">
                  <c:v>1.3219280948873622</c:v>
                </c:pt>
                <c:pt idx="1790">
                  <c:v>10.451554569765362</c:v>
                </c:pt>
                <c:pt idx="1791">
                  <c:v>0.56390088519332637</c:v>
                </c:pt>
                <c:pt idx="1792">
                  <c:v>0.49138838540895868</c:v>
                </c:pt>
                <c:pt idx="1793">
                  <c:v>-0.12928301694496649</c:v>
                </c:pt>
                <c:pt idx="1794">
                  <c:v>0.13215595856656656</c:v>
                </c:pt>
                <c:pt idx="1795">
                  <c:v>-0.7806869715955238</c:v>
                </c:pt>
                <c:pt idx="1796">
                  <c:v>7.3407047688470985</c:v>
                </c:pt>
                <c:pt idx="1797">
                  <c:v>-0.26180710244979155</c:v>
                </c:pt>
                <c:pt idx="1798">
                  <c:v>-3.9059891928669868</c:v>
                </c:pt>
                <c:pt idx="1799">
                  <c:v>-4.5709077379067997</c:v>
                </c:pt>
                <c:pt idx="1800">
                  <c:v>-10.381182412624446</c:v>
                </c:pt>
                <c:pt idx="1801">
                  <c:v>9.8672787397096631</c:v>
                </c:pt>
                <c:pt idx="1802">
                  <c:v>1.5012985953194302</c:v>
                </c:pt>
                <c:pt idx="1803">
                  <c:v>9.3109404391481465E-2</c:v>
                </c:pt>
                <c:pt idx="1804">
                  <c:v>0.11547721741993618</c:v>
                </c:pt>
                <c:pt idx="1805">
                  <c:v>0.13395238267745407</c:v>
                </c:pt>
                <c:pt idx="1806">
                  <c:v>0.58256200925071389</c:v>
                </c:pt>
                <c:pt idx="1807">
                  <c:v>-2.3180885848609862</c:v>
                </c:pt>
                <c:pt idx="1808">
                  <c:v>0.67662993093873147</c:v>
                </c:pt>
                <c:pt idx="1809">
                  <c:v>-1.3956921495594172</c:v>
                </c:pt>
                <c:pt idx="1810">
                  <c:v>0.44745897697122117</c:v>
                </c:pt>
                <c:pt idx="1811">
                  <c:v>-0.87446911791614124</c:v>
                </c:pt>
                <c:pt idx="1812">
                  <c:v>-4.5087889528537872E-2</c:v>
                </c:pt>
                <c:pt idx="1813">
                  <c:v>4.6542585937030249E-2</c:v>
                </c:pt>
                <c:pt idx="1814">
                  <c:v>0.19087250732883335</c:v>
                </c:pt>
                <c:pt idx="1815">
                  <c:v>-0.24100809950379515</c:v>
                </c:pt>
                <c:pt idx="1816">
                  <c:v>6.5494638194997705</c:v>
                </c:pt>
                <c:pt idx="1817">
                  <c:v>-16.436109643097492</c:v>
                </c:pt>
                <c:pt idx="1818">
                  <c:v>0.67490462603395451</c:v>
                </c:pt>
                <c:pt idx="1819">
                  <c:v>3.8808408067278557</c:v>
                </c:pt>
                <c:pt idx="1820">
                  <c:v>-7.6462586799900292</c:v>
                </c:pt>
                <c:pt idx="1821">
                  <c:v>-10.381182412624446</c:v>
                </c:pt>
                <c:pt idx="1822">
                  <c:v>-7.6462586799900292</c:v>
                </c:pt>
                <c:pt idx="1823">
                  <c:v>-1.952581830814301</c:v>
                </c:pt>
                <c:pt idx="1824">
                  <c:v>1.5669971816561579</c:v>
                </c:pt>
                <c:pt idx="1825">
                  <c:v>-0.55374377011043618</c:v>
                </c:pt>
                <c:pt idx="1826">
                  <c:v>7.6462586799900292</c:v>
                </c:pt>
                <c:pt idx="1827">
                  <c:v>4.7710519022157047</c:v>
                </c:pt>
                <c:pt idx="1828">
                  <c:v>-7.6486571760385464</c:v>
                </c:pt>
                <c:pt idx="1829">
                  <c:v>5.1847524191199517</c:v>
                </c:pt>
                <c:pt idx="1830">
                  <c:v>0.75594366964000459</c:v>
                </c:pt>
                <c:pt idx="1831">
                  <c:v>0.23670025802033148</c:v>
                </c:pt>
                <c:pt idx="1832">
                  <c:v>-0.43989380028330588</c:v>
                </c:pt>
                <c:pt idx="1833">
                  <c:v>0.84781658094495482</c:v>
                </c:pt>
                <c:pt idx="1834">
                  <c:v>-9.5196362528432132</c:v>
                </c:pt>
                <c:pt idx="1835">
                  <c:v>-11.013322673425447</c:v>
                </c:pt>
                <c:pt idx="1836">
                  <c:v>-0.30812229536233204</c:v>
                </c:pt>
                <c:pt idx="1837">
                  <c:v>-0.31836147986717017</c:v>
                </c:pt>
                <c:pt idx="1838">
                  <c:v>2.0084246043332608E-2</c:v>
                </c:pt>
                <c:pt idx="1839">
                  <c:v>-9.3822637581148367</c:v>
                </c:pt>
                <c:pt idx="1840">
                  <c:v>-0.53477674355293947</c:v>
                </c:pt>
                <c:pt idx="1841">
                  <c:v>0.43504746001033839</c:v>
                </c:pt>
                <c:pt idx="1842">
                  <c:v>-8.6462586799900301</c:v>
                </c:pt>
                <c:pt idx="1843">
                  <c:v>11.989749275462135</c:v>
                </c:pt>
                <c:pt idx="1844">
                  <c:v>-0.47437163866124599</c:v>
                </c:pt>
                <c:pt idx="1845">
                  <c:v>-9.8684274859406632E-2</c:v>
                </c:pt>
                <c:pt idx="1846">
                  <c:v>10.866506212226202</c:v>
                </c:pt>
                <c:pt idx="1847">
                  <c:v>-9.36705066416833</c:v>
                </c:pt>
                <c:pt idx="1848">
                  <c:v>2.8014376169596476E-2</c:v>
                </c:pt>
                <c:pt idx="1849">
                  <c:v>8.6450579349844769</c:v>
                </c:pt>
                <c:pt idx="1850">
                  <c:v>-1.9286394872581341</c:v>
                </c:pt>
                <c:pt idx="1851">
                  <c:v>1.3331263014922263</c:v>
                </c:pt>
                <c:pt idx="1852">
                  <c:v>-9.6450579349844787</c:v>
                </c:pt>
                <c:pt idx="1853">
                  <c:v>-0.57586029361390401</c:v>
                </c:pt>
                <c:pt idx="1854">
                  <c:v>-0.12928301694496613</c:v>
                </c:pt>
                <c:pt idx="1855">
                  <c:v>-8.3822637581148367</c:v>
                </c:pt>
                <c:pt idx="1856">
                  <c:v>0.21299372333419844</c:v>
                </c:pt>
                <c:pt idx="1857">
                  <c:v>-6.4130337419715577E-2</c:v>
                </c:pt>
                <c:pt idx="1858">
                  <c:v>-13.167470416444264</c:v>
                </c:pt>
                <c:pt idx="1859">
                  <c:v>2.9363537712769903</c:v>
                </c:pt>
                <c:pt idx="1860">
                  <c:v>-2.0427740236902916</c:v>
                </c:pt>
                <c:pt idx="1861">
                  <c:v>0.43609911480667335</c:v>
                </c:pt>
                <c:pt idx="1862">
                  <c:v>-0.2586021595185331</c:v>
                </c:pt>
                <c:pt idx="1863">
                  <c:v>0.18547981563715438</c:v>
                </c:pt>
                <c:pt idx="1864">
                  <c:v>-7.6911619045530815</c:v>
                </c:pt>
                <c:pt idx="1865">
                  <c:v>2.5611943347882065</c:v>
                </c:pt>
                <c:pt idx="1866">
                  <c:v>0.61143471208234723</c:v>
                </c:pt>
                <c:pt idx="1867">
                  <c:v>5.913512408733268E-2</c:v>
                </c:pt>
                <c:pt idx="1868">
                  <c:v>8.8683081332894673</c:v>
                </c:pt>
                <c:pt idx="1869">
                  <c:v>-8.6450579349844769</c:v>
                </c:pt>
                <c:pt idx="1870">
                  <c:v>-0.10922906975475838</c:v>
                </c:pt>
                <c:pt idx="1871">
                  <c:v>-10.146780789986687</c:v>
                </c:pt>
                <c:pt idx="1872">
                  <c:v>-3.7717538892082536E-3</c:v>
                </c:pt>
                <c:pt idx="1873">
                  <c:v>8.4648860487294044</c:v>
                </c:pt>
                <c:pt idx="1874">
                  <c:v>-0.12553088208385899</c:v>
                </c:pt>
                <c:pt idx="1875">
                  <c:v>-1.3450989431583023</c:v>
                </c:pt>
                <c:pt idx="1876">
                  <c:v>-11.786814143616768</c:v>
                </c:pt>
                <c:pt idx="1877">
                  <c:v>0.51667776115468178</c:v>
                </c:pt>
                <c:pt idx="1878">
                  <c:v>0.42146376843827671</c:v>
                </c:pt>
                <c:pt idx="1879">
                  <c:v>-8.8672787397096631</c:v>
                </c:pt>
                <c:pt idx="1880">
                  <c:v>-1.9928402084271339</c:v>
                </c:pt>
                <c:pt idx="1881">
                  <c:v>-1.7551546431772658</c:v>
                </c:pt>
                <c:pt idx="1882">
                  <c:v>-13.036173612553485</c:v>
                </c:pt>
                <c:pt idx="1883">
                  <c:v>0.60266450245461478</c:v>
                </c:pt>
                <c:pt idx="1884">
                  <c:v>-8.3837042924740537</c:v>
                </c:pt>
                <c:pt idx="1885">
                  <c:v>9.8667637673533513</c:v>
                </c:pt>
                <c:pt idx="1886">
                  <c:v>-2.0556305888231043</c:v>
                </c:pt>
                <c:pt idx="1887">
                  <c:v>-8.6142506679921627E-2</c:v>
                </c:pt>
                <c:pt idx="1888">
                  <c:v>1.6766299309387314</c:v>
                </c:pt>
                <c:pt idx="1889">
                  <c:v>0.12285674778553339</c:v>
                </c:pt>
                <c:pt idx="1890">
                  <c:v>0.44651573075201167</c:v>
                </c:pt>
                <c:pt idx="1891">
                  <c:v>2.5718089529538397</c:v>
                </c:pt>
                <c:pt idx="1892">
                  <c:v>0</c:v>
                </c:pt>
                <c:pt idx="1893">
                  <c:v>-0.42488528523519109</c:v>
                </c:pt>
                <c:pt idx="1894">
                  <c:v>2.5571941784316481</c:v>
                </c:pt>
                <c:pt idx="1895">
                  <c:v>8.6948419764806953E-2</c:v>
                </c:pt>
                <c:pt idx="1896">
                  <c:v>-0.59560974492066476</c:v>
                </c:pt>
                <c:pt idx="1897">
                  <c:v>-0.62148837674627011</c:v>
                </c:pt>
                <c:pt idx="1898">
                  <c:v>1.658288419560432E-2</c:v>
                </c:pt>
                <c:pt idx="1899">
                  <c:v>-0.15611920191728185</c:v>
                </c:pt>
                <c:pt idx="1900">
                  <c:v>1.4576293760033121</c:v>
                </c:pt>
                <c:pt idx="1901">
                  <c:v>0.58496250072115619</c:v>
                </c:pt>
                <c:pt idx="1902">
                  <c:v>-2.4089458855519621</c:v>
                </c:pt>
                <c:pt idx="1903">
                  <c:v>11.103506382011545</c:v>
                </c:pt>
                <c:pt idx="1904">
                  <c:v>-15.380833054951912</c:v>
                </c:pt>
                <c:pt idx="1905">
                  <c:v>-9.7598881832218343</c:v>
                </c:pt>
                <c:pt idx="1906">
                  <c:v>5.7610550005265102</c:v>
                </c:pt>
                <c:pt idx="1907">
                  <c:v>0.52885739883600547</c:v>
                </c:pt>
                <c:pt idx="1908">
                  <c:v>0.33400092718793734</c:v>
                </c:pt>
                <c:pt idx="1909">
                  <c:v>0.85838539458106466</c:v>
                </c:pt>
                <c:pt idx="1910">
                  <c:v>-9.8672787397096631</c:v>
                </c:pt>
                <c:pt idx="1911">
                  <c:v>1.3579286972338402</c:v>
                </c:pt>
                <c:pt idx="1912">
                  <c:v>9.7598881832218343</c:v>
                </c:pt>
                <c:pt idx="1913">
                  <c:v>-6.0732489820306386</c:v>
                </c:pt>
                <c:pt idx="1914">
                  <c:v>5.2337620362737614</c:v>
                </c:pt>
                <c:pt idx="1915">
                  <c:v>-7.2960801189118366E-2</c:v>
                </c:pt>
                <c:pt idx="1916">
                  <c:v>-0.13039663725567502</c:v>
                </c:pt>
                <c:pt idx="1917">
                  <c:v>8.8672787397096631</c:v>
                </c:pt>
                <c:pt idx="1918">
                  <c:v>-3.7765774500650626</c:v>
                </c:pt>
                <c:pt idx="1919">
                  <c:v>0.38466385023532507</c:v>
                </c:pt>
                <c:pt idx="1920">
                  <c:v>-0.31315788525963034</c:v>
                </c:pt>
                <c:pt idx="1921">
                  <c:v>-2.4395424627874922</c:v>
                </c:pt>
                <c:pt idx="1922">
                  <c:v>9.8667637673533513</c:v>
                </c:pt>
                <c:pt idx="1923">
                  <c:v>12.416533660199583</c:v>
                </c:pt>
                <c:pt idx="1924">
                  <c:v>-0.13468361724502353</c:v>
                </c:pt>
                <c:pt idx="1925">
                  <c:v>-0.27130202181739443</c:v>
                </c:pt>
                <c:pt idx="1926">
                  <c:v>0.1881389991904846</c:v>
                </c:pt>
                <c:pt idx="1927">
                  <c:v>-0.34792330342030708</c:v>
                </c:pt>
                <c:pt idx="1928">
                  <c:v>9.9074930806506298</c:v>
                </c:pt>
                <c:pt idx="1929">
                  <c:v>0.26172346068144675</c:v>
                </c:pt>
                <c:pt idx="1930">
                  <c:v>-1.320134813064312</c:v>
                </c:pt>
                <c:pt idx="1931">
                  <c:v>-0.7776075786635519</c:v>
                </c:pt>
                <c:pt idx="1932">
                  <c:v>-0.1629385711262058</c:v>
                </c:pt>
                <c:pt idx="1933">
                  <c:v>0.99939900226546452</c:v>
                </c:pt>
                <c:pt idx="1934">
                  <c:v>-0.36159824031738358</c:v>
                </c:pt>
                <c:pt idx="1935">
                  <c:v>-0.8479969065549503</c:v>
                </c:pt>
                <c:pt idx="1936">
                  <c:v>-13.114176124554758</c:v>
                </c:pt>
                <c:pt idx="1937">
                  <c:v>-8.3837042924740537</c:v>
                </c:pt>
                <c:pt idx="1938">
                  <c:v>-1.6017132519074588E-16</c:v>
                </c:pt>
                <c:pt idx="1939">
                  <c:v>0.77219408247718768</c:v>
                </c:pt>
                <c:pt idx="1940">
                  <c:v>1.6294745284036307</c:v>
                </c:pt>
                <c:pt idx="1941">
                  <c:v>-8.8683081332894673</c:v>
                </c:pt>
                <c:pt idx="1942">
                  <c:v>0</c:v>
                </c:pt>
                <c:pt idx="1943">
                  <c:v>-0.32120836674028824</c:v>
                </c:pt>
                <c:pt idx="1944">
                  <c:v>-1.3212083667402885</c:v>
                </c:pt>
                <c:pt idx="1945">
                  <c:v>0.1744243881528455</c:v>
                </c:pt>
                <c:pt idx="1946">
                  <c:v>-0.50492300279603874</c:v>
                </c:pt>
                <c:pt idx="1947">
                  <c:v>3.4395424627874922</c:v>
                </c:pt>
                <c:pt idx="1948">
                  <c:v>-0.80555267942361863</c:v>
                </c:pt>
                <c:pt idx="1949">
                  <c:v>-0.99783865871053246</c:v>
                </c:pt>
                <c:pt idx="1950">
                  <c:v>-0.22470628717469429</c:v>
                </c:pt>
                <c:pt idx="1951">
                  <c:v>14.024706827327938</c:v>
                </c:pt>
                <c:pt idx="1952">
                  <c:v>-11.61378946447258</c:v>
                </c:pt>
                <c:pt idx="1953">
                  <c:v>1.8744691179161412</c:v>
                </c:pt>
                <c:pt idx="1954">
                  <c:v>-0.10861049793166948</c:v>
                </c:pt>
                <c:pt idx="1955">
                  <c:v>0.23629802336166641</c:v>
                </c:pt>
                <c:pt idx="1956">
                  <c:v>-10.866248611111173</c:v>
                </c:pt>
                <c:pt idx="1957">
                  <c:v>-0.72075536698494724</c:v>
                </c:pt>
                <c:pt idx="1958">
                  <c:v>-9.0597950917951025</c:v>
                </c:pt>
                <c:pt idx="1959">
                  <c:v>1.1853550420119185</c:v>
                </c:pt>
                <c:pt idx="1960">
                  <c:v>-5.8785618725500246</c:v>
                </c:pt>
                <c:pt idx="1961">
                  <c:v>5.8427657229323957</c:v>
                </c:pt>
                <c:pt idx="1962">
                  <c:v>-0.10108612511431465</c:v>
                </c:pt>
                <c:pt idx="1963">
                  <c:v>0.1567255036874533</c:v>
                </c:pt>
                <c:pt idx="1964">
                  <c:v>-0.36099765956595459</c:v>
                </c:pt>
                <c:pt idx="1965">
                  <c:v>-0.8480770140005347</c:v>
                </c:pt>
                <c:pt idx="1966">
                  <c:v>-0.92092842900880134</c:v>
                </c:pt>
                <c:pt idx="1967">
                  <c:v>-1.3590810933048283</c:v>
                </c:pt>
                <c:pt idx="1968">
                  <c:v>9.0197808971578142E-2</c:v>
                </c:pt>
                <c:pt idx="1969">
                  <c:v>-0.12553088208385849</c:v>
                </c:pt>
                <c:pt idx="1970">
                  <c:v>13.024735680363168</c:v>
                </c:pt>
                <c:pt idx="1971">
                  <c:v>1.5281015576744053</c:v>
                </c:pt>
                <c:pt idx="1972">
                  <c:v>1.4322382400324523</c:v>
                </c:pt>
                <c:pt idx="1973">
                  <c:v>3.5733357614206174</c:v>
                </c:pt>
                <c:pt idx="1974">
                  <c:v>-0.24285652389616358</c:v>
                </c:pt>
                <c:pt idx="1975">
                  <c:v>-11.916999049082808</c:v>
                </c:pt>
                <c:pt idx="1976">
                  <c:v>0.391190757324476</c:v>
                </c:pt>
                <c:pt idx="1977">
                  <c:v>0.52134640142518429</c:v>
                </c:pt>
                <c:pt idx="1978">
                  <c:v>8.0170348683983053E-2</c:v>
                </c:pt>
                <c:pt idx="1979">
                  <c:v>-0.20569759618479075</c:v>
                </c:pt>
                <c:pt idx="1980">
                  <c:v>0.34355178489993005</c:v>
                </c:pt>
                <c:pt idx="1981">
                  <c:v>0.60257804363812717</c:v>
                </c:pt>
                <c:pt idx="1982">
                  <c:v>-0.96869254994936671</c:v>
                </c:pt>
                <c:pt idx="1983">
                  <c:v>0.98632506310292356</c:v>
                </c:pt>
                <c:pt idx="1984">
                  <c:v>0.1516033995677491</c:v>
                </c:pt>
                <c:pt idx="1985">
                  <c:v>-0.1208543948743858</c:v>
                </c:pt>
                <c:pt idx="1986">
                  <c:v>0.47069393220037525</c:v>
                </c:pt>
                <c:pt idx="1987">
                  <c:v>-9.0606959316875546</c:v>
                </c:pt>
                <c:pt idx="1988">
                  <c:v>-0.9475325801058645</c:v>
                </c:pt>
                <c:pt idx="1989">
                  <c:v>-8.3837042924740537</c:v>
                </c:pt>
                <c:pt idx="1990">
                  <c:v>-2.9352048772029322</c:v>
                </c:pt>
                <c:pt idx="1991">
                  <c:v>-10.146780789986686</c:v>
                </c:pt>
                <c:pt idx="1992">
                  <c:v>0.15147646630253916</c:v>
                </c:pt>
                <c:pt idx="1993">
                  <c:v>0.15147646630253916</c:v>
                </c:pt>
                <c:pt idx="1994">
                  <c:v>0.15147646630253916</c:v>
                </c:pt>
                <c:pt idx="1995">
                  <c:v>-15.888632277844177</c:v>
                </c:pt>
                <c:pt idx="1996">
                  <c:v>22.332106681066357</c:v>
                </c:pt>
                <c:pt idx="1997">
                  <c:v>4.3917691171579502E-3</c:v>
                </c:pt>
                <c:pt idx="1998">
                  <c:v>-7.1949841879014792E-2</c:v>
                </c:pt>
                <c:pt idx="1999">
                  <c:v>0.42681466705519738</c:v>
                </c:pt>
                <c:pt idx="2000">
                  <c:v>0.33995177672268961</c:v>
                </c:pt>
                <c:pt idx="2001">
                  <c:v>-0.92751449296629251</c:v>
                </c:pt>
                <c:pt idx="2002">
                  <c:v>0.54998474410283182</c:v>
                </c:pt>
                <c:pt idx="2003">
                  <c:v>0.32092934438649223</c:v>
                </c:pt>
                <c:pt idx="2004">
                  <c:v>-0.10737449029197975</c:v>
                </c:pt>
                <c:pt idx="2005">
                  <c:v>-0.35954238668714</c:v>
                </c:pt>
                <c:pt idx="2006">
                  <c:v>0.41656496902543777</c:v>
                </c:pt>
                <c:pt idx="2007">
                  <c:v>-0.30146399232764665</c:v>
                </c:pt>
                <c:pt idx="2008">
                  <c:v>-2.0072826759436961</c:v>
                </c:pt>
                <c:pt idx="2009">
                  <c:v>-0.44418384493836033</c:v>
                </c:pt>
                <c:pt idx="2010">
                  <c:v>9.3815429511845849</c:v>
                </c:pt>
                <c:pt idx="2011">
                  <c:v>-4.4947406053974862E-2</c:v>
                </c:pt>
                <c:pt idx="2012">
                  <c:v>-0.46158008521587385</c:v>
                </c:pt>
                <c:pt idx="2013">
                  <c:v>-3.1317056792118221</c:v>
                </c:pt>
                <c:pt idx="2014">
                  <c:v>-0.83399004856107095</c:v>
                </c:pt>
                <c:pt idx="2015">
                  <c:v>0.66742466091312913</c:v>
                </c:pt>
                <c:pt idx="2016">
                  <c:v>7.7305726167449018E-2</c:v>
                </c:pt>
                <c:pt idx="2017">
                  <c:v>-3.1369629523175608</c:v>
                </c:pt>
                <c:pt idx="2018">
                  <c:v>0.11731950478672881</c:v>
                </c:pt>
                <c:pt idx="2019">
                  <c:v>-0.19954683743379473</c:v>
                </c:pt>
                <c:pt idx="2020">
                  <c:v>3.0827990079158676E-2</c:v>
                </c:pt>
                <c:pt idx="2021">
                  <c:v>0.45606476753889869</c:v>
                </c:pt>
                <c:pt idx="2022">
                  <c:v>0.30562628255826202</c:v>
                </c:pt>
                <c:pt idx="2023">
                  <c:v>-10.518980929170402</c:v>
                </c:pt>
                <c:pt idx="2024">
                  <c:v>-6.0732489820306386</c:v>
                </c:pt>
                <c:pt idx="2025">
                  <c:v>-7.6462586799900292</c:v>
                </c:pt>
                <c:pt idx="2026">
                  <c:v>0.33750089880782347</c:v>
                </c:pt>
                <c:pt idx="2027">
                  <c:v>-11.786950240502948</c:v>
                </c:pt>
                <c:pt idx="2028">
                  <c:v>0.40284809027092977</c:v>
                </c:pt>
                <c:pt idx="2029">
                  <c:v>-0.11547721741993608</c:v>
                </c:pt>
                <c:pt idx="2030">
                  <c:v>9.9662651028771325</c:v>
                </c:pt>
                <c:pt idx="2031">
                  <c:v>0.41945617054584866</c:v>
                </c:pt>
                <c:pt idx="2032">
                  <c:v>5.4447784022376509E-2</c:v>
                </c:pt>
                <c:pt idx="2033">
                  <c:v>0</c:v>
                </c:pt>
                <c:pt idx="2034">
                  <c:v>1.2997340528872801E-2</c:v>
                </c:pt>
                <c:pt idx="2035">
                  <c:v>-0.13850265851865964</c:v>
                </c:pt>
                <c:pt idx="2036">
                  <c:v>-3.5399130577534479E-2</c:v>
                </c:pt>
                <c:pt idx="2037">
                  <c:v>-0.62116486625250777</c:v>
                </c:pt>
                <c:pt idx="2038">
                  <c:v>9.2304207950923818</c:v>
                </c:pt>
                <c:pt idx="2039">
                  <c:v>-7.6486571760385464</c:v>
                </c:pt>
                <c:pt idx="2040">
                  <c:v>-0.24857635314010296</c:v>
                </c:pt>
                <c:pt idx="2041">
                  <c:v>0.2255597004151311</c:v>
                </c:pt>
                <c:pt idx="2042">
                  <c:v>-3.9046601098777241</c:v>
                </c:pt>
                <c:pt idx="2043">
                  <c:v>-1.0919224894410391</c:v>
                </c:pt>
                <c:pt idx="2044">
                  <c:v>-10.703038388986418</c:v>
                </c:pt>
                <c:pt idx="2045">
                  <c:v>-5.3779621298016904</c:v>
                </c:pt>
                <c:pt idx="2046">
                  <c:v>8.6450579349844769</c:v>
                </c:pt>
                <c:pt idx="2047">
                  <c:v>1.4258139829312415</c:v>
                </c:pt>
                <c:pt idx="2048">
                  <c:v>-5.7548875021634682</c:v>
                </c:pt>
                <c:pt idx="2049">
                  <c:v>0.22110372536787531</c:v>
                </c:pt>
                <c:pt idx="2050">
                  <c:v>0.26177496006119511</c:v>
                </c:pt>
                <c:pt idx="2051">
                  <c:v>-0.91460850876935562</c:v>
                </c:pt>
                <c:pt idx="2052">
                  <c:v>-1.5250910447437573</c:v>
                </c:pt>
                <c:pt idx="2053">
                  <c:v>0.71369581484335876</c:v>
                </c:pt>
                <c:pt idx="2054">
                  <c:v>-0.84080140515074631</c:v>
                </c:pt>
                <c:pt idx="2055">
                  <c:v>9.7604427459966399</c:v>
                </c:pt>
                <c:pt idx="2056">
                  <c:v>-7.0660891904577721</c:v>
                </c:pt>
                <c:pt idx="2057">
                  <c:v>-1.2326607567902752</c:v>
                </c:pt>
                <c:pt idx="2058">
                  <c:v>-0.86673346913653593</c:v>
                </c:pt>
                <c:pt idx="2059">
                  <c:v>1.3991710938198232</c:v>
                </c:pt>
                <c:pt idx="2060">
                  <c:v>-1.3006594781337111</c:v>
                </c:pt>
                <c:pt idx="2061">
                  <c:v>1.6613216359373664</c:v>
                </c:pt>
                <c:pt idx="2062">
                  <c:v>0.39607222093509747</c:v>
                </c:pt>
                <c:pt idx="2063">
                  <c:v>10.45189794595189</c:v>
                </c:pt>
                <c:pt idx="2064">
                  <c:v>2.722225795506938</c:v>
                </c:pt>
                <c:pt idx="2065">
                  <c:v>-3.3752540063515433</c:v>
                </c:pt>
                <c:pt idx="2066">
                  <c:v>-4.3692338096657197</c:v>
                </c:pt>
                <c:pt idx="2067">
                  <c:v>-8.0624959257337636</c:v>
                </c:pt>
                <c:pt idx="2068">
                  <c:v>0.10114672345689973</c:v>
                </c:pt>
                <c:pt idx="2069">
                  <c:v>7.0660891904577738</c:v>
                </c:pt>
                <c:pt idx="2070">
                  <c:v>-1.510689239020861E-2</c:v>
                </c:pt>
                <c:pt idx="2071">
                  <c:v>-8.8683081332894673</c:v>
                </c:pt>
                <c:pt idx="2072">
                  <c:v>-10.058893689053569</c:v>
                </c:pt>
                <c:pt idx="2073">
                  <c:v>-0.91716082480156613</c:v>
                </c:pt>
                <c:pt idx="2074">
                  <c:v>-4.7357638489564531</c:v>
                </c:pt>
                <c:pt idx="2075">
                  <c:v>-1.0862081419039218</c:v>
                </c:pt>
                <c:pt idx="2076">
                  <c:v>-7.6486571760385464</c:v>
                </c:pt>
                <c:pt idx="2077">
                  <c:v>6.3279268355088059</c:v>
                </c:pt>
                <c:pt idx="2078">
                  <c:v>-9.8954310236958758</c:v>
                </c:pt>
                <c:pt idx="2079">
                  <c:v>8.6156643749714559E-2</c:v>
                </c:pt>
                <c:pt idx="2080">
                  <c:v>8.1300102101847918E-2</c:v>
                </c:pt>
                <c:pt idx="2081">
                  <c:v>6.0732489820306386</c:v>
                </c:pt>
                <c:pt idx="2082">
                  <c:v>-2.7151769054009196</c:v>
                </c:pt>
                <c:pt idx="2083">
                  <c:v>7.5468944598876373</c:v>
                </c:pt>
                <c:pt idx="2084">
                  <c:v>9.9667457608995313</c:v>
                </c:pt>
                <c:pt idx="2085">
                  <c:v>0.14866994978093237</c:v>
                </c:pt>
                <c:pt idx="2086">
                  <c:v>-0.29512803554364725</c:v>
                </c:pt>
                <c:pt idx="2087">
                  <c:v>-1.1783372412585122</c:v>
                </c:pt>
                <c:pt idx="2088">
                  <c:v>-2.7639326417664756</c:v>
                </c:pt>
                <c:pt idx="2089">
                  <c:v>-3.9156078127096281</c:v>
                </c:pt>
                <c:pt idx="2090">
                  <c:v>1.0111405576052004</c:v>
                </c:pt>
                <c:pt idx="2091">
                  <c:v>12.879136486120251</c:v>
                </c:pt>
                <c:pt idx="2092">
                  <c:v>0.39366384848627684</c:v>
                </c:pt>
                <c:pt idx="2093">
                  <c:v>-9.75933340719466</c:v>
                </c:pt>
                <c:pt idx="2094">
                  <c:v>-0.28425089174348978</c:v>
                </c:pt>
                <c:pt idx="2095">
                  <c:v>-0.6180749879704891</c:v>
                </c:pt>
                <c:pt idx="2096">
                  <c:v>-9.0597950917951025</c:v>
                </c:pt>
                <c:pt idx="2097">
                  <c:v>-4.1158114453933736</c:v>
                </c:pt>
                <c:pt idx="2098">
                  <c:v>2.4247546246677208E-2</c:v>
                </c:pt>
                <c:pt idx="2099">
                  <c:v>2.3104553104434142</c:v>
                </c:pt>
                <c:pt idx="2100">
                  <c:v>-1.5405028058057322</c:v>
                </c:pt>
                <c:pt idx="2101">
                  <c:v>1.1543281463912938</c:v>
                </c:pt>
                <c:pt idx="2102">
                  <c:v>1.5494360670920149</c:v>
                </c:pt>
                <c:pt idx="2103">
                  <c:v>-9.6861539252589224E-2</c:v>
                </c:pt>
                <c:pt idx="2104">
                  <c:v>-13.09237175423641</c:v>
                </c:pt>
                <c:pt idx="2105">
                  <c:v>-2.4384158626959227E-2</c:v>
                </c:pt>
                <c:pt idx="2106">
                  <c:v>-8.6462586799900301</c:v>
                </c:pt>
                <c:pt idx="2107">
                  <c:v>-5.837102265451656</c:v>
                </c:pt>
                <c:pt idx="2108">
                  <c:v>-11.550746785383243</c:v>
                </c:pt>
                <c:pt idx="2109">
                  <c:v>9.9662651028771325</c:v>
                </c:pt>
                <c:pt idx="2110">
                  <c:v>12.344388385403166</c:v>
                </c:pt>
                <c:pt idx="2111">
                  <c:v>3.1635307747273469</c:v>
                </c:pt>
                <c:pt idx="2112">
                  <c:v>0.82597060022495106</c:v>
                </c:pt>
                <c:pt idx="2113">
                  <c:v>3.4410030785831554E-2</c:v>
                </c:pt>
                <c:pt idx="2114">
                  <c:v>0.11477018724607473</c:v>
                </c:pt>
                <c:pt idx="2115">
                  <c:v>7.0660891904577738</c:v>
                </c:pt>
                <c:pt idx="2116">
                  <c:v>-0.25779775746764705</c:v>
                </c:pt>
                <c:pt idx="2117">
                  <c:v>14.32098853442375</c:v>
                </c:pt>
                <c:pt idx="2118">
                  <c:v>0.52806010948667936</c:v>
                </c:pt>
                <c:pt idx="2119">
                  <c:v>12.534708168026555</c:v>
                </c:pt>
                <c:pt idx="2120">
                  <c:v>-0.45379014232668724</c:v>
                </c:pt>
                <c:pt idx="2121">
                  <c:v>-1.4566077084329936</c:v>
                </c:pt>
                <c:pt idx="2122">
                  <c:v>9.229619965185119</c:v>
                </c:pt>
                <c:pt idx="2123">
                  <c:v>2.4176114429426701</c:v>
                </c:pt>
                <c:pt idx="2124">
                  <c:v>-13.709945380232497</c:v>
                </c:pt>
                <c:pt idx="2125">
                  <c:v>9.8662486111111729</c:v>
                </c:pt>
                <c:pt idx="2126">
                  <c:v>0.84591567271106716</c:v>
                </c:pt>
                <c:pt idx="2127">
                  <c:v>0.24709286196477204</c:v>
                </c:pt>
                <c:pt idx="2128">
                  <c:v>10.366322214245816</c:v>
                </c:pt>
                <c:pt idx="2129">
                  <c:v>-1.1575412769864801</c:v>
                </c:pt>
                <c:pt idx="2130">
                  <c:v>-8.3837042924740537</c:v>
                </c:pt>
                <c:pt idx="2131">
                  <c:v>10.059344460824425</c:v>
                </c:pt>
                <c:pt idx="2132">
                  <c:v>-0.48032895953056326</c:v>
                </c:pt>
                <c:pt idx="2133">
                  <c:v>-9.0606959316875546</c:v>
                </c:pt>
                <c:pt idx="2134">
                  <c:v>7.4366235756092829</c:v>
                </c:pt>
                <c:pt idx="2135">
                  <c:v>10.582769240382088</c:v>
                </c:pt>
                <c:pt idx="2136">
                  <c:v>13.238852526315656</c:v>
                </c:pt>
                <c:pt idx="2137">
                  <c:v>1.5731023455110953</c:v>
                </c:pt>
                <c:pt idx="2138">
                  <c:v>-9.9667457608995313</c:v>
                </c:pt>
                <c:pt idx="2139">
                  <c:v>-1.2175914350726269</c:v>
                </c:pt>
                <c:pt idx="2140">
                  <c:v>-0.17970602223489798</c:v>
                </c:pt>
                <c:pt idx="2141">
                  <c:v>-0.53002195090425697</c:v>
                </c:pt>
                <c:pt idx="2142">
                  <c:v>0.76551525061577375</c:v>
                </c:pt>
                <c:pt idx="2143">
                  <c:v>-8.1309994895339877</c:v>
                </c:pt>
                <c:pt idx="2144">
                  <c:v>-11.416797527606059</c:v>
                </c:pt>
                <c:pt idx="2145">
                  <c:v>12.43402002712266</c:v>
                </c:pt>
                <c:pt idx="2146">
                  <c:v>4.122293600112342</c:v>
                </c:pt>
                <c:pt idx="2147">
                  <c:v>-7.7981425671685423E-2</c:v>
                </c:pt>
                <c:pt idx="2148">
                  <c:v>-11.146356530303908</c:v>
                </c:pt>
                <c:pt idx="2149">
                  <c:v>0</c:v>
                </c:pt>
                <c:pt idx="2150">
                  <c:v>0.64676778519462763</c:v>
                </c:pt>
                <c:pt idx="2151">
                  <c:v>3.7679644453256471</c:v>
                </c:pt>
                <c:pt idx="2152">
                  <c:v>-2.0995356735509145</c:v>
                </c:pt>
                <c:pt idx="2153">
                  <c:v>0.8928787115119089</c:v>
                </c:pt>
                <c:pt idx="2154">
                  <c:v>-4.7798158984593231</c:v>
                </c:pt>
                <c:pt idx="2155">
                  <c:v>-9.7598881832218343</c:v>
                </c:pt>
                <c:pt idx="2156">
                  <c:v>0.61005348168398654</c:v>
                </c:pt>
                <c:pt idx="2157">
                  <c:v>-0.47393118833241243</c:v>
                </c:pt>
                <c:pt idx="2158">
                  <c:v>-4.7725895038969268</c:v>
                </c:pt>
                <c:pt idx="2159">
                  <c:v>-10.059344460824425</c:v>
                </c:pt>
                <c:pt idx="2160">
                  <c:v>-7.0588936890535692</c:v>
                </c:pt>
                <c:pt idx="2161">
                  <c:v>-10.644457187509261</c:v>
                </c:pt>
                <c:pt idx="2162">
                  <c:v>1.1598713367783893</c:v>
                </c:pt>
                <c:pt idx="2163">
                  <c:v>7.4401770615573515</c:v>
                </c:pt>
                <c:pt idx="2164">
                  <c:v>-10.307580315927396</c:v>
                </c:pt>
                <c:pt idx="2165">
                  <c:v>-1.2505434616505966</c:v>
                </c:pt>
                <c:pt idx="2166">
                  <c:v>-9.3815429511845849</c:v>
                </c:pt>
                <c:pt idx="2167">
                  <c:v>1.934546938511384</c:v>
                </c:pt>
                <c:pt idx="2168">
                  <c:v>-11.268542000300123</c:v>
                </c:pt>
                <c:pt idx="2169">
                  <c:v>0.43804355022736075</c:v>
                </c:pt>
                <c:pt idx="2170">
                  <c:v>0.91312254932003323</c:v>
                </c:pt>
                <c:pt idx="2171">
                  <c:v>-0.58556274830247523</c:v>
                </c:pt>
                <c:pt idx="2172">
                  <c:v>-3.8073549220576046</c:v>
                </c:pt>
                <c:pt idx="2173">
                  <c:v>1.4001795405517308</c:v>
                </c:pt>
                <c:pt idx="2174">
                  <c:v>4.1089343715531639</c:v>
                </c:pt>
                <c:pt idx="2175">
                  <c:v>-1.5126482959052661</c:v>
                </c:pt>
                <c:pt idx="2176">
                  <c:v>2.1982696271362743</c:v>
                </c:pt>
                <c:pt idx="2177">
                  <c:v>0.31178806457099156</c:v>
                </c:pt>
                <c:pt idx="2178">
                  <c:v>-1.8175102233758604</c:v>
                </c:pt>
                <c:pt idx="2179">
                  <c:v>-1.4076579689132462</c:v>
                </c:pt>
                <c:pt idx="2180">
                  <c:v>3.5443205162238103</c:v>
                </c:pt>
                <c:pt idx="2181">
                  <c:v>8.6450579349844769</c:v>
                </c:pt>
                <c:pt idx="2182">
                  <c:v>12.228918874172939</c:v>
                </c:pt>
                <c:pt idx="2183">
                  <c:v>11.89191024986467</c:v>
                </c:pt>
                <c:pt idx="2184">
                  <c:v>-10.229619965185119</c:v>
                </c:pt>
                <c:pt idx="2185">
                  <c:v>-3.2034265038149176E-16</c:v>
                </c:pt>
                <c:pt idx="2186">
                  <c:v>-9.9662651028771325</c:v>
                </c:pt>
                <c:pt idx="2187">
                  <c:v>-7.6486571760385464</c:v>
                </c:pt>
                <c:pt idx="2188">
                  <c:v>-5.3339007365534385</c:v>
                </c:pt>
                <c:pt idx="2189">
                  <c:v>-11.965904504239749</c:v>
                </c:pt>
                <c:pt idx="2190">
                  <c:v>-0.14473336726820715</c:v>
                </c:pt>
                <c:pt idx="2191">
                  <c:v>-4.3692338096657197</c:v>
                </c:pt>
                <c:pt idx="2192">
                  <c:v>15.273224953700874</c:v>
                </c:pt>
                <c:pt idx="2193">
                  <c:v>10.381182412624446</c:v>
                </c:pt>
                <c:pt idx="2194">
                  <c:v>2.309014776084199</c:v>
                </c:pt>
                <c:pt idx="2195">
                  <c:v>15.510115105813671</c:v>
                </c:pt>
                <c:pt idx="2196">
                  <c:v>-0.23878685958711665</c:v>
                </c:pt>
                <c:pt idx="2197">
                  <c:v>-1.0131753887477331</c:v>
                </c:pt>
                <c:pt idx="2198">
                  <c:v>-0.24100809950379493</c:v>
                </c:pt>
                <c:pt idx="2199">
                  <c:v>9.229619965185119</c:v>
                </c:pt>
                <c:pt idx="2200">
                  <c:v>-0.29067716090292278</c:v>
                </c:pt>
                <c:pt idx="2201">
                  <c:v>0.82312223791592054</c:v>
                </c:pt>
                <c:pt idx="2202">
                  <c:v>-0.18762700317577152</c:v>
                </c:pt>
                <c:pt idx="2203">
                  <c:v>-6.1497471195046822</c:v>
                </c:pt>
                <c:pt idx="2204">
                  <c:v>0.33168576713301129</c:v>
                </c:pt>
                <c:pt idx="2205">
                  <c:v>3.9664217573515792E-2</c:v>
                </c:pt>
                <c:pt idx="2206">
                  <c:v>6.2899893813455177E-2</c:v>
                </c:pt>
                <c:pt idx="2207">
                  <c:v>0.10714216766131883</c:v>
                </c:pt>
                <c:pt idx="2208">
                  <c:v>2.0930657869600498E-2</c:v>
                </c:pt>
                <c:pt idx="2209">
                  <c:v>-4.1539195064487555E-2</c:v>
                </c:pt>
                <c:pt idx="2210">
                  <c:v>5.3439258961460415E-2</c:v>
                </c:pt>
                <c:pt idx="2211">
                  <c:v>1.2600036779633584E-2</c:v>
                </c:pt>
                <c:pt idx="2212">
                  <c:v>-0.52600863794686881</c:v>
                </c:pt>
                <c:pt idx="2213">
                  <c:v>-0.19264507794239591</c:v>
                </c:pt>
                <c:pt idx="2214">
                  <c:v>0.48542682717024188</c:v>
                </c:pt>
                <c:pt idx="2215">
                  <c:v>0.18183832298581329</c:v>
                </c:pt>
                <c:pt idx="2216">
                  <c:v>-0.74857110449207609</c:v>
                </c:pt>
                <c:pt idx="2217">
                  <c:v>9.0597950917951025</c:v>
                </c:pt>
                <c:pt idx="2218">
                  <c:v>-0.53051471669877992</c:v>
                </c:pt>
                <c:pt idx="2219">
                  <c:v>-9.8667637673533513</c:v>
                </c:pt>
                <c:pt idx="2220">
                  <c:v>-13.09237175423641</c:v>
                </c:pt>
                <c:pt idx="2221">
                  <c:v>4.8909600480946509E-2</c:v>
                </c:pt>
                <c:pt idx="2222">
                  <c:v>0.63362338211849578</c:v>
                </c:pt>
                <c:pt idx="2223">
                  <c:v>-9.3815429511845849</c:v>
                </c:pt>
                <c:pt idx="2224">
                  <c:v>-8.0242162374208235</c:v>
                </c:pt>
                <c:pt idx="2225">
                  <c:v>10.759610821875045</c:v>
                </c:pt>
                <c:pt idx="2226">
                  <c:v>-10.814048332230835</c:v>
                </c:pt>
                <c:pt idx="2227">
                  <c:v>0.23644019582208103</c:v>
                </c:pt>
                <c:pt idx="2228">
                  <c:v>0.58376275425626512</c:v>
                </c:pt>
                <c:pt idx="2229">
                  <c:v>-13.695554557760961</c:v>
                </c:pt>
                <c:pt idx="2230">
                  <c:v>-1.1000164917659594</c:v>
                </c:pt>
                <c:pt idx="2231">
                  <c:v>-4.0641984497345927E-2</c:v>
                </c:pt>
                <c:pt idx="2232">
                  <c:v>9.9662651028771325</c:v>
                </c:pt>
                <c:pt idx="2233">
                  <c:v>0.98950762618235799</c:v>
                </c:pt>
                <c:pt idx="2234">
                  <c:v>-4.4327152983169746</c:v>
                </c:pt>
                <c:pt idx="2235">
                  <c:v>0.16125465879484968</c:v>
                </c:pt>
                <c:pt idx="2236">
                  <c:v>0.24349421943814856</c:v>
                </c:pt>
                <c:pt idx="2237">
                  <c:v>10.381182412624446</c:v>
                </c:pt>
                <c:pt idx="2238">
                  <c:v>11.644006462681574</c:v>
                </c:pt>
                <c:pt idx="2239">
                  <c:v>1.616575183984948</c:v>
                </c:pt>
                <c:pt idx="2240">
                  <c:v>6.2156476062569382E-2</c:v>
                </c:pt>
                <c:pt idx="2241">
                  <c:v>-8.0606959316875546</c:v>
                </c:pt>
                <c:pt idx="2242">
                  <c:v>-0.5130321062339942</c:v>
                </c:pt>
                <c:pt idx="2243">
                  <c:v>-0.68225970207607134</c:v>
                </c:pt>
                <c:pt idx="2244">
                  <c:v>0.59924672672740431</c:v>
                </c:pt>
                <c:pt idx="2245">
                  <c:v>0</c:v>
                </c:pt>
                <c:pt idx="2246">
                  <c:v>-0.39231742277876036</c:v>
                </c:pt>
                <c:pt idx="2247">
                  <c:v>-0.36234122547545772</c:v>
                </c:pt>
                <c:pt idx="2248">
                  <c:v>-11.416797527606059</c:v>
                </c:pt>
                <c:pt idx="2249">
                  <c:v>-0.39231742277875997</c:v>
                </c:pt>
                <c:pt idx="2250">
                  <c:v>0.1853892619395969</c:v>
                </c:pt>
                <c:pt idx="2251">
                  <c:v>0.51457317282975801</c:v>
                </c:pt>
                <c:pt idx="2252">
                  <c:v>9.0597950917951025</c:v>
                </c:pt>
                <c:pt idx="2253">
                  <c:v>3.2034265038149176E-16</c:v>
                </c:pt>
                <c:pt idx="2254">
                  <c:v>1.4038969416736435</c:v>
                </c:pt>
                <c:pt idx="2255">
                  <c:v>11.146780789986687</c:v>
                </c:pt>
                <c:pt idx="2256">
                  <c:v>0.73920928830566757</c:v>
                </c:pt>
                <c:pt idx="2257">
                  <c:v>0.65979773364374639</c:v>
                </c:pt>
                <c:pt idx="2258">
                  <c:v>0.61334430209097868</c:v>
                </c:pt>
                <c:pt idx="2259">
                  <c:v>0.1844245711374273</c:v>
                </c:pt>
                <c:pt idx="2260">
                  <c:v>8.4064264788474258E-2</c:v>
                </c:pt>
                <c:pt idx="2261">
                  <c:v>0.63873375716213665</c:v>
                </c:pt>
                <c:pt idx="2262">
                  <c:v>2.1260515877138872</c:v>
                </c:pt>
                <c:pt idx="2263">
                  <c:v>3.0373649043518695E-2</c:v>
                </c:pt>
                <c:pt idx="2264">
                  <c:v>0.40538732924512444</c:v>
                </c:pt>
                <c:pt idx="2265">
                  <c:v>-0.13492958008610853</c:v>
                </c:pt>
                <c:pt idx="2266">
                  <c:v>8.3822637581148385</c:v>
                </c:pt>
                <c:pt idx="2267">
                  <c:v>-6.0732489820306386</c:v>
                </c:pt>
                <c:pt idx="2268">
                  <c:v>6.9262662437113806E-2</c:v>
                </c:pt>
                <c:pt idx="2269">
                  <c:v>-0.54314232502652915</c:v>
                </c:pt>
                <c:pt idx="2270">
                  <c:v>0.38994651831601357</c:v>
                </c:pt>
                <c:pt idx="2271">
                  <c:v>-0.55101516879781853</c:v>
                </c:pt>
                <c:pt idx="2272">
                  <c:v>13.344342147400473</c:v>
                </c:pt>
                <c:pt idx="2273">
                  <c:v>-11.146568675740786</c:v>
                </c:pt>
                <c:pt idx="2274">
                  <c:v>8.7462841250339707E-2</c:v>
                </c:pt>
                <c:pt idx="2275">
                  <c:v>0.14755718841385793</c:v>
                </c:pt>
                <c:pt idx="2276">
                  <c:v>-0.19195824382283519</c:v>
                </c:pt>
                <c:pt idx="2277">
                  <c:v>-10.866248611111173</c:v>
                </c:pt>
                <c:pt idx="2278">
                  <c:v>8.3837042924740537</c:v>
                </c:pt>
                <c:pt idx="2279">
                  <c:v>-6.2617433289367419</c:v>
                </c:pt>
                <c:pt idx="2280">
                  <c:v>-4.3692338096657197</c:v>
                </c:pt>
                <c:pt idx="2281">
                  <c:v>0</c:v>
                </c:pt>
                <c:pt idx="2282">
                  <c:v>-1.3213270971528273</c:v>
                </c:pt>
                <c:pt idx="2283">
                  <c:v>0.73456909022495875</c:v>
                </c:pt>
                <c:pt idx="2284">
                  <c:v>-9.2304207950923818</c:v>
                </c:pt>
                <c:pt idx="2285">
                  <c:v>1.2573878426926521</c:v>
                </c:pt>
                <c:pt idx="2286">
                  <c:v>2.3846741954367666E-2</c:v>
                </c:pt>
                <c:pt idx="2287">
                  <c:v>-8.0624959257337636</c:v>
                </c:pt>
                <c:pt idx="2288">
                  <c:v>-0.65207669657969347</c:v>
                </c:pt>
                <c:pt idx="2289">
                  <c:v>1</c:v>
                </c:pt>
                <c:pt idx="2290">
                  <c:v>-5.4757334309663976</c:v>
                </c:pt>
                <c:pt idx="2291">
                  <c:v>1.5801615144573351</c:v>
                </c:pt>
                <c:pt idx="2292">
                  <c:v>0.67807190511263793</c:v>
                </c:pt>
                <c:pt idx="2293">
                  <c:v>-9.2304207950923818</c:v>
                </c:pt>
                <c:pt idx="2294">
                  <c:v>0.12487526060432341</c:v>
                </c:pt>
                <c:pt idx="2295">
                  <c:v>0.34714438049619917</c:v>
                </c:pt>
                <c:pt idx="2296">
                  <c:v>-2.2113449288222933</c:v>
                </c:pt>
                <c:pt idx="2297">
                  <c:v>4.7725895038969277</c:v>
                </c:pt>
                <c:pt idx="2298">
                  <c:v>1.8272791113543403</c:v>
                </c:pt>
                <c:pt idx="2299">
                  <c:v>0.74091277868286931</c:v>
                </c:pt>
                <c:pt idx="2300">
                  <c:v>0.20158682775764308</c:v>
                </c:pt>
                <c:pt idx="2301">
                  <c:v>-3.9000042100232788</c:v>
                </c:pt>
                <c:pt idx="2302">
                  <c:v>0.11247472925841266</c:v>
                </c:pt>
                <c:pt idx="2303">
                  <c:v>5.7548875021634682</c:v>
                </c:pt>
                <c:pt idx="2304">
                  <c:v>-14.995561070511643</c:v>
                </c:pt>
                <c:pt idx="2305">
                  <c:v>10.381542951184585</c:v>
                </c:pt>
                <c:pt idx="2306">
                  <c:v>8.6196086435280481</c:v>
                </c:pt>
                <c:pt idx="2307">
                  <c:v>10.582769240382088</c:v>
                </c:pt>
                <c:pt idx="2308">
                  <c:v>-0.36612789879789742</c:v>
                </c:pt>
                <c:pt idx="2309">
                  <c:v>4.1340795380899263E-2</c:v>
                </c:pt>
                <c:pt idx="2310">
                  <c:v>7.0660891904577721</c:v>
                </c:pt>
                <c:pt idx="2311">
                  <c:v>-3.872468431087551</c:v>
                </c:pt>
                <c:pt idx="2312">
                  <c:v>0.33227003910882158</c:v>
                </c:pt>
                <c:pt idx="2313">
                  <c:v>9.229619965185119</c:v>
                </c:pt>
                <c:pt idx="2314">
                  <c:v>9.8672787397096631</c:v>
                </c:pt>
                <c:pt idx="2315">
                  <c:v>8.8683081332894673</c:v>
                </c:pt>
                <c:pt idx="2316">
                  <c:v>-3.8073549220576046</c:v>
                </c:pt>
                <c:pt idx="2317">
                  <c:v>11.916999049082808</c:v>
                </c:pt>
                <c:pt idx="2318">
                  <c:v>-10.518980929170402</c:v>
                </c:pt>
                <c:pt idx="2319">
                  <c:v>6.0732489820306386</c:v>
                </c:pt>
                <c:pt idx="2320">
                  <c:v>6.5494638194997705</c:v>
                </c:pt>
                <c:pt idx="2321">
                  <c:v>0.24100809950379498</c:v>
                </c:pt>
                <c:pt idx="2322">
                  <c:v>-9.2304207950923818</c:v>
                </c:pt>
                <c:pt idx="2323">
                  <c:v>0.84799690655494997</c:v>
                </c:pt>
                <c:pt idx="2324">
                  <c:v>0.86336530797815392</c:v>
                </c:pt>
                <c:pt idx="2325">
                  <c:v>-8.8683081332894673</c:v>
                </c:pt>
                <c:pt idx="2326">
                  <c:v>1.7004397181410926</c:v>
                </c:pt>
                <c:pt idx="2327">
                  <c:v>-0.13326653086346388</c:v>
                </c:pt>
                <c:pt idx="2328">
                  <c:v>3.1035376041084106</c:v>
                </c:pt>
                <c:pt idx="2329">
                  <c:v>2.4385730137396329</c:v>
                </c:pt>
                <c:pt idx="2330">
                  <c:v>0.88634321820443318</c:v>
                </c:pt>
                <c:pt idx="2331">
                  <c:v>3.1432507836657068E-2</c:v>
                </c:pt>
                <c:pt idx="2332">
                  <c:v>-1.0057880079474819</c:v>
                </c:pt>
                <c:pt idx="2333">
                  <c:v>-10.518980929170402</c:v>
                </c:pt>
                <c:pt idx="2334">
                  <c:v>-1.5896238780910192</c:v>
                </c:pt>
                <c:pt idx="2335">
                  <c:v>-11.229219383469125</c:v>
                </c:pt>
                <c:pt idx="2336">
                  <c:v>1.7114227737013523</c:v>
                </c:pt>
                <c:pt idx="2337">
                  <c:v>-2.1373650792566576E-2</c:v>
                </c:pt>
                <c:pt idx="2338">
                  <c:v>2.3625700793847084</c:v>
                </c:pt>
                <c:pt idx="2339">
                  <c:v>12.08137247435552</c:v>
                </c:pt>
                <c:pt idx="2340">
                  <c:v>-2.2587342684001683</c:v>
                </c:pt>
                <c:pt idx="2341">
                  <c:v>9.9662651028771325</c:v>
                </c:pt>
                <c:pt idx="2342">
                  <c:v>1.42432494621504</c:v>
                </c:pt>
                <c:pt idx="2343">
                  <c:v>4.270616004191111</c:v>
                </c:pt>
                <c:pt idx="2344">
                  <c:v>1.03704698675532</c:v>
                </c:pt>
                <c:pt idx="2345">
                  <c:v>0.31844752615240041</c:v>
                </c:pt>
                <c:pt idx="2346">
                  <c:v>-3.3147325934831584</c:v>
                </c:pt>
                <c:pt idx="2347">
                  <c:v>1.3899886783429278</c:v>
                </c:pt>
                <c:pt idx="2348">
                  <c:v>-1.6160389045877281</c:v>
                </c:pt>
                <c:pt idx="2349">
                  <c:v>-0.9068905956085187</c:v>
                </c:pt>
                <c:pt idx="2350">
                  <c:v>1.7813597135246595</c:v>
                </c:pt>
                <c:pt idx="2351">
                  <c:v>-14.904399421380555</c:v>
                </c:pt>
                <c:pt idx="2352">
                  <c:v>5.3457748368417297</c:v>
                </c:pt>
                <c:pt idx="2353">
                  <c:v>5.5207421720316674</c:v>
                </c:pt>
                <c:pt idx="2354">
                  <c:v>0.7574296967259222</c:v>
                </c:pt>
                <c:pt idx="2355">
                  <c:v>0</c:v>
                </c:pt>
                <c:pt idx="2356">
                  <c:v>-10.866506212226202</c:v>
                </c:pt>
                <c:pt idx="2357">
                  <c:v>1.0336038739903057</c:v>
                </c:pt>
                <c:pt idx="2358">
                  <c:v>-12.566846858458611</c:v>
                </c:pt>
                <c:pt idx="2359">
                  <c:v>-6.0732489820306386</c:v>
                </c:pt>
                <c:pt idx="2360">
                  <c:v>-1.2064508774674263</c:v>
                </c:pt>
                <c:pt idx="2361">
                  <c:v>0.67662993093873147</c:v>
                </c:pt>
                <c:pt idx="2362">
                  <c:v>-12.325773908203155</c:v>
                </c:pt>
                <c:pt idx="2363">
                  <c:v>6.7114195858537049E-2</c:v>
                </c:pt>
                <c:pt idx="2364">
                  <c:v>8.3837042924740537</c:v>
                </c:pt>
                <c:pt idx="2365">
                  <c:v>0.5357189817013065</c:v>
                </c:pt>
                <c:pt idx="2366">
                  <c:v>11.188588845707349</c:v>
                </c:pt>
                <c:pt idx="2367">
                  <c:v>0.58016948953225655</c:v>
                </c:pt>
                <c:pt idx="2368">
                  <c:v>0.57550217147208993</c:v>
                </c:pt>
                <c:pt idx="2369">
                  <c:v>-0.27496461591677596</c:v>
                </c:pt>
                <c:pt idx="2370">
                  <c:v>-5.7548875021634682</c:v>
                </c:pt>
                <c:pt idx="2371">
                  <c:v>0.20163386116965015</c:v>
                </c:pt>
                <c:pt idx="2372">
                  <c:v>-2.3231298400971157</c:v>
                </c:pt>
                <c:pt idx="2373">
                  <c:v>-0.11543099571257472</c:v>
                </c:pt>
                <c:pt idx="2374">
                  <c:v>-8.3837042924740537</c:v>
                </c:pt>
                <c:pt idx="2375">
                  <c:v>9.5189809291704002</c:v>
                </c:pt>
                <c:pt idx="2376">
                  <c:v>0.14622074085104392</c:v>
                </c:pt>
                <c:pt idx="2377">
                  <c:v>0.239977786986597</c:v>
                </c:pt>
                <c:pt idx="2378">
                  <c:v>-9.3815429511845849</c:v>
                </c:pt>
                <c:pt idx="2379">
                  <c:v>2.7261588392096234</c:v>
                </c:pt>
                <c:pt idx="2380">
                  <c:v>11.550907075927366</c:v>
                </c:pt>
                <c:pt idx="2381">
                  <c:v>-3.7261182119292138</c:v>
                </c:pt>
                <c:pt idx="2382">
                  <c:v>-10.381542951184585</c:v>
                </c:pt>
                <c:pt idx="2383">
                  <c:v>1.9985580258260938</c:v>
                </c:pt>
                <c:pt idx="2384">
                  <c:v>0.53162405550075831</c:v>
                </c:pt>
                <c:pt idx="2385">
                  <c:v>7.1597915728659305E-3</c:v>
                </c:pt>
                <c:pt idx="2386">
                  <c:v>0.38702312310924708</c:v>
                </c:pt>
                <c:pt idx="2387">
                  <c:v>2.6581640264586084</c:v>
                </c:pt>
                <c:pt idx="2388">
                  <c:v>10.518980929170402</c:v>
                </c:pt>
                <c:pt idx="2389">
                  <c:v>13.451254048545803</c:v>
                </c:pt>
                <c:pt idx="2390">
                  <c:v>-0.99482595366206283</c:v>
                </c:pt>
                <c:pt idx="2391">
                  <c:v>-0.12285674778553365</c:v>
                </c:pt>
                <c:pt idx="2392">
                  <c:v>-0.48026512205446292</c:v>
                </c:pt>
                <c:pt idx="2393">
                  <c:v>-6.1927749143202114E-2</c:v>
                </c:pt>
                <c:pt idx="2394">
                  <c:v>-8.0606959316875546</c:v>
                </c:pt>
                <c:pt idx="2395">
                  <c:v>11.643856189774727</c:v>
                </c:pt>
                <c:pt idx="2396">
                  <c:v>10.643856189774725</c:v>
                </c:pt>
                <c:pt idx="2397">
                  <c:v>-7.4000581443776747E-2</c:v>
                </c:pt>
                <c:pt idx="2398">
                  <c:v>3.9928044985957962</c:v>
                </c:pt>
                <c:pt idx="2399">
                  <c:v>-2.7279204545631992</c:v>
                </c:pt>
                <c:pt idx="2400">
                  <c:v>0</c:v>
                </c:pt>
                <c:pt idx="2401">
                  <c:v>5.9148833863620496</c:v>
                </c:pt>
                <c:pt idx="2402">
                  <c:v>-6.0660891904577721</c:v>
                </c:pt>
                <c:pt idx="2403">
                  <c:v>0.99999999999999967</c:v>
                </c:pt>
                <c:pt idx="2404">
                  <c:v>-1.9989698714015109</c:v>
                </c:pt>
                <c:pt idx="2405">
                  <c:v>0.69484011849352956</c:v>
                </c:pt>
                <c:pt idx="2406">
                  <c:v>0.47643804394298733</c:v>
                </c:pt>
                <c:pt idx="2407">
                  <c:v>-2.8744691179161412</c:v>
                </c:pt>
                <c:pt idx="2408">
                  <c:v>14.709963324089077</c:v>
                </c:pt>
                <c:pt idx="2409">
                  <c:v>0.2969817377571316</c:v>
                </c:pt>
                <c:pt idx="2410">
                  <c:v>7.6462586799900292</c:v>
                </c:pt>
                <c:pt idx="2411">
                  <c:v>0.48062584090642041</c:v>
                </c:pt>
                <c:pt idx="2412">
                  <c:v>-1.6630674544120632E-2</c:v>
                </c:pt>
                <c:pt idx="2413">
                  <c:v>-1.4063202821777345</c:v>
                </c:pt>
                <c:pt idx="2414">
                  <c:v>0.25153876699596467</c:v>
                </c:pt>
                <c:pt idx="2415">
                  <c:v>0.34792330342030708</c:v>
                </c:pt>
                <c:pt idx="2416">
                  <c:v>-0.18483967545359564</c:v>
                </c:pt>
                <c:pt idx="2417">
                  <c:v>-0.57550217147208993</c:v>
                </c:pt>
                <c:pt idx="2418">
                  <c:v>0.14543043952156368</c:v>
                </c:pt>
                <c:pt idx="2419">
                  <c:v>0.23581293709876941</c:v>
                </c:pt>
                <c:pt idx="2420">
                  <c:v>-9.1147888058195611E-2</c:v>
                </c:pt>
                <c:pt idx="2421">
                  <c:v>6.6854974756251323E-2</c:v>
                </c:pt>
                <c:pt idx="2422">
                  <c:v>-0.90914656954888651</c:v>
                </c:pt>
                <c:pt idx="2423">
                  <c:v>1.4020984435713457</c:v>
                </c:pt>
                <c:pt idx="2424">
                  <c:v>-10.966265102877133</c:v>
                </c:pt>
                <c:pt idx="2425">
                  <c:v>0.18903382439001712</c:v>
                </c:pt>
                <c:pt idx="2426">
                  <c:v>0.19408705211630226</c:v>
                </c:pt>
                <c:pt idx="2427">
                  <c:v>-13.287760468582666</c:v>
                </c:pt>
                <c:pt idx="2428">
                  <c:v>0.19264507794239555</c:v>
                </c:pt>
                <c:pt idx="2429">
                  <c:v>10.643856189774725</c:v>
                </c:pt>
                <c:pt idx="2430">
                  <c:v>-9.3815429511845849</c:v>
                </c:pt>
                <c:pt idx="2431">
                  <c:v>-9.0606959316875546</c:v>
                </c:pt>
                <c:pt idx="2432">
                  <c:v>2.9162375515360696E-2</c:v>
                </c:pt>
                <c:pt idx="2433">
                  <c:v>1.8822780411269051</c:v>
                </c:pt>
                <c:pt idx="2434">
                  <c:v>-9.5196362528432132</c:v>
                </c:pt>
                <c:pt idx="2435">
                  <c:v>9.7604427459966399</c:v>
                </c:pt>
                <c:pt idx="2436">
                  <c:v>-8.3837042924740537</c:v>
                </c:pt>
                <c:pt idx="2437">
                  <c:v>-0.96215542019374811</c:v>
                </c:pt>
                <c:pt idx="2438">
                  <c:v>-11.416621621364193</c:v>
                </c:pt>
                <c:pt idx="2439">
                  <c:v>-7.6486571760385464</c:v>
                </c:pt>
                <c:pt idx="2440">
                  <c:v>4.7725895038969277</c:v>
                </c:pt>
                <c:pt idx="2441">
                  <c:v>0.22239242133644774</c:v>
                </c:pt>
                <c:pt idx="2442">
                  <c:v>2.6967047600269359E-2</c:v>
                </c:pt>
                <c:pt idx="2443">
                  <c:v>-11.307011018304401</c:v>
                </c:pt>
                <c:pt idx="2444">
                  <c:v>9.3822637581148385</c:v>
                </c:pt>
                <c:pt idx="2445">
                  <c:v>0.58496250072115619</c:v>
                </c:pt>
                <c:pt idx="2446">
                  <c:v>1.2899852023846081</c:v>
                </c:pt>
                <c:pt idx="2447">
                  <c:v>-0.32102669214582991</c:v>
                </c:pt>
                <c:pt idx="2448">
                  <c:v>14.51012541066784</c:v>
                </c:pt>
                <c:pt idx="2449">
                  <c:v>8.6450579349844769</c:v>
                </c:pt>
                <c:pt idx="2450">
                  <c:v>-7.6462586799900292</c:v>
                </c:pt>
                <c:pt idx="2451">
                  <c:v>1.2543182295634774</c:v>
                </c:pt>
                <c:pt idx="2452">
                  <c:v>-0.17784375911212799</c:v>
                </c:pt>
                <c:pt idx="2453">
                  <c:v>0.14438990933517493</c:v>
                </c:pt>
                <c:pt idx="2454">
                  <c:v>0.25976337236056823</c:v>
                </c:pt>
                <c:pt idx="2455">
                  <c:v>-3.3590120899152408E-3</c:v>
                </c:pt>
                <c:pt idx="2456">
                  <c:v>-7.6486571760385464</c:v>
                </c:pt>
                <c:pt idx="2457">
                  <c:v>11.307011018304401</c:v>
                </c:pt>
                <c:pt idx="2458">
                  <c:v>1.4111379157565549</c:v>
                </c:pt>
                <c:pt idx="2459">
                  <c:v>-11.989867514616474</c:v>
                </c:pt>
                <c:pt idx="2460">
                  <c:v>0.46505303698595951</c:v>
                </c:pt>
                <c:pt idx="2461">
                  <c:v>1.8147346710259204E-2</c:v>
                </c:pt>
                <c:pt idx="2462">
                  <c:v>-0.20900343081535777</c:v>
                </c:pt>
                <c:pt idx="2463">
                  <c:v>-9.0597950917951025</c:v>
                </c:pt>
                <c:pt idx="2464">
                  <c:v>0.17765483988732034</c:v>
                </c:pt>
                <c:pt idx="2465">
                  <c:v>1.3219280948873624</c:v>
                </c:pt>
                <c:pt idx="2466">
                  <c:v>-0.16789446621494161</c:v>
                </c:pt>
                <c:pt idx="2467">
                  <c:v>0.32120836674028841</c:v>
                </c:pt>
                <c:pt idx="2468">
                  <c:v>-8.8041310211833181</c:v>
                </c:pt>
                <c:pt idx="2469">
                  <c:v>0.55639334852438516</c:v>
                </c:pt>
                <c:pt idx="2470">
                  <c:v>-5.7548875021634682</c:v>
                </c:pt>
                <c:pt idx="2471">
                  <c:v>-1.0641303374197157</c:v>
                </c:pt>
                <c:pt idx="2472">
                  <c:v>-0.42681466705519761</c:v>
                </c:pt>
                <c:pt idx="2473">
                  <c:v>0.45336561793794328</c:v>
                </c:pt>
                <c:pt idx="2474">
                  <c:v>0.87446911791614124</c:v>
                </c:pt>
                <c:pt idx="2475">
                  <c:v>0.47916783669855956</c:v>
                </c:pt>
                <c:pt idx="2476">
                  <c:v>0.58496250072115619</c:v>
                </c:pt>
                <c:pt idx="2477">
                  <c:v>-14.135736002431859</c:v>
                </c:pt>
                <c:pt idx="2478">
                  <c:v>-1.2054691182999795</c:v>
                </c:pt>
                <c:pt idx="2479">
                  <c:v>0.19991544141748024</c:v>
                </c:pt>
                <c:pt idx="2480">
                  <c:v>1.8419351537677493</c:v>
                </c:pt>
                <c:pt idx="2481">
                  <c:v>-10.866506212226202</c:v>
                </c:pt>
                <c:pt idx="2482">
                  <c:v>2.5839323721226668</c:v>
                </c:pt>
                <c:pt idx="2483">
                  <c:v>-0.28845002970452099</c:v>
                </c:pt>
                <c:pt idx="2484">
                  <c:v>-8.6450579349844769</c:v>
                </c:pt>
                <c:pt idx="2485">
                  <c:v>-12.10339709935112</c:v>
                </c:pt>
                <c:pt idx="2486">
                  <c:v>-7.0660891904577721</c:v>
                </c:pt>
                <c:pt idx="2487">
                  <c:v>-0.1194902799265596</c:v>
                </c:pt>
                <c:pt idx="2488">
                  <c:v>-12.268444530784098</c:v>
                </c:pt>
                <c:pt idx="2489">
                  <c:v>-10.451554569765362</c:v>
                </c:pt>
                <c:pt idx="2490">
                  <c:v>-1.3210266921458302</c:v>
                </c:pt>
                <c:pt idx="2491">
                  <c:v>3.533307311228058E-2</c:v>
                </c:pt>
                <c:pt idx="2492">
                  <c:v>11.8663774174182</c:v>
                </c:pt>
                <c:pt idx="2493">
                  <c:v>-1.5849625007211561</c:v>
                </c:pt>
                <c:pt idx="2494">
                  <c:v>-6.1546087669652971E-2</c:v>
                </c:pt>
                <c:pt idx="2495">
                  <c:v>-0.21956637725768441</c:v>
                </c:pt>
                <c:pt idx="2496">
                  <c:v>0.53355197053823422</c:v>
                </c:pt>
                <c:pt idx="2497">
                  <c:v>1.398549376490275</c:v>
                </c:pt>
                <c:pt idx="2498">
                  <c:v>3.5543634481866877</c:v>
                </c:pt>
                <c:pt idx="2499">
                  <c:v>-0.2671040701428406</c:v>
                </c:pt>
                <c:pt idx="2500">
                  <c:v>-3.6866392011911966</c:v>
                </c:pt>
                <c:pt idx="2501">
                  <c:v>1.7369655941662057</c:v>
                </c:pt>
                <c:pt idx="2502">
                  <c:v>-9.5189809291704002</c:v>
                </c:pt>
                <c:pt idx="2503">
                  <c:v>0.701776165703906</c:v>
                </c:pt>
                <c:pt idx="2504">
                  <c:v>-1.1003049057956853</c:v>
                </c:pt>
                <c:pt idx="2505">
                  <c:v>0.20875274479402808</c:v>
                </c:pt>
                <c:pt idx="2506">
                  <c:v>-0.16227142889887733</c:v>
                </c:pt>
                <c:pt idx="2507">
                  <c:v>3.1271119179033389</c:v>
                </c:pt>
                <c:pt idx="2508">
                  <c:v>-0.43812111239188523</c:v>
                </c:pt>
                <c:pt idx="2509">
                  <c:v>-8.6462586799900301</c:v>
                </c:pt>
                <c:pt idx="2510">
                  <c:v>0.22161447845381302</c:v>
                </c:pt>
                <c:pt idx="2511">
                  <c:v>1.0681715026415792</c:v>
                </c:pt>
                <c:pt idx="2512">
                  <c:v>-0.39227645632721109</c:v>
                </c:pt>
                <c:pt idx="2513">
                  <c:v>1.0268335453827063E-2</c:v>
                </c:pt>
                <c:pt idx="2514">
                  <c:v>-1.7392917450328862E-2</c:v>
                </c:pt>
                <c:pt idx="2515">
                  <c:v>5.703094503637917E-2</c:v>
                </c:pt>
                <c:pt idx="2516">
                  <c:v>8.0588936890535692</c:v>
                </c:pt>
                <c:pt idx="2517">
                  <c:v>0.98527849429323455</c:v>
                </c:pt>
                <c:pt idx="2518">
                  <c:v>-0.18708555260049559</c:v>
                </c:pt>
                <c:pt idx="2519">
                  <c:v>0.64154602908752378</c:v>
                </c:pt>
                <c:pt idx="2520">
                  <c:v>2.3458972823988962E-2</c:v>
                </c:pt>
                <c:pt idx="2521">
                  <c:v>-5.1692439085043205</c:v>
                </c:pt>
                <c:pt idx="2522">
                  <c:v>0.13535185289488599</c:v>
                </c:pt>
                <c:pt idx="2523">
                  <c:v>-0.32612808341664801</c:v>
                </c:pt>
                <c:pt idx="2524">
                  <c:v>3.1708859727338057E-2</c:v>
                </c:pt>
                <c:pt idx="2525">
                  <c:v>0.20139891368262536</c:v>
                </c:pt>
                <c:pt idx="2526">
                  <c:v>-0.40681699247387548</c:v>
                </c:pt>
                <c:pt idx="2527">
                  <c:v>0.4761861548038247</c:v>
                </c:pt>
                <c:pt idx="2528">
                  <c:v>13.550826932881439</c:v>
                </c:pt>
                <c:pt idx="2529">
                  <c:v>0.3218079153678719</c:v>
                </c:pt>
                <c:pt idx="2530">
                  <c:v>0.63220810445844711</c:v>
                </c:pt>
                <c:pt idx="2531">
                  <c:v>-0.37624501628178497</c:v>
                </c:pt>
                <c:pt idx="2532">
                  <c:v>-11.059119092544519</c:v>
                </c:pt>
                <c:pt idx="2533">
                  <c:v>-3.838903757932425</c:v>
                </c:pt>
                <c:pt idx="2534">
                  <c:v>0.19969983547634626</c:v>
                </c:pt>
                <c:pt idx="2535">
                  <c:v>-1.2605275502232189</c:v>
                </c:pt>
                <c:pt idx="2536">
                  <c:v>-0.58556274830247523</c:v>
                </c:pt>
                <c:pt idx="2537">
                  <c:v>-2.5783679970514872</c:v>
                </c:pt>
                <c:pt idx="2538">
                  <c:v>1.0990091299754761</c:v>
                </c:pt>
                <c:pt idx="2539">
                  <c:v>2.5200554125142438E-2</c:v>
                </c:pt>
                <c:pt idx="2540">
                  <c:v>6.228427825434274E-2</c:v>
                </c:pt>
                <c:pt idx="2541">
                  <c:v>-11.644156719937438</c:v>
                </c:pt>
                <c:pt idx="2542">
                  <c:v>10.917372079476841</c:v>
                </c:pt>
                <c:pt idx="2543">
                  <c:v>-0.15200309344504997</c:v>
                </c:pt>
                <c:pt idx="2544">
                  <c:v>-0.54983427731755419</c:v>
                </c:pt>
                <c:pt idx="2545">
                  <c:v>1.3923174227787602</c:v>
                </c:pt>
                <c:pt idx="2546">
                  <c:v>-0.3810901673555061</c:v>
                </c:pt>
                <c:pt idx="2547">
                  <c:v>3.6438561897747253</c:v>
                </c:pt>
                <c:pt idx="2548">
                  <c:v>-0.58496250072115608</c:v>
                </c:pt>
                <c:pt idx="2549">
                  <c:v>-1.4499569695114928E-2</c:v>
                </c:pt>
                <c:pt idx="2550">
                  <c:v>5.3830720398713305</c:v>
                </c:pt>
                <c:pt idx="2551">
                  <c:v>-0.99284020842713405</c:v>
                </c:pt>
                <c:pt idx="2552">
                  <c:v>0.37851162325372983</c:v>
                </c:pt>
                <c:pt idx="2553">
                  <c:v>0.15696934633839948</c:v>
                </c:pt>
                <c:pt idx="2554">
                  <c:v>-11.916999049082808</c:v>
                </c:pt>
                <c:pt idx="2555">
                  <c:v>0.31034012061215049</c:v>
                </c:pt>
                <c:pt idx="2556">
                  <c:v>-0.55250277243161694</c:v>
                </c:pt>
                <c:pt idx="2557">
                  <c:v>0.1605587599776005</c:v>
                </c:pt>
                <c:pt idx="2558">
                  <c:v>-6.8171502641579063E-2</c:v>
                </c:pt>
                <c:pt idx="2559">
                  <c:v>0.17195268278929485</c:v>
                </c:pt>
                <c:pt idx="2560">
                  <c:v>0.51457317282975801</c:v>
                </c:pt>
                <c:pt idx="2561">
                  <c:v>-1.1640627624096525</c:v>
                </c:pt>
                <c:pt idx="2562">
                  <c:v>0.27252585481109176</c:v>
                </c:pt>
                <c:pt idx="2563">
                  <c:v>0.54596836910529256</c:v>
                </c:pt>
                <c:pt idx="2564">
                  <c:v>0.58256798558077316</c:v>
                </c:pt>
                <c:pt idx="2565">
                  <c:v>-0.22521294039882661</c:v>
                </c:pt>
                <c:pt idx="2566">
                  <c:v>-2.1695071099318897E-2</c:v>
                </c:pt>
                <c:pt idx="2567">
                  <c:v>0.22650852980867975</c:v>
                </c:pt>
                <c:pt idx="2568">
                  <c:v>-0.47308239437906563</c:v>
                </c:pt>
                <c:pt idx="2569">
                  <c:v>-1</c:v>
                </c:pt>
                <c:pt idx="2570">
                  <c:v>9.229619965185119</c:v>
                </c:pt>
                <c:pt idx="2571">
                  <c:v>-0.21333178895751198</c:v>
                </c:pt>
                <c:pt idx="2572">
                  <c:v>-7.4676686294496405E-2</c:v>
                </c:pt>
                <c:pt idx="2573">
                  <c:v>0.80735492205760429</c:v>
                </c:pt>
                <c:pt idx="2574">
                  <c:v>6.2822183850853905</c:v>
                </c:pt>
                <c:pt idx="2575">
                  <c:v>6.6150013271025401</c:v>
                </c:pt>
                <c:pt idx="2576">
                  <c:v>-6.0732489820306386</c:v>
                </c:pt>
                <c:pt idx="2577">
                  <c:v>-6.0732489820306386</c:v>
                </c:pt>
                <c:pt idx="2578">
                  <c:v>-7.3249305830488858</c:v>
                </c:pt>
                <c:pt idx="2579">
                  <c:v>5.8416686225322083E-2</c:v>
                </c:pt>
                <c:pt idx="2580">
                  <c:v>0.82312223791592054</c:v>
                </c:pt>
                <c:pt idx="2581">
                  <c:v>0.58484228114349501</c:v>
                </c:pt>
                <c:pt idx="2582">
                  <c:v>0.2954558835261713</c:v>
                </c:pt>
                <c:pt idx="2583">
                  <c:v>9.9662651028771325</c:v>
                </c:pt>
                <c:pt idx="2584">
                  <c:v>0.2619250670318154</c:v>
                </c:pt>
                <c:pt idx="2585">
                  <c:v>0.71049338280501528</c:v>
                </c:pt>
                <c:pt idx="2586">
                  <c:v>1.2688167584278001</c:v>
                </c:pt>
                <c:pt idx="2587">
                  <c:v>0.74846123300403566</c:v>
                </c:pt>
                <c:pt idx="2588">
                  <c:v>-3.2954558835261714</c:v>
                </c:pt>
                <c:pt idx="2589">
                  <c:v>1.2452450923902658</c:v>
                </c:pt>
                <c:pt idx="2590">
                  <c:v>2.3195256046720578</c:v>
                </c:pt>
                <c:pt idx="2591">
                  <c:v>1.1977000669763542</c:v>
                </c:pt>
                <c:pt idx="2592">
                  <c:v>0.22239242133644802</c:v>
                </c:pt>
                <c:pt idx="2593">
                  <c:v>1.7374163659370629</c:v>
                </c:pt>
                <c:pt idx="2594">
                  <c:v>-0.58016948953225667</c:v>
                </c:pt>
                <c:pt idx="2595">
                  <c:v>8.0606959316875546</c:v>
                </c:pt>
                <c:pt idx="2596">
                  <c:v>-11.103287808412022</c:v>
                </c:pt>
                <c:pt idx="2597">
                  <c:v>-0.6974372299795687</c:v>
                </c:pt>
                <c:pt idx="2598">
                  <c:v>0.78195304893951634</c:v>
                </c:pt>
                <c:pt idx="2599">
                  <c:v>-11.866506212226202</c:v>
                </c:pt>
                <c:pt idx="2600">
                  <c:v>-0.7321884539043344</c:v>
                </c:pt>
                <c:pt idx="2601">
                  <c:v>10.059344460824425</c:v>
                </c:pt>
                <c:pt idx="2602">
                  <c:v>1.3625700793847082</c:v>
                </c:pt>
                <c:pt idx="2603">
                  <c:v>1.7509372649052726</c:v>
                </c:pt>
                <c:pt idx="2604">
                  <c:v>-0.68336620478215071</c:v>
                </c:pt>
                <c:pt idx="2605">
                  <c:v>-1.1161023019361658</c:v>
                </c:pt>
                <c:pt idx="2606">
                  <c:v>8.3822637581148367</c:v>
                </c:pt>
                <c:pt idx="2607">
                  <c:v>10.059344460824425</c:v>
                </c:pt>
                <c:pt idx="2608">
                  <c:v>-9.451211111832329</c:v>
                </c:pt>
                <c:pt idx="2609">
                  <c:v>-3.1130747272046317</c:v>
                </c:pt>
                <c:pt idx="2610">
                  <c:v>-7.9848931076097918</c:v>
                </c:pt>
                <c:pt idx="2611">
                  <c:v>-1.5506777626664648E-2</c:v>
                </c:pt>
                <c:pt idx="2612">
                  <c:v>-0.95935801550265398</c:v>
                </c:pt>
                <c:pt idx="2613">
                  <c:v>-0.14989543048305901</c:v>
                </c:pt>
                <c:pt idx="2614">
                  <c:v>-5.0874628412503391</c:v>
                </c:pt>
                <c:pt idx="2615">
                  <c:v>0.9107326619029128</c:v>
                </c:pt>
                <c:pt idx="2616">
                  <c:v>8.6462586799900301</c:v>
                </c:pt>
                <c:pt idx="2617">
                  <c:v>-4.7725895038969268</c:v>
                </c:pt>
                <c:pt idx="2618">
                  <c:v>-0.7521284311444828</c:v>
                </c:pt>
                <c:pt idx="2619">
                  <c:v>-2.7104933828050148</c:v>
                </c:pt>
                <c:pt idx="2620">
                  <c:v>-0.18750177466643619</c:v>
                </c:pt>
                <c:pt idx="2621">
                  <c:v>-2.9933053474259919</c:v>
                </c:pt>
                <c:pt idx="2622">
                  <c:v>-2.2223924213364481</c:v>
                </c:pt>
                <c:pt idx="2623">
                  <c:v>-1.9535275816303466</c:v>
                </c:pt>
                <c:pt idx="2624">
                  <c:v>2.8744691179161412</c:v>
                </c:pt>
                <c:pt idx="2625">
                  <c:v>0.93288580414146338</c:v>
                </c:pt>
                <c:pt idx="2626">
                  <c:v>-3.8073549220576046</c:v>
                </c:pt>
                <c:pt idx="2627">
                  <c:v>-2.921847860825235E-2</c:v>
                </c:pt>
                <c:pt idx="2628">
                  <c:v>-0.83561318209911772</c:v>
                </c:pt>
                <c:pt idx="2629">
                  <c:v>0.24062989270464316</c:v>
                </c:pt>
                <c:pt idx="2630">
                  <c:v>0.1730162711934633</c:v>
                </c:pt>
                <c:pt idx="2631">
                  <c:v>0.3271647432535093</c:v>
                </c:pt>
                <c:pt idx="2632">
                  <c:v>0.8906206573383938</c:v>
                </c:pt>
                <c:pt idx="2633">
                  <c:v>5.6583528366367514E-2</c:v>
                </c:pt>
                <c:pt idx="2634">
                  <c:v>0.49476469174957804</c:v>
                </c:pt>
                <c:pt idx="2635">
                  <c:v>0.51019473231918411</c:v>
                </c:pt>
                <c:pt idx="2636">
                  <c:v>0.3466505242985935</c:v>
                </c:pt>
                <c:pt idx="2637">
                  <c:v>0.45251220469750647</c:v>
                </c:pt>
                <c:pt idx="2638">
                  <c:v>0.41775700063243587</c:v>
                </c:pt>
                <c:pt idx="2639">
                  <c:v>0.25260703438345594</c:v>
                </c:pt>
                <c:pt idx="2640">
                  <c:v>-5.5495112591703574E-2</c:v>
                </c:pt>
                <c:pt idx="2641">
                  <c:v>-9.163047546556824E-2</c:v>
                </c:pt>
                <c:pt idx="2642">
                  <c:v>0.26413192969112892</c:v>
                </c:pt>
                <c:pt idx="2643">
                  <c:v>-0.94262210892242526</c:v>
                </c:pt>
                <c:pt idx="2644">
                  <c:v>5.7143907103608824E-2</c:v>
                </c:pt>
                <c:pt idx="2645">
                  <c:v>0.77614905421979319</c:v>
                </c:pt>
                <c:pt idx="2646">
                  <c:v>5.3581040204843826E-2</c:v>
                </c:pt>
                <c:pt idx="2647">
                  <c:v>-0.34792330342030692</c:v>
                </c:pt>
                <c:pt idx="2648">
                  <c:v>-5.9739010446328731E-3</c:v>
                </c:pt>
                <c:pt idx="2649">
                  <c:v>0</c:v>
                </c:pt>
                <c:pt idx="2650">
                  <c:v>-9.862803272771592E-2</c:v>
                </c:pt>
                <c:pt idx="2651">
                  <c:v>3.2034265038149176E-16</c:v>
                </c:pt>
                <c:pt idx="2652">
                  <c:v>6.98643031610717E-3</c:v>
                </c:pt>
                <c:pt idx="2653">
                  <c:v>0.25153876699596439</c:v>
                </c:pt>
                <c:pt idx="2654">
                  <c:v>1.4288432988038742</c:v>
                </c:pt>
                <c:pt idx="2655">
                  <c:v>-9.229619965185119</c:v>
                </c:pt>
                <c:pt idx="2656">
                  <c:v>0.61533614976467521</c:v>
                </c:pt>
                <c:pt idx="2657">
                  <c:v>7.0660891904577738</c:v>
                </c:pt>
                <c:pt idx="2658">
                  <c:v>1.0897966703506459</c:v>
                </c:pt>
                <c:pt idx="2659">
                  <c:v>1.4038969416736435</c:v>
                </c:pt>
                <c:pt idx="2660">
                  <c:v>0.25054346165059699</c:v>
                </c:pt>
                <c:pt idx="2661">
                  <c:v>-3.0696797222916385E-2</c:v>
                </c:pt>
                <c:pt idx="2662">
                  <c:v>7.1790683068009786E-2</c:v>
                </c:pt>
                <c:pt idx="2663">
                  <c:v>3.2567862456430619E-2</c:v>
                </c:pt>
                <c:pt idx="2664">
                  <c:v>0.12963528041659561</c:v>
                </c:pt>
                <c:pt idx="2665">
                  <c:v>0.42402628250609858</c:v>
                </c:pt>
                <c:pt idx="2666">
                  <c:v>0.11681366498274988</c:v>
                </c:pt>
                <c:pt idx="2667">
                  <c:v>0.39314489343000147</c:v>
                </c:pt>
                <c:pt idx="2668">
                  <c:v>0</c:v>
                </c:pt>
                <c:pt idx="2669">
                  <c:v>0.17818644215302468</c:v>
                </c:pt>
                <c:pt idx="2670">
                  <c:v>-0.27860066322326182</c:v>
                </c:pt>
                <c:pt idx="2671">
                  <c:v>0.7631422167252796</c:v>
                </c:pt>
                <c:pt idx="2672">
                  <c:v>0.34764248686644916</c:v>
                </c:pt>
                <c:pt idx="2673">
                  <c:v>0</c:v>
                </c:pt>
                <c:pt idx="2674">
                  <c:v>12.502003002388932</c:v>
                </c:pt>
                <c:pt idx="2675">
                  <c:v>11.381002109550927</c:v>
                </c:pt>
                <c:pt idx="2676">
                  <c:v>-9.0197808971578142E-2</c:v>
                </c:pt>
                <c:pt idx="2677">
                  <c:v>-0.63734086811435975</c:v>
                </c:pt>
                <c:pt idx="2678">
                  <c:v>-0.13841402869709521</c:v>
                </c:pt>
                <c:pt idx="2679">
                  <c:v>-8.0342108317603592E-2</c:v>
                </c:pt>
                <c:pt idx="2680">
                  <c:v>-8.698330159463985E-2</c:v>
                </c:pt>
                <c:pt idx="2681">
                  <c:v>-0.10760897408659659</c:v>
                </c:pt>
                <c:pt idx="2682">
                  <c:v>-0.25944709762603846</c:v>
                </c:pt>
                <c:pt idx="2683">
                  <c:v>-0.37739984191547854</c:v>
                </c:pt>
                <c:pt idx="2684">
                  <c:v>-0.16600995143892924</c:v>
                </c:pt>
                <c:pt idx="2685">
                  <c:v>5.8893689053568309E-2</c:v>
                </c:pt>
                <c:pt idx="2686">
                  <c:v>-9.329763520144127E-2</c:v>
                </c:pt>
                <c:pt idx="2687">
                  <c:v>0.32192809488736207</c:v>
                </c:pt>
                <c:pt idx="2688">
                  <c:v>5.4861935034518416E-2</c:v>
                </c:pt>
                <c:pt idx="2689">
                  <c:v>-0.16452256263572954</c:v>
                </c:pt>
                <c:pt idx="2690">
                  <c:v>-0.64385618977472447</c:v>
                </c:pt>
                <c:pt idx="2691">
                  <c:v>-2.1215947542828081E-5</c:v>
                </c:pt>
                <c:pt idx="2692">
                  <c:v>-2.8032407699133439</c:v>
                </c:pt>
                <c:pt idx="2693">
                  <c:v>2.0713846332367654</c:v>
                </c:pt>
                <c:pt idx="2694">
                  <c:v>0.2236719735630204</c:v>
                </c:pt>
                <c:pt idx="2695">
                  <c:v>-6.0732489820306386</c:v>
                </c:pt>
                <c:pt idx="2696">
                  <c:v>0.84763627787143514</c:v>
                </c:pt>
                <c:pt idx="2697">
                  <c:v>0.42402628250609814</c:v>
                </c:pt>
                <c:pt idx="2698">
                  <c:v>2.2047137369313687</c:v>
                </c:pt>
                <c:pt idx="2699">
                  <c:v>-4.7725895038969268</c:v>
                </c:pt>
                <c:pt idx="2700">
                  <c:v>7.7275713476637836E-2</c:v>
                </c:pt>
                <c:pt idx="2701">
                  <c:v>-0.31293931166010786</c:v>
                </c:pt>
                <c:pt idx="2702">
                  <c:v>-0.44555944405574016</c:v>
                </c:pt>
                <c:pt idx="2703">
                  <c:v>0.11103131238874395</c:v>
                </c:pt>
                <c:pt idx="2704">
                  <c:v>0.24511249783653138</c:v>
                </c:pt>
                <c:pt idx="2705">
                  <c:v>9.3109404391481465E-2</c:v>
                </c:pt>
                <c:pt idx="2706">
                  <c:v>-0.82571545917894373</c:v>
                </c:pt>
                <c:pt idx="2707">
                  <c:v>0.22239242133644802</c:v>
                </c:pt>
                <c:pt idx="2708">
                  <c:v>0.69685538079205378</c:v>
                </c:pt>
                <c:pt idx="2709">
                  <c:v>-13.188279751964144</c:v>
                </c:pt>
                <c:pt idx="2710">
                  <c:v>1.3618208220108752</c:v>
                </c:pt>
                <c:pt idx="2711">
                  <c:v>7.4318320689833225E-2</c:v>
                </c:pt>
                <c:pt idx="2712">
                  <c:v>-0.93128724991598566</c:v>
                </c:pt>
                <c:pt idx="2713">
                  <c:v>-1.2977617837566102</c:v>
                </c:pt>
                <c:pt idx="2714">
                  <c:v>5.5749088360572339</c:v>
                </c:pt>
                <c:pt idx="2715">
                  <c:v>0.97334996353801806</c:v>
                </c:pt>
                <c:pt idx="2716">
                  <c:v>-0.39273562200634804</c:v>
                </c:pt>
                <c:pt idx="2717">
                  <c:v>-6.4130337419715411E-2</c:v>
                </c:pt>
                <c:pt idx="2718">
                  <c:v>10.451554569765362</c:v>
                </c:pt>
                <c:pt idx="2719">
                  <c:v>0.55521515732710425</c:v>
                </c:pt>
                <c:pt idx="2720">
                  <c:v>0.80735492205760395</c:v>
                </c:pt>
                <c:pt idx="2721">
                  <c:v>-0.31010265949057292</c:v>
                </c:pt>
                <c:pt idx="2722">
                  <c:v>-0.50901364748785749</c:v>
                </c:pt>
                <c:pt idx="2723">
                  <c:v>-1.1183738492675923E-2</c:v>
                </c:pt>
                <c:pt idx="2724">
                  <c:v>2.1033490654462281</c:v>
                </c:pt>
                <c:pt idx="2725">
                  <c:v>-10.703038388986418</c:v>
                </c:pt>
                <c:pt idx="2726">
                  <c:v>-1.0473057147783569</c:v>
                </c:pt>
                <c:pt idx="2727">
                  <c:v>-10.644156719937438</c:v>
                </c:pt>
                <c:pt idx="2728">
                  <c:v>-0.95641073145231714</c:v>
                </c:pt>
                <c:pt idx="2729">
                  <c:v>-11.643856189774723</c:v>
                </c:pt>
                <c:pt idx="2730">
                  <c:v>0</c:v>
                </c:pt>
                <c:pt idx="2731">
                  <c:v>-4.8081821504462018E-4</c:v>
                </c:pt>
                <c:pt idx="2732">
                  <c:v>0</c:v>
                </c:pt>
                <c:pt idx="2733">
                  <c:v>11.381002109550927</c:v>
                </c:pt>
                <c:pt idx="2734">
                  <c:v>0.30390668724932174</c:v>
                </c:pt>
                <c:pt idx="2735">
                  <c:v>-1.0910953107502619</c:v>
                </c:pt>
                <c:pt idx="2736">
                  <c:v>5.1675893011180358</c:v>
                </c:pt>
                <c:pt idx="2737">
                  <c:v>-7.4436870466378711</c:v>
                </c:pt>
                <c:pt idx="2738">
                  <c:v>7.8708396584502599E-2</c:v>
                </c:pt>
                <c:pt idx="2739">
                  <c:v>4.6969762171420912</c:v>
                </c:pt>
                <c:pt idx="2740">
                  <c:v>0.61005348168398654</c:v>
                </c:pt>
                <c:pt idx="2741">
                  <c:v>2.5587534084423433</c:v>
                </c:pt>
                <c:pt idx="2742">
                  <c:v>1.3770696490798233</c:v>
                </c:pt>
                <c:pt idx="2743">
                  <c:v>-5.9228321394775394</c:v>
                </c:pt>
                <c:pt idx="2744">
                  <c:v>-10.451554569765362</c:v>
                </c:pt>
                <c:pt idx="2745">
                  <c:v>-0.31594593687223638</c:v>
                </c:pt>
                <c:pt idx="2746">
                  <c:v>11.613636010763893</c:v>
                </c:pt>
                <c:pt idx="2747">
                  <c:v>-0.18183407319807143</c:v>
                </c:pt>
                <c:pt idx="2748">
                  <c:v>5.5817214633873777E-2</c:v>
                </c:pt>
                <c:pt idx="2749">
                  <c:v>0.22026612022806039</c:v>
                </c:pt>
                <c:pt idx="2750">
                  <c:v>-11.013555309891467</c:v>
                </c:pt>
                <c:pt idx="2751">
                  <c:v>-0.49957100949051148</c:v>
                </c:pt>
                <c:pt idx="2752">
                  <c:v>10.381542951184585</c:v>
                </c:pt>
                <c:pt idx="2753">
                  <c:v>-8.2926990895123967E-2</c:v>
                </c:pt>
                <c:pt idx="2754">
                  <c:v>0.19737497972733348</c:v>
                </c:pt>
                <c:pt idx="2755">
                  <c:v>-5.3174126137648692</c:v>
                </c:pt>
                <c:pt idx="2756">
                  <c:v>-10.146780789986686</c:v>
                </c:pt>
                <c:pt idx="2757">
                  <c:v>5.1550845101314113</c:v>
                </c:pt>
                <c:pt idx="2758">
                  <c:v>-0.38078793732593347</c:v>
                </c:pt>
                <c:pt idx="2759">
                  <c:v>-1.2790777905942463</c:v>
                </c:pt>
                <c:pt idx="2760">
                  <c:v>-3.8930161208464935</c:v>
                </c:pt>
                <c:pt idx="2761">
                  <c:v>-3.4463872708125742</c:v>
                </c:pt>
                <c:pt idx="2762">
                  <c:v>0.33031335873480849</c:v>
                </c:pt>
                <c:pt idx="2763">
                  <c:v>7.0660891904577721</c:v>
                </c:pt>
                <c:pt idx="2764">
                  <c:v>-8.3837042924740537</c:v>
                </c:pt>
                <c:pt idx="2765">
                  <c:v>-1.5226605533154807</c:v>
                </c:pt>
                <c:pt idx="2766">
                  <c:v>-12.08137247435552</c:v>
                </c:pt>
                <c:pt idx="2767">
                  <c:v>2.6801197337614968</c:v>
                </c:pt>
                <c:pt idx="2768">
                  <c:v>7.6486571760385464</c:v>
                </c:pt>
                <c:pt idx="2769">
                  <c:v>0.87550145788211442</c:v>
                </c:pt>
                <c:pt idx="2770">
                  <c:v>0.32383049043216028</c:v>
                </c:pt>
                <c:pt idx="2771">
                  <c:v>0</c:v>
                </c:pt>
                <c:pt idx="2772">
                  <c:v>0.6822597020760709</c:v>
                </c:pt>
                <c:pt idx="2773">
                  <c:v>-0.12695717487515457</c:v>
                </c:pt>
                <c:pt idx="2774">
                  <c:v>0.29956028185890793</c:v>
                </c:pt>
                <c:pt idx="2775">
                  <c:v>-5.0626073069968115E-2</c:v>
                </c:pt>
                <c:pt idx="2776">
                  <c:v>-0.36257007938470809</c:v>
                </c:pt>
                <c:pt idx="2777">
                  <c:v>11.103506382011545</c:v>
                </c:pt>
                <c:pt idx="2778">
                  <c:v>1.7583392449587729</c:v>
                </c:pt>
                <c:pt idx="2779">
                  <c:v>-0.22222080472518391</c:v>
                </c:pt>
                <c:pt idx="2780">
                  <c:v>0.11703942119021915</c:v>
                </c:pt>
                <c:pt idx="2781">
                  <c:v>-6.9622109015941742</c:v>
                </c:pt>
                <c:pt idx="2782">
                  <c:v>-6.3817832601783762</c:v>
                </c:pt>
                <c:pt idx="2783">
                  <c:v>-1.1707262761315513</c:v>
                </c:pt>
                <c:pt idx="2784">
                  <c:v>-5.3098552625867876</c:v>
                </c:pt>
                <c:pt idx="2785">
                  <c:v>-9.3808217839409309</c:v>
                </c:pt>
                <c:pt idx="2786">
                  <c:v>-0.18723158175603158</c:v>
                </c:pt>
                <c:pt idx="2787">
                  <c:v>0.70721825077215406</c:v>
                </c:pt>
                <c:pt idx="2788">
                  <c:v>0.40078351559860226</c:v>
                </c:pt>
                <c:pt idx="2789">
                  <c:v>-1.3717084510082473</c:v>
                </c:pt>
                <c:pt idx="2790">
                  <c:v>0.34712751451013729</c:v>
                </c:pt>
                <c:pt idx="2791">
                  <c:v>0.69134297704040948</c:v>
                </c:pt>
                <c:pt idx="2792">
                  <c:v>-0.11072681786653089</c:v>
                </c:pt>
                <c:pt idx="2793">
                  <c:v>-0.12113643750163466</c:v>
                </c:pt>
                <c:pt idx="2794">
                  <c:v>-0.81557542886257284</c:v>
                </c:pt>
                <c:pt idx="2795">
                  <c:v>0.23703919730084938</c:v>
                </c:pt>
                <c:pt idx="2796">
                  <c:v>-0.44057259138598148</c:v>
                </c:pt>
                <c:pt idx="2797">
                  <c:v>-10.059795091795101</c:v>
                </c:pt>
                <c:pt idx="2798">
                  <c:v>-7.7235325043077729E-2</c:v>
                </c:pt>
                <c:pt idx="2799">
                  <c:v>-8.0624959257337636</c:v>
                </c:pt>
                <c:pt idx="2800">
                  <c:v>-9.3464354581705614E-2</c:v>
                </c:pt>
                <c:pt idx="2801">
                  <c:v>-6.0732489820306386</c:v>
                </c:pt>
                <c:pt idx="2802">
                  <c:v>9.4427536087460393E-2</c:v>
                </c:pt>
                <c:pt idx="2803">
                  <c:v>1.3161745676570649</c:v>
                </c:pt>
                <c:pt idx="2804">
                  <c:v>-1.2895066171949847</c:v>
                </c:pt>
                <c:pt idx="2805">
                  <c:v>0</c:v>
                </c:pt>
                <c:pt idx="2806">
                  <c:v>9.4327382548153108E-2</c:v>
                </c:pt>
                <c:pt idx="2807">
                  <c:v>-1.2630344058337937</c:v>
                </c:pt>
                <c:pt idx="2808">
                  <c:v>0.6814253402224475</c:v>
                </c:pt>
                <c:pt idx="2809">
                  <c:v>-0.580169489532257</c:v>
                </c:pt>
                <c:pt idx="2810">
                  <c:v>-12.518489240994931</c:v>
                </c:pt>
                <c:pt idx="2811">
                  <c:v>2.384663850235325</c:v>
                </c:pt>
                <c:pt idx="2812">
                  <c:v>-8.0980320829605272</c:v>
                </c:pt>
                <c:pt idx="2813">
                  <c:v>-0.24377984875384878</c:v>
                </c:pt>
                <c:pt idx="2814">
                  <c:v>1.512513650651464</c:v>
                </c:pt>
                <c:pt idx="2815">
                  <c:v>0.23815973719476483</c:v>
                </c:pt>
                <c:pt idx="2816">
                  <c:v>-1.1689240334975659</c:v>
                </c:pt>
                <c:pt idx="2817">
                  <c:v>1.3692338096657193</c:v>
                </c:pt>
                <c:pt idx="2818">
                  <c:v>-0.16485401189489043</c:v>
                </c:pt>
                <c:pt idx="2819">
                  <c:v>-9.0454950945503709E-2</c:v>
                </c:pt>
                <c:pt idx="2820">
                  <c:v>9.6215315259302978E-2</c:v>
                </c:pt>
                <c:pt idx="2821">
                  <c:v>0</c:v>
                </c:pt>
                <c:pt idx="2822">
                  <c:v>4.6435572990284862E-2</c:v>
                </c:pt>
                <c:pt idx="2823">
                  <c:v>2.7809496171275341</c:v>
                </c:pt>
                <c:pt idx="2824">
                  <c:v>1.4020984435713457</c:v>
                </c:pt>
                <c:pt idx="2825">
                  <c:v>-0.30418254469740841</c:v>
                </c:pt>
                <c:pt idx="2826">
                  <c:v>0.21864028647534031</c:v>
                </c:pt>
                <c:pt idx="2827">
                  <c:v>-0.31293931166010786</c:v>
                </c:pt>
                <c:pt idx="2828">
                  <c:v>0.71926359243274696</c:v>
                </c:pt>
                <c:pt idx="2829">
                  <c:v>-1.2956431917858247</c:v>
                </c:pt>
                <c:pt idx="2830">
                  <c:v>0.68038206579983873</c:v>
                </c:pt>
                <c:pt idx="2831">
                  <c:v>8.7462841250339707E-2</c:v>
                </c:pt>
                <c:pt idx="2832">
                  <c:v>-6.4406135578293959E-3</c:v>
                </c:pt>
                <c:pt idx="2833">
                  <c:v>0.32156782642728338</c:v>
                </c:pt>
                <c:pt idx="2834">
                  <c:v>0.22696515112627191</c:v>
                </c:pt>
                <c:pt idx="2835">
                  <c:v>-8.3822637581148367</c:v>
                </c:pt>
                <c:pt idx="2836">
                  <c:v>-0.27301849440641618</c:v>
                </c:pt>
                <c:pt idx="2837">
                  <c:v>-9.9662651028771325</c:v>
                </c:pt>
                <c:pt idx="2838">
                  <c:v>0.2232333977758186</c:v>
                </c:pt>
                <c:pt idx="2839">
                  <c:v>0.15842936260448326</c:v>
                </c:pt>
                <c:pt idx="2840">
                  <c:v>-0.84879818124418882</c:v>
                </c:pt>
                <c:pt idx="2841">
                  <c:v>0.12832409697553965</c:v>
                </c:pt>
                <c:pt idx="2842">
                  <c:v>6.0732489820306386</c:v>
                </c:pt>
                <c:pt idx="2843">
                  <c:v>-8.6450579349844769</c:v>
                </c:pt>
                <c:pt idx="2844">
                  <c:v>-7.0660891904577721</c:v>
                </c:pt>
                <c:pt idx="2845">
                  <c:v>7.4719353379705075E-2</c:v>
                </c:pt>
                <c:pt idx="2846">
                  <c:v>0.47960950057492774</c:v>
                </c:pt>
                <c:pt idx="2847">
                  <c:v>9.6215315259303283E-2</c:v>
                </c:pt>
                <c:pt idx="2848">
                  <c:v>0.17982103758481199</c:v>
                </c:pt>
                <c:pt idx="2849">
                  <c:v>-3.6069254707521967E-2</c:v>
                </c:pt>
                <c:pt idx="2850">
                  <c:v>-0.65896308216493316</c:v>
                </c:pt>
                <c:pt idx="2851">
                  <c:v>-0.36564947231668044</c:v>
                </c:pt>
                <c:pt idx="2852">
                  <c:v>-5.1149987909387189</c:v>
                </c:pt>
                <c:pt idx="2853">
                  <c:v>4.2300056054463235</c:v>
                </c:pt>
                <c:pt idx="2854">
                  <c:v>-11.673897930688602</c:v>
                </c:pt>
                <c:pt idx="2855">
                  <c:v>10.644156719937438</c:v>
                </c:pt>
                <c:pt idx="2856">
                  <c:v>-4.6581640264586079</c:v>
                </c:pt>
                <c:pt idx="2857">
                  <c:v>-11.229219383469125</c:v>
                </c:pt>
                <c:pt idx="2858">
                  <c:v>0.95650701842533625</c:v>
                </c:pt>
                <c:pt idx="2859">
                  <c:v>-11.551067348664397</c:v>
                </c:pt>
                <c:pt idx="2860">
                  <c:v>5.867896463992655</c:v>
                </c:pt>
                <c:pt idx="2861">
                  <c:v>3.1272274074199631</c:v>
                </c:pt>
                <c:pt idx="2862">
                  <c:v>1.3609112501796574</c:v>
                </c:pt>
                <c:pt idx="2863">
                  <c:v>0.8138486841431043</c:v>
                </c:pt>
                <c:pt idx="2864">
                  <c:v>0.8138486841431043</c:v>
                </c:pt>
                <c:pt idx="2865">
                  <c:v>0.33064531198847136</c:v>
                </c:pt>
                <c:pt idx="2866">
                  <c:v>-11.268542000300123</c:v>
                </c:pt>
                <c:pt idx="2867">
                  <c:v>-1.8064966347808833</c:v>
                </c:pt>
                <c:pt idx="2868">
                  <c:v>9.1022071072524857E-3</c:v>
                </c:pt>
                <c:pt idx="2869">
                  <c:v>9.6444571875092606</c:v>
                </c:pt>
                <c:pt idx="2870">
                  <c:v>-3.245650653415542</c:v>
                </c:pt>
                <c:pt idx="2871">
                  <c:v>-8.0624959257337636</c:v>
                </c:pt>
                <c:pt idx="2872">
                  <c:v>-1.8126618184322773E-2</c:v>
                </c:pt>
                <c:pt idx="2873">
                  <c:v>-5.1360002742101516</c:v>
                </c:pt>
                <c:pt idx="2874">
                  <c:v>-0.12553088208385882</c:v>
                </c:pt>
                <c:pt idx="2875">
                  <c:v>-0.52666386015648903</c:v>
                </c:pt>
                <c:pt idx="2876">
                  <c:v>-0.99640673527599177</c:v>
                </c:pt>
                <c:pt idx="2877">
                  <c:v>11.344665782303407</c:v>
                </c:pt>
                <c:pt idx="2878">
                  <c:v>-6.7422760727831876E-2</c:v>
                </c:pt>
                <c:pt idx="2879">
                  <c:v>-0.26891781933925513</c:v>
                </c:pt>
                <c:pt idx="2880">
                  <c:v>0.50564004805975016</c:v>
                </c:pt>
                <c:pt idx="2881">
                  <c:v>0</c:v>
                </c:pt>
                <c:pt idx="2882">
                  <c:v>0.29871338131161257</c:v>
                </c:pt>
                <c:pt idx="2883">
                  <c:v>-1.2243172982609405</c:v>
                </c:pt>
                <c:pt idx="2884">
                  <c:v>-7.6462586799900292</c:v>
                </c:pt>
                <c:pt idx="2885">
                  <c:v>0.66439696821556093</c:v>
                </c:pt>
                <c:pt idx="2886">
                  <c:v>4.7725895038969277</c:v>
                </c:pt>
                <c:pt idx="2887">
                  <c:v>12.416533660199583</c:v>
                </c:pt>
                <c:pt idx="2888">
                  <c:v>9.75933340719466</c:v>
                </c:pt>
                <c:pt idx="2889">
                  <c:v>9.3815429511845849</c:v>
                </c:pt>
                <c:pt idx="2890">
                  <c:v>9.3815429511845849</c:v>
                </c:pt>
                <c:pt idx="2891">
                  <c:v>-9.7604427459966399</c:v>
                </c:pt>
                <c:pt idx="2892">
                  <c:v>-9.7604427459966399</c:v>
                </c:pt>
                <c:pt idx="2893">
                  <c:v>-10.381542951184585</c:v>
                </c:pt>
                <c:pt idx="2894">
                  <c:v>0.3890859935476807</c:v>
                </c:pt>
                <c:pt idx="2895">
                  <c:v>6.4429434958487288</c:v>
                </c:pt>
                <c:pt idx="2896">
                  <c:v>7.7813597135246608</c:v>
                </c:pt>
                <c:pt idx="2897">
                  <c:v>-7.6486571760385464</c:v>
                </c:pt>
                <c:pt idx="2898">
                  <c:v>-9.0606959316875546</c:v>
                </c:pt>
                <c:pt idx="2899">
                  <c:v>-2.0582926913190329</c:v>
                </c:pt>
                <c:pt idx="2900">
                  <c:v>-0.25633975325978531</c:v>
                </c:pt>
                <c:pt idx="2901">
                  <c:v>11.013555309891467</c:v>
                </c:pt>
                <c:pt idx="2902">
                  <c:v>11.10372492250138</c:v>
                </c:pt>
                <c:pt idx="2903">
                  <c:v>-7.6486571760385464</c:v>
                </c:pt>
                <c:pt idx="2904">
                  <c:v>-9.5189809291704002</c:v>
                </c:pt>
                <c:pt idx="2905">
                  <c:v>0.33560303178443884</c:v>
                </c:pt>
                <c:pt idx="2906">
                  <c:v>-1.0353330731122807</c:v>
                </c:pt>
                <c:pt idx="2907">
                  <c:v>-2.9622170988482033</c:v>
                </c:pt>
                <c:pt idx="2908">
                  <c:v>-12.800428089535748</c:v>
                </c:pt>
                <c:pt idx="2909">
                  <c:v>-6.0732489820306386</c:v>
                </c:pt>
                <c:pt idx="2910">
                  <c:v>-8.0624959257337636</c:v>
                </c:pt>
                <c:pt idx="2911">
                  <c:v>0.24285652389616355</c:v>
                </c:pt>
                <c:pt idx="2912">
                  <c:v>12.518407276671365</c:v>
                </c:pt>
                <c:pt idx="2913">
                  <c:v>13.766287334957036</c:v>
                </c:pt>
                <c:pt idx="2914">
                  <c:v>9.0597950917951025</c:v>
                </c:pt>
                <c:pt idx="2915">
                  <c:v>3.6244908649077936</c:v>
                </c:pt>
                <c:pt idx="2916">
                  <c:v>3.5443205162238103</c:v>
                </c:pt>
                <c:pt idx="2917">
                  <c:v>8.4318457869653987</c:v>
                </c:pt>
                <c:pt idx="2918">
                  <c:v>3.7004397181410922</c:v>
                </c:pt>
                <c:pt idx="2919">
                  <c:v>3.6244908649077936</c:v>
                </c:pt>
                <c:pt idx="2920">
                  <c:v>7.1832218240557708</c:v>
                </c:pt>
                <c:pt idx="2921">
                  <c:v>-8.3822637581148367</c:v>
                </c:pt>
                <c:pt idx="2922">
                  <c:v>3.5443205162238103</c:v>
                </c:pt>
                <c:pt idx="2923">
                  <c:v>-8.8683081332894673</c:v>
                </c:pt>
                <c:pt idx="2924">
                  <c:v>1.1512018187558111</c:v>
                </c:pt>
                <c:pt idx="2925">
                  <c:v>0.93586966258028426</c:v>
                </c:pt>
                <c:pt idx="2926">
                  <c:v>-8.8662486111111729</c:v>
                </c:pt>
                <c:pt idx="2927">
                  <c:v>7.6462586799900292</c:v>
                </c:pt>
                <c:pt idx="2928">
                  <c:v>0</c:v>
                </c:pt>
                <c:pt idx="2929">
                  <c:v>0.67807190511263782</c:v>
                </c:pt>
                <c:pt idx="2930">
                  <c:v>7.0676745970023616E-2</c:v>
                </c:pt>
                <c:pt idx="2931">
                  <c:v>0.42349907802703984</c:v>
                </c:pt>
                <c:pt idx="2932">
                  <c:v>1.7349237326344162</c:v>
                </c:pt>
                <c:pt idx="2933">
                  <c:v>-8.6462586799900301</c:v>
                </c:pt>
                <c:pt idx="2934">
                  <c:v>0.22004848086814882</c:v>
                </c:pt>
                <c:pt idx="2935">
                  <c:v>1.2545253319113638E-2</c:v>
                </c:pt>
                <c:pt idx="2936">
                  <c:v>9.1922489441039673E-2</c:v>
                </c:pt>
                <c:pt idx="2937">
                  <c:v>-0.43609911480667379</c:v>
                </c:pt>
                <c:pt idx="2938">
                  <c:v>0.23319917629303116</c:v>
                </c:pt>
                <c:pt idx="2939">
                  <c:v>0.76709105184387683</c:v>
                </c:pt>
                <c:pt idx="2940">
                  <c:v>-0.13124453327825267</c:v>
                </c:pt>
                <c:pt idx="2941">
                  <c:v>-2.0576919438438157</c:v>
                </c:pt>
                <c:pt idx="2942">
                  <c:v>-0.77554805648525782</c:v>
                </c:pt>
                <c:pt idx="2943">
                  <c:v>0.99640075894593194</c:v>
                </c:pt>
                <c:pt idx="2944">
                  <c:v>-0.48810096146856752</c:v>
                </c:pt>
                <c:pt idx="2945">
                  <c:v>1.9937059013373279</c:v>
                </c:pt>
                <c:pt idx="2946">
                  <c:v>-0.26551337368049172</c:v>
                </c:pt>
                <c:pt idx="2947">
                  <c:v>-1.5573766690492565</c:v>
                </c:pt>
                <c:pt idx="2948">
                  <c:v>0.47581447897298568</c:v>
                </c:pt>
                <c:pt idx="2949">
                  <c:v>-1.3479233034203066</c:v>
                </c:pt>
                <c:pt idx="2950">
                  <c:v>0.28627251975519497</c:v>
                </c:pt>
                <c:pt idx="2951">
                  <c:v>-5.0874628412503391</c:v>
                </c:pt>
                <c:pt idx="2952">
                  <c:v>1.5837607555114028</c:v>
                </c:pt>
                <c:pt idx="2953">
                  <c:v>1.9175378398080272</c:v>
                </c:pt>
                <c:pt idx="2954">
                  <c:v>-0.73696559416620655</c:v>
                </c:pt>
                <c:pt idx="2955">
                  <c:v>1.6232891196980406</c:v>
                </c:pt>
                <c:pt idx="2956">
                  <c:v>11.582612451267021</c:v>
                </c:pt>
                <c:pt idx="2957">
                  <c:v>0.15611920191728165</c:v>
                </c:pt>
                <c:pt idx="2958">
                  <c:v>0.45290568486928723</c:v>
                </c:pt>
                <c:pt idx="2959">
                  <c:v>-17.165456629498451</c:v>
                </c:pt>
                <c:pt idx="2960">
                  <c:v>1.1530793300043891</c:v>
                </c:pt>
                <c:pt idx="2961">
                  <c:v>-11.58276924038209</c:v>
                </c:pt>
                <c:pt idx="2962">
                  <c:v>-8.6450579349844769</c:v>
                </c:pt>
                <c:pt idx="2963">
                  <c:v>-4.2992830981427481</c:v>
                </c:pt>
                <c:pt idx="2964">
                  <c:v>0.16794463731407197</c:v>
                </c:pt>
                <c:pt idx="2965">
                  <c:v>-0.4798457949069419</c:v>
                </c:pt>
                <c:pt idx="2966">
                  <c:v>0.10893437155316395</c:v>
                </c:pt>
                <c:pt idx="2967">
                  <c:v>-2.9107710309416484</c:v>
                </c:pt>
                <c:pt idx="2968">
                  <c:v>-0.43480075410027375</c:v>
                </c:pt>
                <c:pt idx="2969">
                  <c:v>0.41915360775107552</c:v>
                </c:pt>
                <c:pt idx="2970">
                  <c:v>-0.56704059272389373</c:v>
                </c:pt>
                <c:pt idx="2971">
                  <c:v>-9.2399962398073665</c:v>
                </c:pt>
                <c:pt idx="2972">
                  <c:v>10.146780789986687</c:v>
                </c:pt>
                <c:pt idx="2973">
                  <c:v>0.53051471669878003</c:v>
                </c:pt>
                <c:pt idx="2974">
                  <c:v>-10.703326841459814</c:v>
                </c:pt>
                <c:pt idx="2975">
                  <c:v>-0.39564851417065311</c:v>
                </c:pt>
                <c:pt idx="2976">
                  <c:v>-0.9668331360648007</c:v>
                </c:pt>
                <c:pt idx="2977">
                  <c:v>-8.0624959257337636</c:v>
                </c:pt>
                <c:pt idx="2978">
                  <c:v>-0.85958488083016193</c:v>
                </c:pt>
                <c:pt idx="2979">
                  <c:v>-0.13641919822659526</c:v>
                </c:pt>
                <c:pt idx="2980">
                  <c:v>-0.10118982436185131</c:v>
                </c:pt>
                <c:pt idx="2981">
                  <c:v>0.14560532224689926</c:v>
                </c:pt>
                <c:pt idx="2982">
                  <c:v>0.60812022170840863</c:v>
                </c:pt>
                <c:pt idx="2983">
                  <c:v>4.9325604021044411E-2</c:v>
                </c:pt>
                <c:pt idx="2984">
                  <c:v>-2.219574611419636E-2</c:v>
                </c:pt>
                <c:pt idx="2985">
                  <c:v>-7.6462586799900292</c:v>
                </c:pt>
                <c:pt idx="2986">
                  <c:v>-0.21501289097085052</c:v>
                </c:pt>
                <c:pt idx="2987">
                  <c:v>9.9943534368588587</c:v>
                </c:pt>
                <c:pt idx="2988">
                  <c:v>-0.96495305290079947</c:v>
                </c:pt>
                <c:pt idx="2989">
                  <c:v>1.1012374962993488</c:v>
                </c:pt>
                <c:pt idx="2990">
                  <c:v>-9.7148179021373853</c:v>
                </c:pt>
                <c:pt idx="2991">
                  <c:v>-1.4936864205822351</c:v>
                </c:pt>
                <c:pt idx="2992">
                  <c:v>-0.2527660703799669</c:v>
                </c:pt>
                <c:pt idx="2993">
                  <c:v>6.0732489820306386</c:v>
                </c:pt>
                <c:pt idx="2994">
                  <c:v>0.42795338716412928</c:v>
                </c:pt>
                <c:pt idx="2995">
                  <c:v>-0.44057259138598148</c:v>
                </c:pt>
                <c:pt idx="2996">
                  <c:v>0.18807234815257187</c:v>
                </c:pt>
                <c:pt idx="2997">
                  <c:v>1.414036392416878</c:v>
                </c:pt>
                <c:pt idx="2998">
                  <c:v>-0.13750352374993496</c:v>
                </c:pt>
                <c:pt idx="2999">
                  <c:v>-13.904415102592719</c:v>
                </c:pt>
                <c:pt idx="3000">
                  <c:v>0.27620979458152689</c:v>
                </c:pt>
                <c:pt idx="3001">
                  <c:v>0.28540221886224831</c:v>
                </c:pt>
                <c:pt idx="3002">
                  <c:v>10.059344460824425</c:v>
                </c:pt>
                <c:pt idx="3003">
                  <c:v>-1.9032883589283232</c:v>
                </c:pt>
                <c:pt idx="3004">
                  <c:v>8.2605275502232196</c:v>
                </c:pt>
                <c:pt idx="3005">
                  <c:v>0.31550182572792917</c:v>
                </c:pt>
                <c:pt idx="3006">
                  <c:v>14.904399421380555</c:v>
                </c:pt>
                <c:pt idx="3007">
                  <c:v>0.18057224564182084</c:v>
                </c:pt>
                <c:pt idx="3008">
                  <c:v>0.19764575900076226</c:v>
                </c:pt>
                <c:pt idx="3009">
                  <c:v>1.0267398479524212</c:v>
                </c:pt>
                <c:pt idx="3010">
                  <c:v>0.92003169529658491</c:v>
                </c:pt>
                <c:pt idx="3011">
                  <c:v>0.20645087746742652</c:v>
                </c:pt>
                <c:pt idx="3012">
                  <c:v>-3.316686393519945E-2</c:v>
                </c:pt>
                <c:pt idx="3013">
                  <c:v>-3.2814471603653477</c:v>
                </c:pt>
                <c:pt idx="3014">
                  <c:v>0.17687776208407946</c:v>
                </c:pt>
                <c:pt idx="3015">
                  <c:v>-7.575390761569388E-2</c:v>
                </c:pt>
                <c:pt idx="3016">
                  <c:v>-0.65207669657969347</c:v>
                </c:pt>
                <c:pt idx="3017">
                  <c:v>-0.99639776331980456</c:v>
                </c:pt>
                <c:pt idx="3018">
                  <c:v>-4.9542195794740751</c:v>
                </c:pt>
                <c:pt idx="3019">
                  <c:v>-8.8683081332894673</c:v>
                </c:pt>
                <c:pt idx="3020">
                  <c:v>-4.1516432704671088E-3</c:v>
                </c:pt>
                <c:pt idx="3021">
                  <c:v>0.13124453327825272</c:v>
                </c:pt>
                <c:pt idx="3022">
                  <c:v>0.26303440583379378</c:v>
                </c:pt>
                <c:pt idx="3023">
                  <c:v>0.70209513431915405</c:v>
                </c:pt>
                <c:pt idx="3024">
                  <c:v>-1.3968901525685844</c:v>
                </c:pt>
                <c:pt idx="3025">
                  <c:v>0.51620548872053007</c:v>
                </c:pt>
                <c:pt idx="3026">
                  <c:v>9.72972013549145E-2</c:v>
                </c:pt>
                <c:pt idx="3027">
                  <c:v>-1.3642743855969577</c:v>
                </c:pt>
                <c:pt idx="3028">
                  <c:v>-0.45943161863729748</c:v>
                </c:pt>
                <c:pt idx="3029">
                  <c:v>6.8712750084014312E-2</c:v>
                </c:pt>
                <c:pt idx="3030">
                  <c:v>-0.27545366508786123</c:v>
                </c:pt>
                <c:pt idx="3031">
                  <c:v>0</c:v>
                </c:pt>
                <c:pt idx="3032">
                  <c:v>-7.0660891904577721</c:v>
                </c:pt>
                <c:pt idx="3033">
                  <c:v>-10.814048332230835</c:v>
                </c:pt>
                <c:pt idx="3034">
                  <c:v>-9.211820198843175E-2</c:v>
                </c:pt>
                <c:pt idx="3035">
                  <c:v>-0.56390088519332693</c:v>
                </c:pt>
                <c:pt idx="3036">
                  <c:v>-3.2587342684001683</c:v>
                </c:pt>
                <c:pt idx="3037">
                  <c:v>-0.82312223791592054</c:v>
                </c:pt>
                <c:pt idx="3038">
                  <c:v>-0.35354985691296453</c:v>
                </c:pt>
                <c:pt idx="3039">
                  <c:v>15.738373788559015</c:v>
                </c:pt>
                <c:pt idx="3040">
                  <c:v>1.8451143980218281</c:v>
                </c:pt>
                <c:pt idx="3041">
                  <c:v>0.57318533294480267</c:v>
                </c:pt>
                <c:pt idx="3042">
                  <c:v>-0.16505924627049653</c:v>
                </c:pt>
                <c:pt idx="3043">
                  <c:v>-0.23606735823352462</c:v>
                </c:pt>
                <c:pt idx="3044">
                  <c:v>0.46948528330122019</c:v>
                </c:pt>
                <c:pt idx="3045">
                  <c:v>0.36923380966571911</c:v>
                </c:pt>
                <c:pt idx="3046">
                  <c:v>-0.45437839091101179</c:v>
                </c:pt>
                <c:pt idx="3047">
                  <c:v>-0.41503749927884381</c:v>
                </c:pt>
                <c:pt idx="3048">
                  <c:v>0.1059334447490653</c:v>
                </c:pt>
                <c:pt idx="3049">
                  <c:v>-0.29097950659386057</c:v>
                </c:pt>
                <c:pt idx="3050">
                  <c:v>-5.0732489820306386</c:v>
                </c:pt>
                <c:pt idx="3051">
                  <c:v>12.977816540594029</c:v>
                </c:pt>
                <c:pt idx="3052">
                  <c:v>-2.0874628412503395</c:v>
                </c:pt>
                <c:pt idx="3053">
                  <c:v>-9.9667457608995313</c:v>
                </c:pt>
                <c:pt idx="3054">
                  <c:v>1.6517957050043184</c:v>
                </c:pt>
                <c:pt idx="3055">
                  <c:v>-1.4204647172311937</c:v>
                </c:pt>
                <c:pt idx="3056">
                  <c:v>9.9535673550914375E-2</c:v>
                </c:pt>
                <c:pt idx="3057">
                  <c:v>5.0562245022775842</c:v>
                </c:pt>
                <c:pt idx="3058">
                  <c:v>7.0660891904577721</c:v>
                </c:pt>
                <c:pt idx="3059">
                  <c:v>0.23319917629303036</c:v>
                </c:pt>
                <c:pt idx="3060">
                  <c:v>-11.146356530303908</c:v>
                </c:pt>
                <c:pt idx="3061">
                  <c:v>3.8073549220576037</c:v>
                </c:pt>
                <c:pt idx="3062">
                  <c:v>-12.916936867972057</c:v>
                </c:pt>
                <c:pt idx="3063">
                  <c:v>1.2736531526349373</c:v>
                </c:pt>
                <c:pt idx="3064">
                  <c:v>-2.219574611419636E-2</c:v>
                </c:pt>
                <c:pt idx="3065">
                  <c:v>3.9475325801058645</c:v>
                </c:pt>
                <c:pt idx="3066">
                  <c:v>-7.238311066952817</c:v>
                </c:pt>
                <c:pt idx="3067">
                  <c:v>-3.2817999821820529</c:v>
                </c:pt>
                <c:pt idx="3068">
                  <c:v>0.67662993093873147</c:v>
                </c:pt>
                <c:pt idx="3069">
                  <c:v>2.8014376169596476E-2</c:v>
                </c:pt>
                <c:pt idx="3070">
                  <c:v>-3.9245925973419773</c:v>
                </c:pt>
                <c:pt idx="3071">
                  <c:v>-0.38994651831601329</c:v>
                </c:pt>
                <c:pt idx="3072">
                  <c:v>0.58136026404096064</c:v>
                </c:pt>
                <c:pt idx="3073">
                  <c:v>-1.7660628694003551</c:v>
                </c:pt>
                <c:pt idx="3074">
                  <c:v>7.1083098061482386E-2</c:v>
                </c:pt>
                <c:pt idx="3075">
                  <c:v>-0.73216460790238502</c:v>
                </c:pt>
                <c:pt idx="3076">
                  <c:v>3.7619325096827816</c:v>
                </c:pt>
                <c:pt idx="3077">
                  <c:v>6.7911628885550179</c:v>
                </c:pt>
                <c:pt idx="3078">
                  <c:v>-0.52134640142518429</c:v>
                </c:pt>
                <c:pt idx="3079">
                  <c:v>0.80645351931607168</c:v>
                </c:pt>
                <c:pt idx="3080">
                  <c:v>-1.060541541935051</c:v>
                </c:pt>
                <c:pt idx="3081">
                  <c:v>-4.2644337408493667E-2</c:v>
                </c:pt>
                <c:pt idx="3082">
                  <c:v>0.98229799826654085</c:v>
                </c:pt>
                <c:pt idx="3083">
                  <c:v>-0.62606770405082923</c:v>
                </c:pt>
                <c:pt idx="3084">
                  <c:v>0.64711897678372565</c:v>
                </c:pt>
                <c:pt idx="3085">
                  <c:v>1.2507525327386937</c:v>
                </c:pt>
                <c:pt idx="3086">
                  <c:v>6.0732489820306386</c:v>
                </c:pt>
                <c:pt idx="3087">
                  <c:v>-1.6371438021682305</c:v>
                </c:pt>
                <c:pt idx="3088">
                  <c:v>0.37196877738695794</c:v>
                </c:pt>
                <c:pt idx="3089">
                  <c:v>1.1602302283177139</c:v>
                </c:pt>
                <c:pt idx="3090">
                  <c:v>0.44360665147561462</c:v>
                </c:pt>
                <c:pt idx="3091">
                  <c:v>-0.85244281158614232</c:v>
                </c:pt>
                <c:pt idx="3092">
                  <c:v>0.43440282414577491</c:v>
                </c:pt>
                <c:pt idx="3093">
                  <c:v>-0.40439025507933513</c:v>
                </c:pt>
                <c:pt idx="3094">
                  <c:v>8.0606959316875546</c:v>
                </c:pt>
                <c:pt idx="3095">
                  <c:v>-5.7715497856287504E-2</c:v>
                </c:pt>
                <c:pt idx="3096">
                  <c:v>6.4130337419715869E-2</c:v>
                </c:pt>
                <c:pt idx="3097">
                  <c:v>-1.1027595744252006</c:v>
                </c:pt>
                <c:pt idx="3098">
                  <c:v>7.1996723448363644</c:v>
                </c:pt>
                <c:pt idx="3099">
                  <c:v>0.85244281158614221</c:v>
                </c:pt>
                <c:pt idx="3100">
                  <c:v>5.1632768415322362E-2</c:v>
                </c:pt>
                <c:pt idx="3101">
                  <c:v>-10.582769240382088</c:v>
                </c:pt>
                <c:pt idx="3102">
                  <c:v>0.25153876699596439</c:v>
                </c:pt>
                <c:pt idx="3103">
                  <c:v>2.5280165428435835</c:v>
                </c:pt>
                <c:pt idx="3104">
                  <c:v>-0.14373547746144952</c:v>
                </c:pt>
                <c:pt idx="3105">
                  <c:v>-0.38529015588479154</c:v>
                </c:pt>
                <c:pt idx="3106">
                  <c:v>8.8683081332894673</c:v>
                </c:pt>
                <c:pt idx="3107">
                  <c:v>-0.59282461849412649</c:v>
                </c:pt>
                <c:pt idx="3108">
                  <c:v>7.5551033007176763E-2</c:v>
                </c:pt>
                <c:pt idx="3109">
                  <c:v>-0.49032562658308104</c:v>
                </c:pt>
                <c:pt idx="3110">
                  <c:v>-0.89491795394244256</c:v>
                </c:pt>
                <c:pt idx="3111">
                  <c:v>-3.4405725913859819</c:v>
                </c:pt>
                <c:pt idx="3112">
                  <c:v>9.0597950917951025</c:v>
                </c:pt>
                <c:pt idx="3113">
                  <c:v>1.2410080995037951</c:v>
                </c:pt>
                <c:pt idx="3114">
                  <c:v>7.6486571760385464</c:v>
                </c:pt>
                <c:pt idx="3115">
                  <c:v>9.5196362528432132</c:v>
                </c:pt>
                <c:pt idx="3116">
                  <c:v>3.6339698414576116</c:v>
                </c:pt>
                <c:pt idx="3117">
                  <c:v>0.2321734421290331</c:v>
                </c:pt>
                <c:pt idx="3118">
                  <c:v>0.28010791919273548</c:v>
                </c:pt>
                <c:pt idx="3119">
                  <c:v>1.4355292977070055E-2</c:v>
                </c:pt>
                <c:pt idx="3120">
                  <c:v>0.14905580939471302</c:v>
                </c:pt>
                <c:pt idx="3121">
                  <c:v>3.8073549220576046</c:v>
                </c:pt>
                <c:pt idx="3122">
                  <c:v>-8.3160032609302572</c:v>
                </c:pt>
                <c:pt idx="3123">
                  <c:v>2.6436758641647295</c:v>
                </c:pt>
                <c:pt idx="3124">
                  <c:v>0.22163170682323133</c:v>
                </c:pt>
                <c:pt idx="3125">
                  <c:v>1.3569345447152756</c:v>
                </c:pt>
                <c:pt idx="3126">
                  <c:v>0.40662525946264388</c:v>
                </c:pt>
                <c:pt idx="3127">
                  <c:v>7.8426646956816615E-2</c:v>
                </c:pt>
                <c:pt idx="3128">
                  <c:v>0.18937736410848482</c:v>
                </c:pt>
                <c:pt idx="3129">
                  <c:v>-1.0315842569858626</c:v>
                </c:pt>
                <c:pt idx="3130">
                  <c:v>0.29418310440445794</c:v>
                </c:pt>
                <c:pt idx="3131">
                  <c:v>7.3991091246526267E-2</c:v>
                </c:pt>
                <c:pt idx="3132">
                  <c:v>2.4150374992788439</c:v>
                </c:pt>
                <c:pt idx="3133">
                  <c:v>-1.8037526853774091</c:v>
                </c:pt>
                <c:pt idx="3134">
                  <c:v>-0.75863104630700806</c:v>
                </c:pt>
                <c:pt idx="3135">
                  <c:v>1.1367171710555639</c:v>
                </c:pt>
                <c:pt idx="3136">
                  <c:v>3.888266080527758E-2</c:v>
                </c:pt>
                <c:pt idx="3137">
                  <c:v>5.08746284125034</c:v>
                </c:pt>
                <c:pt idx="3138">
                  <c:v>-0.13298586727467795</c:v>
                </c:pt>
                <c:pt idx="3139">
                  <c:v>0.24480366875670723</c:v>
                </c:pt>
                <c:pt idx="3140">
                  <c:v>-0.21804695106048383</c:v>
                </c:pt>
                <c:pt idx="3141">
                  <c:v>3.2034265038149176E-16</c:v>
                </c:pt>
                <c:pt idx="3142">
                  <c:v>-0.44571711736827047</c:v>
                </c:pt>
                <c:pt idx="3143">
                  <c:v>0.69132292861049394</c:v>
                </c:pt>
                <c:pt idx="3144">
                  <c:v>0.22239242133644802</c:v>
                </c:pt>
                <c:pt idx="3145">
                  <c:v>1.4594316186372969</c:v>
                </c:pt>
                <c:pt idx="3146">
                  <c:v>0.17557156458345413</c:v>
                </c:pt>
                <c:pt idx="3147">
                  <c:v>2.7795574708906745</c:v>
                </c:pt>
                <c:pt idx="3148">
                  <c:v>-0.94850728961098874</c:v>
                </c:pt>
                <c:pt idx="3149">
                  <c:v>-9.8928734105324684E-2</c:v>
                </c:pt>
                <c:pt idx="3150">
                  <c:v>11.451382851019591</c:v>
                </c:pt>
                <c:pt idx="3151">
                  <c:v>11.916999049082808</c:v>
                </c:pt>
                <c:pt idx="3152">
                  <c:v>-0.7045441164738282</c:v>
                </c:pt>
                <c:pt idx="3153">
                  <c:v>-7.0660891904577721</c:v>
                </c:pt>
                <c:pt idx="3154">
                  <c:v>-9.5189809291704002</c:v>
                </c:pt>
                <c:pt idx="3155">
                  <c:v>7.0660891904577721</c:v>
                </c:pt>
                <c:pt idx="3156">
                  <c:v>1.4061284565620173</c:v>
                </c:pt>
                <c:pt idx="3157">
                  <c:v>-7.8265484872909159</c:v>
                </c:pt>
                <c:pt idx="3158">
                  <c:v>0.11150831521699063</c:v>
                </c:pt>
                <c:pt idx="3159">
                  <c:v>-1.0258400049352596</c:v>
                </c:pt>
                <c:pt idx="3160">
                  <c:v>-0.27301849440641596</c:v>
                </c:pt>
                <c:pt idx="3161">
                  <c:v>2.2900402110078832E-2</c:v>
                </c:pt>
                <c:pt idx="3162">
                  <c:v>8.6450579349844769</c:v>
                </c:pt>
                <c:pt idx="3163">
                  <c:v>-13.024735680363165</c:v>
                </c:pt>
                <c:pt idx="3164">
                  <c:v>4.4214878131552533</c:v>
                </c:pt>
                <c:pt idx="3165">
                  <c:v>-1.4671260104272981</c:v>
                </c:pt>
                <c:pt idx="3166">
                  <c:v>9.1733662441481627</c:v>
                </c:pt>
                <c:pt idx="3167">
                  <c:v>2.5849625007211565</c:v>
                </c:pt>
                <c:pt idx="3168">
                  <c:v>-1.5719063478957098</c:v>
                </c:pt>
                <c:pt idx="3169">
                  <c:v>1.6880559936852599</c:v>
                </c:pt>
                <c:pt idx="3170">
                  <c:v>7.9848931076097918</c:v>
                </c:pt>
                <c:pt idx="3171">
                  <c:v>-0.55254102302877905</c:v>
                </c:pt>
                <c:pt idx="3172">
                  <c:v>-1.9216778126061296</c:v>
                </c:pt>
                <c:pt idx="3173">
                  <c:v>-8.6450579349844769</c:v>
                </c:pt>
                <c:pt idx="3174">
                  <c:v>1.4228245372963453</c:v>
                </c:pt>
                <c:pt idx="3175">
                  <c:v>-5.7705888170683375</c:v>
                </c:pt>
                <c:pt idx="3176">
                  <c:v>0.8479969065549503</c:v>
                </c:pt>
                <c:pt idx="3177">
                  <c:v>11.329422631434287</c:v>
                </c:pt>
                <c:pt idx="3178">
                  <c:v>6.8531381670815184E-2</c:v>
                </c:pt>
                <c:pt idx="3179">
                  <c:v>0.15340991465929577</c:v>
                </c:pt>
                <c:pt idx="3180">
                  <c:v>-0.29278174922784606</c:v>
                </c:pt>
                <c:pt idx="3181">
                  <c:v>0.10691520391651189</c:v>
                </c:pt>
                <c:pt idx="3182">
                  <c:v>1.4739311883324122</c:v>
                </c:pt>
                <c:pt idx="3183">
                  <c:v>0.62618516344766939</c:v>
                </c:pt>
                <c:pt idx="3184">
                  <c:v>0.11929892837234414</c:v>
                </c:pt>
                <c:pt idx="3185">
                  <c:v>1.2142402255729889</c:v>
                </c:pt>
                <c:pt idx="3186">
                  <c:v>8.3837042924740537</c:v>
                </c:pt>
                <c:pt idx="3187">
                  <c:v>-0.12338241550528231</c:v>
                </c:pt>
                <c:pt idx="3188">
                  <c:v>0.93859945533585676</c:v>
                </c:pt>
                <c:pt idx="3189">
                  <c:v>0.51667776115468156</c:v>
                </c:pt>
                <c:pt idx="3190">
                  <c:v>0.11247472925841266</c:v>
                </c:pt>
                <c:pt idx="3191">
                  <c:v>10.965784284662087</c:v>
                </c:pt>
                <c:pt idx="3192">
                  <c:v>0.60904811924546909</c:v>
                </c:pt>
                <c:pt idx="3193">
                  <c:v>0.66296501272242947</c:v>
                </c:pt>
                <c:pt idx="3194">
                  <c:v>0.53051471669878003</c:v>
                </c:pt>
                <c:pt idx="3195">
                  <c:v>7.5468944598876373</c:v>
                </c:pt>
                <c:pt idx="3196">
                  <c:v>-0.62678267641578345</c:v>
                </c:pt>
                <c:pt idx="3197">
                  <c:v>-0.59693514238723222</c:v>
                </c:pt>
                <c:pt idx="3198">
                  <c:v>9.0223678130284544</c:v>
                </c:pt>
                <c:pt idx="3199">
                  <c:v>-8.8672787397096631</c:v>
                </c:pt>
                <c:pt idx="3200">
                  <c:v>-0.42721221322494646</c:v>
                </c:pt>
                <c:pt idx="3201">
                  <c:v>-5.1530300640082231E-2</c:v>
                </c:pt>
                <c:pt idx="3202">
                  <c:v>-5.5647846187835261</c:v>
                </c:pt>
                <c:pt idx="3203">
                  <c:v>0.11321061044799109</c:v>
                </c:pt>
                <c:pt idx="3204">
                  <c:v>0.99879925499444855</c:v>
                </c:pt>
                <c:pt idx="3205">
                  <c:v>-2.6950796550814154E-2</c:v>
                </c:pt>
                <c:pt idx="3206">
                  <c:v>-6.7414669864011483</c:v>
                </c:pt>
                <c:pt idx="3207">
                  <c:v>0.1012833358371814</c:v>
                </c:pt>
                <c:pt idx="3208">
                  <c:v>0.13750352374993502</c:v>
                </c:pt>
                <c:pt idx="3209">
                  <c:v>0.26303440583379378</c:v>
                </c:pt>
                <c:pt idx="3210">
                  <c:v>0.19309584971325233</c:v>
                </c:pt>
                <c:pt idx="3211">
                  <c:v>-0.82312223791592054</c:v>
                </c:pt>
                <c:pt idx="3212">
                  <c:v>0.73528427119455564</c:v>
                </c:pt>
                <c:pt idx="3213">
                  <c:v>12.146462606921792</c:v>
                </c:pt>
                <c:pt idx="3214">
                  <c:v>11.916999049082808</c:v>
                </c:pt>
                <c:pt idx="3215">
                  <c:v>12.550826932881439</c:v>
                </c:pt>
                <c:pt idx="3216">
                  <c:v>-0.75899190049620513</c:v>
                </c:pt>
                <c:pt idx="3217">
                  <c:v>-0.11512709121001717</c:v>
                </c:pt>
                <c:pt idx="3218">
                  <c:v>0.63443117698545604</c:v>
                </c:pt>
                <c:pt idx="3219">
                  <c:v>-0.18305243542792501</c:v>
                </c:pt>
                <c:pt idx="3220">
                  <c:v>-0.36444492700514525</c:v>
                </c:pt>
                <c:pt idx="3221">
                  <c:v>1.2546778534781668</c:v>
                </c:pt>
                <c:pt idx="3222">
                  <c:v>-9.965784284662087</c:v>
                </c:pt>
                <c:pt idx="3223">
                  <c:v>12.566767596032916</c:v>
                </c:pt>
                <c:pt idx="3224">
                  <c:v>-0.14529955314897347</c:v>
                </c:pt>
                <c:pt idx="3225">
                  <c:v>-3.8389836389460852</c:v>
                </c:pt>
                <c:pt idx="3226">
                  <c:v>-7.6486571760385464</c:v>
                </c:pt>
                <c:pt idx="3227">
                  <c:v>-1.9365324866931058E-2</c:v>
                </c:pt>
                <c:pt idx="3228">
                  <c:v>-0.26303440583379395</c:v>
                </c:pt>
                <c:pt idx="3229">
                  <c:v>0.67807190511263793</c:v>
                </c:pt>
                <c:pt idx="3230">
                  <c:v>-0.93218461577242884</c:v>
                </c:pt>
                <c:pt idx="3231">
                  <c:v>-0.52176867423396234</c:v>
                </c:pt>
                <c:pt idx="3232">
                  <c:v>0.89998350823404039</c:v>
                </c:pt>
                <c:pt idx="3233">
                  <c:v>0.82216791670309153</c:v>
                </c:pt>
                <c:pt idx="3234">
                  <c:v>0.3839149817830631</c:v>
                </c:pt>
                <c:pt idx="3235">
                  <c:v>-0.41503749927884381</c:v>
                </c:pt>
                <c:pt idx="3236">
                  <c:v>-0.21572869105543707</c:v>
                </c:pt>
                <c:pt idx="3237">
                  <c:v>-0.16892403349756607</c:v>
                </c:pt>
                <c:pt idx="3238">
                  <c:v>1.8907709302452418</c:v>
                </c:pt>
                <c:pt idx="3239">
                  <c:v>8.3822637581148367</c:v>
                </c:pt>
                <c:pt idx="3240">
                  <c:v>-12.344295907915818</c:v>
                </c:pt>
                <c:pt idx="3241">
                  <c:v>-2.4150374992788439</c:v>
                </c:pt>
                <c:pt idx="3242">
                  <c:v>0.36257007938470814</c:v>
                </c:pt>
                <c:pt idx="3243">
                  <c:v>-0.83494075372950349</c:v>
                </c:pt>
                <c:pt idx="3244">
                  <c:v>2.9874469496569152</c:v>
                </c:pt>
                <c:pt idx="3245">
                  <c:v>-0.99460674122978154</c:v>
                </c:pt>
                <c:pt idx="3246">
                  <c:v>12.067718733853555</c:v>
                </c:pt>
                <c:pt idx="3247">
                  <c:v>-9.9662651028771325</c:v>
                </c:pt>
                <c:pt idx="3248">
                  <c:v>0.46394709975979009</c:v>
                </c:pt>
                <c:pt idx="3249">
                  <c:v>-11.731601884675786</c:v>
                </c:pt>
                <c:pt idx="3250">
                  <c:v>1.106915203916512</c:v>
                </c:pt>
                <c:pt idx="3251">
                  <c:v>-2.6420539471407394</c:v>
                </c:pt>
                <c:pt idx="3252">
                  <c:v>-0.21572869105543707</c:v>
                </c:pt>
                <c:pt idx="3253">
                  <c:v>-0.26231323859013994</c:v>
                </c:pt>
                <c:pt idx="3254">
                  <c:v>9.0597950917951025</c:v>
                </c:pt>
                <c:pt idx="3255">
                  <c:v>-1.4111379157565549</c:v>
                </c:pt>
                <c:pt idx="3256">
                  <c:v>0.26918663281538924</c:v>
                </c:pt>
                <c:pt idx="3257">
                  <c:v>-1.2808120515399615</c:v>
                </c:pt>
                <c:pt idx="3258">
                  <c:v>-0.56046793880040779</c:v>
                </c:pt>
                <c:pt idx="3259">
                  <c:v>-0.28798076296402475</c:v>
                </c:pt>
                <c:pt idx="3260">
                  <c:v>-5.0874628412503391</c:v>
                </c:pt>
                <c:pt idx="3261">
                  <c:v>9.8046893884130099E-2</c:v>
                </c:pt>
                <c:pt idx="3262">
                  <c:v>0.57031572475675485</c:v>
                </c:pt>
                <c:pt idx="3263">
                  <c:v>-3.6836768180371265E-2</c:v>
                </c:pt>
                <c:pt idx="3264">
                  <c:v>5.0626073069968143E-2</c:v>
                </c:pt>
                <c:pt idx="3265">
                  <c:v>0.10535300014622855</c:v>
                </c:pt>
                <c:pt idx="3266">
                  <c:v>2.0381212052077409</c:v>
                </c:pt>
                <c:pt idx="3267">
                  <c:v>0.81897400532443765</c:v>
                </c:pt>
                <c:pt idx="3268">
                  <c:v>1.4150374992788437</c:v>
                </c:pt>
                <c:pt idx="3269">
                  <c:v>-0.11267267054168779</c:v>
                </c:pt>
                <c:pt idx="3270">
                  <c:v>0.15963154702617305</c:v>
                </c:pt>
                <c:pt idx="3271">
                  <c:v>-2.5924446165241444E-3</c:v>
                </c:pt>
                <c:pt idx="3272">
                  <c:v>0.13864638187411732</c:v>
                </c:pt>
                <c:pt idx="3273">
                  <c:v>14.702749878828294</c:v>
                </c:pt>
                <c:pt idx="3274">
                  <c:v>0.20732497324750626</c:v>
                </c:pt>
                <c:pt idx="3275">
                  <c:v>3.021461304700777E-2</c:v>
                </c:pt>
                <c:pt idx="3276">
                  <c:v>-0.46930033425399714</c:v>
                </c:pt>
                <c:pt idx="3277">
                  <c:v>0.2400510878329547</c:v>
                </c:pt>
                <c:pt idx="3278">
                  <c:v>0.4119776995297858</c:v>
                </c:pt>
                <c:pt idx="3279">
                  <c:v>-5.9228321394775394</c:v>
                </c:pt>
                <c:pt idx="3280">
                  <c:v>-10.814048332230835</c:v>
                </c:pt>
                <c:pt idx="3281">
                  <c:v>8.8683081332894673</c:v>
                </c:pt>
                <c:pt idx="3282">
                  <c:v>-8.8672787397096631</c:v>
                </c:pt>
                <c:pt idx="3283">
                  <c:v>0.86249647625006509</c:v>
                </c:pt>
                <c:pt idx="3284">
                  <c:v>0.78784027332675288</c:v>
                </c:pt>
                <c:pt idx="3285">
                  <c:v>-4.7725895038969268</c:v>
                </c:pt>
                <c:pt idx="3286">
                  <c:v>-12.673677138180956</c:v>
                </c:pt>
                <c:pt idx="3287">
                  <c:v>0.47633350461169321</c:v>
                </c:pt>
                <c:pt idx="3288">
                  <c:v>-7.0660891904577721</c:v>
                </c:pt>
                <c:pt idx="3289">
                  <c:v>0.67807190511263782</c:v>
                </c:pt>
                <c:pt idx="3290">
                  <c:v>0.36257007938470814</c:v>
                </c:pt>
                <c:pt idx="3291">
                  <c:v>5.4319641282061577E-2</c:v>
                </c:pt>
                <c:pt idx="3292">
                  <c:v>2.3174267026524218</c:v>
                </c:pt>
                <c:pt idx="3293">
                  <c:v>0.10199971350239538</c:v>
                </c:pt>
                <c:pt idx="3294">
                  <c:v>1.6973922574880709</c:v>
                </c:pt>
                <c:pt idx="3295">
                  <c:v>4.3190455863542407</c:v>
                </c:pt>
                <c:pt idx="3296">
                  <c:v>-8.2462160191973E-2</c:v>
                </c:pt>
                <c:pt idx="3297">
                  <c:v>-2.5783679970514877</c:v>
                </c:pt>
                <c:pt idx="3298">
                  <c:v>-13.989660589736523</c:v>
                </c:pt>
                <c:pt idx="3299">
                  <c:v>-9.7604427459966399</c:v>
                </c:pt>
                <c:pt idx="3300">
                  <c:v>7.6486571760385464</c:v>
                </c:pt>
                <c:pt idx="3301">
                  <c:v>0.16982487339001903</c:v>
                </c:pt>
                <c:pt idx="3302">
                  <c:v>-0.22097034626724996</c:v>
                </c:pt>
                <c:pt idx="3303">
                  <c:v>5.9148833863620496</c:v>
                </c:pt>
                <c:pt idx="3304">
                  <c:v>8.3837042924740537</c:v>
                </c:pt>
                <c:pt idx="3305">
                  <c:v>0.14438990933517493</c:v>
                </c:pt>
                <c:pt idx="3306">
                  <c:v>11.965904504239749</c:v>
                </c:pt>
                <c:pt idx="3307">
                  <c:v>-2.7212426238967073</c:v>
                </c:pt>
                <c:pt idx="3308">
                  <c:v>-10.147204924942228</c:v>
                </c:pt>
                <c:pt idx="3309">
                  <c:v>9.3815429511845849</c:v>
                </c:pt>
                <c:pt idx="3310">
                  <c:v>0.31797008131867893</c:v>
                </c:pt>
                <c:pt idx="3311">
                  <c:v>-12.550826932881439</c:v>
                </c:pt>
                <c:pt idx="3312">
                  <c:v>0.91716082480156591</c:v>
                </c:pt>
                <c:pt idx="3313">
                  <c:v>7.6462586799900292</c:v>
                </c:pt>
                <c:pt idx="3314">
                  <c:v>11.059119092544519</c:v>
                </c:pt>
                <c:pt idx="3315">
                  <c:v>1.6119665363276994E-2</c:v>
                </c:pt>
                <c:pt idx="3316">
                  <c:v>1.1110313123887443</c:v>
                </c:pt>
                <c:pt idx="3317">
                  <c:v>-1.5145731728297585</c:v>
                </c:pt>
                <c:pt idx="3318">
                  <c:v>9.6444571875092606</c:v>
                </c:pt>
                <c:pt idx="3319">
                  <c:v>-1.6280312226130422</c:v>
                </c:pt>
                <c:pt idx="3320">
                  <c:v>0.16089118957725132</c:v>
                </c:pt>
                <c:pt idx="3321">
                  <c:v>0.93490497177811505</c:v>
                </c:pt>
                <c:pt idx="3322">
                  <c:v>0.4521268180140639</c:v>
                </c:pt>
                <c:pt idx="3323">
                  <c:v>8.958879421269754E-2</c:v>
                </c:pt>
                <c:pt idx="3324">
                  <c:v>4.3068721891886243E-2</c:v>
                </c:pt>
                <c:pt idx="3325">
                  <c:v>2.8454900509443757</c:v>
                </c:pt>
                <c:pt idx="3326">
                  <c:v>0.78031609111237987</c:v>
                </c:pt>
                <c:pt idx="3327">
                  <c:v>0.16505924627049623</c:v>
                </c:pt>
                <c:pt idx="3328">
                  <c:v>0.16069405370909448</c:v>
                </c:pt>
                <c:pt idx="3329">
                  <c:v>-1.7111375167451874</c:v>
                </c:pt>
                <c:pt idx="3330">
                  <c:v>6.8189428963328158</c:v>
                </c:pt>
                <c:pt idx="3331">
                  <c:v>0.76845016152038581</c:v>
                </c:pt>
                <c:pt idx="3332">
                  <c:v>3.2729533497099066</c:v>
                </c:pt>
                <c:pt idx="3333">
                  <c:v>-1.3764550369597923</c:v>
                </c:pt>
                <c:pt idx="3334">
                  <c:v>-0.85315861167072915</c:v>
                </c:pt>
                <c:pt idx="3335">
                  <c:v>0.10290956957771338</c:v>
                </c:pt>
                <c:pt idx="3336">
                  <c:v>-8.6450579349844769</c:v>
                </c:pt>
                <c:pt idx="3337">
                  <c:v>2.6259342817774627</c:v>
                </c:pt>
                <c:pt idx="3338">
                  <c:v>-7.6486571760385464</c:v>
                </c:pt>
                <c:pt idx="3339">
                  <c:v>4.7725895038969277</c:v>
                </c:pt>
                <c:pt idx="3340">
                  <c:v>-0.1213062962221336</c:v>
                </c:pt>
                <c:pt idx="3341">
                  <c:v>-0.18247805178539697</c:v>
                </c:pt>
                <c:pt idx="3342">
                  <c:v>-18.369506470713098</c:v>
                </c:pt>
                <c:pt idx="3343">
                  <c:v>2.938599455335857</c:v>
                </c:pt>
                <c:pt idx="3344">
                  <c:v>1.4713057189255896</c:v>
                </c:pt>
                <c:pt idx="3345">
                  <c:v>-11.268736919579066</c:v>
                </c:pt>
                <c:pt idx="3346">
                  <c:v>1.5754081940079074</c:v>
                </c:pt>
                <c:pt idx="3347">
                  <c:v>-0.99954922822914372</c:v>
                </c:pt>
                <c:pt idx="3348">
                  <c:v>-0.79731525008103799</c:v>
                </c:pt>
                <c:pt idx="3349">
                  <c:v>0.28627251975519497</c:v>
                </c:pt>
                <c:pt idx="3350">
                  <c:v>-8.6462586799900301</c:v>
                </c:pt>
                <c:pt idx="3351">
                  <c:v>-0.13430109171159069</c:v>
                </c:pt>
                <c:pt idx="3352">
                  <c:v>-0.89363957211066247</c:v>
                </c:pt>
                <c:pt idx="3353">
                  <c:v>1.7497559904086633</c:v>
                </c:pt>
                <c:pt idx="3354">
                  <c:v>0.28239973070072494</c:v>
                </c:pt>
                <c:pt idx="3355">
                  <c:v>-0.60665757182047497</c:v>
                </c:pt>
                <c:pt idx="3356">
                  <c:v>0.4302399059225141</c:v>
                </c:pt>
                <c:pt idx="3357">
                  <c:v>5.4447784022376808E-2</c:v>
                </c:pt>
                <c:pt idx="3358">
                  <c:v>0.19264507794239583</c:v>
                </c:pt>
                <c:pt idx="3359">
                  <c:v>-1</c:v>
                </c:pt>
                <c:pt idx="3360">
                  <c:v>-5.494153639411075E-2</c:v>
                </c:pt>
                <c:pt idx="3361">
                  <c:v>-0.66693134750743721</c:v>
                </c:pt>
                <c:pt idx="3362">
                  <c:v>0</c:v>
                </c:pt>
                <c:pt idx="3363">
                  <c:v>9.4636874138075269E-2</c:v>
                </c:pt>
                <c:pt idx="3364">
                  <c:v>0.28209866746071594</c:v>
                </c:pt>
                <c:pt idx="3365">
                  <c:v>0.23446525363702297</c:v>
                </c:pt>
                <c:pt idx="3366">
                  <c:v>0.72201525270023492</c:v>
                </c:pt>
                <c:pt idx="3367">
                  <c:v>-4.7305714778356475E-2</c:v>
                </c:pt>
                <c:pt idx="3368">
                  <c:v>13.167470416444264</c:v>
                </c:pt>
                <c:pt idx="3369">
                  <c:v>4.7725895038969277</c:v>
                </c:pt>
                <c:pt idx="3370">
                  <c:v>-0.74518610097117444</c:v>
                </c:pt>
                <c:pt idx="3371">
                  <c:v>0.57346686188332707</c:v>
                </c:pt>
                <c:pt idx="3372">
                  <c:v>11.8663774174182</c:v>
                </c:pt>
                <c:pt idx="3373">
                  <c:v>-0.41423622458960496</c:v>
                </c:pt>
                <c:pt idx="3374">
                  <c:v>0.2801079191927352</c:v>
                </c:pt>
                <c:pt idx="3375">
                  <c:v>-7.0660891904577721</c:v>
                </c:pt>
                <c:pt idx="3376">
                  <c:v>0.11598972010414955</c:v>
                </c:pt>
                <c:pt idx="3377">
                  <c:v>0.13873449228953832</c:v>
                </c:pt>
                <c:pt idx="3378">
                  <c:v>0.24965780839720031</c:v>
                </c:pt>
                <c:pt idx="3379">
                  <c:v>-2.1776942395251478E-2</c:v>
                </c:pt>
                <c:pt idx="3380">
                  <c:v>0.89087827761988747</c:v>
                </c:pt>
                <c:pt idx="3381">
                  <c:v>0.200727424240255</c:v>
                </c:pt>
                <c:pt idx="3382">
                  <c:v>-5.8439225341859795E-2</c:v>
                </c:pt>
                <c:pt idx="3383">
                  <c:v>5.5647846187835261</c:v>
                </c:pt>
                <c:pt idx="3384">
                  <c:v>-0.94485844580753886</c:v>
                </c:pt>
                <c:pt idx="3385">
                  <c:v>6.1750563578484385</c:v>
                </c:pt>
                <c:pt idx="3386">
                  <c:v>-6.5494638194997705</c:v>
                </c:pt>
                <c:pt idx="3387">
                  <c:v>-0.55254102302877883</c:v>
                </c:pt>
                <c:pt idx="3388">
                  <c:v>-9.0606959316875546</c:v>
                </c:pt>
                <c:pt idx="3389">
                  <c:v>-1.1442724041645069</c:v>
                </c:pt>
                <c:pt idx="3390">
                  <c:v>-9.2304207950923818</c:v>
                </c:pt>
                <c:pt idx="3391">
                  <c:v>0.58496250072115619</c:v>
                </c:pt>
                <c:pt idx="3392">
                  <c:v>0.30477799112992726</c:v>
                </c:pt>
                <c:pt idx="3393">
                  <c:v>2.1905855557641019</c:v>
                </c:pt>
                <c:pt idx="3394">
                  <c:v>-9.5196362528432132</c:v>
                </c:pt>
                <c:pt idx="3395">
                  <c:v>7.9605285592105925</c:v>
                </c:pt>
                <c:pt idx="3396">
                  <c:v>1.6751893965795162</c:v>
                </c:pt>
                <c:pt idx="3397">
                  <c:v>1.265344566520995</c:v>
                </c:pt>
                <c:pt idx="3398">
                  <c:v>0.23446525363702297</c:v>
                </c:pt>
                <c:pt idx="3399">
                  <c:v>-0.2089468902714964</c:v>
                </c:pt>
                <c:pt idx="3400">
                  <c:v>1.5809627891465741</c:v>
                </c:pt>
                <c:pt idx="3401">
                  <c:v>0.35081505632451715</c:v>
                </c:pt>
                <c:pt idx="3402">
                  <c:v>0.78526115120698714</c:v>
                </c:pt>
                <c:pt idx="3403">
                  <c:v>-11.518489240994933</c:v>
                </c:pt>
                <c:pt idx="3404">
                  <c:v>-0.18555565315607658</c:v>
                </c:pt>
                <c:pt idx="3405">
                  <c:v>-1.3133105184139604</c:v>
                </c:pt>
                <c:pt idx="3406">
                  <c:v>-0.36528446408174448</c:v>
                </c:pt>
                <c:pt idx="3407">
                  <c:v>5.3339007365534385</c:v>
                </c:pt>
                <c:pt idx="3408">
                  <c:v>-0.15395136523457162</c:v>
                </c:pt>
                <c:pt idx="3409">
                  <c:v>0.6796669246680177</c:v>
                </c:pt>
                <c:pt idx="3410">
                  <c:v>8.9063168692181713E-2</c:v>
                </c:pt>
                <c:pt idx="3411">
                  <c:v>0.11828401799570913</c:v>
                </c:pt>
                <c:pt idx="3412">
                  <c:v>-3.9341120643435428</c:v>
                </c:pt>
                <c:pt idx="3413">
                  <c:v>0.79726610443401991</c:v>
                </c:pt>
                <c:pt idx="3414">
                  <c:v>-0.10309349296410346</c:v>
                </c:pt>
                <c:pt idx="3415">
                  <c:v>-0.67092623244748795</c:v>
                </c:pt>
                <c:pt idx="3416">
                  <c:v>0.57738928101635512</c:v>
                </c:pt>
                <c:pt idx="3417">
                  <c:v>0.32192809488736235</c:v>
                </c:pt>
                <c:pt idx="3418">
                  <c:v>14.438272056124831</c:v>
                </c:pt>
                <c:pt idx="3419">
                  <c:v>0.32192809488736235</c:v>
                </c:pt>
                <c:pt idx="3420">
                  <c:v>0.57738928101635512</c:v>
                </c:pt>
                <c:pt idx="3421">
                  <c:v>0.79836613883034957</c:v>
                </c:pt>
                <c:pt idx="3422">
                  <c:v>-0.80478281397589768</c:v>
                </c:pt>
                <c:pt idx="3423">
                  <c:v>3.6768849901621956</c:v>
                </c:pt>
                <c:pt idx="3424">
                  <c:v>3.552516984321429</c:v>
                </c:pt>
                <c:pt idx="3425">
                  <c:v>6.8712750084014007E-2</c:v>
                </c:pt>
                <c:pt idx="3426">
                  <c:v>0.19703684705955329</c:v>
                </c:pt>
                <c:pt idx="3427">
                  <c:v>0.11973924427409573</c:v>
                </c:pt>
                <c:pt idx="3428">
                  <c:v>1.0126000367796335</c:v>
                </c:pt>
                <c:pt idx="3429">
                  <c:v>0.29490492112081595</c:v>
                </c:pt>
                <c:pt idx="3430">
                  <c:v>5.810295456356819E-2</c:v>
                </c:pt>
                <c:pt idx="3431">
                  <c:v>-8.4533510211667551E-2</c:v>
                </c:pt>
                <c:pt idx="3432">
                  <c:v>0.34778283818294919</c:v>
                </c:pt>
                <c:pt idx="3433">
                  <c:v>0.29768054864068488</c:v>
                </c:pt>
                <c:pt idx="3434">
                  <c:v>-1.3877301532831086</c:v>
                </c:pt>
                <c:pt idx="3435">
                  <c:v>0.43240463124893191</c:v>
                </c:pt>
                <c:pt idx="3436">
                  <c:v>0.19394188256084763</c:v>
                </c:pt>
                <c:pt idx="3437">
                  <c:v>0.35230174393088126</c:v>
                </c:pt>
                <c:pt idx="3438">
                  <c:v>0.15650448567999067</c:v>
                </c:pt>
                <c:pt idx="3439">
                  <c:v>-0.74666886856147885</c:v>
                </c:pt>
                <c:pt idx="3440">
                  <c:v>0.19264507794239555</c:v>
                </c:pt>
                <c:pt idx="3441">
                  <c:v>0.64244799538191655</c:v>
                </c:pt>
                <c:pt idx="3442">
                  <c:v>6.319382648719421E-2</c:v>
                </c:pt>
                <c:pt idx="3443">
                  <c:v>0.54606114990476429</c:v>
                </c:pt>
                <c:pt idx="3444">
                  <c:v>-0.8332917112412308</c:v>
                </c:pt>
                <c:pt idx="3445">
                  <c:v>-0.13430109171159121</c:v>
                </c:pt>
                <c:pt idx="3446">
                  <c:v>-0.82002133389376475</c:v>
                </c:pt>
                <c:pt idx="3447">
                  <c:v>-1.5742736545747153E-2</c:v>
                </c:pt>
                <c:pt idx="3448">
                  <c:v>-0.57467881752938199</c:v>
                </c:pt>
                <c:pt idx="3449">
                  <c:v>0</c:v>
                </c:pt>
                <c:pt idx="3450">
                  <c:v>0.11547721741993618</c:v>
                </c:pt>
                <c:pt idx="3451">
                  <c:v>1.2300202047414106</c:v>
                </c:pt>
                <c:pt idx="3452">
                  <c:v>0.34143440923884599</c:v>
                </c:pt>
                <c:pt idx="3453">
                  <c:v>2.0720112449153882</c:v>
                </c:pt>
                <c:pt idx="3454">
                  <c:v>0.37962467078808693</c:v>
                </c:pt>
                <c:pt idx="3455">
                  <c:v>-0.14336417517117722</c:v>
                </c:pt>
                <c:pt idx="3456">
                  <c:v>0.60108216608443332</c:v>
                </c:pt>
                <c:pt idx="3457">
                  <c:v>3.7967850199020416E-2</c:v>
                </c:pt>
                <c:pt idx="3458">
                  <c:v>-0.19264507794239571</c:v>
                </c:pt>
                <c:pt idx="3459">
                  <c:v>1.8859027251315771E-2</c:v>
                </c:pt>
                <c:pt idx="3460">
                  <c:v>0.40525647848625845</c:v>
                </c:pt>
                <c:pt idx="3461">
                  <c:v>0.64466874684542341</c:v>
                </c:pt>
                <c:pt idx="3462">
                  <c:v>-2.1373650792567225E-2</c:v>
                </c:pt>
                <c:pt idx="3463">
                  <c:v>-0.89308479608348823</c:v>
                </c:pt>
                <c:pt idx="3464">
                  <c:v>-0.35989594508638278</c:v>
                </c:pt>
                <c:pt idx="3465">
                  <c:v>1.707351335894141E-2</c:v>
                </c:pt>
                <c:pt idx="3466">
                  <c:v>-0.19744606420621727</c:v>
                </c:pt>
                <c:pt idx="3467">
                  <c:v>0.54362170534025656</c:v>
                </c:pt>
                <c:pt idx="3468">
                  <c:v>0.42018080255480356</c:v>
                </c:pt>
                <c:pt idx="3469">
                  <c:v>-0.31034012061215044</c:v>
                </c:pt>
                <c:pt idx="3470">
                  <c:v>0.42939279225591409</c:v>
                </c:pt>
                <c:pt idx="3471">
                  <c:v>7.6486571760385464</c:v>
                </c:pt>
                <c:pt idx="3472">
                  <c:v>7.6486571760385464</c:v>
                </c:pt>
                <c:pt idx="3473">
                  <c:v>9.5183253076908674</c:v>
                </c:pt>
                <c:pt idx="3474">
                  <c:v>0.3808217839409308</c:v>
                </c:pt>
                <c:pt idx="3475">
                  <c:v>0.58084639224892454</c:v>
                </c:pt>
                <c:pt idx="3476">
                  <c:v>-0.16664986940945109</c:v>
                </c:pt>
                <c:pt idx="3477">
                  <c:v>-11.485158443755667</c:v>
                </c:pt>
                <c:pt idx="3478">
                  <c:v>-11.307011018304401</c:v>
                </c:pt>
                <c:pt idx="3479">
                  <c:v>-9.0606959316875546</c:v>
                </c:pt>
                <c:pt idx="3480">
                  <c:v>0.79488557009538741</c:v>
                </c:pt>
                <c:pt idx="3481">
                  <c:v>0.40780593004776772</c:v>
                </c:pt>
                <c:pt idx="3482">
                  <c:v>2.6553518286125546</c:v>
                </c:pt>
                <c:pt idx="3483">
                  <c:v>-0.36815111164800773</c:v>
                </c:pt>
                <c:pt idx="3484">
                  <c:v>1.0582926913190331</c:v>
                </c:pt>
                <c:pt idx="3485">
                  <c:v>-0.3048545815284211</c:v>
                </c:pt>
                <c:pt idx="3486">
                  <c:v>0.18057224564182084</c:v>
                </c:pt>
                <c:pt idx="3487">
                  <c:v>-4.1608656621548468</c:v>
                </c:pt>
                <c:pt idx="3488">
                  <c:v>-0.58649809963238109</c:v>
                </c:pt>
                <c:pt idx="3489">
                  <c:v>4.0641984497345768E-2</c:v>
                </c:pt>
                <c:pt idx="3490">
                  <c:v>-0.37196877738695772</c:v>
                </c:pt>
                <c:pt idx="3491">
                  <c:v>-0.51679099807957685</c:v>
                </c:pt>
                <c:pt idx="3492">
                  <c:v>-3.7152998417466103E-2</c:v>
                </c:pt>
                <c:pt idx="3493">
                  <c:v>-11.268736919579066</c:v>
                </c:pt>
                <c:pt idx="3494">
                  <c:v>0.33184356375244511</c:v>
                </c:pt>
                <c:pt idx="3495">
                  <c:v>2.7143641652290738</c:v>
                </c:pt>
                <c:pt idx="3496">
                  <c:v>-8.2438593482438538E-2</c:v>
                </c:pt>
                <c:pt idx="3497">
                  <c:v>-3.1329880426274421</c:v>
                </c:pt>
                <c:pt idx="3498">
                  <c:v>0</c:v>
                </c:pt>
                <c:pt idx="3499">
                  <c:v>0.23132554610645581</c:v>
                </c:pt>
                <c:pt idx="3500">
                  <c:v>4.5555187228286744</c:v>
                </c:pt>
                <c:pt idx="3501">
                  <c:v>0.10496955960154218</c:v>
                </c:pt>
                <c:pt idx="3502">
                  <c:v>3.2034265038149176E-16</c:v>
                </c:pt>
                <c:pt idx="3503">
                  <c:v>-13.407666097055019</c:v>
                </c:pt>
                <c:pt idx="3504">
                  <c:v>0.16175106999661235</c:v>
                </c:pt>
                <c:pt idx="3505">
                  <c:v>3.8368367391849478</c:v>
                </c:pt>
                <c:pt idx="3506">
                  <c:v>-8.0606959316875546</c:v>
                </c:pt>
                <c:pt idx="3507">
                  <c:v>0.30916886417202083</c:v>
                </c:pt>
                <c:pt idx="3508">
                  <c:v>-9.0346502096254139E-2</c:v>
                </c:pt>
                <c:pt idx="3509">
                  <c:v>-1.7776075786635521</c:v>
                </c:pt>
                <c:pt idx="3510">
                  <c:v>-7.0619074693521966E-2</c:v>
                </c:pt>
                <c:pt idx="3511">
                  <c:v>-9.2258507851988331E-2</c:v>
                </c:pt>
                <c:pt idx="3512">
                  <c:v>0.11164535582890937</c:v>
                </c:pt>
                <c:pt idx="3513">
                  <c:v>0.37656335146420844</c:v>
                </c:pt>
                <c:pt idx="3514">
                  <c:v>-7.0660891904577721</c:v>
                </c:pt>
                <c:pt idx="3515">
                  <c:v>-1.7500217469916526</c:v>
                </c:pt>
                <c:pt idx="3516">
                  <c:v>0.37439551478149768</c:v>
                </c:pt>
                <c:pt idx="3517">
                  <c:v>1.0919224894410391</c:v>
                </c:pt>
                <c:pt idx="3518">
                  <c:v>-7.6486571760385464</c:v>
                </c:pt>
                <c:pt idx="3519">
                  <c:v>-6.9262662437113723E-2</c:v>
                </c:pt>
                <c:pt idx="3520">
                  <c:v>9.9010005831165857E-2</c:v>
                </c:pt>
                <c:pt idx="3521">
                  <c:v>0.41337445005619966</c:v>
                </c:pt>
                <c:pt idx="3522">
                  <c:v>0.20775707496805132</c:v>
                </c:pt>
                <c:pt idx="3523">
                  <c:v>-13.965814340495692</c:v>
                </c:pt>
                <c:pt idx="3524">
                  <c:v>1.0867116331933311</c:v>
                </c:pt>
                <c:pt idx="3525">
                  <c:v>-0.1124747292584125</c:v>
                </c:pt>
                <c:pt idx="3526">
                  <c:v>-0.34513548604868738</c:v>
                </c:pt>
                <c:pt idx="3527">
                  <c:v>0.32120836674028841</c:v>
                </c:pt>
                <c:pt idx="3528">
                  <c:v>1.7914133781885824</c:v>
                </c:pt>
                <c:pt idx="3529">
                  <c:v>-4.3692338096657197</c:v>
                </c:pt>
                <c:pt idx="3530">
                  <c:v>0.80478281397589768</c:v>
                </c:pt>
                <c:pt idx="3531">
                  <c:v>-5.8305297073982461</c:v>
                </c:pt>
                <c:pt idx="3532">
                  <c:v>10.146780789986687</c:v>
                </c:pt>
                <c:pt idx="3533">
                  <c:v>0.99284020842713405</c:v>
                </c:pt>
                <c:pt idx="3534">
                  <c:v>5.5647846187835261</c:v>
                </c:pt>
                <c:pt idx="3535">
                  <c:v>-12.146462606921792</c:v>
                </c:pt>
                <c:pt idx="3536">
                  <c:v>0.40717538150587329</c:v>
                </c:pt>
                <c:pt idx="3537">
                  <c:v>2.3140576966754596E-2</c:v>
                </c:pt>
                <c:pt idx="3538">
                  <c:v>-0.32948964008252063</c:v>
                </c:pt>
                <c:pt idx="3539">
                  <c:v>-0.45678101538946381</c:v>
                </c:pt>
                <c:pt idx="3540">
                  <c:v>-0.87359522068891193</c:v>
                </c:pt>
                <c:pt idx="3541">
                  <c:v>9.3822637581148367</c:v>
                </c:pt>
                <c:pt idx="3542">
                  <c:v>2.4535470623854403</c:v>
                </c:pt>
                <c:pt idx="3543">
                  <c:v>-2.236781302845443E-2</c:v>
                </c:pt>
                <c:pt idx="3544">
                  <c:v>1.2630344058337937</c:v>
                </c:pt>
                <c:pt idx="3545">
                  <c:v>9.0606959316875546</c:v>
                </c:pt>
                <c:pt idx="3546">
                  <c:v>-9.8667637673533513</c:v>
                </c:pt>
                <c:pt idx="3547">
                  <c:v>0.14886338591448278</c:v>
                </c:pt>
                <c:pt idx="3548">
                  <c:v>0.44805255650680714</c:v>
                </c:pt>
                <c:pt idx="3549">
                  <c:v>-7.9088929485196662</c:v>
                </c:pt>
                <c:pt idx="3550">
                  <c:v>-7.9088929485196662</c:v>
                </c:pt>
                <c:pt idx="3551">
                  <c:v>-8.6605902055345254</c:v>
                </c:pt>
                <c:pt idx="3552">
                  <c:v>2.1429579538420431</c:v>
                </c:pt>
                <c:pt idx="3553">
                  <c:v>1.3692338096657188</c:v>
                </c:pt>
                <c:pt idx="3554">
                  <c:v>-3.5281443687213114</c:v>
                </c:pt>
                <c:pt idx="3555">
                  <c:v>2.5061070800099166</c:v>
                </c:pt>
                <c:pt idx="3556">
                  <c:v>-6.2735755347962746E-2</c:v>
                </c:pt>
                <c:pt idx="3557">
                  <c:v>-0.19793937761190911</c:v>
                </c:pt>
                <c:pt idx="3558">
                  <c:v>-1.1375035237499349</c:v>
                </c:pt>
                <c:pt idx="3559">
                  <c:v>0.28497695871447098</c:v>
                </c:pt>
                <c:pt idx="3560">
                  <c:v>-0.55691408306925139</c:v>
                </c:pt>
                <c:pt idx="3561">
                  <c:v>0.4150374992788437</c:v>
                </c:pt>
                <c:pt idx="3562">
                  <c:v>-11.146780789986687</c:v>
                </c:pt>
                <c:pt idx="3563">
                  <c:v>-0.35267161831847049</c:v>
                </c:pt>
                <c:pt idx="3564">
                  <c:v>-0.7831886109268521</c:v>
                </c:pt>
                <c:pt idx="3565">
                  <c:v>-0.75956702310333901</c:v>
                </c:pt>
                <c:pt idx="3566">
                  <c:v>-1.2370391973008494</c:v>
                </c:pt>
                <c:pt idx="3567">
                  <c:v>1.4978082903503529</c:v>
                </c:pt>
                <c:pt idx="3568">
                  <c:v>-1.0492373817642063E-2</c:v>
                </c:pt>
                <c:pt idx="3569">
                  <c:v>12.550746785383243</c:v>
                </c:pt>
                <c:pt idx="3570">
                  <c:v>0.40053792958372886</c:v>
                </c:pt>
                <c:pt idx="3571">
                  <c:v>4.9753035197099428E-2</c:v>
                </c:pt>
                <c:pt idx="3572">
                  <c:v>8.8672787397096631</c:v>
                </c:pt>
                <c:pt idx="3573">
                  <c:v>-0.75002174699165247</c:v>
                </c:pt>
                <c:pt idx="3574">
                  <c:v>8.6450579349844769</c:v>
                </c:pt>
                <c:pt idx="3575">
                  <c:v>0.15118547084402831</c:v>
                </c:pt>
                <c:pt idx="3576">
                  <c:v>-0.20645087746742652</c:v>
                </c:pt>
                <c:pt idx="3577">
                  <c:v>-7.6486571760385464</c:v>
                </c:pt>
                <c:pt idx="3578">
                  <c:v>8.0606959316875546</c:v>
                </c:pt>
                <c:pt idx="3579">
                  <c:v>-3.4150750689730138</c:v>
                </c:pt>
                <c:pt idx="3580">
                  <c:v>-0.99948484375782276</c:v>
                </c:pt>
                <c:pt idx="3581">
                  <c:v>11.307011018304401</c:v>
                </c:pt>
                <c:pt idx="3582">
                  <c:v>-0.99460674122978154</c:v>
                </c:pt>
                <c:pt idx="3583">
                  <c:v>2.7950591512588288</c:v>
                </c:pt>
                <c:pt idx="3584">
                  <c:v>-12.188279751964144</c:v>
                </c:pt>
                <c:pt idx="3585">
                  <c:v>-11.941658995526698</c:v>
                </c:pt>
                <c:pt idx="3586">
                  <c:v>-5.8893689053568739E-2</c:v>
                </c:pt>
                <c:pt idx="3587">
                  <c:v>1.5145731728297582</c:v>
                </c:pt>
                <c:pt idx="3588">
                  <c:v>8.3837042924740537</c:v>
                </c:pt>
                <c:pt idx="3589">
                  <c:v>0.10691520391651219</c:v>
                </c:pt>
                <c:pt idx="3590">
                  <c:v>-5.5942602453032464</c:v>
                </c:pt>
                <c:pt idx="3591">
                  <c:v>0.59756253750078991</c:v>
                </c:pt>
                <c:pt idx="3592">
                  <c:v>1.6273756011335065</c:v>
                </c:pt>
                <c:pt idx="3593">
                  <c:v>-6.0300510267813905E-2</c:v>
                </c:pt>
                <c:pt idx="3594">
                  <c:v>0.21076709621682085</c:v>
                </c:pt>
                <c:pt idx="3595">
                  <c:v>-0.79492097148281071</c:v>
                </c:pt>
                <c:pt idx="3596">
                  <c:v>-1.3161745676570649</c:v>
                </c:pt>
                <c:pt idx="3597">
                  <c:v>-9.3822637581148367</c:v>
                </c:pt>
                <c:pt idx="3598">
                  <c:v>5.084914149575296E-2</c:v>
                </c:pt>
                <c:pt idx="3599">
                  <c:v>-0.54769213270556083</c:v>
                </c:pt>
                <c:pt idx="3600">
                  <c:v>0.22847718379742554</c:v>
                </c:pt>
                <c:pt idx="3601">
                  <c:v>-0.66200353648498433</c:v>
                </c:pt>
                <c:pt idx="3602">
                  <c:v>-5.9228321394775394</c:v>
                </c:pt>
                <c:pt idx="3603">
                  <c:v>9.0606959316875546</c:v>
                </c:pt>
                <c:pt idx="3604">
                  <c:v>-8.0624959257337636</c:v>
                </c:pt>
                <c:pt idx="3605">
                  <c:v>-0.14117606296069446</c:v>
                </c:pt>
                <c:pt idx="3606">
                  <c:v>-0.26219342939442303</c:v>
                </c:pt>
                <c:pt idx="3607">
                  <c:v>-5.5545888516776376</c:v>
                </c:pt>
                <c:pt idx="3608">
                  <c:v>0.15200175762805848</c:v>
                </c:pt>
                <c:pt idx="3609">
                  <c:v>-8.5183253076908656</c:v>
                </c:pt>
                <c:pt idx="3610">
                  <c:v>0.92481250360578082</c:v>
                </c:pt>
                <c:pt idx="3611">
                  <c:v>0.67275810521616985</c:v>
                </c:pt>
                <c:pt idx="3612">
                  <c:v>-9.6450579349844787</c:v>
                </c:pt>
                <c:pt idx="3613">
                  <c:v>-3.7940297576790232</c:v>
                </c:pt>
                <c:pt idx="3614">
                  <c:v>0.13006054056437291</c:v>
                </c:pt>
                <c:pt idx="3615">
                  <c:v>7.2931522453851122E-2</c:v>
                </c:pt>
                <c:pt idx="3616">
                  <c:v>-0.11823911222932239</c:v>
                </c:pt>
                <c:pt idx="3617">
                  <c:v>-0.48062584090642058</c:v>
                </c:pt>
                <c:pt idx="3618">
                  <c:v>0.11103131238874395</c:v>
                </c:pt>
                <c:pt idx="3619">
                  <c:v>-1.6724253419714956</c:v>
                </c:pt>
                <c:pt idx="3620">
                  <c:v>-0.3907899530321664</c:v>
                </c:pt>
                <c:pt idx="3621">
                  <c:v>-0.24366908096686285</c:v>
                </c:pt>
                <c:pt idx="3622">
                  <c:v>-3.3362833878644325</c:v>
                </c:pt>
                <c:pt idx="3623">
                  <c:v>-0.78756455629759692</c:v>
                </c:pt>
                <c:pt idx="3624">
                  <c:v>-3.3082939691539468</c:v>
                </c:pt>
                <c:pt idx="3625">
                  <c:v>8.6462586799900301</c:v>
                </c:pt>
                <c:pt idx="3626">
                  <c:v>-8.6450579349844769</c:v>
                </c:pt>
                <c:pt idx="3627">
                  <c:v>0.55639334852438516</c:v>
                </c:pt>
                <c:pt idx="3628">
                  <c:v>12.081261502082024</c:v>
                </c:pt>
                <c:pt idx="3629">
                  <c:v>-3.2661403167016156</c:v>
                </c:pt>
                <c:pt idx="3630">
                  <c:v>4.5803689613125059E-2</c:v>
                </c:pt>
                <c:pt idx="3631">
                  <c:v>5.3457748368417306</c:v>
                </c:pt>
                <c:pt idx="3632">
                  <c:v>-9.8672787397096631</c:v>
                </c:pt>
                <c:pt idx="3633">
                  <c:v>-7.5974318526833731</c:v>
                </c:pt>
                <c:pt idx="3634">
                  <c:v>-4.0263870213726939E-2</c:v>
                </c:pt>
                <c:pt idx="3635">
                  <c:v>-0.9073714138235639</c:v>
                </c:pt>
                <c:pt idx="3636">
                  <c:v>-1.4150374992788437</c:v>
                </c:pt>
                <c:pt idx="3637">
                  <c:v>-0.12079814397113718</c:v>
                </c:pt>
                <c:pt idx="3638">
                  <c:v>-0.3614564590739997</c:v>
                </c:pt>
                <c:pt idx="3639">
                  <c:v>-0.62148837674627044</c:v>
                </c:pt>
                <c:pt idx="3640">
                  <c:v>-11.146780789986687</c:v>
                </c:pt>
                <c:pt idx="3641">
                  <c:v>5.08746284125034</c:v>
                </c:pt>
                <c:pt idx="3642">
                  <c:v>5.3170659021337774E-2</c:v>
                </c:pt>
                <c:pt idx="3643">
                  <c:v>-0.91530283542471846</c:v>
                </c:pt>
                <c:pt idx="3644">
                  <c:v>-0.19264507794239591</c:v>
                </c:pt>
                <c:pt idx="3645">
                  <c:v>0.61297687689075286</c:v>
                </c:pt>
                <c:pt idx="3646">
                  <c:v>0.61667136044849447</c:v>
                </c:pt>
                <c:pt idx="3647">
                  <c:v>0.43240463124893219</c:v>
                </c:pt>
                <c:pt idx="3648">
                  <c:v>-0.57373524529790187</c:v>
                </c:pt>
                <c:pt idx="3649">
                  <c:v>-0.73528427119455575</c:v>
                </c:pt>
                <c:pt idx="3650">
                  <c:v>2.9147527133814886</c:v>
                </c:pt>
                <c:pt idx="3651">
                  <c:v>7.0624959257337645</c:v>
                </c:pt>
                <c:pt idx="3652">
                  <c:v>6.0732489820306386</c:v>
                </c:pt>
                <c:pt idx="3653">
                  <c:v>1.260752895035208</c:v>
                </c:pt>
                <c:pt idx="3654">
                  <c:v>-7.6486571760385464</c:v>
                </c:pt>
                <c:pt idx="3655">
                  <c:v>1.5433248555856365</c:v>
                </c:pt>
                <c:pt idx="3656">
                  <c:v>10.146356530303908</c:v>
                </c:pt>
                <c:pt idx="3657">
                  <c:v>-8.0606959316875546</c:v>
                </c:pt>
                <c:pt idx="3658">
                  <c:v>-0.99284020842713405</c:v>
                </c:pt>
                <c:pt idx="3659">
                  <c:v>-15.807094926380511</c:v>
                </c:pt>
                <c:pt idx="3660">
                  <c:v>-2.0464102559715414E-2</c:v>
                </c:pt>
                <c:pt idx="3661">
                  <c:v>0.96721006488233063</c:v>
                </c:pt>
                <c:pt idx="3662">
                  <c:v>-1.1168136649827498</c:v>
                </c:pt>
                <c:pt idx="3663">
                  <c:v>0.7482277283055474</c:v>
                </c:pt>
                <c:pt idx="3664">
                  <c:v>1.484500009238513</c:v>
                </c:pt>
                <c:pt idx="3665">
                  <c:v>2.4695854669782777</c:v>
                </c:pt>
                <c:pt idx="3666">
                  <c:v>-9.3815429511845849</c:v>
                </c:pt>
                <c:pt idx="3667">
                  <c:v>-0.19264507794239591</c:v>
                </c:pt>
                <c:pt idx="3668">
                  <c:v>7.4546953365054236E-2</c:v>
                </c:pt>
                <c:pt idx="3669">
                  <c:v>-7.6841641784282615</c:v>
                </c:pt>
                <c:pt idx="3670">
                  <c:v>0.47079148080184519</c:v>
                </c:pt>
                <c:pt idx="3671">
                  <c:v>8.6438561897747253</c:v>
                </c:pt>
                <c:pt idx="3672">
                  <c:v>-0.66481580841037069</c:v>
                </c:pt>
                <c:pt idx="3673">
                  <c:v>3.4119378318018673E-2</c:v>
                </c:pt>
                <c:pt idx="3674">
                  <c:v>-0.46717340384209755</c:v>
                </c:pt>
                <c:pt idx="3675">
                  <c:v>0.25781959811741728</c:v>
                </c:pt>
                <c:pt idx="3676">
                  <c:v>-0.35693454471527536</c:v>
                </c:pt>
                <c:pt idx="3677">
                  <c:v>-0.46319581346416366</c:v>
                </c:pt>
                <c:pt idx="3678">
                  <c:v>1.2223924213364477</c:v>
                </c:pt>
                <c:pt idx="3679">
                  <c:v>9.551480782097653E-2</c:v>
                </c:pt>
                <c:pt idx="3680">
                  <c:v>0.91384335625028557</c:v>
                </c:pt>
                <c:pt idx="3681">
                  <c:v>0.62449086490779349</c:v>
                </c:pt>
                <c:pt idx="3682">
                  <c:v>0.19513034133199067</c:v>
                </c:pt>
                <c:pt idx="3683">
                  <c:v>0.10309349296410343</c:v>
                </c:pt>
                <c:pt idx="3684">
                  <c:v>7.2315692310760474E-3</c:v>
                </c:pt>
                <c:pt idx="3685">
                  <c:v>-0.52724700286486859</c:v>
                </c:pt>
                <c:pt idx="3686">
                  <c:v>0.84080140515074597</c:v>
                </c:pt>
                <c:pt idx="3687">
                  <c:v>-3.5199597193768177</c:v>
                </c:pt>
                <c:pt idx="3688">
                  <c:v>3.5932647240085724E-3</c:v>
                </c:pt>
                <c:pt idx="3689">
                  <c:v>2.3212071678926542</c:v>
                </c:pt>
                <c:pt idx="3690">
                  <c:v>-9.6438561897747253</c:v>
                </c:pt>
                <c:pt idx="3691">
                  <c:v>-1.7369286024599213</c:v>
                </c:pt>
                <c:pt idx="3692">
                  <c:v>0.32147732311650584</c:v>
                </c:pt>
                <c:pt idx="3693">
                  <c:v>-13.574632944696416</c:v>
                </c:pt>
                <c:pt idx="3694">
                  <c:v>-0.38631868215731729</c:v>
                </c:pt>
                <c:pt idx="3695">
                  <c:v>-7.9610463656554247</c:v>
                </c:pt>
                <c:pt idx="3696">
                  <c:v>-2.2447048834070453</c:v>
                </c:pt>
                <c:pt idx="3697">
                  <c:v>16.190757078770321</c:v>
                </c:pt>
                <c:pt idx="3698">
                  <c:v>0.88048859692727277</c:v>
                </c:pt>
                <c:pt idx="3699">
                  <c:v>-1.0536379636020734</c:v>
                </c:pt>
                <c:pt idx="3700">
                  <c:v>-0.74893823583228203</c:v>
                </c:pt>
                <c:pt idx="3701">
                  <c:v>0.45785058281781715</c:v>
                </c:pt>
                <c:pt idx="3702">
                  <c:v>-0.58461908366624038</c:v>
                </c:pt>
                <c:pt idx="3703">
                  <c:v>-8.0606959316875546</c:v>
                </c:pt>
                <c:pt idx="3704">
                  <c:v>9.3815429511845849</c:v>
                </c:pt>
                <c:pt idx="3705">
                  <c:v>-0.37706964907982349</c:v>
                </c:pt>
                <c:pt idx="3706">
                  <c:v>7.0660891904577738</c:v>
                </c:pt>
                <c:pt idx="3707">
                  <c:v>0.58496250072115619</c:v>
                </c:pt>
                <c:pt idx="3708">
                  <c:v>-6.6089190457772465E-2</c:v>
                </c:pt>
                <c:pt idx="3709">
                  <c:v>-2.4661843439016565E-2</c:v>
                </c:pt>
                <c:pt idx="3710">
                  <c:v>0.20133080580861829</c:v>
                </c:pt>
                <c:pt idx="3711">
                  <c:v>-1.1694242916740234</c:v>
                </c:pt>
                <c:pt idx="3712">
                  <c:v>0.50986104548043731</c:v>
                </c:pt>
                <c:pt idx="3713">
                  <c:v>-10.147204924942228</c:v>
                </c:pt>
                <c:pt idx="3714">
                  <c:v>0.59111472770275142</c:v>
                </c:pt>
                <c:pt idx="3715">
                  <c:v>-0.22239242133644821</c:v>
                </c:pt>
                <c:pt idx="3716">
                  <c:v>5.5647846187835261</c:v>
                </c:pt>
                <c:pt idx="3717">
                  <c:v>0.35214827389819692</c:v>
                </c:pt>
                <c:pt idx="3718">
                  <c:v>1.8011895492518892</c:v>
                </c:pt>
                <c:pt idx="3719">
                  <c:v>6.7497585529594355</c:v>
                </c:pt>
                <c:pt idx="3720">
                  <c:v>-5.5477602717418943E-4</c:v>
                </c:pt>
                <c:pt idx="3721">
                  <c:v>-7.6486571760385464</c:v>
                </c:pt>
                <c:pt idx="3722">
                  <c:v>0.5501970825604795</c:v>
                </c:pt>
                <c:pt idx="3723">
                  <c:v>-0.21081607002882827</c:v>
                </c:pt>
                <c:pt idx="3724">
                  <c:v>9.6861539252588974E-2</c:v>
                </c:pt>
                <c:pt idx="3725">
                  <c:v>-9.9662651028771325</c:v>
                </c:pt>
                <c:pt idx="3726">
                  <c:v>-0.47643804394298739</c:v>
                </c:pt>
                <c:pt idx="3727">
                  <c:v>-0.33795011261170499</c:v>
                </c:pt>
                <c:pt idx="3728">
                  <c:v>-0.63471553591825591</c:v>
                </c:pt>
                <c:pt idx="3729">
                  <c:v>8.3837042924740537</c:v>
                </c:pt>
                <c:pt idx="3730">
                  <c:v>2.043492716616921</c:v>
                </c:pt>
                <c:pt idx="3731">
                  <c:v>8.8672787397096631</c:v>
                </c:pt>
                <c:pt idx="3732">
                  <c:v>-1.0499881358316765</c:v>
                </c:pt>
                <c:pt idx="3733">
                  <c:v>0.62293035092017679</c:v>
                </c:pt>
                <c:pt idx="3734">
                  <c:v>-7.4425829572885895</c:v>
                </c:pt>
                <c:pt idx="3735">
                  <c:v>-3.6806222947639919</c:v>
                </c:pt>
                <c:pt idx="3736">
                  <c:v>-2.2211906761266951</c:v>
                </c:pt>
                <c:pt idx="3737">
                  <c:v>4.7725895038969277</c:v>
                </c:pt>
                <c:pt idx="3738">
                  <c:v>10.703038388986418</c:v>
                </c:pt>
                <c:pt idx="3739">
                  <c:v>1.2009126939259964</c:v>
                </c:pt>
                <c:pt idx="3740">
                  <c:v>-0.45925129302730211</c:v>
                </c:pt>
                <c:pt idx="3741">
                  <c:v>-0.18762700317577152</c:v>
                </c:pt>
                <c:pt idx="3742">
                  <c:v>3.8696681316523205</c:v>
                </c:pt>
                <c:pt idx="3743">
                  <c:v>-2.5716768099709313</c:v>
                </c:pt>
                <c:pt idx="3744">
                  <c:v>0.51846708893424942</c:v>
                </c:pt>
                <c:pt idx="3745">
                  <c:v>-2.7369655941662061</c:v>
                </c:pt>
                <c:pt idx="3746">
                  <c:v>3.8436878083103903</c:v>
                </c:pt>
                <c:pt idx="3747">
                  <c:v>-11.231021125931569</c:v>
                </c:pt>
                <c:pt idx="3748">
                  <c:v>-0.35598993096099535</c:v>
                </c:pt>
                <c:pt idx="3749">
                  <c:v>-0.85798099512757209</c:v>
                </c:pt>
                <c:pt idx="3750">
                  <c:v>-10.917123403264748</c:v>
                </c:pt>
                <c:pt idx="3751">
                  <c:v>-11.380821783940931</c:v>
                </c:pt>
                <c:pt idx="3752">
                  <c:v>-12.688396028545542</c:v>
                </c:pt>
                <c:pt idx="3753">
                  <c:v>9.229619965185119</c:v>
                </c:pt>
                <c:pt idx="3754">
                  <c:v>0.65207669657969314</c:v>
                </c:pt>
                <c:pt idx="3755">
                  <c:v>-12.229019050893521</c:v>
                </c:pt>
                <c:pt idx="3756">
                  <c:v>-5.5648029549914303E-2</c:v>
                </c:pt>
                <c:pt idx="3757">
                  <c:v>-0.26295847651397475</c:v>
                </c:pt>
                <c:pt idx="3758">
                  <c:v>-0.31296559001897351</c:v>
                </c:pt>
                <c:pt idx="3759">
                  <c:v>0.5360529002402098</c:v>
                </c:pt>
                <c:pt idx="3760">
                  <c:v>0.99729916606133662</c:v>
                </c:pt>
                <c:pt idx="3761">
                  <c:v>1.150242635580613</c:v>
                </c:pt>
                <c:pt idx="3762">
                  <c:v>-9.3822637581148367</c:v>
                </c:pt>
                <c:pt idx="3763">
                  <c:v>-9.9662651028771325</c:v>
                </c:pt>
                <c:pt idx="3764">
                  <c:v>1.457957223985836</c:v>
                </c:pt>
                <c:pt idx="3765">
                  <c:v>-5.3457748368417297</c:v>
                </c:pt>
                <c:pt idx="3766">
                  <c:v>-0.13297386526942051</c:v>
                </c:pt>
                <c:pt idx="3767">
                  <c:v>10.917123403264748</c:v>
                </c:pt>
                <c:pt idx="3768">
                  <c:v>-0.44898483120218158</c:v>
                </c:pt>
                <c:pt idx="3769">
                  <c:v>0.15597355605971649</c:v>
                </c:pt>
                <c:pt idx="3770">
                  <c:v>-0.17739625087344765</c:v>
                </c:pt>
                <c:pt idx="3771">
                  <c:v>-0.20239478809714928</c:v>
                </c:pt>
                <c:pt idx="3772">
                  <c:v>9.75933340719466</c:v>
                </c:pt>
                <c:pt idx="3773">
                  <c:v>6.0732489820306386</c:v>
                </c:pt>
                <c:pt idx="3774">
                  <c:v>-0.49284429873272495</c:v>
                </c:pt>
                <c:pt idx="3775">
                  <c:v>-0.42202392959495094</c:v>
                </c:pt>
                <c:pt idx="3776">
                  <c:v>0.12737930647622742</c:v>
                </c:pt>
                <c:pt idx="3777">
                  <c:v>-2.2912312976644458</c:v>
                </c:pt>
                <c:pt idx="3778">
                  <c:v>-9.9667457608995313</c:v>
                </c:pt>
                <c:pt idx="3779">
                  <c:v>-0.77119976741441143</c:v>
                </c:pt>
                <c:pt idx="3780">
                  <c:v>-6.556214795349815E-4</c:v>
                </c:pt>
                <c:pt idx="3781">
                  <c:v>-13.965814340495692</c:v>
                </c:pt>
                <c:pt idx="3782">
                  <c:v>-7.0660891904577721</c:v>
                </c:pt>
                <c:pt idx="3783">
                  <c:v>-1.9798221180623699</c:v>
                </c:pt>
                <c:pt idx="3784">
                  <c:v>0.53841991478412587</c:v>
                </c:pt>
                <c:pt idx="3785">
                  <c:v>8.1529885496598176E-2</c:v>
                </c:pt>
                <c:pt idx="3786">
                  <c:v>1.9946067412297817</c:v>
                </c:pt>
                <c:pt idx="3787">
                  <c:v>-10.644457187509261</c:v>
                </c:pt>
                <c:pt idx="3788">
                  <c:v>-8.0606959316875546</c:v>
                </c:pt>
                <c:pt idx="3789">
                  <c:v>-6.7414669864011483</c:v>
                </c:pt>
                <c:pt idx="3790">
                  <c:v>-11.058893689053569</c:v>
                </c:pt>
                <c:pt idx="3791">
                  <c:v>-11.728629151851553</c:v>
                </c:pt>
                <c:pt idx="3792">
                  <c:v>8.3822637581148367</c:v>
                </c:pt>
                <c:pt idx="3793">
                  <c:v>13.103287808412022</c:v>
                </c:pt>
                <c:pt idx="3794">
                  <c:v>-8.3822637581148385</c:v>
                </c:pt>
                <c:pt idx="3795">
                  <c:v>-1.5789687445267055</c:v>
                </c:pt>
                <c:pt idx="3796">
                  <c:v>-8.3837042924740537</c:v>
                </c:pt>
                <c:pt idx="3797">
                  <c:v>-0.61187037418467316</c:v>
                </c:pt>
                <c:pt idx="3798">
                  <c:v>-0.8312159199622573</c:v>
                </c:pt>
                <c:pt idx="3799">
                  <c:v>-0.27085391029309336</c:v>
                </c:pt>
                <c:pt idx="3800">
                  <c:v>-5.6268219646745429E-2</c:v>
                </c:pt>
                <c:pt idx="3801">
                  <c:v>-0.51624975063714196</c:v>
                </c:pt>
                <c:pt idx="3802">
                  <c:v>0.29956028185890793</c:v>
                </c:pt>
                <c:pt idx="3803">
                  <c:v>-3.0649554418407701</c:v>
                </c:pt>
                <c:pt idx="3804">
                  <c:v>1.1352766366963485</c:v>
                </c:pt>
                <c:pt idx="3805">
                  <c:v>4.721324580459898</c:v>
                </c:pt>
                <c:pt idx="3806">
                  <c:v>-0.45853021589576493</c:v>
                </c:pt>
                <c:pt idx="3807">
                  <c:v>-0.58376075551140305</c:v>
                </c:pt>
                <c:pt idx="3808">
                  <c:v>1.69076836583569</c:v>
                </c:pt>
                <c:pt idx="3809">
                  <c:v>8.6462586799900301</c:v>
                </c:pt>
                <c:pt idx="3810">
                  <c:v>-0.38529015588479221</c:v>
                </c:pt>
                <c:pt idx="3811">
                  <c:v>-0.37093840354892882</c:v>
                </c:pt>
                <c:pt idx="3812">
                  <c:v>0.21818017004953341</c:v>
                </c:pt>
                <c:pt idx="3813">
                  <c:v>5.6583528366367514E-2</c:v>
                </c:pt>
                <c:pt idx="3814">
                  <c:v>10.644156719937438</c:v>
                </c:pt>
                <c:pt idx="3815">
                  <c:v>0.12156197988091354</c:v>
                </c:pt>
                <c:pt idx="3816">
                  <c:v>3.2611125274930972E-2</c:v>
                </c:pt>
                <c:pt idx="3817">
                  <c:v>1.9981977573660146</c:v>
                </c:pt>
                <c:pt idx="3818">
                  <c:v>-4.9228321394775403</c:v>
                </c:pt>
                <c:pt idx="3819">
                  <c:v>0.41483722232414061</c:v>
                </c:pt>
                <c:pt idx="3820">
                  <c:v>-9.2288186904958813</c:v>
                </c:pt>
                <c:pt idx="3821">
                  <c:v>3.8951134278321655</c:v>
                </c:pt>
                <c:pt idx="3822">
                  <c:v>1.0621115756572501E-2</c:v>
                </c:pt>
                <c:pt idx="3823">
                  <c:v>0.51354304423126895</c:v>
                </c:pt>
                <c:pt idx="3824">
                  <c:v>-0.10479619001160975</c:v>
                </c:pt>
                <c:pt idx="3825">
                  <c:v>0.27195963561327779</c:v>
                </c:pt>
                <c:pt idx="3826">
                  <c:v>-2.2792899360311241</c:v>
                </c:pt>
                <c:pt idx="3827">
                  <c:v>1.3566935130480389</c:v>
                </c:pt>
                <c:pt idx="3828">
                  <c:v>-8.3837042924740537</c:v>
                </c:pt>
                <c:pt idx="3829">
                  <c:v>12.036288107616512</c:v>
                </c:pt>
                <c:pt idx="3830">
                  <c:v>-0.39142494205689354</c:v>
                </c:pt>
                <c:pt idx="3831">
                  <c:v>2.0814740612065035</c:v>
                </c:pt>
                <c:pt idx="3832">
                  <c:v>2.1635307747273469</c:v>
                </c:pt>
                <c:pt idx="3833">
                  <c:v>1.2630344058337937</c:v>
                </c:pt>
                <c:pt idx="3834">
                  <c:v>-0.1916149493439068</c:v>
                </c:pt>
                <c:pt idx="3835">
                  <c:v>1.1951870933318656</c:v>
                </c:pt>
                <c:pt idx="3836">
                  <c:v>3.2598063829795652</c:v>
                </c:pt>
                <c:pt idx="3837">
                  <c:v>11.573173784686485</c:v>
                </c:pt>
                <c:pt idx="3838">
                  <c:v>-2.2223924213364481</c:v>
                </c:pt>
                <c:pt idx="3839">
                  <c:v>0.54748779530249347</c:v>
                </c:pt>
                <c:pt idx="3840">
                  <c:v>3.8994131615863806E-2</c:v>
                </c:pt>
                <c:pt idx="3841">
                  <c:v>0.32757465802850438</c:v>
                </c:pt>
                <c:pt idx="3842">
                  <c:v>-0.25375659224578301</c:v>
                </c:pt>
                <c:pt idx="3843">
                  <c:v>1.4126935588105445</c:v>
                </c:pt>
                <c:pt idx="3844">
                  <c:v>0.9448494289917112</c:v>
                </c:pt>
                <c:pt idx="3845">
                  <c:v>6.0732489820306386</c:v>
                </c:pt>
                <c:pt idx="3846">
                  <c:v>-10.965817072813152</c:v>
                </c:pt>
                <c:pt idx="3847">
                  <c:v>-0.88127306142924855</c:v>
                </c:pt>
                <c:pt idx="3848">
                  <c:v>-0.19264507794239591</c:v>
                </c:pt>
                <c:pt idx="3849">
                  <c:v>8.4888897586512649E-2</c:v>
                </c:pt>
                <c:pt idx="3850">
                  <c:v>0.99639776331980445</c:v>
                </c:pt>
                <c:pt idx="3851">
                  <c:v>7.6486571760385464</c:v>
                </c:pt>
                <c:pt idx="3852">
                  <c:v>0.99939900226546452</c:v>
                </c:pt>
                <c:pt idx="3853">
                  <c:v>0.27550245157553765</c:v>
                </c:pt>
                <c:pt idx="3854">
                  <c:v>-6.0732489820306386</c:v>
                </c:pt>
                <c:pt idx="3855">
                  <c:v>0.76462193706907189</c:v>
                </c:pt>
                <c:pt idx="3856">
                  <c:v>0.52176867423396223</c:v>
                </c:pt>
                <c:pt idx="3857">
                  <c:v>0.58376275425626512</c:v>
                </c:pt>
                <c:pt idx="3858">
                  <c:v>3.2948009168644976</c:v>
                </c:pt>
                <c:pt idx="3859">
                  <c:v>3.7935147853227118</c:v>
                </c:pt>
                <c:pt idx="3860">
                  <c:v>-13.468369487109527</c:v>
                </c:pt>
                <c:pt idx="3861">
                  <c:v>-8.3822637581148367</c:v>
                </c:pt>
                <c:pt idx="3862">
                  <c:v>11.059119092544519</c:v>
                </c:pt>
                <c:pt idx="3863">
                  <c:v>1.5836275371384523</c:v>
                </c:pt>
                <c:pt idx="3864">
                  <c:v>-9.9535673550914402E-2</c:v>
                </c:pt>
                <c:pt idx="3865">
                  <c:v>11.702894141119387</c:v>
                </c:pt>
                <c:pt idx="3866">
                  <c:v>4.2632779824693925</c:v>
                </c:pt>
                <c:pt idx="3867">
                  <c:v>1.8455150909950717</c:v>
                </c:pt>
                <c:pt idx="3868">
                  <c:v>-0.41383575406909084</c:v>
                </c:pt>
                <c:pt idx="3869">
                  <c:v>-2.3161745676570646</c:v>
                </c:pt>
                <c:pt idx="3870">
                  <c:v>-4.3692338096657197</c:v>
                </c:pt>
                <c:pt idx="3871">
                  <c:v>-12.916936867972057</c:v>
                </c:pt>
                <c:pt idx="3872">
                  <c:v>1.0138229743637626</c:v>
                </c:pt>
                <c:pt idx="3873">
                  <c:v>-9.7610796626422261E-2</c:v>
                </c:pt>
                <c:pt idx="3874">
                  <c:v>-5.8892486832246259E-2</c:v>
                </c:pt>
                <c:pt idx="3875">
                  <c:v>10.307200809140809</c:v>
                </c:pt>
                <c:pt idx="3876">
                  <c:v>-7.0624959257337645</c:v>
                </c:pt>
                <c:pt idx="3877">
                  <c:v>-4.8515687158060627</c:v>
                </c:pt>
                <c:pt idx="3878">
                  <c:v>-0.75002174699165247</c:v>
                </c:pt>
                <c:pt idx="3879">
                  <c:v>0.19264507794239583</c:v>
                </c:pt>
                <c:pt idx="3880">
                  <c:v>8.0624959257337636</c:v>
                </c:pt>
                <c:pt idx="3881">
                  <c:v>0.37958866327455415</c:v>
                </c:pt>
                <c:pt idx="3882">
                  <c:v>-9.9667457608995313</c:v>
                </c:pt>
                <c:pt idx="3883">
                  <c:v>-1.0374747054186628</c:v>
                </c:pt>
                <c:pt idx="3884">
                  <c:v>-8.8130910278665001E-2</c:v>
                </c:pt>
                <c:pt idx="3885">
                  <c:v>9.5577659982230889E-2</c:v>
                </c:pt>
                <c:pt idx="3886">
                  <c:v>10.917123403264748</c:v>
                </c:pt>
                <c:pt idx="3887">
                  <c:v>-6.6147098441152075</c:v>
                </c:pt>
                <c:pt idx="3888">
                  <c:v>10.814315423787811</c:v>
                </c:pt>
                <c:pt idx="3889">
                  <c:v>-1.5835898126624228</c:v>
                </c:pt>
                <c:pt idx="3890">
                  <c:v>5.7265854909804945</c:v>
                </c:pt>
                <c:pt idx="3891">
                  <c:v>-0.46838692387177738</c:v>
                </c:pt>
                <c:pt idx="3892">
                  <c:v>-0.44057259138598148</c:v>
                </c:pt>
                <c:pt idx="3893">
                  <c:v>-1.9379984576013212</c:v>
                </c:pt>
                <c:pt idx="3894">
                  <c:v>9.0597950917951025</c:v>
                </c:pt>
                <c:pt idx="3895">
                  <c:v>-0.87782813000605597</c:v>
                </c:pt>
                <c:pt idx="3896">
                  <c:v>6.3148227591055681</c:v>
                </c:pt>
                <c:pt idx="3897">
                  <c:v>7.7041035763827939E-2</c:v>
                </c:pt>
                <c:pt idx="3898">
                  <c:v>9.1423027763594886E-2</c:v>
                </c:pt>
                <c:pt idx="3899">
                  <c:v>-4.2279172877543489</c:v>
                </c:pt>
                <c:pt idx="3900">
                  <c:v>11.013322673425447</c:v>
                </c:pt>
                <c:pt idx="3901">
                  <c:v>-3.3934432090558553</c:v>
                </c:pt>
                <c:pt idx="3902">
                  <c:v>13.820478162936302</c:v>
                </c:pt>
                <c:pt idx="3903">
                  <c:v>-0.13535185289488622</c:v>
                </c:pt>
                <c:pt idx="3904">
                  <c:v>-2.9453773985873064</c:v>
                </c:pt>
                <c:pt idx="3905">
                  <c:v>0.81382151755883503</c:v>
                </c:pt>
                <c:pt idx="3906">
                  <c:v>1.4385130692076868</c:v>
                </c:pt>
                <c:pt idx="3907">
                  <c:v>10.966265102877133</c:v>
                </c:pt>
                <c:pt idx="3908">
                  <c:v>-8.3822637581148385</c:v>
                </c:pt>
                <c:pt idx="3909">
                  <c:v>-0.30050911125245672</c:v>
                </c:pt>
                <c:pt idx="3910">
                  <c:v>1.8400518667777195</c:v>
                </c:pt>
                <c:pt idx="3911">
                  <c:v>8.6450579349844769</c:v>
                </c:pt>
                <c:pt idx="3912">
                  <c:v>-3.1182840179957094</c:v>
                </c:pt>
                <c:pt idx="3913">
                  <c:v>-1.9111198674653105</c:v>
                </c:pt>
                <c:pt idx="3914">
                  <c:v>2.8999139390230067E-2</c:v>
                </c:pt>
                <c:pt idx="3915">
                  <c:v>0.11767620865377701</c:v>
                </c:pt>
                <c:pt idx="3916">
                  <c:v>-0.14017765804826046</c:v>
                </c:pt>
                <c:pt idx="3917">
                  <c:v>0.63076619033428094</c:v>
                </c:pt>
                <c:pt idx="3918">
                  <c:v>0.10001890753328854</c:v>
                </c:pt>
                <c:pt idx="3919">
                  <c:v>-1.0950266073857724</c:v>
                </c:pt>
                <c:pt idx="3920">
                  <c:v>-2.5226782224668134</c:v>
                </c:pt>
                <c:pt idx="3921">
                  <c:v>0.25938662881864955</c:v>
                </c:pt>
                <c:pt idx="3922">
                  <c:v>0.76867445389354427</c:v>
                </c:pt>
                <c:pt idx="3923">
                  <c:v>-12.013206341123576</c:v>
                </c:pt>
                <c:pt idx="3924">
                  <c:v>-7.0660891904577721</c:v>
                </c:pt>
                <c:pt idx="3925">
                  <c:v>-10.451554569765362</c:v>
                </c:pt>
                <c:pt idx="3926">
                  <c:v>-8.6462586799900301</c:v>
                </c:pt>
                <c:pt idx="3927">
                  <c:v>-4.6775521086592073</c:v>
                </c:pt>
                <c:pt idx="3928">
                  <c:v>-0.14473336726820715</c:v>
                </c:pt>
                <c:pt idx="3929">
                  <c:v>3.4600872401168328</c:v>
                </c:pt>
                <c:pt idx="3930">
                  <c:v>-13.024735680363165</c:v>
                </c:pt>
                <c:pt idx="3931">
                  <c:v>-6.0732489820306386</c:v>
                </c:pt>
                <c:pt idx="3932">
                  <c:v>6.4429434958487288</c:v>
                </c:pt>
                <c:pt idx="3933">
                  <c:v>1.892054667484999</c:v>
                </c:pt>
                <c:pt idx="3934">
                  <c:v>-0.66451379981791592</c:v>
                </c:pt>
                <c:pt idx="3935">
                  <c:v>-1.4933859833593537</c:v>
                </c:pt>
                <c:pt idx="3936">
                  <c:v>0.45567948377619</c:v>
                </c:pt>
                <c:pt idx="3937">
                  <c:v>-6.6575474776515708E-2</c:v>
                </c:pt>
                <c:pt idx="3938">
                  <c:v>0.60266450245461478</c:v>
                </c:pt>
                <c:pt idx="3939">
                  <c:v>5.4654074870070152E-2</c:v>
                </c:pt>
                <c:pt idx="3940">
                  <c:v>0.19387973359403518</c:v>
                </c:pt>
                <c:pt idx="3941">
                  <c:v>2.7879032575436734E-2</c:v>
                </c:pt>
                <c:pt idx="3942">
                  <c:v>-2.274622380109006</c:v>
                </c:pt>
                <c:pt idx="3943">
                  <c:v>-7.0660891904577721</c:v>
                </c:pt>
                <c:pt idx="3944">
                  <c:v>0.48542682717024171</c:v>
                </c:pt>
                <c:pt idx="3945">
                  <c:v>8.6462586799900301</c:v>
                </c:pt>
                <c:pt idx="3946">
                  <c:v>-1</c:v>
                </c:pt>
                <c:pt idx="3947">
                  <c:v>0.2211274540998705</c:v>
                </c:pt>
                <c:pt idx="3948">
                  <c:v>-11.916999049082808</c:v>
                </c:pt>
                <c:pt idx="3949">
                  <c:v>1.9964007589459321</c:v>
                </c:pt>
                <c:pt idx="3950">
                  <c:v>-9.0606959316875546</c:v>
                </c:pt>
                <c:pt idx="3951">
                  <c:v>-0.32681031626710838</c:v>
                </c:pt>
                <c:pt idx="3952">
                  <c:v>-1.4055147251603373</c:v>
                </c:pt>
                <c:pt idx="3953">
                  <c:v>0.18057224564182056</c:v>
                </c:pt>
                <c:pt idx="3954">
                  <c:v>1.0995356735509143</c:v>
                </c:pt>
                <c:pt idx="3955">
                  <c:v>0.41895254928222747</c:v>
                </c:pt>
                <c:pt idx="3956">
                  <c:v>0.65604559878263891</c:v>
                </c:pt>
                <c:pt idx="3957">
                  <c:v>-5.3457748368417297</c:v>
                </c:pt>
                <c:pt idx="3958">
                  <c:v>-11.381002109550927</c:v>
                </c:pt>
                <c:pt idx="3959">
                  <c:v>-10.703903573444665</c:v>
                </c:pt>
                <c:pt idx="3960">
                  <c:v>1.0463633466043416</c:v>
                </c:pt>
                <c:pt idx="3961">
                  <c:v>-6.0732489820306386</c:v>
                </c:pt>
                <c:pt idx="3962">
                  <c:v>1.2790777905942463</c:v>
                </c:pt>
                <c:pt idx="3963">
                  <c:v>-13.070176861805599</c:v>
                </c:pt>
                <c:pt idx="3964">
                  <c:v>6.5588341627577193E-2</c:v>
                </c:pt>
                <c:pt idx="3965">
                  <c:v>0.16505924627049651</c:v>
                </c:pt>
                <c:pt idx="3966">
                  <c:v>0.71554661053130064</c:v>
                </c:pt>
                <c:pt idx="3967">
                  <c:v>-0.87567186499779814</c:v>
                </c:pt>
                <c:pt idx="3968">
                  <c:v>9.7604427459966399</c:v>
                </c:pt>
                <c:pt idx="3969">
                  <c:v>3.2414911254696235</c:v>
                </c:pt>
                <c:pt idx="3970">
                  <c:v>11.840253402578229</c:v>
                </c:pt>
                <c:pt idx="3971">
                  <c:v>-10.582769240382088</c:v>
                </c:pt>
                <c:pt idx="3972">
                  <c:v>-10.518653155673389</c:v>
                </c:pt>
                <c:pt idx="3973">
                  <c:v>1.6880559936852595</c:v>
                </c:pt>
                <c:pt idx="3974">
                  <c:v>-0.38702312310924736</c:v>
                </c:pt>
                <c:pt idx="3975">
                  <c:v>0.15086666562662773</c:v>
                </c:pt>
                <c:pt idx="3976">
                  <c:v>-0.17970602223489743</c:v>
                </c:pt>
                <c:pt idx="3977">
                  <c:v>0.41172476523800811</c:v>
                </c:pt>
                <c:pt idx="3978">
                  <c:v>-4.7528370082585515E-2</c:v>
                </c:pt>
                <c:pt idx="3979">
                  <c:v>10.644156719937438</c:v>
                </c:pt>
                <c:pt idx="3980">
                  <c:v>10.814315423787811</c:v>
                </c:pt>
                <c:pt idx="3981">
                  <c:v>0.32862274746137038</c:v>
                </c:pt>
                <c:pt idx="3982">
                  <c:v>-0.24849831267591366</c:v>
                </c:pt>
                <c:pt idx="3983">
                  <c:v>0.23132554610645581</c:v>
                </c:pt>
                <c:pt idx="3984">
                  <c:v>0.34577483684172999</c:v>
                </c:pt>
                <c:pt idx="3985">
                  <c:v>-13.287808556012996</c:v>
                </c:pt>
                <c:pt idx="3986">
                  <c:v>-8.6462586799900301</c:v>
                </c:pt>
                <c:pt idx="3987">
                  <c:v>-11.013322673425447</c:v>
                </c:pt>
                <c:pt idx="3988">
                  <c:v>8.8672787397096631</c:v>
                </c:pt>
                <c:pt idx="3989">
                  <c:v>-8.0624959257337636</c:v>
                </c:pt>
                <c:pt idx="3990">
                  <c:v>0.52507345100907432</c:v>
                </c:pt>
                <c:pt idx="3991">
                  <c:v>9.3815429511845849</c:v>
                </c:pt>
                <c:pt idx="3992">
                  <c:v>-1.1245204670942255</c:v>
                </c:pt>
                <c:pt idx="3993">
                  <c:v>-2.7308820391526791</c:v>
                </c:pt>
                <c:pt idx="3994">
                  <c:v>-0.54661308122503682</c:v>
                </c:pt>
                <c:pt idx="3995">
                  <c:v>-5.3457748368417297</c:v>
                </c:pt>
                <c:pt idx="3996">
                  <c:v>-12.208742403223331</c:v>
                </c:pt>
                <c:pt idx="3997">
                  <c:v>-12.268542000300124</c:v>
                </c:pt>
                <c:pt idx="3998">
                  <c:v>-10.229619965185119</c:v>
                </c:pt>
                <c:pt idx="3999">
                  <c:v>3.669298822793742</c:v>
                </c:pt>
                <c:pt idx="4000">
                  <c:v>-4.7107119791141221</c:v>
                </c:pt>
                <c:pt idx="4001">
                  <c:v>12.146462606921792</c:v>
                </c:pt>
                <c:pt idx="4002">
                  <c:v>-2.7309668535447633</c:v>
                </c:pt>
                <c:pt idx="4003">
                  <c:v>2.1036226310741575</c:v>
                </c:pt>
                <c:pt idx="4004">
                  <c:v>-7.0660891904577721</c:v>
                </c:pt>
                <c:pt idx="4005">
                  <c:v>0.73934824547720024</c:v>
                </c:pt>
                <c:pt idx="4006">
                  <c:v>-7.6462586799900292</c:v>
                </c:pt>
                <c:pt idx="4007">
                  <c:v>3.7243182178830039</c:v>
                </c:pt>
                <c:pt idx="4008">
                  <c:v>1.0297473433940521</c:v>
                </c:pt>
                <c:pt idx="4009">
                  <c:v>7.0660891904577738</c:v>
                </c:pt>
                <c:pt idx="4010">
                  <c:v>-2.0356239097307216</c:v>
                </c:pt>
                <c:pt idx="4011">
                  <c:v>-6.0732489820306386</c:v>
                </c:pt>
                <c:pt idx="4012">
                  <c:v>-0.32447028944981571</c:v>
                </c:pt>
                <c:pt idx="4013">
                  <c:v>8.6450579349844769</c:v>
                </c:pt>
                <c:pt idx="4014">
                  <c:v>-4.4578659452737597</c:v>
                </c:pt>
                <c:pt idx="4015">
                  <c:v>0.44745897697122144</c:v>
                </c:pt>
                <c:pt idx="4016">
                  <c:v>-7.0624959257337645</c:v>
                </c:pt>
                <c:pt idx="4017">
                  <c:v>-0.14844527403186095</c:v>
                </c:pt>
                <c:pt idx="4018">
                  <c:v>1.6708764037084336</c:v>
                </c:pt>
                <c:pt idx="4019">
                  <c:v>0.41503749927884398</c:v>
                </c:pt>
                <c:pt idx="4020">
                  <c:v>-0.31647366479525418</c:v>
                </c:pt>
                <c:pt idx="4021">
                  <c:v>-8.7462841250339429E-2</c:v>
                </c:pt>
                <c:pt idx="4022">
                  <c:v>-5.9228321394775394</c:v>
                </c:pt>
                <c:pt idx="4023">
                  <c:v>-10.582769240382088</c:v>
                </c:pt>
                <c:pt idx="4024">
                  <c:v>-0.10834034394078186</c:v>
                </c:pt>
                <c:pt idx="4025">
                  <c:v>-0.17206074578630332</c:v>
                </c:pt>
                <c:pt idx="4026">
                  <c:v>0.25303301367629483</c:v>
                </c:pt>
                <c:pt idx="4027">
                  <c:v>-0.14201900487242808</c:v>
                </c:pt>
                <c:pt idx="4028">
                  <c:v>13.84682888823507</c:v>
                </c:pt>
                <c:pt idx="4029">
                  <c:v>7.2933589426905909</c:v>
                </c:pt>
                <c:pt idx="4030">
                  <c:v>11.731460464782433</c:v>
                </c:pt>
                <c:pt idx="4031">
                  <c:v>-3.3276154874298691E-2</c:v>
                </c:pt>
                <c:pt idx="4032">
                  <c:v>-0.21501289097085033</c:v>
                </c:pt>
                <c:pt idx="4033">
                  <c:v>-0.62803122261304212</c:v>
                </c:pt>
                <c:pt idx="4034">
                  <c:v>10.582769240382088</c:v>
                </c:pt>
                <c:pt idx="4035">
                  <c:v>-1.3667823306716227</c:v>
                </c:pt>
                <c:pt idx="4036">
                  <c:v>2.1804370318348337E-2</c:v>
                </c:pt>
                <c:pt idx="4037">
                  <c:v>-0.84073348005640991</c:v>
                </c:pt>
                <c:pt idx="4038">
                  <c:v>8.6450579349844769</c:v>
                </c:pt>
                <c:pt idx="4039">
                  <c:v>10.146780789986687</c:v>
                </c:pt>
                <c:pt idx="4040">
                  <c:v>-0.38702312310924736</c:v>
                </c:pt>
                <c:pt idx="4041">
                  <c:v>0.58328592291377268</c:v>
                </c:pt>
                <c:pt idx="4042">
                  <c:v>-0.34007544159762193</c:v>
                </c:pt>
                <c:pt idx="4043">
                  <c:v>1.6488122788568461E-2</c:v>
                </c:pt>
                <c:pt idx="4044">
                  <c:v>10.966265102877133</c:v>
                </c:pt>
                <c:pt idx="4045">
                  <c:v>-9.3822637581148367</c:v>
                </c:pt>
                <c:pt idx="4046">
                  <c:v>-11.10372492250138</c:v>
                </c:pt>
                <c:pt idx="4047">
                  <c:v>-0.13750352374993513</c:v>
                </c:pt>
                <c:pt idx="4048">
                  <c:v>-5.3457748368417297</c:v>
                </c:pt>
                <c:pt idx="4049">
                  <c:v>0.82597060022495106</c:v>
                </c:pt>
                <c:pt idx="4050">
                  <c:v>0.55717934420761783</c:v>
                </c:pt>
                <c:pt idx="4051">
                  <c:v>-0.13297386526942104</c:v>
                </c:pt>
                <c:pt idx="4052">
                  <c:v>0.30271448094552922</c:v>
                </c:pt>
                <c:pt idx="4053">
                  <c:v>0.45228001751733404</c:v>
                </c:pt>
                <c:pt idx="4054">
                  <c:v>-15.241288042458098</c:v>
                </c:pt>
                <c:pt idx="4055">
                  <c:v>0.16664986940945128</c:v>
                </c:pt>
                <c:pt idx="4056">
                  <c:v>1.3886988328128669</c:v>
                </c:pt>
                <c:pt idx="4057">
                  <c:v>-8.8672787397096631</c:v>
                </c:pt>
                <c:pt idx="4058">
                  <c:v>-10.059795091795101</c:v>
                </c:pt>
                <c:pt idx="4059">
                  <c:v>2.6785336414074696</c:v>
                </c:pt>
                <c:pt idx="4060">
                  <c:v>-0.98564470702292994</c:v>
                </c:pt>
                <c:pt idx="4061">
                  <c:v>2.6785336414074696</c:v>
                </c:pt>
                <c:pt idx="4062">
                  <c:v>8.0606959316875546</c:v>
                </c:pt>
                <c:pt idx="4063">
                  <c:v>17.624000528775799</c:v>
                </c:pt>
                <c:pt idx="4064">
                  <c:v>-0.57568468713314558</c:v>
                </c:pt>
                <c:pt idx="4065">
                  <c:v>0.26065175452279998</c:v>
                </c:pt>
                <c:pt idx="4066">
                  <c:v>-10.059344460824425</c:v>
                </c:pt>
                <c:pt idx="4067">
                  <c:v>9.8477859563468866E-3</c:v>
                </c:pt>
                <c:pt idx="4068">
                  <c:v>0.49369444315384264</c:v>
                </c:pt>
                <c:pt idx="4069">
                  <c:v>0.71620703399940877</c:v>
                </c:pt>
                <c:pt idx="4070">
                  <c:v>0.84751608833990533</c:v>
                </c:pt>
                <c:pt idx="4071">
                  <c:v>-1.4030663114727262</c:v>
                </c:pt>
                <c:pt idx="4072">
                  <c:v>-4.6293652273934949E-2</c:v>
                </c:pt>
                <c:pt idx="4073">
                  <c:v>0.26341064655593904</c:v>
                </c:pt>
                <c:pt idx="4074">
                  <c:v>0.20818592883817399</c:v>
                </c:pt>
                <c:pt idx="4075">
                  <c:v>0.4099486226060442</c:v>
                </c:pt>
                <c:pt idx="4076">
                  <c:v>0</c:v>
                </c:pt>
                <c:pt idx="4077">
                  <c:v>-2.8105337680353795E-2</c:v>
                </c:pt>
                <c:pt idx="4078">
                  <c:v>-2.308361311304102E-2</c:v>
                </c:pt>
                <c:pt idx="4079">
                  <c:v>0.54314232502652904</c:v>
                </c:pt>
                <c:pt idx="4080">
                  <c:v>0.68235926351573573</c:v>
                </c:pt>
                <c:pt idx="4081">
                  <c:v>0.65638807831917623</c:v>
                </c:pt>
                <c:pt idx="4082">
                  <c:v>0.72935241005633078</c:v>
                </c:pt>
                <c:pt idx="4083">
                  <c:v>-0.23319917629303055</c:v>
                </c:pt>
                <c:pt idx="4084">
                  <c:v>-8.8662486111111729</c:v>
                </c:pt>
                <c:pt idx="4085">
                  <c:v>11.786950240502948</c:v>
                </c:pt>
                <c:pt idx="4086">
                  <c:v>4.1257337477837067E-2</c:v>
                </c:pt>
                <c:pt idx="4087">
                  <c:v>0.10353256452185965</c:v>
                </c:pt>
                <c:pt idx="4088">
                  <c:v>3.49812361394814</c:v>
                </c:pt>
                <c:pt idx="4089">
                  <c:v>-0.40880554556732918</c:v>
                </c:pt>
                <c:pt idx="4090">
                  <c:v>0.93066797889164443</c:v>
                </c:pt>
                <c:pt idx="4091">
                  <c:v>12.268444530784098</c:v>
                </c:pt>
                <c:pt idx="4092">
                  <c:v>-14.380866867456534</c:v>
                </c:pt>
                <c:pt idx="4093">
                  <c:v>0.6506727958809343</c:v>
                </c:pt>
                <c:pt idx="4094">
                  <c:v>-0.59494658929377831</c:v>
                </c:pt>
                <c:pt idx="4095">
                  <c:v>-0.13972476366661343</c:v>
                </c:pt>
                <c:pt idx="4096">
                  <c:v>0.26303440583379378</c:v>
                </c:pt>
                <c:pt idx="4097">
                  <c:v>0.66742466091312924</c:v>
                </c:pt>
                <c:pt idx="4098">
                  <c:v>-12.582612451267021</c:v>
                </c:pt>
                <c:pt idx="4099">
                  <c:v>0.80735492205760406</c:v>
                </c:pt>
                <c:pt idx="4100">
                  <c:v>1.9856447070229302</c:v>
                </c:pt>
                <c:pt idx="4101">
                  <c:v>-8.0606959316875546</c:v>
                </c:pt>
                <c:pt idx="4102">
                  <c:v>-0.11445872458491493</c:v>
                </c:pt>
                <c:pt idx="4103">
                  <c:v>8.3837042924740537</c:v>
                </c:pt>
                <c:pt idx="4104">
                  <c:v>5.5647846187835261</c:v>
                </c:pt>
                <c:pt idx="4105">
                  <c:v>-4.0842344894986185E-2</c:v>
                </c:pt>
                <c:pt idx="4106">
                  <c:v>-7.2294196882304167</c:v>
                </c:pt>
                <c:pt idx="4107">
                  <c:v>0.48682818234685404</c:v>
                </c:pt>
                <c:pt idx="4108">
                  <c:v>-8.3822637581148385</c:v>
                </c:pt>
                <c:pt idx="4109">
                  <c:v>1.2879045125984838</c:v>
                </c:pt>
                <c:pt idx="4110">
                  <c:v>10.518325307690867</c:v>
                </c:pt>
                <c:pt idx="4111">
                  <c:v>-8.6450579349844769</c:v>
                </c:pt>
                <c:pt idx="4112">
                  <c:v>1.4311571646421208</c:v>
                </c:pt>
                <c:pt idx="4113">
                  <c:v>-0.24100809950379493</c:v>
                </c:pt>
                <c:pt idx="4114">
                  <c:v>1.4776494765785224</c:v>
                </c:pt>
                <c:pt idx="4115">
                  <c:v>-8.0624959257337636</c:v>
                </c:pt>
                <c:pt idx="4116">
                  <c:v>0.32282334470876117</c:v>
                </c:pt>
                <c:pt idx="4117">
                  <c:v>0.10405781529995693</c:v>
                </c:pt>
                <c:pt idx="4118">
                  <c:v>21.58539308101799</c:v>
                </c:pt>
                <c:pt idx="4119">
                  <c:v>-0.5693656456701377</c:v>
                </c:pt>
                <c:pt idx="4120">
                  <c:v>-1.5132348178951176</c:v>
                </c:pt>
                <c:pt idx="4121">
                  <c:v>1.1926450779423958</c:v>
                </c:pt>
                <c:pt idx="4122">
                  <c:v>-1.150535651878819</c:v>
                </c:pt>
                <c:pt idx="4123">
                  <c:v>-0.42070624936553591</c:v>
                </c:pt>
                <c:pt idx="4124">
                  <c:v>0.51564144021724956</c:v>
                </c:pt>
                <c:pt idx="4125">
                  <c:v>-0.10691520391651207</c:v>
                </c:pt>
                <c:pt idx="4126">
                  <c:v>0.15206720823795</c:v>
                </c:pt>
                <c:pt idx="4127">
                  <c:v>-0.45251220469750653</c:v>
                </c:pt>
                <c:pt idx="4128">
                  <c:v>3.899695094204314</c:v>
                </c:pt>
                <c:pt idx="4129">
                  <c:v>7.7392180458975854</c:v>
                </c:pt>
                <c:pt idx="4130">
                  <c:v>-10.703038388986418</c:v>
                </c:pt>
                <c:pt idx="4131">
                  <c:v>8.8672787397096631</c:v>
                </c:pt>
                <c:pt idx="4132">
                  <c:v>-0.58096057016365998</c:v>
                </c:pt>
                <c:pt idx="4133">
                  <c:v>-10.229219383469125</c:v>
                </c:pt>
                <c:pt idx="4134">
                  <c:v>1.5849625007211563</c:v>
                </c:pt>
                <c:pt idx="4135">
                  <c:v>0.46324659232146376</c:v>
                </c:pt>
                <c:pt idx="4136">
                  <c:v>0.77760757866355223</c:v>
                </c:pt>
                <c:pt idx="4137">
                  <c:v>-0.50695998871988301</c:v>
                </c:pt>
                <c:pt idx="4138">
                  <c:v>2.4045473966650598E-2</c:v>
                </c:pt>
                <c:pt idx="4139">
                  <c:v>-3.2843256687017208E-2</c:v>
                </c:pt>
                <c:pt idx="4140">
                  <c:v>-0.55538938533780924</c:v>
                </c:pt>
                <c:pt idx="4141">
                  <c:v>0.18641312423088111</c:v>
                </c:pt>
                <c:pt idx="4142">
                  <c:v>-4.6588915181360049</c:v>
                </c:pt>
                <c:pt idx="4143">
                  <c:v>-0.53051471669877992</c:v>
                </c:pt>
                <c:pt idx="4144">
                  <c:v>-11.989749275462135</c:v>
                </c:pt>
                <c:pt idx="4145">
                  <c:v>9.5189809291704002</c:v>
                </c:pt>
                <c:pt idx="4146">
                  <c:v>-4.6588915181360049</c:v>
                </c:pt>
                <c:pt idx="4147">
                  <c:v>-0.45251220469750653</c:v>
                </c:pt>
                <c:pt idx="4148">
                  <c:v>0.37656335146420794</c:v>
                </c:pt>
                <c:pt idx="4149">
                  <c:v>-3.9528364186637507E-2</c:v>
                </c:pt>
                <c:pt idx="4150">
                  <c:v>1.560354325790964</c:v>
                </c:pt>
                <c:pt idx="4151">
                  <c:v>6.8947353717491167E-2</c:v>
                </c:pt>
                <c:pt idx="4152">
                  <c:v>8.9267338097087298E-2</c:v>
                </c:pt>
                <c:pt idx="4153">
                  <c:v>4.6863618398444054</c:v>
                </c:pt>
                <c:pt idx="4154">
                  <c:v>0.21412480535284761</c:v>
                </c:pt>
                <c:pt idx="4155">
                  <c:v>5.3111336459562841E-2</c:v>
                </c:pt>
                <c:pt idx="4156">
                  <c:v>0.40254655509564696</c:v>
                </c:pt>
                <c:pt idx="4157">
                  <c:v>-5.5264477593584775</c:v>
                </c:pt>
                <c:pt idx="4158">
                  <c:v>-1.1671240394513556</c:v>
                </c:pt>
                <c:pt idx="4159">
                  <c:v>7.2674879498079339E-2</c:v>
                </c:pt>
                <c:pt idx="4160">
                  <c:v>-7.1790683068010133E-2</c:v>
                </c:pt>
                <c:pt idx="4161">
                  <c:v>-7.9670367725629854E-2</c:v>
                </c:pt>
                <c:pt idx="4162">
                  <c:v>0.31797008131867915</c:v>
                </c:pt>
                <c:pt idx="4163">
                  <c:v>0.31817596002625481</c:v>
                </c:pt>
                <c:pt idx="4164">
                  <c:v>0.61470984411520802</c:v>
                </c:pt>
                <c:pt idx="4165">
                  <c:v>7.3657041725308986E-2</c:v>
                </c:pt>
                <c:pt idx="4166">
                  <c:v>-0.75070858111121375</c:v>
                </c:pt>
                <c:pt idx="4167">
                  <c:v>-7.5974318526833731</c:v>
                </c:pt>
                <c:pt idx="4168">
                  <c:v>3.2910771799816406E-2</c:v>
                </c:pt>
                <c:pt idx="4169">
                  <c:v>0.15635631179387596</c:v>
                </c:pt>
                <c:pt idx="4170">
                  <c:v>0.55748176429904905</c:v>
                </c:pt>
                <c:pt idx="4171">
                  <c:v>15.628758788768037</c:v>
                </c:pt>
                <c:pt idx="4172">
                  <c:v>0.84614254249387821</c:v>
                </c:pt>
                <c:pt idx="4173">
                  <c:v>4.4394119358453436E-2</c:v>
                </c:pt>
                <c:pt idx="4174">
                  <c:v>10.582455645110581</c:v>
                </c:pt>
                <c:pt idx="4175">
                  <c:v>-1.2790777905942463</c:v>
                </c:pt>
                <c:pt idx="4176">
                  <c:v>0.16227142889887683</c:v>
                </c:pt>
                <c:pt idx="4177">
                  <c:v>0.15157870896165776</c:v>
                </c:pt>
                <c:pt idx="4178">
                  <c:v>0.69797146255034237</c:v>
                </c:pt>
                <c:pt idx="4179">
                  <c:v>-8.3822637581148367</c:v>
                </c:pt>
                <c:pt idx="4180">
                  <c:v>0.34963502405720431</c:v>
                </c:pt>
                <c:pt idx="4181">
                  <c:v>1.2630344058337937</c:v>
                </c:pt>
                <c:pt idx="4182">
                  <c:v>0.40765796891324624</c:v>
                </c:pt>
                <c:pt idx="4183">
                  <c:v>0.47293588298704475</c:v>
                </c:pt>
                <c:pt idx="4184">
                  <c:v>-8.0624959257337636</c:v>
                </c:pt>
                <c:pt idx="4185">
                  <c:v>0.43609911480667357</c:v>
                </c:pt>
                <c:pt idx="4186">
                  <c:v>1.4311571646421211</c:v>
                </c:pt>
                <c:pt idx="4187">
                  <c:v>-0.13440903343031163</c:v>
                </c:pt>
                <c:pt idx="4188">
                  <c:v>-12.582612451267021</c:v>
                </c:pt>
                <c:pt idx="4189">
                  <c:v>0.14779084215813534</c:v>
                </c:pt>
                <c:pt idx="4190">
                  <c:v>-0.31602749344767805</c:v>
                </c:pt>
                <c:pt idx="4191">
                  <c:v>-0.3074285251922475</c:v>
                </c:pt>
                <c:pt idx="4192">
                  <c:v>0.72747414518890852</c:v>
                </c:pt>
                <c:pt idx="4193">
                  <c:v>5.7333175065951619E-2</c:v>
                </c:pt>
                <c:pt idx="4194">
                  <c:v>1.2623132385901397</c:v>
                </c:pt>
                <c:pt idx="4195">
                  <c:v>0.11018291775042287</c:v>
                </c:pt>
                <c:pt idx="4196">
                  <c:v>4.0360756067084766</c:v>
                </c:pt>
                <c:pt idx="4197">
                  <c:v>-0.4279625039708525</c:v>
                </c:pt>
                <c:pt idx="4198">
                  <c:v>0.57001215925518478</c:v>
                </c:pt>
                <c:pt idx="4199">
                  <c:v>-12.268542000300124</c:v>
                </c:pt>
                <c:pt idx="4200">
                  <c:v>9.3822637581148385</c:v>
                </c:pt>
                <c:pt idx="4201">
                  <c:v>-0.39387288928080183</c:v>
                </c:pt>
                <c:pt idx="4202">
                  <c:v>-10.644457187509261</c:v>
                </c:pt>
                <c:pt idx="4203">
                  <c:v>-0.26303440583379362</c:v>
                </c:pt>
                <c:pt idx="4204">
                  <c:v>6.7414669864011465</c:v>
                </c:pt>
                <c:pt idx="4205">
                  <c:v>7.4945222831056597</c:v>
                </c:pt>
                <c:pt idx="4206">
                  <c:v>8.6450579349844769</c:v>
                </c:pt>
                <c:pt idx="4207">
                  <c:v>-7.6486571760385464</c:v>
                </c:pt>
                <c:pt idx="4208">
                  <c:v>0.2255597004151311</c:v>
                </c:pt>
                <c:pt idx="4209">
                  <c:v>-0.12029423371771195</c:v>
                </c:pt>
                <c:pt idx="4210">
                  <c:v>1.4392850455255211</c:v>
                </c:pt>
                <c:pt idx="4211">
                  <c:v>-0.274288316025255</c:v>
                </c:pt>
                <c:pt idx="4212">
                  <c:v>-6.0660891904577721</c:v>
                </c:pt>
                <c:pt idx="4213">
                  <c:v>-0.2887053425057462</c:v>
                </c:pt>
                <c:pt idx="4214">
                  <c:v>-0.21818017004953363</c:v>
                </c:pt>
                <c:pt idx="4215">
                  <c:v>0.58225524708212206</c:v>
                </c:pt>
                <c:pt idx="4216">
                  <c:v>-0.76451703187184827</c:v>
                </c:pt>
                <c:pt idx="4217">
                  <c:v>0.36975661997797726</c:v>
                </c:pt>
                <c:pt idx="4218">
                  <c:v>0.71926359243274696</c:v>
                </c:pt>
                <c:pt idx="4219">
                  <c:v>-3.0732489820306381</c:v>
                </c:pt>
                <c:pt idx="4220">
                  <c:v>-3.8062390489969724</c:v>
                </c:pt>
                <c:pt idx="4221">
                  <c:v>0.85561009066482518</c:v>
                </c:pt>
                <c:pt idx="4222">
                  <c:v>0.63640926613983229</c:v>
                </c:pt>
                <c:pt idx="4223">
                  <c:v>-7.0660891904577721</c:v>
                </c:pt>
                <c:pt idx="4224">
                  <c:v>-5.8366399817252939</c:v>
                </c:pt>
                <c:pt idx="4225">
                  <c:v>0.59153515464464268</c:v>
                </c:pt>
                <c:pt idx="4226">
                  <c:v>9.6450579349844787</c:v>
                </c:pt>
                <c:pt idx="4227">
                  <c:v>11.731460464782433</c:v>
                </c:pt>
                <c:pt idx="4228">
                  <c:v>0.11619301750452257</c:v>
                </c:pt>
                <c:pt idx="4229">
                  <c:v>0.25375659224578306</c:v>
                </c:pt>
                <c:pt idx="4230">
                  <c:v>0.10225005824795054</c:v>
                </c:pt>
                <c:pt idx="4231">
                  <c:v>6.1676896554824355E-2</c:v>
                </c:pt>
                <c:pt idx="4232">
                  <c:v>10.229219383469125</c:v>
                </c:pt>
                <c:pt idx="4233">
                  <c:v>10.583082767502933</c:v>
                </c:pt>
                <c:pt idx="4234">
                  <c:v>0.20353339408513216</c:v>
                </c:pt>
                <c:pt idx="4235">
                  <c:v>1.4150374992788439</c:v>
                </c:pt>
                <c:pt idx="4236">
                  <c:v>-7.0660891904577721</c:v>
                </c:pt>
                <c:pt idx="4237">
                  <c:v>0.96797754500115463</c:v>
                </c:pt>
                <c:pt idx="4238">
                  <c:v>0.17473284463802233</c:v>
                </c:pt>
                <c:pt idx="4239">
                  <c:v>0.1260770058140766</c:v>
                </c:pt>
                <c:pt idx="4240">
                  <c:v>0.27860066322326171</c:v>
                </c:pt>
                <c:pt idx="4241">
                  <c:v>-9.0602548780906664E-2</c:v>
                </c:pt>
                <c:pt idx="4242">
                  <c:v>0.25058196688956319</c:v>
                </c:pt>
                <c:pt idx="4243">
                  <c:v>0.8744691179161409</c:v>
                </c:pt>
                <c:pt idx="4244">
                  <c:v>-9.2304207950923818</c:v>
                </c:pt>
                <c:pt idx="4245">
                  <c:v>-13.442597981527621</c:v>
                </c:pt>
                <c:pt idx="4246">
                  <c:v>0.28584999658733951</c:v>
                </c:pt>
                <c:pt idx="4247">
                  <c:v>0.15200309344505006</c:v>
                </c:pt>
                <c:pt idx="4248">
                  <c:v>0.9976015039514835</c:v>
                </c:pt>
                <c:pt idx="4249">
                  <c:v>-1.449956969511525E-2</c:v>
                </c:pt>
                <c:pt idx="4250">
                  <c:v>-0.10275957442520074</c:v>
                </c:pt>
                <c:pt idx="4251">
                  <c:v>7.6486571760385464</c:v>
                </c:pt>
                <c:pt idx="4252">
                  <c:v>7.0660891904577721</c:v>
                </c:pt>
                <c:pt idx="4253">
                  <c:v>-0.32156782642728327</c:v>
                </c:pt>
                <c:pt idx="4254">
                  <c:v>0.88752527074158749</c:v>
                </c:pt>
                <c:pt idx="4255">
                  <c:v>-0.90688677029742226</c:v>
                </c:pt>
                <c:pt idx="4256">
                  <c:v>12.344388385403166</c:v>
                </c:pt>
                <c:pt idx="4257">
                  <c:v>14.42523776214956</c:v>
                </c:pt>
                <c:pt idx="4258">
                  <c:v>5.0185757168216584E-2</c:v>
                </c:pt>
                <c:pt idx="4259">
                  <c:v>-10.451554569765362</c:v>
                </c:pt>
                <c:pt idx="4260">
                  <c:v>6.8441056101875952E-2</c:v>
                </c:pt>
                <c:pt idx="4261">
                  <c:v>-2.3528356799254619</c:v>
                </c:pt>
                <c:pt idx="4262">
                  <c:v>-4.5781596149019732</c:v>
                </c:pt>
                <c:pt idx="4263">
                  <c:v>-0.59201725825510654</c:v>
                </c:pt>
                <c:pt idx="4264">
                  <c:v>0.52466199045334205</c:v>
                </c:pt>
                <c:pt idx="4265">
                  <c:v>1.1226192866639559</c:v>
                </c:pt>
                <c:pt idx="4266">
                  <c:v>-10.518980929170402</c:v>
                </c:pt>
                <c:pt idx="4267">
                  <c:v>-3.3739394954709012E-2</c:v>
                </c:pt>
                <c:pt idx="4268">
                  <c:v>-19.044380777612332</c:v>
                </c:pt>
                <c:pt idx="4269">
                  <c:v>0.23297717197761433</c:v>
                </c:pt>
                <c:pt idx="4270">
                  <c:v>0.51096191927737922</c:v>
                </c:pt>
                <c:pt idx="4271">
                  <c:v>-9.3822637581148367</c:v>
                </c:pt>
                <c:pt idx="4272">
                  <c:v>3.8073549220576037</c:v>
                </c:pt>
                <c:pt idx="4273">
                  <c:v>-11.268542000300123</c:v>
                </c:pt>
                <c:pt idx="4274">
                  <c:v>7.6486571760385464</c:v>
                </c:pt>
                <c:pt idx="4275">
                  <c:v>9.0588936890535692</c:v>
                </c:pt>
                <c:pt idx="4276">
                  <c:v>7.6462586799900292</c:v>
                </c:pt>
                <c:pt idx="4277">
                  <c:v>7.6486571760385464</c:v>
                </c:pt>
                <c:pt idx="4278">
                  <c:v>-0.59201725825510654</c:v>
                </c:pt>
                <c:pt idx="4279">
                  <c:v>-14.001437517164749</c:v>
                </c:pt>
                <c:pt idx="4280">
                  <c:v>-6.0732489820306386</c:v>
                </c:pt>
                <c:pt idx="4281">
                  <c:v>-8.0606959316875546</c:v>
                </c:pt>
                <c:pt idx="4282">
                  <c:v>1.3032386734172505</c:v>
                </c:pt>
                <c:pt idx="4283">
                  <c:v>9.6444571875092606</c:v>
                </c:pt>
                <c:pt idx="4284">
                  <c:v>-6.1359161092774137</c:v>
                </c:pt>
                <c:pt idx="4285">
                  <c:v>-10.866763767353351</c:v>
                </c:pt>
                <c:pt idx="4286">
                  <c:v>-4.385465379307588</c:v>
                </c:pt>
                <c:pt idx="4287">
                  <c:v>10.451554569765362</c:v>
                </c:pt>
                <c:pt idx="4288">
                  <c:v>1.1226192866639559</c:v>
                </c:pt>
                <c:pt idx="4289">
                  <c:v>-0.11864449649861908</c:v>
                </c:pt>
                <c:pt idx="4290">
                  <c:v>-9.3815429511845849</c:v>
                </c:pt>
                <c:pt idx="4291">
                  <c:v>0.87772568734272849</c:v>
                </c:pt>
                <c:pt idx="4292">
                  <c:v>7.0624959257337645</c:v>
                </c:pt>
                <c:pt idx="4293">
                  <c:v>-0.31602749344767789</c:v>
                </c:pt>
                <c:pt idx="4294">
                  <c:v>16.888624351013682</c:v>
                </c:pt>
                <c:pt idx="4295">
                  <c:v>7.6486571760385464</c:v>
                </c:pt>
                <c:pt idx="4296">
                  <c:v>-0.34319408588801426</c:v>
                </c:pt>
                <c:pt idx="4297">
                  <c:v>17.358104569928166</c:v>
                </c:pt>
                <c:pt idx="4298">
                  <c:v>12.036288107616512</c:v>
                </c:pt>
                <c:pt idx="4299">
                  <c:v>8.0606959316875546</c:v>
                </c:pt>
                <c:pt idx="4300">
                  <c:v>8.0606959316875546</c:v>
                </c:pt>
                <c:pt idx="4301">
                  <c:v>8.0606959316875546</c:v>
                </c:pt>
                <c:pt idx="4302">
                  <c:v>4.629500896797655</c:v>
                </c:pt>
                <c:pt idx="4303">
                  <c:v>8.0606959316875546</c:v>
                </c:pt>
                <c:pt idx="4304">
                  <c:v>8.0606959316875546</c:v>
                </c:pt>
                <c:pt idx="4305">
                  <c:v>1.9964007589459321</c:v>
                </c:pt>
                <c:pt idx="4306">
                  <c:v>13.451254048545803</c:v>
                </c:pt>
                <c:pt idx="4307">
                  <c:v>-9.7604427459966399</c:v>
                </c:pt>
                <c:pt idx="4308">
                  <c:v>7.0624959257337645</c:v>
                </c:pt>
                <c:pt idx="4309">
                  <c:v>11.89191024986467</c:v>
                </c:pt>
                <c:pt idx="4310">
                  <c:v>-0.1154772174199359</c:v>
                </c:pt>
                <c:pt idx="4311">
                  <c:v>-3.6279272183567244</c:v>
                </c:pt>
                <c:pt idx="4312">
                  <c:v>-1.4325987785925918</c:v>
                </c:pt>
                <c:pt idx="4313">
                  <c:v>1.8624833609002178</c:v>
                </c:pt>
                <c:pt idx="4314">
                  <c:v>0.42033179894835654</c:v>
                </c:pt>
                <c:pt idx="4315">
                  <c:v>-6.6486571760385464</c:v>
                </c:pt>
                <c:pt idx="4316">
                  <c:v>-9.6450579349844787</c:v>
                </c:pt>
                <c:pt idx="4317">
                  <c:v>10.866506212226202</c:v>
                </c:pt>
                <c:pt idx="4318">
                  <c:v>0.68072148352658701</c:v>
                </c:pt>
                <c:pt idx="4319">
                  <c:v>9.6444571875092606</c:v>
                </c:pt>
                <c:pt idx="4320">
                  <c:v>-0.65170218946073943</c:v>
                </c:pt>
                <c:pt idx="4321">
                  <c:v>13.29734619894672</c:v>
                </c:pt>
                <c:pt idx="4322">
                  <c:v>-11.103506382011545</c:v>
                </c:pt>
                <c:pt idx="4323">
                  <c:v>-0.88631132615599506</c:v>
                </c:pt>
                <c:pt idx="4324">
                  <c:v>3.8073549220576037</c:v>
                </c:pt>
                <c:pt idx="4325">
                  <c:v>3.8073549220576037</c:v>
                </c:pt>
                <c:pt idx="4326">
                  <c:v>3.8073549220576037</c:v>
                </c:pt>
                <c:pt idx="4327">
                  <c:v>3.8073549220576037</c:v>
                </c:pt>
                <c:pt idx="4328">
                  <c:v>3.8073549220576037</c:v>
                </c:pt>
                <c:pt idx="4329">
                  <c:v>3.8073549220576037</c:v>
                </c:pt>
                <c:pt idx="4330">
                  <c:v>3.8073549220576037</c:v>
                </c:pt>
                <c:pt idx="4331">
                  <c:v>3.8073549220576037</c:v>
                </c:pt>
                <c:pt idx="4332">
                  <c:v>3.8073549220576037</c:v>
                </c:pt>
                <c:pt idx="4333">
                  <c:v>-10.451554569765362</c:v>
                </c:pt>
                <c:pt idx="4334">
                  <c:v>0.18442457113742758</c:v>
                </c:pt>
                <c:pt idx="4335">
                  <c:v>9.6444571875092606</c:v>
                </c:pt>
                <c:pt idx="4336">
                  <c:v>8.4662397069384165E-2</c:v>
                </c:pt>
                <c:pt idx="4337">
                  <c:v>7.8683081332894664</c:v>
                </c:pt>
                <c:pt idx="4338">
                  <c:v>0.3271647432535098</c:v>
                </c:pt>
                <c:pt idx="4339">
                  <c:v>-7.4000581443776928E-2</c:v>
                </c:pt>
                <c:pt idx="4340">
                  <c:v>-0.80478281397589768</c:v>
                </c:pt>
                <c:pt idx="4341">
                  <c:v>-11.013322673425447</c:v>
                </c:pt>
                <c:pt idx="4342">
                  <c:v>-0.30958290446753423</c:v>
                </c:pt>
                <c:pt idx="4343">
                  <c:v>-9.3822637581148367</c:v>
                </c:pt>
                <c:pt idx="4344">
                  <c:v>10.917123403264748</c:v>
                </c:pt>
                <c:pt idx="4345">
                  <c:v>7.6486571760385464</c:v>
                </c:pt>
                <c:pt idx="4346">
                  <c:v>0.37614848588524891</c:v>
                </c:pt>
                <c:pt idx="4347">
                  <c:v>11.381182412624446</c:v>
                </c:pt>
                <c:pt idx="4348">
                  <c:v>10.866506212226202</c:v>
                </c:pt>
                <c:pt idx="4349">
                  <c:v>-1.2630344058337941</c:v>
                </c:pt>
                <c:pt idx="4350">
                  <c:v>3.0269259603949328</c:v>
                </c:pt>
                <c:pt idx="4351">
                  <c:v>-0.20059383105788661</c:v>
                </c:pt>
                <c:pt idx="4352">
                  <c:v>-5.6828982905030232</c:v>
                </c:pt>
                <c:pt idx="4353">
                  <c:v>-11.381182412624446</c:v>
                </c:pt>
                <c:pt idx="4354">
                  <c:v>2.3056485936988809</c:v>
                </c:pt>
                <c:pt idx="4355">
                  <c:v>-0.30958290446753423</c:v>
                </c:pt>
                <c:pt idx="4356">
                  <c:v>0.32192809488736235</c:v>
                </c:pt>
                <c:pt idx="4357">
                  <c:v>0.32192809488736235</c:v>
                </c:pt>
                <c:pt idx="4358">
                  <c:v>-16.580494128777296</c:v>
                </c:pt>
                <c:pt idx="4359">
                  <c:v>0.32192809488736235</c:v>
                </c:pt>
                <c:pt idx="4360">
                  <c:v>-2.1987798641144978</c:v>
                </c:pt>
                <c:pt idx="4361">
                  <c:v>0.10405781529995693</c:v>
                </c:pt>
                <c:pt idx="4362">
                  <c:v>7.0624959257337645</c:v>
                </c:pt>
                <c:pt idx="4363">
                  <c:v>-0.49087390229597994</c:v>
                </c:pt>
                <c:pt idx="4364">
                  <c:v>0.52081648191882957</c:v>
                </c:pt>
                <c:pt idx="4365">
                  <c:v>-1.4713057189255896</c:v>
                </c:pt>
                <c:pt idx="4366">
                  <c:v>12.582612451267021</c:v>
                </c:pt>
                <c:pt idx="4367">
                  <c:v>7.5974318526833731</c:v>
                </c:pt>
                <c:pt idx="4368">
                  <c:v>8.8683081332894673</c:v>
                </c:pt>
                <c:pt idx="4369">
                  <c:v>-1.5054345722289633E-2</c:v>
                </c:pt>
                <c:pt idx="4370">
                  <c:v>-6.6486571760385464</c:v>
                </c:pt>
                <c:pt idx="4371">
                  <c:v>-0.21056698593965814</c:v>
                </c:pt>
                <c:pt idx="4372">
                  <c:v>7.0624959257337645</c:v>
                </c:pt>
                <c:pt idx="4373">
                  <c:v>-12.550746785383243</c:v>
                </c:pt>
                <c:pt idx="4374">
                  <c:v>-6.6486571760385464</c:v>
                </c:pt>
                <c:pt idx="4375">
                  <c:v>0.32120836674028841</c:v>
                </c:pt>
                <c:pt idx="4376">
                  <c:v>0.32192809488736235</c:v>
                </c:pt>
                <c:pt idx="4377">
                  <c:v>6.0732489820306386</c:v>
                </c:pt>
                <c:pt idx="4378">
                  <c:v>-1.1375035237499349</c:v>
                </c:pt>
                <c:pt idx="4379">
                  <c:v>2.8744691179161412</c:v>
                </c:pt>
                <c:pt idx="4380">
                  <c:v>-8.3837042924740537</c:v>
                </c:pt>
                <c:pt idx="4381">
                  <c:v>-8.0624959257337636</c:v>
                </c:pt>
                <c:pt idx="4382">
                  <c:v>11.89191024986467</c:v>
                </c:pt>
                <c:pt idx="4383">
                  <c:v>0.15198852216612355</c:v>
                </c:pt>
                <c:pt idx="4384">
                  <c:v>9.5189809291704002</c:v>
                </c:pt>
                <c:pt idx="4385">
                  <c:v>-6.0732489820306386</c:v>
                </c:pt>
                <c:pt idx="4386">
                  <c:v>-0.91543570474152691</c:v>
                </c:pt>
                <c:pt idx="4387">
                  <c:v>-6.6486571760385464</c:v>
                </c:pt>
                <c:pt idx="4388">
                  <c:v>-0.27102719658732471</c:v>
                </c:pt>
                <c:pt idx="4389">
                  <c:v>-9.3822637581148367</c:v>
                </c:pt>
                <c:pt idx="4390">
                  <c:v>-10.703038388986418</c:v>
                </c:pt>
                <c:pt idx="4391">
                  <c:v>-5.8946500189066438</c:v>
                </c:pt>
                <c:pt idx="4392">
                  <c:v>8.4947941654551513E-3</c:v>
                </c:pt>
                <c:pt idx="4393">
                  <c:v>1.0492649878557916</c:v>
                </c:pt>
                <c:pt idx="4394">
                  <c:v>0.28948233144393859</c:v>
                </c:pt>
                <c:pt idx="4395">
                  <c:v>0.87774424994900191</c:v>
                </c:pt>
                <c:pt idx="4396">
                  <c:v>0.99942303736847937</c:v>
                </c:pt>
                <c:pt idx="4397">
                  <c:v>0.89308479608348834</c:v>
                </c:pt>
                <c:pt idx="4398">
                  <c:v>-8.0606959316875546</c:v>
                </c:pt>
                <c:pt idx="4399">
                  <c:v>16.619231300393995</c:v>
                </c:pt>
                <c:pt idx="4400">
                  <c:v>6.5494638194997705</c:v>
                </c:pt>
                <c:pt idx="4401">
                  <c:v>-11.188176705998535</c:v>
                </c:pt>
                <c:pt idx="4402">
                  <c:v>0.10691520391651219</c:v>
                </c:pt>
                <c:pt idx="4403">
                  <c:v>8.4947941654551513E-3</c:v>
                </c:pt>
                <c:pt idx="4404">
                  <c:v>0.32192809488736235</c:v>
                </c:pt>
                <c:pt idx="4405">
                  <c:v>-5.7548875021634682</c:v>
                </c:pt>
                <c:pt idx="4406">
                  <c:v>7.6486571760385464</c:v>
                </c:pt>
                <c:pt idx="4407">
                  <c:v>2.3212071678926542</c:v>
                </c:pt>
                <c:pt idx="4408">
                  <c:v>7.6486571760385464</c:v>
                </c:pt>
                <c:pt idx="4409">
                  <c:v>16.848431409427892</c:v>
                </c:pt>
                <c:pt idx="4410">
                  <c:v>4.385465379307588</c:v>
                </c:pt>
                <c:pt idx="4411">
                  <c:v>0.77323569423358918</c:v>
                </c:pt>
                <c:pt idx="4412">
                  <c:v>7.6462586799900292</c:v>
                </c:pt>
                <c:pt idx="4413">
                  <c:v>-5.3457748368417297</c:v>
                </c:pt>
                <c:pt idx="4414">
                  <c:v>0.11883622950985068</c:v>
                </c:pt>
                <c:pt idx="4415">
                  <c:v>0.22443156661004646</c:v>
                </c:pt>
                <c:pt idx="4416">
                  <c:v>11.307200809140809</c:v>
                </c:pt>
                <c:pt idx="4417">
                  <c:v>-14.172635855102758</c:v>
                </c:pt>
                <c:pt idx="4418">
                  <c:v>-1.0767800140484274</c:v>
                </c:pt>
                <c:pt idx="4419">
                  <c:v>-15.42523776214956</c:v>
                </c:pt>
                <c:pt idx="4420">
                  <c:v>0.10236171762967777</c:v>
                </c:pt>
                <c:pt idx="4421">
                  <c:v>13.688286740366143</c:v>
                </c:pt>
                <c:pt idx="4422">
                  <c:v>5.3661437822011639E-2</c:v>
                </c:pt>
                <c:pt idx="4423">
                  <c:v>9.7598881832218343</c:v>
                </c:pt>
                <c:pt idx="4424">
                  <c:v>0.98349962871219976</c:v>
                </c:pt>
                <c:pt idx="4425">
                  <c:v>-6.0732489820306386</c:v>
                </c:pt>
                <c:pt idx="4426">
                  <c:v>-4.7470467489462855</c:v>
                </c:pt>
                <c:pt idx="4427">
                  <c:v>-0.14684138832927116</c:v>
                </c:pt>
                <c:pt idx="4428">
                  <c:v>-8.3837042924740537</c:v>
                </c:pt>
                <c:pt idx="4429">
                  <c:v>9.6444571875092606</c:v>
                </c:pt>
                <c:pt idx="4430">
                  <c:v>-2.2967233072940525</c:v>
                </c:pt>
                <c:pt idx="4431">
                  <c:v>4.4854235784260517E-2</c:v>
                </c:pt>
                <c:pt idx="4432">
                  <c:v>14.550786859688905</c:v>
                </c:pt>
                <c:pt idx="4433">
                  <c:v>-5.5647846187835261</c:v>
                </c:pt>
                <c:pt idx="4434">
                  <c:v>-0.36150332573406113</c:v>
                </c:pt>
                <c:pt idx="4435">
                  <c:v>0.26295428059199194</c:v>
                </c:pt>
                <c:pt idx="4436">
                  <c:v>0.19264507794239583</c:v>
                </c:pt>
                <c:pt idx="4437">
                  <c:v>12.800428089535748</c:v>
                </c:pt>
                <c:pt idx="4438">
                  <c:v>-7.0619074693521966E-2</c:v>
                </c:pt>
                <c:pt idx="4439">
                  <c:v>-0.14079763873716949</c:v>
                </c:pt>
                <c:pt idx="4440">
                  <c:v>8.3837042924740537</c:v>
                </c:pt>
                <c:pt idx="4441">
                  <c:v>-5.5545888516776376</c:v>
                </c:pt>
                <c:pt idx="4442">
                  <c:v>-10.966265102877133</c:v>
                </c:pt>
                <c:pt idx="4443">
                  <c:v>-0.84671650261832976</c:v>
                </c:pt>
                <c:pt idx="4444">
                  <c:v>8.3822637581148367</c:v>
                </c:pt>
                <c:pt idx="4445">
                  <c:v>-6.2029400586702756</c:v>
                </c:pt>
                <c:pt idx="4446">
                  <c:v>-10.451554569765362</c:v>
                </c:pt>
                <c:pt idx="4447">
                  <c:v>0.32192809488736235</c:v>
                </c:pt>
                <c:pt idx="4448">
                  <c:v>-0.48515218505235752</c:v>
                </c:pt>
                <c:pt idx="4449">
                  <c:v>5.4528887727705255</c:v>
                </c:pt>
                <c:pt idx="4450">
                  <c:v>5.4528887727705255</c:v>
                </c:pt>
                <c:pt idx="4451">
                  <c:v>16.489351467865575</c:v>
                </c:pt>
                <c:pt idx="4452">
                  <c:v>-9.7598881832218343</c:v>
                </c:pt>
                <c:pt idx="4453">
                  <c:v>0.77323569423358918</c:v>
                </c:pt>
                <c:pt idx="4454">
                  <c:v>4.6794211478940938E-2</c:v>
                </c:pt>
                <c:pt idx="4455">
                  <c:v>-6.6486571760385464</c:v>
                </c:pt>
                <c:pt idx="4456">
                  <c:v>-6.2029400586702756</c:v>
                </c:pt>
                <c:pt idx="4457">
                  <c:v>-8.3837042924740537</c:v>
                </c:pt>
                <c:pt idx="4458">
                  <c:v>-10.451554569765362</c:v>
                </c:pt>
                <c:pt idx="4459">
                  <c:v>3.6040975428083524</c:v>
                </c:pt>
                <c:pt idx="4460">
                  <c:v>0.33390073655343816</c:v>
                </c:pt>
                <c:pt idx="4461">
                  <c:v>-0.40911266532173846</c:v>
                </c:pt>
                <c:pt idx="4462">
                  <c:v>-1.1749659358717206</c:v>
                </c:pt>
                <c:pt idx="4463">
                  <c:v>5.4528887727705255</c:v>
                </c:pt>
                <c:pt idx="4464">
                  <c:v>7.6462586799900292</c:v>
                </c:pt>
                <c:pt idx="4465">
                  <c:v>1.1823767424885685</c:v>
                </c:pt>
                <c:pt idx="4466">
                  <c:v>1.1823767424885685</c:v>
                </c:pt>
                <c:pt idx="4467">
                  <c:v>8.8672787397096631</c:v>
                </c:pt>
                <c:pt idx="4468">
                  <c:v>1.1823767424885685</c:v>
                </c:pt>
                <c:pt idx="4469">
                  <c:v>1.1823767424885685</c:v>
                </c:pt>
                <c:pt idx="4470">
                  <c:v>1.1823767424885685</c:v>
                </c:pt>
                <c:pt idx="4471">
                  <c:v>1.1609362182150582</c:v>
                </c:pt>
                <c:pt idx="4472">
                  <c:v>-13.380911949563341</c:v>
                </c:pt>
                <c:pt idx="4473">
                  <c:v>-10.917123403264748</c:v>
                </c:pt>
                <c:pt idx="4474">
                  <c:v>-10.146780789986686</c:v>
                </c:pt>
                <c:pt idx="4475">
                  <c:v>-0.89540479456462463</c:v>
                </c:pt>
                <c:pt idx="4476">
                  <c:v>-8.3837042924740537</c:v>
                </c:pt>
                <c:pt idx="4477">
                  <c:v>-0.26279417686964063</c:v>
                </c:pt>
                <c:pt idx="4478">
                  <c:v>-1.238786859587117</c:v>
                </c:pt>
                <c:pt idx="4479">
                  <c:v>7.0660891904577738</c:v>
                </c:pt>
                <c:pt idx="4480">
                  <c:v>0.78407094854692294</c:v>
                </c:pt>
                <c:pt idx="4481">
                  <c:v>7.6462586799900292</c:v>
                </c:pt>
                <c:pt idx="4482">
                  <c:v>0.76109088330159569</c:v>
                </c:pt>
                <c:pt idx="4483">
                  <c:v>-9.5196362528432132</c:v>
                </c:pt>
                <c:pt idx="4484">
                  <c:v>-11.94178124227853</c:v>
                </c:pt>
                <c:pt idx="4485">
                  <c:v>-0.99855946564078479</c:v>
                </c:pt>
                <c:pt idx="4486">
                  <c:v>18.671763337920652</c:v>
                </c:pt>
                <c:pt idx="4487">
                  <c:v>8.0606959316875546</c:v>
                </c:pt>
                <c:pt idx="4488">
                  <c:v>0.99729916606133662</c:v>
                </c:pt>
                <c:pt idx="4489">
                  <c:v>-0.38700462713754291</c:v>
                </c:pt>
                <c:pt idx="4490">
                  <c:v>-1.0775808439556898</c:v>
                </c:pt>
                <c:pt idx="4491">
                  <c:v>2.2181065913148044</c:v>
                </c:pt>
                <c:pt idx="4492">
                  <c:v>1.1609362182150582</c:v>
                </c:pt>
                <c:pt idx="4493">
                  <c:v>1.0784740580230852</c:v>
                </c:pt>
                <c:pt idx="4494">
                  <c:v>-9.3822637581148367</c:v>
                </c:pt>
                <c:pt idx="4495">
                  <c:v>-5.7947349209279637E-2</c:v>
                </c:pt>
                <c:pt idx="4496">
                  <c:v>-0.28605105855876611</c:v>
                </c:pt>
                <c:pt idx="4497">
                  <c:v>-0.44745897697122117</c:v>
                </c:pt>
                <c:pt idx="4498">
                  <c:v>-0.42809365210429029</c:v>
                </c:pt>
                <c:pt idx="4499">
                  <c:v>-0.42884329880387428</c:v>
                </c:pt>
                <c:pt idx="4500">
                  <c:v>2.3882705897160585</c:v>
                </c:pt>
                <c:pt idx="4501">
                  <c:v>-0.44745897697122117</c:v>
                </c:pt>
                <c:pt idx="4502">
                  <c:v>0.32192809488736235</c:v>
                </c:pt>
                <c:pt idx="4503">
                  <c:v>-0.19592020997525705</c:v>
                </c:pt>
                <c:pt idx="4504">
                  <c:v>5.4528887727705255</c:v>
                </c:pt>
                <c:pt idx="4505">
                  <c:v>-8.8683081332894673</c:v>
                </c:pt>
                <c:pt idx="4506">
                  <c:v>5.4528887727705255</c:v>
                </c:pt>
                <c:pt idx="4507">
                  <c:v>5.4528887727705255</c:v>
                </c:pt>
                <c:pt idx="4508">
                  <c:v>1.2216370296705823</c:v>
                </c:pt>
                <c:pt idx="4509">
                  <c:v>-0.24100809950379515</c:v>
                </c:pt>
                <c:pt idx="4510">
                  <c:v>-9.6450579349844787</c:v>
                </c:pt>
                <c:pt idx="4511">
                  <c:v>-7.0660891904577721</c:v>
                </c:pt>
                <c:pt idx="4512">
                  <c:v>-6.0732489820306386</c:v>
                </c:pt>
                <c:pt idx="4513">
                  <c:v>-9.2304207950923818</c:v>
                </c:pt>
                <c:pt idx="4514">
                  <c:v>12.702822011777029</c:v>
                </c:pt>
                <c:pt idx="4515">
                  <c:v>-1.0979569695876656</c:v>
                </c:pt>
                <c:pt idx="4516">
                  <c:v>10.381182412624446</c:v>
                </c:pt>
                <c:pt idx="4517">
                  <c:v>1.9068665508915428</c:v>
                </c:pt>
                <c:pt idx="4518">
                  <c:v>0.31245858467132392</c:v>
                </c:pt>
                <c:pt idx="4519">
                  <c:v>-0.41383874969521833</c:v>
                </c:pt>
                <c:pt idx="4520">
                  <c:v>0.29432633207863246</c:v>
                </c:pt>
                <c:pt idx="4521">
                  <c:v>-0.23918766387942611</c:v>
                </c:pt>
                <c:pt idx="4522">
                  <c:v>-0.87446911791614124</c:v>
                </c:pt>
                <c:pt idx="4523">
                  <c:v>-5.5647846187835261</c:v>
                </c:pt>
                <c:pt idx="4524">
                  <c:v>0.22606807947984625</c:v>
                </c:pt>
                <c:pt idx="4525">
                  <c:v>0.24441872766644687</c:v>
                </c:pt>
                <c:pt idx="4526">
                  <c:v>-7.6131069215970654E-2</c:v>
                </c:pt>
                <c:pt idx="4527">
                  <c:v>-9.3808217839409309</c:v>
                </c:pt>
                <c:pt idx="4528">
                  <c:v>-0.25408544910631087</c:v>
                </c:pt>
                <c:pt idx="4529">
                  <c:v>-0.86754970397635045</c:v>
                </c:pt>
                <c:pt idx="4530">
                  <c:v>1.8377285711011226</c:v>
                </c:pt>
                <c:pt idx="4531">
                  <c:v>-9.3822637581148367</c:v>
                </c:pt>
                <c:pt idx="4532">
                  <c:v>-8.8683081332894673</c:v>
                </c:pt>
                <c:pt idx="4533">
                  <c:v>4.1476635976158673E-2</c:v>
                </c:pt>
                <c:pt idx="4534">
                  <c:v>0.19264507794239555</c:v>
                </c:pt>
                <c:pt idx="4535">
                  <c:v>0.410171744107028</c:v>
                </c:pt>
                <c:pt idx="4536">
                  <c:v>-2.1687282406595516</c:v>
                </c:pt>
                <c:pt idx="4537">
                  <c:v>-0.54146086208456956</c:v>
                </c:pt>
                <c:pt idx="4538">
                  <c:v>-5.7333175065951772E-2</c:v>
                </c:pt>
                <c:pt idx="4539">
                  <c:v>0.29738591062457054</c:v>
                </c:pt>
                <c:pt idx="4540">
                  <c:v>-1.1495638837829548E-2</c:v>
                </c:pt>
                <c:pt idx="4541">
                  <c:v>0.37678043845934928</c:v>
                </c:pt>
                <c:pt idx="4542">
                  <c:v>0.34165579038658395</c:v>
                </c:pt>
                <c:pt idx="4543">
                  <c:v>0.76081233612057386</c:v>
                </c:pt>
                <c:pt idx="4544">
                  <c:v>-0.52918504375590947</c:v>
                </c:pt>
                <c:pt idx="4545">
                  <c:v>2.338766582731629E-2</c:v>
                </c:pt>
                <c:pt idx="4546">
                  <c:v>-0.19455466795102735</c:v>
                </c:pt>
                <c:pt idx="4547">
                  <c:v>7.6156271110284543E-2</c:v>
                </c:pt>
                <c:pt idx="4548">
                  <c:v>1.262273289993989</c:v>
                </c:pt>
                <c:pt idx="4549">
                  <c:v>0.13817941743336309</c:v>
                </c:pt>
                <c:pt idx="4550">
                  <c:v>5.161410760753922E-2</c:v>
                </c:pt>
                <c:pt idx="4551">
                  <c:v>2.9062465602462818E-2</c:v>
                </c:pt>
                <c:pt idx="4552">
                  <c:v>-1.3732026677090374</c:v>
                </c:pt>
                <c:pt idx="4553">
                  <c:v>2.2002311601623775E-2</c:v>
                </c:pt>
                <c:pt idx="4554">
                  <c:v>0.10962449117449853</c:v>
                </c:pt>
                <c:pt idx="4555">
                  <c:v>2.2550731201311112</c:v>
                </c:pt>
                <c:pt idx="4556">
                  <c:v>-0.47392557791871115</c:v>
                </c:pt>
                <c:pt idx="4557">
                  <c:v>4.9925225331682269E-2</c:v>
                </c:pt>
                <c:pt idx="4558">
                  <c:v>0.22954699133628978</c:v>
                </c:pt>
                <c:pt idx="4559">
                  <c:v>0.60690505360183322</c:v>
                </c:pt>
                <c:pt idx="4560">
                  <c:v>0.37745766360070215</c:v>
                </c:pt>
                <c:pt idx="4561">
                  <c:v>0.25218702359680145</c:v>
                </c:pt>
                <c:pt idx="4562">
                  <c:v>0.58949215920167031</c:v>
                </c:pt>
                <c:pt idx="4563">
                  <c:v>0.3271647432535098</c:v>
                </c:pt>
                <c:pt idx="4564">
                  <c:v>-0.42537156265545478</c:v>
                </c:pt>
                <c:pt idx="4565">
                  <c:v>11.582612451267021</c:v>
                </c:pt>
                <c:pt idx="4566">
                  <c:v>-1.6017132519074588E-16</c:v>
                </c:pt>
                <c:pt idx="4567">
                  <c:v>1.1422938824651221</c:v>
                </c:pt>
                <c:pt idx="4568">
                  <c:v>2.9732330904372146</c:v>
                </c:pt>
                <c:pt idx="4569">
                  <c:v>1.9569312781081141</c:v>
                </c:pt>
                <c:pt idx="4570">
                  <c:v>0.55254102302877861</c:v>
                </c:pt>
                <c:pt idx="4571">
                  <c:v>0.94688866354043733</c:v>
                </c:pt>
                <c:pt idx="4572">
                  <c:v>-1.4694852833012202</c:v>
                </c:pt>
                <c:pt idx="4573">
                  <c:v>-1.0567222423745402</c:v>
                </c:pt>
                <c:pt idx="4574">
                  <c:v>-0.32192809488736251</c:v>
                </c:pt>
                <c:pt idx="4575">
                  <c:v>0.94807220795613911</c:v>
                </c:pt>
                <c:pt idx="4576">
                  <c:v>8.746284125033911E-2</c:v>
                </c:pt>
                <c:pt idx="4577">
                  <c:v>2.2064508774674265</c:v>
                </c:pt>
                <c:pt idx="4578">
                  <c:v>-0.32192809488736207</c:v>
                </c:pt>
                <c:pt idx="4579">
                  <c:v>1.0221957461141962</c:v>
                </c:pt>
                <c:pt idx="4580">
                  <c:v>-1.9503586241846278</c:v>
                </c:pt>
                <c:pt idx="4581">
                  <c:v>0.85561009066482518</c:v>
                </c:pt>
                <c:pt idx="4582">
                  <c:v>3.2414911254696235</c:v>
                </c:pt>
                <c:pt idx="4583">
                  <c:v>-0.16542360920737184</c:v>
                </c:pt>
                <c:pt idx="4584">
                  <c:v>9.9535673550914375E-2</c:v>
                </c:pt>
                <c:pt idx="4585">
                  <c:v>0.98759941311027544</c:v>
                </c:pt>
                <c:pt idx="4586">
                  <c:v>-3.05361611567578</c:v>
                </c:pt>
                <c:pt idx="4587">
                  <c:v>0.4739311883324121</c:v>
                </c:pt>
                <c:pt idx="4588">
                  <c:v>0</c:v>
                </c:pt>
                <c:pt idx="4589">
                  <c:v>8.8672787397096631</c:v>
                </c:pt>
                <c:pt idx="4590">
                  <c:v>-5.4447784022376627E-2</c:v>
                </c:pt>
                <c:pt idx="4591">
                  <c:v>-3.316686393519945E-2</c:v>
                </c:pt>
                <c:pt idx="4592">
                  <c:v>1.1328942704973457</c:v>
                </c:pt>
                <c:pt idx="4593">
                  <c:v>-2.9747343394052068E-2</c:v>
                </c:pt>
                <c:pt idx="4594">
                  <c:v>2.4384158626959227E-2</c:v>
                </c:pt>
                <c:pt idx="4595">
                  <c:v>-2.8744691179161412</c:v>
                </c:pt>
                <c:pt idx="4596">
                  <c:v>0.9803711932510677</c:v>
                </c:pt>
                <c:pt idx="4597">
                  <c:v>-7.6486571760385464</c:v>
                </c:pt>
                <c:pt idx="4598">
                  <c:v>10.451211111832329</c:v>
                </c:pt>
                <c:pt idx="4599">
                  <c:v>4.7548875021634691</c:v>
                </c:pt>
                <c:pt idx="4600">
                  <c:v>-13.389855370666298</c:v>
                </c:pt>
                <c:pt idx="4601">
                  <c:v>0</c:v>
                </c:pt>
                <c:pt idx="4602">
                  <c:v>-4.4875209164515821</c:v>
                </c:pt>
                <c:pt idx="4603">
                  <c:v>0.80735492205760395</c:v>
                </c:pt>
                <c:pt idx="4604">
                  <c:v>-0.69104975911084787</c:v>
                </c:pt>
                <c:pt idx="4605">
                  <c:v>-0.20048246841828204</c:v>
                </c:pt>
                <c:pt idx="4606">
                  <c:v>-0.32962248667736338</c:v>
                </c:pt>
                <c:pt idx="4607">
                  <c:v>-8.8468787862313963E-2</c:v>
                </c:pt>
                <c:pt idx="4608">
                  <c:v>-6.4851144349968234E-2</c:v>
                </c:pt>
                <c:pt idx="4609">
                  <c:v>-0.33926999166087918</c:v>
                </c:pt>
                <c:pt idx="4610">
                  <c:v>0.96757852230762265</c:v>
                </c:pt>
                <c:pt idx="4611">
                  <c:v>0.19481617698402309</c:v>
                </c:pt>
                <c:pt idx="4612">
                  <c:v>0.55978393772515955</c:v>
                </c:pt>
                <c:pt idx="4613">
                  <c:v>-0.26447473473988231</c:v>
                </c:pt>
                <c:pt idx="4614">
                  <c:v>2.5412411232918384</c:v>
                </c:pt>
                <c:pt idx="4615">
                  <c:v>9.8672787397096631</c:v>
                </c:pt>
                <c:pt idx="4616">
                  <c:v>-1.5644983981614409</c:v>
                </c:pt>
                <c:pt idx="4617">
                  <c:v>0.99460674122978154</c:v>
                </c:pt>
                <c:pt idx="4618">
                  <c:v>-0.73528427119455575</c:v>
                </c:pt>
                <c:pt idx="4619">
                  <c:v>7.0660891904577721</c:v>
                </c:pt>
                <c:pt idx="4620">
                  <c:v>10.229219383469125</c:v>
                </c:pt>
                <c:pt idx="4621">
                  <c:v>-11.582455645110581</c:v>
                </c:pt>
                <c:pt idx="4622">
                  <c:v>0.31774029792392861</c:v>
                </c:pt>
                <c:pt idx="4623">
                  <c:v>-9.5196362528432132</c:v>
                </c:pt>
                <c:pt idx="4624">
                  <c:v>11.786950240502948</c:v>
                </c:pt>
                <c:pt idx="4625">
                  <c:v>-0.29218075149331052</c:v>
                </c:pt>
                <c:pt idx="4626">
                  <c:v>-7.0660891904577721</c:v>
                </c:pt>
                <c:pt idx="4627">
                  <c:v>-0.40987579416306497</c:v>
                </c:pt>
                <c:pt idx="4628">
                  <c:v>9.8662486111111729</c:v>
                </c:pt>
                <c:pt idx="4629">
                  <c:v>-0.56617364858189489</c:v>
                </c:pt>
                <c:pt idx="4630">
                  <c:v>-15.79022120649509</c:v>
                </c:pt>
                <c:pt idx="4631">
                  <c:v>3.4595627667707358</c:v>
                </c:pt>
                <c:pt idx="4632">
                  <c:v>8.8672787397096631</c:v>
                </c:pt>
                <c:pt idx="4633">
                  <c:v>-10.381542951184585</c:v>
                </c:pt>
                <c:pt idx="4634">
                  <c:v>-8.3822637581148385</c:v>
                </c:pt>
                <c:pt idx="4635">
                  <c:v>0.25743169960441792</c:v>
                </c:pt>
                <c:pt idx="4636">
                  <c:v>0.28526962430851444</c:v>
                </c:pt>
                <c:pt idx="4637">
                  <c:v>11.059119092544519</c:v>
                </c:pt>
                <c:pt idx="4638">
                  <c:v>0.34792330342030681</c:v>
                </c:pt>
                <c:pt idx="4639">
                  <c:v>-9.1120050255131311</c:v>
                </c:pt>
                <c:pt idx="4640">
                  <c:v>1.4617307347268853</c:v>
                </c:pt>
                <c:pt idx="4641">
                  <c:v>-0.89303723732162843</c:v>
                </c:pt>
                <c:pt idx="4642">
                  <c:v>1.3076084235702956</c:v>
                </c:pt>
                <c:pt idx="4643">
                  <c:v>10.91687468418114</c:v>
                </c:pt>
                <c:pt idx="4644">
                  <c:v>-5.3005652104355248</c:v>
                </c:pt>
                <c:pt idx="4645">
                  <c:v>-1.4329594072761065</c:v>
                </c:pt>
                <c:pt idx="4646">
                  <c:v>2.1247816247100255</c:v>
                </c:pt>
                <c:pt idx="4647">
                  <c:v>2.0249463571302311</c:v>
                </c:pt>
                <c:pt idx="4648">
                  <c:v>-4.0641984497345761E-2</c:v>
                </c:pt>
                <c:pt idx="4649">
                  <c:v>-9.2258507851988511E-2</c:v>
                </c:pt>
                <c:pt idx="4650">
                  <c:v>-0.12469574744931462</c:v>
                </c:pt>
                <c:pt idx="4651">
                  <c:v>2.9510903995190536</c:v>
                </c:pt>
                <c:pt idx="4652">
                  <c:v>0.87725693528776016</c:v>
                </c:pt>
                <c:pt idx="4653">
                  <c:v>-0.24758075342728111</c:v>
                </c:pt>
                <c:pt idx="4654">
                  <c:v>-9.7598881832218343</c:v>
                </c:pt>
                <c:pt idx="4655">
                  <c:v>0</c:v>
                </c:pt>
                <c:pt idx="4656">
                  <c:v>0.22826898767311735</c:v>
                </c:pt>
                <c:pt idx="4657">
                  <c:v>-5.5343033843775251E-2</c:v>
                </c:pt>
                <c:pt idx="4658">
                  <c:v>-10.229219383469125</c:v>
                </c:pt>
                <c:pt idx="4659">
                  <c:v>0.14265207129220855</c:v>
                </c:pt>
                <c:pt idx="4660">
                  <c:v>-10.229219383469125</c:v>
                </c:pt>
                <c:pt idx="4661">
                  <c:v>2.320306177863372</c:v>
                </c:pt>
                <c:pt idx="4662">
                  <c:v>-0.60572106088795341</c:v>
                </c:pt>
                <c:pt idx="4663">
                  <c:v>8.6450579349844769</c:v>
                </c:pt>
                <c:pt idx="4664">
                  <c:v>1.4899821686500487</c:v>
                </c:pt>
                <c:pt idx="4665">
                  <c:v>-11.626599575078584</c:v>
                </c:pt>
                <c:pt idx="4666">
                  <c:v>-5.9122240399115586</c:v>
                </c:pt>
                <c:pt idx="4667">
                  <c:v>-7.0660891904577721</c:v>
                </c:pt>
                <c:pt idx="4668">
                  <c:v>-2.345897282398891E-2</c:v>
                </c:pt>
                <c:pt idx="4669">
                  <c:v>0.34577483684172999</c:v>
                </c:pt>
                <c:pt idx="4670">
                  <c:v>8.3980310739731543</c:v>
                </c:pt>
                <c:pt idx="4671">
                  <c:v>-0.73677328610928428</c:v>
                </c:pt>
                <c:pt idx="4672">
                  <c:v>0.1665264249804474</c:v>
                </c:pt>
                <c:pt idx="4673">
                  <c:v>-0.25218702359680134</c:v>
                </c:pt>
                <c:pt idx="4674">
                  <c:v>2.7983661388303496</c:v>
                </c:pt>
                <c:pt idx="4675">
                  <c:v>-0.71822903158462026</c:v>
                </c:pt>
                <c:pt idx="4676">
                  <c:v>-1.2017452097530888E-3</c:v>
                </c:pt>
                <c:pt idx="4677">
                  <c:v>2.0276168333082873</c:v>
                </c:pt>
                <c:pt idx="4678">
                  <c:v>0.28509132670699083</c:v>
                </c:pt>
                <c:pt idx="4679">
                  <c:v>0.15041684255309881</c:v>
                </c:pt>
                <c:pt idx="4680">
                  <c:v>-0.58481225911301327</c:v>
                </c:pt>
                <c:pt idx="4681">
                  <c:v>10.703038388986418</c:v>
                </c:pt>
                <c:pt idx="4682">
                  <c:v>8.5729874025883737E-2</c:v>
                </c:pt>
                <c:pt idx="4683">
                  <c:v>0.79354912253257348</c:v>
                </c:pt>
                <c:pt idx="4684">
                  <c:v>1.3219280948873624</c:v>
                </c:pt>
                <c:pt idx="4685">
                  <c:v>0.78798959719067307</c:v>
                </c:pt>
                <c:pt idx="4686">
                  <c:v>-8.3822637581148367</c:v>
                </c:pt>
                <c:pt idx="4687">
                  <c:v>1.343399625190187</c:v>
                </c:pt>
                <c:pt idx="4688">
                  <c:v>0.5275122285372561</c:v>
                </c:pt>
                <c:pt idx="4689">
                  <c:v>5.6631107468546702</c:v>
                </c:pt>
                <c:pt idx="4690">
                  <c:v>-0.7428421605028751</c:v>
                </c:pt>
                <c:pt idx="4691">
                  <c:v>-3.1906982619116451</c:v>
                </c:pt>
                <c:pt idx="4692">
                  <c:v>1</c:v>
                </c:pt>
                <c:pt idx="4693">
                  <c:v>0.31213759169455307</c:v>
                </c:pt>
                <c:pt idx="4694">
                  <c:v>0.52724700286486881</c:v>
                </c:pt>
                <c:pt idx="4695">
                  <c:v>-0.7696697592389119</c:v>
                </c:pt>
                <c:pt idx="4696">
                  <c:v>-3.0373649043518702E-2</c:v>
                </c:pt>
                <c:pt idx="4697">
                  <c:v>0.70454411647382886</c:v>
                </c:pt>
                <c:pt idx="4698">
                  <c:v>0.28010791919273548</c:v>
                </c:pt>
                <c:pt idx="4699">
                  <c:v>0.65207669657969314</c:v>
                </c:pt>
                <c:pt idx="4700">
                  <c:v>-0.9434164716336324</c:v>
                </c:pt>
                <c:pt idx="4701">
                  <c:v>15.647617692755032</c:v>
                </c:pt>
                <c:pt idx="4702">
                  <c:v>0.16505924627049651</c:v>
                </c:pt>
                <c:pt idx="4703">
                  <c:v>0.64732838168152951</c:v>
                </c:pt>
                <c:pt idx="4704">
                  <c:v>-9.7604427459966399</c:v>
                </c:pt>
                <c:pt idx="4705">
                  <c:v>3.872148596681336</c:v>
                </c:pt>
                <c:pt idx="4706">
                  <c:v>10.866763767353351</c:v>
                </c:pt>
                <c:pt idx="4707">
                  <c:v>-10.583082767502933</c:v>
                </c:pt>
                <c:pt idx="4708">
                  <c:v>1.5706072077440862</c:v>
                </c:pt>
                <c:pt idx="4709">
                  <c:v>-9.9467021189870108E-2</c:v>
                </c:pt>
                <c:pt idx="4710">
                  <c:v>-9.7847323398144712E-2</c:v>
                </c:pt>
                <c:pt idx="4711">
                  <c:v>0.70499320442792623</c:v>
                </c:pt>
                <c:pt idx="4712">
                  <c:v>1.8246070862793693</c:v>
                </c:pt>
                <c:pt idx="4713">
                  <c:v>5.0626073069967831E-2</c:v>
                </c:pt>
                <c:pt idx="4714">
                  <c:v>1.4450763256602273</c:v>
                </c:pt>
                <c:pt idx="4715">
                  <c:v>0.12101540096136615</c:v>
                </c:pt>
                <c:pt idx="4716">
                  <c:v>-0.19264507794239571</c:v>
                </c:pt>
                <c:pt idx="4717">
                  <c:v>-7.876314629995404E-2</c:v>
                </c:pt>
                <c:pt idx="4718">
                  <c:v>12.416533660199583</c:v>
                </c:pt>
                <c:pt idx="4719">
                  <c:v>-6.183925381786274E-2</c:v>
                </c:pt>
                <c:pt idx="4720">
                  <c:v>-0.66794033273507158</c:v>
                </c:pt>
                <c:pt idx="4721">
                  <c:v>-1.3268103162671085</c:v>
                </c:pt>
                <c:pt idx="4722">
                  <c:v>1.3200064228871027</c:v>
                </c:pt>
                <c:pt idx="4723">
                  <c:v>-0.11648574248085181</c:v>
                </c:pt>
                <c:pt idx="4724">
                  <c:v>0.26279417686964074</c:v>
                </c:pt>
                <c:pt idx="4725">
                  <c:v>-0.52606881166758745</c:v>
                </c:pt>
                <c:pt idx="4726">
                  <c:v>0.76702282802238586</c:v>
                </c:pt>
                <c:pt idx="4727">
                  <c:v>5.1361313084690538E-2</c:v>
                </c:pt>
                <c:pt idx="4728">
                  <c:v>5.7561516780804194</c:v>
                </c:pt>
                <c:pt idx="4729">
                  <c:v>0.30598655101834082</c:v>
                </c:pt>
                <c:pt idx="4730">
                  <c:v>-8.8672787397096631</c:v>
                </c:pt>
                <c:pt idx="4731">
                  <c:v>-0.54933859099043503</c:v>
                </c:pt>
                <c:pt idx="4732">
                  <c:v>-2.6943535555388665</c:v>
                </c:pt>
                <c:pt idx="4733">
                  <c:v>-0.13594749802919748</c:v>
                </c:pt>
                <c:pt idx="4734">
                  <c:v>0.84515695476998887</c:v>
                </c:pt>
                <c:pt idx="4735">
                  <c:v>-1.8246596550726046</c:v>
                </c:pt>
                <c:pt idx="4736">
                  <c:v>-16.599999986887656</c:v>
                </c:pt>
                <c:pt idx="4737">
                  <c:v>9.0597950917951025</c:v>
                </c:pt>
                <c:pt idx="4738">
                  <c:v>0.15650448567999095</c:v>
                </c:pt>
                <c:pt idx="4739">
                  <c:v>-4.0840727500070226</c:v>
                </c:pt>
                <c:pt idx="4740">
                  <c:v>0.69564133677461193</c:v>
                </c:pt>
                <c:pt idx="4741">
                  <c:v>0.19264507794239583</c:v>
                </c:pt>
                <c:pt idx="4742">
                  <c:v>-3.1635307747273469</c:v>
                </c:pt>
                <c:pt idx="4743">
                  <c:v>-11.458553087173497</c:v>
                </c:pt>
                <c:pt idx="4744">
                  <c:v>4.254813899028826</c:v>
                </c:pt>
                <c:pt idx="4745">
                  <c:v>0.30718150951817602</c:v>
                </c:pt>
                <c:pt idx="4746">
                  <c:v>-1.8313002785601529</c:v>
                </c:pt>
                <c:pt idx="4747">
                  <c:v>-1.0291463456595165</c:v>
                </c:pt>
                <c:pt idx="4748">
                  <c:v>-3.5718089529538393</c:v>
                </c:pt>
                <c:pt idx="4749">
                  <c:v>-8.8672787397096631</c:v>
                </c:pt>
                <c:pt idx="4750">
                  <c:v>-7.2891805580996847</c:v>
                </c:pt>
                <c:pt idx="4751">
                  <c:v>2.5805622074305785</c:v>
                </c:pt>
                <c:pt idx="4752">
                  <c:v>12.268444530784098</c:v>
                </c:pt>
                <c:pt idx="4753">
                  <c:v>0.95217147490938481</c:v>
                </c:pt>
                <c:pt idx="4754">
                  <c:v>-0.46777896135081715</c:v>
                </c:pt>
                <c:pt idx="4755">
                  <c:v>-1.8658850744982152</c:v>
                </c:pt>
                <c:pt idx="4756">
                  <c:v>1.962880674893263E-2</c:v>
                </c:pt>
                <c:pt idx="4757">
                  <c:v>3.4839848529963358</c:v>
                </c:pt>
                <c:pt idx="4758">
                  <c:v>-3.9022498998888193</c:v>
                </c:pt>
                <c:pt idx="4759">
                  <c:v>10.451211111832329</c:v>
                </c:pt>
                <c:pt idx="4760">
                  <c:v>0.64597765870185675</c:v>
                </c:pt>
                <c:pt idx="4761">
                  <c:v>0.36074734377789058</c:v>
                </c:pt>
                <c:pt idx="4762">
                  <c:v>-8.0606959316875546</c:v>
                </c:pt>
                <c:pt idx="4763">
                  <c:v>-16.201007129948373</c:v>
                </c:pt>
                <c:pt idx="4764">
                  <c:v>-6.2336671314919032</c:v>
                </c:pt>
                <c:pt idx="4765">
                  <c:v>-5.7548875021634682</c:v>
                </c:pt>
                <c:pt idx="4766">
                  <c:v>0.74919189649946583</c:v>
                </c:pt>
                <c:pt idx="4767">
                  <c:v>9.2778135880106499E-3</c:v>
                </c:pt>
                <c:pt idx="4768">
                  <c:v>-1.4141743852591491</c:v>
                </c:pt>
                <c:pt idx="4769">
                  <c:v>-8.6462586799900301</c:v>
                </c:pt>
                <c:pt idx="4770">
                  <c:v>-8.3837042924740537</c:v>
                </c:pt>
                <c:pt idx="4771">
                  <c:v>-0.86402233048102539</c:v>
                </c:pt>
                <c:pt idx="4772">
                  <c:v>0.99963946143986082</c:v>
                </c:pt>
                <c:pt idx="4773">
                  <c:v>0.24785634831638453</c:v>
                </c:pt>
                <c:pt idx="4774">
                  <c:v>-11.268736919579066</c:v>
                </c:pt>
                <c:pt idx="4775">
                  <c:v>0.83422152791028603</c:v>
                </c:pt>
                <c:pt idx="4776">
                  <c:v>7.3883347939570423E-2</c:v>
                </c:pt>
                <c:pt idx="4777">
                  <c:v>-12.344295907915818</c:v>
                </c:pt>
                <c:pt idx="4778">
                  <c:v>-1.2353955745081382</c:v>
                </c:pt>
                <c:pt idx="4779">
                  <c:v>-0.5346186554191229</c:v>
                </c:pt>
                <c:pt idx="4780">
                  <c:v>-0.27359780692165597</c:v>
                </c:pt>
                <c:pt idx="4781">
                  <c:v>-0.35742677610874862</c:v>
                </c:pt>
                <c:pt idx="4782">
                  <c:v>0.57001215925518478</c:v>
                </c:pt>
                <c:pt idx="4783">
                  <c:v>-0.30256277002043103</c:v>
                </c:pt>
                <c:pt idx="4784">
                  <c:v>-0.27359780692165597</c:v>
                </c:pt>
                <c:pt idx="4785">
                  <c:v>3.0802673398461358</c:v>
                </c:pt>
                <c:pt idx="4786">
                  <c:v>1.3262282323209884</c:v>
                </c:pt>
                <c:pt idx="4787">
                  <c:v>-0.35693454471527575</c:v>
                </c:pt>
                <c:pt idx="4788">
                  <c:v>-1.9993992525247821</c:v>
                </c:pt>
                <c:pt idx="4789">
                  <c:v>13.766252821134451</c:v>
                </c:pt>
                <c:pt idx="4790">
                  <c:v>-7.0660891904577721</c:v>
                </c:pt>
                <c:pt idx="4791">
                  <c:v>-7.0660891904577721</c:v>
                </c:pt>
                <c:pt idx="4792">
                  <c:v>-7.8244284354165456</c:v>
                </c:pt>
                <c:pt idx="4793">
                  <c:v>-7.5468944598876373</c:v>
                </c:pt>
                <c:pt idx="4794">
                  <c:v>17.155615431175654</c:v>
                </c:pt>
                <c:pt idx="4795">
                  <c:v>17.155615431175654</c:v>
                </c:pt>
                <c:pt idx="4796">
                  <c:v>17.155615431175654</c:v>
                </c:pt>
                <c:pt idx="4797">
                  <c:v>0.96336685339007655</c:v>
                </c:pt>
                <c:pt idx="4798">
                  <c:v>3.1402603183498239</c:v>
                </c:pt>
                <c:pt idx="4799">
                  <c:v>-5.9228321394775394</c:v>
                </c:pt>
                <c:pt idx="4800">
                  <c:v>-0.49839324577432331</c:v>
                </c:pt>
                <c:pt idx="4801">
                  <c:v>0.61005348168398654</c:v>
                </c:pt>
                <c:pt idx="4802">
                  <c:v>-9.0606959316875546</c:v>
                </c:pt>
                <c:pt idx="4803">
                  <c:v>-0.68543529352612409</c:v>
                </c:pt>
                <c:pt idx="4804">
                  <c:v>2.5891533132023657E-2</c:v>
                </c:pt>
                <c:pt idx="4805">
                  <c:v>-0.15005547918923776</c:v>
                </c:pt>
                <c:pt idx="4806">
                  <c:v>-0.8513727614418608</c:v>
                </c:pt>
                <c:pt idx="4807">
                  <c:v>1.1182840179957092</c:v>
                </c:pt>
                <c:pt idx="4808">
                  <c:v>2.1627295000381084</c:v>
                </c:pt>
                <c:pt idx="4809">
                  <c:v>-0.546913892871977</c:v>
                </c:pt>
                <c:pt idx="4810">
                  <c:v>9.4122177364550016E-2</c:v>
                </c:pt>
                <c:pt idx="4811">
                  <c:v>0.30292713295730639</c:v>
                </c:pt>
                <c:pt idx="4812">
                  <c:v>0.25677541536211118</c:v>
                </c:pt>
                <c:pt idx="4813">
                  <c:v>0.38598146599476074</c:v>
                </c:pt>
                <c:pt idx="4814">
                  <c:v>4.2438172683816733</c:v>
                </c:pt>
                <c:pt idx="4815">
                  <c:v>0.3318307864799474</c:v>
                </c:pt>
                <c:pt idx="4816">
                  <c:v>7.0660891904577721</c:v>
                </c:pt>
                <c:pt idx="4817">
                  <c:v>-10.059344460824425</c:v>
                </c:pt>
                <c:pt idx="4818">
                  <c:v>-11.188382790570113</c:v>
                </c:pt>
                <c:pt idx="4819">
                  <c:v>-2.1888458633395409</c:v>
                </c:pt>
                <c:pt idx="4820">
                  <c:v>6.0732489820306386</c:v>
                </c:pt>
                <c:pt idx="4821">
                  <c:v>-0.11321061044799095</c:v>
                </c:pt>
                <c:pt idx="4822">
                  <c:v>-0.25244452297344</c:v>
                </c:pt>
                <c:pt idx="4823">
                  <c:v>-0.25244452297344</c:v>
                </c:pt>
                <c:pt idx="4824">
                  <c:v>-24.19008751916078</c:v>
                </c:pt>
                <c:pt idx="4825">
                  <c:v>-0.41912775703295607</c:v>
                </c:pt>
                <c:pt idx="4826">
                  <c:v>-10.381182412624446</c:v>
                </c:pt>
                <c:pt idx="4827">
                  <c:v>-0.43269814595840972</c:v>
                </c:pt>
                <c:pt idx="4828">
                  <c:v>-0.43269814595840972</c:v>
                </c:pt>
                <c:pt idx="4829">
                  <c:v>-0.34007544159762154</c:v>
                </c:pt>
                <c:pt idx="4830">
                  <c:v>1.7175143808132232E-2</c:v>
                </c:pt>
                <c:pt idx="4831">
                  <c:v>-0.2479275134435856</c:v>
                </c:pt>
                <c:pt idx="4832">
                  <c:v>0.12553088208385912</c:v>
                </c:pt>
                <c:pt idx="4833">
                  <c:v>-12.965904504239749</c:v>
                </c:pt>
                <c:pt idx="4834">
                  <c:v>0.58316025808717065</c:v>
                </c:pt>
                <c:pt idx="4835">
                  <c:v>0.12059014081358838</c:v>
                </c:pt>
                <c:pt idx="4836">
                  <c:v>2.6231541573179768E-2</c:v>
                </c:pt>
                <c:pt idx="4837">
                  <c:v>3.8338781851019825</c:v>
                </c:pt>
                <c:pt idx="4838">
                  <c:v>1.2487100982422104</c:v>
                </c:pt>
                <c:pt idx="4839">
                  <c:v>0.76867445389354438</c:v>
                </c:pt>
                <c:pt idx="4840">
                  <c:v>-1.2535716431985597</c:v>
                </c:pt>
                <c:pt idx="4841">
                  <c:v>0.42057568282027391</c:v>
                </c:pt>
                <c:pt idx="4842">
                  <c:v>1.3810901673555063</c:v>
                </c:pt>
                <c:pt idx="4843">
                  <c:v>8.2605275502232196</c:v>
                </c:pt>
                <c:pt idx="4844">
                  <c:v>-0.93859945533585676</c:v>
                </c:pt>
                <c:pt idx="4845">
                  <c:v>0.22826898767311757</c:v>
                </c:pt>
                <c:pt idx="4846">
                  <c:v>5.5647846187835261</c:v>
                </c:pt>
                <c:pt idx="4847">
                  <c:v>-7.1154772174199357</c:v>
                </c:pt>
                <c:pt idx="4848">
                  <c:v>-0.24392558288608923</c:v>
                </c:pt>
                <c:pt idx="4849">
                  <c:v>0.46065817119291136</c:v>
                </c:pt>
                <c:pt idx="4850">
                  <c:v>-0.35954238668714</c:v>
                </c:pt>
                <c:pt idx="4851">
                  <c:v>10.644156719937438</c:v>
                </c:pt>
                <c:pt idx="4852">
                  <c:v>-1.8073549220576035</c:v>
                </c:pt>
                <c:pt idx="4853">
                  <c:v>0.13358315437859219</c:v>
                </c:pt>
                <c:pt idx="4854">
                  <c:v>0.16837388308959408</c:v>
                </c:pt>
                <c:pt idx="4855">
                  <c:v>-0.4336531774461907</c:v>
                </c:pt>
                <c:pt idx="4856">
                  <c:v>-8.6462586799900301</c:v>
                </c:pt>
                <c:pt idx="4857">
                  <c:v>-0.83650126771712052</c:v>
                </c:pt>
                <c:pt idx="4858">
                  <c:v>5.08746284125034</c:v>
                </c:pt>
                <c:pt idx="4859">
                  <c:v>-4.4658033074490122</c:v>
                </c:pt>
                <c:pt idx="4860">
                  <c:v>-0.11783649029385813</c:v>
                </c:pt>
                <c:pt idx="4861">
                  <c:v>6.4130337419715869E-2</c:v>
                </c:pt>
                <c:pt idx="4862">
                  <c:v>3.0373649043518695E-2</c:v>
                </c:pt>
                <c:pt idx="4863">
                  <c:v>0.15200309344504975</c:v>
                </c:pt>
                <c:pt idx="4864">
                  <c:v>1.7441610955704101</c:v>
                </c:pt>
                <c:pt idx="4865">
                  <c:v>0.45943161863729709</c:v>
                </c:pt>
                <c:pt idx="4866">
                  <c:v>8.3822637581148367</c:v>
                </c:pt>
                <c:pt idx="4867">
                  <c:v>10.703038388986418</c:v>
                </c:pt>
                <c:pt idx="4868">
                  <c:v>-9.5183253076908674</c:v>
                </c:pt>
                <c:pt idx="4869">
                  <c:v>0.75899190049620513</c:v>
                </c:pt>
                <c:pt idx="4870">
                  <c:v>9.229619965185119</c:v>
                </c:pt>
                <c:pt idx="4871">
                  <c:v>-6.0882242147022689E-2</c:v>
                </c:pt>
                <c:pt idx="4872">
                  <c:v>-10.381182412624446</c:v>
                </c:pt>
                <c:pt idx="4873">
                  <c:v>-1.3115861506659032</c:v>
                </c:pt>
                <c:pt idx="4874">
                  <c:v>-0.19264507794239591</c:v>
                </c:pt>
                <c:pt idx="4875">
                  <c:v>-0.67807190511263737</c:v>
                </c:pt>
                <c:pt idx="4876">
                  <c:v>8.1632303488683053</c:v>
                </c:pt>
                <c:pt idx="4877">
                  <c:v>0.3959286763311391</c:v>
                </c:pt>
                <c:pt idx="4878">
                  <c:v>-9.5196362528432132</c:v>
                </c:pt>
                <c:pt idx="4879">
                  <c:v>-1.3433541661227308</c:v>
                </c:pt>
                <c:pt idx="4880">
                  <c:v>10.229219383469125</c:v>
                </c:pt>
                <c:pt idx="4881">
                  <c:v>-10.229219383469125</c:v>
                </c:pt>
                <c:pt idx="4882">
                  <c:v>0.54458303920531692</c:v>
                </c:pt>
                <c:pt idx="4883">
                  <c:v>0.92911651384349025</c:v>
                </c:pt>
                <c:pt idx="4884">
                  <c:v>0</c:v>
                </c:pt>
                <c:pt idx="4885">
                  <c:v>7.0660891904577721</c:v>
                </c:pt>
                <c:pt idx="4886">
                  <c:v>9.9662651028771325</c:v>
                </c:pt>
                <c:pt idx="4887">
                  <c:v>-8.0624959257337636</c:v>
                </c:pt>
                <c:pt idx="4888">
                  <c:v>11.58276924038209</c:v>
                </c:pt>
                <c:pt idx="4889">
                  <c:v>0.19033121210414936</c:v>
                </c:pt>
                <c:pt idx="4890">
                  <c:v>5.3457748368417297</c:v>
                </c:pt>
                <c:pt idx="4891">
                  <c:v>-12.534789211480268</c:v>
                </c:pt>
                <c:pt idx="4892">
                  <c:v>-0.15200309344504978</c:v>
                </c:pt>
                <c:pt idx="4893">
                  <c:v>3.2672686570549376</c:v>
                </c:pt>
                <c:pt idx="4894">
                  <c:v>6.4320980966856359E-2</c:v>
                </c:pt>
                <c:pt idx="4895">
                  <c:v>4.9243519019849351E-2</c:v>
                </c:pt>
                <c:pt idx="4896">
                  <c:v>-0.30086647935953253</c:v>
                </c:pt>
                <c:pt idx="4897">
                  <c:v>-1.3669295369409089</c:v>
                </c:pt>
                <c:pt idx="4898">
                  <c:v>-0.13430109171159088</c:v>
                </c:pt>
                <c:pt idx="4899">
                  <c:v>1.6021302698838416</c:v>
                </c:pt>
                <c:pt idx="4900">
                  <c:v>1.4878389420713104E-2</c:v>
                </c:pt>
                <c:pt idx="4901">
                  <c:v>-6.6495411786906586E-2</c:v>
                </c:pt>
                <c:pt idx="4902">
                  <c:v>-0.16196747966339306</c:v>
                </c:pt>
                <c:pt idx="4903">
                  <c:v>0.9341354317994004</c:v>
                </c:pt>
                <c:pt idx="4904">
                  <c:v>0.5573580393265547</c:v>
                </c:pt>
                <c:pt idx="4905">
                  <c:v>13.628825226704336</c:v>
                </c:pt>
                <c:pt idx="4906">
                  <c:v>6.0732489820306386</c:v>
                </c:pt>
                <c:pt idx="4907">
                  <c:v>9.6444571875092606</c:v>
                </c:pt>
                <c:pt idx="4908">
                  <c:v>-6.0732489820306386</c:v>
                </c:pt>
                <c:pt idx="4909">
                  <c:v>-9.8403704060994329E-2</c:v>
                </c:pt>
                <c:pt idx="4910">
                  <c:v>-0.12997678711505103</c:v>
                </c:pt>
                <c:pt idx="4911">
                  <c:v>-3.1670187278477584E-2</c:v>
                </c:pt>
                <c:pt idx="4912">
                  <c:v>-0.16349873228287951</c:v>
                </c:pt>
                <c:pt idx="4913">
                  <c:v>7.450021609496589E-2</c:v>
                </c:pt>
                <c:pt idx="4914">
                  <c:v>-0.40408152985044771</c:v>
                </c:pt>
                <c:pt idx="4915">
                  <c:v>-0.40408152985044771</c:v>
                </c:pt>
                <c:pt idx="4916">
                  <c:v>-0.40408152985044771</c:v>
                </c:pt>
                <c:pt idx="4917">
                  <c:v>-0.40408152985044771</c:v>
                </c:pt>
                <c:pt idx="4918">
                  <c:v>-0.40408152985044771</c:v>
                </c:pt>
                <c:pt idx="4919">
                  <c:v>-0.40408152985044771</c:v>
                </c:pt>
                <c:pt idx="4920">
                  <c:v>-0.40408152985044771</c:v>
                </c:pt>
                <c:pt idx="4921">
                  <c:v>-0.40408152985044771</c:v>
                </c:pt>
                <c:pt idx="4922">
                  <c:v>-0.40408152985044771</c:v>
                </c:pt>
                <c:pt idx="4923">
                  <c:v>-0.53818498879403842</c:v>
                </c:pt>
                <c:pt idx="4924">
                  <c:v>-0.40408152985044771</c:v>
                </c:pt>
                <c:pt idx="4925">
                  <c:v>-0.40408152985044771</c:v>
                </c:pt>
                <c:pt idx="4926">
                  <c:v>-0.40408152985044771</c:v>
                </c:pt>
                <c:pt idx="4927">
                  <c:v>22.145693581960778</c:v>
                </c:pt>
                <c:pt idx="4928">
                  <c:v>0.89071913999732655</c:v>
                </c:pt>
                <c:pt idx="4929">
                  <c:v>0.89591245570502143</c:v>
                </c:pt>
                <c:pt idx="4930">
                  <c:v>0.89591245570502143</c:v>
                </c:pt>
                <c:pt idx="4931">
                  <c:v>0.89071913999732655</c:v>
                </c:pt>
                <c:pt idx="4932">
                  <c:v>0.89591245570502143</c:v>
                </c:pt>
                <c:pt idx="4933">
                  <c:v>0.89591245570502143</c:v>
                </c:pt>
                <c:pt idx="4934">
                  <c:v>0.89071913999732655</c:v>
                </c:pt>
                <c:pt idx="4935">
                  <c:v>0.89071913999732655</c:v>
                </c:pt>
                <c:pt idx="4936">
                  <c:v>0.89071913999732655</c:v>
                </c:pt>
                <c:pt idx="4937">
                  <c:v>0.89591245570502143</c:v>
                </c:pt>
                <c:pt idx="4938">
                  <c:v>0.89071913999732655</c:v>
                </c:pt>
                <c:pt idx="4939">
                  <c:v>0.88889856707169634</c:v>
                </c:pt>
                <c:pt idx="4940">
                  <c:v>0.88889856707169634</c:v>
                </c:pt>
                <c:pt idx="4941">
                  <c:v>0.88889856707169634</c:v>
                </c:pt>
                <c:pt idx="4942">
                  <c:v>9.5789058130626423E-2</c:v>
                </c:pt>
                <c:pt idx="4943">
                  <c:v>9.5789058130626423E-2</c:v>
                </c:pt>
                <c:pt idx="4944">
                  <c:v>9.5789058130626423E-2</c:v>
                </c:pt>
                <c:pt idx="4945">
                  <c:v>9.5789058130626423E-2</c:v>
                </c:pt>
                <c:pt idx="4946">
                  <c:v>9.5789058130626423E-2</c:v>
                </c:pt>
                <c:pt idx="4947">
                  <c:v>9.5789058130626423E-2</c:v>
                </c:pt>
                <c:pt idx="4948">
                  <c:v>9.5789058130626423E-2</c:v>
                </c:pt>
                <c:pt idx="4949">
                  <c:v>9.5789058130626423E-2</c:v>
                </c:pt>
                <c:pt idx="4950">
                  <c:v>9.5789058130626423E-2</c:v>
                </c:pt>
                <c:pt idx="4951">
                  <c:v>-2.1297922082123031E-2</c:v>
                </c:pt>
                <c:pt idx="4952">
                  <c:v>-2.1297922082123031E-2</c:v>
                </c:pt>
                <c:pt idx="4953">
                  <c:v>-2.1297922082123031E-2</c:v>
                </c:pt>
                <c:pt idx="4954">
                  <c:v>-2.1297922082123031E-2</c:v>
                </c:pt>
                <c:pt idx="4955">
                  <c:v>-2.1297922082123031E-2</c:v>
                </c:pt>
                <c:pt idx="4956">
                  <c:v>-2.1297922082123031E-2</c:v>
                </c:pt>
                <c:pt idx="4957">
                  <c:v>-2.1297922082123031E-2</c:v>
                </c:pt>
                <c:pt idx="4958">
                  <c:v>-2.1297922082123031E-2</c:v>
                </c:pt>
                <c:pt idx="4959">
                  <c:v>-2.1297922082123031E-2</c:v>
                </c:pt>
                <c:pt idx="4960">
                  <c:v>-2.1297922082123031E-2</c:v>
                </c:pt>
                <c:pt idx="4961">
                  <c:v>-2.1297922082123031E-2</c:v>
                </c:pt>
                <c:pt idx="4962">
                  <c:v>-0.5346186554191229</c:v>
                </c:pt>
                <c:pt idx="4963">
                  <c:v>-0.5346186554191229</c:v>
                </c:pt>
                <c:pt idx="4964">
                  <c:v>-0.44925981358000605</c:v>
                </c:pt>
                <c:pt idx="4965">
                  <c:v>-0.5346186554191229</c:v>
                </c:pt>
                <c:pt idx="4966">
                  <c:v>0.89591245570502143</c:v>
                </c:pt>
                <c:pt idx="4967">
                  <c:v>9.5789058130626423E-2</c:v>
                </c:pt>
                <c:pt idx="4968">
                  <c:v>9.5789058130626423E-2</c:v>
                </c:pt>
                <c:pt idx="4969">
                  <c:v>9.5789058130626423E-2</c:v>
                </c:pt>
                <c:pt idx="4970">
                  <c:v>-2.1297922082123031E-2</c:v>
                </c:pt>
                <c:pt idx="4971">
                  <c:v>-0.40408152985044771</c:v>
                </c:pt>
                <c:pt idx="4972">
                  <c:v>0.94491574222093377</c:v>
                </c:pt>
                <c:pt idx="4973">
                  <c:v>0.94379442082346965</c:v>
                </c:pt>
                <c:pt idx="4974">
                  <c:v>-2.1297922082123031E-2</c:v>
                </c:pt>
                <c:pt idx="4975">
                  <c:v>13.362674437230673</c:v>
                </c:pt>
                <c:pt idx="4976">
                  <c:v>-6.5627360362465632</c:v>
                </c:pt>
                <c:pt idx="4977">
                  <c:v>-0.51798380099241026</c:v>
                </c:pt>
                <c:pt idx="4978">
                  <c:v>0.91635999489430353</c:v>
                </c:pt>
                <c:pt idx="4979">
                  <c:v>0.32192809488736235</c:v>
                </c:pt>
                <c:pt idx="4980">
                  <c:v>2.2472159265092988</c:v>
                </c:pt>
                <c:pt idx="4981">
                  <c:v>1.4329594072761063</c:v>
                </c:pt>
                <c:pt idx="4982">
                  <c:v>0.93490497177811505</c:v>
                </c:pt>
                <c:pt idx="4983">
                  <c:v>-9.0140274153209055E-4</c:v>
                </c:pt>
                <c:pt idx="4984">
                  <c:v>14.103287808412022</c:v>
                </c:pt>
                <c:pt idx="4985">
                  <c:v>2.4150374992788439</c:v>
                </c:pt>
                <c:pt idx="4986">
                  <c:v>-5.4447784022376294E-2</c:v>
                </c:pt>
                <c:pt idx="4987">
                  <c:v>-7.8002512001272881E-2</c:v>
                </c:pt>
                <c:pt idx="4988">
                  <c:v>-0.21056698593965814</c:v>
                </c:pt>
                <c:pt idx="4989">
                  <c:v>-10.059344460824425</c:v>
                </c:pt>
                <c:pt idx="4990">
                  <c:v>-1.3059022248038097</c:v>
                </c:pt>
                <c:pt idx="4991">
                  <c:v>-0.11417101991931113</c:v>
                </c:pt>
                <c:pt idx="4992">
                  <c:v>9.8180393938903307E-2</c:v>
                </c:pt>
                <c:pt idx="4993">
                  <c:v>-12.228918874172939</c:v>
                </c:pt>
                <c:pt idx="4994">
                  <c:v>7.8683081332894664</c:v>
                </c:pt>
                <c:pt idx="4995">
                  <c:v>2.0842848642529215</c:v>
                </c:pt>
                <c:pt idx="4996">
                  <c:v>-8.5929935167442455</c:v>
                </c:pt>
                <c:pt idx="4997">
                  <c:v>0.30916886417202083</c:v>
                </c:pt>
                <c:pt idx="4998">
                  <c:v>0</c:v>
                </c:pt>
                <c:pt idx="4999">
                  <c:v>-8.0624959257337636</c:v>
                </c:pt>
                <c:pt idx="5000">
                  <c:v>1.3870231231092476</c:v>
                </c:pt>
                <c:pt idx="5001">
                  <c:v>-0.20029865048583156</c:v>
                </c:pt>
                <c:pt idx="5002">
                  <c:v>-9.7847323398144712E-2</c:v>
                </c:pt>
                <c:pt idx="5003">
                  <c:v>0.16992500144231237</c:v>
                </c:pt>
                <c:pt idx="5004">
                  <c:v>0.15832081720152844</c:v>
                </c:pt>
                <c:pt idx="5005">
                  <c:v>4.4753400904548643E-2</c:v>
                </c:pt>
                <c:pt idx="5006">
                  <c:v>0.11265780076946201</c:v>
                </c:pt>
                <c:pt idx="5007">
                  <c:v>-0.17615695515382671</c:v>
                </c:pt>
                <c:pt idx="5008">
                  <c:v>-0.11321061044799077</c:v>
                </c:pt>
                <c:pt idx="5009">
                  <c:v>-0.77795400561704453</c:v>
                </c:pt>
                <c:pt idx="5010">
                  <c:v>-1.5804611084862155</c:v>
                </c:pt>
                <c:pt idx="5011">
                  <c:v>-1.0287589929814236</c:v>
                </c:pt>
                <c:pt idx="5012">
                  <c:v>-0.15403362867242085</c:v>
                </c:pt>
                <c:pt idx="5013">
                  <c:v>-8.3416008187637336E-2</c:v>
                </c:pt>
                <c:pt idx="5014">
                  <c:v>-4.0949628179264286E-2</c:v>
                </c:pt>
                <c:pt idx="5015">
                  <c:v>1.0315355734331066</c:v>
                </c:pt>
                <c:pt idx="5016">
                  <c:v>2.2195746114196196E-2</c:v>
                </c:pt>
                <c:pt idx="5017">
                  <c:v>0.12373536842224515</c:v>
                </c:pt>
                <c:pt idx="5018">
                  <c:v>-9.1010938507483527E-2</c:v>
                </c:pt>
                <c:pt idx="5019">
                  <c:v>-0.83315893119448448</c:v>
                </c:pt>
                <c:pt idx="5020">
                  <c:v>3.5623909730721222E-2</c:v>
                </c:pt>
                <c:pt idx="5021">
                  <c:v>0.10309349296410371</c:v>
                </c:pt>
                <c:pt idx="5022">
                  <c:v>0.66687369850777378</c:v>
                </c:pt>
                <c:pt idx="5023">
                  <c:v>-0.10309349296410361</c:v>
                </c:pt>
                <c:pt idx="5024">
                  <c:v>6.0149503414659717</c:v>
                </c:pt>
                <c:pt idx="5025">
                  <c:v>-0.94286169560645827</c:v>
                </c:pt>
                <c:pt idx="5026">
                  <c:v>-13.101100249174259</c:v>
                </c:pt>
                <c:pt idx="5027">
                  <c:v>0.9558205514314505</c:v>
                </c:pt>
                <c:pt idx="5028">
                  <c:v>0.33119397594571132</c:v>
                </c:pt>
                <c:pt idx="5029">
                  <c:v>11.013555309891467</c:v>
                </c:pt>
                <c:pt idx="5030">
                  <c:v>11.146780789986687</c:v>
                </c:pt>
                <c:pt idx="5031">
                  <c:v>1.3125530606281259</c:v>
                </c:pt>
                <c:pt idx="5032">
                  <c:v>-13.26834705468252</c:v>
                </c:pt>
                <c:pt idx="5033">
                  <c:v>-1.0588936890535687</c:v>
                </c:pt>
                <c:pt idx="5034">
                  <c:v>-0.7451170576345153</c:v>
                </c:pt>
                <c:pt idx="5035">
                  <c:v>0.52466199045334205</c:v>
                </c:pt>
                <c:pt idx="5036">
                  <c:v>0.47427670265352023</c:v>
                </c:pt>
                <c:pt idx="5037">
                  <c:v>0.14336417517117747</c:v>
                </c:pt>
                <c:pt idx="5038">
                  <c:v>15.14104273040744</c:v>
                </c:pt>
                <c:pt idx="5039">
                  <c:v>-10.518653155673389</c:v>
                </c:pt>
                <c:pt idx="5040">
                  <c:v>10.381182412624446</c:v>
                </c:pt>
                <c:pt idx="5041">
                  <c:v>-7.6486571760385464</c:v>
                </c:pt>
                <c:pt idx="5042">
                  <c:v>-1.4125479472531459</c:v>
                </c:pt>
                <c:pt idx="5043">
                  <c:v>7.0660891904577721</c:v>
                </c:pt>
                <c:pt idx="5044">
                  <c:v>-0.11124022453346538</c:v>
                </c:pt>
                <c:pt idx="5045">
                  <c:v>-8.3837042924740537</c:v>
                </c:pt>
                <c:pt idx="5046">
                  <c:v>-1.6968374814608966</c:v>
                </c:pt>
                <c:pt idx="5047">
                  <c:v>0.9976015039514835</c:v>
                </c:pt>
                <c:pt idx="5048">
                  <c:v>-1.8086677014046312E-2</c:v>
                </c:pt>
                <c:pt idx="5049">
                  <c:v>0.36257007938470842</c:v>
                </c:pt>
                <c:pt idx="5050">
                  <c:v>9.5189809291704002</c:v>
                </c:pt>
                <c:pt idx="5051">
                  <c:v>-0.36314205538272032</c:v>
                </c:pt>
                <c:pt idx="5052">
                  <c:v>4.4540869089233506E-2</c:v>
                </c:pt>
                <c:pt idx="5053">
                  <c:v>0.18562990214818736</c:v>
                </c:pt>
                <c:pt idx="5054">
                  <c:v>-0.75336003241687466</c:v>
                </c:pt>
                <c:pt idx="5055">
                  <c:v>-1.5160151470036647</c:v>
                </c:pt>
                <c:pt idx="5056">
                  <c:v>-12.965904504239749</c:v>
                </c:pt>
                <c:pt idx="5057">
                  <c:v>-0.44349756712783356</c:v>
                </c:pt>
                <c:pt idx="5058">
                  <c:v>0</c:v>
                </c:pt>
                <c:pt idx="5059">
                  <c:v>-0.25975927380093305</c:v>
                </c:pt>
                <c:pt idx="5060">
                  <c:v>10.518653155673389</c:v>
                </c:pt>
                <c:pt idx="5061">
                  <c:v>2.9146345659516511E-2</c:v>
                </c:pt>
                <c:pt idx="5062">
                  <c:v>3.5163664546528093</c:v>
                </c:pt>
                <c:pt idx="5063">
                  <c:v>0.23078020682916683</c:v>
                </c:pt>
                <c:pt idx="5064">
                  <c:v>-0.4238077089065761</c:v>
                </c:pt>
                <c:pt idx="5065">
                  <c:v>-6.0732489820306386</c:v>
                </c:pt>
                <c:pt idx="5066">
                  <c:v>9.8667637673533513</c:v>
                </c:pt>
                <c:pt idx="5067">
                  <c:v>0.18966121950357451</c:v>
                </c:pt>
                <c:pt idx="5068">
                  <c:v>0.16578958611568975</c:v>
                </c:pt>
                <c:pt idx="5069">
                  <c:v>-0.14320964209515097</c:v>
                </c:pt>
                <c:pt idx="5070">
                  <c:v>-0.85554491209557226</c:v>
                </c:pt>
                <c:pt idx="5071">
                  <c:v>-0.29956028185890782</c:v>
                </c:pt>
                <c:pt idx="5072">
                  <c:v>0.84212034021828075</c:v>
                </c:pt>
                <c:pt idx="5073">
                  <c:v>0.22222080472518418</c:v>
                </c:pt>
                <c:pt idx="5074">
                  <c:v>9.3360548101905583E-2</c:v>
                </c:pt>
                <c:pt idx="5075">
                  <c:v>9.3360548101905583E-2</c:v>
                </c:pt>
                <c:pt idx="5076">
                  <c:v>-0.25677541536211124</c:v>
                </c:pt>
                <c:pt idx="5077">
                  <c:v>4.9398093739596825E-2</c:v>
                </c:pt>
                <c:pt idx="5078">
                  <c:v>-0.22239242133644782</c:v>
                </c:pt>
                <c:pt idx="5079">
                  <c:v>0.11103131238874395</c:v>
                </c:pt>
                <c:pt idx="5080">
                  <c:v>0.11525480239738944</c:v>
                </c:pt>
                <c:pt idx="5081">
                  <c:v>0.16685085785236331</c:v>
                </c:pt>
                <c:pt idx="5082">
                  <c:v>0.16046467219324612</c:v>
                </c:pt>
                <c:pt idx="5083">
                  <c:v>-4.0970830937044953</c:v>
                </c:pt>
                <c:pt idx="5084">
                  <c:v>-10.45189794595189</c:v>
                </c:pt>
                <c:pt idx="5085">
                  <c:v>-13.965844395703153</c:v>
                </c:pt>
                <c:pt idx="5086">
                  <c:v>0.40439025507933529</c:v>
                </c:pt>
                <c:pt idx="5087">
                  <c:v>0.80643041382930614</c:v>
                </c:pt>
                <c:pt idx="5088">
                  <c:v>9.2168092405230398E-2</c:v>
                </c:pt>
                <c:pt idx="5089">
                  <c:v>8.7933362004922189E-2</c:v>
                </c:pt>
                <c:pt idx="5090">
                  <c:v>0.37304341061421653</c:v>
                </c:pt>
                <c:pt idx="5091">
                  <c:v>0.81855312866246832</c:v>
                </c:pt>
                <c:pt idx="5092">
                  <c:v>1.4544558905774851</c:v>
                </c:pt>
                <c:pt idx="5093">
                  <c:v>-0.33703498727757059</c:v>
                </c:pt>
                <c:pt idx="5094">
                  <c:v>-0.28239973070072483</c:v>
                </c:pt>
                <c:pt idx="5095">
                  <c:v>-9.2304207950923818</c:v>
                </c:pt>
                <c:pt idx="5096">
                  <c:v>10.966024713800364</c:v>
                </c:pt>
                <c:pt idx="5097">
                  <c:v>-0.98037119325106703</c:v>
                </c:pt>
                <c:pt idx="5098">
                  <c:v>0.43269616577535042</c:v>
                </c:pt>
                <c:pt idx="5099">
                  <c:v>13.09237175423641</c:v>
                </c:pt>
                <c:pt idx="5100">
                  <c:v>0.16115479181457995</c:v>
                </c:pt>
                <c:pt idx="5101">
                  <c:v>13.898128976698354</c:v>
                </c:pt>
                <c:pt idx="5102">
                  <c:v>1.1480986389891337</c:v>
                </c:pt>
                <c:pt idx="5103">
                  <c:v>0.58496250072115619</c:v>
                </c:pt>
                <c:pt idx="5104">
                  <c:v>9.5196362528432132</c:v>
                </c:pt>
                <c:pt idx="5105">
                  <c:v>0.48542682717024188</c:v>
                </c:pt>
                <c:pt idx="5106">
                  <c:v>-0.72246602447109132</c:v>
                </c:pt>
                <c:pt idx="5107">
                  <c:v>-0.10645094163064212</c:v>
                </c:pt>
                <c:pt idx="5108">
                  <c:v>-3.1170266786320782</c:v>
                </c:pt>
                <c:pt idx="5109">
                  <c:v>1.1895128068117105</c:v>
                </c:pt>
                <c:pt idx="5110">
                  <c:v>-7.5948853233298627E-2</c:v>
                </c:pt>
                <c:pt idx="5111">
                  <c:v>-0.19854567938208037</c:v>
                </c:pt>
                <c:pt idx="5112">
                  <c:v>4.7112595838119463E-2</c:v>
                </c:pt>
                <c:pt idx="5113">
                  <c:v>0.53730952512974028</c:v>
                </c:pt>
                <c:pt idx="5114">
                  <c:v>-7.4000581443776747E-2</c:v>
                </c:pt>
                <c:pt idx="5115">
                  <c:v>-7.4945222831056597</c:v>
                </c:pt>
                <c:pt idx="5116">
                  <c:v>-1.3773470637602068</c:v>
                </c:pt>
                <c:pt idx="5117">
                  <c:v>-12.916936867972057</c:v>
                </c:pt>
                <c:pt idx="5118">
                  <c:v>-0.21105487740216716</c:v>
                </c:pt>
                <c:pt idx="5119">
                  <c:v>0.3727523539650448</c:v>
                </c:pt>
                <c:pt idx="5120">
                  <c:v>-0.16681909057449082</c:v>
                </c:pt>
                <c:pt idx="5121">
                  <c:v>5.6866255766177785E-3</c:v>
                </c:pt>
                <c:pt idx="5122">
                  <c:v>-0.13299610420026081</c:v>
                </c:pt>
                <c:pt idx="5123">
                  <c:v>9.9874692478779295E-2</c:v>
                </c:pt>
                <c:pt idx="5124">
                  <c:v>0.57228867068604561</c:v>
                </c:pt>
                <c:pt idx="5125">
                  <c:v>-6.3279268355088059</c:v>
                </c:pt>
                <c:pt idx="5126">
                  <c:v>5.3825830424829837</c:v>
                </c:pt>
                <c:pt idx="5127">
                  <c:v>-6.0099773453541267E-4</c:v>
                </c:pt>
                <c:pt idx="5128">
                  <c:v>-11.731319031025064</c:v>
                </c:pt>
                <c:pt idx="5129">
                  <c:v>-0.19406715301159391</c:v>
                </c:pt>
                <c:pt idx="5130">
                  <c:v>-7.0660891904577721</c:v>
                </c:pt>
                <c:pt idx="5131">
                  <c:v>0.33284248909478509</c:v>
                </c:pt>
                <c:pt idx="5132">
                  <c:v>-10.307200809140809</c:v>
                </c:pt>
                <c:pt idx="5133">
                  <c:v>0.73696559416620644</c:v>
                </c:pt>
                <c:pt idx="5134">
                  <c:v>1.4120387556490079</c:v>
                </c:pt>
                <c:pt idx="5135">
                  <c:v>-13.510146020155364</c:v>
                </c:pt>
                <c:pt idx="5136">
                  <c:v>4.7638920441150745</c:v>
                </c:pt>
                <c:pt idx="5137">
                  <c:v>-9.9667457608995313</c:v>
                </c:pt>
                <c:pt idx="5138">
                  <c:v>-3.1323646339674474</c:v>
                </c:pt>
                <c:pt idx="5139">
                  <c:v>-12.613559277788266</c:v>
                </c:pt>
                <c:pt idx="5140">
                  <c:v>-9.5189809291704002</c:v>
                </c:pt>
                <c:pt idx="5141">
                  <c:v>-10.307580315927396</c:v>
                </c:pt>
                <c:pt idx="5142">
                  <c:v>7.6486571760385464</c:v>
                </c:pt>
                <c:pt idx="5143">
                  <c:v>-10.583082767502933</c:v>
                </c:pt>
                <c:pt idx="5144">
                  <c:v>-12.702894141119387</c:v>
                </c:pt>
                <c:pt idx="5145">
                  <c:v>2.6765929761867246</c:v>
                </c:pt>
                <c:pt idx="5146">
                  <c:v>0.98924694370312549</c:v>
                </c:pt>
                <c:pt idx="5147">
                  <c:v>-0.74655164299540444</c:v>
                </c:pt>
                <c:pt idx="5148">
                  <c:v>-0.61681766462580156</c:v>
                </c:pt>
                <c:pt idx="5149">
                  <c:v>-0.31836147986717017</c:v>
                </c:pt>
                <c:pt idx="5150">
                  <c:v>11.059119092544519</c:v>
                </c:pt>
                <c:pt idx="5151">
                  <c:v>8.0588936890535692</c:v>
                </c:pt>
                <c:pt idx="5152">
                  <c:v>2.2175914350726269</c:v>
                </c:pt>
                <c:pt idx="5153">
                  <c:v>0.66343655874424101</c:v>
                </c:pt>
                <c:pt idx="5154">
                  <c:v>7.0080283737559341</c:v>
                </c:pt>
                <c:pt idx="5155">
                  <c:v>7.5935976457257599</c:v>
                </c:pt>
                <c:pt idx="5156">
                  <c:v>-8.8454900509443757</c:v>
                </c:pt>
                <c:pt idx="5157">
                  <c:v>-2.5599937872308249</c:v>
                </c:pt>
                <c:pt idx="5158">
                  <c:v>0.2402519303786223</c:v>
                </c:pt>
                <c:pt idx="5159">
                  <c:v>-11.866506212226202</c:v>
                </c:pt>
                <c:pt idx="5160">
                  <c:v>-6.0732489820306386</c:v>
                </c:pt>
                <c:pt idx="5161">
                  <c:v>2.9843305437341168</c:v>
                </c:pt>
                <c:pt idx="5162">
                  <c:v>5.7548875021634682</c:v>
                </c:pt>
                <c:pt idx="5163">
                  <c:v>-11.10372492250138</c:v>
                </c:pt>
                <c:pt idx="5164">
                  <c:v>-9.3822637581148367</c:v>
                </c:pt>
                <c:pt idx="5165">
                  <c:v>-7.4945222831056597</c:v>
                </c:pt>
                <c:pt idx="5166">
                  <c:v>0</c:v>
                </c:pt>
                <c:pt idx="5167">
                  <c:v>8.3822637581148367</c:v>
                </c:pt>
                <c:pt idx="5168">
                  <c:v>0.21538903359868547</c:v>
                </c:pt>
                <c:pt idx="5169">
                  <c:v>0.1834461410959313</c:v>
                </c:pt>
                <c:pt idx="5170">
                  <c:v>0.53765678594279975</c:v>
                </c:pt>
                <c:pt idx="5171">
                  <c:v>-0.3061031277256796</c:v>
                </c:pt>
                <c:pt idx="5172">
                  <c:v>6.3237303375213481</c:v>
                </c:pt>
                <c:pt idx="5173">
                  <c:v>-15.501837184902296</c:v>
                </c:pt>
                <c:pt idx="5174">
                  <c:v>8.0393779850743669E-2</c:v>
                </c:pt>
                <c:pt idx="5175">
                  <c:v>4.3725541679573308</c:v>
                </c:pt>
                <c:pt idx="5176">
                  <c:v>-13.324743110494415</c:v>
                </c:pt>
                <c:pt idx="5177">
                  <c:v>0.66742466091312924</c:v>
                </c:pt>
                <c:pt idx="5178">
                  <c:v>7.0660891904577738</c:v>
                </c:pt>
                <c:pt idx="5179">
                  <c:v>-0.60215811598367763</c:v>
                </c:pt>
                <c:pt idx="5180">
                  <c:v>2.263531116129935</c:v>
                </c:pt>
                <c:pt idx="5181">
                  <c:v>0.75843712446903089</c:v>
                </c:pt>
                <c:pt idx="5182">
                  <c:v>-10.059344460824425</c:v>
                </c:pt>
                <c:pt idx="5183">
                  <c:v>1.1225029449808244</c:v>
                </c:pt>
                <c:pt idx="5184">
                  <c:v>10.381182412624446</c:v>
                </c:pt>
                <c:pt idx="5185">
                  <c:v>-9.2304207950923818</c:v>
                </c:pt>
                <c:pt idx="5186">
                  <c:v>8.6450579349844769</c:v>
                </c:pt>
                <c:pt idx="5187">
                  <c:v>-10.059795091795101</c:v>
                </c:pt>
                <c:pt idx="5188">
                  <c:v>-2.0153608219440358</c:v>
                </c:pt>
                <c:pt idx="5189">
                  <c:v>0.92599941855622303</c:v>
                </c:pt>
                <c:pt idx="5190">
                  <c:v>3.1571718130617441</c:v>
                </c:pt>
                <c:pt idx="5191">
                  <c:v>-11.644156719937438</c:v>
                </c:pt>
                <c:pt idx="5192">
                  <c:v>7.0660891904577721</c:v>
                </c:pt>
                <c:pt idx="5193">
                  <c:v>-7.0660891904577721</c:v>
                </c:pt>
                <c:pt idx="5194">
                  <c:v>-9.5189809291704002</c:v>
                </c:pt>
                <c:pt idx="5195">
                  <c:v>0.20586069744655983</c:v>
                </c:pt>
                <c:pt idx="5196">
                  <c:v>-6.6486571760385464</c:v>
                </c:pt>
                <c:pt idx="5197">
                  <c:v>0.79832144789787463</c:v>
                </c:pt>
                <c:pt idx="5198">
                  <c:v>-9.2304207950923818</c:v>
                </c:pt>
                <c:pt idx="5199">
                  <c:v>11.840384550711667</c:v>
                </c:pt>
                <c:pt idx="5200">
                  <c:v>0.95895732252941068</c:v>
                </c:pt>
                <c:pt idx="5201">
                  <c:v>8.0624959257337636</c:v>
                </c:pt>
                <c:pt idx="5202">
                  <c:v>7.0660891904577738</c:v>
                </c:pt>
                <c:pt idx="5203">
                  <c:v>-1.9816723276797457</c:v>
                </c:pt>
                <c:pt idx="5204">
                  <c:v>0.26303440583379406</c:v>
                </c:pt>
                <c:pt idx="5205">
                  <c:v>3.6244908649077936</c:v>
                </c:pt>
                <c:pt idx="5206">
                  <c:v>-3.8015375954622903</c:v>
                </c:pt>
                <c:pt idx="5207">
                  <c:v>0.11103131238874366</c:v>
                </c:pt>
                <c:pt idx="5208">
                  <c:v>0.12199052437861024</c:v>
                </c:pt>
                <c:pt idx="5209">
                  <c:v>-0.13124453327825231</c:v>
                </c:pt>
                <c:pt idx="5210">
                  <c:v>-0.731511164074098</c:v>
                </c:pt>
                <c:pt idx="5211">
                  <c:v>0.68721255896910649</c:v>
                </c:pt>
                <c:pt idx="5212">
                  <c:v>-0.16056289823862097</c:v>
                </c:pt>
                <c:pt idx="5213">
                  <c:v>-0.46542778007225744</c:v>
                </c:pt>
                <c:pt idx="5214">
                  <c:v>7.6486571760385464</c:v>
                </c:pt>
                <c:pt idx="5215">
                  <c:v>6.7957384100474957E-2</c:v>
                </c:pt>
                <c:pt idx="5216">
                  <c:v>-0.31667236943586707</c:v>
                </c:pt>
                <c:pt idx="5217">
                  <c:v>-0.76607518279592701</c:v>
                </c:pt>
                <c:pt idx="5218">
                  <c:v>0.18442457113742758</c:v>
                </c:pt>
                <c:pt idx="5219">
                  <c:v>8.6462586799900301</c:v>
                </c:pt>
                <c:pt idx="5220">
                  <c:v>0.17011788800465469</c:v>
                </c:pt>
                <c:pt idx="5221">
                  <c:v>-1.801185154817398</c:v>
                </c:pt>
                <c:pt idx="5222">
                  <c:v>0.43706380560884234</c:v>
                </c:pt>
                <c:pt idx="5223">
                  <c:v>-12.229019050893521</c:v>
                </c:pt>
                <c:pt idx="5224">
                  <c:v>-10.45189794595189</c:v>
                </c:pt>
                <c:pt idx="5225">
                  <c:v>9.5196362528432132</c:v>
                </c:pt>
                <c:pt idx="5226">
                  <c:v>-8.3837042924740537</c:v>
                </c:pt>
                <c:pt idx="5227">
                  <c:v>-8.6450579349844769</c:v>
                </c:pt>
                <c:pt idx="5228">
                  <c:v>-10.518653155673389</c:v>
                </c:pt>
                <c:pt idx="5229">
                  <c:v>1.2593866288186495</c:v>
                </c:pt>
                <c:pt idx="5230">
                  <c:v>0.11831996718876152</c:v>
                </c:pt>
                <c:pt idx="5231">
                  <c:v>-4.2231405131555899</c:v>
                </c:pt>
                <c:pt idx="5232">
                  <c:v>0.56704059272389395</c:v>
                </c:pt>
                <c:pt idx="5233">
                  <c:v>-0.73696559416620622</c:v>
                </c:pt>
                <c:pt idx="5234">
                  <c:v>-0.57754502915867312</c:v>
                </c:pt>
                <c:pt idx="5235">
                  <c:v>-1.8047828139758977</c:v>
                </c:pt>
                <c:pt idx="5236">
                  <c:v>0.43041272516576001</c:v>
                </c:pt>
                <c:pt idx="5237">
                  <c:v>-0.21900978194179566</c:v>
                </c:pt>
                <c:pt idx="5238">
                  <c:v>0</c:v>
                </c:pt>
                <c:pt idx="5239">
                  <c:v>0.63742992061529158</c:v>
                </c:pt>
                <c:pt idx="5240">
                  <c:v>0.22050036199523967</c:v>
                </c:pt>
                <c:pt idx="5241">
                  <c:v>1.5777669993169523</c:v>
                </c:pt>
                <c:pt idx="5242">
                  <c:v>0</c:v>
                </c:pt>
                <c:pt idx="5243">
                  <c:v>-8.4387918525782606</c:v>
                </c:pt>
                <c:pt idx="5244">
                  <c:v>-7.0660891904577721</c:v>
                </c:pt>
                <c:pt idx="5245">
                  <c:v>2.6932621160680448</c:v>
                </c:pt>
                <c:pt idx="5246">
                  <c:v>2.5000736031346436</c:v>
                </c:pt>
                <c:pt idx="5247">
                  <c:v>5.2253126302792321</c:v>
                </c:pt>
                <c:pt idx="5248">
                  <c:v>1.4946695177520575</c:v>
                </c:pt>
                <c:pt idx="5249">
                  <c:v>-8.965784284662087</c:v>
                </c:pt>
                <c:pt idx="5250">
                  <c:v>7.0660891904577738</c:v>
                </c:pt>
                <c:pt idx="5251">
                  <c:v>-9.3822637581148367</c:v>
                </c:pt>
                <c:pt idx="5252">
                  <c:v>0.16992500144231265</c:v>
                </c:pt>
                <c:pt idx="5253">
                  <c:v>-4.2339518271101708</c:v>
                </c:pt>
                <c:pt idx="5254">
                  <c:v>-7.6486571760385464</c:v>
                </c:pt>
                <c:pt idx="5255">
                  <c:v>-0.4892461267307523</c:v>
                </c:pt>
                <c:pt idx="5256">
                  <c:v>-2.3025627700204314</c:v>
                </c:pt>
                <c:pt idx="5257">
                  <c:v>-1.6313868378125083</c:v>
                </c:pt>
                <c:pt idx="5258">
                  <c:v>0.11289405640593335</c:v>
                </c:pt>
                <c:pt idx="5259">
                  <c:v>0.23562824849314185</c:v>
                </c:pt>
                <c:pt idx="5260">
                  <c:v>0.21150410519371157</c:v>
                </c:pt>
                <c:pt idx="5261">
                  <c:v>-0.5501970825604795</c:v>
                </c:pt>
                <c:pt idx="5262">
                  <c:v>-2.8744691179161412</c:v>
                </c:pt>
                <c:pt idx="5263">
                  <c:v>-9.3815429511845849</c:v>
                </c:pt>
                <c:pt idx="5264">
                  <c:v>1.7676816143795213</c:v>
                </c:pt>
                <c:pt idx="5265">
                  <c:v>12.268542000300124</c:v>
                </c:pt>
                <c:pt idx="5266">
                  <c:v>1.6780719051126378</c:v>
                </c:pt>
                <c:pt idx="5267">
                  <c:v>1.6844981742720708</c:v>
                </c:pt>
                <c:pt idx="5268">
                  <c:v>1.5090136474878579</c:v>
                </c:pt>
                <c:pt idx="5269">
                  <c:v>10.644457187509261</c:v>
                </c:pt>
                <c:pt idx="5270">
                  <c:v>15.609650092371691</c:v>
                </c:pt>
                <c:pt idx="5271">
                  <c:v>-1.7369655941662061</c:v>
                </c:pt>
                <c:pt idx="5272">
                  <c:v>-0.44579975304953079</c:v>
                </c:pt>
                <c:pt idx="5273">
                  <c:v>-3.4618455944093545</c:v>
                </c:pt>
                <c:pt idx="5274">
                  <c:v>12.688396028545542</c:v>
                </c:pt>
                <c:pt idx="5275">
                  <c:v>0.6438561897747247</c:v>
                </c:pt>
                <c:pt idx="5276">
                  <c:v>-0.18442457113742708</c:v>
                </c:pt>
                <c:pt idx="5277">
                  <c:v>0.11247472925841236</c:v>
                </c:pt>
                <c:pt idx="5278">
                  <c:v>1.998198507519231</c:v>
                </c:pt>
                <c:pt idx="5279">
                  <c:v>0.89205466748499884</c:v>
                </c:pt>
                <c:pt idx="5280">
                  <c:v>-2.1643316046346097</c:v>
                </c:pt>
                <c:pt idx="5281">
                  <c:v>-4.5510620941028659</c:v>
                </c:pt>
                <c:pt idx="5282">
                  <c:v>9.229619965185119</c:v>
                </c:pt>
                <c:pt idx="5283">
                  <c:v>8.0624959257337636</c:v>
                </c:pt>
                <c:pt idx="5284">
                  <c:v>11.188176705998536</c:v>
                </c:pt>
                <c:pt idx="5285">
                  <c:v>0.53397857200235133</c:v>
                </c:pt>
                <c:pt idx="5286">
                  <c:v>0.36396331468457466</c:v>
                </c:pt>
                <c:pt idx="5287">
                  <c:v>2.8744691179161412</c:v>
                </c:pt>
                <c:pt idx="5288">
                  <c:v>1.873267372706388</c:v>
                </c:pt>
                <c:pt idx="5289">
                  <c:v>-7.0660891904577721</c:v>
                </c:pt>
                <c:pt idx="5290">
                  <c:v>7.98533076892146E-2</c:v>
                </c:pt>
                <c:pt idx="5291">
                  <c:v>0.729352410056331</c:v>
                </c:pt>
                <c:pt idx="5292">
                  <c:v>-0.35391820913179911</c:v>
                </c:pt>
                <c:pt idx="5293">
                  <c:v>0.15526986150959024</c:v>
                </c:pt>
                <c:pt idx="5294">
                  <c:v>10.146780789986687</c:v>
                </c:pt>
                <c:pt idx="5295">
                  <c:v>-0.16794463731407147</c:v>
                </c:pt>
                <c:pt idx="5296">
                  <c:v>-2.4528917387126286</c:v>
                </c:pt>
                <c:pt idx="5297">
                  <c:v>2.4522591225039121</c:v>
                </c:pt>
                <c:pt idx="5298">
                  <c:v>-0.34395440121736137</c:v>
                </c:pt>
                <c:pt idx="5299">
                  <c:v>9.5189809291704002</c:v>
                </c:pt>
                <c:pt idx="5300">
                  <c:v>1.3025627700204307</c:v>
                </c:pt>
                <c:pt idx="5301">
                  <c:v>1.4183578575704554</c:v>
                </c:pt>
                <c:pt idx="5302">
                  <c:v>8.6462586799900301</c:v>
                </c:pt>
                <c:pt idx="5303">
                  <c:v>-0.71958351593796965</c:v>
                </c:pt>
                <c:pt idx="5304">
                  <c:v>-0.7098973509680353</c:v>
                </c:pt>
                <c:pt idx="5305">
                  <c:v>-2.0614358836160216</c:v>
                </c:pt>
                <c:pt idx="5306">
                  <c:v>0.58496250072115619</c:v>
                </c:pt>
                <c:pt idx="5307">
                  <c:v>0.44745897697122117</c:v>
                </c:pt>
                <c:pt idx="5308">
                  <c:v>0.17687776208407918</c:v>
                </c:pt>
                <c:pt idx="5309">
                  <c:v>0.10402306454322829</c:v>
                </c:pt>
                <c:pt idx="5310">
                  <c:v>-1.6218264159654265</c:v>
                </c:pt>
                <c:pt idx="5311">
                  <c:v>-1.0916304754655686</c:v>
                </c:pt>
                <c:pt idx="5312">
                  <c:v>-0.19260215017207716</c:v>
                </c:pt>
                <c:pt idx="5313">
                  <c:v>1.2801079191927356</c:v>
                </c:pt>
                <c:pt idx="5314">
                  <c:v>-9.6438561897747253</c:v>
                </c:pt>
                <c:pt idx="5315">
                  <c:v>0.11543099571257466</c:v>
                </c:pt>
                <c:pt idx="5316">
                  <c:v>0.61667136044849447</c:v>
                </c:pt>
                <c:pt idx="5317">
                  <c:v>0.22239242133644802</c:v>
                </c:pt>
                <c:pt idx="5318">
                  <c:v>12.566767596032916</c:v>
                </c:pt>
                <c:pt idx="5319">
                  <c:v>-8.2462160191973E-2</c:v>
                </c:pt>
                <c:pt idx="5320">
                  <c:v>11.673750739438065</c:v>
                </c:pt>
                <c:pt idx="5321">
                  <c:v>0.37851162325372983</c:v>
                </c:pt>
                <c:pt idx="5322">
                  <c:v>-0.15200309344504997</c:v>
                </c:pt>
                <c:pt idx="5323">
                  <c:v>-0.42146376843827671</c:v>
                </c:pt>
                <c:pt idx="5324">
                  <c:v>0.63226821549951295</c:v>
                </c:pt>
                <c:pt idx="5325">
                  <c:v>6.6486571760385464</c:v>
                </c:pt>
                <c:pt idx="5326">
                  <c:v>-0.81444434684392353</c:v>
                </c:pt>
                <c:pt idx="5327">
                  <c:v>1.1432570509802327</c:v>
                </c:pt>
                <c:pt idx="5328">
                  <c:v>-5.5647846187835261</c:v>
                </c:pt>
                <c:pt idx="5329">
                  <c:v>-0.63005039024969423</c:v>
                </c:pt>
                <c:pt idx="5330">
                  <c:v>0.15200309344504975</c:v>
                </c:pt>
                <c:pt idx="5331">
                  <c:v>2.3204861207134555</c:v>
                </c:pt>
                <c:pt idx="5332">
                  <c:v>0.4315525860618602</c:v>
                </c:pt>
                <c:pt idx="5333">
                  <c:v>-1.1520030934450498</c:v>
                </c:pt>
                <c:pt idx="5334">
                  <c:v>1.3066613382340517</c:v>
                </c:pt>
                <c:pt idx="5335">
                  <c:v>-0.34383904559895029</c:v>
                </c:pt>
                <c:pt idx="5336">
                  <c:v>-0.36257007938470809</c:v>
                </c:pt>
                <c:pt idx="5337">
                  <c:v>-0.31702929547452335</c:v>
                </c:pt>
                <c:pt idx="5338">
                  <c:v>3.2034265038149176E-16</c:v>
                </c:pt>
                <c:pt idx="5339">
                  <c:v>-0.72463479225548666</c:v>
                </c:pt>
                <c:pt idx="5340">
                  <c:v>0.7589919004962048</c:v>
                </c:pt>
                <c:pt idx="5341">
                  <c:v>-1.7909387496596032</c:v>
                </c:pt>
                <c:pt idx="5342">
                  <c:v>-0.26065175452279976</c:v>
                </c:pt>
                <c:pt idx="5343">
                  <c:v>1.5940076403241634</c:v>
                </c:pt>
                <c:pt idx="5344">
                  <c:v>0.26303440583379406</c:v>
                </c:pt>
                <c:pt idx="5345">
                  <c:v>-14.702767912403596</c:v>
                </c:pt>
                <c:pt idx="5346">
                  <c:v>2.7136129937513884E-2</c:v>
                </c:pt>
                <c:pt idx="5347">
                  <c:v>0.21021770739034554</c:v>
                </c:pt>
                <c:pt idx="5348">
                  <c:v>0.58496250072115641</c:v>
                </c:pt>
                <c:pt idx="5349">
                  <c:v>-1.0583641625139888</c:v>
                </c:pt>
                <c:pt idx="5350">
                  <c:v>-1.0293935798053363E-3</c:v>
                </c:pt>
                <c:pt idx="5351">
                  <c:v>-6.0732489820306386</c:v>
                </c:pt>
                <c:pt idx="5352">
                  <c:v>-4.7725895038969268</c:v>
                </c:pt>
                <c:pt idx="5353">
                  <c:v>1.1519616836934468</c:v>
                </c:pt>
                <c:pt idx="5354">
                  <c:v>1.4301235736206417</c:v>
                </c:pt>
                <c:pt idx="5355">
                  <c:v>7.6462586799900292</c:v>
                </c:pt>
                <c:pt idx="5356">
                  <c:v>0.85113661408551711</c:v>
                </c:pt>
                <c:pt idx="5357">
                  <c:v>0.88264304936184135</c:v>
                </c:pt>
                <c:pt idx="5358">
                  <c:v>-2.5514099410101294</c:v>
                </c:pt>
                <c:pt idx="5359">
                  <c:v>1.3479233034203066</c:v>
                </c:pt>
                <c:pt idx="5360">
                  <c:v>0.18586654531133384</c:v>
                </c:pt>
                <c:pt idx="5361">
                  <c:v>-1.5305147166987794</c:v>
                </c:pt>
                <c:pt idx="5362">
                  <c:v>-6.2336196767597025</c:v>
                </c:pt>
                <c:pt idx="5363">
                  <c:v>-0.99759750978469541</c:v>
                </c:pt>
                <c:pt idx="5364">
                  <c:v>0.23918766387942605</c:v>
                </c:pt>
                <c:pt idx="5365">
                  <c:v>0.8689611399761964</c:v>
                </c:pt>
                <c:pt idx="5366">
                  <c:v>8.3822637581148367</c:v>
                </c:pt>
                <c:pt idx="5367">
                  <c:v>-0.46937431102772298</c:v>
                </c:pt>
                <c:pt idx="5368">
                  <c:v>-12.702894141119387</c:v>
                </c:pt>
                <c:pt idx="5369">
                  <c:v>-14.081289245950657</c:v>
                </c:pt>
                <c:pt idx="5370">
                  <c:v>-7.6462586799900292</c:v>
                </c:pt>
                <c:pt idx="5371">
                  <c:v>0.27475689085833499</c:v>
                </c:pt>
                <c:pt idx="5372">
                  <c:v>0.79255792012952353</c:v>
                </c:pt>
                <c:pt idx="5373">
                  <c:v>-3.3219280948873622</c:v>
                </c:pt>
                <c:pt idx="5374">
                  <c:v>0.40563880127659446</c:v>
                </c:pt>
                <c:pt idx="5375">
                  <c:v>-8.0624959257337636</c:v>
                </c:pt>
                <c:pt idx="5376">
                  <c:v>0.44980291743952033</c:v>
                </c:pt>
                <c:pt idx="5377">
                  <c:v>8.0606959316875546</c:v>
                </c:pt>
                <c:pt idx="5378">
                  <c:v>-9.0606959316875546</c:v>
                </c:pt>
                <c:pt idx="5379">
                  <c:v>-1.9299342760219085</c:v>
                </c:pt>
                <c:pt idx="5380">
                  <c:v>0.81856056521567733</c:v>
                </c:pt>
                <c:pt idx="5381">
                  <c:v>-6.0732489820306386</c:v>
                </c:pt>
                <c:pt idx="5382">
                  <c:v>-6.0732489820306386</c:v>
                </c:pt>
                <c:pt idx="5383">
                  <c:v>9.3822637581148367</c:v>
                </c:pt>
                <c:pt idx="5384">
                  <c:v>0.90376302077959703</c:v>
                </c:pt>
                <c:pt idx="5385">
                  <c:v>-11.813914767907184</c:v>
                </c:pt>
                <c:pt idx="5386">
                  <c:v>0.78629330652977436</c:v>
                </c:pt>
                <c:pt idx="5387">
                  <c:v>4.4370894693025902E-2</c:v>
                </c:pt>
                <c:pt idx="5388">
                  <c:v>0.3677317845004871</c:v>
                </c:pt>
                <c:pt idx="5389">
                  <c:v>0.30866619547843999</c:v>
                </c:pt>
                <c:pt idx="5390">
                  <c:v>-1.7402407261990673</c:v>
                </c:pt>
                <c:pt idx="5391">
                  <c:v>-12.16752268516303</c:v>
                </c:pt>
                <c:pt idx="5392">
                  <c:v>0.18057224564182056</c:v>
                </c:pt>
                <c:pt idx="5393">
                  <c:v>-2.9963977633198042</c:v>
                </c:pt>
                <c:pt idx="5394">
                  <c:v>-7.0660891904577721</c:v>
                </c:pt>
                <c:pt idx="5395">
                  <c:v>0.49304001128011699</c:v>
                </c:pt>
                <c:pt idx="5396">
                  <c:v>-0.55639334852438549</c:v>
                </c:pt>
                <c:pt idx="5397">
                  <c:v>-1.1512018187558111</c:v>
                </c:pt>
                <c:pt idx="5398">
                  <c:v>0.20335922917384605</c:v>
                </c:pt>
                <c:pt idx="5399">
                  <c:v>0.74542717291440219</c:v>
                </c:pt>
                <c:pt idx="5400">
                  <c:v>-1.3451354860486875</c:v>
                </c:pt>
                <c:pt idx="5401">
                  <c:v>-14.188228229901359</c:v>
                </c:pt>
                <c:pt idx="5402">
                  <c:v>1.3846638502353248</c:v>
                </c:pt>
                <c:pt idx="5403">
                  <c:v>-11.673750739438065</c:v>
                </c:pt>
                <c:pt idx="5404">
                  <c:v>-1.57550217147209</c:v>
                </c:pt>
                <c:pt idx="5405">
                  <c:v>5.0091048016223015E-2</c:v>
                </c:pt>
                <c:pt idx="5406">
                  <c:v>1.5347964333435731E-2</c:v>
                </c:pt>
                <c:pt idx="5407">
                  <c:v>-0.28805667230822607</c:v>
                </c:pt>
                <c:pt idx="5408">
                  <c:v>0.47237067434479568</c:v>
                </c:pt>
                <c:pt idx="5409">
                  <c:v>-1.998197757366015</c:v>
                </c:pt>
                <c:pt idx="5410">
                  <c:v>0.28688114778816182</c:v>
                </c:pt>
                <c:pt idx="5411">
                  <c:v>0.99619842984014384</c:v>
                </c:pt>
                <c:pt idx="5412">
                  <c:v>-0.26303440583379395</c:v>
                </c:pt>
                <c:pt idx="5413">
                  <c:v>0.35614381022527536</c:v>
                </c:pt>
                <c:pt idx="5414">
                  <c:v>-8.7462841250339596E-2</c:v>
                </c:pt>
                <c:pt idx="5415">
                  <c:v>-6.9108925261660152</c:v>
                </c:pt>
                <c:pt idx="5416">
                  <c:v>0.7749334443652266</c:v>
                </c:pt>
                <c:pt idx="5417">
                  <c:v>-12.518325307690866</c:v>
                </c:pt>
                <c:pt idx="5418">
                  <c:v>-11.702894141119387</c:v>
                </c:pt>
                <c:pt idx="5419">
                  <c:v>0.48542682717024188</c:v>
                </c:pt>
                <c:pt idx="5420">
                  <c:v>-1.4003409880721418</c:v>
                </c:pt>
                <c:pt idx="5421">
                  <c:v>-0.20875274479402828</c:v>
                </c:pt>
                <c:pt idx="5422">
                  <c:v>7.1068864942601872E-3</c:v>
                </c:pt>
                <c:pt idx="5423">
                  <c:v>0</c:v>
                </c:pt>
                <c:pt idx="5424">
                  <c:v>-9.0597950917951025</c:v>
                </c:pt>
                <c:pt idx="5425">
                  <c:v>-3.2587342684001683</c:v>
                </c:pt>
                <c:pt idx="5426">
                  <c:v>1.7046277080686012</c:v>
                </c:pt>
                <c:pt idx="5427">
                  <c:v>-4.0001803256099953</c:v>
                </c:pt>
                <c:pt idx="5428">
                  <c:v>-1.1383281565479739</c:v>
                </c:pt>
                <c:pt idx="5429">
                  <c:v>7.6486571760385464</c:v>
                </c:pt>
                <c:pt idx="5430">
                  <c:v>7.6462586799900292</c:v>
                </c:pt>
                <c:pt idx="5431">
                  <c:v>-7.0660891904577721</c:v>
                </c:pt>
                <c:pt idx="5432">
                  <c:v>4.0838606045701438</c:v>
                </c:pt>
                <c:pt idx="5433">
                  <c:v>-0.50814690367032556</c:v>
                </c:pt>
                <c:pt idx="5434">
                  <c:v>7.5974318526833731</c:v>
                </c:pt>
                <c:pt idx="5435">
                  <c:v>-0.70999854656593686</c:v>
                </c:pt>
                <c:pt idx="5436">
                  <c:v>-9.0606959316875546</c:v>
                </c:pt>
                <c:pt idx="5437">
                  <c:v>-1.5825608104030797</c:v>
                </c:pt>
                <c:pt idx="5438">
                  <c:v>-0.28472947693311296</c:v>
                </c:pt>
                <c:pt idx="5439">
                  <c:v>-12.165325766870499</c:v>
                </c:pt>
                <c:pt idx="5440">
                  <c:v>0.84325328036500347</c:v>
                </c:pt>
                <c:pt idx="5441">
                  <c:v>0.34288771352300823</c:v>
                </c:pt>
                <c:pt idx="5442">
                  <c:v>-0.12547625833885886</c:v>
                </c:pt>
                <c:pt idx="5443">
                  <c:v>1.992804498595796</c:v>
                </c:pt>
                <c:pt idx="5444">
                  <c:v>-0.22335070436131169</c:v>
                </c:pt>
                <c:pt idx="5445">
                  <c:v>10.147204924942228</c:v>
                </c:pt>
                <c:pt idx="5446">
                  <c:v>-9.9667457608995313</c:v>
                </c:pt>
                <c:pt idx="5447">
                  <c:v>-0.41503749927884381</c:v>
                </c:pt>
                <c:pt idx="5448">
                  <c:v>-1.0655883416275769</c:v>
                </c:pt>
                <c:pt idx="5449">
                  <c:v>-0.25153876699596428</c:v>
                </c:pt>
                <c:pt idx="5450">
                  <c:v>0.35772793231062411</c:v>
                </c:pt>
                <c:pt idx="5451">
                  <c:v>0.27462238010900575</c:v>
                </c:pt>
                <c:pt idx="5452">
                  <c:v>-8.0624959257337636</c:v>
                </c:pt>
                <c:pt idx="5453">
                  <c:v>5.3457748368417306</c:v>
                </c:pt>
                <c:pt idx="5454">
                  <c:v>0.58496250072115619</c:v>
                </c:pt>
                <c:pt idx="5455">
                  <c:v>2.7630764975126336</c:v>
                </c:pt>
                <c:pt idx="5456">
                  <c:v>1.4830594748792978</c:v>
                </c:pt>
                <c:pt idx="5457">
                  <c:v>-0.28923947618118778</c:v>
                </c:pt>
                <c:pt idx="5458">
                  <c:v>-0.26295428059199183</c:v>
                </c:pt>
                <c:pt idx="5459">
                  <c:v>-0.51846708893424931</c:v>
                </c:pt>
                <c:pt idx="5460">
                  <c:v>-4.7548875021634691</c:v>
                </c:pt>
                <c:pt idx="5461">
                  <c:v>0.58456203020064212</c:v>
                </c:pt>
                <c:pt idx="5462">
                  <c:v>4.2565303716178473</c:v>
                </c:pt>
                <c:pt idx="5463">
                  <c:v>9.3822637581148367</c:v>
                </c:pt>
                <c:pt idx="5464">
                  <c:v>5.7548875021634682</c:v>
                </c:pt>
                <c:pt idx="5465">
                  <c:v>-3.714020254953371</c:v>
                </c:pt>
                <c:pt idx="5466">
                  <c:v>1.8981203859807865</c:v>
                </c:pt>
                <c:pt idx="5467">
                  <c:v>-3.9438817820846555</c:v>
                </c:pt>
                <c:pt idx="5468">
                  <c:v>9.8662486111111729</c:v>
                </c:pt>
                <c:pt idx="5469">
                  <c:v>-0.73934824547720035</c:v>
                </c:pt>
                <c:pt idx="5470">
                  <c:v>-0.20353339408513238</c:v>
                </c:pt>
                <c:pt idx="5471">
                  <c:v>6.0732489820306386</c:v>
                </c:pt>
                <c:pt idx="5472">
                  <c:v>-5.9228321394775394</c:v>
                </c:pt>
                <c:pt idx="5473">
                  <c:v>-0.60743278152485092</c:v>
                </c:pt>
                <c:pt idx="5474">
                  <c:v>-1.8639384504239718</c:v>
                </c:pt>
                <c:pt idx="5475">
                  <c:v>3.456485003436637</c:v>
                </c:pt>
                <c:pt idx="5476">
                  <c:v>-2.4247546246677184E-2</c:v>
                </c:pt>
                <c:pt idx="5477">
                  <c:v>-0.26628006533744775</c:v>
                </c:pt>
                <c:pt idx="5478">
                  <c:v>4.0538938531737394E-2</c:v>
                </c:pt>
                <c:pt idx="5479">
                  <c:v>-9.2135093003804638</c:v>
                </c:pt>
                <c:pt idx="5480">
                  <c:v>-0.46394709975979032</c:v>
                </c:pt>
                <c:pt idx="5481">
                  <c:v>-8.1300102101848168E-2</c:v>
                </c:pt>
                <c:pt idx="5482">
                  <c:v>-2.3028823391968154</c:v>
                </c:pt>
                <c:pt idx="5483">
                  <c:v>0.56884283535787916</c:v>
                </c:pt>
                <c:pt idx="5484">
                  <c:v>-0.32192809488736229</c:v>
                </c:pt>
                <c:pt idx="5485">
                  <c:v>8.3822637581148367</c:v>
                </c:pt>
                <c:pt idx="5486">
                  <c:v>-0.19930880822340646</c:v>
                </c:pt>
                <c:pt idx="5487">
                  <c:v>-0.41953889151378448</c:v>
                </c:pt>
                <c:pt idx="5488">
                  <c:v>-9.7598881832218343</c:v>
                </c:pt>
                <c:pt idx="5489">
                  <c:v>-1.4468033554916861</c:v>
                </c:pt>
                <c:pt idx="5490">
                  <c:v>0.78222420673392201</c:v>
                </c:pt>
                <c:pt idx="5491">
                  <c:v>-0.36923380966571906</c:v>
                </c:pt>
                <c:pt idx="5492">
                  <c:v>1.2882323605810078</c:v>
                </c:pt>
                <c:pt idx="5493">
                  <c:v>-13.146409569587783</c:v>
                </c:pt>
                <c:pt idx="5494">
                  <c:v>-12.434106928609955</c:v>
                </c:pt>
                <c:pt idx="5495">
                  <c:v>0.39231742277876031</c:v>
                </c:pt>
                <c:pt idx="5496">
                  <c:v>0.26367503419284971</c:v>
                </c:pt>
                <c:pt idx="5497">
                  <c:v>1.3098754346383386</c:v>
                </c:pt>
                <c:pt idx="5498">
                  <c:v>-0.49447196677324873</c:v>
                </c:pt>
                <c:pt idx="5499">
                  <c:v>-14.840269796746908</c:v>
                </c:pt>
                <c:pt idx="5500">
                  <c:v>0.15600502400254665</c:v>
                </c:pt>
                <c:pt idx="5501">
                  <c:v>-1.1734309449438478</c:v>
                </c:pt>
                <c:pt idx="5502">
                  <c:v>7.0660891904577738</c:v>
                </c:pt>
                <c:pt idx="5503">
                  <c:v>4.5544640108708023</c:v>
                </c:pt>
                <c:pt idx="5504">
                  <c:v>-1.4949811338834904</c:v>
                </c:pt>
                <c:pt idx="5505">
                  <c:v>0.2159373991991482</c:v>
                </c:pt>
                <c:pt idx="5506">
                  <c:v>-4.1161084722321547E-3</c:v>
                </c:pt>
                <c:pt idx="5507">
                  <c:v>-8.6450579349844769</c:v>
                </c:pt>
                <c:pt idx="5508">
                  <c:v>-1.5082951994037026</c:v>
                </c:pt>
                <c:pt idx="5509">
                  <c:v>0.28843118289927516</c:v>
                </c:pt>
                <c:pt idx="5510">
                  <c:v>0.22204945329943757</c:v>
                </c:pt>
                <c:pt idx="5511">
                  <c:v>3.9622754988849485</c:v>
                </c:pt>
                <c:pt idx="5512">
                  <c:v>0.3935843896125264</c:v>
                </c:pt>
                <c:pt idx="5513">
                  <c:v>-4.6168503104661998</c:v>
                </c:pt>
                <c:pt idx="5514">
                  <c:v>14.554768697728136</c:v>
                </c:pt>
                <c:pt idx="5515">
                  <c:v>-5.7548875021634682</c:v>
                </c:pt>
                <c:pt idx="5516">
                  <c:v>1.4761244486714797</c:v>
                </c:pt>
                <c:pt idx="5517">
                  <c:v>5.7548875021634682</c:v>
                </c:pt>
                <c:pt idx="5518">
                  <c:v>-4.4811266897366169</c:v>
                </c:pt>
                <c:pt idx="5519">
                  <c:v>2.7691733869048277E-2</c:v>
                </c:pt>
                <c:pt idx="5520">
                  <c:v>0.1213062962221339</c:v>
                </c:pt>
                <c:pt idx="5521">
                  <c:v>-3.3786489639212518</c:v>
                </c:pt>
                <c:pt idx="5522">
                  <c:v>0.44360665147561484</c:v>
                </c:pt>
                <c:pt idx="5523">
                  <c:v>9.9662651028771325</c:v>
                </c:pt>
                <c:pt idx="5524">
                  <c:v>-2.506737333415654</c:v>
                </c:pt>
                <c:pt idx="5525">
                  <c:v>-4.3692338096657197</c:v>
                </c:pt>
                <c:pt idx="5526">
                  <c:v>-13.904446464505721</c:v>
                </c:pt>
                <c:pt idx="5527">
                  <c:v>-4.3779621298016904</c:v>
                </c:pt>
                <c:pt idx="5528">
                  <c:v>6.9108925261660152</c:v>
                </c:pt>
                <c:pt idx="5529">
                  <c:v>0</c:v>
                </c:pt>
                <c:pt idx="5530">
                  <c:v>-1.8582297142111792</c:v>
                </c:pt>
                <c:pt idx="5531">
                  <c:v>3.5813602640409608</c:v>
                </c:pt>
                <c:pt idx="5532">
                  <c:v>13.21876502583196</c:v>
                </c:pt>
                <c:pt idx="5533">
                  <c:v>11.381002109550927</c:v>
                </c:pt>
                <c:pt idx="5534">
                  <c:v>-1.42449782852791</c:v>
                </c:pt>
                <c:pt idx="5535">
                  <c:v>9.3815429511845849</c:v>
                </c:pt>
                <c:pt idx="5536">
                  <c:v>-4.5681292950167816</c:v>
                </c:pt>
                <c:pt idx="5537">
                  <c:v>-0.41501438046273714</c:v>
                </c:pt>
                <c:pt idx="5538">
                  <c:v>-2.7855746331792135</c:v>
                </c:pt>
                <c:pt idx="5539">
                  <c:v>5.5647846187835261</c:v>
                </c:pt>
                <c:pt idx="5540">
                  <c:v>11.268542000300123</c:v>
                </c:pt>
                <c:pt idx="5541">
                  <c:v>-3.3058084295240855</c:v>
                </c:pt>
                <c:pt idx="5542">
                  <c:v>-9.3822637581148367</c:v>
                </c:pt>
                <c:pt idx="5543">
                  <c:v>-1.6476982560691187</c:v>
                </c:pt>
                <c:pt idx="5544">
                  <c:v>-1.5730096979593908</c:v>
                </c:pt>
                <c:pt idx="5545">
                  <c:v>0.58616125030478206</c:v>
                </c:pt>
                <c:pt idx="5546">
                  <c:v>-13.198496199943916</c:v>
                </c:pt>
                <c:pt idx="5547">
                  <c:v>-7.6486571760385464</c:v>
                </c:pt>
                <c:pt idx="5548">
                  <c:v>-11.416621621364193</c:v>
                </c:pt>
                <c:pt idx="5549">
                  <c:v>-11.582612451267021</c:v>
                </c:pt>
                <c:pt idx="5550">
                  <c:v>-11.518489240994933</c:v>
                </c:pt>
                <c:pt idx="5551">
                  <c:v>-11.518489240994933</c:v>
                </c:pt>
                <c:pt idx="5552">
                  <c:v>-3.7637657363365364E-2</c:v>
                </c:pt>
                <c:pt idx="5553">
                  <c:v>7.0624959257337645</c:v>
                </c:pt>
                <c:pt idx="5554">
                  <c:v>-2.65892313988885</c:v>
                </c:pt>
                <c:pt idx="5555">
                  <c:v>12.16752268516303</c:v>
                </c:pt>
                <c:pt idx="5556">
                  <c:v>-16.590284897476415</c:v>
                </c:pt>
                <c:pt idx="5557">
                  <c:v>-9.7604427459966399</c:v>
                </c:pt>
                <c:pt idx="5558">
                  <c:v>12.16752268516303</c:v>
                </c:pt>
                <c:pt idx="5559">
                  <c:v>11.059119092544519</c:v>
                </c:pt>
                <c:pt idx="5560">
                  <c:v>9.5196362528432132</c:v>
                </c:pt>
                <c:pt idx="5561">
                  <c:v>-13.702822011777029</c:v>
                </c:pt>
                <c:pt idx="5562">
                  <c:v>-8.8137811912170374</c:v>
                </c:pt>
                <c:pt idx="5563">
                  <c:v>8.0588936890535692</c:v>
                </c:pt>
                <c:pt idx="5564">
                  <c:v>-0.18000825226447026</c:v>
                </c:pt>
                <c:pt idx="5565">
                  <c:v>-1.6311326821540819</c:v>
                </c:pt>
                <c:pt idx="5566">
                  <c:v>-6.2029400586702756</c:v>
                </c:pt>
                <c:pt idx="5567">
                  <c:v>-1.9047916935888822</c:v>
                </c:pt>
                <c:pt idx="5568">
                  <c:v>-2.1915334056501815E-2</c:v>
                </c:pt>
                <c:pt idx="5569">
                  <c:v>-9.2304207950923818</c:v>
                </c:pt>
                <c:pt idx="5570">
                  <c:v>1.1136295032318058</c:v>
                </c:pt>
                <c:pt idx="5571">
                  <c:v>-11.059119092544519</c:v>
                </c:pt>
                <c:pt idx="5572">
                  <c:v>1.9111400686098765</c:v>
                </c:pt>
                <c:pt idx="5573">
                  <c:v>7.0660891904577721</c:v>
                </c:pt>
                <c:pt idx="5574">
                  <c:v>0.12373536842224454</c:v>
                </c:pt>
                <c:pt idx="5575">
                  <c:v>5.1662119822492872E-2</c:v>
                </c:pt>
                <c:pt idx="5576">
                  <c:v>1.3427327100266586</c:v>
                </c:pt>
                <c:pt idx="5577">
                  <c:v>-11.613636010763889</c:v>
                </c:pt>
                <c:pt idx="5578">
                  <c:v>0.12071386578608323</c:v>
                </c:pt>
                <c:pt idx="5579">
                  <c:v>0.10870625944249998</c:v>
                </c:pt>
                <c:pt idx="5580">
                  <c:v>-13.598091281765099</c:v>
                </c:pt>
                <c:pt idx="5581">
                  <c:v>-7.0660891904577721</c:v>
                </c:pt>
                <c:pt idx="5582">
                  <c:v>0.24902754783991432</c:v>
                </c:pt>
                <c:pt idx="5583">
                  <c:v>-0.74153832395603048</c:v>
                </c:pt>
                <c:pt idx="5584">
                  <c:v>11.840384550711667</c:v>
                </c:pt>
                <c:pt idx="5585">
                  <c:v>12.344295907915818</c:v>
                </c:pt>
                <c:pt idx="5586">
                  <c:v>-13.621136113274641</c:v>
                </c:pt>
                <c:pt idx="5587">
                  <c:v>4.3162398339826593</c:v>
                </c:pt>
                <c:pt idx="5588">
                  <c:v>1.2646051137090206</c:v>
                </c:pt>
                <c:pt idx="5589">
                  <c:v>9.5196362528432132</c:v>
                </c:pt>
                <c:pt idx="5590">
                  <c:v>-16.520378252270515</c:v>
                </c:pt>
                <c:pt idx="5591">
                  <c:v>-0.32192809488736229</c:v>
                </c:pt>
                <c:pt idx="5592">
                  <c:v>0.24491387526570901</c:v>
                </c:pt>
                <c:pt idx="5593">
                  <c:v>-11.268736919579066</c:v>
                </c:pt>
                <c:pt idx="5594">
                  <c:v>-11.013555309891467</c:v>
                </c:pt>
                <c:pt idx="5595">
                  <c:v>-3.1679799743270434</c:v>
                </c:pt>
                <c:pt idx="5596">
                  <c:v>-7.0660891904577721</c:v>
                </c:pt>
                <c:pt idx="5597">
                  <c:v>11.582455645110581</c:v>
                </c:pt>
                <c:pt idx="5598">
                  <c:v>11.485158443755667</c:v>
                </c:pt>
                <c:pt idx="5599">
                  <c:v>-7.6486571760385464</c:v>
                </c:pt>
                <c:pt idx="5600">
                  <c:v>-8.0624959257337636</c:v>
                </c:pt>
                <c:pt idx="5601">
                  <c:v>0.95972494470203729</c:v>
                </c:pt>
                <c:pt idx="5602">
                  <c:v>-0.15521264992094008</c:v>
                </c:pt>
                <c:pt idx="5603">
                  <c:v>2.80693635294165</c:v>
                </c:pt>
                <c:pt idx="5604">
                  <c:v>0</c:v>
                </c:pt>
                <c:pt idx="5605">
                  <c:v>-15.263489285553872</c:v>
                </c:pt>
                <c:pt idx="5606">
                  <c:v>-7.6486571760385464</c:v>
                </c:pt>
                <c:pt idx="5607">
                  <c:v>-0.12271988426248927</c:v>
                </c:pt>
                <c:pt idx="5608">
                  <c:v>-3.7583182808156305E-2</c:v>
                </c:pt>
                <c:pt idx="5609">
                  <c:v>-0.57411511848416386</c:v>
                </c:pt>
                <c:pt idx="5610">
                  <c:v>-5.6098490016545259</c:v>
                </c:pt>
                <c:pt idx="5611">
                  <c:v>7.2864168913041851</c:v>
                </c:pt>
                <c:pt idx="5612">
                  <c:v>2.5112321121877841</c:v>
                </c:pt>
                <c:pt idx="5613">
                  <c:v>1.3629707723579516</c:v>
                </c:pt>
                <c:pt idx="5614">
                  <c:v>0.83151186281683631</c:v>
                </c:pt>
                <c:pt idx="5615">
                  <c:v>0.46547413352495159</c:v>
                </c:pt>
                <c:pt idx="5616">
                  <c:v>-13.433976574415976</c:v>
                </c:pt>
                <c:pt idx="5617">
                  <c:v>1.3329612661566963</c:v>
                </c:pt>
                <c:pt idx="5618">
                  <c:v>0.49749965947081659</c:v>
                </c:pt>
                <c:pt idx="5619">
                  <c:v>0.93375040246952579</c:v>
                </c:pt>
                <c:pt idx="5620">
                  <c:v>-10.965784284662087</c:v>
                </c:pt>
                <c:pt idx="5621">
                  <c:v>-10.759888183221834</c:v>
                </c:pt>
                <c:pt idx="5622">
                  <c:v>-8.3837042924740537</c:v>
                </c:pt>
                <c:pt idx="5623">
                  <c:v>0.76024641800211468</c:v>
                </c:pt>
                <c:pt idx="5624">
                  <c:v>1.0871623110876261</c:v>
                </c:pt>
                <c:pt idx="5625">
                  <c:v>-7.2149785755835597E-2</c:v>
                </c:pt>
                <c:pt idx="5626">
                  <c:v>13.103342454916486</c:v>
                </c:pt>
                <c:pt idx="5627">
                  <c:v>0.398221528507751</c:v>
                </c:pt>
                <c:pt idx="5628">
                  <c:v>-0.29908811852925116</c:v>
                </c:pt>
                <c:pt idx="5629">
                  <c:v>0.13297386526942057</c:v>
                </c:pt>
                <c:pt idx="5630">
                  <c:v>0.28757659009658548</c:v>
                </c:pt>
                <c:pt idx="5631">
                  <c:v>-7.9434467494404637E-2</c:v>
                </c:pt>
                <c:pt idx="5632">
                  <c:v>-1.0204641025597156</c:v>
                </c:pt>
                <c:pt idx="5633">
                  <c:v>-7.4998458870832057</c:v>
                </c:pt>
                <c:pt idx="5634">
                  <c:v>-8.6462586799900301</c:v>
                </c:pt>
                <c:pt idx="5635">
                  <c:v>-0.38332863955150559</c:v>
                </c:pt>
                <c:pt idx="5636">
                  <c:v>-0.18442457113742744</c:v>
                </c:pt>
                <c:pt idx="5637">
                  <c:v>-0.75488750216346867</c:v>
                </c:pt>
                <c:pt idx="5638">
                  <c:v>-0.13882770469731676</c:v>
                </c:pt>
                <c:pt idx="5639">
                  <c:v>-1.9018196060610966</c:v>
                </c:pt>
                <c:pt idx="5640">
                  <c:v>-1.6520766965796936</c:v>
                </c:pt>
                <c:pt idx="5641">
                  <c:v>-0.38350941707707109</c:v>
                </c:pt>
                <c:pt idx="5642">
                  <c:v>0</c:v>
                </c:pt>
                <c:pt idx="5643">
                  <c:v>6.3658637222317974E-2</c:v>
                </c:pt>
                <c:pt idx="5644">
                  <c:v>8.5729874025883737E-2</c:v>
                </c:pt>
                <c:pt idx="5645">
                  <c:v>5.2467419894135787E-2</c:v>
                </c:pt>
                <c:pt idx="5646">
                  <c:v>0.17764291460314899</c:v>
                </c:pt>
                <c:pt idx="5647">
                  <c:v>3.9892727123512814E-2</c:v>
                </c:pt>
                <c:pt idx="5648">
                  <c:v>1.4274212237346764</c:v>
                </c:pt>
                <c:pt idx="5649">
                  <c:v>0.40008715781287257</c:v>
                </c:pt>
                <c:pt idx="5650">
                  <c:v>-1.3393101731155985</c:v>
                </c:pt>
                <c:pt idx="5651">
                  <c:v>0.15200309344504975</c:v>
                </c:pt>
                <c:pt idx="5652">
                  <c:v>-0.30666133823405178</c:v>
                </c:pt>
                <c:pt idx="5653">
                  <c:v>0.18676851160572683</c:v>
                </c:pt>
                <c:pt idx="5654">
                  <c:v>-2.768994448358844</c:v>
                </c:pt>
                <c:pt idx="5655">
                  <c:v>0.15868027344104901</c:v>
                </c:pt>
                <c:pt idx="5656">
                  <c:v>0.11831996718876121</c:v>
                </c:pt>
                <c:pt idx="5657">
                  <c:v>0.66725662235480188</c:v>
                </c:pt>
                <c:pt idx="5658">
                  <c:v>0.10479619001160989</c:v>
                </c:pt>
                <c:pt idx="5659">
                  <c:v>0.89549559470040707</c:v>
                </c:pt>
                <c:pt idx="5660">
                  <c:v>3.4621057529356229</c:v>
                </c:pt>
                <c:pt idx="5661">
                  <c:v>0.65535182861255414</c:v>
                </c:pt>
                <c:pt idx="5662">
                  <c:v>9.3815429511845849</c:v>
                </c:pt>
                <c:pt idx="5663">
                  <c:v>0.24202122808538049</c:v>
                </c:pt>
                <c:pt idx="5664">
                  <c:v>-9.9535673550914056E-2</c:v>
                </c:pt>
                <c:pt idx="5665">
                  <c:v>-1.074000581443777</c:v>
                </c:pt>
                <c:pt idx="5666">
                  <c:v>0.12686981029215649</c:v>
                </c:pt>
                <c:pt idx="5667">
                  <c:v>-7.6486571760385464</c:v>
                </c:pt>
                <c:pt idx="5668">
                  <c:v>6.6637225861536694E-3</c:v>
                </c:pt>
                <c:pt idx="5669">
                  <c:v>0.28688114778816154</c:v>
                </c:pt>
                <c:pt idx="5670">
                  <c:v>-0.16272950003810829</c:v>
                </c:pt>
                <c:pt idx="5671">
                  <c:v>0.41588173603229772</c:v>
                </c:pt>
                <c:pt idx="5672">
                  <c:v>0.40787770770597748</c:v>
                </c:pt>
                <c:pt idx="5673">
                  <c:v>2.5000978503138787</c:v>
                </c:pt>
                <c:pt idx="5674">
                  <c:v>0.61468730218130285</c:v>
                </c:pt>
                <c:pt idx="5675">
                  <c:v>-3.14499704147357</c:v>
                </c:pt>
                <c:pt idx="5676">
                  <c:v>0.18183832298581329</c:v>
                </c:pt>
                <c:pt idx="5677">
                  <c:v>-5.3457748368417297</c:v>
                </c:pt>
                <c:pt idx="5678">
                  <c:v>2.7369655941662061</c:v>
                </c:pt>
                <c:pt idx="5679">
                  <c:v>-8.267615983600601E-3</c:v>
                </c:pt>
                <c:pt idx="5680">
                  <c:v>-0.10897637385434578</c:v>
                </c:pt>
                <c:pt idx="5681">
                  <c:v>0.46326407900418126</c:v>
                </c:pt>
                <c:pt idx="5682">
                  <c:v>1.0585812014771565</c:v>
                </c:pt>
                <c:pt idx="5683">
                  <c:v>-12.103506382011545</c:v>
                </c:pt>
                <c:pt idx="5684">
                  <c:v>-0.1154772174199359</c:v>
                </c:pt>
                <c:pt idx="5685">
                  <c:v>0.58316025808717065</c:v>
                </c:pt>
                <c:pt idx="5686">
                  <c:v>-5.0626073069967782E-2</c:v>
                </c:pt>
                <c:pt idx="5687">
                  <c:v>-4.3557937459185201</c:v>
                </c:pt>
                <c:pt idx="5688">
                  <c:v>-11.188382790570113</c:v>
                </c:pt>
                <c:pt idx="5689">
                  <c:v>11.518325307690866</c:v>
                </c:pt>
                <c:pt idx="5690">
                  <c:v>0.10791533916688784</c:v>
                </c:pt>
                <c:pt idx="5691">
                  <c:v>-0.26189438598712528</c:v>
                </c:pt>
                <c:pt idx="5692">
                  <c:v>-0.7443687921479053</c:v>
                </c:pt>
                <c:pt idx="5693">
                  <c:v>-0.99460674122978154</c:v>
                </c:pt>
                <c:pt idx="5694">
                  <c:v>-12.468369487109527</c:v>
                </c:pt>
                <c:pt idx="5695">
                  <c:v>2.3075728019102923</c:v>
                </c:pt>
                <c:pt idx="5696">
                  <c:v>-0.58436200329692389</c:v>
                </c:pt>
                <c:pt idx="5697">
                  <c:v>-0.78849589480628801</c:v>
                </c:pt>
                <c:pt idx="5698">
                  <c:v>-0.14594036089857446</c:v>
                </c:pt>
                <c:pt idx="5699">
                  <c:v>0.21021770739034584</c:v>
                </c:pt>
                <c:pt idx="5700">
                  <c:v>0.39935587704657394</c:v>
                </c:pt>
                <c:pt idx="5701">
                  <c:v>0.76733924320972524</c:v>
                </c:pt>
                <c:pt idx="5702">
                  <c:v>-3.394733192333755E-2</c:v>
                </c:pt>
                <c:pt idx="5703">
                  <c:v>14.228818690495881</c:v>
                </c:pt>
                <c:pt idx="5704">
                  <c:v>6.000593091494844</c:v>
                </c:pt>
                <c:pt idx="5705">
                  <c:v>6.7114195858537049E-2</c:v>
                </c:pt>
                <c:pt idx="5706">
                  <c:v>2.3716068973807292E-2</c:v>
                </c:pt>
                <c:pt idx="5707">
                  <c:v>0.48215169513738121</c:v>
                </c:pt>
                <c:pt idx="5708">
                  <c:v>-2.7752937128253059</c:v>
                </c:pt>
                <c:pt idx="5709">
                  <c:v>0.13750352374993532</c:v>
                </c:pt>
                <c:pt idx="5710">
                  <c:v>1.0284284083265174</c:v>
                </c:pt>
                <c:pt idx="5711">
                  <c:v>-3.8004170217684292</c:v>
                </c:pt>
                <c:pt idx="5712">
                  <c:v>1.8910252739051938</c:v>
                </c:pt>
                <c:pt idx="5713">
                  <c:v>9.3815429511845849</c:v>
                </c:pt>
                <c:pt idx="5714">
                  <c:v>-2.4347634528292899</c:v>
                </c:pt>
                <c:pt idx="5715">
                  <c:v>-7.4134712250604178</c:v>
                </c:pt>
                <c:pt idx="5716">
                  <c:v>1.1106440636839923</c:v>
                </c:pt>
                <c:pt idx="5717">
                  <c:v>0.99640673527599144</c:v>
                </c:pt>
                <c:pt idx="5718">
                  <c:v>1.1202942337177118</c:v>
                </c:pt>
                <c:pt idx="5719">
                  <c:v>1.3196896226913633</c:v>
                </c:pt>
                <c:pt idx="5720">
                  <c:v>0</c:v>
                </c:pt>
                <c:pt idx="5721">
                  <c:v>0.21122080719753569</c:v>
                </c:pt>
                <c:pt idx="5722">
                  <c:v>-9.7516505914262516E-2</c:v>
                </c:pt>
                <c:pt idx="5723">
                  <c:v>-1.485426827170242</c:v>
                </c:pt>
                <c:pt idx="5724">
                  <c:v>-0.27345102177913228</c:v>
                </c:pt>
                <c:pt idx="5725">
                  <c:v>2.7141475118211145</c:v>
                </c:pt>
                <c:pt idx="5726">
                  <c:v>8.8672787397096631</c:v>
                </c:pt>
                <c:pt idx="5727">
                  <c:v>-0.60407132366886096</c:v>
                </c:pt>
                <c:pt idx="5728">
                  <c:v>-7.6486571760385464</c:v>
                </c:pt>
                <c:pt idx="5729">
                  <c:v>-11.013555309891467</c:v>
                </c:pt>
                <c:pt idx="5730">
                  <c:v>0</c:v>
                </c:pt>
                <c:pt idx="5731">
                  <c:v>3.2034265038149176E-16</c:v>
                </c:pt>
                <c:pt idx="5732">
                  <c:v>0.61005348168398665</c:v>
                </c:pt>
                <c:pt idx="5733">
                  <c:v>0.37700436728425629</c:v>
                </c:pt>
                <c:pt idx="5734">
                  <c:v>-10.966265102877133</c:v>
                </c:pt>
                <c:pt idx="5735">
                  <c:v>9.0597950917951025</c:v>
                </c:pt>
                <c:pt idx="5736">
                  <c:v>0.20249286389874327</c:v>
                </c:pt>
                <c:pt idx="5737">
                  <c:v>-3.8474147814635831E-2</c:v>
                </c:pt>
                <c:pt idx="5738">
                  <c:v>0.4981718929162815</c:v>
                </c:pt>
                <c:pt idx="5739">
                  <c:v>1</c:v>
                </c:pt>
                <c:pt idx="5740">
                  <c:v>-2.0681936534778371</c:v>
                </c:pt>
                <c:pt idx="5741">
                  <c:v>0.11847346987985567</c:v>
                </c:pt>
                <c:pt idx="5742">
                  <c:v>-0.7589919004962048</c:v>
                </c:pt>
                <c:pt idx="5743">
                  <c:v>0.31227792485364309</c:v>
                </c:pt>
                <c:pt idx="5744">
                  <c:v>5.721986512027617</c:v>
                </c:pt>
                <c:pt idx="5745">
                  <c:v>2.7369655941662061</c:v>
                </c:pt>
                <c:pt idx="5746">
                  <c:v>-7.6462586799900292</c:v>
                </c:pt>
                <c:pt idx="5747">
                  <c:v>-10.451554569765362</c:v>
                </c:pt>
                <c:pt idx="5748">
                  <c:v>0.50695998871988324</c:v>
                </c:pt>
                <c:pt idx="5749">
                  <c:v>1.7757848430567345</c:v>
                </c:pt>
                <c:pt idx="5750">
                  <c:v>0.77830638954710585</c:v>
                </c:pt>
                <c:pt idx="5751">
                  <c:v>0.30610312772567977</c:v>
                </c:pt>
                <c:pt idx="5752">
                  <c:v>2.5543394800064774</c:v>
                </c:pt>
                <c:pt idx="5753">
                  <c:v>4.8389037579324254</c:v>
                </c:pt>
                <c:pt idx="5754">
                  <c:v>-4.9744456866625028E-2</c:v>
                </c:pt>
                <c:pt idx="5755">
                  <c:v>-5.1530300640081898E-2</c:v>
                </c:pt>
                <c:pt idx="5756">
                  <c:v>-1.8976613431681251</c:v>
                </c:pt>
                <c:pt idx="5757">
                  <c:v>0.63741389075944788</c:v>
                </c:pt>
                <c:pt idx="5758">
                  <c:v>-0.10479619001160975</c:v>
                </c:pt>
                <c:pt idx="5759">
                  <c:v>-0.39870932937484305</c:v>
                </c:pt>
                <c:pt idx="5760">
                  <c:v>7.6486571760385464</c:v>
                </c:pt>
                <c:pt idx="5761">
                  <c:v>-6.0732489820306386</c:v>
                </c:pt>
                <c:pt idx="5762">
                  <c:v>4.5867008757329221E-2</c:v>
                </c:pt>
                <c:pt idx="5763">
                  <c:v>13.451254048545803</c:v>
                </c:pt>
                <c:pt idx="5764">
                  <c:v>-1.2534791775653997</c:v>
                </c:pt>
                <c:pt idx="5765">
                  <c:v>-0.59201725825510654</c:v>
                </c:pt>
                <c:pt idx="5766">
                  <c:v>0.10333974969268438</c:v>
                </c:pt>
                <c:pt idx="5767">
                  <c:v>-0.10760897408659659</c:v>
                </c:pt>
                <c:pt idx="5768">
                  <c:v>-3.6971633804309539E-2</c:v>
                </c:pt>
                <c:pt idx="5769">
                  <c:v>0.76109088330159569</c:v>
                </c:pt>
                <c:pt idx="5770">
                  <c:v>2.5995208532944358E-2</c:v>
                </c:pt>
                <c:pt idx="5771">
                  <c:v>1.4036059686861502E-2</c:v>
                </c:pt>
                <c:pt idx="5772">
                  <c:v>-5.0874628412503391</c:v>
                </c:pt>
                <c:pt idx="5773">
                  <c:v>0.14179186245821551</c:v>
                </c:pt>
                <c:pt idx="5774">
                  <c:v>8.1739314457000972E-3</c:v>
                </c:pt>
                <c:pt idx="5775">
                  <c:v>0.5113468687474505</c:v>
                </c:pt>
                <c:pt idx="5776">
                  <c:v>-0.19264507794239571</c:v>
                </c:pt>
                <c:pt idx="5777">
                  <c:v>-7.0624959257337645</c:v>
                </c:pt>
                <c:pt idx="5778">
                  <c:v>-0.23918766387942611</c:v>
                </c:pt>
                <c:pt idx="5779">
                  <c:v>0.3271647432535098</c:v>
                </c:pt>
                <c:pt idx="5780">
                  <c:v>1.5226605533154804</c:v>
                </c:pt>
                <c:pt idx="5781">
                  <c:v>-0.16452256263572954</c:v>
                </c:pt>
                <c:pt idx="5782">
                  <c:v>10.814048332230835</c:v>
                </c:pt>
                <c:pt idx="5783">
                  <c:v>-2.1987798641144978</c:v>
                </c:pt>
                <c:pt idx="5784">
                  <c:v>0.32192809488736235</c:v>
                </c:pt>
                <c:pt idx="5785">
                  <c:v>-0.28605105855876611</c:v>
                </c:pt>
                <c:pt idx="5786">
                  <c:v>-7.0660891904577721</c:v>
                </c:pt>
                <c:pt idx="5787">
                  <c:v>0.80675392432306847</c:v>
                </c:pt>
                <c:pt idx="5788">
                  <c:v>-10.229619965185119</c:v>
                </c:pt>
                <c:pt idx="5789">
                  <c:v>12.248817059278503</c:v>
                </c:pt>
                <c:pt idx="5790">
                  <c:v>-0.79743420825891143</c:v>
                </c:pt>
                <c:pt idx="5791">
                  <c:v>0.18220333122074905</c:v>
                </c:pt>
                <c:pt idx="5792">
                  <c:v>-15.335029728918318</c:v>
                </c:pt>
                <c:pt idx="5793">
                  <c:v>4.5910351805833548E-2</c:v>
                </c:pt>
                <c:pt idx="5794">
                  <c:v>3.0309834157259064E-2</c:v>
                </c:pt>
                <c:pt idx="5795">
                  <c:v>0.58496250072115596</c:v>
                </c:pt>
                <c:pt idx="5796">
                  <c:v>0.23029761942179389</c:v>
                </c:pt>
                <c:pt idx="5797">
                  <c:v>-1.2338304974307479</c:v>
                </c:pt>
                <c:pt idx="5798">
                  <c:v>0.97395326756423084</c:v>
                </c:pt>
                <c:pt idx="5799">
                  <c:v>-6.3535735742399915E-2</c:v>
                </c:pt>
                <c:pt idx="5800">
                  <c:v>-14.238827652906503</c:v>
                </c:pt>
                <c:pt idx="5801">
                  <c:v>1.1609362182150582</c:v>
                </c:pt>
                <c:pt idx="5802">
                  <c:v>11.89191024986467</c:v>
                </c:pt>
                <c:pt idx="5803">
                  <c:v>7.0624959257337645</c:v>
                </c:pt>
                <c:pt idx="5804">
                  <c:v>-9.3822637581148367</c:v>
                </c:pt>
                <c:pt idx="5805">
                  <c:v>1.1823767424885685</c:v>
                </c:pt>
                <c:pt idx="5806">
                  <c:v>0.13464952669478183</c:v>
                </c:pt>
                <c:pt idx="5807">
                  <c:v>7.0624959257337645</c:v>
                </c:pt>
                <c:pt idx="5808">
                  <c:v>9.6450579349844787</c:v>
                </c:pt>
                <c:pt idx="5809">
                  <c:v>-4.7548875021634691</c:v>
                </c:pt>
                <c:pt idx="5810">
                  <c:v>-4.7548875021634691</c:v>
                </c:pt>
                <c:pt idx="5811">
                  <c:v>-10.146780789986686</c:v>
                </c:pt>
                <c:pt idx="5812">
                  <c:v>-0.21501289097085033</c:v>
                </c:pt>
                <c:pt idx="5813">
                  <c:v>-3.6525876025114042E-2</c:v>
                </c:pt>
                <c:pt idx="5814">
                  <c:v>5.3220100638678618</c:v>
                </c:pt>
                <c:pt idx="5815">
                  <c:v>-1.3484003062485532</c:v>
                </c:pt>
                <c:pt idx="5816">
                  <c:v>-9.6444571875092606</c:v>
                </c:pt>
                <c:pt idx="5817">
                  <c:v>-8.0624959257337636</c:v>
                </c:pt>
                <c:pt idx="5818">
                  <c:v>-10.229219383469125</c:v>
                </c:pt>
                <c:pt idx="5819">
                  <c:v>-4.7151612238478577</c:v>
                </c:pt>
                <c:pt idx="5820">
                  <c:v>6.5494638194997705</c:v>
                </c:pt>
                <c:pt idx="5821">
                  <c:v>7.0660891904577738</c:v>
                </c:pt>
                <c:pt idx="5822">
                  <c:v>-0.28605105855876611</c:v>
                </c:pt>
                <c:pt idx="5823">
                  <c:v>-0.58256798558077327</c:v>
                </c:pt>
                <c:pt idx="5824">
                  <c:v>0.42033179894835654</c:v>
                </c:pt>
                <c:pt idx="5825">
                  <c:v>-6.0732489820306386</c:v>
                </c:pt>
                <c:pt idx="5826">
                  <c:v>0.39366384848627684</c:v>
                </c:pt>
                <c:pt idx="5827">
                  <c:v>-1.1910363275349583</c:v>
                </c:pt>
                <c:pt idx="5828">
                  <c:v>-1.362054923142531</c:v>
                </c:pt>
                <c:pt idx="5829">
                  <c:v>2.2302976194217945</c:v>
                </c:pt>
                <c:pt idx="5830">
                  <c:v>10.307200809140809</c:v>
                </c:pt>
                <c:pt idx="5831">
                  <c:v>-5.7548875021634682</c:v>
                </c:pt>
                <c:pt idx="5832">
                  <c:v>-10.866506212226202</c:v>
                </c:pt>
                <c:pt idx="5833">
                  <c:v>6.5494638194997705</c:v>
                </c:pt>
                <c:pt idx="5834">
                  <c:v>1.3279007276515198</c:v>
                </c:pt>
                <c:pt idx="5835">
                  <c:v>7.6462586799900292</c:v>
                </c:pt>
                <c:pt idx="5836">
                  <c:v>0.54252723440075967</c:v>
                </c:pt>
                <c:pt idx="5837">
                  <c:v>1.7271845733736204</c:v>
                </c:pt>
                <c:pt idx="5838">
                  <c:v>-9.8667637673533513</c:v>
                </c:pt>
                <c:pt idx="5839">
                  <c:v>-10.229619965185119</c:v>
                </c:pt>
                <c:pt idx="5840">
                  <c:v>-0.14883264429369783</c:v>
                </c:pt>
                <c:pt idx="5841">
                  <c:v>-8.3822637581148367</c:v>
                </c:pt>
                <c:pt idx="5842">
                  <c:v>-10.059344460824425</c:v>
                </c:pt>
                <c:pt idx="5843">
                  <c:v>-9.3822637581148367</c:v>
                </c:pt>
                <c:pt idx="5844">
                  <c:v>0.23440162263776007</c:v>
                </c:pt>
                <c:pt idx="5845">
                  <c:v>10.866506212226202</c:v>
                </c:pt>
                <c:pt idx="5846">
                  <c:v>4.4321734115928733</c:v>
                </c:pt>
                <c:pt idx="5847">
                  <c:v>0</c:v>
                </c:pt>
                <c:pt idx="5848">
                  <c:v>-13.287808556012996</c:v>
                </c:pt>
                <c:pt idx="5849">
                  <c:v>0.10691520391651219</c:v>
                </c:pt>
                <c:pt idx="5850">
                  <c:v>-11.759472121202833</c:v>
                </c:pt>
                <c:pt idx="5851">
                  <c:v>-8.0624959257337636</c:v>
                </c:pt>
                <c:pt idx="5852">
                  <c:v>-11.381002109550927</c:v>
                </c:pt>
                <c:pt idx="5853">
                  <c:v>1.3161745676570649</c:v>
                </c:pt>
                <c:pt idx="5854">
                  <c:v>-8.0624959257337636</c:v>
                </c:pt>
                <c:pt idx="5855">
                  <c:v>-1.6043936915474608</c:v>
                </c:pt>
                <c:pt idx="5856">
                  <c:v>8.3822637581148367</c:v>
                </c:pt>
                <c:pt idx="5857">
                  <c:v>10.307200809140809</c:v>
                </c:pt>
                <c:pt idx="5858">
                  <c:v>0.40538732924512444</c:v>
                </c:pt>
                <c:pt idx="5859">
                  <c:v>-2.8744691179161412</c:v>
                </c:pt>
                <c:pt idx="5860">
                  <c:v>-17.053254197929608</c:v>
                </c:pt>
                <c:pt idx="5861">
                  <c:v>-0.40880554556732945</c:v>
                </c:pt>
                <c:pt idx="5862">
                  <c:v>6.0732489820306386</c:v>
                </c:pt>
                <c:pt idx="5863">
                  <c:v>-0.75890111261799265</c:v>
                </c:pt>
                <c:pt idx="5864">
                  <c:v>-5.7459543773934607</c:v>
                </c:pt>
                <c:pt idx="5865">
                  <c:v>0.15002544400460721</c:v>
                </c:pt>
                <c:pt idx="5866">
                  <c:v>0.115704610444426</c:v>
                </c:pt>
                <c:pt idx="5867">
                  <c:v>-9.5189809291704002</c:v>
                </c:pt>
                <c:pt idx="5868">
                  <c:v>-0.44294349584872833</c:v>
                </c:pt>
                <c:pt idx="5869">
                  <c:v>-7.4000581443776414E-2</c:v>
                </c:pt>
                <c:pt idx="5870">
                  <c:v>-8.6462586799900301</c:v>
                </c:pt>
                <c:pt idx="5871">
                  <c:v>-8.3837042924740537</c:v>
                </c:pt>
                <c:pt idx="5872">
                  <c:v>-4.4895040382745544</c:v>
                </c:pt>
                <c:pt idx="5873">
                  <c:v>-9.3822637581148367</c:v>
                </c:pt>
                <c:pt idx="5874">
                  <c:v>1.0784740580230852</c:v>
                </c:pt>
                <c:pt idx="5875">
                  <c:v>1.1823767424885685</c:v>
                </c:pt>
                <c:pt idx="5876">
                  <c:v>1.1609362182150582</c:v>
                </c:pt>
                <c:pt idx="5877">
                  <c:v>0</c:v>
                </c:pt>
                <c:pt idx="5878">
                  <c:v>0.57738928101635512</c:v>
                </c:pt>
                <c:pt idx="5879">
                  <c:v>-7.4134712250604178</c:v>
                </c:pt>
                <c:pt idx="5880">
                  <c:v>-12.518489240994931</c:v>
                </c:pt>
                <c:pt idx="5881">
                  <c:v>1.023606316064819</c:v>
                </c:pt>
                <c:pt idx="5882">
                  <c:v>4.9580275047105644</c:v>
                </c:pt>
                <c:pt idx="5883">
                  <c:v>8.0606959316875546</c:v>
                </c:pt>
                <c:pt idx="5884">
                  <c:v>0.78407094854692294</c:v>
                </c:pt>
                <c:pt idx="5885">
                  <c:v>-0.21056698593965814</c:v>
                </c:pt>
                <c:pt idx="5886">
                  <c:v>-0.56125824012988801</c:v>
                </c:pt>
                <c:pt idx="5887">
                  <c:v>-0.23548807894813101</c:v>
                </c:pt>
                <c:pt idx="5888">
                  <c:v>4.2560462228045888E-2</c:v>
                </c:pt>
                <c:pt idx="5889">
                  <c:v>-7.6486571760385464</c:v>
                </c:pt>
                <c:pt idx="5890">
                  <c:v>0.28948233144393859</c:v>
                </c:pt>
                <c:pt idx="5891">
                  <c:v>1.1609362182150582</c:v>
                </c:pt>
                <c:pt idx="5892">
                  <c:v>-11.989867514616474</c:v>
                </c:pt>
                <c:pt idx="5893">
                  <c:v>-2.1614960583001808</c:v>
                </c:pt>
                <c:pt idx="5894">
                  <c:v>-1.6017132519074588E-16</c:v>
                </c:pt>
                <c:pt idx="5895">
                  <c:v>-0.41503749927884381</c:v>
                </c:pt>
                <c:pt idx="5896">
                  <c:v>-0.71858706485135149</c:v>
                </c:pt>
                <c:pt idx="5897">
                  <c:v>0.87196516721957507</c:v>
                </c:pt>
                <c:pt idx="5898">
                  <c:v>0.50427465515559533</c:v>
                </c:pt>
                <c:pt idx="5899">
                  <c:v>0.89786721496304667</c:v>
                </c:pt>
                <c:pt idx="5900">
                  <c:v>4.8286235388112555</c:v>
                </c:pt>
                <c:pt idx="5901">
                  <c:v>-2.8037526853774084</c:v>
                </c:pt>
                <c:pt idx="5902">
                  <c:v>0.40103229951605301</c:v>
                </c:pt>
                <c:pt idx="5903">
                  <c:v>8.6462586799900301</c:v>
                </c:pt>
                <c:pt idx="5904">
                  <c:v>-0.67043184291050573</c:v>
                </c:pt>
                <c:pt idx="5905">
                  <c:v>-8.0606959316875546</c:v>
                </c:pt>
                <c:pt idx="5906">
                  <c:v>-9.5189809291704002</c:v>
                </c:pt>
                <c:pt idx="5907">
                  <c:v>0.52223480362084351</c:v>
                </c:pt>
                <c:pt idx="5908">
                  <c:v>1.1154772174199363</c:v>
                </c:pt>
                <c:pt idx="5909">
                  <c:v>0.14700241238668366</c:v>
                </c:pt>
                <c:pt idx="5910">
                  <c:v>-0.58261474586473372</c:v>
                </c:pt>
                <c:pt idx="5911">
                  <c:v>-0.26881675842779984</c:v>
                </c:pt>
                <c:pt idx="5912">
                  <c:v>-0.12928301694496613</c:v>
                </c:pt>
                <c:pt idx="5913">
                  <c:v>-0.79629973354860817</c:v>
                </c:pt>
                <c:pt idx="5914">
                  <c:v>-0.44251823570095072</c:v>
                </c:pt>
                <c:pt idx="5915">
                  <c:v>9.7151548332115329E-3</c:v>
                </c:pt>
                <c:pt idx="5916">
                  <c:v>1.4659494526709382</c:v>
                </c:pt>
                <c:pt idx="5917">
                  <c:v>7.9867901427823895</c:v>
                </c:pt>
                <c:pt idx="5918">
                  <c:v>-13.766252821134451</c:v>
                </c:pt>
                <c:pt idx="5919">
                  <c:v>-0.26303440583379395</c:v>
                </c:pt>
                <c:pt idx="5920">
                  <c:v>-1.6017132519074588E-16</c:v>
                </c:pt>
                <c:pt idx="5921">
                  <c:v>-0.81713594285018931</c:v>
                </c:pt>
                <c:pt idx="5922">
                  <c:v>10.381182412624446</c:v>
                </c:pt>
                <c:pt idx="5923">
                  <c:v>0.53051471669878003</c:v>
                </c:pt>
                <c:pt idx="5924">
                  <c:v>5.1048299732204274</c:v>
                </c:pt>
                <c:pt idx="5925">
                  <c:v>-0.583762754256265</c:v>
                </c:pt>
                <c:pt idx="5926">
                  <c:v>-8.2462160191973E-2</c:v>
                </c:pt>
                <c:pt idx="5927">
                  <c:v>0.88452278258006389</c:v>
                </c:pt>
                <c:pt idx="5928">
                  <c:v>2.4150374992788439</c:v>
                </c:pt>
                <c:pt idx="5929">
                  <c:v>10.229219383469125</c:v>
                </c:pt>
                <c:pt idx="5930">
                  <c:v>13.380866867456533</c:v>
                </c:pt>
                <c:pt idx="5931">
                  <c:v>0</c:v>
                </c:pt>
                <c:pt idx="5932">
                  <c:v>6.0660891904577721</c:v>
                </c:pt>
                <c:pt idx="5933">
                  <c:v>0.11247472925841236</c:v>
                </c:pt>
                <c:pt idx="5934">
                  <c:v>-0.88392303406139205</c:v>
                </c:pt>
                <c:pt idx="5935">
                  <c:v>-4.8363021561398843E-2</c:v>
                </c:pt>
                <c:pt idx="5936">
                  <c:v>-0.21118102937982344</c:v>
                </c:pt>
                <c:pt idx="5937">
                  <c:v>1.6844981742720704</c:v>
                </c:pt>
                <c:pt idx="5938">
                  <c:v>1.1699250014423122</c:v>
                </c:pt>
                <c:pt idx="5939">
                  <c:v>-8.8683081332894673</c:v>
                </c:pt>
                <c:pt idx="5940">
                  <c:v>-3.5332947566087549</c:v>
                </c:pt>
                <c:pt idx="5941">
                  <c:v>13.534667644592401</c:v>
                </c:pt>
                <c:pt idx="5942">
                  <c:v>-0.30742852519224712</c:v>
                </c:pt>
                <c:pt idx="5943">
                  <c:v>2.0177881937630274E-2</c:v>
                </c:pt>
                <c:pt idx="5944">
                  <c:v>9.7819060854459376</c:v>
                </c:pt>
                <c:pt idx="5945">
                  <c:v>0.26135364251042548</c:v>
                </c:pt>
                <c:pt idx="5946">
                  <c:v>10.059344460824425</c:v>
                </c:pt>
                <c:pt idx="5947">
                  <c:v>-0.9462287435590192</c:v>
                </c:pt>
                <c:pt idx="5948">
                  <c:v>0.2622353501274689</c:v>
                </c:pt>
                <c:pt idx="5949">
                  <c:v>1.5730096979593906</c:v>
                </c:pt>
                <c:pt idx="5950">
                  <c:v>-0.40053792958372875</c:v>
                </c:pt>
                <c:pt idx="5951">
                  <c:v>-9.9662651028771325</c:v>
                </c:pt>
                <c:pt idx="5952">
                  <c:v>-10.451554569765362</c:v>
                </c:pt>
                <c:pt idx="5953">
                  <c:v>-1.5801694895322569</c:v>
                </c:pt>
                <c:pt idx="5954">
                  <c:v>-1.3200064228871027</c:v>
                </c:pt>
                <c:pt idx="5955">
                  <c:v>-10.307200809140809</c:v>
                </c:pt>
                <c:pt idx="5956">
                  <c:v>13.070176861805599</c:v>
                </c:pt>
                <c:pt idx="5957">
                  <c:v>15.403200694580862</c:v>
                </c:pt>
                <c:pt idx="5958">
                  <c:v>-11.702894141119387</c:v>
                </c:pt>
                <c:pt idx="5959">
                  <c:v>-8.6450579349844769</c:v>
                </c:pt>
                <c:pt idx="5960">
                  <c:v>1.1507616175320636</c:v>
                </c:pt>
                <c:pt idx="5961">
                  <c:v>0.61086436416391321</c:v>
                </c:pt>
                <c:pt idx="5962">
                  <c:v>11.307011018304401</c:v>
                </c:pt>
                <c:pt idx="5963">
                  <c:v>5.7548875021634682</c:v>
                </c:pt>
                <c:pt idx="5964">
                  <c:v>-1.6017132519074588E-16</c:v>
                </c:pt>
                <c:pt idx="5965">
                  <c:v>9.310940439148116E-2</c:v>
                </c:pt>
                <c:pt idx="5966">
                  <c:v>-0.27130202181739427</c:v>
                </c:pt>
                <c:pt idx="5967">
                  <c:v>0.64556926542530824</c:v>
                </c:pt>
                <c:pt idx="5968">
                  <c:v>5.0732489820306395</c:v>
                </c:pt>
                <c:pt idx="5969">
                  <c:v>0.14295795384204282</c:v>
                </c:pt>
                <c:pt idx="5970">
                  <c:v>-0.18314668564576944</c:v>
                </c:pt>
                <c:pt idx="5971">
                  <c:v>-7.6486571760385464</c:v>
                </c:pt>
                <c:pt idx="5972">
                  <c:v>0.15200309344505006</c:v>
                </c:pt>
                <c:pt idx="5973">
                  <c:v>-1.3881296258153268</c:v>
                </c:pt>
                <c:pt idx="5974">
                  <c:v>-0.10128333583718171</c:v>
                </c:pt>
                <c:pt idx="5975">
                  <c:v>-0.29956028185890782</c:v>
                </c:pt>
                <c:pt idx="5976">
                  <c:v>-0.66296501272242969</c:v>
                </c:pt>
                <c:pt idx="5977">
                  <c:v>8.6156643749714559E-2</c:v>
                </c:pt>
                <c:pt idx="5978">
                  <c:v>-7.0660891904577721</c:v>
                </c:pt>
                <c:pt idx="5979">
                  <c:v>-8.3822637581148367</c:v>
                </c:pt>
                <c:pt idx="5980">
                  <c:v>0.5180314926021693</c:v>
                </c:pt>
                <c:pt idx="5981">
                  <c:v>0.88452278258006412</c:v>
                </c:pt>
                <c:pt idx="5982">
                  <c:v>2.3568265295690916</c:v>
                </c:pt>
                <c:pt idx="5983">
                  <c:v>-6.6980372279257878</c:v>
                </c:pt>
                <c:pt idx="5984">
                  <c:v>3.6525876025113882E-2</c:v>
                </c:pt>
                <c:pt idx="5985">
                  <c:v>1.6422373060729056</c:v>
                </c:pt>
                <c:pt idx="5986">
                  <c:v>0.99284020842713405</c:v>
                </c:pt>
                <c:pt idx="5987">
                  <c:v>0.94208669655748523</c:v>
                </c:pt>
                <c:pt idx="5988">
                  <c:v>9.6444571875092606</c:v>
                </c:pt>
                <c:pt idx="5989">
                  <c:v>7.0660891904577721</c:v>
                </c:pt>
                <c:pt idx="5990">
                  <c:v>-5.7548875021634682</c:v>
                </c:pt>
                <c:pt idx="5991">
                  <c:v>-0.11189288007089704</c:v>
                </c:pt>
                <c:pt idx="5992">
                  <c:v>-0.2141248053528477</c:v>
                </c:pt>
                <c:pt idx="5993">
                  <c:v>-0.27263868789089091</c:v>
                </c:pt>
                <c:pt idx="5994">
                  <c:v>-0.43006846234923302</c:v>
                </c:pt>
                <c:pt idx="5995">
                  <c:v>0.39548470185744311</c:v>
                </c:pt>
                <c:pt idx="5996">
                  <c:v>-0.10149718988420041</c:v>
                </c:pt>
                <c:pt idx="5997">
                  <c:v>0.83824893000338774</c:v>
                </c:pt>
                <c:pt idx="5998">
                  <c:v>-0.45829069723272792</c:v>
                </c:pt>
                <c:pt idx="5999">
                  <c:v>0.164386817900882</c:v>
                </c:pt>
                <c:pt idx="6000">
                  <c:v>0.72289040895448342</c:v>
                </c:pt>
                <c:pt idx="6001">
                  <c:v>-1.8976613431681251</c:v>
                </c:pt>
                <c:pt idx="6002">
                  <c:v>-3.6525876025113875E-2</c:v>
                </c:pt>
                <c:pt idx="6003">
                  <c:v>3.7614291799777877E-2</c:v>
                </c:pt>
                <c:pt idx="6004">
                  <c:v>-8.3837042924740537</c:v>
                </c:pt>
                <c:pt idx="6005">
                  <c:v>0.49422133788932715</c:v>
                </c:pt>
                <c:pt idx="6006">
                  <c:v>0.22239242133644802</c:v>
                </c:pt>
                <c:pt idx="6007">
                  <c:v>-0.19075549674117739</c:v>
                </c:pt>
                <c:pt idx="6008">
                  <c:v>-2.9609614898293533</c:v>
                </c:pt>
                <c:pt idx="6009">
                  <c:v>4.4581207925968291</c:v>
                </c:pt>
                <c:pt idx="6010">
                  <c:v>0.89958922891485904</c:v>
                </c:pt>
                <c:pt idx="6011">
                  <c:v>-0.92599941855622325</c:v>
                </c:pt>
                <c:pt idx="6012">
                  <c:v>-0.86469669742908317</c:v>
                </c:pt>
                <c:pt idx="6013">
                  <c:v>12.228918874172939</c:v>
                </c:pt>
                <c:pt idx="6014">
                  <c:v>0.67551495679391405</c:v>
                </c:pt>
                <c:pt idx="6015">
                  <c:v>2.0132968226134578</c:v>
                </c:pt>
                <c:pt idx="6016">
                  <c:v>9.6444571875092606</c:v>
                </c:pt>
                <c:pt idx="6017">
                  <c:v>-12.582534050319204</c:v>
                </c:pt>
                <c:pt idx="6018">
                  <c:v>-14.425259620668546</c:v>
                </c:pt>
                <c:pt idx="6019">
                  <c:v>0.35776269392709487</c:v>
                </c:pt>
                <c:pt idx="6020">
                  <c:v>3.8073549220576037</c:v>
                </c:pt>
                <c:pt idx="6021">
                  <c:v>-0.10057695475157769</c:v>
                </c:pt>
                <c:pt idx="6022">
                  <c:v>11.813914767907184</c:v>
                </c:pt>
                <c:pt idx="6023">
                  <c:v>-8.3152682120035785E-3</c:v>
                </c:pt>
                <c:pt idx="6024">
                  <c:v>0.58496250072115619</c:v>
                </c:pt>
                <c:pt idx="6025">
                  <c:v>-9.229619965185119</c:v>
                </c:pt>
                <c:pt idx="6026">
                  <c:v>-8.0624959257337636</c:v>
                </c:pt>
                <c:pt idx="6027">
                  <c:v>0.20992306937423139</c:v>
                </c:pt>
                <c:pt idx="6028">
                  <c:v>0.46440357659982351</c:v>
                </c:pt>
                <c:pt idx="6029">
                  <c:v>0.11365678179556699</c:v>
                </c:pt>
                <c:pt idx="6030">
                  <c:v>4.6335414870310165</c:v>
                </c:pt>
                <c:pt idx="6031">
                  <c:v>0</c:v>
                </c:pt>
                <c:pt idx="6032">
                  <c:v>0.15754127698647971</c:v>
                </c:pt>
                <c:pt idx="6033">
                  <c:v>-2.1151566541387843</c:v>
                </c:pt>
                <c:pt idx="6034">
                  <c:v>1.0489096004809466</c:v>
                </c:pt>
                <c:pt idx="6035">
                  <c:v>-2.0809199953835678</c:v>
                </c:pt>
                <c:pt idx="6036">
                  <c:v>-1.551262982158939</c:v>
                </c:pt>
                <c:pt idx="6037">
                  <c:v>-0.3985493764902745</c:v>
                </c:pt>
                <c:pt idx="6038">
                  <c:v>-7.6486571760385464</c:v>
                </c:pt>
                <c:pt idx="6039">
                  <c:v>0.92164436229854518</c:v>
                </c:pt>
                <c:pt idx="6040">
                  <c:v>0.6991335206404673</c:v>
                </c:pt>
                <c:pt idx="6041">
                  <c:v>0.41443725169752488</c:v>
                </c:pt>
                <c:pt idx="6042">
                  <c:v>-0.54081416262469961</c:v>
                </c:pt>
                <c:pt idx="6043">
                  <c:v>-2.5849625007211565</c:v>
                </c:pt>
                <c:pt idx="6044">
                  <c:v>-5.0851849868724956</c:v>
                </c:pt>
                <c:pt idx="6045">
                  <c:v>-8.3837042924740537</c:v>
                </c:pt>
                <c:pt idx="6046">
                  <c:v>6.4540252194710351E-2</c:v>
                </c:pt>
                <c:pt idx="6047">
                  <c:v>0.12338241550528235</c:v>
                </c:pt>
                <c:pt idx="6048">
                  <c:v>0.16438681790088228</c:v>
                </c:pt>
                <c:pt idx="6049">
                  <c:v>0.30932805810772901</c:v>
                </c:pt>
                <c:pt idx="6050">
                  <c:v>-0.31761510201627979</c:v>
                </c:pt>
                <c:pt idx="6051">
                  <c:v>0.42113769881526164</c:v>
                </c:pt>
                <c:pt idx="6052">
                  <c:v>13.965814340495692</c:v>
                </c:pt>
                <c:pt idx="6053">
                  <c:v>0.29035054529210569</c:v>
                </c:pt>
                <c:pt idx="6054">
                  <c:v>-7.0660891904577721</c:v>
                </c:pt>
                <c:pt idx="6055">
                  <c:v>-7.0660891904577721</c:v>
                </c:pt>
                <c:pt idx="6056">
                  <c:v>-7.0660891904577721</c:v>
                </c:pt>
                <c:pt idx="6057">
                  <c:v>-7.0660891904577721</c:v>
                </c:pt>
                <c:pt idx="6058">
                  <c:v>-7.0660891904577721</c:v>
                </c:pt>
                <c:pt idx="6059">
                  <c:v>-7.0660891904577721</c:v>
                </c:pt>
                <c:pt idx="6060">
                  <c:v>-1.3340009271879374</c:v>
                </c:pt>
                <c:pt idx="6061">
                  <c:v>2.7548875021634687</c:v>
                </c:pt>
                <c:pt idx="6062">
                  <c:v>2.2615924316598872</c:v>
                </c:pt>
                <c:pt idx="6063">
                  <c:v>-8.0606959316875546</c:v>
                </c:pt>
                <c:pt idx="6064">
                  <c:v>2.0561322482316378E-2</c:v>
                </c:pt>
                <c:pt idx="6065">
                  <c:v>0.1916400656823945</c:v>
                </c:pt>
                <c:pt idx="6066">
                  <c:v>-0.93490497177811505</c:v>
                </c:pt>
                <c:pt idx="6067">
                  <c:v>-1.4356877218294439</c:v>
                </c:pt>
                <c:pt idx="6068">
                  <c:v>-14.380844325874836</c:v>
                </c:pt>
                <c:pt idx="6069">
                  <c:v>0.41503749927884398</c:v>
                </c:pt>
                <c:pt idx="6070">
                  <c:v>-0.2515387669959645</c:v>
                </c:pt>
                <c:pt idx="6071">
                  <c:v>-0.38911024463493399</c:v>
                </c:pt>
                <c:pt idx="6072">
                  <c:v>-5.7548875021634682</c:v>
                </c:pt>
                <c:pt idx="6073">
                  <c:v>5.0802673398461353</c:v>
                </c:pt>
                <c:pt idx="6074">
                  <c:v>6.5488082476734837</c:v>
                </c:pt>
                <c:pt idx="6075">
                  <c:v>1.698637475507107</c:v>
                </c:pt>
                <c:pt idx="6076">
                  <c:v>-7.0624959257337645</c:v>
                </c:pt>
                <c:pt idx="6077">
                  <c:v>1.5535983298118212</c:v>
                </c:pt>
                <c:pt idx="6078">
                  <c:v>-1.5543908017026009</c:v>
                </c:pt>
                <c:pt idx="6079">
                  <c:v>1.0721497857558351</c:v>
                </c:pt>
                <c:pt idx="6080">
                  <c:v>10.146780789986687</c:v>
                </c:pt>
                <c:pt idx="6081">
                  <c:v>0.48542682717024188</c:v>
                </c:pt>
                <c:pt idx="6082">
                  <c:v>2.7301745486224291</c:v>
                </c:pt>
                <c:pt idx="6083">
                  <c:v>-0.64742658766780969</c:v>
                </c:pt>
                <c:pt idx="6084">
                  <c:v>0.86314913178749741</c:v>
                </c:pt>
                <c:pt idx="6085">
                  <c:v>-0.91934233665477483</c:v>
                </c:pt>
                <c:pt idx="6086">
                  <c:v>-0.40152793101559009</c:v>
                </c:pt>
                <c:pt idx="6087">
                  <c:v>5.0499482007640865E-2</c:v>
                </c:pt>
                <c:pt idx="6088">
                  <c:v>-0.20338212854990706</c:v>
                </c:pt>
                <c:pt idx="6089">
                  <c:v>-1.1526253381027828E-2</c:v>
                </c:pt>
                <c:pt idx="6090">
                  <c:v>6.4740891238339468E-2</c:v>
                </c:pt>
                <c:pt idx="6091">
                  <c:v>2.4767302922125652E-3</c:v>
                </c:pt>
                <c:pt idx="6092">
                  <c:v>-7.7250520824023797E-2</c:v>
                </c:pt>
                <c:pt idx="6093">
                  <c:v>0.19145424416377377</c:v>
                </c:pt>
                <c:pt idx="6094">
                  <c:v>0.23151381130499604</c:v>
                </c:pt>
                <c:pt idx="6095">
                  <c:v>-0.20714838518458911</c:v>
                </c:pt>
                <c:pt idx="6096">
                  <c:v>0.20531890797750663</c:v>
                </c:pt>
                <c:pt idx="6097">
                  <c:v>6.0732489820306386</c:v>
                </c:pt>
                <c:pt idx="6098">
                  <c:v>4.4669049333728325E-2</c:v>
                </c:pt>
                <c:pt idx="6099">
                  <c:v>0.6773507378689837</c:v>
                </c:pt>
                <c:pt idx="6100">
                  <c:v>0.33184356375244534</c:v>
                </c:pt>
                <c:pt idx="6101">
                  <c:v>-0.17402939977504894</c:v>
                </c:pt>
                <c:pt idx="6102">
                  <c:v>-0.99943070237700393</c:v>
                </c:pt>
                <c:pt idx="6103">
                  <c:v>5.4970148014454541</c:v>
                </c:pt>
                <c:pt idx="6104">
                  <c:v>4.8859699439814204</c:v>
                </c:pt>
                <c:pt idx="6105">
                  <c:v>1.5235619560570128</c:v>
                </c:pt>
                <c:pt idx="6106">
                  <c:v>-0.72436555738657304</c:v>
                </c:pt>
                <c:pt idx="6107">
                  <c:v>-7.6486571760385464</c:v>
                </c:pt>
                <c:pt idx="6108">
                  <c:v>-1.7758485866479714</c:v>
                </c:pt>
                <c:pt idx="6109">
                  <c:v>0.76022094646650928</c:v>
                </c:pt>
                <c:pt idx="6110">
                  <c:v>0.73696559416620611</c:v>
                </c:pt>
                <c:pt idx="6111">
                  <c:v>4.6724253419714952</c:v>
                </c:pt>
                <c:pt idx="6112">
                  <c:v>0.26135364251042548</c:v>
                </c:pt>
                <c:pt idx="6113">
                  <c:v>1.3782711941154531</c:v>
                </c:pt>
                <c:pt idx="6114">
                  <c:v>10.759610821875045</c:v>
                </c:pt>
                <c:pt idx="6115">
                  <c:v>0.62770337463051795</c:v>
                </c:pt>
                <c:pt idx="6116">
                  <c:v>-0.18982455888001715</c:v>
                </c:pt>
                <c:pt idx="6117">
                  <c:v>0.23132554610645581</c:v>
                </c:pt>
                <c:pt idx="6118">
                  <c:v>4.1039274426680734</c:v>
                </c:pt>
                <c:pt idx="6119">
                  <c:v>0</c:v>
                </c:pt>
                <c:pt idx="6120">
                  <c:v>3.6220187912753159E-2</c:v>
                </c:pt>
                <c:pt idx="6121">
                  <c:v>0.123218796200223</c:v>
                </c:pt>
                <c:pt idx="6122">
                  <c:v>2.3255754153649288</c:v>
                </c:pt>
                <c:pt idx="6123">
                  <c:v>0.79175806700658546</c:v>
                </c:pt>
                <c:pt idx="6124">
                  <c:v>5.9706246124267649E-2</c:v>
                </c:pt>
                <c:pt idx="6125">
                  <c:v>-0.14244426502020519</c:v>
                </c:pt>
                <c:pt idx="6126">
                  <c:v>1.4102365130150227</c:v>
                </c:pt>
                <c:pt idx="6127">
                  <c:v>-0.35727175693682545</c:v>
                </c:pt>
                <c:pt idx="6128">
                  <c:v>0.20353339408513191</c:v>
                </c:pt>
                <c:pt idx="6129">
                  <c:v>0.19877457565263285</c:v>
                </c:pt>
                <c:pt idx="6130">
                  <c:v>1.8703237531318555</c:v>
                </c:pt>
                <c:pt idx="6131">
                  <c:v>-11.451554569765362</c:v>
                </c:pt>
                <c:pt idx="6132">
                  <c:v>-3.3552559711026178E-2</c:v>
                </c:pt>
                <c:pt idx="6133">
                  <c:v>0.21013250467123729</c:v>
                </c:pt>
                <c:pt idx="6134">
                  <c:v>1.4984535074664813</c:v>
                </c:pt>
                <c:pt idx="6135">
                  <c:v>1.7062687969432895</c:v>
                </c:pt>
                <c:pt idx="6136">
                  <c:v>0.73696559416620611</c:v>
                </c:pt>
                <c:pt idx="6137">
                  <c:v>-3.8474147814636164E-2</c:v>
                </c:pt>
                <c:pt idx="6138">
                  <c:v>6.4130337419715258E-2</c:v>
                </c:pt>
                <c:pt idx="6139">
                  <c:v>-7.6486571760385464</c:v>
                </c:pt>
                <c:pt idx="6140">
                  <c:v>-9.9133192019251609E-2</c:v>
                </c:pt>
                <c:pt idx="6141">
                  <c:v>7.7827140331344941E-2</c:v>
                </c:pt>
                <c:pt idx="6142">
                  <c:v>8.4469935759584738E-2</c:v>
                </c:pt>
                <c:pt idx="6143">
                  <c:v>0.19513034133199039</c:v>
                </c:pt>
                <c:pt idx="6144">
                  <c:v>8.0624959257337636</c:v>
                </c:pt>
                <c:pt idx="6145">
                  <c:v>6.3815097597443443E-2</c:v>
                </c:pt>
                <c:pt idx="6146">
                  <c:v>-0.57469416526732919</c:v>
                </c:pt>
                <c:pt idx="6147">
                  <c:v>-7.0660891904577721</c:v>
                </c:pt>
                <c:pt idx="6148">
                  <c:v>5.437700990276656E-2</c:v>
                </c:pt>
                <c:pt idx="6149">
                  <c:v>-0.3561438102252753</c:v>
                </c:pt>
                <c:pt idx="6150">
                  <c:v>0.24663996758312512</c:v>
                </c:pt>
                <c:pt idx="6151">
                  <c:v>-1.3907899530321666</c:v>
                </c:pt>
                <c:pt idx="6152">
                  <c:v>-0.1154772174199359</c:v>
                </c:pt>
                <c:pt idx="6153">
                  <c:v>-8.3831590803470787E-2</c:v>
                </c:pt>
                <c:pt idx="6154">
                  <c:v>0.38109016735550605</c:v>
                </c:pt>
                <c:pt idx="6155">
                  <c:v>0.52356195605701272</c:v>
                </c:pt>
                <c:pt idx="6156">
                  <c:v>-7.0660891904577721</c:v>
                </c:pt>
                <c:pt idx="6157">
                  <c:v>1.0892673380970874</c:v>
                </c:pt>
                <c:pt idx="6158">
                  <c:v>-3.2708647232747188</c:v>
                </c:pt>
                <c:pt idx="6159">
                  <c:v>0.41503749927884398</c:v>
                </c:pt>
                <c:pt idx="6160">
                  <c:v>6.0732489820306386</c:v>
                </c:pt>
                <c:pt idx="6161">
                  <c:v>0.11681366498274988</c:v>
                </c:pt>
                <c:pt idx="6162">
                  <c:v>-0.25032335408424011</c:v>
                </c:pt>
                <c:pt idx="6163">
                  <c:v>-0.61738397841353332</c:v>
                </c:pt>
                <c:pt idx="6164">
                  <c:v>10.917123403264748</c:v>
                </c:pt>
                <c:pt idx="6165">
                  <c:v>0.74055885889021444</c:v>
                </c:pt>
                <c:pt idx="6166">
                  <c:v>0.30705481840583215</c:v>
                </c:pt>
                <c:pt idx="6167">
                  <c:v>-0.77987418563549693</c:v>
                </c:pt>
                <c:pt idx="6168">
                  <c:v>1.2630344058337943</c:v>
                </c:pt>
                <c:pt idx="6169">
                  <c:v>-7.6486571760385464</c:v>
                </c:pt>
                <c:pt idx="6170">
                  <c:v>-9.7604427459966399</c:v>
                </c:pt>
                <c:pt idx="6171">
                  <c:v>-11.146568675740786</c:v>
                </c:pt>
                <c:pt idx="6172">
                  <c:v>14.188202468179961</c:v>
                </c:pt>
                <c:pt idx="6173">
                  <c:v>8.746284125033911E-2</c:v>
                </c:pt>
                <c:pt idx="6174">
                  <c:v>0.44027479077786696</c:v>
                </c:pt>
                <c:pt idx="6175">
                  <c:v>5.0395662620466757</c:v>
                </c:pt>
                <c:pt idx="6176">
                  <c:v>-1.6100617730109708</c:v>
                </c:pt>
                <c:pt idx="6177">
                  <c:v>-1.0724084955280504</c:v>
                </c:pt>
                <c:pt idx="6178">
                  <c:v>-7.0660891904577721</c:v>
                </c:pt>
                <c:pt idx="6179">
                  <c:v>0.69333866176594838</c:v>
                </c:pt>
                <c:pt idx="6180">
                  <c:v>-0.18373283380401831</c:v>
                </c:pt>
                <c:pt idx="6181">
                  <c:v>-0.36649402958782745</c:v>
                </c:pt>
                <c:pt idx="6182">
                  <c:v>-2.0544477840223765</c:v>
                </c:pt>
                <c:pt idx="6183">
                  <c:v>0.20590429854787887</c:v>
                </c:pt>
                <c:pt idx="6184">
                  <c:v>-0.57942431717972631</c:v>
                </c:pt>
                <c:pt idx="6185">
                  <c:v>-9.7598881832218343</c:v>
                </c:pt>
                <c:pt idx="6186">
                  <c:v>6.1400544664143575E-2</c:v>
                </c:pt>
                <c:pt idx="6187">
                  <c:v>0.1655860657179751</c:v>
                </c:pt>
                <c:pt idx="6188">
                  <c:v>7.2149785755835097E-2</c:v>
                </c:pt>
                <c:pt idx="6189">
                  <c:v>-13.542709466317824</c:v>
                </c:pt>
                <c:pt idx="6190">
                  <c:v>-0.74416109557041021</c:v>
                </c:pt>
                <c:pt idx="6191">
                  <c:v>-0.1277555471983727</c:v>
                </c:pt>
                <c:pt idx="6192">
                  <c:v>0.38607401629032284</c:v>
                </c:pt>
                <c:pt idx="6193">
                  <c:v>-11.059119092544519</c:v>
                </c:pt>
                <c:pt idx="6194">
                  <c:v>-1.9786263492074334</c:v>
                </c:pt>
                <c:pt idx="6195">
                  <c:v>-3.4395424627874922</c:v>
                </c:pt>
                <c:pt idx="6196">
                  <c:v>-6.0732489820306386</c:v>
                </c:pt>
                <c:pt idx="6197">
                  <c:v>-4.5098337854722956</c:v>
                </c:pt>
                <c:pt idx="6198">
                  <c:v>-0.19418779244429729</c:v>
                </c:pt>
                <c:pt idx="6199">
                  <c:v>13.188228229901359</c:v>
                </c:pt>
                <c:pt idx="6200">
                  <c:v>-4.718818247455947</c:v>
                </c:pt>
                <c:pt idx="6201">
                  <c:v>0.61667136044849469</c:v>
                </c:pt>
                <c:pt idx="6202">
                  <c:v>0.41953889151378454</c:v>
                </c:pt>
                <c:pt idx="6203">
                  <c:v>-6.0660891904577721</c:v>
                </c:pt>
                <c:pt idx="6204">
                  <c:v>1.7089916226430804</c:v>
                </c:pt>
                <c:pt idx="6205">
                  <c:v>-7.4945222831056597</c:v>
                </c:pt>
                <c:pt idx="6206">
                  <c:v>1.8572598278839183</c:v>
                </c:pt>
                <c:pt idx="6207">
                  <c:v>1.3191170186536731</c:v>
                </c:pt>
                <c:pt idx="6208">
                  <c:v>0.27180461546152618</c:v>
                </c:pt>
                <c:pt idx="6209">
                  <c:v>-9.5189809291704002</c:v>
                </c:pt>
                <c:pt idx="6210">
                  <c:v>-0.9475325801058645</c:v>
                </c:pt>
                <c:pt idx="6211">
                  <c:v>-0.31194400631474001</c:v>
                </c:pt>
                <c:pt idx="6212">
                  <c:v>5.6201969558753902E-2</c:v>
                </c:pt>
                <c:pt idx="6213">
                  <c:v>7.2612707319534148E-2</c:v>
                </c:pt>
                <c:pt idx="6214">
                  <c:v>1.3908586380778076</c:v>
                </c:pt>
                <c:pt idx="6215">
                  <c:v>0.58496250072115641</c:v>
                </c:pt>
                <c:pt idx="6216">
                  <c:v>0.36994960975030611</c:v>
                </c:pt>
                <c:pt idx="6217">
                  <c:v>0.71822903158462048</c:v>
                </c:pt>
                <c:pt idx="6218">
                  <c:v>-1.4107373618452181</c:v>
                </c:pt>
                <c:pt idx="6219">
                  <c:v>-0.63860046432322926</c:v>
                </c:pt>
                <c:pt idx="6220">
                  <c:v>0.35614381022527558</c:v>
                </c:pt>
                <c:pt idx="6221">
                  <c:v>-10.814315423787811</c:v>
                </c:pt>
                <c:pt idx="6222">
                  <c:v>4.4738314765284351E-2</c:v>
                </c:pt>
                <c:pt idx="6223">
                  <c:v>-1.0911478880581957</c:v>
                </c:pt>
                <c:pt idx="6224">
                  <c:v>8.6462586799900301</c:v>
                </c:pt>
                <c:pt idx="6225">
                  <c:v>-2.5849625007211561</c:v>
                </c:pt>
                <c:pt idx="6226">
                  <c:v>-10.75933340719466</c:v>
                </c:pt>
                <c:pt idx="6227">
                  <c:v>-5.7548875021634682</c:v>
                </c:pt>
                <c:pt idx="6228">
                  <c:v>-3.6932621160680452</c:v>
                </c:pt>
                <c:pt idx="6229">
                  <c:v>10.146780789986687</c:v>
                </c:pt>
                <c:pt idx="6230">
                  <c:v>5.5647846187835261</c:v>
                </c:pt>
                <c:pt idx="6231">
                  <c:v>-10.059344460824425</c:v>
                </c:pt>
                <c:pt idx="6232">
                  <c:v>5.5545888516776376</c:v>
                </c:pt>
                <c:pt idx="6233">
                  <c:v>10.45189794595189</c:v>
                </c:pt>
                <c:pt idx="6234">
                  <c:v>12.10339709935112</c:v>
                </c:pt>
                <c:pt idx="6235">
                  <c:v>-9.3815429511845849</c:v>
                </c:pt>
                <c:pt idx="6236">
                  <c:v>9.229619965185119</c:v>
                </c:pt>
                <c:pt idx="6237">
                  <c:v>-12.800428089535748</c:v>
                </c:pt>
                <c:pt idx="6238">
                  <c:v>-12.344388385403166</c:v>
                </c:pt>
                <c:pt idx="6239">
                  <c:v>1.9475325801058641</c:v>
                </c:pt>
                <c:pt idx="6240">
                  <c:v>3.1845831003437723</c:v>
                </c:pt>
                <c:pt idx="6241">
                  <c:v>-10.702749878828293</c:v>
                </c:pt>
                <c:pt idx="6242">
                  <c:v>-0.37125580725093082</c:v>
                </c:pt>
                <c:pt idx="6243">
                  <c:v>0.38046790532878905</c:v>
                </c:pt>
                <c:pt idx="6244">
                  <c:v>7.0660891904577721</c:v>
                </c:pt>
                <c:pt idx="6245">
                  <c:v>-1.1142754722101829</c:v>
                </c:pt>
                <c:pt idx="6246">
                  <c:v>-8.0082990726243713E-4</c:v>
                </c:pt>
                <c:pt idx="6247">
                  <c:v>0.7134370586699651</c:v>
                </c:pt>
                <c:pt idx="6248">
                  <c:v>9.7598881832218343</c:v>
                </c:pt>
                <c:pt idx="6249">
                  <c:v>0.26303440583379378</c:v>
                </c:pt>
                <c:pt idx="6250">
                  <c:v>-1.9975975097846954</c:v>
                </c:pt>
                <c:pt idx="6251">
                  <c:v>0.3997166999950878</c:v>
                </c:pt>
                <c:pt idx="6252">
                  <c:v>2.4212542563564643</c:v>
                </c:pt>
                <c:pt idx="6253">
                  <c:v>0.88264304936184124</c:v>
                </c:pt>
                <c:pt idx="6254">
                  <c:v>2.1984135584020081</c:v>
                </c:pt>
                <c:pt idx="6255">
                  <c:v>-8.6462586799900301</c:v>
                </c:pt>
                <c:pt idx="6256">
                  <c:v>-7.0660891904577721</c:v>
                </c:pt>
                <c:pt idx="6257">
                  <c:v>10.866506212226202</c:v>
                </c:pt>
                <c:pt idx="6258">
                  <c:v>-7.0660891904577721</c:v>
                </c:pt>
                <c:pt idx="6259">
                  <c:v>1.5226605533154804</c:v>
                </c:pt>
                <c:pt idx="6260">
                  <c:v>-11.61378946447258</c:v>
                </c:pt>
                <c:pt idx="6261">
                  <c:v>0.78849589480628812</c:v>
                </c:pt>
                <c:pt idx="6262">
                  <c:v>6.3198814538572856</c:v>
                </c:pt>
                <c:pt idx="6263">
                  <c:v>0.57929375063446409</c:v>
                </c:pt>
                <c:pt idx="6264">
                  <c:v>3.1563709831544817</c:v>
                </c:pt>
                <c:pt idx="6265">
                  <c:v>-15.965799312657159</c:v>
                </c:pt>
                <c:pt idx="6266">
                  <c:v>5.08746284125034</c:v>
                </c:pt>
                <c:pt idx="6267">
                  <c:v>-0.14622074085104403</c:v>
                </c:pt>
                <c:pt idx="6268">
                  <c:v>3.5803618748549755</c:v>
                </c:pt>
                <c:pt idx="6269">
                  <c:v>-2.9046893821362336</c:v>
                </c:pt>
                <c:pt idx="6270">
                  <c:v>-0.58436150298662037</c:v>
                </c:pt>
                <c:pt idx="6271">
                  <c:v>-8.4392187290372248E-2</c:v>
                </c:pt>
                <c:pt idx="6272">
                  <c:v>18.38082319282212</c:v>
                </c:pt>
                <c:pt idx="6273">
                  <c:v>1.0216950710993187</c:v>
                </c:pt>
                <c:pt idx="6274">
                  <c:v>-10.759610821875045</c:v>
                </c:pt>
                <c:pt idx="6275">
                  <c:v>-3.8889686876112566</c:v>
                </c:pt>
                <c:pt idx="6276">
                  <c:v>-0.75207248655641445</c:v>
                </c:pt>
                <c:pt idx="6277">
                  <c:v>0.28010791919273575</c:v>
                </c:pt>
                <c:pt idx="6278">
                  <c:v>-1.2439255828860891</c:v>
                </c:pt>
                <c:pt idx="6279">
                  <c:v>-0.67609079932104832</c:v>
                </c:pt>
                <c:pt idx="6280">
                  <c:v>-3.0875099873767433</c:v>
                </c:pt>
                <c:pt idx="6281">
                  <c:v>1.0310268956206243</c:v>
                </c:pt>
                <c:pt idx="6282">
                  <c:v>0.19481617698402309</c:v>
                </c:pt>
                <c:pt idx="6283">
                  <c:v>-10.518325307690867</c:v>
                </c:pt>
                <c:pt idx="6284">
                  <c:v>0.42530583473267081</c:v>
                </c:pt>
                <c:pt idx="6285">
                  <c:v>-2.3928582644124194</c:v>
                </c:pt>
                <c:pt idx="6286">
                  <c:v>-5.1950980726518798</c:v>
                </c:pt>
                <c:pt idx="6287">
                  <c:v>-0.48542682717024194</c:v>
                </c:pt>
                <c:pt idx="6288">
                  <c:v>0.1994857500327766</c:v>
                </c:pt>
                <c:pt idx="6289">
                  <c:v>0.18586654531133384</c:v>
                </c:pt>
                <c:pt idx="6290">
                  <c:v>4.4953683589947042</c:v>
                </c:pt>
                <c:pt idx="6291">
                  <c:v>0.71049338280501528</c:v>
                </c:pt>
                <c:pt idx="6292">
                  <c:v>9.229619965185119</c:v>
                </c:pt>
                <c:pt idx="6293">
                  <c:v>0.53185116426159396</c:v>
                </c:pt>
                <c:pt idx="6294">
                  <c:v>-0.77204805332165172</c:v>
                </c:pt>
                <c:pt idx="6295">
                  <c:v>14.738391382293699</c:v>
                </c:pt>
                <c:pt idx="6296">
                  <c:v>-0.6463630453852991</c:v>
                </c:pt>
                <c:pt idx="6297">
                  <c:v>5.20768795596298E-2</c:v>
                </c:pt>
                <c:pt idx="6298">
                  <c:v>-7.6462586799900292</c:v>
                </c:pt>
                <c:pt idx="6299">
                  <c:v>-8.0606959316875546</c:v>
                </c:pt>
                <c:pt idx="6300">
                  <c:v>-1.7369655941662061</c:v>
                </c:pt>
                <c:pt idx="6301">
                  <c:v>-0.1186444964986189</c:v>
                </c:pt>
                <c:pt idx="6302">
                  <c:v>0.99992271621581708</c:v>
                </c:pt>
                <c:pt idx="6303">
                  <c:v>1.9946067412297817</c:v>
                </c:pt>
                <c:pt idx="6304">
                  <c:v>0.12553088208385882</c:v>
                </c:pt>
                <c:pt idx="6305">
                  <c:v>-0.33257533908687059</c:v>
                </c:pt>
                <c:pt idx="6306">
                  <c:v>-12.362857045298872</c:v>
                </c:pt>
                <c:pt idx="6307">
                  <c:v>-3.8792829196491931</c:v>
                </c:pt>
                <c:pt idx="6308">
                  <c:v>-8.6462586799900301</c:v>
                </c:pt>
                <c:pt idx="6309">
                  <c:v>-0.12058274387583509</c:v>
                </c:pt>
                <c:pt idx="6310">
                  <c:v>-7.5974318526833731</c:v>
                </c:pt>
                <c:pt idx="6311">
                  <c:v>3.0696797222916742E-2</c:v>
                </c:pt>
                <c:pt idx="6312">
                  <c:v>8.3822637581148367</c:v>
                </c:pt>
                <c:pt idx="6313">
                  <c:v>13.278110621288722</c:v>
                </c:pt>
                <c:pt idx="6314">
                  <c:v>9.75933340719466</c:v>
                </c:pt>
                <c:pt idx="6315">
                  <c:v>13.62878726254395</c:v>
                </c:pt>
                <c:pt idx="6316">
                  <c:v>-0.13750352374993444</c:v>
                </c:pt>
                <c:pt idx="6317">
                  <c:v>0</c:v>
                </c:pt>
                <c:pt idx="6318">
                  <c:v>-1.8511638800184049</c:v>
                </c:pt>
                <c:pt idx="6319">
                  <c:v>-1.1063089021463408</c:v>
                </c:pt>
                <c:pt idx="6320">
                  <c:v>3</c:v>
                </c:pt>
                <c:pt idx="6321">
                  <c:v>12.125090539303256</c:v>
                </c:pt>
                <c:pt idx="6322">
                  <c:v>-12.550826932881439</c:v>
                </c:pt>
                <c:pt idx="6323">
                  <c:v>0.36820836713133298</c:v>
                </c:pt>
                <c:pt idx="6324">
                  <c:v>-0.20909559872299005</c:v>
                </c:pt>
                <c:pt idx="6325">
                  <c:v>9.9662651028771325</c:v>
                </c:pt>
                <c:pt idx="6326">
                  <c:v>3.9709709801971166E-2</c:v>
                </c:pt>
                <c:pt idx="6327">
                  <c:v>0.47932232564670607</c:v>
                </c:pt>
                <c:pt idx="6328">
                  <c:v>11.146568675740786</c:v>
                </c:pt>
                <c:pt idx="6329">
                  <c:v>-0.85190136101086611</c:v>
                </c:pt>
                <c:pt idx="6330">
                  <c:v>-0.97727992349991633</c:v>
                </c:pt>
                <c:pt idx="6331">
                  <c:v>-3.6521252587886029E-2</c:v>
                </c:pt>
                <c:pt idx="6332">
                  <c:v>1.2166962222855791</c:v>
                </c:pt>
                <c:pt idx="6333">
                  <c:v>0</c:v>
                </c:pt>
                <c:pt idx="6334">
                  <c:v>11.381002109550927</c:v>
                </c:pt>
                <c:pt idx="6335">
                  <c:v>-10.059795091795101</c:v>
                </c:pt>
                <c:pt idx="6336">
                  <c:v>3.2034265038149176E-16</c:v>
                </c:pt>
                <c:pt idx="6337">
                  <c:v>-14.869465323794717</c:v>
                </c:pt>
                <c:pt idx="6338">
                  <c:v>0.9368061735128056</c:v>
                </c:pt>
                <c:pt idx="6339">
                  <c:v>10.582769240382088</c:v>
                </c:pt>
                <c:pt idx="6340">
                  <c:v>1.5754081940079074</c:v>
                </c:pt>
                <c:pt idx="6341">
                  <c:v>9.5196362528432132</c:v>
                </c:pt>
                <c:pt idx="6342">
                  <c:v>-7.0624959257337645</c:v>
                </c:pt>
                <c:pt idx="6343">
                  <c:v>1.1855556531560765</c:v>
                </c:pt>
                <c:pt idx="6344">
                  <c:v>0.54056838136270258</c:v>
                </c:pt>
                <c:pt idx="6345">
                  <c:v>0.54056838136270258</c:v>
                </c:pt>
                <c:pt idx="6346">
                  <c:v>-1.4651795286144491</c:v>
                </c:pt>
                <c:pt idx="6347">
                  <c:v>-18.216872138999001</c:v>
                </c:pt>
                <c:pt idx="6348">
                  <c:v>-0.12928301694496649</c:v>
                </c:pt>
                <c:pt idx="6349">
                  <c:v>0.19364364409966645</c:v>
                </c:pt>
                <c:pt idx="6350">
                  <c:v>0.64398238063538882</c:v>
                </c:pt>
                <c:pt idx="6351">
                  <c:v>0.55206020481373419</c:v>
                </c:pt>
                <c:pt idx="6352">
                  <c:v>3.4765418160676936E-2</c:v>
                </c:pt>
                <c:pt idx="6353">
                  <c:v>0.28246837979502026</c:v>
                </c:pt>
                <c:pt idx="6354">
                  <c:v>-5.829864056466711E-2</c:v>
                </c:pt>
                <c:pt idx="6355">
                  <c:v>-0.58496250072115608</c:v>
                </c:pt>
                <c:pt idx="6356">
                  <c:v>-1.9553309506662719</c:v>
                </c:pt>
                <c:pt idx="6357">
                  <c:v>-1.5603605274880781</c:v>
                </c:pt>
                <c:pt idx="6358">
                  <c:v>-11.582612451267021</c:v>
                </c:pt>
                <c:pt idx="6359">
                  <c:v>-0.32156782642728343</c:v>
                </c:pt>
                <c:pt idx="6360">
                  <c:v>-11.381182412624446</c:v>
                </c:pt>
                <c:pt idx="6361">
                  <c:v>-0.18641312423088136</c:v>
                </c:pt>
                <c:pt idx="6362">
                  <c:v>-19.422481619968419</c:v>
                </c:pt>
                <c:pt idx="6363">
                  <c:v>-11.485326189240524</c:v>
                </c:pt>
                <c:pt idx="6364">
                  <c:v>1.7686744538935446</c:v>
                </c:pt>
                <c:pt idx="6365">
                  <c:v>9.0597950917951025</c:v>
                </c:pt>
                <c:pt idx="6366">
                  <c:v>5.9148833863620496</c:v>
                </c:pt>
                <c:pt idx="6367">
                  <c:v>2.405271192432183</c:v>
                </c:pt>
                <c:pt idx="6368">
                  <c:v>0.12696385350868866</c:v>
                </c:pt>
                <c:pt idx="6369">
                  <c:v>0.57023025704103736</c:v>
                </c:pt>
                <c:pt idx="6370">
                  <c:v>-0.49358814770042231</c:v>
                </c:pt>
                <c:pt idx="6371">
                  <c:v>1.5025003405291835</c:v>
                </c:pt>
                <c:pt idx="6372">
                  <c:v>-16.149019344391466</c:v>
                </c:pt>
                <c:pt idx="6373">
                  <c:v>11.268736919579066</c:v>
                </c:pt>
                <c:pt idx="6374">
                  <c:v>0.32240891310240727</c:v>
                </c:pt>
                <c:pt idx="6375">
                  <c:v>0.78885561981850205</c:v>
                </c:pt>
                <c:pt idx="6376">
                  <c:v>-0.14585086646345513</c:v>
                </c:pt>
                <c:pt idx="6377">
                  <c:v>-4.3692338096657197</c:v>
                </c:pt>
                <c:pt idx="6378">
                  <c:v>-9.0597950917951025</c:v>
                </c:pt>
                <c:pt idx="6379">
                  <c:v>0.54279304647721671</c:v>
                </c:pt>
                <c:pt idx="6380">
                  <c:v>0.44790213318447053</c:v>
                </c:pt>
                <c:pt idx="6381">
                  <c:v>0.25677541536211118</c:v>
                </c:pt>
                <c:pt idx="6382">
                  <c:v>4.9753035197099733E-2</c:v>
                </c:pt>
                <c:pt idx="6383">
                  <c:v>0.62284238439224504</c:v>
                </c:pt>
                <c:pt idx="6384">
                  <c:v>6.9886846867721664</c:v>
                </c:pt>
                <c:pt idx="6385">
                  <c:v>-10.91687468418114</c:v>
                </c:pt>
                <c:pt idx="6386">
                  <c:v>-0.96829114027266205</c:v>
                </c:pt>
                <c:pt idx="6387">
                  <c:v>4.9243519019849351E-2</c:v>
                </c:pt>
                <c:pt idx="6388">
                  <c:v>-11.146568675740786</c:v>
                </c:pt>
                <c:pt idx="6389">
                  <c:v>0.17954942033071244</c:v>
                </c:pt>
                <c:pt idx="6390">
                  <c:v>0.12462665451374487</c:v>
                </c:pt>
                <c:pt idx="6391">
                  <c:v>-12.977756926328162</c:v>
                </c:pt>
                <c:pt idx="6392">
                  <c:v>0.23878685958711648</c:v>
                </c:pt>
                <c:pt idx="6393">
                  <c:v>-0.41503749927884381</c:v>
                </c:pt>
                <c:pt idx="6394">
                  <c:v>-9.7478844814644283</c:v>
                </c:pt>
                <c:pt idx="6395">
                  <c:v>0.36257007938470814</c:v>
                </c:pt>
                <c:pt idx="6396">
                  <c:v>-10.703038388986418</c:v>
                </c:pt>
                <c:pt idx="6397">
                  <c:v>-11.813914767907184</c:v>
                </c:pt>
                <c:pt idx="6398">
                  <c:v>0.50462039240355239</c:v>
                </c:pt>
                <c:pt idx="6399">
                  <c:v>2.4374053123072987</c:v>
                </c:pt>
                <c:pt idx="6400">
                  <c:v>7.0660891904577721</c:v>
                </c:pt>
                <c:pt idx="6401">
                  <c:v>7.7369655941662057</c:v>
                </c:pt>
                <c:pt idx="6402">
                  <c:v>-1.5801694895322569</c:v>
                </c:pt>
                <c:pt idx="6403">
                  <c:v>11.874810624614598</c:v>
                </c:pt>
                <c:pt idx="6404">
                  <c:v>-3.7778886249779018</c:v>
                </c:pt>
                <c:pt idx="6405">
                  <c:v>1.606657571820475</c:v>
                </c:pt>
                <c:pt idx="6406">
                  <c:v>1.5419854279758813</c:v>
                </c:pt>
                <c:pt idx="6407">
                  <c:v>0.30854906508616226</c:v>
                </c:pt>
                <c:pt idx="6408">
                  <c:v>-2.6231541573179498E-2</c:v>
                </c:pt>
                <c:pt idx="6409">
                  <c:v>-0.21150410519371157</c:v>
                </c:pt>
                <c:pt idx="6410">
                  <c:v>0.43063435432986236</c:v>
                </c:pt>
                <c:pt idx="6411">
                  <c:v>-0.84815719709907222</c:v>
                </c:pt>
                <c:pt idx="6412">
                  <c:v>0.13263776857811893</c:v>
                </c:pt>
                <c:pt idx="6413">
                  <c:v>-0.24792751344358538</c:v>
                </c:pt>
                <c:pt idx="6414">
                  <c:v>6.2284278254342441E-2</c:v>
                </c:pt>
                <c:pt idx="6415">
                  <c:v>0.91753783980802706</c:v>
                </c:pt>
                <c:pt idx="6416">
                  <c:v>-0.96010727287648723</c:v>
                </c:pt>
                <c:pt idx="6417">
                  <c:v>0.2370391973008491</c:v>
                </c:pt>
                <c:pt idx="6418">
                  <c:v>0.4100882833071105</c:v>
                </c:pt>
                <c:pt idx="6419">
                  <c:v>-0.36487470454074855</c:v>
                </c:pt>
                <c:pt idx="6420">
                  <c:v>6.9540933253076725E-2</c:v>
                </c:pt>
                <c:pt idx="6421">
                  <c:v>5.4447784022376509E-2</c:v>
                </c:pt>
                <c:pt idx="6422">
                  <c:v>1.559427408614019</c:v>
                </c:pt>
                <c:pt idx="6423">
                  <c:v>0.86393845042397166</c:v>
                </c:pt>
                <c:pt idx="6424">
                  <c:v>0.40209844357134567</c:v>
                </c:pt>
                <c:pt idx="6425">
                  <c:v>-13.398743691938192</c:v>
                </c:pt>
                <c:pt idx="6426">
                  <c:v>0.63454452957171614</c:v>
                </c:pt>
                <c:pt idx="6427">
                  <c:v>1.2313255461064558</c:v>
                </c:pt>
                <c:pt idx="6428">
                  <c:v>-0.9240511467667013</c:v>
                </c:pt>
                <c:pt idx="6429">
                  <c:v>0.2255597004151311</c:v>
                </c:pt>
                <c:pt idx="6430">
                  <c:v>-0.15999588419858074</c:v>
                </c:pt>
                <c:pt idx="6431">
                  <c:v>1.3216506802069787</c:v>
                </c:pt>
                <c:pt idx="6432">
                  <c:v>0.23440162263776007</c:v>
                </c:pt>
                <c:pt idx="6433">
                  <c:v>3.3166863935199381E-2</c:v>
                </c:pt>
                <c:pt idx="6434">
                  <c:v>0.77051815387723244</c:v>
                </c:pt>
                <c:pt idx="6435">
                  <c:v>-0.99999999999999967</c:v>
                </c:pt>
                <c:pt idx="6436">
                  <c:v>0.13124453327825245</c:v>
                </c:pt>
                <c:pt idx="6437">
                  <c:v>0.16992500144231237</c:v>
                </c:pt>
                <c:pt idx="6438">
                  <c:v>0.47546455619301642</c:v>
                </c:pt>
                <c:pt idx="6439">
                  <c:v>0.21485087232382871</c:v>
                </c:pt>
                <c:pt idx="6440">
                  <c:v>-2.795180208111502</c:v>
                </c:pt>
                <c:pt idx="6441">
                  <c:v>-10.644457187509261</c:v>
                </c:pt>
                <c:pt idx="6442">
                  <c:v>-0.1643868179008823</c:v>
                </c:pt>
                <c:pt idx="6443">
                  <c:v>-5.3228294976288941</c:v>
                </c:pt>
                <c:pt idx="6444">
                  <c:v>0.30895024088915263</c:v>
                </c:pt>
                <c:pt idx="6445">
                  <c:v>0.42530583473267053</c:v>
                </c:pt>
                <c:pt idx="6446">
                  <c:v>0.78396307370337537</c:v>
                </c:pt>
                <c:pt idx="6447">
                  <c:v>1.9245574443823168</c:v>
                </c:pt>
                <c:pt idx="6448">
                  <c:v>10.381542951184585</c:v>
                </c:pt>
                <c:pt idx="6449">
                  <c:v>0.88452278258006389</c:v>
                </c:pt>
                <c:pt idx="6450">
                  <c:v>-0.58496250072115608</c:v>
                </c:pt>
                <c:pt idx="6451">
                  <c:v>-1.1468413883292714</c:v>
                </c:pt>
                <c:pt idx="6452">
                  <c:v>-1.0714095070747658</c:v>
                </c:pt>
                <c:pt idx="6453">
                  <c:v>-1</c:v>
                </c:pt>
                <c:pt idx="6454">
                  <c:v>-1.1898245588800169</c:v>
                </c:pt>
                <c:pt idx="6455">
                  <c:v>1.4405725913859815</c:v>
                </c:pt>
                <c:pt idx="6456">
                  <c:v>0.11769504266975458</c:v>
                </c:pt>
                <c:pt idx="6457">
                  <c:v>0.53936563428104523</c:v>
                </c:pt>
                <c:pt idx="6458">
                  <c:v>-0.52083216330144055</c:v>
                </c:pt>
                <c:pt idx="6459">
                  <c:v>11.451382851019591</c:v>
                </c:pt>
                <c:pt idx="6460">
                  <c:v>1.3383776537689811</c:v>
                </c:pt>
                <c:pt idx="6461">
                  <c:v>0.25153876699596439</c:v>
                </c:pt>
                <c:pt idx="6462">
                  <c:v>0.25266543245024836</c:v>
                </c:pt>
                <c:pt idx="6463">
                  <c:v>8.2462160191972972E-2</c:v>
                </c:pt>
                <c:pt idx="6464">
                  <c:v>-0.33758135919884791</c:v>
                </c:pt>
                <c:pt idx="6465">
                  <c:v>1.5849625007211563</c:v>
                </c:pt>
                <c:pt idx="6466">
                  <c:v>-1.1052720431000593</c:v>
                </c:pt>
                <c:pt idx="6467">
                  <c:v>-2.0946944104814156</c:v>
                </c:pt>
                <c:pt idx="6468">
                  <c:v>1.3833286395515059</c:v>
                </c:pt>
                <c:pt idx="6469">
                  <c:v>-2.3165984579042405E-2</c:v>
                </c:pt>
                <c:pt idx="6470">
                  <c:v>0.81779666877925106</c:v>
                </c:pt>
                <c:pt idx="6471">
                  <c:v>0.28058729950646288</c:v>
                </c:pt>
                <c:pt idx="6472">
                  <c:v>1.6584915361431212</c:v>
                </c:pt>
                <c:pt idx="6473">
                  <c:v>0.9462287435590192</c:v>
                </c:pt>
                <c:pt idx="6474">
                  <c:v>-0.41503749927884381</c:v>
                </c:pt>
                <c:pt idx="6475">
                  <c:v>-1.0986842748594068</c:v>
                </c:pt>
                <c:pt idx="6476">
                  <c:v>7.4728671323988483</c:v>
                </c:pt>
                <c:pt idx="6477">
                  <c:v>0.8705302468371704</c:v>
                </c:pt>
                <c:pt idx="6478">
                  <c:v>-0.6844981742720706</c:v>
                </c:pt>
                <c:pt idx="6479">
                  <c:v>-7.0624959257337645</c:v>
                </c:pt>
                <c:pt idx="6480">
                  <c:v>1.2191172893035869</c:v>
                </c:pt>
                <c:pt idx="6481">
                  <c:v>-9.8925428166485538</c:v>
                </c:pt>
                <c:pt idx="6482">
                  <c:v>-5.5545888516776376</c:v>
                </c:pt>
                <c:pt idx="6483">
                  <c:v>-0.21299372333419808</c:v>
                </c:pt>
                <c:pt idx="6484">
                  <c:v>-0.10524316002733683</c:v>
                </c:pt>
                <c:pt idx="6485">
                  <c:v>-9.7598881832218343</c:v>
                </c:pt>
                <c:pt idx="6486">
                  <c:v>-11.268542000300123</c:v>
                </c:pt>
                <c:pt idx="6487">
                  <c:v>0.34559700078099476</c:v>
                </c:pt>
                <c:pt idx="6488">
                  <c:v>0.20163386116965071</c:v>
                </c:pt>
                <c:pt idx="6489">
                  <c:v>0.83420687819234562</c:v>
                </c:pt>
                <c:pt idx="6490">
                  <c:v>6.0414588283339077</c:v>
                </c:pt>
                <c:pt idx="6491">
                  <c:v>-11.10372492250138</c:v>
                </c:pt>
                <c:pt idx="6492">
                  <c:v>-0.28540221886224842</c:v>
                </c:pt>
                <c:pt idx="6493">
                  <c:v>-1.0564337322164168</c:v>
                </c:pt>
                <c:pt idx="6494">
                  <c:v>5.6819743233163926</c:v>
                </c:pt>
                <c:pt idx="6495">
                  <c:v>8.0624959257337636</c:v>
                </c:pt>
                <c:pt idx="6496">
                  <c:v>1.309855262586787</c:v>
                </c:pt>
                <c:pt idx="6497">
                  <c:v>0.6617592499770325</c:v>
                </c:pt>
                <c:pt idx="6498">
                  <c:v>-0.20365585875486211</c:v>
                </c:pt>
                <c:pt idx="6499">
                  <c:v>-1.2609600775959351</c:v>
                </c:pt>
                <c:pt idx="6500">
                  <c:v>10.381182412624446</c:v>
                </c:pt>
                <c:pt idx="6501">
                  <c:v>0.54748352698028391</c:v>
                </c:pt>
                <c:pt idx="6502">
                  <c:v>0.99759750978469552</c:v>
                </c:pt>
                <c:pt idx="6503">
                  <c:v>0.11018291775042287</c:v>
                </c:pt>
                <c:pt idx="6504">
                  <c:v>-0.32192809488736229</c:v>
                </c:pt>
                <c:pt idx="6505">
                  <c:v>-9.9667457608995313</c:v>
                </c:pt>
                <c:pt idx="6506">
                  <c:v>7.9288909804639429E-2</c:v>
                </c:pt>
                <c:pt idx="6507">
                  <c:v>-8.4064264788474632E-2</c:v>
                </c:pt>
                <c:pt idx="6508">
                  <c:v>-0.3777722062135761</c:v>
                </c:pt>
                <c:pt idx="6509">
                  <c:v>-0.24183134829491384</c:v>
                </c:pt>
                <c:pt idx="6510">
                  <c:v>2.8744691179161412</c:v>
                </c:pt>
                <c:pt idx="6511">
                  <c:v>0.76184026280523565</c:v>
                </c:pt>
                <c:pt idx="6512">
                  <c:v>10.518980929170402</c:v>
                </c:pt>
                <c:pt idx="6513">
                  <c:v>4.2435266320396743E-2</c:v>
                </c:pt>
                <c:pt idx="6514">
                  <c:v>-1.015002163339247</c:v>
                </c:pt>
                <c:pt idx="6515">
                  <c:v>0.36528446408174414</c:v>
                </c:pt>
                <c:pt idx="6516">
                  <c:v>-8.0606959316875546</c:v>
                </c:pt>
                <c:pt idx="6517">
                  <c:v>2.3743955147814981</c:v>
                </c:pt>
                <c:pt idx="6518">
                  <c:v>-0.99759750978469541</c:v>
                </c:pt>
                <c:pt idx="6519">
                  <c:v>-0.18903382439001706</c:v>
                </c:pt>
                <c:pt idx="6520">
                  <c:v>8.0606959316875546</c:v>
                </c:pt>
                <c:pt idx="6521">
                  <c:v>-1.406598036401256</c:v>
                </c:pt>
                <c:pt idx="6522">
                  <c:v>1.0614005446641435</c:v>
                </c:pt>
                <c:pt idx="6523">
                  <c:v>0.33985000288462452</c:v>
                </c:pt>
                <c:pt idx="6524">
                  <c:v>1.2792837574788687</c:v>
                </c:pt>
                <c:pt idx="6525">
                  <c:v>-1.86966813165232</c:v>
                </c:pt>
                <c:pt idx="6526">
                  <c:v>-0.11645897658738293</c:v>
                </c:pt>
                <c:pt idx="6527">
                  <c:v>0.12964518464886127</c:v>
                </c:pt>
                <c:pt idx="6528">
                  <c:v>1.2563397532597858</c:v>
                </c:pt>
                <c:pt idx="6529">
                  <c:v>3.0086281545437399</c:v>
                </c:pt>
                <c:pt idx="6530">
                  <c:v>-6.2752864680838911</c:v>
                </c:pt>
                <c:pt idx="6531">
                  <c:v>2.6652298405672918</c:v>
                </c:pt>
                <c:pt idx="6532">
                  <c:v>-0.42223300068304764</c:v>
                </c:pt>
                <c:pt idx="6533">
                  <c:v>-10.059344460824425</c:v>
                </c:pt>
                <c:pt idx="6534">
                  <c:v>1.268726699746733</c:v>
                </c:pt>
                <c:pt idx="6535">
                  <c:v>-2.382469636822413</c:v>
                </c:pt>
                <c:pt idx="6536">
                  <c:v>0.3569345447152753</c:v>
                </c:pt>
                <c:pt idx="6537">
                  <c:v>0.11691775177915067</c:v>
                </c:pt>
                <c:pt idx="6538">
                  <c:v>-4.2644337408493667E-2</c:v>
                </c:pt>
                <c:pt idx="6539">
                  <c:v>-6.2712239235196529E-4</c:v>
                </c:pt>
                <c:pt idx="6540">
                  <c:v>7.7149323517856834</c:v>
                </c:pt>
                <c:pt idx="6541">
                  <c:v>7.2116724365405146E-4</c:v>
                </c:pt>
                <c:pt idx="6542">
                  <c:v>0.58490239468882199</c:v>
                </c:pt>
                <c:pt idx="6543">
                  <c:v>0.22588140741632778</c:v>
                </c:pt>
                <c:pt idx="6544">
                  <c:v>0.26303440583379378</c:v>
                </c:pt>
                <c:pt idx="6545">
                  <c:v>-12.268542000300124</c:v>
                </c:pt>
                <c:pt idx="6546">
                  <c:v>-1.4713057189255896</c:v>
                </c:pt>
                <c:pt idx="6547">
                  <c:v>-2.1987798641144978</c:v>
                </c:pt>
                <c:pt idx="6548">
                  <c:v>-2.1987798641144978</c:v>
                </c:pt>
                <c:pt idx="6549">
                  <c:v>-2.1987798641144978</c:v>
                </c:pt>
                <c:pt idx="6550">
                  <c:v>-1.4713057189255896</c:v>
                </c:pt>
                <c:pt idx="6551">
                  <c:v>-2.1987798641144978</c:v>
                </c:pt>
                <c:pt idx="6552">
                  <c:v>-2.1987798641144978</c:v>
                </c:pt>
                <c:pt idx="6553">
                  <c:v>-2.1987798641144978</c:v>
                </c:pt>
                <c:pt idx="6554">
                  <c:v>-2.1987798641144978</c:v>
                </c:pt>
                <c:pt idx="6555">
                  <c:v>-2.1987798641144978</c:v>
                </c:pt>
                <c:pt idx="6556">
                  <c:v>-1.1932754887196928</c:v>
                </c:pt>
                <c:pt idx="6557">
                  <c:v>0</c:v>
                </c:pt>
                <c:pt idx="6558">
                  <c:v>8.6462586799900301</c:v>
                </c:pt>
                <c:pt idx="6559">
                  <c:v>9.7598881832218343</c:v>
                </c:pt>
                <c:pt idx="6560">
                  <c:v>-0.20511442990461257</c:v>
                </c:pt>
                <c:pt idx="6561">
                  <c:v>-0.61812936465635526</c:v>
                </c:pt>
                <c:pt idx="6562">
                  <c:v>8.8683081332894673</c:v>
                </c:pt>
                <c:pt idx="6563">
                  <c:v>-0.12432813500220176</c:v>
                </c:pt>
                <c:pt idx="6564">
                  <c:v>1.5849625007211561</c:v>
                </c:pt>
                <c:pt idx="6565">
                  <c:v>0.50447258286078822</c:v>
                </c:pt>
                <c:pt idx="6566">
                  <c:v>1.2223924213364481</c:v>
                </c:pt>
                <c:pt idx="6567">
                  <c:v>1.3865744236999578</c:v>
                </c:pt>
                <c:pt idx="6568">
                  <c:v>-1.698637475507107</c:v>
                </c:pt>
                <c:pt idx="6569">
                  <c:v>7.8002512001273172E-2</c:v>
                </c:pt>
                <c:pt idx="6570">
                  <c:v>-12.566846858458611</c:v>
                </c:pt>
                <c:pt idx="6571">
                  <c:v>-1.6511527804156225</c:v>
                </c:pt>
                <c:pt idx="6572">
                  <c:v>2.4759877746263497</c:v>
                </c:pt>
                <c:pt idx="6573">
                  <c:v>3.6400759647834375</c:v>
                </c:pt>
                <c:pt idx="6574">
                  <c:v>6.8286654283030161</c:v>
                </c:pt>
                <c:pt idx="6575">
                  <c:v>1.5706072077440862</c:v>
                </c:pt>
                <c:pt idx="6576">
                  <c:v>0.30642700134717449</c:v>
                </c:pt>
                <c:pt idx="6577">
                  <c:v>7.6621281602912691E-2</c:v>
                </c:pt>
                <c:pt idx="6578">
                  <c:v>-0.41354015089234181</c:v>
                </c:pt>
                <c:pt idx="6579">
                  <c:v>0.51220615828584215</c:v>
                </c:pt>
                <c:pt idx="6580">
                  <c:v>0.28193836355867691</c:v>
                </c:pt>
                <c:pt idx="6581">
                  <c:v>7.6462586799900292</c:v>
                </c:pt>
                <c:pt idx="6582">
                  <c:v>0</c:v>
                </c:pt>
                <c:pt idx="6583">
                  <c:v>-0.60528248510075222</c:v>
                </c:pt>
                <c:pt idx="6584">
                  <c:v>-0.11547721741993608</c:v>
                </c:pt>
                <c:pt idx="6585">
                  <c:v>-0.10218039480647831</c:v>
                </c:pt>
                <c:pt idx="6586">
                  <c:v>1.4142362245896047</c:v>
                </c:pt>
                <c:pt idx="6587">
                  <c:v>5.6539098544386475</c:v>
                </c:pt>
                <c:pt idx="6588">
                  <c:v>0.3409357062636777</c:v>
                </c:pt>
                <c:pt idx="6589">
                  <c:v>7.6462586799900292</c:v>
                </c:pt>
                <c:pt idx="6590">
                  <c:v>-7.6486571760385464</c:v>
                </c:pt>
                <c:pt idx="6591">
                  <c:v>6.4429434958487288</c:v>
                </c:pt>
                <c:pt idx="6592">
                  <c:v>0.88896868761125591</c:v>
                </c:pt>
                <c:pt idx="6593">
                  <c:v>-7.0660891904577721</c:v>
                </c:pt>
                <c:pt idx="6594">
                  <c:v>-0.14494833591109987</c:v>
                </c:pt>
                <c:pt idx="6595">
                  <c:v>0.33284387236654572</c:v>
                </c:pt>
                <c:pt idx="6596">
                  <c:v>6.3872183166385127E-2</c:v>
                </c:pt>
                <c:pt idx="6597">
                  <c:v>-3.4765418160676638E-2</c:v>
                </c:pt>
                <c:pt idx="6598">
                  <c:v>-6.282683745543878E-2</c:v>
                </c:pt>
                <c:pt idx="6599">
                  <c:v>-0.3120680717609956</c:v>
                </c:pt>
                <c:pt idx="6600">
                  <c:v>0.12851474052268039</c:v>
                </c:pt>
                <c:pt idx="6601">
                  <c:v>0.21450451190613512</c:v>
                </c:pt>
                <c:pt idx="6602">
                  <c:v>0.20353339408513191</c:v>
                </c:pt>
                <c:pt idx="6603">
                  <c:v>0.22481508360330374</c:v>
                </c:pt>
                <c:pt idx="6604">
                  <c:v>0.28400183529722606</c:v>
                </c:pt>
                <c:pt idx="6605">
                  <c:v>-1.4576293760033119</c:v>
                </c:pt>
                <c:pt idx="6606">
                  <c:v>0.35509495882256176</c:v>
                </c:pt>
                <c:pt idx="6607">
                  <c:v>5.496645921792824E-2</c:v>
                </c:pt>
                <c:pt idx="6608">
                  <c:v>-1.6346733758913412</c:v>
                </c:pt>
                <c:pt idx="6609">
                  <c:v>-8.3837042924740537</c:v>
                </c:pt>
                <c:pt idx="6610">
                  <c:v>-0.54748779530249325</c:v>
                </c:pt>
                <c:pt idx="6611">
                  <c:v>-0.64636304538529965</c:v>
                </c:pt>
                <c:pt idx="6612">
                  <c:v>0.73195747344838857</c:v>
                </c:pt>
                <c:pt idx="6613">
                  <c:v>0.46394709975979009</c:v>
                </c:pt>
                <c:pt idx="6614">
                  <c:v>8.6462586799900301</c:v>
                </c:pt>
                <c:pt idx="6615">
                  <c:v>8.3822637581148367</c:v>
                </c:pt>
                <c:pt idx="6616">
                  <c:v>0.31034012061215049</c:v>
                </c:pt>
                <c:pt idx="6617">
                  <c:v>-11.306821202497154</c:v>
                </c:pt>
                <c:pt idx="6618">
                  <c:v>-7.6486571760385464</c:v>
                </c:pt>
                <c:pt idx="6619">
                  <c:v>9.8055226996283815E-2</c:v>
                </c:pt>
                <c:pt idx="6620">
                  <c:v>0.60665757182047497</c:v>
                </c:pt>
                <c:pt idx="6621">
                  <c:v>9.4859186341441193E-2</c:v>
                </c:pt>
                <c:pt idx="6622">
                  <c:v>8.8672787397096631</c:v>
                </c:pt>
                <c:pt idx="6623">
                  <c:v>0.23121178865631412</c:v>
                </c:pt>
                <c:pt idx="6624">
                  <c:v>-0.32192809488736229</c:v>
                </c:pt>
                <c:pt idx="6625">
                  <c:v>-1.1375035237499349</c:v>
                </c:pt>
                <c:pt idx="6626">
                  <c:v>-0.98683653349784339</c:v>
                </c:pt>
                <c:pt idx="6627">
                  <c:v>0.35755200461808373</c:v>
                </c:pt>
                <c:pt idx="6628">
                  <c:v>-5.3575520046180838</c:v>
                </c:pt>
                <c:pt idx="6629">
                  <c:v>9.6147623744476725E-4</c:v>
                </c:pt>
                <c:pt idx="6630">
                  <c:v>-3.8073549220576046</c:v>
                </c:pt>
                <c:pt idx="6631">
                  <c:v>-0.98207809200273777</c:v>
                </c:pt>
                <c:pt idx="6632">
                  <c:v>2.1349488631993374</c:v>
                </c:pt>
                <c:pt idx="6633">
                  <c:v>2.0955941154847078</c:v>
                </c:pt>
                <c:pt idx="6634">
                  <c:v>-10.697257194951431</c:v>
                </c:pt>
                <c:pt idx="6635">
                  <c:v>0.92056553250559514</c:v>
                </c:pt>
                <c:pt idx="6636">
                  <c:v>-1.4106323201588424</c:v>
                </c:pt>
                <c:pt idx="6637">
                  <c:v>-0.77533740503872495</c:v>
                </c:pt>
                <c:pt idx="6638">
                  <c:v>2.8486646663636268</c:v>
                </c:pt>
                <c:pt idx="6639">
                  <c:v>8.5196362528432132</c:v>
                </c:pt>
                <c:pt idx="6640">
                  <c:v>-1.289306256797345</c:v>
                </c:pt>
                <c:pt idx="6641">
                  <c:v>11.866248611111173</c:v>
                </c:pt>
                <c:pt idx="6642">
                  <c:v>0.2490275478399146</c:v>
                </c:pt>
                <c:pt idx="6643">
                  <c:v>-11.673897930688602</c:v>
                </c:pt>
                <c:pt idx="6644">
                  <c:v>-7.2149785755835083E-2</c:v>
                </c:pt>
                <c:pt idx="6645">
                  <c:v>0.77726412073051987</c:v>
                </c:pt>
                <c:pt idx="6646">
                  <c:v>-0.3268103162671086</c:v>
                </c:pt>
                <c:pt idx="6647">
                  <c:v>0.85982234195173957</c:v>
                </c:pt>
                <c:pt idx="6648">
                  <c:v>-1.2630344058337941</c:v>
                </c:pt>
                <c:pt idx="6649">
                  <c:v>0.64827335783432294</c:v>
                </c:pt>
                <c:pt idx="6650">
                  <c:v>-0.56231376177595616</c:v>
                </c:pt>
                <c:pt idx="6651">
                  <c:v>0.44324183428097236</c:v>
                </c:pt>
                <c:pt idx="6652">
                  <c:v>12.965784284662087</c:v>
                </c:pt>
                <c:pt idx="6653">
                  <c:v>-0.13006054056437305</c:v>
                </c:pt>
                <c:pt idx="6654">
                  <c:v>7.0389327891398012E-2</c:v>
                </c:pt>
                <c:pt idx="6655">
                  <c:v>7.0660891904577738</c:v>
                </c:pt>
                <c:pt idx="6656">
                  <c:v>1.2470261107020533</c:v>
                </c:pt>
                <c:pt idx="6657">
                  <c:v>-1.3161745676570646</c:v>
                </c:pt>
                <c:pt idx="6658">
                  <c:v>8.8809266957855959E-2</c:v>
                </c:pt>
                <c:pt idx="6659">
                  <c:v>0.13058410981014412</c:v>
                </c:pt>
                <c:pt idx="6660">
                  <c:v>-1.4366397537640545</c:v>
                </c:pt>
                <c:pt idx="6661">
                  <c:v>-1.4392850455255211</c:v>
                </c:pt>
                <c:pt idx="6662">
                  <c:v>0.36257007938470814</c:v>
                </c:pt>
                <c:pt idx="6663">
                  <c:v>0.58376075551140294</c:v>
                </c:pt>
                <c:pt idx="6664">
                  <c:v>0.42071896561949346</c:v>
                </c:pt>
                <c:pt idx="6665">
                  <c:v>0</c:v>
                </c:pt>
                <c:pt idx="6666">
                  <c:v>-0.16397573511112629</c:v>
                </c:pt>
                <c:pt idx="6667">
                  <c:v>-3.3466767628589795</c:v>
                </c:pt>
                <c:pt idx="6668">
                  <c:v>6.2284278254342441E-2</c:v>
                </c:pt>
                <c:pt idx="6669">
                  <c:v>8.3768357692598036E-2</c:v>
                </c:pt>
                <c:pt idx="6670">
                  <c:v>6.952760641766957E-3</c:v>
                </c:pt>
                <c:pt idx="6671">
                  <c:v>-0.35887360298084764</c:v>
                </c:pt>
                <c:pt idx="6672">
                  <c:v>3.9761828875372426E-2</c:v>
                </c:pt>
                <c:pt idx="6673">
                  <c:v>0.22917095396750997</c:v>
                </c:pt>
                <c:pt idx="6674">
                  <c:v>0.99640075894593227</c:v>
                </c:pt>
                <c:pt idx="6675">
                  <c:v>0.13071953507708464</c:v>
                </c:pt>
                <c:pt idx="6676">
                  <c:v>9.8180393938903612E-2</c:v>
                </c:pt>
                <c:pt idx="6677">
                  <c:v>0.3574530667816348</c:v>
                </c:pt>
                <c:pt idx="6678">
                  <c:v>-0.29956028185890782</c:v>
                </c:pt>
                <c:pt idx="6679">
                  <c:v>-8.3837042924740537</c:v>
                </c:pt>
                <c:pt idx="6680">
                  <c:v>0.17884808046392869</c:v>
                </c:pt>
                <c:pt idx="6681">
                  <c:v>0.10943467536725267</c:v>
                </c:pt>
                <c:pt idx="6682">
                  <c:v>6.5494638194997705</c:v>
                </c:pt>
                <c:pt idx="6683">
                  <c:v>9.6450579349844787</c:v>
                </c:pt>
                <c:pt idx="6684">
                  <c:v>7.527587135452884</c:v>
                </c:pt>
                <c:pt idx="6685">
                  <c:v>0.24441872766644687</c:v>
                </c:pt>
                <c:pt idx="6686">
                  <c:v>0.5853628601079045</c:v>
                </c:pt>
                <c:pt idx="6687">
                  <c:v>0.54170930276727236</c:v>
                </c:pt>
                <c:pt idx="6688">
                  <c:v>-6.1010797890424957</c:v>
                </c:pt>
                <c:pt idx="6689">
                  <c:v>-0.81209595504884236</c:v>
                </c:pt>
                <c:pt idx="6690">
                  <c:v>-2.9798221180623696</c:v>
                </c:pt>
                <c:pt idx="6691">
                  <c:v>1.7983661388303493</c:v>
                </c:pt>
                <c:pt idx="6692">
                  <c:v>0.10893437155316424</c:v>
                </c:pt>
                <c:pt idx="6693">
                  <c:v>-0.34900762894364656</c:v>
                </c:pt>
                <c:pt idx="6694">
                  <c:v>-5.0874628412503391</c:v>
                </c:pt>
                <c:pt idx="6695">
                  <c:v>13.036230861220817</c:v>
                </c:pt>
                <c:pt idx="6696">
                  <c:v>0.38520993262228681</c:v>
                </c:pt>
                <c:pt idx="6697">
                  <c:v>1.0902935212460654</c:v>
                </c:pt>
                <c:pt idx="6698">
                  <c:v>0.3890422907458993</c:v>
                </c:pt>
                <c:pt idx="6699">
                  <c:v>0.48032895953056298</c:v>
                </c:pt>
                <c:pt idx="6700">
                  <c:v>3.3299208856408931</c:v>
                </c:pt>
                <c:pt idx="6701">
                  <c:v>-7.6486571760385464</c:v>
                </c:pt>
                <c:pt idx="6702">
                  <c:v>-0.8074341888382558</c:v>
                </c:pt>
                <c:pt idx="6703">
                  <c:v>0.15826208391673241</c:v>
                </c:pt>
                <c:pt idx="6704">
                  <c:v>1.6277998608162849</c:v>
                </c:pt>
                <c:pt idx="6705">
                  <c:v>3.383939312603145</c:v>
                </c:pt>
                <c:pt idx="6706">
                  <c:v>7.3435446603010338E-2</c:v>
                </c:pt>
                <c:pt idx="6707">
                  <c:v>-0.12963528041659547</c:v>
                </c:pt>
                <c:pt idx="6708">
                  <c:v>7.0660891904577721</c:v>
                </c:pt>
                <c:pt idx="6709">
                  <c:v>3.242147769237743E-2</c:v>
                </c:pt>
                <c:pt idx="6710">
                  <c:v>-0.3785116232537295</c:v>
                </c:pt>
                <c:pt idx="6711">
                  <c:v>-0.30256277002043136</c:v>
                </c:pt>
                <c:pt idx="6712">
                  <c:v>1.5849625007211563</c:v>
                </c:pt>
                <c:pt idx="6713">
                  <c:v>0.15806484623225123</c:v>
                </c:pt>
                <c:pt idx="6714">
                  <c:v>9.0197808971578447E-2</c:v>
                </c:pt>
                <c:pt idx="6715">
                  <c:v>3.332007320002655E-2</c:v>
                </c:pt>
                <c:pt idx="6716">
                  <c:v>12.840318978135199</c:v>
                </c:pt>
                <c:pt idx="6717">
                  <c:v>-7.6486571760385464</c:v>
                </c:pt>
                <c:pt idx="6718">
                  <c:v>-1.5021998103664698</c:v>
                </c:pt>
                <c:pt idx="6719">
                  <c:v>-9.3815429511845849</c:v>
                </c:pt>
                <c:pt idx="6720">
                  <c:v>4.4087899384031664</c:v>
                </c:pt>
                <c:pt idx="6721">
                  <c:v>6.5494638194997705</c:v>
                </c:pt>
                <c:pt idx="6722">
                  <c:v>-0.25669287895996723</c:v>
                </c:pt>
                <c:pt idx="6723">
                  <c:v>0.87446911791614124</c:v>
                </c:pt>
                <c:pt idx="6724">
                  <c:v>1.3967983809938018</c:v>
                </c:pt>
                <c:pt idx="6725">
                  <c:v>8.8238503870057706E-3</c:v>
                </c:pt>
                <c:pt idx="6726">
                  <c:v>-0.49642582611949881</c:v>
                </c:pt>
                <c:pt idx="6727">
                  <c:v>-5.5343033843774911E-2</c:v>
                </c:pt>
                <c:pt idx="6728">
                  <c:v>0.5556783761594315</c:v>
                </c:pt>
                <c:pt idx="6729">
                  <c:v>-1.0667690122127009</c:v>
                </c:pt>
                <c:pt idx="6730">
                  <c:v>-0.92599941855622292</c:v>
                </c:pt>
                <c:pt idx="6731">
                  <c:v>1.73296366360871</c:v>
                </c:pt>
                <c:pt idx="6732">
                  <c:v>0.52242103465244349</c:v>
                </c:pt>
                <c:pt idx="6733">
                  <c:v>-0.23769155771933034</c:v>
                </c:pt>
                <c:pt idx="6734">
                  <c:v>9.3822637581148385</c:v>
                </c:pt>
                <c:pt idx="6735">
                  <c:v>9.7598881832218343</c:v>
                </c:pt>
                <c:pt idx="6736">
                  <c:v>-10.229619965185119</c:v>
                </c:pt>
                <c:pt idx="6737">
                  <c:v>0.24432527676338997</c:v>
                </c:pt>
                <c:pt idx="6738">
                  <c:v>-0.52005966015070559</c:v>
                </c:pt>
                <c:pt idx="6739">
                  <c:v>0.13993026114447468</c:v>
                </c:pt>
                <c:pt idx="6740">
                  <c:v>6.904164442965173E-2</c:v>
                </c:pt>
                <c:pt idx="6741">
                  <c:v>9.3815429511845849</c:v>
                </c:pt>
                <c:pt idx="6742">
                  <c:v>-0.41503749927884381</c:v>
                </c:pt>
                <c:pt idx="6743">
                  <c:v>-1.6141088463806725</c:v>
                </c:pt>
                <c:pt idx="6744">
                  <c:v>-0.998198507519231</c:v>
                </c:pt>
                <c:pt idx="6745">
                  <c:v>-0.18442457113742727</c:v>
                </c:pt>
                <c:pt idx="6746">
                  <c:v>2.6758634927690102E-2</c:v>
                </c:pt>
                <c:pt idx="6747">
                  <c:v>0.10496955960154247</c:v>
                </c:pt>
                <c:pt idx="6748">
                  <c:v>0.11717607627319276</c:v>
                </c:pt>
                <c:pt idx="6749">
                  <c:v>-0.23016125381942837</c:v>
                </c:pt>
                <c:pt idx="6750">
                  <c:v>7.5948853233298419E-2</c:v>
                </c:pt>
                <c:pt idx="6751">
                  <c:v>5.3663710611289731E-2</c:v>
                </c:pt>
                <c:pt idx="6752">
                  <c:v>6.8369914486764202E-2</c:v>
                </c:pt>
                <c:pt idx="6753">
                  <c:v>3.6436718592329287</c:v>
                </c:pt>
                <c:pt idx="6754">
                  <c:v>2.3161634585175943E-2</c:v>
                </c:pt>
                <c:pt idx="6755">
                  <c:v>-3.5063649694738873E-2</c:v>
                </c:pt>
                <c:pt idx="6756">
                  <c:v>-6.4705689387815526E-2</c:v>
                </c:pt>
                <c:pt idx="6757">
                  <c:v>1.9808481080180362E-2</c:v>
                </c:pt>
                <c:pt idx="6758">
                  <c:v>2.4310407406177729E-2</c:v>
                </c:pt>
                <c:pt idx="6759">
                  <c:v>5.1838931519617805E-2</c:v>
                </c:pt>
                <c:pt idx="6760">
                  <c:v>-3.8219322230490391E-2</c:v>
                </c:pt>
                <c:pt idx="6761">
                  <c:v>-6.919413939790787E-3</c:v>
                </c:pt>
                <c:pt idx="6762">
                  <c:v>0.28466847631827996</c:v>
                </c:pt>
                <c:pt idx="6763">
                  <c:v>-0.62224351680061585</c:v>
                </c:pt>
                <c:pt idx="6764">
                  <c:v>-1.612128482252432</c:v>
                </c:pt>
                <c:pt idx="6765">
                  <c:v>1.5753123306874368</c:v>
                </c:pt>
                <c:pt idx="6766">
                  <c:v>-9.163047546556824E-2</c:v>
                </c:pt>
                <c:pt idx="6767">
                  <c:v>-7.613184109875052E-3</c:v>
                </c:pt>
                <c:pt idx="6768">
                  <c:v>-2.78552840528439E-2</c:v>
                </c:pt>
                <c:pt idx="6769">
                  <c:v>2.0522323873345485E-2</c:v>
                </c:pt>
                <c:pt idx="6770">
                  <c:v>4.8400324118340027E-2</c:v>
                </c:pt>
                <c:pt idx="6771">
                  <c:v>8.4947941654551513E-3</c:v>
                </c:pt>
                <c:pt idx="6772">
                  <c:v>2.9191712714783387E-2</c:v>
                </c:pt>
                <c:pt idx="6773">
                  <c:v>0.16768273388394514</c:v>
                </c:pt>
                <c:pt idx="6774">
                  <c:v>1.7006425305690093E-2</c:v>
                </c:pt>
                <c:pt idx="6775">
                  <c:v>-4.5376793607379458E-2</c:v>
                </c:pt>
                <c:pt idx="6776">
                  <c:v>-3.1478231473168153E-2</c:v>
                </c:pt>
                <c:pt idx="6777">
                  <c:v>-1.2854778655099277</c:v>
                </c:pt>
                <c:pt idx="6778">
                  <c:v>4.8001245317370829E-2</c:v>
                </c:pt>
                <c:pt idx="6779">
                  <c:v>0.11333558511355371</c:v>
                </c:pt>
                <c:pt idx="6780">
                  <c:v>7.6671307516529077E-3</c:v>
                </c:pt>
                <c:pt idx="6781">
                  <c:v>-2.6840845712116281E-3</c:v>
                </c:pt>
                <c:pt idx="6782">
                  <c:v>3.0309834157259064E-2</c:v>
                </c:pt>
                <c:pt idx="6783">
                  <c:v>1.5430040569605652E-2</c:v>
                </c:pt>
                <c:pt idx="6784">
                  <c:v>-6.075403107909657E-2</c:v>
                </c:pt>
                <c:pt idx="6785">
                  <c:v>-0.14767716804226011</c:v>
                </c:pt>
                <c:pt idx="6786">
                  <c:v>-1.6384953957539015E-3</c:v>
                </c:pt>
                <c:pt idx="6787">
                  <c:v>9.4279948099419225E-2</c:v>
                </c:pt>
                <c:pt idx="6788">
                  <c:v>-5.1761427689741651E-2</c:v>
                </c:pt>
                <c:pt idx="6789">
                  <c:v>-9.0945175987842912</c:v>
                </c:pt>
                <c:pt idx="6790">
                  <c:v>-0.10947847679849283</c:v>
                </c:pt>
                <c:pt idx="6791">
                  <c:v>9.5157233040340045E-2</c:v>
                </c:pt>
                <c:pt idx="6792">
                  <c:v>0.14932895914672445</c:v>
                </c:pt>
                <c:pt idx="6793">
                  <c:v>0.41785251488589759</c:v>
                </c:pt>
                <c:pt idx="6794">
                  <c:v>5.3177971786187763</c:v>
                </c:pt>
                <c:pt idx="6795">
                  <c:v>0.30963481869593318</c:v>
                </c:pt>
                <c:pt idx="6796">
                  <c:v>-1.2418179199240977</c:v>
                </c:pt>
                <c:pt idx="6797">
                  <c:v>1.448339589323366E-2</c:v>
                </c:pt>
                <c:pt idx="6798">
                  <c:v>0.45295962136751816</c:v>
                </c:pt>
                <c:pt idx="6799">
                  <c:v>0.32774233666862057</c:v>
                </c:pt>
                <c:pt idx="6800">
                  <c:v>0.22153698399096461</c:v>
                </c:pt>
                <c:pt idx="6801">
                  <c:v>0.29768054864068516</c:v>
                </c:pt>
                <c:pt idx="6802">
                  <c:v>-4.073531807956047</c:v>
                </c:pt>
                <c:pt idx="6803">
                  <c:v>13.683871868622605</c:v>
                </c:pt>
                <c:pt idx="6804">
                  <c:v>-0.73600507812480787</c:v>
                </c:pt>
                <c:pt idx="6805">
                  <c:v>8.0606959316875546</c:v>
                </c:pt>
                <c:pt idx="6806">
                  <c:v>13.550786859688905</c:v>
                </c:pt>
                <c:pt idx="6807">
                  <c:v>-2.7480736422107011E-2</c:v>
                </c:pt>
                <c:pt idx="6808">
                  <c:v>0.56704059272389395</c:v>
                </c:pt>
                <c:pt idx="6809">
                  <c:v>-0.88227804112690489</c:v>
                </c:pt>
                <c:pt idx="6810">
                  <c:v>-4.5475468203061178</c:v>
                </c:pt>
                <c:pt idx="6811">
                  <c:v>1.3638597607842222</c:v>
                </c:pt>
                <c:pt idx="6812">
                  <c:v>-7.0660891904577721</c:v>
                </c:pt>
                <c:pt idx="6813">
                  <c:v>-0.11547721741993608</c:v>
                </c:pt>
                <c:pt idx="6814">
                  <c:v>-7.4000581443776595E-2</c:v>
                </c:pt>
                <c:pt idx="6815">
                  <c:v>0.29059012835435544</c:v>
                </c:pt>
                <c:pt idx="6816">
                  <c:v>-2.0809199953835678</c:v>
                </c:pt>
                <c:pt idx="6817">
                  <c:v>-5.7459543773934607</c:v>
                </c:pt>
                <c:pt idx="6818">
                  <c:v>-1.2558389044295897</c:v>
                </c:pt>
                <c:pt idx="6819">
                  <c:v>7.6486571760385464</c:v>
                </c:pt>
                <c:pt idx="6820">
                  <c:v>-0.16992500144231226</c:v>
                </c:pt>
                <c:pt idx="6821">
                  <c:v>3.1369629523175613</c:v>
                </c:pt>
                <c:pt idx="6822">
                  <c:v>10.613482540731207</c:v>
                </c:pt>
                <c:pt idx="6823">
                  <c:v>9.5189809291704002</c:v>
                </c:pt>
                <c:pt idx="6824">
                  <c:v>9.0606959316875546</c:v>
                </c:pt>
                <c:pt idx="6825">
                  <c:v>8.3822637581148367</c:v>
                </c:pt>
                <c:pt idx="6826">
                  <c:v>0.79830341432257257</c:v>
                </c:pt>
                <c:pt idx="6827">
                  <c:v>0.36612789879789753</c:v>
                </c:pt>
                <c:pt idx="6828">
                  <c:v>0.38434070205592719</c:v>
                </c:pt>
                <c:pt idx="6829">
                  <c:v>0.86875546672174719</c:v>
                </c:pt>
                <c:pt idx="6830">
                  <c:v>-14.024735680363165</c:v>
                </c:pt>
                <c:pt idx="6831">
                  <c:v>5.6062689380065034E-2</c:v>
                </c:pt>
                <c:pt idx="6832">
                  <c:v>0.58136026404096064</c:v>
                </c:pt>
                <c:pt idx="6833">
                  <c:v>0.53925743621035593</c:v>
                </c:pt>
                <c:pt idx="6834">
                  <c:v>-12.891846977929003</c:v>
                </c:pt>
                <c:pt idx="6835">
                  <c:v>1.9260753478760422</c:v>
                </c:pt>
                <c:pt idx="6836">
                  <c:v>7.0624959257337645</c:v>
                </c:pt>
                <c:pt idx="6837">
                  <c:v>-0.79441586635010597</c:v>
                </c:pt>
                <c:pt idx="6838">
                  <c:v>-4.6851631639316382</c:v>
                </c:pt>
                <c:pt idx="6839">
                  <c:v>0.12873331412220274</c:v>
                </c:pt>
                <c:pt idx="6840">
                  <c:v>0.54933859099043503</c:v>
                </c:pt>
                <c:pt idx="6841">
                  <c:v>6.7114195858537049E-2</c:v>
                </c:pt>
                <c:pt idx="6842">
                  <c:v>15.02469240059393</c:v>
                </c:pt>
                <c:pt idx="6843">
                  <c:v>-0.61565929794407226</c:v>
                </c:pt>
                <c:pt idx="6844">
                  <c:v>-11.94178124227853</c:v>
                </c:pt>
                <c:pt idx="6845">
                  <c:v>-0.53702802365745406</c:v>
                </c:pt>
                <c:pt idx="6846">
                  <c:v>-0.97676769376228312</c:v>
                </c:pt>
                <c:pt idx="6847">
                  <c:v>-11.731460464782433</c:v>
                </c:pt>
                <c:pt idx="6848">
                  <c:v>0.21526798690306648</c:v>
                </c:pt>
                <c:pt idx="6849">
                  <c:v>-0.30705925240688814</c:v>
                </c:pt>
                <c:pt idx="6850">
                  <c:v>-1.3484003062485532</c:v>
                </c:pt>
                <c:pt idx="6851">
                  <c:v>-1.1512058040957232</c:v>
                </c:pt>
                <c:pt idx="6852">
                  <c:v>3.8365373346423084</c:v>
                </c:pt>
                <c:pt idx="6853">
                  <c:v>-5.4085504496351131</c:v>
                </c:pt>
                <c:pt idx="6854">
                  <c:v>-1.1914811448087597</c:v>
                </c:pt>
                <c:pt idx="6855">
                  <c:v>0.46712601042729812</c:v>
                </c:pt>
                <c:pt idx="6856">
                  <c:v>-0.36964559646482936</c:v>
                </c:pt>
                <c:pt idx="6857">
                  <c:v>1.0689473537174912</c:v>
                </c:pt>
                <c:pt idx="6858">
                  <c:v>0.41473715681062268</c:v>
                </c:pt>
                <c:pt idx="6859">
                  <c:v>0.45637829465974311</c:v>
                </c:pt>
                <c:pt idx="6860">
                  <c:v>0.906590065445805</c:v>
                </c:pt>
                <c:pt idx="6861">
                  <c:v>-9.2304207950923818</c:v>
                </c:pt>
                <c:pt idx="6862">
                  <c:v>-1.8746876915156634</c:v>
                </c:pt>
                <c:pt idx="6863">
                  <c:v>9.858621972205002E-2</c:v>
                </c:pt>
                <c:pt idx="6864">
                  <c:v>0.24100809950379498</c:v>
                </c:pt>
                <c:pt idx="6865">
                  <c:v>-0.18762700317577116</c:v>
                </c:pt>
                <c:pt idx="6866">
                  <c:v>-5.3439258961460276E-2</c:v>
                </c:pt>
                <c:pt idx="6867">
                  <c:v>-0.38414349133306025</c:v>
                </c:pt>
                <c:pt idx="6868">
                  <c:v>-1.4468033554916861</c:v>
                </c:pt>
                <c:pt idx="6869">
                  <c:v>9.5189809291704002</c:v>
                </c:pt>
                <c:pt idx="6870">
                  <c:v>-14.995561070511643</c:v>
                </c:pt>
                <c:pt idx="6871">
                  <c:v>-10.451554569765362</c:v>
                </c:pt>
                <c:pt idx="6872">
                  <c:v>0.25224234908300813</c:v>
                </c:pt>
                <c:pt idx="6873">
                  <c:v>13.459815807989591</c:v>
                </c:pt>
                <c:pt idx="6874">
                  <c:v>5.7459543773934607</c:v>
                </c:pt>
                <c:pt idx="6875">
                  <c:v>5.3339007365534385</c:v>
                </c:pt>
                <c:pt idx="6876">
                  <c:v>5.3339007365534385</c:v>
                </c:pt>
                <c:pt idx="6877">
                  <c:v>5.3339007365534385</c:v>
                </c:pt>
                <c:pt idx="6878">
                  <c:v>5.3339007365534385</c:v>
                </c:pt>
                <c:pt idx="6879">
                  <c:v>5.7459543773934607</c:v>
                </c:pt>
                <c:pt idx="6880">
                  <c:v>5.7459543773934607</c:v>
                </c:pt>
                <c:pt idx="6881">
                  <c:v>-10.059795091795101</c:v>
                </c:pt>
                <c:pt idx="6882">
                  <c:v>10.059795091795101</c:v>
                </c:pt>
                <c:pt idx="6883">
                  <c:v>-0.61890983264449373</c:v>
                </c:pt>
                <c:pt idx="6884">
                  <c:v>0.1712714271498289</c:v>
                </c:pt>
                <c:pt idx="6885">
                  <c:v>0.54596836910529278</c:v>
                </c:pt>
                <c:pt idx="6886">
                  <c:v>0.48766529936624126</c:v>
                </c:pt>
                <c:pt idx="6887">
                  <c:v>16.49976804620561</c:v>
                </c:pt>
                <c:pt idx="6888">
                  <c:v>6.6486571760385464</c:v>
                </c:pt>
                <c:pt idx="6889">
                  <c:v>6.0732489820306386</c:v>
                </c:pt>
                <c:pt idx="6890">
                  <c:v>-8.3822637581148367</c:v>
                </c:pt>
                <c:pt idx="6891">
                  <c:v>0</c:v>
                </c:pt>
                <c:pt idx="6892">
                  <c:v>-1.9805115704086398</c:v>
                </c:pt>
                <c:pt idx="6893">
                  <c:v>-11.34448085696304</c:v>
                </c:pt>
                <c:pt idx="6894">
                  <c:v>-10.059344460824425</c:v>
                </c:pt>
                <c:pt idx="6895">
                  <c:v>1.4830594748792973</c:v>
                </c:pt>
                <c:pt idx="6896">
                  <c:v>-11.989749275462135</c:v>
                </c:pt>
                <c:pt idx="6897">
                  <c:v>0.24100809950379498</c:v>
                </c:pt>
                <c:pt idx="6898">
                  <c:v>-1.9050883529745331</c:v>
                </c:pt>
                <c:pt idx="6899">
                  <c:v>8.9678498991208014E-2</c:v>
                </c:pt>
                <c:pt idx="6900">
                  <c:v>0.14482952083880932</c:v>
                </c:pt>
                <c:pt idx="6901">
                  <c:v>8.6156643749714559E-2</c:v>
                </c:pt>
                <c:pt idx="6902">
                  <c:v>-1.449956969511525E-2</c:v>
                </c:pt>
                <c:pt idx="6903">
                  <c:v>-3.3166863935199291E-2</c:v>
                </c:pt>
                <c:pt idx="6904">
                  <c:v>0.70574235749805159</c:v>
                </c:pt>
                <c:pt idx="6905">
                  <c:v>0.49749965947081659</c:v>
                </c:pt>
                <c:pt idx="6906">
                  <c:v>0.2479275134435858</c:v>
                </c:pt>
                <c:pt idx="6907">
                  <c:v>2.6843207206552364</c:v>
                </c:pt>
                <c:pt idx="6908">
                  <c:v>-0.16702860408141443</c:v>
                </c:pt>
                <c:pt idx="6909">
                  <c:v>-2.3457748368417302</c:v>
                </c:pt>
                <c:pt idx="6910">
                  <c:v>-1.7612131404128835</c:v>
                </c:pt>
                <c:pt idx="6911">
                  <c:v>4.3692338096657197</c:v>
                </c:pt>
                <c:pt idx="6912">
                  <c:v>-4.7725895038969268</c:v>
                </c:pt>
                <c:pt idx="6913">
                  <c:v>-9.3815429511845849</c:v>
                </c:pt>
                <c:pt idx="6914">
                  <c:v>-0.99855802582609376</c:v>
                </c:pt>
                <c:pt idx="6915">
                  <c:v>-2.2934996865608452</c:v>
                </c:pt>
                <c:pt idx="6916">
                  <c:v>6.9821449497571422E-2</c:v>
                </c:pt>
                <c:pt idx="6917">
                  <c:v>-1.7299638759161309</c:v>
                </c:pt>
                <c:pt idx="6918">
                  <c:v>1.2016338611696507</c:v>
                </c:pt>
                <c:pt idx="6919">
                  <c:v>-10.147204924942228</c:v>
                </c:pt>
                <c:pt idx="6920">
                  <c:v>-0.67699163921350147</c:v>
                </c:pt>
                <c:pt idx="6921">
                  <c:v>0.17833724125851241</c:v>
                </c:pt>
                <c:pt idx="6922">
                  <c:v>0.15579467260742405</c:v>
                </c:pt>
                <c:pt idx="6923">
                  <c:v>-2.6585436331022638</c:v>
                </c:pt>
                <c:pt idx="6924">
                  <c:v>9.2185300293786323E-3</c:v>
                </c:pt>
                <c:pt idx="6925">
                  <c:v>4.0946892358127345</c:v>
                </c:pt>
                <c:pt idx="6926">
                  <c:v>0.19336337272491566</c:v>
                </c:pt>
                <c:pt idx="6927">
                  <c:v>-0.1287863066488259</c:v>
                </c:pt>
                <c:pt idx="6928">
                  <c:v>0.58496250072115619</c:v>
                </c:pt>
                <c:pt idx="6929">
                  <c:v>-3.2730184944064158</c:v>
                </c:pt>
                <c:pt idx="6930">
                  <c:v>-10.307200809140809</c:v>
                </c:pt>
                <c:pt idx="6931">
                  <c:v>10.229219383469125</c:v>
                </c:pt>
                <c:pt idx="6932">
                  <c:v>-0.24596654955893998</c:v>
                </c:pt>
                <c:pt idx="6933">
                  <c:v>-5.7548875021634682</c:v>
                </c:pt>
                <c:pt idx="6934">
                  <c:v>7.0624959257337645</c:v>
                </c:pt>
                <c:pt idx="6935">
                  <c:v>8.0624959257337636</c:v>
                </c:pt>
                <c:pt idx="6936">
                  <c:v>9.2304207950923818</c:v>
                </c:pt>
                <c:pt idx="6937">
                  <c:v>-0.68684211474036971</c:v>
                </c:pt>
                <c:pt idx="6938">
                  <c:v>-3.9528364186637507E-2</c:v>
                </c:pt>
                <c:pt idx="6939">
                  <c:v>-0.12285674778553347</c:v>
                </c:pt>
                <c:pt idx="6940">
                  <c:v>11.059119092544519</c:v>
                </c:pt>
                <c:pt idx="6941">
                  <c:v>-0.86642555113688924</c:v>
                </c:pt>
                <c:pt idx="6942">
                  <c:v>6.3279268355088059</c:v>
                </c:pt>
                <c:pt idx="6943">
                  <c:v>-8.3822637581148367</c:v>
                </c:pt>
                <c:pt idx="6944">
                  <c:v>0.38856528791765249</c:v>
                </c:pt>
                <c:pt idx="6945">
                  <c:v>8.2462160191972972E-2</c:v>
                </c:pt>
                <c:pt idx="6946">
                  <c:v>-6.4616502560251768E-2</c:v>
                </c:pt>
                <c:pt idx="6947">
                  <c:v>1.7336065820762914</c:v>
                </c:pt>
                <c:pt idx="6948">
                  <c:v>0.99034982996628063</c:v>
                </c:pt>
                <c:pt idx="6949">
                  <c:v>-0.20672525841935471</c:v>
                </c:pt>
                <c:pt idx="6950">
                  <c:v>-14.335041363415007</c:v>
                </c:pt>
                <c:pt idx="6951">
                  <c:v>-4.7424161903572841</c:v>
                </c:pt>
                <c:pt idx="6952">
                  <c:v>0.4150374992788437</c:v>
                </c:pt>
                <c:pt idx="6953">
                  <c:v>7.0660891904577738</c:v>
                </c:pt>
                <c:pt idx="6954">
                  <c:v>-1.2223924213364479</c:v>
                </c:pt>
                <c:pt idx="6955">
                  <c:v>-0.17386787091176778</c:v>
                </c:pt>
                <c:pt idx="6956">
                  <c:v>3.7313158468055871E-2</c:v>
                </c:pt>
                <c:pt idx="6957">
                  <c:v>-8.8662486111111729</c:v>
                </c:pt>
                <c:pt idx="6958">
                  <c:v>-5.7459543773934607</c:v>
                </c:pt>
                <c:pt idx="6959">
                  <c:v>-3.2034265038149176E-16</c:v>
                </c:pt>
                <c:pt idx="6960">
                  <c:v>8.3837042924740537</c:v>
                </c:pt>
                <c:pt idx="6961">
                  <c:v>-8.8683081332894673</c:v>
                </c:pt>
                <c:pt idx="6962">
                  <c:v>6.0732489820306386</c:v>
                </c:pt>
                <c:pt idx="6963">
                  <c:v>-5.9228321394775394</c:v>
                </c:pt>
                <c:pt idx="6964">
                  <c:v>1.3073054225301093E-2</c:v>
                </c:pt>
                <c:pt idx="6965">
                  <c:v>0.47704716155426857</c:v>
                </c:pt>
                <c:pt idx="6966">
                  <c:v>-0.89363957211066247</c:v>
                </c:pt>
                <c:pt idx="6967">
                  <c:v>0.2630000604494761</c:v>
                </c:pt>
                <c:pt idx="6968">
                  <c:v>12.16752268516303</c:v>
                </c:pt>
                <c:pt idx="6969">
                  <c:v>11.013322673425447</c:v>
                </c:pt>
                <c:pt idx="6970">
                  <c:v>0.84591567271106738</c:v>
                </c:pt>
                <c:pt idx="6971">
                  <c:v>0.46750491917297937</c:v>
                </c:pt>
                <c:pt idx="6972">
                  <c:v>-3.5623909730721215E-2</c:v>
                </c:pt>
                <c:pt idx="6973">
                  <c:v>-10.451554569765362</c:v>
                </c:pt>
                <c:pt idx="6974">
                  <c:v>8.9068905956085196</c:v>
                </c:pt>
                <c:pt idx="6975">
                  <c:v>-7.6462586799900292</c:v>
                </c:pt>
                <c:pt idx="6976">
                  <c:v>-11.673897930688602</c:v>
                </c:pt>
                <c:pt idx="6977">
                  <c:v>-11.485326189240524</c:v>
                </c:pt>
                <c:pt idx="6978">
                  <c:v>3.2881064277906269</c:v>
                </c:pt>
                <c:pt idx="6979">
                  <c:v>-12.036288107616508</c:v>
                </c:pt>
                <c:pt idx="6980">
                  <c:v>-0.63190758681599812</c:v>
                </c:pt>
                <c:pt idx="6981">
                  <c:v>-8.562669598310265</c:v>
                </c:pt>
                <c:pt idx="6982">
                  <c:v>0.99640673527599144</c:v>
                </c:pt>
                <c:pt idx="6983">
                  <c:v>-11.989749275462135</c:v>
                </c:pt>
                <c:pt idx="6984">
                  <c:v>1.8703237531318555</c:v>
                </c:pt>
                <c:pt idx="6985">
                  <c:v>0.32189803905375763</c:v>
                </c:pt>
                <c:pt idx="6986">
                  <c:v>0.29613209401002488</c:v>
                </c:pt>
                <c:pt idx="6987">
                  <c:v>0.82119684721123476</c:v>
                </c:pt>
                <c:pt idx="6988">
                  <c:v>3.3947331923337536E-2</c:v>
                </c:pt>
                <c:pt idx="6989">
                  <c:v>0.85377925914895614</c:v>
                </c:pt>
                <c:pt idx="6990">
                  <c:v>5.08746284125034</c:v>
                </c:pt>
                <c:pt idx="6991">
                  <c:v>-2.535257241489401</c:v>
                </c:pt>
                <c:pt idx="6992">
                  <c:v>9.75933340719466</c:v>
                </c:pt>
                <c:pt idx="6993">
                  <c:v>-0.33196740858922069</c:v>
                </c:pt>
                <c:pt idx="6994">
                  <c:v>-9.7598881832218343</c:v>
                </c:pt>
                <c:pt idx="6995">
                  <c:v>0.60131049480864007</c:v>
                </c:pt>
                <c:pt idx="6996">
                  <c:v>0.54279304647721671</c:v>
                </c:pt>
                <c:pt idx="6997">
                  <c:v>-6.0732489820306386</c:v>
                </c:pt>
                <c:pt idx="6998">
                  <c:v>0.26385202843481603</c:v>
                </c:pt>
                <c:pt idx="6999">
                  <c:v>-10.518653155673389</c:v>
                </c:pt>
                <c:pt idx="7000">
                  <c:v>-4.7279544799883935</c:v>
                </c:pt>
                <c:pt idx="7001">
                  <c:v>9.3815429511845849</c:v>
                </c:pt>
                <c:pt idx="7002">
                  <c:v>0.32805419768420407</c:v>
                </c:pt>
                <c:pt idx="7003">
                  <c:v>0.57619229109342418</c:v>
                </c:pt>
                <c:pt idx="7004">
                  <c:v>-5.1782542102546444E-2</c:v>
                </c:pt>
                <c:pt idx="7005">
                  <c:v>0.71785677121850144</c:v>
                </c:pt>
                <c:pt idx="7006">
                  <c:v>7.4224585021726977E-2</c:v>
                </c:pt>
                <c:pt idx="7007">
                  <c:v>-1.4499569695115091E-2</c:v>
                </c:pt>
                <c:pt idx="7008">
                  <c:v>9.3109404391481757E-2</c:v>
                </c:pt>
                <c:pt idx="7009">
                  <c:v>1.9411063109464317</c:v>
                </c:pt>
                <c:pt idx="7010">
                  <c:v>-1.6719745702006392</c:v>
                </c:pt>
                <c:pt idx="7011">
                  <c:v>-5.3457748368417297</c:v>
                </c:pt>
                <c:pt idx="7012">
                  <c:v>-12.702894141119387</c:v>
                </c:pt>
                <c:pt idx="7013">
                  <c:v>-12.125090539303256</c:v>
                </c:pt>
                <c:pt idx="7014">
                  <c:v>4.7725895038969277</c:v>
                </c:pt>
                <c:pt idx="7015">
                  <c:v>-9.9667457608995313</c:v>
                </c:pt>
                <c:pt idx="7016">
                  <c:v>0.49595749466241135</c:v>
                </c:pt>
                <c:pt idx="7017">
                  <c:v>-10.307200809140809</c:v>
                </c:pt>
                <c:pt idx="7018">
                  <c:v>-7.8265484872909159</c:v>
                </c:pt>
                <c:pt idx="7019">
                  <c:v>14.380866867456534</c:v>
                </c:pt>
                <c:pt idx="7020">
                  <c:v>0.31895039508746686</c:v>
                </c:pt>
                <c:pt idx="7021">
                  <c:v>2.0725543180420356</c:v>
                </c:pt>
                <c:pt idx="7022">
                  <c:v>1.1663227647621166</c:v>
                </c:pt>
                <c:pt idx="7023">
                  <c:v>1.1355149706564809</c:v>
                </c:pt>
                <c:pt idx="7024">
                  <c:v>0.64581770610801081</c:v>
                </c:pt>
                <c:pt idx="7025">
                  <c:v>1.362670263061766</c:v>
                </c:pt>
                <c:pt idx="7026">
                  <c:v>0.58496250072115596</c:v>
                </c:pt>
                <c:pt idx="7027">
                  <c:v>0.23327047506696541</c:v>
                </c:pt>
                <c:pt idx="7028">
                  <c:v>0.49910176406731827</c:v>
                </c:pt>
                <c:pt idx="7029">
                  <c:v>1.707351335894141E-2</c:v>
                </c:pt>
                <c:pt idx="7030">
                  <c:v>1.807354922057604</c:v>
                </c:pt>
                <c:pt idx="7031">
                  <c:v>-11.786950240502948</c:v>
                </c:pt>
                <c:pt idx="7032">
                  <c:v>-11.840384550711667</c:v>
                </c:pt>
                <c:pt idx="7033">
                  <c:v>0.3334237337251918</c:v>
                </c:pt>
                <c:pt idx="7034">
                  <c:v>0.73456310395090152</c:v>
                </c:pt>
                <c:pt idx="7035">
                  <c:v>0.62148837674627011</c:v>
                </c:pt>
                <c:pt idx="7036">
                  <c:v>5.5975119512338134</c:v>
                </c:pt>
                <c:pt idx="7037">
                  <c:v>9.0765463923182521E-2</c:v>
                </c:pt>
                <c:pt idx="7038">
                  <c:v>3.0536161156757791</c:v>
                </c:pt>
                <c:pt idx="7039">
                  <c:v>12.613559277788266</c:v>
                </c:pt>
                <c:pt idx="7040">
                  <c:v>8.8672787397096631</c:v>
                </c:pt>
                <c:pt idx="7041">
                  <c:v>-0.16494117404202019</c:v>
                </c:pt>
                <c:pt idx="7042">
                  <c:v>-8.0606959316875546</c:v>
                </c:pt>
                <c:pt idx="7043">
                  <c:v>0.47643804394298706</c:v>
                </c:pt>
                <c:pt idx="7044">
                  <c:v>1.5005221099966564</c:v>
                </c:pt>
                <c:pt idx="7045">
                  <c:v>0.39775950784700853</c:v>
                </c:pt>
                <c:pt idx="7046">
                  <c:v>-6.4130337419715411E-2</c:v>
                </c:pt>
                <c:pt idx="7047">
                  <c:v>2.0464102559715532E-2</c:v>
                </c:pt>
                <c:pt idx="7048">
                  <c:v>0.25947658642060467</c:v>
                </c:pt>
                <c:pt idx="7049">
                  <c:v>9.6676019411673891E-2</c:v>
                </c:pt>
                <c:pt idx="7050">
                  <c:v>0.84044171411594737</c:v>
                </c:pt>
                <c:pt idx="7051">
                  <c:v>0.29956028185890765</c:v>
                </c:pt>
                <c:pt idx="7052">
                  <c:v>3.7896607758528704E-2</c:v>
                </c:pt>
                <c:pt idx="7053">
                  <c:v>3.7896607758528704E-2</c:v>
                </c:pt>
                <c:pt idx="7054">
                  <c:v>-0.87009067740556689</c:v>
                </c:pt>
                <c:pt idx="7055">
                  <c:v>0.71946782112448693</c:v>
                </c:pt>
                <c:pt idx="7056">
                  <c:v>1.2319467280496967</c:v>
                </c:pt>
                <c:pt idx="7057">
                  <c:v>0.1638008990115761</c:v>
                </c:pt>
                <c:pt idx="7058">
                  <c:v>-5.7333175065951439E-2</c:v>
                </c:pt>
                <c:pt idx="7059">
                  <c:v>10.146356530303908</c:v>
                </c:pt>
                <c:pt idx="7060">
                  <c:v>2.343399625190187</c:v>
                </c:pt>
                <c:pt idx="7061">
                  <c:v>-11.416621621364193</c:v>
                </c:pt>
                <c:pt idx="7062">
                  <c:v>-0.34191957007482837</c:v>
                </c:pt>
                <c:pt idx="7063">
                  <c:v>1.106915203916512</c:v>
                </c:pt>
                <c:pt idx="7064">
                  <c:v>-10.059344460824425</c:v>
                </c:pt>
                <c:pt idx="7065">
                  <c:v>-0.23425675662952272</c:v>
                </c:pt>
                <c:pt idx="7066">
                  <c:v>0.24017029748205676</c:v>
                </c:pt>
                <c:pt idx="7067">
                  <c:v>1.273018494406416</c:v>
                </c:pt>
                <c:pt idx="7068">
                  <c:v>-0.65170218946073921</c:v>
                </c:pt>
                <c:pt idx="7069">
                  <c:v>-0.68805599368525971</c:v>
                </c:pt>
                <c:pt idx="7070">
                  <c:v>-0.99819775736601468</c:v>
                </c:pt>
                <c:pt idx="7071">
                  <c:v>-1.6694018613997132</c:v>
                </c:pt>
                <c:pt idx="7072">
                  <c:v>0.13178987255554142</c:v>
                </c:pt>
                <c:pt idx="7073">
                  <c:v>0.49336585996380355</c:v>
                </c:pt>
                <c:pt idx="7074">
                  <c:v>2.1373650792566722E-2</c:v>
                </c:pt>
                <c:pt idx="7075">
                  <c:v>3.0540927027897475</c:v>
                </c:pt>
                <c:pt idx="7076">
                  <c:v>0.21277441877485098</c:v>
                </c:pt>
                <c:pt idx="7077">
                  <c:v>-3.3838371923903998</c:v>
                </c:pt>
                <c:pt idx="7078">
                  <c:v>3.3166863935199381E-2</c:v>
                </c:pt>
                <c:pt idx="7079">
                  <c:v>-0.62148837674627011</c:v>
                </c:pt>
                <c:pt idx="7080">
                  <c:v>-2.0506260730699681</c:v>
                </c:pt>
                <c:pt idx="7081">
                  <c:v>-0.53765678594279953</c:v>
                </c:pt>
                <c:pt idx="7082">
                  <c:v>-13.62878726254395</c:v>
                </c:pt>
                <c:pt idx="7083">
                  <c:v>-0.99999999999999967</c:v>
                </c:pt>
                <c:pt idx="7084">
                  <c:v>-0.57154198495883468</c:v>
                </c:pt>
                <c:pt idx="7085">
                  <c:v>8.0606959316875546</c:v>
                </c:pt>
                <c:pt idx="7086">
                  <c:v>4.9481508868229485</c:v>
                </c:pt>
                <c:pt idx="7087">
                  <c:v>3.2421477692377111E-2</c:v>
                </c:pt>
                <c:pt idx="7088">
                  <c:v>-0.16759994849606877</c:v>
                </c:pt>
                <c:pt idx="7089">
                  <c:v>-13.56672796318699</c:v>
                </c:pt>
                <c:pt idx="7090">
                  <c:v>-0.765661973757644</c:v>
                </c:pt>
                <c:pt idx="7091">
                  <c:v>3.9754776808659313</c:v>
                </c:pt>
                <c:pt idx="7092">
                  <c:v>-3.6220518194563764</c:v>
                </c:pt>
                <c:pt idx="7093">
                  <c:v>-1.8624964762500653</c:v>
                </c:pt>
                <c:pt idx="7094">
                  <c:v>-0.84591567271106749</c:v>
                </c:pt>
                <c:pt idx="7095">
                  <c:v>8.8683081332894673</c:v>
                </c:pt>
                <c:pt idx="7096">
                  <c:v>0.23297717197761433</c:v>
                </c:pt>
                <c:pt idx="7097">
                  <c:v>-7.7470325938644455</c:v>
                </c:pt>
                <c:pt idx="7098">
                  <c:v>0.10691520391651189</c:v>
                </c:pt>
                <c:pt idx="7099">
                  <c:v>1.0995356735509147</c:v>
                </c:pt>
                <c:pt idx="7100">
                  <c:v>0.9358630438048523</c:v>
                </c:pt>
                <c:pt idx="7101">
                  <c:v>-7.0624959257337645</c:v>
                </c:pt>
                <c:pt idx="7102">
                  <c:v>-11.759610821875043</c:v>
                </c:pt>
                <c:pt idx="7103">
                  <c:v>11.518489240994933</c:v>
                </c:pt>
                <c:pt idx="7104">
                  <c:v>8.0624959257337636</c:v>
                </c:pt>
                <c:pt idx="7105">
                  <c:v>8.0624959257337636</c:v>
                </c:pt>
                <c:pt idx="7106">
                  <c:v>-8.219405817540002</c:v>
                </c:pt>
                <c:pt idx="7107">
                  <c:v>-2.7950591512588288</c:v>
                </c:pt>
                <c:pt idx="7108">
                  <c:v>-8.0624959257337636</c:v>
                </c:pt>
                <c:pt idx="7109">
                  <c:v>7.0660891904577721</c:v>
                </c:pt>
                <c:pt idx="7110">
                  <c:v>10.966024713800364</c:v>
                </c:pt>
                <c:pt idx="7111">
                  <c:v>-0.13641919822659526</c:v>
                </c:pt>
                <c:pt idx="7112">
                  <c:v>9.3815429511845849</c:v>
                </c:pt>
                <c:pt idx="7113">
                  <c:v>-0.99460674122978154</c:v>
                </c:pt>
                <c:pt idx="7114">
                  <c:v>3.6438561897747244</c:v>
                </c:pt>
                <c:pt idx="7115">
                  <c:v>0.83624366660209126</c:v>
                </c:pt>
                <c:pt idx="7116">
                  <c:v>-10.381542951184585</c:v>
                </c:pt>
                <c:pt idx="7117">
                  <c:v>3.5843615530551642</c:v>
                </c:pt>
                <c:pt idx="7118">
                  <c:v>-0.18057224564182092</c:v>
                </c:pt>
                <c:pt idx="7119">
                  <c:v>-0.16185087940139706</c:v>
                </c:pt>
                <c:pt idx="7120">
                  <c:v>-0.74542717291440208</c:v>
                </c:pt>
                <c:pt idx="7121">
                  <c:v>-10.866506212226202</c:v>
                </c:pt>
                <c:pt idx="7122">
                  <c:v>11.613482540731207</c:v>
                </c:pt>
                <c:pt idx="7123">
                  <c:v>13.904446464505721</c:v>
                </c:pt>
                <c:pt idx="7124">
                  <c:v>-8.8683081332894673</c:v>
                </c:pt>
                <c:pt idx="7125">
                  <c:v>11.103506382011545</c:v>
                </c:pt>
                <c:pt idx="7126">
                  <c:v>14.380844325874836</c:v>
                </c:pt>
                <c:pt idx="7127">
                  <c:v>-11.61378946447258</c:v>
                </c:pt>
                <c:pt idx="7128">
                  <c:v>-3.2254199004626623E-2</c:v>
                </c:pt>
                <c:pt idx="7129">
                  <c:v>-0.15869774601905817</c:v>
                </c:pt>
                <c:pt idx="7130">
                  <c:v>2.6932442167368884</c:v>
                </c:pt>
                <c:pt idx="7131">
                  <c:v>-0.17584983539941776</c:v>
                </c:pt>
                <c:pt idx="7132">
                  <c:v>0.55942740861401863</c:v>
                </c:pt>
                <c:pt idx="7133">
                  <c:v>0.67699163921350147</c:v>
                </c:pt>
                <c:pt idx="7134">
                  <c:v>0</c:v>
                </c:pt>
                <c:pt idx="7135">
                  <c:v>-8.8672787397096631</c:v>
                </c:pt>
                <c:pt idx="7136">
                  <c:v>0</c:v>
                </c:pt>
                <c:pt idx="7137">
                  <c:v>0.27448093248490224</c:v>
                </c:pt>
                <c:pt idx="7138">
                  <c:v>-0.63551144288459216</c:v>
                </c:pt>
                <c:pt idx="7139">
                  <c:v>-0.34045504824127759</c:v>
                </c:pt>
                <c:pt idx="7140">
                  <c:v>0.23482588232053778</c:v>
                </c:pt>
                <c:pt idx="7141">
                  <c:v>9.0597950917951025</c:v>
                </c:pt>
                <c:pt idx="7142">
                  <c:v>13.407666097055019</c:v>
                </c:pt>
                <c:pt idx="7143">
                  <c:v>-10.381182412624446</c:v>
                </c:pt>
                <c:pt idx="7144">
                  <c:v>12.344388385403166</c:v>
                </c:pt>
                <c:pt idx="7145">
                  <c:v>-10.866506212226202</c:v>
                </c:pt>
                <c:pt idx="7146">
                  <c:v>0.46877663747248494</c:v>
                </c:pt>
                <c:pt idx="7147">
                  <c:v>-14.558759502726243</c:v>
                </c:pt>
                <c:pt idx="7148">
                  <c:v>10.059795091795101</c:v>
                </c:pt>
                <c:pt idx="7149">
                  <c:v>3.268217508142595</c:v>
                </c:pt>
                <c:pt idx="7150">
                  <c:v>1.5369139247554522</c:v>
                </c:pt>
                <c:pt idx="7151">
                  <c:v>1.5190535958124276</c:v>
                </c:pt>
                <c:pt idx="7152">
                  <c:v>8.0624959257337636</c:v>
                </c:pt>
                <c:pt idx="7153">
                  <c:v>10.966024713800364</c:v>
                </c:pt>
                <c:pt idx="7154">
                  <c:v>2.8631523314929663</c:v>
                </c:pt>
                <c:pt idx="7155">
                  <c:v>8.3822637581148367</c:v>
                </c:pt>
                <c:pt idx="7156">
                  <c:v>-0.59152194952406578</c:v>
                </c:pt>
                <c:pt idx="7157">
                  <c:v>-2.1915334056501489E-2</c:v>
                </c:pt>
                <c:pt idx="7158">
                  <c:v>-7.0624959257337645</c:v>
                </c:pt>
                <c:pt idx="7159">
                  <c:v>-7.0624959257337645</c:v>
                </c:pt>
                <c:pt idx="7160">
                  <c:v>-7.0624959257337645</c:v>
                </c:pt>
                <c:pt idx="7161">
                  <c:v>-0.12561675423298035</c:v>
                </c:pt>
                <c:pt idx="7162">
                  <c:v>10.451554569765362</c:v>
                </c:pt>
                <c:pt idx="7163">
                  <c:v>-6.0732489820306386</c:v>
                </c:pt>
                <c:pt idx="7164">
                  <c:v>9.3822637581148385</c:v>
                </c:pt>
                <c:pt idx="7165">
                  <c:v>-4.3692338096657197</c:v>
                </c:pt>
                <c:pt idx="7166">
                  <c:v>-8.0624959257337636</c:v>
                </c:pt>
                <c:pt idx="7167">
                  <c:v>4.2930018194881523</c:v>
                </c:pt>
                <c:pt idx="7168">
                  <c:v>-8.0624959257337636</c:v>
                </c:pt>
                <c:pt idx="7169">
                  <c:v>-6.0732489820306386</c:v>
                </c:pt>
                <c:pt idx="7170">
                  <c:v>9.9662651028771325</c:v>
                </c:pt>
                <c:pt idx="7171">
                  <c:v>7.0660891904577721</c:v>
                </c:pt>
                <c:pt idx="7172">
                  <c:v>10.866506212226202</c:v>
                </c:pt>
                <c:pt idx="7173">
                  <c:v>6.9886846867721664</c:v>
                </c:pt>
                <c:pt idx="7174">
                  <c:v>-14.42523776214956</c:v>
                </c:pt>
                <c:pt idx="7175">
                  <c:v>10.866506212226202</c:v>
                </c:pt>
                <c:pt idx="7176">
                  <c:v>0.58456180774791311</c:v>
                </c:pt>
                <c:pt idx="7177">
                  <c:v>0.58456180774791311</c:v>
                </c:pt>
                <c:pt idx="7178">
                  <c:v>0.5845117289502999</c:v>
                </c:pt>
                <c:pt idx="7179">
                  <c:v>-4.3692338096657197</c:v>
                </c:pt>
                <c:pt idx="7180">
                  <c:v>-10.644156719937438</c:v>
                </c:pt>
                <c:pt idx="7181">
                  <c:v>-8.0624959257337636</c:v>
                </c:pt>
                <c:pt idx="7182">
                  <c:v>-8.6462586799900301</c:v>
                </c:pt>
                <c:pt idx="7183">
                  <c:v>1.969514447088369</c:v>
                </c:pt>
                <c:pt idx="7184">
                  <c:v>-8.4870654682914264</c:v>
                </c:pt>
                <c:pt idx="7185">
                  <c:v>10.583082767502933</c:v>
                </c:pt>
                <c:pt idx="7186">
                  <c:v>-0.21340124235632998</c:v>
                </c:pt>
                <c:pt idx="7187">
                  <c:v>10.147204924942228</c:v>
                </c:pt>
                <c:pt idx="7188">
                  <c:v>-9.3815429511845849</c:v>
                </c:pt>
                <c:pt idx="7189">
                  <c:v>-9.2304207950923818</c:v>
                </c:pt>
                <c:pt idx="7190">
                  <c:v>-9.2304207950923818</c:v>
                </c:pt>
                <c:pt idx="7191">
                  <c:v>-10.582769240382088</c:v>
                </c:pt>
                <c:pt idx="7192">
                  <c:v>12.146568675740786</c:v>
                </c:pt>
                <c:pt idx="7193">
                  <c:v>-8.3822637581148385</c:v>
                </c:pt>
                <c:pt idx="7194">
                  <c:v>0.41479719028505302</c:v>
                </c:pt>
                <c:pt idx="7195">
                  <c:v>-7.6486571760385464</c:v>
                </c:pt>
                <c:pt idx="7196">
                  <c:v>-15.950684985383692</c:v>
                </c:pt>
                <c:pt idx="7197">
                  <c:v>9.8672787397096631</c:v>
                </c:pt>
                <c:pt idx="7198">
                  <c:v>-9.7604427459966399</c:v>
                </c:pt>
                <c:pt idx="7199">
                  <c:v>9.229619965185119</c:v>
                </c:pt>
                <c:pt idx="7200">
                  <c:v>-4.7725895038969268</c:v>
                </c:pt>
                <c:pt idx="7201">
                  <c:v>-4.7725895038969268</c:v>
                </c:pt>
                <c:pt idx="7202">
                  <c:v>9.5189809291704002</c:v>
                </c:pt>
                <c:pt idx="7203">
                  <c:v>13.08137247435552</c:v>
                </c:pt>
                <c:pt idx="7204">
                  <c:v>-5.5647846187835261</c:v>
                </c:pt>
                <c:pt idx="7205">
                  <c:v>1.4111379157565549</c:v>
                </c:pt>
                <c:pt idx="7206">
                  <c:v>1.4111379157565549</c:v>
                </c:pt>
                <c:pt idx="7207">
                  <c:v>-12.188382790570115</c:v>
                </c:pt>
                <c:pt idx="7208">
                  <c:v>14.188202468179961</c:v>
                </c:pt>
                <c:pt idx="7209">
                  <c:v>9.0597950917951025</c:v>
                </c:pt>
                <c:pt idx="7210">
                  <c:v>-10.518980929170402</c:v>
                </c:pt>
                <c:pt idx="7211">
                  <c:v>15.947644547082822</c:v>
                </c:pt>
                <c:pt idx="7212">
                  <c:v>-14.380866867456534</c:v>
                </c:pt>
                <c:pt idx="7213">
                  <c:v>9.8672787397096631</c:v>
                </c:pt>
                <c:pt idx="7214">
                  <c:v>9.6450579349844787</c:v>
                </c:pt>
                <c:pt idx="7215">
                  <c:v>-9.0606959316875546</c:v>
                </c:pt>
                <c:pt idx="7216">
                  <c:v>-0.41503749927884381</c:v>
                </c:pt>
                <c:pt idx="7217">
                  <c:v>-0.2642361510435472</c:v>
                </c:pt>
                <c:pt idx="7218">
                  <c:v>-0.5849625007211563</c:v>
                </c:pt>
                <c:pt idx="7219">
                  <c:v>-1.2017452097534092E-3</c:v>
                </c:pt>
                <c:pt idx="7220">
                  <c:v>-10.147204924942228</c:v>
                </c:pt>
                <c:pt idx="7221">
                  <c:v>-5.9228321394775394</c:v>
                </c:pt>
                <c:pt idx="7222">
                  <c:v>-6.9848931076097918</c:v>
                </c:pt>
                <c:pt idx="7223">
                  <c:v>-11.644006462681574</c:v>
                </c:pt>
                <c:pt idx="7224">
                  <c:v>-10.147204924942228</c:v>
                </c:pt>
                <c:pt idx="7225">
                  <c:v>-10.229619965185119</c:v>
                </c:pt>
                <c:pt idx="7226">
                  <c:v>-1.5289126121022787</c:v>
                </c:pt>
                <c:pt idx="7227">
                  <c:v>-1.156474429846386</c:v>
                </c:pt>
                <c:pt idx="7228">
                  <c:v>-12.188382790570115</c:v>
                </c:pt>
                <c:pt idx="7229">
                  <c:v>13.745429232681758</c:v>
                </c:pt>
                <c:pt idx="7230">
                  <c:v>-7.0660891904577721</c:v>
                </c:pt>
                <c:pt idx="7231">
                  <c:v>11.965784284662087</c:v>
                </c:pt>
                <c:pt idx="7232">
                  <c:v>1.0519478276662133</c:v>
                </c:pt>
                <c:pt idx="7233">
                  <c:v>10.307200809140809</c:v>
                </c:pt>
                <c:pt idx="7234">
                  <c:v>-9.3815429511845849</c:v>
                </c:pt>
                <c:pt idx="7235">
                  <c:v>9.229619965185119</c:v>
                </c:pt>
                <c:pt idx="7236">
                  <c:v>11.188382790570113</c:v>
                </c:pt>
                <c:pt idx="7237">
                  <c:v>10.147204924942228</c:v>
                </c:pt>
                <c:pt idx="7238">
                  <c:v>-9.6444571875092606</c:v>
                </c:pt>
                <c:pt idx="7239">
                  <c:v>0.58416211510235316</c:v>
                </c:pt>
                <c:pt idx="7240">
                  <c:v>10.229219383469125</c:v>
                </c:pt>
                <c:pt idx="7241">
                  <c:v>-8.0624959257337636</c:v>
                </c:pt>
                <c:pt idx="7242">
                  <c:v>11.307011018304401</c:v>
                </c:pt>
                <c:pt idx="7243">
                  <c:v>11.941658995526698</c:v>
                </c:pt>
                <c:pt idx="7244">
                  <c:v>-10.866763767353351</c:v>
                </c:pt>
                <c:pt idx="7245">
                  <c:v>-9.2304207950923818</c:v>
                </c:pt>
                <c:pt idx="7246">
                  <c:v>-9.8672787397096631</c:v>
                </c:pt>
                <c:pt idx="7247">
                  <c:v>-9.8672787397096631</c:v>
                </c:pt>
                <c:pt idx="7248">
                  <c:v>-14.425259620668546</c:v>
                </c:pt>
                <c:pt idx="7249">
                  <c:v>-8.6462586799900301</c:v>
                </c:pt>
                <c:pt idx="7250">
                  <c:v>-11.518489240994933</c:v>
                </c:pt>
                <c:pt idx="7251">
                  <c:v>-11.551067348664397</c:v>
                </c:pt>
                <c:pt idx="7252">
                  <c:v>0.58256798558077316</c:v>
                </c:pt>
                <c:pt idx="7253">
                  <c:v>-0.66596351251376962</c:v>
                </c:pt>
                <c:pt idx="7254">
                  <c:v>9.5189809291704002</c:v>
                </c:pt>
                <c:pt idx="7255">
                  <c:v>-9.0606959316875546</c:v>
                </c:pt>
                <c:pt idx="7256">
                  <c:v>-7.0660891904577721</c:v>
                </c:pt>
                <c:pt idx="7257">
                  <c:v>7.6486571760385464</c:v>
                </c:pt>
                <c:pt idx="7258">
                  <c:v>-13.416489677606073</c:v>
                </c:pt>
                <c:pt idx="7259">
                  <c:v>-8.048991786036748E-2</c:v>
                </c:pt>
                <c:pt idx="7260">
                  <c:v>-8.3822637581148385</c:v>
                </c:pt>
                <c:pt idx="7261">
                  <c:v>-8.3822637581148385</c:v>
                </c:pt>
                <c:pt idx="7262">
                  <c:v>0.19555080911780698</c:v>
                </c:pt>
                <c:pt idx="7263">
                  <c:v>-10.307580315927396</c:v>
                </c:pt>
                <c:pt idx="7264">
                  <c:v>8.6450579349844769</c:v>
                </c:pt>
                <c:pt idx="7265">
                  <c:v>0.10186761963073993</c:v>
                </c:pt>
                <c:pt idx="7266">
                  <c:v>-9.229619965185119</c:v>
                </c:pt>
                <c:pt idx="7267">
                  <c:v>-9.0597950917951025</c:v>
                </c:pt>
                <c:pt idx="7268">
                  <c:v>-2.3890586440315973</c:v>
                </c:pt>
                <c:pt idx="7269">
                  <c:v>1.4468033554916861</c:v>
                </c:pt>
                <c:pt idx="7270">
                  <c:v>8.0624959257337636</c:v>
                </c:pt>
                <c:pt idx="7271">
                  <c:v>9.8672787397096631</c:v>
                </c:pt>
                <c:pt idx="7272">
                  <c:v>4.2539544964524945E-2</c:v>
                </c:pt>
                <c:pt idx="7273">
                  <c:v>-0.67592019444226936</c:v>
                </c:pt>
                <c:pt idx="7274">
                  <c:v>-0.22285136679630321</c:v>
                </c:pt>
                <c:pt idx="7275">
                  <c:v>6.1400544664143575E-2</c:v>
                </c:pt>
                <c:pt idx="7276">
                  <c:v>0.10100331868347606</c:v>
                </c:pt>
                <c:pt idx="7277">
                  <c:v>2.2779868656292585E-2</c:v>
                </c:pt>
                <c:pt idx="7278">
                  <c:v>-0.27301849440641618</c:v>
                </c:pt>
                <c:pt idx="7279">
                  <c:v>0.83118093578385699</c:v>
                </c:pt>
                <c:pt idx="7280">
                  <c:v>-8.0624959257337636</c:v>
                </c:pt>
                <c:pt idx="7281">
                  <c:v>3.7935147853227118</c:v>
                </c:pt>
                <c:pt idx="7282">
                  <c:v>-0.12432813500220176</c:v>
                </c:pt>
                <c:pt idx="7283">
                  <c:v>1.220505087363321</c:v>
                </c:pt>
                <c:pt idx="7284">
                  <c:v>-9.3815429511845849</c:v>
                </c:pt>
                <c:pt idx="7285">
                  <c:v>12.416621621364193</c:v>
                </c:pt>
                <c:pt idx="7286">
                  <c:v>-10.307580315927396</c:v>
                </c:pt>
                <c:pt idx="7287">
                  <c:v>-8.6462586799900301</c:v>
                </c:pt>
                <c:pt idx="7288">
                  <c:v>11.786950240502948</c:v>
                </c:pt>
                <c:pt idx="7289">
                  <c:v>2.7270190518216668</c:v>
                </c:pt>
                <c:pt idx="7290">
                  <c:v>5.434171777055516</c:v>
                </c:pt>
                <c:pt idx="7291">
                  <c:v>-1.6017132519074588E-16</c:v>
                </c:pt>
                <c:pt idx="7292">
                  <c:v>-0.4947646917495781</c:v>
                </c:pt>
                <c:pt idx="7293">
                  <c:v>1.724365557386573</c:v>
                </c:pt>
                <c:pt idx="7294">
                  <c:v>-0.55639334852438527</c:v>
                </c:pt>
                <c:pt idx="7295">
                  <c:v>0.10108612511431461</c:v>
                </c:pt>
                <c:pt idx="7296">
                  <c:v>-9.6215315259303186E-2</c:v>
                </c:pt>
                <c:pt idx="7297">
                  <c:v>0.44057259138598148</c:v>
                </c:pt>
                <c:pt idx="7298">
                  <c:v>0.83007499855768763</c:v>
                </c:pt>
                <c:pt idx="7299">
                  <c:v>-0.15611920191728201</c:v>
                </c:pt>
                <c:pt idx="7300">
                  <c:v>-0.59724083049959298</c:v>
                </c:pt>
                <c:pt idx="7301">
                  <c:v>6.7114195858537354E-2</c:v>
                </c:pt>
                <c:pt idx="7302">
                  <c:v>0.15611920191728196</c:v>
                </c:pt>
                <c:pt idx="7303">
                  <c:v>0.76032958723171662</c:v>
                </c:pt>
                <c:pt idx="7304">
                  <c:v>-13.542749764499163</c:v>
                </c:pt>
                <c:pt idx="7305">
                  <c:v>-9.8180393938903238E-2</c:v>
                </c:pt>
                <c:pt idx="7306">
                  <c:v>-11.451382851019591</c:v>
                </c:pt>
                <c:pt idx="7307">
                  <c:v>8.6366606883705206</c:v>
                </c:pt>
                <c:pt idx="7308">
                  <c:v>-10.329422631434287</c:v>
                </c:pt>
                <c:pt idx="7309">
                  <c:v>-10.582769240382088</c:v>
                </c:pt>
                <c:pt idx="7310">
                  <c:v>3.8073549220576037</c:v>
                </c:pt>
                <c:pt idx="7311">
                  <c:v>0.21155614953061222</c:v>
                </c:pt>
                <c:pt idx="7312">
                  <c:v>-0.4632262928295382</c:v>
                </c:pt>
                <c:pt idx="7313">
                  <c:v>-9.6444571875092606</c:v>
                </c:pt>
                <c:pt idx="7314">
                  <c:v>-1.9902874100742476</c:v>
                </c:pt>
                <c:pt idx="7315">
                  <c:v>0.18807234815257159</c:v>
                </c:pt>
                <c:pt idx="7316">
                  <c:v>4.2207813714304621</c:v>
                </c:pt>
                <c:pt idx="7317">
                  <c:v>0.21056698593965839</c:v>
                </c:pt>
                <c:pt idx="7318">
                  <c:v>4.1290548582854418</c:v>
                </c:pt>
                <c:pt idx="7319">
                  <c:v>-12.840384550711667</c:v>
                </c:pt>
                <c:pt idx="7320">
                  <c:v>-8.8672787397096631</c:v>
                </c:pt>
                <c:pt idx="7321">
                  <c:v>-10.059795091795101</c:v>
                </c:pt>
                <c:pt idx="7322">
                  <c:v>0.50089823593268168</c:v>
                </c:pt>
                <c:pt idx="7323">
                  <c:v>-0.3406351088808226</c:v>
                </c:pt>
                <c:pt idx="7324">
                  <c:v>-0.39231742277876036</c:v>
                </c:pt>
                <c:pt idx="7325">
                  <c:v>-0.7798741856354976</c:v>
                </c:pt>
                <c:pt idx="7326">
                  <c:v>-1.367493689707654E-2</c:v>
                </c:pt>
                <c:pt idx="7327">
                  <c:v>0.30185365472432191</c:v>
                </c:pt>
                <c:pt idx="7328">
                  <c:v>-0.37550913509220613</c:v>
                </c:pt>
                <c:pt idx="7329">
                  <c:v>11.059119092544519</c:v>
                </c:pt>
                <c:pt idx="7330">
                  <c:v>12.879136486120251</c:v>
                </c:pt>
                <c:pt idx="7331">
                  <c:v>-8.3822637581148367</c:v>
                </c:pt>
                <c:pt idx="7332">
                  <c:v>0.39854937649027483</c:v>
                </c:pt>
                <c:pt idx="7333">
                  <c:v>0.99640075894593194</c:v>
                </c:pt>
                <c:pt idx="7334">
                  <c:v>-1.0497530351970998</c:v>
                </c:pt>
                <c:pt idx="7335">
                  <c:v>-9.5196362528432132</c:v>
                </c:pt>
                <c:pt idx="7336">
                  <c:v>-10.381542951184585</c:v>
                </c:pt>
                <c:pt idx="7337">
                  <c:v>-12.658880895047878</c:v>
                </c:pt>
                <c:pt idx="7338">
                  <c:v>-1.3210266921458302</c:v>
                </c:pt>
                <c:pt idx="7339">
                  <c:v>-3.2034265038149176E-16</c:v>
                </c:pt>
                <c:pt idx="7340">
                  <c:v>0.15200309344505006</c:v>
                </c:pt>
                <c:pt idx="7341">
                  <c:v>0.34438294571505795</c:v>
                </c:pt>
                <c:pt idx="7342">
                  <c:v>11.058893689053569</c:v>
                </c:pt>
                <c:pt idx="7343">
                  <c:v>-0.14283477817145462</c:v>
                </c:pt>
                <c:pt idx="7344">
                  <c:v>12.485158443755667</c:v>
                </c:pt>
                <c:pt idx="7345">
                  <c:v>0.41153155577730843</c:v>
                </c:pt>
                <c:pt idx="7346">
                  <c:v>-7.6486571760385464</c:v>
                </c:pt>
                <c:pt idx="7347">
                  <c:v>-0.85913746416015024</c:v>
                </c:pt>
                <c:pt idx="7348">
                  <c:v>-0.12858420606141274</c:v>
                </c:pt>
                <c:pt idx="7349">
                  <c:v>2.5445016557463708E-2</c:v>
                </c:pt>
                <c:pt idx="7350">
                  <c:v>2.5419992504532158E-2</c:v>
                </c:pt>
                <c:pt idx="7351">
                  <c:v>-1.0689960925915314</c:v>
                </c:pt>
                <c:pt idx="7352">
                  <c:v>0.4381211123918845</c:v>
                </c:pt>
                <c:pt idx="7353">
                  <c:v>-0.88380698249547707</c:v>
                </c:pt>
                <c:pt idx="7354">
                  <c:v>0.5918800807028709</c:v>
                </c:pt>
                <c:pt idx="7355">
                  <c:v>-0.15200309344505031</c:v>
                </c:pt>
                <c:pt idx="7356">
                  <c:v>7.8692631622607437E-2</c:v>
                </c:pt>
                <c:pt idx="7357">
                  <c:v>2.3986680364768156E-2</c:v>
                </c:pt>
                <c:pt idx="7358">
                  <c:v>9.2778135880106499E-3</c:v>
                </c:pt>
                <c:pt idx="7359">
                  <c:v>-8.0624959257337636</c:v>
                </c:pt>
                <c:pt idx="7360">
                  <c:v>-0.16992500144231262</c:v>
                </c:pt>
                <c:pt idx="7361">
                  <c:v>7.6462586799900292</c:v>
                </c:pt>
                <c:pt idx="7362">
                  <c:v>0.47719397534141333</c:v>
                </c:pt>
                <c:pt idx="7363">
                  <c:v>-1.9108822947704513E-2</c:v>
                </c:pt>
                <c:pt idx="7364">
                  <c:v>10.518653155673389</c:v>
                </c:pt>
                <c:pt idx="7365">
                  <c:v>0.9992274725165402</c:v>
                </c:pt>
                <c:pt idx="7366">
                  <c:v>0.65789402317500756</c:v>
                </c:pt>
                <c:pt idx="7367">
                  <c:v>0.13245029602364966</c:v>
                </c:pt>
                <c:pt idx="7368">
                  <c:v>1.7967307390245202</c:v>
                </c:pt>
                <c:pt idx="7369">
                  <c:v>0.35230174393088126</c:v>
                </c:pt>
                <c:pt idx="7370">
                  <c:v>-2.236024863266012</c:v>
                </c:pt>
                <c:pt idx="7371">
                  <c:v>-0.16745674585156273</c:v>
                </c:pt>
                <c:pt idx="7372">
                  <c:v>7.8609834696366163E-2</c:v>
                </c:pt>
                <c:pt idx="7373">
                  <c:v>0.8981203859807867</c:v>
                </c:pt>
                <c:pt idx="7374">
                  <c:v>1.0174030462614452</c:v>
                </c:pt>
                <c:pt idx="7375">
                  <c:v>0.13492958008610864</c:v>
                </c:pt>
                <c:pt idx="7376">
                  <c:v>-3.0498035559206143</c:v>
                </c:pt>
                <c:pt idx="7377">
                  <c:v>2.0323063594147834</c:v>
                </c:pt>
                <c:pt idx="7378">
                  <c:v>0.44312980630819654</c:v>
                </c:pt>
                <c:pt idx="7379">
                  <c:v>-0.45747276559924022</c:v>
                </c:pt>
                <c:pt idx="7380">
                  <c:v>-8.8683081332894673</c:v>
                </c:pt>
                <c:pt idx="7381">
                  <c:v>1.7340183101158693</c:v>
                </c:pt>
                <c:pt idx="7382">
                  <c:v>8.4387918525782606</c:v>
                </c:pt>
                <c:pt idx="7383">
                  <c:v>0.872722249180372</c:v>
                </c:pt>
                <c:pt idx="7384">
                  <c:v>2.6086768057051524</c:v>
                </c:pt>
                <c:pt idx="7385">
                  <c:v>5.37607850432462</c:v>
                </c:pt>
                <c:pt idx="7386">
                  <c:v>-11.059119092544519</c:v>
                </c:pt>
                <c:pt idx="7387">
                  <c:v>0.47584077834104349</c:v>
                </c:pt>
                <c:pt idx="7388">
                  <c:v>-0.93218461577242884</c:v>
                </c:pt>
                <c:pt idx="7389">
                  <c:v>0.73616431947696703</c:v>
                </c:pt>
                <c:pt idx="7390">
                  <c:v>-0.58376075551140305</c:v>
                </c:pt>
                <c:pt idx="7391">
                  <c:v>1.6880559936852597</c:v>
                </c:pt>
                <c:pt idx="7392">
                  <c:v>-8.0606959316875546</c:v>
                </c:pt>
                <c:pt idx="7393">
                  <c:v>-0.67609079932104832</c:v>
                </c:pt>
                <c:pt idx="7394">
                  <c:v>-0.58256200925071366</c:v>
                </c:pt>
                <c:pt idx="7395">
                  <c:v>-0.67609079932104832</c:v>
                </c:pt>
                <c:pt idx="7396">
                  <c:v>-1.9856447070229299</c:v>
                </c:pt>
                <c:pt idx="7397">
                  <c:v>3.0711003199361698E-2</c:v>
                </c:pt>
                <c:pt idx="7398">
                  <c:v>0.59863743761823296</c:v>
                </c:pt>
                <c:pt idx="7399">
                  <c:v>0.58496250072115619</c:v>
                </c:pt>
                <c:pt idx="7400">
                  <c:v>-10.237209960755022</c:v>
                </c:pt>
                <c:pt idx="7401">
                  <c:v>1</c:v>
                </c:pt>
                <c:pt idx="7402">
                  <c:v>2.0995657293845196</c:v>
                </c:pt>
                <c:pt idx="7403">
                  <c:v>0.19481617698402309</c:v>
                </c:pt>
                <c:pt idx="7404">
                  <c:v>-0.36610118247043899</c:v>
                </c:pt>
                <c:pt idx="7405">
                  <c:v>1.7417665804300275</c:v>
                </c:pt>
                <c:pt idx="7406">
                  <c:v>0.56331430126560977</c:v>
                </c:pt>
                <c:pt idx="7407">
                  <c:v>-9.7598881832218343</c:v>
                </c:pt>
                <c:pt idx="7408">
                  <c:v>-1.1699250014423122</c:v>
                </c:pt>
                <c:pt idx="7409">
                  <c:v>-0.8479969065549503</c:v>
                </c:pt>
                <c:pt idx="7410">
                  <c:v>-0.41503749927884381</c:v>
                </c:pt>
                <c:pt idx="7411">
                  <c:v>0.56182723457501382</c:v>
                </c:pt>
                <c:pt idx="7412">
                  <c:v>0.76138906810542351</c:v>
                </c:pt>
                <c:pt idx="7413">
                  <c:v>14.13038286725393</c:v>
                </c:pt>
                <c:pt idx="7414">
                  <c:v>1.262193429394423</c:v>
                </c:pt>
                <c:pt idx="7415">
                  <c:v>2.253590965124209</c:v>
                </c:pt>
                <c:pt idx="7416">
                  <c:v>3.355255971102674E-2</c:v>
                </c:pt>
                <c:pt idx="7417">
                  <c:v>-2.6720452888124955</c:v>
                </c:pt>
                <c:pt idx="7418">
                  <c:v>-2.6720452888124955</c:v>
                </c:pt>
                <c:pt idx="7419">
                  <c:v>-1.6223533882886565</c:v>
                </c:pt>
                <c:pt idx="7420">
                  <c:v>3.6244908649077936</c:v>
                </c:pt>
                <c:pt idx="7421">
                  <c:v>-1.3112016882943043</c:v>
                </c:pt>
                <c:pt idx="7422">
                  <c:v>-0.22501550395158582</c:v>
                </c:pt>
                <c:pt idx="7423">
                  <c:v>3.2666188920322053E-2</c:v>
                </c:pt>
                <c:pt idx="7424">
                  <c:v>-0.3730434106142167</c:v>
                </c:pt>
                <c:pt idx="7425">
                  <c:v>3.6372389664961952E-2</c:v>
                </c:pt>
                <c:pt idx="7426">
                  <c:v>-0.48354627720913379</c:v>
                </c:pt>
                <c:pt idx="7427">
                  <c:v>0.78587519464715228</c:v>
                </c:pt>
                <c:pt idx="7428">
                  <c:v>-0.22239242133644782</c:v>
                </c:pt>
                <c:pt idx="7429">
                  <c:v>-0.25891829736156208</c:v>
                </c:pt>
                <c:pt idx="7430">
                  <c:v>0.50546458040678699</c:v>
                </c:pt>
                <c:pt idx="7431">
                  <c:v>0.49749965947081659</c:v>
                </c:pt>
                <c:pt idx="7432">
                  <c:v>-8.8683081332894673</c:v>
                </c:pt>
                <c:pt idx="7433">
                  <c:v>-0.94701742386368704</c:v>
                </c:pt>
                <c:pt idx="7434">
                  <c:v>9.3815429511845849</c:v>
                </c:pt>
                <c:pt idx="7435">
                  <c:v>-1.0469634789705866</c:v>
                </c:pt>
                <c:pt idx="7436">
                  <c:v>-0.49595749466241129</c:v>
                </c:pt>
                <c:pt idx="7437">
                  <c:v>7.3837042924740528</c:v>
                </c:pt>
                <c:pt idx="7438">
                  <c:v>-8.6462586799900301</c:v>
                </c:pt>
                <c:pt idx="7439">
                  <c:v>-1.2199899311211435</c:v>
                </c:pt>
                <c:pt idx="7440">
                  <c:v>-4.1508825535511358</c:v>
                </c:pt>
                <c:pt idx="7441">
                  <c:v>-0.69698911845526756</c:v>
                </c:pt>
                <c:pt idx="7442">
                  <c:v>1.7493661255121171</c:v>
                </c:pt>
                <c:pt idx="7443">
                  <c:v>-2.9874469496569156</c:v>
                </c:pt>
                <c:pt idx="7444">
                  <c:v>-1.5791568790399504</c:v>
                </c:pt>
                <c:pt idx="7445">
                  <c:v>0.3410369178350669</c:v>
                </c:pt>
                <c:pt idx="7446">
                  <c:v>-7.4945222831056597</c:v>
                </c:pt>
                <c:pt idx="7447">
                  <c:v>6.9108925261660152</c:v>
                </c:pt>
                <c:pt idx="7448">
                  <c:v>3.0726479842961032</c:v>
                </c:pt>
                <c:pt idx="7449">
                  <c:v>8.0606959316875546</c:v>
                </c:pt>
                <c:pt idx="7450">
                  <c:v>-7.4945222831056597</c:v>
                </c:pt>
                <c:pt idx="7451">
                  <c:v>-0.26291423632467542</c:v>
                </c:pt>
                <c:pt idx="7452">
                  <c:v>-6.7414669864011483</c:v>
                </c:pt>
                <c:pt idx="7453">
                  <c:v>-6.7414669864011483</c:v>
                </c:pt>
                <c:pt idx="7454">
                  <c:v>-6.7414669864011483</c:v>
                </c:pt>
                <c:pt idx="7455">
                  <c:v>-7.5468944598876373</c:v>
                </c:pt>
                <c:pt idx="7456">
                  <c:v>-6.7414669864011483</c:v>
                </c:pt>
                <c:pt idx="7457">
                  <c:v>5.0073978129222541</c:v>
                </c:pt>
                <c:pt idx="7458">
                  <c:v>10.307200809140809</c:v>
                </c:pt>
                <c:pt idx="7459">
                  <c:v>-1.4579896444633911</c:v>
                </c:pt>
                <c:pt idx="7460">
                  <c:v>-3.3058084295240855</c:v>
                </c:pt>
                <c:pt idx="7461">
                  <c:v>1.2770846677911447</c:v>
                </c:pt>
                <c:pt idx="7462">
                  <c:v>0.28630418515664097</c:v>
                </c:pt>
                <c:pt idx="7463">
                  <c:v>-9.0606959316875546</c:v>
                </c:pt>
                <c:pt idx="7464">
                  <c:v>0.77760757866355223</c:v>
                </c:pt>
                <c:pt idx="7465">
                  <c:v>0.73696559416620611</c:v>
                </c:pt>
                <c:pt idx="7466">
                  <c:v>0.23178347184935394</c:v>
                </c:pt>
                <c:pt idx="7467">
                  <c:v>-0.12928301694496649</c:v>
                </c:pt>
                <c:pt idx="7468">
                  <c:v>-0.32192809488736268</c:v>
                </c:pt>
                <c:pt idx="7469">
                  <c:v>-0.61211410698112323</c:v>
                </c:pt>
                <c:pt idx="7470">
                  <c:v>-1.4780472968046441</c:v>
                </c:pt>
                <c:pt idx="7471">
                  <c:v>4.4394119358453436E-2</c:v>
                </c:pt>
                <c:pt idx="7472">
                  <c:v>0.29245089381052874</c:v>
                </c:pt>
                <c:pt idx="7473">
                  <c:v>-5.5136544981366553</c:v>
                </c:pt>
                <c:pt idx="7474">
                  <c:v>0.75541644627237747</c:v>
                </c:pt>
                <c:pt idx="7475">
                  <c:v>-7.6462586799900292</c:v>
                </c:pt>
                <c:pt idx="7476">
                  <c:v>-1.5563933485243855</c:v>
                </c:pt>
                <c:pt idx="7477">
                  <c:v>-10.147204924942228</c:v>
                </c:pt>
                <c:pt idx="7478">
                  <c:v>-0.69952226498401182</c:v>
                </c:pt>
                <c:pt idx="7479">
                  <c:v>-5.6855050563619372E-3</c:v>
                </c:pt>
                <c:pt idx="7480">
                  <c:v>5.863821873716633</c:v>
                </c:pt>
                <c:pt idx="7481">
                  <c:v>0.42031630151257088</c:v>
                </c:pt>
                <c:pt idx="7482">
                  <c:v>0.26728387883515159</c:v>
                </c:pt>
                <c:pt idx="7483">
                  <c:v>-9.6438561897747253</c:v>
                </c:pt>
                <c:pt idx="7484">
                  <c:v>10.059344460824425</c:v>
                </c:pt>
                <c:pt idx="7485">
                  <c:v>-2.9508267476916834</c:v>
                </c:pt>
                <c:pt idx="7486">
                  <c:v>-0.13035453014028658</c:v>
                </c:pt>
                <c:pt idx="7487">
                  <c:v>0.12832409697553937</c:v>
                </c:pt>
                <c:pt idx="7488">
                  <c:v>0.69021733497472704</c:v>
                </c:pt>
                <c:pt idx="7489">
                  <c:v>-1.5403498077631801</c:v>
                </c:pt>
                <c:pt idx="7490">
                  <c:v>0.13464254026496156</c:v>
                </c:pt>
                <c:pt idx="7491">
                  <c:v>0.49259848257249667</c:v>
                </c:pt>
                <c:pt idx="7492">
                  <c:v>0.19910010007969522</c:v>
                </c:pt>
                <c:pt idx="7493">
                  <c:v>9.6444571875092606</c:v>
                </c:pt>
                <c:pt idx="7494">
                  <c:v>-6.9708971811404258E-2</c:v>
                </c:pt>
                <c:pt idx="7495">
                  <c:v>-7.5468944598876373</c:v>
                </c:pt>
                <c:pt idx="7496">
                  <c:v>12.501837184902296</c:v>
                </c:pt>
                <c:pt idx="7497">
                  <c:v>0.28630418515664069</c:v>
                </c:pt>
                <c:pt idx="7498">
                  <c:v>1.9032883589283232</c:v>
                </c:pt>
                <c:pt idx="7499">
                  <c:v>0.10691520391651219</c:v>
                </c:pt>
                <c:pt idx="7500">
                  <c:v>1.0549262105035935</c:v>
                </c:pt>
                <c:pt idx="7501">
                  <c:v>0.28067736662104398</c:v>
                </c:pt>
                <c:pt idx="7502">
                  <c:v>-6.8536710410627292E-3</c:v>
                </c:pt>
                <c:pt idx="7503">
                  <c:v>-0.18009142742677556</c:v>
                </c:pt>
                <c:pt idx="7504">
                  <c:v>0.27008916336774419</c:v>
                </c:pt>
                <c:pt idx="7505">
                  <c:v>-0.98756776838621774</c:v>
                </c:pt>
                <c:pt idx="7506">
                  <c:v>-2.308361311304118E-2</c:v>
                </c:pt>
                <c:pt idx="7507">
                  <c:v>4.8094288201044895E-2</c:v>
                </c:pt>
                <c:pt idx="7508">
                  <c:v>-0.26951384132666656</c:v>
                </c:pt>
                <c:pt idx="7509">
                  <c:v>0.28950661719498472</c:v>
                </c:pt>
                <c:pt idx="7510">
                  <c:v>-0.43734643760913694</c:v>
                </c:pt>
                <c:pt idx="7511">
                  <c:v>0.76938707185858368</c:v>
                </c:pt>
                <c:pt idx="7512">
                  <c:v>0.90553531599650772</c:v>
                </c:pt>
                <c:pt idx="7513">
                  <c:v>1</c:v>
                </c:pt>
                <c:pt idx="7514">
                  <c:v>-6.1483051453307755</c:v>
                </c:pt>
                <c:pt idx="7515">
                  <c:v>-7.0081234923248825</c:v>
                </c:pt>
                <c:pt idx="7516">
                  <c:v>-0.41203875564900816</c:v>
                </c:pt>
                <c:pt idx="7517">
                  <c:v>0.42202392959495078</c:v>
                </c:pt>
                <c:pt idx="7518">
                  <c:v>-2.8744691179161412</c:v>
                </c:pt>
                <c:pt idx="7519">
                  <c:v>0.34103691783506668</c:v>
                </c:pt>
                <c:pt idx="7520">
                  <c:v>1.1360615495760285</c:v>
                </c:pt>
                <c:pt idx="7521">
                  <c:v>2.9072340535415506</c:v>
                </c:pt>
                <c:pt idx="7522">
                  <c:v>-10.059344460824425</c:v>
                </c:pt>
                <c:pt idx="7523">
                  <c:v>0.10102013609709383</c:v>
                </c:pt>
                <c:pt idx="7524">
                  <c:v>4.0708464918153338</c:v>
                </c:pt>
                <c:pt idx="7525">
                  <c:v>5.559492298293766E-2</c:v>
                </c:pt>
                <c:pt idx="7526">
                  <c:v>-0.10105190599829465</c:v>
                </c:pt>
                <c:pt idx="7527">
                  <c:v>8.3822637581148367</c:v>
                </c:pt>
                <c:pt idx="7528">
                  <c:v>0.11360771470803958</c:v>
                </c:pt>
                <c:pt idx="7529">
                  <c:v>0.11270013274936205</c:v>
                </c:pt>
                <c:pt idx="7530">
                  <c:v>0.51637541546374366</c:v>
                </c:pt>
                <c:pt idx="7531">
                  <c:v>0.17257945488828996</c:v>
                </c:pt>
                <c:pt idx="7532">
                  <c:v>-1.7001821170260631</c:v>
                </c:pt>
                <c:pt idx="7533">
                  <c:v>0.78587519464715272</c:v>
                </c:pt>
                <c:pt idx="7534">
                  <c:v>-6.3193826487194293E-2</c:v>
                </c:pt>
                <c:pt idx="7535">
                  <c:v>0.14585086646345485</c:v>
                </c:pt>
                <c:pt idx="7536">
                  <c:v>-12.688323170679158</c:v>
                </c:pt>
                <c:pt idx="7537">
                  <c:v>0.42449782852791001</c:v>
                </c:pt>
                <c:pt idx="7538">
                  <c:v>7.0660891904577738</c:v>
                </c:pt>
                <c:pt idx="7539">
                  <c:v>-8.0624959257337636</c:v>
                </c:pt>
                <c:pt idx="7540">
                  <c:v>0.50695998871988301</c:v>
                </c:pt>
                <c:pt idx="7541">
                  <c:v>-2.9443777892482131E-2</c:v>
                </c:pt>
                <c:pt idx="7542">
                  <c:v>-9.6450579349844787</c:v>
                </c:pt>
                <c:pt idx="7543">
                  <c:v>7.5948853233298419E-2</c:v>
                </c:pt>
                <c:pt idx="7544">
                  <c:v>-9.9667457608995313</c:v>
                </c:pt>
                <c:pt idx="7545">
                  <c:v>0.97893838447217019</c:v>
                </c:pt>
                <c:pt idx="7546">
                  <c:v>0.26151657819154045</c:v>
                </c:pt>
                <c:pt idx="7547">
                  <c:v>-7.0660891904577721</c:v>
                </c:pt>
                <c:pt idx="7548">
                  <c:v>-0.94860084749335583</c:v>
                </c:pt>
                <c:pt idx="7549">
                  <c:v>1.2115041051937121</c:v>
                </c:pt>
                <c:pt idx="7550">
                  <c:v>-0.70721825077215383</c:v>
                </c:pt>
                <c:pt idx="7551">
                  <c:v>7.7691284507694733E-2</c:v>
                </c:pt>
                <c:pt idx="7552">
                  <c:v>-7.8002512001273214E-2</c:v>
                </c:pt>
                <c:pt idx="7553">
                  <c:v>0.36980824528584627</c:v>
                </c:pt>
                <c:pt idx="7554">
                  <c:v>-0.14435376062455144</c:v>
                </c:pt>
                <c:pt idx="7555">
                  <c:v>-1.2362674962710085</c:v>
                </c:pt>
                <c:pt idx="7556">
                  <c:v>-1.1470024123866835</c:v>
                </c:pt>
                <c:pt idx="7557">
                  <c:v>7.1272308188167228</c:v>
                </c:pt>
                <c:pt idx="7558">
                  <c:v>-0.147753620443692</c:v>
                </c:pt>
                <c:pt idx="7559">
                  <c:v>-11.518653155673389</c:v>
                </c:pt>
                <c:pt idx="7560">
                  <c:v>-5.0732489820306386</c:v>
                </c:pt>
                <c:pt idx="7561">
                  <c:v>0.30449579141443822</c:v>
                </c:pt>
                <c:pt idx="7562">
                  <c:v>6.0321831750414362E-3</c:v>
                </c:pt>
                <c:pt idx="7563">
                  <c:v>1.4120387556490082</c:v>
                </c:pt>
                <c:pt idx="7564">
                  <c:v>0.42881555493523965</c:v>
                </c:pt>
                <c:pt idx="7565">
                  <c:v>-0.89743026635945222</c:v>
                </c:pt>
                <c:pt idx="7566">
                  <c:v>5.3484003062485534</c:v>
                </c:pt>
                <c:pt idx="7567">
                  <c:v>-1.3969551402953864</c:v>
                </c:pt>
                <c:pt idx="7568">
                  <c:v>13.518366292763266</c:v>
                </c:pt>
                <c:pt idx="7569">
                  <c:v>0.90780630179025346</c:v>
                </c:pt>
                <c:pt idx="7570">
                  <c:v>-1.6476982560691187</c:v>
                </c:pt>
                <c:pt idx="7571">
                  <c:v>0.62618516344766939</c:v>
                </c:pt>
                <c:pt idx="7572">
                  <c:v>0.47453851102750549</c:v>
                </c:pt>
                <c:pt idx="7573">
                  <c:v>3.8053690048914888</c:v>
                </c:pt>
                <c:pt idx="7574">
                  <c:v>-11.188382790570113</c:v>
                </c:pt>
                <c:pt idx="7575">
                  <c:v>-0.51457317282975812</c:v>
                </c:pt>
                <c:pt idx="7576">
                  <c:v>-0.64385618977472492</c:v>
                </c:pt>
                <c:pt idx="7577">
                  <c:v>-3.9281899974089747</c:v>
                </c:pt>
                <c:pt idx="7578">
                  <c:v>-1.8755526290755113</c:v>
                </c:pt>
                <c:pt idx="7579">
                  <c:v>-7.6486571760385464</c:v>
                </c:pt>
                <c:pt idx="7580">
                  <c:v>1.6301812329100329E-2</c:v>
                </c:pt>
                <c:pt idx="7581">
                  <c:v>0.77657745006506296</c:v>
                </c:pt>
                <c:pt idx="7582">
                  <c:v>0.19264507794239555</c:v>
                </c:pt>
                <c:pt idx="7583">
                  <c:v>2.2352164616940313</c:v>
                </c:pt>
                <c:pt idx="7584">
                  <c:v>0.55101516879781853</c:v>
                </c:pt>
                <c:pt idx="7585">
                  <c:v>-0.43428358822348812</c:v>
                </c:pt>
                <c:pt idx="7586">
                  <c:v>11.22901905089352</c:v>
                </c:pt>
                <c:pt idx="7587">
                  <c:v>-3.27899351176697E-2</c:v>
                </c:pt>
                <c:pt idx="7588">
                  <c:v>0.53503727538947377</c:v>
                </c:pt>
                <c:pt idx="7589">
                  <c:v>0.32192809488736235</c:v>
                </c:pt>
                <c:pt idx="7590">
                  <c:v>0.25938662881864955</c:v>
                </c:pt>
                <c:pt idx="7591">
                  <c:v>0.24100809950379498</c:v>
                </c:pt>
                <c:pt idx="7592">
                  <c:v>-0.36427438559695746</c:v>
                </c:pt>
                <c:pt idx="7593">
                  <c:v>9.8672787397096631</c:v>
                </c:pt>
                <c:pt idx="7594">
                  <c:v>7.0660891904577738</c:v>
                </c:pt>
                <c:pt idx="7595">
                  <c:v>0.13022257740858068</c:v>
                </c:pt>
                <c:pt idx="7596">
                  <c:v>0.33816873589457319</c:v>
                </c:pt>
                <c:pt idx="7597">
                  <c:v>7.5116158839335687E-2</c:v>
                </c:pt>
                <c:pt idx="7598">
                  <c:v>2.2572975297724202E-2</c:v>
                </c:pt>
                <c:pt idx="7599">
                  <c:v>9.5352319251120005E-2</c:v>
                </c:pt>
                <c:pt idx="7600">
                  <c:v>6.1912982334695013E-2</c:v>
                </c:pt>
                <c:pt idx="7601">
                  <c:v>-1.8223570853968507</c:v>
                </c:pt>
                <c:pt idx="7602">
                  <c:v>-2.5742360941280982</c:v>
                </c:pt>
                <c:pt idx="7603">
                  <c:v>0.50695998871988257</c:v>
                </c:pt>
                <c:pt idx="7604">
                  <c:v>9.229619965185119</c:v>
                </c:pt>
                <c:pt idx="7605">
                  <c:v>-0.55254102302877883</c:v>
                </c:pt>
                <c:pt idx="7606">
                  <c:v>0.1910962908469096</c:v>
                </c:pt>
                <c:pt idx="7607">
                  <c:v>1.6315470482558587</c:v>
                </c:pt>
                <c:pt idx="7608">
                  <c:v>0.24071602641019885</c:v>
                </c:pt>
                <c:pt idx="7609">
                  <c:v>12.879136486120251</c:v>
                </c:pt>
                <c:pt idx="7610">
                  <c:v>0.28688114778816154</c:v>
                </c:pt>
                <c:pt idx="7611">
                  <c:v>-9.6456584324087089</c:v>
                </c:pt>
                <c:pt idx="7612">
                  <c:v>-0.34444553144878998</c:v>
                </c:pt>
                <c:pt idx="7613">
                  <c:v>-4.8651861303683687E-2</c:v>
                </c:pt>
                <c:pt idx="7614">
                  <c:v>0.24849831267591313</c:v>
                </c:pt>
                <c:pt idx="7615">
                  <c:v>-0.15754127698647993</c:v>
                </c:pt>
                <c:pt idx="7616">
                  <c:v>-9.4859186341441012E-2</c:v>
                </c:pt>
                <c:pt idx="7617">
                  <c:v>-4.1519269438266899E-2</c:v>
                </c:pt>
                <c:pt idx="7618">
                  <c:v>0.55904780197036319</c:v>
                </c:pt>
                <c:pt idx="7619">
                  <c:v>-8.8672787397096631</c:v>
                </c:pt>
                <c:pt idx="7620">
                  <c:v>0.1595342558710339</c:v>
                </c:pt>
                <c:pt idx="7621">
                  <c:v>0</c:v>
                </c:pt>
                <c:pt idx="7622">
                  <c:v>0.31685710533994055</c:v>
                </c:pt>
                <c:pt idx="7623">
                  <c:v>-0.30771423566766143</c:v>
                </c:pt>
                <c:pt idx="7624">
                  <c:v>-0.57747123926790211</c:v>
                </c:pt>
                <c:pt idx="7625">
                  <c:v>-0.74013287324488941</c:v>
                </c:pt>
                <c:pt idx="7626">
                  <c:v>-0.94728456487748414</c:v>
                </c:pt>
                <c:pt idx="7627">
                  <c:v>8.3822637581148367</c:v>
                </c:pt>
                <c:pt idx="7628">
                  <c:v>-1.5875759001319059E-2</c:v>
                </c:pt>
                <c:pt idx="7629">
                  <c:v>0.10736578797333915</c:v>
                </c:pt>
                <c:pt idx="7630">
                  <c:v>5.5353678834334417E-2</c:v>
                </c:pt>
                <c:pt idx="7631">
                  <c:v>2.6521586655601923</c:v>
                </c:pt>
                <c:pt idx="7632">
                  <c:v>-2.7369655941662061</c:v>
                </c:pt>
                <c:pt idx="7633">
                  <c:v>-0.47573343096639786</c:v>
                </c:pt>
                <c:pt idx="7634">
                  <c:v>8.0624959257337636</c:v>
                </c:pt>
                <c:pt idx="7635">
                  <c:v>-2.1859157289351807</c:v>
                </c:pt>
                <c:pt idx="7636">
                  <c:v>-8.3837042924740537</c:v>
                </c:pt>
                <c:pt idx="7637">
                  <c:v>0.23625126989683551</c:v>
                </c:pt>
                <c:pt idx="7638">
                  <c:v>-7.0660891904577721</c:v>
                </c:pt>
                <c:pt idx="7639">
                  <c:v>0.70134168443548472</c:v>
                </c:pt>
                <c:pt idx="7640">
                  <c:v>1.3166723694358669</c:v>
                </c:pt>
                <c:pt idx="7641">
                  <c:v>-7.4945365469241045E-3</c:v>
                </c:pt>
                <c:pt idx="7642">
                  <c:v>0.48542682717024171</c:v>
                </c:pt>
                <c:pt idx="7643">
                  <c:v>2.4126350090635396</c:v>
                </c:pt>
                <c:pt idx="7644">
                  <c:v>-5.3457748368417297</c:v>
                </c:pt>
                <c:pt idx="7645">
                  <c:v>-2.2367813028454916E-2</c:v>
                </c:pt>
                <c:pt idx="7646">
                  <c:v>0.72246602447109132</c:v>
                </c:pt>
                <c:pt idx="7647">
                  <c:v>1</c:v>
                </c:pt>
                <c:pt idx="7648">
                  <c:v>-1.0544477840223763</c:v>
                </c:pt>
                <c:pt idx="7649">
                  <c:v>1.5052353082504224</c:v>
                </c:pt>
                <c:pt idx="7650">
                  <c:v>-0.94701742386368704</c:v>
                </c:pt>
                <c:pt idx="7651">
                  <c:v>5.3866871978735902E-2</c:v>
                </c:pt>
                <c:pt idx="7652">
                  <c:v>-9.6444571875092606</c:v>
                </c:pt>
                <c:pt idx="7653">
                  <c:v>-0.96347412397488619</c:v>
                </c:pt>
                <c:pt idx="7654">
                  <c:v>-3.4765418160676638E-2</c:v>
                </c:pt>
                <c:pt idx="7655">
                  <c:v>-0.23507300273295387</c:v>
                </c:pt>
                <c:pt idx="7656">
                  <c:v>0.1766196540163204</c:v>
                </c:pt>
                <c:pt idx="7657">
                  <c:v>-9.2304207950923818</c:v>
                </c:pt>
                <c:pt idx="7658">
                  <c:v>-0.83007499855768763</c:v>
                </c:pt>
                <c:pt idx="7659">
                  <c:v>-0.50343261522455751</c:v>
                </c:pt>
                <c:pt idx="7660">
                  <c:v>3.4663180042225368</c:v>
                </c:pt>
                <c:pt idx="7661">
                  <c:v>-8.0606959316875546</c:v>
                </c:pt>
                <c:pt idx="7662">
                  <c:v>0.1151536343657841</c:v>
                </c:pt>
                <c:pt idx="7663">
                  <c:v>-9.5183253076908674</c:v>
                </c:pt>
                <c:pt idx="7664">
                  <c:v>-10.307580315927396</c:v>
                </c:pt>
                <c:pt idx="7665">
                  <c:v>1.8040602175752156</c:v>
                </c:pt>
                <c:pt idx="7666">
                  <c:v>-1.5718425504115432</c:v>
                </c:pt>
                <c:pt idx="7667">
                  <c:v>0.79054663437105022</c:v>
                </c:pt>
                <c:pt idx="7668">
                  <c:v>2.1294778363228375E-2</c:v>
                </c:pt>
                <c:pt idx="7669">
                  <c:v>-0.62507271409530862</c:v>
                </c:pt>
                <c:pt idx="7670">
                  <c:v>0.15272426068870401</c:v>
                </c:pt>
                <c:pt idx="7671">
                  <c:v>-0.21145234653258035</c:v>
                </c:pt>
                <c:pt idx="7672">
                  <c:v>0.34792330342030681</c:v>
                </c:pt>
                <c:pt idx="7673">
                  <c:v>0.14438990933517493</c:v>
                </c:pt>
                <c:pt idx="7674">
                  <c:v>0.43313301116336522</c:v>
                </c:pt>
                <c:pt idx="7675">
                  <c:v>0.86102358685118918</c:v>
                </c:pt>
                <c:pt idx="7676">
                  <c:v>-10.451554569765362</c:v>
                </c:pt>
                <c:pt idx="7677">
                  <c:v>0.35428346819974765</c:v>
                </c:pt>
                <c:pt idx="7678">
                  <c:v>0.54252723440075934</c:v>
                </c:pt>
                <c:pt idx="7679">
                  <c:v>0.77726412073051954</c:v>
                </c:pt>
                <c:pt idx="7680">
                  <c:v>-0.20650173837384564</c:v>
                </c:pt>
                <c:pt idx="7681">
                  <c:v>0.77649395835284352</c:v>
                </c:pt>
                <c:pt idx="7682">
                  <c:v>-1.806582808022108</c:v>
                </c:pt>
                <c:pt idx="7683">
                  <c:v>1.7167210888920341</c:v>
                </c:pt>
                <c:pt idx="7684">
                  <c:v>1.7548875021634682</c:v>
                </c:pt>
                <c:pt idx="7685">
                  <c:v>0.44680006166363195</c:v>
                </c:pt>
                <c:pt idx="7686">
                  <c:v>1.2895066171949849</c:v>
                </c:pt>
                <c:pt idx="7687">
                  <c:v>-3.4537179674429037</c:v>
                </c:pt>
                <c:pt idx="7688">
                  <c:v>9.3815429511845849</c:v>
                </c:pt>
                <c:pt idx="7689">
                  <c:v>3.84799690655495</c:v>
                </c:pt>
                <c:pt idx="7690">
                  <c:v>-2.424754624667735E-2</c:v>
                </c:pt>
                <c:pt idx="7691">
                  <c:v>9.965784284662087</c:v>
                </c:pt>
                <c:pt idx="7692">
                  <c:v>-0.18220333122074914</c:v>
                </c:pt>
                <c:pt idx="7693">
                  <c:v>-12.146462606921792</c:v>
                </c:pt>
                <c:pt idx="7694">
                  <c:v>0.41473715681062318</c:v>
                </c:pt>
                <c:pt idx="7695">
                  <c:v>-1.9142701259741162</c:v>
                </c:pt>
                <c:pt idx="7696">
                  <c:v>-10.229219383469125</c:v>
                </c:pt>
                <c:pt idx="7697">
                  <c:v>0.15200309344505006</c:v>
                </c:pt>
                <c:pt idx="7698">
                  <c:v>0.78407094854692294</c:v>
                </c:pt>
                <c:pt idx="7699">
                  <c:v>-11.416621621364193</c:v>
                </c:pt>
                <c:pt idx="7700">
                  <c:v>16.965788041675534</c:v>
                </c:pt>
                <c:pt idx="7701">
                  <c:v>3.9840264531790785E-2</c:v>
                </c:pt>
                <c:pt idx="7702">
                  <c:v>0.13657305287544391</c:v>
                </c:pt>
                <c:pt idx="7703">
                  <c:v>-0.72128397193393645</c:v>
                </c:pt>
                <c:pt idx="7704">
                  <c:v>0.30485458152842065</c:v>
                </c:pt>
                <c:pt idx="7705">
                  <c:v>-0.1151697704201811</c:v>
                </c:pt>
                <c:pt idx="7706">
                  <c:v>-12.829464438104971</c:v>
                </c:pt>
                <c:pt idx="7707">
                  <c:v>-0.31836147986717017</c:v>
                </c:pt>
                <c:pt idx="7708">
                  <c:v>1.4138357540690907</c:v>
                </c:pt>
                <c:pt idx="7709">
                  <c:v>10.059344460824425</c:v>
                </c:pt>
                <c:pt idx="7710">
                  <c:v>9.6444571875092606</c:v>
                </c:pt>
                <c:pt idx="7711">
                  <c:v>9.8667637673533513</c:v>
                </c:pt>
                <c:pt idx="7712">
                  <c:v>1.9448584458075391</c:v>
                </c:pt>
                <c:pt idx="7713">
                  <c:v>0.2145045119061354</c:v>
                </c:pt>
                <c:pt idx="7714">
                  <c:v>9.3962481211975188E-2</c:v>
                </c:pt>
                <c:pt idx="7715">
                  <c:v>4.8909600480946197E-2</c:v>
                </c:pt>
                <c:pt idx="7716">
                  <c:v>-0.13972476366661307</c:v>
                </c:pt>
                <c:pt idx="7717">
                  <c:v>0.29956028185890765</c:v>
                </c:pt>
                <c:pt idx="7718">
                  <c:v>0.88896868761125625</c:v>
                </c:pt>
                <c:pt idx="7719">
                  <c:v>1.6280312226130422</c:v>
                </c:pt>
                <c:pt idx="7720">
                  <c:v>0.67295898171898516</c:v>
                </c:pt>
                <c:pt idx="7721">
                  <c:v>-9.5157233040339739E-2</c:v>
                </c:pt>
                <c:pt idx="7722">
                  <c:v>-0.50042899050948852</c:v>
                </c:pt>
                <c:pt idx="7723">
                  <c:v>6.7114195858536743E-2</c:v>
                </c:pt>
                <c:pt idx="7724">
                  <c:v>0.81999174773552985</c:v>
                </c:pt>
                <c:pt idx="7725">
                  <c:v>-6.9886846867721664</c:v>
                </c:pt>
                <c:pt idx="7726">
                  <c:v>0.29304697490023307</c:v>
                </c:pt>
                <c:pt idx="7727">
                  <c:v>1.8868041034979335</c:v>
                </c:pt>
                <c:pt idx="7728">
                  <c:v>12.958552715431011</c:v>
                </c:pt>
                <c:pt idx="7729">
                  <c:v>-5.8516998639395004</c:v>
                </c:pt>
                <c:pt idx="7730">
                  <c:v>-0.30812229536233188</c:v>
                </c:pt>
                <c:pt idx="7731">
                  <c:v>-8.8672787397096631</c:v>
                </c:pt>
                <c:pt idx="7732">
                  <c:v>0.35989594508638295</c:v>
                </c:pt>
                <c:pt idx="7733">
                  <c:v>-3.1953266157271885</c:v>
                </c:pt>
                <c:pt idx="7734">
                  <c:v>-4.3721377429317726E-2</c:v>
                </c:pt>
                <c:pt idx="7735">
                  <c:v>-9.5189809291704002</c:v>
                </c:pt>
                <c:pt idx="7736">
                  <c:v>0.49788140898772265</c:v>
                </c:pt>
                <c:pt idx="7737">
                  <c:v>1.7548875021634687</c:v>
                </c:pt>
                <c:pt idx="7738">
                  <c:v>-10.966265102877133</c:v>
                </c:pt>
                <c:pt idx="7739">
                  <c:v>-8.8672787397096631</c:v>
                </c:pt>
                <c:pt idx="7740">
                  <c:v>-5.8997552052453814</c:v>
                </c:pt>
                <c:pt idx="7741">
                  <c:v>-1.3147325934831582</c:v>
                </c:pt>
                <c:pt idx="7742">
                  <c:v>-2.0177881937630229E-2</c:v>
                </c:pt>
                <c:pt idx="7743">
                  <c:v>0.5406503379258939</c:v>
                </c:pt>
                <c:pt idx="7744">
                  <c:v>0.93073733756288635</c:v>
                </c:pt>
                <c:pt idx="7745">
                  <c:v>0.427775667487306</c:v>
                </c:pt>
                <c:pt idx="7746">
                  <c:v>0</c:v>
                </c:pt>
                <c:pt idx="7747">
                  <c:v>-14.335064632126906</c:v>
                </c:pt>
                <c:pt idx="7748">
                  <c:v>1.3161745676570649</c:v>
                </c:pt>
                <c:pt idx="7749">
                  <c:v>-0.95397334238868614</c:v>
                </c:pt>
                <c:pt idx="7750">
                  <c:v>3.4945075497756526</c:v>
                </c:pt>
                <c:pt idx="7751">
                  <c:v>-8.6654382254181844E-2</c:v>
                </c:pt>
                <c:pt idx="7752">
                  <c:v>0.14438990933517493</c:v>
                </c:pt>
                <c:pt idx="7753">
                  <c:v>1.5730096979593906</c:v>
                </c:pt>
                <c:pt idx="7754">
                  <c:v>0.46948528330122019</c:v>
                </c:pt>
                <c:pt idx="7755">
                  <c:v>-2.7350488144955401E-2</c:v>
                </c:pt>
                <c:pt idx="7756">
                  <c:v>-0.52242103465244349</c:v>
                </c:pt>
                <c:pt idx="7757">
                  <c:v>-1.3777904560100758</c:v>
                </c:pt>
                <c:pt idx="7758">
                  <c:v>-0.36257007938470809</c:v>
                </c:pt>
                <c:pt idx="7759">
                  <c:v>0.17788172527065546</c:v>
                </c:pt>
                <c:pt idx="7760">
                  <c:v>0.76553474636297703</c:v>
                </c:pt>
                <c:pt idx="7761">
                  <c:v>-6.2029400586702756</c:v>
                </c:pt>
                <c:pt idx="7762">
                  <c:v>4.114123209773962</c:v>
                </c:pt>
                <c:pt idx="7763">
                  <c:v>3.1990114244437352E-2</c:v>
                </c:pt>
                <c:pt idx="7764">
                  <c:v>-8.6450579349844769</c:v>
                </c:pt>
                <c:pt idx="7765">
                  <c:v>1.2094533656289499</c:v>
                </c:pt>
                <c:pt idx="7766">
                  <c:v>-0.44745897697122117</c:v>
                </c:pt>
                <c:pt idx="7767">
                  <c:v>8.4888897586512954E-2</c:v>
                </c:pt>
                <c:pt idx="7768">
                  <c:v>-0.12049529218656062</c:v>
                </c:pt>
                <c:pt idx="7769">
                  <c:v>8.8683081332894673</c:v>
                </c:pt>
                <c:pt idx="7770">
                  <c:v>5.3314982463381337</c:v>
                </c:pt>
                <c:pt idx="7771">
                  <c:v>0.19793937761190911</c:v>
                </c:pt>
                <c:pt idx="7772">
                  <c:v>-0.62145092311782335</c:v>
                </c:pt>
                <c:pt idx="7773">
                  <c:v>0.69797146255034215</c:v>
                </c:pt>
                <c:pt idx="7774">
                  <c:v>3.2034265038149176E-16</c:v>
                </c:pt>
                <c:pt idx="7775">
                  <c:v>-6.1400544664143082E-2</c:v>
                </c:pt>
                <c:pt idx="7776">
                  <c:v>0</c:v>
                </c:pt>
                <c:pt idx="7777">
                  <c:v>-7.6486571760385464</c:v>
                </c:pt>
                <c:pt idx="7778">
                  <c:v>0.2498933061457273</c:v>
                </c:pt>
                <c:pt idx="7779">
                  <c:v>-0.80478281397589768</c:v>
                </c:pt>
                <c:pt idx="7780">
                  <c:v>1.4918530963296743</c:v>
                </c:pt>
                <c:pt idx="7781">
                  <c:v>-0.95109039951905383</c:v>
                </c:pt>
                <c:pt idx="7782">
                  <c:v>-9.3815429511845849</c:v>
                </c:pt>
                <c:pt idx="7783">
                  <c:v>0.15200309344505006</c:v>
                </c:pt>
                <c:pt idx="7784">
                  <c:v>8.0624959257337636</c:v>
                </c:pt>
                <c:pt idx="7785">
                  <c:v>2.5830747177301236</c:v>
                </c:pt>
                <c:pt idx="7786">
                  <c:v>4.4546306323734761</c:v>
                </c:pt>
                <c:pt idx="7787">
                  <c:v>6.0660891904577721</c:v>
                </c:pt>
                <c:pt idx="7788">
                  <c:v>-9.7598881832218343</c:v>
                </c:pt>
                <c:pt idx="7789">
                  <c:v>-1.2095368573411691</c:v>
                </c:pt>
                <c:pt idx="7790">
                  <c:v>0.84671650261832976</c:v>
                </c:pt>
                <c:pt idx="7791">
                  <c:v>-3.1263772857695553</c:v>
                </c:pt>
                <c:pt idx="7792">
                  <c:v>8.6450579349844769</c:v>
                </c:pt>
                <c:pt idx="7793">
                  <c:v>2.9874469496569152</c:v>
                </c:pt>
                <c:pt idx="7794">
                  <c:v>-0.92961067210860204</c:v>
                </c:pt>
                <c:pt idx="7795">
                  <c:v>-7.6462586799900292</c:v>
                </c:pt>
                <c:pt idx="7796">
                  <c:v>0.12553088208385882</c:v>
                </c:pt>
                <c:pt idx="7797">
                  <c:v>-4.4769870120022481E-2</c:v>
                </c:pt>
                <c:pt idx="7798">
                  <c:v>0.55101516879781853</c:v>
                </c:pt>
                <c:pt idx="7799">
                  <c:v>-0.1816068064899479</c:v>
                </c:pt>
                <c:pt idx="7800">
                  <c:v>-10.814048332230835</c:v>
                </c:pt>
                <c:pt idx="7801">
                  <c:v>-1.368032064455966</c:v>
                </c:pt>
                <c:pt idx="7802">
                  <c:v>1.7345631039509015</c:v>
                </c:pt>
                <c:pt idx="7803">
                  <c:v>0.16729474539764075</c:v>
                </c:pt>
                <c:pt idx="7804">
                  <c:v>3.8073549220576037</c:v>
                </c:pt>
                <c:pt idx="7805">
                  <c:v>9.8667637673533513</c:v>
                </c:pt>
                <c:pt idx="7806">
                  <c:v>-9.4655664048093993</c:v>
                </c:pt>
                <c:pt idx="7807">
                  <c:v>8.934798696985026E-2</c:v>
                </c:pt>
                <c:pt idx="7808">
                  <c:v>-0.89812038598078636</c:v>
                </c:pt>
                <c:pt idx="7809">
                  <c:v>-0.17333160288556196</c:v>
                </c:pt>
                <c:pt idx="7810">
                  <c:v>0.64927153325980846</c:v>
                </c:pt>
                <c:pt idx="7811">
                  <c:v>-6.0732489820306386</c:v>
                </c:pt>
                <c:pt idx="7812">
                  <c:v>-0.12553088208385899</c:v>
                </c:pt>
                <c:pt idx="7813">
                  <c:v>12.566767596032916</c:v>
                </c:pt>
                <c:pt idx="7814">
                  <c:v>4.3692338096657197</c:v>
                </c:pt>
                <c:pt idx="7815">
                  <c:v>1</c:v>
                </c:pt>
                <c:pt idx="7816">
                  <c:v>0.83536929822720063</c:v>
                </c:pt>
                <c:pt idx="7817">
                  <c:v>-10.518325307690867</c:v>
                </c:pt>
                <c:pt idx="7818">
                  <c:v>14.135736002431859</c:v>
                </c:pt>
                <c:pt idx="7819">
                  <c:v>5.8893689053568621E-2</c:v>
                </c:pt>
                <c:pt idx="7820">
                  <c:v>0.14529955314897344</c:v>
                </c:pt>
                <c:pt idx="7821">
                  <c:v>1.2150128909708504</c:v>
                </c:pt>
                <c:pt idx="7822">
                  <c:v>0.65407258581786132</c:v>
                </c:pt>
                <c:pt idx="7823">
                  <c:v>0.18057224564182084</c:v>
                </c:pt>
                <c:pt idx="7824">
                  <c:v>0.53886608613170206</c:v>
                </c:pt>
                <c:pt idx="7825">
                  <c:v>-1.5849625007211561</c:v>
                </c:pt>
                <c:pt idx="7826">
                  <c:v>-0.25779775746764683</c:v>
                </c:pt>
                <c:pt idx="7827">
                  <c:v>-2.5376668046235742</c:v>
                </c:pt>
                <c:pt idx="7828">
                  <c:v>8.8672787397096631</c:v>
                </c:pt>
                <c:pt idx="7829">
                  <c:v>0.21572869105543727</c:v>
                </c:pt>
                <c:pt idx="7830">
                  <c:v>-0.44745897697122117</c:v>
                </c:pt>
                <c:pt idx="7831">
                  <c:v>0.5516424275211298</c:v>
                </c:pt>
                <c:pt idx="7832">
                  <c:v>0.49569516262406904</c:v>
                </c:pt>
                <c:pt idx="7833">
                  <c:v>9.3815429511845849</c:v>
                </c:pt>
                <c:pt idx="7834">
                  <c:v>1.1255308820838588</c:v>
                </c:pt>
                <c:pt idx="7835">
                  <c:v>-8.7436329162260851E-2</c:v>
                </c:pt>
                <c:pt idx="7836">
                  <c:v>0.75234082005312197</c:v>
                </c:pt>
                <c:pt idx="7837">
                  <c:v>-5.1868570671771499</c:v>
                </c:pt>
                <c:pt idx="7838">
                  <c:v>-7.0660891904577721</c:v>
                </c:pt>
                <c:pt idx="7839">
                  <c:v>1.7369655941662061</c:v>
                </c:pt>
                <c:pt idx="7840">
                  <c:v>-7.0660891904577721</c:v>
                </c:pt>
                <c:pt idx="7841">
                  <c:v>0.36923380966571911</c:v>
                </c:pt>
                <c:pt idx="7842">
                  <c:v>0.71049338280501528</c:v>
                </c:pt>
                <c:pt idx="7843">
                  <c:v>-7.4945222831056597</c:v>
                </c:pt>
                <c:pt idx="7844">
                  <c:v>-0.44294349584872855</c:v>
                </c:pt>
                <c:pt idx="7845">
                  <c:v>0.33426223291412127</c:v>
                </c:pt>
                <c:pt idx="7846">
                  <c:v>0.20163386116965071</c:v>
                </c:pt>
                <c:pt idx="7847">
                  <c:v>0.63742992061529158</c:v>
                </c:pt>
                <c:pt idx="7848">
                  <c:v>0.53549382445685623</c:v>
                </c:pt>
                <c:pt idx="7849">
                  <c:v>0.39980298558368343</c:v>
                </c:pt>
                <c:pt idx="7850">
                  <c:v>-0.12637728576955568</c:v>
                </c:pt>
                <c:pt idx="7851">
                  <c:v>2.5535092107137794E-2</c:v>
                </c:pt>
                <c:pt idx="7852">
                  <c:v>1.6158565086669401</c:v>
                </c:pt>
                <c:pt idx="7853">
                  <c:v>7.6486571760385464</c:v>
                </c:pt>
                <c:pt idx="7854">
                  <c:v>0.45853021589576537</c:v>
                </c:pt>
                <c:pt idx="7855">
                  <c:v>1.7717310123268832</c:v>
                </c:pt>
                <c:pt idx="7856">
                  <c:v>-2.4156679100561416</c:v>
                </c:pt>
                <c:pt idx="7857">
                  <c:v>-11.307011018304401</c:v>
                </c:pt>
                <c:pt idx="7858">
                  <c:v>3.8193413943251509</c:v>
                </c:pt>
                <c:pt idx="7859">
                  <c:v>0</c:v>
                </c:pt>
                <c:pt idx="7860">
                  <c:v>-11.518653155673389</c:v>
                </c:pt>
                <c:pt idx="7861">
                  <c:v>5.9833249517182677E-2</c:v>
                </c:pt>
                <c:pt idx="7862">
                  <c:v>0.77051815387723299</c:v>
                </c:pt>
                <c:pt idx="7863">
                  <c:v>4.1565044856799913</c:v>
                </c:pt>
                <c:pt idx="7864">
                  <c:v>9.7598881832218343</c:v>
                </c:pt>
                <c:pt idx="7865">
                  <c:v>-9.2304207950923818</c:v>
                </c:pt>
                <c:pt idx="7866">
                  <c:v>3.6794215497584406</c:v>
                </c:pt>
                <c:pt idx="7867">
                  <c:v>-5.5545888516776376</c:v>
                </c:pt>
                <c:pt idx="7868">
                  <c:v>-0.8274205451117097</c:v>
                </c:pt>
                <c:pt idx="7869">
                  <c:v>2.2414043898622515</c:v>
                </c:pt>
                <c:pt idx="7870">
                  <c:v>-8.6462586799900301</c:v>
                </c:pt>
                <c:pt idx="7871">
                  <c:v>0.16982487339001903</c:v>
                </c:pt>
                <c:pt idx="7872">
                  <c:v>3.1308572845735014</c:v>
                </c:pt>
                <c:pt idx="7873">
                  <c:v>-0.52816635386295341</c:v>
                </c:pt>
                <c:pt idx="7874">
                  <c:v>-2.2223924213364481</c:v>
                </c:pt>
                <c:pt idx="7875">
                  <c:v>-1.0324214776923772</c:v>
                </c:pt>
                <c:pt idx="7876">
                  <c:v>1.9249370510259727</c:v>
                </c:pt>
                <c:pt idx="7877">
                  <c:v>-8.0624959257337636</c:v>
                </c:pt>
                <c:pt idx="7878">
                  <c:v>-0.79430398692630622</c:v>
                </c:pt>
                <c:pt idx="7879">
                  <c:v>-9.0597950917951025</c:v>
                </c:pt>
                <c:pt idx="7880">
                  <c:v>-3.0373649043518702E-2</c:v>
                </c:pt>
                <c:pt idx="7881">
                  <c:v>0.66028085974332895</c:v>
                </c:pt>
                <c:pt idx="7882">
                  <c:v>-0.99855946564078479</c:v>
                </c:pt>
                <c:pt idx="7883">
                  <c:v>-0.27920160880324613</c:v>
                </c:pt>
                <c:pt idx="7884">
                  <c:v>4.0069297324349428E-4</c:v>
                </c:pt>
                <c:pt idx="7885">
                  <c:v>-2.715691877757231</c:v>
                </c:pt>
                <c:pt idx="7886">
                  <c:v>7.0660891904577721</c:v>
                </c:pt>
                <c:pt idx="7887">
                  <c:v>-10.583082767502933</c:v>
                </c:pt>
                <c:pt idx="7888">
                  <c:v>11.485326189240524</c:v>
                </c:pt>
                <c:pt idx="7889">
                  <c:v>7.6486571760385464</c:v>
                </c:pt>
                <c:pt idx="7890">
                  <c:v>-1.8615678167347074E-2</c:v>
                </c:pt>
                <c:pt idx="7891">
                  <c:v>3.3166863935199381E-2</c:v>
                </c:pt>
                <c:pt idx="7892">
                  <c:v>-1.8262206392728349E-2</c:v>
                </c:pt>
                <c:pt idx="7893">
                  <c:v>0.22456025801915849</c:v>
                </c:pt>
                <c:pt idx="7894">
                  <c:v>1.488221845882806</c:v>
                </c:pt>
                <c:pt idx="7895">
                  <c:v>-10.583082767502933</c:v>
                </c:pt>
                <c:pt idx="7896">
                  <c:v>7.5974318526833731</c:v>
                </c:pt>
                <c:pt idx="7897">
                  <c:v>-8.0588936890535692</c:v>
                </c:pt>
                <c:pt idx="7898">
                  <c:v>2.4600872401168323</c:v>
                </c:pt>
                <c:pt idx="7899">
                  <c:v>8.6438561897747253</c:v>
                </c:pt>
                <c:pt idx="7900">
                  <c:v>0.1926450779423961</c:v>
                </c:pt>
                <c:pt idx="7901">
                  <c:v>-0.56860788787085381</c:v>
                </c:pt>
                <c:pt idx="7902">
                  <c:v>-0.63321766932837753</c:v>
                </c:pt>
                <c:pt idx="7903">
                  <c:v>5.0626073069967831E-2</c:v>
                </c:pt>
                <c:pt idx="7904">
                  <c:v>-14.135736002431859</c:v>
                </c:pt>
                <c:pt idx="7905">
                  <c:v>-8.8672787397096631</c:v>
                </c:pt>
                <c:pt idx="7906">
                  <c:v>-9.9662651028771325</c:v>
                </c:pt>
                <c:pt idx="7907">
                  <c:v>1.7500217469916526</c:v>
                </c:pt>
                <c:pt idx="7908">
                  <c:v>-8.0624959257337636</c:v>
                </c:pt>
                <c:pt idx="7909">
                  <c:v>0.55348426924798833</c:v>
                </c:pt>
                <c:pt idx="7910">
                  <c:v>-0.61925567827503381</c:v>
                </c:pt>
                <c:pt idx="7911">
                  <c:v>11.146568675740786</c:v>
                </c:pt>
                <c:pt idx="7912">
                  <c:v>1.3516556646362101</c:v>
                </c:pt>
                <c:pt idx="7913">
                  <c:v>0.71620703399940877</c:v>
                </c:pt>
                <c:pt idx="7914">
                  <c:v>1.2435118475689753</c:v>
                </c:pt>
                <c:pt idx="7915">
                  <c:v>0.30086647935953265</c:v>
                </c:pt>
                <c:pt idx="7916">
                  <c:v>1.9222448424855547</c:v>
                </c:pt>
                <c:pt idx="7917">
                  <c:v>-9.607946718390858</c:v>
                </c:pt>
                <c:pt idx="7918">
                  <c:v>0.58496250072115596</c:v>
                </c:pt>
                <c:pt idx="7919">
                  <c:v>-3.2803742595581963E-2</c:v>
                </c:pt>
                <c:pt idx="7920">
                  <c:v>7.9071570991198714E-2</c:v>
                </c:pt>
                <c:pt idx="7921">
                  <c:v>0.23756079788532586</c:v>
                </c:pt>
                <c:pt idx="7922">
                  <c:v>2.1069152039165124</c:v>
                </c:pt>
                <c:pt idx="7923">
                  <c:v>-0.32300836078649847</c:v>
                </c:pt>
                <c:pt idx="7924">
                  <c:v>-1.2801079191927358</c:v>
                </c:pt>
                <c:pt idx="7925">
                  <c:v>0.43171624042547413</c:v>
                </c:pt>
                <c:pt idx="7926">
                  <c:v>-5.3457748368417297</c:v>
                </c:pt>
                <c:pt idx="7927">
                  <c:v>-1.484705659926588</c:v>
                </c:pt>
                <c:pt idx="7928">
                  <c:v>1.6844981742720704</c:v>
                </c:pt>
                <c:pt idx="7929">
                  <c:v>1.1375035237499351</c:v>
                </c:pt>
                <c:pt idx="7930">
                  <c:v>-5.7459543773934607</c:v>
                </c:pt>
                <c:pt idx="7931">
                  <c:v>0</c:v>
                </c:pt>
                <c:pt idx="7932">
                  <c:v>0.78526115120698714</c:v>
                </c:pt>
                <c:pt idx="7933">
                  <c:v>0.38979154811973249</c:v>
                </c:pt>
                <c:pt idx="7934">
                  <c:v>0.59790155642865417</c:v>
                </c:pt>
                <c:pt idx="7935">
                  <c:v>-0.42365062958355149</c:v>
                </c:pt>
                <c:pt idx="7936">
                  <c:v>0.57190634789570993</c:v>
                </c:pt>
                <c:pt idx="7937">
                  <c:v>-8.3837042924740537</c:v>
                </c:pt>
                <c:pt idx="7938">
                  <c:v>0.71822903158462048</c:v>
                </c:pt>
                <c:pt idx="7939">
                  <c:v>0.23701968193292247</c:v>
                </c:pt>
                <c:pt idx="7940">
                  <c:v>0.15527822547791084</c:v>
                </c:pt>
                <c:pt idx="7941">
                  <c:v>0.12029423371771174</c:v>
                </c:pt>
                <c:pt idx="7942">
                  <c:v>0.89763828237032228</c:v>
                </c:pt>
                <c:pt idx="7943">
                  <c:v>2.3332503830624053E-2</c:v>
                </c:pt>
                <c:pt idx="7944">
                  <c:v>-4.3392595513380677E-2</c:v>
                </c:pt>
                <c:pt idx="7945">
                  <c:v>3.7802032712384158E-2</c:v>
                </c:pt>
                <c:pt idx="7946">
                  <c:v>4.6794211478940938E-2</c:v>
                </c:pt>
                <c:pt idx="7947">
                  <c:v>3.0267439668796397E-2</c:v>
                </c:pt>
                <c:pt idx="7948">
                  <c:v>-1.2801079191927356</c:v>
                </c:pt>
                <c:pt idx="7949">
                  <c:v>-0.72436555738657271</c:v>
                </c:pt>
                <c:pt idx="7950">
                  <c:v>-0.58764658529236768</c:v>
                </c:pt>
                <c:pt idx="7951">
                  <c:v>-10.059344460824425</c:v>
                </c:pt>
                <c:pt idx="7952">
                  <c:v>0.19075549674117767</c:v>
                </c:pt>
                <c:pt idx="7953">
                  <c:v>11.731460464782433</c:v>
                </c:pt>
                <c:pt idx="7954">
                  <c:v>0</c:v>
                </c:pt>
                <c:pt idx="7955">
                  <c:v>0.88752527074158749</c:v>
                </c:pt>
                <c:pt idx="7956">
                  <c:v>-2.5718089529538397</c:v>
                </c:pt>
                <c:pt idx="7957">
                  <c:v>-0.28630418515664091</c:v>
                </c:pt>
                <c:pt idx="7958">
                  <c:v>-0.43537050137585048</c:v>
                </c:pt>
                <c:pt idx="7959">
                  <c:v>-0.22239242133644802</c:v>
                </c:pt>
                <c:pt idx="7960">
                  <c:v>-5.6862336955676329E-2</c:v>
                </c:pt>
                <c:pt idx="7961">
                  <c:v>8.3822637581148367</c:v>
                </c:pt>
                <c:pt idx="7962">
                  <c:v>-7.2636604397081816</c:v>
                </c:pt>
                <c:pt idx="7963">
                  <c:v>0.28950661719498505</c:v>
                </c:pt>
                <c:pt idx="7964">
                  <c:v>-8.0624959257337636</c:v>
                </c:pt>
                <c:pt idx="7965">
                  <c:v>-0.1300910231497272</c:v>
                </c:pt>
                <c:pt idx="7966">
                  <c:v>0.88752527074158771</c:v>
                </c:pt>
                <c:pt idx="7967">
                  <c:v>0</c:v>
                </c:pt>
                <c:pt idx="7968">
                  <c:v>-0.11547721741993608</c:v>
                </c:pt>
                <c:pt idx="7969">
                  <c:v>0.25363000858828233</c:v>
                </c:pt>
                <c:pt idx="7970">
                  <c:v>0.39796398591990212</c:v>
                </c:pt>
                <c:pt idx="7971">
                  <c:v>0.10518223669205641</c:v>
                </c:pt>
                <c:pt idx="7972">
                  <c:v>4.5199597193768177</c:v>
                </c:pt>
                <c:pt idx="7973">
                  <c:v>-0.35908109330482835</c:v>
                </c:pt>
                <c:pt idx="7974">
                  <c:v>8.3822637581148367</c:v>
                </c:pt>
                <c:pt idx="7975">
                  <c:v>0.26303440583379378</c:v>
                </c:pt>
                <c:pt idx="7976">
                  <c:v>-5.1250321778675426E-3</c:v>
                </c:pt>
                <c:pt idx="7977">
                  <c:v>11.644006462681574</c:v>
                </c:pt>
                <c:pt idx="7978">
                  <c:v>4.0930264054881739E-2</c:v>
                </c:pt>
                <c:pt idx="7979">
                  <c:v>-0.17880315278876519</c:v>
                </c:pt>
                <c:pt idx="7980">
                  <c:v>0.28834549436298124</c:v>
                </c:pt>
                <c:pt idx="7981">
                  <c:v>1.6119665363276994E-2</c:v>
                </c:pt>
                <c:pt idx="7982">
                  <c:v>-0.36155516900807322</c:v>
                </c:pt>
                <c:pt idx="7983">
                  <c:v>0</c:v>
                </c:pt>
                <c:pt idx="7984">
                  <c:v>-0.50112137336115081</c:v>
                </c:pt>
                <c:pt idx="7985">
                  <c:v>-0.58622414928506728</c:v>
                </c:pt>
                <c:pt idx="7986">
                  <c:v>0.6374299206152918</c:v>
                </c:pt>
                <c:pt idx="7987">
                  <c:v>-0.21303501929506888</c:v>
                </c:pt>
                <c:pt idx="7988">
                  <c:v>0.24284721108192614</c:v>
                </c:pt>
                <c:pt idx="7989">
                  <c:v>-2.3916370666987667</c:v>
                </c:pt>
                <c:pt idx="7990">
                  <c:v>1.6177524358388256</c:v>
                </c:pt>
                <c:pt idx="7991">
                  <c:v>-0.54596836910529256</c:v>
                </c:pt>
                <c:pt idx="7992">
                  <c:v>0.48903808072262084</c:v>
                </c:pt>
                <c:pt idx="7993">
                  <c:v>0.12285674778553367</c:v>
                </c:pt>
                <c:pt idx="7994">
                  <c:v>-1.4574727655992403</c:v>
                </c:pt>
                <c:pt idx="7995">
                  <c:v>6.758003216897393E-2</c:v>
                </c:pt>
                <c:pt idx="7996">
                  <c:v>7.0209002281402338E-2</c:v>
                </c:pt>
                <c:pt idx="7997">
                  <c:v>6.4351604237844953</c:v>
                </c:pt>
                <c:pt idx="7998">
                  <c:v>-0.42033179894835687</c:v>
                </c:pt>
                <c:pt idx="7999">
                  <c:v>0.84388079808271821</c:v>
                </c:pt>
                <c:pt idx="8000">
                  <c:v>10.759610821875045</c:v>
                </c:pt>
                <c:pt idx="8001">
                  <c:v>-0.28950661719498505</c:v>
                </c:pt>
                <c:pt idx="8002">
                  <c:v>-12.307011018304399</c:v>
                </c:pt>
                <c:pt idx="8003">
                  <c:v>5.5071382493675637E-2</c:v>
                </c:pt>
                <c:pt idx="8004">
                  <c:v>10.451554569765362</c:v>
                </c:pt>
                <c:pt idx="8005">
                  <c:v>-4.7725895038969268</c:v>
                </c:pt>
                <c:pt idx="8006">
                  <c:v>4.629500896797655</c:v>
                </c:pt>
                <c:pt idx="8007">
                  <c:v>0</c:v>
                </c:pt>
                <c:pt idx="8008">
                  <c:v>-1.4830594748792978</c:v>
                </c:pt>
                <c:pt idx="8009">
                  <c:v>-7.0660891904577721</c:v>
                </c:pt>
                <c:pt idx="8010">
                  <c:v>-11.268347054682518</c:v>
                </c:pt>
                <c:pt idx="8011">
                  <c:v>1.3352595738514066</c:v>
                </c:pt>
                <c:pt idx="8012">
                  <c:v>4.7725895038969277</c:v>
                </c:pt>
                <c:pt idx="8013">
                  <c:v>4.2716230130392976</c:v>
                </c:pt>
                <c:pt idx="8014">
                  <c:v>-9.0606959316875546</c:v>
                </c:pt>
                <c:pt idx="8015">
                  <c:v>0.75038610992852794</c:v>
                </c:pt>
                <c:pt idx="8016">
                  <c:v>2.1802300098340508</c:v>
                </c:pt>
                <c:pt idx="8017">
                  <c:v>0.1116453558289091</c:v>
                </c:pt>
                <c:pt idx="8018">
                  <c:v>-0.1106911886057122</c:v>
                </c:pt>
                <c:pt idx="8019">
                  <c:v>1.2353427511557349E-2</c:v>
                </c:pt>
                <c:pt idx="8020">
                  <c:v>0.30032887012520987</c:v>
                </c:pt>
                <c:pt idx="8021">
                  <c:v>4.1820175694626899E-2</c:v>
                </c:pt>
                <c:pt idx="8022">
                  <c:v>-0.47389243173283485</c:v>
                </c:pt>
                <c:pt idx="8023">
                  <c:v>0.70525673443886816</c:v>
                </c:pt>
                <c:pt idx="8024">
                  <c:v>-1.1926450779423958</c:v>
                </c:pt>
                <c:pt idx="8025">
                  <c:v>8.5729874025883737E-2</c:v>
                </c:pt>
                <c:pt idx="8026">
                  <c:v>-0.24917175245204815</c:v>
                </c:pt>
                <c:pt idx="8027">
                  <c:v>1.7078192485066899</c:v>
                </c:pt>
                <c:pt idx="8028">
                  <c:v>-7.0660891904577721</c:v>
                </c:pt>
                <c:pt idx="8029">
                  <c:v>-2.6476982560691189</c:v>
                </c:pt>
                <c:pt idx="8030">
                  <c:v>-8.0624959257337636</c:v>
                </c:pt>
                <c:pt idx="8031">
                  <c:v>15.02469240059393</c:v>
                </c:pt>
                <c:pt idx="8032">
                  <c:v>10.146780789986687</c:v>
                </c:pt>
                <c:pt idx="8033">
                  <c:v>0.22766736337712257</c:v>
                </c:pt>
                <c:pt idx="8034">
                  <c:v>1.1926450779423958</c:v>
                </c:pt>
                <c:pt idx="8035">
                  <c:v>1.7918432809521905</c:v>
                </c:pt>
                <c:pt idx="8036">
                  <c:v>1.4875203055970693E-2</c:v>
                </c:pt>
                <c:pt idx="8037">
                  <c:v>6.9002787620435019E-2</c:v>
                </c:pt>
                <c:pt idx="8038">
                  <c:v>-0.36583779321861964</c:v>
                </c:pt>
                <c:pt idx="8039">
                  <c:v>0.6068551065699983</c:v>
                </c:pt>
                <c:pt idx="8040">
                  <c:v>-2.6140354249174704</c:v>
                </c:pt>
                <c:pt idx="8041">
                  <c:v>5.1074184594269358E-2</c:v>
                </c:pt>
                <c:pt idx="8042">
                  <c:v>-5.1530300640082231E-2</c:v>
                </c:pt>
                <c:pt idx="8043">
                  <c:v>0.1720993726766491</c:v>
                </c:pt>
                <c:pt idx="8044">
                  <c:v>0.17236404689372975</c:v>
                </c:pt>
                <c:pt idx="8045">
                  <c:v>-0.10069399961947291</c:v>
                </c:pt>
                <c:pt idx="8046">
                  <c:v>-0.35009876757852354</c:v>
                </c:pt>
                <c:pt idx="8047">
                  <c:v>-8.0624959257337636</c:v>
                </c:pt>
                <c:pt idx="8048">
                  <c:v>-0.3268103162671086</c:v>
                </c:pt>
                <c:pt idx="8049">
                  <c:v>-0.30995545322128643</c:v>
                </c:pt>
                <c:pt idx="8050">
                  <c:v>1.2189676243788314</c:v>
                </c:pt>
                <c:pt idx="8051">
                  <c:v>0.86434490064243363</c:v>
                </c:pt>
                <c:pt idx="8052">
                  <c:v>8.5443205162238094</c:v>
                </c:pt>
                <c:pt idx="8053">
                  <c:v>-3.9052776563775156E-2</c:v>
                </c:pt>
                <c:pt idx="8054">
                  <c:v>-2.7741468038346108E-4</c:v>
                </c:pt>
                <c:pt idx="8055">
                  <c:v>-5.0874628412503391</c:v>
                </c:pt>
                <c:pt idx="8056">
                  <c:v>-5.0874628412503391</c:v>
                </c:pt>
                <c:pt idx="8057">
                  <c:v>1.4965015999077402</c:v>
                </c:pt>
                <c:pt idx="8058">
                  <c:v>-3.2992830981427477</c:v>
                </c:pt>
                <c:pt idx="8059">
                  <c:v>7.7515440590890989</c:v>
                </c:pt>
                <c:pt idx="8060">
                  <c:v>7.6265894228067233E-2</c:v>
                </c:pt>
                <c:pt idx="8061">
                  <c:v>-13.248767654452003</c:v>
                </c:pt>
                <c:pt idx="8062">
                  <c:v>8.6462586799900301</c:v>
                </c:pt>
                <c:pt idx="8063">
                  <c:v>-11.874084826227062</c:v>
                </c:pt>
                <c:pt idx="8064">
                  <c:v>-10.966265102877133</c:v>
                </c:pt>
                <c:pt idx="8065">
                  <c:v>-11.814048332230835</c:v>
                </c:pt>
                <c:pt idx="8066">
                  <c:v>10.759888183221834</c:v>
                </c:pt>
                <c:pt idx="8067">
                  <c:v>0.27045187739627702</c:v>
                </c:pt>
                <c:pt idx="8068">
                  <c:v>1.6793548709961108</c:v>
                </c:pt>
                <c:pt idx="8069">
                  <c:v>0.27563444261342734</c:v>
                </c:pt>
                <c:pt idx="8070">
                  <c:v>-0.7831886109268521</c:v>
                </c:pt>
                <c:pt idx="8071">
                  <c:v>-8.6462586799900301</c:v>
                </c:pt>
                <c:pt idx="8072">
                  <c:v>10.059344460824425</c:v>
                </c:pt>
                <c:pt idx="8073">
                  <c:v>0.19186755432298933</c:v>
                </c:pt>
                <c:pt idx="8074">
                  <c:v>0.36994960975030566</c:v>
                </c:pt>
                <c:pt idx="8075">
                  <c:v>14.193320009274496</c:v>
                </c:pt>
                <c:pt idx="8076">
                  <c:v>7.6171680485404056E-2</c:v>
                </c:pt>
                <c:pt idx="8077">
                  <c:v>9.0606959316875546</c:v>
                </c:pt>
                <c:pt idx="8078">
                  <c:v>0.46838692387177772</c:v>
                </c:pt>
                <c:pt idx="8079">
                  <c:v>-0.30323867341725075</c:v>
                </c:pt>
                <c:pt idx="8080">
                  <c:v>-0.3901463237371332</c:v>
                </c:pt>
                <c:pt idx="8081">
                  <c:v>0.21072553256775223</c:v>
                </c:pt>
                <c:pt idx="8082">
                  <c:v>0</c:v>
                </c:pt>
                <c:pt idx="8083">
                  <c:v>-13.177886656348793</c:v>
                </c:pt>
                <c:pt idx="8084">
                  <c:v>-7.6621281602912511E-2</c:v>
                </c:pt>
                <c:pt idx="8085">
                  <c:v>0.23266075679027509</c:v>
                </c:pt>
                <c:pt idx="8086">
                  <c:v>0.37144823073116123</c:v>
                </c:pt>
                <c:pt idx="8087">
                  <c:v>2.7263903928640629</c:v>
                </c:pt>
                <c:pt idx="8088">
                  <c:v>-10.229619965185119</c:v>
                </c:pt>
                <c:pt idx="8089">
                  <c:v>1.5754081940079074</c:v>
                </c:pt>
                <c:pt idx="8090">
                  <c:v>5.5647846187835261</c:v>
                </c:pt>
                <c:pt idx="8091">
                  <c:v>1.3219280948873626</c:v>
                </c:pt>
                <c:pt idx="8092">
                  <c:v>1.2986583155645153</c:v>
                </c:pt>
                <c:pt idx="8093">
                  <c:v>0.27563444261342734</c:v>
                </c:pt>
                <c:pt idx="8094">
                  <c:v>2.8318772411916733</c:v>
                </c:pt>
                <c:pt idx="8095">
                  <c:v>0.1689290089685884</c:v>
                </c:pt>
                <c:pt idx="8096">
                  <c:v>0.39231742277876031</c:v>
                </c:pt>
                <c:pt idx="8097">
                  <c:v>0.1689290089685884</c:v>
                </c:pt>
                <c:pt idx="8098">
                  <c:v>-0.36595271877936042</c:v>
                </c:pt>
                <c:pt idx="8099">
                  <c:v>0.89174710934797663</c:v>
                </c:pt>
                <c:pt idx="8100">
                  <c:v>3.5845198946721869E-2</c:v>
                </c:pt>
                <c:pt idx="8101">
                  <c:v>16.428496487684153</c:v>
                </c:pt>
                <c:pt idx="8102">
                  <c:v>-1.2479275134435859</c:v>
                </c:pt>
                <c:pt idx="8103">
                  <c:v>-1.22650852980868</c:v>
                </c:pt>
                <c:pt idx="8104">
                  <c:v>1.9928044985957962</c:v>
                </c:pt>
                <c:pt idx="8105">
                  <c:v>1.5730096979593906</c:v>
                </c:pt>
                <c:pt idx="8106">
                  <c:v>0.84223874239820284</c:v>
                </c:pt>
                <c:pt idx="8107">
                  <c:v>-0.28239973070072483</c:v>
                </c:pt>
                <c:pt idx="8108">
                  <c:v>-1.9259994185562237</c:v>
                </c:pt>
                <c:pt idx="8109">
                  <c:v>0.59436119872340554</c:v>
                </c:pt>
                <c:pt idx="8110">
                  <c:v>-0.42662547355405567</c:v>
                </c:pt>
                <c:pt idx="8111">
                  <c:v>-0.43176669401064061</c:v>
                </c:pt>
                <c:pt idx="8112">
                  <c:v>-0.30339214344993504</c:v>
                </c:pt>
                <c:pt idx="8113">
                  <c:v>-8.6462586799900301</c:v>
                </c:pt>
                <c:pt idx="8114">
                  <c:v>5.5647846187835261</c:v>
                </c:pt>
                <c:pt idx="8115">
                  <c:v>-8.6462586799900301</c:v>
                </c:pt>
                <c:pt idx="8116">
                  <c:v>11.731460464782433</c:v>
                </c:pt>
                <c:pt idx="8117">
                  <c:v>4.0802603037409773</c:v>
                </c:pt>
                <c:pt idx="8118">
                  <c:v>8.5729874025884042E-2</c:v>
                </c:pt>
                <c:pt idx="8119">
                  <c:v>6.6486571760385464</c:v>
                </c:pt>
                <c:pt idx="8120">
                  <c:v>-0.1277555471983727</c:v>
                </c:pt>
                <c:pt idx="8121">
                  <c:v>-0.4253058347326712</c:v>
                </c:pt>
                <c:pt idx="8122">
                  <c:v>1.5382303511027102</c:v>
                </c:pt>
                <c:pt idx="8123">
                  <c:v>0.42742122373467606</c:v>
                </c:pt>
                <c:pt idx="8124">
                  <c:v>0.13876406995585189</c:v>
                </c:pt>
                <c:pt idx="8125">
                  <c:v>-6.8845955559181666</c:v>
                </c:pt>
                <c:pt idx="8126">
                  <c:v>-1.0690416444296511</c:v>
                </c:pt>
                <c:pt idx="8127">
                  <c:v>0.17990909001493449</c:v>
                </c:pt>
                <c:pt idx="8128">
                  <c:v>-9.2304207950923818</c:v>
                </c:pt>
                <c:pt idx="8129">
                  <c:v>0.37614848588524913</c:v>
                </c:pt>
                <c:pt idx="8130">
                  <c:v>-0.99879925499444877</c:v>
                </c:pt>
                <c:pt idx="8131">
                  <c:v>-7.0624959257337645</c:v>
                </c:pt>
                <c:pt idx="8132">
                  <c:v>-7.6462586799900292</c:v>
                </c:pt>
                <c:pt idx="8133">
                  <c:v>-7.6462586799900292</c:v>
                </c:pt>
                <c:pt idx="8134">
                  <c:v>3.4572477020215153</c:v>
                </c:pt>
                <c:pt idx="8135">
                  <c:v>13.103342454916486</c:v>
                </c:pt>
                <c:pt idx="8136">
                  <c:v>-0.61667136044849435</c:v>
                </c:pt>
                <c:pt idx="8137">
                  <c:v>-5.7548875021634682</c:v>
                </c:pt>
                <c:pt idx="8138">
                  <c:v>4.5803689613125059E-2</c:v>
                </c:pt>
                <c:pt idx="8139">
                  <c:v>6.8564286483071349E-2</c:v>
                </c:pt>
                <c:pt idx="8140">
                  <c:v>-2.6717338375779252E-2</c:v>
                </c:pt>
                <c:pt idx="8141">
                  <c:v>0</c:v>
                </c:pt>
                <c:pt idx="8142">
                  <c:v>0.11361085876263742</c:v>
                </c:pt>
                <c:pt idx="8143">
                  <c:v>4.5936284166858486E-2</c:v>
                </c:pt>
                <c:pt idx="8144">
                  <c:v>0.11491377470982989</c:v>
                </c:pt>
                <c:pt idx="8145">
                  <c:v>0.14237867455665013</c:v>
                </c:pt>
                <c:pt idx="8146">
                  <c:v>1.0525680508041535</c:v>
                </c:pt>
                <c:pt idx="8147">
                  <c:v>0.10549312884731407</c:v>
                </c:pt>
                <c:pt idx="8148">
                  <c:v>-0.49313492230550487</c:v>
                </c:pt>
                <c:pt idx="8149">
                  <c:v>-0.65462731831082432</c:v>
                </c:pt>
                <c:pt idx="8150">
                  <c:v>7.0773074413380946E-2</c:v>
                </c:pt>
                <c:pt idx="8151">
                  <c:v>0.31577586790576723</c:v>
                </c:pt>
                <c:pt idx="8152">
                  <c:v>0.23732869164131859</c:v>
                </c:pt>
                <c:pt idx="8153">
                  <c:v>0.23414744439663901</c:v>
                </c:pt>
                <c:pt idx="8154">
                  <c:v>0.25206328801279071</c:v>
                </c:pt>
                <c:pt idx="8155">
                  <c:v>0.48387637560684182</c:v>
                </c:pt>
                <c:pt idx="8156">
                  <c:v>0.15280884327939254</c:v>
                </c:pt>
                <c:pt idx="8157">
                  <c:v>5.1225323355173193E-2</c:v>
                </c:pt>
                <c:pt idx="8158">
                  <c:v>0.24100809950379498</c:v>
                </c:pt>
                <c:pt idx="8159">
                  <c:v>10.451211111832329</c:v>
                </c:pt>
                <c:pt idx="8160">
                  <c:v>0.16587816837961045</c:v>
                </c:pt>
                <c:pt idx="8161">
                  <c:v>0.50447258286078822</c:v>
                </c:pt>
                <c:pt idx="8162">
                  <c:v>0.26303440583379378</c:v>
                </c:pt>
                <c:pt idx="8163">
                  <c:v>0.17954942033071244</c:v>
                </c:pt>
                <c:pt idx="8164">
                  <c:v>0</c:v>
                </c:pt>
                <c:pt idx="8165">
                  <c:v>0.37977216945964659</c:v>
                </c:pt>
                <c:pt idx="8166">
                  <c:v>1.0297473433940521</c:v>
                </c:pt>
                <c:pt idx="8167">
                  <c:v>5.2467419894135482E-2</c:v>
                </c:pt>
                <c:pt idx="8168">
                  <c:v>-0.39173012578677507</c:v>
                </c:pt>
                <c:pt idx="8169">
                  <c:v>0.25938662881864955</c:v>
                </c:pt>
                <c:pt idx="8170">
                  <c:v>0.27417496343899417</c:v>
                </c:pt>
                <c:pt idx="8171">
                  <c:v>-5.5141554192461126E-2</c:v>
                </c:pt>
                <c:pt idx="8172">
                  <c:v>0.80735492205760395</c:v>
                </c:pt>
                <c:pt idx="8173">
                  <c:v>-9.9535673550914222E-2</c:v>
                </c:pt>
                <c:pt idx="8174">
                  <c:v>0.25054346165059671</c:v>
                </c:pt>
                <c:pt idx="8175">
                  <c:v>-5.3219280948873626</c:v>
                </c:pt>
                <c:pt idx="8176">
                  <c:v>1.3163685695454619</c:v>
                </c:pt>
                <c:pt idx="8177">
                  <c:v>-0.15551757762128718</c:v>
                </c:pt>
                <c:pt idx="8178">
                  <c:v>0.29545588352617158</c:v>
                </c:pt>
                <c:pt idx="8179">
                  <c:v>0.78874813626875273</c:v>
                </c:pt>
                <c:pt idx="8180">
                  <c:v>-8.1683797593707808E-2</c:v>
                </c:pt>
                <c:pt idx="8181">
                  <c:v>-9.229619965185119</c:v>
                </c:pt>
                <c:pt idx="8182">
                  <c:v>-1</c:v>
                </c:pt>
                <c:pt idx="8183">
                  <c:v>-0.61086436416391321</c:v>
                </c:pt>
                <c:pt idx="8184">
                  <c:v>-9.5157233040339739E-2</c:v>
                </c:pt>
                <c:pt idx="8185">
                  <c:v>8.0624959257337636</c:v>
                </c:pt>
                <c:pt idx="8186">
                  <c:v>0.25153876699596411</c:v>
                </c:pt>
                <c:pt idx="8187">
                  <c:v>-1.5250910447437576</c:v>
                </c:pt>
                <c:pt idx="8188">
                  <c:v>-8.8683081332894673</c:v>
                </c:pt>
                <c:pt idx="8189">
                  <c:v>0.33196085733372538</c:v>
                </c:pt>
                <c:pt idx="8190">
                  <c:v>-2.5090980962830824E-2</c:v>
                </c:pt>
                <c:pt idx="8191">
                  <c:v>-0.29950827066947422</c:v>
                </c:pt>
                <c:pt idx="8192">
                  <c:v>-0.42449782852791001</c:v>
                </c:pt>
                <c:pt idx="8193">
                  <c:v>0.62220918367652289</c:v>
                </c:pt>
                <c:pt idx="8194">
                  <c:v>-12.977756926328162</c:v>
                </c:pt>
                <c:pt idx="8195">
                  <c:v>-0.78461096640131434</c:v>
                </c:pt>
                <c:pt idx="8196">
                  <c:v>0.1338379944053508</c:v>
                </c:pt>
                <c:pt idx="8197">
                  <c:v>-0.11651400872642499</c:v>
                </c:pt>
                <c:pt idx="8198">
                  <c:v>-0.23918766387942611</c:v>
                </c:pt>
                <c:pt idx="8199">
                  <c:v>-7.6486571760385464</c:v>
                </c:pt>
                <c:pt idx="8200">
                  <c:v>-9.4327382548152983E-2</c:v>
                </c:pt>
                <c:pt idx="8201">
                  <c:v>-1.9328858041414632</c:v>
                </c:pt>
                <c:pt idx="8202">
                  <c:v>-0.62574811556765642</c:v>
                </c:pt>
                <c:pt idx="8203">
                  <c:v>0.35845397091247649</c:v>
                </c:pt>
                <c:pt idx="8204">
                  <c:v>-3.8119715501279745</c:v>
                </c:pt>
                <c:pt idx="8205">
                  <c:v>-0.62148837674627011</c:v>
                </c:pt>
                <c:pt idx="8206">
                  <c:v>9.5227741185066363E-3</c:v>
                </c:pt>
                <c:pt idx="8207">
                  <c:v>9.2304207950923818</c:v>
                </c:pt>
                <c:pt idx="8208">
                  <c:v>-0.36142870666624494</c:v>
                </c:pt>
                <c:pt idx="8209">
                  <c:v>0.63741389075944788</c:v>
                </c:pt>
                <c:pt idx="8210">
                  <c:v>-0.50778002513884257</c:v>
                </c:pt>
                <c:pt idx="8211">
                  <c:v>3.9468293409786619</c:v>
                </c:pt>
                <c:pt idx="8212">
                  <c:v>0.12176896328765963</c:v>
                </c:pt>
                <c:pt idx="8213">
                  <c:v>1.0775829409525435</c:v>
                </c:pt>
                <c:pt idx="8214">
                  <c:v>-0.74220224253235334</c:v>
                </c:pt>
                <c:pt idx="8215">
                  <c:v>-0.11749356301844087</c:v>
                </c:pt>
                <c:pt idx="8216">
                  <c:v>-0.52709600647131549</c:v>
                </c:pt>
                <c:pt idx="8217">
                  <c:v>5.5545888516776376</c:v>
                </c:pt>
                <c:pt idx="8218">
                  <c:v>9.7906975781039947</c:v>
                </c:pt>
                <c:pt idx="8219">
                  <c:v>-0.70009309142673404</c:v>
                </c:pt>
                <c:pt idx="8220">
                  <c:v>2.237476311390207</c:v>
                </c:pt>
                <c:pt idx="8221">
                  <c:v>-8.3837042924740537</c:v>
                </c:pt>
                <c:pt idx="8222">
                  <c:v>-9.9662651028771325</c:v>
                </c:pt>
                <c:pt idx="8223">
                  <c:v>-0.24327115101236385</c:v>
                </c:pt>
                <c:pt idx="8224">
                  <c:v>-8.3822637581148367</c:v>
                </c:pt>
                <c:pt idx="8225">
                  <c:v>-6.0732489820306386</c:v>
                </c:pt>
                <c:pt idx="8226">
                  <c:v>-0.19930880822340682</c:v>
                </c:pt>
                <c:pt idx="8227">
                  <c:v>2.7929996290805339</c:v>
                </c:pt>
                <c:pt idx="8228">
                  <c:v>0.32120836674028841</c:v>
                </c:pt>
                <c:pt idx="8229">
                  <c:v>1.03416761088686</c:v>
                </c:pt>
                <c:pt idx="8230">
                  <c:v>0.23851208669972487</c:v>
                </c:pt>
                <c:pt idx="8231">
                  <c:v>1.805552679423619</c:v>
                </c:pt>
                <c:pt idx="8232">
                  <c:v>0.32681031626710877</c:v>
                </c:pt>
                <c:pt idx="8233">
                  <c:v>0.53503727538947377</c:v>
                </c:pt>
                <c:pt idx="8234">
                  <c:v>0.82221288078471721</c:v>
                </c:pt>
                <c:pt idx="8235">
                  <c:v>6.4429434958487288</c:v>
                </c:pt>
                <c:pt idx="8236">
                  <c:v>1</c:v>
                </c:pt>
                <c:pt idx="8237">
                  <c:v>-8.6157875686229222</c:v>
                </c:pt>
                <c:pt idx="8238">
                  <c:v>-7.0660891904577721</c:v>
                </c:pt>
                <c:pt idx="8239">
                  <c:v>1.0995356735509143</c:v>
                </c:pt>
                <c:pt idx="8240">
                  <c:v>0.3870231231092473</c:v>
                </c:pt>
                <c:pt idx="8241">
                  <c:v>7.6462586799900292</c:v>
                </c:pt>
                <c:pt idx="8242">
                  <c:v>1.8579809951275719</c:v>
                </c:pt>
                <c:pt idx="8243">
                  <c:v>-0.35147237050137747</c:v>
                </c:pt>
                <c:pt idx="8244">
                  <c:v>1.8344417455388264</c:v>
                </c:pt>
                <c:pt idx="8245">
                  <c:v>-0.11321061044799111</c:v>
                </c:pt>
                <c:pt idx="8246">
                  <c:v>0.62148837674627033</c:v>
                </c:pt>
                <c:pt idx="8247">
                  <c:v>0.37851162325372983</c:v>
                </c:pt>
                <c:pt idx="8248">
                  <c:v>0.23606735823352454</c:v>
                </c:pt>
                <c:pt idx="8249">
                  <c:v>-3.0373649043518702E-2</c:v>
                </c:pt>
                <c:pt idx="8250">
                  <c:v>-0.21140061324300513</c:v>
                </c:pt>
                <c:pt idx="8251">
                  <c:v>10.518980929170402</c:v>
                </c:pt>
                <c:pt idx="8252">
                  <c:v>-0.18057224564182073</c:v>
                </c:pt>
                <c:pt idx="8253">
                  <c:v>9.0140274153206539E-4</c:v>
                </c:pt>
                <c:pt idx="8254">
                  <c:v>11.840253402578229</c:v>
                </c:pt>
                <c:pt idx="8255">
                  <c:v>-0.17407297190597415</c:v>
                </c:pt>
                <c:pt idx="8256">
                  <c:v>2.5995208532944673E-2</c:v>
                </c:pt>
                <c:pt idx="8257">
                  <c:v>-1.277419833747854</c:v>
                </c:pt>
                <c:pt idx="8258">
                  <c:v>1.9610956388684582</c:v>
                </c:pt>
                <c:pt idx="8259">
                  <c:v>-1.3777904560100758</c:v>
                </c:pt>
                <c:pt idx="8260">
                  <c:v>-11.644006462681574</c:v>
                </c:pt>
                <c:pt idx="8261">
                  <c:v>-6.8286654283030161</c:v>
                </c:pt>
                <c:pt idx="8262">
                  <c:v>-4.679421147894109E-2</c:v>
                </c:pt>
                <c:pt idx="8263">
                  <c:v>0.45606476753889841</c:v>
                </c:pt>
                <c:pt idx="8264">
                  <c:v>0.27665401512292148</c:v>
                </c:pt>
                <c:pt idx="8265">
                  <c:v>3.3362833878644325</c:v>
                </c:pt>
                <c:pt idx="8266">
                  <c:v>11.613636010763889</c:v>
                </c:pt>
                <c:pt idx="8267">
                  <c:v>-8.3837042924740537</c:v>
                </c:pt>
                <c:pt idx="8268">
                  <c:v>13.22886878320403</c:v>
                </c:pt>
                <c:pt idx="8269">
                  <c:v>7.6462586799900292</c:v>
                </c:pt>
                <c:pt idx="8270">
                  <c:v>8.357142787471421</c:v>
                </c:pt>
                <c:pt idx="8271">
                  <c:v>13.00146683934072</c:v>
                </c:pt>
                <c:pt idx="8272">
                  <c:v>-1.146841388329271</c:v>
                </c:pt>
                <c:pt idx="8273">
                  <c:v>-0.28010791919273514</c:v>
                </c:pt>
                <c:pt idx="8274">
                  <c:v>-12.085369998974395</c:v>
                </c:pt>
                <c:pt idx="8275">
                  <c:v>1.3725541679573305</c:v>
                </c:pt>
                <c:pt idx="8276">
                  <c:v>-1.9899557437704784E-2</c:v>
                </c:pt>
                <c:pt idx="8277">
                  <c:v>-1.5698686357987875E-2</c:v>
                </c:pt>
                <c:pt idx="8278">
                  <c:v>0.48920351791572547</c:v>
                </c:pt>
                <c:pt idx="8279">
                  <c:v>-7.5101455240718776E-2</c:v>
                </c:pt>
                <c:pt idx="8280">
                  <c:v>-9.2304207950923818</c:v>
                </c:pt>
                <c:pt idx="8281">
                  <c:v>-4.7725895038969268</c:v>
                </c:pt>
                <c:pt idx="8282">
                  <c:v>0.47854044158500186</c:v>
                </c:pt>
                <c:pt idx="8283">
                  <c:v>1.5093149230700913E-2</c:v>
                </c:pt>
                <c:pt idx="8284">
                  <c:v>0.5405683813627028</c:v>
                </c:pt>
                <c:pt idx="8285">
                  <c:v>1.4731299136431732</c:v>
                </c:pt>
                <c:pt idx="8286">
                  <c:v>-0.99460674122978154</c:v>
                </c:pt>
                <c:pt idx="8287">
                  <c:v>-1.9921916329038445</c:v>
                </c:pt>
                <c:pt idx="8288">
                  <c:v>0</c:v>
                </c:pt>
                <c:pt idx="8289">
                  <c:v>11.059119092544519</c:v>
                </c:pt>
                <c:pt idx="8290">
                  <c:v>-2.4954109157428639</c:v>
                </c:pt>
                <c:pt idx="8291">
                  <c:v>-0.4480525565068072</c:v>
                </c:pt>
                <c:pt idx="8292">
                  <c:v>-5.7265854909804954</c:v>
                </c:pt>
                <c:pt idx="8293">
                  <c:v>-2.2075954194083671</c:v>
                </c:pt>
                <c:pt idx="8294">
                  <c:v>9.5189809291704002</c:v>
                </c:pt>
                <c:pt idx="8295">
                  <c:v>-1.4830243369549376</c:v>
                </c:pt>
                <c:pt idx="8296">
                  <c:v>3.2642125970310754</c:v>
                </c:pt>
                <c:pt idx="8297">
                  <c:v>-4.7725895038969268</c:v>
                </c:pt>
                <c:pt idx="8298">
                  <c:v>-10.703326841459814</c:v>
                </c:pt>
                <c:pt idx="8299">
                  <c:v>0.33562503700153939</c:v>
                </c:pt>
                <c:pt idx="8300">
                  <c:v>8.5374259362975963E-2</c:v>
                </c:pt>
                <c:pt idx="8301">
                  <c:v>3.5725535903196963</c:v>
                </c:pt>
                <c:pt idx="8302">
                  <c:v>7.1417743076367071E-2</c:v>
                </c:pt>
                <c:pt idx="8303">
                  <c:v>0.52787563835600182</c:v>
                </c:pt>
                <c:pt idx="8304">
                  <c:v>-0.14086253583984987</c:v>
                </c:pt>
                <c:pt idx="8305">
                  <c:v>-0.26255438751597682</c:v>
                </c:pt>
                <c:pt idx="8306">
                  <c:v>9.6444571875092606</c:v>
                </c:pt>
                <c:pt idx="8307">
                  <c:v>0.667923949736555</c:v>
                </c:pt>
                <c:pt idx="8308">
                  <c:v>0.14438990933517465</c:v>
                </c:pt>
                <c:pt idx="8309">
                  <c:v>-14.125009795212518</c:v>
                </c:pt>
                <c:pt idx="8310">
                  <c:v>2.1030543678749285E-3</c:v>
                </c:pt>
                <c:pt idx="8311">
                  <c:v>4.7528370082585571E-2</c:v>
                </c:pt>
                <c:pt idx="8312">
                  <c:v>-0.42070624936553591</c:v>
                </c:pt>
                <c:pt idx="8313">
                  <c:v>1.3625147394820856</c:v>
                </c:pt>
                <c:pt idx="8314">
                  <c:v>-1.7726168896373178E-2</c:v>
                </c:pt>
                <c:pt idx="8315">
                  <c:v>-4.4706803865385891E-2</c:v>
                </c:pt>
                <c:pt idx="8316">
                  <c:v>0.54252723440075967</c:v>
                </c:pt>
                <c:pt idx="8317">
                  <c:v>-5.6989939869439583</c:v>
                </c:pt>
                <c:pt idx="8318">
                  <c:v>-0.50026533614587465</c:v>
                </c:pt>
                <c:pt idx="8319">
                  <c:v>-0.41383874969521833</c:v>
                </c:pt>
                <c:pt idx="8320">
                  <c:v>-0.36457243229585606</c:v>
                </c:pt>
                <c:pt idx="8321">
                  <c:v>0.44846050081629402</c:v>
                </c:pt>
                <c:pt idx="8322">
                  <c:v>-9.6215315259303186E-2</c:v>
                </c:pt>
                <c:pt idx="8323">
                  <c:v>0.20246259936815361</c:v>
                </c:pt>
                <c:pt idx="8324">
                  <c:v>-0.11150831521699037</c:v>
                </c:pt>
                <c:pt idx="8325">
                  <c:v>-4.5087889528537872E-2</c:v>
                </c:pt>
                <c:pt idx="8326">
                  <c:v>-0.21759143507262679</c:v>
                </c:pt>
                <c:pt idx="8327">
                  <c:v>2.5330525934374188</c:v>
                </c:pt>
                <c:pt idx="8328">
                  <c:v>-1.2687098453562414E-2</c:v>
                </c:pt>
                <c:pt idx="8329">
                  <c:v>-1.0634747159401803</c:v>
                </c:pt>
                <c:pt idx="8330">
                  <c:v>0.43956776060400515</c:v>
                </c:pt>
                <c:pt idx="8331">
                  <c:v>10.229219383469125</c:v>
                </c:pt>
                <c:pt idx="8332">
                  <c:v>-0.11042398969365043</c:v>
                </c:pt>
                <c:pt idx="8333">
                  <c:v>-7.7090527026105748E-2</c:v>
                </c:pt>
                <c:pt idx="8334">
                  <c:v>5.3018382299491226E-2</c:v>
                </c:pt>
                <c:pt idx="8335">
                  <c:v>-0.32423673337079645</c:v>
                </c:pt>
                <c:pt idx="8336">
                  <c:v>-0.14628407786557718</c:v>
                </c:pt>
                <c:pt idx="8337">
                  <c:v>-6.4130337419715411E-2</c:v>
                </c:pt>
                <c:pt idx="8338">
                  <c:v>0.14438990933517523</c:v>
                </c:pt>
                <c:pt idx="8339">
                  <c:v>9.2288186904958813</c:v>
                </c:pt>
                <c:pt idx="8340">
                  <c:v>1.1805722456418208</c:v>
                </c:pt>
                <c:pt idx="8341">
                  <c:v>-6.5494638194997705</c:v>
                </c:pt>
                <c:pt idx="8342">
                  <c:v>-10.917123403264748</c:v>
                </c:pt>
                <c:pt idx="8343">
                  <c:v>2.9801395776391568</c:v>
                </c:pt>
                <c:pt idx="8344">
                  <c:v>-0.15200309344504997</c:v>
                </c:pt>
                <c:pt idx="8345">
                  <c:v>7.400058144377708E-2</c:v>
                </c:pt>
                <c:pt idx="8346">
                  <c:v>0.13600669320837613</c:v>
                </c:pt>
                <c:pt idx="8347">
                  <c:v>6.8212834094816752E-2</c:v>
                </c:pt>
                <c:pt idx="8348">
                  <c:v>-0.13285024207495197</c:v>
                </c:pt>
                <c:pt idx="8349">
                  <c:v>0.12664206118500648</c:v>
                </c:pt>
                <c:pt idx="8350">
                  <c:v>6.4892429675011881E-2</c:v>
                </c:pt>
                <c:pt idx="8351">
                  <c:v>-0.24616058726939744</c:v>
                </c:pt>
                <c:pt idx="8352">
                  <c:v>-0.27323017293968233</c:v>
                </c:pt>
                <c:pt idx="8353">
                  <c:v>0.50879082023575206</c:v>
                </c:pt>
                <c:pt idx="8354">
                  <c:v>-1.1239887172754535</c:v>
                </c:pt>
                <c:pt idx="8355">
                  <c:v>0.16438681790088258</c:v>
                </c:pt>
                <c:pt idx="8356">
                  <c:v>-0.79942968111285961</c:v>
                </c:pt>
                <c:pt idx="8357">
                  <c:v>-0.71620703399940899</c:v>
                </c:pt>
                <c:pt idx="8358">
                  <c:v>0.98980423289411168</c:v>
                </c:pt>
                <c:pt idx="8359">
                  <c:v>0.40863972808069321</c:v>
                </c:pt>
                <c:pt idx="8360">
                  <c:v>0.58496250072115619</c:v>
                </c:pt>
                <c:pt idx="8361">
                  <c:v>0.34792330342030708</c:v>
                </c:pt>
                <c:pt idx="8362">
                  <c:v>4.679421147894125E-2</c:v>
                </c:pt>
                <c:pt idx="8363">
                  <c:v>-0.10757988719981453</c:v>
                </c:pt>
                <c:pt idx="8364">
                  <c:v>0.10187961401921394</c:v>
                </c:pt>
                <c:pt idx="8365">
                  <c:v>-9.5189809291704002</c:v>
                </c:pt>
                <c:pt idx="8366">
                  <c:v>-0.38633804399004673</c:v>
                </c:pt>
                <c:pt idx="8367">
                  <c:v>0.29768054864068516</c:v>
                </c:pt>
                <c:pt idx="8368">
                  <c:v>0.14260439544280046</c:v>
                </c:pt>
                <c:pt idx="8369">
                  <c:v>-1.4686537155036138E-2</c:v>
                </c:pt>
                <c:pt idx="8370">
                  <c:v>0.32192809488736207</c:v>
                </c:pt>
                <c:pt idx="8371">
                  <c:v>-6.0732489820306386</c:v>
                </c:pt>
                <c:pt idx="8372">
                  <c:v>11.416621621364193</c:v>
                </c:pt>
                <c:pt idx="8373">
                  <c:v>0.33880191345175847</c:v>
                </c:pt>
                <c:pt idx="8374">
                  <c:v>-0.50197313605012428</c:v>
                </c:pt>
                <c:pt idx="8375">
                  <c:v>-0.23502002966419749</c:v>
                </c:pt>
                <c:pt idx="8376">
                  <c:v>-1.6880559936852597</c:v>
                </c:pt>
                <c:pt idx="8377">
                  <c:v>-8.8683081332894673</c:v>
                </c:pt>
                <c:pt idx="8378">
                  <c:v>-11.049200292849724</c:v>
                </c:pt>
                <c:pt idx="8379">
                  <c:v>16.122295511891938</c:v>
                </c:pt>
                <c:pt idx="8380">
                  <c:v>-4.8718676836123338</c:v>
                </c:pt>
                <c:pt idx="8381">
                  <c:v>7.9464189597951567</c:v>
                </c:pt>
                <c:pt idx="8382">
                  <c:v>2.8344625693961852E-2</c:v>
                </c:pt>
                <c:pt idx="8383">
                  <c:v>14.968786772823611</c:v>
                </c:pt>
                <c:pt idx="8384">
                  <c:v>15.114176124554758</c:v>
                </c:pt>
                <c:pt idx="8385">
                  <c:v>7.4767768401972134E-2</c:v>
                </c:pt>
                <c:pt idx="8386">
                  <c:v>-11.268736919579066</c:v>
                </c:pt>
                <c:pt idx="8387">
                  <c:v>-6.9886846867721664</c:v>
                </c:pt>
                <c:pt idx="8388">
                  <c:v>-2.7873177731422442E-2</c:v>
                </c:pt>
                <c:pt idx="8389">
                  <c:v>0.78849589480628846</c:v>
                </c:pt>
                <c:pt idx="8390">
                  <c:v>-0.79585928321977484</c:v>
                </c:pt>
                <c:pt idx="8391">
                  <c:v>0.7279204545631992</c:v>
                </c:pt>
                <c:pt idx="8392">
                  <c:v>4.1257855727087396</c:v>
                </c:pt>
                <c:pt idx="8393">
                  <c:v>0.16710998583525824</c:v>
                </c:pt>
                <c:pt idx="8394">
                  <c:v>-0.29373120305671052</c:v>
                </c:pt>
                <c:pt idx="8395">
                  <c:v>0.65789402317500711</c:v>
                </c:pt>
                <c:pt idx="8396">
                  <c:v>0.73696559416620588</c:v>
                </c:pt>
                <c:pt idx="8397">
                  <c:v>0.10333974969268438</c:v>
                </c:pt>
                <c:pt idx="8398">
                  <c:v>-1.0310826035090723</c:v>
                </c:pt>
                <c:pt idx="8399">
                  <c:v>-1.1248752606043233</c:v>
                </c:pt>
                <c:pt idx="8400">
                  <c:v>-1.2064508774674263</c:v>
                </c:pt>
                <c:pt idx="8401">
                  <c:v>-0.14494833591109951</c:v>
                </c:pt>
                <c:pt idx="8402">
                  <c:v>-10.307200809140809</c:v>
                </c:pt>
                <c:pt idx="8403">
                  <c:v>-0.4974996594708167</c:v>
                </c:pt>
                <c:pt idx="8404">
                  <c:v>-0.53051471669877992</c:v>
                </c:pt>
                <c:pt idx="8405">
                  <c:v>0.75714347610383648</c:v>
                </c:pt>
                <c:pt idx="8406">
                  <c:v>0.3473387824962918</c:v>
                </c:pt>
                <c:pt idx="8407">
                  <c:v>-3.5623909730721375E-2</c:v>
                </c:pt>
                <c:pt idx="8408">
                  <c:v>0.10524316002733658</c:v>
                </c:pt>
                <c:pt idx="8409">
                  <c:v>0.14809863898913361</c:v>
                </c:pt>
                <c:pt idx="8410">
                  <c:v>0.23604604197491347</c:v>
                </c:pt>
                <c:pt idx="8411">
                  <c:v>6.4014173722169831E-2</c:v>
                </c:pt>
                <c:pt idx="8412">
                  <c:v>0.21171562854881398</c:v>
                </c:pt>
                <c:pt idx="8413">
                  <c:v>9.2746507888275501E-2</c:v>
                </c:pt>
                <c:pt idx="8414">
                  <c:v>1.6280312226130422</c:v>
                </c:pt>
                <c:pt idx="8415">
                  <c:v>-0.33028464724298934</c:v>
                </c:pt>
                <c:pt idx="8416">
                  <c:v>6.4445473815513186</c:v>
                </c:pt>
                <c:pt idx="8417">
                  <c:v>7.8002512001273172E-2</c:v>
                </c:pt>
                <c:pt idx="8418">
                  <c:v>-3.5623909730721541E-2</c:v>
                </c:pt>
                <c:pt idx="8419">
                  <c:v>-0.67242534197149562</c:v>
                </c:pt>
                <c:pt idx="8420">
                  <c:v>4.4394119358453436E-2</c:v>
                </c:pt>
                <c:pt idx="8421">
                  <c:v>0.1655860657179751</c:v>
                </c:pt>
                <c:pt idx="8422">
                  <c:v>-0.45336561793794306</c:v>
                </c:pt>
                <c:pt idx="8423">
                  <c:v>-0.5372657586898596</c:v>
                </c:pt>
                <c:pt idx="8424">
                  <c:v>-4.5228721514081336</c:v>
                </c:pt>
                <c:pt idx="8425">
                  <c:v>0.98812589971170794</c:v>
                </c:pt>
                <c:pt idx="8426">
                  <c:v>3.2034265038149176E-16</c:v>
                </c:pt>
                <c:pt idx="8427">
                  <c:v>0.40425382356560313</c:v>
                </c:pt>
                <c:pt idx="8428">
                  <c:v>0.67807190511263782</c:v>
                </c:pt>
                <c:pt idx="8429">
                  <c:v>9.7604427459966399</c:v>
                </c:pt>
                <c:pt idx="8430">
                  <c:v>1.1875644494122595</c:v>
                </c:pt>
                <c:pt idx="8431">
                  <c:v>8.6629650127224291</c:v>
                </c:pt>
                <c:pt idx="8432">
                  <c:v>9.0606959316875546</c:v>
                </c:pt>
                <c:pt idx="8433">
                  <c:v>0.74595437739346093</c:v>
                </c:pt>
                <c:pt idx="8434">
                  <c:v>-0.22179142360191229</c:v>
                </c:pt>
                <c:pt idx="8435">
                  <c:v>-7.0660891904577721</c:v>
                </c:pt>
                <c:pt idx="8436">
                  <c:v>-0.12285674778553365</c:v>
                </c:pt>
                <c:pt idx="8437">
                  <c:v>-6.0732489820306386</c:v>
                </c:pt>
                <c:pt idx="8438">
                  <c:v>-9.7604427459966399</c:v>
                </c:pt>
                <c:pt idx="8439">
                  <c:v>-10.866506212226202</c:v>
                </c:pt>
                <c:pt idx="8440">
                  <c:v>-5.6583528366367764E-2</c:v>
                </c:pt>
                <c:pt idx="8441">
                  <c:v>8.0606959316875546</c:v>
                </c:pt>
                <c:pt idx="8442">
                  <c:v>0.41383575406909096</c:v>
                </c:pt>
                <c:pt idx="8443">
                  <c:v>1.3457748368417302</c:v>
                </c:pt>
                <c:pt idx="8444">
                  <c:v>-5.5647846187835261</c:v>
                </c:pt>
                <c:pt idx="8445">
                  <c:v>0.51937415909357942</c:v>
                </c:pt>
                <c:pt idx="8446">
                  <c:v>-0.26710407014284082</c:v>
                </c:pt>
                <c:pt idx="8447">
                  <c:v>0.62803122261304234</c:v>
                </c:pt>
                <c:pt idx="8448">
                  <c:v>-5.6713952133730068</c:v>
                </c:pt>
                <c:pt idx="8449">
                  <c:v>-1.5121001050611913</c:v>
                </c:pt>
                <c:pt idx="8450">
                  <c:v>10.866506212226202</c:v>
                </c:pt>
                <c:pt idx="8451">
                  <c:v>-0.45934966207410621</c:v>
                </c:pt>
                <c:pt idx="8452">
                  <c:v>1.7293524100563311</c:v>
                </c:pt>
                <c:pt idx="8453">
                  <c:v>1.7705181538772325</c:v>
                </c:pt>
                <c:pt idx="8454">
                  <c:v>0.84833928159380634</c:v>
                </c:pt>
                <c:pt idx="8455">
                  <c:v>-0.65757399321786325</c:v>
                </c:pt>
                <c:pt idx="8456">
                  <c:v>-10.644457187509261</c:v>
                </c:pt>
                <c:pt idx="8457">
                  <c:v>0.27301849440641612</c:v>
                </c:pt>
                <c:pt idx="8458">
                  <c:v>-12.800428089535748</c:v>
                </c:pt>
                <c:pt idx="8459">
                  <c:v>1.7313570497816615</c:v>
                </c:pt>
                <c:pt idx="8460">
                  <c:v>-7.8002512001273214E-2</c:v>
                </c:pt>
                <c:pt idx="8461">
                  <c:v>3.1555697084652423</c:v>
                </c:pt>
                <c:pt idx="8462">
                  <c:v>-9.9662651028771325</c:v>
                </c:pt>
                <c:pt idx="8463">
                  <c:v>-3.5443205162238103</c:v>
                </c:pt>
                <c:pt idx="8464">
                  <c:v>0.11596601804832488</c:v>
                </c:pt>
                <c:pt idx="8465">
                  <c:v>12.582612451267021</c:v>
                </c:pt>
                <c:pt idx="8466">
                  <c:v>7.6486571760385464</c:v>
                </c:pt>
                <c:pt idx="8467">
                  <c:v>-7.0389327891398012E-2</c:v>
                </c:pt>
                <c:pt idx="8468">
                  <c:v>-0.51251365065146359</c:v>
                </c:pt>
                <c:pt idx="8469">
                  <c:v>-7.6486571760385464</c:v>
                </c:pt>
                <c:pt idx="8470">
                  <c:v>-7.6462586799900292</c:v>
                </c:pt>
                <c:pt idx="8471">
                  <c:v>-3.098625764530087</c:v>
                </c:pt>
                <c:pt idx="8472">
                  <c:v>11.103506382011545</c:v>
                </c:pt>
                <c:pt idx="8473">
                  <c:v>-0.51251365065146359</c:v>
                </c:pt>
                <c:pt idx="8474">
                  <c:v>-7.0660891904577721</c:v>
                </c:pt>
                <c:pt idx="8475">
                  <c:v>6.1361366879860286</c:v>
                </c:pt>
                <c:pt idx="8476">
                  <c:v>0.37114106936603897</c:v>
                </c:pt>
                <c:pt idx="8477">
                  <c:v>7.4000581443776775E-2</c:v>
                </c:pt>
                <c:pt idx="8478">
                  <c:v>7.0660891904577738</c:v>
                </c:pt>
                <c:pt idx="8479">
                  <c:v>-0.58496250072115674</c:v>
                </c:pt>
                <c:pt idx="8480">
                  <c:v>-0.32394444048586685</c:v>
                </c:pt>
                <c:pt idx="8481">
                  <c:v>-9.8667637673533513</c:v>
                </c:pt>
                <c:pt idx="8482">
                  <c:v>0.99729916606133662</c:v>
                </c:pt>
                <c:pt idx="8483">
                  <c:v>-2.2062335738281087</c:v>
                </c:pt>
                <c:pt idx="8484">
                  <c:v>-6.470568938781536E-2</c:v>
                </c:pt>
                <c:pt idx="8485">
                  <c:v>-5.4230658730347781</c:v>
                </c:pt>
                <c:pt idx="8486">
                  <c:v>-9.1153983967003338</c:v>
                </c:pt>
                <c:pt idx="8487">
                  <c:v>-0.59323011670475678</c:v>
                </c:pt>
                <c:pt idx="8488">
                  <c:v>0.33687687158186425</c:v>
                </c:pt>
                <c:pt idx="8489">
                  <c:v>-10.451554569765362</c:v>
                </c:pt>
                <c:pt idx="8490">
                  <c:v>0.97100086060976976</c:v>
                </c:pt>
                <c:pt idx="8491">
                  <c:v>0.37747408632236051</c:v>
                </c:pt>
                <c:pt idx="8492">
                  <c:v>0</c:v>
                </c:pt>
                <c:pt idx="8493">
                  <c:v>0.38635474457475882</c:v>
                </c:pt>
                <c:pt idx="8494">
                  <c:v>7.4146891979969334E-2</c:v>
                </c:pt>
                <c:pt idx="8495">
                  <c:v>-6.0732489820306386</c:v>
                </c:pt>
                <c:pt idx="8496">
                  <c:v>-9.2304207950923818</c:v>
                </c:pt>
                <c:pt idx="8497">
                  <c:v>-8.0624959257337636</c:v>
                </c:pt>
                <c:pt idx="8498">
                  <c:v>7.9797314024940134</c:v>
                </c:pt>
                <c:pt idx="8499">
                  <c:v>0.22789259971353648</c:v>
                </c:pt>
                <c:pt idx="8500">
                  <c:v>-1.6664923862177545</c:v>
                </c:pt>
                <c:pt idx="8501">
                  <c:v>-0.95935801550265432</c:v>
                </c:pt>
                <c:pt idx="8502">
                  <c:v>6.5019791850410069E-2</c:v>
                </c:pt>
                <c:pt idx="8503">
                  <c:v>9.0606959316875546</c:v>
                </c:pt>
                <c:pt idx="8504">
                  <c:v>-8.8683081332894673</c:v>
                </c:pt>
                <c:pt idx="8505">
                  <c:v>2.929430679403805E-2</c:v>
                </c:pt>
                <c:pt idx="8506">
                  <c:v>9.9662651028771325</c:v>
                </c:pt>
                <c:pt idx="8507">
                  <c:v>-0.39574652553241774</c:v>
                </c:pt>
                <c:pt idx="8508">
                  <c:v>-11.731460464782433</c:v>
                </c:pt>
                <c:pt idx="8509">
                  <c:v>9.076546392318191E-2</c:v>
                </c:pt>
                <c:pt idx="8510">
                  <c:v>0.18687813472350964</c:v>
                </c:pt>
                <c:pt idx="8511">
                  <c:v>-0.45066140900956542</c:v>
                </c:pt>
                <c:pt idx="8512">
                  <c:v>0.18176223749462181</c:v>
                </c:pt>
                <c:pt idx="8513">
                  <c:v>8.0588936890535692</c:v>
                </c:pt>
                <c:pt idx="8514">
                  <c:v>0.15200309344504975</c:v>
                </c:pt>
                <c:pt idx="8515">
                  <c:v>-14.51012541066784</c:v>
                </c:pt>
                <c:pt idx="8516">
                  <c:v>-7.6961981814883992E-2</c:v>
                </c:pt>
                <c:pt idx="8517">
                  <c:v>2.5849625007211561</c:v>
                </c:pt>
                <c:pt idx="8518">
                  <c:v>-0.29956028185890765</c:v>
                </c:pt>
                <c:pt idx="8519">
                  <c:v>0.55862835290769375</c:v>
                </c:pt>
                <c:pt idx="8520">
                  <c:v>-0.5130321062339942</c:v>
                </c:pt>
                <c:pt idx="8521">
                  <c:v>0.5052353082504224</c:v>
                </c:pt>
                <c:pt idx="8522">
                  <c:v>0.35363695461470041</c:v>
                </c:pt>
                <c:pt idx="8523">
                  <c:v>0.26918663281538896</c:v>
                </c:pt>
                <c:pt idx="8524">
                  <c:v>12.208742403223331</c:v>
                </c:pt>
                <c:pt idx="8525">
                  <c:v>1.0541703693419933</c:v>
                </c:pt>
                <c:pt idx="8526">
                  <c:v>-2.2766041043778724</c:v>
                </c:pt>
                <c:pt idx="8527">
                  <c:v>1.2175914350726269</c:v>
                </c:pt>
                <c:pt idx="8528">
                  <c:v>3.407023077045455</c:v>
                </c:pt>
                <c:pt idx="8529">
                  <c:v>1.5817636190538364</c:v>
                </c:pt>
                <c:pt idx="8530">
                  <c:v>0.55878587816208292</c:v>
                </c:pt>
                <c:pt idx="8531">
                  <c:v>12.941536738415412</c:v>
                </c:pt>
                <c:pt idx="8532">
                  <c:v>-8.8683081332894673</c:v>
                </c:pt>
                <c:pt idx="8533">
                  <c:v>-0.50154649253351868</c:v>
                </c:pt>
                <c:pt idx="8534">
                  <c:v>1.3074285251922473</c:v>
                </c:pt>
                <c:pt idx="8535">
                  <c:v>-8.8683081332894673</c:v>
                </c:pt>
                <c:pt idx="8536">
                  <c:v>0.56741429951030897</c:v>
                </c:pt>
                <c:pt idx="8537">
                  <c:v>-7.0660891904577721</c:v>
                </c:pt>
                <c:pt idx="8538">
                  <c:v>0.33604920313201492</c:v>
                </c:pt>
                <c:pt idx="8539">
                  <c:v>0.15527822547791112</c:v>
                </c:pt>
                <c:pt idx="8540">
                  <c:v>3.1896165128718854</c:v>
                </c:pt>
                <c:pt idx="8541">
                  <c:v>0.97446490789286255</c:v>
                </c:pt>
                <c:pt idx="8542">
                  <c:v>1.9958000114707146</c:v>
                </c:pt>
                <c:pt idx="8543">
                  <c:v>-1.5830414684254794</c:v>
                </c:pt>
                <c:pt idx="8544">
                  <c:v>-6.0081234923248816</c:v>
                </c:pt>
                <c:pt idx="8545">
                  <c:v>-4.481126689736616</c:v>
                </c:pt>
                <c:pt idx="8546">
                  <c:v>-9.0597950917951025</c:v>
                </c:pt>
                <c:pt idx="8547">
                  <c:v>-1.285402218862248</c:v>
                </c:pt>
                <c:pt idx="8548">
                  <c:v>-21.073437503565259</c:v>
                </c:pt>
                <c:pt idx="8549">
                  <c:v>7.1553261025034065E-2</c:v>
                </c:pt>
                <c:pt idx="8550">
                  <c:v>3.2034265038149176E-16</c:v>
                </c:pt>
                <c:pt idx="8551">
                  <c:v>0.23786383009888795</c:v>
                </c:pt>
                <c:pt idx="8552">
                  <c:v>-11.013555309891467</c:v>
                </c:pt>
                <c:pt idx="8553">
                  <c:v>1.9620321498009796</c:v>
                </c:pt>
                <c:pt idx="8554">
                  <c:v>-2.2817075197813255</c:v>
                </c:pt>
                <c:pt idx="8555">
                  <c:v>0</c:v>
                </c:pt>
                <c:pt idx="8556">
                  <c:v>-0.37255416795733043</c:v>
                </c:pt>
                <c:pt idx="8557">
                  <c:v>1.0000858721491215</c:v>
                </c:pt>
                <c:pt idx="8558">
                  <c:v>0.81437534973537651</c:v>
                </c:pt>
                <c:pt idx="8559">
                  <c:v>-0.43740531230729846</c:v>
                </c:pt>
                <c:pt idx="8560">
                  <c:v>0.1255308820838594</c:v>
                </c:pt>
                <c:pt idx="8561">
                  <c:v>-2.9198075848419554</c:v>
                </c:pt>
                <c:pt idx="8562">
                  <c:v>-5.3705195196170363</c:v>
                </c:pt>
                <c:pt idx="8563">
                  <c:v>9.7604427459966399</c:v>
                </c:pt>
                <c:pt idx="8564">
                  <c:v>-0.26255438751597682</c:v>
                </c:pt>
                <c:pt idx="8565">
                  <c:v>1.9958000114707144</c:v>
                </c:pt>
                <c:pt idx="8566">
                  <c:v>-11.146780789986687</c:v>
                </c:pt>
                <c:pt idx="8567">
                  <c:v>-0.22204945329943754</c:v>
                </c:pt>
                <c:pt idx="8568">
                  <c:v>-12.416621621364193</c:v>
                </c:pt>
                <c:pt idx="8569">
                  <c:v>-0.15041684255309862</c:v>
                </c:pt>
                <c:pt idx="8570">
                  <c:v>0.82998734430759058</c:v>
                </c:pt>
                <c:pt idx="8571">
                  <c:v>1.1128281386862685E-2</c:v>
                </c:pt>
                <c:pt idx="8572">
                  <c:v>0.24899657243351109</c:v>
                </c:pt>
                <c:pt idx="8573">
                  <c:v>-5.3457748368417297</c:v>
                </c:pt>
                <c:pt idx="8574">
                  <c:v>-5.3457748368417297</c:v>
                </c:pt>
                <c:pt idx="8575">
                  <c:v>1.5820799921880349</c:v>
                </c:pt>
                <c:pt idx="8576">
                  <c:v>0.24321296492104963</c:v>
                </c:pt>
                <c:pt idx="8577">
                  <c:v>-0.25471913762179005</c:v>
                </c:pt>
                <c:pt idx="8578">
                  <c:v>-0.39058445555430488</c:v>
                </c:pt>
                <c:pt idx="8579">
                  <c:v>-0.7198642989088796</c:v>
                </c:pt>
                <c:pt idx="8580">
                  <c:v>-0.58016948953225667</c:v>
                </c:pt>
                <c:pt idx="8581">
                  <c:v>0.15010356052956847</c:v>
                </c:pt>
                <c:pt idx="8582">
                  <c:v>-1.2081081953302004</c:v>
                </c:pt>
                <c:pt idx="8583">
                  <c:v>0.1926450779423961</c:v>
                </c:pt>
                <c:pt idx="8584">
                  <c:v>-13.904446464505721</c:v>
                </c:pt>
                <c:pt idx="8585">
                  <c:v>0.82442843541654542</c:v>
                </c:pt>
                <c:pt idx="8586">
                  <c:v>-0.18144687133753207</c:v>
                </c:pt>
                <c:pt idx="8587">
                  <c:v>-2.531108852918753E-2</c:v>
                </c:pt>
                <c:pt idx="8588">
                  <c:v>1.2342531082001449</c:v>
                </c:pt>
                <c:pt idx="8589">
                  <c:v>-0.10623032612492266</c:v>
                </c:pt>
                <c:pt idx="8590">
                  <c:v>1.7493493186220386</c:v>
                </c:pt>
                <c:pt idx="8591">
                  <c:v>0.59153515464464268</c:v>
                </c:pt>
                <c:pt idx="8592">
                  <c:v>9.6444571875092606</c:v>
                </c:pt>
                <c:pt idx="8593">
                  <c:v>-0.46566357234881184</c:v>
                </c:pt>
                <c:pt idx="8594">
                  <c:v>0.20645087746742652</c:v>
                </c:pt>
                <c:pt idx="8595">
                  <c:v>-1.0739910912465265</c:v>
                </c:pt>
                <c:pt idx="8596">
                  <c:v>3.7472339296200339</c:v>
                </c:pt>
                <c:pt idx="8597">
                  <c:v>1.0272033217417236</c:v>
                </c:pt>
                <c:pt idx="8598">
                  <c:v>-9.0606959316875546</c:v>
                </c:pt>
                <c:pt idx="8599">
                  <c:v>0.18434591228941261</c:v>
                </c:pt>
                <c:pt idx="8600">
                  <c:v>0.48367916488397417</c:v>
                </c:pt>
                <c:pt idx="8601">
                  <c:v>-2.0339473319233377</c:v>
                </c:pt>
                <c:pt idx="8602">
                  <c:v>3.4858757211651326E-2</c:v>
                </c:pt>
                <c:pt idx="8603">
                  <c:v>4.9509099779366558E-2</c:v>
                </c:pt>
                <c:pt idx="8604">
                  <c:v>0.91713714683478365</c:v>
                </c:pt>
                <c:pt idx="8605">
                  <c:v>-8.6414751817473198E-2</c:v>
                </c:pt>
                <c:pt idx="8606">
                  <c:v>-1.0540265846853476</c:v>
                </c:pt>
                <c:pt idx="8607">
                  <c:v>0.25677541536211174</c:v>
                </c:pt>
                <c:pt idx="8608">
                  <c:v>-0.64742658766780969</c:v>
                </c:pt>
                <c:pt idx="8609">
                  <c:v>0.28950661719498472</c:v>
                </c:pt>
                <c:pt idx="8610">
                  <c:v>7.0660891904577721</c:v>
                </c:pt>
                <c:pt idx="8611">
                  <c:v>9.3822637581148385</c:v>
                </c:pt>
                <c:pt idx="8612">
                  <c:v>0.99460674122978143</c:v>
                </c:pt>
                <c:pt idx="8613">
                  <c:v>0.99460674122978143</c:v>
                </c:pt>
                <c:pt idx="8614">
                  <c:v>-5.7548875021634682</c:v>
                </c:pt>
                <c:pt idx="8615">
                  <c:v>0.99819850751923112</c:v>
                </c:pt>
                <c:pt idx="8616">
                  <c:v>-0.12462665451374477</c:v>
                </c:pt>
                <c:pt idx="8617">
                  <c:v>0.99640673527599144</c:v>
                </c:pt>
                <c:pt idx="8618">
                  <c:v>-9.3822637581148367</c:v>
                </c:pt>
                <c:pt idx="8619">
                  <c:v>0.57318533294480278</c:v>
                </c:pt>
                <c:pt idx="8620">
                  <c:v>7.0429630746510341</c:v>
                </c:pt>
                <c:pt idx="8621">
                  <c:v>9.6215315259302978E-2</c:v>
                </c:pt>
                <c:pt idx="8622">
                  <c:v>0.79054663437105033</c:v>
                </c:pt>
                <c:pt idx="8623">
                  <c:v>-0.51096191927737966</c:v>
                </c:pt>
                <c:pt idx="8624">
                  <c:v>3.6525838151424579</c:v>
                </c:pt>
                <c:pt idx="8625">
                  <c:v>5.5347756797954437</c:v>
                </c:pt>
                <c:pt idx="8626">
                  <c:v>-6.8171502641579382E-2</c:v>
                </c:pt>
                <c:pt idx="8627">
                  <c:v>-0.21412480535284734</c:v>
                </c:pt>
                <c:pt idx="8628">
                  <c:v>-0.58496250072115652</c:v>
                </c:pt>
                <c:pt idx="8629">
                  <c:v>9.3822637581148385</c:v>
                </c:pt>
                <c:pt idx="8630">
                  <c:v>9.6498472939448351E-3</c:v>
                </c:pt>
                <c:pt idx="8631">
                  <c:v>7.6486571760385464</c:v>
                </c:pt>
                <c:pt idx="8632">
                  <c:v>-9.0597950917951025</c:v>
                </c:pt>
                <c:pt idx="8633">
                  <c:v>-0.16664986940945109</c:v>
                </c:pt>
                <c:pt idx="8634">
                  <c:v>1.5894498917134701</c:v>
                </c:pt>
                <c:pt idx="8635">
                  <c:v>0</c:v>
                </c:pt>
                <c:pt idx="8636">
                  <c:v>0.86249647625006509</c:v>
                </c:pt>
                <c:pt idx="8637">
                  <c:v>12.534708168026555</c:v>
                </c:pt>
                <c:pt idx="8638">
                  <c:v>-0.53702802365745428</c:v>
                </c:pt>
                <c:pt idx="8639">
                  <c:v>0.22342254993493718</c:v>
                </c:pt>
                <c:pt idx="8640">
                  <c:v>1.3912020142643358</c:v>
                </c:pt>
                <c:pt idx="8641">
                  <c:v>1.5829607034790947</c:v>
                </c:pt>
                <c:pt idx="8642">
                  <c:v>0.90689059560851837</c:v>
                </c:pt>
                <c:pt idx="8643">
                  <c:v>1.6147098441152081</c:v>
                </c:pt>
                <c:pt idx="8644">
                  <c:v>-0.69312664904996213</c:v>
                </c:pt>
                <c:pt idx="8645">
                  <c:v>-0.2563397532597857</c:v>
                </c:pt>
                <c:pt idx="8646">
                  <c:v>-12.146568675740786</c:v>
                </c:pt>
                <c:pt idx="8647">
                  <c:v>0.7947936054712359</c:v>
                </c:pt>
                <c:pt idx="8648">
                  <c:v>-1.904249835165768</c:v>
                </c:pt>
                <c:pt idx="8649">
                  <c:v>-12.518489240994931</c:v>
                </c:pt>
                <c:pt idx="8650">
                  <c:v>0.21076709621682058</c:v>
                </c:pt>
                <c:pt idx="8651">
                  <c:v>8.5729874025883737E-2</c:v>
                </c:pt>
                <c:pt idx="8652">
                  <c:v>-0.24100809950379493</c:v>
                </c:pt>
                <c:pt idx="8653">
                  <c:v>1.3483229363622238E-2</c:v>
                </c:pt>
                <c:pt idx="8654">
                  <c:v>-1.1292830169449666</c:v>
                </c:pt>
                <c:pt idx="8655">
                  <c:v>-0.66296501272242936</c:v>
                </c:pt>
                <c:pt idx="8656">
                  <c:v>1.6211826886339096</c:v>
                </c:pt>
                <c:pt idx="8657">
                  <c:v>-0.14886338591448287</c:v>
                </c:pt>
                <c:pt idx="8658">
                  <c:v>0.10128333583718199</c:v>
                </c:pt>
                <c:pt idx="8659">
                  <c:v>-1.4639402594970916</c:v>
                </c:pt>
                <c:pt idx="8660">
                  <c:v>15.872682895220793</c:v>
                </c:pt>
                <c:pt idx="8661">
                  <c:v>1.13593196036916</c:v>
                </c:pt>
                <c:pt idx="8662">
                  <c:v>10.365306974236855</c:v>
                </c:pt>
                <c:pt idx="8663">
                  <c:v>1.6270879763938328</c:v>
                </c:pt>
                <c:pt idx="8664">
                  <c:v>9.3815429511845849</c:v>
                </c:pt>
                <c:pt idx="8665">
                  <c:v>4.4451048371381949</c:v>
                </c:pt>
                <c:pt idx="8666">
                  <c:v>0</c:v>
                </c:pt>
                <c:pt idx="8667">
                  <c:v>-11.146568675740786</c:v>
                </c:pt>
                <c:pt idx="8668">
                  <c:v>1.0995356735509143</c:v>
                </c:pt>
                <c:pt idx="8669">
                  <c:v>1.1518428029009278</c:v>
                </c:pt>
                <c:pt idx="8670">
                  <c:v>9.8667637673533513</c:v>
                </c:pt>
                <c:pt idx="8671">
                  <c:v>-0.15160339956774932</c:v>
                </c:pt>
                <c:pt idx="8672">
                  <c:v>0.41503749927884398</c:v>
                </c:pt>
                <c:pt idx="8673">
                  <c:v>-3.8073549220576046</c:v>
                </c:pt>
                <c:pt idx="8674">
                  <c:v>6.6486571760385464</c:v>
                </c:pt>
                <c:pt idx="8675">
                  <c:v>5.9623982686418456E-2</c:v>
                </c:pt>
                <c:pt idx="8676">
                  <c:v>5.5443205162238103</c:v>
                </c:pt>
                <c:pt idx="8677">
                  <c:v>-8.511499855517567E-3</c:v>
                </c:pt>
                <c:pt idx="8678">
                  <c:v>0.18183832298581271</c:v>
                </c:pt>
                <c:pt idx="8679">
                  <c:v>0.10016384569724489</c:v>
                </c:pt>
                <c:pt idx="8680">
                  <c:v>1.0907654639231819</c:v>
                </c:pt>
                <c:pt idx="8681">
                  <c:v>6.8441056101875952E-2</c:v>
                </c:pt>
                <c:pt idx="8682">
                  <c:v>-0.19740573786441939</c:v>
                </c:pt>
                <c:pt idx="8683">
                  <c:v>0.16719520868673987</c:v>
                </c:pt>
                <c:pt idx="8684">
                  <c:v>5.1994637638261662E-2</c:v>
                </c:pt>
                <c:pt idx="8685">
                  <c:v>0.52083216330144</c:v>
                </c:pt>
                <c:pt idx="8686">
                  <c:v>7.2225184182383995E-3</c:v>
                </c:pt>
                <c:pt idx="8687">
                  <c:v>0.33030776050333538</c:v>
                </c:pt>
                <c:pt idx="8688">
                  <c:v>7.8376509421615115E-2</c:v>
                </c:pt>
                <c:pt idx="8689">
                  <c:v>-0.11864449649861908</c:v>
                </c:pt>
                <c:pt idx="8690">
                  <c:v>0.18535504201191821</c:v>
                </c:pt>
                <c:pt idx="8691">
                  <c:v>1.0622732220952569</c:v>
                </c:pt>
                <c:pt idx="8692">
                  <c:v>-5.1530300640081898E-2</c:v>
                </c:pt>
                <c:pt idx="8693">
                  <c:v>0.89308479608348834</c:v>
                </c:pt>
                <c:pt idx="8694">
                  <c:v>-0.59226730134438954</c:v>
                </c:pt>
                <c:pt idx="8695">
                  <c:v>0.45869872807498396</c:v>
                </c:pt>
                <c:pt idx="8696">
                  <c:v>-0.21603692629662447</c:v>
                </c:pt>
                <c:pt idx="8697">
                  <c:v>2.7221468735024217E-2</c:v>
                </c:pt>
                <c:pt idx="8698">
                  <c:v>5.0185757168216584E-2</c:v>
                </c:pt>
                <c:pt idx="8699">
                  <c:v>-0.28605105855876611</c:v>
                </c:pt>
                <c:pt idx="8700">
                  <c:v>-1.4167331926593902E-2</c:v>
                </c:pt>
                <c:pt idx="8701">
                  <c:v>3.2034265038149176E-16</c:v>
                </c:pt>
                <c:pt idx="8702">
                  <c:v>-0.56125824012988801</c:v>
                </c:pt>
                <c:pt idx="8703">
                  <c:v>0.18322182405577025</c:v>
                </c:pt>
                <c:pt idx="8704">
                  <c:v>0.22443156661004646</c:v>
                </c:pt>
                <c:pt idx="8705">
                  <c:v>0.22443156661004646</c:v>
                </c:pt>
                <c:pt idx="8706">
                  <c:v>3.2082179703774839E-2</c:v>
                </c:pt>
                <c:pt idx="8707">
                  <c:v>0.42033179894835654</c:v>
                </c:pt>
                <c:pt idx="8708">
                  <c:v>0.11883622950985068</c:v>
                </c:pt>
                <c:pt idx="8709">
                  <c:v>0.16745674585156303</c:v>
                </c:pt>
                <c:pt idx="8710">
                  <c:v>0.16745674585156303</c:v>
                </c:pt>
                <c:pt idx="8711">
                  <c:v>-8.4533510211667884E-2</c:v>
                </c:pt>
                <c:pt idx="8712">
                  <c:v>-5.2563010090684648E-2</c:v>
                </c:pt>
                <c:pt idx="8713">
                  <c:v>0.32414147061289317</c:v>
                </c:pt>
                <c:pt idx="8714">
                  <c:v>-12.125090539303256</c:v>
                </c:pt>
                <c:pt idx="8715">
                  <c:v>2.8825085331210453E-3</c:v>
                </c:pt>
                <c:pt idx="8716">
                  <c:v>0.80735009163510929</c:v>
                </c:pt>
                <c:pt idx="8717">
                  <c:v>0.79940616894211347</c:v>
                </c:pt>
                <c:pt idx="8718">
                  <c:v>0.1401184183069053</c:v>
                </c:pt>
                <c:pt idx="8719">
                  <c:v>-0.67732651886981565</c:v>
                </c:pt>
                <c:pt idx="8720">
                  <c:v>7.8533402546689335E-2</c:v>
                </c:pt>
                <c:pt idx="8721">
                  <c:v>0.24100809950379498</c:v>
                </c:pt>
                <c:pt idx="8722">
                  <c:v>5.61828353931242E-2</c:v>
                </c:pt>
                <c:pt idx="8723">
                  <c:v>-0.12044963235429706</c:v>
                </c:pt>
                <c:pt idx="8724">
                  <c:v>-0.17990909001493449</c:v>
                </c:pt>
                <c:pt idx="8725">
                  <c:v>0.57650092197296043</c:v>
                </c:pt>
                <c:pt idx="8726">
                  <c:v>1.2220494532994377</c:v>
                </c:pt>
                <c:pt idx="8727">
                  <c:v>12.68825030913318</c:v>
                </c:pt>
                <c:pt idx="8728">
                  <c:v>1.1543281463912938</c:v>
                </c:pt>
                <c:pt idx="8729">
                  <c:v>0.57362940991356892</c:v>
                </c:pt>
                <c:pt idx="8730">
                  <c:v>2.8951373696129303E-2</c:v>
                </c:pt>
                <c:pt idx="8731">
                  <c:v>0.12029423371771204</c:v>
                </c:pt>
                <c:pt idx="8732">
                  <c:v>0.12029423371771204</c:v>
                </c:pt>
                <c:pt idx="8733">
                  <c:v>0.12029423371771204</c:v>
                </c:pt>
                <c:pt idx="8734">
                  <c:v>0.21187454942244874</c:v>
                </c:pt>
                <c:pt idx="8735">
                  <c:v>0.21187454942244874</c:v>
                </c:pt>
                <c:pt idx="8736">
                  <c:v>8.0744410275227926E-2</c:v>
                </c:pt>
                <c:pt idx="8737">
                  <c:v>-0.83995958748953181</c:v>
                </c:pt>
                <c:pt idx="8738">
                  <c:v>0.31455275626417828</c:v>
                </c:pt>
                <c:pt idx="8739">
                  <c:v>6.0855205386854912E-2</c:v>
                </c:pt>
                <c:pt idx="8740">
                  <c:v>-2.2310991166873468</c:v>
                </c:pt>
                <c:pt idx="8741">
                  <c:v>-6.5540275025067277E-2</c:v>
                </c:pt>
                <c:pt idx="8742">
                  <c:v>0.14079763873716905</c:v>
                </c:pt>
                <c:pt idx="8743">
                  <c:v>-0.24511249783653147</c:v>
                </c:pt>
                <c:pt idx="8744">
                  <c:v>6.090201497920443E-2</c:v>
                </c:pt>
                <c:pt idx="8745">
                  <c:v>7.4853994684213498E-2</c:v>
                </c:pt>
                <c:pt idx="8746">
                  <c:v>0.15942056500753304</c:v>
                </c:pt>
                <c:pt idx="8747">
                  <c:v>-0.71858706485135149</c:v>
                </c:pt>
                <c:pt idx="8748">
                  <c:v>5.3098432268249528E-2</c:v>
                </c:pt>
                <c:pt idx="8749">
                  <c:v>6.2378785151686704E-2</c:v>
                </c:pt>
                <c:pt idx="8750">
                  <c:v>0.22606807947984625</c:v>
                </c:pt>
                <c:pt idx="8751">
                  <c:v>0.15947821400719678</c:v>
                </c:pt>
                <c:pt idx="8752">
                  <c:v>4.6293652273934859E-2</c:v>
                </c:pt>
                <c:pt idx="8753">
                  <c:v>3.2034265038149176E-16</c:v>
                </c:pt>
                <c:pt idx="8754">
                  <c:v>3.2789935117669415E-2</c:v>
                </c:pt>
                <c:pt idx="8755">
                  <c:v>0.13849427235764064</c:v>
                </c:pt>
                <c:pt idx="8756">
                  <c:v>-3.3243292035812881E-2</c:v>
                </c:pt>
                <c:pt idx="8757">
                  <c:v>0.10916344348773367</c:v>
                </c:pt>
                <c:pt idx="8758">
                  <c:v>0.17748296171858083</c:v>
                </c:pt>
                <c:pt idx="8759">
                  <c:v>0.32192809488736207</c:v>
                </c:pt>
                <c:pt idx="8760">
                  <c:v>0.7574296967259222</c:v>
                </c:pt>
                <c:pt idx="8761">
                  <c:v>-0.84289903891527163</c:v>
                </c:pt>
                <c:pt idx="8762">
                  <c:v>5.1915962265396827</c:v>
                </c:pt>
                <c:pt idx="8763">
                  <c:v>6.0732489820306386</c:v>
                </c:pt>
                <c:pt idx="8764">
                  <c:v>-1.229025513668895</c:v>
                </c:pt>
                <c:pt idx="8765">
                  <c:v>-10.147204924942228</c:v>
                </c:pt>
                <c:pt idx="8766">
                  <c:v>0.17748296171858083</c:v>
                </c:pt>
                <c:pt idx="8767">
                  <c:v>-0.35755200461808362</c:v>
                </c:pt>
                <c:pt idx="8768">
                  <c:v>8.4662397069384165E-2</c:v>
                </c:pt>
                <c:pt idx="8769">
                  <c:v>0.16600995143892933</c:v>
                </c:pt>
                <c:pt idx="8770">
                  <c:v>0.23029761942179389</c:v>
                </c:pt>
                <c:pt idx="8771">
                  <c:v>-8.6877450679966675E-2</c:v>
                </c:pt>
                <c:pt idx="8772">
                  <c:v>0.48557403343952782</c:v>
                </c:pt>
                <c:pt idx="8773">
                  <c:v>-0.53343220008107384</c:v>
                </c:pt>
                <c:pt idx="8774">
                  <c:v>-3.2814471603653477</c:v>
                </c:pt>
                <c:pt idx="8775">
                  <c:v>0.24792751344358524</c:v>
                </c:pt>
                <c:pt idx="8776">
                  <c:v>0.67616231510400604</c:v>
                </c:pt>
                <c:pt idx="8777">
                  <c:v>1.2174713946101909E-2</c:v>
                </c:pt>
                <c:pt idx="8778">
                  <c:v>0.75424358559804128</c:v>
                </c:pt>
                <c:pt idx="8779">
                  <c:v>1.5651176893242846</c:v>
                </c:pt>
                <c:pt idx="8780">
                  <c:v>1.9874469496569156</c:v>
                </c:pt>
                <c:pt idx="8781">
                  <c:v>-8.0624959257337636</c:v>
                </c:pt>
                <c:pt idx="8782">
                  <c:v>-11.013555309891467</c:v>
                </c:pt>
                <c:pt idx="8783">
                  <c:v>8.6450579349844769</c:v>
                </c:pt>
                <c:pt idx="8784">
                  <c:v>1.3846638502353246</c:v>
                </c:pt>
                <c:pt idx="8785">
                  <c:v>5.3339007365534385</c:v>
                </c:pt>
                <c:pt idx="8786">
                  <c:v>10.344295907915818</c:v>
                </c:pt>
                <c:pt idx="8787">
                  <c:v>-9.7604427459966399</c:v>
                </c:pt>
                <c:pt idx="8788">
                  <c:v>-0.94189704543643149</c:v>
                </c:pt>
                <c:pt idx="8789">
                  <c:v>-7.6462586799900292</c:v>
                </c:pt>
                <c:pt idx="8790">
                  <c:v>-5.0874628412503391</c:v>
                </c:pt>
                <c:pt idx="8791">
                  <c:v>0</c:v>
                </c:pt>
                <c:pt idx="8792">
                  <c:v>8.3837042924740537</c:v>
                </c:pt>
                <c:pt idx="8793">
                  <c:v>-11.891910249864669</c:v>
                </c:pt>
                <c:pt idx="8794">
                  <c:v>3.1708859727338057E-2</c:v>
                </c:pt>
                <c:pt idx="8795">
                  <c:v>0.17156535982356777</c:v>
                </c:pt>
                <c:pt idx="8796">
                  <c:v>-11.188382790570113</c:v>
                </c:pt>
                <c:pt idx="8797">
                  <c:v>-0.9987992549944491</c:v>
                </c:pt>
                <c:pt idx="8798">
                  <c:v>-0.63742992061529191</c:v>
                </c:pt>
                <c:pt idx="8799">
                  <c:v>9.5189809291704002</c:v>
                </c:pt>
                <c:pt idx="8800">
                  <c:v>0.11864449649861893</c:v>
                </c:pt>
                <c:pt idx="8801">
                  <c:v>0.37291202360616726</c:v>
                </c:pt>
                <c:pt idx="8802">
                  <c:v>-4.7305714778356968E-2</c:v>
                </c:pt>
                <c:pt idx="8803">
                  <c:v>0.69660785655006519</c:v>
                </c:pt>
                <c:pt idx="8804">
                  <c:v>-0.45406265626090664</c:v>
                </c:pt>
                <c:pt idx="8805">
                  <c:v>0.60310984743141571</c:v>
                </c:pt>
                <c:pt idx="8806">
                  <c:v>-2.3219280948873622</c:v>
                </c:pt>
                <c:pt idx="8807">
                  <c:v>0.40704470852531338</c:v>
                </c:pt>
                <c:pt idx="8808">
                  <c:v>-8.6462586799900301</c:v>
                </c:pt>
                <c:pt idx="8809">
                  <c:v>0.57797607040504928</c:v>
                </c:pt>
                <c:pt idx="8810">
                  <c:v>-0.64340541800386808</c:v>
                </c:pt>
                <c:pt idx="8811">
                  <c:v>3.0433274316641006</c:v>
                </c:pt>
                <c:pt idx="8812">
                  <c:v>0.5728134180550396</c:v>
                </c:pt>
                <c:pt idx="8813">
                  <c:v>1.1575412769864799</c:v>
                </c:pt>
                <c:pt idx="8814">
                  <c:v>1.3109345472805067</c:v>
                </c:pt>
                <c:pt idx="8815">
                  <c:v>12.800428089535748</c:v>
                </c:pt>
                <c:pt idx="8816">
                  <c:v>1.1916198764380341</c:v>
                </c:pt>
                <c:pt idx="8817">
                  <c:v>2.5729898590550802</c:v>
                </c:pt>
                <c:pt idx="8818">
                  <c:v>-2.0326472338998469</c:v>
                </c:pt>
                <c:pt idx="8819">
                  <c:v>0.14684138832927118</c:v>
                </c:pt>
                <c:pt idx="8820">
                  <c:v>-0.14974711950468203</c:v>
                </c:pt>
                <c:pt idx="8821">
                  <c:v>-0.33933926000238068</c:v>
                </c:pt>
                <c:pt idx="8822">
                  <c:v>1.4146940413458118</c:v>
                </c:pt>
                <c:pt idx="8823">
                  <c:v>-7.5288127304237284E-2</c:v>
                </c:pt>
                <c:pt idx="8824">
                  <c:v>10.866506212226202</c:v>
                </c:pt>
                <c:pt idx="8825">
                  <c:v>8.9526750730681428</c:v>
                </c:pt>
                <c:pt idx="8826">
                  <c:v>-0.52426656903360225</c:v>
                </c:pt>
                <c:pt idx="8827">
                  <c:v>-2.3058084295240859</c:v>
                </c:pt>
                <c:pt idx="8828">
                  <c:v>-2.7221468735024151E-2</c:v>
                </c:pt>
                <c:pt idx="8829">
                  <c:v>-0.53544854567957889</c:v>
                </c:pt>
                <c:pt idx="8830">
                  <c:v>-0.10218039480647813</c:v>
                </c:pt>
                <c:pt idx="8831">
                  <c:v>0.35090716185912785</c:v>
                </c:pt>
                <c:pt idx="8832">
                  <c:v>0.48542682717024188</c:v>
                </c:pt>
                <c:pt idx="8833">
                  <c:v>-1</c:v>
                </c:pt>
                <c:pt idx="8834">
                  <c:v>0.12511979929410266</c:v>
                </c:pt>
                <c:pt idx="8835">
                  <c:v>3.3015057227963017E-2</c:v>
                </c:pt>
                <c:pt idx="8836">
                  <c:v>10.451554569765362</c:v>
                </c:pt>
                <c:pt idx="8837">
                  <c:v>0.30378074817710293</c:v>
                </c:pt>
                <c:pt idx="8838">
                  <c:v>0.59469445108837338</c:v>
                </c:pt>
                <c:pt idx="8839">
                  <c:v>4.2228235389297458E-2</c:v>
                </c:pt>
                <c:pt idx="8840">
                  <c:v>-1.0143552929770701</c:v>
                </c:pt>
                <c:pt idx="8841">
                  <c:v>-0.22239242133644802</c:v>
                </c:pt>
                <c:pt idx="8842">
                  <c:v>-0.71337877384859072</c:v>
                </c:pt>
                <c:pt idx="8843">
                  <c:v>2.65852423956356</c:v>
                </c:pt>
                <c:pt idx="8844">
                  <c:v>-0.41503749927884365</c:v>
                </c:pt>
                <c:pt idx="8845">
                  <c:v>-8.8672787397096631</c:v>
                </c:pt>
                <c:pt idx="8846">
                  <c:v>-0.91543570474152691</c:v>
                </c:pt>
                <c:pt idx="8847">
                  <c:v>-1.1373724947283756</c:v>
                </c:pt>
                <c:pt idx="8848">
                  <c:v>8.6450579349844769</c:v>
                </c:pt>
                <c:pt idx="8849">
                  <c:v>1.8011895492518892</c:v>
                </c:pt>
                <c:pt idx="8850">
                  <c:v>0.71858706485135149</c:v>
                </c:pt>
                <c:pt idx="8851">
                  <c:v>-10.451554569765362</c:v>
                </c:pt>
                <c:pt idx="8852">
                  <c:v>-3.5443205162238103</c:v>
                </c:pt>
                <c:pt idx="8853">
                  <c:v>-2.3528356799254619</c:v>
                </c:pt>
                <c:pt idx="8854">
                  <c:v>-12.248718247933585</c:v>
                </c:pt>
                <c:pt idx="8855">
                  <c:v>1.4620119788265209</c:v>
                </c:pt>
                <c:pt idx="8856">
                  <c:v>-4.8363021561399003E-2</c:v>
                </c:pt>
                <c:pt idx="8857">
                  <c:v>8.1743149441536461E-2</c:v>
                </c:pt>
                <c:pt idx="8858">
                  <c:v>1.7142455176661227</c:v>
                </c:pt>
                <c:pt idx="8859">
                  <c:v>0.32400242312522115</c:v>
                </c:pt>
                <c:pt idx="8860">
                  <c:v>7.5948853233298419E-2</c:v>
                </c:pt>
                <c:pt idx="8861">
                  <c:v>-0.12928301694496613</c:v>
                </c:pt>
                <c:pt idx="8862">
                  <c:v>-1.5898760215870731</c:v>
                </c:pt>
                <c:pt idx="8863">
                  <c:v>0.52000705888038645</c:v>
                </c:pt>
                <c:pt idx="8864">
                  <c:v>0.62803122261304234</c:v>
                </c:pt>
                <c:pt idx="8865">
                  <c:v>-11.416621621364193</c:v>
                </c:pt>
                <c:pt idx="8866">
                  <c:v>-5.3079334305938071</c:v>
                </c:pt>
                <c:pt idx="8867">
                  <c:v>-0.22239242133644802</c:v>
                </c:pt>
                <c:pt idx="8868">
                  <c:v>-0.46903238891957333</c:v>
                </c:pt>
                <c:pt idx="8869">
                  <c:v>-8.0624959257337636</c:v>
                </c:pt>
                <c:pt idx="8870">
                  <c:v>-5.0626073069968115E-2</c:v>
                </c:pt>
                <c:pt idx="8871">
                  <c:v>-1.9108822947704513E-2</c:v>
                </c:pt>
                <c:pt idx="8872">
                  <c:v>1.6780719051126378</c:v>
                </c:pt>
                <c:pt idx="8873">
                  <c:v>-5.08746284125034</c:v>
                </c:pt>
                <c:pt idx="8874">
                  <c:v>1.2895066171949847</c:v>
                </c:pt>
                <c:pt idx="8875">
                  <c:v>1.0381351288867711</c:v>
                </c:pt>
                <c:pt idx="8876">
                  <c:v>-0.4547608090830858</c:v>
                </c:pt>
                <c:pt idx="8877">
                  <c:v>3.6987761895152791</c:v>
                </c:pt>
                <c:pt idx="8878">
                  <c:v>9.6444571875092606</c:v>
                </c:pt>
                <c:pt idx="8879">
                  <c:v>0.15200309344505006</c:v>
                </c:pt>
                <c:pt idx="8880">
                  <c:v>-0.19710597972558933</c:v>
                </c:pt>
                <c:pt idx="8881">
                  <c:v>-1.5025003405291835</c:v>
                </c:pt>
                <c:pt idx="8882">
                  <c:v>-8.8536674601657039E-2</c:v>
                </c:pt>
                <c:pt idx="8883">
                  <c:v>3.0373649043519323E-2</c:v>
                </c:pt>
                <c:pt idx="8884">
                  <c:v>0.13056533828382652</c:v>
                </c:pt>
                <c:pt idx="8885">
                  <c:v>4.1542528664137759</c:v>
                </c:pt>
                <c:pt idx="8886">
                  <c:v>1.9892469437031255</c:v>
                </c:pt>
                <c:pt idx="8887">
                  <c:v>-0.33841621767593133</c:v>
                </c:pt>
                <c:pt idx="8888">
                  <c:v>-13.582494848247523</c:v>
                </c:pt>
                <c:pt idx="8889">
                  <c:v>-8.0624959257337636</c:v>
                </c:pt>
                <c:pt idx="8890">
                  <c:v>0.81096617560998319</c:v>
                </c:pt>
                <c:pt idx="8891">
                  <c:v>-8.3837042924740537</c:v>
                </c:pt>
                <c:pt idx="8892">
                  <c:v>-10.523561956057012</c:v>
                </c:pt>
                <c:pt idx="8893">
                  <c:v>0.49228049821130432</c:v>
                </c:pt>
                <c:pt idx="8894">
                  <c:v>-0.70981398790623929</c:v>
                </c:pt>
                <c:pt idx="8895">
                  <c:v>-2.7369655941662061</c:v>
                </c:pt>
                <c:pt idx="8896">
                  <c:v>0.32192809488736235</c:v>
                </c:pt>
                <c:pt idx="8897">
                  <c:v>0.58496250072115641</c:v>
                </c:pt>
                <c:pt idx="8898">
                  <c:v>0.64081573545467396</c:v>
                </c:pt>
                <c:pt idx="8899">
                  <c:v>0.93812055241332182</c:v>
                </c:pt>
                <c:pt idx="8900">
                  <c:v>0.45943161863729748</c:v>
                </c:pt>
                <c:pt idx="8901">
                  <c:v>-15.311570946824542</c:v>
                </c:pt>
                <c:pt idx="8902">
                  <c:v>-13.380911949563341</c:v>
                </c:pt>
                <c:pt idx="8903">
                  <c:v>-0.35009876757852354</c:v>
                </c:pt>
                <c:pt idx="8904">
                  <c:v>2.5587958387396896</c:v>
                </c:pt>
                <c:pt idx="8905">
                  <c:v>6.77127872889778</c:v>
                </c:pt>
                <c:pt idx="8906">
                  <c:v>-0.14315377264667203</c:v>
                </c:pt>
                <c:pt idx="8907">
                  <c:v>-0.22696515112627202</c:v>
                </c:pt>
                <c:pt idx="8908">
                  <c:v>-8.8704225271480114E-2</c:v>
                </c:pt>
                <c:pt idx="8909">
                  <c:v>1.3272946046371776</c:v>
                </c:pt>
                <c:pt idx="8910">
                  <c:v>-2.219574611419636E-2</c:v>
                </c:pt>
                <c:pt idx="8911">
                  <c:v>0.36599487634232475</c:v>
                </c:pt>
                <c:pt idx="8912">
                  <c:v>-0.43575347631894223</c:v>
                </c:pt>
                <c:pt idx="8913">
                  <c:v>-0.57316019910379201</c:v>
                </c:pt>
                <c:pt idx="8914">
                  <c:v>-2.3219280948873622</c:v>
                </c:pt>
                <c:pt idx="8915">
                  <c:v>-3.813512888677089E-2</c:v>
                </c:pt>
                <c:pt idx="8916">
                  <c:v>-6.3288130516082548</c:v>
                </c:pt>
                <c:pt idx="8917">
                  <c:v>4.8094288201044895E-2</c:v>
                </c:pt>
                <c:pt idx="8918">
                  <c:v>-0.3117082525694832</c:v>
                </c:pt>
                <c:pt idx="8919">
                  <c:v>-13.451254048545799</c:v>
                </c:pt>
                <c:pt idx="8920">
                  <c:v>-0.97262356106869496</c:v>
                </c:pt>
                <c:pt idx="8921">
                  <c:v>-0.65591025518847867</c:v>
                </c:pt>
                <c:pt idx="8922">
                  <c:v>-3.8429788317883258</c:v>
                </c:pt>
                <c:pt idx="8923">
                  <c:v>-0.10637745338252749</c:v>
                </c:pt>
                <c:pt idx="8924">
                  <c:v>-6.7815384227571537E-2</c:v>
                </c:pt>
                <c:pt idx="8925">
                  <c:v>-0.95174483139277855</c:v>
                </c:pt>
                <c:pt idx="8926">
                  <c:v>-1.3216506802069787</c:v>
                </c:pt>
                <c:pt idx="8927">
                  <c:v>12.306916113522542</c:v>
                </c:pt>
                <c:pt idx="8928">
                  <c:v>-10.703038388986418</c:v>
                </c:pt>
                <c:pt idx="8929">
                  <c:v>0.14017765804826018</c:v>
                </c:pt>
                <c:pt idx="8930">
                  <c:v>9.5860488291979323E-3</c:v>
                </c:pt>
                <c:pt idx="8931">
                  <c:v>1.8272945512712229</c:v>
                </c:pt>
                <c:pt idx="8932">
                  <c:v>-0.46946678732951624</c:v>
                </c:pt>
                <c:pt idx="8933">
                  <c:v>-0.42245497084132699</c:v>
                </c:pt>
                <c:pt idx="8934">
                  <c:v>0.10415723129129176</c:v>
                </c:pt>
                <c:pt idx="8935">
                  <c:v>-0.99729916606133662</c:v>
                </c:pt>
                <c:pt idx="8936">
                  <c:v>-12.518407276671365</c:v>
                </c:pt>
                <c:pt idx="8937">
                  <c:v>-1.6343359292746</c:v>
                </c:pt>
                <c:pt idx="8938">
                  <c:v>0.5452391909169142</c:v>
                </c:pt>
                <c:pt idx="8939">
                  <c:v>1.0418201756946268</c:v>
                </c:pt>
                <c:pt idx="8940">
                  <c:v>5.9800539917823435E-2</c:v>
                </c:pt>
                <c:pt idx="8941">
                  <c:v>-1.7973152500810381</c:v>
                </c:pt>
                <c:pt idx="8942">
                  <c:v>0.15141170379098493</c:v>
                </c:pt>
                <c:pt idx="8943">
                  <c:v>-0.37503943134692491</c:v>
                </c:pt>
                <c:pt idx="8944">
                  <c:v>-0.13348300547425201</c:v>
                </c:pt>
                <c:pt idx="8945">
                  <c:v>-8.0606959316875546</c:v>
                </c:pt>
                <c:pt idx="8946">
                  <c:v>0.71678771222857574</c:v>
                </c:pt>
                <c:pt idx="8947">
                  <c:v>-1.5979015564286543</c:v>
                </c:pt>
                <c:pt idx="8948">
                  <c:v>0.29278174922784628</c:v>
                </c:pt>
                <c:pt idx="8949">
                  <c:v>11.518653155673389</c:v>
                </c:pt>
                <c:pt idx="8950">
                  <c:v>11.146780789986687</c:v>
                </c:pt>
                <c:pt idx="8951">
                  <c:v>0.50447258286078822</c:v>
                </c:pt>
                <c:pt idx="8952">
                  <c:v>-0.93829892517314317</c:v>
                </c:pt>
                <c:pt idx="8953">
                  <c:v>0.41736255222508739</c:v>
                </c:pt>
                <c:pt idx="8954">
                  <c:v>0.40411385024260754</c:v>
                </c:pt>
                <c:pt idx="8955">
                  <c:v>11.8663774174182</c:v>
                </c:pt>
                <c:pt idx="8956">
                  <c:v>-1.2278329778436865E-2</c:v>
                </c:pt>
                <c:pt idx="8957">
                  <c:v>-0.99909859725846761</c:v>
                </c:pt>
                <c:pt idx="8958">
                  <c:v>0.1699250014423121</c:v>
                </c:pt>
                <c:pt idx="8959">
                  <c:v>1.0865614385088072</c:v>
                </c:pt>
                <c:pt idx="8960">
                  <c:v>5.1428238807003313E-2</c:v>
                </c:pt>
                <c:pt idx="8961">
                  <c:v>-3.2034265038149176E-16</c:v>
                </c:pt>
                <c:pt idx="8962">
                  <c:v>-0.28010791919273514</c:v>
                </c:pt>
                <c:pt idx="8963">
                  <c:v>2.3269779322847298E-2</c:v>
                </c:pt>
                <c:pt idx="8964">
                  <c:v>0.26303440583379378</c:v>
                </c:pt>
                <c:pt idx="8965">
                  <c:v>0.23266075679027509</c:v>
                </c:pt>
                <c:pt idx="8966">
                  <c:v>-0.58680384754532366</c:v>
                </c:pt>
                <c:pt idx="8967">
                  <c:v>1.1538053360790355</c:v>
                </c:pt>
                <c:pt idx="8968">
                  <c:v>-0.17833724125851244</c:v>
                </c:pt>
                <c:pt idx="8969">
                  <c:v>-0.43857301373963264</c:v>
                </c:pt>
                <c:pt idx="8970">
                  <c:v>1.1412398802722099</c:v>
                </c:pt>
                <c:pt idx="8971">
                  <c:v>0.86632156476803057</c:v>
                </c:pt>
                <c:pt idx="8972">
                  <c:v>1.1388277046973168</c:v>
                </c:pt>
                <c:pt idx="8973">
                  <c:v>0.30138071748327688</c:v>
                </c:pt>
                <c:pt idx="8974">
                  <c:v>-4.3136370676603297</c:v>
                </c:pt>
                <c:pt idx="8975">
                  <c:v>4.7725895038969277</c:v>
                </c:pt>
                <c:pt idx="8976">
                  <c:v>-0.29500679557207365</c:v>
                </c:pt>
                <c:pt idx="8977">
                  <c:v>1.106915203916512</c:v>
                </c:pt>
                <c:pt idx="8978">
                  <c:v>1.3353956707375876</c:v>
                </c:pt>
                <c:pt idx="8979">
                  <c:v>0.27753397552890896</c:v>
                </c:pt>
                <c:pt idx="8980">
                  <c:v>12.362857045298872</c:v>
                </c:pt>
                <c:pt idx="8981">
                  <c:v>4.1087192043199119E-2</c:v>
                </c:pt>
                <c:pt idx="8982">
                  <c:v>0.50779464019869636</c:v>
                </c:pt>
                <c:pt idx="8983">
                  <c:v>1.0995356735509147</c:v>
                </c:pt>
                <c:pt idx="8984">
                  <c:v>-4.3943347587597055E-2</c:v>
                </c:pt>
                <c:pt idx="8985">
                  <c:v>1.8037526853774086</c:v>
                </c:pt>
                <c:pt idx="8986">
                  <c:v>1.1571833325507301</c:v>
                </c:pt>
                <c:pt idx="8987">
                  <c:v>0</c:v>
                </c:pt>
                <c:pt idx="8988">
                  <c:v>7.0624959257337645</c:v>
                </c:pt>
                <c:pt idx="8989">
                  <c:v>-7.6486571760385464</c:v>
                </c:pt>
                <c:pt idx="8990">
                  <c:v>4.2369928864703747E-3</c:v>
                </c:pt>
                <c:pt idx="8991">
                  <c:v>-10.866506212226202</c:v>
                </c:pt>
                <c:pt idx="8992">
                  <c:v>-0.27768118179819523</c:v>
                </c:pt>
                <c:pt idx="8993">
                  <c:v>2.3722331767354281</c:v>
                </c:pt>
                <c:pt idx="8994">
                  <c:v>-8.6462586799900301</c:v>
                </c:pt>
                <c:pt idx="8995">
                  <c:v>-5.9148833863620496</c:v>
                </c:pt>
                <c:pt idx="8996">
                  <c:v>1.1245204670942253</c:v>
                </c:pt>
                <c:pt idx="8997">
                  <c:v>7.2350844224684005E-2</c:v>
                </c:pt>
                <c:pt idx="8998">
                  <c:v>-1.1295596337689158</c:v>
                </c:pt>
                <c:pt idx="8999">
                  <c:v>-0.9765410271760111</c:v>
                </c:pt>
                <c:pt idx="9000">
                  <c:v>0.74761283836571479</c:v>
                </c:pt>
                <c:pt idx="9001">
                  <c:v>-9.7481928495894596</c:v>
                </c:pt>
                <c:pt idx="9002">
                  <c:v>0.16772744573806683</c:v>
                </c:pt>
                <c:pt idx="9003">
                  <c:v>-0.16028970463001083</c:v>
                </c:pt>
                <c:pt idx="9004">
                  <c:v>0.19176080268278456</c:v>
                </c:pt>
                <c:pt idx="9005">
                  <c:v>0.385712603257099</c:v>
                </c:pt>
                <c:pt idx="9006">
                  <c:v>0.62438285045478847</c:v>
                </c:pt>
                <c:pt idx="9007">
                  <c:v>-8.390713841906626E-2</c:v>
                </c:pt>
                <c:pt idx="9008">
                  <c:v>-0.14603556925607286</c:v>
                </c:pt>
                <c:pt idx="9009">
                  <c:v>7.8933883912825534E-2</c:v>
                </c:pt>
                <c:pt idx="9010">
                  <c:v>0.17317379332066035</c:v>
                </c:pt>
                <c:pt idx="9011">
                  <c:v>1.2357714511376476</c:v>
                </c:pt>
                <c:pt idx="9012">
                  <c:v>1.5571941784316481</c:v>
                </c:pt>
                <c:pt idx="9013">
                  <c:v>-2.1917183923045673</c:v>
                </c:pt>
                <c:pt idx="9014">
                  <c:v>-0.14937762403822633</c:v>
                </c:pt>
                <c:pt idx="9015">
                  <c:v>0.41310747218044452</c:v>
                </c:pt>
                <c:pt idx="9016">
                  <c:v>-0.11156244470329275</c:v>
                </c:pt>
                <c:pt idx="9017">
                  <c:v>-0.40837044481954071</c:v>
                </c:pt>
                <c:pt idx="9018">
                  <c:v>0.83172851741020115</c:v>
                </c:pt>
                <c:pt idx="9019">
                  <c:v>1</c:v>
                </c:pt>
                <c:pt idx="9020">
                  <c:v>-1.7666572791030111</c:v>
                </c:pt>
                <c:pt idx="9021">
                  <c:v>-10.582769240382088</c:v>
                </c:pt>
                <c:pt idx="9022">
                  <c:v>0.16272950003810832</c:v>
                </c:pt>
                <c:pt idx="9023">
                  <c:v>12.167627216919835</c:v>
                </c:pt>
                <c:pt idx="9024">
                  <c:v>11.518325307690866</c:v>
                </c:pt>
                <c:pt idx="9025">
                  <c:v>0.40599235967583702</c:v>
                </c:pt>
                <c:pt idx="9026">
                  <c:v>0.1012833358371817</c:v>
                </c:pt>
                <c:pt idx="9027">
                  <c:v>-0.82623293226329297</c:v>
                </c:pt>
                <c:pt idx="9028">
                  <c:v>-8.0624959257337636</c:v>
                </c:pt>
                <c:pt idx="9029">
                  <c:v>0.58256798558077316</c:v>
                </c:pt>
                <c:pt idx="9030">
                  <c:v>-0.14631838848997844</c:v>
                </c:pt>
                <c:pt idx="9031">
                  <c:v>-0.19638218480843131</c:v>
                </c:pt>
                <c:pt idx="9032">
                  <c:v>-0.28903319048827014</c:v>
                </c:pt>
                <c:pt idx="9033">
                  <c:v>-8.2605275502232196</c:v>
                </c:pt>
                <c:pt idx="9034">
                  <c:v>2.7795574708906745</c:v>
                </c:pt>
                <c:pt idx="9035">
                  <c:v>-0.44150971064003497</c:v>
                </c:pt>
                <c:pt idx="9036">
                  <c:v>1.467472037609443</c:v>
                </c:pt>
                <c:pt idx="9037">
                  <c:v>-2.6706338416284243</c:v>
                </c:pt>
                <c:pt idx="9038">
                  <c:v>1.2748627852087753</c:v>
                </c:pt>
                <c:pt idx="9039">
                  <c:v>1.2546499657247581</c:v>
                </c:pt>
                <c:pt idx="9040">
                  <c:v>-0.9668331360648007</c:v>
                </c:pt>
                <c:pt idx="9041">
                  <c:v>3.9024341264521194</c:v>
                </c:pt>
                <c:pt idx="9042">
                  <c:v>-0.57718515012943683</c:v>
                </c:pt>
                <c:pt idx="9043">
                  <c:v>2.5334191107906952</c:v>
                </c:pt>
                <c:pt idx="9044">
                  <c:v>9.8667637673533513</c:v>
                </c:pt>
                <c:pt idx="9045">
                  <c:v>-0.84434912953980579</c:v>
                </c:pt>
                <c:pt idx="9046">
                  <c:v>0.92599941855622325</c:v>
                </c:pt>
                <c:pt idx="9047">
                  <c:v>-2.7414773500312739</c:v>
                </c:pt>
                <c:pt idx="9048">
                  <c:v>11.786950240502948</c:v>
                </c:pt>
                <c:pt idx="9049">
                  <c:v>4.3692338096657197</c:v>
                </c:pt>
                <c:pt idx="9050">
                  <c:v>-3.8413022539809414</c:v>
                </c:pt>
                <c:pt idx="9051">
                  <c:v>-6.4091792886582803</c:v>
                </c:pt>
                <c:pt idx="9052">
                  <c:v>-0.23946593469538943</c:v>
                </c:pt>
                <c:pt idx="9053">
                  <c:v>9.8667637673533513</c:v>
                </c:pt>
                <c:pt idx="9054">
                  <c:v>-0.14366677933325442</c:v>
                </c:pt>
                <c:pt idx="9055">
                  <c:v>-6.6486571760385464</c:v>
                </c:pt>
                <c:pt idx="9056">
                  <c:v>0.10144526355954603</c:v>
                </c:pt>
                <c:pt idx="9057">
                  <c:v>-0.82086469205365276</c:v>
                </c:pt>
                <c:pt idx="9058">
                  <c:v>9.4327382548153108E-2</c:v>
                </c:pt>
                <c:pt idx="9059">
                  <c:v>0.35877453419362837</c:v>
                </c:pt>
                <c:pt idx="9060">
                  <c:v>2.8875252707415879</c:v>
                </c:pt>
                <c:pt idx="9061">
                  <c:v>-5.0626073069968282E-2</c:v>
                </c:pt>
                <c:pt idx="9062">
                  <c:v>-4.0317455187488124E-2</c:v>
                </c:pt>
                <c:pt idx="9063">
                  <c:v>-8.1769555742333661E-2</c:v>
                </c:pt>
                <c:pt idx="9064">
                  <c:v>7.138463323676543E-2</c:v>
                </c:pt>
                <c:pt idx="9065">
                  <c:v>-0.10469737866669307</c:v>
                </c:pt>
                <c:pt idx="9066">
                  <c:v>0.97303295239973031</c:v>
                </c:pt>
                <c:pt idx="9067">
                  <c:v>-0.31975699584573503</c:v>
                </c:pt>
                <c:pt idx="9068">
                  <c:v>0.13409289558728324</c:v>
                </c:pt>
                <c:pt idx="9069">
                  <c:v>-0.22239242133644765</c:v>
                </c:pt>
                <c:pt idx="9070">
                  <c:v>1.8318772411916731</c:v>
                </c:pt>
                <c:pt idx="9071">
                  <c:v>-0.21412480535284734</c:v>
                </c:pt>
                <c:pt idx="9072">
                  <c:v>6.5494638194997705</c:v>
                </c:pt>
                <c:pt idx="9073">
                  <c:v>-2.5849625007211561</c:v>
                </c:pt>
                <c:pt idx="9074">
                  <c:v>-4.879143880014921E-2</c:v>
                </c:pt>
                <c:pt idx="9075">
                  <c:v>-2.236781302845443E-2</c:v>
                </c:pt>
                <c:pt idx="9076">
                  <c:v>1.4475791965488829</c:v>
                </c:pt>
                <c:pt idx="9077">
                  <c:v>-0.69612794489961149</c:v>
                </c:pt>
                <c:pt idx="9078">
                  <c:v>8.6450579349844769</c:v>
                </c:pt>
                <c:pt idx="9079">
                  <c:v>-0.70744650724615155</c:v>
                </c:pt>
                <c:pt idx="9080">
                  <c:v>-0.49218851208707559</c:v>
                </c:pt>
                <c:pt idx="9081">
                  <c:v>-0.59674385003439978</c:v>
                </c:pt>
                <c:pt idx="9082">
                  <c:v>-8.0624959257337636</c:v>
                </c:pt>
                <c:pt idx="9083">
                  <c:v>-0.28921545775083041</c:v>
                </c:pt>
                <c:pt idx="9084">
                  <c:v>0.80654646306144684</c:v>
                </c:pt>
                <c:pt idx="9085">
                  <c:v>-6.2029400586702756</c:v>
                </c:pt>
                <c:pt idx="9086">
                  <c:v>0.87359522068891216</c:v>
                </c:pt>
                <c:pt idx="9087">
                  <c:v>0.49845350746648143</c:v>
                </c:pt>
                <c:pt idx="9088">
                  <c:v>-0.10691520391651191</c:v>
                </c:pt>
                <c:pt idx="9089">
                  <c:v>0.31711107858958681</c:v>
                </c:pt>
                <c:pt idx="9090">
                  <c:v>0.67609079932104843</c:v>
                </c:pt>
                <c:pt idx="9091">
                  <c:v>-0.38187063534364463</c:v>
                </c:pt>
                <c:pt idx="9092">
                  <c:v>2.9146345659516203E-2</c:v>
                </c:pt>
                <c:pt idx="9093">
                  <c:v>-1.0780025120012733</c:v>
                </c:pt>
                <c:pt idx="9094">
                  <c:v>-3.9865461097644626</c:v>
                </c:pt>
                <c:pt idx="9095">
                  <c:v>7.0660891904577738</c:v>
                </c:pt>
                <c:pt idx="9096">
                  <c:v>0.99284020842713405</c:v>
                </c:pt>
                <c:pt idx="9097">
                  <c:v>-7.1120050255131311</c:v>
                </c:pt>
                <c:pt idx="9098">
                  <c:v>-1.3677317845004868</c:v>
                </c:pt>
                <c:pt idx="9099">
                  <c:v>0.15850382236248689</c:v>
                </c:pt>
                <c:pt idx="9100">
                  <c:v>0.34395440121736093</c:v>
                </c:pt>
                <c:pt idx="9101">
                  <c:v>9.1118356405957501E-2</c:v>
                </c:pt>
                <c:pt idx="9102">
                  <c:v>0.4854268271702421</c:v>
                </c:pt>
                <c:pt idx="9103">
                  <c:v>-9.7604427459966399</c:v>
                </c:pt>
                <c:pt idx="9104">
                  <c:v>-11.381182412624446</c:v>
                </c:pt>
                <c:pt idx="9105">
                  <c:v>0.59367971782226514</c:v>
                </c:pt>
                <c:pt idx="9106">
                  <c:v>-0.60685510656999853</c:v>
                </c:pt>
                <c:pt idx="9107">
                  <c:v>-0.13331485830810111</c:v>
                </c:pt>
                <c:pt idx="9108">
                  <c:v>-8.5391491230644836E-2</c:v>
                </c:pt>
                <c:pt idx="9109">
                  <c:v>0.34792330342030658</c:v>
                </c:pt>
                <c:pt idx="9110">
                  <c:v>-0.93189313278509689</c:v>
                </c:pt>
                <c:pt idx="9111">
                  <c:v>-0.16745674585156273</c:v>
                </c:pt>
                <c:pt idx="9112">
                  <c:v>-0.85480208446006489</c:v>
                </c:pt>
                <c:pt idx="9113">
                  <c:v>-3.2588419281920831</c:v>
                </c:pt>
                <c:pt idx="9114">
                  <c:v>2.3756291147206086</c:v>
                </c:pt>
                <c:pt idx="9115">
                  <c:v>8.6450579349844769</c:v>
                </c:pt>
                <c:pt idx="9116">
                  <c:v>-10.059344460824425</c:v>
                </c:pt>
                <c:pt idx="9117">
                  <c:v>0.35755200461808373</c:v>
                </c:pt>
                <c:pt idx="9118">
                  <c:v>1.3692338096657193</c:v>
                </c:pt>
                <c:pt idx="9119">
                  <c:v>-0.23995079272075234</c:v>
                </c:pt>
                <c:pt idx="9120">
                  <c:v>-0.44745897697122144</c:v>
                </c:pt>
                <c:pt idx="9121">
                  <c:v>-10.91687468418114</c:v>
                </c:pt>
                <c:pt idx="9122">
                  <c:v>0.97446490789286211</c:v>
                </c:pt>
                <c:pt idx="9123">
                  <c:v>13.135762718264584</c:v>
                </c:pt>
                <c:pt idx="9124">
                  <c:v>-9.7604427459966399</c:v>
                </c:pt>
                <c:pt idx="9125">
                  <c:v>-0.46893050727404578</c:v>
                </c:pt>
                <c:pt idx="9126">
                  <c:v>-9.0597950917951025</c:v>
                </c:pt>
                <c:pt idx="9127">
                  <c:v>0.67609079932104832</c:v>
                </c:pt>
                <c:pt idx="9128">
                  <c:v>8.6462586799900301</c:v>
                </c:pt>
                <c:pt idx="9129">
                  <c:v>0.47014209871929818</c:v>
                </c:pt>
                <c:pt idx="9130">
                  <c:v>0.24090725405143407</c:v>
                </c:pt>
                <c:pt idx="9131">
                  <c:v>-9.3815429511845849</c:v>
                </c:pt>
                <c:pt idx="9132">
                  <c:v>-7.0660891904577721</c:v>
                </c:pt>
                <c:pt idx="9133">
                  <c:v>-0.20992306937423119</c:v>
                </c:pt>
                <c:pt idx="9134">
                  <c:v>0.84527740520135786</c:v>
                </c:pt>
                <c:pt idx="9135">
                  <c:v>-0.20732497324750621</c:v>
                </c:pt>
                <c:pt idx="9136">
                  <c:v>-11.188382790570113</c:v>
                </c:pt>
                <c:pt idx="9137">
                  <c:v>-0.58484230117591773</c:v>
                </c:pt>
                <c:pt idx="9138">
                  <c:v>-3.6987761895152791</c:v>
                </c:pt>
                <c:pt idx="9139">
                  <c:v>0.25153876699596439</c:v>
                </c:pt>
                <c:pt idx="9140">
                  <c:v>-1.440534359215401E-3</c:v>
                </c:pt>
                <c:pt idx="9141">
                  <c:v>1.2615924316598877</c:v>
                </c:pt>
                <c:pt idx="9142">
                  <c:v>-9.5196362528432132</c:v>
                </c:pt>
                <c:pt idx="9143">
                  <c:v>-12.89178370321831</c:v>
                </c:pt>
                <c:pt idx="9144">
                  <c:v>8.0606959316875546</c:v>
                </c:pt>
                <c:pt idx="9145">
                  <c:v>3.3003484772101723</c:v>
                </c:pt>
                <c:pt idx="9146">
                  <c:v>10.703326841459814</c:v>
                </c:pt>
                <c:pt idx="9147">
                  <c:v>-5.3219280948873626</c:v>
                </c:pt>
                <c:pt idx="9148">
                  <c:v>0</c:v>
                </c:pt>
                <c:pt idx="9149">
                  <c:v>1.9132883668066689</c:v>
                </c:pt>
                <c:pt idx="9150">
                  <c:v>9.8672787397096631</c:v>
                </c:pt>
                <c:pt idx="9151">
                  <c:v>11.485326189240524</c:v>
                </c:pt>
                <c:pt idx="9152">
                  <c:v>0.83642570499340541</c:v>
                </c:pt>
                <c:pt idx="9153">
                  <c:v>0.47728193844089861</c:v>
                </c:pt>
                <c:pt idx="9154">
                  <c:v>-0.55639334852438527</c:v>
                </c:pt>
                <c:pt idx="9155">
                  <c:v>1.6114347120823473</c:v>
                </c:pt>
                <c:pt idx="9156">
                  <c:v>-5.8072965579710527E-2</c:v>
                </c:pt>
                <c:pt idx="9157">
                  <c:v>0.2440296021399567</c:v>
                </c:pt>
                <c:pt idx="9158">
                  <c:v>0.21956637725768477</c:v>
                </c:pt>
                <c:pt idx="9159">
                  <c:v>0.27563444261342707</c:v>
                </c:pt>
                <c:pt idx="9160">
                  <c:v>1.2532329385380314</c:v>
                </c:pt>
                <c:pt idx="9161">
                  <c:v>12.904383739997945</c:v>
                </c:pt>
                <c:pt idx="9162">
                  <c:v>-6.2029400586702756</c:v>
                </c:pt>
                <c:pt idx="9163">
                  <c:v>-1.9351462652481786</c:v>
                </c:pt>
                <c:pt idx="9164">
                  <c:v>6.0732489820306386</c:v>
                </c:pt>
                <c:pt idx="9165">
                  <c:v>9.0597950917951025</c:v>
                </c:pt>
                <c:pt idx="9166">
                  <c:v>-8.3837042924740537</c:v>
                </c:pt>
                <c:pt idx="9167">
                  <c:v>5.5647846187835261</c:v>
                </c:pt>
                <c:pt idx="9168">
                  <c:v>-2.3028823391968158</c:v>
                </c:pt>
                <c:pt idx="9169">
                  <c:v>3.8127333737829088</c:v>
                </c:pt>
                <c:pt idx="9170">
                  <c:v>-0.88952346363843038</c:v>
                </c:pt>
                <c:pt idx="9171">
                  <c:v>-10.866506212226202</c:v>
                </c:pt>
                <c:pt idx="9172">
                  <c:v>1.9668331360648008</c:v>
                </c:pt>
                <c:pt idx="9173">
                  <c:v>-1.9616686554625884</c:v>
                </c:pt>
                <c:pt idx="9174">
                  <c:v>9.9299340510678999E-2</c:v>
                </c:pt>
                <c:pt idx="9175">
                  <c:v>-1.9746604129465908</c:v>
                </c:pt>
                <c:pt idx="9176">
                  <c:v>-8.3837042924740537</c:v>
                </c:pt>
                <c:pt idx="9177">
                  <c:v>0.21698703831435701</c:v>
                </c:pt>
                <c:pt idx="9178">
                  <c:v>0.13210353600734534</c:v>
                </c:pt>
                <c:pt idx="9179">
                  <c:v>-0.8744691179161409</c:v>
                </c:pt>
                <c:pt idx="9180">
                  <c:v>0.30904680359063008</c:v>
                </c:pt>
                <c:pt idx="9181">
                  <c:v>0.11473506305587743</c:v>
                </c:pt>
                <c:pt idx="9182">
                  <c:v>-9.1147888058195445E-2</c:v>
                </c:pt>
                <c:pt idx="9183">
                  <c:v>10.582769240382088</c:v>
                </c:pt>
                <c:pt idx="9184">
                  <c:v>-2.3304318570843678</c:v>
                </c:pt>
                <c:pt idx="9185">
                  <c:v>0.84799690655495008</c:v>
                </c:pt>
                <c:pt idx="9186">
                  <c:v>-7.1553261025034218E-2</c:v>
                </c:pt>
                <c:pt idx="9187">
                  <c:v>-6.6486571760385464</c:v>
                </c:pt>
                <c:pt idx="9188">
                  <c:v>-7.0660891904577721</c:v>
                </c:pt>
                <c:pt idx="9189">
                  <c:v>0.15573581232137984</c:v>
                </c:pt>
                <c:pt idx="9190">
                  <c:v>-10.059795091795101</c:v>
                </c:pt>
                <c:pt idx="9191">
                  <c:v>-12.013206341123576</c:v>
                </c:pt>
                <c:pt idx="9192">
                  <c:v>9.2304207950923818</c:v>
                </c:pt>
                <c:pt idx="9193">
                  <c:v>-0.18815209691801524</c:v>
                </c:pt>
                <c:pt idx="9194">
                  <c:v>6.51650466664562E-2</c:v>
                </c:pt>
                <c:pt idx="9195">
                  <c:v>13.287808556012996</c:v>
                </c:pt>
                <c:pt idx="9196">
                  <c:v>0.1338557467347907</c:v>
                </c:pt>
                <c:pt idx="9197">
                  <c:v>7.6486571760385464</c:v>
                </c:pt>
                <c:pt idx="9198">
                  <c:v>0.20645087746742624</c:v>
                </c:pt>
                <c:pt idx="9199">
                  <c:v>2.8570795923860399</c:v>
                </c:pt>
                <c:pt idx="9200">
                  <c:v>0.84109298071109884</c:v>
                </c:pt>
                <c:pt idx="9201">
                  <c:v>5.8637187134341996E-2</c:v>
                </c:pt>
                <c:pt idx="9202">
                  <c:v>-1.4499569695115091E-2</c:v>
                </c:pt>
                <c:pt idx="9203">
                  <c:v>0.48228669046272377</c:v>
                </c:pt>
                <c:pt idx="9204">
                  <c:v>-11.146568675740786</c:v>
                </c:pt>
                <c:pt idx="9205">
                  <c:v>-0.12305839640433792</c:v>
                </c:pt>
                <c:pt idx="9206">
                  <c:v>-11.702749878828293</c:v>
                </c:pt>
                <c:pt idx="9207">
                  <c:v>-11.188588845707349</c:v>
                </c:pt>
                <c:pt idx="9208">
                  <c:v>-11.059119092544519</c:v>
                </c:pt>
                <c:pt idx="9209">
                  <c:v>0.53675340767853619</c:v>
                </c:pt>
                <c:pt idx="9210">
                  <c:v>11.416621621364193</c:v>
                </c:pt>
                <c:pt idx="9211">
                  <c:v>-0.75002174699165247</c:v>
                </c:pt>
                <c:pt idx="9212">
                  <c:v>-0.19206572111476319</c:v>
                </c:pt>
                <c:pt idx="9213">
                  <c:v>8.4648860487294044</c:v>
                </c:pt>
                <c:pt idx="9214">
                  <c:v>-8.0624959257337636</c:v>
                </c:pt>
                <c:pt idx="9215">
                  <c:v>-7.3837042924740528</c:v>
                </c:pt>
                <c:pt idx="9216">
                  <c:v>-1.8070775073772207</c:v>
                </c:pt>
                <c:pt idx="9217">
                  <c:v>-0.31647366479525396</c:v>
                </c:pt>
                <c:pt idx="9218">
                  <c:v>7.6462586799900292</c:v>
                </c:pt>
                <c:pt idx="9219">
                  <c:v>0.54056838136270324</c:v>
                </c:pt>
                <c:pt idx="9220">
                  <c:v>0.50574666743886287</c:v>
                </c:pt>
                <c:pt idx="9221">
                  <c:v>0.30116953472056479</c:v>
                </c:pt>
                <c:pt idx="9222">
                  <c:v>-1.0074945365469241</c:v>
                </c:pt>
                <c:pt idx="9223">
                  <c:v>1.9986616245980037E-2</c:v>
                </c:pt>
                <c:pt idx="9224">
                  <c:v>0.24944000568505037</c:v>
                </c:pt>
                <c:pt idx="9225">
                  <c:v>0.4338965265301597</c:v>
                </c:pt>
                <c:pt idx="9226">
                  <c:v>10.966024713800364</c:v>
                </c:pt>
                <c:pt idx="9227">
                  <c:v>-1.1448736293869448</c:v>
                </c:pt>
                <c:pt idx="9228">
                  <c:v>-0.41503749927884381</c:v>
                </c:pt>
                <c:pt idx="9229">
                  <c:v>-0.66742466091312935</c:v>
                </c:pt>
                <c:pt idx="9230">
                  <c:v>-0.11381989955716193</c:v>
                </c:pt>
                <c:pt idx="9231">
                  <c:v>-11.416621621364193</c:v>
                </c:pt>
                <c:pt idx="9232">
                  <c:v>10.703038388986418</c:v>
                </c:pt>
                <c:pt idx="9233">
                  <c:v>0.3349842477128086</c:v>
                </c:pt>
                <c:pt idx="9234">
                  <c:v>-9.229619965185119</c:v>
                </c:pt>
                <c:pt idx="9235">
                  <c:v>-8.9005006058744937E-2</c:v>
                </c:pt>
                <c:pt idx="9236">
                  <c:v>0</c:v>
                </c:pt>
                <c:pt idx="9237">
                  <c:v>1.3785116232537298</c:v>
                </c:pt>
                <c:pt idx="9238">
                  <c:v>0.2490275478399146</c:v>
                </c:pt>
                <c:pt idx="9239">
                  <c:v>-5.7548875021634682</c:v>
                </c:pt>
                <c:pt idx="9240">
                  <c:v>-9.2304207950923818</c:v>
                </c:pt>
                <c:pt idx="9241">
                  <c:v>-3.1844330410651801E-2</c:v>
                </c:pt>
                <c:pt idx="9242">
                  <c:v>-7.0660891904577721</c:v>
                </c:pt>
                <c:pt idx="9243">
                  <c:v>-1.5996840064279212</c:v>
                </c:pt>
                <c:pt idx="9244">
                  <c:v>-0.83353885386125925</c:v>
                </c:pt>
                <c:pt idx="9245">
                  <c:v>-0.32174785938948391</c:v>
                </c:pt>
                <c:pt idx="9246">
                  <c:v>-10.147204924942228</c:v>
                </c:pt>
                <c:pt idx="9247">
                  <c:v>-5.7548875021634682</c:v>
                </c:pt>
                <c:pt idx="9248">
                  <c:v>1.3779427013794187E-2</c:v>
                </c:pt>
                <c:pt idx="9249">
                  <c:v>0.53841991478412576</c:v>
                </c:pt>
                <c:pt idx="9250">
                  <c:v>0.10733404411132154</c:v>
                </c:pt>
                <c:pt idx="9251">
                  <c:v>1.8147346710259204E-2</c:v>
                </c:pt>
                <c:pt idx="9252">
                  <c:v>-0.73672518219878225</c:v>
                </c:pt>
                <c:pt idx="9253">
                  <c:v>7.8002512001273172E-2</c:v>
                </c:pt>
                <c:pt idx="9254">
                  <c:v>-5.8818644446883735E-2</c:v>
                </c:pt>
                <c:pt idx="9255">
                  <c:v>-0.54991555362195521</c:v>
                </c:pt>
                <c:pt idx="9256">
                  <c:v>1.2475795979026452</c:v>
                </c:pt>
                <c:pt idx="9257">
                  <c:v>0.99901690283017719</c:v>
                </c:pt>
                <c:pt idx="9258">
                  <c:v>-7.0660891904577721</c:v>
                </c:pt>
                <c:pt idx="9259">
                  <c:v>-0.73696559416620588</c:v>
                </c:pt>
                <c:pt idx="9260">
                  <c:v>-1.3468027635263917</c:v>
                </c:pt>
                <c:pt idx="9261">
                  <c:v>0.3306453119884718</c:v>
                </c:pt>
                <c:pt idx="9262">
                  <c:v>-7.4767768401972412E-2</c:v>
                </c:pt>
                <c:pt idx="9263">
                  <c:v>1.8735076416786962</c:v>
                </c:pt>
                <c:pt idx="9264">
                  <c:v>-8.0624959257337636</c:v>
                </c:pt>
                <c:pt idx="9265">
                  <c:v>-0.19382326913967676</c:v>
                </c:pt>
                <c:pt idx="9266">
                  <c:v>0.72066378183710567</c:v>
                </c:pt>
                <c:pt idx="9267">
                  <c:v>-0.14295795384204316</c:v>
                </c:pt>
                <c:pt idx="9268">
                  <c:v>5.9228321394775394</c:v>
                </c:pt>
                <c:pt idx="9269">
                  <c:v>-0.80567834425022056</c:v>
                </c:pt>
                <c:pt idx="9270">
                  <c:v>-2.663716612135568</c:v>
                </c:pt>
                <c:pt idx="9271">
                  <c:v>0.46340052084024297</c:v>
                </c:pt>
                <c:pt idx="9272">
                  <c:v>-3.8073549220576046</c:v>
                </c:pt>
                <c:pt idx="9273">
                  <c:v>8.6462586799900301</c:v>
                </c:pt>
                <c:pt idx="9274">
                  <c:v>0.29130213085659895</c:v>
                </c:pt>
                <c:pt idx="9275">
                  <c:v>-0.14738646537468017</c:v>
                </c:pt>
                <c:pt idx="9276">
                  <c:v>-0.73768676140986023</c:v>
                </c:pt>
                <c:pt idx="9277">
                  <c:v>-11.518653155673389</c:v>
                </c:pt>
                <c:pt idx="9278">
                  <c:v>-0.48542682717024194</c:v>
                </c:pt>
                <c:pt idx="9279">
                  <c:v>-10.45189794595189</c:v>
                </c:pt>
                <c:pt idx="9280">
                  <c:v>-13.779992877760755</c:v>
                </c:pt>
                <c:pt idx="9281">
                  <c:v>0</c:v>
                </c:pt>
                <c:pt idx="9282">
                  <c:v>-1.4200576905994373</c:v>
                </c:pt>
                <c:pt idx="9283">
                  <c:v>-10.583082767502933</c:v>
                </c:pt>
                <c:pt idx="9284">
                  <c:v>-0.27835907994996312</c:v>
                </c:pt>
                <c:pt idx="9285">
                  <c:v>-8.3837042924740537</c:v>
                </c:pt>
                <c:pt idx="9286">
                  <c:v>2.2126614554384338</c:v>
                </c:pt>
                <c:pt idx="9287">
                  <c:v>1</c:v>
                </c:pt>
                <c:pt idx="9288">
                  <c:v>0.58416211510235294</c:v>
                </c:pt>
                <c:pt idx="9289">
                  <c:v>0.67422983881824372</c:v>
                </c:pt>
                <c:pt idx="9290">
                  <c:v>-9.6444571875092606</c:v>
                </c:pt>
                <c:pt idx="9291">
                  <c:v>6.3415268738264219E-3</c:v>
                </c:pt>
                <c:pt idx="9292">
                  <c:v>0.36131183189565308</c:v>
                </c:pt>
                <c:pt idx="9293">
                  <c:v>-9.3866923464222332E-2</c:v>
                </c:pt>
                <c:pt idx="9294">
                  <c:v>-6.4705689387815193E-2</c:v>
                </c:pt>
                <c:pt idx="9295">
                  <c:v>8.0606959316875546</c:v>
                </c:pt>
                <c:pt idx="9296">
                  <c:v>1.1681805047635557E-2</c:v>
                </c:pt>
                <c:pt idx="9297">
                  <c:v>-0.30110962337980818</c:v>
                </c:pt>
                <c:pt idx="9298">
                  <c:v>-0.32120836674028824</c:v>
                </c:pt>
                <c:pt idx="9299">
                  <c:v>0.67807190511263782</c:v>
                </c:pt>
                <c:pt idx="9300">
                  <c:v>1.2805321788755128</c:v>
                </c:pt>
                <c:pt idx="9301">
                  <c:v>-0.62803122261304234</c:v>
                </c:pt>
                <c:pt idx="9302">
                  <c:v>-12.125198191061759</c:v>
                </c:pt>
                <c:pt idx="9303">
                  <c:v>-0.13509817240407462</c:v>
                </c:pt>
                <c:pt idx="9304">
                  <c:v>1.9486153783079518</c:v>
                </c:pt>
                <c:pt idx="9305">
                  <c:v>-5.0874628412503391</c:v>
                </c:pt>
                <c:pt idx="9306">
                  <c:v>0.13737249472837537</c:v>
                </c:pt>
                <c:pt idx="9307">
                  <c:v>-0.23606735823352462</c:v>
                </c:pt>
                <c:pt idx="9308">
                  <c:v>-5.6583528366367597E-2</c:v>
                </c:pt>
                <c:pt idx="9309">
                  <c:v>-1.4075185211722786E-2</c:v>
                </c:pt>
                <c:pt idx="9310">
                  <c:v>16.738378187012799</c:v>
                </c:pt>
                <c:pt idx="9311">
                  <c:v>-4.2783916665052679</c:v>
                </c:pt>
                <c:pt idx="9312">
                  <c:v>-11.307200809140809</c:v>
                </c:pt>
                <c:pt idx="9313">
                  <c:v>7.6486571760385464</c:v>
                </c:pt>
                <c:pt idx="9314">
                  <c:v>-0.17195268278929474</c:v>
                </c:pt>
                <c:pt idx="9315">
                  <c:v>0.58054382945415117</c:v>
                </c:pt>
                <c:pt idx="9316">
                  <c:v>1.6421064078247649</c:v>
                </c:pt>
                <c:pt idx="9317">
                  <c:v>12.167627216919835</c:v>
                </c:pt>
                <c:pt idx="9318">
                  <c:v>-2.7924001562438659E-2</c:v>
                </c:pt>
                <c:pt idx="9319">
                  <c:v>-0.13611252729872036</c:v>
                </c:pt>
                <c:pt idx="9320">
                  <c:v>-0.17745231340306625</c:v>
                </c:pt>
                <c:pt idx="9321">
                  <c:v>-2.7004397181410926</c:v>
                </c:pt>
                <c:pt idx="9322">
                  <c:v>-0.91753783980802706</c:v>
                </c:pt>
                <c:pt idx="9323">
                  <c:v>-2.9991587433402165</c:v>
                </c:pt>
                <c:pt idx="9324">
                  <c:v>-9.3822637581148367</c:v>
                </c:pt>
                <c:pt idx="9325">
                  <c:v>2.8006745768955774</c:v>
                </c:pt>
                <c:pt idx="9326">
                  <c:v>-15.530579063234072</c:v>
                </c:pt>
                <c:pt idx="9327">
                  <c:v>0.32120836674028841</c:v>
                </c:pt>
                <c:pt idx="9328">
                  <c:v>-0.26255438751597682</c:v>
                </c:pt>
                <c:pt idx="9329">
                  <c:v>6.0732489820306386</c:v>
                </c:pt>
                <c:pt idx="9330">
                  <c:v>0.62419033474508023</c:v>
                </c:pt>
                <c:pt idx="9331">
                  <c:v>0</c:v>
                </c:pt>
                <c:pt idx="9332">
                  <c:v>-0.34747241424873709</c:v>
                </c:pt>
                <c:pt idx="9333">
                  <c:v>-0.63684178565366578</c:v>
                </c:pt>
                <c:pt idx="9334">
                  <c:v>0.12285674778553339</c:v>
                </c:pt>
                <c:pt idx="9335">
                  <c:v>-7.6486571760385464</c:v>
                </c:pt>
                <c:pt idx="9336">
                  <c:v>0.63941028474353234</c:v>
                </c:pt>
                <c:pt idx="9337">
                  <c:v>-0.54682737183438512</c:v>
                </c:pt>
                <c:pt idx="9338">
                  <c:v>-0.50545293979341732</c:v>
                </c:pt>
                <c:pt idx="9339">
                  <c:v>-0.99581827231603304</c:v>
                </c:pt>
                <c:pt idx="9340">
                  <c:v>1.321495437801832</c:v>
                </c:pt>
                <c:pt idx="9341">
                  <c:v>0.47892086331083183</c:v>
                </c:pt>
                <c:pt idx="9342">
                  <c:v>-0.98924694370312583</c:v>
                </c:pt>
                <c:pt idx="9343">
                  <c:v>-7.7509367220915448E-2</c:v>
                </c:pt>
                <c:pt idx="9344">
                  <c:v>-8.7023062237365195E-2</c:v>
                </c:pt>
                <c:pt idx="9345">
                  <c:v>0.11321061044799079</c:v>
                </c:pt>
                <c:pt idx="9346">
                  <c:v>3.8073549220576037</c:v>
                </c:pt>
                <c:pt idx="9347">
                  <c:v>1.4798077546690822</c:v>
                </c:pt>
                <c:pt idx="9348">
                  <c:v>-0.18521487246690763</c:v>
                </c:pt>
                <c:pt idx="9349">
                  <c:v>-2.1635307747273473</c:v>
                </c:pt>
                <c:pt idx="9350">
                  <c:v>8.0606959316875546</c:v>
                </c:pt>
                <c:pt idx="9351">
                  <c:v>-1.0159866220221735E-2</c:v>
                </c:pt>
                <c:pt idx="9352">
                  <c:v>0.49749965947081648</c:v>
                </c:pt>
                <c:pt idx="9353">
                  <c:v>0.57469416526732919</c:v>
                </c:pt>
                <c:pt idx="9354">
                  <c:v>-0.81855312866246821</c:v>
                </c:pt>
                <c:pt idx="9355">
                  <c:v>0.12085439487438539</c:v>
                </c:pt>
                <c:pt idx="9356">
                  <c:v>0.75662733617331523</c:v>
                </c:pt>
                <c:pt idx="9357">
                  <c:v>-2.308361311304118E-2</c:v>
                </c:pt>
                <c:pt idx="9358">
                  <c:v>0.75336003241687477</c:v>
                </c:pt>
                <c:pt idx="9359">
                  <c:v>-0.27008916336774419</c:v>
                </c:pt>
                <c:pt idx="9360">
                  <c:v>-0.17356421230458155</c:v>
                </c:pt>
                <c:pt idx="9361">
                  <c:v>10.307580315927396</c:v>
                </c:pt>
                <c:pt idx="9362">
                  <c:v>9.3815429511845849</c:v>
                </c:pt>
                <c:pt idx="9363">
                  <c:v>-2.8464811324290293</c:v>
                </c:pt>
                <c:pt idx="9364">
                  <c:v>-0.51426421147492296</c:v>
                </c:pt>
                <c:pt idx="9365">
                  <c:v>-0.43587784256070472</c:v>
                </c:pt>
                <c:pt idx="9366">
                  <c:v>-0.48515218505235752</c:v>
                </c:pt>
                <c:pt idx="9367">
                  <c:v>-2.8291154407964152</c:v>
                </c:pt>
                <c:pt idx="9368">
                  <c:v>-9.7598881832218343</c:v>
                </c:pt>
                <c:pt idx="9369">
                  <c:v>1.9047916935888822</c:v>
                </c:pt>
                <c:pt idx="9370">
                  <c:v>-10.059795091795101</c:v>
                </c:pt>
                <c:pt idx="9371">
                  <c:v>-9.7604427459966399</c:v>
                </c:pt>
                <c:pt idx="9372">
                  <c:v>2.7744990482904245E-2</c:v>
                </c:pt>
                <c:pt idx="9373">
                  <c:v>5.3866871978735596E-2</c:v>
                </c:pt>
                <c:pt idx="9374">
                  <c:v>0.60357817888850318</c:v>
                </c:pt>
                <c:pt idx="9375">
                  <c:v>0.97862634920743297</c:v>
                </c:pt>
                <c:pt idx="9376">
                  <c:v>-0.42504829799607768</c:v>
                </c:pt>
                <c:pt idx="9377">
                  <c:v>0.13270253748611385</c:v>
                </c:pt>
                <c:pt idx="9378">
                  <c:v>4.3692338096657197</c:v>
                </c:pt>
                <c:pt idx="9379">
                  <c:v>-0.3351841915896287</c:v>
                </c:pt>
                <c:pt idx="9380">
                  <c:v>-1.8642129488390866</c:v>
                </c:pt>
                <c:pt idx="9381">
                  <c:v>0.77973808874931616</c:v>
                </c:pt>
                <c:pt idx="9382">
                  <c:v>-0.8285195320556461</c:v>
                </c:pt>
                <c:pt idx="9383">
                  <c:v>-1.5819612617754961</c:v>
                </c:pt>
                <c:pt idx="9384">
                  <c:v>-7.6462586799900292</c:v>
                </c:pt>
                <c:pt idx="9385">
                  <c:v>-0.18890267625657967</c:v>
                </c:pt>
                <c:pt idx="9386">
                  <c:v>-7.6462586799900292</c:v>
                </c:pt>
                <c:pt idx="9387">
                  <c:v>-7.6462586799900292</c:v>
                </c:pt>
                <c:pt idx="9388">
                  <c:v>-0.45296695491116601</c:v>
                </c:pt>
                <c:pt idx="9389">
                  <c:v>3.6525876025113882E-2</c:v>
                </c:pt>
                <c:pt idx="9390">
                  <c:v>1.1771947276191554</c:v>
                </c:pt>
                <c:pt idx="9391">
                  <c:v>1</c:v>
                </c:pt>
                <c:pt idx="9392">
                  <c:v>0.1699250014423121</c:v>
                </c:pt>
                <c:pt idx="9393">
                  <c:v>3.9772799234999168</c:v>
                </c:pt>
                <c:pt idx="9394">
                  <c:v>10.759610821875045</c:v>
                </c:pt>
                <c:pt idx="9395">
                  <c:v>1.0464243370913522</c:v>
                </c:pt>
                <c:pt idx="9396">
                  <c:v>-1.0489096004809466</c:v>
                </c:pt>
                <c:pt idx="9397">
                  <c:v>-10.229219383469125</c:v>
                </c:pt>
                <c:pt idx="9398">
                  <c:v>-1.3420515762321656E-2</c:v>
                </c:pt>
                <c:pt idx="9399">
                  <c:v>0.25811891541967696</c:v>
                </c:pt>
                <c:pt idx="9400">
                  <c:v>-0.80438187582584164</c:v>
                </c:pt>
                <c:pt idx="9401">
                  <c:v>0.44057259138598148</c:v>
                </c:pt>
                <c:pt idx="9402">
                  <c:v>-4.4394119358453395E-2</c:v>
                </c:pt>
                <c:pt idx="9403">
                  <c:v>7.6462586799900292</c:v>
                </c:pt>
                <c:pt idx="9404">
                  <c:v>9.3815429511845849</c:v>
                </c:pt>
                <c:pt idx="9405">
                  <c:v>-0.14017765804825974</c:v>
                </c:pt>
                <c:pt idx="9406">
                  <c:v>1.1671240394513558</c:v>
                </c:pt>
                <c:pt idx="9407">
                  <c:v>-6.7897995337255281</c:v>
                </c:pt>
                <c:pt idx="9408">
                  <c:v>1.4213859219700866E-2</c:v>
                </c:pt>
                <c:pt idx="9409">
                  <c:v>0.67182354520450793</c:v>
                </c:pt>
                <c:pt idx="9410">
                  <c:v>-7.6462586799900292</c:v>
                </c:pt>
                <c:pt idx="9411">
                  <c:v>0.31381544910004244</c:v>
                </c:pt>
                <c:pt idx="9412">
                  <c:v>3.8474147814635949E-2</c:v>
                </c:pt>
                <c:pt idx="9413">
                  <c:v>-1.7040151723649195</c:v>
                </c:pt>
                <c:pt idx="9414">
                  <c:v>3.9742774353383936</c:v>
                </c:pt>
                <c:pt idx="9415">
                  <c:v>0.86966813165231993</c:v>
                </c:pt>
                <c:pt idx="9416">
                  <c:v>-5.8251296237855801</c:v>
                </c:pt>
                <c:pt idx="9417">
                  <c:v>7.0624959257337645</c:v>
                </c:pt>
                <c:pt idx="9418">
                  <c:v>11.416797527606059</c:v>
                </c:pt>
                <c:pt idx="9419">
                  <c:v>5.5647846187835261</c:v>
                </c:pt>
                <c:pt idx="9420">
                  <c:v>6.7114195858537049E-2</c:v>
                </c:pt>
                <c:pt idx="9421">
                  <c:v>-0.43785721871049327</c:v>
                </c:pt>
                <c:pt idx="9422">
                  <c:v>11.89191024986467</c:v>
                </c:pt>
                <c:pt idx="9423">
                  <c:v>-12.502003002388932</c:v>
                </c:pt>
                <c:pt idx="9424">
                  <c:v>-0.81638045678677018</c:v>
                </c:pt>
                <c:pt idx="9425">
                  <c:v>1.0537010198332462</c:v>
                </c:pt>
                <c:pt idx="9426">
                  <c:v>-15.135722644329974</c:v>
                </c:pt>
                <c:pt idx="9427">
                  <c:v>0.56193982240585683</c:v>
                </c:pt>
                <c:pt idx="9428">
                  <c:v>-0.34200438215991147</c:v>
                </c:pt>
                <c:pt idx="9429">
                  <c:v>0.15869774601905823</c:v>
                </c:pt>
                <c:pt idx="9430">
                  <c:v>-0.75293356077935902</c:v>
                </c:pt>
                <c:pt idx="9431">
                  <c:v>0.61082656112066269</c:v>
                </c:pt>
                <c:pt idx="9432">
                  <c:v>-12.036288107616508</c:v>
                </c:pt>
                <c:pt idx="9433">
                  <c:v>-12.036288107616508</c:v>
                </c:pt>
                <c:pt idx="9434">
                  <c:v>0.64140176679642891</c:v>
                </c:pt>
                <c:pt idx="9435">
                  <c:v>5.0732489820306395</c:v>
                </c:pt>
                <c:pt idx="9436">
                  <c:v>0.18844508941311033</c:v>
                </c:pt>
                <c:pt idx="9437">
                  <c:v>-6.1400544664143422E-2</c:v>
                </c:pt>
                <c:pt idx="9438">
                  <c:v>-0.80735492205760429</c:v>
                </c:pt>
                <c:pt idx="9439">
                  <c:v>-1.37851162325373</c:v>
                </c:pt>
                <c:pt idx="9440">
                  <c:v>-5.0874628412503391</c:v>
                </c:pt>
                <c:pt idx="9441">
                  <c:v>-0.15432814639129366</c:v>
                </c:pt>
                <c:pt idx="9442">
                  <c:v>-3.8474147814635831E-2</c:v>
                </c:pt>
                <c:pt idx="9443">
                  <c:v>0.68072148352658701</c:v>
                </c:pt>
                <c:pt idx="9444">
                  <c:v>-0.76433300115322389</c:v>
                </c:pt>
                <c:pt idx="9445">
                  <c:v>-0.26568398424774337</c:v>
                </c:pt>
                <c:pt idx="9446">
                  <c:v>-6.7114195858537076E-2</c:v>
                </c:pt>
                <c:pt idx="9447">
                  <c:v>0.23132554610645581</c:v>
                </c:pt>
                <c:pt idx="9448">
                  <c:v>-0.99999999999999967</c:v>
                </c:pt>
                <c:pt idx="9449">
                  <c:v>1.5754081940079074</c:v>
                </c:pt>
                <c:pt idx="9450">
                  <c:v>0.73662213623317407</c:v>
                </c:pt>
                <c:pt idx="9451">
                  <c:v>-8.3837042924740537</c:v>
                </c:pt>
                <c:pt idx="9452">
                  <c:v>-0.43014439166905238</c:v>
                </c:pt>
                <c:pt idx="9453">
                  <c:v>1.1909044442614418</c:v>
                </c:pt>
                <c:pt idx="9454">
                  <c:v>9.0135174328943968E-2</c:v>
                </c:pt>
                <c:pt idx="9455">
                  <c:v>-0.47643804394298717</c:v>
                </c:pt>
                <c:pt idx="9456">
                  <c:v>0.50250034052918358</c:v>
                </c:pt>
                <c:pt idx="9457">
                  <c:v>4.5803689613125059E-2</c:v>
                </c:pt>
                <c:pt idx="9458">
                  <c:v>9.3815429511845849</c:v>
                </c:pt>
                <c:pt idx="9459">
                  <c:v>-8.4064264788474299E-2</c:v>
                </c:pt>
                <c:pt idx="9460">
                  <c:v>0.13750352374993502</c:v>
                </c:pt>
                <c:pt idx="9461">
                  <c:v>7.0660891904577738</c:v>
                </c:pt>
                <c:pt idx="9462">
                  <c:v>0.29529296838389557</c:v>
                </c:pt>
                <c:pt idx="9463">
                  <c:v>0.70636844778366048</c:v>
                </c:pt>
                <c:pt idx="9464">
                  <c:v>0.24792751344358552</c:v>
                </c:pt>
                <c:pt idx="9465">
                  <c:v>0.85789082950516315</c:v>
                </c:pt>
                <c:pt idx="9466">
                  <c:v>0.9004196738883643</c:v>
                </c:pt>
                <c:pt idx="9467">
                  <c:v>0.30610312772567977</c:v>
                </c:pt>
                <c:pt idx="9468">
                  <c:v>0.43440282414577491</c:v>
                </c:pt>
                <c:pt idx="9469">
                  <c:v>0.64981364507112405</c:v>
                </c:pt>
                <c:pt idx="9470">
                  <c:v>-10.703038388986418</c:v>
                </c:pt>
                <c:pt idx="9471">
                  <c:v>1.4918530963296743</c:v>
                </c:pt>
                <c:pt idx="9472">
                  <c:v>-11.229219383469125</c:v>
                </c:pt>
                <c:pt idx="9473">
                  <c:v>5.5709432586287494E-2</c:v>
                </c:pt>
                <c:pt idx="9474">
                  <c:v>-0.18947779886371266</c:v>
                </c:pt>
                <c:pt idx="9475">
                  <c:v>-2.4349861415749068E-2</c:v>
                </c:pt>
                <c:pt idx="9476">
                  <c:v>-0.25951992165755666</c:v>
                </c:pt>
                <c:pt idx="9477">
                  <c:v>1.125175790767037</c:v>
                </c:pt>
                <c:pt idx="9478">
                  <c:v>10.966265102877133</c:v>
                </c:pt>
                <c:pt idx="9479">
                  <c:v>0.22377497538656685</c:v>
                </c:pt>
                <c:pt idx="9480">
                  <c:v>-0.26224841015056122</c:v>
                </c:pt>
                <c:pt idx="9481">
                  <c:v>4.3068721891886243E-2</c:v>
                </c:pt>
                <c:pt idx="9482">
                  <c:v>9.7098688105081293E-2</c:v>
                </c:pt>
                <c:pt idx="9483">
                  <c:v>3.2034265038149176E-16</c:v>
                </c:pt>
                <c:pt idx="9484">
                  <c:v>-0.23418884880029467</c:v>
                </c:pt>
                <c:pt idx="9485">
                  <c:v>-0.21790503034413392</c:v>
                </c:pt>
                <c:pt idx="9486">
                  <c:v>1.1255308820838588</c:v>
                </c:pt>
                <c:pt idx="9487">
                  <c:v>0.81816167701418696</c:v>
                </c:pt>
                <c:pt idx="9488">
                  <c:v>0.10691520391651189</c:v>
                </c:pt>
                <c:pt idx="9489">
                  <c:v>-0.417726586806484</c:v>
                </c:pt>
                <c:pt idx="9490">
                  <c:v>11.840384550711667</c:v>
                </c:pt>
                <c:pt idx="9491">
                  <c:v>1.9986890548476528</c:v>
                </c:pt>
                <c:pt idx="9492">
                  <c:v>-0.80023048762422255</c:v>
                </c:pt>
                <c:pt idx="9493">
                  <c:v>-1.4594316186372973</c:v>
                </c:pt>
                <c:pt idx="9494">
                  <c:v>-2.1375035237499351</c:v>
                </c:pt>
                <c:pt idx="9495">
                  <c:v>1.0412226627265133</c:v>
                </c:pt>
                <c:pt idx="9496">
                  <c:v>-0.5925756848310314</c:v>
                </c:pt>
                <c:pt idx="9497">
                  <c:v>6.2464086946653646E-2</c:v>
                </c:pt>
                <c:pt idx="9498">
                  <c:v>0.6374299206152918</c:v>
                </c:pt>
                <c:pt idx="9499">
                  <c:v>3.6836768180371231E-2</c:v>
                </c:pt>
                <c:pt idx="9500">
                  <c:v>8.0588936890535692</c:v>
                </c:pt>
                <c:pt idx="9501">
                  <c:v>-13.628825226704336</c:v>
                </c:pt>
                <c:pt idx="9502">
                  <c:v>2.0365258760251139</c:v>
                </c:pt>
                <c:pt idx="9503">
                  <c:v>-7.6350886130114703E-2</c:v>
                </c:pt>
                <c:pt idx="9504">
                  <c:v>-1.2684888359259019</c:v>
                </c:pt>
                <c:pt idx="9505">
                  <c:v>-6.0372617979481659E-2</c:v>
                </c:pt>
                <c:pt idx="9506">
                  <c:v>7.53367268540742E-3</c:v>
                </c:pt>
                <c:pt idx="9507">
                  <c:v>1.84799690655495</c:v>
                </c:pt>
                <c:pt idx="9508">
                  <c:v>1.2972163413906086</c:v>
                </c:pt>
                <c:pt idx="9509">
                  <c:v>0.12029423371771204</c:v>
                </c:pt>
                <c:pt idx="9510">
                  <c:v>0</c:v>
                </c:pt>
                <c:pt idx="9511">
                  <c:v>0.1926450779423961</c:v>
                </c:pt>
                <c:pt idx="9512">
                  <c:v>-0.39854937649027472</c:v>
                </c:pt>
                <c:pt idx="9513">
                  <c:v>0</c:v>
                </c:pt>
                <c:pt idx="9514">
                  <c:v>2.6288167903105841</c:v>
                </c:pt>
                <c:pt idx="9515">
                  <c:v>-12.953772068526765</c:v>
                </c:pt>
                <c:pt idx="9516">
                  <c:v>9.9667457608995313</c:v>
                </c:pt>
                <c:pt idx="9517">
                  <c:v>11.307011018304401</c:v>
                </c:pt>
                <c:pt idx="9518">
                  <c:v>-1.3207263496776094</c:v>
                </c:pt>
                <c:pt idx="9519">
                  <c:v>-0.99879825479024698</c:v>
                </c:pt>
                <c:pt idx="9520">
                  <c:v>3.7668299229192868E-3</c:v>
                </c:pt>
                <c:pt idx="9521">
                  <c:v>-0.10555915997713286</c:v>
                </c:pt>
                <c:pt idx="9522">
                  <c:v>7.7369655941662057</c:v>
                </c:pt>
                <c:pt idx="9523">
                  <c:v>-0.73876783680019165</c:v>
                </c:pt>
                <c:pt idx="9524">
                  <c:v>-0.19010288337994247</c:v>
                </c:pt>
                <c:pt idx="9525">
                  <c:v>-7.0660891904577721</c:v>
                </c:pt>
                <c:pt idx="9526">
                  <c:v>0.88452278258006389</c:v>
                </c:pt>
                <c:pt idx="9527">
                  <c:v>0.24355703133449036</c:v>
                </c:pt>
                <c:pt idx="9528">
                  <c:v>-2.5443205162238107</c:v>
                </c:pt>
                <c:pt idx="9529">
                  <c:v>4.5077177085633209E-4</c:v>
                </c:pt>
                <c:pt idx="9530">
                  <c:v>-0.72747414518890852</c:v>
                </c:pt>
                <c:pt idx="9531">
                  <c:v>-0.28950661719498483</c:v>
                </c:pt>
                <c:pt idx="9532">
                  <c:v>3.6245298561387491</c:v>
                </c:pt>
                <c:pt idx="9533">
                  <c:v>0.2954558835261713</c:v>
                </c:pt>
                <c:pt idx="9534">
                  <c:v>0.40494868165526005</c:v>
                </c:pt>
                <c:pt idx="9535">
                  <c:v>0.65141415005099268</c:v>
                </c:pt>
                <c:pt idx="9536">
                  <c:v>0.3312059084753729</c:v>
                </c:pt>
                <c:pt idx="9537">
                  <c:v>-1.2461605872693977</c:v>
                </c:pt>
                <c:pt idx="9538">
                  <c:v>8.6462586799900301</c:v>
                </c:pt>
                <c:pt idx="9539">
                  <c:v>-1.4147379052499633</c:v>
                </c:pt>
                <c:pt idx="9540">
                  <c:v>-10.059795091795101</c:v>
                </c:pt>
                <c:pt idx="9541">
                  <c:v>3.9723322505447616</c:v>
                </c:pt>
                <c:pt idx="9542">
                  <c:v>-3.8324392423938853</c:v>
                </c:pt>
                <c:pt idx="9543">
                  <c:v>8.8672787397096631</c:v>
                </c:pt>
                <c:pt idx="9544">
                  <c:v>-10.147204924942228</c:v>
                </c:pt>
                <c:pt idx="9545">
                  <c:v>-10.059795091795101</c:v>
                </c:pt>
                <c:pt idx="9546">
                  <c:v>5.3756637944730388</c:v>
                </c:pt>
                <c:pt idx="9547">
                  <c:v>6.0732489820306386</c:v>
                </c:pt>
                <c:pt idx="9548">
                  <c:v>-5.5647846187835261</c:v>
                </c:pt>
                <c:pt idx="9549">
                  <c:v>-10.059795091795101</c:v>
                </c:pt>
                <c:pt idx="9550">
                  <c:v>8.6462586799900301</c:v>
                </c:pt>
                <c:pt idx="9551">
                  <c:v>0.72121898713444399</c:v>
                </c:pt>
                <c:pt idx="9552">
                  <c:v>-2.410933100946107</c:v>
                </c:pt>
                <c:pt idx="9553">
                  <c:v>-9.3815429511845849</c:v>
                </c:pt>
                <c:pt idx="9554">
                  <c:v>-5.3457748368417297</c:v>
                </c:pt>
                <c:pt idx="9555">
                  <c:v>-7.6486571760385464</c:v>
                </c:pt>
                <c:pt idx="9556">
                  <c:v>0.56390088519332626</c:v>
                </c:pt>
                <c:pt idx="9557">
                  <c:v>3.1884061019786004E-2</c:v>
                </c:pt>
                <c:pt idx="9558">
                  <c:v>0.15728079219008928</c:v>
                </c:pt>
                <c:pt idx="9559">
                  <c:v>0</c:v>
                </c:pt>
                <c:pt idx="9560">
                  <c:v>11.306821202497154</c:v>
                </c:pt>
                <c:pt idx="9561">
                  <c:v>0.18033181650354416</c:v>
                </c:pt>
                <c:pt idx="9562">
                  <c:v>12.146356530303908</c:v>
                </c:pt>
                <c:pt idx="9563">
                  <c:v>-5.9228321394775394</c:v>
                </c:pt>
                <c:pt idx="9564">
                  <c:v>-0.8353692982272003</c:v>
                </c:pt>
                <c:pt idx="9565">
                  <c:v>-15.221285017810475</c:v>
                </c:pt>
                <c:pt idx="9566">
                  <c:v>-0.68280982411930069</c:v>
                </c:pt>
                <c:pt idx="9567">
                  <c:v>-12.773207904847887</c:v>
                </c:pt>
                <c:pt idx="9568">
                  <c:v>0.72210539578757638</c:v>
                </c:pt>
                <c:pt idx="9569">
                  <c:v>1.1689240334975659</c:v>
                </c:pt>
                <c:pt idx="9570">
                  <c:v>-0.34746318699449991</c:v>
                </c:pt>
                <c:pt idx="9571">
                  <c:v>-2.0995356735509145</c:v>
                </c:pt>
                <c:pt idx="9572">
                  <c:v>-0.46959969664367202</c:v>
                </c:pt>
                <c:pt idx="9573">
                  <c:v>-1.4541319539044408</c:v>
                </c:pt>
                <c:pt idx="9574">
                  <c:v>0.68480408148657446</c:v>
                </c:pt>
                <c:pt idx="9575">
                  <c:v>0.20871748443937169</c:v>
                </c:pt>
                <c:pt idx="9576">
                  <c:v>9.7604427459966399</c:v>
                </c:pt>
                <c:pt idx="9577">
                  <c:v>-0.6190243367947893</c:v>
                </c:pt>
                <c:pt idx="9578">
                  <c:v>0.3693514254686745</c:v>
                </c:pt>
                <c:pt idx="9579">
                  <c:v>-13.297298428378648</c:v>
                </c:pt>
                <c:pt idx="9580">
                  <c:v>0.66721251547625149</c:v>
                </c:pt>
                <c:pt idx="9581">
                  <c:v>-1.0840642647884746</c:v>
                </c:pt>
                <c:pt idx="9582">
                  <c:v>-2.3987968582716328</c:v>
                </c:pt>
                <c:pt idx="9583">
                  <c:v>-11.759472121202833</c:v>
                </c:pt>
                <c:pt idx="9584">
                  <c:v>0.70999854656593675</c:v>
                </c:pt>
                <c:pt idx="9585">
                  <c:v>0.81444434684392353</c:v>
                </c:pt>
                <c:pt idx="9586">
                  <c:v>-2.9532835010929692</c:v>
                </c:pt>
                <c:pt idx="9587">
                  <c:v>1.278896791652762</c:v>
                </c:pt>
                <c:pt idx="9588">
                  <c:v>-0.34103691783506696</c:v>
                </c:pt>
                <c:pt idx="9589">
                  <c:v>-9.7813597135246599</c:v>
                </c:pt>
                <c:pt idx="9590">
                  <c:v>-8.0624959257337636</c:v>
                </c:pt>
                <c:pt idx="9591">
                  <c:v>-8.0624959257337636</c:v>
                </c:pt>
                <c:pt idx="9592">
                  <c:v>8.0606959316875546</c:v>
                </c:pt>
                <c:pt idx="9593">
                  <c:v>-8.5183253076908656</c:v>
                </c:pt>
                <c:pt idx="9594">
                  <c:v>-10.644457187509261</c:v>
                </c:pt>
                <c:pt idx="9595">
                  <c:v>1.8139880143900511</c:v>
                </c:pt>
                <c:pt idx="9596">
                  <c:v>3.8724684310875501</c:v>
                </c:pt>
                <c:pt idx="9597">
                  <c:v>-0.84655493238104385</c:v>
                </c:pt>
                <c:pt idx="9598">
                  <c:v>12.268542000300124</c:v>
                </c:pt>
                <c:pt idx="9599">
                  <c:v>9.9535673550914375E-2</c:v>
                </c:pt>
                <c:pt idx="9600">
                  <c:v>1.0719498418790148</c:v>
                </c:pt>
                <c:pt idx="9601">
                  <c:v>1.0630097975258004</c:v>
                </c:pt>
                <c:pt idx="9602">
                  <c:v>0.5842413334775024</c:v>
                </c:pt>
                <c:pt idx="9603">
                  <c:v>-0.27783450569162221</c:v>
                </c:pt>
                <c:pt idx="9604">
                  <c:v>0.13609257494222754</c:v>
                </c:pt>
                <c:pt idx="9605">
                  <c:v>1.4746585369186278E-2</c:v>
                </c:pt>
                <c:pt idx="9606">
                  <c:v>1.9656899363973108</c:v>
                </c:pt>
                <c:pt idx="9607">
                  <c:v>-0.74975599040866336</c:v>
                </c:pt>
                <c:pt idx="9608">
                  <c:v>-15.081275374083031</c:v>
                </c:pt>
                <c:pt idx="9609">
                  <c:v>-1.7536194921002572</c:v>
                </c:pt>
                <c:pt idx="9610">
                  <c:v>-8.3837042924740537</c:v>
                </c:pt>
                <c:pt idx="9611">
                  <c:v>-0.33014860169233068</c:v>
                </c:pt>
                <c:pt idx="9612">
                  <c:v>-3.1044205349951839</c:v>
                </c:pt>
                <c:pt idx="9613">
                  <c:v>0.32192809488736263</c:v>
                </c:pt>
                <c:pt idx="9614">
                  <c:v>0.62041133672544613</c:v>
                </c:pt>
                <c:pt idx="9615">
                  <c:v>0.86673346913653571</c:v>
                </c:pt>
                <c:pt idx="9616">
                  <c:v>-9.9667457608995313</c:v>
                </c:pt>
                <c:pt idx="9617">
                  <c:v>-2.2215911466472096</c:v>
                </c:pt>
                <c:pt idx="9618">
                  <c:v>0.63775911514972394</c:v>
                </c:pt>
                <c:pt idx="9619">
                  <c:v>-0.79040485312766651</c:v>
                </c:pt>
                <c:pt idx="9620">
                  <c:v>-5.5661662967266413E-2</c:v>
                </c:pt>
                <c:pt idx="9621">
                  <c:v>0.2954558835261713</c:v>
                </c:pt>
                <c:pt idx="9622">
                  <c:v>0</c:v>
                </c:pt>
                <c:pt idx="9623">
                  <c:v>-1.272332150415884</c:v>
                </c:pt>
                <c:pt idx="9624">
                  <c:v>2.1681227588083267</c:v>
                </c:pt>
                <c:pt idx="9625">
                  <c:v>-11.103506382011545</c:v>
                </c:pt>
                <c:pt idx="9626">
                  <c:v>-2.8744691179161412</c:v>
                </c:pt>
                <c:pt idx="9627">
                  <c:v>6.6486571760385464</c:v>
                </c:pt>
                <c:pt idx="9628">
                  <c:v>-0.31520223169904887</c:v>
                </c:pt>
                <c:pt idx="9629">
                  <c:v>0.49410907027004258</c:v>
                </c:pt>
                <c:pt idx="9630">
                  <c:v>0.40998427155255851</c:v>
                </c:pt>
                <c:pt idx="9631">
                  <c:v>-1.9989186545096083</c:v>
                </c:pt>
                <c:pt idx="9632">
                  <c:v>1.3325753390868709</c:v>
                </c:pt>
                <c:pt idx="9633">
                  <c:v>7.6131069215970792E-2</c:v>
                </c:pt>
                <c:pt idx="9634">
                  <c:v>-15.28772440195803</c:v>
                </c:pt>
                <c:pt idx="9635">
                  <c:v>7.0660891904577738</c:v>
                </c:pt>
                <c:pt idx="9636">
                  <c:v>-0.41343539468234242</c:v>
                </c:pt>
                <c:pt idx="9637">
                  <c:v>-0.37851162325372989</c:v>
                </c:pt>
                <c:pt idx="9638">
                  <c:v>0.38142910663602381</c:v>
                </c:pt>
                <c:pt idx="9639">
                  <c:v>0.19930880822340669</c:v>
                </c:pt>
                <c:pt idx="9640">
                  <c:v>0.32598631146171608</c:v>
                </c:pt>
                <c:pt idx="9641">
                  <c:v>3.8994131615863806E-2</c:v>
                </c:pt>
                <c:pt idx="9642">
                  <c:v>7.0660891904577738</c:v>
                </c:pt>
                <c:pt idx="9643">
                  <c:v>0.58496250072115596</c:v>
                </c:pt>
                <c:pt idx="9644">
                  <c:v>4.122266272651319E-2</c:v>
                </c:pt>
                <c:pt idx="9645">
                  <c:v>1.7130275395094507</c:v>
                </c:pt>
                <c:pt idx="9646">
                  <c:v>1.7130275395094507</c:v>
                </c:pt>
                <c:pt idx="9647">
                  <c:v>0.25633975325978581</c:v>
                </c:pt>
                <c:pt idx="9648">
                  <c:v>0.35679235824289035</c:v>
                </c:pt>
                <c:pt idx="9649">
                  <c:v>1.042366030805524</c:v>
                </c:pt>
                <c:pt idx="9650">
                  <c:v>0.19264507794239583</c:v>
                </c:pt>
                <c:pt idx="9651">
                  <c:v>0.14438990933517465</c:v>
                </c:pt>
                <c:pt idx="9652">
                  <c:v>-1.6020360140800978</c:v>
                </c:pt>
                <c:pt idx="9653">
                  <c:v>-0.49635638732850085</c:v>
                </c:pt>
                <c:pt idx="9654">
                  <c:v>-0.14900994913306645</c:v>
                </c:pt>
                <c:pt idx="9655">
                  <c:v>-9.0597950917951025</c:v>
                </c:pt>
                <c:pt idx="9656">
                  <c:v>0.57031572475675496</c:v>
                </c:pt>
                <c:pt idx="9657">
                  <c:v>1.8479969065549497</c:v>
                </c:pt>
                <c:pt idx="9658">
                  <c:v>0.59337474053735606</c:v>
                </c:pt>
                <c:pt idx="9659">
                  <c:v>0.1094784767984928</c:v>
                </c:pt>
                <c:pt idx="9660">
                  <c:v>0.96829114027266205</c:v>
                </c:pt>
                <c:pt idx="9661">
                  <c:v>0.75829410360671823</c:v>
                </c:pt>
                <c:pt idx="9662">
                  <c:v>18.682319122104516</c:v>
                </c:pt>
                <c:pt idx="9663">
                  <c:v>9.4043489915137987E-2</c:v>
                </c:pt>
                <c:pt idx="9664">
                  <c:v>-0.3779405577718562</c:v>
                </c:pt>
                <c:pt idx="9665">
                  <c:v>0.6260923766810107</c:v>
                </c:pt>
                <c:pt idx="9666">
                  <c:v>-0.1850692070019905</c:v>
                </c:pt>
                <c:pt idx="9667">
                  <c:v>-0.12478162471002567</c:v>
                </c:pt>
                <c:pt idx="9668">
                  <c:v>0.14274017211608214</c:v>
                </c:pt>
                <c:pt idx="9669">
                  <c:v>10.307200809140809</c:v>
                </c:pt>
                <c:pt idx="9670">
                  <c:v>0.13750352374993502</c:v>
                </c:pt>
                <c:pt idx="9671">
                  <c:v>2.9146345659516511E-2</c:v>
                </c:pt>
                <c:pt idx="9672">
                  <c:v>10.307580315927396</c:v>
                </c:pt>
                <c:pt idx="9673">
                  <c:v>-5.0874628412503391</c:v>
                </c:pt>
                <c:pt idx="9674">
                  <c:v>-0.26983958373890832</c:v>
                </c:pt>
                <c:pt idx="9675">
                  <c:v>-3.1916200725416317</c:v>
                </c:pt>
                <c:pt idx="9676">
                  <c:v>5.3588648372780642E-2</c:v>
                </c:pt>
                <c:pt idx="9677">
                  <c:v>-1.2338304974307479</c:v>
                </c:pt>
                <c:pt idx="9678">
                  <c:v>-0.83007499855768763</c:v>
                </c:pt>
                <c:pt idx="9679">
                  <c:v>-3.316686393519945E-2</c:v>
                </c:pt>
                <c:pt idx="9680">
                  <c:v>2.0464102559715532E-2</c:v>
                </c:pt>
                <c:pt idx="9681">
                  <c:v>1.2016338611696504</c:v>
                </c:pt>
                <c:pt idx="9682">
                  <c:v>-0.75153406705365877</c:v>
                </c:pt>
                <c:pt idx="9683">
                  <c:v>-8.3837042924740537</c:v>
                </c:pt>
                <c:pt idx="9684">
                  <c:v>10.059795091795101</c:v>
                </c:pt>
                <c:pt idx="9685">
                  <c:v>-0.43609911480667335</c:v>
                </c:pt>
                <c:pt idx="9686">
                  <c:v>-3.2232507223721986E-2</c:v>
                </c:pt>
                <c:pt idx="9687">
                  <c:v>-9.5189809291704002</c:v>
                </c:pt>
                <c:pt idx="9688">
                  <c:v>8.8683081332894673</c:v>
                </c:pt>
                <c:pt idx="9689">
                  <c:v>7.6462586799900292</c:v>
                </c:pt>
                <c:pt idx="9690">
                  <c:v>12.702894141119387</c:v>
                </c:pt>
                <c:pt idx="9691">
                  <c:v>0.27417496343899417</c:v>
                </c:pt>
                <c:pt idx="9692">
                  <c:v>-13.22886878320403</c:v>
                </c:pt>
                <c:pt idx="9693">
                  <c:v>0.90378468474069684</c:v>
                </c:pt>
                <c:pt idx="9694">
                  <c:v>0.84735620707028236</c:v>
                </c:pt>
                <c:pt idx="9695">
                  <c:v>-1.5801615144573351</c:v>
                </c:pt>
                <c:pt idx="9696">
                  <c:v>-3.1144141862183559</c:v>
                </c:pt>
                <c:pt idx="9697">
                  <c:v>8.6450579349844769</c:v>
                </c:pt>
                <c:pt idx="9698">
                  <c:v>7.6462586799900292</c:v>
                </c:pt>
                <c:pt idx="9699">
                  <c:v>-7.4000581443776414E-2</c:v>
                </c:pt>
                <c:pt idx="9700">
                  <c:v>0.43365317744619081</c:v>
                </c:pt>
                <c:pt idx="9701">
                  <c:v>0</c:v>
                </c:pt>
                <c:pt idx="9702">
                  <c:v>0.34792330342030681</c:v>
                </c:pt>
                <c:pt idx="9703">
                  <c:v>0.19238779839808695</c:v>
                </c:pt>
                <c:pt idx="9704">
                  <c:v>-0.18762700317577172</c:v>
                </c:pt>
                <c:pt idx="9705">
                  <c:v>-6.0732489820306386</c:v>
                </c:pt>
                <c:pt idx="9706">
                  <c:v>-9.3822637581148367</c:v>
                </c:pt>
                <c:pt idx="9707">
                  <c:v>3.1684830272684055</c:v>
                </c:pt>
                <c:pt idx="9708">
                  <c:v>9.6444571875092606</c:v>
                </c:pt>
                <c:pt idx="9709">
                  <c:v>-9.0597950917951025</c:v>
                </c:pt>
                <c:pt idx="9710">
                  <c:v>0.1142571792576802</c:v>
                </c:pt>
                <c:pt idx="9711">
                  <c:v>1.3838064681715565</c:v>
                </c:pt>
                <c:pt idx="9712">
                  <c:v>-5.3111336459562418E-2</c:v>
                </c:pt>
                <c:pt idx="9713">
                  <c:v>-0.39665896996398908</c:v>
                </c:pt>
                <c:pt idx="9714">
                  <c:v>3.5169935770451612</c:v>
                </c:pt>
                <c:pt idx="9715">
                  <c:v>1.5849625007211563</c:v>
                </c:pt>
                <c:pt idx="9716">
                  <c:v>0.23029761942179419</c:v>
                </c:pt>
                <c:pt idx="9717">
                  <c:v>1.3939142077130897</c:v>
                </c:pt>
                <c:pt idx="9718">
                  <c:v>-8.0606959316875546</c:v>
                </c:pt>
                <c:pt idx="9719">
                  <c:v>-4.0357737616141164E-2</c:v>
                </c:pt>
                <c:pt idx="9720">
                  <c:v>0.69187770463766818</c:v>
                </c:pt>
                <c:pt idx="9721">
                  <c:v>6.2034278494184206E-2</c:v>
                </c:pt>
                <c:pt idx="9722">
                  <c:v>3.9223206361781249</c:v>
                </c:pt>
                <c:pt idx="9723">
                  <c:v>0.19744606420621716</c:v>
                </c:pt>
                <c:pt idx="9724">
                  <c:v>-1.5072506416398685</c:v>
                </c:pt>
                <c:pt idx="9725">
                  <c:v>-0.82739495679222408</c:v>
                </c:pt>
                <c:pt idx="9726">
                  <c:v>2.2461252708096002</c:v>
                </c:pt>
                <c:pt idx="9727">
                  <c:v>-0.73360658207629126</c:v>
                </c:pt>
                <c:pt idx="9728">
                  <c:v>-10.583082767502933</c:v>
                </c:pt>
                <c:pt idx="9729">
                  <c:v>-0.14936472475046697</c:v>
                </c:pt>
                <c:pt idx="9730">
                  <c:v>-7.6486571760385464</c:v>
                </c:pt>
                <c:pt idx="9731">
                  <c:v>-0.64244799538191655</c:v>
                </c:pt>
                <c:pt idx="9732">
                  <c:v>-7.6486571760385464</c:v>
                </c:pt>
                <c:pt idx="9733">
                  <c:v>0.1836409945593401</c:v>
                </c:pt>
                <c:pt idx="9734">
                  <c:v>0.80735492205760429</c:v>
                </c:pt>
                <c:pt idx="9735">
                  <c:v>0.25276607037996668</c:v>
                </c:pt>
                <c:pt idx="9736">
                  <c:v>0.44488961735908811</c:v>
                </c:pt>
                <c:pt idx="9737">
                  <c:v>0.26825211510481306</c:v>
                </c:pt>
                <c:pt idx="9738">
                  <c:v>0.46234321405720069</c:v>
                </c:pt>
                <c:pt idx="9739">
                  <c:v>-9.6450579349844787</c:v>
                </c:pt>
                <c:pt idx="9740">
                  <c:v>-2.6740449371786585</c:v>
                </c:pt>
                <c:pt idx="9741">
                  <c:v>0.29319637634404616</c:v>
                </c:pt>
                <c:pt idx="9742">
                  <c:v>-10.759610821875045</c:v>
                </c:pt>
                <c:pt idx="9743">
                  <c:v>0.73696559416620644</c:v>
                </c:pt>
                <c:pt idx="9744">
                  <c:v>12.248718247933585</c:v>
                </c:pt>
                <c:pt idx="9745">
                  <c:v>9.0606959316875546</c:v>
                </c:pt>
                <c:pt idx="9746">
                  <c:v>1.0696341878370526</c:v>
                </c:pt>
                <c:pt idx="9747">
                  <c:v>9.4545636507000055E-2</c:v>
                </c:pt>
                <c:pt idx="9748">
                  <c:v>1.2081081953302006</c:v>
                </c:pt>
                <c:pt idx="9749">
                  <c:v>1.0911478880581953</c:v>
                </c:pt>
                <c:pt idx="9750">
                  <c:v>-0.65207669657969303</c:v>
                </c:pt>
                <c:pt idx="9751">
                  <c:v>-9.8180393938903418E-2</c:v>
                </c:pt>
                <c:pt idx="9752">
                  <c:v>-0.74586199465460234</c:v>
                </c:pt>
                <c:pt idx="9753">
                  <c:v>-1.9012218455218268</c:v>
                </c:pt>
                <c:pt idx="9754">
                  <c:v>7.0660891904577738</c:v>
                </c:pt>
                <c:pt idx="9755">
                  <c:v>7.3462161941021481E-2</c:v>
                </c:pt>
                <c:pt idx="9756">
                  <c:v>0.38014270883265788</c:v>
                </c:pt>
                <c:pt idx="9757">
                  <c:v>0.72514015876941684</c:v>
                </c:pt>
                <c:pt idx="9758">
                  <c:v>0.16210549698301299</c:v>
                </c:pt>
                <c:pt idx="9759">
                  <c:v>-1.0110551885089958</c:v>
                </c:pt>
                <c:pt idx="9760">
                  <c:v>-0.86249647625006476</c:v>
                </c:pt>
                <c:pt idx="9761">
                  <c:v>1.6438561897747244</c:v>
                </c:pt>
                <c:pt idx="9762">
                  <c:v>-0.13714513471793671</c:v>
                </c:pt>
                <c:pt idx="9763">
                  <c:v>5.2151282051106786E-2</c:v>
                </c:pt>
                <c:pt idx="9764">
                  <c:v>2.6129768768907526</c:v>
                </c:pt>
                <c:pt idx="9765">
                  <c:v>-0.23739458467569438</c:v>
                </c:pt>
                <c:pt idx="9766">
                  <c:v>-0.17584983539941759</c:v>
                </c:pt>
                <c:pt idx="9767">
                  <c:v>6.4130337419715258E-2</c:v>
                </c:pt>
                <c:pt idx="9768">
                  <c:v>-0.24997825300834742</c:v>
                </c:pt>
                <c:pt idx="9769">
                  <c:v>-0.15375606454880061</c:v>
                </c:pt>
                <c:pt idx="9770">
                  <c:v>-7.4000581443776928E-2</c:v>
                </c:pt>
                <c:pt idx="9771">
                  <c:v>-3.5134092396961218</c:v>
                </c:pt>
                <c:pt idx="9772">
                  <c:v>0.30485458152842093</c:v>
                </c:pt>
                <c:pt idx="9773">
                  <c:v>0.11247472925841266</c:v>
                </c:pt>
                <c:pt idx="9774">
                  <c:v>-0.45858521495160082</c:v>
                </c:pt>
                <c:pt idx="9775">
                  <c:v>1.1375035237499351</c:v>
                </c:pt>
                <c:pt idx="9776">
                  <c:v>-11.188382790570113</c:v>
                </c:pt>
                <c:pt idx="9777">
                  <c:v>0.26514206879578528</c:v>
                </c:pt>
                <c:pt idx="9778">
                  <c:v>3.4103374867721255E-2</c:v>
                </c:pt>
                <c:pt idx="9779">
                  <c:v>-2.3251027681362689E-2</c:v>
                </c:pt>
                <c:pt idx="9780">
                  <c:v>-1.105518850899579E-2</c:v>
                </c:pt>
                <c:pt idx="9781">
                  <c:v>7.6580700489944258</c:v>
                </c:pt>
                <c:pt idx="9782">
                  <c:v>10.582769240382088</c:v>
                </c:pt>
                <c:pt idx="9783">
                  <c:v>-1.1671240394513556</c:v>
                </c:pt>
                <c:pt idx="9784">
                  <c:v>-0.20150505486262446</c:v>
                </c:pt>
                <c:pt idx="9785">
                  <c:v>0.10092890885078057</c:v>
                </c:pt>
                <c:pt idx="9786">
                  <c:v>2.9971174914668786</c:v>
                </c:pt>
                <c:pt idx="9787">
                  <c:v>12.059006395201113</c:v>
                </c:pt>
                <c:pt idx="9788">
                  <c:v>9.3822637581148385</c:v>
                </c:pt>
                <c:pt idx="9789">
                  <c:v>-10.759610821875045</c:v>
                </c:pt>
                <c:pt idx="9790">
                  <c:v>-0.83201953167244225</c:v>
                </c:pt>
                <c:pt idx="9791">
                  <c:v>0.16505924627049651</c:v>
                </c:pt>
                <c:pt idx="9792">
                  <c:v>16.024685187172828</c:v>
                </c:pt>
                <c:pt idx="9793">
                  <c:v>-1.5849625007211563</c:v>
                </c:pt>
                <c:pt idx="9794">
                  <c:v>-0.49565595948712821</c:v>
                </c:pt>
                <c:pt idx="9795">
                  <c:v>-1.9682911402726619</c:v>
                </c:pt>
                <c:pt idx="9796">
                  <c:v>-0.45567948377618983</c:v>
                </c:pt>
                <c:pt idx="9797">
                  <c:v>-4.4394119358453561E-2</c:v>
                </c:pt>
                <c:pt idx="9798">
                  <c:v>-1.4739311883324124</c:v>
                </c:pt>
                <c:pt idx="9799">
                  <c:v>1.0492649878557916</c:v>
                </c:pt>
                <c:pt idx="9800">
                  <c:v>0.39231742277876008</c:v>
                </c:pt>
                <c:pt idx="9801">
                  <c:v>-0.70043971814109218</c:v>
                </c:pt>
                <c:pt idx="9802">
                  <c:v>0.14059833017280038</c:v>
                </c:pt>
                <c:pt idx="9803">
                  <c:v>0.24236083756904395</c:v>
                </c:pt>
                <c:pt idx="9804">
                  <c:v>-3.2435660135344095</c:v>
                </c:pt>
                <c:pt idx="9805">
                  <c:v>0.88803156835720287</c:v>
                </c:pt>
                <c:pt idx="9806">
                  <c:v>-0.29631056070809209</c:v>
                </c:pt>
                <c:pt idx="9807">
                  <c:v>0.1699250014423121</c:v>
                </c:pt>
                <c:pt idx="9808">
                  <c:v>7.0660891904577738</c:v>
                </c:pt>
                <c:pt idx="9809">
                  <c:v>-9.31992107994839E-2</c:v>
                </c:pt>
                <c:pt idx="9810">
                  <c:v>0.21299372333419844</c:v>
                </c:pt>
                <c:pt idx="9811">
                  <c:v>-2.5090980962830335E-2</c:v>
                </c:pt>
                <c:pt idx="9812">
                  <c:v>-4.6089534472876572</c:v>
                </c:pt>
                <c:pt idx="9813">
                  <c:v>-0.41488727331516473</c:v>
                </c:pt>
                <c:pt idx="9814">
                  <c:v>1.3939190957873776E-2</c:v>
                </c:pt>
                <c:pt idx="9815">
                  <c:v>-6.4130337419715744E-2</c:v>
                </c:pt>
                <c:pt idx="9816">
                  <c:v>17.257341800066584</c:v>
                </c:pt>
                <c:pt idx="9817">
                  <c:v>-3.3174992501479115</c:v>
                </c:pt>
                <c:pt idx="9818">
                  <c:v>-8.6462586799900301</c:v>
                </c:pt>
                <c:pt idx="9819">
                  <c:v>11.582455645110581</c:v>
                </c:pt>
                <c:pt idx="9820">
                  <c:v>5.9809395235303618E-2</c:v>
                </c:pt>
                <c:pt idx="9821">
                  <c:v>-2.309014776084199</c:v>
                </c:pt>
                <c:pt idx="9822">
                  <c:v>-0.77880932387330515</c:v>
                </c:pt>
                <c:pt idx="9823">
                  <c:v>7.4945222831056597</c:v>
                </c:pt>
                <c:pt idx="9824">
                  <c:v>-0.99460674122978154</c:v>
                </c:pt>
                <c:pt idx="9825">
                  <c:v>3.9714308478032292</c:v>
                </c:pt>
                <c:pt idx="9826">
                  <c:v>-0.18037395067334314</c:v>
                </c:pt>
                <c:pt idx="9827">
                  <c:v>-0.15505263400875527</c:v>
                </c:pt>
                <c:pt idx="9828">
                  <c:v>0.1882398988223947</c:v>
                </c:pt>
                <c:pt idx="9829">
                  <c:v>0.36994960975030611</c:v>
                </c:pt>
                <c:pt idx="9830">
                  <c:v>0.33665538063391526</c:v>
                </c:pt>
                <c:pt idx="9831">
                  <c:v>-2.5336286722372936</c:v>
                </c:pt>
                <c:pt idx="9832">
                  <c:v>2.4233051152624445</c:v>
                </c:pt>
                <c:pt idx="9833">
                  <c:v>7.9514578452973002</c:v>
                </c:pt>
                <c:pt idx="9834">
                  <c:v>3.9259430447227184E-2</c:v>
                </c:pt>
                <c:pt idx="9835">
                  <c:v>-0.39808436599764685</c:v>
                </c:pt>
                <c:pt idx="9836">
                  <c:v>-1.7871849496539414</c:v>
                </c:pt>
                <c:pt idx="9837">
                  <c:v>-0.12913455843650309</c:v>
                </c:pt>
                <c:pt idx="9838">
                  <c:v>9.3895216595185127E-2</c:v>
                </c:pt>
                <c:pt idx="9839">
                  <c:v>0.30895024088915263</c:v>
                </c:pt>
                <c:pt idx="9840">
                  <c:v>0.37736708131278907</c:v>
                </c:pt>
                <c:pt idx="9841">
                  <c:v>6.5393023408974682E-2</c:v>
                </c:pt>
                <c:pt idx="9842">
                  <c:v>-1.4299878407448152</c:v>
                </c:pt>
                <c:pt idx="9843">
                  <c:v>-9.9662651028771325</c:v>
                </c:pt>
                <c:pt idx="9844">
                  <c:v>-0.25398926623078677</c:v>
                </c:pt>
                <c:pt idx="9845">
                  <c:v>0.7036069972197756</c:v>
                </c:pt>
                <c:pt idx="9846">
                  <c:v>-9.4486866855289689E-2</c:v>
                </c:pt>
                <c:pt idx="9847">
                  <c:v>0.41814341014666551</c:v>
                </c:pt>
                <c:pt idx="9848">
                  <c:v>0.11098024444159113</c:v>
                </c:pt>
                <c:pt idx="9849">
                  <c:v>-5.239183496354455</c:v>
                </c:pt>
                <c:pt idx="9850">
                  <c:v>0.50082220256994636</c:v>
                </c:pt>
                <c:pt idx="9851">
                  <c:v>-9.3109404391481299E-2</c:v>
                </c:pt>
                <c:pt idx="9852">
                  <c:v>0.41443725169752488</c:v>
                </c:pt>
                <c:pt idx="9853">
                  <c:v>-9.7598881832218343</c:v>
                </c:pt>
                <c:pt idx="9854">
                  <c:v>0.86321764349371899</c:v>
                </c:pt>
                <c:pt idx="9855">
                  <c:v>4.5877758171804617E-2</c:v>
                </c:pt>
                <c:pt idx="9856">
                  <c:v>4.1820175694627218E-2</c:v>
                </c:pt>
                <c:pt idx="9857">
                  <c:v>11.518489240994933</c:v>
                </c:pt>
                <c:pt idx="9858">
                  <c:v>0.1926450779423961</c:v>
                </c:pt>
                <c:pt idx="9859">
                  <c:v>0.76577929167094283</c:v>
                </c:pt>
                <c:pt idx="9860">
                  <c:v>3.9408384558235358E-2</c:v>
                </c:pt>
                <c:pt idx="9861">
                  <c:v>-7.0624959257337645</c:v>
                </c:pt>
                <c:pt idx="9862">
                  <c:v>0.84173890215271863</c:v>
                </c:pt>
                <c:pt idx="9863">
                  <c:v>1.4277339600018959</c:v>
                </c:pt>
                <c:pt idx="9864">
                  <c:v>-0.36994960975030555</c:v>
                </c:pt>
                <c:pt idx="9865">
                  <c:v>1.1375035237499354</c:v>
                </c:pt>
                <c:pt idx="9866">
                  <c:v>11.34448085696304</c:v>
                </c:pt>
                <c:pt idx="9867">
                  <c:v>6.1853259738789603</c:v>
                </c:pt>
                <c:pt idx="9868">
                  <c:v>0.9993990857084013</c:v>
                </c:pt>
                <c:pt idx="9869">
                  <c:v>-5.3339007365534385</c:v>
                </c:pt>
                <c:pt idx="9870">
                  <c:v>11.518489240994933</c:v>
                </c:pt>
                <c:pt idx="9871">
                  <c:v>-8.3837042924740537</c:v>
                </c:pt>
                <c:pt idx="9872">
                  <c:v>4.0340235822888788</c:v>
                </c:pt>
                <c:pt idx="9873">
                  <c:v>0.12575899419452294</c:v>
                </c:pt>
                <c:pt idx="9874">
                  <c:v>-20.095068160353847</c:v>
                </c:pt>
                <c:pt idx="9875">
                  <c:v>-0.11010975691768363</c:v>
                </c:pt>
                <c:pt idx="9876">
                  <c:v>0.27301849440641585</c:v>
                </c:pt>
                <c:pt idx="9877">
                  <c:v>6.3485095971876522</c:v>
                </c:pt>
                <c:pt idx="9878">
                  <c:v>0.17905601319444106</c:v>
                </c:pt>
                <c:pt idx="9879">
                  <c:v>-11.268736919579066</c:v>
                </c:pt>
                <c:pt idx="9880">
                  <c:v>-5.5647846187835261</c:v>
                </c:pt>
                <c:pt idx="9881">
                  <c:v>7.7369655941662057</c:v>
                </c:pt>
                <c:pt idx="9882">
                  <c:v>-1.6500171744013987</c:v>
                </c:pt>
                <c:pt idx="9883">
                  <c:v>4.6103969568603416E-2</c:v>
                </c:pt>
                <c:pt idx="9884">
                  <c:v>-0.15519666429175788</c:v>
                </c:pt>
                <c:pt idx="9885">
                  <c:v>-0.99729916606133662</c:v>
                </c:pt>
                <c:pt idx="9886">
                  <c:v>8.6450579349844769</c:v>
                </c:pt>
                <c:pt idx="9887">
                  <c:v>-8.3837042924740537</c:v>
                </c:pt>
                <c:pt idx="9888">
                  <c:v>1.4078073239566933</c:v>
                </c:pt>
                <c:pt idx="9889">
                  <c:v>6.4715034888329841</c:v>
                </c:pt>
                <c:pt idx="9890">
                  <c:v>-9.3822637581148367</c:v>
                </c:pt>
                <c:pt idx="9891">
                  <c:v>-0.2752548359697719</c:v>
                </c:pt>
                <c:pt idx="9892">
                  <c:v>-2.2854022188622487</c:v>
                </c:pt>
                <c:pt idx="9893">
                  <c:v>-0.16600995143892924</c:v>
                </c:pt>
                <c:pt idx="9894">
                  <c:v>0.29315241887751237</c:v>
                </c:pt>
                <c:pt idx="9895">
                  <c:v>1.069908509676353</c:v>
                </c:pt>
                <c:pt idx="9896">
                  <c:v>0.15472259479864203</c:v>
                </c:pt>
                <c:pt idx="9897">
                  <c:v>-0.42371725497125734</c:v>
                </c:pt>
                <c:pt idx="9898">
                  <c:v>1.4914023245588184</c:v>
                </c:pt>
                <c:pt idx="9899">
                  <c:v>-1.66258339784363</c:v>
                </c:pt>
                <c:pt idx="9900">
                  <c:v>0.85687505790140295</c:v>
                </c:pt>
                <c:pt idx="9901">
                  <c:v>6.2029400586702756</c:v>
                </c:pt>
                <c:pt idx="9902">
                  <c:v>-0.51326103536696732</c:v>
                </c:pt>
                <c:pt idx="9903">
                  <c:v>0.88604381070291405</c:v>
                </c:pt>
                <c:pt idx="9904">
                  <c:v>0.46893050727404578</c:v>
                </c:pt>
                <c:pt idx="9905">
                  <c:v>-3.8073549220576046</c:v>
                </c:pt>
                <c:pt idx="9906">
                  <c:v>0.61565929794407293</c:v>
                </c:pt>
                <c:pt idx="9907">
                  <c:v>14.081316989285773</c:v>
                </c:pt>
                <c:pt idx="9908">
                  <c:v>0.30339214344993476</c:v>
                </c:pt>
                <c:pt idx="9909">
                  <c:v>1.1191745634706778</c:v>
                </c:pt>
                <c:pt idx="9910">
                  <c:v>0.20210540719146214</c:v>
                </c:pt>
                <c:pt idx="9911">
                  <c:v>3.0410104562777804</c:v>
                </c:pt>
                <c:pt idx="9912">
                  <c:v>10.229219383469125</c:v>
                </c:pt>
                <c:pt idx="9913">
                  <c:v>-10.229219383469125</c:v>
                </c:pt>
                <c:pt idx="9914">
                  <c:v>9.229619965185119</c:v>
                </c:pt>
                <c:pt idx="9915">
                  <c:v>-10.059344460824425</c:v>
                </c:pt>
                <c:pt idx="9916">
                  <c:v>8.3822637581148367</c:v>
                </c:pt>
                <c:pt idx="9917">
                  <c:v>-11.550907075927366</c:v>
                </c:pt>
                <c:pt idx="9918">
                  <c:v>3.1907133212798451</c:v>
                </c:pt>
                <c:pt idx="9919">
                  <c:v>2.8744691179161412</c:v>
                </c:pt>
                <c:pt idx="9920">
                  <c:v>-7.9848931076097918</c:v>
                </c:pt>
                <c:pt idx="9921">
                  <c:v>2.4902111442398116</c:v>
                </c:pt>
                <c:pt idx="9922">
                  <c:v>0.99759750978469552</c:v>
                </c:pt>
                <c:pt idx="9923">
                  <c:v>7.131705679211823</c:v>
                </c:pt>
                <c:pt idx="9924">
                  <c:v>0.5113468687474505</c:v>
                </c:pt>
                <c:pt idx="9925">
                  <c:v>-4.6780719051126383</c:v>
                </c:pt>
                <c:pt idx="9926">
                  <c:v>0.27563444261342734</c:v>
                </c:pt>
                <c:pt idx="9927">
                  <c:v>0.43493705671654848</c:v>
                </c:pt>
                <c:pt idx="9928">
                  <c:v>-1.4757334309663974</c:v>
                </c:pt>
                <c:pt idx="9929">
                  <c:v>0.35049724708413343</c:v>
                </c:pt>
                <c:pt idx="9930">
                  <c:v>-0.99284020842713405</c:v>
                </c:pt>
                <c:pt idx="9931">
                  <c:v>0.11547721741993618</c:v>
                </c:pt>
                <c:pt idx="9932">
                  <c:v>3.0588936890535687</c:v>
                </c:pt>
                <c:pt idx="9933">
                  <c:v>0.73007920858096642</c:v>
                </c:pt>
                <c:pt idx="9934">
                  <c:v>9.229619965185119</c:v>
                </c:pt>
                <c:pt idx="9935">
                  <c:v>-8.0624959257337636</c:v>
                </c:pt>
                <c:pt idx="9936">
                  <c:v>0.67807190511263737</c:v>
                </c:pt>
                <c:pt idx="9937">
                  <c:v>1.9896580557785413</c:v>
                </c:pt>
                <c:pt idx="9938">
                  <c:v>0.52311118428615666</c:v>
                </c:pt>
                <c:pt idx="9939">
                  <c:v>0.19193210780636849</c:v>
                </c:pt>
                <c:pt idx="9940">
                  <c:v>4.3692338096657197</c:v>
                </c:pt>
                <c:pt idx="9941">
                  <c:v>8.6999073995277847</c:v>
                </c:pt>
                <c:pt idx="9942">
                  <c:v>-0.27563444261342734</c:v>
                </c:pt>
                <c:pt idx="9943">
                  <c:v>0.24213432519790409</c:v>
                </c:pt>
                <c:pt idx="9944">
                  <c:v>0.41503749927884398</c:v>
                </c:pt>
                <c:pt idx="9945">
                  <c:v>0.44892349343125387</c:v>
                </c:pt>
                <c:pt idx="9946">
                  <c:v>-0.30666133823405178</c:v>
                </c:pt>
                <c:pt idx="9947">
                  <c:v>1.3700702152494844</c:v>
                </c:pt>
                <c:pt idx="9948">
                  <c:v>-0.32805419768420391</c:v>
                </c:pt>
                <c:pt idx="9949">
                  <c:v>-0.10218039480647848</c:v>
                </c:pt>
                <c:pt idx="9950">
                  <c:v>0.28080910756176958</c:v>
                </c:pt>
                <c:pt idx="9951">
                  <c:v>0.52426656903360225</c:v>
                </c:pt>
                <c:pt idx="9952">
                  <c:v>-4.0641984497345761E-2</c:v>
                </c:pt>
                <c:pt idx="9953">
                  <c:v>1.0111405576052004</c:v>
                </c:pt>
                <c:pt idx="9954">
                  <c:v>0.31882218401954099</c:v>
                </c:pt>
                <c:pt idx="9955">
                  <c:v>0.8744691179161409</c:v>
                </c:pt>
                <c:pt idx="9956">
                  <c:v>0.36864459379439263</c:v>
                </c:pt>
                <c:pt idx="9957">
                  <c:v>-7.6486571760385464</c:v>
                </c:pt>
                <c:pt idx="9958">
                  <c:v>0.33441903907055931</c:v>
                </c:pt>
                <c:pt idx="9959">
                  <c:v>1.398549376490275</c:v>
                </c:pt>
                <c:pt idx="9960">
                  <c:v>5.7715497856287441E-2</c:v>
                </c:pt>
                <c:pt idx="9961">
                  <c:v>-9.1640688813190465</c:v>
                </c:pt>
                <c:pt idx="9962">
                  <c:v>-2.7406412523096044</c:v>
                </c:pt>
                <c:pt idx="9963">
                  <c:v>10.45189794595189</c:v>
                </c:pt>
                <c:pt idx="9964">
                  <c:v>2.2792899360311241</c:v>
                </c:pt>
                <c:pt idx="9965">
                  <c:v>-11.059119092544519</c:v>
                </c:pt>
                <c:pt idx="9966">
                  <c:v>0.552868871011303</c:v>
                </c:pt>
                <c:pt idx="9967">
                  <c:v>-10.966024713800364</c:v>
                </c:pt>
                <c:pt idx="9968">
                  <c:v>-11.673897930688602</c:v>
                </c:pt>
                <c:pt idx="9969">
                  <c:v>7.574908836057233</c:v>
                </c:pt>
                <c:pt idx="9970">
                  <c:v>6.0732489820306386</c:v>
                </c:pt>
                <c:pt idx="9971">
                  <c:v>-0.52195270319535558</c:v>
                </c:pt>
                <c:pt idx="9972">
                  <c:v>0.61650413750495647</c:v>
                </c:pt>
                <c:pt idx="9973">
                  <c:v>0.19264507794239583</c:v>
                </c:pt>
                <c:pt idx="9974">
                  <c:v>-0.25715783949712484</c:v>
                </c:pt>
                <c:pt idx="9975">
                  <c:v>-5.5810322632997584E-3</c:v>
                </c:pt>
                <c:pt idx="9976">
                  <c:v>-0.25715783949712484</c:v>
                </c:pt>
                <c:pt idx="9977">
                  <c:v>0.15002544400460721</c:v>
                </c:pt>
                <c:pt idx="9978">
                  <c:v>0.1363724417312854</c:v>
                </c:pt>
                <c:pt idx="9979">
                  <c:v>-0.99819775736601468</c:v>
                </c:pt>
                <c:pt idx="9980">
                  <c:v>-0.9465607410385396</c:v>
                </c:pt>
                <c:pt idx="9981">
                  <c:v>-11.34448085696304</c:v>
                </c:pt>
                <c:pt idx="9982">
                  <c:v>-2.6060019503409402</c:v>
                </c:pt>
                <c:pt idx="9983">
                  <c:v>-0.53051471669877992</c:v>
                </c:pt>
                <c:pt idx="9984">
                  <c:v>0.67435126655151245</c:v>
                </c:pt>
                <c:pt idx="9985">
                  <c:v>0.2486857845719711</c:v>
                </c:pt>
                <c:pt idx="9986">
                  <c:v>2.8911930802569792</c:v>
                </c:pt>
                <c:pt idx="9987">
                  <c:v>-0.29900550583173363</c:v>
                </c:pt>
                <c:pt idx="9988">
                  <c:v>1.1417281096116603</c:v>
                </c:pt>
                <c:pt idx="9989">
                  <c:v>0.13620438359831105</c:v>
                </c:pt>
                <c:pt idx="9990">
                  <c:v>8.8672787397096631</c:v>
                </c:pt>
                <c:pt idx="9991">
                  <c:v>8.8672787397096631</c:v>
                </c:pt>
                <c:pt idx="9992">
                  <c:v>8.8672787397096631</c:v>
                </c:pt>
                <c:pt idx="9993">
                  <c:v>0.51768354782014137</c:v>
                </c:pt>
                <c:pt idx="9994">
                  <c:v>-11.891910249864669</c:v>
                </c:pt>
                <c:pt idx="9995">
                  <c:v>-1.6674580562451495</c:v>
                </c:pt>
                <c:pt idx="9996">
                  <c:v>3.8073549220576046</c:v>
                </c:pt>
                <c:pt idx="9997">
                  <c:v>-1.0979569695876656</c:v>
                </c:pt>
                <c:pt idx="9998">
                  <c:v>11.146568675740786</c:v>
                </c:pt>
                <c:pt idx="9999">
                  <c:v>-6.4429434958487288</c:v>
                </c:pt>
                <c:pt idx="10000">
                  <c:v>-3.437960088334473</c:v>
                </c:pt>
                <c:pt idx="10001">
                  <c:v>1.3770696490798233</c:v>
                </c:pt>
                <c:pt idx="10002">
                  <c:v>-9.9662651028771325</c:v>
                </c:pt>
                <c:pt idx="10003">
                  <c:v>0.16308757138875882</c:v>
                </c:pt>
                <c:pt idx="10004">
                  <c:v>1.1853892619395969</c:v>
                </c:pt>
                <c:pt idx="10005">
                  <c:v>10.059344460824425</c:v>
                </c:pt>
                <c:pt idx="10006">
                  <c:v>-3.6585436331022643</c:v>
                </c:pt>
                <c:pt idx="10007">
                  <c:v>9.8667637673533513</c:v>
                </c:pt>
                <c:pt idx="10008">
                  <c:v>6.4743341605500368E-3</c:v>
                </c:pt>
                <c:pt idx="10009">
                  <c:v>0.28239973070072494</c:v>
                </c:pt>
                <c:pt idx="10010">
                  <c:v>0.19264507794239583</c:v>
                </c:pt>
                <c:pt idx="10011">
                  <c:v>0.45003292063504796</c:v>
                </c:pt>
                <c:pt idx="10012">
                  <c:v>-5.3339007365534385</c:v>
                </c:pt>
                <c:pt idx="10013">
                  <c:v>0.32797592723210806</c:v>
                </c:pt>
                <c:pt idx="10014">
                  <c:v>7.6462586799900292</c:v>
                </c:pt>
                <c:pt idx="10015">
                  <c:v>-0.46394709975979048</c:v>
                </c:pt>
                <c:pt idx="10016">
                  <c:v>2.6826627349150409</c:v>
                </c:pt>
                <c:pt idx="10017">
                  <c:v>3.5374330101885391E-2</c:v>
                </c:pt>
                <c:pt idx="10018">
                  <c:v>0.17687776208407918</c:v>
                </c:pt>
                <c:pt idx="10019">
                  <c:v>0.58436200329692389</c:v>
                </c:pt>
                <c:pt idx="10020">
                  <c:v>0.73216460790238502</c:v>
                </c:pt>
                <c:pt idx="10021">
                  <c:v>0.99855802582609376</c:v>
                </c:pt>
                <c:pt idx="10022">
                  <c:v>-1.7994542809618008</c:v>
                </c:pt>
                <c:pt idx="10023">
                  <c:v>-0.6358436697233405</c:v>
                </c:pt>
                <c:pt idx="10024">
                  <c:v>10.229619965185119</c:v>
                </c:pt>
                <c:pt idx="10025">
                  <c:v>8.0606959316875546</c:v>
                </c:pt>
                <c:pt idx="10026">
                  <c:v>8.3822637581148367</c:v>
                </c:pt>
                <c:pt idx="10027">
                  <c:v>14.702785945753481</c:v>
                </c:pt>
                <c:pt idx="10028">
                  <c:v>-4.0021076629619916</c:v>
                </c:pt>
                <c:pt idx="10029">
                  <c:v>0.87446911791614101</c:v>
                </c:pt>
                <c:pt idx="10030">
                  <c:v>-10.660950919081211</c:v>
                </c:pt>
                <c:pt idx="10031">
                  <c:v>-3.6935216314172714</c:v>
                </c:pt>
                <c:pt idx="10032">
                  <c:v>0.1408625358398497</c:v>
                </c:pt>
                <c:pt idx="10033">
                  <c:v>-17.744518528779924</c:v>
                </c:pt>
                <c:pt idx="10034">
                  <c:v>7.0660891904577721</c:v>
                </c:pt>
                <c:pt idx="10035">
                  <c:v>2.0576919438438153</c:v>
                </c:pt>
                <c:pt idx="10036">
                  <c:v>-9.6450579349844787</c:v>
                </c:pt>
                <c:pt idx="10037">
                  <c:v>15.795304076941688</c:v>
                </c:pt>
                <c:pt idx="10038">
                  <c:v>9.9662651028771325</c:v>
                </c:pt>
                <c:pt idx="10039">
                  <c:v>0.21864028647534059</c:v>
                </c:pt>
                <c:pt idx="10040">
                  <c:v>0.7367251650279294</c:v>
                </c:pt>
                <c:pt idx="10041">
                  <c:v>-9.5189809291704002</c:v>
                </c:pt>
                <c:pt idx="10042">
                  <c:v>9.8667637673533513</c:v>
                </c:pt>
                <c:pt idx="10043">
                  <c:v>-1.1053530001462286</c:v>
                </c:pt>
                <c:pt idx="10044">
                  <c:v>-0.39314489343000164</c:v>
                </c:pt>
                <c:pt idx="10045">
                  <c:v>-12.287808556012996</c:v>
                </c:pt>
                <c:pt idx="10046">
                  <c:v>-10.381542951184585</c:v>
                </c:pt>
                <c:pt idx="10047">
                  <c:v>7.6462586799900292</c:v>
                </c:pt>
                <c:pt idx="10048">
                  <c:v>9.6450579349844787</c:v>
                </c:pt>
                <c:pt idx="10049">
                  <c:v>-0.20353339408513199</c:v>
                </c:pt>
                <c:pt idx="10050">
                  <c:v>-0.19261645729981428</c:v>
                </c:pt>
                <c:pt idx="10051">
                  <c:v>-1.738814018558575</c:v>
                </c:pt>
                <c:pt idx="10052">
                  <c:v>-3.2349796751225552</c:v>
                </c:pt>
                <c:pt idx="10053">
                  <c:v>-0.73504711643550669</c:v>
                </c:pt>
                <c:pt idx="10054">
                  <c:v>13.188176705998536</c:v>
                </c:pt>
                <c:pt idx="10055">
                  <c:v>-9.6450579349844787</c:v>
                </c:pt>
                <c:pt idx="10056">
                  <c:v>-2.5849625007211561</c:v>
                </c:pt>
                <c:pt idx="10057">
                  <c:v>0.11547721741993588</c:v>
                </c:pt>
                <c:pt idx="10058">
                  <c:v>0.58256798558077338</c:v>
                </c:pt>
                <c:pt idx="10059">
                  <c:v>1.71525433311126</c:v>
                </c:pt>
                <c:pt idx="10060">
                  <c:v>-0.25481389902882517</c:v>
                </c:pt>
                <c:pt idx="10061">
                  <c:v>-0.73696559416620622</c:v>
                </c:pt>
                <c:pt idx="10062">
                  <c:v>-0.31487333735341205</c:v>
                </c:pt>
                <c:pt idx="10063">
                  <c:v>-2.8073549220576046</c:v>
                </c:pt>
                <c:pt idx="10064">
                  <c:v>-2.8073549220576046</c:v>
                </c:pt>
                <c:pt idx="10065">
                  <c:v>1.3286227474613708</c:v>
                </c:pt>
                <c:pt idx="10066">
                  <c:v>0.30812229536233166</c:v>
                </c:pt>
                <c:pt idx="10067">
                  <c:v>3.3035235145059412</c:v>
                </c:pt>
                <c:pt idx="10068">
                  <c:v>-7.7835439607865355</c:v>
                </c:pt>
                <c:pt idx="10069">
                  <c:v>-1.2515387669959643</c:v>
                </c:pt>
                <c:pt idx="10070">
                  <c:v>3.4594316186372978</c:v>
                </c:pt>
                <c:pt idx="10071">
                  <c:v>0.21463408171545381</c:v>
                </c:pt>
                <c:pt idx="10072">
                  <c:v>-0.17080068889917585</c:v>
                </c:pt>
                <c:pt idx="10073">
                  <c:v>9.2288186904958813</c:v>
                </c:pt>
                <c:pt idx="10074">
                  <c:v>-1.6241903347450803</c:v>
                </c:pt>
                <c:pt idx="10075">
                  <c:v>0.36678233067162302</c:v>
                </c:pt>
                <c:pt idx="10076">
                  <c:v>-0.18844508941311014</c:v>
                </c:pt>
                <c:pt idx="10077">
                  <c:v>-1.5813602640409608</c:v>
                </c:pt>
                <c:pt idx="10078">
                  <c:v>0.24514923129875671</c:v>
                </c:pt>
                <c:pt idx="10079">
                  <c:v>0.33695591079662851</c:v>
                </c:pt>
                <c:pt idx="10080">
                  <c:v>-12.702894141119387</c:v>
                </c:pt>
                <c:pt idx="10081">
                  <c:v>-1.7612131404128835</c:v>
                </c:pt>
                <c:pt idx="10082">
                  <c:v>13.407666097055019</c:v>
                </c:pt>
                <c:pt idx="10083">
                  <c:v>0.1269121124822194</c:v>
                </c:pt>
                <c:pt idx="10084">
                  <c:v>-5.8927757317697242</c:v>
                </c:pt>
                <c:pt idx="10085">
                  <c:v>-1.1073340441113217</c:v>
                </c:pt>
                <c:pt idx="10086">
                  <c:v>0.25153876699596411</c:v>
                </c:pt>
                <c:pt idx="10087">
                  <c:v>0.8533750862815167</c:v>
                </c:pt>
                <c:pt idx="10088">
                  <c:v>-6.0732489820306386</c:v>
                </c:pt>
                <c:pt idx="10089">
                  <c:v>0.72436555738657282</c:v>
                </c:pt>
                <c:pt idx="10090">
                  <c:v>0.13882770469731673</c:v>
                </c:pt>
                <c:pt idx="10091">
                  <c:v>0.41503749927884398</c:v>
                </c:pt>
                <c:pt idx="10092">
                  <c:v>1.1008616801156681</c:v>
                </c:pt>
                <c:pt idx="10093">
                  <c:v>0.79926280220839396</c:v>
                </c:pt>
                <c:pt idx="10094">
                  <c:v>-0.98564470702292994</c:v>
                </c:pt>
                <c:pt idx="10095">
                  <c:v>-0.13170567921182214</c:v>
                </c:pt>
                <c:pt idx="10096">
                  <c:v>-9.7262181593321984</c:v>
                </c:pt>
                <c:pt idx="10097">
                  <c:v>-9.229619965185119</c:v>
                </c:pt>
                <c:pt idx="10098">
                  <c:v>7.6462586799900292</c:v>
                </c:pt>
                <c:pt idx="10099">
                  <c:v>-9.7604427459966399</c:v>
                </c:pt>
                <c:pt idx="10100">
                  <c:v>5.3457748368417297</c:v>
                </c:pt>
                <c:pt idx="10101">
                  <c:v>9.929934051067929E-2</c:v>
                </c:pt>
                <c:pt idx="10102">
                  <c:v>0.17122766070994841</c:v>
                </c:pt>
                <c:pt idx="10103">
                  <c:v>-3.7313158468055836E-2</c:v>
                </c:pt>
                <c:pt idx="10104">
                  <c:v>3.8769570164575197E-2</c:v>
                </c:pt>
                <c:pt idx="10105">
                  <c:v>1.0336038739903053</c:v>
                </c:pt>
                <c:pt idx="10106">
                  <c:v>-0.2002986504858312</c:v>
                </c:pt>
                <c:pt idx="10107">
                  <c:v>0.39366384848627684</c:v>
                </c:pt>
                <c:pt idx="10108">
                  <c:v>0.11103131238874366</c:v>
                </c:pt>
                <c:pt idx="10109">
                  <c:v>8.1683797593707946E-2</c:v>
                </c:pt>
                <c:pt idx="10110">
                  <c:v>0.39109944462208845</c:v>
                </c:pt>
                <c:pt idx="10111">
                  <c:v>-0.44660757827971392</c:v>
                </c:pt>
                <c:pt idx="10112">
                  <c:v>-0.18968570246185168</c:v>
                </c:pt>
                <c:pt idx="10113">
                  <c:v>0.88634321820443318</c:v>
                </c:pt>
                <c:pt idx="10114">
                  <c:v>-1.2967373435331759</c:v>
                </c:pt>
                <c:pt idx="10115">
                  <c:v>0.7036069972197756</c:v>
                </c:pt>
                <c:pt idx="10116">
                  <c:v>-7.6486571760385464</c:v>
                </c:pt>
                <c:pt idx="10117">
                  <c:v>-0.44961064782627019</c:v>
                </c:pt>
                <c:pt idx="10118">
                  <c:v>-0.13750352374993477</c:v>
                </c:pt>
                <c:pt idx="10119">
                  <c:v>-5.9135124087332291E-2</c:v>
                </c:pt>
                <c:pt idx="10120">
                  <c:v>-0.15826208391673255</c:v>
                </c:pt>
                <c:pt idx="10121">
                  <c:v>0.34792330342030708</c:v>
                </c:pt>
                <c:pt idx="10122">
                  <c:v>6.6385377939077048E-2</c:v>
                </c:pt>
                <c:pt idx="10123">
                  <c:v>-1.231326143885122E-2</c:v>
                </c:pt>
                <c:pt idx="10124">
                  <c:v>-10.306821202497154</c:v>
                </c:pt>
                <c:pt idx="10125">
                  <c:v>-1.1338557467347909</c:v>
                </c:pt>
                <c:pt idx="10126">
                  <c:v>10.146780789986687</c:v>
                </c:pt>
                <c:pt idx="10127">
                  <c:v>-1.9786263492074334</c:v>
                </c:pt>
                <c:pt idx="10128">
                  <c:v>5.08746284125034</c:v>
                </c:pt>
                <c:pt idx="10129">
                  <c:v>-1.9483208221046502</c:v>
                </c:pt>
                <c:pt idx="10130">
                  <c:v>-0.57318533294480267</c:v>
                </c:pt>
                <c:pt idx="10131">
                  <c:v>5.3457748368417297</c:v>
                </c:pt>
                <c:pt idx="10132">
                  <c:v>-7.6486571760385464</c:v>
                </c:pt>
                <c:pt idx="10133">
                  <c:v>1.5801694895322564</c:v>
                </c:pt>
                <c:pt idx="10134">
                  <c:v>-1.2786154955843568E-2</c:v>
                </c:pt>
                <c:pt idx="10135">
                  <c:v>0.64320764175710976</c:v>
                </c:pt>
                <c:pt idx="10136">
                  <c:v>1.7336065820762914</c:v>
                </c:pt>
                <c:pt idx="10137">
                  <c:v>9.6444571875092606</c:v>
                </c:pt>
                <c:pt idx="10138">
                  <c:v>-11.731460464782433</c:v>
                </c:pt>
                <c:pt idx="10139">
                  <c:v>0.17168545930675005</c:v>
                </c:pt>
                <c:pt idx="10140">
                  <c:v>-3.1621979173225082E-2</c:v>
                </c:pt>
                <c:pt idx="10141">
                  <c:v>13.198496199943916</c:v>
                </c:pt>
                <c:pt idx="10142">
                  <c:v>0.15041684255309881</c:v>
                </c:pt>
                <c:pt idx="10143">
                  <c:v>-0.31410859042806327</c:v>
                </c:pt>
                <c:pt idx="10144">
                  <c:v>0.24156287553096933</c:v>
                </c:pt>
                <c:pt idx="10145">
                  <c:v>-4.5738657412258288</c:v>
                </c:pt>
                <c:pt idx="10146">
                  <c:v>-0.93582333224118797</c:v>
                </c:pt>
                <c:pt idx="10147">
                  <c:v>5.1694441832272675</c:v>
                </c:pt>
                <c:pt idx="10148">
                  <c:v>-15.965791798679192</c:v>
                </c:pt>
                <c:pt idx="10149">
                  <c:v>0.40742431516896904</c:v>
                </c:pt>
                <c:pt idx="10150">
                  <c:v>0.52892846580682851</c:v>
                </c:pt>
                <c:pt idx="10151">
                  <c:v>-1.3589064747955126E-2</c:v>
                </c:pt>
                <c:pt idx="10152">
                  <c:v>1.3399615461192753</c:v>
                </c:pt>
                <c:pt idx="10153">
                  <c:v>1.3399615461192753</c:v>
                </c:pt>
                <c:pt idx="10154">
                  <c:v>11.485326189240524</c:v>
                </c:pt>
                <c:pt idx="10155">
                  <c:v>0.72392825080146639</c:v>
                </c:pt>
                <c:pt idx="10156">
                  <c:v>-11.268542000300123</c:v>
                </c:pt>
                <c:pt idx="10157">
                  <c:v>1.5258410956161499</c:v>
                </c:pt>
                <c:pt idx="10158">
                  <c:v>-7.6462586799900292</c:v>
                </c:pt>
                <c:pt idx="10159">
                  <c:v>0.98657948423767861</c:v>
                </c:pt>
                <c:pt idx="10160">
                  <c:v>-0.10852445677816905</c:v>
                </c:pt>
                <c:pt idx="10161">
                  <c:v>-0.47804729680464425</c:v>
                </c:pt>
                <c:pt idx="10162">
                  <c:v>0.72698150559358388</c:v>
                </c:pt>
                <c:pt idx="10163">
                  <c:v>-0.19417254768898956</c:v>
                </c:pt>
                <c:pt idx="10164">
                  <c:v>-7.0660891904577721</c:v>
                </c:pt>
                <c:pt idx="10165">
                  <c:v>-11.229019050893521</c:v>
                </c:pt>
                <c:pt idx="10166">
                  <c:v>-1.5334322000810738</c:v>
                </c:pt>
                <c:pt idx="10167">
                  <c:v>-1.5054345722289633E-2</c:v>
                </c:pt>
                <c:pt idx="10168">
                  <c:v>-0.28251917680078825</c:v>
                </c:pt>
                <c:pt idx="10169">
                  <c:v>0.33985000288462452</c:v>
                </c:pt>
                <c:pt idx="10170">
                  <c:v>1.2954558835261711</c:v>
                </c:pt>
                <c:pt idx="10171">
                  <c:v>-0.25793653819411494</c:v>
                </c:pt>
                <c:pt idx="10172">
                  <c:v>0.26628006533744814</c:v>
                </c:pt>
                <c:pt idx="10173">
                  <c:v>-0.35924972109309722</c:v>
                </c:pt>
                <c:pt idx="10174">
                  <c:v>0.99999999999999989</c:v>
                </c:pt>
                <c:pt idx="10175">
                  <c:v>1.7772074413593952</c:v>
                </c:pt>
                <c:pt idx="10176">
                  <c:v>-6.8411999605756533</c:v>
                </c:pt>
                <c:pt idx="10177">
                  <c:v>-3.5058909297299574</c:v>
                </c:pt>
                <c:pt idx="10178">
                  <c:v>7.0624959257337645</c:v>
                </c:pt>
                <c:pt idx="10179">
                  <c:v>-1.0514647250831111</c:v>
                </c:pt>
                <c:pt idx="10180">
                  <c:v>-9.3109404391481479E-2</c:v>
                </c:pt>
                <c:pt idx="10181">
                  <c:v>4.5803689613124747E-2</c:v>
                </c:pt>
                <c:pt idx="10182">
                  <c:v>-11.61378946447258</c:v>
                </c:pt>
                <c:pt idx="10183">
                  <c:v>-0.47393118833241243</c:v>
                </c:pt>
                <c:pt idx="10184">
                  <c:v>-10.703326841459814</c:v>
                </c:pt>
                <c:pt idx="10185">
                  <c:v>11.416621621364193</c:v>
                </c:pt>
                <c:pt idx="10186">
                  <c:v>0.33703498727757086</c:v>
                </c:pt>
                <c:pt idx="10187">
                  <c:v>1.1720607457863035</c:v>
                </c:pt>
                <c:pt idx="10188">
                  <c:v>9.9364220102392889E-2</c:v>
                </c:pt>
                <c:pt idx="10189">
                  <c:v>9.307580315927396</c:v>
                </c:pt>
                <c:pt idx="10190">
                  <c:v>-0.50250034052918335</c:v>
                </c:pt>
                <c:pt idx="10191">
                  <c:v>1.5730096979593906</c:v>
                </c:pt>
                <c:pt idx="10192">
                  <c:v>-9.0606959316875546</c:v>
                </c:pt>
                <c:pt idx="10193">
                  <c:v>2.7775139427692546</c:v>
                </c:pt>
                <c:pt idx="10194">
                  <c:v>-4.6366606883705206</c:v>
                </c:pt>
                <c:pt idx="10195">
                  <c:v>-3.4525639652156177</c:v>
                </c:pt>
                <c:pt idx="10196">
                  <c:v>8.0606959316875546</c:v>
                </c:pt>
                <c:pt idx="10197">
                  <c:v>6.7904064501803765E-2</c:v>
                </c:pt>
                <c:pt idx="10198">
                  <c:v>-1.3945924763274162</c:v>
                </c:pt>
                <c:pt idx="10199">
                  <c:v>0.24100809950379473</c:v>
                </c:pt>
                <c:pt idx="10200">
                  <c:v>-0.15672550368745308</c:v>
                </c:pt>
                <c:pt idx="10201">
                  <c:v>0.41503749927884348</c:v>
                </c:pt>
                <c:pt idx="10202">
                  <c:v>-0.7689253355637512</c:v>
                </c:pt>
                <c:pt idx="10203">
                  <c:v>0.14201900487242788</c:v>
                </c:pt>
                <c:pt idx="10204">
                  <c:v>-12.248817059278503</c:v>
                </c:pt>
                <c:pt idx="10205">
                  <c:v>1.5801615144573351</c:v>
                </c:pt>
                <c:pt idx="10206">
                  <c:v>-0.16992500144231246</c:v>
                </c:pt>
                <c:pt idx="10207">
                  <c:v>-10.307200809140809</c:v>
                </c:pt>
                <c:pt idx="10208">
                  <c:v>-1.698637475507107</c:v>
                </c:pt>
                <c:pt idx="10209">
                  <c:v>-12.451382851019591</c:v>
                </c:pt>
                <c:pt idx="10210">
                  <c:v>-9.3822637581148367</c:v>
                </c:pt>
                <c:pt idx="10211">
                  <c:v>0.45853021589576515</c:v>
                </c:pt>
                <c:pt idx="10212">
                  <c:v>0.51457317282975878</c:v>
                </c:pt>
                <c:pt idx="10213">
                  <c:v>-0.54875966932348863</c:v>
                </c:pt>
                <c:pt idx="10214">
                  <c:v>-0.86002399057054468</c:v>
                </c:pt>
                <c:pt idx="10215">
                  <c:v>0.34326846513364956</c:v>
                </c:pt>
                <c:pt idx="10216">
                  <c:v>-3.5647846187835261</c:v>
                </c:pt>
                <c:pt idx="10217">
                  <c:v>10.644156719937438</c:v>
                </c:pt>
                <c:pt idx="10218">
                  <c:v>-1.3148733373534121</c:v>
                </c:pt>
                <c:pt idx="10219">
                  <c:v>0.33064531198847136</c:v>
                </c:pt>
                <c:pt idx="10220">
                  <c:v>-13.773173556192697</c:v>
                </c:pt>
                <c:pt idx="10221">
                  <c:v>10.63979853763494</c:v>
                </c:pt>
                <c:pt idx="10222">
                  <c:v>0.15919859484925367</c:v>
                </c:pt>
                <c:pt idx="10223">
                  <c:v>0.95060958130400874</c:v>
                </c:pt>
                <c:pt idx="10224">
                  <c:v>1.4947646917495776</c:v>
                </c:pt>
                <c:pt idx="10225">
                  <c:v>-0.50438870768034061</c:v>
                </c:pt>
                <c:pt idx="10226">
                  <c:v>-0.13084352106156469</c:v>
                </c:pt>
                <c:pt idx="10227">
                  <c:v>7.0660891904577738</c:v>
                </c:pt>
                <c:pt idx="10228">
                  <c:v>10.147204924942228</c:v>
                </c:pt>
                <c:pt idx="10229">
                  <c:v>0.23446525363702297</c:v>
                </c:pt>
                <c:pt idx="10230">
                  <c:v>8.0624959257337636</c:v>
                </c:pt>
                <c:pt idx="10231">
                  <c:v>1.1063604278893375</c:v>
                </c:pt>
                <c:pt idx="10232">
                  <c:v>-8.6450579349844769</c:v>
                </c:pt>
                <c:pt idx="10233">
                  <c:v>0.81900349467540168</c:v>
                </c:pt>
                <c:pt idx="10234">
                  <c:v>0.81900349467540168</c:v>
                </c:pt>
                <c:pt idx="10235">
                  <c:v>0.81900349467540168</c:v>
                </c:pt>
                <c:pt idx="10236">
                  <c:v>7.7305726167448713E-2</c:v>
                </c:pt>
                <c:pt idx="10237">
                  <c:v>0.2381597371947643</c:v>
                </c:pt>
                <c:pt idx="10238">
                  <c:v>-0.87446911791614124</c:v>
                </c:pt>
                <c:pt idx="10239">
                  <c:v>-0.30436553235733504</c:v>
                </c:pt>
                <c:pt idx="10240">
                  <c:v>-6.0732489820306386</c:v>
                </c:pt>
                <c:pt idx="10241">
                  <c:v>0.12199052437861055</c:v>
                </c:pt>
                <c:pt idx="10242">
                  <c:v>0.15432814639129372</c:v>
                </c:pt>
                <c:pt idx="10243">
                  <c:v>-1.0992609464470136</c:v>
                </c:pt>
                <c:pt idx="10244">
                  <c:v>0.38332863955150542</c:v>
                </c:pt>
                <c:pt idx="10245">
                  <c:v>0.28080910756176986</c:v>
                </c:pt>
                <c:pt idx="10246">
                  <c:v>-5.3457748368417297</c:v>
                </c:pt>
                <c:pt idx="10247">
                  <c:v>-7.4000581443777094E-2</c:v>
                </c:pt>
                <c:pt idx="10248">
                  <c:v>0.3858911536193273</c:v>
                </c:pt>
                <c:pt idx="10249">
                  <c:v>-0.10625868739055737</c:v>
                </c:pt>
                <c:pt idx="10250">
                  <c:v>-0.22506655563477362</c:v>
                </c:pt>
                <c:pt idx="10251">
                  <c:v>0.45567948377619</c:v>
                </c:pt>
                <c:pt idx="10252">
                  <c:v>-4.1916200725416317</c:v>
                </c:pt>
                <c:pt idx="10253">
                  <c:v>0.3645724322958559</c:v>
                </c:pt>
                <c:pt idx="10254">
                  <c:v>0.70261408937542924</c:v>
                </c:pt>
                <c:pt idx="10255">
                  <c:v>-0.32192809488736229</c:v>
                </c:pt>
                <c:pt idx="10256">
                  <c:v>0.1429579538420431</c:v>
                </c:pt>
                <c:pt idx="10257">
                  <c:v>0.58436200329692389</c:v>
                </c:pt>
                <c:pt idx="10258">
                  <c:v>-0.39186665100790397</c:v>
                </c:pt>
                <c:pt idx="10259">
                  <c:v>-7.0660891904577721</c:v>
                </c:pt>
                <c:pt idx="10260">
                  <c:v>-11.146568675740786</c:v>
                </c:pt>
                <c:pt idx="10261">
                  <c:v>0.34383673927954467</c:v>
                </c:pt>
                <c:pt idx="10262">
                  <c:v>-1.7696697592389119</c:v>
                </c:pt>
                <c:pt idx="10263">
                  <c:v>-0.1782313006317148</c:v>
                </c:pt>
                <c:pt idx="10264">
                  <c:v>6.9540933253077336E-2</c:v>
                </c:pt>
                <c:pt idx="10265">
                  <c:v>9.0219667821752197E-2</c:v>
                </c:pt>
                <c:pt idx="10266">
                  <c:v>10.582769240382088</c:v>
                </c:pt>
                <c:pt idx="10267">
                  <c:v>2.2199899311211437</c:v>
                </c:pt>
                <c:pt idx="10268">
                  <c:v>0.16542360920737145</c:v>
                </c:pt>
                <c:pt idx="10269">
                  <c:v>-0.13145085362767636</c:v>
                </c:pt>
                <c:pt idx="10270">
                  <c:v>1.2479275134435859</c:v>
                </c:pt>
                <c:pt idx="10271">
                  <c:v>3.5169935770451608</c:v>
                </c:pt>
                <c:pt idx="10272">
                  <c:v>0.27130202181739432</c:v>
                </c:pt>
                <c:pt idx="10273">
                  <c:v>0.89282719496845864</c:v>
                </c:pt>
                <c:pt idx="10274">
                  <c:v>-5.7548875021634682</c:v>
                </c:pt>
                <c:pt idx="10275">
                  <c:v>-9.0606959316875546</c:v>
                </c:pt>
                <c:pt idx="10276">
                  <c:v>11.188588845707349</c:v>
                </c:pt>
                <c:pt idx="10277">
                  <c:v>10.146780789986687</c:v>
                </c:pt>
                <c:pt idx="10278">
                  <c:v>7.0660891904577721</c:v>
                </c:pt>
                <c:pt idx="10279">
                  <c:v>0.16220734472159212</c:v>
                </c:pt>
                <c:pt idx="10280">
                  <c:v>-7.0865229278160732E-2</c:v>
                </c:pt>
                <c:pt idx="10281">
                  <c:v>8.0606959316875546</c:v>
                </c:pt>
                <c:pt idx="10282">
                  <c:v>-1.5975116915321084</c:v>
                </c:pt>
                <c:pt idx="10283">
                  <c:v>-0.93024566113332896</c:v>
                </c:pt>
                <c:pt idx="10284">
                  <c:v>-0.51459120640505962</c:v>
                </c:pt>
                <c:pt idx="10285">
                  <c:v>-0.18960248621877843</c:v>
                </c:pt>
                <c:pt idx="10286">
                  <c:v>9.7847323398144295E-2</c:v>
                </c:pt>
                <c:pt idx="10287">
                  <c:v>9.8180393938903307E-2</c:v>
                </c:pt>
                <c:pt idx="10288">
                  <c:v>0.41469404134581145</c:v>
                </c:pt>
                <c:pt idx="10289">
                  <c:v>-8.0606959316875546</c:v>
                </c:pt>
                <c:pt idx="10290">
                  <c:v>0.31034012061215049</c:v>
                </c:pt>
                <c:pt idx="10291">
                  <c:v>-0.99819775736601468</c:v>
                </c:pt>
                <c:pt idx="10292">
                  <c:v>7.6486571760385464</c:v>
                </c:pt>
                <c:pt idx="10293">
                  <c:v>-12.416621621364193</c:v>
                </c:pt>
                <c:pt idx="10294">
                  <c:v>0.4854247661861591</c:v>
                </c:pt>
                <c:pt idx="10295">
                  <c:v>-0.90598919286698676</c:v>
                </c:pt>
                <c:pt idx="10296">
                  <c:v>11.10372492250138</c:v>
                </c:pt>
                <c:pt idx="10297">
                  <c:v>6.730472202109179</c:v>
                </c:pt>
                <c:pt idx="10298">
                  <c:v>0.25153876699596439</c:v>
                </c:pt>
                <c:pt idx="10299">
                  <c:v>8.6196086435280481</c:v>
                </c:pt>
                <c:pt idx="10300">
                  <c:v>-6.8290515886481726</c:v>
                </c:pt>
                <c:pt idx="10301">
                  <c:v>2.267019753784973</c:v>
                </c:pt>
                <c:pt idx="10302">
                  <c:v>-1.2756344426134274</c:v>
                </c:pt>
                <c:pt idx="10303">
                  <c:v>-7.0624959257337645</c:v>
                </c:pt>
                <c:pt idx="10304">
                  <c:v>8.8672787397096631</c:v>
                </c:pt>
                <c:pt idx="10305">
                  <c:v>14.550786859688905</c:v>
                </c:pt>
                <c:pt idx="10306">
                  <c:v>-10.703326841459814</c:v>
                </c:pt>
                <c:pt idx="10307">
                  <c:v>-9.8667637673533513</c:v>
                </c:pt>
                <c:pt idx="10308">
                  <c:v>-5.6583528366367597E-2</c:v>
                </c:pt>
                <c:pt idx="10309">
                  <c:v>0.16624934329891408</c:v>
                </c:pt>
                <c:pt idx="10310">
                  <c:v>0.17467853141294709</c:v>
                </c:pt>
                <c:pt idx="10311">
                  <c:v>-4.3129928710826009E-3</c:v>
                </c:pt>
                <c:pt idx="10312">
                  <c:v>-0.76553474636297736</c:v>
                </c:pt>
                <c:pt idx="10313">
                  <c:v>-1.5202568113333408</c:v>
                </c:pt>
                <c:pt idx="10314">
                  <c:v>1.0506260730699679</c:v>
                </c:pt>
                <c:pt idx="10315">
                  <c:v>13.959760497034317</c:v>
                </c:pt>
                <c:pt idx="10316">
                  <c:v>-0.13588342808177303</c:v>
                </c:pt>
                <c:pt idx="10317">
                  <c:v>0.7749628574079882</c:v>
                </c:pt>
                <c:pt idx="10318">
                  <c:v>-10.381542951184585</c:v>
                </c:pt>
                <c:pt idx="10319">
                  <c:v>1.561598507655646</c:v>
                </c:pt>
                <c:pt idx="10320">
                  <c:v>-8.3837042924740537</c:v>
                </c:pt>
                <c:pt idx="10321">
                  <c:v>0.21796289669959154</c:v>
                </c:pt>
                <c:pt idx="10322">
                  <c:v>0.51150033878013479</c:v>
                </c:pt>
                <c:pt idx="10323">
                  <c:v>0.26303440583379378</c:v>
                </c:pt>
                <c:pt idx="10324">
                  <c:v>0.13571123207515376</c:v>
                </c:pt>
                <c:pt idx="10325">
                  <c:v>-0.47836343464767295</c:v>
                </c:pt>
                <c:pt idx="10326">
                  <c:v>-0.64630032087752287</c:v>
                </c:pt>
                <c:pt idx="10327">
                  <c:v>1.4676576632443731E-2</c:v>
                </c:pt>
                <c:pt idx="10328">
                  <c:v>0.15067891249766846</c:v>
                </c:pt>
                <c:pt idx="10329">
                  <c:v>0.14037265636455204</c:v>
                </c:pt>
                <c:pt idx="10330">
                  <c:v>0.43211101263778584</c:v>
                </c:pt>
                <c:pt idx="10331">
                  <c:v>-5.7947349209279637E-2</c:v>
                </c:pt>
                <c:pt idx="10332">
                  <c:v>-2.1859433963739485E-2</c:v>
                </c:pt>
                <c:pt idx="10333">
                  <c:v>12.362857045298872</c:v>
                </c:pt>
                <c:pt idx="10334">
                  <c:v>-4.0641984497345927E-2</c:v>
                </c:pt>
                <c:pt idx="10335">
                  <c:v>1.0984376276100651</c:v>
                </c:pt>
                <c:pt idx="10336">
                  <c:v>1.6226329186872113</c:v>
                </c:pt>
                <c:pt idx="10337">
                  <c:v>-0.43641271007818089</c:v>
                </c:pt>
                <c:pt idx="10338">
                  <c:v>-0.90352928171970859</c:v>
                </c:pt>
                <c:pt idx="10339">
                  <c:v>-0.68565007676076073</c:v>
                </c:pt>
                <c:pt idx="10340">
                  <c:v>1.411426245726465</c:v>
                </c:pt>
                <c:pt idx="10341">
                  <c:v>1.8374054952872347</c:v>
                </c:pt>
                <c:pt idx="10342">
                  <c:v>1.8703237531318555</c:v>
                </c:pt>
                <c:pt idx="10343">
                  <c:v>-7.0505289055305544</c:v>
                </c:pt>
                <c:pt idx="10344">
                  <c:v>-1.4322382400324525</c:v>
                </c:pt>
                <c:pt idx="10345">
                  <c:v>0.25831199559139068</c:v>
                </c:pt>
                <c:pt idx="10346">
                  <c:v>0</c:v>
                </c:pt>
                <c:pt idx="10347">
                  <c:v>1.106915203916512</c:v>
                </c:pt>
                <c:pt idx="10348">
                  <c:v>-2.4150374992788439</c:v>
                </c:pt>
                <c:pt idx="10349">
                  <c:v>0</c:v>
                </c:pt>
                <c:pt idx="10350">
                  <c:v>-15.757607036273376</c:v>
                </c:pt>
                <c:pt idx="10351">
                  <c:v>-0.16992500144231226</c:v>
                </c:pt>
                <c:pt idx="10352">
                  <c:v>0</c:v>
                </c:pt>
                <c:pt idx="10353">
                  <c:v>3.4244978285279108</c:v>
                </c:pt>
                <c:pt idx="10354">
                  <c:v>-6.0732489820306386</c:v>
                </c:pt>
                <c:pt idx="10355">
                  <c:v>4.4394119358453749E-2</c:v>
                </c:pt>
                <c:pt idx="10356">
                  <c:v>0.96118075110947188</c:v>
                </c:pt>
                <c:pt idx="10357">
                  <c:v>0.80076862904565427</c:v>
                </c:pt>
                <c:pt idx="10358">
                  <c:v>-1.4624784941961613</c:v>
                </c:pt>
                <c:pt idx="10359">
                  <c:v>15.081275374083031</c:v>
                </c:pt>
                <c:pt idx="10360">
                  <c:v>7.7835439607865355</c:v>
                </c:pt>
                <c:pt idx="10361">
                  <c:v>1.1463183884899786</c:v>
                </c:pt>
                <c:pt idx="10362">
                  <c:v>3.4557222036368442E-2</c:v>
                </c:pt>
                <c:pt idx="10363">
                  <c:v>-1.6066575718204754</c:v>
                </c:pt>
                <c:pt idx="10364">
                  <c:v>-0.19954834100309404</c:v>
                </c:pt>
                <c:pt idx="10365">
                  <c:v>-0.62963155005488447</c:v>
                </c:pt>
                <c:pt idx="10366">
                  <c:v>-0.27740463803804377</c:v>
                </c:pt>
                <c:pt idx="10367">
                  <c:v>-2.9146345659516348E-2</c:v>
                </c:pt>
                <c:pt idx="10368">
                  <c:v>-1.1117103874970169</c:v>
                </c:pt>
                <c:pt idx="10369">
                  <c:v>0.52284078881335883</c:v>
                </c:pt>
                <c:pt idx="10370">
                  <c:v>0.24473358909085033</c:v>
                </c:pt>
                <c:pt idx="10371">
                  <c:v>1.747895187802891E-2</c:v>
                </c:pt>
                <c:pt idx="10372">
                  <c:v>0.29469151061355997</c:v>
                </c:pt>
                <c:pt idx="10373">
                  <c:v>0.20353339408513216</c:v>
                </c:pt>
                <c:pt idx="10374">
                  <c:v>-0.2073249732475064</c:v>
                </c:pt>
                <c:pt idx="10375">
                  <c:v>0.12928301694496616</c:v>
                </c:pt>
                <c:pt idx="10376">
                  <c:v>0</c:v>
                </c:pt>
                <c:pt idx="10377">
                  <c:v>-17.039040408729704</c:v>
                </c:pt>
                <c:pt idx="10378">
                  <c:v>0.22095044716254178</c:v>
                </c:pt>
                <c:pt idx="10379">
                  <c:v>-8.8672787397096631</c:v>
                </c:pt>
                <c:pt idx="10380">
                  <c:v>-0.19680070743370731</c:v>
                </c:pt>
                <c:pt idx="10381">
                  <c:v>0.12101540096136584</c:v>
                </c:pt>
                <c:pt idx="10382">
                  <c:v>-2.3439544012173612</c:v>
                </c:pt>
                <c:pt idx="10383">
                  <c:v>0</c:v>
                </c:pt>
                <c:pt idx="10384">
                  <c:v>-8.880926695785589E-2</c:v>
                </c:pt>
                <c:pt idx="10385">
                  <c:v>-7.0660891904577721</c:v>
                </c:pt>
                <c:pt idx="10386">
                  <c:v>2.9064999348787279</c:v>
                </c:pt>
                <c:pt idx="10387">
                  <c:v>1.4138357540690907</c:v>
                </c:pt>
                <c:pt idx="10388">
                  <c:v>-0.67813200613707436</c:v>
                </c:pt>
                <c:pt idx="10389">
                  <c:v>5.5647846187835261</c:v>
                </c:pt>
                <c:pt idx="10390">
                  <c:v>-1.766383141001298</c:v>
                </c:pt>
                <c:pt idx="10391">
                  <c:v>0.92085977991450574</c:v>
                </c:pt>
                <c:pt idx="10392">
                  <c:v>0.68684211474036938</c:v>
                </c:pt>
                <c:pt idx="10393">
                  <c:v>0.78110502289977912</c:v>
                </c:pt>
                <c:pt idx="10394">
                  <c:v>0.49032562658308138</c:v>
                </c:pt>
                <c:pt idx="10395">
                  <c:v>-1.3923174227787602</c:v>
                </c:pt>
                <c:pt idx="10396">
                  <c:v>0.19481617698402309</c:v>
                </c:pt>
                <c:pt idx="10397">
                  <c:v>-0.22225884464630197</c:v>
                </c:pt>
                <c:pt idx="10398">
                  <c:v>0.81713594285018953</c:v>
                </c:pt>
                <c:pt idx="10399">
                  <c:v>1.0455625773804438</c:v>
                </c:pt>
                <c:pt idx="10400">
                  <c:v>-0.18641312423088136</c:v>
                </c:pt>
                <c:pt idx="10401">
                  <c:v>0.38109016735550605</c:v>
                </c:pt>
                <c:pt idx="10402">
                  <c:v>0.21076709621682085</c:v>
                </c:pt>
                <c:pt idx="10403">
                  <c:v>-13.941536738415412</c:v>
                </c:pt>
                <c:pt idx="10404">
                  <c:v>-1.9025516598841812</c:v>
                </c:pt>
                <c:pt idx="10405">
                  <c:v>-1.047934477063702</c:v>
                </c:pt>
                <c:pt idx="10406">
                  <c:v>0.44210574247701429</c:v>
                </c:pt>
                <c:pt idx="10407">
                  <c:v>8.6450579349844769</c:v>
                </c:pt>
                <c:pt idx="10408">
                  <c:v>-6.9886846867721664</c:v>
                </c:pt>
                <c:pt idx="10409">
                  <c:v>-0.52356195605701294</c:v>
                </c:pt>
                <c:pt idx="10410">
                  <c:v>-0.26255438751597682</c:v>
                </c:pt>
                <c:pt idx="10411">
                  <c:v>0.14201900487242788</c:v>
                </c:pt>
                <c:pt idx="10412">
                  <c:v>2.0814740612065035</c:v>
                </c:pt>
                <c:pt idx="10413">
                  <c:v>-9.6444571875092606</c:v>
                </c:pt>
                <c:pt idx="10414">
                  <c:v>8.8662486111111729</c:v>
                </c:pt>
                <c:pt idx="10415">
                  <c:v>1.4517530912672647</c:v>
                </c:pt>
                <c:pt idx="10416">
                  <c:v>-3.0078195044592992</c:v>
                </c:pt>
                <c:pt idx="10417">
                  <c:v>2.7781692664420654</c:v>
                </c:pt>
                <c:pt idx="10418">
                  <c:v>-11.099128605807939</c:v>
                </c:pt>
                <c:pt idx="10419">
                  <c:v>-6.6495411786907099E-2</c:v>
                </c:pt>
                <c:pt idx="10420">
                  <c:v>-1.2884311828992752</c:v>
                </c:pt>
                <c:pt idx="10421">
                  <c:v>8.0624959257337636</c:v>
                </c:pt>
                <c:pt idx="10422">
                  <c:v>0.44181683039444453</c:v>
                </c:pt>
                <c:pt idx="10423">
                  <c:v>0.77372414417632396</c:v>
                </c:pt>
                <c:pt idx="10424">
                  <c:v>-9.2304207950923818</c:v>
                </c:pt>
                <c:pt idx="10425">
                  <c:v>-0.61114643252481138</c:v>
                </c:pt>
                <c:pt idx="10426">
                  <c:v>9.9662651028771325</c:v>
                </c:pt>
                <c:pt idx="10427">
                  <c:v>2.7940297576790232</c:v>
                </c:pt>
                <c:pt idx="10428">
                  <c:v>7.5468944598876373</c:v>
                </c:pt>
                <c:pt idx="10429">
                  <c:v>2.1990649479080364</c:v>
                </c:pt>
                <c:pt idx="10430">
                  <c:v>0.14937762403822671</c:v>
                </c:pt>
                <c:pt idx="10431">
                  <c:v>-5.3457748368417297</c:v>
                </c:pt>
                <c:pt idx="10432">
                  <c:v>5.1732060923286713</c:v>
                </c:pt>
                <c:pt idx="10433">
                  <c:v>-0.18057224564182056</c:v>
                </c:pt>
                <c:pt idx="10434">
                  <c:v>-13.840286190729294</c:v>
                </c:pt>
                <c:pt idx="10435">
                  <c:v>-0.31194400631474001</c:v>
                </c:pt>
                <c:pt idx="10436">
                  <c:v>10.307580315927396</c:v>
                </c:pt>
                <c:pt idx="10437">
                  <c:v>11.146568675740786</c:v>
                </c:pt>
                <c:pt idx="10438">
                  <c:v>-4.6582114827517946</c:v>
                </c:pt>
                <c:pt idx="10439">
                  <c:v>2.0485665508916737</c:v>
                </c:pt>
                <c:pt idx="10440">
                  <c:v>-0.99959934411937157</c:v>
                </c:pt>
                <c:pt idx="10441">
                  <c:v>0.72746968279234281</c:v>
                </c:pt>
                <c:pt idx="10442">
                  <c:v>-10.059795091795101</c:v>
                </c:pt>
                <c:pt idx="10443">
                  <c:v>-1.218953337369677</c:v>
                </c:pt>
                <c:pt idx="10444">
                  <c:v>-0.23244608600037053</c:v>
                </c:pt>
                <c:pt idx="10445">
                  <c:v>1.4228835827420196</c:v>
                </c:pt>
                <c:pt idx="10446">
                  <c:v>-0.18165045312253489</c:v>
                </c:pt>
                <c:pt idx="10447">
                  <c:v>-0.62148837674627011</c:v>
                </c:pt>
                <c:pt idx="10448">
                  <c:v>1.1154772174199359</c:v>
                </c:pt>
                <c:pt idx="10449">
                  <c:v>0.13124453327825272</c:v>
                </c:pt>
                <c:pt idx="10450">
                  <c:v>0.47643804394298733</c:v>
                </c:pt>
                <c:pt idx="10451">
                  <c:v>4.7725895038969277</c:v>
                </c:pt>
                <c:pt idx="10452">
                  <c:v>3.3764550369597921</c:v>
                </c:pt>
                <c:pt idx="10453">
                  <c:v>-7.4775779508508</c:v>
                </c:pt>
                <c:pt idx="10454">
                  <c:v>-1.0303860597089667E-4</c:v>
                </c:pt>
                <c:pt idx="10455">
                  <c:v>0.84839759952819338</c:v>
                </c:pt>
                <c:pt idx="10456">
                  <c:v>0.4556794837761895</c:v>
                </c:pt>
                <c:pt idx="10457">
                  <c:v>1.9975975097846954</c:v>
                </c:pt>
                <c:pt idx="10458">
                  <c:v>-0.62343664853579195</c:v>
                </c:pt>
                <c:pt idx="10459">
                  <c:v>-1.1707468157857477</c:v>
                </c:pt>
                <c:pt idx="10460">
                  <c:v>0.21150410519371157</c:v>
                </c:pt>
                <c:pt idx="10461">
                  <c:v>-0.53051471669878014</c:v>
                </c:pt>
                <c:pt idx="10462">
                  <c:v>0.58316025808717065</c:v>
                </c:pt>
                <c:pt idx="10463">
                  <c:v>-1.3483229363622165E-2</c:v>
                </c:pt>
                <c:pt idx="10464">
                  <c:v>-8.3837042924740537</c:v>
                </c:pt>
                <c:pt idx="10465">
                  <c:v>2.8006745768955774</c:v>
                </c:pt>
                <c:pt idx="10466">
                  <c:v>-9.3815429511845849</c:v>
                </c:pt>
                <c:pt idx="10467">
                  <c:v>-0.28378496547797505</c:v>
                </c:pt>
                <c:pt idx="10468">
                  <c:v>0.23969715435144806</c:v>
                </c:pt>
                <c:pt idx="10469">
                  <c:v>-8.0624959257337636</c:v>
                </c:pt>
                <c:pt idx="10470">
                  <c:v>-1.7258250365610062</c:v>
                </c:pt>
                <c:pt idx="10471">
                  <c:v>6.6486571760385464</c:v>
                </c:pt>
                <c:pt idx="10472">
                  <c:v>-1.0750305261892079</c:v>
                </c:pt>
                <c:pt idx="10473">
                  <c:v>-0.48542682717024171</c:v>
                </c:pt>
                <c:pt idx="10474">
                  <c:v>-3.9951104244787072</c:v>
                </c:pt>
                <c:pt idx="10475">
                  <c:v>-2.7267951951341161</c:v>
                </c:pt>
                <c:pt idx="10476">
                  <c:v>-1.319525604672058</c:v>
                </c:pt>
                <c:pt idx="10477">
                  <c:v>0.76553474636297691</c:v>
                </c:pt>
                <c:pt idx="10478">
                  <c:v>-12.75933340719466</c:v>
                </c:pt>
                <c:pt idx="10479">
                  <c:v>-2.986546109764463</c:v>
                </c:pt>
                <c:pt idx="10480">
                  <c:v>-8.0606959316875546</c:v>
                </c:pt>
                <c:pt idx="10481">
                  <c:v>-3.3519853287435422</c:v>
                </c:pt>
                <c:pt idx="10482">
                  <c:v>-4.6049114646772784</c:v>
                </c:pt>
                <c:pt idx="10483">
                  <c:v>0.2569036542881073</c:v>
                </c:pt>
                <c:pt idx="10484">
                  <c:v>4.4854235784260517E-2</c:v>
                </c:pt>
                <c:pt idx="10485">
                  <c:v>-1.3939190957873731E-2</c:v>
                </c:pt>
                <c:pt idx="10486">
                  <c:v>-6.3565128777466534E-2</c:v>
                </c:pt>
                <c:pt idx="10487">
                  <c:v>-9.7610796626422441E-2</c:v>
                </c:pt>
                <c:pt idx="10488">
                  <c:v>5.4010934650109123E-2</c:v>
                </c:pt>
                <c:pt idx="10489">
                  <c:v>-0.88734494513159223</c:v>
                </c:pt>
                <c:pt idx="10490">
                  <c:v>0.433510159350323</c:v>
                </c:pt>
                <c:pt idx="10491">
                  <c:v>1.6238898831534865</c:v>
                </c:pt>
                <c:pt idx="10492">
                  <c:v>11.643856189774727</c:v>
                </c:pt>
                <c:pt idx="10493">
                  <c:v>7.0660891904577721</c:v>
                </c:pt>
                <c:pt idx="10494">
                  <c:v>0.11103131238874395</c:v>
                </c:pt>
                <c:pt idx="10495">
                  <c:v>-9.515723304033992E-2</c:v>
                </c:pt>
                <c:pt idx="10496">
                  <c:v>8.3822637581148367</c:v>
                </c:pt>
                <c:pt idx="10497">
                  <c:v>0.99729916606133662</c:v>
                </c:pt>
                <c:pt idx="10498">
                  <c:v>-11.307200809140809</c:v>
                </c:pt>
                <c:pt idx="10499">
                  <c:v>-3.2339508711878372E-2</c:v>
                </c:pt>
                <c:pt idx="10500">
                  <c:v>0.26493393874927557</c:v>
                </c:pt>
                <c:pt idx="10501">
                  <c:v>0.3656494723166801</c:v>
                </c:pt>
                <c:pt idx="10502">
                  <c:v>-0.66236401498789388</c:v>
                </c:pt>
                <c:pt idx="10503">
                  <c:v>0.81155491058688989</c:v>
                </c:pt>
                <c:pt idx="10504">
                  <c:v>-6.7778114434860273E-2</c:v>
                </c:pt>
                <c:pt idx="10505">
                  <c:v>14.840269796746908</c:v>
                </c:pt>
                <c:pt idx="10506">
                  <c:v>8.8683081332894673</c:v>
                </c:pt>
                <c:pt idx="10507">
                  <c:v>0.45536959331406196</c:v>
                </c:pt>
                <c:pt idx="10508">
                  <c:v>-14.631025440440228</c:v>
                </c:pt>
                <c:pt idx="10509">
                  <c:v>-0.15200309344505014</c:v>
                </c:pt>
                <c:pt idx="10510">
                  <c:v>10.058893689053569</c:v>
                </c:pt>
                <c:pt idx="10511">
                  <c:v>-0.44251823570095072</c:v>
                </c:pt>
                <c:pt idx="10512">
                  <c:v>-9.0597950917951025</c:v>
                </c:pt>
                <c:pt idx="10513">
                  <c:v>0.12910760262887827</c:v>
                </c:pt>
                <c:pt idx="10514">
                  <c:v>-0.2612972652977365</c:v>
                </c:pt>
                <c:pt idx="10515">
                  <c:v>9.3815429511845849</c:v>
                </c:pt>
                <c:pt idx="10516">
                  <c:v>-12.287808556012996</c:v>
                </c:pt>
                <c:pt idx="10517">
                  <c:v>-9.8013575599750713E-2</c:v>
                </c:pt>
                <c:pt idx="10518">
                  <c:v>-1.7732291381529779</c:v>
                </c:pt>
                <c:pt idx="10519">
                  <c:v>6.0237876277695872E-3</c:v>
                </c:pt>
                <c:pt idx="10520">
                  <c:v>0.27462238010900575</c:v>
                </c:pt>
                <c:pt idx="10521">
                  <c:v>-0.97381606819634481</c:v>
                </c:pt>
                <c:pt idx="10522">
                  <c:v>0.46516097870467998</c:v>
                </c:pt>
                <c:pt idx="10523">
                  <c:v>-9.3822637581148367</c:v>
                </c:pt>
                <c:pt idx="10524">
                  <c:v>-9.0597950917951025</c:v>
                </c:pt>
                <c:pt idx="10525">
                  <c:v>-3.4325159104878336</c:v>
                </c:pt>
                <c:pt idx="10526">
                  <c:v>-1.1644213896179947</c:v>
                </c:pt>
                <c:pt idx="10527">
                  <c:v>-2.6801561456853498</c:v>
                </c:pt>
                <c:pt idx="10528">
                  <c:v>5.0793721011539121</c:v>
                </c:pt>
                <c:pt idx="10529">
                  <c:v>-8.6462586799900301</c:v>
                </c:pt>
                <c:pt idx="10530">
                  <c:v>0.74398076996041462</c:v>
                </c:pt>
                <c:pt idx="10531">
                  <c:v>0.86099050641144659</c:v>
                </c:pt>
                <c:pt idx="10532">
                  <c:v>-4.350708337148288</c:v>
                </c:pt>
                <c:pt idx="10533">
                  <c:v>5.9228321394775394</c:v>
                </c:pt>
                <c:pt idx="10534">
                  <c:v>-9.5189809291704002</c:v>
                </c:pt>
                <c:pt idx="10535">
                  <c:v>1.2163179069267636</c:v>
                </c:pt>
                <c:pt idx="10536">
                  <c:v>2.4460184426120066</c:v>
                </c:pt>
                <c:pt idx="10537">
                  <c:v>0.87682325774916658</c:v>
                </c:pt>
                <c:pt idx="10538">
                  <c:v>0.87682325774916658</c:v>
                </c:pt>
                <c:pt idx="10539">
                  <c:v>1.4564850034366368</c:v>
                </c:pt>
                <c:pt idx="10540">
                  <c:v>1.7127180479195292</c:v>
                </c:pt>
                <c:pt idx="10541">
                  <c:v>1.9899557437704798E-2</c:v>
                </c:pt>
                <c:pt idx="10542">
                  <c:v>0.32156782642728338</c:v>
                </c:pt>
                <c:pt idx="10543">
                  <c:v>0.31259023030802613</c:v>
                </c:pt>
                <c:pt idx="10544">
                  <c:v>-0.11425717925768018</c:v>
                </c:pt>
                <c:pt idx="10545">
                  <c:v>-0.22219206093880794</c:v>
                </c:pt>
                <c:pt idx="10546">
                  <c:v>-6.2029400586702756</c:v>
                </c:pt>
                <c:pt idx="10547">
                  <c:v>-6.8171502641579382E-2</c:v>
                </c:pt>
                <c:pt idx="10548">
                  <c:v>-1.799994046210148E-3</c:v>
                </c:pt>
                <c:pt idx="10549">
                  <c:v>-1.7637656535099213</c:v>
                </c:pt>
                <c:pt idx="10550">
                  <c:v>-0.12517579076703717</c:v>
                </c:pt>
                <c:pt idx="10551">
                  <c:v>0.70219719424802729</c:v>
                </c:pt>
                <c:pt idx="10552">
                  <c:v>-9.8672787397096631</c:v>
                </c:pt>
                <c:pt idx="10553">
                  <c:v>0.69698911845526756</c:v>
                </c:pt>
                <c:pt idx="10554">
                  <c:v>1.2396971543514481</c:v>
                </c:pt>
                <c:pt idx="10555">
                  <c:v>8.7813597135246599</c:v>
                </c:pt>
                <c:pt idx="10556">
                  <c:v>12.344388385403166</c:v>
                </c:pt>
                <c:pt idx="10557">
                  <c:v>0.16918610511840698</c:v>
                </c:pt>
                <c:pt idx="10558">
                  <c:v>1.9037691771433682</c:v>
                </c:pt>
                <c:pt idx="10559">
                  <c:v>9.7598881832218343</c:v>
                </c:pt>
                <c:pt idx="10560">
                  <c:v>-8.0429029615607011</c:v>
                </c:pt>
                <c:pt idx="10561">
                  <c:v>0.32192809488736235</c:v>
                </c:pt>
                <c:pt idx="10562">
                  <c:v>-2.8014376169596636E-2</c:v>
                </c:pt>
                <c:pt idx="10563">
                  <c:v>0.28067736662104398</c:v>
                </c:pt>
                <c:pt idx="10564">
                  <c:v>-1.3385246054180573</c:v>
                </c:pt>
                <c:pt idx="10565">
                  <c:v>2.2720076500083765E-2</c:v>
                </c:pt>
                <c:pt idx="10566">
                  <c:v>0.4093176700349046</c:v>
                </c:pt>
                <c:pt idx="10567">
                  <c:v>0.91936445780800569</c:v>
                </c:pt>
                <c:pt idx="10568">
                  <c:v>0.53144575644635483</c:v>
                </c:pt>
                <c:pt idx="10569">
                  <c:v>0.23328706243974193</c:v>
                </c:pt>
                <c:pt idx="10570">
                  <c:v>9.1747728933256334E-2</c:v>
                </c:pt>
                <c:pt idx="10571">
                  <c:v>5.0686468682652182</c:v>
                </c:pt>
                <c:pt idx="10572">
                  <c:v>-3.3653192960835888E-2</c:v>
                </c:pt>
                <c:pt idx="10573">
                  <c:v>-0.18456775956897659</c:v>
                </c:pt>
                <c:pt idx="10574">
                  <c:v>-5.2237122975953322E-2</c:v>
                </c:pt>
                <c:pt idx="10575">
                  <c:v>3.6477770151443667E-3</c:v>
                </c:pt>
                <c:pt idx="10576">
                  <c:v>5.7669432188863856E-3</c:v>
                </c:pt>
                <c:pt idx="10577">
                  <c:v>-0.12414832803374015</c:v>
                </c:pt>
                <c:pt idx="10578">
                  <c:v>-1.3829702505195076</c:v>
                </c:pt>
                <c:pt idx="10579">
                  <c:v>-0.22475943588036393</c:v>
                </c:pt>
                <c:pt idx="10580">
                  <c:v>-2.0955538909945125E-2</c:v>
                </c:pt>
                <c:pt idx="10581">
                  <c:v>-0.30485458152842065</c:v>
                </c:pt>
                <c:pt idx="10582">
                  <c:v>0.22239242133644774</c:v>
                </c:pt>
                <c:pt idx="10583">
                  <c:v>-8.0624959257337636</c:v>
                </c:pt>
                <c:pt idx="10584">
                  <c:v>1.4965015999077402</c:v>
                </c:pt>
                <c:pt idx="10585">
                  <c:v>-0.37674901455446996</c:v>
                </c:pt>
                <c:pt idx="10586">
                  <c:v>-14.335064632126906</c:v>
                </c:pt>
                <c:pt idx="10587">
                  <c:v>2.3075728019102923</c:v>
                </c:pt>
                <c:pt idx="10588">
                  <c:v>-0.98467920071624437</c:v>
                </c:pt>
                <c:pt idx="10589">
                  <c:v>7.6486571760385464</c:v>
                </c:pt>
                <c:pt idx="10590">
                  <c:v>0.27167332410766687</c:v>
                </c:pt>
                <c:pt idx="10591">
                  <c:v>0</c:v>
                </c:pt>
                <c:pt idx="10592">
                  <c:v>-0.37851162325373017</c:v>
                </c:pt>
                <c:pt idx="10593">
                  <c:v>-0.600729816579473</c:v>
                </c:pt>
                <c:pt idx="10594">
                  <c:v>14.628768280089117</c:v>
                </c:pt>
                <c:pt idx="10595">
                  <c:v>0.11247472925841236</c:v>
                </c:pt>
                <c:pt idx="10596">
                  <c:v>0.68501351453148429</c:v>
                </c:pt>
                <c:pt idx="10597">
                  <c:v>-1.6488122788568614E-2</c:v>
                </c:pt>
                <c:pt idx="10598">
                  <c:v>0.28950661719498472</c:v>
                </c:pt>
                <c:pt idx="10599">
                  <c:v>5.1530300640082093E-2</c:v>
                </c:pt>
                <c:pt idx="10600">
                  <c:v>0.36257007938470814</c:v>
                </c:pt>
                <c:pt idx="10601">
                  <c:v>-9.0597950917951025</c:v>
                </c:pt>
                <c:pt idx="10602">
                  <c:v>7.2408495528050065E-2</c:v>
                </c:pt>
                <c:pt idx="10603">
                  <c:v>0.87612834183783173</c:v>
                </c:pt>
                <c:pt idx="10604">
                  <c:v>0.16046467219324612</c:v>
                </c:pt>
                <c:pt idx="10605">
                  <c:v>0.14585086646345485</c:v>
                </c:pt>
                <c:pt idx="10606">
                  <c:v>-0.36044020786142966</c:v>
                </c:pt>
                <c:pt idx="10607">
                  <c:v>-0.33064531198847169</c:v>
                </c:pt>
                <c:pt idx="10608">
                  <c:v>0.26392799213730073</c:v>
                </c:pt>
                <c:pt idx="10609">
                  <c:v>8.0606959316875546</c:v>
                </c:pt>
                <c:pt idx="10610">
                  <c:v>1.9082250652632711</c:v>
                </c:pt>
                <c:pt idx="10611">
                  <c:v>-6.7694963627976827</c:v>
                </c:pt>
                <c:pt idx="10612">
                  <c:v>0.38624907585421908</c:v>
                </c:pt>
                <c:pt idx="10613">
                  <c:v>-0.11078043071853719</c:v>
                </c:pt>
                <c:pt idx="10614">
                  <c:v>9.3109404391481465E-2</c:v>
                </c:pt>
                <c:pt idx="10615">
                  <c:v>0.85798099512757231</c:v>
                </c:pt>
                <c:pt idx="10616">
                  <c:v>0.75356210469690121</c:v>
                </c:pt>
                <c:pt idx="10617">
                  <c:v>-0.14505033280328289</c:v>
                </c:pt>
                <c:pt idx="10618">
                  <c:v>0.42548428671395955</c:v>
                </c:pt>
                <c:pt idx="10619">
                  <c:v>-8.2916746646015213E-2</c:v>
                </c:pt>
                <c:pt idx="10620">
                  <c:v>-1.2801079191927351</c:v>
                </c:pt>
                <c:pt idx="10621">
                  <c:v>0.16128090703306094</c:v>
                </c:pt>
                <c:pt idx="10622">
                  <c:v>-0.32805419768420413</c:v>
                </c:pt>
                <c:pt idx="10623">
                  <c:v>0.42626475470209824</c:v>
                </c:pt>
                <c:pt idx="10624">
                  <c:v>-3.9528364186637507E-2</c:v>
                </c:pt>
                <c:pt idx="10625">
                  <c:v>-5.08746284125034</c:v>
                </c:pt>
                <c:pt idx="10626">
                  <c:v>0.29956028185890793</c:v>
                </c:pt>
                <c:pt idx="10627">
                  <c:v>2.8465549323810437</c:v>
                </c:pt>
                <c:pt idx="10628">
                  <c:v>9.229619965185119</c:v>
                </c:pt>
                <c:pt idx="10629">
                  <c:v>2.236781302845451E-2</c:v>
                </c:pt>
                <c:pt idx="10630">
                  <c:v>2.1627295000381084</c:v>
                </c:pt>
                <c:pt idx="10631">
                  <c:v>7.4000581443776775E-2</c:v>
                </c:pt>
                <c:pt idx="10632">
                  <c:v>-0.42626475470209796</c:v>
                </c:pt>
                <c:pt idx="10633">
                  <c:v>-0.10636042788933779</c:v>
                </c:pt>
                <c:pt idx="10634">
                  <c:v>7.8621177729704238E-3</c:v>
                </c:pt>
                <c:pt idx="10635">
                  <c:v>1.2600036779633584E-2</c:v>
                </c:pt>
                <c:pt idx="10636">
                  <c:v>0.79412137885810596</c:v>
                </c:pt>
                <c:pt idx="10637">
                  <c:v>-11.703038388986416</c:v>
                </c:pt>
                <c:pt idx="10638">
                  <c:v>0.38404980679515993</c:v>
                </c:pt>
                <c:pt idx="10639">
                  <c:v>-0.39382101336914832</c:v>
                </c:pt>
                <c:pt idx="10640">
                  <c:v>0.80675392432306847</c:v>
                </c:pt>
                <c:pt idx="10641">
                  <c:v>0.80675392432306847</c:v>
                </c:pt>
                <c:pt idx="10642">
                  <c:v>0.75843712446903089</c:v>
                </c:pt>
                <c:pt idx="10643">
                  <c:v>0.22456025801915849</c:v>
                </c:pt>
                <c:pt idx="10644">
                  <c:v>0</c:v>
                </c:pt>
                <c:pt idx="10645">
                  <c:v>-0.39870932937484305</c:v>
                </c:pt>
                <c:pt idx="10646">
                  <c:v>0.91358524818252673</c:v>
                </c:pt>
                <c:pt idx="10647">
                  <c:v>0.23592917567119612</c:v>
                </c:pt>
                <c:pt idx="10648">
                  <c:v>-0.59201725825510654</c:v>
                </c:pt>
                <c:pt idx="10649">
                  <c:v>1.1176304940000992</c:v>
                </c:pt>
                <c:pt idx="10650">
                  <c:v>0.38823959501095812</c:v>
                </c:pt>
                <c:pt idx="10651">
                  <c:v>8.7462841250339707E-2</c:v>
                </c:pt>
                <c:pt idx="10652">
                  <c:v>0.51937415909357942</c:v>
                </c:pt>
                <c:pt idx="10653">
                  <c:v>0.4818690077570526</c:v>
                </c:pt>
                <c:pt idx="10654">
                  <c:v>0.54875468122190985</c:v>
                </c:pt>
                <c:pt idx="10655">
                  <c:v>0.61384795002695447</c:v>
                </c:pt>
                <c:pt idx="10656">
                  <c:v>0.25779775746764672</c:v>
                </c:pt>
                <c:pt idx="10657">
                  <c:v>0.26303440583379378</c:v>
                </c:pt>
                <c:pt idx="10658">
                  <c:v>0.54432051622381039</c:v>
                </c:pt>
                <c:pt idx="10659">
                  <c:v>1.7571434761038367</c:v>
                </c:pt>
                <c:pt idx="10660">
                  <c:v>1</c:v>
                </c:pt>
                <c:pt idx="10661">
                  <c:v>0.47643804394298706</c:v>
                </c:pt>
                <c:pt idx="10662">
                  <c:v>7.4767768401972426E-2</c:v>
                </c:pt>
                <c:pt idx="10663">
                  <c:v>0.12101540096136615</c:v>
                </c:pt>
                <c:pt idx="10664">
                  <c:v>0.80675392432306847</c:v>
                </c:pt>
                <c:pt idx="10665">
                  <c:v>0.80675392432306847</c:v>
                </c:pt>
                <c:pt idx="10666">
                  <c:v>-0.30958290446753423</c:v>
                </c:pt>
                <c:pt idx="10667">
                  <c:v>-1.0671141958585371</c:v>
                </c:pt>
                <c:pt idx="10668">
                  <c:v>0.65665123879022713</c:v>
                </c:pt>
                <c:pt idx="10669">
                  <c:v>-2.6629650127224296</c:v>
                </c:pt>
                <c:pt idx="10670">
                  <c:v>0.80296315294044673</c:v>
                </c:pt>
                <c:pt idx="10671">
                  <c:v>-7.0389327891398012E-2</c:v>
                </c:pt>
                <c:pt idx="10672">
                  <c:v>-7.5948853233298627E-2</c:v>
                </c:pt>
                <c:pt idx="10673">
                  <c:v>0.16992500144231265</c:v>
                </c:pt>
                <c:pt idx="10674">
                  <c:v>-0.69031550086738469</c:v>
                </c:pt>
                <c:pt idx="10675">
                  <c:v>-0.18762700317577152</c:v>
                </c:pt>
                <c:pt idx="10676">
                  <c:v>0.27753397552890896</c:v>
                </c:pt>
                <c:pt idx="10677">
                  <c:v>0.71897984869284381</c:v>
                </c:pt>
                <c:pt idx="10678">
                  <c:v>-0.15508907331879257</c:v>
                </c:pt>
                <c:pt idx="10679">
                  <c:v>11.518489240994933</c:v>
                </c:pt>
                <c:pt idx="10680">
                  <c:v>10.644457187509261</c:v>
                </c:pt>
                <c:pt idx="10681">
                  <c:v>-0.13657305287544386</c:v>
                </c:pt>
                <c:pt idx="10682">
                  <c:v>1.0234589728239887</c:v>
                </c:pt>
                <c:pt idx="10683">
                  <c:v>9.953567355091468E-2</c:v>
                </c:pt>
                <c:pt idx="10684">
                  <c:v>9.0597950917951025</c:v>
                </c:pt>
                <c:pt idx="10685">
                  <c:v>-6.8286654283030161</c:v>
                </c:pt>
                <c:pt idx="10686">
                  <c:v>0.64950275291586657</c:v>
                </c:pt>
                <c:pt idx="10687">
                  <c:v>2.0650197918504105</c:v>
                </c:pt>
                <c:pt idx="10688">
                  <c:v>0.10535300014622884</c:v>
                </c:pt>
                <c:pt idx="10689">
                  <c:v>-1.7865963618908067</c:v>
                </c:pt>
                <c:pt idx="10690">
                  <c:v>-9.8672787397096631</c:v>
                </c:pt>
                <c:pt idx="10691">
                  <c:v>0.24828395446847196</c:v>
                </c:pt>
                <c:pt idx="10692">
                  <c:v>1.0237681659329501</c:v>
                </c:pt>
                <c:pt idx="10693">
                  <c:v>6.1400544664143575E-2</c:v>
                </c:pt>
                <c:pt idx="10694">
                  <c:v>1.3923174227787602</c:v>
                </c:pt>
                <c:pt idx="10695">
                  <c:v>1.0460123977568361</c:v>
                </c:pt>
                <c:pt idx="10696">
                  <c:v>14.910658343967832</c:v>
                </c:pt>
                <c:pt idx="10697">
                  <c:v>8.6462586799900301</c:v>
                </c:pt>
                <c:pt idx="10698">
                  <c:v>0.48460384081541441</c:v>
                </c:pt>
                <c:pt idx="10699">
                  <c:v>0.99919872531076126</c:v>
                </c:pt>
                <c:pt idx="10700">
                  <c:v>1.4594316186372975</c:v>
                </c:pt>
                <c:pt idx="10701">
                  <c:v>-0.38807045167857485</c:v>
                </c:pt>
                <c:pt idx="10702">
                  <c:v>2.9146345659516511E-2</c:v>
                </c:pt>
                <c:pt idx="10703">
                  <c:v>4.9753035197099428E-2</c:v>
                </c:pt>
                <c:pt idx="10704">
                  <c:v>7.0389327891398012E-2</c:v>
                </c:pt>
                <c:pt idx="10705">
                  <c:v>1.6605625225071248</c:v>
                </c:pt>
                <c:pt idx="10706">
                  <c:v>0.21545970717456306</c:v>
                </c:pt>
                <c:pt idx="10707">
                  <c:v>-4.8209093042619909E-2</c:v>
                </c:pt>
                <c:pt idx="10708">
                  <c:v>4.7133975591094883E-2</c:v>
                </c:pt>
                <c:pt idx="10709">
                  <c:v>-10.307200809140809</c:v>
                </c:pt>
                <c:pt idx="10710">
                  <c:v>-1.1507616175320634</c:v>
                </c:pt>
                <c:pt idx="10711">
                  <c:v>-10.307200809140809</c:v>
                </c:pt>
                <c:pt idx="10712">
                  <c:v>-9.8667637673533513</c:v>
                </c:pt>
                <c:pt idx="10713">
                  <c:v>13.22886878320403</c:v>
                </c:pt>
                <c:pt idx="10714">
                  <c:v>-5.7548875021634682</c:v>
                </c:pt>
                <c:pt idx="10715">
                  <c:v>2.6438561897747248</c:v>
                </c:pt>
                <c:pt idx="10716">
                  <c:v>0.80488575307997012</c:v>
                </c:pt>
                <c:pt idx="10717">
                  <c:v>0.75802720969403581</c:v>
                </c:pt>
                <c:pt idx="10718">
                  <c:v>-0.26303440583379378</c:v>
                </c:pt>
                <c:pt idx="10719">
                  <c:v>-2.2382098969555964</c:v>
                </c:pt>
                <c:pt idx="10720">
                  <c:v>-8.3837042924740537</c:v>
                </c:pt>
                <c:pt idx="10721">
                  <c:v>-17.904503306235409</c:v>
                </c:pt>
                <c:pt idx="10722">
                  <c:v>0</c:v>
                </c:pt>
                <c:pt idx="10723">
                  <c:v>3.0410104562777804</c:v>
                </c:pt>
                <c:pt idx="10724">
                  <c:v>-8.8877283385216241</c:v>
                </c:pt>
                <c:pt idx="10725">
                  <c:v>-0.4743716386612456</c:v>
                </c:pt>
                <c:pt idx="10726">
                  <c:v>-9.5189809291704002</c:v>
                </c:pt>
                <c:pt idx="10727">
                  <c:v>1.1874022378950684</c:v>
                </c:pt>
                <c:pt idx="10728">
                  <c:v>-2.0959618635646372E-2</c:v>
                </c:pt>
                <c:pt idx="10729">
                  <c:v>1.2006973502371292</c:v>
                </c:pt>
                <c:pt idx="10730">
                  <c:v>0.45930869484896492</c:v>
                </c:pt>
                <c:pt idx="10731">
                  <c:v>4.0790715709911991</c:v>
                </c:pt>
                <c:pt idx="10732">
                  <c:v>-0.8473562070702827</c:v>
                </c:pt>
                <c:pt idx="10733">
                  <c:v>1.4125375938865794</c:v>
                </c:pt>
                <c:pt idx="10734">
                  <c:v>8.6462586799900301</c:v>
                </c:pt>
                <c:pt idx="10735">
                  <c:v>-0.3324653661988749</c:v>
                </c:pt>
                <c:pt idx="10736">
                  <c:v>-0.50232360247742536</c:v>
                </c:pt>
                <c:pt idx="10737">
                  <c:v>3.5480892384576941</c:v>
                </c:pt>
                <c:pt idx="10738">
                  <c:v>3.180752031926668</c:v>
                </c:pt>
                <c:pt idx="10739">
                  <c:v>-10.582455645110581</c:v>
                </c:pt>
                <c:pt idx="10740">
                  <c:v>0.21299372333419844</c:v>
                </c:pt>
                <c:pt idx="10741">
                  <c:v>-1.7930706960513563</c:v>
                </c:pt>
                <c:pt idx="10742">
                  <c:v>-8.0606959316875546</c:v>
                </c:pt>
                <c:pt idx="10743">
                  <c:v>1.3296822613457555E-2</c:v>
                </c:pt>
                <c:pt idx="10744">
                  <c:v>7.6486571760385464</c:v>
                </c:pt>
                <c:pt idx="10745">
                  <c:v>4.4917669381879248</c:v>
                </c:pt>
                <c:pt idx="10746">
                  <c:v>-10.917123403264748</c:v>
                </c:pt>
                <c:pt idx="10747">
                  <c:v>0.88118198142930482</c:v>
                </c:pt>
                <c:pt idx="10748">
                  <c:v>1.6374299206152916</c:v>
                </c:pt>
                <c:pt idx="10749">
                  <c:v>-0.23606735823352462</c:v>
                </c:pt>
                <c:pt idx="10750">
                  <c:v>4.1871464527830617E-2</c:v>
                </c:pt>
                <c:pt idx="10751">
                  <c:v>9.7545675257337122E-3</c:v>
                </c:pt>
                <c:pt idx="10752">
                  <c:v>-4.1043983327363476E-3</c:v>
                </c:pt>
                <c:pt idx="10753">
                  <c:v>-2.6655632001052681E-2</c:v>
                </c:pt>
                <c:pt idx="10754">
                  <c:v>-0.56277226108709044</c:v>
                </c:pt>
                <c:pt idx="10755">
                  <c:v>0.22239242133644802</c:v>
                </c:pt>
                <c:pt idx="10756">
                  <c:v>-6.094481099173342E-2</c:v>
                </c:pt>
                <c:pt idx="10757">
                  <c:v>-1.1154772174199361</c:v>
                </c:pt>
                <c:pt idx="10758">
                  <c:v>-8.6462586799900301</c:v>
                </c:pt>
                <c:pt idx="10759">
                  <c:v>0.24392558288608912</c:v>
                </c:pt>
                <c:pt idx="10760">
                  <c:v>11.341001309906856</c:v>
                </c:pt>
                <c:pt idx="10761">
                  <c:v>0.66657626627480815</c:v>
                </c:pt>
                <c:pt idx="10762">
                  <c:v>-1.0691090585106842</c:v>
                </c:pt>
                <c:pt idx="10763">
                  <c:v>-0.28950661719498505</c:v>
                </c:pt>
                <c:pt idx="10764">
                  <c:v>2.0773281469657196E-2</c:v>
                </c:pt>
                <c:pt idx="10765">
                  <c:v>1.7725594480633227</c:v>
                </c:pt>
                <c:pt idx="10766">
                  <c:v>11.892036785411905</c:v>
                </c:pt>
                <c:pt idx="10767">
                  <c:v>4.5910351805833548E-2</c:v>
                </c:pt>
                <c:pt idx="10768">
                  <c:v>-0.23181567522307364</c:v>
                </c:pt>
                <c:pt idx="10769">
                  <c:v>0.87714325221446654</c:v>
                </c:pt>
                <c:pt idx="10770">
                  <c:v>0.33985000288462475</c:v>
                </c:pt>
                <c:pt idx="10771">
                  <c:v>1.5441316581980877</c:v>
                </c:pt>
                <c:pt idx="10772">
                  <c:v>0.17789131125236929</c:v>
                </c:pt>
                <c:pt idx="10773">
                  <c:v>0.11002278732782787</c:v>
                </c:pt>
                <c:pt idx="10774">
                  <c:v>0.33703498727757086</c:v>
                </c:pt>
                <c:pt idx="10775">
                  <c:v>-7.0660891904577721</c:v>
                </c:pt>
                <c:pt idx="10776">
                  <c:v>-7.0660891904577721</c:v>
                </c:pt>
                <c:pt idx="10777">
                  <c:v>7.4000581443776775E-2</c:v>
                </c:pt>
                <c:pt idx="10778">
                  <c:v>-0.61470984411520813</c:v>
                </c:pt>
                <c:pt idx="10779">
                  <c:v>-0.3621126618029154</c:v>
                </c:pt>
                <c:pt idx="10780">
                  <c:v>-0.14352731137770475</c:v>
                </c:pt>
                <c:pt idx="10781">
                  <c:v>0.94064472238357866</c:v>
                </c:pt>
                <c:pt idx="10782">
                  <c:v>7.6934869574993252</c:v>
                </c:pt>
                <c:pt idx="10783">
                  <c:v>-1.8152601201429501</c:v>
                </c:pt>
                <c:pt idx="10784">
                  <c:v>0.73696559416620622</c:v>
                </c:pt>
                <c:pt idx="10785">
                  <c:v>6.9041644429651425E-2</c:v>
                </c:pt>
                <c:pt idx="10786">
                  <c:v>0.63815543988674961</c:v>
                </c:pt>
                <c:pt idx="10787">
                  <c:v>0.78784027332675288</c:v>
                </c:pt>
                <c:pt idx="10788">
                  <c:v>3.9527822641864767E-2</c:v>
                </c:pt>
                <c:pt idx="10789">
                  <c:v>-1.1352766366963489</c:v>
                </c:pt>
                <c:pt idx="10790">
                  <c:v>-5.8099288657214307</c:v>
                </c:pt>
                <c:pt idx="10791">
                  <c:v>-0.32102669214582991</c:v>
                </c:pt>
                <c:pt idx="10792">
                  <c:v>-0.24511249783653147</c:v>
                </c:pt>
                <c:pt idx="10793">
                  <c:v>-2.113629503231806</c:v>
                </c:pt>
                <c:pt idx="10794">
                  <c:v>4.3673134166488659</c:v>
                </c:pt>
                <c:pt idx="10795">
                  <c:v>-10.146780789986686</c:v>
                </c:pt>
                <c:pt idx="10796">
                  <c:v>0.36415633027665961</c:v>
                </c:pt>
                <c:pt idx="10797">
                  <c:v>1.505235308250422</c:v>
                </c:pt>
                <c:pt idx="10798">
                  <c:v>4.3692338096657197</c:v>
                </c:pt>
                <c:pt idx="10799">
                  <c:v>-11.518489240994933</c:v>
                </c:pt>
                <c:pt idx="10800">
                  <c:v>-3.1570079000869743E-2</c:v>
                </c:pt>
                <c:pt idx="10801">
                  <c:v>-0.10683599371302273</c:v>
                </c:pt>
                <c:pt idx="10802">
                  <c:v>-4.1916200725416317</c:v>
                </c:pt>
                <c:pt idx="10803">
                  <c:v>2.1023617176296781</c:v>
                </c:pt>
                <c:pt idx="10804">
                  <c:v>9.7598881832218343</c:v>
                </c:pt>
                <c:pt idx="10805">
                  <c:v>-0.24392558288608904</c:v>
                </c:pt>
                <c:pt idx="10806">
                  <c:v>0.57131343920930489</c:v>
                </c:pt>
                <c:pt idx="10807">
                  <c:v>0.24100809950379473</c:v>
                </c:pt>
                <c:pt idx="10808">
                  <c:v>0.13750352374993474</c:v>
                </c:pt>
                <c:pt idx="10809">
                  <c:v>6.5869217610674777</c:v>
                </c:pt>
                <c:pt idx="10810">
                  <c:v>8.2444022010981719</c:v>
                </c:pt>
                <c:pt idx="10811">
                  <c:v>-0.62314569460904445</c:v>
                </c:pt>
                <c:pt idx="10812">
                  <c:v>-0.42935717059591083</c:v>
                </c:pt>
                <c:pt idx="10813">
                  <c:v>12.036288107616512</c:v>
                </c:pt>
                <c:pt idx="10814">
                  <c:v>-13.398788218875772</c:v>
                </c:pt>
                <c:pt idx="10815">
                  <c:v>-1.2787160280660634</c:v>
                </c:pt>
                <c:pt idx="10816">
                  <c:v>0.7004397181410924</c:v>
                </c:pt>
                <c:pt idx="10817">
                  <c:v>-14.075729827726907</c:v>
                </c:pt>
                <c:pt idx="10818">
                  <c:v>-7.6462586799900292</c:v>
                </c:pt>
                <c:pt idx="10819">
                  <c:v>1.2882449686310735</c:v>
                </c:pt>
                <c:pt idx="10820">
                  <c:v>0.15045513724408727</c:v>
                </c:pt>
                <c:pt idx="10821">
                  <c:v>0.27412358449559993</c:v>
                </c:pt>
                <c:pt idx="10822">
                  <c:v>0.63387210120210258</c:v>
                </c:pt>
                <c:pt idx="10823">
                  <c:v>0.38598146599476074</c:v>
                </c:pt>
                <c:pt idx="10824">
                  <c:v>3.2756969025905813</c:v>
                </c:pt>
                <c:pt idx="10825">
                  <c:v>0.26303440583379378</c:v>
                </c:pt>
                <c:pt idx="10826">
                  <c:v>-0.32120836674028824</c:v>
                </c:pt>
                <c:pt idx="10827">
                  <c:v>-8.0127468923877991E-4</c:v>
                </c:pt>
                <c:pt idx="10828">
                  <c:v>-0.14822993034299337</c:v>
                </c:pt>
                <c:pt idx="10829">
                  <c:v>-6.8136876160019177E-2</c:v>
                </c:pt>
                <c:pt idx="10830">
                  <c:v>-0.14684138832927116</c:v>
                </c:pt>
                <c:pt idx="10831">
                  <c:v>-1.379066399280904</c:v>
                </c:pt>
                <c:pt idx="10832">
                  <c:v>0.26279417686964074</c:v>
                </c:pt>
                <c:pt idx="10833">
                  <c:v>-12.228918874172939</c:v>
                </c:pt>
                <c:pt idx="10834">
                  <c:v>4.141992737998109E-2</c:v>
                </c:pt>
                <c:pt idx="10835">
                  <c:v>0.91358524818252673</c:v>
                </c:pt>
                <c:pt idx="10836">
                  <c:v>0.27639547815404242</c:v>
                </c:pt>
                <c:pt idx="10837">
                  <c:v>0.2827302071747132</c:v>
                </c:pt>
                <c:pt idx="10838">
                  <c:v>11.268542000300123</c:v>
                </c:pt>
                <c:pt idx="10839">
                  <c:v>9.0597950917951025</c:v>
                </c:pt>
                <c:pt idx="10840">
                  <c:v>10.067882472280823</c:v>
                </c:pt>
                <c:pt idx="10841">
                  <c:v>-8.9267338097087409E-2</c:v>
                </c:pt>
                <c:pt idx="10842">
                  <c:v>-1.2304297404018667</c:v>
                </c:pt>
                <c:pt idx="10843">
                  <c:v>-0.93953535873610572</c:v>
                </c:pt>
                <c:pt idx="10844">
                  <c:v>-0.41142624572646502</c:v>
                </c:pt>
                <c:pt idx="10845">
                  <c:v>8.8215137415478304E-2</c:v>
                </c:pt>
                <c:pt idx="10846">
                  <c:v>-2.1759487890700817</c:v>
                </c:pt>
                <c:pt idx="10847">
                  <c:v>-5.4083255369733525E-2</c:v>
                </c:pt>
                <c:pt idx="10848">
                  <c:v>0.25763610190796288</c:v>
                </c:pt>
                <c:pt idx="10849">
                  <c:v>8.6379058772261014E-2</c:v>
                </c:pt>
                <c:pt idx="10850">
                  <c:v>10.059795091795101</c:v>
                </c:pt>
                <c:pt idx="10851">
                  <c:v>6.8286654283030161</c:v>
                </c:pt>
                <c:pt idx="10852">
                  <c:v>1.1874100288291726E-2</c:v>
                </c:pt>
                <c:pt idx="10853">
                  <c:v>3.1154772174199366</c:v>
                </c:pt>
                <c:pt idx="10854">
                  <c:v>0.47477958297073297</c:v>
                </c:pt>
                <c:pt idx="10855">
                  <c:v>5.4977523935492369</c:v>
                </c:pt>
                <c:pt idx="10856">
                  <c:v>-11.582612451267021</c:v>
                </c:pt>
                <c:pt idx="10857">
                  <c:v>-0.66630845579679965</c:v>
                </c:pt>
                <c:pt idx="10858">
                  <c:v>1.5079043086858792</c:v>
                </c:pt>
                <c:pt idx="10859">
                  <c:v>-3.961857504264084</c:v>
                </c:pt>
                <c:pt idx="10860">
                  <c:v>-0.28950661719498483</c:v>
                </c:pt>
                <c:pt idx="10861">
                  <c:v>-10.917123403264748</c:v>
                </c:pt>
                <c:pt idx="10862">
                  <c:v>-1.0320216730505258</c:v>
                </c:pt>
                <c:pt idx="10863">
                  <c:v>-0.52877966532803222</c:v>
                </c:pt>
                <c:pt idx="10864">
                  <c:v>-2.4633478494745851</c:v>
                </c:pt>
                <c:pt idx="10865">
                  <c:v>0.26023577248112056</c:v>
                </c:pt>
                <c:pt idx="10866">
                  <c:v>-6.0732489820306386</c:v>
                </c:pt>
                <c:pt idx="10867">
                  <c:v>1.5837609556855266</c:v>
                </c:pt>
                <c:pt idx="10868">
                  <c:v>9.0588936890535692</c:v>
                </c:pt>
                <c:pt idx="10869">
                  <c:v>5.4528887727705255</c:v>
                </c:pt>
                <c:pt idx="10870">
                  <c:v>9.0588936890535692</c:v>
                </c:pt>
                <c:pt idx="10871">
                  <c:v>7.6486571760385464</c:v>
                </c:pt>
                <c:pt idx="10872">
                  <c:v>5.4528887727705255</c:v>
                </c:pt>
                <c:pt idx="10873">
                  <c:v>-5.7548875021634682</c:v>
                </c:pt>
                <c:pt idx="10874">
                  <c:v>-8.8672787397096631</c:v>
                </c:pt>
                <c:pt idx="10875">
                  <c:v>0.30165569986110119</c:v>
                </c:pt>
                <c:pt idx="10876">
                  <c:v>-0.29935234579846171</c:v>
                </c:pt>
                <c:pt idx="10877">
                  <c:v>-7.5468944598876373</c:v>
                </c:pt>
                <c:pt idx="10878">
                  <c:v>-0.29935234579846171</c:v>
                </c:pt>
                <c:pt idx="10879">
                  <c:v>-0.21140061324300513</c:v>
                </c:pt>
                <c:pt idx="10880">
                  <c:v>-7.0660891904577721</c:v>
                </c:pt>
                <c:pt idx="10881">
                  <c:v>7.7580843955689899E-2</c:v>
                </c:pt>
                <c:pt idx="10882">
                  <c:v>-6.0732489820306386</c:v>
                </c:pt>
                <c:pt idx="10883">
                  <c:v>-11.550907075927366</c:v>
                </c:pt>
                <c:pt idx="10884">
                  <c:v>-7.5974318526833731</c:v>
                </c:pt>
                <c:pt idx="10885">
                  <c:v>-5.7548875021634682</c:v>
                </c:pt>
                <c:pt idx="10886">
                  <c:v>-5.5647846187835261</c:v>
                </c:pt>
                <c:pt idx="10887">
                  <c:v>-5.5647846187835261</c:v>
                </c:pt>
                <c:pt idx="10888">
                  <c:v>-10.307580315927396</c:v>
                </c:pt>
                <c:pt idx="10889">
                  <c:v>-7.6486571760385464</c:v>
                </c:pt>
                <c:pt idx="10890">
                  <c:v>-0.99939900226546474</c:v>
                </c:pt>
                <c:pt idx="10891">
                  <c:v>8.0080402639200194</c:v>
                </c:pt>
                <c:pt idx="10892">
                  <c:v>1.86966813165232</c:v>
                </c:pt>
                <c:pt idx="10893">
                  <c:v>-4.8807608637838653</c:v>
                </c:pt>
                <c:pt idx="10894">
                  <c:v>10.644156719937438</c:v>
                </c:pt>
                <c:pt idx="10895">
                  <c:v>-7.0660891904577721</c:v>
                </c:pt>
                <c:pt idx="10896">
                  <c:v>9.0588936890535692</c:v>
                </c:pt>
                <c:pt idx="10897">
                  <c:v>1.2797644612597032</c:v>
                </c:pt>
                <c:pt idx="10898">
                  <c:v>-8.8672787397096631</c:v>
                </c:pt>
                <c:pt idx="10899">
                  <c:v>0.73951370745703093</c:v>
                </c:pt>
                <c:pt idx="10900">
                  <c:v>6.5562147953536259E-4</c:v>
                </c:pt>
                <c:pt idx="10901">
                  <c:v>-7.6486571760385464</c:v>
                </c:pt>
                <c:pt idx="10902">
                  <c:v>-7.6486571760385464</c:v>
                </c:pt>
                <c:pt idx="10903">
                  <c:v>6.6390792482278789</c:v>
                </c:pt>
                <c:pt idx="10904">
                  <c:v>8.6450579349844769</c:v>
                </c:pt>
                <c:pt idx="10905">
                  <c:v>-8.6450579349844769</c:v>
                </c:pt>
                <c:pt idx="10906">
                  <c:v>7.169925001442313</c:v>
                </c:pt>
                <c:pt idx="10907">
                  <c:v>7.1832218240557708</c:v>
                </c:pt>
                <c:pt idx="10908">
                  <c:v>7.169925001442313</c:v>
                </c:pt>
                <c:pt idx="10909">
                  <c:v>7.1832218240557708</c:v>
                </c:pt>
                <c:pt idx="10910">
                  <c:v>-7.6486571760385464</c:v>
                </c:pt>
                <c:pt idx="10911">
                  <c:v>1.2474057173457085</c:v>
                </c:pt>
                <c:pt idx="10912">
                  <c:v>1.0700116185807766</c:v>
                </c:pt>
                <c:pt idx="10913">
                  <c:v>-5.9228321394775394</c:v>
                </c:pt>
                <c:pt idx="10914">
                  <c:v>5.8893689053568309E-2</c:v>
                </c:pt>
                <c:pt idx="10915">
                  <c:v>-8.6450579349844769</c:v>
                </c:pt>
                <c:pt idx="10916">
                  <c:v>5.5647846187835261</c:v>
                </c:pt>
                <c:pt idx="10917">
                  <c:v>-7.6462586799900292</c:v>
                </c:pt>
                <c:pt idx="10918">
                  <c:v>2.3204870809095031</c:v>
                </c:pt>
                <c:pt idx="10919">
                  <c:v>-8.6450579349844769</c:v>
                </c:pt>
                <c:pt idx="10920">
                  <c:v>-18.813365772164207</c:v>
                </c:pt>
                <c:pt idx="10921">
                  <c:v>7.6462586799900292</c:v>
                </c:pt>
                <c:pt idx="10922">
                  <c:v>-3.5712082054786216</c:v>
                </c:pt>
                <c:pt idx="10923">
                  <c:v>-1.7374464123812512</c:v>
                </c:pt>
                <c:pt idx="10924">
                  <c:v>-1.7689944483588438</c:v>
                </c:pt>
                <c:pt idx="10925">
                  <c:v>-9.9662651028771325</c:v>
                </c:pt>
                <c:pt idx="10926">
                  <c:v>9.6450579349844787</c:v>
                </c:pt>
                <c:pt idx="10927">
                  <c:v>-1.1315968827832132</c:v>
                </c:pt>
                <c:pt idx="10928">
                  <c:v>-3.4865587966601619</c:v>
                </c:pt>
                <c:pt idx="10929">
                  <c:v>0.82505692379106332</c:v>
                </c:pt>
                <c:pt idx="10930">
                  <c:v>-0.17218097538268037</c:v>
                </c:pt>
                <c:pt idx="10931">
                  <c:v>0.68425342152894586</c:v>
                </c:pt>
                <c:pt idx="10932">
                  <c:v>-3.5845198946722147E-2</c:v>
                </c:pt>
                <c:pt idx="10933">
                  <c:v>0.13750352374993532</c:v>
                </c:pt>
                <c:pt idx="10934">
                  <c:v>0.64461198916731255</c:v>
                </c:pt>
                <c:pt idx="10935">
                  <c:v>-1.4959574946624115</c:v>
                </c:pt>
                <c:pt idx="10936">
                  <c:v>-1.6334610184123464</c:v>
                </c:pt>
                <c:pt idx="10937">
                  <c:v>0.29639300278022485</c:v>
                </c:pt>
                <c:pt idx="10938">
                  <c:v>-3.9966407317644746E-2</c:v>
                </c:pt>
                <c:pt idx="10939">
                  <c:v>0.22826898767311707</c:v>
                </c:pt>
                <c:pt idx="10940">
                  <c:v>-1.6083723335076083E-2</c:v>
                </c:pt>
                <c:pt idx="10941">
                  <c:v>0.51457317282975801</c:v>
                </c:pt>
                <c:pt idx="10942">
                  <c:v>0.25755927576764259</c:v>
                </c:pt>
                <c:pt idx="10943">
                  <c:v>0.22741049610307268</c:v>
                </c:pt>
                <c:pt idx="10944">
                  <c:v>-0.10309349296410361</c:v>
                </c:pt>
                <c:pt idx="10945">
                  <c:v>-0.14260439544280076</c:v>
                </c:pt>
                <c:pt idx="10946">
                  <c:v>-1.5849625007211563</c:v>
                </c:pt>
                <c:pt idx="10947">
                  <c:v>0.1913655257158231</c:v>
                </c:pt>
                <c:pt idx="10948">
                  <c:v>0.716927840929661</c:v>
                </c:pt>
                <c:pt idx="10949">
                  <c:v>0.4606343657189545</c:v>
                </c:pt>
                <c:pt idx="10950">
                  <c:v>0.17584983539941762</c:v>
                </c:pt>
                <c:pt idx="10951">
                  <c:v>3.4765418160676936E-2</c:v>
                </c:pt>
                <c:pt idx="10952">
                  <c:v>0.48542682717024149</c:v>
                </c:pt>
                <c:pt idx="10953">
                  <c:v>0.6485276294986223</c:v>
                </c:pt>
                <c:pt idx="10954">
                  <c:v>0.24758075342728131</c:v>
                </c:pt>
                <c:pt idx="10955">
                  <c:v>0.11874627751674967</c:v>
                </c:pt>
                <c:pt idx="10956">
                  <c:v>1.2211337746729793</c:v>
                </c:pt>
                <c:pt idx="10957">
                  <c:v>1.1565044856799911</c:v>
                </c:pt>
                <c:pt idx="10958">
                  <c:v>-8.8683081332894673</c:v>
                </c:pt>
                <c:pt idx="10959">
                  <c:v>-6.0732489820306386</c:v>
                </c:pt>
                <c:pt idx="10960">
                  <c:v>4.9022498998888198</c:v>
                </c:pt>
                <c:pt idx="10961">
                  <c:v>-0.73504711643550669</c:v>
                </c:pt>
                <c:pt idx="10962">
                  <c:v>0.48010976326153665</c:v>
                </c:pt>
                <c:pt idx="10963">
                  <c:v>-8.0624959257337636</c:v>
                </c:pt>
                <c:pt idx="10964">
                  <c:v>-0.21662394087683584</c:v>
                </c:pt>
                <c:pt idx="10965">
                  <c:v>0.15200309344505006</c:v>
                </c:pt>
                <c:pt idx="10966">
                  <c:v>0.54796829323895468</c:v>
                </c:pt>
                <c:pt idx="10967">
                  <c:v>0.95935801550265398</c:v>
                </c:pt>
                <c:pt idx="10968">
                  <c:v>-1.2627539480163885</c:v>
                </c:pt>
                <c:pt idx="10969">
                  <c:v>2.1181814263483143</c:v>
                </c:pt>
                <c:pt idx="10970">
                  <c:v>-0.12298149983203709</c:v>
                </c:pt>
                <c:pt idx="10971">
                  <c:v>1.896061202565869</c:v>
                </c:pt>
                <c:pt idx="10972">
                  <c:v>12.702822011777029</c:v>
                </c:pt>
                <c:pt idx="10973">
                  <c:v>-0.42819572115812959</c:v>
                </c:pt>
                <c:pt idx="10974">
                  <c:v>8.0242162374208235</c:v>
                </c:pt>
                <c:pt idx="10975">
                  <c:v>-0.99487496782213281</c:v>
                </c:pt>
                <c:pt idx="10976">
                  <c:v>-2.7369655941662061</c:v>
                </c:pt>
                <c:pt idx="10977">
                  <c:v>6.0732489820306386</c:v>
                </c:pt>
                <c:pt idx="10978">
                  <c:v>0.25054346165059699</c:v>
                </c:pt>
                <c:pt idx="10979">
                  <c:v>0.30485458152842065</c:v>
                </c:pt>
                <c:pt idx="10980">
                  <c:v>11.891910249864669</c:v>
                </c:pt>
                <c:pt idx="10981">
                  <c:v>-0.42681466705519744</c:v>
                </c:pt>
                <c:pt idx="10982">
                  <c:v>5.3932587702185102E-3</c:v>
                </c:pt>
                <c:pt idx="10983">
                  <c:v>0.11365678179556699</c:v>
                </c:pt>
                <c:pt idx="10984">
                  <c:v>-0.27462238010900569</c:v>
                </c:pt>
                <c:pt idx="10985">
                  <c:v>5.5495112591703706E-2</c:v>
                </c:pt>
                <c:pt idx="10986">
                  <c:v>0</c:v>
                </c:pt>
                <c:pt idx="10987">
                  <c:v>0.76032958723171662</c:v>
                </c:pt>
                <c:pt idx="10988">
                  <c:v>7.0660891904577721</c:v>
                </c:pt>
                <c:pt idx="10989">
                  <c:v>1.9874469496569156</c:v>
                </c:pt>
                <c:pt idx="10990">
                  <c:v>2.8011895492518892</c:v>
                </c:pt>
                <c:pt idx="10991">
                  <c:v>3.0762521543407253</c:v>
                </c:pt>
                <c:pt idx="10992">
                  <c:v>0.22239242133644802</c:v>
                </c:pt>
                <c:pt idx="10993">
                  <c:v>-6.0120992437570915E-2</c:v>
                </c:pt>
                <c:pt idx="10994">
                  <c:v>6.0732489820306386</c:v>
                </c:pt>
                <c:pt idx="10995">
                  <c:v>-11.10372492250138</c:v>
                </c:pt>
                <c:pt idx="10996">
                  <c:v>7.8683081332894664</c:v>
                </c:pt>
                <c:pt idx="10997">
                  <c:v>0.19133294047960508</c:v>
                </c:pt>
                <c:pt idx="10998">
                  <c:v>0.4556794837761895</c:v>
                </c:pt>
                <c:pt idx="10999">
                  <c:v>-0.43063435432986258</c:v>
                </c:pt>
                <c:pt idx="11000">
                  <c:v>-0.11783649029385866</c:v>
                </c:pt>
                <c:pt idx="11001">
                  <c:v>0.21572869105543699</c:v>
                </c:pt>
                <c:pt idx="11002">
                  <c:v>1.8744691179161412</c:v>
                </c:pt>
                <c:pt idx="11003">
                  <c:v>-0.27563444261342734</c:v>
                </c:pt>
                <c:pt idx="11004">
                  <c:v>3.5935671968784164</c:v>
                </c:pt>
                <c:pt idx="11005">
                  <c:v>0.64024499856225292</c:v>
                </c:pt>
                <c:pt idx="11006">
                  <c:v>-9.2304207950923818</c:v>
                </c:pt>
                <c:pt idx="11007">
                  <c:v>0.21735683143914983</c:v>
                </c:pt>
                <c:pt idx="11008">
                  <c:v>1.69076836583569</c:v>
                </c:pt>
                <c:pt idx="11009">
                  <c:v>-8.8672787397096631</c:v>
                </c:pt>
                <c:pt idx="11010">
                  <c:v>3.3931867780571845</c:v>
                </c:pt>
                <c:pt idx="11011">
                  <c:v>1.2638808095194902</c:v>
                </c:pt>
                <c:pt idx="11012">
                  <c:v>5.7369655941662057</c:v>
                </c:pt>
                <c:pt idx="11013">
                  <c:v>-1.3031042205957071</c:v>
                </c:pt>
                <c:pt idx="11014">
                  <c:v>4.2435266320396743E-2</c:v>
                </c:pt>
                <c:pt idx="11015">
                  <c:v>1.7369655941662063</c:v>
                </c:pt>
                <c:pt idx="11016">
                  <c:v>0.32192809488736207</c:v>
                </c:pt>
                <c:pt idx="11017">
                  <c:v>-0.12199052437861047</c:v>
                </c:pt>
                <c:pt idx="11018">
                  <c:v>-2.2341695891128017</c:v>
                </c:pt>
                <c:pt idx="11019">
                  <c:v>-5.8599855738034048</c:v>
                </c:pt>
                <c:pt idx="11020">
                  <c:v>0</c:v>
                </c:pt>
                <c:pt idx="11021">
                  <c:v>-0.81810235689161181</c:v>
                </c:pt>
                <c:pt idx="11022">
                  <c:v>0.96917882325463001</c:v>
                </c:pt>
                <c:pt idx="11023">
                  <c:v>-1.9987992549944487</c:v>
                </c:pt>
                <c:pt idx="11024">
                  <c:v>-7.0660891904577721</c:v>
                </c:pt>
                <c:pt idx="11025">
                  <c:v>-0.23878685958711643</c:v>
                </c:pt>
                <c:pt idx="11026">
                  <c:v>-12.451296983981452</c:v>
                </c:pt>
                <c:pt idx="11027">
                  <c:v>2.0899813668376654</c:v>
                </c:pt>
                <c:pt idx="11028">
                  <c:v>2.3996969531443582</c:v>
                </c:pt>
                <c:pt idx="11029">
                  <c:v>-8.3837042924740537</c:v>
                </c:pt>
                <c:pt idx="11030">
                  <c:v>0.32419826851218925</c:v>
                </c:pt>
                <c:pt idx="11031">
                  <c:v>12.518325307690866</c:v>
                </c:pt>
                <c:pt idx="11032">
                  <c:v>8.3837042924740537</c:v>
                </c:pt>
                <c:pt idx="11033">
                  <c:v>3.2962414512237133</c:v>
                </c:pt>
                <c:pt idx="11034">
                  <c:v>5.1138848991801059E-2</c:v>
                </c:pt>
                <c:pt idx="11035">
                  <c:v>8.6462586799900301</c:v>
                </c:pt>
                <c:pt idx="11036">
                  <c:v>-7.5974318526833731</c:v>
                </c:pt>
                <c:pt idx="11037">
                  <c:v>8.3822637581148367</c:v>
                </c:pt>
                <c:pt idx="11038">
                  <c:v>-8.3822637581148367</c:v>
                </c:pt>
                <c:pt idx="11039">
                  <c:v>-0.22035038979822946</c:v>
                </c:pt>
                <c:pt idx="11040">
                  <c:v>4.4118135984045574</c:v>
                </c:pt>
                <c:pt idx="11041">
                  <c:v>1.649092838140872</c:v>
                </c:pt>
                <c:pt idx="11042">
                  <c:v>-7.6462586799900292</c:v>
                </c:pt>
                <c:pt idx="11043">
                  <c:v>1.6811778159804593</c:v>
                </c:pt>
                <c:pt idx="11044">
                  <c:v>-1.3161745676570646</c:v>
                </c:pt>
                <c:pt idx="11045">
                  <c:v>-8.6462586799900301</c:v>
                </c:pt>
                <c:pt idx="11046">
                  <c:v>-8.0606959316875546</c:v>
                </c:pt>
                <c:pt idx="11047">
                  <c:v>0</c:v>
                </c:pt>
                <c:pt idx="11048">
                  <c:v>-0.72392825080146628</c:v>
                </c:pt>
                <c:pt idx="11049">
                  <c:v>1.1671240394513556</c:v>
                </c:pt>
                <c:pt idx="11050">
                  <c:v>0.26748031086498575</c:v>
                </c:pt>
                <c:pt idx="11051">
                  <c:v>-4.3692338096657197</c:v>
                </c:pt>
                <c:pt idx="11052">
                  <c:v>9.5189809291704002</c:v>
                </c:pt>
                <c:pt idx="11053">
                  <c:v>7.0126086390642203E-2</c:v>
                </c:pt>
                <c:pt idx="11054">
                  <c:v>0.10535300014622855</c:v>
                </c:pt>
                <c:pt idx="11055">
                  <c:v>0.33703498727757064</c:v>
                </c:pt>
                <c:pt idx="11056">
                  <c:v>-0.61211410698112345</c:v>
                </c:pt>
                <c:pt idx="11057">
                  <c:v>0.41503749927884398</c:v>
                </c:pt>
                <c:pt idx="11058">
                  <c:v>-0.37550913509220657</c:v>
                </c:pt>
                <c:pt idx="11059">
                  <c:v>2.3851883820467275</c:v>
                </c:pt>
                <c:pt idx="11060">
                  <c:v>0.73360658207629159</c:v>
                </c:pt>
                <c:pt idx="11061">
                  <c:v>-5.771549785628767E-2</c:v>
                </c:pt>
                <c:pt idx="11062">
                  <c:v>-0.30570774242903176</c:v>
                </c:pt>
                <c:pt idx="11063">
                  <c:v>2</c:v>
                </c:pt>
                <c:pt idx="11064">
                  <c:v>-1.9946067412297812</c:v>
                </c:pt>
                <c:pt idx="11065">
                  <c:v>-15.162194612815439</c:v>
                </c:pt>
                <c:pt idx="11066">
                  <c:v>-0.41463680630560057</c:v>
                </c:pt>
                <c:pt idx="11067">
                  <c:v>-7.6486571760385464</c:v>
                </c:pt>
                <c:pt idx="11068">
                  <c:v>13.389855370666298</c:v>
                </c:pt>
                <c:pt idx="11069">
                  <c:v>13.287760468582666</c:v>
                </c:pt>
                <c:pt idx="11070">
                  <c:v>7.0660891904577738</c:v>
                </c:pt>
                <c:pt idx="11071">
                  <c:v>-7.6486571760385464</c:v>
                </c:pt>
                <c:pt idx="11072">
                  <c:v>-1.9434164716336322</c:v>
                </c:pt>
                <c:pt idx="11073">
                  <c:v>-0.88216350970614166</c:v>
                </c:pt>
                <c:pt idx="11074">
                  <c:v>2.4522361172330931</c:v>
                </c:pt>
                <c:pt idx="11075">
                  <c:v>-5.9228321394775394</c:v>
                </c:pt>
                <c:pt idx="11076">
                  <c:v>10.518653155673389</c:v>
                </c:pt>
                <c:pt idx="11077">
                  <c:v>5.9228321394775394</c:v>
                </c:pt>
                <c:pt idx="11078">
                  <c:v>11.786950240502948</c:v>
                </c:pt>
                <c:pt idx="11079">
                  <c:v>2.5849625007211561</c:v>
                </c:pt>
                <c:pt idx="11080">
                  <c:v>-0.29852349055241872</c:v>
                </c:pt>
                <c:pt idx="11081">
                  <c:v>-0.16175106999661185</c:v>
                </c:pt>
                <c:pt idx="11082">
                  <c:v>-0.23537806293092822</c:v>
                </c:pt>
                <c:pt idx="11083">
                  <c:v>2.0588936890535687</c:v>
                </c:pt>
                <c:pt idx="11084">
                  <c:v>4.1794352207247849</c:v>
                </c:pt>
                <c:pt idx="11085">
                  <c:v>-8.6450579349844769</c:v>
                </c:pt>
                <c:pt idx="11086">
                  <c:v>8.3837042924740537</c:v>
                </c:pt>
                <c:pt idx="11087">
                  <c:v>2.7722410689137367</c:v>
                </c:pt>
                <c:pt idx="11088">
                  <c:v>-12.566688329252264</c:v>
                </c:pt>
                <c:pt idx="11089">
                  <c:v>-0.66296501272242936</c:v>
                </c:pt>
                <c:pt idx="11090">
                  <c:v>-8.0606959316875546</c:v>
                </c:pt>
                <c:pt idx="11091">
                  <c:v>-6.0517338974807027</c:v>
                </c:pt>
                <c:pt idx="11092">
                  <c:v>2.6319075868159985</c:v>
                </c:pt>
                <c:pt idx="11093">
                  <c:v>-9.8672787397096631</c:v>
                </c:pt>
                <c:pt idx="11094">
                  <c:v>-9.7604427459966399</c:v>
                </c:pt>
                <c:pt idx="11095">
                  <c:v>-12.613482540731207</c:v>
                </c:pt>
                <c:pt idx="11096">
                  <c:v>-0.82312223791592087</c:v>
                </c:pt>
                <c:pt idx="11097">
                  <c:v>-0.99460674122978154</c:v>
                </c:pt>
                <c:pt idx="11098">
                  <c:v>3.3219280948873626</c:v>
                </c:pt>
                <c:pt idx="11099">
                  <c:v>0.66200353648498433</c:v>
                </c:pt>
                <c:pt idx="11100">
                  <c:v>2.8334284336674975</c:v>
                </c:pt>
                <c:pt idx="11101">
                  <c:v>-1.6421064078247649</c:v>
                </c:pt>
                <c:pt idx="11102">
                  <c:v>-5.8114169473808399</c:v>
                </c:pt>
                <c:pt idx="11103">
                  <c:v>-4.6542585937030027E-2</c:v>
                </c:pt>
                <c:pt idx="11104">
                  <c:v>-0.40254655509564702</c:v>
                </c:pt>
                <c:pt idx="11105">
                  <c:v>-1.1154772174199361</c:v>
                </c:pt>
                <c:pt idx="11106">
                  <c:v>7.6486571760385464</c:v>
                </c:pt>
                <c:pt idx="11107">
                  <c:v>1</c:v>
                </c:pt>
                <c:pt idx="11108">
                  <c:v>6.0660891904577721</c:v>
                </c:pt>
                <c:pt idx="11109">
                  <c:v>-11.731460464782433</c:v>
                </c:pt>
                <c:pt idx="11110">
                  <c:v>9.6444571875092606</c:v>
                </c:pt>
                <c:pt idx="11111">
                  <c:v>-1.6563732482123121</c:v>
                </c:pt>
                <c:pt idx="11112">
                  <c:v>-9.0597950917951025</c:v>
                </c:pt>
                <c:pt idx="11113">
                  <c:v>0.1410123095270735</c:v>
                </c:pt>
                <c:pt idx="11114">
                  <c:v>0.33207605026344517</c:v>
                </c:pt>
                <c:pt idx="11115">
                  <c:v>1.0299014857138622</c:v>
                </c:pt>
                <c:pt idx="11116">
                  <c:v>0.31550182572792945</c:v>
                </c:pt>
                <c:pt idx="11117">
                  <c:v>1.4355292977070055E-2</c:v>
                </c:pt>
                <c:pt idx="11118">
                  <c:v>-0.72927632857755864</c:v>
                </c:pt>
                <c:pt idx="11119">
                  <c:v>-0.65207669657969325</c:v>
                </c:pt>
                <c:pt idx="11120">
                  <c:v>-0.32264926213101636</c:v>
                </c:pt>
                <c:pt idx="11121">
                  <c:v>1.7002489944025723</c:v>
                </c:pt>
                <c:pt idx="11122">
                  <c:v>-1.4737708977882902</c:v>
                </c:pt>
                <c:pt idx="11123">
                  <c:v>-2.8744691179161412</c:v>
                </c:pt>
                <c:pt idx="11124">
                  <c:v>-6.5376008852024048E-2</c:v>
                </c:pt>
                <c:pt idx="11125">
                  <c:v>0.45943161863729748</c:v>
                </c:pt>
                <c:pt idx="11126">
                  <c:v>1.7467187733778557</c:v>
                </c:pt>
                <c:pt idx="11127">
                  <c:v>9.3079357947292912E-2</c:v>
                </c:pt>
                <c:pt idx="11128">
                  <c:v>2.0584929960803255</c:v>
                </c:pt>
                <c:pt idx="11129">
                  <c:v>-6.7865963618908065</c:v>
                </c:pt>
                <c:pt idx="11130">
                  <c:v>1.4118135984045574</c:v>
                </c:pt>
                <c:pt idx="11131">
                  <c:v>-12.325867580575419</c:v>
                </c:pt>
                <c:pt idx="11132">
                  <c:v>1.9593580155026542</c:v>
                </c:pt>
                <c:pt idx="11133">
                  <c:v>-0.19420334456469698</c:v>
                </c:pt>
                <c:pt idx="11134">
                  <c:v>-0.19389302413660192</c:v>
                </c:pt>
                <c:pt idx="11135">
                  <c:v>0.12723518829610786</c:v>
                </c:pt>
                <c:pt idx="11136">
                  <c:v>1.1025015757195781E-2</c:v>
                </c:pt>
                <c:pt idx="11137">
                  <c:v>0.18673103852059639</c:v>
                </c:pt>
                <c:pt idx="11138">
                  <c:v>-0.15937203589926338</c:v>
                </c:pt>
                <c:pt idx="11139">
                  <c:v>-1.3183258582071666</c:v>
                </c:pt>
                <c:pt idx="11140">
                  <c:v>-8.1613765553651949E-2</c:v>
                </c:pt>
                <c:pt idx="11141">
                  <c:v>1.4360991148066733</c:v>
                </c:pt>
                <c:pt idx="11142">
                  <c:v>9.8672787397096631</c:v>
                </c:pt>
                <c:pt idx="11143">
                  <c:v>7.9088929485196662</c:v>
                </c:pt>
                <c:pt idx="11144">
                  <c:v>-4.3219280948873626</c:v>
                </c:pt>
                <c:pt idx="11145">
                  <c:v>-11.485326189240524</c:v>
                </c:pt>
                <c:pt idx="11146">
                  <c:v>-11.307011018304401</c:v>
                </c:pt>
                <c:pt idx="11147">
                  <c:v>6.7773348660750674</c:v>
                </c:pt>
                <c:pt idx="11148">
                  <c:v>-0.87392299418592312</c:v>
                </c:pt>
                <c:pt idx="11149">
                  <c:v>0.40335569423120821</c:v>
                </c:pt>
                <c:pt idx="11150">
                  <c:v>2.3208600252173399</c:v>
                </c:pt>
                <c:pt idx="11151">
                  <c:v>-7.6486571760385464</c:v>
                </c:pt>
                <c:pt idx="11152">
                  <c:v>11.26834705468252</c:v>
                </c:pt>
                <c:pt idx="11153">
                  <c:v>-8.8683081332894673</c:v>
                </c:pt>
                <c:pt idx="11154">
                  <c:v>-0.84756966288827895</c:v>
                </c:pt>
                <c:pt idx="11155">
                  <c:v>-7.825901392049972E-2</c:v>
                </c:pt>
                <c:pt idx="11156">
                  <c:v>2.2550731201311112</c:v>
                </c:pt>
                <c:pt idx="11157">
                  <c:v>-5.3457748368417297</c:v>
                </c:pt>
                <c:pt idx="11158">
                  <c:v>9.8667637673533513</c:v>
                </c:pt>
                <c:pt idx="11159">
                  <c:v>-8.0606959316875546</c:v>
                </c:pt>
                <c:pt idx="11160">
                  <c:v>-0.23562824849314193</c:v>
                </c:pt>
                <c:pt idx="11161">
                  <c:v>-0.19264507794239591</c:v>
                </c:pt>
                <c:pt idx="11162">
                  <c:v>-7.7792160606150962E-2</c:v>
                </c:pt>
                <c:pt idx="11163">
                  <c:v>10.813781191217037</c:v>
                </c:pt>
                <c:pt idx="11164">
                  <c:v>7.6486571760385464</c:v>
                </c:pt>
                <c:pt idx="11165">
                  <c:v>1.2199899311211435</c:v>
                </c:pt>
                <c:pt idx="11166">
                  <c:v>-1.9963977633198045</c:v>
                </c:pt>
                <c:pt idx="11167">
                  <c:v>0.19592020997525667</c:v>
                </c:pt>
                <c:pt idx="11168">
                  <c:v>-0.78849589480628823</c:v>
                </c:pt>
                <c:pt idx="11169">
                  <c:v>0.71822903158462048</c:v>
                </c:pt>
                <c:pt idx="11170">
                  <c:v>0.81543116657147807</c:v>
                </c:pt>
                <c:pt idx="11171">
                  <c:v>-2.6214883767462704</c:v>
                </c:pt>
                <c:pt idx="11172">
                  <c:v>-3.5772351386965449</c:v>
                </c:pt>
                <c:pt idx="11173">
                  <c:v>-2.6296183809513956</c:v>
                </c:pt>
                <c:pt idx="11174">
                  <c:v>4.3692338096657197</c:v>
                </c:pt>
                <c:pt idx="11175">
                  <c:v>7.891705722422146E-2</c:v>
                </c:pt>
                <c:pt idx="11176">
                  <c:v>2.1178829854980394</c:v>
                </c:pt>
                <c:pt idx="11177">
                  <c:v>10.307200809140809</c:v>
                </c:pt>
                <c:pt idx="11178">
                  <c:v>0.77614905421979308</c:v>
                </c:pt>
                <c:pt idx="11179">
                  <c:v>0.65207669657969314</c:v>
                </c:pt>
                <c:pt idx="11180">
                  <c:v>6.0732489820306386</c:v>
                </c:pt>
                <c:pt idx="11181">
                  <c:v>-1.9296106721086019</c:v>
                </c:pt>
                <c:pt idx="11182">
                  <c:v>-8.3837042924740537</c:v>
                </c:pt>
                <c:pt idx="11183">
                  <c:v>-0.27197552118278928</c:v>
                </c:pt>
                <c:pt idx="11184">
                  <c:v>-11.229219383469125</c:v>
                </c:pt>
                <c:pt idx="11185">
                  <c:v>9.6444571875092606</c:v>
                </c:pt>
                <c:pt idx="11186">
                  <c:v>-2.1106762311561149</c:v>
                </c:pt>
                <c:pt idx="11187">
                  <c:v>0.22239242133644802</c:v>
                </c:pt>
                <c:pt idx="11188">
                  <c:v>0.86429871888405052</c:v>
                </c:pt>
                <c:pt idx="11189">
                  <c:v>1.7493661255121171</c:v>
                </c:pt>
                <c:pt idx="11190">
                  <c:v>9.3822637581148385</c:v>
                </c:pt>
                <c:pt idx="11191">
                  <c:v>7.5551033007176763E-2</c:v>
                </c:pt>
                <c:pt idx="11192">
                  <c:v>-0.15120580409572307</c:v>
                </c:pt>
                <c:pt idx="11193">
                  <c:v>-0.85244281158614221</c:v>
                </c:pt>
                <c:pt idx="11194">
                  <c:v>0.41383874969521822</c:v>
                </c:pt>
                <c:pt idx="11195">
                  <c:v>0.28540221886224831</c:v>
                </c:pt>
                <c:pt idx="11196">
                  <c:v>-0.49185309632967444</c:v>
                </c:pt>
                <c:pt idx="11197">
                  <c:v>0.80725832487368077</c:v>
                </c:pt>
                <c:pt idx="11198">
                  <c:v>3.0425918767244675</c:v>
                </c:pt>
                <c:pt idx="11199">
                  <c:v>7.1898245588800176</c:v>
                </c:pt>
                <c:pt idx="11200">
                  <c:v>-4.2129937233341987</c:v>
                </c:pt>
                <c:pt idx="11201">
                  <c:v>1.9282140649899622</c:v>
                </c:pt>
                <c:pt idx="11202">
                  <c:v>-1.6301812329100378E-2</c:v>
                </c:pt>
                <c:pt idx="11203">
                  <c:v>-2.0564911988382639</c:v>
                </c:pt>
                <c:pt idx="11204">
                  <c:v>-8.3837042924740537</c:v>
                </c:pt>
                <c:pt idx="11205">
                  <c:v>7.6486571760385464</c:v>
                </c:pt>
                <c:pt idx="11206">
                  <c:v>2.0838725572550203</c:v>
                </c:pt>
                <c:pt idx="11207">
                  <c:v>-10.381182412624446</c:v>
                </c:pt>
                <c:pt idx="11208">
                  <c:v>0.14017765804826049</c:v>
                </c:pt>
                <c:pt idx="11209">
                  <c:v>-18.162184776314231</c:v>
                </c:pt>
                <c:pt idx="11210">
                  <c:v>-0.41503749927884381</c:v>
                </c:pt>
                <c:pt idx="11211">
                  <c:v>-5.2200278880338395E-2</c:v>
                </c:pt>
                <c:pt idx="11212">
                  <c:v>-8.6462586799900301</c:v>
                </c:pt>
                <c:pt idx="11213">
                  <c:v>4.5575950937341387</c:v>
                </c:pt>
                <c:pt idx="11214">
                  <c:v>1.5837627542562653</c:v>
                </c:pt>
                <c:pt idx="11215">
                  <c:v>0.84245872301352021</c:v>
                </c:pt>
                <c:pt idx="11216">
                  <c:v>-10.451211111832329</c:v>
                </c:pt>
                <c:pt idx="11217">
                  <c:v>-10.814315423787811</c:v>
                </c:pt>
                <c:pt idx="11218">
                  <c:v>9.7598881832218343</c:v>
                </c:pt>
                <c:pt idx="11219">
                  <c:v>-0.20645087746742613</c:v>
                </c:pt>
                <c:pt idx="11220">
                  <c:v>10.381182412624446</c:v>
                </c:pt>
                <c:pt idx="11221">
                  <c:v>2.1363893975585531</c:v>
                </c:pt>
                <c:pt idx="11222">
                  <c:v>7.0660891904577721</c:v>
                </c:pt>
                <c:pt idx="11223">
                  <c:v>-5.5647846187835261</c:v>
                </c:pt>
                <c:pt idx="11224">
                  <c:v>-9.9464189597951549</c:v>
                </c:pt>
                <c:pt idx="11225">
                  <c:v>0.74591681131136733</c:v>
                </c:pt>
                <c:pt idx="11226">
                  <c:v>0.38094860869956265</c:v>
                </c:pt>
                <c:pt idx="11227">
                  <c:v>-10.45189794595189</c:v>
                </c:pt>
                <c:pt idx="11228">
                  <c:v>0.23703919730084938</c:v>
                </c:pt>
                <c:pt idx="11229">
                  <c:v>1.1192989283723445</c:v>
                </c:pt>
                <c:pt idx="11230">
                  <c:v>-7.6486571760385464</c:v>
                </c:pt>
                <c:pt idx="11231">
                  <c:v>4.2667865406949019</c:v>
                </c:pt>
                <c:pt idx="11232">
                  <c:v>6.0732489820306386</c:v>
                </c:pt>
                <c:pt idx="11233">
                  <c:v>-0.48530660759258054</c:v>
                </c:pt>
                <c:pt idx="11234">
                  <c:v>-0.22500492438795688</c:v>
                </c:pt>
                <c:pt idx="11235">
                  <c:v>-1.2984284503543027</c:v>
                </c:pt>
                <c:pt idx="11236">
                  <c:v>2.870242733042442</c:v>
                </c:pt>
                <c:pt idx="11237">
                  <c:v>11.268542000300123</c:v>
                </c:pt>
                <c:pt idx="11238">
                  <c:v>-0.32120836674028824</c:v>
                </c:pt>
                <c:pt idx="11239">
                  <c:v>-7.0339555102951117</c:v>
                </c:pt>
                <c:pt idx="11240">
                  <c:v>-1.056295018208244</c:v>
                </c:pt>
                <c:pt idx="11241">
                  <c:v>-0.51447014403500191</c:v>
                </c:pt>
                <c:pt idx="11242">
                  <c:v>8.6450579349844769</c:v>
                </c:pt>
                <c:pt idx="11243">
                  <c:v>17.380824601701931</c:v>
                </c:pt>
                <c:pt idx="11244">
                  <c:v>-4.7725895038969268</c:v>
                </c:pt>
                <c:pt idx="11245">
                  <c:v>1.5801615144573351</c:v>
                </c:pt>
                <c:pt idx="11246">
                  <c:v>1.2175914350726269</c:v>
                </c:pt>
                <c:pt idx="11247">
                  <c:v>9.2304207950923818</c:v>
                </c:pt>
                <c:pt idx="11248">
                  <c:v>-8.6450579349844769</c:v>
                </c:pt>
                <c:pt idx="11249">
                  <c:v>-1.2210200597196326</c:v>
                </c:pt>
                <c:pt idx="11250">
                  <c:v>1.3938420297943788E-2</c:v>
                </c:pt>
                <c:pt idx="11251">
                  <c:v>-1.1979703503583092</c:v>
                </c:pt>
                <c:pt idx="11252">
                  <c:v>-4.7725895038969268</c:v>
                </c:pt>
                <c:pt idx="11253">
                  <c:v>-8.8672787397096631</c:v>
                </c:pt>
                <c:pt idx="11254">
                  <c:v>5.08746284125034</c:v>
                </c:pt>
                <c:pt idx="11255">
                  <c:v>0.47643804394298706</c:v>
                </c:pt>
                <c:pt idx="11256">
                  <c:v>2.7755480564852579</c:v>
                </c:pt>
                <c:pt idx="11257">
                  <c:v>8.0624959257337636</c:v>
                </c:pt>
                <c:pt idx="11258">
                  <c:v>-9.6444571875092606</c:v>
                </c:pt>
                <c:pt idx="11259">
                  <c:v>9.5189809291704002</c:v>
                </c:pt>
                <c:pt idx="11260">
                  <c:v>8.8672787397096631</c:v>
                </c:pt>
                <c:pt idx="11261">
                  <c:v>-7.0624959257337645</c:v>
                </c:pt>
                <c:pt idx="11262">
                  <c:v>2.4106872847858791</c:v>
                </c:pt>
                <c:pt idx="11263">
                  <c:v>15.840261599685855</c:v>
                </c:pt>
                <c:pt idx="11264">
                  <c:v>8.8683081332894673</c:v>
                </c:pt>
                <c:pt idx="11265">
                  <c:v>3.7476920007592649</c:v>
                </c:pt>
                <c:pt idx="11266">
                  <c:v>10.759610821875045</c:v>
                </c:pt>
                <c:pt idx="11267">
                  <c:v>-7.0660891904577721</c:v>
                </c:pt>
                <c:pt idx="11268">
                  <c:v>-9.8667637673533513</c:v>
                </c:pt>
                <c:pt idx="11269">
                  <c:v>-7.2116724365412312E-4</c:v>
                </c:pt>
                <c:pt idx="11270">
                  <c:v>8.8672787397096631</c:v>
                </c:pt>
                <c:pt idx="11271">
                  <c:v>0.83007499855768763</c:v>
                </c:pt>
                <c:pt idx="11272">
                  <c:v>2.3217735397379418</c:v>
                </c:pt>
                <c:pt idx="11273">
                  <c:v>-11.891910249864669</c:v>
                </c:pt>
                <c:pt idx="11274">
                  <c:v>0.58256200925071366</c:v>
                </c:pt>
                <c:pt idx="11275">
                  <c:v>-0.58376075551140305</c:v>
                </c:pt>
                <c:pt idx="11276">
                  <c:v>0.30910405452977863</c:v>
                </c:pt>
                <c:pt idx="11277">
                  <c:v>-0.19742201948924118</c:v>
                </c:pt>
                <c:pt idx="11278">
                  <c:v>2.1360615495760289</c:v>
                </c:pt>
                <c:pt idx="11279">
                  <c:v>-8.0624959257337636</c:v>
                </c:pt>
                <c:pt idx="11280">
                  <c:v>-0.23701343511942344</c:v>
                </c:pt>
                <c:pt idx="11281">
                  <c:v>0.32300836078649847</c:v>
                </c:pt>
                <c:pt idx="11282">
                  <c:v>-9.3822637581148367</c:v>
                </c:pt>
                <c:pt idx="11283">
                  <c:v>6.5095028221884677E-2</c:v>
                </c:pt>
                <c:pt idx="11284">
                  <c:v>-11.229219383469125</c:v>
                </c:pt>
                <c:pt idx="11285">
                  <c:v>9.0606959316875546</c:v>
                </c:pt>
                <c:pt idx="11286">
                  <c:v>-10.059795091795101</c:v>
                </c:pt>
                <c:pt idx="11287">
                  <c:v>-7.0660891904577721</c:v>
                </c:pt>
                <c:pt idx="11288">
                  <c:v>-4.7725895038969277</c:v>
                </c:pt>
                <c:pt idx="11289">
                  <c:v>-13.542749764499163</c:v>
                </c:pt>
                <c:pt idx="11290">
                  <c:v>8.9139453531424682</c:v>
                </c:pt>
                <c:pt idx="11291">
                  <c:v>-5.5647846187835261</c:v>
                </c:pt>
                <c:pt idx="11292">
                  <c:v>6.83933330278374E-2</c:v>
                </c:pt>
                <c:pt idx="11293">
                  <c:v>-7.0624959257337645</c:v>
                </c:pt>
                <c:pt idx="11294">
                  <c:v>0.16227142889887683</c:v>
                </c:pt>
                <c:pt idx="11295">
                  <c:v>0.41503749927884398</c:v>
                </c:pt>
                <c:pt idx="11296">
                  <c:v>10.451554569765362</c:v>
                </c:pt>
                <c:pt idx="11297">
                  <c:v>-11.381002109550927</c:v>
                </c:pt>
                <c:pt idx="11298">
                  <c:v>2.5837609556855261</c:v>
                </c:pt>
                <c:pt idx="11299">
                  <c:v>-8.3837042924740537</c:v>
                </c:pt>
                <c:pt idx="11300">
                  <c:v>-10.229619965185119</c:v>
                </c:pt>
                <c:pt idx="11301">
                  <c:v>-9.0597950917951025</c:v>
                </c:pt>
                <c:pt idx="11302">
                  <c:v>-8.0606959316875546</c:v>
                </c:pt>
                <c:pt idx="11303">
                  <c:v>7.0660891904577721</c:v>
                </c:pt>
                <c:pt idx="11304">
                  <c:v>1.8022426339853836E-3</c:v>
                </c:pt>
                <c:pt idx="11305">
                  <c:v>-7.3837042924740528</c:v>
                </c:pt>
                <c:pt idx="11306">
                  <c:v>-10.059795091795101</c:v>
                </c:pt>
                <c:pt idx="11307">
                  <c:v>-11.381002109550927</c:v>
                </c:pt>
                <c:pt idx="11308">
                  <c:v>1.3709135328872313</c:v>
                </c:pt>
                <c:pt idx="11309">
                  <c:v>0.54034980776318031</c:v>
                </c:pt>
                <c:pt idx="11310">
                  <c:v>0.60880924267552405</c:v>
                </c:pt>
                <c:pt idx="11311">
                  <c:v>14.702767912403596</c:v>
                </c:pt>
                <c:pt idx="11312">
                  <c:v>3.4457319471397629</c:v>
                </c:pt>
                <c:pt idx="11313">
                  <c:v>-0.50119414302855836</c:v>
                </c:pt>
                <c:pt idx="11314">
                  <c:v>-1.3353486106496837</c:v>
                </c:pt>
                <c:pt idx="11315">
                  <c:v>-0.73705045608446174</c:v>
                </c:pt>
                <c:pt idx="11316">
                  <c:v>1.7943318134731807</c:v>
                </c:pt>
                <c:pt idx="11317">
                  <c:v>0.30165569986110119</c:v>
                </c:pt>
                <c:pt idx="11318">
                  <c:v>-1.8049524318422996</c:v>
                </c:pt>
                <c:pt idx="11319">
                  <c:v>1.7776075786635521</c:v>
                </c:pt>
                <c:pt idx="11320">
                  <c:v>0.16146342269411632</c:v>
                </c:pt>
                <c:pt idx="11321">
                  <c:v>5.7005321956284405</c:v>
                </c:pt>
                <c:pt idx="11322">
                  <c:v>-8.8683081332894673</c:v>
                </c:pt>
                <c:pt idx="11323">
                  <c:v>1.8001594206534002</c:v>
                </c:pt>
                <c:pt idx="11324">
                  <c:v>0.12553088208385882</c:v>
                </c:pt>
                <c:pt idx="11325">
                  <c:v>-9.6438561897747253</c:v>
                </c:pt>
                <c:pt idx="11326">
                  <c:v>-13.84682888823507</c:v>
                </c:pt>
                <c:pt idx="11327">
                  <c:v>0.41383874969521822</c:v>
                </c:pt>
                <c:pt idx="11328">
                  <c:v>-9.2304207950923818</c:v>
                </c:pt>
                <c:pt idx="11329">
                  <c:v>9.7598881832218343</c:v>
                </c:pt>
                <c:pt idx="11330">
                  <c:v>8.6450579349844769</c:v>
                </c:pt>
                <c:pt idx="11331">
                  <c:v>-3.8073549220576046</c:v>
                </c:pt>
                <c:pt idx="11332">
                  <c:v>-7.3622863143179576E-2</c:v>
                </c:pt>
                <c:pt idx="11333">
                  <c:v>-3.4668363998590488</c:v>
                </c:pt>
                <c:pt idx="11334">
                  <c:v>-1.2064508774674263</c:v>
                </c:pt>
                <c:pt idx="11335">
                  <c:v>-4.9092930858238235</c:v>
                </c:pt>
                <c:pt idx="11336">
                  <c:v>1.4120387556490079</c:v>
                </c:pt>
                <c:pt idx="11337">
                  <c:v>-1.582562009250714</c:v>
                </c:pt>
                <c:pt idx="11338">
                  <c:v>-0.46948528330122002</c:v>
                </c:pt>
                <c:pt idx="11339">
                  <c:v>-15.609650092371691</c:v>
                </c:pt>
                <c:pt idx="11340">
                  <c:v>-7.6486571760385464</c:v>
                </c:pt>
                <c:pt idx="11341">
                  <c:v>-10.380821783940931</c:v>
                </c:pt>
                <c:pt idx="11342">
                  <c:v>-4.0992055682868136</c:v>
                </c:pt>
                <c:pt idx="11343">
                  <c:v>0.93111144727867201</c:v>
                </c:pt>
                <c:pt idx="11344">
                  <c:v>-13.380866867456533</c:v>
                </c:pt>
                <c:pt idx="11345">
                  <c:v>-1.8744691179161408</c:v>
                </c:pt>
                <c:pt idx="11346">
                  <c:v>-7.0660891904577721</c:v>
                </c:pt>
                <c:pt idx="11347">
                  <c:v>5.08746284125034</c:v>
                </c:pt>
                <c:pt idx="11348">
                  <c:v>1.1925935540395711</c:v>
                </c:pt>
                <c:pt idx="11349">
                  <c:v>-4.7548875021634691</c:v>
                </c:pt>
                <c:pt idx="11350">
                  <c:v>-4.7548875021634691</c:v>
                </c:pt>
                <c:pt idx="11351">
                  <c:v>-4.7548875021634691</c:v>
                </c:pt>
                <c:pt idx="11352">
                  <c:v>-4.7548875021634691</c:v>
                </c:pt>
                <c:pt idx="11353">
                  <c:v>-4.7548875021634691</c:v>
                </c:pt>
                <c:pt idx="11354">
                  <c:v>8.9464189597951567</c:v>
                </c:pt>
                <c:pt idx="11355">
                  <c:v>-13.086854960236623</c:v>
                </c:pt>
                <c:pt idx="11356">
                  <c:v>-2.1987513526365294</c:v>
                </c:pt>
                <c:pt idx="11357">
                  <c:v>0.1336245641301953</c:v>
                </c:pt>
                <c:pt idx="11358">
                  <c:v>0.21593739919914848</c:v>
                </c:pt>
                <c:pt idx="11359">
                  <c:v>-1.2607528950352076</c:v>
                </c:pt>
                <c:pt idx="11360">
                  <c:v>-9.3822637581148367</c:v>
                </c:pt>
                <c:pt idx="11361">
                  <c:v>-0.44993570726343396</c:v>
                </c:pt>
                <c:pt idx="11362">
                  <c:v>-5.7947349209279637E-2</c:v>
                </c:pt>
                <c:pt idx="11363">
                  <c:v>-0.10691520391651191</c:v>
                </c:pt>
              </c:numCache>
            </c:numRef>
          </c:xVal>
          <c:yVal>
            <c:numRef>
              <c:f>'SNc 3m'!$J$4:$J$12251</c:f>
              <c:numCache>
                <c:formatCode>General</c:formatCode>
                <c:ptCount val="12248"/>
                <c:pt idx="2">
                  <c:v>1.7648301154799393</c:v>
                </c:pt>
                <c:pt idx="3">
                  <c:v>2.2223385626134209</c:v>
                </c:pt>
                <c:pt idx="4">
                  <c:v>2.7246661728651103</c:v>
                </c:pt>
                <c:pt idx="7">
                  <c:v>2.174357641182608</c:v>
                </c:pt>
                <c:pt idx="8">
                  <c:v>2.0220001042452491</c:v>
                </c:pt>
                <c:pt idx="9">
                  <c:v>1.9935241805482742</c:v>
                </c:pt>
                <c:pt idx="10">
                  <c:v>3.6240982355649916</c:v>
                </c:pt>
                <c:pt idx="11">
                  <c:v>1.4656880938714587</c:v>
                </c:pt>
                <c:pt idx="12">
                  <c:v>1.9598769268747251</c:v>
                </c:pt>
                <c:pt idx="13">
                  <c:v>4.2769477685996149</c:v>
                </c:pt>
                <c:pt idx="14">
                  <c:v>2.5212581061267429</c:v>
                </c:pt>
                <c:pt idx="15">
                  <c:v>1.8334683888799981</c:v>
                </c:pt>
                <c:pt idx="16">
                  <c:v>2.555484782496392</c:v>
                </c:pt>
                <c:pt idx="17">
                  <c:v>2.2307266558918188</c:v>
                </c:pt>
                <c:pt idx="18">
                  <c:v>2.0386907939500007</c:v>
                </c:pt>
                <c:pt idx="19">
                  <c:v>1.9813383753276779</c:v>
                </c:pt>
                <c:pt idx="20">
                  <c:v>1.453335387063696</c:v>
                </c:pt>
                <c:pt idx="21">
                  <c:v>10</c:v>
                </c:pt>
                <c:pt idx="22">
                  <c:v>3.3195716055929814</c:v>
                </c:pt>
                <c:pt idx="23">
                  <c:v>4.075470047311283</c:v>
                </c:pt>
                <c:pt idx="24">
                  <c:v>2.5358911206149868</c:v>
                </c:pt>
                <c:pt idx="25">
                  <c:v>2.4627635400698575</c:v>
                </c:pt>
                <c:pt idx="26">
                  <c:v>1.7987146636406692</c:v>
                </c:pt>
                <c:pt idx="27">
                  <c:v>2.8199805441643</c:v>
                </c:pt>
                <c:pt idx="28">
                  <c:v>2.8304089190869086</c:v>
                </c:pt>
                <c:pt idx="29">
                  <c:v>2.8304089190869086</c:v>
                </c:pt>
                <c:pt idx="30">
                  <c:v>2.4838282017720745</c:v>
                </c:pt>
                <c:pt idx="31">
                  <c:v>2.1347167320093563</c:v>
                </c:pt>
                <c:pt idx="32">
                  <c:v>10</c:v>
                </c:pt>
                <c:pt idx="33">
                  <c:v>1.3185079801877901</c:v>
                </c:pt>
                <c:pt idx="34">
                  <c:v>2.2314722477179059</c:v>
                </c:pt>
                <c:pt idx="35">
                  <c:v>2.0793365101439409</c:v>
                </c:pt>
                <c:pt idx="36">
                  <c:v>2.1462308400618872</c:v>
                </c:pt>
                <c:pt idx="37">
                  <c:v>10</c:v>
                </c:pt>
                <c:pt idx="38">
                  <c:v>2.0051708236921728</c:v>
                </c:pt>
                <c:pt idx="39">
                  <c:v>1.4206248436159268</c:v>
                </c:pt>
                <c:pt idx="40">
                  <c:v>2.2952563969452555</c:v>
                </c:pt>
                <c:pt idx="41">
                  <c:v>2.5063545781490646</c:v>
                </c:pt>
                <c:pt idx="42">
                  <c:v>2.5780741492843857</c:v>
                </c:pt>
                <c:pt idx="43">
                  <c:v>2.1469902531598568</c:v>
                </c:pt>
                <c:pt idx="44">
                  <c:v>2.424266471906388</c:v>
                </c:pt>
                <c:pt idx="45">
                  <c:v>1.6640628249115057</c:v>
                </c:pt>
                <c:pt idx="46">
                  <c:v>2.4099656526526796</c:v>
                </c:pt>
                <c:pt idx="47">
                  <c:v>1.4726393453766744</c:v>
                </c:pt>
                <c:pt idx="48">
                  <c:v>2.5432243425647894</c:v>
                </c:pt>
                <c:pt idx="49">
                  <c:v>2.2313894355010722</c:v>
                </c:pt>
                <c:pt idx="50">
                  <c:v>1.7014402113965506</c:v>
                </c:pt>
                <c:pt idx="51">
                  <c:v>1.5005045047481582</c:v>
                </c:pt>
                <c:pt idx="52">
                  <c:v>2.2747350967041031</c:v>
                </c:pt>
                <c:pt idx="53">
                  <c:v>1.7460973296036921</c:v>
                </c:pt>
                <c:pt idx="54">
                  <c:v>3.2119442315046576</c:v>
                </c:pt>
                <c:pt idx="55">
                  <c:v>1.4227366994313386</c:v>
                </c:pt>
                <c:pt idx="56">
                  <c:v>1.4227366994313386</c:v>
                </c:pt>
                <c:pt idx="57">
                  <c:v>2.0538755158617068</c:v>
                </c:pt>
                <c:pt idx="58">
                  <c:v>1.9691739262052073</c:v>
                </c:pt>
                <c:pt idx="59">
                  <c:v>1.9619182885008839</c:v>
                </c:pt>
                <c:pt idx="60">
                  <c:v>2.2465566477096131</c:v>
                </c:pt>
                <c:pt idx="61">
                  <c:v>1.5314131348051141</c:v>
                </c:pt>
                <c:pt idx="62">
                  <c:v>1.552680405910511</c:v>
                </c:pt>
                <c:pt idx="63">
                  <c:v>1.7743096532305178</c:v>
                </c:pt>
                <c:pt idx="64">
                  <c:v>1.4206248436159268</c:v>
                </c:pt>
                <c:pt idx="65">
                  <c:v>2.8904893033573291</c:v>
                </c:pt>
                <c:pt idx="66">
                  <c:v>2.7059573853957879</c:v>
                </c:pt>
                <c:pt idx="67">
                  <c:v>1.9910375461918834</c:v>
                </c:pt>
                <c:pt idx="68">
                  <c:v>32.015955106938144</c:v>
                </c:pt>
                <c:pt idx="69">
                  <c:v>2.769142376412089</c:v>
                </c:pt>
                <c:pt idx="70">
                  <c:v>2.2307266558918188</c:v>
                </c:pt>
                <c:pt idx="71">
                  <c:v>2.0381554331046061</c:v>
                </c:pt>
                <c:pt idx="72">
                  <c:v>2.5777443092982746</c:v>
                </c:pt>
                <c:pt idx="73">
                  <c:v>1.8561665674330359</c:v>
                </c:pt>
                <c:pt idx="74">
                  <c:v>1.5583330921377672</c:v>
                </c:pt>
                <c:pt idx="75">
                  <c:v>1.3980525942223549</c:v>
                </c:pt>
                <c:pt idx="76">
                  <c:v>2.5409823763340338</c:v>
                </c:pt>
                <c:pt idx="77">
                  <c:v>1.4206248436159268</c:v>
                </c:pt>
                <c:pt idx="78">
                  <c:v>1.3094807252486262</c:v>
                </c:pt>
                <c:pt idx="79">
                  <c:v>1.4206248436159268</c:v>
                </c:pt>
                <c:pt idx="80">
                  <c:v>1.3489802905783705</c:v>
                </c:pt>
                <c:pt idx="81">
                  <c:v>2.16249958432071</c:v>
                </c:pt>
                <c:pt idx="82">
                  <c:v>1.9808109553199513</c:v>
                </c:pt>
                <c:pt idx="83">
                  <c:v>1.6138791837750222</c:v>
                </c:pt>
                <c:pt idx="84">
                  <c:v>3.0915701670829292</c:v>
                </c:pt>
                <c:pt idx="85">
                  <c:v>1.3092332493577816</c:v>
                </c:pt>
                <c:pt idx="86">
                  <c:v>1.5765735056301875</c:v>
                </c:pt>
                <c:pt idx="87">
                  <c:v>1.425174246489249</c:v>
                </c:pt>
                <c:pt idx="88">
                  <c:v>1.425174246489249</c:v>
                </c:pt>
                <c:pt idx="89">
                  <c:v>2.0707278496370352</c:v>
                </c:pt>
                <c:pt idx="90">
                  <c:v>3.3537030646894426</c:v>
                </c:pt>
                <c:pt idx="91">
                  <c:v>1.8884031760676729</c:v>
                </c:pt>
                <c:pt idx="92">
                  <c:v>1.9560393301676247</c:v>
                </c:pt>
                <c:pt idx="93">
                  <c:v>2.5213610614286996</c:v>
                </c:pt>
                <c:pt idx="94">
                  <c:v>3.6868143919137704</c:v>
                </c:pt>
                <c:pt idx="95">
                  <c:v>2.1961104183638929</c:v>
                </c:pt>
                <c:pt idx="96">
                  <c:v>2.8242249950296046</c:v>
                </c:pt>
                <c:pt idx="97">
                  <c:v>1.5874131215711862</c:v>
                </c:pt>
                <c:pt idx="98">
                  <c:v>2.8304089190869086</c:v>
                </c:pt>
                <c:pt idx="99">
                  <c:v>1.4342823151332933</c:v>
                </c:pt>
                <c:pt idx="100">
                  <c:v>1.3135393215186213</c:v>
                </c:pt>
                <c:pt idx="101">
                  <c:v>1.8108949223235042</c:v>
                </c:pt>
                <c:pt idx="102">
                  <c:v>1.4773989510691923</c:v>
                </c:pt>
                <c:pt idx="103">
                  <c:v>1.5597136419451809</c:v>
                </c:pt>
                <c:pt idx="104">
                  <c:v>1.3399106515381054</c:v>
                </c:pt>
                <c:pt idx="105">
                  <c:v>2.2998490384588099</c:v>
                </c:pt>
                <c:pt idx="106">
                  <c:v>1.4291784535070293</c:v>
                </c:pt>
                <c:pt idx="107">
                  <c:v>1.5428810884297186</c:v>
                </c:pt>
                <c:pt idx="108">
                  <c:v>1.4206248436159268</c:v>
                </c:pt>
                <c:pt idx="109">
                  <c:v>1.7643743903483406</c:v>
                </c:pt>
                <c:pt idx="110">
                  <c:v>2.68308853083182</c:v>
                </c:pt>
                <c:pt idx="111">
                  <c:v>2.558624022806665</c:v>
                </c:pt>
                <c:pt idx="112">
                  <c:v>2.0054063633892265</c:v>
                </c:pt>
                <c:pt idx="113">
                  <c:v>1.5113777553297707</c:v>
                </c:pt>
                <c:pt idx="114">
                  <c:v>2.7406600559756273</c:v>
                </c:pt>
                <c:pt idx="115">
                  <c:v>2.3253747854176532</c:v>
                </c:pt>
                <c:pt idx="116">
                  <c:v>2.0545280921134932</c:v>
                </c:pt>
                <c:pt idx="117">
                  <c:v>2.8789239174880246</c:v>
                </c:pt>
                <c:pt idx="118">
                  <c:v>2.455107858050797</c:v>
                </c:pt>
                <c:pt idx="119">
                  <c:v>1.7116150492782169</c:v>
                </c:pt>
                <c:pt idx="120">
                  <c:v>1.6815905170473122</c:v>
                </c:pt>
                <c:pt idx="121">
                  <c:v>3.4807038636271717</c:v>
                </c:pt>
                <c:pt idx="122">
                  <c:v>2.7066983444979065</c:v>
                </c:pt>
                <c:pt idx="123">
                  <c:v>2.279686774914623</c:v>
                </c:pt>
                <c:pt idx="124">
                  <c:v>2.1257273860048644</c:v>
                </c:pt>
                <c:pt idx="125">
                  <c:v>1.6690989960409337</c:v>
                </c:pt>
                <c:pt idx="126">
                  <c:v>1.7241551427324293</c:v>
                </c:pt>
                <c:pt idx="127">
                  <c:v>3.0587434399354834</c:v>
                </c:pt>
                <c:pt idx="128">
                  <c:v>2.6367697238289018</c:v>
                </c:pt>
                <c:pt idx="129">
                  <c:v>2.5369235319352352</c:v>
                </c:pt>
                <c:pt idx="130">
                  <c:v>3.0886302998152768</c:v>
                </c:pt>
                <c:pt idx="131">
                  <c:v>1.7014402113965506</c:v>
                </c:pt>
                <c:pt idx="132">
                  <c:v>2.892217495308663</c:v>
                </c:pt>
                <c:pt idx="133">
                  <c:v>1.9935241805482742</c:v>
                </c:pt>
                <c:pt idx="134">
                  <c:v>1.9935241805482742</c:v>
                </c:pt>
                <c:pt idx="135">
                  <c:v>2.4623820656041122</c:v>
                </c:pt>
                <c:pt idx="136">
                  <c:v>2.0877387453446463</c:v>
                </c:pt>
                <c:pt idx="137">
                  <c:v>2.1692243464315237</c:v>
                </c:pt>
                <c:pt idx="138">
                  <c:v>2.3175791247902353</c:v>
                </c:pt>
                <c:pt idx="139">
                  <c:v>1.7241551427324293</c:v>
                </c:pt>
                <c:pt idx="140">
                  <c:v>1.7241551427324293</c:v>
                </c:pt>
                <c:pt idx="141">
                  <c:v>1.7241551427324293</c:v>
                </c:pt>
                <c:pt idx="142">
                  <c:v>2.6369704901622382</c:v>
                </c:pt>
                <c:pt idx="143">
                  <c:v>1.8794576324695318</c:v>
                </c:pt>
                <c:pt idx="144">
                  <c:v>1.8794576324695318</c:v>
                </c:pt>
                <c:pt idx="145">
                  <c:v>1.6850004118708013</c:v>
                </c:pt>
                <c:pt idx="146">
                  <c:v>1.6850004118708013</c:v>
                </c:pt>
                <c:pt idx="147">
                  <c:v>1.8001567214795702</c:v>
                </c:pt>
                <c:pt idx="148">
                  <c:v>1.6857102091680247</c:v>
                </c:pt>
                <c:pt idx="149">
                  <c:v>5.2263044806601586</c:v>
                </c:pt>
                <c:pt idx="150">
                  <c:v>2.0984291426402848</c:v>
                </c:pt>
                <c:pt idx="151">
                  <c:v>1.7601204641096519</c:v>
                </c:pt>
                <c:pt idx="152">
                  <c:v>2.7439097781443431</c:v>
                </c:pt>
                <c:pt idx="153">
                  <c:v>1.888947187115054</c:v>
                </c:pt>
                <c:pt idx="154">
                  <c:v>2.6263122353477981</c:v>
                </c:pt>
                <c:pt idx="155">
                  <c:v>2.5617492482236237</c:v>
                </c:pt>
                <c:pt idx="156">
                  <c:v>2.1029496083212407</c:v>
                </c:pt>
                <c:pt idx="157">
                  <c:v>2.398890722526914</c:v>
                </c:pt>
                <c:pt idx="158">
                  <c:v>2.2498224721578817</c:v>
                </c:pt>
                <c:pt idx="159">
                  <c:v>2.0567592425101271</c:v>
                </c:pt>
                <c:pt idx="160">
                  <c:v>2.043172460788512</c:v>
                </c:pt>
                <c:pt idx="161">
                  <c:v>1.4608138269859332</c:v>
                </c:pt>
                <c:pt idx="162">
                  <c:v>1.8555003911021768</c:v>
                </c:pt>
                <c:pt idx="163">
                  <c:v>1.5113266842893693</c:v>
                </c:pt>
                <c:pt idx="164">
                  <c:v>2.0051708236921728</c:v>
                </c:pt>
                <c:pt idx="165">
                  <c:v>2.6182000081068821</c:v>
                </c:pt>
                <c:pt idx="166">
                  <c:v>10</c:v>
                </c:pt>
                <c:pt idx="167">
                  <c:v>2.6030356236065031</c:v>
                </c:pt>
                <c:pt idx="168">
                  <c:v>2.8302386742383816</c:v>
                </c:pt>
                <c:pt idx="169">
                  <c:v>2.2421566988640245</c:v>
                </c:pt>
                <c:pt idx="170">
                  <c:v>1.8827907186201274</c:v>
                </c:pt>
                <c:pt idx="171">
                  <c:v>1.7675481765766861</c:v>
                </c:pt>
                <c:pt idx="172">
                  <c:v>2.1971107027778314</c:v>
                </c:pt>
                <c:pt idx="173">
                  <c:v>2.6260632516050642</c:v>
                </c:pt>
                <c:pt idx="174">
                  <c:v>2.2826941294435907</c:v>
                </c:pt>
                <c:pt idx="175">
                  <c:v>2.6828869594052684</c:v>
                </c:pt>
                <c:pt idx="176">
                  <c:v>2.1029496083212407</c:v>
                </c:pt>
                <c:pt idx="177">
                  <c:v>3.2119442315046576</c:v>
                </c:pt>
                <c:pt idx="178">
                  <c:v>2.2058053935888271</c:v>
                </c:pt>
                <c:pt idx="179">
                  <c:v>1.4206248436159268</c:v>
                </c:pt>
                <c:pt idx="180">
                  <c:v>1.3496065563228401</c:v>
                </c:pt>
                <c:pt idx="181">
                  <c:v>1.7023447481802656</c:v>
                </c:pt>
                <c:pt idx="182">
                  <c:v>10</c:v>
                </c:pt>
                <c:pt idx="183">
                  <c:v>2.8026571722947824</c:v>
                </c:pt>
                <c:pt idx="184">
                  <c:v>2.6662532150295859</c:v>
                </c:pt>
                <c:pt idx="185">
                  <c:v>2.5512073441855856</c:v>
                </c:pt>
                <c:pt idx="186">
                  <c:v>1.7130916576696626</c:v>
                </c:pt>
                <c:pt idx="187">
                  <c:v>2.0194221035918765</c:v>
                </c:pt>
                <c:pt idx="188">
                  <c:v>1.7023447481802656</c:v>
                </c:pt>
                <c:pt idx="189">
                  <c:v>2.4541731342491984</c:v>
                </c:pt>
                <c:pt idx="190">
                  <c:v>10</c:v>
                </c:pt>
                <c:pt idx="191">
                  <c:v>2.1152259655720451</c:v>
                </c:pt>
                <c:pt idx="192">
                  <c:v>1.3850142315563649</c:v>
                </c:pt>
                <c:pt idx="193">
                  <c:v>1.7675481765766861</c:v>
                </c:pt>
                <c:pt idx="194">
                  <c:v>2.224329847639916</c:v>
                </c:pt>
                <c:pt idx="195">
                  <c:v>1.7014402113965506</c:v>
                </c:pt>
                <c:pt idx="196">
                  <c:v>2.534757739300781</c:v>
                </c:pt>
                <c:pt idx="197">
                  <c:v>2.534757739300781</c:v>
                </c:pt>
                <c:pt idx="198">
                  <c:v>1.8832168414370967</c:v>
                </c:pt>
                <c:pt idx="199">
                  <c:v>2.443860397208955</c:v>
                </c:pt>
                <c:pt idx="200">
                  <c:v>2.3388251014369512</c:v>
                </c:pt>
                <c:pt idx="201">
                  <c:v>1.4161501827218927</c:v>
                </c:pt>
                <c:pt idx="202">
                  <c:v>1.848466449818035</c:v>
                </c:pt>
                <c:pt idx="203">
                  <c:v>1.7464118182453348</c:v>
                </c:pt>
                <c:pt idx="204">
                  <c:v>1.8146228743002257</c:v>
                </c:pt>
                <c:pt idx="205">
                  <c:v>2.959571739697235</c:v>
                </c:pt>
                <c:pt idx="206">
                  <c:v>2.1257273860048644</c:v>
                </c:pt>
                <c:pt idx="207">
                  <c:v>10</c:v>
                </c:pt>
                <c:pt idx="208">
                  <c:v>2.5527104278846573</c:v>
                </c:pt>
                <c:pt idx="209">
                  <c:v>1.9937871901919515</c:v>
                </c:pt>
                <c:pt idx="210">
                  <c:v>1.8146228743002257</c:v>
                </c:pt>
                <c:pt idx="211">
                  <c:v>2.6614444766160479</c:v>
                </c:pt>
                <c:pt idx="212">
                  <c:v>1.848466449818035</c:v>
                </c:pt>
                <c:pt idx="213">
                  <c:v>1.3929712784430648</c:v>
                </c:pt>
                <c:pt idx="214">
                  <c:v>2.9196042552203978</c:v>
                </c:pt>
                <c:pt idx="215">
                  <c:v>1.7759401357541227</c:v>
                </c:pt>
                <c:pt idx="216">
                  <c:v>1.7360564208674469</c:v>
                </c:pt>
                <c:pt idx="217">
                  <c:v>1.620284201414032</c:v>
                </c:pt>
                <c:pt idx="218">
                  <c:v>1.3813643135135649</c:v>
                </c:pt>
                <c:pt idx="219">
                  <c:v>2.3834679062447877</c:v>
                </c:pt>
                <c:pt idx="220">
                  <c:v>1.6304987201992347</c:v>
                </c:pt>
                <c:pt idx="221">
                  <c:v>1.8146228743002257</c:v>
                </c:pt>
                <c:pt idx="222">
                  <c:v>2.202967414095562</c:v>
                </c:pt>
                <c:pt idx="223">
                  <c:v>2.2024867127407233</c:v>
                </c:pt>
                <c:pt idx="224">
                  <c:v>2.2951024000984561</c:v>
                </c:pt>
                <c:pt idx="225">
                  <c:v>1.8146228743002257</c:v>
                </c:pt>
                <c:pt idx="226">
                  <c:v>1.453335387063696</c:v>
                </c:pt>
                <c:pt idx="227">
                  <c:v>3.3072221003559159</c:v>
                </c:pt>
                <c:pt idx="228">
                  <c:v>3.3072221003559159</c:v>
                </c:pt>
                <c:pt idx="229">
                  <c:v>2.3172727056151259</c:v>
                </c:pt>
                <c:pt idx="230">
                  <c:v>2.2463720420042264</c:v>
                </c:pt>
                <c:pt idx="231">
                  <c:v>1.7682502338520227</c:v>
                </c:pt>
                <c:pt idx="232">
                  <c:v>2.6862667034999443</c:v>
                </c:pt>
                <c:pt idx="233">
                  <c:v>2.5544018139423939</c:v>
                </c:pt>
                <c:pt idx="234">
                  <c:v>2.7215762825090146</c:v>
                </c:pt>
                <c:pt idx="235">
                  <c:v>1.4902732972791928</c:v>
                </c:pt>
                <c:pt idx="236">
                  <c:v>1.453335387063696</c:v>
                </c:pt>
                <c:pt idx="237">
                  <c:v>2.051420992941277</c:v>
                </c:pt>
                <c:pt idx="238">
                  <c:v>1.8369680077410033</c:v>
                </c:pt>
                <c:pt idx="239">
                  <c:v>2.158253869145216</c:v>
                </c:pt>
                <c:pt idx="240">
                  <c:v>3.0109152333887805</c:v>
                </c:pt>
                <c:pt idx="241">
                  <c:v>1.8827907186201276</c:v>
                </c:pt>
                <c:pt idx="242">
                  <c:v>1.8774005557547486</c:v>
                </c:pt>
                <c:pt idx="243">
                  <c:v>2.0386907939500007</c:v>
                </c:pt>
                <c:pt idx="244">
                  <c:v>2.0444093854337129</c:v>
                </c:pt>
                <c:pt idx="245">
                  <c:v>1.9159639605039944</c:v>
                </c:pt>
                <c:pt idx="246">
                  <c:v>2.9817767065974605</c:v>
                </c:pt>
                <c:pt idx="247">
                  <c:v>1.5015804931465393</c:v>
                </c:pt>
                <c:pt idx="248">
                  <c:v>1.3240283229449215</c:v>
                </c:pt>
                <c:pt idx="249">
                  <c:v>1.3461483997494081</c:v>
                </c:pt>
                <c:pt idx="250">
                  <c:v>1.3265325161241617</c:v>
                </c:pt>
                <c:pt idx="251">
                  <c:v>2.8855306990907441</c:v>
                </c:pt>
                <c:pt idx="252">
                  <c:v>2.8904893033573287</c:v>
                </c:pt>
                <c:pt idx="253">
                  <c:v>1.453335387063696</c:v>
                </c:pt>
                <c:pt idx="254">
                  <c:v>2.6780995816836475</c:v>
                </c:pt>
                <c:pt idx="255">
                  <c:v>2.1711071306216252</c:v>
                </c:pt>
                <c:pt idx="256">
                  <c:v>1.6935067559766097</c:v>
                </c:pt>
                <c:pt idx="257">
                  <c:v>1.4679293040448691</c:v>
                </c:pt>
                <c:pt idx="258">
                  <c:v>2.5405065642130507</c:v>
                </c:pt>
                <c:pt idx="259">
                  <c:v>2.1379954679511011</c:v>
                </c:pt>
                <c:pt idx="260">
                  <c:v>2.0891677213009441</c:v>
                </c:pt>
                <c:pt idx="261">
                  <c:v>1.6350552317774123</c:v>
                </c:pt>
                <c:pt idx="262">
                  <c:v>1.6935067559766097</c:v>
                </c:pt>
                <c:pt idx="263">
                  <c:v>2.1003280540478402</c:v>
                </c:pt>
                <c:pt idx="264">
                  <c:v>2.4099656526526796</c:v>
                </c:pt>
                <c:pt idx="265">
                  <c:v>1.4533027614122007</c:v>
                </c:pt>
                <c:pt idx="266">
                  <c:v>3.1249852285508908</c:v>
                </c:pt>
                <c:pt idx="267">
                  <c:v>1.6935067559766097</c:v>
                </c:pt>
                <c:pt idx="268">
                  <c:v>1.4825961888883152</c:v>
                </c:pt>
                <c:pt idx="269">
                  <c:v>2.0821766116465961</c:v>
                </c:pt>
                <c:pt idx="270">
                  <c:v>2.1711071306216252</c:v>
                </c:pt>
                <c:pt idx="271">
                  <c:v>2.2946402469226479</c:v>
                </c:pt>
                <c:pt idx="272">
                  <c:v>3.159846772981417</c:v>
                </c:pt>
                <c:pt idx="273">
                  <c:v>1.8983789334975034</c:v>
                </c:pt>
                <c:pt idx="274">
                  <c:v>1.9882554313983687</c:v>
                </c:pt>
                <c:pt idx="275">
                  <c:v>2.3029765394839972</c:v>
                </c:pt>
                <c:pt idx="276">
                  <c:v>2.6855981817460761</c:v>
                </c:pt>
                <c:pt idx="277">
                  <c:v>3.2317484487656318</c:v>
                </c:pt>
                <c:pt idx="278">
                  <c:v>10</c:v>
                </c:pt>
                <c:pt idx="279">
                  <c:v>3.526825021324667</c:v>
                </c:pt>
                <c:pt idx="280">
                  <c:v>1.7936399997030326</c:v>
                </c:pt>
                <c:pt idx="281">
                  <c:v>2.6762789634744486</c:v>
                </c:pt>
                <c:pt idx="282">
                  <c:v>2.0525638887016178</c:v>
                </c:pt>
                <c:pt idx="283">
                  <c:v>1.4883254563048376</c:v>
                </c:pt>
                <c:pt idx="284">
                  <c:v>2.8904893033573287</c:v>
                </c:pt>
                <c:pt idx="285">
                  <c:v>3.2256374833427914</c:v>
                </c:pt>
                <c:pt idx="286">
                  <c:v>32.01552048648184</c:v>
                </c:pt>
                <c:pt idx="287">
                  <c:v>1.8146228743002257</c:v>
                </c:pt>
                <c:pt idx="288">
                  <c:v>3.1596808575446453</c:v>
                </c:pt>
                <c:pt idx="289">
                  <c:v>1.8055354957748306</c:v>
                </c:pt>
                <c:pt idx="290">
                  <c:v>1.9157259159077424</c:v>
                </c:pt>
                <c:pt idx="291">
                  <c:v>4.3689269260995376</c:v>
                </c:pt>
                <c:pt idx="292">
                  <c:v>1.78791822891001</c:v>
                </c:pt>
                <c:pt idx="293">
                  <c:v>1.425174246489249</c:v>
                </c:pt>
                <c:pt idx="294">
                  <c:v>31.924391845393014</c:v>
                </c:pt>
                <c:pt idx="295">
                  <c:v>1.8551747665703893</c:v>
                </c:pt>
                <c:pt idx="296">
                  <c:v>3.0444408862075587</c:v>
                </c:pt>
                <c:pt idx="297">
                  <c:v>4.4048253181563535</c:v>
                </c:pt>
                <c:pt idx="298">
                  <c:v>1.6940337471484399</c:v>
                </c:pt>
                <c:pt idx="299">
                  <c:v>2.2209654895829543</c:v>
                </c:pt>
                <c:pt idx="300">
                  <c:v>3.0789573481953827</c:v>
                </c:pt>
                <c:pt idx="301">
                  <c:v>2.7580273824502317</c:v>
                </c:pt>
                <c:pt idx="302">
                  <c:v>2.6036258723471746</c:v>
                </c:pt>
                <c:pt idx="303">
                  <c:v>1.453335387063696</c:v>
                </c:pt>
                <c:pt idx="304">
                  <c:v>2.242930241637072</c:v>
                </c:pt>
                <c:pt idx="305">
                  <c:v>2.5286002677060839</c:v>
                </c:pt>
                <c:pt idx="306">
                  <c:v>2.1163127162531947</c:v>
                </c:pt>
                <c:pt idx="307">
                  <c:v>1.374395837486432</c:v>
                </c:pt>
                <c:pt idx="308">
                  <c:v>3.4807038636271717</c:v>
                </c:pt>
                <c:pt idx="309">
                  <c:v>2.523643769549194</c:v>
                </c:pt>
                <c:pt idx="310">
                  <c:v>1.6964518778842221</c:v>
                </c:pt>
                <c:pt idx="311">
                  <c:v>2.1308625857892594</c:v>
                </c:pt>
                <c:pt idx="312">
                  <c:v>2.2267394173200503</c:v>
                </c:pt>
                <c:pt idx="313">
                  <c:v>2.294271337319953</c:v>
                </c:pt>
                <c:pt idx="314">
                  <c:v>2.1692243464315237</c:v>
                </c:pt>
                <c:pt idx="315">
                  <c:v>1.3668023251738513</c:v>
                </c:pt>
                <c:pt idx="316">
                  <c:v>2.680264767019048</c:v>
                </c:pt>
                <c:pt idx="317">
                  <c:v>2.6415713174556599</c:v>
                </c:pt>
                <c:pt idx="318">
                  <c:v>2.0299800363444809</c:v>
                </c:pt>
                <c:pt idx="319">
                  <c:v>2.9353084058206882</c:v>
                </c:pt>
                <c:pt idx="320">
                  <c:v>2.8304089190869086</c:v>
                </c:pt>
                <c:pt idx="321">
                  <c:v>3.4657058945148695</c:v>
                </c:pt>
                <c:pt idx="322">
                  <c:v>2.6030356236065031</c:v>
                </c:pt>
                <c:pt idx="323">
                  <c:v>1.7981482486765177</c:v>
                </c:pt>
                <c:pt idx="324">
                  <c:v>1.3123969116507894</c:v>
                </c:pt>
                <c:pt idx="325">
                  <c:v>4.8197410468687112</c:v>
                </c:pt>
                <c:pt idx="326">
                  <c:v>10</c:v>
                </c:pt>
                <c:pt idx="327">
                  <c:v>2.4824412383426249</c:v>
                </c:pt>
                <c:pt idx="328">
                  <c:v>1.7133591668666852</c:v>
                </c:pt>
                <c:pt idx="329">
                  <c:v>2.1077205092738756</c:v>
                </c:pt>
                <c:pt idx="330">
                  <c:v>2.0064554508620769</c:v>
                </c:pt>
                <c:pt idx="331">
                  <c:v>1.7241551427324293</c:v>
                </c:pt>
                <c:pt idx="332">
                  <c:v>1.3002131180101391</c:v>
                </c:pt>
                <c:pt idx="333">
                  <c:v>2.4628906611959245</c:v>
                </c:pt>
                <c:pt idx="334">
                  <c:v>2.7154441608973086</c:v>
                </c:pt>
                <c:pt idx="335">
                  <c:v>1.4688107885553676</c:v>
                </c:pt>
                <c:pt idx="336">
                  <c:v>2.1711071306216252</c:v>
                </c:pt>
                <c:pt idx="337">
                  <c:v>1.5732576047142266</c:v>
                </c:pt>
                <c:pt idx="338">
                  <c:v>1.501730266875986</c:v>
                </c:pt>
                <c:pt idx="339">
                  <c:v>2.0869580692966614</c:v>
                </c:pt>
                <c:pt idx="340">
                  <c:v>2.2307266558918188</c:v>
                </c:pt>
                <c:pt idx="341">
                  <c:v>10</c:v>
                </c:pt>
                <c:pt idx="342">
                  <c:v>10</c:v>
                </c:pt>
                <c:pt idx="343">
                  <c:v>2.0386907939500007</c:v>
                </c:pt>
                <c:pt idx="344">
                  <c:v>1.8525250961331339</c:v>
                </c:pt>
                <c:pt idx="345">
                  <c:v>1.6321457227185483</c:v>
                </c:pt>
                <c:pt idx="346">
                  <c:v>2.2058053935888271</c:v>
                </c:pt>
                <c:pt idx="347">
                  <c:v>10</c:v>
                </c:pt>
                <c:pt idx="348">
                  <c:v>10</c:v>
                </c:pt>
                <c:pt idx="349">
                  <c:v>2.1624995843207104</c:v>
                </c:pt>
                <c:pt idx="350">
                  <c:v>1.6935067559766097</c:v>
                </c:pt>
                <c:pt idx="351">
                  <c:v>2.2194118480330167</c:v>
                </c:pt>
                <c:pt idx="352">
                  <c:v>2.2267394173200503</c:v>
                </c:pt>
                <c:pt idx="353">
                  <c:v>1.4275592041751415</c:v>
                </c:pt>
                <c:pt idx="354">
                  <c:v>2.7241199484856806</c:v>
                </c:pt>
                <c:pt idx="355">
                  <c:v>2.0480347354370174</c:v>
                </c:pt>
                <c:pt idx="356">
                  <c:v>2.9695294003001957</c:v>
                </c:pt>
                <c:pt idx="357">
                  <c:v>2.2662693898006014</c:v>
                </c:pt>
                <c:pt idx="358">
                  <c:v>1.4206248436159268</c:v>
                </c:pt>
                <c:pt idx="359">
                  <c:v>2.6377081289764734</c:v>
                </c:pt>
                <c:pt idx="360">
                  <c:v>2.9210734537639036</c:v>
                </c:pt>
                <c:pt idx="361">
                  <c:v>1.3591162176553302</c:v>
                </c:pt>
                <c:pt idx="362">
                  <c:v>2.3831405176001814</c:v>
                </c:pt>
                <c:pt idx="363">
                  <c:v>2.070974211204561</c:v>
                </c:pt>
                <c:pt idx="364">
                  <c:v>1.5468678954870885</c:v>
                </c:pt>
                <c:pt idx="365">
                  <c:v>10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8F42-44BD-9826-952485F5E27A}"/>
            </c:ext>
          </c:extLst>
        </c:ser>
        <c:ser>
          <c:idx val="2"/>
          <c:order val="2"/>
          <c:tx>
            <c:strRef>
              <c:f>'SNc 3m'!$K$1:$K$2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3m'!$H$4:$H$12251</c:f>
              <c:numCache>
                <c:formatCode>General</c:formatCode>
                <c:ptCount val="12248"/>
                <c:pt idx="0">
                  <c:v>-11.941536738415412</c:v>
                </c:pt>
                <c:pt idx="1">
                  <c:v>-15.263464833302772</c:v>
                </c:pt>
                <c:pt idx="2">
                  <c:v>2.3110573596153365</c:v>
                </c:pt>
                <c:pt idx="3">
                  <c:v>5.3301369081628955</c:v>
                </c:pt>
                <c:pt idx="4">
                  <c:v>15.489346240719101</c:v>
                </c:pt>
                <c:pt idx="5">
                  <c:v>-10.866248611111173</c:v>
                </c:pt>
                <c:pt idx="6">
                  <c:v>-0.59459631524445522</c:v>
                </c:pt>
                <c:pt idx="7">
                  <c:v>12.628749297384516</c:v>
                </c:pt>
                <c:pt idx="8">
                  <c:v>18.560730873955865</c:v>
                </c:pt>
                <c:pt idx="9">
                  <c:v>6.0588936890535692</c:v>
                </c:pt>
                <c:pt idx="10">
                  <c:v>15.120361321770963</c:v>
                </c:pt>
                <c:pt idx="11">
                  <c:v>2.4712620015564286</c:v>
                </c:pt>
                <c:pt idx="12">
                  <c:v>9.0974761513726197</c:v>
                </c:pt>
                <c:pt idx="13">
                  <c:v>5.0732286051259425</c:v>
                </c:pt>
                <c:pt idx="14">
                  <c:v>12.036173612553485</c:v>
                </c:pt>
                <c:pt idx="15">
                  <c:v>2.5319799245848431</c:v>
                </c:pt>
                <c:pt idx="16">
                  <c:v>2.0995356735509145</c:v>
                </c:pt>
                <c:pt idx="17">
                  <c:v>9.75933340719466</c:v>
                </c:pt>
                <c:pt idx="18">
                  <c:v>10.228818690495881</c:v>
                </c:pt>
                <c:pt idx="19">
                  <c:v>2.1690235987007798</c:v>
                </c:pt>
                <c:pt idx="20">
                  <c:v>9.2288186904958813</c:v>
                </c:pt>
                <c:pt idx="21">
                  <c:v>8.6438561897747253</c:v>
                </c:pt>
                <c:pt idx="22">
                  <c:v>4.1423786745566504</c:v>
                </c:pt>
                <c:pt idx="23">
                  <c:v>7.6530943966300633</c:v>
                </c:pt>
                <c:pt idx="24">
                  <c:v>11.268347054682518</c:v>
                </c:pt>
                <c:pt idx="25">
                  <c:v>11.146356530303908</c:v>
                </c:pt>
                <c:pt idx="26">
                  <c:v>2.636914580355878</c:v>
                </c:pt>
                <c:pt idx="27">
                  <c:v>3.3845035596912032</c:v>
                </c:pt>
                <c:pt idx="28">
                  <c:v>10.75933340719466</c:v>
                </c:pt>
                <c:pt idx="29">
                  <c:v>10.75933340719466</c:v>
                </c:pt>
                <c:pt idx="30">
                  <c:v>6.6420539471407389</c:v>
                </c:pt>
                <c:pt idx="31">
                  <c:v>3.7918573526622783</c:v>
                </c:pt>
                <c:pt idx="32">
                  <c:v>8.6438561897747253</c:v>
                </c:pt>
                <c:pt idx="33">
                  <c:v>10.518325307690866</c:v>
                </c:pt>
                <c:pt idx="34">
                  <c:v>11.759333407194662</c:v>
                </c:pt>
                <c:pt idx="35">
                  <c:v>16.095067301607052</c:v>
                </c:pt>
                <c:pt idx="36">
                  <c:v>2.4791919571934593</c:v>
                </c:pt>
                <c:pt idx="37">
                  <c:v>8.6438561897747253</c:v>
                </c:pt>
                <c:pt idx="38">
                  <c:v>9.3808217839409309</c:v>
                </c:pt>
                <c:pt idx="39">
                  <c:v>8.3808217839409309</c:v>
                </c:pt>
                <c:pt idx="40">
                  <c:v>11.451211111832329</c:v>
                </c:pt>
                <c:pt idx="41">
                  <c:v>2.4841136516371183</c:v>
                </c:pt>
                <c:pt idx="42">
                  <c:v>4.0734297822114485</c:v>
                </c:pt>
                <c:pt idx="43">
                  <c:v>11.813781191217037</c:v>
                </c:pt>
                <c:pt idx="44">
                  <c:v>14.807086538643029</c:v>
                </c:pt>
                <c:pt idx="45">
                  <c:v>5.4043902550793357</c:v>
                </c:pt>
                <c:pt idx="46">
                  <c:v>10.058893689053569</c:v>
                </c:pt>
                <c:pt idx="47">
                  <c:v>6.4476088751521337</c:v>
                </c:pt>
                <c:pt idx="48">
                  <c:v>2.593903616070151</c:v>
                </c:pt>
                <c:pt idx="49">
                  <c:v>11.344295907915818</c:v>
                </c:pt>
                <c:pt idx="50">
                  <c:v>8.8662486111111729</c:v>
                </c:pt>
                <c:pt idx="51">
                  <c:v>9.5183253076908674</c:v>
                </c:pt>
                <c:pt idx="52">
                  <c:v>6.8101789545368421</c:v>
                </c:pt>
                <c:pt idx="53">
                  <c:v>13.124982879511341</c:v>
                </c:pt>
                <c:pt idx="54">
                  <c:v>3.3923174227787602</c:v>
                </c:pt>
                <c:pt idx="55">
                  <c:v>11.188176705998535</c:v>
                </c:pt>
                <c:pt idx="56">
                  <c:v>11.188176705998535</c:v>
                </c:pt>
                <c:pt idx="57">
                  <c:v>12.26834705468252</c:v>
                </c:pt>
                <c:pt idx="58">
                  <c:v>16.436104219442122</c:v>
                </c:pt>
                <c:pt idx="59">
                  <c:v>10.306821202497154</c:v>
                </c:pt>
                <c:pt idx="60">
                  <c:v>12.188176705998536</c:v>
                </c:pt>
                <c:pt idx="61">
                  <c:v>2.8160371651574048</c:v>
                </c:pt>
                <c:pt idx="62">
                  <c:v>11.759333407194662</c:v>
                </c:pt>
                <c:pt idx="63">
                  <c:v>2.0112272554232544</c:v>
                </c:pt>
                <c:pt idx="64">
                  <c:v>8.3808217839409309</c:v>
                </c:pt>
                <c:pt idx="65">
                  <c:v>7.5443205162238094</c:v>
                </c:pt>
                <c:pt idx="66">
                  <c:v>11.344295907915818</c:v>
                </c:pt>
                <c:pt idx="67">
                  <c:v>10.75933340719466</c:v>
                </c:pt>
                <c:pt idx="68">
                  <c:v>10.965784284662087</c:v>
                </c:pt>
                <c:pt idx="69">
                  <c:v>7.7001636306766787</c:v>
                </c:pt>
                <c:pt idx="70">
                  <c:v>9.75933340719466</c:v>
                </c:pt>
                <c:pt idx="71">
                  <c:v>4.4166563829806629</c:v>
                </c:pt>
                <c:pt idx="72">
                  <c:v>5.534266196742025</c:v>
                </c:pt>
                <c:pt idx="73">
                  <c:v>11.840253402578229</c:v>
                </c:pt>
                <c:pt idx="74">
                  <c:v>10.813781191217037</c:v>
                </c:pt>
                <c:pt idx="75">
                  <c:v>2.4523141365955698</c:v>
                </c:pt>
                <c:pt idx="76">
                  <c:v>3.4351387053353535</c:v>
                </c:pt>
                <c:pt idx="77">
                  <c:v>8.3808217839409309</c:v>
                </c:pt>
                <c:pt idx="78">
                  <c:v>8.9964559804045052</c:v>
                </c:pt>
                <c:pt idx="79">
                  <c:v>8.3808217839409309</c:v>
                </c:pt>
                <c:pt idx="80">
                  <c:v>4.6426544445649718</c:v>
                </c:pt>
                <c:pt idx="81">
                  <c:v>11.228818690495881</c:v>
                </c:pt>
                <c:pt idx="82">
                  <c:v>2.3902341082782712</c:v>
                </c:pt>
                <c:pt idx="83">
                  <c:v>12.013089999440444</c:v>
                </c:pt>
                <c:pt idx="84">
                  <c:v>2.0565835283663674</c:v>
                </c:pt>
                <c:pt idx="85">
                  <c:v>11.673603533168777</c:v>
                </c:pt>
                <c:pt idx="86">
                  <c:v>7.1292830169449664</c:v>
                </c:pt>
                <c:pt idx="87">
                  <c:v>7.1963972128035039</c:v>
                </c:pt>
                <c:pt idx="88">
                  <c:v>7.1963972128035039</c:v>
                </c:pt>
                <c:pt idx="89">
                  <c:v>11.613482540731207</c:v>
                </c:pt>
                <c:pt idx="90">
                  <c:v>17.916097160561733</c:v>
                </c:pt>
                <c:pt idx="91">
                  <c:v>5.7369655941662066</c:v>
                </c:pt>
                <c:pt idx="92">
                  <c:v>4.0371986179542496</c:v>
                </c:pt>
                <c:pt idx="93">
                  <c:v>13.036173612553485</c:v>
                </c:pt>
                <c:pt idx="94">
                  <c:v>9.1091484598332642</c:v>
                </c:pt>
                <c:pt idx="95">
                  <c:v>2.2509615735332194</c:v>
                </c:pt>
                <c:pt idx="96">
                  <c:v>5.659623505633042</c:v>
                </c:pt>
                <c:pt idx="97">
                  <c:v>10.518325307690866</c:v>
                </c:pt>
                <c:pt idx="98">
                  <c:v>10.75933340719466</c:v>
                </c:pt>
                <c:pt idx="99">
                  <c:v>3.0469210473874924</c:v>
                </c:pt>
                <c:pt idx="100">
                  <c:v>7.1963972128035039</c:v>
                </c:pt>
                <c:pt idx="101">
                  <c:v>7.3219280948873617</c:v>
                </c:pt>
                <c:pt idx="102">
                  <c:v>2.2794233663728267</c:v>
                </c:pt>
                <c:pt idx="103">
                  <c:v>2.867175296749001</c:v>
                </c:pt>
                <c:pt idx="104">
                  <c:v>3.1844245711374279</c:v>
                </c:pt>
                <c:pt idx="105">
                  <c:v>3.2407320120393814</c:v>
                </c:pt>
                <c:pt idx="106">
                  <c:v>2.1194618295937122</c:v>
                </c:pt>
                <c:pt idx="107">
                  <c:v>8.5662533716507525</c:v>
                </c:pt>
                <c:pt idx="108">
                  <c:v>8.3808217839409309</c:v>
                </c:pt>
                <c:pt idx="109">
                  <c:v>3.4312868509239189</c:v>
                </c:pt>
                <c:pt idx="110">
                  <c:v>15.238802779068502</c:v>
                </c:pt>
                <c:pt idx="111">
                  <c:v>10.306821202497154</c:v>
                </c:pt>
                <c:pt idx="112">
                  <c:v>6.1172854838453743</c:v>
                </c:pt>
                <c:pt idx="113">
                  <c:v>11.013089999440444</c:v>
                </c:pt>
                <c:pt idx="114">
                  <c:v>12.013089999440444</c:v>
                </c:pt>
                <c:pt idx="115">
                  <c:v>10.91687468418114</c:v>
                </c:pt>
                <c:pt idx="116">
                  <c:v>10.866248611111173</c:v>
                </c:pt>
                <c:pt idx="117">
                  <c:v>3.5414944721450472</c:v>
                </c:pt>
                <c:pt idx="118">
                  <c:v>3.2175914350726265</c:v>
                </c:pt>
                <c:pt idx="119">
                  <c:v>6.733123527871812</c:v>
                </c:pt>
                <c:pt idx="120">
                  <c:v>11.306821202497154</c:v>
                </c:pt>
                <c:pt idx="121">
                  <c:v>11.840253402578229</c:v>
                </c:pt>
                <c:pt idx="122">
                  <c:v>3.2030937825814978</c:v>
                </c:pt>
                <c:pt idx="123">
                  <c:v>12.036173612553485</c:v>
                </c:pt>
                <c:pt idx="124">
                  <c:v>10.582455645110581</c:v>
                </c:pt>
                <c:pt idx="125">
                  <c:v>2.2370391973008497</c:v>
                </c:pt>
                <c:pt idx="126">
                  <c:v>10.306821202497154</c:v>
                </c:pt>
                <c:pt idx="127">
                  <c:v>6.3368784363533335</c:v>
                </c:pt>
                <c:pt idx="128">
                  <c:v>13.99553162805614</c:v>
                </c:pt>
                <c:pt idx="129">
                  <c:v>11.673603533168777</c:v>
                </c:pt>
                <c:pt idx="130">
                  <c:v>14.510104800885898</c:v>
                </c:pt>
                <c:pt idx="131">
                  <c:v>8.8662486111111729</c:v>
                </c:pt>
                <c:pt idx="132">
                  <c:v>3.0809199953835673</c:v>
                </c:pt>
                <c:pt idx="133">
                  <c:v>6.0588936890535692</c:v>
                </c:pt>
                <c:pt idx="134">
                  <c:v>6.0588936890535692</c:v>
                </c:pt>
                <c:pt idx="135">
                  <c:v>10.146356530303908</c:v>
                </c:pt>
                <c:pt idx="136">
                  <c:v>11.103287808412022</c:v>
                </c:pt>
                <c:pt idx="137">
                  <c:v>11.058893689053569</c:v>
                </c:pt>
                <c:pt idx="138">
                  <c:v>14.628749297384518</c:v>
                </c:pt>
                <c:pt idx="139">
                  <c:v>10.306821202497154</c:v>
                </c:pt>
                <c:pt idx="140">
                  <c:v>10.306821202497154</c:v>
                </c:pt>
                <c:pt idx="141">
                  <c:v>10.306821202497154</c:v>
                </c:pt>
                <c:pt idx="142">
                  <c:v>15.550746785383243</c:v>
                </c:pt>
                <c:pt idx="143">
                  <c:v>2.7929996290805339</c:v>
                </c:pt>
                <c:pt idx="144">
                  <c:v>2.7929996290805339</c:v>
                </c:pt>
                <c:pt idx="145">
                  <c:v>5.5443205162238103</c:v>
                </c:pt>
                <c:pt idx="146">
                  <c:v>5.5443205162238103</c:v>
                </c:pt>
                <c:pt idx="147">
                  <c:v>5.7369655941662057</c:v>
                </c:pt>
                <c:pt idx="148">
                  <c:v>2.920565532505595</c:v>
                </c:pt>
                <c:pt idx="149">
                  <c:v>3.3566935130480391</c:v>
                </c:pt>
                <c:pt idx="150">
                  <c:v>12.013089999440444</c:v>
                </c:pt>
                <c:pt idx="151">
                  <c:v>4.478432580567353</c:v>
                </c:pt>
                <c:pt idx="152">
                  <c:v>5.1891033916363636</c:v>
                </c:pt>
                <c:pt idx="153">
                  <c:v>11.306821202497154</c:v>
                </c:pt>
                <c:pt idx="154">
                  <c:v>2.2443071977648881</c:v>
                </c:pt>
                <c:pt idx="155">
                  <c:v>2.1661922825659827</c:v>
                </c:pt>
                <c:pt idx="156">
                  <c:v>3.9068905956085187</c:v>
                </c:pt>
                <c:pt idx="157">
                  <c:v>2.1626202008190791</c:v>
                </c:pt>
                <c:pt idx="158">
                  <c:v>12.167418145831739</c:v>
                </c:pt>
                <c:pt idx="159">
                  <c:v>2.8423682747491168</c:v>
                </c:pt>
                <c:pt idx="160">
                  <c:v>13.047578375825733</c:v>
                </c:pt>
                <c:pt idx="161">
                  <c:v>6.5443205162238112</c:v>
                </c:pt>
                <c:pt idx="162">
                  <c:v>3.942386097795604</c:v>
                </c:pt>
                <c:pt idx="163">
                  <c:v>2.8015414293633207</c:v>
                </c:pt>
                <c:pt idx="164">
                  <c:v>9.3808217839409309</c:v>
                </c:pt>
                <c:pt idx="165">
                  <c:v>17.232570825356991</c:v>
                </c:pt>
                <c:pt idx="166">
                  <c:v>7.6438561897747244</c:v>
                </c:pt>
                <c:pt idx="167">
                  <c:v>10.380821783940931</c:v>
                </c:pt>
                <c:pt idx="168">
                  <c:v>14.872674880270607</c:v>
                </c:pt>
                <c:pt idx="169">
                  <c:v>2.2058961014402518</c:v>
                </c:pt>
                <c:pt idx="170">
                  <c:v>9.965784284662087</c:v>
                </c:pt>
                <c:pt idx="171">
                  <c:v>10.380821783940931</c:v>
                </c:pt>
                <c:pt idx="172">
                  <c:v>12.344295907915818</c:v>
                </c:pt>
                <c:pt idx="173">
                  <c:v>4.681824039973745</c:v>
                </c:pt>
                <c:pt idx="174">
                  <c:v>14.233819371554247</c:v>
                </c:pt>
                <c:pt idx="175">
                  <c:v>11.91687468418114</c:v>
                </c:pt>
                <c:pt idx="176">
                  <c:v>3.9068905956085187</c:v>
                </c:pt>
                <c:pt idx="177">
                  <c:v>3.3923174227787602</c:v>
                </c:pt>
                <c:pt idx="178">
                  <c:v>11.840253402578229</c:v>
                </c:pt>
                <c:pt idx="179">
                  <c:v>8.3808217839409309</c:v>
                </c:pt>
                <c:pt idx="180">
                  <c:v>11.058893689053569</c:v>
                </c:pt>
                <c:pt idx="181">
                  <c:v>9.8662486111111729</c:v>
                </c:pt>
                <c:pt idx="182">
                  <c:v>5.3219280948873626</c:v>
                </c:pt>
                <c:pt idx="183">
                  <c:v>18.535639892993036</c:v>
                </c:pt>
                <c:pt idx="184">
                  <c:v>14.807086538643029</c:v>
                </c:pt>
                <c:pt idx="185">
                  <c:v>4.8913775962371941</c:v>
                </c:pt>
                <c:pt idx="186">
                  <c:v>4.3050542763229664</c:v>
                </c:pt>
                <c:pt idx="187">
                  <c:v>4.8783214434117479</c:v>
                </c:pt>
                <c:pt idx="188">
                  <c:v>9.8662486111111729</c:v>
                </c:pt>
                <c:pt idx="189">
                  <c:v>13.731319031025064</c:v>
                </c:pt>
                <c:pt idx="190">
                  <c:v>8.6438561897747253</c:v>
                </c:pt>
                <c:pt idx="191">
                  <c:v>15.98073462612806</c:v>
                </c:pt>
                <c:pt idx="192">
                  <c:v>2.1799090900149345</c:v>
                </c:pt>
                <c:pt idx="193">
                  <c:v>10.380821783940931</c:v>
                </c:pt>
                <c:pt idx="194">
                  <c:v>3.4932463316295408</c:v>
                </c:pt>
                <c:pt idx="195">
                  <c:v>8.8662486111111729</c:v>
                </c:pt>
                <c:pt idx="196">
                  <c:v>2.9378782880922025</c:v>
                </c:pt>
                <c:pt idx="197">
                  <c:v>2.9378782880922025</c:v>
                </c:pt>
                <c:pt idx="198">
                  <c:v>10.965784284662087</c:v>
                </c:pt>
                <c:pt idx="199">
                  <c:v>11.518325307690867</c:v>
                </c:pt>
                <c:pt idx="200">
                  <c:v>12.731319031025064</c:v>
                </c:pt>
                <c:pt idx="201">
                  <c:v>5.6591769890584809</c:v>
                </c:pt>
                <c:pt idx="202">
                  <c:v>10.518325307690866</c:v>
                </c:pt>
                <c:pt idx="203">
                  <c:v>2.1754420064098783</c:v>
                </c:pt>
                <c:pt idx="204">
                  <c:v>9.0588936890535692</c:v>
                </c:pt>
                <c:pt idx="205">
                  <c:v>3.627554377445624</c:v>
                </c:pt>
                <c:pt idx="206">
                  <c:v>10.582455645110581</c:v>
                </c:pt>
                <c:pt idx="207">
                  <c:v>15.66622400280318</c:v>
                </c:pt>
                <c:pt idx="208">
                  <c:v>12.146356530303908</c:v>
                </c:pt>
                <c:pt idx="209">
                  <c:v>6.9174212631006888</c:v>
                </c:pt>
                <c:pt idx="210">
                  <c:v>9.0588936890535692</c:v>
                </c:pt>
                <c:pt idx="211">
                  <c:v>13.82044492149805</c:v>
                </c:pt>
                <c:pt idx="212">
                  <c:v>10.518325307690866</c:v>
                </c:pt>
                <c:pt idx="213">
                  <c:v>12.146356530303908</c:v>
                </c:pt>
                <c:pt idx="214">
                  <c:v>4.7944158663501053</c:v>
                </c:pt>
                <c:pt idx="215">
                  <c:v>2.8065536473683657</c:v>
                </c:pt>
                <c:pt idx="216">
                  <c:v>3.5353317329965557</c:v>
                </c:pt>
                <c:pt idx="217">
                  <c:v>2.0307133003491171</c:v>
                </c:pt>
                <c:pt idx="218">
                  <c:v>2.3775501470162848</c:v>
                </c:pt>
                <c:pt idx="219">
                  <c:v>7.4918530963296748</c:v>
                </c:pt>
                <c:pt idx="220">
                  <c:v>10.146356530303908</c:v>
                </c:pt>
                <c:pt idx="221">
                  <c:v>9.0588936890535692</c:v>
                </c:pt>
                <c:pt idx="222">
                  <c:v>13.486534882166142</c:v>
                </c:pt>
                <c:pt idx="223">
                  <c:v>20.32991893967014</c:v>
                </c:pt>
                <c:pt idx="224">
                  <c:v>10.866248611111173</c:v>
                </c:pt>
                <c:pt idx="225">
                  <c:v>9.0588936890535692</c:v>
                </c:pt>
                <c:pt idx="226">
                  <c:v>9.2288186904958813</c:v>
                </c:pt>
                <c:pt idx="227">
                  <c:v>12.344295907915818</c:v>
                </c:pt>
                <c:pt idx="228">
                  <c:v>12.344295907915818</c:v>
                </c:pt>
                <c:pt idx="229">
                  <c:v>11.306821202497154</c:v>
                </c:pt>
                <c:pt idx="230">
                  <c:v>11.188176705998535</c:v>
                </c:pt>
                <c:pt idx="231">
                  <c:v>11.582455645110581</c:v>
                </c:pt>
                <c:pt idx="232">
                  <c:v>13.613482540731207</c:v>
                </c:pt>
                <c:pt idx="233">
                  <c:v>11.702749878828293</c:v>
                </c:pt>
                <c:pt idx="234">
                  <c:v>2.3367758592946757</c:v>
                </c:pt>
                <c:pt idx="235">
                  <c:v>6.1963972128035039</c:v>
                </c:pt>
                <c:pt idx="236">
                  <c:v>9.2288186904958813</c:v>
                </c:pt>
                <c:pt idx="237">
                  <c:v>2.3174267026524218</c:v>
                </c:pt>
                <c:pt idx="238">
                  <c:v>3.5698556083309474</c:v>
                </c:pt>
                <c:pt idx="239">
                  <c:v>3.0703893278913981</c:v>
                </c:pt>
                <c:pt idx="240">
                  <c:v>15.380821783940931</c:v>
                </c:pt>
                <c:pt idx="241">
                  <c:v>9.965784284662087</c:v>
                </c:pt>
                <c:pt idx="242">
                  <c:v>11.485158443755667</c:v>
                </c:pt>
                <c:pt idx="243">
                  <c:v>10.228818690495881</c:v>
                </c:pt>
                <c:pt idx="244">
                  <c:v>12.904383739997945</c:v>
                </c:pt>
                <c:pt idx="245">
                  <c:v>10.813781191217037</c:v>
                </c:pt>
                <c:pt idx="246">
                  <c:v>3.0358100759405278</c:v>
                </c:pt>
                <c:pt idx="247">
                  <c:v>13.910642730469627</c:v>
                </c:pt>
                <c:pt idx="248">
                  <c:v>2.3147325934831584</c:v>
                </c:pt>
                <c:pt idx="249">
                  <c:v>7.1292830169449664</c:v>
                </c:pt>
                <c:pt idx="250">
                  <c:v>8.3516754382814149</c:v>
                </c:pt>
                <c:pt idx="251">
                  <c:v>5.1579142063623058</c:v>
                </c:pt>
                <c:pt idx="252">
                  <c:v>7.5443205162238094</c:v>
                </c:pt>
                <c:pt idx="253">
                  <c:v>9.2288186904958813</c:v>
                </c:pt>
                <c:pt idx="254">
                  <c:v>5.1461448828244869</c:v>
                </c:pt>
                <c:pt idx="255">
                  <c:v>10.451211111832329</c:v>
                </c:pt>
                <c:pt idx="256">
                  <c:v>9.6438561897747253</c:v>
                </c:pt>
                <c:pt idx="257">
                  <c:v>2.6250133145959231</c:v>
                </c:pt>
                <c:pt idx="258">
                  <c:v>3.3877301532831088</c:v>
                </c:pt>
                <c:pt idx="259">
                  <c:v>7.2490631957700531</c:v>
                </c:pt>
                <c:pt idx="260">
                  <c:v>13.779992877760755</c:v>
                </c:pt>
                <c:pt idx="261">
                  <c:v>12.866248611111173</c:v>
                </c:pt>
                <c:pt idx="262">
                  <c:v>9.6438561897747253</c:v>
                </c:pt>
                <c:pt idx="263">
                  <c:v>3.9470008089826707</c:v>
                </c:pt>
                <c:pt idx="264">
                  <c:v>10.058893689053569</c:v>
                </c:pt>
                <c:pt idx="265">
                  <c:v>2.4185013545824154</c:v>
                </c:pt>
                <c:pt idx="266">
                  <c:v>13.248718247933585</c:v>
                </c:pt>
                <c:pt idx="267">
                  <c:v>9.6438561897747253</c:v>
                </c:pt>
                <c:pt idx="268">
                  <c:v>13.103287808412023</c:v>
                </c:pt>
                <c:pt idx="269">
                  <c:v>5.8030547846239777</c:v>
                </c:pt>
                <c:pt idx="270">
                  <c:v>10.451211111832329</c:v>
                </c:pt>
                <c:pt idx="271">
                  <c:v>9.8662486111111729</c:v>
                </c:pt>
                <c:pt idx="272">
                  <c:v>12.306821202497153</c:v>
                </c:pt>
                <c:pt idx="273">
                  <c:v>5.7771227206381894</c:v>
                </c:pt>
                <c:pt idx="274">
                  <c:v>2.0991922156178826</c:v>
                </c:pt>
                <c:pt idx="275">
                  <c:v>10.060992591073205</c:v>
                </c:pt>
                <c:pt idx="276">
                  <c:v>10.518325307690867</c:v>
                </c:pt>
                <c:pt idx="277">
                  <c:v>3.4439186192659728</c:v>
                </c:pt>
                <c:pt idx="278">
                  <c:v>8.6438561897747253</c:v>
                </c:pt>
                <c:pt idx="279">
                  <c:v>11.91687468418114</c:v>
                </c:pt>
                <c:pt idx="280">
                  <c:v>10.813781191217037</c:v>
                </c:pt>
                <c:pt idx="281">
                  <c:v>3.9946862001035321</c:v>
                </c:pt>
                <c:pt idx="282">
                  <c:v>3.1154772174199357</c:v>
                </c:pt>
                <c:pt idx="283">
                  <c:v>2.6092943682537451</c:v>
                </c:pt>
                <c:pt idx="284">
                  <c:v>7.5443205162238094</c:v>
                </c:pt>
                <c:pt idx="285">
                  <c:v>11.416445693671653</c:v>
                </c:pt>
                <c:pt idx="286">
                  <c:v>9.965784284662087</c:v>
                </c:pt>
                <c:pt idx="287">
                  <c:v>9.0588936890535692</c:v>
                </c:pt>
                <c:pt idx="288">
                  <c:v>6.3900995975289421</c:v>
                </c:pt>
                <c:pt idx="289">
                  <c:v>11.518325307690867</c:v>
                </c:pt>
                <c:pt idx="290">
                  <c:v>7.8887432488982601</c:v>
                </c:pt>
                <c:pt idx="291">
                  <c:v>3.297680548640685</c:v>
                </c:pt>
                <c:pt idx="292">
                  <c:v>4.385121921374556</c:v>
                </c:pt>
                <c:pt idx="293">
                  <c:v>7.1963972128035039</c:v>
                </c:pt>
                <c:pt idx="294">
                  <c:v>10.813781191217037</c:v>
                </c:pt>
                <c:pt idx="295">
                  <c:v>2.9337984690720362</c:v>
                </c:pt>
                <c:pt idx="296">
                  <c:v>15.840253402578227</c:v>
                </c:pt>
                <c:pt idx="297">
                  <c:v>4.624490864907794</c:v>
                </c:pt>
                <c:pt idx="298">
                  <c:v>10.643856189774725</c:v>
                </c:pt>
                <c:pt idx="299">
                  <c:v>3.4173920157804369</c:v>
                </c:pt>
                <c:pt idx="300">
                  <c:v>7.1095197621235364</c:v>
                </c:pt>
                <c:pt idx="301">
                  <c:v>3.9807013612450501</c:v>
                </c:pt>
                <c:pt idx="302">
                  <c:v>13.840253402578229</c:v>
                </c:pt>
                <c:pt idx="303">
                  <c:v>9.2288186904958813</c:v>
                </c:pt>
                <c:pt idx="304">
                  <c:v>2.5961030583263565</c:v>
                </c:pt>
                <c:pt idx="305">
                  <c:v>13.407621843284646</c:v>
                </c:pt>
                <c:pt idx="306">
                  <c:v>11.416445693671653</c:v>
                </c:pt>
                <c:pt idx="307">
                  <c:v>10.146356530303908</c:v>
                </c:pt>
                <c:pt idx="308">
                  <c:v>11.840253402578229</c:v>
                </c:pt>
                <c:pt idx="309">
                  <c:v>4.0838606045701438</c:v>
                </c:pt>
                <c:pt idx="310">
                  <c:v>2.5777669993169523</c:v>
                </c:pt>
                <c:pt idx="311">
                  <c:v>2.2365240410586718</c:v>
                </c:pt>
                <c:pt idx="312">
                  <c:v>7.4374053123072983</c:v>
                </c:pt>
                <c:pt idx="313">
                  <c:v>11.268347054682518</c:v>
                </c:pt>
                <c:pt idx="314">
                  <c:v>11.058893689053569</c:v>
                </c:pt>
                <c:pt idx="315">
                  <c:v>10.75933340719466</c:v>
                </c:pt>
                <c:pt idx="316">
                  <c:v>7.1963972128035039</c:v>
                </c:pt>
                <c:pt idx="317">
                  <c:v>4.8826430493618416</c:v>
                </c:pt>
                <c:pt idx="318">
                  <c:v>4.4360991148066731</c:v>
                </c:pt>
                <c:pt idx="319">
                  <c:v>14.330356716957944</c:v>
                </c:pt>
                <c:pt idx="320">
                  <c:v>10.75933340719466</c:v>
                </c:pt>
                <c:pt idx="321">
                  <c:v>13.218765025831956</c:v>
                </c:pt>
                <c:pt idx="322">
                  <c:v>10.380821783940931</c:v>
                </c:pt>
                <c:pt idx="323">
                  <c:v>12.702749878828293</c:v>
                </c:pt>
                <c:pt idx="324">
                  <c:v>12.965784284662087</c:v>
                </c:pt>
                <c:pt idx="325">
                  <c:v>3.1730647089728796</c:v>
                </c:pt>
                <c:pt idx="326">
                  <c:v>8.6438561897747253</c:v>
                </c:pt>
                <c:pt idx="327">
                  <c:v>4.4852063046557289</c:v>
                </c:pt>
                <c:pt idx="328">
                  <c:v>2.4441838449383604</c:v>
                </c:pt>
                <c:pt idx="329">
                  <c:v>11.344295907915818</c:v>
                </c:pt>
                <c:pt idx="330">
                  <c:v>2.938599455335857</c:v>
                </c:pt>
                <c:pt idx="331">
                  <c:v>10.306821202497154</c:v>
                </c:pt>
                <c:pt idx="332">
                  <c:v>4.8783214434117479</c:v>
                </c:pt>
                <c:pt idx="333">
                  <c:v>11.731319031025064</c:v>
                </c:pt>
                <c:pt idx="334">
                  <c:v>2.6461121637150931</c:v>
                </c:pt>
                <c:pt idx="335">
                  <c:v>9.8662486111111729</c:v>
                </c:pt>
                <c:pt idx="336">
                  <c:v>10.451211111832329</c:v>
                </c:pt>
                <c:pt idx="337">
                  <c:v>10.228818690495881</c:v>
                </c:pt>
                <c:pt idx="338">
                  <c:v>12.344295907915818</c:v>
                </c:pt>
                <c:pt idx="339">
                  <c:v>9.5183253076908674</c:v>
                </c:pt>
                <c:pt idx="340">
                  <c:v>9.75933340719466</c:v>
                </c:pt>
                <c:pt idx="341">
                  <c:v>9.2288186904958813</c:v>
                </c:pt>
                <c:pt idx="342">
                  <c:v>7.6438561897747244</c:v>
                </c:pt>
                <c:pt idx="343">
                  <c:v>10.228818690495881</c:v>
                </c:pt>
                <c:pt idx="344">
                  <c:v>2.6968374814608969</c:v>
                </c:pt>
                <c:pt idx="345">
                  <c:v>2.5331703917070882</c:v>
                </c:pt>
                <c:pt idx="346">
                  <c:v>11.840253402578229</c:v>
                </c:pt>
                <c:pt idx="347">
                  <c:v>7.6438561897747244</c:v>
                </c:pt>
                <c:pt idx="348">
                  <c:v>8.6438561897747253</c:v>
                </c:pt>
                <c:pt idx="349">
                  <c:v>11.228818690495881</c:v>
                </c:pt>
                <c:pt idx="350">
                  <c:v>9.6438561897747253</c:v>
                </c:pt>
                <c:pt idx="351">
                  <c:v>12.853309555403674</c:v>
                </c:pt>
                <c:pt idx="352">
                  <c:v>7.4374053123072983</c:v>
                </c:pt>
                <c:pt idx="353">
                  <c:v>3.5130695822393707</c:v>
                </c:pt>
                <c:pt idx="354">
                  <c:v>10.582455645110581</c:v>
                </c:pt>
                <c:pt idx="355">
                  <c:v>12.036173612553485</c:v>
                </c:pt>
                <c:pt idx="356">
                  <c:v>16.162181497465589</c:v>
                </c:pt>
                <c:pt idx="357">
                  <c:v>11.941536738415412</c:v>
                </c:pt>
                <c:pt idx="358">
                  <c:v>8.3808217839409309</c:v>
                </c:pt>
                <c:pt idx="359">
                  <c:v>6.1931947807651593</c:v>
                </c:pt>
                <c:pt idx="360">
                  <c:v>7.5949465892937784</c:v>
                </c:pt>
                <c:pt idx="361">
                  <c:v>11.268347054682518</c:v>
                </c:pt>
                <c:pt idx="362">
                  <c:v>14.738373788559015</c:v>
                </c:pt>
                <c:pt idx="363">
                  <c:v>14.935410635618569</c:v>
                </c:pt>
                <c:pt idx="364">
                  <c:v>2.2995602818589078</c:v>
                </c:pt>
                <c:pt idx="365">
                  <c:v>9.6438561897747253</c:v>
                </c:pt>
                <c:pt idx="366">
                  <c:v>-2.6582039687346914</c:v>
                </c:pt>
                <c:pt idx="367">
                  <c:v>-12.036173612553485</c:v>
                </c:pt>
                <c:pt idx="368">
                  <c:v>-13.935410635618569</c:v>
                </c:pt>
                <c:pt idx="369">
                  <c:v>-12.287712379549451</c:v>
                </c:pt>
                <c:pt idx="370">
                  <c:v>-11.989631026616456</c:v>
                </c:pt>
                <c:pt idx="371">
                  <c:v>-3.933585462273939</c:v>
                </c:pt>
                <c:pt idx="372">
                  <c:v>-11.485158443755667</c:v>
                </c:pt>
                <c:pt idx="373">
                  <c:v>-6.1595378490523238</c:v>
                </c:pt>
                <c:pt idx="374">
                  <c:v>-13.542709466317824</c:v>
                </c:pt>
                <c:pt idx="375">
                  <c:v>-3.1271119179033389</c:v>
                </c:pt>
                <c:pt idx="376">
                  <c:v>-5.0341257839046261</c:v>
                </c:pt>
                <c:pt idx="377">
                  <c:v>-2.4918530963296748</c:v>
                </c:pt>
                <c:pt idx="378">
                  <c:v>-3.4854268271702424</c:v>
                </c:pt>
                <c:pt idx="379">
                  <c:v>-2.6617632675126766</c:v>
                </c:pt>
                <c:pt idx="380">
                  <c:v>-9.75933340719466</c:v>
                </c:pt>
                <c:pt idx="381">
                  <c:v>-2.938599455335857</c:v>
                </c:pt>
                <c:pt idx="382">
                  <c:v>-14.773139206719692</c:v>
                </c:pt>
                <c:pt idx="383">
                  <c:v>-10.146356530303908</c:v>
                </c:pt>
                <c:pt idx="384">
                  <c:v>-11.702749878828293</c:v>
                </c:pt>
                <c:pt idx="385">
                  <c:v>-2.9572955490457615</c:v>
                </c:pt>
                <c:pt idx="386">
                  <c:v>-10.380821783940931</c:v>
                </c:pt>
                <c:pt idx="387">
                  <c:v>-13.813781191217037</c:v>
                </c:pt>
                <c:pt idx="388">
                  <c:v>-5.1484270580703848</c:v>
                </c:pt>
                <c:pt idx="389">
                  <c:v>-11.866248611111173</c:v>
                </c:pt>
                <c:pt idx="390">
                  <c:v>-10.809058780974635</c:v>
                </c:pt>
                <c:pt idx="391">
                  <c:v>-5.3476147385510115</c:v>
                </c:pt>
                <c:pt idx="392">
                  <c:v>-14.699138625275916</c:v>
                </c:pt>
                <c:pt idx="393">
                  <c:v>-13.680945508509945</c:v>
                </c:pt>
                <c:pt idx="394">
                  <c:v>-2.4102365130150227</c:v>
                </c:pt>
                <c:pt idx="395">
                  <c:v>-12.773139206719691</c:v>
                </c:pt>
                <c:pt idx="396">
                  <c:v>-7.6438561897747244</c:v>
                </c:pt>
                <c:pt idx="397">
                  <c:v>-3.1926450779423958</c:v>
                </c:pt>
                <c:pt idx="398">
                  <c:v>-13.518325307690866</c:v>
                </c:pt>
                <c:pt idx="399">
                  <c:v>-12.146356530303908</c:v>
                </c:pt>
                <c:pt idx="400">
                  <c:v>-13.036173612553485</c:v>
                </c:pt>
                <c:pt idx="401">
                  <c:v>-2.4804006836619701</c:v>
                </c:pt>
                <c:pt idx="402">
                  <c:v>-11.75933340719466</c:v>
                </c:pt>
                <c:pt idx="403">
                  <c:v>-10.380821783940931</c:v>
                </c:pt>
                <c:pt idx="404">
                  <c:v>-2.2461252708095998</c:v>
                </c:pt>
                <c:pt idx="405">
                  <c:v>-5.8365012677171197</c:v>
                </c:pt>
                <c:pt idx="406">
                  <c:v>-13.024677973715656</c:v>
                </c:pt>
                <c:pt idx="407">
                  <c:v>-12.613482540731207</c:v>
                </c:pt>
                <c:pt idx="408">
                  <c:v>-2.7795574708906745</c:v>
                </c:pt>
                <c:pt idx="409">
                  <c:v>-5.0731075482732697</c:v>
                </c:pt>
                <c:pt idx="410">
                  <c:v>-13.433933120400493</c:v>
                </c:pt>
                <c:pt idx="411">
                  <c:v>-2.8160371651574048</c:v>
                </c:pt>
                <c:pt idx="412">
                  <c:v>-3.5994620704162714</c:v>
                </c:pt>
                <c:pt idx="413">
                  <c:v>-9.5563933485243862</c:v>
                </c:pt>
                <c:pt idx="414">
                  <c:v>-4.4410393067750382</c:v>
                </c:pt>
                <c:pt idx="415">
                  <c:v>-12.745394216236786</c:v>
                </c:pt>
                <c:pt idx="416">
                  <c:v>-6.081009375232691</c:v>
                </c:pt>
                <c:pt idx="417">
                  <c:v>-10.451211111832329</c:v>
                </c:pt>
                <c:pt idx="418">
                  <c:v>-10.866248611111173</c:v>
                </c:pt>
                <c:pt idx="419">
                  <c:v>-13.092316690591021</c:v>
                </c:pt>
                <c:pt idx="420">
                  <c:v>-13.228818690495881</c:v>
                </c:pt>
                <c:pt idx="421">
                  <c:v>-13.389810567168185</c:v>
                </c:pt>
                <c:pt idx="422">
                  <c:v>-3.4138357540690909</c:v>
                </c:pt>
                <c:pt idx="423">
                  <c:v>-11.485158443755667</c:v>
                </c:pt>
                <c:pt idx="424">
                  <c:v>-16.747143998186747</c:v>
                </c:pt>
                <c:pt idx="425">
                  <c:v>-2.4704506195974503</c:v>
                </c:pt>
                <c:pt idx="426">
                  <c:v>-3.3075728019102923</c:v>
                </c:pt>
                <c:pt idx="427">
                  <c:v>-9.2288186904958813</c:v>
                </c:pt>
                <c:pt idx="428">
                  <c:v>-18.204189023987169</c:v>
                </c:pt>
                <c:pt idx="429">
                  <c:v>-11.673603533168777</c:v>
                </c:pt>
                <c:pt idx="430">
                  <c:v>-6.3779621298016904</c:v>
                </c:pt>
                <c:pt idx="431">
                  <c:v>-3.032405083523698</c:v>
                </c:pt>
                <c:pt idx="432">
                  <c:v>-10.058893689053569</c:v>
                </c:pt>
                <c:pt idx="433">
                  <c:v>-10.306821202497154</c:v>
                </c:pt>
                <c:pt idx="434">
                  <c:v>-3.0230836131130414</c:v>
                </c:pt>
                <c:pt idx="435">
                  <c:v>-4.1417562086322901</c:v>
                </c:pt>
                <c:pt idx="436">
                  <c:v>-10.306821202497154</c:v>
                </c:pt>
                <c:pt idx="437">
                  <c:v>-11.306821202497154</c:v>
                </c:pt>
                <c:pt idx="438">
                  <c:v>-15.609640474436812</c:v>
                </c:pt>
                <c:pt idx="439">
                  <c:v>-12.46828462519127</c:v>
                </c:pt>
                <c:pt idx="440">
                  <c:v>-5.7872203649459015</c:v>
                </c:pt>
                <c:pt idx="441">
                  <c:v>-9.1572654294708471</c:v>
                </c:pt>
                <c:pt idx="442">
                  <c:v>-11.89178370321831</c:v>
                </c:pt>
                <c:pt idx="443">
                  <c:v>-8.8662486111111729</c:v>
                </c:pt>
                <c:pt idx="444">
                  <c:v>-8.3808217839409309</c:v>
                </c:pt>
                <c:pt idx="445">
                  <c:v>-11.344295907915818</c:v>
                </c:pt>
                <c:pt idx="446">
                  <c:v>-2.8259706002249514</c:v>
                </c:pt>
                <c:pt idx="447">
                  <c:v>-3.141146838735811</c:v>
                </c:pt>
                <c:pt idx="448">
                  <c:v>-4.7182932241157616</c:v>
                </c:pt>
                <c:pt idx="449">
                  <c:v>-9.5031573268649829</c:v>
                </c:pt>
                <c:pt idx="450">
                  <c:v>-2.4238077089065762</c:v>
                </c:pt>
                <c:pt idx="451">
                  <c:v>-12.306821202497153</c:v>
                </c:pt>
                <c:pt idx="452">
                  <c:v>-13.013089999440444</c:v>
                </c:pt>
                <c:pt idx="453">
                  <c:v>-3.9470008089826716</c:v>
                </c:pt>
                <c:pt idx="454">
                  <c:v>-12.731319031025064</c:v>
                </c:pt>
                <c:pt idx="455">
                  <c:v>-10.643856189774725</c:v>
                </c:pt>
                <c:pt idx="456">
                  <c:v>-16.995531628056142</c:v>
                </c:pt>
                <c:pt idx="457">
                  <c:v>-9.3808217839409309</c:v>
                </c:pt>
                <c:pt idx="458">
                  <c:v>-8.3808217839409309</c:v>
                </c:pt>
                <c:pt idx="459">
                  <c:v>-10.643856189774725</c:v>
                </c:pt>
                <c:pt idx="460">
                  <c:v>-6.4440156104281252</c:v>
                </c:pt>
                <c:pt idx="461">
                  <c:v>-9.3808217839409309</c:v>
                </c:pt>
                <c:pt idx="462">
                  <c:v>-8.8047924079897815</c:v>
                </c:pt>
                <c:pt idx="463">
                  <c:v>-10.146356530303908</c:v>
                </c:pt>
                <c:pt idx="464">
                  <c:v>-10.582455645110581</c:v>
                </c:pt>
                <c:pt idx="465">
                  <c:v>-10.058893689053569</c:v>
                </c:pt>
                <c:pt idx="466">
                  <c:v>-17.002873603397308</c:v>
                </c:pt>
                <c:pt idx="467">
                  <c:v>-2.4043902550793352</c:v>
                </c:pt>
                <c:pt idx="468">
                  <c:v>-12.840253402578229</c:v>
                </c:pt>
                <c:pt idx="469">
                  <c:v>-3.6500171744013996</c:v>
                </c:pt>
                <c:pt idx="470">
                  <c:v>-12.433933120400493</c:v>
                </c:pt>
                <c:pt idx="471">
                  <c:v>-2.0073419753411677</c:v>
                </c:pt>
                <c:pt idx="472">
                  <c:v>-12.103287808412023</c:v>
                </c:pt>
                <c:pt idx="473">
                  <c:v>-12.68825030913318</c:v>
                </c:pt>
                <c:pt idx="474">
                  <c:v>-9.6414536995594204</c:v>
                </c:pt>
                <c:pt idx="475">
                  <c:v>-6.3219280948873617</c:v>
                </c:pt>
                <c:pt idx="476">
                  <c:v>-14.904383739997945</c:v>
                </c:pt>
                <c:pt idx="477">
                  <c:v>-2.4918208936747726</c:v>
                </c:pt>
                <c:pt idx="478">
                  <c:v>-2.9282642464010857</c:v>
                </c:pt>
                <c:pt idx="479">
                  <c:v>-10.815248632783268</c:v>
                </c:pt>
                <c:pt idx="480">
                  <c:v>-15.82376527978966</c:v>
                </c:pt>
                <c:pt idx="481">
                  <c:v>-3.7744402995848687</c:v>
                </c:pt>
                <c:pt idx="482">
                  <c:v>-14.124982879511341</c:v>
                </c:pt>
                <c:pt idx="483">
                  <c:v>-3.473530495359169</c:v>
                </c:pt>
                <c:pt idx="484">
                  <c:v>-2.4009996658785613</c:v>
                </c:pt>
                <c:pt idx="485">
                  <c:v>-14.51422090935813</c:v>
                </c:pt>
                <c:pt idx="486">
                  <c:v>-15.807086538643029</c:v>
                </c:pt>
                <c:pt idx="487">
                  <c:v>-2.9975975097846952</c:v>
                </c:pt>
                <c:pt idx="488">
                  <c:v>-13.258566033889934</c:v>
                </c:pt>
                <c:pt idx="489">
                  <c:v>-9.2288186904958813</c:v>
                </c:pt>
                <c:pt idx="490">
                  <c:v>-13.582455645110581</c:v>
                </c:pt>
                <c:pt idx="491">
                  <c:v>-13.651350726321649</c:v>
                </c:pt>
                <c:pt idx="492">
                  <c:v>-10.582455645110581</c:v>
                </c:pt>
                <c:pt idx="493">
                  <c:v>-6.50394817373338</c:v>
                </c:pt>
                <c:pt idx="494">
                  <c:v>-2.3914160200372279</c:v>
                </c:pt>
                <c:pt idx="495">
                  <c:v>-14.362674437230673</c:v>
                </c:pt>
                <c:pt idx="496">
                  <c:v>-4.9067491618511498</c:v>
                </c:pt>
                <c:pt idx="497">
                  <c:v>-2.9278075631365392</c:v>
                </c:pt>
                <c:pt idx="498">
                  <c:v>-16.656946189215169</c:v>
                </c:pt>
                <c:pt idx="499">
                  <c:v>-11.103287808412022</c:v>
                </c:pt>
                <c:pt idx="500">
                  <c:v>-12.058893689053569</c:v>
                </c:pt>
                <c:pt idx="501">
                  <c:v>-11.89178370321831</c:v>
                </c:pt>
                <c:pt idx="502">
                  <c:v>-3.6860844251640223</c:v>
                </c:pt>
                <c:pt idx="503">
                  <c:v>-6.363748270581989</c:v>
                </c:pt>
                <c:pt idx="504">
                  <c:v>-3.5043048373759316</c:v>
                </c:pt>
                <c:pt idx="505">
                  <c:v>-4.4346282276367246</c:v>
                </c:pt>
                <c:pt idx="506">
                  <c:v>-10.702749878828293</c:v>
                </c:pt>
                <c:pt idx="507">
                  <c:v>-3.3890422907458992</c:v>
                </c:pt>
                <c:pt idx="508">
                  <c:v>-2.0352371800565421</c:v>
                </c:pt>
                <c:pt idx="509">
                  <c:v>-14.632540876546893</c:v>
                </c:pt>
                <c:pt idx="510">
                  <c:v>-12.941536738415412</c:v>
                </c:pt>
                <c:pt idx="511">
                  <c:v>-10.451211111832329</c:v>
                </c:pt>
                <c:pt idx="512">
                  <c:v>-11.344295907915818</c:v>
                </c:pt>
                <c:pt idx="513">
                  <c:v>-8.7751007230529776</c:v>
                </c:pt>
                <c:pt idx="514">
                  <c:v>-7.3779621298016904</c:v>
                </c:pt>
                <c:pt idx="515">
                  <c:v>-2.1584293626044833</c:v>
                </c:pt>
                <c:pt idx="516">
                  <c:v>-3.9032883589283238</c:v>
                </c:pt>
                <c:pt idx="517">
                  <c:v>-3.1142754722101826</c:v>
                </c:pt>
                <c:pt idx="518">
                  <c:v>-2.2868811477881619</c:v>
                </c:pt>
                <c:pt idx="519">
                  <c:v>-9.2288186904958813</c:v>
                </c:pt>
                <c:pt idx="520">
                  <c:v>-11.058893689053569</c:v>
                </c:pt>
                <c:pt idx="521">
                  <c:v>-11.965784284662087</c:v>
                </c:pt>
                <c:pt idx="522">
                  <c:v>-11.268347054682518</c:v>
                </c:pt>
                <c:pt idx="523">
                  <c:v>-13.070120944476823</c:v>
                </c:pt>
                <c:pt idx="524">
                  <c:v>-2.9856447070229302</c:v>
                </c:pt>
                <c:pt idx="525">
                  <c:v>-4.78314436846573</c:v>
                </c:pt>
                <c:pt idx="526">
                  <c:v>-2.3210266921458298</c:v>
                </c:pt>
                <c:pt idx="527">
                  <c:v>-9.965784284662087</c:v>
                </c:pt>
                <c:pt idx="528">
                  <c:v>-11.840253402578229</c:v>
                </c:pt>
                <c:pt idx="529">
                  <c:v>-5.3211268201981241</c:v>
                </c:pt>
                <c:pt idx="530">
                  <c:v>-13.613482540731207</c:v>
                </c:pt>
                <c:pt idx="531">
                  <c:v>-14.238802779068502</c:v>
                </c:pt>
                <c:pt idx="532">
                  <c:v>-4.1858665453113337</c:v>
                </c:pt>
                <c:pt idx="533">
                  <c:v>-3.7625006862733441</c:v>
                </c:pt>
                <c:pt idx="534">
                  <c:v>-2.8624964762500649</c:v>
                </c:pt>
                <c:pt idx="535">
                  <c:v>-13.947636937951827</c:v>
                </c:pt>
                <c:pt idx="536">
                  <c:v>-12.853309555403674</c:v>
                </c:pt>
                <c:pt idx="537">
                  <c:v>-12.965784284662087</c:v>
                </c:pt>
                <c:pt idx="538">
                  <c:v>-12.965784284662087</c:v>
                </c:pt>
                <c:pt idx="539">
                  <c:v>-12.853309555403674</c:v>
                </c:pt>
                <c:pt idx="540">
                  <c:v>-12.853309555403674</c:v>
                </c:pt>
                <c:pt idx="541">
                  <c:v>-12.965784284662087</c:v>
                </c:pt>
                <c:pt idx="542">
                  <c:v>-12.965784284662087</c:v>
                </c:pt>
                <c:pt idx="543">
                  <c:v>-5.9585887832578832</c:v>
                </c:pt>
                <c:pt idx="544">
                  <c:v>-16.66622400280318</c:v>
                </c:pt>
                <c:pt idx="545">
                  <c:v>-2.6438561897747248</c:v>
                </c:pt>
                <c:pt idx="546">
                  <c:v>-2.3274662784287923</c:v>
                </c:pt>
                <c:pt idx="547">
                  <c:v>-18.631120201847263</c:v>
                </c:pt>
                <c:pt idx="548">
                  <c:v>-5.0528949484321259</c:v>
                </c:pt>
                <c:pt idx="549">
                  <c:v>-12.036173612553485</c:v>
                </c:pt>
                <c:pt idx="550">
                  <c:v>-11.485158443755667</c:v>
                </c:pt>
                <c:pt idx="551">
                  <c:v>-2</c:v>
                </c:pt>
                <c:pt idx="552">
                  <c:v>-3.8001594206534</c:v>
                </c:pt>
                <c:pt idx="553">
                  <c:v>-10.380821783940931</c:v>
                </c:pt>
                <c:pt idx="554">
                  <c:v>-12.380821783940933</c:v>
                </c:pt>
                <c:pt idx="555">
                  <c:v>-13.416445693671653</c:v>
                </c:pt>
                <c:pt idx="556">
                  <c:v>-4.514573172829758</c:v>
                </c:pt>
                <c:pt idx="557">
                  <c:v>-12.081261502082024</c:v>
                </c:pt>
                <c:pt idx="558">
                  <c:v>-7.3219280948873617</c:v>
                </c:pt>
                <c:pt idx="559">
                  <c:v>-7.1963972128035039</c:v>
                </c:pt>
                <c:pt idx="560">
                  <c:v>-11.582455645110581</c:v>
                </c:pt>
                <c:pt idx="561">
                  <c:v>-14.550746785383243</c:v>
                </c:pt>
                <c:pt idx="562">
                  <c:v>-11.643856189774723</c:v>
                </c:pt>
                <c:pt idx="563">
                  <c:v>-2.8550516640889003</c:v>
                </c:pt>
                <c:pt idx="564">
                  <c:v>-10.058893689053569</c:v>
                </c:pt>
                <c:pt idx="565">
                  <c:v>-2.4713057189255889</c:v>
                </c:pt>
                <c:pt idx="566">
                  <c:v>-10.451211111832329</c:v>
                </c:pt>
                <c:pt idx="567">
                  <c:v>-8.4093909361377026</c:v>
                </c:pt>
                <c:pt idx="568">
                  <c:v>-10.702749878828293</c:v>
                </c:pt>
                <c:pt idx="569">
                  <c:v>-6.1963972128035039</c:v>
                </c:pt>
                <c:pt idx="570">
                  <c:v>-11.485158443755667</c:v>
                </c:pt>
                <c:pt idx="571">
                  <c:v>-11.643856189774723</c:v>
                </c:pt>
                <c:pt idx="572">
                  <c:v>-4.1089343715531648</c:v>
                </c:pt>
                <c:pt idx="573">
                  <c:v>-4.1926450779423963</c:v>
                </c:pt>
                <c:pt idx="574">
                  <c:v>-2.5849625007211561</c:v>
                </c:pt>
                <c:pt idx="575">
                  <c:v>-3.5431187710140573</c:v>
                </c:pt>
                <c:pt idx="576">
                  <c:v>-4.721024050297185</c:v>
                </c:pt>
                <c:pt idx="577">
                  <c:v>-3.6220883746924892</c:v>
                </c:pt>
                <c:pt idx="578">
                  <c:v>-2.1900164193817813</c:v>
                </c:pt>
                <c:pt idx="579">
                  <c:v>-9.75933340719466</c:v>
                </c:pt>
                <c:pt idx="580">
                  <c:v>-6.6438561897747244</c:v>
                </c:pt>
                <c:pt idx="581">
                  <c:v>-12.058893689053569</c:v>
                </c:pt>
                <c:pt idx="582">
                  <c:v>-11.518325307690867</c:v>
                </c:pt>
                <c:pt idx="583">
                  <c:v>-2.6114347120823473</c:v>
                </c:pt>
                <c:pt idx="584">
                  <c:v>-6.5872726614083579</c:v>
                </c:pt>
                <c:pt idx="585">
                  <c:v>-7.3844150486649394</c:v>
                </c:pt>
                <c:pt idx="586">
                  <c:v>-11.228818690495881</c:v>
                </c:pt>
                <c:pt idx="587">
                  <c:v>-9.2288186904958813</c:v>
                </c:pt>
                <c:pt idx="588">
                  <c:v>-4.850785493723369</c:v>
                </c:pt>
                <c:pt idx="589">
                  <c:v>-7.2605275502232196</c:v>
                </c:pt>
                <c:pt idx="590">
                  <c:v>-15.46828462519127</c:v>
                </c:pt>
                <c:pt idx="591">
                  <c:v>-12.904383739997945</c:v>
                </c:pt>
                <c:pt idx="592">
                  <c:v>-6.6932442167368889</c:v>
                </c:pt>
                <c:pt idx="593">
                  <c:v>-4.961961448517445</c:v>
                </c:pt>
                <c:pt idx="594">
                  <c:v>-8.6438561897747253</c:v>
                </c:pt>
                <c:pt idx="595">
                  <c:v>-3.3147325934831584</c:v>
                </c:pt>
                <c:pt idx="596">
                  <c:v>-3.1903984721820602</c:v>
                </c:pt>
                <c:pt idx="597">
                  <c:v>-2.7589919004962056</c:v>
                </c:pt>
                <c:pt idx="598">
                  <c:v>-8.2877123795494487</c:v>
                </c:pt>
                <c:pt idx="599">
                  <c:v>-6.3219280948873617</c:v>
                </c:pt>
                <c:pt idx="600">
                  <c:v>-10.702749878828293</c:v>
                </c:pt>
                <c:pt idx="601">
                  <c:v>-14.59027514956988</c:v>
                </c:pt>
                <c:pt idx="602">
                  <c:v>-11.344295907915818</c:v>
                </c:pt>
                <c:pt idx="603">
                  <c:v>-11.306821202497154</c:v>
                </c:pt>
                <c:pt idx="604">
                  <c:v>-9.75933340719466</c:v>
                </c:pt>
                <c:pt idx="605">
                  <c:v>-2.3219280948873626</c:v>
                </c:pt>
                <c:pt idx="606">
                  <c:v>-12.534627120019968</c:v>
                </c:pt>
                <c:pt idx="607">
                  <c:v>-13.070120944476823</c:v>
                </c:pt>
                <c:pt idx="608">
                  <c:v>-6.757512971570292</c:v>
                </c:pt>
                <c:pt idx="609">
                  <c:v>-3.445076325660227</c:v>
                </c:pt>
                <c:pt idx="610">
                  <c:v>-2.2423757056811184</c:v>
                </c:pt>
                <c:pt idx="611">
                  <c:v>-13.935410635618569</c:v>
                </c:pt>
                <c:pt idx="612">
                  <c:v>-10.306821202497154</c:v>
                </c:pt>
                <c:pt idx="613">
                  <c:v>-14.20355193188545</c:v>
                </c:pt>
                <c:pt idx="614">
                  <c:v>-7.4918530963296748</c:v>
                </c:pt>
                <c:pt idx="615">
                  <c:v>-10.306821202497154</c:v>
                </c:pt>
                <c:pt idx="616">
                  <c:v>-4.3860584323070784</c:v>
                </c:pt>
                <c:pt idx="617">
                  <c:v>-10.380821783940931</c:v>
                </c:pt>
                <c:pt idx="618">
                  <c:v>1.0530667492169465E-2</c:v>
                </c:pt>
                <c:pt idx="619">
                  <c:v>-4.3692338096657197</c:v>
                </c:pt>
                <c:pt idx="620">
                  <c:v>-2.4412587304945927</c:v>
                </c:pt>
                <c:pt idx="621">
                  <c:v>15.097812678345871</c:v>
                </c:pt>
                <c:pt idx="622">
                  <c:v>-0.31194400631474001</c:v>
                </c:pt>
                <c:pt idx="623">
                  <c:v>0.62303054155467541</c:v>
                </c:pt>
                <c:pt idx="624">
                  <c:v>-6.7111073287313111E-2</c:v>
                </c:pt>
                <c:pt idx="625">
                  <c:v>-0.21804695106048383</c:v>
                </c:pt>
                <c:pt idx="626">
                  <c:v>0</c:v>
                </c:pt>
                <c:pt idx="627">
                  <c:v>-8.8672787397096631</c:v>
                </c:pt>
                <c:pt idx="628">
                  <c:v>0.19264507794239583</c:v>
                </c:pt>
                <c:pt idx="629">
                  <c:v>-12.534627120019968</c:v>
                </c:pt>
                <c:pt idx="630">
                  <c:v>-7.6486571760385464</c:v>
                </c:pt>
                <c:pt idx="631">
                  <c:v>7.5468944598876373</c:v>
                </c:pt>
                <c:pt idx="632">
                  <c:v>-0.1643868179008825</c:v>
                </c:pt>
                <c:pt idx="633">
                  <c:v>0.43440282414577491</c:v>
                </c:pt>
                <c:pt idx="634">
                  <c:v>10.381182412624446</c:v>
                </c:pt>
                <c:pt idx="635">
                  <c:v>0.55904780197036319</c:v>
                </c:pt>
                <c:pt idx="636">
                  <c:v>1.0573331750659516</c:v>
                </c:pt>
                <c:pt idx="637">
                  <c:v>-2.5033487351675041</c:v>
                </c:pt>
                <c:pt idx="638">
                  <c:v>9.0597950917951025</c:v>
                </c:pt>
                <c:pt idx="639">
                  <c:v>3.8523254956062563E-3</c:v>
                </c:pt>
                <c:pt idx="640">
                  <c:v>-9.3219280948873617</c:v>
                </c:pt>
                <c:pt idx="641">
                  <c:v>1.6271445371434732</c:v>
                </c:pt>
                <c:pt idx="642">
                  <c:v>9.3815429511845849</c:v>
                </c:pt>
                <c:pt idx="643">
                  <c:v>12.287904726065419</c:v>
                </c:pt>
                <c:pt idx="644">
                  <c:v>-12.228918874172939</c:v>
                </c:pt>
                <c:pt idx="645">
                  <c:v>5.584400594174272</c:v>
                </c:pt>
                <c:pt idx="646">
                  <c:v>-2.6986374755071068</c:v>
                </c:pt>
                <c:pt idx="647">
                  <c:v>-11.381182412624446</c:v>
                </c:pt>
                <c:pt idx="648">
                  <c:v>-0.58494128477361296</c:v>
                </c:pt>
                <c:pt idx="649">
                  <c:v>-0.44249973972924661</c:v>
                </c:pt>
                <c:pt idx="650">
                  <c:v>-12.46828462519127</c:v>
                </c:pt>
                <c:pt idx="651">
                  <c:v>-0.73841481080327587</c:v>
                </c:pt>
                <c:pt idx="652">
                  <c:v>-12.08137247435552</c:v>
                </c:pt>
                <c:pt idx="653">
                  <c:v>-0.66296501272242969</c:v>
                </c:pt>
                <c:pt idx="654">
                  <c:v>-6.9108925261660152</c:v>
                </c:pt>
                <c:pt idx="655">
                  <c:v>-11.585745000626922</c:v>
                </c:pt>
                <c:pt idx="656">
                  <c:v>2.9741359396004934</c:v>
                </c:pt>
                <c:pt idx="657">
                  <c:v>0.66985139830766915</c:v>
                </c:pt>
                <c:pt idx="658">
                  <c:v>-0.91898531162694064</c:v>
                </c:pt>
                <c:pt idx="659">
                  <c:v>0.62293035092017679</c:v>
                </c:pt>
                <c:pt idx="660">
                  <c:v>0.12755004972051115</c:v>
                </c:pt>
                <c:pt idx="661">
                  <c:v>0.78124700737711672</c:v>
                </c:pt>
                <c:pt idx="662">
                  <c:v>0.78700627666580147</c:v>
                </c:pt>
                <c:pt idx="663">
                  <c:v>-8.8683081332894673</c:v>
                </c:pt>
                <c:pt idx="664">
                  <c:v>-14.55076682267522</c:v>
                </c:pt>
                <c:pt idx="665">
                  <c:v>-2.7611269502267834</c:v>
                </c:pt>
                <c:pt idx="666">
                  <c:v>-5.3457748368417297</c:v>
                </c:pt>
                <c:pt idx="667">
                  <c:v>6.0732489820306386</c:v>
                </c:pt>
                <c:pt idx="668">
                  <c:v>11.188382790570113</c:v>
                </c:pt>
                <c:pt idx="669">
                  <c:v>-6.0732489820306386</c:v>
                </c:pt>
                <c:pt idx="670">
                  <c:v>-0.50779464019869636</c:v>
                </c:pt>
                <c:pt idx="671">
                  <c:v>-0.39592867633113898</c:v>
                </c:pt>
                <c:pt idx="672">
                  <c:v>0.81810235689161126</c:v>
                </c:pt>
                <c:pt idx="673">
                  <c:v>-10.147204924942228</c:v>
                </c:pt>
                <c:pt idx="674">
                  <c:v>-10.917372079476841</c:v>
                </c:pt>
                <c:pt idx="675">
                  <c:v>7.6462586799900292</c:v>
                </c:pt>
                <c:pt idx="676">
                  <c:v>11.965904504239749</c:v>
                </c:pt>
                <c:pt idx="677">
                  <c:v>5.9228321394775394</c:v>
                </c:pt>
                <c:pt idx="678">
                  <c:v>1.4631041578480573</c:v>
                </c:pt>
                <c:pt idx="679">
                  <c:v>-2.8569152196771121E-2</c:v>
                </c:pt>
                <c:pt idx="680">
                  <c:v>4.0460265104112589E-2</c:v>
                </c:pt>
                <c:pt idx="681">
                  <c:v>-3.16052694091784</c:v>
                </c:pt>
                <c:pt idx="682">
                  <c:v>-0.83542823305189418</c:v>
                </c:pt>
                <c:pt idx="683">
                  <c:v>-0.29634988512930371</c:v>
                </c:pt>
                <c:pt idx="684">
                  <c:v>4.2381836139071476E-2</c:v>
                </c:pt>
                <c:pt idx="685">
                  <c:v>-0.6152203218138369</c:v>
                </c:pt>
                <c:pt idx="686">
                  <c:v>-10.583082767502933</c:v>
                </c:pt>
                <c:pt idx="687">
                  <c:v>-7.6462586799900292</c:v>
                </c:pt>
                <c:pt idx="688">
                  <c:v>0.58256798558077316</c:v>
                </c:pt>
                <c:pt idx="689">
                  <c:v>-3.2794233663728272</c:v>
                </c:pt>
                <c:pt idx="690">
                  <c:v>-10.306821202497154</c:v>
                </c:pt>
                <c:pt idx="691">
                  <c:v>-0.46933120024728925</c:v>
                </c:pt>
                <c:pt idx="692">
                  <c:v>8.3837042924740537</c:v>
                </c:pt>
                <c:pt idx="693">
                  <c:v>-0.97453817038782775</c:v>
                </c:pt>
                <c:pt idx="694">
                  <c:v>0.27469442300637131</c:v>
                </c:pt>
                <c:pt idx="695">
                  <c:v>-2.9655221909124543</c:v>
                </c:pt>
                <c:pt idx="696">
                  <c:v>-4.6170181432925728E-2</c:v>
                </c:pt>
                <c:pt idx="697">
                  <c:v>-1.3190470254508209</c:v>
                </c:pt>
                <c:pt idx="698">
                  <c:v>2.9747343394052241E-2</c:v>
                </c:pt>
                <c:pt idx="699">
                  <c:v>-4.3068721891886146E-2</c:v>
                </c:pt>
                <c:pt idx="700">
                  <c:v>-0.47393118833241216</c:v>
                </c:pt>
                <c:pt idx="701">
                  <c:v>0.3334237337251918</c:v>
                </c:pt>
                <c:pt idx="702">
                  <c:v>-9.9535673550914222E-2</c:v>
                </c:pt>
                <c:pt idx="703">
                  <c:v>-0.561878887608115</c:v>
                </c:pt>
                <c:pt idx="704">
                  <c:v>-8.6462586799900301</c:v>
                </c:pt>
                <c:pt idx="705">
                  <c:v>5.8893689053568309E-2</c:v>
                </c:pt>
                <c:pt idx="706">
                  <c:v>-0.58496250072115608</c:v>
                </c:pt>
                <c:pt idx="707">
                  <c:v>2.6836964543065158</c:v>
                </c:pt>
                <c:pt idx="708">
                  <c:v>13.904415102592719</c:v>
                </c:pt>
                <c:pt idx="709">
                  <c:v>-1.3776244251069978</c:v>
                </c:pt>
                <c:pt idx="710">
                  <c:v>1.8344417455388264</c:v>
                </c:pt>
                <c:pt idx="711">
                  <c:v>9.3782146320617404E-2</c:v>
                </c:pt>
                <c:pt idx="712">
                  <c:v>1.0571439071036086</c:v>
                </c:pt>
                <c:pt idx="713">
                  <c:v>-12.965904504239749</c:v>
                </c:pt>
                <c:pt idx="714">
                  <c:v>-2.0776492753212166</c:v>
                </c:pt>
                <c:pt idx="715">
                  <c:v>0.27830116248710468</c:v>
                </c:pt>
                <c:pt idx="716">
                  <c:v>0.14336417517117775</c:v>
                </c:pt>
                <c:pt idx="717">
                  <c:v>9.3822637581148385</c:v>
                </c:pt>
                <c:pt idx="718">
                  <c:v>6.7904064501803155E-2</c:v>
                </c:pt>
                <c:pt idx="719">
                  <c:v>0.47331714489224735</c:v>
                </c:pt>
                <c:pt idx="720">
                  <c:v>-6.1426024163273061</c:v>
                </c:pt>
                <c:pt idx="721">
                  <c:v>3.3287817659284253</c:v>
                </c:pt>
                <c:pt idx="722">
                  <c:v>11.344665782303407</c:v>
                </c:pt>
                <c:pt idx="723">
                  <c:v>-0.20942290775560485</c:v>
                </c:pt>
                <c:pt idx="724">
                  <c:v>0.45685767497347091</c:v>
                </c:pt>
                <c:pt idx="725">
                  <c:v>-0.58256798558077327</c:v>
                </c:pt>
                <c:pt idx="726">
                  <c:v>3.2034265038149176E-16</c:v>
                </c:pt>
                <c:pt idx="727">
                  <c:v>1.247215926509299</c:v>
                </c:pt>
                <c:pt idx="728">
                  <c:v>1.6540041451508074</c:v>
                </c:pt>
                <c:pt idx="729">
                  <c:v>-9.5196362528432132</c:v>
                </c:pt>
                <c:pt idx="730">
                  <c:v>0.62766695167539444</c:v>
                </c:pt>
                <c:pt idx="731">
                  <c:v>-0.56684770616155211</c:v>
                </c:pt>
                <c:pt idx="732">
                  <c:v>0.16868183459168035</c:v>
                </c:pt>
                <c:pt idx="733">
                  <c:v>-8.3837042924740537</c:v>
                </c:pt>
                <c:pt idx="734">
                  <c:v>-0.27563444261342734</c:v>
                </c:pt>
                <c:pt idx="735">
                  <c:v>0.7776075786635519</c:v>
                </c:pt>
                <c:pt idx="736">
                  <c:v>1.2992309093226833</c:v>
                </c:pt>
                <c:pt idx="737">
                  <c:v>-0.73528427119455575</c:v>
                </c:pt>
                <c:pt idx="738">
                  <c:v>8.0606959316875546</c:v>
                </c:pt>
                <c:pt idx="739">
                  <c:v>0.40880554556732912</c:v>
                </c:pt>
                <c:pt idx="740">
                  <c:v>-6.1963972128035039</c:v>
                </c:pt>
                <c:pt idx="741">
                  <c:v>-0.82319458428109837</c:v>
                </c:pt>
                <c:pt idx="742">
                  <c:v>-10.451554569765362</c:v>
                </c:pt>
                <c:pt idx="743">
                  <c:v>-11.840384550711667</c:v>
                </c:pt>
                <c:pt idx="744">
                  <c:v>-13.188279751964144</c:v>
                </c:pt>
                <c:pt idx="745">
                  <c:v>-13.29734619894672</c:v>
                </c:pt>
                <c:pt idx="746">
                  <c:v>-8.8683081332894673</c:v>
                </c:pt>
                <c:pt idx="747">
                  <c:v>-0.88432050630968106</c:v>
                </c:pt>
                <c:pt idx="748">
                  <c:v>-5.7548875021634682</c:v>
                </c:pt>
                <c:pt idx="749">
                  <c:v>0.46893050727404578</c:v>
                </c:pt>
                <c:pt idx="750">
                  <c:v>-11.94178124227853</c:v>
                </c:pt>
                <c:pt idx="751">
                  <c:v>-8.3837042924740537</c:v>
                </c:pt>
                <c:pt idx="752">
                  <c:v>-13.773139206719692</c:v>
                </c:pt>
                <c:pt idx="753">
                  <c:v>-12.840384550711667</c:v>
                </c:pt>
                <c:pt idx="754">
                  <c:v>-18.171986300819004</c:v>
                </c:pt>
                <c:pt idx="755">
                  <c:v>8.6462586799900301</c:v>
                </c:pt>
                <c:pt idx="756">
                  <c:v>3.9865461097644626</c:v>
                </c:pt>
                <c:pt idx="757">
                  <c:v>3.3854653793075888</c:v>
                </c:pt>
                <c:pt idx="758">
                  <c:v>-2.132022066642834</c:v>
                </c:pt>
                <c:pt idx="759">
                  <c:v>13.468369487109527</c:v>
                </c:pt>
                <c:pt idx="760">
                  <c:v>-0.96523458183932309</c:v>
                </c:pt>
                <c:pt idx="761">
                  <c:v>-3.6949883989850405</c:v>
                </c:pt>
                <c:pt idx="762">
                  <c:v>7.5288127304237493E-2</c:v>
                </c:pt>
                <c:pt idx="763">
                  <c:v>0.22239242133644774</c:v>
                </c:pt>
                <c:pt idx="764">
                  <c:v>-8.8683081332894673</c:v>
                </c:pt>
                <c:pt idx="765">
                  <c:v>8.0624959257337636</c:v>
                </c:pt>
                <c:pt idx="766">
                  <c:v>10.518653155673389</c:v>
                </c:pt>
                <c:pt idx="767">
                  <c:v>-8.3837042924740537</c:v>
                </c:pt>
                <c:pt idx="768">
                  <c:v>-9.9667457608995313</c:v>
                </c:pt>
                <c:pt idx="769">
                  <c:v>-13.00146683934072</c:v>
                </c:pt>
                <c:pt idx="770">
                  <c:v>-11.644156719937438</c:v>
                </c:pt>
                <c:pt idx="771">
                  <c:v>-9.2288186904958813</c:v>
                </c:pt>
                <c:pt idx="772">
                  <c:v>-0.15324626029568175</c:v>
                </c:pt>
                <c:pt idx="773">
                  <c:v>-3.3559256896766385</c:v>
                </c:pt>
                <c:pt idx="774">
                  <c:v>-0.56153542967508263</c:v>
                </c:pt>
                <c:pt idx="775">
                  <c:v>-12.891846977929003</c:v>
                </c:pt>
                <c:pt idx="776">
                  <c:v>-7.8244284354165456</c:v>
                </c:pt>
                <c:pt idx="777">
                  <c:v>10.059344460824425</c:v>
                </c:pt>
                <c:pt idx="778">
                  <c:v>10.866763767353351</c:v>
                </c:pt>
                <c:pt idx="779">
                  <c:v>-2.8703237531318555</c:v>
                </c:pt>
                <c:pt idx="780">
                  <c:v>-4.5199597193768177</c:v>
                </c:pt>
                <c:pt idx="781">
                  <c:v>-0.67807190511263771</c:v>
                </c:pt>
                <c:pt idx="782">
                  <c:v>-0.89158004993236761</c:v>
                </c:pt>
                <c:pt idx="783">
                  <c:v>11.188382790570113</c:v>
                </c:pt>
                <c:pt idx="784">
                  <c:v>-9.6450579349844787</c:v>
                </c:pt>
                <c:pt idx="785">
                  <c:v>1.4150374992788437</c:v>
                </c:pt>
                <c:pt idx="786">
                  <c:v>10.229219383469125</c:v>
                </c:pt>
                <c:pt idx="787">
                  <c:v>-7.6486571760385464</c:v>
                </c:pt>
                <c:pt idx="788">
                  <c:v>-1.9781289710597472</c:v>
                </c:pt>
                <c:pt idx="789">
                  <c:v>-1.0700116185807764</c:v>
                </c:pt>
                <c:pt idx="790">
                  <c:v>-4.7243862679309343</c:v>
                </c:pt>
                <c:pt idx="791">
                  <c:v>7.0624959257337645</c:v>
                </c:pt>
                <c:pt idx="792">
                  <c:v>-0.33312630149222622</c:v>
                </c:pt>
                <c:pt idx="793">
                  <c:v>0.12553088208385882</c:v>
                </c:pt>
                <c:pt idx="794">
                  <c:v>7.0624959257337645</c:v>
                </c:pt>
                <c:pt idx="795">
                  <c:v>0.49476469174957804</c:v>
                </c:pt>
                <c:pt idx="796">
                  <c:v>0.9642903281991474</c:v>
                </c:pt>
                <c:pt idx="797">
                  <c:v>0.47204517522802303</c:v>
                </c:pt>
                <c:pt idx="798">
                  <c:v>-9.5183253076908674</c:v>
                </c:pt>
                <c:pt idx="799">
                  <c:v>-0.35388783628490728</c:v>
                </c:pt>
                <c:pt idx="800">
                  <c:v>3.9528364186637591E-2</c:v>
                </c:pt>
                <c:pt idx="801">
                  <c:v>-10.582769240382088</c:v>
                </c:pt>
                <c:pt idx="802">
                  <c:v>0.13275520885177133</c:v>
                </c:pt>
                <c:pt idx="803">
                  <c:v>-8.3837042924740537</c:v>
                </c:pt>
                <c:pt idx="804">
                  <c:v>-1.8859027251315715E-2</c:v>
                </c:pt>
                <c:pt idx="805">
                  <c:v>-1.7162593046119359</c:v>
                </c:pt>
                <c:pt idx="806">
                  <c:v>0.233059346388304</c:v>
                </c:pt>
                <c:pt idx="807">
                  <c:v>0.80330808899490214</c:v>
                </c:pt>
                <c:pt idx="808">
                  <c:v>0.28950661719498505</c:v>
                </c:pt>
                <c:pt idx="809">
                  <c:v>-9.0606959316875546</c:v>
                </c:pt>
                <c:pt idx="810">
                  <c:v>10.498516826610686</c:v>
                </c:pt>
                <c:pt idx="811">
                  <c:v>-3.4739311883324127</c:v>
                </c:pt>
                <c:pt idx="812">
                  <c:v>-5.0874628412503391</c:v>
                </c:pt>
                <c:pt idx="813">
                  <c:v>0.75352943904065484</c:v>
                </c:pt>
                <c:pt idx="814">
                  <c:v>-0.2527660703799669</c:v>
                </c:pt>
                <c:pt idx="815">
                  <c:v>1.593679717822265</c:v>
                </c:pt>
                <c:pt idx="816">
                  <c:v>-1.4149773957505625</c:v>
                </c:pt>
                <c:pt idx="817">
                  <c:v>4.0429521451845476</c:v>
                </c:pt>
                <c:pt idx="818">
                  <c:v>-12.673677138180956</c:v>
                </c:pt>
                <c:pt idx="819">
                  <c:v>0.60880924267552383</c:v>
                </c:pt>
                <c:pt idx="820">
                  <c:v>5.0867628899542288</c:v>
                </c:pt>
                <c:pt idx="821">
                  <c:v>1.9963149531921442</c:v>
                </c:pt>
                <c:pt idx="822">
                  <c:v>-1.1797963838673917</c:v>
                </c:pt>
                <c:pt idx="823">
                  <c:v>2.1744198586829619</c:v>
                </c:pt>
                <c:pt idx="824">
                  <c:v>6.3121103119561077</c:v>
                </c:pt>
                <c:pt idx="825">
                  <c:v>5.2524401697374969</c:v>
                </c:pt>
                <c:pt idx="826">
                  <c:v>1.0860848582991318</c:v>
                </c:pt>
                <c:pt idx="827">
                  <c:v>8.0624959257337636</c:v>
                </c:pt>
                <c:pt idx="828">
                  <c:v>-8.6462586799900301</c:v>
                </c:pt>
                <c:pt idx="829">
                  <c:v>-4.8403743284008369</c:v>
                </c:pt>
                <c:pt idx="830">
                  <c:v>2.7081107314940209</c:v>
                </c:pt>
                <c:pt idx="831">
                  <c:v>-8.6462586799900301</c:v>
                </c:pt>
                <c:pt idx="832">
                  <c:v>-0.14147242595288012</c:v>
                </c:pt>
                <c:pt idx="833">
                  <c:v>11.813914767907184</c:v>
                </c:pt>
                <c:pt idx="834">
                  <c:v>12.468369487109527</c:v>
                </c:pt>
                <c:pt idx="835">
                  <c:v>2.9442309570185716</c:v>
                </c:pt>
                <c:pt idx="836">
                  <c:v>10.147204924942228</c:v>
                </c:pt>
                <c:pt idx="837">
                  <c:v>0.9934571541332281</c:v>
                </c:pt>
                <c:pt idx="838">
                  <c:v>0.28066007651562896</c:v>
                </c:pt>
                <c:pt idx="839">
                  <c:v>0.84582906987223994</c:v>
                </c:pt>
                <c:pt idx="840">
                  <c:v>-10.147204924942228</c:v>
                </c:pt>
                <c:pt idx="841">
                  <c:v>0.22948184612276745</c:v>
                </c:pt>
                <c:pt idx="842">
                  <c:v>4.9212974478676445E-2</c:v>
                </c:pt>
                <c:pt idx="843">
                  <c:v>-0.36720897418822873</c:v>
                </c:pt>
                <c:pt idx="844">
                  <c:v>-1.3923174227787602</c:v>
                </c:pt>
                <c:pt idx="845">
                  <c:v>0.19264507794239583</c:v>
                </c:pt>
                <c:pt idx="846">
                  <c:v>0.25226295091858553</c:v>
                </c:pt>
                <c:pt idx="847">
                  <c:v>-0.53051471669877992</c:v>
                </c:pt>
                <c:pt idx="848">
                  <c:v>-0.69530861003794142</c:v>
                </c:pt>
                <c:pt idx="849">
                  <c:v>-7.8265484872909159</c:v>
                </c:pt>
                <c:pt idx="850">
                  <c:v>-11.673750739438065</c:v>
                </c:pt>
                <c:pt idx="851">
                  <c:v>1.632268215499513</c:v>
                </c:pt>
                <c:pt idx="852">
                  <c:v>4.1999885292857576E-3</c:v>
                </c:pt>
                <c:pt idx="853">
                  <c:v>2.0809199953835678</c:v>
                </c:pt>
                <c:pt idx="854">
                  <c:v>-5.829864056466711E-2</c:v>
                </c:pt>
                <c:pt idx="855">
                  <c:v>-5.590416930813265</c:v>
                </c:pt>
                <c:pt idx="856">
                  <c:v>-1.0009014027415324</c:v>
                </c:pt>
                <c:pt idx="857">
                  <c:v>-4.3692338096657197</c:v>
                </c:pt>
                <c:pt idx="858">
                  <c:v>1.8826430493618411</c:v>
                </c:pt>
                <c:pt idx="859">
                  <c:v>-0.51662537095800254</c:v>
                </c:pt>
                <c:pt idx="860">
                  <c:v>-7.6486571760385464</c:v>
                </c:pt>
                <c:pt idx="861">
                  <c:v>-3.2421477692377666E-2</c:v>
                </c:pt>
                <c:pt idx="862">
                  <c:v>-0.47533800954665845</c:v>
                </c:pt>
                <c:pt idx="863">
                  <c:v>1.3870231231092471</c:v>
                </c:pt>
                <c:pt idx="864">
                  <c:v>8.5456080620842698</c:v>
                </c:pt>
                <c:pt idx="865">
                  <c:v>0.61297687689075286</c:v>
                </c:pt>
                <c:pt idx="866">
                  <c:v>-0.82102985895468039</c:v>
                </c:pt>
                <c:pt idx="867">
                  <c:v>1.8930847960834885</c:v>
                </c:pt>
                <c:pt idx="868">
                  <c:v>0.29085808805811403</c:v>
                </c:pt>
                <c:pt idx="869">
                  <c:v>-2.1643316046346093</c:v>
                </c:pt>
                <c:pt idx="870">
                  <c:v>9.0037521348611076</c:v>
                </c:pt>
                <c:pt idx="871">
                  <c:v>-7.0660891904577721</c:v>
                </c:pt>
                <c:pt idx="872">
                  <c:v>0.50250034052918335</c:v>
                </c:pt>
                <c:pt idx="873">
                  <c:v>0.16349873228287928</c:v>
                </c:pt>
                <c:pt idx="874">
                  <c:v>-0.46036148978833397</c:v>
                </c:pt>
                <c:pt idx="875">
                  <c:v>3.6112535523788328E-3</c:v>
                </c:pt>
                <c:pt idx="876">
                  <c:v>-0.33120590847537323</c:v>
                </c:pt>
                <c:pt idx="877">
                  <c:v>4.4321734115928733</c:v>
                </c:pt>
                <c:pt idx="878">
                  <c:v>0.31034012061215049</c:v>
                </c:pt>
                <c:pt idx="879">
                  <c:v>-8.3822637581148385</c:v>
                </c:pt>
                <c:pt idx="880">
                  <c:v>-11.916999049082808</c:v>
                </c:pt>
                <c:pt idx="881">
                  <c:v>5.712511973160332</c:v>
                </c:pt>
                <c:pt idx="882">
                  <c:v>0.21412480535284761</c:v>
                </c:pt>
                <c:pt idx="883">
                  <c:v>0.45820535843521748</c:v>
                </c:pt>
                <c:pt idx="884">
                  <c:v>-4.0806216387885515E-2</c:v>
                </c:pt>
                <c:pt idx="885">
                  <c:v>-2.5751147147648088</c:v>
                </c:pt>
                <c:pt idx="886">
                  <c:v>0.18386419240018609</c:v>
                </c:pt>
                <c:pt idx="887">
                  <c:v>-1.4379213899521825</c:v>
                </c:pt>
                <c:pt idx="888">
                  <c:v>0.81900349467540168</c:v>
                </c:pt>
                <c:pt idx="889">
                  <c:v>-1.5849625007211556</c:v>
                </c:pt>
                <c:pt idx="890">
                  <c:v>5.08746284125034</c:v>
                </c:pt>
                <c:pt idx="891">
                  <c:v>-10.147204924942228</c:v>
                </c:pt>
                <c:pt idx="892">
                  <c:v>8.7872756025334453E-2</c:v>
                </c:pt>
                <c:pt idx="893">
                  <c:v>0.88810711992910296</c:v>
                </c:pt>
                <c:pt idx="894">
                  <c:v>-0.24511249783653183</c:v>
                </c:pt>
                <c:pt idx="895">
                  <c:v>9.6450579349844787</c:v>
                </c:pt>
                <c:pt idx="896">
                  <c:v>4.9753035197099733E-2</c:v>
                </c:pt>
                <c:pt idx="897">
                  <c:v>0.50250034052918335</c:v>
                </c:pt>
                <c:pt idx="898">
                  <c:v>0.82102985895468072</c:v>
                </c:pt>
                <c:pt idx="899">
                  <c:v>0.40947797393694335</c:v>
                </c:pt>
                <c:pt idx="900">
                  <c:v>4.8718676836123338</c:v>
                </c:pt>
                <c:pt idx="901">
                  <c:v>0.23732869164131837</c:v>
                </c:pt>
                <c:pt idx="902">
                  <c:v>0.55721751023825206</c:v>
                </c:pt>
                <c:pt idx="903">
                  <c:v>-8.4143328863022546</c:v>
                </c:pt>
                <c:pt idx="904">
                  <c:v>-1.4273063366121079</c:v>
                </c:pt>
                <c:pt idx="905">
                  <c:v>-1.2682901312852894</c:v>
                </c:pt>
                <c:pt idx="906">
                  <c:v>0.37550913509220646</c:v>
                </c:pt>
                <c:pt idx="907">
                  <c:v>6.6495411786906919E-2</c:v>
                </c:pt>
                <c:pt idx="908">
                  <c:v>0.17850089562212623</c:v>
                </c:pt>
                <c:pt idx="909">
                  <c:v>-2.9146345659516348E-2</c:v>
                </c:pt>
                <c:pt idx="910">
                  <c:v>-0.61667136044849391</c:v>
                </c:pt>
                <c:pt idx="911">
                  <c:v>-0.4084648453553576</c:v>
                </c:pt>
                <c:pt idx="912">
                  <c:v>1.7663568671016818</c:v>
                </c:pt>
                <c:pt idx="913">
                  <c:v>-1.5825679855807735</c:v>
                </c:pt>
                <c:pt idx="914">
                  <c:v>-0.81084390813748408</c:v>
                </c:pt>
                <c:pt idx="915">
                  <c:v>-0.11064406368399271</c:v>
                </c:pt>
                <c:pt idx="916">
                  <c:v>0.16293857112620563</c:v>
                </c:pt>
                <c:pt idx="917">
                  <c:v>-1</c:v>
                </c:pt>
                <c:pt idx="918">
                  <c:v>2.5419180260085059</c:v>
                </c:pt>
                <c:pt idx="919">
                  <c:v>-1.2471551238253027</c:v>
                </c:pt>
                <c:pt idx="920">
                  <c:v>-2.9600019320680815</c:v>
                </c:pt>
                <c:pt idx="921">
                  <c:v>0.11189288007089684</c:v>
                </c:pt>
                <c:pt idx="922">
                  <c:v>0.13897641314881079</c:v>
                </c:pt>
                <c:pt idx="923">
                  <c:v>-0.18079438669097606</c:v>
                </c:pt>
                <c:pt idx="924">
                  <c:v>-4.035773761614083E-2</c:v>
                </c:pt>
                <c:pt idx="925">
                  <c:v>-0.18982455888001715</c:v>
                </c:pt>
                <c:pt idx="926">
                  <c:v>0.2321734421290334</c:v>
                </c:pt>
                <c:pt idx="927">
                  <c:v>-0.20163386116965074</c:v>
                </c:pt>
                <c:pt idx="928">
                  <c:v>-0.13807613540297253</c:v>
                </c:pt>
                <c:pt idx="929">
                  <c:v>-0.26255438751597682</c:v>
                </c:pt>
                <c:pt idx="930">
                  <c:v>-0.1309308698264488</c:v>
                </c:pt>
                <c:pt idx="931">
                  <c:v>1.2891795125476506</c:v>
                </c:pt>
                <c:pt idx="932">
                  <c:v>0.19706036843038979</c:v>
                </c:pt>
                <c:pt idx="933">
                  <c:v>0.20461771960847175</c:v>
                </c:pt>
                <c:pt idx="934">
                  <c:v>9.8672787397096631</c:v>
                </c:pt>
                <c:pt idx="935">
                  <c:v>-4.3392595513380518E-2</c:v>
                </c:pt>
                <c:pt idx="936">
                  <c:v>9.5196362528432132</c:v>
                </c:pt>
                <c:pt idx="937">
                  <c:v>-4.4973394465513218E-2</c:v>
                </c:pt>
                <c:pt idx="938">
                  <c:v>-0.26960705975728033</c:v>
                </c:pt>
                <c:pt idx="939">
                  <c:v>-1.6515615403375157</c:v>
                </c:pt>
                <c:pt idx="940">
                  <c:v>6.0732489820306386</c:v>
                </c:pt>
                <c:pt idx="941">
                  <c:v>2.2775642305392574</c:v>
                </c:pt>
                <c:pt idx="942">
                  <c:v>0.61058830839665068</c:v>
                </c:pt>
                <c:pt idx="943">
                  <c:v>0.49623358212682461</c:v>
                </c:pt>
                <c:pt idx="944">
                  <c:v>0.58861489518048915</c:v>
                </c:pt>
                <c:pt idx="945">
                  <c:v>8.353146825498083</c:v>
                </c:pt>
                <c:pt idx="946">
                  <c:v>3.6525876025114187E-2</c:v>
                </c:pt>
                <c:pt idx="947">
                  <c:v>-8.0782654716046121E-2</c:v>
                </c:pt>
                <c:pt idx="948">
                  <c:v>-0.78522076277342734</c:v>
                </c:pt>
                <c:pt idx="949">
                  <c:v>-0.76553474636297669</c:v>
                </c:pt>
                <c:pt idx="950">
                  <c:v>-10.583082767502933</c:v>
                </c:pt>
                <c:pt idx="951">
                  <c:v>0.41565495918165202</c:v>
                </c:pt>
                <c:pt idx="952">
                  <c:v>-5.8893689053568739E-2</c:v>
                </c:pt>
                <c:pt idx="953">
                  <c:v>10.583082767502933</c:v>
                </c:pt>
                <c:pt idx="954">
                  <c:v>-0.85798099512757209</c:v>
                </c:pt>
                <c:pt idx="955">
                  <c:v>0.22843213617858421</c:v>
                </c:pt>
                <c:pt idx="956">
                  <c:v>0.91253715874966068</c:v>
                </c:pt>
                <c:pt idx="957">
                  <c:v>0.1926450779423961</c:v>
                </c:pt>
                <c:pt idx="958">
                  <c:v>0.17687776208407946</c:v>
                </c:pt>
                <c:pt idx="959">
                  <c:v>-7.6486571760385464</c:v>
                </c:pt>
                <c:pt idx="960">
                  <c:v>1.2410080995037946</c:v>
                </c:pt>
                <c:pt idx="961">
                  <c:v>0.13210353600734506</c:v>
                </c:pt>
                <c:pt idx="962">
                  <c:v>1.5343364276511884</c:v>
                </c:pt>
                <c:pt idx="963">
                  <c:v>0.65041556220977226</c:v>
                </c:pt>
                <c:pt idx="964">
                  <c:v>-13.688286740366143</c:v>
                </c:pt>
                <c:pt idx="965">
                  <c:v>0</c:v>
                </c:pt>
                <c:pt idx="966">
                  <c:v>-0.11061917267993046</c:v>
                </c:pt>
                <c:pt idx="967">
                  <c:v>-10.917123403264748</c:v>
                </c:pt>
                <c:pt idx="968">
                  <c:v>0.23537806293092856</c:v>
                </c:pt>
                <c:pt idx="969">
                  <c:v>0.42786153963642776</c:v>
                </c:pt>
                <c:pt idx="970">
                  <c:v>-6.8386974980250315E-2</c:v>
                </c:pt>
                <c:pt idx="971">
                  <c:v>-0.73696559416620622</c:v>
                </c:pt>
                <c:pt idx="972">
                  <c:v>2.5849625007211565</c:v>
                </c:pt>
                <c:pt idx="973">
                  <c:v>-0.86249647625006509</c:v>
                </c:pt>
                <c:pt idx="974">
                  <c:v>-4.6369963138034334E-2</c:v>
                </c:pt>
                <c:pt idx="975">
                  <c:v>6.0074747521768508E-4</c:v>
                </c:pt>
                <c:pt idx="976">
                  <c:v>0.14199568927977091</c:v>
                </c:pt>
                <c:pt idx="977">
                  <c:v>-3.3947331923338202E-2</c:v>
                </c:pt>
                <c:pt idx="978">
                  <c:v>0.45053618050023009</c:v>
                </c:pt>
                <c:pt idx="979">
                  <c:v>2.5431187710140568</c:v>
                </c:pt>
                <c:pt idx="980">
                  <c:v>-7.0526996200189651E-2</c:v>
                </c:pt>
                <c:pt idx="981">
                  <c:v>-1.1117771131371303</c:v>
                </c:pt>
                <c:pt idx="982">
                  <c:v>0.11633654330006585</c:v>
                </c:pt>
                <c:pt idx="983">
                  <c:v>-7.1129069384385846E-2</c:v>
                </c:pt>
                <c:pt idx="984">
                  <c:v>-0.37350397753974202</c:v>
                </c:pt>
                <c:pt idx="985">
                  <c:v>1.5813602640409608</c:v>
                </c:pt>
                <c:pt idx="986">
                  <c:v>-0.92883648639595962</c:v>
                </c:pt>
                <c:pt idx="987">
                  <c:v>1.53051471669878</c:v>
                </c:pt>
                <c:pt idx="988">
                  <c:v>-10.307200809140809</c:v>
                </c:pt>
                <c:pt idx="989">
                  <c:v>-0.38670877622034927</c:v>
                </c:pt>
                <c:pt idx="990">
                  <c:v>-0.78745536461989951</c:v>
                </c:pt>
                <c:pt idx="991">
                  <c:v>-12.16752268516303</c:v>
                </c:pt>
                <c:pt idx="992">
                  <c:v>0.22627585582367596</c:v>
                </c:pt>
                <c:pt idx="993">
                  <c:v>2.6967047600269359E-2</c:v>
                </c:pt>
                <c:pt idx="994">
                  <c:v>0.20550064193767503</c:v>
                </c:pt>
                <c:pt idx="995">
                  <c:v>0.32740322495351326</c:v>
                </c:pt>
                <c:pt idx="996">
                  <c:v>-0.19425612784838125</c:v>
                </c:pt>
                <c:pt idx="997">
                  <c:v>-0.16317395945123236</c:v>
                </c:pt>
                <c:pt idx="998">
                  <c:v>-0.28379296600059128</c:v>
                </c:pt>
                <c:pt idx="999">
                  <c:v>-6.2749229102717186</c:v>
                </c:pt>
                <c:pt idx="1000">
                  <c:v>-6.0732489820306386</c:v>
                </c:pt>
                <c:pt idx="1001">
                  <c:v>3.9607765644889876</c:v>
                </c:pt>
                <c:pt idx="1002">
                  <c:v>-0.90659006544580523</c:v>
                </c:pt>
                <c:pt idx="1003">
                  <c:v>-1.7500217469916526</c:v>
                </c:pt>
                <c:pt idx="1004">
                  <c:v>-1.6705382324272307</c:v>
                </c:pt>
                <c:pt idx="1005">
                  <c:v>8.0588936890535692</c:v>
                </c:pt>
                <c:pt idx="1006">
                  <c:v>9.5189809291704002</c:v>
                </c:pt>
                <c:pt idx="1007">
                  <c:v>-0.44513953106826293</c:v>
                </c:pt>
                <c:pt idx="1008">
                  <c:v>0.41503749927884398</c:v>
                </c:pt>
                <c:pt idx="1009">
                  <c:v>-3.8819248890528166E-2</c:v>
                </c:pt>
                <c:pt idx="1010">
                  <c:v>0.20765764879742096</c:v>
                </c:pt>
                <c:pt idx="1011">
                  <c:v>0.80645351931607168</c:v>
                </c:pt>
                <c:pt idx="1012">
                  <c:v>-10.059795091795101</c:v>
                </c:pt>
                <c:pt idx="1013">
                  <c:v>0.78438564974437608</c:v>
                </c:pt>
                <c:pt idx="1014">
                  <c:v>0.59863743761823274</c:v>
                </c:pt>
                <c:pt idx="1015">
                  <c:v>0.47107153419317166</c:v>
                </c:pt>
                <c:pt idx="1016">
                  <c:v>-3.1449117054330515</c:v>
                </c:pt>
                <c:pt idx="1017">
                  <c:v>-1.5252429153729719</c:v>
                </c:pt>
                <c:pt idx="1018">
                  <c:v>0.84299088644297326</c:v>
                </c:pt>
                <c:pt idx="1019">
                  <c:v>8.9796670350645841E-2</c:v>
                </c:pt>
                <c:pt idx="1020">
                  <c:v>-8.0606959316875546</c:v>
                </c:pt>
                <c:pt idx="1021">
                  <c:v>-11.989749275462135</c:v>
                </c:pt>
                <c:pt idx="1022">
                  <c:v>-12.059006395201113</c:v>
                </c:pt>
                <c:pt idx="1023">
                  <c:v>1.0878251018294081</c:v>
                </c:pt>
                <c:pt idx="1024">
                  <c:v>6.0732489820306386</c:v>
                </c:pt>
                <c:pt idx="1025">
                  <c:v>1.320125852253377</c:v>
                </c:pt>
                <c:pt idx="1026">
                  <c:v>-0.98924694370312549</c:v>
                </c:pt>
                <c:pt idx="1027">
                  <c:v>9.9662651028771325</c:v>
                </c:pt>
                <c:pt idx="1028">
                  <c:v>-2.9937059013373282</c:v>
                </c:pt>
                <c:pt idx="1029">
                  <c:v>-7.6486571760385464</c:v>
                </c:pt>
                <c:pt idx="1030">
                  <c:v>2.2794233663728267</c:v>
                </c:pt>
                <c:pt idx="1031">
                  <c:v>13.09237175423641</c:v>
                </c:pt>
                <c:pt idx="1032">
                  <c:v>-6.0732489820306386</c:v>
                </c:pt>
                <c:pt idx="1033">
                  <c:v>-0.87082507735908266</c:v>
                </c:pt>
                <c:pt idx="1034">
                  <c:v>-11.644006462681574</c:v>
                </c:pt>
                <c:pt idx="1035">
                  <c:v>-14.510146020155364</c:v>
                </c:pt>
                <c:pt idx="1036">
                  <c:v>-10.759610821875045</c:v>
                </c:pt>
                <c:pt idx="1037">
                  <c:v>0.13123855965783413</c:v>
                </c:pt>
                <c:pt idx="1038">
                  <c:v>4.7478255774494107</c:v>
                </c:pt>
                <c:pt idx="1039">
                  <c:v>0.10415723129129176</c:v>
                </c:pt>
                <c:pt idx="1040">
                  <c:v>-5.8185347211876719</c:v>
                </c:pt>
                <c:pt idx="1041">
                  <c:v>-7.0660891904577721</c:v>
                </c:pt>
                <c:pt idx="1042">
                  <c:v>-1.0622842782543431</c:v>
                </c:pt>
                <c:pt idx="1043">
                  <c:v>-5.707581787385112</c:v>
                </c:pt>
                <c:pt idx="1044">
                  <c:v>1.2684888359259021</c:v>
                </c:pt>
                <c:pt idx="1045">
                  <c:v>0</c:v>
                </c:pt>
                <c:pt idx="1046">
                  <c:v>-4.6007874678828387</c:v>
                </c:pt>
                <c:pt idx="1047">
                  <c:v>-0.32192809488736229</c:v>
                </c:pt>
                <c:pt idx="1048">
                  <c:v>7.6462586799900292</c:v>
                </c:pt>
                <c:pt idx="1049">
                  <c:v>0.62449086490779371</c:v>
                </c:pt>
                <c:pt idx="1050">
                  <c:v>-0.34103691783506673</c:v>
                </c:pt>
                <c:pt idx="1051">
                  <c:v>4.243126527179764</c:v>
                </c:pt>
                <c:pt idx="1052">
                  <c:v>-0.88452278258006412</c:v>
                </c:pt>
                <c:pt idx="1053">
                  <c:v>-0.21818017004953363</c:v>
                </c:pt>
                <c:pt idx="1054">
                  <c:v>0.26793320524663278</c:v>
                </c:pt>
                <c:pt idx="1055">
                  <c:v>-0.12549446096774444</c:v>
                </c:pt>
                <c:pt idx="1056">
                  <c:v>-0.10691520391651207</c:v>
                </c:pt>
                <c:pt idx="1057">
                  <c:v>-0.74058288408688078</c:v>
                </c:pt>
                <c:pt idx="1058">
                  <c:v>-7.0017930015517829E-2</c:v>
                </c:pt>
                <c:pt idx="1059">
                  <c:v>-1.0190727334668739</c:v>
                </c:pt>
                <c:pt idx="1060">
                  <c:v>2.8174791393313119</c:v>
                </c:pt>
                <c:pt idx="1061">
                  <c:v>-11.344295907915818</c:v>
                </c:pt>
                <c:pt idx="1062">
                  <c:v>11.188382790570113</c:v>
                </c:pt>
                <c:pt idx="1063">
                  <c:v>-0.6070406661802209</c:v>
                </c:pt>
                <c:pt idx="1064">
                  <c:v>-2.7136129937514106E-2</c:v>
                </c:pt>
                <c:pt idx="1065">
                  <c:v>0.5673684407064179</c:v>
                </c:pt>
                <c:pt idx="1066">
                  <c:v>-0.24100809950379493</c:v>
                </c:pt>
                <c:pt idx="1067">
                  <c:v>6.5095028221884982E-2</c:v>
                </c:pt>
                <c:pt idx="1068">
                  <c:v>-1.4846038408154143</c:v>
                </c:pt>
                <c:pt idx="1069">
                  <c:v>14.335041363415007</c:v>
                </c:pt>
                <c:pt idx="1070">
                  <c:v>8.0606959316875546</c:v>
                </c:pt>
                <c:pt idx="1071">
                  <c:v>9.803208296052672E-2</c:v>
                </c:pt>
                <c:pt idx="1072">
                  <c:v>0.33816873589457369</c:v>
                </c:pt>
                <c:pt idx="1073">
                  <c:v>-0.84899221190031715</c:v>
                </c:pt>
                <c:pt idx="1074">
                  <c:v>0.15200309344505006</c:v>
                </c:pt>
                <c:pt idx="1075">
                  <c:v>-1.7323042167963436</c:v>
                </c:pt>
                <c:pt idx="1076">
                  <c:v>0.2085866218114176</c:v>
                </c:pt>
                <c:pt idx="1077">
                  <c:v>7.6462586799900292</c:v>
                </c:pt>
                <c:pt idx="1078">
                  <c:v>1.4111379157565549</c:v>
                </c:pt>
                <c:pt idx="1079">
                  <c:v>-9.0606959316875546</c:v>
                </c:pt>
                <c:pt idx="1080">
                  <c:v>0.87167590302446107</c:v>
                </c:pt>
                <c:pt idx="1081">
                  <c:v>2.5599937872308249</c:v>
                </c:pt>
                <c:pt idx="1082">
                  <c:v>0.39334242817952508</c:v>
                </c:pt>
                <c:pt idx="1083">
                  <c:v>0.10333974969268468</c:v>
                </c:pt>
                <c:pt idx="1084">
                  <c:v>6.1400544664143575E-2</c:v>
                </c:pt>
                <c:pt idx="1085">
                  <c:v>0.50404250533758876</c:v>
                </c:pt>
                <c:pt idx="1086">
                  <c:v>8.0606959316875546</c:v>
                </c:pt>
                <c:pt idx="1087">
                  <c:v>-10.307580315927396</c:v>
                </c:pt>
                <c:pt idx="1088">
                  <c:v>1.6734283097459801</c:v>
                </c:pt>
                <c:pt idx="1089">
                  <c:v>9.6444571875092606</c:v>
                </c:pt>
                <c:pt idx="1090">
                  <c:v>0.1277555471983724</c:v>
                </c:pt>
                <c:pt idx="1091">
                  <c:v>9.3815429511845849</c:v>
                </c:pt>
                <c:pt idx="1092">
                  <c:v>-10.917123403264748</c:v>
                </c:pt>
                <c:pt idx="1093">
                  <c:v>7.8374026704586521</c:v>
                </c:pt>
                <c:pt idx="1094">
                  <c:v>-6.0732489820306386</c:v>
                </c:pt>
                <c:pt idx="1095">
                  <c:v>6.3279268355088059</c:v>
                </c:pt>
                <c:pt idx="1096">
                  <c:v>-0.1057946640225966</c:v>
                </c:pt>
                <c:pt idx="1097">
                  <c:v>0.72747414518890852</c:v>
                </c:pt>
                <c:pt idx="1098">
                  <c:v>1.5849625007211561</c:v>
                </c:pt>
                <c:pt idx="1099">
                  <c:v>-0.11547721741993608</c:v>
                </c:pt>
                <c:pt idx="1100">
                  <c:v>0.33162149109120631</c:v>
                </c:pt>
                <c:pt idx="1101">
                  <c:v>0.6880559936852596</c:v>
                </c:pt>
                <c:pt idx="1102">
                  <c:v>-8.3657929046909857E-2</c:v>
                </c:pt>
                <c:pt idx="1103">
                  <c:v>-10.146780789986687</c:v>
                </c:pt>
                <c:pt idx="1104">
                  <c:v>1.0506260730699681</c:v>
                </c:pt>
                <c:pt idx="1105">
                  <c:v>9.5196362528432132</c:v>
                </c:pt>
                <c:pt idx="1106">
                  <c:v>-9.3109404391481479E-2</c:v>
                </c:pt>
                <c:pt idx="1107">
                  <c:v>-0.22789259971353656</c:v>
                </c:pt>
                <c:pt idx="1108">
                  <c:v>0.27301849440641585</c:v>
                </c:pt>
                <c:pt idx="1109">
                  <c:v>0.17508670655809111</c:v>
                </c:pt>
                <c:pt idx="1110">
                  <c:v>-1.6421064078247649</c:v>
                </c:pt>
                <c:pt idx="1111">
                  <c:v>1.3048545815284209</c:v>
                </c:pt>
                <c:pt idx="1112">
                  <c:v>2.5730096979593906</c:v>
                </c:pt>
                <c:pt idx="1113">
                  <c:v>-4.1808927830238396</c:v>
                </c:pt>
                <c:pt idx="1114">
                  <c:v>-2.5995208532944413E-2</c:v>
                </c:pt>
                <c:pt idx="1115">
                  <c:v>0.86372920704649991</c:v>
                </c:pt>
                <c:pt idx="1116">
                  <c:v>0.14543043952156368</c:v>
                </c:pt>
                <c:pt idx="1117">
                  <c:v>-0.45397718854518904</c:v>
                </c:pt>
                <c:pt idx="1118">
                  <c:v>-1.1292830169449661</c:v>
                </c:pt>
                <c:pt idx="1119">
                  <c:v>0.21412480535284761</c:v>
                </c:pt>
                <c:pt idx="1120">
                  <c:v>-7.2116724365412312E-4</c:v>
                </c:pt>
                <c:pt idx="1121">
                  <c:v>0.79141337818858293</c:v>
                </c:pt>
                <c:pt idx="1122">
                  <c:v>-9.8667637673533513</c:v>
                </c:pt>
                <c:pt idx="1123">
                  <c:v>0.16759994849606863</c:v>
                </c:pt>
                <c:pt idx="1124">
                  <c:v>-1.8064535193160716</c:v>
                </c:pt>
                <c:pt idx="1125">
                  <c:v>9.3815429511845849</c:v>
                </c:pt>
                <c:pt idx="1126">
                  <c:v>5.6486571760385464</c:v>
                </c:pt>
                <c:pt idx="1127">
                  <c:v>-0.35509495882256142</c:v>
                </c:pt>
                <c:pt idx="1128">
                  <c:v>-6.9197510359025938E-2</c:v>
                </c:pt>
                <c:pt idx="1129">
                  <c:v>-0.52580339081486793</c:v>
                </c:pt>
                <c:pt idx="1130">
                  <c:v>9.3808217839409309</c:v>
                </c:pt>
                <c:pt idx="1131">
                  <c:v>0.68332763056413259</c:v>
                </c:pt>
                <c:pt idx="1132">
                  <c:v>-0.51490942619123603</c:v>
                </c:pt>
                <c:pt idx="1133">
                  <c:v>-6.5921392945703455E-2</c:v>
                </c:pt>
                <c:pt idx="1134">
                  <c:v>2.3984960485166091E-3</c:v>
                </c:pt>
                <c:pt idx="1135">
                  <c:v>-4.5264733735781638E-2</c:v>
                </c:pt>
                <c:pt idx="1136">
                  <c:v>0.83007499855768774</c:v>
                </c:pt>
                <c:pt idx="1137">
                  <c:v>0.58376275425626512</c:v>
                </c:pt>
                <c:pt idx="1138">
                  <c:v>5.5647846187835261</c:v>
                </c:pt>
                <c:pt idx="1139">
                  <c:v>-11.013089999440444</c:v>
                </c:pt>
                <c:pt idx="1140">
                  <c:v>-0.1819978337428873</c:v>
                </c:pt>
                <c:pt idx="1141">
                  <c:v>7.1458112597307819</c:v>
                </c:pt>
                <c:pt idx="1142">
                  <c:v>6.3457748368417306</c:v>
                </c:pt>
                <c:pt idx="1143">
                  <c:v>-6.9108925261660152</c:v>
                </c:pt>
                <c:pt idx="1144">
                  <c:v>0.58526284318937705</c:v>
                </c:pt>
                <c:pt idx="1145">
                  <c:v>0.6659990728120625</c:v>
                </c:pt>
                <c:pt idx="1146">
                  <c:v>-4.3692338096657197</c:v>
                </c:pt>
                <c:pt idx="1147">
                  <c:v>0.38658105322961561</c:v>
                </c:pt>
                <c:pt idx="1148">
                  <c:v>0.33599007749765947</c:v>
                </c:pt>
                <c:pt idx="1149">
                  <c:v>-4.2538487326831893</c:v>
                </c:pt>
                <c:pt idx="1150">
                  <c:v>2.4045473966651226E-2</c:v>
                </c:pt>
                <c:pt idx="1151">
                  <c:v>-0.39018231059256819</c:v>
                </c:pt>
                <c:pt idx="1152">
                  <c:v>-0.24090725405143365</c:v>
                </c:pt>
                <c:pt idx="1153">
                  <c:v>-11.731460464782433</c:v>
                </c:pt>
                <c:pt idx="1154">
                  <c:v>0.27915407119707086</c:v>
                </c:pt>
                <c:pt idx="1155">
                  <c:v>-0.94269719202711477</c:v>
                </c:pt>
                <c:pt idx="1156">
                  <c:v>-4.5803689613124629E-2</c:v>
                </c:pt>
                <c:pt idx="1157">
                  <c:v>11.759610821875043</c:v>
                </c:pt>
                <c:pt idx="1158">
                  <c:v>8.2462160191973277E-2</c:v>
                </c:pt>
                <c:pt idx="1159">
                  <c:v>-0.72273838524986711</c:v>
                </c:pt>
                <c:pt idx="1160">
                  <c:v>-0.78427130894456287</c:v>
                </c:pt>
                <c:pt idx="1161">
                  <c:v>-7.9999322065219827E-2</c:v>
                </c:pt>
                <c:pt idx="1162">
                  <c:v>9.5419565078682794E-2</c:v>
                </c:pt>
                <c:pt idx="1163">
                  <c:v>0.40525647848625845</c:v>
                </c:pt>
                <c:pt idx="1164">
                  <c:v>-1.2781329770076777</c:v>
                </c:pt>
                <c:pt idx="1165">
                  <c:v>0.3677317845004871</c:v>
                </c:pt>
                <c:pt idx="1166">
                  <c:v>0.1899709436440703</c:v>
                </c:pt>
                <c:pt idx="1167">
                  <c:v>0.29218075149331013</c:v>
                </c:pt>
                <c:pt idx="1168">
                  <c:v>0.34103691783506718</c:v>
                </c:pt>
                <c:pt idx="1169">
                  <c:v>-0.68419511891103812</c:v>
                </c:pt>
                <c:pt idx="1170">
                  <c:v>1.6872125589691067</c:v>
                </c:pt>
                <c:pt idx="1171">
                  <c:v>0.95725035254066271</c:v>
                </c:pt>
                <c:pt idx="1172">
                  <c:v>-2.9927684307689244</c:v>
                </c:pt>
                <c:pt idx="1173">
                  <c:v>0.51326103536696721</c:v>
                </c:pt>
                <c:pt idx="1174">
                  <c:v>-2.3147325934831584</c:v>
                </c:pt>
                <c:pt idx="1175">
                  <c:v>9.965784284662087</c:v>
                </c:pt>
                <c:pt idx="1176">
                  <c:v>-0.82597060022495083</c:v>
                </c:pt>
                <c:pt idx="1177">
                  <c:v>-2.2223924213364481</c:v>
                </c:pt>
                <c:pt idx="1178">
                  <c:v>3.1570079000869417E-2</c:v>
                </c:pt>
                <c:pt idx="1179">
                  <c:v>0.31381544910004294</c:v>
                </c:pt>
                <c:pt idx="1180">
                  <c:v>-5.2467419894135711E-2</c:v>
                </c:pt>
                <c:pt idx="1181">
                  <c:v>0</c:v>
                </c:pt>
                <c:pt idx="1182">
                  <c:v>0.85822971421117922</c:v>
                </c:pt>
                <c:pt idx="1183">
                  <c:v>2.5849625007211561</c:v>
                </c:pt>
                <c:pt idx="1184">
                  <c:v>-0.12285674778553365</c:v>
                </c:pt>
                <c:pt idx="1185">
                  <c:v>8.8781513464531846E-3</c:v>
                </c:pt>
                <c:pt idx="1186">
                  <c:v>-5.8298640564666944E-2</c:v>
                </c:pt>
                <c:pt idx="1187">
                  <c:v>0.55254102302877905</c:v>
                </c:pt>
                <c:pt idx="1188">
                  <c:v>0.1332665308634641</c:v>
                </c:pt>
                <c:pt idx="1189">
                  <c:v>-0.11374216604918828</c:v>
                </c:pt>
                <c:pt idx="1190">
                  <c:v>0.34692247435423201</c:v>
                </c:pt>
                <c:pt idx="1191">
                  <c:v>-0.22039006842530023</c:v>
                </c:pt>
                <c:pt idx="1192">
                  <c:v>-11.451382851019591</c:v>
                </c:pt>
                <c:pt idx="1193">
                  <c:v>-0.63728682875707776</c:v>
                </c:pt>
                <c:pt idx="1194">
                  <c:v>-0.11825931560168704</c:v>
                </c:pt>
                <c:pt idx="1195">
                  <c:v>-0.17575408024450989</c:v>
                </c:pt>
                <c:pt idx="1196">
                  <c:v>7.0660891904577738</c:v>
                </c:pt>
                <c:pt idx="1197">
                  <c:v>-0.7004397181410924</c:v>
                </c:pt>
                <c:pt idx="1198">
                  <c:v>0.30860056324037</c:v>
                </c:pt>
                <c:pt idx="1199">
                  <c:v>-2.2854022188622487</c:v>
                </c:pt>
                <c:pt idx="1200">
                  <c:v>9.2304207950923818</c:v>
                </c:pt>
                <c:pt idx="1201">
                  <c:v>9.229619965185119</c:v>
                </c:pt>
                <c:pt idx="1202">
                  <c:v>-0.30400618689009967</c:v>
                </c:pt>
                <c:pt idx="1203">
                  <c:v>-0.29344571872988784</c:v>
                </c:pt>
                <c:pt idx="1204">
                  <c:v>0.13750352374993532</c:v>
                </c:pt>
                <c:pt idx="1205">
                  <c:v>-4.8342243178928108E-2</c:v>
                </c:pt>
                <c:pt idx="1206">
                  <c:v>0.12683002223548254</c:v>
                </c:pt>
                <c:pt idx="1207">
                  <c:v>0.21501289097085052</c:v>
                </c:pt>
                <c:pt idx="1208">
                  <c:v>0.79210714835866736</c:v>
                </c:pt>
                <c:pt idx="1209">
                  <c:v>0.46133115155277893</c:v>
                </c:pt>
                <c:pt idx="1210">
                  <c:v>0.14059833017280038</c:v>
                </c:pt>
                <c:pt idx="1211">
                  <c:v>-0.15816188632382561</c:v>
                </c:pt>
                <c:pt idx="1212">
                  <c:v>-0.1616383902573518</c:v>
                </c:pt>
                <c:pt idx="1213">
                  <c:v>8.3837042924740537</c:v>
                </c:pt>
                <c:pt idx="1214">
                  <c:v>-3.3166863935198965E-2</c:v>
                </c:pt>
                <c:pt idx="1215">
                  <c:v>-0.30411568520451532</c:v>
                </c:pt>
                <c:pt idx="1216">
                  <c:v>-0.79295554299698845</c:v>
                </c:pt>
                <c:pt idx="1217">
                  <c:v>-0.20533782993306937</c:v>
                </c:pt>
                <c:pt idx="1218">
                  <c:v>-0.51354304423126895</c:v>
                </c:pt>
                <c:pt idx="1219">
                  <c:v>-3.1571718130617441</c:v>
                </c:pt>
                <c:pt idx="1220">
                  <c:v>-2.7753747608318937</c:v>
                </c:pt>
                <c:pt idx="1221">
                  <c:v>0.52415922165895645</c:v>
                </c:pt>
                <c:pt idx="1222">
                  <c:v>3.2034265038149176E-16</c:v>
                </c:pt>
                <c:pt idx="1223">
                  <c:v>-0.81123835654483201</c:v>
                </c:pt>
                <c:pt idx="1224">
                  <c:v>0.65235751313355073</c:v>
                </c:pt>
                <c:pt idx="1225">
                  <c:v>-7.6486571760385464</c:v>
                </c:pt>
                <c:pt idx="1226">
                  <c:v>7.6486571760385464</c:v>
                </c:pt>
                <c:pt idx="1227">
                  <c:v>-2.0564911988382639</c:v>
                </c:pt>
                <c:pt idx="1228">
                  <c:v>1.9050883529745331</c:v>
                </c:pt>
                <c:pt idx="1229">
                  <c:v>1.9708904113702796</c:v>
                </c:pt>
                <c:pt idx="1230">
                  <c:v>-4.1602000583428791E-2</c:v>
                </c:pt>
                <c:pt idx="1231">
                  <c:v>10.582769240382088</c:v>
                </c:pt>
                <c:pt idx="1232">
                  <c:v>0.31577586790576723</c:v>
                </c:pt>
                <c:pt idx="1233">
                  <c:v>-6.0732489820306386</c:v>
                </c:pt>
                <c:pt idx="1234">
                  <c:v>1.6147098441152081</c:v>
                </c:pt>
                <c:pt idx="1235">
                  <c:v>-9.0597950917951025</c:v>
                </c:pt>
                <c:pt idx="1236">
                  <c:v>-11.644006462681574</c:v>
                </c:pt>
                <c:pt idx="1237">
                  <c:v>-0.21572869105543688</c:v>
                </c:pt>
                <c:pt idx="1238">
                  <c:v>-1.8104900809318825</c:v>
                </c:pt>
                <c:pt idx="1239">
                  <c:v>0.86314913178749708</c:v>
                </c:pt>
                <c:pt idx="1240">
                  <c:v>6.2029400586702756</c:v>
                </c:pt>
                <c:pt idx="1241">
                  <c:v>-0.62263291868721138</c:v>
                </c:pt>
                <c:pt idx="1242">
                  <c:v>4.7149210948458231</c:v>
                </c:pt>
                <c:pt idx="1243">
                  <c:v>-0.52083216330144055</c:v>
                </c:pt>
                <c:pt idx="1244">
                  <c:v>-10.703326841459814</c:v>
                </c:pt>
                <c:pt idx="1245">
                  <c:v>-4.2026260266206233E-2</c:v>
                </c:pt>
                <c:pt idx="1246">
                  <c:v>7.6462586799900292</c:v>
                </c:pt>
                <c:pt idx="1247">
                  <c:v>2.452231913406893E-2</c:v>
                </c:pt>
                <c:pt idx="1248">
                  <c:v>-11.941658995526698</c:v>
                </c:pt>
                <c:pt idx="1249">
                  <c:v>0.17283659686221581</c:v>
                </c:pt>
                <c:pt idx="1250">
                  <c:v>0.12928301694496647</c:v>
                </c:pt>
                <c:pt idx="1251">
                  <c:v>-4.7766418930727639E-2</c:v>
                </c:pt>
                <c:pt idx="1252">
                  <c:v>1.3298477581836006</c:v>
                </c:pt>
                <c:pt idx="1253">
                  <c:v>-6.9068905956085187</c:v>
                </c:pt>
                <c:pt idx="1254">
                  <c:v>-7.2605275502232196</c:v>
                </c:pt>
                <c:pt idx="1255">
                  <c:v>-6.9068905956085187</c:v>
                </c:pt>
                <c:pt idx="1256">
                  <c:v>-6.9068905956085187</c:v>
                </c:pt>
                <c:pt idx="1257">
                  <c:v>-6.9068905956085187</c:v>
                </c:pt>
                <c:pt idx="1258">
                  <c:v>-7.1963972128035039</c:v>
                </c:pt>
                <c:pt idx="1259">
                  <c:v>2.4528917387126286</c:v>
                </c:pt>
                <c:pt idx="1260">
                  <c:v>1.3625700793847082</c:v>
                </c:pt>
                <c:pt idx="1261">
                  <c:v>-8.0624959257337636</c:v>
                </c:pt>
                <c:pt idx="1262">
                  <c:v>-0.34843845966248438</c:v>
                </c:pt>
                <c:pt idx="1263">
                  <c:v>-0.84359844265743333</c:v>
                </c:pt>
                <c:pt idx="1264">
                  <c:v>-0.43928504552552106</c:v>
                </c:pt>
                <c:pt idx="1265">
                  <c:v>-1.4594316186372969</c:v>
                </c:pt>
                <c:pt idx="1266">
                  <c:v>1.1689240334975659</c:v>
                </c:pt>
                <c:pt idx="1267">
                  <c:v>-7.0660891904577721</c:v>
                </c:pt>
                <c:pt idx="1268">
                  <c:v>0.53594099064030198</c:v>
                </c:pt>
                <c:pt idx="1269">
                  <c:v>10.703326841459814</c:v>
                </c:pt>
                <c:pt idx="1270">
                  <c:v>0.64604945011379222</c:v>
                </c:pt>
                <c:pt idx="1271">
                  <c:v>0.32192809488736235</c:v>
                </c:pt>
                <c:pt idx="1272">
                  <c:v>-0.14992692819699274</c:v>
                </c:pt>
                <c:pt idx="1273">
                  <c:v>-0.95569677338316672</c:v>
                </c:pt>
                <c:pt idx="1274">
                  <c:v>-9.0606959316875546</c:v>
                </c:pt>
                <c:pt idx="1275">
                  <c:v>-0.78107559725875508</c:v>
                </c:pt>
                <c:pt idx="1276">
                  <c:v>1.5556718927705449</c:v>
                </c:pt>
                <c:pt idx="1277">
                  <c:v>-6.7114195858537409E-2</c:v>
                </c:pt>
                <c:pt idx="1278">
                  <c:v>-5.9297183683771897E-2</c:v>
                </c:pt>
                <c:pt idx="1279">
                  <c:v>-4.8826430493618416</c:v>
                </c:pt>
                <c:pt idx="1280">
                  <c:v>-0.75207248655641445</c:v>
                </c:pt>
                <c:pt idx="1281">
                  <c:v>-2.4121379516107226</c:v>
                </c:pt>
                <c:pt idx="1282">
                  <c:v>-0.39062966248804426</c:v>
                </c:pt>
                <c:pt idx="1283">
                  <c:v>0.9938081662857321</c:v>
                </c:pt>
                <c:pt idx="1284">
                  <c:v>0.2740334047830511</c:v>
                </c:pt>
                <c:pt idx="1285">
                  <c:v>-0.99897060642019497</c:v>
                </c:pt>
                <c:pt idx="1286">
                  <c:v>-11.268542000300123</c:v>
                </c:pt>
                <c:pt idx="1287">
                  <c:v>0.99794047782170603</c:v>
                </c:pt>
                <c:pt idx="1288">
                  <c:v>8.2358793126318979</c:v>
                </c:pt>
                <c:pt idx="1289">
                  <c:v>-0.23840473932507872</c:v>
                </c:pt>
                <c:pt idx="1290">
                  <c:v>0.91753783980802728</c:v>
                </c:pt>
                <c:pt idx="1291">
                  <c:v>-5.0941742634564227</c:v>
                </c:pt>
                <c:pt idx="1292">
                  <c:v>-0.35845397091247633</c:v>
                </c:pt>
                <c:pt idx="1293">
                  <c:v>-3.1090315014770145</c:v>
                </c:pt>
                <c:pt idx="1294">
                  <c:v>2.4150374992788439</c:v>
                </c:pt>
                <c:pt idx="1295">
                  <c:v>1.4150374992788439</c:v>
                </c:pt>
                <c:pt idx="1296">
                  <c:v>0.70721825077215406</c:v>
                </c:pt>
                <c:pt idx="1297">
                  <c:v>-8.3837042924740537</c:v>
                </c:pt>
                <c:pt idx="1298">
                  <c:v>0.13632147121278015</c:v>
                </c:pt>
                <c:pt idx="1299">
                  <c:v>1.0751343300607794</c:v>
                </c:pt>
                <c:pt idx="1300">
                  <c:v>8.0588936890535692</c:v>
                </c:pt>
                <c:pt idx="1301">
                  <c:v>3.0440553495251126</c:v>
                </c:pt>
                <c:pt idx="1302">
                  <c:v>0.36234122547545772</c:v>
                </c:pt>
                <c:pt idx="1303">
                  <c:v>-4.5819961712031603</c:v>
                </c:pt>
                <c:pt idx="1304">
                  <c:v>8.0624959257337636</c:v>
                </c:pt>
                <c:pt idx="1305">
                  <c:v>0.14135584924554159</c:v>
                </c:pt>
                <c:pt idx="1306">
                  <c:v>-9.3822637581148367</c:v>
                </c:pt>
                <c:pt idx="1307">
                  <c:v>9.9662651028771325</c:v>
                </c:pt>
                <c:pt idx="1308">
                  <c:v>-1.2996354202689084</c:v>
                </c:pt>
                <c:pt idx="1309">
                  <c:v>-0.75014098291393949</c:v>
                </c:pt>
                <c:pt idx="1310">
                  <c:v>2.4385146511092768</c:v>
                </c:pt>
                <c:pt idx="1311">
                  <c:v>-0.62148837674627044</c:v>
                </c:pt>
                <c:pt idx="1312">
                  <c:v>6.7769817338072122E-2</c:v>
                </c:pt>
                <c:pt idx="1313">
                  <c:v>1.5669815960565669</c:v>
                </c:pt>
                <c:pt idx="1314">
                  <c:v>0.40808473863707706</c:v>
                </c:pt>
                <c:pt idx="1315">
                  <c:v>1.7947559484287241</c:v>
                </c:pt>
                <c:pt idx="1316">
                  <c:v>0.545434136534519</c:v>
                </c:pt>
                <c:pt idx="1317">
                  <c:v>-0.58496250072115585</c:v>
                </c:pt>
                <c:pt idx="1318">
                  <c:v>-1.9385994553358568</c:v>
                </c:pt>
                <c:pt idx="1319">
                  <c:v>-0.7554164462723777</c:v>
                </c:pt>
                <c:pt idx="1320">
                  <c:v>0.59263642860657706</c:v>
                </c:pt>
                <c:pt idx="1321">
                  <c:v>-8.6414751817472865E-2</c:v>
                </c:pt>
                <c:pt idx="1322">
                  <c:v>0.34792330342030708</c:v>
                </c:pt>
                <c:pt idx="1323">
                  <c:v>1.1918675543229895</c:v>
                </c:pt>
                <c:pt idx="1324">
                  <c:v>-1.1110313123887441</c:v>
                </c:pt>
                <c:pt idx="1325">
                  <c:v>-0.32120836674028824</c:v>
                </c:pt>
                <c:pt idx="1326">
                  <c:v>-1.7040151723649195</c:v>
                </c:pt>
                <c:pt idx="1327">
                  <c:v>0.66481580841037091</c:v>
                </c:pt>
                <c:pt idx="1328">
                  <c:v>-0.37114106936603874</c:v>
                </c:pt>
                <c:pt idx="1329">
                  <c:v>-1</c:v>
                </c:pt>
                <c:pt idx="1330">
                  <c:v>-0.22948184612276717</c:v>
                </c:pt>
                <c:pt idx="1331">
                  <c:v>0.77595972578207006</c:v>
                </c:pt>
                <c:pt idx="1332">
                  <c:v>0.12409446344869489</c:v>
                </c:pt>
                <c:pt idx="1333">
                  <c:v>0.98541667685556322</c:v>
                </c:pt>
                <c:pt idx="1334">
                  <c:v>-1.1675999484960689</c:v>
                </c:pt>
                <c:pt idx="1335">
                  <c:v>-12.344480856963042</c:v>
                </c:pt>
                <c:pt idx="1336">
                  <c:v>-3.6355885737911242</c:v>
                </c:pt>
                <c:pt idx="1337">
                  <c:v>-1.069839899835006</c:v>
                </c:pt>
                <c:pt idx="1338">
                  <c:v>-9.2304207950923818</c:v>
                </c:pt>
                <c:pt idx="1339">
                  <c:v>7.583141295964628E-2</c:v>
                </c:pt>
                <c:pt idx="1340">
                  <c:v>5.294887994895902E-2</c:v>
                </c:pt>
                <c:pt idx="1341">
                  <c:v>0.85561009066482552</c:v>
                </c:pt>
                <c:pt idx="1342">
                  <c:v>-0.25218702359680134</c:v>
                </c:pt>
                <c:pt idx="1343">
                  <c:v>-11.416621621364193</c:v>
                </c:pt>
                <c:pt idx="1344">
                  <c:v>-0.52083216330144055</c:v>
                </c:pt>
                <c:pt idx="1345">
                  <c:v>4.2271126243254411</c:v>
                </c:pt>
                <c:pt idx="1346">
                  <c:v>-6.9332021108355707E-2</c:v>
                </c:pt>
                <c:pt idx="1347">
                  <c:v>8.6039831066691261E-2</c:v>
                </c:pt>
                <c:pt idx="1348">
                  <c:v>-2.4384158626959227E-2</c:v>
                </c:pt>
                <c:pt idx="1349">
                  <c:v>-1.0666876943529616E-3</c:v>
                </c:pt>
                <c:pt idx="1350">
                  <c:v>-0.11281044724689458</c:v>
                </c:pt>
                <c:pt idx="1351">
                  <c:v>-0.70043971814109218</c:v>
                </c:pt>
                <c:pt idx="1352">
                  <c:v>-3.3166863935199124E-2</c:v>
                </c:pt>
                <c:pt idx="1353">
                  <c:v>0.23401150460328127</c:v>
                </c:pt>
                <c:pt idx="1354">
                  <c:v>0.15686884861686606</c:v>
                </c:pt>
                <c:pt idx="1355">
                  <c:v>-7.8711976014041063E-2</c:v>
                </c:pt>
                <c:pt idx="1356">
                  <c:v>0.1658507399350555</c:v>
                </c:pt>
                <c:pt idx="1357">
                  <c:v>0.38027208111816724</c:v>
                </c:pt>
                <c:pt idx="1358">
                  <c:v>-0.38259824028184747</c:v>
                </c:pt>
                <c:pt idx="1359">
                  <c:v>-1.2630344058337941</c:v>
                </c:pt>
                <c:pt idx="1360">
                  <c:v>0.87386812018160576</c:v>
                </c:pt>
                <c:pt idx="1361">
                  <c:v>0.99974239888497074</c:v>
                </c:pt>
                <c:pt idx="1362">
                  <c:v>8.0624959257337636</c:v>
                </c:pt>
                <c:pt idx="1363">
                  <c:v>0.79320443371457039</c:v>
                </c:pt>
                <c:pt idx="1364">
                  <c:v>-0.80581220755570304</c:v>
                </c:pt>
                <c:pt idx="1365">
                  <c:v>-3.9801008057974693E-2</c:v>
                </c:pt>
                <c:pt idx="1366">
                  <c:v>2.8001594206534</c:v>
                </c:pt>
                <c:pt idx="1367">
                  <c:v>1.0740005814437767</c:v>
                </c:pt>
                <c:pt idx="1368">
                  <c:v>0.1480986389891342</c:v>
                </c:pt>
                <c:pt idx="1369">
                  <c:v>-1.4763375919609232</c:v>
                </c:pt>
                <c:pt idx="1370">
                  <c:v>0.14937762403822671</c:v>
                </c:pt>
                <c:pt idx="1371">
                  <c:v>0.14974711950468206</c:v>
                </c:pt>
                <c:pt idx="1372">
                  <c:v>0.93540647349199924</c:v>
                </c:pt>
                <c:pt idx="1373">
                  <c:v>0.50197313605012428</c:v>
                </c:pt>
                <c:pt idx="1374">
                  <c:v>0.14037265636455232</c:v>
                </c:pt>
                <c:pt idx="1375">
                  <c:v>-10.381182412624446</c:v>
                </c:pt>
                <c:pt idx="1376">
                  <c:v>-3.2034265038149176E-16</c:v>
                </c:pt>
                <c:pt idx="1377">
                  <c:v>0.83650126771712063</c:v>
                </c:pt>
                <c:pt idx="1378">
                  <c:v>0.52491511705121696</c:v>
                </c:pt>
                <c:pt idx="1379">
                  <c:v>-0.73696559416620588</c:v>
                </c:pt>
                <c:pt idx="1380">
                  <c:v>-0.30179044931628607</c:v>
                </c:pt>
                <c:pt idx="1381">
                  <c:v>0.59886331753741795</c:v>
                </c:pt>
                <c:pt idx="1382">
                  <c:v>-1.1039509640389087</c:v>
                </c:pt>
                <c:pt idx="1383">
                  <c:v>-5.4447784022376468E-2</c:v>
                </c:pt>
                <c:pt idx="1384">
                  <c:v>-7.0660891904577721</c:v>
                </c:pt>
                <c:pt idx="1385">
                  <c:v>-1.4256988234283927</c:v>
                </c:pt>
                <c:pt idx="1386">
                  <c:v>5.7548875021634682</c:v>
                </c:pt>
                <c:pt idx="1387">
                  <c:v>2.0443941193584534</c:v>
                </c:pt>
                <c:pt idx="1388">
                  <c:v>1.5718888629084546</c:v>
                </c:pt>
                <c:pt idx="1389">
                  <c:v>5.5424393979847192E-2</c:v>
                </c:pt>
                <c:pt idx="1390">
                  <c:v>-0.24635566468716377</c:v>
                </c:pt>
                <c:pt idx="1391">
                  <c:v>-0.25305659463821761</c:v>
                </c:pt>
                <c:pt idx="1392">
                  <c:v>7.6445773570183784</c:v>
                </c:pt>
                <c:pt idx="1393">
                  <c:v>-1.7369655941662061</c:v>
                </c:pt>
                <c:pt idx="1394">
                  <c:v>1.7328857751460391</c:v>
                </c:pt>
                <c:pt idx="1395">
                  <c:v>-1.4150374992788437</c:v>
                </c:pt>
                <c:pt idx="1396">
                  <c:v>-8.3837042924740537</c:v>
                </c:pt>
                <c:pt idx="1397">
                  <c:v>-11.146568675740786</c:v>
                </c:pt>
                <c:pt idx="1398">
                  <c:v>8.6317780213276352E-2</c:v>
                </c:pt>
                <c:pt idx="1399">
                  <c:v>0.28950661719498505</c:v>
                </c:pt>
                <c:pt idx="1400">
                  <c:v>0.18286405714981044</c:v>
                </c:pt>
                <c:pt idx="1401">
                  <c:v>0.70165872543025332</c:v>
                </c:pt>
                <c:pt idx="1402">
                  <c:v>0.81444434684392353</c:v>
                </c:pt>
                <c:pt idx="1403">
                  <c:v>-0.19264507794239608</c:v>
                </c:pt>
                <c:pt idx="1404">
                  <c:v>-0.73696559416620588</c:v>
                </c:pt>
                <c:pt idx="1405">
                  <c:v>2.8594891856195726E-2</c:v>
                </c:pt>
                <c:pt idx="1406">
                  <c:v>15.807094926380511</c:v>
                </c:pt>
                <c:pt idx="1407">
                  <c:v>-8.0624959257337636</c:v>
                </c:pt>
                <c:pt idx="1408">
                  <c:v>-13.493563612476221</c:v>
                </c:pt>
                <c:pt idx="1409">
                  <c:v>8.3822637581148367</c:v>
                </c:pt>
                <c:pt idx="1410">
                  <c:v>7.8002512001273172E-2</c:v>
                </c:pt>
                <c:pt idx="1411">
                  <c:v>-1.4409161311044494</c:v>
                </c:pt>
                <c:pt idx="1412">
                  <c:v>-9.3109404391480965E-2</c:v>
                </c:pt>
                <c:pt idx="1413">
                  <c:v>11.268542000300123</c:v>
                </c:pt>
                <c:pt idx="1414">
                  <c:v>0.30306906763604657</c:v>
                </c:pt>
                <c:pt idx="1415">
                  <c:v>2.0379294556323226</c:v>
                </c:pt>
                <c:pt idx="1416">
                  <c:v>-18.638211983976493</c:v>
                </c:pt>
                <c:pt idx="1417">
                  <c:v>-0.80026131984701443</c:v>
                </c:pt>
                <c:pt idx="1418">
                  <c:v>2.7992476844080305</c:v>
                </c:pt>
                <c:pt idx="1419">
                  <c:v>0.31037513790704441</c:v>
                </c:pt>
                <c:pt idx="1420">
                  <c:v>9.2053880162619936E-2</c:v>
                </c:pt>
                <c:pt idx="1421">
                  <c:v>0.24392558288608912</c:v>
                </c:pt>
                <c:pt idx="1422">
                  <c:v>-0.59874945245123201</c:v>
                </c:pt>
                <c:pt idx="1423">
                  <c:v>-6.1692322406242221E-2</c:v>
                </c:pt>
                <c:pt idx="1424">
                  <c:v>1.1255308820838588</c:v>
                </c:pt>
                <c:pt idx="1425">
                  <c:v>-4.6921047387492573E-2</c:v>
                </c:pt>
                <c:pt idx="1426">
                  <c:v>-0.34495906354270356</c:v>
                </c:pt>
                <c:pt idx="1427">
                  <c:v>9.7926420689257263E-2</c:v>
                </c:pt>
                <c:pt idx="1428">
                  <c:v>0.21818017004953341</c:v>
                </c:pt>
                <c:pt idx="1429">
                  <c:v>8.6462586799900301</c:v>
                </c:pt>
                <c:pt idx="1430">
                  <c:v>-11.451382851019591</c:v>
                </c:pt>
                <c:pt idx="1431">
                  <c:v>-0.38214561772146921</c:v>
                </c:pt>
                <c:pt idx="1432">
                  <c:v>-1.4854268271702415</c:v>
                </c:pt>
                <c:pt idx="1433">
                  <c:v>1</c:v>
                </c:pt>
                <c:pt idx="1434">
                  <c:v>8.8683081332894673</c:v>
                </c:pt>
                <c:pt idx="1435">
                  <c:v>-0.67662993093873125</c:v>
                </c:pt>
                <c:pt idx="1436">
                  <c:v>-12.688323170679158</c:v>
                </c:pt>
                <c:pt idx="1437">
                  <c:v>11.381002109550927</c:v>
                </c:pt>
                <c:pt idx="1438">
                  <c:v>9.5157233040340336E-2</c:v>
                </c:pt>
                <c:pt idx="1439">
                  <c:v>0.57074864150145543</c:v>
                </c:pt>
                <c:pt idx="1440">
                  <c:v>-0.58556274830247523</c:v>
                </c:pt>
                <c:pt idx="1441">
                  <c:v>0.23562824849314185</c:v>
                </c:pt>
                <c:pt idx="1442">
                  <c:v>-0.91753783980802739</c:v>
                </c:pt>
                <c:pt idx="1443">
                  <c:v>14.151650829973422</c:v>
                </c:pt>
                <c:pt idx="1444">
                  <c:v>-5.8244284354165456</c:v>
                </c:pt>
                <c:pt idx="1445">
                  <c:v>-1.7369655941662061</c:v>
                </c:pt>
                <c:pt idx="1446">
                  <c:v>-0.26303440583379378</c:v>
                </c:pt>
                <c:pt idx="1447">
                  <c:v>1.144389909335175</c:v>
                </c:pt>
                <c:pt idx="1448">
                  <c:v>-2.4102365130150227</c:v>
                </c:pt>
                <c:pt idx="1449">
                  <c:v>5.9228321394775394</c:v>
                </c:pt>
                <c:pt idx="1450">
                  <c:v>0.71866797454909914</c:v>
                </c:pt>
                <c:pt idx="1451">
                  <c:v>0.15432814639129402</c:v>
                </c:pt>
                <c:pt idx="1452">
                  <c:v>-0.39273883217006955</c:v>
                </c:pt>
                <c:pt idx="1453">
                  <c:v>0.26423615104354692</c:v>
                </c:pt>
                <c:pt idx="1454">
                  <c:v>-4.4254462043023306</c:v>
                </c:pt>
                <c:pt idx="1455">
                  <c:v>3.7298541422975368E-2</c:v>
                </c:pt>
                <c:pt idx="1456">
                  <c:v>0.12495827043082117</c:v>
                </c:pt>
                <c:pt idx="1457">
                  <c:v>0.79141337818858237</c:v>
                </c:pt>
                <c:pt idx="1458">
                  <c:v>0.32192809488736263</c:v>
                </c:pt>
                <c:pt idx="1459">
                  <c:v>0.16002654037607411</c:v>
                </c:pt>
                <c:pt idx="1460">
                  <c:v>-2.0594329135191578</c:v>
                </c:pt>
                <c:pt idx="1461">
                  <c:v>0.25550073314838617</c:v>
                </c:pt>
                <c:pt idx="1462">
                  <c:v>-1.6017132519074588E-16</c:v>
                </c:pt>
                <c:pt idx="1463">
                  <c:v>3.0522299587725574</c:v>
                </c:pt>
                <c:pt idx="1464">
                  <c:v>2.0356239097307212</c:v>
                </c:pt>
                <c:pt idx="1465">
                  <c:v>-0.38775519159550187</c:v>
                </c:pt>
                <c:pt idx="1466">
                  <c:v>-0.14543043952156406</c:v>
                </c:pt>
                <c:pt idx="1467">
                  <c:v>1.3536369546147002</c:v>
                </c:pt>
                <c:pt idx="1468">
                  <c:v>-9.6444571875092606</c:v>
                </c:pt>
                <c:pt idx="1469">
                  <c:v>9.0597950917951025</c:v>
                </c:pt>
                <c:pt idx="1470">
                  <c:v>12.344388385403166</c:v>
                </c:pt>
                <c:pt idx="1471">
                  <c:v>3.5083412191182437</c:v>
                </c:pt>
                <c:pt idx="1472">
                  <c:v>0.29171967358121864</c:v>
                </c:pt>
                <c:pt idx="1473">
                  <c:v>-10.644156719937438</c:v>
                </c:pt>
                <c:pt idx="1474">
                  <c:v>-2.7672065854634931</c:v>
                </c:pt>
                <c:pt idx="1475">
                  <c:v>-0.31711107858958665</c:v>
                </c:pt>
                <c:pt idx="1476">
                  <c:v>-6.5453061488616043E-2</c:v>
                </c:pt>
                <c:pt idx="1477">
                  <c:v>0.12658049656514325</c:v>
                </c:pt>
                <c:pt idx="1478">
                  <c:v>-1.0569558848120759</c:v>
                </c:pt>
                <c:pt idx="1479">
                  <c:v>1.3075728019102923</c:v>
                </c:pt>
                <c:pt idx="1480">
                  <c:v>1.2642361510435469</c:v>
                </c:pt>
                <c:pt idx="1481">
                  <c:v>-0.17508670655809114</c:v>
                </c:pt>
                <c:pt idx="1482">
                  <c:v>0.24035896786589692</c:v>
                </c:pt>
                <c:pt idx="1483">
                  <c:v>-5.6034034914327867E-2</c:v>
                </c:pt>
                <c:pt idx="1484">
                  <c:v>9.6450579349844787</c:v>
                </c:pt>
                <c:pt idx="1485">
                  <c:v>8.3416008187637489E-2</c:v>
                </c:pt>
                <c:pt idx="1486">
                  <c:v>0.18876164345516763</c:v>
                </c:pt>
                <c:pt idx="1487">
                  <c:v>0.70965824817047074</c:v>
                </c:pt>
                <c:pt idx="1488">
                  <c:v>-7.5027045408023657E-2</c:v>
                </c:pt>
                <c:pt idx="1489">
                  <c:v>-1.2784726566972184</c:v>
                </c:pt>
                <c:pt idx="1490">
                  <c:v>-8.0624959257337636</c:v>
                </c:pt>
                <c:pt idx="1491">
                  <c:v>3.8999355233425916</c:v>
                </c:pt>
                <c:pt idx="1492">
                  <c:v>-4.2369928864705447E-3</c:v>
                </c:pt>
                <c:pt idx="1493">
                  <c:v>0.10893437155316395</c:v>
                </c:pt>
                <c:pt idx="1494">
                  <c:v>0.49707539978803911</c:v>
                </c:pt>
                <c:pt idx="1495">
                  <c:v>0.10733404411132184</c:v>
                </c:pt>
                <c:pt idx="1496">
                  <c:v>0.16143250636498102</c:v>
                </c:pt>
                <c:pt idx="1497">
                  <c:v>0.14022387975562173</c:v>
                </c:pt>
                <c:pt idx="1498">
                  <c:v>12.502003002388932</c:v>
                </c:pt>
                <c:pt idx="1499">
                  <c:v>-9.1147888058195611E-2</c:v>
                </c:pt>
                <c:pt idx="1500">
                  <c:v>8.9659154327955246</c:v>
                </c:pt>
                <c:pt idx="1501">
                  <c:v>3.4525639652156168</c:v>
                </c:pt>
                <c:pt idx="1502">
                  <c:v>0.10922906975475839</c:v>
                </c:pt>
                <c:pt idx="1503">
                  <c:v>-16.540698165098757</c:v>
                </c:pt>
                <c:pt idx="1504">
                  <c:v>-1.363085419644122</c:v>
                </c:pt>
                <c:pt idx="1505">
                  <c:v>-6.3279268355088059</c:v>
                </c:pt>
                <c:pt idx="1506">
                  <c:v>8.8564255286255307</c:v>
                </c:pt>
                <c:pt idx="1507">
                  <c:v>-7.6171680485404139E-2</c:v>
                </c:pt>
                <c:pt idx="1508">
                  <c:v>-0.74542717291440208</c:v>
                </c:pt>
                <c:pt idx="1509">
                  <c:v>-9.5189809291704002</c:v>
                </c:pt>
                <c:pt idx="1510">
                  <c:v>11.188382790570113</c:v>
                </c:pt>
                <c:pt idx="1511">
                  <c:v>-2.3467124062329194</c:v>
                </c:pt>
                <c:pt idx="1512">
                  <c:v>-9.5183253076908656</c:v>
                </c:pt>
                <c:pt idx="1513">
                  <c:v>-7.0839224835450914</c:v>
                </c:pt>
                <c:pt idx="1514">
                  <c:v>-0.16800779844802155</c:v>
                </c:pt>
                <c:pt idx="1515">
                  <c:v>0.74066226230319221</c:v>
                </c:pt>
                <c:pt idx="1516">
                  <c:v>-0.21685870994370224</c:v>
                </c:pt>
                <c:pt idx="1517">
                  <c:v>-0.2141248053528475</c:v>
                </c:pt>
                <c:pt idx="1518">
                  <c:v>-0.13263193845900303</c:v>
                </c:pt>
                <c:pt idx="1519">
                  <c:v>-0.42833432189230147</c:v>
                </c:pt>
                <c:pt idx="1520">
                  <c:v>-0.39960745870923786</c:v>
                </c:pt>
                <c:pt idx="1521">
                  <c:v>-0.49138838540895863</c:v>
                </c:pt>
                <c:pt idx="1522">
                  <c:v>-1.0824621601919728</c:v>
                </c:pt>
                <c:pt idx="1523">
                  <c:v>-8.9724119206842951E-2</c:v>
                </c:pt>
                <c:pt idx="1524">
                  <c:v>3.8474147814635637E-2</c:v>
                </c:pt>
                <c:pt idx="1525">
                  <c:v>-0.15200309344504997</c:v>
                </c:pt>
                <c:pt idx="1526">
                  <c:v>15.335029728918318</c:v>
                </c:pt>
                <c:pt idx="1527">
                  <c:v>-13.287712379549449</c:v>
                </c:pt>
                <c:pt idx="1528">
                  <c:v>-2.890770930245242</c:v>
                </c:pt>
                <c:pt idx="1529">
                  <c:v>3.4293177553877591E-2</c:v>
                </c:pt>
                <c:pt idx="1530">
                  <c:v>-0.99819775736601468</c:v>
                </c:pt>
                <c:pt idx="1531">
                  <c:v>7.0338569437269509</c:v>
                </c:pt>
                <c:pt idx="1532">
                  <c:v>12.953772068526765</c:v>
                </c:pt>
                <c:pt idx="1533">
                  <c:v>-14.468305841138815</c:v>
                </c:pt>
                <c:pt idx="1534">
                  <c:v>-0.81237299682422848</c:v>
                </c:pt>
                <c:pt idx="1535">
                  <c:v>0.83160246830428142</c:v>
                </c:pt>
                <c:pt idx="1536">
                  <c:v>0.83160246830428142</c:v>
                </c:pt>
                <c:pt idx="1537">
                  <c:v>-4.3854289589427685E-2</c:v>
                </c:pt>
                <c:pt idx="1538">
                  <c:v>0.22456025801915822</c:v>
                </c:pt>
                <c:pt idx="1539">
                  <c:v>-2.9146345659516348E-2</c:v>
                </c:pt>
                <c:pt idx="1540">
                  <c:v>0</c:v>
                </c:pt>
                <c:pt idx="1541">
                  <c:v>-1.0103419442214594</c:v>
                </c:pt>
                <c:pt idx="1542">
                  <c:v>-8.3837042924740537</c:v>
                </c:pt>
                <c:pt idx="1543">
                  <c:v>-0.1374379779858162</c:v>
                </c:pt>
                <c:pt idx="1544">
                  <c:v>7.0660891904577721</c:v>
                </c:pt>
                <c:pt idx="1545">
                  <c:v>0.17791779219584314</c:v>
                </c:pt>
                <c:pt idx="1546">
                  <c:v>-0.4691308676716861</c:v>
                </c:pt>
                <c:pt idx="1547">
                  <c:v>11.891910249864669</c:v>
                </c:pt>
                <c:pt idx="1548">
                  <c:v>3.1768513514326271</c:v>
                </c:pt>
                <c:pt idx="1549">
                  <c:v>8.6366967552957092</c:v>
                </c:pt>
                <c:pt idx="1550">
                  <c:v>10.381182412624446</c:v>
                </c:pt>
                <c:pt idx="1551">
                  <c:v>8.0606959316875546</c:v>
                </c:pt>
                <c:pt idx="1552">
                  <c:v>8.3822637581148367</c:v>
                </c:pt>
                <c:pt idx="1553">
                  <c:v>7.3249305830488858</c:v>
                </c:pt>
                <c:pt idx="1554">
                  <c:v>0.27001600624489236</c:v>
                </c:pt>
                <c:pt idx="1555">
                  <c:v>0.99686711051503718</c:v>
                </c:pt>
                <c:pt idx="1556">
                  <c:v>1.381090167355506</c:v>
                </c:pt>
                <c:pt idx="1557">
                  <c:v>0.97654102717601088</c:v>
                </c:pt>
                <c:pt idx="1558">
                  <c:v>2.8636430974045148</c:v>
                </c:pt>
                <c:pt idx="1559">
                  <c:v>0.3334237337251918</c:v>
                </c:pt>
                <c:pt idx="1560">
                  <c:v>-6.9527606417667401E-3</c:v>
                </c:pt>
                <c:pt idx="1561">
                  <c:v>0.57469416526732908</c:v>
                </c:pt>
                <c:pt idx="1562">
                  <c:v>0.30339214344993504</c:v>
                </c:pt>
                <c:pt idx="1563">
                  <c:v>6.7638716875363297E-2</c:v>
                </c:pt>
                <c:pt idx="1564">
                  <c:v>-0.82312223791592054</c:v>
                </c:pt>
                <c:pt idx="1565">
                  <c:v>-3.4020984435713455</c:v>
                </c:pt>
                <c:pt idx="1566">
                  <c:v>-4.7322691995014496</c:v>
                </c:pt>
                <c:pt idx="1567">
                  <c:v>-9.2193698209746378E-2</c:v>
                </c:pt>
                <c:pt idx="1568">
                  <c:v>-0.35556569158764989</c:v>
                </c:pt>
                <c:pt idx="1569">
                  <c:v>0.42294269736418966</c:v>
                </c:pt>
                <c:pt idx="1570">
                  <c:v>0.73768676140986011</c:v>
                </c:pt>
                <c:pt idx="1571">
                  <c:v>-0.38187063534364463</c:v>
                </c:pt>
                <c:pt idx="1572">
                  <c:v>10.229219383469125</c:v>
                </c:pt>
                <c:pt idx="1573">
                  <c:v>3.5448836004289767E-2</c:v>
                </c:pt>
                <c:pt idx="1574">
                  <c:v>12.398832744439126</c:v>
                </c:pt>
                <c:pt idx="1575">
                  <c:v>0.31238432221649176</c:v>
                </c:pt>
                <c:pt idx="1576">
                  <c:v>-8.0624959257337636</c:v>
                </c:pt>
                <c:pt idx="1577">
                  <c:v>2.5738219431159557</c:v>
                </c:pt>
                <c:pt idx="1578">
                  <c:v>-0.30666133823405178</c:v>
                </c:pt>
                <c:pt idx="1579">
                  <c:v>0.26303440583379406</c:v>
                </c:pt>
                <c:pt idx="1580">
                  <c:v>-0.20059383105788661</c:v>
                </c:pt>
                <c:pt idx="1581">
                  <c:v>-7.0624959257337645</c:v>
                </c:pt>
                <c:pt idx="1582">
                  <c:v>10.147204924942228</c:v>
                </c:pt>
                <c:pt idx="1583">
                  <c:v>0.40964424050862563</c:v>
                </c:pt>
                <c:pt idx="1584">
                  <c:v>7.0660891904577738</c:v>
                </c:pt>
                <c:pt idx="1585">
                  <c:v>-2.3716068973807292E-2</c:v>
                </c:pt>
                <c:pt idx="1586">
                  <c:v>-1.5145731728297582</c:v>
                </c:pt>
                <c:pt idx="1587">
                  <c:v>0.23194672804969663</c:v>
                </c:pt>
                <c:pt idx="1588">
                  <c:v>1.3374410942586867</c:v>
                </c:pt>
                <c:pt idx="1589">
                  <c:v>0.19450302416297821</c:v>
                </c:pt>
                <c:pt idx="1590">
                  <c:v>10.966024713800364</c:v>
                </c:pt>
                <c:pt idx="1591">
                  <c:v>0.13657305287544422</c:v>
                </c:pt>
                <c:pt idx="1592">
                  <c:v>0.33672509681544283</c:v>
                </c:pt>
                <c:pt idx="1593">
                  <c:v>-2.8217460143632258</c:v>
                </c:pt>
                <c:pt idx="1594">
                  <c:v>-5.5647846187835261</c:v>
                </c:pt>
                <c:pt idx="1595">
                  <c:v>0.13448533218702058</c:v>
                </c:pt>
                <c:pt idx="1596">
                  <c:v>0.34230717549220241</c:v>
                </c:pt>
                <c:pt idx="1597">
                  <c:v>0.76393264176647557</c:v>
                </c:pt>
                <c:pt idx="1598">
                  <c:v>0.42462354810804187</c:v>
                </c:pt>
                <c:pt idx="1599">
                  <c:v>-0.35363695461470068</c:v>
                </c:pt>
                <c:pt idx="1600">
                  <c:v>-6.8101949843926857</c:v>
                </c:pt>
                <c:pt idx="1601">
                  <c:v>0.31768556434496725</c:v>
                </c:pt>
                <c:pt idx="1602">
                  <c:v>-3.9185060103273006</c:v>
                </c:pt>
                <c:pt idx="1603">
                  <c:v>8.6462586799900301</c:v>
                </c:pt>
                <c:pt idx="1604">
                  <c:v>10.917123403264748</c:v>
                </c:pt>
                <c:pt idx="1605">
                  <c:v>1.2486791128567236</c:v>
                </c:pt>
                <c:pt idx="1606">
                  <c:v>4.3284709407541344</c:v>
                </c:pt>
                <c:pt idx="1607">
                  <c:v>0.30485458152842093</c:v>
                </c:pt>
                <c:pt idx="1608">
                  <c:v>0.1899709436440703</c:v>
                </c:pt>
                <c:pt idx="1609">
                  <c:v>-4.3457748368417297</c:v>
                </c:pt>
                <c:pt idx="1610">
                  <c:v>9.229619965185119</c:v>
                </c:pt>
                <c:pt idx="1611">
                  <c:v>-5.5647846187835261</c:v>
                </c:pt>
                <c:pt idx="1612">
                  <c:v>-8.6822107743492152E-2</c:v>
                </c:pt>
                <c:pt idx="1613">
                  <c:v>-0.22692050016014639</c:v>
                </c:pt>
                <c:pt idx="1614">
                  <c:v>0.39273071955326289</c:v>
                </c:pt>
                <c:pt idx="1615">
                  <c:v>0</c:v>
                </c:pt>
                <c:pt idx="1616">
                  <c:v>0.1638795778783852</c:v>
                </c:pt>
                <c:pt idx="1617">
                  <c:v>-0.10452763985352165</c:v>
                </c:pt>
                <c:pt idx="1618">
                  <c:v>0.19689204904258162</c:v>
                </c:pt>
                <c:pt idx="1619">
                  <c:v>-12.146356530303908</c:v>
                </c:pt>
                <c:pt idx="1620">
                  <c:v>-0.15380533607903546</c:v>
                </c:pt>
                <c:pt idx="1621">
                  <c:v>0.46741586667204743</c:v>
                </c:pt>
                <c:pt idx="1622">
                  <c:v>-0.16214765085059296</c:v>
                </c:pt>
                <c:pt idx="1623">
                  <c:v>-0.40819775379838102</c:v>
                </c:pt>
                <c:pt idx="1624">
                  <c:v>-0.57386479183782568</c:v>
                </c:pt>
                <c:pt idx="1625">
                  <c:v>1.5670405927238937</c:v>
                </c:pt>
                <c:pt idx="1626">
                  <c:v>-1.8247160827190416</c:v>
                </c:pt>
                <c:pt idx="1627">
                  <c:v>-2.5433248555856363</c:v>
                </c:pt>
                <c:pt idx="1628">
                  <c:v>0.32192809488736263</c:v>
                </c:pt>
                <c:pt idx="1629">
                  <c:v>9.7224318950860131E-2</c:v>
                </c:pt>
                <c:pt idx="1630">
                  <c:v>4.4339539010735042E-2</c:v>
                </c:pt>
                <c:pt idx="1631">
                  <c:v>0.47162102764521135</c:v>
                </c:pt>
                <c:pt idx="1632">
                  <c:v>2.8436648978373457E-2</c:v>
                </c:pt>
                <c:pt idx="1633">
                  <c:v>5.5370622489871221E-2</c:v>
                </c:pt>
                <c:pt idx="1634">
                  <c:v>4.1820175694627218E-2</c:v>
                </c:pt>
                <c:pt idx="1635">
                  <c:v>0.10046018177921254</c:v>
                </c:pt>
                <c:pt idx="1636">
                  <c:v>5.1433032759599442E-3</c:v>
                </c:pt>
                <c:pt idx="1637">
                  <c:v>0.1007891011196704</c:v>
                </c:pt>
                <c:pt idx="1638">
                  <c:v>3.5346189893043001E-2</c:v>
                </c:pt>
                <c:pt idx="1639">
                  <c:v>9.7243862042924969E-2</c:v>
                </c:pt>
                <c:pt idx="1640">
                  <c:v>8.1739314457000972E-3</c:v>
                </c:pt>
                <c:pt idx="1641">
                  <c:v>0.22555970041513082</c:v>
                </c:pt>
                <c:pt idx="1642">
                  <c:v>0.12029423371771204</c:v>
                </c:pt>
                <c:pt idx="1643">
                  <c:v>-3.2604665431927589E-2</c:v>
                </c:pt>
                <c:pt idx="1644">
                  <c:v>0.42091805785912995</c:v>
                </c:pt>
                <c:pt idx="1645">
                  <c:v>0.25257713365824735</c:v>
                </c:pt>
                <c:pt idx="1646">
                  <c:v>-0.58376275425626523</c:v>
                </c:pt>
                <c:pt idx="1647">
                  <c:v>0.23878685958711648</c:v>
                </c:pt>
                <c:pt idx="1648">
                  <c:v>-8.2795523190172568E-2</c:v>
                </c:pt>
                <c:pt idx="1649">
                  <c:v>0.13075535974101044</c:v>
                </c:pt>
                <c:pt idx="1650">
                  <c:v>9.7598881832218343</c:v>
                </c:pt>
                <c:pt idx="1651">
                  <c:v>0.518151583199008</c:v>
                </c:pt>
                <c:pt idx="1652">
                  <c:v>-0.1166287633431646</c:v>
                </c:pt>
                <c:pt idx="1653">
                  <c:v>-9.7598881832218343</c:v>
                </c:pt>
                <c:pt idx="1654">
                  <c:v>8.4258486809215938E-2</c:v>
                </c:pt>
                <c:pt idx="1655">
                  <c:v>-1.0726406593058475E-2</c:v>
                </c:pt>
                <c:pt idx="1656">
                  <c:v>-0.99927919306974777</c:v>
                </c:pt>
                <c:pt idx="1657">
                  <c:v>6.6089190457772437E-2</c:v>
                </c:pt>
                <c:pt idx="1658">
                  <c:v>0.14260439544280046</c:v>
                </c:pt>
                <c:pt idx="1659">
                  <c:v>9.9473258398472764E-2</c:v>
                </c:pt>
                <c:pt idx="1660">
                  <c:v>1.1219905243786104</c:v>
                </c:pt>
                <c:pt idx="1661">
                  <c:v>5.1945487884111348</c:v>
                </c:pt>
                <c:pt idx="1662">
                  <c:v>4.8597949643385333E-3</c:v>
                </c:pt>
                <c:pt idx="1663">
                  <c:v>-0.67204811748486748</c:v>
                </c:pt>
                <c:pt idx="1664">
                  <c:v>0.82067630055543805</c:v>
                </c:pt>
                <c:pt idx="1665">
                  <c:v>-2.7321646079023849</c:v>
                </c:pt>
                <c:pt idx="1666">
                  <c:v>9.0197808971578142E-2</c:v>
                </c:pt>
                <c:pt idx="1667">
                  <c:v>10.146780789986687</c:v>
                </c:pt>
                <c:pt idx="1668">
                  <c:v>-10.644457187509261</c:v>
                </c:pt>
                <c:pt idx="1669">
                  <c:v>1.1771565706733882</c:v>
                </c:pt>
                <c:pt idx="1670">
                  <c:v>2.0906025487809066</c:v>
                </c:pt>
                <c:pt idx="1671">
                  <c:v>0.13750352374993474</c:v>
                </c:pt>
                <c:pt idx="1672">
                  <c:v>0.53650101176451104</c:v>
                </c:pt>
                <c:pt idx="1673">
                  <c:v>-1.6119665363277063E-2</c:v>
                </c:pt>
                <c:pt idx="1674">
                  <c:v>-0.54432051622381006</c:v>
                </c:pt>
                <c:pt idx="1675">
                  <c:v>-0.79809964512151232</c:v>
                </c:pt>
                <c:pt idx="1676">
                  <c:v>-1.8365012677171209</c:v>
                </c:pt>
                <c:pt idx="1677">
                  <c:v>5.3457748368417306</c:v>
                </c:pt>
                <c:pt idx="1678">
                  <c:v>-1.1036226310741575</c:v>
                </c:pt>
                <c:pt idx="1679">
                  <c:v>0.16196747966339312</c:v>
                </c:pt>
                <c:pt idx="1680">
                  <c:v>-1.8870206680789257</c:v>
                </c:pt>
                <c:pt idx="1681">
                  <c:v>1.9565319714238909</c:v>
                </c:pt>
                <c:pt idx="1682">
                  <c:v>-2.0546770926203139</c:v>
                </c:pt>
                <c:pt idx="1683">
                  <c:v>-4.5803689613124955E-2</c:v>
                </c:pt>
                <c:pt idx="1684">
                  <c:v>8.1446010316150189E-2</c:v>
                </c:pt>
                <c:pt idx="1685">
                  <c:v>-9.3808217839409309</c:v>
                </c:pt>
                <c:pt idx="1686">
                  <c:v>0.54393523246110131</c:v>
                </c:pt>
                <c:pt idx="1687">
                  <c:v>-10.759888183221834</c:v>
                </c:pt>
                <c:pt idx="1688">
                  <c:v>0.32246866631973653</c:v>
                </c:pt>
                <c:pt idx="1689">
                  <c:v>0.75541644627237747</c:v>
                </c:pt>
                <c:pt idx="1690">
                  <c:v>-2.0017893576957574E-2</c:v>
                </c:pt>
                <c:pt idx="1691">
                  <c:v>0.84799690655495008</c:v>
                </c:pt>
                <c:pt idx="1692">
                  <c:v>9.6444571875092606</c:v>
                </c:pt>
                <c:pt idx="1693">
                  <c:v>-9.0588936890535692</c:v>
                </c:pt>
                <c:pt idx="1694">
                  <c:v>-11.103506382011545</c:v>
                </c:pt>
                <c:pt idx="1695">
                  <c:v>-9.229619965185119</c:v>
                </c:pt>
                <c:pt idx="1696">
                  <c:v>1.2655901107375507</c:v>
                </c:pt>
                <c:pt idx="1697">
                  <c:v>-0.91747890825737521</c:v>
                </c:pt>
                <c:pt idx="1698">
                  <c:v>-11.916999049082808</c:v>
                </c:pt>
                <c:pt idx="1699">
                  <c:v>-0.80917765766442196</c:v>
                </c:pt>
                <c:pt idx="1700">
                  <c:v>0.49656738477544221</c:v>
                </c:pt>
                <c:pt idx="1701">
                  <c:v>-12.059119092544519</c:v>
                </c:pt>
                <c:pt idx="1702">
                  <c:v>3.2034265038149176E-16</c:v>
                </c:pt>
                <c:pt idx="1703">
                  <c:v>-12.248718247933585</c:v>
                </c:pt>
                <c:pt idx="1704">
                  <c:v>6.9108925261660152</c:v>
                </c:pt>
                <c:pt idx="1705">
                  <c:v>1.3051438552929273</c:v>
                </c:pt>
                <c:pt idx="1706">
                  <c:v>1.4588306209027617</c:v>
                </c:pt>
                <c:pt idx="1707">
                  <c:v>-3.8769891098946565</c:v>
                </c:pt>
                <c:pt idx="1708">
                  <c:v>-12.929320060953852</c:v>
                </c:pt>
                <c:pt idx="1709">
                  <c:v>-12.229019050893521</c:v>
                </c:pt>
                <c:pt idx="1710">
                  <c:v>-10.229219383469125</c:v>
                </c:pt>
                <c:pt idx="1711">
                  <c:v>-4.3995678790748238</c:v>
                </c:pt>
                <c:pt idx="1712">
                  <c:v>6.0732489820306386</c:v>
                </c:pt>
                <c:pt idx="1713">
                  <c:v>0.49304001128011699</c:v>
                </c:pt>
                <c:pt idx="1714">
                  <c:v>3.8507854937233685</c:v>
                </c:pt>
                <c:pt idx="1715">
                  <c:v>8.3837042924740537</c:v>
                </c:pt>
                <c:pt idx="1716">
                  <c:v>1.260752895035208</c:v>
                </c:pt>
                <c:pt idx="1717">
                  <c:v>13.451254048545803</c:v>
                </c:pt>
                <c:pt idx="1718">
                  <c:v>-0.38683817406202403</c:v>
                </c:pt>
                <c:pt idx="1719">
                  <c:v>0.1338557467347907</c:v>
                </c:pt>
                <c:pt idx="1720">
                  <c:v>9.9662651028771325</c:v>
                </c:pt>
                <c:pt idx="1721">
                  <c:v>0.15196302915532131</c:v>
                </c:pt>
                <c:pt idx="1722">
                  <c:v>-0.3204626858828637</c:v>
                </c:pt>
                <c:pt idx="1723">
                  <c:v>1.5635872899218197</c:v>
                </c:pt>
                <c:pt idx="1724">
                  <c:v>-0.45443228677533531</c:v>
                </c:pt>
                <c:pt idx="1725">
                  <c:v>-1.6017132519074588E-16</c:v>
                </c:pt>
                <c:pt idx="1726">
                  <c:v>5.2467419894135482E-2</c:v>
                </c:pt>
                <c:pt idx="1727">
                  <c:v>0.25375659224578306</c:v>
                </c:pt>
                <c:pt idx="1728">
                  <c:v>0.38827058971605832</c:v>
                </c:pt>
                <c:pt idx="1729">
                  <c:v>-4.2551410036761608</c:v>
                </c:pt>
                <c:pt idx="1730">
                  <c:v>-1.7336065820762914</c:v>
                </c:pt>
                <c:pt idx="1731">
                  <c:v>-1.1154772174199361</c:v>
                </c:pt>
                <c:pt idx="1732">
                  <c:v>-0.41503749927884381</c:v>
                </c:pt>
                <c:pt idx="1733">
                  <c:v>7.8667256537241714E-2</c:v>
                </c:pt>
                <c:pt idx="1734">
                  <c:v>0.41463713989209561</c:v>
                </c:pt>
                <c:pt idx="1735">
                  <c:v>-7.8609834696366149E-2</c:v>
                </c:pt>
                <c:pt idx="1736">
                  <c:v>-1.8011895492518892</c:v>
                </c:pt>
                <c:pt idx="1737">
                  <c:v>0.20029865048583159</c:v>
                </c:pt>
                <c:pt idx="1738">
                  <c:v>1.444384149699653</c:v>
                </c:pt>
                <c:pt idx="1739">
                  <c:v>-9.9317190978901321E-2</c:v>
                </c:pt>
                <c:pt idx="1740">
                  <c:v>-8.3837042924740537</c:v>
                </c:pt>
                <c:pt idx="1741">
                  <c:v>0.32192809488736235</c:v>
                </c:pt>
                <c:pt idx="1742">
                  <c:v>-11.485493915223493</c:v>
                </c:pt>
                <c:pt idx="1743">
                  <c:v>0.10187961401921365</c:v>
                </c:pt>
                <c:pt idx="1744">
                  <c:v>-0.58376075551140305</c:v>
                </c:pt>
                <c:pt idx="1745">
                  <c:v>0.22239242133644802</c:v>
                </c:pt>
                <c:pt idx="1746">
                  <c:v>0.32192809488736235</c:v>
                </c:pt>
                <c:pt idx="1747">
                  <c:v>3.9528364186637591E-2</c:v>
                </c:pt>
                <c:pt idx="1748">
                  <c:v>-0.67807190511263771</c:v>
                </c:pt>
                <c:pt idx="1749">
                  <c:v>3.0128240403575837</c:v>
                </c:pt>
                <c:pt idx="1750">
                  <c:v>-7.0660891904577721</c:v>
                </c:pt>
                <c:pt idx="1751">
                  <c:v>-1.3719687773869582</c:v>
                </c:pt>
                <c:pt idx="1752">
                  <c:v>2.3195256046720578</c:v>
                </c:pt>
                <c:pt idx="1753">
                  <c:v>1.8001594206534002</c:v>
                </c:pt>
                <c:pt idx="1754">
                  <c:v>1.5466343820620569</c:v>
                </c:pt>
                <c:pt idx="1755">
                  <c:v>1.0627357553479624</c:v>
                </c:pt>
                <c:pt idx="1756">
                  <c:v>-7.6486571760385464</c:v>
                </c:pt>
                <c:pt idx="1757">
                  <c:v>-0.5212369031107692</c:v>
                </c:pt>
                <c:pt idx="1758">
                  <c:v>1.1346210152168135</c:v>
                </c:pt>
                <c:pt idx="1759">
                  <c:v>-8.0624959257337636</c:v>
                </c:pt>
                <c:pt idx="1760">
                  <c:v>-0.63039392996816213</c:v>
                </c:pt>
                <c:pt idx="1761">
                  <c:v>-10.703038388986418</c:v>
                </c:pt>
                <c:pt idx="1762">
                  <c:v>0.52356195605701294</c:v>
                </c:pt>
                <c:pt idx="1763">
                  <c:v>-6.0754031079096237E-2</c:v>
                </c:pt>
                <c:pt idx="1764">
                  <c:v>-11.916999049082808</c:v>
                </c:pt>
                <c:pt idx="1765">
                  <c:v>-0.12758966950550762</c:v>
                </c:pt>
                <c:pt idx="1766">
                  <c:v>-2.5730096979593906</c:v>
                </c:pt>
                <c:pt idx="1767">
                  <c:v>-7.0660891904577721</c:v>
                </c:pt>
                <c:pt idx="1768">
                  <c:v>-0.65073319652212747</c:v>
                </c:pt>
                <c:pt idx="1769">
                  <c:v>-7.0624959257337645</c:v>
                </c:pt>
                <c:pt idx="1770">
                  <c:v>-4.7725895038969268</c:v>
                </c:pt>
                <c:pt idx="1771">
                  <c:v>-13.738408975813828</c:v>
                </c:pt>
                <c:pt idx="1772">
                  <c:v>0.68805599368526005</c:v>
                </c:pt>
                <c:pt idx="1773">
                  <c:v>0.36142870666624483</c:v>
                </c:pt>
                <c:pt idx="1774">
                  <c:v>-1.8061531768478511</c:v>
                </c:pt>
                <c:pt idx="1775">
                  <c:v>-14.024735680363165</c:v>
                </c:pt>
                <c:pt idx="1776">
                  <c:v>4.073531807956047</c:v>
                </c:pt>
                <c:pt idx="1777">
                  <c:v>6.2029400586702756</c:v>
                </c:pt>
                <c:pt idx="1778">
                  <c:v>12.058893689053569</c:v>
                </c:pt>
                <c:pt idx="1779">
                  <c:v>-1</c:v>
                </c:pt>
                <c:pt idx="1780">
                  <c:v>9.5189809291704002</c:v>
                </c:pt>
                <c:pt idx="1781">
                  <c:v>8.0606959316875546</c:v>
                </c:pt>
                <c:pt idx="1782">
                  <c:v>-9.0606959316875546</c:v>
                </c:pt>
                <c:pt idx="1783">
                  <c:v>-9.5196362528432132</c:v>
                </c:pt>
                <c:pt idx="1784">
                  <c:v>6.0732489820306386</c:v>
                </c:pt>
                <c:pt idx="1785">
                  <c:v>-0.30766740176219243</c:v>
                </c:pt>
                <c:pt idx="1786">
                  <c:v>-5.2366483661472861E-3</c:v>
                </c:pt>
                <c:pt idx="1787">
                  <c:v>0.30534521069175852</c:v>
                </c:pt>
                <c:pt idx="1788">
                  <c:v>0.58846844422269184</c:v>
                </c:pt>
                <c:pt idx="1789">
                  <c:v>1.3219280948873622</c:v>
                </c:pt>
                <c:pt idx="1790">
                  <c:v>10.451554569765362</c:v>
                </c:pt>
                <c:pt idx="1791">
                  <c:v>0.56390088519332637</c:v>
                </c:pt>
                <c:pt idx="1792">
                  <c:v>0.49138838540895868</c:v>
                </c:pt>
                <c:pt idx="1793">
                  <c:v>-0.12928301694496649</c:v>
                </c:pt>
                <c:pt idx="1794">
                  <c:v>0.13215595856656656</c:v>
                </c:pt>
                <c:pt idx="1795">
                  <c:v>-0.7806869715955238</c:v>
                </c:pt>
                <c:pt idx="1796">
                  <c:v>7.3407047688470985</c:v>
                </c:pt>
                <c:pt idx="1797">
                  <c:v>-0.26180710244979155</c:v>
                </c:pt>
                <c:pt idx="1798">
                  <c:v>-3.9059891928669868</c:v>
                </c:pt>
                <c:pt idx="1799">
                  <c:v>-4.5709077379067997</c:v>
                </c:pt>
                <c:pt idx="1800">
                  <c:v>-10.381182412624446</c:v>
                </c:pt>
                <c:pt idx="1801">
                  <c:v>9.8672787397096631</c:v>
                </c:pt>
                <c:pt idx="1802">
                  <c:v>1.5012985953194302</c:v>
                </c:pt>
                <c:pt idx="1803">
                  <c:v>9.3109404391481465E-2</c:v>
                </c:pt>
                <c:pt idx="1804">
                  <c:v>0.11547721741993618</c:v>
                </c:pt>
                <c:pt idx="1805">
                  <c:v>0.13395238267745407</c:v>
                </c:pt>
                <c:pt idx="1806">
                  <c:v>0.58256200925071389</c:v>
                </c:pt>
                <c:pt idx="1807">
                  <c:v>-2.3180885848609862</c:v>
                </c:pt>
                <c:pt idx="1808">
                  <c:v>0.67662993093873147</c:v>
                </c:pt>
                <c:pt idx="1809">
                  <c:v>-1.3956921495594172</c:v>
                </c:pt>
                <c:pt idx="1810">
                  <c:v>0.44745897697122117</c:v>
                </c:pt>
                <c:pt idx="1811">
                  <c:v>-0.87446911791614124</c:v>
                </c:pt>
                <c:pt idx="1812">
                  <c:v>-4.5087889528537872E-2</c:v>
                </c:pt>
                <c:pt idx="1813">
                  <c:v>4.6542585937030249E-2</c:v>
                </c:pt>
                <c:pt idx="1814">
                  <c:v>0.19087250732883335</c:v>
                </c:pt>
                <c:pt idx="1815">
                  <c:v>-0.24100809950379515</c:v>
                </c:pt>
                <c:pt idx="1816">
                  <c:v>6.5494638194997705</c:v>
                </c:pt>
                <c:pt idx="1817">
                  <c:v>-16.436109643097492</c:v>
                </c:pt>
                <c:pt idx="1818">
                  <c:v>0.67490462603395451</c:v>
                </c:pt>
                <c:pt idx="1819">
                  <c:v>3.8808408067278557</c:v>
                </c:pt>
                <c:pt idx="1820">
                  <c:v>-7.6462586799900292</c:v>
                </c:pt>
                <c:pt idx="1821">
                  <c:v>-10.381182412624446</c:v>
                </c:pt>
                <c:pt idx="1822">
                  <c:v>-7.6462586799900292</c:v>
                </c:pt>
                <c:pt idx="1823">
                  <c:v>-1.952581830814301</c:v>
                </c:pt>
                <c:pt idx="1824">
                  <c:v>1.5669971816561579</c:v>
                </c:pt>
                <c:pt idx="1825">
                  <c:v>-0.55374377011043618</c:v>
                </c:pt>
                <c:pt idx="1826">
                  <c:v>7.6462586799900292</c:v>
                </c:pt>
                <c:pt idx="1827">
                  <c:v>4.7710519022157047</c:v>
                </c:pt>
                <c:pt idx="1828">
                  <c:v>-7.6486571760385464</c:v>
                </c:pt>
                <c:pt idx="1829">
                  <c:v>5.1847524191199517</c:v>
                </c:pt>
                <c:pt idx="1830">
                  <c:v>0.75594366964000459</c:v>
                </c:pt>
                <c:pt idx="1831">
                  <c:v>0.23670025802033148</c:v>
                </c:pt>
                <c:pt idx="1832">
                  <c:v>-0.43989380028330588</c:v>
                </c:pt>
                <c:pt idx="1833">
                  <c:v>0.84781658094495482</c:v>
                </c:pt>
                <c:pt idx="1834">
                  <c:v>-9.5196362528432132</c:v>
                </c:pt>
                <c:pt idx="1835">
                  <c:v>-11.013322673425447</c:v>
                </c:pt>
                <c:pt idx="1836">
                  <c:v>-0.30812229536233204</c:v>
                </c:pt>
                <c:pt idx="1837">
                  <c:v>-0.31836147986717017</c:v>
                </c:pt>
                <c:pt idx="1838">
                  <c:v>2.0084246043332608E-2</c:v>
                </c:pt>
                <c:pt idx="1839">
                  <c:v>-9.3822637581148367</c:v>
                </c:pt>
                <c:pt idx="1840">
                  <c:v>-0.53477674355293947</c:v>
                </c:pt>
                <c:pt idx="1841">
                  <c:v>0.43504746001033839</c:v>
                </c:pt>
                <c:pt idx="1842">
                  <c:v>-8.6462586799900301</c:v>
                </c:pt>
                <c:pt idx="1843">
                  <c:v>11.989749275462135</c:v>
                </c:pt>
                <c:pt idx="1844">
                  <c:v>-0.47437163866124599</c:v>
                </c:pt>
                <c:pt idx="1845">
                  <c:v>-9.8684274859406632E-2</c:v>
                </c:pt>
                <c:pt idx="1846">
                  <c:v>10.866506212226202</c:v>
                </c:pt>
                <c:pt idx="1847">
                  <c:v>-9.36705066416833</c:v>
                </c:pt>
                <c:pt idx="1848">
                  <c:v>2.8014376169596476E-2</c:v>
                </c:pt>
                <c:pt idx="1849">
                  <c:v>8.6450579349844769</c:v>
                </c:pt>
                <c:pt idx="1850">
                  <c:v>-1.9286394872581341</c:v>
                </c:pt>
                <c:pt idx="1851">
                  <c:v>1.3331263014922263</c:v>
                </c:pt>
                <c:pt idx="1852">
                  <c:v>-9.6450579349844787</c:v>
                </c:pt>
                <c:pt idx="1853">
                  <c:v>-0.57586029361390401</c:v>
                </c:pt>
                <c:pt idx="1854">
                  <c:v>-0.12928301694496613</c:v>
                </c:pt>
                <c:pt idx="1855">
                  <c:v>-8.3822637581148367</c:v>
                </c:pt>
                <c:pt idx="1856">
                  <c:v>0.21299372333419844</c:v>
                </c:pt>
                <c:pt idx="1857">
                  <c:v>-6.4130337419715577E-2</c:v>
                </c:pt>
                <c:pt idx="1858">
                  <c:v>-13.167470416444264</c:v>
                </c:pt>
                <c:pt idx="1859">
                  <c:v>2.9363537712769903</c:v>
                </c:pt>
                <c:pt idx="1860">
                  <c:v>-2.0427740236902916</c:v>
                </c:pt>
                <c:pt idx="1861">
                  <c:v>0.43609911480667335</c:v>
                </c:pt>
                <c:pt idx="1862">
                  <c:v>-0.2586021595185331</c:v>
                </c:pt>
                <c:pt idx="1863">
                  <c:v>0.18547981563715438</c:v>
                </c:pt>
                <c:pt idx="1864">
                  <c:v>-7.6911619045530815</c:v>
                </c:pt>
                <c:pt idx="1865">
                  <c:v>2.5611943347882065</c:v>
                </c:pt>
                <c:pt idx="1866">
                  <c:v>0.61143471208234723</c:v>
                </c:pt>
                <c:pt idx="1867">
                  <c:v>5.913512408733268E-2</c:v>
                </c:pt>
                <c:pt idx="1868">
                  <c:v>8.8683081332894673</c:v>
                </c:pt>
                <c:pt idx="1869">
                  <c:v>-8.6450579349844769</c:v>
                </c:pt>
                <c:pt idx="1870">
                  <c:v>-0.10922906975475838</c:v>
                </c:pt>
                <c:pt idx="1871">
                  <c:v>-10.146780789986687</c:v>
                </c:pt>
                <c:pt idx="1872">
                  <c:v>-3.7717538892082536E-3</c:v>
                </c:pt>
                <c:pt idx="1873">
                  <c:v>8.4648860487294044</c:v>
                </c:pt>
                <c:pt idx="1874">
                  <c:v>-0.12553088208385899</c:v>
                </c:pt>
                <c:pt idx="1875">
                  <c:v>-1.3450989431583023</c:v>
                </c:pt>
                <c:pt idx="1876">
                  <c:v>-11.786814143616768</c:v>
                </c:pt>
                <c:pt idx="1877">
                  <c:v>0.51667776115468178</c:v>
                </c:pt>
                <c:pt idx="1878">
                  <c:v>0.42146376843827671</c:v>
                </c:pt>
                <c:pt idx="1879">
                  <c:v>-8.8672787397096631</c:v>
                </c:pt>
                <c:pt idx="1880">
                  <c:v>-1.9928402084271339</c:v>
                </c:pt>
                <c:pt idx="1881">
                  <c:v>-1.7551546431772658</c:v>
                </c:pt>
                <c:pt idx="1882">
                  <c:v>-13.036173612553485</c:v>
                </c:pt>
                <c:pt idx="1883">
                  <c:v>0.60266450245461478</c:v>
                </c:pt>
                <c:pt idx="1884">
                  <c:v>-8.3837042924740537</c:v>
                </c:pt>
                <c:pt idx="1885">
                  <c:v>9.8667637673533513</c:v>
                </c:pt>
                <c:pt idx="1886">
                  <c:v>-2.0556305888231043</c:v>
                </c:pt>
                <c:pt idx="1887">
                  <c:v>-8.6142506679921627E-2</c:v>
                </c:pt>
                <c:pt idx="1888">
                  <c:v>1.6766299309387314</c:v>
                </c:pt>
                <c:pt idx="1889">
                  <c:v>0.12285674778553339</c:v>
                </c:pt>
                <c:pt idx="1890">
                  <c:v>0.44651573075201167</c:v>
                </c:pt>
                <c:pt idx="1891">
                  <c:v>2.5718089529538397</c:v>
                </c:pt>
                <c:pt idx="1892">
                  <c:v>0</c:v>
                </c:pt>
                <c:pt idx="1893">
                  <c:v>-0.42488528523519109</c:v>
                </c:pt>
                <c:pt idx="1894">
                  <c:v>2.5571941784316481</c:v>
                </c:pt>
                <c:pt idx="1895">
                  <c:v>8.6948419764806953E-2</c:v>
                </c:pt>
                <c:pt idx="1896">
                  <c:v>-0.59560974492066476</c:v>
                </c:pt>
                <c:pt idx="1897">
                  <c:v>-0.62148837674627011</c:v>
                </c:pt>
                <c:pt idx="1898">
                  <c:v>1.658288419560432E-2</c:v>
                </c:pt>
                <c:pt idx="1899">
                  <c:v>-0.15611920191728185</c:v>
                </c:pt>
                <c:pt idx="1900">
                  <c:v>1.4576293760033121</c:v>
                </c:pt>
                <c:pt idx="1901">
                  <c:v>0.58496250072115619</c:v>
                </c:pt>
                <c:pt idx="1902">
                  <c:v>-2.4089458855519621</c:v>
                </c:pt>
                <c:pt idx="1903">
                  <c:v>11.103506382011545</c:v>
                </c:pt>
                <c:pt idx="1904">
                  <c:v>-15.380833054951912</c:v>
                </c:pt>
                <c:pt idx="1905">
                  <c:v>-9.7598881832218343</c:v>
                </c:pt>
                <c:pt idx="1906">
                  <c:v>5.7610550005265102</c:v>
                </c:pt>
                <c:pt idx="1907">
                  <c:v>0.52885739883600547</c:v>
                </c:pt>
                <c:pt idx="1908">
                  <c:v>0.33400092718793734</c:v>
                </c:pt>
                <c:pt idx="1909">
                  <c:v>0.85838539458106466</c:v>
                </c:pt>
                <c:pt idx="1910">
                  <c:v>-9.8672787397096631</c:v>
                </c:pt>
                <c:pt idx="1911">
                  <c:v>1.3579286972338402</c:v>
                </c:pt>
                <c:pt idx="1912">
                  <c:v>9.7598881832218343</c:v>
                </c:pt>
                <c:pt idx="1913">
                  <c:v>-6.0732489820306386</c:v>
                </c:pt>
                <c:pt idx="1914">
                  <c:v>5.2337620362737614</c:v>
                </c:pt>
                <c:pt idx="1915">
                  <c:v>-7.2960801189118366E-2</c:v>
                </c:pt>
                <c:pt idx="1916">
                  <c:v>-0.13039663725567502</c:v>
                </c:pt>
                <c:pt idx="1917">
                  <c:v>8.8672787397096631</c:v>
                </c:pt>
                <c:pt idx="1918">
                  <c:v>-3.7765774500650626</c:v>
                </c:pt>
                <c:pt idx="1919">
                  <c:v>0.38466385023532507</c:v>
                </c:pt>
                <c:pt idx="1920">
                  <c:v>-0.31315788525963034</c:v>
                </c:pt>
                <c:pt idx="1921">
                  <c:v>-2.4395424627874922</c:v>
                </c:pt>
                <c:pt idx="1922">
                  <c:v>9.8667637673533513</c:v>
                </c:pt>
                <c:pt idx="1923">
                  <c:v>12.416533660199583</c:v>
                </c:pt>
                <c:pt idx="1924">
                  <c:v>-0.13468361724502353</c:v>
                </c:pt>
                <c:pt idx="1925">
                  <c:v>-0.27130202181739443</c:v>
                </c:pt>
                <c:pt idx="1926">
                  <c:v>0.1881389991904846</c:v>
                </c:pt>
                <c:pt idx="1927">
                  <c:v>-0.34792330342030708</c:v>
                </c:pt>
                <c:pt idx="1928">
                  <c:v>9.9074930806506298</c:v>
                </c:pt>
                <c:pt idx="1929">
                  <c:v>0.26172346068144675</c:v>
                </c:pt>
                <c:pt idx="1930">
                  <c:v>-1.320134813064312</c:v>
                </c:pt>
                <c:pt idx="1931">
                  <c:v>-0.7776075786635519</c:v>
                </c:pt>
                <c:pt idx="1932">
                  <c:v>-0.1629385711262058</c:v>
                </c:pt>
                <c:pt idx="1933">
                  <c:v>0.99939900226546452</c:v>
                </c:pt>
                <c:pt idx="1934">
                  <c:v>-0.36159824031738358</c:v>
                </c:pt>
                <c:pt idx="1935">
                  <c:v>-0.8479969065549503</c:v>
                </c:pt>
                <c:pt idx="1936">
                  <c:v>-13.114176124554758</c:v>
                </c:pt>
                <c:pt idx="1937">
                  <c:v>-8.3837042924740537</c:v>
                </c:pt>
                <c:pt idx="1938">
                  <c:v>-1.6017132519074588E-16</c:v>
                </c:pt>
                <c:pt idx="1939">
                  <c:v>0.77219408247718768</c:v>
                </c:pt>
                <c:pt idx="1940">
                  <c:v>1.6294745284036307</c:v>
                </c:pt>
                <c:pt idx="1941">
                  <c:v>-8.8683081332894673</c:v>
                </c:pt>
                <c:pt idx="1942">
                  <c:v>0</c:v>
                </c:pt>
                <c:pt idx="1943">
                  <c:v>-0.32120836674028824</c:v>
                </c:pt>
                <c:pt idx="1944">
                  <c:v>-1.3212083667402885</c:v>
                </c:pt>
                <c:pt idx="1945">
                  <c:v>0.1744243881528455</c:v>
                </c:pt>
                <c:pt idx="1946">
                  <c:v>-0.50492300279603874</c:v>
                </c:pt>
                <c:pt idx="1947">
                  <c:v>3.4395424627874922</c:v>
                </c:pt>
                <c:pt idx="1948">
                  <c:v>-0.80555267942361863</c:v>
                </c:pt>
                <c:pt idx="1949">
                  <c:v>-0.99783865871053246</c:v>
                </c:pt>
                <c:pt idx="1950">
                  <c:v>-0.22470628717469429</c:v>
                </c:pt>
                <c:pt idx="1951">
                  <c:v>14.024706827327938</c:v>
                </c:pt>
                <c:pt idx="1952">
                  <c:v>-11.61378946447258</c:v>
                </c:pt>
                <c:pt idx="1953">
                  <c:v>1.8744691179161412</c:v>
                </c:pt>
                <c:pt idx="1954">
                  <c:v>-0.10861049793166948</c:v>
                </c:pt>
                <c:pt idx="1955">
                  <c:v>0.23629802336166641</c:v>
                </c:pt>
                <c:pt idx="1956">
                  <c:v>-10.866248611111173</c:v>
                </c:pt>
                <c:pt idx="1957">
                  <c:v>-0.72075536698494724</c:v>
                </c:pt>
                <c:pt idx="1958">
                  <c:v>-9.0597950917951025</c:v>
                </c:pt>
                <c:pt idx="1959">
                  <c:v>1.1853550420119185</c:v>
                </c:pt>
                <c:pt idx="1960">
                  <c:v>-5.8785618725500246</c:v>
                </c:pt>
                <c:pt idx="1961">
                  <c:v>5.8427657229323957</c:v>
                </c:pt>
                <c:pt idx="1962">
                  <c:v>-0.10108612511431465</c:v>
                </c:pt>
                <c:pt idx="1963">
                  <c:v>0.1567255036874533</c:v>
                </c:pt>
                <c:pt idx="1964">
                  <c:v>-0.36099765956595459</c:v>
                </c:pt>
                <c:pt idx="1965">
                  <c:v>-0.8480770140005347</c:v>
                </c:pt>
                <c:pt idx="1966">
                  <c:v>-0.92092842900880134</c:v>
                </c:pt>
                <c:pt idx="1967">
                  <c:v>-1.3590810933048283</c:v>
                </c:pt>
                <c:pt idx="1968">
                  <c:v>9.0197808971578142E-2</c:v>
                </c:pt>
                <c:pt idx="1969">
                  <c:v>-0.12553088208385849</c:v>
                </c:pt>
                <c:pt idx="1970">
                  <c:v>13.024735680363168</c:v>
                </c:pt>
                <c:pt idx="1971">
                  <c:v>1.5281015576744053</c:v>
                </c:pt>
                <c:pt idx="1972">
                  <c:v>1.4322382400324523</c:v>
                </c:pt>
                <c:pt idx="1973">
                  <c:v>3.5733357614206174</c:v>
                </c:pt>
                <c:pt idx="1974">
                  <c:v>-0.24285652389616358</c:v>
                </c:pt>
                <c:pt idx="1975">
                  <c:v>-11.916999049082808</c:v>
                </c:pt>
                <c:pt idx="1976">
                  <c:v>0.391190757324476</c:v>
                </c:pt>
                <c:pt idx="1977">
                  <c:v>0.52134640142518429</c:v>
                </c:pt>
                <c:pt idx="1978">
                  <c:v>8.0170348683983053E-2</c:v>
                </c:pt>
                <c:pt idx="1979">
                  <c:v>-0.20569759618479075</c:v>
                </c:pt>
                <c:pt idx="1980">
                  <c:v>0.34355178489993005</c:v>
                </c:pt>
                <c:pt idx="1981">
                  <c:v>0.60257804363812717</c:v>
                </c:pt>
                <c:pt idx="1982">
                  <c:v>-0.96869254994936671</c:v>
                </c:pt>
                <c:pt idx="1983">
                  <c:v>0.98632506310292356</c:v>
                </c:pt>
                <c:pt idx="1984">
                  <c:v>0.1516033995677491</c:v>
                </c:pt>
                <c:pt idx="1985">
                  <c:v>-0.1208543948743858</c:v>
                </c:pt>
                <c:pt idx="1986">
                  <c:v>0.47069393220037525</c:v>
                </c:pt>
                <c:pt idx="1987">
                  <c:v>-9.0606959316875546</c:v>
                </c:pt>
                <c:pt idx="1988">
                  <c:v>-0.9475325801058645</c:v>
                </c:pt>
                <c:pt idx="1989">
                  <c:v>-8.3837042924740537</c:v>
                </c:pt>
                <c:pt idx="1990">
                  <c:v>-2.9352048772029322</c:v>
                </c:pt>
                <c:pt idx="1991">
                  <c:v>-10.146780789986686</c:v>
                </c:pt>
                <c:pt idx="1992">
                  <c:v>0.15147646630253916</c:v>
                </c:pt>
                <c:pt idx="1993">
                  <c:v>0.15147646630253916</c:v>
                </c:pt>
                <c:pt idx="1994">
                  <c:v>0.15147646630253916</c:v>
                </c:pt>
                <c:pt idx="1995">
                  <c:v>-15.888632277844177</c:v>
                </c:pt>
                <c:pt idx="1996">
                  <c:v>22.332106681066357</c:v>
                </c:pt>
                <c:pt idx="1997">
                  <c:v>4.3917691171579502E-3</c:v>
                </c:pt>
                <c:pt idx="1998">
                  <c:v>-7.1949841879014792E-2</c:v>
                </c:pt>
                <c:pt idx="1999">
                  <c:v>0.42681466705519738</c:v>
                </c:pt>
                <c:pt idx="2000">
                  <c:v>0.33995177672268961</c:v>
                </c:pt>
                <c:pt idx="2001">
                  <c:v>-0.92751449296629251</c:v>
                </c:pt>
                <c:pt idx="2002">
                  <c:v>0.54998474410283182</c:v>
                </c:pt>
                <c:pt idx="2003">
                  <c:v>0.32092934438649223</c:v>
                </c:pt>
                <c:pt idx="2004">
                  <c:v>-0.10737449029197975</c:v>
                </c:pt>
                <c:pt idx="2005">
                  <c:v>-0.35954238668714</c:v>
                </c:pt>
                <c:pt idx="2006">
                  <c:v>0.41656496902543777</c:v>
                </c:pt>
                <c:pt idx="2007">
                  <c:v>-0.30146399232764665</c:v>
                </c:pt>
                <c:pt idx="2008">
                  <c:v>-2.0072826759436961</c:v>
                </c:pt>
                <c:pt idx="2009">
                  <c:v>-0.44418384493836033</c:v>
                </c:pt>
                <c:pt idx="2010">
                  <c:v>9.3815429511845849</c:v>
                </c:pt>
                <c:pt idx="2011">
                  <c:v>-4.4947406053974862E-2</c:v>
                </c:pt>
                <c:pt idx="2012">
                  <c:v>-0.46158008521587385</c:v>
                </c:pt>
                <c:pt idx="2013">
                  <c:v>-3.1317056792118221</c:v>
                </c:pt>
                <c:pt idx="2014">
                  <c:v>-0.83399004856107095</c:v>
                </c:pt>
                <c:pt idx="2015">
                  <c:v>0.66742466091312913</c:v>
                </c:pt>
                <c:pt idx="2016">
                  <c:v>7.7305726167449018E-2</c:v>
                </c:pt>
                <c:pt idx="2017">
                  <c:v>-3.1369629523175608</c:v>
                </c:pt>
                <c:pt idx="2018">
                  <c:v>0.11731950478672881</c:v>
                </c:pt>
                <c:pt idx="2019">
                  <c:v>-0.19954683743379473</c:v>
                </c:pt>
                <c:pt idx="2020">
                  <c:v>3.0827990079158676E-2</c:v>
                </c:pt>
                <c:pt idx="2021">
                  <c:v>0.45606476753889869</c:v>
                </c:pt>
                <c:pt idx="2022">
                  <c:v>0.30562628255826202</c:v>
                </c:pt>
                <c:pt idx="2023">
                  <c:v>-10.518980929170402</c:v>
                </c:pt>
                <c:pt idx="2024">
                  <c:v>-6.0732489820306386</c:v>
                </c:pt>
                <c:pt idx="2025">
                  <c:v>-7.6462586799900292</c:v>
                </c:pt>
                <c:pt idx="2026">
                  <c:v>0.33750089880782347</c:v>
                </c:pt>
                <c:pt idx="2027">
                  <c:v>-11.786950240502948</c:v>
                </c:pt>
                <c:pt idx="2028">
                  <c:v>0.40284809027092977</c:v>
                </c:pt>
                <c:pt idx="2029">
                  <c:v>-0.11547721741993608</c:v>
                </c:pt>
                <c:pt idx="2030">
                  <c:v>9.9662651028771325</c:v>
                </c:pt>
                <c:pt idx="2031">
                  <c:v>0.41945617054584866</c:v>
                </c:pt>
                <c:pt idx="2032">
                  <c:v>5.4447784022376509E-2</c:v>
                </c:pt>
                <c:pt idx="2033">
                  <c:v>0</c:v>
                </c:pt>
                <c:pt idx="2034">
                  <c:v>1.2997340528872801E-2</c:v>
                </c:pt>
                <c:pt idx="2035">
                  <c:v>-0.13850265851865964</c:v>
                </c:pt>
                <c:pt idx="2036">
                  <c:v>-3.5399130577534479E-2</c:v>
                </c:pt>
                <c:pt idx="2037">
                  <c:v>-0.62116486625250777</c:v>
                </c:pt>
                <c:pt idx="2038">
                  <c:v>9.2304207950923818</c:v>
                </c:pt>
                <c:pt idx="2039">
                  <c:v>-7.6486571760385464</c:v>
                </c:pt>
                <c:pt idx="2040">
                  <c:v>-0.24857635314010296</c:v>
                </c:pt>
                <c:pt idx="2041">
                  <c:v>0.2255597004151311</c:v>
                </c:pt>
                <c:pt idx="2042">
                  <c:v>-3.9046601098777241</c:v>
                </c:pt>
                <c:pt idx="2043">
                  <c:v>-1.0919224894410391</c:v>
                </c:pt>
                <c:pt idx="2044">
                  <c:v>-10.703038388986418</c:v>
                </c:pt>
                <c:pt idx="2045">
                  <c:v>-5.3779621298016904</c:v>
                </c:pt>
                <c:pt idx="2046">
                  <c:v>8.6450579349844769</c:v>
                </c:pt>
                <c:pt idx="2047">
                  <c:v>1.4258139829312415</c:v>
                </c:pt>
                <c:pt idx="2048">
                  <c:v>-5.7548875021634682</c:v>
                </c:pt>
                <c:pt idx="2049">
                  <c:v>0.22110372536787531</c:v>
                </c:pt>
                <c:pt idx="2050">
                  <c:v>0.26177496006119511</c:v>
                </c:pt>
                <c:pt idx="2051">
                  <c:v>-0.91460850876935562</c:v>
                </c:pt>
                <c:pt idx="2052">
                  <c:v>-1.5250910447437573</c:v>
                </c:pt>
                <c:pt idx="2053">
                  <c:v>0.71369581484335876</c:v>
                </c:pt>
                <c:pt idx="2054">
                  <c:v>-0.84080140515074631</c:v>
                </c:pt>
                <c:pt idx="2055">
                  <c:v>9.7604427459966399</c:v>
                </c:pt>
                <c:pt idx="2056">
                  <c:v>-7.0660891904577721</c:v>
                </c:pt>
                <c:pt idx="2057">
                  <c:v>-1.2326607567902752</c:v>
                </c:pt>
                <c:pt idx="2058">
                  <c:v>-0.86673346913653593</c:v>
                </c:pt>
                <c:pt idx="2059">
                  <c:v>1.3991710938198232</c:v>
                </c:pt>
                <c:pt idx="2060">
                  <c:v>-1.3006594781337111</c:v>
                </c:pt>
                <c:pt idx="2061">
                  <c:v>1.6613216359373664</c:v>
                </c:pt>
                <c:pt idx="2062">
                  <c:v>0.39607222093509747</c:v>
                </c:pt>
                <c:pt idx="2063">
                  <c:v>10.45189794595189</c:v>
                </c:pt>
                <c:pt idx="2064">
                  <c:v>2.722225795506938</c:v>
                </c:pt>
                <c:pt idx="2065">
                  <c:v>-3.3752540063515433</c:v>
                </c:pt>
                <c:pt idx="2066">
                  <c:v>-4.3692338096657197</c:v>
                </c:pt>
                <c:pt idx="2067">
                  <c:v>-8.0624959257337636</c:v>
                </c:pt>
                <c:pt idx="2068">
                  <c:v>0.10114672345689973</c:v>
                </c:pt>
                <c:pt idx="2069">
                  <c:v>7.0660891904577738</c:v>
                </c:pt>
                <c:pt idx="2070">
                  <c:v>-1.510689239020861E-2</c:v>
                </c:pt>
                <c:pt idx="2071">
                  <c:v>-8.8683081332894673</c:v>
                </c:pt>
                <c:pt idx="2072">
                  <c:v>-10.058893689053569</c:v>
                </c:pt>
                <c:pt idx="2073">
                  <c:v>-0.91716082480156613</c:v>
                </c:pt>
                <c:pt idx="2074">
                  <c:v>-4.7357638489564531</c:v>
                </c:pt>
                <c:pt idx="2075">
                  <c:v>-1.0862081419039218</c:v>
                </c:pt>
                <c:pt idx="2076">
                  <c:v>-7.6486571760385464</c:v>
                </c:pt>
                <c:pt idx="2077">
                  <c:v>6.3279268355088059</c:v>
                </c:pt>
                <c:pt idx="2078">
                  <c:v>-9.8954310236958758</c:v>
                </c:pt>
                <c:pt idx="2079">
                  <c:v>8.6156643749714559E-2</c:v>
                </c:pt>
                <c:pt idx="2080">
                  <c:v>8.1300102101847918E-2</c:v>
                </c:pt>
                <c:pt idx="2081">
                  <c:v>6.0732489820306386</c:v>
                </c:pt>
                <c:pt idx="2082">
                  <c:v>-2.7151769054009196</c:v>
                </c:pt>
                <c:pt idx="2083">
                  <c:v>7.5468944598876373</c:v>
                </c:pt>
                <c:pt idx="2084">
                  <c:v>9.9667457608995313</c:v>
                </c:pt>
                <c:pt idx="2085">
                  <c:v>0.14866994978093237</c:v>
                </c:pt>
                <c:pt idx="2086">
                  <c:v>-0.29512803554364725</c:v>
                </c:pt>
                <c:pt idx="2087">
                  <c:v>-1.1783372412585122</c:v>
                </c:pt>
                <c:pt idx="2088">
                  <c:v>-2.7639326417664756</c:v>
                </c:pt>
                <c:pt idx="2089">
                  <c:v>-3.9156078127096281</c:v>
                </c:pt>
                <c:pt idx="2090">
                  <c:v>1.0111405576052004</c:v>
                </c:pt>
                <c:pt idx="2091">
                  <c:v>12.879136486120251</c:v>
                </c:pt>
                <c:pt idx="2092">
                  <c:v>0.39366384848627684</c:v>
                </c:pt>
                <c:pt idx="2093">
                  <c:v>-9.75933340719466</c:v>
                </c:pt>
                <c:pt idx="2094">
                  <c:v>-0.28425089174348978</c:v>
                </c:pt>
                <c:pt idx="2095">
                  <c:v>-0.6180749879704891</c:v>
                </c:pt>
                <c:pt idx="2096">
                  <c:v>-9.0597950917951025</c:v>
                </c:pt>
                <c:pt idx="2097">
                  <c:v>-4.1158114453933736</c:v>
                </c:pt>
                <c:pt idx="2098">
                  <c:v>2.4247546246677208E-2</c:v>
                </c:pt>
                <c:pt idx="2099">
                  <c:v>2.3104553104434142</c:v>
                </c:pt>
                <c:pt idx="2100">
                  <c:v>-1.5405028058057322</c:v>
                </c:pt>
                <c:pt idx="2101">
                  <c:v>1.1543281463912938</c:v>
                </c:pt>
                <c:pt idx="2102">
                  <c:v>1.5494360670920149</c:v>
                </c:pt>
                <c:pt idx="2103">
                  <c:v>-9.6861539252589224E-2</c:v>
                </c:pt>
                <c:pt idx="2104">
                  <c:v>-13.09237175423641</c:v>
                </c:pt>
                <c:pt idx="2105">
                  <c:v>-2.4384158626959227E-2</c:v>
                </c:pt>
                <c:pt idx="2106">
                  <c:v>-8.6462586799900301</c:v>
                </c:pt>
                <c:pt idx="2107">
                  <c:v>-5.837102265451656</c:v>
                </c:pt>
                <c:pt idx="2108">
                  <c:v>-11.550746785383243</c:v>
                </c:pt>
                <c:pt idx="2109">
                  <c:v>9.9662651028771325</c:v>
                </c:pt>
                <c:pt idx="2110">
                  <c:v>12.344388385403166</c:v>
                </c:pt>
                <c:pt idx="2111">
                  <c:v>3.1635307747273469</c:v>
                </c:pt>
                <c:pt idx="2112">
                  <c:v>0.82597060022495106</c:v>
                </c:pt>
                <c:pt idx="2113">
                  <c:v>3.4410030785831554E-2</c:v>
                </c:pt>
                <c:pt idx="2114">
                  <c:v>0.11477018724607473</c:v>
                </c:pt>
                <c:pt idx="2115">
                  <c:v>7.0660891904577738</c:v>
                </c:pt>
                <c:pt idx="2116">
                  <c:v>-0.25779775746764705</c:v>
                </c:pt>
                <c:pt idx="2117">
                  <c:v>14.32098853442375</c:v>
                </c:pt>
                <c:pt idx="2118">
                  <c:v>0.52806010948667936</c:v>
                </c:pt>
                <c:pt idx="2119">
                  <c:v>12.534708168026555</c:v>
                </c:pt>
                <c:pt idx="2120">
                  <c:v>-0.45379014232668724</c:v>
                </c:pt>
                <c:pt idx="2121">
                  <c:v>-1.4566077084329936</c:v>
                </c:pt>
                <c:pt idx="2122">
                  <c:v>9.229619965185119</c:v>
                </c:pt>
                <c:pt idx="2123">
                  <c:v>2.4176114429426701</c:v>
                </c:pt>
                <c:pt idx="2124">
                  <c:v>-13.709945380232497</c:v>
                </c:pt>
                <c:pt idx="2125">
                  <c:v>9.8662486111111729</c:v>
                </c:pt>
                <c:pt idx="2126">
                  <c:v>0.84591567271106716</c:v>
                </c:pt>
                <c:pt idx="2127">
                  <c:v>0.24709286196477204</c:v>
                </c:pt>
                <c:pt idx="2128">
                  <c:v>10.366322214245816</c:v>
                </c:pt>
                <c:pt idx="2129">
                  <c:v>-1.1575412769864801</c:v>
                </c:pt>
                <c:pt idx="2130">
                  <c:v>-8.3837042924740537</c:v>
                </c:pt>
                <c:pt idx="2131">
                  <c:v>10.059344460824425</c:v>
                </c:pt>
                <c:pt idx="2132">
                  <c:v>-0.48032895953056326</c:v>
                </c:pt>
                <c:pt idx="2133">
                  <c:v>-9.0606959316875546</c:v>
                </c:pt>
                <c:pt idx="2134">
                  <c:v>7.4366235756092829</c:v>
                </c:pt>
                <c:pt idx="2135">
                  <c:v>10.582769240382088</c:v>
                </c:pt>
                <c:pt idx="2136">
                  <c:v>13.238852526315656</c:v>
                </c:pt>
                <c:pt idx="2137">
                  <c:v>1.5731023455110953</c:v>
                </c:pt>
                <c:pt idx="2138">
                  <c:v>-9.9667457608995313</c:v>
                </c:pt>
                <c:pt idx="2139">
                  <c:v>-1.2175914350726269</c:v>
                </c:pt>
                <c:pt idx="2140">
                  <c:v>-0.17970602223489798</c:v>
                </c:pt>
                <c:pt idx="2141">
                  <c:v>-0.53002195090425697</c:v>
                </c:pt>
                <c:pt idx="2142">
                  <c:v>0.76551525061577375</c:v>
                </c:pt>
                <c:pt idx="2143">
                  <c:v>-8.1309994895339877</c:v>
                </c:pt>
                <c:pt idx="2144">
                  <c:v>-11.416797527606059</c:v>
                </c:pt>
                <c:pt idx="2145">
                  <c:v>12.43402002712266</c:v>
                </c:pt>
                <c:pt idx="2146">
                  <c:v>4.122293600112342</c:v>
                </c:pt>
                <c:pt idx="2147">
                  <c:v>-7.7981425671685423E-2</c:v>
                </c:pt>
                <c:pt idx="2148">
                  <c:v>-11.146356530303908</c:v>
                </c:pt>
                <c:pt idx="2149">
                  <c:v>0</c:v>
                </c:pt>
                <c:pt idx="2150">
                  <c:v>0.64676778519462763</c:v>
                </c:pt>
                <c:pt idx="2151">
                  <c:v>3.7679644453256471</c:v>
                </c:pt>
                <c:pt idx="2152">
                  <c:v>-2.0995356735509145</c:v>
                </c:pt>
                <c:pt idx="2153">
                  <c:v>0.8928787115119089</c:v>
                </c:pt>
                <c:pt idx="2154">
                  <c:v>-4.7798158984593231</c:v>
                </c:pt>
                <c:pt idx="2155">
                  <c:v>-9.7598881832218343</c:v>
                </c:pt>
                <c:pt idx="2156">
                  <c:v>0.61005348168398654</c:v>
                </c:pt>
                <c:pt idx="2157">
                  <c:v>-0.47393118833241243</c:v>
                </c:pt>
                <c:pt idx="2158">
                  <c:v>-4.7725895038969268</c:v>
                </c:pt>
                <c:pt idx="2159">
                  <c:v>-10.059344460824425</c:v>
                </c:pt>
                <c:pt idx="2160">
                  <c:v>-7.0588936890535692</c:v>
                </c:pt>
                <c:pt idx="2161">
                  <c:v>-10.644457187509261</c:v>
                </c:pt>
                <c:pt idx="2162">
                  <c:v>1.1598713367783893</c:v>
                </c:pt>
                <c:pt idx="2163">
                  <c:v>7.4401770615573515</c:v>
                </c:pt>
                <c:pt idx="2164">
                  <c:v>-10.307580315927396</c:v>
                </c:pt>
                <c:pt idx="2165">
                  <c:v>-1.2505434616505966</c:v>
                </c:pt>
                <c:pt idx="2166">
                  <c:v>-9.3815429511845849</c:v>
                </c:pt>
                <c:pt idx="2167">
                  <c:v>1.934546938511384</c:v>
                </c:pt>
                <c:pt idx="2168">
                  <c:v>-11.268542000300123</c:v>
                </c:pt>
                <c:pt idx="2169">
                  <c:v>0.43804355022736075</c:v>
                </c:pt>
                <c:pt idx="2170">
                  <c:v>0.91312254932003323</c:v>
                </c:pt>
                <c:pt idx="2171">
                  <c:v>-0.58556274830247523</c:v>
                </c:pt>
                <c:pt idx="2172">
                  <c:v>-3.8073549220576046</c:v>
                </c:pt>
                <c:pt idx="2173">
                  <c:v>1.4001795405517308</c:v>
                </c:pt>
                <c:pt idx="2174">
                  <c:v>4.1089343715531639</c:v>
                </c:pt>
                <c:pt idx="2175">
                  <c:v>-1.5126482959052661</c:v>
                </c:pt>
                <c:pt idx="2176">
                  <c:v>2.1982696271362743</c:v>
                </c:pt>
                <c:pt idx="2177">
                  <c:v>0.31178806457099156</c:v>
                </c:pt>
                <c:pt idx="2178">
                  <c:v>-1.8175102233758604</c:v>
                </c:pt>
                <c:pt idx="2179">
                  <c:v>-1.4076579689132462</c:v>
                </c:pt>
                <c:pt idx="2180">
                  <c:v>3.5443205162238103</c:v>
                </c:pt>
                <c:pt idx="2181">
                  <c:v>8.6450579349844769</c:v>
                </c:pt>
                <c:pt idx="2182">
                  <c:v>12.228918874172939</c:v>
                </c:pt>
                <c:pt idx="2183">
                  <c:v>11.89191024986467</c:v>
                </c:pt>
                <c:pt idx="2184">
                  <c:v>-10.229619965185119</c:v>
                </c:pt>
                <c:pt idx="2185">
                  <c:v>-3.2034265038149176E-16</c:v>
                </c:pt>
                <c:pt idx="2186">
                  <c:v>-9.9662651028771325</c:v>
                </c:pt>
                <c:pt idx="2187">
                  <c:v>-7.6486571760385464</c:v>
                </c:pt>
                <c:pt idx="2188">
                  <c:v>-5.3339007365534385</c:v>
                </c:pt>
                <c:pt idx="2189">
                  <c:v>-11.965904504239749</c:v>
                </c:pt>
                <c:pt idx="2190">
                  <c:v>-0.14473336726820715</c:v>
                </c:pt>
                <c:pt idx="2191">
                  <c:v>-4.3692338096657197</c:v>
                </c:pt>
                <c:pt idx="2192">
                  <c:v>15.273224953700874</c:v>
                </c:pt>
                <c:pt idx="2193">
                  <c:v>10.381182412624446</c:v>
                </c:pt>
                <c:pt idx="2194">
                  <c:v>2.309014776084199</c:v>
                </c:pt>
                <c:pt idx="2195">
                  <c:v>15.510115105813671</c:v>
                </c:pt>
                <c:pt idx="2196">
                  <c:v>-0.23878685958711665</c:v>
                </c:pt>
                <c:pt idx="2197">
                  <c:v>-1.0131753887477331</c:v>
                </c:pt>
                <c:pt idx="2198">
                  <c:v>-0.24100809950379493</c:v>
                </c:pt>
                <c:pt idx="2199">
                  <c:v>9.229619965185119</c:v>
                </c:pt>
                <c:pt idx="2200">
                  <c:v>-0.29067716090292278</c:v>
                </c:pt>
                <c:pt idx="2201">
                  <c:v>0.82312223791592054</c:v>
                </c:pt>
                <c:pt idx="2202">
                  <c:v>-0.18762700317577152</c:v>
                </c:pt>
                <c:pt idx="2203">
                  <c:v>-6.1497471195046822</c:v>
                </c:pt>
                <c:pt idx="2204">
                  <c:v>0.33168576713301129</c:v>
                </c:pt>
                <c:pt idx="2205">
                  <c:v>3.9664217573515792E-2</c:v>
                </c:pt>
                <c:pt idx="2206">
                  <c:v>6.2899893813455177E-2</c:v>
                </c:pt>
                <c:pt idx="2207">
                  <c:v>0.10714216766131883</c:v>
                </c:pt>
                <c:pt idx="2208">
                  <c:v>2.0930657869600498E-2</c:v>
                </c:pt>
                <c:pt idx="2209">
                  <c:v>-4.1539195064487555E-2</c:v>
                </c:pt>
                <c:pt idx="2210">
                  <c:v>5.3439258961460415E-2</c:v>
                </c:pt>
                <c:pt idx="2211">
                  <c:v>1.2600036779633584E-2</c:v>
                </c:pt>
                <c:pt idx="2212">
                  <c:v>-0.52600863794686881</c:v>
                </c:pt>
                <c:pt idx="2213">
                  <c:v>-0.19264507794239591</c:v>
                </c:pt>
                <c:pt idx="2214">
                  <c:v>0.48542682717024188</c:v>
                </c:pt>
                <c:pt idx="2215">
                  <c:v>0.18183832298581329</c:v>
                </c:pt>
                <c:pt idx="2216">
                  <c:v>-0.74857110449207609</c:v>
                </c:pt>
                <c:pt idx="2217">
                  <c:v>9.0597950917951025</c:v>
                </c:pt>
                <c:pt idx="2218">
                  <c:v>-0.53051471669877992</c:v>
                </c:pt>
                <c:pt idx="2219">
                  <c:v>-9.8667637673533513</c:v>
                </c:pt>
                <c:pt idx="2220">
                  <c:v>-13.09237175423641</c:v>
                </c:pt>
                <c:pt idx="2221">
                  <c:v>4.8909600480946509E-2</c:v>
                </c:pt>
                <c:pt idx="2222">
                  <c:v>0.63362338211849578</c:v>
                </c:pt>
                <c:pt idx="2223">
                  <c:v>-9.3815429511845849</c:v>
                </c:pt>
                <c:pt idx="2224">
                  <c:v>-8.0242162374208235</c:v>
                </c:pt>
                <c:pt idx="2225">
                  <c:v>10.759610821875045</c:v>
                </c:pt>
                <c:pt idx="2226">
                  <c:v>-10.814048332230835</c:v>
                </c:pt>
                <c:pt idx="2227">
                  <c:v>0.23644019582208103</c:v>
                </c:pt>
                <c:pt idx="2228">
                  <c:v>0.58376275425626512</c:v>
                </c:pt>
                <c:pt idx="2229">
                  <c:v>-13.695554557760961</c:v>
                </c:pt>
                <c:pt idx="2230">
                  <c:v>-1.1000164917659594</c:v>
                </c:pt>
                <c:pt idx="2231">
                  <c:v>-4.0641984497345927E-2</c:v>
                </c:pt>
                <c:pt idx="2232">
                  <c:v>9.9662651028771325</c:v>
                </c:pt>
                <c:pt idx="2233">
                  <c:v>0.98950762618235799</c:v>
                </c:pt>
                <c:pt idx="2234">
                  <c:v>-4.4327152983169746</c:v>
                </c:pt>
                <c:pt idx="2235">
                  <c:v>0.16125465879484968</c:v>
                </c:pt>
                <c:pt idx="2236">
                  <c:v>0.24349421943814856</c:v>
                </c:pt>
                <c:pt idx="2237">
                  <c:v>10.381182412624446</c:v>
                </c:pt>
                <c:pt idx="2238">
                  <c:v>11.644006462681574</c:v>
                </c:pt>
                <c:pt idx="2239">
                  <c:v>1.616575183984948</c:v>
                </c:pt>
                <c:pt idx="2240">
                  <c:v>6.2156476062569382E-2</c:v>
                </c:pt>
                <c:pt idx="2241">
                  <c:v>-8.0606959316875546</c:v>
                </c:pt>
                <c:pt idx="2242">
                  <c:v>-0.5130321062339942</c:v>
                </c:pt>
                <c:pt idx="2243">
                  <c:v>-0.68225970207607134</c:v>
                </c:pt>
                <c:pt idx="2244">
                  <c:v>0.59924672672740431</c:v>
                </c:pt>
                <c:pt idx="2245">
                  <c:v>0</c:v>
                </c:pt>
                <c:pt idx="2246">
                  <c:v>-0.39231742277876036</c:v>
                </c:pt>
                <c:pt idx="2247">
                  <c:v>-0.36234122547545772</c:v>
                </c:pt>
                <c:pt idx="2248">
                  <c:v>-11.416797527606059</c:v>
                </c:pt>
                <c:pt idx="2249">
                  <c:v>-0.39231742277875997</c:v>
                </c:pt>
                <c:pt idx="2250">
                  <c:v>0.1853892619395969</c:v>
                </c:pt>
                <c:pt idx="2251">
                  <c:v>0.51457317282975801</c:v>
                </c:pt>
                <c:pt idx="2252">
                  <c:v>9.0597950917951025</c:v>
                </c:pt>
                <c:pt idx="2253">
                  <c:v>3.2034265038149176E-16</c:v>
                </c:pt>
                <c:pt idx="2254">
                  <c:v>1.4038969416736435</c:v>
                </c:pt>
                <c:pt idx="2255">
                  <c:v>11.146780789986687</c:v>
                </c:pt>
                <c:pt idx="2256">
                  <c:v>0.73920928830566757</c:v>
                </c:pt>
                <c:pt idx="2257">
                  <c:v>0.65979773364374639</c:v>
                </c:pt>
                <c:pt idx="2258">
                  <c:v>0.61334430209097868</c:v>
                </c:pt>
                <c:pt idx="2259">
                  <c:v>0.1844245711374273</c:v>
                </c:pt>
                <c:pt idx="2260">
                  <c:v>8.4064264788474258E-2</c:v>
                </c:pt>
                <c:pt idx="2261">
                  <c:v>0.63873375716213665</c:v>
                </c:pt>
                <c:pt idx="2262">
                  <c:v>2.1260515877138872</c:v>
                </c:pt>
                <c:pt idx="2263">
                  <c:v>3.0373649043518695E-2</c:v>
                </c:pt>
                <c:pt idx="2264">
                  <c:v>0.40538732924512444</c:v>
                </c:pt>
                <c:pt idx="2265">
                  <c:v>-0.13492958008610853</c:v>
                </c:pt>
                <c:pt idx="2266">
                  <c:v>8.3822637581148385</c:v>
                </c:pt>
                <c:pt idx="2267">
                  <c:v>-6.0732489820306386</c:v>
                </c:pt>
                <c:pt idx="2268">
                  <c:v>6.9262662437113806E-2</c:v>
                </c:pt>
                <c:pt idx="2269">
                  <c:v>-0.54314232502652915</c:v>
                </c:pt>
                <c:pt idx="2270">
                  <c:v>0.38994651831601357</c:v>
                </c:pt>
                <c:pt idx="2271">
                  <c:v>-0.55101516879781853</c:v>
                </c:pt>
                <c:pt idx="2272">
                  <c:v>13.344342147400473</c:v>
                </c:pt>
                <c:pt idx="2273">
                  <c:v>-11.146568675740786</c:v>
                </c:pt>
                <c:pt idx="2274">
                  <c:v>8.7462841250339707E-2</c:v>
                </c:pt>
                <c:pt idx="2275">
                  <c:v>0.14755718841385793</c:v>
                </c:pt>
                <c:pt idx="2276">
                  <c:v>-0.19195824382283519</c:v>
                </c:pt>
                <c:pt idx="2277">
                  <c:v>-10.866248611111173</c:v>
                </c:pt>
                <c:pt idx="2278">
                  <c:v>8.3837042924740537</c:v>
                </c:pt>
                <c:pt idx="2279">
                  <c:v>-6.2617433289367419</c:v>
                </c:pt>
                <c:pt idx="2280">
                  <c:v>-4.3692338096657197</c:v>
                </c:pt>
                <c:pt idx="2281">
                  <c:v>0</c:v>
                </c:pt>
                <c:pt idx="2282">
                  <c:v>-1.3213270971528273</c:v>
                </c:pt>
                <c:pt idx="2283">
                  <c:v>0.73456909022495875</c:v>
                </c:pt>
                <c:pt idx="2284">
                  <c:v>-9.2304207950923818</c:v>
                </c:pt>
                <c:pt idx="2285">
                  <c:v>1.2573878426926521</c:v>
                </c:pt>
                <c:pt idx="2286">
                  <c:v>2.3846741954367666E-2</c:v>
                </c:pt>
                <c:pt idx="2287">
                  <c:v>-8.0624959257337636</c:v>
                </c:pt>
                <c:pt idx="2288">
                  <c:v>-0.65207669657969347</c:v>
                </c:pt>
                <c:pt idx="2289">
                  <c:v>1</c:v>
                </c:pt>
                <c:pt idx="2290">
                  <c:v>-5.4757334309663976</c:v>
                </c:pt>
                <c:pt idx="2291">
                  <c:v>1.5801615144573351</c:v>
                </c:pt>
                <c:pt idx="2292">
                  <c:v>0.67807190511263793</c:v>
                </c:pt>
                <c:pt idx="2293">
                  <c:v>-9.2304207950923818</c:v>
                </c:pt>
                <c:pt idx="2294">
                  <c:v>0.12487526060432341</c:v>
                </c:pt>
                <c:pt idx="2295">
                  <c:v>0.34714438049619917</c:v>
                </c:pt>
                <c:pt idx="2296">
                  <c:v>-2.2113449288222933</c:v>
                </c:pt>
                <c:pt idx="2297">
                  <c:v>4.7725895038969277</c:v>
                </c:pt>
                <c:pt idx="2298">
                  <c:v>1.8272791113543403</c:v>
                </c:pt>
                <c:pt idx="2299">
                  <c:v>0.74091277868286931</c:v>
                </c:pt>
                <c:pt idx="2300">
                  <c:v>0.20158682775764308</c:v>
                </c:pt>
                <c:pt idx="2301">
                  <c:v>-3.9000042100232788</c:v>
                </c:pt>
                <c:pt idx="2302">
                  <c:v>0.11247472925841266</c:v>
                </c:pt>
                <c:pt idx="2303">
                  <c:v>5.7548875021634682</c:v>
                </c:pt>
                <c:pt idx="2304">
                  <c:v>-14.995561070511643</c:v>
                </c:pt>
                <c:pt idx="2305">
                  <c:v>10.381542951184585</c:v>
                </c:pt>
                <c:pt idx="2306">
                  <c:v>8.6196086435280481</c:v>
                </c:pt>
                <c:pt idx="2307">
                  <c:v>10.582769240382088</c:v>
                </c:pt>
                <c:pt idx="2308">
                  <c:v>-0.36612789879789742</c:v>
                </c:pt>
                <c:pt idx="2309">
                  <c:v>4.1340795380899263E-2</c:v>
                </c:pt>
                <c:pt idx="2310">
                  <c:v>7.0660891904577721</c:v>
                </c:pt>
                <c:pt idx="2311">
                  <c:v>-3.872468431087551</c:v>
                </c:pt>
                <c:pt idx="2312">
                  <c:v>0.33227003910882158</c:v>
                </c:pt>
                <c:pt idx="2313">
                  <c:v>9.229619965185119</c:v>
                </c:pt>
                <c:pt idx="2314">
                  <c:v>9.8672787397096631</c:v>
                </c:pt>
                <c:pt idx="2315">
                  <c:v>8.8683081332894673</c:v>
                </c:pt>
                <c:pt idx="2316">
                  <c:v>-3.8073549220576046</c:v>
                </c:pt>
                <c:pt idx="2317">
                  <c:v>11.916999049082808</c:v>
                </c:pt>
                <c:pt idx="2318">
                  <c:v>-10.518980929170402</c:v>
                </c:pt>
                <c:pt idx="2319">
                  <c:v>6.0732489820306386</c:v>
                </c:pt>
                <c:pt idx="2320">
                  <c:v>6.5494638194997705</c:v>
                </c:pt>
                <c:pt idx="2321">
                  <c:v>0.24100809950379498</c:v>
                </c:pt>
                <c:pt idx="2322">
                  <c:v>-9.2304207950923818</c:v>
                </c:pt>
                <c:pt idx="2323">
                  <c:v>0.84799690655494997</c:v>
                </c:pt>
                <c:pt idx="2324">
                  <c:v>0.86336530797815392</c:v>
                </c:pt>
                <c:pt idx="2325">
                  <c:v>-8.8683081332894673</c:v>
                </c:pt>
                <c:pt idx="2326">
                  <c:v>1.7004397181410926</c:v>
                </c:pt>
                <c:pt idx="2327">
                  <c:v>-0.13326653086346388</c:v>
                </c:pt>
                <c:pt idx="2328">
                  <c:v>3.1035376041084106</c:v>
                </c:pt>
                <c:pt idx="2329">
                  <c:v>2.4385730137396329</c:v>
                </c:pt>
                <c:pt idx="2330">
                  <c:v>0.88634321820443318</c:v>
                </c:pt>
                <c:pt idx="2331">
                  <c:v>3.1432507836657068E-2</c:v>
                </c:pt>
                <c:pt idx="2332">
                  <c:v>-1.0057880079474819</c:v>
                </c:pt>
                <c:pt idx="2333">
                  <c:v>-10.518980929170402</c:v>
                </c:pt>
                <c:pt idx="2334">
                  <c:v>-1.5896238780910192</c:v>
                </c:pt>
                <c:pt idx="2335">
                  <c:v>-11.229219383469125</c:v>
                </c:pt>
                <c:pt idx="2336">
                  <c:v>1.7114227737013523</c:v>
                </c:pt>
                <c:pt idx="2337">
                  <c:v>-2.1373650792566576E-2</c:v>
                </c:pt>
                <c:pt idx="2338">
                  <c:v>2.3625700793847084</c:v>
                </c:pt>
                <c:pt idx="2339">
                  <c:v>12.08137247435552</c:v>
                </c:pt>
                <c:pt idx="2340">
                  <c:v>-2.2587342684001683</c:v>
                </c:pt>
                <c:pt idx="2341">
                  <c:v>9.9662651028771325</c:v>
                </c:pt>
                <c:pt idx="2342">
                  <c:v>1.42432494621504</c:v>
                </c:pt>
                <c:pt idx="2343">
                  <c:v>4.270616004191111</c:v>
                </c:pt>
                <c:pt idx="2344">
                  <c:v>1.03704698675532</c:v>
                </c:pt>
                <c:pt idx="2345">
                  <c:v>0.31844752615240041</c:v>
                </c:pt>
                <c:pt idx="2346">
                  <c:v>-3.3147325934831584</c:v>
                </c:pt>
                <c:pt idx="2347">
                  <c:v>1.3899886783429278</c:v>
                </c:pt>
                <c:pt idx="2348">
                  <c:v>-1.6160389045877281</c:v>
                </c:pt>
                <c:pt idx="2349">
                  <c:v>-0.9068905956085187</c:v>
                </c:pt>
                <c:pt idx="2350">
                  <c:v>1.7813597135246595</c:v>
                </c:pt>
                <c:pt idx="2351">
                  <c:v>-14.904399421380555</c:v>
                </c:pt>
                <c:pt idx="2352">
                  <c:v>5.3457748368417297</c:v>
                </c:pt>
                <c:pt idx="2353">
                  <c:v>5.5207421720316674</c:v>
                </c:pt>
                <c:pt idx="2354">
                  <c:v>0.7574296967259222</c:v>
                </c:pt>
                <c:pt idx="2355">
                  <c:v>0</c:v>
                </c:pt>
                <c:pt idx="2356">
                  <c:v>-10.866506212226202</c:v>
                </c:pt>
                <c:pt idx="2357">
                  <c:v>1.0336038739903057</c:v>
                </c:pt>
                <c:pt idx="2358">
                  <c:v>-12.566846858458611</c:v>
                </c:pt>
                <c:pt idx="2359">
                  <c:v>-6.0732489820306386</c:v>
                </c:pt>
                <c:pt idx="2360">
                  <c:v>-1.2064508774674263</c:v>
                </c:pt>
                <c:pt idx="2361">
                  <c:v>0.67662993093873147</c:v>
                </c:pt>
                <c:pt idx="2362">
                  <c:v>-12.325773908203155</c:v>
                </c:pt>
                <c:pt idx="2363">
                  <c:v>6.7114195858537049E-2</c:v>
                </c:pt>
                <c:pt idx="2364">
                  <c:v>8.3837042924740537</c:v>
                </c:pt>
                <c:pt idx="2365">
                  <c:v>0.5357189817013065</c:v>
                </c:pt>
                <c:pt idx="2366">
                  <c:v>11.188588845707349</c:v>
                </c:pt>
                <c:pt idx="2367">
                  <c:v>0.58016948953225655</c:v>
                </c:pt>
                <c:pt idx="2368">
                  <c:v>0.57550217147208993</c:v>
                </c:pt>
                <c:pt idx="2369">
                  <c:v>-0.27496461591677596</c:v>
                </c:pt>
                <c:pt idx="2370">
                  <c:v>-5.7548875021634682</c:v>
                </c:pt>
                <c:pt idx="2371">
                  <c:v>0.20163386116965015</c:v>
                </c:pt>
                <c:pt idx="2372">
                  <c:v>-2.3231298400971157</c:v>
                </c:pt>
                <c:pt idx="2373">
                  <c:v>-0.11543099571257472</c:v>
                </c:pt>
                <c:pt idx="2374">
                  <c:v>-8.3837042924740537</c:v>
                </c:pt>
                <c:pt idx="2375">
                  <c:v>9.5189809291704002</c:v>
                </c:pt>
                <c:pt idx="2376">
                  <c:v>0.14622074085104392</c:v>
                </c:pt>
                <c:pt idx="2377">
                  <c:v>0.239977786986597</c:v>
                </c:pt>
                <c:pt idx="2378">
                  <c:v>-9.3815429511845849</c:v>
                </c:pt>
                <c:pt idx="2379">
                  <c:v>2.7261588392096234</c:v>
                </c:pt>
                <c:pt idx="2380">
                  <c:v>11.550907075927366</c:v>
                </c:pt>
                <c:pt idx="2381">
                  <c:v>-3.7261182119292138</c:v>
                </c:pt>
                <c:pt idx="2382">
                  <c:v>-10.381542951184585</c:v>
                </c:pt>
                <c:pt idx="2383">
                  <c:v>1.9985580258260938</c:v>
                </c:pt>
                <c:pt idx="2384">
                  <c:v>0.53162405550075831</c:v>
                </c:pt>
                <c:pt idx="2385">
                  <c:v>7.1597915728659305E-3</c:v>
                </c:pt>
                <c:pt idx="2386">
                  <c:v>0.38702312310924708</c:v>
                </c:pt>
                <c:pt idx="2387">
                  <c:v>2.6581640264586084</c:v>
                </c:pt>
                <c:pt idx="2388">
                  <c:v>10.518980929170402</c:v>
                </c:pt>
                <c:pt idx="2389">
                  <c:v>13.451254048545803</c:v>
                </c:pt>
                <c:pt idx="2390">
                  <c:v>-0.99482595366206283</c:v>
                </c:pt>
                <c:pt idx="2391">
                  <c:v>-0.12285674778553365</c:v>
                </c:pt>
                <c:pt idx="2392">
                  <c:v>-0.48026512205446292</c:v>
                </c:pt>
                <c:pt idx="2393">
                  <c:v>-6.1927749143202114E-2</c:v>
                </c:pt>
                <c:pt idx="2394">
                  <c:v>-8.0606959316875546</c:v>
                </c:pt>
                <c:pt idx="2395">
                  <c:v>11.643856189774727</c:v>
                </c:pt>
                <c:pt idx="2396">
                  <c:v>10.643856189774725</c:v>
                </c:pt>
                <c:pt idx="2397">
                  <c:v>-7.4000581443776747E-2</c:v>
                </c:pt>
                <c:pt idx="2398">
                  <c:v>3.9928044985957962</c:v>
                </c:pt>
                <c:pt idx="2399">
                  <c:v>-2.7279204545631992</c:v>
                </c:pt>
                <c:pt idx="2400">
                  <c:v>0</c:v>
                </c:pt>
                <c:pt idx="2401">
                  <c:v>5.9148833863620496</c:v>
                </c:pt>
                <c:pt idx="2402">
                  <c:v>-6.0660891904577721</c:v>
                </c:pt>
                <c:pt idx="2403">
                  <c:v>0.99999999999999967</c:v>
                </c:pt>
                <c:pt idx="2404">
                  <c:v>-1.9989698714015109</c:v>
                </c:pt>
                <c:pt idx="2405">
                  <c:v>0.69484011849352956</c:v>
                </c:pt>
                <c:pt idx="2406">
                  <c:v>0.47643804394298733</c:v>
                </c:pt>
                <c:pt idx="2407">
                  <c:v>-2.8744691179161412</c:v>
                </c:pt>
                <c:pt idx="2408">
                  <c:v>14.709963324089077</c:v>
                </c:pt>
                <c:pt idx="2409">
                  <c:v>0.2969817377571316</c:v>
                </c:pt>
                <c:pt idx="2410">
                  <c:v>7.6462586799900292</c:v>
                </c:pt>
                <c:pt idx="2411">
                  <c:v>0.48062584090642041</c:v>
                </c:pt>
                <c:pt idx="2412">
                  <c:v>-1.6630674544120632E-2</c:v>
                </c:pt>
                <c:pt idx="2413">
                  <c:v>-1.4063202821777345</c:v>
                </c:pt>
                <c:pt idx="2414">
                  <c:v>0.25153876699596467</c:v>
                </c:pt>
                <c:pt idx="2415">
                  <c:v>0.34792330342030708</c:v>
                </c:pt>
                <c:pt idx="2416">
                  <c:v>-0.18483967545359564</c:v>
                </c:pt>
                <c:pt idx="2417">
                  <c:v>-0.57550217147208993</c:v>
                </c:pt>
                <c:pt idx="2418">
                  <c:v>0.14543043952156368</c:v>
                </c:pt>
                <c:pt idx="2419">
                  <c:v>0.23581293709876941</c:v>
                </c:pt>
                <c:pt idx="2420">
                  <c:v>-9.1147888058195611E-2</c:v>
                </c:pt>
                <c:pt idx="2421">
                  <c:v>6.6854974756251323E-2</c:v>
                </c:pt>
                <c:pt idx="2422">
                  <c:v>-0.90914656954888651</c:v>
                </c:pt>
                <c:pt idx="2423">
                  <c:v>1.4020984435713457</c:v>
                </c:pt>
                <c:pt idx="2424">
                  <c:v>-10.966265102877133</c:v>
                </c:pt>
                <c:pt idx="2425">
                  <c:v>0.18903382439001712</c:v>
                </c:pt>
                <c:pt idx="2426">
                  <c:v>0.19408705211630226</c:v>
                </c:pt>
                <c:pt idx="2427">
                  <c:v>-13.287760468582666</c:v>
                </c:pt>
                <c:pt idx="2428">
                  <c:v>0.19264507794239555</c:v>
                </c:pt>
                <c:pt idx="2429">
                  <c:v>10.643856189774725</c:v>
                </c:pt>
                <c:pt idx="2430">
                  <c:v>-9.3815429511845849</c:v>
                </c:pt>
                <c:pt idx="2431">
                  <c:v>-9.0606959316875546</c:v>
                </c:pt>
                <c:pt idx="2432">
                  <c:v>2.9162375515360696E-2</c:v>
                </c:pt>
                <c:pt idx="2433">
                  <c:v>1.8822780411269051</c:v>
                </c:pt>
                <c:pt idx="2434">
                  <c:v>-9.5196362528432132</c:v>
                </c:pt>
                <c:pt idx="2435">
                  <c:v>9.7604427459966399</c:v>
                </c:pt>
                <c:pt idx="2436">
                  <c:v>-8.3837042924740537</c:v>
                </c:pt>
                <c:pt idx="2437">
                  <c:v>-0.96215542019374811</c:v>
                </c:pt>
                <c:pt idx="2438">
                  <c:v>-11.416621621364193</c:v>
                </c:pt>
                <c:pt idx="2439">
                  <c:v>-7.6486571760385464</c:v>
                </c:pt>
                <c:pt idx="2440">
                  <c:v>4.7725895038969277</c:v>
                </c:pt>
                <c:pt idx="2441">
                  <c:v>0.22239242133644774</c:v>
                </c:pt>
                <c:pt idx="2442">
                  <c:v>2.6967047600269359E-2</c:v>
                </c:pt>
                <c:pt idx="2443">
                  <c:v>-11.307011018304401</c:v>
                </c:pt>
                <c:pt idx="2444">
                  <c:v>9.3822637581148385</c:v>
                </c:pt>
                <c:pt idx="2445">
                  <c:v>0.58496250072115619</c:v>
                </c:pt>
                <c:pt idx="2446">
                  <c:v>1.2899852023846081</c:v>
                </c:pt>
                <c:pt idx="2447">
                  <c:v>-0.32102669214582991</c:v>
                </c:pt>
                <c:pt idx="2448">
                  <c:v>14.51012541066784</c:v>
                </c:pt>
                <c:pt idx="2449">
                  <c:v>8.6450579349844769</c:v>
                </c:pt>
                <c:pt idx="2450">
                  <c:v>-7.6462586799900292</c:v>
                </c:pt>
                <c:pt idx="2451">
                  <c:v>1.2543182295634774</c:v>
                </c:pt>
                <c:pt idx="2452">
                  <c:v>-0.17784375911212799</c:v>
                </c:pt>
                <c:pt idx="2453">
                  <c:v>0.14438990933517493</c:v>
                </c:pt>
                <c:pt idx="2454">
                  <c:v>0.25976337236056823</c:v>
                </c:pt>
                <c:pt idx="2455">
                  <c:v>-3.3590120899152408E-3</c:v>
                </c:pt>
                <c:pt idx="2456">
                  <c:v>-7.6486571760385464</c:v>
                </c:pt>
                <c:pt idx="2457">
                  <c:v>11.307011018304401</c:v>
                </c:pt>
                <c:pt idx="2458">
                  <c:v>1.4111379157565549</c:v>
                </c:pt>
                <c:pt idx="2459">
                  <c:v>-11.989867514616474</c:v>
                </c:pt>
                <c:pt idx="2460">
                  <c:v>0.46505303698595951</c:v>
                </c:pt>
                <c:pt idx="2461">
                  <c:v>1.8147346710259204E-2</c:v>
                </c:pt>
                <c:pt idx="2462">
                  <c:v>-0.20900343081535777</c:v>
                </c:pt>
                <c:pt idx="2463">
                  <c:v>-9.0597950917951025</c:v>
                </c:pt>
                <c:pt idx="2464">
                  <c:v>0.17765483988732034</c:v>
                </c:pt>
                <c:pt idx="2465">
                  <c:v>1.3219280948873624</c:v>
                </c:pt>
                <c:pt idx="2466">
                  <c:v>-0.16789446621494161</c:v>
                </c:pt>
                <c:pt idx="2467">
                  <c:v>0.32120836674028841</c:v>
                </c:pt>
                <c:pt idx="2468">
                  <c:v>-8.8041310211833181</c:v>
                </c:pt>
                <c:pt idx="2469">
                  <c:v>0.55639334852438516</c:v>
                </c:pt>
                <c:pt idx="2470">
                  <c:v>-5.7548875021634682</c:v>
                </c:pt>
                <c:pt idx="2471">
                  <c:v>-1.0641303374197157</c:v>
                </c:pt>
                <c:pt idx="2472">
                  <c:v>-0.42681466705519761</c:v>
                </c:pt>
                <c:pt idx="2473">
                  <c:v>0.45336561793794328</c:v>
                </c:pt>
                <c:pt idx="2474">
                  <c:v>0.87446911791614124</c:v>
                </c:pt>
                <c:pt idx="2475">
                  <c:v>0.47916783669855956</c:v>
                </c:pt>
                <c:pt idx="2476">
                  <c:v>0.58496250072115619</c:v>
                </c:pt>
                <c:pt idx="2477">
                  <c:v>-14.135736002431859</c:v>
                </c:pt>
                <c:pt idx="2478">
                  <c:v>-1.2054691182999795</c:v>
                </c:pt>
                <c:pt idx="2479">
                  <c:v>0.19991544141748024</c:v>
                </c:pt>
                <c:pt idx="2480">
                  <c:v>1.8419351537677493</c:v>
                </c:pt>
                <c:pt idx="2481">
                  <c:v>-10.866506212226202</c:v>
                </c:pt>
                <c:pt idx="2482">
                  <c:v>2.5839323721226668</c:v>
                </c:pt>
                <c:pt idx="2483">
                  <c:v>-0.28845002970452099</c:v>
                </c:pt>
                <c:pt idx="2484">
                  <c:v>-8.6450579349844769</c:v>
                </c:pt>
                <c:pt idx="2485">
                  <c:v>-12.10339709935112</c:v>
                </c:pt>
                <c:pt idx="2486">
                  <c:v>-7.0660891904577721</c:v>
                </c:pt>
                <c:pt idx="2487">
                  <c:v>-0.1194902799265596</c:v>
                </c:pt>
                <c:pt idx="2488">
                  <c:v>-12.268444530784098</c:v>
                </c:pt>
                <c:pt idx="2489">
                  <c:v>-10.451554569765362</c:v>
                </c:pt>
                <c:pt idx="2490">
                  <c:v>-1.3210266921458302</c:v>
                </c:pt>
                <c:pt idx="2491">
                  <c:v>3.533307311228058E-2</c:v>
                </c:pt>
                <c:pt idx="2492">
                  <c:v>11.8663774174182</c:v>
                </c:pt>
                <c:pt idx="2493">
                  <c:v>-1.5849625007211561</c:v>
                </c:pt>
                <c:pt idx="2494">
                  <c:v>-6.1546087669652971E-2</c:v>
                </c:pt>
                <c:pt idx="2495">
                  <c:v>-0.21956637725768441</c:v>
                </c:pt>
                <c:pt idx="2496">
                  <c:v>0.53355197053823422</c:v>
                </c:pt>
                <c:pt idx="2497">
                  <c:v>1.398549376490275</c:v>
                </c:pt>
                <c:pt idx="2498">
                  <c:v>3.5543634481866877</c:v>
                </c:pt>
                <c:pt idx="2499">
                  <c:v>-0.2671040701428406</c:v>
                </c:pt>
                <c:pt idx="2500">
                  <c:v>-3.6866392011911966</c:v>
                </c:pt>
                <c:pt idx="2501">
                  <c:v>1.7369655941662057</c:v>
                </c:pt>
                <c:pt idx="2502">
                  <c:v>-9.5189809291704002</c:v>
                </c:pt>
                <c:pt idx="2503">
                  <c:v>0.701776165703906</c:v>
                </c:pt>
                <c:pt idx="2504">
                  <c:v>-1.1003049057956853</c:v>
                </c:pt>
                <c:pt idx="2505">
                  <c:v>0.20875274479402808</c:v>
                </c:pt>
                <c:pt idx="2506">
                  <c:v>-0.16227142889887733</c:v>
                </c:pt>
                <c:pt idx="2507">
                  <c:v>3.1271119179033389</c:v>
                </c:pt>
                <c:pt idx="2508">
                  <c:v>-0.43812111239188523</c:v>
                </c:pt>
                <c:pt idx="2509">
                  <c:v>-8.6462586799900301</c:v>
                </c:pt>
                <c:pt idx="2510">
                  <c:v>0.22161447845381302</c:v>
                </c:pt>
                <c:pt idx="2511">
                  <c:v>1.0681715026415792</c:v>
                </c:pt>
                <c:pt idx="2512">
                  <c:v>-0.39227645632721109</c:v>
                </c:pt>
                <c:pt idx="2513">
                  <c:v>1.0268335453827063E-2</c:v>
                </c:pt>
                <c:pt idx="2514">
                  <c:v>-1.7392917450328862E-2</c:v>
                </c:pt>
                <c:pt idx="2515">
                  <c:v>5.703094503637917E-2</c:v>
                </c:pt>
                <c:pt idx="2516">
                  <c:v>8.0588936890535692</c:v>
                </c:pt>
                <c:pt idx="2517">
                  <c:v>0.98527849429323455</c:v>
                </c:pt>
                <c:pt idx="2518">
                  <c:v>-0.18708555260049559</c:v>
                </c:pt>
                <c:pt idx="2519">
                  <c:v>0.64154602908752378</c:v>
                </c:pt>
                <c:pt idx="2520">
                  <c:v>2.3458972823988962E-2</c:v>
                </c:pt>
                <c:pt idx="2521">
                  <c:v>-5.1692439085043205</c:v>
                </c:pt>
                <c:pt idx="2522">
                  <c:v>0.13535185289488599</c:v>
                </c:pt>
                <c:pt idx="2523">
                  <c:v>-0.32612808341664801</c:v>
                </c:pt>
                <c:pt idx="2524">
                  <c:v>3.1708859727338057E-2</c:v>
                </c:pt>
                <c:pt idx="2525">
                  <c:v>0.20139891368262536</c:v>
                </c:pt>
                <c:pt idx="2526">
                  <c:v>-0.40681699247387548</c:v>
                </c:pt>
                <c:pt idx="2527">
                  <c:v>0.4761861548038247</c:v>
                </c:pt>
                <c:pt idx="2528">
                  <c:v>13.550826932881439</c:v>
                </c:pt>
                <c:pt idx="2529">
                  <c:v>0.3218079153678719</c:v>
                </c:pt>
                <c:pt idx="2530">
                  <c:v>0.63220810445844711</c:v>
                </c:pt>
                <c:pt idx="2531">
                  <c:v>-0.37624501628178497</c:v>
                </c:pt>
                <c:pt idx="2532">
                  <c:v>-11.059119092544519</c:v>
                </c:pt>
                <c:pt idx="2533">
                  <c:v>-3.838903757932425</c:v>
                </c:pt>
                <c:pt idx="2534">
                  <c:v>0.19969983547634626</c:v>
                </c:pt>
                <c:pt idx="2535">
                  <c:v>-1.2605275502232189</c:v>
                </c:pt>
                <c:pt idx="2536">
                  <c:v>-0.58556274830247523</c:v>
                </c:pt>
                <c:pt idx="2537">
                  <c:v>-2.5783679970514872</c:v>
                </c:pt>
                <c:pt idx="2538">
                  <c:v>1.0990091299754761</c:v>
                </c:pt>
                <c:pt idx="2539">
                  <c:v>2.5200554125142438E-2</c:v>
                </c:pt>
                <c:pt idx="2540">
                  <c:v>6.228427825434274E-2</c:v>
                </c:pt>
                <c:pt idx="2541">
                  <c:v>-11.644156719937438</c:v>
                </c:pt>
                <c:pt idx="2542">
                  <c:v>10.917372079476841</c:v>
                </c:pt>
                <c:pt idx="2543">
                  <c:v>-0.15200309344504997</c:v>
                </c:pt>
                <c:pt idx="2544">
                  <c:v>-0.54983427731755419</c:v>
                </c:pt>
                <c:pt idx="2545">
                  <c:v>1.3923174227787602</c:v>
                </c:pt>
                <c:pt idx="2546">
                  <c:v>-0.3810901673555061</c:v>
                </c:pt>
                <c:pt idx="2547">
                  <c:v>3.6438561897747253</c:v>
                </c:pt>
                <c:pt idx="2548">
                  <c:v>-0.58496250072115608</c:v>
                </c:pt>
                <c:pt idx="2549">
                  <c:v>-1.4499569695114928E-2</c:v>
                </c:pt>
                <c:pt idx="2550">
                  <c:v>5.3830720398713305</c:v>
                </c:pt>
                <c:pt idx="2551">
                  <c:v>-0.99284020842713405</c:v>
                </c:pt>
                <c:pt idx="2552">
                  <c:v>0.37851162325372983</c:v>
                </c:pt>
                <c:pt idx="2553">
                  <c:v>0.15696934633839948</c:v>
                </c:pt>
                <c:pt idx="2554">
                  <c:v>-11.916999049082808</c:v>
                </c:pt>
                <c:pt idx="2555">
                  <c:v>0.31034012061215049</c:v>
                </c:pt>
                <c:pt idx="2556">
                  <c:v>-0.55250277243161694</c:v>
                </c:pt>
                <c:pt idx="2557">
                  <c:v>0.1605587599776005</c:v>
                </c:pt>
                <c:pt idx="2558">
                  <c:v>-6.8171502641579063E-2</c:v>
                </c:pt>
                <c:pt idx="2559">
                  <c:v>0.17195268278929485</c:v>
                </c:pt>
                <c:pt idx="2560">
                  <c:v>0.51457317282975801</c:v>
                </c:pt>
                <c:pt idx="2561">
                  <c:v>-1.1640627624096525</c:v>
                </c:pt>
                <c:pt idx="2562">
                  <c:v>0.27252585481109176</c:v>
                </c:pt>
                <c:pt idx="2563">
                  <c:v>0.54596836910529256</c:v>
                </c:pt>
                <c:pt idx="2564">
                  <c:v>0.58256798558077316</c:v>
                </c:pt>
                <c:pt idx="2565">
                  <c:v>-0.22521294039882661</c:v>
                </c:pt>
                <c:pt idx="2566">
                  <c:v>-2.1695071099318897E-2</c:v>
                </c:pt>
                <c:pt idx="2567">
                  <c:v>0.22650852980867975</c:v>
                </c:pt>
                <c:pt idx="2568">
                  <c:v>-0.47308239437906563</c:v>
                </c:pt>
                <c:pt idx="2569">
                  <c:v>-1</c:v>
                </c:pt>
                <c:pt idx="2570">
                  <c:v>9.229619965185119</c:v>
                </c:pt>
                <c:pt idx="2571">
                  <c:v>-0.21333178895751198</c:v>
                </c:pt>
                <c:pt idx="2572">
                  <c:v>-7.4676686294496405E-2</c:v>
                </c:pt>
                <c:pt idx="2573">
                  <c:v>0.80735492205760429</c:v>
                </c:pt>
                <c:pt idx="2574">
                  <c:v>6.2822183850853905</c:v>
                </c:pt>
                <c:pt idx="2575">
                  <c:v>6.6150013271025401</c:v>
                </c:pt>
                <c:pt idx="2576">
                  <c:v>-6.0732489820306386</c:v>
                </c:pt>
                <c:pt idx="2577">
                  <c:v>-6.0732489820306386</c:v>
                </c:pt>
                <c:pt idx="2578">
                  <c:v>-7.3249305830488858</c:v>
                </c:pt>
                <c:pt idx="2579">
                  <c:v>5.8416686225322083E-2</c:v>
                </c:pt>
                <c:pt idx="2580">
                  <c:v>0.82312223791592054</c:v>
                </c:pt>
                <c:pt idx="2581">
                  <c:v>0.58484228114349501</c:v>
                </c:pt>
                <c:pt idx="2582">
                  <c:v>0.2954558835261713</c:v>
                </c:pt>
                <c:pt idx="2583">
                  <c:v>9.9662651028771325</c:v>
                </c:pt>
                <c:pt idx="2584">
                  <c:v>0.2619250670318154</c:v>
                </c:pt>
                <c:pt idx="2585">
                  <c:v>0.71049338280501528</c:v>
                </c:pt>
                <c:pt idx="2586">
                  <c:v>1.2688167584278001</c:v>
                </c:pt>
                <c:pt idx="2587">
                  <c:v>0.74846123300403566</c:v>
                </c:pt>
                <c:pt idx="2588">
                  <c:v>-3.2954558835261714</c:v>
                </c:pt>
                <c:pt idx="2589">
                  <c:v>1.2452450923902658</c:v>
                </c:pt>
                <c:pt idx="2590">
                  <c:v>2.3195256046720578</c:v>
                </c:pt>
                <c:pt idx="2591">
                  <c:v>1.1977000669763542</c:v>
                </c:pt>
                <c:pt idx="2592">
                  <c:v>0.22239242133644802</c:v>
                </c:pt>
                <c:pt idx="2593">
                  <c:v>1.7374163659370629</c:v>
                </c:pt>
                <c:pt idx="2594">
                  <c:v>-0.58016948953225667</c:v>
                </c:pt>
                <c:pt idx="2595">
                  <c:v>8.0606959316875546</c:v>
                </c:pt>
                <c:pt idx="2596">
                  <c:v>-11.103287808412022</c:v>
                </c:pt>
                <c:pt idx="2597">
                  <c:v>-0.6974372299795687</c:v>
                </c:pt>
                <c:pt idx="2598">
                  <c:v>0.78195304893951634</c:v>
                </c:pt>
                <c:pt idx="2599">
                  <c:v>-11.866506212226202</c:v>
                </c:pt>
                <c:pt idx="2600">
                  <c:v>-0.7321884539043344</c:v>
                </c:pt>
                <c:pt idx="2601">
                  <c:v>10.059344460824425</c:v>
                </c:pt>
                <c:pt idx="2602">
                  <c:v>1.3625700793847082</c:v>
                </c:pt>
                <c:pt idx="2603">
                  <c:v>1.7509372649052726</c:v>
                </c:pt>
                <c:pt idx="2604">
                  <c:v>-0.68336620478215071</c:v>
                </c:pt>
                <c:pt idx="2605">
                  <c:v>-1.1161023019361658</c:v>
                </c:pt>
                <c:pt idx="2606">
                  <c:v>8.3822637581148367</c:v>
                </c:pt>
                <c:pt idx="2607">
                  <c:v>10.059344460824425</c:v>
                </c:pt>
                <c:pt idx="2608">
                  <c:v>-9.451211111832329</c:v>
                </c:pt>
                <c:pt idx="2609">
                  <c:v>-3.1130747272046317</c:v>
                </c:pt>
                <c:pt idx="2610">
                  <c:v>-7.9848931076097918</c:v>
                </c:pt>
                <c:pt idx="2611">
                  <c:v>-1.5506777626664648E-2</c:v>
                </c:pt>
                <c:pt idx="2612">
                  <c:v>-0.95935801550265398</c:v>
                </c:pt>
                <c:pt idx="2613">
                  <c:v>-0.14989543048305901</c:v>
                </c:pt>
                <c:pt idx="2614">
                  <c:v>-5.0874628412503391</c:v>
                </c:pt>
                <c:pt idx="2615">
                  <c:v>0.9107326619029128</c:v>
                </c:pt>
                <c:pt idx="2616">
                  <c:v>8.6462586799900301</c:v>
                </c:pt>
                <c:pt idx="2617">
                  <c:v>-4.7725895038969268</c:v>
                </c:pt>
                <c:pt idx="2618">
                  <c:v>-0.7521284311444828</c:v>
                </c:pt>
                <c:pt idx="2619">
                  <c:v>-2.7104933828050148</c:v>
                </c:pt>
                <c:pt idx="2620">
                  <c:v>-0.18750177466643619</c:v>
                </c:pt>
                <c:pt idx="2621">
                  <c:v>-2.9933053474259919</c:v>
                </c:pt>
                <c:pt idx="2622">
                  <c:v>-2.2223924213364481</c:v>
                </c:pt>
                <c:pt idx="2623">
                  <c:v>-1.9535275816303466</c:v>
                </c:pt>
                <c:pt idx="2624">
                  <c:v>2.8744691179161412</c:v>
                </c:pt>
                <c:pt idx="2625">
                  <c:v>0.93288580414146338</c:v>
                </c:pt>
                <c:pt idx="2626">
                  <c:v>-3.8073549220576046</c:v>
                </c:pt>
                <c:pt idx="2627">
                  <c:v>-2.921847860825235E-2</c:v>
                </c:pt>
                <c:pt idx="2628">
                  <c:v>-0.83561318209911772</c:v>
                </c:pt>
                <c:pt idx="2629">
                  <c:v>0.24062989270464316</c:v>
                </c:pt>
                <c:pt idx="2630">
                  <c:v>0.1730162711934633</c:v>
                </c:pt>
                <c:pt idx="2631">
                  <c:v>0.3271647432535093</c:v>
                </c:pt>
                <c:pt idx="2632">
                  <c:v>0.8906206573383938</c:v>
                </c:pt>
                <c:pt idx="2633">
                  <c:v>5.6583528366367514E-2</c:v>
                </c:pt>
                <c:pt idx="2634">
                  <c:v>0.49476469174957804</c:v>
                </c:pt>
                <c:pt idx="2635">
                  <c:v>0.51019473231918411</c:v>
                </c:pt>
                <c:pt idx="2636">
                  <c:v>0.3466505242985935</c:v>
                </c:pt>
                <c:pt idx="2637">
                  <c:v>0.45251220469750647</c:v>
                </c:pt>
                <c:pt idx="2638">
                  <c:v>0.41775700063243587</c:v>
                </c:pt>
                <c:pt idx="2639">
                  <c:v>0.25260703438345594</c:v>
                </c:pt>
                <c:pt idx="2640">
                  <c:v>-5.5495112591703574E-2</c:v>
                </c:pt>
                <c:pt idx="2641">
                  <c:v>-9.163047546556824E-2</c:v>
                </c:pt>
                <c:pt idx="2642">
                  <c:v>0.26413192969112892</c:v>
                </c:pt>
                <c:pt idx="2643">
                  <c:v>-0.94262210892242526</c:v>
                </c:pt>
                <c:pt idx="2644">
                  <c:v>5.7143907103608824E-2</c:v>
                </c:pt>
                <c:pt idx="2645">
                  <c:v>0.77614905421979319</c:v>
                </c:pt>
                <c:pt idx="2646">
                  <c:v>5.3581040204843826E-2</c:v>
                </c:pt>
                <c:pt idx="2647">
                  <c:v>-0.34792330342030692</c:v>
                </c:pt>
                <c:pt idx="2648">
                  <c:v>-5.9739010446328731E-3</c:v>
                </c:pt>
                <c:pt idx="2649">
                  <c:v>0</c:v>
                </c:pt>
                <c:pt idx="2650">
                  <c:v>-9.862803272771592E-2</c:v>
                </c:pt>
                <c:pt idx="2651">
                  <c:v>3.2034265038149176E-16</c:v>
                </c:pt>
                <c:pt idx="2652">
                  <c:v>6.98643031610717E-3</c:v>
                </c:pt>
                <c:pt idx="2653">
                  <c:v>0.25153876699596439</c:v>
                </c:pt>
                <c:pt idx="2654">
                  <c:v>1.4288432988038742</c:v>
                </c:pt>
                <c:pt idx="2655">
                  <c:v>-9.229619965185119</c:v>
                </c:pt>
                <c:pt idx="2656">
                  <c:v>0.61533614976467521</c:v>
                </c:pt>
                <c:pt idx="2657">
                  <c:v>7.0660891904577738</c:v>
                </c:pt>
                <c:pt idx="2658">
                  <c:v>1.0897966703506459</c:v>
                </c:pt>
                <c:pt idx="2659">
                  <c:v>1.4038969416736435</c:v>
                </c:pt>
                <c:pt idx="2660">
                  <c:v>0.25054346165059699</c:v>
                </c:pt>
                <c:pt idx="2661">
                  <c:v>-3.0696797222916385E-2</c:v>
                </c:pt>
                <c:pt idx="2662">
                  <c:v>7.1790683068009786E-2</c:v>
                </c:pt>
                <c:pt idx="2663">
                  <c:v>3.2567862456430619E-2</c:v>
                </c:pt>
                <c:pt idx="2664">
                  <c:v>0.12963528041659561</c:v>
                </c:pt>
                <c:pt idx="2665">
                  <c:v>0.42402628250609858</c:v>
                </c:pt>
                <c:pt idx="2666">
                  <c:v>0.11681366498274988</c:v>
                </c:pt>
                <c:pt idx="2667">
                  <c:v>0.39314489343000147</c:v>
                </c:pt>
                <c:pt idx="2668">
                  <c:v>0</c:v>
                </c:pt>
                <c:pt idx="2669">
                  <c:v>0.17818644215302468</c:v>
                </c:pt>
                <c:pt idx="2670">
                  <c:v>-0.27860066322326182</c:v>
                </c:pt>
                <c:pt idx="2671">
                  <c:v>0.7631422167252796</c:v>
                </c:pt>
                <c:pt idx="2672">
                  <c:v>0.34764248686644916</c:v>
                </c:pt>
                <c:pt idx="2673">
                  <c:v>0</c:v>
                </c:pt>
                <c:pt idx="2674">
                  <c:v>12.502003002388932</c:v>
                </c:pt>
                <c:pt idx="2675">
                  <c:v>11.381002109550927</c:v>
                </c:pt>
                <c:pt idx="2676">
                  <c:v>-9.0197808971578142E-2</c:v>
                </c:pt>
                <c:pt idx="2677">
                  <c:v>-0.63734086811435975</c:v>
                </c:pt>
                <c:pt idx="2678">
                  <c:v>-0.13841402869709521</c:v>
                </c:pt>
                <c:pt idx="2679">
                  <c:v>-8.0342108317603592E-2</c:v>
                </c:pt>
                <c:pt idx="2680">
                  <c:v>-8.698330159463985E-2</c:v>
                </c:pt>
                <c:pt idx="2681">
                  <c:v>-0.10760897408659659</c:v>
                </c:pt>
                <c:pt idx="2682">
                  <c:v>-0.25944709762603846</c:v>
                </c:pt>
                <c:pt idx="2683">
                  <c:v>-0.37739984191547854</c:v>
                </c:pt>
                <c:pt idx="2684">
                  <c:v>-0.16600995143892924</c:v>
                </c:pt>
                <c:pt idx="2685">
                  <c:v>5.8893689053568309E-2</c:v>
                </c:pt>
                <c:pt idx="2686">
                  <c:v>-9.329763520144127E-2</c:v>
                </c:pt>
                <c:pt idx="2687">
                  <c:v>0.32192809488736207</c:v>
                </c:pt>
                <c:pt idx="2688">
                  <c:v>5.4861935034518416E-2</c:v>
                </c:pt>
                <c:pt idx="2689">
                  <c:v>-0.16452256263572954</c:v>
                </c:pt>
                <c:pt idx="2690">
                  <c:v>-0.64385618977472447</c:v>
                </c:pt>
                <c:pt idx="2691">
                  <c:v>-2.1215947542828081E-5</c:v>
                </c:pt>
                <c:pt idx="2692">
                  <c:v>-2.8032407699133439</c:v>
                </c:pt>
                <c:pt idx="2693">
                  <c:v>2.0713846332367654</c:v>
                </c:pt>
                <c:pt idx="2694">
                  <c:v>0.2236719735630204</c:v>
                </c:pt>
                <c:pt idx="2695">
                  <c:v>-6.0732489820306386</c:v>
                </c:pt>
                <c:pt idx="2696">
                  <c:v>0.84763627787143514</c:v>
                </c:pt>
                <c:pt idx="2697">
                  <c:v>0.42402628250609814</c:v>
                </c:pt>
                <c:pt idx="2698">
                  <c:v>2.2047137369313687</c:v>
                </c:pt>
                <c:pt idx="2699">
                  <c:v>-4.7725895038969268</c:v>
                </c:pt>
                <c:pt idx="2700">
                  <c:v>7.7275713476637836E-2</c:v>
                </c:pt>
                <c:pt idx="2701">
                  <c:v>-0.31293931166010786</c:v>
                </c:pt>
                <c:pt idx="2702">
                  <c:v>-0.44555944405574016</c:v>
                </c:pt>
                <c:pt idx="2703">
                  <c:v>0.11103131238874395</c:v>
                </c:pt>
                <c:pt idx="2704">
                  <c:v>0.24511249783653138</c:v>
                </c:pt>
                <c:pt idx="2705">
                  <c:v>9.3109404391481465E-2</c:v>
                </c:pt>
                <c:pt idx="2706">
                  <c:v>-0.82571545917894373</c:v>
                </c:pt>
                <c:pt idx="2707">
                  <c:v>0.22239242133644802</c:v>
                </c:pt>
                <c:pt idx="2708">
                  <c:v>0.69685538079205378</c:v>
                </c:pt>
                <c:pt idx="2709">
                  <c:v>-13.188279751964144</c:v>
                </c:pt>
                <c:pt idx="2710">
                  <c:v>1.3618208220108752</c:v>
                </c:pt>
                <c:pt idx="2711">
                  <c:v>7.4318320689833225E-2</c:v>
                </c:pt>
                <c:pt idx="2712">
                  <c:v>-0.93128724991598566</c:v>
                </c:pt>
                <c:pt idx="2713">
                  <c:v>-1.2977617837566102</c:v>
                </c:pt>
                <c:pt idx="2714">
                  <c:v>5.5749088360572339</c:v>
                </c:pt>
                <c:pt idx="2715">
                  <c:v>0.97334996353801806</c:v>
                </c:pt>
                <c:pt idx="2716">
                  <c:v>-0.39273562200634804</c:v>
                </c:pt>
                <c:pt idx="2717">
                  <c:v>-6.4130337419715411E-2</c:v>
                </c:pt>
                <c:pt idx="2718">
                  <c:v>10.451554569765362</c:v>
                </c:pt>
                <c:pt idx="2719">
                  <c:v>0.55521515732710425</c:v>
                </c:pt>
                <c:pt idx="2720">
                  <c:v>0.80735492205760395</c:v>
                </c:pt>
                <c:pt idx="2721">
                  <c:v>-0.31010265949057292</c:v>
                </c:pt>
                <c:pt idx="2722">
                  <c:v>-0.50901364748785749</c:v>
                </c:pt>
                <c:pt idx="2723">
                  <c:v>-1.1183738492675923E-2</c:v>
                </c:pt>
                <c:pt idx="2724">
                  <c:v>2.1033490654462281</c:v>
                </c:pt>
                <c:pt idx="2725">
                  <c:v>-10.703038388986418</c:v>
                </c:pt>
                <c:pt idx="2726">
                  <c:v>-1.0473057147783569</c:v>
                </c:pt>
                <c:pt idx="2727">
                  <c:v>-10.644156719937438</c:v>
                </c:pt>
                <c:pt idx="2728">
                  <c:v>-0.95641073145231714</c:v>
                </c:pt>
                <c:pt idx="2729">
                  <c:v>-11.643856189774723</c:v>
                </c:pt>
                <c:pt idx="2730">
                  <c:v>0</c:v>
                </c:pt>
                <c:pt idx="2731">
                  <c:v>-4.8081821504462018E-4</c:v>
                </c:pt>
                <c:pt idx="2732">
                  <c:v>0</c:v>
                </c:pt>
                <c:pt idx="2733">
                  <c:v>11.381002109550927</c:v>
                </c:pt>
                <c:pt idx="2734">
                  <c:v>0.30390668724932174</c:v>
                </c:pt>
                <c:pt idx="2735">
                  <c:v>-1.0910953107502619</c:v>
                </c:pt>
                <c:pt idx="2736">
                  <c:v>5.1675893011180358</c:v>
                </c:pt>
                <c:pt idx="2737">
                  <c:v>-7.4436870466378711</c:v>
                </c:pt>
                <c:pt idx="2738">
                  <c:v>7.8708396584502599E-2</c:v>
                </c:pt>
                <c:pt idx="2739">
                  <c:v>4.6969762171420912</c:v>
                </c:pt>
                <c:pt idx="2740">
                  <c:v>0.61005348168398654</c:v>
                </c:pt>
                <c:pt idx="2741">
                  <c:v>2.5587534084423433</c:v>
                </c:pt>
                <c:pt idx="2742">
                  <c:v>1.3770696490798233</c:v>
                </c:pt>
                <c:pt idx="2743">
                  <c:v>-5.9228321394775394</c:v>
                </c:pt>
                <c:pt idx="2744">
                  <c:v>-10.451554569765362</c:v>
                </c:pt>
                <c:pt idx="2745">
                  <c:v>-0.31594593687223638</c:v>
                </c:pt>
                <c:pt idx="2746">
                  <c:v>11.613636010763893</c:v>
                </c:pt>
                <c:pt idx="2747">
                  <c:v>-0.18183407319807143</c:v>
                </c:pt>
                <c:pt idx="2748">
                  <c:v>5.5817214633873777E-2</c:v>
                </c:pt>
                <c:pt idx="2749">
                  <c:v>0.22026612022806039</c:v>
                </c:pt>
                <c:pt idx="2750">
                  <c:v>-11.013555309891467</c:v>
                </c:pt>
                <c:pt idx="2751">
                  <c:v>-0.49957100949051148</c:v>
                </c:pt>
                <c:pt idx="2752">
                  <c:v>10.381542951184585</c:v>
                </c:pt>
                <c:pt idx="2753">
                  <c:v>-8.2926990895123967E-2</c:v>
                </c:pt>
                <c:pt idx="2754">
                  <c:v>0.19737497972733348</c:v>
                </c:pt>
                <c:pt idx="2755">
                  <c:v>-5.3174126137648692</c:v>
                </c:pt>
                <c:pt idx="2756">
                  <c:v>-10.146780789986686</c:v>
                </c:pt>
                <c:pt idx="2757">
                  <c:v>5.1550845101314113</c:v>
                </c:pt>
                <c:pt idx="2758">
                  <c:v>-0.38078793732593347</c:v>
                </c:pt>
                <c:pt idx="2759">
                  <c:v>-1.2790777905942463</c:v>
                </c:pt>
                <c:pt idx="2760">
                  <c:v>-3.8930161208464935</c:v>
                </c:pt>
                <c:pt idx="2761">
                  <c:v>-3.4463872708125742</c:v>
                </c:pt>
                <c:pt idx="2762">
                  <c:v>0.33031335873480849</c:v>
                </c:pt>
                <c:pt idx="2763">
                  <c:v>7.0660891904577721</c:v>
                </c:pt>
                <c:pt idx="2764">
                  <c:v>-8.3837042924740537</c:v>
                </c:pt>
                <c:pt idx="2765">
                  <c:v>-1.5226605533154807</c:v>
                </c:pt>
                <c:pt idx="2766">
                  <c:v>-12.08137247435552</c:v>
                </c:pt>
                <c:pt idx="2767">
                  <c:v>2.6801197337614968</c:v>
                </c:pt>
                <c:pt idx="2768">
                  <c:v>7.6486571760385464</c:v>
                </c:pt>
                <c:pt idx="2769">
                  <c:v>0.87550145788211442</c:v>
                </c:pt>
                <c:pt idx="2770">
                  <c:v>0.32383049043216028</c:v>
                </c:pt>
                <c:pt idx="2771">
                  <c:v>0</c:v>
                </c:pt>
                <c:pt idx="2772">
                  <c:v>0.6822597020760709</c:v>
                </c:pt>
                <c:pt idx="2773">
                  <c:v>-0.12695717487515457</c:v>
                </c:pt>
                <c:pt idx="2774">
                  <c:v>0.29956028185890793</c:v>
                </c:pt>
                <c:pt idx="2775">
                  <c:v>-5.0626073069968115E-2</c:v>
                </c:pt>
                <c:pt idx="2776">
                  <c:v>-0.36257007938470809</c:v>
                </c:pt>
                <c:pt idx="2777">
                  <c:v>11.103506382011545</c:v>
                </c:pt>
                <c:pt idx="2778">
                  <c:v>1.7583392449587729</c:v>
                </c:pt>
                <c:pt idx="2779">
                  <c:v>-0.22222080472518391</c:v>
                </c:pt>
                <c:pt idx="2780">
                  <c:v>0.11703942119021915</c:v>
                </c:pt>
                <c:pt idx="2781">
                  <c:v>-6.9622109015941742</c:v>
                </c:pt>
                <c:pt idx="2782">
                  <c:v>-6.3817832601783762</c:v>
                </c:pt>
                <c:pt idx="2783">
                  <c:v>-1.1707262761315513</c:v>
                </c:pt>
                <c:pt idx="2784">
                  <c:v>-5.3098552625867876</c:v>
                </c:pt>
                <c:pt idx="2785">
                  <c:v>-9.3808217839409309</c:v>
                </c:pt>
                <c:pt idx="2786">
                  <c:v>-0.18723158175603158</c:v>
                </c:pt>
                <c:pt idx="2787">
                  <c:v>0.70721825077215406</c:v>
                </c:pt>
                <c:pt idx="2788">
                  <c:v>0.40078351559860226</c:v>
                </c:pt>
                <c:pt idx="2789">
                  <c:v>-1.3717084510082473</c:v>
                </c:pt>
                <c:pt idx="2790">
                  <c:v>0.34712751451013729</c:v>
                </c:pt>
                <c:pt idx="2791">
                  <c:v>0.69134297704040948</c:v>
                </c:pt>
                <c:pt idx="2792">
                  <c:v>-0.11072681786653089</c:v>
                </c:pt>
                <c:pt idx="2793">
                  <c:v>-0.12113643750163466</c:v>
                </c:pt>
                <c:pt idx="2794">
                  <c:v>-0.81557542886257284</c:v>
                </c:pt>
                <c:pt idx="2795">
                  <c:v>0.23703919730084938</c:v>
                </c:pt>
                <c:pt idx="2796">
                  <c:v>-0.44057259138598148</c:v>
                </c:pt>
                <c:pt idx="2797">
                  <c:v>-10.059795091795101</c:v>
                </c:pt>
                <c:pt idx="2798">
                  <c:v>-7.7235325043077729E-2</c:v>
                </c:pt>
                <c:pt idx="2799">
                  <c:v>-8.0624959257337636</c:v>
                </c:pt>
                <c:pt idx="2800">
                  <c:v>-9.3464354581705614E-2</c:v>
                </c:pt>
                <c:pt idx="2801">
                  <c:v>-6.0732489820306386</c:v>
                </c:pt>
                <c:pt idx="2802">
                  <c:v>9.4427536087460393E-2</c:v>
                </c:pt>
                <c:pt idx="2803">
                  <c:v>1.3161745676570649</c:v>
                </c:pt>
                <c:pt idx="2804">
                  <c:v>-1.2895066171949847</c:v>
                </c:pt>
                <c:pt idx="2805">
                  <c:v>0</c:v>
                </c:pt>
                <c:pt idx="2806">
                  <c:v>9.4327382548153108E-2</c:v>
                </c:pt>
                <c:pt idx="2807">
                  <c:v>-1.2630344058337937</c:v>
                </c:pt>
                <c:pt idx="2808">
                  <c:v>0.6814253402224475</c:v>
                </c:pt>
                <c:pt idx="2809">
                  <c:v>-0.580169489532257</c:v>
                </c:pt>
                <c:pt idx="2810">
                  <c:v>-12.518489240994931</c:v>
                </c:pt>
                <c:pt idx="2811">
                  <c:v>2.384663850235325</c:v>
                </c:pt>
                <c:pt idx="2812">
                  <c:v>-8.0980320829605272</c:v>
                </c:pt>
                <c:pt idx="2813">
                  <c:v>-0.24377984875384878</c:v>
                </c:pt>
                <c:pt idx="2814">
                  <c:v>1.512513650651464</c:v>
                </c:pt>
                <c:pt idx="2815">
                  <c:v>0.23815973719476483</c:v>
                </c:pt>
                <c:pt idx="2816">
                  <c:v>-1.1689240334975659</c:v>
                </c:pt>
                <c:pt idx="2817">
                  <c:v>1.3692338096657193</c:v>
                </c:pt>
                <c:pt idx="2818">
                  <c:v>-0.16485401189489043</c:v>
                </c:pt>
                <c:pt idx="2819">
                  <c:v>-9.0454950945503709E-2</c:v>
                </c:pt>
                <c:pt idx="2820">
                  <c:v>9.6215315259302978E-2</c:v>
                </c:pt>
                <c:pt idx="2821">
                  <c:v>0</c:v>
                </c:pt>
                <c:pt idx="2822">
                  <c:v>4.6435572990284862E-2</c:v>
                </c:pt>
                <c:pt idx="2823">
                  <c:v>2.7809496171275341</c:v>
                </c:pt>
                <c:pt idx="2824">
                  <c:v>1.4020984435713457</c:v>
                </c:pt>
                <c:pt idx="2825">
                  <c:v>-0.30418254469740841</c:v>
                </c:pt>
                <c:pt idx="2826">
                  <c:v>0.21864028647534031</c:v>
                </c:pt>
                <c:pt idx="2827">
                  <c:v>-0.31293931166010786</c:v>
                </c:pt>
                <c:pt idx="2828">
                  <c:v>0.71926359243274696</c:v>
                </c:pt>
                <c:pt idx="2829">
                  <c:v>-1.2956431917858247</c:v>
                </c:pt>
                <c:pt idx="2830">
                  <c:v>0.68038206579983873</c:v>
                </c:pt>
                <c:pt idx="2831">
                  <c:v>8.7462841250339707E-2</c:v>
                </c:pt>
                <c:pt idx="2832">
                  <c:v>-6.4406135578293959E-3</c:v>
                </c:pt>
                <c:pt idx="2833">
                  <c:v>0.32156782642728338</c:v>
                </c:pt>
                <c:pt idx="2834">
                  <c:v>0.22696515112627191</c:v>
                </c:pt>
                <c:pt idx="2835">
                  <c:v>-8.3822637581148367</c:v>
                </c:pt>
                <c:pt idx="2836">
                  <c:v>-0.27301849440641618</c:v>
                </c:pt>
                <c:pt idx="2837">
                  <c:v>-9.9662651028771325</c:v>
                </c:pt>
                <c:pt idx="2838">
                  <c:v>0.2232333977758186</c:v>
                </c:pt>
                <c:pt idx="2839">
                  <c:v>0.15842936260448326</c:v>
                </c:pt>
                <c:pt idx="2840">
                  <c:v>-0.84879818124418882</c:v>
                </c:pt>
                <c:pt idx="2841">
                  <c:v>0.12832409697553965</c:v>
                </c:pt>
                <c:pt idx="2842">
                  <c:v>6.0732489820306386</c:v>
                </c:pt>
                <c:pt idx="2843">
                  <c:v>-8.6450579349844769</c:v>
                </c:pt>
                <c:pt idx="2844">
                  <c:v>-7.0660891904577721</c:v>
                </c:pt>
                <c:pt idx="2845">
                  <c:v>7.4719353379705075E-2</c:v>
                </c:pt>
                <c:pt idx="2846">
                  <c:v>0.47960950057492774</c:v>
                </c:pt>
                <c:pt idx="2847">
                  <c:v>9.6215315259303283E-2</c:v>
                </c:pt>
                <c:pt idx="2848">
                  <c:v>0.17982103758481199</c:v>
                </c:pt>
                <c:pt idx="2849">
                  <c:v>-3.6069254707521967E-2</c:v>
                </c:pt>
                <c:pt idx="2850">
                  <c:v>-0.65896308216493316</c:v>
                </c:pt>
                <c:pt idx="2851">
                  <c:v>-0.36564947231668044</c:v>
                </c:pt>
                <c:pt idx="2852">
                  <c:v>-5.1149987909387189</c:v>
                </c:pt>
                <c:pt idx="2853">
                  <c:v>4.2300056054463235</c:v>
                </c:pt>
                <c:pt idx="2854">
                  <c:v>-11.673897930688602</c:v>
                </c:pt>
                <c:pt idx="2855">
                  <c:v>10.644156719937438</c:v>
                </c:pt>
                <c:pt idx="2856">
                  <c:v>-4.6581640264586079</c:v>
                </c:pt>
                <c:pt idx="2857">
                  <c:v>-11.229219383469125</c:v>
                </c:pt>
                <c:pt idx="2858">
                  <c:v>0.95650701842533625</c:v>
                </c:pt>
                <c:pt idx="2859">
                  <c:v>-11.551067348664397</c:v>
                </c:pt>
                <c:pt idx="2860">
                  <c:v>5.867896463992655</c:v>
                </c:pt>
                <c:pt idx="2861">
                  <c:v>3.1272274074199631</c:v>
                </c:pt>
                <c:pt idx="2862">
                  <c:v>1.3609112501796574</c:v>
                </c:pt>
                <c:pt idx="2863">
                  <c:v>0.8138486841431043</c:v>
                </c:pt>
                <c:pt idx="2864">
                  <c:v>0.8138486841431043</c:v>
                </c:pt>
                <c:pt idx="2865">
                  <c:v>0.33064531198847136</c:v>
                </c:pt>
                <c:pt idx="2866">
                  <c:v>-11.268542000300123</c:v>
                </c:pt>
                <c:pt idx="2867">
                  <c:v>-1.8064966347808833</c:v>
                </c:pt>
                <c:pt idx="2868">
                  <c:v>9.1022071072524857E-3</c:v>
                </c:pt>
                <c:pt idx="2869">
                  <c:v>9.6444571875092606</c:v>
                </c:pt>
                <c:pt idx="2870">
                  <c:v>-3.245650653415542</c:v>
                </c:pt>
                <c:pt idx="2871">
                  <c:v>-8.0624959257337636</c:v>
                </c:pt>
                <c:pt idx="2872">
                  <c:v>-1.8126618184322773E-2</c:v>
                </c:pt>
                <c:pt idx="2873">
                  <c:v>-5.1360002742101516</c:v>
                </c:pt>
                <c:pt idx="2874">
                  <c:v>-0.12553088208385882</c:v>
                </c:pt>
                <c:pt idx="2875">
                  <c:v>-0.52666386015648903</c:v>
                </c:pt>
                <c:pt idx="2876">
                  <c:v>-0.99640673527599177</c:v>
                </c:pt>
                <c:pt idx="2877">
                  <c:v>11.344665782303407</c:v>
                </c:pt>
                <c:pt idx="2878">
                  <c:v>-6.7422760727831876E-2</c:v>
                </c:pt>
                <c:pt idx="2879">
                  <c:v>-0.26891781933925513</c:v>
                </c:pt>
                <c:pt idx="2880">
                  <c:v>0.50564004805975016</c:v>
                </c:pt>
                <c:pt idx="2881">
                  <c:v>0</c:v>
                </c:pt>
                <c:pt idx="2882">
                  <c:v>0.29871338131161257</c:v>
                </c:pt>
                <c:pt idx="2883">
                  <c:v>-1.2243172982609405</c:v>
                </c:pt>
                <c:pt idx="2884">
                  <c:v>-7.6462586799900292</c:v>
                </c:pt>
                <c:pt idx="2885">
                  <c:v>0.66439696821556093</c:v>
                </c:pt>
                <c:pt idx="2886">
                  <c:v>4.7725895038969277</c:v>
                </c:pt>
                <c:pt idx="2887">
                  <c:v>12.416533660199583</c:v>
                </c:pt>
                <c:pt idx="2888">
                  <c:v>9.75933340719466</c:v>
                </c:pt>
                <c:pt idx="2889">
                  <c:v>9.3815429511845849</c:v>
                </c:pt>
                <c:pt idx="2890">
                  <c:v>9.3815429511845849</c:v>
                </c:pt>
                <c:pt idx="2891">
                  <c:v>-9.7604427459966399</c:v>
                </c:pt>
                <c:pt idx="2892">
                  <c:v>-9.7604427459966399</c:v>
                </c:pt>
                <c:pt idx="2893">
                  <c:v>-10.381542951184585</c:v>
                </c:pt>
                <c:pt idx="2894">
                  <c:v>0.3890859935476807</c:v>
                </c:pt>
                <c:pt idx="2895">
                  <c:v>6.4429434958487288</c:v>
                </c:pt>
                <c:pt idx="2896">
                  <c:v>7.7813597135246608</c:v>
                </c:pt>
                <c:pt idx="2897">
                  <c:v>-7.6486571760385464</c:v>
                </c:pt>
                <c:pt idx="2898">
                  <c:v>-9.0606959316875546</c:v>
                </c:pt>
                <c:pt idx="2899">
                  <c:v>-2.0582926913190329</c:v>
                </c:pt>
                <c:pt idx="2900">
                  <c:v>-0.25633975325978531</c:v>
                </c:pt>
                <c:pt idx="2901">
                  <c:v>11.013555309891467</c:v>
                </c:pt>
                <c:pt idx="2902">
                  <c:v>11.10372492250138</c:v>
                </c:pt>
                <c:pt idx="2903">
                  <c:v>-7.6486571760385464</c:v>
                </c:pt>
                <c:pt idx="2904">
                  <c:v>-9.5189809291704002</c:v>
                </c:pt>
                <c:pt idx="2905">
                  <c:v>0.33560303178443884</c:v>
                </c:pt>
                <c:pt idx="2906">
                  <c:v>-1.0353330731122807</c:v>
                </c:pt>
                <c:pt idx="2907">
                  <c:v>-2.9622170988482033</c:v>
                </c:pt>
                <c:pt idx="2908">
                  <c:v>-12.800428089535748</c:v>
                </c:pt>
                <c:pt idx="2909">
                  <c:v>-6.0732489820306386</c:v>
                </c:pt>
                <c:pt idx="2910">
                  <c:v>-8.0624959257337636</c:v>
                </c:pt>
                <c:pt idx="2911">
                  <c:v>0.24285652389616355</c:v>
                </c:pt>
                <c:pt idx="2912">
                  <c:v>12.518407276671365</c:v>
                </c:pt>
                <c:pt idx="2913">
                  <c:v>13.766287334957036</c:v>
                </c:pt>
                <c:pt idx="2914">
                  <c:v>9.0597950917951025</c:v>
                </c:pt>
                <c:pt idx="2915">
                  <c:v>3.6244908649077936</c:v>
                </c:pt>
                <c:pt idx="2916">
                  <c:v>3.5443205162238103</c:v>
                </c:pt>
                <c:pt idx="2917">
                  <c:v>8.4318457869653987</c:v>
                </c:pt>
                <c:pt idx="2918">
                  <c:v>3.7004397181410922</c:v>
                </c:pt>
                <c:pt idx="2919">
                  <c:v>3.6244908649077936</c:v>
                </c:pt>
                <c:pt idx="2920">
                  <c:v>7.1832218240557708</c:v>
                </c:pt>
                <c:pt idx="2921">
                  <c:v>-8.3822637581148367</c:v>
                </c:pt>
                <c:pt idx="2922">
                  <c:v>3.5443205162238103</c:v>
                </c:pt>
                <c:pt idx="2923">
                  <c:v>-8.8683081332894673</c:v>
                </c:pt>
                <c:pt idx="2924">
                  <c:v>1.1512018187558111</c:v>
                </c:pt>
                <c:pt idx="2925">
                  <c:v>0.93586966258028426</c:v>
                </c:pt>
                <c:pt idx="2926">
                  <c:v>-8.8662486111111729</c:v>
                </c:pt>
                <c:pt idx="2927">
                  <c:v>7.6462586799900292</c:v>
                </c:pt>
                <c:pt idx="2928">
                  <c:v>0</c:v>
                </c:pt>
                <c:pt idx="2929">
                  <c:v>0.67807190511263782</c:v>
                </c:pt>
                <c:pt idx="2930">
                  <c:v>7.0676745970023616E-2</c:v>
                </c:pt>
                <c:pt idx="2931">
                  <c:v>0.42349907802703984</c:v>
                </c:pt>
                <c:pt idx="2932">
                  <c:v>1.7349237326344162</c:v>
                </c:pt>
                <c:pt idx="2933">
                  <c:v>-8.6462586799900301</c:v>
                </c:pt>
                <c:pt idx="2934">
                  <c:v>0.22004848086814882</c:v>
                </c:pt>
                <c:pt idx="2935">
                  <c:v>1.2545253319113638E-2</c:v>
                </c:pt>
                <c:pt idx="2936">
                  <c:v>9.1922489441039673E-2</c:v>
                </c:pt>
                <c:pt idx="2937">
                  <c:v>-0.43609911480667379</c:v>
                </c:pt>
                <c:pt idx="2938">
                  <c:v>0.23319917629303116</c:v>
                </c:pt>
                <c:pt idx="2939">
                  <c:v>0.76709105184387683</c:v>
                </c:pt>
                <c:pt idx="2940">
                  <c:v>-0.13124453327825267</c:v>
                </c:pt>
                <c:pt idx="2941">
                  <c:v>-2.0576919438438157</c:v>
                </c:pt>
                <c:pt idx="2942">
                  <c:v>-0.77554805648525782</c:v>
                </c:pt>
                <c:pt idx="2943">
                  <c:v>0.99640075894593194</c:v>
                </c:pt>
                <c:pt idx="2944">
                  <c:v>-0.48810096146856752</c:v>
                </c:pt>
                <c:pt idx="2945">
                  <c:v>1.9937059013373279</c:v>
                </c:pt>
                <c:pt idx="2946">
                  <c:v>-0.26551337368049172</c:v>
                </c:pt>
                <c:pt idx="2947">
                  <c:v>-1.5573766690492565</c:v>
                </c:pt>
                <c:pt idx="2948">
                  <c:v>0.47581447897298568</c:v>
                </c:pt>
                <c:pt idx="2949">
                  <c:v>-1.3479233034203066</c:v>
                </c:pt>
                <c:pt idx="2950">
                  <c:v>0.28627251975519497</c:v>
                </c:pt>
                <c:pt idx="2951">
                  <c:v>-5.0874628412503391</c:v>
                </c:pt>
                <c:pt idx="2952">
                  <c:v>1.5837607555114028</c:v>
                </c:pt>
                <c:pt idx="2953">
                  <c:v>1.9175378398080272</c:v>
                </c:pt>
                <c:pt idx="2954">
                  <c:v>-0.73696559416620655</c:v>
                </c:pt>
                <c:pt idx="2955">
                  <c:v>1.6232891196980406</c:v>
                </c:pt>
                <c:pt idx="2956">
                  <c:v>11.582612451267021</c:v>
                </c:pt>
                <c:pt idx="2957">
                  <c:v>0.15611920191728165</c:v>
                </c:pt>
                <c:pt idx="2958">
                  <c:v>0.45290568486928723</c:v>
                </c:pt>
                <c:pt idx="2959">
                  <c:v>-17.165456629498451</c:v>
                </c:pt>
                <c:pt idx="2960">
                  <c:v>1.1530793300043891</c:v>
                </c:pt>
                <c:pt idx="2961">
                  <c:v>-11.58276924038209</c:v>
                </c:pt>
                <c:pt idx="2962">
                  <c:v>-8.6450579349844769</c:v>
                </c:pt>
                <c:pt idx="2963">
                  <c:v>-4.2992830981427481</c:v>
                </c:pt>
                <c:pt idx="2964">
                  <c:v>0.16794463731407197</c:v>
                </c:pt>
                <c:pt idx="2965">
                  <c:v>-0.4798457949069419</c:v>
                </c:pt>
                <c:pt idx="2966">
                  <c:v>0.10893437155316395</c:v>
                </c:pt>
                <c:pt idx="2967">
                  <c:v>-2.9107710309416484</c:v>
                </c:pt>
                <c:pt idx="2968">
                  <c:v>-0.43480075410027375</c:v>
                </c:pt>
                <c:pt idx="2969">
                  <c:v>0.41915360775107552</c:v>
                </c:pt>
                <c:pt idx="2970">
                  <c:v>-0.56704059272389373</c:v>
                </c:pt>
                <c:pt idx="2971">
                  <c:v>-9.2399962398073665</c:v>
                </c:pt>
                <c:pt idx="2972">
                  <c:v>10.146780789986687</c:v>
                </c:pt>
                <c:pt idx="2973">
                  <c:v>0.53051471669878003</c:v>
                </c:pt>
                <c:pt idx="2974">
                  <c:v>-10.703326841459814</c:v>
                </c:pt>
                <c:pt idx="2975">
                  <c:v>-0.39564851417065311</c:v>
                </c:pt>
                <c:pt idx="2976">
                  <c:v>-0.9668331360648007</c:v>
                </c:pt>
                <c:pt idx="2977">
                  <c:v>-8.0624959257337636</c:v>
                </c:pt>
                <c:pt idx="2978">
                  <c:v>-0.85958488083016193</c:v>
                </c:pt>
                <c:pt idx="2979">
                  <c:v>-0.13641919822659526</c:v>
                </c:pt>
                <c:pt idx="2980">
                  <c:v>-0.10118982436185131</c:v>
                </c:pt>
                <c:pt idx="2981">
                  <c:v>0.14560532224689926</c:v>
                </c:pt>
                <c:pt idx="2982">
                  <c:v>0.60812022170840863</c:v>
                </c:pt>
                <c:pt idx="2983">
                  <c:v>4.9325604021044411E-2</c:v>
                </c:pt>
                <c:pt idx="2984">
                  <c:v>-2.219574611419636E-2</c:v>
                </c:pt>
                <c:pt idx="2985">
                  <c:v>-7.6462586799900292</c:v>
                </c:pt>
                <c:pt idx="2986">
                  <c:v>-0.21501289097085052</c:v>
                </c:pt>
                <c:pt idx="2987">
                  <c:v>9.9943534368588587</c:v>
                </c:pt>
                <c:pt idx="2988">
                  <c:v>-0.96495305290079947</c:v>
                </c:pt>
                <c:pt idx="2989">
                  <c:v>1.1012374962993488</c:v>
                </c:pt>
                <c:pt idx="2990">
                  <c:v>-9.7148179021373853</c:v>
                </c:pt>
                <c:pt idx="2991">
                  <c:v>-1.4936864205822351</c:v>
                </c:pt>
                <c:pt idx="2992">
                  <c:v>-0.2527660703799669</c:v>
                </c:pt>
                <c:pt idx="2993">
                  <c:v>6.0732489820306386</c:v>
                </c:pt>
                <c:pt idx="2994">
                  <c:v>0.42795338716412928</c:v>
                </c:pt>
                <c:pt idx="2995">
                  <c:v>-0.44057259138598148</c:v>
                </c:pt>
                <c:pt idx="2996">
                  <c:v>0.18807234815257187</c:v>
                </c:pt>
                <c:pt idx="2997">
                  <c:v>1.414036392416878</c:v>
                </c:pt>
                <c:pt idx="2998">
                  <c:v>-0.13750352374993496</c:v>
                </c:pt>
                <c:pt idx="2999">
                  <c:v>-13.904415102592719</c:v>
                </c:pt>
                <c:pt idx="3000">
                  <c:v>0.27620979458152689</c:v>
                </c:pt>
                <c:pt idx="3001">
                  <c:v>0.28540221886224831</c:v>
                </c:pt>
                <c:pt idx="3002">
                  <c:v>10.059344460824425</c:v>
                </c:pt>
                <c:pt idx="3003">
                  <c:v>-1.9032883589283232</c:v>
                </c:pt>
                <c:pt idx="3004">
                  <c:v>8.2605275502232196</c:v>
                </c:pt>
                <c:pt idx="3005">
                  <c:v>0.31550182572792917</c:v>
                </c:pt>
                <c:pt idx="3006">
                  <c:v>14.904399421380555</c:v>
                </c:pt>
                <c:pt idx="3007">
                  <c:v>0.18057224564182084</c:v>
                </c:pt>
                <c:pt idx="3008">
                  <c:v>0.19764575900076226</c:v>
                </c:pt>
                <c:pt idx="3009">
                  <c:v>1.0267398479524212</c:v>
                </c:pt>
                <c:pt idx="3010">
                  <c:v>0.92003169529658491</c:v>
                </c:pt>
                <c:pt idx="3011">
                  <c:v>0.20645087746742652</c:v>
                </c:pt>
                <c:pt idx="3012">
                  <c:v>-3.316686393519945E-2</c:v>
                </c:pt>
                <c:pt idx="3013">
                  <c:v>-3.2814471603653477</c:v>
                </c:pt>
                <c:pt idx="3014">
                  <c:v>0.17687776208407946</c:v>
                </c:pt>
                <c:pt idx="3015">
                  <c:v>-7.575390761569388E-2</c:v>
                </c:pt>
                <c:pt idx="3016">
                  <c:v>-0.65207669657969347</c:v>
                </c:pt>
                <c:pt idx="3017">
                  <c:v>-0.99639776331980456</c:v>
                </c:pt>
                <c:pt idx="3018">
                  <c:v>-4.9542195794740751</c:v>
                </c:pt>
                <c:pt idx="3019">
                  <c:v>-8.8683081332894673</c:v>
                </c:pt>
                <c:pt idx="3020">
                  <c:v>-4.1516432704671088E-3</c:v>
                </c:pt>
                <c:pt idx="3021">
                  <c:v>0.13124453327825272</c:v>
                </c:pt>
                <c:pt idx="3022">
                  <c:v>0.26303440583379378</c:v>
                </c:pt>
                <c:pt idx="3023">
                  <c:v>0.70209513431915405</c:v>
                </c:pt>
                <c:pt idx="3024">
                  <c:v>-1.3968901525685844</c:v>
                </c:pt>
                <c:pt idx="3025">
                  <c:v>0.51620548872053007</c:v>
                </c:pt>
                <c:pt idx="3026">
                  <c:v>9.72972013549145E-2</c:v>
                </c:pt>
                <c:pt idx="3027">
                  <c:v>-1.3642743855969577</c:v>
                </c:pt>
                <c:pt idx="3028">
                  <c:v>-0.45943161863729748</c:v>
                </c:pt>
                <c:pt idx="3029">
                  <c:v>6.8712750084014312E-2</c:v>
                </c:pt>
                <c:pt idx="3030">
                  <c:v>-0.27545366508786123</c:v>
                </c:pt>
                <c:pt idx="3031">
                  <c:v>0</c:v>
                </c:pt>
                <c:pt idx="3032">
                  <c:v>-7.0660891904577721</c:v>
                </c:pt>
                <c:pt idx="3033">
                  <c:v>-10.814048332230835</c:v>
                </c:pt>
                <c:pt idx="3034">
                  <c:v>-9.211820198843175E-2</c:v>
                </c:pt>
                <c:pt idx="3035">
                  <c:v>-0.56390088519332693</c:v>
                </c:pt>
                <c:pt idx="3036">
                  <c:v>-3.2587342684001683</c:v>
                </c:pt>
                <c:pt idx="3037">
                  <c:v>-0.82312223791592054</c:v>
                </c:pt>
                <c:pt idx="3038">
                  <c:v>-0.35354985691296453</c:v>
                </c:pt>
                <c:pt idx="3039">
                  <c:v>15.738373788559015</c:v>
                </c:pt>
                <c:pt idx="3040">
                  <c:v>1.8451143980218281</c:v>
                </c:pt>
                <c:pt idx="3041">
                  <c:v>0.57318533294480267</c:v>
                </c:pt>
                <c:pt idx="3042">
                  <c:v>-0.16505924627049653</c:v>
                </c:pt>
                <c:pt idx="3043">
                  <c:v>-0.23606735823352462</c:v>
                </c:pt>
                <c:pt idx="3044">
                  <c:v>0.46948528330122019</c:v>
                </c:pt>
                <c:pt idx="3045">
                  <c:v>0.36923380966571911</c:v>
                </c:pt>
                <c:pt idx="3046">
                  <c:v>-0.45437839091101179</c:v>
                </c:pt>
                <c:pt idx="3047">
                  <c:v>-0.41503749927884381</c:v>
                </c:pt>
                <c:pt idx="3048">
                  <c:v>0.1059334447490653</c:v>
                </c:pt>
                <c:pt idx="3049">
                  <c:v>-0.29097950659386057</c:v>
                </c:pt>
                <c:pt idx="3050">
                  <c:v>-5.0732489820306386</c:v>
                </c:pt>
                <c:pt idx="3051">
                  <c:v>12.977816540594029</c:v>
                </c:pt>
                <c:pt idx="3052">
                  <c:v>-2.0874628412503395</c:v>
                </c:pt>
                <c:pt idx="3053">
                  <c:v>-9.9667457608995313</c:v>
                </c:pt>
                <c:pt idx="3054">
                  <c:v>1.6517957050043184</c:v>
                </c:pt>
                <c:pt idx="3055">
                  <c:v>-1.4204647172311937</c:v>
                </c:pt>
                <c:pt idx="3056">
                  <c:v>9.9535673550914375E-2</c:v>
                </c:pt>
                <c:pt idx="3057">
                  <c:v>5.0562245022775842</c:v>
                </c:pt>
                <c:pt idx="3058">
                  <c:v>7.0660891904577721</c:v>
                </c:pt>
                <c:pt idx="3059">
                  <c:v>0.23319917629303036</c:v>
                </c:pt>
                <c:pt idx="3060">
                  <c:v>-11.146356530303908</c:v>
                </c:pt>
                <c:pt idx="3061">
                  <c:v>3.8073549220576037</c:v>
                </c:pt>
                <c:pt idx="3062">
                  <c:v>-12.916936867972057</c:v>
                </c:pt>
                <c:pt idx="3063">
                  <c:v>1.2736531526349373</c:v>
                </c:pt>
                <c:pt idx="3064">
                  <c:v>-2.219574611419636E-2</c:v>
                </c:pt>
                <c:pt idx="3065">
                  <c:v>3.9475325801058645</c:v>
                </c:pt>
                <c:pt idx="3066">
                  <c:v>-7.238311066952817</c:v>
                </c:pt>
                <c:pt idx="3067">
                  <c:v>-3.2817999821820529</c:v>
                </c:pt>
                <c:pt idx="3068">
                  <c:v>0.67662993093873147</c:v>
                </c:pt>
                <c:pt idx="3069">
                  <c:v>2.8014376169596476E-2</c:v>
                </c:pt>
                <c:pt idx="3070">
                  <c:v>-3.9245925973419773</c:v>
                </c:pt>
                <c:pt idx="3071">
                  <c:v>-0.38994651831601329</c:v>
                </c:pt>
                <c:pt idx="3072">
                  <c:v>0.58136026404096064</c:v>
                </c:pt>
                <c:pt idx="3073">
                  <c:v>-1.7660628694003551</c:v>
                </c:pt>
                <c:pt idx="3074">
                  <c:v>7.1083098061482386E-2</c:v>
                </c:pt>
                <c:pt idx="3075">
                  <c:v>-0.73216460790238502</c:v>
                </c:pt>
                <c:pt idx="3076">
                  <c:v>3.7619325096827816</c:v>
                </c:pt>
                <c:pt idx="3077">
                  <c:v>6.7911628885550179</c:v>
                </c:pt>
                <c:pt idx="3078">
                  <c:v>-0.52134640142518429</c:v>
                </c:pt>
                <c:pt idx="3079">
                  <c:v>0.80645351931607168</c:v>
                </c:pt>
                <c:pt idx="3080">
                  <c:v>-1.060541541935051</c:v>
                </c:pt>
                <c:pt idx="3081">
                  <c:v>-4.2644337408493667E-2</c:v>
                </c:pt>
                <c:pt idx="3082">
                  <c:v>0.98229799826654085</c:v>
                </c:pt>
                <c:pt idx="3083">
                  <c:v>-0.62606770405082923</c:v>
                </c:pt>
                <c:pt idx="3084">
                  <c:v>0.64711897678372565</c:v>
                </c:pt>
                <c:pt idx="3085">
                  <c:v>1.2507525327386937</c:v>
                </c:pt>
                <c:pt idx="3086">
                  <c:v>6.0732489820306386</c:v>
                </c:pt>
                <c:pt idx="3087">
                  <c:v>-1.6371438021682305</c:v>
                </c:pt>
                <c:pt idx="3088">
                  <c:v>0.37196877738695794</c:v>
                </c:pt>
                <c:pt idx="3089">
                  <c:v>1.1602302283177139</c:v>
                </c:pt>
                <c:pt idx="3090">
                  <c:v>0.44360665147561462</c:v>
                </c:pt>
                <c:pt idx="3091">
                  <c:v>-0.85244281158614232</c:v>
                </c:pt>
                <c:pt idx="3092">
                  <c:v>0.43440282414577491</c:v>
                </c:pt>
                <c:pt idx="3093">
                  <c:v>-0.40439025507933513</c:v>
                </c:pt>
                <c:pt idx="3094">
                  <c:v>8.0606959316875546</c:v>
                </c:pt>
                <c:pt idx="3095">
                  <c:v>-5.7715497856287504E-2</c:v>
                </c:pt>
                <c:pt idx="3096">
                  <c:v>6.4130337419715869E-2</c:v>
                </c:pt>
                <c:pt idx="3097">
                  <c:v>-1.1027595744252006</c:v>
                </c:pt>
                <c:pt idx="3098">
                  <c:v>7.1996723448363644</c:v>
                </c:pt>
                <c:pt idx="3099">
                  <c:v>0.85244281158614221</c:v>
                </c:pt>
                <c:pt idx="3100">
                  <c:v>5.1632768415322362E-2</c:v>
                </c:pt>
                <c:pt idx="3101">
                  <c:v>-10.582769240382088</c:v>
                </c:pt>
                <c:pt idx="3102">
                  <c:v>0.25153876699596439</c:v>
                </c:pt>
                <c:pt idx="3103">
                  <c:v>2.5280165428435835</c:v>
                </c:pt>
                <c:pt idx="3104">
                  <c:v>-0.14373547746144952</c:v>
                </c:pt>
                <c:pt idx="3105">
                  <c:v>-0.38529015588479154</c:v>
                </c:pt>
                <c:pt idx="3106">
                  <c:v>8.8683081332894673</c:v>
                </c:pt>
                <c:pt idx="3107">
                  <c:v>-0.59282461849412649</c:v>
                </c:pt>
                <c:pt idx="3108">
                  <c:v>7.5551033007176763E-2</c:v>
                </c:pt>
                <c:pt idx="3109">
                  <c:v>-0.49032562658308104</c:v>
                </c:pt>
                <c:pt idx="3110">
                  <c:v>-0.89491795394244256</c:v>
                </c:pt>
                <c:pt idx="3111">
                  <c:v>-3.4405725913859819</c:v>
                </c:pt>
                <c:pt idx="3112">
                  <c:v>9.0597950917951025</c:v>
                </c:pt>
                <c:pt idx="3113">
                  <c:v>1.2410080995037951</c:v>
                </c:pt>
                <c:pt idx="3114">
                  <c:v>7.6486571760385464</c:v>
                </c:pt>
                <c:pt idx="3115">
                  <c:v>9.5196362528432132</c:v>
                </c:pt>
                <c:pt idx="3116">
                  <c:v>3.6339698414576116</c:v>
                </c:pt>
                <c:pt idx="3117">
                  <c:v>0.2321734421290331</c:v>
                </c:pt>
                <c:pt idx="3118">
                  <c:v>0.28010791919273548</c:v>
                </c:pt>
                <c:pt idx="3119">
                  <c:v>1.4355292977070055E-2</c:v>
                </c:pt>
                <c:pt idx="3120">
                  <c:v>0.14905580939471302</c:v>
                </c:pt>
                <c:pt idx="3121">
                  <c:v>3.8073549220576046</c:v>
                </c:pt>
                <c:pt idx="3122">
                  <c:v>-8.3160032609302572</c:v>
                </c:pt>
                <c:pt idx="3123">
                  <c:v>2.6436758641647295</c:v>
                </c:pt>
                <c:pt idx="3124">
                  <c:v>0.22163170682323133</c:v>
                </c:pt>
                <c:pt idx="3125">
                  <c:v>1.3569345447152756</c:v>
                </c:pt>
                <c:pt idx="3126">
                  <c:v>0.40662525946264388</c:v>
                </c:pt>
                <c:pt idx="3127">
                  <c:v>7.8426646956816615E-2</c:v>
                </c:pt>
                <c:pt idx="3128">
                  <c:v>0.18937736410848482</c:v>
                </c:pt>
                <c:pt idx="3129">
                  <c:v>-1.0315842569858626</c:v>
                </c:pt>
                <c:pt idx="3130">
                  <c:v>0.29418310440445794</c:v>
                </c:pt>
                <c:pt idx="3131">
                  <c:v>7.3991091246526267E-2</c:v>
                </c:pt>
                <c:pt idx="3132">
                  <c:v>2.4150374992788439</c:v>
                </c:pt>
                <c:pt idx="3133">
                  <c:v>-1.8037526853774091</c:v>
                </c:pt>
                <c:pt idx="3134">
                  <c:v>-0.75863104630700806</c:v>
                </c:pt>
                <c:pt idx="3135">
                  <c:v>1.1367171710555639</c:v>
                </c:pt>
                <c:pt idx="3136">
                  <c:v>3.888266080527758E-2</c:v>
                </c:pt>
                <c:pt idx="3137">
                  <c:v>5.08746284125034</c:v>
                </c:pt>
                <c:pt idx="3138">
                  <c:v>-0.13298586727467795</c:v>
                </c:pt>
                <c:pt idx="3139">
                  <c:v>0.24480366875670723</c:v>
                </c:pt>
                <c:pt idx="3140">
                  <c:v>-0.21804695106048383</c:v>
                </c:pt>
                <c:pt idx="3141">
                  <c:v>3.2034265038149176E-16</c:v>
                </c:pt>
                <c:pt idx="3142">
                  <c:v>-0.44571711736827047</c:v>
                </c:pt>
                <c:pt idx="3143">
                  <c:v>0.69132292861049394</c:v>
                </c:pt>
                <c:pt idx="3144">
                  <c:v>0.22239242133644802</c:v>
                </c:pt>
                <c:pt idx="3145">
                  <c:v>1.4594316186372969</c:v>
                </c:pt>
                <c:pt idx="3146">
                  <c:v>0.17557156458345413</c:v>
                </c:pt>
                <c:pt idx="3147">
                  <c:v>2.7795574708906745</c:v>
                </c:pt>
                <c:pt idx="3148">
                  <c:v>-0.94850728961098874</c:v>
                </c:pt>
                <c:pt idx="3149">
                  <c:v>-9.8928734105324684E-2</c:v>
                </c:pt>
                <c:pt idx="3150">
                  <c:v>11.451382851019591</c:v>
                </c:pt>
                <c:pt idx="3151">
                  <c:v>11.916999049082808</c:v>
                </c:pt>
                <c:pt idx="3152">
                  <c:v>-0.7045441164738282</c:v>
                </c:pt>
                <c:pt idx="3153">
                  <c:v>-7.0660891904577721</c:v>
                </c:pt>
                <c:pt idx="3154">
                  <c:v>-9.5189809291704002</c:v>
                </c:pt>
                <c:pt idx="3155">
                  <c:v>7.0660891904577721</c:v>
                </c:pt>
                <c:pt idx="3156">
                  <c:v>1.4061284565620173</c:v>
                </c:pt>
                <c:pt idx="3157">
                  <c:v>-7.8265484872909159</c:v>
                </c:pt>
                <c:pt idx="3158">
                  <c:v>0.11150831521699063</c:v>
                </c:pt>
                <c:pt idx="3159">
                  <c:v>-1.0258400049352596</c:v>
                </c:pt>
                <c:pt idx="3160">
                  <c:v>-0.27301849440641596</c:v>
                </c:pt>
                <c:pt idx="3161">
                  <c:v>2.2900402110078832E-2</c:v>
                </c:pt>
                <c:pt idx="3162">
                  <c:v>8.6450579349844769</c:v>
                </c:pt>
                <c:pt idx="3163">
                  <c:v>-13.024735680363165</c:v>
                </c:pt>
                <c:pt idx="3164">
                  <c:v>4.4214878131552533</c:v>
                </c:pt>
                <c:pt idx="3165">
                  <c:v>-1.4671260104272981</c:v>
                </c:pt>
                <c:pt idx="3166">
                  <c:v>9.1733662441481627</c:v>
                </c:pt>
                <c:pt idx="3167">
                  <c:v>2.5849625007211565</c:v>
                </c:pt>
                <c:pt idx="3168">
                  <c:v>-1.5719063478957098</c:v>
                </c:pt>
                <c:pt idx="3169">
                  <c:v>1.6880559936852599</c:v>
                </c:pt>
                <c:pt idx="3170">
                  <c:v>7.9848931076097918</c:v>
                </c:pt>
                <c:pt idx="3171">
                  <c:v>-0.55254102302877905</c:v>
                </c:pt>
                <c:pt idx="3172">
                  <c:v>-1.9216778126061296</c:v>
                </c:pt>
                <c:pt idx="3173">
                  <c:v>-8.6450579349844769</c:v>
                </c:pt>
                <c:pt idx="3174">
                  <c:v>1.4228245372963453</c:v>
                </c:pt>
                <c:pt idx="3175">
                  <c:v>-5.7705888170683375</c:v>
                </c:pt>
                <c:pt idx="3176">
                  <c:v>0.8479969065549503</c:v>
                </c:pt>
                <c:pt idx="3177">
                  <c:v>11.329422631434287</c:v>
                </c:pt>
                <c:pt idx="3178">
                  <c:v>6.8531381670815184E-2</c:v>
                </c:pt>
                <c:pt idx="3179">
                  <c:v>0.15340991465929577</c:v>
                </c:pt>
                <c:pt idx="3180">
                  <c:v>-0.29278174922784606</c:v>
                </c:pt>
                <c:pt idx="3181">
                  <c:v>0.10691520391651189</c:v>
                </c:pt>
                <c:pt idx="3182">
                  <c:v>1.4739311883324122</c:v>
                </c:pt>
                <c:pt idx="3183">
                  <c:v>0.62618516344766939</c:v>
                </c:pt>
                <c:pt idx="3184">
                  <c:v>0.11929892837234414</c:v>
                </c:pt>
                <c:pt idx="3185">
                  <c:v>1.2142402255729889</c:v>
                </c:pt>
                <c:pt idx="3186">
                  <c:v>8.3837042924740537</c:v>
                </c:pt>
                <c:pt idx="3187">
                  <c:v>-0.12338241550528231</c:v>
                </c:pt>
                <c:pt idx="3188">
                  <c:v>0.93859945533585676</c:v>
                </c:pt>
                <c:pt idx="3189">
                  <c:v>0.51667776115468156</c:v>
                </c:pt>
                <c:pt idx="3190">
                  <c:v>0.11247472925841266</c:v>
                </c:pt>
                <c:pt idx="3191">
                  <c:v>10.965784284662087</c:v>
                </c:pt>
                <c:pt idx="3192">
                  <c:v>0.60904811924546909</c:v>
                </c:pt>
                <c:pt idx="3193">
                  <c:v>0.66296501272242947</c:v>
                </c:pt>
                <c:pt idx="3194">
                  <c:v>0.53051471669878003</c:v>
                </c:pt>
                <c:pt idx="3195">
                  <c:v>7.5468944598876373</c:v>
                </c:pt>
                <c:pt idx="3196">
                  <c:v>-0.62678267641578345</c:v>
                </c:pt>
                <c:pt idx="3197">
                  <c:v>-0.59693514238723222</c:v>
                </c:pt>
                <c:pt idx="3198">
                  <c:v>9.0223678130284544</c:v>
                </c:pt>
                <c:pt idx="3199">
                  <c:v>-8.8672787397096631</c:v>
                </c:pt>
                <c:pt idx="3200">
                  <c:v>-0.42721221322494646</c:v>
                </c:pt>
                <c:pt idx="3201">
                  <c:v>-5.1530300640082231E-2</c:v>
                </c:pt>
                <c:pt idx="3202">
                  <c:v>-5.5647846187835261</c:v>
                </c:pt>
                <c:pt idx="3203">
                  <c:v>0.11321061044799109</c:v>
                </c:pt>
                <c:pt idx="3204">
                  <c:v>0.99879925499444855</c:v>
                </c:pt>
                <c:pt idx="3205">
                  <c:v>-2.6950796550814154E-2</c:v>
                </c:pt>
                <c:pt idx="3206">
                  <c:v>-6.7414669864011483</c:v>
                </c:pt>
                <c:pt idx="3207">
                  <c:v>0.1012833358371814</c:v>
                </c:pt>
                <c:pt idx="3208">
                  <c:v>0.13750352374993502</c:v>
                </c:pt>
                <c:pt idx="3209">
                  <c:v>0.26303440583379378</c:v>
                </c:pt>
                <c:pt idx="3210">
                  <c:v>0.19309584971325233</c:v>
                </c:pt>
                <c:pt idx="3211">
                  <c:v>-0.82312223791592054</c:v>
                </c:pt>
                <c:pt idx="3212">
                  <c:v>0.73528427119455564</c:v>
                </c:pt>
                <c:pt idx="3213">
                  <c:v>12.146462606921792</c:v>
                </c:pt>
                <c:pt idx="3214">
                  <c:v>11.916999049082808</c:v>
                </c:pt>
                <c:pt idx="3215">
                  <c:v>12.550826932881439</c:v>
                </c:pt>
                <c:pt idx="3216">
                  <c:v>-0.75899190049620513</c:v>
                </c:pt>
                <c:pt idx="3217">
                  <c:v>-0.11512709121001717</c:v>
                </c:pt>
                <c:pt idx="3218">
                  <c:v>0.63443117698545604</c:v>
                </c:pt>
                <c:pt idx="3219">
                  <c:v>-0.18305243542792501</c:v>
                </c:pt>
                <c:pt idx="3220">
                  <c:v>-0.36444492700514525</c:v>
                </c:pt>
                <c:pt idx="3221">
                  <c:v>1.2546778534781668</c:v>
                </c:pt>
                <c:pt idx="3222">
                  <c:v>-9.965784284662087</c:v>
                </c:pt>
                <c:pt idx="3223">
                  <c:v>12.566767596032916</c:v>
                </c:pt>
                <c:pt idx="3224">
                  <c:v>-0.14529955314897347</c:v>
                </c:pt>
                <c:pt idx="3225">
                  <c:v>-3.8389836389460852</c:v>
                </c:pt>
                <c:pt idx="3226">
                  <c:v>-7.6486571760385464</c:v>
                </c:pt>
                <c:pt idx="3227">
                  <c:v>-1.9365324866931058E-2</c:v>
                </c:pt>
                <c:pt idx="3228">
                  <c:v>-0.26303440583379395</c:v>
                </c:pt>
                <c:pt idx="3229">
                  <c:v>0.67807190511263793</c:v>
                </c:pt>
                <c:pt idx="3230">
                  <c:v>-0.93218461577242884</c:v>
                </c:pt>
                <c:pt idx="3231">
                  <c:v>-0.52176867423396234</c:v>
                </c:pt>
                <c:pt idx="3232">
                  <c:v>0.89998350823404039</c:v>
                </c:pt>
                <c:pt idx="3233">
                  <c:v>0.82216791670309153</c:v>
                </c:pt>
                <c:pt idx="3234">
                  <c:v>0.3839149817830631</c:v>
                </c:pt>
                <c:pt idx="3235">
                  <c:v>-0.41503749927884381</c:v>
                </c:pt>
                <c:pt idx="3236">
                  <c:v>-0.21572869105543707</c:v>
                </c:pt>
                <c:pt idx="3237">
                  <c:v>-0.16892403349756607</c:v>
                </c:pt>
                <c:pt idx="3238">
                  <c:v>1.8907709302452418</c:v>
                </c:pt>
                <c:pt idx="3239">
                  <c:v>8.3822637581148367</c:v>
                </c:pt>
                <c:pt idx="3240">
                  <c:v>-12.344295907915818</c:v>
                </c:pt>
                <c:pt idx="3241">
                  <c:v>-2.4150374992788439</c:v>
                </c:pt>
                <c:pt idx="3242">
                  <c:v>0.36257007938470814</c:v>
                </c:pt>
                <c:pt idx="3243">
                  <c:v>-0.83494075372950349</c:v>
                </c:pt>
                <c:pt idx="3244">
                  <c:v>2.9874469496569152</c:v>
                </c:pt>
                <c:pt idx="3245">
                  <c:v>-0.99460674122978154</c:v>
                </c:pt>
                <c:pt idx="3246">
                  <c:v>12.067718733853555</c:v>
                </c:pt>
                <c:pt idx="3247">
                  <c:v>-9.9662651028771325</c:v>
                </c:pt>
                <c:pt idx="3248">
                  <c:v>0.46394709975979009</c:v>
                </c:pt>
                <c:pt idx="3249">
                  <c:v>-11.731601884675786</c:v>
                </c:pt>
                <c:pt idx="3250">
                  <c:v>1.106915203916512</c:v>
                </c:pt>
                <c:pt idx="3251">
                  <c:v>-2.6420539471407394</c:v>
                </c:pt>
                <c:pt idx="3252">
                  <c:v>-0.21572869105543707</c:v>
                </c:pt>
                <c:pt idx="3253">
                  <c:v>-0.26231323859013994</c:v>
                </c:pt>
                <c:pt idx="3254">
                  <c:v>9.0597950917951025</c:v>
                </c:pt>
                <c:pt idx="3255">
                  <c:v>-1.4111379157565549</c:v>
                </c:pt>
                <c:pt idx="3256">
                  <c:v>0.26918663281538924</c:v>
                </c:pt>
                <c:pt idx="3257">
                  <c:v>-1.2808120515399615</c:v>
                </c:pt>
                <c:pt idx="3258">
                  <c:v>-0.56046793880040779</c:v>
                </c:pt>
                <c:pt idx="3259">
                  <c:v>-0.28798076296402475</c:v>
                </c:pt>
                <c:pt idx="3260">
                  <c:v>-5.0874628412503391</c:v>
                </c:pt>
                <c:pt idx="3261">
                  <c:v>9.8046893884130099E-2</c:v>
                </c:pt>
                <c:pt idx="3262">
                  <c:v>0.57031572475675485</c:v>
                </c:pt>
                <c:pt idx="3263">
                  <c:v>-3.6836768180371265E-2</c:v>
                </c:pt>
                <c:pt idx="3264">
                  <c:v>5.0626073069968143E-2</c:v>
                </c:pt>
                <c:pt idx="3265">
                  <c:v>0.10535300014622855</c:v>
                </c:pt>
                <c:pt idx="3266">
                  <c:v>2.0381212052077409</c:v>
                </c:pt>
                <c:pt idx="3267">
                  <c:v>0.81897400532443765</c:v>
                </c:pt>
                <c:pt idx="3268">
                  <c:v>1.4150374992788437</c:v>
                </c:pt>
                <c:pt idx="3269">
                  <c:v>-0.11267267054168779</c:v>
                </c:pt>
                <c:pt idx="3270">
                  <c:v>0.15963154702617305</c:v>
                </c:pt>
                <c:pt idx="3271">
                  <c:v>-2.5924446165241444E-3</c:v>
                </c:pt>
                <c:pt idx="3272">
                  <c:v>0.13864638187411732</c:v>
                </c:pt>
                <c:pt idx="3273">
                  <c:v>14.702749878828294</c:v>
                </c:pt>
                <c:pt idx="3274">
                  <c:v>0.20732497324750626</c:v>
                </c:pt>
                <c:pt idx="3275">
                  <c:v>3.021461304700777E-2</c:v>
                </c:pt>
                <c:pt idx="3276">
                  <c:v>-0.46930033425399714</c:v>
                </c:pt>
                <c:pt idx="3277">
                  <c:v>0.2400510878329547</c:v>
                </c:pt>
                <c:pt idx="3278">
                  <c:v>0.4119776995297858</c:v>
                </c:pt>
                <c:pt idx="3279">
                  <c:v>-5.9228321394775394</c:v>
                </c:pt>
                <c:pt idx="3280">
                  <c:v>-10.814048332230835</c:v>
                </c:pt>
                <c:pt idx="3281">
                  <c:v>8.8683081332894673</c:v>
                </c:pt>
                <c:pt idx="3282">
                  <c:v>-8.8672787397096631</c:v>
                </c:pt>
                <c:pt idx="3283">
                  <c:v>0.86249647625006509</c:v>
                </c:pt>
                <c:pt idx="3284">
                  <c:v>0.78784027332675288</c:v>
                </c:pt>
                <c:pt idx="3285">
                  <c:v>-4.7725895038969268</c:v>
                </c:pt>
                <c:pt idx="3286">
                  <c:v>-12.673677138180956</c:v>
                </c:pt>
                <c:pt idx="3287">
                  <c:v>0.47633350461169321</c:v>
                </c:pt>
                <c:pt idx="3288">
                  <c:v>-7.0660891904577721</c:v>
                </c:pt>
                <c:pt idx="3289">
                  <c:v>0.67807190511263782</c:v>
                </c:pt>
                <c:pt idx="3290">
                  <c:v>0.36257007938470814</c:v>
                </c:pt>
                <c:pt idx="3291">
                  <c:v>5.4319641282061577E-2</c:v>
                </c:pt>
                <c:pt idx="3292">
                  <c:v>2.3174267026524218</c:v>
                </c:pt>
                <c:pt idx="3293">
                  <c:v>0.10199971350239538</c:v>
                </c:pt>
                <c:pt idx="3294">
                  <c:v>1.6973922574880709</c:v>
                </c:pt>
                <c:pt idx="3295">
                  <c:v>4.3190455863542407</c:v>
                </c:pt>
                <c:pt idx="3296">
                  <c:v>-8.2462160191973E-2</c:v>
                </c:pt>
                <c:pt idx="3297">
                  <c:v>-2.5783679970514877</c:v>
                </c:pt>
                <c:pt idx="3298">
                  <c:v>-13.989660589736523</c:v>
                </c:pt>
                <c:pt idx="3299">
                  <c:v>-9.7604427459966399</c:v>
                </c:pt>
                <c:pt idx="3300">
                  <c:v>7.6486571760385464</c:v>
                </c:pt>
                <c:pt idx="3301">
                  <c:v>0.16982487339001903</c:v>
                </c:pt>
                <c:pt idx="3302">
                  <c:v>-0.22097034626724996</c:v>
                </c:pt>
                <c:pt idx="3303">
                  <c:v>5.9148833863620496</c:v>
                </c:pt>
                <c:pt idx="3304">
                  <c:v>8.3837042924740537</c:v>
                </c:pt>
                <c:pt idx="3305">
                  <c:v>0.14438990933517493</c:v>
                </c:pt>
                <c:pt idx="3306">
                  <c:v>11.965904504239749</c:v>
                </c:pt>
                <c:pt idx="3307">
                  <c:v>-2.7212426238967073</c:v>
                </c:pt>
                <c:pt idx="3308">
                  <c:v>-10.147204924942228</c:v>
                </c:pt>
                <c:pt idx="3309">
                  <c:v>9.3815429511845849</c:v>
                </c:pt>
                <c:pt idx="3310">
                  <c:v>0.31797008131867893</c:v>
                </c:pt>
                <c:pt idx="3311">
                  <c:v>-12.550826932881439</c:v>
                </c:pt>
                <c:pt idx="3312">
                  <c:v>0.91716082480156591</c:v>
                </c:pt>
                <c:pt idx="3313">
                  <c:v>7.6462586799900292</c:v>
                </c:pt>
                <c:pt idx="3314">
                  <c:v>11.059119092544519</c:v>
                </c:pt>
                <c:pt idx="3315">
                  <c:v>1.6119665363276994E-2</c:v>
                </c:pt>
                <c:pt idx="3316">
                  <c:v>1.1110313123887443</c:v>
                </c:pt>
                <c:pt idx="3317">
                  <c:v>-1.5145731728297585</c:v>
                </c:pt>
                <c:pt idx="3318">
                  <c:v>9.6444571875092606</c:v>
                </c:pt>
                <c:pt idx="3319">
                  <c:v>-1.6280312226130422</c:v>
                </c:pt>
                <c:pt idx="3320">
                  <c:v>0.16089118957725132</c:v>
                </c:pt>
                <c:pt idx="3321">
                  <c:v>0.93490497177811505</c:v>
                </c:pt>
                <c:pt idx="3322">
                  <c:v>0.4521268180140639</c:v>
                </c:pt>
                <c:pt idx="3323">
                  <c:v>8.958879421269754E-2</c:v>
                </c:pt>
                <c:pt idx="3324">
                  <c:v>4.3068721891886243E-2</c:v>
                </c:pt>
                <c:pt idx="3325">
                  <c:v>2.8454900509443757</c:v>
                </c:pt>
                <c:pt idx="3326">
                  <c:v>0.78031609111237987</c:v>
                </c:pt>
                <c:pt idx="3327">
                  <c:v>0.16505924627049623</c:v>
                </c:pt>
                <c:pt idx="3328">
                  <c:v>0.16069405370909448</c:v>
                </c:pt>
                <c:pt idx="3329">
                  <c:v>-1.7111375167451874</c:v>
                </c:pt>
                <c:pt idx="3330">
                  <c:v>6.8189428963328158</c:v>
                </c:pt>
                <c:pt idx="3331">
                  <c:v>0.76845016152038581</c:v>
                </c:pt>
                <c:pt idx="3332">
                  <c:v>3.2729533497099066</c:v>
                </c:pt>
                <c:pt idx="3333">
                  <c:v>-1.3764550369597923</c:v>
                </c:pt>
                <c:pt idx="3334">
                  <c:v>-0.85315861167072915</c:v>
                </c:pt>
                <c:pt idx="3335">
                  <c:v>0.10290956957771338</c:v>
                </c:pt>
                <c:pt idx="3336">
                  <c:v>-8.6450579349844769</c:v>
                </c:pt>
                <c:pt idx="3337">
                  <c:v>2.6259342817774627</c:v>
                </c:pt>
                <c:pt idx="3338">
                  <c:v>-7.6486571760385464</c:v>
                </c:pt>
                <c:pt idx="3339">
                  <c:v>4.7725895038969277</c:v>
                </c:pt>
                <c:pt idx="3340">
                  <c:v>-0.1213062962221336</c:v>
                </c:pt>
                <c:pt idx="3341">
                  <c:v>-0.18247805178539697</c:v>
                </c:pt>
                <c:pt idx="3342">
                  <c:v>-18.369506470713098</c:v>
                </c:pt>
                <c:pt idx="3343">
                  <c:v>2.938599455335857</c:v>
                </c:pt>
                <c:pt idx="3344">
                  <c:v>1.4713057189255896</c:v>
                </c:pt>
                <c:pt idx="3345">
                  <c:v>-11.268736919579066</c:v>
                </c:pt>
                <c:pt idx="3346">
                  <c:v>1.5754081940079074</c:v>
                </c:pt>
                <c:pt idx="3347">
                  <c:v>-0.99954922822914372</c:v>
                </c:pt>
                <c:pt idx="3348">
                  <c:v>-0.79731525008103799</c:v>
                </c:pt>
                <c:pt idx="3349">
                  <c:v>0.28627251975519497</c:v>
                </c:pt>
                <c:pt idx="3350">
                  <c:v>-8.6462586799900301</c:v>
                </c:pt>
                <c:pt idx="3351">
                  <c:v>-0.13430109171159069</c:v>
                </c:pt>
                <c:pt idx="3352">
                  <c:v>-0.89363957211066247</c:v>
                </c:pt>
                <c:pt idx="3353">
                  <c:v>1.7497559904086633</c:v>
                </c:pt>
                <c:pt idx="3354">
                  <c:v>0.28239973070072494</c:v>
                </c:pt>
                <c:pt idx="3355">
                  <c:v>-0.60665757182047497</c:v>
                </c:pt>
                <c:pt idx="3356">
                  <c:v>0.4302399059225141</c:v>
                </c:pt>
                <c:pt idx="3357">
                  <c:v>5.4447784022376808E-2</c:v>
                </c:pt>
                <c:pt idx="3358">
                  <c:v>0.19264507794239583</c:v>
                </c:pt>
                <c:pt idx="3359">
                  <c:v>-1</c:v>
                </c:pt>
                <c:pt idx="3360">
                  <c:v>-5.494153639411075E-2</c:v>
                </c:pt>
                <c:pt idx="3361">
                  <c:v>-0.66693134750743721</c:v>
                </c:pt>
                <c:pt idx="3362">
                  <c:v>0</c:v>
                </c:pt>
                <c:pt idx="3363">
                  <c:v>9.4636874138075269E-2</c:v>
                </c:pt>
                <c:pt idx="3364">
                  <c:v>0.28209866746071594</c:v>
                </c:pt>
                <c:pt idx="3365">
                  <c:v>0.23446525363702297</c:v>
                </c:pt>
                <c:pt idx="3366">
                  <c:v>0.72201525270023492</c:v>
                </c:pt>
                <c:pt idx="3367">
                  <c:v>-4.7305714778356475E-2</c:v>
                </c:pt>
                <c:pt idx="3368">
                  <c:v>13.167470416444264</c:v>
                </c:pt>
                <c:pt idx="3369">
                  <c:v>4.7725895038969277</c:v>
                </c:pt>
                <c:pt idx="3370">
                  <c:v>-0.74518610097117444</c:v>
                </c:pt>
                <c:pt idx="3371">
                  <c:v>0.57346686188332707</c:v>
                </c:pt>
                <c:pt idx="3372">
                  <c:v>11.8663774174182</c:v>
                </c:pt>
                <c:pt idx="3373">
                  <c:v>-0.41423622458960496</c:v>
                </c:pt>
                <c:pt idx="3374">
                  <c:v>0.2801079191927352</c:v>
                </c:pt>
                <c:pt idx="3375">
                  <c:v>-7.0660891904577721</c:v>
                </c:pt>
                <c:pt idx="3376">
                  <c:v>0.11598972010414955</c:v>
                </c:pt>
                <c:pt idx="3377">
                  <c:v>0.13873449228953832</c:v>
                </c:pt>
                <c:pt idx="3378">
                  <c:v>0.24965780839720031</c:v>
                </c:pt>
                <c:pt idx="3379">
                  <c:v>-2.1776942395251478E-2</c:v>
                </c:pt>
                <c:pt idx="3380">
                  <c:v>0.89087827761988747</c:v>
                </c:pt>
                <c:pt idx="3381">
                  <c:v>0.200727424240255</c:v>
                </c:pt>
                <c:pt idx="3382">
                  <c:v>-5.8439225341859795E-2</c:v>
                </c:pt>
                <c:pt idx="3383">
                  <c:v>5.5647846187835261</c:v>
                </c:pt>
                <c:pt idx="3384">
                  <c:v>-0.94485844580753886</c:v>
                </c:pt>
                <c:pt idx="3385">
                  <c:v>6.1750563578484385</c:v>
                </c:pt>
                <c:pt idx="3386">
                  <c:v>-6.5494638194997705</c:v>
                </c:pt>
                <c:pt idx="3387">
                  <c:v>-0.55254102302877883</c:v>
                </c:pt>
                <c:pt idx="3388">
                  <c:v>-9.0606959316875546</c:v>
                </c:pt>
                <c:pt idx="3389">
                  <c:v>-1.1442724041645069</c:v>
                </c:pt>
                <c:pt idx="3390">
                  <c:v>-9.2304207950923818</c:v>
                </c:pt>
                <c:pt idx="3391">
                  <c:v>0.58496250072115619</c:v>
                </c:pt>
                <c:pt idx="3392">
                  <c:v>0.30477799112992726</c:v>
                </c:pt>
                <c:pt idx="3393">
                  <c:v>2.1905855557641019</c:v>
                </c:pt>
                <c:pt idx="3394">
                  <c:v>-9.5196362528432132</c:v>
                </c:pt>
                <c:pt idx="3395">
                  <c:v>7.9605285592105925</c:v>
                </c:pt>
                <c:pt idx="3396">
                  <c:v>1.6751893965795162</c:v>
                </c:pt>
                <c:pt idx="3397">
                  <c:v>1.265344566520995</c:v>
                </c:pt>
                <c:pt idx="3398">
                  <c:v>0.23446525363702297</c:v>
                </c:pt>
                <c:pt idx="3399">
                  <c:v>-0.2089468902714964</c:v>
                </c:pt>
                <c:pt idx="3400">
                  <c:v>1.5809627891465741</c:v>
                </c:pt>
                <c:pt idx="3401">
                  <c:v>0.35081505632451715</c:v>
                </c:pt>
                <c:pt idx="3402">
                  <c:v>0.78526115120698714</c:v>
                </c:pt>
                <c:pt idx="3403">
                  <c:v>-11.518489240994933</c:v>
                </c:pt>
                <c:pt idx="3404">
                  <c:v>-0.18555565315607658</c:v>
                </c:pt>
                <c:pt idx="3405">
                  <c:v>-1.3133105184139604</c:v>
                </c:pt>
                <c:pt idx="3406">
                  <c:v>-0.36528446408174448</c:v>
                </c:pt>
                <c:pt idx="3407">
                  <c:v>5.3339007365534385</c:v>
                </c:pt>
                <c:pt idx="3408">
                  <c:v>-0.15395136523457162</c:v>
                </c:pt>
                <c:pt idx="3409">
                  <c:v>0.6796669246680177</c:v>
                </c:pt>
                <c:pt idx="3410">
                  <c:v>8.9063168692181713E-2</c:v>
                </c:pt>
                <c:pt idx="3411">
                  <c:v>0.11828401799570913</c:v>
                </c:pt>
                <c:pt idx="3412">
                  <c:v>-3.9341120643435428</c:v>
                </c:pt>
                <c:pt idx="3413">
                  <c:v>0.79726610443401991</c:v>
                </c:pt>
                <c:pt idx="3414">
                  <c:v>-0.10309349296410346</c:v>
                </c:pt>
                <c:pt idx="3415">
                  <c:v>-0.67092623244748795</c:v>
                </c:pt>
                <c:pt idx="3416">
                  <c:v>0.57738928101635512</c:v>
                </c:pt>
                <c:pt idx="3417">
                  <c:v>0.32192809488736235</c:v>
                </c:pt>
                <c:pt idx="3418">
                  <c:v>14.438272056124831</c:v>
                </c:pt>
                <c:pt idx="3419">
                  <c:v>0.32192809488736235</c:v>
                </c:pt>
                <c:pt idx="3420">
                  <c:v>0.57738928101635512</c:v>
                </c:pt>
                <c:pt idx="3421">
                  <c:v>0.79836613883034957</c:v>
                </c:pt>
                <c:pt idx="3422">
                  <c:v>-0.80478281397589768</c:v>
                </c:pt>
                <c:pt idx="3423">
                  <c:v>3.6768849901621956</c:v>
                </c:pt>
                <c:pt idx="3424">
                  <c:v>3.552516984321429</c:v>
                </c:pt>
                <c:pt idx="3425">
                  <c:v>6.8712750084014007E-2</c:v>
                </c:pt>
                <c:pt idx="3426">
                  <c:v>0.19703684705955329</c:v>
                </c:pt>
                <c:pt idx="3427">
                  <c:v>0.11973924427409573</c:v>
                </c:pt>
                <c:pt idx="3428">
                  <c:v>1.0126000367796335</c:v>
                </c:pt>
                <c:pt idx="3429">
                  <c:v>0.29490492112081595</c:v>
                </c:pt>
                <c:pt idx="3430">
                  <c:v>5.810295456356819E-2</c:v>
                </c:pt>
                <c:pt idx="3431">
                  <c:v>-8.4533510211667551E-2</c:v>
                </c:pt>
                <c:pt idx="3432">
                  <c:v>0.34778283818294919</c:v>
                </c:pt>
                <c:pt idx="3433">
                  <c:v>0.29768054864068488</c:v>
                </c:pt>
                <c:pt idx="3434">
                  <c:v>-1.3877301532831086</c:v>
                </c:pt>
                <c:pt idx="3435">
                  <c:v>0.43240463124893191</c:v>
                </c:pt>
                <c:pt idx="3436">
                  <c:v>0.19394188256084763</c:v>
                </c:pt>
                <c:pt idx="3437">
                  <c:v>0.35230174393088126</c:v>
                </c:pt>
                <c:pt idx="3438">
                  <c:v>0.15650448567999067</c:v>
                </c:pt>
                <c:pt idx="3439">
                  <c:v>-0.74666886856147885</c:v>
                </c:pt>
                <c:pt idx="3440">
                  <c:v>0.19264507794239555</c:v>
                </c:pt>
                <c:pt idx="3441">
                  <c:v>0.64244799538191655</c:v>
                </c:pt>
                <c:pt idx="3442">
                  <c:v>6.319382648719421E-2</c:v>
                </c:pt>
                <c:pt idx="3443">
                  <c:v>0.54606114990476429</c:v>
                </c:pt>
                <c:pt idx="3444">
                  <c:v>-0.8332917112412308</c:v>
                </c:pt>
                <c:pt idx="3445">
                  <c:v>-0.13430109171159121</c:v>
                </c:pt>
                <c:pt idx="3446">
                  <c:v>-0.82002133389376475</c:v>
                </c:pt>
                <c:pt idx="3447">
                  <c:v>-1.5742736545747153E-2</c:v>
                </c:pt>
                <c:pt idx="3448">
                  <c:v>-0.57467881752938199</c:v>
                </c:pt>
                <c:pt idx="3449">
                  <c:v>0</c:v>
                </c:pt>
                <c:pt idx="3450">
                  <c:v>0.11547721741993618</c:v>
                </c:pt>
                <c:pt idx="3451">
                  <c:v>1.2300202047414106</c:v>
                </c:pt>
                <c:pt idx="3452">
                  <c:v>0.34143440923884599</c:v>
                </c:pt>
                <c:pt idx="3453">
                  <c:v>2.0720112449153882</c:v>
                </c:pt>
                <c:pt idx="3454">
                  <c:v>0.37962467078808693</c:v>
                </c:pt>
                <c:pt idx="3455">
                  <c:v>-0.14336417517117722</c:v>
                </c:pt>
                <c:pt idx="3456">
                  <c:v>0.60108216608443332</c:v>
                </c:pt>
                <c:pt idx="3457">
                  <c:v>3.7967850199020416E-2</c:v>
                </c:pt>
                <c:pt idx="3458">
                  <c:v>-0.19264507794239571</c:v>
                </c:pt>
                <c:pt idx="3459">
                  <c:v>1.8859027251315771E-2</c:v>
                </c:pt>
                <c:pt idx="3460">
                  <c:v>0.40525647848625845</c:v>
                </c:pt>
                <c:pt idx="3461">
                  <c:v>0.64466874684542341</c:v>
                </c:pt>
                <c:pt idx="3462">
                  <c:v>-2.1373650792567225E-2</c:v>
                </c:pt>
                <c:pt idx="3463">
                  <c:v>-0.89308479608348823</c:v>
                </c:pt>
                <c:pt idx="3464">
                  <c:v>-0.35989594508638278</c:v>
                </c:pt>
                <c:pt idx="3465">
                  <c:v>1.707351335894141E-2</c:v>
                </c:pt>
                <c:pt idx="3466">
                  <c:v>-0.19744606420621727</c:v>
                </c:pt>
                <c:pt idx="3467">
                  <c:v>0.54362170534025656</c:v>
                </c:pt>
                <c:pt idx="3468">
                  <c:v>0.42018080255480356</c:v>
                </c:pt>
                <c:pt idx="3469">
                  <c:v>-0.31034012061215044</c:v>
                </c:pt>
                <c:pt idx="3470">
                  <c:v>0.42939279225591409</c:v>
                </c:pt>
                <c:pt idx="3471">
                  <c:v>7.6486571760385464</c:v>
                </c:pt>
                <c:pt idx="3472">
                  <c:v>7.6486571760385464</c:v>
                </c:pt>
                <c:pt idx="3473">
                  <c:v>9.5183253076908674</c:v>
                </c:pt>
                <c:pt idx="3474">
                  <c:v>0.3808217839409308</c:v>
                </c:pt>
                <c:pt idx="3475">
                  <c:v>0.58084639224892454</c:v>
                </c:pt>
                <c:pt idx="3476">
                  <c:v>-0.16664986940945109</c:v>
                </c:pt>
                <c:pt idx="3477">
                  <c:v>-11.485158443755667</c:v>
                </c:pt>
                <c:pt idx="3478">
                  <c:v>-11.307011018304401</c:v>
                </c:pt>
                <c:pt idx="3479">
                  <c:v>-9.0606959316875546</c:v>
                </c:pt>
                <c:pt idx="3480">
                  <c:v>0.79488557009538741</c:v>
                </c:pt>
                <c:pt idx="3481">
                  <c:v>0.40780593004776772</c:v>
                </c:pt>
                <c:pt idx="3482">
                  <c:v>2.6553518286125546</c:v>
                </c:pt>
                <c:pt idx="3483">
                  <c:v>-0.36815111164800773</c:v>
                </c:pt>
                <c:pt idx="3484">
                  <c:v>1.0582926913190331</c:v>
                </c:pt>
                <c:pt idx="3485">
                  <c:v>-0.3048545815284211</c:v>
                </c:pt>
                <c:pt idx="3486">
                  <c:v>0.18057224564182084</c:v>
                </c:pt>
                <c:pt idx="3487">
                  <c:v>-4.1608656621548468</c:v>
                </c:pt>
                <c:pt idx="3488">
                  <c:v>-0.58649809963238109</c:v>
                </c:pt>
                <c:pt idx="3489">
                  <c:v>4.0641984497345768E-2</c:v>
                </c:pt>
                <c:pt idx="3490">
                  <c:v>-0.37196877738695772</c:v>
                </c:pt>
                <c:pt idx="3491">
                  <c:v>-0.51679099807957685</c:v>
                </c:pt>
                <c:pt idx="3492">
                  <c:v>-3.7152998417466103E-2</c:v>
                </c:pt>
                <c:pt idx="3493">
                  <c:v>-11.268736919579066</c:v>
                </c:pt>
                <c:pt idx="3494">
                  <c:v>0.33184356375244511</c:v>
                </c:pt>
                <c:pt idx="3495">
                  <c:v>2.7143641652290738</c:v>
                </c:pt>
                <c:pt idx="3496">
                  <c:v>-8.2438593482438538E-2</c:v>
                </c:pt>
                <c:pt idx="3497">
                  <c:v>-3.1329880426274421</c:v>
                </c:pt>
                <c:pt idx="3498">
                  <c:v>0</c:v>
                </c:pt>
                <c:pt idx="3499">
                  <c:v>0.23132554610645581</c:v>
                </c:pt>
                <c:pt idx="3500">
                  <c:v>4.5555187228286744</c:v>
                </c:pt>
                <c:pt idx="3501">
                  <c:v>0.10496955960154218</c:v>
                </c:pt>
                <c:pt idx="3502">
                  <c:v>3.2034265038149176E-16</c:v>
                </c:pt>
                <c:pt idx="3503">
                  <c:v>-13.407666097055019</c:v>
                </c:pt>
                <c:pt idx="3504">
                  <c:v>0.16175106999661235</c:v>
                </c:pt>
                <c:pt idx="3505">
                  <c:v>3.8368367391849478</c:v>
                </c:pt>
                <c:pt idx="3506">
                  <c:v>-8.0606959316875546</c:v>
                </c:pt>
                <c:pt idx="3507">
                  <c:v>0.30916886417202083</c:v>
                </c:pt>
                <c:pt idx="3508">
                  <c:v>-9.0346502096254139E-2</c:v>
                </c:pt>
                <c:pt idx="3509">
                  <c:v>-1.7776075786635521</c:v>
                </c:pt>
                <c:pt idx="3510">
                  <c:v>-7.0619074693521966E-2</c:v>
                </c:pt>
                <c:pt idx="3511">
                  <c:v>-9.2258507851988331E-2</c:v>
                </c:pt>
                <c:pt idx="3512">
                  <c:v>0.11164535582890937</c:v>
                </c:pt>
                <c:pt idx="3513">
                  <c:v>0.37656335146420844</c:v>
                </c:pt>
                <c:pt idx="3514">
                  <c:v>-7.0660891904577721</c:v>
                </c:pt>
                <c:pt idx="3515">
                  <c:v>-1.7500217469916526</c:v>
                </c:pt>
                <c:pt idx="3516">
                  <c:v>0.37439551478149768</c:v>
                </c:pt>
                <c:pt idx="3517">
                  <c:v>1.0919224894410391</c:v>
                </c:pt>
                <c:pt idx="3518">
                  <c:v>-7.6486571760385464</c:v>
                </c:pt>
                <c:pt idx="3519">
                  <c:v>-6.9262662437113723E-2</c:v>
                </c:pt>
                <c:pt idx="3520">
                  <c:v>9.9010005831165857E-2</c:v>
                </c:pt>
                <c:pt idx="3521">
                  <c:v>0.41337445005619966</c:v>
                </c:pt>
                <c:pt idx="3522">
                  <c:v>0.20775707496805132</c:v>
                </c:pt>
                <c:pt idx="3523">
                  <c:v>-13.965814340495692</c:v>
                </c:pt>
                <c:pt idx="3524">
                  <c:v>1.0867116331933311</c:v>
                </c:pt>
                <c:pt idx="3525">
                  <c:v>-0.1124747292584125</c:v>
                </c:pt>
                <c:pt idx="3526">
                  <c:v>-0.34513548604868738</c:v>
                </c:pt>
                <c:pt idx="3527">
                  <c:v>0.32120836674028841</c:v>
                </c:pt>
                <c:pt idx="3528">
                  <c:v>1.7914133781885824</c:v>
                </c:pt>
                <c:pt idx="3529">
                  <c:v>-4.3692338096657197</c:v>
                </c:pt>
                <c:pt idx="3530">
                  <c:v>0.80478281397589768</c:v>
                </c:pt>
                <c:pt idx="3531">
                  <c:v>-5.8305297073982461</c:v>
                </c:pt>
                <c:pt idx="3532">
                  <c:v>10.146780789986687</c:v>
                </c:pt>
                <c:pt idx="3533">
                  <c:v>0.99284020842713405</c:v>
                </c:pt>
                <c:pt idx="3534">
                  <c:v>5.5647846187835261</c:v>
                </c:pt>
                <c:pt idx="3535">
                  <c:v>-12.146462606921792</c:v>
                </c:pt>
                <c:pt idx="3536">
                  <c:v>0.40717538150587329</c:v>
                </c:pt>
                <c:pt idx="3537">
                  <c:v>2.3140576966754596E-2</c:v>
                </c:pt>
                <c:pt idx="3538">
                  <c:v>-0.32948964008252063</c:v>
                </c:pt>
                <c:pt idx="3539">
                  <c:v>-0.45678101538946381</c:v>
                </c:pt>
                <c:pt idx="3540">
                  <c:v>-0.87359522068891193</c:v>
                </c:pt>
                <c:pt idx="3541">
                  <c:v>9.3822637581148367</c:v>
                </c:pt>
                <c:pt idx="3542">
                  <c:v>2.4535470623854403</c:v>
                </c:pt>
                <c:pt idx="3543">
                  <c:v>-2.236781302845443E-2</c:v>
                </c:pt>
                <c:pt idx="3544">
                  <c:v>1.2630344058337937</c:v>
                </c:pt>
                <c:pt idx="3545">
                  <c:v>9.0606959316875546</c:v>
                </c:pt>
                <c:pt idx="3546">
                  <c:v>-9.8667637673533513</c:v>
                </c:pt>
                <c:pt idx="3547">
                  <c:v>0.14886338591448278</c:v>
                </c:pt>
                <c:pt idx="3548">
                  <c:v>0.44805255650680714</c:v>
                </c:pt>
                <c:pt idx="3549">
                  <c:v>-7.9088929485196662</c:v>
                </c:pt>
                <c:pt idx="3550">
                  <c:v>-7.9088929485196662</c:v>
                </c:pt>
                <c:pt idx="3551">
                  <c:v>-8.6605902055345254</c:v>
                </c:pt>
                <c:pt idx="3552">
                  <c:v>2.1429579538420431</c:v>
                </c:pt>
                <c:pt idx="3553">
                  <c:v>1.3692338096657188</c:v>
                </c:pt>
                <c:pt idx="3554">
                  <c:v>-3.5281443687213114</c:v>
                </c:pt>
                <c:pt idx="3555">
                  <c:v>2.5061070800099166</c:v>
                </c:pt>
                <c:pt idx="3556">
                  <c:v>-6.2735755347962746E-2</c:v>
                </c:pt>
                <c:pt idx="3557">
                  <c:v>-0.19793937761190911</c:v>
                </c:pt>
                <c:pt idx="3558">
                  <c:v>-1.1375035237499349</c:v>
                </c:pt>
                <c:pt idx="3559">
                  <c:v>0.28497695871447098</c:v>
                </c:pt>
                <c:pt idx="3560">
                  <c:v>-0.55691408306925139</c:v>
                </c:pt>
                <c:pt idx="3561">
                  <c:v>0.4150374992788437</c:v>
                </c:pt>
                <c:pt idx="3562">
                  <c:v>-11.146780789986687</c:v>
                </c:pt>
                <c:pt idx="3563">
                  <c:v>-0.35267161831847049</c:v>
                </c:pt>
                <c:pt idx="3564">
                  <c:v>-0.7831886109268521</c:v>
                </c:pt>
                <c:pt idx="3565">
                  <c:v>-0.75956702310333901</c:v>
                </c:pt>
                <c:pt idx="3566">
                  <c:v>-1.2370391973008494</c:v>
                </c:pt>
                <c:pt idx="3567">
                  <c:v>1.4978082903503529</c:v>
                </c:pt>
                <c:pt idx="3568">
                  <c:v>-1.0492373817642063E-2</c:v>
                </c:pt>
                <c:pt idx="3569">
                  <c:v>12.550746785383243</c:v>
                </c:pt>
                <c:pt idx="3570">
                  <c:v>0.40053792958372886</c:v>
                </c:pt>
                <c:pt idx="3571">
                  <c:v>4.9753035197099428E-2</c:v>
                </c:pt>
                <c:pt idx="3572">
                  <c:v>8.8672787397096631</c:v>
                </c:pt>
                <c:pt idx="3573">
                  <c:v>-0.75002174699165247</c:v>
                </c:pt>
                <c:pt idx="3574">
                  <c:v>8.6450579349844769</c:v>
                </c:pt>
                <c:pt idx="3575">
                  <c:v>0.15118547084402831</c:v>
                </c:pt>
                <c:pt idx="3576">
                  <c:v>-0.20645087746742652</c:v>
                </c:pt>
                <c:pt idx="3577">
                  <c:v>-7.6486571760385464</c:v>
                </c:pt>
                <c:pt idx="3578">
                  <c:v>8.0606959316875546</c:v>
                </c:pt>
                <c:pt idx="3579">
                  <c:v>-3.4150750689730138</c:v>
                </c:pt>
                <c:pt idx="3580">
                  <c:v>-0.99948484375782276</c:v>
                </c:pt>
                <c:pt idx="3581">
                  <c:v>11.307011018304401</c:v>
                </c:pt>
                <c:pt idx="3582">
                  <c:v>-0.99460674122978154</c:v>
                </c:pt>
                <c:pt idx="3583">
                  <c:v>2.7950591512588288</c:v>
                </c:pt>
                <c:pt idx="3584">
                  <c:v>-12.188279751964144</c:v>
                </c:pt>
                <c:pt idx="3585">
                  <c:v>-11.941658995526698</c:v>
                </c:pt>
                <c:pt idx="3586">
                  <c:v>-5.8893689053568739E-2</c:v>
                </c:pt>
                <c:pt idx="3587">
                  <c:v>1.5145731728297582</c:v>
                </c:pt>
                <c:pt idx="3588">
                  <c:v>8.3837042924740537</c:v>
                </c:pt>
                <c:pt idx="3589">
                  <c:v>0.10691520391651219</c:v>
                </c:pt>
                <c:pt idx="3590">
                  <c:v>-5.5942602453032464</c:v>
                </c:pt>
                <c:pt idx="3591">
                  <c:v>0.59756253750078991</c:v>
                </c:pt>
                <c:pt idx="3592">
                  <c:v>1.6273756011335065</c:v>
                </c:pt>
                <c:pt idx="3593">
                  <c:v>-6.0300510267813905E-2</c:v>
                </c:pt>
                <c:pt idx="3594">
                  <c:v>0.21076709621682085</c:v>
                </c:pt>
                <c:pt idx="3595">
                  <c:v>-0.79492097148281071</c:v>
                </c:pt>
                <c:pt idx="3596">
                  <c:v>-1.3161745676570649</c:v>
                </c:pt>
                <c:pt idx="3597">
                  <c:v>-9.3822637581148367</c:v>
                </c:pt>
                <c:pt idx="3598">
                  <c:v>5.084914149575296E-2</c:v>
                </c:pt>
                <c:pt idx="3599">
                  <c:v>-0.54769213270556083</c:v>
                </c:pt>
                <c:pt idx="3600">
                  <c:v>0.22847718379742554</c:v>
                </c:pt>
                <c:pt idx="3601">
                  <c:v>-0.66200353648498433</c:v>
                </c:pt>
                <c:pt idx="3602">
                  <c:v>-5.9228321394775394</c:v>
                </c:pt>
                <c:pt idx="3603">
                  <c:v>9.0606959316875546</c:v>
                </c:pt>
                <c:pt idx="3604">
                  <c:v>-8.0624959257337636</c:v>
                </c:pt>
                <c:pt idx="3605">
                  <c:v>-0.14117606296069446</c:v>
                </c:pt>
                <c:pt idx="3606">
                  <c:v>-0.26219342939442303</c:v>
                </c:pt>
                <c:pt idx="3607">
                  <c:v>-5.5545888516776376</c:v>
                </c:pt>
                <c:pt idx="3608">
                  <c:v>0.15200175762805848</c:v>
                </c:pt>
                <c:pt idx="3609">
                  <c:v>-8.5183253076908656</c:v>
                </c:pt>
                <c:pt idx="3610">
                  <c:v>0.92481250360578082</c:v>
                </c:pt>
                <c:pt idx="3611">
                  <c:v>0.67275810521616985</c:v>
                </c:pt>
                <c:pt idx="3612">
                  <c:v>-9.6450579349844787</c:v>
                </c:pt>
                <c:pt idx="3613">
                  <c:v>-3.7940297576790232</c:v>
                </c:pt>
                <c:pt idx="3614">
                  <c:v>0.13006054056437291</c:v>
                </c:pt>
                <c:pt idx="3615">
                  <c:v>7.2931522453851122E-2</c:v>
                </c:pt>
                <c:pt idx="3616">
                  <c:v>-0.11823911222932239</c:v>
                </c:pt>
                <c:pt idx="3617">
                  <c:v>-0.48062584090642058</c:v>
                </c:pt>
                <c:pt idx="3618">
                  <c:v>0.11103131238874395</c:v>
                </c:pt>
                <c:pt idx="3619">
                  <c:v>-1.6724253419714956</c:v>
                </c:pt>
                <c:pt idx="3620">
                  <c:v>-0.3907899530321664</c:v>
                </c:pt>
                <c:pt idx="3621">
                  <c:v>-0.24366908096686285</c:v>
                </c:pt>
                <c:pt idx="3622">
                  <c:v>-3.3362833878644325</c:v>
                </c:pt>
                <c:pt idx="3623">
                  <c:v>-0.78756455629759692</c:v>
                </c:pt>
                <c:pt idx="3624">
                  <c:v>-3.3082939691539468</c:v>
                </c:pt>
                <c:pt idx="3625">
                  <c:v>8.6462586799900301</c:v>
                </c:pt>
                <c:pt idx="3626">
                  <c:v>-8.6450579349844769</c:v>
                </c:pt>
                <c:pt idx="3627">
                  <c:v>0.55639334852438516</c:v>
                </c:pt>
                <c:pt idx="3628">
                  <c:v>12.081261502082024</c:v>
                </c:pt>
                <c:pt idx="3629">
                  <c:v>-3.2661403167016156</c:v>
                </c:pt>
                <c:pt idx="3630">
                  <c:v>4.5803689613125059E-2</c:v>
                </c:pt>
                <c:pt idx="3631">
                  <c:v>5.3457748368417306</c:v>
                </c:pt>
                <c:pt idx="3632">
                  <c:v>-9.8672787397096631</c:v>
                </c:pt>
                <c:pt idx="3633">
                  <c:v>-7.5974318526833731</c:v>
                </c:pt>
                <c:pt idx="3634">
                  <c:v>-4.0263870213726939E-2</c:v>
                </c:pt>
                <c:pt idx="3635">
                  <c:v>-0.9073714138235639</c:v>
                </c:pt>
                <c:pt idx="3636">
                  <c:v>-1.4150374992788437</c:v>
                </c:pt>
                <c:pt idx="3637">
                  <c:v>-0.12079814397113718</c:v>
                </c:pt>
                <c:pt idx="3638">
                  <c:v>-0.3614564590739997</c:v>
                </c:pt>
                <c:pt idx="3639">
                  <c:v>-0.62148837674627044</c:v>
                </c:pt>
                <c:pt idx="3640">
                  <c:v>-11.146780789986687</c:v>
                </c:pt>
                <c:pt idx="3641">
                  <c:v>5.08746284125034</c:v>
                </c:pt>
                <c:pt idx="3642">
                  <c:v>5.3170659021337774E-2</c:v>
                </c:pt>
                <c:pt idx="3643">
                  <c:v>-0.91530283542471846</c:v>
                </c:pt>
                <c:pt idx="3644">
                  <c:v>-0.19264507794239591</c:v>
                </c:pt>
                <c:pt idx="3645">
                  <c:v>0.61297687689075286</c:v>
                </c:pt>
                <c:pt idx="3646">
                  <c:v>0.61667136044849447</c:v>
                </c:pt>
                <c:pt idx="3647">
                  <c:v>0.43240463124893219</c:v>
                </c:pt>
                <c:pt idx="3648">
                  <c:v>-0.57373524529790187</c:v>
                </c:pt>
                <c:pt idx="3649">
                  <c:v>-0.73528427119455575</c:v>
                </c:pt>
                <c:pt idx="3650">
                  <c:v>2.9147527133814886</c:v>
                </c:pt>
                <c:pt idx="3651">
                  <c:v>7.0624959257337645</c:v>
                </c:pt>
                <c:pt idx="3652">
                  <c:v>6.0732489820306386</c:v>
                </c:pt>
                <c:pt idx="3653">
                  <c:v>1.260752895035208</c:v>
                </c:pt>
                <c:pt idx="3654">
                  <c:v>-7.6486571760385464</c:v>
                </c:pt>
                <c:pt idx="3655">
                  <c:v>1.5433248555856365</c:v>
                </c:pt>
                <c:pt idx="3656">
                  <c:v>10.146356530303908</c:v>
                </c:pt>
                <c:pt idx="3657">
                  <c:v>-8.0606959316875546</c:v>
                </c:pt>
                <c:pt idx="3658">
                  <c:v>-0.99284020842713405</c:v>
                </c:pt>
                <c:pt idx="3659">
                  <c:v>-15.807094926380511</c:v>
                </c:pt>
                <c:pt idx="3660">
                  <c:v>-2.0464102559715414E-2</c:v>
                </c:pt>
                <c:pt idx="3661">
                  <c:v>0.96721006488233063</c:v>
                </c:pt>
                <c:pt idx="3662">
                  <c:v>-1.1168136649827498</c:v>
                </c:pt>
                <c:pt idx="3663">
                  <c:v>0.7482277283055474</c:v>
                </c:pt>
                <c:pt idx="3664">
                  <c:v>1.484500009238513</c:v>
                </c:pt>
                <c:pt idx="3665">
                  <c:v>2.4695854669782777</c:v>
                </c:pt>
                <c:pt idx="3666">
                  <c:v>-9.3815429511845849</c:v>
                </c:pt>
                <c:pt idx="3667">
                  <c:v>-0.19264507794239591</c:v>
                </c:pt>
                <c:pt idx="3668">
                  <c:v>7.4546953365054236E-2</c:v>
                </c:pt>
                <c:pt idx="3669">
                  <c:v>-7.6841641784282615</c:v>
                </c:pt>
                <c:pt idx="3670">
                  <c:v>0.47079148080184519</c:v>
                </c:pt>
                <c:pt idx="3671">
                  <c:v>8.6438561897747253</c:v>
                </c:pt>
                <c:pt idx="3672">
                  <c:v>-0.66481580841037069</c:v>
                </c:pt>
                <c:pt idx="3673">
                  <c:v>3.4119378318018673E-2</c:v>
                </c:pt>
                <c:pt idx="3674">
                  <c:v>-0.46717340384209755</c:v>
                </c:pt>
                <c:pt idx="3675">
                  <c:v>0.25781959811741728</c:v>
                </c:pt>
                <c:pt idx="3676">
                  <c:v>-0.35693454471527536</c:v>
                </c:pt>
                <c:pt idx="3677">
                  <c:v>-0.46319581346416366</c:v>
                </c:pt>
                <c:pt idx="3678">
                  <c:v>1.2223924213364477</c:v>
                </c:pt>
                <c:pt idx="3679">
                  <c:v>9.551480782097653E-2</c:v>
                </c:pt>
                <c:pt idx="3680">
                  <c:v>0.91384335625028557</c:v>
                </c:pt>
                <c:pt idx="3681">
                  <c:v>0.62449086490779349</c:v>
                </c:pt>
                <c:pt idx="3682">
                  <c:v>0.19513034133199067</c:v>
                </c:pt>
                <c:pt idx="3683">
                  <c:v>0.10309349296410343</c:v>
                </c:pt>
                <c:pt idx="3684">
                  <c:v>7.2315692310760474E-3</c:v>
                </c:pt>
                <c:pt idx="3685">
                  <c:v>-0.52724700286486859</c:v>
                </c:pt>
                <c:pt idx="3686">
                  <c:v>0.84080140515074597</c:v>
                </c:pt>
                <c:pt idx="3687">
                  <c:v>-3.5199597193768177</c:v>
                </c:pt>
                <c:pt idx="3688">
                  <c:v>3.5932647240085724E-3</c:v>
                </c:pt>
                <c:pt idx="3689">
                  <c:v>2.3212071678926542</c:v>
                </c:pt>
                <c:pt idx="3690">
                  <c:v>-9.6438561897747253</c:v>
                </c:pt>
                <c:pt idx="3691">
                  <c:v>-1.7369286024599213</c:v>
                </c:pt>
                <c:pt idx="3692">
                  <c:v>0.32147732311650584</c:v>
                </c:pt>
                <c:pt idx="3693">
                  <c:v>-13.574632944696416</c:v>
                </c:pt>
                <c:pt idx="3694">
                  <c:v>-0.38631868215731729</c:v>
                </c:pt>
                <c:pt idx="3695">
                  <c:v>-7.9610463656554247</c:v>
                </c:pt>
                <c:pt idx="3696">
                  <c:v>-2.2447048834070453</c:v>
                </c:pt>
                <c:pt idx="3697">
                  <c:v>16.190757078770321</c:v>
                </c:pt>
                <c:pt idx="3698">
                  <c:v>0.88048859692727277</c:v>
                </c:pt>
                <c:pt idx="3699">
                  <c:v>-1.0536379636020734</c:v>
                </c:pt>
                <c:pt idx="3700">
                  <c:v>-0.74893823583228203</c:v>
                </c:pt>
                <c:pt idx="3701">
                  <c:v>0.45785058281781715</c:v>
                </c:pt>
                <c:pt idx="3702">
                  <c:v>-0.58461908366624038</c:v>
                </c:pt>
                <c:pt idx="3703">
                  <c:v>-8.0606959316875546</c:v>
                </c:pt>
                <c:pt idx="3704">
                  <c:v>9.3815429511845849</c:v>
                </c:pt>
                <c:pt idx="3705">
                  <c:v>-0.37706964907982349</c:v>
                </c:pt>
                <c:pt idx="3706">
                  <c:v>7.0660891904577738</c:v>
                </c:pt>
                <c:pt idx="3707">
                  <c:v>0.58496250072115619</c:v>
                </c:pt>
                <c:pt idx="3708">
                  <c:v>-6.6089190457772465E-2</c:v>
                </c:pt>
                <c:pt idx="3709">
                  <c:v>-2.4661843439016565E-2</c:v>
                </c:pt>
                <c:pt idx="3710">
                  <c:v>0.20133080580861829</c:v>
                </c:pt>
                <c:pt idx="3711">
                  <c:v>-1.1694242916740234</c:v>
                </c:pt>
                <c:pt idx="3712">
                  <c:v>0.50986104548043731</c:v>
                </c:pt>
                <c:pt idx="3713">
                  <c:v>-10.147204924942228</c:v>
                </c:pt>
                <c:pt idx="3714">
                  <c:v>0.59111472770275142</c:v>
                </c:pt>
                <c:pt idx="3715">
                  <c:v>-0.22239242133644821</c:v>
                </c:pt>
                <c:pt idx="3716">
                  <c:v>5.5647846187835261</c:v>
                </c:pt>
                <c:pt idx="3717">
                  <c:v>0.35214827389819692</c:v>
                </c:pt>
                <c:pt idx="3718">
                  <c:v>1.8011895492518892</c:v>
                </c:pt>
                <c:pt idx="3719">
                  <c:v>6.7497585529594355</c:v>
                </c:pt>
                <c:pt idx="3720">
                  <c:v>-5.5477602717418943E-4</c:v>
                </c:pt>
                <c:pt idx="3721">
                  <c:v>-7.6486571760385464</c:v>
                </c:pt>
                <c:pt idx="3722">
                  <c:v>0.5501970825604795</c:v>
                </c:pt>
                <c:pt idx="3723">
                  <c:v>-0.21081607002882827</c:v>
                </c:pt>
                <c:pt idx="3724">
                  <c:v>9.6861539252588974E-2</c:v>
                </c:pt>
                <c:pt idx="3725">
                  <c:v>-9.9662651028771325</c:v>
                </c:pt>
                <c:pt idx="3726">
                  <c:v>-0.47643804394298739</c:v>
                </c:pt>
                <c:pt idx="3727">
                  <c:v>-0.33795011261170499</c:v>
                </c:pt>
                <c:pt idx="3728">
                  <c:v>-0.63471553591825591</c:v>
                </c:pt>
                <c:pt idx="3729">
                  <c:v>8.3837042924740537</c:v>
                </c:pt>
                <c:pt idx="3730">
                  <c:v>2.043492716616921</c:v>
                </c:pt>
                <c:pt idx="3731">
                  <c:v>8.8672787397096631</c:v>
                </c:pt>
                <c:pt idx="3732">
                  <c:v>-1.0499881358316765</c:v>
                </c:pt>
                <c:pt idx="3733">
                  <c:v>0.62293035092017679</c:v>
                </c:pt>
                <c:pt idx="3734">
                  <c:v>-7.4425829572885895</c:v>
                </c:pt>
                <c:pt idx="3735">
                  <c:v>-3.6806222947639919</c:v>
                </c:pt>
                <c:pt idx="3736">
                  <c:v>-2.2211906761266951</c:v>
                </c:pt>
                <c:pt idx="3737">
                  <c:v>4.7725895038969277</c:v>
                </c:pt>
                <c:pt idx="3738">
                  <c:v>10.703038388986418</c:v>
                </c:pt>
                <c:pt idx="3739">
                  <c:v>1.2009126939259964</c:v>
                </c:pt>
                <c:pt idx="3740">
                  <c:v>-0.45925129302730211</c:v>
                </c:pt>
                <c:pt idx="3741">
                  <c:v>-0.18762700317577152</c:v>
                </c:pt>
                <c:pt idx="3742">
                  <c:v>3.8696681316523205</c:v>
                </c:pt>
                <c:pt idx="3743">
                  <c:v>-2.5716768099709313</c:v>
                </c:pt>
                <c:pt idx="3744">
                  <c:v>0.51846708893424942</c:v>
                </c:pt>
                <c:pt idx="3745">
                  <c:v>-2.7369655941662061</c:v>
                </c:pt>
                <c:pt idx="3746">
                  <c:v>3.8436878083103903</c:v>
                </c:pt>
                <c:pt idx="3747">
                  <c:v>-11.231021125931569</c:v>
                </c:pt>
                <c:pt idx="3748">
                  <c:v>-0.35598993096099535</c:v>
                </c:pt>
                <c:pt idx="3749">
                  <c:v>-0.85798099512757209</c:v>
                </c:pt>
                <c:pt idx="3750">
                  <c:v>-10.917123403264748</c:v>
                </c:pt>
                <c:pt idx="3751">
                  <c:v>-11.380821783940931</c:v>
                </c:pt>
                <c:pt idx="3752">
                  <c:v>-12.688396028545542</c:v>
                </c:pt>
                <c:pt idx="3753">
                  <c:v>9.229619965185119</c:v>
                </c:pt>
                <c:pt idx="3754">
                  <c:v>0.65207669657969314</c:v>
                </c:pt>
                <c:pt idx="3755">
                  <c:v>-12.229019050893521</c:v>
                </c:pt>
                <c:pt idx="3756">
                  <c:v>-5.5648029549914303E-2</c:v>
                </c:pt>
                <c:pt idx="3757">
                  <c:v>-0.26295847651397475</c:v>
                </c:pt>
                <c:pt idx="3758">
                  <c:v>-0.31296559001897351</c:v>
                </c:pt>
                <c:pt idx="3759">
                  <c:v>0.5360529002402098</c:v>
                </c:pt>
                <c:pt idx="3760">
                  <c:v>0.99729916606133662</c:v>
                </c:pt>
                <c:pt idx="3761">
                  <c:v>1.150242635580613</c:v>
                </c:pt>
                <c:pt idx="3762">
                  <c:v>-9.3822637581148367</c:v>
                </c:pt>
                <c:pt idx="3763">
                  <c:v>-9.9662651028771325</c:v>
                </c:pt>
                <c:pt idx="3764">
                  <c:v>1.457957223985836</c:v>
                </c:pt>
                <c:pt idx="3765">
                  <c:v>-5.3457748368417297</c:v>
                </c:pt>
                <c:pt idx="3766">
                  <c:v>-0.13297386526942051</c:v>
                </c:pt>
                <c:pt idx="3767">
                  <c:v>10.917123403264748</c:v>
                </c:pt>
                <c:pt idx="3768">
                  <c:v>-0.44898483120218158</c:v>
                </c:pt>
                <c:pt idx="3769">
                  <c:v>0.15597355605971649</c:v>
                </c:pt>
                <c:pt idx="3770">
                  <c:v>-0.17739625087344765</c:v>
                </c:pt>
                <c:pt idx="3771">
                  <c:v>-0.20239478809714928</c:v>
                </c:pt>
                <c:pt idx="3772">
                  <c:v>9.75933340719466</c:v>
                </c:pt>
                <c:pt idx="3773">
                  <c:v>6.0732489820306386</c:v>
                </c:pt>
                <c:pt idx="3774">
                  <c:v>-0.49284429873272495</c:v>
                </c:pt>
                <c:pt idx="3775">
                  <c:v>-0.42202392959495094</c:v>
                </c:pt>
                <c:pt idx="3776">
                  <c:v>0.12737930647622742</c:v>
                </c:pt>
                <c:pt idx="3777">
                  <c:v>-2.2912312976644458</c:v>
                </c:pt>
                <c:pt idx="3778">
                  <c:v>-9.9667457608995313</c:v>
                </c:pt>
                <c:pt idx="3779">
                  <c:v>-0.77119976741441143</c:v>
                </c:pt>
                <c:pt idx="3780">
                  <c:v>-6.556214795349815E-4</c:v>
                </c:pt>
                <c:pt idx="3781">
                  <c:v>-13.965814340495692</c:v>
                </c:pt>
                <c:pt idx="3782">
                  <c:v>-7.0660891904577721</c:v>
                </c:pt>
                <c:pt idx="3783">
                  <c:v>-1.9798221180623699</c:v>
                </c:pt>
                <c:pt idx="3784">
                  <c:v>0.53841991478412587</c:v>
                </c:pt>
                <c:pt idx="3785">
                  <c:v>8.1529885496598176E-2</c:v>
                </c:pt>
                <c:pt idx="3786">
                  <c:v>1.9946067412297817</c:v>
                </c:pt>
                <c:pt idx="3787">
                  <c:v>-10.644457187509261</c:v>
                </c:pt>
                <c:pt idx="3788">
                  <c:v>-8.0606959316875546</c:v>
                </c:pt>
                <c:pt idx="3789">
                  <c:v>-6.7414669864011483</c:v>
                </c:pt>
                <c:pt idx="3790">
                  <c:v>-11.058893689053569</c:v>
                </c:pt>
                <c:pt idx="3791">
                  <c:v>-11.728629151851553</c:v>
                </c:pt>
                <c:pt idx="3792">
                  <c:v>8.3822637581148367</c:v>
                </c:pt>
                <c:pt idx="3793">
                  <c:v>13.103287808412022</c:v>
                </c:pt>
                <c:pt idx="3794">
                  <c:v>-8.3822637581148385</c:v>
                </c:pt>
                <c:pt idx="3795">
                  <c:v>-1.5789687445267055</c:v>
                </c:pt>
                <c:pt idx="3796">
                  <c:v>-8.3837042924740537</c:v>
                </c:pt>
                <c:pt idx="3797">
                  <c:v>-0.61187037418467316</c:v>
                </c:pt>
                <c:pt idx="3798">
                  <c:v>-0.8312159199622573</c:v>
                </c:pt>
                <c:pt idx="3799">
                  <c:v>-0.27085391029309336</c:v>
                </c:pt>
                <c:pt idx="3800">
                  <c:v>-5.6268219646745429E-2</c:v>
                </c:pt>
                <c:pt idx="3801">
                  <c:v>-0.51624975063714196</c:v>
                </c:pt>
                <c:pt idx="3802">
                  <c:v>0.29956028185890793</c:v>
                </c:pt>
                <c:pt idx="3803">
                  <c:v>-3.0649554418407701</c:v>
                </c:pt>
                <c:pt idx="3804">
                  <c:v>1.1352766366963485</c:v>
                </c:pt>
                <c:pt idx="3805">
                  <c:v>4.721324580459898</c:v>
                </c:pt>
                <c:pt idx="3806">
                  <c:v>-0.45853021589576493</c:v>
                </c:pt>
                <c:pt idx="3807">
                  <c:v>-0.58376075551140305</c:v>
                </c:pt>
                <c:pt idx="3808">
                  <c:v>1.69076836583569</c:v>
                </c:pt>
                <c:pt idx="3809">
                  <c:v>8.6462586799900301</c:v>
                </c:pt>
                <c:pt idx="3810">
                  <c:v>-0.38529015588479221</c:v>
                </c:pt>
                <c:pt idx="3811">
                  <c:v>-0.37093840354892882</c:v>
                </c:pt>
                <c:pt idx="3812">
                  <c:v>0.21818017004953341</c:v>
                </c:pt>
                <c:pt idx="3813">
                  <c:v>5.6583528366367514E-2</c:v>
                </c:pt>
                <c:pt idx="3814">
                  <c:v>10.644156719937438</c:v>
                </c:pt>
                <c:pt idx="3815">
                  <c:v>0.12156197988091354</c:v>
                </c:pt>
                <c:pt idx="3816">
                  <c:v>3.2611125274930972E-2</c:v>
                </c:pt>
                <c:pt idx="3817">
                  <c:v>1.9981977573660146</c:v>
                </c:pt>
                <c:pt idx="3818">
                  <c:v>-4.9228321394775403</c:v>
                </c:pt>
                <c:pt idx="3819">
                  <c:v>0.41483722232414061</c:v>
                </c:pt>
                <c:pt idx="3820">
                  <c:v>-9.2288186904958813</c:v>
                </c:pt>
                <c:pt idx="3821">
                  <c:v>3.8951134278321655</c:v>
                </c:pt>
                <c:pt idx="3822">
                  <c:v>1.0621115756572501E-2</c:v>
                </c:pt>
                <c:pt idx="3823">
                  <c:v>0.51354304423126895</c:v>
                </c:pt>
                <c:pt idx="3824">
                  <c:v>-0.10479619001160975</c:v>
                </c:pt>
                <c:pt idx="3825">
                  <c:v>0.27195963561327779</c:v>
                </c:pt>
                <c:pt idx="3826">
                  <c:v>-2.2792899360311241</c:v>
                </c:pt>
                <c:pt idx="3827">
                  <c:v>1.3566935130480389</c:v>
                </c:pt>
                <c:pt idx="3828">
                  <c:v>-8.3837042924740537</c:v>
                </c:pt>
                <c:pt idx="3829">
                  <c:v>12.036288107616512</c:v>
                </c:pt>
                <c:pt idx="3830">
                  <c:v>-0.39142494205689354</c:v>
                </c:pt>
                <c:pt idx="3831">
                  <c:v>2.0814740612065035</c:v>
                </c:pt>
                <c:pt idx="3832">
                  <c:v>2.1635307747273469</c:v>
                </c:pt>
                <c:pt idx="3833">
                  <c:v>1.2630344058337937</c:v>
                </c:pt>
                <c:pt idx="3834">
                  <c:v>-0.1916149493439068</c:v>
                </c:pt>
                <c:pt idx="3835">
                  <c:v>1.1951870933318656</c:v>
                </c:pt>
                <c:pt idx="3836">
                  <c:v>3.2598063829795652</c:v>
                </c:pt>
                <c:pt idx="3837">
                  <c:v>11.573173784686485</c:v>
                </c:pt>
                <c:pt idx="3838">
                  <c:v>-2.2223924213364481</c:v>
                </c:pt>
                <c:pt idx="3839">
                  <c:v>0.54748779530249347</c:v>
                </c:pt>
                <c:pt idx="3840">
                  <c:v>3.8994131615863806E-2</c:v>
                </c:pt>
                <c:pt idx="3841">
                  <c:v>0.32757465802850438</c:v>
                </c:pt>
                <c:pt idx="3842">
                  <c:v>-0.25375659224578301</c:v>
                </c:pt>
                <c:pt idx="3843">
                  <c:v>1.4126935588105445</c:v>
                </c:pt>
                <c:pt idx="3844">
                  <c:v>0.9448494289917112</c:v>
                </c:pt>
                <c:pt idx="3845">
                  <c:v>6.0732489820306386</c:v>
                </c:pt>
                <c:pt idx="3846">
                  <c:v>-10.965817072813152</c:v>
                </c:pt>
                <c:pt idx="3847">
                  <c:v>-0.88127306142924855</c:v>
                </c:pt>
                <c:pt idx="3848">
                  <c:v>-0.19264507794239591</c:v>
                </c:pt>
                <c:pt idx="3849">
                  <c:v>8.4888897586512649E-2</c:v>
                </c:pt>
                <c:pt idx="3850">
                  <c:v>0.99639776331980445</c:v>
                </c:pt>
                <c:pt idx="3851">
                  <c:v>7.6486571760385464</c:v>
                </c:pt>
                <c:pt idx="3852">
                  <c:v>0.99939900226546452</c:v>
                </c:pt>
                <c:pt idx="3853">
                  <c:v>0.27550245157553765</c:v>
                </c:pt>
                <c:pt idx="3854">
                  <c:v>-6.0732489820306386</c:v>
                </c:pt>
                <c:pt idx="3855">
                  <c:v>0.76462193706907189</c:v>
                </c:pt>
                <c:pt idx="3856">
                  <c:v>0.52176867423396223</c:v>
                </c:pt>
                <c:pt idx="3857">
                  <c:v>0.58376275425626512</c:v>
                </c:pt>
                <c:pt idx="3858">
                  <c:v>3.2948009168644976</c:v>
                </c:pt>
                <c:pt idx="3859">
                  <c:v>3.7935147853227118</c:v>
                </c:pt>
                <c:pt idx="3860">
                  <c:v>-13.468369487109527</c:v>
                </c:pt>
                <c:pt idx="3861">
                  <c:v>-8.3822637581148367</c:v>
                </c:pt>
                <c:pt idx="3862">
                  <c:v>11.059119092544519</c:v>
                </c:pt>
                <c:pt idx="3863">
                  <c:v>1.5836275371384523</c:v>
                </c:pt>
                <c:pt idx="3864">
                  <c:v>-9.9535673550914402E-2</c:v>
                </c:pt>
                <c:pt idx="3865">
                  <c:v>11.702894141119387</c:v>
                </c:pt>
                <c:pt idx="3866">
                  <c:v>4.2632779824693925</c:v>
                </c:pt>
                <c:pt idx="3867">
                  <c:v>1.8455150909950717</c:v>
                </c:pt>
                <c:pt idx="3868">
                  <c:v>-0.41383575406909084</c:v>
                </c:pt>
                <c:pt idx="3869">
                  <c:v>-2.3161745676570646</c:v>
                </c:pt>
                <c:pt idx="3870">
                  <c:v>-4.3692338096657197</c:v>
                </c:pt>
                <c:pt idx="3871">
                  <c:v>-12.916936867972057</c:v>
                </c:pt>
                <c:pt idx="3872">
                  <c:v>1.0138229743637626</c:v>
                </c:pt>
                <c:pt idx="3873">
                  <c:v>-9.7610796626422261E-2</c:v>
                </c:pt>
                <c:pt idx="3874">
                  <c:v>-5.8892486832246259E-2</c:v>
                </c:pt>
                <c:pt idx="3875">
                  <c:v>10.307200809140809</c:v>
                </c:pt>
                <c:pt idx="3876">
                  <c:v>-7.0624959257337645</c:v>
                </c:pt>
                <c:pt idx="3877">
                  <c:v>-4.8515687158060627</c:v>
                </c:pt>
                <c:pt idx="3878">
                  <c:v>-0.75002174699165247</c:v>
                </c:pt>
                <c:pt idx="3879">
                  <c:v>0.19264507794239583</c:v>
                </c:pt>
                <c:pt idx="3880">
                  <c:v>8.0624959257337636</c:v>
                </c:pt>
                <c:pt idx="3881">
                  <c:v>0.37958866327455415</c:v>
                </c:pt>
                <c:pt idx="3882">
                  <c:v>-9.9667457608995313</c:v>
                </c:pt>
                <c:pt idx="3883">
                  <c:v>-1.0374747054186628</c:v>
                </c:pt>
                <c:pt idx="3884">
                  <c:v>-8.8130910278665001E-2</c:v>
                </c:pt>
                <c:pt idx="3885">
                  <c:v>9.5577659982230889E-2</c:v>
                </c:pt>
                <c:pt idx="3886">
                  <c:v>10.917123403264748</c:v>
                </c:pt>
                <c:pt idx="3887">
                  <c:v>-6.6147098441152075</c:v>
                </c:pt>
                <c:pt idx="3888">
                  <c:v>10.814315423787811</c:v>
                </c:pt>
                <c:pt idx="3889">
                  <c:v>-1.5835898126624228</c:v>
                </c:pt>
                <c:pt idx="3890">
                  <c:v>5.7265854909804945</c:v>
                </c:pt>
                <c:pt idx="3891">
                  <c:v>-0.46838692387177738</c:v>
                </c:pt>
                <c:pt idx="3892">
                  <c:v>-0.44057259138598148</c:v>
                </c:pt>
                <c:pt idx="3893">
                  <c:v>-1.9379984576013212</c:v>
                </c:pt>
                <c:pt idx="3894">
                  <c:v>9.0597950917951025</c:v>
                </c:pt>
                <c:pt idx="3895">
                  <c:v>-0.87782813000605597</c:v>
                </c:pt>
                <c:pt idx="3896">
                  <c:v>6.3148227591055681</c:v>
                </c:pt>
                <c:pt idx="3897">
                  <c:v>7.7041035763827939E-2</c:v>
                </c:pt>
                <c:pt idx="3898">
                  <c:v>9.1423027763594886E-2</c:v>
                </c:pt>
                <c:pt idx="3899">
                  <c:v>-4.2279172877543489</c:v>
                </c:pt>
                <c:pt idx="3900">
                  <c:v>11.013322673425447</c:v>
                </c:pt>
                <c:pt idx="3901">
                  <c:v>-3.3934432090558553</c:v>
                </c:pt>
                <c:pt idx="3902">
                  <c:v>13.820478162936302</c:v>
                </c:pt>
                <c:pt idx="3903">
                  <c:v>-0.13535185289488622</c:v>
                </c:pt>
                <c:pt idx="3904">
                  <c:v>-2.9453773985873064</c:v>
                </c:pt>
                <c:pt idx="3905">
                  <c:v>0.81382151755883503</c:v>
                </c:pt>
                <c:pt idx="3906">
                  <c:v>1.4385130692076868</c:v>
                </c:pt>
                <c:pt idx="3907">
                  <c:v>10.966265102877133</c:v>
                </c:pt>
                <c:pt idx="3908">
                  <c:v>-8.3822637581148385</c:v>
                </c:pt>
                <c:pt idx="3909">
                  <c:v>-0.30050911125245672</c:v>
                </c:pt>
                <c:pt idx="3910">
                  <c:v>1.8400518667777195</c:v>
                </c:pt>
                <c:pt idx="3911">
                  <c:v>8.6450579349844769</c:v>
                </c:pt>
                <c:pt idx="3912">
                  <c:v>-3.1182840179957094</c:v>
                </c:pt>
                <c:pt idx="3913">
                  <c:v>-1.9111198674653105</c:v>
                </c:pt>
                <c:pt idx="3914">
                  <c:v>2.8999139390230067E-2</c:v>
                </c:pt>
                <c:pt idx="3915">
                  <c:v>0.11767620865377701</c:v>
                </c:pt>
                <c:pt idx="3916">
                  <c:v>-0.14017765804826046</c:v>
                </c:pt>
                <c:pt idx="3917">
                  <c:v>0.63076619033428094</c:v>
                </c:pt>
                <c:pt idx="3918">
                  <c:v>0.10001890753328854</c:v>
                </c:pt>
                <c:pt idx="3919">
                  <c:v>-1.0950266073857724</c:v>
                </c:pt>
                <c:pt idx="3920">
                  <c:v>-2.5226782224668134</c:v>
                </c:pt>
                <c:pt idx="3921">
                  <c:v>0.25938662881864955</c:v>
                </c:pt>
                <c:pt idx="3922">
                  <c:v>0.76867445389354427</c:v>
                </c:pt>
                <c:pt idx="3923">
                  <c:v>-12.013206341123576</c:v>
                </c:pt>
                <c:pt idx="3924">
                  <c:v>-7.0660891904577721</c:v>
                </c:pt>
                <c:pt idx="3925">
                  <c:v>-10.451554569765362</c:v>
                </c:pt>
                <c:pt idx="3926">
                  <c:v>-8.6462586799900301</c:v>
                </c:pt>
                <c:pt idx="3927">
                  <c:v>-4.6775521086592073</c:v>
                </c:pt>
                <c:pt idx="3928">
                  <c:v>-0.14473336726820715</c:v>
                </c:pt>
                <c:pt idx="3929">
                  <c:v>3.4600872401168328</c:v>
                </c:pt>
                <c:pt idx="3930">
                  <c:v>-13.024735680363165</c:v>
                </c:pt>
                <c:pt idx="3931">
                  <c:v>-6.0732489820306386</c:v>
                </c:pt>
                <c:pt idx="3932">
                  <c:v>6.4429434958487288</c:v>
                </c:pt>
                <c:pt idx="3933">
                  <c:v>1.892054667484999</c:v>
                </c:pt>
                <c:pt idx="3934">
                  <c:v>-0.66451379981791592</c:v>
                </c:pt>
                <c:pt idx="3935">
                  <c:v>-1.4933859833593537</c:v>
                </c:pt>
                <c:pt idx="3936">
                  <c:v>0.45567948377619</c:v>
                </c:pt>
                <c:pt idx="3937">
                  <c:v>-6.6575474776515708E-2</c:v>
                </c:pt>
                <c:pt idx="3938">
                  <c:v>0.60266450245461478</c:v>
                </c:pt>
                <c:pt idx="3939">
                  <c:v>5.4654074870070152E-2</c:v>
                </c:pt>
                <c:pt idx="3940">
                  <c:v>0.19387973359403518</c:v>
                </c:pt>
                <c:pt idx="3941">
                  <c:v>2.7879032575436734E-2</c:v>
                </c:pt>
                <c:pt idx="3942">
                  <c:v>-2.274622380109006</c:v>
                </c:pt>
                <c:pt idx="3943">
                  <c:v>-7.0660891904577721</c:v>
                </c:pt>
                <c:pt idx="3944">
                  <c:v>0.48542682717024171</c:v>
                </c:pt>
                <c:pt idx="3945">
                  <c:v>8.6462586799900301</c:v>
                </c:pt>
                <c:pt idx="3946">
                  <c:v>-1</c:v>
                </c:pt>
                <c:pt idx="3947">
                  <c:v>0.2211274540998705</c:v>
                </c:pt>
                <c:pt idx="3948">
                  <c:v>-11.916999049082808</c:v>
                </c:pt>
                <c:pt idx="3949">
                  <c:v>1.9964007589459321</c:v>
                </c:pt>
                <c:pt idx="3950">
                  <c:v>-9.0606959316875546</c:v>
                </c:pt>
                <c:pt idx="3951">
                  <c:v>-0.32681031626710838</c:v>
                </c:pt>
                <c:pt idx="3952">
                  <c:v>-1.4055147251603373</c:v>
                </c:pt>
                <c:pt idx="3953">
                  <c:v>0.18057224564182056</c:v>
                </c:pt>
                <c:pt idx="3954">
                  <c:v>1.0995356735509143</c:v>
                </c:pt>
                <c:pt idx="3955">
                  <c:v>0.41895254928222747</c:v>
                </c:pt>
                <c:pt idx="3956">
                  <c:v>0.65604559878263891</c:v>
                </c:pt>
                <c:pt idx="3957">
                  <c:v>-5.3457748368417297</c:v>
                </c:pt>
                <c:pt idx="3958">
                  <c:v>-11.381002109550927</c:v>
                </c:pt>
                <c:pt idx="3959">
                  <c:v>-10.703903573444665</c:v>
                </c:pt>
                <c:pt idx="3960">
                  <c:v>1.0463633466043416</c:v>
                </c:pt>
                <c:pt idx="3961">
                  <c:v>-6.0732489820306386</c:v>
                </c:pt>
                <c:pt idx="3962">
                  <c:v>1.2790777905942463</c:v>
                </c:pt>
                <c:pt idx="3963">
                  <c:v>-13.070176861805599</c:v>
                </c:pt>
                <c:pt idx="3964">
                  <c:v>6.5588341627577193E-2</c:v>
                </c:pt>
                <c:pt idx="3965">
                  <c:v>0.16505924627049651</c:v>
                </c:pt>
                <c:pt idx="3966">
                  <c:v>0.71554661053130064</c:v>
                </c:pt>
                <c:pt idx="3967">
                  <c:v>-0.87567186499779814</c:v>
                </c:pt>
                <c:pt idx="3968">
                  <c:v>9.7604427459966399</c:v>
                </c:pt>
                <c:pt idx="3969">
                  <c:v>3.2414911254696235</c:v>
                </c:pt>
                <c:pt idx="3970">
                  <c:v>11.840253402578229</c:v>
                </c:pt>
                <c:pt idx="3971">
                  <c:v>-10.582769240382088</c:v>
                </c:pt>
                <c:pt idx="3972">
                  <c:v>-10.518653155673389</c:v>
                </c:pt>
                <c:pt idx="3973">
                  <c:v>1.6880559936852595</c:v>
                </c:pt>
                <c:pt idx="3974">
                  <c:v>-0.38702312310924736</c:v>
                </c:pt>
                <c:pt idx="3975">
                  <c:v>0.15086666562662773</c:v>
                </c:pt>
                <c:pt idx="3976">
                  <c:v>-0.17970602223489743</c:v>
                </c:pt>
                <c:pt idx="3977">
                  <c:v>0.41172476523800811</c:v>
                </c:pt>
                <c:pt idx="3978">
                  <c:v>-4.7528370082585515E-2</c:v>
                </c:pt>
                <c:pt idx="3979">
                  <c:v>10.644156719937438</c:v>
                </c:pt>
                <c:pt idx="3980">
                  <c:v>10.814315423787811</c:v>
                </c:pt>
                <c:pt idx="3981">
                  <c:v>0.32862274746137038</c:v>
                </c:pt>
                <c:pt idx="3982">
                  <c:v>-0.24849831267591366</c:v>
                </c:pt>
                <c:pt idx="3983">
                  <c:v>0.23132554610645581</c:v>
                </c:pt>
                <c:pt idx="3984">
                  <c:v>0.34577483684172999</c:v>
                </c:pt>
                <c:pt idx="3985">
                  <c:v>-13.287808556012996</c:v>
                </c:pt>
                <c:pt idx="3986">
                  <c:v>-8.6462586799900301</c:v>
                </c:pt>
                <c:pt idx="3987">
                  <c:v>-11.013322673425447</c:v>
                </c:pt>
                <c:pt idx="3988">
                  <c:v>8.8672787397096631</c:v>
                </c:pt>
                <c:pt idx="3989">
                  <c:v>-8.0624959257337636</c:v>
                </c:pt>
                <c:pt idx="3990">
                  <c:v>0.52507345100907432</c:v>
                </c:pt>
                <c:pt idx="3991">
                  <c:v>9.3815429511845849</c:v>
                </c:pt>
                <c:pt idx="3992">
                  <c:v>-1.1245204670942255</c:v>
                </c:pt>
                <c:pt idx="3993">
                  <c:v>-2.7308820391526791</c:v>
                </c:pt>
                <c:pt idx="3994">
                  <c:v>-0.54661308122503682</c:v>
                </c:pt>
                <c:pt idx="3995">
                  <c:v>-5.3457748368417297</c:v>
                </c:pt>
                <c:pt idx="3996">
                  <c:v>-12.208742403223331</c:v>
                </c:pt>
                <c:pt idx="3997">
                  <c:v>-12.268542000300124</c:v>
                </c:pt>
                <c:pt idx="3998">
                  <c:v>-10.229619965185119</c:v>
                </c:pt>
                <c:pt idx="3999">
                  <c:v>3.669298822793742</c:v>
                </c:pt>
                <c:pt idx="4000">
                  <c:v>-4.7107119791141221</c:v>
                </c:pt>
                <c:pt idx="4001">
                  <c:v>12.146462606921792</c:v>
                </c:pt>
                <c:pt idx="4002">
                  <c:v>-2.7309668535447633</c:v>
                </c:pt>
                <c:pt idx="4003">
                  <c:v>2.1036226310741575</c:v>
                </c:pt>
                <c:pt idx="4004">
                  <c:v>-7.0660891904577721</c:v>
                </c:pt>
                <c:pt idx="4005">
                  <c:v>0.73934824547720024</c:v>
                </c:pt>
                <c:pt idx="4006">
                  <c:v>-7.6462586799900292</c:v>
                </c:pt>
                <c:pt idx="4007">
                  <c:v>3.7243182178830039</c:v>
                </c:pt>
                <c:pt idx="4008">
                  <c:v>1.0297473433940521</c:v>
                </c:pt>
                <c:pt idx="4009">
                  <c:v>7.0660891904577738</c:v>
                </c:pt>
                <c:pt idx="4010">
                  <c:v>-2.0356239097307216</c:v>
                </c:pt>
                <c:pt idx="4011">
                  <c:v>-6.0732489820306386</c:v>
                </c:pt>
                <c:pt idx="4012">
                  <c:v>-0.32447028944981571</c:v>
                </c:pt>
                <c:pt idx="4013">
                  <c:v>8.6450579349844769</c:v>
                </c:pt>
                <c:pt idx="4014">
                  <c:v>-4.4578659452737597</c:v>
                </c:pt>
                <c:pt idx="4015">
                  <c:v>0.44745897697122144</c:v>
                </c:pt>
                <c:pt idx="4016">
                  <c:v>-7.0624959257337645</c:v>
                </c:pt>
                <c:pt idx="4017">
                  <c:v>-0.14844527403186095</c:v>
                </c:pt>
                <c:pt idx="4018">
                  <c:v>1.6708764037084336</c:v>
                </c:pt>
                <c:pt idx="4019">
                  <c:v>0.41503749927884398</c:v>
                </c:pt>
                <c:pt idx="4020">
                  <c:v>-0.31647366479525418</c:v>
                </c:pt>
                <c:pt idx="4021">
                  <c:v>-8.7462841250339429E-2</c:v>
                </c:pt>
                <c:pt idx="4022">
                  <c:v>-5.9228321394775394</c:v>
                </c:pt>
                <c:pt idx="4023">
                  <c:v>-10.582769240382088</c:v>
                </c:pt>
                <c:pt idx="4024">
                  <c:v>-0.10834034394078186</c:v>
                </c:pt>
                <c:pt idx="4025">
                  <c:v>-0.17206074578630332</c:v>
                </c:pt>
                <c:pt idx="4026">
                  <c:v>0.25303301367629483</c:v>
                </c:pt>
                <c:pt idx="4027">
                  <c:v>-0.14201900487242808</c:v>
                </c:pt>
                <c:pt idx="4028">
                  <c:v>13.84682888823507</c:v>
                </c:pt>
                <c:pt idx="4029">
                  <c:v>7.2933589426905909</c:v>
                </c:pt>
                <c:pt idx="4030">
                  <c:v>11.731460464782433</c:v>
                </c:pt>
                <c:pt idx="4031">
                  <c:v>-3.3276154874298691E-2</c:v>
                </c:pt>
                <c:pt idx="4032">
                  <c:v>-0.21501289097085033</c:v>
                </c:pt>
                <c:pt idx="4033">
                  <c:v>-0.62803122261304212</c:v>
                </c:pt>
                <c:pt idx="4034">
                  <c:v>10.582769240382088</c:v>
                </c:pt>
                <c:pt idx="4035">
                  <c:v>-1.3667823306716227</c:v>
                </c:pt>
                <c:pt idx="4036">
                  <c:v>2.1804370318348337E-2</c:v>
                </c:pt>
                <c:pt idx="4037">
                  <c:v>-0.84073348005640991</c:v>
                </c:pt>
                <c:pt idx="4038">
                  <c:v>8.6450579349844769</c:v>
                </c:pt>
                <c:pt idx="4039">
                  <c:v>10.146780789986687</c:v>
                </c:pt>
                <c:pt idx="4040">
                  <c:v>-0.38702312310924736</c:v>
                </c:pt>
                <c:pt idx="4041">
                  <c:v>0.58328592291377268</c:v>
                </c:pt>
                <c:pt idx="4042">
                  <c:v>-0.34007544159762193</c:v>
                </c:pt>
                <c:pt idx="4043">
                  <c:v>1.6488122788568461E-2</c:v>
                </c:pt>
                <c:pt idx="4044">
                  <c:v>10.966265102877133</c:v>
                </c:pt>
                <c:pt idx="4045">
                  <c:v>-9.3822637581148367</c:v>
                </c:pt>
                <c:pt idx="4046">
                  <c:v>-11.10372492250138</c:v>
                </c:pt>
                <c:pt idx="4047">
                  <c:v>-0.13750352374993513</c:v>
                </c:pt>
                <c:pt idx="4048">
                  <c:v>-5.3457748368417297</c:v>
                </c:pt>
                <c:pt idx="4049">
                  <c:v>0.82597060022495106</c:v>
                </c:pt>
                <c:pt idx="4050">
                  <c:v>0.55717934420761783</c:v>
                </c:pt>
                <c:pt idx="4051">
                  <c:v>-0.13297386526942104</c:v>
                </c:pt>
                <c:pt idx="4052">
                  <c:v>0.30271448094552922</c:v>
                </c:pt>
                <c:pt idx="4053">
                  <c:v>0.45228001751733404</c:v>
                </c:pt>
                <c:pt idx="4054">
                  <c:v>-15.241288042458098</c:v>
                </c:pt>
                <c:pt idx="4055">
                  <c:v>0.16664986940945128</c:v>
                </c:pt>
                <c:pt idx="4056">
                  <c:v>1.3886988328128669</c:v>
                </c:pt>
                <c:pt idx="4057">
                  <c:v>-8.8672787397096631</c:v>
                </c:pt>
                <c:pt idx="4058">
                  <c:v>-10.059795091795101</c:v>
                </c:pt>
                <c:pt idx="4059">
                  <c:v>2.6785336414074696</c:v>
                </c:pt>
                <c:pt idx="4060">
                  <c:v>-0.98564470702292994</c:v>
                </c:pt>
                <c:pt idx="4061">
                  <c:v>2.6785336414074696</c:v>
                </c:pt>
                <c:pt idx="4062">
                  <c:v>8.0606959316875546</c:v>
                </c:pt>
                <c:pt idx="4063">
                  <c:v>17.624000528775799</c:v>
                </c:pt>
                <c:pt idx="4064">
                  <c:v>-0.57568468713314558</c:v>
                </c:pt>
                <c:pt idx="4065">
                  <c:v>0.26065175452279998</c:v>
                </c:pt>
                <c:pt idx="4066">
                  <c:v>-10.059344460824425</c:v>
                </c:pt>
                <c:pt idx="4067">
                  <c:v>9.8477859563468866E-3</c:v>
                </c:pt>
                <c:pt idx="4068">
                  <c:v>0.49369444315384264</c:v>
                </c:pt>
                <c:pt idx="4069">
                  <c:v>0.71620703399940877</c:v>
                </c:pt>
                <c:pt idx="4070">
                  <c:v>0.84751608833990533</c:v>
                </c:pt>
                <c:pt idx="4071">
                  <c:v>-1.4030663114727262</c:v>
                </c:pt>
                <c:pt idx="4072">
                  <c:v>-4.6293652273934949E-2</c:v>
                </c:pt>
                <c:pt idx="4073">
                  <c:v>0.26341064655593904</c:v>
                </c:pt>
                <c:pt idx="4074">
                  <c:v>0.20818592883817399</c:v>
                </c:pt>
                <c:pt idx="4075">
                  <c:v>0.4099486226060442</c:v>
                </c:pt>
                <c:pt idx="4076">
                  <c:v>0</c:v>
                </c:pt>
                <c:pt idx="4077">
                  <c:v>-2.8105337680353795E-2</c:v>
                </c:pt>
                <c:pt idx="4078">
                  <c:v>-2.308361311304102E-2</c:v>
                </c:pt>
                <c:pt idx="4079">
                  <c:v>0.54314232502652904</c:v>
                </c:pt>
                <c:pt idx="4080">
                  <c:v>0.68235926351573573</c:v>
                </c:pt>
                <c:pt idx="4081">
                  <c:v>0.65638807831917623</c:v>
                </c:pt>
                <c:pt idx="4082">
                  <c:v>0.72935241005633078</c:v>
                </c:pt>
                <c:pt idx="4083">
                  <c:v>-0.23319917629303055</c:v>
                </c:pt>
                <c:pt idx="4084">
                  <c:v>-8.8662486111111729</c:v>
                </c:pt>
                <c:pt idx="4085">
                  <c:v>11.786950240502948</c:v>
                </c:pt>
                <c:pt idx="4086">
                  <c:v>4.1257337477837067E-2</c:v>
                </c:pt>
                <c:pt idx="4087">
                  <c:v>0.10353256452185965</c:v>
                </c:pt>
                <c:pt idx="4088">
                  <c:v>3.49812361394814</c:v>
                </c:pt>
                <c:pt idx="4089">
                  <c:v>-0.40880554556732918</c:v>
                </c:pt>
                <c:pt idx="4090">
                  <c:v>0.93066797889164443</c:v>
                </c:pt>
                <c:pt idx="4091">
                  <c:v>12.268444530784098</c:v>
                </c:pt>
                <c:pt idx="4092">
                  <c:v>-14.380866867456534</c:v>
                </c:pt>
                <c:pt idx="4093">
                  <c:v>0.6506727958809343</c:v>
                </c:pt>
                <c:pt idx="4094">
                  <c:v>-0.59494658929377831</c:v>
                </c:pt>
                <c:pt idx="4095">
                  <c:v>-0.13972476366661343</c:v>
                </c:pt>
                <c:pt idx="4096">
                  <c:v>0.26303440583379378</c:v>
                </c:pt>
                <c:pt idx="4097">
                  <c:v>0.66742466091312924</c:v>
                </c:pt>
                <c:pt idx="4098">
                  <c:v>-12.582612451267021</c:v>
                </c:pt>
                <c:pt idx="4099">
                  <c:v>0.80735492205760406</c:v>
                </c:pt>
                <c:pt idx="4100">
                  <c:v>1.9856447070229302</c:v>
                </c:pt>
                <c:pt idx="4101">
                  <c:v>-8.0606959316875546</c:v>
                </c:pt>
                <c:pt idx="4102">
                  <c:v>-0.11445872458491493</c:v>
                </c:pt>
                <c:pt idx="4103">
                  <c:v>8.3837042924740537</c:v>
                </c:pt>
                <c:pt idx="4104">
                  <c:v>5.5647846187835261</c:v>
                </c:pt>
                <c:pt idx="4105">
                  <c:v>-4.0842344894986185E-2</c:v>
                </c:pt>
                <c:pt idx="4106">
                  <c:v>-7.2294196882304167</c:v>
                </c:pt>
                <c:pt idx="4107">
                  <c:v>0.48682818234685404</c:v>
                </c:pt>
                <c:pt idx="4108">
                  <c:v>-8.3822637581148385</c:v>
                </c:pt>
                <c:pt idx="4109">
                  <c:v>1.2879045125984838</c:v>
                </c:pt>
                <c:pt idx="4110">
                  <c:v>10.518325307690867</c:v>
                </c:pt>
                <c:pt idx="4111">
                  <c:v>-8.6450579349844769</c:v>
                </c:pt>
                <c:pt idx="4112">
                  <c:v>1.4311571646421208</c:v>
                </c:pt>
                <c:pt idx="4113">
                  <c:v>-0.24100809950379493</c:v>
                </c:pt>
                <c:pt idx="4114">
                  <c:v>1.4776494765785224</c:v>
                </c:pt>
                <c:pt idx="4115">
                  <c:v>-8.0624959257337636</c:v>
                </c:pt>
                <c:pt idx="4116">
                  <c:v>0.32282334470876117</c:v>
                </c:pt>
                <c:pt idx="4117">
                  <c:v>0.10405781529995693</c:v>
                </c:pt>
                <c:pt idx="4118">
                  <c:v>21.58539308101799</c:v>
                </c:pt>
                <c:pt idx="4119">
                  <c:v>-0.5693656456701377</c:v>
                </c:pt>
                <c:pt idx="4120">
                  <c:v>-1.5132348178951176</c:v>
                </c:pt>
                <c:pt idx="4121">
                  <c:v>1.1926450779423958</c:v>
                </c:pt>
                <c:pt idx="4122">
                  <c:v>-1.150535651878819</c:v>
                </c:pt>
                <c:pt idx="4123">
                  <c:v>-0.42070624936553591</c:v>
                </c:pt>
                <c:pt idx="4124">
                  <c:v>0.51564144021724956</c:v>
                </c:pt>
                <c:pt idx="4125">
                  <c:v>-0.10691520391651207</c:v>
                </c:pt>
                <c:pt idx="4126">
                  <c:v>0.15206720823795</c:v>
                </c:pt>
                <c:pt idx="4127">
                  <c:v>-0.45251220469750653</c:v>
                </c:pt>
                <c:pt idx="4128">
                  <c:v>3.899695094204314</c:v>
                </c:pt>
                <c:pt idx="4129">
                  <c:v>7.7392180458975854</c:v>
                </c:pt>
                <c:pt idx="4130">
                  <c:v>-10.703038388986418</c:v>
                </c:pt>
                <c:pt idx="4131">
                  <c:v>8.8672787397096631</c:v>
                </c:pt>
                <c:pt idx="4132">
                  <c:v>-0.58096057016365998</c:v>
                </c:pt>
                <c:pt idx="4133">
                  <c:v>-10.229219383469125</c:v>
                </c:pt>
                <c:pt idx="4134">
                  <c:v>1.5849625007211563</c:v>
                </c:pt>
                <c:pt idx="4135">
                  <c:v>0.46324659232146376</c:v>
                </c:pt>
                <c:pt idx="4136">
                  <c:v>0.77760757866355223</c:v>
                </c:pt>
                <c:pt idx="4137">
                  <c:v>-0.50695998871988301</c:v>
                </c:pt>
                <c:pt idx="4138">
                  <c:v>2.4045473966650598E-2</c:v>
                </c:pt>
                <c:pt idx="4139">
                  <c:v>-3.2843256687017208E-2</c:v>
                </c:pt>
                <c:pt idx="4140">
                  <c:v>-0.55538938533780924</c:v>
                </c:pt>
                <c:pt idx="4141">
                  <c:v>0.18641312423088111</c:v>
                </c:pt>
                <c:pt idx="4142">
                  <c:v>-4.6588915181360049</c:v>
                </c:pt>
                <c:pt idx="4143">
                  <c:v>-0.53051471669877992</c:v>
                </c:pt>
                <c:pt idx="4144">
                  <c:v>-11.989749275462135</c:v>
                </c:pt>
                <c:pt idx="4145">
                  <c:v>9.5189809291704002</c:v>
                </c:pt>
                <c:pt idx="4146">
                  <c:v>-4.6588915181360049</c:v>
                </c:pt>
                <c:pt idx="4147">
                  <c:v>-0.45251220469750653</c:v>
                </c:pt>
                <c:pt idx="4148">
                  <c:v>0.37656335146420794</c:v>
                </c:pt>
                <c:pt idx="4149">
                  <c:v>-3.9528364186637507E-2</c:v>
                </c:pt>
                <c:pt idx="4150">
                  <c:v>1.560354325790964</c:v>
                </c:pt>
                <c:pt idx="4151">
                  <c:v>6.8947353717491167E-2</c:v>
                </c:pt>
                <c:pt idx="4152">
                  <c:v>8.9267338097087298E-2</c:v>
                </c:pt>
                <c:pt idx="4153">
                  <c:v>4.6863618398444054</c:v>
                </c:pt>
                <c:pt idx="4154">
                  <c:v>0.21412480535284761</c:v>
                </c:pt>
                <c:pt idx="4155">
                  <c:v>5.3111336459562841E-2</c:v>
                </c:pt>
                <c:pt idx="4156">
                  <c:v>0.40254655509564696</c:v>
                </c:pt>
                <c:pt idx="4157">
                  <c:v>-5.5264477593584775</c:v>
                </c:pt>
                <c:pt idx="4158">
                  <c:v>-1.1671240394513556</c:v>
                </c:pt>
                <c:pt idx="4159">
                  <c:v>7.2674879498079339E-2</c:v>
                </c:pt>
                <c:pt idx="4160">
                  <c:v>-7.1790683068010133E-2</c:v>
                </c:pt>
                <c:pt idx="4161">
                  <c:v>-7.9670367725629854E-2</c:v>
                </c:pt>
                <c:pt idx="4162">
                  <c:v>0.31797008131867915</c:v>
                </c:pt>
                <c:pt idx="4163">
                  <c:v>0.31817596002625481</c:v>
                </c:pt>
                <c:pt idx="4164">
                  <c:v>0.61470984411520802</c:v>
                </c:pt>
                <c:pt idx="4165">
                  <c:v>7.3657041725308986E-2</c:v>
                </c:pt>
                <c:pt idx="4166">
                  <c:v>-0.75070858111121375</c:v>
                </c:pt>
                <c:pt idx="4167">
                  <c:v>-7.5974318526833731</c:v>
                </c:pt>
                <c:pt idx="4168">
                  <c:v>3.2910771799816406E-2</c:v>
                </c:pt>
                <c:pt idx="4169">
                  <c:v>0.15635631179387596</c:v>
                </c:pt>
                <c:pt idx="4170">
                  <c:v>0.55748176429904905</c:v>
                </c:pt>
                <c:pt idx="4171">
                  <c:v>15.628758788768037</c:v>
                </c:pt>
                <c:pt idx="4172">
                  <c:v>0.84614254249387821</c:v>
                </c:pt>
                <c:pt idx="4173">
                  <c:v>4.4394119358453436E-2</c:v>
                </c:pt>
                <c:pt idx="4174">
                  <c:v>10.582455645110581</c:v>
                </c:pt>
                <c:pt idx="4175">
                  <c:v>-1.2790777905942463</c:v>
                </c:pt>
                <c:pt idx="4176">
                  <c:v>0.16227142889887683</c:v>
                </c:pt>
                <c:pt idx="4177">
                  <c:v>0.15157870896165776</c:v>
                </c:pt>
                <c:pt idx="4178">
                  <c:v>0.69797146255034237</c:v>
                </c:pt>
                <c:pt idx="4179">
                  <c:v>-8.3822637581148367</c:v>
                </c:pt>
                <c:pt idx="4180">
                  <c:v>0.34963502405720431</c:v>
                </c:pt>
                <c:pt idx="4181">
                  <c:v>1.2630344058337937</c:v>
                </c:pt>
                <c:pt idx="4182">
                  <c:v>0.40765796891324624</c:v>
                </c:pt>
                <c:pt idx="4183">
                  <c:v>0.47293588298704475</c:v>
                </c:pt>
                <c:pt idx="4184">
                  <c:v>-8.0624959257337636</c:v>
                </c:pt>
                <c:pt idx="4185">
                  <c:v>0.43609911480667357</c:v>
                </c:pt>
                <c:pt idx="4186">
                  <c:v>1.4311571646421211</c:v>
                </c:pt>
                <c:pt idx="4187">
                  <c:v>-0.13440903343031163</c:v>
                </c:pt>
                <c:pt idx="4188">
                  <c:v>-12.582612451267021</c:v>
                </c:pt>
                <c:pt idx="4189">
                  <c:v>0.14779084215813534</c:v>
                </c:pt>
                <c:pt idx="4190">
                  <c:v>-0.31602749344767805</c:v>
                </c:pt>
                <c:pt idx="4191">
                  <c:v>-0.3074285251922475</c:v>
                </c:pt>
                <c:pt idx="4192">
                  <c:v>0.72747414518890852</c:v>
                </c:pt>
                <c:pt idx="4193">
                  <c:v>5.7333175065951619E-2</c:v>
                </c:pt>
                <c:pt idx="4194">
                  <c:v>1.2623132385901397</c:v>
                </c:pt>
                <c:pt idx="4195">
                  <c:v>0.11018291775042287</c:v>
                </c:pt>
                <c:pt idx="4196">
                  <c:v>4.0360756067084766</c:v>
                </c:pt>
                <c:pt idx="4197">
                  <c:v>-0.4279625039708525</c:v>
                </c:pt>
                <c:pt idx="4198">
                  <c:v>0.57001215925518478</c:v>
                </c:pt>
                <c:pt idx="4199">
                  <c:v>-12.268542000300124</c:v>
                </c:pt>
                <c:pt idx="4200">
                  <c:v>9.3822637581148385</c:v>
                </c:pt>
                <c:pt idx="4201">
                  <c:v>-0.39387288928080183</c:v>
                </c:pt>
                <c:pt idx="4202">
                  <c:v>-10.644457187509261</c:v>
                </c:pt>
                <c:pt idx="4203">
                  <c:v>-0.26303440583379362</c:v>
                </c:pt>
                <c:pt idx="4204">
                  <c:v>6.7414669864011465</c:v>
                </c:pt>
                <c:pt idx="4205">
                  <c:v>7.4945222831056597</c:v>
                </c:pt>
                <c:pt idx="4206">
                  <c:v>8.6450579349844769</c:v>
                </c:pt>
                <c:pt idx="4207">
                  <c:v>-7.6486571760385464</c:v>
                </c:pt>
                <c:pt idx="4208">
                  <c:v>0.2255597004151311</c:v>
                </c:pt>
                <c:pt idx="4209">
                  <c:v>-0.12029423371771195</c:v>
                </c:pt>
                <c:pt idx="4210">
                  <c:v>1.4392850455255211</c:v>
                </c:pt>
                <c:pt idx="4211">
                  <c:v>-0.274288316025255</c:v>
                </c:pt>
                <c:pt idx="4212">
                  <c:v>-6.0660891904577721</c:v>
                </c:pt>
                <c:pt idx="4213">
                  <c:v>-0.2887053425057462</c:v>
                </c:pt>
                <c:pt idx="4214">
                  <c:v>-0.21818017004953363</c:v>
                </c:pt>
                <c:pt idx="4215">
                  <c:v>0.58225524708212206</c:v>
                </c:pt>
                <c:pt idx="4216">
                  <c:v>-0.76451703187184827</c:v>
                </c:pt>
                <c:pt idx="4217">
                  <c:v>0.36975661997797726</c:v>
                </c:pt>
                <c:pt idx="4218">
                  <c:v>0.71926359243274696</c:v>
                </c:pt>
                <c:pt idx="4219">
                  <c:v>-3.0732489820306381</c:v>
                </c:pt>
                <c:pt idx="4220">
                  <c:v>-3.8062390489969724</c:v>
                </c:pt>
                <c:pt idx="4221">
                  <c:v>0.85561009066482518</c:v>
                </c:pt>
                <c:pt idx="4222">
                  <c:v>0.63640926613983229</c:v>
                </c:pt>
                <c:pt idx="4223">
                  <c:v>-7.0660891904577721</c:v>
                </c:pt>
                <c:pt idx="4224">
                  <c:v>-5.8366399817252939</c:v>
                </c:pt>
                <c:pt idx="4225">
                  <c:v>0.59153515464464268</c:v>
                </c:pt>
                <c:pt idx="4226">
                  <c:v>9.6450579349844787</c:v>
                </c:pt>
                <c:pt idx="4227">
                  <c:v>11.731460464782433</c:v>
                </c:pt>
                <c:pt idx="4228">
                  <c:v>0.11619301750452257</c:v>
                </c:pt>
                <c:pt idx="4229">
                  <c:v>0.25375659224578306</c:v>
                </c:pt>
                <c:pt idx="4230">
                  <c:v>0.10225005824795054</c:v>
                </c:pt>
                <c:pt idx="4231">
                  <c:v>6.1676896554824355E-2</c:v>
                </c:pt>
                <c:pt idx="4232">
                  <c:v>10.229219383469125</c:v>
                </c:pt>
                <c:pt idx="4233">
                  <c:v>10.583082767502933</c:v>
                </c:pt>
                <c:pt idx="4234">
                  <c:v>0.20353339408513216</c:v>
                </c:pt>
                <c:pt idx="4235">
                  <c:v>1.4150374992788439</c:v>
                </c:pt>
                <c:pt idx="4236">
                  <c:v>-7.0660891904577721</c:v>
                </c:pt>
                <c:pt idx="4237">
                  <c:v>0.96797754500115463</c:v>
                </c:pt>
                <c:pt idx="4238">
                  <c:v>0.17473284463802233</c:v>
                </c:pt>
                <c:pt idx="4239">
                  <c:v>0.1260770058140766</c:v>
                </c:pt>
                <c:pt idx="4240">
                  <c:v>0.27860066322326171</c:v>
                </c:pt>
                <c:pt idx="4241">
                  <c:v>-9.0602548780906664E-2</c:v>
                </c:pt>
                <c:pt idx="4242">
                  <c:v>0.25058196688956319</c:v>
                </c:pt>
                <c:pt idx="4243">
                  <c:v>0.8744691179161409</c:v>
                </c:pt>
                <c:pt idx="4244">
                  <c:v>-9.2304207950923818</c:v>
                </c:pt>
                <c:pt idx="4245">
                  <c:v>-13.442597981527621</c:v>
                </c:pt>
                <c:pt idx="4246">
                  <c:v>0.28584999658733951</c:v>
                </c:pt>
                <c:pt idx="4247">
                  <c:v>0.15200309344505006</c:v>
                </c:pt>
                <c:pt idx="4248">
                  <c:v>0.9976015039514835</c:v>
                </c:pt>
                <c:pt idx="4249">
                  <c:v>-1.449956969511525E-2</c:v>
                </c:pt>
                <c:pt idx="4250">
                  <c:v>-0.10275957442520074</c:v>
                </c:pt>
                <c:pt idx="4251">
                  <c:v>7.6486571760385464</c:v>
                </c:pt>
                <c:pt idx="4252">
                  <c:v>7.0660891904577721</c:v>
                </c:pt>
                <c:pt idx="4253">
                  <c:v>-0.32156782642728327</c:v>
                </c:pt>
                <c:pt idx="4254">
                  <c:v>0.88752527074158749</c:v>
                </c:pt>
                <c:pt idx="4255">
                  <c:v>-0.90688677029742226</c:v>
                </c:pt>
                <c:pt idx="4256">
                  <c:v>12.344388385403166</c:v>
                </c:pt>
                <c:pt idx="4257">
                  <c:v>14.42523776214956</c:v>
                </c:pt>
                <c:pt idx="4258">
                  <c:v>5.0185757168216584E-2</c:v>
                </c:pt>
                <c:pt idx="4259">
                  <c:v>-10.451554569765362</c:v>
                </c:pt>
                <c:pt idx="4260">
                  <c:v>6.8441056101875952E-2</c:v>
                </c:pt>
                <c:pt idx="4261">
                  <c:v>-2.3528356799254619</c:v>
                </c:pt>
                <c:pt idx="4262">
                  <c:v>-4.5781596149019732</c:v>
                </c:pt>
                <c:pt idx="4263">
                  <c:v>-0.59201725825510654</c:v>
                </c:pt>
                <c:pt idx="4264">
                  <c:v>0.52466199045334205</c:v>
                </c:pt>
                <c:pt idx="4265">
                  <c:v>1.1226192866639559</c:v>
                </c:pt>
                <c:pt idx="4266">
                  <c:v>-10.518980929170402</c:v>
                </c:pt>
                <c:pt idx="4267">
                  <c:v>-3.3739394954709012E-2</c:v>
                </c:pt>
                <c:pt idx="4268">
                  <c:v>-19.044380777612332</c:v>
                </c:pt>
                <c:pt idx="4269">
                  <c:v>0.23297717197761433</c:v>
                </c:pt>
                <c:pt idx="4270">
                  <c:v>0.51096191927737922</c:v>
                </c:pt>
                <c:pt idx="4271">
                  <c:v>-9.3822637581148367</c:v>
                </c:pt>
                <c:pt idx="4272">
                  <c:v>3.8073549220576037</c:v>
                </c:pt>
                <c:pt idx="4273">
                  <c:v>-11.268542000300123</c:v>
                </c:pt>
                <c:pt idx="4274">
                  <c:v>7.6486571760385464</c:v>
                </c:pt>
                <c:pt idx="4275">
                  <c:v>9.0588936890535692</c:v>
                </c:pt>
                <c:pt idx="4276">
                  <c:v>7.6462586799900292</c:v>
                </c:pt>
                <c:pt idx="4277">
                  <c:v>7.6486571760385464</c:v>
                </c:pt>
                <c:pt idx="4278">
                  <c:v>-0.59201725825510654</c:v>
                </c:pt>
                <c:pt idx="4279">
                  <c:v>-14.001437517164749</c:v>
                </c:pt>
                <c:pt idx="4280">
                  <c:v>-6.0732489820306386</c:v>
                </c:pt>
                <c:pt idx="4281">
                  <c:v>-8.0606959316875546</c:v>
                </c:pt>
                <c:pt idx="4282">
                  <c:v>1.3032386734172505</c:v>
                </c:pt>
                <c:pt idx="4283">
                  <c:v>9.6444571875092606</c:v>
                </c:pt>
                <c:pt idx="4284">
                  <c:v>-6.1359161092774137</c:v>
                </c:pt>
                <c:pt idx="4285">
                  <c:v>-10.866763767353351</c:v>
                </c:pt>
                <c:pt idx="4286">
                  <c:v>-4.385465379307588</c:v>
                </c:pt>
                <c:pt idx="4287">
                  <c:v>10.451554569765362</c:v>
                </c:pt>
                <c:pt idx="4288">
                  <c:v>1.1226192866639559</c:v>
                </c:pt>
                <c:pt idx="4289">
                  <c:v>-0.11864449649861908</c:v>
                </c:pt>
                <c:pt idx="4290">
                  <c:v>-9.3815429511845849</c:v>
                </c:pt>
                <c:pt idx="4291">
                  <c:v>0.87772568734272849</c:v>
                </c:pt>
                <c:pt idx="4292">
                  <c:v>7.0624959257337645</c:v>
                </c:pt>
                <c:pt idx="4293">
                  <c:v>-0.31602749344767789</c:v>
                </c:pt>
                <c:pt idx="4294">
                  <c:v>16.888624351013682</c:v>
                </c:pt>
                <c:pt idx="4295">
                  <c:v>7.6486571760385464</c:v>
                </c:pt>
                <c:pt idx="4296">
                  <c:v>-0.34319408588801426</c:v>
                </c:pt>
                <c:pt idx="4297">
                  <c:v>17.358104569928166</c:v>
                </c:pt>
                <c:pt idx="4298">
                  <c:v>12.036288107616512</c:v>
                </c:pt>
                <c:pt idx="4299">
                  <c:v>8.0606959316875546</c:v>
                </c:pt>
                <c:pt idx="4300">
                  <c:v>8.0606959316875546</c:v>
                </c:pt>
                <c:pt idx="4301">
                  <c:v>8.0606959316875546</c:v>
                </c:pt>
                <c:pt idx="4302">
                  <c:v>4.629500896797655</c:v>
                </c:pt>
                <c:pt idx="4303">
                  <c:v>8.0606959316875546</c:v>
                </c:pt>
                <c:pt idx="4304">
                  <c:v>8.0606959316875546</c:v>
                </c:pt>
                <c:pt idx="4305">
                  <c:v>1.9964007589459321</c:v>
                </c:pt>
                <c:pt idx="4306">
                  <c:v>13.451254048545803</c:v>
                </c:pt>
                <c:pt idx="4307">
                  <c:v>-9.7604427459966399</c:v>
                </c:pt>
                <c:pt idx="4308">
                  <c:v>7.0624959257337645</c:v>
                </c:pt>
                <c:pt idx="4309">
                  <c:v>11.89191024986467</c:v>
                </c:pt>
                <c:pt idx="4310">
                  <c:v>-0.1154772174199359</c:v>
                </c:pt>
                <c:pt idx="4311">
                  <c:v>-3.6279272183567244</c:v>
                </c:pt>
                <c:pt idx="4312">
                  <c:v>-1.4325987785925918</c:v>
                </c:pt>
                <c:pt idx="4313">
                  <c:v>1.8624833609002178</c:v>
                </c:pt>
                <c:pt idx="4314">
                  <c:v>0.42033179894835654</c:v>
                </c:pt>
                <c:pt idx="4315">
                  <c:v>-6.6486571760385464</c:v>
                </c:pt>
                <c:pt idx="4316">
                  <c:v>-9.6450579349844787</c:v>
                </c:pt>
                <c:pt idx="4317">
                  <c:v>10.866506212226202</c:v>
                </c:pt>
                <c:pt idx="4318">
                  <c:v>0.68072148352658701</c:v>
                </c:pt>
                <c:pt idx="4319">
                  <c:v>9.6444571875092606</c:v>
                </c:pt>
                <c:pt idx="4320">
                  <c:v>-0.65170218946073943</c:v>
                </c:pt>
                <c:pt idx="4321">
                  <c:v>13.29734619894672</c:v>
                </c:pt>
                <c:pt idx="4322">
                  <c:v>-11.103506382011545</c:v>
                </c:pt>
                <c:pt idx="4323">
                  <c:v>-0.88631132615599506</c:v>
                </c:pt>
                <c:pt idx="4324">
                  <c:v>3.8073549220576037</c:v>
                </c:pt>
                <c:pt idx="4325">
                  <c:v>3.8073549220576037</c:v>
                </c:pt>
                <c:pt idx="4326">
                  <c:v>3.8073549220576037</c:v>
                </c:pt>
                <c:pt idx="4327">
                  <c:v>3.8073549220576037</c:v>
                </c:pt>
                <c:pt idx="4328">
                  <c:v>3.8073549220576037</c:v>
                </c:pt>
                <c:pt idx="4329">
                  <c:v>3.8073549220576037</c:v>
                </c:pt>
                <c:pt idx="4330">
                  <c:v>3.8073549220576037</c:v>
                </c:pt>
                <c:pt idx="4331">
                  <c:v>3.8073549220576037</c:v>
                </c:pt>
                <c:pt idx="4332">
                  <c:v>3.8073549220576037</c:v>
                </c:pt>
                <c:pt idx="4333">
                  <c:v>-10.451554569765362</c:v>
                </c:pt>
                <c:pt idx="4334">
                  <c:v>0.18442457113742758</c:v>
                </c:pt>
                <c:pt idx="4335">
                  <c:v>9.6444571875092606</c:v>
                </c:pt>
                <c:pt idx="4336">
                  <c:v>8.4662397069384165E-2</c:v>
                </c:pt>
                <c:pt idx="4337">
                  <c:v>7.8683081332894664</c:v>
                </c:pt>
                <c:pt idx="4338">
                  <c:v>0.3271647432535098</c:v>
                </c:pt>
                <c:pt idx="4339">
                  <c:v>-7.4000581443776928E-2</c:v>
                </c:pt>
                <c:pt idx="4340">
                  <c:v>-0.80478281397589768</c:v>
                </c:pt>
                <c:pt idx="4341">
                  <c:v>-11.013322673425447</c:v>
                </c:pt>
                <c:pt idx="4342">
                  <c:v>-0.30958290446753423</c:v>
                </c:pt>
                <c:pt idx="4343">
                  <c:v>-9.3822637581148367</c:v>
                </c:pt>
                <c:pt idx="4344">
                  <c:v>10.917123403264748</c:v>
                </c:pt>
                <c:pt idx="4345">
                  <c:v>7.6486571760385464</c:v>
                </c:pt>
                <c:pt idx="4346">
                  <c:v>0.37614848588524891</c:v>
                </c:pt>
                <c:pt idx="4347">
                  <c:v>11.381182412624446</c:v>
                </c:pt>
                <c:pt idx="4348">
                  <c:v>10.866506212226202</c:v>
                </c:pt>
                <c:pt idx="4349">
                  <c:v>-1.2630344058337941</c:v>
                </c:pt>
                <c:pt idx="4350">
                  <c:v>3.0269259603949328</c:v>
                </c:pt>
                <c:pt idx="4351">
                  <c:v>-0.20059383105788661</c:v>
                </c:pt>
                <c:pt idx="4352">
                  <c:v>-5.6828982905030232</c:v>
                </c:pt>
                <c:pt idx="4353">
                  <c:v>-11.381182412624446</c:v>
                </c:pt>
                <c:pt idx="4354">
                  <c:v>2.3056485936988809</c:v>
                </c:pt>
                <c:pt idx="4355">
                  <c:v>-0.30958290446753423</c:v>
                </c:pt>
                <c:pt idx="4356">
                  <c:v>0.32192809488736235</c:v>
                </c:pt>
                <c:pt idx="4357">
                  <c:v>0.32192809488736235</c:v>
                </c:pt>
                <c:pt idx="4358">
                  <c:v>-16.580494128777296</c:v>
                </c:pt>
                <c:pt idx="4359">
                  <c:v>0.32192809488736235</c:v>
                </c:pt>
                <c:pt idx="4360">
                  <c:v>-2.1987798641144978</c:v>
                </c:pt>
                <c:pt idx="4361">
                  <c:v>0.10405781529995693</c:v>
                </c:pt>
                <c:pt idx="4362">
                  <c:v>7.0624959257337645</c:v>
                </c:pt>
                <c:pt idx="4363">
                  <c:v>-0.49087390229597994</c:v>
                </c:pt>
                <c:pt idx="4364">
                  <c:v>0.52081648191882957</c:v>
                </c:pt>
                <c:pt idx="4365">
                  <c:v>-1.4713057189255896</c:v>
                </c:pt>
                <c:pt idx="4366">
                  <c:v>12.582612451267021</c:v>
                </c:pt>
                <c:pt idx="4367">
                  <c:v>7.5974318526833731</c:v>
                </c:pt>
                <c:pt idx="4368">
                  <c:v>8.8683081332894673</c:v>
                </c:pt>
                <c:pt idx="4369">
                  <c:v>-1.5054345722289633E-2</c:v>
                </c:pt>
                <c:pt idx="4370">
                  <c:v>-6.6486571760385464</c:v>
                </c:pt>
                <c:pt idx="4371">
                  <c:v>-0.21056698593965814</c:v>
                </c:pt>
                <c:pt idx="4372">
                  <c:v>7.0624959257337645</c:v>
                </c:pt>
                <c:pt idx="4373">
                  <c:v>-12.550746785383243</c:v>
                </c:pt>
                <c:pt idx="4374">
                  <c:v>-6.6486571760385464</c:v>
                </c:pt>
                <c:pt idx="4375">
                  <c:v>0.32120836674028841</c:v>
                </c:pt>
                <c:pt idx="4376">
                  <c:v>0.32192809488736235</c:v>
                </c:pt>
                <c:pt idx="4377">
                  <c:v>6.0732489820306386</c:v>
                </c:pt>
                <c:pt idx="4378">
                  <c:v>-1.1375035237499349</c:v>
                </c:pt>
                <c:pt idx="4379">
                  <c:v>2.8744691179161412</c:v>
                </c:pt>
                <c:pt idx="4380">
                  <c:v>-8.3837042924740537</c:v>
                </c:pt>
                <c:pt idx="4381">
                  <c:v>-8.0624959257337636</c:v>
                </c:pt>
                <c:pt idx="4382">
                  <c:v>11.89191024986467</c:v>
                </c:pt>
                <c:pt idx="4383">
                  <c:v>0.15198852216612355</c:v>
                </c:pt>
                <c:pt idx="4384">
                  <c:v>9.5189809291704002</c:v>
                </c:pt>
                <c:pt idx="4385">
                  <c:v>-6.0732489820306386</c:v>
                </c:pt>
                <c:pt idx="4386">
                  <c:v>-0.91543570474152691</c:v>
                </c:pt>
                <c:pt idx="4387">
                  <c:v>-6.6486571760385464</c:v>
                </c:pt>
                <c:pt idx="4388">
                  <c:v>-0.27102719658732471</c:v>
                </c:pt>
                <c:pt idx="4389">
                  <c:v>-9.3822637581148367</c:v>
                </c:pt>
                <c:pt idx="4390">
                  <c:v>-10.703038388986418</c:v>
                </c:pt>
                <c:pt idx="4391">
                  <c:v>-5.8946500189066438</c:v>
                </c:pt>
                <c:pt idx="4392">
                  <c:v>8.4947941654551513E-3</c:v>
                </c:pt>
                <c:pt idx="4393">
                  <c:v>1.0492649878557916</c:v>
                </c:pt>
                <c:pt idx="4394">
                  <c:v>0.28948233144393859</c:v>
                </c:pt>
                <c:pt idx="4395">
                  <c:v>0.87774424994900191</c:v>
                </c:pt>
                <c:pt idx="4396">
                  <c:v>0.99942303736847937</c:v>
                </c:pt>
                <c:pt idx="4397">
                  <c:v>0.89308479608348834</c:v>
                </c:pt>
                <c:pt idx="4398">
                  <c:v>-8.0606959316875546</c:v>
                </c:pt>
                <c:pt idx="4399">
                  <c:v>16.619231300393995</c:v>
                </c:pt>
                <c:pt idx="4400">
                  <c:v>6.5494638194997705</c:v>
                </c:pt>
                <c:pt idx="4401">
                  <c:v>-11.188176705998535</c:v>
                </c:pt>
                <c:pt idx="4402">
                  <c:v>0.10691520391651219</c:v>
                </c:pt>
                <c:pt idx="4403">
                  <c:v>8.4947941654551513E-3</c:v>
                </c:pt>
                <c:pt idx="4404">
                  <c:v>0.32192809488736235</c:v>
                </c:pt>
                <c:pt idx="4405">
                  <c:v>-5.7548875021634682</c:v>
                </c:pt>
                <c:pt idx="4406">
                  <c:v>7.6486571760385464</c:v>
                </c:pt>
                <c:pt idx="4407">
                  <c:v>2.3212071678926542</c:v>
                </c:pt>
                <c:pt idx="4408">
                  <c:v>7.6486571760385464</c:v>
                </c:pt>
                <c:pt idx="4409">
                  <c:v>16.848431409427892</c:v>
                </c:pt>
                <c:pt idx="4410">
                  <c:v>4.385465379307588</c:v>
                </c:pt>
                <c:pt idx="4411">
                  <c:v>0.77323569423358918</c:v>
                </c:pt>
                <c:pt idx="4412">
                  <c:v>7.6462586799900292</c:v>
                </c:pt>
                <c:pt idx="4413">
                  <c:v>-5.3457748368417297</c:v>
                </c:pt>
                <c:pt idx="4414">
                  <c:v>0.11883622950985068</c:v>
                </c:pt>
                <c:pt idx="4415">
                  <c:v>0.22443156661004646</c:v>
                </c:pt>
                <c:pt idx="4416">
                  <c:v>11.307200809140809</c:v>
                </c:pt>
                <c:pt idx="4417">
                  <c:v>-14.172635855102758</c:v>
                </c:pt>
                <c:pt idx="4418">
                  <c:v>-1.0767800140484274</c:v>
                </c:pt>
                <c:pt idx="4419">
                  <c:v>-15.42523776214956</c:v>
                </c:pt>
                <c:pt idx="4420">
                  <c:v>0.10236171762967777</c:v>
                </c:pt>
                <c:pt idx="4421">
                  <c:v>13.688286740366143</c:v>
                </c:pt>
                <c:pt idx="4422">
                  <c:v>5.3661437822011639E-2</c:v>
                </c:pt>
                <c:pt idx="4423">
                  <c:v>9.7598881832218343</c:v>
                </c:pt>
                <c:pt idx="4424">
                  <c:v>0.98349962871219976</c:v>
                </c:pt>
                <c:pt idx="4425">
                  <c:v>-6.0732489820306386</c:v>
                </c:pt>
                <c:pt idx="4426">
                  <c:v>-4.7470467489462855</c:v>
                </c:pt>
                <c:pt idx="4427">
                  <c:v>-0.14684138832927116</c:v>
                </c:pt>
                <c:pt idx="4428">
                  <c:v>-8.3837042924740537</c:v>
                </c:pt>
                <c:pt idx="4429">
                  <c:v>9.6444571875092606</c:v>
                </c:pt>
                <c:pt idx="4430">
                  <c:v>-2.2967233072940525</c:v>
                </c:pt>
                <c:pt idx="4431">
                  <c:v>4.4854235784260517E-2</c:v>
                </c:pt>
                <c:pt idx="4432">
                  <c:v>14.550786859688905</c:v>
                </c:pt>
                <c:pt idx="4433">
                  <c:v>-5.5647846187835261</c:v>
                </c:pt>
                <c:pt idx="4434">
                  <c:v>-0.36150332573406113</c:v>
                </c:pt>
                <c:pt idx="4435">
                  <c:v>0.26295428059199194</c:v>
                </c:pt>
                <c:pt idx="4436">
                  <c:v>0.19264507794239583</c:v>
                </c:pt>
                <c:pt idx="4437">
                  <c:v>12.800428089535748</c:v>
                </c:pt>
                <c:pt idx="4438">
                  <c:v>-7.0619074693521966E-2</c:v>
                </c:pt>
                <c:pt idx="4439">
                  <c:v>-0.14079763873716949</c:v>
                </c:pt>
                <c:pt idx="4440">
                  <c:v>8.3837042924740537</c:v>
                </c:pt>
                <c:pt idx="4441">
                  <c:v>-5.5545888516776376</c:v>
                </c:pt>
                <c:pt idx="4442">
                  <c:v>-10.966265102877133</c:v>
                </c:pt>
                <c:pt idx="4443">
                  <c:v>-0.84671650261832976</c:v>
                </c:pt>
                <c:pt idx="4444">
                  <c:v>8.3822637581148367</c:v>
                </c:pt>
                <c:pt idx="4445">
                  <c:v>-6.2029400586702756</c:v>
                </c:pt>
                <c:pt idx="4446">
                  <c:v>-10.451554569765362</c:v>
                </c:pt>
                <c:pt idx="4447">
                  <c:v>0.32192809488736235</c:v>
                </c:pt>
                <c:pt idx="4448">
                  <c:v>-0.48515218505235752</c:v>
                </c:pt>
                <c:pt idx="4449">
                  <c:v>5.4528887727705255</c:v>
                </c:pt>
                <c:pt idx="4450">
                  <c:v>5.4528887727705255</c:v>
                </c:pt>
                <c:pt idx="4451">
                  <c:v>16.489351467865575</c:v>
                </c:pt>
                <c:pt idx="4452">
                  <c:v>-9.7598881832218343</c:v>
                </c:pt>
                <c:pt idx="4453">
                  <c:v>0.77323569423358918</c:v>
                </c:pt>
                <c:pt idx="4454">
                  <c:v>4.6794211478940938E-2</c:v>
                </c:pt>
                <c:pt idx="4455">
                  <c:v>-6.6486571760385464</c:v>
                </c:pt>
                <c:pt idx="4456">
                  <c:v>-6.2029400586702756</c:v>
                </c:pt>
                <c:pt idx="4457">
                  <c:v>-8.3837042924740537</c:v>
                </c:pt>
                <c:pt idx="4458">
                  <c:v>-10.451554569765362</c:v>
                </c:pt>
                <c:pt idx="4459">
                  <c:v>3.6040975428083524</c:v>
                </c:pt>
                <c:pt idx="4460">
                  <c:v>0.33390073655343816</c:v>
                </c:pt>
                <c:pt idx="4461">
                  <c:v>-0.40911266532173846</c:v>
                </c:pt>
                <c:pt idx="4462">
                  <c:v>-1.1749659358717206</c:v>
                </c:pt>
                <c:pt idx="4463">
                  <c:v>5.4528887727705255</c:v>
                </c:pt>
                <c:pt idx="4464">
                  <c:v>7.6462586799900292</c:v>
                </c:pt>
                <c:pt idx="4465">
                  <c:v>1.1823767424885685</c:v>
                </c:pt>
                <c:pt idx="4466">
                  <c:v>1.1823767424885685</c:v>
                </c:pt>
                <c:pt idx="4467">
                  <c:v>8.8672787397096631</c:v>
                </c:pt>
                <c:pt idx="4468">
                  <c:v>1.1823767424885685</c:v>
                </c:pt>
                <c:pt idx="4469">
                  <c:v>1.1823767424885685</c:v>
                </c:pt>
                <c:pt idx="4470">
                  <c:v>1.1823767424885685</c:v>
                </c:pt>
                <c:pt idx="4471">
                  <c:v>1.1609362182150582</c:v>
                </c:pt>
                <c:pt idx="4472">
                  <c:v>-13.380911949563341</c:v>
                </c:pt>
                <c:pt idx="4473">
                  <c:v>-10.917123403264748</c:v>
                </c:pt>
                <c:pt idx="4474">
                  <c:v>-10.146780789986686</c:v>
                </c:pt>
                <c:pt idx="4475">
                  <c:v>-0.89540479456462463</c:v>
                </c:pt>
                <c:pt idx="4476">
                  <c:v>-8.3837042924740537</c:v>
                </c:pt>
                <c:pt idx="4477">
                  <c:v>-0.26279417686964063</c:v>
                </c:pt>
                <c:pt idx="4478">
                  <c:v>-1.238786859587117</c:v>
                </c:pt>
                <c:pt idx="4479">
                  <c:v>7.0660891904577738</c:v>
                </c:pt>
                <c:pt idx="4480">
                  <c:v>0.78407094854692294</c:v>
                </c:pt>
                <c:pt idx="4481">
                  <c:v>7.6462586799900292</c:v>
                </c:pt>
                <c:pt idx="4482">
                  <c:v>0.76109088330159569</c:v>
                </c:pt>
                <c:pt idx="4483">
                  <c:v>-9.5196362528432132</c:v>
                </c:pt>
                <c:pt idx="4484">
                  <c:v>-11.94178124227853</c:v>
                </c:pt>
                <c:pt idx="4485">
                  <c:v>-0.99855946564078479</c:v>
                </c:pt>
                <c:pt idx="4486">
                  <c:v>18.671763337920652</c:v>
                </c:pt>
                <c:pt idx="4487">
                  <c:v>8.0606959316875546</c:v>
                </c:pt>
                <c:pt idx="4488">
                  <c:v>0.99729916606133662</c:v>
                </c:pt>
                <c:pt idx="4489">
                  <c:v>-0.38700462713754291</c:v>
                </c:pt>
                <c:pt idx="4490">
                  <c:v>-1.0775808439556898</c:v>
                </c:pt>
                <c:pt idx="4491">
                  <c:v>2.2181065913148044</c:v>
                </c:pt>
                <c:pt idx="4492">
                  <c:v>1.1609362182150582</c:v>
                </c:pt>
                <c:pt idx="4493">
                  <c:v>1.0784740580230852</c:v>
                </c:pt>
                <c:pt idx="4494">
                  <c:v>-9.3822637581148367</c:v>
                </c:pt>
                <c:pt idx="4495">
                  <c:v>-5.7947349209279637E-2</c:v>
                </c:pt>
                <c:pt idx="4496">
                  <c:v>-0.28605105855876611</c:v>
                </c:pt>
                <c:pt idx="4497">
                  <c:v>-0.44745897697122117</c:v>
                </c:pt>
                <c:pt idx="4498">
                  <c:v>-0.42809365210429029</c:v>
                </c:pt>
                <c:pt idx="4499">
                  <c:v>-0.42884329880387428</c:v>
                </c:pt>
                <c:pt idx="4500">
                  <c:v>2.3882705897160585</c:v>
                </c:pt>
                <c:pt idx="4501">
                  <c:v>-0.44745897697122117</c:v>
                </c:pt>
                <c:pt idx="4502">
                  <c:v>0.32192809488736235</c:v>
                </c:pt>
                <c:pt idx="4503">
                  <c:v>-0.19592020997525705</c:v>
                </c:pt>
                <c:pt idx="4504">
                  <c:v>5.4528887727705255</c:v>
                </c:pt>
                <c:pt idx="4505">
                  <c:v>-8.8683081332894673</c:v>
                </c:pt>
                <c:pt idx="4506">
                  <c:v>5.4528887727705255</c:v>
                </c:pt>
                <c:pt idx="4507">
                  <c:v>5.4528887727705255</c:v>
                </c:pt>
                <c:pt idx="4508">
                  <c:v>1.2216370296705823</c:v>
                </c:pt>
                <c:pt idx="4509">
                  <c:v>-0.24100809950379515</c:v>
                </c:pt>
                <c:pt idx="4510">
                  <c:v>-9.6450579349844787</c:v>
                </c:pt>
                <c:pt idx="4511">
                  <c:v>-7.0660891904577721</c:v>
                </c:pt>
                <c:pt idx="4512">
                  <c:v>-6.0732489820306386</c:v>
                </c:pt>
                <c:pt idx="4513">
                  <c:v>-9.2304207950923818</c:v>
                </c:pt>
                <c:pt idx="4514">
                  <c:v>12.702822011777029</c:v>
                </c:pt>
                <c:pt idx="4515">
                  <c:v>-1.0979569695876656</c:v>
                </c:pt>
                <c:pt idx="4516">
                  <c:v>10.381182412624446</c:v>
                </c:pt>
                <c:pt idx="4517">
                  <c:v>1.9068665508915428</c:v>
                </c:pt>
                <c:pt idx="4518">
                  <c:v>0.31245858467132392</c:v>
                </c:pt>
                <c:pt idx="4519">
                  <c:v>-0.41383874969521833</c:v>
                </c:pt>
                <c:pt idx="4520">
                  <c:v>0.29432633207863246</c:v>
                </c:pt>
                <c:pt idx="4521">
                  <c:v>-0.23918766387942611</c:v>
                </c:pt>
                <c:pt idx="4522">
                  <c:v>-0.87446911791614124</c:v>
                </c:pt>
                <c:pt idx="4523">
                  <c:v>-5.5647846187835261</c:v>
                </c:pt>
                <c:pt idx="4524">
                  <c:v>0.22606807947984625</c:v>
                </c:pt>
                <c:pt idx="4525">
                  <c:v>0.24441872766644687</c:v>
                </c:pt>
                <c:pt idx="4526">
                  <c:v>-7.6131069215970654E-2</c:v>
                </c:pt>
                <c:pt idx="4527">
                  <c:v>-9.3808217839409309</c:v>
                </c:pt>
                <c:pt idx="4528">
                  <c:v>-0.25408544910631087</c:v>
                </c:pt>
                <c:pt idx="4529">
                  <c:v>-0.86754970397635045</c:v>
                </c:pt>
                <c:pt idx="4530">
                  <c:v>1.8377285711011226</c:v>
                </c:pt>
                <c:pt idx="4531">
                  <c:v>-9.3822637581148367</c:v>
                </c:pt>
                <c:pt idx="4532">
                  <c:v>-8.8683081332894673</c:v>
                </c:pt>
                <c:pt idx="4533">
                  <c:v>4.1476635976158673E-2</c:v>
                </c:pt>
                <c:pt idx="4534">
                  <c:v>0.19264507794239555</c:v>
                </c:pt>
                <c:pt idx="4535">
                  <c:v>0.410171744107028</c:v>
                </c:pt>
                <c:pt idx="4536">
                  <c:v>-2.1687282406595516</c:v>
                </c:pt>
                <c:pt idx="4537">
                  <c:v>-0.54146086208456956</c:v>
                </c:pt>
                <c:pt idx="4538">
                  <c:v>-5.7333175065951772E-2</c:v>
                </c:pt>
                <c:pt idx="4539">
                  <c:v>0.29738591062457054</c:v>
                </c:pt>
                <c:pt idx="4540">
                  <c:v>-1.1495638837829548E-2</c:v>
                </c:pt>
                <c:pt idx="4541">
                  <c:v>0.37678043845934928</c:v>
                </c:pt>
                <c:pt idx="4542">
                  <c:v>0.34165579038658395</c:v>
                </c:pt>
                <c:pt idx="4543">
                  <c:v>0.76081233612057386</c:v>
                </c:pt>
                <c:pt idx="4544">
                  <c:v>-0.52918504375590947</c:v>
                </c:pt>
                <c:pt idx="4545">
                  <c:v>2.338766582731629E-2</c:v>
                </c:pt>
                <c:pt idx="4546">
                  <c:v>-0.19455466795102735</c:v>
                </c:pt>
                <c:pt idx="4547">
                  <c:v>7.6156271110284543E-2</c:v>
                </c:pt>
                <c:pt idx="4548">
                  <c:v>1.262273289993989</c:v>
                </c:pt>
                <c:pt idx="4549">
                  <c:v>0.13817941743336309</c:v>
                </c:pt>
                <c:pt idx="4550">
                  <c:v>5.161410760753922E-2</c:v>
                </c:pt>
                <c:pt idx="4551">
                  <c:v>2.9062465602462818E-2</c:v>
                </c:pt>
                <c:pt idx="4552">
                  <c:v>-1.3732026677090374</c:v>
                </c:pt>
                <c:pt idx="4553">
                  <c:v>2.2002311601623775E-2</c:v>
                </c:pt>
                <c:pt idx="4554">
                  <c:v>0.10962449117449853</c:v>
                </c:pt>
                <c:pt idx="4555">
                  <c:v>2.2550731201311112</c:v>
                </c:pt>
                <c:pt idx="4556">
                  <c:v>-0.47392557791871115</c:v>
                </c:pt>
                <c:pt idx="4557">
                  <c:v>4.9925225331682269E-2</c:v>
                </c:pt>
                <c:pt idx="4558">
                  <c:v>0.22954699133628978</c:v>
                </c:pt>
                <c:pt idx="4559">
                  <c:v>0.60690505360183322</c:v>
                </c:pt>
                <c:pt idx="4560">
                  <c:v>0.37745766360070215</c:v>
                </c:pt>
                <c:pt idx="4561">
                  <c:v>0.25218702359680145</c:v>
                </c:pt>
                <c:pt idx="4562">
                  <c:v>0.58949215920167031</c:v>
                </c:pt>
                <c:pt idx="4563">
                  <c:v>0.3271647432535098</c:v>
                </c:pt>
                <c:pt idx="4564">
                  <c:v>-0.42537156265545478</c:v>
                </c:pt>
                <c:pt idx="4565">
                  <c:v>11.582612451267021</c:v>
                </c:pt>
                <c:pt idx="4566">
                  <c:v>-1.6017132519074588E-16</c:v>
                </c:pt>
                <c:pt idx="4567">
                  <c:v>1.1422938824651221</c:v>
                </c:pt>
                <c:pt idx="4568">
                  <c:v>2.9732330904372146</c:v>
                </c:pt>
                <c:pt idx="4569">
                  <c:v>1.9569312781081141</c:v>
                </c:pt>
                <c:pt idx="4570">
                  <c:v>0.55254102302877861</c:v>
                </c:pt>
                <c:pt idx="4571">
                  <c:v>0.94688866354043733</c:v>
                </c:pt>
                <c:pt idx="4572">
                  <c:v>-1.4694852833012202</c:v>
                </c:pt>
                <c:pt idx="4573">
                  <c:v>-1.0567222423745402</c:v>
                </c:pt>
                <c:pt idx="4574">
                  <c:v>-0.32192809488736251</c:v>
                </c:pt>
                <c:pt idx="4575">
                  <c:v>0.94807220795613911</c:v>
                </c:pt>
                <c:pt idx="4576">
                  <c:v>8.746284125033911E-2</c:v>
                </c:pt>
                <c:pt idx="4577">
                  <c:v>2.2064508774674265</c:v>
                </c:pt>
                <c:pt idx="4578">
                  <c:v>-0.32192809488736207</c:v>
                </c:pt>
                <c:pt idx="4579">
                  <c:v>1.0221957461141962</c:v>
                </c:pt>
                <c:pt idx="4580">
                  <c:v>-1.9503586241846278</c:v>
                </c:pt>
                <c:pt idx="4581">
                  <c:v>0.85561009066482518</c:v>
                </c:pt>
                <c:pt idx="4582">
                  <c:v>3.2414911254696235</c:v>
                </c:pt>
                <c:pt idx="4583">
                  <c:v>-0.16542360920737184</c:v>
                </c:pt>
                <c:pt idx="4584">
                  <c:v>9.9535673550914375E-2</c:v>
                </c:pt>
                <c:pt idx="4585">
                  <c:v>0.98759941311027544</c:v>
                </c:pt>
                <c:pt idx="4586">
                  <c:v>-3.05361611567578</c:v>
                </c:pt>
                <c:pt idx="4587">
                  <c:v>0.4739311883324121</c:v>
                </c:pt>
                <c:pt idx="4588">
                  <c:v>0</c:v>
                </c:pt>
                <c:pt idx="4589">
                  <c:v>8.8672787397096631</c:v>
                </c:pt>
                <c:pt idx="4590">
                  <c:v>-5.4447784022376627E-2</c:v>
                </c:pt>
                <c:pt idx="4591">
                  <c:v>-3.316686393519945E-2</c:v>
                </c:pt>
                <c:pt idx="4592">
                  <c:v>1.1328942704973457</c:v>
                </c:pt>
                <c:pt idx="4593">
                  <c:v>-2.9747343394052068E-2</c:v>
                </c:pt>
                <c:pt idx="4594">
                  <c:v>2.4384158626959227E-2</c:v>
                </c:pt>
                <c:pt idx="4595">
                  <c:v>-2.8744691179161412</c:v>
                </c:pt>
                <c:pt idx="4596">
                  <c:v>0.9803711932510677</c:v>
                </c:pt>
                <c:pt idx="4597">
                  <c:v>-7.6486571760385464</c:v>
                </c:pt>
                <c:pt idx="4598">
                  <c:v>10.451211111832329</c:v>
                </c:pt>
                <c:pt idx="4599">
                  <c:v>4.7548875021634691</c:v>
                </c:pt>
                <c:pt idx="4600">
                  <c:v>-13.389855370666298</c:v>
                </c:pt>
                <c:pt idx="4601">
                  <c:v>0</c:v>
                </c:pt>
                <c:pt idx="4602">
                  <c:v>-4.4875209164515821</c:v>
                </c:pt>
                <c:pt idx="4603">
                  <c:v>0.80735492205760395</c:v>
                </c:pt>
                <c:pt idx="4604">
                  <c:v>-0.69104975911084787</c:v>
                </c:pt>
                <c:pt idx="4605">
                  <c:v>-0.20048246841828204</c:v>
                </c:pt>
                <c:pt idx="4606">
                  <c:v>-0.32962248667736338</c:v>
                </c:pt>
                <c:pt idx="4607">
                  <c:v>-8.8468787862313963E-2</c:v>
                </c:pt>
                <c:pt idx="4608">
                  <c:v>-6.4851144349968234E-2</c:v>
                </c:pt>
                <c:pt idx="4609">
                  <c:v>-0.33926999166087918</c:v>
                </c:pt>
                <c:pt idx="4610">
                  <c:v>0.96757852230762265</c:v>
                </c:pt>
                <c:pt idx="4611">
                  <c:v>0.19481617698402309</c:v>
                </c:pt>
                <c:pt idx="4612">
                  <c:v>0.55978393772515955</c:v>
                </c:pt>
                <c:pt idx="4613">
                  <c:v>-0.26447473473988231</c:v>
                </c:pt>
                <c:pt idx="4614">
                  <c:v>2.5412411232918384</c:v>
                </c:pt>
                <c:pt idx="4615">
                  <c:v>9.8672787397096631</c:v>
                </c:pt>
                <c:pt idx="4616">
                  <c:v>-1.5644983981614409</c:v>
                </c:pt>
                <c:pt idx="4617">
                  <c:v>0.99460674122978154</c:v>
                </c:pt>
                <c:pt idx="4618">
                  <c:v>-0.73528427119455575</c:v>
                </c:pt>
                <c:pt idx="4619">
                  <c:v>7.0660891904577721</c:v>
                </c:pt>
                <c:pt idx="4620">
                  <c:v>10.229219383469125</c:v>
                </c:pt>
                <c:pt idx="4621">
                  <c:v>-11.582455645110581</c:v>
                </c:pt>
                <c:pt idx="4622">
                  <c:v>0.31774029792392861</c:v>
                </c:pt>
                <c:pt idx="4623">
                  <c:v>-9.5196362528432132</c:v>
                </c:pt>
                <c:pt idx="4624">
                  <c:v>11.786950240502948</c:v>
                </c:pt>
                <c:pt idx="4625">
                  <c:v>-0.29218075149331052</c:v>
                </c:pt>
                <c:pt idx="4626">
                  <c:v>-7.0660891904577721</c:v>
                </c:pt>
                <c:pt idx="4627">
                  <c:v>-0.40987579416306497</c:v>
                </c:pt>
                <c:pt idx="4628">
                  <c:v>9.8662486111111729</c:v>
                </c:pt>
                <c:pt idx="4629">
                  <c:v>-0.56617364858189489</c:v>
                </c:pt>
                <c:pt idx="4630">
                  <c:v>-15.79022120649509</c:v>
                </c:pt>
                <c:pt idx="4631">
                  <c:v>3.4595627667707358</c:v>
                </c:pt>
                <c:pt idx="4632">
                  <c:v>8.8672787397096631</c:v>
                </c:pt>
                <c:pt idx="4633">
                  <c:v>-10.381542951184585</c:v>
                </c:pt>
                <c:pt idx="4634">
                  <c:v>-8.3822637581148385</c:v>
                </c:pt>
                <c:pt idx="4635">
                  <c:v>0.25743169960441792</c:v>
                </c:pt>
                <c:pt idx="4636">
                  <c:v>0.28526962430851444</c:v>
                </c:pt>
                <c:pt idx="4637">
                  <c:v>11.059119092544519</c:v>
                </c:pt>
                <c:pt idx="4638">
                  <c:v>0.34792330342030681</c:v>
                </c:pt>
                <c:pt idx="4639">
                  <c:v>-9.1120050255131311</c:v>
                </c:pt>
                <c:pt idx="4640">
                  <c:v>1.4617307347268853</c:v>
                </c:pt>
                <c:pt idx="4641">
                  <c:v>-0.89303723732162843</c:v>
                </c:pt>
                <c:pt idx="4642">
                  <c:v>1.3076084235702956</c:v>
                </c:pt>
                <c:pt idx="4643">
                  <c:v>10.91687468418114</c:v>
                </c:pt>
                <c:pt idx="4644">
                  <c:v>-5.3005652104355248</c:v>
                </c:pt>
                <c:pt idx="4645">
                  <c:v>-1.4329594072761065</c:v>
                </c:pt>
                <c:pt idx="4646">
                  <c:v>2.1247816247100255</c:v>
                </c:pt>
                <c:pt idx="4647">
                  <c:v>2.0249463571302311</c:v>
                </c:pt>
                <c:pt idx="4648">
                  <c:v>-4.0641984497345761E-2</c:v>
                </c:pt>
                <c:pt idx="4649">
                  <c:v>-9.2258507851988511E-2</c:v>
                </c:pt>
                <c:pt idx="4650">
                  <c:v>-0.12469574744931462</c:v>
                </c:pt>
                <c:pt idx="4651">
                  <c:v>2.9510903995190536</c:v>
                </c:pt>
                <c:pt idx="4652">
                  <c:v>0.87725693528776016</c:v>
                </c:pt>
                <c:pt idx="4653">
                  <c:v>-0.24758075342728111</c:v>
                </c:pt>
                <c:pt idx="4654">
                  <c:v>-9.7598881832218343</c:v>
                </c:pt>
                <c:pt idx="4655">
                  <c:v>0</c:v>
                </c:pt>
                <c:pt idx="4656">
                  <c:v>0.22826898767311735</c:v>
                </c:pt>
                <c:pt idx="4657">
                  <c:v>-5.5343033843775251E-2</c:v>
                </c:pt>
                <c:pt idx="4658">
                  <c:v>-10.229219383469125</c:v>
                </c:pt>
                <c:pt idx="4659">
                  <c:v>0.14265207129220855</c:v>
                </c:pt>
                <c:pt idx="4660">
                  <c:v>-10.229219383469125</c:v>
                </c:pt>
                <c:pt idx="4661">
                  <c:v>2.320306177863372</c:v>
                </c:pt>
                <c:pt idx="4662">
                  <c:v>-0.60572106088795341</c:v>
                </c:pt>
                <c:pt idx="4663">
                  <c:v>8.6450579349844769</c:v>
                </c:pt>
                <c:pt idx="4664">
                  <c:v>1.4899821686500487</c:v>
                </c:pt>
                <c:pt idx="4665">
                  <c:v>-11.626599575078584</c:v>
                </c:pt>
                <c:pt idx="4666">
                  <c:v>-5.9122240399115586</c:v>
                </c:pt>
                <c:pt idx="4667">
                  <c:v>-7.0660891904577721</c:v>
                </c:pt>
                <c:pt idx="4668">
                  <c:v>-2.345897282398891E-2</c:v>
                </c:pt>
                <c:pt idx="4669">
                  <c:v>0.34577483684172999</c:v>
                </c:pt>
                <c:pt idx="4670">
                  <c:v>8.3980310739731543</c:v>
                </c:pt>
                <c:pt idx="4671">
                  <c:v>-0.73677328610928428</c:v>
                </c:pt>
                <c:pt idx="4672">
                  <c:v>0.1665264249804474</c:v>
                </c:pt>
                <c:pt idx="4673">
                  <c:v>-0.25218702359680134</c:v>
                </c:pt>
                <c:pt idx="4674">
                  <c:v>2.7983661388303496</c:v>
                </c:pt>
                <c:pt idx="4675">
                  <c:v>-0.71822903158462026</c:v>
                </c:pt>
                <c:pt idx="4676">
                  <c:v>-1.2017452097530888E-3</c:v>
                </c:pt>
                <c:pt idx="4677">
                  <c:v>2.0276168333082873</c:v>
                </c:pt>
                <c:pt idx="4678">
                  <c:v>0.28509132670699083</c:v>
                </c:pt>
                <c:pt idx="4679">
                  <c:v>0.15041684255309881</c:v>
                </c:pt>
                <c:pt idx="4680">
                  <c:v>-0.58481225911301327</c:v>
                </c:pt>
                <c:pt idx="4681">
                  <c:v>10.703038388986418</c:v>
                </c:pt>
                <c:pt idx="4682">
                  <c:v>8.5729874025883737E-2</c:v>
                </c:pt>
                <c:pt idx="4683">
                  <c:v>0.79354912253257348</c:v>
                </c:pt>
                <c:pt idx="4684">
                  <c:v>1.3219280948873624</c:v>
                </c:pt>
                <c:pt idx="4685">
                  <c:v>0.78798959719067307</c:v>
                </c:pt>
                <c:pt idx="4686">
                  <c:v>-8.3822637581148367</c:v>
                </c:pt>
                <c:pt idx="4687">
                  <c:v>1.343399625190187</c:v>
                </c:pt>
                <c:pt idx="4688">
                  <c:v>0.5275122285372561</c:v>
                </c:pt>
                <c:pt idx="4689">
                  <c:v>5.6631107468546702</c:v>
                </c:pt>
                <c:pt idx="4690">
                  <c:v>-0.7428421605028751</c:v>
                </c:pt>
                <c:pt idx="4691">
                  <c:v>-3.1906982619116451</c:v>
                </c:pt>
                <c:pt idx="4692">
                  <c:v>1</c:v>
                </c:pt>
                <c:pt idx="4693">
                  <c:v>0.31213759169455307</c:v>
                </c:pt>
                <c:pt idx="4694">
                  <c:v>0.52724700286486881</c:v>
                </c:pt>
                <c:pt idx="4695">
                  <c:v>-0.7696697592389119</c:v>
                </c:pt>
                <c:pt idx="4696">
                  <c:v>-3.0373649043518702E-2</c:v>
                </c:pt>
                <c:pt idx="4697">
                  <c:v>0.70454411647382886</c:v>
                </c:pt>
                <c:pt idx="4698">
                  <c:v>0.28010791919273548</c:v>
                </c:pt>
                <c:pt idx="4699">
                  <c:v>0.65207669657969314</c:v>
                </c:pt>
                <c:pt idx="4700">
                  <c:v>-0.9434164716336324</c:v>
                </c:pt>
                <c:pt idx="4701">
                  <c:v>15.647617692755032</c:v>
                </c:pt>
                <c:pt idx="4702">
                  <c:v>0.16505924627049651</c:v>
                </c:pt>
                <c:pt idx="4703">
                  <c:v>0.64732838168152951</c:v>
                </c:pt>
                <c:pt idx="4704">
                  <c:v>-9.7604427459966399</c:v>
                </c:pt>
                <c:pt idx="4705">
                  <c:v>3.872148596681336</c:v>
                </c:pt>
                <c:pt idx="4706">
                  <c:v>10.866763767353351</c:v>
                </c:pt>
                <c:pt idx="4707">
                  <c:v>-10.583082767502933</c:v>
                </c:pt>
                <c:pt idx="4708">
                  <c:v>1.5706072077440862</c:v>
                </c:pt>
                <c:pt idx="4709">
                  <c:v>-9.9467021189870108E-2</c:v>
                </c:pt>
                <c:pt idx="4710">
                  <c:v>-9.7847323398144712E-2</c:v>
                </c:pt>
                <c:pt idx="4711">
                  <c:v>0.70499320442792623</c:v>
                </c:pt>
                <c:pt idx="4712">
                  <c:v>1.8246070862793693</c:v>
                </c:pt>
                <c:pt idx="4713">
                  <c:v>5.0626073069967831E-2</c:v>
                </c:pt>
                <c:pt idx="4714">
                  <c:v>1.4450763256602273</c:v>
                </c:pt>
                <c:pt idx="4715">
                  <c:v>0.12101540096136615</c:v>
                </c:pt>
                <c:pt idx="4716">
                  <c:v>-0.19264507794239571</c:v>
                </c:pt>
                <c:pt idx="4717">
                  <c:v>-7.876314629995404E-2</c:v>
                </c:pt>
                <c:pt idx="4718">
                  <c:v>12.416533660199583</c:v>
                </c:pt>
                <c:pt idx="4719">
                  <c:v>-6.183925381786274E-2</c:v>
                </c:pt>
                <c:pt idx="4720">
                  <c:v>-0.66794033273507158</c:v>
                </c:pt>
                <c:pt idx="4721">
                  <c:v>-1.3268103162671085</c:v>
                </c:pt>
                <c:pt idx="4722">
                  <c:v>1.3200064228871027</c:v>
                </c:pt>
                <c:pt idx="4723">
                  <c:v>-0.11648574248085181</c:v>
                </c:pt>
                <c:pt idx="4724">
                  <c:v>0.26279417686964074</c:v>
                </c:pt>
                <c:pt idx="4725">
                  <c:v>-0.52606881166758745</c:v>
                </c:pt>
                <c:pt idx="4726">
                  <c:v>0.76702282802238586</c:v>
                </c:pt>
                <c:pt idx="4727">
                  <c:v>5.1361313084690538E-2</c:v>
                </c:pt>
                <c:pt idx="4728">
                  <c:v>5.7561516780804194</c:v>
                </c:pt>
                <c:pt idx="4729">
                  <c:v>0.30598655101834082</c:v>
                </c:pt>
                <c:pt idx="4730">
                  <c:v>-8.8672787397096631</c:v>
                </c:pt>
                <c:pt idx="4731">
                  <c:v>-0.54933859099043503</c:v>
                </c:pt>
                <c:pt idx="4732">
                  <c:v>-2.6943535555388665</c:v>
                </c:pt>
                <c:pt idx="4733">
                  <c:v>-0.13594749802919748</c:v>
                </c:pt>
                <c:pt idx="4734">
                  <c:v>0.84515695476998887</c:v>
                </c:pt>
                <c:pt idx="4735">
                  <c:v>-1.8246596550726046</c:v>
                </c:pt>
                <c:pt idx="4736">
                  <c:v>-16.599999986887656</c:v>
                </c:pt>
                <c:pt idx="4737">
                  <c:v>9.0597950917951025</c:v>
                </c:pt>
                <c:pt idx="4738">
                  <c:v>0.15650448567999095</c:v>
                </c:pt>
                <c:pt idx="4739">
                  <c:v>-4.0840727500070226</c:v>
                </c:pt>
                <c:pt idx="4740">
                  <c:v>0.69564133677461193</c:v>
                </c:pt>
                <c:pt idx="4741">
                  <c:v>0.19264507794239583</c:v>
                </c:pt>
                <c:pt idx="4742">
                  <c:v>-3.1635307747273469</c:v>
                </c:pt>
                <c:pt idx="4743">
                  <c:v>-11.458553087173497</c:v>
                </c:pt>
                <c:pt idx="4744">
                  <c:v>4.254813899028826</c:v>
                </c:pt>
                <c:pt idx="4745">
                  <c:v>0.30718150951817602</c:v>
                </c:pt>
                <c:pt idx="4746">
                  <c:v>-1.8313002785601529</c:v>
                </c:pt>
                <c:pt idx="4747">
                  <c:v>-1.0291463456595165</c:v>
                </c:pt>
                <c:pt idx="4748">
                  <c:v>-3.5718089529538393</c:v>
                </c:pt>
                <c:pt idx="4749">
                  <c:v>-8.8672787397096631</c:v>
                </c:pt>
                <c:pt idx="4750">
                  <c:v>-7.2891805580996847</c:v>
                </c:pt>
                <c:pt idx="4751">
                  <c:v>2.5805622074305785</c:v>
                </c:pt>
                <c:pt idx="4752">
                  <c:v>12.268444530784098</c:v>
                </c:pt>
                <c:pt idx="4753">
                  <c:v>0.95217147490938481</c:v>
                </c:pt>
                <c:pt idx="4754">
                  <c:v>-0.46777896135081715</c:v>
                </c:pt>
                <c:pt idx="4755">
                  <c:v>-1.8658850744982152</c:v>
                </c:pt>
                <c:pt idx="4756">
                  <c:v>1.962880674893263E-2</c:v>
                </c:pt>
                <c:pt idx="4757">
                  <c:v>3.4839848529963358</c:v>
                </c:pt>
                <c:pt idx="4758">
                  <c:v>-3.9022498998888193</c:v>
                </c:pt>
                <c:pt idx="4759">
                  <c:v>10.451211111832329</c:v>
                </c:pt>
                <c:pt idx="4760">
                  <c:v>0.64597765870185675</c:v>
                </c:pt>
                <c:pt idx="4761">
                  <c:v>0.36074734377789058</c:v>
                </c:pt>
                <c:pt idx="4762">
                  <c:v>-8.0606959316875546</c:v>
                </c:pt>
                <c:pt idx="4763">
                  <c:v>-16.201007129948373</c:v>
                </c:pt>
                <c:pt idx="4764">
                  <c:v>-6.2336671314919032</c:v>
                </c:pt>
                <c:pt idx="4765">
                  <c:v>-5.7548875021634682</c:v>
                </c:pt>
                <c:pt idx="4766">
                  <c:v>0.74919189649946583</c:v>
                </c:pt>
                <c:pt idx="4767">
                  <c:v>9.2778135880106499E-3</c:v>
                </c:pt>
                <c:pt idx="4768">
                  <c:v>-1.4141743852591491</c:v>
                </c:pt>
                <c:pt idx="4769">
                  <c:v>-8.6462586799900301</c:v>
                </c:pt>
                <c:pt idx="4770">
                  <c:v>-8.3837042924740537</c:v>
                </c:pt>
                <c:pt idx="4771">
                  <c:v>-0.86402233048102539</c:v>
                </c:pt>
                <c:pt idx="4772">
                  <c:v>0.99963946143986082</c:v>
                </c:pt>
                <c:pt idx="4773">
                  <c:v>0.24785634831638453</c:v>
                </c:pt>
                <c:pt idx="4774">
                  <c:v>-11.268736919579066</c:v>
                </c:pt>
                <c:pt idx="4775">
                  <c:v>0.83422152791028603</c:v>
                </c:pt>
                <c:pt idx="4776">
                  <c:v>7.3883347939570423E-2</c:v>
                </c:pt>
                <c:pt idx="4777">
                  <c:v>-12.344295907915818</c:v>
                </c:pt>
                <c:pt idx="4778">
                  <c:v>-1.2353955745081382</c:v>
                </c:pt>
                <c:pt idx="4779">
                  <c:v>-0.5346186554191229</c:v>
                </c:pt>
                <c:pt idx="4780">
                  <c:v>-0.27359780692165597</c:v>
                </c:pt>
                <c:pt idx="4781">
                  <c:v>-0.35742677610874862</c:v>
                </c:pt>
                <c:pt idx="4782">
                  <c:v>0.57001215925518478</c:v>
                </c:pt>
                <c:pt idx="4783">
                  <c:v>-0.30256277002043103</c:v>
                </c:pt>
                <c:pt idx="4784">
                  <c:v>-0.27359780692165597</c:v>
                </c:pt>
                <c:pt idx="4785">
                  <c:v>3.0802673398461358</c:v>
                </c:pt>
                <c:pt idx="4786">
                  <c:v>1.3262282323209884</c:v>
                </c:pt>
                <c:pt idx="4787">
                  <c:v>-0.35693454471527575</c:v>
                </c:pt>
                <c:pt idx="4788">
                  <c:v>-1.9993992525247821</c:v>
                </c:pt>
                <c:pt idx="4789">
                  <c:v>13.766252821134451</c:v>
                </c:pt>
                <c:pt idx="4790">
                  <c:v>-7.0660891904577721</c:v>
                </c:pt>
                <c:pt idx="4791">
                  <c:v>-7.0660891904577721</c:v>
                </c:pt>
                <c:pt idx="4792">
                  <c:v>-7.8244284354165456</c:v>
                </c:pt>
                <c:pt idx="4793">
                  <c:v>-7.5468944598876373</c:v>
                </c:pt>
                <c:pt idx="4794">
                  <c:v>17.155615431175654</c:v>
                </c:pt>
                <c:pt idx="4795">
                  <c:v>17.155615431175654</c:v>
                </c:pt>
                <c:pt idx="4796">
                  <c:v>17.155615431175654</c:v>
                </c:pt>
                <c:pt idx="4797">
                  <c:v>0.96336685339007655</c:v>
                </c:pt>
                <c:pt idx="4798">
                  <c:v>3.1402603183498239</c:v>
                </c:pt>
                <c:pt idx="4799">
                  <c:v>-5.9228321394775394</c:v>
                </c:pt>
                <c:pt idx="4800">
                  <c:v>-0.49839324577432331</c:v>
                </c:pt>
                <c:pt idx="4801">
                  <c:v>0.61005348168398654</c:v>
                </c:pt>
                <c:pt idx="4802">
                  <c:v>-9.0606959316875546</c:v>
                </c:pt>
                <c:pt idx="4803">
                  <c:v>-0.68543529352612409</c:v>
                </c:pt>
                <c:pt idx="4804">
                  <c:v>2.5891533132023657E-2</c:v>
                </c:pt>
                <c:pt idx="4805">
                  <c:v>-0.15005547918923776</c:v>
                </c:pt>
                <c:pt idx="4806">
                  <c:v>-0.8513727614418608</c:v>
                </c:pt>
                <c:pt idx="4807">
                  <c:v>1.1182840179957092</c:v>
                </c:pt>
                <c:pt idx="4808">
                  <c:v>2.1627295000381084</c:v>
                </c:pt>
                <c:pt idx="4809">
                  <c:v>-0.546913892871977</c:v>
                </c:pt>
                <c:pt idx="4810">
                  <c:v>9.4122177364550016E-2</c:v>
                </c:pt>
                <c:pt idx="4811">
                  <c:v>0.30292713295730639</c:v>
                </c:pt>
                <c:pt idx="4812">
                  <c:v>0.25677541536211118</c:v>
                </c:pt>
                <c:pt idx="4813">
                  <c:v>0.38598146599476074</c:v>
                </c:pt>
                <c:pt idx="4814">
                  <c:v>4.2438172683816733</c:v>
                </c:pt>
                <c:pt idx="4815">
                  <c:v>0.3318307864799474</c:v>
                </c:pt>
                <c:pt idx="4816">
                  <c:v>7.0660891904577721</c:v>
                </c:pt>
                <c:pt idx="4817">
                  <c:v>-10.059344460824425</c:v>
                </c:pt>
                <c:pt idx="4818">
                  <c:v>-11.188382790570113</c:v>
                </c:pt>
                <c:pt idx="4819">
                  <c:v>-2.1888458633395409</c:v>
                </c:pt>
                <c:pt idx="4820">
                  <c:v>6.0732489820306386</c:v>
                </c:pt>
                <c:pt idx="4821">
                  <c:v>-0.11321061044799095</c:v>
                </c:pt>
                <c:pt idx="4822">
                  <c:v>-0.25244452297344</c:v>
                </c:pt>
                <c:pt idx="4823">
                  <c:v>-0.25244452297344</c:v>
                </c:pt>
                <c:pt idx="4824">
                  <c:v>-24.19008751916078</c:v>
                </c:pt>
                <c:pt idx="4825">
                  <c:v>-0.41912775703295607</c:v>
                </c:pt>
                <c:pt idx="4826">
                  <c:v>-10.381182412624446</c:v>
                </c:pt>
                <c:pt idx="4827">
                  <c:v>-0.43269814595840972</c:v>
                </c:pt>
                <c:pt idx="4828">
                  <c:v>-0.43269814595840972</c:v>
                </c:pt>
                <c:pt idx="4829">
                  <c:v>-0.34007544159762154</c:v>
                </c:pt>
                <c:pt idx="4830">
                  <c:v>1.7175143808132232E-2</c:v>
                </c:pt>
                <c:pt idx="4831">
                  <c:v>-0.2479275134435856</c:v>
                </c:pt>
                <c:pt idx="4832">
                  <c:v>0.12553088208385912</c:v>
                </c:pt>
                <c:pt idx="4833">
                  <c:v>-12.965904504239749</c:v>
                </c:pt>
                <c:pt idx="4834">
                  <c:v>0.58316025808717065</c:v>
                </c:pt>
                <c:pt idx="4835">
                  <c:v>0.12059014081358838</c:v>
                </c:pt>
                <c:pt idx="4836">
                  <c:v>2.6231541573179768E-2</c:v>
                </c:pt>
                <c:pt idx="4837">
                  <c:v>3.8338781851019825</c:v>
                </c:pt>
                <c:pt idx="4838">
                  <c:v>1.2487100982422104</c:v>
                </c:pt>
                <c:pt idx="4839">
                  <c:v>0.76867445389354438</c:v>
                </c:pt>
                <c:pt idx="4840">
                  <c:v>-1.2535716431985597</c:v>
                </c:pt>
                <c:pt idx="4841">
                  <c:v>0.42057568282027391</c:v>
                </c:pt>
                <c:pt idx="4842">
                  <c:v>1.3810901673555063</c:v>
                </c:pt>
                <c:pt idx="4843">
                  <c:v>8.2605275502232196</c:v>
                </c:pt>
                <c:pt idx="4844">
                  <c:v>-0.93859945533585676</c:v>
                </c:pt>
                <c:pt idx="4845">
                  <c:v>0.22826898767311757</c:v>
                </c:pt>
                <c:pt idx="4846">
                  <c:v>5.5647846187835261</c:v>
                </c:pt>
                <c:pt idx="4847">
                  <c:v>-7.1154772174199357</c:v>
                </c:pt>
                <c:pt idx="4848">
                  <c:v>-0.24392558288608923</c:v>
                </c:pt>
                <c:pt idx="4849">
                  <c:v>0.46065817119291136</c:v>
                </c:pt>
                <c:pt idx="4850">
                  <c:v>-0.35954238668714</c:v>
                </c:pt>
                <c:pt idx="4851">
                  <c:v>10.644156719937438</c:v>
                </c:pt>
                <c:pt idx="4852">
                  <c:v>-1.8073549220576035</c:v>
                </c:pt>
                <c:pt idx="4853">
                  <c:v>0.13358315437859219</c:v>
                </c:pt>
                <c:pt idx="4854">
                  <c:v>0.16837388308959408</c:v>
                </c:pt>
                <c:pt idx="4855">
                  <c:v>-0.4336531774461907</c:v>
                </c:pt>
                <c:pt idx="4856">
                  <c:v>-8.6462586799900301</c:v>
                </c:pt>
                <c:pt idx="4857">
                  <c:v>-0.83650126771712052</c:v>
                </c:pt>
                <c:pt idx="4858">
                  <c:v>5.08746284125034</c:v>
                </c:pt>
                <c:pt idx="4859">
                  <c:v>-4.4658033074490122</c:v>
                </c:pt>
                <c:pt idx="4860">
                  <c:v>-0.11783649029385813</c:v>
                </c:pt>
                <c:pt idx="4861">
                  <c:v>6.4130337419715869E-2</c:v>
                </c:pt>
                <c:pt idx="4862">
                  <c:v>3.0373649043518695E-2</c:v>
                </c:pt>
                <c:pt idx="4863">
                  <c:v>0.15200309344504975</c:v>
                </c:pt>
                <c:pt idx="4864">
                  <c:v>1.7441610955704101</c:v>
                </c:pt>
                <c:pt idx="4865">
                  <c:v>0.45943161863729709</c:v>
                </c:pt>
                <c:pt idx="4866">
                  <c:v>8.3822637581148367</c:v>
                </c:pt>
                <c:pt idx="4867">
                  <c:v>10.703038388986418</c:v>
                </c:pt>
                <c:pt idx="4868">
                  <c:v>-9.5183253076908674</c:v>
                </c:pt>
                <c:pt idx="4869">
                  <c:v>0.75899190049620513</c:v>
                </c:pt>
                <c:pt idx="4870">
                  <c:v>9.229619965185119</c:v>
                </c:pt>
                <c:pt idx="4871">
                  <c:v>-6.0882242147022689E-2</c:v>
                </c:pt>
                <c:pt idx="4872">
                  <c:v>-10.381182412624446</c:v>
                </c:pt>
                <c:pt idx="4873">
                  <c:v>-1.3115861506659032</c:v>
                </c:pt>
                <c:pt idx="4874">
                  <c:v>-0.19264507794239591</c:v>
                </c:pt>
                <c:pt idx="4875">
                  <c:v>-0.67807190511263737</c:v>
                </c:pt>
                <c:pt idx="4876">
                  <c:v>8.1632303488683053</c:v>
                </c:pt>
                <c:pt idx="4877">
                  <c:v>0.3959286763311391</c:v>
                </c:pt>
                <c:pt idx="4878">
                  <c:v>-9.5196362528432132</c:v>
                </c:pt>
                <c:pt idx="4879">
                  <c:v>-1.3433541661227308</c:v>
                </c:pt>
                <c:pt idx="4880">
                  <c:v>10.229219383469125</c:v>
                </c:pt>
                <c:pt idx="4881">
                  <c:v>-10.229219383469125</c:v>
                </c:pt>
                <c:pt idx="4882">
                  <c:v>0.54458303920531692</c:v>
                </c:pt>
                <c:pt idx="4883">
                  <c:v>0.92911651384349025</c:v>
                </c:pt>
                <c:pt idx="4884">
                  <c:v>0</c:v>
                </c:pt>
                <c:pt idx="4885">
                  <c:v>7.0660891904577721</c:v>
                </c:pt>
                <c:pt idx="4886">
                  <c:v>9.9662651028771325</c:v>
                </c:pt>
                <c:pt idx="4887">
                  <c:v>-8.0624959257337636</c:v>
                </c:pt>
                <c:pt idx="4888">
                  <c:v>11.58276924038209</c:v>
                </c:pt>
                <c:pt idx="4889">
                  <c:v>0.19033121210414936</c:v>
                </c:pt>
                <c:pt idx="4890">
                  <c:v>5.3457748368417297</c:v>
                </c:pt>
                <c:pt idx="4891">
                  <c:v>-12.534789211480268</c:v>
                </c:pt>
                <c:pt idx="4892">
                  <c:v>-0.15200309344504978</c:v>
                </c:pt>
                <c:pt idx="4893">
                  <c:v>3.2672686570549376</c:v>
                </c:pt>
                <c:pt idx="4894">
                  <c:v>6.4320980966856359E-2</c:v>
                </c:pt>
                <c:pt idx="4895">
                  <c:v>4.9243519019849351E-2</c:v>
                </c:pt>
                <c:pt idx="4896">
                  <c:v>-0.30086647935953253</c:v>
                </c:pt>
                <c:pt idx="4897">
                  <c:v>-1.3669295369409089</c:v>
                </c:pt>
                <c:pt idx="4898">
                  <c:v>-0.13430109171159088</c:v>
                </c:pt>
                <c:pt idx="4899">
                  <c:v>1.6021302698838416</c:v>
                </c:pt>
                <c:pt idx="4900">
                  <c:v>1.4878389420713104E-2</c:v>
                </c:pt>
                <c:pt idx="4901">
                  <c:v>-6.6495411786906586E-2</c:v>
                </c:pt>
                <c:pt idx="4902">
                  <c:v>-0.16196747966339306</c:v>
                </c:pt>
                <c:pt idx="4903">
                  <c:v>0.9341354317994004</c:v>
                </c:pt>
                <c:pt idx="4904">
                  <c:v>0.5573580393265547</c:v>
                </c:pt>
                <c:pt idx="4905">
                  <c:v>13.628825226704336</c:v>
                </c:pt>
                <c:pt idx="4906">
                  <c:v>6.0732489820306386</c:v>
                </c:pt>
                <c:pt idx="4907">
                  <c:v>9.6444571875092606</c:v>
                </c:pt>
                <c:pt idx="4908">
                  <c:v>-6.0732489820306386</c:v>
                </c:pt>
                <c:pt idx="4909">
                  <c:v>-9.8403704060994329E-2</c:v>
                </c:pt>
                <c:pt idx="4910">
                  <c:v>-0.12997678711505103</c:v>
                </c:pt>
                <c:pt idx="4911">
                  <c:v>-3.1670187278477584E-2</c:v>
                </c:pt>
                <c:pt idx="4912">
                  <c:v>-0.16349873228287951</c:v>
                </c:pt>
                <c:pt idx="4913">
                  <c:v>7.450021609496589E-2</c:v>
                </c:pt>
                <c:pt idx="4914">
                  <c:v>-0.40408152985044771</c:v>
                </c:pt>
                <c:pt idx="4915">
                  <c:v>-0.40408152985044771</c:v>
                </c:pt>
                <c:pt idx="4916">
                  <c:v>-0.40408152985044771</c:v>
                </c:pt>
                <c:pt idx="4917">
                  <c:v>-0.40408152985044771</c:v>
                </c:pt>
                <c:pt idx="4918">
                  <c:v>-0.40408152985044771</c:v>
                </c:pt>
                <c:pt idx="4919">
                  <c:v>-0.40408152985044771</c:v>
                </c:pt>
                <c:pt idx="4920">
                  <c:v>-0.40408152985044771</c:v>
                </c:pt>
                <c:pt idx="4921">
                  <c:v>-0.40408152985044771</c:v>
                </c:pt>
                <c:pt idx="4922">
                  <c:v>-0.40408152985044771</c:v>
                </c:pt>
                <c:pt idx="4923">
                  <c:v>-0.53818498879403842</c:v>
                </c:pt>
                <c:pt idx="4924">
                  <c:v>-0.40408152985044771</c:v>
                </c:pt>
                <c:pt idx="4925">
                  <c:v>-0.40408152985044771</c:v>
                </c:pt>
                <c:pt idx="4926">
                  <c:v>-0.40408152985044771</c:v>
                </c:pt>
                <c:pt idx="4927">
                  <c:v>22.145693581960778</c:v>
                </c:pt>
                <c:pt idx="4928">
                  <c:v>0.89071913999732655</c:v>
                </c:pt>
                <c:pt idx="4929">
                  <c:v>0.89591245570502143</c:v>
                </c:pt>
                <c:pt idx="4930">
                  <c:v>0.89591245570502143</c:v>
                </c:pt>
                <c:pt idx="4931">
                  <c:v>0.89071913999732655</c:v>
                </c:pt>
                <c:pt idx="4932">
                  <c:v>0.89591245570502143</c:v>
                </c:pt>
                <c:pt idx="4933">
                  <c:v>0.89591245570502143</c:v>
                </c:pt>
                <c:pt idx="4934">
                  <c:v>0.89071913999732655</c:v>
                </c:pt>
                <c:pt idx="4935">
                  <c:v>0.89071913999732655</c:v>
                </c:pt>
                <c:pt idx="4936">
                  <c:v>0.89071913999732655</c:v>
                </c:pt>
                <c:pt idx="4937">
                  <c:v>0.89591245570502143</c:v>
                </c:pt>
                <c:pt idx="4938">
                  <c:v>0.89071913999732655</c:v>
                </c:pt>
                <c:pt idx="4939">
                  <c:v>0.88889856707169634</c:v>
                </c:pt>
                <c:pt idx="4940">
                  <c:v>0.88889856707169634</c:v>
                </c:pt>
                <c:pt idx="4941">
                  <c:v>0.88889856707169634</c:v>
                </c:pt>
                <c:pt idx="4942">
                  <c:v>9.5789058130626423E-2</c:v>
                </c:pt>
                <c:pt idx="4943">
                  <c:v>9.5789058130626423E-2</c:v>
                </c:pt>
                <c:pt idx="4944">
                  <c:v>9.5789058130626423E-2</c:v>
                </c:pt>
                <c:pt idx="4945">
                  <c:v>9.5789058130626423E-2</c:v>
                </c:pt>
                <c:pt idx="4946">
                  <c:v>9.5789058130626423E-2</c:v>
                </c:pt>
                <c:pt idx="4947">
                  <c:v>9.5789058130626423E-2</c:v>
                </c:pt>
                <c:pt idx="4948">
                  <c:v>9.5789058130626423E-2</c:v>
                </c:pt>
                <c:pt idx="4949">
                  <c:v>9.5789058130626423E-2</c:v>
                </c:pt>
                <c:pt idx="4950">
                  <c:v>9.5789058130626423E-2</c:v>
                </c:pt>
                <c:pt idx="4951">
                  <c:v>-2.1297922082123031E-2</c:v>
                </c:pt>
                <c:pt idx="4952">
                  <c:v>-2.1297922082123031E-2</c:v>
                </c:pt>
                <c:pt idx="4953">
                  <c:v>-2.1297922082123031E-2</c:v>
                </c:pt>
                <c:pt idx="4954">
                  <c:v>-2.1297922082123031E-2</c:v>
                </c:pt>
                <c:pt idx="4955">
                  <c:v>-2.1297922082123031E-2</c:v>
                </c:pt>
                <c:pt idx="4956">
                  <c:v>-2.1297922082123031E-2</c:v>
                </c:pt>
                <c:pt idx="4957">
                  <c:v>-2.1297922082123031E-2</c:v>
                </c:pt>
                <c:pt idx="4958">
                  <c:v>-2.1297922082123031E-2</c:v>
                </c:pt>
                <c:pt idx="4959">
                  <c:v>-2.1297922082123031E-2</c:v>
                </c:pt>
                <c:pt idx="4960">
                  <c:v>-2.1297922082123031E-2</c:v>
                </c:pt>
                <c:pt idx="4961">
                  <c:v>-2.1297922082123031E-2</c:v>
                </c:pt>
                <c:pt idx="4962">
                  <c:v>-0.5346186554191229</c:v>
                </c:pt>
                <c:pt idx="4963">
                  <c:v>-0.5346186554191229</c:v>
                </c:pt>
                <c:pt idx="4964">
                  <c:v>-0.44925981358000605</c:v>
                </c:pt>
                <c:pt idx="4965">
                  <c:v>-0.5346186554191229</c:v>
                </c:pt>
                <c:pt idx="4966">
                  <c:v>0.89591245570502143</c:v>
                </c:pt>
                <c:pt idx="4967">
                  <c:v>9.5789058130626423E-2</c:v>
                </c:pt>
                <c:pt idx="4968">
                  <c:v>9.5789058130626423E-2</c:v>
                </c:pt>
                <c:pt idx="4969">
                  <c:v>9.5789058130626423E-2</c:v>
                </c:pt>
                <c:pt idx="4970">
                  <c:v>-2.1297922082123031E-2</c:v>
                </c:pt>
                <c:pt idx="4971">
                  <c:v>-0.40408152985044771</c:v>
                </c:pt>
                <c:pt idx="4972">
                  <c:v>0.94491574222093377</c:v>
                </c:pt>
                <c:pt idx="4973">
                  <c:v>0.94379442082346965</c:v>
                </c:pt>
                <c:pt idx="4974">
                  <c:v>-2.1297922082123031E-2</c:v>
                </c:pt>
                <c:pt idx="4975">
                  <c:v>13.362674437230673</c:v>
                </c:pt>
                <c:pt idx="4976">
                  <c:v>-6.5627360362465632</c:v>
                </c:pt>
                <c:pt idx="4977">
                  <c:v>-0.51798380099241026</c:v>
                </c:pt>
                <c:pt idx="4978">
                  <c:v>0.91635999489430353</c:v>
                </c:pt>
                <c:pt idx="4979">
                  <c:v>0.32192809488736235</c:v>
                </c:pt>
                <c:pt idx="4980">
                  <c:v>2.2472159265092988</c:v>
                </c:pt>
                <c:pt idx="4981">
                  <c:v>1.4329594072761063</c:v>
                </c:pt>
                <c:pt idx="4982">
                  <c:v>0.93490497177811505</c:v>
                </c:pt>
                <c:pt idx="4983">
                  <c:v>-9.0140274153209055E-4</c:v>
                </c:pt>
                <c:pt idx="4984">
                  <c:v>14.103287808412022</c:v>
                </c:pt>
                <c:pt idx="4985">
                  <c:v>2.4150374992788439</c:v>
                </c:pt>
                <c:pt idx="4986">
                  <c:v>-5.4447784022376294E-2</c:v>
                </c:pt>
                <c:pt idx="4987">
                  <c:v>-7.8002512001272881E-2</c:v>
                </c:pt>
                <c:pt idx="4988">
                  <c:v>-0.21056698593965814</c:v>
                </c:pt>
                <c:pt idx="4989">
                  <c:v>-10.059344460824425</c:v>
                </c:pt>
                <c:pt idx="4990">
                  <c:v>-1.3059022248038097</c:v>
                </c:pt>
                <c:pt idx="4991">
                  <c:v>-0.11417101991931113</c:v>
                </c:pt>
                <c:pt idx="4992">
                  <c:v>9.8180393938903307E-2</c:v>
                </c:pt>
                <c:pt idx="4993">
                  <c:v>-12.228918874172939</c:v>
                </c:pt>
                <c:pt idx="4994">
                  <c:v>7.8683081332894664</c:v>
                </c:pt>
                <c:pt idx="4995">
                  <c:v>2.0842848642529215</c:v>
                </c:pt>
                <c:pt idx="4996">
                  <c:v>-8.5929935167442455</c:v>
                </c:pt>
                <c:pt idx="4997">
                  <c:v>0.30916886417202083</c:v>
                </c:pt>
                <c:pt idx="4998">
                  <c:v>0</c:v>
                </c:pt>
                <c:pt idx="4999">
                  <c:v>-8.0624959257337636</c:v>
                </c:pt>
                <c:pt idx="5000">
                  <c:v>1.3870231231092476</c:v>
                </c:pt>
                <c:pt idx="5001">
                  <c:v>-0.20029865048583156</c:v>
                </c:pt>
                <c:pt idx="5002">
                  <c:v>-9.7847323398144712E-2</c:v>
                </c:pt>
                <c:pt idx="5003">
                  <c:v>0.16992500144231237</c:v>
                </c:pt>
                <c:pt idx="5004">
                  <c:v>0.15832081720152844</c:v>
                </c:pt>
                <c:pt idx="5005">
                  <c:v>4.4753400904548643E-2</c:v>
                </c:pt>
                <c:pt idx="5006">
                  <c:v>0.11265780076946201</c:v>
                </c:pt>
                <c:pt idx="5007">
                  <c:v>-0.17615695515382671</c:v>
                </c:pt>
                <c:pt idx="5008">
                  <c:v>-0.11321061044799077</c:v>
                </c:pt>
                <c:pt idx="5009">
                  <c:v>-0.77795400561704453</c:v>
                </c:pt>
                <c:pt idx="5010">
                  <c:v>-1.5804611084862155</c:v>
                </c:pt>
                <c:pt idx="5011">
                  <c:v>-1.0287589929814236</c:v>
                </c:pt>
                <c:pt idx="5012">
                  <c:v>-0.15403362867242085</c:v>
                </c:pt>
                <c:pt idx="5013">
                  <c:v>-8.3416008187637336E-2</c:v>
                </c:pt>
                <c:pt idx="5014">
                  <c:v>-4.0949628179264286E-2</c:v>
                </c:pt>
                <c:pt idx="5015">
                  <c:v>1.0315355734331066</c:v>
                </c:pt>
                <c:pt idx="5016">
                  <c:v>2.2195746114196196E-2</c:v>
                </c:pt>
                <c:pt idx="5017">
                  <c:v>0.12373536842224515</c:v>
                </c:pt>
                <c:pt idx="5018">
                  <c:v>-9.1010938507483527E-2</c:v>
                </c:pt>
                <c:pt idx="5019">
                  <c:v>-0.83315893119448448</c:v>
                </c:pt>
                <c:pt idx="5020">
                  <c:v>3.5623909730721222E-2</c:v>
                </c:pt>
                <c:pt idx="5021">
                  <c:v>0.10309349296410371</c:v>
                </c:pt>
                <c:pt idx="5022">
                  <c:v>0.66687369850777378</c:v>
                </c:pt>
                <c:pt idx="5023">
                  <c:v>-0.10309349296410361</c:v>
                </c:pt>
                <c:pt idx="5024">
                  <c:v>6.0149503414659717</c:v>
                </c:pt>
                <c:pt idx="5025">
                  <c:v>-0.94286169560645827</c:v>
                </c:pt>
                <c:pt idx="5026">
                  <c:v>-13.101100249174259</c:v>
                </c:pt>
                <c:pt idx="5027">
                  <c:v>0.9558205514314505</c:v>
                </c:pt>
                <c:pt idx="5028">
                  <c:v>0.33119397594571132</c:v>
                </c:pt>
                <c:pt idx="5029">
                  <c:v>11.013555309891467</c:v>
                </c:pt>
                <c:pt idx="5030">
                  <c:v>11.146780789986687</c:v>
                </c:pt>
                <c:pt idx="5031">
                  <c:v>1.3125530606281259</c:v>
                </c:pt>
                <c:pt idx="5032">
                  <c:v>-13.26834705468252</c:v>
                </c:pt>
                <c:pt idx="5033">
                  <c:v>-1.0588936890535687</c:v>
                </c:pt>
                <c:pt idx="5034">
                  <c:v>-0.7451170576345153</c:v>
                </c:pt>
                <c:pt idx="5035">
                  <c:v>0.52466199045334205</c:v>
                </c:pt>
                <c:pt idx="5036">
                  <c:v>0.47427670265352023</c:v>
                </c:pt>
                <c:pt idx="5037">
                  <c:v>0.14336417517117747</c:v>
                </c:pt>
                <c:pt idx="5038">
                  <c:v>15.14104273040744</c:v>
                </c:pt>
                <c:pt idx="5039">
                  <c:v>-10.518653155673389</c:v>
                </c:pt>
                <c:pt idx="5040">
                  <c:v>10.381182412624446</c:v>
                </c:pt>
                <c:pt idx="5041">
                  <c:v>-7.6486571760385464</c:v>
                </c:pt>
                <c:pt idx="5042">
                  <c:v>-1.4125479472531459</c:v>
                </c:pt>
                <c:pt idx="5043">
                  <c:v>7.0660891904577721</c:v>
                </c:pt>
                <c:pt idx="5044">
                  <c:v>-0.11124022453346538</c:v>
                </c:pt>
                <c:pt idx="5045">
                  <c:v>-8.3837042924740537</c:v>
                </c:pt>
                <c:pt idx="5046">
                  <c:v>-1.6968374814608966</c:v>
                </c:pt>
                <c:pt idx="5047">
                  <c:v>0.9976015039514835</c:v>
                </c:pt>
                <c:pt idx="5048">
                  <c:v>-1.8086677014046312E-2</c:v>
                </c:pt>
                <c:pt idx="5049">
                  <c:v>0.36257007938470842</c:v>
                </c:pt>
                <c:pt idx="5050">
                  <c:v>9.5189809291704002</c:v>
                </c:pt>
                <c:pt idx="5051">
                  <c:v>-0.36314205538272032</c:v>
                </c:pt>
                <c:pt idx="5052">
                  <c:v>4.4540869089233506E-2</c:v>
                </c:pt>
                <c:pt idx="5053">
                  <c:v>0.18562990214818736</c:v>
                </c:pt>
                <c:pt idx="5054">
                  <c:v>-0.75336003241687466</c:v>
                </c:pt>
                <c:pt idx="5055">
                  <c:v>-1.5160151470036647</c:v>
                </c:pt>
                <c:pt idx="5056">
                  <c:v>-12.965904504239749</c:v>
                </c:pt>
                <c:pt idx="5057">
                  <c:v>-0.44349756712783356</c:v>
                </c:pt>
                <c:pt idx="5058">
                  <c:v>0</c:v>
                </c:pt>
                <c:pt idx="5059">
                  <c:v>-0.25975927380093305</c:v>
                </c:pt>
                <c:pt idx="5060">
                  <c:v>10.518653155673389</c:v>
                </c:pt>
                <c:pt idx="5061">
                  <c:v>2.9146345659516511E-2</c:v>
                </c:pt>
                <c:pt idx="5062">
                  <c:v>3.5163664546528093</c:v>
                </c:pt>
                <c:pt idx="5063">
                  <c:v>0.23078020682916683</c:v>
                </c:pt>
                <c:pt idx="5064">
                  <c:v>-0.4238077089065761</c:v>
                </c:pt>
                <c:pt idx="5065">
                  <c:v>-6.0732489820306386</c:v>
                </c:pt>
                <c:pt idx="5066">
                  <c:v>9.8667637673533513</c:v>
                </c:pt>
                <c:pt idx="5067">
                  <c:v>0.18966121950357451</c:v>
                </c:pt>
                <c:pt idx="5068">
                  <c:v>0.16578958611568975</c:v>
                </c:pt>
                <c:pt idx="5069">
                  <c:v>-0.14320964209515097</c:v>
                </c:pt>
                <c:pt idx="5070">
                  <c:v>-0.85554491209557226</c:v>
                </c:pt>
                <c:pt idx="5071">
                  <c:v>-0.29956028185890782</c:v>
                </c:pt>
                <c:pt idx="5072">
                  <c:v>0.84212034021828075</c:v>
                </c:pt>
                <c:pt idx="5073">
                  <c:v>0.22222080472518418</c:v>
                </c:pt>
                <c:pt idx="5074">
                  <c:v>9.3360548101905583E-2</c:v>
                </c:pt>
                <c:pt idx="5075">
                  <c:v>9.3360548101905583E-2</c:v>
                </c:pt>
                <c:pt idx="5076">
                  <c:v>-0.25677541536211124</c:v>
                </c:pt>
                <c:pt idx="5077">
                  <c:v>4.9398093739596825E-2</c:v>
                </c:pt>
                <c:pt idx="5078">
                  <c:v>-0.22239242133644782</c:v>
                </c:pt>
                <c:pt idx="5079">
                  <c:v>0.11103131238874395</c:v>
                </c:pt>
                <c:pt idx="5080">
                  <c:v>0.11525480239738944</c:v>
                </c:pt>
                <c:pt idx="5081">
                  <c:v>0.16685085785236331</c:v>
                </c:pt>
                <c:pt idx="5082">
                  <c:v>0.16046467219324612</c:v>
                </c:pt>
                <c:pt idx="5083">
                  <c:v>-4.0970830937044953</c:v>
                </c:pt>
                <c:pt idx="5084">
                  <c:v>-10.45189794595189</c:v>
                </c:pt>
                <c:pt idx="5085">
                  <c:v>-13.965844395703153</c:v>
                </c:pt>
                <c:pt idx="5086">
                  <c:v>0.40439025507933529</c:v>
                </c:pt>
                <c:pt idx="5087">
                  <c:v>0.80643041382930614</c:v>
                </c:pt>
                <c:pt idx="5088">
                  <c:v>9.2168092405230398E-2</c:v>
                </c:pt>
                <c:pt idx="5089">
                  <c:v>8.7933362004922189E-2</c:v>
                </c:pt>
                <c:pt idx="5090">
                  <c:v>0.37304341061421653</c:v>
                </c:pt>
                <c:pt idx="5091">
                  <c:v>0.81855312866246832</c:v>
                </c:pt>
                <c:pt idx="5092">
                  <c:v>1.4544558905774851</c:v>
                </c:pt>
                <c:pt idx="5093">
                  <c:v>-0.33703498727757059</c:v>
                </c:pt>
                <c:pt idx="5094">
                  <c:v>-0.28239973070072483</c:v>
                </c:pt>
                <c:pt idx="5095">
                  <c:v>-9.2304207950923818</c:v>
                </c:pt>
                <c:pt idx="5096">
                  <c:v>10.966024713800364</c:v>
                </c:pt>
                <c:pt idx="5097">
                  <c:v>-0.98037119325106703</c:v>
                </c:pt>
                <c:pt idx="5098">
                  <c:v>0.43269616577535042</c:v>
                </c:pt>
                <c:pt idx="5099">
                  <c:v>13.09237175423641</c:v>
                </c:pt>
                <c:pt idx="5100">
                  <c:v>0.16115479181457995</c:v>
                </c:pt>
                <c:pt idx="5101">
                  <c:v>13.898128976698354</c:v>
                </c:pt>
                <c:pt idx="5102">
                  <c:v>1.1480986389891337</c:v>
                </c:pt>
                <c:pt idx="5103">
                  <c:v>0.58496250072115619</c:v>
                </c:pt>
                <c:pt idx="5104">
                  <c:v>9.5196362528432132</c:v>
                </c:pt>
                <c:pt idx="5105">
                  <c:v>0.48542682717024188</c:v>
                </c:pt>
                <c:pt idx="5106">
                  <c:v>-0.72246602447109132</c:v>
                </c:pt>
                <c:pt idx="5107">
                  <c:v>-0.10645094163064212</c:v>
                </c:pt>
                <c:pt idx="5108">
                  <c:v>-3.1170266786320782</c:v>
                </c:pt>
                <c:pt idx="5109">
                  <c:v>1.1895128068117105</c:v>
                </c:pt>
                <c:pt idx="5110">
                  <c:v>-7.5948853233298627E-2</c:v>
                </c:pt>
                <c:pt idx="5111">
                  <c:v>-0.19854567938208037</c:v>
                </c:pt>
                <c:pt idx="5112">
                  <c:v>4.7112595838119463E-2</c:v>
                </c:pt>
                <c:pt idx="5113">
                  <c:v>0.53730952512974028</c:v>
                </c:pt>
                <c:pt idx="5114">
                  <c:v>-7.4000581443776747E-2</c:v>
                </c:pt>
                <c:pt idx="5115">
                  <c:v>-7.4945222831056597</c:v>
                </c:pt>
                <c:pt idx="5116">
                  <c:v>-1.3773470637602068</c:v>
                </c:pt>
                <c:pt idx="5117">
                  <c:v>-12.916936867972057</c:v>
                </c:pt>
                <c:pt idx="5118">
                  <c:v>-0.21105487740216716</c:v>
                </c:pt>
                <c:pt idx="5119">
                  <c:v>0.3727523539650448</c:v>
                </c:pt>
                <c:pt idx="5120">
                  <c:v>-0.16681909057449082</c:v>
                </c:pt>
                <c:pt idx="5121">
                  <c:v>5.6866255766177785E-3</c:v>
                </c:pt>
                <c:pt idx="5122">
                  <c:v>-0.13299610420026081</c:v>
                </c:pt>
                <c:pt idx="5123">
                  <c:v>9.9874692478779295E-2</c:v>
                </c:pt>
                <c:pt idx="5124">
                  <c:v>0.57228867068604561</c:v>
                </c:pt>
                <c:pt idx="5125">
                  <c:v>-6.3279268355088059</c:v>
                </c:pt>
                <c:pt idx="5126">
                  <c:v>5.3825830424829837</c:v>
                </c:pt>
                <c:pt idx="5127">
                  <c:v>-6.0099773453541267E-4</c:v>
                </c:pt>
                <c:pt idx="5128">
                  <c:v>-11.731319031025064</c:v>
                </c:pt>
                <c:pt idx="5129">
                  <c:v>-0.19406715301159391</c:v>
                </c:pt>
                <c:pt idx="5130">
                  <c:v>-7.0660891904577721</c:v>
                </c:pt>
                <c:pt idx="5131">
                  <c:v>0.33284248909478509</c:v>
                </c:pt>
                <c:pt idx="5132">
                  <c:v>-10.307200809140809</c:v>
                </c:pt>
                <c:pt idx="5133">
                  <c:v>0.73696559416620644</c:v>
                </c:pt>
                <c:pt idx="5134">
                  <c:v>1.4120387556490079</c:v>
                </c:pt>
                <c:pt idx="5135">
                  <c:v>-13.510146020155364</c:v>
                </c:pt>
                <c:pt idx="5136">
                  <c:v>4.7638920441150745</c:v>
                </c:pt>
                <c:pt idx="5137">
                  <c:v>-9.9667457608995313</c:v>
                </c:pt>
                <c:pt idx="5138">
                  <c:v>-3.1323646339674474</c:v>
                </c:pt>
                <c:pt idx="5139">
                  <c:v>-12.613559277788266</c:v>
                </c:pt>
                <c:pt idx="5140">
                  <c:v>-9.5189809291704002</c:v>
                </c:pt>
                <c:pt idx="5141">
                  <c:v>-10.307580315927396</c:v>
                </c:pt>
                <c:pt idx="5142">
                  <c:v>7.6486571760385464</c:v>
                </c:pt>
                <c:pt idx="5143">
                  <c:v>-10.583082767502933</c:v>
                </c:pt>
                <c:pt idx="5144">
                  <c:v>-12.702894141119387</c:v>
                </c:pt>
                <c:pt idx="5145">
                  <c:v>2.6765929761867246</c:v>
                </c:pt>
                <c:pt idx="5146">
                  <c:v>0.98924694370312549</c:v>
                </c:pt>
                <c:pt idx="5147">
                  <c:v>-0.74655164299540444</c:v>
                </c:pt>
                <c:pt idx="5148">
                  <c:v>-0.61681766462580156</c:v>
                </c:pt>
                <c:pt idx="5149">
                  <c:v>-0.31836147986717017</c:v>
                </c:pt>
                <c:pt idx="5150">
                  <c:v>11.059119092544519</c:v>
                </c:pt>
                <c:pt idx="5151">
                  <c:v>8.0588936890535692</c:v>
                </c:pt>
                <c:pt idx="5152">
                  <c:v>2.2175914350726269</c:v>
                </c:pt>
                <c:pt idx="5153">
                  <c:v>0.66343655874424101</c:v>
                </c:pt>
                <c:pt idx="5154">
                  <c:v>7.0080283737559341</c:v>
                </c:pt>
                <c:pt idx="5155">
                  <c:v>7.5935976457257599</c:v>
                </c:pt>
                <c:pt idx="5156">
                  <c:v>-8.8454900509443757</c:v>
                </c:pt>
                <c:pt idx="5157">
                  <c:v>-2.5599937872308249</c:v>
                </c:pt>
                <c:pt idx="5158">
                  <c:v>0.2402519303786223</c:v>
                </c:pt>
                <c:pt idx="5159">
                  <c:v>-11.866506212226202</c:v>
                </c:pt>
                <c:pt idx="5160">
                  <c:v>-6.0732489820306386</c:v>
                </c:pt>
                <c:pt idx="5161">
                  <c:v>2.9843305437341168</c:v>
                </c:pt>
                <c:pt idx="5162">
                  <c:v>5.7548875021634682</c:v>
                </c:pt>
                <c:pt idx="5163">
                  <c:v>-11.10372492250138</c:v>
                </c:pt>
                <c:pt idx="5164">
                  <c:v>-9.3822637581148367</c:v>
                </c:pt>
                <c:pt idx="5165">
                  <c:v>-7.4945222831056597</c:v>
                </c:pt>
                <c:pt idx="5166">
                  <c:v>0</c:v>
                </c:pt>
                <c:pt idx="5167">
                  <c:v>8.3822637581148367</c:v>
                </c:pt>
                <c:pt idx="5168">
                  <c:v>0.21538903359868547</c:v>
                </c:pt>
                <c:pt idx="5169">
                  <c:v>0.1834461410959313</c:v>
                </c:pt>
                <c:pt idx="5170">
                  <c:v>0.53765678594279975</c:v>
                </c:pt>
                <c:pt idx="5171">
                  <c:v>-0.3061031277256796</c:v>
                </c:pt>
                <c:pt idx="5172">
                  <c:v>6.3237303375213481</c:v>
                </c:pt>
                <c:pt idx="5173">
                  <c:v>-15.501837184902296</c:v>
                </c:pt>
                <c:pt idx="5174">
                  <c:v>8.0393779850743669E-2</c:v>
                </c:pt>
                <c:pt idx="5175">
                  <c:v>4.3725541679573308</c:v>
                </c:pt>
                <c:pt idx="5176">
                  <c:v>-13.324743110494415</c:v>
                </c:pt>
                <c:pt idx="5177">
                  <c:v>0.66742466091312924</c:v>
                </c:pt>
                <c:pt idx="5178">
                  <c:v>7.0660891904577738</c:v>
                </c:pt>
                <c:pt idx="5179">
                  <c:v>-0.60215811598367763</c:v>
                </c:pt>
                <c:pt idx="5180">
                  <c:v>2.263531116129935</c:v>
                </c:pt>
                <c:pt idx="5181">
                  <c:v>0.75843712446903089</c:v>
                </c:pt>
                <c:pt idx="5182">
                  <c:v>-10.059344460824425</c:v>
                </c:pt>
                <c:pt idx="5183">
                  <c:v>1.1225029449808244</c:v>
                </c:pt>
                <c:pt idx="5184">
                  <c:v>10.381182412624446</c:v>
                </c:pt>
                <c:pt idx="5185">
                  <c:v>-9.2304207950923818</c:v>
                </c:pt>
                <c:pt idx="5186">
                  <c:v>8.6450579349844769</c:v>
                </c:pt>
                <c:pt idx="5187">
                  <c:v>-10.059795091795101</c:v>
                </c:pt>
                <c:pt idx="5188">
                  <c:v>-2.0153608219440358</c:v>
                </c:pt>
                <c:pt idx="5189">
                  <c:v>0.92599941855622303</c:v>
                </c:pt>
                <c:pt idx="5190">
                  <c:v>3.1571718130617441</c:v>
                </c:pt>
                <c:pt idx="5191">
                  <c:v>-11.644156719937438</c:v>
                </c:pt>
                <c:pt idx="5192">
                  <c:v>7.0660891904577721</c:v>
                </c:pt>
                <c:pt idx="5193">
                  <c:v>-7.0660891904577721</c:v>
                </c:pt>
                <c:pt idx="5194">
                  <c:v>-9.5189809291704002</c:v>
                </c:pt>
                <c:pt idx="5195">
                  <c:v>0.20586069744655983</c:v>
                </c:pt>
                <c:pt idx="5196">
                  <c:v>-6.6486571760385464</c:v>
                </c:pt>
                <c:pt idx="5197">
                  <c:v>0.79832144789787463</c:v>
                </c:pt>
                <c:pt idx="5198">
                  <c:v>-9.2304207950923818</c:v>
                </c:pt>
                <c:pt idx="5199">
                  <c:v>11.840384550711667</c:v>
                </c:pt>
                <c:pt idx="5200">
                  <c:v>0.95895732252941068</c:v>
                </c:pt>
                <c:pt idx="5201">
                  <c:v>8.0624959257337636</c:v>
                </c:pt>
                <c:pt idx="5202">
                  <c:v>7.0660891904577738</c:v>
                </c:pt>
                <c:pt idx="5203">
                  <c:v>-1.9816723276797457</c:v>
                </c:pt>
                <c:pt idx="5204">
                  <c:v>0.26303440583379406</c:v>
                </c:pt>
                <c:pt idx="5205">
                  <c:v>3.6244908649077936</c:v>
                </c:pt>
                <c:pt idx="5206">
                  <c:v>-3.8015375954622903</c:v>
                </c:pt>
                <c:pt idx="5207">
                  <c:v>0.11103131238874366</c:v>
                </c:pt>
                <c:pt idx="5208">
                  <c:v>0.12199052437861024</c:v>
                </c:pt>
                <c:pt idx="5209">
                  <c:v>-0.13124453327825231</c:v>
                </c:pt>
                <c:pt idx="5210">
                  <c:v>-0.731511164074098</c:v>
                </c:pt>
                <c:pt idx="5211">
                  <c:v>0.68721255896910649</c:v>
                </c:pt>
                <c:pt idx="5212">
                  <c:v>-0.16056289823862097</c:v>
                </c:pt>
                <c:pt idx="5213">
                  <c:v>-0.46542778007225744</c:v>
                </c:pt>
                <c:pt idx="5214">
                  <c:v>7.6486571760385464</c:v>
                </c:pt>
                <c:pt idx="5215">
                  <c:v>6.7957384100474957E-2</c:v>
                </c:pt>
                <c:pt idx="5216">
                  <c:v>-0.31667236943586707</c:v>
                </c:pt>
                <c:pt idx="5217">
                  <c:v>-0.76607518279592701</c:v>
                </c:pt>
                <c:pt idx="5218">
                  <c:v>0.18442457113742758</c:v>
                </c:pt>
                <c:pt idx="5219">
                  <c:v>8.6462586799900301</c:v>
                </c:pt>
                <c:pt idx="5220">
                  <c:v>0.17011788800465469</c:v>
                </c:pt>
                <c:pt idx="5221">
                  <c:v>-1.801185154817398</c:v>
                </c:pt>
                <c:pt idx="5222">
                  <c:v>0.43706380560884234</c:v>
                </c:pt>
                <c:pt idx="5223">
                  <c:v>-12.229019050893521</c:v>
                </c:pt>
                <c:pt idx="5224">
                  <c:v>-10.45189794595189</c:v>
                </c:pt>
                <c:pt idx="5225">
                  <c:v>9.5196362528432132</c:v>
                </c:pt>
                <c:pt idx="5226">
                  <c:v>-8.3837042924740537</c:v>
                </c:pt>
                <c:pt idx="5227">
                  <c:v>-8.6450579349844769</c:v>
                </c:pt>
                <c:pt idx="5228">
                  <c:v>-10.518653155673389</c:v>
                </c:pt>
                <c:pt idx="5229">
                  <c:v>1.2593866288186495</c:v>
                </c:pt>
                <c:pt idx="5230">
                  <c:v>0.11831996718876152</c:v>
                </c:pt>
                <c:pt idx="5231">
                  <c:v>-4.2231405131555899</c:v>
                </c:pt>
                <c:pt idx="5232">
                  <c:v>0.56704059272389395</c:v>
                </c:pt>
                <c:pt idx="5233">
                  <c:v>-0.73696559416620622</c:v>
                </c:pt>
                <c:pt idx="5234">
                  <c:v>-0.57754502915867312</c:v>
                </c:pt>
                <c:pt idx="5235">
                  <c:v>-1.8047828139758977</c:v>
                </c:pt>
                <c:pt idx="5236">
                  <c:v>0.43041272516576001</c:v>
                </c:pt>
                <c:pt idx="5237">
                  <c:v>-0.21900978194179566</c:v>
                </c:pt>
                <c:pt idx="5238">
                  <c:v>0</c:v>
                </c:pt>
                <c:pt idx="5239">
                  <c:v>0.63742992061529158</c:v>
                </c:pt>
                <c:pt idx="5240">
                  <c:v>0.22050036199523967</c:v>
                </c:pt>
                <c:pt idx="5241">
                  <c:v>1.5777669993169523</c:v>
                </c:pt>
                <c:pt idx="5242">
                  <c:v>0</c:v>
                </c:pt>
                <c:pt idx="5243">
                  <c:v>-8.4387918525782606</c:v>
                </c:pt>
                <c:pt idx="5244">
                  <c:v>-7.0660891904577721</c:v>
                </c:pt>
                <c:pt idx="5245">
                  <c:v>2.6932621160680448</c:v>
                </c:pt>
                <c:pt idx="5246">
                  <c:v>2.5000736031346436</c:v>
                </c:pt>
                <c:pt idx="5247">
                  <c:v>5.2253126302792321</c:v>
                </c:pt>
                <c:pt idx="5248">
                  <c:v>1.4946695177520575</c:v>
                </c:pt>
                <c:pt idx="5249">
                  <c:v>-8.965784284662087</c:v>
                </c:pt>
                <c:pt idx="5250">
                  <c:v>7.0660891904577738</c:v>
                </c:pt>
                <c:pt idx="5251">
                  <c:v>-9.3822637581148367</c:v>
                </c:pt>
                <c:pt idx="5252">
                  <c:v>0.16992500144231265</c:v>
                </c:pt>
                <c:pt idx="5253">
                  <c:v>-4.2339518271101708</c:v>
                </c:pt>
                <c:pt idx="5254">
                  <c:v>-7.6486571760385464</c:v>
                </c:pt>
                <c:pt idx="5255">
                  <c:v>-0.4892461267307523</c:v>
                </c:pt>
                <c:pt idx="5256">
                  <c:v>-2.3025627700204314</c:v>
                </c:pt>
                <c:pt idx="5257">
                  <c:v>-1.6313868378125083</c:v>
                </c:pt>
                <c:pt idx="5258">
                  <c:v>0.11289405640593335</c:v>
                </c:pt>
                <c:pt idx="5259">
                  <c:v>0.23562824849314185</c:v>
                </c:pt>
                <c:pt idx="5260">
                  <c:v>0.21150410519371157</c:v>
                </c:pt>
                <c:pt idx="5261">
                  <c:v>-0.5501970825604795</c:v>
                </c:pt>
                <c:pt idx="5262">
                  <c:v>-2.8744691179161412</c:v>
                </c:pt>
                <c:pt idx="5263">
                  <c:v>-9.3815429511845849</c:v>
                </c:pt>
                <c:pt idx="5264">
                  <c:v>1.7676816143795213</c:v>
                </c:pt>
                <c:pt idx="5265">
                  <c:v>12.268542000300124</c:v>
                </c:pt>
                <c:pt idx="5266">
                  <c:v>1.6780719051126378</c:v>
                </c:pt>
                <c:pt idx="5267">
                  <c:v>1.6844981742720708</c:v>
                </c:pt>
                <c:pt idx="5268">
                  <c:v>1.5090136474878579</c:v>
                </c:pt>
                <c:pt idx="5269">
                  <c:v>10.644457187509261</c:v>
                </c:pt>
                <c:pt idx="5270">
                  <c:v>15.609650092371691</c:v>
                </c:pt>
                <c:pt idx="5271">
                  <c:v>-1.7369655941662061</c:v>
                </c:pt>
                <c:pt idx="5272">
                  <c:v>-0.44579975304953079</c:v>
                </c:pt>
                <c:pt idx="5273">
                  <c:v>-3.4618455944093545</c:v>
                </c:pt>
                <c:pt idx="5274">
                  <c:v>12.688396028545542</c:v>
                </c:pt>
                <c:pt idx="5275">
                  <c:v>0.6438561897747247</c:v>
                </c:pt>
                <c:pt idx="5276">
                  <c:v>-0.18442457113742708</c:v>
                </c:pt>
                <c:pt idx="5277">
                  <c:v>0.11247472925841236</c:v>
                </c:pt>
                <c:pt idx="5278">
                  <c:v>1.998198507519231</c:v>
                </c:pt>
                <c:pt idx="5279">
                  <c:v>0.89205466748499884</c:v>
                </c:pt>
                <c:pt idx="5280">
                  <c:v>-2.1643316046346097</c:v>
                </c:pt>
                <c:pt idx="5281">
                  <c:v>-4.5510620941028659</c:v>
                </c:pt>
                <c:pt idx="5282">
                  <c:v>9.229619965185119</c:v>
                </c:pt>
                <c:pt idx="5283">
                  <c:v>8.0624959257337636</c:v>
                </c:pt>
                <c:pt idx="5284">
                  <c:v>11.188176705998536</c:v>
                </c:pt>
                <c:pt idx="5285">
                  <c:v>0.53397857200235133</c:v>
                </c:pt>
                <c:pt idx="5286">
                  <c:v>0.36396331468457466</c:v>
                </c:pt>
                <c:pt idx="5287">
                  <c:v>2.8744691179161412</c:v>
                </c:pt>
                <c:pt idx="5288">
                  <c:v>1.873267372706388</c:v>
                </c:pt>
                <c:pt idx="5289">
                  <c:v>-7.0660891904577721</c:v>
                </c:pt>
                <c:pt idx="5290">
                  <c:v>7.98533076892146E-2</c:v>
                </c:pt>
                <c:pt idx="5291">
                  <c:v>0.729352410056331</c:v>
                </c:pt>
                <c:pt idx="5292">
                  <c:v>-0.35391820913179911</c:v>
                </c:pt>
                <c:pt idx="5293">
                  <c:v>0.15526986150959024</c:v>
                </c:pt>
                <c:pt idx="5294">
                  <c:v>10.146780789986687</c:v>
                </c:pt>
                <c:pt idx="5295">
                  <c:v>-0.16794463731407147</c:v>
                </c:pt>
                <c:pt idx="5296">
                  <c:v>-2.4528917387126286</c:v>
                </c:pt>
                <c:pt idx="5297">
                  <c:v>2.4522591225039121</c:v>
                </c:pt>
                <c:pt idx="5298">
                  <c:v>-0.34395440121736137</c:v>
                </c:pt>
                <c:pt idx="5299">
                  <c:v>9.5189809291704002</c:v>
                </c:pt>
                <c:pt idx="5300">
                  <c:v>1.3025627700204307</c:v>
                </c:pt>
                <c:pt idx="5301">
                  <c:v>1.4183578575704554</c:v>
                </c:pt>
                <c:pt idx="5302">
                  <c:v>8.6462586799900301</c:v>
                </c:pt>
                <c:pt idx="5303">
                  <c:v>-0.71958351593796965</c:v>
                </c:pt>
                <c:pt idx="5304">
                  <c:v>-0.7098973509680353</c:v>
                </c:pt>
                <c:pt idx="5305">
                  <c:v>-2.0614358836160216</c:v>
                </c:pt>
                <c:pt idx="5306">
                  <c:v>0.58496250072115619</c:v>
                </c:pt>
                <c:pt idx="5307">
                  <c:v>0.44745897697122117</c:v>
                </c:pt>
                <c:pt idx="5308">
                  <c:v>0.17687776208407918</c:v>
                </c:pt>
                <c:pt idx="5309">
                  <c:v>0.10402306454322829</c:v>
                </c:pt>
                <c:pt idx="5310">
                  <c:v>-1.6218264159654265</c:v>
                </c:pt>
                <c:pt idx="5311">
                  <c:v>-1.0916304754655686</c:v>
                </c:pt>
                <c:pt idx="5312">
                  <c:v>-0.19260215017207716</c:v>
                </c:pt>
                <c:pt idx="5313">
                  <c:v>1.2801079191927356</c:v>
                </c:pt>
                <c:pt idx="5314">
                  <c:v>-9.6438561897747253</c:v>
                </c:pt>
                <c:pt idx="5315">
                  <c:v>0.11543099571257466</c:v>
                </c:pt>
                <c:pt idx="5316">
                  <c:v>0.61667136044849447</c:v>
                </c:pt>
                <c:pt idx="5317">
                  <c:v>0.22239242133644802</c:v>
                </c:pt>
                <c:pt idx="5318">
                  <c:v>12.566767596032916</c:v>
                </c:pt>
                <c:pt idx="5319">
                  <c:v>-8.2462160191973E-2</c:v>
                </c:pt>
                <c:pt idx="5320">
                  <c:v>11.673750739438065</c:v>
                </c:pt>
                <c:pt idx="5321">
                  <c:v>0.37851162325372983</c:v>
                </c:pt>
                <c:pt idx="5322">
                  <c:v>-0.15200309344504997</c:v>
                </c:pt>
                <c:pt idx="5323">
                  <c:v>-0.42146376843827671</c:v>
                </c:pt>
                <c:pt idx="5324">
                  <c:v>0.63226821549951295</c:v>
                </c:pt>
                <c:pt idx="5325">
                  <c:v>6.6486571760385464</c:v>
                </c:pt>
                <c:pt idx="5326">
                  <c:v>-0.81444434684392353</c:v>
                </c:pt>
                <c:pt idx="5327">
                  <c:v>1.1432570509802327</c:v>
                </c:pt>
                <c:pt idx="5328">
                  <c:v>-5.5647846187835261</c:v>
                </c:pt>
                <c:pt idx="5329">
                  <c:v>-0.63005039024969423</c:v>
                </c:pt>
                <c:pt idx="5330">
                  <c:v>0.15200309344504975</c:v>
                </c:pt>
                <c:pt idx="5331">
                  <c:v>2.3204861207134555</c:v>
                </c:pt>
                <c:pt idx="5332">
                  <c:v>0.4315525860618602</c:v>
                </c:pt>
                <c:pt idx="5333">
                  <c:v>-1.1520030934450498</c:v>
                </c:pt>
                <c:pt idx="5334">
                  <c:v>1.3066613382340517</c:v>
                </c:pt>
                <c:pt idx="5335">
                  <c:v>-0.34383904559895029</c:v>
                </c:pt>
                <c:pt idx="5336">
                  <c:v>-0.36257007938470809</c:v>
                </c:pt>
                <c:pt idx="5337">
                  <c:v>-0.31702929547452335</c:v>
                </c:pt>
                <c:pt idx="5338">
                  <c:v>3.2034265038149176E-16</c:v>
                </c:pt>
                <c:pt idx="5339">
                  <c:v>-0.72463479225548666</c:v>
                </c:pt>
                <c:pt idx="5340">
                  <c:v>0.7589919004962048</c:v>
                </c:pt>
                <c:pt idx="5341">
                  <c:v>-1.7909387496596032</c:v>
                </c:pt>
                <c:pt idx="5342">
                  <c:v>-0.26065175452279976</c:v>
                </c:pt>
                <c:pt idx="5343">
                  <c:v>1.5940076403241634</c:v>
                </c:pt>
                <c:pt idx="5344">
                  <c:v>0.26303440583379406</c:v>
                </c:pt>
                <c:pt idx="5345">
                  <c:v>-14.702767912403596</c:v>
                </c:pt>
                <c:pt idx="5346">
                  <c:v>2.7136129937513884E-2</c:v>
                </c:pt>
                <c:pt idx="5347">
                  <c:v>0.21021770739034554</c:v>
                </c:pt>
                <c:pt idx="5348">
                  <c:v>0.58496250072115641</c:v>
                </c:pt>
                <c:pt idx="5349">
                  <c:v>-1.0583641625139888</c:v>
                </c:pt>
                <c:pt idx="5350">
                  <c:v>-1.0293935798053363E-3</c:v>
                </c:pt>
                <c:pt idx="5351">
                  <c:v>-6.0732489820306386</c:v>
                </c:pt>
                <c:pt idx="5352">
                  <c:v>-4.7725895038969268</c:v>
                </c:pt>
                <c:pt idx="5353">
                  <c:v>1.1519616836934468</c:v>
                </c:pt>
                <c:pt idx="5354">
                  <c:v>1.4301235736206417</c:v>
                </c:pt>
                <c:pt idx="5355">
                  <c:v>7.6462586799900292</c:v>
                </c:pt>
                <c:pt idx="5356">
                  <c:v>0.85113661408551711</c:v>
                </c:pt>
                <c:pt idx="5357">
                  <c:v>0.88264304936184135</c:v>
                </c:pt>
                <c:pt idx="5358">
                  <c:v>-2.5514099410101294</c:v>
                </c:pt>
                <c:pt idx="5359">
                  <c:v>1.3479233034203066</c:v>
                </c:pt>
                <c:pt idx="5360">
                  <c:v>0.18586654531133384</c:v>
                </c:pt>
                <c:pt idx="5361">
                  <c:v>-1.5305147166987794</c:v>
                </c:pt>
                <c:pt idx="5362">
                  <c:v>-6.2336196767597025</c:v>
                </c:pt>
                <c:pt idx="5363">
                  <c:v>-0.99759750978469541</c:v>
                </c:pt>
                <c:pt idx="5364">
                  <c:v>0.23918766387942605</c:v>
                </c:pt>
                <c:pt idx="5365">
                  <c:v>0.8689611399761964</c:v>
                </c:pt>
                <c:pt idx="5366">
                  <c:v>8.3822637581148367</c:v>
                </c:pt>
                <c:pt idx="5367">
                  <c:v>-0.46937431102772298</c:v>
                </c:pt>
                <c:pt idx="5368">
                  <c:v>-12.702894141119387</c:v>
                </c:pt>
                <c:pt idx="5369">
                  <c:v>-14.081289245950657</c:v>
                </c:pt>
                <c:pt idx="5370">
                  <c:v>-7.6462586799900292</c:v>
                </c:pt>
                <c:pt idx="5371">
                  <c:v>0.27475689085833499</c:v>
                </c:pt>
                <c:pt idx="5372">
                  <c:v>0.79255792012952353</c:v>
                </c:pt>
                <c:pt idx="5373">
                  <c:v>-3.3219280948873622</c:v>
                </c:pt>
                <c:pt idx="5374">
                  <c:v>0.40563880127659446</c:v>
                </c:pt>
                <c:pt idx="5375">
                  <c:v>-8.0624959257337636</c:v>
                </c:pt>
                <c:pt idx="5376">
                  <c:v>0.44980291743952033</c:v>
                </c:pt>
                <c:pt idx="5377">
                  <c:v>8.0606959316875546</c:v>
                </c:pt>
                <c:pt idx="5378">
                  <c:v>-9.0606959316875546</c:v>
                </c:pt>
                <c:pt idx="5379">
                  <c:v>-1.9299342760219085</c:v>
                </c:pt>
                <c:pt idx="5380">
                  <c:v>0.81856056521567733</c:v>
                </c:pt>
                <c:pt idx="5381">
                  <c:v>-6.0732489820306386</c:v>
                </c:pt>
                <c:pt idx="5382">
                  <c:v>-6.0732489820306386</c:v>
                </c:pt>
                <c:pt idx="5383">
                  <c:v>9.3822637581148367</c:v>
                </c:pt>
                <c:pt idx="5384">
                  <c:v>0.90376302077959703</c:v>
                </c:pt>
                <c:pt idx="5385">
                  <c:v>-11.813914767907184</c:v>
                </c:pt>
                <c:pt idx="5386">
                  <c:v>0.78629330652977436</c:v>
                </c:pt>
                <c:pt idx="5387">
                  <c:v>4.4370894693025902E-2</c:v>
                </c:pt>
                <c:pt idx="5388">
                  <c:v>0.3677317845004871</c:v>
                </c:pt>
                <c:pt idx="5389">
                  <c:v>0.30866619547843999</c:v>
                </c:pt>
                <c:pt idx="5390">
                  <c:v>-1.7402407261990673</c:v>
                </c:pt>
                <c:pt idx="5391">
                  <c:v>-12.16752268516303</c:v>
                </c:pt>
                <c:pt idx="5392">
                  <c:v>0.18057224564182056</c:v>
                </c:pt>
                <c:pt idx="5393">
                  <c:v>-2.9963977633198042</c:v>
                </c:pt>
                <c:pt idx="5394">
                  <c:v>-7.0660891904577721</c:v>
                </c:pt>
                <c:pt idx="5395">
                  <c:v>0.49304001128011699</c:v>
                </c:pt>
                <c:pt idx="5396">
                  <c:v>-0.55639334852438549</c:v>
                </c:pt>
                <c:pt idx="5397">
                  <c:v>-1.1512018187558111</c:v>
                </c:pt>
                <c:pt idx="5398">
                  <c:v>0.20335922917384605</c:v>
                </c:pt>
                <c:pt idx="5399">
                  <c:v>0.74542717291440219</c:v>
                </c:pt>
                <c:pt idx="5400">
                  <c:v>-1.3451354860486875</c:v>
                </c:pt>
                <c:pt idx="5401">
                  <c:v>-14.188228229901359</c:v>
                </c:pt>
                <c:pt idx="5402">
                  <c:v>1.3846638502353248</c:v>
                </c:pt>
                <c:pt idx="5403">
                  <c:v>-11.673750739438065</c:v>
                </c:pt>
                <c:pt idx="5404">
                  <c:v>-1.57550217147209</c:v>
                </c:pt>
                <c:pt idx="5405">
                  <c:v>5.0091048016223015E-2</c:v>
                </c:pt>
                <c:pt idx="5406">
                  <c:v>1.5347964333435731E-2</c:v>
                </c:pt>
                <c:pt idx="5407">
                  <c:v>-0.28805667230822607</c:v>
                </c:pt>
                <c:pt idx="5408">
                  <c:v>0.47237067434479568</c:v>
                </c:pt>
                <c:pt idx="5409">
                  <c:v>-1.998197757366015</c:v>
                </c:pt>
                <c:pt idx="5410">
                  <c:v>0.28688114778816182</c:v>
                </c:pt>
                <c:pt idx="5411">
                  <c:v>0.99619842984014384</c:v>
                </c:pt>
                <c:pt idx="5412">
                  <c:v>-0.26303440583379395</c:v>
                </c:pt>
                <c:pt idx="5413">
                  <c:v>0.35614381022527536</c:v>
                </c:pt>
                <c:pt idx="5414">
                  <c:v>-8.7462841250339596E-2</c:v>
                </c:pt>
                <c:pt idx="5415">
                  <c:v>-6.9108925261660152</c:v>
                </c:pt>
                <c:pt idx="5416">
                  <c:v>0.7749334443652266</c:v>
                </c:pt>
                <c:pt idx="5417">
                  <c:v>-12.518325307690866</c:v>
                </c:pt>
                <c:pt idx="5418">
                  <c:v>-11.702894141119387</c:v>
                </c:pt>
                <c:pt idx="5419">
                  <c:v>0.48542682717024188</c:v>
                </c:pt>
                <c:pt idx="5420">
                  <c:v>-1.4003409880721418</c:v>
                </c:pt>
                <c:pt idx="5421">
                  <c:v>-0.20875274479402828</c:v>
                </c:pt>
                <c:pt idx="5422">
                  <c:v>7.1068864942601872E-3</c:v>
                </c:pt>
                <c:pt idx="5423">
                  <c:v>0</c:v>
                </c:pt>
                <c:pt idx="5424">
                  <c:v>-9.0597950917951025</c:v>
                </c:pt>
                <c:pt idx="5425">
                  <c:v>-3.2587342684001683</c:v>
                </c:pt>
                <c:pt idx="5426">
                  <c:v>1.7046277080686012</c:v>
                </c:pt>
                <c:pt idx="5427">
                  <c:v>-4.0001803256099953</c:v>
                </c:pt>
                <c:pt idx="5428">
                  <c:v>-1.1383281565479739</c:v>
                </c:pt>
                <c:pt idx="5429">
                  <c:v>7.6486571760385464</c:v>
                </c:pt>
                <c:pt idx="5430">
                  <c:v>7.6462586799900292</c:v>
                </c:pt>
                <c:pt idx="5431">
                  <c:v>-7.0660891904577721</c:v>
                </c:pt>
                <c:pt idx="5432">
                  <c:v>4.0838606045701438</c:v>
                </c:pt>
                <c:pt idx="5433">
                  <c:v>-0.50814690367032556</c:v>
                </c:pt>
                <c:pt idx="5434">
                  <c:v>7.5974318526833731</c:v>
                </c:pt>
                <c:pt idx="5435">
                  <c:v>-0.70999854656593686</c:v>
                </c:pt>
                <c:pt idx="5436">
                  <c:v>-9.0606959316875546</c:v>
                </c:pt>
                <c:pt idx="5437">
                  <c:v>-1.5825608104030797</c:v>
                </c:pt>
                <c:pt idx="5438">
                  <c:v>-0.28472947693311296</c:v>
                </c:pt>
                <c:pt idx="5439">
                  <c:v>-12.165325766870499</c:v>
                </c:pt>
                <c:pt idx="5440">
                  <c:v>0.84325328036500347</c:v>
                </c:pt>
                <c:pt idx="5441">
                  <c:v>0.34288771352300823</c:v>
                </c:pt>
                <c:pt idx="5442">
                  <c:v>-0.12547625833885886</c:v>
                </c:pt>
                <c:pt idx="5443">
                  <c:v>1.992804498595796</c:v>
                </c:pt>
                <c:pt idx="5444">
                  <c:v>-0.22335070436131169</c:v>
                </c:pt>
                <c:pt idx="5445">
                  <c:v>10.147204924942228</c:v>
                </c:pt>
                <c:pt idx="5446">
                  <c:v>-9.9667457608995313</c:v>
                </c:pt>
                <c:pt idx="5447">
                  <c:v>-0.41503749927884381</c:v>
                </c:pt>
                <c:pt idx="5448">
                  <c:v>-1.0655883416275769</c:v>
                </c:pt>
                <c:pt idx="5449">
                  <c:v>-0.25153876699596428</c:v>
                </c:pt>
                <c:pt idx="5450">
                  <c:v>0.35772793231062411</c:v>
                </c:pt>
                <c:pt idx="5451">
                  <c:v>0.27462238010900575</c:v>
                </c:pt>
                <c:pt idx="5452">
                  <c:v>-8.0624959257337636</c:v>
                </c:pt>
                <c:pt idx="5453">
                  <c:v>5.3457748368417306</c:v>
                </c:pt>
                <c:pt idx="5454">
                  <c:v>0.58496250072115619</c:v>
                </c:pt>
                <c:pt idx="5455">
                  <c:v>2.7630764975126336</c:v>
                </c:pt>
                <c:pt idx="5456">
                  <c:v>1.4830594748792978</c:v>
                </c:pt>
                <c:pt idx="5457">
                  <c:v>-0.28923947618118778</c:v>
                </c:pt>
                <c:pt idx="5458">
                  <c:v>-0.26295428059199183</c:v>
                </c:pt>
                <c:pt idx="5459">
                  <c:v>-0.51846708893424931</c:v>
                </c:pt>
                <c:pt idx="5460">
                  <c:v>-4.7548875021634691</c:v>
                </c:pt>
                <c:pt idx="5461">
                  <c:v>0.58456203020064212</c:v>
                </c:pt>
                <c:pt idx="5462">
                  <c:v>4.2565303716178473</c:v>
                </c:pt>
                <c:pt idx="5463">
                  <c:v>9.3822637581148367</c:v>
                </c:pt>
                <c:pt idx="5464">
                  <c:v>5.7548875021634682</c:v>
                </c:pt>
                <c:pt idx="5465">
                  <c:v>-3.714020254953371</c:v>
                </c:pt>
                <c:pt idx="5466">
                  <c:v>1.8981203859807865</c:v>
                </c:pt>
                <c:pt idx="5467">
                  <c:v>-3.9438817820846555</c:v>
                </c:pt>
                <c:pt idx="5468">
                  <c:v>9.8662486111111729</c:v>
                </c:pt>
                <c:pt idx="5469">
                  <c:v>-0.73934824547720035</c:v>
                </c:pt>
                <c:pt idx="5470">
                  <c:v>-0.20353339408513238</c:v>
                </c:pt>
                <c:pt idx="5471">
                  <c:v>6.0732489820306386</c:v>
                </c:pt>
                <c:pt idx="5472">
                  <c:v>-5.9228321394775394</c:v>
                </c:pt>
                <c:pt idx="5473">
                  <c:v>-0.60743278152485092</c:v>
                </c:pt>
                <c:pt idx="5474">
                  <c:v>-1.8639384504239718</c:v>
                </c:pt>
                <c:pt idx="5475">
                  <c:v>3.456485003436637</c:v>
                </c:pt>
                <c:pt idx="5476">
                  <c:v>-2.4247546246677184E-2</c:v>
                </c:pt>
                <c:pt idx="5477">
                  <c:v>-0.26628006533744775</c:v>
                </c:pt>
                <c:pt idx="5478">
                  <c:v>4.0538938531737394E-2</c:v>
                </c:pt>
                <c:pt idx="5479">
                  <c:v>-9.2135093003804638</c:v>
                </c:pt>
                <c:pt idx="5480">
                  <c:v>-0.46394709975979032</c:v>
                </c:pt>
                <c:pt idx="5481">
                  <c:v>-8.1300102101848168E-2</c:v>
                </c:pt>
                <c:pt idx="5482">
                  <c:v>-2.3028823391968154</c:v>
                </c:pt>
                <c:pt idx="5483">
                  <c:v>0.56884283535787916</c:v>
                </c:pt>
                <c:pt idx="5484">
                  <c:v>-0.32192809488736229</c:v>
                </c:pt>
                <c:pt idx="5485">
                  <c:v>8.3822637581148367</c:v>
                </c:pt>
                <c:pt idx="5486">
                  <c:v>-0.19930880822340646</c:v>
                </c:pt>
                <c:pt idx="5487">
                  <c:v>-0.41953889151378448</c:v>
                </c:pt>
                <c:pt idx="5488">
                  <c:v>-9.7598881832218343</c:v>
                </c:pt>
                <c:pt idx="5489">
                  <c:v>-1.4468033554916861</c:v>
                </c:pt>
                <c:pt idx="5490">
                  <c:v>0.78222420673392201</c:v>
                </c:pt>
                <c:pt idx="5491">
                  <c:v>-0.36923380966571906</c:v>
                </c:pt>
                <c:pt idx="5492">
                  <c:v>1.2882323605810078</c:v>
                </c:pt>
                <c:pt idx="5493">
                  <c:v>-13.146409569587783</c:v>
                </c:pt>
                <c:pt idx="5494">
                  <c:v>-12.434106928609955</c:v>
                </c:pt>
                <c:pt idx="5495">
                  <c:v>0.39231742277876031</c:v>
                </c:pt>
                <c:pt idx="5496">
                  <c:v>0.26367503419284971</c:v>
                </c:pt>
                <c:pt idx="5497">
                  <c:v>1.3098754346383386</c:v>
                </c:pt>
                <c:pt idx="5498">
                  <c:v>-0.49447196677324873</c:v>
                </c:pt>
                <c:pt idx="5499">
                  <c:v>-14.840269796746908</c:v>
                </c:pt>
                <c:pt idx="5500">
                  <c:v>0.15600502400254665</c:v>
                </c:pt>
                <c:pt idx="5501">
                  <c:v>-1.1734309449438478</c:v>
                </c:pt>
                <c:pt idx="5502">
                  <c:v>7.0660891904577738</c:v>
                </c:pt>
                <c:pt idx="5503">
                  <c:v>4.5544640108708023</c:v>
                </c:pt>
                <c:pt idx="5504">
                  <c:v>-1.4949811338834904</c:v>
                </c:pt>
                <c:pt idx="5505">
                  <c:v>0.2159373991991482</c:v>
                </c:pt>
                <c:pt idx="5506">
                  <c:v>-4.1161084722321547E-3</c:v>
                </c:pt>
                <c:pt idx="5507">
                  <c:v>-8.6450579349844769</c:v>
                </c:pt>
                <c:pt idx="5508">
                  <c:v>-1.5082951994037026</c:v>
                </c:pt>
                <c:pt idx="5509">
                  <c:v>0.28843118289927516</c:v>
                </c:pt>
                <c:pt idx="5510">
                  <c:v>0.22204945329943757</c:v>
                </c:pt>
                <c:pt idx="5511">
                  <c:v>3.9622754988849485</c:v>
                </c:pt>
                <c:pt idx="5512">
                  <c:v>0.3935843896125264</c:v>
                </c:pt>
                <c:pt idx="5513">
                  <c:v>-4.6168503104661998</c:v>
                </c:pt>
                <c:pt idx="5514">
                  <c:v>14.554768697728136</c:v>
                </c:pt>
                <c:pt idx="5515">
                  <c:v>-5.7548875021634682</c:v>
                </c:pt>
                <c:pt idx="5516">
                  <c:v>1.4761244486714797</c:v>
                </c:pt>
                <c:pt idx="5517">
                  <c:v>5.7548875021634682</c:v>
                </c:pt>
                <c:pt idx="5518">
                  <c:v>-4.4811266897366169</c:v>
                </c:pt>
                <c:pt idx="5519">
                  <c:v>2.7691733869048277E-2</c:v>
                </c:pt>
                <c:pt idx="5520">
                  <c:v>0.1213062962221339</c:v>
                </c:pt>
                <c:pt idx="5521">
                  <c:v>-3.3786489639212518</c:v>
                </c:pt>
                <c:pt idx="5522">
                  <c:v>0.44360665147561484</c:v>
                </c:pt>
                <c:pt idx="5523">
                  <c:v>9.9662651028771325</c:v>
                </c:pt>
                <c:pt idx="5524">
                  <c:v>-2.506737333415654</c:v>
                </c:pt>
                <c:pt idx="5525">
                  <c:v>-4.3692338096657197</c:v>
                </c:pt>
                <c:pt idx="5526">
                  <c:v>-13.904446464505721</c:v>
                </c:pt>
                <c:pt idx="5527">
                  <c:v>-4.3779621298016904</c:v>
                </c:pt>
                <c:pt idx="5528">
                  <c:v>6.9108925261660152</c:v>
                </c:pt>
                <c:pt idx="5529">
                  <c:v>0</c:v>
                </c:pt>
                <c:pt idx="5530">
                  <c:v>-1.8582297142111792</c:v>
                </c:pt>
                <c:pt idx="5531">
                  <c:v>3.5813602640409608</c:v>
                </c:pt>
                <c:pt idx="5532">
                  <c:v>13.21876502583196</c:v>
                </c:pt>
                <c:pt idx="5533">
                  <c:v>11.381002109550927</c:v>
                </c:pt>
                <c:pt idx="5534">
                  <c:v>-1.42449782852791</c:v>
                </c:pt>
                <c:pt idx="5535">
                  <c:v>9.3815429511845849</c:v>
                </c:pt>
                <c:pt idx="5536">
                  <c:v>-4.5681292950167816</c:v>
                </c:pt>
                <c:pt idx="5537">
                  <c:v>-0.41501438046273714</c:v>
                </c:pt>
                <c:pt idx="5538">
                  <c:v>-2.7855746331792135</c:v>
                </c:pt>
                <c:pt idx="5539">
                  <c:v>5.5647846187835261</c:v>
                </c:pt>
                <c:pt idx="5540">
                  <c:v>11.268542000300123</c:v>
                </c:pt>
                <c:pt idx="5541">
                  <c:v>-3.3058084295240855</c:v>
                </c:pt>
                <c:pt idx="5542">
                  <c:v>-9.3822637581148367</c:v>
                </c:pt>
                <c:pt idx="5543">
                  <c:v>-1.6476982560691187</c:v>
                </c:pt>
                <c:pt idx="5544">
                  <c:v>-1.5730096979593908</c:v>
                </c:pt>
                <c:pt idx="5545">
                  <c:v>0.58616125030478206</c:v>
                </c:pt>
                <c:pt idx="5546">
                  <c:v>-13.198496199943916</c:v>
                </c:pt>
                <c:pt idx="5547">
                  <c:v>-7.6486571760385464</c:v>
                </c:pt>
                <c:pt idx="5548">
                  <c:v>-11.416621621364193</c:v>
                </c:pt>
                <c:pt idx="5549">
                  <c:v>-11.582612451267021</c:v>
                </c:pt>
                <c:pt idx="5550">
                  <c:v>-11.518489240994933</c:v>
                </c:pt>
                <c:pt idx="5551">
                  <c:v>-11.518489240994933</c:v>
                </c:pt>
                <c:pt idx="5552">
                  <c:v>-3.7637657363365364E-2</c:v>
                </c:pt>
                <c:pt idx="5553">
                  <c:v>7.0624959257337645</c:v>
                </c:pt>
                <c:pt idx="5554">
                  <c:v>-2.65892313988885</c:v>
                </c:pt>
                <c:pt idx="5555">
                  <c:v>12.16752268516303</c:v>
                </c:pt>
                <c:pt idx="5556">
                  <c:v>-16.590284897476415</c:v>
                </c:pt>
                <c:pt idx="5557">
                  <c:v>-9.7604427459966399</c:v>
                </c:pt>
                <c:pt idx="5558">
                  <c:v>12.16752268516303</c:v>
                </c:pt>
                <c:pt idx="5559">
                  <c:v>11.059119092544519</c:v>
                </c:pt>
                <c:pt idx="5560">
                  <c:v>9.5196362528432132</c:v>
                </c:pt>
                <c:pt idx="5561">
                  <c:v>-13.702822011777029</c:v>
                </c:pt>
                <c:pt idx="5562">
                  <c:v>-8.8137811912170374</c:v>
                </c:pt>
                <c:pt idx="5563">
                  <c:v>8.0588936890535692</c:v>
                </c:pt>
                <c:pt idx="5564">
                  <c:v>-0.18000825226447026</c:v>
                </c:pt>
                <c:pt idx="5565">
                  <c:v>-1.6311326821540819</c:v>
                </c:pt>
                <c:pt idx="5566">
                  <c:v>-6.2029400586702756</c:v>
                </c:pt>
                <c:pt idx="5567">
                  <c:v>-1.9047916935888822</c:v>
                </c:pt>
                <c:pt idx="5568">
                  <c:v>-2.1915334056501815E-2</c:v>
                </c:pt>
                <c:pt idx="5569">
                  <c:v>-9.2304207950923818</c:v>
                </c:pt>
                <c:pt idx="5570">
                  <c:v>1.1136295032318058</c:v>
                </c:pt>
                <c:pt idx="5571">
                  <c:v>-11.059119092544519</c:v>
                </c:pt>
                <c:pt idx="5572">
                  <c:v>1.9111400686098765</c:v>
                </c:pt>
                <c:pt idx="5573">
                  <c:v>7.0660891904577721</c:v>
                </c:pt>
                <c:pt idx="5574">
                  <c:v>0.12373536842224454</c:v>
                </c:pt>
                <c:pt idx="5575">
                  <c:v>5.1662119822492872E-2</c:v>
                </c:pt>
                <c:pt idx="5576">
                  <c:v>1.3427327100266586</c:v>
                </c:pt>
                <c:pt idx="5577">
                  <c:v>-11.613636010763889</c:v>
                </c:pt>
                <c:pt idx="5578">
                  <c:v>0.12071386578608323</c:v>
                </c:pt>
                <c:pt idx="5579">
                  <c:v>0.10870625944249998</c:v>
                </c:pt>
                <c:pt idx="5580">
                  <c:v>-13.598091281765099</c:v>
                </c:pt>
                <c:pt idx="5581">
                  <c:v>-7.0660891904577721</c:v>
                </c:pt>
                <c:pt idx="5582">
                  <c:v>0.24902754783991432</c:v>
                </c:pt>
                <c:pt idx="5583">
                  <c:v>-0.74153832395603048</c:v>
                </c:pt>
                <c:pt idx="5584">
                  <c:v>11.840384550711667</c:v>
                </c:pt>
                <c:pt idx="5585">
                  <c:v>12.344295907915818</c:v>
                </c:pt>
                <c:pt idx="5586">
                  <c:v>-13.621136113274641</c:v>
                </c:pt>
                <c:pt idx="5587">
                  <c:v>4.3162398339826593</c:v>
                </c:pt>
                <c:pt idx="5588">
                  <c:v>1.2646051137090206</c:v>
                </c:pt>
                <c:pt idx="5589">
                  <c:v>9.5196362528432132</c:v>
                </c:pt>
                <c:pt idx="5590">
                  <c:v>-16.520378252270515</c:v>
                </c:pt>
                <c:pt idx="5591">
                  <c:v>-0.32192809488736229</c:v>
                </c:pt>
                <c:pt idx="5592">
                  <c:v>0.24491387526570901</c:v>
                </c:pt>
                <c:pt idx="5593">
                  <c:v>-11.268736919579066</c:v>
                </c:pt>
                <c:pt idx="5594">
                  <c:v>-11.013555309891467</c:v>
                </c:pt>
                <c:pt idx="5595">
                  <c:v>-3.1679799743270434</c:v>
                </c:pt>
                <c:pt idx="5596">
                  <c:v>-7.0660891904577721</c:v>
                </c:pt>
                <c:pt idx="5597">
                  <c:v>11.582455645110581</c:v>
                </c:pt>
                <c:pt idx="5598">
                  <c:v>11.485158443755667</c:v>
                </c:pt>
                <c:pt idx="5599">
                  <c:v>-7.6486571760385464</c:v>
                </c:pt>
                <c:pt idx="5600">
                  <c:v>-8.0624959257337636</c:v>
                </c:pt>
                <c:pt idx="5601">
                  <c:v>0.95972494470203729</c:v>
                </c:pt>
                <c:pt idx="5602">
                  <c:v>-0.15521264992094008</c:v>
                </c:pt>
                <c:pt idx="5603">
                  <c:v>2.80693635294165</c:v>
                </c:pt>
                <c:pt idx="5604">
                  <c:v>0</c:v>
                </c:pt>
                <c:pt idx="5605">
                  <c:v>-15.263489285553872</c:v>
                </c:pt>
                <c:pt idx="5606">
                  <c:v>-7.6486571760385464</c:v>
                </c:pt>
                <c:pt idx="5607">
                  <c:v>-0.12271988426248927</c:v>
                </c:pt>
                <c:pt idx="5608">
                  <c:v>-3.7583182808156305E-2</c:v>
                </c:pt>
                <c:pt idx="5609">
                  <c:v>-0.57411511848416386</c:v>
                </c:pt>
                <c:pt idx="5610">
                  <c:v>-5.6098490016545259</c:v>
                </c:pt>
                <c:pt idx="5611">
                  <c:v>7.2864168913041851</c:v>
                </c:pt>
                <c:pt idx="5612">
                  <c:v>2.5112321121877841</c:v>
                </c:pt>
                <c:pt idx="5613">
                  <c:v>1.3629707723579516</c:v>
                </c:pt>
                <c:pt idx="5614">
                  <c:v>0.83151186281683631</c:v>
                </c:pt>
                <c:pt idx="5615">
                  <c:v>0.46547413352495159</c:v>
                </c:pt>
                <c:pt idx="5616">
                  <c:v>-13.433976574415976</c:v>
                </c:pt>
                <c:pt idx="5617">
                  <c:v>1.3329612661566963</c:v>
                </c:pt>
                <c:pt idx="5618">
                  <c:v>0.49749965947081659</c:v>
                </c:pt>
                <c:pt idx="5619">
                  <c:v>0.93375040246952579</c:v>
                </c:pt>
                <c:pt idx="5620">
                  <c:v>-10.965784284662087</c:v>
                </c:pt>
                <c:pt idx="5621">
                  <c:v>-10.759888183221834</c:v>
                </c:pt>
                <c:pt idx="5622">
                  <c:v>-8.3837042924740537</c:v>
                </c:pt>
                <c:pt idx="5623">
                  <c:v>0.76024641800211468</c:v>
                </c:pt>
                <c:pt idx="5624">
                  <c:v>1.0871623110876261</c:v>
                </c:pt>
                <c:pt idx="5625">
                  <c:v>-7.2149785755835597E-2</c:v>
                </c:pt>
                <c:pt idx="5626">
                  <c:v>13.103342454916486</c:v>
                </c:pt>
                <c:pt idx="5627">
                  <c:v>0.398221528507751</c:v>
                </c:pt>
                <c:pt idx="5628">
                  <c:v>-0.29908811852925116</c:v>
                </c:pt>
                <c:pt idx="5629">
                  <c:v>0.13297386526942057</c:v>
                </c:pt>
                <c:pt idx="5630">
                  <c:v>0.28757659009658548</c:v>
                </c:pt>
                <c:pt idx="5631">
                  <c:v>-7.9434467494404637E-2</c:v>
                </c:pt>
                <c:pt idx="5632">
                  <c:v>-1.0204641025597156</c:v>
                </c:pt>
                <c:pt idx="5633">
                  <c:v>-7.4998458870832057</c:v>
                </c:pt>
                <c:pt idx="5634">
                  <c:v>-8.6462586799900301</c:v>
                </c:pt>
                <c:pt idx="5635">
                  <c:v>-0.38332863955150559</c:v>
                </c:pt>
                <c:pt idx="5636">
                  <c:v>-0.18442457113742744</c:v>
                </c:pt>
                <c:pt idx="5637">
                  <c:v>-0.75488750216346867</c:v>
                </c:pt>
                <c:pt idx="5638">
                  <c:v>-0.13882770469731676</c:v>
                </c:pt>
                <c:pt idx="5639">
                  <c:v>-1.9018196060610966</c:v>
                </c:pt>
                <c:pt idx="5640">
                  <c:v>-1.6520766965796936</c:v>
                </c:pt>
                <c:pt idx="5641">
                  <c:v>-0.38350941707707109</c:v>
                </c:pt>
                <c:pt idx="5642">
                  <c:v>0</c:v>
                </c:pt>
                <c:pt idx="5643">
                  <c:v>6.3658637222317974E-2</c:v>
                </c:pt>
                <c:pt idx="5644">
                  <c:v>8.5729874025883737E-2</c:v>
                </c:pt>
                <c:pt idx="5645">
                  <c:v>5.2467419894135787E-2</c:v>
                </c:pt>
                <c:pt idx="5646">
                  <c:v>0.17764291460314899</c:v>
                </c:pt>
                <c:pt idx="5647">
                  <c:v>3.9892727123512814E-2</c:v>
                </c:pt>
                <c:pt idx="5648">
                  <c:v>1.4274212237346764</c:v>
                </c:pt>
                <c:pt idx="5649">
                  <c:v>0.40008715781287257</c:v>
                </c:pt>
                <c:pt idx="5650">
                  <c:v>-1.3393101731155985</c:v>
                </c:pt>
                <c:pt idx="5651">
                  <c:v>0.15200309344504975</c:v>
                </c:pt>
                <c:pt idx="5652">
                  <c:v>-0.30666133823405178</c:v>
                </c:pt>
                <c:pt idx="5653">
                  <c:v>0.18676851160572683</c:v>
                </c:pt>
                <c:pt idx="5654">
                  <c:v>-2.768994448358844</c:v>
                </c:pt>
                <c:pt idx="5655">
                  <c:v>0.15868027344104901</c:v>
                </c:pt>
                <c:pt idx="5656">
                  <c:v>0.11831996718876121</c:v>
                </c:pt>
                <c:pt idx="5657">
                  <c:v>0.66725662235480188</c:v>
                </c:pt>
                <c:pt idx="5658">
                  <c:v>0.10479619001160989</c:v>
                </c:pt>
                <c:pt idx="5659">
                  <c:v>0.89549559470040707</c:v>
                </c:pt>
                <c:pt idx="5660">
                  <c:v>3.4621057529356229</c:v>
                </c:pt>
                <c:pt idx="5661">
                  <c:v>0.65535182861255414</c:v>
                </c:pt>
                <c:pt idx="5662">
                  <c:v>9.3815429511845849</c:v>
                </c:pt>
                <c:pt idx="5663">
                  <c:v>0.24202122808538049</c:v>
                </c:pt>
                <c:pt idx="5664">
                  <c:v>-9.9535673550914056E-2</c:v>
                </c:pt>
                <c:pt idx="5665">
                  <c:v>-1.074000581443777</c:v>
                </c:pt>
                <c:pt idx="5666">
                  <c:v>0.12686981029215649</c:v>
                </c:pt>
                <c:pt idx="5667">
                  <c:v>-7.6486571760385464</c:v>
                </c:pt>
                <c:pt idx="5668">
                  <c:v>6.6637225861536694E-3</c:v>
                </c:pt>
                <c:pt idx="5669">
                  <c:v>0.28688114778816154</c:v>
                </c:pt>
                <c:pt idx="5670">
                  <c:v>-0.16272950003810829</c:v>
                </c:pt>
                <c:pt idx="5671">
                  <c:v>0.41588173603229772</c:v>
                </c:pt>
                <c:pt idx="5672">
                  <c:v>0.40787770770597748</c:v>
                </c:pt>
                <c:pt idx="5673">
                  <c:v>2.5000978503138787</c:v>
                </c:pt>
                <c:pt idx="5674">
                  <c:v>0.61468730218130285</c:v>
                </c:pt>
                <c:pt idx="5675">
                  <c:v>-3.14499704147357</c:v>
                </c:pt>
                <c:pt idx="5676">
                  <c:v>0.18183832298581329</c:v>
                </c:pt>
                <c:pt idx="5677">
                  <c:v>-5.3457748368417297</c:v>
                </c:pt>
                <c:pt idx="5678">
                  <c:v>2.7369655941662061</c:v>
                </c:pt>
                <c:pt idx="5679">
                  <c:v>-8.267615983600601E-3</c:v>
                </c:pt>
                <c:pt idx="5680">
                  <c:v>-0.10897637385434578</c:v>
                </c:pt>
                <c:pt idx="5681">
                  <c:v>0.46326407900418126</c:v>
                </c:pt>
                <c:pt idx="5682">
                  <c:v>1.0585812014771565</c:v>
                </c:pt>
                <c:pt idx="5683">
                  <c:v>-12.103506382011545</c:v>
                </c:pt>
                <c:pt idx="5684">
                  <c:v>-0.1154772174199359</c:v>
                </c:pt>
                <c:pt idx="5685">
                  <c:v>0.58316025808717065</c:v>
                </c:pt>
                <c:pt idx="5686">
                  <c:v>-5.0626073069967782E-2</c:v>
                </c:pt>
                <c:pt idx="5687">
                  <c:v>-4.3557937459185201</c:v>
                </c:pt>
                <c:pt idx="5688">
                  <c:v>-11.188382790570113</c:v>
                </c:pt>
                <c:pt idx="5689">
                  <c:v>11.518325307690866</c:v>
                </c:pt>
                <c:pt idx="5690">
                  <c:v>0.10791533916688784</c:v>
                </c:pt>
                <c:pt idx="5691">
                  <c:v>-0.26189438598712528</c:v>
                </c:pt>
                <c:pt idx="5692">
                  <c:v>-0.7443687921479053</c:v>
                </c:pt>
                <c:pt idx="5693">
                  <c:v>-0.99460674122978154</c:v>
                </c:pt>
                <c:pt idx="5694">
                  <c:v>-12.468369487109527</c:v>
                </c:pt>
                <c:pt idx="5695">
                  <c:v>2.3075728019102923</c:v>
                </c:pt>
                <c:pt idx="5696">
                  <c:v>-0.58436200329692389</c:v>
                </c:pt>
                <c:pt idx="5697">
                  <c:v>-0.78849589480628801</c:v>
                </c:pt>
                <c:pt idx="5698">
                  <c:v>-0.14594036089857446</c:v>
                </c:pt>
                <c:pt idx="5699">
                  <c:v>0.21021770739034584</c:v>
                </c:pt>
                <c:pt idx="5700">
                  <c:v>0.39935587704657394</c:v>
                </c:pt>
                <c:pt idx="5701">
                  <c:v>0.76733924320972524</c:v>
                </c:pt>
                <c:pt idx="5702">
                  <c:v>-3.394733192333755E-2</c:v>
                </c:pt>
                <c:pt idx="5703">
                  <c:v>14.228818690495881</c:v>
                </c:pt>
                <c:pt idx="5704">
                  <c:v>6.000593091494844</c:v>
                </c:pt>
                <c:pt idx="5705">
                  <c:v>6.7114195858537049E-2</c:v>
                </c:pt>
                <c:pt idx="5706">
                  <c:v>2.3716068973807292E-2</c:v>
                </c:pt>
                <c:pt idx="5707">
                  <c:v>0.48215169513738121</c:v>
                </c:pt>
                <c:pt idx="5708">
                  <c:v>-2.7752937128253059</c:v>
                </c:pt>
                <c:pt idx="5709">
                  <c:v>0.13750352374993532</c:v>
                </c:pt>
                <c:pt idx="5710">
                  <c:v>1.0284284083265174</c:v>
                </c:pt>
                <c:pt idx="5711">
                  <c:v>-3.8004170217684292</c:v>
                </c:pt>
                <c:pt idx="5712">
                  <c:v>1.8910252739051938</c:v>
                </c:pt>
                <c:pt idx="5713">
                  <c:v>9.3815429511845849</c:v>
                </c:pt>
                <c:pt idx="5714">
                  <c:v>-2.4347634528292899</c:v>
                </c:pt>
                <c:pt idx="5715">
                  <c:v>-7.4134712250604178</c:v>
                </c:pt>
                <c:pt idx="5716">
                  <c:v>1.1106440636839923</c:v>
                </c:pt>
                <c:pt idx="5717">
                  <c:v>0.99640673527599144</c:v>
                </c:pt>
                <c:pt idx="5718">
                  <c:v>1.1202942337177118</c:v>
                </c:pt>
                <c:pt idx="5719">
                  <c:v>1.3196896226913633</c:v>
                </c:pt>
                <c:pt idx="5720">
                  <c:v>0</c:v>
                </c:pt>
                <c:pt idx="5721">
                  <c:v>0.21122080719753569</c:v>
                </c:pt>
                <c:pt idx="5722">
                  <c:v>-9.7516505914262516E-2</c:v>
                </c:pt>
                <c:pt idx="5723">
                  <c:v>-1.485426827170242</c:v>
                </c:pt>
                <c:pt idx="5724">
                  <c:v>-0.27345102177913228</c:v>
                </c:pt>
                <c:pt idx="5725">
                  <c:v>2.7141475118211145</c:v>
                </c:pt>
                <c:pt idx="5726">
                  <c:v>8.8672787397096631</c:v>
                </c:pt>
                <c:pt idx="5727">
                  <c:v>-0.60407132366886096</c:v>
                </c:pt>
                <c:pt idx="5728">
                  <c:v>-7.6486571760385464</c:v>
                </c:pt>
                <c:pt idx="5729">
                  <c:v>-11.013555309891467</c:v>
                </c:pt>
                <c:pt idx="5730">
                  <c:v>0</c:v>
                </c:pt>
                <c:pt idx="5731">
                  <c:v>3.2034265038149176E-16</c:v>
                </c:pt>
                <c:pt idx="5732">
                  <c:v>0.61005348168398665</c:v>
                </c:pt>
                <c:pt idx="5733">
                  <c:v>0.37700436728425629</c:v>
                </c:pt>
                <c:pt idx="5734">
                  <c:v>-10.966265102877133</c:v>
                </c:pt>
                <c:pt idx="5735">
                  <c:v>9.0597950917951025</c:v>
                </c:pt>
                <c:pt idx="5736">
                  <c:v>0.20249286389874327</c:v>
                </c:pt>
                <c:pt idx="5737">
                  <c:v>-3.8474147814635831E-2</c:v>
                </c:pt>
                <c:pt idx="5738">
                  <c:v>0.4981718929162815</c:v>
                </c:pt>
                <c:pt idx="5739">
                  <c:v>1</c:v>
                </c:pt>
                <c:pt idx="5740">
                  <c:v>-2.0681936534778371</c:v>
                </c:pt>
                <c:pt idx="5741">
                  <c:v>0.11847346987985567</c:v>
                </c:pt>
                <c:pt idx="5742">
                  <c:v>-0.7589919004962048</c:v>
                </c:pt>
                <c:pt idx="5743">
                  <c:v>0.31227792485364309</c:v>
                </c:pt>
                <c:pt idx="5744">
                  <c:v>5.721986512027617</c:v>
                </c:pt>
                <c:pt idx="5745">
                  <c:v>2.7369655941662061</c:v>
                </c:pt>
                <c:pt idx="5746">
                  <c:v>-7.6462586799900292</c:v>
                </c:pt>
                <c:pt idx="5747">
                  <c:v>-10.451554569765362</c:v>
                </c:pt>
                <c:pt idx="5748">
                  <c:v>0.50695998871988324</c:v>
                </c:pt>
                <c:pt idx="5749">
                  <c:v>1.7757848430567345</c:v>
                </c:pt>
                <c:pt idx="5750">
                  <c:v>0.77830638954710585</c:v>
                </c:pt>
                <c:pt idx="5751">
                  <c:v>0.30610312772567977</c:v>
                </c:pt>
                <c:pt idx="5752">
                  <c:v>2.5543394800064774</c:v>
                </c:pt>
                <c:pt idx="5753">
                  <c:v>4.8389037579324254</c:v>
                </c:pt>
                <c:pt idx="5754">
                  <c:v>-4.9744456866625028E-2</c:v>
                </c:pt>
                <c:pt idx="5755">
                  <c:v>-5.1530300640081898E-2</c:v>
                </c:pt>
                <c:pt idx="5756">
                  <c:v>-1.8976613431681251</c:v>
                </c:pt>
                <c:pt idx="5757">
                  <c:v>0.63741389075944788</c:v>
                </c:pt>
                <c:pt idx="5758">
                  <c:v>-0.10479619001160975</c:v>
                </c:pt>
                <c:pt idx="5759">
                  <c:v>-0.39870932937484305</c:v>
                </c:pt>
                <c:pt idx="5760">
                  <c:v>7.6486571760385464</c:v>
                </c:pt>
                <c:pt idx="5761">
                  <c:v>-6.0732489820306386</c:v>
                </c:pt>
                <c:pt idx="5762">
                  <c:v>4.5867008757329221E-2</c:v>
                </c:pt>
                <c:pt idx="5763">
                  <c:v>13.451254048545803</c:v>
                </c:pt>
                <c:pt idx="5764">
                  <c:v>-1.2534791775653997</c:v>
                </c:pt>
                <c:pt idx="5765">
                  <c:v>-0.59201725825510654</c:v>
                </c:pt>
                <c:pt idx="5766">
                  <c:v>0.10333974969268438</c:v>
                </c:pt>
                <c:pt idx="5767">
                  <c:v>-0.10760897408659659</c:v>
                </c:pt>
                <c:pt idx="5768">
                  <c:v>-3.6971633804309539E-2</c:v>
                </c:pt>
                <c:pt idx="5769">
                  <c:v>0.76109088330159569</c:v>
                </c:pt>
                <c:pt idx="5770">
                  <c:v>2.5995208532944358E-2</c:v>
                </c:pt>
                <c:pt idx="5771">
                  <c:v>1.4036059686861502E-2</c:v>
                </c:pt>
                <c:pt idx="5772">
                  <c:v>-5.0874628412503391</c:v>
                </c:pt>
                <c:pt idx="5773">
                  <c:v>0.14179186245821551</c:v>
                </c:pt>
                <c:pt idx="5774">
                  <c:v>8.1739314457000972E-3</c:v>
                </c:pt>
                <c:pt idx="5775">
                  <c:v>0.5113468687474505</c:v>
                </c:pt>
                <c:pt idx="5776">
                  <c:v>-0.19264507794239571</c:v>
                </c:pt>
                <c:pt idx="5777">
                  <c:v>-7.0624959257337645</c:v>
                </c:pt>
                <c:pt idx="5778">
                  <c:v>-0.23918766387942611</c:v>
                </c:pt>
                <c:pt idx="5779">
                  <c:v>0.3271647432535098</c:v>
                </c:pt>
                <c:pt idx="5780">
                  <c:v>1.5226605533154804</c:v>
                </c:pt>
                <c:pt idx="5781">
                  <c:v>-0.16452256263572954</c:v>
                </c:pt>
                <c:pt idx="5782">
                  <c:v>10.814048332230835</c:v>
                </c:pt>
                <c:pt idx="5783">
                  <c:v>-2.1987798641144978</c:v>
                </c:pt>
                <c:pt idx="5784">
                  <c:v>0.32192809488736235</c:v>
                </c:pt>
                <c:pt idx="5785">
                  <c:v>-0.28605105855876611</c:v>
                </c:pt>
                <c:pt idx="5786">
                  <c:v>-7.0660891904577721</c:v>
                </c:pt>
                <c:pt idx="5787">
                  <c:v>0.80675392432306847</c:v>
                </c:pt>
                <c:pt idx="5788">
                  <c:v>-10.229619965185119</c:v>
                </c:pt>
                <c:pt idx="5789">
                  <c:v>12.248817059278503</c:v>
                </c:pt>
                <c:pt idx="5790">
                  <c:v>-0.79743420825891143</c:v>
                </c:pt>
                <c:pt idx="5791">
                  <c:v>0.18220333122074905</c:v>
                </c:pt>
                <c:pt idx="5792">
                  <c:v>-15.335029728918318</c:v>
                </c:pt>
                <c:pt idx="5793">
                  <c:v>4.5910351805833548E-2</c:v>
                </c:pt>
                <c:pt idx="5794">
                  <c:v>3.0309834157259064E-2</c:v>
                </c:pt>
                <c:pt idx="5795">
                  <c:v>0.58496250072115596</c:v>
                </c:pt>
                <c:pt idx="5796">
                  <c:v>0.23029761942179389</c:v>
                </c:pt>
                <c:pt idx="5797">
                  <c:v>-1.2338304974307479</c:v>
                </c:pt>
                <c:pt idx="5798">
                  <c:v>0.97395326756423084</c:v>
                </c:pt>
                <c:pt idx="5799">
                  <c:v>-6.3535735742399915E-2</c:v>
                </c:pt>
                <c:pt idx="5800">
                  <c:v>-14.238827652906503</c:v>
                </c:pt>
                <c:pt idx="5801">
                  <c:v>1.1609362182150582</c:v>
                </c:pt>
                <c:pt idx="5802">
                  <c:v>11.89191024986467</c:v>
                </c:pt>
                <c:pt idx="5803">
                  <c:v>7.0624959257337645</c:v>
                </c:pt>
                <c:pt idx="5804">
                  <c:v>-9.3822637581148367</c:v>
                </c:pt>
                <c:pt idx="5805">
                  <c:v>1.1823767424885685</c:v>
                </c:pt>
                <c:pt idx="5806">
                  <c:v>0.13464952669478183</c:v>
                </c:pt>
                <c:pt idx="5807">
                  <c:v>7.0624959257337645</c:v>
                </c:pt>
                <c:pt idx="5808">
                  <c:v>9.6450579349844787</c:v>
                </c:pt>
                <c:pt idx="5809">
                  <c:v>-4.7548875021634691</c:v>
                </c:pt>
                <c:pt idx="5810">
                  <c:v>-4.7548875021634691</c:v>
                </c:pt>
                <c:pt idx="5811">
                  <c:v>-10.146780789986686</c:v>
                </c:pt>
                <c:pt idx="5812">
                  <c:v>-0.21501289097085033</c:v>
                </c:pt>
                <c:pt idx="5813">
                  <c:v>-3.6525876025114042E-2</c:v>
                </c:pt>
                <c:pt idx="5814">
                  <c:v>5.3220100638678618</c:v>
                </c:pt>
                <c:pt idx="5815">
                  <c:v>-1.3484003062485532</c:v>
                </c:pt>
                <c:pt idx="5816">
                  <c:v>-9.6444571875092606</c:v>
                </c:pt>
                <c:pt idx="5817">
                  <c:v>-8.0624959257337636</c:v>
                </c:pt>
                <c:pt idx="5818">
                  <c:v>-10.229219383469125</c:v>
                </c:pt>
                <c:pt idx="5819">
                  <c:v>-4.7151612238478577</c:v>
                </c:pt>
                <c:pt idx="5820">
                  <c:v>6.5494638194997705</c:v>
                </c:pt>
                <c:pt idx="5821">
                  <c:v>7.0660891904577738</c:v>
                </c:pt>
                <c:pt idx="5822">
                  <c:v>-0.28605105855876611</c:v>
                </c:pt>
                <c:pt idx="5823">
                  <c:v>-0.58256798558077327</c:v>
                </c:pt>
                <c:pt idx="5824">
                  <c:v>0.42033179894835654</c:v>
                </c:pt>
                <c:pt idx="5825">
                  <c:v>-6.0732489820306386</c:v>
                </c:pt>
                <c:pt idx="5826">
                  <c:v>0.39366384848627684</c:v>
                </c:pt>
                <c:pt idx="5827">
                  <c:v>-1.1910363275349583</c:v>
                </c:pt>
                <c:pt idx="5828">
                  <c:v>-1.362054923142531</c:v>
                </c:pt>
                <c:pt idx="5829">
                  <c:v>2.2302976194217945</c:v>
                </c:pt>
                <c:pt idx="5830">
                  <c:v>10.307200809140809</c:v>
                </c:pt>
                <c:pt idx="5831">
                  <c:v>-5.7548875021634682</c:v>
                </c:pt>
                <c:pt idx="5832">
                  <c:v>-10.866506212226202</c:v>
                </c:pt>
                <c:pt idx="5833">
                  <c:v>6.5494638194997705</c:v>
                </c:pt>
                <c:pt idx="5834">
                  <c:v>1.3279007276515198</c:v>
                </c:pt>
                <c:pt idx="5835">
                  <c:v>7.6462586799900292</c:v>
                </c:pt>
                <c:pt idx="5836">
                  <c:v>0.54252723440075967</c:v>
                </c:pt>
                <c:pt idx="5837">
                  <c:v>1.7271845733736204</c:v>
                </c:pt>
                <c:pt idx="5838">
                  <c:v>-9.8667637673533513</c:v>
                </c:pt>
                <c:pt idx="5839">
                  <c:v>-10.229619965185119</c:v>
                </c:pt>
                <c:pt idx="5840">
                  <c:v>-0.14883264429369783</c:v>
                </c:pt>
                <c:pt idx="5841">
                  <c:v>-8.3822637581148367</c:v>
                </c:pt>
                <c:pt idx="5842">
                  <c:v>-10.059344460824425</c:v>
                </c:pt>
                <c:pt idx="5843">
                  <c:v>-9.3822637581148367</c:v>
                </c:pt>
                <c:pt idx="5844">
                  <c:v>0.23440162263776007</c:v>
                </c:pt>
                <c:pt idx="5845">
                  <c:v>10.866506212226202</c:v>
                </c:pt>
                <c:pt idx="5846">
                  <c:v>4.4321734115928733</c:v>
                </c:pt>
                <c:pt idx="5847">
                  <c:v>0</c:v>
                </c:pt>
                <c:pt idx="5848">
                  <c:v>-13.287808556012996</c:v>
                </c:pt>
                <c:pt idx="5849">
                  <c:v>0.10691520391651219</c:v>
                </c:pt>
                <c:pt idx="5850">
                  <c:v>-11.759472121202833</c:v>
                </c:pt>
                <c:pt idx="5851">
                  <c:v>-8.0624959257337636</c:v>
                </c:pt>
                <c:pt idx="5852">
                  <c:v>-11.381002109550927</c:v>
                </c:pt>
                <c:pt idx="5853">
                  <c:v>1.3161745676570649</c:v>
                </c:pt>
                <c:pt idx="5854">
                  <c:v>-8.0624959257337636</c:v>
                </c:pt>
                <c:pt idx="5855">
                  <c:v>-1.6043936915474608</c:v>
                </c:pt>
                <c:pt idx="5856">
                  <c:v>8.3822637581148367</c:v>
                </c:pt>
                <c:pt idx="5857">
                  <c:v>10.307200809140809</c:v>
                </c:pt>
                <c:pt idx="5858">
                  <c:v>0.40538732924512444</c:v>
                </c:pt>
                <c:pt idx="5859">
                  <c:v>-2.8744691179161412</c:v>
                </c:pt>
                <c:pt idx="5860">
                  <c:v>-17.053254197929608</c:v>
                </c:pt>
                <c:pt idx="5861">
                  <c:v>-0.40880554556732945</c:v>
                </c:pt>
                <c:pt idx="5862">
                  <c:v>6.0732489820306386</c:v>
                </c:pt>
                <c:pt idx="5863">
                  <c:v>-0.75890111261799265</c:v>
                </c:pt>
                <c:pt idx="5864">
                  <c:v>-5.7459543773934607</c:v>
                </c:pt>
                <c:pt idx="5865">
                  <c:v>0.15002544400460721</c:v>
                </c:pt>
                <c:pt idx="5866">
                  <c:v>0.115704610444426</c:v>
                </c:pt>
                <c:pt idx="5867">
                  <c:v>-9.5189809291704002</c:v>
                </c:pt>
                <c:pt idx="5868">
                  <c:v>-0.44294349584872833</c:v>
                </c:pt>
                <c:pt idx="5869">
                  <c:v>-7.4000581443776414E-2</c:v>
                </c:pt>
                <c:pt idx="5870">
                  <c:v>-8.6462586799900301</c:v>
                </c:pt>
                <c:pt idx="5871">
                  <c:v>-8.3837042924740537</c:v>
                </c:pt>
                <c:pt idx="5872">
                  <c:v>-4.4895040382745544</c:v>
                </c:pt>
                <c:pt idx="5873">
                  <c:v>-9.3822637581148367</c:v>
                </c:pt>
                <c:pt idx="5874">
                  <c:v>1.0784740580230852</c:v>
                </c:pt>
                <c:pt idx="5875">
                  <c:v>1.1823767424885685</c:v>
                </c:pt>
                <c:pt idx="5876">
                  <c:v>1.1609362182150582</c:v>
                </c:pt>
                <c:pt idx="5877">
                  <c:v>0</c:v>
                </c:pt>
                <c:pt idx="5878">
                  <c:v>0.57738928101635512</c:v>
                </c:pt>
                <c:pt idx="5879">
                  <c:v>-7.4134712250604178</c:v>
                </c:pt>
                <c:pt idx="5880">
                  <c:v>-12.518489240994931</c:v>
                </c:pt>
                <c:pt idx="5881">
                  <c:v>1.023606316064819</c:v>
                </c:pt>
                <c:pt idx="5882">
                  <c:v>4.9580275047105644</c:v>
                </c:pt>
                <c:pt idx="5883">
                  <c:v>8.0606959316875546</c:v>
                </c:pt>
                <c:pt idx="5884">
                  <c:v>0.78407094854692294</c:v>
                </c:pt>
                <c:pt idx="5885">
                  <c:v>-0.21056698593965814</c:v>
                </c:pt>
                <c:pt idx="5886">
                  <c:v>-0.56125824012988801</c:v>
                </c:pt>
                <c:pt idx="5887">
                  <c:v>-0.23548807894813101</c:v>
                </c:pt>
                <c:pt idx="5888">
                  <c:v>4.2560462228045888E-2</c:v>
                </c:pt>
                <c:pt idx="5889">
                  <c:v>-7.6486571760385464</c:v>
                </c:pt>
                <c:pt idx="5890">
                  <c:v>0.28948233144393859</c:v>
                </c:pt>
                <c:pt idx="5891">
                  <c:v>1.1609362182150582</c:v>
                </c:pt>
                <c:pt idx="5892">
                  <c:v>-11.989867514616474</c:v>
                </c:pt>
                <c:pt idx="5893">
                  <c:v>-2.1614960583001808</c:v>
                </c:pt>
                <c:pt idx="5894">
                  <c:v>-1.6017132519074588E-16</c:v>
                </c:pt>
                <c:pt idx="5895">
                  <c:v>-0.41503749927884381</c:v>
                </c:pt>
                <c:pt idx="5896">
                  <c:v>-0.71858706485135149</c:v>
                </c:pt>
                <c:pt idx="5897">
                  <c:v>0.87196516721957507</c:v>
                </c:pt>
                <c:pt idx="5898">
                  <c:v>0.50427465515559533</c:v>
                </c:pt>
                <c:pt idx="5899">
                  <c:v>0.89786721496304667</c:v>
                </c:pt>
                <c:pt idx="5900">
                  <c:v>4.8286235388112555</c:v>
                </c:pt>
                <c:pt idx="5901">
                  <c:v>-2.8037526853774084</c:v>
                </c:pt>
                <c:pt idx="5902">
                  <c:v>0.40103229951605301</c:v>
                </c:pt>
                <c:pt idx="5903">
                  <c:v>8.6462586799900301</c:v>
                </c:pt>
                <c:pt idx="5904">
                  <c:v>-0.67043184291050573</c:v>
                </c:pt>
                <c:pt idx="5905">
                  <c:v>-8.0606959316875546</c:v>
                </c:pt>
                <c:pt idx="5906">
                  <c:v>-9.5189809291704002</c:v>
                </c:pt>
                <c:pt idx="5907">
                  <c:v>0.52223480362084351</c:v>
                </c:pt>
                <c:pt idx="5908">
                  <c:v>1.1154772174199363</c:v>
                </c:pt>
                <c:pt idx="5909">
                  <c:v>0.14700241238668366</c:v>
                </c:pt>
                <c:pt idx="5910">
                  <c:v>-0.58261474586473372</c:v>
                </c:pt>
                <c:pt idx="5911">
                  <c:v>-0.26881675842779984</c:v>
                </c:pt>
                <c:pt idx="5912">
                  <c:v>-0.12928301694496613</c:v>
                </c:pt>
                <c:pt idx="5913">
                  <c:v>-0.79629973354860817</c:v>
                </c:pt>
                <c:pt idx="5914">
                  <c:v>-0.44251823570095072</c:v>
                </c:pt>
                <c:pt idx="5915">
                  <c:v>9.7151548332115329E-3</c:v>
                </c:pt>
                <c:pt idx="5916">
                  <c:v>1.4659494526709382</c:v>
                </c:pt>
                <c:pt idx="5917">
                  <c:v>7.9867901427823895</c:v>
                </c:pt>
                <c:pt idx="5918">
                  <c:v>-13.766252821134451</c:v>
                </c:pt>
                <c:pt idx="5919">
                  <c:v>-0.26303440583379395</c:v>
                </c:pt>
                <c:pt idx="5920">
                  <c:v>-1.6017132519074588E-16</c:v>
                </c:pt>
                <c:pt idx="5921">
                  <c:v>-0.81713594285018931</c:v>
                </c:pt>
                <c:pt idx="5922">
                  <c:v>10.381182412624446</c:v>
                </c:pt>
                <c:pt idx="5923">
                  <c:v>0.53051471669878003</c:v>
                </c:pt>
                <c:pt idx="5924">
                  <c:v>5.1048299732204274</c:v>
                </c:pt>
                <c:pt idx="5925">
                  <c:v>-0.583762754256265</c:v>
                </c:pt>
                <c:pt idx="5926">
                  <c:v>-8.2462160191973E-2</c:v>
                </c:pt>
                <c:pt idx="5927">
                  <c:v>0.88452278258006389</c:v>
                </c:pt>
                <c:pt idx="5928">
                  <c:v>2.4150374992788439</c:v>
                </c:pt>
                <c:pt idx="5929">
                  <c:v>10.229219383469125</c:v>
                </c:pt>
                <c:pt idx="5930">
                  <c:v>13.380866867456533</c:v>
                </c:pt>
                <c:pt idx="5931">
                  <c:v>0</c:v>
                </c:pt>
                <c:pt idx="5932">
                  <c:v>6.0660891904577721</c:v>
                </c:pt>
                <c:pt idx="5933">
                  <c:v>0.11247472925841236</c:v>
                </c:pt>
                <c:pt idx="5934">
                  <c:v>-0.88392303406139205</c:v>
                </c:pt>
                <c:pt idx="5935">
                  <c:v>-4.8363021561398843E-2</c:v>
                </c:pt>
                <c:pt idx="5936">
                  <c:v>-0.21118102937982344</c:v>
                </c:pt>
                <c:pt idx="5937">
                  <c:v>1.6844981742720704</c:v>
                </c:pt>
                <c:pt idx="5938">
                  <c:v>1.1699250014423122</c:v>
                </c:pt>
                <c:pt idx="5939">
                  <c:v>-8.8683081332894673</c:v>
                </c:pt>
                <c:pt idx="5940">
                  <c:v>-3.5332947566087549</c:v>
                </c:pt>
                <c:pt idx="5941">
                  <c:v>13.534667644592401</c:v>
                </c:pt>
                <c:pt idx="5942">
                  <c:v>-0.30742852519224712</c:v>
                </c:pt>
                <c:pt idx="5943">
                  <c:v>2.0177881937630274E-2</c:v>
                </c:pt>
                <c:pt idx="5944">
                  <c:v>9.7819060854459376</c:v>
                </c:pt>
                <c:pt idx="5945">
                  <c:v>0.26135364251042548</c:v>
                </c:pt>
                <c:pt idx="5946">
                  <c:v>10.059344460824425</c:v>
                </c:pt>
                <c:pt idx="5947">
                  <c:v>-0.9462287435590192</c:v>
                </c:pt>
                <c:pt idx="5948">
                  <c:v>0.2622353501274689</c:v>
                </c:pt>
                <c:pt idx="5949">
                  <c:v>1.5730096979593906</c:v>
                </c:pt>
                <c:pt idx="5950">
                  <c:v>-0.40053792958372875</c:v>
                </c:pt>
                <c:pt idx="5951">
                  <c:v>-9.9662651028771325</c:v>
                </c:pt>
                <c:pt idx="5952">
                  <c:v>-10.451554569765362</c:v>
                </c:pt>
                <c:pt idx="5953">
                  <c:v>-1.5801694895322569</c:v>
                </c:pt>
                <c:pt idx="5954">
                  <c:v>-1.3200064228871027</c:v>
                </c:pt>
                <c:pt idx="5955">
                  <c:v>-10.307200809140809</c:v>
                </c:pt>
                <c:pt idx="5956">
                  <c:v>13.070176861805599</c:v>
                </c:pt>
                <c:pt idx="5957">
                  <c:v>15.403200694580862</c:v>
                </c:pt>
                <c:pt idx="5958">
                  <c:v>-11.702894141119387</c:v>
                </c:pt>
                <c:pt idx="5959">
                  <c:v>-8.6450579349844769</c:v>
                </c:pt>
                <c:pt idx="5960">
                  <c:v>1.1507616175320636</c:v>
                </c:pt>
                <c:pt idx="5961">
                  <c:v>0.61086436416391321</c:v>
                </c:pt>
                <c:pt idx="5962">
                  <c:v>11.307011018304401</c:v>
                </c:pt>
                <c:pt idx="5963">
                  <c:v>5.7548875021634682</c:v>
                </c:pt>
                <c:pt idx="5964">
                  <c:v>-1.6017132519074588E-16</c:v>
                </c:pt>
                <c:pt idx="5965">
                  <c:v>9.310940439148116E-2</c:v>
                </c:pt>
                <c:pt idx="5966">
                  <c:v>-0.27130202181739427</c:v>
                </c:pt>
                <c:pt idx="5967">
                  <c:v>0.64556926542530824</c:v>
                </c:pt>
                <c:pt idx="5968">
                  <c:v>5.0732489820306395</c:v>
                </c:pt>
                <c:pt idx="5969">
                  <c:v>0.14295795384204282</c:v>
                </c:pt>
                <c:pt idx="5970">
                  <c:v>-0.18314668564576944</c:v>
                </c:pt>
                <c:pt idx="5971">
                  <c:v>-7.6486571760385464</c:v>
                </c:pt>
                <c:pt idx="5972">
                  <c:v>0.15200309344505006</c:v>
                </c:pt>
                <c:pt idx="5973">
                  <c:v>-1.3881296258153268</c:v>
                </c:pt>
                <c:pt idx="5974">
                  <c:v>-0.10128333583718171</c:v>
                </c:pt>
                <c:pt idx="5975">
                  <c:v>-0.29956028185890782</c:v>
                </c:pt>
                <c:pt idx="5976">
                  <c:v>-0.66296501272242969</c:v>
                </c:pt>
                <c:pt idx="5977">
                  <c:v>8.6156643749714559E-2</c:v>
                </c:pt>
                <c:pt idx="5978">
                  <c:v>-7.0660891904577721</c:v>
                </c:pt>
                <c:pt idx="5979">
                  <c:v>-8.3822637581148367</c:v>
                </c:pt>
                <c:pt idx="5980">
                  <c:v>0.5180314926021693</c:v>
                </c:pt>
                <c:pt idx="5981">
                  <c:v>0.88452278258006412</c:v>
                </c:pt>
                <c:pt idx="5982">
                  <c:v>2.3568265295690916</c:v>
                </c:pt>
                <c:pt idx="5983">
                  <c:v>-6.6980372279257878</c:v>
                </c:pt>
                <c:pt idx="5984">
                  <c:v>3.6525876025113882E-2</c:v>
                </c:pt>
                <c:pt idx="5985">
                  <c:v>1.6422373060729056</c:v>
                </c:pt>
                <c:pt idx="5986">
                  <c:v>0.99284020842713405</c:v>
                </c:pt>
                <c:pt idx="5987">
                  <c:v>0.94208669655748523</c:v>
                </c:pt>
                <c:pt idx="5988">
                  <c:v>9.6444571875092606</c:v>
                </c:pt>
                <c:pt idx="5989">
                  <c:v>7.0660891904577721</c:v>
                </c:pt>
                <c:pt idx="5990">
                  <c:v>-5.7548875021634682</c:v>
                </c:pt>
                <c:pt idx="5991">
                  <c:v>-0.11189288007089704</c:v>
                </c:pt>
                <c:pt idx="5992">
                  <c:v>-0.2141248053528477</c:v>
                </c:pt>
                <c:pt idx="5993">
                  <c:v>-0.27263868789089091</c:v>
                </c:pt>
                <c:pt idx="5994">
                  <c:v>-0.43006846234923302</c:v>
                </c:pt>
                <c:pt idx="5995">
                  <c:v>0.39548470185744311</c:v>
                </c:pt>
                <c:pt idx="5996">
                  <c:v>-0.10149718988420041</c:v>
                </c:pt>
                <c:pt idx="5997">
                  <c:v>0.83824893000338774</c:v>
                </c:pt>
                <c:pt idx="5998">
                  <c:v>-0.45829069723272792</c:v>
                </c:pt>
                <c:pt idx="5999">
                  <c:v>0.164386817900882</c:v>
                </c:pt>
                <c:pt idx="6000">
                  <c:v>0.72289040895448342</c:v>
                </c:pt>
                <c:pt idx="6001">
                  <c:v>-1.8976613431681251</c:v>
                </c:pt>
                <c:pt idx="6002">
                  <c:v>-3.6525876025113875E-2</c:v>
                </c:pt>
                <c:pt idx="6003">
                  <c:v>3.7614291799777877E-2</c:v>
                </c:pt>
                <c:pt idx="6004">
                  <c:v>-8.3837042924740537</c:v>
                </c:pt>
                <c:pt idx="6005">
                  <c:v>0.49422133788932715</c:v>
                </c:pt>
                <c:pt idx="6006">
                  <c:v>0.22239242133644802</c:v>
                </c:pt>
                <c:pt idx="6007">
                  <c:v>-0.19075549674117739</c:v>
                </c:pt>
                <c:pt idx="6008">
                  <c:v>-2.9609614898293533</c:v>
                </c:pt>
                <c:pt idx="6009">
                  <c:v>4.4581207925968291</c:v>
                </c:pt>
                <c:pt idx="6010">
                  <c:v>0.89958922891485904</c:v>
                </c:pt>
                <c:pt idx="6011">
                  <c:v>-0.92599941855622325</c:v>
                </c:pt>
                <c:pt idx="6012">
                  <c:v>-0.86469669742908317</c:v>
                </c:pt>
                <c:pt idx="6013">
                  <c:v>12.228918874172939</c:v>
                </c:pt>
                <c:pt idx="6014">
                  <c:v>0.67551495679391405</c:v>
                </c:pt>
                <c:pt idx="6015">
                  <c:v>2.0132968226134578</c:v>
                </c:pt>
                <c:pt idx="6016">
                  <c:v>9.6444571875092606</c:v>
                </c:pt>
                <c:pt idx="6017">
                  <c:v>-12.582534050319204</c:v>
                </c:pt>
                <c:pt idx="6018">
                  <c:v>-14.425259620668546</c:v>
                </c:pt>
                <c:pt idx="6019">
                  <c:v>0.35776269392709487</c:v>
                </c:pt>
                <c:pt idx="6020">
                  <c:v>3.8073549220576037</c:v>
                </c:pt>
                <c:pt idx="6021">
                  <c:v>-0.10057695475157769</c:v>
                </c:pt>
                <c:pt idx="6022">
                  <c:v>11.813914767907184</c:v>
                </c:pt>
                <c:pt idx="6023">
                  <c:v>-8.3152682120035785E-3</c:v>
                </c:pt>
                <c:pt idx="6024">
                  <c:v>0.58496250072115619</c:v>
                </c:pt>
                <c:pt idx="6025">
                  <c:v>-9.229619965185119</c:v>
                </c:pt>
                <c:pt idx="6026">
                  <c:v>-8.0624959257337636</c:v>
                </c:pt>
                <c:pt idx="6027">
                  <c:v>0.20992306937423139</c:v>
                </c:pt>
                <c:pt idx="6028">
                  <c:v>0.46440357659982351</c:v>
                </c:pt>
                <c:pt idx="6029">
                  <c:v>0.11365678179556699</c:v>
                </c:pt>
                <c:pt idx="6030">
                  <c:v>4.6335414870310165</c:v>
                </c:pt>
                <c:pt idx="6031">
                  <c:v>0</c:v>
                </c:pt>
                <c:pt idx="6032">
                  <c:v>0.15754127698647971</c:v>
                </c:pt>
                <c:pt idx="6033">
                  <c:v>-2.1151566541387843</c:v>
                </c:pt>
                <c:pt idx="6034">
                  <c:v>1.0489096004809466</c:v>
                </c:pt>
                <c:pt idx="6035">
                  <c:v>-2.0809199953835678</c:v>
                </c:pt>
                <c:pt idx="6036">
                  <c:v>-1.551262982158939</c:v>
                </c:pt>
                <c:pt idx="6037">
                  <c:v>-0.3985493764902745</c:v>
                </c:pt>
                <c:pt idx="6038">
                  <c:v>-7.6486571760385464</c:v>
                </c:pt>
                <c:pt idx="6039">
                  <c:v>0.92164436229854518</c:v>
                </c:pt>
                <c:pt idx="6040">
                  <c:v>0.6991335206404673</c:v>
                </c:pt>
                <c:pt idx="6041">
                  <c:v>0.41443725169752488</c:v>
                </c:pt>
                <c:pt idx="6042">
                  <c:v>-0.54081416262469961</c:v>
                </c:pt>
                <c:pt idx="6043">
                  <c:v>-2.5849625007211565</c:v>
                </c:pt>
                <c:pt idx="6044">
                  <c:v>-5.0851849868724956</c:v>
                </c:pt>
                <c:pt idx="6045">
                  <c:v>-8.3837042924740537</c:v>
                </c:pt>
                <c:pt idx="6046">
                  <c:v>6.4540252194710351E-2</c:v>
                </c:pt>
                <c:pt idx="6047">
                  <c:v>0.12338241550528235</c:v>
                </c:pt>
                <c:pt idx="6048">
                  <c:v>0.16438681790088228</c:v>
                </c:pt>
                <c:pt idx="6049">
                  <c:v>0.30932805810772901</c:v>
                </c:pt>
                <c:pt idx="6050">
                  <c:v>-0.31761510201627979</c:v>
                </c:pt>
                <c:pt idx="6051">
                  <c:v>0.42113769881526164</c:v>
                </c:pt>
                <c:pt idx="6052">
                  <c:v>13.965814340495692</c:v>
                </c:pt>
                <c:pt idx="6053">
                  <c:v>0.29035054529210569</c:v>
                </c:pt>
                <c:pt idx="6054">
                  <c:v>-7.0660891904577721</c:v>
                </c:pt>
                <c:pt idx="6055">
                  <c:v>-7.0660891904577721</c:v>
                </c:pt>
                <c:pt idx="6056">
                  <c:v>-7.0660891904577721</c:v>
                </c:pt>
                <c:pt idx="6057">
                  <c:v>-7.0660891904577721</c:v>
                </c:pt>
                <c:pt idx="6058">
                  <c:v>-7.0660891904577721</c:v>
                </c:pt>
                <c:pt idx="6059">
                  <c:v>-7.0660891904577721</c:v>
                </c:pt>
                <c:pt idx="6060">
                  <c:v>-1.3340009271879374</c:v>
                </c:pt>
                <c:pt idx="6061">
                  <c:v>2.7548875021634687</c:v>
                </c:pt>
                <c:pt idx="6062">
                  <c:v>2.2615924316598872</c:v>
                </c:pt>
                <c:pt idx="6063">
                  <c:v>-8.0606959316875546</c:v>
                </c:pt>
                <c:pt idx="6064">
                  <c:v>2.0561322482316378E-2</c:v>
                </c:pt>
                <c:pt idx="6065">
                  <c:v>0.1916400656823945</c:v>
                </c:pt>
                <c:pt idx="6066">
                  <c:v>-0.93490497177811505</c:v>
                </c:pt>
                <c:pt idx="6067">
                  <c:v>-1.4356877218294439</c:v>
                </c:pt>
                <c:pt idx="6068">
                  <c:v>-14.380844325874836</c:v>
                </c:pt>
                <c:pt idx="6069">
                  <c:v>0.41503749927884398</c:v>
                </c:pt>
                <c:pt idx="6070">
                  <c:v>-0.2515387669959645</c:v>
                </c:pt>
                <c:pt idx="6071">
                  <c:v>-0.38911024463493399</c:v>
                </c:pt>
                <c:pt idx="6072">
                  <c:v>-5.7548875021634682</c:v>
                </c:pt>
                <c:pt idx="6073">
                  <c:v>5.0802673398461353</c:v>
                </c:pt>
                <c:pt idx="6074">
                  <c:v>6.5488082476734837</c:v>
                </c:pt>
                <c:pt idx="6075">
                  <c:v>1.698637475507107</c:v>
                </c:pt>
                <c:pt idx="6076">
                  <c:v>-7.0624959257337645</c:v>
                </c:pt>
                <c:pt idx="6077">
                  <c:v>1.5535983298118212</c:v>
                </c:pt>
                <c:pt idx="6078">
                  <c:v>-1.5543908017026009</c:v>
                </c:pt>
                <c:pt idx="6079">
                  <c:v>1.0721497857558351</c:v>
                </c:pt>
                <c:pt idx="6080">
                  <c:v>10.146780789986687</c:v>
                </c:pt>
                <c:pt idx="6081">
                  <c:v>0.48542682717024188</c:v>
                </c:pt>
                <c:pt idx="6082">
                  <c:v>2.7301745486224291</c:v>
                </c:pt>
                <c:pt idx="6083">
                  <c:v>-0.64742658766780969</c:v>
                </c:pt>
                <c:pt idx="6084">
                  <c:v>0.86314913178749741</c:v>
                </c:pt>
                <c:pt idx="6085">
                  <c:v>-0.91934233665477483</c:v>
                </c:pt>
                <c:pt idx="6086">
                  <c:v>-0.40152793101559009</c:v>
                </c:pt>
                <c:pt idx="6087">
                  <c:v>5.0499482007640865E-2</c:v>
                </c:pt>
                <c:pt idx="6088">
                  <c:v>-0.20338212854990706</c:v>
                </c:pt>
                <c:pt idx="6089">
                  <c:v>-1.1526253381027828E-2</c:v>
                </c:pt>
                <c:pt idx="6090">
                  <c:v>6.4740891238339468E-2</c:v>
                </c:pt>
                <c:pt idx="6091">
                  <c:v>2.4767302922125652E-3</c:v>
                </c:pt>
                <c:pt idx="6092">
                  <c:v>-7.7250520824023797E-2</c:v>
                </c:pt>
                <c:pt idx="6093">
                  <c:v>0.19145424416377377</c:v>
                </c:pt>
                <c:pt idx="6094">
                  <c:v>0.23151381130499604</c:v>
                </c:pt>
                <c:pt idx="6095">
                  <c:v>-0.20714838518458911</c:v>
                </c:pt>
                <c:pt idx="6096">
                  <c:v>0.20531890797750663</c:v>
                </c:pt>
                <c:pt idx="6097">
                  <c:v>6.0732489820306386</c:v>
                </c:pt>
                <c:pt idx="6098">
                  <c:v>4.4669049333728325E-2</c:v>
                </c:pt>
                <c:pt idx="6099">
                  <c:v>0.6773507378689837</c:v>
                </c:pt>
                <c:pt idx="6100">
                  <c:v>0.33184356375244534</c:v>
                </c:pt>
                <c:pt idx="6101">
                  <c:v>-0.17402939977504894</c:v>
                </c:pt>
                <c:pt idx="6102">
                  <c:v>-0.99943070237700393</c:v>
                </c:pt>
                <c:pt idx="6103">
                  <c:v>5.4970148014454541</c:v>
                </c:pt>
                <c:pt idx="6104">
                  <c:v>4.8859699439814204</c:v>
                </c:pt>
                <c:pt idx="6105">
                  <c:v>1.5235619560570128</c:v>
                </c:pt>
                <c:pt idx="6106">
                  <c:v>-0.72436555738657304</c:v>
                </c:pt>
                <c:pt idx="6107">
                  <c:v>-7.6486571760385464</c:v>
                </c:pt>
                <c:pt idx="6108">
                  <c:v>-1.7758485866479714</c:v>
                </c:pt>
                <c:pt idx="6109">
                  <c:v>0.76022094646650928</c:v>
                </c:pt>
                <c:pt idx="6110">
                  <c:v>0.73696559416620611</c:v>
                </c:pt>
                <c:pt idx="6111">
                  <c:v>4.6724253419714952</c:v>
                </c:pt>
                <c:pt idx="6112">
                  <c:v>0.26135364251042548</c:v>
                </c:pt>
                <c:pt idx="6113">
                  <c:v>1.3782711941154531</c:v>
                </c:pt>
                <c:pt idx="6114">
                  <c:v>10.759610821875045</c:v>
                </c:pt>
                <c:pt idx="6115">
                  <c:v>0.62770337463051795</c:v>
                </c:pt>
                <c:pt idx="6116">
                  <c:v>-0.18982455888001715</c:v>
                </c:pt>
                <c:pt idx="6117">
                  <c:v>0.23132554610645581</c:v>
                </c:pt>
                <c:pt idx="6118">
                  <c:v>4.1039274426680734</c:v>
                </c:pt>
                <c:pt idx="6119">
                  <c:v>0</c:v>
                </c:pt>
                <c:pt idx="6120">
                  <c:v>3.6220187912753159E-2</c:v>
                </c:pt>
                <c:pt idx="6121">
                  <c:v>0.123218796200223</c:v>
                </c:pt>
                <c:pt idx="6122">
                  <c:v>2.3255754153649288</c:v>
                </c:pt>
                <c:pt idx="6123">
                  <c:v>0.79175806700658546</c:v>
                </c:pt>
                <c:pt idx="6124">
                  <c:v>5.9706246124267649E-2</c:v>
                </c:pt>
                <c:pt idx="6125">
                  <c:v>-0.14244426502020519</c:v>
                </c:pt>
                <c:pt idx="6126">
                  <c:v>1.4102365130150227</c:v>
                </c:pt>
                <c:pt idx="6127">
                  <c:v>-0.35727175693682545</c:v>
                </c:pt>
                <c:pt idx="6128">
                  <c:v>0.20353339408513191</c:v>
                </c:pt>
                <c:pt idx="6129">
                  <c:v>0.19877457565263285</c:v>
                </c:pt>
                <c:pt idx="6130">
                  <c:v>1.8703237531318555</c:v>
                </c:pt>
                <c:pt idx="6131">
                  <c:v>-11.451554569765362</c:v>
                </c:pt>
                <c:pt idx="6132">
                  <c:v>-3.3552559711026178E-2</c:v>
                </c:pt>
                <c:pt idx="6133">
                  <c:v>0.21013250467123729</c:v>
                </c:pt>
                <c:pt idx="6134">
                  <c:v>1.4984535074664813</c:v>
                </c:pt>
                <c:pt idx="6135">
                  <c:v>1.7062687969432895</c:v>
                </c:pt>
                <c:pt idx="6136">
                  <c:v>0.73696559416620611</c:v>
                </c:pt>
                <c:pt idx="6137">
                  <c:v>-3.8474147814636164E-2</c:v>
                </c:pt>
                <c:pt idx="6138">
                  <c:v>6.4130337419715258E-2</c:v>
                </c:pt>
                <c:pt idx="6139">
                  <c:v>-7.6486571760385464</c:v>
                </c:pt>
                <c:pt idx="6140">
                  <c:v>-9.9133192019251609E-2</c:v>
                </c:pt>
                <c:pt idx="6141">
                  <c:v>7.7827140331344941E-2</c:v>
                </c:pt>
                <c:pt idx="6142">
                  <c:v>8.4469935759584738E-2</c:v>
                </c:pt>
                <c:pt idx="6143">
                  <c:v>0.19513034133199039</c:v>
                </c:pt>
                <c:pt idx="6144">
                  <c:v>8.0624959257337636</c:v>
                </c:pt>
                <c:pt idx="6145">
                  <c:v>6.3815097597443443E-2</c:v>
                </c:pt>
                <c:pt idx="6146">
                  <c:v>-0.57469416526732919</c:v>
                </c:pt>
                <c:pt idx="6147">
                  <c:v>-7.0660891904577721</c:v>
                </c:pt>
                <c:pt idx="6148">
                  <c:v>5.437700990276656E-2</c:v>
                </c:pt>
                <c:pt idx="6149">
                  <c:v>-0.3561438102252753</c:v>
                </c:pt>
                <c:pt idx="6150">
                  <c:v>0.24663996758312512</c:v>
                </c:pt>
                <c:pt idx="6151">
                  <c:v>-1.3907899530321666</c:v>
                </c:pt>
                <c:pt idx="6152">
                  <c:v>-0.1154772174199359</c:v>
                </c:pt>
                <c:pt idx="6153">
                  <c:v>-8.3831590803470787E-2</c:v>
                </c:pt>
                <c:pt idx="6154">
                  <c:v>0.38109016735550605</c:v>
                </c:pt>
                <c:pt idx="6155">
                  <c:v>0.52356195605701272</c:v>
                </c:pt>
                <c:pt idx="6156">
                  <c:v>-7.0660891904577721</c:v>
                </c:pt>
                <c:pt idx="6157">
                  <c:v>1.0892673380970874</c:v>
                </c:pt>
                <c:pt idx="6158">
                  <c:v>-3.2708647232747188</c:v>
                </c:pt>
                <c:pt idx="6159">
                  <c:v>0.41503749927884398</c:v>
                </c:pt>
                <c:pt idx="6160">
                  <c:v>6.0732489820306386</c:v>
                </c:pt>
                <c:pt idx="6161">
                  <c:v>0.11681366498274988</c:v>
                </c:pt>
                <c:pt idx="6162">
                  <c:v>-0.25032335408424011</c:v>
                </c:pt>
                <c:pt idx="6163">
                  <c:v>-0.61738397841353332</c:v>
                </c:pt>
                <c:pt idx="6164">
                  <c:v>10.917123403264748</c:v>
                </c:pt>
                <c:pt idx="6165">
                  <c:v>0.74055885889021444</c:v>
                </c:pt>
                <c:pt idx="6166">
                  <c:v>0.30705481840583215</c:v>
                </c:pt>
                <c:pt idx="6167">
                  <c:v>-0.77987418563549693</c:v>
                </c:pt>
                <c:pt idx="6168">
                  <c:v>1.2630344058337943</c:v>
                </c:pt>
                <c:pt idx="6169">
                  <c:v>-7.6486571760385464</c:v>
                </c:pt>
                <c:pt idx="6170">
                  <c:v>-9.7604427459966399</c:v>
                </c:pt>
                <c:pt idx="6171">
                  <c:v>-11.146568675740786</c:v>
                </c:pt>
                <c:pt idx="6172">
                  <c:v>14.188202468179961</c:v>
                </c:pt>
                <c:pt idx="6173">
                  <c:v>8.746284125033911E-2</c:v>
                </c:pt>
                <c:pt idx="6174">
                  <c:v>0.44027479077786696</c:v>
                </c:pt>
                <c:pt idx="6175">
                  <c:v>5.0395662620466757</c:v>
                </c:pt>
                <c:pt idx="6176">
                  <c:v>-1.6100617730109708</c:v>
                </c:pt>
                <c:pt idx="6177">
                  <c:v>-1.0724084955280504</c:v>
                </c:pt>
                <c:pt idx="6178">
                  <c:v>-7.0660891904577721</c:v>
                </c:pt>
                <c:pt idx="6179">
                  <c:v>0.69333866176594838</c:v>
                </c:pt>
                <c:pt idx="6180">
                  <c:v>-0.18373283380401831</c:v>
                </c:pt>
                <c:pt idx="6181">
                  <c:v>-0.36649402958782745</c:v>
                </c:pt>
                <c:pt idx="6182">
                  <c:v>-2.0544477840223765</c:v>
                </c:pt>
                <c:pt idx="6183">
                  <c:v>0.20590429854787887</c:v>
                </c:pt>
                <c:pt idx="6184">
                  <c:v>-0.57942431717972631</c:v>
                </c:pt>
                <c:pt idx="6185">
                  <c:v>-9.7598881832218343</c:v>
                </c:pt>
                <c:pt idx="6186">
                  <c:v>6.1400544664143575E-2</c:v>
                </c:pt>
                <c:pt idx="6187">
                  <c:v>0.1655860657179751</c:v>
                </c:pt>
                <c:pt idx="6188">
                  <c:v>7.2149785755835097E-2</c:v>
                </c:pt>
                <c:pt idx="6189">
                  <c:v>-13.542709466317824</c:v>
                </c:pt>
                <c:pt idx="6190">
                  <c:v>-0.74416109557041021</c:v>
                </c:pt>
                <c:pt idx="6191">
                  <c:v>-0.1277555471983727</c:v>
                </c:pt>
                <c:pt idx="6192">
                  <c:v>0.38607401629032284</c:v>
                </c:pt>
                <c:pt idx="6193">
                  <c:v>-11.059119092544519</c:v>
                </c:pt>
                <c:pt idx="6194">
                  <c:v>-1.9786263492074334</c:v>
                </c:pt>
                <c:pt idx="6195">
                  <c:v>-3.4395424627874922</c:v>
                </c:pt>
                <c:pt idx="6196">
                  <c:v>-6.0732489820306386</c:v>
                </c:pt>
                <c:pt idx="6197">
                  <c:v>-4.5098337854722956</c:v>
                </c:pt>
                <c:pt idx="6198">
                  <c:v>-0.19418779244429729</c:v>
                </c:pt>
                <c:pt idx="6199">
                  <c:v>13.188228229901359</c:v>
                </c:pt>
                <c:pt idx="6200">
                  <c:v>-4.718818247455947</c:v>
                </c:pt>
                <c:pt idx="6201">
                  <c:v>0.61667136044849469</c:v>
                </c:pt>
                <c:pt idx="6202">
                  <c:v>0.41953889151378454</c:v>
                </c:pt>
                <c:pt idx="6203">
                  <c:v>-6.0660891904577721</c:v>
                </c:pt>
                <c:pt idx="6204">
                  <c:v>1.7089916226430804</c:v>
                </c:pt>
                <c:pt idx="6205">
                  <c:v>-7.4945222831056597</c:v>
                </c:pt>
                <c:pt idx="6206">
                  <c:v>1.8572598278839183</c:v>
                </c:pt>
                <c:pt idx="6207">
                  <c:v>1.3191170186536731</c:v>
                </c:pt>
                <c:pt idx="6208">
                  <c:v>0.27180461546152618</c:v>
                </c:pt>
                <c:pt idx="6209">
                  <c:v>-9.5189809291704002</c:v>
                </c:pt>
                <c:pt idx="6210">
                  <c:v>-0.9475325801058645</c:v>
                </c:pt>
                <c:pt idx="6211">
                  <c:v>-0.31194400631474001</c:v>
                </c:pt>
                <c:pt idx="6212">
                  <c:v>5.6201969558753902E-2</c:v>
                </c:pt>
                <c:pt idx="6213">
                  <c:v>7.2612707319534148E-2</c:v>
                </c:pt>
                <c:pt idx="6214">
                  <c:v>1.3908586380778076</c:v>
                </c:pt>
                <c:pt idx="6215">
                  <c:v>0.58496250072115641</c:v>
                </c:pt>
                <c:pt idx="6216">
                  <c:v>0.36994960975030611</c:v>
                </c:pt>
                <c:pt idx="6217">
                  <c:v>0.71822903158462048</c:v>
                </c:pt>
                <c:pt idx="6218">
                  <c:v>-1.4107373618452181</c:v>
                </c:pt>
                <c:pt idx="6219">
                  <c:v>-0.63860046432322926</c:v>
                </c:pt>
                <c:pt idx="6220">
                  <c:v>0.35614381022527558</c:v>
                </c:pt>
                <c:pt idx="6221">
                  <c:v>-10.814315423787811</c:v>
                </c:pt>
                <c:pt idx="6222">
                  <c:v>4.4738314765284351E-2</c:v>
                </c:pt>
                <c:pt idx="6223">
                  <c:v>-1.0911478880581957</c:v>
                </c:pt>
                <c:pt idx="6224">
                  <c:v>8.6462586799900301</c:v>
                </c:pt>
                <c:pt idx="6225">
                  <c:v>-2.5849625007211561</c:v>
                </c:pt>
                <c:pt idx="6226">
                  <c:v>-10.75933340719466</c:v>
                </c:pt>
                <c:pt idx="6227">
                  <c:v>-5.7548875021634682</c:v>
                </c:pt>
                <c:pt idx="6228">
                  <c:v>-3.6932621160680452</c:v>
                </c:pt>
                <c:pt idx="6229">
                  <c:v>10.146780789986687</c:v>
                </c:pt>
                <c:pt idx="6230">
                  <c:v>5.5647846187835261</c:v>
                </c:pt>
                <c:pt idx="6231">
                  <c:v>-10.059344460824425</c:v>
                </c:pt>
                <c:pt idx="6232">
                  <c:v>5.5545888516776376</c:v>
                </c:pt>
                <c:pt idx="6233">
                  <c:v>10.45189794595189</c:v>
                </c:pt>
                <c:pt idx="6234">
                  <c:v>12.10339709935112</c:v>
                </c:pt>
                <c:pt idx="6235">
                  <c:v>-9.3815429511845849</c:v>
                </c:pt>
                <c:pt idx="6236">
                  <c:v>9.229619965185119</c:v>
                </c:pt>
                <c:pt idx="6237">
                  <c:v>-12.800428089535748</c:v>
                </c:pt>
                <c:pt idx="6238">
                  <c:v>-12.344388385403166</c:v>
                </c:pt>
                <c:pt idx="6239">
                  <c:v>1.9475325801058641</c:v>
                </c:pt>
                <c:pt idx="6240">
                  <c:v>3.1845831003437723</c:v>
                </c:pt>
                <c:pt idx="6241">
                  <c:v>-10.702749878828293</c:v>
                </c:pt>
                <c:pt idx="6242">
                  <c:v>-0.37125580725093082</c:v>
                </c:pt>
                <c:pt idx="6243">
                  <c:v>0.38046790532878905</c:v>
                </c:pt>
                <c:pt idx="6244">
                  <c:v>7.0660891904577721</c:v>
                </c:pt>
                <c:pt idx="6245">
                  <c:v>-1.1142754722101829</c:v>
                </c:pt>
                <c:pt idx="6246">
                  <c:v>-8.0082990726243713E-4</c:v>
                </c:pt>
                <c:pt idx="6247">
                  <c:v>0.7134370586699651</c:v>
                </c:pt>
                <c:pt idx="6248">
                  <c:v>9.7598881832218343</c:v>
                </c:pt>
                <c:pt idx="6249">
                  <c:v>0.26303440583379378</c:v>
                </c:pt>
                <c:pt idx="6250">
                  <c:v>-1.9975975097846954</c:v>
                </c:pt>
                <c:pt idx="6251">
                  <c:v>0.3997166999950878</c:v>
                </c:pt>
                <c:pt idx="6252">
                  <c:v>2.4212542563564643</c:v>
                </c:pt>
                <c:pt idx="6253">
                  <c:v>0.88264304936184124</c:v>
                </c:pt>
                <c:pt idx="6254">
                  <c:v>2.1984135584020081</c:v>
                </c:pt>
                <c:pt idx="6255">
                  <c:v>-8.6462586799900301</c:v>
                </c:pt>
                <c:pt idx="6256">
                  <c:v>-7.0660891904577721</c:v>
                </c:pt>
                <c:pt idx="6257">
                  <c:v>10.866506212226202</c:v>
                </c:pt>
                <c:pt idx="6258">
                  <c:v>-7.0660891904577721</c:v>
                </c:pt>
                <c:pt idx="6259">
                  <c:v>1.5226605533154804</c:v>
                </c:pt>
                <c:pt idx="6260">
                  <c:v>-11.61378946447258</c:v>
                </c:pt>
                <c:pt idx="6261">
                  <c:v>0.78849589480628812</c:v>
                </c:pt>
                <c:pt idx="6262">
                  <c:v>6.3198814538572856</c:v>
                </c:pt>
                <c:pt idx="6263">
                  <c:v>0.57929375063446409</c:v>
                </c:pt>
                <c:pt idx="6264">
                  <c:v>3.1563709831544817</c:v>
                </c:pt>
                <c:pt idx="6265">
                  <c:v>-15.965799312657159</c:v>
                </c:pt>
                <c:pt idx="6266">
                  <c:v>5.08746284125034</c:v>
                </c:pt>
                <c:pt idx="6267">
                  <c:v>-0.14622074085104403</c:v>
                </c:pt>
                <c:pt idx="6268">
                  <c:v>3.5803618748549755</c:v>
                </c:pt>
                <c:pt idx="6269">
                  <c:v>-2.9046893821362336</c:v>
                </c:pt>
                <c:pt idx="6270">
                  <c:v>-0.58436150298662037</c:v>
                </c:pt>
                <c:pt idx="6271">
                  <c:v>-8.4392187290372248E-2</c:v>
                </c:pt>
                <c:pt idx="6272">
                  <c:v>18.38082319282212</c:v>
                </c:pt>
                <c:pt idx="6273">
                  <c:v>1.0216950710993187</c:v>
                </c:pt>
                <c:pt idx="6274">
                  <c:v>-10.759610821875045</c:v>
                </c:pt>
                <c:pt idx="6275">
                  <c:v>-3.8889686876112566</c:v>
                </c:pt>
                <c:pt idx="6276">
                  <c:v>-0.75207248655641445</c:v>
                </c:pt>
                <c:pt idx="6277">
                  <c:v>0.28010791919273575</c:v>
                </c:pt>
                <c:pt idx="6278">
                  <c:v>-1.2439255828860891</c:v>
                </c:pt>
                <c:pt idx="6279">
                  <c:v>-0.67609079932104832</c:v>
                </c:pt>
                <c:pt idx="6280">
                  <c:v>-3.0875099873767433</c:v>
                </c:pt>
                <c:pt idx="6281">
                  <c:v>1.0310268956206243</c:v>
                </c:pt>
                <c:pt idx="6282">
                  <c:v>0.19481617698402309</c:v>
                </c:pt>
                <c:pt idx="6283">
                  <c:v>-10.518325307690867</c:v>
                </c:pt>
                <c:pt idx="6284">
                  <c:v>0.42530583473267081</c:v>
                </c:pt>
                <c:pt idx="6285">
                  <c:v>-2.3928582644124194</c:v>
                </c:pt>
                <c:pt idx="6286">
                  <c:v>-5.1950980726518798</c:v>
                </c:pt>
                <c:pt idx="6287">
                  <c:v>-0.48542682717024194</c:v>
                </c:pt>
                <c:pt idx="6288">
                  <c:v>0.1994857500327766</c:v>
                </c:pt>
                <c:pt idx="6289">
                  <c:v>0.18586654531133384</c:v>
                </c:pt>
                <c:pt idx="6290">
                  <c:v>4.4953683589947042</c:v>
                </c:pt>
                <c:pt idx="6291">
                  <c:v>0.71049338280501528</c:v>
                </c:pt>
                <c:pt idx="6292">
                  <c:v>9.229619965185119</c:v>
                </c:pt>
                <c:pt idx="6293">
                  <c:v>0.53185116426159396</c:v>
                </c:pt>
                <c:pt idx="6294">
                  <c:v>-0.77204805332165172</c:v>
                </c:pt>
                <c:pt idx="6295">
                  <c:v>14.738391382293699</c:v>
                </c:pt>
                <c:pt idx="6296">
                  <c:v>-0.6463630453852991</c:v>
                </c:pt>
                <c:pt idx="6297">
                  <c:v>5.20768795596298E-2</c:v>
                </c:pt>
                <c:pt idx="6298">
                  <c:v>-7.6462586799900292</c:v>
                </c:pt>
                <c:pt idx="6299">
                  <c:v>-8.0606959316875546</c:v>
                </c:pt>
                <c:pt idx="6300">
                  <c:v>-1.7369655941662061</c:v>
                </c:pt>
                <c:pt idx="6301">
                  <c:v>-0.1186444964986189</c:v>
                </c:pt>
                <c:pt idx="6302">
                  <c:v>0.99992271621581708</c:v>
                </c:pt>
                <c:pt idx="6303">
                  <c:v>1.9946067412297817</c:v>
                </c:pt>
                <c:pt idx="6304">
                  <c:v>0.12553088208385882</c:v>
                </c:pt>
                <c:pt idx="6305">
                  <c:v>-0.33257533908687059</c:v>
                </c:pt>
                <c:pt idx="6306">
                  <c:v>-12.362857045298872</c:v>
                </c:pt>
                <c:pt idx="6307">
                  <c:v>-3.8792829196491931</c:v>
                </c:pt>
                <c:pt idx="6308">
                  <c:v>-8.6462586799900301</c:v>
                </c:pt>
                <c:pt idx="6309">
                  <c:v>-0.12058274387583509</c:v>
                </c:pt>
                <c:pt idx="6310">
                  <c:v>-7.5974318526833731</c:v>
                </c:pt>
                <c:pt idx="6311">
                  <c:v>3.0696797222916742E-2</c:v>
                </c:pt>
                <c:pt idx="6312">
                  <c:v>8.3822637581148367</c:v>
                </c:pt>
                <c:pt idx="6313">
                  <c:v>13.278110621288722</c:v>
                </c:pt>
                <c:pt idx="6314">
                  <c:v>9.75933340719466</c:v>
                </c:pt>
                <c:pt idx="6315">
                  <c:v>13.62878726254395</c:v>
                </c:pt>
                <c:pt idx="6316">
                  <c:v>-0.13750352374993444</c:v>
                </c:pt>
                <c:pt idx="6317">
                  <c:v>0</c:v>
                </c:pt>
                <c:pt idx="6318">
                  <c:v>-1.8511638800184049</c:v>
                </c:pt>
                <c:pt idx="6319">
                  <c:v>-1.1063089021463408</c:v>
                </c:pt>
                <c:pt idx="6320">
                  <c:v>3</c:v>
                </c:pt>
                <c:pt idx="6321">
                  <c:v>12.125090539303256</c:v>
                </c:pt>
                <c:pt idx="6322">
                  <c:v>-12.550826932881439</c:v>
                </c:pt>
                <c:pt idx="6323">
                  <c:v>0.36820836713133298</c:v>
                </c:pt>
                <c:pt idx="6324">
                  <c:v>-0.20909559872299005</c:v>
                </c:pt>
                <c:pt idx="6325">
                  <c:v>9.9662651028771325</c:v>
                </c:pt>
                <c:pt idx="6326">
                  <c:v>3.9709709801971166E-2</c:v>
                </c:pt>
                <c:pt idx="6327">
                  <c:v>0.47932232564670607</c:v>
                </c:pt>
                <c:pt idx="6328">
                  <c:v>11.146568675740786</c:v>
                </c:pt>
                <c:pt idx="6329">
                  <c:v>-0.85190136101086611</c:v>
                </c:pt>
                <c:pt idx="6330">
                  <c:v>-0.97727992349991633</c:v>
                </c:pt>
                <c:pt idx="6331">
                  <c:v>-3.6521252587886029E-2</c:v>
                </c:pt>
                <c:pt idx="6332">
                  <c:v>1.2166962222855791</c:v>
                </c:pt>
                <c:pt idx="6333">
                  <c:v>0</c:v>
                </c:pt>
                <c:pt idx="6334">
                  <c:v>11.381002109550927</c:v>
                </c:pt>
                <c:pt idx="6335">
                  <c:v>-10.059795091795101</c:v>
                </c:pt>
                <c:pt idx="6336">
                  <c:v>3.2034265038149176E-16</c:v>
                </c:pt>
                <c:pt idx="6337">
                  <c:v>-14.869465323794717</c:v>
                </c:pt>
                <c:pt idx="6338">
                  <c:v>0.9368061735128056</c:v>
                </c:pt>
                <c:pt idx="6339">
                  <c:v>10.582769240382088</c:v>
                </c:pt>
                <c:pt idx="6340">
                  <c:v>1.5754081940079074</c:v>
                </c:pt>
                <c:pt idx="6341">
                  <c:v>9.5196362528432132</c:v>
                </c:pt>
                <c:pt idx="6342">
                  <c:v>-7.0624959257337645</c:v>
                </c:pt>
                <c:pt idx="6343">
                  <c:v>1.1855556531560765</c:v>
                </c:pt>
                <c:pt idx="6344">
                  <c:v>0.54056838136270258</c:v>
                </c:pt>
                <c:pt idx="6345">
                  <c:v>0.54056838136270258</c:v>
                </c:pt>
                <c:pt idx="6346">
                  <c:v>-1.4651795286144491</c:v>
                </c:pt>
                <c:pt idx="6347">
                  <c:v>-18.216872138999001</c:v>
                </c:pt>
                <c:pt idx="6348">
                  <c:v>-0.12928301694496649</c:v>
                </c:pt>
                <c:pt idx="6349">
                  <c:v>0.19364364409966645</c:v>
                </c:pt>
                <c:pt idx="6350">
                  <c:v>0.64398238063538882</c:v>
                </c:pt>
                <c:pt idx="6351">
                  <c:v>0.55206020481373419</c:v>
                </c:pt>
                <c:pt idx="6352">
                  <c:v>3.4765418160676936E-2</c:v>
                </c:pt>
                <c:pt idx="6353">
                  <c:v>0.28246837979502026</c:v>
                </c:pt>
                <c:pt idx="6354">
                  <c:v>-5.829864056466711E-2</c:v>
                </c:pt>
                <c:pt idx="6355">
                  <c:v>-0.58496250072115608</c:v>
                </c:pt>
                <c:pt idx="6356">
                  <c:v>-1.9553309506662719</c:v>
                </c:pt>
                <c:pt idx="6357">
                  <c:v>-1.5603605274880781</c:v>
                </c:pt>
                <c:pt idx="6358">
                  <c:v>-11.582612451267021</c:v>
                </c:pt>
                <c:pt idx="6359">
                  <c:v>-0.32156782642728343</c:v>
                </c:pt>
                <c:pt idx="6360">
                  <c:v>-11.381182412624446</c:v>
                </c:pt>
                <c:pt idx="6361">
                  <c:v>-0.18641312423088136</c:v>
                </c:pt>
                <c:pt idx="6362">
                  <c:v>-19.422481619968419</c:v>
                </c:pt>
                <c:pt idx="6363">
                  <c:v>-11.485326189240524</c:v>
                </c:pt>
                <c:pt idx="6364">
                  <c:v>1.7686744538935446</c:v>
                </c:pt>
                <c:pt idx="6365">
                  <c:v>9.0597950917951025</c:v>
                </c:pt>
                <c:pt idx="6366">
                  <c:v>5.9148833863620496</c:v>
                </c:pt>
                <c:pt idx="6367">
                  <c:v>2.405271192432183</c:v>
                </c:pt>
                <c:pt idx="6368">
                  <c:v>0.12696385350868866</c:v>
                </c:pt>
                <c:pt idx="6369">
                  <c:v>0.57023025704103736</c:v>
                </c:pt>
                <c:pt idx="6370">
                  <c:v>-0.49358814770042231</c:v>
                </c:pt>
                <c:pt idx="6371">
                  <c:v>1.5025003405291835</c:v>
                </c:pt>
                <c:pt idx="6372">
                  <c:v>-16.149019344391466</c:v>
                </c:pt>
                <c:pt idx="6373">
                  <c:v>11.268736919579066</c:v>
                </c:pt>
                <c:pt idx="6374">
                  <c:v>0.32240891310240727</c:v>
                </c:pt>
                <c:pt idx="6375">
                  <c:v>0.78885561981850205</c:v>
                </c:pt>
                <c:pt idx="6376">
                  <c:v>-0.14585086646345513</c:v>
                </c:pt>
                <c:pt idx="6377">
                  <c:v>-4.3692338096657197</c:v>
                </c:pt>
                <c:pt idx="6378">
                  <c:v>-9.0597950917951025</c:v>
                </c:pt>
                <c:pt idx="6379">
                  <c:v>0.54279304647721671</c:v>
                </c:pt>
                <c:pt idx="6380">
                  <c:v>0.44790213318447053</c:v>
                </c:pt>
                <c:pt idx="6381">
                  <c:v>0.25677541536211118</c:v>
                </c:pt>
                <c:pt idx="6382">
                  <c:v>4.9753035197099733E-2</c:v>
                </c:pt>
                <c:pt idx="6383">
                  <c:v>0.62284238439224504</c:v>
                </c:pt>
                <c:pt idx="6384">
                  <c:v>6.9886846867721664</c:v>
                </c:pt>
                <c:pt idx="6385">
                  <c:v>-10.91687468418114</c:v>
                </c:pt>
                <c:pt idx="6386">
                  <c:v>-0.96829114027266205</c:v>
                </c:pt>
                <c:pt idx="6387">
                  <c:v>4.9243519019849351E-2</c:v>
                </c:pt>
                <c:pt idx="6388">
                  <c:v>-11.146568675740786</c:v>
                </c:pt>
                <c:pt idx="6389">
                  <c:v>0.17954942033071244</c:v>
                </c:pt>
                <c:pt idx="6390">
                  <c:v>0.12462665451374487</c:v>
                </c:pt>
                <c:pt idx="6391">
                  <c:v>-12.977756926328162</c:v>
                </c:pt>
                <c:pt idx="6392">
                  <c:v>0.23878685958711648</c:v>
                </c:pt>
                <c:pt idx="6393">
                  <c:v>-0.41503749927884381</c:v>
                </c:pt>
                <c:pt idx="6394">
                  <c:v>-9.7478844814644283</c:v>
                </c:pt>
                <c:pt idx="6395">
                  <c:v>0.36257007938470814</c:v>
                </c:pt>
                <c:pt idx="6396">
                  <c:v>-10.703038388986418</c:v>
                </c:pt>
                <c:pt idx="6397">
                  <c:v>-11.813914767907184</c:v>
                </c:pt>
                <c:pt idx="6398">
                  <c:v>0.50462039240355239</c:v>
                </c:pt>
                <c:pt idx="6399">
                  <c:v>2.4374053123072987</c:v>
                </c:pt>
                <c:pt idx="6400">
                  <c:v>7.0660891904577721</c:v>
                </c:pt>
                <c:pt idx="6401">
                  <c:v>7.7369655941662057</c:v>
                </c:pt>
                <c:pt idx="6402">
                  <c:v>-1.5801694895322569</c:v>
                </c:pt>
                <c:pt idx="6403">
                  <c:v>11.874810624614598</c:v>
                </c:pt>
                <c:pt idx="6404">
                  <c:v>-3.7778886249779018</c:v>
                </c:pt>
                <c:pt idx="6405">
                  <c:v>1.606657571820475</c:v>
                </c:pt>
                <c:pt idx="6406">
                  <c:v>1.5419854279758813</c:v>
                </c:pt>
                <c:pt idx="6407">
                  <c:v>0.30854906508616226</c:v>
                </c:pt>
                <c:pt idx="6408">
                  <c:v>-2.6231541573179498E-2</c:v>
                </c:pt>
                <c:pt idx="6409">
                  <c:v>-0.21150410519371157</c:v>
                </c:pt>
                <c:pt idx="6410">
                  <c:v>0.43063435432986236</c:v>
                </c:pt>
                <c:pt idx="6411">
                  <c:v>-0.84815719709907222</c:v>
                </c:pt>
                <c:pt idx="6412">
                  <c:v>0.13263776857811893</c:v>
                </c:pt>
                <c:pt idx="6413">
                  <c:v>-0.24792751344358538</c:v>
                </c:pt>
                <c:pt idx="6414">
                  <c:v>6.2284278254342441E-2</c:v>
                </c:pt>
                <c:pt idx="6415">
                  <c:v>0.91753783980802706</c:v>
                </c:pt>
                <c:pt idx="6416">
                  <c:v>-0.96010727287648723</c:v>
                </c:pt>
                <c:pt idx="6417">
                  <c:v>0.2370391973008491</c:v>
                </c:pt>
                <c:pt idx="6418">
                  <c:v>0.4100882833071105</c:v>
                </c:pt>
                <c:pt idx="6419">
                  <c:v>-0.36487470454074855</c:v>
                </c:pt>
                <c:pt idx="6420">
                  <c:v>6.9540933253076725E-2</c:v>
                </c:pt>
                <c:pt idx="6421">
                  <c:v>5.4447784022376509E-2</c:v>
                </c:pt>
                <c:pt idx="6422">
                  <c:v>1.559427408614019</c:v>
                </c:pt>
                <c:pt idx="6423">
                  <c:v>0.86393845042397166</c:v>
                </c:pt>
                <c:pt idx="6424">
                  <c:v>0.40209844357134567</c:v>
                </c:pt>
                <c:pt idx="6425">
                  <c:v>-13.398743691938192</c:v>
                </c:pt>
                <c:pt idx="6426">
                  <c:v>0.63454452957171614</c:v>
                </c:pt>
                <c:pt idx="6427">
                  <c:v>1.2313255461064558</c:v>
                </c:pt>
                <c:pt idx="6428">
                  <c:v>-0.9240511467667013</c:v>
                </c:pt>
                <c:pt idx="6429">
                  <c:v>0.2255597004151311</c:v>
                </c:pt>
                <c:pt idx="6430">
                  <c:v>-0.15999588419858074</c:v>
                </c:pt>
                <c:pt idx="6431">
                  <c:v>1.3216506802069787</c:v>
                </c:pt>
                <c:pt idx="6432">
                  <c:v>0.23440162263776007</c:v>
                </c:pt>
                <c:pt idx="6433">
                  <c:v>3.3166863935199381E-2</c:v>
                </c:pt>
                <c:pt idx="6434">
                  <c:v>0.77051815387723244</c:v>
                </c:pt>
                <c:pt idx="6435">
                  <c:v>-0.99999999999999967</c:v>
                </c:pt>
                <c:pt idx="6436">
                  <c:v>0.13124453327825245</c:v>
                </c:pt>
                <c:pt idx="6437">
                  <c:v>0.16992500144231237</c:v>
                </c:pt>
                <c:pt idx="6438">
                  <c:v>0.47546455619301642</c:v>
                </c:pt>
                <c:pt idx="6439">
                  <c:v>0.21485087232382871</c:v>
                </c:pt>
                <c:pt idx="6440">
                  <c:v>-2.795180208111502</c:v>
                </c:pt>
                <c:pt idx="6441">
                  <c:v>-10.644457187509261</c:v>
                </c:pt>
                <c:pt idx="6442">
                  <c:v>-0.1643868179008823</c:v>
                </c:pt>
                <c:pt idx="6443">
                  <c:v>-5.3228294976288941</c:v>
                </c:pt>
                <c:pt idx="6444">
                  <c:v>0.30895024088915263</c:v>
                </c:pt>
                <c:pt idx="6445">
                  <c:v>0.42530583473267053</c:v>
                </c:pt>
                <c:pt idx="6446">
                  <c:v>0.78396307370337537</c:v>
                </c:pt>
                <c:pt idx="6447">
                  <c:v>1.9245574443823168</c:v>
                </c:pt>
                <c:pt idx="6448">
                  <c:v>10.381542951184585</c:v>
                </c:pt>
                <c:pt idx="6449">
                  <c:v>0.88452278258006389</c:v>
                </c:pt>
                <c:pt idx="6450">
                  <c:v>-0.58496250072115608</c:v>
                </c:pt>
                <c:pt idx="6451">
                  <c:v>-1.1468413883292714</c:v>
                </c:pt>
                <c:pt idx="6452">
                  <c:v>-1.0714095070747658</c:v>
                </c:pt>
                <c:pt idx="6453">
                  <c:v>-1</c:v>
                </c:pt>
                <c:pt idx="6454">
                  <c:v>-1.1898245588800169</c:v>
                </c:pt>
                <c:pt idx="6455">
                  <c:v>1.4405725913859815</c:v>
                </c:pt>
                <c:pt idx="6456">
                  <c:v>0.11769504266975458</c:v>
                </c:pt>
                <c:pt idx="6457">
                  <c:v>0.53936563428104523</c:v>
                </c:pt>
                <c:pt idx="6458">
                  <c:v>-0.52083216330144055</c:v>
                </c:pt>
                <c:pt idx="6459">
                  <c:v>11.451382851019591</c:v>
                </c:pt>
                <c:pt idx="6460">
                  <c:v>1.3383776537689811</c:v>
                </c:pt>
                <c:pt idx="6461">
                  <c:v>0.25153876699596439</c:v>
                </c:pt>
                <c:pt idx="6462">
                  <c:v>0.25266543245024836</c:v>
                </c:pt>
                <c:pt idx="6463">
                  <c:v>8.2462160191972972E-2</c:v>
                </c:pt>
                <c:pt idx="6464">
                  <c:v>-0.33758135919884791</c:v>
                </c:pt>
                <c:pt idx="6465">
                  <c:v>1.5849625007211563</c:v>
                </c:pt>
                <c:pt idx="6466">
                  <c:v>-1.1052720431000593</c:v>
                </c:pt>
                <c:pt idx="6467">
                  <c:v>-2.0946944104814156</c:v>
                </c:pt>
                <c:pt idx="6468">
                  <c:v>1.3833286395515059</c:v>
                </c:pt>
                <c:pt idx="6469">
                  <c:v>-2.3165984579042405E-2</c:v>
                </c:pt>
                <c:pt idx="6470">
                  <c:v>0.81779666877925106</c:v>
                </c:pt>
                <c:pt idx="6471">
                  <c:v>0.28058729950646288</c:v>
                </c:pt>
                <c:pt idx="6472">
                  <c:v>1.6584915361431212</c:v>
                </c:pt>
                <c:pt idx="6473">
                  <c:v>0.9462287435590192</c:v>
                </c:pt>
                <c:pt idx="6474">
                  <c:v>-0.41503749927884381</c:v>
                </c:pt>
                <c:pt idx="6475">
                  <c:v>-1.0986842748594068</c:v>
                </c:pt>
                <c:pt idx="6476">
                  <c:v>7.4728671323988483</c:v>
                </c:pt>
                <c:pt idx="6477">
                  <c:v>0.8705302468371704</c:v>
                </c:pt>
                <c:pt idx="6478">
                  <c:v>-0.6844981742720706</c:v>
                </c:pt>
                <c:pt idx="6479">
                  <c:v>-7.0624959257337645</c:v>
                </c:pt>
                <c:pt idx="6480">
                  <c:v>1.2191172893035869</c:v>
                </c:pt>
                <c:pt idx="6481">
                  <c:v>-9.8925428166485538</c:v>
                </c:pt>
                <c:pt idx="6482">
                  <c:v>-5.5545888516776376</c:v>
                </c:pt>
                <c:pt idx="6483">
                  <c:v>-0.21299372333419808</c:v>
                </c:pt>
                <c:pt idx="6484">
                  <c:v>-0.10524316002733683</c:v>
                </c:pt>
                <c:pt idx="6485">
                  <c:v>-9.7598881832218343</c:v>
                </c:pt>
                <c:pt idx="6486">
                  <c:v>-11.268542000300123</c:v>
                </c:pt>
                <c:pt idx="6487">
                  <c:v>0.34559700078099476</c:v>
                </c:pt>
                <c:pt idx="6488">
                  <c:v>0.20163386116965071</c:v>
                </c:pt>
                <c:pt idx="6489">
                  <c:v>0.83420687819234562</c:v>
                </c:pt>
                <c:pt idx="6490">
                  <c:v>6.0414588283339077</c:v>
                </c:pt>
                <c:pt idx="6491">
                  <c:v>-11.10372492250138</c:v>
                </c:pt>
                <c:pt idx="6492">
                  <c:v>-0.28540221886224842</c:v>
                </c:pt>
                <c:pt idx="6493">
                  <c:v>-1.0564337322164168</c:v>
                </c:pt>
                <c:pt idx="6494">
                  <c:v>5.6819743233163926</c:v>
                </c:pt>
                <c:pt idx="6495">
                  <c:v>8.0624959257337636</c:v>
                </c:pt>
                <c:pt idx="6496">
                  <c:v>1.309855262586787</c:v>
                </c:pt>
                <c:pt idx="6497">
                  <c:v>0.6617592499770325</c:v>
                </c:pt>
                <c:pt idx="6498">
                  <c:v>-0.20365585875486211</c:v>
                </c:pt>
                <c:pt idx="6499">
                  <c:v>-1.2609600775959351</c:v>
                </c:pt>
                <c:pt idx="6500">
                  <c:v>10.381182412624446</c:v>
                </c:pt>
                <c:pt idx="6501">
                  <c:v>0.54748352698028391</c:v>
                </c:pt>
                <c:pt idx="6502">
                  <c:v>0.99759750978469552</c:v>
                </c:pt>
                <c:pt idx="6503">
                  <c:v>0.11018291775042287</c:v>
                </c:pt>
                <c:pt idx="6504">
                  <c:v>-0.32192809488736229</c:v>
                </c:pt>
                <c:pt idx="6505">
                  <c:v>-9.9667457608995313</c:v>
                </c:pt>
                <c:pt idx="6506">
                  <c:v>7.9288909804639429E-2</c:v>
                </c:pt>
                <c:pt idx="6507">
                  <c:v>-8.4064264788474632E-2</c:v>
                </c:pt>
                <c:pt idx="6508">
                  <c:v>-0.3777722062135761</c:v>
                </c:pt>
                <c:pt idx="6509">
                  <c:v>-0.24183134829491384</c:v>
                </c:pt>
                <c:pt idx="6510">
                  <c:v>2.8744691179161412</c:v>
                </c:pt>
                <c:pt idx="6511">
                  <c:v>0.76184026280523565</c:v>
                </c:pt>
                <c:pt idx="6512">
                  <c:v>10.518980929170402</c:v>
                </c:pt>
                <c:pt idx="6513">
                  <c:v>4.2435266320396743E-2</c:v>
                </c:pt>
                <c:pt idx="6514">
                  <c:v>-1.015002163339247</c:v>
                </c:pt>
                <c:pt idx="6515">
                  <c:v>0.36528446408174414</c:v>
                </c:pt>
                <c:pt idx="6516">
                  <c:v>-8.0606959316875546</c:v>
                </c:pt>
                <c:pt idx="6517">
                  <c:v>2.3743955147814981</c:v>
                </c:pt>
                <c:pt idx="6518">
                  <c:v>-0.99759750978469541</c:v>
                </c:pt>
                <c:pt idx="6519">
                  <c:v>-0.18903382439001706</c:v>
                </c:pt>
                <c:pt idx="6520">
                  <c:v>8.0606959316875546</c:v>
                </c:pt>
                <c:pt idx="6521">
                  <c:v>-1.406598036401256</c:v>
                </c:pt>
                <c:pt idx="6522">
                  <c:v>1.0614005446641435</c:v>
                </c:pt>
                <c:pt idx="6523">
                  <c:v>0.33985000288462452</c:v>
                </c:pt>
                <c:pt idx="6524">
                  <c:v>1.2792837574788687</c:v>
                </c:pt>
                <c:pt idx="6525">
                  <c:v>-1.86966813165232</c:v>
                </c:pt>
                <c:pt idx="6526">
                  <c:v>-0.11645897658738293</c:v>
                </c:pt>
                <c:pt idx="6527">
                  <c:v>0.12964518464886127</c:v>
                </c:pt>
                <c:pt idx="6528">
                  <c:v>1.2563397532597858</c:v>
                </c:pt>
                <c:pt idx="6529">
                  <c:v>3.0086281545437399</c:v>
                </c:pt>
                <c:pt idx="6530">
                  <c:v>-6.2752864680838911</c:v>
                </c:pt>
                <c:pt idx="6531">
                  <c:v>2.6652298405672918</c:v>
                </c:pt>
                <c:pt idx="6532">
                  <c:v>-0.42223300068304764</c:v>
                </c:pt>
                <c:pt idx="6533">
                  <c:v>-10.059344460824425</c:v>
                </c:pt>
                <c:pt idx="6534">
                  <c:v>1.268726699746733</c:v>
                </c:pt>
                <c:pt idx="6535">
                  <c:v>-2.382469636822413</c:v>
                </c:pt>
                <c:pt idx="6536">
                  <c:v>0.3569345447152753</c:v>
                </c:pt>
                <c:pt idx="6537">
                  <c:v>0.11691775177915067</c:v>
                </c:pt>
                <c:pt idx="6538">
                  <c:v>-4.2644337408493667E-2</c:v>
                </c:pt>
                <c:pt idx="6539">
                  <c:v>-6.2712239235196529E-4</c:v>
                </c:pt>
                <c:pt idx="6540">
                  <c:v>7.7149323517856834</c:v>
                </c:pt>
                <c:pt idx="6541">
                  <c:v>7.2116724365405146E-4</c:v>
                </c:pt>
                <c:pt idx="6542">
                  <c:v>0.58490239468882199</c:v>
                </c:pt>
                <c:pt idx="6543">
                  <c:v>0.22588140741632778</c:v>
                </c:pt>
                <c:pt idx="6544">
                  <c:v>0.26303440583379378</c:v>
                </c:pt>
                <c:pt idx="6545">
                  <c:v>-12.268542000300124</c:v>
                </c:pt>
                <c:pt idx="6546">
                  <c:v>-1.4713057189255896</c:v>
                </c:pt>
                <c:pt idx="6547">
                  <c:v>-2.1987798641144978</c:v>
                </c:pt>
                <c:pt idx="6548">
                  <c:v>-2.1987798641144978</c:v>
                </c:pt>
                <c:pt idx="6549">
                  <c:v>-2.1987798641144978</c:v>
                </c:pt>
                <c:pt idx="6550">
                  <c:v>-1.4713057189255896</c:v>
                </c:pt>
                <c:pt idx="6551">
                  <c:v>-2.1987798641144978</c:v>
                </c:pt>
                <c:pt idx="6552">
                  <c:v>-2.1987798641144978</c:v>
                </c:pt>
                <c:pt idx="6553">
                  <c:v>-2.1987798641144978</c:v>
                </c:pt>
                <c:pt idx="6554">
                  <c:v>-2.1987798641144978</c:v>
                </c:pt>
                <c:pt idx="6555">
                  <c:v>-2.1987798641144978</c:v>
                </c:pt>
                <c:pt idx="6556">
                  <c:v>-1.1932754887196928</c:v>
                </c:pt>
                <c:pt idx="6557">
                  <c:v>0</c:v>
                </c:pt>
                <c:pt idx="6558">
                  <c:v>8.6462586799900301</c:v>
                </c:pt>
                <c:pt idx="6559">
                  <c:v>9.7598881832218343</c:v>
                </c:pt>
                <c:pt idx="6560">
                  <c:v>-0.20511442990461257</c:v>
                </c:pt>
                <c:pt idx="6561">
                  <c:v>-0.61812936465635526</c:v>
                </c:pt>
                <c:pt idx="6562">
                  <c:v>8.8683081332894673</c:v>
                </c:pt>
                <c:pt idx="6563">
                  <c:v>-0.12432813500220176</c:v>
                </c:pt>
                <c:pt idx="6564">
                  <c:v>1.5849625007211561</c:v>
                </c:pt>
                <c:pt idx="6565">
                  <c:v>0.50447258286078822</c:v>
                </c:pt>
                <c:pt idx="6566">
                  <c:v>1.2223924213364481</c:v>
                </c:pt>
                <c:pt idx="6567">
                  <c:v>1.3865744236999578</c:v>
                </c:pt>
                <c:pt idx="6568">
                  <c:v>-1.698637475507107</c:v>
                </c:pt>
                <c:pt idx="6569">
                  <c:v>7.8002512001273172E-2</c:v>
                </c:pt>
                <c:pt idx="6570">
                  <c:v>-12.566846858458611</c:v>
                </c:pt>
                <c:pt idx="6571">
                  <c:v>-1.6511527804156225</c:v>
                </c:pt>
                <c:pt idx="6572">
                  <c:v>2.4759877746263497</c:v>
                </c:pt>
                <c:pt idx="6573">
                  <c:v>3.6400759647834375</c:v>
                </c:pt>
                <c:pt idx="6574">
                  <c:v>6.8286654283030161</c:v>
                </c:pt>
                <c:pt idx="6575">
                  <c:v>1.5706072077440862</c:v>
                </c:pt>
                <c:pt idx="6576">
                  <c:v>0.30642700134717449</c:v>
                </c:pt>
                <c:pt idx="6577">
                  <c:v>7.6621281602912691E-2</c:v>
                </c:pt>
                <c:pt idx="6578">
                  <c:v>-0.41354015089234181</c:v>
                </c:pt>
                <c:pt idx="6579">
                  <c:v>0.51220615828584215</c:v>
                </c:pt>
                <c:pt idx="6580">
                  <c:v>0.28193836355867691</c:v>
                </c:pt>
                <c:pt idx="6581">
                  <c:v>7.6462586799900292</c:v>
                </c:pt>
                <c:pt idx="6582">
                  <c:v>0</c:v>
                </c:pt>
                <c:pt idx="6583">
                  <c:v>-0.60528248510075222</c:v>
                </c:pt>
                <c:pt idx="6584">
                  <c:v>-0.11547721741993608</c:v>
                </c:pt>
                <c:pt idx="6585">
                  <c:v>-0.10218039480647831</c:v>
                </c:pt>
                <c:pt idx="6586">
                  <c:v>1.4142362245896047</c:v>
                </c:pt>
                <c:pt idx="6587">
                  <c:v>5.6539098544386475</c:v>
                </c:pt>
                <c:pt idx="6588">
                  <c:v>0.3409357062636777</c:v>
                </c:pt>
                <c:pt idx="6589">
                  <c:v>7.6462586799900292</c:v>
                </c:pt>
                <c:pt idx="6590">
                  <c:v>-7.6486571760385464</c:v>
                </c:pt>
                <c:pt idx="6591">
                  <c:v>6.4429434958487288</c:v>
                </c:pt>
                <c:pt idx="6592">
                  <c:v>0.88896868761125591</c:v>
                </c:pt>
                <c:pt idx="6593">
                  <c:v>-7.0660891904577721</c:v>
                </c:pt>
                <c:pt idx="6594">
                  <c:v>-0.14494833591109987</c:v>
                </c:pt>
                <c:pt idx="6595">
                  <c:v>0.33284387236654572</c:v>
                </c:pt>
                <c:pt idx="6596">
                  <c:v>6.3872183166385127E-2</c:v>
                </c:pt>
                <c:pt idx="6597">
                  <c:v>-3.4765418160676638E-2</c:v>
                </c:pt>
                <c:pt idx="6598">
                  <c:v>-6.282683745543878E-2</c:v>
                </c:pt>
                <c:pt idx="6599">
                  <c:v>-0.3120680717609956</c:v>
                </c:pt>
                <c:pt idx="6600">
                  <c:v>0.12851474052268039</c:v>
                </c:pt>
                <c:pt idx="6601">
                  <c:v>0.21450451190613512</c:v>
                </c:pt>
                <c:pt idx="6602">
                  <c:v>0.20353339408513191</c:v>
                </c:pt>
                <c:pt idx="6603">
                  <c:v>0.22481508360330374</c:v>
                </c:pt>
                <c:pt idx="6604">
                  <c:v>0.28400183529722606</c:v>
                </c:pt>
                <c:pt idx="6605">
                  <c:v>-1.4576293760033119</c:v>
                </c:pt>
                <c:pt idx="6606">
                  <c:v>0.35509495882256176</c:v>
                </c:pt>
                <c:pt idx="6607">
                  <c:v>5.496645921792824E-2</c:v>
                </c:pt>
                <c:pt idx="6608">
                  <c:v>-1.6346733758913412</c:v>
                </c:pt>
                <c:pt idx="6609">
                  <c:v>-8.3837042924740537</c:v>
                </c:pt>
                <c:pt idx="6610">
                  <c:v>-0.54748779530249325</c:v>
                </c:pt>
                <c:pt idx="6611">
                  <c:v>-0.64636304538529965</c:v>
                </c:pt>
                <c:pt idx="6612">
                  <c:v>0.73195747344838857</c:v>
                </c:pt>
                <c:pt idx="6613">
                  <c:v>0.46394709975979009</c:v>
                </c:pt>
                <c:pt idx="6614">
                  <c:v>8.6462586799900301</c:v>
                </c:pt>
                <c:pt idx="6615">
                  <c:v>8.3822637581148367</c:v>
                </c:pt>
                <c:pt idx="6616">
                  <c:v>0.31034012061215049</c:v>
                </c:pt>
                <c:pt idx="6617">
                  <c:v>-11.306821202497154</c:v>
                </c:pt>
                <c:pt idx="6618">
                  <c:v>-7.6486571760385464</c:v>
                </c:pt>
                <c:pt idx="6619">
                  <c:v>9.8055226996283815E-2</c:v>
                </c:pt>
                <c:pt idx="6620">
                  <c:v>0.60665757182047497</c:v>
                </c:pt>
                <c:pt idx="6621">
                  <c:v>9.4859186341441193E-2</c:v>
                </c:pt>
                <c:pt idx="6622">
                  <c:v>8.8672787397096631</c:v>
                </c:pt>
                <c:pt idx="6623">
                  <c:v>0.23121178865631412</c:v>
                </c:pt>
                <c:pt idx="6624">
                  <c:v>-0.32192809488736229</c:v>
                </c:pt>
                <c:pt idx="6625">
                  <c:v>-1.1375035237499349</c:v>
                </c:pt>
                <c:pt idx="6626">
                  <c:v>-0.98683653349784339</c:v>
                </c:pt>
                <c:pt idx="6627">
                  <c:v>0.35755200461808373</c:v>
                </c:pt>
                <c:pt idx="6628">
                  <c:v>-5.3575520046180838</c:v>
                </c:pt>
                <c:pt idx="6629">
                  <c:v>9.6147623744476725E-4</c:v>
                </c:pt>
                <c:pt idx="6630">
                  <c:v>-3.8073549220576046</c:v>
                </c:pt>
                <c:pt idx="6631">
                  <c:v>-0.98207809200273777</c:v>
                </c:pt>
                <c:pt idx="6632">
                  <c:v>2.1349488631993374</c:v>
                </c:pt>
                <c:pt idx="6633">
                  <c:v>2.0955941154847078</c:v>
                </c:pt>
                <c:pt idx="6634">
                  <c:v>-10.697257194951431</c:v>
                </c:pt>
                <c:pt idx="6635">
                  <c:v>0.92056553250559514</c:v>
                </c:pt>
                <c:pt idx="6636">
                  <c:v>-1.4106323201588424</c:v>
                </c:pt>
                <c:pt idx="6637">
                  <c:v>-0.77533740503872495</c:v>
                </c:pt>
                <c:pt idx="6638">
                  <c:v>2.8486646663636268</c:v>
                </c:pt>
                <c:pt idx="6639">
                  <c:v>8.5196362528432132</c:v>
                </c:pt>
                <c:pt idx="6640">
                  <c:v>-1.289306256797345</c:v>
                </c:pt>
                <c:pt idx="6641">
                  <c:v>11.866248611111173</c:v>
                </c:pt>
                <c:pt idx="6642">
                  <c:v>0.2490275478399146</c:v>
                </c:pt>
                <c:pt idx="6643">
                  <c:v>-11.673897930688602</c:v>
                </c:pt>
                <c:pt idx="6644">
                  <c:v>-7.2149785755835083E-2</c:v>
                </c:pt>
                <c:pt idx="6645">
                  <c:v>0.77726412073051987</c:v>
                </c:pt>
                <c:pt idx="6646">
                  <c:v>-0.3268103162671086</c:v>
                </c:pt>
                <c:pt idx="6647">
                  <c:v>0.85982234195173957</c:v>
                </c:pt>
                <c:pt idx="6648">
                  <c:v>-1.2630344058337941</c:v>
                </c:pt>
                <c:pt idx="6649">
                  <c:v>0.64827335783432294</c:v>
                </c:pt>
                <c:pt idx="6650">
                  <c:v>-0.56231376177595616</c:v>
                </c:pt>
                <c:pt idx="6651">
                  <c:v>0.44324183428097236</c:v>
                </c:pt>
                <c:pt idx="6652">
                  <c:v>12.965784284662087</c:v>
                </c:pt>
                <c:pt idx="6653">
                  <c:v>-0.13006054056437305</c:v>
                </c:pt>
                <c:pt idx="6654">
                  <c:v>7.0389327891398012E-2</c:v>
                </c:pt>
                <c:pt idx="6655">
                  <c:v>7.0660891904577738</c:v>
                </c:pt>
                <c:pt idx="6656">
                  <c:v>1.2470261107020533</c:v>
                </c:pt>
                <c:pt idx="6657">
                  <c:v>-1.3161745676570646</c:v>
                </c:pt>
                <c:pt idx="6658">
                  <c:v>8.8809266957855959E-2</c:v>
                </c:pt>
                <c:pt idx="6659">
                  <c:v>0.13058410981014412</c:v>
                </c:pt>
                <c:pt idx="6660">
                  <c:v>-1.4366397537640545</c:v>
                </c:pt>
                <c:pt idx="6661">
                  <c:v>-1.4392850455255211</c:v>
                </c:pt>
                <c:pt idx="6662">
                  <c:v>0.36257007938470814</c:v>
                </c:pt>
                <c:pt idx="6663">
                  <c:v>0.58376075551140294</c:v>
                </c:pt>
                <c:pt idx="6664">
                  <c:v>0.42071896561949346</c:v>
                </c:pt>
                <c:pt idx="6665">
                  <c:v>0</c:v>
                </c:pt>
                <c:pt idx="6666">
                  <c:v>-0.16397573511112629</c:v>
                </c:pt>
                <c:pt idx="6667">
                  <c:v>-3.3466767628589795</c:v>
                </c:pt>
                <c:pt idx="6668">
                  <c:v>6.2284278254342441E-2</c:v>
                </c:pt>
                <c:pt idx="6669">
                  <c:v>8.3768357692598036E-2</c:v>
                </c:pt>
                <c:pt idx="6670">
                  <c:v>6.952760641766957E-3</c:v>
                </c:pt>
                <c:pt idx="6671">
                  <c:v>-0.35887360298084764</c:v>
                </c:pt>
                <c:pt idx="6672">
                  <c:v>3.9761828875372426E-2</c:v>
                </c:pt>
                <c:pt idx="6673">
                  <c:v>0.22917095396750997</c:v>
                </c:pt>
                <c:pt idx="6674">
                  <c:v>0.99640075894593227</c:v>
                </c:pt>
                <c:pt idx="6675">
                  <c:v>0.13071953507708464</c:v>
                </c:pt>
                <c:pt idx="6676">
                  <c:v>9.8180393938903612E-2</c:v>
                </c:pt>
                <c:pt idx="6677">
                  <c:v>0.3574530667816348</c:v>
                </c:pt>
                <c:pt idx="6678">
                  <c:v>-0.29956028185890782</c:v>
                </c:pt>
                <c:pt idx="6679">
                  <c:v>-8.3837042924740537</c:v>
                </c:pt>
                <c:pt idx="6680">
                  <c:v>0.17884808046392869</c:v>
                </c:pt>
                <c:pt idx="6681">
                  <c:v>0.10943467536725267</c:v>
                </c:pt>
                <c:pt idx="6682">
                  <c:v>6.5494638194997705</c:v>
                </c:pt>
                <c:pt idx="6683">
                  <c:v>9.6450579349844787</c:v>
                </c:pt>
                <c:pt idx="6684">
                  <c:v>7.527587135452884</c:v>
                </c:pt>
                <c:pt idx="6685">
                  <c:v>0.24441872766644687</c:v>
                </c:pt>
                <c:pt idx="6686">
                  <c:v>0.5853628601079045</c:v>
                </c:pt>
                <c:pt idx="6687">
                  <c:v>0.54170930276727236</c:v>
                </c:pt>
                <c:pt idx="6688">
                  <c:v>-6.1010797890424957</c:v>
                </c:pt>
                <c:pt idx="6689">
                  <c:v>-0.81209595504884236</c:v>
                </c:pt>
                <c:pt idx="6690">
                  <c:v>-2.9798221180623696</c:v>
                </c:pt>
                <c:pt idx="6691">
                  <c:v>1.7983661388303493</c:v>
                </c:pt>
                <c:pt idx="6692">
                  <c:v>0.10893437155316424</c:v>
                </c:pt>
                <c:pt idx="6693">
                  <c:v>-0.34900762894364656</c:v>
                </c:pt>
                <c:pt idx="6694">
                  <c:v>-5.0874628412503391</c:v>
                </c:pt>
                <c:pt idx="6695">
                  <c:v>13.036230861220817</c:v>
                </c:pt>
                <c:pt idx="6696">
                  <c:v>0.38520993262228681</c:v>
                </c:pt>
                <c:pt idx="6697">
                  <c:v>1.0902935212460654</c:v>
                </c:pt>
                <c:pt idx="6698">
                  <c:v>0.3890422907458993</c:v>
                </c:pt>
                <c:pt idx="6699">
                  <c:v>0.48032895953056298</c:v>
                </c:pt>
                <c:pt idx="6700">
                  <c:v>3.3299208856408931</c:v>
                </c:pt>
                <c:pt idx="6701">
                  <c:v>-7.6486571760385464</c:v>
                </c:pt>
                <c:pt idx="6702">
                  <c:v>-0.8074341888382558</c:v>
                </c:pt>
                <c:pt idx="6703">
                  <c:v>0.15826208391673241</c:v>
                </c:pt>
                <c:pt idx="6704">
                  <c:v>1.6277998608162849</c:v>
                </c:pt>
                <c:pt idx="6705">
                  <c:v>3.383939312603145</c:v>
                </c:pt>
                <c:pt idx="6706">
                  <c:v>7.3435446603010338E-2</c:v>
                </c:pt>
                <c:pt idx="6707">
                  <c:v>-0.12963528041659547</c:v>
                </c:pt>
                <c:pt idx="6708">
                  <c:v>7.0660891904577721</c:v>
                </c:pt>
                <c:pt idx="6709">
                  <c:v>3.242147769237743E-2</c:v>
                </c:pt>
                <c:pt idx="6710">
                  <c:v>-0.3785116232537295</c:v>
                </c:pt>
                <c:pt idx="6711">
                  <c:v>-0.30256277002043136</c:v>
                </c:pt>
                <c:pt idx="6712">
                  <c:v>1.5849625007211563</c:v>
                </c:pt>
                <c:pt idx="6713">
                  <c:v>0.15806484623225123</c:v>
                </c:pt>
                <c:pt idx="6714">
                  <c:v>9.0197808971578447E-2</c:v>
                </c:pt>
                <c:pt idx="6715">
                  <c:v>3.332007320002655E-2</c:v>
                </c:pt>
                <c:pt idx="6716">
                  <c:v>12.840318978135199</c:v>
                </c:pt>
                <c:pt idx="6717">
                  <c:v>-7.6486571760385464</c:v>
                </c:pt>
                <c:pt idx="6718">
                  <c:v>-1.5021998103664698</c:v>
                </c:pt>
                <c:pt idx="6719">
                  <c:v>-9.3815429511845849</c:v>
                </c:pt>
                <c:pt idx="6720">
                  <c:v>4.4087899384031664</c:v>
                </c:pt>
                <c:pt idx="6721">
                  <c:v>6.5494638194997705</c:v>
                </c:pt>
                <c:pt idx="6722">
                  <c:v>-0.25669287895996723</c:v>
                </c:pt>
                <c:pt idx="6723">
                  <c:v>0.87446911791614124</c:v>
                </c:pt>
                <c:pt idx="6724">
                  <c:v>1.3967983809938018</c:v>
                </c:pt>
                <c:pt idx="6725">
                  <c:v>8.8238503870057706E-3</c:v>
                </c:pt>
                <c:pt idx="6726">
                  <c:v>-0.49642582611949881</c:v>
                </c:pt>
                <c:pt idx="6727">
                  <c:v>-5.5343033843774911E-2</c:v>
                </c:pt>
                <c:pt idx="6728">
                  <c:v>0.5556783761594315</c:v>
                </c:pt>
                <c:pt idx="6729">
                  <c:v>-1.0667690122127009</c:v>
                </c:pt>
                <c:pt idx="6730">
                  <c:v>-0.92599941855622292</c:v>
                </c:pt>
                <c:pt idx="6731">
                  <c:v>1.73296366360871</c:v>
                </c:pt>
                <c:pt idx="6732">
                  <c:v>0.52242103465244349</c:v>
                </c:pt>
                <c:pt idx="6733">
                  <c:v>-0.23769155771933034</c:v>
                </c:pt>
                <c:pt idx="6734">
                  <c:v>9.3822637581148385</c:v>
                </c:pt>
                <c:pt idx="6735">
                  <c:v>9.7598881832218343</c:v>
                </c:pt>
                <c:pt idx="6736">
                  <c:v>-10.229619965185119</c:v>
                </c:pt>
                <c:pt idx="6737">
                  <c:v>0.24432527676338997</c:v>
                </c:pt>
                <c:pt idx="6738">
                  <c:v>-0.52005966015070559</c:v>
                </c:pt>
                <c:pt idx="6739">
                  <c:v>0.13993026114447468</c:v>
                </c:pt>
                <c:pt idx="6740">
                  <c:v>6.904164442965173E-2</c:v>
                </c:pt>
                <c:pt idx="6741">
                  <c:v>9.3815429511845849</c:v>
                </c:pt>
                <c:pt idx="6742">
                  <c:v>-0.41503749927884381</c:v>
                </c:pt>
                <c:pt idx="6743">
                  <c:v>-1.6141088463806725</c:v>
                </c:pt>
                <c:pt idx="6744">
                  <c:v>-0.998198507519231</c:v>
                </c:pt>
                <c:pt idx="6745">
                  <c:v>-0.18442457113742727</c:v>
                </c:pt>
                <c:pt idx="6746">
                  <c:v>2.6758634927690102E-2</c:v>
                </c:pt>
                <c:pt idx="6747">
                  <c:v>0.10496955960154247</c:v>
                </c:pt>
                <c:pt idx="6748">
                  <c:v>0.11717607627319276</c:v>
                </c:pt>
                <c:pt idx="6749">
                  <c:v>-0.23016125381942837</c:v>
                </c:pt>
                <c:pt idx="6750">
                  <c:v>7.5948853233298419E-2</c:v>
                </c:pt>
                <c:pt idx="6751">
                  <c:v>5.3663710611289731E-2</c:v>
                </c:pt>
                <c:pt idx="6752">
                  <c:v>6.8369914486764202E-2</c:v>
                </c:pt>
                <c:pt idx="6753">
                  <c:v>3.6436718592329287</c:v>
                </c:pt>
                <c:pt idx="6754">
                  <c:v>2.3161634585175943E-2</c:v>
                </c:pt>
                <c:pt idx="6755">
                  <c:v>-3.5063649694738873E-2</c:v>
                </c:pt>
                <c:pt idx="6756">
                  <c:v>-6.4705689387815526E-2</c:v>
                </c:pt>
                <c:pt idx="6757">
                  <c:v>1.9808481080180362E-2</c:v>
                </c:pt>
                <c:pt idx="6758">
                  <c:v>2.4310407406177729E-2</c:v>
                </c:pt>
                <c:pt idx="6759">
                  <c:v>5.1838931519617805E-2</c:v>
                </c:pt>
                <c:pt idx="6760">
                  <c:v>-3.8219322230490391E-2</c:v>
                </c:pt>
                <c:pt idx="6761">
                  <c:v>-6.919413939790787E-3</c:v>
                </c:pt>
                <c:pt idx="6762">
                  <c:v>0.28466847631827996</c:v>
                </c:pt>
                <c:pt idx="6763">
                  <c:v>-0.62224351680061585</c:v>
                </c:pt>
                <c:pt idx="6764">
                  <c:v>-1.612128482252432</c:v>
                </c:pt>
                <c:pt idx="6765">
                  <c:v>1.5753123306874368</c:v>
                </c:pt>
                <c:pt idx="6766">
                  <c:v>-9.163047546556824E-2</c:v>
                </c:pt>
                <c:pt idx="6767">
                  <c:v>-7.613184109875052E-3</c:v>
                </c:pt>
                <c:pt idx="6768">
                  <c:v>-2.78552840528439E-2</c:v>
                </c:pt>
                <c:pt idx="6769">
                  <c:v>2.0522323873345485E-2</c:v>
                </c:pt>
                <c:pt idx="6770">
                  <c:v>4.8400324118340027E-2</c:v>
                </c:pt>
                <c:pt idx="6771">
                  <c:v>8.4947941654551513E-3</c:v>
                </c:pt>
                <c:pt idx="6772">
                  <c:v>2.9191712714783387E-2</c:v>
                </c:pt>
                <c:pt idx="6773">
                  <c:v>0.16768273388394514</c:v>
                </c:pt>
                <c:pt idx="6774">
                  <c:v>1.7006425305690093E-2</c:v>
                </c:pt>
                <c:pt idx="6775">
                  <c:v>-4.5376793607379458E-2</c:v>
                </c:pt>
                <c:pt idx="6776">
                  <c:v>-3.1478231473168153E-2</c:v>
                </c:pt>
                <c:pt idx="6777">
                  <c:v>-1.2854778655099277</c:v>
                </c:pt>
                <c:pt idx="6778">
                  <c:v>4.8001245317370829E-2</c:v>
                </c:pt>
                <c:pt idx="6779">
                  <c:v>0.11333558511355371</c:v>
                </c:pt>
                <c:pt idx="6780">
                  <c:v>7.6671307516529077E-3</c:v>
                </c:pt>
                <c:pt idx="6781">
                  <c:v>-2.6840845712116281E-3</c:v>
                </c:pt>
                <c:pt idx="6782">
                  <c:v>3.0309834157259064E-2</c:v>
                </c:pt>
                <c:pt idx="6783">
                  <c:v>1.5430040569605652E-2</c:v>
                </c:pt>
                <c:pt idx="6784">
                  <c:v>-6.075403107909657E-2</c:v>
                </c:pt>
                <c:pt idx="6785">
                  <c:v>-0.14767716804226011</c:v>
                </c:pt>
                <c:pt idx="6786">
                  <c:v>-1.6384953957539015E-3</c:v>
                </c:pt>
                <c:pt idx="6787">
                  <c:v>9.4279948099419225E-2</c:v>
                </c:pt>
                <c:pt idx="6788">
                  <c:v>-5.1761427689741651E-2</c:v>
                </c:pt>
                <c:pt idx="6789">
                  <c:v>-9.0945175987842912</c:v>
                </c:pt>
                <c:pt idx="6790">
                  <c:v>-0.10947847679849283</c:v>
                </c:pt>
                <c:pt idx="6791">
                  <c:v>9.5157233040340045E-2</c:v>
                </c:pt>
                <c:pt idx="6792">
                  <c:v>0.14932895914672445</c:v>
                </c:pt>
                <c:pt idx="6793">
                  <c:v>0.41785251488589759</c:v>
                </c:pt>
                <c:pt idx="6794">
                  <c:v>5.3177971786187763</c:v>
                </c:pt>
                <c:pt idx="6795">
                  <c:v>0.30963481869593318</c:v>
                </c:pt>
                <c:pt idx="6796">
                  <c:v>-1.2418179199240977</c:v>
                </c:pt>
                <c:pt idx="6797">
                  <c:v>1.448339589323366E-2</c:v>
                </c:pt>
                <c:pt idx="6798">
                  <c:v>0.45295962136751816</c:v>
                </c:pt>
                <c:pt idx="6799">
                  <c:v>0.32774233666862057</c:v>
                </c:pt>
                <c:pt idx="6800">
                  <c:v>0.22153698399096461</c:v>
                </c:pt>
                <c:pt idx="6801">
                  <c:v>0.29768054864068516</c:v>
                </c:pt>
                <c:pt idx="6802">
                  <c:v>-4.073531807956047</c:v>
                </c:pt>
                <c:pt idx="6803">
                  <c:v>13.683871868622605</c:v>
                </c:pt>
                <c:pt idx="6804">
                  <c:v>-0.73600507812480787</c:v>
                </c:pt>
                <c:pt idx="6805">
                  <c:v>8.0606959316875546</c:v>
                </c:pt>
                <c:pt idx="6806">
                  <c:v>13.550786859688905</c:v>
                </c:pt>
                <c:pt idx="6807">
                  <c:v>-2.7480736422107011E-2</c:v>
                </c:pt>
                <c:pt idx="6808">
                  <c:v>0.56704059272389395</c:v>
                </c:pt>
                <c:pt idx="6809">
                  <c:v>-0.88227804112690489</c:v>
                </c:pt>
                <c:pt idx="6810">
                  <c:v>-4.5475468203061178</c:v>
                </c:pt>
                <c:pt idx="6811">
                  <c:v>1.3638597607842222</c:v>
                </c:pt>
                <c:pt idx="6812">
                  <c:v>-7.0660891904577721</c:v>
                </c:pt>
                <c:pt idx="6813">
                  <c:v>-0.11547721741993608</c:v>
                </c:pt>
                <c:pt idx="6814">
                  <c:v>-7.4000581443776595E-2</c:v>
                </c:pt>
                <c:pt idx="6815">
                  <c:v>0.29059012835435544</c:v>
                </c:pt>
                <c:pt idx="6816">
                  <c:v>-2.0809199953835678</c:v>
                </c:pt>
                <c:pt idx="6817">
                  <c:v>-5.7459543773934607</c:v>
                </c:pt>
                <c:pt idx="6818">
                  <c:v>-1.2558389044295897</c:v>
                </c:pt>
                <c:pt idx="6819">
                  <c:v>7.6486571760385464</c:v>
                </c:pt>
                <c:pt idx="6820">
                  <c:v>-0.16992500144231226</c:v>
                </c:pt>
                <c:pt idx="6821">
                  <c:v>3.1369629523175613</c:v>
                </c:pt>
                <c:pt idx="6822">
                  <c:v>10.613482540731207</c:v>
                </c:pt>
                <c:pt idx="6823">
                  <c:v>9.5189809291704002</c:v>
                </c:pt>
                <c:pt idx="6824">
                  <c:v>9.0606959316875546</c:v>
                </c:pt>
                <c:pt idx="6825">
                  <c:v>8.3822637581148367</c:v>
                </c:pt>
                <c:pt idx="6826">
                  <c:v>0.79830341432257257</c:v>
                </c:pt>
                <c:pt idx="6827">
                  <c:v>0.36612789879789753</c:v>
                </c:pt>
                <c:pt idx="6828">
                  <c:v>0.38434070205592719</c:v>
                </c:pt>
                <c:pt idx="6829">
                  <c:v>0.86875546672174719</c:v>
                </c:pt>
                <c:pt idx="6830">
                  <c:v>-14.024735680363165</c:v>
                </c:pt>
                <c:pt idx="6831">
                  <c:v>5.6062689380065034E-2</c:v>
                </c:pt>
                <c:pt idx="6832">
                  <c:v>0.58136026404096064</c:v>
                </c:pt>
                <c:pt idx="6833">
                  <c:v>0.53925743621035593</c:v>
                </c:pt>
                <c:pt idx="6834">
                  <c:v>-12.891846977929003</c:v>
                </c:pt>
                <c:pt idx="6835">
                  <c:v>1.9260753478760422</c:v>
                </c:pt>
                <c:pt idx="6836">
                  <c:v>7.0624959257337645</c:v>
                </c:pt>
                <c:pt idx="6837">
                  <c:v>-0.79441586635010597</c:v>
                </c:pt>
                <c:pt idx="6838">
                  <c:v>-4.6851631639316382</c:v>
                </c:pt>
                <c:pt idx="6839">
                  <c:v>0.12873331412220274</c:v>
                </c:pt>
                <c:pt idx="6840">
                  <c:v>0.54933859099043503</c:v>
                </c:pt>
                <c:pt idx="6841">
                  <c:v>6.7114195858537049E-2</c:v>
                </c:pt>
                <c:pt idx="6842">
                  <c:v>15.02469240059393</c:v>
                </c:pt>
                <c:pt idx="6843">
                  <c:v>-0.61565929794407226</c:v>
                </c:pt>
                <c:pt idx="6844">
                  <c:v>-11.94178124227853</c:v>
                </c:pt>
                <c:pt idx="6845">
                  <c:v>-0.53702802365745406</c:v>
                </c:pt>
                <c:pt idx="6846">
                  <c:v>-0.97676769376228312</c:v>
                </c:pt>
                <c:pt idx="6847">
                  <c:v>-11.731460464782433</c:v>
                </c:pt>
                <c:pt idx="6848">
                  <c:v>0.21526798690306648</c:v>
                </c:pt>
                <c:pt idx="6849">
                  <c:v>-0.30705925240688814</c:v>
                </c:pt>
                <c:pt idx="6850">
                  <c:v>-1.3484003062485532</c:v>
                </c:pt>
                <c:pt idx="6851">
                  <c:v>-1.1512058040957232</c:v>
                </c:pt>
                <c:pt idx="6852">
                  <c:v>3.8365373346423084</c:v>
                </c:pt>
                <c:pt idx="6853">
                  <c:v>-5.4085504496351131</c:v>
                </c:pt>
                <c:pt idx="6854">
                  <c:v>-1.1914811448087597</c:v>
                </c:pt>
                <c:pt idx="6855">
                  <c:v>0.46712601042729812</c:v>
                </c:pt>
                <c:pt idx="6856">
                  <c:v>-0.36964559646482936</c:v>
                </c:pt>
                <c:pt idx="6857">
                  <c:v>1.0689473537174912</c:v>
                </c:pt>
                <c:pt idx="6858">
                  <c:v>0.41473715681062268</c:v>
                </c:pt>
                <c:pt idx="6859">
                  <c:v>0.45637829465974311</c:v>
                </c:pt>
                <c:pt idx="6860">
                  <c:v>0.906590065445805</c:v>
                </c:pt>
                <c:pt idx="6861">
                  <c:v>-9.2304207950923818</c:v>
                </c:pt>
                <c:pt idx="6862">
                  <c:v>-1.8746876915156634</c:v>
                </c:pt>
                <c:pt idx="6863">
                  <c:v>9.858621972205002E-2</c:v>
                </c:pt>
                <c:pt idx="6864">
                  <c:v>0.24100809950379498</c:v>
                </c:pt>
                <c:pt idx="6865">
                  <c:v>-0.18762700317577116</c:v>
                </c:pt>
                <c:pt idx="6866">
                  <c:v>-5.3439258961460276E-2</c:v>
                </c:pt>
                <c:pt idx="6867">
                  <c:v>-0.38414349133306025</c:v>
                </c:pt>
                <c:pt idx="6868">
                  <c:v>-1.4468033554916861</c:v>
                </c:pt>
                <c:pt idx="6869">
                  <c:v>9.5189809291704002</c:v>
                </c:pt>
                <c:pt idx="6870">
                  <c:v>-14.995561070511643</c:v>
                </c:pt>
                <c:pt idx="6871">
                  <c:v>-10.451554569765362</c:v>
                </c:pt>
                <c:pt idx="6872">
                  <c:v>0.25224234908300813</c:v>
                </c:pt>
                <c:pt idx="6873">
                  <c:v>13.459815807989591</c:v>
                </c:pt>
                <c:pt idx="6874">
                  <c:v>5.7459543773934607</c:v>
                </c:pt>
                <c:pt idx="6875">
                  <c:v>5.3339007365534385</c:v>
                </c:pt>
                <c:pt idx="6876">
                  <c:v>5.3339007365534385</c:v>
                </c:pt>
                <c:pt idx="6877">
                  <c:v>5.3339007365534385</c:v>
                </c:pt>
                <c:pt idx="6878">
                  <c:v>5.3339007365534385</c:v>
                </c:pt>
                <c:pt idx="6879">
                  <c:v>5.7459543773934607</c:v>
                </c:pt>
                <c:pt idx="6880">
                  <c:v>5.7459543773934607</c:v>
                </c:pt>
                <c:pt idx="6881">
                  <c:v>-10.059795091795101</c:v>
                </c:pt>
                <c:pt idx="6882">
                  <c:v>10.059795091795101</c:v>
                </c:pt>
                <c:pt idx="6883">
                  <c:v>-0.61890983264449373</c:v>
                </c:pt>
                <c:pt idx="6884">
                  <c:v>0.1712714271498289</c:v>
                </c:pt>
                <c:pt idx="6885">
                  <c:v>0.54596836910529278</c:v>
                </c:pt>
                <c:pt idx="6886">
                  <c:v>0.48766529936624126</c:v>
                </c:pt>
                <c:pt idx="6887">
                  <c:v>16.49976804620561</c:v>
                </c:pt>
                <c:pt idx="6888">
                  <c:v>6.6486571760385464</c:v>
                </c:pt>
                <c:pt idx="6889">
                  <c:v>6.0732489820306386</c:v>
                </c:pt>
                <c:pt idx="6890">
                  <c:v>-8.3822637581148367</c:v>
                </c:pt>
                <c:pt idx="6891">
                  <c:v>0</c:v>
                </c:pt>
                <c:pt idx="6892">
                  <c:v>-1.9805115704086398</c:v>
                </c:pt>
                <c:pt idx="6893">
                  <c:v>-11.34448085696304</c:v>
                </c:pt>
                <c:pt idx="6894">
                  <c:v>-10.059344460824425</c:v>
                </c:pt>
                <c:pt idx="6895">
                  <c:v>1.4830594748792973</c:v>
                </c:pt>
                <c:pt idx="6896">
                  <c:v>-11.989749275462135</c:v>
                </c:pt>
                <c:pt idx="6897">
                  <c:v>0.24100809950379498</c:v>
                </c:pt>
                <c:pt idx="6898">
                  <c:v>-1.9050883529745331</c:v>
                </c:pt>
                <c:pt idx="6899">
                  <c:v>8.9678498991208014E-2</c:v>
                </c:pt>
                <c:pt idx="6900">
                  <c:v>0.14482952083880932</c:v>
                </c:pt>
                <c:pt idx="6901">
                  <c:v>8.6156643749714559E-2</c:v>
                </c:pt>
                <c:pt idx="6902">
                  <c:v>-1.449956969511525E-2</c:v>
                </c:pt>
                <c:pt idx="6903">
                  <c:v>-3.3166863935199291E-2</c:v>
                </c:pt>
                <c:pt idx="6904">
                  <c:v>0.70574235749805159</c:v>
                </c:pt>
                <c:pt idx="6905">
                  <c:v>0.49749965947081659</c:v>
                </c:pt>
                <c:pt idx="6906">
                  <c:v>0.2479275134435858</c:v>
                </c:pt>
                <c:pt idx="6907">
                  <c:v>2.6843207206552364</c:v>
                </c:pt>
                <c:pt idx="6908">
                  <c:v>-0.16702860408141443</c:v>
                </c:pt>
                <c:pt idx="6909">
                  <c:v>-2.3457748368417302</c:v>
                </c:pt>
                <c:pt idx="6910">
                  <c:v>-1.7612131404128835</c:v>
                </c:pt>
                <c:pt idx="6911">
                  <c:v>4.3692338096657197</c:v>
                </c:pt>
                <c:pt idx="6912">
                  <c:v>-4.7725895038969268</c:v>
                </c:pt>
                <c:pt idx="6913">
                  <c:v>-9.3815429511845849</c:v>
                </c:pt>
                <c:pt idx="6914">
                  <c:v>-0.99855802582609376</c:v>
                </c:pt>
                <c:pt idx="6915">
                  <c:v>-2.2934996865608452</c:v>
                </c:pt>
                <c:pt idx="6916">
                  <c:v>6.9821449497571422E-2</c:v>
                </c:pt>
                <c:pt idx="6917">
                  <c:v>-1.7299638759161309</c:v>
                </c:pt>
                <c:pt idx="6918">
                  <c:v>1.2016338611696507</c:v>
                </c:pt>
                <c:pt idx="6919">
                  <c:v>-10.147204924942228</c:v>
                </c:pt>
                <c:pt idx="6920">
                  <c:v>-0.67699163921350147</c:v>
                </c:pt>
                <c:pt idx="6921">
                  <c:v>0.17833724125851241</c:v>
                </c:pt>
                <c:pt idx="6922">
                  <c:v>0.15579467260742405</c:v>
                </c:pt>
                <c:pt idx="6923">
                  <c:v>-2.6585436331022638</c:v>
                </c:pt>
                <c:pt idx="6924">
                  <c:v>9.2185300293786323E-3</c:v>
                </c:pt>
                <c:pt idx="6925">
                  <c:v>4.0946892358127345</c:v>
                </c:pt>
                <c:pt idx="6926">
                  <c:v>0.19336337272491566</c:v>
                </c:pt>
                <c:pt idx="6927">
                  <c:v>-0.1287863066488259</c:v>
                </c:pt>
                <c:pt idx="6928">
                  <c:v>0.58496250072115619</c:v>
                </c:pt>
                <c:pt idx="6929">
                  <c:v>-3.2730184944064158</c:v>
                </c:pt>
                <c:pt idx="6930">
                  <c:v>-10.307200809140809</c:v>
                </c:pt>
                <c:pt idx="6931">
                  <c:v>10.229219383469125</c:v>
                </c:pt>
                <c:pt idx="6932">
                  <c:v>-0.24596654955893998</c:v>
                </c:pt>
                <c:pt idx="6933">
                  <c:v>-5.7548875021634682</c:v>
                </c:pt>
                <c:pt idx="6934">
                  <c:v>7.0624959257337645</c:v>
                </c:pt>
                <c:pt idx="6935">
                  <c:v>8.0624959257337636</c:v>
                </c:pt>
                <c:pt idx="6936">
                  <c:v>9.2304207950923818</c:v>
                </c:pt>
                <c:pt idx="6937">
                  <c:v>-0.68684211474036971</c:v>
                </c:pt>
                <c:pt idx="6938">
                  <c:v>-3.9528364186637507E-2</c:v>
                </c:pt>
                <c:pt idx="6939">
                  <c:v>-0.12285674778553347</c:v>
                </c:pt>
                <c:pt idx="6940">
                  <c:v>11.059119092544519</c:v>
                </c:pt>
                <c:pt idx="6941">
                  <c:v>-0.86642555113688924</c:v>
                </c:pt>
                <c:pt idx="6942">
                  <c:v>6.3279268355088059</c:v>
                </c:pt>
                <c:pt idx="6943">
                  <c:v>-8.3822637581148367</c:v>
                </c:pt>
                <c:pt idx="6944">
                  <c:v>0.38856528791765249</c:v>
                </c:pt>
                <c:pt idx="6945">
                  <c:v>8.2462160191972972E-2</c:v>
                </c:pt>
                <c:pt idx="6946">
                  <c:v>-6.4616502560251768E-2</c:v>
                </c:pt>
                <c:pt idx="6947">
                  <c:v>1.7336065820762914</c:v>
                </c:pt>
                <c:pt idx="6948">
                  <c:v>0.99034982996628063</c:v>
                </c:pt>
                <c:pt idx="6949">
                  <c:v>-0.20672525841935471</c:v>
                </c:pt>
                <c:pt idx="6950">
                  <c:v>-14.335041363415007</c:v>
                </c:pt>
                <c:pt idx="6951">
                  <c:v>-4.7424161903572841</c:v>
                </c:pt>
                <c:pt idx="6952">
                  <c:v>0.4150374992788437</c:v>
                </c:pt>
                <c:pt idx="6953">
                  <c:v>7.0660891904577738</c:v>
                </c:pt>
                <c:pt idx="6954">
                  <c:v>-1.2223924213364479</c:v>
                </c:pt>
                <c:pt idx="6955">
                  <c:v>-0.17386787091176778</c:v>
                </c:pt>
                <c:pt idx="6956">
                  <c:v>3.7313158468055871E-2</c:v>
                </c:pt>
                <c:pt idx="6957">
                  <c:v>-8.8662486111111729</c:v>
                </c:pt>
                <c:pt idx="6958">
                  <c:v>-5.7459543773934607</c:v>
                </c:pt>
                <c:pt idx="6959">
                  <c:v>-3.2034265038149176E-16</c:v>
                </c:pt>
                <c:pt idx="6960">
                  <c:v>8.3837042924740537</c:v>
                </c:pt>
                <c:pt idx="6961">
                  <c:v>-8.8683081332894673</c:v>
                </c:pt>
                <c:pt idx="6962">
                  <c:v>6.0732489820306386</c:v>
                </c:pt>
                <c:pt idx="6963">
                  <c:v>-5.9228321394775394</c:v>
                </c:pt>
                <c:pt idx="6964">
                  <c:v>1.3073054225301093E-2</c:v>
                </c:pt>
                <c:pt idx="6965">
                  <c:v>0.47704716155426857</c:v>
                </c:pt>
                <c:pt idx="6966">
                  <c:v>-0.89363957211066247</c:v>
                </c:pt>
                <c:pt idx="6967">
                  <c:v>0.2630000604494761</c:v>
                </c:pt>
                <c:pt idx="6968">
                  <c:v>12.16752268516303</c:v>
                </c:pt>
                <c:pt idx="6969">
                  <c:v>11.013322673425447</c:v>
                </c:pt>
                <c:pt idx="6970">
                  <c:v>0.84591567271106738</c:v>
                </c:pt>
                <c:pt idx="6971">
                  <c:v>0.46750491917297937</c:v>
                </c:pt>
                <c:pt idx="6972">
                  <c:v>-3.5623909730721215E-2</c:v>
                </c:pt>
                <c:pt idx="6973">
                  <c:v>-10.451554569765362</c:v>
                </c:pt>
                <c:pt idx="6974">
                  <c:v>8.9068905956085196</c:v>
                </c:pt>
                <c:pt idx="6975">
                  <c:v>-7.6462586799900292</c:v>
                </c:pt>
                <c:pt idx="6976">
                  <c:v>-11.673897930688602</c:v>
                </c:pt>
                <c:pt idx="6977">
                  <c:v>-11.485326189240524</c:v>
                </c:pt>
                <c:pt idx="6978">
                  <c:v>3.2881064277906269</c:v>
                </c:pt>
                <c:pt idx="6979">
                  <c:v>-12.036288107616508</c:v>
                </c:pt>
                <c:pt idx="6980">
                  <c:v>-0.63190758681599812</c:v>
                </c:pt>
                <c:pt idx="6981">
                  <c:v>-8.562669598310265</c:v>
                </c:pt>
                <c:pt idx="6982">
                  <c:v>0.99640673527599144</c:v>
                </c:pt>
                <c:pt idx="6983">
                  <c:v>-11.989749275462135</c:v>
                </c:pt>
                <c:pt idx="6984">
                  <c:v>1.8703237531318555</c:v>
                </c:pt>
                <c:pt idx="6985">
                  <c:v>0.32189803905375763</c:v>
                </c:pt>
                <c:pt idx="6986">
                  <c:v>0.29613209401002488</c:v>
                </c:pt>
                <c:pt idx="6987">
                  <c:v>0.82119684721123476</c:v>
                </c:pt>
                <c:pt idx="6988">
                  <c:v>3.3947331923337536E-2</c:v>
                </c:pt>
                <c:pt idx="6989">
                  <c:v>0.85377925914895614</c:v>
                </c:pt>
                <c:pt idx="6990">
                  <c:v>5.08746284125034</c:v>
                </c:pt>
                <c:pt idx="6991">
                  <c:v>-2.535257241489401</c:v>
                </c:pt>
                <c:pt idx="6992">
                  <c:v>9.75933340719466</c:v>
                </c:pt>
                <c:pt idx="6993">
                  <c:v>-0.33196740858922069</c:v>
                </c:pt>
                <c:pt idx="6994">
                  <c:v>-9.7598881832218343</c:v>
                </c:pt>
                <c:pt idx="6995">
                  <c:v>0.60131049480864007</c:v>
                </c:pt>
                <c:pt idx="6996">
                  <c:v>0.54279304647721671</c:v>
                </c:pt>
                <c:pt idx="6997">
                  <c:v>-6.0732489820306386</c:v>
                </c:pt>
                <c:pt idx="6998">
                  <c:v>0.26385202843481603</c:v>
                </c:pt>
                <c:pt idx="6999">
                  <c:v>-10.518653155673389</c:v>
                </c:pt>
                <c:pt idx="7000">
                  <c:v>-4.7279544799883935</c:v>
                </c:pt>
                <c:pt idx="7001">
                  <c:v>9.3815429511845849</c:v>
                </c:pt>
                <c:pt idx="7002">
                  <c:v>0.32805419768420407</c:v>
                </c:pt>
                <c:pt idx="7003">
                  <c:v>0.57619229109342418</c:v>
                </c:pt>
                <c:pt idx="7004">
                  <c:v>-5.1782542102546444E-2</c:v>
                </c:pt>
                <c:pt idx="7005">
                  <c:v>0.71785677121850144</c:v>
                </c:pt>
                <c:pt idx="7006">
                  <c:v>7.4224585021726977E-2</c:v>
                </c:pt>
                <c:pt idx="7007">
                  <c:v>-1.4499569695115091E-2</c:v>
                </c:pt>
                <c:pt idx="7008">
                  <c:v>9.3109404391481757E-2</c:v>
                </c:pt>
                <c:pt idx="7009">
                  <c:v>1.9411063109464317</c:v>
                </c:pt>
                <c:pt idx="7010">
                  <c:v>-1.6719745702006392</c:v>
                </c:pt>
                <c:pt idx="7011">
                  <c:v>-5.3457748368417297</c:v>
                </c:pt>
                <c:pt idx="7012">
                  <c:v>-12.702894141119387</c:v>
                </c:pt>
                <c:pt idx="7013">
                  <c:v>-12.125090539303256</c:v>
                </c:pt>
                <c:pt idx="7014">
                  <c:v>4.7725895038969277</c:v>
                </c:pt>
                <c:pt idx="7015">
                  <c:v>-9.9667457608995313</c:v>
                </c:pt>
                <c:pt idx="7016">
                  <c:v>0.49595749466241135</c:v>
                </c:pt>
                <c:pt idx="7017">
                  <c:v>-10.307200809140809</c:v>
                </c:pt>
                <c:pt idx="7018">
                  <c:v>-7.8265484872909159</c:v>
                </c:pt>
                <c:pt idx="7019">
                  <c:v>14.380866867456534</c:v>
                </c:pt>
                <c:pt idx="7020">
                  <c:v>0.31895039508746686</c:v>
                </c:pt>
                <c:pt idx="7021">
                  <c:v>2.0725543180420356</c:v>
                </c:pt>
                <c:pt idx="7022">
                  <c:v>1.1663227647621166</c:v>
                </c:pt>
                <c:pt idx="7023">
                  <c:v>1.1355149706564809</c:v>
                </c:pt>
                <c:pt idx="7024">
                  <c:v>0.64581770610801081</c:v>
                </c:pt>
                <c:pt idx="7025">
                  <c:v>1.362670263061766</c:v>
                </c:pt>
                <c:pt idx="7026">
                  <c:v>0.58496250072115596</c:v>
                </c:pt>
                <c:pt idx="7027">
                  <c:v>0.23327047506696541</c:v>
                </c:pt>
                <c:pt idx="7028">
                  <c:v>0.49910176406731827</c:v>
                </c:pt>
                <c:pt idx="7029">
                  <c:v>1.707351335894141E-2</c:v>
                </c:pt>
                <c:pt idx="7030">
                  <c:v>1.807354922057604</c:v>
                </c:pt>
                <c:pt idx="7031">
                  <c:v>-11.786950240502948</c:v>
                </c:pt>
                <c:pt idx="7032">
                  <c:v>-11.840384550711667</c:v>
                </c:pt>
                <c:pt idx="7033">
                  <c:v>0.3334237337251918</c:v>
                </c:pt>
                <c:pt idx="7034">
                  <c:v>0.73456310395090152</c:v>
                </c:pt>
                <c:pt idx="7035">
                  <c:v>0.62148837674627011</c:v>
                </c:pt>
                <c:pt idx="7036">
                  <c:v>5.5975119512338134</c:v>
                </c:pt>
                <c:pt idx="7037">
                  <c:v>9.0765463923182521E-2</c:v>
                </c:pt>
                <c:pt idx="7038">
                  <c:v>3.0536161156757791</c:v>
                </c:pt>
                <c:pt idx="7039">
                  <c:v>12.613559277788266</c:v>
                </c:pt>
                <c:pt idx="7040">
                  <c:v>8.8672787397096631</c:v>
                </c:pt>
                <c:pt idx="7041">
                  <c:v>-0.16494117404202019</c:v>
                </c:pt>
                <c:pt idx="7042">
                  <c:v>-8.0606959316875546</c:v>
                </c:pt>
                <c:pt idx="7043">
                  <c:v>0.47643804394298706</c:v>
                </c:pt>
                <c:pt idx="7044">
                  <c:v>1.5005221099966564</c:v>
                </c:pt>
                <c:pt idx="7045">
                  <c:v>0.39775950784700853</c:v>
                </c:pt>
                <c:pt idx="7046">
                  <c:v>-6.4130337419715411E-2</c:v>
                </c:pt>
                <c:pt idx="7047">
                  <c:v>2.0464102559715532E-2</c:v>
                </c:pt>
                <c:pt idx="7048">
                  <c:v>0.25947658642060467</c:v>
                </c:pt>
                <c:pt idx="7049">
                  <c:v>9.6676019411673891E-2</c:v>
                </c:pt>
                <c:pt idx="7050">
                  <c:v>0.84044171411594737</c:v>
                </c:pt>
                <c:pt idx="7051">
                  <c:v>0.29956028185890765</c:v>
                </c:pt>
                <c:pt idx="7052">
                  <c:v>3.7896607758528704E-2</c:v>
                </c:pt>
                <c:pt idx="7053">
                  <c:v>3.7896607758528704E-2</c:v>
                </c:pt>
                <c:pt idx="7054">
                  <c:v>-0.87009067740556689</c:v>
                </c:pt>
                <c:pt idx="7055">
                  <c:v>0.71946782112448693</c:v>
                </c:pt>
                <c:pt idx="7056">
                  <c:v>1.2319467280496967</c:v>
                </c:pt>
                <c:pt idx="7057">
                  <c:v>0.1638008990115761</c:v>
                </c:pt>
                <c:pt idx="7058">
                  <c:v>-5.7333175065951439E-2</c:v>
                </c:pt>
                <c:pt idx="7059">
                  <c:v>10.146356530303908</c:v>
                </c:pt>
                <c:pt idx="7060">
                  <c:v>2.343399625190187</c:v>
                </c:pt>
                <c:pt idx="7061">
                  <c:v>-11.416621621364193</c:v>
                </c:pt>
                <c:pt idx="7062">
                  <c:v>-0.34191957007482837</c:v>
                </c:pt>
                <c:pt idx="7063">
                  <c:v>1.106915203916512</c:v>
                </c:pt>
                <c:pt idx="7064">
                  <c:v>-10.059344460824425</c:v>
                </c:pt>
                <c:pt idx="7065">
                  <c:v>-0.23425675662952272</c:v>
                </c:pt>
                <c:pt idx="7066">
                  <c:v>0.24017029748205676</c:v>
                </c:pt>
                <c:pt idx="7067">
                  <c:v>1.273018494406416</c:v>
                </c:pt>
                <c:pt idx="7068">
                  <c:v>-0.65170218946073921</c:v>
                </c:pt>
                <c:pt idx="7069">
                  <c:v>-0.68805599368525971</c:v>
                </c:pt>
                <c:pt idx="7070">
                  <c:v>-0.99819775736601468</c:v>
                </c:pt>
                <c:pt idx="7071">
                  <c:v>-1.6694018613997132</c:v>
                </c:pt>
                <c:pt idx="7072">
                  <c:v>0.13178987255554142</c:v>
                </c:pt>
                <c:pt idx="7073">
                  <c:v>0.49336585996380355</c:v>
                </c:pt>
                <c:pt idx="7074">
                  <c:v>2.1373650792566722E-2</c:v>
                </c:pt>
                <c:pt idx="7075">
                  <c:v>3.0540927027897475</c:v>
                </c:pt>
                <c:pt idx="7076">
                  <c:v>0.21277441877485098</c:v>
                </c:pt>
                <c:pt idx="7077">
                  <c:v>-3.3838371923903998</c:v>
                </c:pt>
                <c:pt idx="7078">
                  <c:v>3.3166863935199381E-2</c:v>
                </c:pt>
                <c:pt idx="7079">
                  <c:v>-0.62148837674627011</c:v>
                </c:pt>
                <c:pt idx="7080">
                  <c:v>-2.0506260730699681</c:v>
                </c:pt>
                <c:pt idx="7081">
                  <c:v>-0.53765678594279953</c:v>
                </c:pt>
                <c:pt idx="7082">
                  <c:v>-13.62878726254395</c:v>
                </c:pt>
                <c:pt idx="7083">
                  <c:v>-0.99999999999999967</c:v>
                </c:pt>
                <c:pt idx="7084">
                  <c:v>-0.57154198495883468</c:v>
                </c:pt>
                <c:pt idx="7085">
                  <c:v>8.0606959316875546</c:v>
                </c:pt>
                <c:pt idx="7086">
                  <c:v>4.9481508868229485</c:v>
                </c:pt>
                <c:pt idx="7087">
                  <c:v>3.2421477692377111E-2</c:v>
                </c:pt>
                <c:pt idx="7088">
                  <c:v>-0.16759994849606877</c:v>
                </c:pt>
                <c:pt idx="7089">
                  <c:v>-13.56672796318699</c:v>
                </c:pt>
                <c:pt idx="7090">
                  <c:v>-0.765661973757644</c:v>
                </c:pt>
                <c:pt idx="7091">
                  <c:v>3.9754776808659313</c:v>
                </c:pt>
                <c:pt idx="7092">
                  <c:v>-3.6220518194563764</c:v>
                </c:pt>
                <c:pt idx="7093">
                  <c:v>-1.8624964762500653</c:v>
                </c:pt>
                <c:pt idx="7094">
                  <c:v>-0.84591567271106749</c:v>
                </c:pt>
                <c:pt idx="7095">
                  <c:v>8.8683081332894673</c:v>
                </c:pt>
                <c:pt idx="7096">
                  <c:v>0.23297717197761433</c:v>
                </c:pt>
                <c:pt idx="7097">
                  <c:v>-7.7470325938644455</c:v>
                </c:pt>
                <c:pt idx="7098">
                  <c:v>0.10691520391651189</c:v>
                </c:pt>
                <c:pt idx="7099">
                  <c:v>1.0995356735509147</c:v>
                </c:pt>
                <c:pt idx="7100">
                  <c:v>0.9358630438048523</c:v>
                </c:pt>
                <c:pt idx="7101">
                  <c:v>-7.0624959257337645</c:v>
                </c:pt>
                <c:pt idx="7102">
                  <c:v>-11.759610821875043</c:v>
                </c:pt>
                <c:pt idx="7103">
                  <c:v>11.518489240994933</c:v>
                </c:pt>
                <c:pt idx="7104">
                  <c:v>8.0624959257337636</c:v>
                </c:pt>
                <c:pt idx="7105">
                  <c:v>8.0624959257337636</c:v>
                </c:pt>
                <c:pt idx="7106">
                  <c:v>-8.219405817540002</c:v>
                </c:pt>
                <c:pt idx="7107">
                  <c:v>-2.7950591512588288</c:v>
                </c:pt>
                <c:pt idx="7108">
                  <c:v>-8.0624959257337636</c:v>
                </c:pt>
                <c:pt idx="7109">
                  <c:v>7.0660891904577721</c:v>
                </c:pt>
                <c:pt idx="7110">
                  <c:v>10.966024713800364</c:v>
                </c:pt>
                <c:pt idx="7111">
                  <c:v>-0.13641919822659526</c:v>
                </c:pt>
                <c:pt idx="7112">
                  <c:v>9.3815429511845849</c:v>
                </c:pt>
                <c:pt idx="7113">
                  <c:v>-0.99460674122978154</c:v>
                </c:pt>
                <c:pt idx="7114">
                  <c:v>3.6438561897747244</c:v>
                </c:pt>
                <c:pt idx="7115">
                  <c:v>0.83624366660209126</c:v>
                </c:pt>
                <c:pt idx="7116">
                  <c:v>-10.381542951184585</c:v>
                </c:pt>
                <c:pt idx="7117">
                  <c:v>3.5843615530551642</c:v>
                </c:pt>
                <c:pt idx="7118">
                  <c:v>-0.18057224564182092</c:v>
                </c:pt>
                <c:pt idx="7119">
                  <c:v>-0.16185087940139706</c:v>
                </c:pt>
                <c:pt idx="7120">
                  <c:v>-0.74542717291440208</c:v>
                </c:pt>
                <c:pt idx="7121">
                  <c:v>-10.866506212226202</c:v>
                </c:pt>
                <c:pt idx="7122">
                  <c:v>11.613482540731207</c:v>
                </c:pt>
                <c:pt idx="7123">
                  <c:v>13.904446464505721</c:v>
                </c:pt>
                <c:pt idx="7124">
                  <c:v>-8.8683081332894673</c:v>
                </c:pt>
                <c:pt idx="7125">
                  <c:v>11.103506382011545</c:v>
                </c:pt>
                <c:pt idx="7126">
                  <c:v>14.380844325874836</c:v>
                </c:pt>
                <c:pt idx="7127">
                  <c:v>-11.61378946447258</c:v>
                </c:pt>
                <c:pt idx="7128">
                  <c:v>-3.2254199004626623E-2</c:v>
                </c:pt>
                <c:pt idx="7129">
                  <c:v>-0.15869774601905817</c:v>
                </c:pt>
                <c:pt idx="7130">
                  <c:v>2.6932442167368884</c:v>
                </c:pt>
                <c:pt idx="7131">
                  <c:v>-0.17584983539941776</c:v>
                </c:pt>
                <c:pt idx="7132">
                  <c:v>0.55942740861401863</c:v>
                </c:pt>
                <c:pt idx="7133">
                  <c:v>0.67699163921350147</c:v>
                </c:pt>
                <c:pt idx="7134">
                  <c:v>0</c:v>
                </c:pt>
                <c:pt idx="7135">
                  <c:v>-8.8672787397096631</c:v>
                </c:pt>
                <c:pt idx="7136">
                  <c:v>0</c:v>
                </c:pt>
                <c:pt idx="7137">
                  <c:v>0.27448093248490224</c:v>
                </c:pt>
                <c:pt idx="7138">
                  <c:v>-0.63551144288459216</c:v>
                </c:pt>
                <c:pt idx="7139">
                  <c:v>-0.34045504824127759</c:v>
                </c:pt>
                <c:pt idx="7140">
                  <c:v>0.23482588232053778</c:v>
                </c:pt>
                <c:pt idx="7141">
                  <c:v>9.0597950917951025</c:v>
                </c:pt>
                <c:pt idx="7142">
                  <c:v>13.407666097055019</c:v>
                </c:pt>
                <c:pt idx="7143">
                  <c:v>-10.381182412624446</c:v>
                </c:pt>
                <c:pt idx="7144">
                  <c:v>12.344388385403166</c:v>
                </c:pt>
                <c:pt idx="7145">
                  <c:v>-10.866506212226202</c:v>
                </c:pt>
                <c:pt idx="7146">
                  <c:v>0.46877663747248494</c:v>
                </c:pt>
                <c:pt idx="7147">
                  <c:v>-14.558759502726243</c:v>
                </c:pt>
                <c:pt idx="7148">
                  <c:v>10.059795091795101</c:v>
                </c:pt>
                <c:pt idx="7149">
                  <c:v>3.268217508142595</c:v>
                </c:pt>
                <c:pt idx="7150">
                  <c:v>1.5369139247554522</c:v>
                </c:pt>
                <c:pt idx="7151">
                  <c:v>1.5190535958124276</c:v>
                </c:pt>
                <c:pt idx="7152">
                  <c:v>8.0624959257337636</c:v>
                </c:pt>
                <c:pt idx="7153">
                  <c:v>10.966024713800364</c:v>
                </c:pt>
                <c:pt idx="7154">
                  <c:v>2.8631523314929663</c:v>
                </c:pt>
                <c:pt idx="7155">
                  <c:v>8.3822637581148367</c:v>
                </c:pt>
                <c:pt idx="7156">
                  <c:v>-0.59152194952406578</c:v>
                </c:pt>
                <c:pt idx="7157">
                  <c:v>-2.1915334056501489E-2</c:v>
                </c:pt>
                <c:pt idx="7158">
                  <c:v>-7.0624959257337645</c:v>
                </c:pt>
                <c:pt idx="7159">
                  <c:v>-7.0624959257337645</c:v>
                </c:pt>
                <c:pt idx="7160">
                  <c:v>-7.0624959257337645</c:v>
                </c:pt>
                <c:pt idx="7161">
                  <c:v>-0.12561675423298035</c:v>
                </c:pt>
                <c:pt idx="7162">
                  <c:v>10.451554569765362</c:v>
                </c:pt>
                <c:pt idx="7163">
                  <c:v>-6.0732489820306386</c:v>
                </c:pt>
                <c:pt idx="7164">
                  <c:v>9.3822637581148385</c:v>
                </c:pt>
                <c:pt idx="7165">
                  <c:v>-4.3692338096657197</c:v>
                </c:pt>
                <c:pt idx="7166">
                  <c:v>-8.0624959257337636</c:v>
                </c:pt>
                <c:pt idx="7167">
                  <c:v>4.2930018194881523</c:v>
                </c:pt>
                <c:pt idx="7168">
                  <c:v>-8.0624959257337636</c:v>
                </c:pt>
                <c:pt idx="7169">
                  <c:v>-6.0732489820306386</c:v>
                </c:pt>
                <c:pt idx="7170">
                  <c:v>9.9662651028771325</c:v>
                </c:pt>
                <c:pt idx="7171">
                  <c:v>7.0660891904577721</c:v>
                </c:pt>
                <c:pt idx="7172">
                  <c:v>10.866506212226202</c:v>
                </c:pt>
                <c:pt idx="7173">
                  <c:v>6.9886846867721664</c:v>
                </c:pt>
                <c:pt idx="7174">
                  <c:v>-14.42523776214956</c:v>
                </c:pt>
                <c:pt idx="7175">
                  <c:v>10.866506212226202</c:v>
                </c:pt>
                <c:pt idx="7176">
                  <c:v>0.58456180774791311</c:v>
                </c:pt>
                <c:pt idx="7177">
                  <c:v>0.58456180774791311</c:v>
                </c:pt>
                <c:pt idx="7178">
                  <c:v>0.5845117289502999</c:v>
                </c:pt>
                <c:pt idx="7179">
                  <c:v>-4.3692338096657197</c:v>
                </c:pt>
                <c:pt idx="7180">
                  <c:v>-10.644156719937438</c:v>
                </c:pt>
                <c:pt idx="7181">
                  <c:v>-8.0624959257337636</c:v>
                </c:pt>
                <c:pt idx="7182">
                  <c:v>-8.6462586799900301</c:v>
                </c:pt>
                <c:pt idx="7183">
                  <c:v>1.969514447088369</c:v>
                </c:pt>
                <c:pt idx="7184">
                  <c:v>-8.4870654682914264</c:v>
                </c:pt>
                <c:pt idx="7185">
                  <c:v>10.583082767502933</c:v>
                </c:pt>
                <c:pt idx="7186">
                  <c:v>-0.21340124235632998</c:v>
                </c:pt>
                <c:pt idx="7187">
                  <c:v>10.147204924942228</c:v>
                </c:pt>
                <c:pt idx="7188">
                  <c:v>-9.3815429511845849</c:v>
                </c:pt>
                <c:pt idx="7189">
                  <c:v>-9.2304207950923818</c:v>
                </c:pt>
                <c:pt idx="7190">
                  <c:v>-9.2304207950923818</c:v>
                </c:pt>
                <c:pt idx="7191">
                  <c:v>-10.582769240382088</c:v>
                </c:pt>
                <c:pt idx="7192">
                  <c:v>12.146568675740786</c:v>
                </c:pt>
                <c:pt idx="7193">
                  <c:v>-8.3822637581148385</c:v>
                </c:pt>
                <c:pt idx="7194">
                  <c:v>0.41479719028505302</c:v>
                </c:pt>
                <c:pt idx="7195">
                  <c:v>-7.6486571760385464</c:v>
                </c:pt>
                <c:pt idx="7196">
                  <c:v>-15.950684985383692</c:v>
                </c:pt>
                <c:pt idx="7197">
                  <c:v>9.8672787397096631</c:v>
                </c:pt>
                <c:pt idx="7198">
                  <c:v>-9.7604427459966399</c:v>
                </c:pt>
                <c:pt idx="7199">
                  <c:v>9.229619965185119</c:v>
                </c:pt>
                <c:pt idx="7200">
                  <c:v>-4.7725895038969268</c:v>
                </c:pt>
                <c:pt idx="7201">
                  <c:v>-4.7725895038969268</c:v>
                </c:pt>
                <c:pt idx="7202">
                  <c:v>9.5189809291704002</c:v>
                </c:pt>
                <c:pt idx="7203">
                  <c:v>13.08137247435552</c:v>
                </c:pt>
                <c:pt idx="7204">
                  <c:v>-5.5647846187835261</c:v>
                </c:pt>
                <c:pt idx="7205">
                  <c:v>1.4111379157565549</c:v>
                </c:pt>
                <c:pt idx="7206">
                  <c:v>1.4111379157565549</c:v>
                </c:pt>
                <c:pt idx="7207">
                  <c:v>-12.188382790570115</c:v>
                </c:pt>
                <c:pt idx="7208">
                  <c:v>14.188202468179961</c:v>
                </c:pt>
                <c:pt idx="7209">
                  <c:v>9.0597950917951025</c:v>
                </c:pt>
                <c:pt idx="7210">
                  <c:v>-10.518980929170402</c:v>
                </c:pt>
                <c:pt idx="7211">
                  <c:v>15.947644547082822</c:v>
                </c:pt>
                <c:pt idx="7212">
                  <c:v>-14.380866867456534</c:v>
                </c:pt>
                <c:pt idx="7213">
                  <c:v>9.8672787397096631</c:v>
                </c:pt>
                <c:pt idx="7214">
                  <c:v>9.6450579349844787</c:v>
                </c:pt>
                <c:pt idx="7215">
                  <c:v>-9.0606959316875546</c:v>
                </c:pt>
                <c:pt idx="7216">
                  <c:v>-0.41503749927884381</c:v>
                </c:pt>
                <c:pt idx="7217">
                  <c:v>-0.2642361510435472</c:v>
                </c:pt>
                <c:pt idx="7218">
                  <c:v>-0.5849625007211563</c:v>
                </c:pt>
                <c:pt idx="7219">
                  <c:v>-1.2017452097534092E-3</c:v>
                </c:pt>
                <c:pt idx="7220">
                  <c:v>-10.147204924942228</c:v>
                </c:pt>
                <c:pt idx="7221">
                  <c:v>-5.9228321394775394</c:v>
                </c:pt>
                <c:pt idx="7222">
                  <c:v>-6.9848931076097918</c:v>
                </c:pt>
                <c:pt idx="7223">
                  <c:v>-11.644006462681574</c:v>
                </c:pt>
                <c:pt idx="7224">
                  <c:v>-10.147204924942228</c:v>
                </c:pt>
                <c:pt idx="7225">
                  <c:v>-10.229619965185119</c:v>
                </c:pt>
                <c:pt idx="7226">
                  <c:v>-1.5289126121022787</c:v>
                </c:pt>
                <c:pt idx="7227">
                  <c:v>-1.156474429846386</c:v>
                </c:pt>
                <c:pt idx="7228">
                  <c:v>-12.188382790570115</c:v>
                </c:pt>
                <c:pt idx="7229">
                  <c:v>13.745429232681758</c:v>
                </c:pt>
                <c:pt idx="7230">
                  <c:v>-7.0660891904577721</c:v>
                </c:pt>
                <c:pt idx="7231">
                  <c:v>11.965784284662087</c:v>
                </c:pt>
                <c:pt idx="7232">
                  <c:v>1.0519478276662133</c:v>
                </c:pt>
                <c:pt idx="7233">
                  <c:v>10.307200809140809</c:v>
                </c:pt>
                <c:pt idx="7234">
                  <c:v>-9.3815429511845849</c:v>
                </c:pt>
                <c:pt idx="7235">
                  <c:v>9.229619965185119</c:v>
                </c:pt>
                <c:pt idx="7236">
                  <c:v>11.188382790570113</c:v>
                </c:pt>
                <c:pt idx="7237">
                  <c:v>10.147204924942228</c:v>
                </c:pt>
                <c:pt idx="7238">
                  <c:v>-9.6444571875092606</c:v>
                </c:pt>
                <c:pt idx="7239">
                  <c:v>0.58416211510235316</c:v>
                </c:pt>
                <c:pt idx="7240">
                  <c:v>10.229219383469125</c:v>
                </c:pt>
                <c:pt idx="7241">
                  <c:v>-8.0624959257337636</c:v>
                </c:pt>
                <c:pt idx="7242">
                  <c:v>11.307011018304401</c:v>
                </c:pt>
                <c:pt idx="7243">
                  <c:v>11.941658995526698</c:v>
                </c:pt>
                <c:pt idx="7244">
                  <c:v>-10.866763767353351</c:v>
                </c:pt>
                <c:pt idx="7245">
                  <c:v>-9.2304207950923818</c:v>
                </c:pt>
                <c:pt idx="7246">
                  <c:v>-9.8672787397096631</c:v>
                </c:pt>
                <c:pt idx="7247">
                  <c:v>-9.8672787397096631</c:v>
                </c:pt>
                <c:pt idx="7248">
                  <c:v>-14.425259620668546</c:v>
                </c:pt>
                <c:pt idx="7249">
                  <c:v>-8.6462586799900301</c:v>
                </c:pt>
                <c:pt idx="7250">
                  <c:v>-11.518489240994933</c:v>
                </c:pt>
                <c:pt idx="7251">
                  <c:v>-11.551067348664397</c:v>
                </c:pt>
                <c:pt idx="7252">
                  <c:v>0.58256798558077316</c:v>
                </c:pt>
                <c:pt idx="7253">
                  <c:v>-0.66596351251376962</c:v>
                </c:pt>
                <c:pt idx="7254">
                  <c:v>9.5189809291704002</c:v>
                </c:pt>
                <c:pt idx="7255">
                  <c:v>-9.0606959316875546</c:v>
                </c:pt>
                <c:pt idx="7256">
                  <c:v>-7.0660891904577721</c:v>
                </c:pt>
                <c:pt idx="7257">
                  <c:v>7.6486571760385464</c:v>
                </c:pt>
                <c:pt idx="7258">
                  <c:v>-13.416489677606073</c:v>
                </c:pt>
                <c:pt idx="7259">
                  <c:v>-8.048991786036748E-2</c:v>
                </c:pt>
                <c:pt idx="7260">
                  <c:v>-8.3822637581148385</c:v>
                </c:pt>
                <c:pt idx="7261">
                  <c:v>-8.3822637581148385</c:v>
                </c:pt>
                <c:pt idx="7262">
                  <c:v>0.19555080911780698</c:v>
                </c:pt>
                <c:pt idx="7263">
                  <c:v>-10.307580315927396</c:v>
                </c:pt>
                <c:pt idx="7264">
                  <c:v>8.6450579349844769</c:v>
                </c:pt>
                <c:pt idx="7265">
                  <c:v>0.10186761963073993</c:v>
                </c:pt>
                <c:pt idx="7266">
                  <c:v>-9.229619965185119</c:v>
                </c:pt>
                <c:pt idx="7267">
                  <c:v>-9.0597950917951025</c:v>
                </c:pt>
                <c:pt idx="7268">
                  <c:v>-2.3890586440315973</c:v>
                </c:pt>
                <c:pt idx="7269">
                  <c:v>1.4468033554916861</c:v>
                </c:pt>
                <c:pt idx="7270">
                  <c:v>8.0624959257337636</c:v>
                </c:pt>
                <c:pt idx="7271">
                  <c:v>9.8672787397096631</c:v>
                </c:pt>
                <c:pt idx="7272">
                  <c:v>4.2539544964524945E-2</c:v>
                </c:pt>
                <c:pt idx="7273">
                  <c:v>-0.67592019444226936</c:v>
                </c:pt>
                <c:pt idx="7274">
                  <c:v>-0.22285136679630321</c:v>
                </c:pt>
                <c:pt idx="7275">
                  <c:v>6.1400544664143575E-2</c:v>
                </c:pt>
                <c:pt idx="7276">
                  <c:v>0.10100331868347606</c:v>
                </c:pt>
                <c:pt idx="7277">
                  <c:v>2.2779868656292585E-2</c:v>
                </c:pt>
                <c:pt idx="7278">
                  <c:v>-0.27301849440641618</c:v>
                </c:pt>
                <c:pt idx="7279">
                  <c:v>0.83118093578385699</c:v>
                </c:pt>
                <c:pt idx="7280">
                  <c:v>-8.0624959257337636</c:v>
                </c:pt>
                <c:pt idx="7281">
                  <c:v>3.7935147853227118</c:v>
                </c:pt>
                <c:pt idx="7282">
                  <c:v>-0.12432813500220176</c:v>
                </c:pt>
                <c:pt idx="7283">
                  <c:v>1.220505087363321</c:v>
                </c:pt>
                <c:pt idx="7284">
                  <c:v>-9.3815429511845849</c:v>
                </c:pt>
                <c:pt idx="7285">
                  <c:v>12.416621621364193</c:v>
                </c:pt>
                <c:pt idx="7286">
                  <c:v>-10.307580315927396</c:v>
                </c:pt>
                <c:pt idx="7287">
                  <c:v>-8.6462586799900301</c:v>
                </c:pt>
                <c:pt idx="7288">
                  <c:v>11.786950240502948</c:v>
                </c:pt>
                <c:pt idx="7289">
                  <c:v>2.7270190518216668</c:v>
                </c:pt>
                <c:pt idx="7290">
                  <c:v>5.434171777055516</c:v>
                </c:pt>
                <c:pt idx="7291">
                  <c:v>-1.6017132519074588E-16</c:v>
                </c:pt>
                <c:pt idx="7292">
                  <c:v>-0.4947646917495781</c:v>
                </c:pt>
                <c:pt idx="7293">
                  <c:v>1.724365557386573</c:v>
                </c:pt>
                <c:pt idx="7294">
                  <c:v>-0.55639334852438527</c:v>
                </c:pt>
                <c:pt idx="7295">
                  <c:v>0.10108612511431461</c:v>
                </c:pt>
                <c:pt idx="7296">
                  <c:v>-9.6215315259303186E-2</c:v>
                </c:pt>
                <c:pt idx="7297">
                  <c:v>0.44057259138598148</c:v>
                </c:pt>
                <c:pt idx="7298">
                  <c:v>0.83007499855768763</c:v>
                </c:pt>
                <c:pt idx="7299">
                  <c:v>-0.15611920191728201</c:v>
                </c:pt>
                <c:pt idx="7300">
                  <c:v>-0.59724083049959298</c:v>
                </c:pt>
                <c:pt idx="7301">
                  <c:v>6.7114195858537354E-2</c:v>
                </c:pt>
                <c:pt idx="7302">
                  <c:v>0.15611920191728196</c:v>
                </c:pt>
                <c:pt idx="7303">
                  <c:v>0.76032958723171662</c:v>
                </c:pt>
                <c:pt idx="7304">
                  <c:v>-13.542749764499163</c:v>
                </c:pt>
                <c:pt idx="7305">
                  <c:v>-9.8180393938903238E-2</c:v>
                </c:pt>
                <c:pt idx="7306">
                  <c:v>-11.451382851019591</c:v>
                </c:pt>
                <c:pt idx="7307">
                  <c:v>8.6366606883705206</c:v>
                </c:pt>
                <c:pt idx="7308">
                  <c:v>-10.329422631434287</c:v>
                </c:pt>
                <c:pt idx="7309">
                  <c:v>-10.582769240382088</c:v>
                </c:pt>
                <c:pt idx="7310">
                  <c:v>3.8073549220576037</c:v>
                </c:pt>
                <c:pt idx="7311">
                  <c:v>0.21155614953061222</c:v>
                </c:pt>
                <c:pt idx="7312">
                  <c:v>-0.4632262928295382</c:v>
                </c:pt>
                <c:pt idx="7313">
                  <c:v>-9.6444571875092606</c:v>
                </c:pt>
                <c:pt idx="7314">
                  <c:v>-1.9902874100742476</c:v>
                </c:pt>
                <c:pt idx="7315">
                  <c:v>0.18807234815257159</c:v>
                </c:pt>
                <c:pt idx="7316">
                  <c:v>4.2207813714304621</c:v>
                </c:pt>
                <c:pt idx="7317">
                  <c:v>0.21056698593965839</c:v>
                </c:pt>
                <c:pt idx="7318">
                  <c:v>4.1290548582854418</c:v>
                </c:pt>
                <c:pt idx="7319">
                  <c:v>-12.840384550711667</c:v>
                </c:pt>
                <c:pt idx="7320">
                  <c:v>-8.8672787397096631</c:v>
                </c:pt>
                <c:pt idx="7321">
                  <c:v>-10.059795091795101</c:v>
                </c:pt>
                <c:pt idx="7322">
                  <c:v>0.50089823593268168</c:v>
                </c:pt>
                <c:pt idx="7323">
                  <c:v>-0.3406351088808226</c:v>
                </c:pt>
                <c:pt idx="7324">
                  <c:v>-0.39231742277876036</c:v>
                </c:pt>
                <c:pt idx="7325">
                  <c:v>-0.7798741856354976</c:v>
                </c:pt>
                <c:pt idx="7326">
                  <c:v>-1.367493689707654E-2</c:v>
                </c:pt>
                <c:pt idx="7327">
                  <c:v>0.30185365472432191</c:v>
                </c:pt>
                <c:pt idx="7328">
                  <c:v>-0.37550913509220613</c:v>
                </c:pt>
                <c:pt idx="7329">
                  <c:v>11.059119092544519</c:v>
                </c:pt>
                <c:pt idx="7330">
                  <c:v>12.879136486120251</c:v>
                </c:pt>
                <c:pt idx="7331">
                  <c:v>-8.3822637581148367</c:v>
                </c:pt>
                <c:pt idx="7332">
                  <c:v>0.39854937649027483</c:v>
                </c:pt>
                <c:pt idx="7333">
                  <c:v>0.99640075894593194</c:v>
                </c:pt>
                <c:pt idx="7334">
                  <c:v>-1.0497530351970998</c:v>
                </c:pt>
                <c:pt idx="7335">
                  <c:v>-9.5196362528432132</c:v>
                </c:pt>
                <c:pt idx="7336">
                  <c:v>-10.381542951184585</c:v>
                </c:pt>
                <c:pt idx="7337">
                  <c:v>-12.658880895047878</c:v>
                </c:pt>
                <c:pt idx="7338">
                  <c:v>-1.3210266921458302</c:v>
                </c:pt>
                <c:pt idx="7339">
                  <c:v>-3.2034265038149176E-16</c:v>
                </c:pt>
                <c:pt idx="7340">
                  <c:v>0.15200309344505006</c:v>
                </c:pt>
                <c:pt idx="7341">
                  <c:v>0.34438294571505795</c:v>
                </c:pt>
                <c:pt idx="7342">
                  <c:v>11.058893689053569</c:v>
                </c:pt>
                <c:pt idx="7343">
                  <c:v>-0.14283477817145462</c:v>
                </c:pt>
                <c:pt idx="7344">
                  <c:v>12.485158443755667</c:v>
                </c:pt>
                <c:pt idx="7345">
                  <c:v>0.41153155577730843</c:v>
                </c:pt>
                <c:pt idx="7346">
                  <c:v>-7.6486571760385464</c:v>
                </c:pt>
                <c:pt idx="7347">
                  <c:v>-0.85913746416015024</c:v>
                </c:pt>
                <c:pt idx="7348">
                  <c:v>-0.12858420606141274</c:v>
                </c:pt>
                <c:pt idx="7349">
                  <c:v>2.5445016557463708E-2</c:v>
                </c:pt>
                <c:pt idx="7350">
                  <c:v>2.5419992504532158E-2</c:v>
                </c:pt>
                <c:pt idx="7351">
                  <c:v>-1.0689960925915314</c:v>
                </c:pt>
                <c:pt idx="7352">
                  <c:v>0.4381211123918845</c:v>
                </c:pt>
                <c:pt idx="7353">
                  <c:v>-0.88380698249547707</c:v>
                </c:pt>
                <c:pt idx="7354">
                  <c:v>0.5918800807028709</c:v>
                </c:pt>
                <c:pt idx="7355">
                  <c:v>-0.15200309344505031</c:v>
                </c:pt>
                <c:pt idx="7356">
                  <c:v>7.8692631622607437E-2</c:v>
                </c:pt>
                <c:pt idx="7357">
                  <c:v>2.3986680364768156E-2</c:v>
                </c:pt>
                <c:pt idx="7358">
                  <c:v>9.2778135880106499E-3</c:v>
                </c:pt>
                <c:pt idx="7359">
                  <c:v>-8.0624959257337636</c:v>
                </c:pt>
                <c:pt idx="7360">
                  <c:v>-0.16992500144231262</c:v>
                </c:pt>
                <c:pt idx="7361">
                  <c:v>7.6462586799900292</c:v>
                </c:pt>
                <c:pt idx="7362">
                  <c:v>0.47719397534141333</c:v>
                </c:pt>
                <c:pt idx="7363">
                  <c:v>-1.9108822947704513E-2</c:v>
                </c:pt>
                <c:pt idx="7364">
                  <c:v>10.518653155673389</c:v>
                </c:pt>
                <c:pt idx="7365">
                  <c:v>0.9992274725165402</c:v>
                </c:pt>
                <c:pt idx="7366">
                  <c:v>0.65789402317500756</c:v>
                </c:pt>
                <c:pt idx="7367">
                  <c:v>0.13245029602364966</c:v>
                </c:pt>
                <c:pt idx="7368">
                  <c:v>1.7967307390245202</c:v>
                </c:pt>
                <c:pt idx="7369">
                  <c:v>0.35230174393088126</c:v>
                </c:pt>
                <c:pt idx="7370">
                  <c:v>-2.236024863266012</c:v>
                </c:pt>
                <c:pt idx="7371">
                  <c:v>-0.16745674585156273</c:v>
                </c:pt>
                <c:pt idx="7372">
                  <c:v>7.8609834696366163E-2</c:v>
                </c:pt>
                <c:pt idx="7373">
                  <c:v>0.8981203859807867</c:v>
                </c:pt>
                <c:pt idx="7374">
                  <c:v>1.0174030462614452</c:v>
                </c:pt>
                <c:pt idx="7375">
                  <c:v>0.13492958008610864</c:v>
                </c:pt>
                <c:pt idx="7376">
                  <c:v>-3.0498035559206143</c:v>
                </c:pt>
                <c:pt idx="7377">
                  <c:v>2.0323063594147834</c:v>
                </c:pt>
                <c:pt idx="7378">
                  <c:v>0.44312980630819654</c:v>
                </c:pt>
                <c:pt idx="7379">
                  <c:v>-0.45747276559924022</c:v>
                </c:pt>
                <c:pt idx="7380">
                  <c:v>-8.8683081332894673</c:v>
                </c:pt>
                <c:pt idx="7381">
                  <c:v>1.7340183101158693</c:v>
                </c:pt>
                <c:pt idx="7382">
                  <c:v>8.4387918525782606</c:v>
                </c:pt>
                <c:pt idx="7383">
                  <c:v>0.872722249180372</c:v>
                </c:pt>
                <c:pt idx="7384">
                  <c:v>2.6086768057051524</c:v>
                </c:pt>
                <c:pt idx="7385">
                  <c:v>5.37607850432462</c:v>
                </c:pt>
                <c:pt idx="7386">
                  <c:v>-11.059119092544519</c:v>
                </c:pt>
                <c:pt idx="7387">
                  <c:v>0.47584077834104349</c:v>
                </c:pt>
                <c:pt idx="7388">
                  <c:v>-0.93218461577242884</c:v>
                </c:pt>
                <c:pt idx="7389">
                  <c:v>0.73616431947696703</c:v>
                </c:pt>
                <c:pt idx="7390">
                  <c:v>-0.58376075551140305</c:v>
                </c:pt>
                <c:pt idx="7391">
                  <c:v>1.6880559936852597</c:v>
                </c:pt>
                <c:pt idx="7392">
                  <c:v>-8.0606959316875546</c:v>
                </c:pt>
                <c:pt idx="7393">
                  <c:v>-0.67609079932104832</c:v>
                </c:pt>
                <c:pt idx="7394">
                  <c:v>-0.58256200925071366</c:v>
                </c:pt>
                <c:pt idx="7395">
                  <c:v>-0.67609079932104832</c:v>
                </c:pt>
                <c:pt idx="7396">
                  <c:v>-1.9856447070229299</c:v>
                </c:pt>
                <c:pt idx="7397">
                  <c:v>3.0711003199361698E-2</c:v>
                </c:pt>
                <c:pt idx="7398">
                  <c:v>0.59863743761823296</c:v>
                </c:pt>
                <c:pt idx="7399">
                  <c:v>0.58496250072115619</c:v>
                </c:pt>
                <c:pt idx="7400">
                  <c:v>-10.237209960755022</c:v>
                </c:pt>
                <c:pt idx="7401">
                  <c:v>1</c:v>
                </c:pt>
                <c:pt idx="7402">
                  <c:v>2.0995657293845196</c:v>
                </c:pt>
                <c:pt idx="7403">
                  <c:v>0.19481617698402309</c:v>
                </c:pt>
                <c:pt idx="7404">
                  <c:v>-0.36610118247043899</c:v>
                </c:pt>
                <c:pt idx="7405">
                  <c:v>1.7417665804300275</c:v>
                </c:pt>
                <c:pt idx="7406">
                  <c:v>0.56331430126560977</c:v>
                </c:pt>
                <c:pt idx="7407">
                  <c:v>-9.7598881832218343</c:v>
                </c:pt>
                <c:pt idx="7408">
                  <c:v>-1.1699250014423122</c:v>
                </c:pt>
                <c:pt idx="7409">
                  <c:v>-0.8479969065549503</c:v>
                </c:pt>
                <c:pt idx="7410">
                  <c:v>-0.41503749927884381</c:v>
                </c:pt>
                <c:pt idx="7411">
                  <c:v>0.56182723457501382</c:v>
                </c:pt>
                <c:pt idx="7412">
                  <c:v>0.76138906810542351</c:v>
                </c:pt>
                <c:pt idx="7413">
                  <c:v>14.13038286725393</c:v>
                </c:pt>
                <c:pt idx="7414">
                  <c:v>1.262193429394423</c:v>
                </c:pt>
                <c:pt idx="7415">
                  <c:v>2.253590965124209</c:v>
                </c:pt>
                <c:pt idx="7416">
                  <c:v>3.355255971102674E-2</c:v>
                </c:pt>
                <c:pt idx="7417">
                  <c:v>-2.6720452888124955</c:v>
                </c:pt>
                <c:pt idx="7418">
                  <c:v>-2.6720452888124955</c:v>
                </c:pt>
                <c:pt idx="7419">
                  <c:v>-1.6223533882886565</c:v>
                </c:pt>
                <c:pt idx="7420">
                  <c:v>3.6244908649077936</c:v>
                </c:pt>
                <c:pt idx="7421">
                  <c:v>-1.3112016882943043</c:v>
                </c:pt>
                <c:pt idx="7422">
                  <c:v>-0.22501550395158582</c:v>
                </c:pt>
                <c:pt idx="7423">
                  <c:v>3.2666188920322053E-2</c:v>
                </c:pt>
                <c:pt idx="7424">
                  <c:v>-0.3730434106142167</c:v>
                </c:pt>
                <c:pt idx="7425">
                  <c:v>3.6372389664961952E-2</c:v>
                </c:pt>
                <c:pt idx="7426">
                  <c:v>-0.48354627720913379</c:v>
                </c:pt>
                <c:pt idx="7427">
                  <c:v>0.78587519464715228</c:v>
                </c:pt>
                <c:pt idx="7428">
                  <c:v>-0.22239242133644782</c:v>
                </c:pt>
                <c:pt idx="7429">
                  <c:v>-0.25891829736156208</c:v>
                </c:pt>
                <c:pt idx="7430">
                  <c:v>0.50546458040678699</c:v>
                </c:pt>
                <c:pt idx="7431">
                  <c:v>0.49749965947081659</c:v>
                </c:pt>
                <c:pt idx="7432">
                  <c:v>-8.8683081332894673</c:v>
                </c:pt>
                <c:pt idx="7433">
                  <c:v>-0.94701742386368704</c:v>
                </c:pt>
                <c:pt idx="7434">
                  <c:v>9.3815429511845849</c:v>
                </c:pt>
                <c:pt idx="7435">
                  <c:v>-1.0469634789705866</c:v>
                </c:pt>
                <c:pt idx="7436">
                  <c:v>-0.49595749466241129</c:v>
                </c:pt>
                <c:pt idx="7437">
                  <c:v>7.3837042924740528</c:v>
                </c:pt>
                <c:pt idx="7438">
                  <c:v>-8.6462586799900301</c:v>
                </c:pt>
                <c:pt idx="7439">
                  <c:v>-1.2199899311211435</c:v>
                </c:pt>
                <c:pt idx="7440">
                  <c:v>-4.1508825535511358</c:v>
                </c:pt>
                <c:pt idx="7441">
                  <c:v>-0.69698911845526756</c:v>
                </c:pt>
                <c:pt idx="7442">
                  <c:v>1.7493661255121171</c:v>
                </c:pt>
                <c:pt idx="7443">
                  <c:v>-2.9874469496569156</c:v>
                </c:pt>
                <c:pt idx="7444">
                  <c:v>-1.5791568790399504</c:v>
                </c:pt>
                <c:pt idx="7445">
                  <c:v>0.3410369178350669</c:v>
                </c:pt>
                <c:pt idx="7446">
                  <c:v>-7.4945222831056597</c:v>
                </c:pt>
                <c:pt idx="7447">
                  <c:v>6.9108925261660152</c:v>
                </c:pt>
                <c:pt idx="7448">
                  <c:v>3.0726479842961032</c:v>
                </c:pt>
                <c:pt idx="7449">
                  <c:v>8.0606959316875546</c:v>
                </c:pt>
                <c:pt idx="7450">
                  <c:v>-7.4945222831056597</c:v>
                </c:pt>
                <c:pt idx="7451">
                  <c:v>-0.26291423632467542</c:v>
                </c:pt>
                <c:pt idx="7452">
                  <c:v>-6.7414669864011483</c:v>
                </c:pt>
                <c:pt idx="7453">
                  <c:v>-6.7414669864011483</c:v>
                </c:pt>
                <c:pt idx="7454">
                  <c:v>-6.7414669864011483</c:v>
                </c:pt>
                <c:pt idx="7455">
                  <c:v>-7.5468944598876373</c:v>
                </c:pt>
                <c:pt idx="7456">
                  <c:v>-6.7414669864011483</c:v>
                </c:pt>
                <c:pt idx="7457">
                  <c:v>5.0073978129222541</c:v>
                </c:pt>
                <c:pt idx="7458">
                  <c:v>10.307200809140809</c:v>
                </c:pt>
                <c:pt idx="7459">
                  <c:v>-1.4579896444633911</c:v>
                </c:pt>
                <c:pt idx="7460">
                  <c:v>-3.3058084295240855</c:v>
                </c:pt>
                <c:pt idx="7461">
                  <c:v>1.2770846677911447</c:v>
                </c:pt>
                <c:pt idx="7462">
                  <c:v>0.28630418515664097</c:v>
                </c:pt>
                <c:pt idx="7463">
                  <c:v>-9.0606959316875546</c:v>
                </c:pt>
                <c:pt idx="7464">
                  <c:v>0.77760757866355223</c:v>
                </c:pt>
                <c:pt idx="7465">
                  <c:v>0.73696559416620611</c:v>
                </c:pt>
                <c:pt idx="7466">
                  <c:v>0.23178347184935394</c:v>
                </c:pt>
                <c:pt idx="7467">
                  <c:v>-0.12928301694496649</c:v>
                </c:pt>
                <c:pt idx="7468">
                  <c:v>-0.32192809488736268</c:v>
                </c:pt>
                <c:pt idx="7469">
                  <c:v>-0.61211410698112323</c:v>
                </c:pt>
                <c:pt idx="7470">
                  <c:v>-1.4780472968046441</c:v>
                </c:pt>
                <c:pt idx="7471">
                  <c:v>4.4394119358453436E-2</c:v>
                </c:pt>
                <c:pt idx="7472">
                  <c:v>0.29245089381052874</c:v>
                </c:pt>
                <c:pt idx="7473">
                  <c:v>-5.5136544981366553</c:v>
                </c:pt>
                <c:pt idx="7474">
                  <c:v>0.75541644627237747</c:v>
                </c:pt>
                <c:pt idx="7475">
                  <c:v>-7.6462586799900292</c:v>
                </c:pt>
                <c:pt idx="7476">
                  <c:v>-1.5563933485243855</c:v>
                </c:pt>
                <c:pt idx="7477">
                  <c:v>-10.147204924942228</c:v>
                </c:pt>
                <c:pt idx="7478">
                  <c:v>-0.69952226498401182</c:v>
                </c:pt>
                <c:pt idx="7479">
                  <c:v>-5.6855050563619372E-3</c:v>
                </c:pt>
                <c:pt idx="7480">
                  <c:v>5.863821873716633</c:v>
                </c:pt>
                <c:pt idx="7481">
                  <c:v>0.42031630151257088</c:v>
                </c:pt>
                <c:pt idx="7482">
                  <c:v>0.26728387883515159</c:v>
                </c:pt>
                <c:pt idx="7483">
                  <c:v>-9.6438561897747253</c:v>
                </c:pt>
                <c:pt idx="7484">
                  <c:v>10.059344460824425</c:v>
                </c:pt>
                <c:pt idx="7485">
                  <c:v>-2.9508267476916834</c:v>
                </c:pt>
                <c:pt idx="7486">
                  <c:v>-0.13035453014028658</c:v>
                </c:pt>
                <c:pt idx="7487">
                  <c:v>0.12832409697553937</c:v>
                </c:pt>
                <c:pt idx="7488">
                  <c:v>0.69021733497472704</c:v>
                </c:pt>
                <c:pt idx="7489">
                  <c:v>-1.5403498077631801</c:v>
                </c:pt>
                <c:pt idx="7490">
                  <c:v>0.13464254026496156</c:v>
                </c:pt>
                <c:pt idx="7491">
                  <c:v>0.49259848257249667</c:v>
                </c:pt>
                <c:pt idx="7492">
                  <c:v>0.19910010007969522</c:v>
                </c:pt>
                <c:pt idx="7493">
                  <c:v>9.6444571875092606</c:v>
                </c:pt>
                <c:pt idx="7494">
                  <c:v>-6.9708971811404258E-2</c:v>
                </c:pt>
                <c:pt idx="7495">
                  <c:v>-7.5468944598876373</c:v>
                </c:pt>
                <c:pt idx="7496">
                  <c:v>12.501837184902296</c:v>
                </c:pt>
                <c:pt idx="7497">
                  <c:v>0.28630418515664069</c:v>
                </c:pt>
                <c:pt idx="7498">
                  <c:v>1.9032883589283232</c:v>
                </c:pt>
                <c:pt idx="7499">
                  <c:v>0.10691520391651219</c:v>
                </c:pt>
                <c:pt idx="7500">
                  <c:v>1.0549262105035935</c:v>
                </c:pt>
                <c:pt idx="7501">
                  <c:v>0.28067736662104398</c:v>
                </c:pt>
                <c:pt idx="7502">
                  <c:v>-6.8536710410627292E-3</c:v>
                </c:pt>
                <c:pt idx="7503">
                  <c:v>-0.18009142742677556</c:v>
                </c:pt>
                <c:pt idx="7504">
                  <c:v>0.27008916336774419</c:v>
                </c:pt>
                <c:pt idx="7505">
                  <c:v>-0.98756776838621774</c:v>
                </c:pt>
                <c:pt idx="7506">
                  <c:v>-2.308361311304118E-2</c:v>
                </c:pt>
                <c:pt idx="7507">
                  <c:v>4.8094288201044895E-2</c:v>
                </c:pt>
                <c:pt idx="7508">
                  <c:v>-0.26951384132666656</c:v>
                </c:pt>
                <c:pt idx="7509">
                  <c:v>0.28950661719498472</c:v>
                </c:pt>
                <c:pt idx="7510">
                  <c:v>-0.43734643760913694</c:v>
                </c:pt>
                <c:pt idx="7511">
                  <c:v>0.76938707185858368</c:v>
                </c:pt>
                <c:pt idx="7512">
                  <c:v>0.90553531599650772</c:v>
                </c:pt>
                <c:pt idx="7513">
                  <c:v>1</c:v>
                </c:pt>
                <c:pt idx="7514">
                  <c:v>-6.1483051453307755</c:v>
                </c:pt>
                <c:pt idx="7515">
                  <c:v>-7.0081234923248825</c:v>
                </c:pt>
                <c:pt idx="7516">
                  <c:v>-0.41203875564900816</c:v>
                </c:pt>
                <c:pt idx="7517">
                  <c:v>0.42202392959495078</c:v>
                </c:pt>
                <c:pt idx="7518">
                  <c:v>-2.8744691179161412</c:v>
                </c:pt>
                <c:pt idx="7519">
                  <c:v>0.34103691783506668</c:v>
                </c:pt>
                <c:pt idx="7520">
                  <c:v>1.1360615495760285</c:v>
                </c:pt>
                <c:pt idx="7521">
                  <c:v>2.9072340535415506</c:v>
                </c:pt>
                <c:pt idx="7522">
                  <c:v>-10.059344460824425</c:v>
                </c:pt>
                <c:pt idx="7523">
                  <c:v>0.10102013609709383</c:v>
                </c:pt>
                <c:pt idx="7524">
                  <c:v>4.0708464918153338</c:v>
                </c:pt>
                <c:pt idx="7525">
                  <c:v>5.559492298293766E-2</c:v>
                </c:pt>
                <c:pt idx="7526">
                  <c:v>-0.10105190599829465</c:v>
                </c:pt>
                <c:pt idx="7527">
                  <c:v>8.3822637581148367</c:v>
                </c:pt>
                <c:pt idx="7528">
                  <c:v>0.11360771470803958</c:v>
                </c:pt>
                <c:pt idx="7529">
                  <c:v>0.11270013274936205</c:v>
                </c:pt>
                <c:pt idx="7530">
                  <c:v>0.51637541546374366</c:v>
                </c:pt>
                <c:pt idx="7531">
                  <c:v>0.17257945488828996</c:v>
                </c:pt>
                <c:pt idx="7532">
                  <c:v>-1.7001821170260631</c:v>
                </c:pt>
                <c:pt idx="7533">
                  <c:v>0.78587519464715272</c:v>
                </c:pt>
                <c:pt idx="7534">
                  <c:v>-6.3193826487194293E-2</c:v>
                </c:pt>
                <c:pt idx="7535">
                  <c:v>0.14585086646345485</c:v>
                </c:pt>
                <c:pt idx="7536">
                  <c:v>-12.688323170679158</c:v>
                </c:pt>
                <c:pt idx="7537">
                  <c:v>0.42449782852791001</c:v>
                </c:pt>
                <c:pt idx="7538">
                  <c:v>7.0660891904577738</c:v>
                </c:pt>
                <c:pt idx="7539">
                  <c:v>-8.0624959257337636</c:v>
                </c:pt>
                <c:pt idx="7540">
                  <c:v>0.50695998871988301</c:v>
                </c:pt>
                <c:pt idx="7541">
                  <c:v>-2.9443777892482131E-2</c:v>
                </c:pt>
                <c:pt idx="7542">
                  <c:v>-9.6450579349844787</c:v>
                </c:pt>
                <c:pt idx="7543">
                  <c:v>7.5948853233298419E-2</c:v>
                </c:pt>
                <c:pt idx="7544">
                  <c:v>-9.9667457608995313</c:v>
                </c:pt>
                <c:pt idx="7545">
                  <c:v>0.97893838447217019</c:v>
                </c:pt>
                <c:pt idx="7546">
                  <c:v>0.26151657819154045</c:v>
                </c:pt>
                <c:pt idx="7547">
                  <c:v>-7.0660891904577721</c:v>
                </c:pt>
                <c:pt idx="7548">
                  <c:v>-0.94860084749335583</c:v>
                </c:pt>
                <c:pt idx="7549">
                  <c:v>1.2115041051937121</c:v>
                </c:pt>
                <c:pt idx="7550">
                  <c:v>-0.70721825077215383</c:v>
                </c:pt>
                <c:pt idx="7551">
                  <c:v>7.7691284507694733E-2</c:v>
                </c:pt>
                <c:pt idx="7552">
                  <c:v>-7.8002512001273214E-2</c:v>
                </c:pt>
                <c:pt idx="7553">
                  <c:v>0.36980824528584627</c:v>
                </c:pt>
                <c:pt idx="7554">
                  <c:v>-0.14435376062455144</c:v>
                </c:pt>
                <c:pt idx="7555">
                  <c:v>-1.2362674962710085</c:v>
                </c:pt>
                <c:pt idx="7556">
                  <c:v>-1.1470024123866835</c:v>
                </c:pt>
                <c:pt idx="7557">
                  <c:v>7.1272308188167228</c:v>
                </c:pt>
                <c:pt idx="7558">
                  <c:v>-0.147753620443692</c:v>
                </c:pt>
                <c:pt idx="7559">
                  <c:v>-11.518653155673389</c:v>
                </c:pt>
                <c:pt idx="7560">
                  <c:v>-5.0732489820306386</c:v>
                </c:pt>
                <c:pt idx="7561">
                  <c:v>0.30449579141443822</c:v>
                </c:pt>
                <c:pt idx="7562">
                  <c:v>6.0321831750414362E-3</c:v>
                </c:pt>
                <c:pt idx="7563">
                  <c:v>1.4120387556490082</c:v>
                </c:pt>
                <c:pt idx="7564">
                  <c:v>0.42881555493523965</c:v>
                </c:pt>
                <c:pt idx="7565">
                  <c:v>-0.89743026635945222</c:v>
                </c:pt>
                <c:pt idx="7566">
                  <c:v>5.3484003062485534</c:v>
                </c:pt>
                <c:pt idx="7567">
                  <c:v>-1.3969551402953864</c:v>
                </c:pt>
                <c:pt idx="7568">
                  <c:v>13.518366292763266</c:v>
                </c:pt>
                <c:pt idx="7569">
                  <c:v>0.90780630179025346</c:v>
                </c:pt>
                <c:pt idx="7570">
                  <c:v>-1.6476982560691187</c:v>
                </c:pt>
                <c:pt idx="7571">
                  <c:v>0.62618516344766939</c:v>
                </c:pt>
                <c:pt idx="7572">
                  <c:v>0.47453851102750549</c:v>
                </c:pt>
                <c:pt idx="7573">
                  <c:v>3.8053690048914888</c:v>
                </c:pt>
                <c:pt idx="7574">
                  <c:v>-11.188382790570113</c:v>
                </c:pt>
                <c:pt idx="7575">
                  <c:v>-0.51457317282975812</c:v>
                </c:pt>
                <c:pt idx="7576">
                  <c:v>-0.64385618977472492</c:v>
                </c:pt>
                <c:pt idx="7577">
                  <c:v>-3.9281899974089747</c:v>
                </c:pt>
                <c:pt idx="7578">
                  <c:v>-1.8755526290755113</c:v>
                </c:pt>
                <c:pt idx="7579">
                  <c:v>-7.6486571760385464</c:v>
                </c:pt>
                <c:pt idx="7580">
                  <c:v>1.6301812329100329E-2</c:v>
                </c:pt>
                <c:pt idx="7581">
                  <c:v>0.77657745006506296</c:v>
                </c:pt>
                <c:pt idx="7582">
                  <c:v>0.19264507794239555</c:v>
                </c:pt>
                <c:pt idx="7583">
                  <c:v>2.2352164616940313</c:v>
                </c:pt>
                <c:pt idx="7584">
                  <c:v>0.55101516879781853</c:v>
                </c:pt>
                <c:pt idx="7585">
                  <c:v>-0.43428358822348812</c:v>
                </c:pt>
                <c:pt idx="7586">
                  <c:v>11.22901905089352</c:v>
                </c:pt>
                <c:pt idx="7587">
                  <c:v>-3.27899351176697E-2</c:v>
                </c:pt>
                <c:pt idx="7588">
                  <c:v>0.53503727538947377</c:v>
                </c:pt>
                <c:pt idx="7589">
                  <c:v>0.32192809488736235</c:v>
                </c:pt>
                <c:pt idx="7590">
                  <c:v>0.25938662881864955</c:v>
                </c:pt>
                <c:pt idx="7591">
                  <c:v>0.24100809950379498</c:v>
                </c:pt>
                <c:pt idx="7592">
                  <c:v>-0.36427438559695746</c:v>
                </c:pt>
                <c:pt idx="7593">
                  <c:v>9.8672787397096631</c:v>
                </c:pt>
                <c:pt idx="7594">
                  <c:v>7.0660891904577738</c:v>
                </c:pt>
                <c:pt idx="7595">
                  <c:v>0.13022257740858068</c:v>
                </c:pt>
                <c:pt idx="7596">
                  <c:v>0.33816873589457319</c:v>
                </c:pt>
                <c:pt idx="7597">
                  <c:v>7.5116158839335687E-2</c:v>
                </c:pt>
                <c:pt idx="7598">
                  <c:v>2.2572975297724202E-2</c:v>
                </c:pt>
                <c:pt idx="7599">
                  <c:v>9.5352319251120005E-2</c:v>
                </c:pt>
                <c:pt idx="7600">
                  <c:v>6.1912982334695013E-2</c:v>
                </c:pt>
                <c:pt idx="7601">
                  <c:v>-1.8223570853968507</c:v>
                </c:pt>
                <c:pt idx="7602">
                  <c:v>-2.5742360941280982</c:v>
                </c:pt>
                <c:pt idx="7603">
                  <c:v>0.50695998871988257</c:v>
                </c:pt>
                <c:pt idx="7604">
                  <c:v>9.229619965185119</c:v>
                </c:pt>
                <c:pt idx="7605">
                  <c:v>-0.55254102302877883</c:v>
                </c:pt>
                <c:pt idx="7606">
                  <c:v>0.1910962908469096</c:v>
                </c:pt>
                <c:pt idx="7607">
                  <c:v>1.6315470482558587</c:v>
                </c:pt>
                <c:pt idx="7608">
                  <c:v>0.24071602641019885</c:v>
                </c:pt>
                <c:pt idx="7609">
                  <c:v>12.879136486120251</c:v>
                </c:pt>
                <c:pt idx="7610">
                  <c:v>0.28688114778816154</c:v>
                </c:pt>
                <c:pt idx="7611">
                  <c:v>-9.6456584324087089</c:v>
                </c:pt>
                <c:pt idx="7612">
                  <c:v>-0.34444553144878998</c:v>
                </c:pt>
                <c:pt idx="7613">
                  <c:v>-4.8651861303683687E-2</c:v>
                </c:pt>
                <c:pt idx="7614">
                  <c:v>0.24849831267591313</c:v>
                </c:pt>
                <c:pt idx="7615">
                  <c:v>-0.15754127698647993</c:v>
                </c:pt>
                <c:pt idx="7616">
                  <c:v>-9.4859186341441012E-2</c:v>
                </c:pt>
                <c:pt idx="7617">
                  <c:v>-4.1519269438266899E-2</c:v>
                </c:pt>
                <c:pt idx="7618">
                  <c:v>0.55904780197036319</c:v>
                </c:pt>
                <c:pt idx="7619">
                  <c:v>-8.8672787397096631</c:v>
                </c:pt>
                <c:pt idx="7620">
                  <c:v>0.1595342558710339</c:v>
                </c:pt>
                <c:pt idx="7621">
                  <c:v>0</c:v>
                </c:pt>
                <c:pt idx="7622">
                  <c:v>0.31685710533994055</c:v>
                </c:pt>
                <c:pt idx="7623">
                  <c:v>-0.30771423566766143</c:v>
                </c:pt>
                <c:pt idx="7624">
                  <c:v>-0.57747123926790211</c:v>
                </c:pt>
                <c:pt idx="7625">
                  <c:v>-0.74013287324488941</c:v>
                </c:pt>
                <c:pt idx="7626">
                  <c:v>-0.94728456487748414</c:v>
                </c:pt>
                <c:pt idx="7627">
                  <c:v>8.3822637581148367</c:v>
                </c:pt>
                <c:pt idx="7628">
                  <c:v>-1.5875759001319059E-2</c:v>
                </c:pt>
                <c:pt idx="7629">
                  <c:v>0.10736578797333915</c:v>
                </c:pt>
                <c:pt idx="7630">
                  <c:v>5.5353678834334417E-2</c:v>
                </c:pt>
                <c:pt idx="7631">
                  <c:v>2.6521586655601923</c:v>
                </c:pt>
                <c:pt idx="7632">
                  <c:v>-2.7369655941662061</c:v>
                </c:pt>
                <c:pt idx="7633">
                  <c:v>-0.47573343096639786</c:v>
                </c:pt>
                <c:pt idx="7634">
                  <c:v>8.0624959257337636</c:v>
                </c:pt>
                <c:pt idx="7635">
                  <c:v>-2.1859157289351807</c:v>
                </c:pt>
                <c:pt idx="7636">
                  <c:v>-8.3837042924740537</c:v>
                </c:pt>
                <c:pt idx="7637">
                  <c:v>0.23625126989683551</c:v>
                </c:pt>
                <c:pt idx="7638">
                  <c:v>-7.0660891904577721</c:v>
                </c:pt>
                <c:pt idx="7639">
                  <c:v>0.70134168443548472</c:v>
                </c:pt>
                <c:pt idx="7640">
                  <c:v>1.3166723694358669</c:v>
                </c:pt>
                <c:pt idx="7641">
                  <c:v>-7.4945365469241045E-3</c:v>
                </c:pt>
                <c:pt idx="7642">
                  <c:v>0.48542682717024171</c:v>
                </c:pt>
                <c:pt idx="7643">
                  <c:v>2.4126350090635396</c:v>
                </c:pt>
                <c:pt idx="7644">
                  <c:v>-5.3457748368417297</c:v>
                </c:pt>
                <c:pt idx="7645">
                  <c:v>-2.2367813028454916E-2</c:v>
                </c:pt>
                <c:pt idx="7646">
                  <c:v>0.72246602447109132</c:v>
                </c:pt>
                <c:pt idx="7647">
                  <c:v>1</c:v>
                </c:pt>
                <c:pt idx="7648">
                  <c:v>-1.0544477840223763</c:v>
                </c:pt>
                <c:pt idx="7649">
                  <c:v>1.5052353082504224</c:v>
                </c:pt>
                <c:pt idx="7650">
                  <c:v>-0.94701742386368704</c:v>
                </c:pt>
                <c:pt idx="7651">
                  <c:v>5.3866871978735902E-2</c:v>
                </c:pt>
                <c:pt idx="7652">
                  <c:v>-9.6444571875092606</c:v>
                </c:pt>
                <c:pt idx="7653">
                  <c:v>-0.96347412397488619</c:v>
                </c:pt>
                <c:pt idx="7654">
                  <c:v>-3.4765418160676638E-2</c:v>
                </c:pt>
                <c:pt idx="7655">
                  <c:v>-0.23507300273295387</c:v>
                </c:pt>
                <c:pt idx="7656">
                  <c:v>0.1766196540163204</c:v>
                </c:pt>
                <c:pt idx="7657">
                  <c:v>-9.2304207950923818</c:v>
                </c:pt>
                <c:pt idx="7658">
                  <c:v>-0.83007499855768763</c:v>
                </c:pt>
                <c:pt idx="7659">
                  <c:v>-0.50343261522455751</c:v>
                </c:pt>
                <c:pt idx="7660">
                  <c:v>3.4663180042225368</c:v>
                </c:pt>
                <c:pt idx="7661">
                  <c:v>-8.0606959316875546</c:v>
                </c:pt>
                <c:pt idx="7662">
                  <c:v>0.1151536343657841</c:v>
                </c:pt>
                <c:pt idx="7663">
                  <c:v>-9.5183253076908674</c:v>
                </c:pt>
                <c:pt idx="7664">
                  <c:v>-10.307580315927396</c:v>
                </c:pt>
                <c:pt idx="7665">
                  <c:v>1.8040602175752156</c:v>
                </c:pt>
                <c:pt idx="7666">
                  <c:v>-1.5718425504115432</c:v>
                </c:pt>
                <c:pt idx="7667">
                  <c:v>0.79054663437105022</c:v>
                </c:pt>
                <c:pt idx="7668">
                  <c:v>2.1294778363228375E-2</c:v>
                </c:pt>
                <c:pt idx="7669">
                  <c:v>-0.62507271409530862</c:v>
                </c:pt>
                <c:pt idx="7670">
                  <c:v>0.15272426068870401</c:v>
                </c:pt>
                <c:pt idx="7671">
                  <c:v>-0.21145234653258035</c:v>
                </c:pt>
                <c:pt idx="7672">
                  <c:v>0.34792330342030681</c:v>
                </c:pt>
                <c:pt idx="7673">
                  <c:v>0.14438990933517493</c:v>
                </c:pt>
                <c:pt idx="7674">
                  <c:v>0.43313301116336522</c:v>
                </c:pt>
                <c:pt idx="7675">
                  <c:v>0.86102358685118918</c:v>
                </c:pt>
                <c:pt idx="7676">
                  <c:v>-10.451554569765362</c:v>
                </c:pt>
                <c:pt idx="7677">
                  <c:v>0.35428346819974765</c:v>
                </c:pt>
                <c:pt idx="7678">
                  <c:v>0.54252723440075934</c:v>
                </c:pt>
                <c:pt idx="7679">
                  <c:v>0.77726412073051954</c:v>
                </c:pt>
                <c:pt idx="7680">
                  <c:v>-0.20650173837384564</c:v>
                </c:pt>
                <c:pt idx="7681">
                  <c:v>0.77649395835284352</c:v>
                </c:pt>
                <c:pt idx="7682">
                  <c:v>-1.806582808022108</c:v>
                </c:pt>
                <c:pt idx="7683">
                  <c:v>1.7167210888920341</c:v>
                </c:pt>
                <c:pt idx="7684">
                  <c:v>1.7548875021634682</c:v>
                </c:pt>
                <c:pt idx="7685">
                  <c:v>0.44680006166363195</c:v>
                </c:pt>
                <c:pt idx="7686">
                  <c:v>1.2895066171949849</c:v>
                </c:pt>
                <c:pt idx="7687">
                  <c:v>-3.4537179674429037</c:v>
                </c:pt>
                <c:pt idx="7688">
                  <c:v>9.3815429511845849</c:v>
                </c:pt>
                <c:pt idx="7689">
                  <c:v>3.84799690655495</c:v>
                </c:pt>
                <c:pt idx="7690">
                  <c:v>-2.424754624667735E-2</c:v>
                </c:pt>
                <c:pt idx="7691">
                  <c:v>9.965784284662087</c:v>
                </c:pt>
                <c:pt idx="7692">
                  <c:v>-0.18220333122074914</c:v>
                </c:pt>
                <c:pt idx="7693">
                  <c:v>-12.146462606921792</c:v>
                </c:pt>
                <c:pt idx="7694">
                  <c:v>0.41473715681062318</c:v>
                </c:pt>
                <c:pt idx="7695">
                  <c:v>-1.9142701259741162</c:v>
                </c:pt>
                <c:pt idx="7696">
                  <c:v>-10.229219383469125</c:v>
                </c:pt>
                <c:pt idx="7697">
                  <c:v>0.15200309344505006</c:v>
                </c:pt>
                <c:pt idx="7698">
                  <c:v>0.78407094854692294</c:v>
                </c:pt>
                <c:pt idx="7699">
                  <c:v>-11.416621621364193</c:v>
                </c:pt>
                <c:pt idx="7700">
                  <c:v>16.965788041675534</c:v>
                </c:pt>
                <c:pt idx="7701">
                  <c:v>3.9840264531790785E-2</c:v>
                </c:pt>
                <c:pt idx="7702">
                  <c:v>0.13657305287544391</c:v>
                </c:pt>
                <c:pt idx="7703">
                  <c:v>-0.72128397193393645</c:v>
                </c:pt>
                <c:pt idx="7704">
                  <c:v>0.30485458152842065</c:v>
                </c:pt>
                <c:pt idx="7705">
                  <c:v>-0.1151697704201811</c:v>
                </c:pt>
                <c:pt idx="7706">
                  <c:v>-12.829464438104971</c:v>
                </c:pt>
                <c:pt idx="7707">
                  <c:v>-0.31836147986717017</c:v>
                </c:pt>
                <c:pt idx="7708">
                  <c:v>1.4138357540690907</c:v>
                </c:pt>
                <c:pt idx="7709">
                  <c:v>10.059344460824425</c:v>
                </c:pt>
                <c:pt idx="7710">
                  <c:v>9.6444571875092606</c:v>
                </c:pt>
                <c:pt idx="7711">
                  <c:v>9.8667637673533513</c:v>
                </c:pt>
                <c:pt idx="7712">
                  <c:v>1.9448584458075391</c:v>
                </c:pt>
                <c:pt idx="7713">
                  <c:v>0.2145045119061354</c:v>
                </c:pt>
                <c:pt idx="7714">
                  <c:v>9.3962481211975188E-2</c:v>
                </c:pt>
                <c:pt idx="7715">
                  <c:v>4.8909600480946197E-2</c:v>
                </c:pt>
                <c:pt idx="7716">
                  <c:v>-0.13972476366661307</c:v>
                </c:pt>
                <c:pt idx="7717">
                  <c:v>0.29956028185890765</c:v>
                </c:pt>
                <c:pt idx="7718">
                  <c:v>0.88896868761125625</c:v>
                </c:pt>
                <c:pt idx="7719">
                  <c:v>1.6280312226130422</c:v>
                </c:pt>
                <c:pt idx="7720">
                  <c:v>0.67295898171898516</c:v>
                </c:pt>
                <c:pt idx="7721">
                  <c:v>-9.5157233040339739E-2</c:v>
                </c:pt>
                <c:pt idx="7722">
                  <c:v>-0.50042899050948852</c:v>
                </c:pt>
                <c:pt idx="7723">
                  <c:v>6.7114195858536743E-2</c:v>
                </c:pt>
                <c:pt idx="7724">
                  <c:v>0.81999174773552985</c:v>
                </c:pt>
                <c:pt idx="7725">
                  <c:v>-6.9886846867721664</c:v>
                </c:pt>
                <c:pt idx="7726">
                  <c:v>0.29304697490023307</c:v>
                </c:pt>
                <c:pt idx="7727">
                  <c:v>1.8868041034979335</c:v>
                </c:pt>
                <c:pt idx="7728">
                  <c:v>12.958552715431011</c:v>
                </c:pt>
                <c:pt idx="7729">
                  <c:v>-5.8516998639395004</c:v>
                </c:pt>
                <c:pt idx="7730">
                  <c:v>-0.30812229536233188</c:v>
                </c:pt>
                <c:pt idx="7731">
                  <c:v>-8.8672787397096631</c:v>
                </c:pt>
                <c:pt idx="7732">
                  <c:v>0.35989594508638295</c:v>
                </c:pt>
                <c:pt idx="7733">
                  <c:v>-3.1953266157271885</c:v>
                </c:pt>
                <c:pt idx="7734">
                  <c:v>-4.3721377429317726E-2</c:v>
                </c:pt>
                <c:pt idx="7735">
                  <c:v>-9.5189809291704002</c:v>
                </c:pt>
                <c:pt idx="7736">
                  <c:v>0.49788140898772265</c:v>
                </c:pt>
                <c:pt idx="7737">
                  <c:v>1.7548875021634687</c:v>
                </c:pt>
                <c:pt idx="7738">
                  <c:v>-10.966265102877133</c:v>
                </c:pt>
                <c:pt idx="7739">
                  <c:v>-8.8672787397096631</c:v>
                </c:pt>
                <c:pt idx="7740">
                  <c:v>-5.8997552052453814</c:v>
                </c:pt>
                <c:pt idx="7741">
                  <c:v>-1.3147325934831582</c:v>
                </c:pt>
                <c:pt idx="7742">
                  <c:v>-2.0177881937630229E-2</c:v>
                </c:pt>
                <c:pt idx="7743">
                  <c:v>0.5406503379258939</c:v>
                </c:pt>
                <c:pt idx="7744">
                  <c:v>0.93073733756288635</c:v>
                </c:pt>
                <c:pt idx="7745">
                  <c:v>0.427775667487306</c:v>
                </c:pt>
                <c:pt idx="7746">
                  <c:v>0</c:v>
                </c:pt>
                <c:pt idx="7747">
                  <c:v>-14.335064632126906</c:v>
                </c:pt>
                <c:pt idx="7748">
                  <c:v>1.3161745676570649</c:v>
                </c:pt>
                <c:pt idx="7749">
                  <c:v>-0.95397334238868614</c:v>
                </c:pt>
                <c:pt idx="7750">
                  <c:v>3.4945075497756526</c:v>
                </c:pt>
                <c:pt idx="7751">
                  <c:v>-8.6654382254181844E-2</c:v>
                </c:pt>
                <c:pt idx="7752">
                  <c:v>0.14438990933517493</c:v>
                </c:pt>
                <c:pt idx="7753">
                  <c:v>1.5730096979593906</c:v>
                </c:pt>
                <c:pt idx="7754">
                  <c:v>0.46948528330122019</c:v>
                </c:pt>
                <c:pt idx="7755">
                  <c:v>-2.7350488144955401E-2</c:v>
                </c:pt>
                <c:pt idx="7756">
                  <c:v>-0.52242103465244349</c:v>
                </c:pt>
                <c:pt idx="7757">
                  <c:v>-1.3777904560100758</c:v>
                </c:pt>
                <c:pt idx="7758">
                  <c:v>-0.36257007938470809</c:v>
                </c:pt>
                <c:pt idx="7759">
                  <c:v>0.17788172527065546</c:v>
                </c:pt>
                <c:pt idx="7760">
                  <c:v>0.76553474636297703</c:v>
                </c:pt>
                <c:pt idx="7761">
                  <c:v>-6.2029400586702756</c:v>
                </c:pt>
                <c:pt idx="7762">
                  <c:v>4.114123209773962</c:v>
                </c:pt>
                <c:pt idx="7763">
                  <c:v>3.1990114244437352E-2</c:v>
                </c:pt>
                <c:pt idx="7764">
                  <c:v>-8.6450579349844769</c:v>
                </c:pt>
                <c:pt idx="7765">
                  <c:v>1.2094533656289499</c:v>
                </c:pt>
                <c:pt idx="7766">
                  <c:v>-0.44745897697122117</c:v>
                </c:pt>
                <c:pt idx="7767">
                  <c:v>8.4888897586512954E-2</c:v>
                </c:pt>
                <c:pt idx="7768">
                  <c:v>-0.12049529218656062</c:v>
                </c:pt>
                <c:pt idx="7769">
                  <c:v>8.8683081332894673</c:v>
                </c:pt>
                <c:pt idx="7770">
                  <c:v>5.3314982463381337</c:v>
                </c:pt>
                <c:pt idx="7771">
                  <c:v>0.19793937761190911</c:v>
                </c:pt>
                <c:pt idx="7772">
                  <c:v>-0.62145092311782335</c:v>
                </c:pt>
                <c:pt idx="7773">
                  <c:v>0.69797146255034215</c:v>
                </c:pt>
                <c:pt idx="7774">
                  <c:v>3.2034265038149176E-16</c:v>
                </c:pt>
                <c:pt idx="7775">
                  <c:v>-6.1400544664143082E-2</c:v>
                </c:pt>
                <c:pt idx="7776">
                  <c:v>0</c:v>
                </c:pt>
                <c:pt idx="7777">
                  <c:v>-7.6486571760385464</c:v>
                </c:pt>
                <c:pt idx="7778">
                  <c:v>0.2498933061457273</c:v>
                </c:pt>
                <c:pt idx="7779">
                  <c:v>-0.80478281397589768</c:v>
                </c:pt>
                <c:pt idx="7780">
                  <c:v>1.4918530963296743</c:v>
                </c:pt>
                <c:pt idx="7781">
                  <c:v>-0.95109039951905383</c:v>
                </c:pt>
                <c:pt idx="7782">
                  <c:v>-9.3815429511845849</c:v>
                </c:pt>
                <c:pt idx="7783">
                  <c:v>0.15200309344505006</c:v>
                </c:pt>
                <c:pt idx="7784">
                  <c:v>8.0624959257337636</c:v>
                </c:pt>
                <c:pt idx="7785">
                  <c:v>2.5830747177301236</c:v>
                </c:pt>
                <c:pt idx="7786">
                  <c:v>4.4546306323734761</c:v>
                </c:pt>
                <c:pt idx="7787">
                  <c:v>6.0660891904577721</c:v>
                </c:pt>
                <c:pt idx="7788">
                  <c:v>-9.7598881832218343</c:v>
                </c:pt>
                <c:pt idx="7789">
                  <c:v>-1.2095368573411691</c:v>
                </c:pt>
                <c:pt idx="7790">
                  <c:v>0.84671650261832976</c:v>
                </c:pt>
                <c:pt idx="7791">
                  <c:v>-3.1263772857695553</c:v>
                </c:pt>
                <c:pt idx="7792">
                  <c:v>8.6450579349844769</c:v>
                </c:pt>
                <c:pt idx="7793">
                  <c:v>2.9874469496569152</c:v>
                </c:pt>
                <c:pt idx="7794">
                  <c:v>-0.92961067210860204</c:v>
                </c:pt>
                <c:pt idx="7795">
                  <c:v>-7.6462586799900292</c:v>
                </c:pt>
                <c:pt idx="7796">
                  <c:v>0.12553088208385882</c:v>
                </c:pt>
                <c:pt idx="7797">
                  <c:v>-4.4769870120022481E-2</c:v>
                </c:pt>
                <c:pt idx="7798">
                  <c:v>0.55101516879781853</c:v>
                </c:pt>
                <c:pt idx="7799">
                  <c:v>-0.1816068064899479</c:v>
                </c:pt>
                <c:pt idx="7800">
                  <c:v>-10.814048332230835</c:v>
                </c:pt>
                <c:pt idx="7801">
                  <c:v>-1.368032064455966</c:v>
                </c:pt>
                <c:pt idx="7802">
                  <c:v>1.7345631039509015</c:v>
                </c:pt>
                <c:pt idx="7803">
                  <c:v>0.16729474539764075</c:v>
                </c:pt>
                <c:pt idx="7804">
                  <c:v>3.8073549220576037</c:v>
                </c:pt>
                <c:pt idx="7805">
                  <c:v>9.8667637673533513</c:v>
                </c:pt>
                <c:pt idx="7806">
                  <c:v>-9.4655664048093993</c:v>
                </c:pt>
                <c:pt idx="7807">
                  <c:v>8.934798696985026E-2</c:v>
                </c:pt>
                <c:pt idx="7808">
                  <c:v>-0.89812038598078636</c:v>
                </c:pt>
                <c:pt idx="7809">
                  <c:v>-0.17333160288556196</c:v>
                </c:pt>
                <c:pt idx="7810">
                  <c:v>0.64927153325980846</c:v>
                </c:pt>
                <c:pt idx="7811">
                  <c:v>-6.0732489820306386</c:v>
                </c:pt>
                <c:pt idx="7812">
                  <c:v>-0.12553088208385899</c:v>
                </c:pt>
                <c:pt idx="7813">
                  <c:v>12.566767596032916</c:v>
                </c:pt>
                <c:pt idx="7814">
                  <c:v>4.3692338096657197</c:v>
                </c:pt>
                <c:pt idx="7815">
                  <c:v>1</c:v>
                </c:pt>
                <c:pt idx="7816">
                  <c:v>0.83536929822720063</c:v>
                </c:pt>
                <c:pt idx="7817">
                  <c:v>-10.518325307690867</c:v>
                </c:pt>
                <c:pt idx="7818">
                  <c:v>14.135736002431859</c:v>
                </c:pt>
                <c:pt idx="7819">
                  <c:v>5.8893689053568621E-2</c:v>
                </c:pt>
                <c:pt idx="7820">
                  <c:v>0.14529955314897344</c:v>
                </c:pt>
                <c:pt idx="7821">
                  <c:v>1.2150128909708504</c:v>
                </c:pt>
                <c:pt idx="7822">
                  <c:v>0.65407258581786132</c:v>
                </c:pt>
                <c:pt idx="7823">
                  <c:v>0.18057224564182084</c:v>
                </c:pt>
                <c:pt idx="7824">
                  <c:v>0.53886608613170206</c:v>
                </c:pt>
                <c:pt idx="7825">
                  <c:v>-1.5849625007211561</c:v>
                </c:pt>
                <c:pt idx="7826">
                  <c:v>-0.25779775746764683</c:v>
                </c:pt>
                <c:pt idx="7827">
                  <c:v>-2.5376668046235742</c:v>
                </c:pt>
                <c:pt idx="7828">
                  <c:v>8.8672787397096631</c:v>
                </c:pt>
                <c:pt idx="7829">
                  <c:v>0.21572869105543727</c:v>
                </c:pt>
                <c:pt idx="7830">
                  <c:v>-0.44745897697122117</c:v>
                </c:pt>
                <c:pt idx="7831">
                  <c:v>0.5516424275211298</c:v>
                </c:pt>
                <c:pt idx="7832">
                  <c:v>0.49569516262406904</c:v>
                </c:pt>
                <c:pt idx="7833">
                  <c:v>9.3815429511845849</c:v>
                </c:pt>
                <c:pt idx="7834">
                  <c:v>1.1255308820838588</c:v>
                </c:pt>
                <c:pt idx="7835">
                  <c:v>-8.7436329162260851E-2</c:v>
                </c:pt>
                <c:pt idx="7836">
                  <c:v>0.75234082005312197</c:v>
                </c:pt>
                <c:pt idx="7837">
                  <c:v>-5.1868570671771499</c:v>
                </c:pt>
                <c:pt idx="7838">
                  <c:v>-7.0660891904577721</c:v>
                </c:pt>
                <c:pt idx="7839">
                  <c:v>1.7369655941662061</c:v>
                </c:pt>
                <c:pt idx="7840">
                  <c:v>-7.0660891904577721</c:v>
                </c:pt>
                <c:pt idx="7841">
                  <c:v>0.36923380966571911</c:v>
                </c:pt>
                <c:pt idx="7842">
                  <c:v>0.71049338280501528</c:v>
                </c:pt>
                <c:pt idx="7843">
                  <c:v>-7.4945222831056597</c:v>
                </c:pt>
                <c:pt idx="7844">
                  <c:v>-0.44294349584872855</c:v>
                </c:pt>
                <c:pt idx="7845">
                  <c:v>0.33426223291412127</c:v>
                </c:pt>
                <c:pt idx="7846">
                  <c:v>0.20163386116965071</c:v>
                </c:pt>
                <c:pt idx="7847">
                  <c:v>0.63742992061529158</c:v>
                </c:pt>
                <c:pt idx="7848">
                  <c:v>0.53549382445685623</c:v>
                </c:pt>
                <c:pt idx="7849">
                  <c:v>0.39980298558368343</c:v>
                </c:pt>
                <c:pt idx="7850">
                  <c:v>-0.12637728576955568</c:v>
                </c:pt>
                <c:pt idx="7851">
                  <c:v>2.5535092107137794E-2</c:v>
                </c:pt>
                <c:pt idx="7852">
                  <c:v>1.6158565086669401</c:v>
                </c:pt>
                <c:pt idx="7853">
                  <c:v>7.6486571760385464</c:v>
                </c:pt>
                <c:pt idx="7854">
                  <c:v>0.45853021589576537</c:v>
                </c:pt>
                <c:pt idx="7855">
                  <c:v>1.7717310123268832</c:v>
                </c:pt>
                <c:pt idx="7856">
                  <c:v>-2.4156679100561416</c:v>
                </c:pt>
                <c:pt idx="7857">
                  <c:v>-11.307011018304401</c:v>
                </c:pt>
                <c:pt idx="7858">
                  <c:v>3.8193413943251509</c:v>
                </c:pt>
                <c:pt idx="7859">
                  <c:v>0</c:v>
                </c:pt>
                <c:pt idx="7860">
                  <c:v>-11.518653155673389</c:v>
                </c:pt>
                <c:pt idx="7861">
                  <c:v>5.9833249517182677E-2</c:v>
                </c:pt>
                <c:pt idx="7862">
                  <c:v>0.77051815387723299</c:v>
                </c:pt>
                <c:pt idx="7863">
                  <c:v>4.1565044856799913</c:v>
                </c:pt>
                <c:pt idx="7864">
                  <c:v>9.7598881832218343</c:v>
                </c:pt>
                <c:pt idx="7865">
                  <c:v>-9.2304207950923818</c:v>
                </c:pt>
                <c:pt idx="7866">
                  <c:v>3.6794215497584406</c:v>
                </c:pt>
                <c:pt idx="7867">
                  <c:v>-5.5545888516776376</c:v>
                </c:pt>
                <c:pt idx="7868">
                  <c:v>-0.8274205451117097</c:v>
                </c:pt>
                <c:pt idx="7869">
                  <c:v>2.2414043898622515</c:v>
                </c:pt>
                <c:pt idx="7870">
                  <c:v>-8.6462586799900301</c:v>
                </c:pt>
                <c:pt idx="7871">
                  <c:v>0.16982487339001903</c:v>
                </c:pt>
                <c:pt idx="7872">
                  <c:v>3.1308572845735014</c:v>
                </c:pt>
                <c:pt idx="7873">
                  <c:v>-0.52816635386295341</c:v>
                </c:pt>
                <c:pt idx="7874">
                  <c:v>-2.2223924213364481</c:v>
                </c:pt>
                <c:pt idx="7875">
                  <c:v>-1.0324214776923772</c:v>
                </c:pt>
                <c:pt idx="7876">
                  <c:v>1.9249370510259727</c:v>
                </c:pt>
                <c:pt idx="7877">
                  <c:v>-8.0624959257337636</c:v>
                </c:pt>
                <c:pt idx="7878">
                  <c:v>-0.79430398692630622</c:v>
                </c:pt>
                <c:pt idx="7879">
                  <c:v>-9.0597950917951025</c:v>
                </c:pt>
                <c:pt idx="7880">
                  <c:v>-3.0373649043518702E-2</c:v>
                </c:pt>
                <c:pt idx="7881">
                  <c:v>0.66028085974332895</c:v>
                </c:pt>
                <c:pt idx="7882">
                  <c:v>-0.99855946564078479</c:v>
                </c:pt>
                <c:pt idx="7883">
                  <c:v>-0.27920160880324613</c:v>
                </c:pt>
                <c:pt idx="7884">
                  <c:v>4.0069297324349428E-4</c:v>
                </c:pt>
                <c:pt idx="7885">
                  <c:v>-2.715691877757231</c:v>
                </c:pt>
                <c:pt idx="7886">
                  <c:v>7.0660891904577721</c:v>
                </c:pt>
                <c:pt idx="7887">
                  <c:v>-10.583082767502933</c:v>
                </c:pt>
                <c:pt idx="7888">
                  <c:v>11.485326189240524</c:v>
                </c:pt>
                <c:pt idx="7889">
                  <c:v>7.6486571760385464</c:v>
                </c:pt>
                <c:pt idx="7890">
                  <c:v>-1.8615678167347074E-2</c:v>
                </c:pt>
                <c:pt idx="7891">
                  <c:v>3.3166863935199381E-2</c:v>
                </c:pt>
                <c:pt idx="7892">
                  <c:v>-1.8262206392728349E-2</c:v>
                </c:pt>
                <c:pt idx="7893">
                  <c:v>0.22456025801915849</c:v>
                </c:pt>
                <c:pt idx="7894">
                  <c:v>1.488221845882806</c:v>
                </c:pt>
                <c:pt idx="7895">
                  <c:v>-10.583082767502933</c:v>
                </c:pt>
                <c:pt idx="7896">
                  <c:v>7.5974318526833731</c:v>
                </c:pt>
                <c:pt idx="7897">
                  <c:v>-8.0588936890535692</c:v>
                </c:pt>
                <c:pt idx="7898">
                  <c:v>2.4600872401168323</c:v>
                </c:pt>
                <c:pt idx="7899">
                  <c:v>8.6438561897747253</c:v>
                </c:pt>
                <c:pt idx="7900">
                  <c:v>0.1926450779423961</c:v>
                </c:pt>
                <c:pt idx="7901">
                  <c:v>-0.56860788787085381</c:v>
                </c:pt>
                <c:pt idx="7902">
                  <c:v>-0.63321766932837753</c:v>
                </c:pt>
                <c:pt idx="7903">
                  <c:v>5.0626073069967831E-2</c:v>
                </c:pt>
                <c:pt idx="7904">
                  <c:v>-14.135736002431859</c:v>
                </c:pt>
                <c:pt idx="7905">
                  <c:v>-8.8672787397096631</c:v>
                </c:pt>
                <c:pt idx="7906">
                  <c:v>-9.9662651028771325</c:v>
                </c:pt>
                <c:pt idx="7907">
                  <c:v>1.7500217469916526</c:v>
                </c:pt>
                <c:pt idx="7908">
                  <c:v>-8.0624959257337636</c:v>
                </c:pt>
                <c:pt idx="7909">
                  <c:v>0.55348426924798833</c:v>
                </c:pt>
                <c:pt idx="7910">
                  <c:v>-0.61925567827503381</c:v>
                </c:pt>
                <c:pt idx="7911">
                  <c:v>11.146568675740786</c:v>
                </c:pt>
                <c:pt idx="7912">
                  <c:v>1.3516556646362101</c:v>
                </c:pt>
                <c:pt idx="7913">
                  <c:v>0.71620703399940877</c:v>
                </c:pt>
                <c:pt idx="7914">
                  <c:v>1.2435118475689753</c:v>
                </c:pt>
                <c:pt idx="7915">
                  <c:v>0.30086647935953265</c:v>
                </c:pt>
                <c:pt idx="7916">
                  <c:v>1.9222448424855547</c:v>
                </c:pt>
                <c:pt idx="7917">
                  <c:v>-9.607946718390858</c:v>
                </c:pt>
                <c:pt idx="7918">
                  <c:v>0.58496250072115596</c:v>
                </c:pt>
                <c:pt idx="7919">
                  <c:v>-3.2803742595581963E-2</c:v>
                </c:pt>
                <c:pt idx="7920">
                  <c:v>7.9071570991198714E-2</c:v>
                </c:pt>
                <c:pt idx="7921">
                  <c:v>0.23756079788532586</c:v>
                </c:pt>
                <c:pt idx="7922">
                  <c:v>2.1069152039165124</c:v>
                </c:pt>
                <c:pt idx="7923">
                  <c:v>-0.32300836078649847</c:v>
                </c:pt>
                <c:pt idx="7924">
                  <c:v>-1.2801079191927358</c:v>
                </c:pt>
                <c:pt idx="7925">
                  <c:v>0.43171624042547413</c:v>
                </c:pt>
                <c:pt idx="7926">
                  <c:v>-5.3457748368417297</c:v>
                </c:pt>
                <c:pt idx="7927">
                  <c:v>-1.484705659926588</c:v>
                </c:pt>
                <c:pt idx="7928">
                  <c:v>1.6844981742720704</c:v>
                </c:pt>
                <c:pt idx="7929">
                  <c:v>1.1375035237499351</c:v>
                </c:pt>
                <c:pt idx="7930">
                  <c:v>-5.7459543773934607</c:v>
                </c:pt>
                <c:pt idx="7931">
                  <c:v>0</c:v>
                </c:pt>
                <c:pt idx="7932">
                  <c:v>0.78526115120698714</c:v>
                </c:pt>
                <c:pt idx="7933">
                  <c:v>0.38979154811973249</c:v>
                </c:pt>
                <c:pt idx="7934">
                  <c:v>0.59790155642865417</c:v>
                </c:pt>
                <c:pt idx="7935">
                  <c:v>-0.42365062958355149</c:v>
                </c:pt>
                <c:pt idx="7936">
                  <c:v>0.57190634789570993</c:v>
                </c:pt>
                <c:pt idx="7937">
                  <c:v>-8.3837042924740537</c:v>
                </c:pt>
                <c:pt idx="7938">
                  <c:v>0.71822903158462048</c:v>
                </c:pt>
                <c:pt idx="7939">
                  <c:v>0.23701968193292247</c:v>
                </c:pt>
                <c:pt idx="7940">
                  <c:v>0.15527822547791084</c:v>
                </c:pt>
                <c:pt idx="7941">
                  <c:v>0.12029423371771174</c:v>
                </c:pt>
                <c:pt idx="7942">
                  <c:v>0.89763828237032228</c:v>
                </c:pt>
                <c:pt idx="7943">
                  <c:v>2.3332503830624053E-2</c:v>
                </c:pt>
                <c:pt idx="7944">
                  <c:v>-4.3392595513380677E-2</c:v>
                </c:pt>
                <c:pt idx="7945">
                  <c:v>3.7802032712384158E-2</c:v>
                </c:pt>
                <c:pt idx="7946">
                  <c:v>4.6794211478940938E-2</c:v>
                </c:pt>
                <c:pt idx="7947">
                  <c:v>3.0267439668796397E-2</c:v>
                </c:pt>
                <c:pt idx="7948">
                  <c:v>-1.2801079191927356</c:v>
                </c:pt>
                <c:pt idx="7949">
                  <c:v>-0.72436555738657271</c:v>
                </c:pt>
                <c:pt idx="7950">
                  <c:v>-0.58764658529236768</c:v>
                </c:pt>
                <c:pt idx="7951">
                  <c:v>-10.059344460824425</c:v>
                </c:pt>
                <c:pt idx="7952">
                  <c:v>0.19075549674117767</c:v>
                </c:pt>
                <c:pt idx="7953">
                  <c:v>11.731460464782433</c:v>
                </c:pt>
                <c:pt idx="7954">
                  <c:v>0</c:v>
                </c:pt>
                <c:pt idx="7955">
                  <c:v>0.88752527074158749</c:v>
                </c:pt>
                <c:pt idx="7956">
                  <c:v>-2.5718089529538397</c:v>
                </c:pt>
                <c:pt idx="7957">
                  <c:v>-0.28630418515664091</c:v>
                </c:pt>
                <c:pt idx="7958">
                  <c:v>-0.43537050137585048</c:v>
                </c:pt>
                <c:pt idx="7959">
                  <c:v>-0.22239242133644802</c:v>
                </c:pt>
                <c:pt idx="7960">
                  <c:v>-5.6862336955676329E-2</c:v>
                </c:pt>
                <c:pt idx="7961">
                  <c:v>8.3822637581148367</c:v>
                </c:pt>
                <c:pt idx="7962">
                  <c:v>-7.2636604397081816</c:v>
                </c:pt>
                <c:pt idx="7963">
                  <c:v>0.28950661719498505</c:v>
                </c:pt>
                <c:pt idx="7964">
                  <c:v>-8.0624959257337636</c:v>
                </c:pt>
                <c:pt idx="7965">
                  <c:v>-0.1300910231497272</c:v>
                </c:pt>
                <c:pt idx="7966">
                  <c:v>0.88752527074158771</c:v>
                </c:pt>
                <c:pt idx="7967">
                  <c:v>0</c:v>
                </c:pt>
                <c:pt idx="7968">
                  <c:v>-0.11547721741993608</c:v>
                </c:pt>
                <c:pt idx="7969">
                  <c:v>0.25363000858828233</c:v>
                </c:pt>
                <c:pt idx="7970">
                  <c:v>0.39796398591990212</c:v>
                </c:pt>
                <c:pt idx="7971">
                  <c:v>0.10518223669205641</c:v>
                </c:pt>
                <c:pt idx="7972">
                  <c:v>4.5199597193768177</c:v>
                </c:pt>
                <c:pt idx="7973">
                  <c:v>-0.35908109330482835</c:v>
                </c:pt>
                <c:pt idx="7974">
                  <c:v>8.3822637581148367</c:v>
                </c:pt>
                <c:pt idx="7975">
                  <c:v>0.26303440583379378</c:v>
                </c:pt>
                <c:pt idx="7976">
                  <c:v>-5.1250321778675426E-3</c:v>
                </c:pt>
                <c:pt idx="7977">
                  <c:v>11.644006462681574</c:v>
                </c:pt>
                <c:pt idx="7978">
                  <c:v>4.0930264054881739E-2</c:v>
                </c:pt>
                <c:pt idx="7979">
                  <c:v>-0.17880315278876519</c:v>
                </c:pt>
                <c:pt idx="7980">
                  <c:v>0.28834549436298124</c:v>
                </c:pt>
                <c:pt idx="7981">
                  <c:v>1.6119665363276994E-2</c:v>
                </c:pt>
                <c:pt idx="7982">
                  <c:v>-0.36155516900807322</c:v>
                </c:pt>
                <c:pt idx="7983">
                  <c:v>0</c:v>
                </c:pt>
                <c:pt idx="7984">
                  <c:v>-0.50112137336115081</c:v>
                </c:pt>
                <c:pt idx="7985">
                  <c:v>-0.58622414928506728</c:v>
                </c:pt>
                <c:pt idx="7986">
                  <c:v>0.6374299206152918</c:v>
                </c:pt>
                <c:pt idx="7987">
                  <c:v>-0.21303501929506888</c:v>
                </c:pt>
                <c:pt idx="7988">
                  <c:v>0.24284721108192614</c:v>
                </c:pt>
                <c:pt idx="7989">
                  <c:v>-2.3916370666987667</c:v>
                </c:pt>
                <c:pt idx="7990">
                  <c:v>1.6177524358388256</c:v>
                </c:pt>
                <c:pt idx="7991">
                  <c:v>-0.54596836910529256</c:v>
                </c:pt>
                <c:pt idx="7992">
                  <c:v>0.48903808072262084</c:v>
                </c:pt>
                <c:pt idx="7993">
                  <c:v>0.12285674778553367</c:v>
                </c:pt>
                <c:pt idx="7994">
                  <c:v>-1.4574727655992403</c:v>
                </c:pt>
                <c:pt idx="7995">
                  <c:v>6.758003216897393E-2</c:v>
                </c:pt>
                <c:pt idx="7996">
                  <c:v>7.0209002281402338E-2</c:v>
                </c:pt>
                <c:pt idx="7997">
                  <c:v>6.4351604237844953</c:v>
                </c:pt>
                <c:pt idx="7998">
                  <c:v>-0.42033179894835687</c:v>
                </c:pt>
                <c:pt idx="7999">
                  <c:v>0.84388079808271821</c:v>
                </c:pt>
                <c:pt idx="8000">
                  <c:v>10.759610821875045</c:v>
                </c:pt>
                <c:pt idx="8001">
                  <c:v>-0.28950661719498505</c:v>
                </c:pt>
                <c:pt idx="8002">
                  <c:v>-12.307011018304399</c:v>
                </c:pt>
                <c:pt idx="8003">
                  <c:v>5.5071382493675637E-2</c:v>
                </c:pt>
                <c:pt idx="8004">
                  <c:v>10.451554569765362</c:v>
                </c:pt>
                <c:pt idx="8005">
                  <c:v>-4.7725895038969268</c:v>
                </c:pt>
                <c:pt idx="8006">
                  <c:v>4.629500896797655</c:v>
                </c:pt>
                <c:pt idx="8007">
                  <c:v>0</c:v>
                </c:pt>
                <c:pt idx="8008">
                  <c:v>-1.4830594748792978</c:v>
                </c:pt>
                <c:pt idx="8009">
                  <c:v>-7.0660891904577721</c:v>
                </c:pt>
                <c:pt idx="8010">
                  <c:v>-11.268347054682518</c:v>
                </c:pt>
                <c:pt idx="8011">
                  <c:v>1.3352595738514066</c:v>
                </c:pt>
                <c:pt idx="8012">
                  <c:v>4.7725895038969277</c:v>
                </c:pt>
                <c:pt idx="8013">
                  <c:v>4.2716230130392976</c:v>
                </c:pt>
                <c:pt idx="8014">
                  <c:v>-9.0606959316875546</c:v>
                </c:pt>
                <c:pt idx="8015">
                  <c:v>0.75038610992852794</c:v>
                </c:pt>
                <c:pt idx="8016">
                  <c:v>2.1802300098340508</c:v>
                </c:pt>
                <c:pt idx="8017">
                  <c:v>0.1116453558289091</c:v>
                </c:pt>
                <c:pt idx="8018">
                  <c:v>-0.1106911886057122</c:v>
                </c:pt>
                <c:pt idx="8019">
                  <c:v>1.2353427511557349E-2</c:v>
                </c:pt>
                <c:pt idx="8020">
                  <c:v>0.30032887012520987</c:v>
                </c:pt>
                <c:pt idx="8021">
                  <c:v>4.1820175694626899E-2</c:v>
                </c:pt>
                <c:pt idx="8022">
                  <c:v>-0.47389243173283485</c:v>
                </c:pt>
                <c:pt idx="8023">
                  <c:v>0.70525673443886816</c:v>
                </c:pt>
                <c:pt idx="8024">
                  <c:v>-1.1926450779423958</c:v>
                </c:pt>
                <c:pt idx="8025">
                  <c:v>8.5729874025883737E-2</c:v>
                </c:pt>
                <c:pt idx="8026">
                  <c:v>-0.24917175245204815</c:v>
                </c:pt>
                <c:pt idx="8027">
                  <c:v>1.7078192485066899</c:v>
                </c:pt>
                <c:pt idx="8028">
                  <c:v>-7.0660891904577721</c:v>
                </c:pt>
                <c:pt idx="8029">
                  <c:v>-2.6476982560691189</c:v>
                </c:pt>
                <c:pt idx="8030">
                  <c:v>-8.0624959257337636</c:v>
                </c:pt>
                <c:pt idx="8031">
                  <c:v>15.02469240059393</c:v>
                </c:pt>
                <c:pt idx="8032">
                  <c:v>10.146780789986687</c:v>
                </c:pt>
                <c:pt idx="8033">
                  <c:v>0.22766736337712257</c:v>
                </c:pt>
                <c:pt idx="8034">
                  <c:v>1.1926450779423958</c:v>
                </c:pt>
                <c:pt idx="8035">
                  <c:v>1.7918432809521905</c:v>
                </c:pt>
                <c:pt idx="8036">
                  <c:v>1.4875203055970693E-2</c:v>
                </c:pt>
                <c:pt idx="8037">
                  <c:v>6.9002787620435019E-2</c:v>
                </c:pt>
                <c:pt idx="8038">
                  <c:v>-0.36583779321861964</c:v>
                </c:pt>
                <c:pt idx="8039">
                  <c:v>0.6068551065699983</c:v>
                </c:pt>
                <c:pt idx="8040">
                  <c:v>-2.6140354249174704</c:v>
                </c:pt>
                <c:pt idx="8041">
                  <c:v>5.1074184594269358E-2</c:v>
                </c:pt>
                <c:pt idx="8042">
                  <c:v>-5.1530300640082231E-2</c:v>
                </c:pt>
                <c:pt idx="8043">
                  <c:v>0.1720993726766491</c:v>
                </c:pt>
                <c:pt idx="8044">
                  <c:v>0.17236404689372975</c:v>
                </c:pt>
                <c:pt idx="8045">
                  <c:v>-0.10069399961947291</c:v>
                </c:pt>
                <c:pt idx="8046">
                  <c:v>-0.35009876757852354</c:v>
                </c:pt>
                <c:pt idx="8047">
                  <c:v>-8.0624959257337636</c:v>
                </c:pt>
                <c:pt idx="8048">
                  <c:v>-0.3268103162671086</c:v>
                </c:pt>
                <c:pt idx="8049">
                  <c:v>-0.30995545322128643</c:v>
                </c:pt>
                <c:pt idx="8050">
                  <c:v>1.2189676243788314</c:v>
                </c:pt>
                <c:pt idx="8051">
                  <c:v>0.86434490064243363</c:v>
                </c:pt>
                <c:pt idx="8052">
                  <c:v>8.5443205162238094</c:v>
                </c:pt>
                <c:pt idx="8053">
                  <c:v>-3.9052776563775156E-2</c:v>
                </c:pt>
                <c:pt idx="8054">
                  <c:v>-2.7741468038346108E-4</c:v>
                </c:pt>
                <c:pt idx="8055">
                  <c:v>-5.0874628412503391</c:v>
                </c:pt>
                <c:pt idx="8056">
                  <c:v>-5.0874628412503391</c:v>
                </c:pt>
                <c:pt idx="8057">
                  <c:v>1.4965015999077402</c:v>
                </c:pt>
                <c:pt idx="8058">
                  <c:v>-3.2992830981427477</c:v>
                </c:pt>
                <c:pt idx="8059">
                  <c:v>7.7515440590890989</c:v>
                </c:pt>
                <c:pt idx="8060">
                  <c:v>7.6265894228067233E-2</c:v>
                </c:pt>
                <c:pt idx="8061">
                  <c:v>-13.248767654452003</c:v>
                </c:pt>
                <c:pt idx="8062">
                  <c:v>8.6462586799900301</c:v>
                </c:pt>
                <c:pt idx="8063">
                  <c:v>-11.874084826227062</c:v>
                </c:pt>
                <c:pt idx="8064">
                  <c:v>-10.966265102877133</c:v>
                </c:pt>
                <c:pt idx="8065">
                  <c:v>-11.814048332230835</c:v>
                </c:pt>
                <c:pt idx="8066">
                  <c:v>10.759888183221834</c:v>
                </c:pt>
                <c:pt idx="8067">
                  <c:v>0.27045187739627702</c:v>
                </c:pt>
                <c:pt idx="8068">
                  <c:v>1.6793548709961108</c:v>
                </c:pt>
                <c:pt idx="8069">
                  <c:v>0.27563444261342734</c:v>
                </c:pt>
                <c:pt idx="8070">
                  <c:v>-0.7831886109268521</c:v>
                </c:pt>
                <c:pt idx="8071">
                  <c:v>-8.6462586799900301</c:v>
                </c:pt>
                <c:pt idx="8072">
                  <c:v>10.059344460824425</c:v>
                </c:pt>
                <c:pt idx="8073">
                  <c:v>0.19186755432298933</c:v>
                </c:pt>
                <c:pt idx="8074">
                  <c:v>0.36994960975030566</c:v>
                </c:pt>
                <c:pt idx="8075">
                  <c:v>14.193320009274496</c:v>
                </c:pt>
                <c:pt idx="8076">
                  <c:v>7.6171680485404056E-2</c:v>
                </c:pt>
                <c:pt idx="8077">
                  <c:v>9.0606959316875546</c:v>
                </c:pt>
                <c:pt idx="8078">
                  <c:v>0.46838692387177772</c:v>
                </c:pt>
                <c:pt idx="8079">
                  <c:v>-0.30323867341725075</c:v>
                </c:pt>
                <c:pt idx="8080">
                  <c:v>-0.3901463237371332</c:v>
                </c:pt>
                <c:pt idx="8081">
                  <c:v>0.21072553256775223</c:v>
                </c:pt>
                <c:pt idx="8082">
                  <c:v>0</c:v>
                </c:pt>
                <c:pt idx="8083">
                  <c:v>-13.177886656348793</c:v>
                </c:pt>
                <c:pt idx="8084">
                  <c:v>-7.6621281602912511E-2</c:v>
                </c:pt>
                <c:pt idx="8085">
                  <c:v>0.23266075679027509</c:v>
                </c:pt>
                <c:pt idx="8086">
                  <c:v>0.37144823073116123</c:v>
                </c:pt>
                <c:pt idx="8087">
                  <c:v>2.7263903928640629</c:v>
                </c:pt>
                <c:pt idx="8088">
                  <c:v>-10.229619965185119</c:v>
                </c:pt>
                <c:pt idx="8089">
                  <c:v>1.5754081940079074</c:v>
                </c:pt>
                <c:pt idx="8090">
                  <c:v>5.5647846187835261</c:v>
                </c:pt>
                <c:pt idx="8091">
                  <c:v>1.3219280948873626</c:v>
                </c:pt>
                <c:pt idx="8092">
                  <c:v>1.2986583155645153</c:v>
                </c:pt>
                <c:pt idx="8093">
                  <c:v>0.27563444261342734</c:v>
                </c:pt>
                <c:pt idx="8094">
                  <c:v>2.8318772411916733</c:v>
                </c:pt>
                <c:pt idx="8095">
                  <c:v>0.1689290089685884</c:v>
                </c:pt>
                <c:pt idx="8096">
                  <c:v>0.39231742277876031</c:v>
                </c:pt>
                <c:pt idx="8097">
                  <c:v>0.1689290089685884</c:v>
                </c:pt>
                <c:pt idx="8098">
                  <c:v>-0.36595271877936042</c:v>
                </c:pt>
                <c:pt idx="8099">
                  <c:v>0.89174710934797663</c:v>
                </c:pt>
                <c:pt idx="8100">
                  <c:v>3.5845198946721869E-2</c:v>
                </c:pt>
                <c:pt idx="8101">
                  <c:v>16.428496487684153</c:v>
                </c:pt>
                <c:pt idx="8102">
                  <c:v>-1.2479275134435859</c:v>
                </c:pt>
                <c:pt idx="8103">
                  <c:v>-1.22650852980868</c:v>
                </c:pt>
                <c:pt idx="8104">
                  <c:v>1.9928044985957962</c:v>
                </c:pt>
                <c:pt idx="8105">
                  <c:v>1.5730096979593906</c:v>
                </c:pt>
                <c:pt idx="8106">
                  <c:v>0.84223874239820284</c:v>
                </c:pt>
                <c:pt idx="8107">
                  <c:v>-0.28239973070072483</c:v>
                </c:pt>
                <c:pt idx="8108">
                  <c:v>-1.9259994185562237</c:v>
                </c:pt>
                <c:pt idx="8109">
                  <c:v>0.59436119872340554</c:v>
                </c:pt>
                <c:pt idx="8110">
                  <c:v>-0.42662547355405567</c:v>
                </c:pt>
                <c:pt idx="8111">
                  <c:v>-0.43176669401064061</c:v>
                </c:pt>
                <c:pt idx="8112">
                  <c:v>-0.30339214344993504</c:v>
                </c:pt>
                <c:pt idx="8113">
                  <c:v>-8.6462586799900301</c:v>
                </c:pt>
                <c:pt idx="8114">
                  <c:v>5.5647846187835261</c:v>
                </c:pt>
                <c:pt idx="8115">
                  <c:v>-8.6462586799900301</c:v>
                </c:pt>
                <c:pt idx="8116">
                  <c:v>11.731460464782433</c:v>
                </c:pt>
                <c:pt idx="8117">
                  <c:v>4.0802603037409773</c:v>
                </c:pt>
                <c:pt idx="8118">
                  <c:v>8.5729874025884042E-2</c:v>
                </c:pt>
                <c:pt idx="8119">
                  <c:v>6.6486571760385464</c:v>
                </c:pt>
                <c:pt idx="8120">
                  <c:v>-0.1277555471983727</c:v>
                </c:pt>
                <c:pt idx="8121">
                  <c:v>-0.4253058347326712</c:v>
                </c:pt>
                <c:pt idx="8122">
                  <c:v>1.5382303511027102</c:v>
                </c:pt>
                <c:pt idx="8123">
                  <c:v>0.42742122373467606</c:v>
                </c:pt>
                <c:pt idx="8124">
                  <c:v>0.13876406995585189</c:v>
                </c:pt>
                <c:pt idx="8125">
                  <c:v>-6.8845955559181666</c:v>
                </c:pt>
                <c:pt idx="8126">
                  <c:v>-1.0690416444296511</c:v>
                </c:pt>
                <c:pt idx="8127">
                  <c:v>0.17990909001493449</c:v>
                </c:pt>
                <c:pt idx="8128">
                  <c:v>-9.2304207950923818</c:v>
                </c:pt>
                <c:pt idx="8129">
                  <c:v>0.37614848588524913</c:v>
                </c:pt>
                <c:pt idx="8130">
                  <c:v>-0.99879925499444877</c:v>
                </c:pt>
                <c:pt idx="8131">
                  <c:v>-7.0624959257337645</c:v>
                </c:pt>
                <c:pt idx="8132">
                  <c:v>-7.6462586799900292</c:v>
                </c:pt>
                <c:pt idx="8133">
                  <c:v>-7.6462586799900292</c:v>
                </c:pt>
                <c:pt idx="8134">
                  <c:v>3.4572477020215153</c:v>
                </c:pt>
                <c:pt idx="8135">
                  <c:v>13.103342454916486</c:v>
                </c:pt>
                <c:pt idx="8136">
                  <c:v>-0.61667136044849435</c:v>
                </c:pt>
                <c:pt idx="8137">
                  <c:v>-5.7548875021634682</c:v>
                </c:pt>
                <c:pt idx="8138">
                  <c:v>4.5803689613125059E-2</c:v>
                </c:pt>
                <c:pt idx="8139">
                  <c:v>6.8564286483071349E-2</c:v>
                </c:pt>
                <c:pt idx="8140">
                  <c:v>-2.6717338375779252E-2</c:v>
                </c:pt>
                <c:pt idx="8141">
                  <c:v>0</c:v>
                </c:pt>
                <c:pt idx="8142">
                  <c:v>0.11361085876263742</c:v>
                </c:pt>
                <c:pt idx="8143">
                  <c:v>4.5936284166858486E-2</c:v>
                </c:pt>
                <c:pt idx="8144">
                  <c:v>0.11491377470982989</c:v>
                </c:pt>
                <c:pt idx="8145">
                  <c:v>0.14237867455665013</c:v>
                </c:pt>
                <c:pt idx="8146">
                  <c:v>1.0525680508041535</c:v>
                </c:pt>
                <c:pt idx="8147">
                  <c:v>0.10549312884731407</c:v>
                </c:pt>
                <c:pt idx="8148">
                  <c:v>-0.49313492230550487</c:v>
                </c:pt>
                <c:pt idx="8149">
                  <c:v>-0.65462731831082432</c:v>
                </c:pt>
                <c:pt idx="8150">
                  <c:v>7.0773074413380946E-2</c:v>
                </c:pt>
                <c:pt idx="8151">
                  <c:v>0.31577586790576723</c:v>
                </c:pt>
                <c:pt idx="8152">
                  <c:v>0.23732869164131859</c:v>
                </c:pt>
                <c:pt idx="8153">
                  <c:v>0.23414744439663901</c:v>
                </c:pt>
                <c:pt idx="8154">
                  <c:v>0.25206328801279071</c:v>
                </c:pt>
                <c:pt idx="8155">
                  <c:v>0.48387637560684182</c:v>
                </c:pt>
                <c:pt idx="8156">
                  <c:v>0.15280884327939254</c:v>
                </c:pt>
                <c:pt idx="8157">
                  <c:v>5.1225323355173193E-2</c:v>
                </c:pt>
                <c:pt idx="8158">
                  <c:v>0.24100809950379498</c:v>
                </c:pt>
                <c:pt idx="8159">
                  <c:v>10.451211111832329</c:v>
                </c:pt>
                <c:pt idx="8160">
                  <c:v>0.16587816837961045</c:v>
                </c:pt>
                <c:pt idx="8161">
                  <c:v>0.50447258286078822</c:v>
                </c:pt>
                <c:pt idx="8162">
                  <c:v>0.26303440583379378</c:v>
                </c:pt>
                <c:pt idx="8163">
                  <c:v>0.17954942033071244</c:v>
                </c:pt>
                <c:pt idx="8164">
                  <c:v>0</c:v>
                </c:pt>
                <c:pt idx="8165">
                  <c:v>0.37977216945964659</c:v>
                </c:pt>
                <c:pt idx="8166">
                  <c:v>1.0297473433940521</c:v>
                </c:pt>
                <c:pt idx="8167">
                  <c:v>5.2467419894135482E-2</c:v>
                </c:pt>
                <c:pt idx="8168">
                  <c:v>-0.39173012578677507</c:v>
                </c:pt>
                <c:pt idx="8169">
                  <c:v>0.25938662881864955</c:v>
                </c:pt>
                <c:pt idx="8170">
                  <c:v>0.27417496343899417</c:v>
                </c:pt>
                <c:pt idx="8171">
                  <c:v>-5.5141554192461126E-2</c:v>
                </c:pt>
                <c:pt idx="8172">
                  <c:v>0.80735492205760395</c:v>
                </c:pt>
                <c:pt idx="8173">
                  <c:v>-9.9535673550914222E-2</c:v>
                </c:pt>
                <c:pt idx="8174">
                  <c:v>0.25054346165059671</c:v>
                </c:pt>
                <c:pt idx="8175">
                  <c:v>-5.3219280948873626</c:v>
                </c:pt>
                <c:pt idx="8176">
                  <c:v>1.3163685695454619</c:v>
                </c:pt>
                <c:pt idx="8177">
                  <c:v>-0.15551757762128718</c:v>
                </c:pt>
                <c:pt idx="8178">
                  <c:v>0.29545588352617158</c:v>
                </c:pt>
                <c:pt idx="8179">
                  <c:v>0.78874813626875273</c:v>
                </c:pt>
                <c:pt idx="8180">
                  <c:v>-8.1683797593707808E-2</c:v>
                </c:pt>
                <c:pt idx="8181">
                  <c:v>-9.229619965185119</c:v>
                </c:pt>
                <c:pt idx="8182">
                  <c:v>-1</c:v>
                </c:pt>
                <c:pt idx="8183">
                  <c:v>-0.61086436416391321</c:v>
                </c:pt>
                <c:pt idx="8184">
                  <c:v>-9.5157233040339739E-2</c:v>
                </c:pt>
                <c:pt idx="8185">
                  <c:v>8.0624959257337636</c:v>
                </c:pt>
                <c:pt idx="8186">
                  <c:v>0.25153876699596411</c:v>
                </c:pt>
                <c:pt idx="8187">
                  <c:v>-1.5250910447437576</c:v>
                </c:pt>
                <c:pt idx="8188">
                  <c:v>-8.8683081332894673</c:v>
                </c:pt>
                <c:pt idx="8189">
                  <c:v>0.33196085733372538</c:v>
                </c:pt>
                <c:pt idx="8190">
                  <c:v>-2.5090980962830824E-2</c:v>
                </c:pt>
                <c:pt idx="8191">
                  <c:v>-0.29950827066947422</c:v>
                </c:pt>
                <c:pt idx="8192">
                  <c:v>-0.42449782852791001</c:v>
                </c:pt>
                <c:pt idx="8193">
                  <c:v>0.62220918367652289</c:v>
                </c:pt>
                <c:pt idx="8194">
                  <c:v>-12.977756926328162</c:v>
                </c:pt>
                <c:pt idx="8195">
                  <c:v>-0.78461096640131434</c:v>
                </c:pt>
                <c:pt idx="8196">
                  <c:v>0.1338379944053508</c:v>
                </c:pt>
                <c:pt idx="8197">
                  <c:v>-0.11651400872642499</c:v>
                </c:pt>
                <c:pt idx="8198">
                  <c:v>-0.23918766387942611</c:v>
                </c:pt>
                <c:pt idx="8199">
                  <c:v>-7.6486571760385464</c:v>
                </c:pt>
                <c:pt idx="8200">
                  <c:v>-9.4327382548152983E-2</c:v>
                </c:pt>
                <c:pt idx="8201">
                  <c:v>-1.9328858041414632</c:v>
                </c:pt>
                <c:pt idx="8202">
                  <c:v>-0.62574811556765642</c:v>
                </c:pt>
                <c:pt idx="8203">
                  <c:v>0.35845397091247649</c:v>
                </c:pt>
                <c:pt idx="8204">
                  <c:v>-3.8119715501279745</c:v>
                </c:pt>
                <c:pt idx="8205">
                  <c:v>-0.62148837674627011</c:v>
                </c:pt>
                <c:pt idx="8206">
                  <c:v>9.5227741185066363E-3</c:v>
                </c:pt>
                <c:pt idx="8207">
                  <c:v>9.2304207950923818</c:v>
                </c:pt>
                <c:pt idx="8208">
                  <c:v>-0.36142870666624494</c:v>
                </c:pt>
                <c:pt idx="8209">
                  <c:v>0.63741389075944788</c:v>
                </c:pt>
                <c:pt idx="8210">
                  <c:v>-0.50778002513884257</c:v>
                </c:pt>
                <c:pt idx="8211">
                  <c:v>3.9468293409786619</c:v>
                </c:pt>
                <c:pt idx="8212">
                  <c:v>0.12176896328765963</c:v>
                </c:pt>
                <c:pt idx="8213">
                  <c:v>1.0775829409525435</c:v>
                </c:pt>
                <c:pt idx="8214">
                  <c:v>-0.74220224253235334</c:v>
                </c:pt>
                <c:pt idx="8215">
                  <c:v>-0.11749356301844087</c:v>
                </c:pt>
                <c:pt idx="8216">
                  <c:v>-0.52709600647131549</c:v>
                </c:pt>
                <c:pt idx="8217">
                  <c:v>5.5545888516776376</c:v>
                </c:pt>
                <c:pt idx="8218">
                  <c:v>9.7906975781039947</c:v>
                </c:pt>
                <c:pt idx="8219">
                  <c:v>-0.70009309142673404</c:v>
                </c:pt>
                <c:pt idx="8220">
                  <c:v>2.237476311390207</c:v>
                </c:pt>
                <c:pt idx="8221">
                  <c:v>-8.3837042924740537</c:v>
                </c:pt>
                <c:pt idx="8222">
                  <c:v>-9.9662651028771325</c:v>
                </c:pt>
                <c:pt idx="8223">
                  <c:v>-0.24327115101236385</c:v>
                </c:pt>
                <c:pt idx="8224">
                  <c:v>-8.3822637581148367</c:v>
                </c:pt>
                <c:pt idx="8225">
                  <c:v>-6.0732489820306386</c:v>
                </c:pt>
                <c:pt idx="8226">
                  <c:v>-0.19930880822340682</c:v>
                </c:pt>
                <c:pt idx="8227">
                  <c:v>2.7929996290805339</c:v>
                </c:pt>
                <c:pt idx="8228">
                  <c:v>0.32120836674028841</c:v>
                </c:pt>
                <c:pt idx="8229">
                  <c:v>1.03416761088686</c:v>
                </c:pt>
                <c:pt idx="8230">
                  <c:v>0.23851208669972487</c:v>
                </c:pt>
                <c:pt idx="8231">
                  <c:v>1.805552679423619</c:v>
                </c:pt>
                <c:pt idx="8232">
                  <c:v>0.32681031626710877</c:v>
                </c:pt>
                <c:pt idx="8233">
                  <c:v>0.53503727538947377</c:v>
                </c:pt>
                <c:pt idx="8234">
                  <c:v>0.82221288078471721</c:v>
                </c:pt>
                <c:pt idx="8235">
                  <c:v>6.4429434958487288</c:v>
                </c:pt>
                <c:pt idx="8236">
                  <c:v>1</c:v>
                </c:pt>
                <c:pt idx="8237">
                  <c:v>-8.6157875686229222</c:v>
                </c:pt>
                <c:pt idx="8238">
                  <c:v>-7.0660891904577721</c:v>
                </c:pt>
                <c:pt idx="8239">
                  <c:v>1.0995356735509143</c:v>
                </c:pt>
                <c:pt idx="8240">
                  <c:v>0.3870231231092473</c:v>
                </c:pt>
                <c:pt idx="8241">
                  <c:v>7.6462586799900292</c:v>
                </c:pt>
                <c:pt idx="8242">
                  <c:v>1.8579809951275719</c:v>
                </c:pt>
                <c:pt idx="8243">
                  <c:v>-0.35147237050137747</c:v>
                </c:pt>
                <c:pt idx="8244">
                  <c:v>1.8344417455388264</c:v>
                </c:pt>
                <c:pt idx="8245">
                  <c:v>-0.11321061044799111</c:v>
                </c:pt>
                <c:pt idx="8246">
                  <c:v>0.62148837674627033</c:v>
                </c:pt>
                <c:pt idx="8247">
                  <c:v>0.37851162325372983</c:v>
                </c:pt>
                <c:pt idx="8248">
                  <c:v>0.23606735823352454</c:v>
                </c:pt>
                <c:pt idx="8249">
                  <c:v>-3.0373649043518702E-2</c:v>
                </c:pt>
                <c:pt idx="8250">
                  <c:v>-0.21140061324300513</c:v>
                </c:pt>
                <c:pt idx="8251">
                  <c:v>10.518980929170402</c:v>
                </c:pt>
                <c:pt idx="8252">
                  <c:v>-0.18057224564182073</c:v>
                </c:pt>
                <c:pt idx="8253">
                  <c:v>9.0140274153206539E-4</c:v>
                </c:pt>
                <c:pt idx="8254">
                  <c:v>11.840253402578229</c:v>
                </c:pt>
                <c:pt idx="8255">
                  <c:v>-0.17407297190597415</c:v>
                </c:pt>
                <c:pt idx="8256">
                  <c:v>2.5995208532944673E-2</c:v>
                </c:pt>
                <c:pt idx="8257">
                  <c:v>-1.277419833747854</c:v>
                </c:pt>
                <c:pt idx="8258">
                  <c:v>1.9610956388684582</c:v>
                </c:pt>
                <c:pt idx="8259">
                  <c:v>-1.3777904560100758</c:v>
                </c:pt>
                <c:pt idx="8260">
                  <c:v>-11.644006462681574</c:v>
                </c:pt>
                <c:pt idx="8261">
                  <c:v>-6.8286654283030161</c:v>
                </c:pt>
                <c:pt idx="8262">
                  <c:v>-4.679421147894109E-2</c:v>
                </c:pt>
                <c:pt idx="8263">
                  <c:v>0.45606476753889841</c:v>
                </c:pt>
                <c:pt idx="8264">
                  <c:v>0.27665401512292148</c:v>
                </c:pt>
                <c:pt idx="8265">
                  <c:v>3.3362833878644325</c:v>
                </c:pt>
                <c:pt idx="8266">
                  <c:v>11.613636010763889</c:v>
                </c:pt>
                <c:pt idx="8267">
                  <c:v>-8.3837042924740537</c:v>
                </c:pt>
                <c:pt idx="8268">
                  <c:v>13.22886878320403</c:v>
                </c:pt>
                <c:pt idx="8269">
                  <c:v>7.6462586799900292</c:v>
                </c:pt>
                <c:pt idx="8270">
                  <c:v>8.357142787471421</c:v>
                </c:pt>
                <c:pt idx="8271">
                  <c:v>13.00146683934072</c:v>
                </c:pt>
                <c:pt idx="8272">
                  <c:v>-1.146841388329271</c:v>
                </c:pt>
                <c:pt idx="8273">
                  <c:v>-0.28010791919273514</c:v>
                </c:pt>
                <c:pt idx="8274">
                  <c:v>-12.085369998974395</c:v>
                </c:pt>
                <c:pt idx="8275">
                  <c:v>1.3725541679573305</c:v>
                </c:pt>
                <c:pt idx="8276">
                  <c:v>-1.9899557437704784E-2</c:v>
                </c:pt>
                <c:pt idx="8277">
                  <c:v>-1.5698686357987875E-2</c:v>
                </c:pt>
                <c:pt idx="8278">
                  <c:v>0.48920351791572547</c:v>
                </c:pt>
                <c:pt idx="8279">
                  <c:v>-7.5101455240718776E-2</c:v>
                </c:pt>
                <c:pt idx="8280">
                  <c:v>-9.2304207950923818</c:v>
                </c:pt>
                <c:pt idx="8281">
                  <c:v>-4.7725895038969268</c:v>
                </c:pt>
                <c:pt idx="8282">
                  <c:v>0.47854044158500186</c:v>
                </c:pt>
                <c:pt idx="8283">
                  <c:v>1.5093149230700913E-2</c:v>
                </c:pt>
                <c:pt idx="8284">
                  <c:v>0.5405683813627028</c:v>
                </c:pt>
                <c:pt idx="8285">
                  <c:v>1.4731299136431732</c:v>
                </c:pt>
                <c:pt idx="8286">
                  <c:v>-0.99460674122978154</c:v>
                </c:pt>
                <c:pt idx="8287">
                  <c:v>-1.9921916329038445</c:v>
                </c:pt>
                <c:pt idx="8288">
                  <c:v>0</c:v>
                </c:pt>
                <c:pt idx="8289">
                  <c:v>11.059119092544519</c:v>
                </c:pt>
                <c:pt idx="8290">
                  <c:v>-2.4954109157428639</c:v>
                </c:pt>
                <c:pt idx="8291">
                  <c:v>-0.4480525565068072</c:v>
                </c:pt>
                <c:pt idx="8292">
                  <c:v>-5.7265854909804954</c:v>
                </c:pt>
                <c:pt idx="8293">
                  <c:v>-2.2075954194083671</c:v>
                </c:pt>
                <c:pt idx="8294">
                  <c:v>9.5189809291704002</c:v>
                </c:pt>
                <c:pt idx="8295">
                  <c:v>-1.4830243369549376</c:v>
                </c:pt>
                <c:pt idx="8296">
                  <c:v>3.2642125970310754</c:v>
                </c:pt>
                <c:pt idx="8297">
                  <c:v>-4.7725895038969268</c:v>
                </c:pt>
                <c:pt idx="8298">
                  <c:v>-10.703326841459814</c:v>
                </c:pt>
                <c:pt idx="8299">
                  <c:v>0.33562503700153939</c:v>
                </c:pt>
                <c:pt idx="8300">
                  <c:v>8.5374259362975963E-2</c:v>
                </c:pt>
                <c:pt idx="8301">
                  <c:v>3.5725535903196963</c:v>
                </c:pt>
                <c:pt idx="8302">
                  <c:v>7.1417743076367071E-2</c:v>
                </c:pt>
                <c:pt idx="8303">
                  <c:v>0.52787563835600182</c:v>
                </c:pt>
                <c:pt idx="8304">
                  <c:v>-0.14086253583984987</c:v>
                </c:pt>
                <c:pt idx="8305">
                  <c:v>-0.26255438751597682</c:v>
                </c:pt>
                <c:pt idx="8306">
                  <c:v>9.6444571875092606</c:v>
                </c:pt>
                <c:pt idx="8307">
                  <c:v>0.667923949736555</c:v>
                </c:pt>
                <c:pt idx="8308">
                  <c:v>0.14438990933517465</c:v>
                </c:pt>
                <c:pt idx="8309">
                  <c:v>-14.125009795212518</c:v>
                </c:pt>
                <c:pt idx="8310">
                  <c:v>2.1030543678749285E-3</c:v>
                </c:pt>
                <c:pt idx="8311">
                  <c:v>4.7528370082585571E-2</c:v>
                </c:pt>
                <c:pt idx="8312">
                  <c:v>-0.42070624936553591</c:v>
                </c:pt>
                <c:pt idx="8313">
                  <c:v>1.3625147394820856</c:v>
                </c:pt>
                <c:pt idx="8314">
                  <c:v>-1.7726168896373178E-2</c:v>
                </c:pt>
                <c:pt idx="8315">
                  <c:v>-4.4706803865385891E-2</c:v>
                </c:pt>
                <c:pt idx="8316">
                  <c:v>0.54252723440075967</c:v>
                </c:pt>
                <c:pt idx="8317">
                  <c:v>-5.6989939869439583</c:v>
                </c:pt>
                <c:pt idx="8318">
                  <c:v>-0.50026533614587465</c:v>
                </c:pt>
                <c:pt idx="8319">
                  <c:v>-0.41383874969521833</c:v>
                </c:pt>
                <c:pt idx="8320">
                  <c:v>-0.36457243229585606</c:v>
                </c:pt>
                <c:pt idx="8321">
                  <c:v>0.44846050081629402</c:v>
                </c:pt>
                <c:pt idx="8322">
                  <c:v>-9.6215315259303186E-2</c:v>
                </c:pt>
                <c:pt idx="8323">
                  <c:v>0.20246259936815361</c:v>
                </c:pt>
                <c:pt idx="8324">
                  <c:v>-0.11150831521699037</c:v>
                </c:pt>
                <c:pt idx="8325">
                  <c:v>-4.5087889528537872E-2</c:v>
                </c:pt>
                <c:pt idx="8326">
                  <c:v>-0.21759143507262679</c:v>
                </c:pt>
                <c:pt idx="8327">
                  <c:v>2.5330525934374188</c:v>
                </c:pt>
                <c:pt idx="8328">
                  <c:v>-1.2687098453562414E-2</c:v>
                </c:pt>
                <c:pt idx="8329">
                  <c:v>-1.0634747159401803</c:v>
                </c:pt>
                <c:pt idx="8330">
                  <c:v>0.43956776060400515</c:v>
                </c:pt>
                <c:pt idx="8331">
                  <c:v>10.229219383469125</c:v>
                </c:pt>
                <c:pt idx="8332">
                  <c:v>-0.11042398969365043</c:v>
                </c:pt>
                <c:pt idx="8333">
                  <c:v>-7.7090527026105748E-2</c:v>
                </c:pt>
                <c:pt idx="8334">
                  <c:v>5.3018382299491226E-2</c:v>
                </c:pt>
                <c:pt idx="8335">
                  <c:v>-0.32423673337079645</c:v>
                </c:pt>
                <c:pt idx="8336">
                  <c:v>-0.14628407786557718</c:v>
                </c:pt>
                <c:pt idx="8337">
                  <c:v>-6.4130337419715411E-2</c:v>
                </c:pt>
                <c:pt idx="8338">
                  <c:v>0.14438990933517523</c:v>
                </c:pt>
                <c:pt idx="8339">
                  <c:v>9.2288186904958813</c:v>
                </c:pt>
                <c:pt idx="8340">
                  <c:v>1.1805722456418208</c:v>
                </c:pt>
                <c:pt idx="8341">
                  <c:v>-6.5494638194997705</c:v>
                </c:pt>
                <c:pt idx="8342">
                  <c:v>-10.917123403264748</c:v>
                </c:pt>
                <c:pt idx="8343">
                  <c:v>2.9801395776391568</c:v>
                </c:pt>
                <c:pt idx="8344">
                  <c:v>-0.15200309344504997</c:v>
                </c:pt>
                <c:pt idx="8345">
                  <c:v>7.400058144377708E-2</c:v>
                </c:pt>
                <c:pt idx="8346">
                  <c:v>0.13600669320837613</c:v>
                </c:pt>
                <c:pt idx="8347">
                  <c:v>6.8212834094816752E-2</c:v>
                </c:pt>
                <c:pt idx="8348">
                  <c:v>-0.13285024207495197</c:v>
                </c:pt>
                <c:pt idx="8349">
                  <c:v>0.12664206118500648</c:v>
                </c:pt>
                <c:pt idx="8350">
                  <c:v>6.4892429675011881E-2</c:v>
                </c:pt>
                <c:pt idx="8351">
                  <c:v>-0.24616058726939744</c:v>
                </c:pt>
                <c:pt idx="8352">
                  <c:v>-0.27323017293968233</c:v>
                </c:pt>
                <c:pt idx="8353">
                  <c:v>0.50879082023575206</c:v>
                </c:pt>
                <c:pt idx="8354">
                  <c:v>-1.1239887172754535</c:v>
                </c:pt>
                <c:pt idx="8355">
                  <c:v>0.16438681790088258</c:v>
                </c:pt>
                <c:pt idx="8356">
                  <c:v>-0.79942968111285961</c:v>
                </c:pt>
                <c:pt idx="8357">
                  <c:v>-0.71620703399940899</c:v>
                </c:pt>
                <c:pt idx="8358">
                  <c:v>0.98980423289411168</c:v>
                </c:pt>
                <c:pt idx="8359">
                  <c:v>0.40863972808069321</c:v>
                </c:pt>
                <c:pt idx="8360">
                  <c:v>0.58496250072115619</c:v>
                </c:pt>
                <c:pt idx="8361">
                  <c:v>0.34792330342030708</c:v>
                </c:pt>
                <c:pt idx="8362">
                  <c:v>4.679421147894125E-2</c:v>
                </c:pt>
                <c:pt idx="8363">
                  <c:v>-0.10757988719981453</c:v>
                </c:pt>
                <c:pt idx="8364">
                  <c:v>0.10187961401921394</c:v>
                </c:pt>
                <c:pt idx="8365">
                  <c:v>-9.5189809291704002</c:v>
                </c:pt>
                <c:pt idx="8366">
                  <c:v>-0.38633804399004673</c:v>
                </c:pt>
                <c:pt idx="8367">
                  <c:v>0.29768054864068516</c:v>
                </c:pt>
                <c:pt idx="8368">
                  <c:v>0.14260439544280046</c:v>
                </c:pt>
                <c:pt idx="8369">
                  <c:v>-1.4686537155036138E-2</c:v>
                </c:pt>
                <c:pt idx="8370">
                  <c:v>0.32192809488736207</c:v>
                </c:pt>
                <c:pt idx="8371">
                  <c:v>-6.0732489820306386</c:v>
                </c:pt>
                <c:pt idx="8372">
                  <c:v>11.416621621364193</c:v>
                </c:pt>
                <c:pt idx="8373">
                  <c:v>0.33880191345175847</c:v>
                </c:pt>
                <c:pt idx="8374">
                  <c:v>-0.50197313605012428</c:v>
                </c:pt>
                <c:pt idx="8375">
                  <c:v>-0.23502002966419749</c:v>
                </c:pt>
                <c:pt idx="8376">
                  <c:v>-1.6880559936852597</c:v>
                </c:pt>
                <c:pt idx="8377">
                  <c:v>-8.8683081332894673</c:v>
                </c:pt>
                <c:pt idx="8378">
                  <c:v>-11.049200292849724</c:v>
                </c:pt>
                <c:pt idx="8379">
                  <c:v>16.122295511891938</c:v>
                </c:pt>
                <c:pt idx="8380">
                  <c:v>-4.8718676836123338</c:v>
                </c:pt>
                <c:pt idx="8381">
                  <c:v>7.9464189597951567</c:v>
                </c:pt>
                <c:pt idx="8382">
                  <c:v>2.8344625693961852E-2</c:v>
                </c:pt>
                <c:pt idx="8383">
                  <c:v>14.968786772823611</c:v>
                </c:pt>
                <c:pt idx="8384">
                  <c:v>15.114176124554758</c:v>
                </c:pt>
                <c:pt idx="8385">
                  <c:v>7.4767768401972134E-2</c:v>
                </c:pt>
                <c:pt idx="8386">
                  <c:v>-11.268736919579066</c:v>
                </c:pt>
                <c:pt idx="8387">
                  <c:v>-6.9886846867721664</c:v>
                </c:pt>
                <c:pt idx="8388">
                  <c:v>-2.7873177731422442E-2</c:v>
                </c:pt>
                <c:pt idx="8389">
                  <c:v>0.78849589480628846</c:v>
                </c:pt>
                <c:pt idx="8390">
                  <c:v>-0.79585928321977484</c:v>
                </c:pt>
                <c:pt idx="8391">
                  <c:v>0.7279204545631992</c:v>
                </c:pt>
                <c:pt idx="8392">
                  <c:v>4.1257855727087396</c:v>
                </c:pt>
                <c:pt idx="8393">
                  <c:v>0.16710998583525824</c:v>
                </c:pt>
                <c:pt idx="8394">
                  <c:v>-0.29373120305671052</c:v>
                </c:pt>
                <c:pt idx="8395">
                  <c:v>0.65789402317500711</c:v>
                </c:pt>
                <c:pt idx="8396">
                  <c:v>0.73696559416620588</c:v>
                </c:pt>
                <c:pt idx="8397">
                  <c:v>0.10333974969268438</c:v>
                </c:pt>
                <c:pt idx="8398">
                  <c:v>-1.0310826035090723</c:v>
                </c:pt>
                <c:pt idx="8399">
                  <c:v>-1.1248752606043233</c:v>
                </c:pt>
                <c:pt idx="8400">
                  <c:v>-1.2064508774674263</c:v>
                </c:pt>
                <c:pt idx="8401">
                  <c:v>-0.14494833591109951</c:v>
                </c:pt>
                <c:pt idx="8402">
                  <c:v>-10.307200809140809</c:v>
                </c:pt>
                <c:pt idx="8403">
                  <c:v>-0.4974996594708167</c:v>
                </c:pt>
                <c:pt idx="8404">
                  <c:v>-0.53051471669877992</c:v>
                </c:pt>
                <c:pt idx="8405">
                  <c:v>0.75714347610383648</c:v>
                </c:pt>
                <c:pt idx="8406">
                  <c:v>0.3473387824962918</c:v>
                </c:pt>
                <c:pt idx="8407">
                  <c:v>-3.5623909730721375E-2</c:v>
                </c:pt>
                <c:pt idx="8408">
                  <c:v>0.10524316002733658</c:v>
                </c:pt>
                <c:pt idx="8409">
                  <c:v>0.14809863898913361</c:v>
                </c:pt>
                <c:pt idx="8410">
                  <c:v>0.23604604197491347</c:v>
                </c:pt>
                <c:pt idx="8411">
                  <c:v>6.4014173722169831E-2</c:v>
                </c:pt>
                <c:pt idx="8412">
                  <c:v>0.21171562854881398</c:v>
                </c:pt>
                <c:pt idx="8413">
                  <c:v>9.2746507888275501E-2</c:v>
                </c:pt>
                <c:pt idx="8414">
                  <c:v>1.6280312226130422</c:v>
                </c:pt>
                <c:pt idx="8415">
                  <c:v>-0.33028464724298934</c:v>
                </c:pt>
                <c:pt idx="8416">
                  <c:v>6.4445473815513186</c:v>
                </c:pt>
                <c:pt idx="8417">
                  <c:v>7.8002512001273172E-2</c:v>
                </c:pt>
                <c:pt idx="8418">
                  <c:v>-3.5623909730721541E-2</c:v>
                </c:pt>
                <c:pt idx="8419">
                  <c:v>-0.67242534197149562</c:v>
                </c:pt>
                <c:pt idx="8420">
                  <c:v>4.4394119358453436E-2</c:v>
                </c:pt>
                <c:pt idx="8421">
                  <c:v>0.1655860657179751</c:v>
                </c:pt>
                <c:pt idx="8422">
                  <c:v>-0.45336561793794306</c:v>
                </c:pt>
                <c:pt idx="8423">
                  <c:v>-0.5372657586898596</c:v>
                </c:pt>
                <c:pt idx="8424">
                  <c:v>-4.5228721514081336</c:v>
                </c:pt>
                <c:pt idx="8425">
                  <c:v>0.98812589971170794</c:v>
                </c:pt>
                <c:pt idx="8426">
                  <c:v>3.2034265038149176E-16</c:v>
                </c:pt>
                <c:pt idx="8427">
                  <c:v>0.40425382356560313</c:v>
                </c:pt>
                <c:pt idx="8428">
                  <c:v>0.67807190511263782</c:v>
                </c:pt>
                <c:pt idx="8429">
                  <c:v>9.7604427459966399</c:v>
                </c:pt>
                <c:pt idx="8430">
                  <c:v>1.1875644494122595</c:v>
                </c:pt>
                <c:pt idx="8431">
                  <c:v>8.6629650127224291</c:v>
                </c:pt>
                <c:pt idx="8432">
                  <c:v>9.0606959316875546</c:v>
                </c:pt>
                <c:pt idx="8433">
                  <c:v>0.74595437739346093</c:v>
                </c:pt>
                <c:pt idx="8434">
                  <c:v>-0.22179142360191229</c:v>
                </c:pt>
                <c:pt idx="8435">
                  <c:v>-7.0660891904577721</c:v>
                </c:pt>
                <c:pt idx="8436">
                  <c:v>-0.12285674778553365</c:v>
                </c:pt>
                <c:pt idx="8437">
                  <c:v>-6.0732489820306386</c:v>
                </c:pt>
                <c:pt idx="8438">
                  <c:v>-9.7604427459966399</c:v>
                </c:pt>
                <c:pt idx="8439">
                  <c:v>-10.866506212226202</c:v>
                </c:pt>
                <c:pt idx="8440">
                  <c:v>-5.6583528366367764E-2</c:v>
                </c:pt>
                <c:pt idx="8441">
                  <c:v>8.0606959316875546</c:v>
                </c:pt>
                <c:pt idx="8442">
                  <c:v>0.41383575406909096</c:v>
                </c:pt>
                <c:pt idx="8443">
                  <c:v>1.3457748368417302</c:v>
                </c:pt>
                <c:pt idx="8444">
                  <c:v>-5.5647846187835261</c:v>
                </c:pt>
                <c:pt idx="8445">
                  <c:v>0.51937415909357942</c:v>
                </c:pt>
                <c:pt idx="8446">
                  <c:v>-0.26710407014284082</c:v>
                </c:pt>
                <c:pt idx="8447">
                  <c:v>0.62803122261304234</c:v>
                </c:pt>
                <c:pt idx="8448">
                  <c:v>-5.6713952133730068</c:v>
                </c:pt>
                <c:pt idx="8449">
                  <c:v>-1.5121001050611913</c:v>
                </c:pt>
                <c:pt idx="8450">
                  <c:v>10.866506212226202</c:v>
                </c:pt>
                <c:pt idx="8451">
                  <c:v>-0.45934966207410621</c:v>
                </c:pt>
                <c:pt idx="8452">
                  <c:v>1.7293524100563311</c:v>
                </c:pt>
                <c:pt idx="8453">
                  <c:v>1.7705181538772325</c:v>
                </c:pt>
                <c:pt idx="8454">
                  <c:v>0.84833928159380634</c:v>
                </c:pt>
                <c:pt idx="8455">
                  <c:v>-0.65757399321786325</c:v>
                </c:pt>
                <c:pt idx="8456">
                  <c:v>-10.644457187509261</c:v>
                </c:pt>
                <c:pt idx="8457">
                  <c:v>0.27301849440641612</c:v>
                </c:pt>
                <c:pt idx="8458">
                  <c:v>-12.800428089535748</c:v>
                </c:pt>
                <c:pt idx="8459">
                  <c:v>1.7313570497816615</c:v>
                </c:pt>
                <c:pt idx="8460">
                  <c:v>-7.8002512001273214E-2</c:v>
                </c:pt>
                <c:pt idx="8461">
                  <c:v>3.1555697084652423</c:v>
                </c:pt>
                <c:pt idx="8462">
                  <c:v>-9.9662651028771325</c:v>
                </c:pt>
                <c:pt idx="8463">
                  <c:v>-3.5443205162238103</c:v>
                </c:pt>
                <c:pt idx="8464">
                  <c:v>0.11596601804832488</c:v>
                </c:pt>
                <c:pt idx="8465">
                  <c:v>12.582612451267021</c:v>
                </c:pt>
                <c:pt idx="8466">
                  <c:v>7.6486571760385464</c:v>
                </c:pt>
                <c:pt idx="8467">
                  <c:v>-7.0389327891398012E-2</c:v>
                </c:pt>
                <c:pt idx="8468">
                  <c:v>-0.51251365065146359</c:v>
                </c:pt>
                <c:pt idx="8469">
                  <c:v>-7.6486571760385464</c:v>
                </c:pt>
                <c:pt idx="8470">
                  <c:v>-7.6462586799900292</c:v>
                </c:pt>
                <c:pt idx="8471">
                  <c:v>-3.098625764530087</c:v>
                </c:pt>
                <c:pt idx="8472">
                  <c:v>11.103506382011545</c:v>
                </c:pt>
                <c:pt idx="8473">
                  <c:v>-0.51251365065146359</c:v>
                </c:pt>
                <c:pt idx="8474">
                  <c:v>-7.0660891904577721</c:v>
                </c:pt>
                <c:pt idx="8475">
                  <c:v>6.1361366879860286</c:v>
                </c:pt>
                <c:pt idx="8476">
                  <c:v>0.37114106936603897</c:v>
                </c:pt>
                <c:pt idx="8477">
                  <c:v>7.4000581443776775E-2</c:v>
                </c:pt>
                <c:pt idx="8478">
                  <c:v>7.0660891904577738</c:v>
                </c:pt>
                <c:pt idx="8479">
                  <c:v>-0.58496250072115674</c:v>
                </c:pt>
                <c:pt idx="8480">
                  <c:v>-0.32394444048586685</c:v>
                </c:pt>
                <c:pt idx="8481">
                  <c:v>-9.8667637673533513</c:v>
                </c:pt>
                <c:pt idx="8482">
                  <c:v>0.99729916606133662</c:v>
                </c:pt>
                <c:pt idx="8483">
                  <c:v>-2.2062335738281087</c:v>
                </c:pt>
                <c:pt idx="8484">
                  <c:v>-6.470568938781536E-2</c:v>
                </c:pt>
                <c:pt idx="8485">
                  <c:v>-5.4230658730347781</c:v>
                </c:pt>
                <c:pt idx="8486">
                  <c:v>-9.1153983967003338</c:v>
                </c:pt>
                <c:pt idx="8487">
                  <c:v>-0.59323011670475678</c:v>
                </c:pt>
                <c:pt idx="8488">
                  <c:v>0.33687687158186425</c:v>
                </c:pt>
                <c:pt idx="8489">
                  <c:v>-10.451554569765362</c:v>
                </c:pt>
                <c:pt idx="8490">
                  <c:v>0.97100086060976976</c:v>
                </c:pt>
                <c:pt idx="8491">
                  <c:v>0.37747408632236051</c:v>
                </c:pt>
                <c:pt idx="8492">
                  <c:v>0</c:v>
                </c:pt>
                <c:pt idx="8493">
                  <c:v>0.38635474457475882</c:v>
                </c:pt>
                <c:pt idx="8494">
                  <c:v>7.4146891979969334E-2</c:v>
                </c:pt>
                <c:pt idx="8495">
                  <c:v>-6.0732489820306386</c:v>
                </c:pt>
                <c:pt idx="8496">
                  <c:v>-9.2304207950923818</c:v>
                </c:pt>
                <c:pt idx="8497">
                  <c:v>-8.0624959257337636</c:v>
                </c:pt>
                <c:pt idx="8498">
                  <c:v>7.9797314024940134</c:v>
                </c:pt>
                <c:pt idx="8499">
                  <c:v>0.22789259971353648</c:v>
                </c:pt>
                <c:pt idx="8500">
                  <c:v>-1.6664923862177545</c:v>
                </c:pt>
                <c:pt idx="8501">
                  <c:v>-0.95935801550265432</c:v>
                </c:pt>
                <c:pt idx="8502">
                  <c:v>6.5019791850410069E-2</c:v>
                </c:pt>
                <c:pt idx="8503">
                  <c:v>9.0606959316875546</c:v>
                </c:pt>
                <c:pt idx="8504">
                  <c:v>-8.8683081332894673</c:v>
                </c:pt>
                <c:pt idx="8505">
                  <c:v>2.929430679403805E-2</c:v>
                </c:pt>
                <c:pt idx="8506">
                  <c:v>9.9662651028771325</c:v>
                </c:pt>
                <c:pt idx="8507">
                  <c:v>-0.39574652553241774</c:v>
                </c:pt>
                <c:pt idx="8508">
                  <c:v>-11.731460464782433</c:v>
                </c:pt>
                <c:pt idx="8509">
                  <c:v>9.076546392318191E-2</c:v>
                </c:pt>
                <c:pt idx="8510">
                  <c:v>0.18687813472350964</c:v>
                </c:pt>
                <c:pt idx="8511">
                  <c:v>-0.45066140900956542</c:v>
                </c:pt>
                <c:pt idx="8512">
                  <c:v>0.18176223749462181</c:v>
                </c:pt>
                <c:pt idx="8513">
                  <c:v>8.0588936890535692</c:v>
                </c:pt>
                <c:pt idx="8514">
                  <c:v>0.15200309344504975</c:v>
                </c:pt>
                <c:pt idx="8515">
                  <c:v>-14.51012541066784</c:v>
                </c:pt>
                <c:pt idx="8516">
                  <c:v>-7.6961981814883992E-2</c:v>
                </c:pt>
                <c:pt idx="8517">
                  <c:v>2.5849625007211561</c:v>
                </c:pt>
                <c:pt idx="8518">
                  <c:v>-0.29956028185890765</c:v>
                </c:pt>
                <c:pt idx="8519">
                  <c:v>0.55862835290769375</c:v>
                </c:pt>
                <c:pt idx="8520">
                  <c:v>-0.5130321062339942</c:v>
                </c:pt>
                <c:pt idx="8521">
                  <c:v>0.5052353082504224</c:v>
                </c:pt>
                <c:pt idx="8522">
                  <c:v>0.35363695461470041</c:v>
                </c:pt>
                <c:pt idx="8523">
                  <c:v>0.26918663281538896</c:v>
                </c:pt>
                <c:pt idx="8524">
                  <c:v>12.208742403223331</c:v>
                </c:pt>
                <c:pt idx="8525">
                  <c:v>1.0541703693419933</c:v>
                </c:pt>
                <c:pt idx="8526">
                  <c:v>-2.2766041043778724</c:v>
                </c:pt>
                <c:pt idx="8527">
                  <c:v>1.2175914350726269</c:v>
                </c:pt>
                <c:pt idx="8528">
                  <c:v>3.407023077045455</c:v>
                </c:pt>
                <c:pt idx="8529">
                  <c:v>1.5817636190538364</c:v>
                </c:pt>
                <c:pt idx="8530">
                  <c:v>0.55878587816208292</c:v>
                </c:pt>
                <c:pt idx="8531">
                  <c:v>12.941536738415412</c:v>
                </c:pt>
                <c:pt idx="8532">
                  <c:v>-8.8683081332894673</c:v>
                </c:pt>
                <c:pt idx="8533">
                  <c:v>-0.50154649253351868</c:v>
                </c:pt>
                <c:pt idx="8534">
                  <c:v>1.3074285251922473</c:v>
                </c:pt>
                <c:pt idx="8535">
                  <c:v>-8.8683081332894673</c:v>
                </c:pt>
                <c:pt idx="8536">
                  <c:v>0.56741429951030897</c:v>
                </c:pt>
                <c:pt idx="8537">
                  <c:v>-7.0660891904577721</c:v>
                </c:pt>
                <c:pt idx="8538">
                  <c:v>0.33604920313201492</c:v>
                </c:pt>
                <c:pt idx="8539">
                  <c:v>0.15527822547791112</c:v>
                </c:pt>
                <c:pt idx="8540">
                  <c:v>3.1896165128718854</c:v>
                </c:pt>
                <c:pt idx="8541">
                  <c:v>0.97446490789286255</c:v>
                </c:pt>
                <c:pt idx="8542">
                  <c:v>1.9958000114707146</c:v>
                </c:pt>
                <c:pt idx="8543">
                  <c:v>-1.5830414684254794</c:v>
                </c:pt>
                <c:pt idx="8544">
                  <c:v>-6.0081234923248816</c:v>
                </c:pt>
                <c:pt idx="8545">
                  <c:v>-4.481126689736616</c:v>
                </c:pt>
                <c:pt idx="8546">
                  <c:v>-9.0597950917951025</c:v>
                </c:pt>
                <c:pt idx="8547">
                  <c:v>-1.285402218862248</c:v>
                </c:pt>
                <c:pt idx="8548">
                  <c:v>-21.073437503565259</c:v>
                </c:pt>
                <c:pt idx="8549">
                  <c:v>7.1553261025034065E-2</c:v>
                </c:pt>
                <c:pt idx="8550">
                  <c:v>3.2034265038149176E-16</c:v>
                </c:pt>
                <c:pt idx="8551">
                  <c:v>0.23786383009888795</c:v>
                </c:pt>
                <c:pt idx="8552">
                  <c:v>-11.013555309891467</c:v>
                </c:pt>
                <c:pt idx="8553">
                  <c:v>1.9620321498009796</c:v>
                </c:pt>
                <c:pt idx="8554">
                  <c:v>-2.2817075197813255</c:v>
                </c:pt>
                <c:pt idx="8555">
                  <c:v>0</c:v>
                </c:pt>
                <c:pt idx="8556">
                  <c:v>-0.37255416795733043</c:v>
                </c:pt>
                <c:pt idx="8557">
                  <c:v>1.0000858721491215</c:v>
                </c:pt>
                <c:pt idx="8558">
                  <c:v>0.81437534973537651</c:v>
                </c:pt>
                <c:pt idx="8559">
                  <c:v>-0.43740531230729846</c:v>
                </c:pt>
                <c:pt idx="8560">
                  <c:v>0.1255308820838594</c:v>
                </c:pt>
                <c:pt idx="8561">
                  <c:v>-2.9198075848419554</c:v>
                </c:pt>
                <c:pt idx="8562">
                  <c:v>-5.3705195196170363</c:v>
                </c:pt>
                <c:pt idx="8563">
                  <c:v>9.7604427459966399</c:v>
                </c:pt>
                <c:pt idx="8564">
                  <c:v>-0.26255438751597682</c:v>
                </c:pt>
                <c:pt idx="8565">
                  <c:v>1.9958000114707144</c:v>
                </c:pt>
                <c:pt idx="8566">
                  <c:v>-11.146780789986687</c:v>
                </c:pt>
                <c:pt idx="8567">
                  <c:v>-0.22204945329943754</c:v>
                </c:pt>
                <c:pt idx="8568">
                  <c:v>-12.416621621364193</c:v>
                </c:pt>
                <c:pt idx="8569">
                  <c:v>-0.15041684255309862</c:v>
                </c:pt>
                <c:pt idx="8570">
                  <c:v>0.82998734430759058</c:v>
                </c:pt>
                <c:pt idx="8571">
                  <c:v>1.1128281386862685E-2</c:v>
                </c:pt>
                <c:pt idx="8572">
                  <c:v>0.24899657243351109</c:v>
                </c:pt>
                <c:pt idx="8573">
                  <c:v>-5.3457748368417297</c:v>
                </c:pt>
                <c:pt idx="8574">
                  <c:v>-5.3457748368417297</c:v>
                </c:pt>
                <c:pt idx="8575">
                  <c:v>1.5820799921880349</c:v>
                </c:pt>
                <c:pt idx="8576">
                  <c:v>0.24321296492104963</c:v>
                </c:pt>
                <c:pt idx="8577">
                  <c:v>-0.25471913762179005</c:v>
                </c:pt>
                <c:pt idx="8578">
                  <c:v>-0.39058445555430488</c:v>
                </c:pt>
                <c:pt idx="8579">
                  <c:v>-0.7198642989088796</c:v>
                </c:pt>
                <c:pt idx="8580">
                  <c:v>-0.58016948953225667</c:v>
                </c:pt>
                <c:pt idx="8581">
                  <c:v>0.15010356052956847</c:v>
                </c:pt>
                <c:pt idx="8582">
                  <c:v>-1.2081081953302004</c:v>
                </c:pt>
                <c:pt idx="8583">
                  <c:v>0.1926450779423961</c:v>
                </c:pt>
                <c:pt idx="8584">
                  <c:v>-13.904446464505721</c:v>
                </c:pt>
                <c:pt idx="8585">
                  <c:v>0.82442843541654542</c:v>
                </c:pt>
                <c:pt idx="8586">
                  <c:v>-0.18144687133753207</c:v>
                </c:pt>
                <c:pt idx="8587">
                  <c:v>-2.531108852918753E-2</c:v>
                </c:pt>
                <c:pt idx="8588">
                  <c:v>1.2342531082001449</c:v>
                </c:pt>
                <c:pt idx="8589">
                  <c:v>-0.10623032612492266</c:v>
                </c:pt>
                <c:pt idx="8590">
                  <c:v>1.7493493186220386</c:v>
                </c:pt>
                <c:pt idx="8591">
                  <c:v>0.59153515464464268</c:v>
                </c:pt>
                <c:pt idx="8592">
                  <c:v>9.6444571875092606</c:v>
                </c:pt>
                <c:pt idx="8593">
                  <c:v>-0.46566357234881184</c:v>
                </c:pt>
                <c:pt idx="8594">
                  <c:v>0.20645087746742652</c:v>
                </c:pt>
                <c:pt idx="8595">
                  <c:v>-1.0739910912465265</c:v>
                </c:pt>
                <c:pt idx="8596">
                  <c:v>3.7472339296200339</c:v>
                </c:pt>
                <c:pt idx="8597">
                  <c:v>1.0272033217417236</c:v>
                </c:pt>
                <c:pt idx="8598">
                  <c:v>-9.0606959316875546</c:v>
                </c:pt>
                <c:pt idx="8599">
                  <c:v>0.18434591228941261</c:v>
                </c:pt>
                <c:pt idx="8600">
                  <c:v>0.48367916488397417</c:v>
                </c:pt>
                <c:pt idx="8601">
                  <c:v>-2.0339473319233377</c:v>
                </c:pt>
                <c:pt idx="8602">
                  <c:v>3.4858757211651326E-2</c:v>
                </c:pt>
                <c:pt idx="8603">
                  <c:v>4.9509099779366558E-2</c:v>
                </c:pt>
                <c:pt idx="8604">
                  <c:v>0.91713714683478365</c:v>
                </c:pt>
                <c:pt idx="8605">
                  <c:v>-8.6414751817473198E-2</c:v>
                </c:pt>
                <c:pt idx="8606">
                  <c:v>-1.0540265846853476</c:v>
                </c:pt>
                <c:pt idx="8607">
                  <c:v>0.25677541536211174</c:v>
                </c:pt>
                <c:pt idx="8608">
                  <c:v>-0.64742658766780969</c:v>
                </c:pt>
                <c:pt idx="8609">
                  <c:v>0.28950661719498472</c:v>
                </c:pt>
                <c:pt idx="8610">
                  <c:v>7.0660891904577721</c:v>
                </c:pt>
                <c:pt idx="8611">
                  <c:v>9.3822637581148385</c:v>
                </c:pt>
                <c:pt idx="8612">
                  <c:v>0.99460674122978143</c:v>
                </c:pt>
                <c:pt idx="8613">
                  <c:v>0.99460674122978143</c:v>
                </c:pt>
                <c:pt idx="8614">
                  <c:v>-5.7548875021634682</c:v>
                </c:pt>
                <c:pt idx="8615">
                  <c:v>0.99819850751923112</c:v>
                </c:pt>
                <c:pt idx="8616">
                  <c:v>-0.12462665451374477</c:v>
                </c:pt>
                <c:pt idx="8617">
                  <c:v>0.99640673527599144</c:v>
                </c:pt>
                <c:pt idx="8618">
                  <c:v>-9.3822637581148367</c:v>
                </c:pt>
                <c:pt idx="8619">
                  <c:v>0.57318533294480278</c:v>
                </c:pt>
                <c:pt idx="8620">
                  <c:v>7.0429630746510341</c:v>
                </c:pt>
                <c:pt idx="8621">
                  <c:v>9.6215315259302978E-2</c:v>
                </c:pt>
                <c:pt idx="8622">
                  <c:v>0.79054663437105033</c:v>
                </c:pt>
                <c:pt idx="8623">
                  <c:v>-0.51096191927737966</c:v>
                </c:pt>
                <c:pt idx="8624">
                  <c:v>3.6525838151424579</c:v>
                </c:pt>
                <c:pt idx="8625">
                  <c:v>5.5347756797954437</c:v>
                </c:pt>
                <c:pt idx="8626">
                  <c:v>-6.8171502641579382E-2</c:v>
                </c:pt>
                <c:pt idx="8627">
                  <c:v>-0.21412480535284734</c:v>
                </c:pt>
                <c:pt idx="8628">
                  <c:v>-0.58496250072115652</c:v>
                </c:pt>
                <c:pt idx="8629">
                  <c:v>9.3822637581148385</c:v>
                </c:pt>
                <c:pt idx="8630">
                  <c:v>9.6498472939448351E-3</c:v>
                </c:pt>
                <c:pt idx="8631">
                  <c:v>7.6486571760385464</c:v>
                </c:pt>
                <c:pt idx="8632">
                  <c:v>-9.0597950917951025</c:v>
                </c:pt>
                <c:pt idx="8633">
                  <c:v>-0.16664986940945109</c:v>
                </c:pt>
                <c:pt idx="8634">
                  <c:v>1.5894498917134701</c:v>
                </c:pt>
                <c:pt idx="8635">
                  <c:v>0</c:v>
                </c:pt>
                <c:pt idx="8636">
                  <c:v>0.86249647625006509</c:v>
                </c:pt>
                <c:pt idx="8637">
                  <c:v>12.534708168026555</c:v>
                </c:pt>
                <c:pt idx="8638">
                  <c:v>-0.53702802365745428</c:v>
                </c:pt>
                <c:pt idx="8639">
                  <c:v>0.22342254993493718</c:v>
                </c:pt>
                <c:pt idx="8640">
                  <c:v>1.3912020142643358</c:v>
                </c:pt>
                <c:pt idx="8641">
                  <c:v>1.5829607034790947</c:v>
                </c:pt>
                <c:pt idx="8642">
                  <c:v>0.90689059560851837</c:v>
                </c:pt>
                <c:pt idx="8643">
                  <c:v>1.6147098441152081</c:v>
                </c:pt>
                <c:pt idx="8644">
                  <c:v>-0.69312664904996213</c:v>
                </c:pt>
                <c:pt idx="8645">
                  <c:v>-0.2563397532597857</c:v>
                </c:pt>
                <c:pt idx="8646">
                  <c:v>-12.146568675740786</c:v>
                </c:pt>
                <c:pt idx="8647">
                  <c:v>0.7947936054712359</c:v>
                </c:pt>
                <c:pt idx="8648">
                  <c:v>-1.904249835165768</c:v>
                </c:pt>
                <c:pt idx="8649">
                  <c:v>-12.518489240994931</c:v>
                </c:pt>
                <c:pt idx="8650">
                  <c:v>0.21076709621682058</c:v>
                </c:pt>
                <c:pt idx="8651">
                  <c:v>8.5729874025883737E-2</c:v>
                </c:pt>
                <c:pt idx="8652">
                  <c:v>-0.24100809950379493</c:v>
                </c:pt>
                <c:pt idx="8653">
                  <c:v>1.3483229363622238E-2</c:v>
                </c:pt>
                <c:pt idx="8654">
                  <c:v>-1.1292830169449666</c:v>
                </c:pt>
                <c:pt idx="8655">
                  <c:v>-0.66296501272242936</c:v>
                </c:pt>
                <c:pt idx="8656">
                  <c:v>1.6211826886339096</c:v>
                </c:pt>
                <c:pt idx="8657">
                  <c:v>-0.14886338591448287</c:v>
                </c:pt>
                <c:pt idx="8658">
                  <c:v>0.10128333583718199</c:v>
                </c:pt>
                <c:pt idx="8659">
                  <c:v>-1.4639402594970916</c:v>
                </c:pt>
                <c:pt idx="8660">
                  <c:v>15.872682895220793</c:v>
                </c:pt>
                <c:pt idx="8661">
                  <c:v>1.13593196036916</c:v>
                </c:pt>
                <c:pt idx="8662">
                  <c:v>10.365306974236855</c:v>
                </c:pt>
                <c:pt idx="8663">
                  <c:v>1.6270879763938328</c:v>
                </c:pt>
                <c:pt idx="8664">
                  <c:v>9.3815429511845849</c:v>
                </c:pt>
                <c:pt idx="8665">
                  <c:v>4.4451048371381949</c:v>
                </c:pt>
                <c:pt idx="8666">
                  <c:v>0</c:v>
                </c:pt>
                <c:pt idx="8667">
                  <c:v>-11.146568675740786</c:v>
                </c:pt>
                <c:pt idx="8668">
                  <c:v>1.0995356735509143</c:v>
                </c:pt>
                <c:pt idx="8669">
                  <c:v>1.1518428029009278</c:v>
                </c:pt>
                <c:pt idx="8670">
                  <c:v>9.8667637673533513</c:v>
                </c:pt>
                <c:pt idx="8671">
                  <c:v>-0.15160339956774932</c:v>
                </c:pt>
                <c:pt idx="8672">
                  <c:v>0.41503749927884398</c:v>
                </c:pt>
                <c:pt idx="8673">
                  <c:v>-3.8073549220576046</c:v>
                </c:pt>
                <c:pt idx="8674">
                  <c:v>6.6486571760385464</c:v>
                </c:pt>
                <c:pt idx="8675">
                  <c:v>5.9623982686418456E-2</c:v>
                </c:pt>
                <c:pt idx="8676">
                  <c:v>5.5443205162238103</c:v>
                </c:pt>
                <c:pt idx="8677">
                  <c:v>-8.511499855517567E-3</c:v>
                </c:pt>
                <c:pt idx="8678">
                  <c:v>0.18183832298581271</c:v>
                </c:pt>
                <c:pt idx="8679">
                  <c:v>0.10016384569724489</c:v>
                </c:pt>
                <c:pt idx="8680">
                  <c:v>1.0907654639231819</c:v>
                </c:pt>
                <c:pt idx="8681">
                  <c:v>6.8441056101875952E-2</c:v>
                </c:pt>
                <c:pt idx="8682">
                  <c:v>-0.19740573786441939</c:v>
                </c:pt>
                <c:pt idx="8683">
                  <c:v>0.16719520868673987</c:v>
                </c:pt>
                <c:pt idx="8684">
                  <c:v>5.1994637638261662E-2</c:v>
                </c:pt>
                <c:pt idx="8685">
                  <c:v>0.52083216330144</c:v>
                </c:pt>
                <c:pt idx="8686">
                  <c:v>7.2225184182383995E-3</c:v>
                </c:pt>
                <c:pt idx="8687">
                  <c:v>0.33030776050333538</c:v>
                </c:pt>
                <c:pt idx="8688">
                  <c:v>7.8376509421615115E-2</c:v>
                </c:pt>
                <c:pt idx="8689">
                  <c:v>-0.11864449649861908</c:v>
                </c:pt>
                <c:pt idx="8690">
                  <c:v>0.18535504201191821</c:v>
                </c:pt>
                <c:pt idx="8691">
                  <c:v>1.0622732220952569</c:v>
                </c:pt>
                <c:pt idx="8692">
                  <c:v>-5.1530300640081898E-2</c:v>
                </c:pt>
                <c:pt idx="8693">
                  <c:v>0.89308479608348834</c:v>
                </c:pt>
                <c:pt idx="8694">
                  <c:v>-0.59226730134438954</c:v>
                </c:pt>
                <c:pt idx="8695">
                  <c:v>0.45869872807498396</c:v>
                </c:pt>
                <c:pt idx="8696">
                  <c:v>-0.21603692629662447</c:v>
                </c:pt>
                <c:pt idx="8697">
                  <c:v>2.7221468735024217E-2</c:v>
                </c:pt>
                <c:pt idx="8698">
                  <c:v>5.0185757168216584E-2</c:v>
                </c:pt>
                <c:pt idx="8699">
                  <c:v>-0.28605105855876611</c:v>
                </c:pt>
                <c:pt idx="8700">
                  <c:v>-1.4167331926593902E-2</c:v>
                </c:pt>
                <c:pt idx="8701">
                  <c:v>3.2034265038149176E-16</c:v>
                </c:pt>
                <c:pt idx="8702">
                  <c:v>-0.56125824012988801</c:v>
                </c:pt>
                <c:pt idx="8703">
                  <c:v>0.18322182405577025</c:v>
                </c:pt>
                <c:pt idx="8704">
                  <c:v>0.22443156661004646</c:v>
                </c:pt>
                <c:pt idx="8705">
                  <c:v>0.22443156661004646</c:v>
                </c:pt>
                <c:pt idx="8706">
                  <c:v>3.2082179703774839E-2</c:v>
                </c:pt>
                <c:pt idx="8707">
                  <c:v>0.42033179894835654</c:v>
                </c:pt>
                <c:pt idx="8708">
                  <c:v>0.11883622950985068</c:v>
                </c:pt>
                <c:pt idx="8709">
                  <c:v>0.16745674585156303</c:v>
                </c:pt>
                <c:pt idx="8710">
                  <c:v>0.16745674585156303</c:v>
                </c:pt>
                <c:pt idx="8711">
                  <c:v>-8.4533510211667884E-2</c:v>
                </c:pt>
                <c:pt idx="8712">
                  <c:v>-5.2563010090684648E-2</c:v>
                </c:pt>
                <c:pt idx="8713">
                  <c:v>0.32414147061289317</c:v>
                </c:pt>
                <c:pt idx="8714">
                  <c:v>-12.125090539303256</c:v>
                </c:pt>
                <c:pt idx="8715">
                  <c:v>2.8825085331210453E-3</c:v>
                </c:pt>
                <c:pt idx="8716">
                  <c:v>0.80735009163510929</c:v>
                </c:pt>
                <c:pt idx="8717">
                  <c:v>0.79940616894211347</c:v>
                </c:pt>
                <c:pt idx="8718">
                  <c:v>0.1401184183069053</c:v>
                </c:pt>
                <c:pt idx="8719">
                  <c:v>-0.67732651886981565</c:v>
                </c:pt>
                <c:pt idx="8720">
                  <c:v>7.8533402546689335E-2</c:v>
                </c:pt>
                <c:pt idx="8721">
                  <c:v>0.24100809950379498</c:v>
                </c:pt>
                <c:pt idx="8722">
                  <c:v>5.61828353931242E-2</c:v>
                </c:pt>
                <c:pt idx="8723">
                  <c:v>-0.12044963235429706</c:v>
                </c:pt>
                <c:pt idx="8724">
                  <c:v>-0.17990909001493449</c:v>
                </c:pt>
                <c:pt idx="8725">
                  <c:v>0.57650092197296043</c:v>
                </c:pt>
                <c:pt idx="8726">
                  <c:v>1.2220494532994377</c:v>
                </c:pt>
                <c:pt idx="8727">
                  <c:v>12.68825030913318</c:v>
                </c:pt>
                <c:pt idx="8728">
                  <c:v>1.1543281463912938</c:v>
                </c:pt>
                <c:pt idx="8729">
                  <c:v>0.57362940991356892</c:v>
                </c:pt>
                <c:pt idx="8730">
                  <c:v>2.8951373696129303E-2</c:v>
                </c:pt>
                <c:pt idx="8731">
                  <c:v>0.12029423371771204</c:v>
                </c:pt>
                <c:pt idx="8732">
                  <c:v>0.12029423371771204</c:v>
                </c:pt>
                <c:pt idx="8733">
                  <c:v>0.12029423371771204</c:v>
                </c:pt>
                <c:pt idx="8734">
                  <c:v>0.21187454942244874</c:v>
                </c:pt>
                <c:pt idx="8735">
                  <c:v>0.21187454942244874</c:v>
                </c:pt>
                <c:pt idx="8736">
                  <c:v>8.0744410275227926E-2</c:v>
                </c:pt>
                <c:pt idx="8737">
                  <c:v>-0.83995958748953181</c:v>
                </c:pt>
                <c:pt idx="8738">
                  <c:v>0.31455275626417828</c:v>
                </c:pt>
                <c:pt idx="8739">
                  <c:v>6.0855205386854912E-2</c:v>
                </c:pt>
                <c:pt idx="8740">
                  <c:v>-2.2310991166873468</c:v>
                </c:pt>
                <c:pt idx="8741">
                  <c:v>-6.5540275025067277E-2</c:v>
                </c:pt>
                <c:pt idx="8742">
                  <c:v>0.14079763873716905</c:v>
                </c:pt>
                <c:pt idx="8743">
                  <c:v>-0.24511249783653147</c:v>
                </c:pt>
                <c:pt idx="8744">
                  <c:v>6.090201497920443E-2</c:v>
                </c:pt>
                <c:pt idx="8745">
                  <c:v>7.4853994684213498E-2</c:v>
                </c:pt>
                <c:pt idx="8746">
                  <c:v>0.15942056500753304</c:v>
                </c:pt>
                <c:pt idx="8747">
                  <c:v>-0.71858706485135149</c:v>
                </c:pt>
                <c:pt idx="8748">
                  <c:v>5.3098432268249528E-2</c:v>
                </c:pt>
                <c:pt idx="8749">
                  <c:v>6.2378785151686704E-2</c:v>
                </c:pt>
                <c:pt idx="8750">
                  <c:v>0.22606807947984625</c:v>
                </c:pt>
                <c:pt idx="8751">
                  <c:v>0.15947821400719678</c:v>
                </c:pt>
                <c:pt idx="8752">
                  <c:v>4.6293652273934859E-2</c:v>
                </c:pt>
                <c:pt idx="8753">
                  <c:v>3.2034265038149176E-16</c:v>
                </c:pt>
                <c:pt idx="8754">
                  <c:v>3.2789935117669415E-2</c:v>
                </c:pt>
                <c:pt idx="8755">
                  <c:v>0.13849427235764064</c:v>
                </c:pt>
                <c:pt idx="8756">
                  <c:v>-3.3243292035812881E-2</c:v>
                </c:pt>
                <c:pt idx="8757">
                  <c:v>0.10916344348773367</c:v>
                </c:pt>
                <c:pt idx="8758">
                  <c:v>0.17748296171858083</c:v>
                </c:pt>
                <c:pt idx="8759">
                  <c:v>0.32192809488736207</c:v>
                </c:pt>
                <c:pt idx="8760">
                  <c:v>0.7574296967259222</c:v>
                </c:pt>
                <c:pt idx="8761">
                  <c:v>-0.84289903891527163</c:v>
                </c:pt>
                <c:pt idx="8762">
                  <c:v>5.1915962265396827</c:v>
                </c:pt>
                <c:pt idx="8763">
                  <c:v>6.0732489820306386</c:v>
                </c:pt>
                <c:pt idx="8764">
                  <c:v>-1.229025513668895</c:v>
                </c:pt>
                <c:pt idx="8765">
                  <c:v>-10.147204924942228</c:v>
                </c:pt>
                <c:pt idx="8766">
                  <c:v>0.17748296171858083</c:v>
                </c:pt>
                <c:pt idx="8767">
                  <c:v>-0.35755200461808362</c:v>
                </c:pt>
                <c:pt idx="8768">
                  <c:v>8.4662397069384165E-2</c:v>
                </c:pt>
                <c:pt idx="8769">
                  <c:v>0.16600995143892933</c:v>
                </c:pt>
                <c:pt idx="8770">
                  <c:v>0.23029761942179389</c:v>
                </c:pt>
                <c:pt idx="8771">
                  <c:v>-8.6877450679966675E-2</c:v>
                </c:pt>
                <c:pt idx="8772">
                  <c:v>0.48557403343952782</c:v>
                </c:pt>
                <c:pt idx="8773">
                  <c:v>-0.53343220008107384</c:v>
                </c:pt>
                <c:pt idx="8774">
                  <c:v>-3.2814471603653477</c:v>
                </c:pt>
                <c:pt idx="8775">
                  <c:v>0.24792751344358524</c:v>
                </c:pt>
                <c:pt idx="8776">
                  <c:v>0.67616231510400604</c:v>
                </c:pt>
                <c:pt idx="8777">
                  <c:v>1.2174713946101909E-2</c:v>
                </c:pt>
                <c:pt idx="8778">
                  <c:v>0.75424358559804128</c:v>
                </c:pt>
                <c:pt idx="8779">
                  <c:v>1.5651176893242846</c:v>
                </c:pt>
                <c:pt idx="8780">
                  <c:v>1.9874469496569156</c:v>
                </c:pt>
                <c:pt idx="8781">
                  <c:v>-8.0624959257337636</c:v>
                </c:pt>
                <c:pt idx="8782">
                  <c:v>-11.013555309891467</c:v>
                </c:pt>
                <c:pt idx="8783">
                  <c:v>8.6450579349844769</c:v>
                </c:pt>
                <c:pt idx="8784">
                  <c:v>1.3846638502353246</c:v>
                </c:pt>
                <c:pt idx="8785">
                  <c:v>5.3339007365534385</c:v>
                </c:pt>
                <c:pt idx="8786">
                  <c:v>10.344295907915818</c:v>
                </c:pt>
                <c:pt idx="8787">
                  <c:v>-9.7604427459966399</c:v>
                </c:pt>
                <c:pt idx="8788">
                  <c:v>-0.94189704543643149</c:v>
                </c:pt>
                <c:pt idx="8789">
                  <c:v>-7.6462586799900292</c:v>
                </c:pt>
                <c:pt idx="8790">
                  <c:v>-5.0874628412503391</c:v>
                </c:pt>
                <c:pt idx="8791">
                  <c:v>0</c:v>
                </c:pt>
                <c:pt idx="8792">
                  <c:v>8.3837042924740537</c:v>
                </c:pt>
                <c:pt idx="8793">
                  <c:v>-11.891910249864669</c:v>
                </c:pt>
                <c:pt idx="8794">
                  <c:v>3.1708859727338057E-2</c:v>
                </c:pt>
                <c:pt idx="8795">
                  <c:v>0.17156535982356777</c:v>
                </c:pt>
                <c:pt idx="8796">
                  <c:v>-11.188382790570113</c:v>
                </c:pt>
                <c:pt idx="8797">
                  <c:v>-0.9987992549944491</c:v>
                </c:pt>
                <c:pt idx="8798">
                  <c:v>-0.63742992061529191</c:v>
                </c:pt>
                <c:pt idx="8799">
                  <c:v>9.5189809291704002</c:v>
                </c:pt>
                <c:pt idx="8800">
                  <c:v>0.11864449649861893</c:v>
                </c:pt>
                <c:pt idx="8801">
                  <c:v>0.37291202360616726</c:v>
                </c:pt>
                <c:pt idx="8802">
                  <c:v>-4.7305714778356968E-2</c:v>
                </c:pt>
                <c:pt idx="8803">
                  <c:v>0.69660785655006519</c:v>
                </c:pt>
                <c:pt idx="8804">
                  <c:v>-0.45406265626090664</c:v>
                </c:pt>
                <c:pt idx="8805">
                  <c:v>0.60310984743141571</c:v>
                </c:pt>
                <c:pt idx="8806">
                  <c:v>-2.3219280948873622</c:v>
                </c:pt>
                <c:pt idx="8807">
                  <c:v>0.40704470852531338</c:v>
                </c:pt>
                <c:pt idx="8808">
                  <c:v>-8.6462586799900301</c:v>
                </c:pt>
                <c:pt idx="8809">
                  <c:v>0.57797607040504928</c:v>
                </c:pt>
                <c:pt idx="8810">
                  <c:v>-0.64340541800386808</c:v>
                </c:pt>
                <c:pt idx="8811">
                  <c:v>3.0433274316641006</c:v>
                </c:pt>
                <c:pt idx="8812">
                  <c:v>0.5728134180550396</c:v>
                </c:pt>
                <c:pt idx="8813">
                  <c:v>1.1575412769864799</c:v>
                </c:pt>
                <c:pt idx="8814">
                  <c:v>1.3109345472805067</c:v>
                </c:pt>
                <c:pt idx="8815">
                  <c:v>12.800428089535748</c:v>
                </c:pt>
                <c:pt idx="8816">
                  <c:v>1.1916198764380341</c:v>
                </c:pt>
                <c:pt idx="8817">
                  <c:v>2.5729898590550802</c:v>
                </c:pt>
                <c:pt idx="8818">
                  <c:v>-2.0326472338998469</c:v>
                </c:pt>
                <c:pt idx="8819">
                  <c:v>0.14684138832927118</c:v>
                </c:pt>
                <c:pt idx="8820">
                  <c:v>-0.14974711950468203</c:v>
                </c:pt>
                <c:pt idx="8821">
                  <c:v>-0.33933926000238068</c:v>
                </c:pt>
                <c:pt idx="8822">
                  <c:v>1.4146940413458118</c:v>
                </c:pt>
                <c:pt idx="8823">
                  <c:v>-7.5288127304237284E-2</c:v>
                </c:pt>
                <c:pt idx="8824">
                  <c:v>10.866506212226202</c:v>
                </c:pt>
                <c:pt idx="8825">
                  <c:v>8.9526750730681428</c:v>
                </c:pt>
                <c:pt idx="8826">
                  <c:v>-0.52426656903360225</c:v>
                </c:pt>
                <c:pt idx="8827">
                  <c:v>-2.3058084295240859</c:v>
                </c:pt>
                <c:pt idx="8828">
                  <c:v>-2.7221468735024151E-2</c:v>
                </c:pt>
                <c:pt idx="8829">
                  <c:v>-0.53544854567957889</c:v>
                </c:pt>
                <c:pt idx="8830">
                  <c:v>-0.10218039480647813</c:v>
                </c:pt>
                <c:pt idx="8831">
                  <c:v>0.35090716185912785</c:v>
                </c:pt>
                <c:pt idx="8832">
                  <c:v>0.48542682717024188</c:v>
                </c:pt>
                <c:pt idx="8833">
                  <c:v>-1</c:v>
                </c:pt>
                <c:pt idx="8834">
                  <c:v>0.12511979929410266</c:v>
                </c:pt>
                <c:pt idx="8835">
                  <c:v>3.3015057227963017E-2</c:v>
                </c:pt>
                <c:pt idx="8836">
                  <c:v>10.451554569765362</c:v>
                </c:pt>
                <c:pt idx="8837">
                  <c:v>0.30378074817710293</c:v>
                </c:pt>
                <c:pt idx="8838">
                  <c:v>0.59469445108837338</c:v>
                </c:pt>
                <c:pt idx="8839">
                  <c:v>4.2228235389297458E-2</c:v>
                </c:pt>
                <c:pt idx="8840">
                  <c:v>-1.0143552929770701</c:v>
                </c:pt>
                <c:pt idx="8841">
                  <c:v>-0.22239242133644802</c:v>
                </c:pt>
                <c:pt idx="8842">
                  <c:v>-0.71337877384859072</c:v>
                </c:pt>
                <c:pt idx="8843">
                  <c:v>2.65852423956356</c:v>
                </c:pt>
                <c:pt idx="8844">
                  <c:v>-0.41503749927884365</c:v>
                </c:pt>
                <c:pt idx="8845">
                  <c:v>-8.8672787397096631</c:v>
                </c:pt>
                <c:pt idx="8846">
                  <c:v>-0.91543570474152691</c:v>
                </c:pt>
                <c:pt idx="8847">
                  <c:v>-1.1373724947283756</c:v>
                </c:pt>
                <c:pt idx="8848">
                  <c:v>8.6450579349844769</c:v>
                </c:pt>
                <c:pt idx="8849">
                  <c:v>1.8011895492518892</c:v>
                </c:pt>
                <c:pt idx="8850">
                  <c:v>0.71858706485135149</c:v>
                </c:pt>
                <c:pt idx="8851">
                  <c:v>-10.451554569765362</c:v>
                </c:pt>
                <c:pt idx="8852">
                  <c:v>-3.5443205162238103</c:v>
                </c:pt>
                <c:pt idx="8853">
                  <c:v>-2.3528356799254619</c:v>
                </c:pt>
                <c:pt idx="8854">
                  <c:v>-12.248718247933585</c:v>
                </c:pt>
                <c:pt idx="8855">
                  <c:v>1.4620119788265209</c:v>
                </c:pt>
                <c:pt idx="8856">
                  <c:v>-4.8363021561399003E-2</c:v>
                </c:pt>
                <c:pt idx="8857">
                  <c:v>8.1743149441536461E-2</c:v>
                </c:pt>
                <c:pt idx="8858">
                  <c:v>1.7142455176661227</c:v>
                </c:pt>
                <c:pt idx="8859">
                  <c:v>0.32400242312522115</c:v>
                </c:pt>
                <c:pt idx="8860">
                  <c:v>7.5948853233298419E-2</c:v>
                </c:pt>
                <c:pt idx="8861">
                  <c:v>-0.12928301694496613</c:v>
                </c:pt>
                <c:pt idx="8862">
                  <c:v>-1.5898760215870731</c:v>
                </c:pt>
                <c:pt idx="8863">
                  <c:v>0.52000705888038645</c:v>
                </c:pt>
                <c:pt idx="8864">
                  <c:v>0.62803122261304234</c:v>
                </c:pt>
                <c:pt idx="8865">
                  <c:v>-11.416621621364193</c:v>
                </c:pt>
                <c:pt idx="8866">
                  <c:v>-5.3079334305938071</c:v>
                </c:pt>
                <c:pt idx="8867">
                  <c:v>-0.22239242133644802</c:v>
                </c:pt>
                <c:pt idx="8868">
                  <c:v>-0.46903238891957333</c:v>
                </c:pt>
                <c:pt idx="8869">
                  <c:v>-8.0624959257337636</c:v>
                </c:pt>
                <c:pt idx="8870">
                  <c:v>-5.0626073069968115E-2</c:v>
                </c:pt>
                <c:pt idx="8871">
                  <c:v>-1.9108822947704513E-2</c:v>
                </c:pt>
                <c:pt idx="8872">
                  <c:v>1.6780719051126378</c:v>
                </c:pt>
                <c:pt idx="8873">
                  <c:v>-5.08746284125034</c:v>
                </c:pt>
                <c:pt idx="8874">
                  <c:v>1.2895066171949847</c:v>
                </c:pt>
                <c:pt idx="8875">
                  <c:v>1.0381351288867711</c:v>
                </c:pt>
                <c:pt idx="8876">
                  <c:v>-0.4547608090830858</c:v>
                </c:pt>
                <c:pt idx="8877">
                  <c:v>3.6987761895152791</c:v>
                </c:pt>
                <c:pt idx="8878">
                  <c:v>9.6444571875092606</c:v>
                </c:pt>
                <c:pt idx="8879">
                  <c:v>0.15200309344505006</c:v>
                </c:pt>
                <c:pt idx="8880">
                  <c:v>-0.19710597972558933</c:v>
                </c:pt>
                <c:pt idx="8881">
                  <c:v>-1.5025003405291835</c:v>
                </c:pt>
                <c:pt idx="8882">
                  <c:v>-8.8536674601657039E-2</c:v>
                </c:pt>
                <c:pt idx="8883">
                  <c:v>3.0373649043519323E-2</c:v>
                </c:pt>
                <c:pt idx="8884">
                  <c:v>0.13056533828382652</c:v>
                </c:pt>
                <c:pt idx="8885">
                  <c:v>4.1542528664137759</c:v>
                </c:pt>
                <c:pt idx="8886">
                  <c:v>1.9892469437031255</c:v>
                </c:pt>
                <c:pt idx="8887">
                  <c:v>-0.33841621767593133</c:v>
                </c:pt>
                <c:pt idx="8888">
                  <c:v>-13.582494848247523</c:v>
                </c:pt>
                <c:pt idx="8889">
                  <c:v>-8.0624959257337636</c:v>
                </c:pt>
                <c:pt idx="8890">
                  <c:v>0.81096617560998319</c:v>
                </c:pt>
                <c:pt idx="8891">
                  <c:v>-8.3837042924740537</c:v>
                </c:pt>
                <c:pt idx="8892">
                  <c:v>-10.523561956057012</c:v>
                </c:pt>
                <c:pt idx="8893">
                  <c:v>0.49228049821130432</c:v>
                </c:pt>
                <c:pt idx="8894">
                  <c:v>-0.70981398790623929</c:v>
                </c:pt>
                <c:pt idx="8895">
                  <c:v>-2.7369655941662061</c:v>
                </c:pt>
                <c:pt idx="8896">
                  <c:v>0.32192809488736235</c:v>
                </c:pt>
                <c:pt idx="8897">
                  <c:v>0.58496250072115641</c:v>
                </c:pt>
                <c:pt idx="8898">
                  <c:v>0.64081573545467396</c:v>
                </c:pt>
                <c:pt idx="8899">
                  <c:v>0.93812055241332182</c:v>
                </c:pt>
                <c:pt idx="8900">
                  <c:v>0.45943161863729748</c:v>
                </c:pt>
                <c:pt idx="8901">
                  <c:v>-15.311570946824542</c:v>
                </c:pt>
                <c:pt idx="8902">
                  <c:v>-13.380911949563341</c:v>
                </c:pt>
                <c:pt idx="8903">
                  <c:v>-0.35009876757852354</c:v>
                </c:pt>
                <c:pt idx="8904">
                  <c:v>2.5587958387396896</c:v>
                </c:pt>
                <c:pt idx="8905">
                  <c:v>6.77127872889778</c:v>
                </c:pt>
                <c:pt idx="8906">
                  <c:v>-0.14315377264667203</c:v>
                </c:pt>
                <c:pt idx="8907">
                  <c:v>-0.22696515112627202</c:v>
                </c:pt>
                <c:pt idx="8908">
                  <c:v>-8.8704225271480114E-2</c:v>
                </c:pt>
                <c:pt idx="8909">
                  <c:v>1.3272946046371776</c:v>
                </c:pt>
                <c:pt idx="8910">
                  <c:v>-2.219574611419636E-2</c:v>
                </c:pt>
                <c:pt idx="8911">
                  <c:v>0.36599487634232475</c:v>
                </c:pt>
                <c:pt idx="8912">
                  <c:v>-0.43575347631894223</c:v>
                </c:pt>
                <c:pt idx="8913">
                  <c:v>-0.57316019910379201</c:v>
                </c:pt>
                <c:pt idx="8914">
                  <c:v>-2.3219280948873622</c:v>
                </c:pt>
                <c:pt idx="8915">
                  <c:v>-3.813512888677089E-2</c:v>
                </c:pt>
                <c:pt idx="8916">
                  <c:v>-6.3288130516082548</c:v>
                </c:pt>
                <c:pt idx="8917">
                  <c:v>4.8094288201044895E-2</c:v>
                </c:pt>
                <c:pt idx="8918">
                  <c:v>-0.3117082525694832</c:v>
                </c:pt>
                <c:pt idx="8919">
                  <c:v>-13.451254048545799</c:v>
                </c:pt>
                <c:pt idx="8920">
                  <c:v>-0.97262356106869496</c:v>
                </c:pt>
                <c:pt idx="8921">
                  <c:v>-0.65591025518847867</c:v>
                </c:pt>
                <c:pt idx="8922">
                  <c:v>-3.8429788317883258</c:v>
                </c:pt>
                <c:pt idx="8923">
                  <c:v>-0.10637745338252749</c:v>
                </c:pt>
                <c:pt idx="8924">
                  <c:v>-6.7815384227571537E-2</c:v>
                </c:pt>
                <c:pt idx="8925">
                  <c:v>-0.95174483139277855</c:v>
                </c:pt>
                <c:pt idx="8926">
                  <c:v>-1.3216506802069787</c:v>
                </c:pt>
                <c:pt idx="8927">
                  <c:v>12.306916113522542</c:v>
                </c:pt>
                <c:pt idx="8928">
                  <c:v>-10.703038388986418</c:v>
                </c:pt>
                <c:pt idx="8929">
                  <c:v>0.14017765804826018</c:v>
                </c:pt>
                <c:pt idx="8930">
                  <c:v>9.5860488291979323E-3</c:v>
                </c:pt>
                <c:pt idx="8931">
                  <c:v>1.8272945512712229</c:v>
                </c:pt>
                <c:pt idx="8932">
                  <c:v>-0.46946678732951624</c:v>
                </c:pt>
                <c:pt idx="8933">
                  <c:v>-0.42245497084132699</c:v>
                </c:pt>
                <c:pt idx="8934">
                  <c:v>0.10415723129129176</c:v>
                </c:pt>
                <c:pt idx="8935">
                  <c:v>-0.99729916606133662</c:v>
                </c:pt>
                <c:pt idx="8936">
                  <c:v>-12.518407276671365</c:v>
                </c:pt>
                <c:pt idx="8937">
                  <c:v>-1.6343359292746</c:v>
                </c:pt>
                <c:pt idx="8938">
                  <c:v>0.5452391909169142</c:v>
                </c:pt>
                <c:pt idx="8939">
                  <c:v>1.0418201756946268</c:v>
                </c:pt>
                <c:pt idx="8940">
                  <c:v>5.9800539917823435E-2</c:v>
                </c:pt>
                <c:pt idx="8941">
                  <c:v>-1.7973152500810381</c:v>
                </c:pt>
                <c:pt idx="8942">
                  <c:v>0.15141170379098493</c:v>
                </c:pt>
                <c:pt idx="8943">
                  <c:v>-0.37503943134692491</c:v>
                </c:pt>
                <c:pt idx="8944">
                  <c:v>-0.13348300547425201</c:v>
                </c:pt>
                <c:pt idx="8945">
                  <c:v>-8.0606959316875546</c:v>
                </c:pt>
                <c:pt idx="8946">
                  <c:v>0.71678771222857574</c:v>
                </c:pt>
                <c:pt idx="8947">
                  <c:v>-1.5979015564286543</c:v>
                </c:pt>
                <c:pt idx="8948">
                  <c:v>0.29278174922784628</c:v>
                </c:pt>
                <c:pt idx="8949">
                  <c:v>11.518653155673389</c:v>
                </c:pt>
                <c:pt idx="8950">
                  <c:v>11.146780789986687</c:v>
                </c:pt>
                <c:pt idx="8951">
                  <c:v>0.50447258286078822</c:v>
                </c:pt>
                <c:pt idx="8952">
                  <c:v>-0.93829892517314317</c:v>
                </c:pt>
                <c:pt idx="8953">
                  <c:v>0.41736255222508739</c:v>
                </c:pt>
                <c:pt idx="8954">
                  <c:v>0.40411385024260754</c:v>
                </c:pt>
                <c:pt idx="8955">
                  <c:v>11.8663774174182</c:v>
                </c:pt>
                <c:pt idx="8956">
                  <c:v>-1.2278329778436865E-2</c:v>
                </c:pt>
                <c:pt idx="8957">
                  <c:v>-0.99909859725846761</c:v>
                </c:pt>
                <c:pt idx="8958">
                  <c:v>0.1699250014423121</c:v>
                </c:pt>
                <c:pt idx="8959">
                  <c:v>1.0865614385088072</c:v>
                </c:pt>
                <c:pt idx="8960">
                  <c:v>5.1428238807003313E-2</c:v>
                </c:pt>
                <c:pt idx="8961">
                  <c:v>-3.2034265038149176E-16</c:v>
                </c:pt>
                <c:pt idx="8962">
                  <c:v>-0.28010791919273514</c:v>
                </c:pt>
                <c:pt idx="8963">
                  <c:v>2.3269779322847298E-2</c:v>
                </c:pt>
                <c:pt idx="8964">
                  <c:v>0.26303440583379378</c:v>
                </c:pt>
                <c:pt idx="8965">
                  <c:v>0.23266075679027509</c:v>
                </c:pt>
                <c:pt idx="8966">
                  <c:v>-0.58680384754532366</c:v>
                </c:pt>
                <c:pt idx="8967">
                  <c:v>1.1538053360790355</c:v>
                </c:pt>
                <c:pt idx="8968">
                  <c:v>-0.17833724125851244</c:v>
                </c:pt>
                <c:pt idx="8969">
                  <c:v>-0.43857301373963264</c:v>
                </c:pt>
                <c:pt idx="8970">
                  <c:v>1.1412398802722099</c:v>
                </c:pt>
                <c:pt idx="8971">
                  <c:v>0.86632156476803057</c:v>
                </c:pt>
                <c:pt idx="8972">
                  <c:v>1.1388277046973168</c:v>
                </c:pt>
                <c:pt idx="8973">
                  <c:v>0.30138071748327688</c:v>
                </c:pt>
                <c:pt idx="8974">
                  <c:v>-4.3136370676603297</c:v>
                </c:pt>
                <c:pt idx="8975">
                  <c:v>4.7725895038969277</c:v>
                </c:pt>
                <c:pt idx="8976">
                  <c:v>-0.29500679557207365</c:v>
                </c:pt>
                <c:pt idx="8977">
                  <c:v>1.106915203916512</c:v>
                </c:pt>
                <c:pt idx="8978">
                  <c:v>1.3353956707375876</c:v>
                </c:pt>
                <c:pt idx="8979">
                  <c:v>0.27753397552890896</c:v>
                </c:pt>
                <c:pt idx="8980">
                  <c:v>12.362857045298872</c:v>
                </c:pt>
                <c:pt idx="8981">
                  <c:v>4.1087192043199119E-2</c:v>
                </c:pt>
                <c:pt idx="8982">
                  <c:v>0.50779464019869636</c:v>
                </c:pt>
                <c:pt idx="8983">
                  <c:v>1.0995356735509147</c:v>
                </c:pt>
                <c:pt idx="8984">
                  <c:v>-4.3943347587597055E-2</c:v>
                </c:pt>
                <c:pt idx="8985">
                  <c:v>1.8037526853774086</c:v>
                </c:pt>
                <c:pt idx="8986">
                  <c:v>1.1571833325507301</c:v>
                </c:pt>
                <c:pt idx="8987">
                  <c:v>0</c:v>
                </c:pt>
                <c:pt idx="8988">
                  <c:v>7.0624959257337645</c:v>
                </c:pt>
                <c:pt idx="8989">
                  <c:v>-7.6486571760385464</c:v>
                </c:pt>
                <c:pt idx="8990">
                  <c:v>4.2369928864703747E-3</c:v>
                </c:pt>
                <c:pt idx="8991">
                  <c:v>-10.866506212226202</c:v>
                </c:pt>
                <c:pt idx="8992">
                  <c:v>-0.27768118179819523</c:v>
                </c:pt>
                <c:pt idx="8993">
                  <c:v>2.3722331767354281</c:v>
                </c:pt>
                <c:pt idx="8994">
                  <c:v>-8.6462586799900301</c:v>
                </c:pt>
                <c:pt idx="8995">
                  <c:v>-5.9148833863620496</c:v>
                </c:pt>
                <c:pt idx="8996">
                  <c:v>1.1245204670942253</c:v>
                </c:pt>
                <c:pt idx="8997">
                  <c:v>7.2350844224684005E-2</c:v>
                </c:pt>
                <c:pt idx="8998">
                  <c:v>-1.1295596337689158</c:v>
                </c:pt>
                <c:pt idx="8999">
                  <c:v>-0.9765410271760111</c:v>
                </c:pt>
                <c:pt idx="9000">
                  <c:v>0.74761283836571479</c:v>
                </c:pt>
                <c:pt idx="9001">
                  <c:v>-9.7481928495894596</c:v>
                </c:pt>
                <c:pt idx="9002">
                  <c:v>0.16772744573806683</c:v>
                </c:pt>
                <c:pt idx="9003">
                  <c:v>-0.16028970463001083</c:v>
                </c:pt>
                <c:pt idx="9004">
                  <c:v>0.19176080268278456</c:v>
                </c:pt>
                <c:pt idx="9005">
                  <c:v>0.385712603257099</c:v>
                </c:pt>
                <c:pt idx="9006">
                  <c:v>0.62438285045478847</c:v>
                </c:pt>
                <c:pt idx="9007">
                  <c:v>-8.390713841906626E-2</c:v>
                </c:pt>
                <c:pt idx="9008">
                  <c:v>-0.14603556925607286</c:v>
                </c:pt>
                <c:pt idx="9009">
                  <c:v>7.8933883912825534E-2</c:v>
                </c:pt>
                <c:pt idx="9010">
                  <c:v>0.17317379332066035</c:v>
                </c:pt>
                <c:pt idx="9011">
                  <c:v>1.2357714511376476</c:v>
                </c:pt>
                <c:pt idx="9012">
                  <c:v>1.5571941784316481</c:v>
                </c:pt>
                <c:pt idx="9013">
                  <c:v>-2.1917183923045673</c:v>
                </c:pt>
                <c:pt idx="9014">
                  <c:v>-0.14937762403822633</c:v>
                </c:pt>
                <c:pt idx="9015">
                  <c:v>0.41310747218044452</c:v>
                </c:pt>
                <c:pt idx="9016">
                  <c:v>-0.11156244470329275</c:v>
                </c:pt>
                <c:pt idx="9017">
                  <c:v>-0.40837044481954071</c:v>
                </c:pt>
                <c:pt idx="9018">
                  <c:v>0.83172851741020115</c:v>
                </c:pt>
                <c:pt idx="9019">
                  <c:v>1</c:v>
                </c:pt>
                <c:pt idx="9020">
                  <c:v>-1.7666572791030111</c:v>
                </c:pt>
                <c:pt idx="9021">
                  <c:v>-10.582769240382088</c:v>
                </c:pt>
                <c:pt idx="9022">
                  <c:v>0.16272950003810832</c:v>
                </c:pt>
                <c:pt idx="9023">
                  <c:v>12.167627216919835</c:v>
                </c:pt>
                <c:pt idx="9024">
                  <c:v>11.518325307690866</c:v>
                </c:pt>
                <c:pt idx="9025">
                  <c:v>0.40599235967583702</c:v>
                </c:pt>
                <c:pt idx="9026">
                  <c:v>0.1012833358371817</c:v>
                </c:pt>
                <c:pt idx="9027">
                  <c:v>-0.82623293226329297</c:v>
                </c:pt>
                <c:pt idx="9028">
                  <c:v>-8.0624959257337636</c:v>
                </c:pt>
                <c:pt idx="9029">
                  <c:v>0.58256798558077316</c:v>
                </c:pt>
                <c:pt idx="9030">
                  <c:v>-0.14631838848997844</c:v>
                </c:pt>
                <c:pt idx="9031">
                  <c:v>-0.19638218480843131</c:v>
                </c:pt>
                <c:pt idx="9032">
                  <c:v>-0.28903319048827014</c:v>
                </c:pt>
                <c:pt idx="9033">
                  <c:v>-8.2605275502232196</c:v>
                </c:pt>
                <c:pt idx="9034">
                  <c:v>2.7795574708906745</c:v>
                </c:pt>
                <c:pt idx="9035">
                  <c:v>-0.44150971064003497</c:v>
                </c:pt>
                <c:pt idx="9036">
                  <c:v>1.467472037609443</c:v>
                </c:pt>
                <c:pt idx="9037">
                  <c:v>-2.6706338416284243</c:v>
                </c:pt>
                <c:pt idx="9038">
                  <c:v>1.2748627852087753</c:v>
                </c:pt>
                <c:pt idx="9039">
                  <c:v>1.2546499657247581</c:v>
                </c:pt>
                <c:pt idx="9040">
                  <c:v>-0.9668331360648007</c:v>
                </c:pt>
                <c:pt idx="9041">
                  <c:v>3.9024341264521194</c:v>
                </c:pt>
                <c:pt idx="9042">
                  <c:v>-0.57718515012943683</c:v>
                </c:pt>
                <c:pt idx="9043">
                  <c:v>2.5334191107906952</c:v>
                </c:pt>
                <c:pt idx="9044">
                  <c:v>9.8667637673533513</c:v>
                </c:pt>
                <c:pt idx="9045">
                  <c:v>-0.84434912953980579</c:v>
                </c:pt>
                <c:pt idx="9046">
                  <c:v>0.92599941855622325</c:v>
                </c:pt>
                <c:pt idx="9047">
                  <c:v>-2.7414773500312739</c:v>
                </c:pt>
                <c:pt idx="9048">
                  <c:v>11.786950240502948</c:v>
                </c:pt>
                <c:pt idx="9049">
                  <c:v>4.3692338096657197</c:v>
                </c:pt>
                <c:pt idx="9050">
                  <c:v>-3.8413022539809414</c:v>
                </c:pt>
                <c:pt idx="9051">
                  <c:v>-6.4091792886582803</c:v>
                </c:pt>
                <c:pt idx="9052">
                  <c:v>-0.23946593469538943</c:v>
                </c:pt>
                <c:pt idx="9053">
                  <c:v>9.8667637673533513</c:v>
                </c:pt>
                <c:pt idx="9054">
                  <c:v>-0.14366677933325442</c:v>
                </c:pt>
                <c:pt idx="9055">
                  <c:v>-6.6486571760385464</c:v>
                </c:pt>
                <c:pt idx="9056">
                  <c:v>0.10144526355954603</c:v>
                </c:pt>
                <c:pt idx="9057">
                  <c:v>-0.82086469205365276</c:v>
                </c:pt>
                <c:pt idx="9058">
                  <c:v>9.4327382548153108E-2</c:v>
                </c:pt>
                <c:pt idx="9059">
                  <c:v>0.35877453419362837</c:v>
                </c:pt>
                <c:pt idx="9060">
                  <c:v>2.8875252707415879</c:v>
                </c:pt>
                <c:pt idx="9061">
                  <c:v>-5.0626073069968282E-2</c:v>
                </c:pt>
                <c:pt idx="9062">
                  <c:v>-4.0317455187488124E-2</c:v>
                </c:pt>
                <c:pt idx="9063">
                  <c:v>-8.1769555742333661E-2</c:v>
                </c:pt>
                <c:pt idx="9064">
                  <c:v>7.138463323676543E-2</c:v>
                </c:pt>
                <c:pt idx="9065">
                  <c:v>-0.10469737866669307</c:v>
                </c:pt>
                <c:pt idx="9066">
                  <c:v>0.97303295239973031</c:v>
                </c:pt>
                <c:pt idx="9067">
                  <c:v>-0.31975699584573503</c:v>
                </c:pt>
                <c:pt idx="9068">
                  <c:v>0.13409289558728324</c:v>
                </c:pt>
                <c:pt idx="9069">
                  <c:v>-0.22239242133644765</c:v>
                </c:pt>
                <c:pt idx="9070">
                  <c:v>1.8318772411916731</c:v>
                </c:pt>
                <c:pt idx="9071">
                  <c:v>-0.21412480535284734</c:v>
                </c:pt>
                <c:pt idx="9072">
                  <c:v>6.5494638194997705</c:v>
                </c:pt>
                <c:pt idx="9073">
                  <c:v>-2.5849625007211561</c:v>
                </c:pt>
                <c:pt idx="9074">
                  <c:v>-4.879143880014921E-2</c:v>
                </c:pt>
                <c:pt idx="9075">
                  <c:v>-2.236781302845443E-2</c:v>
                </c:pt>
                <c:pt idx="9076">
                  <c:v>1.4475791965488829</c:v>
                </c:pt>
                <c:pt idx="9077">
                  <c:v>-0.69612794489961149</c:v>
                </c:pt>
                <c:pt idx="9078">
                  <c:v>8.6450579349844769</c:v>
                </c:pt>
                <c:pt idx="9079">
                  <c:v>-0.70744650724615155</c:v>
                </c:pt>
                <c:pt idx="9080">
                  <c:v>-0.49218851208707559</c:v>
                </c:pt>
                <c:pt idx="9081">
                  <c:v>-0.59674385003439978</c:v>
                </c:pt>
                <c:pt idx="9082">
                  <c:v>-8.0624959257337636</c:v>
                </c:pt>
                <c:pt idx="9083">
                  <c:v>-0.28921545775083041</c:v>
                </c:pt>
                <c:pt idx="9084">
                  <c:v>0.80654646306144684</c:v>
                </c:pt>
                <c:pt idx="9085">
                  <c:v>-6.2029400586702756</c:v>
                </c:pt>
                <c:pt idx="9086">
                  <c:v>0.87359522068891216</c:v>
                </c:pt>
                <c:pt idx="9087">
                  <c:v>0.49845350746648143</c:v>
                </c:pt>
                <c:pt idx="9088">
                  <c:v>-0.10691520391651191</c:v>
                </c:pt>
                <c:pt idx="9089">
                  <c:v>0.31711107858958681</c:v>
                </c:pt>
                <c:pt idx="9090">
                  <c:v>0.67609079932104843</c:v>
                </c:pt>
                <c:pt idx="9091">
                  <c:v>-0.38187063534364463</c:v>
                </c:pt>
                <c:pt idx="9092">
                  <c:v>2.9146345659516203E-2</c:v>
                </c:pt>
                <c:pt idx="9093">
                  <c:v>-1.0780025120012733</c:v>
                </c:pt>
                <c:pt idx="9094">
                  <c:v>-3.9865461097644626</c:v>
                </c:pt>
                <c:pt idx="9095">
                  <c:v>7.0660891904577738</c:v>
                </c:pt>
                <c:pt idx="9096">
                  <c:v>0.99284020842713405</c:v>
                </c:pt>
                <c:pt idx="9097">
                  <c:v>-7.1120050255131311</c:v>
                </c:pt>
                <c:pt idx="9098">
                  <c:v>-1.3677317845004868</c:v>
                </c:pt>
                <c:pt idx="9099">
                  <c:v>0.15850382236248689</c:v>
                </c:pt>
                <c:pt idx="9100">
                  <c:v>0.34395440121736093</c:v>
                </c:pt>
                <c:pt idx="9101">
                  <c:v>9.1118356405957501E-2</c:v>
                </c:pt>
                <c:pt idx="9102">
                  <c:v>0.4854268271702421</c:v>
                </c:pt>
                <c:pt idx="9103">
                  <c:v>-9.7604427459966399</c:v>
                </c:pt>
                <c:pt idx="9104">
                  <c:v>-11.381182412624446</c:v>
                </c:pt>
                <c:pt idx="9105">
                  <c:v>0.59367971782226514</c:v>
                </c:pt>
                <c:pt idx="9106">
                  <c:v>-0.60685510656999853</c:v>
                </c:pt>
                <c:pt idx="9107">
                  <c:v>-0.13331485830810111</c:v>
                </c:pt>
                <c:pt idx="9108">
                  <c:v>-8.5391491230644836E-2</c:v>
                </c:pt>
                <c:pt idx="9109">
                  <c:v>0.34792330342030658</c:v>
                </c:pt>
                <c:pt idx="9110">
                  <c:v>-0.93189313278509689</c:v>
                </c:pt>
                <c:pt idx="9111">
                  <c:v>-0.16745674585156273</c:v>
                </c:pt>
                <c:pt idx="9112">
                  <c:v>-0.85480208446006489</c:v>
                </c:pt>
                <c:pt idx="9113">
                  <c:v>-3.2588419281920831</c:v>
                </c:pt>
                <c:pt idx="9114">
                  <c:v>2.3756291147206086</c:v>
                </c:pt>
                <c:pt idx="9115">
                  <c:v>8.6450579349844769</c:v>
                </c:pt>
                <c:pt idx="9116">
                  <c:v>-10.059344460824425</c:v>
                </c:pt>
                <c:pt idx="9117">
                  <c:v>0.35755200461808373</c:v>
                </c:pt>
                <c:pt idx="9118">
                  <c:v>1.3692338096657193</c:v>
                </c:pt>
                <c:pt idx="9119">
                  <c:v>-0.23995079272075234</c:v>
                </c:pt>
                <c:pt idx="9120">
                  <c:v>-0.44745897697122144</c:v>
                </c:pt>
                <c:pt idx="9121">
                  <c:v>-10.91687468418114</c:v>
                </c:pt>
                <c:pt idx="9122">
                  <c:v>0.97446490789286211</c:v>
                </c:pt>
                <c:pt idx="9123">
                  <c:v>13.135762718264584</c:v>
                </c:pt>
                <c:pt idx="9124">
                  <c:v>-9.7604427459966399</c:v>
                </c:pt>
                <c:pt idx="9125">
                  <c:v>-0.46893050727404578</c:v>
                </c:pt>
                <c:pt idx="9126">
                  <c:v>-9.0597950917951025</c:v>
                </c:pt>
                <c:pt idx="9127">
                  <c:v>0.67609079932104832</c:v>
                </c:pt>
                <c:pt idx="9128">
                  <c:v>8.6462586799900301</c:v>
                </c:pt>
                <c:pt idx="9129">
                  <c:v>0.47014209871929818</c:v>
                </c:pt>
                <c:pt idx="9130">
                  <c:v>0.24090725405143407</c:v>
                </c:pt>
                <c:pt idx="9131">
                  <c:v>-9.3815429511845849</c:v>
                </c:pt>
                <c:pt idx="9132">
                  <c:v>-7.0660891904577721</c:v>
                </c:pt>
                <c:pt idx="9133">
                  <c:v>-0.20992306937423119</c:v>
                </c:pt>
                <c:pt idx="9134">
                  <c:v>0.84527740520135786</c:v>
                </c:pt>
                <c:pt idx="9135">
                  <c:v>-0.20732497324750621</c:v>
                </c:pt>
                <c:pt idx="9136">
                  <c:v>-11.188382790570113</c:v>
                </c:pt>
                <c:pt idx="9137">
                  <c:v>-0.58484230117591773</c:v>
                </c:pt>
                <c:pt idx="9138">
                  <c:v>-3.6987761895152791</c:v>
                </c:pt>
                <c:pt idx="9139">
                  <c:v>0.25153876699596439</c:v>
                </c:pt>
                <c:pt idx="9140">
                  <c:v>-1.440534359215401E-3</c:v>
                </c:pt>
                <c:pt idx="9141">
                  <c:v>1.2615924316598877</c:v>
                </c:pt>
                <c:pt idx="9142">
                  <c:v>-9.5196362528432132</c:v>
                </c:pt>
                <c:pt idx="9143">
                  <c:v>-12.89178370321831</c:v>
                </c:pt>
                <c:pt idx="9144">
                  <c:v>8.0606959316875546</c:v>
                </c:pt>
                <c:pt idx="9145">
                  <c:v>3.3003484772101723</c:v>
                </c:pt>
                <c:pt idx="9146">
                  <c:v>10.703326841459814</c:v>
                </c:pt>
                <c:pt idx="9147">
                  <c:v>-5.3219280948873626</c:v>
                </c:pt>
                <c:pt idx="9148">
                  <c:v>0</c:v>
                </c:pt>
                <c:pt idx="9149">
                  <c:v>1.9132883668066689</c:v>
                </c:pt>
                <c:pt idx="9150">
                  <c:v>9.8672787397096631</c:v>
                </c:pt>
                <c:pt idx="9151">
                  <c:v>11.485326189240524</c:v>
                </c:pt>
                <c:pt idx="9152">
                  <c:v>0.83642570499340541</c:v>
                </c:pt>
                <c:pt idx="9153">
                  <c:v>0.47728193844089861</c:v>
                </c:pt>
                <c:pt idx="9154">
                  <c:v>-0.55639334852438527</c:v>
                </c:pt>
                <c:pt idx="9155">
                  <c:v>1.6114347120823473</c:v>
                </c:pt>
                <c:pt idx="9156">
                  <c:v>-5.8072965579710527E-2</c:v>
                </c:pt>
                <c:pt idx="9157">
                  <c:v>0.2440296021399567</c:v>
                </c:pt>
                <c:pt idx="9158">
                  <c:v>0.21956637725768477</c:v>
                </c:pt>
                <c:pt idx="9159">
                  <c:v>0.27563444261342707</c:v>
                </c:pt>
                <c:pt idx="9160">
                  <c:v>1.2532329385380314</c:v>
                </c:pt>
                <c:pt idx="9161">
                  <c:v>12.904383739997945</c:v>
                </c:pt>
                <c:pt idx="9162">
                  <c:v>-6.2029400586702756</c:v>
                </c:pt>
                <c:pt idx="9163">
                  <c:v>-1.9351462652481786</c:v>
                </c:pt>
                <c:pt idx="9164">
                  <c:v>6.0732489820306386</c:v>
                </c:pt>
                <c:pt idx="9165">
                  <c:v>9.0597950917951025</c:v>
                </c:pt>
                <c:pt idx="9166">
                  <c:v>-8.3837042924740537</c:v>
                </c:pt>
                <c:pt idx="9167">
                  <c:v>5.5647846187835261</c:v>
                </c:pt>
                <c:pt idx="9168">
                  <c:v>-2.3028823391968158</c:v>
                </c:pt>
                <c:pt idx="9169">
                  <c:v>3.8127333737829088</c:v>
                </c:pt>
                <c:pt idx="9170">
                  <c:v>-0.88952346363843038</c:v>
                </c:pt>
                <c:pt idx="9171">
                  <c:v>-10.866506212226202</c:v>
                </c:pt>
                <c:pt idx="9172">
                  <c:v>1.9668331360648008</c:v>
                </c:pt>
                <c:pt idx="9173">
                  <c:v>-1.9616686554625884</c:v>
                </c:pt>
                <c:pt idx="9174">
                  <c:v>9.9299340510678999E-2</c:v>
                </c:pt>
                <c:pt idx="9175">
                  <c:v>-1.9746604129465908</c:v>
                </c:pt>
                <c:pt idx="9176">
                  <c:v>-8.3837042924740537</c:v>
                </c:pt>
                <c:pt idx="9177">
                  <c:v>0.21698703831435701</c:v>
                </c:pt>
                <c:pt idx="9178">
                  <c:v>0.13210353600734534</c:v>
                </c:pt>
                <c:pt idx="9179">
                  <c:v>-0.8744691179161409</c:v>
                </c:pt>
                <c:pt idx="9180">
                  <c:v>0.30904680359063008</c:v>
                </c:pt>
                <c:pt idx="9181">
                  <c:v>0.11473506305587743</c:v>
                </c:pt>
                <c:pt idx="9182">
                  <c:v>-9.1147888058195445E-2</c:v>
                </c:pt>
                <c:pt idx="9183">
                  <c:v>10.582769240382088</c:v>
                </c:pt>
                <c:pt idx="9184">
                  <c:v>-2.3304318570843678</c:v>
                </c:pt>
                <c:pt idx="9185">
                  <c:v>0.84799690655495008</c:v>
                </c:pt>
                <c:pt idx="9186">
                  <c:v>-7.1553261025034218E-2</c:v>
                </c:pt>
                <c:pt idx="9187">
                  <c:v>-6.6486571760385464</c:v>
                </c:pt>
                <c:pt idx="9188">
                  <c:v>-7.0660891904577721</c:v>
                </c:pt>
                <c:pt idx="9189">
                  <c:v>0.15573581232137984</c:v>
                </c:pt>
                <c:pt idx="9190">
                  <c:v>-10.059795091795101</c:v>
                </c:pt>
                <c:pt idx="9191">
                  <c:v>-12.013206341123576</c:v>
                </c:pt>
                <c:pt idx="9192">
                  <c:v>9.2304207950923818</c:v>
                </c:pt>
                <c:pt idx="9193">
                  <c:v>-0.18815209691801524</c:v>
                </c:pt>
                <c:pt idx="9194">
                  <c:v>6.51650466664562E-2</c:v>
                </c:pt>
                <c:pt idx="9195">
                  <c:v>13.287808556012996</c:v>
                </c:pt>
                <c:pt idx="9196">
                  <c:v>0.1338557467347907</c:v>
                </c:pt>
                <c:pt idx="9197">
                  <c:v>7.6486571760385464</c:v>
                </c:pt>
                <c:pt idx="9198">
                  <c:v>0.20645087746742624</c:v>
                </c:pt>
                <c:pt idx="9199">
                  <c:v>2.8570795923860399</c:v>
                </c:pt>
                <c:pt idx="9200">
                  <c:v>0.84109298071109884</c:v>
                </c:pt>
                <c:pt idx="9201">
                  <c:v>5.8637187134341996E-2</c:v>
                </c:pt>
                <c:pt idx="9202">
                  <c:v>-1.4499569695115091E-2</c:v>
                </c:pt>
                <c:pt idx="9203">
                  <c:v>0.48228669046272377</c:v>
                </c:pt>
                <c:pt idx="9204">
                  <c:v>-11.146568675740786</c:v>
                </c:pt>
                <c:pt idx="9205">
                  <c:v>-0.12305839640433792</c:v>
                </c:pt>
                <c:pt idx="9206">
                  <c:v>-11.702749878828293</c:v>
                </c:pt>
                <c:pt idx="9207">
                  <c:v>-11.188588845707349</c:v>
                </c:pt>
                <c:pt idx="9208">
                  <c:v>-11.059119092544519</c:v>
                </c:pt>
                <c:pt idx="9209">
                  <c:v>0.53675340767853619</c:v>
                </c:pt>
                <c:pt idx="9210">
                  <c:v>11.416621621364193</c:v>
                </c:pt>
                <c:pt idx="9211">
                  <c:v>-0.75002174699165247</c:v>
                </c:pt>
                <c:pt idx="9212">
                  <c:v>-0.19206572111476319</c:v>
                </c:pt>
                <c:pt idx="9213">
                  <c:v>8.4648860487294044</c:v>
                </c:pt>
                <c:pt idx="9214">
                  <c:v>-8.0624959257337636</c:v>
                </c:pt>
                <c:pt idx="9215">
                  <c:v>-7.3837042924740528</c:v>
                </c:pt>
                <c:pt idx="9216">
                  <c:v>-1.8070775073772207</c:v>
                </c:pt>
                <c:pt idx="9217">
                  <c:v>-0.31647366479525396</c:v>
                </c:pt>
                <c:pt idx="9218">
                  <c:v>7.6462586799900292</c:v>
                </c:pt>
                <c:pt idx="9219">
                  <c:v>0.54056838136270324</c:v>
                </c:pt>
                <c:pt idx="9220">
                  <c:v>0.50574666743886287</c:v>
                </c:pt>
                <c:pt idx="9221">
                  <c:v>0.30116953472056479</c:v>
                </c:pt>
                <c:pt idx="9222">
                  <c:v>-1.0074945365469241</c:v>
                </c:pt>
                <c:pt idx="9223">
                  <c:v>1.9986616245980037E-2</c:v>
                </c:pt>
                <c:pt idx="9224">
                  <c:v>0.24944000568505037</c:v>
                </c:pt>
                <c:pt idx="9225">
                  <c:v>0.4338965265301597</c:v>
                </c:pt>
                <c:pt idx="9226">
                  <c:v>10.966024713800364</c:v>
                </c:pt>
                <c:pt idx="9227">
                  <c:v>-1.1448736293869448</c:v>
                </c:pt>
                <c:pt idx="9228">
                  <c:v>-0.41503749927884381</c:v>
                </c:pt>
                <c:pt idx="9229">
                  <c:v>-0.66742466091312935</c:v>
                </c:pt>
                <c:pt idx="9230">
                  <c:v>-0.11381989955716193</c:v>
                </c:pt>
                <c:pt idx="9231">
                  <c:v>-11.416621621364193</c:v>
                </c:pt>
                <c:pt idx="9232">
                  <c:v>10.703038388986418</c:v>
                </c:pt>
                <c:pt idx="9233">
                  <c:v>0.3349842477128086</c:v>
                </c:pt>
                <c:pt idx="9234">
                  <c:v>-9.229619965185119</c:v>
                </c:pt>
                <c:pt idx="9235">
                  <c:v>-8.9005006058744937E-2</c:v>
                </c:pt>
                <c:pt idx="9236">
                  <c:v>0</c:v>
                </c:pt>
                <c:pt idx="9237">
                  <c:v>1.3785116232537298</c:v>
                </c:pt>
                <c:pt idx="9238">
                  <c:v>0.2490275478399146</c:v>
                </c:pt>
                <c:pt idx="9239">
                  <c:v>-5.7548875021634682</c:v>
                </c:pt>
                <c:pt idx="9240">
                  <c:v>-9.2304207950923818</c:v>
                </c:pt>
                <c:pt idx="9241">
                  <c:v>-3.1844330410651801E-2</c:v>
                </c:pt>
                <c:pt idx="9242">
                  <c:v>-7.0660891904577721</c:v>
                </c:pt>
                <c:pt idx="9243">
                  <c:v>-1.5996840064279212</c:v>
                </c:pt>
                <c:pt idx="9244">
                  <c:v>-0.83353885386125925</c:v>
                </c:pt>
                <c:pt idx="9245">
                  <c:v>-0.32174785938948391</c:v>
                </c:pt>
                <c:pt idx="9246">
                  <c:v>-10.147204924942228</c:v>
                </c:pt>
                <c:pt idx="9247">
                  <c:v>-5.7548875021634682</c:v>
                </c:pt>
                <c:pt idx="9248">
                  <c:v>1.3779427013794187E-2</c:v>
                </c:pt>
                <c:pt idx="9249">
                  <c:v>0.53841991478412576</c:v>
                </c:pt>
                <c:pt idx="9250">
                  <c:v>0.10733404411132154</c:v>
                </c:pt>
                <c:pt idx="9251">
                  <c:v>1.8147346710259204E-2</c:v>
                </c:pt>
                <c:pt idx="9252">
                  <c:v>-0.73672518219878225</c:v>
                </c:pt>
                <c:pt idx="9253">
                  <c:v>7.8002512001273172E-2</c:v>
                </c:pt>
                <c:pt idx="9254">
                  <c:v>-5.8818644446883735E-2</c:v>
                </c:pt>
                <c:pt idx="9255">
                  <c:v>-0.54991555362195521</c:v>
                </c:pt>
                <c:pt idx="9256">
                  <c:v>1.2475795979026452</c:v>
                </c:pt>
                <c:pt idx="9257">
                  <c:v>0.99901690283017719</c:v>
                </c:pt>
                <c:pt idx="9258">
                  <c:v>-7.0660891904577721</c:v>
                </c:pt>
                <c:pt idx="9259">
                  <c:v>-0.73696559416620588</c:v>
                </c:pt>
                <c:pt idx="9260">
                  <c:v>-1.3468027635263917</c:v>
                </c:pt>
                <c:pt idx="9261">
                  <c:v>0.3306453119884718</c:v>
                </c:pt>
                <c:pt idx="9262">
                  <c:v>-7.4767768401972412E-2</c:v>
                </c:pt>
                <c:pt idx="9263">
                  <c:v>1.8735076416786962</c:v>
                </c:pt>
                <c:pt idx="9264">
                  <c:v>-8.0624959257337636</c:v>
                </c:pt>
                <c:pt idx="9265">
                  <c:v>-0.19382326913967676</c:v>
                </c:pt>
                <c:pt idx="9266">
                  <c:v>0.72066378183710567</c:v>
                </c:pt>
                <c:pt idx="9267">
                  <c:v>-0.14295795384204316</c:v>
                </c:pt>
                <c:pt idx="9268">
                  <c:v>5.9228321394775394</c:v>
                </c:pt>
                <c:pt idx="9269">
                  <c:v>-0.80567834425022056</c:v>
                </c:pt>
                <c:pt idx="9270">
                  <c:v>-2.663716612135568</c:v>
                </c:pt>
                <c:pt idx="9271">
                  <c:v>0.46340052084024297</c:v>
                </c:pt>
                <c:pt idx="9272">
                  <c:v>-3.8073549220576046</c:v>
                </c:pt>
                <c:pt idx="9273">
                  <c:v>8.6462586799900301</c:v>
                </c:pt>
                <c:pt idx="9274">
                  <c:v>0.29130213085659895</c:v>
                </c:pt>
                <c:pt idx="9275">
                  <c:v>-0.14738646537468017</c:v>
                </c:pt>
                <c:pt idx="9276">
                  <c:v>-0.73768676140986023</c:v>
                </c:pt>
                <c:pt idx="9277">
                  <c:v>-11.518653155673389</c:v>
                </c:pt>
                <c:pt idx="9278">
                  <c:v>-0.48542682717024194</c:v>
                </c:pt>
                <c:pt idx="9279">
                  <c:v>-10.45189794595189</c:v>
                </c:pt>
                <c:pt idx="9280">
                  <c:v>-13.779992877760755</c:v>
                </c:pt>
                <c:pt idx="9281">
                  <c:v>0</c:v>
                </c:pt>
                <c:pt idx="9282">
                  <c:v>-1.4200576905994373</c:v>
                </c:pt>
                <c:pt idx="9283">
                  <c:v>-10.583082767502933</c:v>
                </c:pt>
                <c:pt idx="9284">
                  <c:v>-0.27835907994996312</c:v>
                </c:pt>
                <c:pt idx="9285">
                  <c:v>-8.3837042924740537</c:v>
                </c:pt>
                <c:pt idx="9286">
                  <c:v>2.2126614554384338</c:v>
                </c:pt>
                <c:pt idx="9287">
                  <c:v>1</c:v>
                </c:pt>
                <c:pt idx="9288">
                  <c:v>0.58416211510235294</c:v>
                </c:pt>
                <c:pt idx="9289">
                  <c:v>0.67422983881824372</c:v>
                </c:pt>
                <c:pt idx="9290">
                  <c:v>-9.6444571875092606</c:v>
                </c:pt>
                <c:pt idx="9291">
                  <c:v>6.3415268738264219E-3</c:v>
                </c:pt>
                <c:pt idx="9292">
                  <c:v>0.36131183189565308</c:v>
                </c:pt>
                <c:pt idx="9293">
                  <c:v>-9.3866923464222332E-2</c:v>
                </c:pt>
                <c:pt idx="9294">
                  <c:v>-6.4705689387815193E-2</c:v>
                </c:pt>
                <c:pt idx="9295">
                  <c:v>8.0606959316875546</c:v>
                </c:pt>
                <c:pt idx="9296">
                  <c:v>1.1681805047635557E-2</c:v>
                </c:pt>
                <c:pt idx="9297">
                  <c:v>-0.30110962337980818</c:v>
                </c:pt>
                <c:pt idx="9298">
                  <c:v>-0.32120836674028824</c:v>
                </c:pt>
                <c:pt idx="9299">
                  <c:v>0.67807190511263782</c:v>
                </c:pt>
                <c:pt idx="9300">
                  <c:v>1.2805321788755128</c:v>
                </c:pt>
                <c:pt idx="9301">
                  <c:v>-0.62803122261304234</c:v>
                </c:pt>
                <c:pt idx="9302">
                  <c:v>-12.125198191061759</c:v>
                </c:pt>
                <c:pt idx="9303">
                  <c:v>-0.13509817240407462</c:v>
                </c:pt>
                <c:pt idx="9304">
                  <c:v>1.9486153783079518</c:v>
                </c:pt>
                <c:pt idx="9305">
                  <c:v>-5.0874628412503391</c:v>
                </c:pt>
                <c:pt idx="9306">
                  <c:v>0.13737249472837537</c:v>
                </c:pt>
                <c:pt idx="9307">
                  <c:v>-0.23606735823352462</c:v>
                </c:pt>
                <c:pt idx="9308">
                  <c:v>-5.6583528366367597E-2</c:v>
                </c:pt>
                <c:pt idx="9309">
                  <c:v>-1.4075185211722786E-2</c:v>
                </c:pt>
                <c:pt idx="9310">
                  <c:v>16.738378187012799</c:v>
                </c:pt>
                <c:pt idx="9311">
                  <c:v>-4.2783916665052679</c:v>
                </c:pt>
                <c:pt idx="9312">
                  <c:v>-11.307200809140809</c:v>
                </c:pt>
                <c:pt idx="9313">
                  <c:v>7.6486571760385464</c:v>
                </c:pt>
                <c:pt idx="9314">
                  <c:v>-0.17195268278929474</c:v>
                </c:pt>
                <c:pt idx="9315">
                  <c:v>0.58054382945415117</c:v>
                </c:pt>
                <c:pt idx="9316">
                  <c:v>1.6421064078247649</c:v>
                </c:pt>
                <c:pt idx="9317">
                  <c:v>12.167627216919835</c:v>
                </c:pt>
                <c:pt idx="9318">
                  <c:v>-2.7924001562438659E-2</c:v>
                </c:pt>
                <c:pt idx="9319">
                  <c:v>-0.13611252729872036</c:v>
                </c:pt>
                <c:pt idx="9320">
                  <c:v>-0.17745231340306625</c:v>
                </c:pt>
                <c:pt idx="9321">
                  <c:v>-2.7004397181410926</c:v>
                </c:pt>
                <c:pt idx="9322">
                  <c:v>-0.91753783980802706</c:v>
                </c:pt>
                <c:pt idx="9323">
                  <c:v>-2.9991587433402165</c:v>
                </c:pt>
                <c:pt idx="9324">
                  <c:v>-9.3822637581148367</c:v>
                </c:pt>
                <c:pt idx="9325">
                  <c:v>2.8006745768955774</c:v>
                </c:pt>
                <c:pt idx="9326">
                  <c:v>-15.530579063234072</c:v>
                </c:pt>
                <c:pt idx="9327">
                  <c:v>0.32120836674028841</c:v>
                </c:pt>
                <c:pt idx="9328">
                  <c:v>-0.26255438751597682</c:v>
                </c:pt>
                <c:pt idx="9329">
                  <c:v>6.0732489820306386</c:v>
                </c:pt>
                <c:pt idx="9330">
                  <c:v>0.62419033474508023</c:v>
                </c:pt>
                <c:pt idx="9331">
                  <c:v>0</c:v>
                </c:pt>
                <c:pt idx="9332">
                  <c:v>-0.34747241424873709</c:v>
                </c:pt>
                <c:pt idx="9333">
                  <c:v>-0.63684178565366578</c:v>
                </c:pt>
                <c:pt idx="9334">
                  <c:v>0.12285674778553339</c:v>
                </c:pt>
                <c:pt idx="9335">
                  <c:v>-7.6486571760385464</c:v>
                </c:pt>
                <c:pt idx="9336">
                  <c:v>0.63941028474353234</c:v>
                </c:pt>
                <c:pt idx="9337">
                  <c:v>-0.54682737183438512</c:v>
                </c:pt>
                <c:pt idx="9338">
                  <c:v>-0.50545293979341732</c:v>
                </c:pt>
                <c:pt idx="9339">
                  <c:v>-0.99581827231603304</c:v>
                </c:pt>
                <c:pt idx="9340">
                  <c:v>1.321495437801832</c:v>
                </c:pt>
                <c:pt idx="9341">
                  <c:v>0.47892086331083183</c:v>
                </c:pt>
                <c:pt idx="9342">
                  <c:v>-0.98924694370312583</c:v>
                </c:pt>
                <c:pt idx="9343">
                  <c:v>-7.7509367220915448E-2</c:v>
                </c:pt>
                <c:pt idx="9344">
                  <c:v>-8.7023062237365195E-2</c:v>
                </c:pt>
                <c:pt idx="9345">
                  <c:v>0.11321061044799079</c:v>
                </c:pt>
                <c:pt idx="9346">
                  <c:v>3.8073549220576037</c:v>
                </c:pt>
                <c:pt idx="9347">
                  <c:v>1.4798077546690822</c:v>
                </c:pt>
                <c:pt idx="9348">
                  <c:v>-0.18521487246690763</c:v>
                </c:pt>
                <c:pt idx="9349">
                  <c:v>-2.1635307747273473</c:v>
                </c:pt>
                <c:pt idx="9350">
                  <c:v>8.0606959316875546</c:v>
                </c:pt>
                <c:pt idx="9351">
                  <c:v>-1.0159866220221735E-2</c:v>
                </c:pt>
                <c:pt idx="9352">
                  <c:v>0.49749965947081648</c:v>
                </c:pt>
                <c:pt idx="9353">
                  <c:v>0.57469416526732919</c:v>
                </c:pt>
                <c:pt idx="9354">
                  <c:v>-0.81855312866246821</c:v>
                </c:pt>
                <c:pt idx="9355">
                  <c:v>0.12085439487438539</c:v>
                </c:pt>
                <c:pt idx="9356">
                  <c:v>0.75662733617331523</c:v>
                </c:pt>
                <c:pt idx="9357">
                  <c:v>-2.308361311304118E-2</c:v>
                </c:pt>
                <c:pt idx="9358">
                  <c:v>0.75336003241687477</c:v>
                </c:pt>
                <c:pt idx="9359">
                  <c:v>-0.27008916336774419</c:v>
                </c:pt>
                <c:pt idx="9360">
                  <c:v>-0.17356421230458155</c:v>
                </c:pt>
                <c:pt idx="9361">
                  <c:v>10.307580315927396</c:v>
                </c:pt>
                <c:pt idx="9362">
                  <c:v>9.3815429511845849</c:v>
                </c:pt>
                <c:pt idx="9363">
                  <c:v>-2.8464811324290293</c:v>
                </c:pt>
                <c:pt idx="9364">
                  <c:v>-0.51426421147492296</c:v>
                </c:pt>
                <c:pt idx="9365">
                  <c:v>-0.43587784256070472</c:v>
                </c:pt>
                <c:pt idx="9366">
                  <c:v>-0.48515218505235752</c:v>
                </c:pt>
                <c:pt idx="9367">
                  <c:v>-2.8291154407964152</c:v>
                </c:pt>
                <c:pt idx="9368">
                  <c:v>-9.7598881832218343</c:v>
                </c:pt>
                <c:pt idx="9369">
                  <c:v>1.9047916935888822</c:v>
                </c:pt>
                <c:pt idx="9370">
                  <c:v>-10.059795091795101</c:v>
                </c:pt>
                <c:pt idx="9371">
                  <c:v>-9.7604427459966399</c:v>
                </c:pt>
                <c:pt idx="9372">
                  <c:v>2.7744990482904245E-2</c:v>
                </c:pt>
                <c:pt idx="9373">
                  <c:v>5.3866871978735596E-2</c:v>
                </c:pt>
                <c:pt idx="9374">
                  <c:v>0.60357817888850318</c:v>
                </c:pt>
                <c:pt idx="9375">
                  <c:v>0.97862634920743297</c:v>
                </c:pt>
                <c:pt idx="9376">
                  <c:v>-0.42504829799607768</c:v>
                </c:pt>
                <c:pt idx="9377">
                  <c:v>0.13270253748611385</c:v>
                </c:pt>
                <c:pt idx="9378">
                  <c:v>4.3692338096657197</c:v>
                </c:pt>
                <c:pt idx="9379">
                  <c:v>-0.3351841915896287</c:v>
                </c:pt>
                <c:pt idx="9380">
                  <c:v>-1.8642129488390866</c:v>
                </c:pt>
                <c:pt idx="9381">
                  <c:v>0.77973808874931616</c:v>
                </c:pt>
                <c:pt idx="9382">
                  <c:v>-0.8285195320556461</c:v>
                </c:pt>
                <c:pt idx="9383">
                  <c:v>-1.5819612617754961</c:v>
                </c:pt>
                <c:pt idx="9384">
                  <c:v>-7.6462586799900292</c:v>
                </c:pt>
                <c:pt idx="9385">
                  <c:v>-0.18890267625657967</c:v>
                </c:pt>
                <c:pt idx="9386">
                  <c:v>-7.6462586799900292</c:v>
                </c:pt>
                <c:pt idx="9387">
                  <c:v>-7.6462586799900292</c:v>
                </c:pt>
                <c:pt idx="9388">
                  <c:v>-0.45296695491116601</c:v>
                </c:pt>
                <c:pt idx="9389">
                  <c:v>3.6525876025113882E-2</c:v>
                </c:pt>
                <c:pt idx="9390">
                  <c:v>1.1771947276191554</c:v>
                </c:pt>
                <c:pt idx="9391">
                  <c:v>1</c:v>
                </c:pt>
                <c:pt idx="9392">
                  <c:v>0.1699250014423121</c:v>
                </c:pt>
                <c:pt idx="9393">
                  <c:v>3.9772799234999168</c:v>
                </c:pt>
                <c:pt idx="9394">
                  <c:v>10.759610821875045</c:v>
                </c:pt>
                <c:pt idx="9395">
                  <c:v>1.0464243370913522</c:v>
                </c:pt>
                <c:pt idx="9396">
                  <c:v>-1.0489096004809466</c:v>
                </c:pt>
                <c:pt idx="9397">
                  <c:v>-10.229219383469125</c:v>
                </c:pt>
                <c:pt idx="9398">
                  <c:v>-1.3420515762321656E-2</c:v>
                </c:pt>
                <c:pt idx="9399">
                  <c:v>0.25811891541967696</c:v>
                </c:pt>
                <c:pt idx="9400">
                  <c:v>-0.80438187582584164</c:v>
                </c:pt>
                <c:pt idx="9401">
                  <c:v>0.44057259138598148</c:v>
                </c:pt>
                <c:pt idx="9402">
                  <c:v>-4.4394119358453395E-2</c:v>
                </c:pt>
                <c:pt idx="9403">
                  <c:v>7.6462586799900292</c:v>
                </c:pt>
                <c:pt idx="9404">
                  <c:v>9.3815429511845849</c:v>
                </c:pt>
                <c:pt idx="9405">
                  <c:v>-0.14017765804825974</c:v>
                </c:pt>
                <c:pt idx="9406">
                  <c:v>1.1671240394513558</c:v>
                </c:pt>
                <c:pt idx="9407">
                  <c:v>-6.7897995337255281</c:v>
                </c:pt>
                <c:pt idx="9408">
                  <c:v>1.4213859219700866E-2</c:v>
                </c:pt>
                <c:pt idx="9409">
                  <c:v>0.67182354520450793</c:v>
                </c:pt>
                <c:pt idx="9410">
                  <c:v>-7.6462586799900292</c:v>
                </c:pt>
                <c:pt idx="9411">
                  <c:v>0.31381544910004244</c:v>
                </c:pt>
                <c:pt idx="9412">
                  <c:v>3.8474147814635949E-2</c:v>
                </c:pt>
                <c:pt idx="9413">
                  <c:v>-1.7040151723649195</c:v>
                </c:pt>
                <c:pt idx="9414">
                  <c:v>3.9742774353383936</c:v>
                </c:pt>
                <c:pt idx="9415">
                  <c:v>0.86966813165231993</c:v>
                </c:pt>
                <c:pt idx="9416">
                  <c:v>-5.8251296237855801</c:v>
                </c:pt>
                <c:pt idx="9417">
                  <c:v>7.0624959257337645</c:v>
                </c:pt>
                <c:pt idx="9418">
                  <c:v>11.416797527606059</c:v>
                </c:pt>
                <c:pt idx="9419">
                  <c:v>5.5647846187835261</c:v>
                </c:pt>
                <c:pt idx="9420">
                  <c:v>6.7114195858537049E-2</c:v>
                </c:pt>
                <c:pt idx="9421">
                  <c:v>-0.43785721871049327</c:v>
                </c:pt>
                <c:pt idx="9422">
                  <c:v>11.89191024986467</c:v>
                </c:pt>
                <c:pt idx="9423">
                  <c:v>-12.502003002388932</c:v>
                </c:pt>
                <c:pt idx="9424">
                  <c:v>-0.81638045678677018</c:v>
                </c:pt>
                <c:pt idx="9425">
                  <c:v>1.0537010198332462</c:v>
                </c:pt>
                <c:pt idx="9426">
                  <c:v>-15.135722644329974</c:v>
                </c:pt>
                <c:pt idx="9427">
                  <c:v>0.56193982240585683</c:v>
                </c:pt>
                <c:pt idx="9428">
                  <c:v>-0.34200438215991147</c:v>
                </c:pt>
                <c:pt idx="9429">
                  <c:v>0.15869774601905823</c:v>
                </c:pt>
                <c:pt idx="9430">
                  <c:v>-0.75293356077935902</c:v>
                </c:pt>
                <c:pt idx="9431">
                  <c:v>0.61082656112066269</c:v>
                </c:pt>
                <c:pt idx="9432">
                  <c:v>-12.036288107616508</c:v>
                </c:pt>
                <c:pt idx="9433">
                  <c:v>-12.036288107616508</c:v>
                </c:pt>
                <c:pt idx="9434">
                  <c:v>0.64140176679642891</c:v>
                </c:pt>
                <c:pt idx="9435">
                  <c:v>5.0732489820306395</c:v>
                </c:pt>
                <c:pt idx="9436">
                  <c:v>0.18844508941311033</c:v>
                </c:pt>
                <c:pt idx="9437">
                  <c:v>-6.1400544664143422E-2</c:v>
                </c:pt>
                <c:pt idx="9438">
                  <c:v>-0.80735492205760429</c:v>
                </c:pt>
                <c:pt idx="9439">
                  <c:v>-1.37851162325373</c:v>
                </c:pt>
                <c:pt idx="9440">
                  <c:v>-5.0874628412503391</c:v>
                </c:pt>
                <c:pt idx="9441">
                  <c:v>-0.15432814639129366</c:v>
                </c:pt>
                <c:pt idx="9442">
                  <c:v>-3.8474147814635831E-2</c:v>
                </c:pt>
                <c:pt idx="9443">
                  <c:v>0.68072148352658701</c:v>
                </c:pt>
                <c:pt idx="9444">
                  <c:v>-0.76433300115322389</c:v>
                </c:pt>
                <c:pt idx="9445">
                  <c:v>-0.26568398424774337</c:v>
                </c:pt>
                <c:pt idx="9446">
                  <c:v>-6.7114195858537076E-2</c:v>
                </c:pt>
                <c:pt idx="9447">
                  <c:v>0.23132554610645581</c:v>
                </c:pt>
                <c:pt idx="9448">
                  <c:v>-0.99999999999999967</c:v>
                </c:pt>
                <c:pt idx="9449">
                  <c:v>1.5754081940079074</c:v>
                </c:pt>
                <c:pt idx="9450">
                  <c:v>0.73662213623317407</c:v>
                </c:pt>
                <c:pt idx="9451">
                  <c:v>-8.3837042924740537</c:v>
                </c:pt>
                <c:pt idx="9452">
                  <c:v>-0.43014439166905238</c:v>
                </c:pt>
                <c:pt idx="9453">
                  <c:v>1.1909044442614418</c:v>
                </c:pt>
                <c:pt idx="9454">
                  <c:v>9.0135174328943968E-2</c:v>
                </c:pt>
                <c:pt idx="9455">
                  <c:v>-0.47643804394298717</c:v>
                </c:pt>
                <c:pt idx="9456">
                  <c:v>0.50250034052918358</c:v>
                </c:pt>
                <c:pt idx="9457">
                  <c:v>4.5803689613125059E-2</c:v>
                </c:pt>
                <c:pt idx="9458">
                  <c:v>9.3815429511845849</c:v>
                </c:pt>
                <c:pt idx="9459">
                  <c:v>-8.4064264788474299E-2</c:v>
                </c:pt>
                <c:pt idx="9460">
                  <c:v>0.13750352374993502</c:v>
                </c:pt>
                <c:pt idx="9461">
                  <c:v>7.0660891904577738</c:v>
                </c:pt>
                <c:pt idx="9462">
                  <c:v>0.29529296838389557</c:v>
                </c:pt>
                <c:pt idx="9463">
                  <c:v>0.70636844778366048</c:v>
                </c:pt>
                <c:pt idx="9464">
                  <c:v>0.24792751344358552</c:v>
                </c:pt>
                <c:pt idx="9465">
                  <c:v>0.85789082950516315</c:v>
                </c:pt>
                <c:pt idx="9466">
                  <c:v>0.9004196738883643</c:v>
                </c:pt>
                <c:pt idx="9467">
                  <c:v>0.30610312772567977</c:v>
                </c:pt>
                <c:pt idx="9468">
                  <c:v>0.43440282414577491</c:v>
                </c:pt>
                <c:pt idx="9469">
                  <c:v>0.64981364507112405</c:v>
                </c:pt>
                <c:pt idx="9470">
                  <c:v>-10.703038388986418</c:v>
                </c:pt>
                <c:pt idx="9471">
                  <c:v>1.4918530963296743</c:v>
                </c:pt>
                <c:pt idx="9472">
                  <c:v>-11.229219383469125</c:v>
                </c:pt>
                <c:pt idx="9473">
                  <c:v>5.5709432586287494E-2</c:v>
                </c:pt>
                <c:pt idx="9474">
                  <c:v>-0.18947779886371266</c:v>
                </c:pt>
                <c:pt idx="9475">
                  <c:v>-2.4349861415749068E-2</c:v>
                </c:pt>
                <c:pt idx="9476">
                  <c:v>-0.25951992165755666</c:v>
                </c:pt>
                <c:pt idx="9477">
                  <c:v>1.125175790767037</c:v>
                </c:pt>
                <c:pt idx="9478">
                  <c:v>10.966265102877133</c:v>
                </c:pt>
                <c:pt idx="9479">
                  <c:v>0.22377497538656685</c:v>
                </c:pt>
                <c:pt idx="9480">
                  <c:v>-0.26224841015056122</c:v>
                </c:pt>
                <c:pt idx="9481">
                  <c:v>4.3068721891886243E-2</c:v>
                </c:pt>
                <c:pt idx="9482">
                  <c:v>9.7098688105081293E-2</c:v>
                </c:pt>
                <c:pt idx="9483">
                  <c:v>3.2034265038149176E-16</c:v>
                </c:pt>
                <c:pt idx="9484">
                  <c:v>-0.23418884880029467</c:v>
                </c:pt>
                <c:pt idx="9485">
                  <c:v>-0.21790503034413392</c:v>
                </c:pt>
                <c:pt idx="9486">
                  <c:v>1.1255308820838588</c:v>
                </c:pt>
                <c:pt idx="9487">
                  <c:v>0.81816167701418696</c:v>
                </c:pt>
                <c:pt idx="9488">
                  <c:v>0.10691520391651189</c:v>
                </c:pt>
                <c:pt idx="9489">
                  <c:v>-0.417726586806484</c:v>
                </c:pt>
                <c:pt idx="9490">
                  <c:v>11.840384550711667</c:v>
                </c:pt>
                <c:pt idx="9491">
                  <c:v>1.9986890548476528</c:v>
                </c:pt>
                <c:pt idx="9492">
                  <c:v>-0.80023048762422255</c:v>
                </c:pt>
                <c:pt idx="9493">
                  <c:v>-1.4594316186372973</c:v>
                </c:pt>
                <c:pt idx="9494">
                  <c:v>-2.1375035237499351</c:v>
                </c:pt>
                <c:pt idx="9495">
                  <c:v>1.0412226627265133</c:v>
                </c:pt>
                <c:pt idx="9496">
                  <c:v>-0.5925756848310314</c:v>
                </c:pt>
                <c:pt idx="9497">
                  <c:v>6.2464086946653646E-2</c:v>
                </c:pt>
                <c:pt idx="9498">
                  <c:v>0.6374299206152918</c:v>
                </c:pt>
                <c:pt idx="9499">
                  <c:v>3.6836768180371231E-2</c:v>
                </c:pt>
                <c:pt idx="9500">
                  <c:v>8.0588936890535692</c:v>
                </c:pt>
                <c:pt idx="9501">
                  <c:v>-13.628825226704336</c:v>
                </c:pt>
                <c:pt idx="9502">
                  <c:v>2.0365258760251139</c:v>
                </c:pt>
                <c:pt idx="9503">
                  <c:v>-7.6350886130114703E-2</c:v>
                </c:pt>
                <c:pt idx="9504">
                  <c:v>-1.2684888359259019</c:v>
                </c:pt>
                <c:pt idx="9505">
                  <c:v>-6.0372617979481659E-2</c:v>
                </c:pt>
                <c:pt idx="9506">
                  <c:v>7.53367268540742E-3</c:v>
                </c:pt>
                <c:pt idx="9507">
                  <c:v>1.84799690655495</c:v>
                </c:pt>
                <c:pt idx="9508">
                  <c:v>1.2972163413906086</c:v>
                </c:pt>
                <c:pt idx="9509">
                  <c:v>0.12029423371771204</c:v>
                </c:pt>
                <c:pt idx="9510">
                  <c:v>0</c:v>
                </c:pt>
                <c:pt idx="9511">
                  <c:v>0.1926450779423961</c:v>
                </c:pt>
                <c:pt idx="9512">
                  <c:v>-0.39854937649027472</c:v>
                </c:pt>
                <c:pt idx="9513">
                  <c:v>0</c:v>
                </c:pt>
                <c:pt idx="9514">
                  <c:v>2.6288167903105841</c:v>
                </c:pt>
                <c:pt idx="9515">
                  <c:v>-12.953772068526765</c:v>
                </c:pt>
                <c:pt idx="9516">
                  <c:v>9.9667457608995313</c:v>
                </c:pt>
                <c:pt idx="9517">
                  <c:v>11.307011018304401</c:v>
                </c:pt>
                <c:pt idx="9518">
                  <c:v>-1.3207263496776094</c:v>
                </c:pt>
                <c:pt idx="9519">
                  <c:v>-0.99879825479024698</c:v>
                </c:pt>
                <c:pt idx="9520">
                  <c:v>3.7668299229192868E-3</c:v>
                </c:pt>
                <c:pt idx="9521">
                  <c:v>-0.10555915997713286</c:v>
                </c:pt>
                <c:pt idx="9522">
                  <c:v>7.7369655941662057</c:v>
                </c:pt>
                <c:pt idx="9523">
                  <c:v>-0.73876783680019165</c:v>
                </c:pt>
                <c:pt idx="9524">
                  <c:v>-0.19010288337994247</c:v>
                </c:pt>
                <c:pt idx="9525">
                  <c:v>-7.0660891904577721</c:v>
                </c:pt>
                <c:pt idx="9526">
                  <c:v>0.88452278258006389</c:v>
                </c:pt>
                <c:pt idx="9527">
                  <c:v>0.24355703133449036</c:v>
                </c:pt>
                <c:pt idx="9528">
                  <c:v>-2.5443205162238107</c:v>
                </c:pt>
                <c:pt idx="9529">
                  <c:v>4.5077177085633209E-4</c:v>
                </c:pt>
                <c:pt idx="9530">
                  <c:v>-0.72747414518890852</c:v>
                </c:pt>
                <c:pt idx="9531">
                  <c:v>-0.28950661719498483</c:v>
                </c:pt>
                <c:pt idx="9532">
                  <c:v>3.6245298561387491</c:v>
                </c:pt>
                <c:pt idx="9533">
                  <c:v>0.2954558835261713</c:v>
                </c:pt>
                <c:pt idx="9534">
                  <c:v>0.40494868165526005</c:v>
                </c:pt>
                <c:pt idx="9535">
                  <c:v>0.65141415005099268</c:v>
                </c:pt>
                <c:pt idx="9536">
                  <c:v>0.3312059084753729</c:v>
                </c:pt>
                <c:pt idx="9537">
                  <c:v>-1.2461605872693977</c:v>
                </c:pt>
                <c:pt idx="9538">
                  <c:v>8.6462586799900301</c:v>
                </c:pt>
                <c:pt idx="9539">
                  <c:v>-1.4147379052499633</c:v>
                </c:pt>
                <c:pt idx="9540">
                  <c:v>-10.059795091795101</c:v>
                </c:pt>
                <c:pt idx="9541">
                  <c:v>3.9723322505447616</c:v>
                </c:pt>
                <c:pt idx="9542">
                  <c:v>-3.8324392423938853</c:v>
                </c:pt>
                <c:pt idx="9543">
                  <c:v>8.8672787397096631</c:v>
                </c:pt>
                <c:pt idx="9544">
                  <c:v>-10.147204924942228</c:v>
                </c:pt>
                <c:pt idx="9545">
                  <c:v>-10.059795091795101</c:v>
                </c:pt>
                <c:pt idx="9546">
                  <c:v>5.3756637944730388</c:v>
                </c:pt>
                <c:pt idx="9547">
                  <c:v>6.0732489820306386</c:v>
                </c:pt>
                <c:pt idx="9548">
                  <c:v>-5.5647846187835261</c:v>
                </c:pt>
                <c:pt idx="9549">
                  <c:v>-10.059795091795101</c:v>
                </c:pt>
                <c:pt idx="9550">
                  <c:v>8.6462586799900301</c:v>
                </c:pt>
                <c:pt idx="9551">
                  <c:v>0.72121898713444399</c:v>
                </c:pt>
                <c:pt idx="9552">
                  <c:v>-2.410933100946107</c:v>
                </c:pt>
                <c:pt idx="9553">
                  <c:v>-9.3815429511845849</c:v>
                </c:pt>
                <c:pt idx="9554">
                  <c:v>-5.3457748368417297</c:v>
                </c:pt>
                <c:pt idx="9555">
                  <c:v>-7.6486571760385464</c:v>
                </c:pt>
                <c:pt idx="9556">
                  <c:v>0.56390088519332626</c:v>
                </c:pt>
                <c:pt idx="9557">
                  <c:v>3.1884061019786004E-2</c:v>
                </c:pt>
                <c:pt idx="9558">
                  <c:v>0.15728079219008928</c:v>
                </c:pt>
                <c:pt idx="9559">
                  <c:v>0</c:v>
                </c:pt>
                <c:pt idx="9560">
                  <c:v>11.306821202497154</c:v>
                </c:pt>
                <c:pt idx="9561">
                  <c:v>0.18033181650354416</c:v>
                </c:pt>
                <c:pt idx="9562">
                  <c:v>12.146356530303908</c:v>
                </c:pt>
                <c:pt idx="9563">
                  <c:v>-5.9228321394775394</c:v>
                </c:pt>
                <c:pt idx="9564">
                  <c:v>-0.8353692982272003</c:v>
                </c:pt>
                <c:pt idx="9565">
                  <c:v>-15.221285017810475</c:v>
                </c:pt>
                <c:pt idx="9566">
                  <c:v>-0.68280982411930069</c:v>
                </c:pt>
                <c:pt idx="9567">
                  <c:v>-12.773207904847887</c:v>
                </c:pt>
                <c:pt idx="9568">
                  <c:v>0.72210539578757638</c:v>
                </c:pt>
                <c:pt idx="9569">
                  <c:v>1.1689240334975659</c:v>
                </c:pt>
                <c:pt idx="9570">
                  <c:v>-0.34746318699449991</c:v>
                </c:pt>
                <c:pt idx="9571">
                  <c:v>-2.0995356735509145</c:v>
                </c:pt>
                <c:pt idx="9572">
                  <c:v>-0.46959969664367202</c:v>
                </c:pt>
                <c:pt idx="9573">
                  <c:v>-1.4541319539044408</c:v>
                </c:pt>
                <c:pt idx="9574">
                  <c:v>0.68480408148657446</c:v>
                </c:pt>
                <c:pt idx="9575">
                  <c:v>0.20871748443937169</c:v>
                </c:pt>
                <c:pt idx="9576">
                  <c:v>9.7604427459966399</c:v>
                </c:pt>
                <c:pt idx="9577">
                  <c:v>-0.6190243367947893</c:v>
                </c:pt>
                <c:pt idx="9578">
                  <c:v>0.3693514254686745</c:v>
                </c:pt>
                <c:pt idx="9579">
                  <c:v>-13.297298428378648</c:v>
                </c:pt>
                <c:pt idx="9580">
                  <c:v>0.66721251547625149</c:v>
                </c:pt>
                <c:pt idx="9581">
                  <c:v>-1.0840642647884746</c:v>
                </c:pt>
                <c:pt idx="9582">
                  <c:v>-2.3987968582716328</c:v>
                </c:pt>
                <c:pt idx="9583">
                  <c:v>-11.759472121202833</c:v>
                </c:pt>
                <c:pt idx="9584">
                  <c:v>0.70999854656593675</c:v>
                </c:pt>
                <c:pt idx="9585">
                  <c:v>0.81444434684392353</c:v>
                </c:pt>
                <c:pt idx="9586">
                  <c:v>-2.9532835010929692</c:v>
                </c:pt>
                <c:pt idx="9587">
                  <c:v>1.278896791652762</c:v>
                </c:pt>
                <c:pt idx="9588">
                  <c:v>-0.34103691783506696</c:v>
                </c:pt>
                <c:pt idx="9589">
                  <c:v>-9.7813597135246599</c:v>
                </c:pt>
                <c:pt idx="9590">
                  <c:v>-8.0624959257337636</c:v>
                </c:pt>
                <c:pt idx="9591">
                  <c:v>-8.0624959257337636</c:v>
                </c:pt>
                <c:pt idx="9592">
                  <c:v>8.0606959316875546</c:v>
                </c:pt>
                <c:pt idx="9593">
                  <c:v>-8.5183253076908656</c:v>
                </c:pt>
                <c:pt idx="9594">
                  <c:v>-10.644457187509261</c:v>
                </c:pt>
                <c:pt idx="9595">
                  <c:v>1.8139880143900511</c:v>
                </c:pt>
                <c:pt idx="9596">
                  <c:v>3.8724684310875501</c:v>
                </c:pt>
                <c:pt idx="9597">
                  <c:v>-0.84655493238104385</c:v>
                </c:pt>
                <c:pt idx="9598">
                  <c:v>12.268542000300124</c:v>
                </c:pt>
                <c:pt idx="9599">
                  <c:v>9.9535673550914375E-2</c:v>
                </c:pt>
                <c:pt idx="9600">
                  <c:v>1.0719498418790148</c:v>
                </c:pt>
                <c:pt idx="9601">
                  <c:v>1.0630097975258004</c:v>
                </c:pt>
                <c:pt idx="9602">
                  <c:v>0.5842413334775024</c:v>
                </c:pt>
                <c:pt idx="9603">
                  <c:v>-0.27783450569162221</c:v>
                </c:pt>
                <c:pt idx="9604">
                  <c:v>0.13609257494222754</c:v>
                </c:pt>
                <c:pt idx="9605">
                  <c:v>1.4746585369186278E-2</c:v>
                </c:pt>
                <c:pt idx="9606">
                  <c:v>1.9656899363973108</c:v>
                </c:pt>
                <c:pt idx="9607">
                  <c:v>-0.74975599040866336</c:v>
                </c:pt>
                <c:pt idx="9608">
                  <c:v>-15.081275374083031</c:v>
                </c:pt>
                <c:pt idx="9609">
                  <c:v>-1.7536194921002572</c:v>
                </c:pt>
                <c:pt idx="9610">
                  <c:v>-8.3837042924740537</c:v>
                </c:pt>
                <c:pt idx="9611">
                  <c:v>-0.33014860169233068</c:v>
                </c:pt>
                <c:pt idx="9612">
                  <c:v>-3.1044205349951839</c:v>
                </c:pt>
                <c:pt idx="9613">
                  <c:v>0.32192809488736263</c:v>
                </c:pt>
                <c:pt idx="9614">
                  <c:v>0.62041133672544613</c:v>
                </c:pt>
                <c:pt idx="9615">
                  <c:v>0.86673346913653571</c:v>
                </c:pt>
                <c:pt idx="9616">
                  <c:v>-9.9667457608995313</c:v>
                </c:pt>
                <c:pt idx="9617">
                  <c:v>-2.2215911466472096</c:v>
                </c:pt>
                <c:pt idx="9618">
                  <c:v>0.63775911514972394</c:v>
                </c:pt>
                <c:pt idx="9619">
                  <c:v>-0.79040485312766651</c:v>
                </c:pt>
                <c:pt idx="9620">
                  <c:v>-5.5661662967266413E-2</c:v>
                </c:pt>
                <c:pt idx="9621">
                  <c:v>0.2954558835261713</c:v>
                </c:pt>
                <c:pt idx="9622">
                  <c:v>0</c:v>
                </c:pt>
                <c:pt idx="9623">
                  <c:v>-1.272332150415884</c:v>
                </c:pt>
                <c:pt idx="9624">
                  <c:v>2.1681227588083267</c:v>
                </c:pt>
                <c:pt idx="9625">
                  <c:v>-11.103506382011545</c:v>
                </c:pt>
                <c:pt idx="9626">
                  <c:v>-2.8744691179161412</c:v>
                </c:pt>
                <c:pt idx="9627">
                  <c:v>6.6486571760385464</c:v>
                </c:pt>
                <c:pt idx="9628">
                  <c:v>-0.31520223169904887</c:v>
                </c:pt>
                <c:pt idx="9629">
                  <c:v>0.49410907027004258</c:v>
                </c:pt>
                <c:pt idx="9630">
                  <c:v>0.40998427155255851</c:v>
                </c:pt>
                <c:pt idx="9631">
                  <c:v>-1.9989186545096083</c:v>
                </c:pt>
                <c:pt idx="9632">
                  <c:v>1.3325753390868709</c:v>
                </c:pt>
                <c:pt idx="9633">
                  <c:v>7.6131069215970792E-2</c:v>
                </c:pt>
                <c:pt idx="9634">
                  <c:v>-15.28772440195803</c:v>
                </c:pt>
                <c:pt idx="9635">
                  <c:v>7.0660891904577738</c:v>
                </c:pt>
                <c:pt idx="9636">
                  <c:v>-0.41343539468234242</c:v>
                </c:pt>
                <c:pt idx="9637">
                  <c:v>-0.37851162325372989</c:v>
                </c:pt>
                <c:pt idx="9638">
                  <c:v>0.38142910663602381</c:v>
                </c:pt>
                <c:pt idx="9639">
                  <c:v>0.19930880822340669</c:v>
                </c:pt>
                <c:pt idx="9640">
                  <c:v>0.32598631146171608</c:v>
                </c:pt>
                <c:pt idx="9641">
                  <c:v>3.8994131615863806E-2</c:v>
                </c:pt>
                <c:pt idx="9642">
                  <c:v>7.0660891904577738</c:v>
                </c:pt>
                <c:pt idx="9643">
                  <c:v>0.58496250072115596</c:v>
                </c:pt>
                <c:pt idx="9644">
                  <c:v>4.122266272651319E-2</c:v>
                </c:pt>
                <c:pt idx="9645">
                  <c:v>1.7130275395094507</c:v>
                </c:pt>
                <c:pt idx="9646">
                  <c:v>1.7130275395094507</c:v>
                </c:pt>
                <c:pt idx="9647">
                  <c:v>0.25633975325978581</c:v>
                </c:pt>
                <c:pt idx="9648">
                  <c:v>0.35679235824289035</c:v>
                </c:pt>
                <c:pt idx="9649">
                  <c:v>1.042366030805524</c:v>
                </c:pt>
                <c:pt idx="9650">
                  <c:v>0.19264507794239583</c:v>
                </c:pt>
                <c:pt idx="9651">
                  <c:v>0.14438990933517465</c:v>
                </c:pt>
                <c:pt idx="9652">
                  <c:v>-1.6020360140800978</c:v>
                </c:pt>
                <c:pt idx="9653">
                  <c:v>-0.49635638732850085</c:v>
                </c:pt>
                <c:pt idx="9654">
                  <c:v>-0.14900994913306645</c:v>
                </c:pt>
                <c:pt idx="9655">
                  <c:v>-9.0597950917951025</c:v>
                </c:pt>
                <c:pt idx="9656">
                  <c:v>0.57031572475675496</c:v>
                </c:pt>
                <c:pt idx="9657">
                  <c:v>1.8479969065549497</c:v>
                </c:pt>
                <c:pt idx="9658">
                  <c:v>0.59337474053735606</c:v>
                </c:pt>
                <c:pt idx="9659">
                  <c:v>0.1094784767984928</c:v>
                </c:pt>
                <c:pt idx="9660">
                  <c:v>0.96829114027266205</c:v>
                </c:pt>
                <c:pt idx="9661">
                  <c:v>0.75829410360671823</c:v>
                </c:pt>
                <c:pt idx="9662">
                  <c:v>18.682319122104516</c:v>
                </c:pt>
                <c:pt idx="9663">
                  <c:v>9.4043489915137987E-2</c:v>
                </c:pt>
                <c:pt idx="9664">
                  <c:v>-0.3779405577718562</c:v>
                </c:pt>
                <c:pt idx="9665">
                  <c:v>0.6260923766810107</c:v>
                </c:pt>
                <c:pt idx="9666">
                  <c:v>-0.1850692070019905</c:v>
                </c:pt>
                <c:pt idx="9667">
                  <c:v>-0.12478162471002567</c:v>
                </c:pt>
                <c:pt idx="9668">
                  <c:v>0.14274017211608214</c:v>
                </c:pt>
                <c:pt idx="9669">
                  <c:v>10.307200809140809</c:v>
                </c:pt>
                <c:pt idx="9670">
                  <c:v>0.13750352374993502</c:v>
                </c:pt>
                <c:pt idx="9671">
                  <c:v>2.9146345659516511E-2</c:v>
                </c:pt>
                <c:pt idx="9672">
                  <c:v>10.307580315927396</c:v>
                </c:pt>
                <c:pt idx="9673">
                  <c:v>-5.0874628412503391</c:v>
                </c:pt>
                <c:pt idx="9674">
                  <c:v>-0.26983958373890832</c:v>
                </c:pt>
                <c:pt idx="9675">
                  <c:v>-3.1916200725416317</c:v>
                </c:pt>
                <c:pt idx="9676">
                  <c:v>5.3588648372780642E-2</c:v>
                </c:pt>
                <c:pt idx="9677">
                  <c:v>-1.2338304974307479</c:v>
                </c:pt>
                <c:pt idx="9678">
                  <c:v>-0.83007499855768763</c:v>
                </c:pt>
                <c:pt idx="9679">
                  <c:v>-3.316686393519945E-2</c:v>
                </c:pt>
                <c:pt idx="9680">
                  <c:v>2.0464102559715532E-2</c:v>
                </c:pt>
                <c:pt idx="9681">
                  <c:v>1.2016338611696504</c:v>
                </c:pt>
                <c:pt idx="9682">
                  <c:v>-0.75153406705365877</c:v>
                </c:pt>
                <c:pt idx="9683">
                  <c:v>-8.3837042924740537</c:v>
                </c:pt>
                <c:pt idx="9684">
                  <c:v>10.059795091795101</c:v>
                </c:pt>
                <c:pt idx="9685">
                  <c:v>-0.43609911480667335</c:v>
                </c:pt>
                <c:pt idx="9686">
                  <c:v>-3.2232507223721986E-2</c:v>
                </c:pt>
                <c:pt idx="9687">
                  <c:v>-9.5189809291704002</c:v>
                </c:pt>
                <c:pt idx="9688">
                  <c:v>8.8683081332894673</c:v>
                </c:pt>
                <c:pt idx="9689">
                  <c:v>7.6462586799900292</c:v>
                </c:pt>
                <c:pt idx="9690">
                  <c:v>12.702894141119387</c:v>
                </c:pt>
                <c:pt idx="9691">
                  <c:v>0.27417496343899417</c:v>
                </c:pt>
                <c:pt idx="9692">
                  <c:v>-13.22886878320403</c:v>
                </c:pt>
                <c:pt idx="9693">
                  <c:v>0.90378468474069684</c:v>
                </c:pt>
                <c:pt idx="9694">
                  <c:v>0.84735620707028236</c:v>
                </c:pt>
                <c:pt idx="9695">
                  <c:v>-1.5801615144573351</c:v>
                </c:pt>
                <c:pt idx="9696">
                  <c:v>-3.1144141862183559</c:v>
                </c:pt>
                <c:pt idx="9697">
                  <c:v>8.6450579349844769</c:v>
                </c:pt>
                <c:pt idx="9698">
                  <c:v>7.6462586799900292</c:v>
                </c:pt>
                <c:pt idx="9699">
                  <c:v>-7.4000581443776414E-2</c:v>
                </c:pt>
                <c:pt idx="9700">
                  <c:v>0.43365317744619081</c:v>
                </c:pt>
                <c:pt idx="9701">
                  <c:v>0</c:v>
                </c:pt>
                <c:pt idx="9702">
                  <c:v>0.34792330342030681</c:v>
                </c:pt>
                <c:pt idx="9703">
                  <c:v>0.19238779839808695</c:v>
                </c:pt>
                <c:pt idx="9704">
                  <c:v>-0.18762700317577172</c:v>
                </c:pt>
                <c:pt idx="9705">
                  <c:v>-6.0732489820306386</c:v>
                </c:pt>
                <c:pt idx="9706">
                  <c:v>-9.3822637581148367</c:v>
                </c:pt>
                <c:pt idx="9707">
                  <c:v>3.1684830272684055</c:v>
                </c:pt>
                <c:pt idx="9708">
                  <c:v>9.6444571875092606</c:v>
                </c:pt>
                <c:pt idx="9709">
                  <c:v>-9.0597950917951025</c:v>
                </c:pt>
                <c:pt idx="9710">
                  <c:v>0.1142571792576802</c:v>
                </c:pt>
                <c:pt idx="9711">
                  <c:v>1.3838064681715565</c:v>
                </c:pt>
                <c:pt idx="9712">
                  <c:v>-5.3111336459562418E-2</c:v>
                </c:pt>
                <c:pt idx="9713">
                  <c:v>-0.39665896996398908</c:v>
                </c:pt>
                <c:pt idx="9714">
                  <c:v>3.5169935770451612</c:v>
                </c:pt>
                <c:pt idx="9715">
                  <c:v>1.5849625007211563</c:v>
                </c:pt>
                <c:pt idx="9716">
                  <c:v>0.23029761942179419</c:v>
                </c:pt>
                <c:pt idx="9717">
                  <c:v>1.3939142077130897</c:v>
                </c:pt>
                <c:pt idx="9718">
                  <c:v>-8.0606959316875546</c:v>
                </c:pt>
                <c:pt idx="9719">
                  <c:v>-4.0357737616141164E-2</c:v>
                </c:pt>
                <c:pt idx="9720">
                  <c:v>0.69187770463766818</c:v>
                </c:pt>
                <c:pt idx="9721">
                  <c:v>6.2034278494184206E-2</c:v>
                </c:pt>
                <c:pt idx="9722">
                  <c:v>3.9223206361781249</c:v>
                </c:pt>
                <c:pt idx="9723">
                  <c:v>0.19744606420621716</c:v>
                </c:pt>
                <c:pt idx="9724">
                  <c:v>-1.5072506416398685</c:v>
                </c:pt>
                <c:pt idx="9725">
                  <c:v>-0.82739495679222408</c:v>
                </c:pt>
                <c:pt idx="9726">
                  <c:v>2.2461252708096002</c:v>
                </c:pt>
                <c:pt idx="9727">
                  <c:v>-0.73360658207629126</c:v>
                </c:pt>
                <c:pt idx="9728">
                  <c:v>-10.583082767502933</c:v>
                </c:pt>
                <c:pt idx="9729">
                  <c:v>-0.14936472475046697</c:v>
                </c:pt>
                <c:pt idx="9730">
                  <c:v>-7.6486571760385464</c:v>
                </c:pt>
                <c:pt idx="9731">
                  <c:v>-0.64244799538191655</c:v>
                </c:pt>
                <c:pt idx="9732">
                  <c:v>-7.6486571760385464</c:v>
                </c:pt>
                <c:pt idx="9733">
                  <c:v>0.1836409945593401</c:v>
                </c:pt>
                <c:pt idx="9734">
                  <c:v>0.80735492205760429</c:v>
                </c:pt>
                <c:pt idx="9735">
                  <c:v>0.25276607037996668</c:v>
                </c:pt>
                <c:pt idx="9736">
                  <c:v>0.44488961735908811</c:v>
                </c:pt>
                <c:pt idx="9737">
                  <c:v>0.26825211510481306</c:v>
                </c:pt>
                <c:pt idx="9738">
                  <c:v>0.46234321405720069</c:v>
                </c:pt>
                <c:pt idx="9739">
                  <c:v>-9.6450579349844787</c:v>
                </c:pt>
                <c:pt idx="9740">
                  <c:v>-2.6740449371786585</c:v>
                </c:pt>
                <c:pt idx="9741">
                  <c:v>0.29319637634404616</c:v>
                </c:pt>
                <c:pt idx="9742">
                  <c:v>-10.759610821875045</c:v>
                </c:pt>
                <c:pt idx="9743">
                  <c:v>0.73696559416620644</c:v>
                </c:pt>
                <c:pt idx="9744">
                  <c:v>12.248718247933585</c:v>
                </c:pt>
                <c:pt idx="9745">
                  <c:v>9.0606959316875546</c:v>
                </c:pt>
                <c:pt idx="9746">
                  <c:v>1.0696341878370526</c:v>
                </c:pt>
                <c:pt idx="9747">
                  <c:v>9.4545636507000055E-2</c:v>
                </c:pt>
                <c:pt idx="9748">
                  <c:v>1.2081081953302006</c:v>
                </c:pt>
                <c:pt idx="9749">
                  <c:v>1.0911478880581953</c:v>
                </c:pt>
                <c:pt idx="9750">
                  <c:v>-0.65207669657969303</c:v>
                </c:pt>
                <c:pt idx="9751">
                  <c:v>-9.8180393938903418E-2</c:v>
                </c:pt>
                <c:pt idx="9752">
                  <c:v>-0.74586199465460234</c:v>
                </c:pt>
                <c:pt idx="9753">
                  <c:v>-1.9012218455218268</c:v>
                </c:pt>
                <c:pt idx="9754">
                  <c:v>7.0660891904577738</c:v>
                </c:pt>
                <c:pt idx="9755">
                  <c:v>7.3462161941021481E-2</c:v>
                </c:pt>
                <c:pt idx="9756">
                  <c:v>0.38014270883265788</c:v>
                </c:pt>
                <c:pt idx="9757">
                  <c:v>0.72514015876941684</c:v>
                </c:pt>
                <c:pt idx="9758">
                  <c:v>0.16210549698301299</c:v>
                </c:pt>
                <c:pt idx="9759">
                  <c:v>-1.0110551885089958</c:v>
                </c:pt>
                <c:pt idx="9760">
                  <c:v>-0.86249647625006476</c:v>
                </c:pt>
                <c:pt idx="9761">
                  <c:v>1.6438561897747244</c:v>
                </c:pt>
                <c:pt idx="9762">
                  <c:v>-0.13714513471793671</c:v>
                </c:pt>
                <c:pt idx="9763">
                  <c:v>5.2151282051106786E-2</c:v>
                </c:pt>
                <c:pt idx="9764">
                  <c:v>2.6129768768907526</c:v>
                </c:pt>
                <c:pt idx="9765">
                  <c:v>-0.23739458467569438</c:v>
                </c:pt>
                <c:pt idx="9766">
                  <c:v>-0.17584983539941759</c:v>
                </c:pt>
                <c:pt idx="9767">
                  <c:v>6.4130337419715258E-2</c:v>
                </c:pt>
                <c:pt idx="9768">
                  <c:v>-0.24997825300834742</c:v>
                </c:pt>
                <c:pt idx="9769">
                  <c:v>-0.15375606454880061</c:v>
                </c:pt>
                <c:pt idx="9770">
                  <c:v>-7.4000581443776928E-2</c:v>
                </c:pt>
                <c:pt idx="9771">
                  <c:v>-3.5134092396961218</c:v>
                </c:pt>
                <c:pt idx="9772">
                  <c:v>0.30485458152842093</c:v>
                </c:pt>
                <c:pt idx="9773">
                  <c:v>0.11247472925841266</c:v>
                </c:pt>
                <c:pt idx="9774">
                  <c:v>-0.45858521495160082</c:v>
                </c:pt>
                <c:pt idx="9775">
                  <c:v>1.1375035237499351</c:v>
                </c:pt>
                <c:pt idx="9776">
                  <c:v>-11.188382790570113</c:v>
                </c:pt>
                <c:pt idx="9777">
                  <c:v>0.26514206879578528</c:v>
                </c:pt>
                <c:pt idx="9778">
                  <c:v>3.4103374867721255E-2</c:v>
                </c:pt>
                <c:pt idx="9779">
                  <c:v>-2.3251027681362689E-2</c:v>
                </c:pt>
                <c:pt idx="9780">
                  <c:v>-1.105518850899579E-2</c:v>
                </c:pt>
                <c:pt idx="9781">
                  <c:v>7.6580700489944258</c:v>
                </c:pt>
                <c:pt idx="9782">
                  <c:v>10.582769240382088</c:v>
                </c:pt>
                <c:pt idx="9783">
                  <c:v>-1.1671240394513556</c:v>
                </c:pt>
                <c:pt idx="9784">
                  <c:v>-0.20150505486262446</c:v>
                </c:pt>
                <c:pt idx="9785">
                  <c:v>0.10092890885078057</c:v>
                </c:pt>
                <c:pt idx="9786">
                  <c:v>2.9971174914668786</c:v>
                </c:pt>
                <c:pt idx="9787">
                  <c:v>12.059006395201113</c:v>
                </c:pt>
                <c:pt idx="9788">
                  <c:v>9.3822637581148385</c:v>
                </c:pt>
                <c:pt idx="9789">
                  <c:v>-10.759610821875045</c:v>
                </c:pt>
                <c:pt idx="9790">
                  <c:v>-0.83201953167244225</c:v>
                </c:pt>
                <c:pt idx="9791">
                  <c:v>0.16505924627049651</c:v>
                </c:pt>
                <c:pt idx="9792">
                  <c:v>16.024685187172828</c:v>
                </c:pt>
                <c:pt idx="9793">
                  <c:v>-1.5849625007211563</c:v>
                </c:pt>
                <c:pt idx="9794">
                  <c:v>-0.49565595948712821</c:v>
                </c:pt>
                <c:pt idx="9795">
                  <c:v>-1.9682911402726619</c:v>
                </c:pt>
                <c:pt idx="9796">
                  <c:v>-0.45567948377618983</c:v>
                </c:pt>
                <c:pt idx="9797">
                  <c:v>-4.4394119358453561E-2</c:v>
                </c:pt>
                <c:pt idx="9798">
                  <c:v>-1.4739311883324124</c:v>
                </c:pt>
                <c:pt idx="9799">
                  <c:v>1.0492649878557916</c:v>
                </c:pt>
                <c:pt idx="9800">
                  <c:v>0.39231742277876008</c:v>
                </c:pt>
                <c:pt idx="9801">
                  <c:v>-0.70043971814109218</c:v>
                </c:pt>
                <c:pt idx="9802">
                  <c:v>0.14059833017280038</c:v>
                </c:pt>
                <c:pt idx="9803">
                  <c:v>0.24236083756904395</c:v>
                </c:pt>
                <c:pt idx="9804">
                  <c:v>-3.2435660135344095</c:v>
                </c:pt>
                <c:pt idx="9805">
                  <c:v>0.88803156835720287</c:v>
                </c:pt>
                <c:pt idx="9806">
                  <c:v>-0.29631056070809209</c:v>
                </c:pt>
                <c:pt idx="9807">
                  <c:v>0.1699250014423121</c:v>
                </c:pt>
                <c:pt idx="9808">
                  <c:v>7.0660891904577738</c:v>
                </c:pt>
                <c:pt idx="9809">
                  <c:v>-9.31992107994839E-2</c:v>
                </c:pt>
                <c:pt idx="9810">
                  <c:v>0.21299372333419844</c:v>
                </c:pt>
                <c:pt idx="9811">
                  <c:v>-2.5090980962830335E-2</c:v>
                </c:pt>
                <c:pt idx="9812">
                  <c:v>-4.6089534472876572</c:v>
                </c:pt>
                <c:pt idx="9813">
                  <c:v>-0.41488727331516473</c:v>
                </c:pt>
                <c:pt idx="9814">
                  <c:v>1.3939190957873776E-2</c:v>
                </c:pt>
                <c:pt idx="9815">
                  <c:v>-6.4130337419715744E-2</c:v>
                </c:pt>
                <c:pt idx="9816">
                  <c:v>17.257341800066584</c:v>
                </c:pt>
                <c:pt idx="9817">
                  <c:v>-3.3174992501479115</c:v>
                </c:pt>
                <c:pt idx="9818">
                  <c:v>-8.6462586799900301</c:v>
                </c:pt>
                <c:pt idx="9819">
                  <c:v>11.582455645110581</c:v>
                </c:pt>
                <c:pt idx="9820">
                  <c:v>5.9809395235303618E-2</c:v>
                </c:pt>
                <c:pt idx="9821">
                  <c:v>-2.309014776084199</c:v>
                </c:pt>
                <c:pt idx="9822">
                  <c:v>-0.77880932387330515</c:v>
                </c:pt>
                <c:pt idx="9823">
                  <c:v>7.4945222831056597</c:v>
                </c:pt>
                <c:pt idx="9824">
                  <c:v>-0.99460674122978154</c:v>
                </c:pt>
                <c:pt idx="9825">
                  <c:v>3.9714308478032292</c:v>
                </c:pt>
                <c:pt idx="9826">
                  <c:v>-0.18037395067334314</c:v>
                </c:pt>
                <c:pt idx="9827">
                  <c:v>-0.15505263400875527</c:v>
                </c:pt>
                <c:pt idx="9828">
                  <c:v>0.1882398988223947</c:v>
                </c:pt>
                <c:pt idx="9829">
                  <c:v>0.36994960975030611</c:v>
                </c:pt>
                <c:pt idx="9830">
                  <c:v>0.33665538063391526</c:v>
                </c:pt>
                <c:pt idx="9831">
                  <c:v>-2.5336286722372936</c:v>
                </c:pt>
                <c:pt idx="9832">
                  <c:v>2.4233051152624445</c:v>
                </c:pt>
                <c:pt idx="9833">
                  <c:v>7.9514578452973002</c:v>
                </c:pt>
                <c:pt idx="9834">
                  <c:v>3.9259430447227184E-2</c:v>
                </c:pt>
                <c:pt idx="9835">
                  <c:v>-0.39808436599764685</c:v>
                </c:pt>
                <c:pt idx="9836">
                  <c:v>-1.7871849496539414</c:v>
                </c:pt>
                <c:pt idx="9837">
                  <c:v>-0.12913455843650309</c:v>
                </c:pt>
                <c:pt idx="9838">
                  <c:v>9.3895216595185127E-2</c:v>
                </c:pt>
                <c:pt idx="9839">
                  <c:v>0.30895024088915263</c:v>
                </c:pt>
                <c:pt idx="9840">
                  <c:v>0.37736708131278907</c:v>
                </c:pt>
                <c:pt idx="9841">
                  <c:v>6.5393023408974682E-2</c:v>
                </c:pt>
                <c:pt idx="9842">
                  <c:v>-1.4299878407448152</c:v>
                </c:pt>
                <c:pt idx="9843">
                  <c:v>-9.9662651028771325</c:v>
                </c:pt>
                <c:pt idx="9844">
                  <c:v>-0.25398926623078677</c:v>
                </c:pt>
                <c:pt idx="9845">
                  <c:v>0.7036069972197756</c:v>
                </c:pt>
                <c:pt idx="9846">
                  <c:v>-9.4486866855289689E-2</c:v>
                </c:pt>
                <c:pt idx="9847">
                  <c:v>0.41814341014666551</c:v>
                </c:pt>
                <c:pt idx="9848">
                  <c:v>0.11098024444159113</c:v>
                </c:pt>
                <c:pt idx="9849">
                  <c:v>-5.239183496354455</c:v>
                </c:pt>
                <c:pt idx="9850">
                  <c:v>0.50082220256994636</c:v>
                </c:pt>
                <c:pt idx="9851">
                  <c:v>-9.3109404391481299E-2</c:v>
                </c:pt>
                <c:pt idx="9852">
                  <c:v>0.41443725169752488</c:v>
                </c:pt>
                <c:pt idx="9853">
                  <c:v>-9.7598881832218343</c:v>
                </c:pt>
                <c:pt idx="9854">
                  <c:v>0.86321764349371899</c:v>
                </c:pt>
                <c:pt idx="9855">
                  <c:v>4.5877758171804617E-2</c:v>
                </c:pt>
                <c:pt idx="9856">
                  <c:v>4.1820175694627218E-2</c:v>
                </c:pt>
                <c:pt idx="9857">
                  <c:v>11.518489240994933</c:v>
                </c:pt>
                <c:pt idx="9858">
                  <c:v>0.1926450779423961</c:v>
                </c:pt>
                <c:pt idx="9859">
                  <c:v>0.76577929167094283</c:v>
                </c:pt>
                <c:pt idx="9860">
                  <c:v>3.9408384558235358E-2</c:v>
                </c:pt>
                <c:pt idx="9861">
                  <c:v>-7.0624959257337645</c:v>
                </c:pt>
                <c:pt idx="9862">
                  <c:v>0.84173890215271863</c:v>
                </c:pt>
                <c:pt idx="9863">
                  <c:v>1.4277339600018959</c:v>
                </c:pt>
                <c:pt idx="9864">
                  <c:v>-0.36994960975030555</c:v>
                </c:pt>
                <c:pt idx="9865">
                  <c:v>1.1375035237499354</c:v>
                </c:pt>
                <c:pt idx="9866">
                  <c:v>11.34448085696304</c:v>
                </c:pt>
                <c:pt idx="9867">
                  <c:v>6.1853259738789603</c:v>
                </c:pt>
                <c:pt idx="9868">
                  <c:v>0.9993990857084013</c:v>
                </c:pt>
                <c:pt idx="9869">
                  <c:v>-5.3339007365534385</c:v>
                </c:pt>
                <c:pt idx="9870">
                  <c:v>11.518489240994933</c:v>
                </c:pt>
                <c:pt idx="9871">
                  <c:v>-8.3837042924740537</c:v>
                </c:pt>
                <c:pt idx="9872">
                  <c:v>4.0340235822888788</c:v>
                </c:pt>
                <c:pt idx="9873">
                  <c:v>0.12575899419452294</c:v>
                </c:pt>
                <c:pt idx="9874">
                  <c:v>-20.095068160353847</c:v>
                </c:pt>
                <c:pt idx="9875">
                  <c:v>-0.11010975691768363</c:v>
                </c:pt>
                <c:pt idx="9876">
                  <c:v>0.27301849440641585</c:v>
                </c:pt>
                <c:pt idx="9877">
                  <c:v>6.3485095971876522</c:v>
                </c:pt>
                <c:pt idx="9878">
                  <c:v>0.17905601319444106</c:v>
                </c:pt>
                <c:pt idx="9879">
                  <c:v>-11.268736919579066</c:v>
                </c:pt>
                <c:pt idx="9880">
                  <c:v>-5.5647846187835261</c:v>
                </c:pt>
                <c:pt idx="9881">
                  <c:v>7.7369655941662057</c:v>
                </c:pt>
                <c:pt idx="9882">
                  <c:v>-1.6500171744013987</c:v>
                </c:pt>
                <c:pt idx="9883">
                  <c:v>4.6103969568603416E-2</c:v>
                </c:pt>
                <c:pt idx="9884">
                  <c:v>-0.15519666429175788</c:v>
                </c:pt>
                <c:pt idx="9885">
                  <c:v>-0.99729916606133662</c:v>
                </c:pt>
                <c:pt idx="9886">
                  <c:v>8.6450579349844769</c:v>
                </c:pt>
                <c:pt idx="9887">
                  <c:v>-8.3837042924740537</c:v>
                </c:pt>
                <c:pt idx="9888">
                  <c:v>1.4078073239566933</c:v>
                </c:pt>
                <c:pt idx="9889">
                  <c:v>6.4715034888329841</c:v>
                </c:pt>
                <c:pt idx="9890">
                  <c:v>-9.3822637581148367</c:v>
                </c:pt>
                <c:pt idx="9891">
                  <c:v>-0.2752548359697719</c:v>
                </c:pt>
                <c:pt idx="9892">
                  <c:v>-2.2854022188622487</c:v>
                </c:pt>
                <c:pt idx="9893">
                  <c:v>-0.16600995143892924</c:v>
                </c:pt>
                <c:pt idx="9894">
                  <c:v>0.29315241887751237</c:v>
                </c:pt>
                <c:pt idx="9895">
                  <c:v>1.069908509676353</c:v>
                </c:pt>
                <c:pt idx="9896">
                  <c:v>0.15472259479864203</c:v>
                </c:pt>
                <c:pt idx="9897">
                  <c:v>-0.42371725497125734</c:v>
                </c:pt>
                <c:pt idx="9898">
                  <c:v>1.4914023245588184</c:v>
                </c:pt>
                <c:pt idx="9899">
                  <c:v>-1.66258339784363</c:v>
                </c:pt>
                <c:pt idx="9900">
                  <c:v>0.85687505790140295</c:v>
                </c:pt>
                <c:pt idx="9901">
                  <c:v>6.2029400586702756</c:v>
                </c:pt>
                <c:pt idx="9902">
                  <c:v>-0.51326103536696732</c:v>
                </c:pt>
                <c:pt idx="9903">
                  <c:v>0.88604381070291405</c:v>
                </c:pt>
                <c:pt idx="9904">
                  <c:v>0.46893050727404578</c:v>
                </c:pt>
                <c:pt idx="9905">
                  <c:v>-3.8073549220576046</c:v>
                </c:pt>
                <c:pt idx="9906">
                  <c:v>0.61565929794407293</c:v>
                </c:pt>
                <c:pt idx="9907">
                  <c:v>14.081316989285773</c:v>
                </c:pt>
                <c:pt idx="9908">
                  <c:v>0.30339214344993476</c:v>
                </c:pt>
                <c:pt idx="9909">
                  <c:v>1.1191745634706778</c:v>
                </c:pt>
                <c:pt idx="9910">
                  <c:v>0.20210540719146214</c:v>
                </c:pt>
                <c:pt idx="9911">
                  <c:v>3.0410104562777804</c:v>
                </c:pt>
                <c:pt idx="9912">
                  <c:v>10.229219383469125</c:v>
                </c:pt>
                <c:pt idx="9913">
                  <c:v>-10.229219383469125</c:v>
                </c:pt>
                <c:pt idx="9914">
                  <c:v>9.229619965185119</c:v>
                </c:pt>
                <c:pt idx="9915">
                  <c:v>-10.059344460824425</c:v>
                </c:pt>
                <c:pt idx="9916">
                  <c:v>8.3822637581148367</c:v>
                </c:pt>
                <c:pt idx="9917">
                  <c:v>-11.550907075927366</c:v>
                </c:pt>
                <c:pt idx="9918">
                  <c:v>3.1907133212798451</c:v>
                </c:pt>
                <c:pt idx="9919">
                  <c:v>2.8744691179161412</c:v>
                </c:pt>
                <c:pt idx="9920">
                  <c:v>-7.9848931076097918</c:v>
                </c:pt>
                <c:pt idx="9921">
                  <c:v>2.4902111442398116</c:v>
                </c:pt>
                <c:pt idx="9922">
                  <c:v>0.99759750978469552</c:v>
                </c:pt>
                <c:pt idx="9923">
                  <c:v>7.131705679211823</c:v>
                </c:pt>
                <c:pt idx="9924">
                  <c:v>0.5113468687474505</c:v>
                </c:pt>
                <c:pt idx="9925">
                  <c:v>-4.6780719051126383</c:v>
                </c:pt>
                <c:pt idx="9926">
                  <c:v>0.27563444261342734</c:v>
                </c:pt>
                <c:pt idx="9927">
                  <c:v>0.43493705671654848</c:v>
                </c:pt>
                <c:pt idx="9928">
                  <c:v>-1.4757334309663974</c:v>
                </c:pt>
                <c:pt idx="9929">
                  <c:v>0.35049724708413343</c:v>
                </c:pt>
                <c:pt idx="9930">
                  <c:v>-0.99284020842713405</c:v>
                </c:pt>
                <c:pt idx="9931">
                  <c:v>0.11547721741993618</c:v>
                </c:pt>
                <c:pt idx="9932">
                  <c:v>3.0588936890535687</c:v>
                </c:pt>
                <c:pt idx="9933">
                  <c:v>0.73007920858096642</c:v>
                </c:pt>
                <c:pt idx="9934">
                  <c:v>9.229619965185119</c:v>
                </c:pt>
                <c:pt idx="9935">
                  <c:v>-8.0624959257337636</c:v>
                </c:pt>
                <c:pt idx="9936">
                  <c:v>0.67807190511263737</c:v>
                </c:pt>
                <c:pt idx="9937">
                  <c:v>1.9896580557785413</c:v>
                </c:pt>
                <c:pt idx="9938">
                  <c:v>0.52311118428615666</c:v>
                </c:pt>
                <c:pt idx="9939">
                  <c:v>0.19193210780636849</c:v>
                </c:pt>
                <c:pt idx="9940">
                  <c:v>4.3692338096657197</c:v>
                </c:pt>
                <c:pt idx="9941">
                  <c:v>8.6999073995277847</c:v>
                </c:pt>
                <c:pt idx="9942">
                  <c:v>-0.27563444261342734</c:v>
                </c:pt>
                <c:pt idx="9943">
                  <c:v>0.24213432519790409</c:v>
                </c:pt>
                <c:pt idx="9944">
                  <c:v>0.41503749927884398</c:v>
                </c:pt>
                <c:pt idx="9945">
                  <c:v>0.44892349343125387</c:v>
                </c:pt>
                <c:pt idx="9946">
                  <c:v>-0.30666133823405178</c:v>
                </c:pt>
                <c:pt idx="9947">
                  <c:v>1.3700702152494844</c:v>
                </c:pt>
                <c:pt idx="9948">
                  <c:v>-0.32805419768420391</c:v>
                </c:pt>
                <c:pt idx="9949">
                  <c:v>-0.10218039480647848</c:v>
                </c:pt>
                <c:pt idx="9950">
                  <c:v>0.28080910756176958</c:v>
                </c:pt>
                <c:pt idx="9951">
                  <c:v>0.52426656903360225</c:v>
                </c:pt>
                <c:pt idx="9952">
                  <c:v>-4.0641984497345761E-2</c:v>
                </c:pt>
                <c:pt idx="9953">
                  <c:v>1.0111405576052004</c:v>
                </c:pt>
                <c:pt idx="9954">
                  <c:v>0.31882218401954099</c:v>
                </c:pt>
                <c:pt idx="9955">
                  <c:v>0.8744691179161409</c:v>
                </c:pt>
                <c:pt idx="9956">
                  <c:v>0.36864459379439263</c:v>
                </c:pt>
                <c:pt idx="9957">
                  <c:v>-7.6486571760385464</c:v>
                </c:pt>
                <c:pt idx="9958">
                  <c:v>0.33441903907055931</c:v>
                </c:pt>
                <c:pt idx="9959">
                  <c:v>1.398549376490275</c:v>
                </c:pt>
                <c:pt idx="9960">
                  <c:v>5.7715497856287441E-2</c:v>
                </c:pt>
                <c:pt idx="9961">
                  <c:v>-9.1640688813190465</c:v>
                </c:pt>
                <c:pt idx="9962">
                  <c:v>-2.7406412523096044</c:v>
                </c:pt>
                <c:pt idx="9963">
                  <c:v>10.45189794595189</c:v>
                </c:pt>
                <c:pt idx="9964">
                  <c:v>2.2792899360311241</c:v>
                </c:pt>
                <c:pt idx="9965">
                  <c:v>-11.059119092544519</c:v>
                </c:pt>
                <c:pt idx="9966">
                  <c:v>0.552868871011303</c:v>
                </c:pt>
                <c:pt idx="9967">
                  <c:v>-10.966024713800364</c:v>
                </c:pt>
                <c:pt idx="9968">
                  <c:v>-11.673897930688602</c:v>
                </c:pt>
                <c:pt idx="9969">
                  <c:v>7.574908836057233</c:v>
                </c:pt>
                <c:pt idx="9970">
                  <c:v>6.0732489820306386</c:v>
                </c:pt>
                <c:pt idx="9971">
                  <c:v>-0.52195270319535558</c:v>
                </c:pt>
                <c:pt idx="9972">
                  <c:v>0.61650413750495647</c:v>
                </c:pt>
                <c:pt idx="9973">
                  <c:v>0.19264507794239583</c:v>
                </c:pt>
                <c:pt idx="9974">
                  <c:v>-0.25715783949712484</c:v>
                </c:pt>
                <c:pt idx="9975">
                  <c:v>-5.5810322632997584E-3</c:v>
                </c:pt>
                <c:pt idx="9976">
                  <c:v>-0.25715783949712484</c:v>
                </c:pt>
                <c:pt idx="9977">
                  <c:v>0.15002544400460721</c:v>
                </c:pt>
                <c:pt idx="9978">
                  <c:v>0.1363724417312854</c:v>
                </c:pt>
                <c:pt idx="9979">
                  <c:v>-0.99819775736601468</c:v>
                </c:pt>
                <c:pt idx="9980">
                  <c:v>-0.9465607410385396</c:v>
                </c:pt>
                <c:pt idx="9981">
                  <c:v>-11.34448085696304</c:v>
                </c:pt>
                <c:pt idx="9982">
                  <c:v>-2.6060019503409402</c:v>
                </c:pt>
                <c:pt idx="9983">
                  <c:v>-0.53051471669877992</c:v>
                </c:pt>
                <c:pt idx="9984">
                  <c:v>0.67435126655151245</c:v>
                </c:pt>
                <c:pt idx="9985">
                  <c:v>0.2486857845719711</c:v>
                </c:pt>
                <c:pt idx="9986">
                  <c:v>2.8911930802569792</c:v>
                </c:pt>
                <c:pt idx="9987">
                  <c:v>-0.29900550583173363</c:v>
                </c:pt>
                <c:pt idx="9988">
                  <c:v>1.1417281096116603</c:v>
                </c:pt>
                <c:pt idx="9989">
                  <c:v>0.13620438359831105</c:v>
                </c:pt>
                <c:pt idx="9990">
                  <c:v>8.8672787397096631</c:v>
                </c:pt>
                <c:pt idx="9991">
                  <c:v>8.8672787397096631</c:v>
                </c:pt>
                <c:pt idx="9992">
                  <c:v>8.8672787397096631</c:v>
                </c:pt>
                <c:pt idx="9993">
                  <c:v>0.51768354782014137</c:v>
                </c:pt>
                <c:pt idx="9994">
                  <c:v>-11.891910249864669</c:v>
                </c:pt>
                <c:pt idx="9995">
                  <c:v>-1.6674580562451495</c:v>
                </c:pt>
                <c:pt idx="9996">
                  <c:v>3.8073549220576046</c:v>
                </c:pt>
                <c:pt idx="9997">
                  <c:v>-1.0979569695876656</c:v>
                </c:pt>
                <c:pt idx="9998">
                  <c:v>11.146568675740786</c:v>
                </c:pt>
                <c:pt idx="9999">
                  <c:v>-6.4429434958487288</c:v>
                </c:pt>
                <c:pt idx="10000">
                  <c:v>-3.437960088334473</c:v>
                </c:pt>
                <c:pt idx="10001">
                  <c:v>1.3770696490798233</c:v>
                </c:pt>
                <c:pt idx="10002">
                  <c:v>-9.9662651028771325</c:v>
                </c:pt>
                <c:pt idx="10003">
                  <c:v>0.16308757138875882</c:v>
                </c:pt>
                <c:pt idx="10004">
                  <c:v>1.1853892619395969</c:v>
                </c:pt>
                <c:pt idx="10005">
                  <c:v>10.059344460824425</c:v>
                </c:pt>
                <c:pt idx="10006">
                  <c:v>-3.6585436331022643</c:v>
                </c:pt>
                <c:pt idx="10007">
                  <c:v>9.8667637673533513</c:v>
                </c:pt>
                <c:pt idx="10008">
                  <c:v>6.4743341605500368E-3</c:v>
                </c:pt>
                <c:pt idx="10009">
                  <c:v>0.28239973070072494</c:v>
                </c:pt>
                <c:pt idx="10010">
                  <c:v>0.19264507794239583</c:v>
                </c:pt>
                <c:pt idx="10011">
                  <c:v>0.45003292063504796</c:v>
                </c:pt>
                <c:pt idx="10012">
                  <c:v>-5.3339007365534385</c:v>
                </c:pt>
                <c:pt idx="10013">
                  <c:v>0.32797592723210806</c:v>
                </c:pt>
                <c:pt idx="10014">
                  <c:v>7.6462586799900292</c:v>
                </c:pt>
                <c:pt idx="10015">
                  <c:v>-0.46394709975979048</c:v>
                </c:pt>
                <c:pt idx="10016">
                  <c:v>2.6826627349150409</c:v>
                </c:pt>
                <c:pt idx="10017">
                  <c:v>3.5374330101885391E-2</c:v>
                </c:pt>
                <c:pt idx="10018">
                  <c:v>0.17687776208407918</c:v>
                </c:pt>
                <c:pt idx="10019">
                  <c:v>0.58436200329692389</c:v>
                </c:pt>
                <c:pt idx="10020">
                  <c:v>0.73216460790238502</c:v>
                </c:pt>
                <c:pt idx="10021">
                  <c:v>0.99855802582609376</c:v>
                </c:pt>
                <c:pt idx="10022">
                  <c:v>-1.7994542809618008</c:v>
                </c:pt>
                <c:pt idx="10023">
                  <c:v>-0.6358436697233405</c:v>
                </c:pt>
                <c:pt idx="10024">
                  <c:v>10.229619965185119</c:v>
                </c:pt>
                <c:pt idx="10025">
                  <c:v>8.0606959316875546</c:v>
                </c:pt>
                <c:pt idx="10026">
                  <c:v>8.3822637581148367</c:v>
                </c:pt>
                <c:pt idx="10027">
                  <c:v>14.702785945753481</c:v>
                </c:pt>
                <c:pt idx="10028">
                  <c:v>-4.0021076629619916</c:v>
                </c:pt>
                <c:pt idx="10029">
                  <c:v>0.87446911791614101</c:v>
                </c:pt>
                <c:pt idx="10030">
                  <c:v>-10.660950919081211</c:v>
                </c:pt>
                <c:pt idx="10031">
                  <c:v>-3.6935216314172714</c:v>
                </c:pt>
                <c:pt idx="10032">
                  <c:v>0.1408625358398497</c:v>
                </c:pt>
                <c:pt idx="10033">
                  <c:v>-17.744518528779924</c:v>
                </c:pt>
                <c:pt idx="10034">
                  <c:v>7.0660891904577721</c:v>
                </c:pt>
                <c:pt idx="10035">
                  <c:v>2.0576919438438153</c:v>
                </c:pt>
                <c:pt idx="10036">
                  <c:v>-9.6450579349844787</c:v>
                </c:pt>
                <c:pt idx="10037">
                  <c:v>15.795304076941688</c:v>
                </c:pt>
                <c:pt idx="10038">
                  <c:v>9.9662651028771325</c:v>
                </c:pt>
                <c:pt idx="10039">
                  <c:v>0.21864028647534059</c:v>
                </c:pt>
                <c:pt idx="10040">
                  <c:v>0.7367251650279294</c:v>
                </c:pt>
                <c:pt idx="10041">
                  <c:v>-9.5189809291704002</c:v>
                </c:pt>
                <c:pt idx="10042">
                  <c:v>9.8667637673533513</c:v>
                </c:pt>
                <c:pt idx="10043">
                  <c:v>-1.1053530001462286</c:v>
                </c:pt>
                <c:pt idx="10044">
                  <c:v>-0.39314489343000164</c:v>
                </c:pt>
                <c:pt idx="10045">
                  <c:v>-12.287808556012996</c:v>
                </c:pt>
                <c:pt idx="10046">
                  <c:v>-10.381542951184585</c:v>
                </c:pt>
                <c:pt idx="10047">
                  <c:v>7.6462586799900292</c:v>
                </c:pt>
                <c:pt idx="10048">
                  <c:v>9.6450579349844787</c:v>
                </c:pt>
                <c:pt idx="10049">
                  <c:v>-0.20353339408513199</c:v>
                </c:pt>
                <c:pt idx="10050">
                  <c:v>-0.19261645729981428</c:v>
                </c:pt>
                <c:pt idx="10051">
                  <c:v>-1.738814018558575</c:v>
                </c:pt>
                <c:pt idx="10052">
                  <c:v>-3.2349796751225552</c:v>
                </c:pt>
                <c:pt idx="10053">
                  <c:v>-0.73504711643550669</c:v>
                </c:pt>
                <c:pt idx="10054">
                  <c:v>13.188176705998536</c:v>
                </c:pt>
                <c:pt idx="10055">
                  <c:v>-9.6450579349844787</c:v>
                </c:pt>
                <c:pt idx="10056">
                  <c:v>-2.5849625007211561</c:v>
                </c:pt>
                <c:pt idx="10057">
                  <c:v>0.11547721741993588</c:v>
                </c:pt>
                <c:pt idx="10058">
                  <c:v>0.58256798558077338</c:v>
                </c:pt>
                <c:pt idx="10059">
                  <c:v>1.71525433311126</c:v>
                </c:pt>
                <c:pt idx="10060">
                  <c:v>-0.25481389902882517</c:v>
                </c:pt>
                <c:pt idx="10061">
                  <c:v>-0.73696559416620622</c:v>
                </c:pt>
                <c:pt idx="10062">
                  <c:v>-0.31487333735341205</c:v>
                </c:pt>
                <c:pt idx="10063">
                  <c:v>-2.8073549220576046</c:v>
                </c:pt>
                <c:pt idx="10064">
                  <c:v>-2.8073549220576046</c:v>
                </c:pt>
                <c:pt idx="10065">
                  <c:v>1.3286227474613708</c:v>
                </c:pt>
                <c:pt idx="10066">
                  <c:v>0.30812229536233166</c:v>
                </c:pt>
                <c:pt idx="10067">
                  <c:v>3.3035235145059412</c:v>
                </c:pt>
                <c:pt idx="10068">
                  <c:v>-7.7835439607865355</c:v>
                </c:pt>
                <c:pt idx="10069">
                  <c:v>-1.2515387669959643</c:v>
                </c:pt>
                <c:pt idx="10070">
                  <c:v>3.4594316186372978</c:v>
                </c:pt>
                <c:pt idx="10071">
                  <c:v>0.21463408171545381</c:v>
                </c:pt>
                <c:pt idx="10072">
                  <c:v>-0.17080068889917585</c:v>
                </c:pt>
                <c:pt idx="10073">
                  <c:v>9.2288186904958813</c:v>
                </c:pt>
                <c:pt idx="10074">
                  <c:v>-1.6241903347450803</c:v>
                </c:pt>
                <c:pt idx="10075">
                  <c:v>0.36678233067162302</c:v>
                </c:pt>
                <c:pt idx="10076">
                  <c:v>-0.18844508941311014</c:v>
                </c:pt>
                <c:pt idx="10077">
                  <c:v>-1.5813602640409608</c:v>
                </c:pt>
                <c:pt idx="10078">
                  <c:v>0.24514923129875671</c:v>
                </c:pt>
                <c:pt idx="10079">
                  <c:v>0.33695591079662851</c:v>
                </c:pt>
                <c:pt idx="10080">
                  <c:v>-12.702894141119387</c:v>
                </c:pt>
                <c:pt idx="10081">
                  <c:v>-1.7612131404128835</c:v>
                </c:pt>
                <c:pt idx="10082">
                  <c:v>13.407666097055019</c:v>
                </c:pt>
                <c:pt idx="10083">
                  <c:v>0.1269121124822194</c:v>
                </c:pt>
                <c:pt idx="10084">
                  <c:v>-5.8927757317697242</c:v>
                </c:pt>
                <c:pt idx="10085">
                  <c:v>-1.1073340441113217</c:v>
                </c:pt>
                <c:pt idx="10086">
                  <c:v>0.25153876699596411</c:v>
                </c:pt>
                <c:pt idx="10087">
                  <c:v>0.8533750862815167</c:v>
                </c:pt>
                <c:pt idx="10088">
                  <c:v>-6.0732489820306386</c:v>
                </c:pt>
                <c:pt idx="10089">
                  <c:v>0.72436555738657282</c:v>
                </c:pt>
                <c:pt idx="10090">
                  <c:v>0.13882770469731673</c:v>
                </c:pt>
                <c:pt idx="10091">
                  <c:v>0.41503749927884398</c:v>
                </c:pt>
                <c:pt idx="10092">
                  <c:v>1.1008616801156681</c:v>
                </c:pt>
                <c:pt idx="10093">
                  <c:v>0.79926280220839396</c:v>
                </c:pt>
                <c:pt idx="10094">
                  <c:v>-0.98564470702292994</c:v>
                </c:pt>
                <c:pt idx="10095">
                  <c:v>-0.13170567921182214</c:v>
                </c:pt>
                <c:pt idx="10096">
                  <c:v>-9.7262181593321984</c:v>
                </c:pt>
                <c:pt idx="10097">
                  <c:v>-9.229619965185119</c:v>
                </c:pt>
                <c:pt idx="10098">
                  <c:v>7.6462586799900292</c:v>
                </c:pt>
                <c:pt idx="10099">
                  <c:v>-9.7604427459966399</c:v>
                </c:pt>
                <c:pt idx="10100">
                  <c:v>5.3457748368417297</c:v>
                </c:pt>
                <c:pt idx="10101">
                  <c:v>9.929934051067929E-2</c:v>
                </c:pt>
                <c:pt idx="10102">
                  <c:v>0.17122766070994841</c:v>
                </c:pt>
                <c:pt idx="10103">
                  <c:v>-3.7313158468055836E-2</c:v>
                </c:pt>
                <c:pt idx="10104">
                  <c:v>3.8769570164575197E-2</c:v>
                </c:pt>
                <c:pt idx="10105">
                  <c:v>1.0336038739903053</c:v>
                </c:pt>
                <c:pt idx="10106">
                  <c:v>-0.2002986504858312</c:v>
                </c:pt>
                <c:pt idx="10107">
                  <c:v>0.39366384848627684</c:v>
                </c:pt>
                <c:pt idx="10108">
                  <c:v>0.11103131238874366</c:v>
                </c:pt>
                <c:pt idx="10109">
                  <c:v>8.1683797593707946E-2</c:v>
                </c:pt>
                <c:pt idx="10110">
                  <c:v>0.39109944462208845</c:v>
                </c:pt>
                <c:pt idx="10111">
                  <c:v>-0.44660757827971392</c:v>
                </c:pt>
                <c:pt idx="10112">
                  <c:v>-0.18968570246185168</c:v>
                </c:pt>
                <c:pt idx="10113">
                  <c:v>0.88634321820443318</c:v>
                </c:pt>
                <c:pt idx="10114">
                  <c:v>-1.2967373435331759</c:v>
                </c:pt>
                <c:pt idx="10115">
                  <c:v>0.7036069972197756</c:v>
                </c:pt>
                <c:pt idx="10116">
                  <c:v>-7.6486571760385464</c:v>
                </c:pt>
                <c:pt idx="10117">
                  <c:v>-0.44961064782627019</c:v>
                </c:pt>
                <c:pt idx="10118">
                  <c:v>-0.13750352374993477</c:v>
                </c:pt>
                <c:pt idx="10119">
                  <c:v>-5.9135124087332291E-2</c:v>
                </c:pt>
                <c:pt idx="10120">
                  <c:v>-0.15826208391673255</c:v>
                </c:pt>
                <c:pt idx="10121">
                  <c:v>0.34792330342030708</c:v>
                </c:pt>
                <c:pt idx="10122">
                  <c:v>6.6385377939077048E-2</c:v>
                </c:pt>
                <c:pt idx="10123">
                  <c:v>-1.231326143885122E-2</c:v>
                </c:pt>
                <c:pt idx="10124">
                  <c:v>-10.306821202497154</c:v>
                </c:pt>
                <c:pt idx="10125">
                  <c:v>-1.1338557467347909</c:v>
                </c:pt>
                <c:pt idx="10126">
                  <c:v>10.146780789986687</c:v>
                </c:pt>
                <c:pt idx="10127">
                  <c:v>-1.9786263492074334</c:v>
                </c:pt>
                <c:pt idx="10128">
                  <c:v>5.08746284125034</c:v>
                </c:pt>
                <c:pt idx="10129">
                  <c:v>-1.9483208221046502</c:v>
                </c:pt>
                <c:pt idx="10130">
                  <c:v>-0.57318533294480267</c:v>
                </c:pt>
                <c:pt idx="10131">
                  <c:v>5.3457748368417297</c:v>
                </c:pt>
                <c:pt idx="10132">
                  <c:v>-7.6486571760385464</c:v>
                </c:pt>
                <c:pt idx="10133">
                  <c:v>1.5801694895322564</c:v>
                </c:pt>
                <c:pt idx="10134">
                  <c:v>-1.2786154955843568E-2</c:v>
                </c:pt>
                <c:pt idx="10135">
                  <c:v>0.64320764175710976</c:v>
                </c:pt>
                <c:pt idx="10136">
                  <c:v>1.7336065820762914</c:v>
                </c:pt>
                <c:pt idx="10137">
                  <c:v>9.6444571875092606</c:v>
                </c:pt>
                <c:pt idx="10138">
                  <c:v>-11.731460464782433</c:v>
                </c:pt>
                <c:pt idx="10139">
                  <c:v>0.17168545930675005</c:v>
                </c:pt>
                <c:pt idx="10140">
                  <c:v>-3.1621979173225082E-2</c:v>
                </c:pt>
                <c:pt idx="10141">
                  <c:v>13.198496199943916</c:v>
                </c:pt>
                <c:pt idx="10142">
                  <c:v>0.15041684255309881</c:v>
                </c:pt>
                <c:pt idx="10143">
                  <c:v>-0.31410859042806327</c:v>
                </c:pt>
                <c:pt idx="10144">
                  <c:v>0.24156287553096933</c:v>
                </c:pt>
                <c:pt idx="10145">
                  <c:v>-4.5738657412258288</c:v>
                </c:pt>
                <c:pt idx="10146">
                  <c:v>-0.93582333224118797</c:v>
                </c:pt>
                <c:pt idx="10147">
                  <c:v>5.1694441832272675</c:v>
                </c:pt>
                <c:pt idx="10148">
                  <c:v>-15.965791798679192</c:v>
                </c:pt>
                <c:pt idx="10149">
                  <c:v>0.40742431516896904</c:v>
                </c:pt>
                <c:pt idx="10150">
                  <c:v>0.52892846580682851</c:v>
                </c:pt>
                <c:pt idx="10151">
                  <c:v>-1.3589064747955126E-2</c:v>
                </c:pt>
                <c:pt idx="10152">
                  <c:v>1.3399615461192753</c:v>
                </c:pt>
                <c:pt idx="10153">
                  <c:v>1.3399615461192753</c:v>
                </c:pt>
                <c:pt idx="10154">
                  <c:v>11.485326189240524</c:v>
                </c:pt>
                <c:pt idx="10155">
                  <c:v>0.72392825080146639</c:v>
                </c:pt>
                <c:pt idx="10156">
                  <c:v>-11.268542000300123</c:v>
                </c:pt>
                <c:pt idx="10157">
                  <c:v>1.5258410956161499</c:v>
                </c:pt>
                <c:pt idx="10158">
                  <c:v>-7.6462586799900292</c:v>
                </c:pt>
                <c:pt idx="10159">
                  <c:v>0.98657948423767861</c:v>
                </c:pt>
                <c:pt idx="10160">
                  <c:v>-0.10852445677816905</c:v>
                </c:pt>
                <c:pt idx="10161">
                  <c:v>-0.47804729680464425</c:v>
                </c:pt>
                <c:pt idx="10162">
                  <c:v>0.72698150559358388</c:v>
                </c:pt>
                <c:pt idx="10163">
                  <c:v>-0.19417254768898956</c:v>
                </c:pt>
                <c:pt idx="10164">
                  <c:v>-7.0660891904577721</c:v>
                </c:pt>
                <c:pt idx="10165">
                  <c:v>-11.229019050893521</c:v>
                </c:pt>
                <c:pt idx="10166">
                  <c:v>-1.5334322000810738</c:v>
                </c:pt>
                <c:pt idx="10167">
                  <c:v>-1.5054345722289633E-2</c:v>
                </c:pt>
                <c:pt idx="10168">
                  <c:v>-0.28251917680078825</c:v>
                </c:pt>
                <c:pt idx="10169">
                  <c:v>0.33985000288462452</c:v>
                </c:pt>
                <c:pt idx="10170">
                  <c:v>1.2954558835261711</c:v>
                </c:pt>
                <c:pt idx="10171">
                  <c:v>-0.25793653819411494</c:v>
                </c:pt>
                <c:pt idx="10172">
                  <c:v>0.26628006533744814</c:v>
                </c:pt>
                <c:pt idx="10173">
                  <c:v>-0.35924972109309722</c:v>
                </c:pt>
                <c:pt idx="10174">
                  <c:v>0.99999999999999989</c:v>
                </c:pt>
                <c:pt idx="10175">
                  <c:v>1.7772074413593952</c:v>
                </c:pt>
                <c:pt idx="10176">
                  <c:v>-6.8411999605756533</c:v>
                </c:pt>
                <c:pt idx="10177">
                  <c:v>-3.5058909297299574</c:v>
                </c:pt>
                <c:pt idx="10178">
                  <c:v>7.0624959257337645</c:v>
                </c:pt>
                <c:pt idx="10179">
                  <c:v>-1.0514647250831111</c:v>
                </c:pt>
                <c:pt idx="10180">
                  <c:v>-9.3109404391481479E-2</c:v>
                </c:pt>
                <c:pt idx="10181">
                  <c:v>4.5803689613124747E-2</c:v>
                </c:pt>
                <c:pt idx="10182">
                  <c:v>-11.61378946447258</c:v>
                </c:pt>
                <c:pt idx="10183">
                  <c:v>-0.47393118833241243</c:v>
                </c:pt>
                <c:pt idx="10184">
                  <c:v>-10.703326841459814</c:v>
                </c:pt>
                <c:pt idx="10185">
                  <c:v>11.416621621364193</c:v>
                </c:pt>
                <c:pt idx="10186">
                  <c:v>0.33703498727757086</c:v>
                </c:pt>
                <c:pt idx="10187">
                  <c:v>1.1720607457863035</c:v>
                </c:pt>
                <c:pt idx="10188">
                  <c:v>9.9364220102392889E-2</c:v>
                </c:pt>
                <c:pt idx="10189">
                  <c:v>9.307580315927396</c:v>
                </c:pt>
                <c:pt idx="10190">
                  <c:v>-0.50250034052918335</c:v>
                </c:pt>
                <c:pt idx="10191">
                  <c:v>1.5730096979593906</c:v>
                </c:pt>
                <c:pt idx="10192">
                  <c:v>-9.0606959316875546</c:v>
                </c:pt>
                <c:pt idx="10193">
                  <c:v>2.7775139427692546</c:v>
                </c:pt>
                <c:pt idx="10194">
                  <c:v>-4.6366606883705206</c:v>
                </c:pt>
                <c:pt idx="10195">
                  <c:v>-3.4525639652156177</c:v>
                </c:pt>
                <c:pt idx="10196">
                  <c:v>8.0606959316875546</c:v>
                </c:pt>
                <c:pt idx="10197">
                  <c:v>6.7904064501803765E-2</c:v>
                </c:pt>
                <c:pt idx="10198">
                  <c:v>-1.3945924763274162</c:v>
                </c:pt>
                <c:pt idx="10199">
                  <c:v>0.24100809950379473</c:v>
                </c:pt>
                <c:pt idx="10200">
                  <c:v>-0.15672550368745308</c:v>
                </c:pt>
                <c:pt idx="10201">
                  <c:v>0.41503749927884348</c:v>
                </c:pt>
                <c:pt idx="10202">
                  <c:v>-0.7689253355637512</c:v>
                </c:pt>
                <c:pt idx="10203">
                  <c:v>0.14201900487242788</c:v>
                </c:pt>
                <c:pt idx="10204">
                  <c:v>-12.248817059278503</c:v>
                </c:pt>
                <c:pt idx="10205">
                  <c:v>1.5801615144573351</c:v>
                </c:pt>
                <c:pt idx="10206">
                  <c:v>-0.16992500144231246</c:v>
                </c:pt>
                <c:pt idx="10207">
                  <c:v>-10.307200809140809</c:v>
                </c:pt>
                <c:pt idx="10208">
                  <c:v>-1.698637475507107</c:v>
                </c:pt>
                <c:pt idx="10209">
                  <c:v>-12.451382851019591</c:v>
                </c:pt>
                <c:pt idx="10210">
                  <c:v>-9.3822637581148367</c:v>
                </c:pt>
                <c:pt idx="10211">
                  <c:v>0.45853021589576515</c:v>
                </c:pt>
                <c:pt idx="10212">
                  <c:v>0.51457317282975878</c:v>
                </c:pt>
                <c:pt idx="10213">
                  <c:v>-0.54875966932348863</c:v>
                </c:pt>
                <c:pt idx="10214">
                  <c:v>-0.86002399057054468</c:v>
                </c:pt>
                <c:pt idx="10215">
                  <c:v>0.34326846513364956</c:v>
                </c:pt>
                <c:pt idx="10216">
                  <c:v>-3.5647846187835261</c:v>
                </c:pt>
                <c:pt idx="10217">
                  <c:v>10.644156719937438</c:v>
                </c:pt>
                <c:pt idx="10218">
                  <c:v>-1.3148733373534121</c:v>
                </c:pt>
                <c:pt idx="10219">
                  <c:v>0.33064531198847136</c:v>
                </c:pt>
                <c:pt idx="10220">
                  <c:v>-13.773173556192697</c:v>
                </c:pt>
                <c:pt idx="10221">
                  <c:v>10.63979853763494</c:v>
                </c:pt>
                <c:pt idx="10222">
                  <c:v>0.15919859484925367</c:v>
                </c:pt>
                <c:pt idx="10223">
                  <c:v>0.95060958130400874</c:v>
                </c:pt>
                <c:pt idx="10224">
                  <c:v>1.4947646917495776</c:v>
                </c:pt>
                <c:pt idx="10225">
                  <c:v>-0.50438870768034061</c:v>
                </c:pt>
                <c:pt idx="10226">
                  <c:v>-0.13084352106156469</c:v>
                </c:pt>
                <c:pt idx="10227">
                  <c:v>7.0660891904577738</c:v>
                </c:pt>
                <c:pt idx="10228">
                  <c:v>10.147204924942228</c:v>
                </c:pt>
                <c:pt idx="10229">
                  <c:v>0.23446525363702297</c:v>
                </c:pt>
                <c:pt idx="10230">
                  <c:v>8.0624959257337636</c:v>
                </c:pt>
                <c:pt idx="10231">
                  <c:v>1.1063604278893375</c:v>
                </c:pt>
                <c:pt idx="10232">
                  <c:v>-8.6450579349844769</c:v>
                </c:pt>
                <c:pt idx="10233">
                  <c:v>0.81900349467540168</c:v>
                </c:pt>
                <c:pt idx="10234">
                  <c:v>0.81900349467540168</c:v>
                </c:pt>
                <c:pt idx="10235">
                  <c:v>0.81900349467540168</c:v>
                </c:pt>
                <c:pt idx="10236">
                  <c:v>7.7305726167448713E-2</c:v>
                </c:pt>
                <c:pt idx="10237">
                  <c:v>0.2381597371947643</c:v>
                </c:pt>
                <c:pt idx="10238">
                  <c:v>-0.87446911791614124</c:v>
                </c:pt>
                <c:pt idx="10239">
                  <c:v>-0.30436553235733504</c:v>
                </c:pt>
                <c:pt idx="10240">
                  <c:v>-6.0732489820306386</c:v>
                </c:pt>
                <c:pt idx="10241">
                  <c:v>0.12199052437861055</c:v>
                </c:pt>
                <c:pt idx="10242">
                  <c:v>0.15432814639129372</c:v>
                </c:pt>
                <c:pt idx="10243">
                  <c:v>-1.0992609464470136</c:v>
                </c:pt>
                <c:pt idx="10244">
                  <c:v>0.38332863955150542</c:v>
                </c:pt>
                <c:pt idx="10245">
                  <c:v>0.28080910756176986</c:v>
                </c:pt>
                <c:pt idx="10246">
                  <c:v>-5.3457748368417297</c:v>
                </c:pt>
                <c:pt idx="10247">
                  <c:v>-7.4000581443777094E-2</c:v>
                </c:pt>
                <c:pt idx="10248">
                  <c:v>0.3858911536193273</c:v>
                </c:pt>
                <c:pt idx="10249">
                  <c:v>-0.10625868739055737</c:v>
                </c:pt>
                <c:pt idx="10250">
                  <c:v>-0.22506655563477362</c:v>
                </c:pt>
                <c:pt idx="10251">
                  <c:v>0.45567948377619</c:v>
                </c:pt>
                <c:pt idx="10252">
                  <c:v>-4.1916200725416317</c:v>
                </c:pt>
                <c:pt idx="10253">
                  <c:v>0.3645724322958559</c:v>
                </c:pt>
                <c:pt idx="10254">
                  <c:v>0.70261408937542924</c:v>
                </c:pt>
                <c:pt idx="10255">
                  <c:v>-0.32192809488736229</c:v>
                </c:pt>
                <c:pt idx="10256">
                  <c:v>0.1429579538420431</c:v>
                </c:pt>
                <c:pt idx="10257">
                  <c:v>0.58436200329692389</c:v>
                </c:pt>
                <c:pt idx="10258">
                  <c:v>-0.39186665100790397</c:v>
                </c:pt>
                <c:pt idx="10259">
                  <c:v>-7.0660891904577721</c:v>
                </c:pt>
                <c:pt idx="10260">
                  <c:v>-11.146568675740786</c:v>
                </c:pt>
                <c:pt idx="10261">
                  <c:v>0.34383673927954467</c:v>
                </c:pt>
                <c:pt idx="10262">
                  <c:v>-1.7696697592389119</c:v>
                </c:pt>
                <c:pt idx="10263">
                  <c:v>-0.1782313006317148</c:v>
                </c:pt>
                <c:pt idx="10264">
                  <c:v>6.9540933253077336E-2</c:v>
                </c:pt>
                <c:pt idx="10265">
                  <c:v>9.0219667821752197E-2</c:v>
                </c:pt>
                <c:pt idx="10266">
                  <c:v>10.582769240382088</c:v>
                </c:pt>
                <c:pt idx="10267">
                  <c:v>2.2199899311211437</c:v>
                </c:pt>
                <c:pt idx="10268">
                  <c:v>0.16542360920737145</c:v>
                </c:pt>
                <c:pt idx="10269">
                  <c:v>-0.13145085362767636</c:v>
                </c:pt>
                <c:pt idx="10270">
                  <c:v>1.2479275134435859</c:v>
                </c:pt>
                <c:pt idx="10271">
                  <c:v>3.5169935770451608</c:v>
                </c:pt>
                <c:pt idx="10272">
                  <c:v>0.27130202181739432</c:v>
                </c:pt>
                <c:pt idx="10273">
                  <c:v>0.89282719496845864</c:v>
                </c:pt>
                <c:pt idx="10274">
                  <c:v>-5.7548875021634682</c:v>
                </c:pt>
                <c:pt idx="10275">
                  <c:v>-9.0606959316875546</c:v>
                </c:pt>
                <c:pt idx="10276">
                  <c:v>11.188588845707349</c:v>
                </c:pt>
                <c:pt idx="10277">
                  <c:v>10.146780789986687</c:v>
                </c:pt>
                <c:pt idx="10278">
                  <c:v>7.0660891904577721</c:v>
                </c:pt>
                <c:pt idx="10279">
                  <c:v>0.16220734472159212</c:v>
                </c:pt>
                <c:pt idx="10280">
                  <c:v>-7.0865229278160732E-2</c:v>
                </c:pt>
                <c:pt idx="10281">
                  <c:v>8.0606959316875546</c:v>
                </c:pt>
                <c:pt idx="10282">
                  <c:v>-1.5975116915321084</c:v>
                </c:pt>
                <c:pt idx="10283">
                  <c:v>-0.93024566113332896</c:v>
                </c:pt>
                <c:pt idx="10284">
                  <c:v>-0.51459120640505962</c:v>
                </c:pt>
                <c:pt idx="10285">
                  <c:v>-0.18960248621877843</c:v>
                </c:pt>
                <c:pt idx="10286">
                  <c:v>9.7847323398144295E-2</c:v>
                </c:pt>
                <c:pt idx="10287">
                  <c:v>9.8180393938903307E-2</c:v>
                </c:pt>
                <c:pt idx="10288">
                  <c:v>0.41469404134581145</c:v>
                </c:pt>
                <c:pt idx="10289">
                  <c:v>-8.0606959316875546</c:v>
                </c:pt>
                <c:pt idx="10290">
                  <c:v>0.31034012061215049</c:v>
                </c:pt>
                <c:pt idx="10291">
                  <c:v>-0.99819775736601468</c:v>
                </c:pt>
                <c:pt idx="10292">
                  <c:v>7.6486571760385464</c:v>
                </c:pt>
                <c:pt idx="10293">
                  <c:v>-12.416621621364193</c:v>
                </c:pt>
                <c:pt idx="10294">
                  <c:v>0.4854247661861591</c:v>
                </c:pt>
                <c:pt idx="10295">
                  <c:v>-0.90598919286698676</c:v>
                </c:pt>
                <c:pt idx="10296">
                  <c:v>11.10372492250138</c:v>
                </c:pt>
                <c:pt idx="10297">
                  <c:v>6.730472202109179</c:v>
                </c:pt>
                <c:pt idx="10298">
                  <c:v>0.25153876699596439</c:v>
                </c:pt>
                <c:pt idx="10299">
                  <c:v>8.6196086435280481</c:v>
                </c:pt>
                <c:pt idx="10300">
                  <c:v>-6.8290515886481726</c:v>
                </c:pt>
                <c:pt idx="10301">
                  <c:v>2.267019753784973</c:v>
                </c:pt>
                <c:pt idx="10302">
                  <c:v>-1.2756344426134274</c:v>
                </c:pt>
                <c:pt idx="10303">
                  <c:v>-7.0624959257337645</c:v>
                </c:pt>
                <c:pt idx="10304">
                  <c:v>8.8672787397096631</c:v>
                </c:pt>
                <c:pt idx="10305">
                  <c:v>14.550786859688905</c:v>
                </c:pt>
                <c:pt idx="10306">
                  <c:v>-10.703326841459814</c:v>
                </c:pt>
                <c:pt idx="10307">
                  <c:v>-9.8667637673533513</c:v>
                </c:pt>
                <c:pt idx="10308">
                  <c:v>-5.6583528366367597E-2</c:v>
                </c:pt>
                <c:pt idx="10309">
                  <c:v>0.16624934329891408</c:v>
                </c:pt>
                <c:pt idx="10310">
                  <c:v>0.17467853141294709</c:v>
                </c:pt>
                <c:pt idx="10311">
                  <c:v>-4.3129928710826009E-3</c:v>
                </c:pt>
                <c:pt idx="10312">
                  <c:v>-0.76553474636297736</c:v>
                </c:pt>
                <c:pt idx="10313">
                  <c:v>-1.5202568113333408</c:v>
                </c:pt>
                <c:pt idx="10314">
                  <c:v>1.0506260730699679</c:v>
                </c:pt>
                <c:pt idx="10315">
                  <c:v>13.959760497034317</c:v>
                </c:pt>
                <c:pt idx="10316">
                  <c:v>-0.13588342808177303</c:v>
                </c:pt>
                <c:pt idx="10317">
                  <c:v>0.7749628574079882</c:v>
                </c:pt>
                <c:pt idx="10318">
                  <c:v>-10.381542951184585</c:v>
                </c:pt>
                <c:pt idx="10319">
                  <c:v>1.561598507655646</c:v>
                </c:pt>
                <c:pt idx="10320">
                  <c:v>-8.3837042924740537</c:v>
                </c:pt>
                <c:pt idx="10321">
                  <c:v>0.21796289669959154</c:v>
                </c:pt>
                <c:pt idx="10322">
                  <c:v>0.51150033878013479</c:v>
                </c:pt>
                <c:pt idx="10323">
                  <c:v>0.26303440583379378</c:v>
                </c:pt>
                <c:pt idx="10324">
                  <c:v>0.13571123207515376</c:v>
                </c:pt>
                <c:pt idx="10325">
                  <c:v>-0.47836343464767295</c:v>
                </c:pt>
                <c:pt idx="10326">
                  <c:v>-0.64630032087752287</c:v>
                </c:pt>
                <c:pt idx="10327">
                  <c:v>1.4676576632443731E-2</c:v>
                </c:pt>
                <c:pt idx="10328">
                  <c:v>0.15067891249766846</c:v>
                </c:pt>
                <c:pt idx="10329">
                  <c:v>0.14037265636455204</c:v>
                </c:pt>
                <c:pt idx="10330">
                  <c:v>0.43211101263778584</c:v>
                </c:pt>
                <c:pt idx="10331">
                  <c:v>-5.7947349209279637E-2</c:v>
                </c:pt>
                <c:pt idx="10332">
                  <c:v>-2.1859433963739485E-2</c:v>
                </c:pt>
                <c:pt idx="10333">
                  <c:v>12.362857045298872</c:v>
                </c:pt>
                <c:pt idx="10334">
                  <c:v>-4.0641984497345927E-2</c:v>
                </c:pt>
                <c:pt idx="10335">
                  <c:v>1.0984376276100651</c:v>
                </c:pt>
                <c:pt idx="10336">
                  <c:v>1.6226329186872113</c:v>
                </c:pt>
                <c:pt idx="10337">
                  <c:v>-0.43641271007818089</c:v>
                </c:pt>
                <c:pt idx="10338">
                  <c:v>-0.90352928171970859</c:v>
                </c:pt>
                <c:pt idx="10339">
                  <c:v>-0.68565007676076073</c:v>
                </c:pt>
                <c:pt idx="10340">
                  <c:v>1.411426245726465</c:v>
                </c:pt>
                <c:pt idx="10341">
                  <c:v>1.8374054952872347</c:v>
                </c:pt>
                <c:pt idx="10342">
                  <c:v>1.8703237531318555</c:v>
                </c:pt>
                <c:pt idx="10343">
                  <c:v>-7.0505289055305544</c:v>
                </c:pt>
                <c:pt idx="10344">
                  <c:v>-1.4322382400324525</c:v>
                </c:pt>
                <c:pt idx="10345">
                  <c:v>0.25831199559139068</c:v>
                </c:pt>
                <c:pt idx="10346">
                  <c:v>0</c:v>
                </c:pt>
                <c:pt idx="10347">
                  <c:v>1.106915203916512</c:v>
                </c:pt>
                <c:pt idx="10348">
                  <c:v>-2.4150374992788439</c:v>
                </c:pt>
                <c:pt idx="10349">
                  <c:v>0</c:v>
                </c:pt>
                <c:pt idx="10350">
                  <c:v>-15.757607036273376</c:v>
                </c:pt>
                <c:pt idx="10351">
                  <c:v>-0.16992500144231226</c:v>
                </c:pt>
                <c:pt idx="10352">
                  <c:v>0</c:v>
                </c:pt>
                <c:pt idx="10353">
                  <c:v>3.4244978285279108</c:v>
                </c:pt>
                <c:pt idx="10354">
                  <c:v>-6.0732489820306386</c:v>
                </c:pt>
                <c:pt idx="10355">
                  <c:v>4.4394119358453749E-2</c:v>
                </c:pt>
                <c:pt idx="10356">
                  <c:v>0.96118075110947188</c:v>
                </c:pt>
                <c:pt idx="10357">
                  <c:v>0.80076862904565427</c:v>
                </c:pt>
                <c:pt idx="10358">
                  <c:v>-1.4624784941961613</c:v>
                </c:pt>
                <c:pt idx="10359">
                  <c:v>15.081275374083031</c:v>
                </c:pt>
                <c:pt idx="10360">
                  <c:v>7.7835439607865355</c:v>
                </c:pt>
                <c:pt idx="10361">
                  <c:v>1.1463183884899786</c:v>
                </c:pt>
                <c:pt idx="10362">
                  <c:v>3.4557222036368442E-2</c:v>
                </c:pt>
                <c:pt idx="10363">
                  <c:v>-1.6066575718204754</c:v>
                </c:pt>
                <c:pt idx="10364">
                  <c:v>-0.19954834100309404</c:v>
                </c:pt>
                <c:pt idx="10365">
                  <c:v>-0.62963155005488447</c:v>
                </c:pt>
                <c:pt idx="10366">
                  <c:v>-0.27740463803804377</c:v>
                </c:pt>
                <c:pt idx="10367">
                  <c:v>-2.9146345659516348E-2</c:v>
                </c:pt>
                <c:pt idx="10368">
                  <c:v>-1.1117103874970169</c:v>
                </c:pt>
                <c:pt idx="10369">
                  <c:v>0.52284078881335883</c:v>
                </c:pt>
                <c:pt idx="10370">
                  <c:v>0.24473358909085033</c:v>
                </c:pt>
                <c:pt idx="10371">
                  <c:v>1.747895187802891E-2</c:v>
                </c:pt>
                <c:pt idx="10372">
                  <c:v>0.29469151061355997</c:v>
                </c:pt>
                <c:pt idx="10373">
                  <c:v>0.20353339408513216</c:v>
                </c:pt>
                <c:pt idx="10374">
                  <c:v>-0.2073249732475064</c:v>
                </c:pt>
                <c:pt idx="10375">
                  <c:v>0.12928301694496616</c:v>
                </c:pt>
                <c:pt idx="10376">
                  <c:v>0</c:v>
                </c:pt>
                <c:pt idx="10377">
                  <c:v>-17.039040408729704</c:v>
                </c:pt>
                <c:pt idx="10378">
                  <c:v>0.22095044716254178</c:v>
                </c:pt>
                <c:pt idx="10379">
                  <c:v>-8.8672787397096631</c:v>
                </c:pt>
                <c:pt idx="10380">
                  <c:v>-0.19680070743370731</c:v>
                </c:pt>
                <c:pt idx="10381">
                  <c:v>0.12101540096136584</c:v>
                </c:pt>
                <c:pt idx="10382">
                  <c:v>-2.3439544012173612</c:v>
                </c:pt>
                <c:pt idx="10383">
                  <c:v>0</c:v>
                </c:pt>
                <c:pt idx="10384">
                  <c:v>-8.880926695785589E-2</c:v>
                </c:pt>
                <c:pt idx="10385">
                  <c:v>-7.0660891904577721</c:v>
                </c:pt>
                <c:pt idx="10386">
                  <c:v>2.9064999348787279</c:v>
                </c:pt>
                <c:pt idx="10387">
                  <c:v>1.4138357540690907</c:v>
                </c:pt>
                <c:pt idx="10388">
                  <c:v>-0.67813200613707436</c:v>
                </c:pt>
                <c:pt idx="10389">
                  <c:v>5.5647846187835261</c:v>
                </c:pt>
                <c:pt idx="10390">
                  <c:v>-1.766383141001298</c:v>
                </c:pt>
                <c:pt idx="10391">
                  <c:v>0.92085977991450574</c:v>
                </c:pt>
                <c:pt idx="10392">
                  <c:v>0.68684211474036938</c:v>
                </c:pt>
                <c:pt idx="10393">
                  <c:v>0.78110502289977912</c:v>
                </c:pt>
                <c:pt idx="10394">
                  <c:v>0.49032562658308138</c:v>
                </c:pt>
                <c:pt idx="10395">
                  <c:v>-1.3923174227787602</c:v>
                </c:pt>
                <c:pt idx="10396">
                  <c:v>0.19481617698402309</c:v>
                </c:pt>
                <c:pt idx="10397">
                  <c:v>-0.22225884464630197</c:v>
                </c:pt>
                <c:pt idx="10398">
                  <c:v>0.81713594285018953</c:v>
                </c:pt>
                <c:pt idx="10399">
                  <c:v>1.0455625773804438</c:v>
                </c:pt>
                <c:pt idx="10400">
                  <c:v>-0.18641312423088136</c:v>
                </c:pt>
                <c:pt idx="10401">
                  <c:v>0.38109016735550605</c:v>
                </c:pt>
                <c:pt idx="10402">
                  <c:v>0.21076709621682085</c:v>
                </c:pt>
                <c:pt idx="10403">
                  <c:v>-13.941536738415412</c:v>
                </c:pt>
                <c:pt idx="10404">
                  <c:v>-1.9025516598841812</c:v>
                </c:pt>
                <c:pt idx="10405">
                  <c:v>-1.047934477063702</c:v>
                </c:pt>
                <c:pt idx="10406">
                  <c:v>0.44210574247701429</c:v>
                </c:pt>
                <c:pt idx="10407">
                  <c:v>8.6450579349844769</c:v>
                </c:pt>
                <c:pt idx="10408">
                  <c:v>-6.9886846867721664</c:v>
                </c:pt>
                <c:pt idx="10409">
                  <c:v>-0.52356195605701294</c:v>
                </c:pt>
                <c:pt idx="10410">
                  <c:v>-0.26255438751597682</c:v>
                </c:pt>
                <c:pt idx="10411">
                  <c:v>0.14201900487242788</c:v>
                </c:pt>
                <c:pt idx="10412">
                  <c:v>2.0814740612065035</c:v>
                </c:pt>
                <c:pt idx="10413">
                  <c:v>-9.6444571875092606</c:v>
                </c:pt>
                <c:pt idx="10414">
                  <c:v>8.8662486111111729</c:v>
                </c:pt>
                <c:pt idx="10415">
                  <c:v>1.4517530912672647</c:v>
                </c:pt>
                <c:pt idx="10416">
                  <c:v>-3.0078195044592992</c:v>
                </c:pt>
                <c:pt idx="10417">
                  <c:v>2.7781692664420654</c:v>
                </c:pt>
                <c:pt idx="10418">
                  <c:v>-11.099128605807939</c:v>
                </c:pt>
                <c:pt idx="10419">
                  <c:v>-6.6495411786907099E-2</c:v>
                </c:pt>
                <c:pt idx="10420">
                  <c:v>-1.2884311828992752</c:v>
                </c:pt>
                <c:pt idx="10421">
                  <c:v>8.0624959257337636</c:v>
                </c:pt>
                <c:pt idx="10422">
                  <c:v>0.44181683039444453</c:v>
                </c:pt>
                <c:pt idx="10423">
                  <c:v>0.77372414417632396</c:v>
                </c:pt>
                <c:pt idx="10424">
                  <c:v>-9.2304207950923818</c:v>
                </c:pt>
                <c:pt idx="10425">
                  <c:v>-0.61114643252481138</c:v>
                </c:pt>
                <c:pt idx="10426">
                  <c:v>9.9662651028771325</c:v>
                </c:pt>
                <c:pt idx="10427">
                  <c:v>2.7940297576790232</c:v>
                </c:pt>
                <c:pt idx="10428">
                  <c:v>7.5468944598876373</c:v>
                </c:pt>
                <c:pt idx="10429">
                  <c:v>2.1990649479080364</c:v>
                </c:pt>
                <c:pt idx="10430">
                  <c:v>0.14937762403822671</c:v>
                </c:pt>
                <c:pt idx="10431">
                  <c:v>-5.3457748368417297</c:v>
                </c:pt>
                <c:pt idx="10432">
                  <c:v>5.1732060923286713</c:v>
                </c:pt>
                <c:pt idx="10433">
                  <c:v>-0.18057224564182056</c:v>
                </c:pt>
                <c:pt idx="10434">
                  <c:v>-13.840286190729294</c:v>
                </c:pt>
                <c:pt idx="10435">
                  <c:v>-0.31194400631474001</c:v>
                </c:pt>
                <c:pt idx="10436">
                  <c:v>10.307580315927396</c:v>
                </c:pt>
                <c:pt idx="10437">
                  <c:v>11.146568675740786</c:v>
                </c:pt>
                <c:pt idx="10438">
                  <c:v>-4.6582114827517946</c:v>
                </c:pt>
                <c:pt idx="10439">
                  <c:v>2.0485665508916737</c:v>
                </c:pt>
                <c:pt idx="10440">
                  <c:v>-0.99959934411937157</c:v>
                </c:pt>
                <c:pt idx="10441">
                  <c:v>0.72746968279234281</c:v>
                </c:pt>
                <c:pt idx="10442">
                  <c:v>-10.059795091795101</c:v>
                </c:pt>
                <c:pt idx="10443">
                  <c:v>-1.218953337369677</c:v>
                </c:pt>
                <c:pt idx="10444">
                  <c:v>-0.23244608600037053</c:v>
                </c:pt>
                <c:pt idx="10445">
                  <c:v>1.4228835827420196</c:v>
                </c:pt>
                <c:pt idx="10446">
                  <c:v>-0.18165045312253489</c:v>
                </c:pt>
                <c:pt idx="10447">
                  <c:v>-0.62148837674627011</c:v>
                </c:pt>
                <c:pt idx="10448">
                  <c:v>1.1154772174199359</c:v>
                </c:pt>
                <c:pt idx="10449">
                  <c:v>0.13124453327825272</c:v>
                </c:pt>
                <c:pt idx="10450">
                  <c:v>0.47643804394298733</c:v>
                </c:pt>
                <c:pt idx="10451">
                  <c:v>4.7725895038969277</c:v>
                </c:pt>
                <c:pt idx="10452">
                  <c:v>3.3764550369597921</c:v>
                </c:pt>
                <c:pt idx="10453">
                  <c:v>-7.4775779508508</c:v>
                </c:pt>
                <c:pt idx="10454">
                  <c:v>-1.0303860597089667E-4</c:v>
                </c:pt>
                <c:pt idx="10455">
                  <c:v>0.84839759952819338</c:v>
                </c:pt>
                <c:pt idx="10456">
                  <c:v>0.4556794837761895</c:v>
                </c:pt>
                <c:pt idx="10457">
                  <c:v>1.9975975097846954</c:v>
                </c:pt>
                <c:pt idx="10458">
                  <c:v>-0.62343664853579195</c:v>
                </c:pt>
                <c:pt idx="10459">
                  <c:v>-1.1707468157857477</c:v>
                </c:pt>
                <c:pt idx="10460">
                  <c:v>0.21150410519371157</c:v>
                </c:pt>
                <c:pt idx="10461">
                  <c:v>-0.53051471669878014</c:v>
                </c:pt>
                <c:pt idx="10462">
                  <c:v>0.58316025808717065</c:v>
                </c:pt>
                <c:pt idx="10463">
                  <c:v>-1.3483229363622165E-2</c:v>
                </c:pt>
                <c:pt idx="10464">
                  <c:v>-8.3837042924740537</c:v>
                </c:pt>
                <c:pt idx="10465">
                  <c:v>2.8006745768955774</c:v>
                </c:pt>
                <c:pt idx="10466">
                  <c:v>-9.3815429511845849</c:v>
                </c:pt>
                <c:pt idx="10467">
                  <c:v>-0.28378496547797505</c:v>
                </c:pt>
                <c:pt idx="10468">
                  <c:v>0.23969715435144806</c:v>
                </c:pt>
                <c:pt idx="10469">
                  <c:v>-8.0624959257337636</c:v>
                </c:pt>
                <c:pt idx="10470">
                  <c:v>-1.7258250365610062</c:v>
                </c:pt>
                <c:pt idx="10471">
                  <c:v>6.6486571760385464</c:v>
                </c:pt>
                <c:pt idx="10472">
                  <c:v>-1.0750305261892079</c:v>
                </c:pt>
                <c:pt idx="10473">
                  <c:v>-0.48542682717024171</c:v>
                </c:pt>
                <c:pt idx="10474">
                  <c:v>-3.9951104244787072</c:v>
                </c:pt>
                <c:pt idx="10475">
                  <c:v>-2.7267951951341161</c:v>
                </c:pt>
                <c:pt idx="10476">
                  <c:v>-1.319525604672058</c:v>
                </c:pt>
                <c:pt idx="10477">
                  <c:v>0.76553474636297691</c:v>
                </c:pt>
                <c:pt idx="10478">
                  <c:v>-12.75933340719466</c:v>
                </c:pt>
                <c:pt idx="10479">
                  <c:v>-2.986546109764463</c:v>
                </c:pt>
                <c:pt idx="10480">
                  <c:v>-8.0606959316875546</c:v>
                </c:pt>
                <c:pt idx="10481">
                  <c:v>-3.3519853287435422</c:v>
                </c:pt>
                <c:pt idx="10482">
                  <c:v>-4.6049114646772784</c:v>
                </c:pt>
                <c:pt idx="10483">
                  <c:v>0.2569036542881073</c:v>
                </c:pt>
                <c:pt idx="10484">
                  <c:v>4.4854235784260517E-2</c:v>
                </c:pt>
                <c:pt idx="10485">
                  <c:v>-1.3939190957873731E-2</c:v>
                </c:pt>
                <c:pt idx="10486">
                  <c:v>-6.3565128777466534E-2</c:v>
                </c:pt>
                <c:pt idx="10487">
                  <c:v>-9.7610796626422441E-2</c:v>
                </c:pt>
                <c:pt idx="10488">
                  <c:v>5.4010934650109123E-2</c:v>
                </c:pt>
                <c:pt idx="10489">
                  <c:v>-0.88734494513159223</c:v>
                </c:pt>
                <c:pt idx="10490">
                  <c:v>0.433510159350323</c:v>
                </c:pt>
                <c:pt idx="10491">
                  <c:v>1.6238898831534865</c:v>
                </c:pt>
                <c:pt idx="10492">
                  <c:v>11.643856189774727</c:v>
                </c:pt>
                <c:pt idx="10493">
                  <c:v>7.0660891904577721</c:v>
                </c:pt>
                <c:pt idx="10494">
                  <c:v>0.11103131238874395</c:v>
                </c:pt>
                <c:pt idx="10495">
                  <c:v>-9.515723304033992E-2</c:v>
                </c:pt>
                <c:pt idx="10496">
                  <c:v>8.3822637581148367</c:v>
                </c:pt>
                <c:pt idx="10497">
                  <c:v>0.99729916606133662</c:v>
                </c:pt>
                <c:pt idx="10498">
                  <c:v>-11.307200809140809</c:v>
                </c:pt>
                <c:pt idx="10499">
                  <c:v>-3.2339508711878372E-2</c:v>
                </c:pt>
                <c:pt idx="10500">
                  <c:v>0.26493393874927557</c:v>
                </c:pt>
                <c:pt idx="10501">
                  <c:v>0.3656494723166801</c:v>
                </c:pt>
                <c:pt idx="10502">
                  <c:v>-0.66236401498789388</c:v>
                </c:pt>
                <c:pt idx="10503">
                  <c:v>0.81155491058688989</c:v>
                </c:pt>
                <c:pt idx="10504">
                  <c:v>-6.7778114434860273E-2</c:v>
                </c:pt>
                <c:pt idx="10505">
                  <c:v>14.840269796746908</c:v>
                </c:pt>
                <c:pt idx="10506">
                  <c:v>8.8683081332894673</c:v>
                </c:pt>
                <c:pt idx="10507">
                  <c:v>0.45536959331406196</c:v>
                </c:pt>
                <c:pt idx="10508">
                  <c:v>-14.631025440440228</c:v>
                </c:pt>
                <c:pt idx="10509">
                  <c:v>-0.15200309344505014</c:v>
                </c:pt>
                <c:pt idx="10510">
                  <c:v>10.058893689053569</c:v>
                </c:pt>
                <c:pt idx="10511">
                  <c:v>-0.44251823570095072</c:v>
                </c:pt>
                <c:pt idx="10512">
                  <c:v>-9.0597950917951025</c:v>
                </c:pt>
                <c:pt idx="10513">
                  <c:v>0.12910760262887827</c:v>
                </c:pt>
                <c:pt idx="10514">
                  <c:v>-0.2612972652977365</c:v>
                </c:pt>
                <c:pt idx="10515">
                  <c:v>9.3815429511845849</c:v>
                </c:pt>
                <c:pt idx="10516">
                  <c:v>-12.287808556012996</c:v>
                </c:pt>
                <c:pt idx="10517">
                  <c:v>-9.8013575599750713E-2</c:v>
                </c:pt>
                <c:pt idx="10518">
                  <c:v>-1.7732291381529779</c:v>
                </c:pt>
                <c:pt idx="10519">
                  <c:v>6.0237876277695872E-3</c:v>
                </c:pt>
                <c:pt idx="10520">
                  <c:v>0.27462238010900575</c:v>
                </c:pt>
                <c:pt idx="10521">
                  <c:v>-0.97381606819634481</c:v>
                </c:pt>
                <c:pt idx="10522">
                  <c:v>0.46516097870467998</c:v>
                </c:pt>
                <c:pt idx="10523">
                  <c:v>-9.3822637581148367</c:v>
                </c:pt>
                <c:pt idx="10524">
                  <c:v>-9.0597950917951025</c:v>
                </c:pt>
                <c:pt idx="10525">
                  <c:v>-3.4325159104878336</c:v>
                </c:pt>
                <c:pt idx="10526">
                  <c:v>-1.1644213896179947</c:v>
                </c:pt>
                <c:pt idx="10527">
                  <c:v>-2.6801561456853498</c:v>
                </c:pt>
                <c:pt idx="10528">
                  <c:v>5.0793721011539121</c:v>
                </c:pt>
                <c:pt idx="10529">
                  <c:v>-8.6462586799900301</c:v>
                </c:pt>
                <c:pt idx="10530">
                  <c:v>0.74398076996041462</c:v>
                </c:pt>
                <c:pt idx="10531">
                  <c:v>0.86099050641144659</c:v>
                </c:pt>
                <c:pt idx="10532">
                  <c:v>-4.350708337148288</c:v>
                </c:pt>
                <c:pt idx="10533">
                  <c:v>5.9228321394775394</c:v>
                </c:pt>
                <c:pt idx="10534">
                  <c:v>-9.5189809291704002</c:v>
                </c:pt>
                <c:pt idx="10535">
                  <c:v>1.2163179069267636</c:v>
                </c:pt>
                <c:pt idx="10536">
                  <c:v>2.4460184426120066</c:v>
                </c:pt>
                <c:pt idx="10537">
                  <c:v>0.87682325774916658</c:v>
                </c:pt>
                <c:pt idx="10538">
                  <c:v>0.87682325774916658</c:v>
                </c:pt>
                <c:pt idx="10539">
                  <c:v>1.4564850034366368</c:v>
                </c:pt>
                <c:pt idx="10540">
                  <c:v>1.7127180479195292</c:v>
                </c:pt>
                <c:pt idx="10541">
                  <c:v>1.9899557437704798E-2</c:v>
                </c:pt>
                <c:pt idx="10542">
                  <c:v>0.32156782642728338</c:v>
                </c:pt>
                <c:pt idx="10543">
                  <c:v>0.31259023030802613</c:v>
                </c:pt>
                <c:pt idx="10544">
                  <c:v>-0.11425717925768018</c:v>
                </c:pt>
                <c:pt idx="10545">
                  <c:v>-0.22219206093880794</c:v>
                </c:pt>
                <c:pt idx="10546">
                  <c:v>-6.2029400586702756</c:v>
                </c:pt>
                <c:pt idx="10547">
                  <c:v>-6.8171502641579382E-2</c:v>
                </c:pt>
                <c:pt idx="10548">
                  <c:v>-1.799994046210148E-3</c:v>
                </c:pt>
                <c:pt idx="10549">
                  <c:v>-1.7637656535099213</c:v>
                </c:pt>
                <c:pt idx="10550">
                  <c:v>-0.12517579076703717</c:v>
                </c:pt>
                <c:pt idx="10551">
                  <c:v>0.70219719424802729</c:v>
                </c:pt>
                <c:pt idx="10552">
                  <c:v>-9.8672787397096631</c:v>
                </c:pt>
                <c:pt idx="10553">
                  <c:v>0.69698911845526756</c:v>
                </c:pt>
                <c:pt idx="10554">
                  <c:v>1.2396971543514481</c:v>
                </c:pt>
                <c:pt idx="10555">
                  <c:v>8.7813597135246599</c:v>
                </c:pt>
                <c:pt idx="10556">
                  <c:v>12.344388385403166</c:v>
                </c:pt>
                <c:pt idx="10557">
                  <c:v>0.16918610511840698</c:v>
                </c:pt>
                <c:pt idx="10558">
                  <c:v>1.9037691771433682</c:v>
                </c:pt>
                <c:pt idx="10559">
                  <c:v>9.7598881832218343</c:v>
                </c:pt>
                <c:pt idx="10560">
                  <c:v>-8.0429029615607011</c:v>
                </c:pt>
                <c:pt idx="10561">
                  <c:v>0.32192809488736235</c:v>
                </c:pt>
                <c:pt idx="10562">
                  <c:v>-2.8014376169596636E-2</c:v>
                </c:pt>
                <c:pt idx="10563">
                  <c:v>0.28067736662104398</c:v>
                </c:pt>
                <c:pt idx="10564">
                  <c:v>-1.3385246054180573</c:v>
                </c:pt>
                <c:pt idx="10565">
                  <c:v>2.2720076500083765E-2</c:v>
                </c:pt>
                <c:pt idx="10566">
                  <c:v>0.4093176700349046</c:v>
                </c:pt>
                <c:pt idx="10567">
                  <c:v>0.91936445780800569</c:v>
                </c:pt>
                <c:pt idx="10568">
                  <c:v>0.53144575644635483</c:v>
                </c:pt>
                <c:pt idx="10569">
                  <c:v>0.23328706243974193</c:v>
                </c:pt>
                <c:pt idx="10570">
                  <c:v>9.1747728933256334E-2</c:v>
                </c:pt>
                <c:pt idx="10571">
                  <c:v>5.0686468682652182</c:v>
                </c:pt>
                <c:pt idx="10572">
                  <c:v>-3.3653192960835888E-2</c:v>
                </c:pt>
                <c:pt idx="10573">
                  <c:v>-0.18456775956897659</c:v>
                </c:pt>
                <c:pt idx="10574">
                  <c:v>-5.2237122975953322E-2</c:v>
                </c:pt>
                <c:pt idx="10575">
                  <c:v>3.6477770151443667E-3</c:v>
                </c:pt>
                <c:pt idx="10576">
                  <c:v>5.7669432188863856E-3</c:v>
                </c:pt>
                <c:pt idx="10577">
                  <c:v>-0.12414832803374015</c:v>
                </c:pt>
                <c:pt idx="10578">
                  <c:v>-1.3829702505195076</c:v>
                </c:pt>
                <c:pt idx="10579">
                  <c:v>-0.22475943588036393</c:v>
                </c:pt>
                <c:pt idx="10580">
                  <c:v>-2.0955538909945125E-2</c:v>
                </c:pt>
                <c:pt idx="10581">
                  <c:v>-0.30485458152842065</c:v>
                </c:pt>
                <c:pt idx="10582">
                  <c:v>0.22239242133644774</c:v>
                </c:pt>
                <c:pt idx="10583">
                  <c:v>-8.0624959257337636</c:v>
                </c:pt>
                <c:pt idx="10584">
                  <c:v>1.4965015999077402</c:v>
                </c:pt>
                <c:pt idx="10585">
                  <c:v>-0.37674901455446996</c:v>
                </c:pt>
                <c:pt idx="10586">
                  <c:v>-14.335064632126906</c:v>
                </c:pt>
                <c:pt idx="10587">
                  <c:v>2.3075728019102923</c:v>
                </c:pt>
                <c:pt idx="10588">
                  <c:v>-0.98467920071624437</c:v>
                </c:pt>
                <c:pt idx="10589">
                  <c:v>7.6486571760385464</c:v>
                </c:pt>
                <c:pt idx="10590">
                  <c:v>0.27167332410766687</c:v>
                </c:pt>
                <c:pt idx="10591">
                  <c:v>0</c:v>
                </c:pt>
                <c:pt idx="10592">
                  <c:v>-0.37851162325373017</c:v>
                </c:pt>
                <c:pt idx="10593">
                  <c:v>-0.600729816579473</c:v>
                </c:pt>
                <c:pt idx="10594">
                  <c:v>14.628768280089117</c:v>
                </c:pt>
                <c:pt idx="10595">
                  <c:v>0.11247472925841236</c:v>
                </c:pt>
                <c:pt idx="10596">
                  <c:v>0.68501351453148429</c:v>
                </c:pt>
                <c:pt idx="10597">
                  <c:v>-1.6488122788568614E-2</c:v>
                </c:pt>
                <c:pt idx="10598">
                  <c:v>0.28950661719498472</c:v>
                </c:pt>
                <c:pt idx="10599">
                  <c:v>5.1530300640082093E-2</c:v>
                </c:pt>
                <c:pt idx="10600">
                  <c:v>0.36257007938470814</c:v>
                </c:pt>
                <c:pt idx="10601">
                  <c:v>-9.0597950917951025</c:v>
                </c:pt>
                <c:pt idx="10602">
                  <c:v>7.2408495528050065E-2</c:v>
                </c:pt>
                <c:pt idx="10603">
                  <c:v>0.87612834183783173</c:v>
                </c:pt>
                <c:pt idx="10604">
                  <c:v>0.16046467219324612</c:v>
                </c:pt>
                <c:pt idx="10605">
                  <c:v>0.14585086646345485</c:v>
                </c:pt>
                <c:pt idx="10606">
                  <c:v>-0.36044020786142966</c:v>
                </c:pt>
                <c:pt idx="10607">
                  <c:v>-0.33064531198847169</c:v>
                </c:pt>
                <c:pt idx="10608">
                  <c:v>0.26392799213730073</c:v>
                </c:pt>
                <c:pt idx="10609">
                  <c:v>8.0606959316875546</c:v>
                </c:pt>
                <c:pt idx="10610">
                  <c:v>1.9082250652632711</c:v>
                </c:pt>
                <c:pt idx="10611">
                  <c:v>-6.7694963627976827</c:v>
                </c:pt>
                <c:pt idx="10612">
                  <c:v>0.38624907585421908</c:v>
                </c:pt>
                <c:pt idx="10613">
                  <c:v>-0.11078043071853719</c:v>
                </c:pt>
                <c:pt idx="10614">
                  <c:v>9.3109404391481465E-2</c:v>
                </c:pt>
                <c:pt idx="10615">
                  <c:v>0.85798099512757231</c:v>
                </c:pt>
                <c:pt idx="10616">
                  <c:v>0.75356210469690121</c:v>
                </c:pt>
                <c:pt idx="10617">
                  <c:v>-0.14505033280328289</c:v>
                </c:pt>
                <c:pt idx="10618">
                  <c:v>0.42548428671395955</c:v>
                </c:pt>
                <c:pt idx="10619">
                  <c:v>-8.2916746646015213E-2</c:v>
                </c:pt>
                <c:pt idx="10620">
                  <c:v>-1.2801079191927351</c:v>
                </c:pt>
                <c:pt idx="10621">
                  <c:v>0.16128090703306094</c:v>
                </c:pt>
                <c:pt idx="10622">
                  <c:v>-0.32805419768420413</c:v>
                </c:pt>
                <c:pt idx="10623">
                  <c:v>0.42626475470209824</c:v>
                </c:pt>
                <c:pt idx="10624">
                  <c:v>-3.9528364186637507E-2</c:v>
                </c:pt>
                <c:pt idx="10625">
                  <c:v>-5.08746284125034</c:v>
                </c:pt>
                <c:pt idx="10626">
                  <c:v>0.29956028185890793</c:v>
                </c:pt>
                <c:pt idx="10627">
                  <c:v>2.8465549323810437</c:v>
                </c:pt>
                <c:pt idx="10628">
                  <c:v>9.229619965185119</c:v>
                </c:pt>
                <c:pt idx="10629">
                  <c:v>2.236781302845451E-2</c:v>
                </c:pt>
                <c:pt idx="10630">
                  <c:v>2.1627295000381084</c:v>
                </c:pt>
                <c:pt idx="10631">
                  <c:v>7.4000581443776775E-2</c:v>
                </c:pt>
                <c:pt idx="10632">
                  <c:v>-0.42626475470209796</c:v>
                </c:pt>
                <c:pt idx="10633">
                  <c:v>-0.10636042788933779</c:v>
                </c:pt>
                <c:pt idx="10634">
                  <c:v>7.8621177729704238E-3</c:v>
                </c:pt>
                <c:pt idx="10635">
                  <c:v>1.2600036779633584E-2</c:v>
                </c:pt>
                <c:pt idx="10636">
                  <c:v>0.79412137885810596</c:v>
                </c:pt>
                <c:pt idx="10637">
                  <c:v>-11.703038388986416</c:v>
                </c:pt>
                <c:pt idx="10638">
                  <c:v>0.38404980679515993</c:v>
                </c:pt>
                <c:pt idx="10639">
                  <c:v>-0.39382101336914832</c:v>
                </c:pt>
                <c:pt idx="10640">
                  <c:v>0.80675392432306847</c:v>
                </c:pt>
                <c:pt idx="10641">
                  <c:v>0.80675392432306847</c:v>
                </c:pt>
                <c:pt idx="10642">
                  <c:v>0.75843712446903089</c:v>
                </c:pt>
                <c:pt idx="10643">
                  <c:v>0.22456025801915849</c:v>
                </c:pt>
                <c:pt idx="10644">
                  <c:v>0</c:v>
                </c:pt>
                <c:pt idx="10645">
                  <c:v>-0.39870932937484305</c:v>
                </c:pt>
                <c:pt idx="10646">
                  <c:v>0.91358524818252673</c:v>
                </c:pt>
                <c:pt idx="10647">
                  <c:v>0.23592917567119612</c:v>
                </c:pt>
                <c:pt idx="10648">
                  <c:v>-0.59201725825510654</c:v>
                </c:pt>
                <c:pt idx="10649">
                  <c:v>1.1176304940000992</c:v>
                </c:pt>
                <c:pt idx="10650">
                  <c:v>0.38823959501095812</c:v>
                </c:pt>
                <c:pt idx="10651">
                  <c:v>8.7462841250339707E-2</c:v>
                </c:pt>
                <c:pt idx="10652">
                  <c:v>0.51937415909357942</c:v>
                </c:pt>
                <c:pt idx="10653">
                  <c:v>0.4818690077570526</c:v>
                </c:pt>
                <c:pt idx="10654">
                  <c:v>0.54875468122190985</c:v>
                </c:pt>
                <c:pt idx="10655">
                  <c:v>0.61384795002695447</c:v>
                </c:pt>
                <c:pt idx="10656">
                  <c:v>0.25779775746764672</c:v>
                </c:pt>
                <c:pt idx="10657">
                  <c:v>0.26303440583379378</c:v>
                </c:pt>
                <c:pt idx="10658">
                  <c:v>0.54432051622381039</c:v>
                </c:pt>
                <c:pt idx="10659">
                  <c:v>1.7571434761038367</c:v>
                </c:pt>
                <c:pt idx="10660">
                  <c:v>1</c:v>
                </c:pt>
                <c:pt idx="10661">
                  <c:v>0.47643804394298706</c:v>
                </c:pt>
                <c:pt idx="10662">
                  <c:v>7.4767768401972426E-2</c:v>
                </c:pt>
                <c:pt idx="10663">
                  <c:v>0.12101540096136615</c:v>
                </c:pt>
                <c:pt idx="10664">
                  <c:v>0.80675392432306847</c:v>
                </c:pt>
                <c:pt idx="10665">
                  <c:v>0.80675392432306847</c:v>
                </c:pt>
                <c:pt idx="10666">
                  <c:v>-0.30958290446753423</c:v>
                </c:pt>
                <c:pt idx="10667">
                  <c:v>-1.0671141958585371</c:v>
                </c:pt>
                <c:pt idx="10668">
                  <c:v>0.65665123879022713</c:v>
                </c:pt>
                <c:pt idx="10669">
                  <c:v>-2.6629650127224296</c:v>
                </c:pt>
                <c:pt idx="10670">
                  <c:v>0.80296315294044673</c:v>
                </c:pt>
                <c:pt idx="10671">
                  <c:v>-7.0389327891398012E-2</c:v>
                </c:pt>
                <c:pt idx="10672">
                  <c:v>-7.5948853233298627E-2</c:v>
                </c:pt>
                <c:pt idx="10673">
                  <c:v>0.16992500144231265</c:v>
                </c:pt>
                <c:pt idx="10674">
                  <c:v>-0.69031550086738469</c:v>
                </c:pt>
                <c:pt idx="10675">
                  <c:v>-0.18762700317577152</c:v>
                </c:pt>
                <c:pt idx="10676">
                  <c:v>0.27753397552890896</c:v>
                </c:pt>
                <c:pt idx="10677">
                  <c:v>0.71897984869284381</c:v>
                </c:pt>
                <c:pt idx="10678">
                  <c:v>-0.15508907331879257</c:v>
                </c:pt>
                <c:pt idx="10679">
                  <c:v>11.518489240994933</c:v>
                </c:pt>
                <c:pt idx="10680">
                  <c:v>10.644457187509261</c:v>
                </c:pt>
                <c:pt idx="10681">
                  <c:v>-0.13657305287544386</c:v>
                </c:pt>
                <c:pt idx="10682">
                  <c:v>1.0234589728239887</c:v>
                </c:pt>
                <c:pt idx="10683">
                  <c:v>9.953567355091468E-2</c:v>
                </c:pt>
                <c:pt idx="10684">
                  <c:v>9.0597950917951025</c:v>
                </c:pt>
                <c:pt idx="10685">
                  <c:v>-6.8286654283030161</c:v>
                </c:pt>
                <c:pt idx="10686">
                  <c:v>0.64950275291586657</c:v>
                </c:pt>
                <c:pt idx="10687">
                  <c:v>2.0650197918504105</c:v>
                </c:pt>
                <c:pt idx="10688">
                  <c:v>0.10535300014622884</c:v>
                </c:pt>
                <c:pt idx="10689">
                  <c:v>-1.7865963618908067</c:v>
                </c:pt>
                <c:pt idx="10690">
                  <c:v>-9.8672787397096631</c:v>
                </c:pt>
                <c:pt idx="10691">
                  <c:v>0.24828395446847196</c:v>
                </c:pt>
                <c:pt idx="10692">
                  <c:v>1.0237681659329501</c:v>
                </c:pt>
                <c:pt idx="10693">
                  <c:v>6.1400544664143575E-2</c:v>
                </c:pt>
                <c:pt idx="10694">
                  <c:v>1.3923174227787602</c:v>
                </c:pt>
                <c:pt idx="10695">
                  <c:v>1.0460123977568361</c:v>
                </c:pt>
                <c:pt idx="10696">
                  <c:v>14.910658343967832</c:v>
                </c:pt>
                <c:pt idx="10697">
                  <c:v>8.6462586799900301</c:v>
                </c:pt>
                <c:pt idx="10698">
                  <c:v>0.48460384081541441</c:v>
                </c:pt>
                <c:pt idx="10699">
                  <c:v>0.99919872531076126</c:v>
                </c:pt>
                <c:pt idx="10700">
                  <c:v>1.4594316186372975</c:v>
                </c:pt>
                <c:pt idx="10701">
                  <c:v>-0.38807045167857485</c:v>
                </c:pt>
                <c:pt idx="10702">
                  <c:v>2.9146345659516511E-2</c:v>
                </c:pt>
                <c:pt idx="10703">
                  <c:v>4.9753035197099428E-2</c:v>
                </c:pt>
                <c:pt idx="10704">
                  <c:v>7.0389327891398012E-2</c:v>
                </c:pt>
                <c:pt idx="10705">
                  <c:v>1.6605625225071248</c:v>
                </c:pt>
                <c:pt idx="10706">
                  <c:v>0.21545970717456306</c:v>
                </c:pt>
                <c:pt idx="10707">
                  <c:v>-4.8209093042619909E-2</c:v>
                </c:pt>
                <c:pt idx="10708">
                  <c:v>4.7133975591094883E-2</c:v>
                </c:pt>
                <c:pt idx="10709">
                  <c:v>-10.307200809140809</c:v>
                </c:pt>
                <c:pt idx="10710">
                  <c:v>-1.1507616175320634</c:v>
                </c:pt>
                <c:pt idx="10711">
                  <c:v>-10.307200809140809</c:v>
                </c:pt>
                <c:pt idx="10712">
                  <c:v>-9.8667637673533513</c:v>
                </c:pt>
                <c:pt idx="10713">
                  <c:v>13.22886878320403</c:v>
                </c:pt>
                <c:pt idx="10714">
                  <c:v>-5.7548875021634682</c:v>
                </c:pt>
                <c:pt idx="10715">
                  <c:v>2.6438561897747248</c:v>
                </c:pt>
                <c:pt idx="10716">
                  <c:v>0.80488575307997012</c:v>
                </c:pt>
                <c:pt idx="10717">
                  <c:v>0.75802720969403581</c:v>
                </c:pt>
                <c:pt idx="10718">
                  <c:v>-0.26303440583379378</c:v>
                </c:pt>
                <c:pt idx="10719">
                  <c:v>-2.2382098969555964</c:v>
                </c:pt>
                <c:pt idx="10720">
                  <c:v>-8.3837042924740537</c:v>
                </c:pt>
                <c:pt idx="10721">
                  <c:v>-17.904503306235409</c:v>
                </c:pt>
                <c:pt idx="10722">
                  <c:v>0</c:v>
                </c:pt>
                <c:pt idx="10723">
                  <c:v>3.0410104562777804</c:v>
                </c:pt>
                <c:pt idx="10724">
                  <c:v>-8.8877283385216241</c:v>
                </c:pt>
                <c:pt idx="10725">
                  <c:v>-0.4743716386612456</c:v>
                </c:pt>
                <c:pt idx="10726">
                  <c:v>-9.5189809291704002</c:v>
                </c:pt>
                <c:pt idx="10727">
                  <c:v>1.1874022378950684</c:v>
                </c:pt>
                <c:pt idx="10728">
                  <c:v>-2.0959618635646372E-2</c:v>
                </c:pt>
                <c:pt idx="10729">
                  <c:v>1.2006973502371292</c:v>
                </c:pt>
                <c:pt idx="10730">
                  <c:v>0.45930869484896492</c:v>
                </c:pt>
                <c:pt idx="10731">
                  <c:v>4.0790715709911991</c:v>
                </c:pt>
                <c:pt idx="10732">
                  <c:v>-0.8473562070702827</c:v>
                </c:pt>
                <c:pt idx="10733">
                  <c:v>1.4125375938865794</c:v>
                </c:pt>
                <c:pt idx="10734">
                  <c:v>8.6462586799900301</c:v>
                </c:pt>
                <c:pt idx="10735">
                  <c:v>-0.3324653661988749</c:v>
                </c:pt>
                <c:pt idx="10736">
                  <c:v>-0.50232360247742536</c:v>
                </c:pt>
                <c:pt idx="10737">
                  <c:v>3.5480892384576941</c:v>
                </c:pt>
                <c:pt idx="10738">
                  <c:v>3.180752031926668</c:v>
                </c:pt>
                <c:pt idx="10739">
                  <c:v>-10.582455645110581</c:v>
                </c:pt>
                <c:pt idx="10740">
                  <c:v>0.21299372333419844</c:v>
                </c:pt>
                <c:pt idx="10741">
                  <c:v>-1.7930706960513563</c:v>
                </c:pt>
                <c:pt idx="10742">
                  <c:v>-8.0606959316875546</c:v>
                </c:pt>
                <c:pt idx="10743">
                  <c:v>1.3296822613457555E-2</c:v>
                </c:pt>
                <c:pt idx="10744">
                  <c:v>7.6486571760385464</c:v>
                </c:pt>
                <c:pt idx="10745">
                  <c:v>4.4917669381879248</c:v>
                </c:pt>
                <c:pt idx="10746">
                  <c:v>-10.917123403264748</c:v>
                </c:pt>
                <c:pt idx="10747">
                  <c:v>0.88118198142930482</c:v>
                </c:pt>
                <c:pt idx="10748">
                  <c:v>1.6374299206152916</c:v>
                </c:pt>
                <c:pt idx="10749">
                  <c:v>-0.23606735823352462</c:v>
                </c:pt>
                <c:pt idx="10750">
                  <c:v>4.1871464527830617E-2</c:v>
                </c:pt>
                <c:pt idx="10751">
                  <c:v>9.7545675257337122E-3</c:v>
                </c:pt>
                <c:pt idx="10752">
                  <c:v>-4.1043983327363476E-3</c:v>
                </c:pt>
                <c:pt idx="10753">
                  <c:v>-2.6655632001052681E-2</c:v>
                </c:pt>
                <c:pt idx="10754">
                  <c:v>-0.56277226108709044</c:v>
                </c:pt>
                <c:pt idx="10755">
                  <c:v>0.22239242133644802</c:v>
                </c:pt>
                <c:pt idx="10756">
                  <c:v>-6.094481099173342E-2</c:v>
                </c:pt>
                <c:pt idx="10757">
                  <c:v>-1.1154772174199361</c:v>
                </c:pt>
                <c:pt idx="10758">
                  <c:v>-8.6462586799900301</c:v>
                </c:pt>
                <c:pt idx="10759">
                  <c:v>0.24392558288608912</c:v>
                </c:pt>
                <c:pt idx="10760">
                  <c:v>11.341001309906856</c:v>
                </c:pt>
                <c:pt idx="10761">
                  <c:v>0.66657626627480815</c:v>
                </c:pt>
                <c:pt idx="10762">
                  <c:v>-1.0691090585106842</c:v>
                </c:pt>
                <c:pt idx="10763">
                  <c:v>-0.28950661719498505</c:v>
                </c:pt>
                <c:pt idx="10764">
                  <c:v>2.0773281469657196E-2</c:v>
                </c:pt>
                <c:pt idx="10765">
                  <c:v>1.7725594480633227</c:v>
                </c:pt>
                <c:pt idx="10766">
                  <c:v>11.892036785411905</c:v>
                </c:pt>
                <c:pt idx="10767">
                  <c:v>4.5910351805833548E-2</c:v>
                </c:pt>
                <c:pt idx="10768">
                  <c:v>-0.23181567522307364</c:v>
                </c:pt>
                <c:pt idx="10769">
                  <c:v>0.87714325221446654</c:v>
                </c:pt>
                <c:pt idx="10770">
                  <c:v>0.33985000288462475</c:v>
                </c:pt>
                <c:pt idx="10771">
                  <c:v>1.5441316581980877</c:v>
                </c:pt>
                <c:pt idx="10772">
                  <c:v>0.17789131125236929</c:v>
                </c:pt>
                <c:pt idx="10773">
                  <c:v>0.11002278732782787</c:v>
                </c:pt>
                <c:pt idx="10774">
                  <c:v>0.33703498727757086</c:v>
                </c:pt>
                <c:pt idx="10775">
                  <c:v>-7.0660891904577721</c:v>
                </c:pt>
                <c:pt idx="10776">
                  <c:v>-7.0660891904577721</c:v>
                </c:pt>
                <c:pt idx="10777">
                  <c:v>7.4000581443776775E-2</c:v>
                </c:pt>
                <c:pt idx="10778">
                  <c:v>-0.61470984411520813</c:v>
                </c:pt>
                <c:pt idx="10779">
                  <c:v>-0.3621126618029154</c:v>
                </c:pt>
                <c:pt idx="10780">
                  <c:v>-0.14352731137770475</c:v>
                </c:pt>
                <c:pt idx="10781">
                  <c:v>0.94064472238357866</c:v>
                </c:pt>
                <c:pt idx="10782">
                  <c:v>7.6934869574993252</c:v>
                </c:pt>
                <c:pt idx="10783">
                  <c:v>-1.8152601201429501</c:v>
                </c:pt>
                <c:pt idx="10784">
                  <c:v>0.73696559416620622</c:v>
                </c:pt>
                <c:pt idx="10785">
                  <c:v>6.9041644429651425E-2</c:v>
                </c:pt>
                <c:pt idx="10786">
                  <c:v>0.63815543988674961</c:v>
                </c:pt>
                <c:pt idx="10787">
                  <c:v>0.78784027332675288</c:v>
                </c:pt>
                <c:pt idx="10788">
                  <c:v>3.9527822641864767E-2</c:v>
                </c:pt>
                <c:pt idx="10789">
                  <c:v>-1.1352766366963489</c:v>
                </c:pt>
                <c:pt idx="10790">
                  <c:v>-5.8099288657214307</c:v>
                </c:pt>
                <c:pt idx="10791">
                  <c:v>-0.32102669214582991</c:v>
                </c:pt>
                <c:pt idx="10792">
                  <c:v>-0.24511249783653147</c:v>
                </c:pt>
                <c:pt idx="10793">
                  <c:v>-2.113629503231806</c:v>
                </c:pt>
                <c:pt idx="10794">
                  <c:v>4.3673134166488659</c:v>
                </c:pt>
                <c:pt idx="10795">
                  <c:v>-10.146780789986686</c:v>
                </c:pt>
                <c:pt idx="10796">
                  <c:v>0.36415633027665961</c:v>
                </c:pt>
                <c:pt idx="10797">
                  <c:v>1.505235308250422</c:v>
                </c:pt>
                <c:pt idx="10798">
                  <c:v>4.3692338096657197</c:v>
                </c:pt>
                <c:pt idx="10799">
                  <c:v>-11.518489240994933</c:v>
                </c:pt>
                <c:pt idx="10800">
                  <c:v>-3.1570079000869743E-2</c:v>
                </c:pt>
                <c:pt idx="10801">
                  <c:v>-0.10683599371302273</c:v>
                </c:pt>
                <c:pt idx="10802">
                  <c:v>-4.1916200725416317</c:v>
                </c:pt>
                <c:pt idx="10803">
                  <c:v>2.1023617176296781</c:v>
                </c:pt>
                <c:pt idx="10804">
                  <c:v>9.7598881832218343</c:v>
                </c:pt>
                <c:pt idx="10805">
                  <c:v>-0.24392558288608904</c:v>
                </c:pt>
                <c:pt idx="10806">
                  <c:v>0.57131343920930489</c:v>
                </c:pt>
                <c:pt idx="10807">
                  <c:v>0.24100809950379473</c:v>
                </c:pt>
                <c:pt idx="10808">
                  <c:v>0.13750352374993474</c:v>
                </c:pt>
                <c:pt idx="10809">
                  <c:v>6.5869217610674777</c:v>
                </c:pt>
                <c:pt idx="10810">
                  <c:v>8.2444022010981719</c:v>
                </c:pt>
                <c:pt idx="10811">
                  <c:v>-0.62314569460904445</c:v>
                </c:pt>
                <c:pt idx="10812">
                  <c:v>-0.42935717059591083</c:v>
                </c:pt>
                <c:pt idx="10813">
                  <c:v>12.036288107616512</c:v>
                </c:pt>
                <c:pt idx="10814">
                  <c:v>-13.398788218875772</c:v>
                </c:pt>
                <c:pt idx="10815">
                  <c:v>-1.2787160280660634</c:v>
                </c:pt>
                <c:pt idx="10816">
                  <c:v>0.7004397181410924</c:v>
                </c:pt>
                <c:pt idx="10817">
                  <c:v>-14.075729827726907</c:v>
                </c:pt>
                <c:pt idx="10818">
                  <c:v>-7.6462586799900292</c:v>
                </c:pt>
                <c:pt idx="10819">
                  <c:v>1.2882449686310735</c:v>
                </c:pt>
                <c:pt idx="10820">
                  <c:v>0.15045513724408727</c:v>
                </c:pt>
                <c:pt idx="10821">
                  <c:v>0.27412358449559993</c:v>
                </c:pt>
                <c:pt idx="10822">
                  <c:v>0.63387210120210258</c:v>
                </c:pt>
                <c:pt idx="10823">
                  <c:v>0.38598146599476074</c:v>
                </c:pt>
                <c:pt idx="10824">
                  <c:v>3.2756969025905813</c:v>
                </c:pt>
                <c:pt idx="10825">
                  <c:v>0.26303440583379378</c:v>
                </c:pt>
                <c:pt idx="10826">
                  <c:v>-0.32120836674028824</c:v>
                </c:pt>
                <c:pt idx="10827">
                  <c:v>-8.0127468923877991E-4</c:v>
                </c:pt>
                <c:pt idx="10828">
                  <c:v>-0.14822993034299337</c:v>
                </c:pt>
                <c:pt idx="10829">
                  <c:v>-6.8136876160019177E-2</c:v>
                </c:pt>
                <c:pt idx="10830">
                  <c:v>-0.14684138832927116</c:v>
                </c:pt>
                <c:pt idx="10831">
                  <c:v>-1.379066399280904</c:v>
                </c:pt>
                <c:pt idx="10832">
                  <c:v>0.26279417686964074</c:v>
                </c:pt>
                <c:pt idx="10833">
                  <c:v>-12.228918874172939</c:v>
                </c:pt>
                <c:pt idx="10834">
                  <c:v>4.141992737998109E-2</c:v>
                </c:pt>
                <c:pt idx="10835">
                  <c:v>0.91358524818252673</c:v>
                </c:pt>
                <c:pt idx="10836">
                  <c:v>0.27639547815404242</c:v>
                </c:pt>
                <c:pt idx="10837">
                  <c:v>0.2827302071747132</c:v>
                </c:pt>
                <c:pt idx="10838">
                  <c:v>11.268542000300123</c:v>
                </c:pt>
                <c:pt idx="10839">
                  <c:v>9.0597950917951025</c:v>
                </c:pt>
                <c:pt idx="10840">
                  <c:v>10.067882472280823</c:v>
                </c:pt>
                <c:pt idx="10841">
                  <c:v>-8.9267338097087409E-2</c:v>
                </c:pt>
                <c:pt idx="10842">
                  <c:v>-1.2304297404018667</c:v>
                </c:pt>
                <c:pt idx="10843">
                  <c:v>-0.93953535873610572</c:v>
                </c:pt>
                <c:pt idx="10844">
                  <c:v>-0.41142624572646502</c:v>
                </c:pt>
                <c:pt idx="10845">
                  <c:v>8.8215137415478304E-2</c:v>
                </c:pt>
                <c:pt idx="10846">
                  <c:v>-2.1759487890700817</c:v>
                </c:pt>
                <c:pt idx="10847">
                  <c:v>-5.4083255369733525E-2</c:v>
                </c:pt>
                <c:pt idx="10848">
                  <c:v>0.25763610190796288</c:v>
                </c:pt>
                <c:pt idx="10849">
                  <c:v>8.6379058772261014E-2</c:v>
                </c:pt>
                <c:pt idx="10850">
                  <c:v>10.059795091795101</c:v>
                </c:pt>
                <c:pt idx="10851">
                  <c:v>6.8286654283030161</c:v>
                </c:pt>
                <c:pt idx="10852">
                  <c:v>1.1874100288291726E-2</c:v>
                </c:pt>
                <c:pt idx="10853">
                  <c:v>3.1154772174199366</c:v>
                </c:pt>
                <c:pt idx="10854">
                  <c:v>0.47477958297073297</c:v>
                </c:pt>
                <c:pt idx="10855">
                  <c:v>5.4977523935492369</c:v>
                </c:pt>
                <c:pt idx="10856">
                  <c:v>-11.582612451267021</c:v>
                </c:pt>
                <c:pt idx="10857">
                  <c:v>-0.66630845579679965</c:v>
                </c:pt>
                <c:pt idx="10858">
                  <c:v>1.5079043086858792</c:v>
                </c:pt>
                <c:pt idx="10859">
                  <c:v>-3.961857504264084</c:v>
                </c:pt>
                <c:pt idx="10860">
                  <c:v>-0.28950661719498483</c:v>
                </c:pt>
                <c:pt idx="10861">
                  <c:v>-10.917123403264748</c:v>
                </c:pt>
                <c:pt idx="10862">
                  <c:v>-1.0320216730505258</c:v>
                </c:pt>
                <c:pt idx="10863">
                  <c:v>-0.52877966532803222</c:v>
                </c:pt>
                <c:pt idx="10864">
                  <c:v>-2.4633478494745851</c:v>
                </c:pt>
                <c:pt idx="10865">
                  <c:v>0.26023577248112056</c:v>
                </c:pt>
                <c:pt idx="10866">
                  <c:v>-6.0732489820306386</c:v>
                </c:pt>
                <c:pt idx="10867">
                  <c:v>1.5837609556855266</c:v>
                </c:pt>
                <c:pt idx="10868">
                  <c:v>9.0588936890535692</c:v>
                </c:pt>
                <c:pt idx="10869">
                  <c:v>5.4528887727705255</c:v>
                </c:pt>
                <c:pt idx="10870">
                  <c:v>9.0588936890535692</c:v>
                </c:pt>
                <c:pt idx="10871">
                  <c:v>7.6486571760385464</c:v>
                </c:pt>
                <c:pt idx="10872">
                  <c:v>5.4528887727705255</c:v>
                </c:pt>
                <c:pt idx="10873">
                  <c:v>-5.7548875021634682</c:v>
                </c:pt>
                <c:pt idx="10874">
                  <c:v>-8.8672787397096631</c:v>
                </c:pt>
                <c:pt idx="10875">
                  <c:v>0.30165569986110119</c:v>
                </c:pt>
                <c:pt idx="10876">
                  <c:v>-0.29935234579846171</c:v>
                </c:pt>
                <c:pt idx="10877">
                  <c:v>-7.5468944598876373</c:v>
                </c:pt>
                <c:pt idx="10878">
                  <c:v>-0.29935234579846171</c:v>
                </c:pt>
                <c:pt idx="10879">
                  <c:v>-0.21140061324300513</c:v>
                </c:pt>
                <c:pt idx="10880">
                  <c:v>-7.0660891904577721</c:v>
                </c:pt>
                <c:pt idx="10881">
                  <c:v>7.7580843955689899E-2</c:v>
                </c:pt>
                <c:pt idx="10882">
                  <c:v>-6.0732489820306386</c:v>
                </c:pt>
                <c:pt idx="10883">
                  <c:v>-11.550907075927366</c:v>
                </c:pt>
                <c:pt idx="10884">
                  <c:v>-7.5974318526833731</c:v>
                </c:pt>
                <c:pt idx="10885">
                  <c:v>-5.7548875021634682</c:v>
                </c:pt>
                <c:pt idx="10886">
                  <c:v>-5.5647846187835261</c:v>
                </c:pt>
                <c:pt idx="10887">
                  <c:v>-5.5647846187835261</c:v>
                </c:pt>
                <c:pt idx="10888">
                  <c:v>-10.307580315927396</c:v>
                </c:pt>
                <c:pt idx="10889">
                  <c:v>-7.6486571760385464</c:v>
                </c:pt>
                <c:pt idx="10890">
                  <c:v>-0.99939900226546474</c:v>
                </c:pt>
                <c:pt idx="10891">
                  <c:v>8.0080402639200194</c:v>
                </c:pt>
                <c:pt idx="10892">
                  <c:v>1.86966813165232</c:v>
                </c:pt>
                <c:pt idx="10893">
                  <c:v>-4.8807608637838653</c:v>
                </c:pt>
                <c:pt idx="10894">
                  <c:v>10.644156719937438</c:v>
                </c:pt>
                <c:pt idx="10895">
                  <c:v>-7.0660891904577721</c:v>
                </c:pt>
                <c:pt idx="10896">
                  <c:v>9.0588936890535692</c:v>
                </c:pt>
                <c:pt idx="10897">
                  <c:v>1.2797644612597032</c:v>
                </c:pt>
                <c:pt idx="10898">
                  <c:v>-8.8672787397096631</c:v>
                </c:pt>
                <c:pt idx="10899">
                  <c:v>0.73951370745703093</c:v>
                </c:pt>
                <c:pt idx="10900">
                  <c:v>6.5562147953536259E-4</c:v>
                </c:pt>
                <c:pt idx="10901">
                  <c:v>-7.6486571760385464</c:v>
                </c:pt>
                <c:pt idx="10902">
                  <c:v>-7.6486571760385464</c:v>
                </c:pt>
                <c:pt idx="10903">
                  <c:v>6.6390792482278789</c:v>
                </c:pt>
                <c:pt idx="10904">
                  <c:v>8.6450579349844769</c:v>
                </c:pt>
                <c:pt idx="10905">
                  <c:v>-8.6450579349844769</c:v>
                </c:pt>
                <c:pt idx="10906">
                  <c:v>7.169925001442313</c:v>
                </c:pt>
                <c:pt idx="10907">
                  <c:v>7.1832218240557708</c:v>
                </c:pt>
                <c:pt idx="10908">
                  <c:v>7.169925001442313</c:v>
                </c:pt>
                <c:pt idx="10909">
                  <c:v>7.1832218240557708</c:v>
                </c:pt>
                <c:pt idx="10910">
                  <c:v>-7.6486571760385464</c:v>
                </c:pt>
                <c:pt idx="10911">
                  <c:v>1.2474057173457085</c:v>
                </c:pt>
                <c:pt idx="10912">
                  <c:v>1.0700116185807766</c:v>
                </c:pt>
                <c:pt idx="10913">
                  <c:v>-5.9228321394775394</c:v>
                </c:pt>
                <c:pt idx="10914">
                  <c:v>5.8893689053568309E-2</c:v>
                </c:pt>
                <c:pt idx="10915">
                  <c:v>-8.6450579349844769</c:v>
                </c:pt>
                <c:pt idx="10916">
                  <c:v>5.5647846187835261</c:v>
                </c:pt>
                <c:pt idx="10917">
                  <c:v>-7.6462586799900292</c:v>
                </c:pt>
                <c:pt idx="10918">
                  <c:v>2.3204870809095031</c:v>
                </c:pt>
                <c:pt idx="10919">
                  <c:v>-8.6450579349844769</c:v>
                </c:pt>
                <c:pt idx="10920">
                  <c:v>-18.813365772164207</c:v>
                </c:pt>
                <c:pt idx="10921">
                  <c:v>7.6462586799900292</c:v>
                </c:pt>
                <c:pt idx="10922">
                  <c:v>-3.5712082054786216</c:v>
                </c:pt>
                <c:pt idx="10923">
                  <c:v>-1.7374464123812512</c:v>
                </c:pt>
                <c:pt idx="10924">
                  <c:v>-1.7689944483588438</c:v>
                </c:pt>
                <c:pt idx="10925">
                  <c:v>-9.9662651028771325</c:v>
                </c:pt>
                <c:pt idx="10926">
                  <c:v>9.6450579349844787</c:v>
                </c:pt>
                <c:pt idx="10927">
                  <c:v>-1.1315968827832132</c:v>
                </c:pt>
                <c:pt idx="10928">
                  <c:v>-3.4865587966601619</c:v>
                </c:pt>
                <c:pt idx="10929">
                  <c:v>0.82505692379106332</c:v>
                </c:pt>
                <c:pt idx="10930">
                  <c:v>-0.17218097538268037</c:v>
                </c:pt>
                <c:pt idx="10931">
                  <c:v>0.68425342152894586</c:v>
                </c:pt>
                <c:pt idx="10932">
                  <c:v>-3.5845198946722147E-2</c:v>
                </c:pt>
                <c:pt idx="10933">
                  <c:v>0.13750352374993532</c:v>
                </c:pt>
                <c:pt idx="10934">
                  <c:v>0.64461198916731255</c:v>
                </c:pt>
                <c:pt idx="10935">
                  <c:v>-1.4959574946624115</c:v>
                </c:pt>
                <c:pt idx="10936">
                  <c:v>-1.6334610184123464</c:v>
                </c:pt>
                <c:pt idx="10937">
                  <c:v>0.29639300278022485</c:v>
                </c:pt>
                <c:pt idx="10938">
                  <c:v>-3.9966407317644746E-2</c:v>
                </c:pt>
                <c:pt idx="10939">
                  <c:v>0.22826898767311707</c:v>
                </c:pt>
                <c:pt idx="10940">
                  <c:v>-1.6083723335076083E-2</c:v>
                </c:pt>
                <c:pt idx="10941">
                  <c:v>0.51457317282975801</c:v>
                </c:pt>
                <c:pt idx="10942">
                  <c:v>0.25755927576764259</c:v>
                </c:pt>
                <c:pt idx="10943">
                  <c:v>0.22741049610307268</c:v>
                </c:pt>
                <c:pt idx="10944">
                  <c:v>-0.10309349296410361</c:v>
                </c:pt>
                <c:pt idx="10945">
                  <c:v>-0.14260439544280076</c:v>
                </c:pt>
                <c:pt idx="10946">
                  <c:v>-1.5849625007211563</c:v>
                </c:pt>
                <c:pt idx="10947">
                  <c:v>0.1913655257158231</c:v>
                </c:pt>
                <c:pt idx="10948">
                  <c:v>0.716927840929661</c:v>
                </c:pt>
                <c:pt idx="10949">
                  <c:v>0.4606343657189545</c:v>
                </c:pt>
                <c:pt idx="10950">
                  <c:v>0.17584983539941762</c:v>
                </c:pt>
                <c:pt idx="10951">
                  <c:v>3.4765418160676936E-2</c:v>
                </c:pt>
                <c:pt idx="10952">
                  <c:v>0.48542682717024149</c:v>
                </c:pt>
                <c:pt idx="10953">
                  <c:v>0.6485276294986223</c:v>
                </c:pt>
                <c:pt idx="10954">
                  <c:v>0.24758075342728131</c:v>
                </c:pt>
                <c:pt idx="10955">
                  <c:v>0.11874627751674967</c:v>
                </c:pt>
                <c:pt idx="10956">
                  <c:v>1.2211337746729793</c:v>
                </c:pt>
                <c:pt idx="10957">
                  <c:v>1.1565044856799911</c:v>
                </c:pt>
                <c:pt idx="10958">
                  <c:v>-8.8683081332894673</c:v>
                </c:pt>
                <c:pt idx="10959">
                  <c:v>-6.0732489820306386</c:v>
                </c:pt>
                <c:pt idx="10960">
                  <c:v>4.9022498998888198</c:v>
                </c:pt>
                <c:pt idx="10961">
                  <c:v>-0.73504711643550669</c:v>
                </c:pt>
                <c:pt idx="10962">
                  <c:v>0.48010976326153665</c:v>
                </c:pt>
                <c:pt idx="10963">
                  <c:v>-8.0624959257337636</c:v>
                </c:pt>
                <c:pt idx="10964">
                  <c:v>-0.21662394087683584</c:v>
                </c:pt>
                <c:pt idx="10965">
                  <c:v>0.15200309344505006</c:v>
                </c:pt>
                <c:pt idx="10966">
                  <c:v>0.54796829323895468</c:v>
                </c:pt>
                <c:pt idx="10967">
                  <c:v>0.95935801550265398</c:v>
                </c:pt>
                <c:pt idx="10968">
                  <c:v>-1.2627539480163885</c:v>
                </c:pt>
                <c:pt idx="10969">
                  <c:v>2.1181814263483143</c:v>
                </c:pt>
                <c:pt idx="10970">
                  <c:v>-0.12298149983203709</c:v>
                </c:pt>
                <c:pt idx="10971">
                  <c:v>1.896061202565869</c:v>
                </c:pt>
                <c:pt idx="10972">
                  <c:v>12.702822011777029</c:v>
                </c:pt>
                <c:pt idx="10973">
                  <c:v>-0.42819572115812959</c:v>
                </c:pt>
                <c:pt idx="10974">
                  <c:v>8.0242162374208235</c:v>
                </c:pt>
                <c:pt idx="10975">
                  <c:v>-0.99487496782213281</c:v>
                </c:pt>
                <c:pt idx="10976">
                  <c:v>-2.7369655941662061</c:v>
                </c:pt>
                <c:pt idx="10977">
                  <c:v>6.0732489820306386</c:v>
                </c:pt>
                <c:pt idx="10978">
                  <c:v>0.25054346165059699</c:v>
                </c:pt>
                <c:pt idx="10979">
                  <c:v>0.30485458152842065</c:v>
                </c:pt>
                <c:pt idx="10980">
                  <c:v>11.891910249864669</c:v>
                </c:pt>
                <c:pt idx="10981">
                  <c:v>-0.42681466705519744</c:v>
                </c:pt>
                <c:pt idx="10982">
                  <c:v>5.3932587702185102E-3</c:v>
                </c:pt>
                <c:pt idx="10983">
                  <c:v>0.11365678179556699</c:v>
                </c:pt>
                <c:pt idx="10984">
                  <c:v>-0.27462238010900569</c:v>
                </c:pt>
                <c:pt idx="10985">
                  <c:v>5.5495112591703706E-2</c:v>
                </c:pt>
                <c:pt idx="10986">
                  <c:v>0</c:v>
                </c:pt>
                <c:pt idx="10987">
                  <c:v>0.76032958723171662</c:v>
                </c:pt>
                <c:pt idx="10988">
                  <c:v>7.0660891904577721</c:v>
                </c:pt>
                <c:pt idx="10989">
                  <c:v>1.9874469496569156</c:v>
                </c:pt>
                <c:pt idx="10990">
                  <c:v>2.8011895492518892</c:v>
                </c:pt>
                <c:pt idx="10991">
                  <c:v>3.0762521543407253</c:v>
                </c:pt>
                <c:pt idx="10992">
                  <c:v>0.22239242133644802</c:v>
                </c:pt>
                <c:pt idx="10993">
                  <c:v>-6.0120992437570915E-2</c:v>
                </c:pt>
                <c:pt idx="10994">
                  <c:v>6.0732489820306386</c:v>
                </c:pt>
                <c:pt idx="10995">
                  <c:v>-11.10372492250138</c:v>
                </c:pt>
                <c:pt idx="10996">
                  <c:v>7.8683081332894664</c:v>
                </c:pt>
                <c:pt idx="10997">
                  <c:v>0.19133294047960508</c:v>
                </c:pt>
                <c:pt idx="10998">
                  <c:v>0.4556794837761895</c:v>
                </c:pt>
                <c:pt idx="10999">
                  <c:v>-0.43063435432986258</c:v>
                </c:pt>
                <c:pt idx="11000">
                  <c:v>-0.11783649029385866</c:v>
                </c:pt>
                <c:pt idx="11001">
                  <c:v>0.21572869105543699</c:v>
                </c:pt>
                <c:pt idx="11002">
                  <c:v>1.8744691179161412</c:v>
                </c:pt>
                <c:pt idx="11003">
                  <c:v>-0.27563444261342734</c:v>
                </c:pt>
                <c:pt idx="11004">
                  <c:v>3.5935671968784164</c:v>
                </c:pt>
                <c:pt idx="11005">
                  <c:v>0.64024499856225292</c:v>
                </c:pt>
                <c:pt idx="11006">
                  <c:v>-9.2304207950923818</c:v>
                </c:pt>
                <c:pt idx="11007">
                  <c:v>0.21735683143914983</c:v>
                </c:pt>
                <c:pt idx="11008">
                  <c:v>1.69076836583569</c:v>
                </c:pt>
                <c:pt idx="11009">
                  <c:v>-8.8672787397096631</c:v>
                </c:pt>
                <c:pt idx="11010">
                  <c:v>3.3931867780571845</c:v>
                </c:pt>
                <c:pt idx="11011">
                  <c:v>1.2638808095194902</c:v>
                </c:pt>
                <c:pt idx="11012">
                  <c:v>5.7369655941662057</c:v>
                </c:pt>
                <c:pt idx="11013">
                  <c:v>-1.3031042205957071</c:v>
                </c:pt>
                <c:pt idx="11014">
                  <c:v>4.2435266320396743E-2</c:v>
                </c:pt>
                <c:pt idx="11015">
                  <c:v>1.7369655941662063</c:v>
                </c:pt>
                <c:pt idx="11016">
                  <c:v>0.32192809488736207</c:v>
                </c:pt>
                <c:pt idx="11017">
                  <c:v>-0.12199052437861047</c:v>
                </c:pt>
                <c:pt idx="11018">
                  <c:v>-2.2341695891128017</c:v>
                </c:pt>
                <c:pt idx="11019">
                  <c:v>-5.8599855738034048</c:v>
                </c:pt>
                <c:pt idx="11020">
                  <c:v>0</c:v>
                </c:pt>
                <c:pt idx="11021">
                  <c:v>-0.81810235689161181</c:v>
                </c:pt>
                <c:pt idx="11022">
                  <c:v>0.96917882325463001</c:v>
                </c:pt>
                <c:pt idx="11023">
                  <c:v>-1.9987992549944487</c:v>
                </c:pt>
                <c:pt idx="11024">
                  <c:v>-7.0660891904577721</c:v>
                </c:pt>
                <c:pt idx="11025">
                  <c:v>-0.23878685958711643</c:v>
                </c:pt>
                <c:pt idx="11026">
                  <c:v>-12.451296983981452</c:v>
                </c:pt>
                <c:pt idx="11027">
                  <c:v>2.0899813668376654</c:v>
                </c:pt>
                <c:pt idx="11028">
                  <c:v>2.3996969531443582</c:v>
                </c:pt>
                <c:pt idx="11029">
                  <c:v>-8.3837042924740537</c:v>
                </c:pt>
                <c:pt idx="11030">
                  <c:v>0.32419826851218925</c:v>
                </c:pt>
                <c:pt idx="11031">
                  <c:v>12.518325307690866</c:v>
                </c:pt>
                <c:pt idx="11032">
                  <c:v>8.3837042924740537</c:v>
                </c:pt>
                <c:pt idx="11033">
                  <c:v>3.2962414512237133</c:v>
                </c:pt>
                <c:pt idx="11034">
                  <c:v>5.1138848991801059E-2</c:v>
                </c:pt>
                <c:pt idx="11035">
                  <c:v>8.6462586799900301</c:v>
                </c:pt>
                <c:pt idx="11036">
                  <c:v>-7.5974318526833731</c:v>
                </c:pt>
                <c:pt idx="11037">
                  <c:v>8.3822637581148367</c:v>
                </c:pt>
                <c:pt idx="11038">
                  <c:v>-8.3822637581148367</c:v>
                </c:pt>
                <c:pt idx="11039">
                  <c:v>-0.22035038979822946</c:v>
                </c:pt>
                <c:pt idx="11040">
                  <c:v>4.4118135984045574</c:v>
                </c:pt>
                <c:pt idx="11041">
                  <c:v>1.649092838140872</c:v>
                </c:pt>
                <c:pt idx="11042">
                  <c:v>-7.6462586799900292</c:v>
                </c:pt>
                <c:pt idx="11043">
                  <c:v>1.6811778159804593</c:v>
                </c:pt>
                <c:pt idx="11044">
                  <c:v>-1.3161745676570646</c:v>
                </c:pt>
                <c:pt idx="11045">
                  <c:v>-8.6462586799900301</c:v>
                </c:pt>
                <c:pt idx="11046">
                  <c:v>-8.0606959316875546</c:v>
                </c:pt>
                <c:pt idx="11047">
                  <c:v>0</c:v>
                </c:pt>
                <c:pt idx="11048">
                  <c:v>-0.72392825080146628</c:v>
                </c:pt>
                <c:pt idx="11049">
                  <c:v>1.1671240394513556</c:v>
                </c:pt>
                <c:pt idx="11050">
                  <c:v>0.26748031086498575</c:v>
                </c:pt>
                <c:pt idx="11051">
                  <c:v>-4.3692338096657197</c:v>
                </c:pt>
                <c:pt idx="11052">
                  <c:v>9.5189809291704002</c:v>
                </c:pt>
                <c:pt idx="11053">
                  <c:v>7.0126086390642203E-2</c:v>
                </c:pt>
                <c:pt idx="11054">
                  <c:v>0.10535300014622855</c:v>
                </c:pt>
                <c:pt idx="11055">
                  <c:v>0.33703498727757064</c:v>
                </c:pt>
                <c:pt idx="11056">
                  <c:v>-0.61211410698112345</c:v>
                </c:pt>
                <c:pt idx="11057">
                  <c:v>0.41503749927884398</c:v>
                </c:pt>
                <c:pt idx="11058">
                  <c:v>-0.37550913509220657</c:v>
                </c:pt>
                <c:pt idx="11059">
                  <c:v>2.3851883820467275</c:v>
                </c:pt>
                <c:pt idx="11060">
                  <c:v>0.73360658207629159</c:v>
                </c:pt>
                <c:pt idx="11061">
                  <c:v>-5.771549785628767E-2</c:v>
                </c:pt>
                <c:pt idx="11062">
                  <c:v>-0.30570774242903176</c:v>
                </c:pt>
                <c:pt idx="11063">
                  <c:v>2</c:v>
                </c:pt>
                <c:pt idx="11064">
                  <c:v>-1.9946067412297812</c:v>
                </c:pt>
                <c:pt idx="11065">
                  <c:v>-15.162194612815439</c:v>
                </c:pt>
                <c:pt idx="11066">
                  <c:v>-0.41463680630560057</c:v>
                </c:pt>
                <c:pt idx="11067">
                  <c:v>-7.6486571760385464</c:v>
                </c:pt>
                <c:pt idx="11068">
                  <c:v>13.389855370666298</c:v>
                </c:pt>
                <c:pt idx="11069">
                  <c:v>13.287760468582666</c:v>
                </c:pt>
                <c:pt idx="11070">
                  <c:v>7.0660891904577738</c:v>
                </c:pt>
                <c:pt idx="11071">
                  <c:v>-7.6486571760385464</c:v>
                </c:pt>
                <c:pt idx="11072">
                  <c:v>-1.9434164716336322</c:v>
                </c:pt>
                <c:pt idx="11073">
                  <c:v>-0.88216350970614166</c:v>
                </c:pt>
                <c:pt idx="11074">
                  <c:v>2.4522361172330931</c:v>
                </c:pt>
                <c:pt idx="11075">
                  <c:v>-5.9228321394775394</c:v>
                </c:pt>
                <c:pt idx="11076">
                  <c:v>10.518653155673389</c:v>
                </c:pt>
                <c:pt idx="11077">
                  <c:v>5.9228321394775394</c:v>
                </c:pt>
                <c:pt idx="11078">
                  <c:v>11.786950240502948</c:v>
                </c:pt>
                <c:pt idx="11079">
                  <c:v>2.5849625007211561</c:v>
                </c:pt>
                <c:pt idx="11080">
                  <c:v>-0.29852349055241872</c:v>
                </c:pt>
                <c:pt idx="11081">
                  <c:v>-0.16175106999661185</c:v>
                </c:pt>
                <c:pt idx="11082">
                  <c:v>-0.23537806293092822</c:v>
                </c:pt>
                <c:pt idx="11083">
                  <c:v>2.0588936890535687</c:v>
                </c:pt>
                <c:pt idx="11084">
                  <c:v>4.1794352207247849</c:v>
                </c:pt>
                <c:pt idx="11085">
                  <c:v>-8.6450579349844769</c:v>
                </c:pt>
                <c:pt idx="11086">
                  <c:v>8.3837042924740537</c:v>
                </c:pt>
                <c:pt idx="11087">
                  <c:v>2.7722410689137367</c:v>
                </c:pt>
                <c:pt idx="11088">
                  <c:v>-12.566688329252264</c:v>
                </c:pt>
                <c:pt idx="11089">
                  <c:v>-0.66296501272242936</c:v>
                </c:pt>
                <c:pt idx="11090">
                  <c:v>-8.0606959316875546</c:v>
                </c:pt>
                <c:pt idx="11091">
                  <c:v>-6.0517338974807027</c:v>
                </c:pt>
                <c:pt idx="11092">
                  <c:v>2.6319075868159985</c:v>
                </c:pt>
                <c:pt idx="11093">
                  <c:v>-9.8672787397096631</c:v>
                </c:pt>
                <c:pt idx="11094">
                  <c:v>-9.7604427459966399</c:v>
                </c:pt>
                <c:pt idx="11095">
                  <c:v>-12.613482540731207</c:v>
                </c:pt>
                <c:pt idx="11096">
                  <c:v>-0.82312223791592087</c:v>
                </c:pt>
                <c:pt idx="11097">
                  <c:v>-0.99460674122978154</c:v>
                </c:pt>
                <c:pt idx="11098">
                  <c:v>3.3219280948873626</c:v>
                </c:pt>
                <c:pt idx="11099">
                  <c:v>0.66200353648498433</c:v>
                </c:pt>
                <c:pt idx="11100">
                  <c:v>2.8334284336674975</c:v>
                </c:pt>
                <c:pt idx="11101">
                  <c:v>-1.6421064078247649</c:v>
                </c:pt>
                <c:pt idx="11102">
                  <c:v>-5.8114169473808399</c:v>
                </c:pt>
                <c:pt idx="11103">
                  <c:v>-4.6542585937030027E-2</c:v>
                </c:pt>
                <c:pt idx="11104">
                  <c:v>-0.40254655509564702</c:v>
                </c:pt>
                <c:pt idx="11105">
                  <c:v>-1.1154772174199361</c:v>
                </c:pt>
                <c:pt idx="11106">
                  <c:v>7.6486571760385464</c:v>
                </c:pt>
                <c:pt idx="11107">
                  <c:v>1</c:v>
                </c:pt>
                <c:pt idx="11108">
                  <c:v>6.0660891904577721</c:v>
                </c:pt>
                <c:pt idx="11109">
                  <c:v>-11.731460464782433</c:v>
                </c:pt>
                <c:pt idx="11110">
                  <c:v>9.6444571875092606</c:v>
                </c:pt>
                <c:pt idx="11111">
                  <c:v>-1.6563732482123121</c:v>
                </c:pt>
                <c:pt idx="11112">
                  <c:v>-9.0597950917951025</c:v>
                </c:pt>
                <c:pt idx="11113">
                  <c:v>0.1410123095270735</c:v>
                </c:pt>
                <c:pt idx="11114">
                  <c:v>0.33207605026344517</c:v>
                </c:pt>
                <c:pt idx="11115">
                  <c:v>1.0299014857138622</c:v>
                </c:pt>
                <c:pt idx="11116">
                  <c:v>0.31550182572792945</c:v>
                </c:pt>
                <c:pt idx="11117">
                  <c:v>1.4355292977070055E-2</c:v>
                </c:pt>
                <c:pt idx="11118">
                  <c:v>-0.72927632857755864</c:v>
                </c:pt>
                <c:pt idx="11119">
                  <c:v>-0.65207669657969325</c:v>
                </c:pt>
                <c:pt idx="11120">
                  <c:v>-0.32264926213101636</c:v>
                </c:pt>
                <c:pt idx="11121">
                  <c:v>1.7002489944025723</c:v>
                </c:pt>
                <c:pt idx="11122">
                  <c:v>-1.4737708977882902</c:v>
                </c:pt>
                <c:pt idx="11123">
                  <c:v>-2.8744691179161412</c:v>
                </c:pt>
                <c:pt idx="11124">
                  <c:v>-6.5376008852024048E-2</c:v>
                </c:pt>
                <c:pt idx="11125">
                  <c:v>0.45943161863729748</c:v>
                </c:pt>
                <c:pt idx="11126">
                  <c:v>1.7467187733778557</c:v>
                </c:pt>
                <c:pt idx="11127">
                  <c:v>9.3079357947292912E-2</c:v>
                </c:pt>
                <c:pt idx="11128">
                  <c:v>2.0584929960803255</c:v>
                </c:pt>
                <c:pt idx="11129">
                  <c:v>-6.7865963618908065</c:v>
                </c:pt>
                <c:pt idx="11130">
                  <c:v>1.4118135984045574</c:v>
                </c:pt>
                <c:pt idx="11131">
                  <c:v>-12.325867580575419</c:v>
                </c:pt>
                <c:pt idx="11132">
                  <c:v>1.9593580155026542</c:v>
                </c:pt>
                <c:pt idx="11133">
                  <c:v>-0.19420334456469698</c:v>
                </c:pt>
                <c:pt idx="11134">
                  <c:v>-0.19389302413660192</c:v>
                </c:pt>
                <c:pt idx="11135">
                  <c:v>0.12723518829610786</c:v>
                </c:pt>
                <c:pt idx="11136">
                  <c:v>1.1025015757195781E-2</c:v>
                </c:pt>
                <c:pt idx="11137">
                  <c:v>0.18673103852059639</c:v>
                </c:pt>
                <c:pt idx="11138">
                  <c:v>-0.15937203589926338</c:v>
                </c:pt>
                <c:pt idx="11139">
                  <c:v>-1.3183258582071666</c:v>
                </c:pt>
                <c:pt idx="11140">
                  <c:v>-8.1613765553651949E-2</c:v>
                </c:pt>
                <c:pt idx="11141">
                  <c:v>1.4360991148066733</c:v>
                </c:pt>
                <c:pt idx="11142">
                  <c:v>9.8672787397096631</c:v>
                </c:pt>
                <c:pt idx="11143">
                  <c:v>7.9088929485196662</c:v>
                </c:pt>
                <c:pt idx="11144">
                  <c:v>-4.3219280948873626</c:v>
                </c:pt>
                <c:pt idx="11145">
                  <c:v>-11.485326189240524</c:v>
                </c:pt>
                <c:pt idx="11146">
                  <c:v>-11.307011018304401</c:v>
                </c:pt>
                <c:pt idx="11147">
                  <c:v>6.7773348660750674</c:v>
                </c:pt>
                <c:pt idx="11148">
                  <c:v>-0.87392299418592312</c:v>
                </c:pt>
                <c:pt idx="11149">
                  <c:v>0.40335569423120821</c:v>
                </c:pt>
                <c:pt idx="11150">
                  <c:v>2.3208600252173399</c:v>
                </c:pt>
                <c:pt idx="11151">
                  <c:v>-7.6486571760385464</c:v>
                </c:pt>
                <c:pt idx="11152">
                  <c:v>11.26834705468252</c:v>
                </c:pt>
                <c:pt idx="11153">
                  <c:v>-8.8683081332894673</c:v>
                </c:pt>
                <c:pt idx="11154">
                  <c:v>-0.84756966288827895</c:v>
                </c:pt>
                <c:pt idx="11155">
                  <c:v>-7.825901392049972E-2</c:v>
                </c:pt>
                <c:pt idx="11156">
                  <c:v>2.2550731201311112</c:v>
                </c:pt>
                <c:pt idx="11157">
                  <c:v>-5.3457748368417297</c:v>
                </c:pt>
                <c:pt idx="11158">
                  <c:v>9.8667637673533513</c:v>
                </c:pt>
                <c:pt idx="11159">
                  <c:v>-8.0606959316875546</c:v>
                </c:pt>
                <c:pt idx="11160">
                  <c:v>-0.23562824849314193</c:v>
                </c:pt>
                <c:pt idx="11161">
                  <c:v>-0.19264507794239591</c:v>
                </c:pt>
                <c:pt idx="11162">
                  <c:v>-7.7792160606150962E-2</c:v>
                </c:pt>
                <c:pt idx="11163">
                  <c:v>10.813781191217037</c:v>
                </c:pt>
                <c:pt idx="11164">
                  <c:v>7.6486571760385464</c:v>
                </c:pt>
                <c:pt idx="11165">
                  <c:v>1.2199899311211435</c:v>
                </c:pt>
                <c:pt idx="11166">
                  <c:v>-1.9963977633198045</c:v>
                </c:pt>
                <c:pt idx="11167">
                  <c:v>0.19592020997525667</c:v>
                </c:pt>
                <c:pt idx="11168">
                  <c:v>-0.78849589480628823</c:v>
                </c:pt>
                <c:pt idx="11169">
                  <c:v>0.71822903158462048</c:v>
                </c:pt>
                <c:pt idx="11170">
                  <c:v>0.81543116657147807</c:v>
                </c:pt>
                <c:pt idx="11171">
                  <c:v>-2.6214883767462704</c:v>
                </c:pt>
                <c:pt idx="11172">
                  <c:v>-3.5772351386965449</c:v>
                </c:pt>
                <c:pt idx="11173">
                  <c:v>-2.6296183809513956</c:v>
                </c:pt>
                <c:pt idx="11174">
                  <c:v>4.3692338096657197</c:v>
                </c:pt>
                <c:pt idx="11175">
                  <c:v>7.891705722422146E-2</c:v>
                </c:pt>
                <c:pt idx="11176">
                  <c:v>2.1178829854980394</c:v>
                </c:pt>
                <c:pt idx="11177">
                  <c:v>10.307200809140809</c:v>
                </c:pt>
                <c:pt idx="11178">
                  <c:v>0.77614905421979308</c:v>
                </c:pt>
                <c:pt idx="11179">
                  <c:v>0.65207669657969314</c:v>
                </c:pt>
                <c:pt idx="11180">
                  <c:v>6.0732489820306386</c:v>
                </c:pt>
                <c:pt idx="11181">
                  <c:v>-1.9296106721086019</c:v>
                </c:pt>
                <c:pt idx="11182">
                  <c:v>-8.3837042924740537</c:v>
                </c:pt>
                <c:pt idx="11183">
                  <c:v>-0.27197552118278928</c:v>
                </c:pt>
                <c:pt idx="11184">
                  <c:v>-11.229219383469125</c:v>
                </c:pt>
                <c:pt idx="11185">
                  <c:v>9.6444571875092606</c:v>
                </c:pt>
                <c:pt idx="11186">
                  <c:v>-2.1106762311561149</c:v>
                </c:pt>
                <c:pt idx="11187">
                  <c:v>0.22239242133644802</c:v>
                </c:pt>
                <c:pt idx="11188">
                  <c:v>0.86429871888405052</c:v>
                </c:pt>
                <c:pt idx="11189">
                  <c:v>1.7493661255121171</c:v>
                </c:pt>
                <c:pt idx="11190">
                  <c:v>9.3822637581148385</c:v>
                </c:pt>
                <c:pt idx="11191">
                  <c:v>7.5551033007176763E-2</c:v>
                </c:pt>
                <c:pt idx="11192">
                  <c:v>-0.15120580409572307</c:v>
                </c:pt>
                <c:pt idx="11193">
                  <c:v>-0.85244281158614221</c:v>
                </c:pt>
                <c:pt idx="11194">
                  <c:v>0.41383874969521822</c:v>
                </c:pt>
                <c:pt idx="11195">
                  <c:v>0.28540221886224831</c:v>
                </c:pt>
                <c:pt idx="11196">
                  <c:v>-0.49185309632967444</c:v>
                </c:pt>
                <c:pt idx="11197">
                  <c:v>0.80725832487368077</c:v>
                </c:pt>
                <c:pt idx="11198">
                  <c:v>3.0425918767244675</c:v>
                </c:pt>
                <c:pt idx="11199">
                  <c:v>7.1898245588800176</c:v>
                </c:pt>
                <c:pt idx="11200">
                  <c:v>-4.2129937233341987</c:v>
                </c:pt>
                <c:pt idx="11201">
                  <c:v>1.9282140649899622</c:v>
                </c:pt>
                <c:pt idx="11202">
                  <c:v>-1.6301812329100378E-2</c:v>
                </c:pt>
                <c:pt idx="11203">
                  <c:v>-2.0564911988382639</c:v>
                </c:pt>
                <c:pt idx="11204">
                  <c:v>-8.3837042924740537</c:v>
                </c:pt>
                <c:pt idx="11205">
                  <c:v>7.6486571760385464</c:v>
                </c:pt>
                <c:pt idx="11206">
                  <c:v>2.0838725572550203</c:v>
                </c:pt>
                <c:pt idx="11207">
                  <c:v>-10.381182412624446</c:v>
                </c:pt>
                <c:pt idx="11208">
                  <c:v>0.14017765804826049</c:v>
                </c:pt>
                <c:pt idx="11209">
                  <c:v>-18.162184776314231</c:v>
                </c:pt>
                <c:pt idx="11210">
                  <c:v>-0.41503749927884381</c:v>
                </c:pt>
                <c:pt idx="11211">
                  <c:v>-5.2200278880338395E-2</c:v>
                </c:pt>
                <c:pt idx="11212">
                  <c:v>-8.6462586799900301</c:v>
                </c:pt>
                <c:pt idx="11213">
                  <c:v>4.5575950937341387</c:v>
                </c:pt>
                <c:pt idx="11214">
                  <c:v>1.5837627542562653</c:v>
                </c:pt>
                <c:pt idx="11215">
                  <c:v>0.84245872301352021</c:v>
                </c:pt>
                <c:pt idx="11216">
                  <c:v>-10.451211111832329</c:v>
                </c:pt>
                <c:pt idx="11217">
                  <c:v>-10.814315423787811</c:v>
                </c:pt>
                <c:pt idx="11218">
                  <c:v>9.7598881832218343</c:v>
                </c:pt>
                <c:pt idx="11219">
                  <c:v>-0.20645087746742613</c:v>
                </c:pt>
                <c:pt idx="11220">
                  <c:v>10.381182412624446</c:v>
                </c:pt>
                <c:pt idx="11221">
                  <c:v>2.1363893975585531</c:v>
                </c:pt>
                <c:pt idx="11222">
                  <c:v>7.0660891904577721</c:v>
                </c:pt>
                <c:pt idx="11223">
                  <c:v>-5.5647846187835261</c:v>
                </c:pt>
                <c:pt idx="11224">
                  <c:v>-9.9464189597951549</c:v>
                </c:pt>
                <c:pt idx="11225">
                  <c:v>0.74591681131136733</c:v>
                </c:pt>
                <c:pt idx="11226">
                  <c:v>0.38094860869956265</c:v>
                </c:pt>
                <c:pt idx="11227">
                  <c:v>-10.45189794595189</c:v>
                </c:pt>
                <c:pt idx="11228">
                  <c:v>0.23703919730084938</c:v>
                </c:pt>
                <c:pt idx="11229">
                  <c:v>1.1192989283723445</c:v>
                </c:pt>
                <c:pt idx="11230">
                  <c:v>-7.6486571760385464</c:v>
                </c:pt>
                <c:pt idx="11231">
                  <c:v>4.2667865406949019</c:v>
                </c:pt>
                <c:pt idx="11232">
                  <c:v>6.0732489820306386</c:v>
                </c:pt>
                <c:pt idx="11233">
                  <c:v>-0.48530660759258054</c:v>
                </c:pt>
                <c:pt idx="11234">
                  <c:v>-0.22500492438795688</c:v>
                </c:pt>
                <c:pt idx="11235">
                  <c:v>-1.2984284503543027</c:v>
                </c:pt>
                <c:pt idx="11236">
                  <c:v>2.870242733042442</c:v>
                </c:pt>
                <c:pt idx="11237">
                  <c:v>11.268542000300123</c:v>
                </c:pt>
                <c:pt idx="11238">
                  <c:v>-0.32120836674028824</c:v>
                </c:pt>
                <c:pt idx="11239">
                  <c:v>-7.0339555102951117</c:v>
                </c:pt>
                <c:pt idx="11240">
                  <c:v>-1.056295018208244</c:v>
                </c:pt>
                <c:pt idx="11241">
                  <c:v>-0.51447014403500191</c:v>
                </c:pt>
                <c:pt idx="11242">
                  <c:v>8.6450579349844769</c:v>
                </c:pt>
                <c:pt idx="11243">
                  <c:v>17.380824601701931</c:v>
                </c:pt>
                <c:pt idx="11244">
                  <c:v>-4.7725895038969268</c:v>
                </c:pt>
                <c:pt idx="11245">
                  <c:v>1.5801615144573351</c:v>
                </c:pt>
                <c:pt idx="11246">
                  <c:v>1.2175914350726269</c:v>
                </c:pt>
                <c:pt idx="11247">
                  <c:v>9.2304207950923818</c:v>
                </c:pt>
                <c:pt idx="11248">
                  <c:v>-8.6450579349844769</c:v>
                </c:pt>
                <c:pt idx="11249">
                  <c:v>-1.2210200597196326</c:v>
                </c:pt>
                <c:pt idx="11250">
                  <c:v>1.3938420297943788E-2</c:v>
                </c:pt>
                <c:pt idx="11251">
                  <c:v>-1.1979703503583092</c:v>
                </c:pt>
                <c:pt idx="11252">
                  <c:v>-4.7725895038969268</c:v>
                </c:pt>
                <c:pt idx="11253">
                  <c:v>-8.8672787397096631</c:v>
                </c:pt>
                <c:pt idx="11254">
                  <c:v>5.08746284125034</c:v>
                </c:pt>
                <c:pt idx="11255">
                  <c:v>0.47643804394298706</c:v>
                </c:pt>
                <c:pt idx="11256">
                  <c:v>2.7755480564852579</c:v>
                </c:pt>
                <c:pt idx="11257">
                  <c:v>8.0624959257337636</c:v>
                </c:pt>
                <c:pt idx="11258">
                  <c:v>-9.6444571875092606</c:v>
                </c:pt>
                <c:pt idx="11259">
                  <c:v>9.5189809291704002</c:v>
                </c:pt>
                <c:pt idx="11260">
                  <c:v>8.8672787397096631</c:v>
                </c:pt>
                <c:pt idx="11261">
                  <c:v>-7.0624959257337645</c:v>
                </c:pt>
                <c:pt idx="11262">
                  <c:v>2.4106872847858791</c:v>
                </c:pt>
                <c:pt idx="11263">
                  <c:v>15.840261599685855</c:v>
                </c:pt>
                <c:pt idx="11264">
                  <c:v>8.8683081332894673</c:v>
                </c:pt>
                <c:pt idx="11265">
                  <c:v>3.7476920007592649</c:v>
                </c:pt>
                <c:pt idx="11266">
                  <c:v>10.759610821875045</c:v>
                </c:pt>
                <c:pt idx="11267">
                  <c:v>-7.0660891904577721</c:v>
                </c:pt>
                <c:pt idx="11268">
                  <c:v>-9.8667637673533513</c:v>
                </c:pt>
                <c:pt idx="11269">
                  <c:v>-7.2116724365412312E-4</c:v>
                </c:pt>
                <c:pt idx="11270">
                  <c:v>8.8672787397096631</c:v>
                </c:pt>
                <c:pt idx="11271">
                  <c:v>0.83007499855768763</c:v>
                </c:pt>
                <c:pt idx="11272">
                  <c:v>2.3217735397379418</c:v>
                </c:pt>
                <c:pt idx="11273">
                  <c:v>-11.891910249864669</c:v>
                </c:pt>
                <c:pt idx="11274">
                  <c:v>0.58256200925071366</c:v>
                </c:pt>
                <c:pt idx="11275">
                  <c:v>-0.58376075551140305</c:v>
                </c:pt>
                <c:pt idx="11276">
                  <c:v>0.30910405452977863</c:v>
                </c:pt>
                <c:pt idx="11277">
                  <c:v>-0.19742201948924118</c:v>
                </c:pt>
                <c:pt idx="11278">
                  <c:v>2.1360615495760289</c:v>
                </c:pt>
                <c:pt idx="11279">
                  <c:v>-8.0624959257337636</c:v>
                </c:pt>
                <c:pt idx="11280">
                  <c:v>-0.23701343511942344</c:v>
                </c:pt>
                <c:pt idx="11281">
                  <c:v>0.32300836078649847</c:v>
                </c:pt>
                <c:pt idx="11282">
                  <c:v>-9.3822637581148367</c:v>
                </c:pt>
                <c:pt idx="11283">
                  <c:v>6.5095028221884677E-2</c:v>
                </c:pt>
                <c:pt idx="11284">
                  <c:v>-11.229219383469125</c:v>
                </c:pt>
                <c:pt idx="11285">
                  <c:v>9.0606959316875546</c:v>
                </c:pt>
                <c:pt idx="11286">
                  <c:v>-10.059795091795101</c:v>
                </c:pt>
                <c:pt idx="11287">
                  <c:v>-7.0660891904577721</c:v>
                </c:pt>
                <c:pt idx="11288">
                  <c:v>-4.7725895038969277</c:v>
                </c:pt>
                <c:pt idx="11289">
                  <c:v>-13.542749764499163</c:v>
                </c:pt>
                <c:pt idx="11290">
                  <c:v>8.9139453531424682</c:v>
                </c:pt>
                <c:pt idx="11291">
                  <c:v>-5.5647846187835261</c:v>
                </c:pt>
                <c:pt idx="11292">
                  <c:v>6.83933330278374E-2</c:v>
                </c:pt>
                <c:pt idx="11293">
                  <c:v>-7.0624959257337645</c:v>
                </c:pt>
                <c:pt idx="11294">
                  <c:v>0.16227142889887683</c:v>
                </c:pt>
                <c:pt idx="11295">
                  <c:v>0.41503749927884398</c:v>
                </c:pt>
                <c:pt idx="11296">
                  <c:v>10.451554569765362</c:v>
                </c:pt>
                <c:pt idx="11297">
                  <c:v>-11.381002109550927</c:v>
                </c:pt>
                <c:pt idx="11298">
                  <c:v>2.5837609556855261</c:v>
                </c:pt>
                <c:pt idx="11299">
                  <c:v>-8.3837042924740537</c:v>
                </c:pt>
                <c:pt idx="11300">
                  <c:v>-10.229619965185119</c:v>
                </c:pt>
                <c:pt idx="11301">
                  <c:v>-9.0597950917951025</c:v>
                </c:pt>
                <c:pt idx="11302">
                  <c:v>-8.0606959316875546</c:v>
                </c:pt>
                <c:pt idx="11303">
                  <c:v>7.0660891904577721</c:v>
                </c:pt>
                <c:pt idx="11304">
                  <c:v>1.8022426339853836E-3</c:v>
                </c:pt>
                <c:pt idx="11305">
                  <c:v>-7.3837042924740528</c:v>
                </c:pt>
                <c:pt idx="11306">
                  <c:v>-10.059795091795101</c:v>
                </c:pt>
                <c:pt idx="11307">
                  <c:v>-11.381002109550927</c:v>
                </c:pt>
                <c:pt idx="11308">
                  <c:v>1.3709135328872313</c:v>
                </c:pt>
                <c:pt idx="11309">
                  <c:v>0.54034980776318031</c:v>
                </c:pt>
                <c:pt idx="11310">
                  <c:v>0.60880924267552405</c:v>
                </c:pt>
                <c:pt idx="11311">
                  <c:v>14.702767912403596</c:v>
                </c:pt>
                <c:pt idx="11312">
                  <c:v>3.4457319471397629</c:v>
                </c:pt>
                <c:pt idx="11313">
                  <c:v>-0.50119414302855836</c:v>
                </c:pt>
                <c:pt idx="11314">
                  <c:v>-1.3353486106496837</c:v>
                </c:pt>
                <c:pt idx="11315">
                  <c:v>-0.73705045608446174</c:v>
                </c:pt>
                <c:pt idx="11316">
                  <c:v>1.7943318134731807</c:v>
                </c:pt>
                <c:pt idx="11317">
                  <c:v>0.30165569986110119</c:v>
                </c:pt>
                <c:pt idx="11318">
                  <c:v>-1.8049524318422996</c:v>
                </c:pt>
                <c:pt idx="11319">
                  <c:v>1.7776075786635521</c:v>
                </c:pt>
                <c:pt idx="11320">
                  <c:v>0.16146342269411632</c:v>
                </c:pt>
                <c:pt idx="11321">
                  <c:v>5.7005321956284405</c:v>
                </c:pt>
                <c:pt idx="11322">
                  <c:v>-8.8683081332894673</c:v>
                </c:pt>
                <c:pt idx="11323">
                  <c:v>1.8001594206534002</c:v>
                </c:pt>
                <c:pt idx="11324">
                  <c:v>0.12553088208385882</c:v>
                </c:pt>
                <c:pt idx="11325">
                  <c:v>-9.6438561897747253</c:v>
                </c:pt>
                <c:pt idx="11326">
                  <c:v>-13.84682888823507</c:v>
                </c:pt>
                <c:pt idx="11327">
                  <c:v>0.41383874969521822</c:v>
                </c:pt>
                <c:pt idx="11328">
                  <c:v>-9.2304207950923818</c:v>
                </c:pt>
                <c:pt idx="11329">
                  <c:v>9.7598881832218343</c:v>
                </c:pt>
                <c:pt idx="11330">
                  <c:v>8.6450579349844769</c:v>
                </c:pt>
                <c:pt idx="11331">
                  <c:v>-3.8073549220576046</c:v>
                </c:pt>
                <c:pt idx="11332">
                  <c:v>-7.3622863143179576E-2</c:v>
                </c:pt>
                <c:pt idx="11333">
                  <c:v>-3.4668363998590488</c:v>
                </c:pt>
                <c:pt idx="11334">
                  <c:v>-1.2064508774674263</c:v>
                </c:pt>
                <c:pt idx="11335">
                  <c:v>-4.9092930858238235</c:v>
                </c:pt>
                <c:pt idx="11336">
                  <c:v>1.4120387556490079</c:v>
                </c:pt>
                <c:pt idx="11337">
                  <c:v>-1.582562009250714</c:v>
                </c:pt>
                <c:pt idx="11338">
                  <c:v>-0.46948528330122002</c:v>
                </c:pt>
                <c:pt idx="11339">
                  <c:v>-15.609650092371691</c:v>
                </c:pt>
                <c:pt idx="11340">
                  <c:v>-7.6486571760385464</c:v>
                </c:pt>
                <c:pt idx="11341">
                  <c:v>-10.380821783940931</c:v>
                </c:pt>
                <c:pt idx="11342">
                  <c:v>-4.0992055682868136</c:v>
                </c:pt>
                <c:pt idx="11343">
                  <c:v>0.93111144727867201</c:v>
                </c:pt>
                <c:pt idx="11344">
                  <c:v>-13.380866867456533</c:v>
                </c:pt>
                <c:pt idx="11345">
                  <c:v>-1.8744691179161408</c:v>
                </c:pt>
                <c:pt idx="11346">
                  <c:v>-7.0660891904577721</c:v>
                </c:pt>
                <c:pt idx="11347">
                  <c:v>5.08746284125034</c:v>
                </c:pt>
                <c:pt idx="11348">
                  <c:v>1.1925935540395711</c:v>
                </c:pt>
                <c:pt idx="11349">
                  <c:v>-4.7548875021634691</c:v>
                </c:pt>
                <c:pt idx="11350">
                  <c:v>-4.7548875021634691</c:v>
                </c:pt>
                <c:pt idx="11351">
                  <c:v>-4.7548875021634691</c:v>
                </c:pt>
                <c:pt idx="11352">
                  <c:v>-4.7548875021634691</c:v>
                </c:pt>
                <c:pt idx="11353">
                  <c:v>-4.7548875021634691</c:v>
                </c:pt>
                <c:pt idx="11354">
                  <c:v>8.9464189597951567</c:v>
                </c:pt>
                <c:pt idx="11355">
                  <c:v>-13.086854960236623</c:v>
                </c:pt>
                <c:pt idx="11356">
                  <c:v>-2.1987513526365294</c:v>
                </c:pt>
                <c:pt idx="11357">
                  <c:v>0.1336245641301953</c:v>
                </c:pt>
                <c:pt idx="11358">
                  <c:v>0.21593739919914848</c:v>
                </c:pt>
                <c:pt idx="11359">
                  <c:v>-1.2607528950352076</c:v>
                </c:pt>
                <c:pt idx="11360">
                  <c:v>-9.3822637581148367</c:v>
                </c:pt>
                <c:pt idx="11361">
                  <c:v>-0.44993570726343396</c:v>
                </c:pt>
                <c:pt idx="11362">
                  <c:v>-5.7947349209279637E-2</c:v>
                </c:pt>
                <c:pt idx="11363">
                  <c:v>-0.10691520391651191</c:v>
                </c:pt>
              </c:numCache>
            </c:numRef>
          </c:xVal>
          <c:yVal>
            <c:numRef>
              <c:f>'SNc 3m'!$K$4:$K$12251</c:f>
              <c:numCache>
                <c:formatCode>General</c:formatCode>
                <c:ptCount val="12248"/>
                <c:pt idx="0">
                  <c:v>1.4235870393841679</c:v>
                </c:pt>
                <c:pt idx="1">
                  <c:v>1.572615991237905</c:v>
                </c:pt>
                <c:pt idx="5">
                  <c:v>2.894681462005948</c:v>
                </c:pt>
                <c:pt idx="366">
                  <c:v>1.5525585466634348</c:v>
                </c:pt>
                <c:pt idx="367">
                  <c:v>2.1715167669758535</c:v>
                </c:pt>
                <c:pt idx="368">
                  <c:v>2.1166546380892166</c:v>
                </c:pt>
                <c:pt idx="369">
                  <c:v>10</c:v>
                </c:pt>
                <c:pt idx="370">
                  <c:v>2.1281589182438392</c:v>
                </c:pt>
                <c:pt idx="371">
                  <c:v>3.0637450669871984</c:v>
                </c:pt>
                <c:pt idx="372">
                  <c:v>2.423995261823912</c:v>
                </c:pt>
                <c:pt idx="373">
                  <c:v>2.2015213874278357</c:v>
                </c:pt>
                <c:pt idx="374">
                  <c:v>1.596052395680267</c:v>
                </c:pt>
                <c:pt idx="375">
                  <c:v>2.7239720084066277</c:v>
                </c:pt>
                <c:pt idx="376">
                  <c:v>1.8567578336560071</c:v>
                </c:pt>
                <c:pt idx="377">
                  <c:v>3.1082647903398315</c:v>
                </c:pt>
                <c:pt idx="378">
                  <c:v>1.4870193929253366</c:v>
                </c:pt>
                <c:pt idx="379">
                  <c:v>1.5227865997713548</c:v>
                </c:pt>
                <c:pt idx="380">
                  <c:v>2.2307266558918188</c:v>
                </c:pt>
                <c:pt idx="381">
                  <c:v>3.2773767619984917</c:v>
                </c:pt>
                <c:pt idx="382">
                  <c:v>2.7704525540378784</c:v>
                </c:pt>
                <c:pt idx="383">
                  <c:v>1.6304987201992347</c:v>
                </c:pt>
                <c:pt idx="384">
                  <c:v>2.1238455184262945</c:v>
                </c:pt>
                <c:pt idx="385">
                  <c:v>1.5797124475962097</c:v>
                </c:pt>
                <c:pt idx="386">
                  <c:v>2.6030356236065031</c:v>
                </c:pt>
                <c:pt idx="387">
                  <c:v>2.8703853144031322</c:v>
                </c:pt>
                <c:pt idx="388">
                  <c:v>1.6321094192267107</c:v>
                </c:pt>
                <c:pt idx="389">
                  <c:v>2.1033617834484373</c:v>
                </c:pt>
                <c:pt idx="390">
                  <c:v>2.6740036587206242</c:v>
                </c:pt>
                <c:pt idx="391">
                  <c:v>2.2598471665773809</c:v>
                </c:pt>
                <c:pt idx="392">
                  <c:v>1.3616903034277614</c:v>
                </c:pt>
                <c:pt idx="393">
                  <c:v>1.5278998641255579</c:v>
                </c:pt>
                <c:pt idx="394">
                  <c:v>1.4170597759248411</c:v>
                </c:pt>
                <c:pt idx="395">
                  <c:v>1.8923028042861008</c:v>
                </c:pt>
                <c:pt idx="396">
                  <c:v>10</c:v>
                </c:pt>
                <c:pt idx="397">
                  <c:v>1.651387244167116</c:v>
                </c:pt>
                <c:pt idx="398">
                  <c:v>2.2094305727570394</c:v>
                </c:pt>
                <c:pt idx="399">
                  <c:v>1.559243150299453</c:v>
                </c:pt>
                <c:pt idx="400">
                  <c:v>1.8690702307844693</c:v>
                </c:pt>
                <c:pt idx="401">
                  <c:v>1.3630679817891034</c:v>
                </c:pt>
                <c:pt idx="402">
                  <c:v>2.3209327488299776</c:v>
                </c:pt>
                <c:pt idx="403">
                  <c:v>1.7675481765766861</c:v>
                </c:pt>
                <c:pt idx="404">
                  <c:v>1.9013167587054927</c:v>
                </c:pt>
                <c:pt idx="405">
                  <c:v>1.7026881858760281</c:v>
                </c:pt>
                <c:pt idx="406">
                  <c:v>2.4109207323082793</c:v>
                </c:pt>
                <c:pt idx="407">
                  <c:v>1.5016427060160085</c:v>
                </c:pt>
                <c:pt idx="408">
                  <c:v>1.909983734935579</c:v>
                </c:pt>
                <c:pt idx="409">
                  <c:v>2.5571171344151495</c:v>
                </c:pt>
                <c:pt idx="410">
                  <c:v>2.3003944264482188</c:v>
                </c:pt>
                <c:pt idx="411">
                  <c:v>1.5314131348051141</c:v>
                </c:pt>
                <c:pt idx="412">
                  <c:v>2.619066100607351</c:v>
                </c:pt>
                <c:pt idx="413">
                  <c:v>2.5818671792299295</c:v>
                </c:pt>
                <c:pt idx="414">
                  <c:v>2.2606076552881595</c:v>
                </c:pt>
                <c:pt idx="415">
                  <c:v>1.4007757143937374</c:v>
                </c:pt>
                <c:pt idx="416">
                  <c:v>2.4144875651476143</c:v>
                </c:pt>
                <c:pt idx="417">
                  <c:v>2.1711071306216252</c:v>
                </c:pt>
                <c:pt idx="418">
                  <c:v>1.7905596743088985</c:v>
                </c:pt>
                <c:pt idx="419">
                  <c:v>1.3829888591277866</c:v>
                </c:pt>
                <c:pt idx="420">
                  <c:v>2.7267932646901976</c:v>
                </c:pt>
                <c:pt idx="421">
                  <c:v>2.0945529915476939</c:v>
                </c:pt>
                <c:pt idx="422">
                  <c:v>1.4071928663730231</c:v>
                </c:pt>
                <c:pt idx="423">
                  <c:v>3.2669862543960106</c:v>
                </c:pt>
                <c:pt idx="424">
                  <c:v>2.6804464505535388</c:v>
                </c:pt>
                <c:pt idx="425">
                  <c:v>1.6411871531742255</c:v>
                </c:pt>
                <c:pt idx="426">
                  <c:v>2.507261495242731</c:v>
                </c:pt>
                <c:pt idx="427">
                  <c:v>10</c:v>
                </c:pt>
                <c:pt idx="428">
                  <c:v>1.874880364721329</c:v>
                </c:pt>
                <c:pt idx="429">
                  <c:v>1.5360897367691975</c:v>
                </c:pt>
                <c:pt idx="430">
                  <c:v>2.2176629954841864</c:v>
                </c:pt>
                <c:pt idx="431">
                  <c:v>3.0968034622109988</c:v>
                </c:pt>
                <c:pt idx="432">
                  <c:v>2.4099656526526796</c:v>
                </c:pt>
                <c:pt idx="433">
                  <c:v>2.558624022806665</c:v>
                </c:pt>
                <c:pt idx="434">
                  <c:v>2.4233792138357226</c:v>
                </c:pt>
                <c:pt idx="435">
                  <c:v>2.2792797330371712</c:v>
                </c:pt>
                <c:pt idx="436">
                  <c:v>1.7241551427324293</c:v>
                </c:pt>
                <c:pt idx="437">
                  <c:v>1.9622557606919915</c:v>
                </c:pt>
                <c:pt idx="438">
                  <c:v>3.2733311798383387</c:v>
                </c:pt>
                <c:pt idx="439">
                  <c:v>1.7762750054500489</c:v>
                </c:pt>
                <c:pt idx="440">
                  <c:v>2.5281574591596132</c:v>
                </c:pt>
                <c:pt idx="441">
                  <c:v>1.3076752418204094</c:v>
                </c:pt>
                <c:pt idx="442">
                  <c:v>3.0350011740469172</c:v>
                </c:pt>
                <c:pt idx="443">
                  <c:v>1.7014402113965506</c:v>
                </c:pt>
                <c:pt idx="444">
                  <c:v>1.4206248436159268</c:v>
                </c:pt>
                <c:pt idx="445">
                  <c:v>1.4495501033284313</c:v>
                </c:pt>
                <c:pt idx="446">
                  <c:v>1.3290089196540065</c:v>
                </c:pt>
                <c:pt idx="447">
                  <c:v>2.1776345337221463</c:v>
                </c:pt>
                <c:pt idx="448">
                  <c:v>2.1365987407753324</c:v>
                </c:pt>
                <c:pt idx="449">
                  <c:v>2.3829921827416767</c:v>
                </c:pt>
                <c:pt idx="450">
                  <c:v>1.4114662018805904</c:v>
                </c:pt>
                <c:pt idx="451">
                  <c:v>1.4056421230648553</c:v>
                </c:pt>
                <c:pt idx="452">
                  <c:v>2.740764860084393</c:v>
                </c:pt>
                <c:pt idx="453">
                  <c:v>1.6776366597236811</c:v>
                </c:pt>
                <c:pt idx="454">
                  <c:v>1.4221409082609033</c:v>
                </c:pt>
                <c:pt idx="455">
                  <c:v>2.286139229207238</c:v>
                </c:pt>
                <c:pt idx="456">
                  <c:v>2.4931803836951141</c:v>
                </c:pt>
                <c:pt idx="457">
                  <c:v>2.0051708236921728</c:v>
                </c:pt>
                <c:pt idx="458">
                  <c:v>1.4206248436159268</c:v>
                </c:pt>
                <c:pt idx="459">
                  <c:v>1.4606797257521211</c:v>
                </c:pt>
                <c:pt idx="460">
                  <c:v>1.5516068659969247</c:v>
                </c:pt>
                <c:pt idx="461">
                  <c:v>2.0051708236921728</c:v>
                </c:pt>
                <c:pt idx="462">
                  <c:v>2.6369776311852999</c:v>
                </c:pt>
                <c:pt idx="463">
                  <c:v>1.6304987201992347</c:v>
                </c:pt>
                <c:pt idx="464">
                  <c:v>1.6246248907847352</c:v>
                </c:pt>
                <c:pt idx="465">
                  <c:v>2.4099656526526796</c:v>
                </c:pt>
                <c:pt idx="466">
                  <c:v>3.7439452819183985</c:v>
                </c:pt>
                <c:pt idx="467">
                  <c:v>2.6142880056247755</c:v>
                </c:pt>
                <c:pt idx="468">
                  <c:v>2.2601820652688045</c:v>
                </c:pt>
                <c:pt idx="469">
                  <c:v>2.9870285248724944</c:v>
                </c:pt>
                <c:pt idx="470">
                  <c:v>2.3934800540731231</c:v>
                </c:pt>
                <c:pt idx="471">
                  <c:v>1.3041194347023426</c:v>
                </c:pt>
                <c:pt idx="472">
                  <c:v>2.3197993279349349</c:v>
                </c:pt>
                <c:pt idx="473">
                  <c:v>1.8334631283562399</c:v>
                </c:pt>
                <c:pt idx="474">
                  <c:v>3.1723610432728639</c:v>
                </c:pt>
                <c:pt idx="475">
                  <c:v>1.6577205527293324</c:v>
                </c:pt>
                <c:pt idx="476">
                  <c:v>2.2155241216499113</c:v>
                </c:pt>
                <c:pt idx="477">
                  <c:v>2.2021098541626483</c:v>
                </c:pt>
                <c:pt idx="478">
                  <c:v>2.6934770615604231</c:v>
                </c:pt>
                <c:pt idx="479">
                  <c:v>2.5151951397202157</c:v>
                </c:pt>
                <c:pt idx="480">
                  <c:v>2.4499760916813402</c:v>
                </c:pt>
                <c:pt idx="481">
                  <c:v>2.6161454586897879</c:v>
                </c:pt>
                <c:pt idx="482">
                  <c:v>2.9593097668229444</c:v>
                </c:pt>
                <c:pt idx="483">
                  <c:v>1.6081364521730206</c:v>
                </c:pt>
                <c:pt idx="484">
                  <c:v>1.9934497817693857</c:v>
                </c:pt>
                <c:pt idx="485">
                  <c:v>1.6302358521149629</c:v>
                </c:pt>
                <c:pt idx="486">
                  <c:v>2.7561816428342043</c:v>
                </c:pt>
                <c:pt idx="487">
                  <c:v>2.1283443405471942</c:v>
                </c:pt>
                <c:pt idx="488">
                  <c:v>3.3805747968148956</c:v>
                </c:pt>
                <c:pt idx="489">
                  <c:v>1.453335387063696</c:v>
                </c:pt>
                <c:pt idx="490">
                  <c:v>3.1321056172154447</c:v>
                </c:pt>
                <c:pt idx="491">
                  <c:v>2.2151947908619869</c:v>
                </c:pt>
                <c:pt idx="492">
                  <c:v>1.8863193425238154</c:v>
                </c:pt>
                <c:pt idx="493">
                  <c:v>1.8981822390023391</c:v>
                </c:pt>
                <c:pt idx="494">
                  <c:v>1.6781503419151744</c:v>
                </c:pt>
                <c:pt idx="495">
                  <c:v>1.8283897088216787</c:v>
                </c:pt>
                <c:pt idx="496">
                  <c:v>2.2629352373461975</c:v>
                </c:pt>
                <c:pt idx="497">
                  <c:v>1.6634243707686236</c:v>
                </c:pt>
                <c:pt idx="498">
                  <c:v>1.8328042429263585</c:v>
                </c:pt>
                <c:pt idx="499">
                  <c:v>2.0877387453446463</c:v>
                </c:pt>
                <c:pt idx="500">
                  <c:v>1.5088620820329242</c:v>
                </c:pt>
                <c:pt idx="501">
                  <c:v>1.7669010873109712</c:v>
                </c:pt>
                <c:pt idx="502">
                  <c:v>2.9784125315759273</c:v>
                </c:pt>
                <c:pt idx="503">
                  <c:v>1.4651394497950174</c:v>
                </c:pt>
                <c:pt idx="504">
                  <c:v>2.1606706197033225</c:v>
                </c:pt>
                <c:pt idx="505">
                  <c:v>1.7899624958719416</c:v>
                </c:pt>
                <c:pt idx="506">
                  <c:v>2.7964007369344617</c:v>
                </c:pt>
                <c:pt idx="507">
                  <c:v>1.5325132735134479</c:v>
                </c:pt>
                <c:pt idx="508">
                  <c:v>1.4008544656080644</c:v>
                </c:pt>
                <c:pt idx="509">
                  <c:v>1.6223626262333675</c:v>
                </c:pt>
                <c:pt idx="510">
                  <c:v>3.2988829848150112</c:v>
                </c:pt>
                <c:pt idx="511">
                  <c:v>2.1711071306216252</c:v>
                </c:pt>
                <c:pt idx="512">
                  <c:v>2.2313894355010722</c:v>
                </c:pt>
                <c:pt idx="513">
                  <c:v>1.8422872162026396</c:v>
                </c:pt>
                <c:pt idx="514">
                  <c:v>1.7483376646873863</c:v>
                </c:pt>
                <c:pt idx="515">
                  <c:v>1.5318482232313391</c:v>
                </c:pt>
                <c:pt idx="516">
                  <c:v>3.2468749187887807</c:v>
                </c:pt>
                <c:pt idx="517">
                  <c:v>3.1944164873035157</c:v>
                </c:pt>
                <c:pt idx="518">
                  <c:v>2.4579875442660835</c:v>
                </c:pt>
                <c:pt idx="519">
                  <c:v>1.453335387063696</c:v>
                </c:pt>
                <c:pt idx="520">
                  <c:v>2.1692243464315237</c:v>
                </c:pt>
                <c:pt idx="521">
                  <c:v>1.8103832239256377</c:v>
                </c:pt>
                <c:pt idx="522">
                  <c:v>1.5224935225896692</c:v>
                </c:pt>
                <c:pt idx="523">
                  <c:v>1.5935016338124357</c:v>
                </c:pt>
                <c:pt idx="524">
                  <c:v>2.1116052058460997</c:v>
                </c:pt>
                <c:pt idx="525">
                  <c:v>2.0467654160275757</c:v>
                </c:pt>
                <c:pt idx="526">
                  <c:v>1.9180482362106956</c:v>
                </c:pt>
                <c:pt idx="527">
                  <c:v>1.8827907186201274</c:v>
                </c:pt>
                <c:pt idx="528">
                  <c:v>2.6368955180581128</c:v>
                </c:pt>
                <c:pt idx="529">
                  <c:v>3.2304959766558108</c:v>
                </c:pt>
                <c:pt idx="530">
                  <c:v>1.8910997027354017</c:v>
                </c:pt>
                <c:pt idx="531">
                  <c:v>2.322554365499736</c:v>
                </c:pt>
                <c:pt idx="532">
                  <c:v>1.4797990205020677</c:v>
                </c:pt>
                <c:pt idx="533">
                  <c:v>3.6640706918308981</c:v>
                </c:pt>
                <c:pt idx="534">
                  <c:v>2.0597411155396315</c:v>
                </c:pt>
                <c:pt idx="535">
                  <c:v>1.8881163897206479</c:v>
                </c:pt>
                <c:pt idx="536">
                  <c:v>2.660589890035499</c:v>
                </c:pt>
                <c:pt idx="537">
                  <c:v>2.7281098107575228</c:v>
                </c:pt>
                <c:pt idx="538">
                  <c:v>2.7281098107575228</c:v>
                </c:pt>
                <c:pt idx="539">
                  <c:v>2.660589890035499</c:v>
                </c:pt>
                <c:pt idx="540">
                  <c:v>2.660589890035499</c:v>
                </c:pt>
                <c:pt idx="541">
                  <c:v>2.7281098107575228</c:v>
                </c:pt>
                <c:pt idx="542">
                  <c:v>2.7281098107575228</c:v>
                </c:pt>
                <c:pt idx="543">
                  <c:v>2.7565818739390058</c:v>
                </c:pt>
                <c:pt idx="544">
                  <c:v>2.6318885648850663</c:v>
                </c:pt>
                <c:pt idx="545">
                  <c:v>2.4592313861675468</c:v>
                </c:pt>
                <c:pt idx="546">
                  <c:v>3.3788394757109899</c:v>
                </c:pt>
                <c:pt idx="547">
                  <c:v>1.710663444094183</c:v>
                </c:pt>
                <c:pt idx="548">
                  <c:v>1.4254630080310833</c:v>
                </c:pt>
                <c:pt idx="549">
                  <c:v>3.1218453034340161</c:v>
                </c:pt>
                <c:pt idx="550">
                  <c:v>2.423995261823912</c:v>
                </c:pt>
                <c:pt idx="551">
                  <c:v>2.9756930883109267</c:v>
                </c:pt>
                <c:pt idx="552">
                  <c:v>1.3178950057584204</c:v>
                </c:pt>
                <c:pt idx="553">
                  <c:v>2.6030356236065031</c:v>
                </c:pt>
                <c:pt idx="554">
                  <c:v>2.5291929432494848</c:v>
                </c:pt>
                <c:pt idx="555">
                  <c:v>2.7971799524632797</c:v>
                </c:pt>
                <c:pt idx="556">
                  <c:v>2.3721548918100703</c:v>
                </c:pt>
                <c:pt idx="557">
                  <c:v>2.1390146881701053</c:v>
                </c:pt>
                <c:pt idx="558">
                  <c:v>1.8108949223235042</c:v>
                </c:pt>
                <c:pt idx="559">
                  <c:v>1.4959714492890235</c:v>
                </c:pt>
                <c:pt idx="560">
                  <c:v>2.2152714881735602</c:v>
                </c:pt>
                <c:pt idx="561">
                  <c:v>2.0393693245337978</c:v>
                </c:pt>
                <c:pt idx="562">
                  <c:v>1.6221078024715943</c:v>
                </c:pt>
                <c:pt idx="563">
                  <c:v>4.6749267438901549</c:v>
                </c:pt>
                <c:pt idx="564">
                  <c:v>1.8154196918696344</c:v>
                </c:pt>
                <c:pt idx="565">
                  <c:v>2.0555613270116995</c:v>
                </c:pt>
                <c:pt idx="566">
                  <c:v>1.5819597320545067</c:v>
                </c:pt>
                <c:pt idx="567">
                  <c:v>1.6290738312966704</c:v>
                </c:pt>
                <c:pt idx="568">
                  <c:v>1.957491545374541</c:v>
                </c:pt>
                <c:pt idx="569">
                  <c:v>2.0763505535255464</c:v>
                </c:pt>
                <c:pt idx="570">
                  <c:v>1.7112435944714268</c:v>
                </c:pt>
                <c:pt idx="571">
                  <c:v>1.9384051858854248</c:v>
                </c:pt>
                <c:pt idx="572">
                  <c:v>1.6850650283946143</c:v>
                </c:pt>
                <c:pt idx="573">
                  <c:v>2.8556280703915475</c:v>
                </c:pt>
                <c:pt idx="574">
                  <c:v>1.6500812888064014</c:v>
                </c:pt>
                <c:pt idx="575">
                  <c:v>2.9563095196503313</c:v>
                </c:pt>
                <c:pt idx="576">
                  <c:v>1.9503364620917125</c:v>
                </c:pt>
                <c:pt idx="577">
                  <c:v>2.5586912688736376</c:v>
                </c:pt>
                <c:pt idx="578">
                  <c:v>1.3233740058775041</c:v>
                </c:pt>
                <c:pt idx="579">
                  <c:v>1.4078530977084027</c:v>
                </c:pt>
                <c:pt idx="580">
                  <c:v>2.1979291086295056</c:v>
                </c:pt>
                <c:pt idx="581">
                  <c:v>1.667307752498792</c:v>
                </c:pt>
                <c:pt idx="582">
                  <c:v>2.443860397208955</c:v>
                </c:pt>
                <c:pt idx="583">
                  <c:v>2.0020638877233594</c:v>
                </c:pt>
                <c:pt idx="584">
                  <c:v>1.8277823122889025</c:v>
                </c:pt>
                <c:pt idx="585">
                  <c:v>1.5439901270980125</c:v>
                </c:pt>
                <c:pt idx="586">
                  <c:v>2.6366277880081057</c:v>
                </c:pt>
                <c:pt idx="587">
                  <c:v>1.453335387063696</c:v>
                </c:pt>
                <c:pt idx="588">
                  <c:v>2.7341405485789405</c:v>
                </c:pt>
                <c:pt idx="589">
                  <c:v>1.6196900228134925</c:v>
                </c:pt>
                <c:pt idx="590">
                  <c:v>2.4631257864976246</c:v>
                </c:pt>
                <c:pt idx="591">
                  <c:v>1.3073825592972073</c:v>
                </c:pt>
                <c:pt idx="592">
                  <c:v>1.4659367796136571</c:v>
                </c:pt>
                <c:pt idx="593">
                  <c:v>1.4672693607516119</c:v>
                </c:pt>
                <c:pt idx="594">
                  <c:v>10</c:v>
                </c:pt>
                <c:pt idx="595">
                  <c:v>1.6884093673314122</c:v>
                </c:pt>
                <c:pt idx="596">
                  <c:v>1.5189780337324119</c:v>
                </c:pt>
                <c:pt idx="597">
                  <c:v>2.6468413641296835</c:v>
                </c:pt>
                <c:pt idx="598">
                  <c:v>2.8111063123055722</c:v>
                </c:pt>
                <c:pt idx="599">
                  <c:v>1.683967542317991</c:v>
                </c:pt>
                <c:pt idx="600">
                  <c:v>1.957491545374541</c:v>
                </c:pt>
                <c:pt idx="601">
                  <c:v>2.2945859158574966</c:v>
                </c:pt>
                <c:pt idx="602">
                  <c:v>2.7059573853957879</c:v>
                </c:pt>
                <c:pt idx="603">
                  <c:v>1.6073474628173747</c:v>
                </c:pt>
                <c:pt idx="604">
                  <c:v>1.6399520311750413</c:v>
                </c:pt>
                <c:pt idx="605">
                  <c:v>1.9514620196447707</c:v>
                </c:pt>
                <c:pt idx="606">
                  <c:v>1.3696522882999231</c:v>
                </c:pt>
                <c:pt idx="607">
                  <c:v>2.89968044518201</c:v>
                </c:pt>
                <c:pt idx="608">
                  <c:v>1.3593819716685853</c:v>
                </c:pt>
                <c:pt idx="609">
                  <c:v>1.6604671483897295</c:v>
                </c:pt>
                <c:pt idx="610">
                  <c:v>2.1715675078162628</c:v>
                </c:pt>
                <c:pt idx="611">
                  <c:v>2.1166546380892166</c:v>
                </c:pt>
                <c:pt idx="612">
                  <c:v>1.9619182885008839</c:v>
                </c:pt>
                <c:pt idx="613">
                  <c:v>1.8713587806605256</c:v>
                </c:pt>
                <c:pt idx="614">
                  <c:v>1.9116870578152432</c:v>
                </c:pt>
                <c:pt idx="615">
                  <c:v>1.7241551427324293</c:v>
                </c:pt>
                <c:pt idx="616">
                  <c:v>1.5844964976537215</c:v>
                </c:pt>
                <c:pt idx="617">
                  <c:v>2.0058133712371622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8F42-44BD-9826-952485F5E27A}"/>
            </c:ext>
          </c:extLst>
        </c:ser>
        <c:ser>
          <c:idx val="3"/>
          <c:order val="3"/>
          <c:tx>
            <c:strRef>
              <c:f>'SNc 3m'!$L$1:$L$2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FC000"/>
              </a:solidFill>
              <a:ln w="12700">
                <a:solidFill>
                  <a:sysClr val="windowText" lastClr="000000"/>
                </a:solidFill>
              </a:ln>
              <a:effectLst/>
            </c:spPr>
          </c:marker>
          <c:xVal>
            <c:numRef>
              <c:f>'SNc 3m'!$H$4:$H$12251</c:f>
              <c:numCache>
                <c:formatCode>General</c:formatCode>
                <c:ptCount val="12248"/>
                <c:pt idx="0">
                  <c:v>-11.941536738415412</c:v>
                </c:pt>
                <c:pt idx="1">
                  <c:v>-15.263464833302772</c:v>
                </c:pt>
                <c:pt idx="2">
                  <c:v>2.3110573596153365</c:v>
                </c:pt>
                <c:pt idx="3">
                  <c:v>5.3301369081628955</c:v>
                </c:pt>
                <c:pt idx="4">
                  <c:v>15.489346240719101</c:v>
                </c:pt>
                <c:pt idx="5">
                  <c:v>-10.866248611111173</c:v>
                </c:pt>
                <c:pt idx="6">
                  <c:v>-0.59459631524445522</c:v>
                </c:pt>
                <c:pt idx="7">
                  <c:v>12.628749297384516</c:v>
                </c:pt>
                <c:pt idx="8">
                  <c:v>18.560730873955865</c:v>
                </c:pt>
                <c:pt idx="9">
                  <c:v>6.0588936890535692</c:v>
                </c:pt>
                <c:pt idx="10">
                  <c:v>15.120361321770963</c:v>
                </c:pt>
                <c:pt idx="11">
                  <c:v>2.4712620015564286</c:v>
                </c:pt>
                <c:pt idx="12">
                  <c:v>9.0974761513726197</c:v>
                </c:pt>
                <c:pt idx="13">
                  <c:v>5.0732286051259425</c:v>
                </c:pt>
                <c:pt idx="14">
                  <c:v>12.036173612553485</c:v>
                </c:pt>
                <c:pt idx="15">
                  <c:v>2.5319799245848431</c:v>
                </c:pt>
                <c:pt idx="16">
                  <c:v>2.0995356735509145</c:v>
                </c:pt>
                <c:pt idx="17">
                  <c:v>9.75933340719466</c:v>
                </c:pt>
                <c:pt idx="18">
                  <c:v>10.228818690495881</c:v>
                </c:pt>
                <c:pt idx="19">
                  <c:v>2.1690235987007798</c:v>
                </c:pt>
                <c:pt idx="20">
                  <c:v>9.2288186904958813</c:v>
                </c:pt>
                <c:pt idx="21">
                  <c:v>8.6438561897747253</c:v>
                </c:pt>
                <c:pt idx="22">
                  <c:v>4.1423786745566504</c:v>
                </c:pt>
                <c:pt idx="23">
                  <c:v>7.6530943966300633</c:v>
                </c:pt>
                <c:pt idx="24">
                  <c:v>11.268347054682518</c:v>
                </c:pt>
                <c:pt idx="25">
                  <c:v>11.146356530303908</c:v>
                </c:pt>
                <c:pt idx="26">
                  <c:v>2.636914580355878</c:v>
                </c:pt>
                <c:pt idx="27">
                  <c:v>3.3845035596912032</c:v>
                </c:pt>
                <c:pt idx="28">
                  <c:v>10.75933340719466</c:v>
                </c:pt>
                <c:pt idx="29">
                  <c:v>10.75933340719466</c:v>
                </c:pt>
                <c:pt idx="30">
                  <c:v>6.6420539471407389</c:v>
                </c:pt>
                <c:pt idx="31">
                  <c:v>3.7918573526622783</c:v>
                </c:pt>
                <c:pt idx="32">
                  <c:v>8.6438561897747253</c:v>
                </c:pt>
                <c:pt idx="33">
                  <c:v>10.518325307690866</c:v>
                </c:pt>
                <c:pt idx="34">
                  <c:v>11.759333407194662</c:v>
                </c:pt>
                <c:pt idx="35">
                  <c:v>16.095067301607052</c:v>
                </c:pt>
                <c:pt idx="36">
                  <c:v>2.4791919571934593</c:v>
                </c:pt>
                <c:pt idx="37">
                  <c:v>8.6438561897747253</c:v>
                </c:pt>
                <c:pt idx="38">
                  <c:v>9.3808217839409309</c:v>
                </c:pt>
                <c:pt idx="39">
                  <c:v>8.3808217839409309</c:v>
                </c:pt>
                <c:pt idx="40">
                  <c:v>11.451211111832329</c:v>
                </c:pt>
                <c:pt idx="41">
                  <c:v>2.4841136516371183</c:v>
                </c:pt>
                <c:pt idx="42">
                  <c:v>4.0734297822114485</c:v>
                </c:pt>
                <c:pt idx="43">
                  <c:v>11.813781191217037</c:v>
                </c:pt>
                <c:pt idx="44">
                  <c:v>14.807086538643029</c:v>
                </c:pt>
                <c:pt idx="45">
                  <c:v>5.4043902550793357</c:v>
                </c:pt>
                <c:pt idx="46">
                  <c:v>10.058893689053569</c:v>
                </c:pt>
                <c:pt idx="47">
                  <c:v>6.4476088751521337</c:v>
                </c:pt>
                <c:pt idx="48">
                  <c:v>2.593903616070151</c:v>
                </c:pt>
                <c:pt idx="49">
                  <c:v>11.344295907915818</c:v>
                </c:pt>
                <c:pt idx="50">
                  <c:v>8.8662486111111729</c:v>
                </c:pt>
                <c:pt idx="51">
                  <c:v>9.5183253076908674</c:v>
                </c:pt>
                <c:pt idx="52">
                  <c:v>6.8101789545368421</c:v>
                </c:pt>
                <c:pt idx="53">
                  <c:v>13.124982879511341</c:v>
                </c:pt>
                <c:pt idx="54">
                  <c:v>3.3923174227787602</c:v>
                </c:pt>
                <c:pt idx="55">
                  <c:v>11.188176705998535</c:v>
                </c:pt>
                <c:pt idx="56">
                  <c:v>11.188176705998535</c:v>
                </c:pt>
                <c:pt idx="57">
                  <c:v>12.26834705468252</c:v>
                </c:pt>
                <c:pt idx="58">
                  <c:v>16.436104219442122</c:v>
                </c:pt>
                <c:pt idx="59">
                  <c:v>10.306821202497154</c:v>
                </c:pt>
                <c:pt idx="60">
                  <c:v>12.188176705998536</c:v>
                </c:pt>
                <c:pt idx="61">
                  <c:v>2.8160371651574048</c:v>
                </c:pt>
                <c:pt idx="62">
                  <c:v>11.759333407194662</c:v>
                </c:pt>
                <c:pt idx="63">
                  <c:v>2.0112272554232544</c:v>
                </c:pt>
                <c:pt idx="64">
                  <c:v>8.3808217839409309</c:v>
                </c:pt>
                <c:pt idx="65">
                  <c:v>7.5443205162238094</c:v>
                </c:pt>
                <c:pt idx="66">
                  <c:v>11.344295907915818</c:v>
                </c:pt>
                <c:pt idx="67">
                  <c:v>10.75933340719466</c:v>
                </c:pt>
                <c:pt idx="68">
                  <c:v>10.965784284662087</c:v>
                </c:pt>
                <c:pt idx="69">
                  <c:v>7.7001636306766787</c:v>
                </c:pt>
                <c:pt idx="70">
                  <c:v>9.75933340719466</c:v>
                </c:pt>
                <c:pt idx="71">
                  <c:v>4.4166563829806629</c:v>
                </c:pt>
                <c:pt idx="72">
                  <c:v>5.534266196742025</c:v>
                </c:pt>
                <c:pt idx="73">
                  <c:v>11.840253402578229</c:v>
                </c:pt>
                <c:pt idx="74">
                  <c:v>10.813781191217037</c:v>
                </c:pt>
                <c:pt idx="75">
                  <c:v>2.4523141365955698</c:v>
                </c:pt>
                <c:pt idx="76">
                  <c:v>3.4351387053353535</c:v>
                </c:pt>
                <c:pt idx="77">
                  <c:v>8.3808217839409309</c:v>
                </c:pt>
                <c:pt idx="78">
                  <c:v>8.9964559804045052</c:v>
                </c:pt>
                <c:pt idx="79">
                  <c:v>8.3808217839409309</c:v>
                </c:pt>
                <c:pt idx="80">
                  <c:v>4.6426544445649718</c:v>
                </c:pt>
                <c:pt idx="81">
                  <c:v>11.228818690495881</c:v>
                </c:pt>
                <c:pt idx="82">
                  <c:v>2.3902341082782712</c:v>
                </c:pt>
                <c:pt idx="83">
                  <c:v>12.013089999440444</c:v>
                </c:pt>
                <c:pt idx="84">
                  <c:v>2.0565835283663674</c:v>
                </c:pt>
                <c:pt idx="85">
                  <c:v>11.673603533168777</c:v>
                </c:pt>
                <c:pt idx="86">
                  <c:v>7.1292830169449664</c:v>
                </c:pt>
                <c:pt idx="87">
                  <c:v>7.1963972128035039</c:v>
                </c:pt>
                <c:pt idx="88">
                  <c:v>7.1963972128035039</c:v>
                </c:pt>
                <c:pt idx="89">
                  <c:v>11.613482540731207</c:v>
                </c:pt>
                <c:pt idx="90">
                  <c:v>17.916097160561733</c:v>
                </c:pt>
                <c:pt idx="91">
                  <c:v>5.7369655941662066</c:v>
                </c:pt>
                <c:pt idx="92">
                  <c:v>4.0371986179542496</c:v>
                </c:pt>
                <c:pt idx="93">
                  <c:v>13.036173612553485</c:v>
                </c:pt>
                <c:pt idx="94">
                  <c:v>9.1091484598332642</c:v>
                </c:pt>
                <c:pt idx="95">
                  <c:v>2.2509615735332194</c:v>
                </c:pt>
                <c:pt idx="96">
                  <c:v>5.659623505633042</c:v>
                </c:pt>
                <c:pt idx="97">
                  <c:v>10.518325307690866</c:v>
                </c:pt>
                <c:pt idx="98">
                  <c:v>10.75933340719466</c:v>
                </c:pt>
                <c:pt idx="99">
                  <c:v>3.0469210473874924</c:v>
                </c:pt>
                <c:pt idx="100">
                  <c:v>7.1963972128035039</c:v>
                </c:pt>
                <c:pt idx="101">
                  <c:v>7.3219280948873617</c:v>
                </c:pt>
                <c:pt idx="102">
                  <c:v>2.2794233663728267</c:v>
                </c:pt>
                <c:pt idx="103">
                  <c:v>2.867175296749001</c:v>
                </c:pt>
                <c:pt idx="104">
                  <c:v>3.1844245711374279</c:v>
                </c:pt>
                <c:pt idx="105">
                  <c:v>3.2407320120393814</c:v>
                </c:pt>
                <c:pt idx="106">
                  <c:v>2.1194618295937122</c:v>
                </c:pt>
                <c:pt idx="107">
                  <c:v>8.5662533716507525</c:v>
                </c:pt>
                <c:pt idx="108">
                  <c:v>8.3808217839409309</c:v>
                </c:pt>
                <c:pt idx="109">
                  <c:v>3.4312868509239189</c:v>
                </c:pt>
                <c:pt idx="110">
                  <c:v>15.238802779068502</c:v>
                </c:pt>
                <c:pt idx="111">
                  <c:v>10.306821202497154</c:v>
                </c:pt>
                <c:pt idx="112">
                  <c:v>6.1172854838453743</c:v>
                </c:pt>
                <c:pt idx="113">
                  <c:v>11.013089999440444</c:v>
                </c:pt>
                <c:pt idx="114">
                  <c:v>12.013089999440444</c:v>
                </c:pt>
                <c:pt idx="115">
                  <c:v>10.91687468418114</c:v>
                </c:pt>
                <c:pt idx="116">
                  <c:v>10.866248611111173</c:v>
                </c:pt>
                <c:pt idx="117">
                  <c:v>3.5414944721450472</c:v>
                </c:pt>
                <c:pt idx="118">
                  <c:v>3.2175914350726265</c:v>
                </c:pt>
                <c:pt idx="119">
                  <c:v>6.733123527871812</c:v>
                </c:pt>
                <c:pt idx="120">
                  <c:v>11.306821202497154</c:v>
                </c:pt>
                <c:pt idx="121">
                  <c:v>11.840253402578229</c:v>
                </c:pt>
                <c:pt idx="122">
                  <c:v>3.2030937825814978</c:v>
                </c:pt>
                <c:pt idx="123">
                  <c:v>12.036173612553485</c:v>
                </c:pt>
                <c:pt idx="124">
                  <c:v>10.582455645110581</c:v>
                </c:pt>
                <c:pt idx="125">
                  <c:v>2.2370391973008497</c:v>
                </c:pt>
                <c:pt idx="126">
                  <c:v>10.306821202497154</c:v>
                </c:pt>
                <c:pt idx="127">
                  <c:v>6.3368784363533335</c:v>
                </c:pt>
                <c:pt idx="128">
                  <c:v>13.99553162805614</c:v>
                </c:pt>
                <c:pt idx="129">
                  <c:v>11.673603533168777</c:v>
                </c:pt>
                <c:pt idx="130">
                  <c:v>14.510104800885898</c:v>
                </c:pt>
                <c:pt idx="131">
                  <c:v>8.8662486111111729</c:v>
                </c:pt>
                <c:pt idx="132">
                  <c:v>3.0809199953835673</c:v>
                </c:pt>
                <c:pt idx="133">
                  <c:v>6.0588936890535692</c:v>
                </c:pt>
                <c:pt idx="134">
                  <c:v>6.0588936890535692</c:v>
                </c:pt>
                <c:pt idx="135">
                  <c:v>10.146356530303908</c:v>
                </c:pt>
                <c:pt idx="136">
                  <c:v>11.103287808412022</c:v>
                </c:pt>
                <c:pt idx="137">
                  <c:v>11.058893689053569</c:v>
                </c:pt>
                <c:pt idx="138">
                  <c:v>14.628749297384518</c:v>
                </c:pt>
                <c:pt idx="139">
                  <c:v>10.306821202497154</c:v>
                </c:pt>
                <c:pt idx="140">
                  <c:v>10.306821202497154</c:v>
                </c:pt>
                <c:pt idx="141">
                  <c:v>10.306821202497154</c:v>
                </c:pt>
                <c:pt idx="142">
                  <c:v>15.550746785383243</c:v>
                </c:pt>
                <c:pt idx="143">
                  <c:v>2.7929996290805339</c:v>
                </c:pt>
                <c:pt idx="144">
                  <c:v>2.7929996290805339</c:v>
                </c:pt>
                <c:pt idx="145">
                  <c:v>5.5443205162238103</c:v>
                </c:pt>
                <c:pt idx="146">
                  <c:v>5.5443205162238103</c:v>
                </c:pt>
                <c:pt idx="147">
                  <c:v>5.7369655941662057</c:v>
                </c:pt>
                <c:pt idx="148">
                  <c:v>2.920565532505595</c:v>
                </c:pt>
                <c:pt idx="149">
                  <c:v>3.3566935130480391</c:v>
                </c:pt>
                <c:pt idx="150">
                  <c:v>12.013089999440444</c:v>
                </c:pt>
                <c:pt idx="151">
                  <c:v>4.478432580567353</c:v>
                </c:pt>
                <c:pt idx="152">
                  <c:v>5.1891033916363636</c:v>
                </c:pt>
                <c:pt idx="153">
                  <c:v>11.306821202497154</c:v>
                </c:pt>
                <c:pt idx="154">
                  <c:v>2.2443071977648881</c:v>
                </c:pt>
                <c:pt idx="155">
                  <c:v>2.1661922825659827</c:v>
                </c:pt>
                <c:pt idx="156">
                  <c:v>3.9068905956085187</c:v>
                </c:pt>
                <c:pt idx="157">
                  <c:v>2.1626202008190791</c:v>
                </c:pt>
                <c:pt idx="158">
                  <c:v>12.167418145831739</c:v>
                </c:pt>
                <c:pt idx="159">
                  <c:v>2.8423682747491168</c:v>
                </c:pt>
                <c:pt idx="160">
                  <c:v>13.047578375825733</c:v>
                </c:pt>
                <c:pt idx="161">
                  <c:v>6.5443205162238112</c:v>
                </c:pt>
                <c:pt idx="162">
                  <c:v>3.942386097795604</c:v>
                </c:pt>
                <c:pt idx="163">
                  <c:v>2.8015414293633207</c:v>
                </c:pt>
                <c:pt idx="164">
                  <c:v>9.3808217839409309</c:v>
                </c:pt>
                <c:pt idx="165">
                  <c:v>17.232570825356991</c:v>
                </c:pt>
                <c:pt idx="166">
                  <c:v>7.6438561897747244</c:v>
                </c:pt>
                <c:pt idx="167">
                  <c:v>10.380821783940931</c:v>
                </c:pt>
                <c:pt idx="168">
                  <c:v>14.872674880270607</c:v>
                </c:pt>
                <c:pt idx="169">
                  <c:v>2.2058961014402518</c:v>
                </c:pt>
                <c:pt idx="170">
                  <c:v>9.965784284662087</c:v>
                </c:pt>
                <c:pt idx="171">
                  <c:v>10.380821783940931</c:v>
                </c:pt>
                <c:pt idx="172">
                  <c:v>12.344295907915818</c:v>
                </c:pt>
                <c:pt idx="173">
                  <c:v>4.681824039973745</c:v>
                </c:pt>
                <c:pt idx="174">
                  <c:v>14.233819371554247</c:v>
                </c:pt>
                <c:pt idx="175">
                  <c:v>11.91687468418114</c:v>
                </c:pt>
                <c:pt idx="176">
                  <c:v>3.9068905956085187</c:v>
                </c:pt>
                <c:pt idx="177">
                  <c:v>3.3923174227787602</c:v>
                </c:pt>
                <c:pt idx="178">
                  <c:v>11.840253402578229</c:v>
                </c:pt>
                <c:pt idx="179">
                  <c:v>8.3808217839409309</c:v>
                </c:pt>
                <c:pt idx="180">
                  <c:v>11.058893689053569</c:v>
                </c:pt>
                <c:pt idx="181">
                  <c:v>9.8662486111111729</c:v>
                </c:pt>
                <c:pt idx="182">
                  <c:v>5.3219280948873626</c:v>
                </c:pt>
                <c:pt idx="183">
                  <c:v>18.535639892993036</c:v>
                </c:pt>
                <c:pt idx="184">
                  <c:v>14.807086538643029</c:v>
                </c:pt>
                <c:pt idx="185">
                  <c:v>4.8913775962371941</c:v>
                </c:pt>
                <c:pt idx="186">
                  <c:v>4.3050542763229664</c:v>
                </c:pt>
                <c:pt idx="187">
                  <c:v>4.8783214434117479</c:v>
                </c:pt>
                <c:pt idx="188">
                  <c:v>9.8662486111111729</c:v>
                </c:pt>
                <c:pt idx="189">
                  <c:v>13.731319031025064</c:v>
                </c:pt>
                <c:pt idx="190">
                  <c:v>8.6438561897747253</c:v>
                </c:pt>
                <c:pt idx="191">
                  <c:v>15.98073462612806</c:v>
                </c:pt>
                <c:pt idx="192">
                  <c:v>2.1799090900149345</c:v>
                </c:pt>
                <c:pt idx="193">
                  <c:v>10.380821783940931</c:v>
                </c:pt>
                <c:pt idx="194">
                  <c:v>3.4932463316295408</c:v>
                </c:pt>
                <c:pt idx="195">
                  <c:v>8.8662486111111729</c:v>
                </c:pt>
                <c:pt idx="196">
                  <c:v>2.9378782880922025</c:v>
                </c:pt>
                <c:pt idx="197">
                  <c:v>2.9378782880922025</c:v>
                </c:pt>
                <c:pt idx="198">
                  <c:v>10.965784284662087</c:v>
                </c:pt>
                <c:pt idx="199">
                  <c:v>11.518325307690867</c:v>
                </c:pt>
                <c:pt idx="200">
                  <c:v>12.731319031025064</c:v>
                </c:pt>
                <c:pt idx="201">
                  <c:v>5.6591769890584809</c:v>
                </c:pt>
                <c:pt idx="202">
                  <c:v>10.518325307690866</c:v>
                </c:pt>
                <c:pt idx="203">
                  <c:v>2.1754420064098783</c:v>
                </c:pt>
                <c:pt idx="204">
                  <c:v>9.0588936890535692</c:v>
                </c:pt>
                <c:pt idx="205">
                  <c:v>3.627554377445624</c:v>
                </c:pt>
                <c:pt idx="206">
                  <c:v>10.582455645110581</c:v>
                </c:pt>
                <c:pt idx="207">
                  <c:v>15.66622400280318</c:v>
                </c:pt>
                <c:pt idx="208">
                  <c:v>12.146356530303908</c:v>
                </c:pt>
                <c:pt idx="209">
                  <c:v>6.9174212631006888</c:v>
                </c:pt>
                <c:pt idx="210">
                  <c:v>9.0588936890535692</c:v>
                </c:pt>
                <c:pt idx="211">
                  <c:v>13.82044492149805</c:v>
                </c:pt>
                <c:pt idx="212">
                  <c:v>10.518325307690866</c:v>
                </c:pt>
                <c:pt idx="213">
                  <c:v>12.146356530303908</c:v>
                </c:pt>
                <c:pt idx="214">
                  <c:v>4.7944158663501053</c:v>
                </c:pt>
                <c:pt idx="215">
                  <c:v>2.8065536473683657</c:v>
                </c:pt>
                <c:pt idx="216">
                  <c:v>3.5353317329965557</c:v>
                </c:pt>
                <c:pt idx="217">
                  <c:v>2.0307133003491171</c:v>
                </c:pt>
                <c:pt idx="218">
                  <c:v>2.3775501470162848</c:v>
                </c:pt>
                <c:pt idx="219">
                  <c:v>7.4918530963296748</c:v>
                </c:pt>
                <c:pt idx="220">
                  <c:v>10.146356530303908</c:v>
                </c:pt>
                <c:pt idx="221">
                  <c:v>9.0588936890535692</c:v>
                </c:pt>
                <c:pt idx="222">
                  <c:v>13.486534882166142</c:v>
                </c:pt>
                <c:pt idx="223">
                  <c:v>20.32991893967014</c:v>
                </c:pt>
                <c:pt idx="224">
                  <c:v>10.866248611111173</c:v>
                </c:pt>
                <c:pt idx="225">
                  <c:v>9.0588936890535692</c:v>
                </c:pt>
                <c:pt idx="226">
                  <c:v>9.2288186904958813</c:v>
                </c:pt>
                <c:pt idx="227">
                  <c:v>12.344295907915818</c:v>
                </c:pt>
                <c:pt idx="228">
                  <c:v>12.344295907915818</c:v>
                </c:pt>
                <c:pt idx="229">
                  <c:v>11.306821202497154</c:v>
                </c:pt>
                <c:pt idx="230">
                  <c:v>11.188176705998535</c:v>
                </c:pt>
                <c:pt idx="231">
                  <c:v>11.582455645110581</c:v>
                </c:pt>
                <c:pt idx="232">
                  <c:v>13.613482540731207</c:v>
                </c:pt>
                <c:pt idx="233">
                  <c:v>11.702749878828293</c:v>
                </c:pt>
                <c:pt idx="234">
                  <c:v>2.3367758592946757</c:v>
                </c:pt>
                <c:pt idx="235">
                  <c:v>6.1963972128035039</c:v>
                </c:pt>
                <c:pt idx="236">
                  <c:v>9.2288186904958813</c:v>
                </c:pt>
                <c:pt idx="237">
                  <c:v>2.3174267026524218</c:v>
                </c:pt>
                <c:pt idx="238">
                  <c:v>3.5698556083309474</c:v>
                </c:pt>
                <c:pt idx="239">
                  <c:v>3.0703893278913981</c:v>
                </c:pt>
                <c:pt idx="240">
                  <c:v>15.380821783940931</c:v>
                </c:pt>
                <c:pt idx="241">
                  <c:v>9.965784284662087</c:v>
                </c:pt>
                <c:pt idx="242">
                  <c:v>11.485158443755667</c:v>
                </c:pt>
                <c:pt idx="243">
                  <c:v>10.228818690495881</c:v>
                </c:pt>
                <c:pt idx="244">
                  <c:v>12.904383739997945</c:v>
                </c:pt>
                <c:pt idx="245">
                  <c:v>10.813781191217037</c:v>
                </c:pt>
                <c:pt idx="246">
                  <c:v>3.0358100759405278</c:v>
                </c:pt>
                <c:pt idx="247">
                  <c:v>13.910642730469627</c:v>
                </c:pt>
                <c:pt idx="248">
                  <c:v>2.3147325934831584</c:v>
                </c:pt>
                <c:pt idx="249">
                  <c:v>7.1292830169449664</c:v>
                </c:pt>
                <c:pt idx="250">
                  <c:v>8.3516754382814149</c:v>
                </c:pt>
                <c:pt idx="251">
                  <c:v>5.1579142063623058</c:v>
                </c:pt>
                <c:pt idx="252">
                  <c:v>7.5443205162238094</c:v>
                </c:pt>
                <c:pt idx="253">
                  <c:v>9.2288186904958813</c:v>
                </c:pt>
                <c:pt idx="254">
                  <c:v>5.1461448828244869</c:v>
                </c:pt>
                <c:pt idx="255">
                  <c:v>10.451211111832329</c:v>
                </c:pt>
                <c:pt idx="256">
                  <c:v>9.6438561897747253</c:v>
                </c:pt>
                <c:pt idx="257">
                  <c:v>2.6250133145959231</c:v>
                </c:pt>
                <c:pt idx="258">
                  <c:v>3.3877301532831088</c:v>
                </c:pt>
                <c:pt idx="259">
                  <c:v>7.2490631957700531</c:v>
                </c:pt>
                <c:pt idx="260">
                  <c:v>13.779992877760755</c:v>
                </c:pt>
                <c:pt idx="261">
                  <c:v>12.866248611111173</c:v>
                </c:pt>
                <c:pt idx="262">
                  <c:v>9.6438561897747253</c:v>
                </c:pt>
                <c:pt idx="263">
                  <c:v>3.9470008089826707</c:v>
                </c:pt>
                <c:pt idx="264">
                  <c:v>10.058893689053569</c:v>
                </c:pt>
                <c:pt idx="265">
                  <c:v>2.4185013545824154</c:v>
                </c:pt>
                <c:pt idx="266">
                  <c:v>13.248718247933585</c:v>
                </c:pt>
                <c:pt idx="267">
                  <c:v>9.6438561897747253</c:v>
                </c:pt>
                <c:pt idx="268">
                  <c:v>13.103287808412023</c:v>
                </c:pt>
                <c:pt idx="269">
                  <c:v>5.8030547846239777</c:v>
                </c:pt>
                <c:pt idx="270">
                  <c:v>10.451211111832329</c:v>
                </c:pt>
                <c:pt idx="271">
                  <c:v>9.8662486111111729</c:v>
                </c:pt>
                <c:pt idx="272">
                  <c:v>12.306821202497153</c:v>
                </c:pt>
                <c:pt idx="273">
                  <c:v>5.7771227206381894</c:v>
                </c:pt>
                <c:pt idx="274">
                  <c:v>2.0991922156178826</c:v>
                </c:pt>
                <c:pt idx="275">
                  <c:v>10.060992591073205</c:v>
                </c:pt>
                <c:pt idx="276">
                  <c:v>10.518325307690867</c:v>
                </c:pt>
                <c:pt idx="277">
                  <c:v>3.4439186192659728</c:v>
                </c:pt>
                <c:pt idx="278">
                  <c:v>8.6438561897747253</c:v>
                </c:pt>
                <c:pt idx="279">
                  <c:v>11.91687468418114</c:v>
                </c:pt>
                <c:pt idx="280">
                  <c:v>10.813781191217037</c:v>
                </c:pt>
                <c:pt idx="281">
                  <c:v>3.9946862001035321</c:v>
                </c:pt>
                <c:pt idx="282">
                  <c:v>3.1154772174199357</c:v>
                </c:pt>
                <c:pt idx="283">
                  <c:v>2.6092943682537451</c:v>
                </c:pt>
                <c:pt idx="284">
                  <c:v>7.5443205162238094</c:v>
                </c:pt>
                <c:pt idx="285">
                  <c:v>11.416445693671653</c:v>
                </c:pt>
                <c:pt idx="286">
                  <c:v>9.965784284662087</c:v>
                </c:pt>
                <c:pt idx="287">
                  <c:v>9.0588936890535692</c:v>
                </c:pt>
                <c:pt idx="288">
                  <c:v>6.3900995975289421</c:v>
                </c:pt>
                <c:pt idx="289">
                  <c:v>11.518325307690867</c:v>
                </c:pt>
                <c:pt idx="290">
                  <c:v>7.8887432488982601</c:v>
                </c:pt>
                <c:pt idx="291">
                  <c:v>3.297680548640685</c:v>
                </c:pt>
                <c:pt idx="292">
                  <c:v>4.385121921374556</c:v>
                </c:pt>
                <c:pt idx="293">
                  <c:v>7.1963972128035039</c:v>
                </c:pt>
                <c:pt idx="294">
                  <c:v>10.813781191217037</c:v>
                </c:pt>
                <c:pt idx="295">
                  <c:v>2.9337984690720362</c:v>
                </c:pt>
                <c:pt idx="296">
                  <c:v>15.840253402578227</c:v>
                </c:pt>
                <c:pt idx="297">
                  <c:v>4.624490864907794</c:v>
                </c:pt>
                <c:pt idx="298">
                  <c:v>10.643856189774725</c:v>
                </c:pt>
                <c:pt idx="299">
                  <c:v>3.4173920157804369</c:v>
                </c:pt>
                <c:pt idx="300">
                  <c:v>7.1095197621235364</c:v>
                </c:pt>
                <c:pt idx="301">
                  <c:v>3.9807013612450501</c:v>
                </c:pt>
                <c:pt idx="302">
                  <c:v>13.840253402578229</c:v>
                </c:pt>
                <c:pt idx="303">
                  <c:v>9.2288186904958813</c:v>
                </c:pt>
                <c:pt idx="304">
                  <c:v>2.5961030583263565</c:v>
                </c:pt>
                <c:pt idx="305">
                  <c:v>13.407621843284646</c:v>
                </c:pt>
                <c:pt idx="306">
                  <c:v>11.416445693671653</c:v>
                </c:pt>
                <c:pt idx="307">
                  <c:v>10.146356530303908</c:v>
                </c:pt>
                <c:pt idx="308">
                  <c:v>11.840253402578229</c:v>
                </c:pt>
                <c:pt idx="309">
                  <c:v>4.0838606045701438</c:v>
                </c:pt>
                <c:pt idx="310">
                  <c:v>2.5777669993169523</c:v>
                </c:pt>
                <c:pt idx="311">
                  <c:v>2.2365240410586718</c:v>
                </c:pt>
                <c:pt idx="312">
                  <c:v>7.4374053123072983</c:v>
                </c:pt>
                <c:pt idx="313">
                  <c:v>11.268347054682518</c:v>
                </c:pt>
                <c:pt idx="314">
                  <c:v>11.058893689053569</c:v>
                </c:pt>
                <c:pt idx="315">
                  <c:v>10.75933340719466</c:v>
                </c:pt>
                <c:pt idx="316">
                  <c:v>7.1963972128035039</c:v>
                </c:pt>
                <c:pt idx="317">
                  <c:v>4.8826430493618416</c:v>
                </c:pt>
                <c:pt idx="318">
                  <c:v>4.4360991148066731</c:v>
                </c:pt>
                <c:pt idx="319">
                  <c:v>14.330356716957944</c:v>
                </c:pt>
                <c:pt idx="320">
                  <c:v>10.75933340719466</c:v>
                </c:pt>
                <c:pt idx="321">
                  <c:v>13.218765025831956</c:v>
                </c:pt>
                <c:pt idx="322">
                  <c:v>10.380821783940931</c:v>
                </c:pt>
                <c:pt idx="323">
                  <c:v>12.702749878828293</c:v>
                </c:pt>
                <c:pt idx="324">
                  <c:v>12.965784284662087</c:v>
                </c:pt>
                <c:pt idx="325">
                  <c:v>3.1730647089728796</c:v>
                </c:pt>
                <c:pt idx="326">
                  <c:v>8.6438561897747253</c:v>
                </c:pt>
                <c:pt idx="327">
                  <c:v>4.4852063046557289</c:v>
                </c:pt>
                <c:pt idx="328">
                  <c:v>2.4441838449383604</c:v>
                </c:pt>
                <c:pt idx="329">
                  <c:v>11.344295907915818</c:v>
                </c:pt>
                <c:pt idx="330">
                  <c:v>2.938599455335857</c:v>
                </c:pt>
                <c:pt idx="331">
                  <c:v>10.306821202497154</c:v>
                </c:pt>
                <c:pt idx="332">
                  <c:v>4.8783214434117479</c:v>
                </c:pt>
                <c:pt idx="333">
                  <c:v>11.731319031025064</c:v>
                </c:pt>
                <c:pt idx="334">
                  <c:v>2.6461121637150931</c:v>
                </c:pt>
                <c:pt idx="335">
                  <c:v>9.8662486111111729</c:v>
                </c:pt>
                <c:pt idx="336">
                  <c:v>10.451211111832329</c:v>
                </c:pt>
                <c:pt idx="337">
                  <c:v>10.228818690495881</c:v>
                </c:pt>
                <c:pt idx="338">
                  <c:v>12.344295907915818</c:v>
                </c:pt>
                <c:pt idx="339">
                  <c:v>9.5183253076908674</c:v>
                </c:pt>
                <c:pt idx="340">
                  <c:v>9.75933340719466</c:v>
                </c:pt>
                <c:pt idx="341">
                  <c:v>9.2288186904958813</c:v>
                </c:pt>
                <c:pt idx="342">
                  <c:v>7.6438561897747244</c:v>
                </c:pt>
                <c:pt idx="343">
                  <c:v>10.228818690495881</c:v>
                </c:pt>
                <c:pt idx="344">
                  <c:v>2.6968374814608969</c:v>
                </c:pt>
                <c:pt idx="345">
                  <c:v>2.5331703917070882</c:v>
                </c:pt>
                <c:pt idx="346">
                  <c:v>11.840253402578229</c:v>
                </c:pt>
                <c:pt idx="347">
                  <c:v>7.6438561897747244</c:v>
                </c:pt>
                <c:pt idx="348">
                  <c:v>8.6438561897747253</c:v>
                </c:pt>
                <c:pt idx="349">
                  <c:v>11.228818690495881</c:v>
                </c:pt>
                <c:pt idx="350">
                  <c:v>9.6438561897747253</c:v>
                </c:pt>
                <c:pt idx="351">
                  <c:v>12.853309555403674</c:v>
                </c:pt>
                <c:pt idx="352">
                  <c:v>7.4374053123072983</c:v>
                </c:pt>
                <c:pt idx="353">
                  <c:v>3.5130695822393707</c:v>
                </c:pt>
                <c:pt idx="354">
                  <c:v>10.582455645110581</c:v>
                </c:pt>
                <c:pt idx="355">
                  <c:v>12.036173612553485</c:v>
                </c:pt>
                <c:pt idx="356">
                  <c:v>16.162181497465589</c:v>
                </c:pt>
                <c:pt idx="357">
                  <c:v>11.941536738415412</c:v>
                </c:pt>
                <c:pt idx="358">
                  <c:v>8.3808217839409309</c:v>
                </c:pt>
                <c:pt idx="359">
                  <c:v>6.1931947807651593</c:v>
                </c:pt>
                <c:pt idx="360">
                  <c:v>7.5949465892937784</c:v>
                </c:pt>
                <c:pt idx="361">
                  <c:v>11.268347054682518</c:v>
                </c:pt>
                <c:pt idx="362">
                  <c:v>14.738373788559015</c:v>
                </c:pt>
                <c:pt idx="363">
                  <c:v>14.935410635618569</c:v>
                </c:pt>
                <c:pt idx="364">
                  <c:v>2.2995602818589078</c:v>
                </c:pt>
                <c:pt idx="365">
                  <c:v>9.6438561897747253</c:v>
                </c:pt>
                <c:pt idx="366">
                  <c:v>-2.6582039687346914</c:v>
                </c:pt>
                <c:pt idx="367">
                  <c:v>-12.036173612553485</c:v>
                </c:pt>
                <c:pt idx="368">
                  <c:v>-13.935410635618569</c:v>
                </c:pt>
                <c:pt idx="369">
                  <c:v>-12.287712379549451</c:v>
                </c:pt>
                <c:pt idx="370">
                  <c:v>-11.989631026616456</c:v>
                </c:pt>
                <c:pt idx="371">
                  <c:v>-3.933585462273939</c:v>
                </c:pt>
                <c:pt idx="372">
                  <c:v>-11.485158443755667</c:v>
                </c:pt>
                <c:pt idx="373">
                  <c:v>-6.1595378490523238</c:v>
                </c:pt>
                <c:pt idx="374">
                  <c:v>-13.542709466317824</c:v>
                </c:pt>
                <c:pt idx="375">
                  <c:v>-3.1271119179033389</c:v>
                </c:pt>
                <c:pt idx="376">
                  <c:v>-5.0341257839046261</c:v>
                </c:pt>
                <c:pt idx="377">
                  <c:v>-2.4918530963296748</c:v>
                </c:pt>
                <c:pt idx="378">
                  <c:v>-3.4854268271702424</c:v>
                </c:pt>
                <c:pt idx="379">
                  <c:v>-2.6617632675126766</c:v>
                </c:pt>
                <c:pt idx="380">
                  <c:v>-9.75933340719466</c:v>
                </c:pt>
                <c:pt idx="381">
                  <c:v>-2.938599455335857</c:v>
                </c:pt>
                <c:pt idx="382">
                  <c:v>-14.773139206719692</c:v>
                </c:pt>
                <c:pt idx="383">
                  <c:v>-10.146356530303908</c:v>
                </c:pt>
                <c:pt idx="384">
                  <c:v>-11.702749878828293</c:v>
                </c:pt>
                <c:pt idx="385">
                  <c:v>-2.9572955490457615</c:v>
                </c:pt>
                <c:pt idx="386">
                  <c:v>-10.380821783940931</c:v>
                </c:pt>
                <c:pt idx="387">
                  <c:v>-13.813781191217037</c:v>
                </c:pt>
                <c:pt idx="388">
                  <c:v>-5.1484270580703848</c:v>
                </c:pt>
                <c:pt idx="389">
                  <c:v>-11.866248611111173</c:v>
                </c:pt>
                <c:pt idx="390">
                  <c:v>-10.809058780974635</c:v>
                </c:pt>
                <c:pt idx="391">
                  <c:v>-5.3476147385510115</c:v>
                </c:pt>
                <c:pt idx="392">
                  <c:v>-14.699138625275916</c:v>
                </c:pt>
                <c:pt idx="393">
                  <c:v>-13.680945508509945</c:v>
                </c:pt>
                <c:pt idx="394">
                  <c:v>-2.4102365130150227</c:v>
                </c:pt>
                <c:pt idx="395">
                  <c:v>-12.773139206719691</c:v>
                </c:pt>
                <c:pt idx="396">
                  <c:v>-7.6438561897747244</c:v>
                </c:pt>
                <c:pt idx="397">
                  <c:v>-3.1926450779423958</c:v>
                </c:pt>
                <c:pt idx="398">
                  <c:v>-13.518325307690866</c:v>
                </c:pt>
                <c:pt idx="399">
                  <c:v>-12.146356530303908</c:v>
                </c:pt>
                <c:pt idx="400">
                  <c:v>-13.036173612553485</c:v>
                </c:pt>
                <c:pt idx="401">
                  <c:v>-2.4804006836619701</c:v>
                </c:pt>
                <c:pt idx="402">
                  <c:v>-11.75933340719466</c:v>
                </c:pt>
                <c:pt idx="403">
                  <c:v>-10.380821783940931</c:v>
                </c:pt>
                <c:pt idx="404">
                  <c:v>-2.2461252708095998</c:v>
                </c:pt>
                <c:pt idx="405">
                  <c:v>-5.8365012677171197</c:v>
                </c:pt>
                <c:pt idx="406">
                  <c:v>-13.024677973715656</c:v>
                </c:pt>
                <c:pt idx="407">
                  <c:v>-12.613482540731207</c:v>
                </c:pt>
                <c:pt idx="408">
                  <c:v>-2.7795574708906745</c:v>
                </c:pt>
                <c:pt idx="409">
                  <c:v>-5.0731075482732697</c:v>
                </c:pt>
                <c:pt idx="410">
                  <c:v>-13.433933120400493</c:v>
                </c:pt>
                <c:pt idx="411">
                  <c:v>-2.8160371651574048</c:v>
                </c:pt>
                <c:pt idx="412">
                  <c:v>-3.5994620704162714</c:v>
                </c:pt>
                <c:pt idx="413">
                  <c:v>-9.5563933485243862</c:v>
                </c:pt>
                <c:pt idx="414">
                  <c:v>-4.4410393067750382</c:v>
                </c:pt>
                <c:pt idx="415">
                  <c:v>-12.745394216236786</c:v>
                </c:pt>
                <c:pt idx="416">
                  <c:v>-6.081009375232691</c:v>
                </c:pt>
                <c:pt idx="417">
                  <c:v>-10.451211111832329</c:v>
                </c:pt>
                <c:pt idx="418">
                  <c:v>-10.866248611111173</c:v>
                </c:pt>
                <c:pt idx="419">
                  <c:v>-13.092316690591021</c:v>
                </c:pt>
                <c:pt idx="420">
                  <c:v>-13.228818690495881</c:v>
                </c:pt>
                <c:pt idx="421">
                  <c:v>-13.389810567168185</c:v>
                </c:pt>
                <c:pt idx="422">
                  <c:v>-3.4138357540690909</c:v>
                </c:pt>
                <c:pt idx="423">
                  <c:v>-11.485158443755667</c:v>
                </c:pt>
                <c:pt idx="424">
                  <c:v>-16.747143998186747</c:v>
                </c:pt>
                <c:pt idx="425">
                  <c:v>-2.4704506195974503</c:v>
                </c:pt>
                <c:pt idx="426">
                  <c:v>-3.3075728019102923</c:v>
                </c:pt>
                <c:pt idx="427">
                  <c:v>-9.2288186904958813</c:v>
                </c:pt>
                <c:pt idx="428">
                  <c:v>-18.204189023987169</c:v>
                </c:pt>
                <c:pt idx="429">
                  <c:v>-11.673603533168777</c:v>
                </c:pt>
                <c:pt idx="430">
                  <c:v>-6.3779621298016904</c:v>
                </c:pt>
                <c:pt idx="431">
                  <c:v>-3.032405083523698</c:v>
                </c:pt>
                <c:pt idx="432">
                  <c:v>-10.058893689053569</c:v>
                </c:pt>
                <c:pt idx="433">
                  <c:v>-10.306821202497154</c:v>
                </c:pt>
                <c:pt idx="434">
                  <c:v>-3.0230836131130414</c:v>
                </c:pt>
                <c:pt idx="435">
                  <c:v>-4.1417562086322901</c:v>
                </c:pt>
                <c:pt idx="436">
                  <c:v>-10.306821202497154</c:v>
                </c:pt>
                <c:pt idx="437">
                  <c:v>-11.306821202497154</c:v>
                </c:pt>
                <c:pt idx="438">
                  <c:v>-15.609640474436812</c:v>
                </c:pt>
                <c:pt idx="439">
                  <c:v>-12.46828462519127</c:v>
                </c:pt>
                <c:pt idx="440">
                  <c:v>-5.7872203649459015</c:v>
                </c:pt>
                <c:pt idx="441">
                  <c:v>-9.1572654294708471</c:v>
                </c:pt>
                <c:pt idx="442">
                  <c:v>-11.89178370321831</c:v>
                </c:pt>
                <c:pt idx="443">
                  <c:v>-8.8662486111111729</c:v>
                </c:pt>
                <c:pt idx="444">
                  <c:v>-8.3808217839409309</c:v>
                </c:pt>
                <c:pt idx="445">
                  <c:v>-11.344295907915818</c:v>
                </c:pt>
                <c:pt idx="446">
                  <c:v>-2.8259706002249514</c:v>
                </c:pt>
                <c:pt idx="447">
                  <c:v>-3.141146838735811</c:v>
                </c:pt>
                <c:pt idx="448">
                  <c:v>-4.7182932241157616</c:v>
                </c:pt>
                <c:pt idx="449">
                  <c:v>-9.5031573268649829</c:v>
                </c:pt>
                <c:pt idx="450">
                  <c:v>-2.4238077089065762</c:v>
                </c:pt>
                <c:pt idx="451">
                  <c:v>-12.306821202497153</c:v>
                </c:pt>
                <c:pt idx="452">
                  <c:v>-13.013089999440444</c:v>
                </c:pt>
                <c:pt idx="453">
                  <c:v>-3.9470008089826716</c:v>
                </c:pt>
                <c:pt idx="454">
                  <c:v>-12.731319031025064</c:v>
                </c:pt>
                <c:pt idx="455">
                  <c:v>-10.643856189774725</c:v>
                </c:pt>
                <c:pt idx="456">
                  <c:v>-16.995531628056142</c:v>
                </c:pt>
                <c:pt idx="457">
                  <c:v>-9.3808217839409309</c:v>
                </c:pt>
                <c:pt idx="458">
                  <c:v>-8.3808217839409309</c:v>
                </c:pt>
                <c:pt idx="459">
                  <c:v>-10.643856189774725</c:v>
                </c:pt>
                <c:pt idx="460">
                  <c:v>-6.4440156104281252</c:v>
                </c:pt>
                <c:pt idx="461">
                  <c:v>-9.3808217839409309</c:v>
                </c:pt>
                <c:pt idx="462">
                  <c:v>-8.8047924079897815</c:v>
                </c:pt>
                <c:pt idx="463">
                  <c:v>-10.146356530303908</c:v>
                </c:pt>
                <c:pt idx="464">
                  <c:v>-10.582455645110581</c:v>
                </c:pt>
                <c:pt idx="465">
                  <c:v>-10.058893689053569</c:v>
                </c:pt>
                <c:pt idx="466">
                  <c:v>-17.002873603397308</c:v>
                </c:pt>
                <c:pt idx="467">
                  <c:v>-2.4043902550793352</c:v>
                </c:pt>
                <c:pt idx="468">
                  <c:v>-12.840253402578229</c:v>
                </c:pt>
                <c:pt idx="469">
                  <c:v>-3.6500171744013996</c:v>
                </c:pt>
                <c:pt idx="470">
                  <c:v>-12.433933120400493</c:v>
                </c:pt>
                <c:pt idx="471">
                  <c:v>-2.0073419753411677</c:v>
                </c:pt>
                <c:pt idx="472">
                  <c:v>-12.103287808412023</c:v>
                </c:pt>
                <c:pt idx="473">
                  <c:v>-12.68825030913318</c:v>
                </c:pt>
                <c:pt idx="474">
                  <c:v>-9.6414536995594204</c:v>
                </c:pt>
                <c:pt idx="475">
                  <c:v>-6.3219280948873617</c:v>
                </c:pt>
                <c:pt idx="476">
                  <c:v>-14.904383739997945</c:v>
                </c:pt>
                <c:pt idx="477">
                  <c:v>-2.4918208936747726</c:v>
                </c:pt>
                <c:pt idx="478">
                  <c:v>-2.9282642464010857</c:v>
                </c:pt>
                <c:pt idx="479">
                  <c:v>-10.815248632783268</c:v>
                </c:pt>
                <c:pt idx="480">
                  <c:v>-15.82376527978966</c:v>
                </c:pt>
                <c:pt idx="481">
                  <c:v>-3.7744402995848687</c:v>
                </c:pt>
                <c:pt idx="482">
                  <c:v>-14.124982879511341</c:v>
                </c:pt>
                <c:pt idx="483">
                  <c:v>-3.473530495359169</c:v>
                </c:pt>
                <c:pt idx="484">
                  <c:v>-2.4009996658785613</c:v>
                </c:pt>
                <c:pt idx="485">
                  <c:v>-14.51422090935813</c:v>
                </c:pt>
                <c:pt idx="486">
                  <c:v>-15.807086538643029</c:v>
                </c:pt>
                <c:pt idx="487">
                  <c:v>-2.9975975097846952</c:v>
                </c:pt>
                <c:pt idx="488">
                  <c:v>-13.258566033889934</c:v>
                </c:pt>
                <c:pt idx="489">
                  <c:v>-9.2288186904958813</c:v>
                </c:pt>
                <c:pt idx="490">
                  <c:v>-13.582455645110581</c:v>
                </c:pt>
                <c:pt idx="491">
                  <c:v>-13.651350726321649</c:v>
                </c:pt>
                <c:pt idx="492">
                  <c:v>-10.582455645110581</c:v>
                </c:pt>
                <c:pt idx="493">
                  <c:v>-6.50394817373338</c:v>
                </c:pt>
                <c:pt idx="494">
                  <c:v>-2.3914160200372279</c:v>
                </c:pt>
                <c:pt idx="495">
                  <c:v>-14.362674437230673</c:v>
                </c:pt>
                <c:pt idx="496">
                  <c:v>-4.9067491618511498</c:v>
                </c:pt>
                <c:pt idx="497">
                  <c:v>-2.9278075631365392</c:v>
                </c:pt>
                <c:pt idx="498">
                  <c:v>-16.656946189215169</c:v>
                </c:pt>
                <c:pt idx="499">
                  <c:v>-11.103287808412022</c:v>
                </c:pt>
                <c:pt idx="500">
                  <c:v>-12.058893689053569</c:v>
                </c:pt>
                <c:pt idx="501">
                  <c:v>-11.89178370321831</c:v>
                </c:pt>
                <c:pt idx="502">
                  <c:v>-3.6860844251640223</c:v>
                </c:pt>
                <c:pt idx="503">
                  <c:v>-6.363748270581989</c:v>
                </c:pt>
                <c:pt idx="504">
                  <c:v>-3.5043048373759316</c:v>
                </c:pt>
                <c:pt idx="505">
                  <c:v>-4.4346282276367246</c:v>
                </c:pt>
                <c:pt idx="506">
                  <c:v>-10.702749878828293</c:v>
                </c:pt>
                <c:pt idx="507">
                  <c:v>-3.3890422907458992</c:v>
                </c:pt>
                <c:pt idx="508">
                  <c:v>-2.0352371800565421</c:v>
                </c:pt>
                <c:pt idx="509">
                  <c:v>-14.632540876546893</c:v>
                </c:pt>
                <c:pt idx="510">
                  <c:v>-12.941536738415412</c:v>
                </c:pt>
                <c:pt idx="511">
                  <c:v>-10.451211111832329</c:v>
                </c:pt>
                <c:pt idx="512">
                  <c:v>-11.344295907915818</c:v>
                </c:pt>
                <c:pt idx="513">
                  <c:v>-8.7751007230529776</c:v>
                </c:pt>
                <c:pt idx="514">
                  <c:v>-7.3779621298016904</c:v>
                </c:pt>
                <c:pt idx="515">
                  <c:v>-2.1584293626044833</c:v>
                </c:pt>
                <c:pt idx="516">
                  <c:v>-3.9032883589283238</c:v>
                </c:pt>
                <c:pt idx="517">
                  <c:v>-3.1142754722101826</c:v>
                </c:pt>
                <c:pt idx="518">
                  <c:v>-2.2868811477881619</c:v>
                </c:pt>
                <c:pt idx="519">
                  <c:v>-9.2288186904958813</c:v>
                </c:pt>
                <c:pt idx="520">
                  <c:v>-11.058893689053569</c:v>
                </c:pt>
                <c:pt idx="521">
                  <c:v>-11.965784284662087</c:v>
                </c:pt>
                <c:pt idx="522">
                  <c:v>-11.268347054682518</c:v>
                </c:pt>
                <c:pt idx="523">
                  <c:v>-13.070120944476823</c:v>
                </c:pt>
                <c:pt idx="524">
                  <c:v>-2.9856447070229302</c:v>
                </c:pt>
                <c:pt idx="525">
                  <c:v>-4.78314436846573</c:v>
                </c:pt>
                <c:pt idx="526">
                  <c:v>-2.3210266921458298</c:v>
                </c:pt>
                <c:pt idx="527">
                  <c:v>-9.965784284662087</c:v>
                </c:pt>
                <c:pt idx="528">
                  <c:v>-11.840253402578229</c:v>
                </c:pt>
                <c:pt idx="529">
                  <c:v>-5.3211268201981241</c:v>
                </c:pt>
                <c:pt idx="530">
                  <c:v>-13.613482540731207</c:v>
                </c:pt>
                <c:pt idx="531">
                  <c:v>-14.238802779068502</c:v>
                </c:pt>
                <c:pt idx="532">
                  <c:v>-4.1858665453113337</c:v>
                </c:pt>
                <c:pt idx="533">
                  <c:v>-3.7625006862733441</c:v>
                </c:pt>
                <c:pt idx="534">
                  <c:v>-2.8624964762500649</c:v>
                </c:pt>
                <c:pt idx="535">
                  <c:v>-13.947636937951827</c:v>
                </c:pt>
                <c:pt idx="536">
                  <c:v>-12.853309555403674</c:v>
                </c:pt>
                <c:pt idx="537">
                  <c:v>-12.965784284662087</c:v>
                </c:pt>
                <c:pt idx="538">
                  <c:v>-12.965784284662087</c:v>
                </c:pt>
                <c:pt idx="539">
                  <c:v>-12.853309555403674</c:v>
                </c:pt>
                <c:pt idx="540">
                  <c:v>-12.853309555403674</c:v>
                </c:pt>
                <c:pt idx="541">
                  <c:v>-12.965784284662087</c:v>
                </c:pt>
                <c:pt idx="542">
                  <c:v>-12.965784284662087</c:v>
                </c:pt>
                <c:pt idx="543">
                  <c:v>-5.9585887832578832</c:v>
                </c:pt>
                <c:pt idx="544">
                  <c:v>-16.66622400280318</c:v>
                </c:pt>
                <c:pt idx="545">
                  <c:v>-2.6438561897747248</c:v>
                </c:pt>
                <c:pt idx="546">
                  <c:v>-2.3274662784287923</c:v>
                </c:pt>
                <c:pt idx="547">
                  <c:v>-18.631120201847263</c:v>
                </c:pt>
                <c:pt idx="548">
                  <c:v>-5.0528949484321259</c:v>
                </c:pt>
                <c:pt idx="549">
                  <c:v>-12.036173612553485</c:v>
                </c:pt>
                <c:pt idx="550">
                  <c:v>-11.485158443755667</c:v>
                </c:pt>
                <c:pt idx="551">
                  <c:v>-2</c:v>
                </c:pt>
                <c:pt idx="552">
                  <c:v>-3.8001594206534</c:v>
                </c:pt>
                <c:pt idx="553">
                  <c:v>-10.380821783940931</c:v>
                </c:pt>
                <c:pt idx="554">
                  <c:v>-12.380821783940933</c:v>
                </c:pt>
                <c:pt idx="555">
                  <c:v>-13.416445693671653</c:v>
                </c:pt>
                <c:pt idx="556">
                  <c:v>-4.514573172829758</c:v>
                </c:pt>
                <c:pt idx="557">
                  <c:v>-12.081261502082024</c:v>
                </c:pt>
                <c:pt idx="558">
                  <c:v>-7.3219280948873617</c:v>
                </c:pt>
                <c:pt idx="559">
                  <c:v>-7.1963972128035039</c:v>
                </c:pt>
                <c:pt idx="560">
                  <c:v>-11.582455645110581</c:v>
                </c:pt>
                <c:pt idx="561">
                  <c:v>-14.550746785383243</c:v>
                </c:pt>
                <c:pt idx="562">
                  <c:v>-11.643856189774723</c:v>
                </c:pt>
                <c:pt idx="563">
                  <c:v>-2.8550516640889003</c:v>
                </c:pt>
                <c:pt idx="564">
                  <c:v>-10.058893689053569</c:v>
                </c:pt>
                <c:pt idx="565">
                  <c:v>-2.4713057189255889</c:v>
                </c:pt>
                <c:pt idx="566">
                  <c:v>-10.451211111832329</c:v>
                </c:pt>
                <c:pt idx="567">
                  <c:v>-8.4093909361377026</c:v>
                </c:pt>
                <c:pt idx="568">
                  <c:v>-10.702749878828293</c:v>
                </c:pt>
                <c:pt idx="569">
                  <c:v>-6.1963972128035039</c:v>
                </c:pt>
                <c:pt idx="570">
                  <c:v>-11.485158443755667</c:v>
                </c:pt>
                <c:pt idx="571">
                  <c:v>-11.643856189774723</c:v>
                </c:pt>
                <c:pt idx="572">
                  <c:v>-4.1089343715531648</c:v>
                </c:pt>
                <c:pt idx="573">
                  <c:v>-4.1926450779423963</c:v>
                </c:pt>
                <c:pt idx="574">
                  <c:v>-2.5849625007211561</c:v>
                </c:pt>
                <c:pt idx="575">
                  <c:v>-3.5431187710140573</c:v>
                </c:pt>
                <c:pt idx="576">
                  <c:v>-4.721024050297185</c:v>
                </c:pt>
                <c:pt idx="577">
                  <c:v>-3.6220883746924892</c:v>
                </c:pt>
                <c:pt idx="578">
                  <c:v>-2.1900164193817813</c:v>
                </c:pt>
                <c:pt idx="579">
                  <c:v>-9.75933340719466</c:v>
                </c:pt>
                <c:pt idx="580">
                  <c:v>-6.6438561897747244</c:v>
                </c:pt>
                <c:pt idx="581">
                  <c:v>-12.058893689053569</c:v>
                </c:pt>
                <c:pt idx="582">
                  <c:v>-11.518325307690867</c:v>
                </c:pt>
                <c:pt idx="583">
                  <c:v>-2.6114347120823473</c:v>
                </c:pt>
                <c:pt idx="584">
                  <c:v>-6.5872726614083579</c:v>
                </c:pt>
                <c:pt idx="585">
                  <c:v>-7.3844150486649394</c:v>
                </c:pt>
                <c:pt idx="586">
                  <c:v>-11.228818690495881</c:v>
                </c:pt>
                <c:pt idx="587">
                  <c:v>-9.2288186904958813</c:v>
                </c:pt>
                <c:pt idx="588">
                  <c:v>-4.850785493723369</c:v>
                </c:pt>
                <c:pt idx="589">
                  <c:v>-7.2605275502232196</c:v>
                </c:pt>
                <c:pt idx="590">
                  <c:v>-15.46828462519127</c:v>
                </c:pt>
                <c:pt idx="591">
                  <c:v>-12.904383739997945</c:v>
                </c:pt>
                <c:pt idx="592">
                  <c:v>-6.6932442167368889</c:v>
                </c:pt>
                <c:pt idx="593">
                  <c:v>-4.961961448517445</c:v>
                </c:pt>
                <c:pt idx="594">
                  <c:v>-8.6438561897747253</c:v>
                </c:pt>
                <c:pt idx="595">
                  <c:v>-3.3147325934831584</c:v>
                </c:pt>
                <c:pt idx="596">
                  <c:v>-3.1903984721820602</c:v>
                </c:pt>
                <c:pt idx="597">
                  <c:v>-2.7589919004962056</c:v>
                </c:pt>
                <c:pt idx="598">
                  <c:v>-8.2877123795494487</c:v>
                </c:pt>
                <c:pt idx="599">
                  <c:v>-6.3219280948873617</c:v>
                </c:pt>
                <c:pt idx="600">
                  <c:v>-10.702749878828293</c:v>
                </c:pt>
                <c:pt idx="601">
                  <c:v>-14.59027514956988</c:v>
                </c:pt>
                <c:pt idx="602">
                  <c:v>-11.344295907915818</c:v>
                </c:pt>
                <c:pt idx="603">
                  <c:v>-11.306821202497154</c:v>
                </c:pt>
                <c:pt idx="604">
                  <c:v>-9.75933340719466</c:v>
                </c:pt>
                <c:pt idx="605">
                  <c:v>-2.3219280948873626</c:v>
                </c:pt>
                <c:pt idx="606">
                  <c:v>-12.534627120019968</c:v>
                </c:pt>
                <c:pt idx="607">
                  <c:v>-13.070120944476823</c:v>
                </c:pt>
                <c:pt idx="608">
                  <c:v>-6.757512971570292</c:v>
                </c:pt>
                <c:pt idx="609">
                  <c:v>-3.445076325660227</c:v>
                </c:pt>
                <c:pt idx="610">
                  <c:v>-2.2423757056811184</c:v>
                </c:pt>
                <c:pt idx="611">
                  <c:v>-13.935410635618569</c:v>
                </c:pt>
                <c:pt idx="612">
                  <c:v>-10.306821202497154</c:v>
                </c:pt>
                <c:pt idx="613">
                  <c:v>-14.20355193188545</c:v>
                </c:pt>
                <c:pt idx="614">
                  <c:v>-7.4918530963296748</c:v>
                </c:pt>
                <c:pt idx="615">
                  <c:v>-10.306821202497154</c:v>
                </c:pt>
                <c:pt idx="616">
                  <c:v>-4.3860584323070784</c:v>
                </c:pt>
                <c:pt idx="617">
                  <c:v>-10.380821783940931</c:v>
                </c:pt>
                <c:pt idx="618">
                  <c:v>1.0530667492169465E-2</c:v>
                </c:pt>
                <c:pt idx="619">
                  <c:v>-4.3692338096657197</c:v>
                </c:pt>
                <c:pt idx="620">
                  <c:v>-2.4412587304945927</c:v>
                </c:pt>
                <c:pt idx="621">
                  <c:v>15.097812678345871</c:v>
                </c:pt>
                <c:pt idx="622">
                  <c:v>-0.31194400631474001</c:v>
                </c:pt>
                <c:pt idx="623">
                  <c:v>0.62303054155467541</c:v>
                </c:pt>
                <c:pt idx="624">
                  <c:v>-6.7111073287313111E-2</c:v>
                </c:pt>
                <c:pt idx="625">
                  <c:v>-0.21804695106048383</c:v>
                </c:pt>
                <c:pt idx="626">
                  <c:v>0</c:v>
                </c:pt>
                <c:pt idx="627">
                  <c:v>-8.8672787397096631</c:v>
                </c:pt>
                <c:pt idx="628">
                  <c:v>0.19264507794239583</c:v>
                </c:pt>
                <c:pt idx="629">
                  <c:v>-12.534627120019968</c:v>
                </c:pt>
                <c:pt idx="630">
                  <c:v>-7.6486571760385464</c:v>
                </c:pt>
                <c:pt idx="631">
                  <c:v>7.5468944598876373</c:v>
                </c:pt>
                <c:pt idx="632">
                  <c:v>-0.1643868179008825</c:v>
                </c:pt>
                <c:pt idx="633">
                  <c:v>0.43440282414577491</c:v>
                </c:pt>
                <c:pt idx="634">
                  <c:v>10.381182412624446</c:v>
                </c:pt>
                <c:pt idx="635">
                  <c:v>0.55904780197036319</c:v>
                </c:pt>
                <c:pt idx="636">
                  <c:v>1.0573331750659516</c:v>
                </c:pt>
                <c:pt idx="637">
                  <c:v>-2.5033487351675041</c:v>
                </c:pt>
                <c:pt idx="638">
                  <c:v>9.0597950917951025</c:v>
                </c:pt>
                <c:pt idx="639">
                  <c:v>3.8523254956062563E-3</c:v>
                </c:pt>
                <c:pt idx="640">
                  <c:v>-9.3219280948873617</c:v>
                </c:pt>
                <c:pt idx="641">
                  <c:v>1.6271445371434732</c:v>
                </c:pt>
                <c:pt idx="642">
                  <c:v>9.3815429511845849</c:v>
                </c:pt>
                <c:pt idx="643">
                  <c:v>12.287904726065419</c:v>
                </c:pt>
                <c:pt idx="644">
                  <c:v>-12.228918874172939</c:v>
                </c:pt>
                <c:pt idx="645">
                  <c:v>5.584400594174272</c:v>
                </c:pt>
                <c:pt idx="646">
                  <c:v>-2.6986374755071068</c:v>
                </c:pt>
                <c:pt idx="647">
                  <c:v>-11.381182412624446</c:v>
                </c:pt>
                <c:pt idx="648">
                  <c:v>-0.58494128477361296</c:v>
                </c:pt>
                <c:pt idx="649">
                  <c:v>-0.44249973972924661</c:v>
                </c:pt>
                <c:pt idx="650">
                  <c:v>-12.46828462519127</c:v>
                </c:pt>
                <c:pt idx="651">
                  <c:v>-0.73841481080327587</c:v>
                </c:pt>
                <c:pt idx="652">
                  <c:v>-12.08137247435552</c:v>
                </c:pt>
                <c:pt idx="653">
                  <c:v>-0.66296501272242969</c:v>
                </c:pt>
                <c:pt idx="654">
                  <c:v>-6.9108925261660152</c:v>
                </c:pt>
                <c:pt idx="655">
                  <c:v>-11.585745000626922</c:v>
                </c:pt>
                <c:pt idx="656">
                  <c:v>2.9741359396004934</c:v>
                </c:pt>
                <c:pt idx="657">
                  <c:v>0.66985139830766915</c:v>
                </c:pt>
                <c:pt idx="658">
                  <c:v>-0.91898531162694064</c:v>
                </c:pt>
                <c:pt idx="659">
                  <c:v>0.62293035092017679</c:v>
                </c:pt>
                <c:pt idx="660">
                  <c:v>0.12755004972051115</c:v>
                </c:pt>
                <c:pt idx="661">
                  <c:v>0.78124700737711672</c:v>
                </c:pt>
                <c:pt idx="662">
                  <c:v>0.78700627666580147</c:v>
                </c:pt>
                <c:pt idx="663">
                  <c:v>-8.8683081332894673</c:v>
                </c:pt>
                <c:pt idx="664">
                  <c:v>-14.55076682267522</c:v>
                </c:pt>
                <c:pt idx="665">
                  <c:v>-2.7611269502267834</c:v>
                </c:pt>
                <c:pt idx="666">
                  <c:v>-5.3457748368417297</c:v>
                </c:pt>
                <c:pt idx="667">
                  <c:v>6.0732489820306386</c:v>
                </c:pt>
                <c:pt idx="668">
                  <c:v>11.188382790570113</c:v>
                </c:pt>
                <c:pt idx="669">
                  <c:v>-6.0732489820306386</c:v>
                </c:pt>
                <c:pt idx="670">
                  <c:v>-0.50779464019869636</c:v>
                </c:pt>
                <c:pt idx="671">
                  <c:v>-0.39592867633113898</c:v>
                </c:pt>
                <c:pt idx="672">
                  <c:v>0.81810235689161126</c:v>
                </c:pt>
                <c:pt idx="673">
                  <c:v>-10.147204924942228</c:v>
                </c:pt>
                <c:pt idx="674">
                  <c:v>-10.917372079476841</c:v>
                </c:pt>
                <c:pt idx="675">
                  <c:v>7.6462586799900292</c:v>
                </c:pt>
                <c:pt idx="676">
                  <c:v>11.965904504239749</c:v>
                </c:pt>
                <c:pt idx="677">
                  <c:v>5.9228321394775394</c:v>
                </c:pt>
                <c:pt idx="678">
                  <c:v>1.4631041578480573</c:v>
                </c:pt>
                <c:pt idx="679">
                  <c:v>-2.8569152196771121E-2</c:v>
                </c:pt>
                <c:pt idx="680">
                  <c:v>4.0460265104112589E-2</c:v>
                </c:pt>
                <c:pt idx="681">
                  <c:v>-3.16052694091784</c:v>
                </c:pt>
                <c:pt idx="682">
                  <c:v>-0.83542823305189418</c:v>
                </c:pt>
                <c:pt idx="683">
                  <c:v>-0.29634988512930371</c:v>
                </c:pt>
                <c:pt idx="684">
                  <c:v>4.2381836139071476E-2</c:v>
                </c:pt>
                <c:pt idx="685">
                  <c:v>-0.6152203218138369</c:v>
                </c:pt>
                <c:pt idx="686">
                  <c:v>-10.583082767502933</c:v>
                </c:pt>
                <c:pt idx="687">
                  <c:v>-7.6462586799900292</c:v>
                </c:pt>
                <c:pt idx="688">
                  <c:v>0.58256798558077316</c:v>
                </c:pt>
                <c:pt idx="689">
                  <c:v>-3.2794233663728272</c:v>
                </c:pt>
                <c:pt idx="690">
                  <c:v>-10.306821202497154</c:v>
                </c:pt>
                <c:pt idx="691">
                  <c:v>-0.46933120024728925</c:v>
                </c:pt>
                <c:pt idx="692">
                  <c:v>8.3837042924740537</c:v>
                </c:pt>
                <c:pt idx="693">
                  <c:v>-0.97453817038782775</c:v>
                </c:pt>
                <c:pt idx="694">
                  <c:v>0.27469442300637131</c:v>
                </c:pt>
                <c:pt idx="695">
                  <c:v>-2.9655221909124543</c:v>
                </c:pt>
                <c:pt idx="696">
                  <c:v>-4.6170181432925728E-2</c:v>
                </c:pt>
                <c:pt idx="697">
                  <c:v>-1.3190470254508209</c:v>
                </c:pt>
                <c:pt idx="698">
                  <c:v>2.9747343394052241E-2</c:v>
                </c:pt>
                <c:pt idx="699">
                  <c:v>-4.3068721891886146E-2</c:v>
                </c:pt>
                <c:pt idx="700">
                  <c:v>-0.47393118833241216</c:v>
                </c:pt>
                <c:pt idx="701">
                  <c:v>0.3334237337251918</c:v>
                </c:pt>
                <c:pt idx="702">
                  <c:v>-9.9535673550914222E-2</c:v>
                </c:pt>
                <c:pt idx="703">
                  <c:v>-0.561878887608115</c:v>
                </c:pt>
                <c:pt idx="704">
                  <c:v>-8.6462586799900301</c:v>
                </c:pt>
                <c:pt idx="705">
                  <c:v>5.8893689053568309E-2</c:v>
                </c:pt>
                <c:pt idx="706">
                  <c:v>-0.58496250072115608</c:v>
                </c:pt>
                <c:pt idx="707">
                  <c:v>2.6836964543065158</c:v>
                </c:pt>
                <c:pt idx="708">
                  <c:v>13.904415102592719</c:v>
                </c:pt>
                <c:pt idx="709">
                  <c:v>-1.3776244251069978</c:v>
                </c:pt>
                <c:pt idx="710">
                  <c:v>1.8344417455388264</c:v>
                </c:pt>
                <c:pt idx="711">
                  <c:v>9.3782146320617404E-2</c:v>
                </c:pt>
                <c:pt idx="712">
                  <c:v>1.0571439071036086</c:v>
                </c:pt>
                <c:pt idx="713">
                  <c:v>-12.965904504239749</c:v>
                </c:pt>
                <c:pt idx="714">
                  <c:v>-2.0776492753212166</c:v>
                </c:pt>
                <c:pt idx="715">
                  <c:v>0.27830116248710468</c:v>
                </c:pt>
                <c:pt idx="716">
                  <c:v>0.14336417517117775</c:v>
                </c:pt>
                <c:pt idx="717">
                  <c:v>9.3822637581148385</c:v>
                </c:pt>
                <c:pt idx="718">
                  <c:v>6.7904064501803155E-2</c:v>
                </c:pt>
                <c:pt idx="719">
                  <c:v>0.47331714489224735</c:v>
                </c:pt>
                <c:pt idx="720">
                  <c:v>-6.1426024163273061</c:v>
                </c:pt>
                <c:pt idx="721">
                  <c:v>3.3287817659284253</c:v>
                </c:pt>
                <c:pt idx="722">
                  <c:v>11.344665782303407</c:v>
                </c:pt>
                <c:pt idx="723">
                  <c:v>-0.20942290775560485</c:v>
                </c:pt>
                <c:pt idx="724">
                  <c:v>0.45685767497347091</c:v>
                </c:pt>
                <c:pt idx="725">
                  <c:v>-0.58256798558077327</c:v>
                </c:pt>
                <c:pt idx="726">
                  <c:v>3.2034265038149176E-16</c:v>
                </c:pt>
                <c:pt idx="727">
                  <c:v>1.247215926509299</c:v>
                </c:pt>
                <c:pt idx="728">
                  <c:v>1.6540041451508074</c:v>
                </c:pt>
                <c:pt idx="729">
                  <c:v>-9.5196362528432132</c:v>
                </c:pt>
                <c:pt idx="730">
                  <c:v>0.62766695167539444</c:v>
                </c:pt>
                <c:pt idx="731">
                  <c:v>-0.56684770616155211</c:v>
                </c:pt>
                <c:pt idx="732">
                  <c:v>0.16868183459168035</c:v>
                </c:pt>
                <c:pt idx="733">
                  <c:v>-8.3837042924740537</c:v>
                </c:pt>
                <c:pt idx="734">
                  <c:v>-0.27563444261342734</c:v>
                </c:pt>
                <c:pt idx="735">
                  <c:v>0.7776075786635519</c:v>
                </c:pt>
                <c:pt idx="736">
                  <c:v>1.2992309093226833</c:v>
                </c:pt>
                <c:pt idx="737">
                  <c:v>-0.73528427119455575</c:v>
                </c:pt>
                <c:pt idx="738">
                  <c:v>8.0606959316875546</c:v>
                </c:pt>
                <c:pt idx="739">
                  <c:v>0.40880554556732912</c:v>
                </c:pt>
                <c:pt idx="740">
                  <c:v>-6.1963972128035039</c:v>
                </c:pt>
                <c:pt idx="741">
                  <c:v>-0.82319458428109837</c:v>
                </c:pt>
                <c:pt idx="742">
                  <c:v>-10.451554569765362</c:v>
                </c:pt>
                <c:pt idx="743">
                  <c:v>-11.840384550711667</c:v>
                </c:pt>
                <c:pt idx="744">
                  <c:v>-13.188279751964144</c:v>
                </c:pt>
                <c:pt idx="745">
                  <c:v>-13.29734619894672</c:v>
                </c:pt>
                <c:pt idx="746">
                  <c:v>-8.8683081332894673</c:v>
                </c:pt>
                <c:pt idx="747">
                  <c:v>-0.88432050630968106</c:v>
                </c:pt>
                <c:pt idx="748">
                  <c:v>-5.7548875021634682</c:v>
                </c:pt>
                <c:pt idx="749">
                  <c:v>0.46893050727404578</c:v>
                </c:pt>
                <c:pt idx="750">
                  <c:v>-11.94178124227853</c:v>
                </c:pt>
                <c:pt idx="751">
                  <c:v>-8.3837042924740537</c:v>
                </c:pt>
                <c:pt idx="752">
                  <c:v>-13.773139206719692</c:v>
                </c:pt>
                <c:pt idx="753">
                  <c:v>-12.840384550711667</c:v>
                </c:pt>
                <c:pt idx="754">
                  <c:v>-18.171986300819004</c:v>
                </c:pt>
                <c:pt idx="755">
                  <c:v>8.6462586799900301</c:v>
                </c:pt>
                <c:pt idx="756">
                  <c:v>3.9865461097644626</c:v>
                </c:pt>
                <c:pt idx="757">
                  <c:v>3.3854653793075888</c:v>
                </c:pt>
                <c:pt idx="758">
                  <c:v>-2.132022066642834</c:v>
                </c:pt>
                <c:pt idx="759">
                  <c:v>13.468369487109527</c:v>
                </c:pt>
                <c:pt idx="760">
                  <c:v>-0.96523458183932309</c:v>
                </c:pt>
                <c:pt idx="761">
                  <c:v>-3.6949883989850405</c:v>
                </c:pt>
                <c:pt idx="762">
                  <c:v>7.5288127304237493E-2</c:v>
                </c:pt>
                <c:pt idx="763">
                  <c:v>0.22239242133644774</c:v>
                </c:pt>
                <c:pt idx="764">
                  <c:v>-8.8683081332894673</c:v>
                </c:pt>
                <c:pt idx="765">
                  <c:v>8.0624959257337636</c:v>
                </c:pt>
                <c:pt idx="766">
                  <c:v>10.518653155673389</c:v>
                </c:pt>
                <c:pt idx="767">
                  <c:v>-8.3837042924740537</c:v>
                </c:pt>
                <c:pt idx="768">
                  <c:v>-9.9667457608995313</c:v>
                </c:pt>
                <c:pt idx="769">
                  <c:v>-13.00146683934072</c:v>
                </c:pt>
                <c:pt idx="770">
                  <c:v>-11.644156719937438</c:v>
                </c:pt>
                <c:pt idx="771">
                  <c:v>-9.2288186904958813</c:v>
                </c:pt>
                <c:pt idx="772">
                  <c:v>-0.15324626029568175</c:v>
                </c:pt>
                <c:pt idx="773">
                  <c:v>-3.3559256896766385</c:v>
                </c:pt>
                <c:pt idx="774">
                  <c:v>-0.56153542967508263</c:v>
                </c:pt>
                <c:pt idx="775">
                  <c:v>-12.891846977929003</c:v>
                </c:pt>
                <c:pt idx="776">
                  <c:v>-7.8244284354165456</c:v>
                </c:pt>
                <c:pt idx="777">
                  <c:v>10.059344460824425</c:v>
                </c:pt>
                <c:pt idx="778">
                  <c:v>10.866763767353351</c:v>
                </c:pt>
                <c:pt idx="779">
                  <c:v>-2.8703237531318555</c:v>
                </c:pt>
                <c:pt idx="780">
                  <c:v>-4.5199597193768177</c:v>
                </c:pt>
                <c:pt idx="781">
                  <c:v>-0.67807190511263771</c:v>
                </c:pt>
                <c:pt idx="782">
                  <c:v>-0.89158004993236761</c:v>
                </c:pt>
                <c:pt idx="783">
                  <c:v>11.188382790570113</c:v>
                </c:pt>
                <c:pt idx="784">
                  <c:v>-9.6450579349844787</c:v>
                </c:pt>
                <c:pt idx="785">
                  <c:v>1.4150374992788437</c:v>
                </c:pt>
                <c:pt idx="786">
                  <c:v>10.229219383469125</c:v>
                </c:pt>
                <c:pt idx="787">
                  <c:v>-7.6486571760385464</c:v>
                </c:pt>
                <c:pt idx="788">
                  <c:v>-1.9781289710597472</c:v>
                </c:pt>
                <c:pt idx="789">
                  <c:v>-1.0700116185807764</c:v>
                </c:pt>
                <c:pt idx="790">
                  <c:v>-4.7243862679309343</c:v>
                </c:pt>
                <c:pt idx="791">
                  <c:v>7.0624959257337645</c:v>
                </c:pt>
                <c:pt idx="792">
                  <c:v>-0.33312630149222622</c:v>
                </c:pt>
                <c:pt idx="793">
                  <c:v>0.12553088208385882</c:v>
                </c:pt>
                <c:pt idx="794">
                  <c:v>7.0624959257337645</c:v>
                </c:pt>
                <c:pt idx="795">
                  <c:v>0.49476469174957804</c:v>
                </c:pt>
                <c:pt idx="796">
                  <c:v>0.9642903281991474</c:v>
                </c:pt>
                <c:pt idx="797">
                  <c:v>0.47204517522802303</c:v>
                </c:pt>
                <c:pt idx="798">
                  <c:v>-9.5183253076908674</c:v>
                </c:pt>
                <c:pt idx="799">
                  <c:v>-0.35388783628490728</c:v>
                </c:pt>
                <c:pt idx="800">
                  <c:v>3.9528364186637591E-2</c:v>
                </c:pt>
                <c:pt idx="801">
                  <c:v>-10.582769240382088</c:v>
                </c:pt>
                <c:pt idx="802">
                  <c:v>0.13275520885177133</c:v>
                </c:pt>
                <c:pt idx="803">
                  <c:v>-8.3837042924740537</c:v>
                </c:pt>
                <c:pt idx="804">
                  <c:v>-1.8859027251315715E-2</c:v>
                </c:pt>
                <c:pt idx="805">
                  <c:v>-1.7162593046119359</c:v>
                </c:pt>
                <c:pt idx="806">
                  <c:v>0.233059346388304</c:v>
                </c:pt>
                <c:pt idx="807">
                  <c:v>0.80330808899490214</c:v>
                </c:pt>
                <c:pt idx="808">
                  <c:v>0.28950661719498505</c:v>
                </c:pt>
                <c:pt idx="809">
                  <c:v>-9.0606959316875546</c:v>
                </c:pt>
                <c:pt idx="810">
                  <c:v>10.498516826610686</c:v>
                </c:pt>
                <c:pt idx="811">
                  <c:v>-3.4739311883324127</c:v>
                </c:pt>
                <c:pt idx="812">
                  <c:v>-5.0874628412503391</c:v>
                </c:pt>
                <c:pt idx="813">
                  <c:v>0.75352943904065484</c:v>
                </c:pt>
                <c:pt idx="814">
                  <c:v>-0.2527660703799669</c:v>
                </c:pt>
                <c:pt idx="815">
                  <c:v>1.593679717822265</c:v>
                </c:pt>
                <c:pt idx="816">
                  <c:v>-1.4149773957505625</c:v>
                </c:pt>
                <c:pt idx="817">
                  <c:v>4.0429521451845476</c:v>
                </c:pt>
                <c:pt idx="818">
                  <c:v>-12.673677138180956</c:v>
                </c:pt>
                <c:pt idx="819">
                  <c:v>0.60880924267552383</c:v>
                </c:pt>
                <c:pt idx="820">
                  <c:v>5.0867628899542288</c:v>
                </c:pt>
                <c:pt idx="821">
                  <c:v>1.9963149531921442</c:v>
                </c:pt>
                <c:pt idx="822">
                  <c:v>-1.1797963838673917</c:v>
                </c:pt>
                <c:pt idx="823">
                  <c:v>2.1744198586829619</c:v>
                </c:pt>
                <c:pt idx="824">
                  <c:v>6.3121103119561077</c:v>
                </c:pt>
                <c:pt idx="825">
                  <c:v>5.2524401697374969</c:v>
                </c:pt>
                <c:pt idx="826">
                  <c:v>1.0860848582991318</c:v>
                </c:pt>
                <c:pt idx="827">
                  <c:v>8.0624959257337636</c:v>
                </c:pt>
                <c:pt idx="828">
                  <c:v>-8.6462586799900301</c:v>
                </c:pt>
                <c:pt idx="829">
                  <c:v>-4.8403743284008369</c:v>
                </c:pt>
                <c:pt idx="830">
                  <c:v>2.7081107314940209</c:v>
                </c:pt>
                <c:pt idx="831">
                  <c:v>-8.6462586799900301</c:v>
                </c:pt>
                <c:pt idx="832">
                  <c:v>-0.14147242595288012</c:v>
                </c:pt>
                <c:pt idx="833">
                  <c:v>11.813914767907184</c:v>
                </c:pt>
                <c:pt idx="834">
                  <c:v>12.468369487109527</c:v>
                </c:pt>
                <c:pt idx="835">
                  <c:v>2.9442309570185716</c:v>
                </c:pt>
                <c:pt idx="836">
                  <c:v>10.147204924942228</c:v>
                </c:pt>
                <c:pt idx="837">
                  <c:v>0.9934571541332281</c:v>
                </c:pt>
                <c:pt idx="838">
                  <c:v>0.28066007651562896</c:v>
                </c:pt>
                <c:pt idx="839">
                  <c:v>0.84582906987223994</c:v>
                </c:pt>
                <c:pt idx="840">
                  <c:v>-10.147204924942228</c:v>
                </c:pt>
                <c:pt idx="841">
                  <c:v>0.22948184612276745</c:v>
                </c:pt>
                <c:pt idx="842">
                  <c:v>4.9212974478676445E-2</c:v>
                </c:pt>
                <c:pt idx="843">
                  <c:v>-0.36720897418822873</c:v>
                </c:pt>
                <c:pt idx="844">
                  <c:v>-1.3923174227787602</c:v>
                </c:pt>
                <c:pt idx="845">
                  <c:v>0.19264507794239583</c:v>
                </c:pt>
                <c:pt idx="846">
                  <c:v>0.25226295091858553</c:v>
                </c:pt>
                <c:pt idx="847">
                  <c:v>-0.53051471669877992</c:v>
                </c:pt>
                <c:pt idx="848">
                  <c:v>-0.69530861003794142</c:v>
                </c:pt>
                <c:pt idx="849">
                  <c:v>-7.8265484872909159</c:v>
                </c:pt>
                <c:pt idx="850">
                  <c:v>-11.673750739438065</c:v>
                </c:pt>
                <c:pt idx="851">
                  <c:v>1.632268215499513</c:v>
                </c:pt>
                <c:pt idx="852">
                  <c:v>4.1999885292857576E-3</c:v>
                </c:pt>
                <c:pt idx="853">
                  <c:v>2.0809199953835678</c:v>
                </c:pt>
                <c:pt idx="854">
                  <c:v>-5.829864056466711E-2</c:v>
                </c:pt>
                <c:pt idx="855">
                  <c:v>-5.590416930813265</c:v>
                </c:pt>
                <c:pt idx="856">
                  <c:v>-1.0009014027415324</c:v>
                </c:pt>
                <c:pt idx="857">
                  <c:v>-4.3692338096657197</c:v>
                </c:pt>
                <c:pt idx="858">
                  <c:v>1.8826430493618411</c:v>
                </c:pt>
                <c:pt idx="859">
                  <c:v>-0.51662537095800254</c:v>
                </c:pt>
                <c:pt idx="860">
                  <c:v>-7.6486571760385464</c:v>
                </c:pt>
                <c:pt idx="861">
                  <c:v>-3.2421477692377666E-2</c:v>
                </c:pt>
                <c:pt idx="862">
                  <c:v>-0.47533800954665845</c:v>
                </c:pt>
                <c:pt idx="863">
                  <c:v>1.3870231231092471</c:v>
                </c:pt>
                <c:pt idx="864">
                  <c:v>8.5456080620842698</c:v>
                </c:pt>
                <c:pt idx="865">
                  <c:v>0.61297687689075286</c:v>
                </c:pt>
                <c:pt idx="866">
                  <c:v>-0.82102985895468039</c:v>
                </c:pt>
                <c:pt idx="867">
                  <c:v>1.8930847960834885</c:v>
                </c:pt>
                <c:pt idx="868">
                  <c:v>0.29085808805811403</c:v>
                </c:pt>
                <c:pt idx="869">
                  <c:v>-2.1643316046346093</c:v>
                </c:pt>
                <c:pt idx="870">
                  <c:v>9.0037521348611076</c:v>
                </c:pt>
                <c:pt idx="871">
                  <c:v>-7.0660891904577721</c:v>
                </c:pt>
                <c:pt idx="872">
                  <c:v>0.50250034052918335</c:v>
                </c:pt>
                <c:pt idx="873">
                  <c:v>0.16349873228287928</c:v>
                </c:pt>
                <c:pt idx="874">
                  <c:v>-0.46036148978833397</c:v>
                </c:pt>
                <c:pt idx="875">
                  <c:v>3.6112535523788328E-3</c:v>
                </c:pt>
                <c:pt idx="876">
                  <c:v>-0.33120590847537323</c:v>
                </c:pt>
                <c:pt idx="877">
                  <c:v>4.4321734115928733</c:v>
                </c:pt>
                <c:pt idx="878">
                  <c:v>0.31034012061215049</c:v>
                </c:pt>
                <c:pt idx="879">
                  <c:v>-8.3822637581148385</c:v>
                </c:pt>
                <c:pt idx="880">
                  <c:v>-11.916999049082808</c:v>
                </c:pt>
                <c:pt idx="881">
                  <c:v>5.712511973160332</c:v>
                </c:pt>
                <c:pt idx="882">
                  <c:v>0.21412480535284761</c:v>
                </c:pt>
                <c:pt idx="883">
                  <c:v>0.45820535843521748</c:v>
                </c:pt>
                <c:pt idx="884">
                  <c:v>-4.0806216387885515E-2</c:v>
                </c:pt>
                <c:pt idx="885">
                  <c:v>-2.5751147147648088</c:v>
                </c:pt>
                <c:pt idx="886">
                  <c:v>0.18386419240018609</c:v>
                </c:pt>
                <c:pt idx="887">
                  <c:v>-1.4379213899521825</c:v>
                </c:pt>
                <c:pt idx="888">
                  <c:v>0.81900349467540168</c:v>
                </c:pt>
                <c:pt idx="889">
                  <c:v>-1.5849625007211556</c:v>
                </c:pt>
                <c:pt idx="890">
                  <c:v>5.08746284125034</c:v>
                </c:pt>
                <c:pt idx="891">
                  <c:v>-10.147204924942228</c:v>
                </c:pt>
                <c:pt idx="892">
                  <c:v>8.7872756025334453E-2</c:v>
                </c:pt>
                <c:pt idx="893">
                  <c:v>0.88810711992910296</c:v>
                </c:pt>
                <c:pt idx="894">
                  <c:v>-0.24511249783653183</c:v>
                </c:pt>
                <c:pt idx="895">
                  <c:v>9.6450579349844787</c:v>
                </c:pt>
                <c:pt idx="896">
                  <c:v>4.9753035197099733E-2</c:v>
                </c:pt>
                <c:pt idx="897">
                  <c:v>0.50250034052918335</c:v>
                </c:pt>
                <c:pt idx="898">
                  <c:v>0.82102985895468072</c:v>
                </c:pt>
                <c:pt idx="899">
                  <c:v>0.40947797393694335</c:v>
                </c:pt>
                <c:pt idx="900">
                  <c:v>4.8718676836123338</c:v>
                </c:pt>
                <c:pt idx="901">
                  <c:v>0.23732869164131837</c:v>
                </c:pt>
                <c:pt idx="902">
                  <c:v>0.55721751023825206</c:v>
                </c:pt>
                <c:pt idx="903">
                  <c:v>-8.4143328863022546</c:v>
                </c:pt>
                <c:pt idx="904">
                  <c:v>-1.4273063366121079</c:v>
                </c:pt>
                <c:pt idx="905">
                  <c:v>-1.2682901312852894</c:v>
                </c:pt>
                <c:pt idx="906">
                  <c:v>0.37550913509220646</c:v>
                </c:pt>
                <c:pt idx="907">
                  <c:v>6.6495411786906919E-2</c:v>
                </c:pt>
                <c:pt idx="908">
                  <c:v>0.17850089562212623</c:v>
                </c:pt>
                <c:pt idx="909">
                  <c:v>-2.9146345659516348E-2</c:v>
                </c:pt>
                <c:pt idx="910">
                  <c:v>-0.61667136044849391</c:v>
                </c:pt>
                <c:pt idx="911">
                  <c:v>-0.4084648453553576</c:v>
                </c:pt>
                <c:pt idx="912">
                  <c:v>1.7663568671016818</c:v>
                </c:pt>
                <c:pt idx="913">
                  <c:v>-1.5825679855807735</c:v>
                </c:pt>
                <c:pt idx="914">
                  <c:v>-0.81084390813748408</c:v>
                </c:pt>
                <c:pt idx="915">
                  <c:v>-0.11064406368399271</c:v>
                </c:pt>
                <c:pt idx="916">
                  <c:v>0.16293857112620563</c:v>
                </c:pt>
                <c:pt idx="917">
                  <c:v>-1</c:v>
                </c:pt>
                <c:pt idx="918">
                  <c:v>2.5419180260085059</c:v>
                </c:pt>
                <c:pt idx="919">
                  <c:v>-1.2471551238253027</c:v>
                </c:pt>
                <c:pt idx="920">
                  <c:v>-2.9600019320680815</c:v>
                </c:pt>
                <c:pt idx="921">
                  <c:v>0.11189288007089684</c:v>
                </c:pt>
                <c:pt idx="922">
                  <c:v>0.13897641314881079</c:v>
                </c:pt>
                <c:pt idx="923">
                  <c:v>-0.18079438669097606</c:v>
                </c:pt>
                <c:pt idx="924">
                  <c:v>-4.035773761614083E-2</c:v>
                </c:pt>
                <c:pt idx="925">
                  <c:v>-0.18982455888001715</c:v>
                </c:pt>
                <c:pt idx="926">
                  <c:v>0.2321734421290334</c:v>
                </c:pt>
                <c:pt idx="927">
                  <c:v>-0.20163386116965074</c:v>
                </c:pt>
                <c:pt idx="928">
                  <c:v>-0.13807613540297253</c:v>
                </c:pt>
                <c:pt idx="929">
                  <c:v>-0.26255438751597682</c:v>
                </c:pt>
                <c:pt idx="930">
                  <c:v>-0.1309308698264488</c:v>
                </c:pt>
                <c:pt idx="931">
                  <c:v>1.2891795125476506</c:v>
                </c:pt>
                <c:pt idx="932">
                  <c:v>0.19706036843038979</c:v>
                </c:pt>
                <c:pt idx="933">
                  <c:v>0.20461771960847175</c:v>
                </c:pt>
                <c:pt idx="934">
                  <c:v>9.8672787397096631</c:v>
                </c:pt>
                <c:pt idx="935">
                  <c:v>-4.3392595513380518E-2</c:v>
                </c:pt>
                <c:pt idx="936">
                  <c:v>9.5196362528432132</c:v>
                </c:pt>
                <c:pt idx="937">
                  <c:v>-4.4973394465513218E-2</c:v>
                </c:pt>
                <c:pt idx="938">
                  <c:v>-0.26960705975728033</c:v>
                </c:pt>
                <c:pt idx="939">
                  <c:v>-1.6515615403375157</c:v>
                </c:pt>
                <c:pt idx="940">
                  <c:v>6.0732489820306386</c:v>
                </c:pt>
                <c:pt idx="941">
                  <c:v>2.2775642305392574</c:v>
                </c:pt>
                <c:pt idx="942">
                  <c:v>0.61058830839665068</c:v>
                </c:pt>
                <c:pt idx="943">
                  <c:v>0.49623358212682461</c:v>
                </c:pt>
                <c:pt idx="944">
                  <c:v>0.58861489518048915</c:v>
                </c:pt>
                <c:pt idx="945">
                  <c:v>8.353146825498083</c:v>
                </c:pt>
                <c:pt idx="946">
                  <c:v>3.6525876025114187E-2</c:v>
                </c:pt>
                <c:pt idx="947">
                  <c:v>-8.0782654716046121E-2</c:v>
                </c:pt>
                <c:pt idx="948">
                  <c:v>-0.78522076277342734</c:v>
                </c:pt>
                <c:pt idx="949">
                  <c:v>-0.76553474636297669</c:v>
                </c:pt>
                <c:pt idx="950">
                  <c:v>-10.583082767502933</c:v>
                </c:pt>
                <c:pt idx="951">
                  <c:v>0.41565495918165202</c:v>
                </c:pt>
                <c:pt idx="952">
                  <c:v>-5.8893689053568739E-2</c:v>
                </c:pt>
                <c:pt idx="953">
                  <c:v>10.583082767502933</c:v>
                </c:pt>
                <c:pt idx="954">
                  <c:v>-0.85798099512757209</c:v>
                </c:pt>
                <c:pt idx="955">
                  <c:v>0.22843213617858421</c:v>
                </c:pt>
                <c:pt idx="956">
                  <c:v>0.91253715874966068</c:v>
                </c:pt>
                <c:pt idx="957">
                  <c:v>0.1926450779423961</c:v>
                </c:pt>
                <c:pt idx="958">
                  <c:v>0.17687776208407946</c:v>
                </c:pt>
                <c:pt idx="959">
                  <c:v>-7.6486571760385464</c:v>
                </c:pt>
                <c:pt idx="960">
                  <c:v>1.2410080995037946</c:v>
                </c:pt>
                <c:pt idx="961">
                  <c:v>0.13210353600734506</c:v>
                </c:pt>
                <c:pt idx="962">
                  <c:v>1.5343364276511884</c:v>
                </c:pt>
                <c:pt idx="963">
                  <c:v>0.65041556220977226</c:v>
                </c:pt>
                <c:pt idx="964">
                  <c:v>-13.688286740366143</c:v>
                </c:pt>
                <c:pt idx="965">
                  <c:v>0</c:v>
                </c:pt>
                <c:pt idx="966">
                  <c:v>-0.11061917267993046</c:v>
                </c:pt>
                <c:pt idx="967">
                  <c:v>-10.917123403264748</c:v>
                </c:pt>
                <c:pt idx="968">
                  <c:v>0.23537806293092856</c:v>
                </c:pt>
                <c:pt idx="969">
                  <c:v>0.42786153963642776</c:v>
                </c:pt>
                <c:pt idx="970">
                  <c:v>-6.8386974980250315E-2</c:v>
                </c:pt>
                <c:pt idx="971">
                  <c:v>-0.73696559416620622</c:v>
                </c:pt>
                <c:pt idx="972">
                  <c:v>2.5849625007211565</c:v>
                </c:pt>
                <c:pt idx="973">
                  <c:v>-0.86249647625006509</c:v>
                </c:pt>
                <c:pt idx="974">
                  <c:v>-4.6369963138034334E-2</c:v>
                </c:pt>
                <c:pt idx="975">
                  <c:v>6.0074747521768508E-4</c:v>
                </c:pt>
                <c:pt idx="976">
                  <c:v>0.14199568927977091</c:v>
                </c:pt>
                <c:pt idx="977">
                  <c:v>-3.3947331923338202E-2</c:v>
                </c:pt>
                <c:pt idx="978">
                  <c:v>0.45053618050023009</c:v>
                </c:pt>
                <c:pt idx="979">
                  <c:v>2.5431187710140568</c:v>
                </c:pt>
                <c:pt idx="980">
                  <c:v>-7.0526996200189651E-2</c:v>
                </c:pt>
                <c:pt idx="981">
                  <c:v>-1.1117771131371303</c:v>
                </c:pt>
                <c:pt idx="982">
                  <c:v>0.11633654330006585</c:v>
                </c:pt>
                <c:pt idx="983">
                  <c:v>-7.1129069384385846E-2</c:v>
                </c:pt>
                <c:pt idx="984">
                  <c:v>-0.37350397753974202</c:v>
                </c:pt>
                <c:pt idx="985">
                  <c:v>1.5813602640409608</c:v>
                </c:pt>
                <c:pt idx="986">
                  <c:v>-0.92883648639595962</c:v>
                </c:pt>
                <c:pt idx="987">
                  <c:v>1.53051471669878</c:v>
                </c:pt>
                <c:pt idx="988">
                  <c:v>-10.307200809140809</c:v>
                </c:pt>
                <c:pt idx="989">
                  <c:v>-0.38670877622034927</c:v>
                </c:pt>
                <c:pt idx="990">
                  <c:v>-0.78745536461989951</c:v>
                </c:pt>
                <c:pt idx="991">
                  <c:v>-12.16752268516303</c:v>
                </c:pt>
                <c:pt idx="992">
                  <c:v>0.22627585582367596</c:v>
                </c:pt>
                <c:pt idx="993">
                  <c:v>2.6967047600269359E-2</c:v>
                </c:pt>
                <c:pt idx="994">
                  <c:v>0.20550064193767503</c:v>
                </c:pt>
                <c:pt idx="995">
                  <c:v>0.32740322495351326</c:v>
                </c:pt>
                <c:pt idx="996">
                  <c:v>-0.19425612784838125</c:v>
                </c:pt>
                <c:pt idx="997">
                  <c:v>-0.16317395945123236</c:v>
                </c:pt>
                <c:pt idx="998">
                  <c:v>-0.28379296600059128</c:v>
                </c:pt>
                <c:pt idx="999">
                  <c:v>-6.2749229102717186</c:v>
                </c:pt>
                <c:pt idx="1000">
                  <c:v>-6.0732489820306386</c:v>
                </c:pt>
                <c:pt idx="1001">
                  <c:v>3.9607765644889876</c:v>
                </c:pt>
                <c:pt idx="1002">
                  <c:v>-0.90659006544580523</c:v>
                </c:pt>
                <c:pt idx="1003">
                  <c:v>-1.7500217469916526</c:v>
                </c:pt>
                <c:pt idx="1004">
                  <c:v>-1.6705382324272307</c:v>
                </c:pt>
                <c:pt idx="1005">
                  <c:v>8.0588936890535692</c:v>
                </c:pt>
                <c:pt idx="1006">
                  <c:v>9.5189809291704002</c:v>
                </c:pt>
                <c:pt idx="1007">
                  <c:v>-0.44513953106826293</c:v>
                </c:pt>
                <c:pt idx="1008">
                  <c:v>0.41503749927884398</c:v>
                </c:pt>
                <c:pt idx="1009">
                  <c:v>-3.8819248890528166E-2</c:v>
                </c:pt>
                <c:pt idx="1010">
                  <c:v>0.20765764879742096</c:v>
                </c:pt>
                <c:pt idx="1011">
                  <c:v>0.80645351931607168</c:v>
                </c:pt>
                <c:pt idx="1012">
                  <c:v>-10.059795091795101</c:v>
                </c:pt>
                <c:pt idx="1013">
                  <c:v>0.78438564974437608</c:v>
                </c:pt>
                <c:pt idx="1014">
                  <c:v>0.59863743761823274</c:v>
                </c:pt>
                <c:pt idx="1015">
                  <c:v>0.47107153419317166</c:v>
                </c:pt>
                <c:pt idx="1016">
                  <c:v>-3.1449117054330515</c:v>
                </c:pt>
                <c:pt idx="1017">
                  <c:v>-1.5252429153729719</c:v>
                </c:pt>
                <c:pt idx="1018">
                  <c:v>0.84299088644297326</c:v>
                </c:pt>
                <c:pt idx="1019">
                  <c:v>8.9796670350645841E-2</c:v>
                </c:pt>
                <c:pt idx="1020">
                  <c:v>-8.0606959316875546</c:v>
                </c:pt>
                <c:pt idx="1021">
                  <c:v>-11.989749275462135</c:v>
                </c:pt>
                <c:pt idx="1022">
                  <c:v>-12.059006395201113</c:v>
                </c:pt>
                <c:pt idx="1023">
                  <c:v>1.0878251018294081</c:v>
                </c:pt>
                <c:pt idx="1024">
                  <c:v>6.0732489820306386</c:v>
                </c:pt>
                <c:pt idx="1025">
                  <c:v>1.320125852253377</c:v>
                </c:pt>
                <c:pt idx="1026">
                  <c:v>-0.98924694370312549</c:v>
                </c:pt>
                <c:pt idx="1027">
                  <c:v>9.9662651028771325</c:v>
                </c:pt>
                <c:pt idx="1028">
                  <c:v>-2.9937059013373282</c:v>
                </c:pt>
                <c:pt idx="1029">
                  <c:v>-7.6486571760385464</c:v>
                </c:pt>
                <c:pt idx="1030">
                  <c:v>2.2794233663728267</c:v>
                </c:pt>
                <c:pt idx="1031">
                  <c:v>13.09237175423641</c:v>
                </c:pt>
                <c:pt idx="1032">
                  <c:v>-6.0732489820306386</c:v>
                </c:pt>
                <c:pt idx="1033">
                  <c:v>-0.87082507735908266</c:v>
                </c:pt>
                <c:pt idx="1034">
                  <c:v>-11.644006462681574</c:v>
                </c:pt>
                <c:pt idx="1035">
                  <c:v>-14.510146020155364</c:v>
                </c:pt>
                <c:pt idx="1036">
                  <c:v>-10.759610821875045</c:v>
                </c:pt>
                <c:pt idx="1037">
                  <c:v>0.13123855965783413</c:v>
                </c:pt>
                <c:pt idx="1038">
                  <c:v>4.7478255774494107</c:v>
                </c:pt>
                <c:pt idx="1039">
                  <c:v>0.10415723129129176</c:v>
                </c:pt>
                <c:pt idx="1040">
                  <c:v>-5.8185347211876719</c:v>
                </c:pt>
                <c:pt idx="1041">
                  <c:v>-7.0660891904577721</c:v>
                </c:pt>
                <c:pt idx="1042">
                  <c:v>-1.0622842782543431</c:v>
                </c:pt>
                <c:pt idx="1043">
                  <c:v>-5.707581787385112</c:v>
                </c:pt>
                <c:pt idx="1044">
                  <c:v>1.2684888359259021</c:v>
                </c:pt>
                <c:pt idx="1045">
                  <c:v>0</c:v>
                </c:pt>
                <c:pt idx="1046">
                  <c:v>-4.6007874678828387</c:v>
                </c:pt>
                <c:pt idx="1047">
                  <c:v>-0.32192809488736229</c:v>
                </c:pt>
                <c:pt idx="1048">
                  <c:v>7.6462586799900292</c:v>
                </c:pt>
                <c:pt idx="1049">
                  <c:v>0.62449086490779371</c:v>
                </c:pt>
                <c:pt idx="1050">
                  <c:v>-0.34103691783506673</c:v>
                </c:pt>
                <c:pt idx="1051">
                  <c:v>4.243126527179764</c:v>
                </c:pt>
                <c:pt idx="1052">
                  <c:v>-0.88452278258006412</c:v>
                </c:pt>
                <c:pt idx="1053">
                  <c:v>-0.21818017004953363</c:v>
                </c:pt>
                <c:pt idx="1054">
                  <c:v>0.26793320524663278</c:v>
                </c:pt>
                <c:pt idx="1055">
                  <c:v>-0.12549446096774444</c:v>
                </c:pt>
                <c:pt idx="1056">
                  <c:v>-0.10691520391651207</c:v>
                </c:pt>
                <c:pt idx="1057">
                  <c:v>-0.74058288408688078</c:v>
                </c:pt>
                <c:pt idx="1058">
                  <c:v>-7.0017930015517829E-2</c:v>
                </c:pt>
                <c:pt idx="1059">
                  <c:v>-1.0190727334668739</c:v>
                </c:pt>
                <c:pt idx="1060">
                  <c:v>2.8174791393313119</c:v>
                </c:pt>
                <c:pt idx="1061">
                  <c:v>-11.344295907915818</c:v>
                </c:pt>
                <c:pt idx="1062">
                  <c:v>11.188382790570113</c:v>
                </c:pt>
                <c:pt idx="1063">
                  <c:v>-0.6070406661802209</c:v>
                </c:pt>
                <c:pt idx="1064">
                  <c:v>-2.7136129937514106E-2</c:v>
                </c:pt>
                <c:pt idx="1065">
                  <c:v>0.5673684407064179</c:v>
                </c:pt>
                <c:pt idx="1066">
                  <c:v>-0.24100809950379493</c:v>
                </c:pt>
                <c:pt idx="1067">
                  <c:v>6.5095028221884982E-2</c:v>
                </c:pt>
                <c:pt idx="1068">
                  <c:v>-1.4846038408154143</c:v>
                </c:pt>
                <c:pt idx="1069">
                  <c:v>14.335041363415007</c:v>
                </c:pt>
                <c:pt idx="1070">
                  <c:v>8.0606959316875546</c:v>
                </c:pt>
                <c:pt idx="1071">
                  <c:v>9.803208296052672E-2</c:v>
                </c:pt>
                <c:pt idx="1072">
                  <c:v>0.33816873589457369</c:v>
                </c:pt>
                <c:pt idx="1073">
                  <c:v>-0.84899221190031715</c:v>
                </c:pt>
                <c:pt idx="1074">
                  <c:v>0.15200309344505006</c:v>
                </c:pt>
                <c:pt idx="1075">
                  <c:v>-1.7323042167963436</c:v>
                </c:pt>
                <c:pt idx="1076">
                  <c:v>0.2085866218114176</c:v>
                </c:pt>
                <c:pt idx="1077">
                  <c:v>7.6462586799900292</c:v>
                </c:pt>
                <c:pt idx="1078">
                  <c:v>1.4111379157565549</c:v>
                </c:pt>
                <c:pt idx="1079">
                  <c:v>-9.0606959316875546</c:v>
                </c:pt>
                <c:pt idx="1080">
                  <c:v>0.87167590302446107</c:v>
                </c:pt>
                <c:pt idx="1081">
                  <c:v>2.5599937872308249</c:v>
                </c:pt>
                <c:pt idx="1082">
                  <c:v>0.39334242817952508</c:v>
                </c:pt>
                <c:pt idx="1083">
                  <c:v>0.10333974969268468</c:v>
                </c:pt>
                <c:pt idx="1084">
                  <c:v>6.1400544664143575E-2</c:v>
                </c:pt>
                <c:pt idx="1085">
                  <c:v>0.50404250533758876</c:v>
                </c:pt>
                <c:pt idx="1086">
                  <c:v>8.0606959316875546</c:v>
                </c:pt>
                <c:pt idx="1087">
                  <c:v>-10.307580315927396</c:v>
                </c:pt>
                <c:pt idx="1088">
                  <c:v>1.6734283097459801</c:v>
                </c:pt>
                <c:pt idx="1089">
                  <c:v>9.6444571875092606</c:v>
                </c:pt>
                <c:pt idx="1090">
                  <c:v>0.1277555471983724</c:v>
                </c:pt>
                <c:pt idx="1091">
                  <c:v>9.3815429511845849</c:v>
                </c:pt>
                <c:pt idx="1092">
                  <c:v>-10.917123403264748</c:v>
                </c:pt>
                <c:pt idx="1093">
                  <c:v>7.8374026704586521</c:v>
                </c:pt>
                <c:pt idx="1094">
                  <c:v>-6.0732489820306386</c:v>
                </c:pt>
                <c:pt idx="1095">
                  <c:v>6.3279268355088059</c:v>
                </c:pt>
                <c:pt idx="1096">
                  <c:v>-0.1057946640225966</c:v>
                </c:pt>
                <c:pt idx="1097">
                  <c:v>0.72747414518890852</c:v>
                </c:pt>
                <c:pt idx="1098">
                  <c:v>1.5849625007211561</c:v>
                </c:pt>
                <c:pt idx="1099">
                  <c:v>-0.11547721741993608</c:v>
                </c:pt>
                <c:pt idx="1100">
                  <c:v>0.33162149109120631</c:v>
                </c:pt>
                <c:pt idx="1101">
                  <c:v>0.6880559936852596</c:v>
                </c:pt>
                <c:pt idx="1102">
                  <c:v>-8.3657929046909857E-2</c:v>
                </c:pt>
                <c:pt idx="1103">
                  <c:v>-10.146780789986687</c:v>
                </c:pt>
                <c:pt idx="1104">
                  <c:v>1.0506260730699681</c:v>
                </c:pt>
                <c:pt idx="1105">
                  <c:v>9.5196362528432132</c:v>
                </c:pt>
                <c:pt idx="1106">
                  <c:v>-9.3109404391481479E-2</c:v>
                </c:pt>
                <c:pt idx="1107">
                  <c:v>-0.22789259971353656</c:v>
                </c:pt>
                <c:pt idx="1108">
                  <c:v>0.27301849440641585</c:v>
                </c:pt>
                <c:pt idx="1109">
                  <c:v>0.17508670655809111</c:v>
                </c:pt>
                <c:pt idx="1110">
                  <c:v>-1.6421064078247649</c:v>
                </c:pt>
                <c:pt idx="1111">
                  <c:v>1.3048545815284209</c:v>
                </c:pt>
                <c:pt idx="1112">
                  <c:v>2.5730096979593906</c:v>
                </c:pt>
                <c:pt idx="1113">
                  <c:v>-4.1808927830238396</c:v>
                </c:pt>
                <c:pt idx="1114">
                  <c:v>-2.5995208532944413E-2</c:v>
                </c:pt>
                <c:pt idx="1115">
                  <c:v>0.86372920704649991</c:v>
                </c:pt>
                <c:pt idx="1116">
                  <c:v>0.14543043952156368</c:v>
                </c:pt>
                <c:pt idx="1117">
                  <c:v>-0.45397718854518904</c:v>
                </c:pt>
                <c:pt idx="1118">
                  <c:v>-1.1292830169449661</c:v>
                </c:pt>
                <c:pt idx="1119">
                  <c:v>0.21412480535284761</c:v>
                </c:pt>
                <c:pt idx="1120">
                  <c:v>-7.2116724365412312E-4</c:v>
                </c:pt>
                <c:pt idx="1121">
                  <c:v>0.79141337818858293</c:v>
                </c:pt>
                <c:pt idx="1122">
                  <c:v>-9.8667637673533513</c:v>
                </c:pt>
                <c:pt idx="1123">
                  <c:v>0.16759994849606863</c:v>
                </c:pt>
                <c:pt idx="1124">
                  <c:v>-1.8064535193160716</c:v>
                </c:pt>
                <c:pt idx="1125">
                  <c:v>9.3815429511845849</c:v>
                </c:pt>
                <c:pt idx="1126">
                  <c:v>5.6486571760385464</c:v>
                </c:pt>
                <c:pt idx="1127">
                  <c:v>-0.35509495882256142</c:v>
                </c:pt>
                <c:pt idx="1128">
                  <c:v>-6.9197510359025938E-2</c:v>
                </c:pt>
                <c:pt idx="1129">
                  <c:v>-0.52580339081486793</c:v>
                </c:pt>
                <c:pt idx="1130">
                  <c:v>9.3808217839409309</c:v>
                </c:pt>
                <c:pt idx="1131">
                  <c:v>0.68332763056413259</c:v>
                </c:pt>
                <c:pt idx="1132">
                  <c:v>-0.51490942619123603</c:v>
                </c:pt>
                <c:pt idx="1133">
                  <c:v>-6.5921392945703455E-2</c:v>
                </c:pt>
                <c:pt idx="1134">
                  <c:v>2.3984960485166091E-3</c:v>
                </c:pt>
                <c:pt idx="1135">
                  <c:v>-4.5264733735781638E-2</c:v>
                </c:pt>
                <c:pt idx="1136">
                  <c:v>0.83007499855768774</c:v>
                </c:pt>
                <c:pt idx="1137">
                  <c:v>0.58376275425626512</c:v>
                </c:pt>
                <c:pt idx="1138">
                  <c:v>5.5647846187835261</c:v>
                </c:pt>
                <c:pt idx="1139">
                  <c:v>-11.013089999440444</c:v>
                </c:pt>
                <c:pt idx="1140">
                  <c:v>-0.1819978337428873</c:v>
                </c:pt>
                <c:pt idx="1141">
                  <c:v>7.1458112597307819</c:v>
                </c:pt>
                <c:pt idx="1142">
                  <c:v>6.3457748368417306</c:v>
                </c:pt>
                <c:pt idx="1143">
                  <c:v>-6.9108925261660152</c:v>
                </c:pt>
                <c:pt idx="1144">
                  <c:v>0.58526284318937705</c:v>
                </c:pt>
                <c:pt idx="1145">
                  <c:v>0.6659990728120625</c:v>
                </c:pt>
                <c:pt idx="1146">
                  <c:v>-4.3692338096657197</c:v>
                </c:pt>
                <c:pt idx="1147">
                  <c:v>0.38658105322961561</c:v>
                </c:pt>
                <c:pt idx="1148">
                  <c:v>0.33599007749765947</c:v>
                </c:pt>
                <c:pt idx="1149">
                  <c:v>-4.2538487326831893</c:v>
                </c:pt>
                <c:pt idx="1150">
                  <c:v>2.4045473966651226E-2</c:v>
                </c:pt>
                <c:pt idx="1151">
                  <c:v>-0.39018231059256819</c:v>
                </c:pt>
                <c:pt idx="1152">
                  <c:v>-0.24090725405143365</c:v>
                </c:pt>
                <c:pt idx="1153">
                  <c:v>-11.731460464782433</c:v>
                </c:pt>
                <c:pt idx="1154">
                  <c:v>0.27915407119707086</c:v>
                </c:pt>
                <c:pt idx="1155">
                  <c:v>-0.94269719202711477</c:v>
                </c:pt>
                <c:pt idx="1156">
                  <c:v>-4.5803689613124629E-2</c:v>
                </c:pt>
                <c:pt idx="1157">
                  <c:v>11.759610821875043</c:v>
                </c:pt>
                <c:pt idx="1158">
                  <c:v>8.2462160191973277E-2</c:v>
                </c:pt>
                <c:pt idx="1159">
                  <c:v>-0.72273838524986711</c:v>
                </c:pt>
                <c:pt idx="1160">
                  <c:v>-0.78427130894456287</c:v>
                </c:pt>
                <c:pt idx="1161">
                  <c:v>-7.9999322065219827E-2</c:v>
                </c:pt>
                <c:pt idx="1162">
                  <c:v>9.5419565078682794E-2</c:v>
                </c:pt>
                <c:pt idx="1163">
                  <c:v>0.40525647848625845</c:v>
                </c:pt>
                <c:pt idx="1164">
                  <c:v>-1.2781329770076777</c:v>
                </c:pt>
                <c:pt idx="1165">
                  <c:v>0.3677317845004871</c:v>
                </c:pt>
                <c:pt idx="1166">
                  <c:v>0.1899709436440703</c:v>
                </c:pt>
                <c:pt idx="1167">
                  <c:v>0.29218075149331013</c:v>
                </c:pt>
                <c:pt idx="1168">
                  <c:v>0.34103691783506718</c:v>
                </c:pt>
                <c:pt idx="1169">
                  <c:v>-0.68419511891103812</c:v>
                </c:pt>
                <c:pt idx="1170">
                  <c:v>1.6872125589691067</c:v>
                </c:pt>
                <c:pt idx="1171">
                  <c:v>0.95725035254066271</c:v>
                </c:pt>
                <c:pt idx="1172">
                  <c:v>-2.9927684307689244</c:v>
                </c:pt>
                <c:pt idx="1173">
                  <c:v>0.51326103536696721</c:v>
                </c:pt>
                <c:pt idx="1174">
                  <c:v>-2.3147325934831584</c:v>
                </c:pt>
                <c:pt idx="1175">
                  <c:v>9.965784284662087</c:v>
                </c:pt>
                <c:pt idx="1176">
                  <c:v>-0.82597060022495083</c:v>
                </c:pt>
                <c:pt idx="1177">
                  <c:v>-2.2223924213364481</c:v>
                </c:pt>
                <c:pt idx="1178">
                  <c:v>3.1570079000869417E-2</c:v>
                </c:pt>
                <c:pt idx="1179">
                  <c:v>0.31381544910004294</c:v>
                </c:pt>
                <c:pt idx="1180">
                  <c:v>-5.2467419894135711E-2</c:v>
                </c:pt>
                <c:pt idx="1181">
                  <c:v>0</c:v>
                </c:pt>
                <c:pt idx="1182">
                  <c:v>0.85822971421117922</c:v>
                </c:pt>
                <c:pt idx="1183">
                  <c:v>2.5849625007211561</c:v>
                </c:pt>
                <c:pt idx="1184">
                  <c:v>-0.12285674778553365</c:v>
                </c:pt>
                <c:pt idx="1185">
                  <c:v>8.8781513464531846E-3</c:v>
                </c:pt>
                <c:pt idx="1186">
                  <c:v>-5.8298640564666944E-2</c:v>
                </c:pt>
                <c:pt idx="1187">
                  <c:v>0.55254102302877905</c:v>
                </c:pt>
                <c:pt idx="1188">
                  <c:v>0.1332665308634641</c:v>
                </c:pt>
                <c:pt idx="1189">
                  <c:v>-0.11374216604918828</c:v>
                </c:pt>
                <c:pt idx="1190">
                  <c:v>0.34692247435423201</c:v>
                </c:pt>
                <c:pt idx="1191">
                  <c:v>-0.22039006842530023</c:v>
                </c:pt>
                <c:pt idx="1192">
                  <c:v>-11.451382851019591</c:v>
                </c:pt>
                <c:pt idx="1193">
                  <c:v>-0.63728682875707776</c:v>
                </c:pt>
                <c:pt idx="1194">
                  <c:v>-0.11825931560168704</c:v>
                </c:pt>
                <c:pt idx="1195">
                  <c:v>-0.17575408024450989</c:v>
                </c:pt>
                <c:pt idx="1196">
                  <c:v>7.0660891904577738</c:v>
                </c:pt>
                <c:pt idx="1197">
                  <c:v>-0.7004397181410924</c:v>
                </c:pt>
                <c:pt idx="1198">
                  <c:v>0.30860056324037</c:v>
                </c:pt>
                <c:pt idx="1199">
                  <c:v>-2.2854022188622487</c:v>
                </c:pt>
                <c:pt idx="1200">
                  <c:v>9.2304207950923818</c:v>
                </c:pt>
                <c:pt idx="1201">
                  <c:v>9.229619965185119</c:v>
                </c:pt>
                <c:pt idx="1202">
                  <c:v>-0.30400618689009967</c:v>
                </c:pt>
                <c:pt idx="1203">
                  <c:v>-0.29344571872988784</c:v>
                </c:pt>
                <c:pt idx="1204">
                  <c:v>0.13750352374993532</c:v>
                </c:pt>
                <c:pt idx="1205">
                  <c:v>-4.8342243178928108E-2</c:v>
                </c:pt>
                <c:pt idx="1206">
                  <c:v>0.12683002223548254</c:v>
                </c:pt>
                <c:pt idx="1207">
                  <c:v>0.21501289097085052</c:v>
                </c:pt>
                <c:pt idx="1208">
                  <c:v>0.79210714835866736</c:v>
                </c:pt>
                <c:pt idx="1209">
                  <c:v>0.46133115155277893</c:v>
                </c:pt>
                <c:pt idx="1210">
                  <c:v>0.14059833017280038</c:v>
                </c:pt>
                <c:pt idx="1211">
                  <c:v>-0.15816188632382561</c:v>
                </c:pt>
                <c:pt idx="1212">
                  <c:v>-0.1616383902573518</c:v>
                </c:pt>
                <c:pt idx="1213">
                  <c:v>8.3837042924740537</c:v>
                </c:pt>
                <c:pt idx="1214">
                  <c:v>-3.3166863935198965E-2</c:v>
                </c:pt>
                <c:pt idx="1215">
                  <c:v>-0.30411568520451532</c:v>
                </c:pt>
                <c:pt idx="1216">
                  <c:v>-0.79295554299698845</c:v>
                </c:pt>
                <c:pt idx="1217">
                  <c:v>-0.20533782993306937</c:v>
                </c:pt>
                <c:pt idx="1218">
                  <c:v>-0.51354304423126895</c:v>
                </c:pt>
                <c:pt idx="1219">
                  <c:v>-3.1571718130617441</c:v>
                </c:pt>
                <c:pt idx="1220">
                  <c:v>-2.7753747608318937</c:v>
                </c:pt>
                <c:pt idx="1221">
                  <c:v>0.52415922165895645</c:v>
                </c:pt>
                <c:pt idx="1222">
                  <c:v>3.2034265038149176E-16</c:v>
                </c:pt>
                <c:pt idx="1223">
                  <c:v>-0.81123835654483201</c:v>
                </c:pt>
                <c:pt idx="1224">
                  <c:v>0.65235751313355073</c:v>
                </c:pt>
                <c:pt idx="1225">
                  <c:v>-7.6486571760385464</c:v>
                </c:pt>
                <c:pt idx="1226">
                  <c:v>7.6486571760385464</c:v>
                </c:pt>
                <c:pt idx="1227">
                  <c:v>-2.0564911988382639</c:v>
                </c:pt>
                <c:pt idx="1228">
                  <c:v>1.9050883529745331</c:v>
                </c:pt>
                <c:pt idx="1229">
                  <c:v>1.9708904113702796</c:v>
                </c:pt>
                <c:pt idx="1230">
                  <c:v>-4.1602000583428791E-2</c:v>
                </c:pt>
                <c:pt idx="1231">
                  <c:v>10.582769240382088</c:v>
                </c:pt>
                <c:pt idx="1232">
                  <c:v>0.31577586790576723</c:v>
                </c:pt>
                <c:pt idx="1233">
                  <c:v>-6.0732489820306386</c:v>
                </c:pt>
                <c:pt idx="1234">
                  <c:v>1.6147098441152081</c:v>
                </c:pt>
                <c:pt idx="1235">
                  <c:v>-9.0597950917951025</c:v>
                </c:pt>
                <c:pt idx="1236">
                  <c:v>-11.644006462681574</c:v>
                </c:pt>
                <c:pt idx="1237">
                  <c:v>-0.21572869105543688</c:v>
                </c:pt>
                <c:pt idx="1238">
                  <c:v>-1.8104900809318825</c:v>
                </c:pt>
                <c:pt idx="1239">
                  <c:v>0.86314913178749708</c:v>
                </c:pt>
                <c:pt idx="1240">
                  <c:v>6.2029400586702756</c:v>
                </c:pt>
                <c:pt idx="1241">
                  <c:v>-0.62263291868721138</c:v>
                </c:pt>
                <c:pt idx="1242">
                  <c:v>4.7149210948458231</c:v>
                </c:pt>
                <c:pt idx="1243">
                  <c:v>-0.52083216330144055</c:v>
                </c:pt>
                <c:pt idx="1244">
                  <c:v>-10.703326841459814</c:v>
                </c:pt>
                <c:pt idx="1245">
                  <c:v>-4.2026260266206233E-2</c:v>
                </c:pt>
                <c:pt idx="1246">
                  <c:v>7.6462586799900292</c:v>
                </c:pt>
                <c:pt idx="1247">
                  <c:v>2.452231913406893E-2</c:v>
                </c:pt>
                <c:pt idx="1248">
                  <c:v>-11.941658995526698</c:v>
                </c:pt>
                <c:pt idx="1249">
                  <c:v>0.17283659686221581</c:v>
                </c:pt>
                <c:pt idx="1250">
                  <c:v>0.12928301694496647</c:v>
                </c:pt>
                <c:pt idx="1251">
                  <c:v>-4.7766418930727639E-2</c:v>
                </c:pt>
                <c:pt idx="1252">
                  <c:v>1.3298477581836006</c:v>
                </c:pt>
                <c:pt idx="1253">
                  <c:v>-6.9068905956085187</c:v>
                </c:pt>
                <c:pt idx="1254">
                  <c:v>-7.2605275502232196</c:v>
                </c:pt>
                <c:pt idx="1255">
                  <c:v>-6.9068905956085187</c:v>
                </c:pt>
                <c:pt idx="1256">
                  <c:v>-6.9068905956085187</c:v>
                </c:pt>
                <c:pt idx="1257">
                  <c:v>-6.9068905956085187</c:v>
                </c:pt>
                <c:pt idx="1258">
                  <c:v>-7.1963972128035039</c:v>
                </c:pt>
                <c:pt idx="1259">
                  <c:v>2.4528917387126286</c:v>
                </c:pt>
                <c:pt idx="1260">
                  <c:v>1.3625700793847082</c:v>
                </c:pt>
                <c:pt idx="1261">
                  <c:v>-8.0624959257337636</c:v>
                </c:pt>
                <c:pt idx="1262">
                  <c:v>-0.34843845966248438</c:v>
                </c:pt>
                <c:pt idx="1263">
                  <c:v>-0.84359844265743333</c:v>
                </c:pt>
                <c:pt idx="1264">
                  <c:v>-0.43928504552552106</c:v>
                </c:pt>
                <c:pt idx="1265">
                  <c:v>-1.4594316186372969</c:v>
                </c:pt>
                <c:pt idx="1266">
                  <c:v>1.1689240334975659</c:v>
                </c:pt>
                <c:pt idx="1267">
                  <c:v>-7.0660891904577721</c:v>
                </c:pt>
                <c:pt idx="1268">
                  <c:v>0.53594099064030198</c:v>
                </c:pt>
                <c:pt idx="1269">
                  <c:v>10.703326841459814</c:v>
                </c:pt>
                <c:pt idx="1270">
                  <c:v>0.64604945011379222</c:v>
                </c:pt>
                <c:pt idx="1271">
                  <c:v>0.32192809488736235</c:v>
                </c:pt>
                <c:pt idx="1272">
                  <c:v>-0.14992692819699274</c:v>
                </c:pt>
                <c:pt idx="1273">
                  <c:v>-0.95569677338316672</c:v>
                </c:pt>
                <c:pt idx="1274">
                  <c:v>-9.0606959316875546</c:v>
                </c:pt>
                <c:pt idx="1275">
                  <c:v>-0.78107559725875508</c:v>
                </c:pt>
                <c:pt idx="1276">
                  <c:v>1.5556718927705449</c:v>
                </c:pt>
                <c:pt idx="1277">
                  <c:v>-6.7114195858537409E-2</c:v>
                </c:pt>
                <c:pt idx="1278">
                  <c:v>-5.9297183683771897E-2</c:v>
                </c:pt>
                <c:pt idx="1279">
                  <c:v>-4.8826430493618416</c:v>
                </c:pt>
                <c:pt idx="1280">
                  <c:v>-0.75207248655641445</c:v>
                </c:pt>
                <c:pt idx="1281">
                  <c:v>-2.4121379516107226</c:v>
                </c:pt>
                <c:pt idx="1282">
                  <c:v>-0.39062966248804426</c:v>
                </c:pt>
                <c:pt idx="1283">
                  <c:v>0.9938081662857321</c:v>
                </c:pt>
                <c:pt idx="1284">
                  <c:v>0.2740334047830511</c:v>
                </c:pt>
                <c:pt idx="1285">
                  <c:v>-0.99897060642019497</c:v>
                </c:pt>
                <c:pt idx="1286">
                  <c:v>-11.268542000300123</c:v>
                </c:pt>
                <c:pt idx="1287">
                  <c:v>0.99794047782170603</c:v>
                </c:pt>
                <c:pt idx="1288">
                  <c:v>8.2358793126318979</c:v>
                </c:pt>
                <c:pt idx="1289">
                  <c:v>-0.23840473932507872</c:v>
                </c:pt>
                <c:pt idx="1290">
                  <c:v>0.91753783980802728</c:v>
                </c:pt>
                <c:pt idx="1291">
                  <c:v>-5.0941742634564227</c:v>
                </c:pt>
                <c:pt idx="1292">
                  <c:v>-0.35845397091247633</c:v>
                </c:pt>
                <c:pt idx="1293">
                  <c:v>-3.1090315014770145</c:v>
                </c:pt>
                <c:pt idx="1294">
                  <c:v>2.4150374992788439</c:v>
                </c:pt>
                <c:pt idx="1295">
                  <c:v>1.4150374992788439</c:v>
                </c:pt>
                <c:pt idx="1296">
                  <c:v>0.70721825077215406</c:v>
                </c:pt>
                <c:pt idx="1297">
                  <c:v>-8.3837042924740537</c:v>
                </c:pt>
                <c:pt idx="1298">
                  <c:v>0.13632147121278015</c:v>
                </c:pt>
                <c:pt idx="1299">
                  <c:v>1.0751343300607794</c:v>
                </c:pt>
                <c:pt idx="1300">
                  <c:v>8.0588936890535692</c:v>
                </c:pt>
                <c:pt idx="1301">
                  <c:v>3.0440553495251126</c:v>
                </c:pt>
                <c:pt idx="1302">
                  <c:v>0.36234122547545772</c:v>
                </c:pt>
                <c:pt idx="1303">
                  <c:v>-4.5819961712031603</c:v>
                </c:pt>
                <c:pt idx="1304">
                  <c:v>8.0624959257337636</c:v>
                </c:pt>
                <c:pt idx="1305">
                  <c:v>0.14135584924554159</c:v>
                </c:pt>
                <c:pt idx="1306">
                  <c:v>-9.3822637581148367</c:v>
                </c:pt>
                <c:pt idx="1307">
                  <c:v>9.9662651028771325</c:v>
                </c:pt>
                <c:pt idx="1308">
                  <c:v>-1.2996354202689084</c:v>
                </c:pt>
                <c:pt idx="1309">
                  <c:v>-0.75014098291393949</c:v>
                </c:pt>
                <c:pt idx="1310">
                  <c:v>2.4385146511092768</c:v>
                </c:pt>
                <c:pt idx="1311">
                  <c:v>-0.62148837674627044</c:v>
                </c:pt>
                <c:pt idx="1312">
                  <c:v>6.7769817338072122E-2</c:v>
                </c:pt>
                <c:pt idx="1313">
                  <c:v>1.5669815960565669</c:v>
                </c:pt>
                <c:pt idx="1314">
                  <c:v>0.40808473863707706</c:v>
                </c:pt>
                <c:pt idx="1315">
                  <c:v>1.7947559484287241</c:v>
                </c:pt>
                <c:pt idx="1316">
                  <c:v>0.545434136534519</c:v>
                </c:pt>
                <c:pt idx="1317">
                  <c:v>-0.58496250072115585</c:v>
                </c:pt>
                <c:pt idx="1318">
                  <c:v>-1.9385994553358568</c:v>
                </c:pt>
                <c:pt idx="1319">
                  <c:v>-0.7554164462723777</c:v>
                </c:pt>
                <c:pt idx="1320">
                  <c:v>0.59263642860657706</c:v>
                </c:pt>
                <c:pt idx="1321">
                  <c:v>-8.6414751817472865E-2</c:v>
                </c:pt>
                <c:pt idx="1322">
                  <c:v>0.34792330342030708</c:v>
                </c:pt>
                <c:pt idx="1323">
                  <c:v>1.1918675543229895</c:v>
                </c:pt>
                <c:pt idx="1324">
                  <c:v>-1.1110313123887441</c:v>
                </c:pt>
                <c:pt idx="1325">
                  <c:v>-0.32120836674028824</c:v>
                </c:pt>
                <c:pt idx="1326">
                  <c:v>-1.7040151723649195</c:v>
                </c:pt>
                <c:pt idx="1327">
                  <c:v>0.66481580841037091</c:v>
                </c:pt>
                <c:pt idx="1328">
                  <c:v>-0.37114106936603874</c:v>
                </c:pt>
                <c:pt idx="1329">
                  <c:v>-1</c:v>
                </c:pt>
                <c:pt idx="1330">
                  <c:v>-0.22948184612276717</c:v>
                </c:pt>
                <c:pt idx="1331">
                  <c:v>0.77595972578207006</c:v>
                </c:pt>
                <c:pt idx="1332">
                  <c:v>0.12409446344869489</c:v>
                </c:pt>
                <c:pt idx="1333">
                  <c:v>0.98541667685556322</c:v>
                </c:pt>
                <c:pt idx="1334">
                  <c:v>-1.1675999484960689</c:v>
                </c:pt>
                <c:pt idx="1335">
                  <c:v>-12.344480856963042</c:v>
                </c:pt>
                <c:pt idx="1336">
                  <c:v>-3.6355885737911242</c:v>
                </c:pt>
                <c:pt idx="1337">
                  <c:v>-1.069839899835006</c:v>
                </c:pt>
                <c:pt idx="1338">
                  <c:v>-9.2304207950923818</c:v>
                </c:pt>
                <c:pt idx="1339">
                  <c:v>7.583141295964628E-2</c:v>
                </c:pt>
                <c:pt idx="1340">
                  <c:v>5.294887994895902E-2</c:v>
                </c:pt>
                <c:pt idx="1341">
                  <c:v>0.85561009066482552</c:v>
                </c:pt>
                <c:pt idx="1342">
                  <c:v>-0.25218702359680134</c:v>
                </c:pt>
                <c:pt idx="1343">
                  <c:v>-11.416621621364193</c:v>
                </c:pt>
                <c:pt idx="1344">
                  <c:v>-0.52083216330144055</c:v>
                </c:pt>
                <c:pt idx="1345">
                  <c:v>4.2271126243254411</c:v>
                </c:pt>
                <c:pt idx="1346">
                  <c:v>-6.9332021108355707E-2</c:v>
                </c:pt>
                <c:pt idx="1347">
                  <c:v>8.6039831066691261E-2</c:v>
                </c:pt>
                <c:pt idx="1348">
                  <c:v>-2.4384158626959227E-2</c:v>
                </c:pt>
                <c:pt idx="1349">
                  <c:v>-1.0666876943529616E-3</c:v>
                </c:pt>
                <c:pt idx="1350">
                  <c:v>-0.11281044724689458</c:v>
                </c:pt>
                <c:pt idx="1351">
                  <c:v>-0.70043971814109218</c:v>
                </c:pt>
                <c:pt idx="1352">
                  <c:v>-3.3166863935199124E-2</c:v>
                </c:pt>
                <c:pt idx="1353">
                  <c:v>0.23401150460328127</c:v>
                </c:pt>
                <c:pt idx="1354">
                  <c:v>0.15686884861686606</c:v>
                </c:pt>
                <c:pt idx="1355">
                  <c:v>-7.8711976014041063E-2</c:v>
                </c:pt>
                <c:pt idx="1356">
                  <c:v>0.1658507399350555</c:v>
                </c:pt>
                <c:pt idx="1357">
                  <c:v>0.38027208111816724</c:v>
                </c:pt>
                <c:pt idx="1358">
                  <c:v>-0.38259824028184747</c:v>
                </c:pt>
                <c:pt idx="1359">
                  <c:v>-1.2630344058337941</c:v>
                </c:pt>
                <c:pt idx="1360">
                  <c:v>0.87386812018160576</c:v>
                </c:pt>
                <c:pt idx="1361">
                  <c:v>0.99974239888497074</c:v>
                </c:pt>
                <c:pt idx="1362">
                  <c:v>8.0624959257337636</c:v>
                </c:pt>
                <c:pt idx="1363">
                  <c:v>0.79320443371457039</c:v>
                </c:pt>
                <c:pt idx="1364">
                  <c:v>-0.80581220755570304</c:v>
                </c:pt>
                <c:pt idx="1365">
                  <c:v>-3.9801008057974693E-2</c:v>
                </c:pt>
                <c:pt idx="1366">
                  <c:v>2.8001594206534</c:v>
                </c:pt>
                <c:pt idx="1367">
                  <c:v>1.0740005814437767</c:v>
                </c:pt>
                <c:pt idx="1368">
                  <c:v>0.1480986389891342</c:v>
                </c:pt>
                <c:pt idx="1369">
                  <c:v>-1.4763375919609232</c:v>
                </c:pt>
                <c:pt idx="1370">
                  <c:v>0.14937762403822671</c:v>
                </c:pt>
                <c:pt idx="1371">
                  <c:v>0.14974711950468206</c:v>
                </c:pt>
                <c:pt idx="1372">
                  <c:v>0.93540647349199924</c:v>
                </c:pt>
                <c:pt idx="1373">
                  <c:v>0.50197313605012428</c:v>
                </c:pt>
                <c:pt idx="1374">
                  <c:v>0.14037265636455232</c:v>
                </c:pt>
                <c:pt idx="1375">
                  <c:v>-10.381182412624446</c:v>
                </c:pt>
                <c:pt idx="1376">
                  <c:v>-3.2034265038149176E-16</c:v>
                </c:pt>
                <c:pt idx="1377">
                  <c:v>0.83650126771712063</c:v>
                </c:pt>
                <c:pt idx="1378">
                  <c:v>0.52491511705121696</c:v>
                </c:pt>
                <c:pt idx="1379">
                  <c:v>-0.73696559416620588</c:v>
                </c:pt>
                <c:pt idx="1380">
                  <c:v>-0.30179044931628607</c:v>
                </c:pt>
                <c:pt idx="1381">
                  <c:v>0.59886331753741795</c:v>
                </c:pt>
                <c:pt idx="1382">
                  <c:v>-1.1039509640389087</c:v>
                </c:pt>
                <c:pt idx="1383">
                  <c:v>-5.4447784022376468E-2</c:v>
                </c:pt>
                <c:pt idx="1384">
                  <c:v>-7.0660891904577721</c:v>
                </c:pt>
                <c:pt idx="1385">
                  <c:v>-1.4256988234283927</c:v>
                </c:pt>
                <c:pt idx="1386">
                  <c:v>5.7548875021634682</c:v>
                </c:pt>
                <c:pt idx="1387">
                  <c:v>2.0443941193584534</c:v>
                </c:pt>
                <c:pt idx="1388">
                  <c:v>1.5718888629084546</c:v>
                </c:pt>
                <c:pt idx="1389">
                  <c:v>5.5424393979847192E-2</c:v>
                </c:pt>
                <c:pt idx="1390">
                  <c:v>-0.24635566468716377</c:v>
                </c:pt>
                <c:pt idx="1391">
                  <c:v>-0.25305659463821761</c:v>
                </c:pt>
                <c:pt idx="1392">
                  <c:v>7.6445773570183784</c:v>
                </c:pt>
                <c:pt idx="1393">
                  <c:v>-1.7369655941662061</c:v>
                </c:pt>
                <c:pt idx="1394">
                  <c:v>1.7328857751460391</c:v>
                </c:pt>
                <c:pt idx="1395">
                  <c:v>-1.4150374992788437</c:v>
                </c:pt>
                <c:pt idx="1396">
                  <c:v>-8.3837042924740537</c:v>
                </c:pt>
                <c:pt idx="1397">
                  <c:v>-11.146568675740786</c:v>
                </c:pt>
                <c:pt idx="1398">
                  <c:v>8.6317780213276352E-2</c:v>
                </c:pt>
                <c:pt idx="1399">
                  <c:v>0.28950661719498505</c:v>
                </c:pt>
                <c:pt idx="1400">
                  <c:v>0.18286405714981044</c:v>
                </c:pt>
                <c:pt idx="1401">
                  <c:v>0.70165872543025332</c:v>
                </c:pt>
                <c:pt idx="1402">
                  <c:v>0.81444434684392353</c:v>
                </c:pt>
                <c:pt idx="1403">
                  <c:v>-0.19264507794239608</c:v>
                </c:pt>
                <c:pt idx="1404">
                  <c:v>-0.73696559416620588</c:v>
                </c:pt>
                <c:pt idx="1405">
                  <c:v>2.8594891856195726E-2</c:v>
                </c:pt>
                <c:pt idx="1406">
                  <c:v>15.807094926380511</c:v>
                </c:pt>
                <c:pt idx="1407">
                  <c:v>-8.0624959257337636</c:v>
                </c:pt>
                <c:pt idx="1408">
                  <c:v>-13.493563612476221</c:v>
                </c:pt>
                <c:pt idx="1409">
                  <c:v>8.3822637581148367</c:v>
                </c:pt>
                <c:pt idx="1410">
                  <c:v>7.8002512001273172E-2</c:v>
                </c:pt>
                <c:pt idx="1411">
                  <c:v>-1.4409161311044494</c:v>
                </c:pt>
                <c:pt idx="1412">
                  <c:v>-9.3109404391480965E-2</c:v>
                </c:pt>
                <c:pt idx="1413">
                  <c:v>11.268542000300123</c:v>
                </c:pt>
                <c:pt idx="1414">
                  <c:v>0.30306906763604657</c:v>
                </c:pt>
                <c:pt idx="1415">
                  <c:v>2.0379294556323226</c:v>
                </c:pt>
                <c:pt idx="1416">
                  <c:v>-18.638211983976493</c:v>
                </c:pt>
                <c:pt idx="1417">
                  <c:v>-0.80026131984701443</c:v>
                </c:pt>
                <c:pt idx="1418">
                  <c:v>2.7992476844080305</c:v>
                </c:pt>
                <c:pt idx="1419">
                  <c:v>0.31037513790704441</c:v>
                </c:pt>
                <c:pt idx="1420">
                  <c:v>9.2053880162619936E-2</c:v>
                </c:pt>
                <c:pt idx="1421">
                  <c:v>0.24392558288608912</c:v>
                </c:pt>
                <c:pt idx="1422">
                  <c:v>-0.59874945245123201</c:v>
                </c:pt>
                <c:pt idx="1423">
                  <c:v>-6.1692322406242221E-2</c:v>
                </c:pt>
                <c:pt idx="1424">
                  <c:v>1.1255308820838588</c:v>
                </c:pt>
                <c:pt idx="1425">
                  <c:v>-4.6921047387492573E-2</c:v>
                </c:pt>
                <c:pt idx="1426">
                  <c:v>-0.34495906354270356</c:v>
                </c:pt>
                <c:pt idx="1427">
                  <c:v>9.7926420689257263E-2</c:v>
                </c:pt>
                <c:pt idx="1428">
                  <c:v>0.21818017004953341</c:v>
                </c:pt>
                <c:pt idx="1429">
                  <c:v>8.6462586799900301</c:v>
                </c:pt>
                <c:pt idx="1430">
                  <c:v>-11.451382851019591</c:v>
                </c:pt>
                <c:pt idx="1431">
                  <c:v>-0.38214561772146921</c:v>
                </c:pt>
                <c:pt idx="1432">
                  <c:v>-1.4854268271702415</c:v>
                </c:pt>
                <c:pt idx="1433">
                  <c:v>1</c:v>
                </c:pt>
                <c:pt idx="1434">
                  <c:v>8.8683081332894673</c:v>
                </c:pt>
                <c:pt idx="1435">
                  <c:v>-0.67662993093873125</c:v>
                </c:pt>
                <c:pt idx="1436">
                  <c:v>-12.688323170679158</c:v>
                </c:pt>
                <c:pt idx="1437">
                  <c:v>11.381002109550927</c:v>
                </c:pt>
                <c:pt idx="1438">
                  <c:v>9.5157233040340336E-2</c:v>
                </c:pt>
                <c:pt idx="1439">
                  <c:v>0.57074864150145543</c:v>
                </c:pt>
                <c:pt idx="1440">
                  <c:v>-0.58556274830247523</c:v>
                </c:pt>
                <c:pt idx="1441">
                  <c:v>0.23562824849314185</c:v>
                </c:pt>
                <c:pt idx="1442">
                  <c:v>-0.91753783980802739</c:v>
                </c:pt>
                <c:pt idx="1443">
                  <c:v>14.151650829973422</c:v>
                </c:pt>
                <c:pt idx="1444">
                  <c:v>-5.8244284354165456</c:v>
                </c:pt>
                <c:pt idx="1445">
                  <c:v>-1.7369655941662061</c:v>
                </c:pt>
                <c:pt idx="1446">
                  <c:v>-0.26303440583379378</c:v>
                </c:pt>
                <c:pt idx="1447">
                  <c:v>1.144389909335175</c:v>
                </c:pt>
                <c:pt idx="1448">
                  <c:v>-2.4102365130150227</c:v>
                </c:pt>
                <c:pt idx="1449">
                  <c:v>5.9228321394775394</c:v>
                </c:pt>
                <c:pt idx="1450">
                  <c:v>0.71866797454909914</c:v>
                </c:pt>
                <c:pt idx="1451">
                  <c:v>0.15432814639129402</c:v>
                </c:pt>
                <c:pt idx="1452">
                  <c:v>-0.39273883217006955</c:v>
                </c:pt>
                <c:pt idx="1453">
                  <c:v>0.26423615104354692</c:v>
                </c:pt>
                <c:pt idx="1454">
                  <c:v>-4.4254462043023306</c:v>
                </c:pt>
                <c:pt idx="1455">
                  <c:v>3.7298541422975368E-2</c:v>
                </c:pt>
                <c:pt idx="1456">
                  <c:v>0.12495827043082117</c:v>
                </c:pt>
                <c:pt idx="1457">
                  <c:v>0.79141337818858237</c:v>
                </c:pt>
                <c:pt idx="1458">
                  <c:v>0.32192809488736263</c:v>
                </c:pt>
                <c:pt idx="1459">
                  <c:v>0.16002654037607411</c:v>
                </c:pt>
                <c:pt idx="1460">
                  <c:v>-2.0594329135191578</c:v>
                </c:pt>
                <c:pt idx="1461">
                  <c:v>0.25550073314838617</c:v>
                </c:pt>
                <c:pt idx="1462">
                  <c:v>-1.6017132519074588E-16</c:v>
                </c:pt>
                <c:pt idx="1463">
                  <c:v>3.0522299587725574</c:v>
                </c:pt>
                <c:pt idx="1464">
                  <c:v>2.0356239097307212</c:v>
                </c:pt>
                <c:pt idx="1465">
                  <c:v>-0.38775519159550187</c:v>
                </c:pt>
                <c:pt idx="1466">
                  <c:v>-0.14543043952156406</c:v>
                </c:pt>
                <c:pt idx="1467">
                  <c:v>1.3536369546147002</c:v>
                </c:pt>
                <c:pt idx="1468">
                  <c:v>-9.6444571875092606</c:v>
                </c:pt>
                <c:pt idx="1469">
                  <c:v>9.0597950917951025</c:v>
                </c:pt>
                <c:pt idx="1470">
                  <c:v>12.344388385403166</c:v>
                </c:pt>
                <c:pt idx="1471">
                  <c:v>3.5083412191182437</c:v>
                </c:pt>
                <c:pt idx="1472">
                  <c:v>0.29171967358121864</c:v>
                </c:pt>
                <c:pt idx="1473">
                  <c:v>-10.644156719937438</c:v>
                </c:pt>
                <c:pt idx="1474">
                  <c:v>-2.7672065854634931</c:v>
                </c:pt>
                <c:pt idx="1475">
                  <c:v>-0.31711107858958665</c:v>
                </c:pt>
                <c:pt idx="1476">
                  <c:v>-6.5453061488616043E-2</c:v>
                </c:pt>
                <c:pt idx="1477">
                  <c:v>0.12658049656514325</c:v>
                </c:pt>
                <c:pt idx="1478">
                  <c:v>-1.0569558848120759</c:v>
                </c:pt>
                <c:pt idx="1479">
                  <c:v>1.3075728019102923</c:v>
                </c:pt>
                <c:pt idx="1480">
                  <c:v>1.2642361510435469</c:v>
                </c:pt>
                <c:pt idx="1481">
                  <c:v>-0.17508670655809114</c:v>
                </c:pt>
                <c:pt idx="1482">
                  <c:v>0.24035896786589692</c:v>
                </c:pt>
                <c:pt idx="1483">
                  <c:v>-5.6034034914327867E-2</c:v>
                </c:pt>
                <c:pt idx="1484">
                  <c:v>9.6450579349844787</c:v>
                </c:pt>
                <c:pt idx="1485">
                  <c:v>8.3416008187637489E-2</c:v>
                </c:pt>
                <c:pt idx="1486">
                  <c:v>0.18876164345516763</c:v>
                </c:pt>
                <c:pt idx="1487">
                  <c:v>0.70965824817047074</c:v>
                </c:pt>
                <c:pt idx="1488">
                  <c:v>-7.5027045408023657E-2</c:v>
                </c:pt>
                <c:pt idx="1489">
                  <c:v>-1.2784726566972184</c:v>
                </c:pt>
                <c:pt idx="1490">
                  <c:v>-8.0624959257337636</c:v>
                </c:pt>
                <c:pt idx="1491">
                  <c:v>3.8999355233425916</c:v>
                </c:pt>
                <c:pt idx="1492">
                  <c:v>-4.2369928864705447E-3</c:v>
                </c:pt>
                <c:pt idx="1493">
                  <c:v>0.10893437155316395</c:v>
                </c:pt>
                <c:pt idx="1494">
                  <c:v>0.49707539978803911</c:v>
                </c:pt>
                <c:pt idx="1495">
                  <c:v>0.10733404411132184</c:v>
                </c:pt>
                <c:pt idx="1496">
                  <c:v>0.16143250636498102</c:v>
                </c:pt>
                <c:pt idx="1497">
                  <c:v>0.14022387975562173</c:v>
                </c:pt>
                <c:pt idx="1498">
                  <c:v>12.502003002388932</c:v>
                </c:pt>
                <c:pt idx="1499">
                  <c:v>-9.1147888058195611E-2</c:v>
                </c:pt>
                <c:pt idx="1500">
                  <c:v>8.9659154327955246</c:v>
                </c:pt>
                <c:pt idx="1501">
                  <c:v>3.4525639652156168</c:v>
                </c:pt>
                <c:pt idx="1502">
                  <c:v>0.10922906975475839</c:v>
                </c:pt>
                <c:pt idx="1503">
                  <c:v>-16.540698165098757</c:v>
                </c:pt>
                <c:pt idx="1504">
                  <c:v>-1.363085419644122</c:v>
                </c:pt>
                <c:pt idx="1505">
                  <c:v>-6.3279268355088059</c:v>
                </c:pt>
                <c:pt idx="1506">
                  <c:v>8.8564255286255307</c:v>
                </c:pt>
                <c:pt idx="1507">
                  <c:v>-7.6171680485404139E-2</c:v>
                </c:pt>
                <c:pt idx="1508">
                  <c:v>-0.74542717291440208</c:v>
                </c:pt>
                <c:pt idx="1509">
                  <c:v>-9.5189809291704002</c:v>
                </c:pt>
                <c:pt idx="1510">
                  <c:v>11.188382790570113</c:v>
                </c:pt>
                <c:pt idx="1511">
                  <c:v>-2.3467124062329194</c:v>
                </c:pt>
                <c:pt idx="1512">
                  <c:v>-9.5183253076908656</c:v>
                </c:pt>
                <c:pt idx="1513">
                  <c:v>-7.0839224835450914</c:v>
                </c:pt>
                <c:pt idx="1514">
                  <c:v>-0.16800779844802155</c:v>
                </c:pt>
                <c:pt idx="1515">
                  <c:v>0.74066226230319221</c:v>
                </c:pt>
                <c:pt idx="1516">
                  <c:v>-0.21685870994370224</c:v>
                </c:pt>
                <c:pt idx="1517">
                  <c:v>-0.2141248053528475</c:v>
                </c:pt>
                <c:pt idx="1518">
                  <c:v>-0.13263193845900303</c:v>
                </c:pt>
                <c:pt idx="1519">
                  <c:v>-0.42833432189230147</c:v>
                </c:pt>
                <c:pt idx="1520">
                  <c:v>-0.39960745870923786</c:v>
                </c:pt>
                <c:pt idx="1521">
                  <c:v>-0.49138838540895863</c:v>
                </c:pt>
                <c:pt idx="1522">
                  <c:v>-1.0824621601919728</c:v>
                </c:pt>
                <c:pt idx="1523">
                  <c:v>-8.9724119206842951E-2</c:v>
                </c:pt>
                <c:pt idx="1524">
                  <c:v>3.8474147814635637E-2</c:v>
                </c:pt>
                <c:pt idx="1525">
                  <c:v>-0.15200309344504997</c:v>
                </c:pt>
                <c:pt idx="1526">
                  <c:v>15.335029728918318</c:v>
                </c:pt>
                <c:pt idx="1527">
                  <c:v>-13.287712379549449</c:v>
                </c:pt>
                <c:pt idx="1528">
                  <c:v>-2.890770930245242</c:v>
                </c:pt>
                <c:pt idx="1529">
                  <c:v>3.4293177553877591E-2</c:v>
                </c:pt>
                <c:pt idx="1530">
                  <c:v>-0.99819775736601468</c:v>
                </c:pt>
                <c:pt idx="1531">
                  <c:v>7.0338569437269509</c:v>
                </c:pt>
                <c:pt idx="1532">
                  <c:v>12.953772068526765</c:v>
                </c:pt>
                <c:pt idx="1533">
                  <c:v>-14.468305841138815</c:v>
                </c:pt>
                <c:pt idx="1534">
                  <c:v>-0.81237299682422848</c:v>
                </c:pt>
                <c:pt idx="1535">
                  <c:v>0.83160246830428142</c:v>
                </c:pt>
                <c:pt idx="1536">
                  <c:v>0.83160246830428142</c:v>
                </c:pt>
                <c:pt idx="1537">
                  <c:v>-4.3854289589427685E-2</c:v>
                </c:pt>
                <c:pt idx="1538">
                  <c:v>0.22456025801915822</c:v>
                </c:pt>
                <c:pt idx="1539">
                  <c:v>-2.9146345659516348E-2</c:v>
                </c:pt>
                <c:pt idx="1540">
                  <c:v>0</c:v>
                </c:pt>
                <c:pt idx="1541">
                  <c:v>-1.0103419442214594</c:v>
                </c:pt>
                <c:pt idx="1542">
                  <c:v>-8.3837042924740537</c:v>
                </c:pt>
                <c:pt idx="1543">
                  <c:v>-0.1374379779858162</c:v>
                </c:pt>
                <c:pt idx="1544">
                  <c:v>7.0660891904577721</c:v>
                </c:pt>
                <c:pt idx="1545">
                  <c:v>0.17791779219584314</c:v>
                </c:pt>
                <c:pt idx="1546">
                  <c:v>-0.4691308676716861</c:v>
                </c:pt>
                <c:pt idx="1547">
                  <c:v>11.891910249864669</c:v>
                </c:pt>
                <c:pt idx="1548">
                  <c:v>3.1768513514326271</c:v>
                </c:pt>
                <c:pt idx="1549">
                  <c:v>8.6366967552957092</c:v>
                </c:pt>
                <c:pt idx="1550">
                  <c:v>10.381182412624446</c:v>
                </c:pt>
                <c:pt idx="1551">
                  <c:v>8.0606959316875546</c:v>
                </c:pt>
                <c:pt idx="1552">
                  <c:v>8.3822637581148367</c:v>
                </c:pt>
                <c:pt idx="1553">
                  <c:v>7.3249305830488858</c:v>
                </c:pt>
                <c:pt idx="1554">
                  <c:v>0.27001600624489236</c:v>
                </c:pt>
                <c:pt idx="1555">
                  <c:v>0.99686711051503718</c:v>
                </c:pt>
                <c:pt idx="1556">
                  <c:v>1.381090167355506</c:v>
                </c:pt>
                <c:pt idx="1557">
                  <c:v>0.97654102717601088</c:v>
                </c:pt>
                <c:pt idx="1558">
                  <c:v>2.8636430974045148</c:v>
                </c:pt>
                <c:pt idx="1559">
                  <c:v>0.3334237337251918</c:v>
                </c:pt>
                <c:pt idx="1560">
                  <c:v>-6.9527606417667401E-3</c:v>
                </c:pt>
                <c:pt idx="1561">
                  <c:v>0.57469416526732908</c:v>
                </c:pt>
                <c:pt idx="1562">
                  <c:v>0.30339214344993504</c:v>
                </c:pt>
                <c:pt idx="1563">
                  <c:v>6.7638716875363297E-2</c:v>
                </c:pt>
                <c:pt idx="1564">
                  <c:v>-0.82312223791592054</c:v>
                </c:pt>
                <c:pt idx="1565">
                  <c:v>-3.4020984435713455</c:v>
                </c:pt>
                <c:pt idx="1566">
                  <c:v>-4.7322691995014496</c:v>
                </c:pt>
                <c:pt idx="1567">
                  <c:v>-9.2193698209746378E-2</c:v>
                </c:pt>
                <c:pt idx="1568">
                  <c:v>-0.35556569158764989</c:v>
                </c:pt>
                <c:pt idx="1569">
                  <c:v>0.42294269736418966</c:v>
                </c:pt>
                <c:pt idx="1570">
                  <c:v>0.73768676140986011</c:v>
                </c:pt>
                <c:pt idx="1571">
                  <c:v>-0.38187063534364463</c:v>
                </c:pt>
                <c:pt idx="1572">
                  <c:v>10.229219383469125</c:v>
                </c:pt>
                <c:pt idx="1573">
                  <c:v>3.5448836004289767E-2</c:v>
                </c:pt>
                <c:pt idx="1574">
                  <c:v>12.398832744439126</c:v>
                </c:pt>
                <c:pt idx="1575">
                  <c:v>0.31238432221649176</c:v>
                </c:pt>
                <c:pt idx="1576">
                  <c:v>-8.0624959257337636</c:v>
                </c:pt>
                <c:pt idx="1577">
                  <c:v>2.5738219431159557</c:v>
                </c:pt>
                <c:pt idx="1578">
                  <c:v>-0.30666133823405178</c:v>
                </c:pt>
                <c:pt idx="1579">
                  <c:v>0.26303440583379406</c:v>
                </c:pt>
                <c:pt idx="1580">
                  <c:v>-0.20059383105788661</c:v>
                </c:pt>
                <c:pt idx="1581">
                  <c:v>-7.0624959257337645</c:v>
                </c:pt>
                <c:pt idx="1582">
                  <c:v>10.147204924942228</c:v>
                </c:pt>
                <c:pt idx="1583">
                  <c:v>0.40964424050862563</c:v>
                </c:pt>
                <c:pt idx="1584">
                  <c:v>7.0660891904577738</c:v>
                </c:pt>
                <c:pt idx="1585">
                  <c:v>-2.3716068973807292E-2</c:v>
                </c:pt>
                <c:pt idx="1586">
                  <c:v>-1.5145731728297582</c:v>
                </c:pt>
                <c:pt idx="1587">
                  <c:v>0.23194672804969663</c:v>
                </c:pt>
                <c:pt idx="1588">
                  <c:v>1.3374410942586867</c:v>
                </c:pt>
                <c:pt idx="1589">
                  <c:v>0.19450302416297821</c:v>
                </c:pt>
                <c:pt idx="1590">
                  <c:v>10.966024713800364</c:v>
                </c:pt>
                <c:pt idx="1591">
                  <c:v>0.13657305287544422</c:v>
                </c:pt>
                <c:pt idx="1592">
                  <c:v>0.33672509681544283</c:v>
                </c:pt>
                <c:pt idx="1593">
                  <c:v>-2.8217460143632258</c:v>
                </c:pt>
                <c:pt idx="1594">
                  <c:v>-5.5647846187835261</c:v>
                </c:pt>
                <c:pt idx="1595">
                  <c:v>0.13448533218702058</c:v>
                </c:pt>
                <c:pt idx="1596">
                  <c:v>0.34230717549220241</c:v>
                </c:pt>
                <c:pt idx="1597">
                  <c:v>0.76393264176647557</c:v>
                </c:pt>
                <c:pt idx="1598">
                  <c:v>0.42462354810804187</c:v>
                </c:pt>
                <c:pt idx="1599">
                  <c:v>-0.35363695461470068</c:v>
                </c:pt>
                <c:pt idx="1600">
                  <c:v>-6.8101949843926857</c:v>
                </c:pt>
                <c:pt idx="1601">
                  <c:v>0.31768556434496725</c:v>
                </c:pt>
                <c:pt idx="1602">
                  <c:v>-3.9185060103273006</c:v>
                </c:pt>
                <c:pt idx="1603">
                  <c:v>8.6462586799900301</c:v>
                </c:pt>
                <c:pt idx="1604">
                  <c:v>10.917123403264748</c:v>
                </c:pt>
                <c:pt idx="1605">
                  <c:v>1.2486791128567236</c:v>
                </c:pt>
                <c:pt idx="1606">
                  <c:v>4.3284709407541344</c:v>
                </c:pt>
                <c:pt idx="1607">
                  <c:v>0.30485458152842093</c:v>
                </c:pt>
                <c:pt idx="1608">
                  <c:v>0.1899709436440703</c:v>
                </c:pt>
                <c:pt idx="1609">
                  <c:v>-4.3457748368417297</c:v>
                </c:pt>
                <c:pt idx="1610">
                  <c:v>9.229619965185119</c:v>
                </c:pt>
                <c:pt idx="1611">
                  <c:v>-5.5647846187835261</c:v>
                </c:pt>
                <c:pt idx="1612">
                  <c:v>-8.6822107743492152E-2</c:v>
                </c:pt>
                <c:pt idx="1613">
                  <c:v>-0.22692050016014639</c:v>
                </c:pt>
                <c:pt idx="1614">
                  <c:v>0.39273071955326289</c:v>
                </c:pt>
                <c:pt idx="1615">
                  <c:v>0</c:v>
                </c:pt>
                <c:pt idx="1616">
                  <c:v>0.1638795778783852</c:v>
                </c:pt>
                <c:pt idx="1617">
                  <c:v>-0.10452763985352165</c:v>
                </c:pt>
                <c:pt idx="1618">
                  <c:v>0.19689204904258162</c:v>
                </c:pt>
                <c:pt idx="1619">
                  <c:v>-12.146356530303908</c:v>
                </c:pt>
                <c:pt idx="1620">
                  <c:v>-0.15380533607903546</c:v>
                </c:pt>
                <c:pt idx="1621">
                  <c:v>0.46741586667204743</c:v>
                </c:pt>
                <c:pt idx="1622">
                  <c:v>-0.16214765085059296</c:v>
                </c:pt>
                <c:pt idx="1623">
                  <c:v>-0.40819775379838102</c:v>
                </c:pt>
                <c:pt idx="1624">
                  <c:v>-0.57386479183782568</c:v>
                </c:pt>
                <c:pt idx="1625">
                  <c:v>1.5670405927238937</c:v>
                </c:pt>
                <c:pt idx="1626">
                  <c:v>-1.8247160827190416</c:v>
                </c:pt>
                <c:pt idx="1627">
                  <c:v>-2.5433248555856363</c:v>
                </c:pt>
                <c:pt idx="1628">
                  <c:v>0.32192809488736263</c:v>
                </c:pt>
                <c:pt idx="1629">
                  <c:v>9.7224318950860131E-2</c:v>
                </c:pt>
                <c:pt idx="1630">
                  <c:v>4.4339539010735042E-2</c:v>
                </c:pt>
                <c:pt idx="1631">
                  <c:v>0.47162102764521135</c:v>
                </c:pt>
                <c:pt idx="1632">
                  <c:v>2.8436648978373457E-2</c:v>
                </c:pt>
                <c:pt idx="1633">
                  <c:v>5.5370622489871221E-2</c:v>
                </c:pt>
                <c:pt idx="1634">
                  <c:v>4.1820175694627218E-2</c:v>
                </c:pt>
                <c:pt idx="1635">
                  <c:v>0.10046018177921254</c:v>
                </c:pt>
                <c:pt idx="1636">
                  <c:v>5.1433032759599442E-3</c:v>
                </c:pt>
                <c:pt idx="1637">
                  <c:v>0.1007891011196704</c:v>
                </c:pt>
                <c:pt idx="1638">
                  <c:v>3.5346189893043001E-2</c:v>
                </c:pt>
                <c:pt idx="1639">
                  <c:v>9.7243862042924969E-2</c:v>
                </c:pt>
                <c:pt idx="1640">
                  <c:v>8.1739314457000972E-3</c:v>
                </c:pt>
                <c:pt idx="1641">
                  <c:v>0.22555970041513082</c:v>
                </c:pt>
                <c:pt idx="1642">
                  <c:v>0.12029423371771204</c:v>
                </c:pt>
                <c:pt idx="1643">
                  <c:v>-3.2604665431927589E-2</c:v>
                </c:pt>
                <c:pt idx="1644">
                  <c:v>0.42091805785912995</c:v>
                </c:pt>
                <c:pt idx="1645">
                  <c:v>0.25257713365824735</c:v>
                </c:pt>
                <c:pt idx="1646">
                  <c:v>-0.58376275425626523</c:v>
                </c:pt>
                <c:pt idx="1647">
                  <c:v>0.23878685958711648</c:v>
                </c:pt>
                <c:pt idx="1648">
                  <c:v>-8.2795523190172568E-2</c:v>
                </c:pt>
                <c:pt idx="1649">
                  <c:v>0.13075535974101044</c:v>
                </c:pt>
                <c:pt idx="1650">
                  <c:v>9.7598881832218343</c:v>
                </c:pt>
                <c:pt idx="1651">
                  <c:v>0.518151583199008</c:v>
                </c:pt>
                <c:pt idx="1652">
                  <c:v>-0.1166287633431646</c:v>
                </c:pt>
                <c:pt idx="1653">
                  <c:v>-9.7598881832218343</c:v>
                </c:pt>
                <c:pt idx="1654">
                  <c:v>8.4258486809215938E-2</c:v>
                </c:pt>
                <c:pt idx="1655">
                  <c:v>-1.0726406593058475E-2</c:v>
                </c:pt>
                <c:pt idx="1656">
                  <c:v>-0.99927919306974777</c:v>
                </c:pt>
                <c:pt idx="1657">
                  <c:v>6.6089190457772437E-2</c:v>
                </c:pt>
                <c:pt idx="1658">
                  <c:v>0.14260439544280046</c:v>
                </c:pt>
                <c:pt idx="1659">
                  <c:v>9.9473258398472764E-2</c:v>
                </c:pt>
                <c:pt idx="1660">
                  <c:v>1.1219905243786104</c:v>
                </c:pt>
                <c:pt idx="1661">
                  <c:v>5.1945487884111348</c:v>
                </c:pt>
                <c:pt idx="1662">
                  <c:v>4.8597949643385333E-3</c:v>
                </c:pt>
                <c:pt idx="1663">
                  <c:v>-0.67204811748486748</c:v>
                </c:pt>
                <c:pt idx="1664">
                  <c:v>0.82067630055543805</c:v>
                </c:pt>
                <c:pt idx="1665">
                  <c:v>-2.7321646079023849</c:v>
                </c:pt>
                <c:pt idx="1666">
                  <c:v>9.0197808971578142E-2</c:v>
                </c:pt>
                <c:pt idx="1667">
                  <c:v>10.146780789986687</c:v>
                </c:pt>
                <c:pt idx="1668">
                  <c:v>-10.644457187509261</c:v>
                </c:pt>
                <c:pt idx="1669">
                  <c:v>1.1771565706733882</c:v>
                </c:pt>
                <c:pt idx="1670">
                  <c:v>2.0906025487809066</c:v>
                </c:pt>
                <c:pt idx="1671">
                  <c:v>0.13750352374993474</c:v>
                </c:pt>
                <c:pt idx="1672">
                  <c:v>0.53650101176451104</c:v>
                </c:pt>
                <c:pt idx="1673">
                  <c:v>-1.6119665363277063E-2</c:v>
                </c:pt>
                <c:pt idx="1674">
                  <c:v>-0.54432051622381006</c:v>
                </c:pt>
                <c:pt idx="1675">
                  <c:v>-0.79809964512151232</c:v>
                </c:pt>
                <c:pt idx="1676">
                  <c:v>-1.8365012677171209</c:v>
                </c:pt>
                <c:pt idx="1677">
                  <c:v>5.3457748368417306</c:v>
                </c:pt>
                <c:pt idx="1678">
                  <c:v>-1.1036226310741575</c:v>
                </c:pt>
                <c:pt idx="1679">
                  <c:v>0.16196747966339312</c:v>
                </c:pt>
                <c:pt idx="1680">
                  <c:v>-1.8870206680789257</c:v>
                </c:pt>
                <c:pt idx="1681">
                  <c:v>1.9565319714238909</c:v>
                </c:pt>
                <c:pt idx="1682">
                  <c:v>-2.0546770926203139</c:v>
                </c:pt>
                <c:pt idx="1683">
                  <c:v>-4.5803689613124955E-2</c:v>
                </c:pt>
                <c:pt idx="1684">
                  <c:v>8.1446010316150189E-2</c:v>
                </c:pt>
                <c:pt idx="1685">
                  <c:v>-9.3808217839409309</c:v>
                </c:pt>
                <c:pt idx="1686">
                  <c:v>0.54393523246110131</c:v>
                </c:pt>
                <c:pt idx="1687">
                  <c:v>-10.759888183221834</c:v>
                </c:pt>
                <c:pt idx="1688">
                  <c:v>0.32246866631973653</c:v>
                </c:pt>
                <c:pt idx="1689">
                  <c:v>0.75541644627237747</c:v>
                </c:pt>
                <c:pt idx="1690">
                  <c:v>-2.0017893576957574E-2</c:v>
                </c:pt>
                <c:pt idx="1691">
                  <c:v>0.84799690655495008</c:v>
                </c:pt>
                <c:pt idx="1692">
                  <c:v>9.6444571875092606</c:v>
                </c:pt>
                <c:pt idx="1693">
                  <c:v>-9.0588936890535692</c:v>
                </c:pt>
                <c:pt idx="1694">
                  <c:v>-11.103506382011545</c:v>
                </c:pt>
                <c:pt idx="1695">
                  <c:v>-9.229619965185119</c:v>
                </c:pt>
                <c:pt idx="1696">
                  <c:v>1.2655901107375507</c:v>
                </c:pt>
                <c:pt idx="1697">
                  <c:v>-0.91747890825737521</c:v>
                </c:pt>
                <c:pt idx="1698">
                  <c:v>-11.916999049082808</c:v>
                </c:pt>
                <c:pt idx="1699">
                  <c:v>-0.80917765766442196</c:v>
                </c:pt>
                <c:pt idx="1700">
                  <c:v>0.49656738477544221</c:v>
                </c:pt>
                <c:pt idx="1701">
                  <c:v>-12.059119092544519</c:v>
                </c:pt>
                <c:pt idx="1702">
                  <c:v>3.2034265038149176E-16</c:v>
                </c:pt>
                <c:pt idx="1703">
                  <c:v>-12.248718247933585</c:v>
                </c:pt>
                <c:pt idx="1704">
                  <c:v>6.9108925261660152</c:v>
                </c:pt>
                <c:pt idx="1705">
                  <c:v>1.3051438552929273</c:v>
                </c:pt>
                <c:pt idx="1706">
                  <c:v>1.4588306209027617</c:v>
                </c:pt>
                <c:pt idx="1707">
                  <c:v>-3.8769891098946565</c:v>
                </c:pt>
                <c:pt idx="1708">
                  <c:v>-12.929320060953852</c:v>
                </c:pt>
                <c:pt idx="1709">
                  <c:v>-12.229019050893521</c:v>
                </c:pt>
                <c:pt idx="1710">
                  <c:v>-10.229219383469125</c:v>
                </c:pt>
                <c:pt idx="1711">
                  <c:v>-4.3995678790748238</c:v>
                </c:pt>
                <c:pt idx="1712">
                  <c:v>6.0732489820306386</c:v>
                </c:pt>
                <c:pt idx="1713">
                  <c:v>0.49304001128011699</c:v>
                </c:pt>
                <c:pt idx="1714">
                  <c:v>3.8507854937233685</c:v>
                </c:pt>
                <c:pt idx="1715">
                  <c:v>8.3837042924740537</c:v>
                </c:pt>
                <c:pt idx="1716">
                  <c:v>1.260752895035208</c:v>
                </c:pt>
                <c:pt idx="1717">
                  <c:v>13.451254048545803</c:v>
                </c:pt>
                <c:pt idx="1718">
                  <c:v>-0.38683817406202403</c:v>
                </c:pt>
                <c:pt idx="1719">
                  <c:v>0.1338557467347907</c:v>
                </c:pt>
                <c:pt idx="1720">
                  <c:v>9.9662651028771325</c:v>
                </c:pt>
                <c:pt idx="1721">
                  <c:v>0.15196302915532131</c:v>
                </c:pt>
                <c:pt idx="1722">
                  <c:v>-0.3204626858828637</c:v>
                </c:pt>
                <c:pt idx="1723">
                  <c:v>1.5635872899218197</c:v>
                </c:pt>
                <c:pt idx="1724">
                  <c:v>-0.45443228677533531</c:v>
                </c:pt>
                <c:pt idx="1725">
                  <c:v>-1.6017132519074588E-16</c:v>
                </c:pt>
                <c:pt idx="1726">
                  <c:v>5.2467419894135482E-2</c:v>
                </c:pt>
                <c:pt idx="1727">
                  <c:v>0.25375659224578306</c:v>
                </c:pt>
                <c:pt idx="1728">
                  <c:v>0.38827058971605832</c:v>
                </c:pt>
                <c:pt idx="1729">
                  <c:v>-4.2551410036761608</c:v>
                </c:pt>
                <c:pt idx="1730">
                  <c:v>-1.7336065820762914</c:v>
                </c:pt>
                <c:pt idx="1731">
                  <c:v>-1.1154772174199361</c:v>
                </c:pt>
                <c:pt idx="1732">
                  <c:v>-0.41503749927884381</c:v>
                </c:pt>
                <c:pt idx="1733">
                  <c:v>7.8667256537241714E-2</c:v>
                </c:pt>
                <c:pt idx="1734">
                  <c:v>0.41463713989209561</c:v>
                </c:pt>
                <c:pt idx="1735">
                  <c:v>-7.8609834696366149E-2</c:v>
                </c:pt>
                <c:pt idx="1736">
                  <c:v>-1.8011895492518892</c:v>
                </c:pt>
                <c:pt idx="1737">
                  <c:v>0.20029865048583159</c:v>
                </c:pt>
                <c:pt idx="1738">
                  <c:v>1.444384149699653</c:v>
                </c:pt>
                <c:pt idx="1739">
                  <c:v>-9.9317190978901321E-2</c:v>
                </c:pt>
                <c:pt idx="1740">
                  <c:v>-8.3837042924740537</c:v>
                </c:pt>
                <c:pt idx="1741">
                  <c:v>0.32192809488736235</c:v>
                </c:pt>
                <c:pt idx="1742">
                  <c:v>-11.485493915223493</c:v>
                </c:pt>
                <c:pt idx="1743">
                  <c:v>0.10187961401921365</c:v>
                </c:pt>
                <c:pt idx="1744">
                  <c:v>-0.58376075551140305</c:v>
                </c:pt>
                <c:pt idx="1745">
                  <c:v>0.22239242133644802</c:v>
                </c:pt>
                <c:pt idx="1746">
                  <c:v>0.32192809488736235</c:v>
                </c:pt>
                <c:pt idx="1747">
                  <c:v>3.9528364186637591E-2</c:v>
                </c:pt>
                <c:pt idx="1748">
                  <c:v>-0.67807190511263771</c:v>
                </c:pt>
                <c:pt idx="1749">
                  <c:v>3.0128240403575837</c:v>
                </c:pt>
                <c:pt idx="1750">
                  <c:v>-7.0660891904577721</c:v>
                </c:pt>
                <c:pt idx="1751">
                  <c:v>-1.3719687773869582</c:v>
                </c:pt>
                <c:pt idx="1752">
                  <c:v>2.3195256046720578</c:v>
                </c:pt>
                <c:pt idx="1753">
                  <c:v>1.8001594206534002</c:v>
                </c:pt>
                <c:pt idx="1754">
                  <c:v>1.5466343820620569</c:v>
                </c:pt>
                <c:pt idx="1755">
                  <c:v>1.0627357553479624</c:v>
                </c:pt>
                <c:pt idx="1756">
                  <c:v>-7.6486571760385464</c:v>
                </c:pt>
                <c:pt idx="1757">
                  <c:v>-0.5212369031107692</c:v>
                </c:pt>
                <c:pt idx="1758">
                  <c:v>1.1346210152168135</c:v>
                </c:pt>
                <c:pt idx="1759">
                  <c:v>-8.0624959257337636</c:v>
                </c:pt>
                <c:pt idx="1760">
                  <c:v>-0.63039392996816213</c:v>
                </c:pt>
                <c:pt idx="1761">
                  <c:v>-10.703038388986418</c:v>
                </c:pt>
                <c:pt idx="1762">
                  <c:v>0.52356195605701294</c:v>
                </c:pt>
                <c:pt idx="1763">
                  <c:v>-6.0754031079096237E-2</c:v>
                </c:pt>
                <c:pt idx="1764">
                  <c:v>-11.916999049082808</c:v>
                </c:pt>
                <c:pt idx="1765">
                  <c:v>-0.12758966950550762</c:v>
                </c:pt>
                <c:pt idx="1766">
                  <c:v>-2.5730096979593906</c:v>
                </c:pt>
                <c:pt idx="1767">
                  <c:v>-7.0660891904577721</c:v>
                </c:pt>
                <c:pt idx="1768">
                  <c:v>-0.65073319652212747</c:v>
                </c:pt>
                <c:pt idx="1769">
                  <c:v>-7.0624959257337645</c:v>
                </c:pt>
                <c:pt idx="1770">
                  <c:v>-4.7725895038969268</c:v>
                </c:pt>
                <c:pt idx="1771">
                  <c:v>-13.738408975813828</c:v>
                </c:pt>
                <c:pt idx="1772">
                  <c:v>0.68805599368526005</c:v>
                </c:pt>
                <c:pt idx="1773">
                  <c:v>0.36142870666624483</c:v>
                </c:pt>
                <c:pt idx="1774">
                  <c:v>-1.8061531768478511</c:v>
                </c:pt>
                <c:pt idx="1775">
                  <c:v>-14.024735680363165</c:v>
                </c:pt>
                <c:pt idx="1776">
                  <c:v>4.073531807956047</c:v>
                </c:pt>
                <c:pt idx="1777">
                  <c:v>6.2029400586702756</c:v>
                </c:pt>
                <c:pt idx="1778">
                  <c:v>12.058893689053569</c:v>
                </c:pt>
                <c:pt idx="1779">
                  <c:v>-1</c:v>
                </c:pt>
                <c:pt idx="1780">
                  <c:v>9.5189809291704002</c:v>
                </c:pt>
                <c:pt idx="1781">
                  <c:v>8.0606959316875546</c:v>
                </c:pt>
                <c:pt idx="1782">
                  <c:v>-9.0606959316875546</c:v>
                </c:pt>
                <c:pt idx="1783">
                  <c:v>-9.5196362528432132</c:v>
                </c:pt>
                <c:pt idx="1784">
                  <c:v>6.0732489820306386</c:v>
                </c:pt>
                <c:pt idx="1785">
                  <c:v>-0.30766740176219243</c:v>
                </c:pt>
                <c:pt idx="1786">
                  <c:v>-5.2366483661472861E-3</c:v>
                </c:pt>
                <c:pt idx="1787">
                  <c:v>0.30534521069175852</c:v>
                </c:pt>
                <c:pt idx="1788">
                  <c:v>0.58846844422269184</c:v>
                </c:pt>
                <c:pt idx="1789">
                  <c:v>1.3219280948873622</c:v>
                </c:pt>
                <c:pt idx="1790">
                  <c:v>10.451554569765362</c:v>
                </c:pt>
                <c:pt idx="1791">
                  <c:v>0.56390088519332637</c:v>
                </c:pt>
                <c:pt idx="1792">
                  <c:v>0.49138838540895868</c:v>
                </c:pt>
                <c:pt idx="1793">
                  <c:v>-0.12928301694496649</c:v>
                </c:pt>
                <c:pt idx="1794">
                  <c:v>0.13215595856656656</c:v>
                </c:pt>
                <c:pt idx="1795">
                  <c:v>-0.7806869715955238</c:v>
                </c:pt>
                <c:pt idx="1796">
                  <c:v>7.3407047688470985</c:v>
                </c:pt>
                <c:pt idx="1797">
                  <c:v>-0.26180710244979155</c:v>
                </c:pt>
                <c:pt idx="1798">
                  <c:v>-3.9059891928669868</c:v>
                </c:pt>
                <c:pt idx="1799">
                  <c:v>-4.5709077379067997</c:v>
                </c:pt>
                <c:pt idx="1800">
                  <c:v>-10.381182412624446</c:v>
                </c:pt>
                <c:pt idx="1801">
                  <c:v>9.8672787397096631</c:v>
                </c:pt>
                <c:pt idx="1802">
                  <c:v>1.5012985953194302</c:v>
                </c:pt>
                <c:pt idx="1803">
                  <c:v>9.3109404391481465E-2</c:v>
                </c:pt>
                <c:pt idx="1804">
                  <c:v>0.11547721741993618</c:v>
                </c:pt>
                <c:pt idx="1805">
                  <c:v>0.13395238267745407</c:v>
                </c:pt>
                <c:pt idx="1806">
                  <c:v>0.58256200925071389</c:v>
                </c:pt>
                <c:pt idx="1807">
                  <c:v>-2.3180885848609862</c:v>
                </c:pt>
                <c:pt idx="1808">
                  <c:v>0.67662993093873147</c:v>
                </c:pt>
                <c:pt idx="1809">
                  <c:v>-1.3956921495594172</c:v>
                </c:pt>
                <c:pt idx="1810">
                  <c:v>0.44745897697122117</c:v>
                </c:pt>
                <c:pt idx="1811">
                  <c:v>-0.87446911791614124</c:v>
                </c:pt>
                <c:pt idx="1812">
                  <c:v>-4.5087889528537872E-2</c:v>
                </c:pt>
                <c:pt idx="1813">
                  <c:v>4.6542585937030249E-2</c:v>
                </c:pt>
                <c:pt idx="1814">
                  <c:v>0.19087250732883335</c:v>
                </c:pt>
                <c:pt idx="1815">
                  <c:v>-0.24100809950379515</c:v>
                </c:pt>
                <c:pt idx="1816">
                  <c:v>6.5494638194997705</c:v>
                </c:pt>
                <c:pt idx="1817">
                  <c:v>-16.436109643097492</c:v>
                </c:pt>
                <c:pt idx="1818">
                  <c:v>0.67490462603395451</c:v>
                </c:pt>
                <c:pt idx="1819">
                  <c:v>3.8808408067278557</c:v>
                </c:pt>
                <c:pt idx="1820">
                  <c:v>-7.6462586799900292</c:v>
                </c:pt>
                <c:pt idx="1821">
                  <c:v>-10.381182412624446</c:v>
                </c:pt>
                <c:pt idx="1822">
                  <c:v>-7.6462586799900292</c:v>
                </c:pt>
                <c:pt idx="1823">
                  <c:v>-1.952581830814301</c:v>
                </c:pt>
                <c:pt idx="1824">
                  <c:v>1.5669971816561579</c:v>
                </c:pt>
                <c:pt idx="1825">
                  <c:v>-0.55374377011043618</c:v>
                </c:pt>
                <c:pt idx="1826">
                  <c:v>7.6462586799900292</c:v>
                </c:pt>
                <c:pt idx="1827">
                  <c:v>4.7710519022157047</c:v>
                </c:pt>
                <c:pt idx="1828">
                  <c:v>-7.6486571760385464</c:v>
                </c:pt>
                <c:pt idx="1829">
                  <c:v>5.1847524191199517</c:v>
                </c:pt>
                <c:pt idx="1830">
                  <c:v>0.75594366964000459</c:v>
                </c:pt>
                <c:pt idx="1831">
                  <c:v>0.23670025802033148</c:v>
                </c:pt>
                <c:pt idx="1832">
                  <c:v>-0.43989380028330588</c:v>
                </c:pt>
                <c:pt idx="1833">
                  <c:v>0.84781658094495482</c:v>
                </c:pt>
                <c:pt idx="1834">
                  <c:v>-9.5196362528432132</c:v>
                </c:pt>
                <c:pt idx="1835">
                  <c:v>-11.013322673425447</c:v>
                </c:pt>
                <c:pt idx="1836">
                  <c:v>-0.30812229536233204</c:v>
                </c:pt>
                <c:pt idx="1837">
                  <c:v>-0.31836147986717017</c:v>
                </c:pt>
                <c:pt idx="1838">
                  <c:v>2.0084246043332608E-2</c:v>
                </c:pt>
                <c:pt idx="1839">
                  <c:v>-9.3822637581148367</c:v>
                </c:pt>
                <c:pt idx="1840">
                  <c:v>-0.53477674355293947</c:v>
                </c:pt>
                <c:pt idx="1841">
                  <c:v>0.43504746001033839</c:v>
                </c:pt>
                <c:pt idx="1842">
                  <c:v>-8.6462586799900301</c:v>
                </c:pt>
                <c:pt idx="1843">
                  <c:v>11.989749275462135</c:v>
                </c:pt>
                <c:pt idx="1844">
                  <c:v>-0.47437163866124599</c:v>
                </c:pt>
                <c:pt idx="1845">
                  <c:v>-9.8684274859406632E-2</c:v>
                </c:pt>
                <c:pt idx="1846">
                  <c:v>10.866506212226202</c:v>
                </c:pt>
                <c:pt idx="1847">
                  <c:v>-9.36705066416833</c:v>
                </c:pt>
                <c:pt idx="1848">
                  <c:v>2.8014376169596476E-2</c:v>
                </c:pt>
                <c:pt idx="1849">
                  <c:v>8.6450579349844769</c:v>
                </c:pt>
                <c:pt idx="1850">
                  <c:v>-1.9286394872581341</c:v>
                </c:pt>
                <c:pt idx="1851">
                  <c:v>1.3331263014922263</c:v>
                </c:pt>
                <c:pt idx="1852">
                  <c:v>-9.6450579349844787</c:v>
                </c:pt>
                <c:pt idx="1853">
                  <c:v>-0.57586029361390401</c:v>
                </c:pt>
                <c:pt idx="1854">
                  <c:v>-0.12928301694496613</c:v>
                </c:pt>
                <c:pt idx="1855">
                  <c:v>-8.3822637581148367</c:v>
                </c:pt>
                <c:pt idx="1856">
                  <c:v>0.21299372333419844</c:v>
                </c:pt>
                <c:pt idx="1857">
                  <c:v>-6.4130337419715577E-2</c:v>
                </c:pt>
                <c:pt idx="1858">
                  <c:v>-13.167470416444264</c:v>
                </c:pt>
                <c:pt idx="1859">
                  <c:v>2.9363537712769903</c:v>
                </c:pt>
                <c:pt idx="1860">
                  <c:v>-2.0427740236902916</c:v>
                </c:pt>
                <c:pt idx="1861">
                  <c:v>0.43609911480667335</c:v>
                </c:pt>
                <c:pt idx="1862">
                  <c:v>-0.2586021595185331</c:v>
                </c:pt>
                <c:pt idx="1863">
                  <c:v>0.18547981563715438</c:v>
                </c:pt>
                <c:pt idx="1864">
                  <c:v>-7.6911619045530815</c:v>
                </c:pt>
                <c:pt idx="1865">
                  <c:v>2.5611943347882065</c:v>
                </c:pt>
                <c:pt idx="1866">
                  <c:v>0.61143471208234723</c:v>
                </c:pt>
                <c:pt idx="1867">
                  <c:v>5.913512408733268E-2</c:v>
                </c:pt>
                <c:pt idx="1868">
                  <c:v>8.8683081332894673</c:v>
                </c:pt>
                <c:pt idx="1869">
                  <c:v>-8.6450579349844769</c:v>
                </c:pt>
                <c:pt idx="1870">
                  <c:v>-0.10922906975475838</c:v>
                </c:pt>
                <c:pt idx="1871">
                  <c:v>-10.146780789986687</c:v>
                </c:pt>
                <c:pt idx="1872">
                  <c:v>-3.7717538892082536E-3</c:v>
                </c:pt>
                <c:pt idx="1873">
                  <c:v>8.4648860487294044</c:v>
                </c:pt>
                <c:pt idx="1874">
                  <c:v>-0.12553088208385899</c:v>
                </c:pt>
                <c:pt idx="1875">
                  <c:v>-1.3450989431583023</c:v>
                </c:pt>
                <c:pt idx="1876">
                  <c:v>-11.786814143616768</c:v>
                </c:pt>
                <c:pt idx="1877">
                  <c:v>0.51667776115468178</c:v>
                </c:pt>
                <c:pt idx="1878">
                  <c:v>0.42146376843827671</c:v>
                </c:pt>
                <c:pt idx="1879">
                  <c:v>-8.8672787397096631</c:v>
                </c:pt>
                <c:pt idx="1880">
                  <c:v>-1.9928402084271339</c:v>
                </c:pt>
                <c:pt idx="1881">
                  <c:v>-1.7551546431772658</c:v>
                </c:pt>
                <c:pt idx="1882">
                  <c:v>-13.036173612553485</c:v>
                </c:pt>
                <c:pt idx="1883">
                  <c:v>0.60266450245461478</c:v>
                </c:pt>
                <c:pt idx="1884">
                  <c:v>-8.3837042924740537</c:v>
                </c:pt>
                <c:pt idx="1885">
                  <c:v>9.8667637673533513</c:v>
                </c:pt>
                <c:pt idx="1886">
                  <c:v>-2.0556305888231043</c:v>
                </c:pt>
                <c:pt idx="1887">
                  <c:v>-8.6142506679921627E-2</c:v>
                </c:pt>
                <c:pt idx="1888">
                  <c:v>1.6766299309387314</c:v>
                </c:pt>
                <c:pt idx="1889">
                  <c:v>0.12285674778553339</c:v>
                </c:pt>
                <c:pt idx="1890">
                  <c:v>0.44651573075201167</c:v>
                </c:pt>
                <c:pt idx="1891">
                  <c:v>2.5718089529538397</c:v>
                </c:pt>
                <c:pt idx="1892">
                  <c:v>0</c:v>
                </c:pt>
                <c:pt idx="1893">
                  <c:v>-0.42488528523519109</c:v>
                </c:pt>
                <c:pt idx="1894">
                  <c:v>2.5571941784316481</c:v>
                </c:pt>
                <c:pt idx="1895">
                  <c:v>8.6948419764806953E-2</c:v>
                </c:pt>
                <c:pt idx="1896">
                  <c:v>-0.59560974492066476</c:v>
                </c:pt>
                <c:pt idx="1897">
                  <c:v>-0.62148837674627011</c:v>
                </c:pt>
                <c:pt idx="1898">
                  <c:v>1.658288419560432E-2</c:v>
                </c:pt>
                <c:pt idx="1899">
                  <c:v>-0.15611920191728185</c:v>
                </c:pt>
                <c:pt idx="1900">
                  <c:v>1.4576293760033121</c:v>
                </c:pt>
                <c:pt idx="1901">
                  <c:v>0.58496250072115619</c:v>
                </c:pt>
                <c:pt idx="1902">
                  <c:v>-2.4089458855519621</c:v>
                </c:pt>
                <c:pt idx="1903">
                  <c:v>11.103506382011545</c:v>
                </c:pt>
                <c:pt idx="1904">
                  <c:v>-15.380833054951912</c:v>
                </c:pt>
                <c:pt idx="1905">
                  <c:v>-9.7598881832218343</c:v>
                </c:pt>
                <c:pt idx="1906">
                  <c:v>5.7610550005265102</c:v>
                </c:pt>
                <c:pt idx="1907">
                  <c:v>0.52885739883600547</c:v>
                </c:pt>
                <c:pt idx="1908">
                  <c:v>0.33400092718793734</c:v>
                </c:pt>
                <c:pt idx="1909">
                  <c:v>0.85838539458106466</c:v>
                </c:pt>
                <c:pt idx="1910">
                  <c:v>-9.8672787397096631</c:v>
                </c:pt>
                <c:pt idx="1911">
                  <c:v>1.3579286972338402</c:v>
                </c:pt>
                <c:pt idx="1912">
                  <c:v>9.7598881832218343</c:v>
                </c:pt>
                <c:pt idx="1913">
                  <c:v>-6.0732489820306386</c:v>
                </c:pt>
                <c:pt idx="1914">
                  <c:v>5.2337620362737614</c:v>
                </c:pt>
                <c:pt idx="1915">
                  <c:v>-7.2960801189118366E-2</c:v>
                </c:pt>
                <c:pt idx="1916">
                  <c:v>-0.13039663725567502</c:v>
                </c:pt>
                <c:pt idx="1917">
                  <c:v>8.8672787397096631</c:v>
                </c:pt>
                <c:pt idx="1918">
                  <c:v>-3.7765774500650626</c:v>
                </c:pt>
                <c:pt idx="1919">
                  <c:v>0.38466385023532507</c:v>
                </c:pt>
                <c:pt idx="1920">
                  <c:v>-0.31315788525963034</c:v>
                </c:pt>
                <c:pt idx="1921">
                  <c:v>-2.4395424627874922</c:v>
                </c:pt>
                <c:pt idx="1922">
                  <c:v>9.8667637673533513</c:v>
                </c:pt>
                <c:pt idx="1923">
                  <c:v>12.416533660199583</c:v>
                </c:pt>
                <c:pt idx="1924">
                  <c:v>-0.13468361724502353</c:v>
                </c:pt>
                <c:pt idx="1925">
                  <c:v>-0.27130202181739443</c:v>
                </c:pt>
                <c:pt idx="1926">
                  <c:v>0.1881389991904846</c:v>
                </c:pt>
                <c:pt idx="1927">
                  <c:v>-0.34792330342030708</c:v>
                </c:pt>
                <c:pt idx="1928">
                  <c:v>9.9074930806506298</c:v>
                </c:pt>
                <c:pt idx="1929">
                  <c:v>0.26172346068144675</c:v>
                </c:pt>
                <c:pt idx="1930">
                  <c:v>-1.320134813064312</c:v>
                </c:pt>
                <c:pt idx="1931">
                  <c:v>-0.7776075786635519</c:v>
                </c:pt>
                <c:pt idx="1932">
                  <c:v>-0.1629385711262058</c:v>
                </c:pt>
                <c:pt idx="1933">
                  <c:v>0.99939900226546452</c:v>
                </c:pt>
                <c:pt idx="1934">
                  <c:v>-0.36159824031738358</c:v>
                </c:pt>
                <c:pt idx="1935">
                  <c:v>-0.8479969065549503</c:v>
                </c:pt>
                <c:pt idx="1936">
                  <c:v>-13.114176124554758</c:v>
                </c:pt>
                <c:pt idx="1937">
                  <c:v>-8.3837042924740537</c:v>
                </c:pt>
                <c:pt idx="1938">
                  <c:v>-1.6017132519074588E-16</c:v>
                </c:pt>
                <c:pt idx="1939">
                  <c:v>0.77219408247718768</c:v>
                </c:pt>
                <c:pt idx="1940">
                  <c:v>1.6294745284036307</c:v>
                </c:pt>
                <c:pt idx="1941">
                  <c:v>-8.8683081332894673</c:v>
                </c:pt>
                <c:pt idx="1942">
                  <c:v>0</c:v>
                </c:pt>
                <c:pt idx="1943">
                  <c:v>-0.32120836674028824</c:v>
                </c:pt>
                <c:pt idx="1944">
                  <c:v>-1.3212083667402885</c:v>
                </c:pt>
                <c:pt idx="1945">
                  <c:v>0.1744243881528455</c:v>
                </c:pt>
                <c:pt idx="1946">
                  <c:v>-0.50492300279603874</c:v>
                </c:pt>
                <c:pt idx="1947">
                  <c:v>3.4395424627874922</c:v>
                </c:pt>
                <c:pt idx="1948">
                  <c:v>-0.80555267942361863</c:v>
                </c:pt>
                <c:pt idx="1949">
                  <c:v>-0.99783865871053246</c:v>
                </c:pt>
                <c:pt idx="1950">
                  <c:v>-0.22470628717469429</c:v>
                </c:pt>
                <c:pt idx="1951">
                  <c:v>14.024706827327938</c:v>
                </c:pt>
                <c:pt idx="1952">
                  <c:v>-11.61378946447258</c:v>
                </c:pt>
                <c:pt idx="1953">
                  <c:v>1.8744691179161412</c:v>
                </c:pt>
                <c:pt idx="1954">
                  <c:v>-0.10861049793166948</c:v>
                </c:pt>
                <c:pt idx="1955">
                  <c:v>0.23629802336166641</c:v>
                </c:pt>
                <c:pt idx="1956">
                  <c:v>-10.866248611111173</c:v>
                </c:pt>
                <c:pt idx="1957">
                  <c:v>-0.72075536698494724</c:v>
                </c:pt>
                <c:pt idx="1958">
                  <c:v>-9.0597950917951025</c:v>
                </c:pt>
                <c:pt idx="1959">
                  <c:v>1.1853550420119185</c:v>
                </c:pt>
                <c:pt idx="1960">
                  <c:v>-5.8785618725500246</c:v>
                </c:pt>
                <c:pt idx="1961">
                  <c:v>5.8427657229323957</c:v>
                </c:pt>
                <c:pt idx="1962">
                  <c:v>-0.10108612511431465</c:v>
                </c:pt>
                <c:pt idx="1963">
                  <c:v>0.1567255036874533</c:v>
                </c:pt>
                <c:pt idx="1964">
                  <c:v>-0.36099765956595459</c:v>
                </c:pt>
                <c:pt idx="1965">
                  <c:v>-0.8480770140005347</c:v>
                </c:pt>
                <c:pt idx="1966">
                  <c:v>-0.92092842900880134</c:v>
                </c:pt>
                <c:pt idx="1967">
                  <c:v>-1.3590810933048283</c:v>
                </c:pt>
                <c:pt idx="1968">
                  <c:v>9.0197808971578142E-2</c:v>
                </c:pt>
                <c:pt idx="1969">
                  <c:v>-0.12553088208385849</c:v>
                </c:pt>
                <c:pt idx="1970">
                  <c:v>13.024735680363168</c:v>
                </c:pt>
                <c:pt idx="1971">
                  <c:v>1.5281015576744053</c:v>
                </c:pt>
                <c:pt idx="1972">
                  <c:v>1.4322382400324523</c:v>
                </c:pt>
                <c:pt idx="1973">
                  <c:v>3.5733357614206174</c:v>
                </c:pt>
                <c:pt idx="1974">
                  <c:v>-0.24285652389616358</c:v>
                </c:pt>
                <c:pt idx="1975">
                  <c:v>-11.916999049082808</c:v>
                </c:pt>
                <c:pt idx="1976">
                  <c:v>0.391190757324476</c:v>
                </c:pt>
                <c:pt idx="1977">
                  <c:v>0.52134640142518429</c:v>
                </c:pt>
                <c:pt idx="1978">
                  <c:v>8.0170348683983053E-2</c:v>
                </c:pt>
                <c:pt idx="1979">
                  <c:v>-0.20569759618479075</c:v>
                </c:pt>
                <c:pt idx="1980">
                  <c:v>0.34355178489993005</c:v>
                </c:pt>
                <c:pt idx="1981">
                  <c:v>0.60257804363812717</c:v>
                </c:pt>
                <c:pt idx="1982">
                  <c:v>-0.96869254994936671</c:v>
                </c:pt>
                <c:pt idx="1983">
                  <c:v>0.98632506310292356</c:v>
                </c:pt>
                <c:pt idx="1984">
                  <c:v>0.1516033995677491</c:v>
                </c:pt>
                <c:pt idx="1985">
                  <c:v>-0.1208543948743858</c:v>
                </c:pt>
                <c:pt idx="1986">
                  <c:v>0.47069393220037525</c:v>
                </c:pt>
                <c:pt idx="1987">
                  <c:v>-9.0606959316875546</c:v>
                </c:pt>
                <c:pt idx="1988">
                  <c:v>-0.9475325801058645</c:v>
                </c:pt>
                <c:pt idx="1989">
                  <c:v>-8.3837042924740537</c:v>
                </c:pt>
                <c:pt idx="1990">
                  <c:v>-2.9352048772029322</c:v>
                </c:pt>
                <c:pt idx="1991">
                  <c:v>-10.146780789986686</c:v>
                </c:pt>
                <c:pt idx="1992">
                  <c:v>0.15147646630253916</c:v>
                </c:pt>
                <c:pt idx="1993">
                  <c:v>0.15147646630253916</c:v>
                </c:pt>
                <c:pt idx="1994">
                  <c:v>0.15147646630253916</c:v>
                </c:pt>
                <c:pt idx="1995">
                  <c:v>-15.888632277844177</c:v>
                </c:pt>
                <c:pt idx="1996">
                  <c:v>22.332106681066357</c:v>
                </c:pt>
                <c:pt idx="1997">
                  <c:v>4.3917691171579502E-3</c:v>
                </c:pt>
                <c:pt idx="1998">
                  <c:v>-7.1949841879014792E-2</c:v>
                </c:pt>
                <c:pt idx="1999">
                  <c:v>0.42681466705519738</c:v>
                </c:pt>
                <c:pt idx="2000">
                  <c:v>0.33995177672268961</c:v>
                </c:pt>
                <c:pt idx="2001">
                  <c:v>-0.92751449296629251</c:v>
                </c:pt>
                <c:pt idx="2002">
                  <c:v>0.54998474410283182</c:v>
                </c:pt>
                <c:pt idx="2003">
                  <c:v>0.32092934438649223</c:v>
                </c:pt>
                <c:pt idx="2004">
                  <c:v>-0.10737449029197975</c:v>
                </c:pt>
                <c:pt idx="2005">
                  <c:v>-0.35954238668714</c:v>
                </c:pt>
                <c:pt idx="2006">
                  <c:v>0.41656496902543777</c:v>
                </c:pt>
                <c:pt idx="2007">
                  <c:v>-0.30146399232764665</c:v>
                </c:pt>
                <c:pt idx="2008">
                  <c:v>-2.0072826759436961</c:v>
                </c:pt>
                <c:pt idx="2009">
                  <c:v>-0.44418384493836033</c:v>
                </c:pt>
                <c:pt idx="2010">
                  <c:v>9.3815429511845849</c:v>
                </c:pt>
                <c:pt idx="2011">
                  <c:v>-4.4947406053974862E-2</c:v>
                </c:pt>
                <c:pt idx="2012">
                  <c:v>-0.46158008521587385</c:v>
                </c:pt>
                <c:pt idx="2013">
                  <c:v>-3.1317056792118221</c:v>
                </c:pt>
                <c:pt idx="2014">
                  <c:v>-0.83399004856107095</c:v>
                </c:pt>
                <c:pt idx="2015">
                  <c:v>0.66742466091312913</c:v>
                </c:pt>
                <c:pt idx="2016">
                  <c:v>7.7305726167449018E-2</c:v>
                </c:pt>
                <c:pt idx="2017">
                  <c:v>-3.1369629523175608</c:v>
                </c:pt>
                <c:pt idx="2018">
                  <c:v>0.11731950478672881</c:v>
                </c:pt>
                <c:pt idx="2019">
                  <c:v>-0.19954683743379473</c:v>
                </c:pt>
                <c:pt idx="2020">
                  <c:v>3.0827990079158676E-2</c:v>
                </c:pt>
                <c:pt idx="2021">
                  <c:v>0.45606476753889869</c:v>
                </c:pt>
                <c:pt idx="2022">
                  <c:v>0.30562628255826202</c:v>
                </c:pt>
                <c:pt idx="2023">
                  <c:v>-10.518980929170402</c:v>
                </c:pt>
                <c:pt idx="2024">
                  <c:v>-6.0732489820306386</c:v>
                </c:pt>
                <c:pt idx="2025">
                  <c:v>-7.6462586799900292</c:v>
                </c:pt>
                <c:pt idx="2026">
                  <c:v>0.33750089880782347</c:v>
                </c:pt>
                <c:pt idx="2027">
                  <c:v>-11.786950240502948</c:v>
                </c:pt>
                <c:pt idx="2028">
                  <c:v>0.40284809027092977</c:v>
                </c:pt>
                <c:pt idx="2029">
                  <c:v>-0.11547721741993608</c:v>
                </c:pt>
                <c:pt idx="2030">
                  <c:v>9.9662651028771325</c:v>
                </c:pt>
                <c:pt idx="2031">
                  <c:v>0.41945617054584866</c:v>
                </c:pt>
                <c:pt idx="2032">
                  <c:v>5.4447784022376509E-2</c:v>
                </c:pt>
                <c:pt idx="2033">
                  <c:v>0</c:v>
                </c:pt>
                <c:pt idx="2034">
                  <c:v>1.2997340528872801E-2</c:v>
                </c:pt>
                <c:pt idx="2035">
                  <c:v>-0.13850265851865964</c:v>
                </c:pt>
                <c:pt idx="2036">
                  <c:v>-3.5399130577534479E-2</c:v>
                </c:pt>
                <c:pt idx="2037">
                  <c:v>-0.62116486625250777</c:v>
                </c:pt>
                <c:pt idx="2038">
                  <c:v>9.2304207950923818</c:v>
                </c:pt>
                <c:pt idx="2039">
                  <c:v>-7.6486571760385464</c:v>
                </c:pt>
                <c:pt idx="2040">
                  <c:v>-0.24857635314010296</c:v>
                </c:pt>
                <c:pt idx="2041">
                  <c:v>0.2255597004151311</c:v>
                </c:pt>
                <c:pt idx="2042">
                  <c:v>-3.9046601098777241</c:v>
                </c:pt>
                <c:pt idx="2043">
                  <c:v>-1.0919224894410391</c:v>
                </c:pt>
                <c:pt idx="2044">
                  <c:v>-10.703038388986418</c:v>
                </c:pt>
                <c:pt idx="2045">
                  <c:v>-5.3779621298016904</c:v>
                </c:pt>
                <c:pt idx="2046">
                  <c:v>8.6450579349844769</c:v>
                </c:pt>
                <c:pt idx="2047">
                  <c:v>1.4258139829312415</c:v>
                </c:pt>
                <c:pt idx="2048">
                  <c:v>-5.7548875021634682</c:v>
                </c:pt>
                <c:pt idx="2049">
                  <c:v>0.22110372536787531</c:v>
                </c:pt>
                <c:pt idx="2050">
                  <c:v>0.26177496006119511</c:v>
                </c:pt>
                <c:pt idx="2051">
                  <c:v>-0.91460850876935562</c:v>
                </c:pt>
                <c:pt idx="2052">
                  <c:v>-1.5250910447437573</c:v>
                </c:pt>
                <c:pt idx="2053">
                  <c:v>0.71369581484335876</c:v>
                </c:pt>
                <c:pt idx="2054">
                  <c:v>-0.84080140515074631</c:v>
                </c:pt>
                <c:pt idx="2055">
                  <c:v>9.7604427459966399</c:v>
                </c:pt>
                <c:pt idx="2056">
                  <c:v>-7.0660891904577721</c:v>
                </c:pt>
                <c:pt idx="2057">
                  <c:v>-1.2326607567902752</c:v>
                </c:pt>
                <c:pt idx="2058">
                  <c:v>-0.86673346913653593</c:v>
                </c:pt>
                <c:pt idx="2059">
                  <c:v>1.3991710938198232</c:v>
                </c:pt>
                <c:pt idx="2060">
                  <c:v>-1.3006594781337111</c:v>
                </c:pt>
                <c:pt idx="2061">
                  <c:v>1.6613216359373664</c:v>
                </c:pt>
                <c:pt idx="2062">
                  <c:v>0.39607222093509747</c:v>
                </c:pt>
                <c:pt idx="2063">
                  <c:v>10.45189794595189</c:v>
                </c:pt>
                <c:pt idx="2064">
                  <c:v>2.722225795506938</c:v>
                </c:pt>
                <c:pt idx="2065">
                  <c:v>-3.3752540063515433</c:v>
                </c:pt>
                <c:pt idx="2066">
                  <c:v>-4.3692338096657197</c:v>
                </c:pt>
                <c:pt idx="2067">
                  <c:v>-8.0624959257337636</c:v>
                </c:pt>
                <c:pt idx="2068">
                  <c:v>0.10114672345689973</c:v>
                </c:pt>
                <c:pt idx="2069">
                  <c:v>7.0660891904577738</c:v>
                </c:pt>
                <c:pt idx="2070">
                  <c:v>-1.510689239020861E-2</c:v>
                </c:pt>
                <c:pt idx="2071">
                  <c:v>-8.8683081332894673</c:v>
                </c:pt>
                <c:pt idx="2072">
                  <c:v>-10.058893689053569</c:v>
                </c:pt>
                <c:pt idx="2073">
                  <c:v>-0.91716082480156613</c:v>
                </c:pt>
                <c:pt idx="2074">
                  <c:v>-4.7357638489564531</c:v>
                </c:pt>
                <c:pt idx="2075">
                  <c:v>-1.0862081419039218</c:v>
                </c:pt>
                <c:pt idx="2076">
                  <c:v>-7.6486571760385464</c:v>
                </c:pt>
                <c:pt idx="2077">
                  <c:v>6.3279268355088059</c:v>
                </c:pt>
                <c:pt idx="2078">
                  <c:v>-9.8954310236958758</c:v>
                </c:pt>
                <c:pt idx="2079">
                  <c:v>8.6156643749714559E-2</c:v>
                </c:pt>
                <c:pt idx="2080">
                  <c:v>8.1300102101847918E-2</c:v>
                </c:pt>
                <c:pt idx="2081">
                  <c:v>6.0732489820306386</c:v>
                </c:pt>
                <c:pt idx="2082">
                  <c:v>-2.7151769054009196</c:v>
                </c:pt>
                <c:pt idx="2083">
                  <c:v>7.5468944598876373</c:v>
                </c:pt>
                <c:pt idx="2084">
                  <c:v>9.9667457608995313</c:v>
                </c:pt>
                <c:pt idx="2085">
                  <c:v>0.14866994978093237</c:v>
                </c:pt>
                <c:pt idx="2086">
                  <c:v>-0.29512803554364725</c:v>
                </c:pt>
                <c:pt idx="2087">
                  <c:v>-1.1783372412585122</c:v>
                </c:pt>
                <c:pt idx="2088">
                  <c:v>-2.7639326417664756</c:v>
                </c:pt>
                <c:pt idx="2089">
                  <c:v>-3.9156078127096281</c:v>
                </c:pt>
                <c:pt idx="2090">
                  <c:v>1.0111405576052004</c:v>
                </c:pt>
                <c:pt idx="2091">
                  <c:v>12.879136486120251</c:v>
                </c:pt>
                <c:pt idx="2092">
                  <c:v>0.39366384848627684</c:v>
                </c:pt>
                <c:pt idx="2093">
                  <c:v>-9.75933340719466</c:v>
                </c:pt>
                <c:pt idx="2094">
                  <c:v>-0.28425089174348978</c:v>
                </c:pt>
                <c:pt idx="2095">
                  <c:v>-0.6180749879704891</c:v>
                </c:pt>
                <c:pt idx="2096">
                  <c:v>-9.0597950917951025</c:v>
                </c:pt>
                <c:pt idx="2097">
                  <c:v>-4.1158114453933736</c:v>
                </c:pt>
                <c:pt idx="2098">
                  <c:v>2.4247546246677208E-2</c:v>
                </c:pt>
                <c:pt idx="2099">
                  <c:v>2.3104553104434142</c:v>
                </c:pt>
                <c:pt idx="2100">
                  <c:v>-1.5405028058057322</c:v>
                </c:pt>
                <c:pt idx="2101">
                  <c:v>1.1543281463912938</c:v>
                </c:pt>
                <c:pt idx="2102">
                  <c:v>1.5494360670920149</c:v>
                </c:pt>
                <c:pt idx="2103">
                  <c:v>-9.6861539252589224E-2</c:v>
                </c:pt>
                <c:pt idx="2104">
                  <c:v>-13.09237175423641</c:v>
                </c:pt>
                <c:pt idx="2105">
                  <c:v>-2.4384158626959227E-2</c:v>
                </c:pt>
                <c:pt idx="2106">
                  <c:v>-8.6462586799900301</c:v>
                </c:pt>
                <c:pt idx="2107">
                  <c:v>-5.837102265451656</c:v>
                </c:pt>
                <c:pt idx="2108">
                  <c:v>-11.550746785383243</c:v>
                </c:pt>
                <c:pt idx="2109">
                  <c:v>9.9662651028771325</c:v>
                </c:pt>
                <c:pt idx="2110">
                  <c:v>12.344388385403166</c:v>
                </c:pt>
                <c:pt idx="2111">
                  <c:v>3.1635307747273469</c:v>
                </c:pt>
                <c:pt idx="2112">
                  <c:v>0.82597060022495106</c:v>
                </c:pt>
                <c:pt idx="2113">
                  <c:v>3.4410030785831554E-2</c:v>
                </c:pt>
                <c:pt idx="2114">
                  <c:v>0.11477018724607473</c:v>
                </c:pt>
                <c:pt idx="2115">
                  <c:v>7.0660891904577738</c:v>
                </c:pt>
                <c:pt idx="2116">
                  <c:v>-0.25779775746764705</c:v>
                </c:pt>
                <c:pt idx="2117">
                  <c:v>14.32098853442375</c:v>
                </c:pt>
                <c:pt idx="2118">
                  <c:v>0.52806010948667936</c:v>
                </c:pt>
                <c:pt idx="2119">
                  <c:v>12.534708168026555</c:v>
                </c:pt>
                <c:pt idx="2120">
                  <c:v>-0.45379014232668724</c:v>
                </c:pt>
                <c:pt idx="2121">
                  <c:v>-1.4566077084329936</c:v>
                </c:pt>
                <c:pt idx="2122">
                  <c:v>9.229619965185119</c:v>
                </c:pt>
                <c:pt idx="2123">
                  <c:v>2.4176114429426701</c:v>
                </c:pt>
                <c:pt idx="2124">
                  <c:v>-13.709945380232497</c:v>
                </c:pt>
                <c:pt idx="2125">
                  <c:v>9.8662486111111729</c:v>
                </c:pt>
                <c:pt idx="2126">
                  <c:v>0.84591567271106716</c:v>
                </c:pt>
                <c:pt idx="2127">
                  <c:v>0.24709286196477204</c:v>
                </c:pt>
                <c:pt idx="2128">
                  <c:v>10.366322214245816</c:v>
                </c:pt>
                <c:pt idx="2129">
                  <c:v>-1.1575412769864801</c:v>
                </c:pt>
                <c:pt idx="2130">
                  <c:v>-8.3837042924740537</c:v>
                </c:pt>
                <c:pt idx="2131">
                  <c:v>10.059344460824425</c:v>
                </c:pt>
                <c:pt idx="2132">
                  <c:v>-0.48032895953056326</c:v>
                </c:pt>
                <c:pt idx="2133">
                  <c:v>-9.0606959316875546</c:v>
                </c:pt>
                <c:pt idx="2134">
                  <c:v>7.4366235756092829</c:v>
                </c:pt>
                <c:pt idx="2135">
                  <c:v>10.582769240382088</c:v>
                </c:pt>
                <c:pt idx="2136">
                  <c:v>13.238852526315656</c:v>
                </c:pt>
                <c:pt idx="2137">
                  <c:v>1.5731023455110953</c:v>
                </c:pt>
                <c:pt idx="2138">
                  <c:v>-9.9667457608995313</c:v>
                </c:pt>
                <c:pt idx="2139">
                  <c:v>-1.2175914350726269</c:v>
                </c:pt>
                <c:pt idx="2140">
                  <c:v>-0.17970602223489798</c:v>
                </c:pt>
                <c:pt idx="2141">
                  <c:v>-0.53002195090425697</c:v>
                </c:pt>
                <c:pt idx="2142">
                  <c:v>0.76551525061577375</c:v>
                </c:pt>
                <c:pt idx="2143">
                  <c:v>-8.1309994895339877</c:v>
                </c:pt>
                <c:pt idx="2144">
                  <c:v>-11.416797527606059</c:v>
                </c:pt>
                <c:pt idx="2145">
                  <c:v>12.43402002712266</c:v>
                </c:pt>
                <c:pt idx="2146">
                  <c:v>4.122293600112342</c:v>
                </c:pt>
                <c:pt idx="2147">
                  <c:v>-7.7981425671685423E-2</c:v>
                </c:pt>
                <c:pt idx="2148">
                  <c:v>-11.146356530303908</c:v>
                </c:pt>
                <c:pt idx="2149">
                  <c:v>0</c:v>
                </c:pt>
                <c:pt idx="2150">
                  <c:v>0.64676778519462763</c:v>
                </c:pt>
                <c:pt idx="2151">
                  <c:v>3.7679644453256471</c:v>
                </c:pt>
                <c:pt idx="2152">
                  <c:v>-2.0995356735509145</c:v>
                </c:pt>
                <c:pt idx="2153">
                  <c:v>0.8928787115119089</c:v>
                </c:pt>
                <c:pt idx="2154">
                  <c:v>-4.7798158984593231</c:v>
                </c:pt>
                <c:pt idx="2155">
                  <c:v>-9.7598881832218343</c:v>
                </c:pt>
                <c:pt idx="2156">
                  <c:v>0.61005348168398654</c:v>
                </c:pt>
                <c:pt idx="2157">
                  <c:v>-0.47393118833241243</c:v>
                </c:pt>
                <c:pt idx="2158">
                  <c:v>-4.7725895038969268</c:v>
                </c:pt>
                <c:pt idx="2159">
                  <c:v>-10.059344460824425</c:v>
                </c:pt>
                <c:pt idx="2160">
                  <c:v>-7.0588936890535692</c:v>
                </c:pt>
                <c:pt idx="2161">
                  <c:v>-10.644457187509261</c:v>
                </c:pt>
                <c:pt idx="2162">
                  <c:v>1.1598713367783893</c:v>
                </c:pt>
                <c:pt idx="2163">
                  <c:v>7.4401770615573515</c:v>
                </c:pt>
                <c:pt idx="2164">
                  <c:v>-10.307580315927396</c:v>
                </c:pt>
                <c:pt idx="2165">
                  <c:v>-1.2505434616505966</c:v>
                </c:pt>
                <c:pt idx="2166">
                  <c:v>-9.3815429511845849</c:v>
                </c:pt>
                <c:pt idx="2167">
                  <c:v>1.934546938511384</c:v>
                </c:pt>
                <c:pt idx="2168">
                  <c:v>-11.268542000300123</c:v>
                </c:pt>
                <c:pt idx="2169">
                  <c:v>0.43804355022736075</c:v>
                </c:pt>
                <c:pt idx="2170">
                  <c:v>0.91312254932003323</c:v>
                </c:pt>
                <c:pt idx="2171">
                  <c:v>-0.58556274830247523</c:v>
                </c:pt>
                <c:pt idx="2172">
                  <c:v>-3.8073549220576046</c:v>
                </c:pt>
                <c:pt idx="2173">
                  <c:v>1.4001795405517308</c:v>
                </c:pt>
                <c:pt idx="2174">
                  <c:v>4.1089343715531639</c:v>
                </c:pt>
                <c:pt idx="2175">
                  <c:v>-1.5126482959052661</c:v>
                </c:pt>
                <c:pt idx="2176">
                  <c:v>2.1982696271362743</c:v>
                </c:pt>
                <c:pt idx="2177">
                  <c:v>0.31178806457099156</c:v>
                </c:pt>
                <c:pt idx="2178">
                  <c:v>-1.8175102233758604</c:v>
                </c:pt>
                <c:pt idx="2179">
                  <c:v>-1.4076579689132462</c:v>
                </c:pt>
                <c:pt idx="2180">
                  <c:v>3.5443205162238103</c:v>
                </c:pt>
                <c:pt idx="2181">
                  <c:v>8.6450579349844769</c:v>
                </c:pt>
                <c:pt idx="2182">
                  <c:v>12.228918874172939</c:v>
                </c:pt>
                <c:pt idx="2183">
                  <c:v>11.89191024986467</c:v>
                </c:pt>
                <c:pt idx="2184">
                  <c:v>-10.229619965185119</c:v>
                </c:pt>
                <c:pt idx="2185">
                  <c:v>-3.2034265038149176E-16</c:v>
                </c:pt>
                <c:pt idx="2186">
                  <c:v>-9.9662651028771325</c:v>
                </c:pt>
                <c:pt idx="2187">
                  <c:v>-7.6486571760385464</c:v>
                </c:pt>
                <c:pt idx="2188">
                  <c:v>-5.3339007365534385</c:v>
                </c:pt>
                <c:pt idx="2189">
                  <c:v>-11.965904504239749</c:v>
                </c:pt>
                <c:pt idx="2190">
                  <c:v>-0.14473336726820715</c:v>
                </c:pt>
                <c:pt idx="2191">
                  <c:v>-4.3692338096657197</c:v>
                </c:pt>
                <c:pt idx="2192">
                  <c:v>15.273224953700874</c:v>
                </c:pt>
                <c:pt idx="2193">
                  <c:v>10.381182412624446</c:v>
                </c:pt>
                <c:pt idx="2194">
                  <c:v>2.309014776084199</c:v>
                </c:pt>
                <c:pt idx="2195">
                  <c:v>15.510115105813671</c:v>
                </c:pt>
                <c:pt idx="2196">
                  <c:v>-0.23878685958711665</c:v>
                </c:pt>
                <c:pt idx="2197">
                  <c:v>-1.0131753887477331</c:v>
                </c:pt>
                <c:pt idx="2198">
                  <c:v>-0.24100809950379493</c:v>
                </c:pt>
                <c:pt idx="2199">
                  <c:v>9.229619965185119</c:v>
                </c:pt>
                <c:pt idx="2200">
                  <c:v>-0.29067716090292278</c:v>
                </c:pt>
                <c:pt idx="2201">
                  <c:v>0.82312223791592054</c:v>
                </c:pt>
                <c:pt idx="2202">
                  <c:v>-0.18762700317577152</c:v>
                </c:pt>
                <c:pt idx="2203">
                  <c:v>-6.1497471195046822</c:v>
                </c:pt>
                <c:pt idx="2204">
                  <c:v>0.33168576713301129</c:v>
                </c:pt>
                <c:pt idx="2205">
                  <c:v>3.9664217573515792E-2</c:v>
                </c:pt>
                <c:pt idx="2206">
                  <c:v>6.2899893813455177E-2</c:v>
                </c:pt>
                <c:pt idx="2207">
                  <c:v>0.10714216766131883</c:v>
                </c:pt>
                <c:pt idx="2208">
                  <c:v>2.0930657869600498E-2</c:v>
                </c:pt>
                <c:pt idx="2209">
                  <c:v>-4.1539195064487555E-2</c:v>
                </c:pt>
                <c:pt idx="2210">
                  <c:v>5.3439258961460415E-2</c:v>
                </c:pt>
                <c:pt idx="2211">
                  <c:v>1.2600036779633584E-2</c:v>
                </c:pt>
                <c:pt idx="2212">
                  <c:v>-0.52600863794686881</c:v>
                </c:pt>
                <c:pt idx="2213">
                  <c:v>-0.19264507794239591</c:v>
                </c:pt>
                <c:pt idx="2214">
                  <c:v>0.48542682717024188</c:v>
                </c:pt>
                <c:pt idx="2215">
                  <c:v>0.18183832298581329</c:v>
                </c:pt>
                <c:pt idx="2216">
                  <c:v>-0.74857110449207609</c:v>
                </c:pt>
                <c:pt idx="2217">
                  <c:v>9.0597950917951025</c:v>
                </c:pt>
                <c:pt idx="2218">
                  <c:v>-0.53051471669877992</c:v>
                </c:pt>
                <c:pt idx="2219">
                  <c:v>-9.8667637673533513</c:v>
                </c:pt>
                <c:pt idx="2220">
                  <c:v>-13.09237175423641</c:v>
                </c:pt>
                <c:pt idx="2221">
                  <c:v>4.8909600480946509E-2</c:v>
                </c:pt>
                <c:pt idx="2222">
                  <c:v>0.63362338211849578</c:v>
                </c:pt>
                <c:pt idx="2223">
                  <c:v>-9.3815429511845849</c:v>
                </c:pt>
                <c:pt idx="2224">
                  <c:v>-8.0242162374208235</c:v>
                </c:pt>
                <c:pt idx="2225">
                  <c:v>10.759610821875045</c:v>
                </c:pt>
                <c:pt idx="2226">
                  <c:v>-10.814048332230835</c:v>
                </c:pt>
                <c:pt idx="2227">
                  <c:v>0.23644019582208103</c:v>
                </c:pt>
                <c:pt idx="2228">
                  <c:v>0.58376275425626512</c:v>
                </c:pt>
                <c:pt idx="2229">
                  <c:v>-13.695554557760961</c:v>
                </c:pt>
                <c:pt idx="2230">
                  <c:v>-1.1000164917659594</c:v>
                </c:pt>
                <c:pt idx="2231">
                  <c:v>-4.0641984497345927E-2</c:v>
                </c:pt>
                <c:pt idx="2232">
                  <c:v>9.9662651028771325</c:v>
                </c:pt>
                <c:pt idx="2233">
                  <c:v>0.98950762618235799</c:v>
                </c:pt>
                <c:pt idx="2234">
                  <c:v>-4.4327152983169746</c:v>
                </c:pt>
                <c:pt idx="2235">
                  <c:v>0.16125465879484968</c:v>
                </c:pt>
                <c:pt idx="2236">
                  <c:v>0.24349421943814856</c:v>
                </c:pt>
                <c:pt idx="2237">
                  <c:v>10.381182412624446</c:v>
                </c:pt>
                <c:pt idx="2238">
                  <c:v>11.644006462681574</c:v>
                </c:pt>
                <c:pt idx="2239">
                  <c:v>1.616575183984948</c:v>
                </c:pt>
                <c:pt idx="2240">
                  <c:v>6.2156476062569382E-2</c:v>
                </c:pt>
                <c:pt idx="2241">
                  <c:v>-8.0606959316875546</c:v>
                </c:pt>
                <c:pt idx="2242">
                  <c:v>-0.5130321062339942</c:v>
                </c:pt>
                <c:pt idx="2243">
                  <c:v>-0.68225970207607134</c:v>
                </c:pt>
                <c:pt idx="2244">
                  <c:v>0.59924672672740431</c:v>
                </c:pt>
                <c:pt idx="2245">
                  <c:v>0</c:v>
                </c:pt>
                <c:pt idx="2246">
                  <c:v>-0.39231742277876036</c:v>
                </c:pt>
                <c:pt idx="2247">
                  <c:v>-0.36234122547545772</c:v>
                </c:pt>
                <c:pt idx="2248">
                  <c:v>-11.416797527606059</c:v>
                </c:pt>
                <c:pt idx="2249">
                  <c:v>-0.39231742277875997</c:v>
                </c:pt>
                <c:pt idx="2250">
                  <c:v>0.1853892619395969</c:v>
                </c:pt>
                <c:pt idx="2251">
                  <c:v>0.51457317282975801</c:v>
                </c:pt>
                <c:pt idx="2252">
                  <c:v>9.0597950917951025</c:v>
                </c:pt>
                <c:pt idx="2253">
                  <c:v>3.2034265038149176E-16</c:v>
                </c:pt>
                <c:pt idx="2254">
                  <c:v>1.4038969416736435</c:v>
                </c:pt>
                <c:pt idx="2255">
                  <c:v>11.146780789986687</c:v>
                </c:pt>
                <c:pt idx="2256">
                  <c:v>0.73920928830566757</c:v>
                </c:pt>
                <c:pt idx="2257">
                  <c:v>0.65979773364374639</c:v>
                </c:pt>
                <c:pt idx="2258">
                  <c:v>0.61334430209097868</c:v>
                </c:pt>
                <c:pt idx="2259">
                  <c:v>0.1844245711374273</c:v>
                </c:pt>
                <c:pt idx="2260">
                  <c:v>8.4064264788474258E-2</c:v>
                </c:pt>
                <c:pt idx="2261">
                  <c:v>0.63873375716213665</c:v>
                </c:pt>
                <c:pt idx="2262">
                  <c:v>2.1260515877138872</c:v>
                </c:pt>
                <c:pt idx="2263">
                  <c:v>3.0373649043518695E-2</c:v>
                </c:pt>
                <c:pt idx="2264">
                  <c:v>0.40538732924512444</c:v>
                </c:pt>
                <c:pt idx="2265">
                  <c:v>-0.13492958008610853</c:v>
                </c:pt>
                <c:pt idx="2266">
                  <c:v>8.3822637581148385</c:v>
                </c:pt>
                <c:pt idx="2267">
                  <c:v>-6.0732489820306386</c:v>
                </c:pt>
                <c:pt idx="2268">
                  <c:v>6.9262662437113806E-2</c:v>
                </c:pt>
                <c:pt idx="2269">
                  <c:v>-0.54314232502652915</c:v>
                </c:pt>
                <c:pt idx="2270">
                  <c:v>0.38994651831601357</c:v>
                </c:pt>
                <c:pt idx="2271">
                  <c:v>-0.55101516879781853</c:v>
                </c:pt>
                <c:pt idx="2272">
                  <c:v>13.344342147400473</c:v>
                </c:pt>
                <c:pt idx="2273">
                  <c:v>-11.146568675740786</c:v>
                </c:pt>
                <c:pt idx="2274">
                  <c:v>8.7462841250339707E-2</c:v>
                </c:pt>
                <c:pt idx="2275">
                  <c:v>0.14755718841385793</c:v>
                </c:pt>
                <c:pt idx="2276">
                  <c:v>-0.19195824382283519</c:v>
                </c:pt>
                <c:pt idx="2277">
                  <c:v>-10.866248611111173</c:v>
                </c:pt>
                <c:pt idx="2278">
                  <c:v>8.3837042924740537</c:v>
                </c:pt>
                <c:pt idx="2279">
                  <c:v>-6.2617433289367419</c:v>
                </c:pt>
                <c:pt idx="2280">
                  <c:v>-4.3692338096657197</c:v>
                </c:pt>
                <c:pt idx="2281">
                  <c:v>0</c:v>
                </c:pt>
                <c:pt idx="2282">
                  <c:v>-1.3213270971528273</c:v>
                </c:pt>
                <c:pt idx="2283">
                  <c:v>0.73456909022495875</c:v>
                </c:pt>
                <c:pt idx="2284">
                  <c:v>-9.2304207950923818</c:v>
                </c:pt>
                <c:pt idx="2285">
                  <c:v>1.2573878426926521</c:v>
                </c:pt>
                <c:pt idx="2286">
                  <c:v>2.3846741954367666E-2</c:v>
                </c:pt>
                <c:pt idx="2287">
                  <c:v>-8.0624959257337636</c:v>
                </c:pt>
                <c:pt idx="2288">
                  <c:v>-0.65207669657969347</c:v>
                </c:pt>
                <c:pt idx="2289">
                  <c:v>1</c:v>
                </c:pt>
                <c:pt idx="2290">
                  <c:v>-5.4757334309663976</c:v>
                </c:pt>
                <c:pt idx="2291">
                  <c:v>1.5801615144573351</c:v>
                </c:pt>
                <c:pt idx="2292">
                  <c:v>0.67807190511263793</c:v>
                </c:pt>
                <c:pt idx="2293">
                  <c:v>-9.2304207950923818</c:v>
                </c:pt>
                <c:pt idx="2294">
                  <c:v>0.12487526060432341</c:v>
                </c:pt>
                <c:pt idx="2295">
                  <c:v>0.34714438049619917</c:v>
                </c:pt>
                <c:pt idx="2296">
                  <c:v>-2.2113449288222933</c:v>
                </c:pt>
                <c:pt idx="2297">
                  <c:v>4.7725895038969277</c:v>
                </c:pt>
                <c:pt idx="2298">
                  <c:v>1.8272791113543403</c:v>
                </c:pt>
                <c:pt idx="2299">
                  <c:v>0.74091277868286931</c:v>
                </c:pt>
                <c:pt idx="2300">
                  <c:v>0.20158682775764308</c:v>
                </c:pt>
                <c:pt idx="2301">
                  <c:v>-3.9000042100232788</c:v>
                </c:pt>
                <c:pt idx="2302">
                  <c:v>0.11247472925841266</c:v>
                </c:pt>
                <c:pt idx="2303">
                  <c:v>5.7548875021634682</c:v>
                </c:pt>
                <c:pt idx="2304">
                  <c:v>-14.995561070511643</c:v>
                </c:pt>
                <c:pt idx="2305">
                  <c:v>10.381542951184585</c:v>
                </c:pt>
                <c:pt idx="2306">
                  <c:v>8.6196086435280481</c:v>
                </c:pt>
                <c:pt idx="2307">
                  <c:v>10.582769240382088</c:v>
                </c:pt>
                <c:pt idx="2308">
                  <c:v>-0.36612789879789742</c:v>
                </c:pt>
                <c:pt idx="2309">
                  <c:v>4.1340795380899263E-2</c:v>
                </c:pt>
                <c:pt idx="2310">
                  <c:v>7.0660891904577721</c:v>
                </c:pt>
                <c:pt idx="2311">
                  <c:v>-3.872468431087551</c:v>
                </c:pt>
                <c:pt idx="2312">
                  <c:v>0.33227003910882158</c:v>
                </c:pt>
                <c:pt idx="2313">
                  <c:v>9.229619965185119</c:v>
                </c:pt>
                <c:pt idx="2314">
                  <c:v>9.8672787397096631</c:v>
                </c:pt>
                <c:pt idx="2315">
                  <c:v>8.8683081332894673</c:v>
                </c:pt>
                <c:pt idx="2316">
                  <c:v>-3.8073549220576046</c:v>
                </c:pt>
                <c:pt idx="2317">
                  <c:v>11.916999049082808</c:v>
                </c:pt>
                <c:pt idx="2318">
                  <c:v>-10.518980929170402</c:v>
                </c:pt>
                <c:pt idx="2319">
                  <c:v>6.0732489820306386</c:v>
                </c:pt>
                <c:pt idx="2320">
                  <c:v>6.5494638194997705</c:v>
                </c:pt>
                <c:pt idx="2321">
                  <c:v>0.24100809950379498</c:v>
                </c:pt>
                <c:pt idx="2322">
                  <c:v>-9.2304207950923818</c:v>
                </c:pt>
                <c:pt idx="2323">
                  <c:v>0.84799690655494997</c:v>
                </c:pt>
                <c:pt idx="2324">
                  <c:v>0.86336530797815392</c:v>
                </c:pt>
                <c:pt idx="2325">
                  <c:v>-8.8683081332894673</c:v>
                </c:pt>
                <c:pt idx="2326">
                  <c:v>1.7004397181410926</c:v>
                </c:pt>
                <c:pt idx="2327">
                  <c:v>-0.13326653086346388</c:v>
                </c:pt>
                <c:pt idx="2328">
                  <c:v>3.1035376041084106</c:v>
                </c:pt>
                <c:pt idx="2329">
                  <c:v>2.4385730137396329</c:v>
                </c:pt>
                <c:pt idx="2330">
                  <c:v>0.88634321820443318</c:v>
                </c:pt>
                <c:pt idx="2331">
                  <c:v>3.1432507836657068E-2</c:v>
                </c:pt>
                <c:pt idx="2332">
                  <c:v>-1.0057880079474819</c:v>
                </c:pt>
                <c:pt idx="2333">
                  <c:v>-10.518980929170402</c:v>
                </c:pt>
                <c:pt idx="2334">
                  <c:v>-1.5896238780910192</c:v>
                </c:pt>
                <c:pt idx="2335">
                  <c:v>-11.229219383469125</c:v>
                </c:pt>
                <c:pt idx="2336">
                  <c:v>1.7114227737013523</c:v>
                </c:pt>
                <c:pt idx="2337">
                  <c:v>-2.1373650792566576E-2</c:v>
                </c:pt>
                <c:pt idx="2338">
                  <c:v>2.3625700793847084</c:v>
                </c:pt>
                <c:pt idx="2339">
                  <c:v>12.08137247435552</c:v>
                </c:pt>
                <c:pt idx="2340">
                  <c:v>-2.2587342684001683</c:v>
                </c:pt>
                <c:pt idx="2341">
                  <c:v>9.9662651028771325</c:v>
                </c:pt>
                <c:pt idx="2342">
                  <c:v>1.42432494621504</c:v>
                </c:pt>
                <c:pt idx="2343">
                  <c:v>4.270616004191111</c:v>
                </c:pt>
                <c:pt idx="2344">
                  <c:v>1.03704698675532</c:v>
                </c:pt>
                <c:pt idx="2345">
                  <c:v>0.31844752615240041</c:v>
                </c:pt>
                <c:pt idx="2346">
                  <c:v>-3.3147325934831584</c:v>
                </c:pt>
                <c:pt idx="2347">
                  <c:v>1.3899886783429278</c:v>
                </c:pt>
                <c:pt idx="2348">
                  <c:v>-1.6160389045877281</c:v>
                </c:pt>
                <c:pt idx="2349">
                  <c:v>-0.9068905956085187</c:v>
                </c:pt>
                <c:pt idx="2350">
                  <c:v>1.7813597135246595</c:v>
                </c:pt>
                <c:pt idx="2351">
                  <c:v>-14.904399421380555</c:v>
                </c:pt>
                <c:pt idx="2352">
                  <c:v>5.3457748368417297</c:v>
                </c:pt>
                <c:pt idx="2353">
                  <c:v>5.5207421720316674</c:v>
                </c:pt>
                <c:pt idx="2354">
                  <c:v>0.7574296967259222</c:v>
                </c:pt>
                <c:pt idx="2355">
                  <c:v>0</c:v>
                </c:pt>
                <c:pt idx="2356">
                  <c:v>-10.866506212226202</c:v>
                </c:pt>
                <c:pt idx="2357">
                  <c:v>1.0336038739903057</c:v>
                </c:pt>
                <c:pt idx="2358">
                  <c:v>-12.566846858458611</c:v>
                </c:pt>
                <c:pt idx="2359">
                  <c:v>-6.0732489820306386</c:v>
                </c:pt>
                <c:pt idx="2360">
                  <c:v>-1.2064508774674263</c:v>
                </c:pt>
                <c:pt idx="2361">
                  <c:v>0.67662993093873147</c:v>
                </c:pt>
                <c:pt idx="2362">
                  <c:v>-12.325773908203155</c:v>
                </c:pt>
                <c:pt idx="2363">
                  <c:v>6.7114195858537049E-2</c:v>
                </c:pt>
                <c:pt idx="2364">
                  <c:v>8.3837042924740537</c:v>
                </c:pt>
                <c:pt idx="2365">
                  <c:v>0.5357189817013065</c:v>
                </c:pt>
                <c:pt idx="2366">
                  <c:v>11.188588845707349</c:v>
                </c:pt>
                <c:pt idx="2367">
                  <c:v>0.58016948953225655</c:v>
                </c:pt>
                <c:pt idx="2368">
                  <c:v>0.57550217147208993</c:v>
                </c:pt>
                <c:pt idx="2369">
                  <c:v>-0.27496461591677596</c:v>
                </c:pt>
                <c:pt idx="2370">
                  <c:v>-5.7548875021634682</c:v>
                </c:pt>
                <c:pt idx="2371">
                  <c:v>0.20163386116965015</c:v>
                </c:pt>
                <c:pt idx="2372">
                  <c:v>-2.3231298400971157</c:v>
                </c:pt>
                <c:pt idx="2373">
                  <c:v>-0.11543099571257472</c:v>
                </c:pt>
                <c:pt idx="2374">
                  <c:v>-8.3837042924740537</c:v>
                </c:pt>
                <c:pt idx="2375">
                  <c:v>9.5189809291704002</c:v>
                </c:pt>
                <c:pt idx="2376">
                  <c:v>0.14622074085104392</c:v>
                </c:pt>
                <c:pt idx="2377">
                  <c:v>0.239977786986597</c:v>
                </c:pt>
                <c:pt idx="2378">
                  <c:v>-9.3815429511845849</c:v>
                </c:pt>
                <c:pt idx="2379">
                  <c:v>2.7261588392096234</c:v>
                </c:pt>
                <c:pt idx="2380">
                  <c:v>11.550907075927366</c:v>
                </c:pt>
                <c:pt idx="2381">
                  <c:v>-3.7261182119292138</c:v>
                </c:pt>
                <c:pt idx="2382">
                  <c:v>-10.381542951184585</c:v>
                </c:pt>
                <c:pt idx="2383">
                  <c:v>1.9985580258260938</c:v>
                </c:pt>
                <c:pt idx="2384">
                  <c:v>0.53162405550075831</c:v>
                </c:pt>
                <c:pt idx="2385">
                  <c:v>7.1597915728659305E-3</c:v>
                </c:pt>
                <c:pt idx="2386">
                  <c:v>0.38702312310924708</c:v>
                </c:pt>
                <c:pt idx="2387">
                  <c:v>2.6581640264586084</c:v>
                </c:pt>
                <c:pt idx="2388">
                  <c:v>10.518980929170402</c:v>
                </c:pt>
                <c:pt idx="2389">
                  <c:v>13.451254048545803</c:v>
                </c:pt>
                <c:pt idx="2390">
                  <c:v>-0.99482595366206283</c:v>
                </c:pt>
                <c:pt idx="2391">
                  <c:v>-0.12285674778553365</c:v>
                </c:pt>
                <c:pt idx="2392">
                  <c:v>-0.48026512205446292</c:v>
                </c:pt>
                <c:pt idx="2393">
                  <c:v>-6.1927749143202114E-2</c:v>
                </c:pt>
                <c:pt idx="2394">
                  <c:v>-8.0606959316875546</c:v>
                </c:pt>
                <c:pt idx="2395">
                  <c:v>11.643856189774727</c:v>
                </c:pt>
                <c:pt idx="2396">
                  <c:v>10.643856189774725</c:v>
                </c:pt>
                <c:pt idx="2397">
                  <c:v>-7.4000581443776747E-2</c:v>
                </c:pt>
                <c:pt idx="2398">
                  <c:v>3.9928044985957962</c:v>
                </c:pt>
                <c:pt idx="2399">
                  <c:v>-2.7279204545631992</c:v>
                </c:pt>
                <c:pt idx="2400">
                  <c:v>0</c:v>
                </c:pt>
                <c:pt idx="2401">
                  <c:v>5.9148833863620496</c:v>
                </c:pt>
                <c:pt idx="2402">
                  <c:v>-6.0660891904577721</c:v>
                </c:pt>
                <c:pt idx="2403">
                  <c:v>0.99999999999999967</c:v>
                </c:pt>
                <c:pt idx="2404">
                  <c:v>-1.9989698714015109</c:v>
                </c:pt>
                <c:pt idx="2405">
                  <c:v>0.69484011849352956</c:v>
                </c:pt>
                <c:pt idx="2406">
                  <c:v>0.47643804394298733</c:v>
                </c:pt>
                <c:pt idx="2407">
                  <c:v>-2.8744691179161412</c:v>
                </c:pt>
                <c:pt idx="2408">
                  <c:v>14.709963324089077</c:v>
                </c:pt>
                <c:pt idx="2409">
                  <c:v>0.2969817377571316</c:v>
                </c:pt>
                <c:pt idx="2410">
                  <c:v>7.6462586799900292</c:v>
                </c:pt>
                <c:pt idx="2411">
                  <c:v>0.48062584090642041</c:v>
                </c:pt>
                <c:pt idx="2412">
                  <c:v>-1.6630674544120632E-2</c:v>
                </c:pt>
                <c:pt idx="2413">
                  <c:v>-1.4063202821777345</c:v>
                </c:pt>
                <c:pt idx="2414">
                  <c:v>0.25153876699596467</c:v>
                </c:pt>
                <c:pt idx="2415">
                  <c:v>0.34792330342030708</c:v>
                </c:pt>
                <c:pt idx="2416">
                  <c:v>-0.18483967545359564</c:v>
                </c:pt>
                <c:pt idx="2417">
                  <c:v>-0.57550217147208993</c:v>
                </c:pt>
                <c:pt idx="2418">
                  <c:v>0.14543043952156368</c:v>
                </c:pt>
                <c:pt idx="2419">
                  <c:v>0.23581293709876941</c:v>
                </c:pt>
                <c:pt idx="2420">
                  <c:v>-9.1147888058195611E-2</c:v>
                </c:pt>
                <c:pt idx="2421">
                  <c:v>6.6854974756251323E-2</c:v>
                </c:pt>
                <c:pt idx="2422">
                  <c:v>-0.90914656954888651</c:v>
                </c:pt>
                <c:pt idx="2423">
                  <c:v>1.4020984435713457</c:v>
                </c:pt>
                <c:pt idx="2424">
                  <c:v>-10.966265102877133</c:v>
                </c:pt>
                <c:pt idx="2425">
                  <c:v>0.18903382439001712</c:v>
                </c:pt>
                <c:pt idx="2426">
                  <c:v>0.19408705211630226</c:v>
                </c:pt>
                <c:pt idx="2427">
                  <c:v>-13.287760468582666</c:v>
                </c:pt>
                <c:pt idx="2428">
                  <c:v>0.19264507794239555</c:v>
                </c:pt>
                <c:pt idx="2429">
                  <c:v>10.643856189774725</c:v>
                </c:pt>
                <c:pt idx="2430">
                  <c:v>-9.3815429511845849</c:v>
                </c:pt>
                <c:pt idx="2431">
                  <c:v>-9.0606959316875546</c:v>
                </c:pt>
                <c:pt idx="2432">
                  <c:v>2.9162375515360696E-2</c:v>
                </c:pt>
                <c:pt idx="2433">
                  <c:v>1.8822780411269051</c:v>
                </c:pt>
                <c:pt idx="2434">
                  <c:v>-9.5196362528432132</c:v>
                </c:pt>
                <c:pt idx="2435">
                  <c:v>9.7604427459966399</c:v>
                </c:pt>
                <c:pt idx="2436">
                  <c:v>-8.3837042924740537</c:v>
                </c:pt>
                <c:pt idx="2437">
                  <c:v>-0.96215542019374811</c:v>
                </c:pt>
                <c:pt idx="2438">
                  <c:v>-11.416621621364193</c:v>
                </c:pt>
                <c:pt idx="2439">
                  <c:v>-7.6486571760385464</c:v>
                </c:pt>
                <c:pt idx="2440">
                  <c:v>4.7725895038969277</c:v>
                </c:pt>
                <c:pt idx="2441">
                  <c:v>0.22239242133644774</c:v>
                </c:pt>
                <c:pt idx="2442">
                  <c:v>2.6967047600269359E-2</c:v>
                </c:pt>
                <c:pt idx="2443">
                  <c:v>-11.307011018304401</c:v>
                </c:pt>
                <c:pt idx="2444">
                  <c:v>9.3822637581148385</c:v>
                </c:pt>
                <c:pt idx="2445">
                  <c:v>0.58496250072115619</c:v>
                </c:pt>
                <c:pt idx="2446">
                  <c:v>1.2899852023846081</c:v>
                </c:pt>
                <c:pt idx="2447">
                  <c:v>-0.32102669214582991</c:v>
                </c:pt>
                <c:pt idx="2448">
                  <c:v>14.51012541066784</c:v>
                </c:pt>
                <c:pt idx="2449">
                  <c:v>8.6450579349844769</c:v>
                </c:pt>
                <c:pt idx="2450">
                  <c:v>-7.6462586799900292</c:v>
                </c:pt>
                <c:pt idx="2451">
                  <c:v>1.2543182295634774</c:v>
                </c:pt>
                <c:pt idx="2452">
                  <c:v>-0.17784375911212799</c:v>
                </c:pt>
                <c:pt idx="2453">
                  <c:v>0.14438990933517493</c:v>
                </c:pt>
                <c:pt idx="2454">
                  <c:v>0.25976337236056823</c:v>
                </c:pt>
                <c:pt idx="2455">
                  <c:v>-3.3590120899152408E-3</c:v>
                </c:pt>
                <c:pt idx="2456">
                  <c:v>-7.6486571760385464</c:v>
                </c:pt>
                <c:pt idx="2457">
                  <c:v>11.307011018304401</c:v>
                </c:pt>
                <c:pt idx="2458">
                  <c:v>1.4111379157565549</c:v>
                </c:pt>
                <c:pt idx="2459">
                  <c:v>-11.989867514616474</c:v>
                </c:pt>
                <c:pt idx="2460">
                  <c:v>0.46505303698595951</c:v>
                </c:pt>
                <c:pt idx="2461">
                  <c:v>1.8147346710259204E-2</c:v>
                </c:pt>
                <c:pt idx="2462">
                  <c:v>-0.20900343081535777</c:v>
                </c:pt>
                <c:pt idx="2463">
                  <c:v>-9.0597950917951025</c:v>
                </c:pt>
                <c:pt idx="2464">
                  <c:v>0.17765483988732034</c:v>
                </c:pt>
                <c:pt idx="2465">
                  <c:v>1.3219280948873624</c:v>
                </c:pt>
                <c:pt idx="2466">
                  <c:v>-0.16789446621494161</c:v>
                </c:pt>
                <c:pt idx="2467">
                  <c:v>0.32120836674028841</c:v>
                </c:pt>
                <c:pt idx="2468">
                  <c:v>-8.8041310211833181</c:v>
                </c:pt>
                <c:pt idx="2469">
                  <c:v>0.55639334852438516</c:v>
                </c:pt>
                <c:pt idx="2470">
                  <c:v>-5.7548875021634682</c:v>
                </c:pt>
                <c:pt idx="2471">
                  <c:v>-1.0641303374197157</c:v>
                </c:pt>
                <c:pt idx="2472">
                  <c:v>-0.42681466705519761</c:v>
                </c:pt>
                <c:pt idx="2473">
                  <c:v>0.45336561793794328</c:v>
                </c:pt>
                <c:pt idx="2474">
                  <c:v>0.87446911791614124</c:v>
                </c:pt>
                <c:pt idx="2475">
                  <c:v>0.47916783669855956</c:v>
                </c:pt>
                <c:pt idx="2476">
                  <c:v>0.58496250072115619</c:v>
                </c:pt>
                <c:pt idx="2477">
                  <c:v>-14.135736002431859</c:v>
                </c:pt>
                <c:pt idx="2478">
                  <c:v>-1.2054691182999795</c:v>
                </c:pt>
                <c:pt idx="2479">
                  <c:v>0.19991544141748024</c:v>
                </c:pt>
                <c:pt idx="2480">
                  <c:v>1.8419351537677493</c:v>
                </c:pt>
                <c:pt idx="2481">
                  <c:v>-10.866506212226202</c:v>
                </c:pt>
                <c:pt idx="2482">
                  <c:v>2.5839323721226668</c:v>
                </c:pt>
                <c:pt idx="2483">
                  <c:v>-0.28845002970452099</c:v>
                </c:pt>
                <c:pt idx="2484">
                  <c:v>-8.6450579349844769</c:v>
                </c:pt>
                <c:pt idx="2485">
                  <c:v>-12.10339709935112</c:v>
                </c:pt>
                <c:pt idx="2486">
                  <c:v>-7.0660891904577721</c:v>
                </c:pt>
                <c:pt idx="2487">
                  <c:v>-0.1194902799265596</c:v>
                </c:pt>
                <c:pt idx="2488">
                  <c:v>-12.268444530784098</c:v>
                </c:pt>
                <c:pt idx="2489">
                  <c:v>-10.451554569765362</c:v>
                </c:pt>
                <c:pt idx="2490">
                  <c:v>-1.3210266921458302</c:v>
                </c:pt>
                <c:pt idx="2491">
                  <c:v>3.533307311228058E-2</c:v>
                </c:pt>
                <c:pt idx="2492">
                  <c:v>11.8663774174182</c:v>
                </c:pt>
                <c:pt idx="2493">
                  <c:v>-1.5849625007211561</c:v>
                </c:pt>
                <c:pt idx="2494">
                  <c:v>-6.1546087669652971E-2</c:v>
                </c:pt>
                <c:pt idx="2495">
                  <c:v>-0.21956637725768441</c:v>
                </c:pt>
                <c:pt idx="2496">
                  <c:v>0.53355197053823422</c:v>
                </c:pt>
                <c:pt idx="2497">
                  <c:v>1.398549376490275</c:v>
                </c:pt>
                <c:pt idx="2498">
                  <c:v>3.5543634481866877</c:v>
                </c:pt>
                <c:pt idx="2499">
                  <c:v>-0.2671040701428406</c:v>
                </c:pt>
                <c:pt idx="2500">
                  <c:v>-3.6866392011911966</c:v>
                </c:pt>
                <c:pt idx="2501">
                  <c:v>1.7369655941662057</c:v>
                </c:pt>
                <c:pt idx="2502">
                  <c:v>-9.5189809291704002</c:v>
                </c:pt>
                <c:pt idx="2503">
                  <c:v>0.701776165703906</c:v>
                </c:pt>
                <c:pt idx="2504">
                  <c:v>-1.1003049057956853</c:v>
                </c:pt>
                <c:pt idx="2505">
                  <c:v>0.20875274479402808</c:v>
                </c:pt>
                <c:pt idx="2506">
                  <c:v>-0.16227142889887733</c:v>
                </c:pt>
                <c:pt idx="2507">
                  <c:v>3.1271119179033389</c:v>
                </c:pt>
                <c:pt idx="2508">
                  <c:v>-0.43812111239188523</c:v>
                </c:pt>
                <c:pt idx="2509">
                  <c:v>-8.6462586799900301</c:v>
                </c:pt>
                <c:pt idx="2510">
                  <c:v>0.22161447845381302</c:v>
                </c:pt>
                <c:pt idx="2511">
                  <c:v>1.0681715026415792</c:v>
                </c:pt>
                <c:pt idx="2512">
                  <c:v>-0.39227645632721109</c:v>
                </c:pt>
                <c:pt idx="2513">
                  <c:v>1.0268335453827063E-2</c:v>
                </c:pt>
                <c:pt idx="2514">
                  <c:v>-1.7392917450328862E-2</c:v>
                </c:pt>
                <c:pt idx="2515">
                  <c:v>5.703094503637917E-2</c:v>
                </c:pt>
                <c:pt idx="2516">
                  <c:v>8.0588936890535692</c:v>
                </c:pt>
                <c:pt idx="2517">
                  <c:v>0.98527849429323455</c:v>
                </c:pt>
                <c:pt idx="2518">
                  <c:v>-0.18708555260049559</c:v>
                </c:pt>
                <c:pt idx="2519">
                  <c:v>0.64154602908752378</c:v>
                </c:pt>
                <c:pt idx="2520">
                  <c:v>2.3458972823988962E-2</c:v>
                </c:pt>
                <c:pt idx="2521">
                  <c:v>-5.1692439085043205</c:v>
                </c:pt>
                <c:pt idx="2522">
                  <c:v>0.13535185289488599</c:v>
                </c:pt>
                <c:pt idx="2523">
                  <c:v>-0.32612808341664801</c:v>
                </c:pt>
                <c:pt idx="2524">
                  <c:v>3.1708859727338057E-2</c:v>
                </c:pt>
                <c:pt idx="2525">
                  <c:v>0.20139891368262536</c:v>
                </c:pt>
                <c:pt idx="2526">
                  <c:v>-0.40681699247387548</c:v>
                </c:pt>
                <c:pt idx="2527">
                  <c:v>0.4761861548038247</c:v>
                </c:pt>
                <c:pt idx="2528">
                  <c:v>13.550826932881439</c:v>
                </c:pt>
                <c:pt idx="2529">
                  <c:v>0.3218079153678719</c:v>
                </c:pt>
                <c:pt idx="2530">
                  <c:v>0.63220810445844711</c:v>
                </c:pt>
                <c:pt idx="2531">
                  <c:v>-0.37624501628178497</c:v>
                </c:pt>
                <c:pt idx="2532">
                  <c:v>-11.059119092544519</c:v>
                </c:pt>
                <c:pt idx="2533">
                  <c:v>-3.838903757932425</c:v>
                </c:pt>
                <c:pt idx="2534">
                  <c:v>0.19969983547634626</c:v>
                </c:pt>
                <c:pt idx="2535">
                  <c:v>-1.2605275502232189</c:v>
                </c:pt>
                <c:pt idx="2536">
                  <c:v>-0.58556274830247523</c:v>
                </c:pt>
                <c:pt idx="2537">
                  <c:v>-2.5783679970514872</c:v>
                </c:pt>
                <c:pt idx="2538">
                  <c:v>1.0990091299754761</c:v>
                </c:pt>
                <c:pt idx="2539">
                  <c:v>2.5200554125142438E-2</c:v>
                </c:pt>
                <c:pt idx="2540">
                  <c:v>6.228427825434274E-2</c:v>
                </c:pt>
                <c:pt idx="2541">
                  <c:v>-11.644156719937438</c:v>
                </c:pt>
                <c:pt idx="2542">
                  <c:v>10.917372079476841</c:v>
                </c:pt>
                <c:pt idx="2543">
                  <c:v>-0.15200309344504997</c:v>
                </c:pt>
                <c:pt idx="2544">
                  <c:v>-0.54983427731755419</c:v>
                </c:pt>
                <c:pt idx="2545">
                  <c:v>1.3923174227787602</c:v>
                </c:pt>
                <c:pt idx="2546">
                  <c:v>-0.3810901673555061</c:v>
                </c:pt>
                <c:pt idx="2547">
                  <c:v>3.6438561897747253</c:v>
                </c:pt>
                <c:pt idx="2548">
                  <c:v>-0.58496250072115608</c:v>
                </c:pt>
                <c:pt idx="2549">
                  <c:v>-1.4499569695114928E-2</c:v>
                </c:pt>
                <c:pt idx="2550">
                  <c:v>5.3830720398713305</c:v>
                </c:pt>
                <c:pt idx="2551">
                  <c:v>-0.99284020842713405</c:v>
                </c:pt>
                <c:pt idx="2552">
                  <c:v>0.37851162325372983</c:v>
                </c:pt>
                <c:pt idx="2553">
                  <c:v>0.15696934633839948</c:v>
                </c:pt>
                <c:pt idx="2554">
                  <c:v>-11.916999049082808</c:v>
                </c:pt>
                <c:pt idx="2555">
                  <c:v>0.31034012061215049</c:v>
                </c:pt>
                <c:pt idx="2556">
                  <c:v>-0.55250277243161694</c:v>
                </c:pt>
                <c:pt idx="2557">
                  <c:v>0.1605587599776005</c:v>
                </c:pt>
                <c:pt idx="2558">
                  <c:v>-6.8171502641579063E-2</c:v>
                </c:pt>
                <c:pt idx="2559">
                  <c:v>0.17195268278929485</c:v>
                </c:pt>
                <c:pt idx="2560">
                  <c:v>0.51457317282975801</c:v>
                </c:pt>
                <c:pt idx="2561">
                  <c:v>-1.1640627624096525</c:v>
                </c:pt>
                <c:pt idx="2562">
                  <c:v>0.27252585481109176</c:v>
                </c:pt>
                <c:pt idx="2563">
                  <c:v>0.54596836910529256</c:v>
                </c:pt>
                <c:pt idx="2564">
                  <c:v>0.58256798558077316</c:v>
                </c:pt>
                <c:pt idx="2565">
                  <c:v>-0.22521294039882661</c:v>
                </c:pt>
                <c:pt idx="2566">
                  <c:v>-2.1695071099318897E-2</c:v>
                </c:pt>
                <c:pt idx="2567">
                  <c:v>0.22650852980867975</c:v>
                </c:pt>
                <c:pt idx="2568">
                  <c:v>-0.47308239437906563</c:v>
                </c:pt>
                <c:pt idx="2569">
                  <c:v>-1</c:v>
                </c:pt>
                <c:pt idx="2570">
                  <c:v>9.229619965185119</c:v>
                </c:pt>
                <c:pt idx="2571">
                  <c:v>-0.21333178895751198</c:v>
                </c:pt>
                <c:pt idx="2572">
                  <c:v>-7.4676686294496405E-2</c:v>
                </c:pt>
                <c:pt idx="2573">
                  <c:v>0.80735492205760429</c:v>
                </c:pt>
                <c:pt idx="2574">
                  <c:v>6.2822183850853905</c:v>
                </c:pt>
                <c:pt idx="2575">
                  <c:v>6.6150013271025401</c:v>
                </c:pt>
                <c:pt idx="2576">
                  <c:v>-6.0732489820306386</c:v>
                </c:pt>
                <c:pt idx="2577">
                  <c:v>-6.0732489820306386</c:v>
                </c:pt>
                <c:pt idx="2578">
                  <c:v>-7.3249305830488858</c:v>
                </c:pt>
                <c:pt idx="2579">
                  <c:v>5.8416686225322083E-2</c:v>
                </c:pt>
                <c:pt idx="2580">
                  <c:v>0.82312223791592054</c:v>
                </c:pt>
                <c:pt idx="2581">
                  <c:v>0.58484228114349501</c:v>
                </c:pt>
                <c:pt idx="2582">
                  <c:v>0.2954558835261713</c:v>
                </c:pt>
                <c:pt idx="2583">
                  <c:v>9.9662651028771325</c:v>
                </c:pt>
                <c:pt idx="2584">
                  <c:v>0.2619250670318154</c:v>
                </c:pt>
                <c:pt idx="2585">
                  <c:v>0.71049338280501528</c:v>
                </c:pt>
                <c:pt idx="2586">
                  <c:v>1.2688167584278001</c:v>
                </c:pt>
                <c:pt idx="2587">
                  <c:v>0.74846123300403566</c:v>
                </c:pt>
                <c:pt idx="2588">
                  <c:v>-3.2954558835261714</c:v>
                </c:pt>
                <c:pt idx="2589">
                  <c:v>1.2452450923902658</c:v>
                </c:pt>
                <c:pt idx="2590">
                  <c:v>2.3195256046720578</c:v>
                </c:pt>
                <c:pt idx="2591">
                  <c:v>1.1977000669763542</c:v>
                </c:pt>
                <c:pt idx="2592">
                  <c:v>0.22239242133644802</c:v>
                </c:pt>
                <c:pt idx="2593">
                  <c:v>1.7374163659370629</c:v>
                </c:pt>
                <c:pt idx="2594">
                  <c:v>-0.58016948953225667</c:v>
                </c:pt>
                <c:pt idx="2595">
                  <c:v>8.0606959316875546</c:v>
                </c:pt>
                <c:pt idx="2596">
                  <c:v>-11.103287808412022</c:v>
                </c:pt>
                <c:pt idx="2597">
                  <c:v>-0.6974372299795687</c:v>
                </c:pt>
                <c:pt idx="2598">
                  <c:v>0.78195304893951634</c:v>
                </c:pt>
                <c:pt idx="2599">
                  <c:v>-11.866506212226202</c:v>
                </c:pt>
                <c:pt idx="2600">
                  <c:v>-0.7321884539043344</c:v>
                </c:pt>
                <c:pt idx="2601">
                  <c:v>10.059344460824425</c:v>
                </c:pt>
                <c:pt idx="2602">
                  <c:v>1.3625700793847082</c:v>
                </c:pt>
                <c:pt idx="2603">
                  <c:v>1.7509372649052726</c:v>
                </c:pt>
                <c:pt idx="2604">
                  <c:v>-0.68336620478215071</c:v>
                </c:pt>
                <c:pt idx="2605">
                  <c:v>-1.1161023019361658</c:v>
                </c:pt>
                <c:pt idx="2606">
                  <c:v>8.3822637581148367</c:v>
                </c:pt>
                <c:pt idx="2607">
                  <c:v>10.059344460824425</c:v>
                </c:pt>
                <c:pt idx="2608">
                  <c:v>-9.451211111832329</c:v>
                </c:pt>
                <c:pt idx="2609">
                  <c:v>-3.1130747272046317</c:v>
                </c:pt>
                <c:pt idx="2610">
                  <c:v>-7.9848931076097918</c:v>
                </c:pt>
                <c:pt idx="2611">
                  <c:v>-1.5506777626664648E-2</c:v>
                </c:pt>
                <c:pt idx="2612">
                  <c:v>-0.95935801550265398</c:v>
                </c:pt>
                <c:pt idx="2613">
                  <c:v>-0.14989543048305901</c:v>
                </c:pt>
                <c:pt idx="2614">
                  <c:v>-5.0874628412503391</c:v>
                </c:pt>
                <c:pt idx="2615">
                  <c:v>0.9107326619029128</c:v>
                </c:pt>
                <c:pt idx="2616">
                  <c:v>8.6462586799900301</c:v>
                </c:pt>
                <c:pt idx="2617">
                  <c:v>-4.7725895038969268</c:v>
                </c:pt>
                <c:pt idx="2618">
                  <c:v>-0.7521284311444828</c:v>
                </c:pt>
                <c:pt idx="2619">
                  <c:v>-2.7104933828050148</c:v>
                </c:pt>
                <c:pt idx="2620">
                  <c:v>-0.18750177466643619</c:v>
                </c:pt>
                <c:pt idx="2621">
                  <c:v>-2.9933053474259919</c:v>
                </c:pt>
                <c:pt idx="2622">
                  <c:v>-2.2223924213364481</c:v>
                </c:pt>
                <c:pt idx="2623">
                  <c:v>-1.9535275816303466</c:v>
                </c:pt>
                <c:pt idx="2624">
                  <c:v>2.8744691179161412</c:v>
                </c:pt>
                <c:pt idx="2625">
                  <c:v>0.93288580414146338</c:v>
                </c:pt>
                <c:pt idx="2626">
                  <c:v>-3.8073549220576046</c:v>
                </c:pt>
                <c:pt idx="2627">
                  <c:v>-2.921847860825235E-2</c:v>
                </c:pt>
                <c:pt idx="2628">
                  <c:v>-0.83561318209911772</c:v>
                </c:pt>
                <c:pt idx="2629">
                  <c:v>0.24062989270464316</c:v>
                </c:pt>
                <c:pt idx="2630">
                  <c:v>0.1730162711934633</c:v>
                </c:pt>
                <c:pt idx="2631">
                  <c:v>0.3271647432535093</c:v>
                </c:pt>
                <c:pt idx="2632">
                  <c:v>0.8906206573383938</c:v>
                </c:pt>
                <c:pt idx="2633">
                  <c:v>5.6583528366367514E-2</c:v>
                </c:pt>
                <c:pt idx="2634">
                  <c:v>0.49476469174957804</c:v>
                </c:pt>
                <c:pt idx="2635">
                  <c:v>0.51019473231918411</c:v>
                </c:pt>
                <c:pt idx="2636">
                  <c:v>0.3466505242985935</c:v>
                </c:pt>
                <c:pt idx="2637">
                  <c:v>0.45251220469750647</c:v>
                </c:pt>
                <c:pt idx="2638">
                  <c:v>0.41775700063243587</c:v>
                </c:pt>
                <c:pt idx="2639">
                  <c:v>0.25260703438345594</c:v>
                </c:pt>
                <c:pt idx="2640">
                  <c:v>-5.5495112591703574E-2</c:v>
                </c:pt>
                <c:pt idx="2641">
                  <c:v>-9.163047546556824E-2</c:v>
                </c:pt>
                <c:pt idx="2642">
                  <c:v>0.26413192969112892</c:v>
                </c:pt>
                <c:pt idx="2643">
                  <c:v>-0.94262210892242526</c:v>
                </c:pt>
                <c:pt idx="2644">
                  <c:v>5.7143907103608824E-2</c:v>
                </c:pt>
                <c:pt idx="2645">
                  <c:v>0.77614905421979319</c:v>
                </c:pt>
                <c:pt idx="2646">
                  <c:v>5.3581040204843826E-2</c:v>
                </c:pt>
                <c:pt idx="2647">
                  <c:v>-0.34792330342030692</c:v>
                </c:pt>
                <c:pt idx="2648">
                  <c:v>-5.9739010446328731E-3</c:v>
                </c:pt>
                <c:pt idx="2649">
                  <c:v>0</c:v>
                </c:pt>
                <c:pt idx="2650">
                  <c:v>-9.862803272771592E-2</c:v>
                </c:pt>
                <c:pt idx="2651">
                  <c:v>3.2034265038149176E-16</c:v>
                </c:pt>
                <c:pt idx="2652">
                  <c:v>6.98643031610717E-3</c:v>
                </c:pt>
                <c:pt idx="2653">
                  <c:v>0.25153876699596439</c:v>
                </c:pt>
                <c:pt idx="2654">
                  <c:v>1.4288432988038742</c:v>
                </c:pt>
                <c:pt idx="2655">
                  <c:v>-9.229619965185119</c:v>
                </c:pt>
                <c:pt idx="2656">
                  <c:v>0.61533614976467521</c:v>
                </c:pt>
                <c:pt idx="2657">
                  <c:v>7.0660891904577738</c:v>
                </c:pt>
                <c:pt idx="2658">
                  <c:v>1.0897966703506459</c:v>
                </c:pt>
                <c:pt idx="2659">
                  <c:v>1.4038969416736435</c:v>
                </c:pt>
                <c:pt idx="2660">
                  <c:v>0.25054346165059699</c:v>
                </c:pt>
                <c:pt idx="2661">
                  <c:v>-3.0696797222916385E-2</c:v>
                </c:pt>
                <c:pt idx="2662">
                  <c:v>7.1790683068009786E-2</c:v>
                </c:pt>
                <c:pt idx="2663">
                  <c:v>3.2567862456430619E-2</c:v>
                </c:pt>
                <c:pt idx="2664">
                  <c:v>0.12963528041659561</c:v>
                </c:pt>
                <c:pt idx="2665">
                  <c:v>0.42402628250609858</c:v>
                </c:pt>
                <c:pt idx="2666">
                  <c:v>0.11681366498274988</c:v>
                </c:pt>
                <c:pt idx="2667">
                  <c:v>0.39314489343000147</c:v>
                </c:pt>
                <c:pt idx="2668">
                  <c:v>0</c:v>
                </c:pt>
                <c:pt idx="2669">
                  <c:v>0.17818644215302468</c:v>
                </c:pt>
                <c:pt idx="2670">
                  <c:v>-0.27860066322326182</c:v>
                </c:pt>
                <c:pt idx="2671">
                  <c:v>0.7631422167252796</c:v>
                </c:pt>
                <c:pt idx="2672">
                  <c:v>0.34764248686644916</c:v>
                </c:pt>
                <c:pt idx="2673">
                  <c:v>0</c:v>
                </c:pt>
                <c:pt idx="2674">
                  <c:v>12.502003002388932</c:v>
                </c:pt>
                <c:pt idx="2675">
                  <c:v>11.381002109550927</c:v>
                </c:pt>
                <c:pt idx="2676">
                  <c:v>-9.0197808971578142E-2</c:v>
                </c:pt>
                <c:pt idx="2677">
                  <c:v>-0.63734086811435975</c:v>
                </c:pt>
                <c:pt idx="2678">
                  <c:v>-0.13841402869709521</c:v>
                </c:pt>
                <c:pt idx="2679">
                  <c:v>-8.0342108317603592E-2</c:v>
                </c:pt>
                <c:pt idx="2680">
                  <c:v>-8.698330159463985E-2</c:v>
                </c:pt>
                <c:pt idx="2681">
                  <c:v>-0.10760897408659659</c:v>
                </c:pt>
                <c:pt idx="2682">
                  <c:v>-0.25944709762603846</c:v>
                </c:pt>
                <c:pt idx="2683">
                  <c:v>-0.37739984191547854</c:v>
                </c:pt>
                <c:pt idx="2684">
                  <c:v>-0.16600995143892924</c:v>
                </c:pt>
                <c:pt idx="2685">
                  <c:v>5.8893689053568309E-2</c:v>
                </c:pt>
                <c:pt idx="2686">
                  <c:v>-9.329763520144127E-2</c:v>
                </c:pt>
                <c:pt idx="2687">
                  <c:v>0.32192809488736207</c:v>
                </c:pt>
                <c:pt idx="2688">
                  <c:v>5.4861935034518416E-2</c:v>
                </c:pt>
                <c:pt idx="2689">
                  <c:v>-0.16452256263572954</c:v>
                </c:pt>
                <c:pt idx="2690">
                  <c:v>-0.64385618977472447</c:v>
                </c:pt>
                <c:pt idx="2691">
                  <c:v>-2.1215947542828081E-5</c:v>
                </c:pt>
                <c:pt idx="2692">
                  <c:v>-2.8032407699133439</c:v>
                </c:pt>
                <c:pt idx="2693">
                  <c:v>2.0713846332367654</c:v>
                </c:pt>
                <c:pt idx="2694">
                  <c:v>0.2236719735630204</c:v>
                </c:pt>
                <c:pt idx="2695">
                  <c:v>-6.0732489820306386</c:v>
                </c:pt>
                <c:pt idx="2696">
                  <c:v>0.84763627787143514</c:v>
                </c:pt>
                <c:pt idx="2697">
                  <c:v>0.42402628250609814</c:v>
                </c:pt>
                <c:pt idx="2698">
                  <c:v>2.2047137369313687</c:v>
                </c:pt>
                <c:pt idx="2699">
                  <c:v>-4.7725895038969268</c:v>
                </c:pt>
                <c:pt idx="2700">
                  <c:v>7.7275713476637836E-2</c:v>
                </c:pt>
                <c:pt idx="2701">
                  <c:v>-0.31293931166010786</c:v>
                </c:pt>
                <c:pt idx="2702">
                  <c:v>-0.44555944405574016</c:v>
                </c:pt>
                <c:pt idx="2703">
                  <c:v>0.11103131238874395</c:v>
                </c:pt>
                <c:pt idx="2704">
                  <c:v>0.24511249783653138</c:v>
                </c:pt>
                <c:pt idx="2705">
                  <c:v>9.3109404391481465E-2</c:v>
                </c:pt>
                <c:pt idx="2706">
                  <c:v>-0.82571545917894373</c:v>
                </c:pt>
                <c:pt idx="2707">
                  <c:v>0.22239242133644802</c:v>
                </c:pt>
                <c:pt idx="2708">
                  <c:v>0.69685538079205378</c:v>
                </c:pt>
                <c:pt idx="2709">
                  <c:v>-13.188279751964144</c:v>
                </c:pt>
                <c:pt idx="2710">
                  <c:v>1.3618208220108752</c:v>
                </c:pt>
                <c:pt idx="2711">
                  <c:v>7.4318320689833225E-2</c:v>
                </c:pt>
                <c:pt idx="2712">
                  <c:v>-0.93128724991598566</c:v>
                </c:pt>
                <c:pt idx="2713">
                  <c:v>-1.2977617837566102</c:v>
                </c:pt>
                <c:pt idx="2714">
                  <c:v>5.5749088360572339</c:v>
                </c:pt>
                <c:pt idx="2715">
                  <c:v>0.97334996353801806</c:v>
                </c:pt>
                <c:pt idx="2716">
                  <c:v>-0.39273562200634804</c:v>
                </c:pt>
                <c:pt idx="2717">
                  <c:v>-6.4130337419715411E-2</c:v>
                </c:pt>
                <c:pt idx="2718">
                  <c:v>10.451554569765362</c:v>
                </c:pt>
                <c:pt idx="2719">
                  <c:v>0.55521515732710425</c:v>
                </c:pt>
                <c:pt idx="2720">
                  <c:v>0.80735492205760395</c:v>
                </c:pt>
                <c:pt idx="2721">
                  <c:v>-0.31010265949057292</c:v>
                </c:pt>
                <c:pt idx="2722">
                  <c:v>-0.50901364748785749</c:v>
                </c:pt>
                <c:pt idx="2723">
                  <c:v>-1.1183738492675923E-2</c:v>
                </c:pt>
                <c:pt idx="2724">
                  <c:v>2.1033490654462281</c:v>
                </c:pt>
                <c:pt idx="2725">
                  <c:v>-10.703038388986418</c:v>
                </c:pt>
                <c:pt idx="2726">
                  <c:v>-1.0473057147783569</c:v>
                </c:pt>
                <c:pt idx="2727">
                  <c:v>-10.644156719937438</c:v>
                </c:pt>
                <c:pt idx="2728">
                  <c:v>-0.95641073145231714</c:v>
                </c:pt>
                <c:pt idx="2729">
                  <c:v>-11.643856189774723</c:v>
                </c:pt>
                <c:pt idx="2730">
                  <c:v>0</c:v>
                </c:pt>
                <c:pt idx="2731">
                  <c:v>-4.8081821504462018E-4</c:v>
                </c:pt>
                <c:pt idx="2732">
                  <c:v>0</c:v>
                </c:pt>
                <c:pt idx="2733">
                  <c:v>11.381002109550927</c:v>
                </c:pt>
                <c:pt idx="2734">
                  <c:v>0.30390668724932174</c:v>
                </c:pt>
                <c:pt idx="2735">
                  <c:v>-1.0910953107502619</c:v>
                </c:pt>
                <c:pt idx="2736">
                  <c:v>5.1675893011180358</c:v>
                </c:pt>
                <c:pt idx="2737">
                  <c:v>-7.4436870466378711</c:v>
                </c:pt>
                <c:pt idx="2738">
                  <c:v>7.8708396584502599E-2</c:v>
                </c:pt>
                <c:pt idx="2739">
                  <c:v>4.6969762171420912</c:v>
                </c:pt>
                <c:pt idx="2740">
                  <c:v>0.61005348168398654</c:v>
                </c:pt>
                <c:pt idx="2741">
                  <c:v>2.5587534084423433</c:v>
                </c:pt>
                <c:pt idx="2742">
                  <c:v>1.3770696490798233</c:v>
                </c:pt>
                <c:pt idx="2743">
                  <c:v>-5.9228321394775394</c:v>
                </c:pt>
                <c:pt idx="2744">
                  <c:v>-10.451554569765362</c:v>
                </c:pt>
                <c:pt idx="2745">
                  <c:v>-0.31594593687223638</c:v>
                </c:pt>
                <c:pt idx="2746">
                  <c:v>11.613636010763893</c:v>
                </c:pt>
                <c:pt idx="2747">
                  <c:v>-0.18183407319807143</c:v>
                </c:pt>
                <c:pt idx="2748">
                  <c:v>5.5817214633873777E-2</c:v>
                </c:pt>
                <c:pt idx="2749">
                  <c:v>0.22026612022806039</c:v>
                </c:pt>
                <c:pt idx="2750">
                  <c:v>-11.013555309891467</c:v>
                </c:pt>
                <c:pt idx="2751">
                  <c:v>-0.49957100949051148</c:v>
                </c:pt>
                <c:pt idx="2752">
                  <c:v>10.381542951184585</c:v>
                </c:pt>
                <c:pt idx="2753">
                  <c:v>-8.2926990895123967E-2</c:v>
                </c:pt>
                <c:pt idx="2754">
                  <c:v>0.19737497972733348</c:v>
                </c:pt>
                <c:pt idx="2755">
                  <c:v>-5.3174126137648692</c:v>
                </c:pt>
                <c:pt idx="2756">
                  <c:v>-10.146780789986686</c:v>
                </c:pt>
                <c:pt idx="2757">
                  <c:v>5.1550845101314113</c:v>
                </c:pt>
                <c:pt idx="2758">
                  <c:v>-0.38078793732593347</c:v>
                </c:pt>
                <c:pt idx="2759">
                  <c:v>-1.2790777905942463</c:v>
                </c:pt>
                <c:pt idx="2760">
                  <c:v>-3.8930161208464935</c:v>
                </c:pt>
                <c:pt idx="2761">
                  <c:v>-3.4463872708125742</c:v>
                </c:pt>
                <c:pt idx="2762">
                  <c:v>0.33031335873480849</c:v>
                </c:pt>
                <c:pt idx="2763">
                  <c:v>7.0660891904577721</c:v>
                </c:pt>
                <c:pt idx="2764">
                  <c:v>-8.3837042924740537</c:v>
                </c:pt>
                <c:pt idx="2765">
                  <c:v>-1.5226605533154807</c:v>
                </c:pt>
                <c:pt idx="2766">
                  <c:v>-12.08137247435552</c:v>
                </c:pt>
                <c:pt idx="2767">
                  <c:v>2.6801197337614968</c:v>
                </c:pt>
                <c:pt idx="2768">
                  <c:v>7.6486571760385464</c:v>
                </c:pt>
                <c:pt idx="2769">
                  <c:v>0.87550145788211442</c:v>
                </c:pt>
                <c:pt idx="2770">
                  <c:v>0.32383049043216028</c:v>
                </c:pt>
                <c:pt idx="2771">
                  <c:v>0</c:v>
                </c:pt>
                <c:pt idx="2772">
                  <c:v>0.6822597020760709</c:v>
                </c:pt>
                <c:pt idx="2773">
                  <c:v>-0.12695717487515457</c:v>
                </c:pt>
                <c:pt idx="2774">
                  <c:v>0.29956028185890793</c:v>
                </c:pt>
                <c:pt idx="2775">
                  <c:v>-5.0626073069968115E-2</c:v>
                </c:pt>
                <c:pt idx="2776">
                  <c:v>-0.36257007938470809</c:v>
                </c:pt>
                <c:pt idx="2777">
                  <c:v>11.103506382011545</c:v>
                </c:pt>
                <c:pt idx="2778">
                  <c:v>1.7583392449587729</c:v>
                </c:pt>
                <c:pt idx="2779">
                  <c:v>-0.22222080472518391</c:v>
                </c:pt>
                <c:pt idx="2780">
                  <c:v>0.11703942119021915</c:v>
                </c:pt>
                <c:pt idx="2781">
                  <c:v>-6.9622109015941742</c:v>
                </c:pt>
                <c:pt idx="2782">
                  <c:v>-6.3817832601783762</c:v>
                </c:pt>
                <c:pt idx="2783">
                  <c:v>-1.1707262761315513</c:v>
                </c:pt>
                <c:pt idx="2784">
                  <c:v>-5.3098552625867876</c:v>
                </c:pt>
                <c:pt idx="2785">
                  <c:v>-9.3808217839409309</c:v>
                </c:pt>
                <c:pt idx="2786">
                  <c:v>-0.18723158175603158</c:v>
                </c:pt>
                <c:pt idx="2787">
                  <c:v>0.70721825077215406</c:v>
                </c:pt>
                <c:pt idx="2788">
                  <c:v>0.40078351559860226</c:v>
                </c:pt>
                <c:pt idx="2789">
                  <c:v>-1.3717084510082473</c:v>
                </c:pt>
                <c:pt idx="2790">
                  <c:v>0.34712751451013729</c:v>
                </c:pt>
                <c:pt idx="2791">
                  <c:v>0.69134297704040948</c:v>
                </c:pt>
                <c:pt idx="2792">
                  <c:v>-0.11072681786653089</c:v>
                </c:pt>
                <c:pt idx="2793">
                  <c:v>-0.12113643750163466</c:v>
                </c:pt>
                <c:pt idx="2794">
                  <c:v>-0.81557542886257284</c:v>
                </c:pt>
                <c:pt idx="2795">
                  <c:v>0.23703919730084938</c:v>
                </c:pt>
                <c:pt idx="2796">
                  <c:v>-0.44057259138598148</c:v>
                </c:pt>
                <c:pt idx="2797">
                  <c:v>-10.059795091795101</c:v>
                </c:pt>
                <c:pt idx="2798">
                  <c:v>-7.7235325043077729E-2</c:v>
                </c:pt>
                <c:pt idx="2799">
                  <c:v>-8.0624959257337636</c:v>
                </c:pt>
                <c:pt idx="2800">
                  <c:v>-9.3464354581705614E-2</c:v>
                </c:pt>
                <c:pt idx="2801">
                  <c:v>-6.0732489820306386</c:v>
                </c:pt>
                <c:pt idx="2802">
                  <c:v>9.4427536087460393E-2</c:v>
                </c:pt>
                <c:pt idx="2803">
                  <c:v>1.3161745676570649</c:v>
                </c:pt>
                <c:pt idx="2804">
                  <c:v>-1.2895066171949847</c:v>
                </c:pt>
                <c:pt idx="2805">
                  <c:v>0</c:v>
                </c:pt>
                <c:pt idx="2806">
                  <c:v>9.4327382548153108E-2</c:v>
                </c:pt>
                <c:pt idx="2807">
                  <c:v>-1.2630344058337937</c:v>
                </c:pt>
                <c:pt idx="2808">
                  <c:v>0.6814253402224475</c:v>
                </c:pt>
                <c:pt idx="2809">
                  <c:v>-0.580169489532257</c:v>
                </c:pt>
                <c:pt idx="2810">
                  <c:v>-12.518489240994931</c:v>
                </c:pt>
                <c:pt idx="2811">
                  <c:v>2.384663850235325</c:v>
                </c:pt>
                <c:pt idx="2812">
                  <c:v>-8.0980320829605272</c:v>
                </c:pt>
                <c:pt idx="2813">
                  <c:v>-0.24377984875384878</c:v>
                </c:pt>
                <c:pt idx="2814">
                  <c:v>1.512513650651464</c:v>
                </c:pt>
                <c:pt idx="2815">
                  <c:v>0.23815973719476483</c:v>
                </c:pt>
                <c:pt idx="2816">
                  <c:v>-1.1689240334975659</c:v>
                </c:pt>
                <c:pt idx="2817">
                  <c:v>1.3692338096657193</c:v>
                </c:pt>
                <c:pt idx="2818">
                  <c:v>-0.16485401189489043</c:v>
                </c:pt>
                <c:pt idx="2819">
                  <c:v>-9.0454950945503709E-2</c:v>
                </c:pt>
                <c:pt idx="2820">
                  <c:v>9.6215315259302978E-2</c:v>
                </c:pt>
                <c:pt idx="2821">
                  <c:v>0</c:v>
                </c:pt>
                <c:pt idx="2822">
                  <c:v>4.6435572990284862E-2</c:v>
                </c:pt>
                <c:pt idx="2823">
                  <c:v>2.7809496171275341</c:v>
                </c:pt>
                <c:pt idx="2824">
                  <c:v>1.4020984435713457</c:v>
                </c:pt>
                <c:pt idx="2825">
                  <c:v>-0.30418254469740841</c:v>
                </c:pt>
                <c:pt idx="2826">
                  <c:v>0.21864028647534031</c:v>
                </c:pt>
                <c:pt idx="2827">
                  <c:v>-0.31293931166010786</c:v>
                </c:pt>
                <c:pt idx="2828">
                  <c:v>0.71926359243274696</c:v>
                </c:pt>
                <c:pt idx="2829">
                  <c:v>-1.2956431917858247</c:v>
                </c:pt>
                <c:pt idx="2830">
                  <c:v>0.68038206579983873</c:v>
                </c:pt>
                <c:pt idx="2831">
                  <c:v>8.7462841250339707E-2</c:v>
                </c:pt>
                <c:pt idx="2832">
                  <c:v>-6.4406135578293959E-3</c:v>
                </c:pt>
                <c:pt idx="2833">
                  <c:v>0.32156782642728338</c:v>
                </c:pt>
                <c:pt idx="2834">
                  <c:v>0.22696515112627191</c:v>
                </c:pt>
                <c:pt idx="2835">
                  <c:v>-8.3822637581148367</c:v>
                </c:pt>
                <c:pt idx="2836">
                  <c:v>-0.27301849440641618</c:v>
                </c:pt>
                <c:pt idx="2837">
                  <c:v>-9.9662651028771325</c:v>
                </c:pt>
                <c:pt idx="2838">
                  <c:v>0.2232333977758186</c:v>
                </c:pt>
                <c:pt idx="2839">
                  <c:v>0.15842936260448326</c:v>
                </c:pt>
                <c:pt idx="2840">
                  <c:v>-0.84879818124418882</c:v>
                </c:pt>
                <c:pt idx="2841">
                  <c:v>0.12832409697553965</c:v>
                </c:pt>
                <c:pt idx="2842">
                  <c:v>6.0732489820306386</c:v>
                </c:pt>
                <c:pt idx="2843">
                  <c:v>-8.6450579349844769</c:v>
                </c:pt>
                <c:pt idx="2844">
                  <c:v>-7.0660891904577721</c:v>
                </c:pt>
                <c:pt idx="2845">
                  <c:v>7.4719353379705075E-2</c:v>
                </c:pt>
                <c:pt idx="2846">
                  <c:v>0.47960950057492774</c:v>
                </c:pt>
                <c:pt idx="2847">
                  <c:v>9.6215315259303283E-2</c:v>
                </c:pt>
                <c:pt idx="2848">
                  <c:v>0.17982103758481199</c:v>
                </c:pt>
                <c:pt idx="2849">
                  <c:v>-3.6069254707521967E-2</c:v>
                </c:pt>
                <c:pt idx="2850">
                  <c:v>-0.65896308216493316</c:v>
                </c:pt>
                <c:pt idx="2851">
                  <c:v>-0.36564947231668044</c:v>
                </c:pt>
                <c:pt idx="2852">
                  <c:v>-5.1149987909387189</c:v>
                </c:pt>
                <c:pt idx="2853">
                  <c:v>4.2300056054463235</c:v>
                </c:pt>
                <c:pt idx="2854">
                  <c:v>-11.673897930688602</c:v>
                </c:pt>
                <c:pt idx="2855">
                  <c:v>10.644156719937438</c:v>
                </c:pt>
                <c:pt idx="2856">
                  <c:v>-4.6581640264586079</c:v>
                </c:pt>
                <c:pt idx="2857">
                  <c:v>-11.229219383469125</c:v>
                </c:pt>
                <c:pt idx="2858">
                  <c:v>0.95650701842533625</c:v>
                </c:pt>
                <c:pt idx="2859">
                  <c:v>-11.551067348664397</c:v>
                </c:pt>
                <c:pt idx="2860">
                  <c:v>5.867896463992655</c:v>
                </c:pt>
                <c:pt idx="2861">
                  <c:v>3.1272274074199631</c:v>
                </c:pt>
                <c:pt idx="2862">
                  <c:v>1.3609112501796574</c:v>
                </c:pt>
                <c:pt idx="2863">
                  <c:v>0.8138486841431043</c:v>
                </c:pt>
                <c:pt idx="2864">
                  <c:v>0.8138486841431043</c:v>
                </c:pt>
                <c:pt idx="2865">
                  <c:v>0.33064531198847136</c:v>
                </c:pt>
                <c:pt idx="2866">
                  <c:v>-11.268542000300123</c:v>
                </c:pt>
                <c:pt idx="2867">
                  <c:v>-1.8064966347808833</c:v>
                </c:pt>
                <c:pt idx="2868">
                  <c:v>9.1022071072524857E-3</c:v>
                </c:pt>
                <c:pt idx="2869">
                  <c:v>9.6444571875092606</c:v>
                </c:pt>
                <c:pt idx="2870">
                  <c:v>-3.245650653415542</c:v>
                </c:pt>
                <c:pt idx="2871">
                  <c:v>-8.0624959257337636</c:v>
                </c:pt>
                <c:pt idx="2872">
                  <c:v>-1.8126618184322773E-2</c:v>
                </c:pt>
                <c:pt idx="2873">
                  <c:v>-5.1360002742101516</c:v>
                </c:pt>
                <c:pt idx="2874">
                  <c:v>-0.12553088208385882</c:v>
                </c:pt>
                <c:pt idx="2875">
                  <c:v>-0.52666386015648903</c:v>
                </c:pt>
                <c:pt idx="2876">
                  <c:v>-0.99640673527599177</c:v>
                </c:pt>
                <c:pt idx="2877">
                  <c:v>11.344665782303407</c:v>
                </c:pt>
                <c:pt idx="2878">
                  <c:v>-6.7422760727831876E-2</c:v>
                </c:pt>
                <c:pt idx="2879">
                  <c:v>-0.26891781933925513</c:v>
                </c:pt>
                <c:pt idx="2880">
                  <c:v>0.50564004805975016</c:v>
                </c:pt>
                <c:pt idx="2881">
                  <c:v>0</c:v>
                </c:pt>
                <c:pt idx="2882">
                  <c:v>0.29871338131161257</c:v>
                </c:pt>
                <c:pt idx="2883">
                  <c:v>-1.2243172982609405</c:v>
                </c:pt>
                <c:pt idx="2884">
                  <c:v>-7.6462586799900292</c:v>
                </c:pt>
                <c:pt idx="2885">
                  <c:v>0.66439696821556093</c:v>
                </c:pt>
                <c:pt idx="2886">
                  <c:v>4.7725895038969277</c:v>
                </c:pt>
                <c:pt idx="2887">
                  <c:v>12.416533660199583</c:v>
                </c:pt>
                <c:pt idx="2888">
                  <c:v>9.75933340719466</c:v>
                </c:pt>
                <c:pt idx="2889">
                  <c:v>9.3815429511845849</c:v>
                </c:pt>
                <c:pt idx="2890">
                  <c:v>9.3815429511845849</c:v>
                </c:pt>
                <c:pt idx="2891">
                  <c:v>-9.7604427459966399</c:v>
                </c:pt>
                <c:pt idx="2892">
                  <c:v>-9.7604427459966399</c:v>
                </c:pt>
                <c:pt idx="2893">
                  <c:v>-10.381542951184585</c:v>
                </c:pt>
                <c:pt idx="2894">
                  <c:v>0.3890859935476807</c:v>
                </c:pt>
                <c:pt idx="2895">
                  <c:v>6.4429434958487288</c:v>
                </c:pt>
                <c:pt idx="2896">
                  <c:v>7.7813597135246608</c:v>
                </c:pt>
                <c:pt idx="2897">
                  <c:v>-7.6486571760385464</c:v>
                </c:pt>
                <c:pt idx="2898">
                  <c:v>-9.0606959316875546</c:v>
                </c:pt>
                <c:pt idx="2899">
                  <c:v>-2.0582926913190329</c:v>
                </c:pt>
                <c:pt idx="2900">
                  <c:v>-0.25633975325978531</c:v>
                </c:pt>
                <c:pt idx="2901">
                  <c:v>11.013555309891467</c:v>
                </c:pt>
                <c:pt idx="2902">
                  <c:v>11.10372492250138</c:v>
                </c:pt>
                <c:pt idx="2903">
                  <c:v>-7.6486571760385464</c:v>
                </c:pt>
                <c:pt idx="2904">
                  <c:v>-9.5189809291704002</c:v>
                </c:pt>
                <c:pt idx="2905">
                  <c:v>0.33560303178443884</c:v>
                </c:pt>
                <c:pt idx="2906">
                  <c:v>-1.0353330731122807</c:v>
                </c:pt>
                <c:pt idx="2907">
                  <c:v>-2.9622170988482033</c:v>
                </c:pt>
                <c:pt idx="2908">
                  <c:v>-12.800428089535748</c:v>
                </c:pt>
                <c:pt idx="2909">
                  <c:v>-6.0732489820306386</c:v>
                </c:pt>
                <c:pt idx="2910">
                  <c:v>-8.0624959257337636</c:v>
                </c:pt>
                <c:pt idx="2911">
                  <c:v>0.24285652389616355</c:v>
                </c:pt>
                <c:pt idx="2912">
                  <c:v>12.518407276671365</c:v>
                </c:pt>
                <c:pt idx="2913">
                  <c:v>13.766287334957036</c:v>
                </c:pt>
                <c:pt idx="2914">
                  <c:v>9.0597950917951025</c:v>
                </c:pt>
                <c:pt idx="2915">
                  <c:v>3.6244908649077936</c:v>
                </c:pt>
                <c:pt idx="2916">
                  <c:v>3.5443205162238103</c:v>
                </c:pt>
                <c:pt idx="2917">
                  <c:v>8.4318457869653987</c:v>
                </c:pt>
                <c:pt idx="2918">
                  <c:v>3.7004397181410922</c:v>
                </c:pt>
                <c:pt idx="2919">
                  <c:v>3.6244908649077936</c:v>
                </c:pt>
                <c:pt idx="2920">
                  <c:v>7.1832218240557708</c:v>
                </c:pt>
                <c:pt idx="2921">
                  <c:v>-8.3822637581148367</c:v>
                </c:pt>
                <c:pt idx="2922">
                  <c:v>3.5443205162238103</c:v>
                </c:pt>
                <c:pt idx="2923">
                  <c:v>-8.8683081332894673</c:v>
                </c:pt>
                <c:pt idx="2924">
                  <c:v>1.1512018187558111</c:v>
                </c:pt>
                <c:pt idx="2925">
                  <c:v>0.93586966258028426</c:v>
                </c:pt>
                <c:pt idx="2926">
                  <c:v>-8.8662486111111729</c:v>
                </c:pt>
                <c:pt idx="2927">
                  <c:v>7.6462586799900292</c:v>
                </c:pt>
                <c:pt idx="2928">
                  <c:v>0</c:v>
                </c:pt>
                <c:pt idx="2929">
                  <c:v>0.67807190511263782</c:v>
                </c:pt>
                <c:pt idx="2930">
                  <c:v>7.0676745970023616E-2</c:v>
                </c:pt>
                <c:pt idx="2931">
                  <c:v>0.42349907802703984</c:v>
                </c:pt>
                <c:pt idx="2932">
                  <c:v>1.7349237326344162</c:v>
                </c:pt>
                <c:pt idx="2933">
                  <c:v>-8.6462586799900301</c:v>
                </c:pt>
                <c:pt idx="2934">
                  <c:v>0.22004848086814882</c:v>
                </c:pt>
                <c:pt idx="2935">
                  <c:v>1.2545253319113638E-2</c:v>
                </c:pt>
                <c:pt idx="2936">
                  <c:v>9.1922489441039673E-2</c:v>
                </c:pt>
                <c:pt idx="2937">
                  <c:v>-0.43609911480667379</c:v>
                </c:pt>
                <c:pt idx="2938">
                  <c:v>0.23319917629303116</c:v>
                </c:pt>
                <c:pt idx="2939">
                  <c:v>0.76709105184387683</c:v>
                </c:pt>
                <c:pt idx="2940">
                  <c:v>-0.13124453327825267</c:v>
                </c:pt>
                <c:pt idx="2941">
                  <c:v>-2.0576919438438157</c:v>
                </c:pt>
                <c:pt idx="2942">
                  <c:v>-0.77554805648525782</c:v>
                </c:pt>
                <c:pt idx="2943">
                  <c:v>0.99640075894593194</c:v>
                </c:pt>
                <c:pt idx="2944">
                  <c:v>-0.48810096146856752</c:v>
                </c:pt>
                <c:pt idx="2945">
                  <c:v>1.9937059013373279</c:v>
                </c:pt>
                <c:pt idx="2946">
                  <c:v>-0.26551337368049172</c:v>
                </c:pt>
                <c:pt idx="2947">
                  <c:v>-1.5573766690492565</c:v>
                </c:pt>
                <c:pt idx="2948">
                  <c:v>0.47581447897298568</c:v>
                </c:pt>
                <c:pt idx="2949">
                  <c:v>-1.3479233034203066</c:v>
                </c:pt>
                <c:pt idx="2950">
                  <c:v>0.28627251975519497</c:v>
                </c:pt>
                <c:pt idx="2951">
                  <c:v>-5.0874628412503391</c:v>
                </c:pt>
                <c:pt idx="2952">
                  <c:v>1.5837607555114028</c:v>
                </c:pt>
                <c:pt idx="2953">
                  <c:v>1.9175378398080272</c:v>
                </c:pt>
                <c:pt idx="2954">
                  <c:v>-0.73696559416620655</c:v>
                </c:pt>
                <c:pt idx="2955">
                  <c:v>1.6232891196980406</c:v>
                </c:pt>
                <c:pt idx="2956">
                  <c:v>11.582612451267021</c:v>
                </c:pt>
                <c:pt idx="2957">
                  <c:v>0.15611920191728165</c:v>
                </c:pt>
                <c:pt idx="2958">
                  <c:v>0.45290568486928723</c:v>
                </c:pt>
                <c:pt idx="2959">
                  <c:v>-17.165456629498451</c:v>
                </c:pt>
                <c:pt idx="2960">
                  <c:v>1.1530793300043891</c:v>
                </c:pt>
                <c:pt idx="2961">
                  <c:v>-11.58276924038209</c:v>
                </c:pt>
                <c:pt idx="2962">
                  <c:v>-8.6450579349844769</c:v>
                </c:pt>
                <c:pt idx="2963">
                  <c:v>-4.2992830981427481</c:v>
                </c:pt>
                <c:pt idx="2964">
                  <c:v>0.16794463731407197</c:v>
                </c:pt>
                <c:pt idx="2965">
                  <c:v>-0.4798457949069419</c:v>
                </c:pt>
                <c:pt idx="2966">
                  <c:v>0.10893437155316395</c:v>
                </c:pt>
                <c:pt idx="2967">
                  <c:v>-2.9107710309416484</c:v>
                </c:pt>
                <c:pt idx="2968">
                  <c:v>-0.43480075410027375</c:v>
                </c:pt>
                <c:pt idx="2969">
                  <c:v>0.41915360775107552</c:v>
                </c:pt>
                <c:pt idx="2970">
                  <c:v>-0.56704059272389373</c:v>
                </c:pt>
                <c:pt idx="2971">
                  <c:v>-9.2399962398073665</c:v>
                </c:pt>
                <c:pt idx="2972">
                  <c:v>10.146780789986687</c:v>
                </c:pt>
                <c:pt idx="2973">
                  <c:v>0.53051471669878003</c:v>
                </c:pt>
                <c:pt idx="2974">
                  <c:v>-10.703326841459814</c:v>
                </c:pt>
                <c:pt idx="2975">
                  <c:v>-0.39564851417065311</c:v>
                </c:pt>
                <c:pt idx="2976">
                  <c:v>-0.9668331360648007</c:v>
                </c:pt>
                <c:pt idx="2977">
                  <c:v>-8.0624959257337636</c:v>
                </c:pt>
                <c:pt idx="2978">
                  <c:v>-0.85958488083016193</c:v>
                </c:pt>
                <c:pt idx="2979">
                  <c:v>-0.13641919822659526</c:v>
                </c:pt>
                <c:pt idx="2980">
                  <c:v>-0.10118982436185131</c:v>
                </c:pt>
                <c:pt idx="2981">
                  <c:v>0.14560532224689926</c:v>
                </c:pt>
                <c:pt idx="2982">
                  <c:v>0.60812022170840863</c:v>
                </c:pt>
                <c:pt idx="2983">
                  <c:v>4.9325604021044411E-2</c:v>
                </c:pt>
                <c:pt idx="2984">
                  <c:v>-2.219574611419636E-2</c:v>
                </c:pt>
                <c:pt idx="2985">
                  <c:v>-7.6462586799900292</c:v>
                </c:pt>
                <c:pt idx="2986">
                  <c:v>-0.21501289097085052</c:v>
                </c:pt>
                <c:pt idx="2987">
                  <c:v>9.9943534368588587</c:v>
                </c:pt>
                <c:pt idx="2988">
                  <c:v>-0.96495305290079947</c:v>
                </c:pt>
                <c:pt idx="2989">
                  <c:v>1.1012374962993488</c:v>
                </c:pt>
                <c:pt idx="2990">
                  <c:v>-9.7148179021373853</c:v>
                </c:pt>
                <c:pt idx="2991">
                  <c:v>-1.4936864205822351</c:v>
                </c:pt>
                <c:pt idx="2992">
                  <c:v>-0.2527660703799669</c:v>
                </c:pt>
                <c:pt idx="2993">
                  <c:v>6.0732489820306386</c:v>
                </c:pt>
                <c:pt idx="2994">
                  <c:v>0.42795338716412928</c:v>
                </c:pt>
                <c:pt idx="2995">
                  <c:v>-0.44057259138598148</c:v>
                </c:pt>
                <c:pt idx="2996">
                  <c:v>0.18807234815257187</c:v>
                </c:pt>
                <c:pt idx="2997">
                  <c:v>1.414036392416878</c:v>
                </c:pt>
                <c:pt idx="2998">
                  <c:v>-0.13750352374993496</c:v>
                </c:pt>
                <c:pt idx="2999">
                  <c:v>-13.904415102592719</c:v>
                </c:pt>
                <c:pt idx="3000">
                  <c:v>0.27620979458152689</c:v>
                </c:pt>
                <c:pt idx="3001">
                  <c:v>0.28540221886224831</c:v>
                </c:pt>
                <c:pt idx="3002">
                  <c:v>10.059344460824425</c:v>
                </c:pt>
                <c:pt idx="3003">
                  <c:v>-1.9032883589283232</c:v>
                </c:pt>
                <c:pt idx="3004">
                  <c:v>8.2605275502232196</c:v>
                </c:pt>
                <c:pt idx="3005">
                  <c:v>0.31550182572792917</c:v>
                </c:pt>
                <c:pt idx="3006">
                  <c:v>14.904399421380555</c:v>
                </c:pt>
                <c:pt idx="3007">
                  <c:v>0.18057224564182084</c:v>
                </c:pt>
                <c:pt idx="3008">
                  <c:v>0.19764575900076226</c:v>
                </c:pt>
                <c:pt idx="3009">
                  <c:v>1.0267398479524212</c:v>
                </c:pt>
                <c:pt idx="3010">
                  <c:v>0.92003169529658491</c:v>
                </c:pt>
                <c:pt idx="3011">
                  <c:v>0.20645087746742652</c:v>
                </c:pt>
                <c:pt idx="3012">
                  <c:v>-3.316686393519945E-2</c:v>
                </c:pt>
                <c:pt idx="3013">
                  <c:v>-3.2814471603653477</c:v>
                </c:pt>
                <c:pt idx="3014">
                  <c:v>0.17687776208407946</c:v>
                </c:pt>
                <c:pt idx="3015">
                  <c:v>-7.575390761569388E-2</c:v>
                </c:pt>
                <c:pt idx="3016">
                  <c:v>-0.65207669657969347</c:v>
                </c:pt>
                <c:pt idx="3017">
                  <c:v>-0.99639776331980456</c:v>
                </c:pt>
                <c:pt idx="3018">
                  <c:v>-4.9542195794740751</c:v>
                </c:pt>
                <c:pt idx="3019">
                  <c:v>-8.8683081332894673</c:v>
                </c:pt>
                <c:pt idx="3020">
                  <c:v>-4.1516432704671088E-3</c:v>
                </c:pt>
                <c:pt idx="3021">
                  <c:v>0.13124453327825272</c:v>
                </c:pt>
                <c:pt idx="3022">
                  <c:v>0.26303440583379378</c:v>
                </c:pt>
                <c:pt idx="3023">
                  <c:v>0.70209513431915405</c:v>
                </c:pt>
                <c:pt idx="3024">
                  <c:v>-1.3968901525685844</c:v>
                </c:pt>
                <c:pt idx="3025">
                  <c:v>0.51620548872053007</c:v>
                </c:pt>
                <c:pt idx="3026">
                  <c:v>9.72972013549145E-2</c:v>
                </c:pt>
                <c:pt idx="3027">
                  <c:v>-1.3642743855969577</c:v>
                </c:pt>
                <c:pt idx="3028">
                  <c:v>-0.45943161863729748</c:v>
                </c:pt>
                <c:pt idx="3029">
                  <c:v>6.8712750084014312E-2</c:v>
                </c:pt>
                <c:pt idx="3030">
                  <c:v>-0.27545366508786123</c:v>
                </c:pt>
                <c:pt idx="3031">
                  <c:v>0</c:v>
                </c:pt>
                <c:pt idx="3032">
                  <c:v>-7.0660891904577721</c:v>
                </c:pt>
                <c:pt idx="3033">
                  <c:v>-10.814048332230835</c:v>
                </c:pt>
                <c:pt idx="3034">
                  <c:v>-9.211820198843175E-2</c:v>
                </c:pt>
                <c:pt idx="3035">
                  <c:v>-0.56390088519332693</c:v>
                </c:pt>
                <c:pt idx="3036">
                  <c:v>-3.2587342684001683</c:v>
                </c:pt>
                <c:pt idx="3037">
                  <c:v>-0.82312223791592054</c:v>
                </c:pt>
                <c:pt idx="3038">
                  <c:v>-0.35354985691296453</c:v>
                </c:pt>
                <c:pt idx="3039">
                  <c:v>15.738373788559015</c:v>
                </c:pt>
                <c:pt idx="3040">
                  <c:v>1.8451143980218281</c:v>
                </c:pt>
                <c:pt idx="3041">
                  <c:v>0.57318533294480267</c:v>
                </c:pt>
                <c:pt idx="3042">
                  <c:v>-0.16505924627049653</c:v>
                </c:pt>
                <c:pt idx="3043">
                  <c:v>-0.23606735823352462</c:v>
                </c:pt>
                <c:pt idx="3044">
                  <c:v>0.46948528330122019</c:v>
                </c:pt>
                <c:pt idx="3045">
                  <c:v>0.36923380966571911</c:v>
                </c:pt>
                <c:pt idx="3046">
                  <c:v>-0.45437839091101179</c:v>
                </c:pt>
                <c:pt idx="3047">
                  <c:v>-0.41503749927884381</c:v>
                </c:pt>
                <c:pt idx="3048">
                  <c:v>0.1059334447490653</c:v>
                </c:pt>
                <c:pt idx="3049">
                  <c:v>-0.29097950659386057</c:v>
                </c:pt>
                <c:pt idx="3050">
                  <c:v>-5.0732489820306386</c:v>
                </c:pt>
                <c:pt idx="3051">
                  <c:v>12.977816540594029</c:v>
                </c:pt>
                <c:pt idx="3052">
                  <c:v>-2.0874628412503395</c:v>
                </c:pt>
                <c:pt idx="3053">
                  <c:v>-9.9667457608995313</c:v>
                </c:pt>
                <c:pt idx="3054">
                  <c:v>1.6517957050043184</c:v>
                </c:pt>
                <c:pt idx="3055">
                  <c:v>-1.4204647172311937</c:v>
                </c:pt>
                <c:pt idx="3056">
                  <c:v>9.9535673550914375E-2</c:v>
                </c:pt>
                <c:pt idx="3057">
                  <c:v>5.0562245022775842</c:v>
                </c:pt>
                <c:pt idx="3058">
                  <c:v>7.0660891904577721</c:v>
                </c:pt>
                <c:pt idx="3059">
                  <c:v>0.23319917629303036</c:v>
                </c:pt>
                <c:pt idx="3060">
                  <c:v>-11.146356530303908</c:v>
                </c:pt>
                <c:pt idx="3061">
                  <c:v>3.8073549220576037</c:v>
                </c:pt>
                <c:pt idx="3062">
                  <c:v>-12.916936867972057</c:v>
                </c:pt>
                <c:pt idx="3063">
                  <c:v>1.2736531526349373</c:v>
                </c:pt>
                <c:pt idx="3064">
                  <c:v>-2.219574611419636E-2</c:v>
                </c:pt>
                <c:pt idx="3065">
                  <c:v>3.9475325801058645</c:v>
                </c:pt>
                <c:pt idx="3066">
                  <c:v>-7.238311066952817</c:v>
                </c:pt>
                <c:pt idx="3067">
                  <c:v>-3.2817999821820529</c:v>
                </c:pt>
                <c:pt idx="3068">
                  <c:v>0.67662993093873147</c:v>
                </c:pt>
                <c:pt idx="3069">
                  <c:v>2.8014376169596476E-2</c:v>
                </c:pt>
                <c:pt idx="3070">
                  <c:v>-3.9245925973419773</c:v>
                </c:pt>
                <c:pt idx="3071">
                  <c:v>-0.38994651831601329</c:v>
                </c:pt>
                <c:pt idx="3072">
                  <c:v>0.58136026404096064</c:v>
                </c:pt>
                <c:pt idx="3073">
                  <c:v>-1.7660628694003551</c:v>
                </c:pt>
                <c:pt idx="3074">
                  <c:v>7.1083098061482386E-2</c:v>
                </c:pt>
                <c:pt idx="3075">
                  <c:v>-0.73216460790238502</c:v>
                </c:pt>
                <c:pt idx="3076">
                  <c:v>3.7619325096827816</c:v>
                </c:pt>
                <c:pt idx="3077">
                  <c:v>6.7911628885550179</c:v>
                </c:pt>
                <c:pt idx="3078">
                  <c:v>-0.52134640142518429</c:v>
                </c:pt>
                <c:pt idx="3079">
                  <c:v>0.80645351931607168</c:v>
                </c:pt>
                <c:pt idx="3080">
                  <c:v>-1.060541541935051</c:v>
                </c:pt>
                <c:pt idx="3081">
                  <c:v>-4.2644337408493667E-2</c:v>
                </c:pt>
                <c:pt idx="3082">
                  <c:v>0.98229799826654085</c:v>
                </c:pt>
                <c:pt idx="3083">
                  <c:v>-0.62606770405082923</c:v>
                </c:pt>
                <c:pt idx="3084">
                  <c:v>0.64711897678372565</c:v>
                </c:pt>
                <c:pt idx="3085">
                  <c:v>1.2507525327386937</c:v>
                </c:pt>
                <c:pt idx="3086">
                  <c:v>6.0732489820306386</c:v>
                </c:pt>
                <c:pt idx="3087">
                  <c:v>-1.6371438021682305</c:v>
                </c:pt>
                <c:pt idx="3088">
                  <c:v>0.37196877738695794</c:v>
                </c:pt>
                <c:pt idx="3089">
                  <c:v>1.1602302283177139</c:v>
                </c:pt>
                <c:pt idx="3090">
                  <c:v>0.44360665147561462</c:v>
                </c:pt>
                <c:pt idx="3091">
                  <c:v>-0.85244281158614232</c:v>
                </c:pt>
                <c:pt idx="3092">
                  <c:v>0.43440282414577491</c:v>
                </c:pt>
                <c:pt idx="3093">
                  <c:v>-0.40439025507933513</c:v>
                </c:pt>
                <c:pt idx="3094">
                  <c:v>8.0606959316875546</c:v>
                </c:pt>
                <c:pt idx="3095">
                  <c:v>-5.7715497856287504E-2</c:v>
                </c:pt>
                <c:pt idx="3096">
                  <c:v>6.4130337419715869E-2</c:v>
                </c:pt>
                <c:pt idx="3097">
                  <c:v>-1.1027595744252006</c:v>
                </c:pt>
                <c:pt idx="3098">
                  <c:v>7.1996723448363644</c:v>
                </c:pt>
                <c:pt idx="3099">
                  <c:v>0.85244281158614221</c:v>
                </c:pt>
                <c:pt idx="3100">
                  <c:v>5.1632768415322362E-2</c:v>
                </c:pt>
                <c:pt idx="3101">
                  <c:v>-10.582769240382088</c:v>
                </c:pt>
                <c:pt idx="3102">
                  <c:v>0.25153876699596439</c:v>
                </c:pt>
                <c:pt idx="3103">
                  <c:v>2.5280165428435835</c:v>
                </c:pt>
                <c:pt idx="3104">
                  <c:v>-0.14373547746144952</c:v>
                </c:pt>
                <c:pt idx="3105">
                  <c:v>-0.38529015588479154</c:v>
                </c:pt>
                <c:pt idx="3106">
                  <c:v>8.8683081332894673</c:v>
                </c:pt>
                <c:pt idx="3107">
                  <c:v>-0.59282461849412649</c:v>
                </c:pt>
                <c:pt idx="3108">
                  <c:v>7.5551033007176763E-2</c:v>
                </c:pt>
                <c:pt idx="3109">
                  <c:v>-0.49032562658308104</c:v>
                </c:pt>
                <c:pt idx="3110">
                  <c:v>-0.89491795394244256</c:v>
                </c:pt>
                <c:pt idx="3111">
                  <c:v>-3.4405725913859819</c:v>
                </c:pt>
                <c:pt idx="3112">
                  <c:v>9.0597950917951025</c:v>
                </c:pt>
                <c:pt idx="3113">
                  <c:v>1.2410080995037951</c:v>
                </c:pt>
                <c:pt idx="3114">
                  <c:v>7.6486571760385464</c:v>
                </c:pt>
                <c:pt idx="3115">
                  <c:v>9.5196362528432132</c:v>
                </c:pt>
                <c:pt idx="3116">
                  <c:v>3.6339698414576116</c:v>
                </c:pt>
                <c:pt idx="3117">
                  <c:v>0.2321734421290331</c:v>
                </c:pt>
                <c:pt idx="3118">
                  <c:v>0.28010791919273548</c:v>
                </c:pt>
                <c:pt idx="3119">
                  <c:v>1.4355292977070055E-2</c:v>
                </c:pt>
                <c:pt idx="3120">
                  <c:v>0.14905580939471302</c:v>
                </c:pt>
                <c:pt idx="3121">
                  <c:v>3.8073549220576046</c:v>
                </c:pt>
                <c:pt idx="3122">
                  <c:v>-8.3160032609302572</c:v>
                </c:pt>
                <c:pt idx="3123">
                  <c:v>2.6436758641647295</c:v>
                </c:pt>
                <c:pt idx="3124">
                  <c:v>0.22163170682323133</c:v>
                </c:pt>
                <c:pt idx="3125">
                  <c:v>1.3569345447152756</c:v>
                </c:pt>
                <c:pt idx="3126">
                  <c:v>0.40662525946264388</c:v>
                </c:pt>
                <c:pt idx="3127">
                  <c:v>7.8426646956816615E-2</c:v>
                </c:pt>
                <c:pt idx="3128">
                  <c:v>0.18937736410848482</c:v>
                </c:pt>
                <c:pt idx="3129">
                  <c:v>-1.0315842569858626</c:v>
                </c:pt>
                <c:pt idx="3130">
                  <c:v>0.29418310440445794</c:v>
                </c:pt>
                <c:pt idx="3131">
                  <c:v>7.3991091246526267E-2</c:v>
                </c:pt>
                <c:pt idx="3132">
                  <c:v>2.4150374992788439</c:v>
                </c:pt>
                <c:pt idx="3133">
                  <c:v>-1.8037526853774091</c:v>
                </c:pt>
                <c:pt idx="3134">
                  <c:v>-0.75863104630700806</c:v>
                </c:pt>
                <c:pt idx="3135">
                  <c:v>1.1367171710555639</c:v>
                </c:pt>
                <c:pt idx="3136">
                  <c:v>3.888266080527758E-2</c:v>
                </c:pt>
                <c:pt idx="3137">
                  <c:v>5.08746284125034</c:v>
                </c:pt>
                <c:pt idx="3138">
                  <c:v>-0.13298586727467795</c:v>
                </c:pt>
                <c:pt idx="3139">
                  <c:v>0.24480366875670723</c:v>
                </c:pt>
                <c:pt idx="3140">
                  <c:v>-0.21804695106048383</c:v>
                </c:pt>
                <c:pt idx="3141">
                  <c:v>3.2034265038149176E-16</c:v>
                </c:pt>
                <c:pt idx="3142">
                  <c:v>-0.44571711736827047</c:v>
                </c:pt>
                <c:pt idx="3143">
                  <c:v>0.69132292861049394</c:v>
                </c:pt>
                <c:pt idx="3144">
                  <c:v>0.22239242133644802</c:v>
                </c:pt>
                <c:pt idx="3145">
                  <c:v>1.4594316186372969</c:v>
                </c:pt>
                <c:pt idx="3146">
                  <c:v>0.17557156458345413</c:v>
                </c:pt>
                <c:pt idx="3147">
                  <c:v>2.7795574708906745</c:v>
                </c:pt>
                <c:pt idx="3148">
                  <c:v>-0.94850728961098874</c:v>
                </c:pt>
                <c:pt idx="3149">
                  <c:v>-9.8928734105324684E-2</c:v>
                </c:pt>
                <c:pt idx="3150">
                  <c:v>11.451382851019591</c:v>
                </c:pt>
                <c:pt idx="3151">
                  <c:v>11.916999049082808</c:v>
                </c:pt>
                <c:pt idx="3152">
                  <c:v>-0.7045441164738282</c:v>
                </c:pt>
                <c:pt idx="3153">
                  <c:v>-7.0660891904577721</c:v>
                </c:pt>
                <c:pt idx="3154">
                  <c:v>-9.5189809291704002</c:v>
                </c:pt>
                <c:pt idx="3155">
                  <c:v>7.0660891904577721</c:v>
                </c:pt>
                <c:pt idx="3156">
                  <c:v>1.4061284565620173</c:v>
                </c:pt>
                <c:pt idx="3157">
                  <c:v>-7.8265484872909159</c:v>
                </c:pt>
                <c:pt idx="3158">
                  <c:v>0.11150831521699063</c:v>
                </c:pt>
                <c:pt idx="3159">
                  <c:v>-1.0258400049352596</c:v>
                </c:pt>
                <c:pt idx="3160">
                  <c:v>-0.27301849440641596</c:v>
                </c:pt>
                <c:pt idx="3161">
                  <c:v>2.2900402110078832E-2</c:v>
                </c:pt>
                <c:pt idx="3162">
                  <c:v>8.6450579349844769</c:v>
                </c:pt>
                <c:pt idx="3163">
                  <c:v>-13.024735680363165</c:v>
                </c:pt>
                <c:pt idx="3164">
                  <c:v>4.4214878131552533</c:v>
                </c:pt>
                <c:pt idx="3165">
                  <c:v>-1.4671260104272981</c:v>
                </c:pt>
                <c:pt idx="3166">
                  <c:v>9.1733662441481627</c:v>
                </c:pt>
                <c:pt idx="3167">
                  <c:v>2.5849625007211565</c:v>
                </c:pt>
                <c:pt idx="3168">
                  <c:v>-1.5719063478957098</c:v>
                </c:pt>
                <c:pt idx="3169">
                  <c:v>1.6880559936852599</c:v>
                </c:pt>
                <c:pt idx="3170">
                  <c:v>7.9848931076097918</c:v>
                </c:pt>
                <c:pt idx="3171">
                  <c:v>-0.55254102302877905</c:v>
                </c:pt>
                <c:pt idx="3172">
                  <c:v>-1.9216778126061296</c:v>
                </c:pt>
                <c:pt idx="3173">
                  <c:v>-8.6450579349844769</c:v>
                </c:pt>
                <c:pt idx="3174">
                  <c:v>1.4228245372963453</c:v>
                </c:pt>
                <c:pt idx="3175">
                  <c:v>-5.7705888170683375</c:v>
                </c:pt>
                <c:pt idx="3176">
                  <c:v>0.8479969065549503</c:v>
                </c:pt>
                <c:pt idx="3177">
                  <c:v>11.329422631434287</c:v>
                </c:pt>
                <c:pt idx="3178">
                  <c:v>6.8531381670815184E-2</c:v>
                </c:pt>
                <c:pt idx="3179">
                  <c:v>0.15340991465929577</c:v>
                </c:pt>
                <c:pt idx="3180">
                  <c:v>-0.29278174922784606</c:v>
                </c:pt>
                <c:pt idx="3181">
                  <c:v>0.10691520391651189</c:v>
                </c:pt>
                <c:pt idx="3182">
                  <c:v>1.4739311883324122</c:v>
                </c:pt>
                <c:pt idx="3183">
                  <c:v>0.62618516344766939</c:v>
                </c:pt>
                <c:pt idx="3184">
                  <c:v>0.11929892837234414</c:v>
                </c:pt>
                <c:pt idx="3185">
                  <c:v>1.2142402255729889</c:v>
                </c:pt>
                <c:pt idx="3186">
                  <c:v>8.3837042924740537</c:v>
                </c:pt>
                <c:pt idx="3187">
                  <c:v>-0.12338241550528231</c:v>
                </c:pt>
                <c:pt idx="3188">
                  <c:v>0.93859945533585676</c:v>
                </c:pt>
                <c:pt idx="3189">
                  <c:v>0.51667776115468156</c:v>
                </c:pt>
                <c:pt idx="3190">
                  <c:v>0.11247472925841266</c:v>
                </c:pt>
                <c:pt idx="3191">
                  <c:v>10.965784284662087</c:v>
                </c:pt>
                <c:pt idx="3192">
                  <c:v>0.60904811924546909</c:v>
                </c:pt>
                <c:pt idx="3193">
                  <c:v>0.66296501272242947</c:v>
                </c:pt>
                <c:pt idx="3194">
                  <c:v>0.53051471669878003</c:v>
                </c:pt>
                <c:pt idx="3195">
                  <c:v>7.5468944598876373</c:v>
                </c:pt>
                <c:pt idx="3196">
                  <c:v>-0.62678267641578345</c:v>
                </c:pt>
                <c:pt idx="3197">
                  <c:v>-0.59693514238723222</c:v>
                </c:pt>
                <c:pt idx="3198">
                  <c:v>9.0223678130284544</c:v>
                </c:pt>
                <c:pt idx="3199">
                  <c:v>-8.8672787397096631</c:v>
                </c:pt>
                <c:pt idx="3200">
                  <c:v>-0.42721221322494646</c:v>
                </c:pt>
                <c:pt idx="3201">
                  <c:v>-5.1530300640082231E-2</c:v>
                </c:pt>
                <c:pt idx="3202">
                  <c:v>-5.5647846187835261</c:v>
                </c:pt>
                <c:pt idx="3203">
                  <c:v>0.11321061044799109</c:v>
                </c:pt>
                <c:pt idx="3204">
                  <c:v>0.99879925499444855</c:v>
                </c:pt>
                <c:pt idx="3205">
                  <c:v>-2.6950796550814154E-2</c:v>
                </c:pt>
                <c:pt idx="3206">
                  <c:v>-6.7414669864011483</c:v>
                </c:pt>
                <c:pt idx="3207">
                  <c:v>0.1012833358371814</c:v>
                </c:pt>
                <c:pt idx="3208">
                  <c:v>0.13750352374993502</c:v>
                </c:pt>
                <c:pt idx="3209">
                  <c:v>0.26303440583379378</c:v>
                </c:pt>
                <c:pt idx="3210">
                  <c:v>0.19309584971325233</c:v>
                </c:pt>
                <c:pt idx="3211">
                  <c:v>-0.82312223791592054</c:v>
                </c:pt>
                <c:pt idx="3212">
                  <c:v>0.73528427119455564</c:v>
                </c:pt>
                <c:pt idx="3213">
                  <c:v>12.146462606921792</c:v>
                </c:pt>
                <c:pt idx="3214">
                  <c:v>11.916999049082808</c:v>
                </c:pt>
                <c:pt idx="3215">
                  <c:v>12.550826932881439</c:v>
                </c:pt>
                <c:pt idx="3216">
                  <c:v>-0.75899190049620513</c:v>
                </c:pt>
                <c:pt idx="3217">
                  <c:v>-0.11512709121001717</c:v>
                </c:pt>
                <c:pt idx="3218">
                  <c:v>0.63443117698545604</c:v>
                </c:pt>
                <c:pt idx="3219">
                  <c:v>-0.18305243542792501</c:v>
                </c:pt>
                <c:pt idx="3220">
                  <c:v>-0.36444492700514525</c:v>
                </c:pt>
                <c:pt idx="3221">
                  <c:v>1.2546778534781668</c:v>
                </c:pt>
                <c:pt idx="3222">
                  <c:v>-9.965784284662087</c:v>
                </c:pt>
                <c:pt idx="3223">
                  <c:v>12.566767596032916</c:v>
                </c:pt>
                <c:pt idx="3224">
                  <c:v>-0.14529955314897347</c:v>
                </c:pt>
                <c:pt idx="3225">
                  <c:v>-3.8389836389460852</c:v>
                </c:pt>
                <c:pt idx="3226">
                  <c:v>-7.6486571760385464</c:v>
                </c:pt>
                <c:pt idx="3227">
                  <c:v>-1.9365324866931058E-2</c:v>
                </c:pt>
                <c:pt idx="3228">
                  <c:v>-0.26303440583379395</c:v>
                </c:pt>
                <c:pt idx="3229">
                  <c:v>0.67807190511263793</c:v>
                </c:pt>
                <c:pt idx="3230">
                  <c:v>-0.93218461577242884</c:v>
                </c:pt>
                <c:pt idx="3231">
                  <c:v>-0.52176867423396234</c:v>
                </c:pt>
                <c:pt idx="3232">
                  <c:v>0.89998350823404039</c:v>
                </c:pt>
                <c:pt idx="3233">
                  <c:v>0.82216791670309153</c:v>
                </c:pt>
                <c:pt idx="3234">
                  <c:v>0.3839149817830631</c:v>
                </c:pt>
                <c:pt idx="3235">
                  <c:v>-0.41503749927884381</c:v>
                </c:pt>
                <c:pt idx="3236">
                  <c:v>-0.21572869105543707</c:v>
                </c:pt>
                <c:pt idx="3237">
                  <c:v>-0.16892403349756607</c:v>
                </c:pt>
                <c:pt idx="3238">
                  <c:v>1.8907709302452418</c:v>
                </c:pt>
                <c:pt idx="3239">
                  <c:v>8.3822637581148367</c:v>
                </c:pt>
                <c:pt idx="3240">
                  <c:v>-12.344295907915818</c:v>
                </c:pt>
                <c:pt idx="3241">
                  <c:v>-2.4150374992788439</c:v>
                </c:pt>
                <c:pt idx="3242">
                  <c:v>0.36257007938470814</c:v>
                </c:pt>
                <c:pt idx="3243">
                  <c:v>-0.83494075372950349</c:v>
                </c:pt>
                <c:pt idx="3244">
                  <c:v>2.9874469496569152</c:v>
                </c:pt>
                <c:pt idx="3245">
                  <c:v>-0.99460674122978154</c:v>
                </c:pt>
                <c:pt idx="3246">
                  <c:v>12.067718733853555</c:v>
                </c:pt>
                <c:pt idx="3247">
                  <c:v>-9.9662651028771325</c:v>
                </c:pt>
                <c:pt idx="3248">
                  <c:v>0.46394709975979009</c:v>
                </c:pt>
                <c:pt idx="3249">
                  <c:v>-11.731601884675786</c:v>
                </c:pt>
                <c:pt idx="3250">
                  <c:v>1.106915203916512</c:v>
                </c:pt>
                <c:pt idx="3251">
                  <c:v>-2.6420539471407394</c:v>
                </c:pt>
                <c:pt idx="3252">
                  <c:v>-0.21572869105543707</c:v>
                </c:pt>
                <c:pt idx="3253">
                  <c:v>-0.26231323859013994</c:v>
                </c:pt>
                <c:pt idx="3254">
                  <c:v>9.0597950917951025</c:v>
                </c:pt>
                <c:pt idx="3255">
                  <c:v>-1.4111379157565549</c:v>
                </c:pt>
                <c:pt idx="3256">
                  <c:v>0.26918663281538924</c:v>
                </c:pt>
                <c:pt idx="3257">
                  <c:v>-1.2808120515399615</c:v>
                </c:pt>
                <c:pt idx="3258">
                  <c:v>-0.56046793880040779</c:v>
                </c:pt>
                <c:pt idx="3259">
                  <c:v>-0.28798076296402475</c:v>
                </c:pt>
                <c:pt idx="3260">
                  <c:v>-5.0874628412503391</c:v>
                </c:pt>
                <c:pt idx="3261">
                  <c:v>9.8046893884130099E-2</c:v>
                </c:pt>
                <c:pt idx="3262">
                  <c:v>0.57031572475675485</c:v>
                </c:pt>
                <c:pt idx="3263">
                  <c:v>-3.6836768180371265E-2</c:v>
                </c:pt>
                <c:pt idx="3264">
                  <c:v>5.0626073069968143E-2</c:v>
                </c:pt>
                <c:pt idx="3265">
                  <c:v>0.10535300014622855</c:v>
                </c:pt>
                <c:pt idx="3266">
                  <c:v>2.0381212052077409</c:v>
                </c:pt>
                <c:pt idx="3267">
                  <c:v>0.81897400532443765</c:v>
                </c:pt>
                <c:pt idx="3268">
                  <c:v>1.4150374992788437</c:v>
                </c:pt>
                <c:pt idx="3269">
                  <c:v>-0.11267267054168779</c:v>
                </c:pt>
                <c:pt idx="3270">
                  <c:v>0.15963154702617305</c:v>
                </c:pt>
                <c:pt idx="3271">
                  <c:v>-2.5924446165241444E-3</c:v>
                </c:pt>
                <c:pt idx="3272">
                  <c:v>0.13864638187411732</c:v>
                </c:pt>
                <c:pt idx="3273">
                  <c:v>14.702749878828294</c:v>
                </c:pt>
                <c:pt idx="3274">
                  <c:v>0.20732497324750626</c:v>
                </c:pt>
                <c:pt idx="3275">
                  <c:v>3.021461304700777E-2</c:v>
                </c:pt>
                <c:pt idx="3276">
                  <c:v>-0.46930033425399714</c:v>
                </c:pt>
                <c:pt idx="3277">
                  <c:v>0.2400510878329547</c:v>
                </c:pt>
                <c:pt idx="3278">
                  <c:v>0.4119776995297858</c:v>
                </c:pt>
                <c:pt idx="3279">
                  <c:v>-5.9228321394775394</c:v>
                </c:pt>
                <c:pt idx="3280">
                  <c:v>-10.814048332230835</c:v>
                </c:pt>
                <c:pt idx="3281">
                  <c:v>8.8683081332894673</c:v>
                </c:pt>
                <c:pt idx="3282">
                  <c:v>-8.8672787397096631</c:v>
                </c:pt>
                <c:pt idx="3283">
                  <c:v>0.86249647625006509</c:v>
                </c:pt>
                <c:pt idx="3284">
                  <c:v>0.78784027332675288</c:v>
                </c:pt>
                <c:pt idx="3285">
                  <c:v>-4.7725895038969268</c:v>
                </c:pt>
                <c:pt idx="3286">
                  <c:v>-12.673677138180956</c:v>
                </c:pt>
                <c:pt idx="3287">
                  <c:v>0.47633350461169321</c:v>
                </c:pt>
                <c:pt idx="3288">
                  <c:v>-7.0660891904577721</c:v>
                </c:pt>
                <c:pt idx="3289">
                  <c:v>0.67807190511263782</c:v>
                </c:pt>
                <c:pt idx="3290">
                  <c:v>0.36257007938470814</c:v>
                </c:pt>
                <c:pt idx="3291">
                  <c:v>5.4319641282061577E-2</c:v>
                </c:pt>
                <c:pt idx="3292">
                  <c:v>2.3174267026524218</c:v>
                </c:pt>
                <c:pt idx="3293">
                  <c:v>0.10199971350239538</c:v>
                </c:pt>
                <c:pt idx="3294">
                  <c:v>1.6973922574880709</c:v>
                </c:pt>
                <c:pt idx="3295">
                  <c:v>4.3190455863542407</c:v>
                </c:pt>
                <c:pt idx="3296">
                  <c:v>-8.2462160191973E-2</c:v>
                </c:pt>
                <c:pt idx="3297">
                  <c:v>-2.5783679970514877</c:v>
                </c:pt>
                <c:pt idx="3298">
                  <c:v>-13.989660589736523</c:v>
                </c:pt>
                <c:pt idx="3299">
                  <c:v>-9.7604427459966399</c:v>
                </c:pt>
                <c:pt idx="3300">
                  <c:v>7.6486571760385464</c:v>
                </c:pt>
                <c:pt idx="3301">
                  <c:v>0.16982487339001903</c:v>
                </c:pt>
                <c:pt idx="3302">
                  <c:v>-0.22097034626724996</c:v>
                </c:pt>
                <c:pt idx="3303">
                  <c:v>5.9148833863620496</c:v>
                </c:pt>
                <c:pt idx="3304">
                  <c:v>8.3837042924740537</c:v>
                </c:pt>
                <c:pt idx="3305">
                  <c:v>0.14438990933517493</c:v>
                </c:pt>
                <c:pt idx="3306">
                  <c:v>11.965904504239749</c:v>
                </c:pt>
                <c:pt idx="3307">
                  <c:v>-2.7212426238967073</c:v>
                </c:pt>
                <c:pt idx="3308">
                  <c:v>-10.147204924942228</c:v>
                </c:pt>
                <c:pt idx="3309">
                  <c:v>9.3815429511845849</c:v>
                </c:pt>
                <c:pt idx="3310">
                  <c:v>0.31797008131867893</c:v>
                </c:pt>
                <c:pt idx="3311">
                  <c:v>-12.550826932881439</c:v>
                </c:pt>
                <c:pt idx="3312">
                  <c:v>0.91716082480156591</c:v>
                </c:pt>
                <c:pt idx="3313">
                  <c:v>7.6462586799900292</c:v>
                </c:pt>
                <c:pt idx="3314">
                  <c:v>11.059119092544519</c:v>
                </c:pt>
                <c:pt idx="3315">
                  <c:v>1.6119665363276994E-2</c:v>
                </c:pt>
                <c:pt idx="3316">
                  <c:v>1.1110313123887443</c:v>
                </c:pt>
                <c:pt idx="3317">
                  <c:v>-1.5145731728297585</c:v>
                </c:pt>
                <c:pt idx="3318">
                  <c:v>9.6444571875092606</c:v>
                </c:pt>
                <c:pt idx="3319">
                  <c:v>-1.6280312226130422</c:v>
                </c:pt>
                <c:pt idx="3320">
                  <c:v>0.16089118957725132</c:v>
                </c:pt>
                <c:pt idx="3321">
                  <c:v>0.93490497177811505</c:v>
                </c:pt>
                <c:pt idx="3322">
                  <c:v>0.4521268180140639</c:v>
                </c:pt>
                <c:pt idx="3323">
                  <c:v>8.958879421269754E-2</c:v>
                </c:pt>
                <c:pt idx="3324">
                  <c:v>4.3068721891886243E-2</c:v>
                </c:pt>
                <c:pt idx="3325">
                  <c:v>2.8454900509443757</c:v>
                </c:pt>
                <c:pt idx="3326">
                  <c:v>0.78031609111237987</c:v>
                </c:pt>
                <c:pt idx="3327">
                  <c:v>0.16505924627049623</c:v>
                </c:pt>
                <c:pt idx="3328">
                  <c:v>0.16069405370909448</c:v>
                </c:pt>
                <c:pt idx="3329">
                  <c:v>-1.7111375167451874</c:v>
                </c:pt>
                <c:pt idx="3330">
                  <c:v>6.8189428963328158</c:v>
                </c:pt>
                <c:pt idx="3331">
                  <c:v>0.76845016152038581</c:v>
                </c:pt>
                <c:pt idx="3332">
                  <c:v>3.2729533497099066</c:v>
                </c:pt>
                <c:pt idx="3333">
                  <c:v>-1.3764550369597923</c:v>
                </c:pt>
                <c:pt idx="3334">
                  <c:v>-0.85315861167072915</c:v>
                </c:pt>
                <c:pt idx="3335">
                  <c:v>0.10290956957771338</c:v>
                </c:pt>
                <c:pt idx="3336">
                  <c:v>-8.6450579349844769</c:v>
                </c:pt>
                <c:pt idx="3337">
                  <c:v>2.6259342817774627</c:v>
                </c:pt>
                <c:pt idx="3338">
                  <c:v>-7.6486571760385464</c:v>
                </c:pt>
                <c:pt idx="3339">
                  <c:v>4.7725895038969277</c:v>
                </c:pt>
                <c:pt idx="3340">
                  <c:v>-0.1213062962221336</c:v>
                </c:pt>
                <c:pt idx="3341">
                  <c:v>-0.18247805178539697</c:v>
                </c:pt>
                <c:pt idx="3342">
                  <c:v>-18.369506470713098</c:v>
                </c:pt>
                <c:pt idx="3343">
                  <c:v>2.938599455335857</c:v>
                </c:pt>
                <c:pt idx="3344">
                  <c:v>1.4713057189255896</c:v>
                </c:pt>
                <c:pt idx="3345">
                  <c:v>-11.268736919579066</c:v>
                </c:pt>
                <c:pt idx="3346">
                  <c:v>1.5754081940079074</c:v>
                </c:pt>
                <c:pt idx="3347">
                  <c:v>-0.99954922822914372</c:v>
                </c:pt>
                <c:pt idx="3348">
                  <c:v>-0.79731525008103799</c:v>
                </c:pt>
                <c:pt idx="3349">
                  <c:v>0.28627251975519497</c:v>
                </c:pt>
                <c:pt idx="3350">
                  <c:v>-8.6462586799900301</c:v>
                </c:pt>
                <c:pt idx="3351">
                  <c:v>-0.13430109171159069</c:v>
                </c:pt>
                <c:pt idx="3352">
                  <c:v>-0.89363957211066247</c:v>
                </c:pt>
                <c:pt idx="3353">
                  <c:v>1.7497559904086633</c:v>
                </c:pt>
                <c:pt idx="3354">
                  <c:v>0.28239973070072494</c:v>
                </c:pt>
                <c:pt idx="3355">
                  <c:v>-0.60665757182047497</c:v>
                </c:pt>
                <c:pt idx="3356">
                  <c:v>0.4302399059225141</c:v>
                </c:pt>
                <c:pt idx="3357">
                  <c:v>5.4447784022376808E-2</c:v>
                </c:pt>
                <c:pt idx="3358">
                  <c:v>0.19264507794239583</c:v>
                </c:pt>
                <c:pt idx="3359">
                  <c:v>-1</c:v>
                </c:pt>
                <c:pt idx="3360">
                  <c:v>-5.494153639411075E-2</c:v>
                </c:pt>
                <c:pt idx="3361">
                  <c:v>-0.66693134750743721</c:v>
                </c:pt>
                <c:pt idx="3362">
                  <c:v>0</c:v>
                </c:pt>
                <c:pt idx="3363">
                  <c:v>9.4636874138075269E-2</c:v>
                </c:pt>
                <c:pt idx="3364">
                  <c:v>0.28209866746071594</c:v>
                </c:pt>
                <c:pt idx="3365">
                  <c:v>0.23446525363702297</c:v>
                </c:pt>
                <c:pt idx="3366">
                  <c:v>0.72201525270023492</c:v>
                </c:pt>
                <c:pt idx="3367">
                  <c:v>-4.7305714778356475E-2</c:v>
                </c:pt>
                <c:pt idx="3368">
                  <c:v>13.167470416444264</c:v>
                </c:pt>
                <c:pt idx="3369">
                  <c:v>4.7725895038969277</c:v>
                </c:pt>
                <c:pt idx="3370">
                  <c:v>-0.74518610097117444</c:v>
                </c:pt>
                <c:pt idx="3371">
                  <c:v>0.57346686188332707</c:v>
                </c:pt>
                <c:pt idx="3372">
                  <c:v>11.8663774174182</c:v>
                </c:pt>
                <c:pt idx="3373">
                  <c:v>-0.41423622458960496</c:v>
                </c:pt>
                <c:pt idx="3374">
                  <c:v>0.2801079191927352</c:v>
                </c:pt>
                <c:pt idx="3375">
                  <c:v>-7.0660891904577721</c:v>
                </c:pt>
                <c:pt idx="3376">
                  <c:v>0.11598972010414955</c:v>
                </c:pt>
                <c:pt idx="3377">
                  <c:v>0.13873449228953832</c:v>
                </c:pt>
                <c:pt idx="3378">
                  <c:v>0.24965780839720031</c:v>
                </c:pt>
                <c:pt idx="3379">
                  <c:v>-2.1776942395251478E-2</c:v>
                </c:pt>
                <c:pt idx="3380">
                  <c:v>0.89087827761988747</c:v>
                </c:pt>
                <c:pt idx="3381">
                  <c:v>0.200727424240255</c:v>
                </c:pt>
                <c:pt idx="3382">
                  <c:v>-5.8439225341859795E-2</c:v>
                </c:pt>
                <c:pt idx="3383">
                  <c:v>5.5647846187835261</c:v>
                </c:pt>
                <c:pt idx="3384">
                  <c:v>-0.94485844580753886</c:v>
                </c:pt>
                <c:pt idx="3385">
                  <c:v>6.1750563578484385</c:v>
                </c:pt>
                <c:pt idx="3386">
                  <c:v>-6.5494638194997705</c:v>
                </c:pt>
                <c:pt idx="3387">
                  <c:v>-0.55254102302877883</c:v>
                </c:pt>
                <c:pt idx="3388">
                  <c:v>-9.0606959316875546</c:v>
                </c:pt>
                <c:pt idx="3389">
                  <c:v>-1.1442724041645069</c:v>
                </c:pt>
                <c:pt idx="3390">
                  <c:v>-9.2304207950923818</c:v>
                </c:pt>
                <c:pt idx="3391">
                  <c:v>0.58496250072115619</c:v>
                </c:pt>
                <c:pt idx="3392">
                  <c:v>0.30477799112992726</c:v>
                </c:pt>
                <c:pt idx="3393">
                  <c:v>2.1905855557641019</c:v>
                </c:pt>
                <c:pt idx="3394">
                  <c:v>-9.5196362528432132</c:v>
                </c:pt>
                <c:pt idx="3395">
                  <c:v>7.9605285592105925</c:v>
                </c:pt>
                <c:pt idx="3396">
                  <c:v>1.6751893965795162</c:v>
                </c:pt>
                <c:pt idx="3397">
                  <c:v>1.265344566520995</c:v>
                </c:pt>
                <c:pt idx="3398">
                  <c:v>0.23446525363702297</c:v>
                </c:pt>
                <c:pt idx="3399">
                  <c:v>-0.2089468902714964</c:v>
                </c:pt>
                <c:pt idx="3400">
                  <c:v>1.5809627891465741</c:v>
                </c:pt>
                <c:pt idx="3401">
                  <c:v>0.35081505632451715</c:v>
                </c:pt>
                <c:pt idx="3402">
                  <c:v>0.78526115120698714</c:v>
                </c:pt>
                <c:pt idx="3403">
                  <c:v>-11.518489240994933</c:v>
                </c:pt>
                <c:pt idx="3404">
                  <c:v>-0.18555565315607658</c:v>
                </c:pt>
                <c:pt idx="3405">
                  <c:v>-1.3133105184139604</c:v>
                </c:pt>
                <c:pt idx="3406">
                  <c:v>-0.36528446408174448</c:v>
                </c:pt>
                <c:pt idx="3407">
                  <c:v>5.3339007365534385</c:v>
                </c:pt>
                <c:pt idx="3408">
                  <c:v>-0.15395136523457162</c:v>
                </c:pt>
                <c:pt idx="3409">
                  <c:v>0.6796669246680177</c:v>
                </c:pt>
                <c:pt idx="3410">
                  <c:v>8.9063168692181713E-2</c:v>
                </c:pt>
                <c:pt idx="3411">
                  <c:v>0.11828401799570913</c:v>
                </c:pt>
                <c:pt idx="3412">
                  <c:v>-3.9341120643435428</c:v>
                </c:pt>
                <c:pt idx="3413">
                  <c:v>0.79726610443401991</c:v>
                </c:pt>
                <c:pt idx="3414">
                  <c:v>-0.10309349296410346</c:v>
                </c:pt>
                <c:pt idx="3415">
                  <c:v>-0.67092623244748795</c:v>
                </c:pt>
                <c:pt idx="3416">
                  <c:v>0.57738928101635512</c:v>
                </c:pt>
                <c:pt idx="3417">
                  <c:v>0.32192809488736235</c:v>
                </c:pt>
                <c:pt idx="3418">
                  <c:v>14.438272056124831</c:v>
                </c:pt>
                <c:pt idx="3419">
                  <c:v>0.32192809488736235</c:v>
                </c:pt>
                <c:pt idx="3420">
                  <c:v>0.57738928101635512</c:v>
                </c:pt>
                <c:pt idx="3421">
                  <c:v>0.79836613883034957</c:v>
                </c:pt>
                <c:pt idx="3422">
                  <c:v>-0.80478281397589768</c:v>
                </c:pt>
                <c:pt idx="3423">
                  <c:v>3.6768849901621956</c:v>
                </c:pt>
                <c:pt idx="3424">
                  <c:v>3.552516984321429</c:v>
                </c:pt>
                <c:pt idx="3425">
                  <c:v>6.8712750084014007E-2</c:v>
                </c:pt>
                <c:pt idx="3426">
                  <c:v>0.19703684705955329</c:v>
                </c:pt>
                <c:pt idx="3427">
                  <c:v>0.11973924427409573</c:v>
                </c:pt>
                <c:pt idx="3428">
                  <c:v>1.0126000367796335</c:v>
                </c:pt>
                <c:pt idx="3429">
                  <c:v>0.29490492112081595</c:v>
                </c:pt>
                <c:pt idx="3430">
                  <c:v>5.810295456356819E-2</c:v>
                </c:pt>
                <c:pt idx="3431">
                  <c:v>-8.4533510211667551E-2</c:v>
                </c:pt>
                <c:pt idx="3432">
                  <c:v>0.34778283818294919</c:v>
                </c:pt>
                <c:pt idx="3433">
                  <c:v>0.29768054864068488</c:v>
                </c:pt>
                <c:pt idx="3434">
                  <c:v>-1.3877301532831086</c:v>
                </c:pt>
                <c:pt idx="3435">
                  <c:v>0.43240463124893191</c:v>
                </c:pt>
                <c:pt idx="3436">
                  <c:v>0.19394188256084763</c:v>
                </c:pt>
                <c:pt idx="3437">
                  <c:v>0.35230174393088126</c:v>
                </c:pt>
                <c:pt idx="3438">
                  <c:v>0.15650448567999067</c:v>
                </c:pt>
                <c:pt idx="3439">
                  <c:v>-0.74666886856147885</c:v>
                </c:pt>
                <c:pt idx="3440">
                  <c:v>0.19264507794239555</c:v>
                </c:pt>
                <c:pt idx="3441">
                  <c:v>0.64244799538191655</c:v>
                </c:pt>
                <c:pt idx="3442">
                  <c:v>6.319382648719421E-2</c:v>
                </c:pt>
                <c:pt idx="3443">
                  <c:v>0.54606114990476429</c:v>
                </c:pt>
                <c:pt idx="3444">
                  <c:v>-0.8332917112412308</c:v>
                </c:pt>
                <c:pt idx="3445">
                  <c:v>-0.13430109171159121</c:v>
                </c:pt>
                <c:pt idx="3446">
                  <c:v>-0.82002133389376475</c:v>
                </c:pt>
                <c:pt idx="3447">
                  <c:v>-1.5742736545747153E-2</c:v>
                </c:pt>
                <c:pt idx="3448">
                  <c:v>-0.57467881752938199</c:v>
                </c:pt>
                <c:pt idx="3449">
                  <c:v>0</c:v>
                </c:pt>
                <c:pt idx="3450">
                  <c:v>0.11547721741993618</c:v>
                </c:pt>
                <c:pt idx="3451">
                  <c:v>1.2300202047414106</c:v>
                </c:pt>
                <c:pt idx="3452">
                  <c:v>0.34143440923884599</c:v>
                </c:pt>
                <c:pt idx="3453">
                  <c:v>2.0720112449153882</c:v>
                </c:pt>
                <c:pt idx="3454">
                  <c:v>0.37962467078808693</c:v>
                </c:pt>
                <c:pt idx="3455">
                  <c:v>-0.14336417517117722</c:v>
                </c:pt>
                <c:pt idx="3456">
                  <c:v>0.60108216608443332</c:v>
                </c:pt>
                <c:pt idx="3457">
                  <c:v>3.7967850199020416E-2</c:v>
                </c:pt>
                <c:pt idx="3458">
                  <c:v>-0.19264507794239571</c:v>
                </c:pt>
                <c:pt idx="3459">
                  <c:v>1.8859027251315771E-2</c:v>
                </c:pt>
                <c:pt idx="3460">
                  <c:v>0.40525647848625845</c:v>
                </c:pt>
                <c:pt idx="3461">
                  <c:v>0.64466874684542341</c:v>
                </c:pt>
                <c:pt idx="3462">
                  <c:v>-2.1373650792567225E-2</c:v>
                </c:pt>
                <c:pt idx="3463">
                  <c:v>-0.89308479608348823</c:v>
                </c:pt>
                <c:pt idx="3464">
                  <c:v>-0.35989594508638278</c:v>
                </c:pt>
                <c:pt idx="3465">
                  <c:v>1.707351335894141E-2</c:v>
                </c:pt>
                <c:pt idx="3466">
                  <c:v>-0.19744606420621727</c:v>
                </c:pt>
                <c:pt idx="3467">
                  <c:v>0.54362170534025656</c:v>
                </c:pt>
                <c:pt idx="3468">
                  <c:v>0.42018080255480356</c:v>
                </c:pt>
                <c:pt idx="3469">
                  <c:v>-0.31034012061215044</c:v>
                </c:pt>
                <c:pt idx="3470">
                  <c:v>0.42939279225591409</c:v>
                </c:pt>
                <c:pt idx="3471">
                  <c:v>7.6486571760385464</c:v>
                </c:pt>
                <c:pt idx="3472">
                  <c:v>7.6486571760385464</c:v>
                </c:pt>
                <c:pt idx="3473">
                  <c:v>9.5183253076908674</c:v>
                </c:pt>
                <c:pt idx="3474">
                  <c:v>0.3808217839409308</c:v>
                </c:pt>
                <c:pt idx="3475">
                  <c:v>0.58084639224892454</c:v>
                </c:pt>
                <c:pt idx="3476">
                  <c:v>-0.16664986940945109</c:v>
                </c:pt>
                <c:pt idx="3477">
                  <c:v>-11.485158443755667</c:v>
                </c:pt>
                <c:pt idx="3478">
                  <c:v>-11.307011018304401</c:v>
                </c:pt>
                <c:pt idx="3479">
                  <c:v>-9.0606959316875546</c:v>
                </c:pt>
                <c:pt idx="3480">
                  <c:v>0.79488557009538741</c:v>
                </c:pt>
                <c:pt idx="3481">
                  <c:v>0.40780593004776772</c:v>
                </c:pt>
                <c:pt idx="3482">
                  <c:v>2.6553518286125546</c:v>
                </c:pt>
                <c:pt idx="3483">
                  <c:v>-0.36815111164800773</c:v>
                </c:pt>
                <c:pt idx="3484">
                  <c:v>1.0582926913190331</c:v>
                </c:pt>
                <c:pt idx="3485">
                  <c:v>-0.3048545815284211</c:v>
                </c:pt>
                <c:pt idx="3486">
                  <c:v>0.18057224564182084</c:v>
                </c:pt>
                <c:pt idx="3487">
                  <c:v>-4.1608656621548468</c:v>
                </c:pt>
                <c:pt idx="3488">
                  <c:v>-0.58649809963238109</c:v>
                </c:pt>
                <c:pt idx="3489">
                  <c:v>4.0641984497345768E-2</c:v>
                </c:pt>
                <c:pt idx="3490">
                  <c:v>-0.37196877738695772</c:v>
                </c:pt>
                <c:pt idx="3491">
                  <c:v>-0.51679099807957685</c:v>
                </c:pt>
                <c:pt idx="3492">
                  <c:v>-3.7152998417466103E-2</c:v>
                </c:pt>
                <c:pt idx="3493">
                  <c:v>-11.268736919579066</c:v>
                </c:pt>
                <c:pt idx="3494">
                  <c:v>0.33184356375244511</c:v>
                </c:pt>
                <c:pt idx="3495">
                  <c:v>2.7143641652290738</c:v>
                </c:pt>
                <c:pt idx="3496">
                  <c:v>-8.2438593482438538E-2</c:v>
                </c:pt>
                <c:pt idx="3497">
                  <c:v>-3.1329880426274421</c:v>
                </c:pt>
                <c:pt idx="3498">
                  <c:v>0</c:v>
                </c:pt>
                <c:pt idx="3499">
                  <c:v>0.23132554610645581</c:v>
                </c:pt>
                <c:pt idx="3500">
                  <c:v>4.5555187228286744</c:v>
                </c:pt>
                <c:pt idx="3501">
                  <c:v>0.10496955960154218</c:v>
                </c:pt>
                <c:pt idx="3502">
                  <c:v>3.2034265038149176E-16</c:v>
                </c:pt>
                <c:pt idx="3503">
                  <c:v>-13.407666097055019</c:v>
                </c:pt>
                <c:pt idx="3504">
                  <c:v>0.16175106999661235</c:v>
                </c:pt>
                <c:pt idx="3505">
                  <c:v>3.8368367391849478</c:v>
                </c:pt>
                <c:pt idx="3506">
                  <c:v>-8.0606959316875546</c:v>
                </c:pt>
                <c:pt idx="3507">
                  <c:v>0.30916886417202083</c:v>
                </c:pt>
                <c:pt idx="3508">
                  <c:v>-9.0346502096254139E-2</c:v>
                </c:pt>
                <c:pt idx="3509">
                  <c:v>-1.7776075786635521</c:v>
                </c:pt>
                <c:pt idx="3510">
                  <c:v>-7.0619074693521966E-2</c:v>
                </c:pt>
                <c:pt idx="3511">
                  <c:v>-9.2258507851988331E-2</c:v>
                </c:pt>
                <c:pt idx="3512">
                  <c:v>0.11164535582890937</c:v>
                </c:pt>
                <c:pt idx="3513">
                  <c:v>0.37656335146420844</c:v>
                </c:pt>
                <c:pt idx="3514">
                  <c:v>-7.0660891904577721</c:v>
                </c:pt>
                <c:pt idx="3515">
                  <c:v>-1.7500217469916526</c:v>
                </c:pt>
                <c:pt idx="3516">
                  <c:v>0.37439551478149768</c:v>
                </c:pt>
                <c:pt idx="3517">
                  <c:v>1.0919224894410391</c:v>
                </c:pt>
                <c:pt idx="3518">
                  <c:v>-7.6486571760385464</c:v>
                </c:pt>
                <c:pt idx="3519">
                  <c:v>-6.9262662437113723E-2</c:v>
                </c:pt>
                <c:pt idx="3520">
                  <c:v>9.9010005831165857E-2</c:v>
                </c:pt>
                <c:pt idx="3521">
                  <c:v>0.41337445005619966</c:v>
                </c:pt>
                <c:pt idx="3522">
                  <c:v>0.20775707496805132</c:v>
                </c:pt>
                <c:pt idx="3523">
                  <c:v>-13.965814340495692</c:v>
                </c:pt>
                <c:pt idx="3524">
                  <c:v>1.0867116331933311</c:v>
                </c:pt>
                <c:pt idx="3525">
                  <c:v>-0.1124747292584125</c:v>
                </c:pt>
                <c:pt idx="3526">
                  <c:v>-0.34513548604868738</c:v>
                </c:pt>
                <c:pt idx="3527">
                  <c:v>0.32120836674028841</c:v>
                </c:pt>
                <c:pt idx="3528">
                  <c:v>1.7914133781885824</c:v>
                </c:pt>
                <c:pt idx="3529">
                  <c:v>-4.3692338096657197</c:v>
                </c:pt>
                <c:pt idx="3530">
                  <c:v>0.80478281397589768</c:v>
                </c:pt>
                <c:pt idx="3531">
                  <c:v>-5.8305297073982461</c:v>
                </c:pt>
                <c:pt idx="3532">
                  <c:v>10.146780789986687</c:v>
                </c:pt>
                <c:pt idx="3533">
                  <c:v>0.99284020842713405</c:v>
                </c:pt>
                <c:pt idx="3534">
                  <c:v>5.5647846187835261</c:v>
                </c:pt>
                <c:pt idx="3535">
                  <c:v>-12.146462606921792</c:v>
                </c:pt>
                <c:pt idx="3536">
                  <c:v>0.40717538150587329</c:v>
                </c:pt>
                <c:pt idx="3537">
                  <c:v>2.3140576966754596E-2</c:v>
                </c:pt>
                <c:pt idx="3538">
                  <c:v>-0.32948964008252063</c:v>
                </c:pt>
                <c:pt idx="3539">
                  <c:v>-0.45678101538946381</c:v>
                </c:pt>
                <c:pt idx="3540">
                  <c:v>-0.87359522068891193</c:v>
                </c:pt>
                <c:pt idx="3541">
                  <c:v>9.3822637581148367</c:v>
                </c:pt>
                <c:pt idx="3542">
                  <c:v>2.4535470623854403</c:v>
                </c:pt>
                <c:pt idx="3543">
                  <c:v>-2.236781302845443E-2</c:v>
                </c:pt>
                <c:pt idx="3544">
                  <c:v>1.2630344058337937</c:v>
                </c:pt>
                <c:pt idx="3545">
                  <c:v>9.0606959316875546</c:v>
                </c:pt>
                <c:pt idx="3546">
                  <c:v>-9.8667637673533513</c:v>
                </c:pt>
                <c:pt idx="3547">
                  <c:v>0.14886338591448278</c:v>
                </c:pt>
                <c:pt idx="3548">
                  <c:v>0.44805255650680714</c:v>
                </c:pt>
                <c:pt idx="3549">
                  <c:v>-7.9088929485196662</c:v>
                </c:pt>
                <c:pt idx="3550">
                  <c:v>-7.9088929485196662</c:v>
                </c:pt>
                <c:pt idx="3551">
                  <c:v>-8.6605902055345254</c:v>
                </c:pt>
                <c:pt idx="3552">
                  <c:v>2.1429579538420431</c:v>
                </c:pt>
                <c:pt idx="3553">
                  <c:v>1.3692338096657188</c:v>
                </c:pt>
                <c:pt idx="3554">
                  <c:v>-3.5281443687213114</c:v>
                </c:pt>
                <c:pt idx="3555">
                  <c:v>2.5061070800099166</c:v>
                </c:pt>
                <c:pt idx="3556">
                  <c:v>-6.2735755347962746E-2</c:v>
                </c:pt>
                <c:pt idx="3557">
                  <c:v>-0.19793937761190911</c:v>
                </c:pt>
                <c:pt idx="3558">
                  <c:v>-1.1375035237499349</c:v>
                </c:pt>
                <c:pt idx="3559">
                  <c:v>0.28497695871447098</c:v>
                </c:pt>
                <c:pt idx="3560">
                  <c:v>-0.55691408306925139</c:v>
                </c:pt>
                <c:pt idx="3561">
                  <c:v>0.4150374992788437</c:v>
                </c:pt>
                <c:pt idx="3562">
                  <c:v>-11.146780789986687</c:v>
                </c:pt>
                <c:pt idx="3563">
                  <c:v>-0.35267161831847049</c:v>
                </c:pt>
                <c:pt idx="3564">
                  <c:v>-0.7831886109268521</c:v>
                </c:pt>
                <c:pt idx="3565">
                  <c:v>-0.75956702310333901</c:v>
                </c:pt>
                <c:pt idx="3566">
                  <c:v>-1.2370391973008494</c:v>
                </c:pt>
                <c:pt idx="3567">
                  <c:v>1.4978082903503529</c:v>
                </c:pt>
                <c:pt idx="3568">
                  <c:v>-1.0492373817642063E-2</c:v>
                </c:pt>
                <c:pt idx="3569">
                  <c:v>12.550746785383243</c:v>
                </c:pt>
                <c:pt idx="3570">
                  <c:v>0.40053792958372886</c:v>
                </c:pt>
                <c:pt idx="3571">
                  <c:v>4.9753035197099428E-2</c:v>
                </c:pt>
                <c:pt idx="3572">
                  <c:v>8.8672787397096631</c:v>
                </c:pt>
                <c:pt idx="3573">
                  <c:v>-0.75002174699165247</c:v>
                </c:pt>
                <c:pt idx="3574">
                  <c:v>8.6450579349844769</c:v>
                </c:pt>
                <c:pt idx="3575">
                  <c:v>0.15118547084402831</c:v>
                </c:pt>
                <c:pt idx="3576">
                  <c:v>-0.20645087746742652</c:v>
                </c:pt>
                <c:pt idx="3577">
                  <c:v>-7.6486571760385464</c:v>
                </c:pt>
                <c:pt idx="3578">
                  <c:v>8.0606959316875546</c:v>
                </c:pt>
                <c:pt idx="3579">
                  <c:v>-3.4150750689730138</c:v>
                </c:pt>
                <c:pt idx="3580">
                  <c:v>-0.99948484375782276</c:v>
                </c:pt>
                <c:pt idx="3581">
                  <c:v>11.307011018304401</c:v>
                </c:pt>
                <c:pt idx="3582">
                  <c:v>-0.99460674122978154</c:v>
                </c:pt>
                <c:pt idx="3583">
                  <c:v>2.7950591512588288</c:v>
                </c:pt>
                <c:pt idx="3584">
                  <c:v>-12.188279751964144</c:v>
                </c:pt>
                <c:pt idx="3585">
                  <c:v>-11.941658995526698</c:v>
                </c:pt>
                <c:pt idx="3586">
                  <c:v>-5.8893689053568739E-2</c:v>
                </c:pt>
                <c:pt idx="3587">
                  <c:v>1.5145731728297582</c:v>
                </c:pt>
                <c:pt idx="3588">
                  <c:v>8.3837042924740537</c:v>
                </c:pt>
                <c:pt idx="3589">
                  <c:v>0.10691520391651219</c:v>
                </c:pt>
                <c:pt idx="3590">
                  <c:v>-5.5942602453032464</c:v>
                </c:pt>
                <c:pt idx="3591">
                  <c:v>0.59756253750078991</c:v>
                </c:pt>
                <c:pt idx="3592">
                  <c:v>1.6273756011335065</c:v>
                </c:pt>
                <c:pt idx="3593">
                  <c:v>-6.0300510267813905E-2</c:v>
                </c:pt>
                <c:pt idx="3594">
                  <c:v>0.21076709621682085</c:v>
                </c:pt>
                <c:pt idx="3595">
                  <c:v>-0.79492097148281071</c:v>
                </c:pt>
                <c:pt idx="3596">
                  <c:v>-1.3161745676570649</c:v>
                </c:pt>
                <c:pt idx="3597">
                  <c:v>-9.3822637581148367</c:v>
                </c:pt>
                <c:pt idx="3598">
                  <c:v>5.084914149575296E-2</c:v>
                </c:pt>
                <c:pt idx="3599">
                  <c:v>-0.54769213270556083</c:v>
                </c:pt>
                <c:pt idx="3600">
                  <c:v>0.22847718379742554</c:v>
                </c:pt>
                <c:pt idx="3601">
                  <c:v>-0.66200353648498433</c:v>
                </c:pt>
                <c:pt idx="3602">
                  <c:v>-5.9228321394775394</c:v>
                </c:pt>
                <c:pt idx="3603">
                  <c:v>9.0606959316875546</c:v>
                </c:pt>
                <c:pt idx="3604">
                  <c:v>-8.0624959257337636</c:v>
                </c:pt>
                <c:pt idx="3605">
                  <c:v>-0.14117606296069446</c:v>
                </c:pt>
                <c:pt idx="3606">
                  <c:v>-0.26219342939442303</c:v>
                </c:pt>
                <c:pt idx="3607">
                  <c:v>-5.5545888516776376</c:v>
                </c:pt>
                <c:pt idx="3608">
                  <c:v>0.15200175762805848</c:v>
                </c:pt>
                <c:pt idx="3609">
                  <c:v>-8.5183253076908656</c:v>
                </c:pt>
                <c:pt idx="3610">
                  <c:v>0.92481250360578082</c:v>
                </c:pt>
                <c:pt idx="3611">
                  <c:v>0.67275810521616985</c:v>
                </c:pt>
                <c:pt idx="3612">
                  <c:v>-9.6450579349844787</c:v>
                </c:pt>
                <c:pt idx="3613">
                  <c:v>-3.7940297576790232</c:v>
                </c:pt>
                <c:pt idx="3614">
                  <c:v>0.13006054056437291</c:v>
                </c:pt>
                <c:pt idx="3615">
                  <c:v>7.2931522453851122E-2</c:v>
                </c:pt>
                <c:pt idx="3616">
                  <c:v>-0.11823911222932239</c:v>
                </c:pt>
                <c:pt idx="3617">
                  <c:v>-0.48062584090642058</c:v>
                </c:pt>
                <c:pt idx="3618">
                  <c:v>0.11103131238874395</c:v>
                </c:pt>
                <c:pt idx="3619">
                  <c:v>-1.6724253419714956</c:v>
                </c:pt>
                <c:pt idx="3620">
                  <c:v>-0.3907899530321664</c:v>
                </c:pt>
                <c:pt idx="3621">
                  <c:v>-0.24366908096686285</c:v>
                </c:pt>
                <c:pt idx="3622">
                  <c:v>-3.3362833878644325</c:v>
                </c:pt>
                <c:pt idx="3623">
                  <c:v>-0.78756455629759692</c:v>
                </c:pt>
                <c:pt idx="3624">
                  <c:v>-3.3082939691539468</c:v>
                </c:pt>
                <c:pt idx="3625">
                  <c:v>8.6462586799900301</c:v>
                </c:pt>
                <c:pt idx="3626">
                  <c:v>-8.6450579349844769</c:v>
                </c:pt>
                <c:pt idx="3627">
                  <c:v>0.55639334852438516</c:v>
                </c:pt>
                <c:pt idx="3628">
                  <c:v>12.081261502082024</c:v>
                </c:pt>
                <c:pt idx="3629">
                  <c:v>-3.2661403167016156</c:v>
                </c:pt>
                <c:pt idx="3630">
                  <c:v>4.5803689613125059E-2</c:v>
                </c:pt>
                <c:pt idx="3631">
                  <c:v>5.3457748368417306</c:v>
                </c:pt>
                <c:pt idx="3632">
                  <c:v>-9.8672787397096631</c:v>
                </c:pt>
                <c:pt idx="3633">
                  <c:v>-7.5974318526833731</c:v>
                </c:pt>
                <c:pt idx="3634">
                  <c:v>-4.0263870213726939E-2</c:v>
                </c:pt>
                <c:pt idx="3635">
                  <c:v>-0.9073714138235639</c:v>
                </c:pt>
                <c:pt idx="3636">
                  <c:v>-1.4150374992788437</c:v>
                </c:pt>
                <c:pt idx="3637">
                  <c:v>-0.12079814397113718</c:v>
                </c:pt>
                <c:pt idx="3638">
                  <c:v>-0.3614564590739997</c:v>
                </c:pt>
                <c:pt idx="3639">
                  <c:v>-0.62148837674627044</c:v>
                </c:pt>
                <c:pt idx="3640">
                  <c:v>-11.146780789986687</c:v>
                </c:pt>
                <c:pt idx="3641">
                  <c:v>5.08746284125034</c:v>
                </c:pt>
                <c:pt idx="3642">
                  <c:v>5.3170659021337774E-2</c:v>
                </c:pt>
                <c:pt idx="3643">
                  <c:v>-0.91530283542471846</c:v>
                </c:pt>
                <c:pt idx="3644">
                  <c:v>-0.19264507794239591</c:v>
                </c:pt>
                <c:pt idx="3645">
                  <c:v>0.61297687689075286</c:v>
                </c:pt>
                <c:pt idx="3646">
                  <c:v>0.61667136044849447</c:v>
                </c:pt>
                <c:pt idx="3647">
                  <c:v>0.43240463124893219</c:v>
                </c:pt>
                <c:pt idx="3648">
                  <c:v>-0.57373524529790187</c:v>
                </c:pt>
                <c:pt idx="3649">
                  <c:v>-0.73528427119455575</c:v>
                </c:pt>
                <c:pt idx="3650">
                  <c:v>2.9147527133814886</c:v>
                </c:pt>
                <c:pt idx="3651">
                  <c:v>7.0624959257337645</c:v>
                </c:pt>
                <c:pt idx="3652">
                  <c:v>6.0732489820306386</c:v>
                </c:pt>
                <c:pt idx="3653">
                  <c:v>1.260752895035208</c:v>
                </c:pt>
                <c:pt idx="3654">
                  <c:v>-7.6486571760385464</c:v>
                </c:pt>
                <c:pt idx="3655">
                  <c:v>1.5433248555856365</c:v>
                </c:pt>
                <c:pt idx="3656">
                  <c:v>10.146356530303908</c:v>
                </c:pt>
                <c:pt idx="3657">
                  <c:v>-8.0606959316875546</c:v>
                </c:pt>
                <c:pt idx="3658">
                  <c:v>-0.99284020842713405</c:v>
                </c:pt>
                <c:pt idx="3659">
                  <c:v>-15.807094926380511</c:v>
                </c:pt>
                <c:pt idx="3660">
                  <c:v>-2.0464102559715414E-2</c:v>
                </c:pt>
                <c:pt idx="3661">
                  <c:v>0.96721006488233063</c:v>
                </c:pt>
                <c:pt idx="3662">
                  <c:v>-1.1168136649827498</c:v>
                </c:pt>
                <c:pt idx="3663">
                  <c:v>0.7482277283055474</c:v>
                </c:pt>
                <c:pt idx="3664">
                  <c:v>1.484500009238513</c:v>
                </c:pt>
                <c:pt idx="3665">
                  <c:v>2.4695854669782777</c:v>
                </c:pt>
                <c:pt idx="3666">
                  <c:v>-9.3815429511845849</c:v>
                </c:pt>
                <c:pt idx="3667">
                  <c:v>-0.19264507794239591</c:v>
                </c:pt>
                <c:pt idx="3668">
                  <c:v>7.4546953365054236E-2</c:v>
                </c:pt>
                <c:pt idx="3669">
                  <c:v>-7.6841641784282615</c:v>
                </c:pt>
                <c:pt idx="3670">
                  <c:v>0.47079148080184519</c:v>
                </c:pt>
                <c:pt idx="3671">
                  <c:v>8.6438561897747253</c:v>
                </c:pt>
                <c:pt idx="3672">
                  <c:v>-0.66481580841037069</c:v>
                </c:pt>
                <c:pt idx="3673">
                  <c:v>3.4119378318018673E-2</c:v>
                </c:pt>
                <c:pt idx="3674">
                  <c:v>-0.46717340384209755</c:v>
                </c:pt>
                <c:pt idx="3675">
                  <c:v>0.25781959811741728</c:v>
                </c:pt>
                <c:pt idx="3676">
                  <c:v>-0.35693454471527536</c:v>
                </c:pt>
                <c:pt idx="3677">
                  <c:v>-0.46319581346416366</c:v>
                </c:pt>
                <c:pt idx="3678">
                  <c:v>1.2223924213364477</c:v>
                </c:pt>
                <c:pt idx="3679">
                  <c:v>9.551480782097653E-2</c:v>
                </c:pt>
                <c:pt idx="3680">
                  <c:v>0.91384335625028557</c:v>
                </c:pt>
                <c:pt idx="3681">
                  <c:v>0.62449086490779349</c:v>
                </c:pt>
                <c:pt idx="3682">
                  <c:v>0.19513034133199067</c:v>
                </c:pt>
                <c:pt idx="3683">
                  <c:v>0.10309349296410343</c:v>
                </c:pt>
                <c:pt idx="3684">
                  <c:v>7.2315692310760474E-3</c:v>
                </c:pt>
                <c:pt idx="3685">
                  <c:v>-0.52724700286486859</c:v>
                </c:pt>
                <c:pt idx="3686">
                  <c:v>0.84080140515074597</c:v>
                </c:pt>
                <c:pt idx="3687">
                  <c:v>-3.5199597193768177</c:v>
                </c:pt>
                <c:pt idx="3688">
                  <c:v>3.5932647240085724E-3</c:v>
                </c:pt>
                <c:pt idx="3689">
                  <c:v>2.3212071678926542</c:v>
                </c:pt>
                <c:pt idx="3690">
                  <c:v>-9.6438561897747253</c:v>
                </c:pt>
                <c:pt idx="3691">
                  <c:v>-1.7369286024599213</c:v>
                </c:pt>
                <c:pt idx="3692">
                  <c:v>0.32147732311650584</c:v>
                </c:pt>
                <c:pt idx="3693">
                  <c:v>-13.574632944696416</c:v>
                </c:pt>
                <c:pt idx="3694">
                  <c:v>-0.38631868215731729</c:v>
                </c:pt>
                <c:pt idx="3695">
                  <c:v>-7.9610463656554247</c:v>
                </c:pt>
                <c:pt idx="3696">
                  <c:v>-2.2447048834070453</c:v>
                </c:pt>
                <c:pt idx="3697">
                  <c:v>16.190757078770321</c:v>
                </c:pt>
                <c:pt idx="3698">
                  <c:v>0.88048859692727277</c:v>
                </c:pt>
                <c:pt idx="3699">
                  <c:v>-1.0536379636020734</c:v>
                </c:pt>
                <c:pt idx="3700">
                  <c:v>-0.74893823583228203</c:v>
                </c:pt>
                <c:pt idx="3701">
                  <c:v>0.45785058281781715</c:v>
                </c:pt>
                <c:pt idx="3702">
                  <c:v>-0.58461908366624038</c:v>
                </c:pt>
                <c:pt idx="3703">
                  <c:v>-8.0606959316875546</c:v>
                </c:pt>
                <c:pt idx="3704">
                  <c:v>9.3815429511845849</c:v>
                </c:pt>
                <c:pt idx="3705">
                  <c:v>-0.37706964907982349</c:v>
                </c:pt>
                <c:pt idx="3706">
                  <c:v>7.0660891904577738</c:v>
                </c:pt>
                <c:pt idx="3707">
                  <c:v>0.58496250072115619</c:v>
                </c:pt>
                <c:pt idx="3708">
                  <c:v>-6.6089190457772465E-2</c:v>
                </c:pt>
                <c:pt idx="3709">
                  <c:v>-2.4661843439016565E-2</c:v>
                </c:pt>
                <c:pt idx="3710">
                  <c:v>0.20133080580861829</c:v>
                </c:pt>
                <c:pt idx="3711">
                  <c:v>-1.1694242916740234</c:v>
                </c:pt>
                <c:pt idx="3712">
                  <c:v>0.50986104548043731</c:v>
                </c:pt>
                <c:pt idx="3713">
                  <c:v>-10.147204924942228</c:v>
                </c:pt>
                <c:pt idx="3714">
                  <c:v>0.59111472770275142</c:v>
                </c:pt>
                <c:pt idx="3715">
                  <c:v>-0.22239242133644821</c:v>
                </c:pt>
                <c:pt idx="3716">
                  <c:v>5.5647846187835261</c:v>
                </c:pt>
                <c:pt idx="3717">
                  <c:v>0.35214827389819692</c:v>
                </c:pt>
                <c:pt idx="3718">
                  <c:v>1.8011895492518892</c:v>
                </c:pt>
                <c:pt idx="3719">
                  <c:v>6.7497585529594355</c:v>
                </c:pt>
                <c:pt idx="3720">
                  <c:v>-5.5477602717418943E-4</c:v>
                </c:pt>
                <c:pt idx="3721">
                  <c:v>-7.6486571760385464</c:v>
                </c:pt>
                <c:pt idx="3722">
                  <c:v>0.5501970825604795</c:v>
                </c:pt>
                <c:pt idx="3723">
                  <c:v>-0.21081607002882827</c:v>
                </c:pt>
                <c:pt idx="3724">
                  <c:v>9.6861539252588974E-2</c:v>
                </c:pt>
                <c:pt idx="3725">
                  <c:v>-9.9662651028771325</c:v>
                </c:pt>
                <c:pt idx="3726">
                  <c:v>-0.47643804394298739</c:v>
                </c:pt>
                <c:pt idx="3727">
                  <c:v>-0.33795011261170499</c:v>
                </c:pt>
                <c:pt idx="3728">
                  <c:v>-0.63471553591825591</c:v>
                </c:pt>
                <c:pt idx="3729">
                  <c:v>8.3837042924740537</c:v>
                </c:pt>
                <c:pt idx="3730">
                  <c:v>2.043492716616921</c:v>
                </c:pt>
                <c:pt idx="3731">
                  <c:v>8.8672787397096631</c:v>
                </c:pt>
                <c:pt idx="3732">
                  <c:v>-1.0499881358316765</c:v>
                </c:pt>
                <c:pt idx="3733">
                  <c:v>0.62293035092017679</c:v>
                </c:pt>
                <c:pt idx="3734">
                  <c:v>-7.4425829572885895</c:v>
                </c:pt>
                <c:pt idx="3735">
                  <c:v>-3.6806222947639919</c:v>
                </c:pt>
                <c:pt idx="3736">
                  <c:v>-2.2211906761266951</c:v>
                </c:pt>
                <c:pt idx="3737">
                  <c:v>4.7725895038969277</c:v>
                </c:pt>
                <c:pt idx="3738">
                  <c:v>10.703038388986418</c:v>
                </c:pt>
                <c:pt idx="3739">
                  <c:v>1.2009126939259964</c:v>
                </c:pt>
                <c:pt idx="3740">
                  <c:v>-0.45925129302730211</c:v>
                </c:pt>
                <c:pt idx="3741">
                  <c:v>-0.18762700317577152</c:v>
                </c:pt>
                <c:pt idx="3742">
                  <c:v>3.8696681316523205</c:v>
                </c:pt>
                <c:pt idx="3743">
                  <c:v>-2.5716768099709313</c:v>
                </c:pt>
                <c:pt idx="3744">
                  <c:v>0.51846708893424942</c:v>
                </c:pt>
                <c:pt idx="3745">
                  <c:v>-2.7369655941662061</c:v>
                </c:pt>
                <c:pt idx="3746">
                  <c:v>3.8436878083103903</c:v>
                </c:pt>
                <c:pt idx="3747">
                  <c:v>-11.231021125931569</c:v>
                </c:pt>
                <c:pt idx="3748">
                  <c:v>-0.35598993096099535</c:v>
                </c:pt>
                <c:pt idx="3749">
                  <c:v>-0.85798099512757209</c:v>
                </c:pt>
                <c:pt idx="3750">
                  <c:v>-10.917123403264748</c:v>
                </c:pt>
                <c:pt idx="3751">
                  <c:v>-11.380821783940931</c:v>
                </c:pt>
                <c:pt idx="3752">
                  <c:v>-12.688396028545542</c:v>
                </c:pt>
                <c:pt idx="3753">
                  <c:v>9.229619965185119</c:v>
                </c:pt>
                <c:pt idx="3754">
                  <c:v>0.65207669657969314</c:v>
                </c:pt>
                <c:pt idx="3755">
                  <c:v>-12.229019050893521</c:v>
                </c:pt>
                <c:pt idx="3756">
                  <c:v>-5.5648029549914303E-2</c:v>
                </c:pt>
                <c:pt idx="3757">
                  <c:v>-0.26295847651397475</c:v>
                </c:pt>
                <c:pt idx="3758">
                  <c:v>-0.31296559001897351</c:v>
                </c:pt>
                <c:pt idx="3759">
                  <c:v>0.5360529002402098</c:v>
                </c:pt>
                <c:pt idx="3760">
                  <c:v>0.99729916606133662</c:v>
                </c:pt>
                <c:pt idx="3761">
                  <c:v>1.150242635580613</c:v>
                </c:pt>
                <c:pt idx="3762">
                  <c:v>-9.3822637581148367</c:v>
                </c:pt>
                <c:pt idx="3763">
                  <c:v>-9.9662651028771325</c:v>
                </c:pt>
                <c:pt idx="3764">
                  <c:v>1.457957223985836</c:v>
                </c:pt>
                <c:pt idx="3765">
                  <c:v>-5.3457748368417297</c:v>
                </c:pt>
                <c:pt idx="3766">
                  <c:v>-0.13297386526942051</c:v>
                </c:pt>
                <c:pt idx="3767">
                  <c:v>10.917123403264748</c:v>
                </c:pt>
                <c:pt idx="3768">
                  <c:v>-0.44898483120218158</c:v>
                </c:pt>
                <c:pt idx="3769">
                  <c:v>0.15597355605971649</c:v>
                </c:pt>
                <c:pt idx="3770">
                  <c:v>-0.17739625087344765</c:v>
                </c:pt>
                <c:pt idx="3771">
                  <c:v>-0.20239478809714928</c:v>
                </c:pt>
                <c:pt idx="3772">
                  <c:v>9.75933340719466</c:v>
                </c:pt>
                <c:pt idx="3773">
                  <c:v>6.0732489820306386</c:v>
                </c:pt>
                <c:pt idx="3774">
                  <c:v>-0.49284429873272495</c:v>
                </c:pt>
                <c:pt idx="3775">
                  <c:v>-0.42202392959495094</c:v>
                </c:pt>
                <c:pt idx="3776">
                  <c:v>0.12737930647622742</c:v>
                </c:pt>
                <c:pt idx="3777">
                  <c:v>-2.2912312976644458</c:v>
                </c:pt>
                <c:pt idx="3778">
                  <c:v>-9.9667457608995313</c:v>
                </c:pt>
                <c:pt idx="3779">
                  <c:v>-0.77119976741441143</c:v>
                </c:pt>
                <c:pt idx="3780">
                  <c:v>-6.556214795349815E-4</c:v>
                </c:pt>
                <c:pt idx="3781">
                  <c:v>-13.965814340495692</c:v>
                </c:pt>
                <c:pt idx="3782">
                  <c:v>-7.0660891904577721</c:v>
                </c:pt>
                <c:pt idx="3783">
                  <c:v>-1.9798221180623699</c:v>
                </c:pt>
                <c:pt idx="3784">
                  <c:v>0.53841991478412587</c:v>
                </c:pt>
                <c:pt idx="3785">
                  <c:v>8.1529885496598176E-2</c:v>
                </c:pt>
                <c:pt idx="3786">
                  <c:v>1.9946067412297817</c:v>
                </c:pt>
                <c:pt idx="3787">
                  <c:v>-10.644457187509261</c:v>
                </c:pt>
                <c:pt idx="3788">
                  <c:v>-8.0606959316875546</c:v>
                </c:pt>
                <c:pt idx="3789">
                  <c:v>-6.7414669864011483</c:v>
                </c:pt>
                <c:pt idx="3790">
                  <c:v>-11.058893689053569</c:v>
                </c:pt>
                <c:pt idx="3791">
                  <c:v>-11.728629151851553</c:v>
                </c:pt>
                <c:pt idx="3792">
                  <c:v>8.3822637581148367</c:v>
                </c:pt>
                <c:pt idx="3793">
                  <c:v>13.103287808412022</c:v>
                </c:pt>
                <c:pt idx="3794">
                  <c:v>-8.3822637581148385</c:v>
                </c:pt>
                <c:pt idx="3795">
                  <c:v>-1.5789687445267055</c:v>
                </c:pt>
                <c:pt idx="3796">
                  <c:v>-8.3837042924740537</c:v>
                </c:pt>
                <c:pt idx="3797">
                  <c:v>-0.61187037418467316</c:v>
                </c:pt>
                <c:pt idx="3798">
                  <c:v>-0.8312159199622573</c:v>
                </c:pt>
                <c:pt idx="3799">
                  <c:v>-0.27085391029309336</c:v>
                </c:pt>
                <c:pt idx="3800">
                  <c:v>-5.6268219646745429E-2</c:v>
                </c:pt>
                <c:pt idx="3801">
                  <c:v>-0.51624975063714196</c:v>
                </c:pt>
                <c:pt idx="3802">
                  <c:v>0.29956028185890793</c:v>
                </c:pt>
                <c:pt idx="3803">
                  <c:v>-3.0649554418407701</c:v>
                </c:pt>
                <c:pt idx="3804">
                  <c:v>1.1352766366963485</c:v>
                </c:pt>
                <c:pt idx="3805">
                  <c:v>4.721324580459898</c:v>
                </c:pt>
                <c:pt idx="3806">
                  <c:v>-0.45853021589576493</c:v>
                </c:pt>
                <c:pt idx="3807">
                  <c:v>-0.58376075551140305</c:v>
                </c:pt>
                <c:pt idx="3808">
                  <c:v>1.69076836583569</c:v>
                </c:pt>
                <c:pt idx="3809">
                  <c:v>8.6462586799900301</c:v>
                </c:pt>
                <c:pt idx="3810">
                  <c:v>-0.38529015588479221</c:v>
                </c:pt>
                <c:pt idx="3811">
                  <c:v>-0.37093840354892882</c:v>
                </c:pt>
                <c:pt idx="3812">
                  <c:v>0.21818017004953341</c:v>
                </c:pt>
                <c:pt idx="3813">
                  <c:v>5.6583528366367514E-2</c:v>
                </c:pt>
                <c:pt idx="3814">
                  <c:v>10.644156719937438</c:v>
                </c:pt>
                <c:pt idx="3815">
                  <c:v>0.12156197988091354</c:v>
                </c:pt>
                <c:pt idx="3816">
                  <c:v>3.2611125274930972E-2</c:v>
                </c:pt>
                <c:pt idx="3817">
                  <c:v>1.9981977573660146</c:v>
                </c:pt>
                <c:pt idx="3818">
                  <c:v>-4.9228321394775403</c:v>
                </c:pt>
                <c:pt idx="3819">
                  <c:v>0.41483722232414061</c:v>
                </c:pt>
                <c:pt idx="3820">
                  <c:v>-9.2288186904958813</c:v>
                </c:pt>
                <c:pt idx="3821">
                  <c:v>3.8951134278321655</c:v>
                </c:pt>
                <c:pt idx="3822">
                  <c:v>1.0621115756572501E-2</c:v>
                </c:pt>
                <c:pt idx="3823">
                  <c:v>0.51354304423126895</c:v>
                </c:pt>
                <c:pt idx="3824">
                  <c:v>-0.10479619001160975</c:v>
                </c:pt>
                <c:pt idx="3825">
                  <c:v>0.27195963561327779</c:v>
                </c:pt>
                <c:pt idx="3826">
                  <c:v>-2.2792899360311241</c:v>
                </c:pt>
                <c:pt idx="3827">
                  <c:v>1.3566935130480389</c:v>
                </c:pt>
                <c:pt idx="3828">
                  <c:v>-8.3837042924740537</c:v>
                </c:pt>
                <c:pt idx="3829">
                  <c:v>12.036288107616512</c:v>
                </c:pt>
                <c:pt idx="3830">
                  <c:v>-0.39142494205689354</c:v>
                </c:pt>
                <c:pt idx="3831">
                  <c:v>2.0814740612065035</c:v>
                </c:pt>
                <c:pt idx="3832">
                  <c:v>2.1635307747273469</c:v>
                </c:pt>
                <c:pt idx="3833">
                  <c:v>1.2630344058337937</c:v>
                </c:pt>
                <c:pt idx="3834">
                  <c:v>-0.1916149493439068</c:v>
                </c:pt>
                <c:pt idx="3835">
                  <c:v>1.1951870933318656</c:v>
                </c:pt>
                <c:pt idx="3836">
                  <c:v>3.2598063829795652</c:v>
                </c:pt>
                <c:pt idx="3837">
                  <c:v>11.573173784686485</c:v>
                </c:pt>
                <c:pt idx="3838">
                  <c:v>-2.2223924213364481</c:v>
                </c:pt>
                <c:pt idx="3839">
                  <c:v>0.54748779530249347</c:v>
                </c:pt>
                <c:pt idx="3840">
                  <c:v>3.8994131615863806E-2</c:v>
                </c:pt>
                <c:pt idx="3841">
                  <c:v>0.32757465802850438</c:v>
                </c:pt>
                <c:pt idx="3842">
                  <c:v>-0.25375659224578301</c:v>
                </c:pt>
                <c:pt idx="3843">
                  <c:v>1.4126935588105445</c:v>
                </c:pt>
                <c:pt idx="3844">
                  <c:v>0.9448494289917112</c:v>
                </c:pt>
                <c:pt idx="3845">
                  <c:v>6.0732489820306386</c:v>
                </c:pt>
                <c:pt idx="3846">
                  <c:v>-10.965817072813152</c:v>
                </c:pt>
                <c:pt idx="3847">
                  <c:v>-0.88127306142924855</c:v>
                </c:pt>
                <c:pt idx="3848">
                  <c:v>-0.19264507794239591</c:v>
                </c:pt>
                <c:pt idx="3849">
                  <c:v>8.4888897586512649E-2</c:v>
                </c:pt>
                <c:pt idx="3850">
                  <c:v>0.99639776331980445</c:v>
                </c:pt>
                <c:pt idx="3851">
                  <c:v>7.6486571760385464</c:v>
                </c:pt>
                <c:pt idx="3852">
                  <c:v>0.99939900226546452</c:v>
                </c:pt>
                <c:pt idx="3853">
                  <c:v>0.27550245157553765</c:v>
                </c:pt>
                <c:pt idx="3854">
                  <c:v>-6.0732489820306386</c:v>
                </c:pt>
                <c:pt idx="3855">
                  <c:v>0.76462193706907189</c:v>
                </c:pt>
                <c:pt idx="3856">
                  <c:v>0.52176867423396223</c:v>
                </c:pt>
                <c:pt idx="3857">
                  <c:v>0.58376275425626512</c:v>
                </c:pt>
                <c:pt idx="3858">
                  <c:v>3.2948009168644976</c:v>
                </c:pt>
                <c:pt idx="3859">
                  <c:v>3.7935147853227118</c:v>
                </c:pt>
                <c:pt idx="3860">
                  <c:v>-13.468369487109527</c:v>
                </c:pt>
                <c:pt idx="3861">
                  <c:v>-8.3822637581148367</c:v>
                </c:pt>
                <c:pt idx="3862">
                  <c:v>11.059119092544519</c:v>
                </c:pt>
                <c:pt idx="3863">
                  <c:v>1.5836275371384523</c:v>
                </c:pt>
                <c:pt idx="3864">
                  <c:v>-9.9535673550914402E-2</c:v>
                </c:pt>
                <c:pt idx="3865">
                  <c:v>11.702894141119387</c:v>
                </c:pt>
                <c:pt idx="3866">
                  <c:v>4.2632779824693925</c:v>
                </c:pt>
                <c:pt idx="3867">
                  <c:v>1.8455150909950717</c:v>
                </c:pt>
                <c:pt idx="3868">
                  <c:v>-0.41383575406909084</c:v>
                </c:pt>
                <c:pt idx="3869">
                  <c:v>-2.3161745676570646</c:v>
                </c:pt>
                <c:pt idx="3870">
                  <c:v>-4.3692338096657197</c:v>
                </c:pt>
                <c:pt idx="3871">
                  <c:v>-12.916936867972057</c:v>
                </c:pt>
                <c:pt idx="3872">
                  <c:v>1.0138229743637626</c:v>
                </c:pt>
                <c:pt idx="3873">
                  <c:v>-9.7610796626422261E-2</c:v>
                </c:pt>
                <c:pt idx="3874">
                  <c:v>-5.8892486832246259E-2</c:v>
                </c:pt>
                <c:pt idx="3875">
                  <c:v>10.307200809140809</c:v>
                </c:pt>
                <c:pt idx="3876">
                  <c:v>-7.0624959257337645</c:v>
                </c:pt>
                <c:pt idx="3877">
                  <c:v>-4.8515687158060627</c:v>
                </c:pt>
                <c:pt idx="3878">
                  <c:v>-0.75002174699165247</c:v>
                </c:pt>
                <c:pt idx="3879">
                  <c:v>0.19264507794239583</c:v>
                </c:pt>
                <c:pt idx="3880">
                  <c:v>8.0624959257337636</c:v>
                </c:pt>
                <c:pt idx="3881">
                  <c:v>0.37958866327455415</c:v>
                </c:pt>
                <c:pt idx="3882">
                  <c:v>-9.9667457608995313</c:v>
                </c:pt>
                <c:pt idx="3883">
                  <c:v>-1.0374747054186628</c:v>
                </c:pt>
                <c:pt idx="3884">
                  <c:v>-8.8130910278665001E-2</c:v>
                </c:pt>
                <c:pt idx="3885">
                  <c:v>9.5577659982230889E-2</c:v>
                </c:pt>
                <c:pt idx="3886">
                  <c:v>10.917123403264748</c:v>
                </c:pt>
                <c:pt idx="3887">
                  <c:v>-6.6147098441152075</c:v>
                </c:pt>
                <c:pt idx="3888">
                  <c:v>10.814315423787811</c:v>
                </c:pt>
                <c:pt idx="3889">
                  <c:v>-1.5835898126624228</c:v>
                </c:pt>
                <c:pt idx="3890">
                  <c:v>5.7265854909804945</c:v>
                </c:pt>
                <c:pt idx="3891">
                  <c:v>-0.46838692387177738</c:v>
                </c:pt>
                <c:pt idx="3892">
                  <c:v>-0.44057259138598148</c:v>
                </c:pt>
                <c:pt idx="3893">
                  <c:v>-1.9379984576013212</c:v>
                </c:pt>
                <c:pt idx="3894">
                  <c:v>9.0597950917951025</c:v>
                </c:pt>
                <c:pt idx="3895">
                  <c:v>-0.87782813000605597</c:v>
                </c:pt>
                <c:pt idx="3896">
                  <c:v>6.3148227591055681</c:v>
                </c:pt>
                <c:pt idx="3897">
                  <c:v>7.7041035763827939E-2</c:v>
                </c:pt>
                <c:pt idx="3898">
                  <c:v>9.1423027763594886E-2</c:v>
                </c:pt>
                <c:pt idx="3899">
                  <c:v>-4.2279172877543489</c:v>
                </c:pt>
                <c:pt idx="3900">
                  <c:v>11.013322673425447</c:v>
                </c:pt>
                <c:pt idx="3901">
                  <c:v>-3.3934432090558553</c:v>
                </c:pt>
                <c:pt idx="3902">
                  <c:v>13.820478162936302</c:v>
                </c:pt>
                <c:pt idx="3903">
                  <c:v>-0.13535185289488622</c:v>
                </c:pt>
                <c:pt idx="3904">
                  <c:v>-2.9453773985873064</c:v>
                </c:pt>
                <c:pt idx="3905">
                  <c:v>0.81382151755883503</c:v>
                </c:pt>
                <c:pt idx="3906">
                  <c:v>1.4385130692076868</c:v>
                </c:pt>
                <c:pt idx="3907">
                  <c:v>10.966265102877133</c:v>
                </c:pt>
                <c:pt idx="3908">
                  <c:v>-8.3822637581148385</c:v>
                </c:pt>
                <c:pt idx="3909">
                  <c:v>-0.30050911125245672</c:v>
                </c:pt>
                <c:pt idx="3910">
                  <c:v>1.8400518667777195</c:v>
                </c:pt>
                <c:pt idx="3911">
                  <c:v>8.6450579349844769</c:v>
                </c:pt>
                <c:pt idx="3912">
                  <c:v>-3.1182840179957094</c:v>
                </c:pt>
                <c:pt idx="3913">
                  <c:v>-1.9111198674653105</c:v>
                </c:pt>
                <c:pt idx="3914">
                  <c:v>2.8999139390230067E-2</c:v>
                </c:pt>
                <c:pt idx="3915">
                  <c:v>0.11767620865377701</c:v>
                </c:pt>
                <c:pt idx="3916">
                  <c:v>-0.14017765804826046</c:v>
                </c:pt>
                <c:pt idx="3917">
                  <c:v>0.63076619033428094</c:v>
                </c:pt>
                <c:pt idx="3918">
                  <c:v>0.10001890753328854</c:v>
                </c:pt>
                <c:pt idx="3919">
                  <c:v>-1.0950266073857724</c:v>
                </c:pt>
                <c:pt idx="3920">
                  <c:v>-2.5226782224668134</c:v>
                </c:pt>
                <c:pt idx="3921">
                  <c:v>0.25938662881864955</c:v>
                </c:pt>
                <c:pt idx="3922">
                  <c:v>0.76867445389354427</c:v>
                </c:pt>
                <c:pt idx="3923">
                  <c:v>-12.013206341123576</c:v>
                </c:pt>
                <c:pt idx="3924">
                  <c:v>-7.0660891904577721</c:v>
                </c:pt>
                <c:pt idx="3925">
                  <c:v>-10.451554569765362</c:v>
                </c:pt>
                <c:pt idx="3926">
                  <c:v>-8.6462586799900301</c:v>
                </c:pt>
                <c:pt idx="3927">
                  <c:v>-4.6775521086592073</c:v>
                </c:pt>
                <c:pt idx="3928">
                  <c:v>-0.14473336726820715</c:v>
                </c:pt>
                <c:pt idx="3929">
                  <c:v>3.4600872401168328</c:v>
                </c:pt>
                <c:pt idx="3930">
                  <c:v>-13.024735680363165</c:v>
                </c:pt>
                <c:pt idx="3931">
                  <c:v>-6.0732489820306386</c:v>
                </c:pt>
                <c:pt idx="3932">
                  <c:v>6.4429434958487288</c:v>
                </c:pt>
                <c:pt idx="3933">
                  <c:v>1.892054667484999</c:v>
                </c:pt>
                <c:pt idx="3934">
                  <c:v>-0.66451379981791592</c:v>
                </c:pt>
                <c:pt idx="3935">
                  <c:v>-1.4933859833593537</c:v>
                </c:pt>
                <c:pt idx="3936">
                  <c:v>0.45567948377619</c:v>
                </c:pt>
                <c:pt idx="3937">
                  <c:v>-6.6575474776515708E-2</c:v>
                </c:pt>
                <c:pt idx="3938">
                  <c:v>0.60266450245461478</c:v>
                </c:pt>
                <c:pt idx="3939">
                  <c:v>5.4654074870070152E-2</c:v>
                </c:pt>
                <c:pt idx="3940">
                  <c:v>0.19387973359403518</c:v>
                </c:pt>
                <c:pt idx="3941">
                  <c:v>2.7879032575436734E-2</c:v>
                </c:pt>
                <c:pt idx="3942">
                  <c:v>-2.274622380109006</c:v>
                </c:pt>
                <c:pt idx="3943">
                  <c:v>-7.0660891904577721</c:v>
                </c:pt>
                <c:pt idx="3944">
                  <c:v>0.48542682717024171</c:v>
                </c:pt>
                <c:pt idx="3945">
                  <c:v>8.6462586799900301</c:v>
                </c:pt>
                <c:pt idx="3946">
                  <c:v>-1</c:v>
                </c:pt>
                <c:pt idx="3947">
                  <c:v>0.2211274540998705</c:v>
                </c:pt>
                <c:pt idx="3948">
                  <c:v>-11.916999049082808</c:v>
                </c:pt>
                <c:pt idx="3949">
                  <c:v>1.9964007589459321</c:v>
                </c:pt>
                <c:pt idx="3950">
                  <c:v>-9.0606959316875546</c:v>
                </c:pt>
                <c:pt idx="3951">
                  <c:v>-0.32681031626710838</c:v>
                </c:pt>
                <c:pt idx="3952">
                  <c:v>-1.4055147251603373</c:v>
                </c:pt>
                <c:pt idx="3953">
                  <c:v>0.18057224564182056</c:v>
                </c:pt>
                <c:pt idx="3954">
                  <c:v>1.0995356735509143</c:v>
                </c:pt>
                <c:pt idx="3955">
                  <c:v>0.41895254928222747</c:v>
                </c:pt>
                <c:pt idx="3956">
                  <c:v>0.65604559878263891</c:v>
                </c:pt>
                <c:pt idx="3957">
                  <c:v>-5.3457748368417297</c:v>
                </c:pt>
                <c:pt idx="3958">
                  <c:v>-11.381002109550927</c:v>
                </c:pt>
                <c:pt idx="3959">
                  <c:v>-10.703903573444665</c:v>
                </c:pt>
                <c:pt idx="3960">
                  <c:v>1.0463633466043416</c:v>
                </c:pt>
                <c:pt idx="3961">
                  <c:v>-6.0732489820306386</c:v>
                </c:pt>
                <c:pt idx="3962">
                  <c:v>1.2790777905942463</c:v>
                </c:pt>
                <c:pt idx="3963">
                  <c:v>-13.070176861805599</c:v>
                </c:pt>
                <c:pt idx="3964">
                  <c:v>6.5588341627577193E-2</c:v>
                </c:pt>
                <c:pt idx="3965">
                  <c:v>0.16505924627049651</c:v>
                </c:pt>
                <c:pt idx="3966">
                  <c:v>0.71554661053130064</c:v>
                </c:pt>
                <c:pt idx="3967">
                  <c:v>-0.87567186499779814</c:v>
                </c:pt>
                <c:pt idx="3968">
                  <c:v>9.7604427459966399</c:v>
                </c:pt>
                <c:pt idx="3969">
                  <c:v>3.2414911254696235</c:v>
                </c:pt>
                <c:pt idx="3970">
                  <c:v>11.840253402578229</c:v>
                </c:pt>
                <c:pt idx="3971">
                  <c:v>-10.582769240382088</c:v>
                </c:pt>
                <c:pt idx="3972">
                  <c:v>-10.518653155673389</c:v>
                </c:pt>
                <c:pt idx="3973">
                  <c:v>1.6880559936852595</c:v>
                </c:pt>
                <c:pt idx="3974">
                  <c:v>-0.38702312310924736</c:v>
                </c:pt>
                <c:pt idx="3975">
                  <c:v>0.15086666562662773</c:v>
                </c:pt>
                <c:pt idx="3976">
                  <c:v>-0.17970602223489743</c:v>
                </c:pt>
                <c:pt idx="3977">
                  <c:v>0.41172476523800811</c:v>
                </c:pt>
                <c:pt idx="3978">
                  <c:v>-4.7528370082585515E-2</c:v>
                </c:pt>
                <c:pt idx="3979">
                  <c:v>10.644156719937438</c:v>
                </c:pt>
                <c:pt idx="3980">
                  <c:v>10.814315423787811</c:v>
                </c:pt>
                <c:pt idx="3981">
                  <c:v>0.32862274746137038</c:v>
                </c:pt>
                <c:pt idx="3982">
                  <c:v>-0.24849831267591366</c:v>
                </c:pt>
                <c:pt idx="3983">
                  <c:v>0.23132554610645581</c:v>
                </c:pt>
                <c:pt idx="3984">
                  <c:v>0.34577483684172999</c:v>
                </c:pt>
                <c:pt idx="3985">
                  <c:v>-13.287808556012996</c:v>
                </c:pt>
                <c:pt idx="3986">
                  <c:v>-8.6462586799900301</c:v>
                </c:pt>
                <c:pt idx="3987">
                  <c:v>-11.013322673425447</c:v>
                </c:pt>
                <c:pt idx="3988">
                  <c:v>8.8672787397096631</c:v>
                </c:pt>
                <c:pt idx="3989">
                  <c:v>-8.0624959257337636</c:v>
                </c:pt>
                <c:pt idx="3990">
                  <c:v>0.52507345100907432</c:v>
                </c:pt>
                <c:pt idx="3991">
                  <c:v>9.3815429511845849</c:v>
                </c:pt>
                <c:pt idx="3992">
                  <c:v>-1.1245204670942255</c:v>
                </c:pt>
                <c:pt idx="3993">
                  <c:v>-2.7308820391526791</c:v>
                </c:pt>
                <c:pt idx="3994">
                  <c:v>-0.54661308122503682</c:v>
                </c:pt>
                <c:pt idx="3995">
                  <c:v>-5.3457748368417297</c:v>
                </c:pt>
                <c:pt idx="3996">
                  <c:v>-12.208742403223331</c:v>
                </c:pt>
                <c:pt idx="3997">
                  <c:v>-12.268542000300124</c:v>
                </c:pt>
                <c:pt idx="3998">
                  <c:v>-10.229619965185119</c:v>
                </c:pt>
                <c:pt idx="3999">
                  <c:v>3.669298822793742</c:v>
                </c:pt>
                <c:pt idx="4000">
                  <c:v>-4.7107119791141221</c:v>
                </c:pt>
                <c:pt idx="4001">
                  <c:v>12.146462606921792</c:v>
                </c:pt>
                <c:pt idx="4002">
                  <c:v>-2.7309668535447633</c:v>
                </c:pt>
                <c:pt idx="4003">
                  <c:v>2.1036226310741575</c:v>
                </c:pt>
                <c:pt idx="4004">
                  <c:v>-7.0660891904577721</c:v>
                </c:pt>
                <c:pt idx="4005">
                  <c:v>0.73934824547720024</c:v>
                </c:pt>
                <c:pt idx="4006">
                  <c:v>-7.6462586799900292</c:v>
                </c:pt>
                <c:pt idx="4007">
                  <c:v>3.7243182178830039</c:v>
                </c:pt>
                <c:pt idx="4008">
                  <c:v>1.0297473433940521</c:v>
                </c:pt>
                <c:pt idx="4009">
                  <c:v>7.0660891904577738</c:v>
                </c:pt>
                <c:pt idx="4010">
                  <c:v>-2.0356239097307216</c:v>
                </c:pt>
                <c:pt idx="4011">
                  <c:v>-6.0732489820306386</c:v>
                </c:pt>
                <c:pt idx="4012">
                  <c:v>-0.32447028944981571</c:v>
                </c:pt>
                <c:pt idx="4013">
                  <c:v>8.6450579349844769</c:v>
                </c:pt>
                <c:pt idx="4014">
                  <c:v>-4.4578659452737597</c:v>
                </c:pt>
                <c:pt idx="4015">
                  <c:v>0.44745897697122144</c:v>
                </c:pt>
                <c:pt idx="4016">
                  <c:v>-7.0624959257337645</c:v>
                </c:pt>
                <c:pt idx="4017">
                  <c:v>-0.14844527403186095</c:v>
                </c:pt>
                <c:pt idx="4018">
                  <c:v>1.6708764037084336</c:v>
                </c:pt>
                <c:pt idx="4019">
                  <c:v>0.41503749927884398</c:v>
                </c:pt>
                <c:pt idx="4020">
                  <c:v>-0.31647366479525418</c:v>
                </c:pt>
                <c:pt idx="4021">
                  <c:v>-8.7462841250339429E-2</c:v>
                </c:pt>
                <c:pt idx="4022">
                  <c:v>-5.9228321394775394</c:v>
                </c:pt>
                <c:pt idx="4023">
                  <c:v>-10.582769240382088</c:v>
                </c:pt>
                <c:pt idx="4024">
                  <c:v>-0.10834034394078186</c:v>
                </c:pt>
                <c:pt idx="4025">
                  <c:v>-0.17206074578630332</c:v>
                </c:pt>
                <c:pt idx="4026">
                  <c:v>0.25303301367629483</c:v>
                </c:pt>
                <c:pt idx="4027">
                  <c:v>-0.14201900487242808</c:v>
                </c:pt>
                <c:pt idx="4028">
                  <c:v>13.84682888823507</c:v>
                </c:pt>
                <c:pt idx="4029">
                  <c:v>7.2933589426905909</c:v>
                </c:pt>
                <c:pt idx="4030">
                  <c:v>11.731460464782433</c:v>
                </c:pt>
                <c:pt idx="4031">
                  <c:v>-3.3276154874298691E-2</c:v>
                </c:pt>
                <c:pt idx="4032">
                  <c:v>-0.21501289097085033</c:v>
                </c:pt>
                <c:pt idx="4033">
                  <c:v>-0.62803122261304212</c:v>
                </c:pt>
                <c:pt idx="4034">
                  <c:v>10.582769240382088</c:v>
                </c:pt>
                <c:pt idx="4035">
                  <c:v>-1.3667823306716227</c:v>
                </c:pt>
                <c:pt idx="4036">
                  <c:v>2.1804370318348337E-2</c:v>
                </c:pt>
                <c:pt idx="4037">
                  <c:v>-0.84073348005640991</c:v>
                </c:pt>
                <c:pt idx="4038">
                  <c:v>8.6450579349844769</c:v>
                </c:pt>
                <c:pt idx="4039">
                  <c:v>10.146780789986687</c:v>
                </c:pt>
                <c:pt idx="4040">
                  <c:v>-0.38702312310924736</c:v>
                </c:pt>
                <c:pt idx="4041">
                  <c:v>0.58328592291377268</c:v>
                </c:pt>
                <c:pt idx="4042">
                  <c:v>-0.34007544159762193</c:v>
                </c:pt>
                <c:pt idx="4043">
                  <c:v>1.6488122788568461E-2</c:v>
                </c:pt>
                <c:pt idx="4044">
                  <c:v>10.966265102877133</c:v>
                </c:pt>
                <c:pt idx="4045">
                  <c:v>-9.3822637581148367</c:v>
                </c:pt>
                <c:pt idx="4046">
                  <c:v>-11.10372492250138</c:v>
                </c:pt>
                <c:pt idx="4047">
                  <c:v>-0.13750352374993513</c:v>
                </c:pt>
                <c:pt idx="4048">
                  <c:v>-5.3457748368417297</c:v>
                </c:pt>
                <c:pt idx="4049">
                  <c:v>0.82597060022495106</c:v>
                </c:pt>
                <c:pt idx="4050">
                  <c:v>0.55717934420761783</c:v>
                </c:pt>
                <c:pt idx="4051">
                  <c:v>-0.13297386526942104</c:v>
                </c:pt>
                <c:pt idx="4052">
                  <c:v>0.30271448094552922</c:v>
                </c:pt>
                <c:pt idx="4053">
                  <c:v>0.45228001751733404</c:v>
                </c:pt>
                <c:pt idx="4054">
                  <c:v>-15.241288042458098</c:v>
                </c:pt>
                <c:pt idx="4055">
                  <c:v>0.16664986940945128</c:v>
                </c:pt>
                <c:pt idx="4056">
                  <c:v>1.3886988328128669</c:v>
                </c:pt>
                <c:pt idx="4057">
                  <c:v>-8.8672787397096631</c:v>
                </c:pt>
                <c:pt idx="4058">
                  <c:v>-10.059795091795101</c:v>
                </c:pt>
                <c:pt idx="4059">
                  <c:v>2.6785336414074696</c:v>
                </c:pt>
                <c:pt idx="4060">
                  <c:v>-0.98564470702292994</c:v>
                </c:pt>
                <c:pt idx="4061">
                  <c:v>2.6785336414074696</c:v>
                </c:pt>
                <c:pt idx="4062">
                  <c:v>8.0606959316875546</c:v>
                </c:pt>
                <c:pt idx="4063">
                  <c:v>17.624000528775799</c:v>
                </c:pt>
                <c:pt idx="4064">
                  <c:v>-0.57568468713314558</c:v>
                </c:pt>
                <c:pt idx="4065">
                  <c:v>0.26065175452279998</c:v>
                </c:pt>
                <c:pt idx="4066">
                  <c:v>-10.059344460824425</c:v>
                </c:pt>
                <c:pt idx="4067">
                  <c:v>9.8477859563468866E-3</c:v>
                </c:pt>
                <c:pt idx="4068">
                  <c:v>0.49369444315384264</c:v>
                </c:pt>
                <c:pt idx="4069">
                  <c:v>0.71620703399940877</c:v>
                </c:pt>
                <c:pt idx="4070">
                  <c:v>0.84751608833990533</c:v>
                </c:pt>
                <c:pt idx="4071">
                  <c:v>-1.4030663114727262</c:v>
                </c:pt>
                <c:pt idx="4072">
                  <c:v>-4.6293652273934949E-2</c:v>
                </c:pt>
                <c:pt idx="4073">
                  <c:v>0.26341064655593904</c:v>
                </c:pt>
                <c:pt idx="4074">
                  <c:v>0.20818592883817399</c:v>
                </c:pt>
                <c:pt idx="4075">
                  <c:v>0.4099486226060442</c:v>
                </c:pt>
                <c:pt idx="4076">
                  <c:v>0</c:v>
                </c:pt>
                <c:pt idx="4077">
                  <c:v>-2.8105337680353795E-2</c:v>
                </c:pt>
                <c:pt idx="4078">
                  <c:v>-2.308361311304102E-2</c:v>
                </c:pt>
                <c:pt idx="4079">
                  <c:v>0.54314232502652904</c:v>
                </c:pt>
                <c:pt idx="4080">
                  <c:v>0.68235926351573573</c:v>
                </c:pt>
                <c:pt idx="4081">
                  <c:v>0.65638807831917623</c:v>
                </c:pt>
                <c:pt idx="4082">
                  <c:v>0.72935241005633078</c:v>
                </c:pt>
                <c:pt idx="4083">
                  <c:v>-0.23319917629303055</c:v>
                </c:pt>
                <c:pt idx="4084">
                  <c:v>-8.8662486111111729</c:v>
                </c:pt>
                <c:pt idx="4085">
                  <c:v>11.786950240502948</c:v>
                </c:pt>
                <c:pt idx="4086">
                  <c:v>4.1257337477837067E-2</c:v>
                </c:pt>
                <c:pt idx="4087">
                  <c:v>0.10353256452185965</c:v>
                </c:pt>
                <c:pt idx="4088">
                  <c:v>3.49812361394814</c:v>
                </c:pt>
                <c:pt idx="4089">
                  <c:v>-0.40880554556732918</c:v>
                </c:pt>
                <c:pt idx="4090">
                  <c:v>0.93066797889164443</c:v>
                </c:pt>
                <c:pt idx="4091">
                  <c:v>12.268444530784098</c:v>
                </c:pt>
                <c:pt idx="4092">
                  <c:v>-14.380866867456534</c:v>
                </c:pt>
                <c:pt idx="4093">
                  <c:v>0.6506727958809343</c:v>
                </c:pt>
                <c:pt idx="4094">
                  <c:v>-0.59494658929377831</c:v>
                </c:pt>
                <c:pt idx="4095">
                  <c:v>-0.13972476366661343</c:v>
                </c:pt>
                <c:pt idx="4096">
                  <c:v>0.26303440583379378</c:v>
                </c:pt>
                <c:pt idx="4097">
                  <c:v>0.66742466091312924</c:v>
                </c:pt>
                <c:pt idx="4098">
                  <c:v>-12.582612451267021</c:v>
                </c:pt>
                <c:pt idx="4099">
                  <c:v>0.80735492205760406</c:v>
                </c:pt>
                <c:pt idx="4100">
                  <c:v>1.9856447070229302</c:v>
                </c:pt>
                <c:pt idx="4101">
                  <c:v>-8.0606959316875546</c:v>
                </c:pt>
                <c:pt idx="4102">
                  <c:v>-0.11445872458491493</c:v>
                </c:pt>
                <c:pt idx="4103">
                  <c:v>8.3837042924740537</c:v>
                </c:pt>
                <c:pt idx="4104">
                  <c:v>5.5647846187835261</c:v>
                </c:pt>
                <c:pt idx="4105">
                  <c:v>-4.0842344894986185E-2</c:v>
                </c:pt>
                <c:pt idx="4106">
                  <c:v>-7.2294196882304167</c:v>
                </c:pt>
                <c:pt idx="4107">
                  <c:v>0.48682818234685404</c:v>
                </c:pt>
                <c:pt idx="4108">
                  <c:v>-8.3822637581148385</c:v>
                </c:pt>
                <c:pt idx="4109">
                  <c:v>1.2879045125984838</c:v>
                </c:pt>
                <c:pt idx="4110">
                  <c:v>10.518325307690867</c:v>
                </c:pt>
                <c:pt idx="4111">
                  <c:v>-8.6450579349844769</c:v>
                </c:pt>
                <c:pt idx="4112">
                  <c:v>1.4311571646421208</c:v>
                </c:pt>
                <c:pt idx="4113">
                  <c:v>-0.24100809950379493</c:v>
                </c:pt>
                <c:pt idx="4114">
                  <c:v>1.4776494765785224</c:v>
                </c:pt>
                <c:pt idx="4115">
                  <c:v>-8.0624959257337636</c:v>
                </c:pt>
                <c:pt idx="4116">
                  <c:v>0.32282334470876117</c:v>
                </c:pt>
                <c:pt idx="4117">
                  <c:v>0.10405781529995693</c:v>
                </c:pt>
                <c:pt idx="4118">
                  <c:v>21.58539308101799</c:v>
                </c:pt>
                <c:pt idx="4119">
                  <c:v>-0.5693656456701377</c:v>
                </c:pt>
                <c:pt idx="4120">
                  <c:v>-1.5132348178951176</c:v>
                </c:pt>
                <c:pt idx="4121">
                  <c:v>1.1926450779423958</c:v>
                </c:pt>
                <c:pt idx="4122">
                  <c:v>-1.150535651878819</c:v>
                </c:pt>
                <c:pt idx="4123">
                  <c:v>-0.42070624936553591</c:v>
                </c:pt>
                <c:pt idx="4124">
                  <c:v>0.51564144021724956</c:v>
                </c:pt>
                <c:pt idx="4125">
                  <c:v>-0.10691520391651207</c:v>
                </c:pt>
                <c:pt idx="4126">
                  <c:v>0.15206720823795</c:v>
                </c:pt>
                <c:pt idx="4127">
                  <c:v>-0.45251220469750653</c:v>
                </c:pt>
                <c:pt idx="4128">
                  <c:v>3.899695094204314</c:v>
                </c:pt>
                <c:pt idx="4129">
                  <c:v>7.7392180458975854</c:v>
                </c:pt>
                <c:pt idx="4130">
                  <c:v>-10.703038388986418</c:v>
                </c:pt>
                <c:pt idx="4131">
                  <c:v>8.8672787397096631</c:v>
                </c:pt>
                <c:pt idx="4132">
                  <c:v>-0.58096057016365998</c:v>
                </c:pt>
                <c:pt idx="4133">
                  <c:v>-10.229219383469125</c:v>
                </c:pt>
                <c:pt idx="4134">
                  <c:v>1.5849625007211563</c:v>
                </c:pt>
                <c:pt idx="4135">
                  <c:v>0.46324659232146376</c:v>
                </c:pt>
                <c:pt idx="4136">
                  <c:v>0.77760757866355223</c:v>
                </c:pt>
                <c:pt idx="4137">
                  <c:v>-0.50695998871988301</c:v>
                </c:pt>
                <c:pt idx="4138">
                  <c:v>2.4045473966650598E-2</c:v>
                </c:pt>
                <c:pt idx="4139">
                  <c:v>-3.2843256687017208E-2</c:v>
                </c:pt>
                <c:pt idx="4140">
                  <c:v>-0.55538938533780924</c:v>
                </c:pt>
                <c:pt idx="4141">
                  <c:v>0.18641312423088111</c:v>
                </c:pt>
                <c:pt idx="4142">
                  <c:v>-4.6588915181360049</c:v>
                </c:pt>
                <c:pt idx="4143">
                  <c:v>-0.53051471669877992</c:v>
                </c:pt>
                <c:pt idx="4144">
                  <c:v>-11.989749275462135</c:v>
                </c:pt>
                <c:pt idx="4145">
                  <c:v>9.5189809291704002</c:v>
                </c:pt>
                <c:pt idx="4146">
                  <c:v>-4.6588915181360049</c:v>
                </c:pt>
                <c:pt idx="4147">
                  <c:v>-0.45251220469750653</c:v>
                </c:pt>
                <c:pt idx="4148">
                  <c:v>0.37656335146420794</c:v>
                </c:pt>
                <c:pt idx="4149">
                  <c:v>-3.9528364186637507E-2</c:v>
                </c:pt>
                <c:pt idx="4150">
                  <c:v>1.560354325790964</c:v>
                </c:pt>
                <c:pt idx="4151">
                  <c:v>6.8947353717491167E-2</c:v>
                </c:pt>
                <c:pt idx="4152">
                  <c:v>8.9267338097087298E-2</c:v>
                </c:pt>
                <c:pt idx="4153">
                  <c:v>4.6863618398444054</c:v>
                </c:pt>
                <c:pt idx="4154">
                  <c:v>0.21412480535284761</c:v>
                </c:pt>
                <c:pt idx="4155">
                  <c:v>5.3111336459562841E-2</c:v>
                </c:pt>
                <c:pt idx="4156">
                  <c:v>0.40254655509564696</c:v>
                </c:pt>
                <c:pt idx="4157">
                  <c:v>-5.5264477593584775</c:v>
                </c:pt>
                <c:pt idx="4158">
                  <c:v>-1.1671240394513556</c:v>
                </c:pt>
                <c:pt idx="4159">
                  <c:v>7.2674879498079339E-2</c:v>
                </c:pt>
                <c:pt idx="4160">
                  <c:v>-7.1790683068010133E-2</c:v>
                </c:pt>
                <c:pt idx="4161">
                  <c:v>-7.9670367725629854E-2</c:v>
                </c:pt>
                <c:pt idx="4162">
                  <c:v>0.31797008131867915</c:v>
                </c:pt>
                <c:pt idx="4163">
                  <c:v>0.31817596002625481</c:v>
                </c:pt>
                <c:pt idx="4164">
                  <c:v>0.61470984411520802</c:v>
                </c:pt>
                <c:pt idx="4165">
                  <c:v>7.3657041725308986E-2</c:v>
                </c:pt>
                <c:pt idx="4166">
                  <c:v>-0.75070858111121375</c:v>
                </c:pt>
                <c:pt idx="4167">
                  <c:v>-7.5974318526833731</c:v>
                </c:pt>
                <c:pt idx="4168">
                  <c:v>3.2910771799816406E-2</c:v>
                </c:pt>
                <c:pt idx="4169">
                  <c:v>0.15635631179387596</c:v>
                </c:pt>
                <c:pt idx="4170">
                  <c:v>0.55748176429904905</c:v>
                </c:pt>
                <c:pt idx="4171">
                  <c:v>15.628758788768037</c:v>
                </c:pt>
                <c:pt idx="4172">
                  <c:v>0.84614254249387821</c:v>
                </c:pt>
                <c:pt idx="4173">
                  <c:v>4.4394119358453436E-2</c:v>
                </c:pt>
                <c:pt idx="4174">
                  <c:v>10.582455645110581</c:v>
                </c:pt>
                <c:pt idx="4175">
                  <c:v>-1.2790777905942463</c:v>
                </c:pt>
                <c:pt idx="4176">
                  <c:v>0.16227142889887683</c:v>
                </c:pt>
                <c:pt idx="4177">
                  <c:v>0.15157870896165776</c:v>
                </c:pt>
                <c:pt idx="4178">
                  <c:v>0.69797146255034237</c:v>
                </c:pt>
                <c:pt idx="4179">
                  <c:v>-8.3822637581148367</c:v>
                </c:pt>
                <c:pt idx="4180">
                  <c:v>0.34963502405720431</c:v>
                </c:pt>
                <c:pt idx="4181">
                  <c:v>1.2630344058337937</c:v>
                </c:pt>
                <c:pt idx="4182">
                  <c:v>0.40765796891324624</c:v>
                </c:pt>
                <c:pt idx="4183">
                  <c:v>0.47293588298704475</c:v>
                </c:pt>
                <c:pt idx="4184">
                  <c:v>-8.0624959257337636</c:v>
                </c:pt>
                <c:pt idx="4185">
                  <c:v>0.43609911480667357</c:v>
                </c:pt>
                <c:pt idx="4186">
                  <c:v>1.4311571646421211</c:v>
                </c:pt>
                <c:pt idx="4187">
                  <c:v>-0.13440903343031163</c:v>
                </c:pt>
                <c:pt idx="4188">
                  <c:v>-12.582612451267021</c:v>
                </c:pt>
                <c:pt idx="4189">
                  <c:v>0.14779084215813534</c:v>
                </c:pt>
                <c:pt idx="4190">
                  <c:v>-0.31602749344767805</c:v>
                </c:pt>
                <c:pt idx="4191">
                  <c:v>-0.3074285251922475</c:v>
                </c:pt>
                <c:pt idx="4192">
                  <c:v>0.72747414518890852</c:v>
                </c:pt>
                <c:pt idx="4193">
                  <c:v>5.7333175065951619E-2</c:v>
                </c:pt>
                <c:pt idx="4194">
                  <c:v>1.2623132385901397</c:v>
                </c:pt>
                <c:pt idx="4195">
                  <c:v>0.11018291775042287</c:v>
                </c:pt>
                <c:pt idx="4196">
                  <c:v>4.0360756067084766</c:v>
                </c:pt>
                <c:pt idx="4197">
                  <c:v>-0.4279625039708525</c:v>
                </c:pt>
                <c:pt idx="4198">
                  <c:v>0.57001215925518478</c:v>
                </c:pt>
                <c:pt idx="4199">
                  <c:v>-12.268542000300124</c:v>
                </c:pt>
                <c:pt idx="4200">
                  <c:v>9.3822637581148385</c:v>
                </c:pt>
                <c:pt idx="4201">
                  <c:v>-0.39387288928080183</c:v>
                </c:pt>
                <c:pt idx="4202">
                  <c:v>-10.644457187509261</c:v>
                </c:pt>
                <c:pt idx="4203">
                  <c:v>-0.26303440583379362</c:v>
                </c:pt>
                <c:pt idx="4204">
                  <c:v>6.7414669864011465</c:v>
                </c:pt>
                <c:pt idx="4205">
                  <c:v>7.4945222831056597</c:v>
                </c:pt>
                <c:pt idx="4206">
                  <c:v>8.6450579349844769</c:v>
                </c:pt>
                <c:pt idx="4207">
                  <c:v>-7.6486571760385464</c:v>
                </c:pt>
                <c:pt idx="4208">
                  <c:v>0.2255597004151311</c:v>
                </c:pt>
                <c:pt idx="4209">
                  <c:v>-0.12029423371771195</c:v>
                </c:pt>
                <c:pt idx="4210">
                  <c:v>1.4392850455255211</c:v>
                </c:pt>
                <c:pt idx="4211">
                  <c:v>-0.274288316025255</c:v>
                </c:pt>
                <c:pt idx="4212">
                  <c:v>-6.0660891904577721</c:v>
                </c:pt>
                <c:pt idx="4213">
                  <c:v>-0.2887053425057462</c:v>
                </c:pt>
                <c:pt idx="4214">
                  <c:v>-0.21818017004953363</c:v>
                </c:pt>
                <c:pt idx="4215">
                  <c:v>0.58225524708212206</c:v>
                </c:pt>
                <c:pt idx="4216">
                  <c:v>-0.76451703187184827</c:v>
                </c:pt>
                <c:pt idx="4217">
                  <c:v>0.36975661997797726</c:v>
                </c:pt>
                <c:pt idx="4218">
                  <c:v>0.71926359243274696</c:v>
                </c:pt>
                <c:pt idx="4219">
                  <c:v>-3.0732489820306381</c:v>
                </c:pt>
                <c:pt idx="4220">
                  <c:v>-3.8062390489969724</c:v>
                </c:pt>
                <c:pt idx="4221">
                  <c:v>0.85561009066482518</c:v>
                </c:pt>
                <c:pt idx="4222">
                  <c:v>0.63640926613983229</c:v>
                </c:pt>
                <c:pt idx="4223">
                  <c:v>-7.0660891904577721</c:v>
                </c:pt>
                <c:pt idx="4224">
                  <c:v>-5.8366399817252939</c:v>
                </c:pt>
                <c:pt idx="4225">
                  <c:v>0.59153515464464268</c:v>
                </c:pt>
                <c:pt idx="4226">
                  <c:v>9.6450579349844787</c:v>
                </c:pt>
                <c:pt idx="4227">
                  <c:v>11.731460464782433</c:v>
                </c:pt>
                <c:pt idx="4228">
                  <c:v>0.11619301750452257</c:v>
                </c:pt>
                <c:pt idx="4229">
                  <c:v>0.25375659224578306</c:v>
                </c:pt>
                <c:pt idx="4230">
                  <c:v>0.10225005824795054</c:v>
                </c:pt>
                <c:pt idx="4231">
                  <c:v>6.1676896554824355E-2</c:v>
                </c:pt>
                <c:pt idx="4232">
                  <c:v>10.229219383469125</c:v>
                </c:pt>
                <c:pt idx="4233">
                  <c:v>10.583082767502933</c:v>
                </c:pt>
                <c:pt idx="4234">
                  <c:v>0.20353339408513216</c:v>
                </c:pt>
                <c:pt idx="4235">
                  <c:v>1.4150374992788439</c:v>
                </c:pt>
                <c:pt idx="4236">
                  <c:v>-7.0660891904577721</c:v>
                </c:pt>
                <c:pt idx="4237">
                  <c:v>0.96797754500115463</c:v>
                </c:pt>
                <c:pt idx="4238">
                  <c:v>0.17473284463802233</c:v>
                </c:pt>
                <c:pt idx="4239">
                  <c:v>0.1260770058140766</c:v>
                </c:pt>
                <c:pt idx="4240">
                  <c:v>0.27860066322326171</c:v>
                </c:pt>
                <c:pt idx="4241">
                  <c:v>-9.0602548780906664E-2</c:v>
                </c:pt>
                <c:pt idx="4242">
                  <c:v>0.25058196688956319</c:v>
                </c:pt>
                <c:pt idx="4243">
                  <c:v>0.8744691179161409</c:v>
                </c:pt>
                <c:pt idx="4244">
                  <c:v>-9.2304207950923818</c:v>
                </c:pt>
                <c:pt idx="4245">
                  <c:v>-13.442597981527621</c:v>
                </c:pt>
                <c:pt idx="4246">
                  <c:v>0.28584999658733951</c:v>
                </c:pt>
                <c:pt idx="4247">
                  <c:v>0.15200309344505006</c:v>
                </c:pt>
                <c:pt idx="4248">
                  <c:v>0.9976015039514835</c:v>
                </c:pt>
                <c:pt idx="4249">
                  <c:v>-1.449956969511525E-2</c:v>
                </c:pt>
                <c:pt idx="4250">
                  <c:v>-0.10275957442520074</c:v>
                </c:pt>
                <c:pt idx="4251">
                  <c:v>7.6486571760385464</c:v>
                </c:pt>
                <c:pt idx="4252">
                  <c:v>7.0660891904577721</c:v>
                </c:pt>
                <c:pt idx="4253">
                  <c:v>-0.32156782642728327</c:v>
                </c:pt>
                <c:pt idx="4254">
                  <c:v>0.88752527074158749</c:v>
                </c:pt>
                <c:pt idx="4255">
                  <c:v>-0.90688677029742226</c:v>
                </c:pt>
                <c:pt idx="4256">
                  <c:v>12.344388385403166</c:v>
                </c:pt>
                <c:pt idx="4257">
                  <c:v>14.42523776214956</c:v>
                </c:pt>
                <c:pt idx="4258">
                  <c:v>5.0185757168216584E-2</c:v>
                </c:pt>
                <c:pt idx="4259">
                  <c:v>-10.451554569765362</c:v>
                </c:pt>
                <c:pt idx="4260">
                  <c:v>6.8441056101875952E-2</c:v>
                </c:pt>
                <c:pt idx="4261">
                  <c:v>-2.3528356799254619</c:v>
                </c:pt>
                <c:pt idx="4262">
                  <c:v>-4.5781596149019732</c:v>
                </c:pt>
                <c:pt idx="4263">
                  <c:v>-0.59201725825510654</c:v>
                </c:pt>
                <c:pt idx="4264">
                  <c:v>0.52466199045334205</c:v>
                </c:pt>
                <c:pt idx="4265">
                  <c:v>1.1226192866639559</c:v>
                </c:pt>
                <c:pt idx="4266">
                  <c:v>-10.518980929170402</c:v>
                </c:pt>
                <c:pt idx="4267">
                  <c:v>-3.3739394954709012E-2</c:v>
                </c:pt>
                <c:pt idx="4268">
                  <c:v>-19.044380777612332</c:v>
                </c:pt>
                <c:pt idx="4269">
                  <c:v>0.23297717197761433</c:v>
                </c:pt>
                <c:pt idx="4270">
                  <c:v>0.51096191927737922</c:v>
                </c:pt>
                <c:pt idx="4271">
                  <c:v>-9.3822637581148367</c:v>
                </c:pt>
                <c:pt idx="4272">
                  <c:v>3.8073549220576037</c:v>
                </c:pt>
                <c:pt idx="4273">
                  <c:v>-11.268542000300123</c:v>
                </c:pt>
                <c:pt idx="4274">
                  <c:v>7.6486571760385464</c:v>
                </c:pt>
                <c:pt idx="4275">
                  <c:v>9.0588936890535692</c:v>
                </c:pt>
                <c:pt idx="4276">
                  <c:v>7.6462586799900292</c:v>
                </c:pt>
                <c:pt idx="4277">
                  <c:v>7.6486571760385464</c:v>
                </c:pt>
                <c:pt idx="4278">
                  <c:v>-0.59201725825510654</c:v>
                </c:pt>
                <c:pt idx="4279">
                  <c:v>-14.001437517164749</c:v>
                </c:pt>
                <c:pt idx="4280">
                  <c:v>-6.0732489820306386</c:v>
                </c:pt>
                <c:pt idx="4281">
                  <c:v>-8.0606959316875546</c:v>
                </c:pt>
                <c:pt idx="4282">
                  <c:v>1.3032386734172505</c:v>
                </c:pt>
                <c:pt idx="4283">
                  <c:v>9.6444571875092606</c:v>
                </c:pt>
                <c:pt idx="4284">
                  <c:v>-6.1359161092774137</c:v>
                </c:pt>
                <c:pt idx="4285">
                  <c:v>-10.866763767353351</c:v>
                </c:pt>
                <c:pt idx="4286">
                  <c:v>-4.385465379307588</c:v>
                </c:pt>
                <c:pt idx="4287">
                  <c:v>10.451554569765362</c:v>
                </c:pt>
                <c:pt idx="4288">
                  <c:v>1.1226192866639559</c:v>
                </c:pt>
                <c:pt idx="4289">
                  <c:v>-0.11864449649861908</c:v>
                </c:pt>
                <c:pt idx="4290">
                  <c:v>-9.3815429511845849</c:v>
                </c:pt>
                <c:pt idx="4291">
                  <c:v>0.87772568734272849</c:v>
                </c:pt>
                <c:pt idx="4292">
                  <c:v>7.0624959257337645</c:v>
                </c:pt>
                <c:pt idx="4293">
                  <c:v>-0.31602749344767789</c:v>
                </c:pt>
                <c:pt idx="4294">
                  <c:v>16.888624351013682</c:v>
                </c:pt>
                <c:pt idx="4295">
                  <c:v>7.6486571760385464</c:v>
                </c:pt>
                <c:pt idx="4296">
                  <c:v>-0.34319408588801426</c:v>
                </c:pt>
                <c:pt idx="4297">
                  <c:v>17.358104569928166</c:v>
                </c:pt>
                <c:pt idx="4298">
                  <c:v>12.036288107616512</c:v>
                </c:pt>
                <c:pt idx="4299">
                  <c:v>8.0606959316875546</c:v>
                </c:pt>
                <c:pt idx="4300">
                  <c:v>8.0606959316875546</c:v>
                </c:pt>
                <c:pt idx="4301">
                  <c:v>8.0606959316875546</c:v>
                </c:pt>
                <c:pt idx="4302">
                  <c:v>4.629500896797655</c:v>
                </c:pt>
                <c:pt idx="4303">
                  <c:v>8.0606959316875546</c:v>
                </c:pt>
                <c:pt idx="4304">
                  <c:v>8.0606959316875546</c:v>
                </c:pt>
                <c:pt idx="4305">
                  <c:v>1.9964007589459321</c:v>
                </c:pt>
                <c:pt idx="4306">
                  <c:v>13.451254048545803</c:v>
                </c:pt>
                <c:pt idx="4307">
                  <c:v>-9.7604427459966399</c:v>
                </c:pt>
                <c:pt idx="4308">
                  <c:v>7.0624959257337645</c:v>
                </c:pt>
                <c:pt idx="4309">
                  <c:v>11.89191024986467</c:v>
                </c:pt>
                <c:pt idx="4310">
                  <c:v>-0.1154772174199359</c:v>
                </c:pt>
                <c:pt idx="4311">
                  <c:v>-3.6279272183567244</c:v>
                </c:pt>
                <c:pt idx="4312">
                  <c:v>-1.4325987785925918</c:v>
                </c:pt>
                <c:pt idx="4313">
                  <c:v>1.8624833609002178</c:v>
                </c:pt>
                <c:pt idx="4314">
                  <c:v>0.42033179894835654</c:v>
                </c:pt>
                <c:pt idx="4315">
                  <c:v>-6.6486571760385464</c:v>
                </c:pt>
                <c:pt idx="4316">
                  <c:v>-9.6450579349844787</c:v>
                </c:pt>
                <c:pt idx="4317">
                  <c:v>10.866506212226202</c:v>
                </c:pt>
                <c:pt idx="4318">
                  <c:v>0.68072148352658701</c:v>
                </c:pt>
                <c:pt idx="4319">
                  <c:v>9.6444571875092606</c:v>
                </c:pt>
                <c:pt idx="4320">
                  <c:v>-0.65170218946073943</c:v>
                </c:pt>
                <c:pt idx="4321">
                  <c:v>13.29734619894672</c:v>
                </c:pt>
                <c:pt idx="4322">
                  <c:v>-11.103506382011545</c:v>
                </c:pt>
                <c:pt idx="4323">
                  <c:v>-0.88631132615599506</c:v>
                </c:pt>
                <c:pt idx="4324">
                  <c:v>3.8073549220576037</c:v>
                </c:pt>
                <c:pt idx="4325">
                  <c:v>3.8073549220576037</c:v>
                </c:pt>
                <c:pt idx="4326">
                  <c:v>3.8073549220576037</c:v>
                </c:pt>
                <c:pt idx="4327">
                  <c:v>3.8073549220576037</c:v>
                </c:pt>
                <c:pt idx="4328">
                  <c:v>3.8073549220576037</c:v>
                </c:pt>
                <c:pt idx="4329">
                  <c:v>3.8073549220576037</c:v>
                </c:pt>
                <c:pt idx="4330">
                  <c:v>3.8073549220576037</c:v>
                </c:pt>
                <c:pt idx="4331">
                  <c:v>3.8073549220576037</c:v>
                </c:pt>
                <c:pt idx="4332">
                  <c:v>3.8073549220576037</c:v>
                </c:pt>
                <c:pt idx="4333">
                  <c:v>-10.451554569765362</c:v>
                </c:pt>
                <c:pt idx="4334">
                  <c:v>0.18442457113742758</c:v>
                </c:pt>
                <c:pt idx="4335">
                  <c:v>9.6444571875092606</c:v>
                </c:pt>
                <c:pt idx="4336">
                  <c:v>8.4662397069384165E-2</c:v>
                </c:pt>
                <c:pt idx="4337">
                  <c:v>7.8683081332894664</c:v>
                </c:pt>
                <c:pt idx="4338">
                  <c:v>0.3271647432535098</c:v>
                </c:pt>
                <c:pt idx="4339">
                  <c:v>-7.4000581443776928E-2</c:v>
                </c:pt>
                <c:pt idx="4340">
                  <c:v>-0.80478281397589768</c:v>
                </c:pt>
                <c:pt idx="4341">
                  <c:v>-11.013322673425447</c:v>
                </c:pt>
                <c:pt idx="4342">
                  <c:v>-0.30958290446753423</c:v>
                </c:pt>
                <c:pt idx="4343">
                  <c:v>-9.3822637581148367</c:v>
                </c:pt>
                <c:pt idx="4344">
                  <c:v>10.917123403264748</c:v>
                </c:pt>
                <c:pt idx="4345">
                  <c:v>7.6486571760385464</c:v>
                </c:pt>
                <c:pt idx="4346">
                  <c:v>0.37614848588524891</c:v>
                </c:pt>
                <c:pt idx="4347">
                  <c:v>11.381182412624446</c:v>
                </c:pt>
                <c:pt idx="4348">
                  <c:v>10.866506212226202</c:v>
                </c:pt>
                <c:pt idx="4349">
                  <c:v>-1.2630344058337941</c:v>
                </c:pt>
                <c:pt idx="4350">
                  <c:v>3.0269259603949328</c:v>
                </c:pt>
                <c:pt idx="4351">
                  <c:v>-0.20059383105788661</c:v>
                </c:pt>
                <c:pt idx="4352">
                  <c:v>-5.6828982905030232</c:v>
                </c:pt>
                <c:pt idx="4353">
                  <c:v>-11.381182412624446</c:v>
                </c:pt>
                <c:pt idx="4354">
                  <c:v>2.3056485936988809</c:v>
                </c:pt>
                <c:pt idx="4355">
                  <c:v>-0.30958290446753423</c:v>
                </c:pt>
                <c:pt idx="4356">
                  <c:v>0.32192809488736235</c:v>
                </c:pt>
                <c:pt idx="4357">
                  <c:v>0.32192809488736235</c:v>
                </c:pt>
                <c:pt idx="4358">
                  <c:v>-16.580494128777296</c:v>
                </c:pt>
                <c:pt idx="4359">
                  <c:v>0.32192809488736235</c:v>
                </c:pt>
                <c:pt idx="4360">
                  <c:v>-2.1987798641144978</c:v>
                </c:pt>
                <c:pt idx="4361">
                  <c:v>0.10405781529995693</c:v>
                </c:pt>
                <c:pt idx="4362">
                  <c:v>7.0624959257337645</c:v>
                </c:pt>
                <c:pt idx="4363">
                  <c:v>-0.49087390229597994</c:v>
                </c:pt>
                <c:pt idx="4364">
                  <c:v>0.52081648191882957</c:v>
                </c:pt>
                <c:pt idx="4365">
                  <c:v>-1.4713057189255896</c:v>
                </c:pt>
                <c:pt idx="4366">
                  <c:v>12.582612451267021</c:v>
                </c:pt>
                <c:pt idx="4367">
                  <c:v>7.5974318526833731</c:v>
                </c:pt>
                <c:pt idx="4368">
                  <c:v>8.8683081332894673</c:v>
                </c:pt>
                <c:pt idx="4369">
                  <c:v>-1.5054345722289633E-2</c:v>
                </c:pt>
                <c:pt idx="4370">
                  <c:v>-6.6486571760385464</c:v>
                </c:pt>
                <c:pt idx="4371">
                  <c:v>-0.21056698593965814</c:v>
                </c:pt>
                <c:pt idx="4372">
                  <c:v>7.0624959257337645</c:v>
                </c:pt>
                <c:pt idx="4373">
                  <c:v>-12.550746785383243</c:v>
                </c:pt>
                <c:pt idx="4374">
                  <c:v>-6.6486571760385464</c:v>
                </c:pt>
                <c:pt idx="4375">
                  <c:v>0.32120836674028841</c:v>
                </c:pt>
                <c:pt idx="4376">
                  <c:v>0.32192809488736235</c:v>
                </c:pt>
                <c:pt idx="4377">
                  <c:v>6.0732489820306386</c:v>
                </c:pt>
                <c:pt idx="4378">
                  <c:v>-1.1375035237499349</c:v>
                </c:pt>
                <c:pt idx="4379">
                  <c:v>2.8744691179161412</c:v>
                </c:pt>
                <c:pt idx="4380">
                  <c:v>-8.3837042924740537</c:v>
                </c:pt>
                <c:pt idx="4381">
                  <c:v>-8.0624959257337636</c:v>
                </c:pt>
                <c:pt idx="4382">
                  <c:v>11.89191024986467</c:v>
                </c:pt>
                <c:pt idx="4383">
                  <c:v>0.15198852216612355</c:v>
                </c:pt>
                <c:pt idx="4384">
                  <c:v>9.5189809291704002</c:v>
                </c:pt>
                <c:pt idx="4385">
                  <c:v>-6.0732489820306386</c:v>
                </c:pt>
                <c:pt idx="4386">
                  <c:v>-0.91543570474152691</c:v>
                </c:pt>
                <c:pt idx="4387">
                  <c:v>-6.6486571760385464</c:v>
                </c:pt>
                <c:pt idx="4388">
                  <c:v>-0.27102719658732471</c:v>
                </c:pt>
                <c:pt idx="4389">
                  <c:v>-9.3822637581148367</c:v>
                </c:pt>
                <c:pt idx="4390">
                  <c:v>-10.703038388986418</c:v>
                </c:pt>
                <c:pt idx="4391">
                  <c:v>-5.8946500189066438</c:v>
                </c:pt>
                <c:pt idx="4392">
                  <c:v>8.4947941654551513E-3</c:v>
                </c:pt>
                <c:pt idx="4393">
                  <c:v>1.0492649878557916</c:v>
                </c:pt>
                <c:pt idx="4394">
                  <c:v>0.28948233144393859</c:v>
                </c:pt>
                <c:pt idx="4395">
                  <c:v>0.87774424994900191</c:v>
                </c:pt>
                <c:pt idx="4396">
                  <c:v>0.99942303736847937</c:v>
                </c:pt>
                <c:pt idx="4397">
                  <c:v>0.89308479608348834</c:v>
                </c:pt>
                <c:pt idx="4398">
                  <c:v>-8.0606959316875546</c:v>
                </c:pt>
                <c:pt idx="4399">
                  <c:v>16.619231300393995</c:v>
                </c:pt>
                <c:pt idx="4400">
                  <c:v>6.5494638194997705</c:v>
                </c:pt>
                <c:pt idx="4401">
                  <c:v>-11.188176705998535</c:v>
                </c:pt>
                <c:pt idx="4402">
                  <c:v>0.10691520391651219</c:v>
                </c:pt>
                <c:pt idx="4403">
                  <c:v>8.4947941654551513E-3</c:v>
                </c:pt>
                <c:pt idx="4404">
                  <c:v>0.32192809488736235</c:v>
                </c:pt>
                <c:pt idx="4405">
                  <c:v>-5.7548875021634682</c:v>
                </c:pt>
                <c:pt idx="4406">
                  <c:v>7.6486571760385464</c:v>
                </c:pt>
                <c:pt idx="4407">
                  <c:v>2.3212071678926542</c:v>
                </c:pt>
                <c:pt idx="4408">
                  <c:v>7.6486571760385464</c:v>
                </c:pt>
                <c:pt idx="4409">
                  <c:v>16.848431409427892</c:v>
                </c:pt>
                <c:pt idx="4410">
                  <c:v>4.385465379307588</c:v>
                </c:pt>
                <c:pt idx="4411">
                  <c:v>0.77323569423358918</c:v>
                </c:pt>
                <c:pt idx="4412">
                  <c:v>7.6462586799900292</c:v>
                </c:pt>
                <c:pt idx="4413">
                  <c:v>-5.3457748368417297</c:v>
                </c:pt>
                <c:pt idx="4414">
                  <c:v>0.11883622950985068</c:v>
                </c:pt>
                <c:pt idx="4415">
                  <c:v>0.22443156661004646</c:v>
                </c:pt>
                <c:pt idx="4416">
                  <c:v>11.307200809140809</c:v>
                </c:pt>
                <c:pt idx="4417">
                  <c:v>-14.172635855102758</c:v>
                </c:pt>
                <c:pt idx="4418">
                  <c:v>-1.0767800140484274</c:v>
                </c:pt>
                <c:pt idx="4419">
                  <c:v>-15.42523776214956</c:v>
                </c:pt>
                <c:pt idx="4420">
                  <c:v>0.10236171762967777</c:v>
                </c:pt>
                <c:pt idx="4421">
                  <c:v>13.688286740366143</c:v>
                </c:pt>
                <c:pt idx="4422">
                  <c:v>5.3661437822011639E-2</c:v>
                </c:pt>
                <c:pt idx="4423">
                  <c:v>9.7598881832218343</c:v>
                </c:pt>
                <c:pt idx="4424">
                  <c:v>0.98349962871219976</c:v>
                </c:pt>
                <c:pt idx="4425">
                  <c:v>-6.0732489820306386</c:v>
                </c:pt>
                <c:pt idx="4426">
                  <c:v>-4.7470467489462855</c:v>
                </c:pt>
                <c:pt idx="4427">
                  <c:v>-0.14684138832927116</c:v>
                </c:pt>
                <c:pt idx="4428">
                  <c:v>-8.3837042924740537</c:v>
                </c:pt>
                <c:pt idx="4429">
                  <c:v>9.6444571875092606</c:v>
                </c:pt>
                <c:pt idx="4430">
                  <c:v>-2.2967233072940525</c:v>
                </c:pt>
                <c:pt idx="4431">
                  <c:v>4.4854235784260517E-2</c:v>
                </c:pt>
                <c:pt idx="4432">
                  <c:v>14.550786859688905</c:v>
                </c:pt>
                <c:pt idx="4433">
                  <c:v>-5.5647846187835261</c:v>
                </c:pt>
                <c:pt idx="4434">
                  <c:v>-0.36150332573406113</c:v>
                </c:pt>
                <c:pt idx="4435">
                  <c:v>0.26295428059199194</c:v>
                </c:pt>
                <c:pt idx="4436">
                  <c:v>0.19264507794239583</c:v>
                </c:pt>
                <c:pt idx="4437">
                  <c:v>12.800428089535748</c:v>
                </c:pt>
                <c:pt idx="4438">
                  <c:v>-7.0619074693521966E-2</c:v>
                </c:pt>
                <c:pt idx="4439">
                  <c:v>-0.14079763873716949</c:v>
                </c:pt>
                <c:pt idx="4440">
                  <c:v>8.3837042924740537</c:v>
                </c:pt>
                <c:pt idx="4441">
                  <c:v>-5.5545888516776376</c:v>
                </c:pt>
                <c:pt idx="4442">
                  <c:v>-10.966265102877133</c:v>
                </c:pt>
                <c:pt idx="4443">
                  <c:v>-0.84671650261832976</c:v>
                </c:pt>
                <c:pt idx="4444">
                  <c:v>8.3822637581148367</c:v>
                </c:pt>
                <c:pt idx="4445">
                  <c:v>-6.2029400586702756</c:v>
                </c:pt>
                <c:pt idx="4446">
                  <c:v>-10.451554569765362</c:v>
                </c:pt>
                <c:pt idx="4447">
                  <c:v>0.32192809488736235</c:v>
                </c:pt>
                <c:pt idx="4448">
                  <c:v>-0.48515218505235752</c:v>
                </c:pt>
                <c:pt idx="4449">
                  <c:v>5.4528887727705255</c:v>
                </c:pt>
                <c:pt idx="4450">
                  <c:v>5.4528887727705255</c:v>
                </c:pt>
                <c:pt idx="4451">
                  <c:v>16.489351467865575</c:v>
                </c:pt>
                <c:pt idx="4452">
                  <c:v>-9.7598881832218343</c:v>
                </c:pt>
                <c:pt idx="4453">
                  <c:v>0.77323569423358918</c:v>
                </c:pt>
                <c:pt idx="4454">
                  <c:v>4.6794211478940938E-2</c:v>
                </c:pt>
                <c:pt idx="4455">
                  <c:v>-6.6486571760385464</c:v>
                </c:pt>
                <c:pt idx="4456">
                  <c:v>-6.2029400586702756</c:v>
                </c:pt>
                <c:pt idx="4457">
                  <c:v>-8.3837042924740537</c:v>
                </c:pt>
                <c:pt idx="4458">
                  <c:v>-10.451554569765362</c:v>
                </c:pt>
                <c:pt idx="4459">
                  <c:v>3.6040975428083524</c:v>
                </c:pt>
                <c:pt idx="4460">
                  <c:v>0.33390073655343816</c:v>
                </c:pt>
                <c:pt idx="4461">
                  <c:v>-0.40911266532173846</c:v>
                </c:pt>
                <c:pt idx="4462">
                  <c:v>-1.1749659358717206</c:v>
                </c:pt>
                <c:pt idx="4463">
                  <c:v>5.4528887727705255</c:v>
                </c:pt>
                <c:pt idx="4464">
                  <c:v>7.6462586799900292</c:v>
                </c:pt>
                <c:pt idx="4465">
                  <c:v>1.1823767424885685</c:v>
                </c:pt>
                <c:pt idx="4466">
                  <c:v>1.1823767424885685</c:v>
                </c:pt>
                <c:pt idx="4467">
                  <c:v>8.8672787397096631</c:v>
                </c:pt>
                <c:pt idx="4468">
                  <c:v>1.1823767424885685</c:v>
                </c:pt>
                <c:pt idx="4469">
                  <c:v>1.1823767424885685</c:v>
                </c:pt>
                <c:pt idx="4470">
                  <c:v>1.1823767424885685</c:v>
                </c:pt>
                <c:pt idx="4471">
                  <c:v>1.1609362182150582</c:v>
                </c:pt>
                <c:pt idx="4472">
                  <c:v>-13.380911949563341</c:v>
                </c:pt>
                <c:pt idx="4473">
                  <c:v>-10.917123403264748</c:v>
                </c:pt>
                <c:pt idx="4474">
                  <c:v>-10.146780789986686</c:v>
                </c:pt>
                <c:pt idx="4475">
                  <c:v>-0.89540479456462463</c:v>
                </c:pt>
                <c:pt idx="4476">
                  <c:v>-8.3837042924740537</c:v>
                </c:pt>
                <c:pt idx="4477">
                  <c:v>-0.26279417686964063</c:v>
                </c:pt>
                <c:pt idx="4478">
                  <c:v>-1.238786859587117</c:v>
                </c:pt>
                <c:pt idx="4479">
                  <c:v>7.0660891904577738</c:v>
                </c:pt>
                <c:pt idx="4480">
                  <c:v>0.78407094854692294</c:v>
                </c:pt>
                <c:pt idx="4481">
                  <c:v>7.6462586799900292</c:v>
                </c:pt>
                <c:pt idx="4482">
                  <c:v>0.76109088330159569</c:v>
                </c:pt>
                <c:pt idx="4483">
                  <c:v>-9.5196362528432132</c:v>
                </c:pt>
                <c:pt idx="4484">
                  <c:v>-11.94178124227853</c:v>
                </c:pt>
                <c:pt idx="4485">
                  <c:v>-0.99855946564078479</c:v>
                </c:pt>
                <c:pt idx="4486">
                  <c:v>18.671763337920652</c:v>
                </c:pt>
                <c:pt idx="4487">
                  <c:v>8.0606959316875546</c:v>
                </c:pt>
                <c:pt idx="4488">
                  <c:v>0.99729916606133662</c:v>
                </c:pt>
                <c:pt idx="4489">
                  <c:v>-0.38700462713754291</c:v>
                </c:pt>
                <c:pt idx="4490">
                  <c:v>-1.0775808439556898</c:v>
                </c:pt>
                <c:pt idx="4491">
                  <c:v>2.2181065913148044</c:v>
                </c:pt>
                <c:pt idx="4492">
                  <c:v>1.1609362182150582</c:v>
                </c:pt>
                <c:pt idx="4493">
                  <c:v>1.0784740580230852</c:v>
                </c:pt>
                <c:pt idx="4494">
                  <c:v>-9.3822637581148367</c:v>
                </c:pt>
                <c:pt idx="4495">
                  <c:v>-5.7947349209279637E-2</c:v>
                </c:pt>
                <c:pt idx="4496">
                  <c:v>-0.28605105855876611</c:v>
                </c:pt>
                <c:pt idx="4497">
                  <c:v>-0.44745897697122117</c:v>
                </c:pt>
                <c:pt idx="4498">
                  <c:v>-0.42809365210429029</c:v>
                </c:pt>
                <c:pt idx="4499">
                  <c:v>-0.42884329880387428</c:v>
                </c:pt>
                <c:pt idx="4500">
                  <c:v>2.3882705897160585</c:v>
                </c:pt>
                <c:pt idx="4501">
                  <c:v>-0.44745897697122117</c:v>
                </c:pt>
                <c:pt idx="4502">
                  <c:v>0.32192809488736235</c:v>
                </c:pt>
                <c:pt idx="4503">
                  <c:v>-0.19592020997525705</c:v>
                </c:pt>
                <c:pt idx="4504">
                  <c:v>5.4528887727705255</c:v>
                </c:pt>
                <c:pt idx="4505">
                  <c:v>-8.8683081332894673</c:v>
                </c:pt>
                <c:pt idx="4506">
                  <c:v>5.4528887727705255</c:v>
                </c:pt>
                <c:pt idx="4507">
                  <c:v>5.4528887727705255</c:v>
                </c:pt>
                <c:pt idx="4508">
                  <c:v>1.2216370296705823</c:v>
                </c:pt>
                <c:pt idx="4509">
                  <c:v>-0.24100809950379515</c:v>
                </c:pt>
                <c:pt idx="4510">
                  <c:v>-9.6450579349844787</c:v>
                </c:pt>
                <c:pt idx="4511">
                  <c:v>-7.0660891904577721</c:v>
                </c:pt>
                <c:pt idx="4512">
                  <c:v>-6.0732489820306386</c:v>
                </c:pt>
                <c:pt idx="4513">
                  <c:v>-9.2304207950923818</c:v>
                </c:pt>
                <c:pt idx="4514">
                  <c:v>12.702822011777029</c:v>
                </c:pt>
                <c:pt idx="4515">
                  <c:v>-1.0979569695876656</c:v>
                </c:pt>
                <c:pt idx="4516">
                  <c:v>10.381182412624446</c:v>
                </c:pt>
                <c:pt idx="4517">
                  <c:v>1.9068665508915428</c:v>
                </c:pt>
                <c:pt idx="4518">
                  <c:v>0.31245858467132392</c:v>
                </c:pt>
                <c:pt idx="4519">
                  <c:v>-0.41383874969521833</c:v>
                </c:pt>
                <c:pt idx="4520">
                  <c:v>0.29432633207863246</c:v>
                </c:pt>
                <c:pt idx="4521">
                  <c:v>-0.23918766387942611</c:v>
                </c:pt>
                <c:pt idx="4522">
                  <c:v>-0.87446911791614124</c:v>
                </c:pt>
                <c:pt idx="4523">
                  <c:v>-5.5647846187835261</c:v>
                </c:pt>
                <c:pt idx="4524">
                  <c:v>0.22606807947984625</c:v>
                </c:pt>
                <c:pt idx="4525">
                  <c:v>0.24441872766644687</c:v>
                </c:pt>
                <c:pt idx="4526">
                  <c:v>-7.6131069215970654E-2</c:v>
                </c:pt>
                <c:pt idx="4527">
                  <c:v>-9.3808217839409309</c:v>
                </c:pt>
                <c:pt idx="4528">
                  <c:v>-0.25408544910631087</c:v>
                </c:pt>
                <c:pt idx="4529">
                  <c:v>-0.86754970397635045</c:v>
                </c:pt>
                <c:pt idx="4530">
                  <c:v>1.8377285711011226</c:v>
                </c:pt>
                <c:pt idx="4531">
                  <c:v>-9.3822637581148367</c:v>
                </c:pt>
                <c:pt idx="4532">
                  <c:v>-8.8683081332894673</c:v>
                </c:pt>
                <c:pt idx="4533">
                  <c:v>4.1476635976158673E-2</c:v>
                </c:pt>
                <c:pt idx="4534">
                  <c:v>0.19264507794239555</c:v>
                </c:pt>
                <c:pt idx="4535">
                  <c:v>0.410171744107028</c:v>
                </c:pt>
                <c:pt idx="4536">
                  <c:v>-2.1687282406595516</c:v>
                </c:pt>
                <c:pt idx="4537">
                  <c:v>-0.54146086208456956</c:v>
                </c:pt>
                <c:pt idx="4538">
                  <c:v>-5.7333175065951772E-2</c:v>
                </c:pt>
                <c:pt idx="4539">
                  <c:v>0.29738591062457054</c:v>
                </c:pt>
                <c:pt idx="4540">
                  <c:v>-1.1495638837829548E-2</c:v>
                </c:pt>
                <c:pt idx="4541">
                  <c:v>0.37678043845934928</c:v>
                </c:pt>
                <c:pt idx="4542">
                  <c:v>0.34165579038658395</c:v>
                </c:pt>
                <c:pt idx="4543">
                  <c:v>0.76081233612057386</c:v>
                </c:pt>
                <c:pt idx="4544">
                  <c:v>-0.52918504375590947</c:v>
                </c:pt>
                <c:pt idx="4545">
                  <c:v>2.338766582731629E-2</c:v>
                </c:pt>
                <c:pt idx="4546">
                  <c:v>-0.19455466795102735</c:v>
                </c:pt>
                <c:pt idx="4547">
                  <c:v>7.6156271110284543E-2</c:v>
                </c:pt>
                <c:pt idx="4548">
                  <c:v>1.262273289993989</c:v>
                </c:pt>
                <c:pt idx="4549">
                  <c:v>0.13817941743336309</c:v>
                </c:pt>
                <c:pt idx="4550">
                  <c:v>5.161410760753922E-2</c:v>
                </c:pt>
                <c:pt idx="4551">
                  <c:v>2.9062465602462818E-2</c:v>
                </c:pt>
                <c:pt idx="4552">
                  <c:v>-1.3732026677090374</c:v>
                </c:pt>
                <c:pt idx="4553">
                  <c:v>2.2002311601623775E-2</c:v>
                </c:pt>
                <c:pt idx="4554">
                  <c:v>0.10962449117449853</c:v>
                </c:pt>
                <c:pt idx="4555">
                  <c:v>2.2550731201311112</c:v>
                </c:pt>
                <c:pt idx="4556">
                  <c:v>-0.47392557791871115</c:v>
                </c:pt>
                <c:pt idx="4557">
                  <c:v>4.9925225331682269E-2</c:v>
                </c:pt>
                <c:pt idx="4558">
                  <c:v>0.22954699133628978</c:v>
                </c:pt>
                <c:pt idx="4559">
                  <c:v>0.60690505360183322</c:v>
                </c:pt>
                <c:pt idx="4560">
                  <c:v>0.37745766360070215</c:v>
                </c:pt>
                <c:pt idx="4561">
                  <c:v>0.25218702359680145</c:v>
                </c:pt>
                <c:pt idx="4562">
                  <c:v>0.58949215920167031</c:v>
                </c:pt>
                <c:pt idx="4563">
                  <c:v>0.3271647432535098</c:v>
                </c:pt>
                <c:pt idx="4564">
                  <c:v>-0.42537156265545478</c:v>
                </c:pt>
                <c:pt idx="4565">
                  <c:v>11.582612451267021</c:v>
                </c:pt>
                <c:pt idx="4566">
                  <c:v>-1.6017132519074588E-16</c:v>
                </c:pt>
                <c:pt idx="4567">
                  <c:v>1.1422938824651221</c:v>
                </c:pt>
                <c:pt idx="4568">
                  <c:v>2.9732330904372146</c:v>
                </c:pt>
                <c:pt idx="4569">
                  <c:v>1.9569312781081141</c:v>
                </c:pt>
                <c:pt idx="4570">
                  <c:v>0.55254102302877861</c:v>
                </c:pt>
                <c:pt idx="4571">
                  <c:v>0.94688866354043733</c:v>
                </c:pt>
                <c:pt idx="4572">
                  <c:v>-1.4694852833012202</c:v>
                </c:pt>
                <c:pt idx="4573">
                  <c:v>-1.0567222423745402</c:v>
                </c:pt>
                <c:pt idx="4574">
                  <c:v>-0.32192809488736251</c:v>
                </c:pt>
                <c:pt idx="4575">
                  <c:v>0.94807220795613911</c:v>
                </c:pt>
                <c:pt idx="4576">
                  <c:v>8.746284125033911E-2</c:v>
                </c:pt>
                <c:pt idx="4577">
                  <c:v>2.2064508774674265</c:v>
                </c:pt>
                <c:pt idx="4578">
                  <c:v>-0.32192809488736207</c:v>
                </c:pt>
                <c:pt idx="4579">
                  <c:v>1.0221957461141962</c:v>
                </c:pt>
                <c:pt idx="4580">
                  <c:v>-1.9503586241846278</c:v>
                </c:pt>
                <c:pt idx="4581">
                  <c:v>0.85561009066482518</c:v>
                </c:pt>
                <c:pt idx="4582">
                  <c:v>3.2414911254696235</c:v>
                </c:pt>
                <c:pt idx="4583">
                  <c:v>-0.16542360920737184</c:v>
                </c:pt>
                <c:pt idx="4584">
                  <c:v>9.9535673550914375E-2</c:v>
                </c:pt>
                <c:pt idx="4585">
                  <c:v>0.98759941311027544</c:v>
                </c:pt>
                <c:pt idx="4586">
                  <c:v>-3.05361611567578</c:v>
                </c:pt>
                <c:pt idx="4587">
                  <c:v>0.4739311883324121</c:v>
                </c:pt>
                <c:pt idx="4588">
                  <c:v>0</c:v>
                </c:pt>
                <c:pt idx="4589">
                  <c:v>8.8672787397096631</c:v>
                </c:pt>
                <c:pt idx="4590">
                  <c:v>-5.4447784022376627E-2</c:v>
                </c:pt>
                <c:pt idx="4591">
                  <c:v>-3.316686393519945E-2</c:v>
                </c:pt>
                <c:pt idx="4592">
                  <c:v>1.1328942704973457</c:v>
                </c:pt>
                <c:pt idx="4593">
                  <c:v>-2.9747343394052068E-2</c:v>
                </c:pt>
                <c:pt idx="4594">
                  <c:v>2.4384158626959227E-2</c:v>
                </c:pt>
                <c:pt idx="4595">
                  <c:v>-2.8744691179161412</c:v>
                </c:pt>
                <c:pt idx="4596">
                  <c:v>0.9803711932510677</c:v>
                </c:pt>
                <c:pt idx="4597">
                  <c:v>-7.6486571760385464</c:v>
                </c:pt>
                <c:pt idx="4598">
                  <c:v>10.451211111832329</c:v>
                </c:pt>
                <c:pt idx="4599">
                  <c:v>4.7548875021634691</c:v>
                </c:pt>
                <c:pt idx="4600">
                  <c:v>-13.389855370666298</c:v>
                </c:pt>
                <c:pt idx="4601">
                  <c:v>0</c:v>
                </c:pt>
                <c:pt idx="4602">
                  <c:v>-4.4875209164515821</c:v>
                </c:pt>
                <c:pt idx="4603">
                  <c:v>0.80735492205760395</c:v>
                </c:pt>
                <c:pt idx="4604">
                  <c:v>-0.69104975911084787</c:v>
                </c:pt>
                <c:pt idx="4605">
                  <c:v>-0.20048246841828204</c:v>
                </c:pt>
                <c:pt idx="4606">
                  <c:v>-0.32962248667736338</c:v>
                </c:pt>
                <c:pt idx="4607">
                  <c:v>-8.8468787862313963E-2</c:v>
                </c:pt>
                <c:pt idx="4608">
                  <c:v>-6.4851144349968234E-2</c:v>
                </c:pt>
                <c:pt idx="4609">
                  <c:v>-0.33926999166087918</c:v>
                </c:pt>
                <c:pt idx="4610">
                  <c:v>0.96757852230762265</c:v>
                </c:pt>
                <c:pt idx="4611">
                  <c:v>0.19481617698402309</c:v>
                </c:pt>
                <c:pt idx="4612">
                  <c:v>0.55978393772515955</c:v>
                </c:pt>
                <c:pt idx="4613">
                  <c:v>-0.26447473473988231</c:v>
                </c:pt>
                <c:pt idx="4614">
                  <c:v>2.5412411232918384</c:v>
                </c:pt>
                <c:pt idx="4615">
                  <c:v>9.8672787397096631</c:v>
                </c:pt>
                <c:pt idx="4616">
                  <c:v>-1.5644983981614409</c:v>
                </c:pt>
                <c:pt idx="4617">
                  <c:v>0.99460674122978154</c:v>
                </c:pt>
                <c:pt idx="4618">
                  <c:v>-0.73528427119455575</c:v>
                </c:pt>
                <c:pt idx="4619">
                  <c:v>7.0660891904577721</c:v>
                </c:pt>
                <c:pt idx="4620">
                  <c:v>10.229219383469125</c:v>
                </c:pt>
                <c:pt idx="4621">
                  <c:v>-11.582455645110581</c:v>
                </c:pt>
                <c:pt idx="4622">
                  <c:v>0.31774029792392861</c:v>
                </c:pt>
                <c:pt idx="4623">
                  <c:v>-9.5196362528432132</c:v>
                </c:pt>
                <c:pt idx="4624">
                  <c:v>11.786950240502948</c:v>
                </c:pt>
                <c:pt idx="4625">
                  <c:v>-0.29218075149331052</c:v>
                </c:pt>
                <c:pt idx="4626">
                  <c:v>-7.0660891904577721</c:v>
                </c:pt>
                <c:pt idx="4627">
                  <c:v>-0.40987579416306497</c:v>
                </c:pt>
                <c:pt idx="4628">
                  <c:v>9.8662486111111729</c:v>
                </c:pt>
                <c:pt idx="4629">
                  <c:v>-0.56617364858189489</c:v>
                </c:pt>
                <c:pt idx="4630">
                  <c:v>-15.79022120649509</c:v>
                </c:pt>
                <c:pt idx="4631">
                  <c:v>3.4595627667707358</c:v>
                </c:pt>
                <c:pt idx="4632">
                  <c:v>8.8672787397096631</c:v>
                </c:pt>
                <c:pt idx="4633">
                  <c:v>-10.381542951184585</c:v>
                </c:pt>
                <c:pt idx="4634">
                  <c:v>-8.3822637581148385</c:v>
                </c:pt>
                <c:pt idx="4635">
                  <c:v>0.25743169960441792</c:v>
                </c:pt>
                <c:pt idx="4636">
                  <c:v>0.28526962430851444</c:v>
                </c:pt>
                <c:pt idx="4637">
                  <c:v>11.059119092544519</c:v>
                </c:pt>
                <c:pt idx="4638">
                  <c:v>0.34792330342030681</c:v>
                </c:pt>
                <c:pt idx="4639">
                  <c:v>-9.1120050255131311</c:v>
                </c:pt>
                <c:pt idx="4640">
                  <c:v>1.4617307347268853</c:v>
                </c:pt>
                <c:pt idx="4641">
                  <c:v>-0.89303723732162843</c:v>
                </c:pt>
                <c:pt idx="4642">
                  <c:v>1.3076084235702956</c:v>
                </c:pt>
                <c:pt idx="4643">
                  <c:v>10.91687468418114</c:v>
                </c:pt>
                <c:pt idx="4644">
                  <c:v>-5.3005652104355248</c:v>
                </c:pt>
                <c:pt idx="4645">
                  <c:v>-1.4329594072761065</c:v>
                </c:pt>
                <c:pt idx="4646">
                  <c:v>2.1247816247100255</c:v>
                </c:pt>
                <c:pt idx="4647">
                  <c:v>2.0249463571302311</c:v>
                </c:pt>
                <c:pt idx="4648">
                  <c:v>-4.0641984497345761E-2</c:v>
                </c:pt>
                <c:pt idx="4649">
                  <c:v>-9.2258507851988511E-2</c:v>
                </c:pt>
                <c:pt idx="4650">
                  <c:v>-0.12469574744931462</c:v>
                </c:pt>
                <c:pt idx="4651">
                  <c:v>2.9510903995190536</c:v>
                </c:pt>
                <c:pt idx="4652">
                  <c:v>0.87725693528776016</c:v>
                </c:pt>
                <c:pt idx="4653">
                  <c:v>-0.24758075342728111</c:v>
                </c:pt>
                <c:pt idx="4654">
                  <c:v>-9.7598881832218343</c:v>
                </c:pt>
                <c:pt idx="4655">
                  <c:v>0</c:v>
                </c:pt>
                <c:pt idx="4656">
                  <c:v>0.22826898767311735</c:v>
                </c:pt>
                <c:pt idx="4657">
                  <c:v>-5.5343033843775251E-2</c:v>
                </c:pt>
                <c:pt idx="4658">
                  <c:v>-10.229219383469125</c:v>
                </c:pt>
                <c:pt idx="4659">
                  <c:v>0.14265207129220855</c:v>
                </c:pt>
                <c:pt idx="4660">
                  <c:v>-10.229219383469125</c:v>
                </c:pt>
                <c:pt idx="4661">
                  <c:v>2.320306177863372</c:v>
                </c:pt>
                <c:pt idx="4662">
                  <c:v>-0.60572106088795341</c:v>
                </c:pt>
                <c:pt idx="4663">
                  <c:v>8.6450579349844769</c:v>
                </c:pt>
                <c:pt idx="4664">
                  <c:v>1.4899821686500487</c:v>
                </c:pt>
                <c:pt idx="4665">
                  <c:v>-11.626599575078584</c:v>
                </c:pt>
                <c:pt idx="4666">
                  <c:v>-5.9122240399115586</c:v>
                </c:pt>
                <c:pt idx="4667">
                  <c:v>-7.0660891904577721</c:v>
                </c:pt>
                <c:pt idx="4668">
                  <c:v>-2.345897282398891E-2</c:v>
                </c:pt>
                <c:pt idx="4669">
                  <c:v>0.34577483684172999</c:v>
                </c:pt>
                <c:pt idx="4670">
                  <c:v>8.3980310739731543</c:v>
                </c:pt>
                <c:pt idx="4671">
                  <c:v>-0.73677328610928428</c:v>
                </c:pt>
                <c:pt idx="4672">
                  <c:v>0.1665264249804474</c:v>
                </c:pt>
                <c:pt idx="4673">
                  <c:v>-0.25218702359680134</c:v>
                </c:pt>
                <c:pt idx="4674">
                  <c:v>2.7983661388303496</c:v>
                </c:pt>
                <c:pt idx="4675">
                  <c:v>-0.71822903158462026</c:v>
                </c:pt>
                <c:pt idx="4676">
                  <c:v>-1.2017452097530888E-3</c:v>
                </c:pt>
                <c:pt idx="4677">
                  <c:v>2.0276168333082873</c:v>
                </c:pt>
                <c:pt idx="4678">
                  <c:v>0.28509132670699083</c:v>
                </c:pt>
                <c:pt idx="4679">
                  <c:v>0.15041684255309881</c:v>
                </c:pt>
                <c:pt idx="4680">
                  <c:v>-0.58481225911301327</c:v>
                </c:pt>
                <c:pt idx="4681">
                  <c:v>10.703038388986418</c:v>
                </c:pt>
                <c:pt idx="4682">
                  <c:v>8.5729874025883737E-2</c:v>
                </c:pt>
                <c:pt idx="4683">
                  <c:v>0.79354912253257348</c:v>
                </c:pt>
                <c:pt idx="4684">
                  <c:v>1.3219280948873624</c:v>
                </c:pt>
                <c:pt idx="4685">
                  <c:v>0.78798959719067307</c:v>
                </c:pt>
                <c:pt idx="4686">
                  <c:v>-8.3822637581148367</c:v>
                </c:pt>
                <c:pt idx="4687">
                  <c:v>1.343399625190187</c:v>
                </c:pt>
                <c:pt idx="4688">
                  <c:v>0.5275122285372561</c:v>
                </c:pt>
                <c:pt idx="4689">
                  <c:v>5.6631107468546702</c:v>
                </c:pt>
                <c:pt idx="4690">
                  <c:v>-0.7428421605028751</c:v>
                </c:pt>
                <c:pt idx="4691">
                  <c:v>-3.1906982619116451</c:v>
                </c:pt>
                <c:pt idx="4692">
                  <c:v>1</c:v>
                </c:pt>
                <c:pt idx="4693">
                  <c:v>0.31213759169455307</c:v>
                </c:pt>
                <c:pt idx="4694">
                  <c:v>0.52724700286486881</c:v>
                </c:pt>
                <c:pt idx="4695">
                  <c:v>-0.7696697592389119</c:v>
                </c:pt>
                <c:pt idx="4696">
                  <c:v>-3.0373649043518702E-2</c:v>
                </c:pt>
                <c:pt idx="4697">
                  <c:v>0.70454411647382886</c:v>
                </c:pt>
                <c:pt idx="4698">
                  <c:v>0.28010791919273548</c:v>
                </c:pt>
                <c:pt idx="4699">
                  <c:v>0.65207669657969314</c:v>
                </c:pt>
                <c:pt idx="4700">
                  <c:v>-0.9434164716336324</c:v>
                </c:pt>
                <c:pt idx="4701">
                  <c:v>15.647617692755032</c:v>
                </c:pt>
                <c:pt idx="4702">
                  <c:v>0.16505924627049651</c:v>
                </c:pt>
                <c:pt idx="4703">
                  <c:v>0.64732838168152951</c:v>
                </c:pt>
                <c:pt idx="4704">
                  <c:v>-9.7604427459966399</c:v>
                </c:pt>
                <c:pt idx="4705">
                  <c:v>3.872148596681336</c:v>
                </c:pt>
                <c:pt idx="4706">
                  <c:v>10.866763767353351</c:v>
                </c:pt>
                <c:pt idx="4707">
                  <c:v>-10.583082767502933</c:v>
                </c:pt>
                <c:pt idx="4708">
                  <c:v>1.5706072077440862</c:v>
                </c:pt>
                <c:pt idx="4709">
                  <c:v>-9.9467021189870108E-2</c:v>
                </c:pt>
                <c:pt idx="4710">
                  <c:v>-9.7847323398144712E-2</c:v>
                </c:pt>
                <c:pt idx="4711">
                  <c:v>0.70499320442792623</c:v>
                </c:pt>
                <c:pt idx="4712">
                  <c:v>1.8246070862793693</c:v>
                </c:pt>
                <c:pt idx="4713">
                  <c:v>5.0626073069967831E-2</c:v>
                </c:pt>
                <c:pt idx="4714">
                  <c:v>1.4450763256602273</c:v>
                </c:pt>
                <c:pt idx="4715">
                  <c:v>0.12101540096136615</c:v>
                </c:pt>
                <c:pt idx="4716">
                  <c:v>-0.19264507794239571</c:v>
                </c:pt>
                <c:pt idx="4717">
                  <c:v>-7.876314629995404E-2</c:v>
                </c:pt>
                <c:pt idx="4718">
                  <c:v>12.416533660199583</c:v>
                </c:pt>
                <c:pt idx="4719">
                  <c:v>-6.183925381786274E-2</c:v>
                </c:pt>
                <c:pt idx="4720">
                  <c:v>-0.66794033273507158</c:v>
                </c:pt>
                <c:pt idx="4721">
                  <c:v>-1.3268103162671085</c:v>
                </c:pt>
                <c:pt idx="4722">
                  <c:v>1.3200064228871027</c:v>
                </c:pt>
                <c:pt idx="4723">
                  <c:v>-0.11648574248085181</c:v>
                </c:pt>
                <c:pt idx="4724">
                  <c:v>0.26279417686964074</c:v>
                </c:pt>
                <c:pt idx="4725">
                  <c:v>-0.52606881166758745</c:v>
                </c:pt>
                <c:pt idx="4726">
                  <c:v>0.76702282802238586</c:v>
                </c:pt>
                <c:pt idx="4727">
                  <c:v>5.1361313084690538E-2</c:v>
                </c:pt>
                <c:pt idx="4728">
                  <c:v>5.7561516780804194</c:v>
                </c:pt>
                <c:pt idx="4729">
                  <c:v>0.30598655101834082</c:v>
                </c:pt>
                <c:pt idx="4730">
                  <c:v>-8.8672787397096631</c:v>
                </c:pt>
                <c:pt idx="4731">
                  <c:v>-0.54933859099043503</c:v>
                </c:pt>
                <c:pt idx="4732">
                  <c:v>-2.6943535555388665</c:v>
                </c:pt>
                <c:pt idx="4733">
                  <c:v>-0.13594749802919748</c:v>
                </c:pt>
                <c:pt idx="4734">
                  <c:v>0.84515695476998887</c:v>
                </c:pt>
                <c:pt idx="4735">
                  <c:v>-1.8246596550726046</c:v>
                </c:pt>
                <c:pt idx="4736">
                  <c:v>-16.599999986887656</c:v>
                </c:pt>
                <c:pt idx="4737">
                  <c:v>9.0597950917951025</c:v>
                </c:pt>
                <c:pt idx="4738">
                  <c:v>0.15650448567999095</c:v>
                </c:pt>
                <c:pt idx="4739">
                  <c:v>-4.0840727500070226</c:v>
                </c:pt>
                <c:pt idx="4740">
                  <c:v>0.69564133677461193</c:v>
                </c:pt>
                <c:pt idx="4741">
                  <c:v>0.19264507794239583</c:v>
                </c:pt>
                <c:pt idx="4742">
                  <c:v>-3.1635307747273469</c:v>
                </c:pt>
                <c:pt idx="4743">
                  <c:v>-11.458553087173497</c:v>
                </c:pt>
                <c:pt idx="4744">
                  <c:v>4.254813899028826</c:v>
                </c:pt>
                <c:pt idx="4745">
                  <c:v>0.30718150951817602</c:v>
                </c:pt>
                <c:pt idx="4746">
                  <c:v>-1.8313002785601529</c:v>
                </c:pt>
                <c:pt idx="4747">
                  <c:v>-1.0291463456595165</c:v>
                </c:pt>
                <c:pt idx="4748">
                  <c:v>-3.5718089529538393</c:v>
                </c:pt>
                <c:pt idx="4749">
                  <c:v>-8.8672787397096631</c:v>
                </c:pt>
                <c:pt idx="4750">
                  <c:v>-7.2891805580996847</c:v>
                </c:pt>
                <c:pt idx="4751">
                  <c:v>2.5805622074305785</c:v>
                </c:pt>
                <c:pt idx="4752">
                  <c:v>12.268444530784098</c:v>
                </c:pt>
                <c:pt idx="4753">
                  <c:v>0.95217147490938481</c:v>
                </c:pt>
                <c:pt idx="4754">
                  <c:v>-0.46777896135081715</c:v>
                </c:pt>
                <c:pt idx="4755">
                  <c:v>-1.8658850744982152</c:v>
                </c:pt>
                <c:pt idx="4756">
                  <c:v>1.962880674893263E-2</c:v>
                </c:pt>
                <c:pt idx="4757">
                  <c:v>3.4839848529963358</c:v>
                </c:pt>
                <c:pt idx="4758">
                  <c:v>-3.9022498998888193</c:v>
                </c:pt>
                <c:pt idx="4759">
                  <c:v>10.451211111832329</c:v>
                </c:pt>
                <c:pt idx="4760">
                  <c:v>0.64597765870185675</c:v>
                </c:pt>
                <c:pt idx="4761">
                  <c:v>0.36074734377789058</c:v>
                </c:pt>
                <c:pt idx="4762">
                  <c:v>-8.0606959316875546</c:v>
                </c:pt>
                <c:pt idx="4763">
                  <c:v>-16.201007129948373</c:v>
                </c:pt>
                <c:pt idx="4764">
                  <c:v>-6.2336671314919032</c:v>
                </c:pt>
                <c:pt idx="4765">
                  <c:v>-5.7548875021634682</c:v>
                </c:pt>
                <c:pt idx="4766">
                  <c:v>0.74919189649946583</c:v>
                </c:pt>
                <c:pt idx="4767">
                  <c:v>9.2778135880106499E-3</c:v>
                </c:pt>
                <c:pt idx="4768">
                  <c:v>-1.4141743852591491</c:v>
                </c:pt>
                <c:pt idx="4769">
                  <c:v>-8.6462586799900301</c:v>
                </c:pt>
                <c:pt idx="4770">
                  <c:v>-8.3837042924740537</c:v>
                </c:pt>
                <c:pt idx="4771">
                  <c:v>-0.86402233048102539</c:v>
                </c:pt>
                <c:pt idx="4772">
                  <c:v>0.99963946143986082</c:v>
                </c:pt>
                <c:pt idx="4773">
                  <c:v>0.24785634831638453</c:v>
                </c:pt>
                <c:pt idx="4774">
                  <c:v>-11.268736919579066</c:v>
                </c:pt>
                <c:pt idx="4775">
                  <c:v>0.83422152791028603</c:v>
                </c:pt>
                <c:pt idx="4776">
                  <c:v>7.3883347939570423E-2</c:v>
                </c:pt>
                <c:pt idx="4777">
                  <c:v>-12.344295907915818</c:v>
                </c:pt>
                <c:pt idx="4778">
                  <c:v>-1.2353955745081382</c:v>
                </c:pt>
                <c:pt idx="4779">
                  <c:v>-0.5346186554191229</c:v>
                </c:pt>
                <c:pt idx="4780">
                  <c:v>-0.27359780692165597</c:v>
                </c:pt>
                <c:pt idx="4781">
                  <c:v>-0.35742677610874862</c:v>
                </c:pt>
                <c:pt idx="4782">
                  <c:v>0.57001215925518478</c:v>
                </c:pt>
                <c:pt idx="4783">
                  <c:v>-0.30256277002043103</c:v>
                </c:pt>
                <c:pt idx="4784">
                  <c:v>-0.27359780692165597</c:v>
                </c:pt>
                <c:pt idx="4785">
                  <c:v>3.0802673398461358</c:v>
                </c:pt>
                <c:pt idx="4786">
                  <c:v>1.3262282323209884</c:v>
                </c:pt>
                <c:pt idx="4787">
                  <c:v>-0.35693454471527575</c:v>
                </c:pt>
                <c:pt idx="4788">
                  <c:v>-1.9993992525247821</c:v>
                </c:pt>
                <c:pt idx="4789">
                  <c:v>13.766252821134451</c:v>
                </c:pt>
                <c:pt idx="4790">
                  <c:v>-7.0660891904577721</c:v>
                </c:pt>
                <c:pt idx="4791">
                  <c:v>-7.0660891904577721</c:v>
                </c:pt>
                <c:pt idx="4792">
                  <c:v>-7.8244284354165456</c:v>
                </c:pt>
                <c:pt idx="4793">
                  <c:v>-7.5468944598876373</c:v>
                </c:pt>
                <c:pt idx="4794">
                  <c:v>17.155615431175654</c:v>
                </c:pt>
                <c:pt idx="4795">
                  <c:v>17.155615431175654</c:v>
                </c:pt>
                <c:pt idx="4796">
                  <c:v>17.155615431175654</c:v>
                </c:pt>
                <c:pt idx="4797">
                  <c:v>0.96336685339007655</c:v>
                </c:pt>
                <c:pt idx="4798">
                  <c:v>3.1402603183498239</c:v>
                </c:pt>
                <c:pt idx="4799">
                  <c:v>-5.9228321394775394</c:v>
                </c:pt>
                <c:pt idx="4800">
                  <c:v>-0.49839324577432331</c:v>
                </c:pt>
                <c:pt idx="4801">
                  <c:v>0.61005348168398654</c:v>
                </c:pt>
                <c:pt idx="4802">
                  <c:v>-9.0606959316875546</c:v>
                </c:pt>
                <c:pt idx="4803">
                  <c:v>-0.68543529352612409</c:v>
                </c:pt>
                <c:pt idx="4804">
                  <c:v>2.5891533132023657E-2</c:v>
                </c:pt>
                <c:pt idx="4805">
                  <c:v>-0.15005547918923776</c:v>
                </c:pt>
                <c:pt idx="4806">
                  <c:v>-0.8513727614418608</c:v>
                </c:pt>
                <c:pt idx="4807">
                  <c:v>1.1182840179957092</c:v>
                </c:pt>
                <c:pt idx="4808">
                  <c:v>2.1627295000381084</c:v>
                </c:pt>
                <c:pt idx="4809">
                  <c:v>-0.546913892871977</c:v>
                </c:pt>
                <c:pt idx="4810">
                  <c:v>9.4122177364550016E-2</c:v>
                </c:pt>
                <c:pt idx="4811">
                  <c:v>0.30292713295730639</c:v>
                </c:pt>
                <c:pt idx="4812">
                  <c:v>0.25677541536211118</c:v>
                </c:pt>
                <c:pt idx="4813">
                  <c:v>0.38598146599476074</c:v>
                </c:pt>
                <c:pt idx="4814">
                  <c:v>4.2438172683816733</c:v>
                </c:pt>
                <c:pt idx="4815">
                  <c:v>0.3318307864799474</c:v>
                </c:pt>
                <c:pt idx="4816">
                  <c:v>7.0660891904577721</c:v>
                </c:pt>
                <c:pt idx="4817">
                  <c:v>-10.059344460824425</c:v>
                </c:pt>
                <c:pt idx="4818">
                  <c:v>-11.188382790570113</c:v>
                </c:pt>
                <c:pt idx="4819">
                  <c:v>-2.1888458633395409</c:v>
                </c:pt>
                <c:pt idx="4820">
                  <c:v>6.0732489820306386</c:v>
                </c:pt>
                <c:pt idx="4821">
                  <c:v>-0.11321061044799095</c:v>
                </c:pt>
                <c:pt idx="4822">
                  <c:v>-0.25244452297344</c:v>
                </c:pt>
                <c:pt idx="4823">
                  <c:v>-0.25244452297344</c:v>
                </c:pt>
                <c:pt idx="4824">
                  <c:v>-24.19008751916078</c:v>
                </c:pt>
                <c:pt idx="4825">
                  <c:v>-0.41912775703295607</c:v>
                </c:pt>
                <c:pt idx="4826">
                  <c:v>-10.381182412624446</c:v>
                </c:pt>
                <c:pt idx="4827">
                  <c:v>-0.43269814595840972</c:v>
                </c:pt>
                <c:pt idx="4828">
                  <c:v>-0.43269814595840972</c:v>
                </c:pt>
                <c:pt idx="4829">
                  <c:v>-0.34007544159762154</c:v>
                </c:pt>
                <c:pt idx="4830">
                  <c:v>1.7175143808132232E-2</c:v>
                </c:pt>
                <c:pt idx="4831">
                  <c:v>-0.2479275134435856</c:v>
                </c:pt>
                <c:pt idx="4832">
                  <c:v>0.12553088208385912</c:v>
                </c:pt>
                <c:pt idx="4833">
                  <c:v>-12.965904504239749</c:v>
                </c:pt>
                <c:pt idx="4834">
                  <c:v>0.58316025808717065</c:v>
                </c:pt>
                <c:pt idx="4835">
                  <c:v>0.12059014081358838</c:v>
                </c:pt>
                <c:pt idx="4836">
                  <c:v>2.6231541573179768E-2</c:v>
                </c:pt>
                <c:pt idx="4837">
                  <c:v>3.8338781851019825</c:v>
                </c:pt>
                <c:pt idx="4838">
                  <c:v>1.2487100982422104</c:v>
                </c:pt>
                <c:pt idx="4839">
                  <c:v>0.76867445389354438</c:v>
                </c:pt>
                <c:pt idx="4840">
                  <c:v>-1.2535716431985597</c:v>
                </c:pt>
                <c:pt idx="4841">
                  <c:v>0.42057568282027391</c:v>
                </c:pt>
                <c:pt idx="4842">
                  <c:v>1.3810901673555063</c:v>
                </c:pt>
                <c:pt idx="4843">
                  <c:v>8.2605275502232196</c:v>
                </c:pt>
                <c:pt idx="4844">
                  <c:v>-0.93859945533585676</c:v>
                </c:pt>
                <c:pt idx="4845">
                  <c:v>0.22826898767311757</c:v>
                </c:pt>
                <c:pt idx="4846">
                  <c:v>5.5647846187835261</c:v>
                </c:pt>
                <c:pt idx="4847">
                  <c:v>-7.1154772174199357</c:v>
                </c:pt>
                <c:pt idx="4848">
                  <c:v>-0.24392558288608923</c:v>
                </c:pt>
                <c:pt idx="4849">
                  <c:v>0.46065817119291136</c:v>
                </c:pt>
                <c:pt idx="4850">
                  <c:v>-0.35954238668714</c:v>
                </c:pt>
                <c:pt idx="4851">
                  <c:v>10.644156719937438</c:v>
                </c:pt>
                <c:pt idx="4852">
                  <c:v>-1.8073549220576035</c:v>
                </c:pt>
                <c:pt idx="4853">
                  <c:v>0.13358315437859219</c:v>
                </c:pt>
                <c:pt idx="4854">
                  <c:v>0.16837388308959408</c:v>
                </c:pt>
                <c:pt idx="4855">
                  <c:v>-0.4336531774461907</c:v>
                </c:pt>
                <c:pt idx="4856">
                  <c:v>-8.6462586799900301</c:v>
                </c:pt>
                <c:pt idx="4857">
                  <c:v>-0.83650126771712052</c:v>
                </c:pt>
                <c:pt idx="4858">
                  <c:v>5.08746284125034</c:v>
                </c:pt>
                <c:pt idx="4859">
                  <c:v>-4.4658033074490122</c:v>
                </c:pt>
                <c:pt idx="4860">
                  <c:v>-0.11783649029385813</c:v>
                </c:pt>
                <c:pt idx="4861">
                  <c:v>6.4130337419715869E-2</c:v>
                </c:pt>
                <c:pt idx="4862">
                  <c:v>3.0373649043518695E-2</c:v>
                </c:pt>
                <c:pt idx="4863">
                  <c:v>0.15200309344504975</c:v>
                </c:pt>
                <c:pt idx="4864">
                  <c:v>1.7441610955704101</c:v>
                </c:pt>
                <c:pt idx="4865">
                  <c:v>0.45943161863729709</c:v>
                </c:pt>
                <c:pt idx="4866">
                  <c:v>8.3822637581148367</c:v>
                </c:pt>
                <c:pt idx="4867">
                  <c:v>10.703038388986418</c:v>
                </c:pt>
                <c:pt idx="4868">
                  <c:v>-9.5183253076908674</c:v>
                </c:pt>
                <c:pt idx="4869">
                  <c:v>0.75899190049620513</c:v>
                </c:pt>
                <c:pt idx="4870">
                  <c:v>9.229619965185119</c:v>
                </c:pt>
                <c:pt idx="4871">
                  <c:v>-6.0882242147022689E-2</c:v>
                </c:pt>
                <c:pt idx="4872">
                  <c:v>-10.381182412624446</c:v>
                </c:pt>
                <c:pt idx="4873">
                  <c:v>-1.3115861506659032</c:v>
                </c:pt>
                <c:pt idx="4874">
                  <c:v>-0.19264507794239591</c:v>
                </c:pt>
                <c:pt idx="4875">
                  <c:v>-0.67807190511263737</c:v>
                </c:pt>
                <c:pt idx="4876">
                  <c:v>8.1632303488683053</c:v>
                </c:pt>
                <c:pt idx="4877">
                  <c:v>0.3959286763311391</c:v>
                </c:pt>
                <c:pt idx="4878">
                  <c:v>-9.5196362528432132</c:v>
                </c:pt>
                <c:pt idx="4879">
                  <c:v>-1.3433541661227308</c:v>
                </c:pt>
                <c:pt idx="4880">
                  <c:v>10.229219383469125</c:v>
                </c:pt>
                <c:pt idx="4881">
                  <c:v>-10.229219383469125</c:v>
                </c:pt>
                <c:pt idx="4882">
                  <c:v>0.54458303920531692</c:v>
                </c:pt>
                <c:pt idx="4883">
                  <c:v>0.92911651384349025</c:v>
                </c:pt>
                <c:pt idx="4884">
                  <c:v>0</c:v>
                </c:pt>
                <c:pt idx="4885">
                  <c:v>7.0660891904577721</c:v>
                </c:pt>
                <c:pt idx="4886">
                  <c:v>9.9662651028771325</c:v>
                </c:pt>
                <c:pt idx="4887">
                  <c:v>-8.0624959257337636</c:v>
                </c:pt>
                <c:pt idx="4888">
                  <c:v>11.58276924038209</c:v>
                </c:pt>
                <c:pt idx="4889">
                  <c:v>0.19033121210414936</c:v>
                </c:pt>
                <c:pt idx="4890">
                  <c:v>5.3457748368417297</c:v>
                </c:pt>
                <c:pt idx="4891">
                  <c:v>-12.534789211480268</c:v>
                </c:pt>
                <c:pt idx="4892">
                  <c:v>-0.15200309344504978</c:v>
                </c:pt>
                <c:pt idx="4893">
                  <c:v>3.2672686570549376</c:v>
                </c:pt>
                <c:pt idx="4894">
                  <c:v>6.4320980966856359E-2</c:v>
                </c:pt>
                <c:pt idx="4895">
                  <c:v>4.9243519019849351E-2</c:v>
                </c:pt>
                <c:pt idx="4896">
                  <c:v>-0.30086647935953253</c:v>
                </c:pt>
                <c:pt idx="4897">
                  <c:v>-1.3669295369409089</c:v>
                </c:pt>
                <c:pt idx="4898">
                  <c:v>-0.13430109171159088</c:v>
                </c:pt>
                <c:pt idx="4899">
                  <c:v>1.6021302698838416</c:v>
                </c:pt>
                <c:pt idx="4900">
                  <c:v>1.4878389420713104E-2</c:v>
                </c:pt>
                <c:pt idx="4901">
                  <c:v>-6.6495411786906586E-2</c:v>
                </c:pt>
                <c:pt idx="4902">
                  <c:v>-0.16196747966339306</c:v>
                </c:pt>
                <c:pt idx="4903">
                  <c:v>0.9341354317994004</c:v>
                </c:pt>
                <c:pt idx="4904">
                  <c:v>0.5573580393265547</c:v>
                </c:pt>
                <c:pt idx="4905">
                  <c:v>13.628825226704336</c:v>
                </c:pt>
                <c:pt idx="4906">
                  <c:v>6.0732489820306386</c:v>
                </c:pt>
                <c:pt idx="4907">
                  <c:v>9.6444571875092606</c:v>
                </c:pt>
                <c:pt idx="4908">
                  <c:v>-6.0732489820306386</c:v>
                </c:pt>
                <c:pt idx="4909">
                  <c:v>-9.8403704060994329E-2</c:v>
                </c:pt>
                <c:pt idx="4910">
                  <c:v>-0.12997678711505103</c:v>
                </c:pt>
                <c:pt idx="4911">
                  <c:v>-3.1670187278477584E-2</c:v>
                </c:pt>
                <c:pt idx="4912">
                  <c:v>-0.16349873228287951</c:v>
                </c:pt>
                <c:pt idx="4913">
                  <c:v>7.450021609496589E-2</c:v>
                </c:pt>
                <c:pt idx="4914">
                  <c:v>-0.40408152985044771</c:v>
                </c:pt>
                <c:pt idx="4915">
                  <c:v>-0.40408152985044771</c:v>
                </c:pt>
                <c:pt idx="4916">
                  <c:v>-0.40408152985044771</c:v>
                </c:pt>
                <c:pt idx="4917">
                  <c:v>-0.40408152985044771</c:v>
                </c:pt>
                <c:pt idx="4918">
                  <c:v>-0.40408152985044771</c:v>
                </c:pt>
                <c:pt idx="4919">
                  <c:v>-0.40408152985044771</c:v>
                </c:pt>
                <c:pt idx="4920">
                  <c:v>-0.40408152985044771</c:v>
                </c:pt>
                <c:pt idx="4921">
                  <c:v>-0.40408152985044771</c:v>
                </c:pt>
                <c:pt idx="4922">
                  <c:v>-0.40408152985044771</c:v>
                </c:pt>
                <c:pt idx="4923">
                  <c:v>-0.53818498879403842</c:v>
                </c:pt>
                <c:pt idx="4924">
                  <c:v>-0.40408152985044771</c:v>
                </c:pt>
                <c:pt idx="4925">
                  <c:v>-0.40408152985044771</c:v>
                </c:pt>
                <c:pt idx="4926">
                  <c:v>-0.40408152985044771</c:v>
                </c:pt>
                <c:pt idx="4927">
                  <c:v>22.145693581960778</c:v>
                </c:pt>
                <c:pt idx="4928">
                  <c:v>0.89071913999732655</c:v>
                </c:pt>
                <c:pt idx="4929">
                  <c:v>0.89591245570502143</c:v>
                </c:pt>
                <c:pt idx="4930">
                  <c:v>0.89591245570502143</c:v>
                </c:pt>
                <c:pt idx="4931">
                  <c:v>0.89071913999732655</c:v>
                </c:pt>
                <c:pt idx="4932">
                  <c:v>0.89591245570502143</c:v>
                </c:pt>
                <c:pt idx="4933">
                  <c:v>0.89591245570502143</c:v>
                </c:pt>
                <c:pt idx="4934">
                  <c:v>0.89071913999732655</c:v>
                </c:pt>
                <c:pt idx="4935">
                  <c:v>0.89071913999732655</c:v>
                </c:pt>
                <c:pt idx="4936">
                  <c:v>0.89071913999732655</c:v>
                </c:pt>
                <c:pt idx="4937">
                  <c:v>0.89591245570502143</c:v>
                </c:pt>
                <c:pt idx="4938">
                  <c:v>0.89071913999732655</c:v>
                </c:pt>
                <c:pt idx="4939">
                  <c:v>0.88889856707169634</c:v>
                </c:pt>
                <c:pt idx="4940">
                  <c:v>0.88889856707169634</c:v>
                </c:pt>
                <c:pt idx="4941">
                  <c:v>0.88889856707169634</c:v>
                </c:pt>
                <c:pt idx="4942">
                  <c:v>9.5789058130626423E-2</c:v>
                </c:pt>
                <c:pt idx="4943">
                  <c:v>9.5789058130626423E-2</c:v>
                </c:pt>
                <c:pt idx="4944">
                  <c:v>9.5789058130626423E-2</c:v>
                </c:pt>
                <c:pt idx="4945">
                  <c:v>9.5789058130626423E-2</c:v>
                </c:pt>
                <c:pt idx="4946">
                  <c:v>9.5789058130626423E-2</c:v>
                </c:pt>
                <c:pt idx="4947">
                  <c:v>9.5789058130626423E-2</c:v>
                </c:pt>
                <c:pt idx="4948">
                  <c:v>9.5789058130626423E-2</c:v>
                </c:pt>
                <c:pt idx="4949">
                  <c:v>9.5789058130626423E-2</c:v>
                </c:pt>
                <c:pt idx="4950">
                  <c:v>9.5789058130626423E-2</c:v>
                </c:pt>
                <c:pt idx="4951">
                  <c:v>-2.1297922082123031E-2</c:v>
                </c:pt>
                <c:pt idx="4952">
                  <c:v>-2.1297922082123031E-2</c:v>
                </c:pt>
                <c:pt idx="4953">
                  <c:v>-2.1297922082123031E-2</c:v>
                </c:pt>
                <c:pt idx="4954">
                  <c:v>-2.1297922082123031E-2</c:v>
                </c:pt>
                <c:pt idx="4955">
                  <c:v>-2.1297922082123031E-2</c:v>
                </c:pt>
                <c:pt idx="4956">
                  <c:v>-2.1297922082123031E-2</c:v>
                </c:pt>
                <c:pt idx="4957">
                  <c:v>-2.1297922082123031E-2</c:v>
                </c:pt>
                <c:pt idx="4958">
                  <c:v>-2.1297922082123031E-2</c:v>
                </c:pt>
                <c:pt idx="4959">
                  <c:v>-2.1297922082123031E-2</c:v>
                </c:pt>
                <c:pt idx="4960">
                  <c:v>-2.1297922082123031E-2</c:v>
                </c:pt>
                <c:pt idx="4961">
                  <c:v>-2.1297922082123031E-2</c:v>
                </c:pt>
                <c:pt idx="4962">
                  <c:v>-0.5346186554191229</c:v>
                </c:pt>
                <c:pt idx="4963">
                  <c:v>-0.5346186554191229</c:v>
                </c:pt>
                <c:pt idx="4964">
                  <c:v>-0.44925981358000605</c:v>
                </c:pt>
                <c:pt idx="4965">
                  <c:v>-0.5346186554191229</c:v>
                </c:pt>
                <c:pt idx="4966">
                  <c:v>0.89591245570502143</c:v>
                </c:pt>
                <c:pt idx="4967">
                  <c:v>9.5789058130626423E-2</c:v>
                </c:pt>
                <c:pt idx="4968">
                  <c:v>9.5789058130626423E-2</c:v>
                </c:pt>
                <c:pt idx="4969">
                  <c:v>9.5789058130626423E-2</c:v>
                </c:pt>
                <c:pt idx="4970">
                  <c:v>-2.1297922082123031E-2</c:v>
                </c:pt>
                <c:pt idx="4971">
                  <c:v>-0.40408152985044771</c:v>
                </c:pt>
                <c:pt idx="4972">
                  <c:v>0.94491574222093377</c:v>
                </c:pt>
                <c:pt idx="4973">
                  <c:v>0.94379442082346965</c:v>
                </c:pt>
                <c:pt idx="4974">
                  <c:v>-2.1297922082123031E-2</c:v>
                </c:pt>
                <c:pt idx="4975">
                  <c:v>13.362674437230673</c:v>
                </c:pt>
                <c:pt idx="4976">
                  <c:v>-6.5627360362465632</c:v>
                </c:pt>
                <c:pt idx="4977">
                  <c:v>-0.51798380099241026</c:v>
                </c:pt>
                <c:pt idx="4978">
                  <c:v>0.91635999489430353</c:v>
                </c:pt>
                <c:pt idx="4979">
                  <c:v>0.32192809488736235</c:v>
                </c:pt>
                <c:pt idx="4980">
                  <c:v>2.2472159265092988</c:v>
                </c:pt>
                <c:pt idx="4981">
                  <c:v>1.4329594072761063</c:v>
                </c:pt>
                <c:pt idx="4982">
                  <c:v>0.93490497177811505</c:v>
                </c:pt>
                <c:pt idx="4983">
                  <c:v>-9.0140274153209055E-4</c:v>
                </c:pt>
                <c:pt idx="4984">
                  <c:v>14.103287808412022</c:v>
                </c:pt>
                <c:pt idx="4985">
                  <c:v>2.4150374992788439</c:v>
                </c:pt>
                <c:pt idx="4986">
                  <c:v>-5.4447784022376294E-2</c:v>
                </c:pt>
                <c:pt idx="4987">
                  <c:v>-7.8002512001272881E-2</c:v>
                </c:pt>
                <c:pt idx="4988">
                  <c:v>-0.21056698593965814</c:v>
                </c:pt>
                <c:pt idx="4989">
                  <c:v>-10.059344460824425</c:v>
                </c:pt>
                <c:pt idx="4990">
                  <c:v>-1.3059022248038097</c:v>
                </c:pt>
                <c:pt idx="4991">
                  <c:v>-0.11417101991931113</c:v>
                </c:pt>
                <c:pt idx="4992">
                  <c:v>9.8180393938903307E-2</c:v>
                </c:pt>
                <c:pt idx="4993">
                  <c:v>-12.228918874172939</c:v>
                </c:pt>
                <c:pt idx="4994">
                  <c:v>7.8683081332894664</c:v>
                </c:pt>
                <c:pt idx="4995">
                  <c:v>2.0842848642529215</c:v>
                </c:pt>
                <c:pt idx="4996">
                  <c:v>-8.5929935167442455</c:v>
                </c:pt>
                <c:pt idx="4997">
                  <c:v>0.30916886417202083</c:v>
                </c:pt>
                <c:pt idx="4998">
                  <c:v>0</c:v>
                </c:pt>
                <c:pt idx="4999">
                  <c:v>-8.0624959257337636</c:v>
                </c:pt>
                <c:pt idx="5000">
                  <c:v>1.3870231231092476</c:v>
                </c:pt>
                <c:pt idx="5001">
                  <c:v>-0.20029865048583156</c:v>
                </c:pt>
                <c:pt idx="5002">
                  <c:v>-9.7847323398144712E-2</c:v>
                </c:pt>
                <c:pt idx="5003">
                  <c:v>0.16992500144231237</c:v>
                </c:pt>
                <c:pt idx="5004">
                  <c:v>0.15832081720152844</c:v>
                </c:pt>
                <c:pt idx="5005">
                  <c:v>4.4753400904548643E-2</c:v>
                </c:pt>
                <c:pt idx="5006">
                  <c:v>0.11265780076946201</c:v>
                </c:pt>
                <c:pt idx="5007">
                  <c:v>-0.17615695515382671</c:v>
                </c:pt>
                <c:pt idx="5008">
                  <c:v>-0.11321061044799077</c:v>
                </c:pt>
                <c:pt idx="5009">
                  <c:v>-0.77795400561704453</c:v>
                </c:pt>
                <c:pt idx="5010">
                  <c:v>-1.5804611084862155</c:v>
                </c:pt>
                <c:pt idx="5011">
                  <c:v>-1.0287589929814236</c:v>
                </c:pt>
                <c:pt idx="5012">
                  <c:v>-0.15403362867242085</c:v>
                </c:pt>
                <c:pt idx="5013">
                  <c:v>-8.3416008187637336E-2</c:v>
                </c:pt>
                <c:pt idx="5014">
                  <c:v>-4.0949628179264286E-2</c:v>
                </c:pt>
                <c:pt idx="5015">
                  <c:v>1.0315355734331066</c:v>
                </c:pt>
                <c:pt idx="5016">
                  <c:v>2.2195746114196196E-2</c:v>
                </c:pt>
                <c:pt idx="5017">
                  <c:v>0.12373536842224515</c:v>
                </c:pt>
                <c:pt idx="5018">
                  <c:v>-9.1010938507483527E-2</c:v>
                </c:pt>
                <c:pt idx="5019">
                  <c:v>-0.83315893119448448</c:v>
                </c:pt>
                <c:pt idx="5020">
                  <c:v>3.5623909730721222E-2</c:v>
                </c:pt>
                <c:pt idx="5021">
                  <c:v>0.10309349296410371</c:v>
                </c:pt>
                <c:pt idx="5022">
                  <c:v>0.66687369850777378</c:v>
                </c:pt>
                <c:pt idx="5023">
                  <c:v>-0.10309349296410361</c:v>
                </c:pt>
                <c:pt idx="5024">
                  <c:v>6.0149503414659717</c:v>
                </c:pt>
                <c:pt idx="5025">
                  <c:v>-0.94286169560645827</c:v>
                </c:pt>
                <c:pt idx="5026">
                  <c:v>-13.101100249174259</c:v>
                </c:pt>
                <c:pt idx="5027">
                  <c:v>0.9558205514314505</c:v>
                </c:pt>
                <c:pt idx="5028">
                  <c:v>0.33119397594571132</c:v>
                </c:pt>
                <c:pt idx="5029">
                  <c:v>11.013555309891467</c:v>
                </c:pt>
                <c:pt idx="5030">
                  <c:v>11.146780789986687</c:v>
                </c:pt>
                <c:pt idx="5031">
                  <c:v>1.3125530606281259</c:v>
                </c:pt>
                <c:pt idx="5032">
                  <c:v>-13.26834705468252</c:v>
                </c:pt>
                <c:pt idx="5033">
                  <c:v>-1.0588936890535687</c:v>
                </c:pt>
                <c:pt idx="5034">
                  <c:v>-0.7451170576345153</c:v>
                </c:pt>
                <c:pt idx="5035">
                  <c:v>0.52466199045334205</c:v>
                </c:pt>
                <c:pt idx="5036">
                  <c:v>0.47427670265352023</c:v>
                </c:pt>
                <c:pt idx="5037">
                  <c:v>0.14336417517117747</c:v>
                </c:pt>
                <c:pt idx="5038">
                  <c:v>15.14104273040744</c:v>
                </c:pt>
                <c:pt idx="5039">
                  <c:v>-10.518653155673389</c:v>
                </c:pt>
                <c:pt idx="5040">
                  <c:v>10.381182412624446</c:v>
                </c:pt>
                <c:pt idx="5041">
                  <c:v>-7.6486571760385464</c:v>
                </c:pt>
                <c:pt idx="5042">
                  <c:v>-1.4125479472531459</c:v>
                </c:pt>
                <c:pt idx="5043">
                  <c:v>7.0660891904577721</c:v>
                </c:pt>
                <c:pt idx="5044">
                  <c:v>-0.11124022453346538</c:v>
                </c:pt>
                <c:pt idx="5045">
                  <c:v>-8.3837042924740537</c:v>
                </c:pt>
                <c:pt idx="5046">
                  <c:v>-1.6968374814608966</c:v>
                </c:pt>
                <c:pt idx="5047">
                  <c:v>0.9976015039514835</c:v>
                </c:pt>
                <c:pt idx="5048">
                  <c:v>-1.8086677014046312E-2</c:v>
                </c:pt>
                <c:pt idx="5049">
                  <c:v>0.36257007938470842</c:v>
                </c:pt>
                <c:pt idx="5050">
                  <c:v>9.5189809291704002</c:v>
                </c:pt>
                <c:pt idx="5051">
                  <c:v>-0.36314205538272032</c:v>
                </c:pt>
                <c:pt idx="5052">
                  <c:v>4.4540869089233506E-2</c:v>
                </c:pt>
                <c:pt idx="5053">
                  <c:v>0.18562990214818736</c:v>
                </c:pt>
                <c:pt idx="5054">
                  <c:v>-0.75336003241687466</c:v>
                </c:pt>
                <c:pt idx="5055">
                  <c:v>-1.5160151470036647</c:v>
                </c:pt>
                <c:pt idx="5056">
                  <c:v>-12.965904504239749</c:v>
                </c:pt>
                <c:pt idx="5057">
                  <c:v>-0.44349756712783356</c:v>
                </c:pt>
                <c:pt idx="5058">
                  <c:v>0</c:v>
                </c:pt>
                <c:pt idx="5059">
                  <c:v>-0.25975927380093305</c:v>
                </c:pt>
                <c:pt idx="5060">
                  <c:v>10.518653155673389</c:v>
                </c:pt>
                <c:pt idx="5061">
                  <c:v>2.9146345659516511E-2</c:v>
                </c:pt>
                <c:pt idx="5062">
                  <c:v>3.5163664546528093</c:v>
                </c:pt>
                <c:pt idx="5063">
                  <c:v>0.23078020682916683</c:v>
                </c:pt>
                <c:pt idx="5064">
                  <c:v>-0.4238077089065761</c:v>
                </c:pt>
                <c:pt idx="5065">
                  <c:v>-6.0732489820306386</c:v>
                </c:pt>
                <c:pt idx="5066">
                  <c:v>9.8667637673533513</c:v>
                </c:pt>
                <c:pt idx="5067">
                  <c:v>0.18966121950357451</c:v>
                </c:pt>
                <c:pt idx="5068">
                  <c:v>0.16578958611568975</c:v>
                </c:pt>
                <c:pt idx="5069">
                  <c:v>-0.14320964209515097</c:v>
                </c:pt>
                <c:pt idx="5070">
                  <c:v>-0.85554491209557226</c:v>
                </c:pt>
                <c:pt idx="5071">
                  <c:v>-0.29956028185890782</c:v>
                </c:pt>
                <c:pt idx="5072">
                  <c:v>0.84212034021828075</c:v>
                </c:pt>
                <c:pt idx="5073">
                  <c:v>0.22222080472518418</c:v>
                </c:pt>
                <c:pt idx="5074">
                  <c:v>9.3360548101905583E-2</c:v>
                </c:pt>
                <c:pt idx="5075">
                  <c:v>9.3360548101905583E-2</c:v>
                </c:pt>
                <c:pt idx="5076">
                  <c:v>-0.25677541536211124</c:v>
                </c:pt>
                <c:pt idx="5077">
                  <c:v>4.9398093739596825E-2</c:v>
                </c:pt>
                <c:pt idx="5078">
                  <c:v>-0.22239242133644782</c:v>
                </c:pt>
                <c:pt idx="5079">
                  <c:v>0.11103131238874395</c:v>
                </c:pt>
                <c:pt idx="5080">
                  <c:v>0.11525480239738944</c:v>
                </c:pt>
                <c:pt idx="5081">
                  <c:v>0.16685085785236331</c:v>
                </c:pt>
                <c:pt idx="5082">
                  <c:v>0.16046467219324612</c:v>
                </c:pt>
                <c:pt idx="5083">
                  <c:v>-4.0970830937044953</c:v>
                </c:pt>
                <c:pt idx="5084">
                  <c:v>-10.45189794595189</c:v>
                </c:pt>
                <c:pt idx="5085">
                  <c:v>-13.965844395703153</c:v>
                </c:pt>
                <c:pt idx="5086">
                  <c:v>0.40439025507933529</c:v>
                </c:pt>
                <c:pt idx="5087">
                  <c:v>0.80643041382930614</c:v>
                </c:pt>
                <c:pt idx="5088">
                  <c:v>9.2168092405230398E-2</c:v>
                </c:pt>
                <c:pt idx="5089">
                  <c:v>8.7933362004922189E-2</c:v>
                </c:pt>
                <c:pt idx="5090">
                  <c:v>0.37304341061421653</c:v>
                </c:pt>
                <c:pt idx="5091">
                  <c:v>0.81855312866246832</c:v>
                </c:pt>
                <c:pt idx="5092">
                  <c:v>1.4544558905774851</c:v>
                </c:pt>
                <c:pt idx="5093">
                  <c:v>-0.33703498727757059</c:v>
                </c:pt>
                <c:pt idx="5094">
                  <c:v>-0.28239973070072483</c:v>
                </c:pt>
                <c:pt idx="5095">
                  <c:v>-9.2304207950923818</c:v>
                </c:pt>
                <c:pt idx="5096">
                  <c:v>10.966024713800364</c:v>
                </c:pt>
                <c:pt idx="5097">
                  <c:v>-0.98037119325106703</c:v>
                </c:pt>
                <c:pt idx="5098">
                  <c:v>0.43269616577535042</c:v>
                </c:pt>
                <c:pt idx="5099">
                  <c:v>13.09237175423641</c:v>
                </c:pt>
                <c:pt idx="5100">
                  <c:v>0.16115479181457995</c:v>
                </c:pt>
                <c:pt idx="5101">
                  <c:v>13.898128976698354</c:v>
                </c:pt>
                <c:pt idx="5102">
                  <c:v>1.1480986389891337</c:v>
                </c:pt>
                <c:pt idx="5103">
                  <c:v>0.58496250072115619</c:v>
                </c:pt>
                <c:pt idx="5104">
                  <c:v>9.5196362528432132</c:v>
                </c:pt>
                <c:pt idx="5105">
                  <c:v>0.48542682717024188</c:v>
                </c:pt>
                <c:pt idx="5106">
                  <c:v>-0.72246602447109132</c:v>
                </c:pt>
                <c:pt idx="5107">
                  <c:v>-0.10645094163064212</c:v>
                </c:pt>
                <c:pt idx="5108">
                  <c:v>-3.1170266786320782</c:v>
                </c:pt>
                <c:pt idx="5109">
                  <c:v>1.1895128068117105</c:v>
                </c:pt>
                <c:pt idx="5110">
                  <c:v>-7.5948853233298627E-2</c:v>
                </c:pt>
                <c:pt idx="5111">
                  <c:v>-0.19854567938208037</c:v>
                </c:pt>
                <c:pt idx="5112">
                  <c:v>4.7112595838119463E-2</c:v>
                </c:pt>
                <c:pt idx="5113">
                  <c:v>0.53730952512974028</c:v>
                </c:pt>
                <c:pt idx="5114">
                  <c:v>-7.4000581443776747E-2</c:v>
                </c:pt>
                <c:pt idx="5115">
                  <c:v>-7.4945222831056597</c:v>
                </c:pt>
                <c:pt idx="5116">
                  <c:v>-1.3773470637602068</c:v>
                </c:pt>
                <c:pt idx="5117">
                  <c:v>-12.916936867972057</c:v>
                </c:pt>
                <c:pt idx="5118">
                  <c:v>-0.21105487740216716</c:v>
                </c:pt>
                <c:pt idx="5119">
                  <c:v>0.3727523539650448</c:v>
                </c:pt>
                <c:pt idx="5120">
                  <c:v>-0.16681909057449082</c:v>
                </c:pt>
                <c:pt idx="5121">
                  <c:v>5.6866255766177785E-3</c:v>
                </c:pt>
                <c:pt idx="5122">
                  <c:v>-0.13299610420026081</c:v>
                </c:pt>
                <c:pt idx="5123">
                  <c:v>9.9874692478779295E-2</c:v>
                </c:pt>
                <c:pt idx="5124">
                  <c:v>0.57228867068604561</c:v>
                </c:pt>
                <c:pt idx="5125">
                  <c:v>-6.3279268355088059</c:v>
                </c:pt>
                <c:pt idx="5126">
                  <c:v>5.3825830424829837</c:v>
                </c:pt>
                <c:pt idx="5127">
                  <c:v>-6.0099773453541267E-4</c:v>
                </c:pt>
                <c:pt idx="5128">
                  <c:v>-11.731319031025064</c:v>
                </c:pt>
                <c:pt idx="5129">
                  <c:v>-0.19406715301159391</c:v>
                </c:pt>
                <c:pt idx="5130">
                  <c:v>-7.0660891904577721</c:v>
                </c:pt>
                <c:pt idx="5131">
                  <c:v>0.33284248909478509</c:v>
                </c:pt>
                <c:pt idx="5132">
                  <c:v>-10.307200809140809</c:v>
                </c:pt>
                <c:pt idx="5133">
                  <c:v>0.73696559416620644</c:v>
                </c:pt>
                <c:pt idx="5134">
                  <c:v>1.4120387556490079</c:v>
                </c:pt>
                <c:pt idx="5135">
                  <c:v>-13.510146020155364</c:v>
                </c:pt>
                <c:pt idx="5136">
                  <c:v>4.7638920441150745</c:v>
                </c:pt>
                <c:pt idx="5137">
                  <c:v>-9.9667457608995313</c:v>
                </c:pt>
                <c:pt idx="5138">
                  <c:v>-3.1323646339674474</c:v>
                </c:pt>
                <c:pt idx="5139">
                  <c:v>-12.613559277788266</c:v>
                </c:pt>
                <c:pt idx="5140">
                  <c:v>-9.5189809291704002</c:v>
                </c:pt>
                <c:pt idx="5141">
                  <c:v>-10.307580315927396</c:v>
                </c:pt>
                <c:pt idx="5142">
                  <c:v>7.6486571760385464</c:v>
                </c:pt>
                <c:pt idx="5143">
                  <c:v>-10.583082767502933</c:v>
                </c:pt>
                <c:pt idx="5144">
                  <c:v>-12.702894141119387</c:v>
                </c:pt>
                <c:pt idx="5145">
                  <c:v>2.6765929761867246</c:v>
                </c:pt>
                <c:pt idx="5146">
                  <c:v>0.98924694370312549</c:v>
                </c:pt>
                <c:pt idx="5147">
                  <c:v>-0.74655164299540444</c:v>
                </c:pt>
                <c:pt idx="5148">
                  <c:v>-0.61681766462580156</c:v>
                </c:pt>
                <c:pt idx="5149">
                  <c:v>-0.31836147986717017</c:v>
                </c:pt>
                <c:pt idx="5150">
                  <c:v>11.059119092544519</c:v>
                </c:pt>
                <c:pt idx="5151">
                  <c:v>8.0588936890535692</c:v>
                </c:pt>
                <c:pt idx="5152">
                  <c:v>2.2175914350726269</c:v>
                </c:pt>
                <c:pt idx="5153">
                  <c:v>0.66343655874424101</c:v>
                </c:pt>
                <c:pt idx="5154">
                  <c:v>7.0080283737559341</c:v>
                </c:pt>
                <c:pt idx="5155">
                  <c:v>7.5935976457257599</c:v>
                </c:pt>
                <c:pt idx="5156">
                  <c:v>-8.8454900509443757</c:v>
                </c:pt>
                <c:pt idx="5157">
                  <c:v>-2.5599937872308249</c:v>
                </c:pt>
                <c:pt idx="5158">
                  <c:v>0.2402519303786223</c:v>
                </c:pt>
                <c:pt idx="5159">
                  <c:v>-11.866506212226202</c:v>
                </c:pt>
                <c:pt idx="5160">
                  <c:v>-6.0732489820306386</c:v>
                </c:pt>
                <c:pt idx="5161">
                  <c:v>2.9843305437341168</c:v>
                </c:pt>
                <c:pt idx="5162">
                  <c:v>5.7548875021634682</c:v>
                </c:pt>
                <c:pt idx="5163">
                  <c:v>-11.10372492250138</c:v>
                </c:pt>
                <c:pt idx="5164">
                  <c:v>-9.3822637581148367</c:v>
                </c:pt>
                <c:pt idx="5165">
                  <c:v>-7.4945222831056597</c:v>
                </c:pt>
                <c:pt idx="5166">
                  <c:v>0</c:v>
                </c:pt>
                <c:pt idx="5167">
                  <c:v>8.3822637581148367</c:v>
                </c:pt>
                <c:pt idx="5168">
                  <c:v>0.21538903359868547</c:v>
                </c:pt>
                <c:pt idx="5169">
                  <c:v>0.1834461410959313</c:v>
                </c:pt>
                <c:pt idx="5170">
                  <c:v>0.53765678594279975</c:v>
                </c:pt>
                <c:pt idx="5171">
                  <c:v>-0.3061031277256796</c:v>
                </c:pt>
                <c:pt idx="5172">
                  <c:v>6.3237303375213481</c:v>
                </c:pt>
                <c:pt idx="5173">
                  <c:v>-15.501837184902296</c:v>
                </c:pt>
                <c:pt idx="5174">
                  <c:v>8.0393779850743669E-2</c:v>
                </c:pt>
                <c:pt idx="5175">
                  <c:v>4.3725541679573308</c:v>
                </c:pt>
                <c:pt idx="5176">
                  <c:v>-13.324743110494415</c:v>
                </c:pt>
                <c:pt idx="5177">
                  <c:v>0.66742466091312924</c:v>
                </c:pt>
                <c:pt idx="5178">
                  <c:v>7.0660891904577738</c:v>
                </c:pt>
                <c:pt idx="5179">
                  <c:v>-0.60215811598367763</c:v>
                </c:pt>
                <c:pt idx="5180">
                  <c:v>2.263531116129935</c:v>
                </c:pt>
                <c:pt idx="5181">
                  <c:v>0.75843712446903089</c:v>
                </c:pt>
                <c:pt idx="5182">
                  <c:v>-10.059344460824425</c:v>
                </c:pt>
                <c:pt idx="5183">
                  <c:v>1.1225029449808244</c:v>
                </c:pt>
                <c:pt idx="5184">
                  <c:v>10.381182412624446</c:v>
                </c:pt>
                <c:pt idx="5185">
                  <c:v>-9.2304207950923818</c:v>
                </c:pt>
                <c:pt idx="5186">
                  <c:v>8.6450579349844769</c:v>
                </c:pt>
                <c:pt idx="5187">
                  <c:v>-10.059795091795101</c:v>
                </c:pt>
                <c:pt idx="5188">
                  <c:v>-2.0153608219440358</c:v>
                </c:pt>
                <c:pt idx="5189">
                  <c:v>0.92599941855622303</c:v>
                </c:pt>
                <c:pt idx="5190">
                  <c:v>3.1571718130617441</c:v>
                </c:pt>
                <c:pt idx="5191">
                  <c:v>-11.644156719937438</c:v>
                </c:pt>
                <c:pt idx="5192">
                  <c:v>7.0660891904577721</c:v>
                </c:pt>
                <c:pt idx="5193">
                  <c:v>-7.0660891904577721</c:v>
                </c:pt>
                <c:pt idx="5194">
                  <c:v>-9.5189809291704002</c:v>
                </c:pt>
                <c:pt idx="5195">
                  <c:v>0.20586069744655983</c:v>
                </c:pt>
                <c:pt idx="5196">
                  <c:v>-6.6486571760385464</c:v>
                </c:pt>
                <c:pt idx="5197">
                  <c:v>0.79832144789787463</c:v>
                </c:pt>
                <c:pt idx="5198">
                  <c:v>-9.2304207950923818</c:v>
                </c:pt>
                <c:pt idx="5199">
                  <c:v>11.840384550711667</c:v>
                </c:pt>
                <c:pt idx="5200">
                  <c:v>0.95895732252941068</c:v>
                </c:pt>
                <c:pt idx="5201">
                  <c:v>8.0624959257337636</c:v>
                </c:pt>
                <c:pt idx="5202">
                  <c:v>7.0660891904577738</c:v>
                </c:pt>
                <c:pt idx="5203">
                  <c:v>-1.9816723276797457</c:v>
                </c:pt>
                <c:pt idx="5204">
                  <c:v>0.26303440583379406</c:v>
                </c:pt>
                <c:pt idx="5205">
                  <c:v>3.6244908649077936</c:v>
                </c:pt>
                <c:pt idx="5206">
                  <c:v>-3.8015375954622903</c:v>
                </c:pt>
                <c:pt idx="5207">
                  <c:v>0.11103131238874366</c:v>
                </c:pt>
                <c:pt idx="5208">
                  <c:v>0.12199052437861024</c:v>
                </c:pt>
                <c:pt idx="5209">
                  <c:v>-0.13124453327825231</c:v>
                </c:pt>
                <c:pt idx="5210">
                  <c:v>-0.731511164074098</c:v>
                </c:pt>
                <c:pt idx="5211">
                  <c:v>0.68721255896910649</c:v>
                </c:pt>
                <c:pt idx="5212">
                  <c:v>-0.16056289823862097</c:v>
                </c:pt>
                <c:pt idx="5213">
                  <c:v>-0.46542778007225744</c:v>
                </c:pt>
                <c:pt idx="5214">
                  <c:v>7.6486571760385464</c:v>
                </c:pt>
                <c:pt idx="5215">
                  <c:v>6.7957384100474957E-2</c:v>
                </c:pt>
                <c:pt idx="5216">
                  <c:v>-0.31667236943586707</c:v>
                </c:pt>
                <c:pt idx="5217">
                  <c:v>-0.76607518279592701</c:v>
                </c:pt>
                <c:pt idx="5218">
                  <c:v>0.18442457113742758</c:v>
                </c:pt>
                <c:pt idx="5219">
                  <c:v>8.6462586799900301</c:v>
                </c:pt>
                <c:pt idx="5220">
                  <c:v>0.17011788800465469</c:v>
                </c:pt>
                <c:pt idx="5221">
                  <c:v>-1.801185154817398</c:v>
                </c:pt>
                <c:pt idx="5222">
                  <c:v>0.43706380560884234</c:v>
                </c:pt>
                <c:pt idx="5223">
                  <c:v>-12.229019050893521</c:v>
                </c:pt>
                <c:pt idx="5224">
                  <c:v>-10.45189794595189</c:v>
                </c:pt>
                <c:pt idx="5225">
                  <c:v>9.5196362528432132</c:v>
                </c:pt>
                <c:pt idx="5226">
                  <c:v>-8.3837042924740537</c:v>
                </c:pt>
                <c:pt idx="5227">
                  <c:v>-8.6450579349844769</c:v>
                </c:pt>
                <c:pt idx="5228">
                  <c:v>-10.518653155673389</c:v>
                </c:pt>
                <c:pt idx="5229">
                  <c:v>1.2593866288186495</c:v>
                </c:pt>
                <c:pt idx="5230">
                  <c:v>0.11831996718876152</c:v>
                </c:pt>
                <c:pt idx="5231">
                  <c:v>-4.2231405131555899</c:v>
                </c:pt>
                <c:pt idx="5232">
                  <c:v>0.56704059272389395</c:v>
                </c:pt>
                <c:pt idx="5233">
                  <c:v>-0.73696559416620622</c:v>
                </c:pt>
                <c:pt idx="5234">
                  <c:v>-0.57754502915867312</c:v>
                </c:pt>
                <c:pt idx="5235">
                  <c:v>-1.8047828139758977</c:v>
                </c:pt>
                <c:pt idx="5236">
                  <c:v>0.43041272516576001</c:v>
                </c:pt>
                <c:pt idx="5237">
                  <c:v>-0.21900978194179566</c:v>
                </c:pt>
                <c:pt idx="5238">
                  <c:v>0</c:v>
                </c:pt>
                <c:pt idx="5239">
                  <c:v>0.63742992061529158</c:v>
                </c:pt>
                <c:pt idx="5240">
                  <c:v>0.22050036199523967</c:v>
                </c:pt>
                <c:pt idx="5241">
                  <c:v>1.5777669993169523</c:v>
                </c:pt>
                <c:pt idx="5242">
                  <c:v>0</c:v>
                </c:pt>
                <c:pt idx="5243">
                  <c:v>-8.4387918525782606</c:v>
                </c:pt>
                <c:pt idx="5244">
                  <c:v>-7.0660891904577721</c:v>
                </c:pt>
                <c:pt idx="5245">
                  <c:v>2.6932621160680448</c:v>
                </c:pt>
                <c:pt idx="5246">
                  <c:v>2.5000736031346436</c:v>
                </c:pt>
                <c:pt idx="5247">
                  <c:v>5.2253126302792321</c:v>
                </c:pt>
                <c:pt idx="5248">
                  <c:v>1.4946695177520575</c:v>
                </c:pt>
                <c:pt idx="5249">
                  <c:v>-8.965784284662087</c:v>
                </c:pt>
                <c:pt idx="5250">
                  <c:v>7.0660891904577738</c:v>
                </c:pt>
                <c:pt idx="5251">
                  <c:v>-9.3822637581148367</c:v>
                </c:pt>
                <c:pt idx="5252">
                  <c:v>0.16992500144231265</c:v>
                </c:pt>
                <c:pt idx="5253">
                  <c:v>-4.2339518271101708</c:v>
                </c:pt>
                <c:pt idx="5254">
                  <c:v>-7.6486571760385464</c:v>
                </c:pt>
                <c:pt idx="5255">
                  <c:v>-0.4892461267307523</c:v>
                </c:pt>
                <c:pt idx="5256">
                  <c:v>-2.3025627700204314</c:v>
                </c:pt>
                <c:pt idx="5257">
                  <c:v>-1.6313868378125083</c:v>
                </c:pt>
                <c:pt idx="5258">
                  <c:v>0.11289405640593335</c:v>
                </c:pt>
                <c:pt idx="5259">
                  <c:v>0.23562824849314185</c:v>
                </c:pt>
                <c:pt idx="5260">
                  <c:v>0.21150410519371157</c:v>
                </c:pt>
                <c:pt idx="5261">
                  <c:v>-0.5501970825604795</c:v>
                </c:pt>
                <c:pt idx="5262">
                  <c:v>-2.8744691179161412</c:v>
                </c:pt>
                <c:pt idx="5263">
                  <c:v>-9.3815429511845849</c:v>
                </c:pt>
                <c:pt idx="5264">
                  <c:v>1.7676816143795213</c:v>
                </c:pt>
                <c:pt idx="5265">
                  <c:v>12.268542000300124</c:v>
                </c:pt>
                <c:pt idx="5266">
                  <c:v>1.6780719051126378</c:v>
                </c:pt>
                <c:pt idx="5267">
                  <c:v>1.6844981742720708</c:v>
                </c:pt>
                <c:pt idx="5268">
                  <c:v>1.5090136474878579</c:v>
                </c:pt>
                <c:pt idx="5269">
                  <c:v>10.644457187509261</c:v>
                </c:pt>
                <c:pt idx="5270">
                  <c:v>15.609650092371691</c:v>
                </c:pt>
                <c:pt idx="5271">
                  <c:v>-1.7369655941662061</c:v>
                </c:pt>
                <c:pt idx="5272">
                  <c:v>-0.44579975304953079</c:v>
                </c:pt>
                <c:pt idx="5273">
                  <c:v>-3.4618455944093545</c:v>
                </c:pt>
                <c:pt idx="5274">
                  <c:v>12.688396028545542</c:v>
                </c:pt>
                <c:pt idx="5275">
                  <c:v>0.6438561897747247</c:v>
                </c:pt>
                <c:pt idx="5276">
                  <c:v>-0.18442457113742708</c:v>
                </c:pt>
                <c:pt idx="5277">
                  <c:v>0.11247472925841236</c:v>
                </c:pt>
                <c:pt idx="5278">
                  <c:v>1.998198507519231</c:v>
                </c:pt>
                <c:pt idx="5279">
                  <c:v>0.89205466748499884</c:v>
                </c:pt>
                <c:pt idx="5280">
                  <c:v>-2.1643316046346097</c:v>
                </c:pt>
                <c:pt idx="5281">
                  <c:v>-4.5510620941028659</c:v>
                </c:pt>
                <c:pt idx="5282">
                  <c:v>9.229619965185119</c:v>
                </c:pt>
                <c:pt idx="5283">
                  <c:v>8.0624959257337636</c:v>
                </c:pt>
                <c:pt idx="5284">
                  <c:v>11.188176705998536</c:v>
                </c:pt>
                <c:pt idx="5285">
                  <c:v>0.53397857200235133</c:v>
                </c:pt>
                <c:pt idx="5286">
                  <c:v>0.36396331468457466</c:v>
                </c:pt>
                <c:pt idx="5287">
                  <c:v>2.8744691179161412</c:v>
                </c:pt>
                <c:pt idx="5288">
                  <c:v>1.873267372706388</c:v>
                </c:pt>
                <c:pt idx="5289">
                  <c:v>-7.0660891904577721</c:v>
                </c:pt>
                <c:pt idx="5290">
                  <c:v>7.98533076892146E-2</c:v>
                </c:pt>
                <c:pt idx="5291">
                  <c:v>0.729352410056331</c:v>
                </c:pt>
                <c:pt idx="5292">
                  <c:v>-0.35391820913179911</c:v>
                </c:pt>
                <c:pt idx="5293">
                  <c:v>0.15526986150959024</c:v>
                </c:pt>
                <c:pt idx="5294">
                  <c:v>10.146780789986687</c:v>
                </c:pt>
                <c:pt idx="5295">
                  <c:v>-0.16794463731407147</c:v>
                </c:pt>
                <c:pt idx="5296">
                  <c:v>-2.4528917387126286</c:v>
                </c:pt>
                <c:pt idx="5297">
                  <c:v>2.4522591225039121</c:v>
                </c:pt>
                <c:pt idx="5298">
                  <c:v>-0.34395440121736137</c:v>
                </c:pt>
                <c:pt idx="5299">
                  <c:v>9.5189809291704002</c:v>
                </c:pt>
                <c:pt idx="5300">
                  <c:v>1.3025627700204307</c:v>
                </c:pt>
                <c:pt idx="5301">
                  <c:v>1.4183578575704554</c:v>
                </c:pt>
                <c:pt idx="5302">
                  <c:v>8.6462586799900301</c:v>
                </c:pt>
                <c:pt idx="5303">
                  <c:v>-0.71958351593796965</c:v>
                </c:pt>
                <c:pt idx="5304">
                  <c:v>-0.7098973509680353</c:v>
                </c:pt>
                <c:pt idx="5305">
                  <c:v>-2.0614358836160216</c:v>
                </c:pt>
                <c:pt idx="5306">
                  <c:v>0.58496250072115619</c:v>
                </c:pt>
                <c:pt idx="5307">
                  <c:v>0.44745897697122117</c:v>
                </c:pt>
                <c:pt idx="5308">
                  <c:v>0.17687776208407918</c:v>
                </c:pt>
                <c:pt idx="5309">
                  <c:v>0.10402306454322829</c:v>
                </c:pt>
                <c:pt idx="5310">
                  <c:v>-1.6218264159654265</c:v>
                </c:pt>
                <c:pt idx="5311">
                  <c:v>-1.0916304754655686</c:v>
                </c:pt>
                <c:pt idx="5312">
                  <c:v>-0.19260215017207716</c:v>
                </c:pt>
                <c:pt idx="5313">
                  <c:v>1.2801079191927356</c:v>
                </c:pt>
                <c:pt idx="5314">
                  <c:v>-9.6438561897747253</c:v>
                </c:pt>
                <c:pt idx="5315">
                  <c:v>0.11543099571257466</c:v>
                </c:pt>
                <c:pt idx="5316">
                  <c:v>0.61667136044849447</c:v>
                </c:pt>
                <c:pt idx="5317">
                  <c:v>0.22239242133644802</c:v>
                </c:pt>
                <c:pt idx="5318">
                  <c:v>12.566767596032916</c:v>
                </c:pt>
                <c:pt idx="5319">
                  <c:v>-8.2462160191973E-2</c:v>
                </c:pt>
                <c:pt idx="5320">
                  <c:v>11.673750739438065</c:v>
                </c:pt>
                <c:pt idx="5321">
                  <c:v>0.37851162325372983</c:v>
                </c:pt>
                <c:pt idx="5322">
                  <c:v>-0.15200309344504997</c:v>
                </c:pt>
                <c:pt idx="5323">
                  <c:v>-0.42146376843827671</c:v>
                </c:pt>
                <c:pt idx="5324">
                  <c:v>0.63226821549951295</c:v>
                </c:pt>
                <c:pt idx="5325">
                  <c:v>6.6486571760385464</c:v>
                </c:pt>
                <c:pt idx="5326">
                  <c:v>-0.81444434684392353</c:v>
                </c:pt>
                <c:pt idx="5327">
                  <c:v>1.1432570509802327</c:v>
                </c:pt>
                <c:pt idx="5328">
                  <c:v>-5.5647846187835261</c:v>
                </c:pt>
                <c:pt idx="5329">
                  <c:v>-0.63005039024969423</c:v>
                </c:pt>
                <c:pt idx="5330">
                  <c:v>0.15200309344504975</c:v>
                </c:pt>
                <c:pt idx="5331">
                  <c:v>2.3204861207134555</c:v>
                </c:pt>
                <c:pt idx="5332">
                  <c:v>0.4315525860618602</c:v>
                </c:pt>
                <c:pt idx="5333">
                  <c:v>-1.1520030934450498</c:v>
                </c:pt>
                <c:pt idx="5334">
                  <c:v>1.3066613382340517</c:v>
                </c:pt>
                <c:pt idx="5335">
                  <c:v>-0.34383904559895029</c:v>
                </c:pt>
                <c:pt idx="5336">
                  <c:v>-0.36257007938470809</c:v>
                </c:pt>
                <c:pt idx="5337">
                  <c:v>-0.31702929547452335</c:v>
                </c:pt>
                <c:pt idx="5338">
                  <c:v>3.2034265038149176E-16</c:v>
                </c:pt>
                <c:pt idx="5339">
                  <c:v>-0.72463479225548666</c:v>
                </c:pt>
                <c:pt idx="5340">
                  <c:v>0.7589919004962048</c:v>
                </c:pt>
                <c:pt idx="5341">
                  <c:v>-1.7909387496596032</c:v>
                </c:pt>
                <c:pt idx="5342">
                  <c:v>-0.26065175452279976</c:v>
                </c:pt>
                <c:pt idx="5343">
                  <c:v>1.5940076403241634</c:v>
                </c:pt>
                <c:pt idx="5344">
                  <c:v>0.26303440583379406</c:v>
                </c:pt>
                <c:pt idx="5345">
                  <c:v>-14.702767912403596</c:v>
                </c:pt>
                <c:pt idx="5346">
                  <c:v>2.7136129937513884E-2</c:v>
                </c:pt>
                <c:pt idx="5347">
                  <c:v>0.21021770739034554</c:v>
                </c:pt>
                <c:pt idx="5348">
                  <c:v>0.58496250072115641</c:v>
                </c:pt>
                <c:pt idx="5349">
                  <c:v>-1.0583641625139888</c:v>
                </c:pt>
                <c:pt idx="5350">
                  <c:v>-1.0293935798053363E-3</c:v>
                </c:pt>
                <c:pt idx="5351">
                  <c:v>-6.0732489820306386</c:v>
                </c:pt>
                <c:pt idx="5352">
                  <c:v>-4.7725895038969268</c:v>
                </c:pt>
                <c:pt idx="5353">
                  <c:v>1.1519616836934468</c:v>
                </c:pt>
                <c:pt idx="5354">
                  <c:v>1.4301235736206417</c:v>
                </c:pt>
                <c:pt idx="5355">
                  <c:v>7.6462586799900292</c:v>
                </c:pt>
                <c:pt idx="5356">
                  <c:v>0.85113661408551711</c:v>
                </c:pt>
                <c:pt idx="5357">
                  <c:v>0.88264304936184135</c:v>
                </c:pt>
                <c:pt idx="5358">
                  <c:v>-2.5514099410101294</c:v>
                </c:pt>
                <c:pt idx="5359">
                  <c:v>1.3479233034203066</c:v>
                </c:pt>
                <c:pt idx="5360">
                  <c:v>0.18586654531133384</c:v>
                </c:pt>
                <c:pt idx="5361">
                  <c:v>-1.5305147166987794</c:v>
                </c:pt>
                <c:pt idx="5362">
                  <c:v>-6.2336196767597025</c:v>
                </c:pt>
                <c:pt idx="5363">
                  <c:v>-0.99759750978469541</c:v>
                </c:pt>
                <c:pt idx="5364">
                  <c:v>0.23918766387942605</c:v>
                </c:pt>
                <c:pt idx="5365">
                  <c:v>0.8689611399761964</c:v>
                </c:pt>
                <c:pt idx="5366">
                  <c:v>8.3822637581148367</c:v>
                </c:pt>
                <c:pt idx="5367">
                  <c:v>-0.46937431102772298</c:v>
                </c:pt>
                <c:pt idx="5368">
                  <c:v>-12.702894141119387</c:v>
                </c:pt>
                <c:pt idx="5369">
                  <c:v>-14.081289245950657</c:v>
                </c:pt>
                <c:pt idx="5370">
                  <c:v>-7.6462586799900292</c:v>
                </c:pt>
                <c:pt idx="5371">
                  <c:v>0.27475689085833499</c:v>
                </c:pt>
                <c:pt idx="5372">
                  <c:v>0.79255792012952353</c:v>
                </c:pt>
                <c:pt idx="5373">
                  <c:v>-3.3219280948873622</c:v>
                </c:pt>
                <c:pt idx="5374">
                  <c:v>0.40563880127659446</c:v>
                </c:pt>
                <c:pt idx="5375">
                  <c:v>-8.0624959257337636</c:v>
                </c:pt>
                <c:pt idx="5376">
                  <c:v>0.44980291743952033</c:v>
                </c:pt>
                <c:pt idx="5377">
                  <c:v>8.0606959316875546</c:v>
                </c:pt>
                <c:pt idx="5378">
                  <c:v>-9.0606959316875546</c:v>
                </c:pt>
                <c:pt idx="5379">
                  <c:v>-1.9299342760219085</c:v>
                </c:pt>
                <c:pt idx="5380">
                  <c:v>0.81856056521567733</c:v>
                </c:pt>
                <c:pt idx="5381">
                  <c:v>-6.0732489820306386</c:v>
                </c:pt>
                <c:pt idx="5382">
                  <c:v>-6.0732489820306386</c:v>
                </c:pt>
                <c:pt idx="5383">
                  <c:v>9.3822637581148367</c:v>
                </c:pt>
                <c:pt idx="5384">
                  <c:v>0.90376302077959703</c:v>
                </c:pt>
                <c:pt idx="5385">
                  <c:v>-11.813914767907184</c:v>
                </c:pt>
                <c:pt idx="5386">
                  <c:v>0.78629330652977436</c:v>
                </c:pt>
                <c:pt idx="5387">
                  <c:v>4.4370894693025902E-2</c:v>
                </c:pt>
                <c:pt idx="5388">
                  <c:v>0.3677317845004871</c:v>
                </c:pt>
                <c:pt idx="5389">
                  <c:v>0.30866619547843999</c:v>
                </c:pt>
                <c:pt idx="5390">
                  <c:v>-1.7402407261990673</c:v>
                </c:pt>
                <c:pt idx="5391">
                  <c:v>-12.16752268516303</c:v>
                </c:pt>
                <c:pt idx="5392">
                  <c:v>0.18057224564182056</c:v>
                </c:pt>
                <c:pt idx="5393">
                  <c:v>-2.9963977633198042</c:v>
                </c:pt>
                <c:pt idx="5394">
                  <c:v>-7.0660891904577721</c:v>
                </c:pt>
                <c:pt idx="5395">
                  <c:v>0.49304001128011699</c:v>
                </c:pt>
                <c:pt idx="5396">
                  <c:v>-0.55639334852438549</c:v>
                </c:pt>
                <c:pt idx="5397">
                  <c:v>-1.1512018187558111</c:v>
                </c:pt>
                <c:pt idx="5398">
                  <c:v>0.20335922917384605</c:v>
                </c:pt>
                <c:pt idx="5399">
                  <c:v>0.74542717291440219</c:v>
                </c:pt>
                <c:pt idx="5400">
                  <c:v>-1.3451354860486875</c:v>
                </c:pt>
                <c:pt idx="5401">
                  <c:v>-14.188228229901359</c:v>
                </c:pt>
                <c:pt idx="5402">
                  <c:v>1.3846638502353248</c:v>
                </c:pt>
                <c:pt idx="5403">
                  <c:v>-11.673750739438065</c:v>
                </c:pt>
                <c:pt idx="5404">
                  <c:v>-1.57550217147209</c:v>
                </c:pt>
                <c:pt idx="5405">
                  <c:v>5.0091048016223015E-2</c:v>
                </c:pt>
                <c:pt idx="5406">
                  <c:v>1.5347964333435731E-2</c:v>
                </c:pt>
                <c:pt idx="5407">
                  <c:v>-0.28805667230822607</c:v>
                </c:pt>
                <c:pt idx="5408">
                  <c:v>0.47237067434479568</c:v>
                </c:pt>
                <c:pt idx="5409">
                  <c:v>-1.998197757366015</c:v>
                </c:pt>
                <c:pt idx="5410">
                  <c:v>0.28688114778816182</c:v>
                </c:pt>
                <c:pt idx="5411">
                  <c:v>0.99619842984014384</c:v>
                </c:pt>
                <c:pt idx="5412">
                  <c:v>-0.26303440583379395</c:v>
                </c:pt>
                <c:pt idx="5413">
                  <c:v>0.35614381022527536</c:v>
                </c:pt>
                <c:pt idx="5414">
                  <c:v>-8.7462841250339596E-2</c:v>
                </c:pt>
                <c:pt idx="5415">
                  <c:v>-6.9108925261660152</c:v>
                </c:pt>
                <c:pt idx="5416">
                  <c:v>0.7749334443652266</c:v>
                </c:pt>
                <c:pt idx="5417">
                  <c:v>-12.518325307690866</c:v>
                </c:pt>
                <c:pt idx="5418">
                  <c:v>-11.702894141119387</c:v>
                </c:pt>
                <c:pt idx="5419">
                  <c:v>0.48542682717024188</c:v>
                </c:pt>
                <c:pt idx="5420">
                  <c:v>-1.4003409880721418</c:v>
                </c:pt>
                <c:pt idx="5421">
                  <c:v>-0.20875274479402828</c:v>
                </c:pt>
                <c:pt idx="5422">
                  <c:v>7.1068864942601872E-3</c:v>
                </c:pt>
                <c:pt idx="5423">
                  <c:v>0</c:v>
                </c:pt>
                <c:pt idx="5424">
                  <c:v>-9.0597950917951025</c:v>
                </c:pt>
                <c:pt idx="5425">
                  <c:v>-3.2587342684001683</c:v>
                </c:pt>
                <c:pt idx="5426">
                  <c:v>1.7046277080686012</c:v>
                </c:pt>
                <c:pt idx="5427">
                  <c:v>-4.0001803256099953</c:v>
                </c:pt>
                <c:pt idx="5428">
                  <c:v>-1.1383281565479739</c:v>
                </c:pt>
                <c:pt idx="5429">
                  <c:v>7.6486571760385464</c:v>
                </c:pt>
                <c:pt idx="5430">
                  <c:v>7.6462586799900292</c:v>
                </c:pt>
                <c:pt idx="5431">
                  <c:v>-7.0660891904577721</c:v>
                </c:pt>
                <c:pt idx="5432">
                  <c:v>4.0838606045701438</c:v>
                </c:pt>
                <c:pt idx="5433">
                  <c:v>-0.50814690367032556</c:v>
                </c:pt>
                <c:pt idx="5434">
                  <c:v>7.5974318526833731</c:v>
                </c:pt>
                <c:pt idx="5435">
                  <c:v>-0.70999854656593686</c:v>
                </c:pt>
                <c:pt idx="5436">
                  <c:v>-9.0606959316875546</c:v>
                </c:pt>
                <c:pt idx="5437">
                  <c:v>-1.5825608104030797</c:v>
                </c:pt>
                <c:pt idx="5438">
                  <c:v>-0.28472947693311296</c:v>
                </c:pt>
                <c:pt idx="5439">
                  <c:v>-12.165325766870499</c:v>
                </c:pt>
                <c:pt idx="5440">
                  <c:v>0.84325328036500347</c:v>
                </c:pt>
                <c:pt idx="5441">
                  <c:v>0.34288771352300823</c:v>
                </c:pt>
                <c:pt idx="5442">
                  <c:v>-0.12547625833885886</c:v>
                </c:pt>
                <c:pt idx="5443">
                  <c:v>1.992804498595796</c:v>
                </c:pt>
                <c:pt idx="5444">
                  <c:v>-0.22335070436131169</c:v>
                </c:pt>
                <c:pt idx="5445">
                  <c:v>10.147204924942228</c:v>
                </c:pt>
                <c:pt idx="5446">
                  <c:v>-9.9667457608995313</c:v>
                </c:pt>
                <c:pt idx="5447">
                  <c:v>-0.41503749927884381</c:v>
                </c:pt>
                <c:pt idx="5448">
                  <c:v>-1.0655883416275769</c:v>
                </c:pt>
                <c:pt idx="5449">
                  <c:v>-0.25153876699596428</c:v>
                </c:pt>
                <c:pt idx="5450">
                  <c:v>0.35772793231062411</c:v>
                </c:pt>
                <c:pt idx="5451">
                  <c:v>0.27462238010900575</c:v>
                </c:pt>
                <c:pt idx="5452">
                  <c:v>-8.0624959257337636</c:v>
                </c:pt>
                <c:pt idx="5453">
                  <c:v>5.3457748368417306</c:v>
                </c:pt>
                <c:pt idx="5454">
                  <c:v>0.58496250072115619</c:v>
                </c:pt>
                <c:pt idx="5455">
                  <c:v>2.7630764975126336</c:v>
                </c:pt>
                <c:pt idx="5456">
                  <c:v>1.4830594748792978</c:v>
                </c:pt>
                <c:pt idx="5457">
                  <c:v>-0.28923947618118778</c:v>
                </c:pt>
                <c:pt idx="5458">
                  <c:v>-0.26295428059199183</c:v>
                </c:pt>
                <c:pt idx="5459">
                  <c:v>-0.51846708893424931</c:v>
                </c:pt>
                <c:pt idx="5460">
                  <c:v>-4.7548875021634691</c:v>
                </c:pt>
                <c:pt idx="5461">
                  <c:v>0.58456203020064212</c:v>
                </c:pt>
                <c:pt idx="5462">
                  <c:v>4.2565303716178473</c:v>
                </c:pt>
                <c:pt idx="5463">
                  <c:v>9.3822637581148367</c:v>
                </c:pt>
                <c:pt idx="5464">
                  <c:v>5.7548875021634682</c:v>
                </c:pt>
                <c:pt idx="5465">
                  <c:v>-3.714020254953371</c:v>
                </c:pt>
                <c:pt idx="5466">
                  <c:v>1.8981203859807865</c:v>
                </c:pt>
                <c:pt idx="5467">
                  <c:v>-3.9438817820846555</c:v>
                </c:pt>
                <c:pt idx="5468">
                  <c:v>9.8662486111111729</c:v>
                </c:pt>
                <c:pt idx="5469">
                  <c:v>-0.73934824547720035</c:v>
                </c:pt>
                <c:pt idx="5470">
                  <c:v>-0.20353339408513238</c:v>
                </c:pt>
                <c:pt idx="5471">
                  <c:v>6.0732489820306386</c:v>
                </c:pt>
                <c:pt idx="5472">
                  <c:v>-5.9228321394775394</c:v>
                </c:pt>
                <c:pt idx="5473">
                  <c:v>-0.60743278152485092</c:v>
                </c:pt>
                <c:pt idx="5474">
                  <c:v>-1.8639384504239718</c:v>
                </c:pt>
                <c:pt idx="5475">
                  <c:v>3.456485003436637</c:v>
                </c:pt>
                <c:pt idx="5476">
                  <c:v>-2.4247546246677184E-2</c:v>
                </c:pt>
                <c:pt idx="5477">
                  <c:v>-0.26628006533744775</c:v>
                </c:pt>
                <c:pt idx="5478">
                  <c:v>4.0538938531737394E-2</c:v>
                </c:pt>
                <c:pt idx="5479">
                  <c:v>-9.2135093003804638</c:v>
                </c:pt>
                <c:pt idx="5480">
                  <c:v>-0.46394709975979032</c:v>
                </c:pt>
                <c:pt idx="5481">
                  <c:v>-8.1300102101848168E-2</c:v>
                </c:pt>
                <c:pt idx="5482">
                  <c:v>-2.3028823391968154</c:v>
                </c:pt>
                <c:pt idx="5483">
                  <c:v>0.56884283535787916</c:v>
                </c:pt>
                <c:pt idx="5484">
                  <c:v>-0.32192809488736229</c:v>
                </c:pt>
                <c:pt idx="5485">
                  <c:v>8.3822637581148367</c:v>
                </c:pt>
                <c:pt idx="5486">
                  <c:v>-0.19930880822340646</c:v>
                </c:pt>
                <c:pt idx="5487">
                  <c:v>-0.41953889151378448</c:v>
                </c:pt>
                <c:pt idx="5488">
                  <c:v>-9.7598881832218343</c:v>
                </c:pt>
                <c:pt idx="5489">
                  <c:v>-1.4468033554916861</c:v>
                </c:pt>
                <c:pt idx="5490">
                  <c:v>0.78222420673392201</c:v>
                </c:pt>
                <c:pt idx="5491">
                  <c:v>-0.36923380966571906</c:v>
                </c:pt>
                <c:pt idx="5492">
                  <c:v>1.2882323605810078</c:v>
                </c:pt>
                <c:pt idx="5493">
                  <c:v>-13.146409569587783</c:v>
                </c:pt>
                <c:pt idx="5494">
                  <c:v>-12.434106928609955</c:v>
                </c:pt>
                <c:pt idx="5495">
                  <c:v>0.39231742277876031</c:v>
                </c:pt>
                <c:pt idx="5496">
                  <c:v>0.26367503419284971</c:v>
                </c:pt>
                <c:pt idx="5497">
                  <c:v>1.3098754346383386</c:v>
                </c:pt>
                <c:pt idx="5498">
                  <c:v>-0.49447196677324873</c:v>
                </c:pt>
                <c:pt idx="5499">
                  <c:v>-14.840269796746908</c:v>
                </c:pt>
                <c:pt idx="5500">
                  <c:v>0.15600502400254665</c:v>
                </c:pt>
                <c:pt idx="5501">
                  <c:v>-1.1734309449438478</c:v>
                </c:pt>
                <c:pt idx="5502">
                  <c:v>7.0660891904577738</c:v>
                </c:pt>
                <c:pt idx="5503">
                  <c:v>4.5544640108708023</c:v>
                </c:pt>
                <c:pt idx="5504">
                  <c:v>-1.4949811338834904</c:v>
                </c:pt>
                <c:pt idx="5505">
                  <c:v>0.2159373991991482</c:v>
                </c:pt>
                <c:pt idx="5506">
                  <c:v>-4.1161084722321547E-3</c:v>
                </c:pt>
                <c:pt idx="5507">
                  <c:v>-8.6450579349844769</c:v>
                </c:pt>
                <c:pt idx="5508">
                  <c:v>-1.5082951994037026</c:v>
                </c:pt>
                <c:pt idx="5509">
                  <c:v>0.28843118289927516</c:v>
                </c:pt>
                <c:pt idx="5510">
                  <c:v>0.22204945329943757</c:v>
                </c:pt>
                <c:pt idx="5511">
                  <c:v>3.9622754988849485</c:v>
                </c:pt>
                <c:pt idx="5512">
                  <c:v>0.3935843896125264</c:v>
                </c:pt>
                <c:pt idx="5513">
                  <c:v>-4.6168503104661998</c:v>
                </c:pt>
                <c:pt idx="5514">
                  <c:v>14.554768697728136</c:v>
                </c:pt>
                <c:pt idx="5515">
                  <c:v>-5.7548875021634682</c:v>
                </c:pt>
                <c:pt idx="5516">
                  <c:v>1.4761244486714797</c:v>
                </c:pt>
                <c:pt idx="5517">
                  <c:v>5.7548875021634682</c:v>
                </c:pt>
                <c:pt idx="5518">
                  <c:v>-4.4811266897366169</c:v>
                </c:pt>
                <c:pt idx="5519">
                  <c:v>2.7691733869048277E-2</c:v>
                </c:pt>
                <c:pt idx="5520">
                  <c:v>0.1213062962221339</c:v>
                </c:pt>
                <c:pt idx="5521">
                  <c:v>-3.3786489639212518</c:v>
                </c:pt>
                <c:pt idx="5522">
                  <c:v>0.44360665147561484</c:v>
                </c:pt>
                <c:pt idx="5523">
                  <c:v>9.9662651028771325</c:v>
                </c:pt>
                <c:pt idx="5524">
                  <c:v>-2.506737333415654</c:v>
                </c:pt>
                <c:pt idx="5525">
                  <c:v>-4.3692338096657197</c:v>
                </c:pt>
                <c:pt idx="5526">
                  <c:v>-13.904446464505721</c:v>
                </c:pt>
                <c:pt idx="5527">
                  <c:v>-4.3779621298016904</c:v>
                </c:pt>
                <c:pt idx="5528">
                  <c:v>6.9108925261660152</c:v>
                </c:pt>
                <c:pt idx="5529">
                  <c:v>0</c:v>
                </c:pt>
                <c:pt idx="5530">
                  <c:v>-1.8582297142111792</c:v>
                </c:pt>
                <c:pt idx="5531">
                  <c:v>3.5813602640409608</c:v>
                </c:pt>
                <c:pt idx="5532">
                  <c:v>13.21876502583196</c:v>
                </c:pt>
                <c:pt idx="5533">
                  <c:v>11.381002109550927</c:v>
                </c:pt>
                <c:pt idx="5534">
                  <c:v>-1.42449782852791</c:v>
                </c:pt>
                <c:pt idx="5535">
                  <c:v>9.3815429511845849</c:v>
                </c:pt>
                <c:pt idx="5536">
                  <c:v>-4.5681292950167816</c:v>
                </c:pt>
                <c:pt idx="5537">
                  <c:v>-0.41501438046273714</c:v>
                </c:pt>
                <c:pt idx="5538">
                  <c:v>-2.7855746331792135</c:v>
                </c:pt>
                <c:pt idx="5539">
                  <c:v>5.5647846187835261</c:v>
                </c:pt>
                <c:pt idx="5540">
                  <c:v>11.268542000300123</c:v>
                </c:pt>
                <c:pt idx="5541">
                  <c:v>-3.3058084295240855</c:v>
                </c:pt>
                <c:pt idx="5542">
                  <c:v>-9.3822637581148367</c:v>
                </c:pt>
                <c:pt idx="5543">
                  <c:v>-1.6476982560691187</c:v>
                </c:pt>
                <c:pt idx="5544">
                  <c:v>-1.5730096979593908</c:v>
                </c:pt>
                <c:pt idx="5545">
                  <c:v>0.58616125030478206</c:v>
                </c:pt>
                <c:pt idx="5546">
                  <c:v>-13.198496199943916</c:v>
                </c:pt>
                <c:pt idx="5547">
                  <c:v>-7.6486571760385464</c:v>
                </c:pt>
                <c:pt idx="5548">
                  <c:v>-11.416621621364193</c:v>
                </c:pt>
                <c:pt idx="5549">
                  <c:v>-11.582612451267021</c:v>
                </c:pt>
                <c:pt idx="5550">
                  <c:v>-11.518489240994933</c:v>
                </c:pt>
                <c:pt idx="5551">
                  <c:v>-11.518489240994933</c:v>
                </c:pt>
                <c:pt idx="5552">
                  <c:v>-3.7637657363365364E-2</c:v>
                </c:pt>
                <c:pt idx="5553">
                  <c:v>7.0624959257337645</c:v>
                </c:pt>
                <c:pt idx="5554">
                  <c:v>-2.65892313988885</c:v>
                </c:pt>
                <c:pt idx="5555">
                  <c:v>12.16752268516303</c:v>
                </c:pt>
                <c:pt idx="5556">
                  <c:v>-16.590284897476415</c:v>
                </c:pt>
                <c:pt idx="5557">
                  <c:v>-9.7604427459966399</c:v>
                </c:pt>
                <c:pt idx="5558">
                  <c:v>12.16752268516303</c:v>
                </c:pt>
                <c:pt idx="5559">
                  <c:v>11.059119092544519</c:v>
                </c:pt>
                <c:pt idx="5560">
                  <c:v>9.5196362528432132</c:v>
                </c:pt>
                <c:pt idx="5561">
                  <c:v>-13.702822011777029</c:v>
                </c:pt>
                <c:pt idx="5562">
                  <c:v>-8.8137811912170374</c:v>
                </c:pt>
                <c:pt idx="5563">
                  <c:v>8.0588936890535692</c:v>
                </c:pt>
                <c:pt idx="5564">
                  <c:v>-0.18000825226447026</c:v>
                </c:pt>
                <c:pt idx="5565">
                  <c:v>-1.6311326821540819</c:v>
                </c:pt>
                <c:pt idx="5566">
                  <c:v>-6.2029400586702756</c:v>
                </c:pt>
                <c:pt idx="5567">
                  <c:v>-1.9047916935888822</c:v>
                </c:pt>
                <c:pt idx="5568">
                  <c:v>-2.1915334056501815E-2</c:v>
                </c:pt>
                <c:pt idx="5569">
                  <c:v>-9.2304207950923818</c:v>
                </c:pt>
                <c:pt idx="5570">
                  <c:v>1.1136295032318058</c:v>
                </c:pt>
                <c:pt idx="5571">
                  <c:v>-11.059119092544519</c:v>
                </c:pt>
                <c:pt idx="5572">
                  <c:v>1.9111400686098765</c:v>
                </c:pt>
                <c:pt idx="5573">
                  <c:v>7.0660891904577721</c:v>
                </c:pt>
                <c:pt idx="5574">
                  <c:v>0.12373536842224454</c:v>
                </c:pt>
                <c:pt idx="5575">
                  <c:v>5.1662119822492872E-2</c:v>
                </c:pt>
                <c:pt idx="5576">
                  <c:v>1.3427327100266586</c:v>
                </c:pt>
                <c:pt idx="5577">
                  <c:v>-11.613636010763889</c:v>
                </c:pt>
                <c:pt idx="5578">
                  <c:v>0.12071386578608323</c:v>
                </c:pt>
                <c:pt idx="5579">
                  <c:v>0.10870625944249998</c:v>
                </c:pt>
                <c:pt idx="5580">
                  <c:v>-13.598091281765099</c:v>
                </c:pt>
                <c:pt idx="5581">
                  <c:v>-7.0660891904577721</c:v>
                </c:pt>
                <c:pt idx="5582">
                  <c:v>0.24902754783991432</c:v>
                </c:pt>
                <c:pt idx="5583">
                  <c:v>-0.74153832395603048</c:v>
                </c:pt>
                <c:pt idx="5584">
                  <c:v>11.840384550711667</c:v>
                </c:pt>
                <c:pt idx="5585">
                  <c:v>12.344295907915818</c:v>
                </c:pt>
                <c:pt idx="5586">
                  <c:v>-13.621136113274641</c:v>
                </c:pt>
                <c:pt idx="5587">
                  <c:v>4.3162398339826593</c:v>
                </c:pt>
                <c:pt idx="5588">
                  <c:v>1.2646051137090206</c:v>
                </c:pt>
                <c:pt idx="5589">
                  <c:v>9.5196362528432132</c:v>
                </c:pt>
                <c:pt idx="5590">
                  <c:v>-16.520378252270515</c:v>
                </c:pt>
                <c:pt idx="5591">
                  <c:v>-0.32192809488736229</c:v>
                </c:pt>
                <c:pt idx="5592">
                  <c:v>0.24491387526570901</c:v>
                </c:pt>
                <c:pt idx="5593">
                  <c:v>-11.268736919579066</c:v>
                </c:pt>
                <c:pt idx="5594">
                  <c:v>-11.013555309891467</c:v>
                </c:pt>
                <c:pt idx="5595">
                  <c:v>-3.1679799743270434</c:v>
                </c:pt>
                <c:pt idx="5596">
                  <c:v>-7.0660891904577721</c:v>
                </c:pt>
                <c:pt idx="5597">
                  <c:v>11.582455645110581</c:v>
                </c:pt>
                <c:pt idx="5598">
                  <c:v>11.485158443755667</c:v>
                </c:pt>
                <c:pt idx="5599">
                  <c:v>-7.6486571760385464</c:v>
                </c:pt>
                <c:pt idx="5600">
                  <c:v>-8.0624959257337636</c:v>
                </c:pt>
                <c:pt idx="5601">
                  <c:v>0.95972494470203729</c:v>
                </c:pt>
                <c:pt idx="5602">
                  <c:v>-0.15521264992094008</c:v>
                </c:pt>
                <c:pt idx="5603">
                  <c:v>2.80693635294165</c:v>
                </c:pt>
                <c:pt idx="5604">
                  <c:v>0</c:v>
                </c:pt>
                <c:pt idx="5605">
                  <c:v>-15.263489285553872</c:v>
                </c:pt>
                <c:pt idx="5606">
                  <c:v>-7.6486571760385464</c:v>
                </c:pt>
                <c:pt idx="5607">
                  <c:v>-0.12271988426248927</c:v>
                </c:pt>
                <c:pt idx="5608">
                  <c:v>-3.7583182808156305E-2</c:v>
                </c:pt>
                <c:pt idx="5609">
                  <c:v>-0.57411511848416386</c:v>
                </c:pt>
                <c:pt idx="5610">
                  <c:v>-5.6098490016545259</c:v>
                </c:pt>
                <c:pt idx="5611">
                  <c:v>7.2864168913041851</c:v>
                </c:pt>
                <c:pt idx="5612">
                  <c:v>2.5112321121877841</c:v>
                </c:pt>
                <c:pt idx="5613">
                  <c:v>1.3629707723579516</c:v>
                </c:pt>
                <c:pt idx="5614">
                  <c:v>0.83151186281683631</c:v>
                </c:pt>
                <c:pt idx="5615">
                  <c:v>0.46547413352495159</c:v>
                </c:pt>
                <c:pt idx="5616">
                  <c:v>-13.433976574415976</c:v>
                </c:pt>
                <c:pt idx="5617">
                  <c:v>1.3329612661566963</c:v>
                </c:pt>
                <c:pt idx="5618">
                  <c:v>0.49749965947081659</c:v>
                </c:pt>
                <c:pt idx="5619">
                  <c:v>0.93375040246952579</c:v>
                </c:pt>
                <c:pt idx="5620">
                  <c:v>-10.965784284662087</c:v>
                </c:pt>
                <c:pt idx="5621">
                  <c:v>-10.759888183221834</c:v>
                </c:pt>
                <c:pt idx="5622">
                  <c:v>-8.3837042924740537</c:v>
                </c:pt>
                <c:pt idx="5623">
                  <c:v>0.76024641800211468</c:v>
                </c:pt>
                <c:pt idx="5624">
                  <c:v>1.0871623110876261</c:v>
                </c:pt>
                <c:pt idx="5625">
                  <c:v>-7.2149785755835597E-2</c:v>
                </c:pt>
                <c:pt idx="5626">
                  <c:v>13.103342454916486</c:v>
                </c:pt>
                <c:pt idx="5627">
                  <c:v>0.398221528507751</c:v>
                </c:pt>
                <c:pt idx="5628">
                  <c:v>-0.29908811852925116</c:v>
                </c:pt>
                <c:pt idx="5629">
                  <c:v>0.13297386526942057</c:v>
                </c:pt>
                <c:pt idx="5630">
                  <c:v>0.28757659009658548</c:v>
                </c:pt>
                <c:pt idx="5631">
                  <c:v>-7.9434467494404637E-2</c:v>
                </c:pt>
                <c:pt idx="5632">
                  <c:v>-1.0204641025597156</c:v>
                </c:pt>
                <c:pt idx="5633">
                  <c:v>-7.4998458870832057</c:v>
                </c:pt>
                <c:pt idx="5634">
                  <c:v>-8.6462586799900301</c:v>
                </c:pt>
                <c:pt idx="5635">
                  <c:v>-0.38332863955150559</c:v>
                </c:pt>
                <c:pt idx="5636">
                  <c:v>-0.18442457113742744</c:v>
                </c:pt>
                <c:pt idx="5637">
                  <c:v>-0.75488750216346867</c:v>
                </c:pt>
                <c:pt idx="5638">
                  <c:v>-0.13882770469731676</c:v>
                </c:pt>
                <c:pt idx="5639">
                  <c:v>-1.9018196060610966</c:v>
                </c:pt>
                <c:pt idx="5640">
                  <c:v>-1.6520766965796936</c:v>
                </c:pt>
                <c:pt idx="5641">
                  <c:v>-0.38350941707707109</c:v>
                </c:pt>
                <c:pt idx="5642">
                  <c:v>0</c:v>
                </c:pt>
                <c:pt idx="5643">
                  <c:v>6.3658637222317974E-2</c:v>
                </c:pt>
                <c:pt idx="5644">
                  <c:v>8.5729874025883737E-2</c:v>
                </c:pt>
                <c:pt idx="5645">
                  <c:v>5.2467419894135787E-2</c:v>
                </c:pt>
                <c:pt idx="5646">
                  <c:v>0.17764291460314899</c:v>
                </c:pt>
                <c:pt idx="5647">
                  <c:v>3.9892727123512814E-2</c:v>
                </c:pt>
                <c:pt idx="5648">
                  <c:v>1.4274212237346764</c:v>
                </c:pt>
                <c:pt idx="5649">
                  <c:v>0.40008715781287257</c:v>
                </c:pt>
                <c:pt idx="5650">
                  <c:v>-1.3393101731155985</c:v>
                </c:pt>
                <c:pt idx="5651">
                  <c:v>0.15200309344504975</c:v>
                </c:pt>
                <c:pt idx="5652">
                  <c:v>-0.30666133823405178</c:v>
                </c:pt>
                <c:pt idx="5653">
                  <c:v>0.18676851160572683</c:v>
                </c:pt>
                <c:pt idx="5654">
                  <c:v>-2.768994448358844</c:v>
                </c:pt>
                <c:pt idx="5655">
                  <c:v>0.15868027344104901</c:v>
                </c:pt>
                <c:pt idx="5656">
                  <c:v>0.11831996718876121</c:v>
                </c:pt>
                <c:pt idx="5657">
                  <c:v>0.66725662235480188</c:v>
                </c:pt>
                <c:pt idx="5658">
                  <c:v>0.10479619001160989</c:v>
                </c:pt>
                <c:pt idx="5659">
                  <c:v>0.89549559470040707</c:v>
                </c:pt>
                <c:pt idx="5660">
                  <c:v>3.4621057529356229</c:v>
                </c:pt>
                <c:pt idx="5661">
                  <c:v>0.65535182861255414</c:v>
                </c:pt>
                <c:pt idx="5662">
                  <c:v>9.3815429511845849</c:v>
                </c:pt>
                <c:pt idx="5663">
                  <c:v>0.24202122808538049</c:v>
                </c:pt>
                <c:pt idx="5664">
                  <c:v>-9.9535673550914056E-2</c:v>
                </c:pt>
                <c:pt idx="5665">
                  <c:v>-1.074000581443777</c:v>
                </c:pt>
                <c:pt idx="5666">
                  <c:v>0.12686981029215649</c:v>
                </c:pt>
                <c:pt idx="5667">
                  <c:v>-7.6486571760385464</c:v>
                </c:pt>
                <c:pt idx="5668">
                  <c:v>6.6637225861536694E-3</c:v>
                </c:pt>
                <c:pt idx="5669">
                  <c:v>0.28688114778816154</c:v>
                </c:pt>
                <c:pt idx="5670">
                  <c:v>-0.16272950003810829</c:v>
                </c:pt>
                <c:pt idx="5671">
                  <c:v>0.41588173603229772</c:v>
                </c:pt>
                <c:pt idx="5672">
                  <c:v>0.40787770770597748</c:v>
                </c:pt>
                <c:pt idx="5673">
                  <c:v>2.5000978503138787</c:v>
                </c:pt>
                <c:pt idx="5674">
                  <c:v>0.61468730218130285</c:v>
                </c:pt>
                <c:pt idx="5675">
                  <c:v>-3.14499704147357</c:v>
                </c:pt>
                <c:pt idx="5676">
                  <c:v>0.18183832298581329</c:v>
                </c:pt>
                <c:pt idx="5677">
                  <c:v>-5.3457748368417297</c:v>
                </c:pt>
                <c:pt idx="5678">
                  <c:v>2.7369655941662061</c:v>
                </c:pt>
                <c:pt idx="5679">
                  <c:v>-8.267615983600601E-3</c:v>
                </c:pt>
                <c:pt idx="5680">
                  <c:v>-0.10897637385434578</c:v>
                </c:pt>
                <c:pt idx="5681">
                  <c:v>0.46326407900418126</c:v>
                </c:pt>
                <c:pt idx="5682">
                  <c:v>1.0585812014771565</c:v>
                </c:pt>
                <c:pt idx="5683">
                  <c:v>-12.103506382011545</c:v>
                </c:pt>
                <c:pt idx="5684">
                  <c:v>-0.1154772174199359</c:v>
                </c:pt>
                <c:pt idx="5685">
                  <c:v>0.58316025808717065</c:v>
                </c:pt>
                <c:pt idx="5686">
                  <c:v>-5.0626073069967782E-2</c:v>
                </c:pt>
                <c:pt idx="5687">
                  <c:v>-4.3557937459185201</c:v>
                </c:pt>
                <c:pt idx="5688">
                  <c:v>-11.188382790570113</c:v>
                </c:pt>
                <c:pt idx="5689">
                  <c:v>11.518325307690866</c:v>
                </c:pt>
                <c:pt idx="5690">
                  <c:v>0.10791533916688784</c:v>
                </c:pt>
                <c:pt idx="5691">
                  <c:v>-0.26189438598712528</c:v>
                </c:pt>
                <c:pt idx="5692">
                  <c:v>-0.7443687921479053</c:v>
                </c:pt>
                <c:pt idx="5693">
                  <c:v>-0.99460674122978154</c:v>
                </c:pt>
                <c:pt idx="5694">
                  <c:v>-12.468369487109527</c:v>
                </c:pt>
                <c:pt idx="5695">
                  <c:v>2.3075728019102923</c:v>
                </c:pt>
                <c:pt idx="5696">
                  <c:v>-0.58436200329692389</c:v>
                </c:pt>
                <c:pt idx="5697">
                  <c:v>-0.78849589480628801</c:v>
                </c:pt>
                <c:pt idx="5698">
                  <c:v>-0.14594036089857446</c:v>
                </c:pt>
                <c:pt idx="5699">
                  <c:v>0.21021770739034584</c:v>
                </c:pt>
                <c:pt idx="5700">
                  <c:v>0.39935587704657394</c:v>
                </c:pt>
                <c:pt idx="5701">
                  <c:v>0.76733924320972524</c:v>
                </c:pt>
                <c:pt idx="5702">
                  <c:v>-3.394733192333755E-2</c:v>
                </c:pt>
                <c:pt idx="5703">
                  <c:v>14.228818690495881</c:v>
                </c:pt>
                <c:pt idx="5704">
                  <c:v>6.000593091494844</c:v>
                </c:pt>
                <c:pt idx="5705">
                  <c:v>6.7114195858537049E-2</c:v>
                </c:pt>
                <c:pt idx="5706">
                  <c:v>2.3716068973807292E-2</c:v>
                </c:pt>
                <c:pt idx="5707">
                  <c:v>0.48215169513738121</c:v>
                </c:pt>
                <c:pt idx="5708">
                  <c:v>-2.7752937128253059</c:v>
                </c:pt>
                <c:pt idx="5709">
                  <c:v>0.13750352374993532</c:v>
                </c:pt>
                <c:pt idx="5710">
                  <c:v>1.0284284083265174</c:v>
                </c:pt>
                <c:pt idx="5711">
                  <c:v>-3.8004170217684292</c:v>
                </c:pt>
                <c:pt idx="5712">
                  <c:v>1.8910252739051938</c:v>
                </c:pt>
                <c:pt idx="5713">
                  <c:v>9.3815429511845849</c:v>
                </c:pt>
                <c:pt idx="5714">
                  <c:v>-2.4347634528292899</c:v>
                </c:pt>
                <c:pt idx="5715">
                  <c:v>-7.4134712250604178</c:v>
                </c:pt>
                <c:pt idx="5716">
                  <c:v>1.1106440636839923</c:v>
                </c:pt>
                <c:pt idx="5717">
                  <c:v>0.99640673527599144</c:v>
                </c:pt>
                <c:pt idx="5718">
                  <c:v>1.1202942337177118</c:v>
                </c:pt>
                <c:pt idx="5719">
                  <c:v>1.3196896226913633</c:v>
                </c:pt>
                <c:pt idx="5720">
                  <c:v>0</c:v>
                </c:pt>
                <c:pt idx="5721">
                  <c:v>0.21122080719753569</c:v>
                </c:pt>
                <c:pt idx="5722">
                  <c:v>-9.7516505914262516E-2</c:v>
                </c:pt>
                <c:pt idx="5723">
                  <c:v>-1.485426827170242</c:v>
                </c:pt>
                <c:pt idx="5724">
                  <c:v>-0.27345102177913228</c:v>
                </c:pt>
                <c:pt idx="5725">
                  <c:v>2.7141475118211145</c:v>
                </c:pt>
                <c:pt idx="5726">
                  <c:v>8.8672787397096631</c:v>
                </c:pt>
                <c:pt idx="5727">
                  <c:v>-0.60407132366886096</c:v>
                </c:pt>
                <c:pt idx="5728">
                  <c:v>-7.6486571760385464</c:v>
                </c:pt>
                <c:pt idx="5729">
                  <c:v>-11.013555309891467</c:v>
                </c:pt>
                <c:pt idx="5730">
                  <c:v>0</c:v>
                </c:pt>
                <c:pt idx="5731">
                  <c:v>3.2034265038149176E-16</c:v>
                </c:pt>
                <c:pt idx="5732">
                  <c:v>0.61005348168398665</c:v>
                </c:pt>
                <c:pt idx="5733">
                  <c:v>0.37700436728425629</c:v>
                </c:pt>
                <c:pt idx="5734">
                  <c:v>-10.966265102877133</c:v>
                </c:pt>
                <c:pt idx="5735">
                  <c:v>9.0597950917951025</c:v>
                </c:pt>
                <c:pt idx="5736">
                  <c:v>0.20249286389874327</c:v>
                </c:pt>
                <c:pt idx="5737">
                  <c:v>-3.8474147814635831E-2</c:v>
                </c:pt>
                <c:pt idx="5738">
                  <c:v>0.4981718929162815</c:v>
                </c:pt>
                <c:pt idx="5739">
                  <c:v>1</c:v>
                </c:pt>
                <c:pt idx="5740">
                  <c:v>-2.0681936534778371</c:v>
                </c:pt>
                <c:pt idx="5741">
                  <c:v>0.11847346987985567</c:v>
                </c:pt>
                <c:pt idx="5742">
                  <c:v>-0.7589919004962048</c:v>
                </c:pt>
                <c:pt idx="5743">
                  <c:v>0.31227792485364309</c:v>
                </c:pt>
                <c:pt idx="5744">
                  <c:v>5.721986512027617</c:v>
                </c:pt>
                <c:pt idx="5745">
                  <c:v>2.7369655941662061</c:v>
                </c:pt>
                <c:pt idx="5746">
                  <c:v>-7.6462586799900292</c:v>
                </c:pt>
                <c:pt idx="5747">
                  <c:v>-10.451554569765362</c:v>
                </c:pt>
                <c:pt idx="5748">
                  <c:v>0.50695998871988324</c:v>
                </c:pt>
                <c:pt idx="5749">
                  <c:v>1.7757848430567345</c:v>
                </c:pt>
                <c:pt idx="5750">
                  <c:v>0.77830638954710585</c:v>
                </c:pt>
                <c:pt idx="5751">
                  <c:v>0.30610312772567977</c:v>
                </c:pt>
                <c:pt idx="5752">
                  <c:v>2.5543394800064774</c:v>
                </c:pt>
                <c:pt idx="5753">
                  <c:v>4.8389037579324254</c:v>
                </c:pt>
                <c:pt idx="5754">
                  <c:v>-4.9744456866625028E-2</c:v>
                </c:pt>
                <c:pt idx="5755">
                  <c:v>-5.1530300640081898E-2</c:v>
                </c:pt>
                <c:pt idx="5756">
                  <c:v>-1.8976613431681251</c:v>
                </c:pt>
                <c:pt idx="5757">
                  <c:v>0.63741389075944788</c:v>
                </c:pt>
                <c:pt idx="5758">
                  <c:v>-0.10479619001160975</c:v>
                </c:pt>
                <c:pt idx="5759">
                  <c:v>-0.39870932937484305</c:v>
                </c:pt>
                <c:pt idx="5760">
                  <c:v>7.6486571760385464</c:v>
                </c:pt>
                <c:pt idx="5761">
                  <c:v>-6.0732489820306386</c:v>
                </c:pt>
                <c:pt idx="5762">
                  <c:v>4.5867008757329221E-2</c:v>
                </c:pt>
                <c:pt idx="5763">
                  <c:v>13.451254048545803</c:v>
                </c:pt>
                <c:pt idx="5764">
                  <c:v>-1.2534791775653997</c:v>
                </c:pt>
                <c:pt idx="5765">
                  <c:v>-0.59201725825510654</c:v>
                </c:pt>
                <c:pt idx="5766">
                  <c:v>0.10333974969268438</c:v>
                </c:pt>
                <c:pt idx="5767">
                  <c:v>-0.10760897408659659</c:v>
                </c:pt>
                <c:pt idx="5768">
                  <c:v>-3.6971633804309539E-2</c:v>
                </c:pt>
                <c:pt idx="5769">
                  <c:v>0.76109088330159569</c:v>
                </c:pt>
                <c:pt idx="5770">
                  <c:v>2.5995208532944358E-2</c:v>
                </c:pt>
                <c:pt idx="5771">
                  <c:v>1.4036059686861502E-2</c:v>
                </c:pt>
                <c:pt idx="5772">
                  <c:v>-5.0874628412503391</c:v>
                </c:pt>
                <c:pt idx="5773">
                  <c:v>0.14179186245821551</c:v>
                </c:pt>
                <c:pt idx="5774">
                  <c:v>8.1739314457000972E-3</c:v>
                </c:pt>
                <c:pt idx="5775">
                  <c:v>0.5113468687474505</c:v>
                </c:pt>
                <c:pt idx="5776">
                  <c:v>-0.19264507794239571</c:v>
                </c:pt>
                <c:pt idx="5777">
                  <c:v>-7.0624959257337645</c:v>
                </c:pt>
                <c:pt idx="5778">
                  <c:v>-0.23918766387942611</c:v>
                </c:pt>
                <c:pt idx="5779">
                  <c:v>0.3271647432535098</c:v>
                </c:pt>
                <c:pt idx="5780">
                  <c:v>1.5226605533154804</c:v>
                </c:pt>
                <c:pt idx="5781">
                  <c:v>-0.16452256263572954</c:v>
                </c:pt>
                <c:pt idx="5782">
                  <c:v>10.814048332230835</c:v>
                </c:pt>
                <c:pt idx="5783">
                  <c:v>-2.1987798641144978</c:v>
                </c:pt>
                <c:pt idx="5784">
                  <c:v>0.32192809488736235</c:v>
                </c:pt>
                <c:pt idx="5785">
                  <c:v>-0.28605105855876611</c:v>
                </c:pt>
                <c:pt idx="5786">
                  <c:v>-7.0660891904577721</c:v>
                </c:pt>
                <c:pt idx="5787">
                  <c:v>0.80675392432306847</c:v>
                </c:pt>
                <c:pt idx="5788">
                  <c:v>-10.229619965185119</c:v>
                </c:pt>
                <c:pt idx="5789">
                  <c:v>12.248817059278503</c:v>
                </c:pt>
                <c:pt idx="5790">
                  <c:v>-0.79743420825891143</c:v>
                </c:pt>
                <c:pt idx="5791">
                  <c:v>0.18220333122074905</c:v>
                </c:pt>
                <c:pt idx="5792">
                  <c:v>-15.335029728918318</c:v>
                </c:pt>
                <c:pt idx="5793">
                  <c:v>4.5910351805833548E-2</c:v>
                </c:pt>
                <c:pt idx="5794">
                  <c:v>3.0309834157259064E-2</c:v>
                </c:pt>
                <c:pt idx="5795">
                  <c:v>0.58496250072115596</c:v>
                </c:pt>
                <c:pt idx="5796">
                  <c:v>0.23029761942179389</c:v>
                </c:pt>
                <c:pt idx="5797">
                  <c:v>-1.2338304974307479</c:v>
                </c:pt>
                <c:pt idx="5798">
                  <c:v>0.97395326756423084</c:v>
                </c:pt>
                <c:pt idx="5799">
                  <c:v>-6.3535735742399915E-2</c:v>
                </c:pt>
                <c:pt idx="5800">
                  <c:v>-14.238827652906503</c:v>
                </c:pt>
                <c:pt idx="5801">
                  <c:v>1.1609362182150582</c:v>
                </c:pt>
                <c:pt idx="5802">
                  <c:v>11.89191024986467</c:v>
                </c:pt>
                <c:pt idx="5803">
                  <c:v>7.0624959257337645</c:v>
                </c:pt>
                <c:pt idx="5804">
                  <c:v>-9.3822637581148367</c:v>
                </c:pt>
                <c:pt idx="5805">
                  <c:v>1.1823767424885685</c:v>
                </c:pt>
                <c:pt idx="5806">
                  <c:v>0.13464952669478183</c:v>
                </c:pt>
                <c:pt idx="5807">
                  <c:v>7.0624959257337645</c:v>
                </c:pt>
                <c:pt idx="5808">
                  <c:v>9.6450579349844787</c:v>
                </c:pt>
                <c:pt idx="5809">
                  <c:v>-4.7548875021634691</c:v>
                </c:pt>
                <c:pt idx="5810">
                  <c:v>-4.7548875021634691</c:v>
                </c:pt>
                <c:pt idx="5811">
                  <c:v>-10.146780789986686</c:v>
                </c:pt>
                <c:pt idx="5812">
                  <c:v>-0.21501289097085033</c:v>
                </c:pt>
                <c:pt idx="5813">
                  <c:v>-3.6525876025114042E-2</c:v>
                </c:pt>
                <c:pt idx="5814">
                  <c:v>5.3220100638678618</c:v>
                </c:pt>
                <c:pt idx="5815">
                  <c:v>-1.3484003062485532</c:v>
                </c:pt>
                <c:pt idx="5816">
                  <c:v>-9.6444571875092606</c:v>
                </c:pt>
                <c:pt idx="5817">
                  <c:v>-8.0624959257337636</c:v>
                </c:pt>
                <c:pt idx="5818">
                  <c:v>-10.229219383469125</c:v>
                </c:pt>
                <c:pt idx="5819">
                  <c:v>-4.7151612238478577</c:v>
                </c:pt>
                <c:pt idx="5820">
                  <c:v>6.5494638194997705</c:v>
                </c:pt>
                <c:pt idx="5821">
                  <c:v>7.0660891904577738</c:v>
                </c:pt>
                <c:pt idx="5822">
                  <c:v>-0.28605105855876611</c:v>
                </c:pt>
                <c:pt idx="5823">
                  <c:v>-0.58256798558077327</c:v>
                </c:pt>
                <c:pt idx="5824">
                  <c:v>0.42033179894835654</c:v>
                </c:pt>
                <c:pt idx="5825">
                  <c:v>-6.0732489820306386</c:v>
                </c:pt>
                <c:pt idx="5826">
                  <c:v>0.39366384848627684</c:v>
                </c:pt>
                <c:pt idx="5827">
                  <c:v>-1.1910363275349583</c:v>
                </c:pt>
                <c:pt idx="5828">
                  <c:v>-1.362054923142531</c:v>
                </c:pt>
                <c:pt idx="5829">
                  <c:v>2.2302976194217945</c:v>
                </c:pt>
                <c:pt idx="5830">
                  <c:v>10.307200809140809</c:v>
                </c:pt>
                <c:pt idx="5831">
                  <c:v>-5.7548875021634682</c:v>
                </c:pt>
                <c:pt idx="5832">
                  <c:v>-10.866506212226202</c:v>
                </c:pt>
                <c:pt idx="5833">
                  <c:v>6.5494638194997705</c:v>
                </c:pt>
                <c:pt idx="5834">
                  <c:v>1.3279007276515198</c:v>
                </c:pt>
                <c:pt idx="5835">
                  <c:v>7.6462586799900292</c:v>
                </c:pt>
                <c:pt idx="5836">
                  <c:v>0.54252723440075967</c:v>
                </c:pt>
                <c:pt idx="5837">
                  <c:v>1.7271845733736204</c:v>
                </c:pt>
                <c:pt idx="5838">
                  <c:v>-9.8667637673533513</c:v>
                </c:pt>
                <c:pt idx="5839">
                  <c:v>-10.229619965185119</c:v>
                </c:pt>
                <c:pt idx="5840">
                  <c:v>-0.14883264429369783</c:v>
                </c:pt>
                <c:pt idx="5841">
                  <c:v>-8.3822637581148367</c:v>
                </c:pt>
                <c:pt idx="5842">
                  <c:v>-10.059344460824425</c:v>
                </c:pt>
                <c:pt idx="5843">
                  <c:v>-9.3822637581148367</c:v>
                </c:pt>
                <c:pt idx="5844">
                  <c:v>0.23440162263776007</c:v>
                </c:pt>
                <c:pt idx="5845">
                  <c:v>10.866506212226202</c:v>
                </c:pt>
                <c:pt idx="5846">
                  <c:v>4.4321734115928733</c:v>
                </c:pt>
                <c:pt idx="5847">
                  <c:v>0</c:v>
                </c:pt>
                <c:pt idx="5848">
                  <c:v>-13.287808556012996</c:v>
                </c:pt>
                <c:pt idx="5849">
                  <c:v>0.10691520391651219</c:v>
                </c:pt>
                <c:pt idx="5850">
                  <c:v>-11.759472121202833</c:v>
                </c:pt>
                <c:pt idx="5851">
                  <c:v>-8.0624959257337636</c:v>
                </c:pt>
                <c:pt idx="5852">
                  <c:v>-11.381002109550927</c:v>
                </c:pt>
                <c:pt idx="5853">
                  <c:v>1.3161745676570649</c:v>
                </c:pt>
                <c:pt idx="5854">
                  <c:v>-8.0624959257337636</c:v>
                </c:pt>
                <c:pt idx="5855">
                  <c:v>-1.6043936915474608</c:v>
                </c:pt>
                <c:pt idx="5856">
                  <c:v>8.3822637581148367</c:v>
                </c:pt>
                <c:pt idx="5857">
                  <c:v>10.307200809140809</c:v>
                </c:pt>
                <c:pt idx="5858">
                  <c:v>0.40538732924512444</c:v>
                </c:pt>
                <c:pt idx="5859">
                  <c:v>-2.8744691179161412</c:v>
                </c:pt>
                <c:pt idx="5860">
                  <c:v>-17.053254197929608</c:v>
                </c:pt>
                <c:pt idx="5861">
                  <c:v>-0.40880554556732945</c:v>
                </c:pt>
                <c:pt idx="5862">
                  <c:v>6.0732489820306386</c:v>
                </c:pt>
                <c:pt idx="5863">
                  <c:v>-0.75890111261799265</c:v>
                </c:pt>
                <c:pt idx="5864">
                  <c:v>-5.7459543773934607</c:v>
                </c:pt>
                <c:pt idx="5865">
                  <c:v>0.15002544400460721</c:v>
                </c:pt>
                <c:pt idx="5866">
                  <c:v>0.115704610444426</c:v>
                </c:pt>
                <c:pt idx="5867">
                  <c:v>-9.5189809291704002</c:v>
                </c:pt>
                <c:pt idx="5868">
                  <c:v>-0.44294349584872833</c:v>
                </c:pt>
                <c:pt idx="5869">
                  <c:v>-7.4000581443776414E-2</c:v>
                </c:pt>
                <c:pt idx="5870">
                  <c:v>-8.6462586799900301</c:v>
                </c:pt>
                <c:pt idx="5871">
                  <c:v>-8.3837042924740537</c:v>
                </c:pt>
                <c:pt idx="5872">
                  <c:v>-4.4895040382745544</c:v>
                </c:pt>
                <c:pt idx="5873">
                  <c:v>-9.3822637581148367</c:v>
                </c:pt>
                <c:pt idx="5874">
                  <c:v>1.0784740580230852</c:v>
                </c:pt>
                <c:pt idx="5875">
                  <c:v>1.1823767424885685</c:v>
                </c:pt>
                <c:pt idx="5876">
                  <c:v>1.1609362182150582</c:v>
                </c:pt>
                <c:pt idx="5877">
                  <c:v>0</c:v>
                </c:pt>
                <c:pt idx="5878">
                  <c:v>0.57738928101635512</c:v>
                </c:pt>
                <c:pt idx="5879">
                  <c:v>-7.4134712250604178</c:v>
                </c:pt>
                <c:pt idx="5880">
                  <c:v>-12.518489240994931</c:v>
                </c:pt>
                <c:pt idx="5881">
                  <c:v>1.023606316064819</c:v>
                </c:pt>
                <c:pt idx="5882">
                  <c:v>4.9580275047105644</c:v>
                </c:pt>
                <c:pt idx="5883">
                  <c:v>8.0606959316875546</c:v>
                </c:pt>
                <c:pt idx="5884">
                  <c:v>0.78407094854692294</c:v>
                </c:pt>
                <c:pt idx="5885">
                  <c:v>-0.21056698593965814</c:v>
                </c:pt>
                <c:pt idx="5886">
                  <c:v>-0.56125824012988801</c:v>
                </c:pt>
                <c:pt idx="5887">
                  <c:v>-0.23548807894813101</c:v>
                </c:pt>
                <c:pt idx="5888">
                  <c:v>4.2560462228045888E-2</c:v>
                </c:pt>
                <c:pt idx="5889">
                  <c:v>-7.6486571760385464</c:v>
                </c:pt>
                <c:pt idx="5890">
                  <c:v>0.28948233144393859</c:v>
                </c:pt>
                <c:pt idx="5891">
                  <c:v>1.1609362182150582</c:v>
                </c:pt>
                <c:pt idx="5892">
                  <c:v>-11.989867514616474</c:v>
                </c:pt>
                <c:pt idx="5893">
                  <c:v>-2.1614960583001808</c:v>
                </c:pt>
                <c:pt idx="5894">
                  <c:v>-1.6017132519074588E-16</c:v>
                </c:pt>
                <c:pt idx="5895">
                  <c:v>-0.41503749927884381</c:v>
                </c:pt>
                <c:pt idx="5896">
                  <c:v>-0.71858706485135149</c:v>
                </c:pt>
                <c:pt idx="5897">
                  <c:v>0.87196516721957507</c:v>
                </c:pt>
                <c:pt idx="5898">
                  <c:v>0.50427465515559533</c:v>
                </c:pt>
                <c:pt idx="5899">
                  <c:v>0.89786721496304667</c:v>
                </c:pt>
                <c:pt idx="5900">
                  <c:v>4.8286235388112555</c:v>
                </c:pt>
                <c:pt idx="5901">
                  <c:v>-2.8037526853774084</c:v>
                </c:pt>
                <c:pt idx="5902">
                  <c:v>0.40103229951605301</c:v>
                </c:pt>
                <c:pt idx="5903">
                  <c:v>8.6462586799900301</c:v>
                </c:pt>
                <c:pt idx="5904">
                  <c:v>-0.67043184291050573</c:v>
                </c:pt>
                <c:pt idx="5905">
                  <c:v>-8.0606959316875546</c:v>
                </c:pt>
                <c:pt idx="5906">
                  <c:v>-9.5189809291704002</c:v>
                </c:pt>
                <c:pt idx="5907">
                  <c:v>0.52223480362084351</c:v>
                </c:pt>
                <c:pt idx="5908">
                  <c:v>1.1154772174199363</c:v>
                </c:pt>
                <c:pt idx="5909">
                  <c:v>0.14700241238668366</c:v>
                </c:pt>
                <c:pt idx="5910">
                  <c:v>-0.58261474586473372</c:v>
                </c:pt>
                <c:pt idx="5911">
                  <c:v>-0.26881675842779984</c:v>
                </c:pt>
                <c:pt idx="5912">
                  <c:v>-0.12928301694496613</c:v>
                </c:pt>
                <c:pt idx="5913">
                  <c:v>-0.79629973354860817</c:v>
                </c:pt>
                <c:pt idx="5914">
                  <c:v>-0.44251823570095072</c:v>
                </c:pt>
                <c:pt idx="5915">
                  <c:v>9.7151548332115329E-3</c:v>
                </c:pt>
                <c:pt idx="5916">
                  <c:v>1.4659494526709382</c:v>
                </c:pt>
                <c:pt idx="5917">
                  <c:v>7.9867901427823895</c:v>
                </c:pt>
                <c:pt idx="5918">
                  <c:v>-13.766252821134451</c:v>
                </c:pt>
                <c:pt idx="5919">
                  <c:v>-0.26303440583379395</c:v>
                </c:pt>
                <c:pt idx="5920">
                  <c:v>-1.6017132519074588E-16</c:v>
                </c:pt>
                <c:pt idx="5921">
                  <c:v>-0.81713594285018931</c:v>
                </c:pt>
                <c:pt idx="5922">
                  <c:v>10.381182412624446</c:v>
                </c:pt>
                <c:pt idx="5923">
                  <c:v>0.53051471669878003</c:v>
                </c:pt>
                <c:pt idx="5924">
                  <c:v>5.1048299732204274</c:v>
                </c:pt>
                <c:pt idx="5925">
                  <c:v>-0.583762754256265</c:v>
                </c:pt>
                <c:pt idx="5926">
                  <c:v>-8.2462160191973E-2</c:v>
                </c:pt>
                <c:pt idx="5927">
                  <c:v>0.88452278258006389</c:v>
                </c:pt>
                <c:pt idx="5928">
                  <c:v>2.4150374992788439</c:v>
                </c:pt>
                <c:pt idx="5929">
                  <c:v>10.229219383469125</c:v>
                </c:pt>
                <c:pt idx="5930">
                  <c:v>13.380866867456533</c:v>
                </c:pt>
                <c:pt idx="5931">
                  <c:v>0</c:v>
                </c:pt>
                <c:pt idx="5932">
                  <c:v>6.0660891904577721</c:v>
                </c:pt>
                <c:pt idx="5933">
                  <c:v>0.11247472925841236</c:v>
                </c:pt>
                <c:pt idx="5934">
                  <c:v>-0.88392303406139205</c:v>
                </c:pt>
                <c:pt idx="5935">
                  <c:v>-4.8363021561398843E-2</c:v>
                </c:pt>
                <c:pt idx="5936">
                  <c:v>-0.21118102937982344</c:v>
                </c:pt>
                <c:pt idx="5937">
                  <c:v>1.6844981742720704</c:v>
                </c:pt>
                <c:pt idx="5938">
                  <c:v>1.1699250014423122</c:v>
                </c:pt>
                <c:pt idx="5939">
                  <c:v>-8.8683081332894673</c:v>
                </c:pt>
                <c:pt idx="5940">
                  <c:v>-3.5332947566087549</c:v>
                </c:pt>
                <c:pt idx="5941">
                  <c:v>13.534667644592401</c:v>
                </c:pt>
                <c:pt idx="5942">
                  <c:v>-0.30742852519224712</c:v>
                </c:pt>
                <c:pt idx="5943">
                  <c:v>2.0177881937630274E-2</c:v>
                </c:pt>
                <c:pt idx="5944">
                  <c:v>9.7819060854459376</c:v>
                </c:pt>
                <c:pt idx="5945">
                  <c:v>0.26135364251042548</c:v>
                </c:pt>
                <c:pt idx="5946">
                  <c:v>10.059344460824425</c:v>
                </c:pt>
                <c:pt idx="5947">
                  <c:v>-0.9462287435590192</c:v>
                </c:pt>
                <c:pt idx="5948">
                  <c:v>0.2622353501274689</c:v>
                </c:pt>
                <c:pt idx="5949">
                  <c:v>1.5730096979593906</c:v>
                </c:pt>
                <c:pt idx="5950">
                  <c:v>-0.40053792958372875</c:v>
                </c:pt>
                <c:pt idx="5951">
                  <c:v>-9.9662651028771325</c:v>
                </c:pt>
                <c:pt idx="5952">
                  <c:v>-10.451554569765362</c:v>
                </c:pt>
                <c:pt idx="5953">
                  <c:v>-1.5801694895322569</c:v>
                </c:pt>
                <c:pt idx="5954">
                  <c:v>-1.3200064228871027</c:v>
                </c:pt>
                <c:pt idx="5955">
                  <c:v>-10.307200809140809</c:v>
                </c:pt>
                <c:pt idx="5956">
                  <c:v>13.070176861805599</c:v>
                </c:pt>
                <c:pt idx="5957">
                  <c:v>15.403200694580862</c:v>
                </c:pt>
                <c:pt idx="5958">
                  <c:v>-11.702894141119387</c:v>
                </c:pt>
                <c:pt idx="5959">
                  <c:v>-8.6450579349844769</c:v>
                </c:pt>
                <c:pt idx="5960">
                  <c:v>1.1507616175320636</c:v>
                </c:pt>
                <c:pt idx="5961">
                  <c:v>0.61086436416391321</c:v>
                </c:pt>
                <c:pt idx="5962">
                  <c:v>11.307011018304401</c:v>
                </c:pt>
                <c:pt idx="5963">
                  <c:v>5.7548875021634682</c:v>
                </c:pt>
                <c:pt idx="5964">
                  <c:v>-1.6017132519074588E-16</c:v>
                </c:pt>
                <c:pt idx="5965">
                  <c:v>9.310940439148116E-2</c:v>
                </c:pt>
                <c:pt idx="5966">
                  <c:v>-0.27130202181739427</c:v>
                </c:pt>
                <c:pt idx="5967">
                  <c:v>0.64556926542530824</c:v>
                </c:pt>
                <c:pt idx="5968">
                  <c:v>5.0732489820306395</c:v>
                </c:pt>
                <c:pt idx="5969">
                  <c:v>0.14295795384204282</c:v>
                </c:pt>
                <c:pt idx="5970">
                  <c:v>-0.18314668564576944</c:v>
                </c:pt>
                <c:pt idx="5971">
                  <c:v>-7.6486571760385464</c:v>
                </c:pt>
                <c:pt idx="5972">
                  <c:v>0.15200309344505006</c:v>
                </c:pt>
                <c:pt idx="5973">
                  <c:v>-1.3881296258153268</c:v>
                </c:pt>
                <c:pt idx="5974">
                  <c:v>-0.10128333583718171</c:v>
                </c:pt>
                <c:pt idx="5975">
                  <c:v>-0.29956028185890782</c:v>
                </c:pt>
                <c:pt idx="5976">
                  <c:v>-0.66296501272242969</c:v>
                </c:pt>
                <c:pt idx="5977">
                  <c:v>8.6156643749714559E-2</c:v>
                </c:pt>
                <c:pt idx="5978">
                  <c:v>-7.0660891904577721</c:v>
                </c:pt>
                <c:pt idx="5979">
                  <c:v>-8.3822637581148367</c:v>
                </c:pt>
                <c:pt idx="5980">
                  <c:v>0.5180314926021693</c:v>
                </c:pt>
                <c:pt idx="5981">
                  <c:v>0.88452278258006412</c:v>
                </c:pt>
                <c:pt idx="5982">
                  <c:v>2.3568265295690916</c:v>
                </c:pt>
                <c:pt idx="5983">
                  <c:v>-6.6980372279257878</c:v>
                </c:pt>
                <c:pt idx="5984">
                  <c:v>3.6525876025113882E-2</c:v>
                </c:pt>
                <c:pt idx="5985">
                  <c:v>1.6422373060729056</c:v>
                </c:pt>
                <c:pt idx="5986">
                  <c:v>0.99284020842713405</c:v>
                </c:pt>
                <c:pt idx="5987">
                  <c:v>0.94208669655748523</c:v>
                </c:pt>
                <c:pt idx="5988">
                  <c:v>9.6444571875092606</c:v>
                </c:pt>
                <c:pt idx="5989">
                  <c:v>7.0660891904577721</c:v>
                </c:pt>
                <c:pt idx="5990">
                  <c:v>-5.7548875021634682</c:v>
                </c:pt>
                <c:pt idx="5991">
                  <c:v>-0.11189288007089704</c:v>
                </c:pt>
                <c:pt idx="5992">
                  <c:v>-0.2141248053528477</c:v>
                </c:pt>
                <c:pt idx="5993">
                  <c:v>-0.27263868789089091</c:v>
                </c:pt>
                <c:pt idx="5994">
                  <c:v>-0.43006846234923302</c:v>
                </c:pt>
                <c:pt idx="5995">
                  <c:v>0.39548470185744311</c:v>
                </c:pt>
                <c:pt idx="5996">
                  <c:v>-0.10149718988420041</c:v>
                </c:pt>
                <c:pt idx="5997">
                  <c:v>0.83824893000338774</c:v>
                </c:pt>
                <c:pt idx="5998">
                  <c:v>-0.45829069723272792</c:v>
                </c:pt>
                <c:pt idx="5999">
                  <c:v>0.164386817900882</c:v>
                </c:pt>
                <c:pt idx="6000">
                  <c:v>0.72289040895448342</c:v>
                </c:pt>
                <c:pt idx="6001">
                  <c:v>-1.8976613431681251</c:v>
                </c:pt>
                <c:pt idx="6002">
                  <c:v>-3.6525876025113875E-2</c:v>
                </c:pt>
                <c:pt idx="6003">
                  <c:v>3.7614291799777877E-2</c:v>
                </c:pt>
                <c:pt idx="6004">
                  <c:v>-8.3837042924740537</c:v>
                </c:pt>
                <c:pt idx="6005">
                  <c:v>0.49422133788932715</c:v>
                </c:pt>
                <c:pt idx="6006">
                  <c:v>0.22239242133644802</c:v>
                </c:pt>
                <c:pt idx="6007">
                  <c:v>-0.19075549674117739</c:v>
                </c:pt>
                <c:pt idx="6008">
                  <c:v>-2.9609614898293533</c:v>
                </c:pt>
                <c:pt idx="6009">
                  <c:v>4.4581207925968291</c:v>
                </c:pt>
                <c:pt idx="6010">
                  <c:v>0.89958922891485904</c:v>
                </c:pt>
                <c:pt idx="6011">
                  <c:v>-0.92599941855622325</c:v>
                </c:pt>
                <c:pt idx="6012">
                  <c:v>-0.86469669742908317</c:v>
                </c:pt>
                <c:pt idx="6013">
                  <c:v>12.228918874172939</c:v>
                </c:pt>
                <c:pt idx="6014">
                  <c:v>0.67551495679391405</c:v>
                </c:pt>
                <c:pt idx="6015">
                  <c:v>2.0132968226134578</c:v>
                </c:pt>
                <c:pt idx="6016">
                  <c:v>9.6444571875092606</c:v>
                </c:pt>
                <c:pt idx="6017">
                  <c:v>-12.582534050319204</c:v>
                </c:pt>
                <c:pt idx="6018">
                  <c:v>-14.425259620668546</c:v>
                </c:pt>
                <c:pt idx="6019">
                  <c:v>0.35776269392709487</c:v>
                </c:pt>
                <c:pt idx="6020">
                  <c:v>3.8073549220576037</c:v>
                </c:pt>
                <c:pt idx="6021">
                  <c:v>-0.10057695475157769</c:v>
                </c:pt>
                <c:pt idx="6022">
                  <c:v>11.813914767907184</c:v>
                </c:pt>
                <c:pt idx="6023">
                  <c:v>-8.3152682120035785E-3</c:v>
                </c:pt>
                <c:pt idx="6024">
                  <c:v>0.58496250072115619</c:v>
                </c:pt>
                <c:pt idx="6025">
                  <c:v>-9.229619965185119</c:v>
                </c:pt>
                <c:pt idx="6026">
                  <c:v>-8.0624959257337636</c:v>
                </c:pt>
                <c:pt idx="6027">
                  <c:v>0.20992306937423139</c:v>
                </c:pt>
                <c:pt idx="6028">
                  <c:v>0.46440357659982351</c:v>
                </c:pt>
                <c:pt idx="6029">
                  <c:v>0.11365678179556699</c:v>
                </c:pt>
                <c:pt idx="6030">
                  <c:v>4.6335414870310165</c:v>
                </c:pt>
                <c:pt idx="6031">
                  <c:v>0</c:v>
                </c:pt>
                <c:pt idx="6032">
                  <c:v>0.15754127698647971</c:v>
                </c:pt>
                <c:pt idx="6033">
                  <c:v>-2.1151566541387843</c:v>
                </c:pt>
                <c:pt idx="6034">
                  <c:v>1.0489096004809466</c:v>
                </c:pt>
                <c:pt idx="6035">
                  <c:v>-2.0809199953835678</c:v>
                </c:pt>
                <c:pt idx="6036">
                  <c:v>-1.551262982158939</c:v>
                </c:pt>
                <c:pt idx="6037">
                  <c:v>-0.3985493764902745</c:v>
                </c:pt>
                <c:pt idx="6038">
                  <c:v>-7.6486571760385464</c:v>
                </c:pt>
                <c:pt idx="6039">
                  <c:v>0.92164436229854518</c:v>
                </c:pt>
                <c:pt idx="6040">
                  <c:v>0.6991335206404673</c:v>
                </c:pt>
                <c:pt idx="6041">
                  <c:v>0.41443725169752488</c:v>
                </c:pt>
                <c:pt idx="6042">
                  <c:v>-0.54081416262469961</c:v>
                </c:pt>
                <c:pt idx="6043">
                  <c:v>-2.5849625007211565</c:v>
                </c:pt>
                <c:pt idx="6044">
                  <c:v>-5.0851849868724956</c:v>
                </c:pt>
                <c:pt idx="6045">
                  <c:v>-8.3837042924740537</c:v>
                </c:pt>
                <c:pt idx="6046">
                  <c:v>6.4540252194710351E-2</c:v>
                </c:pt>
                <c:pt idx="6047">
                  <c:v>0.12338241550528235</c:v>
                </c:pt>
                <c:pt idx="6048">
                  <c:v>0.16438681790088228</c:v>
                </c:pt>
                <c:pt idx="6049">
                  <c:v>0.30932805810772901</c:v>
                </c:pt>
                <c:pt idx="6050">
                  <c:v>-0.31761510201627979</c:v>
                </c:pt>
                <c:pt idx="6051">
                  <c:v>0.42113769881526164</c:v>
                </c:pt>
                <c:pt idx="6052">
                  <c:v>13.965814340495692</c:v>
                </c:pt>
                <c:pt idx="6053">
                  <c:v>0.29035054529210569</c:v>
                </c:pt>
                <c:pt idx="6054">
                  <c:v>-7.0660891904577721</c:v>
                </c:pt>
                <c:pt idx="6055">
                  <c:v>-7.0660891904577721</c:v>
                </c:pt>
                <c:pt idx="6056">
                  <c:v>-7.0660891904577721</c:v>
                </c:pt>
                <c:pt idx="6057">
                  <c:v>-7.0660891904577721</c:v>
                </c:pt>
                <c:pt idx="6058">
                  <c:v>-7.0660891904577721</c:v>
                </c:pt>
                <c:pt idx="6059">
                  <c:v>-7.0660891904577721</c:v>
                </c:pt>
                <c:pt idx="6060">
                  <c:v>-1.3340009271879374</c:v>
                </c:pt>
                <c:pt idx="6061">
                  <c:v>2.7548875021634687</c:v>
                </c:pt>
                <c:pt idx="6062">
                  <c:v>2.2615924316598872</c:v>
                </c:pt>
                <c:pt idx="6063">
                  <c:v>-8.0606959316875546</c:v>
                </c:pt>
                <c:pt idx="6064">
                  <c:v>2.0561322482316378E-2</c:v>
                </c:pt>
                <c:pt idx="6065">
                  <c:v>0.1916400656823945</c:v>
                </c:pt>
                <c:pt idx="6066">
                  <c:v>-0.93490497177811505</c:v>
                </c:pt>
                <c:pt idx="6067">
                  <c:v>-1.4356877218294439</c:v>
                </c:pt>
                <c:pt idx="6068">
                  <c:v>-14.380844325874836</c:v>
                </c:pt>
                <c:pt idx="6069">
                  <c:v>0.41503749927884398</c:v>
                </c:pt>
                <c:pt idx="6070">
                  <c:v>-0.2515387669959645</c:v>
                </c:pt>
                <c:pt idx="6071">
                  <c:v>-0.38911024463493399</c:v>
                </c:pt>
                <c:pt idx="6072">
                  <c:v>-5.7548875021634682</c:v>
                </c:pt>
                <c:pt idx="6073">
                  <c:v>5.0802673398461353</c:v>
                </c:pt>
                <c:pt idx="6074">
                  <c:v>6.5488082476734837</c:v>
                </c:pt>
                <c:pt idx="6075">
                  <c:v>1.698637475507107</c:v>
                </c:pt>
                <c:pt idx="6076">
                  <c:v>-7.0624959257337645</c:v>
                </c:pt>
                <c:pt idx="6077">
                  <c:v>1.5535983298118212</c:v>
                </c:pt>
                <c:pt idx="6078">
                  <c:v>-1.5543908017026009</c:v>
                </c:pt>
                <c:pt idx="6079">
                  <c:v>1.0721497857558351</c:v>
                </c:pt>
                <c:pt idx="6080">
                  <c:v>10.146780789986687</c:v>
                </c:pt>
                <c:pt idx="6081">
                  <c:v>0.48542682717024188</c:v>
                </c:pt>
                <c:pt idx="6082">
                  <c:v>2.7301745486224291</c:v>
                </c:pt>
                <c:pt idx="6083">
                  <c:v>-0.64742658766780969</c:v>
                </c:pt>
                <c:pt idx="6084">
                  <c:v>0.86314913178749741</c:v>
                </c:pt>
                <c:pt idx="6085">
                  <c:v>-0.91934233665477483</c:v>
                </c:pt>
                <c:pt idx="6086">
                  <c:v>-0.40152793101559009</c:v>
                </c:pt>
                <c:pt idx="6087">
                  <c:v>5.0499482007640865E-2</c:v>
                </c:pt>
                <c:pt idx="6088">
                  <c:v>-0.20338212854990706</c:v>
                </c:pt>
                <c:pt idx="6089">
                  <c:v>-1.1526253381027828E-2</c:v>
                </c:pt>
                <c:pt idx="6090">
                  <c:v>6.4740891238339468E-2</c:v>
                </c:pt>
                <c:pt idx="6091">
                  <c:v>2.4767302922125652E-3</c:v>
                </c:pt>
                <c:pt idx="6092">
                  <c:v>-7.7250520824023797E-2</c:v>
                </c:pt>
                <c:pt idx="6093">
                  <c:v>0.19145424416377377</c:v>
                </c:pt>
                <c:pt idx="6094">
                  <c:v>0.23151381130499604</c:v>
                </c:pt>
                <c:pt idx="6095">
                  <c:v>-0.20714838518458911</c:v>
                </c:pt>
                <c:pt idx="6096">
                  <c:v>0.20531890797750663</c:v>
                </c:pt>
                <c:pt idx="6097">
                  <c:v>6.0732489820306386</c:v>
                </c:pt>
                <c:pt idx="6098">
                  <c:v>4.4669049333728325E-2</c:v>
                </c:pt>
                <c:pt idx="6099">
                  <c:v>0.6773507378689837</c:v>
                </c:pt>
                <c:pt idx="6100">
                  <c:v>0.33184356375244534</c:v>
                </c:pt>
                <c:pt idx="6101">
                  <c:v>-0.17402939977504894</c:v>
                </c:pt>
                <c:pt idx="6102">
                  <c:v>-0.99943070237700393</c:v>
                </c:pt>
                <c:pt idx="6103">
                  <c:v>5.4970148014454541</c:v>
                </c:pt>
                <c:pt idx="6104">
                  <c:v>4.8859699439814204</c:v>
                </c:pt>
                <c:pt idx="6105">
                  <c:v>1.5235619560570128</c:v>
                </c:pt>
                <c:pt idx="6106">
                  <c:v>-0.72436555738657304</c:v>
                </c:pt>
                <c:pt idx="6107">
                  <c:v>-7.6486571760385464</c:v>
                </c:pt>
                <c:pt idx="6108">
                  <c:v>-1.7758485866479714</c:v>
                </c:pt>
                <c:pt idx="6109">
                  <c:v>0.76022094646650928</c:v>
                </c:pt>
                <c:pt idx="6110">
                  <c:v>0.73696559416620611</c:v>
                </c:pt>
                <c:pt idx="6111">
                  <c:v>4.6724253419714952</c:v>
                </c:pt>
                <c:pt idx="6112">
                  <c:v>0.26135364251042548</c:v>
                </c:pt>
                <c:pt idx="6113">
                  <c:v>1.3782711941154531</c:v>
                </c:pt>
                <c:pt idx="6114">
                  <c:v>10.759610821875045</c:v>
                </c:pt>
                <c:pt idx="6115">
                  <c:v>0.62770337463051795</c:v>
                </c:pt>
                <c:pt idx="6116">
                  <c:v>-0.18982455888001715</c:v>
                </c:pt>
                <c:pt idx="6117">
                  <c:v>0.23132554610645581</c:v>
                </c:pt>
                <c:pt idx="6118">
                  <c:v>4.1039274426680734</c:v>
                </c:pt>
                <c:pt idx="6119">
                  <c:v>0</c:v>
                </c:pt>
                <c:pt idx="6120">
                  <c:v>3.6220187912753159E-2</c:v>
                </c:pt>
                <c:pt idx="6121">
                  <c:v>0.123218796200223</c:v>
                </c:pt>
                <c:pt idx="6122">
                  <c:v>2.3255754153649288</c:v>
                </c:pt>
                <c:pt idx="6123">
                  <c:v>0.79175806700658546</c:v>
                </c:pt>
                <c:pt idx="6124">
                  <c:v>5.9706246124267649E-2</c:v>
                </c:pt>
                <c:pt idx="6125">
                  <c:v>-0.14244426502020519</c:v>
                </c:pt>
                <c:pt idx="6126">
                  <c:v>1.4102365130150227</c:v>
                </c:pt>
                <c:pt idx="6127">
                  <c:v>-0.35727175693682545</c:v>
                </c:pt>
                <c:pt idx="6128">
                  <c:v>0.20353339408513191</c:v>
                </c:pt>
                <c:pt idx="6129">
                  <c:v>0.19877457565263285</c:v>
                </c:pt>
                <c:pt idx="6130">
                  <c:v>1.8703237531318555</c:v>
                </c:pt>
                <c:pt idx="6131">
                  <c:v>-11.451554569765362</c:v>
                </c:pt>
                <c:pt idx="6132">
                  <c:v>-3.3552559711026178E-2</c:v>
                </c:pt>
                <c:pt idx="6133">
                  <c:v>0.21013250467123729</c:v>
                </c:pt>
                <c:pt idx="6134">
                  <c:v>1.4984535074664813</c:v>
                </c:pt>
                <c:pt idx="6135">
                  <c:v>1.7062687969432895</c:v>
                </c:pt>
                <c:pt idx="6136">
                  <c:v>0.73696559416620611</c:v>
                </c:pt>
                <c:pt idx="6137">
                  <c:v>-3.8474147814636164E-2</c:v>
                </c:pt>
                <c:pt idx="6138">
                  <c:v>6.4130337419715258E-2</c:v>
                </c:pt>
                <c:pt idx="6139">
                  <c:v>-7.6486571760385464</c:v>
                </c:pt>
                <c:pt idx="6140">
                  <c:v>-9.9133192019251609E-2</c:v>
                </c:pt>
                <c:pt idx="6141">
                  <c:v>7.7827140331344941E-2</c:v>
                </c:pt>
                <c:pt idx="6142">
                  <c:v>8.4469935759584738E-2</c:v>
                </c:pt>
                <c:pt idx="6143">
                  <c:v>0.19513034133199039</c:v>
                </c:pt>
                <c:pt idx="6144">
                  <c:v>8.0624959257337636</c:v>
                </c:pt>
                <c:pt idx="6145">
                  <c:v>6.3815097597443443E-2</c:v>
                </c:pt>
                <c:pt idx="6146">
                  <c:v>-0.57469416526732919</c:v>
                </c:pt>
                <c:pt idx="6147">
                  <c:v>-7.0660891904577721</c:v>
                </c:pt>
                <c:pt idx="6148">
                  <c:v>5.437700990276656E-2</c:v>
                </c:pt>
                <c:pt idx="6149">
                  <c:v>-0.3561438102252753</c:v>
                </c:pt>
                <c:pt idx="6150">
                  <c:v>0.24663996758312512</c:v>
                </c:pt>
                <c:pt idx="6151">
                  <c:v>-1.3907899530321666</c:v>
                </c:pt>
                <c:pt idx="6152">
                  <c:v>-0.1154772174199359</c:v>
                </c:pt>
                <c:pt idx="6153">
                  <c:v>-8.3831590803470787E-2</c:v>
                </c:pt>
                <c:pt idx="6154">
                  <c:v>0.38109016735550605</c:v>
                </c:pt>
                <c:pt idx="6155">
                  <c:v>0.52356195605701272</c:v>
                </c:pt>
                <c:pt idx="6156">
                  <c:v>-7.0660891904577721</c:v>
                </c:pt>
                <c:pt idx="6157">
                  <c:v>1.0892673380970874</c:v>
                </c:pt>
                <c:pt idx="6158">
                  <c:v>-3.2708647232747188</c:v>
                </c:pt>
                <c:pt idx="6159">
                  <c:v>0.41503749927884398</c:v>
                </c:pt>
                <c:pt idx="6160">
                  <c:v>6.0732489820306386</c:v>
                </c:pt>
                <c:pt idx="6161">
                  <c:v>0.11681366498274988</c:v>
                </c:pt>
                <c:pt idx="6162">
                  <c:v>-0.25032335408424011</c:v>
                </c:pt>
                <c:pt idx="6163">
                  <c:v>-0.61738397841353332</c:v>
                </c:pt>
                <c:pt idx="6164">
                  <c:v>10.917123403264748</c:v>
                </c:pt>
                <c:pt idx="6165">
                  <c:v>0.74055885889021444</c:v>
                </c:pt>
                <c:pt idx="6166">
                  <c:v>0.30705481840583215</c:v>
                </c:pt>
                <c:pt idx="6167">
                  <c:v>-0.77987418563549693</c:v>
                </c:pt>
                <c:pt idx="6168">
                  <c:v>1.2630344058337943</c:v>
                </c:pt>
                <c:pt idx="6169">
                  <c:v>-7.6486571760385464</c:v>
                </c:pt>
                <c:pt idx="6170">
                  <c:v>-9.7604427459966399</c:v>
                </c:pt>
                <c:pt idx="6171">
                  <c:v>-11.146568675740786</c:v>
                </c:pt>
                <c:pt idx="6172">
                  <c:v>14.188202468179961</c:v>
                </c:pt>
                <c:pt idx="6173">
                  <c:v>8.746284125033911E-2</c:v>
                </c:pt>
                <c:pt idx="6174">
                  <c:v>0.44027479077786696</c:v>
                </c:pt>
                <c:pt idx="6175">
                  <c:v>5.0395662620466757</c:v>
                </c:pt>
                <c:pt idx="6176">
                  <c:v>-1.6100617730109708</c:v>
                </c:pt>
                <c:pt idx="6177">
                  <c:v>-1.0724084955280504</c:v>
                </c:pt>
                <c:pt idx="6178">
                  <c:v>-7.0660891904577721</c:v>
                </c:pt>
                <c:pt idx="6179">
                  <c:v>0.69333866176594838</c:v>
                </c:pt>
                <c:pt idx="6180">
                  <c:v>-0.18373283380401831</c:v>
                </c:pt>
                <c:pt idx="6181">
                  <c:v>-0.36649402958782745</c:v>
                </c:pt>
                <c:pt idx="6182">
                  <c:v>-2.0544477840223765</c:v>
                </c:pt>
                <c:pt idx="6183">
                  <c:v>0.20590429854787887</c:v>
                </c:pt>
                <c:pt idx="6184">
                  <c:v>-0.57942431717972631</c:v>
                </c:pt>
                <c:pt idx="6185">
                  <c:v>-9.7598881832218343</c:v>
                </c:pt>
                <c:pt idx="6186">
                  <c:v>6.1400544664143575E-2</c:v>
                </c:pt>
                <c:pt idx="6187">
                  <c:v>0.1655860657179751</c:v>
                </c:pt>
                <c:pt idx="6188">
                  <c:v>7.2149785755835097E-2</c:v>
                </c:pt>
                <c:pt idx="6189">
                  <c:v>-13.542709466317824</c:v>
                </c:pt>
                <c:pt idx="6190">
                  <c:v>-0.74416109557041021</c:v>
                </c:pt>
                <c:pt idx="6191">
                  <c:v>-0.1277555471983727</c:v>
                </c:pt>
                <c:pt idx="6192">
                  <c:v>0.38607401629032284</c:v>
                </c:pt>
                <c:pt idx="6193">
                  <c:v>-11.059119092544519</c:v>
                </c:pt>
                <c:pt idx="6194">
                  <c:v>-1.9786263492074334</c:v>
                </c:pt>
                <c:pt idx="6195">
                  <c:v>-3.4395424627874922</c:v>
                </c:pt>
                <c:pt idx="6196">
                  <c:v>-6.0732489820306386</c:v>
                </c:pt>
                <c:pt idx="6197">
                  <c:v>-4.5098337854722956</c:v>
                </c:pt>
                <c:pt idx="6198">
                  <c:v>-0.19418779244429729</c:v>
                </c:pt>
                <c:pt idx="6199">
                  <c:v>13.188228229901359</c:v>
                </c:pt>
                <c:pt idx="6200">
                  <c:v>-4.718818247455947</c:v>
                </c:pt>
                <c:pt idx="6201">
                  <c:v>0.61667136044849469</c:v>
                </c:pt>
                <c:pt idx="6202">
                  <c:v>0.41953889151378454</c:v>
                </c:pt>
                <c:pt idx="6203">
                  <c:v>-6.0660891904577721</c:v>
                </c:pt>
                <c:pt idx="6204">
                  <c:v>1.7089916226430804</c:v>
                </c:pt>
                <c:pt idx="6205">
                  <c:v>-7.4945222831056597</c:v>
                </c:pt>
                <c:pt idx="6206">
                  <c:v>1.8572598278839183</c:v>
                </c:pt>
                <c:pt idx="6207">
                  <c:v>1.3191170186536731</c:v>
                </c:pt>
                <c:pt idx="6208">
                  <c:v>0.27180461546152618</c:v>
                </c:pt>
                <c:pt idx="6209">
                  <c:v>-9.5189809291704002</c:v>
                </c:pt>
                <c:pt idx="6210">
                  <c:v>-0.9475325801058645</c:v>
                </c:pt>
                <c:pt idx="6211">
                  <c:v>-0.31194400631474001</c:v>
                </c:pt>
                <c:pt idx="6212">
                  <c:v>5.6201969558753902E-2</c:v>
                </c:pt>
                <c:pt idx="6213">
                  <c:v>7.2612707319534148E-2</c:v>
                </c:pt>
                <c:pt idx="6214">
                  <c:v>1.3908586380778076</c:v>
                </c:pt>
                <c:pt idx="6215">
                  <c:v>0.58496250072115641</c:v>
                </c:pt>
                <c:pt idx="6216">
                  <c:v>0.36994960975030611</c:v>
                </c:pt>
                <c:pt idx="6217">
                  <c:v>0.71822903158462048</c:v>
                </c:pt>
                <c:pt idx="6218">
                  <c:v>-1.4107373618452181</c:v>
                </c:pt>
                <c:pt idx="6219">
                  <c:v>-0.63860046432322926</c:v>
                </c:pt>
                <c:pt idx="6220">
                  <c:v>0.35614381022527558</c:v>
                </c:pt>
                <c:pt idx="6221">
                  <c:v>-10.814315423787811</c:v>
                </c:pt>
                <c:pt idx="6222">
                  <c:v>4.4738314765284351E-2</c:v>
                </c:pt>
                <c:pt idx="6223">
                  <c:v>-1.0911478880581957</c:v>
                </c:pt>
                <c:pt idx="6224">
                  <c:v>8.6462586799900301</c:v>
                </c:pt>
                <c:pt idx="6225">
                  <c:v>-2.5849625007211561</c:v>
                </c:pt>
                <c:pt idx="6226">
                  <c:v>-10.75933340719466</c:v>
                </c:pt>
                <c:pt idx="6227">
                  <c:v>-5.7548875021634682</c:v>
                </c:pt>
                <c:pt idx="6228">
                  <c:v>-3.6932621160680452</c:v>
                </c:pt>
                <c:pt idx="6229">
                  <c:v>10.146780789986687</c:v>
                </c:pt>
                <c:pt idx="6230">
                  <c:v>5.5647846187835261</c:v>
                </c:pt>
                <c:pt idx="6231">
                  <c:v>-10.059344460824425</c:v>
                </c:pt>
                <c:pt idx="6232">
                  <c:v>5.5545888516776376</c:v>
                </c:pt>
                <c:pt idx="6233">
                  <c:v>10.45189794595189</c:v>
                </c:pt>
                <c:pt idx="6234">
                  <c:v>12.10339709935112</c:v>
                </c:pt>
                <c:pt idx="6235">
                  <c:v>-9.3815429511845849</c:v>
                </c:pt>
                <c:pt idx="6236">
                  <c:v>9.229619965185119</c:v>
                </c:pt>
                <c:pt idx="6237">
                  <c:v>-12.800428089535748</c:v>
                </c:pt>
                <c:pt idx="6238">
                  <c:v>-12.344388385403166</c:v>
                </c:pt>
                <c:pt idx="6239">
                  <c:v>1.9475325801058641</c:v>
                </c:pt>
                <c:pt idx="6240">
                  <c:v>3.1845831003437723</c:v>
                </c:pt>
                <c:pt idx="6241">
                  <c:v>-10.702749878828293</c:v>
                </c:pt>
                <c:pt idx="6242">
                  <c:v>-0.37125580725093082</c:v>
                </c:pt>
                <c:pt idx="6243">
                  <c:v>0.38046790532878905</c:v>
                </c:pt>
                <c:pt idx="6244">
                  <c:v>7.0660891904577721</c:v>
                </c:pt>
                <c:pt idx="6245">
                  <c:v>-1.1142754722101829</c:v>
                </c:pt>
                <c:pt idx="6246">
                  <c:v>-8.0082990726243713E-4</c:v>
                </c:pt>
                <c:pt idx="6247">
                  <c:v>0.7134370586699651</c:v>
                </c:pt>
                <c:pt idx="6248">
                  <c:v>9.7598881832218343</c:v>
                </c:pt>
                <c:pt idx="6249">
                  <c:v>0.26303440583379378</c:v>
                </c:pt>
                <c:pt idx="6250">
                  <c:v>-1.9975975097846954</c:v>
                </c:pt>
                <c:pt idx="6251">
                  <c:v>0.3997166999950878</c:v>
                </c:pt>
                <c:pt idx="6252">
                  <c:v>2.4212542563564643</c:v>
                </c:pt>
                <c:pt idx="6253">
                  <c:v>0.88264304936184124</c:v>
                </c:pt>
                <c:pt idx="6254">
                  <c:v>2.1984135584020081</c:v>
                </c:pt>
                <c:pt idx="6255">
                  <c:v>-8.6462586799900301</c:v>
                </c:pt>
                <c:pt idx="6256">
                  <c:v>-7.0660891904577721</c:v>
                </c:pt>
                <c:pt idx="6257">
                  <c:v>10.866506212226202</c:v>
                </c:pt>
                <c:pt idx="6258">
                  <c:v>-7.0660891904577721</c:v>
                </c:pt>
                <c:pt idx="6259">
                  <c:v>1.5226605533154804</c:v>
                </c:pt>
                <c:pt idx="6260">
                  <c:v>-11.61378946447258</c:v>
                </c:pt>
                <c:pt idx="6261">
                  <c:v>0.78849589480628812</c:v>
                </c:pt>
                <c:pt idx="6262">
                  <c:v>6.3198814538572856</c:v>
                </c:pt>
                <c:pt idx="6263">
                  <c:v>0.57929375063446409</c:v>
                </c:pt>
                <c:pt idx="6264">
                  <c:v>3.1563709831544817</c:v>
                </c:pt>
                <c:pt idx="6265">
                  <c:v>-15.965799312657159</c:v>
                </c:pt>
                <c:pt idx="6266">
                  <c:v>5.08746284125034</c:v>
                </c:pt>
                <c:pt idx="6267">
                  <c:v>-0.14622074085104403</c:v>
                </c:pt>
                <c:pt idx="6268">
                  <c:v>3.5803618748549755</c:v>
                </c:pt>
                <c:pt idx="6269">
                  <c:v>-2.9046893821362336</c:v>
                </c:pt>
                <c:pt idx="6270">
                  <c:v>-0.58436150298662037</c:v>
                </c:pt>
                <c:pt idx="6271">
                  <c:v>-8.4392187290372248E-2</c:v>
                </c:pt>
                <c:pt idx="6272">
                  <c:v>18.38082319282212</c:v>
                </c:pt>
                <c:pt idx="6273">
                  <c:v>1.0216950710993187</c:v>
                </c:pt>
                <c:pt idx="6274">
                  <c:v>-10.759610821875045</c:v>
                </c:pt>
                <c:pt idx="6275">
                  <c:v>-3.8889686876112566</c:v>
                </c:pt>
                <c:pt idx="6276">
                  <c:v>-0.75207248655641445</c:v>
                </c:pt>
                <c:pt idx="6277">
                  <c:v>0.28010791919273575</c:v>
                </c:pt>
                <c:pt idx="6278">
                  <c:v>-1.2439255828860891</c:v>
                </c:pt>
                <c:pt idx="6279">
                  <c:v>-0.67609079932104832</c:v>
                </c:pt>
                <c:pt idx="6280">
                  <c:v>-3.0875099873767433</c:v>
                </c:pt>
                <c:pt idx="6281">
                  <c:v>1.0310268956206243</c:v>
                </c:pt>
                <c:pt idx="6282">
                  <c:v>0.19481617698402309</c:v>
                </c:pt>
                <c:pt idx="6283">
                  <c:v>-10.518325307690867</c:v>
                </c:pt>
                <c:pt idx="6284">
                  <c:v>0.42530583473267081</c:v>
                </c:pt>
                <c:pt idx="6285">
                  <c:v>-2.3928582644124194</c:v>
                </c:pt>
                <c:pt idx="6286">
                  <c:v>-5.1950980726518798</c:v>
                </c:pt>
                <c:pt idx="6287">
                  <c:v>-0.48542682717024194</c:v>
                </c:pt>
                <c:pt idx="6288">
                  <c:v>0.1994857500327766</c:v>
                </c:pt>
                <c:pt idx="6289">
                  <c:v>0.18586654531133384</c:v>
                </c:pt>
                <c:pt idx="6290">
                  <c:v>4.4953683589947042</c:v>
                </c:pt>
                <c:pt idx="6291">
                  <c:v>0.71049338280501528</c:v>
                </c:pt>
                <c:pt idx="6292">
                  <c:v>9.229619965185119</c:v>
                </c:pt>
                <c:pt idx="6293">
                  <c:v>0.53185116426159396</c:v>
                </c:pt>
                <c:pt idx="6294">
                  <c:v>-0.77204805332165172</c:v>
                </c:pt>
                <c:pt idx="6295">
                  <c:v>14.738391382293699</c:v>
                </c:pt>
                <c:pt idx="6296">
                  <c:v>-0.6463630453852991</c:v>
                </c:pt>
                <c:pt idx="6297">
                  <c:v>5.20768795596298E-2</c:v>
                </c:pt>
                <c:pt idx="6298">
                  <c:v>-7.6462586799900292</c:v>
                </c:pt>
                <c:pt idx="6299">
                  <c:v>-8.0606959316875546</c:v>
                </c:pt>
                <c:pt idx="6300">
                  <c:v>-1.7369655941662061</c:v>
                </c:pt>
                <c:pt idx="6301">
                  <c:v>-0.1186444964986189</c:v>
                </c:pt>
                <c:pt idx="6302">
                  <c:v>0.99992271621581708</c:v>
                </c:pt>
                <c:pt idx="6303">
                  <c:v>1.9946067412297817</c:v>
                </c:pt>
                <c:pt idx="6304">
                  <c:v>0.12553088208385882</c:v>
                </c:pt>
                <c:pt idx="6305">
                  <c:v>-0.33257533908687059</c:v>
                </c:pt>
                <c:pt idx="6306">
                  <c:v>-12.362857045298872</c:v>
                </c:pt>
                <c:pt idx="6307">
                  <c:v>-3.8792829196491931</c:v>
                </c:pt>
                <c:pt idx="6308">
                  <c:v>-8.6462586799900301</c:v>
                </c:pt>
                <c:pt idx="6309">
                  <c:v>-0.12058274387583509</c:v>
                </c:pt>
                <c:pt idx="6310">
                  <c:v>-7.5974318526833731</c:v>
                </c:pt>
                <c:pt idx="6311">
                  <c:v>3.0696797222916742E-2</c:v>
                </c:pt>
                <c:pt idx="6312">
                  <c:v>8.3822637581148367</c:v>
                </c:pt>
                <c:pt idx="6313">
                  <c:v>13.278110621288722</c:v>
                </c:pt>
                <c:pt idx="6314">
                  <c:v>9.75933340719466</c:v>
                </c:pt>
                <c:pt idx="6315">
                  <c:v>13.62878726254395</c:v>
                </c:pt>
                <c:pt idx="6316">
                  <c:v>-0.13750352374993444</c:v>
                </c:pt>
                <c:pt idx="6317">
                  <c:v>0</c:v>
                </c:pt>
                <c:pt idx="6318">
                  <c:v>-1.8511638800184049</c:v>
                </c:pt>
                <c:pt idx="6319">
                  <c:v>-1.1063089021463408</c:v>
                </c:pt>
                <c:pt idx="6320">
                  <c:v>3</c:v>
                </c:pt>
                <c:pt idx="6321">
                  <c:v>12.125090539303256</c:v>
                </c:pt>
                <c:pt idx="6322">
                  <c:v>-12.550826932881439</c:v>
                </c:pt>
                <c:pt idx="6323">
                  <c:v>0.36820836713133298</c:v>
                </c:pt>
                <c:pt idx="6324">
                  <c:v>-0.20909559872299005</c:v>
                </c:pt>
                <c:pt idx="6325">
                  <c:v>9.9662651028771325</c:v>
                </c:pt>
                <c:pt idx="6326">
                  <c:v>3.9709709801971166E-2</c:v>
                </c:pt>
                <c:pt idx="6327">
                  <c:v>0.47932232564670607</c:v>
                </c:pt>
                <c:pt idx="6328">
                  <c:v>11.146568675740786</c:v>
                </c:pt>
                <c:pt idx="6329">
                  <c:v>-0.85190136101086611</c:v>
                </c:pt>
                <c:pt idx="6330">
                  <c:v>-0.97727992349991633</c:v>
                </c:pt>
                <c:pt idx="6331">
                  <c:v>-3.6521252587886029E-2</c:v>
                </c:pt>
                <c:pt idx="6332">
                  <c:v>1.2166962222855791</c:v>
                </c:pt>
                <c:pt idx="6333">
                  <c:v>0</c:v>
                </c:pt>
                <c:pt idx="6334">
                  <c:v>11.381002109550927</c:v>
                </c:pt>
                <c:pt idx="6335">
                  <c:v>-10.059795091795101</c:v>
                </c:pt>
                <c:pt idx="6336">
                  <c:v>3.2034265038149176E-16</c:v>
                </c:pt>
                <c:pt idx="6337">
                  <c:v>-14.869465323794717</c:v>
                </c:pt>
                <c:pt idx="6338">
                  <c:v>0.9368061735128056</c:v>
                </c:pt>
                <c:pt idx="6339">
                  <c:v>10.582769240382088</c:v>
                </c:pt>
                <c:pt idx="6340">
                  <c:v>1.5754081940079074</c:v>
                </c:pt>
                <c:pt idx="6341">
                  <c:v>9.5196362528432132</c:v>
                </c:pt>
                <c:pt idx="6342">
                  <c:v>-7.0624959257337645</c:v>
                </c:pt>
                <c:pt idx="6343">
                  <c:v>1.1855556531560765</c:v>
                </c:pt>
                <c:pt idx="6344">
                  <c:v>0.54056838136270258</c:v>
                </c:pt>
                <c:pt idx="6345">
                  <c:v>0.54056838136270258</c:v>
                </c:pt>
                <c:pt idx="6346">
                  <c:v>-1.4651795286144491</c:v>
                </c:pt>
                <c:pt idx="6347">
                  <c:v>-18.216872138999001</c:v>
                </c:pt>
                <c:pt idx="6348">
                  <c:v>-0.12928301694496649</c:v>
                </c:pt>
                <c:pt idx="6349">
                  <c:v>0.19364364409966645</c:v>
                </c:pt>
                <c:pt idx="6350">
                  <c:v>0.64398238063538882</c:v>
                </c:pt>
                <c:pt idx="6351">
                  <c:v>0.55206020481373419</c:v>
                </c:pt>
                <c:pt idx="6352">
                  <c:v>3.4765418160676936E-2</c:v>
                </c:pt>
                <c:pt idx="6353">
                  <c:v>0.28246837979502026</c:v>
                </c:pt>
                <c:pt idx="6354">
                  <c:v>-5.829864056466711E-2</c:v>
                </c:pt>
                <c:pt idx="6355">
                  <c:v>-0.58496250072115608</c:v>
                </c:pt>
                <c:pt idx="6356">
                  <c:v>-1.9553309506662719</c:v>
                </c:pt>
                <c:pt idx="6357">
                  <c:v>-1.5603605274880781</c:v>
                </c:pt>
                <c:pt idx="6358">
                  <c:v>-11.582612451267021</c:v>
                </c:pt>
                <c:pt idx="6359">
                  <c:v>-0.32156782642728343</c:v>
                </c:pt>
                <c:pt idx="6360">
                  <c:v>-11.381182412624446</c:v>
                </c:pt>
                <c:pt idx="6361">
                  <c:v>-0.18641312423088136</c:v>
                </c:pt>
                <c:pt idx="6362">
                  <c:v>-19.422481619968419</c:v>
                </c:pt>
                <c:pt idx="6363">
                  <c:v>-11.485326189240524</c:v>
                </c:pt>
                <c:pt idx="6364">
                  <c:v>1.7686744538935446</c:v>
                </c:pt>
                <c:pt idx="6365">
                  <c:v>9.0597950917951025</c:v>
                </c:pt>
                <c:pt idx="6366">
                  <c:v>5.9148833863620496</c:v>
                </c:pt>
                <c:pt idx="6367">
                  <c:v>2.405271192432183</c:v>
                </c:pt>
                <c:pt idx="6368">
                  <c:v>0.12696385350868866</c:v>
                </c:pt>
                <c:pt idx="6369">
                  <c:v>0.57023025704103736</c:v>
                </c:pt>
                <c:pt idx="6370">
                  <c:v>-0.49358814770042231</c:v>
                </c:pt>
                <c:pt idx="6371">
                  <c:v>1.5025003405291835</c:v>
                </c:pt>
                <c:pt idx="6372">
                  <c:v>-16.149019344391466</c:v>
                </c:pt>
                <c:pt idx="6373">
                  <c:v>11.268736919579066</c:v>
                </c:pt>
                <c:pt idx="6374">
                  <c:v>0.32240891310240727</c:v>
                </c:pt>
                <c:pt idx="6375">
                  <c:v>0.78885561981850205</c:v>
                </c:pt>
                <c:pt idx="6376">
                  <c:v>-0.14585086646345513</c:v>
                </c:pt>
                <c:pt idx="6377">
                  <c:v>-4.3692338096657197</c:v>
                </c:pt>
                <c:pt idx="6378">
                  <c:v>-9.0597950917951025</c:v>
                </c:pt>
                <c:pt idx="6379">
                  <c:v>0.54279304647721671</c:v>
                </c:pt>
                <c:pt idx="6380">
                  <c:v>0.44790213318447053</c:v>
                </c:pt>
                <c:pt idx="6381">
                  <c:v>0.25677541536211118</c:v>
                </c:pt>
                <c:pt idx="6382">
                  <c:v>4.9753035197099733E-2</c:v>
                </c:pt>
                <c:pt idx="6383">
                  <c:v>0.62284238439224504</c:v>
                </c:pt>
                <c:pt idx="6384">
                  <c:v>6.9886846867721664</c:v>
                </c:pt>
                <c:pt idx="6385">
                  <c:v>-10.91687468418114</c:v>
                </c:pt>
                <c:pt idx="6386">
                  <c:v>-0.96829114027266205</c:v>
                </c:pt>
                <c:pt idx="6387">
                  <c:v>4.9243519019849351E-2</c:v>
                </c:pt>
                <c:pt idx="6388">
                  <c:v>-11.146568675740786</c:v>
                </c:pt>
                <c:pt idx="6389">
                  <c:v>0.17954942033071244</c:v>
                </c:pt>
                <c:pt idx="6390">
                  <c:v>0.12462665451374487</c:v>
                </c:pt>
                <c:pt idx="6391">
                  <c:v>-12.977756926328162</c:v>
                </c:pt>
                <c:pt idx="6392">
                  <c:v>0.23878685958711648</c:v>
                </c:pt>
                <c:pt idx="6393">
                  <c:v>-0.41503749927884381</c:v>
                </c:pt>
                <c:pt idx="6394">
                  <c:v>-9.7478844814644283</c:v>
                </c:pt>
                <c:pt idx="6395">
                  <c:v>0.36257007938470814</c:v>
                </c:pt>
                <c:pt idx="6396">
                  <c:v>-10.703038388986418</c:v>
                </c:pt>
                <c:pt idx="6397">
                  <c:v>-11.813914767907184</c:v>
                </c:pt>
                <c:pt idx="6398">
                  <c:v>0.50462039240355239</c:v>
                </c:pt>
                <c:pt idx="6399">
                  <c:v>2.4374053123072987</c:v>
                </c:pt>
                <c:pt idx="6400">
                  <c:v>7.0660891904577721</c:v>
                </c:pt>
                <c:pt idx="6401">
                  <c:v>7.7369655941662057</c:v>
                </c:pt>
                <c:pt idx="6402">
                  <c:v>-1.5801694895322569</c:v>
                </c:pt>
                <c:pt idx="6403">
                  <c:v>11.874810624614598</c:v>
                </c:pt>
                <c:pt idx="6404">
                  <c:v>-3.7778886249779018</c:v>
                </c:pt>
                <c:pt idx="6405">
                  <c:v>1.606657571820475</c:v>
                </c:pt>
                <c:pt idx="6406">
                  <c:v>1.5419854279758813</c:v>
                </c:pt>
                <c:pt idx="6407">
                  <c:v>0.30854906508616226</c:v>
                </c:pt>
                <c:pt idx="6408">
                  <c:v>-2.6231541573179498E-2</c:v>
                </c:pt>
                <c:pt idx="6409">
                  <c:v>-0.21150410519371157</c:v>
                </c:pt>
                <c:pt idx="6410">
                  <c:v>0.43063435432986236</c:v>
                </c:pt>
                <c:pt idx="6411">
                  <c:v>-0.84815719709907222</c:v>
                </c:pt>
                <c:pt idx="6412">
                  <c:v>0.13263776857811893</c:v>
                </c:pt>
                <c:pt idx="6413">
                  <c:v>-0.24792751344358538</c:v>
                </c:pt>
                <c:pt idx="6414">
                  <c:v>6.2284278254342441E-2</c:v>
                </c:pt>
                <c:pt idx="6415">
                  <c:v>0.91753783980802706</c:v>
                </c:pt>
                <c:pt idx="6416">
                  <c:v>-0.96010727287648723</c:v>
                </c:pt>
                <c:pt idx="6417">
                  <c:v>0.2370391973008491</c:v>
                </c:pt>
                <c:pt idx="6418">
                  <c:v>0.4100882833071105</c:v>
                </c:pt>
                <c:pt idx="6419">
                  <c:v>-0.36487470454074855</c:v>
                </c:pt>
                <c:pt idx="6420">
                  <c:v>6.9540933253076725E-2</c:v>
                </c:pt>
                <c:pt idx="6421">
                  <c:v>5.4447784022376509E-2</c:v>
                </c:pt>
                <c:pt idx="6422">
                  <c:v>1.559427408614019</c:v>
                </c:pt>
                <c:pt idx="6423">
                  <c:v>0.86393845042397166</c:v>
                </c:pt>
                <c:pt idx="6424">
                  <c:v>0.40209844357134567</c:v>
                </c:pt>
                <c:pt idx="6425">
                  <c:v>-13.398743691938192</c:v>
                </c:pt>
                <c:pt idx="6426">
                  <c:v>0.63454452957171614</c:v>
                </c:pt>
                <c:pt idx="6427">
                  <c:v>1.2313255461064558</c:v>
                </c:pt>
                <c:pt idx="6428">
                  <c:v>-0.9240511467667013</c:v>
                </c:pt>
                <c:pt idx="6429">
                  <c:v>0.2255597004151311</c:v>
                </c:pt>
                <c:pt idx="6430">
                  <c:v>-0.15999588419858074</c:v>
                </c:pt>
                <c:pt idx="6431">
                  <c:v>1.3216506802069787</c:v>
                </c:pt>
                <c:pt idx="6432">
                  <c:v>0.23440162263776007</c:v>
                </c:pt>
                <c:pt idx="6433">
                  <c:v>3.3166863935199381E-2</c:v>
                </c:pt>
                <c:pt idx="6434">
                  <c:v>0.77051815387723244</c:v>
                </c:pt>
                <c:pt idx="6435">
                  <c:v>-0.99999999999999967</c:v>
                </c:pt>
                <c:pt idx="6436">
                  <c:v>0.13124453327825245</c:v>
                </c:pt>
                <c:pt idx="6437">
                  <c:v>0.16992500144231237</c:v>
                </c:pt>
                <c:pt idx="6438">
                  <c:v>0.47546455619301642</c:v>
                </c:pt>
                <c:pt idx="6439">
                  <c:v>0.21485087232382871</c:v>
                </c:pt>
                <c:pt idx="6440">
                  <c:v>-2.795180208111502</c:v>
                </c:pt>
                <c:pt idx="6441">
                  <c:v>-10.644457187509261</c:v>
                </c:pt>
                <c:pt idx="6442">
                  <c:v>-0.1643868179008823</c:v>
                </c:pt>
                <c:pt idx="6443">
                  <c:v>-5.3228294976288941</c:v>
                </c:pt>
                <c:pt idx="6444">
                  <c:v>0.30895024088915263</c:v>
                </c:pt>
                <c:pt idx="6445">
                  <c:v>0.42530583473267053</c:v>
                </c:pt>
                <c:pt idx="6446">
                  <c:v>0.78396307370337537</c:v>
                </c:pt>
                <c:pt idx="6447">
                  <c:v>1.9245574443823168</c:v>
                </c:pt>
                <c:pt idx="6448">
                  <c:v>10.381542951184585</c:v>
                </c:pt>
                <c:pt idx="6449">
                  <c:v>0.88452278258006389</c:v>
                </c:pt>
                <c:pt idx="6450">
                  <c:v>-0.58496250072115608</c:v>
                </c:pt>
                <c:pt idx="6451">
                  <c:v>-1.1468413883292714</c:v>
                </c:pt>
                <c:pt idx="6452">
                  <c:v>-1.0714095070747658</c:v>
                </c:pt>
                <c:pt idx="6453">
                  <c:v>-1</c:v>
                </c:pt>
                <c:pt idx="6454">
                  <c:v>-1.1898245588800169</c:v>
                </c:pt>
                <c:pt idx="6455">
                  <c:v>1.4405725913859815</c:v>
                </c:pt>
                <c:pt idx="6456">
                  <c:v>0.11769504266975458</c:v>
                </c:pt>
                <c:pt idx="6457">
                  <c:v>0.53936563428104523</c:v>
                </c:pt>
                <c:pt idx="6458">
                  <c:v>-0.52083216330144055</c:v>
                </c:pt>
                <c:pt idx="6459">
                  <c:v>11.451382851019591</c:v>
                </c:pt>
                <c:pt idx="6460">
                  <c:v>1.3383776537689811</c:v>
                </c:pt>
                <c:pt idx="6461">
                  <c:v>0.25153876699596439</c:v>
                </c:pt>
                <c:pt idx="6462">
                  <c:v>0.25266543245024836</c:v>
                </c:pt>
                <c:pt idx="6463">
                  <c:v>8.2462160191972972E-2</c:v>
                </c:pt>
                <c:pt idx="6464">
                  <c:v>-0.33758135919884791</c:v>
                </c:pt>
                <c:pt idx="6465">
                  <c:v>1.5849625007211563</c:v>
                </c:pt>
                <c:pt idx="6466">
                  <c:v>-1.1052720431000593</c:v>
                </c:pt>
                <c:pt idx="6467">
                  <c:v>-2.0946944104814156</c:v>
                </c:pt>
                <c:pt idx="6468">
                  <c:v>1.3833286395515059</c:v>
                </c:pt>
                <c:pt idx="6469">
                  <c:v>-2.3165984579042405E-2</c:v>
                </c:pt>
                <c:pt idx="6470">
                  <c:v>0.81779666877925106</c:v>
                </c:pt>
                <c:pt idx="6471">
                  <c:v>0.28058729950646288</c:v>
                </c:pt>
                <c:pt idx="6472">
                  <c:v>1.6584915361431212</c:v>
                </c:pt>
                <c:pt idx="6473">
                  <c:v>0.9462287435590192</c:v>
                </c:pt>
                <c:pt idx="6474">
                  <c:v>-0.41503749927884381</c:v>
                </c:pt>
                <c:pt idx="6475">
                  <c:v>-1.0986842748594068</c:v>
                </c:pt>
                <c:pt idx="6476">
                  <c:v>7.4728671323988483</c:v>
                </c:pt>
                <c:pt idx="6477">
                  <c:v>0.8705302468371704</c:v>
                </c:pt>
                <c:pt idx="6478">
                  <c:v>-0.6844981742720706</c:v>
                </c:pt>
                <c:pt idx="6479">
                  <c:v>-7.0624959257337645</c:v>
                </c:pt>
                <c:pt idx="6480">
                  <c:v>1.2191172893035869</c:v>
                </c:pt>
                <c:pt idx="6481">
                  <c:v>-9.8925428166485538</c:v>
                </c:pt>
                <c:pt idx="6482">
                  <c:v>-5.5545888516776376</c:v>
                </c:pt>
                <c:pt idx="6483">
                  <c:v>-0.21299372333419808</c:v>
                </c:pt>
                <c:pt idx="6484">
                  <c:v>-0.10524316002733683</c:v>
                </c:pt>
                <c:pt idx="6485">
                  <c:v>-9.7598881832218343</c:v>
                </c:pt>
                <c:pt idx="6486">
                  <c:v>-11.268542000300123</c:v>
                </c:pt>
                <c:pt idx="6487">
                  <c:v>0.34559700078099476</c:v>
                </c:pt>
                <c:pt idx="6488">
                  <c:v>0.20163386116965071</c:v>
                </c:pt>
                <c:pt idx="6489">
                  <c:v>0.83420687819234562</c:v>
                </c:pt>
                <c:pt idx="6490">
                  <c:v>6.0414588283339077</c:v>
                </c:pt>
                <c:pt idx="6491">
                  <c:v>-11.10372492250138</c:v>
                </c:pt>
                <c:pt idx="6492">
                  <c:v>-0.28540221886224842</c:v>
                </c:pt>
                <c:pt idx="6493">
                  <c:v>-1.0564337322164168</c:v>
                </c:pt>
                <c:pt idx="6494">
                  <c:v>5.6819743233163926</c:v>
                </c:pt>
                <c:pt idx="6495">
                  <c:v>8.0624959257337636</c:v>
                </c:pt>
                <c:pt idx="6496">
                  <c:v>1.309855262586787</c:v>
                </c:pt>
                <c:pt idx="6497">
                  <c:v>0.6617592499770325</c:v>
                </c:pt>
                <c:pt idx="6498">
                  <c:v>-0.20365585875486211</c:v>
                </c:pt>
                <c:pt idx="6499">
                  <c:v>-1.2609600775959351</c:v>
                </c:pt>
                <c:pt idx="6500">
                  <c:v>10.381182412624446</c:v>
                </c:pt>
                <c:pt idx="6501">
                  <c:v>0.54748352698028391</c:v>
                </c:pt>
                <c:pt idx="6502">
                  <c:v>0.99759750978469552</c:v>
                </c:pt>
                <c:pt idx="6503">
                  <c:v>0.11018291775042287</c:v>
                </c:pt>
                <c:pt idx="6504">
                  <c:v>-0.32192809488736229</c:v>
                </c:pt>
                <c:pt idx="6505">
                  <c:v>-9.9667457608995313</c:v>
                </c:pt>
                <c:pt idx="6506">
                  <c:v>7.9288909804639429E-2</c:v>
                </c:pt>
                <c:pt idx="6507">
                  <c:v>-8.4064264788474632E-2</c:v>
                </c:pt>
                <c:pt idx="6508">
                  <c:v>-0.3777722062135761</c:v>
                </c:pt>
                <c:pt idx="6509">
                  <c:v>-0.24183134829491384</c:v>
                </c:pt>
                <c:pt idx="6510">
                  <c:v>2.8744691179161412</c:v>
                </c:pt>
                <c:pt idx="6511">
                  <c:v>0.76184026280523565</c:v>
                </c:pt>
                <c:pt idx="6512">
                  <c:v>10.518980929170402</c:v>
                </c:pt>
                <c:pt idx="6513">
                  <c:v>4.2435266320396743E-2</c:v>
                </c:pt>
                <c:pt idx="6514">
                  <c:v>-1.015002163339247</c:v>
                </c:pt>
                <c:pt idx="6515">
                  <c:v>0.36528446408174414</c:v>
                </c:pt>
                <c:pt idx="6516">
                  <c:v>-8.0606959316875546</c:v>
                </c:pt>
                <c:pt idx="6517">
                  <c:v>2.3743955147814981</c:v>
                </c:pt>
                <c:pt idx="6518">
                  <c:v>-0.99759750978469541</c:v>
                </c:pt>
                <c:pt idx="6519">
                  <c:v>-0.18903382439001706</c:v>
                </c:pt>
                <c:pt idx="6520">
                  <c:v>8.0606959316875546</c:v>
                </c:pt>
                <c:pt idx="6521">
                  <c:v>-1.406598036401256</c:v>
                </c:pt>
                <c:pt idx="6522">
                  <c:v>1.0614005446641435</c:v>
                </c:pt>
                <c:pt idx="6523">
                  <c:v>0.33985000288462452</c:v>
                </c:pt>
                <c:pt idx="6524">
                  <c:v>1.2792837574788687</c:v>
                </c:pt>
                <c:pt idx="6525">
                  <c:v>-1.86966813165232</c:v>
                </c:pt>
                <c:pt idx="6526">
                  <c:v>-0.11645897658738293</c:v>
                </c:pt>
                <c:pt idx="6527">
                  <c:v>0.12964518464886127</c:v>
                </c:pt>
                <c:pt idx="6528">
                  <c:v>1.2563397532597858</c:v>
                </c:pt>
                <c:pt idx="6529">
                  <c:v>3.0086281545437399</c:v>
                </c:pt>
                <c:pt idx="6530">
                  <c:v>-6.2752864680838911</c:v>
                </c:pt>
                <c:pt idx="6531">
                  <c:v>2.6652298405672918</c:v>
                </c:pt>
                <c:pt idx="6532">
                  <c:v>-0.42223300068304764</c:v>
                </c:pt>
                <c:pt idx="6533">
                  <c:v>-10.059344460824425</c:v>
                </c:pt>
                <c:pt idx="6534">
                  <c:v>1.268726699746733</c:v>
                </c:pt>
                <c:pt idx="6535">
                  <c:v>-2.382469636822413</c:v>
                </c:pt>
                <c:pt idx="6536">
                  <c:v>0.3569345447152753</c:v>
                </c:pt>
                <c:pt idx="6537">
                  <c:v>0.11691775177915067</c:v>
                </c:pt>
                <c:pt idx="6538">
                  <c:v>-4.2644337408493667E-2</c:v>
                </c:pt>
                <c:pt idx="6539">
                  <c:v>-6.2712239235196529E-4</c:v>
                </c:pt>
                <c:pt idx="6540">
                  <c:v>7.7149323517856834</c:v>
                </c:pt>
                <c:pt idx="6541">
                  <c:v>7.2116724365405146E-4</c:v>
                </c:pt>
                <c:pt idx="6542">
                  <c:v>0.58490239468882199</c:v>
                </c:pt>
                <c:pt idx="6543">
                  <c:v>0.22588140741632778</c:v>
                </c:pt>
                <c:pt idx="6544">
                  <c:v>0.26303440583379378</c:v>
                </c:pt>
                <c:pt idx="6545">
                  <c:v>-12.268542000300124</c:v>
                </c:pt>
                <c:pt idx="6546">
                  <c:v>-1.4713057189255896</c:v>
                </c:pt>
                <c:pt idx="6547">
                  <c:v>-2.1987798641144978</c:v>
                </c:pt>
                <c:pt idx="6548">
                  <c:v>-2.1987798641144978</c:v>
                </c:pt>
                <c:pt idx="6549">
                  <c:v>-2.1987798641144978</c:v>
                </c:pt>
                <c:pt idx="6550">
                  <c:v>-1.4713057189255896</c:v>
                </c:pt>
                <c:pt idx="6551">
                  <c:v>-2.1987798641144978</c:v>
                </c:pt>
                <c:pt idx="6552">
                  <c:v>-2.1987798641144978</c:v>
                </c:pt>
                <c:pt idx="6553">
                  <c:v>-2.1987798641144978</c:v>
                </c:pt>
                <c:pt idx="6554">
                  <c:v>-2.1987798641144978</c:v>
                </c:pt>
                <c:pt idx="6555">
                  <c:v>-2.1987798641144978</c:v>
                </c:pt>
                <c:pt idx="6556">
                  <c:v>-1.1932754887196928</c:v>
                </c:pt>
                <c:pt idx="6557">
                  <c:v>0</c:v>
                </c:pt>
                <c:pt idx="6558">
                  <c:v>8.6462586799900301</c:v>
                </c:pt>
                <c:pt idx="6559">
                  <c:v>9.7598881832218343</c:v>
                </c:pt>
                <c:pt idx="6560">
                  <c:v>-0.20511442990461257</c:v>
                </c:pt>
                <c:pt idx="6561">
                  <c:v>-0.61812936465635526</c:v>
                </c:pt>
                <c:pt idx="6562">
                  <c:v>8.8683081332894673</c:v>
                </c:pt>
                <c:pt idx="6563">
                  <c:v>-0.12432813500220176</c:v>
                </c:pt>
                <c:pt idx="6564">
                  <c:v>1.5849625007211561</c:v>
                </c:pt>
                <c:pt idx="6565">
                  <c:v>0.50447258286078822</c:v>
                </c:pt>
                <c:pt idx="6566">
                  <c:v>1.2223924213364481</c:v>
                </c:pt>
                <c:pt idx="6567">
                  <c:v>1.3865744236999578</c:v>
                </c:pt>
                <c:pt idx="6568">
                  <c:v>-1.698637475507107</c:v>
                </c:pt>
                <c:pt idx="6569">
                  <c:v>7.8002512001273172E-2</c:v>
                </c:pt>
                <c:pt idx="6570">
                  <c:v>-12.566846858458611</c:v>
                </c:pt>
                <c:pt idx="6571">
                  <c:v>-1.6511527804156225</c:v>
                </c:pt>
                <c:pt idx="6572">
                  <c:v>2.4759877746263497</c:v>
                </c:pt>
                <c:pt idx="6573">
                  <c:v>3.6400759647834375</c:v>
                </c:pt>
                <c:pt idx="6574">
                  <c:v>6.8286654283030161</c:v>
                </c:pt>
                <c:pt idx="6575">
                  <c:v>1.5706072077440862</c:v>
                </c:pt>
                <c:pt idx="6576">
                  <c:v>0.30642700134717449</c:v>
                </c:pt>
                <c:pt idx="6577">
                  <c:v>7.6621281602912691E-2</c:v>
                </c:pt>
                <c:pt idx="6578">
                  <c:v>-0.41354015089234181</c:v>
                </c:pt>
                <c:pt idx="6579">
                  <c:v>0.51220615828584215</c:v>
                </c:pt>
                <c:pt idx="6580">
                  <c:v>0.28193836355867691</c:v>
                </c:pt>
                <c:pt idx="6581">
                  <c:v>7.6462586799900292</c:v>
                </c:pt>
                <c:pt idx="6582">
                  <c:v>0</c:v>
                </c:pt>
                <c:pt idx="6583">
                  <c:v>-0.60528248510075222</c:v>
                </c:pt>
                <c:pt idx="6584">
                  <c:v>-0.11547721741993608</c:v>
                </c:pt>
                <c:pt idx="6585">
                  <c:v>-0.10218039480647831</c:v>
                </c:pt>
                <c:pt idx="6586">
                  <c:v>1.4142362245896047</c:v>
                </c:pt>
                <c:pt idx="6587">
                  <c:v>5.6539098544386475</c:v>
                </c:pt>
                <c:pt idx="6588">
                  <c:v>0.3409357062636777</c:v>
                </c:pt>
                <c:pt idx="6589">
                  <c:v>7.6462586799900292</c:v>
                </c:pt>
                <c:pt idx="6590">
                  <c:v>-7.6486571760385464</c:v>
                </c:pt>
                <c:pt idx="6591">
                  <c:v>6.4429434958487288</c:v>
                </c:pt>
                <c:pt idx="6592">
                  <c:v>0.88896868761125591</c:v>
                </c:pt>
                <c:pt idx="6593">
                  <c:v>-7.0660891904577721</c:v>
                </c:pt>
                <c:pt idx="6594">
                  <c:v>-0.14494833591109987</c:v>
                </c:pt>
                <c:pt idx="6595">
                  <c:v>0.33284387236654572</c:v>
                </c:pt>
                <c:pt idx="6596">
                  <c:v>6.3872183166385127E-2</c:v>
                </c:pt>
                <c:pt idx="6597">
                  <c:v>-3.4765418160676638E-2</c:v>
                </c:pt>
                <c:pt idx="6598">
                  <c:v>-6.282683745543878E-2</c:v>
                </c:pt>
                <c:pt idx="6599">
                  <c:v>-0.3120680717609956</c:v>
                </c:pt>
                <c:pt idx="6600">
                  <c:v>0.12851474052268039</c:v>
                </c:pt>
                <c:pt idx="6601">
                  <c:v>0.21450451190613512</c:v>
                </c:pt>
                <c:pt idx="6602">
                  <c:v>0.20353339408513191</c:v>
                </c:pt>
                <c:pt idx="6603">
                  <c:v>0.22481508360330374</c:v>
                </c:pt>
                <c:pt idx="6604">
                  <c:v>0.28400183529722606</c:v>
                </c:pt>
                <c:pt idx="6605">
                  <c:v>-1.4576293760033119</c:v>
                </c:pt>
                <c:pt idx="6606">
                  <c:v>0.35509495882256176</c:v>
                </c:pt>
                <c:pt idx="6607">
                  <c:v>5.496645921792824E-2</c:v>
                </c:pt>
                <c:pt idx="6608">
                  <c:v>-1.6346733758913412</c:v>
                </c:pt>
                <c:pt idx="6609">
                  <c:v>-8.3837042924740537</c:v>
                </c:pt>
                <c:pt idx="6610">
                  <c:v>-0.54748779530249325</c:v>
                </c:pt>
                <c:pt idx="6611">
                  <c:v>-0.64636304538529965</c:v>
                </c:pt>
                <c:pt idx="6612">
                  <c:v>0.73195747344838857</c:v>
                </c:pt>
                <c:pt idx="6613">
                  <c:v>0.46394709975979009</c:v>
                </c:pt>
                <c:pt idx="6614">
                  <c:v>8.6462586799900301</c:v>
                </c:pt>
                <c:pt idx="6615">
                  <c:v>8.3822637581148367</c:v>
                </c:pt>
                <c:pt idx="6616">
                  <c:v>0.31034012061215049</c:v>
                </c:pt>
                <c:pt idx="6617">
                  <c:v>-11.306821202497154</c:v>
                </c:pt>
                <c:pt idx="6618">
                  <c:v>-7.6486571760385464</c:v>
                </c:pt>
                <c:pt idx="6619">
                  <c:v>9.8055226996283815E-2</c:v>
                </c:pt>
                <c:pt idx="6620">
                  <c:v>0.60665757182047497</c:v>
                </c:pt>
                <c:pt idx="6621">
                  <c:v>9.4859186341441193E-2</c:v>
                </c:pt>
                <c:pt idx="6622">
                  <c:v>8.8672787397096631</c:v>
                </c:pt>
                <c:pt idx="6623">
                  <c:v>0.23121178865631412</c:v>
                </c:pt>
                <c:pt idx="6624">
                  <c:v>-0.32192809488736229</c:v>
                </c:pt>
                <c:pt idx="6625">
                  <c:v>-1.1375035237499349</c:v>
                </c:pt>
                <c:pt idx="6626">
                  <c:v>-0.98683653349784339</c:v>
                </c:pt>
                <c:pt idx="6627">
                  <c:v>0.35755200461808373</c:v>
                </c:pt>
                <c:pt idx="6628">
                  <c:v>-5.3575520046180838</c:v>
                </c:pt>
                <c:pt idx="6629">
                  <c:v>9.6147623744476725E-4</c:v>
                </c:pt>
                <c:pt idx="6630">
                  <c:v>-3.8073549220576046</c:v>
                </c:pt>
                <c:pt idx="6631">
                  <c:v>-0.98207809200273777</c:v>
                </c:pt>
                <c:pt idx="6632">
                  <c:v>2.1349488631993374</c:v>
                </c:pt>
                <c:pt idx="6633">
                  <c:v>2.0955941154847078</c:v>
                </c:pt>
                <c:pt idx="6634">
                  <c:v>-10.697257194951431</c:v>
                </c:pt>
                <c:pt idx="6635">
                  <c:v>0.92056553250559514</c:v>
                </c:pt>
                <c:pt idx="6636">
                  <c:v>-1.4106323201588424</c:v>
                </c:pt>
                <c:pt idx="6637">
                  <c:v>-0.77533740503872495</c:v>
                </c:pt>
                <c:pt idx="6638">
                  <c:v>2.8486646663636268</c:v>
                </c:pt>
                <c:pt idx="6639">
                  <c:v>8.5196362528432132</c:v>
                </c:pt>
                <c:pt idx="6640">
                  <c:v>-1.289306256797345</c:v>
                </c:pt>
                <c:pt idx="6641">
                  <c:v>11.866248611111173</c:v>
                </c:pt>
                <c:pt idx="6642">
                  <c:v>0.2490275478399146</c:v>
                </c:pt>
                <c:pt idx="6643">
                  <c:v>-11.673897930688602</c:v>
                </c:pt>
                <c:pt idx="6644">
                  <c:v>-7.2149785755835083E-2</c:v>
                </c:pt>
                <c:pt idx="6645">
                  <c:v>0.77726412073051987</c:v>
                </c:pt>
                <c:pt idx="6646">
                  <c:v>-0.3268103162671086</c:v>
                </c:pt>
                <c:pt idx="6647">
                  <c:v>0.85982234195173957</c:v>
                </c:pt>
                <c:pt idx="6648">
                  <c:v>-1.2630344058337941</c:v>
                </c:pt>
                <c:pt idx="6649">
                  <c:v>0.64827335783432294</c:v>
                </c:pt>
                <c:pt idx="6650">
                  <c:v>-0.56231376177595616</c:v>
                </c:pt>
                <c:pt idx="6651">
                  <c:v>0.44324183428097236</c:v>
                </c:pt>
                <c:pt idx="6652">
                  <c:v>12.965784284662087</c:v>
                </c:pt>
                <c:pt idx="6653">
                  <c:v>-0.13006054056437305</c:v>
                </c:pt>
                <c:pt idx="6654">
                  <c:v>7.0389327891398012E-2</c:v>
                </c:pt>
                <c:pt idx="6655">
                  <c:v>7.0660891904577738</c:v>
                </c:pt>
                <c:pt idx="6656">
                  <c:v>1.2470261107020533</c:v>
                </c:pt>
                <c:pt idx="6657">
                  <c:v>-1.3161745676570646</c:v>
                </c:pt>
                <c:pt idx="6658">
                  <c:v>8.8809266957855959E-2</c:v>
                </c:pt>
                <c:pt idx="6659">
                  <c:v>0.13058410981014412</c:v>
                </c:pt>
                <c:pt idx="6660">
                  <c:v>-1.4366397537640545</c:v>
                </c:pt>
                <c:pt idx="6661">
                  <c:v>-1.4392850455255211</c:v>
                </c:pt>
                <c:pt idx="6662">
                  <c:v>0.36257007938470814</c:v>
                </c:pt>
                <c:pt idx="6663">
                  <c:v>0.58376075551140294</c:v>
                </c:pt>
                <c:pt idx="6664">
                  <c:v>0.42071896561949346</c:v>
                </c:pt>
                <c:pt idx="6665">
                  <c:v>0</c:v>
                </c:pt>
                <c:pt idx="6666">
                  <c:v>-0.16397573511112629</c:v>
                </c:pt>
                <c:pt idx="6667">
                  <c:v>-3.3466767628589795</c:v>
                </c:pt>
                <c:pt idx="6668">
                  <c:v>6.2284278254342441E-2</c:v>
                </c:pt>
                <c:pt idx="6669">
                  <c:v>8.3768357692598036E-2</c:v>
                </c:pt>
                <c:pt idx="6670">
                  <c:v>6.952760641766957E-3</c:v>
                </c:pt>
                <c:pt idx="6671">
                  <c:v>-0.35887360298084764</c:v>
                </c:pt>
                <c:pt idx="6672">
                  <c:v>3.9761828875372426E-2</c:v>
                </c:pt>
                <c:pt idx="6673">
                  <c:v>0.22917095396750997</c:v>
                </c:pt>
                <c:pt idx="6674">
                  <c:v>0.99640075894593227</c:v>
                </c:pt>
                <c:pt idx="6675">
                  <c:v>0.13071953507708464</c:v>
                </c:pt>
                <c:pt idx="6676">
                  <c:v>9.8180393938903612E-2</c:v>
                </c:pt>
                <c:pt idx="6677">
                  <c:v>0.3574530667816348</c:v>
                </c:pt>
                <c:pt idx="6678">
                  <c:v>-0.29956028185890782</c:v>
                </c:pt>
                <c:pt idx="6679">
                  <c:v>-8.3837042924740537</c:v>
                </c:pt>
                <c:pt idx="6680">
                  <c:v>0.17884808046392869</c:v>
                </c:pt>
                <c:pt idx="6681">
                  <c:v>0.10943467536725267</c:v>
                </c:pt>
                <c:pt idx="6682">
                  <c:v>6.5494638194997705</c:v>
                </c:pt>
                <c:pt idx="6683">
                  <c:v>9.6450579349844787</c:v>
                </c:pt>
                <c:pt idx="6684">
                  <c:v>7.527587135452884</c:v>
                </c:pt>
                <c:pt idx="6685">
                  <c:v>0.24441872766644687</c:v>
                </c:pt>
                <c:pt idx="6686">
                  <c:v>0.5853628601079045</c:v>
                </c:pt>
                <c:pt idx="6687">
                  <c:v>0.54170930276727236</c:v>
                </c:pt>
                <c:pt idx="6688">
                  <c:v>-6.1010797890424957</c:v>
                </c:pt>
                <c:pt idx="6689">
                  <c:v>-0.81209595504884236</c:v>
                </c:pt>
                <c:pt idx="6690">
                  <c:v>-2.9798221180623696</c:v>
                </c:pt>
                <c:pt idx="6691">
                  <c:v>1.7983661388303493</c:v>
                </c:pt>
                <c:pt idx="6692">
                  <c:v>0.10893437155316424</c:v>
                </c:pt>
                <c:pt idx="6693">
                  <c:v>-0.34900762894364656</c:v>
                </c:pt>
                <c:pt idx="6694">
                  <c:v>-5.0874628412503391</c:v>
                </c:pt>
                <c:pt idx="6695">
                  <c:v>13.036230861220817</c:v>
                </c:pt>
                <c:pt idx="6696">
                  <c:v>0.38520993262228681</c:v>
                </c:pt>
                <c:pt idx="6697">
                  <c:v>1.0902935212460654</c:v>
                </c:pt>
                <c:pt idx="6698">
                  <c:v>0.3890422907458993</c:v>
                </c:pt>
                <c:pt idx="6699">
                  <c:v>0.48032895953056298</c:v>
                </c:pt>
                <c:pt idx="6700">
                  <c:v>3.3299208856408931</c:v>
                </c:pt>
                <c:pt idx="6701">
                  <c:v>-7.6486571760385464</c:v>
                </c:pt>
                <c:pt idx="6702">
                  <c:v>-0.8074341888382558</c:v>
                </c:pt>
                <c:pt idx="6703">
                  <c:v>0.15826208391673241</c:v>
                </c:pt>
                <c:pt idx="6704">
                  <c:v>1.6277998608162849</c:v>
                </c:pt>
                <c:pt idx="6705">
                  <c:v>3.383939312603145</c:v>
                </c:pt>
                <c:pt idx="6706">
                  <c:v>7.3435446603010338E-2</c:v>
                </c:pt>
                <c:pt idx="6707">
                  <c:v>-0.12963528041659547</c:v>
                </c:pt>
                <c:pt idx="6708">
                  <c:v>7.0660891904577721</c:v>
                </c:pt>
                <c:pt idx="6709">
                  <c:v>3.242147769237743E-2</c:v>
                </c:pt>
                <c:pt idx="6710">
                  <c:v>-0.3785116232537295</c:v>
                </c:pt>
                <c:pt idx="6711">
                  <c:v>-0.30256277002043136</c:v>
                </c:pt>
                <c:pt idx="6712">
                  <c:v>1.5849625007211563</c:v>
                </c:pt>
                <c:pt idx="6713">
                  <c:v>0.15806484623225123</c:v>
                </c:pt>
                <c:pt idx="6714">
                  <c:v>9.0197808971578447E-2</c:v>
                </c:pt>
                <c:pt idx="6715">
                  <c:v>3.332007320002655E-2</c:v>
                </c:pt>
                <c:pt idx="6716">
                  <c:v>12.840318978135199</c:v>
                </c:pt>
                <c:pt idx="6717">
                  <c:v>-7.6486571760385464</c:v>
                </c:pt>
                <c:pt idx="6718">
                  <c:v>-1.5021998103664698</c:v>
                </c:pt>
                <c:pt idx="6719">
                  <c:v>-9.3815429511845849</c:v>
                </c:pt>
                <c:pt idx="6720">
                  <c:v>4.4087899384031664</c:v>
                </c:pt>
                <c:pt idx="6721">
                  <c:v>6.5494638194997705</c:v>
                </c:pt>
                <c:pt idx="6722">
                  <c:v>-0.25669287895996723</c:v>
                </c:pt>
                <c:pt idx="6723">
                  <c:v>0.87446911791614124</c:v>
                </c:pt>
                <c:pt idx="6724">
                  <c:v>1.3967983809938018</c:v>
                </c:pt>
                <c:pt idx="6725">
                  <c:v>8.8238503870057706E-3</c:v>
                </c:pt>
                <c:pt idx="6726">
                  <c:v>-0.49642582611949881</c:v>
                </c:pt>
                <c:pt idx="6727">
                  <c:v>-5.5343033843774911E-2</c:v>
                </c:pt>
                <c:pt idx="6728">
                  <c:v>0.5556783761594315</c:v>
                </c:pt>
                <c:pt idx="6729">
                  <c:v>-1.0667690122127009</c:v>
                </c:pt>
                <c:pt idx="6730">
                  <c:v>-0.92599941855622292</c:v>
                </c:pt>
                <c:pt idx="6731">
                  <c:v>1.73296366360871</c:v>
                </c:pt>
                <c:pt idx="6732">
                  <c:v>0.52242103465244349</c:v>
                </c:pt>
                <c:pt idx="6733">
                  <c:v>-0.23769155771933034</c:v>
                </c:pt>
                <c:pt idx="6734">
                  <c:v>9.3822637581148385</c:v>
                </c:pt>
                <c:pt idx="6735">
                  <c:v>9.7598881832218343</c:v>
                </c:pt>
                <c:pt idx="6736">
                  <c:v>-10.229619965185119</c:v>
                </c:pt>
                <c:pt idx="6737">
                  <c:v>0.24432527676338997</c:v>
                </c:pt>
                <c:pt idx="6738">
                  <c:v>-0.52005966015070559</c:v>
                </c:pt>
                <c:pt idx="6739">
                  <c:v>0.13993026114447468</c:v>
                </c:pt>
                <c:pt idx="6740">
                  <c:v>6.904164442965173E-2</c:v>
                </c:pt>
                <c:pt idx="6741">
                  <c:v>9.3815429511845849</c:v>
                </c:pt>
                <c:pt idx="6742">
                  <c:v>-0.41503749927884381</c:v>
                </c:pt>
                <c:pt idx="6743">
                  <c:v>-1.6141088463806725</c:v>
                </c:pt>
                <c:pt idx="6744">
                  <c:v>-0.998198507519231</c:v>
                </c:pt>
                <c:pt idx="6745">
                  <c:v>-0.18442457113742727</c:v>
                </c:pt>
                <c:pt idx="6746">
                  <c:v>2.6758634927690102E-2</c:v>
                </c:pt>
                <c:pt idx="6747">
                  <c:v>0.10496955960154247</c:v>
                </c:pt>
                <c:pt idx="6748">
                  <c:v>0.11717607627319276</c:v>
                </c:pt>
                <c:pt idx="6749">
                  <c:v>-0.23016125381942837</c:v>
                </c:pt>
                <c:pt idx="6750">
                  <c:v>7.5948853233298419E-2</c:v>
                </c:pt>
                <c:pt idx="6751">
                  <c:v>5.3663710611289731E-2</c:v>
                </c:pt>
                <c:pt idx="6752">
                  <c:v>6.8369914486764202E-2</c:v>
                </c:pt>
                <c:pt idx="6753">
                  <c:v>3.6436718592329287</c:v>
                </c:pt>
                <c:pt idx="6754">
                  <c:v>2.3161634585175943E-2</c:v>
                </c:pt>
                <c:pt idx="6755">
                  <c:v>-3.5063649694738873E-2</c:v>
                </c:pt>
                <c:pt idx="6756">
                  <c:v>-6.4705689387815526E-2</c:v>
                </c:pt>
                <c:pt idx="6757">
                  <c:v>1.9808481080180362E-2</c:v>
                </c:pt>
                <c:pt idx="6758">
                  <c:v>2.4310407406177729E-2</c:v>
                </c:pt>
                <c:pt idx="6759">
                  <c:v>5.1838931519617805E-2</c:v>
                </c:pt>
                <c:pt idx="6760">
                  <c:v>-3.8219322230490391E-2</c:v>
                </c:pt>
                <c:pt idx="6761">
                  <c:v>-6.919413939790787E-3</c:v>
                </c:pt>
                <c:pt idx="6762">
                  <c:v>0.28466847631827996</c:v>
                </c:pt>
                <c:pt idx="6763">
                  <c:v>-0.62224351680061585</c:v>
                </c:pt>
                <c:pt idx="6764">
                  <c:v>-1.612128482252432</c:v>
                </c:pt>
                <c:pt idx="6765">
                  <c:v>1.5753123306874368</c:v>
                </c:pt>
                <c:pt idx="6766">
                  <c:v>-9.163047546556824E-2</c:v>
                </c:pt>
                <c:pt idx="6767">
                  <c:v>-7.613184109875052E-3</c:v>
                </c:pt>
                <c:pt idx="6768">
                  <c:v>-2.78552840528439E-2</c:v>
                </c:pt>
                <c:pt idx="6769">
                  <c:v>2.0522323873345485E-2</c:v>
                </c:pt>
                <c:pt idx="6770">
                  <c:v>4.8400324118340027E-2</c:v>
                </c:pt>
                <c:pt idx="6771">
                  <c:v>8.4947941654551513E-3</c:v>
                </c:pt>
                <c:pt idx="6772">
                  <c:v>2.9191712714783387E-2</c:v>
                </c:pt>
                <c:pt idx="6773">
                  <c:v>0.16768273388394514</c:v>
                </c:pt>
                <c:pt idx="6774">
                  <c:v>1.7006425305690093E-2</c:v>
                </c:pt>
                <c:pt idx="6775">
                  <c:v>-4.5376793607379458E-2</c:v>
                </c:pt>
                <c:pt idx="6776">
                  <c:v>-3.1478231473168153E-2</c:v>
                </c:pt>
                <c:pt idx="6777">
                  <c:v>-1.2854778655099277</c:v>
                </c:pt>
                <c:pt idx="6778">
                  <c:v>4.8001245317370829E-2</c:v>
                </c:pt>
                <c:pt idx="6779">
                  <c:v>0.11333558511355371</c:v>
                </c:pt>
                <c:pt idx="6780">
                  <c:v>7.6671307516529077E-3</c:v>
                </c:pt>
                <c:pt idx="6781">
                  <c:v>-2.6840845712116281E-3</c:v>
                </c:pt>
                <c:pt idx="6782">
                  <c:v>3.0309834157259064E-2</c:v>
                </c:pt>
                <c:pt idx="6783">
                  <c:v>1.5430040569605652E-2</c:v>
                </c:pt>
                <c:pt idx="6784">
                  <c:v>-6.075403107909657E-2</c:v>
                </c:pt>
                <c:pt idx="6785">
                  <c:v>-0.14767716804226011</c:v>
                </c:pt>
                <c:pt idx="6786">
                  <c:v>-1.6384953957539015E-3</c:v>
                </c:pt>
                <c:pt idx="6787">
                  <c:v>9.4279948099419225E-2</c:v>
                </c:pt>
                <c:pt idx="6788">
                  <c:v>-5.1761427689741651E-2</c:v>
                </c:pt>
                <c:pt idx="6789">
                  <c:v>-9.0945175987842912</c:v>
                </c:pt>
                <c:pt idx="6790">
                  <c:v>-0.10947847679849283</c:v>
                </c:pt>
                <c:pt idx="6791">
                  <c:v>9.5157233040340045E-2</c:v>
                </c:pt>
                <c:pt idx="6792">
                  <c:v>0.14932895914672445</c:v>
                </c:pt>
                <c:pt idx="6793">
                  <c:v>0.41785251488589759</c:v>
                </c:pt>
                <c:pt idx="6794">
                  <c:v>5.3177971786187763</c:v>
                </c:pt>
                <c:pt idx="6795">
                  <c:v>0.30963481869593318</c:v>
                </c:pt>
                <c:pt idx="6796">
                  <c:v>-1.2418179199240977</c:v>
                </c:pt>
                <c:pt idx="6797">
                  <c:v>1.448339589323366E-2</c:v>
                </c:pt>
                <c:pt idx="6798">
                  <c:v>0.45295962136751816</c:v>
                </c:pt>
                <c:pt idx="6799">
                  <c:v>0.32774233666862057</c:v>
                </c:pt>
                <c:pt idx="6800">
                  <c:v>0.22153698399096461</c:v>
                </c:pt>
                <c:pt idx="6801">
                  <c:v>0.29768054864068516</c:v>
                </c:pt>
                <c:pt idx="6802">
                  <c:v>-4.073531807956047</c:v>
                </c:pt>
                <c:pt idx="6803">
                  <c:v>13.683871868622605</c:v>
                </c:pt>
                <c:pt idx="6804">
                  <c:v>-0.73600507812480787</c:v>
                </c:pt>
                <c:pt idx="6805">
                  <c:v>8.0606959316875546</c:v>
                </c:pt>
                <c:pt idx="6806">
                  <c:v>13.550786859688905</c:v>
                </c:pt>
                <c:pt idx="6807">
                  <c:v>-2.7480736422107011E-2</c:v>
                </c:pt>
                <c:pt idx="6808">
                  <c:v>0.56704059272389395</c:v>
                </c:pt>
                <c:pt idx="6809">
                  <c:v>-0.88227804112690489</c:v>
                </c:pt>
                <c:pt idx="6810">
                  <c:v>-4.5475468203061178</c:v>
                </c:pt>
                <c:pt idx="6811">
                  <c:v>1.3638597607842222</c:v>
                </c:pt>
                <c:pt idx="6812">
                  <c:v>-7.0660891904577721</c:v>
                </c:pt>
                <c:pt idx="6813">
                  <c:v>-0.11547721741993608</c:v>
                </c:pt>
                <c:pt idx="6814">
                  <c:v>-7.4000581443776595E-2</c:v>
                </c:pt>
                <c:pt idx="6815">
                  <c:v>0.29059012835435544</c:v>
                </c:pt>
                <c:pt idx="6816">
                  <c:v>-2.0809199953835678</c:v>
                </c:pt>
                <c:pt idx="6817">
                  <c:v>-5.7459543773934607</c:v>
                </c:pt>
                <c:pt idx="6818">
                  <c:v>-1.2558389044295897</c:v>
                </c:pt>
                <c:pt idx="6819">
                  <c:v>7.6486571760385464</c:v>
                </c:pt>
                <c:pt idx="6820">
                  <c:v>-0.16992500144231226</c:v>
                </c:pt>
                <c:pt idx="6821">
                  <c:v>3.1369629523175613</c:v>
                </c:pt>
                <c:pt idx="6822">
                  <c:v>10.613482540731207</c:v>
                </c:pt>
                <c:pt idx="6823">
                  <c:v>9.5189809291704002</c:v>
                </c:pt>
                <c:pt idx="6824">
                  <c:v>9.0606959316875546</c:v>
                </c:pt>
                <c:pt idx="6825">
                  <c:v>8.3822637581148367</c:v>
                </c:pt>
                <c:pt idx="6826">
                  <c:v>0.79830341432257257</c:v>
                </c:pt>
                <c:pt idx="6827">
                  <c:v>0.36612789879789753</c:v>
                </c:pt>
                <c:pt idx="6828">
                  <c:v>0.38434070205592719</c:v>
                </c:pt>
                <c:pt idx="6829">
                  <c:v>0.86875546672174719</c:v>
                </c:pt>
                <c:pt idx="6830">
                  <c:v>-14.024735680363165</c:v>
                </c:pt>
                <c:pt idx="6831">
                  <c:v>5.6062689380065034E-2</c:v>
                </c:pt>
                <c:pt idx="6832">
                  <c:v>0.58136026404096064</c:v>
                </c:pt>
                <c:pt idx="6833">
                  <c:v>0.53925743621035593</c:v>
                </c:pt>
                <c:pt idx="6834">
                  <c:v>-12.891846977929003</c:v>
                </c:pt>
                <c:pt idx="6835">
                  <c:v>1.9260753478760422</c:v>
                </c:pt>
                <c:pt idx="6836">
                  <c:v>7.0624959257337645</c:v>
                </c:pt>
                <c:pt idx="6837">
                  <c:v>-0.79441586635010597</c:v>
                </c:pt>
                <c:pt idx="6838">
                  <c:v>-4.6851631639316382</c:v>
                </c:pt>
                <c:pt idx="6839">
                  <c:v>0.12873331412220274</c:v>
                </c:pt>
                <c:pt idx="6840">
                  <c:v>0.54933859099043503</c:v>
                </c:pt>
                <c:pt idx="6841">
                  <c:v>6.7114195858537049E-2</c:v>
                </c:pt>
                <c:pt idx="6842">
                  <c:v>15.02469240059393</c:v>
                </c:pt>
                <c:pt idx="6843">
                  <c:v>-0.61565929794407226</c:v>
                </c:pt>
                <c:pt idx="6844">
                  <c:v>-11.94178124227853</c:v>
                </c:pt>
                <c:pt idx="6845">
                  <c:v>-0.53702802365745406</c:v>
                </c:pt>
                <c:pt idx="6846">
                  <c:v>-0.97676769376228312</c:v>
                </c:pt>
                <c:pt idx="6847">
                  <c:v>-11.731460464782433</c:v>
                </c:pt>
                <c:pt idx="6848">
                  <c:v>0.21526798690306648</c:v>
                </c:pt>
                <c:pt idx="6849">
                  <c:v>-0.30705925240688814</c:v>
                </c:pt>
                <c:pt idx="6850">
                  <c:v>-1.3484003062485532</c:v>
                </c:pt>
                <c:pt idx="6851">
                  <c:v>-1.1512058040957232</c:v>
                </c:pt>
                <c:pt idx="6852">
                  <c:v>3.8365373346423084</c:v>
                </c:pt>
                <c:pt idx="6853">
                  <c:v>-5.4085504496351131</c:v>
                </c:pt>
                <c:pt idx="6854">
                  <c:v>-1.1914811448087597</c:v>
                </c:pt>
                <c:pt idx="6855">
                  <c:v>0.46712601042729812</c:v>
                </c:pt>
                <c:pt idx="6856">
                  <c:v>-0.36964559646482936</c:v>
                </c:pt>
                <c:pt idx="6857">
                  <c:v>1.0689473537174912</c:v>
                </c:pt>
                <c:pt idx="6858">
                  <c:v>0.41473715681062268</c:v>
                </c:pt>
                <c:pt idx="6859">
                  <c:v>0.45637829465974311</c:v>
                </c:pt>
                <c:pt idx="6860">
                  <c:v>0.906590065445805</c:v>
                </c:pt>
                <c:pt idx="6861">
                  <c:v>-9.2304207950923818</c:v>
                </c:pt>
                <c:pt idx="6862">
                  <c:v>-1.8746876915156634</c:v>
                </c:pt>
                <c:pt idx="6863">
                  <c:v>9.858621972205002E-2</c:v>
                </c:pt>
                <c:pt idx="6864">
                  <c:v>0.24100809950379498</c:v>
                </c:pt>
                <c:pt idx="6865">
                  <c:v>-0.18762700317577116</c:v>
                </c:pt>
                <c:pt idx="6866">
                  <c:v>-5.3439258961460276E-2</c:v>
                </c:pt>
                <c:pt idx="6867">
                  <c:v>-0.38414349133306025</c:v>
                </c:pt>
                <c:pt idx="6868">
                  <c:v>-1.4468033554916861</c:v>
                </c:pt>
                <c:pt idx="6869">
                  <c:v>9.5189809291704002</c:v>
                </c:pt>
                <c:pt idx="6870">
                  <c:v>-14.995561070511643</c:v>
                </c:pt>
                <c:pt idx="6871">
                  <c:v>-10.451554569765362</c:v>
                </c:pt>
                <c:pt idx="6872">
                  <c:v>0.25224234908300813</c:v>
                </c:pt>
                <c:pt idx="6873">
                  <c:v>13.459815807989591</c:v>
                </c:pt>
                <c:pt idx="6874">
                  <c:v>5.7459543773934607</c:v>
                </c:pt>
                <c:pt idx="6875">
                  <c:v>5.3339007365534385</c:v>
                </c:pt>
                <c:pt idx="6876">
                  <c:v>5.3339007365534385</c:v>
                </c:pt>
                <c:pt idx="6877">
                  <c:v>5.3339007365534385</c:v>
                </c:pt>
                <c:pt idx="6878">
                  <c:v>5.3339007365534385</c:v>
                </c:pt>
                <c:pt idx="6879">
                  <c:v>5.7459543773934607</c:v>
                </c:pt>
                <c:pt idx="6880">
                  <c:v>5.7459543773934607</c:v>
                </c:pt>
                <c:pt idx="6881">
                  <c:v>-10.059795091795101</c:v>
                </c:pt>
                <c:pt idx="6882">
                  <c:v>10.059795091795101</c:v>
                </c:pt>
                <c:pt idx="6883">
                  <c:v>-0.61890983264449373</c:v>
                </c:pt>
                <c:pt idx="6884">
                  <c:v>0.1712714271498289</c:v>
                </c:pt>
                <c:pt idx="6885">
                  <c:v>0.54596836910529278</c:v>
                </c:pt>
                <c:pt idx="6886">
                  <c:v>0.48766529936624126</c:v>
                </c:pt>
                <c:pt idx="6887">
                  <c:v>16.49976804620561</c:v>
                </c:pt>
                <c:pt idx="6888">
                  <c:v>6.6486571760385464</c:v>
                </c:pt>
                <c:pt idx="6889">
                  <c:v>6.0732489820306386</c:v>
                </c:pt>
                <c:pt idx="6890">
                  <c:v>-8.3822637581148367</c:v>
                </c:pt>
                <c:pt idx="6891">
                  <c:v>0</c:v>
                </c:pt>
                <c:pt idx="6892">
                  <c:v>-1.9805115704086398</c:v>
                </c:pt>
                <c:pt idx="6893">
                  <c:v>-11.34448085696304</c:v>
                </c:pt>
                <c:pt idx="6894">
                  <c:v>-10.059344460824425</c:v>
                </c:pt>
                <c:pt idx="6895">
                  <c:v>1.4830594748792973</c:v>
                </c:pt>
                <c:pt idx="6896">
                  <c:v>-11.989749275462135</c:v>
                </c:pt>
                <c:pt idx="6897">
                  <c:v>0.24100809950379498</c:v>
                </c:pt>
                <c:pt idx="6898">
                  <c:v>-1.9050883529745331</c:v>
                </c:pt>
                <c:pt idx="6899">
                  <c:v>8.9678498991208014E-2</c:v>
                </c:pt>
                <c:pt idx="6900">
                  <c:v>0.14482952083880932</c:v>
                </c:pt>
                <c:pt idx="6901">
                  <c:v>8.6156643749714559E-2</c:v>
                </c:pt>
                <c:pt idx="6902">
                  <c:v>-1.449956969511525E-2</c:v>
                </c:pt>
                <c:pt idx="6903">
                  <c:v>-3.3166863935199291E-2</c:v>
                </c:pt>
                <c:pt idx="6904">
                  <c:v>0.70574235749805159</c:v>
                </c:pt>
                <c:pt idx="6905">
                  <c:v>0.49749965947081659</c:v>
                </c:pt>
                <c:pt idx="6906">
                  <c:v>0.2479275134435858</c:v>
                </c:pt>
                <c:pt idx="6907">
                  <c:v>2.6843207206552364</c:v>
                </c:pt>
                <c:pt idx="6908">
                  <c:v>-0.16702860408141443</c:v>
                </c:pt>
                <c:pt idx="6909">
                  <c:v>-2.3457748368417302</c:v>
                </c:pt>
                <c:pt idx="6910">
                  <c:v>-1.7612131404128835</c:v>
                </c:pt>
                <c:pt idx="6911">
                  <c:v>4.3692338096657197</c:v>
                </c:pt>
                <c:pt idx="6912">
                  <c:v>-4.7725895038969268</c:v>
                </c:pt>
                <c:pt idx="6913">
                  <c:v>-9.3815429511845849</c:v>
                </c:pt>
                <c:pt idx="6914">
                  <c:v>-0.99855802582609376</c:v>
                </c:pt>
                <c:pt idx="6915">
                  <c:v>-2.2934996865608452</c:v>
                </c:pt>
                <c:pt idx="6916">
                  <c:v>6.9821449497571422E-2</c:v>
                </c:pt>
                <c:pt idx="6917">
                  <c:v>-1.7299638759161309</c:v>
                </c:pt>
                <c:pt idx="6918">
                  <c:v>1.2016338611696507</c:v>
                </c:pt>
                <c:pt idx="6919">
                  <c:v>-10.147204924942228</c:v>
                </c:pt>
                <c:pt idx="6920">
                  <c:v>-0.67699163921350147</c:v>
                </c:pt>
                <c:pt idx="6921">
                  <c:v>0.17833724125851241</c:v>
                </c:pt>
                <c:pt idx="6922">
                  <c:v>0.15579467260742405</c:v>
                </c:pt>
                <c:pt idx="6923">
                  <c:v>-2.6585436331022638</c:v>
                </c:pt>
                <c:pt idx="6924">
                  <c:v>9.2185300293786323E-3</c:v>
                </c:pt>
                <c:pt idx="6925">
                  <c:v>4.0946892358127345</c:v>
                </c:pt>
                <c:pt idx="6926">
                  <c:v>0.19336337272491566</c:v>
                </c:pt>
                <c:pt idx="6927">
                  <c:v>-0.1287863066488259</c:v>
                </c:pt>
                <c:pt idx="6928">
                  <c:v>0.58496250072115619</c:v>
                </c:pt>
                <c:pt idx="6929">
                  <c:v>-3.2730184944064158</c:v>
                </c:pt>
                <c:pt idx="6930">
                  <c:v>-10.307200809140809</c:v>
                </c:pt>
                <c:pt idx="6931">
                  <c:v>10.229219383469125</c:v>
                </c:pt>
                <c:pt idx="6932">
                  <c:v>-0.24596654955893998</c:v>
                </c:pt>
                <c:pt idx="6933">
                  <c:v>-5.7548875021634682</c:v>
                </c:pt>
                <c:pt idx="6934">
                  <c:v>7.0624959257337645</c:v>
                </c:pt>
                <c:pt idx="6935">
                  <c:v>8.0624959257337636</c:v>
                </c:pt>
                <c:pt idx="6936">
                  <c:v>9.2304207950923818</c:v>
                </c:pt>
                <c:pt idx="6937">
                  <c:v>-0.68684211474036971</c:v>
                </c:pt>
                <c:pt idx="6938">
                  <c:v>-3.9528364186637507E-2</c:v>
                </c:pt>
                <c:pt idx="6939">
                  <c:v>-0.12285674778553347</c:v>
                </c:pt>
                <c:pt idx="6940">
                  <c:v>11.059119092544519</c:v>
                </c:pt>
                <c:pt idx="6941">
                  <c:v>-0.86642555113688924</c:v>
                </c:pt>
                <c:pt idx="6942">
                  <c:v>6.3279268355088059</c:v>
                </c:pt>
                <c:pt idx="6943">
                  <c:v>-8.3822637581148367</c:v>
                </c:pt>
                <c:pt idx="6944">
                  <c:v>0.38856528791765249</c:v>
                </c:pt>
                <c:pt idx="6945">
                  <c:v>8.2462160191972972E-2</c:v>
                </c:pt>
                <c:pt idx="6946">
                  <c:v>-6.4616502560251768E-2</c:v>
                </c:pt>
                <c:pt idx="6947">
                  <c:v>1.7336065820762914</c:v>
                </c:pt>
                <c:pt idx="6948">
                  <c:v>0.99034982996628063</c:v>
                </c:pt>
                <c:pt idx="6949">
                  <c:v>-0.20672525841935471</c:v>
                </c:pt>
                <c:pt idx="6950">
                  <c:v>-14.335041363415007</c:v>
                </c:pt>
                <c:pt idx="6951">
                  <c:v>-4.7424161903572841</c:v>
                </c:pt>
                <c:pt idx="6952">
                  <c:v>0.4150374992788437</c:v>
                </c:pt>
                <c:pt idx="6953">
                  <c:v>7.0660891904577738</c:v>
                </c:pt>
                <c:pt idx="6954">
                  <c:v>-1.2223924213364479</c:v>
                </c:pt>
                <c:pt idx="6955">
                  <c:v>-0.17386787091176778</c:v>
                </c:pt>
                <c:pt idx="6956">
                  <c:v>3.7313158468055871E-2</c:v>
                </c:pt>
                <c:pt idx="6957">
                  <c:v>-8.8662486111111729</c:v>
                </c:pt>
                <c:pt idx="6958">
                  <c:v>-5.7459543773934607</c:v>
                </c:pt>
                <c:pt idx="6959">
                  <c:v>-3.2034265038149176E-16</c:v>
                </c:pt>
                <c:pt idx="6960">
                  <c:v>8.3837042924740537</c:v>
                </c:pt>
                <c:pt idx="6961">
                  <c:v>-8.8683081332894673</c:v>
                </c:pt>
                <c:pt idx="6962">
                  <c:v>6.0732489820306386</c:v>
                </c:pt>
                <c:pt idx="6963">
                  <c:v>-5.9228321394775394</c:v>
                </c:pt>
                <c:pt idx="6964">
                  <c:v>1.3073054225301093E-2</c:v>
                </c:pt>
                <c:pt idx="6965">
                  <c:v>0.47704716155426857</c:v>
                </c:pt>
                <c:pt idx="6966">
                  <c:v>-0.89363957211066247</c:v>
                </c:pt>
                <c:pt idx="6967">
                  <c:v>0.2630000604494761</c:v>
                </c:pt>
                <c:pt idx="6968">
                  <c:v>12.16752268516303</c:v>
                </c:pt>
                <c:pt idx="6969">
                  <c:v>11.013322673425447</c:v>
                </c:pt>
                <c:pt idx="6970">
                  <c:v>0.84591567271106738</c:v>
                </c:pt>
                <c:pt idx="6971">
                  <c:v>0.46750491917297937</c:v>
                </c:pt>
                <c:pt idx="6972">
                  <c:v>-3.5623909730721215E-2</c:v>
                </c:pt>
                <c:pt idx="6973">
                  <c:v>-10.451554569765362</c:v>
                </c:pt>
                <c:pt idx="6974">
                  <c:v>8.9068905956085196</c:v>
                </c:pt>
                <c:pt idx="6975">
                  <c:v>-7.6462586799900292</c:v>
                </c:pt>
                <c:pt idx="6976">
                  <c:v>-11.673897930688602</c:v>
                </c:pt>
                <c:pt idx="6977">
                  <c:v>-11.485326189240524</c:v>
                </c:pt>
                <c:pt idx="6978">
                  <c:v>3.2881064277906269</c:v>
                </c:pt>
                <c:pt idx="6979">
                  <c:v>-12.036288107616508</c:v>
                </c:pt>
                <c:pt idx="6980">
                  <c:v>-0.63190758681599812</c:v>
                </c:pt>
                <c:pt idx="6981">
                  <c:v>-8.562669598310265</c:v>
                </c:pt>
                <c:pt idx="6982">
                  <c:v>0.99640673527599144</c:v>
                </c:pt>
                <c:pt idx="6983">
                  <c:v>-11.989749275462135</c:v>
                </c:pt>
                <c:pt idx="6984">
                  <c:v>1.8703237531318555</c:v>
                </c:pt>
                <c:pt idx="6985">
                  <c:v>0.32189803905375763</c:v>
                </c:pt>
                <c:pt idx="6986">
                  <c:v>0.29613209401002488</c:v>
                </c:pt>
                <c:pt idx="6987">
                  <c:v>0.82119684721123476</c:v>
                </c:pt>
                <c:pt idx="6988">
                  <c:v>3.3947331923337536E-2</c:v>
                </c:pt>
                <c:pt idx="6989">
                  <c:v>0.85377925914895614</c:v>
                </c:pt>
                <c:pt idx="6990">
                  <c:v>5.08746284125034</c:v>
                </c:pt>
                <c:pt idx="6991">
                  <c:v>-2.535257241489401</c:v>
                </c:pt>
                <c:pt idx="6992">
                  <c:v>9.75933340719466</c:v>
                </c:pt>
                <c:pt idx="6993">
                  <c:v>-0.33196740858922069</c:v>
                </c:pt>
                <c:pt idx="6994">
                  <c:v>-9.7598881832218343</c:v>
                </c:pt>
                <c:pt idx="6995">
                  <c:v>0.60131049480864007</c:v>
                </c:pt>
                <c:pt idx="6996">
                  <c:v>0.54279304647721671</c:v>
                </c:pt>
                <c:pt idx="6997">
                  <c:v>-6.0732489820306386</c:v>
                </c:pt>
                <c:pt idx="6998">
                  <c:v>0.26385202843481603</c:v>
                </c:pt>
                <c:pt idx="6999">
                  <c:v>-10.518653155673389</c:v>
                </c:pt>
                <c:pt idx="7000">
                  <c:v>-4.7279544799883935</c:v>
                </c:pt>
                <c:pt idx="7001">
                  <c:v>9.3815429511845849</c:v>
                </c:pt>
                <c:pt idx="7002">
                  <c:v>0.32805419768420407</c:v>
                </c:pt>
                <c:pt idx="7003">
                  <c:v>0.57619229109342418</c:v>
                </c:pt>
                <c:pt idx="7004">
                  <c:v>-5.1782542102546444E-2</c:v>
                </c:pt>
                <c:pt idx="7005">
                  <c:v>0.71785677121850144</c:v>
                </c:pt>
                <c:pt idx="7006">
                  <c:v>7.4224585021726977E-2</c:v>
                </c:pt>
                <c:pt idx="7007">
                  <c:v>-1.4499569695115091E-2</c:v>
                </c:pt>
                <c:pt idx="7008">
                  <c:v>9.3109404391481757E-2</c:v>
                </c:pt>
                <c:pt idx="7009">
                  <c:v>1.9411063109464317</c:v>
                </c:pt>
                <c:pt idx="7010">
                  <c:v>-1.6719745702006392</c:v>
                </c:pt>
                <c:pt idx="7011">
                  <c:v>-5.3457748368417297</c:v>
                </c:pt>
                <c:pt idx="7012">
                  <c:v>-12.702894141119387</c:v>
                </c:pt>
                <c:pt idx="7013">
                  <c:v>-12.125090539303256</c:v>
                </c:pt>
                <c:pt idx="7014">
                  <c:v>4.7725895038969277</c:v>
                </c:pt>
                <c:pt idx="7015">
                  <c:v>-9.9667457608995313</c:v>
                </c:pt>
                <c:pt idx="7016">
                  <c:v>0.49595749466241135</c:v>
                </c:pt>
                <c:pt idx="7017">
                  <c:v>-10.307200809140809</c:v>
                </c:pt>
                <c:pt idx="7018">
                  <c:v>-7.8265484872909159</c:v>
                </c:pt>
                <c:pt idx="7019">
                  <c:v>14.380866867456534</c:v>
                </c:pt>
                <c:pt idx="7020">
                  <c:v>0.31895039508746686</c:v>
                </c:pt>
                <c:pt idx="7021">
                  <c:v>2.0725543180420356</c:v>
                </c:pt>
                <c:pt idx="7022">
                  <c:v>1.1663227647621166</c:v>
                </c:pt>
                <c:pt idx="7023">
                  <c:v>1.1355149706564809</c:v>
                </c:pt>
                <c:pt idx="7024">
                  <c:v>0.64581770610801081</c:v>
                </c:pt>
                <c:pt idx="7025">
                  <c:v>1.362670263061766</c:v>
                </c:pt>
                <c:pt idx="7026">
                  <c:v>0.58496250072115596</c:v>
                </c:pt>
                <c:pt idx="7027">
                  <c:v>0.23327047506696541</c:v>
                </c:pt>
                <c:pt idx="7028">
                  <c:v>0.49910176406731827</c:v>
                </c:pt>
                <c:pt idx="7029">
                  <c:v>1.707351335894141E-2</c:v>
                </c:pt>
                <c:pt idx="7030">
                  <c:v>1.807354922057604</c:v>
                </c:pt>
                <c:pt idx="7031">
                  <c:v>-11.786950240502948</c:v>
                </c:pt>
                <c:pt idx="7032">
                  <c:v>-11.840384550711667</c:v>
                </c:pt>
                <c:pt idx="7033">
                  <c:v>0.3334237337251918</c:v>
                </c:pt>
                <c:pt idx="7034">
                  <c:v>0.73456310395090152</c:v>
                </c:pt>
                <c:pt idx="7035">
                  <c:v>0.62148837674627011</c:v>
                </c:pt>
                <c:pt idx="7036">
                  <c:v>5.5975119512338134</c:v>
                </c:pt>
                <c:pt idx="7037">
                  <c:v>9.0765463923182521E-2</c:v>
                </c:pt>
                <c:pt idx="7038">
                  <c:v>3.0536161156757791</c:v>
                </c:pt>
                <c:pt idx="7039">
                  <c:v>12.613559277788266</c:v>
                </c:pt>
                <c:pt idx="7040">
                  <c:v>8.8672787397096631</c:v>
                </c:pt>
                <c:pt idx="7041">
                  <c:v>-0.16494117404202019</c:v>
                </c:pt>
                <c:pt idx="7042">
                  <c:v>-8.0606959316875546</c:v>
                </c:pt>
                <c:pt idx="7043">
                  <c:v>0.47643804394298706</c:v>
                </c:pt>
                <c:pt idx="7044">
                  <c:v>1.5005221099966564</c:v>
                </c:pt>
                <c:pt idx="7045">
                  <c:v>0.39775950784700853</c:v>
                </c:pt>
                <c:pt idx="7046">
                  <c:v>-6.4130337419715411E-2</c:v>
                </c:pt>
                <c:pt idx="7047">
                  <c:v>2.0464102559715532E-2</c:v>
                </c:pt>
                <c:pt idx="7048">
                  <c:v>0.25947658642060467</c:v>
                </c:pt>
                <c:pt idx="7049">
                  <c:v>9.6676019411673891E-2</c:v>
                </c:pt>
                <c:pt idx="7050">
                  <c:v>0.84044171411594737</c:v>
                </c:pt>
                <c:pt idx="7051">
                  <c:v>0.29956028185890765</c:v>
                </c:pt>
                <c:pt idx="7052">
                  <c:v>3.7896607758528704E-2</c:v>
                </c:pt>
                <c:pt idx="7053">
                  <c:v>3.7896607758528704E-2</c:v>
                </c:pt>
                <c:pt idx="7054">
                  <c:v>-0.87009067740556689</c:v>
                </c:pt>
                <c:pt idx="7055">
                  <c:v>0.71946782112448693</c:v>
                </c:pt>
                <c:pt idx="7056">
                  <c:v>1.2319467280496967</c:v>
                </c:pt>
                <c:pt idx="7057">
                  <c:v>0.1638008990115761</c:v>
                </c:pt>
                <c:pt idx="7058">
                  <c:v>-5.7333175065951439E-2</c:v>
                </c:pt>
                <c:pt idx="7059">
                  <c:v>10.146356530303908</c:v>
                </c:pt>
                <c:pt idx="7060">
                  <c:v>2.343399625190187</c:v>
                </c:pt>
                <c:pt idx="7061">
                  <c:v>-11.416621621364193</c:v>
                </c:pt>
                <c:pt idx="7062">
                  <c:v>-0.34191957007482837</c:v>
                </c:pt>
                <c:pt idx="7063">
                  <c:v>1.106915203916512</c:v>
                </c:pt>
                <c:pt idx="7064">
                  <c:v>-10.059344460824425</c:v>
                </c:pt>
                <c:pt idx="7065">
                  <c:v>-0.23425675662952272</c:v>
                </c:pt>
                <c:pt idx="7066">
                  <c:v>0.24017029748205676</c:v>
                </c:pt>
                <c:pt idx="7067">
                  <c:v>1.273018494406416</c:v>
                </c:pt>
                <c:pt idx="7068">
                  <c:v>-0.65170218946073921</c:v>
                </c:pt>
                <c:pt idx="7069">
                  <c:v>-0.68805599368525971</c:v>
                </c:pt>
                <c:pt idx="7070">
                  <c:v>-0.99819775736601468</c:v>
                </c:pt>
                <c:pt idx="7071">
                  <c:v>-1.6694018613997132</c:v>
                </c:pt>
                <c:pt idx="7072">
                  <c:v>0.13178987255554142</c:v>
                </c:pt>
                <c:pt idx="7073">
                  <c:v>0.49336585996380355</c:v>
                </c:pt>
                <c:pt idx="7074">
                  <c:v>2.1373650792566722E-2</c:v>
                </c:pt>
                <c:pt idx="7075">
                  <c:v>3.0540927027897475</c:v>
                </c:pt>
                <c:pt idx="7076">
                  <c:v>0.21277441877485098</c:v>
                </c:pt>
                <c:pt idx="7077">
                  <c:v>-3.3838371923903998</c:v>
                </c:pt>
                <c:pt idx="7078">
                  <c:v>3.3166863935199381E-2</c:v>
                </c:pt>
                <c:pt idx="7079">
                  <c:v>-0.62148837674627011</c:v>
                </c:pt>
                <c:pt idx="7080">
                  <c:v>-2.0506260730699681</c:v>
                </c:pt>
                <c:pt idx="7081">
                  <c:v>-0.53765678594279953</c:v>
                </c:pt>
                <c:pt idx="7082">
                  <c:v>-13.62878726254395</c:v>
                </c:pt>
                <c:pt idx="7083">
                  <c:v>-0.99999999999999967</c:v>
                </c:pt>
                <c:pt idx="7084">
                  <c:v>-0.57154198495883468</c:v>
                </c:pt>
                <c:pt idx="7085">
                  <c:v>8.0606959316875546</c:v>
                </c:pt>
                <c:pt idx="7086">
                  <c:v>4.9481508868229485</c:v>
                </c:pt>
                <c:pt idx="7087">
                  <c:v>3.2421477692377111E-2</c:v>
                </c:pt>
                <c:pt idx="7088">
                  <c:v>-0.16759994849606877</c:v>
                </c:pt>
                <c:pt idx="7089">
                  <c:v>-13.56672796318699</c:v>
                </c:pt>
                <c:pt idx="7090">
                  <c:v>-0.765661973757644</c:v>
                </c:pt>
                <c:pt idx="7091">
                  <c:v>3.9754776808659313</c:v>
                </c:pt>
                <c:pt idx="7092">
                  <c:v>-3.6220518194563764</c:v>
                </c:pt>
                <c:pt idx="7093">
                  <c:v>-1.8624964762500653</c:v>
                </c:pt>
                <c:pt idx="7094">
                  <c:v>-0.84591567271106749</c:v>
                </c:pt>
                <c:pt idx="7095">
                  <c:v>8.8683081332894673</c:v>
                </c:pt>
                <c:pt idx="7096">
                  <c:v>0.23297717197761433</c:v>
                </c:pt>
                <c:pt idx="7097">
                  <c:v>-7.7470325938644455</c:v>
                </c:pt>
                <c:pt idx="7098">
                  <c:v>0.10691520391651189</c:v>
                </c:pt>
                <c:pt idx="7099">
                  <c:v>1.0995356735509147</c:v>
                </c:pt>
                <c:pt idx="7100">
                  <c:v>0.9358630438048523</c:v>
                </c:pt>
                <c:pt idx="7101">
                  <c:v>-7.0624959257337645</c:v>
                </c:pt>
                <c:pt idx="7102">
                  <c:v>-11.759610821875043</c:v>
                </c:pt>
                <c:pt idx="7103">
                  <c:v>11.518489240994933</c:v>
                </c:pt>
                <c:pt idx="7104">
                  <c:v>8.0624959257337636</c:v>
                </c:pt>
                <c:pt idx="7105">
                  <c:v>8.0624959257337636</c:v>
                </c:pt>
                <c:pt idx="7106">
                  <c:v>-8.219405817540002</c:v>
                </c:pt>
                <c:pt idx="7107">
                  <c:v>-2.7950591512588288</c:v>
                </c:pt>
                <c:pt idx="7108">
                  <c:v>-8.0624959257337636</c:v>
                </c:pt>
                <c:pt idx="7109">
                  <c:v>7.0660891904577721</c:v>
                </c:pt>
                <c:pt idx="7110">
                  <c:v>10.966024713800364</c:v>
                </c:pt>
                <c:pt idx="7111">
                  <c:v>-0.13641919822659526</c:v>
                </c:pt>
                <c:pt idx="7112">
                  <c:v>9.3815429511845849</c:v>
                </c:pt>
                <c:pt idx="7113">
                  <c:v>-0.99460674122978154</c:v>
                </c:pt>
                <c:pt idx="7114">
                  <c:v>3.6438561897747244</c:v>
                </c:pt>
                <c:pt idx="7115">
                  <c:v>0.83624366660209126</c:v>
                </c:pt>
                <c:pt idx="7116">
                  <c:v>-10.381542951184585</c:v>
                </c:pt>
                <c:pt idx="7117">
                  <c:v>3.5843615530551642</c:v>
                </c:pt>
                <c:pt idx="7118">
                  <c:v>-0.18057224564182092</c:v>
                </c:pt>
                <c:pt idx="7119">
                  <c:v>-0.16185087940139706</c:v>
                </c:pt>
                <c:pt idx="7120">
                  <c:v>-0.74542717291440208</c:v>
                </c:pt>
                <c:pt idx="7121">
                  <c:v>-10.866506212226202</c:v>
                </c:pt>
                <c:pt idx="7122">
                  <c:v>11.613482540731207</c:v>
                </c:pt>
                <c:pt idx="7123">
                  <c:v>13.904446464505721</c:v>
                </c:pt>
                <c:pt idx="7124">
                  <c:v>-8.8683081332894673</c:v>
                </c:pt>
                <c:pt idx="7125">
                  <c:v>11.103506382011545</c:v>
                </c:pt>
                <c:pt idx="7126">
                  <c:v>14.380844325874836</c:v>
                </c:pt>
                <c:pt idx="7127">
                  <c:v>-11.61378946447258</c:v>
                </c:pt>
                <c:pt idx="7128">
                  <c:v>-3.2254199004626623E-2</c:v>
                </c:pt>
                <c:pt idx="7129">
                  <c:v>-0.15869774601905817</c:v>
                </c:pt>
                <c:pt idx="7130">
                  <c:v>2.6932442167368884</c:v>
                </c:pt>
                <c:pt idx="7131">
                  <c:v>-0.17584983539941776</c:v>
                </c:pt>
                <c:pt idx="7132">
                  <c:v>0.55942740861401863</c:v>
                </c:pt>
                <c:pt idx="7133">
                  <c:v>0.67699163921350147</c:v>
                </c:pt>
                <c:pt idx="7134">
                  <c:v>0</c:v>
                </c:pt>
                <c:pt idx="7135">
                  <c:v>-8.8672787397096631</c:v>
                </c:pt>
                <c:pt idx="7136">
                  <c:v>0</c:v>
                </c:pt>
                <c:pt idx="7137">
                  <c:v>0.27448093248490224</c:v>
                </c:pt>
                <c:pt idx="7138">
                  <c:v>-0.63551144288459216</c:v>
                </c:pt>
                <c:pt idx="7139">
                  <c:v>-0.34045504824127759</c:v>
                </c:pt>
                <c:pt idx="7140">
                  <c:v>0.23482588232053778</c:v>
                </c:pt>
                <c:pt idx="7141">
                  <c:v>9.0597950917951025</c:v>
                </c:pt>
                <c:pt idx="7142">
                  <c:v>13.407666097055019</c:v>
                </c:pt>
                <c:pt idx="7143">
                  <c:v>-10.381182412624446</c:v>
                </c:pt>
                <c:pt idx="7144">
                  <c:v>12.344388385403166</c:v>
                </c:pt>
                <c:pt idx="7145">
                  <c:v>-10.866506212226202</c:v>
                </c:pt>
                <c:pt idx="7146">
                  <c:v>0.46877663747248494</c:v>
                </c:pt>
                <c:pt idx="7147">
                  <c:v>-14.558759502726243</c:v>
                </c:pt>
                <c:pt idx="7148">
                  <c:v>10.059795091795101</c:v>
                </c:pt>
                <c:pt idx="7149">
                  <c:v>3.268217508142595</c:v>
                </c:pt>
                <c:pt idx="7150">
                  <c:v>1.5369139247554522</c:v>
                </c:pt>
                <c:pt idx="7151">
                  <c:v>1.5190535958124276</c:v>
                </c:pt>
                <c:pt idx="7152">
                  <c:v>8.0624959257337636</c:v>
                </c:pt>
                <c:pt idx="7153">
                  <c:v>10.966024713800364</c:v>
                </c:pt>
                <c:pt idx="7154">
                  <c:v>2.8631523314929663</c:v>
                </c:pt>
                <c:pt idx="7155">
                  <c:v>8.3822637581148367</c:v>
                </c:pt>
                <c:pt idx="7156">
                  <c:v>-0.59152194952406578</c:v>
                </c:pt>
                <c:pt idx="7157">
                  <c:v>-2.1915334056501489E-2</c:v>
                </c:pt>
                <c:pt idx="7158">
                  <c:v>-7.0624959257337645</c:v>
                </c:pt>
                <c:pt idx="7159">
                  <c:v>-7.0624959257337645</c:v>
                </c:pt>
                <c:pt idx="7160">
                  <c:v>-7.0624959257337645</c:v>
                </c:pt>
                <c:pt idx="7161">
                  <c:v>-0.12561675423298035</c:v>
                </c:pt>
                <c:pt idx="7162">
                  <c:v>10.451554569765362</c:v>
                </c:pt>
                <c:pt idx="7163">
                  <c:v>-6.0732489820306386</c:v>
                </c:pt>
                <c:pt idx="7164">
                  <c:v>9.3822637581148385</c:v>
                </c:pt>
                <c:pt idx="7165">
                  <c:v>-4.3692338096657197</c:v>
                </c:pt>
                <c:pt idx="7166">
                  <c:v>-8.0624959257337636</c:v>
                </c:pt>
                <c:pt idx="7167">
                  <c:v>4.2930018194881523</c:v>
                </c:pt>
                <c:pt idx="7168">
                  <c:v>-8.0624959257337636</c:v>
                </c:pt>
                <c:pt idx="7169">
                  <c:v>-6.0732489820306386</c:v>
                </c:pt>
                <c:pt idx="7170">
                  <c:v>9.9662651028771325</c:v>
                </c:pt>
                <c:pt idx="7171">
                  <c:v>7.0660891904577721</c:v>
                </c:pt>
                <c:pt idx="7172">
                  <c:v>10.866506212226202</c:v>
                </c:pt>
                <c:pt idx="7173">
                  <c:v>6.9886846867721664</c:v>
                </c:pt>
                <c:pt idx="7174">
                  <c:v>-14.42523776214956</c:v>
                </c:pt>
                <c:pt idx="7175">
                  <c:v>10.866506212226202</c:v>
                </c:pt>
                <c:pt idx="7176">
                  <c:v>0.58456180774791311</c:v>
                </c:pt>
                <c:pt idx="7177">
                  <c:v>0.58456180774791311</c:v>
                </c:pt>
                <c:pt idx="7178">
                  <c:v>0.5845117289502999</c:v>
                </c:pt>
                <c:pt idx="7179">
                  <c:v>-4.3692338096657197</c:v>
                </c:pt>
                <c:pt idx="7180">
                  <c:v>-10.644156719937438</c:v>
                </c:pt>
                <c:pt idx="7181">
                  <c:v>-8.0624959257337636</c:v>
                </c:pt>
                <c:pt idx="7182">
                  <c:v>-8.6462586799900301</c:v>
                </c:pt>
                <c:pt idx="7183">
                  <c:v>1.969514447088369</c:v>
                </c:pt>
                <c:pt idx="7184">
                  <c:v>-8.4870654682914264</c:v>
                </c:pt>
                <c:pt idx="7185">
                  <c:v>10.583082767502933</c:v>
                </c:pt>
                <c:pt idx="7186">
                  <c:v>-0.21340124235632998</c:v>
                </c:pt>
                <c:pt idx="7187">
                  <c:v>10.147204924942228</c:v>
                </c:pt>
                <c:pt idx="7188">
                  <c:v>-9.3815429511845849</c:v>
                </c:pt>
                <c:pt idx="7189">
                  <c:v>-9.2304207950923818</c:v>
                </c:pt>
                <c:pt idx="7190">
                  <c:v>-9.2304207950923818</c:v>
                </c:pt>
                <c:pt idx="7191">
                  <c:v>-10.582769240382088</c:v>
                </c:pt>
                <c:pt idx="7192">
                  <c:v>12.146568675740786</c:v>
                </c:pt>
                <c:pt idx="7193">
                  <c:v>-8.3822637581148385</c:v>
                </c:pt>
                <c:pt idx="7194">
                  <c:v>0.41479719028505302</c:v>
                </c:pt>
                <c:pt idx="7195">
                  <c:v>-7.6486571760385464</c:v>
                </c:pt>
                <c:pt idx="7196">
                  <c:v>-15.950684985383692</c:v>
                </c:pt>
                <c:pt idx="7197">
                  <c:v>9.8672787397096631</c:v>
                </c:pt>
                <c:pt idx="7198">
                  <c:v>-9.7604427459966399</c:v>
                </c:pt>
                <c:pt idx="7199">
                  <c:v>9.229619965185119</c:v>
                </c:pt>
                <c:pt idx="7200">
                  <c:v>-4.7725895038969268</c:v>
                </c:pt>
                <c:pt idx="7201">
                  <c:v>-4.7725895038969268</c:v>
                </c:pt>
                <c:pt idx="7202">
                  <c:v>9.5189809291704002</c:v>
                </c:pt>
                <c:pt idx="7203">
                  <c:v>13.08137247435552</c:v>
                </c:pt>
                <c:pt idx="7204">
                  <c:v>-5.5647846187835261</c:v>
                </c:pt>
                <c:pt idx="7205">
                  <c:v>1.4111379157565549</c:v>
                </c:pt>
                <c:pt idx="7206">
                  <c:v>1.4111379157565549</c:v>
                </c:pt>
                <c:pt idx="7207">
                  <c:v>-12.188382790570115</c:v>
                </c:pt>
                <c:pt idx="7208">
                  <c:v>14.188202468179961</c:v>
                </c:pt>
                <c:pt idx="7209">
                  <c:v>9.0597950917951025</c:v>
                </c:pt>
                <c:pt idx="7210">
                  <c:v>-10.518980929170402</c:v>
                </c:pt>
                <c:pt idx="7211">
                  <c:v>15.947644547082822</c:v>
                </c:pt>
                <c:pt idx="7212">
                  <c:v>-14.380866867456534</c:v>
                </c:pt>
                <c:pt idx="7213">
                  <c:v>9.8672787397096631</c:v>
                </c:pt>
                <c:pt idx="7214">
                  <c:v>9.6450579349844787</c:v>
                </c:pt>
                <c:pt idx="7215">
                  <c:v>-9.0606959316875546</c:v>
                </c:pt>
                <c:pt idx="7216">
                  <c:v>-0.41503749927884381</c:v>
                </c:pt>
                <c:pt idx="7217">
                  <c:v>-0.2642361510435472</c:v>
                </c:pt>
                <c:pt idx="7218">
                  <c:v>-0.5849625007211563</c:v>
                </c:pt>
                <c:pt idx="7219">
                  <c:v>-1.2017452097534092E-3</c:v>
                </c:pt>
                <c:pt idx="7220">
                  <c:v>-10.147204924942228</c:v>
                </c:pt>
                <c:pt idx="7221">
                  <c:v>-5.9228321394775394</c:v>
                </c:pt>
                <c:pt idx="7222">
                  <c:v>-6.9848931076097918</c:v>
                </c:pt>
                <c:pt idx="7223">
                  <c:v>-11.644006462681574</c:v>
                </c:pt>
                <c:pt idx="7224">
                  <c:v>-10.147204924942228</c:v>
                </c:pt>
                <c:pt idx="7225">
                  <c:v>-10.229619965185119</c:v>
                </c:pt>
                <c:pt idx="7226">
                  <c:v>-1.5289126121022787</c:v>
                </c:pt>
                <c:pt idx="7227">
                  <c:v>-1.156474429846386</c:v>
                </c:pt>
                <c:pt idx="7228">
                  <c:v>-12.188382790570115</c:v>
                </c:pt>
                <c:pt idx="7229">
                  <c:v>13.745429232681758</c:v>
                </c:pt>
                <c:pt idx="7230">
                  <c:v>-7.0660891904577721</c:v>
                </c:pt>
                <c:pt idx="7231">
                  <c:v>11.965784284662087</c:v>
                </c:pt>
                <c:pt idx="7232">
                  <c:v>1.0519478276662133</c:v>
                </c:pt>
                <c:pt idx="7233">
                  <c:v>10.307200809140809</c:v>
                </c:pt>
                <c:pt idx="7234">
                  <c:v>-9.3815429511845849</c:v>
                </c:pt>
                <c:pt idx="7235">
                  <c:v>9.229619965185119</c:v>
                </c:pt>
                <c:pt idx="7236">
                  <c:v>11.188382790570113</c:v>
                </c:pt>
                <c:pt idx="7237">
                  <c:v>10.147204924942228</c:v>
                </c:pt>
                <c:pt idx="7238">
                  <c:v>-9.6444571875092606</c:v>
                </c:pt>
                <c:pt idx="7239">
                  <c:v>0.58416211510235316</c:v>
                </c:pt>
                <c:pt idx="7240">
                  <c:v>10.229219383469125</c:v>
                </c:pt>
                <c:pt idx="7241">
                  <c:v>-8.0624959257337636</c:v>
                </c:pt>
                <c:pt idx="7242">
                  <c:v>11.307011018304401</c:v>
                </c:pt>
                <c:pt idx="7243">
                  <c:v>11.941658995526698</c:v>
                </c:pt>
                <c:pt idx="7244">
                  <c:v>-10.866763767353351</c:v>
                </c:pt>
                <c:pt idx="7245">
                  <c:v>-9.2304207950923818</c:v>
                </c:pt>
                <c:pt idx="7246">
                  <c:v>-9.8672787397096631</c:v>
                </c:pt>
                <c:pt idx="7247">
                  <c:v>-9.8672787397096631</c:v>
                </c:pt>
                <c:pt idx="7248">
                  <c:v>-14.425259620668546</c:v>
                </c:pt>
                <c:pt idx="7249">
                  <c:v>-8.6462586799900301</c:v>
                </c:pt>
                <c:pt idx="7250">
                  <c:v>-11.518489240994933</c:v>
                </c:pt>
                <c:pt idx="7251">
                  <c:v>-11.551067348664397</c:v>
                </c:pt>
                <c:pt idx="7252">
                  <c:v>0.58256798558077316</c:v>
                </c:pt>
                <c:pt idx="7253">
                  <c:v>-0.66596351251376962</c:v>
                </c:pt>
                <c:pt idx="7254">
                  <c:v>9.5189809291704002</c:v>
                </c:pt>
                <c:pt idx="7255">
                  <c:v>-9.0606959316875546</c:v>
                </c:pt>
                <c:pt idx="7256">
                  <c:v>-7.0660891904577721</c:v>
                </c:pt>
                <c:pt idx="7257">
                  <c:v>7.6486571760385464</c:v>
                </c:pt>
                <c:pt idx="7258">
                  <c:v>-13.416489677606073</c:v>
                </c:pt>
                <c:pt idx="7259">
                  <c:v>-8.048991786036748E-2</c:v>
                </c:pt>
                <c:pt idx="7260">
                  <c:v>-8.3822637581148385</c:v>
                </c:pt>
                <c:pt idx="7261">
                  <c:v>-8.3822637581148385</c:v>
                </c:pt>
                <c:pt idx="7262">
                  <c:v>0.19555080911780698</c:v>
                </c:pt>
                <c:pt idx="7263">
                  <c:v>-10.307580315927396</c:v>
                </c:pt>
                <c:pt idx="7264">
                  <c:v>8.6450579349844769</c:v>
                </c:pt>
                <c:pt idx="7265">
                  <c:v>0.10186761963073993</c:v>
                </c:pt>
                <c:pt idx="7266">
                  <c:v>-9.229619965185119</c:v>
                </c:pt>
                <c:pt idx="7267">
                  <c:v>-9.0597950917951025</c:v>
                </c:pt>
                <c:pt idx="7268">
                  <c:v>-2.3890586440315973</c:v>
                </c:pt>
                <c:pt idx="7269">
                  <c:v>1.4468033554916861</c:v>
                </c:pt>
                <c:pt idx="7270">
                  <c:v>8.0624959257337636</c:v>
                </c:pt>
                <c:pt idx="7271">
                  <c:v>9.8672787397096631</c:v>
                </c:pt>
                <c:pt idx="7272">
                  <c:v>4.2539544964524945E-2</c:v>
                </c:pt>
                <c:pt idx="7273">
                  <c:v>-0.67592019444226936</c:v>
                </c:pt>
                <c:pt idx="7274">
                  <c:v>-0.22285136679630321</c:v>
                </c:pt>
                <c:pt idx="7275">
                  <c:v>6.1400544664143575E-2</c:v>
                </c:pt>
                <c:pt idx="7276">
                  <c:v>0.10100331868347606</c:v>
                </c:pt>
                <c:pt idx="7277">
                  <c:v>2.2779868656292585E-2</c:v>
                </c:pt>
                <c:pt idx="7278">
                  <c:v>-0.27301849440641618</c:v>
                </c:pt>
                <c:pt idx="7279">
                  <c:v>0.83118093578385699</c:v>
                </c:pt>
                <c:pt idx="7280">
                  <c:v>-8.0624959257337636</c:v>
                </c:pt>
                <c:pt idx="7281">
                  <c:v>3.7935147853227118</c:v>
                </c:pt>
                <c:pt idx="7282">
                  <c:v>-0.12432813500220176</c:v>
                </c:pt>
                <c:pt idx="7283">
                  <c:v>1.220505087363321</c:v>
                </c:pt>
                <c:pt idx="7284">
                  <c:v>-9.3815429511845849</c:v>
                </c:pt>
                <c:pt idx="7285">
                  <c:v>12.416621621364193</c:v>
                </c:pt>
                <c:pt idx="7286">
                  <c:v>-10.307580315927396</c:v>
                </c:pt>
                <c:pt idx="7287">
                  <c:v>-8.6462586799900301</c:v>
                </c:pt>
                <c:pt idx="7288">
                  <c:v>11.786950240502948</c:v>
                </c:pt>
                <c:pt idx="7289">
                  <c:v>2.7270190518216668</c:v>
                </c:pt>
                <c:pt idx="7290">
                  <c:v>5.434171777055516</c:v>
                </c:pt>
                <c:pt idx="7291">
                  <c:v>-1.6017132519074588E-16</c:v>
                </c:pt>
                <c:pt idx="7292">
                  <c:v>-0.4947646917495781</c:v>
                </c:pt>
                <c:pt idx="7293">
                  <c:v>1.724365557386573</c:v>
                </c:pt>
                <c:pt idx="7294">
                  <c:v>-0.55639334852438527</c:v>
                </c:pt>
                <c:pt idx="7295">
                  <c:v>0.10108612511431461</c:v>
                </c:pt>
                <c:pt idx="7296">
                  <c:v>-9.6215315259303186E-2</c:v>
                </c:pt>
                <c:pt idx="7297">
                  <c:v>0.44057259138598148</c:v>
                </c:pt>
                <c:pt idx="7298">
                  <c:v>0.83007499855768763</c:v>
                </c:pt>
                <c:pt idx="7299">
                  <c:v>-0.15611920191728201</c:v>
                </c:pt>
                <c:pt idx="7300">
                  <c:v>-0.59724083049959298</c:v>
                </c:pt>
                <c:pt idx="7301">
                  <c:v>6.7114195858537354E-2</c:v>
                </c:pt>
                <c:pt idx="7302">
                  <c:v>0.15611920191728196</c:v>
                </c:pt>
                <c:pt idx="7303">
                  <c:v>0.76032958723171662</c:v>
                </c:pt>
                <c:pt idx="7304">
                  <c:v>-13.542749764499163</c:v>
                </c:pt>
                <c:pt idx="7305">
                  <c:v>-9.8180393938903238E-2</c:v>
                </c:pt>
                <c:pt idx="7306">
                  <c:v>-11.451382851019591</c:v>
                </c:pt>
                <c:pt idx="7307">
                  <c:v>8.6366606883705206</c:v>
                </c:pt>
                <c:pt idx="7308">
                  <c:v>-10.329422631434287</c:v>
                </c:pt>
                <c:pt idx="7309">
                  <c:v>-10.582769240382088</c:v>
                </c:pt>
                <c:pt idx="7310">
                  <c:v>3.8073549220576037</c:v>
                </c:pt>
                <c:pt idx="7311">
                  <c:v>0.21155614953061222</c:v>
                </c:pt>
                <c:pt idx="7312">
                  <c:v>-0.4632262928295382</c:v>
                </c:pt>
                <c:pt idx="7313">
                  <c:v>-9.6444571875092606</c:v>
                </c:pt>
                <c:pt idx="7314">
                  <c:v>-1.9902874100742476</c:v>
                </c:pt>
                <c:pt idx="7315">
                  <c:v>0.18807234815257159</c:v>
                </c:pt>
                <c:pt idx="7316">
                  <c:v>4.2207813714304621</c:v>
                </c:pt>
                <c:pt idx="7317">
                  <c:v>0.21056698593965839</c:v>
                </c:pt>
                <c:pt idx="7318">
                  <c:v>4.1290548582854418</c:v>
                </c:pt>
                <c:pt idx="7319">
                  <c:v>-12.840384550711667</c:v>
                </c:pt>
                <c:pt idx="7320">
                  <c:v>-8.8672787397096631</c:v>
                </c:pt>
                <c:pt idx="7321">
                  <c:v>-10.059795091795101</c:v>
                </c:pt>
                <c:pt idx="7322">
                  <c:v>0.50089823593268168</c:v>
                </c:pt>
                <c:pt idx="7323">
                  <c:v>-0.3406351088808226</c:v>
                </c:pt>
                <c:pt idx="7324">
                  <c:v>-0.39231742277876036</c:v>
                </c:pt>
                <c:pt idx="7325">
                  <c:v>-0.7798741856354976</c:v>
                </c:pt>
                <c:pt idx="7326">
                  <c:v>-1.367493689707654E-2</c:v>
                </c:pt>
                <c:pt idx="7327">
                  <c:v>0.30185365472432191</c:v>
                </c:pt>
                <c:pt idx="7328">
                  <c:v>-0.37550913509220613</c:v>
                </c:pt>
                <c:pt idx="7329">
                  <c:v>11.059119092544519</c:v>
                </c:pt>
                <c:pt idx="7330">
                  <c:v>12.879136486120251</c:v>
                </c:pt>
                <c:pt idx="7331">
                  <c:v>-8.3822637581148367</c:v>
                </c:pt>
                <c:pt idx="7332">
                  <c:v>0.39854937649027483</c:v>
                </c:pt>
                <c:pt idx="7333">
                  <c:v>0.99640075894593194</c:v>
                </c:pt>
                <c:pt idx="7334">
                  <c:v>-1.0497530351970998</c:v>
                </c:pt>
                <c:pt idx="7335">
                  <c:v>-9.5196362528432132</c:v>
                </c:pt>
                <c:pt idx="7336">
                  <c:v>-10.381542951184585</c:v>
                </c:pt>
                <c:pt idx="7337">
                  <c:v>-12.658880895047878</c:v>
                </c:pt>
                <c:pt idx="7338">
                  <c:v>-1.3210266921458302</c:v>
                </c:pt>
                <c:pt idx="7339">
                  <c:v>-3.2034265038149176E-16</c:v>
                </c:pt>
                <c:pt idx="7340">
                  <c:v>0.15200309344505006</c:v>
                </c:pt>
                <c:pt idx="7341">
                  <c:v>0.34438294571505795</c:v>
                </c:pt>
                <c:pt idx="7342">
                  <c:v>11.058893689053569</c:v>
                </c:pt>
                <c:pt idx="7343">
                  <c:v>-0.14283477817145462</c:v>
                </c:pt>
                <c:pt idx="7344">
                  <c:v>12.485158443755667</c:v>
                </c:pt>
                <c:pt idx="7345">
                  <c:v>0.41153155577730843</c:v>
                </c:pt>
                <c:pt idx="7346">
                  <c:v>-7.6486571760385464</c:v>
                </c:pt>
                <c:pt idx="7347">
                  <c:v>-0.85913746416015024</c:v>
                </c:pt>
                <c:pt idx="7348">
                  <c:v>-0.12858420606141274</c:v>
                </c:pt>
                <c:pt idx="7349">
                  <c:v>2.5445016557463708E-2</c:v>
                </c:pt>
                <c:pt idx="7350">
                  <c:v>2.5419992504532158E-2</c:v>
                </c:pt>
                <c:pt idx="7351">
                  <c:v>-1.0689960925915314</c:v>
                </c:pt>
                <c:pt idx="7352">
                  <c:v>0.4381211123918845</c:v>
                </c:pt>
                <c:pt idx="7353">
                  <c:v>-0.88380698249547707</c:v>
                </c:pt>
                <c:pt idx="7354">
                  <c:v>0.5918800807028709</c:v>
                </c:pt>
                <c:pt idx="7355">
                  <c:v>-0.15200309344505031</c:v>
                </c:pt>
                <c:pt idx="7356">
                  <c:v>7.8692631622607437E-2</c:v>
                </c:pt>
                <c:pt idx="7357">
                  <c:v>2.3986680364768156E-2</c:v>
                </c:pt>
                <c:pt idx="7358">
                  <c:v>9.2778135880106499E-3</c:v>
                </c:pt>
                <c:pt idx="7359">
                  <c:v>-8.0624959257337636</c:v>
                </c:pt>
                <c:pt idx="7360">
                  <c:v>-0.16992500144231262</c:v>
                </c:pt>
                <c:pt idx="7361">
                  <c:v>7.6462586799900292</c:v>
                </c:pt>
                <c:pt idx="7362">
                  <c:v>0.47719397534141333</c:v>
                </c:pt>
                <c:pt idx="7363">
                  <c:v>-1.9108822947704513E-2</c:v>
                </c:pt>
                <c:pt idx="7364">
                  <c:v>10.518653155673389</c:v>
                </c:pt>
                <c:pt idx="7365">
                  <c:v>0.9992274725165402</c:v>
                </c:pt>
                <c:pt idx="7366">
                  <c:v>0.65789402317500756</c:v>
                </c:pt>
                <c:pt idx="7367">
                  <c:v>0.13245029602364966</c:v>
                </c:pt>
                <c:pt idx="7368">
                  <c:v>1.7967307390245202</c:v>
                </c:pt>
                <c:pt idx="7369">
                  <c:v>0.35230174393088126</c:v>
                </c:pt>
                <c:pt idx="7370">
                  <c:v>-2.236024863266012</c:v>
                </c:pt>
                <c:pt idx="7371">
                  <c:v>-0.16745674585156273</c:v>
                </c:pt>
                <c:pt idx="7372">
                  <c:v>7.8609834696366163E-2</c:v>
                </c:pt>
                <c:pt idx="7373">
                  <c:v>0.8981203859807867</c:v>
                </c:pt>
                <c:pt idx="7374">
                  <c:v>1.0174030462614452</c:v>
                </c:pt>
                <c:pt idx="7375">
                  <c:v>0.13492958008610864</c:v>
                </c:pt>
                <c:pt idx="7376">
                  <c:v>-3.0498035559206143</c:v>
                </c:pt>
                <c:pt idx="7377">
                  <c:v>2.0323063594147834</c:v>
                </c:pt>
                <c:pt idx="7378">
                  <c:v>0.44312980630819654</c:v>
                </c:pt>
                <c:pt idx="7379">
                  <c:v>-0.45747276559924022</c:v>
                </c:pt>
                <c:pt idx="7380">
                  <c:v>-8.8683081332894673</c:v>
                </c:pt>
                <c:pt idx="7381">
                  <c:v>1.7340183101158693</c:v>
                </c:pt>
                <c:pt idx="7382">
                  <c:v>8.4387918525782606</c:v>
                </c:pt>
                <c:pt idx="7383">
                  <c:v>0.872722249180372</c:v>
                </c:pt>
                <c:pt idx="7384">
                  <c:v>2.6086768057051524</c:v>
                </c:pt>
                <c:pt idx="7385">
                  <c:v>5.37607850432462</c:v>
                </c:pt>
                <c:pt idx="7386">
                  <c:v>-11.059119092544519</c:v>
                </c:pt>
                <c:pt idx="7387">
                  <c:v>0.47584077834104349</c:v>
                </c:pt>
                <c:pt idx="7388">
                  <c:v>-0.93218461577242884</c:v>
                </c:pt>
                <c:pt idx="7389">
                  <c:v>0.73616431947696703</c:v>
                </c:pt>
                <c:pt idx="7390">
                  <c:v>-0.58376075551140305</c:v>
                </c:pt>
                <c:pt idx="7391">
                  <c:v>1.6880559936852597</c:v>
                </c:pt>
                <c:pt idx="7392">
                  <c:v>-8.0606959316875546</c:v>
                </c:pt>
                <c:pt idx="7393">
                  <c:v>-0.67609079932104832</c:v>
                </c:pt>
                <c:pt idx="7394">
                  <c:v>-0.58256200925071366</c:v>
                </c:pt>
                <c:pt idx="7395">
                  <c:v>-0.67609079932104832</c:v>
                </c:pt>
                <c:pt idx="7396">
                  <c:v>-1.9856447070229299</c:v>
                </c:pt>
                <c:pt idx="7397">
                  <c:v>3.0711003199361698E-2</c:v>
                </c:pt>
                <c:pt idx="7398">
                  <c:v>0.59863743761823296</c:v>
                </c:pt>
                <c:pt idx="7399">
                  <c:v>0.58496250072115619</c:v>
                </c:pt>
                <c:pt idx="7400">
                  <c:v>-10.237209960755022</c:v>
                </c:pt>
                <c:pt idx="7401">
                  <c:v>1</c:v>
                </c:pt>
                <c:pt idx="7402">
                  <c:v>2.0995657293845196</c:v>
                </c:pt>
                <c:pt idx="7403">
                  <c:v>0.19481617698402309</c:v>
                </c:pt>
                <c:pt idx="7404">
                  <c:v>-0.36610118247043899</c:v>
                </c:pt>
                <c:pt idx="7405">
                  <c:v>1.7417665804300275</c:v>
                </c:pt>
                <c:pt idx="7406">
                  <c:v>0.56331430126560977</c:v>
                </c:pt>
                <c:pt idx="7407">
                  <c:v>-9.7598881832218343</c:v>
                </c:pt>
                <c:pt idx="7408">
                  <c:v>-1.1699250014423122</c:v>
                </c:pt>
                <c:pt idx="7409">
                  <c:v>-0.8479969065549503</c:v>
                </c:pt>
                <c:pt idx="7410">
                  <c:v>-0.41503749927884381</c:v>
                </c:pt>
                <c:pt idx="7411">
                  <c:v>0.56182723457501382</c:v>
                </c:pt>
                <c:pt idx="7412">
                  <c:v>0.76138906810542351</c:v>
                </c:pt>
                <c:pt idx="7413">
                  <c:v>14.13038286725393</c:v>
                </c:pt>
                <c:pt idx="7414">
                  <c:v>1.262193429394423</c:v>
                </c:pt>
                <c:pt idx="7415">
                  <c:v>2.253590965124209</c:v>
                </c:pt>
                <c:pt idx="7416">
                  <c:v>3.355255971102674E-2</c:v>
                </c:pt>
                <c:pt idx="7417">
                  <c:v>-2.6720452888124955</c:v>
                </c:pt>
                <c:pt idx="7418">
                  <c:v>-2.6720452888124955</c:v>
                </c:pt>
                <c:pt idx="7419">
                  <c:v>-1.6223533882886565</c:v>
                </c:pt>
                <c:pt idx="7420">
                  <c:v>3.6244908649077936</c:v>
                </c:pt>
                <c:pt idx="7421">
                  <c:v>-1.3112016882943043</c:v>
                </c:pt>
                <c:pt idx="7422">
                  <c:v>-0.22501550395158582</c:v>
                </c:pt>
                <c:pt idx="7423">
                  <c:v>3.2666188920322053E-2</c:v>
                </c:pt>
                <c:pt idx="7424">
                  <c:v>-0.3730434106142167</c:v>
                </c:pt>
                <c:pt idx="7425">
                  <c:v>3.6372389664961952E-2</c:v>
                </c:pt>
                <c:pt idx="7426">
                  <c:v>-0.48354627720913379</c:v>
                </c:pt>
                <c:pt idx="7427">
                  <c:v>0.78587519464715228</c:v>
                </c:pt>
                <c:pt idx="7428">
                  <c:v>-0.22239242133644782</c:v>
                </c:pt>
                <c:pt idx="7429">
                  <c:v>-0.25891829736156208</c:v>
                </c:pt>
                <c:pt idx="7430">
                  <c:v>0.50546458040678699</c:v>
                </c:pt>
                <c:pt idx="7431">
                  <c:v>0.49749965947081659</c:v>
                </c:pt>
                <c:pt idx="7432">
                  <c:v>-8.8683081332894673</c:v>
                </c:pt>
                <c:pt idx="7433">
                  <c:v>-0.94701742386368704</c:v>
                </c:pt>
                <c:pt idx="7434">
                  <c:v>9.3815429511845849</c:v>
                </c:pt>
                <c:pt idx="7435">
                  <c:v>-1.0469634789705866</c:v>
                </c:pt>
                <c:pt idx="7436">
                  <c:v>-0.49595749466241129</c:v>
                </c:pt>
                <c:pt idx="7437">
                  <c:v>7.3837042924740528</c:v>
                </c:pt>
                <c:pt idx="7438">
                  <c:v>-8.6462586799900301</c:v>
                </c:pt>
                <c:pt idx="7439">
                  <c:v>-1.2199899311211435</c:v>
                </c:pt>
                <c:pt idx="7440">
                  <c:v>-4.1508825535511358</c:v>
                </c:pt>
                <c:pt idx="7441">
                  <c:v>-0.69698911845526756</c:v>
                </c:pt>
                <c:pt idx="7442">
                  <c:v>1.7493661255121171</c:v>
                </c:pt>
                <c:pt idx="7443">
                  <c:v>-2.9874469496569156</c:v>
                </c:pt>
                <c:pt idx="7444">
                  <c:v>-1.5791568790399504</c:v>
                </c:pt>
                <c:pt idx="7445">
                  <c:v>0.3410369178350669</c:v>
                </c:pt>
                <c:pt idx="7446">
                  <c:v>-7.4945222831056597</c:v>
                </c:pt>
                <c:pt idx="7447">
                  <c:v>6.9108925261660152</c:v>
                </c:pt>
                <c:pt idx="7448">
                  <c:v>3.0726479842961032</c:v>
                </c:pt>
                <c:pt idx="7449">
                  <c:v>8.0606959316875546</c:v>
                </c:pt>
                <c:pt idx="7450">
                  <c:v>-7.4945222831056597</c:v>
                </c:pt>
                <c:pt idx="7451">
                  <c:v>-0.26291423632467542</c:v>
                </c:pt>
                <c:pt idx="7452">
                  <c:v>-6.7414669864011483</c:v>
                </c:pt>
                <c:pt idx="7453">
                  <c:v>-6.7414669864011483</c:v>
                </c:pt>
                <c:pt idx="7454">
                  <c:v>-6.7414669864011483</c:v>
                </c:pt>
                <c:pt idx="7455">
                  <c:v>-7.5468944598876373</c:v>
                </c:pt>
                <c:pt idx="7456">
                  <c:v>-6.7414669864011483</c:v>
                </c:pt>
                <c:pt idx="7457">
                  <c:v>5.0073978129222541</c:v>
                </c:pt>
                <c:pt idx="7458">
                  <c:v>10.307200809140809</c:v>
                </c:pt>
                <c:pt idx="7459">
                  <c:v>-1.4579896444633911</c:v>
                </c:pt>
                <c:pt idx="7460">
                  <c:v>-3.3058084295240855</c:v>
                </c:pt>
                <c:pt idx="7461">
                  <c:v>1.2770846677911447</c:v>
                </c:pt>
                <c:pt idx="7462">
                  <c:v>0.28630418515664097</c:v>
                </c:pt>
                <c:pt idx="7463">
                  <c:v>-9.0606959316875546</c:v>
                </c:pt>
                <c:pt idx="7464">
                  <c:v>0.77760757866355223</c:v>
                </c:pt>
                <c:pt idx="7465">
                  <c:v>0.73696559416620611</c:v>
                </c:pt>
                <c:pt idx="7466">
                  <c:v>0.23178347184935394</c:v>
                </c:pt>
                <c:pt idx="7467">
                  <c:v>-0.12928301694496649</c:v>
                </c:pt>
                <c:pt idx="7468">
                  <c:v>-0.32192809488736268</c:v>
                </c:pt>
                <c:pt idx="7469">
                  <c:v>-0.61211410698112323</c:v>
                </c:pt>
                <c:pt idx="7470">
                  <c:v>-1.4780472968046441</c:v>
                </c:pt>
                <c:pt idx="7471">
                  <c:v>4.4394119358453436E-2</c:v>
                </c:pt>
                <c:pt idx="7472">
                  <c:v>0.29245089381052874</c:v>
                </c:pt>
                <c:pt idx="7473">
                  <c:v>-5.5136544981366553</c:v>
                </c:pt>
                <c:pt idx="7474">
                  <c:v>0.75541644627237747</c:v>
                </c:pt>
                <c:pt idx="7475">
                  <c:v>-7.6462586799900292</c:v>
                </c:pt>
                <c:pt idx="7476">
                  <c:v>-1.5563933485243855</c:v>
                </c:pt>
                <c:pt idx="7477">
                  <c:v>-10.147204924942228</c:v>
                </c:pt>
                <c:pt idx="7478">
                  <c:v>-0.69952226498401182</c:v>
                </c:pt>
                <c:pt idx="7479">
                  <c:v>-5.6855050563619372E-3</c:v>
                </c:pt>
                <c:pt idx="7480">
                  <c:v>5.863821873716633</c:v>
                </c:pt>
                <c:pt idx="7481">
                  <c:v>0.42031630151257088</c:v>
                </c:pt>
                <c:pt idx="7482">
                  <c:v>0.26728387883515159</c:v>
                </c:pt>
                <c:pt idx="7483">
                  <c:v>-9.6438561897747253</c:v>
                </c:pt>
                <c:pt idx="7484">
                  <c:v>10.059344460824425</c:v>
                </c:pt>
                <c:pt idx="7485">
                  <c:v>-2.9508267476916834</c:v>
                </c:pt>
                <c:pt idx="7486">
                  <c:v>-0.13035453014028658</c:v>
                </c:pt>
                <c:pt idx="7487">
                  <c:v>0.12832409697553937</c:v>
                </c:pt>
                <c:pt idx="7488">
                  <c:v>0.69021733497472704</c:v>
                </c:pt>
                <c:pt idx="7489">
                  <c:v>-1.5403498077631801</c:v>
                </c:pt>
                <c:pt idx="7490">
                  <c:v>0.13464254026496156</c:v>
                </c:pt>
                <c:pt idx="7491">
                  <c:v>0.49259848257249667</c:v>
                </c:pt>
                <c:pt idx="7492">
                  <c:v>0.19910010007969522</c:v>
                </c:pt>
                <c:pt idx="7493">
                  <c:v>9.6444571875092606</c:v>
                </c:pt>
                <c:pt idx="7494">
                  <c:v>-6.9708971811404258E-2</c:v>
                </c:pt>
                <c:pt idx="7495">
                  <c:v>-7.5468944598876373</c:v>
                </c:pt>
                <c:pt idx="7496">
                  <c:v>12.501837184902296</c:v>
                </c:pt>
                <c:pt idx="7497">
                  <c:v>0.28630418515664069</c:v>
                </c:pt>
                <c:pt idx="7498">
                  <c:v>1.9032883589283232</c:v>
                </c:pt>
                <c:pt idx="7499">
                  <c:v>0.10691520391651219</c:v>
                </c:pt>
                <c:pt idx="7500">
                  <c:v>1.0549262105035935</c:v>
                </c:pt>
                <c:pt idx="7501">
                  <c:v>0.28067736662104398</c:v>
                </c:pt>
                <c:pt idx="7502">
                  <c:v>-6.8536710410627292E-3</c:v>
                </c:pt>
                <c:pt idx="7503">
                  <c:v>-0.18009142742677556</c:v>
                </c:pt>
                <c:pt idx="7504">
                  <c:v>0.27008916336774419</c:v>
                </c:pt>
                <c:pt idx="7505">
                  <c:v>-0.98756776838621774</c:v>
                </c:pt>
                <c:pt idx="7506">
                  <c:v>-2.308361311304118E-2</c:v>
                </c:pt>
                <c:pt idx="7507">
                  <c:v>4.8094288201044895E-2</c:v>
                </c:pt>
                <c:pt idx="7508">
                  <c:v>-0.26951384132666656</c:v>
                </c:pt>
                <c:pt idx="7509">
                  <c:v>0.28950661719498472</c:v>
                </c:pt>
                <c:pt idx="7510">
                  <c:v>-0.43734643760913694</c:v>
                </c:pt>
                <c:pt idx="7511">
                  <c:v>0.76938707185858368</c:v>
                </c:pt>
                <c:pt idx="7512">
                  <c:v>0.90553531599650772</c:v>
                </c:pt>
                <c:pt idx="7513">
                  <c:v>1</c:v>
                </c:pt>
                <c:pt idx="7514">
                  <c:v>-6.1483051453307755</c:v>
                </c:pt>
                <c:pt idx="7515">
                  <c:v>-7.0081234923248825</c:v>
                </c:pt>
                <c:pt idx="7516">
                  <c:v>-0.41203875564900816</c:v>
                </c:pt>
                <c:pt idx="7517">
                  <c:v>0.42202392959495078</c:v>
                </c:pt>
                <c:pt idx="7518">
                  <c:v>-2.8744691179161412</c:v>
                </c:pt>
                <c:pt idx="7519">
                  <c:v>0.34103691783506668</c:v>
                </c:pt>
                <c:pt idx="7520">
                  <c:v>1.1360615495760285</c:v>
                </c:pt>
                <c:pt idx="7521">
                  <c:v>2.9072340535415506</c:v>
                </c:pt>
                <c:pt idx="7522">
                  <c:v>-10.059344460824425</c:v>
                </c:pt>
                <c:pt idx="7523">
                  <c:v>0.10102013609709383</c:v>
                </c:pt>
                <c:pt idx="7524">
                  <c:v>4.0708464918153338</c:v>
                </c:pt>
                <c:pt idx="7525">
                  <c:v>5.559492298293766E-2</c:v>
                </c:pt>
                <c:pt idx="7526">
                  <c:v>-0.10105190599829465</c:v>
                </c:pt>
                <c:pt idx="7527">
                  <c:v>8.3822637581148367</c:v>
                </c:pt>
                <c:pt idx="7528">
                  <c:v>0.11360771470803958</c:v>
                </c:pt>
                <c:pt idx="7529">
                  <c:v>0.11270013274936205</c:v>
                </c:pt>
                <c:pt idx="7530">
                  <c:v>0.51637541546374366</c:v>
                </c:pt>
                <c:pt idx="7531">
                  <c:v>0.17257945488828996</c:v>
                </c:pt>
                <c:pt idx="7532">
                  <c:v>-1.7001821170260631</c:v>
                </c:pt>
                <c:pt idx="7533">
                  <c:v>0.78587519464715272</c:v>
                </c:pt>
                <c:pt idx="7534">
                  <c:v>-6.3193826487194293E-2</c:v>
                </c:pt>
                <c:pt idx="7535">
                  <c:v>0.14585086646345485</c:v>
                </c:pt>
                <c:pt idx="7536">
                  <c:v>-12.688323170679158</c:v>
                </c:pt>
                <c:pt idx="7537">
                  <c:v>0.42449782852791001</c:v>
                </c:pt>
                <c:pt idx="7538">
                  <c:v>7.0660891904577738</c:v>
                </c:pt>
                <c:pt idx="7539">
                  <c:v>-8.0624959257337636</c:v>
                </c:pt>
                <c:pt idx="7540">
                  <c:v>0.50695998871988301</c:v>
                </c:pt>
                <c:pt idx="7541">
                  <c:v>-2.9443777892482131E-2</c:v>
                </c:pt>
                <c:pt idx="7542">
                  <c:v>-9.6450579349844787</c:v>
                </c:pt>
                <c:pt idx="7543">
                  <c:v>7.5948853233298419E-2</c:v>
                </c:pt>
                <c:pt idx="7544">
                  <c:v>-9.9667457608995313</c:v>
                </c:pt>
                <c:pt idx="7545">
                  <c:v>0.97893838447217019</c:v>
                </c:pt>
                <c:pt idx="7546">
                  <c:v>0.26151657819154045</c:v>
                </c:pt>
                <c:pt idx="7547">
                  <c:v>-7.0660891904577721</c:v>
                </c:pt>
                <c:pt idx="7548">
                  <c:v>-0.94860084749335583</c:v>
                </c:pt>
                <c:pt idx="7549">
                  <c:v>1.2115041051937121</c:v>
                </c:pt>
                <c:pt idx="7550">
                  <c:v>-0.70721825077215383</c:v>
                </c:pt>
                <c:pt idx="7551">
                  <c:v>7.7691284507694733E-2</c:v>
                </c:pt>
                <c:pt idx="7552">
                  <c:v>-7.8002512001273214E-2</c:v>
                </c:pt>
                <c:pt idx="7553">
                  <c:v>0.36980824528584627</c:v>
                </c:pt>
                <c:pt idx="7554">
                  <c:v>-0.14435376062455144</c:v>
                </c:pt>
                <c:pt idx="7555">
                  <c:v>-1.2362674962710085</c:v>
                </c:pt>
                <c:pt idx="7556">
                  <c:v>-1.1470024123866835</c:v>
                </c:pt>
                <c:pt idx="7557">
                  <c:v>7.1272308188167228</c:v>
                </c:pt>
                <c:pt idx="7558">
                  <c:v>-0.147753620443692</c:v>
                </c:pt>
                <c:pt idx="7559">
                  <c:v>-11.518653155673389</c:v>
                </c:pt>
                <c:pt idx="7560">
                  <c:v>-5.0732489820306386</c:v>
                </c:pt>
                <c:pt idx="7561">
                  <c:v>0.30449579141443822</c:v>
                </c:pt>
                <c:pt idx="7562">
                  <c:v>6.0321831750414362E-3</c:v>
                </c:pt>
                <c:pt idx="7563">
                  <c:v>1.4120387556490082</c:v>
                </c:pt>
                <c:pt idx="7564">
                  <c:v>0.42881555493523965</c:v>
                </c:pt>
                <c:pt idx="7565">
                  <c:v>-0.89743026635945222</c:v>
                </c:pt>
                <c:pt idx="7566">
                  <c:v>5.3484003062485534</c:v>
                </c:pt>
                <c:pt idx="7567">
                  <c:v>-1.3969551402953864</c:v>
                </c:pt>
                <c:pt idx="7568">
                  <c:v>13.518366292763266</c:v>
                </c:pt>
                <c:pt idx="7569">
                  <c:v>0.90780630179025346</c:v>
                </c:pt>
                <c:pt idx="7570">
                  <c:v>-1.6476982560691187</c:v>
                </c:pt>
                <c:pt idx="7571">
                  <c:v>0.62618516344766939</c:v>
                </c:pt>
                <c:pt idx="7572">
                  <c:v>0.47453851102750549</c:v>
                </c:pt>
                <c:pt idx="7573">
                  <c:v>3.8053690048914888</c:v>
                </c:pt>
                <c:pt idx="7574">
                  <c:v>-11.188382790570113</c:v>
                </c:pt>
                <c:pt idx="7575">
                  <c:v>-0.51457317282975812</c:v>
                </c:pt>
                <c:pt idx="7576">
                  <c:v>-0.64385618977472492</c:v>
                </c:pt>
                <c:pt idx="7577">
                  <c:v>-3.9281899974089747</c:v>
                </c:pt>
                <c:pt idx="7578">
                  <c:v>-1.8755526290755113</c:v>
                </c:pt>
                <c:pt idx="7579">
                  <c:v>-7.6486571760385464</c:v>
                </c:pt>
                <c:pt idx="7580">
                  <c:v>1.6301812329100329E-2</c:v>
                </c:pt>
                <c:pt idx="7581">
                  <c:v>0.77657745006506296</c:v>
                </c:pt>
                <c:pt idx="7582">
                  <c:v>0.19264507794239555</c:v>
                </c:pt>
                <c:pt idx="7583">
                  <c:v>2.2352164616940313</c:v>
                </c:pt>
                <c:pt idx="7584">
                  <c:v>0.55101516879781853</c:v>
                </c:pt>
                <c:pt idx="7585">
                  <c:v>-0.43428358822348812</c:v>
                </c:pt>
                <c:pt idx="7586">
                  <c:v>11.22901905089352</c:v>
                </c:pt>
                <c:pt idx="7587">
                  <c:v>-3.27899351176697E-2</c:v>
                </c:pt>
                <c:pt idx="7588">
                  <c:v>0.53503727538947377</c:v>
                </c:pt>
                <c:pt idx="7589">
                  <c:v>0.32192809488736235</c:v>
                </c:pt>
                <c:pt idx="7590">
                  <c:v>0.25938662881864955</c:v>
                </c:pt>
                <c:pt idx="7591">
                  <c:v>0.24100809950379498</c:v>
                </c:pt>
                <c:pt idx="7592">
                  <c:v>-0.36427438559695746</c:v>
                </c:pt>
                <c:pt idx="7593">
                  <c:v>9.8672787397096631</c:v>
                </c:pt>
                <c:pt idx="7594">
                  <c:v>7.0660891904577738</c:v>
                </c:pt>
                <c:pt idx="7595">
                  <c:v>0.13022257740858068</c:v>
                </c:pt>
                <c:pt idx="7596">
                  <c:v>0.33816873589457319</c:v>
                </c:pt>
                <c:pt idx="7597">
                  <c:v>7.5116158839335687E-2</c:v>
                </c:pt>
                <c:pt idx="7598">
                  <c:v>2.2572975297724202E-2</c:v>
                </c:pt>
                <c:pt idx="7599">
                  <c:v>9.5352319251120005E-2</c:v>
                </c:pt>
                <c:pt idx="7600">
                  <c:v>6.1912982334695013E-2</c:v>
                </c:pt>
                <c:pt idx="7601">
                  <c:v>-1.8223570853968507</c:v>
                </c:pt>
                <c:pt idx="7602">
                  <c:v>-2.5742360941280982</c:v>
                </c:pt>
                <c:pt idx="7603">
                  <c:v>0.50695998871988257</c:v>
                </c:pt>
                <c:pt idx="7604">
                  <c:v>9.229619965185119</c:v>
                </c:pt>
                <c:pt idx="7605">
                  <c:v>-0.55254102302877883</c:v>
                </c:pt>
                <c:pt idx="7606">
                  <c:v>0.1910962908469096</c:v>
                </c:pt>
                <c:pt idx="7607">
                  <c:v>1.6315470482558587</c:v>
                </c:pt>
                <c:pt idx="7608">
                  <c:v>0.24071602641019885</c:v>
                </c:pt>
                <c:pt idx="7609">
                  <c:v>12.879136486120251</c:v>
                </c:pt>
                <c:pt idx="7610">
                  <c:v>0.28688114778816154</c:v>
                </c:pt>
                <c:pt idx="7611">
                  <c:v>-9.6456584324087089</c:v>
                </c:pt>
                <c:pt idx="7612">
                  <c:v>-0.34444553144878998</c:v>
                </c:pt>
                <c:pt idx="7613">
                  <c:v>-4.8651861303683687E-2</c:v>
                </c:pt>
                <c:pt idx="7614">
                  <c:v>0.24849831267591313</c:v>
                </c:pt>
                <c:pt idx="7615">
                  <c:v>-0.15754127698647993</c:v>
                </c:pt>
                <c:pt idx="7616">
                  <c:v>-9.4859186341441012E-2</c:v>
                </c:pt>
                <c:pt idx="7617">
                  <c:v>-4.1519269438266899E-2</c:v>
                </c:pt>
                <c:pt idx="7618">
                  <c:v>0.55904780197036319</c:v>
                </c:pt>
                <c:pt idx="7619">
                  <c:v>-8.8672787397096631</c:v>
                </c:pt>
                <c:pt idx="7620">
                  <c:v>0.1595342558710339</c:v>
                </c:pt>
                <c:pt idx="7621">
                  <c:v>0</c:v>
                </c:pt>
                <c:pt idx="7622">
                  <c:v>0.31685710533994055</c:v>
                </c:pt>
                <c:pt idx="7623">
                  <c:v>-0.30771423566766143</c:v>
                </c:pt>
                <c:pt idx="7624">
                  <c:v>-0.57747123926790211</c:v>
                </c:pt>
                <c:pt idx="7625">
                  <c:v>-0.74013287324488941</c:v>
                </c:pt>
                <c:pt idx="7626">
                  <c:v>-0.94728456487748414</c:v>
                </c:pt>
                <c:pt idx="7627">
                  <c:v>8.3822637581148367</c:v>
                </c:pt>
                <c:pt idx="7628">
                  <c:v>-1.5875759001319059E-2</c:v>
                </c:pt>
                <c:pt idx="7629">
                  <c:v>0.10736578797333915</c:v>
                </c:pt>
                <c:pt idx="7630">
                  <c:v>5.5353678834334417E-2</c:v>
                </c:pt>
                <c:pt idx="7631">
                  <c:v>2.6521586655601923</c:v>
                </c:pt>
                <c:pt idx="7632">
                  <c:v>-2.7369655941662061</c:v>
                </c:pt>
                <c:pt idx="7633">
                  <c:v>-0.47573343096639786</c:v>
                </c:pt>
                <c:pt idx="7634">
                  <c:v>8.0624959257337636</c:v>
                </c:pt>
                <c:pt idx="7635">
                  <c:v>-2.1859157289351807</c:v>
                </c:pt>
                <c:pt idx="7636">
                  <c:v>-8.3837042924740537</c:v>
                </c:pt>
                <c:pt idx="7637">
                  <c:v>0.23625126989683551</c:v>
                </c:pt>
                <c:pt idx="7638">
                  <c:v>-7.0660891904577721</c:v>
                </c:pt>
                <c:pt idx="7639">
                  <c:v>0.70134168443548472</c:v>
                </c:pt>
                <c:pt idx="7640">
                  <c:v>1.3166723694358669</c:v>
                </c:pt>
                <c:pt idx="7641">
                  <c:v>-7.4945365469241045E-3</c:v>
                </c:pt>
                <c:pt idx="7642">
                  <c:v>0.48542682717024171</c:v>
                </c:pt>
                <c:pt idx="7643">
                  <c:v>2.4126350090635396</c:v>
                </c:pt>
                <c:pt idx="7644">
                  <c:v>-5.3457748368417297</c:v>
                </c:pt>
                <c:pt idx="7645">
                  <c:v>-2.2367813028454916E-2</c:v>
                </c:pt>
                <c:pt idx="7646">
                  <c:v>0.72246602447109132</c:v>
                </c:pt>
                <c:pt idx="7647">
                  <c:v>1</c:v>
                </c:pt>
                <c:pt idx="7648">
                  <c:v>-1.0544477840223763</c:v>
                </c:pt>
                <c:pt idx="7649">
                  <c:v>1.5052353082504224</c:v>
                </c:pt>
                <c:pt idx="7650">
                  <c:v>-0.94701742386368704</c:v>
                </c:pt>
                <c:pt idx="7651">
                  <c:v>5.3866871978735902E-2</c:v>
                </c:pt>
                <c:pt idx="7652">
                  <c:v>-9.6444571875092606</c:v>
                </c:pt>
                <c:pt idx="7653">
                  <c:v>-0.96347412397488619</c:v>
                </c:pt>
                <c:pt idx="7654">
                  <c:v>-3.4765418160676638E-2</c:v>
                </c:pt>
                <c:pt idx="7655">
                  <c:v>-0.23507300273295387</c:v>
                </c:pt>
                <c:pt idx="7656">
                  <c:v>0.1766196540163204</c:v>
                </c:pt>
                <c:pt idx="7657">
                  <c:v>-9.2304207950923818</c:v>
                </c:pt>
                <c:pt idx="7658">
                  <c:v>-0.83007499855768763</c:v>
                </c:pt>
                <c:pt idx="7659">
                  <c:v>-0.50343261522455751</c:v>
                </c:pt>
                <c:pt idx="7660">
                  <c:v>3.4663180042225368</c:v>
                </c:pt>
                <c:pt idx="7661">
                  <c:v>-8.0606959316875546</c:v>
                </c:pt>
                <c:pt idx="7662">
                  <c:v>0.1151536343657841</c:v>
                </c:pt>
                <c:pt idx="7663">
                  <c:v>-9.5183253076908674</c:v>
                </c:pt>
                <c:pt idx="7664">
                  <c:v>-10.307580315927396</c:v>
                </c:pt>
                <c:pt idx="7665">
                  <c:v>1.8040602175752156</c:v>
                </c:pt>
                <c:pt idx="7666">
                  <c:v>-1.5718425504115432</c:v>
                </c:pt>
                <c:pt idx="7667">
                  <c:v>0.79054663437105022</c:v>
                </c:pt>
                <c:pt idx="7668">
                  <c:v>2.1294778363228375E-2</c:v>
                </c:pt>
                <c:pt idx="7669">
                  <c:v>-0.62507271409530862</c:v>
                </c:pt>
                <c:pt idx="7670">
                  <c:v>0.15272426068870401</c:v>
                </c:pt>
                <c:pt idx="7671">
                  <c:v>-0.21145234653258035</c:v>
                </c:pt>
                <c:pt idx="7672">
                  <c:v>0.34792330342030681</c:v>
                </c:pt>
                <c:pt idx="7673">
                  <c:v>0.14438990933517493</c:v>
                </c:pt>
                <c:pt idx="7674">
                  <c:v>0.43313301116336522</c:v>
                </c:pt>
                <c:pt idx="7675">
                  <c:v>0.86102358685118918</c:v>
                </c:pt>
                <c:pt idx="7676">
                  <c:v>-10.451554569765362</c:v>
                </c:pt>
                <c:pt idx="7677">
                  <c:v>0.35428346819974765</c:v>
                </c:pt>
                <c:pt idx="7678">
                  <c:v>0.54252723440075934</c:v>
                </c:pt>
                <c:pt idx="7679">
                  <c:v>0.77726412073051954</c:v>
                </c:pt>
                <c:pt idx="7680">
                  <c:v>-0.20650173837384564</c:v>
                </c:pt>
                <c:pt idx="7681">
                  <c:v>0.77649395835284352</c:v>
                </c:pt>
                <c:pt idx="7682">
                  <c:v>-1.806582808022108</c:v>
                </c:pt>
                <c:pt idx="7683">
                  <c:v>1.7167210888920341</c:v>
                </c:pt>
                <c:pt idx="7684">
                  <c:v>1.7548875021634682</c:v>
                </c:pt>
                <c:pt idx="7685">
                  <c:v>0.44680006166363195</c:v>
                </c:pt>
                <c:pt idx="7686">
                  <c:v>1.2895066171949849</c:v>
                </c:pt>
                <c:pt idx="7687">
                  <c:v>-3.4537179674429037</c:v>
                </c:pt>
                <c:pt idx="7688">
                  <c:v>9.3815429511845849</c:v>
                </c:pt>
                <c:pt idx="7689">
                  <c:v>3.84799690655495</c:v>
                </c:pt>
                <c:pt idx="7690">
                  <c:v>-2.424754624667735E-2</c:v>
                </c:pt>
                <c:pt idx="7691">
                  <c:v>9.965784284662087</c:v>
                </c:pt>
                <c:pt idx="7692">
                  <c:v>-0.18220333122074914</c:v>
                </c:pt>
                <c:pt idx="7693">
                  <c:v>-12.146462606921792</c:v>
                </c:pt>
                <c:pt idx="7694">
                  <c:v>0.41473715681062318</c:v>
                </c:pt>
                <c:pt idx="7695">
                  <c:v>-1.9142701259741162</c:v>
                </c:pt>
                <c:pt idx="7696">
                  <c:v>-10.229219383469125</c:v>
                </c:pt>
                <c:pt idx="7697">
                  <c:v>0.15200309344505006</c:v>
                </c:pt>
                <c:pt idx="7698">
                  <c:v>0.78407094854692294</c:v>
                </c:pt>
                <c:pt idx="7699">
                  <c:v>-11.416621621364193</c:v>
                </c:pt>
                <c:pt idx="7700">
                  <c:v>16.965788041675534</c:v>
                </c:pt>
                <c:pt idx="7701">
                  <c:v>3.9840264531790785E-2</c:v>
                </c:pt>
                <c:pt idx="7702">
                  <c:v>0.13657305287544391</c:v>
                </c:pt>
                <c:pt idx="7703">
                  <c:v>-0.72128397193393645</c:v>
                </c:pt>
                <c:pt idx="7704">
                  <c:v>0.30485458152842065</c:v>
                </c:pt>
                <c:pt idx="7705">
                  <c:v>-0.1151697704201811</c:v>
                </c:pt>
                <c:pt idx="7706">
                  <c:v>-12.829464438104971</c:v>
                </c:pt>
                <c:pt idx="7707">
                  <c:v>-0.31836147986717017</c:v>
                </c:pt>
                <c:pt idx="7708">
                  <c:v>1.4138357540690907</c:v>
                </c:pt>
                <c:pt idx="7709">
                  <c:v>10.059344460824425</c:v>
                </c:pt>
                <c:pt idx="7710">
                  <c:v>9.6444571875092606</c:v>
                </c:pt>
                <c:pt idx="7711">
                  <c:v>9.8667637673533513</c:v>
                </c:pt>
                <c:pt idx="7712">
                  <c:v>1.9448584458075391</c:v>
                </c:pt>
                <c:pt idx="7713">
                  <c:v>0.2145045119061354</c:v>
                </c:pt>
                <c:pt idx="7714">
                  <c:v>9.3962481211975188E-2</c:v>
                </c:pt>
                <c:pt idx="7715">
                  <c:v>4.8909600480946197E-2</c:v>
                </c:pt>
                <c:pt idx="7716">
                  <c:v>-0.13972476366661307</c:v>
                </c:pt>
                <c:pt idx="7717">
                  <c:v>0.29956028185890765</c:v>
                </c:pt>
                <c:pt idx="7718">
                  <c:v>0.88896868761125625</c:v>
                </c:pt>
                <c:pt idx="7719">
                  <c:v>1.6280312226130422</c:v>
                </c:pt>
                <c:pt idx="7720">
                  <c:v>0.67295898171898516</c:v>
                </c:pt>
                <c:pt idx="7721">
                  <c:v>-9.5157233040339739E-2</c:v>
                </c:pt>
                <c:pt idx="7722">
                  <c:v>-0.50042899050948852</c:v>
                </c:pt>
                <c:pt idx="7723">
                  <c:v>6.7114195858536743E-2</c:v>
                </c:pt>
                <c:pt idx="7724">
                  <c:v>0.81999174773552985</c:v>
                </c:pt>
                <c:pt idx="7725">
                  <c:v>-6.9886846867721664</c:v>
                </c:pt>
                <c:pt idx="7726">
                  <c:v>0.29304697490023307</c:v>
                </c:pt>
                <c:pt idx="7727">
                  <c:v>1.8868041034979335</c:v>
                </c:pt>
                <c:pt idx="7728">
                  <c:v>12.958552715431011</c:v>
                </c:pt>
                <c:pt idx="7729">
                  <c:v>-5.8516998639395004</c:v>
                </c:pt>
                <c:pt idx="7730">
                  <c:v>-0.30812229536233188</c:v>
                </c:pt>
                <c:pt idx="7731">
                  <c:v>-8.8672787397096631</c:v>
                </c:pt>
                <c:pt idx="7732">
                  <c:v>0.35989594508638295</c:v>
                </c:pt>
                <c:pt idx="7733">
                  <c:v>-3.1953266157271885</c:v>
                </c:pt>
                <c:pt idx="7734">
                  <c:v>-4.3721377429317726E-2</c:v>
                </c:pt>
                <c:pt idx="7735">
                  <c:v>-9.5189809291704002</c:v>
                </c:pt>
                <c:pt idx="7736">
                  <c:v>0.49788140898772265</c:v>
                </c:pt>
                <c:pt idx="7737">
                  <c:v>1.7548875021634687</c:v>
                </c:pt>
                <c:pt idx="7738">
                  <c:v>-10.966265102877133</c:v>
                </c:pt>
                <c:pt idx="7739">
                  <c:v>-8.8672787397096631</c:v>
                </c:pt>
                <c:pt idx="7740">
                  <c:v>-5.8997552052453814</c:v>
                </c:pt>
                <c:pt idx="7741">
                  <c:v>-1.3147325934831582</c:v>
                </c:pt>
                <c:pt idx="7742">
                  <c:v>-2.0177881937630229E-2</c:v>
                </c:pt>
                <c:pt idx="7743">
                  <c:v>0.5406503379258939</c:v>
                </c:pt>
                <c:pt idx="7744">
                  <c:v>0.93073733756288635</c:v>
                </c:pt>
                <c:pt idx="7745">
                  <c:v>0.427775667487306</c:v>
                </c:pt>
                <c:pt idx="7746">
                  <c:v>0</c:v>
                </c:pt>
                <c:pt idx="7747">
                  <c:v>-14.335064632126906</c:v>
                </c:pt>
                <c:pt idx="7748">
                  <c:v>1.3161745676570649</c:v>
                </c:pt>
                <c:pt idx="7749">
                  <c:v>-0.95397334238868614</c:v>
                </c:pt>
                <c:pt idx="7750">
                  <c:v>3.4945075497756526</c:v>
                </c:pt>
                <c:pt idx="7751">
                  <c:v>-8.6654382254181844E-2</c:v>
                </c:pt>
                <c:pt idx="7752">
                  <c:v>0.14438990933517493</c:v>
                </c:pt>
                <c:pt idx="7753">
                  <c:v>1.5730096979593906</c:v>
                </c:pt>
                <c:pt idx="7754">
                  <c:v>0.46948528330122019</c:v>
                </c:pt>
                <c:pt idx="7755">
                  <c:v>-2.7350488144955401E-2</c:v>
                </c:pt>
                <c:pt idx="7756">
                  <c:v>-0.52242103465244349</c:v>
                </c:pt>
                <c:pt idx="7757">
                  <c:v>-1.3777904560100758</c:v>
                </c:pt>
                <c:pt idx="7758">
                  <c:v>-0.36257007938470809</c:v>
                </c:pt>
                <c:pt idx="7759">
                  <c:v>0.17788172527065546</c:v>
                </c:pt>
                <c:pt idx="7760">
                  <c:v>0.76553474636297703</c:v>
                </c:pt>
                <c:pt idx="7761">
                  <c:v>-6.2029400586702756</c:v>
                </c:pt>
                <c:pt idx="7762">
                  <c:v>4.114123209773962</c:v>
                </c:pt>
                <c:pt idx="7763">
                  <c:v>3.1990114244437352E-2</c:v>
                </c:pt>
                <c:pt idx="7764">
                  <c:v>-8.6450579349844769</c:v>
                </c:pt>
                <c:pt idx="7765">
                  <c:v>1.2094533656289499</c:v>
                </c:pt>
                <c:pt idx="7766">
                  <c:v>-0.44745897697122117</c:v>
                </c:pt>
                <c:pt idx="7767">
                  <c:v>8.4888897586512954E-2</c:v>
                </c:pt>
                <c:pt idx="7768">
                  <c:v>-0.12049529218656062</c:v>
                </c:pt>
                <c:pt idx="7769">
                  <c:v>8.8683081332894673</c:v>
                </c:pt>
                <c:pt idx="7770">
                  <c:v>5.3314982463381337</c:v>
                </c:pt>
                <c:pt idx="7771">
                  <c:v>0.19793937761190911</c:v>
                </c:pt>
                <c:pt idx="7772">
                  <c:v>-0.62145092311782335</c:v>
                </c:pt>
                <c:pt idx="7773">
                  <c:v>0.69797146255034215</c:v>
                </c:pt>
                <c:pt idx="7774">
                  <c:v>3.2034265038149176E-16</c:v>
                </c:pt>
                <c:pt idx="7775">
                  <c:v>-6.1400544664143082E-2</c:v>
                </c:pt>
                <c:pt idx="7776">
                  <c:v>0</c:v>
                </c:pt>
                <c:pt idx="7777">
                  <c:v>-7.6486571760385464</c:v>
                </c:pt>
                <c:pt idx="7778">
                  <c:v>0.2498933061457273</c:v>
                </c:pt>
                <c:pt idx="7779">
                  <c:v>-0.80478281397589768</c:v>
                </c:pt>
                <c:pt idx="7780">
                  <c:v>1.4918530963296743</c:v>
                </c:pt>
                <c:pt idx="7781">
                  <c:v>-0.95109039951905383</c:v>
                </c:pt>
                <c:pt idx="7782">
                  <c:v>-9.3815429511845849</c:v>
                </c:pt>
                <c:pt idx="7783">
                  <c:v>0.15200309344505006</c:v>
                </c:pt>
                <c:pt idx="7784">
                  <c:v>8.0624959257337636</c:v>
                </c:pt>
                <c:pt idx="7785">
                  <c:v>2.5830747177301236</c:v>
                </c:pt>
                <c:pt idx="7786">
                  <c:v>4.4546306323734761</c:v>
                </c:pt>
                <c:pt idx="7787">
                  <c:v>6.0660891904577721</c:v>
                </c:pt>
                <c:pt idx="7788">
                  <c:v>-9.7598881832218343</c:v>
                </c:pt>
                <c:pt idx="7789">
                  <c:v>-1.2095368573411691</c:v>
                </c:pt>
                <c:pt idx="7790">
                  <c:v>0.84671650261832976</c:v>
                </c:pt>
                <c:pt idx="7791">
                  <c:v>-3.1263772857695553</c:v>
                </c:pt>
                <c:pt idx="7792">
                  <c:v>8.6450579349844769</c:v>
                </c:pt>
                <c:pt idx="7793">
                  <c:v>2.9874469496569152</c:v>
                </c:pt>
                <c:pt idx="7794">
                  <c:v>-0.92961067210860204</c:v>
                </c:pt>
                <c:pt idx="7795">
                  <c:v>-7.6462586799900292</c:v>
                </c:pt>
                <c:pt idx="7796">
                  <c:v>0.12553088208385882</c:v>
                </c:pt>
                <c:pt idx="7797">
                  <c:v>-4.4769870120022481E-2</c:v>
                </c:pt>
                <c:pt idx="7798">
                  <c:v>0.55101516879781853</c:v>
                </c:pt>
                <c:pt idx="7799">
                  <c:v>-0.1816068064899479</c:v>
                </c:pt>
                <c:pt idx="7800">
                  <c:v>-10.814048332230835</c:v>
                </c:pt>
                <c:pt idx="7801">
                  <c:v>-1.368032064455966</c:v>
                </c:pt>
                <c:pt idx="7802">
                  <c:v>1.7345631039509015</c:v>
                </c:pt>
                <c:pt idx="7803">
                  <c:v>0.16729474539764075</c:v>
                </c:pt>
                <c:pt idx="7804">
                  <c:v>3.8073549220576037</c:v>
                </c:pt>
                <c:pt idx="7805">
                  <c:v>9.8667637673533513</c:v>
                </c:pt>
                <c:pt idx="7806">
                  <c:v>-9.4655664048093993</c:v>
                </c:pt>
                <c:pt idx="7807">
                  <c:v>8.934798696985026E-2</c:v>
                </c:pt>
                <c:pt idx="7808">
                  <c:v>-0.89812038598078636</c:v>
                </c:pt>
                <c:pt idx="7809">
                  <c:v>-0.17333160288556196</c:v>
                </c:pt>
                <c:pt idx="7810">
                  <c:v>0.64927153325980846</c:v>
                </c:pt>
                <c:pt idx="7811">
                  <c:v>-6.0732489820306386</c:v>
                </c:pt>
                <c:pt idx="7812">
                  <c:v>-0.12553088208385899</c:v>
                </c:pt>
                <c:pt idx="7813">
                  <c:v>12.566767596032916</c:v>
                </c:pt>
                <c:pt idx="7814">
                  <c:v>4.3692338096657197</c:v>
                </c:pt>
                <c:pt idx="7815">
                  <c:v>1</c:v>
                </c:pt>
                <c:pt idx="7816">
                  <c:v>0.83536929822720063</c:v>
                </c:pt>
                <c:pt idx="7817">
                  <c:v>-10.518325307690867</c:v>
                </c:pt>
                <c:pt idx="7818">
                  <c:v>14.135736002431859</c:v>
                </c:pt>
                <c:pt idx="7819">
                  <c:v>5.8893689053568621E-2</c:v>
                </c:pt>
                <c:pt idx="7820">
                  <c:v>0.14529955314897344</c:v>
                </c:pt>
                <c:pt idx="7821">
                  <c:v>1.2150128909708504</c:v>
                </c:pt>
                <c:pt idx="7822">
                  <c:v>0.65407258581786132</c:v>
                </c:pt>
                <c:pt idx="7823">
                  <c:v>0.18057224564182084</c:v>
                </c:pt>
                <c:pt idx="7824">
                  <c:v>0.53886608613170206</c:v>
                </c:pt>
                <c:pt idx="7825">
                  <c:v>-1.5849625007211561</c:v>
                </c:pt>
                <c:pt idx="7826">
                  <c:v>-0.25779775746764683</c:v>
                </c:pt>
                <c:pt idx="7827">
                  <c:v>-2.5376668046235742</c:v>
                </c:pt>
                <c:pt idx="7828">
                  <c:v>8.8672787397096631</c:v>
                </c:pt>
                <c:pt idx="7829">
                  <c:v>0.21572869105543727</c:v>
                </c:pt>
                <c:pt idx="7830">
                  <c:v>-0.44745897697122117</c:v>
                </c:pt>
                <c:pt idx="7831">
                  <c:v>0.5516424275211298</c:v>
                </c:pt>
                <c:pt idx="7832">
                  <c:v>0.49569516262406904</c:v>
                </c:pt>
                <c:pt idx="7833">
                  <c:v>9.3815429511845849</c:v>
                </c:pt>
                <c:pt idx="7834">
                  <c:v>1.1255308820838588</c:v>
                </c:pt>
                <c:pt idx="7835">
                  <c:v>-8.7436329162260851E-2</c:v>
                </c:pt>
                <c:pt idx="7836">
                  <c:v>0.75234082005312197</c:v>
                </c:pt>
                <c:pt idx="7837">
                  <c:v>-5.1868570671771499</c:v>
                </c:pt>
                <c:pt idx="7838">
                  <c:v>-7.0660891904577721</c:v>
                </c:pt>
                <c:pt idx="7839">
                  <c:v>1.7369655941662061</c:v>
                </c:pt>
                <c:pt idx="7840">
                  <c:v>-7.0660891904577721</c:v>
                </c:pt>
                <c:pt idx="7841">
                  <c:v>0.36923380966571911</c:v>
                </c:pt>
                <c:pt idx="7842">
                  <c:v>0.71049338280501528</c:v>
                </c:pt>
                <c:pt idx="7843">
                  <c:v>-7.4945222831056597</c:v>
                </c:pt>
                <c:pt idx="7844">
                  <c:v>-0.44294349584872855</c:v>
                </c:pt>
                <c:pt idx="7845">
                  <c:v>0.33426223291412127</c:v>
                </c:pt>
                <c:pt idx="7846">
                  <c:v>0.20163386116965071</c:v>
                </c:pt>
                <c:pt idx="7847">
                  <c:v>0.63742992061529158</c:v>
                </c:pt>
                <c:pt idx="7848">
                  <c:v>0.53549382445685623</c:v>
                </c:pt>
                <c:pt idx="7849">
                  <c:v>0.39980298558368343</c:v>
                </c:pt>
                <c:pt idx="7850">
                  <c:v>-0.12637728576955568</c:v>
                </c:pt>
                <c:pt idx="7851">
                  <c:v>2.5535092107137794E-2</c:v>
                </c:pt>
                <c:pt idx="7852">
                  <c:v>1.6158565086669401</c:v>
                </c:pt>
                <c:pt idx="7853">
                  <c:v>7.6486571760385464</c:v>
                </c:pt>
                <c:pt idx="7854">
                  <c:v>0.45853021589576537</c:v>
                </c:pt>
                <c:pt idx="7855">
                  <c:v>1.7717310123268832</c:v>
                </c:pt>
                <c:pt idx="7856">
                  <c:v>-2.4156679100561416</c:v>
                </c:pt>
                <c:pt idx="7857">
                  <c:v>-11.307011018304401</c:v>
                </c:pt>
                <c:pt idx="7858">
                  <c:v>3.8193413943251509</c:v>
                </c:pt>
                <c:pt idx="7859">
                  <c:v>0</c:v>
                </c:pt>
                <c:pt idx="7860">
                  <c:v>-11.518653155673389</c:v>
                </c:pt>
                <c:pt idx="7861">
                  <c:v>5.9833249517182677E-2</c:v>
                </c:pt>
                <c:pt idx="7862">
                  <c:v>0.77051815387723299</c:v>
                </c:pt>
                <c:pt idx="7863">
                  <c:v>4.1565044856799913</c:v>
                </c:pt>
                <c:pt idx="7864">
                  <c:v>9.7598881832218343</c:v>
                </c:pt>
                <c:pt idx="7865">
                  <c:v>-9.2304207950923818</c:v>
                </c:pt>
                <c:pt idx="7866">
                  <c:v>3.6794215497584406</c:v>
                </c:pt>
                <c:pt idx="7867">
                  <c:v>-5.5545888516776376</c:v>
                </c:pt>
                <c:pt idx="7868">
                  <c:v>-0.8274205451117097</c:v>
                </c:pt>
                <c:pt idx="7869">
                  <c:v>2.2414043898622515</c:v>
                </c:pt>
                <c:pt idx="7870">
                  <c:v>-8.6462586799900301</c:v>
                </c:pt>
                <c:pt idx="7871">
                  <c:v>0.16982487339001903</c:v>
                </c:pt>
                <c:pt idx="7872">
                  <c:v>3.1308572845735014</c:v>
                </c:pt>
                <c:pt idx="7873">
                  <c:v>-0.52816635386295341</c:v>
                </c:pt>
                <c:pt idx="7874">
                  <c:v>-2.2223924213364481</c:v>
                </c:pt>
                <c:pt idx="7875">
                  <c:v>-1.0324214776923772</c:v>
                </c:pt>
                <c:pt idx="7876">
                  <c:v>1.9249370510259727</c:v>
                </c:pt>
                <c:pt idx="7877">
                  <c:v>-8.0624959257337636</c:v>
                </c:pt>
                <c:pt idx="7878">
                  <c:v>-0.79430398692630622</c:v>
                </c:pt>
                <c:pt idx="7879">
                  <c:v>-9.0597950917951025</c:v>
                </c:pt>
                <c:pt idx="7880">
                  <c:v>-3.0373649043518702E-2</c:v>
                </c:pt>
                <c:pt idx="7881">
                  <c:v>0.66028085974332895</c:v>
                </c:pt>
                <c:pt idx="7882">
                  <c:v>-0.99855946564078479</c:v>
                </c:pt>
                <c:pt idx="7883">
                  <c:v>-0.27920160880324613</c:v>
                </c:pt>
                <c:pt idx="7884">
                  <c:v>4.0069297324349428E-4</c:v>
                </c:pt>
                <c:pt idx="7885">
                  <c:v>-2.715691877757231</c:v>
                </c:pt>
                <c:pt idx="7886">
                  <c:v>7.0660891904577721</c:v>
                </c:pt>
                <c:pt idx="7887">
                  <c:v>-10.583082767502933</c:v>
                </c:pt>
                <c:pt idx="7888">
                  <c:v>11.485326189240524</c:v>
                </c:pt>
                <c:pt idx="7889">
                  <c:v>7.6486571760385464</c:v>
                </c:pt>
                <c:pt idx="7890">
                  <c:v>-1.8615678167347074E-2</c:v>
                </c:pt>
                <c:pt idx="7891">
                  <c:v>3.3166863935199381E-2</c:v>
                </c:pt>
                <c:pt idx="7892">
                  <c:v>-1.8262206392728349E-2</c:v>
                </c:pt>
                <c:pt idx="7893">
                  <c:v>0.22456025801915849</c:v>
                </c:pt>
                <c:pt idx="7894">
                  <c:v>1.488221845882806</c:v>
                </c:pt>
                <c:pt idx="7895">
                  <c:v>-10.583082767502933</c:v>
                </c:pt>
                <c:pt idx="7896">
                  <c:v>7.5974318526833731</c:v>
                </c:pt>
                <c:pt idx="7897">
                  <c:v>-8.0588936890535692</c:v>
                </c:pt>
                <c:pt idx="7898">
                  <c:v>2.4600872401168323</c:v>
                </c:pt>
                <c:pt idx="7899">
                  <c:v>8.6438561897747253</c:v>
                </c:pt>
                <c:pt idx="7900">
                  <c:v>0.1926450779423961</c:v>
                </c:pt>
                <c:pt idx="7901">
                  <c:v>-0.56860788787085381</c:v>
                </c:pt>
                <c:pt idx="7902">
                  <c:v>-0.63321766932837753</c:v>
                </c:pt>
                <c:pt idx="7903">
                  <c:v>5.0626073069967831E-2</c:v>
                </c:pt>
                <c:pt idx="7904">
                  <c:v>-14.135736002431859</c:v>
                </c:pt>
                <c:pt idx="7905">
                  <c:v>-8.8672787397096631</c:v>
                </c:pt>
                <c:pt idx="7906">
                  <c:v>-9.9662651028771325</c:v>
                </c:pt>
                <c:pt idx="7907">
                  <c:v>1.7500217469916526</c:v>
                </c:pt>
                <c:pt idx="7908">
                  <c:v>-8.0624959257337636</c:v>
                </c:pt>
                <c:pt idx="7909">
                  <c:v>0.55348426924798833</c:v>
                </c:pt>
                <c:pt idx="7910">
                  <c:v>-0.61925567827503381</c:v>
                </c:pt>
                <c:pt idx="7911">
                  <c:v>11.146568675740786</c:v>
                </c:pt>
                <c:pt idx="7912">
                  <c:v>1.3516556646362101</c:v>
                </c:pt>
                <c:pt idx="7913">
                  <c:v>0.71620703399940877</c:v>
                </c:pt>
                <c:pt idx="7914">
                  <c:v>1.2435118475689753</c:v>
                </c:pt>
                <c:pt idx="7915">
                  <c:v>0.30086647935953265</c:v>
                </c:pt>
                <c:pt idx="7916">
                  <c:v>1.9222448424855547</c:v>
                </c:pt>
                <c:pt idx="7917">
                  <c:v>-9.607946718390858</c:v>
                </c:pt>
                <c:pt idx="7918">
                  <c:v>0.58496250072115596</c:v>
                </c:pt>
                <c:pt idx="7919">
                  <c:v>-3.2803742595581963E-2</c:v>
                </c:pt>
                <c:pt idx="7920">
                  <c:v>7.9071570991198714E-2</c:v>
                </c:pt>
                <c:pt idx="7921">
                  <c:v>0.23756079788532586</c:v>
                </c:pt>
                <c:pt idx="7922">
                  <c:v>2.1069152039165124</c:v>
                </c:pt>
                <c:pt idx="7923">
                  <c:v>-0.32300836078649847</c:v>
                </c:pt>
                <c:pt idx="7924">
                  <c:v>-1.2801079191927358</c:v>
                </c:pt>
                <c:pt idx="7925">
                  <c:v>0.43171624042547413</c:v>
                </c:pt>
                <c:pt idx="7926">
                  <c:v>-5.3457748368417297</c:v>
                </c:pt>
                <c:pt idx="7927">
                  <c:v>-1.484705659926588</c:v>
                </c:pt>
                <c:pt idx="7928">
                  <c:v>1.6844981742720704</c:v>
                </c:pt>
                <c:pt idx="7929">
                  <c:v>1.1375035237499351</c:v>
                </c:pt>
                <c:pt idx="7930">
                  <c:v>-5.7459543773934607</c:v>
                </c:pt>
                <c:pt idx="7931">
                  <c:v>0</c:v>
                </c:pt>
                <c:pt idx="7932">
                  <c:v>0.78526115120698714</c:v>
                </c:pt>
                <c:pt idx="7933">
                  <c:v>0.38979154811973249</c:v>
                </c:pt>
                <c:pt idx="7934">
                  <c:v>0.59790155642865417</c:v>
                </c:pt>
                <c:pt idx="7935">
                  <c:v>-0.42365062958355149</c:v>
                </c:pt>
                <c:pt idx="7936">
                  <c:v>0.57190634789570993</c:v>
                </c:pt>
                <c:pt idx="7937">
                  <c:v>-8.3837042924740537</c:v>
                </c:pt>
                <c:pt idx="7938">
                  <c:v>0.71822903158462048</c:v>
                </c:pt>
                <c:pt idx="7939">
                  <c:v>0.23701968193292247</c:v>
                </c:pt>
                <c:pt idx="7940">
                  <c:v>0.15527822547791084</c:v>
                </c:pt>
                <c:pt idx="7941">
                  <c:v>0.12029423371771174</c:v>
                </c:pt>
                <c:pt idx="7942">
                  <c:v>0.89763828237032228</c:v>
                </c:pt>
                <c:pt idx="7943">
                  <c:v>2.3332503830624053E-2</c:v>
                </c:pt>
                <c:pt idx="7944">
                  <c:v>-4.3392595513380677E-2</c:v>
                </c:pt>
                <c:pt idx="7945">
                  <c:v>3.7802032712384158E-2</c:v>
                </c:pt>
                <c:pt idx="7946">
                  <c:v>4.6794211478940938E-2</c:v>
                </c:pt>
                <c:pt idx="7947">
                  <c:v>3.0267439668796397E-2</c:v>
                </c:pt>
                <c:pt idx="7948">
                  <c:v>-1.2801079191927356</c:v>
                </c:pt>
                <c:pt idx="7949">
                  <c:v>-0.72436555738657271</c:v>
                </c:pt>
                <c:pt idx="7950">
                  <c:v>-0.58764658529236768</c:v>
                </c:pt>
                <c:pt idx="7951">
                  <c:v>-10.059344460824425</c:v>
                </c:pt>
                <c:pt idx="7952">
                  <c:v>0.19075549674117767</c:v>
                </c:pt>
                <c:pt idx="7953">
                  <c:v>11.731460464782433</c:v>
                </c:pt>
                <c:pt idx="7954">
                  <c:v>0</c:v>
                </c:pt>
                <c:pt idx="7955">
                  <c:v>0.88752527074158749</c:v>
                </c:pt>
                <c:pt idx="7956">
                  <c:v>-2.5718089529538397</c:v>
                </c:pt>
                <c:pt idx="7957">
                  <c:v>-0.28630418515664091</c:v>
                </c:pt>
                <c:pt idx="7958">
                  <c:v>-0.43537050137585048</c:v>
                </c:pt>
                <c:pt idx="7959">
                  <c:v>-0.22239242133644802</c:v>
                </c:pt>
                <c:pt idx="7960">
                  <c:v>-5.6862336955676329E-2</c:v>
                </c:pt>
                <c:pt idx="7961">
                  <c:v>8.3822637581148367</c:v>
                </c:pt>
                <c:pt idx="7962">
                  <c:v>-7.2636604397081816</c:v>
                </c:pt>
                <c:pt idx="7963">
                  <c:v>0.28950661719498505</c:v>
                </c:pt>
                <c:pt idx="7964">
                  <c:v>-8.0624959257337636</c:v>
                </c:pt>
                <c:pt idx="7965">
                  <c:v>-0.1300910231497272</c:v>
                </c:pt>
                <c:pt idx="7966">
                  <c:v>0.88752527074158771</c:v>
                </c:pt>
                <c:pt idx="7967">
                  <c:v>0</c:v>
                </c:pt>
                <c:pt idx="7968">
                  <c:v>-0.11547721741993608</c:v>
                </c:pt>
                <c:pt idx="7969">
                  <c:v>0.25363000858828233</c:v>
                </c:pt>
                <c:pt idx="7970">
                  <c:v>0.39796398591990212</c:v>
                </c:pt>
                <c:pt idx="7971">
                  <c:v>0.10518223669205641</c:v>
                </c:pt>
                <c:pt idx="7972">
                  <c:v>4.5199597193768177</c:v>
                </c:pt>
                <c:pt idx="7973">
                  <c:v>-0.35908109330482835</c:v>
                </c:pt>
                <c:pt idx="7974">
                  <c:v>8.3822637581148367</c:v>
                </c:pt>
                <c:pt idx="7975">
                  <c:v>0.26303440583379378</c:v>
                </c:pt>
                <c:pt idx="7976">
                  <c:v>-5.1250321778675426E-3</c:v>
                </c:pt>
                <c:pt idx="7977">
                  <c:v>11.644006462681574</c:v>
                </c:pt>
                <c:pt idx="7978">
                  <c:v>4.0930264054881739E-2</c:v>
                </c:pt>
                <c:pt idx="7979">
                  <c:v>-0.17880315278876519</c:v>
                </c:pt>
                <c:pt idx="7980">
                  <c:v>0.28834549436298124</c:v>
                </c:pt>
                <c:pt idx="7981">
                  <c:v>1.6119665363276994E-2</c:v>
                </c:pt>
                <c:pt idx="7982">
                  <c:v>-0.36155516900807322</c:v>
                </c:pt>
                <c:pt idx="7983">
                  <c:v>0</c:v>
                </c:pt>
                <c:pt idx="7984">
                  <c:v>-0.50112137336115081</c:v>
                </c:pt>
                <c:pt idx="7985">
                  <c:v>-0.58622414928506728</c:v>
                </c:pt>
                <c:pt idx="7986">
                  <c:v>0.6374299206152918</c:v>
                </c:pt>
                <c:pt idx="7987">
                  <c:v>-0.21303501929506888</c:v>
                </c:pt>
                <c:pt idx="7988">
                  <c:v>0.24284721108192614</c:v>
                </c:pt>
                <c:pt idx="7989">
                  <c:v>-2.3916370666987667</c:v>
                </c:pt>
                <c:pt idx="7990">
                  <c:v>1.6177524358388256</c:v>
                </c:pt>
                <c:pt idx="7991">
                  <c:v>-0.54596836910529256</c:v>
                </c:pt>
                <c:pt idx="7992">
                  <c:v>0.48903808072262084</c:v>
                </c:pt>
                <c:pt idx="7993">
                  <c:v>0.12285674778553367</c:v>
                </c:pt>
                <c:pt idx="7994">
                  <c:v>-1.4574727655992403</c:v>
                </c:pt>
                <c:pt idx="7995">
                  <c:v>6.758003216897393E-2</c:v>
                </c:pt>
                <c:pt idx="7996">
                  <c:v>7.0209002281402338E-2</c:v>
                </c:pt>
                <c:pt idx="7997">
                  <c:v>6.4351604237844953</c:v>
                </c:pt>
                <c:pt idx="7998">
                  <c:v>-0.42033179894835687</c:v>
                </c:pt>
                <c:pt idx="7999">
                  <c:v>0.84388079808271821</c:v>
                </c:pt>
                <c:pt idx="8000">
                  <c:v>10.759610821875045</c:v>
                </c:pt>
                <c:pt idx="8001">
                  <c:v>-0.28950661719498505</c:v>
                </c:pt>
                <c:pt idx="8002">
                  <c:v>-12.307011018304399</c:v>
                </c:pt>
                <c:pt idx="8003">
                  <c:v>5.5071382493675637E-2</c:v>
                </c:pt>
                <c:pt idx="8004">
                  <c:v>10.451554569765362</c:v>
                </c:pt>
                <c:pt idx="8005">
                  <c:v>-4.7725895038969268</c:v>
                </c:pt>
                <c:pt idx="8006">
                  <c:v>4.629500896797655</c:v>
                </c:pt>
                <c:pt idx="8007">
                  <c:v>0</c:v>
                </c:pt>
                <c:pt idx="8008">
                  <c:v>-1.4830594748792978</c:v>
                </c:pt>
                <c:pt idx="8009">
                  <c:v>-7.0660891904577721</c:v>
                </c:pt>
                <c:pt idx="8010">
                  <c:v>-11.268347054682518</c:v>
                </c:pt>
                <c:pt idx="8011">
                  <c:v>1.3352595738514066</c:v>
                </c:pt>
                <c:pt idx="8012">
                  <c:v>4.7725895038969277</c:v>
                </c:pt>
                <c:pt idx="8013">
                  <c:v>4.2716230130392976</c:v>
                </c:pt>
                <c:pt idx="8014">
                  <c:v>-9.0606959316875546</c:v>
                </c:pt>
                <c:pt idx="8015">
                  <c:v>0.75038610992852794</c:v>
                </c:pt>
                <c:pt idx="8016">
                  <c:v>2.1802300098340508</c:v>
                </c:pt>
                <c:pt idx="8017">
                  <c:v>0.1116453558289091</c:v>
                </c:pt>
                <c:pt idx="8018">
                  <c:v>-0.1106911886057122</c:v>
                </c:pt>
                <c:pt idx="8019">
                  <c:v>1.2353427511557349E-2</c:v>
                </c:pt>
                <c:pt idx="8020">
                  <c:v>0.30032887012520987</c:v>
                </c:pt>
                <c:pt idx="8021">
                  <c:v>4.1820175694626899E-2</c:v>
                </c:pt>
                <c:pt idx="8022">
                  <c:v>-0.47389243173283485</c:v>
                </c:pt>
                <c:pt idx="8023">
                  <c:v>0.70525673443886816</c:v>
                </c:pt>
                <c:pt idx="8024">
                  <c:v>-1.1926450779423958</c:v>
                </c:pt>
                <c:pt idx="8025">
                  <c:v>8.5729874025883737E-2</c:v>
                </c:pt>
                <c:pt idx="8026">
                  <c:v>-0.24917175245204815</c:v>
                </c:pt>
                <c:pt idx="8027">
                  <c:v>1.7078192485066899</c:v>
                </c:pt>
                <c:pt idx="8028">
                  <c:v>-7.0660891904577721</c:v>
                </c:pt>
                <c:pt idx="8029">
                  <c:v>-2.6476982560691189</c:v>
                </c:pt>
                <c:pt idx="8030">
                  <c:v>-8.0624959257337636</c:v>
                </c:pt>
                <c:pt idx="8031">
                  <c:v>15.02469240059393</c:v>
                </c:pt>
                <c:pt idx="8032">
                  <c:v>10.146780789986687</c:v>
                </c:pt>
                <c:pt idx="8033">
                  <c:v>0.22766736337712257</c:v>
                </c:pt>
                <c:pt idx="8034">
                  <c:v>1.1926450779423958</c:v>
                </c:pt>
                <c:pt idx="8035">
                  <c:v>1.7918432809521905</c:v>
                </c:pt>
                <c:pt idx="8036">
                  <c:v>1.4875203055970693E-2</c:v>
                </c:pt>
                <c:pt idx="8037">
                  <c:v>6.9002787620435019E-2</c:v>
                </c:pt>
                <c:pt idx="8038">
                  <c:v>-0.36583779321861964</c:v>
                </c:pt>
                <c:pt idx="8039">
                  <c:v>0.6068551065699983</c:v>
                </c:pt>
                <c:pt idx="8040">
                  <c:v>-2.6140354249174704</c:v>
                </c:pt>
                <c:pt idx="8041">
                  <c:v>5.1074184594269358E-2</c:v>
                </c:pt>
                <c:pt idx="8042">
                  <c:v>-5.1530300640082231E-2</c:v>
                </c:pt>
                <c:pt idx="8043">
                  <c:v>0.1720993726766491</c:v>
                </c:pt>
                <c:pt idx="8044">
                  <c:v>0.17236404689372975</c:v>
                </c:pt>
                <c:pt idx="8045">
                  <c:v>-0.10069399961947291</c:v>
                </c:pt>
                <c:pt idx="8046">
                  <c:v>-0.35009876757852354</c:v>
                </c:pt>
                <c:pt idx="8047">
                  <c:v>-8.0624959257337636</c:v>
                </c:pt>
                <c:pt idx="8048">
                  <c:v>-0.3268103162671086</c:v>
                </c:pt>
                <c:pt idx="8049">
                  <c:v>-0.30995545322128643</c:v>
                </c:pt>
                <c:pt idx="8050">
                  <c:v>1.2189676243788314</c:v>
                </c:pt>
                <c:pt idx="8051">
                  <c:v>0.86434490064243363</c:v>
                </c:pt>
                <c:pt idx="8052">
                  <c:v>8.5443205162238094</c:v>
                </c:pt>
                <c:pt idx="8053">
                  <c:v>-3.9052776563775156E-2</c:v>
                </c:pt>
                <c:pt idx="8054">
                  <c:v>-2.7741468038346108E-4</c:v>
                </c:pt>
                <c:pt idx="8055">
                  <c:v>-5.0874628412503391</c:v>
                </c:pt>
                <c:pt idx="8056">
                  <c:v>-5.0874628412503391</c:v>
                </c:pt>
                <c:pt idx="8057">
                  <c:v>1.4965015999077402</c:v>
                </c:pt>
                <c:pt idx="8058">
                  <c:v>-3.2992830981427477</c:v>
                </c:pt>
                <c:pt idx="8059">
                  <c:v>7.7515440590890989</c:v>
                </c:pt>
                <c:pt idx="8060">
                  <c:v>7.6265894228067233E-2</c:v>
                </c:pt>
                <c:pt idx="8061">
                  <c:v>-13.248767654452003</c:v>
                </c:pt>
                <c:pt idx="8062">
                  <c:v>8.6462586799900301</c:v>
                </c:pt>
                <c:pt idx="8063">
                  <c:v>-11.874084826227062</c:v>
                </c:pt>
                <c:pt idx="8064">
                  <c:v>-10.966265102877133</c:v>
                </c:pt>
                <c:pt idx="8065">
                  <c:v>-11.814048332230835</c:v>
                </c:pt>
                <c:pt idx="8066">
                  <c:v>10.759888183221834</c:v>
                </c:pt>
                <c:pt idx="8067">
                  <c:v>0.27045187739627702</c:v>
                </c:pt>
                <c:pt idx="8068">
                  <c:v>1.6793548709961108</c:v>
                </c:pt>
                <c:pt idx="8069">
                  <c:v>0.27563444261342734</c:v>
                </c:pt>
                <c:pt idx="8070">
                  <c:v>-0.7831886109268521</c:v>
                </c:pt>
                <c:pt idx="8071">
                  <c:v>-8.6462586799900301</c:v>
                </c:pt>
                <c:pt idx="8072">
                  <c:v>10.059344460824425</c:v>
                </c:pt>
                <c:pt idx="8073">
                  <c:v>0.19186755432298933</c:v>
                </c:pt>
                <c:pt idx="8074">
                  <c:v>0.36994960975030566</c:v>
                </c:pt>
                <c:pt idx="8075">
                  <c:v>14.193320009274496</c:v>
                </c:pt>
                <c:pt idx="8076">
                  <c:v>7.6171680485404056E-2</c:v>
                </c:pt>
                <c:pt idx="8077">
                  <c:v>9.0606959316875546</c:v>
                </c:pt>
                <c:pt idx="8078">
                  <c:v>0.46838692387177772</c:v>
                </c:pt>
                <c:pt idx="8079">
                  <c:v>-0.30323867341725075</c:v>
                </c:pt>
                <c:pt idx="8080">
                  <c:v>-0.3901463237371332</c:v>
                </c:pt>
                <c:pt idx="8081">
                  <c:v>0.21072553256775223</c:v>
                </c:pt>
                <c:pt idx="8082">
                  <c:v>0</c:v>
                </c:pt>
                <c:pt idx="8083">
                  <c:v>-13.177886656348793</c:v>
                </c:pt>
                <c:pt idx="8084">
                  <c:v>-7.6621281602912511E-2</c:v>
                </c:pt>
                <c:pt idx="8085">
                  <c:v>0.23266075679027509</c:v>
                </c:pt>
                <c:pt idx="8086">
                  <c:v>0.37144823073116123</c:v>
                </c:pt>
                <c:pt idx="8087">
                  <c:v>2.7263903928640629</c:v>
                </c:pt>
                <c:pt idx="8088">
                  <c:v>-10.229619965185119</c:v>
                </c:pt>
                <c:pt idx="8089">
                  <c:v>1.5754081940079074</c:v>
                </c:pt>
                <c:pt idx="8090">
                  <c:v>5.5647846187835261</c:v>
                </c:pt>
                <c:pt idx="8091">
                  <c:v>1.3219280948873626</c:v>
                </c:pt>
                <c:pt idx="8092">
                  <c:v>1.2986583155645153</c:v>
                </c:pt>
                <c:pt idx="8093">
                  <c:v>0.27563444261342734</c:v>
                </c:pt>
                <c:pt idx="8094">
                  <c:v>2.8318772411916733</c:v>
                </c:pt>
                <c:pt idx="8095">
                  <c:v>0.1689290089685884</c:v>
                </c:pt>
                <c:pt idx="8096">
                  <c:v>0.39231742277876031</c:v>
                </c:pt>
                <c:pt idx="8097">
                  <c:v>0.1689290089685884</c:v>
                </c:pt>
                <c:pt idx="8098">
                  <c:v>-0.36595271877936042</c:v>
                </c:pt>
                <c:pt idx="8099">
                  <c:v>0.89174710934797663</c:v>
                </c:pt>
                <c:pt idx="8100">
                  <c:v>3.5845198946721869E-2</c:v>
                </c:pt>
                <c:pt idx="8101">
                  <c:v>16.428496487684153</c:v>
                </c:pt>
                <c:pt idx="8102">
                  <c:v>-1.2479275134435859</c:v>
                </c:pt>
                <c:pt idx="8103">
                  <c:v>-1.22650852980868</c:v>
                </c:pt>
                <c:pt idx="8104">
                  <c:v>1.9928044985957962</c:v>
                </c:pt>
                <c:pt idx="8105">
                  <c:v>1.5730096979593906</c:v>
                </c:pt>
                <c:pt idx="8106">
                  <c:v>0.84223874239820284</c:v>
                </c:pt>
                <c:pt idx="8107">
                  <c:v>-0.28239973070072483</c:v>
                </c:pt>
                <c:pt idx="8108">
                  <c:v>-1.9259994185562237</c:v>
                </c:pt>
                <c:pt idx="8109">
                  <c:v>0.59436119872340554</c:v>
                </c:pt>
                <c:pt idx="8110">
                  <c:v>-0.42662547355405567</c:v>
                </c:pt>
                <c:pt idx="8111">
                  <c:v>-0.43176669401064061</c:v>
                </c:pt>
                <c:pt idx="8112">
                  <c:v>-0.30339214344993504</c:v>
                </c:pt>
                <c:pt idx="8113">
                  <c:v>-8.6462586799900301</c:v>
                </c:pt>
                <c:pt idx="8114">
                  <c:v>5.5647846187835261</c:v>
                </c:pt>
                <c:pt idx="8115">
                  <c:v>-8.6462586799900301</c:v>
                </c:pt>
                <c:pt idx="8116">
                  <c:v>11.731460464782433</c:v>
                </c:pt>
                <c:pt idx="8117">
                  <c:v>4.0802603037409773</c:v>
                </c:pt>
                <c:pt idx="8118">
                  <c:v>8.5729874025884042E-2</c:v>
                </c:pt>
                <c:pt idx="8119">
                  <c:v>6.6486571760385464</c:v>
                </c:pt>
                <c:pt idx="8120">
                  <c:v>-0.1277555471983727</c:v>
                </c:pt>
                <c:pt idx="8121">
                  <c:v>-0.4253058347326712</c:v>
                </c:pt>
                <c:pt idx="8122">
                  <c:v>1.5382303511027102</c:v>
                </c:pt>
                <c:pt idx="8123">
                  <c:v>0.42742122373467606</c:v>
                </c:pt>
                <c:pt idx="8124">
                  <c:v>0.13876406995585189</c:v>
                </c:pt>
                <c:pt idx="8125">
                  <c:v>-6.8845955559181666</c:v>
                </c:pt>
                <c:pt idx="8126">
                  <c:v>-1.0690416444296511</c:v>
                </c:pt>
                <c:pt idx="8127">
                  <c:v>0.17990909001493449</c:v>
                </c:pt>
                <c:pt idx="8128">
                  <c:v>-9.2304207950923818</c:v>
                </c:pt>
                <c:pt idx="8129">
                  <c:v>0.37614848588524913</c:v>
                </c:pt>
                <c:pt idx="8130">
                  <c:v>-0.99879925499444877</c:v>
                </c:pt>
                <c:pt idx="8131">
                  <c:v>-7.0624959257337645</c:v>
                </c:pt>
                <c:pt idx="8132">
                  <c:v>-7.6462586799900292</c:v>
                </c:pt>
                <c:pt idx="8133">
                  <c:v>-7.6462586799900292</c:v>
                </c:pt>
                <c:pt idx="8134">
                  <c:v>3.4572477020215153</c:v>
                </c:pt>
                <c:pt idx="8135">
                  <c:v>13.103342454916486</c:v>
                </c:pt>
                <c:pt idx="8136">
                  <c:v>-0.61667136044849435</c:v>
                </c:pt>
                <c:pt idx="8137">
                  <c:v>-5.7548875021634682</c:v>
                </c:pt>
                <c:pt idx="8138">
                  <c:v>4.5803689613125059E-2</c:v>
                </c:pt>
                <c:pt idx="8139">
                  <c:v>6.8564286483071349E-2</c:v>
                </c:pt>
                <c:pt idx="8140">
                  <c:v>-2.6717338375779252E-2</c:v>
                </c:pt>
                <c:pt idx="8141">
                  <c:v>0</c:v>
                </c:pt>
                <c:pt idx="8142">
                  <c:v>0.11361085876263742</c:v>
                </c:pt>
                <c:pt idx="8143">
                  <c:v>4.5936284166858486E-2</c:v>
                </c:pt>
                <c:pt idx="8144">
                  <c:v>0.11491377470982989</c:v>
                </c:pt>
                <c:pt idx="8145">
                  <c:v>0.14237867455665013</c:v>
                </c:pt>
                <c:pt idx="8146">
                  <c:v>1.0525680508041535</c:v>
                </c:pt>
                <c:pt idx="8147">
                  <c:v>0.10549312884731407</c:v>
                </c:pt>
                <c:pt idx="8148">
                  <c:v>-0.49313492230550487</c:v>
                </c:pt>
                <c:pt idx="8149">
                  <c:v>-0.65462731831082432</c:v>
                </c:pt>
                <c:pt idx="8150">
                  <c:v>7.0773074413380946E-2</c:v>
                </c:pt>
                <c:pt idx="8151">
                  <c:v>0.31577586790576723</c:v>
                </c:pt>
                <c:pt idx="8152">
                  <c:v>0.23732869164131859</c:v>
                </c:pt>
                <c:pt idx="8153">
                  <c:v>0.23414744439663901</c:v>
                </c:pt>
                <c:pt idx="8154">
                  <c:v>0.25206328801279071</c:v>
                </c:pt>
                <c:pt idx="8155">
                  <c:v>0.48387637560684182</c:v>
                </c:pt>
                <c:pt idx="8156">
                  <c:v>0.15280884327939254</c:v>
                </c:pt>
                <c:pt idx="8157">
                  <c:v>5.1225323355173193E-2</c:v>
                </c:pt>
                <c:pt idx="8158">
                  <c:v>0.24100809950379498</c:v>
                </c:pt>
                <c:pt idx="8159">
                  <c:v>10.451211111832329</c:v>
                </c:pt>
                <c:pt idx="8160">
                  <c:v>0.16587816837961045</c:v>
                </c:pt>
                <c:pt idx="8161">
                  <c:v>0.50447258286078822</c:v>
                </c:pt>
                <c:pt idx="8162">
                  <c:v>0.26303440583379378</c:v>
                </c:pt>
                <c:pt idx="8163">
                  <c:v>0.17954942033071244</c:v>
                </c:pt>
                <c:pt idx="8164">
                  <c:v>0</c:v>
                </c:pt>
                <c:pt idx="8165">
                  <c:v>0.37977216945964659</c:v>
                </c:pt>
                <c:pt idx="8166">
                  <c:v>1.0297473433940521</c:v>
                </c:pt>
                <c:pt idx="8167">
                  <c:v>5.2467419894135482E-2</c:v>
                </c:pt>
                <c:pt idx="8168">
                  <c:v>-0.39173012578677507</c:v>
                </c:pt>
                <c:pt idx="8169">
                  <c:v>0.25938662881864955</c:v>
                </c:pt>
                <c:pt idx="8170">
                  <c:v>0.27417496343899417</c:v>
                </c:pt>
                <c:pt idx="8171">
                  <c:v>-5.5141554192461126E-2</c:v>
                </c:pt>
                <c:pt idx="8172">
                  <c:v>0.80735492205760395</c:v>
                </c:pt>
                <c:pt idx="8173">
                  <c:v>-9.9535673550914222E-2</c:v>
                </c:pt>
                <c:pt idx="8174">
                  <c:v>0.25054346165059671</c:v>
                </c:pt>
                <c:pt idx="8175">
                  <c:v>-5.3219280948873626</c:v>
                </c:pt>
                <c:pt idx="8176">
                  <c:v>1.3163685695454619</c:v>
                </c:pt>
                <c:pt idx="8177">
                  <c:v>-0.15551757762128718</c:v>
                </c:pt>
                <c:pt idx="8178">
                  <c:v>0.29545588352617158</c:v>
                </c:pt>
                <c:pt idx="8179">
                  <c:v>0.78874813626875273</c:v>
                </c:pt>
                <c:pt idx="8180">
                  <c:v>-8.1683797593707808E-2</c:v>
                </c:pt>
                <c:pt idx="8181">
                  <c:v>-9.229619965185119</c:v>
                </c:pt>
                <c:pt idx="8182">
                  <c:v>-1</c:v>
                </c:pt>
                <c:pt idx="8183">
                  <c:v>-0.61086436416391321</c:v>
                </c:pt>
                <c:pt idx="8184">
                  <c:v>-9.5157233040339739E-2</c:v>
                </c:pt>
                <c:pt idx="8185">
                  <c:v>8.0624959257337636</c:v>
                </c:pt>
                <c:pt idx="8186">
                  <c:v>0.25153876699596411</c:v>
                </c:pt>
                <c:pt idx="8187">
                  <c:v>-1.5250910447437576</c:v>
                </c:pt>
                <c:pt idx="8188">
                  <c:v>-8.8683081332894673</c:v>
                </c:pt>
                <c:pt idx="8189">
                  <c:v>0.33196085733372538</c:v>
                </c:pt>
                <c:pt idx="8190">
                  <c:v>-2.5090980962830824E-2</c:v>
                </c:pt>
                <c:pt idx="8191">
                  <c:v>-0.29950827066947422</c:v>
                </c:pt>
                <c:pt idx="8192">
                  <c:v>-0.42449782852791001</c:v>
                </c:pt>
                <c:pt idx="8193">
                  <c:v>0.62220918367652289</c:v>
                </c:pt>
                <c:pt idx="8194">
                  <c:v>-12.977756926328162</c:v>
                </c:pt>
                <c:pt idx="8195">
                  <c:v>-0.78461096640131434</c:v>
                </c:pt>
                <c:pt idx="8196">
                  <c:v>0.1338379944053508</c:v>
                </c:pt>
                <c:pt idx="8197">
                  <c:v>-0.11651400872642499</c:v>
                </c:pt>
                <c:pt idx="8198">
                  <c:v>-0.23918766387942611</c:v>
                </c:pt>
                <c:pt idx="8199">
                  <c:v>-7.6486571760385464</c:v>
                </c:pt>
                <c:pt idx="8200">
                  <c:v>-9.4327382548152983E-2</c:v>
                </c:pt>
                <c:pt idx="8201">
                  <c:v>-1.9328858041414632</c:v>
                </c:pt>
                <c:pt idx="8202">
                  <c:v>-0.62574811556765642</c:v>
                </c:pt>
                <c:pt idx="8203">
                  <c:v>0.35845397091247649</c:v>
                </c:pt>
                <c:pt idx="8204">
                  <c:v>-3.8119715501279745</c:v>
                </c:pt>
                <c:pt idx="8205">
                  <c:v>-0.62148837674627011</c:v>
                </c:pt>
                <c:pt idx="8206">
                  <c:v>9.5227741185066363E-3</c:v>
                </c:pt>
                <c:pt idx="8207">
                  <c:v>9.2304207950923818</c:v>
                </c:pt>
                <c:pt idx="8208">
                  <c:v>-0.36142870666624494</c:v>
                </c:pt>
                <c:pt idx="8209">
                  <c:v>0.63741389075944788</c:v>
                </c:pt>
                <c:pt idx="8210">
                  <c:v>-0.50778002513884257</c:v>
                </c:pt>
                <c:pt idx="8211">
                  <c:v>3.9468293409786619</c:v>
                </c:pt>
                <c:pt idx="8212">
                  <c:v>0.12176896328765963</c:v>
                </c:pt>
                <c:pt idx="8213">
                  <c:v>1.0775829409525435</c:v>
                </c:pt>
                <c:pt idx="8214">
                  <c:v>-0.74220224253235334</c:v>
                </c:pt>
                <c:pt idx="8215">
                  <c:v>-0.11749356301844087</c:v>
                </c:pt>
                <c:pt idx="8216">
                  <c:v>-0.52709600647131549</c:v>
                </c:pt>
                <c:pt idx="8217">
                  <c:v>5.5545888516776376</c:v>
                </c:pt>
                <c:pt idx="8218">
                  <c:v>9.7906975781039947</c:v>
                </c:pt>
                <c:pt idx="8219">
                  <c:v>-0.70009309142673404</c:v>
                </c:pt>
                <c:pt idx="8220">
                  <c:v>2.237476311390207</c:v>
                </c:pt>
                <c:pt idx="8221">
                  <c:v>-8.3837042924740537</c:v>
                </c:pt>
                <c:pt idx="8222">
                  <c:v>-9.9662651028771325</c:v>
                </c:pt>
                <c:pt idx="8223">
                  <c:v>-0.24327115101236385</c:v>
                </c:pt>
                <c:pt idx="8224">
                  <c:v>-8.3822637581148367</c:v>
                </c:pt>
                <c:pt idx="8225">
                  <c:v>-6.0732489820306386</c:v>
                </c:pt>
                <c:pt idx="8226">
                  <c:v>-0.19930880822340682</c:v>
                </c:pt>
                <c:pt idx="8227">
                  <c:v>2.7929996290805339</c:v>
                </c:pt>
                <c:pt idx="8228">
                  <c:v>0.32120836674028841</c:v>
                </c:pt>
                <c:pt idx="8229">
                  <c:v>1.03416761088686</c:v>
                </c:pt>
                <c:pt idx="8230">
                  <c:v>0.23851208669972487</c:v>
                </c:pt>
                <c:pt idx="8231">
                  <c:v>1.805552679423619</c:v>
                </c:pt>
                <c:pt idx="8232">
                  <c:v>0.32681031626710877</c:v>
                </c:pt>
                <c:pt idx="8233">
                  <c:v>0.53503727538947377</c:v>
                </c:pt>
                <c:pt idx="8234">
                  <c:v>0.82221288078471721</c:v>
                </c:pt>
                <c:pt idx="8235">
                  <c:v>6.4429434958487288</c:v>
                </c:pt>
                <c:pt idx="8236">
                  <c:v>1</c:v>
                </c:pt>
                <c:pt idx="8237">
                  <c:v>-8.6157875686229222</c:v>
                </c:pt>
                <c:pt idx="8238">
                  <c:v>-7.0660891904577721</c:v>
                </c:pt>
                <c:pt idx="8239">
                  <c:v>1.0995356735509143</c:v>
                </c:pt>
                <c:pt idx="8240">
                  <c:v>0.3870231231092473</c:v>
                </c:pt>
                <c:pt idx="8241">
                  <c:v>7.6462586799900292</c:v>
                </c:pt>
                <c:pt idx="8242">
                  <c:v>1.8579809951275719</c:v>
                </c:pt>
                <c:pt idx="8243">
                  <c:v>-0.35147237050137747</c:v>
                </c:pt>
                <c:pt idx="8244">
                  <c:v>1.8344417455388264</c:v>
                </c:pt>
                <c:pt idx="8245">
                  <c:v>-0.11321061044799111</c:v>
                </c:pt>
                <c:pt idx="8246">
                  <c:v>0.62148837674627033</c:v>
                </c:pt>
                <c:pt idx="8247">
                  <c:v>0.37851162325372983</c:v>
                </c:pt>
                <c:pt idx="8248">
                  <c:v>0.23606735823352454</c:v>
                </c:pt>
                <c:pt idx="8249">
                  <c:v>-3.0373649043518702E-2</c:v>
                </c:pt>
                <c:pt idx="8250">
                  <c:v>-0.21140061324300513</c:v>
                </c:pt>
                <c:pt idx="8251">
                  <c:v>10.518980929170402</c:v>
                </c:pt>
                <c:pt idx="8252">
                  <c:v>-0.18057224564182073</c:v>
                </c:pt>
                <c:pt idx="8253">
                  <c:v>9.0140274153206539E-4</c:v>
                </c:pt>
                <c:pt idx="8254">
                  <c:v>11.840253402578229</c:v>
                </c:pt>
                <c:pt idx="8255">
                  <c:v>-0.17407297190597415</c:v>
                </c:pt>
                <c:pt idx="8256">
                  <c:v>2.5995208532944673E-2</c:v>
                </c:pt>
                <c:pt idx="8257">
                  <c:v>-1.277419833747854</c:v>
                </c:pt>
                <c:pt idx="8258">
                  <c:v>1.9610956388684582</c:v>
                </c:pt>
                <c:pt idx="8259">
                  <c:v>-1.3777904560100758</c:v>
                </c:pt>
                <c:pt idx="8260">
                  <c:v>-11.644006462681574</c:v>
                </c:pt>
                <c:pt idx="8261">
                  <c:v>-6.8286654283030161</c:v>
                </c:pt>
                <c:pt idx="8262">
                  <c:v>-4.679421147894109E-2</c:v>
                </c:pt>
                <c:pt idx="8263">
                  <c:v>0.45606476753889841</c:v>
                </c:pt>
                <c:pt idx="8264">
                  <c:v>0.27665401512292148</c:v>
                </c:pt>
                <c:pt idx="8265">
                  <c:v>3.3362833878644325</c:v>
                </c:pt>
                <c:pt idx="8266">
                  <c:v>11.613636010763889</c:v>
                </c:pt>
                <c:pt idx="8267">
                  <c:v>-8.3837042924740537</c:v>
                </c:pt>
                <c:pt idx="8268">
                  <c:v>13.22886878320403</c:v>
                </c:pt>
                <c:pt idx="8269">
                  <c:v>7.6462586799900292</c:v>
                </c:pt>
                <c:pt idx="8270">
                  <c:v>8.357142787471421</c:v>
                </c:pt>
                <c:pt idx="8271">
                  <c:v>13.00146683934072</c:v>
                </c:pt>
                <c:pt idx="8272">
                  <c:v>-1.146841388329271</c:v>
                </c:pt>
                <c:pt idx="8273">
                  <c:v>-0.28010791919273514</c:v>
                </c:pt>
                <c:pt idx="8274">
                  <c:v>-12.085369998974395</c:v>
                </c:pt>
                <c:pt idx="8275">
                  <c:v>1.3725541679573305</c:v>
                </c:pt>
                <c:pt idx="8276">
                  <c:v>-1.9899557437704784E-2</c:v>
                </c:pt>
                <c:pt idx="8277">
                  <c:v>-1.5698686357987875E-2</c:v>
                </c:pt>
                <c:pt idx="8278">
                  <c:v>0.48920351791572547</c:v>
                </c:pt>
                <c:pt idx="8279">
                  <c:v>-7.5101455240718776E-2</c:v>
                </c:pt>
                <c:pt idx="8280">
                  <c:v>-9.2304207950923818</c:v>
                </c:pt>
                <c:pt idx="8281">
                  <c:v>-4.7725895038969268</c:v>
                </c:pt>
                <c:pt idx="8282">
                  <c:v>0.47854044158500186</c:v>
                </c:pt>
                <c:pt idx="8283">
                  <c:v>1.5093149230700913E-2</c:v>
                </c:pt>
                <c:pt idx="8284">
                  <c:v>0.5405683813627028</c:v>
                </c:pt>
                <c:pt idx="8285">
                  <c:v>1.4731299136431732</c:v>
                </c:pt>
                <c:pt idx="8286">
                  <c:v>-0.99460674122978154</c:v>
                </c:pt>
                <c:pt idx="8287">
                  <c:v>-1.9921916329038445</c:v>
                </c:pt>
                <c:pt idx="8288">
                  <c:v>0</c:v>
                </c:pt>
                <c:pt idx="8289">
                  <c:v>11.059119092544519</c:v>
                </c:pt>
                <c:pt idx="8290">
                  <c:v>-2.4954109157428639</c:v>
                </c:pt>
                <c:pt idx="8291">
                  <c:v>-0.4480525565068072</c:v>
                </c:pt>
                <c:pt idx="8292">
                  <c:v>-5.7265854909804954</c:v>
                </c:pt>
                <c:pt idx="8293">
                  <c:v>-2.2075954194083671</c:v>
                </c:pt>
                <c:pt idx="8294">
                  <c:v>9.5189809291704002</c:v>
                </c:pt>
                <c:pt idx="8295">
                  <c:v>-1.4830243369549376</c:v>
                </c:pt>
                <c:pt idx="8296">
                  <c:v>3.2642125970310754</c:v>
                </c:pt>
                <c:pt idx="8297">
                  <c:v>-4.7725895038969268</c:v>
                </c:pt>
                <c:pt idx="8298">
                  <c:v>-10.703326841459814</c:v>
                </c:pt>
                <c:pt idx="8299">
                  <c:v>0.33562503700153939</c:v>
                </c:pt>
                <c:pt idx="8300">
                  <c:v>8.5374259362975963E-2</c:v>
                </c:pt>
                <c:pt idx="8301">
                  <c:v>3.5725535903196963</c:v>
                </c:pt>
                <c:pt idx="8302">
                  <c:v>7.1417743076367071E-2</c:v>
                </c:pt>
                <c:pt idx="8303">
                  <c:v>0.52787563835600182</c:v>
                </c:pt>
                <c:pt idx="8304">
                  <c:v>-0.14086253583984987</c:v>
                </c:pt>
                <c:pt idx="8305">
                  <c:v>-0.26255438751597682</c:v>
                </c:pt>
                <c:pt idx="8306">
                  <c:v>9.6444571875092606</c:v>
                </c:pt>
                <c:pt idx="8307">
                  <c:v>0.667923949736555</c:v>
                </c:pt>
                <c:pt idx="8308">
                  <c:v>0.14438990933517465</c:v>
                </c:pt>
                <c:pt idx="8309">
                  <c:v>-14.125009795212518</c:v>
                </c:pt>
                <c:pt idx="8310">
                  <c:v>2.1030543678749285E-3</c:v>
                </c:pt>
                <c:pt idx="8311">
                  <c:v>4.7528370082585571E-2</c:v>
                </c:pt>
                <c:pt idx="8312">
                  <c:v>-0.42070624936553591</c:v>
                </c:pt>
                <c:pt idx="8313">
                  <c:v>1.3625147394820856</c:v>
                </c:pt>
                <c:pt idx="8314">
                  <c:v>-1.7726168896373178E-2</c:v>
                </c:pt>
                <c:pt idx="8315">
                  <c:v>-4.4706803865385891E-2</c:v>
                </c:pt>
                <c:pt idx="8316">
                  <c:v>0.54252723440075967</c:v>
                </c:pt>
                <c:pt idx="8317">
                  <c:v>-5.6989939869439583</c:v>
                </c:pt>
                <c:pt idx="8318">
                  <c:v>-0.50026533614587465</c:v>
                </c:pt>
                <c:pt idx="8319">
                  <c:v>-0.41383874969521833</c:v>
                </c:pt>
                <c:pt idx="8320">
                  <c:v>-0.36457243229585606</c:v>
                </c:pt>
                <c:pt idx="8321">
                  <c:v>0.44846050081629402</c:v>
                </c:pt>
                <c:pt idx="8322">
                  <c:v>-9.6215315259303186E-2</c:v>
                </c:pt>
                <c:pt idx="8323">
                  <c:v>0.20246259936815361</c:v>
                </c:pt>
                <c:pt idx="8324">
                  <c:v>-0.11150831521699037</c:v>
                </c:pt>
                <c:pt idx="8325">
                  <c:v>-4.5087889528537872E-2</c:v>
                </c:pt>
                <c:pt idx="8326">
                  <c:v>-0.21759143507262679</c:v>
                </c:pt>
                <c:pt idx="8327">
                  <c:v>2.5330525934374188</c:v>
                </c:pt>
                <c:pt idx="8328">
                  <c:v>-1.2687098453562414E-2</c:v>
                </c:pt>
                <c:pt idx="8329">
                  <c:v>-1.0634747159401803</c:v>
                </c:pt>
                <c:pt idx="8330">
                  <c:v>0.43956776060400515</c:v>
                </c:pt>
                <c:pt idx="8331">
                  <c:v>10.229219383469125</c:v>
                </c:pt>
                <c:pt idx="8332">
                  <c:v>-0.11042398969365043</c:v>
                </c:pt>
                <c:pt idx="8333">
                  <c:v>-7.7090527026105748E-2</c:v>
                </c:pt>
                <c:pt idx="8334">
                  <c:v>5.3018382299491226E-2</c:v>
                </c:pt>
                <c:pt idx="8335">
                  <c:v>-0.32423673337079645</c:v>
                </c:pt>
                <c:pt idx="8336">
                  <c:v>-0.14628407786557718</c:v>
                </c:pt>
                <c:pt idx="8337">
                  <c:v>-6.4130337419715411E-2</c:v>
                </c:pt>
                <c:pt idx="8338">
                  <c:v>0.14438990933517523</c:v>
                </c:pt>
                <c:pt idx="8339">
                  <c:v>9.2288186904958813</c:v>
                </c:pt>
                <c:pt idx="8340">
                  <c:v>1.1805722456418208</c:v>
                </c:pt>
                <c:pt idx="8341">
                  <c:v>-6.5494638194997705</c:v>
                </c:pt>
                <c:pt idx="8342">
                  <c:v>-10.917123403264748</c:v>
                </c:pt>
                <c:pt idx="8343">
                  <c:v>2.9801395776391568</c:v>
                </c:pt>
                <c:pt idx="8344">
                  <c:v>-0.15200309344504997</c:v>
                </c:pt>
                <c:pt idx="8345">
                  <c:v>7.400058144377708E-2</c:v>
                </c:pt>
                <c:pt idx="8346">
                  <c:v>0.13600669320837613</c:v>
                </c:pt>
                <c:pt idx="8347">
                  <c:v>6.8212834094816752E-2</c:v>
                </c:pt>
                <c:pt idx="8348">
                  <c:v>-0.13285024207495197</c:v>
                </c:pt>
                <c:pt idx="8349">
                  <c:v>0.12664206118500648</c:v>
                </c:pt>
                <c:pt idx="8350">
                  <c:v>6.4892429675011881E-2</c:v>
                </c:pt>
                <c:pt idx="8351">
                  <c:v>-0.24616058726939744</c:v>
                </c:pt>
                <c:pt idx="8352">
                  <c:v>-0.27323017293968233</c:v>
                </c:pt>
                <c:pt idx="8353">
                  <c:v>0.50879082023575206</c:v>
                </c:pt>
                <c:pt idx="8354">
                  <c:v>-1.1239887172754535</c:v>
                </c:pt>
                <c:pt idx="8355">
                  <c:v>0.16438681790088258</c:v>
                </c:pt>
                <c:pt idx="8356">
                  <c:v>-0.79942968111285961</c:v>
                </c:pt>
                <c:pt idx="8357">
                  <c:v>-0.71620703399940899</c:v>
                </c:pt>
                <c:pt idx="8358">
                  <c:v>0.98980423289411168</c:v>
                </c:pt>
                <c:pt idx="8359">
                  <c:v>0.40863972808069321</c:v>
                </c:pt>
                <c:pt idx="8360">
                  <c:v>0.58496250072115619</c:v>
                </c:pt>
                <c:pt idx="8361">
                  <c:v>0.34792330342030708</c:v>
                </c:pt>
                <c:pt idx="8362">
                  <c:v>4.679421147894125E-2</c:v>
                </c:pt>
                <c:pt idx="8363">
                  <c:v>-0.10757988719981453</c:v>
                </c:pt>
                <c:pt idx="8364">
                  <c:v>0.10187961401921394</c:v>
                </c:pt>
                <c:pt idx="8365">
                  <c:v>-9.5189809291704002</c:v>
                </c:pt>
                <c:pt idx="8366">
                  <c:v>-0.38633804399004673</c:v>
                </c:pt>
                <c:pt idx="8367">
                  <c:v>0.29768054864068516</c:v>
                </c:pt>
                <c:pt idx="8368">
                  <c:v>0.14260439544280046</c:v>
                </c:pt>
                <c:pt idx="8369">
                  <c:v>-1.4686537155036138E-2</c:v>
                </c:pt>
                <c:pt idx="8370">
                  <c:v>0.32192809488736207</c:v>
                </c:pt>
                <c:pt idx="8371">
                  <c:v>-6.0732489820306386</c:v>
                </c:pt>
                <c:pt idx="8372">
                  <c:v>11.416621621364193</c:v>
                </c:pt>
                <c:pt idx="8373">
                  <c:v>0.33880191345175847</c:v>
                </c:pt>
                <c:pt idx="8374">
                  <c:v>-0.50197313605012428</c:v>
                </c:pt>
                <c:pt idx="8375">
                  <c:v>-0.23502002966419749</c:v>
                </c:pt>
                <c:pt idx="8376">
                  <c:v>-1.6880559936852597</c:v>
                </c:pt>
                <c:pt idx="8377">
                  <c:v>-8.8683081332894673</c:v>
                </c:pt>
                <c:pt idx="8378">
                  <c:v>-11.049200292849724</c:v>
                </c:pt>
                <c:pt idx="8379">
                  <c:v>16.122295511891938</c:v>
                </c:pt>
                <c:pt idx="8380">
                  <c:v>-4.8718676836123338</c:v>
                </c:pt>
                <c:pt idx="8381">
                  <c:v>7.9464189597951567</c:v>
                </c:pt>
                <c:pt idx="8382">
                  <c:v>2.8344625693961852E-2</c:v>
                </c:pt>
                <c:pt idx="8383">
                  <c:v>14.968786772823611</c:v>
                </c:pt>
                <c:pt idx="8384">
                  <c:v>15.114176124554758</c:v>
                </c:pt>
                <c:pt idx="8385">
                  <c:v>7.4767768401972134E-2</c:v>
                </c:pt>
                <c:pt idx="8386">
                  <c:v>-11.268736919579066</c:v>
                </c:pt>
                <c:pt idx="8387">
                  <c:v>-6.9886846867721664</c:v>
                </c:pt>
                <c:pt idx="8388">
                  <c:v>-2.7873177731422442E-2</c:v>
                </c:pt>
                <c:pt idx="8389">
                  <c:v>0.78849589480628846</c:v>
                </c:pt>
                <c:pt idx="8390">
                  <c:v>-0.79585928321977484</c:v>
                </c:pt>
                <c:pt idx="8391">
                  <c:v>0.7279204545631992</c:v>
                </c:pt>
                <c:pt idx="8392">
                  <c:v>4.1257855727087396</c:v>
                </c:pt>
                <c:pt idx="8393">
                  <c:v>0.16710998583525824</c:v>
                </c:pt>
                <c:pt idx="8394">
                  <c:v>-0.29373120305671052</c:v>
                </c:pt>
                <c:pt idx="8395">
                  <c:v>0.65789402317500711</c:v>
                </c:pt>
                <c:pt idx="8396">
                  <c:v>0.73696559416620588</c:v>
                </c:pt>
                <c:pt idx="8397">
                  <c:v>0.10333974969268438</c:v>
                </c:pt>
                <c:pt idx="8398">
                  <c:v>-1.0310826035090723</c:v>
                </c:pt>
                <c:pt idx="8399">
                  <c:v>-1.1248752606043233</c:v>
                </c:pt>
                <c:pt idx="8400">
                  <c:v>-1.2064508774674263</c:v>
                </c:pt>
                <c:pt idx="8401">
                  <c:v>-0.14494833591109951</c:v>
                </c:pt>
                <c:pt idx="8402">
                  <c:v>-10.307200809140809</c:v>
                </c:pt>
                <c:pt idx="8403">
                  <c:v>-0.4974996594708167</c:v>
                </c:pt>
                <c:pt idx="8404">
                  <c:v>-0.53051471669877992</c:v>
                </c:pt>
                <c:pt idx="8405">
                  <c:v>0.75714347610383648</c:v>
                </c:pt>
                <c:pt idx="8406">
                  <c:v>0.3473387824962918</c:v>
                </c:pt>
                <c:pt idx="8407">
                  <c:v>-3.5623909730721375E-2</c:v>
                </c:pt>
                <c:pt idx="8408">
                  <c:v>0.10524316002733658</c:v>
                </c:pt>
                <c:pt idx="8409">
                  <c:v>0.14809863898913361</c:v>
                </c:pt>
                <c:pt idx="8410">
                  <c:v>0.23604604197491347</c:v>
                </c:pt>
                <c:pt idx="8411">
                  <c:v>6.4014173722169831E-2</c:v>
                </c:pt>
                <c:pt idx="8412">
                  <c:v>0.21171562854881398</c:v>
                </c:pt>
                <c:pt idx="8413">
                  <c:v>9.2746507888275501E-2</c:v>
                </c:pt>
                <c:pt idx="8414">
                  <c:v>1.6280312226130422</c:v>
                </c:pt>
                <c:pt idx="8415">
                  <c:v>-0.33028464724298934</c:v>
                </c:pt>
                <c:pt idx="8416">
                  <c:v>6.4445473815513186</c:v>
                </c:pt>
                <c:pt idx="8417">
                  <c:v>7.8002512001273172E-2</c:v>
                </c:pt>
                <c:pt idx="8418">
                  <c:v>-3.5623909730721541E-2</c:v>
                </c:pt>
                <c:pt idx="8419">
                  <c:v>-0.67242534197149562</c:v>
                </c:pt>
                <c:pt idx="8420">
                  <c:v>4.4394119358453436E-2</c:v>
                </c:pt>
                <c:pt idx="8421">
                  <c:v>0.1655860657179751</c:v>
                </c:pt>
                <c:pt idx="8422">
                  <c:v>-0.45336561793794306</c:v>
                </c:pt>
                <c:pt idx="8423">
                  <c:v>-0.5372657586898596</c:v>
                </c:pt>
                <c:pt idx="8424">
                  <c:v>-4.5228721514081336</c:v>
                </c:pt>
                <c:pt idx="8425">
                  <c:v>0.98812589971170794</c:v>
                </c:pt>
                <c:pt idx="8426">
                  <c:v>3.2034265038149176E-16</c:v>
                </c:pt>
                <c:pt idx="8427">
                  <c:v>0.40425382356560313</c:v>
                </c:pt>
                <c:pt idx="8428">
                  <c:v>0.67807190511263782</c:v>
                </c:pt>
                <c:pt idx="8429">
                  <c:v>9.7604427459966399</c:v>
                </c:pt>
                <c:pt idx="8430">
                  <c:v>1.1875644494122595</c:v>
                </c:pt>
                <c:pt idx="8431">
                  <c:v>8.6629650127224291</c:v>
                </c:pt>
                <c:pt idx="8432">
                  <c:v>9.0606959316875546</c:v>
                </c:pt>
                <c:pt idx="8433">
                  <c:v>0.74595437739346093</c:v>
                </c:pt>
                <c:pt idx="8434">
                  <c:v>-0.22179142360191229</c:v>
                </c:pt>
                <c:pt idx="8435">
                  <c:v>-7.0660891904577721</c:v>
                </c:pt>
                <c:pt idx="8436">
                  <c:v>-0.12285674778553365</c:v>
                </c:pt>
                <c:pt idx="8437">
                  <c:v>-6.0732489820306386</c:v>
                </c:pt>
                <c:pt idx="8438">
                  <c:v>-9.7604427459966399</c:v>
                </c:pt>
                <c:pt idx="8439">
                  <c:v>-10.866506212226202</c:v>
                </c:pt>
                <c:pt idx="8440">
                  <c:v>-5.6583528366367764E-2</c:v>
                </c:pt>
                <c:pt idx="8441">
                  <c:v>8.0606959316875546</c:v>
                </c:pt>
                <c:pt idx="8442">
                  <c:v>0.41383575406909096</c:v>
                </c:pt>
                <c:pt idx="8443">
                  <c:v>1.3457748368417302</c:v>
                </c:pt>
                <c:pt idx="8444">
                  <c:v>-5.5647846187835261</c:v>
                </c:pt>
                <c:pt idx="8445">
                  <c:v>0.51937415909357942</c:v>
                </c:pt>
                <c:pt idx="8446">
                  <c:v>-0.26710407014284082</c:v>
                </c:pt>
                <c:pt idx="8447">
                  <c:v>0.62803122261304234</c:v>
                </c:pt>
                <c:pt idx="8448">
                  <c:v>-5.6713952133730068</c:v>
                </c:pt>
                <c:pt idx="8449">
                  <c:v>-1.5121001050611913</c:v>
                </c:pt>
                <c:pt idx="8450">
                  <c:v>10.866506212226202</c:v>
                </c:pt>
                <c:pt idx="8451">
                  <c:v>-0.45934966207410621</c:v>
                </c:pt>
                <c:pt idx="8452">
                  <c:v>1.7293524100563311</c:v>
                </c:pt>
                <c:pt idx="8453">
                  <c:v>1.7705181538772325</c:v>
                </c:pt>
                <c:pt idx="8454">
                  <c:v>0.84833928159380634</c:v>
                </c:pt>
                <c:pt idx="8455">
                  <c:v>-0.65757399321786325</c:v>
                </c:pt>
                <c:pt idx="8456">
                  <c:v>-10.644457187509261</c:v>
                </c:pt>
                <c:pt idx="8457">
                  <c:v>0.27301849440641612</c:v>
                </c:pt>
                <c:pt idx="8458">
                  <c:v>-12.800428089535748</c:v>
                </c:pt>
                <c:pt idx="8459">
                  <c:v>1.7313570497816615</c:v>
                </c:pt>
                <c:pt idx="8460">
                  <c:v>-7.8002512001273214E-2</c:v>
                </c:pt>
                <c:pt idx="8461">
                  <c:v>3.1555697084652423</c:v>
                </c:pt>
                <c:pt idx="8462">
                  <c:v>-9.9662651028771325</c:v>
                </c:pt>
                <c:pt idx="8463">
                  <c:v>-3.5443205162238103</c:v>
                </c:pt>
                <c:pt idx="8464">
                  <c:v>0.11596601804832488</c:v>
                </c:pt>
                <c:pt idx="8465">
                  <c:v>12.582612451267021</c:v>
                </c:pt>
                <c:pt idx="8466">
                  <c:v>7.6486571760385464</c:v>
                </c:pt>
                <c:pt idx="8467">
                  <c:v>-7.0389327891398012E-2</c:v>
                </c:pt>
                <c:pt idx="8468">
                  <c:v>-0.51251365065146359</c:v>
                </c:pt>
                <c:pt idx="8469">
                  <c:v>-7.6486571760385464</c:v>
                </c:pt>
                <c:pt idx="8470">
                  <c:v>-7.6462586799900292</c:v>
                </c:pt>
                <c:pt idx="8471">
                  <c:v>-3.098625764530087</c:v>
                </c:pt>
                <c:pt idx="8472">
                  <c:v>11.103506382011545</c:v>
                </c:pt>
                <c:pt idx="8473">
                  <c:v>-0.51251365065146359</c:v>
                </c:pt>
                <c:pt idx="8474">
                  <c:v>-7.0660891904577721</c:v>
                </c:pt>
                <c:pt idx="8475">
                  <c:v>6.1361366879860286</c:v>
                </c:pt>
                <c:pt idx="8476">
                  <c:v>0.37114106936603897</c:v>
                </c:pt>
                <c:pt idx="8477">
                  <c:v>7.4000581443776775E-2</c:v>
                </c:pt>
                <c:pt idx="8478">
                  <c:v>7.0660891904577738</c:v>
                </c:pt>
                <c:pt idx="8479">
                  <c:v>-0.58496250072115674</c:v>
                </c:pt>
                <c:pt idx="8480">
                  <c:v>-0.32394444048586685</c:v>
                </c:pt>
                <c:pt idx="8481">
                  <c:v>-9.8667637673533513</c:v>
                </c:pt>
                <c:pt idx="8482">
                  <c:v>0.99729916606133662</c:v>
                </c:pt>
                <c:pt idx="8483">
                  <c:v>-2.2062335738281087</c:v>
                </c:pt>
                <c:pt idx="8484">
                  <c:v>-6.470568938781536E-2</c:v>
                </c:pt>
                <c:pt idx="8485">
                  <c:v>-5.4230658730347781</c:v>
                </c:pt>
                <c:pt idx="8486">
                  <c:v>-9.1153983967003338</c:v>
                </c:pt>
                <c:pt idx="8487">
                  <c:v>-0.59323011670475678</c:v>
                </c:pt>
                <c:pt idx="8488">
                  <c:v>0.33687687158186425</c:v>
                </c:pt>
                <c:pt idx="8489">
                  <c:v>-10.451554569765362</c:v>
                </c:pt>
                <c:pt idx="8490">
                  <c:v>0.97100086060976976</c:v>
                </c:pt>
                <c:pt idx="8491">
                  <c:v>0.37747408632236051</c:v>
                </c:pt>
                <c:pt idx="8492">
                  <c:v>0</c:v>
                </c:pt>
                <c:pt idx="8493">
                  <c:v>0.38635474457475882</c:v>
                </c:pt>
                <c:pt idx="8494">
                  <c:v>7.4146891979969334E-2</c:v>
                </c:pt>
                <c:pt idx="8495">
                  <c:v>-6.0732489820306386</c:v>
                </c:pt>
                <c:pt idx="8496">
                  <c:v>-9.2304207950923818</c:v>
                </c:pt>
                <c:pt idx="8497">
                  <c:v>-8.0624959257337636</c:v>
                </c:pt>
                <c:pt idx="8498">
                  <c:v>7.9797314024940134</c:v>
                </c:pt>
                <c:pt idx="8499">
                  <c:v>0.22789259971353648</c:v>
                </c:pt>
                <c:pt idx="8500">
                  <c:v>-1.6664923862177545</c:v>
                </c:pt>
                <c:pt idx="8501">
                  <c:v>-0.95935801550265432</c:v>
                </c:pt>
                <c:pt idx="8502">
                  <c:v>6.5019791850410069E-2</c:v>
                </c:pt>
                <c:pt idx="8503">
                  <c:v>9.0606959316875546</c:v>
                </c:pt>
                <c:pt idx="8504">
                  <c:v>-8.8683081332894673</c:v>
                </c:pt>
                <c:pt idx="8505">
                  <c:v>2.929430679403805E-2</c:v>
                </c:pt>
                <c:pt idx="8506">
                  <c:v>9.9662651028771325</c:v>
                </c:pt>
                <c:pt idx="8507">
                  <c:v>-0.39574652553241774</c:v>
                </c:pt>
                <c:pt idx="8508">
                  <c:v>-11.731460464782433</c:v>
                </c:pt>
                <c:pt idx="8509">
                  <c:v>9.076546392318191E-2</c:v>
                </c:pt>
                <c:pt idx="8510">
                  <c:v>0.18687813472350964</c:v>
                </c:pt>
                <c:pt idx="8511">
                  <c:v>-0.45066140900956542</c:v>
                </c:pt>
                <c:pt idx="8512">
                  <c:v>0.18176223749462181</c:v>
                </c:pt>
                <c:pt idx="8513">
                  <c:v>8.0588936890535692</c:v>
                </c:pt>
                <c:pt idx="8514">
                  <c:v>0.15200309344504975</c:v>
                </c:pt>
                <c:pt idx="8515">
                  <c:v>-14.51012541066784</c:v>
                </c:pt>
                <c:pt idx="8516">
                  <c:v>-7.6961981814883992E-2</c:v>
                </c:pt>
                <c:pt idx="8517">
                  <c:v>2.5849625007211561</c:v>
                </c:pt>
                <c:pt idx="8518">
                  <c:v>-0.29956028185890765</c:v>
                </c:pt>
                <c:pt idx="8519">
                  <c:v>0.55862835290769375</c:v>
                </c:pt>
                <c:pt idx="8520">
                  <c:v>-0.5130321062339942</c:v>
                </c:pt>
                <c:pt idx="8521">
                  <c:v>0.5052353082504224</c:v>
                </c:pt>
                <c:pt idx="8522">
                  <c:v>0.35363695461470041</c:v>
                </c:pt>
                <c:pt idx="8523">
                  <c:v>0.26918663281538896</c:v>
                </c:pt>
                <c:pt idx="8524">
                  <c:v>12.208742403223331</c:v>
                </c:pt>
                <c:pt idx="8525">
                  <c:v>1.0541703693419933</c:v>
                </c:pt>
                <c:pt idx="8526">
                  <c:v>-2.2766041043778724</c:v>
                </c:pt>
                <c:pt idx="8527">
                  <c:v>1.2175914350726269</c:v>
                </c:pt>
                <c:pt idx="8528">
                  <c:v>3.407023077045455</c:v>
                </c:pt>
                <c:pt idx="8529">
                  <c:v>1.5817636190538364</c:v>
                </c:pt>
                <c:pt idx="8530">
                  <c:v>0.55878587816208292</c:v>
                </c:pt>
                <c:pt idx="8531">
                  <c:v>12.941536738415412</c:v>
                </c:pt>
                <c:pt idx="8532">
                  <c:v>-8.8683081332894673</c:v>
                </c:pt>
                <c:pt idx="8533">
                  <c:v>-0.50154649253351868</c:v>
                </c:pt>
                <c:pt idx="8534">
                  <c:v>1.3074285251922473</c:v>
                </c:pt>
                <c:pt idx="8535">
                  <c:v>-8.8683081332894673</c:v>
                </c:pt>
                <c:pt idx="8536">
                  <c:v>0.56741429951030897</c:v>
                </c:pt>
                <c:pt idx="8537">
                  <c:v>-7.0660891904577721</c:v>
                </c:pt>
                <c:pt idx="8538">
                  <c:v>0.33604920313201492</c:v>
                </c:pt>
                <c:pt idx="8539">
                  <c:v>0.15527822547791112</c:v>
                </c:pt>
                <c:pt idx="8540">
                  <c:v>3.1896165128718854</c:v>
                </c:pt>
                <c:pt idx="8541">
                  <c:v>0.97446490789286255</c:v>
                </c:pt>
                <c:pt idx="8542">
                  <c:v>1.9958000114707146</c:v>
                </c:pt>
                <c:pt idx="8543">
                  <c:v>-1.5830414684254794</c:v>
                </c:pt>
                <c:pt idx="8544">
                  <c:v>-6.0081234923248816</c:v>
                </c:pt>
                <c:pt idx="8545">
                  <c:v>-4.481126689736616</c:v>
                </c:pt>
                <c:pt idx="8546">
                  <c:v>-9.0597950917951025</c:v>
                </c:pt>
                <c:pt idx="8547">
                  <c:v>-1.285402218862248</c:v>
                </c:pt>
                <c:pt idx="8548">
                  <c:v>-21.073437503565259</c:v>
                </c:pt>
                <c:pt idx="8549">
                  <c:v>7.1553261025034065E-2</c:v>
                </c:pt>
                <c:pt idx="8550">
                  <c:v>3.2034265038149176E-16</c:v>
                </c:pt>
                <c:pt idx="8551">
                  <c:v>0.23786383009888795</c:v>
                </c:pt>
                <c:pt idx="8552">
                  <c:v>-11.013555309891467</c:v>
                </c:pt>
                <c:pt idx="8553">
                  <c:v>1.9620321498009796</c:v>
                </c:pt>
                <c:pt idx="8554">
                  <c:v>-2.2817075197813255</c:v>
                </c:pt>
                <c:pt idx="8555">
                  <c:v>0</c:v>
                </c:pt>
                <c:pt idx="8556">
                  <c:v>-0.37255416795733043</c:v>
                </c:pt>
                <c:pt idx="8557">
                  <c:v>1.0000858721491215</c:v>
                </c:pt>
                <c:pt idx="8558">
                  <c:v>0.81437534973537651</c:v>
                </c:pt>
                <c:pt idx="8559">
                  <c:v>-0.43740531230729846</c:v>
                </c:pt>
                <c:pt idx="8560">
                  <c:v>0.1255308820838594</c:v>
                </c:pt>
                <c:pt idx="8561">
                  <c:v>-2.9198075848419554</c:v>
                </c:pt>
                <c:pt idx="8562">
                  <c:v>-5.3705195196170363</c:v>
                </c:pt>
                <c:pt idx="8563">
                  <c:v>9.7604427459966399</c:v>
                </c:pt>
                <c:pt idx="8564">
                  <c:v>-0.26255438751597682</c:v>
                </c:pt>
                <c:pt idx="8565">
                  <c:v>1.9958000114707144</c:v>
                </c:pt>
                <c:pt idx="8566">
                  <c:v>-11.146780789986687</c:v>
                </c:pt>
                <c:pt idx="8567">
                  <c:v>-0.22204945329943754</c:v>
                </c:pt>
                <c:pt idx="8568">
                  <c:v>-12.416621621364193</c:v>
                </c:pt>
                <c:pt idx="8569">
                  <c:v>-0.15041684255309862</c:v>
                </c:pt>
                <c:pt idx="8570">
                  <c:v>0.82998734430759058</c:v>
                </c:pt>
                <c:pt idx="8571">
                  <c:v>1.1128281386862685E-2</c:v>
                </c:pt>
                <c:pt idx="8572">
                  <c:v>0.24899657243351109</c:v>
                </c:pt>
                <c:pt idx="8573">
                  <c:v>-5.3457748368417297</c:v>
                </c:pt>
                <c:pt idx="8574">
                  <c:v>-5.3457748368417297</c:v>
                </c:pt>
                <c:pt idx="8575">
                  <c:v>1.5820799921880349</c:v>
                </c:pt>
                <c:pt idx="8576">
                  <c:v>0.24321296492104963</c:v>
                </c:pt>
                <c:pt idx="8577">
                  <c:v>-0.25471913762179005</c:v>
                </c:pt>
                <c:pt idx="8578">
                  <c:v>-0.39058445555430488</c:v>
                </c:pt>
                <c:pt idx="8579">
                  <c:v>-0.7198642989088796</c:v>
                </c:pt>
                <c:pt idx="8580">
                  <c:v>-0.58016948953225667</c:v>
                </c:pt>
                <c:pt idx="8581">
                  <c:v>0.15010356052956847</c:v>
                </c:pt>
                <c:pt idx="8582">
                  <c:v>-1.2081081953302004</c:v>
                </c:pt>
                <c:pt idx="8583">
                  <c:v>0.1926450779423961</c:v>
                </c:pt>
                <c:pt idx="8584">
                  <c:v>-13.904446464505721</c:v>
                </c:pt>
                <c:pt idx="8585">
                  <c:v>0.82442843541654542</c:v>
                </c:pt>
                <c:pt idx="8586">
                  <c:v>-0.18144687133753207</c:v>
                </c:pt>
                <c:pt idx="8587">
                  <c:v>-2.531108852918753E-2</c:v>
                </c:pt>
                <c:pt idx="8588">
                  <c:v>1.2342531082001449</c:v>
                </c:pt>
                <c:pt idx="8589">
                  <c:v>-0.10623032612492266</c:v>
                </c:pt>
                <c:pt idx="8590">
                  <c:v>1.7493493186220386</c:v>
                </c:pt>
                <c:pt idx="8591">
                  <c:v>0.59153515464464268</c:v>
                </c:pt>
                <c:pt idx="8592">
                  <c:v>9.6444571875092606</c:v>
                </c:pt>
                <c:pt idx="8593">
                  <c:v>-0.46566357234881184</c:v>
                </c:pt>
                <c:pt idx="8594">
                  <c:v>0.20645087746742652</c:v>
                </c:pt>
                <c:pt idx="8595">
                  <c:v>-1.0739910912465265</c:v>
                </c:pt>
                <c:pt idx="8596">
                  <c:v>3.7472339296200339</c:v>
                </c:pt>
                <c:pt idx="8597">
                  <c:v>1.0272033217417236</c:v>
                </c:pt>
                <c:pt idx="8598">
                  <c:v>-9.0606959316875546</c:v>
                </c:pt>
                <c:pt idx="8599">
                  <c:v>0.18434591228941261</c:v>
                </c:pt>
                <c:pt idx="8600">
                  <c:v>0.48367916488397417</c:v>
                </c:pt>
                <c:pt idx="8601">
                  <c:v>-2.0339473319233377</c:v>
                </c:pt>
                <c:pt idx="8602">
                  <c:v>3.4858757211651326E-2</c:v>
                </c:pt>
                <c:pt idx="8603">
                  <c:v>4.9509099779366558E-2</c:v>
                </c:pt>
                <c:pt idx="8604">
                  <c:v>0.91713714683478365</c:v>
                </c:pt>
                <c:pt idx="8605">
                  <c:v>-8.6414751817473198E-2</c:v>
                </c:pt>
                <c:pt idx="8606">
                  <c:v>-1.0540265846853476</c:v>
                </c:pt>
                <c:pt idx="8607">
                  <c:v>0.25677541536211174</c:v>
                </c:pt>
                <c:pt idx="8608">
                  <c:v>-0.64742658766780969</c:v>
                </c:pt>
                <c:pt idx="8609">
                  <c:v>0.28950661719498472</c:v>
                </c:pt>
                <c:pt idx="8610">
                  <c:v>7.0660891904577721</c:v>
                </c:pt>
                <c:pt idx="8611">
                  <c:v>9.3822637581148385</c:v>
                </c:pt>
                <c:pt idx="8612">
                  <c:v>0.99460674122978143</c:v>
                </c:pt>
                <c:pt idx="8613">
                  <c:v>0.99460674122978143</c:v>
                </c:pt>
                <c:pt idx="8614">
                  <c:v>-5.7548875021634682</c:v>
                </c:pt>
                <c:pt idx="8615">
                  <c:v>0.99819850751923112</c:v>
                </c:pt>
                <c:pt idx="8616">
                  <c:v>-0.12462665451374477</c:v>
                </c:pt>
                <c:pt idx="8617">
                  <c:v>0.99640673527599144</c:v>
                </c:pt>
                <c:pt idx="8618">
                  <c:v>-9.3822637581148367</c:v>
                </c:pt>
                <c:pt idx="8619">
                  <c:v>0.57318533294480278</c:v>
                </c:pt>
                <c:pt idx="8620">
                  <c:v>7.0429630746510341</c:v>
                </c:pt>
                <c:pt idx="8621">
                  <c:v>9.6215315259302978E-2</c:v>
                </c:pt>
                <c:pt idx="8622">
                  <c:v>0.79054663437105033</c:v>
                </c:pt>
                <c:pt idx="8623">
                  <c:v>-0.51096191927737966</c:v>
                </c:pt>
                <c:pt idx="8624">
                  <c:v>3.6525838151424579</c:v>
                </c:pt>
                <c:pt idx="8625">
                  <c:v>5.5347756797954437</c:v>
                </c:pt>
                <c:pt idx="8626">
                  <c:v>-6.8171502641579382E-2</c:v>
                </c:pt>
                <c:pt idx="8627">
                  <c:v>-0.21412480535284734</c:v>
                </c:pt>
                <c:pt idx="8628">
                  <c:v>-0.58496250072115652</c:v>
                </c:pt>
                <c:pt idx="8629">
                  <c:v>9.3822637581148385</c:v>
                </c:pt>
                <c:pt idx="8630">
                  <c:v>9.6498472939448351E-3</c:v>
                </c:pt>
                <c:pt idx="8631">
                  <c:v>7.6486571760385464</c:v>
                </c:pt>
                <c:pt idx="8632">
                  <c:v>-9.0597950917951025</c:v>
                </c:pt>
                <c:pt idx="8633">
                  <c:v>-0.16664986940945109</c:v>
                </c:pt>
                <c:pt idx="8634">
                  <c:v>1.5894498917134701</c:v>
                </c:pt>
                <c:pt idx="8635">
                  <c:v>0</c:v>
                </c:pt>
                <c:pt idx="8636">
                  <c:v>0.86249647625006509</c:v>
                </c:pt>
                <c:pt idx="8637">
                  <c:v>12.534708168026555</c:v>
                </c:pt>
                <c:pt idx="8638">
                  <c:v>-0.53702802365745428</c:v>
                </c:pt>
                <c:pt idx="8639">
                  <c:v>0.22342254993493718</c:v>
                </c:pt>
                <c:pt idx="8640">
                  <c:v>1.3912020142643358</c:v>
                </c:pt>
                <c:pt idx="8641">
                  <c:v>1.5829607034790947</c:v>
                </c:pt>
                <c:pt idx="8642">
                  <c:v>0.90689059560851837</c:v>
                </c:pt>
                <c:pt idx="8643">
                  <c:v>1.6147098441152081</c:v>
                </c:pt>
                <c:pt idx="8644">
                  <c:v>-0.69312664904996213</c:v>
                </c:pt>
                <c:pt idx="8645">
                  <c:v>-0.2563397532597857</c:v>
                </c:pt>
                <c:pt idx="8646">
                  <c:v>-12.146568675740786</c:v>
                </c:pt>
                <c:pt idx="8647">
                  <c:v>0.7947936054712359</c:v>
                </c:pt>
                <c:pt idx="8648">
                  <c:v>-1.904249835165768</c:v>
                </c:pt>
                <c:pt idx="8649">
                  <c:v>-12.518489240994931</c:v>
                </c:pt>
                <c:pt idx="8650">
                  <c:v>0.21076709621682058</c:v>
                </c:pt>
                <c:pt idx="8651">
                  <c:v>8.5729874025883737E-2</c:v>
                </c:pt>
                <c:pt idx="8652">
                  <c:v>-0.24100809950379493</c:v>
                </c:pt>
                <c:pt idx="8653">
                  <c:v>1.3483229363622238E-2</c:v>
                </c:pt>
                <c:pt idx="8654">
                  <c:v>-1.1292830169449666</c:v>
                </c:pt>
                <c:pt idx="8655">
                  <c:v>-0.66296501272242936</c:v>
                </c:pt>
                <c:pt idx="8656">
                  <c:v>1.6211826886339096</c:v>
                </c:pt>
                <c:pt idx="8657">
                  <c:v>-0.14886338591448287</c:v>
                </c:pt>
                <c:pt idx="8658">
                  <c:v>0.10128333583718199</c:v>
                </c:pt>
                <c:pt idx="8659">
                  <c:v>-1.4639402594970916</c:v>
                </c:pt>
                <c:pt idx="8660">
                  <c:v>15.872682895220793</c:v>
                </c:pt>
                <c:pt idx="8661">
                  <c:v>1.13593196036916</c:v>
                </c:pt>
                <c:pt idx="8662">
                  <c:v>10.365306974236855</c:v>
                </c:pt>
                <c:pt idx="8663">
                  <c:v>1.6270879763938328</c:v>
                </c:pt>
                <c:pt idx="8664">
                  <c:v>9.3815429511845849</c:v>
                </c:pt>
                <c:pt idx="8665">
                  <c:v>4.4451048371381949</c:v>
                </c:pt>
                <c:pt idx="8666">
                  <c:v>0</c:v>
                </c:pt>
                <c:pt idx="8667">
                  <c:v>-11.146568675740786</c:v>
                </c:pt>
                <c:pt idx="8668">
                  <c:v>1.0995356735509143</c:v>
                </c:pt>
                <c:pt idx="8669">
                  <c:v>1.1518428029009278</c:v>
                </c:pt>
                <c:pt idx="8670">
                  <c:v>9.8667637673533513</c:v>
                </c:pt>
                <c:pt idx="8671">
                  <c:v>-0.15160339956774932</c:v>
                </c:pt>
                <c:pt idx="8672">
                  <c:v>0.41503749927884398</c:v>
                </c:pt>
                <c:pt idx="8673">
                  <c:v>-3.8073549220576046</c:v>
                </c:pt>
                <c:pt idx="8674">
                  <c:v>6.6486571760385464</c:v>
                </c:pt>
                <c:pt idx="8675">
                  <c:v>5.9623982686418456E-2</c:v>
                </c:pt>
                <c:pt idx="8676">
                  <c:v>5.5443205162238103</c:v>
                </c:pt>
                <c:pt idx="8677">
                  <c:v>-8.511499855517567E-3</c:v>
                </c:pt>
                <c:pt idx="8678">
                  <c:v>0.18183832298581271</c:v>
                </c:pt>
                <c:pt idx="8679">
                  <c:v>0.10016384569724489</c:v>
                </c:pt>
                <c:pt idx="8680">
                  <c:v>1.0907654639231819</c:v>
                </c:pt>
                <c:pt idx="8681">
                  <c:v>6.8441056101875952E-2</c:v>
                </c:pt>
                <c:pt idx="8682">
                  <c:v>-0.19740573786441939</c:v>
                </c:pt>
                <c:pt idx="8683">
                  <c:v>0.16719520868673987</c:v>
                </c:pt>
                <c:pt idx="8684">
                  <c:v>5.1994637638261662E-2</c:v>
                </c:pt>
                <c:pt idx="8685">
                  <c:v>0.52083216330144</c:v>
                </c:pt>
                <c:pt idx="8686">
                  <c:v>7.2225184182383995E-3</c:v>
                </c:pt>
                <c:pt idx="8687">
                  <c:v>0.33030776050333538</c:v>
                </c:pt>
                <c:pt idx="8688">
                  <c:v>7.8376509421615115E-2</c:v>
                </c:pt>
                <c:pt idx="8689">
                  <c:v>-0.11864449649861908</c:v>
                </c:pt>
                <c:pt idx="8690">
                  <c:v>0.18535504201191821</c:v>
                </c:pt>
                <c:pt idx="8691">
                  <c:v>1.0622732220952569</c:v>
                </c:pt>
                <c:pt idx="8692">
                  <c:v>-5.1530300640081898E-2</c:v>
                </c:pt>
                <c:pt idx="8693">
                  <c:v>0.89308479608348834</c:v>
                </c:pt>
                <c:pt idx="8694">
                  <c:v>-0.59226730134438954</c:v>
                </c:pt>
                <c:pt idx="8695">
                  <c:v>0.45869872807498396</c:v>
                </c:pt>
                <c:pt idx="8696">
                  <c:v>-0.21603692629662447</c:v>
                </c:pt>
                <c:pt idx="8697">
                  <c:v>2.7221468735024217E-2</c:v>
                </c:pt>
                <c:pt idx="8698">
                  <c:v>5.0185757168216584E-2</c:v>
                </c:pt>
                <c:pt idx="8699">
                  <c:v>-0.28605105855876611</c:v>
                </c:pt>
                <c:pt idx="8700">
                  <c:v>-1.4167331926593902E-2</c:v>
                </c:pt>
                <c:pt idx="8701">
                  <c:v>3.2034265038149176E-16</c:v>
                </c:pt>
                <c:pt idx="8702">
                  <c:v>-0.56125824012988801</c:v>
                </c:pt>
                <c:pt idx="8703">
                  <c:v>0.18322182405577025</c:v>
                </c:pt>
                <c:pt idx="8704">
                  <c:v>0.22443156661004646</c:v>
                </c:pt>
                <c:pt idx="8705">
                  <c:v>0.22443156661004646</c:v>
                </c:pt>
                <c:pt idx="8706">
                  <c:v>3.2082179703774839E-2</c:v>
                </c:pt>
                <c:pt idx="8707">
                  <c:v>0.42033179894835654</c:v>
                </c:pt>
                <c:pt idx="8708">
                  <c:v>0.11883622950985068</c:v>
                </c:pt>
                <c:pt idx="8709">
                  <c:v>0.16745674585156303</c:v>
                </c:pt>
                <c:pt idx="8710">
                  <c:v>0.16745674585156303</c:v>
                </c:pt>
                <c:pt idx="8711">
                  <c:v>-8.4533510211667884E-2</c:v>
                </c:pt>
                <c:pt idx="8712">
                  <c:v>-5.2563010090684648E-2</c:v>
                </c:pt>
                <c:pt idx="8713">
                  <c:v>0.32414147061289317</c:v>
                </c:pt>
                <c:pt idx="8714">
                  <c:v>-12.125090539303256</c:v>
                </c:pt>
                <c:pt idx="8715">
                  <c:v>2.8825085331210453E-3</c:v>
                </c:pt>
                <c:pt idx="8716">
                  <c:v>0.80735009163510929</c:v>
                </c:pt>
                <c:pt idx="8717">
                  <c:v>0.79940616894211347</c:v>
                </c:pt>
                <c:pt idx="8718">
                  <c:v>0.1401184183069053</c:v>
                </c:pt>
                <c:pt idx="8719">
                  <c:v>-0.67732651886981565</c:v>
                </c:pt>
                <c:pt idx="8720">
                  <c:v>7.8533402546689335E-2</c:v>
                </c:pt>
                <c:pt idx="8721">
                  <c:v>0.24100809950379498</c:v>
                </c:pt>
                <c:pt idx="8722">
                  <c:v>5.61828353931242E-2</c:v>
                </c:pt>
                <c:pt idx="8723">
                  <c:v>-0.12044963235429706</c:v>
                </c:pt>
                <c:pt idx="8724">
                  <c:v>-0.17990909001493449</c:v>
                </c:pt>
                <c:pt idx="8725">
                  <c:v>0.57650092197296043</c:v>
                </c:pt>
                <c:pt idx="8726">
                  <c:v>1.2220494532994377</c:v>
                </c:pt>
                <c:pt idx="8727">
                  <c:v>12.68825030913318</c:v>
                </c:pt>
                <c:pt idx="8728">
                  <c:v>1.1543281463912938</c:v>
                </c:pt>
                <c:pt idx="8729">
                  <c:v>0.57362940991356892</c:v>
                </c:pt>
                <c:pt idx="8730">
                  <c:v>2.8951373696129303E-2</c:v>
                </c:pt>
                <c:pt idx="8731">
                  <c:v>0.12029423371771204</c:v>
                </c:pt>
                <c:pt idx="8732">
                  <c:v>0.12029423371771204</c:v>
                </c:pt>
                <c:pt idx="8733">
                  <c:v>0.12029423371771204</c:v>
                </c:pt>
                <c:pt idx="8734">
                  <c:v>0.21187454942244874</c:v>
                </c:pt>
                <c:pt idx="8735">
                  <c:v>0.21187454942244874</c:v>
                </c:pt>
                <c:pt idx="8736">
                  <c:v>8.0744410275227926E-2</c:v>
                </c:pt>
                <c:pt idx="8737">
                  <c:v>-0.83995958748953181</c:v>
                </c:pt>
                <c:pt idx="8738">
                  <c:v>0.31455275626417828</c:v>
                </c:pt>
                <c:pt idx="8739">
                  <c:v>6.0855205386854912E-2</c:v>
                </c:pt>
                <c:pt idx="8740">
                  <c:v>-2.2310991166873468</c:v>
                </c:pt>
                <c:pt idx="8741">
                  <c:v>-6.5540275025067277E-2</c:v>
                </c:pt>
                <c:pt idx="8742">
                  <c:v>0.14079763873716905</c:v>
                </c:pt>
                <c:pt idx="8743">
                  <c:v>-0.24511249783653147</c:v>
                </c:pt>
                <c:pt idx="8744">
                  <c:v>6.090201497920443E-2</c:v>
                </c:pt>
                <c:pt idx="8745">
                  <c:v>7.4853994684213498E-2</c:v>
                </c:pt>
                <c:pt idx="8746">
                  <c:v>0.15942056500753304</c:v>
                </c:pt>
                <c:pt idx="8747">
                  <c:v>-0.71858706485135149</c:v>
                </c:pt>
                <c:pt idx="8748">
                  <c:v>5.3098432268249528E-2</c:v>
                </c:pt>
                <c:pt idx="8749">
                  <c:v>6.2378785151686704E-2</c:v>
                </c:pt>
                <c:pt idx="8750">
                  <c:v>0.22606807947984625</c:v>
                </c:pt>
                <c:pt idx="8751">
                  <c:v>0.15947821400719678</c:v>
                </c:pt>
                <c:pt idx="8752">
                  <c:v>4.6293652273934859E-2</c:v>
                </c:pt>
                <c:pt idx="8753">
                  <c:v>3.2034265038149176E-16</c:v>
                </c:pt>
                <c:pt idx="8754">
                  <c:v>3.2789935117669415E-2</c:v>
                </c:pt>
                <c:pt idx="8755">
                  <c:v>0.13849427235764064</c:v>
                </c:pt>
                <c:pt idx="8756">
                  <c:v>-3.3243292035812881E-2</c:v>
                </c:pt>
                <c:pt idx="8757">
                  <c:v>0.10916344348773367</c:v>
                </c:pt>
                <c:pt idx="8758">
                  <c:v>0.17748296171858083</c:v>
                </c:pt>
                <c:pt idx="8759">
                  <c:v>0.32192809488736207</c:v>
                </c:pt>
                <c:pt idx="8760">
                  <c:v>0.7574296967259222</c:v>
                </c:pt>
                <c:pt idx="8761">
                  <c:v>-0.84289903891527163</c:v>
                </c:pt>
                <c:pt idx="8762">
                  <c:v>5.1915962265396827</c:v>
                </c:pt>
                <c:pt idx="8763">
                  <c:v>6.0732489820306386</c:v>
                </c:pt>
                <c:pt idx="8764">
                  <c:v>-1.229025513668895</c:v>
                </c:pt>
                <c:pt idx="8765">
                  <c:v>-10.147204924942228</c:v>
                </c:pt>
                <c:pt idx="8766">
                  <c:v>0.17748296171858083</c:v>
                </c:pt>
                <c:pt idx="8767">
                  <c:v>-0.35755200461808362</c:v>
                </c:pt>
                <c:pt idx="8768">
                  <c:v>8.4662397069384165E-2</c:v>
                </c:pt>
                <c:pt idx="8769">
                  <c:v>0.16600995143892933</c:v>
                </c:pt>
                <c:pt idx="8770">
                  <c:v>0.23029761942179389</c:v>
                </c:pt>
                <c:pt idx="8771">
                  <c:v>-8.6877450679966675E-2</c:v>
                </c:pt>
                <c:pt idx="8772">
                  <c:v>0.48557403343952782</c:v>
                </c:pt>
                <c:pt idx="8773">
                  <c:v>-0.53343220008107384</c:v>
                </c:pt>
                <c:pt idx="8774">
                  <c:v>-3.2814471603653477</c:v>
                </c:pt>
                <c:pt idx="8775">
                  <c:v>0.24792751344358524</c:v>
                </c:pt>
                <c:pt idx="8776">
                  <c:v>0.67616231510400604</c:v>
                </c:pt>
                <c:pt idx="8777">
                  <c:v>1.2174713946101909E-2</c:v>
                </c:pt>
                <c:pt idx="8778">
                  <c:v>0.75424358559804128</c:v>
                </c:pt>
                <c:pt idx="8779">
                  <c:v>1.5651176893242846</c:v>
                </c:pt>
                <c:pt idx="8780">
                  <c:v>1.9874469496569156</c:v>
                </c:pt>
                <c:pt idx="8781">
                  <c:v>-8.0624959257337636</c:v>
                </c:pt>
                <c:pt idx="8782">
                  <c:v>-11.013555309891467</c:v>
                </c:pt>
                <c:pt idx="8783">
                  <c:v>8.6450579349844769</c:v>
                </c:pt>
                <c:pt idx="8784">
                  <c:v>1.3846638502353246</c:v>
                </c:pt>
                <c:pt idx="8785">
                  <c:v>5.3339007365534385</c:v>
                </c:pt>
                <c:pt idx="8786">
                  <c:v>10.344295907915818</c:v>
                </c:pt>
                <c:pt idx="8787">
                  <c:v>-9.7604427459966399</c:v>
                </c:pt>
                <c:pt idx="8788">
                  <c:v>-0.94189704543643149</c:v>
                </c:pt>
                <c:pt idx="8789">
                  <c:v>-7.6462586799900292</c:v>
                </c:pt>
                <c:pt idx="8790">
                  <c:v>-5.0874628412503391</c:v>
                </c:pt>
                <c:pt idx="8791">
                  <c:v>0</c:v>
                </c:pt>
                <c:pt idx="8792">
                  <c:v>8.3837042924740537</c:v>
                </c:pt>
                <c:pt idx="8793">
                  <c:v>-11.891910249864669</c:v>
                </c:pt>
                <c:pt idx="8794">
                  <c:v>3.1708859727338057E-2</c:v>
                </c:pt>
                <c:pt idx="8795">
                  <c:v>0.17156535982356777</c:v>
                </c:pt>
                <c:pt idx="8796">
                  <c:v>-11.188382790570113</c:v>
                </c:pt>
                <c:pt idx="8797">
                  <c:v>-0.9987992549944491</c:v>
                </c:pt>
                <c:pt idx="8798">
                  <c:v>-0.63742992061529191</c:v>
                </c:pt>
                <c:pt idx="8799">
                  <c:v>9.5189809291704002</c:v>
                </c:pt>
                <c:pt idx="8800">
                  <c:v>0.11864449649861893</c:v>
                </c:pt>
                <c:pt idx="8801">
                  <c:v>0.37291202360616726</c:v>
                </c:pt>
                <c:pt idx="8802">
                  <c:v>-4.7305714778356968E-2</c:v>
                </c:pt>
                <c:pt idx="8803">
                  <c:v>0.69660785655006519</c:v>
                </c:pt>
                <c:pt idx="8804">
                  <c:v>-0.45406265626090664</c:v>
                </c:pt>
                <c:pt idx="8805">
                  <c:v>0.60310984743141571</c:v>
                </c:pt>
                <c:pt idx="8806">
                  <c:v>-2.3219280948873622</c:v>
                </c:pt>
                <c:pt idx="8807">
                  <c:v>0.40704470852531338</c:v>
                </c:pt>
                <c:pt idx="8808">
                  <c:v>-8.6462586799900301</c:v>
                </c:pt>
                <c:pt idx="8809">
                  <c:v>0.57797607040504928</c:v>
                </c:pt>
                <c:pt idx="8810">
                  <c:v>-0.64340541800386808</c:v>
                </c:pt>
                <c:pt idx="8811">
                  <c:v>3.0433274316641006</c:v>
                </c:pt>
                <c:pt idx="8812">
                  <c:v>0.5728134180550396</c:v>
                </c:pt>
                <c:pt idx="8813">
                  <c:v>1.1575412769864799</c:v>
                </c:pt>
                <c:pt idx="8814">
                  <c:v>1.3109345472805067</c:v>
                </c:pt>
                <c:pt idx="8815">
                  <c:v>12.800428089535748</c:v>
                </c:pt>
                <c:pt idx="8816">
                  <c:v>1.1916198764380341</c:v>
                </c:pt>
                <c:pt idx="8817">
                  <c:v>2.5729898590550802</c:v>
                </c:pt>
                <c:pt idx="8818">
                  <c:v>-2.0326472338998469</c:v>
                </c:pt>
                <c:pt idx="8819">
                  <c:v>0.14684138832927118</c:v>
                </c:pt>
                <c:pt idx="8820">
                  <c:v>-0.14974711950468203</c:v>
                </c:pt>
                <c:pt idx="8821">
                  <c:v>-0.33933926000238068</c:v>
                </c:pt>
                <c:pt idx="8822">
                  <c:v>1.4146940413458118</c:v>
                </c:pt>
                <c:pt idx="8823">
                  <c:v>-7.5288127304237284E-2</c:v>
                </c:pt>
                <c:pt idx="8824">
                  <c:v>10.866506212226202</c:v>
                </c:pt>
                <c:pt idx="8825">
                  <c:v>8.9526750730681428</c:v>
                </c:pt>
                <c:pt idx="8826">
                  <c:v>-0.52426656903360225</c:v>
                </c:pt>
                <c:pt idx="8827">
                  <c:v>-2.3058084295240859</c:v>
                </c:pt>
                <c:pt idx="8828">
                  <c:v>-2.7221468735024151E-2</c:v>
                </c:pt>
                <c:pt idx="8829">
                  <c:v>-0.53544854567957889</c:v>
                </c:pt>
                <c:pt idx="8830">
                  <c:v>-0.10218039480647813</c:v>
                </c:pt>
                <c:pt idx="8831">
                  <c:v>0.35090716185912785</c:v>
                </c:pt>
                <c:pt idx="8832">
                  <c:v>0.48542682717024188</c:v>
                </c:pt>
                <c:pt idx="8833">
                  <c:v>-1</c:v>
                </c:pt>
                <c:pt idx="8834">
                  <c:v>0.12511979929410266</c:v>
                </c:pt>
                <c:pt idx="8835">
                  <c:v>3.3015057227963017E-2</c:v>
                </c:pt>
                <c:pt idx="8836">
                  <c:v>10.451554569765362</c:v>
                </c:pt>
                <c:pt idx="8837">
                  <c:v>0.30378074817710293</c:v>
                </c:pt>
                <c:pt idx="8838">
                  <c:v>0.59469445108837338</c:v>
                </c:pt>
                <c:pt idx="8839">
                  <c:v>4.2228235389297458E-2</c:v>
                </c:pt>
                <c:pt idx="8840">
                  <c:v>-1.0143552929770701</c:v>
                </c:pt>
                <c:pt idx="8841">
                  <c:v>-0.22239242133644802</c:v>
                </c:pt>
                <c:pt idx="8842">
                  <c:v>-0.71337877384859072</c:v>
                </c:pt>
                <c:pt idx="8843">
                  <c:v>2.65852423956356</c:v>
                </c:pt>
                <c:pt idx="8844">
                  <c:v>-0.41503749927884365</c:v>
                </c:pt>
                <c:pt idx="8845">
                  <c:v>-8.8672787397096631</c:v>
                </c:pt>
                <c:pt idx="8846">
                  <c:v>-0.91543570474152691</c:v>
                </c:pt>
                <c:pt idx="8847">
                  <c:v>-1.1373724947283756</c:v>
                </c:pt>
                <c:pt idx="8848">
                  <c:v>8.6450579349844769</c:v>
                </c:pt>
                <c:pt idx="8849">
                  <c:v>1.8011895492518892</c:v>
                </c:pt>
                <c:pt idx="8850">
                  <c:v>0.71858706485135149</c:v>
                </c:pt>
                <c:pt idx="8851">
                  <c:v>-10.451554569765362</c:v>
                </c:pt>
                <c:pt idx="8852">
                  <c:v>-3.5443205162238103</c:v>
                </c:pt>
                <c:pt idx="8853">
                  <c:v>-2.3528356799254619</c:v>
                </c:pt>
                <c:pt idx="8854">
                  <c:v>-12.248718247933585</c:v>
                </c:pt>
                <c:pt idx="8855">
                  <c:v>1.4620119788265209</c:v>
                </c:pt>
                <c:pt idx="8856">
                  <c:v>-4.8363021561399003E-2</c:v>
                </c:pt>
                <c:pt idx="8857">
                  <c:v>8.1743149441536461E-2</c:v>
                </c:pt>
                <c:pt idx="8858">
                  <c:v>1.7142455176661227</c:v>
                </c:pt>
                <c:pt idx="8859">
                  <c:v>0.32400242312522115</c:v>
                </c:pt>
                <c:pt idx="8860">
                  <c:v>7.5948853233298419E-2</c:v>
                </c:pt>
                <c:pt idx="8861">
                  <c:v>-0.12928301694496613</c:v>
                </c:pt>
                <c:pt idx="8862">
                  <c:v>-1.5898760215870731</c:v>
                </c:pt>
                <c:pt idx="8863">
                  <c:v>0.52000705888038645</c:v>
                </c:pt>
                <c:pt idx="8864">
                  <c:v>0.62803122261304234</c:v>
                </c:pt>
                <c:pt idx="8865">
                  <c:v>-11.416621621364193</c:v>
                </c:pt>
                <c:pt idx="8866">
                  <c:v>-5.3079334305938071</c:v>
                </c:pt>
                <c:pt idx="8867">
                  <c:v>-0.22239242133644802</c:v>
                </c:pt>
                <c:pt idx="8868">
                  <c:v>-0.46903238891957333</c:v>
                </c:pt>
                <c:pt idx="8869">
                  <c:v>-8.0624959257337636</c:v>
                </c:pt>
                <c:pt idx="8870">
                  <c:v>-5.0626073069968115E-2</c:v>
                </c:pt>
                <c:pt idx="8871">
                  <c:v>-1.9108822947704513E-2</c:v>
                </c:pt>
                <c:pt idx="8872">
                  <c:v>1.6780719051126378</c:v>
                </c:pt>
                <c:pt idx="8873">
                  <c:v>-5.08746284125034</c:v>
                </c:pt>
                <c:pt idx="8874">
                  <c:v>1.2895066171949847</c:v>
                </c:pt>
                <c:pt idx="8875">
                  <c:v>1.0381351288867711</c:v>
                </c:pt>
                <c:pt idx="8876">
                  <c:v>-0.4547608090830858</c:v>
                </c:pt>
                <c:pt idx="8877">
                  <c:v>3.6987761895152791</c:v>
                </c:pt>
                <c:pt idx="8878">
                  <c:v>9.6444571875092606</c:v>
                </c:pt>
                <c:pt idx="8879">
                  <c:v>0.15200309344505006</c:v>
                </c:pt>
                <c:pt idx="8880">
                  <c:v>-0.19710597972558933</c:v>
                </c:pt>
                <c:pt idx="8881">
                  <c:v>-1.5025003405291835</c:v>
                </c:pt>
                <c:pt idx="8882">
                  <c:v>-8.8536674601657039E-2</c:v>
                </c:pt>
                <c:pt idx="8883">
                  <c:v>3.0373649043519323E-2</c:v>
                </c:pt>
                <c:pt idx="8884">
                  <c:v>0.13056533828382652</c:v>
                </c:pt>
                <c:pt idx="8885">
                  <c:v>4.1542528664137759</c:v>
                </c:pt>
                <c:pt idx="8886">
                  <c:v>1.9892469437031255</c:v>
                </c:pt>
                <c:pt idx="8887">
                  <c:v>-0.33841621767593133</c:v>
                </c:pt>
                <c:pt idx="8888">
                  <c:v>-13.582494848247523</c:v>
                </c:pt>
                <c:pt idx="8889">
                  <c:v>-8.0624959257337636</c:v>
                </c:pt>
                <c:pt idx="8890">
                  <c:v>0.81096617560998319</c:v>
                </c:pt>
                <c:pt idx="8891">
                  <c:v>-8.3837042924740537</c:v>
                </c:pt>
                <c:pt idx="8892">
                  <c:v>-10.523561956057012</c:v>
                </c:pt>
                <c:pt idx="8893">
                  <c:v>0.49228049821130432</c:v>
                </c:pt>
                <c:pt idx="8894">
                  <c:v>-0.70981398790623929</c:v>
                </c:pt>
                <c:pt idx="8895">
                  <c:v>-2.7369655941662061</c:v>
                </c:pt>
                <c:pt idx="8896">
                  <c:v>0.32192809488736235</c:v>
                </c:pt>
                <c:pt idx="8897">
                  <c:v>0.58496250072115641</c:v>
                </c:pt>
                <c:pt idx="8898">
                  <c:v>0.64081573545467396</c:v>
                </c:pt>
                <c:pt idx="8899">
                  <c:v>0.93812055241332182</c:v>
                </c:pt>
                <c:pt idx="8900">
                  <c:v>0.45943161863729748</c:v>
                </c:pt>
                <c:pt idx="8901">
                  <c:v>-15.311570946824542</c:v>
                </c:pt>
                <c:pt idx="8902">
                  <c:v>-13.380911949563341</c:v>
                </c:pt>
                <c:pt idx="8903">
                  <c:v>-0.35009876757852354</c:v>
                </c:pt>
                <c:pt idx="8904">
                  <c:v>2.5587958387396896</c:v>
                </c:pt>
                <c:pt idx="8905">
                  <c:v>6.77127872889778</c:v>
                </c:pt>
                <c:pt idx="8906">
                  <c:v>-0.14315377264667203</c:v>
                </c:pt>
                <c:pt idx="8907">
                  <c:v>-0.22696515112627202</c:v>
                </c:pt>
                <c:pt idx="8908">
                  <c:v>-8.8704225271480114E-2</c:v>
                </c:pt>
                <c:pt idx="8909">
                  <c:v>1.3272946046371776</c:v>
                </c:pt>
                <c:pt idx="8910">
                  <c:v>-2.219574611419636E-2</c:v>
                </c:pt>
                <c:pt idx="8911">
                  <c:v>0.36599487634232475</c:v>
                </c:pt>
                <c:pt idx="8912">
                  <c:v>-0.43575347631894223</c:v>
                </c:pt>
                <c:pt idx="8913">
                  <c:v>-0.57316019910379201</c:v>
                </c:pt>
                <c:pt idx="8914">
                  <c:v>-2.3219280948873622</c:v>
                </c:pt>
                <c:pt idx="8915">
                  <c:v>-3.813512888677089E-2</c:v>
                </c:pt>
                <c:pt idx="8916">
                  <c:v>-6.3288130516082548</c:v>
                </c:pt>
                <c:pt idx="8917">
                  <c:v>4.8094288201044895E-2</c:v>
                </c:pt>
                <c:pt idx="8918">
                  <c:v>-0.3117082525694832</c:v>
                </c:pt>
                <c:pt idx="8919">
                  <c:v>-13.451254048545799</c:v>
                </c:pt>
                <c:pt idx="8920">
                  <c:v>-0.97262356106869496</c:v>
                </c:pt>
                <c:pt idx="8921">
                  <c:v>-0.65591025518847867</c:v>
                </c:pt>
                <c:pt idx="8922">
                  <c:v>-3.8429788317883258</c:v>
                </c:pt>
                <c:pt idx="8923">
                  <c:v>-0.10637745338252749</c:v>
                </c:pt>
                <c:pt idx="8924">
                  <c:v>-6.7815384227571537E-2</c:v>
                </c:pt>
                <c:pt idx="8925">
                  <c:v>-0.95174483139277855</c:v>
                </c:pt>
                <c:pt idx="8926">
                  <c:v>-1.3216506802069787</c:v>
                </c:pt>
                <c:pt idx="8927">
                  <c:v>12.306916113522542</c:v>
                </c:pt>
                <c:pt idx="8928">
                  <c:v>-10.703038388986418</c:v>
                </c:pt>
                <c:pt idx="8929">
                  <c:v>0.14017765804826018</c:v>
                </c:pt>
                <c:pt idx="8930">
                  <c:v>9.5860488291979323E-3</c:v>
                </c:pt>
                <c:pt idx="8931">
                  <c:v>1.8272945512712229</c:v>
                </c:pt>
                <c:pt idx="8932">
                  <c:v>-0.46946678732951624</c:v>
                </c:pt>
                <c:pt idx="8933">
                  <c:v>-0.42245497084132699</c:v>
                </c:pt>
                <c:pt idx="8934">
                  <c:v>0.10415723129129176</c:v>
                </c:pt>
                <c:pt idx="8935">
                  <c:v>-0.99729916606133662</c:v>
                </c:pt>
                <c:pt idx="8936">
                  <c:v>-12.518407276671365</c:v>
                </c:pt>
                <c:pt idx="8937">
                  <c:v>-1.6343359292746</c:v>
                </c:pt>
                <c:pt idx="8938">
                  <c:v>0.5452391909169142</c:v>
                </c:pt>
                <c:pt idx="8939">
                  <c:v>1.0418201756946268</c:v>
                </c:pt>
                <c:pt idx="8940">
                  <c:v>5.9800539917823435E-2</c:v>
                </c:pt>
                <c:pt idx="8941">
                  <c:v>-1.7973152500810381</c:v>
                </c:pt>
                <c:pt idx="8942">
                  <c:v>0.15141170379098493</c:v>
                </c:pt>
                <c:pt idx="8943">
                  <c:v>-0.37503943134692491</c:v>
                </c:pt>
                <c:pt idx="8944">
                  <c:v>-0.13348300547425201</c:v>
                </c:pt>
                <c:pt idx="8945">
                  <c:v>-8.0606959316875546</c:v>
                </c:pt>
                <c:pt idx="8946">
                  <c:v>0.71678771222857574</c:v>
                </c:pt>
                <c:pt idx="8947">
                  <c:v>-1.5979015564286543</c:v>
                </c:pt>
                <c:pt idx="8948">
                  <c:v>0.29278174922784628</c:v>
                </c:pt>
                <c:pt idx="8949">
                  <c:v>11.518653155673389</c:v>
                </c:pt>
                <c:pt idx="8950">
                  <c:v>11.146780789986687</c:v>
                </c:pt>
                <c:pt idx="8951">
                  <c:v>0.50447258286078822</c:v>
                </c:pt>
                <c:pt idx="8952">
                  <c:v>-0.93829892517314317</c:v>
                </c:pt>
                <c:pt idx="8953">
                  <c:v>0.41736255222508739</c:v>
                </c:pt>
                <c:pt idx="8954">
                  <c:v>0.40411385024260754</c:v>
                </c:pt>
                <c:pt idx="8955">
                  <c:v>11.8663774174182</c:v>
                </c:pt>
                <c:pt idx="8956">
                  <c:v>-1.2278329778436865E-2</c:v>
                </c:pt>
                <c:pt idx="8957">
                  <c:v>-0.99909859725846761</c:v>
                </c:pt>
                <c:pt idx="8958">
                  <c:v>0.1699250014423121</c:v>
                </c:pt>
                <c:pt idx="8959">
                  <c:v>1.0865614385088072</c:v>
                </c:pt>
                <c:pt idx="8960">
                  <c:v>5.1428238807003313E-2</c:v>
                </c:pt>
                <c:pt idx="8961">
                  <c:v>-3.2034265038149176E-16</c:v>
                </c:pt>
                <c:pt idx="8962">
                  <c:v>-0.28010791919273514</c:v>
                </c:pt>
                <c:pt idx="8963">
                  <c:v>2.3269779322847298E-2</c:v>
                </c:pt>
                <c:pt idx="8964">
                  <c:v>0.26303440583379378</c:v>
                </c:pt>
                <c:pt idx="8965">
                  <c:v>0.23266075679027509</c:v>
                </c:pt>
                <c:pt idx="8966">
                  <c:v>-0.58680384754532366</c:v>
                </c:pt>
                <c:pt idx="8967">
                  <c:v>1.1538053360790355</c:v>
                </c:pt>
                <c:pt idx="8968">
                  <c:v>-0.17833724125851244</c:v>
                </c:pt>
                <c:pt idx="8969">
                  <c:v>-0.43857301373963264</c:v>
                </c:pt>
                <c:pt idx="8970">
                  <c:v>1.1412398802722099</c:v>
                </c:pt>
                <c:pt idx="8971">
                  <c:v>0.86632156476803057</c:v>
                </c:pt>
                <c:pt idx="8972">
                  <c:v>1.1388277046973168</c:v>
                </c:pt>
                <c:pt idx="8973">
                  <c:v>0.30138071748327688</c:v>
                </c:pt>
                <c:pt idx="8974">
                  <c:v>-4.3136370676603297</c:v>
                </c:pt>
                <c:pt idx="8975">
                  <c:v>4.7725895038969277</c:v>
                </c:pt>
                <c:pt idx="8976">
                  <c:v>-0.29500679557207365</c:v>
                </c:pt>
                <c:pt idx="8977">
                  <c:v>1.106915203916512</c:v>
                </c:pt>
                <c:pt idx="8978">
                  <c:v>1.3353956707375876</c:v>
                </c:pt>
                <c:pt idx="8979">
                  <c:v>0.27753397552890896</c:v>
                </c:pt>
                <c:pt idx="8980">
                  <c:v>12.362857045298872</c:v>
                </c:pt>
                <c:pt idx="8981">
                  <c:v>4.1087192043199119E-2</c:v>
                </c:pt>
                <c:pt idx="8982">
                  <c:v>0.50779464019869636</c:v>
                </c:pt>
                <c:pt idx="8983">
                  <c:v>1.0995356735509147</c:v>
                </c:pt>
                <c:pt idx="8984">
                  <c:v>-4.3943347587597055E-2</c:v>
                </c:pt>
                <c:pt idx="8985">
                  <c:v>1.8037526853774086</c:v>
                </c:pt>
                <c:pt idx="8986">
                  <c:v>1.1571833325507301</c:v>
                </c:pt>
                <c:pt idx="8987">
                  <c:v>0</c:v>
                </c:pt>
                <c:pt idx="8988">
                  <c:v>7.0624959257337645</c:v>
                </c:pt>
                <c:pt idx="8989">
                  <c:v>-7.6486571760385464</c:v>
                </c:pt>
                <c:pt idx="8990">
                  <c:v>4.2369928864703747E-3</c:v>
                </c:pt>
                <c:pt idx="8991">
                  <c:v>-10.866506212226202</c:v>
                </c:pt>
                <c:pt idx="8992">
                  <c:v>-0.27768118179819523</c:v>
                </c:pt>
                <c:pt idx="8993">
                  <c:v>2.3722331767354281</c:v>
                </c:pt>
                <c:pt idx="8994">
                  <c:v>-8.6462586799900301</c:v>
                </c:pt>
                <c:pt idx="8995">
                  <c:v>-5.9148833863620496</c:v>
                </c:pt>
                <c:pt idx="8996">
                  <c:v>1.1245204670942253</c:v>
                </c:pt>
                <c:pt idx="8997">
                  <c:v>7.2350844224684005E-2</c:v>
                </c:pt>
                <c:pt idx="8998">
                  <c:v>-1.1295596337689158</c:v>
                </c:pt>
                <c:pt idx="8999">
                  <c:v>-0.9765410271760111</c:v>
                </c:pt>
                <c:pt idx="9000">
                  <c:v>0.74761283836571479</c:v>
                </c:pt>
                <c:pt idx="9001">
                  <c:v>-9.7481928495894596</c:v>
                </c:pt>
                <c:pt idx="9002">
                  <c:v>0.16772744573806683</c:v>
                </c:pt>
                <c:pt idx="9003">
                  <c:v>-0.16028970463001083</c:v>
                </c:pt>
                <c:pt idx="9004">
                  <c:v>0.19176080268278456</c:v>
                </c:pt>
                <c:pt idx="9005">
                  <c:v>0.385712603257099</c:v>
                </c:pt>
                <c:pt idx="9006">
                  <c:v>0.62438285045478847</c:v>
                </c:pt>
                <c:pt idx="9007">
                  <c:v>-8.390713841906626E-2</c:v>
                </c:pt>
                <c:pt idx="9008">
                  <c:v>-0.14603556925607286</c:v>
                </c:pt>
                <c:pt idx="9009">
                  <c:v>7.8933883912825534E-2</c:v>
                </c:pt>
                <c:pt idx="9010">
                  <c:v>0.17317379332066035</c:v>
                </c:pt>
                <c:pt idx="9011">
                  <c:v>1.2357714511376476</c:v>
                </c:pt>
                <c:pt idx="9012">
                  <c:v>1.5571941784316481</c:v>
                </c:pt>
                <c:pt idx="9013">
                  <c:v>-2.1917183923045673</c:v>
                </c:pt>
                <c:pt idx="9014">
                  <c:v>-0.14937762403822633</c:v>
                </c:pt>
                <c:pt idx="9015">
                  <c:v>0.41310747218044452</c:v>
                </c:pt>
                <c:pt idx="9016">
                  <c:v>-0.11156244470329275</c:v>
                </c:pt>
                <c:pt idx="9017">
                  <c:v>-0.40837044481954071</c:v>
                </c:pt>
                <c:pt idx="9018">
                  <c:v>0.83172851741020115</c:v>
                </c:pt>
                <c:pt idx="9019">
                  <c:v>1</c:v>
                </c:pt>
                <c:pt idx="9020">
                  <c:v>-1.7666572791030111</c:v>
                </c:pt>
                <c:pt idx="9021">
                  <c:v>-10.582769240382088</c:v>
                </c:pt>
                <c:pt idx="9022">
                  <c:v>0.16272950003810832</c:v>
                </c:pt>
                <c:pt idx="9023">
                  <c:v>12.167627216919835</c:v>
                </c:pt>
                <c:pt idx="9024">
                  <c:v>11.518325307690866</c:v>
                </c:pt>
                <c:pt idx="9025">
                  <c:v>0.40599235967583702</c:v>
                </c:pt>
                <c:pt idx="9026">
                  <c:v>0.1012833358371817</c:v>
                </c:pt>
                <c:pt idx="9027">
                  <c:v>-0.82623293226329297</c:v>
                </c:pt>
                <c:pt idx="9028">
                  <c:v>-8.0624959257337636</c:v>
                </c:pt>
                <c:pt idx="9029">
                  <c:v>0.58256798558077316</c:v>
                </c:pt>
                <c:pt idx="9030">
                  <c:v>-0.14631838848997844</c:v>
                </c:pt>
                <c:pt idx="9031">
                  <c:v>-0.19638218480843131</c:v>
                </c:pt>
                <c:pt idx="9032">
                  <c:v>-0.28903319048827014</c:v>
                </c:pt>
                <c:pt idx="9033">
                  <c:v>-8.2605275502232196</c:v>
                </c:pt>
                <c:pt idx="9034">
                  <c:v>2.7795574708906745</c:v>
                </c:pt>
                <c:pt idx="9035">
                  <c:v>-0.44150971064003497</c:v>
                </c:pt>
                <c:pt idx="9036">
                  <c:v>1.467472037609443</c:v>
                </c:pt>
                <c:pt idx="9037">
                  <c:v>-2.6706338416284243</c:v>
                </c:pt>
                <c:pt idx="9038">
                  <c:v>1.2748627852087753</c:v>
                </c:pt>
                <c:pt idx="9039">
                  <c:v>1.2546499657247581</c:v>
                </c:pt>
                <c:pt idx="9040">
                  <c:v>-0.9668331360648007</c:v>
                </c:pt>
                <c:pt idx="9041">
                  <c:v>3.9024341264521194</c:v>
                </c:pt>
                <c:pt idx="9042">
                  <c:v>-0.57718515012943683</c:v>
                </c:pt>
                <c:pt idx="9043">
                  <c:v>2.5334191107906952</c:v>
                </c:pt>
                <c:pt idx="9044">
                  <c:v>9.8667637673533513</c:v>
                </c:pt>
                <c:pt idx="9045">
                  <c:v>-0.84434912953980579</c:v>
                </c:pt>
                <c:pt idx="9046">
                  <c:v>0.92599941855622325</c:v>
                </c:pt>
                <c:pt idx="9047">
                  <c:v>-2.7414773500312739</c:v>
                </c:pt>
                <c:pt idx="9048">
                  <c:v>11.786950240502948</c:v>
                </c:pt>
                <c:pt idx="9049">
                  <c:v>4.3692338096657197</c:v>
                </c:pt>
                <c:pt idx="9050">
                  <c:v>-3.8413022539809414</c:v>
                </c:pt>
                <c:pt idx="9051">
                  <c:v>-6.4091792886582803</c:v>
                </c:pt>
                <c:pt idx="9052">
                  <c:v>-0.23946593469538943</c:v>
                </c:pt>
                <c:pt idx="9053">
                  <c:v>9.8667637673533513</c:v>
                </c:pt>
                <c:pt idx="9054">
                  <c:v>-0.14366677933325442</c:v>
                </c:pt>
                <c:pt idx="9055">
                  <c:v>-6.6486571760385464</c:v>
                </c:pt>
                <c:pt idx="9056">
                  <c:v>0.10144526355954603</c:v>
                </c:pt>
                <c:pt idx="9057">
                  <c:v>-0.82086469205365276</c:v>
                </c:pt>
                <c:pt idx="9058">
                  <c:v>9.4327382548153108E-2</c:v>
                </c:pt>
                <c:pt idx="9059">
                  <c:v>0.35877453419362837</c:v>
                </c:pt>
                <c:pt idx="9060">
                  <c:v>2.8875252707415879</c:v>
                </c:pt>
                <c:pt idx="9061">
                  <c:v>-5.0626073069968282E-2</c:v>
                </c:pt>
                <c:pt idx="9062">
                  <c:v>-4.0317455187488124E-2</c:v>
                </c:pt>
                <c:pt idx="9063">
                  <c:v>-8.1769555742333661E-2</c:v>
                </c:pt>
                <c:pt idx="9064">
                  <c:v>7.138463323676543E-2</c:v>
                </c:pt>
                <c:pt idx="9065">
                  <c:v>-0.10469737866669307</c:v>
                </c:pt>
                <c:pt idx="9066">
                  <c:v>0.97303295239973031</c:v>
                </c:pt>
                <c:pt idx="9067">
                  <c:v>-0.31975699584573503</c:v>
                </c:pt>
                <c:pt idx="9068">
                  <c:v>0.13409289558728324</c:v>
                </c:pt>
                <c:pt idx="9069">
                  <c:v>-0.22239242133644765</c:v>
                </c:pt>
                <c:pt idx="9070">
                  <c:v>1.8318772411916731</c:v>
                </c:pt>
                <c:pt idx="9071">
                  <c:v>-0.21412480535284734</c:v>
                </c:pt>
                <c:pt idx="9072">
                  <c:v>6.5494638194997705</c:v>
                </c:pt>
                <c:pt idx="9073">
                  <c:v>-2.5849625007211561</c:v>
                </c:pt>
                <c:pt idx="9074">
                  <c:v>-4.879143880014921E-2</c:v>
                </c:pt>
                <c:pt idx="9075">
                  <c:v>-2.236781302845443E-2</c:v>
                </c:pt>
                <c:pt idx="9076">
                  <c:v>1.4475791965488829</c:v>
                </c:pt>
                <c:pt idx="9077">
                  <c:v>-0.69612794489961149</c:v>
                </c:pt>
                <c:pt idx="9078">
                  <c:v>8.6450579349844769</c:v>
                </c:pt>
                <c:pt idx="9079">
                  <c:v>-0.70744650724615155</c:v>
                </c:pt>
                <c:pt idx="9080">
                  <c:v>-0.49218851208707559</c:v>
                </c:pt>
                <c:pt idx="9081">
                  <c:v>-0.59674385003439978</c:v>
                </c:pt>
                <c:pt idx="9082">
                  <c:v>-8.0624959257337636</c:v>
                </c:pt>
                <c:pt idx="9083">
                  <c:v>-0.28921545775083041</c:v>
                </c:pt>
                <c:pt idx="9084">
                  <c:v>0.80654646306144684</c:v>
                </c:pt>
                <c:pt idx="9085">
                  <c:v>-6.2029400586702756</c:v>
                </c:pt>
                <c:pt idx="9086">
                  <c:v>0.87359522068891216</c:v>
                </c:pt>
                <c:pt idx="9087">
                  <c:v>0.49845350746648143</c:v>
                </c:pt>
                <c:pt idx="9088">
                  <c:v>-0.10691520391651191</c:v>
                </c:pt>
                <c:pt idx="9089">
                  <c:v>0.31711107858958681</c:v>
                </c:pt>
                <c:pt idx="9090">
                  <c:v>0.67609079932104843</c:v>
                </c:pt>
                <c:pt idx="9091">
                  <c:v>-0.38187063534364463</c:v>
                </c:pt>
                <c:pt idx="9092">
                  <c:v>2.9146345659516203E-2</c:v>
                </c:pt>
                <c:pt idx="9093">
                  <c:v>-1.0780025120012733</c:v>
                </c:pt>
                <c:pt idx="9094">
                  <c:v>-3.9865461097644626</c:v>
                </c:pt>
                <c:pt idx="9095">
                  <c:v>7.0660891904577738</c:v>
                </c:pt>
                <c:pt idx="9096">
                  <c:v>0.99284020842713405</c:v>
                </c:pt>
                <c:pt idx="9097">
                  <c:v>-7.1120050255131311</c:v>
                </c:pt>
                <c:pt idx="9098">
                  <c:v>-1.3677317845004868</c:v>
                </c:pt>
                <c:pt idx="9099">
                  <c:v>0.15850382236248689</c:v>
                </c:pt>
                <c:pt idx="9100">
                  <c:v>0.34395440121736093</c:v>
                </c:pt>
                <c:pt idx="9101">
                  <c:v>9.1118356405957501E-2</c:v>
                </c:pt>
                <c:pt idx="9102">
                  <c:v>0.4854268271702421</c:v>
                </c:pt>
                <c:pt idx="9103">
                  <c:v>-9.7604427459966399</c:v>
                </c:pt>
                <c:pt idx="9104">
                  <c:v>-11.381182412624446</c:v>
                </c:pt>
                <c:pt idx="9105">
                  <c:v>0.59367971782226514</c:v>
                </c:pt>
                <c:pt idx="9106">
                  <c:v>-0.60685510656999853</c:v>
                </c:pt>
                <c:pt idx="9107">
                  <c:v>-0.13331485830810111</c:v>
                </c:pt>
                <c:pt idx="9108">
                  <c:v>-8.5391491230644836E-2</c:v>
                </c:pt>
                <c:pt idx="9109">
                  <c:v>0.34792330342030658</c:v>
                </c:pt>
                <c:pt idx="9110">
                  <c:v>-0.93189313278509689</c:v>
                </c:pt>
                <c:pt idx="9111">
                  <c:v>-0.16745674585156273</c:v>
                </c:pt>
                <c:pt idx="9112">
                  <c:v>-0.85480208446006489</c:v>
                </c:pt>
                <c:pt idx="9113">
                  <c:v>-3.2588419281920831</c:v>
                </c:pt>
                <c:pt idx="9114">
                  <c:v>2.3756291147206086</c:v>
                </c:pt>
                <c:pt idx="9115">
                  <c:v>8.6450579349844769</c:v>
                </c:pt>
                <c:pt idx="9116">
                  <c:v>-10.059344460824425</c:v>
                </c:pt>
                <c:pt idx="9117">
                  <c:v>0.35755200461808373</c:v>
                </c:pt>
                <c:pt idx="9118">
                  <c:v>1.3692338096657193</c:v>
                </c:pt>
                <c:pt idx="9119">
                  <c:v>-0.23995079272075234</c:v>
                </c:pt>
                <c:pt idx="9120">
                  <c:v>-0.44745897697122144</c:v>
                </c:pt>
                <c:pt idx="9121">
                  <c:v>-10.91687468418114</c:v>
                </c:pt>
                <c:pt idx="9122">
                  <c:v>0.97446490789286211</c:v>
                </c:pt>
                <c:pt idx="9123">
                  <c:v>13.135762718264584</c:v>
                </c:pt>
                <c:pt idx="9124">
                  <c:v>-9.7604427459966399</c:v>
                </c:pt>
                <c:pt idx="9125">
                  <c:v>-0.46893050727404578</c:v>
                </c:pt>
                <c:pt idx="9126">
                  <c:v>-9.0597950917951025</c:v>
                </c:pt>
                <c:pt idx="9127">
                  <c:v>0.67609079932104832</c:v>
                </c:pt>
                <c:pt idx="9128">
                  <c:v>8.6462586799900301</c:v>
                </c:pt>
                <c:pt idx="9129">
                  <c:v>0.47014209871929818</c:v>
                </c:pt>
                <c:pt idx="9130">
                  <c:v>0.24090725405143407</c:v>
                </c:pt>
                <c:pt idx="9131">
                  <c:v>-9.3815429511845849</c:v>
                </c:pt>
                <c:pt idx="9132">
                  <c:v>-7.0660891904577721</c:v>
                </c:pt>
                <c:pt idx="9133">
                  <c:v>-0.20992306937423119</c:v>
                </c:pt>
                <c:pt idx="9134">
                  <c:v>0.84527740520135786</c:v>
                </c:pt>
                <c:pt idx="9135">
                  <c:v>-0.20732497324750621</c:v>
                </c:pt>
                <c:pt idx="9136">
                  <c:v>-11.188382790570113</c:v>
                </c:pt>
                <c:pt idx="9137">
                  <c:v>-0.58484230117591773</c:v>
                </c:pt>
                <c:pt idx="9138">
                  <c:v>-3.6987761895152791</c:v>
                </c:pt>
                <c:pt idx="9139">
                  <c:v>0.25153876699596439</c:v>
                </c:pt>
                <c:pt idx="9140">
                  <c:v>-1.440534359215401E-3</c:v>
                </c:pt>
                <c:pt idx="9141">
                  <c:v>1.2615924316598877</c:v>
                </c:pt>
                <c:pt idx="9142">
                  <c:v>-9.5196362528432132</c:v>
                </c:pt>
                <c:pt idx="9143">
                  <c:v>-12.89178370321831</c:v>
                </c:pt>
                <c:pt idx="9144">
                  <c:v>8.0606959316875546</c:v>
                </c:pt>
                <c:pt idx="9145">
                  <c:v>3.3003484772101723</c:v>
                </c:pt>
                <c:pt idx="9146">
                  <c:v>10.703326841459814</c:v>
                </c:pt>
                <c:pt idx="9147">
                  <c:v>-5.3219280948873626</c:v>
                </c:pt>
                <c:pt idx="9148">
                  <c:v>0</c:v>
                </c:pt>
                <c:pt idx="9149">
                  <c:v>1.9132883668066689</c:v>
                </c:pt>
                <c:pt idx="9150">
                  <c:v>9.8672787397096631</c:v>
                </c:pt>
                <c:pt idx="9151">
                  <c:v>11.485326189240524</c:v>
                </c:pt>
                <c:pt idx="9152">
                  <c:v>0.83642570499340541</c:v>
                </c:pt>
                <c:pt idx="9153">
                  <c:v>0.47728193844089861</c:v>
                </c:pt>
                <c:pt idx="9154">
                  <c:v>-0.55639334852438527</c:v>
                </c:pt>
                <c:pt idx="9155">
                  <c:v>1.6114347120823473</c:v>
                </c:pt>
                <c:pt idx="9156">
                  <c:v>-5.8072965579710527E-2</c:v>
                </c:pt>
                <c:pt idx="9157">
                  <c:v>0.2440296021399567</c:v>
                </c:pt>
                <c:pt idx="9158">
                  <c:v>0.21956637725768477</c:v>
                </c:pt>
                <c:pt idx="9159">
                  <c:v>0.27563444261342707</c:v>
                </c:pt>
                <c:pt idx="9160">
                  <c:v>1.2532329385380314</c:v>
                </c:pt>
                <c:pt idx="9161">
                  <c:v>12.904383739997945</c:v>
                </c:pt>
                <c:pt idx="9162">
                  <c:v>-6.2029400586702756</c:v>
                </c:pt>
                <c:pt idx="9163">
                  <c:v>-1.9351462652481786</c:v>
                </c:pt>
                <c:pt idx="9164">
                  <c:v>6.0732489820306386</c:v>
                </c:pt>
                <c:pt idx="9165">
                  <c:v>9.0597950917951025</c:v>
                </c:pt>
                <c:pt idx="9166">
                  <c:v>-8.3837042924740537</c:v>
                </c:pt>
                <c:pt idx="9167">
                  <c:v>5.5647846187835261</c:v>
                </c:pt>
                <c:pt idx="9168">
                  <c:v>-2.3028823391968158</c:v>
                </c:pt>
                <c:pt idx="9169">
                  <c:v>3.8127333737829088</c:v>
                </c:pt>
                <c:pt idx="9170">
                  <c:v>-0.88952346363843038</c:v>
                </c:pt>
                <c:pt idx="9171">
                  <c:v>-10.866506212226202</c:v>
                </c:pt>
                <c:pt idx="9172">
                  <c:v>1.9668331360648008</c:v>
                </c:pt>
                <c:pt idx="9173">
                  <c:v>-1.9616686554625884</c:v>
                </c:pt>
                <c:pt idx="9174">
                  <c:v>9.9299340510678999E-2</c:v>
                </c:pt>
                <c:pt idx="9175">
                  <c:v>-1.9746604129465908</c:v>
                </c:pt>
                <c:pt idx="9176">
                  <c:v>-8.3837042924740537</c:v>
                </c:pt>
                <c:pt idx="9177">
                  <c:v>0.21698703831435701</c:v>
                </c:pt>
                <c:pt idx="9178">
                  <c:v>0.13210353600734534</c:v>
                </c:pt>
                <c:pt idx="9179">
                  <c:v>-0.8744691179161409</c:v>
                </c:pt>
                <c:pt idx="9180">
                  <c:v>0.30904680359063008</c:v>
                </c:pt>
                <c:pt idx="9181">
                  <c:v>0.11473506305587743</c:v>
                </c:pt>
                <c:pt idx="9182">
                  <c:v>-9.1147888058195445E-2</c:v>
                </c:pt>
                <c:pt idx="9183">
                  <c:v>10.582769240382088</c:v>
                </c:pt>
                <c:pt idx="9184">
                  <c:v>-2.3304318570843678</c:v>
                </c:pt>
                <c:pt idx="9185">
                  <c:v>0.84799690655495008</c:v>
                </c:pt>
                <c:pt idx="9186">
                  <c:v>-7.1553261025034218E-2</c:v>
                </c:pt>
                <c:pt idx="9187">
                  <c:v>-6.6486571760385464</c:v>
                </c:pt>
                <c:pt idx="9188">
                  <c:v>-7.0660891904577721</c:v>
                </c:pt>
                <c:pt idx="9189">
                  <c:v>0.15573581232137984</c:v>
                </c:pt>
                <c:pt idx="9190">
                  <c:v>-10.059795091795101</c:v>
                </c:pt>
                <c:pt idx="9191">
                  <c:v>-12.013206341123576</c:v>
                </c:pt>
                <c:pt idx="9192">
                  <c:v>9.2304207950923818</c:v>
                </c:pt>
                <c:pt idx="9193">
                  <c:v>-0.18815209691801524</c:v>
                </c:pt>
                <c:pt idx="9194">
                  <c:v>6.51650466664562E-2</c:v>
                </c:pt>
                <c:pt idx="9195">
                  <c:v>13.287808556012996</c:v>
                </c:pt>
                <c:pt idx="9196">
                  <c:v>0.1338557467347907</c:v>
                </c:pt>
                <c:pt idx="9197">
                  <c:v>7.6486571760385464</c:v>
                </c:pt>
                <c:pt idx="9198">
                  <c:v>0.20645087746742624</c:v>
                </c:pt>
                <c:pt idx="9199">
                  <c:v>2.8570795923860399</c:v>
                </c:pt>
                <c:pt idx="9200">
                  <c:v>0.84109298071109884</c:v>
                </c:pt>
                <c:pt idx="9201">
                  <c:v>5.8637187134341996E-2</c:v>
                </c:pt>
                <c:pt idx="9202">
                  <c:v>-1.4499569695115091E-2</c:v>
                </c:pt>
                <c:pt idx="9203">
                  <c:v>0.48228669046272377</c:v>
                </c:pt>
                <c:pt idx="9204">
                  <c:v>-11.146568675740786</c:v>
                </c:pt>
                <c:pt idx="9205">
                  <c:v>-0.12305839640433792</c:v>
                </c:pt>
                <c:pt idx="9206">
                  <c:v>-11.702749878828293</c:v>
                </c:pt>
                <c:pt idx="9207">
                  <c:v>-11.188588845707349</c:v>
                </c:pt>
                <c:pt idx="9208">
                  <c:v>-11.059119092544519</c:v>
                </c:pt>
                <c:pt idx="9209">
                  <c:v>0.53675340767853619</c:v>
                </c:pt>
                <c:pt idx="9210">
                  <c:v>11.416621621364193</c:v>
                </c:pt>
                <c:pt idx="9211">
                  <c:v>-0.75002174699165247</c:v>
                </c:pt>
                <c:pt idx="9212">
                  <c:v>-0.19206572111476319</c:v>
                </c:pt>
                <c:pt idx="9213">
                  <c:v>8.4648860487294044</c:v>
                </c:pt>
                <c:pt idx="9214">
                  <c:v>-8.0624959257337636</c:v>
                </c:pt>
                <c:pt idx="9215">
                  <c:v>-7.3837042924740528</c:v>
                </c:pt>
                <c:pt idx="9216">
                  <c:v>-1.8070775073772207</c:v>
                </c:pt>
                <c:pt idx="9217">
                  <c:v>-0.31647366479525396</c:v>
                </c:pt>
                <c:pt idx="9218">
                  <c:v>7.6462586799900292</c:v>
                </c:pt>
                <c:pt idx="9219">
                  <c:v>0.54056838136270324</c:v>
                </c:pt>
                <c:pt idx="9220">
                  <c:v>0.50574666743886287</c:v>
                </c:pt>
                <c:pt idx="9221">
                  <c:v>0.30116953472056479</c:v>
                </c:pt>
                <c:pt idx="9222">
                  <c:v>-1.0074945365469241</c:v>
                </c:pt>
                <c:pt idx="9223">
                  <c:v>1.9986616245980037E-2</c:v>
                </c:pt>
                <c:pt idx="9224">
                  <c:v>0.24944000568505037</c:v>
                </c:pt>
                <c:pt idx="9225">
                  <c:v>0.4338965265301597</c:v>
                </c:pt>
                <c:pt idx="9226">
                  <c:v>10.966024713800364</c:v>
                </c:pt>
                <c:pt idx="9227">
                  <c:v>-1.1448736293869448</c:v>
                </c:pt>
                <c:pt idx="9228">
                  <c:v>-0.41503749927884381</c:v>
                </c:pt>
                <c:pt idx="9229">
                  <c:v>-0.66742466091312935</c:v>
                </c:pt>
                <c:pt idx="9230">
                  <c:v>-0.11381989955716193</c:v>
                </c:pt>
                <c:pt idx="9231">
                  <c:v>-11.416621621364193</c:v>
                </c:pt>
                <c:pt idx="9232">
                  <c:v>10.703038388986418</c:v>
                </c:pt>
                <c:pt idx="9233">
                  <c:v>0.3349842477128086</c:v>
                </c:pt>
                <c:pt idx="9234">
                  <c:v>-9.229619965185119</c:v>
                </c:pt>
                <c:pt idx="9235">
                  <c:v>-8.9005006058744937E-2</c:v>
                </c:pt>
                <c:pt idx="9236">
                  <c:v>0</c:v>
                </c:pt>
                <c:pt idx="9237">
                  <c:v>1.3785116232537298</c:v>
                </c:pt>
                <c:pt idx="9238">
                  <c:v>0.2490275478399146</c:v>
                </c:pt>
                <c:pt idx="9239">
                  <c:v>-5.7548875021634682</c:v>
                </c:pt>
                <c:pt idx="9240">
                  <c:v>-9.2304207950923818</c:v>
                </c:pt>
                <c:pt idx="9241">
                  <c:v>-3.1844330410651801E-2</c:v>
                </c:pt>
                <c:pt idx="9242">
                  <c:v>-7.0660891904577721</c:v>
                </c:pt>
                <c:pt idx="9243">
                  <c:v>-1.5996840064279212</c:v>
                </c:pt>
                <c:pt idx="9244">
                  <c:v>-0.83353885386125925</c:v>
                </c:pt>
                <c:pt idx="9245">
                  <c:v>-0.32174785938948391</c:v>
                </c:pt>
                <c:pt idx="9246">
                  <c:v>-10.147204924942228</c:v>
                </c:pt>
                <c:pt idx="9247">
                  <c:v>-5.7548875021634682</c:v>
                </c:pt>
                <c:pt idx="9248">
                  <c:v>1.3779427013794187E-2</c:v>
                </c:pt>
                <c:pt idx="9249">
                  <c:v>0.53841991478412576</c:v>
                </c:pt>
                <c:pt idx="9250">
                  <c:v>0.10733404411132154</c:v>
                </c:pt>
                <c:pt idx="9251">
                  <c:v>1.8147346710259204E-2</c:v>
                </c:pt>
                <c:pt idx="9252">
                  <c:v>-0.73672518219878225</c:v>
                </c:pt>
                <c:pt idx="9253">
                  <c:v>7.8002512001273172E-2</c:v>
                </c:pt>
                <c:pt idx="9254">
                  <c:v>-5.8818644446883735E-2</c:v>
                </c:pt>
                <c:pt idx="9255">
                  <c:v>-0.54991555362195521</c:v>
                </c:pt>
                <c:pt idx="9256">
                  <c:v>1.2475795979026452</c:v>
                </c:pt>
                <c:pt idx="9257">
                  <c:v>0.99901690283017719</c:v>
                </c:pt>
                <c:pt idx="9258">
                  <c:v>-7.0660891904577721</c:v>
                </c:pt>
                <c:pt idx="9259">
                  <c:v>-0.73696559416620588</c:v>
                </c:pt>
                <c:pt idx="9260">
                  <c:v>-1.3468027635263917</c:v>
                </c:pt>
                <c:pt idx="9261">
                  <c:v>0.3306453119884718</c:v>
                </c:pt>
                <c:pt idx="9262">
                  <c:v>-7.4767768401972412E-2</c:v>
                </c:pt>
                <c:pt idx="9263">
                  <c:v>1.8735076416786962</c:v>
                </c:pt>
                <c:pt idx="9264">
                  <c:v>-8.0624959257337636</c:v>
                </c:pt>
                <c:pt idx="9265">
                  <c:v>-0.19382326913967676</c:v>
                </c:pt>
                <c:pt idx="9266">
                  <c:v>0.72066378183710567</c:v>
                </c:pt>
                <c:pt idx="9267">
                  <c:v>-0.14295795384204316</c:v>
                </c:pt>
                <c:pt idx="9268">
                  <c:v>5.9228321394775394</c:v>
                </c:pt>
                <c:pt idx="9269">
                  <c:v>-0.80567834425022056</c:v>
                </c:pt>
                <c:pt idx="9270">
                  <c:v>-2.663716612135568</c:v>
                </c:pt>
                <c:pt idx="9271">
                  <c:v>0.46340052084024297</c:v>
                </c:pt>
                <c:pt idx="9272">
                  <c:v>-3.8073549220576046</c:v>
                </c:pt>
                <c:pt idx="9273">
                  <c:v>8.6462586799900301</c:v>
                </c:pt>
                <c:pt idx="9274">
                  <c:v>0.29130213085659895</c:v>
                </c:pt>
                <c:pt idx="9275">
                  <c:v>-0.14738646537468017</c:v>
                </c:pt>
                <c:pt idx="9276">
                  <c:v>-0.73768676140986023</c:v>
                </c:pt>
                <c:pt idx="9277">
                  <c:v>-11.518653155673389</c:v>
                </c:pt>
                <c:pt idx="9278">
                  <c:v>-0.48542682717024194</c:v>
                </c:pt>
                <c:pt idx="9279">
                  <c:v>-10.45189794595189</c:v>
                </c:pt>
                <c:pt idx="9280">
                  <c:v>-13.779992877760755</c:v>
                </c:pt>
                <c:pt idx="9281">
                  <c:v>0</c:v>
                </c:pt>
                <c:pt idx="9282">
                  <c:v>-1.4200576905994373</c:v>
                </c:pt>
                <c:pt idx="9283">
                  <c:v>-10.583082767502933</c:v>
                </c:pt>
                <c:pt idx="9284">
                  <c:v>-0.27835907994996312</c:v>
                </c:pt>
                <c:pt idx="9285">
                  <c:v>-8.3837042924740537</c:v>
                </c:pt>
                <c:pt idx="9286">
                  <c:v>2.2126614554384338</c:v>
                </c:pt>
                <c:pt idx="9287">
                  <c:v>1</c:v>
                </c:pt>
                <c:pt idx="9288">
                  <c:v>0.58416211510235294</c:v>
                </c:pt>
                <c:pt idx="9289">
                  <c:v>0.67422983881824372</c:v>
                </c:pt>
                <c:pt idx="9290">
                  <c:v>-9.6444571875092606</c:v>
                </c:pt>
                <c:pt idx="9291">
                  <c:v>6.3415268738264219E-3</c:v>
                </c:pt>
                <c:pt idx="9292">
                  <c:v>0.36131183189565308</c:v>
                </c:pt>
                <c:pt idx="9293">
                  <c:v>-9.3866923464222332E-2</c:v>
                </c:pt>
                <c:pt idx="9294">
                  <c:v>-6.4705689387815193E-2</c:v>
                </c:pt>
                <c:pt idx="9295">
                  <c:v>8.0606959316875546</c:v>
                </c:pt>
                <c:pt idx="9296">
                  <c:v>1.1681805047635557E-2</c:v>
                </c:pt>
                <c:pt idx="9297">
                  <c:v>-0.30110962337980818</c:v>
                </c:pt>
                <c:pt idx="9298">
                  <c:v>-0.32120836674028824</c:v>
                </c:pt>
                <c:pt idx="9299">
                  <c:v>0.67807190511263782</c:v>
                </c:pt>
                <c:pt idx="9300">
                  <c:v>1.2805321788755128</c:v>
                </c:pt>
                <c:pt idx="9301">
                  <c:v>-0.62803122261304234</c:v>
                </c:pt>
                <c:pt idx="9302">
                  <c:v>-12.125198191061759</c:v>
                </c:pt>
                <c:pt idx="9303">
                  <c:v>-0.13509817240407462</c:v>
                </c:pt>
                <c:pt idx="9304">
                  <c:v>1.9486153783079518</c:v>
                </c:pt>
                <c:pt idx="9305">
                  <c:v>-5.0874628412503391</c:v>
                </c:pt>
                <c:pt idx="9306">
                  <c:v>0.13737249472837537</c:v>
                </c:pt>
                <c:pt idx="9307">
                  <c:v>-0.23606735823352462</c:v>
                </c:pt>
                <c:pt idx="9308">
                  <c:v>-5.6583528366367597E-2</c:v>
                </c:pt>
                <c:pt idx="9309">
                  <c:v>-1.4075185211722786E-2</c:v>
                </c:pt>
                <c:pt idx="9310">
                  <c:v>16.738378187012799</c:v>
                </c:pt>
                <c:pt idx="9311">
                  <c:v>-4.2783916665052679</c:v>
                </c:pt>
                <c:pt idx="9312">
                  <c:v>-11.307200809140809</c:v>
                </c:pt>
                <c:pt idx="9313">
                  <c:v>7.6486571760385464</c:v>
                </c:pt>
                <c:pt idx="9314">
                  <c:v>-0.17195268278929474</c:v>
                </c:pt>
                <c:pt idx="9315">
                  <c:v>0.58054382945415117</c:v>
                </c:pt>
                <c:pt idx="9316">
                  <c:v>1.6421064078247649</c:v>
                </c:pt>
                <c:pt idx="9317">
                  <c:v>12.167627216919835</c:v>
                </c:pt>
                <c:pt idx="9318">
                  <c:v>-2.7924001562438659E-2</c:v>
                </c:pt>
                <c:pt idx="9319">
                  <c:v>-0.13611252729872036</c:v>
                </c:pt>
                <c:pt idx="9320">
                  <c:v>-0.17745231340306625</c:v>
                </c:pt>
                <c:pt idx="9321">
                  <c:v>-2.7004397181410926</c:v>
                </c:pt>
                <c:pt idx="9322">
                  <c:v>-0.91753783980802706</c:v>
                </c:pt>
                <c:pt idx="9323">
                  <c:v>-2.9991587433402165</c:v>
                </c:pt>
                <c:pt idx="9324">
                  <c:v>-9.3822637581148367</c:v>
                </c:pt>
                <c:pt idx="9325">
                  <c:v>2.8006745768955774</c:v>
                </c:pt>
                <c:pt idx="9326">
                  <c:v>-15.530579063234072</c:v>
                </c:pt>
                <c:pt idx="9327">
                  <c:v>0.32120836674028841</c:v>
                </c:pt>
                <c:pt idx="9328">
                  <c:v>-0.26255438751597682</c:v>
                </c:pt>
                <c:pt idx="9329">
                  <c:v>6.0732489820306386</c:v>
                </c:pt>
                <c:pt idx="9330">
                  <c:v>0.62419033474508023</c:v>
                </c:pt>
                <c:pt idx="9331">
                  <c:v>0</c:v>
                </c:pt>
                <c:pt idx="9332">
                  <c:v>-0.34747241424873709</c:v>
                </c:pt>
                <c:pt idx="9333">
                  <c:v>-0.63684178565366578</c:v>
                </c:pt>
                <c:pt idx="9334">
                  <c:v>0.12285674778553339</c:v>
                </c:pt>
                <c:pt idx="9335">
                  <c:v>-7.6486571760385464</c:v>
                </c:pt>
                <c:pt idx="9336">
                  <c:v>0.63941028474353234</c:v>
                </c:pt>
                <c:pt idx="9337">
                  <c:v>-0.54682737183438512</c:v>
                </c:pt>
                <c:pt idx="9338">
                  <c:v>-0.50545293979341732</c:v>
                </c:pt>
                <c:pt idx="9339">
                  <c:v>-0.99581827231603304</c:v>
                </c:pt>
                <c:pt idx="9340">
                  <c:v>1.321495437801832</c:v>
                </c:pt>
                <c:pt idx="9341">
                  <c:v>0.47892086331083183</c:v>
                </c:pt>
                <c:pt idx="9342">
                  <c:v>-0.98924694370312583</c:v>
                </c:pt>
                <c:pt idx="9343">
                  <c:v>-7.7509367220915448E-2</c:v>
                </c:pt>
                <c:pt idx="9344">
                  <c:v>-8.7023062237365195E-2</c:v>
                </c:pt>
                <c:pt idx="9345">
                  <c:v>0.11321061044799079</c:v>
                </c:pt>
                <c:pt idx="9346">
                  <c:v>3.8073549220576037</c:v>
                </c:pt>
                <c:pt idx="9347">
                  <c:v>1.4798077546690822</c:v>
                </c:pt>
                <c:pt idx="9348">
                  <c:v>-0.18521487246690763</c:v>
                </c:pt>
                <c:pt idx="9349">
                  <c:v>-2.1635307747273473</c:v>
                </c:pt>
                <c:pt idx="9350">
                  <c:v>8.0606959316875546</c:v>
                </c:pt>
                <c:pt idx="9351">
                  <c:v>-1.0159866220221735E-2</c:v>
                </c:pt>
                <c:pt idx="9352">
                  <c:v>0.49749965947081648</c:v>
                </c:pt>
                <c:pt idx="9353">
                  <c:v>0.57469416526732919</c:v>
                </c:pt>
                <c:pt idx="9354">
                  <c:v>-0.81855312866246821</c:v>
                </c:pt>
                <c:pt idx="9355">
                  <c:v>0.12085439487438539</c:v>
                </c:pt>
                <c:pt idx="9356">
                  <c:v>0.75662733617331523</c:v>
                </c:pt>
                <c:pt idx="9357">
                  <c:v>-2.308361311304118E-2</c:v>
                </c:pt>
                <c:pt idx="9358">
                  <c:v>0.75336003241687477</c:v>
                </c:pt>
                <c:pt idx="9359">
                  <c:v>-0.27008916336774419</c:v>
                </c:pt>
                <c:pt idx="9360">
                  <c:v>-0.17356421230458155</c:v>
                </c:pt>
                <c:pt idx="9361">
                  <c:v>10.307580315927396</c:v>
                </c:pt>
                <c:pt idx="9362">
                  <c:v>9.3815429511845849</c:v>
                </c:pt>
                <c:pt idx="9363">
                  <c:v>-2.8464811324290293</c:v>
                </c:pt>
                <c:pt idx="9364">
                  <c:v>-0.51426421147492296</c:v>
                </c:pt>
                <c:pt idx="9365">
                  <c:v>-0.43587784256070472</c:v>
                </c:pt>
                <c:pt idx="9366">
                  <c:v>-0.48515218505235752</c:v>
                </c:pt>
                <c:pt idx="9367">
                  <c:v>-2.8291154407964152</c:v>
                </c:pt>
                <c:pt idx="9368">
                  <c:v>-9.7598881832218343</c:v>
                </c:pt>
                <c:pt idx="9369">
                  <c:v>1.9047916935888822</c:v>
                </c:pt>
                <c:pt idx="9370">
                  <c:v>-10.059795091795101</c:v>
                </c:pt>
                <c:pt idx="9371">
                  <c:v>-9.7604427459966399</c:v>
                </c:pt>
                <c:pt idx="9372">
                  <c:v>2.7744990482904245E-2</c:v>
                </c:pt>
                <c:pt idx="9373">
                  <c:v>5.3866871978735596E-2</c:v>
                </c:pt>
                <c:pt idx="9374">
                  <c:v>0.60357817888850318</c:v>
                </c:pt>
                <c:pt idx="9375">
                  <c:v>0.97862634920743297</c:v>
                </c:pt>
                <c:pt idx="9376">
                  <c:v>-0.42504829799607768</c:v>
                </c:pt>
                <c:pt idx="9377">
                  <c:v>0.13270253748611385</c:v>
                </c:pt>
                <c:pt idx="9378">
                  <c:v>4.3692338096657197</c:v>
                </c:pt>
                <c:pt idx="9379">
                  <c:v>-0.3351841915896287</c:v>
                </c:pt>
                <c:pt idx="9380">
                  <c:v>-1.8642129488390866</c:v>
                </c:pt>
                <c:pt idx="9381">
                  <c:v>0.77973808874931616</c:v>
                </c:pt>
                <c:pt idx="9382">
                  <c:v>-0.8285195320556461</c:v>
                </c:pt>
                <c:pt idx="9383">
                  <c:v>-1.5819612617754961</c:v>
                </c:pt>
                <c:pt idx="9384">
                  <c:v>-7.6462586799900292</c:v>
                </c:pt>
                <c:pt idx="9385">
                  <c:v>-0.18890267625657967</c:v>
                </c:pt>
                <c:pt idx="9386">
                  <c:v>-7.6462586799900292</c:v>
                </c:pt>
                <c:pt idx="9387">
                  <c:v>-7.6462586799900292</c:v>
                </c:pt>
                <c:pt idx="9388">
                  <c:v>-0.45296695491116601</c:v>
                </c:pt>
                <c:pt idx="9389">
                  <c:v>3.6525876025113882E-2</c:v>
                </c:pt>
                <c:pt idx="9390">
                  <c:v>1.1771947276191554</c:v>
                </c:pt>
                <c:pt idx="9391">
                  <c:v>1</c:v>
                </c:pt>
                <c:pt idx="9392">
                  <c:v>0.1699250014423121</c:v>
                </c:pt>
                <c:pt idx="9393">
                  <c:v>3.9772799234999168</c:v>
                </c:pt>
                <c:pt idx="9394">
                  <c:v>10.759610821875045</c:v>
                </c:pt>
                <c:pt idx="9395">
                  <c:v>1.0464243370913522</c:v>
                </c:pt>
                <c:pt idx="9396">
                  <c:v>-1.0489096004809466</c:v>
                </c:pt>
                <c:pt idx="9397">
                  <c:v>-10.229219383469125</c:v>
                </c:pt>
                <c:pt idx="9398">
                  <c:v>-1.3420515762321656E-2</c:v>
                </c:pt>
                <c:pt idx="9399">
                  <c:v>0.25811891541967696</c:v>
                </c:pt>
                <c:pt idx="9400">
                  <c:v>-0.80438187582584164</c:v>
                </c:pt>
                <c:pt idx="9401">
                  <c:v>0.44057259138598148</c:v>
                </c:pt>
                <c:pt idx="9402">
                  <c:v>-4.4394119358453395E-2</c:v>
                </c:pt>
                <c:pt idx="9403">
                  <c:v>7.6462586799900292</c:v>
                </c:pt>
                <c:pt idx="9404">
                  <c:v>9.3815429511845849</c:v>
                </c:pt>
                <c:pt idx="9405">
                  <c:v>-0.14017765804825974</c:v>
                </c:pt>
                <c:pt idx="9406">
                  <c:v>1.1671240394513558</c:v>
                </c:pt>
                <c:pt idx="9407">
                  <c:v>-6.7897995337255281</c:v>
                </c:pt>
                <c:pt idx="9408">
                  <c:v>1.4213859219700866E-2</c:v>
                </c:pt>
                <c:pt idx="9409">
                  <c:v>0.67182354520450793</c:v>
                </c:pt>
                <c:pt idx="9410">
                  <c:v>-7.6462586799900292</c:v>
                </c:pt>
                <c:pt idx="9411">
                  <c:v>0.31381544910004244</c:v>
                </c:pt>
                <c:pt idx="9412">
                  <c:v>3.8474147814635949E-2</c:v>
                </c:pt>
                <c:pt idx="9413">
                  <c:v>-1.7040151723649195</c:v>
                </c:pt>
                <c:pt idx="9414">
                  <c:v>3.9742774353383936</c:v>
                </c:pt>
                <c:pt idx="9415">
                  <c:v>0.86966813165231993</c:v>
                </c:pt>
                <c:pt idx="9416">
                  <c:v>-5.8251296237855801</c:v>
                </c:pt>
                <c:pt idx="9417">
                  <c:v>7.0624959257337645</c:v>
                </c:pt>
                <c:pt idx="9418">
                  <c:v>11.416797527606059</c:v>
                </c:pt>
                <c:pt idx="9419">
                  <c:v>5.5647846187835261</c:v>
                </c:pt>
                <c:pt idx="9420">
                  <c:v>6.7114195858537049E-2</c:v>
                </c:pt>
                <c:pt idx="9421">
                  <c:v>-0.43785721871049327</c:v>
                </c:pt>
                <c:pt idx="9422">
                  <c:v>11.89191024986467</c:v>
                </c:pt>
                <c:pt idx="9423">
                  <c:v>-12.502003002388932</c:v>
                </c:pt>
                <c:pt idx="9424">
                  <c:v>-0.81638045678677018</c:v>
                </c:pt>
                <c:pt idx="9425">
                  <c:v>1.0537010198332462</c:v>
                </c:pt>
                <c:pt idx="9426">
                  <c:v>-15.135722644329974</c:v>
                </c:pt>
                <c:pt idx="9427">
                  <c:v>0.56193982240585683</c:v>
                </c:pt>
                <c:pt idx="9428">
                  <c:v>-0.34200438215991147</c:v>
                </c:pt>
                <c:pt idx="9429">
                  <c:v>0.15869774601905823</c:v>
                </c:pt>
                <c:pt idx="9430">
                  <c:v>-0.75293356077935902</c:v>
                </c:pt>
                <c:pt idx="9431">
                  <c:v>0.61082656112066269</c:v>
                </c:pt>
                <c:pt idx="9432">
                  <c:v>-12.036288107616508</c:v>
                </c:pt>
                <c:pt idx="9433">
                  <c:v>-12.036288107616508</c:v>
                </c:pt>
                <c:pt idx="9434">
                  <c:v>0.64140176679642891</c:v>
                </c:pt>
                <c:pt idx="9435">
                  <c:v>5.0732489820306395</c:v>
                </c:pt>
                <c:pt idx="9436">
                  <c:v>0.18844508941311033</c:v>
                </c:pt>
                <c:pt idx="9437">
                  <c:v>-6.1400544664143422E-2</c:v>
                </c:pt>
                <c:pt idx="9438">
                  <c:v>-0.80735492205760429</c:v>
                </c:pt>
                <c:pt idx="9439">
                  <c:v>-1.37851162325373</c:v>
                </c:pt>
                <c:pt idx="9440">
                  <c:v>-5.0874628412503391</c:v>
                </c:pt>
                <c:pt idx="9441">
                  <c:v>-0.15432814639129366</c:v>
                </c:pt>
                <c:pt idx="9442">
                  <c:v>-3.8474147814635831E-2</c:v>
                </c:pt>
                <c:pt idx="9443">
                  <c:v>0.68072148352658701</c:v>
                </c:pt>
                <c:pt idx="9444">
                  <c:v>-0.76433300115322389</c:v>
                </c:pt>
                <c:pt idx="9445">
                  <c:v>-0.26568398424774337</c:v>
                </c:pt>
                <c:pt idx="9446">
                  <c:v>-6.7114195858537076E-2</c:v>
                </c:pt>
                <c:pt idx="9447">
                  <c:v>0.23132554610645581</c:v>
                </c:pt>
                <c:pt idx="9448">
                  <c:v>-0.99999999999999967</c:v>
                </c:pt>
                <c:pt idx="9449">
                  <c:v>1.5754081940079074</c:v>
                </c:pt>
                <c:pt idx="9450">
                  <c:v>0.73662213623317407</c:v>
                </c:pt>
                <c:pt idx="9451">
                  <c:v>-8.3837042924740537</c:v>
                </c:pt>
                <c:pt idx="9452">
                  <c:v>-0.43014439166905238</c:v>
                </c:pt>
                <c:pt idx="9453">
                  <c:v>1.1909044442614418</c:v>
                </c:pt>
                <c:pt idx="9454">
                  <c:v>9.0135174328943968E-2</c:v>
                </c:pt>
                <c:pt idx="9455">
                  <c:v>-0.47643804394298717</c:v>
                </c:pt>
                <c:pt idx="9456">
                  <c:v>0.50250034052918358</c:v>
                </c:pt>
                <c:pt idx="9457">
                  <c:v>4.5803689613125059E-2</c:v>
                </c:pt>
                <c:pt idx="9458">
                  <c:v>9.3815429511845849</c:v>
                </c:pt>
                <c:pt idx="9459">
                  <c:v>-8.4064264788474299E-2</c:v>
                </c:pt>
                <c:pt idx="9460">
                  <c:v>0.13750352374993502</c:v>
                </c:pt>
                <c:pt idx="9461">
                  <c:v>7.0660891904577738</c:v>
                </c:pt>
                <c:pt idx="9462">
                  <c:v>0.29529296838389557</c:v>
                </c:pt>
                <c:pt idx="9463">
                  <c:v>0.70636844778366048</c:v>
                </c:pt>
                <c:pt idx="9464">
                  <c:v>0.24792751344358552</c:v>
                </c:pt>
                <c:pt idx="9465">
                  <c:v>0.85789082950516315</c:v>
                </c:pt>
                <c:pt idx="9466">
                  <c:v>0.9004196738883643</c:v>
                </c:pt>
                <c:pt idx="9467">
                  <c:v>0.30610312772567977</c:v>
                </c:pt>
                <c:pt idx="9468">
                  <c:v>0.43440282414577491</c:v>
                </c:pt>
                <c:pt idx="9469">
                  <c:v>0.64981364507112405</c:v>
                </c:pt>
                <c:pt idx="9470">
                  <c:v>-10.703038388986418</c:v>
                </c:pt>
                <c:pt idx="9471">
                  <c:v>1.4918530963296743</c:v>
                </c:pt>
                <c:pt idx="9472">
                  <c:v>-11.229219383469125</c:v>
                </c:pt>
                <c:pt idx="9473">
                  <c:v>5.5709432586287494E-2</c:v>
                </c:pt>
                <c:pt idx="9474">
                  <c:v>-0.18947779886371266</c:v>
                </c:pt>
                <c:pt idx="9475">
                  <c:v>-2.4349861415749068E-2</c:v>
                </c:pt>
                <c:pt idx="9476">
                  <c:v>-0.25951992165755666</c:v>
                </c:pt>
                <c:pt idx="9477">
                  <c:v>1.125175790767037</c:v>
                </c:pt>
                <c:pt idx="9478">
                  <c:v>10.966265102877133</c:v>
                </c:pt>
                <c:pt idx="9479">
                  <c:v>0.22377497538656685</c:v>
                </c:pt>
                <c:pt idx="9480">
                  <c:v>-0.26224841015056122</c:v>
                </c:pt>
                <c:pt idx="9481">
                  <c:v>4.3068721891886243E-2</c:v>
                </c:pt>
                <c:pt idx="9482">
                  <c:v>9.7098688105081293E-2</c:v>
                </c:pt>
                <c:pt idx="9483">
                  <c:v>3.2034265038149176E-16</c:v>
                </c:pt>
                <c:pt idx="9484">
                  <c:v>-0.23418884880029467</c:v>
                </c:pt>
                <c:pt idx="9485">
                  <c:v>-0.21790503034413392</c:v>
                </c:pt>
                <c:pt idx="9486">
                  <c:v>1.1255308820838588</c:v>
                </c:pt>
                <c:pt idx="9487">
                  <c:v>0.81816167701418696</c:v>
                </c:pt>
                <c:pt idx="9488">
                  <c:v>0.10691520391651189</c:v>
                </c:pt>
                <c:pt idx="9489">
                  <c:v>-0.417726586806484</c:v>
                </c:pt>
                <c:pt idx="9490">
                  <c:v>11.840384550711667</c:v>
                </c:pt>
                <c:pt idx="9491">
                  <c:v>1.9986890548476528</c:v>
                </c:pt>
                <c:pt idx="9492">
                  <c:v>-0.80023048762422255</c:v>
                </c:pt>
                <c:pt idx="9493">
                  <c:v>-1.4594316186372973</c:v>
                </c:pt>
                <c:pt idx="9494">
                  <c:v>-2.1375035237499351</c:v>
                </c:pt>
                <c:pt idx="9495">
                  <c:v>1.0412226627265133</c:v>
                </c:pt>
                <c:pt idx="9496">
                  <c:v>-0.5925756848310314</c:v>
                </c:pt>
                <c:pt idx="9497">
                  <c:v>6.2464086946653646E-2</c:v>
                </c:pt>
                <c:pt idx="9498">
                  <c:v>0.6374299206152918</c:v>
                </c:pt>
                <c:pt idx="9499">
                  <c:v>3.6836768180371231E-2</c:v>
                </c:pt>
                <c:pt idx="9500">
                  <c:v>8.0588936890535692</c:v>
                </c:pt>
                <c:pt idx="9501">
                  <c:v>-13.628825226704336</c:v>
                </c:pt>
                <c:pt idx="9502">
                  <c:v>2.0365258760251139</c:v>
                </c:pt>
                <c:pt idx="9503">
                  <c:v>-7.6350886130114703E-2</c:v>
                </c:pt>
                <c:pt idx="9504">
                  <c:v>-1.2684888359259019</c:v>
                </c:pt>
                <c:pt idx="9505">
                  <c:v>-6.0372617979481659E-2</c:v>
                </c:pt>
                <c:pt idx="9506">
                  <c:v>7.53367268540742E-3</c:v>
                </c:pt>
                <c:pt idx="9507">
                  <c:v>1.84799690655495</c:v>
                </c:pt>
                <c:pt idx="9508">
                  <c:v>1.2972163413906086</c:v>
                </c:pt>
                <c:pt idx="9509">
                  <c:v>0.12029423371771204</c:v>
                </c:pt>
                <c:pt idx="9510">
                  <c:v>0</c:v>
                </c:pt>
                <c:pt idx="9511">
                  <c:v>0.1926450779423961</c:v>
                </c:pt>
                <c:pt idx="9512">
                  <c:v>-0.39854937649027472</c:v>
                </c:pt>
                <c:pt idx="9513">
                  <c:v>0</c:v>
                </c:pt>
                <c:pt idx="9514">
                  <c:v>2.6288167903105841</c:v>
                </c:pt>
                <c:pt idx="9515">
                  <c:v>-12.953772068526765</c:v>
                </c:pt>
                <c:pt idx="9516">
                  <c:v>9.9667457608995313</c:v>
                </c:pt>
                <c:pt idx="9517">
                  <c:v>11.307011018304401</c:v>
                </c:pt>
                <c:pt idx="9518">
                  <c:v>-1.3207263496776094</c:v>
                </c:pt>
                <c:pt idx="9519">
                  <c:v>-0.99879825479024698</c:v>
                </c:pt>
                <c:pt idx="9520">
                  <c:v>3.7668299229192868E-3</c:v>
                </c:pt>
                <c:pt idx="9521">
                  <c:v>-0.10555915997713286</c:v>
                </c:pt>
                <c:pt idx="9522">
                  <c:v>7.7369655941662057</c:v>
                </c:pt>
                <c:pt idx="9523">
                  <c:v>-0.73876783680019165</c:v>
                </c:pt>
                <c:pt idx="9524">
                  <c:v>-0.19010288337994247</c:v>
                </c:pt>
                <c:pt idx="9525">
                  <c:v>-7.0660891904577721</c:v>
                </c:pt>
                <c:pt idx="9526">
                  <c:v>0.88452278258006389</c:v>
                </c:pt>
                <c:pt idx="9527">
                  <c:v>0.24355703133449036</c:v>
                </c:pt>
                <c:pt idx="9528">
                  <c:v>-2.5443205162238107</c:v>
                </c:pt>
                <c:pt idx="9529">
                  <c:v>4.5077177085633209E-4</c:v>
                </c:pt>
                <c:pt idx="9530">
                  <c:v>-0.72747414518890852</c:v>
                </c:pt>
                <c:pt idx="9531">
                  <c:v>-0.28950661719498483</c:v>
                </c:pt>
                <c:pt idx="9532">
                  <c:v>3.6245298561387491</c:v>
                </c:pt>
                <c:pt idx="9533">
                  <c:v>0.2954558835261713</c:v>
                </c:pt>
                <c:pt idx="9534">
                  <c:v>0.40494868165526005</c:v>
                </c:pt>
                <c:pt idx="9535">
                  <c:v>0.65141415005099268</c:v>
                </c:pt>
                <c:pt idx="9536">
                  <c:v>0.3312059084753729</c:v>
                </c:pt>
                <c:pt idx="9537">
                  <c:v>-1.2461605872693977</c:v>
                </c:pt>
                <c:pt idx="9538">
                  <c:v>8.6462586799900301</c:v>
                </c:pt>
                <c:pt idx="9539">
                  <c:v>-1.4147379052499633</c:v>
                </c:pt>
                <c:pt idx="9540">
                  <c:v>-10.059795091795101</c:v>
                </c:pt>
                <c:pt idx="9541">
                  <c:v>3.9723322505447616</c:v>
                </c:pt>
                <c:pt idx="9542">
                  <c:v>-3.8324392423938853</c:v>
                </c:pt>
                <c:pt idx="9543">
                  <c:v>8.8672787397096631</c:v>
                </c:pt>
                <c:pt idx="9544">
                  <c:v>-10.147204924942228</c:v>
                </c:pt>
                <c:pt idx="9545">
                  <c:v>-10.059795091795101</c:v>
                </c:pt>
                <c:pt idx="9546">
                  <c:v>5.3756637944730388</c:v>
                </c:pt>
                <c:pt idx="9547">
                  <c:v>6.0732489820306386</c:v>
                </c:pt>
                <c:pt idx="9548">
                  <c:v>-5.5647846187835261</c:v>
                </c:pt>
                <c:pt idx="9549">
                  <c:v>-10.059795091795101</c:v>
                </c:pt>
                <c:pt idx="9550">
                  <c:v>8.6462586799900301</c:v>
                </c:pt>
                <c:pt idx="9551">
                  <c:v>0.72121898713444399</c:v>
                </c:pt>
                <c:pt idx="9552">
                  <c:v>-2.410933100946107</c:v>
                </c:pt>
                <c:pt idx="9553">
                  <c:v>-9.3815429511845849</c:v>
                </c:pt>
                <c:pt idx="9554">
                  <c:v>-5.3457748368417297</c:v>
                </c:pt>
                <c:pt idx="9555">
                  <c:v>-7.6486571760385464</c:v>
                </c:pt>
                <c:pt idx="9556">
                  <c:v>0.56390088519332626</c:v>
                </c:pt>
                <c:pt idx="9557">
                  <c:v>3.1884061019786004E-2</c:v>
                </c:pt>
                <c:pt idx="9558">
                  <c:v>0.15728079219008928</c:v>
                </c:pt>
                <c:pt idx="9559">
                  <c:v>0</c:v>
                </c:pt>
                <c:pt idx="9560">
                  <c:v>11.306821202497154</c:v>
                </c:pt>
                <c:pt idx="9561">
                  <c:v>0.18033181650354416</c:v>
                </c:pt>
                <c:pt idx="9562">
                  <c:v>12.146356530303908</c:v>
                </c:pt>
                <c:pt idx="9563">
                  <c:v>-5.9228321394775394</c:v>
                </c:pt>
                <c:pt idx="9564">
                  <c:v>-0.8353692982272003</c:v>
                </c:pt>
                <c:pt idx="9565">
                  <c:v>-15.221285017810475</c:v>
                </c:pt>
                <c:pt idx="9566">
                  <c:v>-0.68280982411930069</c:v>
                </c:pt>
                <c:pt idx="9567">
                  <c:v>-12.773207904847887</c:v>
                </c:pt>
                <c:pt idx="9568">
                  <c:v>0.72210539578757638</c:v>
                </c:pt>
                <c:pt idx="9569">
                  <c:v>1.1689240334975659</c:v>
                </c:pt>
                <c:pt idx="9570">
                  <c:v>-0.34746318699449991</c:v>
                </c:pt>
                <c:pt idx="9571">
                  <c:v>-2.0995356735509145</c:v>
                </c:pt>
                <c:pt idx="9572">
                  <c:v>-0.46959969664367202</c:v>
                </c:pt>
                <c:pt idx="9573">
                  <c:v>-1.4541319539044408</c:v>
                </c:pt>
                <c:pt idx="9574">
                  <c:v>0.68480408148657446</c:v>
                </c:pt>
                <c:pt idx="9575">
                  <c:v>0.20871748443937169</c:v>
                </c:pt>
                <c:pt idx="9576">
                  <c:v>9.7604427459966399</c:v>
                </c:pt>
                <c:pt idx="9577">
                  <c:v>-0.6190243367947893</c:v>
                </c:pt>
                <c:pt idx="9578">
                  <c:v>0.3693514254686745</c:v>
                </c:pt>
                <c:pt idx="9579">
                  <c:v>-13.297298428378648</c:v>
                </c:pt>
                <c:pt idx="9580">
                  <c:v>0.66721251547625149</c:v>
                </c:pt>
                <c:pt idx="9581">
                  <c:v>-1.0840642647884746</c:v>
                </c:pt>
                <c:pt idx="9582">
                  <c:v>-2.3987968582716328</c:v>
                </c:pt>
                <c:pt idx="9583">
                  <c:v>-11.759472121202833</c:v>
                </c:pt>
                <c:pt idx="9584">
                  <c:v>0.70999854656593675</c:v>
                </c:pt>
                <c:pt idx="9585">
                  <c:v>0.81444434684392353</c:v>
                </c:pt>
                <c:pt idx="9586">
                  <c:v>-2.9532835010929692</c:v>
                </c:pt>
                <c:pt idx="9587">
                  <c:v>1.278896791652762</c:v>
                </c:pt>
                <c:pt idx="9588">
                  <c:v>-0.34103691783506696</c:v>
                </c:pt>
                <c:pt idx="9589">
                  <c:v>-9.7813597135246599</c:v>
                </c:pt>
                <c:pt idx="9590">
                  <c:v>-8.0624959257337636</c:v>
                </c:pt>
                <c:pt idx="9591">
                  <c:v>-8.0624959257337636</c:v>
                </c:pt>
                <c:pt idx="9592">
                  <c:v>8.0606959316875546</c:v>
                </c:pt>
                <c:pt idx="9593">
                  <c:v>-8.5183253076908656</c:v>
                </c:pt>
                <c:pt idx="9594">
                  <c:v>-10.644457187509261</c:v>
                </c:pt>
                <c:pt idx="9595">
                  <c:v>1.8139880143900511</c:v>
                </c:pt>
                <c:pt idx="9596">
                  <c:v>3.8724684310875501</c:v>
                </c:pt>
                <c:pt idx="9597">
                  <c:v>-0.84655493238104385</c:v>
                </c:pt>
                <c:pt idx="9598">
                  <c:v>12.268542000300124</c:v>
                </c:pt>
                <c:pt idx="9599">
                  <c:v>9.9535673550914375E-2</c:v>
                </c:pt>
                <c:pt idx="9600">
                  <c:v>1.0719498418790148</c:v>
                </c:pt>
                <c:pt idx="9601">
                  <c:v>1.0630097975258004</c:v>
                </c:pt>
                <c:pt idx="9602">
                  <c:v>0.5842413334775024</c:v>
                </c:pt>
                <c:pt idx="9603">
                  <c:v>-0.27783450569162221</c:v>
                </c:pt>
                <c:pt idx="9604">
                  <c:v>0.13609257494222754</c:v>
                </c:pt>
                <c:pt idx="9605">
                  <c:v>1.4746585369186278E-2</c:v>
                </c:pt>
                <c:pt idx="9606">
                  <c:v>1.9656899363973108</c:v>
                </c:pt>
                <c:pt idx="9607">
                  <c:v>-0.74975599040866336</c:v>
                </c:pt>
                <c:pt idx="9608">
                  <c:v>-15.081275374083031</c:v>
                </c:pt>
                <c:pt idx="9609">
                  <c:v>-1.7536194921002572</c:v>
                </c:pt>
                <c:pt idx="9610">
                  <c:v>-8.3837042924740537</c:v>
                </c:pt>
                <c:pt idx="9611">
                  <c:v>-0.33014860169233068</c:v>
                </c:pt>
                <c:pt idx="9612">
                  <c:v>-3.1044205349951839</c:v>
                </c:pt>
                <c:pt idx="9613">
                  <c:v>0.32192809488736263</c:v>
                </c:pt>
                <c:pt idx="9614">
                  <c:v>0.62041133672544613</c:v>
                </c:pt>
                <c:pt idx="9615">
                  <c:v>0.86673346913653571</c:v>
                </c:pt>
                <c:pt idx="9616">
                  <c:v>-9.9667457608995313</c:v>
                </c:pt>
                <c:pt idx="9617">
                  <c:v>-2.2215911466472096</c:v>
                </c:pt>
                <c:pt idx="9618">
                  <c:v>0.63775911514972394</c:v>
                </c:pt>
                <c:pt idx="9619">
                  <c:v>-0.79040485312766651</c:v>
                </c:pt>
                <c:pt idx="9620">
                  <c:v>-5.5661662967266413E-2</c:v>
                </c:pt>
                <c:pt idx="9621">
                  <c:v>0.2954558835261713</c:v>
                </c:pt>
                <c:pt idx="9622">
                  <c:v>0</c:v>
                </c:pt>
                <c:pt idx="9623">
                  <c:v>-1.272332150415884</c:v>
                </c:pt>
                <c:pt idx="9624">
                  <c:v>2.1681227588083267</c:v>
                </c:pt>
                <c:pt idx="9625">
                  <c:v>-11.103506382011545</c:v>
                </c:pt>
                <c:pt idx="9626">
                  <c:v>-2.8744691179161412</c:v>
                </c:pt>
                <c:pt idx="9627">
                  <c:v>6.6486571760385464</c:v>
                </c:pt>
                <c:pt idx="9628">
                  <c:v>-0.31520223169904887</c:v>
                </c:pt>
                <c:pt idx="9629">
                  <c:v>0.49410907027004258</c:v>
                </c:pt>
                <c:pt idx="9630">
                  <c:v>0.40998427155255851</c:v>
                </c:pt>
                <c:pt idx="9631">
                  <c:v>-1.9989186545096083</c:v>
                </c:pt>
                <c:pt idx="9632">
                  <c:v>1.3325753390868709</c:v>
                </c:pt>
                <c:pt idx="9633">
                  <c:v>7.6131069215970792E-2</c:v>
                </c:pt>
                <c:pt idx="9634">
                  <c:v>-15.28772440195803</c:v>
                </c:pt>
                <c:pt idx="9635">
                  <c:v>7.0660891904577738</c:v>
                </c:pt>
                <c:pt idx="9636">
                  <c:v>-0.41343539468234242</c:v>
                </c:pt>
                <c:pt idx="9637">
                  <c:v>-0.37851162325372989</c:v>
                </c:pt>
                <c:pt idx="9638">
                  <c:v>0.38142910663602381</c:v>
                </c:pt>
                <c:pt idx="9639">
                  <c:v>0.19930880822340669</c:v>
                </c:pt>
                <c:pt idx="9640">
                  <c:v>0.32598631146171608</c:v>
                </c:pt>
                <c:pt idx="9641">
                  <c:v>3.8994131615863806E-2</c:v>
                </c:pt>
                <c:pt idx="9642">
                  <c:v>7.0660891904577738</c:v>
                </c:pt>
                <c:pt idx="9643">
                  <c:v>0.58496250072115596</c:v>
                </c:pt>
                <c:pt idx="9644">
                  <c:v>4.122266272651319E-2</c:v>
                </c:pt>
                <c:pt idx="9645">
                  <c:v>1.7130275395094507</c:v>
                </c:pt>
                <c:pt idx="9646">
                  <c:v>1.7130275395094507</c:v>
                </c:pt>
                <c:pt idx="9647">
                  <c:v>0.25633975325978581</c:v>
                </c:pt>
                <c:pt idx="9648">
                  <c:v>0.35679235824289035</c:v>
                </c:pt>
                <c:pt idx="9649">
                  <c:v>1.042366030805524</c:v>
                </c:pt>
                <c:pt idx="9650">
                  <c:v>0.19264507794239583</c:v>
                </c:pt>
                <c:pt idx="9651">
                  <c:v>0.14438990933517465</c:v>
                </c:pt>
                <c:pt idx="9652">
                  <c:v>-1.6020360140800978</c:v>
                </c:pt>
                <c:pt idx="9653">
                  <c:v>-0.49635638732850085</c:v>
                </c:pt>
                <c:pt idx="9654">
                  <c:v>-0.14900994913306645</c:v>
                </c:pt>
                <c:pt idx="9655">
                  <c:v>-9.0597950917951025</c:v>
                </c:pt>
                <c:pt idx="9656">
                  <c:v>0.57031572475675496</c:v>
                </c:pt>
                <c:pt idx="9657">
                  <c:v>1.8479969065549497</c:v>
                </c:pt>
                <c:pt idx="9658">
                  <c:v>0.59337474053735606</c:v>
                </c:pt>
                <c:pt idx="9659">
                  <c:v>0.1094784767984928</c:v>
                </c:pt>
                <c:pt idx="9660">
                  <c:v>0.96829114027266205</c:v>
                </c:pt>
                <c:pt idx="9661">
                  <c:v>0.75829410360671823</c:v>
                </c:pt>
                <c:pt idx="9662">
                  <c:v>18.682319122104516</c:v>
                </c:pt>
                <c:pt idx="9663">
                  <c:v>9.4043489915137987E-2</c:v>
                </c:pt>
                <c:pt idx="9664">
                  <c:v>-0.3779405577718562</c:v>
                </c:pt>
                <c:pt idx="9665">
                  <c:v>0.6260923766810107</c:v>
                </c:pt>
                <c:pt idx="9666">
                  <c:v>-0.1850692070019905</c:v>
                </c:pt>
                <c:pt idx="9667">
                  <c:v>-0.12478162471002567</c:v>
                </c:pt>
                <c:pt idx="9668">
                  <c:v>0.14274017211608214</c:v>
                </c:pt>
                <c:pt idx="9669">
                  <c:v>10.307200809140809</c:v>
                </c:pt>
                <c:pt idx="9670">
                  <c:v>0.13750352374993502</c:v>
                </c:pt>
                <c:pt idx="9671">
                  <c:v>2.9146345659516511E-2</c:v>
                </c:pt>
                <c:pt idx="9672">
                  <c:v>10.307580315927396</c:v>
                </c:pt>
                <c:pt idx="9673">
                  <c:v>-5.0874628412503391</c:v>
                </c:pt>
                <c:pt idx="9674">
                  <c:v>-0.26983958373890832</c:v>
                </c:pt>
                <c:pt idx="9675">
                  <c:v>-3.1916200725416317</c:v>
                </c:pt>
                <c:pt idx="9676">
                  <c:v>5.3588648372780642E-2</c:v>
                </c:pt>
                <c:pt idx="9677">
                  <c:v>-1.2338304974307479</c:v>
                </c:pt>
                <c:pt idx="9678">
                  <c:v>-0.83007499855768763</c:v>
                </c:pt>
                <c:pt idx="9679">
                  <c:v>-3.316686393519945E-2</c:v>
                </c:pt>
                <c:pt idx="9680">
                  <c:v>2.0464102559715532E-2</c:v>
                </c:pt>
                <c:pt idx="9681">
                  <c:v>1.2016338611696504</c:v>
                </c:pt>
                <c:pt idx="9682">
                  <c:v>-0.75153406705365877</c:v>
                </c:pt>
                <c:pt idx="9683">
                  <c:v>-8.3837042924740537</c:v>
                </c:pt>
                <c:pt idx="9684">
                  <c:v>10.059795091795101</c:v>
                </c:pt>
                <c:pt idx="9685">
                  <c:v>-0.43609911480667335</c:v>
                </c:pt>
                <c:pt idx="9686">
                  <c:v>-3.2232507223721986E-2</c:v>
                </c:pt>
                <c:pt idx="9687">
                  <c:v>-9.5189809291704002</c:v>
                </c:pt>
                <c:pt idx="9688">
                  <c:v>8.8683081332894673</c:v>
                </c:pt>
                <c:pt idx="9689">
                  <c:v>7.6462586799900292</c:v>
                </c:pt>
                <c:pt idx="9690">
                  <c:v>12.702894141119387</c:v>
                </c:pt>
                <c:pt idx="9691">
                  <c:v>0.27417496343899417</c:v>
                </c:pt>
                <c:pt idx="9692">
                  <c:v>-13.22886878320403</c:v>
                </c:pt>
                <c:pt idx="9693">
                  <c:v>0.90378468474069684</c:v>
                </c:pt>
                <c:pt idx="9694">
                  <c:v>0.84735620707028236</c:v>
                </c:pt>
                <c:pt idx="9695">
                  <c:v>-1.5801615144573351</c:v>
                </c:pt>
                <c:pt idx="9696">
                  <c:v>-3.1144141862183559</c:v>
                </c:pt>
                <c:pt idx="9697">
                  <c:v>8.6450579349844769</c:v>
                </c:pt>
                <c:pt idx="9698">
                  <c:v>7.6462586799900292</c:v>
                </c:pt>
                <c:pt idx="9699">
                  <c:v>-7.4000581443776414E-2</c:v>
                </c:pt>
                <c:pt idx="9700">
                  <c:v>0.43365317744619081</c:v>
                </c:pt>
                <c:pt idx="9701">
                  <c:v>0</c:v>
                </c:pt>
                <c:pt idx="9702">
                  <c:v>0.34792330342030681</c:v>
                </c:pt>
                <c:pt idx="9703">
                  <c:v>0.19238779839808695</c:v>
                </c:pt>
                <c:pt idx="9704">
                  <c:v>-0.18762700317577172</c:v>
                </c:pt>
                <c:pt idx="9705">
                  <c:v>-6.0732489820306386</c:v>
                </c:pt>
                <c:pt idx="9706">
                  <c:v>-9.3822637581148367</c:v>
                </c:pt>
                <c:pt idx="9707">
                  <c:v>3.1684830272684055</c:v>
                </c:pt>
                <c:pt idx="9708">
                  <c:v>9.6444571875092606</c:v>
                </c:pt>
                <c:pt idx="9709">
                  <c:v>-9.0597950917951025</c:v>
                </c:pt>
                <c:pt idx="9710">
                  <c:v>0.1142571792576802</c:v>
                </c:pt>
                <c:pt idx="9711">
                  <c:v>1.3838064681715565</c:v>
                </c:pt>
                <c:pt idx="9712">
                  <c:v>-5.3111336459562418E-2</c:v>
                </c:pt>
                <c:pt idx="9713">
                  <c:v>-0.39665896996398908</c:v>
                </c:pt>
                <c:pt idx="9714">
                  <c:v>3.5169935770451612</c:v>
                </c:pt>
                <c:pt idx="9715">
                  <c:v>1.5849625007211563</c:v>
                </c:pt>
                <c:pt idx="9716">
                  <c:v>0.23029761942179419</c:v>
                </c:pt>
                <c:pt idx="9717">
                  <c:v>1.3939142077130897</c:v>
                </c:pt>
                <c:pt idx="9718">
                  <c:v>-8.0606959316875546</c:v>
                </c:pt>
                <c:pt idx="9719">
                  <c:v>-4.0357737616141164E-2</c:v>
                </c:pt>
                <c:pt idx="9720">
                  <c:v>0.69187770463766818</c:v>
                </c:pt>
                <c:pt idx="9721">
                  <c:v>6.2034278494184206E-2</c:v>
                </c:pt>
                <c:pt idx="9722">
                  <c:v>3.9223206361781249</c:v>
                </c:pt>
                <c:pt idx="9723">
                  <c:v>0.19744606420621716</c:v>
                </c:pt>
                <c:pt idx="9724">
                  <c:v>-1.5072506416398685</c:v>
                </c:pt>
                <c:pt idx="9725">
                  <c:v>-0.82739495679222408</c:v>
                </c:pt>
                <c:pt idx="9726">
                  <c:v>2.2461252708096002</c:v>
                </c:pt>
                <c:pt idx="9727">
                  <c:v>-0.73360658207629126</c:v>
                </c:pt>
                <c:pt idx="9728">
                  <c:v>-10.583082767502933</c:v>
                </c:pt>
                <c:pt idx="9729">
                  <c:v>-0.14936472475046697</c:v>
                </c:pt>
                <c:pt idx="9730">
                  <c:v>-7.6486571760385464</c:v>
                </c:pt>
                <c:pt idx="9731">
                  <c:v>-0.64244799538191655</c:v>
                </c:pt>
                <c:pt idx="9732">
                  <c:v>-7.6486571760385464</c:v>
                </c:pt>
                <c:pt idx="9733">
                  <c:v>0.1836409945593401</c:v>
                </c:pt>
                <c:pt idx="9734">
                  <c:v>0.80735492205760429</c:v>
                </c:pt>
                <c:pt idx="9735">
                  <c:v>0.25276607037996668</c:v>
                </c:pt>
                <c:pt idx="9736">
                  <c:v>0.44488961735908811</c:v>
                </c:pt>
                <c:pt idx="9737">
                  <c:v>0.26825211510481306</c:v>
                </c:pt>
                <c:pt idx="9738">
                  <c:v>0.46234321405720069</c:v>
                </c:pt>
                <c:pt idx="9739">
                  <c:v>-9.6450579349844787</c:v>
                </c:pt>
                <c:pt idx="9740">
                  <c:v>-2.6740449371786585</c:v>
                </c:pt>
                <c:pt idx="9741">
                  <c:v>0.29319637634404616</c:v>
                </c:pt>
                <c:pt idx="9742">
                  <c:v>-10.759610821875045</c:v>
                </c:pt>
                <c:pt idx="9743">
                  <c:v>0.73696559416620644</c:v>
                </c:pt>
                <c:pt idx="9744">
                  <c:v>12.248718247933585</c:v>
                </c:pt>
                <c:pt idx="9745">
                  <c:v>9.0606959316875546</c:v>
                </c:pt>
                <c:pt idx="9746">
                  <c:v>1.0696341878370526</c:v>
                </c:pt>
                <c:pt idx="9747">
                  <c:v>9.4545636507000055E-2</c:v>
                </c:pt>
                <c:pt idx="9748">
                  <c:v>1.2081081953302006</c:v>
                </c:pt>
                <c:pt idx="9749">
                  <c:v>1.0911478880581953</c:v>
                </c:pt>
                <c:pt idx="9750">
                  <c:v>-0.65207669657969303</c:v>
                </c:pt>
                <c:pt idx="9751">
                  <c:v>-9.8180393938903418E-2</c:v>
                </c:pt>
                <c:pt idx="9752">
                  <c:v>-0.74586199465460234</c:v>
                </c:pt>
                <c:pt idx="9753">
                  <c:v>-1.9012218455218268</c:v>
                </c:pt>
                <c:pt idx="9754">
                  <c:v>7.0660891904577738</c:v>
                </c:pt>
                <c:pt idx="9755">
                  <c:v>7.3462161941021481E-2</c:v>
                </c:pt>
                <c:pt idx="9756">
                  <c:v>0.38014270883265788</c:v>
                </c:pt>
                <c:pt idx="9757">
                  <c:v>0.72514015876941684</c:v>
                </c:pt>
                <c:pt idx="9758">
                  <c:v>0.16210549698301299</c:v>
                </c:pt>
                <c:pt idx="9759">
                  <c:v>-1.0110551885089958</c:v>
                </c:pt>
                <c:pt idx="9760">
                  <c:v>-0.86249647625006476</c:v>
                </c:pt>
                <c:pt idx="9761">
                  <c:v>1.6438561897747244</c:v>
                </c:pt>
                <c:pt idx="9762">
                  <c:v>-0.13714513471793671</c:v>
                </c:pt>
                <c:pt idx="9763">
                  <c:v>5.2151282051106786E-2</c:v>
                </c:pt>
                <c:pt idx="9764">
                  <c:v>2.6129768768907526</c:v>
                </c:pt>
                <c:pt idx="9765">
                  <c:v>-0.23739458467569438</c:v>
                </c:pt>
                <c:pt idx="9766">
                  <c:v>-0.17584983539941759</c:v>
                </c:pt>
                <c:pt idx="9767">
                  <c:v>6.4130337419715258E-2</c:v>
                </c:pt>
                <c:pt idx="9768">
                  <c:v>-0.24997825300834742</c:v>
                </c:pt>
                <c:pt idx="9769">
                  <c:v>-0.15375606454880061</c:v>
                </c:pt>
                <c:pt idx="9770">
                  <c:v>-7.4000581443776928E-2</c:v>
                </c:pt>
                <c:pt idx="9771">
                  <c:v>-3.5134092396961218</c:v>
                </c:pt>
                <c:pt idx="9772">
                  <c:v>0.30485458152842093</c:v>
                </c:pt>
                <c:pt idx="9773">
                  <c:v>0.11247472925841266</c:v>
                </c:pt>
                <c:pt idx="9774">
                  <c:v>-0.45858521495160082</c:v>
                </c:pt>
                <c:pt idx="9775">
                  <c:v>1.1375035237499351</c:v>
                </c:pt>
                <c:pt idx="9776">
                  <c:v>-11.188382790570113</c:v>
                </c:pt>
                <c:pt idx="9777">
                  <c:v>0.26514206879578528</c:v>
                </c:pt>
                <c:pt idx="9778">
                  <c:v>3.4103374867721255E-2</c:v>
                </c:pt>
                <c:pt idx="9779">
                  <c:v>-2.3251027681362689E-2</c:v>
                </c:pt>
                <c:pt idx="9780">
                  <c:v>-1.105518850899579E-2</c:v>
                </c:pt>
                <c:pt idx="9781">
                  <c:v>7.6580700489944258</c:v>
                </c:pt>
                <c:pt idx="9782">
                  <c:v>10.582769240382088</c:v>
                </c:pt>
                <c:pt idx="9783">
                  <c:v>-1.1671240394513556</c:v>
                </c:pt>
                <c:pt idx="9784">
                  <c:v>-0.20150505486262446</c:v>
                </c:pt>
                <c:pt idx="9785">
                  <c:v>0.10092890885078057</c:v>
                </c:pt>
                <c:pt idx="9786">
                  <c:v>2.9971174914668786</c:v>
                </c:pt>
                <c:pt idx="9787">
                  <c:v>12.059006395201113</c:v>
                </c:pt>
                <c:pt idx="9788">
                  <c:v>9.3822637581148385</c:v>
                </c:pt>
                <c:pt idx="9789">
                  <c:v>-10.759610821875045</c:v>
                </c:pt>
                <c:pt idx="9790">
                  <c:v>-0.83201953167244225</c:v>
                </c:pt>
                <c:pt idx="9791">
                  <c:v>0.16505924627049651</c:v>
                </c:pt>
                <c:pt idx="9792">
                  <c:v>16.024685187172828</c:v>
                </c:pt>
                <c:pt idx="9793">
                  <c:v>-1.5849625007211563</c:v>
                </c:pt>
                <c:pt idx="9794">
                  <c:v>-0.49565595948712821</c:v>
                </c:pt>
                <c:pt idx="9795">
                  <c:v>-1.9682911402726619</c:v>
                </c:pt>
                <c:pt idx="9796">
                  <c:v>-0.45567948377618983</c:v>
                </c:pt>
                <c:pt idx="9797">
                  <c:v>-4.4394119358453561E-2</c:v>
                </c:pt>
                <c:pt idx="9798">
                  <c:v>-1.4739311883324124</c:v>
                </c:pt>
                <c:pt idx="9799">
                  <c:v>1.0492649878557916</c:v>
                </c:pt>
                <c:pt idx="9800">
                  <c:v>0.39231742277876008</c:v>
                </c:pt>
                <c:pt idx="9801">
                  <c:v>-0.70043971814109218</c:v>
                </c:pt>
                <c:pt idx="9802">
                  <c:v>0.14059833017280038</c:v>
                </c:pt>
                <c:pt idx="9803">
                  <c:v>0.24236083756904395</c:v>
                </c:pt>
                <c:pt idx="9804">
                  <c:v>-3.2435660135344095</c:v>
                </c:pt>
                <c:pt idx="9805">
                  <c:v>0.88803156835720287</c:v>
                </c:pt>
                <c:pt idx="9806">
                  <c:v>-0.29631056070809209</c:v>
                </c:pt>
                <c:pt idx="9807">
                  <c:v>0.1699250014423121</c:v>
                </c:pt>
                <c:pt idx="9808">
                  <c:v>7.0660891904577738</c:v>
                </c:pt>
                <c:pt idx="9809">
                  <c:v>-9.31992107994839E-2</c:v>
                </c:pt>
                <c:pt idx="9810">
                  <c:v>0.21299372333419844</c:v>
                </c:pt>
                <c:pt idx="9811">
                  <c:v>-2.5090980962830335E-2</c:v>
                </c:pt>
                <c:pt idx="9812">
                  <c:v>-4.6089534472876572</c:v>
                </c:pt>
                <c:pt idx="9813">
                  <c:v>-0.41488727331516473</c:v>
                </c:pt>
                <c:pt idx="9814">
                  <c:v>1.3939190957873776E-2</c:v>
                </c:pt>
                <c:pt idx="9815">
                  <c:v>-6.4130337419715744E-2</c:v>
                </c:pt>
                <c:pt idx="9816">
                  <c:v>17.257341800066584</c:v>
                </c:pt>
                <c:pt idx="9817">
                  <c:v>-3.3174992501479115</c:v>
                </c:pt>
                <c:pt idx="9818">
                  <c:v>-8.6462586799900301</c:v>
                </c:pt>
                <c:pt idx="9819">
                  <c:v>11.582455645110581</c:v>
                </c:pt>
                <c:pt idx="9820">
                  <c:v>5.9809395235303618E-2</c:v>
                </c:pt>
                <c:pt idx="9821">
                  <c:v>-2.309014776084199</c:v>
                </c:pt>
                <c:pt idx="9822">
                  <c:v>-0.77880932387330515</c:v>
                </c:pt>
                <c:pt idx="9823">
                  <c:v>7.4945222831056597</c:v>
                </c:pt>
                <c:pt idx="9824">
                  <c:v>-0.99460674122978154</c:v>
                </c:pt>
                <c:pt idx="9825">
                  <c:v>3.9714308478032292</c:v>
                </c:pt>
                <c:pt idx="9826">
                  <c:v>-0.18037395067334314</c:v>
                </c:pt>
                <c:pt idx="9827">
                  <c:v>-0.15505263400875527</c:v>
                </c:pt>
                <c:pt idx="9828">
                  <c:v>0.1882398988223947</c:v>
                </c:pt>
                <c:pt idx="9829">
                  <c:v>0.36994960975030611</c:v>
                </c:pt>
                <c:pt idx="9830">
                  <c:v>0.33665538063391526</c:v>
                </c:pt>
                <c:pt idx="9831">
                  <c:v>-2.5336286722372936</c:v>
                </c:pt>
                <c:pt idx="9832">
                  <c:v>2.4233051152624445</c:v>
                </c:pt>
                <c:pt idx="9833">
                  <c:v>7.9514578452973002</c:v>
                </c:pt>
                <c:pt idx="9834">
                  <c:v>3.9259430447227184E-2</c:v>
                </c:pt>
                <c:pt idx="9835">
                  <c:v>-0.39808436599764685</c:v>
                </c:pt>
                <c:pt idx="9836">
                  <c:v>-1.7871849496539414</c:v>
                </c:pt>
                <c:pt idx="9837">
                  <c:v>-0.12913455843650309</c:v>
                </c:pt>
                <c:pt idx="9838">
                  <c:v>9.3895216595185127E-2</c:v>
                </c:pt>
                <c:pt idx="9839">
                  <c:v>0.30895024088915263</c:v>
                </c:pt>
                <c:pt idx="9840">
                  <c:v>0.37736708131278907</c:v>
                </c:pt>
                <c:pt idx="9841">
                  <c:v>6.5393023408974682E-2</c:v>
                </c:pt>
                <c:pt idx="9842">
                  <c:v>-1.4299878407448152</c:v>
                </c:pt>
                <c:pt idx="9843">
                  <c:v>-9.9662651028771325</c:v>
                </c:pt>
                <c:pt idx="9844">
                  <c:v>-0.25398926623078677</c:v>
                </c:pt>
                <c:pt idx="9845">
                  <c:v>0.7036069972197756</c:v>
                </c:pt>
                <c:pt idx="9846">
                  <c:v>-9.4486866855289689E-2</c:v>
                </c:pt>
                <c:pt idx="9847">
                  <c:v>0.41814341014666551</c:v>
                </c:pt>
                <c:pt idx="9848">
                  <c:v>0.11098024444159113</c:v>
                </c:pt>
                <c:pt idx="9849">
                  <c:v>-5.239183496354455</c:v>
                </c:pt>
                <c:pt idx="9850">
                  <c:v>0.50082220256994636</c:v>
                </c:pt>
                <c:pt idx="9851">
                  <c:v>-9.3109404391481299E-2</c:v>
                </c:pt>
                <c:pt idx="9852">
                  <c:v>0.41443725169752488</c:v>
                </c:pt>
                <c:pt idx="9853">
                  <c:v>-9.7598881832218343</c:v>
                </c:pt>
                <c:pt idx="9854">
                  <c:v>0.86321764349371899</c:v>
                </c:pt>
                <c:pt idx="9855">
                  <c:v>4.5877758171804617E-2</c:v>
                </c:pt>
                <c:pt idx="9856">
                  <c:v>4.1820175694627218E-2</c:v>
                </c:pt>
                <c:pt idx="9857">
                  <c:v>11.518489240994933</c:v>
                </c:pt>
                <c:pt idx="9858">
                  <c:v>0.1926450779423961</c:v>
                </c:pt>
                <c:pt idx="9859">
                  <c:v>0.76577929167094283</c:v>
                </c:pt>
                <c:pt idx="9860">
                  <c:v>3.9408384558235358E-2</c:v>
                </c:pt>
                <c:pt idx="9861">
                  <c:v>-7.0624959257337645</c:v>
                </c:pt>
                <c:pt idx="9862">
                  <c:v>0.84173890215271863</c:v>
                </c:pt>
                <c:pt idx="9863">
                  <c:v>1.4277339600018959</c:v>
                </c:pt>
                <c:pt idx="9864">
                  <c:v>-0.36994960975030555</c:v>
                </c:pt>
                <c:pt idx="9865">
                  <c:v>1.1375035237499354</c:v>
                </c:pt>
                <c:pt idx="9866">
                  <c:v>11.34448085696304</c:v>
                </c:pt>
                <c:pt idx="9867">
                  <c:v>6.1853259738789603</c:v>
                </c:pt>
                <c:pt idx="9868">
                  <c:v>0.9993990857084013</c:v>
                </c:pt>
                <c:pt idx="9869">
                  <c:v>-5.3339007365534385</c:v>
                </c:pt>
                <c:pt idx="9870">
                  <c:v>11.518489240994933</c:v>
                </c:pt>
                <c:pt idx="9871">
                  <c:v>-8.3837042924740537</c:v>
                </c:pt>
                <c:pt idx="9872">
                  <c:v>4.0340235822888788</c:v>
                </c:pt>
                <c:pt idx="9873">
                  <c:v>0.12575899419452294</c:v>
                </c:pt>
                <c:pt idx="9874">
                  <c:v>-20.095068160353847</c:v>
                </c:pt>
                <c:pt idx="9875">
                  <c:v>-0.11010975691768363</c:v>
                </c:pt>
                <c:pt idx="9876">
                  <c:v>0.27301849440641585</c:v>
                </c:pt>
                <c:pt idx="9877">
                  <c:v>6.3485095971876522</c:v>
                </c:pt>
                <c:pt idx="9878">
                  <c:v>0.17905601319444106</c:v>
                </c:pt>
                <c:pt idx="9879">
                  <c:v>-11.268736919579066</c:v>
                </c:pt>
                <c:pt idx="9880">
                  <c:v>-5.5647846187835261</c:v>
                </c:pt>
                <c:pt idx="9881">
                  <c:v>7.7369655941662057</c:v>
                </c:pt>
                <c:pt idx="9882">
                  <c:v>-1.6500171744013987</c:v>
                </c:pt>
                <c:pt idx="9883">
                  <c:v>4.6103969568603416E-2</c:v>
                </c:pt>
                <c:pt idx="9884">
                  <c:v>-0.15519666429175788</c:v>
                </c:pt>
                <c:pt idx="9885">
                  <c:v>-0.99729916606133662</c:v>
                </c:pt>
                <c:pt idx="9886">
                  <c:v>8.6450579349844769</c:v>
                </c:pt>
                <c:pt idx="9887">
                  <c:v>-8.3837042924740537</c:v>
                </c:pt>
                <c:pt idx="9888">
                  <c:v>1.4078073239566933</c:v>
                </c:pt>
                <c:pt idx="9889">
                  <c:v>6.4715034888329841</c:v>
                </c:pt>
                <c:pt idx="9890">
                  <c:v>-9.3822637581148367</c:v>
                </c:pt>
                <c:pt idx="9891">
                  <c:v>-0.2752548359697719</c:v>
                </c:pt>
                <c:pt idx="9892">
                  <c:v>-2.2854022188622487</c:v>
                </c:pt>
                <c:pt idx="9893">
                  <c:v>-0.16600995143892924</c:v>
                </c:pt>
                <c:pt idx="9894">
                  <c:v>0.29315241887751237</c:v>
                </c:pt>
                <c:pt idx="9895">
                  <c:v>1.069908509676353</c:v>
                </c:pt>
                <c:pt idx="9896">
                  <c:v>0.15472259479864203</c:v>
                </c:pt>
                <c:pt idx="9897">
                  <c:v>-0.42371725497125734</c:v>
                </c:pt>
                <c:pt idx="9898">
                  <c:v>1.4914023245588184</c:v>
                </c:pt>
                <c:pt idx="9899">
                  <c:v>-1.66258339784363</c:v>
                </c:pt>
                <c:pt idx="9900">
                  <c:v>0.85687505790140295</c:v>
                </c:pt>
                <c:pt idx="9901">
                  <c:v>6.2029400586702756</c:v>
                </c:pt>
                <c:pt idx="9902">
                  <c:v>-0.51326103536696732</c:v>
                </c:pt>
                <c:pt idx="9903">
                  <c:v>0.88604381070291405</c:v>
                </c:pt>
                <c:pt idx="9904">
                  <c:v>0.46893050727404578</c:v>
                </c:pt>
                <c:pt idx="9905">
                  <c:v>-3.8073549220576046</c:v>
                </c:pt>
                <c:pt idx="9906">
                  <c:v>0.61565929794407293</c:v>
                </c:pt>
                <c:pt idx="9907">
                  <c:v>14.081316989285773</c:v>
                </c:pt>
                <c:pt idx="9908">
                  <c:v>0.30339214344993476</c:v>
                </c:pt>
                <c:pt idx="9909">
                  <c:v>1.1191745634706778</c:v>
                </c:pt>
                <c:pt idx="9910">
                  <c:v>0.20210540719146214</c:v>
                </c:pt>
                <c:pt idx="9911">
                  <c:v>3.0410104562777804</c:v>
                </c:pt>
                <c:pt idx="9912">
                  <c:v>10.229219383469125</c:v>
                </c:pt>
                <c:pt idx="9913">
                  <c:v>-10.229219383469125</c:v>
                </c:pt>
                <c:pt idx="9914">
                  <c:v>9.229619965185119</c:v>
                </c:pt>
                <c:pt idx="9915">
                  <c:v>-10.059344460824425</c:v>
                </c:pt>
                <c:pt idx="9916">
                  <c:v>8.3822637581148367</c:v>
                </c:pt>
                <c:pt idx="9917">
                  <c:v>-11.550907075927366</c:v>
                </c:pt>
                <c:pt idx="9918">
                  <c:v>3.1907133212798451</c:v>
                </c:pt>
                <c:pt idx="9919">
                  <c:v>2.8744691179161412</c:v>
                </c:pt>
                <c:pt idx="9920">
                  <c:v>-7.9848931076097918</c:v>
                </c:pt>
                <c:pt idx="9921">
                  <c:v>2.4902111442398116</c:v>
                </c:pt>
                <c:pt idx="9922">
                  <c:v>0.99759750978469552</c:v>
                </c:pt>
                <c:pt idx="9923">
                  <c:v>7.131705679211823</c:v>
                </c:pt>
                <c:pt idx="9924">
                  <c:v>0.5113468687474505</c:v>
                </c:pt>
                <c:pt idx="9925">
                  <c:v>-4.6780719051126383</c:v>
                </c:pt>
                <c:pt idx="9926">
                  <c:v>0.27563444261342734</c:v>
                </c:pt>
                <c:pt idx="9927">
                  <c:v>0.43493705671654848</c:v>
                </c:pt>
                <c:pt idx="9928">
                  <c:v>-1.4757334309663974</c:v>
                </c:pt>
                <c:pt idx="9929">
                  <c:v>0.35049724708413343</c:v>
                </c:pt>
                <c:pt idx="9930">
                  <c:v>-0.99284020842713405</c:v>
                </c:pt>
                <c:pt idx="9931">
                  <c:v>0.11547721741993618</c:v>
                </c:pt>
                <c:pt idx="9932">
                  <c:v>3.0588936890535687</c:v>
                </c:pt>
                <c:pt idx="9933">
                  <c:v>0.73007920858096642</c:v>
                </c:pt>
                <c:pt idx="9934">
                  <c:v>9.229619965185119</c:v>
                </c:pt>
                <c:pt idx="9935">
                  <c:v>-8.0624959257337636</c:v>
                </c:pt>
                <c:pt idx="9936">
                  <c:v>0.67807190511263737</c:v>
                </c:pt>
                <c:pt idx="9937">
                  <c:v>1.9896580557785413</c:v>
                </c:pt>
                <c:pt idx="9938">
                  <c:v>0.52311118428615666</c:v>
                </c:pt>
                <c:pt idx="9939">
                  <c:v>0.19193210780636849</c:v>
                </c:pt>
                <c:pt idx="9940">
                  <c:v>4.3692338096657197</c:v>
                </c:pt>
                <c:pt idx="9941">
                  <c:v>8.6999073995277847</c:v>
                </c:pt>
                <c:pt idx="9942">
                  <c:v>-0.27563444261342734</c:v>
                </c:pt>
                <c:pt idx="9943">
                  <c:v>0.24213432519790409</c:v>
                </c:pt>
                <c:pt idx="9944">
                  <c:v>0.41503749927884398</c:v>
                </c:pt>
                <c:pt idx="9945">
                  <c:v>0.44892349343125387</c:v>
                </c:pt>
                <c:pt idx="9946">
                  <c:v>-0.30666133823405178</c:v>
                </c:pt>
                <c:pt idx="9947">
                  <c:v>1.3700702152494844</c:v>
                </c:pt>
                <c:pt idx="9948">
                  <c:v>-0.32805419768420391</c:v>
                </c:pt>
                <c:pt idx="9949">
                  <c:v>-0.10218039480647848</c:v>
                </c:pt>
                <c:pt idx="9950">
                  <c:v>0.28080910756176958</c:v>
                </c:pt>
                <c:pt idx="9951">
                  <c:v>0.52426656903360225</c:v>
                </c:pt>
                <c:pt idx="9952">
                  <c:v>-4.0641984497345761E-2</c:v>
                </c:pt>
                <c:pt idx="9953">
                  <c:v>1.0111405576052004</c:v>
                </c:pt>
                <c:pt idx="9954">
                  <c:v>0.31882218401954099</c:v>
                </c:pt>
                <c:pt idx="9955">
                  <c:v>0.8744691179161409</c:v>
                </c:pt>
                <c:pt idx="9956">
                  <c:v>0.36864459379439263</c:v>
                </c:pt>
                <c:pt idx="9957">
                  <c:v>-7.6486571760385464</c:v>
                </c:pt>
                <c:pt idx="9958">
                  <c:v>0.33441903907055931</c:v>
                </c:pt>
                <c:pt idx="9959">
                  <c:v>1.398549376490275</c:v>
                </c:pt>
                <c:pt idx="9960">
                  <c:v>5.7715497856287441E-2</c:v>
                </c:pt>
                <c:pt idx="9961">
                  <c:v>-9.1640688813190465</c:v>
                </c:pt>
                <c:pt idx="9962">
                  <c:v>-2.7406412523096044</c:v>
                </c:pt>
                <c:pt idx="9963">
                  <c:v>10.45189794595189</c:v>
                </c:pt>
                <c:pt idx="9964">
                  <c:v>2.2792899360311241</c:v>
                </c:pt>
                <c:pt idx="9965">
                  <c:v>-11.059119092544519</c:v>
                </c:pt>
                <c:pt idx="9966">
                  <c:v>0.552868871011303</c:v>
                </c:pt>
                <c:pt idx="9967">
                  <c:v>-10.966024713800364</c:v>
                </c:pt>
                <c:pt idx="9968">
                  <c:v>-11.673897930688602</c:v>
                </c:pt>
                <c:pt idx="9969">
                  <c:v>7.574908836057233</c:v>
                </c:pt>
                <c:pt idx="9970">
                  <c:v>6.0732489820306386</c:v>
                </c:pt>
                <c:pt idx="9971">
                  <c:v>-0.52195270319535558</c:v>
                </c:pt>
                <c:pt idx="9972">
                  <c:v>0.61650413750495647</c:v>
                </c:pt>
                <c:pt idx="9973">
                  <c:v>0.19264507794239583</c:v>
                </c:pt>
                <c:pt idx="9974">
                  <c:v>-0.25715783949712484</c:v>
                </c:pt>
                <c:pt idx="9975">
                  <c:v>-5.5810322632997584E-3</c:v>
                </c:pt>
                <c:pt idx="9976">
                  <c:v>-0.25715783949712484</c:v>
                </c:pt>
                <c:pt idx="9977">
                  <c:v>0.15002544400460721</c:v>
                </c:pt>
                <c:pt idx="9978">
                  <c:v>0.1363724417312854</c:v>
                </c:pt>
                <c:pt idx="9979">
                  <c:v>-0.99819775736601468</c:v>
                </c:pt>
                <c:pt idx="9980">
                  <c:v>-0.9465607410385396</c:v>
                </c:pt>
                <c:pt idx="9981">
                  <c:v>-11.34448085696304</c:v>
                </c:pt>
                <c:pt idx="9982">
                  <c:v>-2.6060019503409402</c:v>
                </c:pt>
                <c:pt idx="9983">
                  <c:v>-0.53051471669877992</c:v>
                </c:pt>
                <c:pt idx="9984">
                  <c:v>0.67435126655151245</c:v>
                </c:pt>
                <c:pt idx="9985">
                  <c:v>0.2486857845719711</c:v>
                </c:pt>
                <c:pt idx="9986">
                  <c:v>2.8911930802569792</c:v>
                </c:pt>
                <c:pt idx="9987">
                  <c:v>-0.29900550583173363</c:v>
                </c:pt>
                <c:pt idx="9988">
                  <c:v>1.1417281096116603</c:v>
                </c:pt>
                <c:pt idx="9989">
                  <c:v>0.13620438359831105</c:v>
                </c:pt>
                <c:pt idx="9990">
                  <c:v>8.8672787397096631</c:v>
                </c:pt>
                <c:pt idx="9991">
                  <c:v>8.8672787397096631</c:v>
                </c:pt>
                <c:pt idx="9992">
                  <c:v>8.8672787397096631</c:v>
                </c:pt>
                <c:pt idx="9993">
                  <c:v>0.51768354782014137</c:v>
                </c:pt>
                <c:pt idx="9994">
                  <c:v>-11.891910249864669</c:v>
                </c:pt>
                <c:pt idx="9995">
                  <c:v>-1.6674580562451495</c:v>
                </c:pt>
                <c:pt idx="9996">
                  <c:v>3.8073549220576046</c:v>
                </c:pt>
                <c:pt idx="9997">
                  <c:v>-1.0979569695876656</c:v>
                </c:pt>
                <c:pt idx="9998">
                  <c:v>11.146568675740786</c:v>
                </c:pt>
                <c:pt idx="9999">
                  <c:v>-6.4429434958487288</c:v>
                </c:pt>
                <c:pt idx="10000">
                  <c:v>-3.437960088334473</c:v>
                </c:pt>
                <c:pt idx="10001">
                  <c:v>1.3770696490798233</c:v>
                </c:pt>
                <c:pt idx="10002">
                  <c:v>-9.9662651028771325</c:v>
                </c:pt>
                <c:pt idx="10003">
                  <c:v>0.16308757138875882</c:v>
                </c:pt>
                <c:pt idx="10004">
                  <c:v>1.1853892619395969</c:v>
                </c:pt>
                <c:pt idx="10005">
                  <c:v>10.059344460824425</c:v>
                </c:pt>
                <c:pt idx="10006">
                  <c:v>-3.6585436331022643</c:v>
                </c:pt>
                <c:pt idx="10007">
                  <c:v>9.8667637673533513</c:v>
                </c:pt>
                <c:pt idx="10008">
                  <c:v>6.4743341605500368E-3</c:v>
                </c:pt>
                <c:pt idx="10009">
                  <c:v>0.28239973070072494</c:v>
                </c:pt>
                <c:pt idx="10010">
                  <c:v>0.19264507794239583</c:v>
                </c:pt>
                <c:pt idx="10011">
                  <c:v>0.45003292063504796</c:v>
                </c:pt>
                <c:pt idx="10012">
                  <c:v>-5.3339007365534385</c:v>
                </c:pt>
                <c:pt idx="10013">
                  <c:v>0.32797592723210806</c:v>
                </c:pt>
                <c:pt idx="10014">
                  <c:v>7.6462586799900292</c:v>
                </c:pt>
                <c:pt idx="10015">
                  <c:v>-0.46394709975979048</c:v>
                </c:pt>
                <c:pt idx="10016">
                  <c:v>2.6826627349150409</c:v>
                </c:pt>
                <c:pt idx="10017">
                  <c:v>3.5374330101885391E-2</c:v>
                </c:pt>
                <c:pt idx="10018">
                  <c:v>0.17687776208407918</c:v>
                </c:pt>
                <c:pt idx="10019">
                  <c:v>0.58436200329692389</c:v>
                </c:pt>
                <c:pt idx="10020">
                  <c:v>0.73216460790238502</c:v>
                </c:pt>
                <c:pt idx="10021">
                  <c:v>0.99855802582609376</c:v>
                </c:pt>
                <c:pt idx="10022">
                  <c:v>-1.7994542809618008</c:v>
                </c:pt>
                <c:pt idx="10023">
                  <c:v>-0.6358436697233405</c:v>
                </c:pt>
                <c:pt idx="10024">
                  <c:v>10.229619965185119</c:v>
                </c:pt>
                <c:pt idx="10025">
                  <c:v>8.0606959316875546</c:v>
                </c:pt>
                <c:pt idx="10026">
                  <c:v>8.3822637581148367</c:v>
                </c:pt>
                <c:pt idx="10027">
                  <c:v>14.702785945753481</c:v>
                </c:pt>
                <c:pt idx="10028">
                  <c:v>-4.0021076629619916</c:v>
                </c:pt>
                <c:pt idx="10029">
                  <c:v>0.87446911791614101</c:v>
                </c:pt>
                <c:pt idx="10030">
                  <c:v>-10.660950919081211</c:v>
                </c:pt>
                <c:pt idx="10031">
                  <c:v>-3.6935216314172714</c:v>
                </c:pt>
                <c:pt idx="10032">
                  <c:v>0.1408625358398497</c:v>
                </c:pt>
                <c:pt idx="10033">
                  <c:v>-17.744518528779924</c:v>
                </c:pt>
                <c:pt idx="10034">
                  <c:v>7.0660891904577721</c:v>
                </c:pt>
                <c:pt idx="10035">
                  <c:v>2.0576919438438153</c:v>
                </c:pt>
                <c:pt idx="10036">
                  <c:v>-9.6450579349844787</c:v>
                </c:pt>
                <c:pt idx="10037">
                  <c:v>15.795304076941688</c:v>
                </c:pt>
                <c:pt idx="10038">
                  <c:v>9.9662651028771325</c:v>
                </c:pt>
                <c:pt idx="10039">
                  <c:v>0.21864028647534059</c:v>
                </c:pt>
                <c:pt idx="10040">
                  <c:v>0.7367251650279294</c:v>
                </c:pt>
                <c:pt idx="10041">
                  <c:v>-9.5189809291704002</c:v>
                </c:pt>
                <c:pt idx="10042">
                  <c:v>9.8667637673533513</c:v>
                </c:pt>
                <c:pt idx="10043">
                  <c:v>-1.1053530001462286</c:v>
                </c:pt>
                <c:pt idx="10044">
                  <c:v>-0.39314489343000164</c:v>
                </c:pt>
                <c:pt idx="10045">
                  <c:v>-12.287808556012996</c:v>
                </c:pt>
                <c:pt idx="10046">
                  <c:v>-10.381542951184585</c:v>
                </c:pt>
                <c:pt idx="10047">
                  <c:v>7.6462586799900292</c:v>
                </c:pt>
                <c:pt idx="10048">
                  <c:v>9.6450579349844787</c:v>
                </c:pt>
                <c:pt idx="10049">
                  <c:v>-0.20353339408513199</c:v>
                </c:pt>
                <c:pt idx="10050">
                  <c:v>-0.19261645729981428</c:v>
                </c:pt>
                <c:pt idx="10051">
                  <c:v>-1.738814018558575</c:v>
                </c:pt>
                <c:pt idx="10052">
                  <c:v>-3.2349796751225552</c:v>
                </c:pt>
                <c:pt idx="10053">
                  <c:v>-0.73504711643550669</c:v>
                </c:pt>
                <c:pt idx="10054">
                  <c:v>13.188176705998536</c:v>
                </c:pt>
                <c:pt idx="10055">
                  <c:v>-9.6450579349844787</c:v>
                </c:pt>
                <c:pt idx="10056">
                  <c:v>-2.5849625007211561</c:v>
                </c:pt>
                <c:pt idx="10057">
                  <c:v>0.11547721741993588</c:v>
                </c:pt>
                <c:pt idx="10058">
                  <c:v>0.58256798558077338</c:v>
                </c:pt>
                <c:pt idx="10059">
                  <c:v>1.71525433311126</c:v>
                </c:pt>
                <c:pt idx="10060">
                  <c:v>-0.25481389902882517</c:v>
                </c:pt>
                <c:pt idx="10061">
                  <c:v>-0.73696559416620622</c:v>
                </c:pt>
                <c:pt idx="10062">
                  <c:v>-0.31487333735341205</c:v>
                </c:pt>
                <c:pt idx="10063">
                  <c:v>-2.8073549220576046</c:v>
                </c:pt>
                <c:pt idx="10064">
                  <c:v>-2.8073549220576046</c:v>
                </c:pt>
                <c:pt idx="10065">
                  <c:v>1.3286227474613708</c:v>
                </c:pt>
                <c:pt idx="10066">
                  <c:v>0.30812229536233166</c:v>
                </c:pt>
                <c:pt idx="10067">
                  <c:v>3.3035235145059412</c:v>
                </c:pt>
                <c:pt idx="10068">
                  <c:v>-7.7835439607865355</c:v>
                </c:pt>
                <c:pt idx="10069">
                  <c:v>-1.2515387669959643</c:v>
                </c:pt>
                <c:pt idx="10070">
                  <c:v>3.4594316186372978</c:v>
                </c:pt>
                <c:pt idx="10071">
                  <c:v>0.21463408171545381</c:v>
                </c:pt>
                <c:pt idx="10072">
                  <c:v>-0.17080068889917585</c:v>
                </c:pt>
                <c:pt idx="10073">
                  <c:v>9.2288186904958813</c:v>
                </c:pt>
                <c:pt idx="10074">
                  <c:v>-1.6241903347450803</c:v>
                </c:pt>
                <c:pt idx="10075">
                  <c:v>0.36678233067162302</c:v>
                </c:pt>
                <c:pt idx="10076">
                  <c:v>-0.18844508941311014</c:v>
                </c:pt>
                <c:pt idx="10077">
                  <c:v>-1.5813602640409608</c:v>
                </c:pt>
                <c:pt idx="10078">
                  <c:v>0.24514923129875671</c:v>
                </c:pt>
                <c:pt idx="10079">
                  <c:v>0.33695591079662851</c:v>
                </c:pt>
                <c:pt idx="10080">
                  <c:v>-12.702894141119387</c:v>
                </c:pt>
                <c:pt idx="10081">
                  <c:v>-1.7612131404128835</c:v>
                </c:pt>
                <c:pt idx="10082">
                  <c:v>13.407666097055019</c:v>
                </c:pt>
                <c:pt idx="10083">
                  <c:v>0.1269121124822194</c:v>
                </c:pt>
                <c:pt idx="10084">
                  <c:v>-5.8927757317697242</c:v>
                </c:pt>
                <c:pt idx="10085">
                  <c:v>-1.1073340441113217</c:v>
                </c:pt>
                <c:pt idx="10086">
                  <c:v>0.25153876699596411</c:v>
                </c:pt>
                <c:pt idx="10087">
                  <c:v>0.8533750862815167</c:v>
                </c:pt>
                <c:pt idx="10088">
                  <c:v>-6.0732489820306386</c:v>
                </c:pt>
                <c:pt idx="10089">
                  <c:v>0.72436555738657282</c:v>
                </c:pt>
                <c:pt idx="10090">
                  <c:v>0.13882770469731673</c:v>
                </c:pt>
                <c:pt idx="10091">
                  <c:v>0.41503749927884398</c:v>
                </c:pt>
                <c:pt idx="10092">
                  <c:v>1.1008616801156681</c:v>
                </c:pt>
                <c:pt idx="10093">
                  <c:v>0.79926280220839396</c:v>
                </c:pt>
                <c:pt idx="10094">
                  <c:v>-0.98564470702292994</c:v>
                </c:pt>
                <c:pt idx="10095">
                  <c:v>-0.13170567921182214</c:v>
                </c:pt>
                <c:pt idx="10096">
                  <c:v>-9.7262181593321984</c:v>
                </c:pt>
                <c:pt idx="10097">
                  <c:v>-9.229619965185119</c:v>
                </c:pt>
                <c:pt idx="10098">
                  <c:v>7.6462586799900292</c:v>
                </c:pt>
                <c:pt idx="10099">
                  <c:v>-9.7604427459966399</c:v>
                </c:pt>
                <c:pt idx="10100">
                  <c:v>5.3457748368417297</c:v>
                </c:pt>
                <c:pt idx="10101">
                  <c:v>9.929934051067929E-2</c:v>
                </c:pt>
                <c:pt idx="10102">
                  <c:v>0.17122766070994841</c:v>
                </c:pt>
                <c:pt idx="10103">
                  <c:v>-3.7313158468055836E-2</c:v>
                </c:pt>
                <c:pt idx="10104">
                  <c:v>3.8769570164575197E-2</c:v>
                </c:pt>
                <c:pt idx="10105">
                  <c:v>1.0336038739903053</c:v>
                </c:pt>
                <c:pt idx="10106">
                  <c:v>-0.2002986504858312</c:v>
                </c:pt>
                <c:pt idx="10107">
                  <c:v>0.39366384848627684</c:v>
                </c:pt>
                <c:pt idx="10108">
                  <c:v>0.11103131238874366</c:v>
                </c:pt>
                <c:pt idx="10109">
                  <c:v>8.1683797593707946E-2</c:v>
                </c:pt>
                <c:pt idx="10110">
                  <c:v>0.39109944462208845</c:v>
                </c:pt>
                <c:pt idx="10111">
                  <c:v>-0.44660757827971392</c:v>
                </c:pt>
                <c:pt idx="10112">
                  <c:v>-0.18968570246185168</c:v>
                </c:pt>
                <c:pt idx="10113">
                  <c:v>0.88634321820443318</c:v>
                </c:pt>
                <c:pt idx="10114">
                  <c:v>-1.2967373435331759</c:v>
                </c:pt>
                <c:pt idx="10115">
                  <c:v>0.7036069972197756</c:v>
                </c:pt>
                <c:pt idx="10116">
                  <c:v>-7.6486571760385464</c:v>
                </c:pt>
                <c:pt idx="10117">
                  <c:v>-0.44961064782627019</c:v>
                </c:pt>
                <c:pt idx="10118">
                  <c:v>-0.13750352374993477</c:v>
                </c:pt>
                <c:pt idx="10119">
                  <c:v>-5.9135124087332291E-2</c:v>
                </c:pt>
                <c:pt idx="10120">
                  <c:v>-0.15826208391673255</c:v>
                </c:pt>
                <c:pt idx="10121">
                  <c:v>0.34792330342030708</c:v>
                </c:pt>
                <c:pt idx="10122">
                  <c:v>6.6385377939077048E-2</c:v>
                </c:pt>
                <c:pt idx="10123">
                  <c:v>-1.231326143885122E-2</c:v>
                </c:pt>
                <c:pt idx="10124">
                  <c:v>-10.306821202497154</c:v>
                </c:pt>
                <c:pt idx="10125">
                  <c:v>-1.1338557467347909</c:v>
                </c:pt>
                <c:pt idx="10126">
                  <c:v>10.146780789986687</c:v>
                </c:pt>
                <c:pt idx="10127">
                  <c:v>-1.9786263492074334</c:v>
                </c:pt>
                <c:pt idx="10128">
                  <c:v>5.08746284125034</c:v>
                </c:pt>
                <c:pt idx="10129">
                  <c:v>-1.9483208221046502</c:v>
                </c:pt>
                <c:pt idx="10130">
                  <c:v>-0.57318533294480267</c:v>
                </c:pt>
                <c:pt idx="10131">
                  <c:v>5.3457748368417297</c:v>
                </c:pt>
                <c:pt idx="10132">
                  <c:v>-7.6486571760385464</c:v>
                </c:pt>
                <c:pt idx="10133">
                  <c:v>1.5801694895322564</c:v>
                </c:pt>
                <c:pt idx="10134">
                  <c:v>-1.2786154955843568E-2</c:v>
                </c:pt>
                <c:pt idx="10135">
                  <c:v>0.64320764175710976</c:v>
                </c:pt>
                <c:pt idx="10136">
                  <c:v>1.7336065820762914</c:v>
                </c:pt>
                <c:pt idx="10137">
                  <c:v>9.6444571875092606</c:v>
                </c:pt>
                <c:pt idx="10138">
                  <c:v>-11.731460464782433</c:v>
                </c:pt>
                <c:pt idx="10139">
                  <c:v>0.17168545930675005</c:v>
                </c:pt>
                <c:pt idx="10140">
                  <c:v>-3.1621979173225082E-2</c:v>
                </c:pt>
                <c:pt idx="10141">
                  <c:v>13.198496199943916</c:v>
                </c:pt>
                <c:pt idx="10142">
                  <c:v>0.15041684255309881</c:v>
                </c:pt>
                <c:pt idx="10143">
                  <c:v>-0.31410859042806327</c:v>
                </c:pt>
                <c:pt idx="10144">
                  <c:v>0.24156287553096933</c:v>
                </c:pt>
                <c:pt idx="10145">
                  <c:v>-4.5738657412258288</c:v>
                </c:pt>
                <c:pt idx="10146">
                  <c:v>-0.93582333224118797</c:v>
                </c:pt>
                <c:pt idx="10147">
                  <c:v>5.1694441832272675</c:v>
                </c:pt>
                <c:pt idx="10148">
                  <c:v>-15.965791798679192</c:v>
                </c:pt>
                <c:pt idx="10149">
                  <c:v>0.40742431516896904</c:v>
                </c:pt>
                <c:pt idx="10150">
                  <c:v>0.52892846580682851</c:v>
                </c:pt>
                <c:pt idx="10151">
                  <c:v>-1.3589064747955126E-2</c:v>
                </c:pt>
                <c:pt idx="10152">
                  <c:v>1.3399615461192753</c:v>
                </c:pt>
                <c:pt idx="10153">
                  <c:v>1.3399615461192753</c:v>
                </c:pt>
                <c:pt idx="10154">
                  <c:v>11.485326189240524</c:v>
                </c:pt>
                <c:pt idx="10155">
                  <c:v>0.72392825080146639</c:v>
                </c:pt>
                <c:pt idx="10156">
                  <c:v>-11.268542000300123</c:v>
                </c:pt>
                <c:pt idx="10157">
                  <c:v>1.5258410956161499</c:v>
                </c:pt>
                <c:pt idx="10158">
                  <c:v>-7.6462586799900292</c:v>
                </c:pt>
                <c:pt idx="10159">
                  <c:v>0.98657948423767861</c:v>
                </c:pt>
                <c:pt idx="10160">
                  <c:v>-0.10852445677816905</c:v>
                </c:pt>
                <c:pt idx="10161">
                  <c:v>-0.47804729680464425</c:v>
                </c:pt>
                <c:pt idx="10162">
                  <c:v>0.72698150559358388</c:v>
                </c:pt>
                <c:pt idx="10163">
                  <c:v>-0.19417254768898956</c:v>
                </c:pt>
                <c:pt idx="10164">
                  <c:v>-7.0660891904577721</c:v>
                </c:pt>
                <c:pt idx="10165">
                  <c:v>-11.229019050893521</c:v>
                </c:pt>
                <c:pt idx="10166">
                  <c:v>-1.5334322000810738</c:v>
                </c:pt>
                <c:pt idx="10167">
                  <c:v>-1.5054345722289633E-2</c:v>
                </c:pt>
                <c:pt idx="10168">
                  <c:v>-0.28251917680078825</c:v>
                </c:pt>
                <c:pt idx="10169">
                  <c:v>0.33985000288462452</c:v>
                </c:pt>
                <c:pt idx="10170">
                  <c:v>1.2954558835261711</c:v>
                </c:pt>
                <c:pt idx="10171">
                  <c:v>-0.25793653819411494</c:v>
                </c:pt>
                <c:pt idx="10172">
                  <c:v>0.26628006533744814</c:v>
                </c:pt>
                <c:pt idx="10173">
                  <c:v>-0.35924972109309722</c:v>
                </c:pt>
                <c:pt idx="10174">
                  <c:v>0.99999999999999989</c:v>
                </c:pt>
                <c:pt idx="10175">
                  <c:v>1.7772074413593952</c:v>
                </c:pt>
                <c:pt idx="10176">
                  <c:v>-6.8411999605756533</c:v>
                </c:pt>
                <c:pt idx="10177">
                  <c:v>-3.5058909297299574</c:v>
                </c:pt>
                <c:pt idx="10178">
                  <c:v>7.0624959257337645</c:v>
                </c:pt>
                <c:pt idx="10179">
                  <c:v>-1.0514647250831111</c:v>
                </c:pt>
                <c:pt idx="10180">
                  <c:v>-9.3109404391481479E-2</c:v>
                </c:pt>
                <c:pt idx="10181">
                  <c:v>4.5803689613124747E-2</c:v>
                </c:pt>
                <c:pt idx="10182">
                  <c:v>-11.61378946447258</c:v>
                </c:pt>
                <c:pt idx="10183">
                  <c:v>-0.47393118833241243</c:v>
                </c:pt>
                <c:pt idx="10184">
                  <c:v>-10.703326841459814</c:v>
                </c:pt>
                <c:pt idx="10185">
                  <c:v>11.416621621364193</c:v>
                </c:pt>
                <c:pt idx="10186">
                  <c:v>0.33703498727757086</c:v>
                </c:pt>
                <c:pt idx="10187">
                  <c:v>1.1720607457863035</c:v>
                </c:pt>
                <c:pt idx="10188">
                  <c:v>9.9364220102392889E-2</c:v>
                </c:pt>
                <c:pt idx="10189">
                  <c:v>9.307580315927396</c:v>
                </c:pt>
                <c:pt idx="10190">
                  <c:v>-0.50250034052918335</c:v>
                </c:pt>
                <c:pt idx="10191">
                  <c:v>1.5730096979593906</c:v>
                </c:pt>
                <c:pt idx="10192">
                  <c:v>-9.0606959316875546</c:v>
                </c:pt>
                <c:pt idx="10193">
                  <c:v>2.7775139427692546</c:v>
                </c:pt>
                <c:pt idx="10194">
                  <c:v>-4.6366606883705206</c:v>
                </c:pt>
                <c:pt idx="10195">
                  <c:v>-3.4525639652156177</c:v>
                </c:pt>
                <c:pt idx="10196">
                  <c:v>8.0606959316875546</c:v>
                </c:pt>
                <c:pt idx="10197">
                  <c:v>6.7904064501803765E-2</c:v>
                </c:pt>
                <c:pt idx="10198">
                  <c:v>-1.3945924763274162</c:v>
                </c:pt>
                <c:pt idx="10199">
                  <c:v>0.24100809950379473</c:v>
                </c:pt>
                <c:pt idx="10200">
                  <c:v>-0.15672550368745308</c:v>
                </c:pt>
                <c:pt idx="10201">
                  <c:v>0.41503749927884348</c:v>
                </c:pt>
                <c:pt idx="10202">
                  <c:v>-0.7689253355637512</c:v>
                </c:pt>
                <c:pt idx="10203">
                  <c:v>0.14201900487242788</c:v>
                </c:pt>
                <c:pt idx="10204">
                  <c:v>-12.248817059278503</c:v>
                </c:pt>
                <c:pt idx="10205">
                  <c:v>1.5801615144573351</c:v>
                </c:pt>
                <c:pt idx="10206">
                  <c:v>-0.16992500144231246</c:v>
                </c:pt>
                <c:pt idx="10207">
                  <c:v>-10.307200809140809</c:v>
                </c:pt>
                <c:pt idx="10208">
                  <c:v>-1.698637475507107</c:v>
                </c:pt>
                <c:pt idx="10209">
                  <c:v>-12.451382851019591</c:v>
                </c:pt>
                <c:pt idx="10210">
                  <c:v>-9.3822637581148367</c:v>
                </c:pt>
                <c:pt idx="10211">
                  <c:v>0.45853021589576515</c:v>
                </c:pt>
                <c:pt idx="10212">
                  <c:v>0.51457317282975878</c:v>
                </c:pt>
                <c:pt idx="10213">
                  <c:v>-0.54875966932348863</c:v>
                </c:pt>
                <c:pt idx="10214">
                  <c:v>-0.86002399057054468</c:v>
                </c:pt>
                <c:pt idx="10215">
                  <c:v>0.34326846513364956</c:v>
                </c:pt>
                <c:pt idx="10216">
                  <c:v>-3.5647846187835261</c:v>
                </c:pt>
                <c:pt idx="10217">
                  <c:v>10.644156719937438</c:v>
                </c:pt>
                <c:pt idx="10218">
                  <c:v>-1.3148733373534121</c:v>
                </c:pt>
                <c:pt idx="10219">
                  <c:v>0.33064531198847136</c:v>
                </c:pt>
                <c:pt idx="10220">
                  <c:v>-13.773173556192697</c:v>
                </c:pt>
                <c:pt idx="10221">
                  <c:v>10.63979853763494</c:v>
                </c:pt>
                <c:pt idx="10222">
                  <c:v>0.15919859484925367</c:v>
                </c:pt>
                <c:pt idx="10223">
                  <c:v>0.95060958130400874</c:v>
                </c:pt>
                <c:pt idx="10224">
                  <c:v>1.4947646917495776</c:v>
                </c:pt>
                <c:pt idx="10225">
                  <c:v>-0.50438870768034061</c:v>
                </c:pt>
                <c:pt idx="10226">
                  <c:v>-0.13084352106156469</c:v>
                </c:pt>
                <c:pt idx="10227">
                  <c:v>7.0660891904577738</c:v>
                </c:pt>
                <c:pt idx="10228">
                  <c:v>10.147204924942228</c:v>
                </c:pt>
                <c:pt idx="10229">
                  <c:v>0.23446525363702297</c:v>
                </c:pt>
                <c:pt idx="10230">
                  <c:v>8.0624959257337636</c:v>
                </c:pt>
                <c:pt idx="10231">
                  <c:v>1.1063604278893375</c:v>
                </c:pt>
                <c:pt idx="10232">
                  <c:v>-8.6450579349844769</c:v>
                </c:pt>
                <c:pt idx="10233">
                  <c:v>0.81900349467540168</c:v>
                </c:pt>
                <c:pt idx="10234">
                  <c:v>0.81900349467540168</c:v>
                </c:pt>
                <c:pt idx="10235">
                  <c:v>0.81900349467540168</c:v>
                </c:pt>
                <c:pt idx="10236">
                  <c:v>7.7305726167448713E-2</c:v>
                </c:pt>
                <c:pt idx="10237">
                  <c:v>0.2381597371947643</c:v>
                </c:pt>
                <c:pt idx="10238">
                  <c:v>-0.87446911791614124</c:v>
                </c:pt>
                <c:pt idx="10239">
                  <c:v>-0.30436553235733504</c:v>
                </c:pt>
                <c:pt idx="10240">
                  <c:v>-6.0732489820306386</c:v>
                </c:pt>
                <c:pt idx="10241">
                  <c:v>0.12199052437861055</c:v>
                </c:pt>
                <c:pt idx="10242">
                  <c:v>0.15432814639129372</c:v>
                </c:pt>
                <c:pt idx="10243">
                  <c:v>-1.0992609464470136</c:v>
                </c:pt>
                <c:pt idx="10244">
                  <c:v>0.38332863955150542</c:v>
                </c:pt>
                <c:pt idx="10245">
                  <c:v>0.28080910756176986</c:v>
                </c:pt>
                <c:pt idx="10246">
                  <c:v>-5.3457748368417297</c:v>
                </c:pt>
                <c:pt idx="10247">
                  <c:v>-7.4000581443777094E-2</c:v>
                </c:pt>
                <c:pt idx="10248">
                  <c:v>0.3858911536193273</c:v>
                </c:pt>
                <c:pt idx="10249">
                  <c:v>-0.10625868739055737</c:v>
                </c:pt>
                <c:pt idx="10250">
                  <c:v>-0.22506655563477362</c:v>
                </c:pt>
                <c:pt idx="10251">
                  <c:v>0.45567948377619</c:v>
                </c:pt>
                <c:pt idx="10252">
                  <c:v>-4.1916200725416317</c:v>
                </c:pt>
                <c:pt idx="10253">
                  <c:v>0.3645724322958559</c:v>
                </c:pt>
                <c:pt idx="10254">
                  <c:v>0.70261408937542924</c:v>
                </c:pt>
                <c:pt idx="10255">
                  <c:v>-0.32192809488736229</c:v>
                </c:pt>
                <c:pt idx="10256">
                  <c:v>0.1429579538420431</c:v>
                </c:pt>
                <c:pt idx="10257">
                  <c:v>0.58436200329692389</c:v>
                </c:pt>
                <c:pt idx="10258">
                  <c:v>-0.39186665100790397</c:v>
                </c:pt>
                <c:pt idx="10259">
                  <c:v>-7.0660891904577721</c:v>
                </c:pt>
                <c:pt idx="10260">
                  <c:v>-11.146568675740786</c:v>
                </c:pt>
                <c:pt idx="10261">
                  <c:v>0.34383673927954467</c:v>
                </c:pt>
                <c:pt idx="10262">
                  <c:v>-1.7696697592389119</c:v>
                </c:pt>
                <c:pt idx="10263">
                  <c:v>-0.1782313006317148</c:v>
                </c:pt>
                <c:pt idx="10264">
                  <c:v>6.9540933253077336E-2</c:v>
                </c:pt>
                <c:pt idx="10265">
                  <c:v>9.0219667821752197E-2</c:v>
                </c:pt>
                <c:pt idx="10266">
                  <c:v>10.582769240382088</c:v>
                </c:pt>
                <c:pt idx="10267">
                  <c:v>2.2199899311211437</c:v>
                </c:pt>
                <c:pt idx="10268">
                  <c:v>0.16542360920737145</c:v>
                </c:pt>
                <c:pt idx="10269">
                  <c:v>-0.13145085362767636</c:v>
                </c:pt>
                <c:pt idx="10270">
                  <c:v>1.2479275134435859</c:v>
                </c:pt>
                <c:pt idx="10271">
                  <c:v>3.5169935770451608</c:v>
                </c:pt>
                <c:pt idx="10272">
                  <c:v>0.27130202181739432</c:v>
                </c:pt>
                <c:pt idx="10273">
                  <c:v>0.89282719496845864</c:v>
                </c:pt>
                <c:pt idx="10274">
                  <c:v>-5.7548875021634682</c:v>
                </c:pt>
                <c:pt idx="10275">
                  <c:v>-9.0606959316875546</c:v>
                </c:pt>
                <c:pt idx="10276">
                  <c:v>11.188588845707349</c:v>
                </c:pt>
                <c:pt idx="10277">
                  <c:v>10.146780789986687</c:v>
                </c:pt>
                <c:pt idx="10278">
                  <c:v>7.0660891904577721</c:v>
                </c:pt>
                <c:pt idx="10279">
                  <c:v>0.16220734472159212</c:v>
                </c:pt>
                <c:pt idx="10280">
                  <c:v>-7.0865229278160732E-2</c:v>
                </c:pt>
                <c:pt idx="10281">
                  <c:v>8.0606959316875546</c:v>
                </c:pt>
                <c:pt idx="10282">
                  <c:v>-1.5975116915321084</c:v>
                </c:pt>
                <c:pt idx="10283">
                  <c:v>-0.93024566113332896</c:v>
                </c:pt>
                <c:pt idx="10284">
                  <c:v>-0.51459120640505962</c:v>
                </c:pt>
                <c:pt idx="10285">
                  <c:v>-0.18960248621877843</c:v>
                </c:pt>
                <c:pt idx="10286">
                  <c:v>9.7847323398144295E-2</c:v>
                </c:pt>
                <c:pt idx="10287">
                  <c:v>9.8180393938903307E-2</c:v>
                </c:pt>
                <c:pt idx="10288">
                  <c:v>0.41469404134581145</c:v>
                </c:pt>
                <c:pt idx="10289">
                  <c:v>-8.0606959316875546</c:v>
                </c:pt>
                <c:pt idx="10290">
                  <c:v>0.31034012061215049</c:v>
                </c:pt>
                <c:pt idx="10291">
                  <c:v>-0.99819775736601468</c:v>
                </c:pt>
                <c:pt idx="10292">
                  <c:v>7.6486571760385464</c:v>
                </c:pt>
                <c:pt idx="10293">
                  <c:v>-12.416621621364193</c:v>
                </c:pt>
                <c:pt idx="10294">
                  <c:v>0.4854247661861591</c:v>
                </c:pt>
                <c:pt idx="10295">
                  <c:v>-0.90598919286698676</c:v>
                </c:pt>
                <c:pt idx="10296">
                  <c:v>11.10372492250138</c:v>
                </c:pt>
                <c:pt idx="10297">
                  <c:v>6.730472202109179</c:v>
                </c:pt>
                <c:pt idx="10298">
                  <c:v>0.25153876699596439</c:v>
                </c:pt>
                <c:pt idx="10299">
                  <c:v>8.6196086435280481</c:v>
                </c:pt>
                <c:pt idx="10300">
                  <c:v>-6.8290515886481726</c:v>
                </c:pt>
                <c:pt idx="10301">
                  <c:v>2.267019753784973</c:v>
                </c:pt>
                <c:pt idx="10302">
                  <c:v>-1.2756344426134274</c:v>
                </c:pt>
                <c:pt idx="10303">
                  <c:v>-7.0624959257337645</c:v>
                </c:pt>
                <c:pt idx="10304">
                  <c:v>8.8672787397096631</c:v>
                </c:pt>
                <c:pt idx="10305">
                  <c:v>14.550786859688905</c:v>
                </c:pt>
                <c:pt idx="10306">
                  <c:v>-10.703326841459814</c:v>
                </c:pt>
                <c:pt idx="10307">
                  <c:v>-9.8667637673533513</c:v>
                </c:pt>
                <c:pt idx="10308">
                  <c:v>-5.6583528366367597E-2</c:v>
                </c:pt>
                <c:pt idx="10309">
                  <c:v>0.16624934329891408</c:v>
                </c:pt>
                <c:pt idx="10310">
                  <c:v>0.17467853141294709</c:v>
                </c:pt>
                <c:pt idx="10311">
                  <c:v>-4.3129928710826009E-3</c:v>
                </c:pt>
                <c:pt idx="10312">
                  <c:v>-0.76553474636297736</c:v>
                </c:pt>
                <c:pt idx="10313">
                  <c:v>-1.5202568113333408</c:v>
                </c:pt>
                <c:pt idx="10314">
                  <c:v>1.0506260730699679</c:v>
                </c:pt>
                <c:pt idx="10315">
                  <c:v>13.959760497034317</c:v>
                </c:pt>
                <c:pt idx="10316">
                  <c:v>-0.13588342808177303</c:v>
                </c:pt>
                <c:pt idx="10317">
                  <c:v>0.7749628574079882</c:v>
                </c:pt>
                <c:pt idx="10318">
                  <c:v>-10.381542951184585</c:v>
                </c:pt>
                <c:pt idx="10319">
                  <c:v>1.561598507655646</c:v>
                </c:pt>
                <c:pt idx="10320">
                  <c:v>-8.3837042924740537</c:v>
                </c:pt>
                <c:pt idx="10321">
                  <c:v>0.21796289669959154</c:v>
                </c:pt>
                <c:pt idx="10322">
                  <c:v>0.51150033878013479</c:v>
                </c:pt>
                <c:pt idx="10323">
                  <c:v>0.26303440583379378</c:v>
                </c:pt>
                <c:pt idx="10324">
                  <c:v>0.13571123207515376</c:v>
                </c:pt>
                <c:pt idx="10325">
                  <c:v>-0.47836343464767295</c:v>
                </c:pt>
                <c:pt idx="10326">
                  <c:v>-0.64630032087752287</c:v>
                </c:pt>
                <c:pt idx="10327">
                  <c:v>1.4676576632443731E-2</c:v>
                </c:pt>
                <c:pt idx="10328">
                  <c:v>0.15067891249766846</c:v>
                </c:pt>
                <c:pt idx="10329">
                  <c:v>0.14037265636455204</c:v>
                </c:pt>
                <c:pt idx="10330">
                  <c:v>0.43211101263778584</c:v>
                </c:pt>
                <c:pt idx="10331">
                  <c:v>-5.7947349209279637E-2</c:v>
                </c:pt>
                <c:pt idx="10332">
                  <c:v>-2.1859433963739485E-2</c:v>
                </c:pt>
                <c:pt idx="10333">
                  <c:v>12.362857045298872</c:v>
                </c:pt>
                <c:pt idx="10334">
                  <c:v>-4.0641984497345927E-2</c:v>
                </c:pt>
                <c:pt idx="10335">
                  <c:v>1.0984376276100651</c:v>
                </c:pt>
                <c:pt idx="10336">
                  <c:v>1.6226329186872113</c:v>
                </c:pt>
                <c:pt idx="10337">
                  <c:v>-0.43641271007818089</c:v>
                </c:pt>
                <c:pt idx="10338">
                  <c:v>-0.90352928171970859</c:v>
                </c:pt>
                <c:pt idx="10339">
                  <c:v>-0.68565007676076073</c:v>
                </c:pt>
                <c:pt idx="10340">
                  <c:v>1.411426245726465</c:v>
                </c:pt>
                <c:pt idx="10341">
                  <c:v>1.8374054952872347</c:v>
                </c:pt>
                <c:pt idx="10342">
                  <c:v>1.8703237531318555</c:v>
                </c:pt>
                <c:pt idx="10343">
                  <c:v>-7.0505289055305544</c:v>
                </c:pt>
                <c:pt idx="10344">
                  <c:v>-1.4322382400324525</c:v>
                </c:pt>
                <c:pt idx="10345">
                  <c:v>0.25831199559139068</c:v>
                </c:pt>
                <c:pt idx="10346">
                  <c:v>0</c:v>
                </c:pt>
                <c:pt idx="10347">
                  <c:v>1.106915203916512</c:v>
                </c:pt>
                <c:pt idx="10348">
                  <c:v>-2.4150374992788439</c:v>
                </c:pt>
                <c:pt idx="10349">
                  <c:v>0</c:v>
                </c:pt>
                <c:pt idx="10350">
                  <c:v>-15.757607036273376</c:v>
                </c:pt>
                <c:pt idx="10351">
                  <c:v>-0.16992500144231226</c:v>
                </c:pt>
                <c:pt idx="10352">
                  <c:v>0</c:v>
                </c:pt>
                <c:pt idx="10353">
                  <c:v>3.4244978285279108</c:v>
                </c:pt>
                <c:pt idx="10354">
                  <c:v>-6.0732489820306386</c:v>
                </c:pt>
                <c:pt idx="10355">
                  <c:v>4.4394119358453749E-2</c:v>
                </c:pt>
                <c:pt idx="10356">
                  <c:v>0.96118075110947188</c:v>
                </c:pt>
                <c:pt idx="10357">
                  <c:v>0.80076862904565427</c:v>
                </c:pt>
                <c:pt idx="10358">
                  <c:v>-1.4624784941961613</c:v>
                </c:pt>
                <c:pt idx="10359">
                  <c:v>15.081275374083031</c:v>
                </c:pt>
                <c:pt idx="10360">
                  <c:v>7.7835439607865355</c:v>
                </c:pt>
                <c:pt idx="10361">
                  <c:v>1.1463183884899786</c:v>
                </c:pt>
                <c:pt idx="10362">
                  <c:v>3.4557222036368442E-2</c:v>
                </c:pt>
                <c:pt idx="10363">
                  <c:v>-1.6066575718204754</c:v>
                </c:pt>
                <c:pt idx="10364">
                  <c:v>-0.19954834100309404</c:v>
                </c:pt>
                <c:pt idx="10365">
                  <c:v>-0.62963155005488447</c:v>
                </c:pt>
                <c:pt idx="10366">
                  <c:v>-0.27740463803804377</c:v>
                </c:pt>
                <c:pt idx="10367">
                  <c:v>-2.9146345659516348E-2</c:v>
                </c:pt>
                <c:pt idx="10368">
                  <c:v>-1.1117103874970169</c:v>
                </c:pt>
                <c:pt idx="10369">
                  <c:v>0.52284078881335883</c:v>
                </c:pt>
                <c:pt idx="10370">
                  <c:v>0.24473358909085033</c:v>
                </c:pt>
                <c:pt idx="10371">
                  <c:v>1.747895187802891E-2</c:v>
                </c:pt>
                <c:pt idx="10372">
                  <c:v>0.29469151061355997</c:v>
                </c:pt>
                <c:pt idx="10373">
                  <c:v>0.20353339408513216</c:v>
                </c:pt>
                <c:pt idx="10374">
                  <c:v>-0.2073249732475064</c:v>
                </c:pt>
                <c:pt idx="10375">
                  <c:v>0.12928301694496616</c:v>
                </c:pt>
                <c:pt idx="10376">
                  <c:v>0</c:v>
                </c:pt>
                <c:pt idx="10377">
                  <c:v>-17.039040408729704</c:v>
                </c:pt>
                <c:pt idx="10378">
                  <c:v>0.22095044716254178</c:v>
                </c:pt>
                <c:pt idx="10379">
                  <c:v>-8.8672787397096631</c:v>
                </c:pt>
                <c:pt idx="10380">
                  <c:v>-0.19680070743370731</c:v>
                </c:pt>
                <c:pt idx="10381">
                  <c:v>0.12101540096136584</c:v>
                </c:pt>
                <c:pt idx="10382">
                  <c:v>-2.3439544012173612</c:v>
                </c:pt>
                <c:pt idx="10383">
                  <c:v>0</c:v>
                </c:pt>
                <c:pt idx="10384">
                  <c:v>-8.880926695785589E-2</c:v>
                </c:pt>
                <c:pt idx="10385">
                  <c:v>-7.0660891904577721</c:v>
                </c:pt>
                <c:pt idx="10386">
                  <c:v>2.9064999348787279</c:v>
                </c:pt>
                <c:pt idx="10387">
                  <c:v>1.4138357540690907</c:v>
                </c:pt>
                <c:pt idx="10388">
                  <c:v>-0.67813200613707436</c:v>
                </c:pt>
                <c:pt idx="10389">
                  <c:v>5.5647846187835261</c:v>
                </c:pt>
                <c:pt idx="10390">
                  <c:v>-1.766383141001298</c:v>
                </c:pt>
                <c:pt idx="10391">
                  <c:v>0.92085977991450574</c:v>
                </c:pt>
                <c:pt idx="10392">
                  <c:v>0.68684211474036938</c:v>
                </c:pt>
                <c:pt idx="10393">
                  <c:v>0.78110502289977912</c:v>
                </c:pt>
                <c:pt idx="10394">
                  <c:v>0.49032562658308138</c:v>
                </c:pt>
                <c:pt idx="10395">
                  <c:v>-1.3923174227787602</c:v>
                </c:pt>
                <c:pt idx="10396">
                  <c:v>0.19481617698402309</c:v>
                </c:pt>
                <c:pt idx="10397">
                  <c:v>-0.22225884464630197</c:v>
                </c:pt>
                <c:pt idx="10398">
                  <c:v>0.81713594285018953</c:v>
                </c:pt>
                <c:pt idx="10399">
                  <c:v>1.0455625773804438</c:v>
                </c:pt>
                <c:pt idx="10400">
                  <c:v>-0.18641312423088136</c:v>
                </c:pt>
                <c:pt idx="10401">
                  <c:v>0.38109016735550605</c:v>
                </c:pt>
                <c:pt idx="10402">
                  <c:v>0.21076709621682085</c:v>
                </c:pt>
                <c:pt idx="10403">
                  <c:v>-13.941536738415412</c:v>
                </c:pt>
                <c:pt idx="10404">
                  <c:v>-1.9025516598841812</c:v>
                </c:pt>
                <c:pt idx="10405">
                  <c:v>-1.047934477063702</c:v>
                </c:pt>
                <c:pt idx="10406">
                  <c:v>0.44210574247701429</c:v>
                </c:pt>
                <c:pt idx="10407">
                  <c:v>8.6450579349844769</c:v>
                </c:pt>
                <c:pt idx="10408">
                  <c:v>-6.9886846867721664</c:v>
                </c:pt>
                <c:pt idx="10409">
                  <c:v>-0.52356195605701294</c:v>
                </c:pt>
                <c:pt idx="10410">
                  <c:v>-0.26255438751597682</c:v>
                </c:pt>
                <c:pt idx="10411">
                  <c:v>0.14201900487242788</c:v>
                </c:pt>
                <c:pt idx="10412">
                  <c:v>2.0814740612065035</c:v>
                </c:pt>
                <c:pt idx="10413">
                  <c:v>-9.6444571875092606</c:v>
                </c:pt>
                <c:pt idx="10414">
                  <c:v>8.8662486111111729</c:v>
                </c:pt>
                <c:pt idx="10415">
                  <c:v>1.4517530912672647</c:v>
                </c:pt>
                <c:pt idx="10416">
                  <c:v>-3.0078195044592992</c:v>
                </c:pt>
                <c:pt idx="10417">
                  <c:v>2.7781692664420654</c:v>
                </c:pt>
                <c:pt idx="10418">
                  <c:v>-11.099128605807939</c:v>
                </c:pt>
                <c:pt idx="10419">
                  <c:v>-6.6495411786907099E-2</c:v>
                </c:pt>
                <c:pt idx="10420">
                  <c:v>-1.2884311828992752</c:v>
                </c:pt>
                <c:pt idx="10421">
                  <c:v>8.0624959257337636</c:v>
                </c:pt>
                <c:pt idx="10422">
                  <c:v>0.44181683039444453</c:v>
                </c:pt>
                <c:pt idx="10423">
                  <c:v>0.77372414417632396</c:v>
                </c:pt>
                <c:pt idx="10424">
                  <c:v>-9.2304207950923818</c:v>
                </c:pt>
                <c:pt idx="10425">
                  <c:v>-0.61114643252481138</c:v>
                </c:pt>
                <c:pt idx="10426">
                  <c:v>9.9662651028771325</c:v>
                </c:pt>
                <c:pt idx="10427">
                  <c:v>2.7940297576790232</c:v>
                </c:pt>
                <c:pt idx="10428">
                  <c:v>7.5468944598876373</c:v>
                </c:pt>
                <c:pt idx="10429">
                  <c:v>2.1990649479080364</c:v>
                </c:pt>
                <c:pt idx="10430">
                  <c:v>0.14937762403822671</c:v>
                </c:pt>
                <c:pt idx="10431">
                  <c:v>-5.3457748368417297</c:v>
                </c:pt>
                <c:pt idx="10432">
                  <c:v>5.1732060923286713</c:v>
                </c:pt>
                <c:pt idx="10433">
                  <c:v>-0.18057224564182056</c:v>
                </c:pt>
                <c:pt idx="10434">
                  <c:v>-13.840286190729294</c:v>
                </c:pt>
                <c:pt idx="10435">
                  <c:v>-0.31194400631474001</c:v>
                </c:pt>
                <c:pt idx="10436">
                  <c:v>10.307580315927396</c:v>
                </c:pt>
                <c:pt idx="10437">
                  <c:v>11.146568675740786</c:v>
                </c:pt>
                <c:pt idx="10438">
                  <c:v>-4.6582114827517946</c:v>
                </c:pt>
                <c:pt idx="10439">
                  <c:v>2.0485665508916737</c:v>
                </c:pt>
                <c:pt idx="10440">
                  <c:v>-0.99959934411937157</c:v>
                </c:pt>
                <c:pt idx="10441">
                  <c:v>0.72746968279234281</c:v>
                </c:pt>
                <c:pt idx="10442">
                  <c:v>-10.059795091795101</c:v>
                </c:pt>
                <c:pt idx="10443">
                  <c:v>-1.218953337369677</c:v>
                </c:pt>
                <c:pt idx="10444">
                  <c:v>-0.23244608600037053</c:v>
                </c:pt>
                <c:pt idx="10445">
                  <c:v>1.4228835827420196</c:v>
                </c:pt>
                <c:pt idx="10446">
                  <c:v>-0.18165045312253489</c:v>
                </c:pt>
                <c:pt idx="10447">
                  <c:v>-0.62148837674627011</c:v>
                </c:pt>
                <c:pt idx="10448">
                  <c:v>1.1154772174199359</c:v>
                </c:pt>
                <c:pt idx="10449">
                  <c:v>0.13124453327825272</c:v>
                </c:pt>
                <c:pt idx="10450">
                  <c:v>0.47643804394298733</c:v>
                </c:pt>
                <c:pt idx="10451">
                  <c:v>4.7725895038969277</c:v>
                </c:pt>
                <c:pt idx="10452">
                  <c:v>3.3764550369597921</c:v>
                </c:pt>
                <c:pt idx="10453">
                  <c:v>-7.4775779508508</c:v>
                </c:pt>
                <c:pt idx="10454">
                  <c:v>-1.0303860597089667E-4</c:v>
                </c:pt>
                <c:pt idx="10455">
                  <c:v>0.84839759952819338</c:v>
                </c:pt>
                <c:pt idx="10456">
                  <c:v>0.4556794837761895</c:v>
                </c:pt>
                <c:pt idx="10457">
                  <c:v>1.9975975097846954</c:v>
                </c:pt>
                <c:pt idx="10458">
                  <c:v>-0.62343664853579195</c:v>
                </c:pt>
                <c:pt idx="10459">
                  <c:v>-1.1707468157857477</c:v>
                </c:pt>
                <c:pt idx="10460">
                  <c:v>0.21150410519371157</c:v>
                </c:pt>
                <c:pt idx="10461">
                  <c:v>-0.53051471669878014</c:v>
                </c:pt>
                <c:pt idx="10462">
                  <c:v>0.58316025808717065</c:v>
                </c:pt>
                <c:pt idx="10463">
                  <c:v>-1.3483229363622165E-2</c:v>
                </c:pt>
                <c:pt idx="10464">
                  <c:v>-8.3837042924740537</c:v>
                </c:pt>
                <c:pt idx="10465">
                  <c:v>2.8006745768955774</c:v>
                </c:pt>
                <c:pt idx="10466">
                  <c:v>-9.3815429511845849</c:v>
                </c:pt>
                <c:pt idx="10467">
                  <c:v>-0.28378496547797505</c:v>
                </c:pt>
                <c:pt idx="10468">
                  <c:v>0.23969715435144806</c:v>
                </c:pt>
                <c:pt idx="10469">
                  <c:v>-8.0624959257337636</c:v>
                </c:pt>
                <c:pt idx="10470">
                  <c:v>-1.7258250365610062</c:v>
                </c:pt>
                <c:pt idx="10471">
                  <c:v>6.6486571760385464</c:v>
                </c:pt>
                <c:pt idx="10472">
                  <c:v>-1.0750305261892079</c:v>
                </c:pt>
                <c:pt idx="10473">
                  <c:v>-0.48542682717024171</c:v>
                </c:pt>
                <c:pt idx="10474">
                  <c:v>-3.9951104244787072</c:v>
                </c:pt>
                <c:pt idx="10475">
                  <c:v>-2.7267951951341161</c:v>
                </c:pt>
                <c:pt idx="10476">
                  <c:v>-1.319525604672058</c:v>
                </c:pt>
                <c:pt idx="10477">
                  <c:v>0.76553474636297691</c:v>
                </c:pt>
                <c:pt idx="10478">
                  <c:v>-12.75933340719466</c:v>
                </c:pt>
                <c:pt idx="10479">
                  <c:v>-2.986546109764463</c:v>
                </c:pt>
                <c:pt idx="10480">
                  <c:v>-8.0606959316875546</c:v>
                </c:pt>
                <c:pt idx="10481">
                  <c:v>-3.3519853287435422</c:v>
                </c:pt>
                <c:pt idx="10482">
                  <c:v>-4.6049114646772784</c:v>
                </c:pt>
                <c:pt idx="10483">
                  <c:v>0.2569036542881073</c:v>
                </c:pt>
                <c:pt idx="10484">
                  <c:v>4.4854235784260517E-2</c:v>
                </c:pt>
                <c:pt idx="10485">
                  <c:v>-1.3939190957873731E-2</c:v>
                </c:pt>
                <c:pt idx="10486">
                  <c:v>-6.3565128777466534E-2</c:v>
                </c:pt>
                <c:pt idx="10487">
                  <c:v>-9.7610796626422441E-2</c:v>
                </c:pt>
                <c:pt idx="10488">
                  <c:v>5.4010934650109123E-2</c:v>
                </c:pt>
                <c:pt idx="10489">
                  <c:v>-0.88734494513159223</c:v>
                </c:pt>
                <c:pt idx="10490">
                  <c:v>0.433510159350323</c:v>
                </c:pt>
                <c:pt idx="10491">
                  <c:v>1.6238898831534865</c:v>
                </c:pt>
                <c:pt idx="10492">
                  <c:v>11.643856189774727</c:v>
                </c:pt>
                <c:pt idx="10493">
                  <c:v>7.0660891904577721</c:v>
                </c:pt>
                <c:pt idx="10494">
                  <c:v>0.11103131238874395</c:v>
                </c:pt>
                <c:pt idx="10495">
                  <c:v>-9.515723304033992E-2</c:v>
                </c:pt>
                <c:pt idx="10496">
                  <c:v>8.3822637581148367</c:v>
                </c:pt>
                <c:pt idx="10497">
                  <c:v>0.99729916606133662</c:v>
                </c:pt>
                <c:pt idx="10498">
                  <c:v>-11.307200809140809</c:v>
                </c:pt>
                <c:pt idx="10499">
                  <c:v>-3.2339508711878372E-2</c:v>
                </c:pt>
                <c:pt idx="10500">
                  <c:v>0.26493393874927557</c:v>
                </c:pt>
                <c:pt idx="10501">
                  <c:v>0.3656494723166801</c:v>
                </c:pt>
                <c:pt idx="10502">
                  <c:v>-0.66236401498789388</c:v>
                </c:pt>
                <c:pt idx="10503">
                  <c:v>0.81155491058688989</c:v>
                </c:pt>
                <c:pt idx="10504">
                  <c:v>-6.7778114434860273E-2</c:v>
                </c:pt>
                <c:pt idx="10505">
                  <c:v>14.840269796746908</c:v>
                </c:pt>
                <c:pt idx="10506">
                  <c:v>8.8683081332894673</c:v>
                </c:pt>
                <c:pt idx="10507">
                  <c:v>0.45536959331406196</c:v>
                </c:pt>
                <c:pt idx="10508">
                  <c:v>-14.631025440440228</c:v>
                </c:pt>
                <c:pt idx="10509">
                  <c:v>-0.15200309344505014</c:v>
                </c:pt>
                <c:pt idx="10510">
                  <c:v>10.058893689053569</c:v>
                </c:pt>
                <c:pt idx="10511">
                  <c:v>-0.44251823570095072</c:v>
                </c:pt>
                <c:pt idx="10512">
                  <c:v>-9.0597950917951025</c:v>
                </c:pt>
                <c:pt idx="10513">
                  <c:v>0.12910760262887827</c:v>
                </c:pt>
                <c:pt idx="10514">
                  <c:v>-0.2612972652977365</c:v>
                </c:pt>
                <c:pt idx="10515">
                  <c:v>9.3815429511845849</c:v>
                </c:pt>
                <c:pt idx="10516">
                  <c:v>-12.287808556012996</c:v>
                </c:pt>
                <c:pt idx="10517">
                  <c:v>-9.8013575599750713E-2</c:v>
                </c:pt>
                <c:pt idx="10518">
                  <c:v>-1.7732291381529779</c:v>
                </c:pt>
                <c:pt idx="10519">
                  <c:v>6.0237876277695872E-3</c:v>
                </c:pt>
                <c:pt idx="10520">
                  <c:v>0.27462238010900575</c:v>
                </c:pt>
                <c:pt idx="10521">
                  <c:v>-0.97381606819634481</c:v>
                </c:pt>
                <c:pt idx="10522">
                  <c:v>0.46516097870467998</c:v>
                </c:pt>
                <c:pt idx="10523">
                  <c:v>-9.3822637581148367</c:v>
                </c:pt>
                <c:pt idx="10524">
                  <c:v>-9.0597950917951025</c:v>
                </c:pt>
                <c:pt idx="10525">
                  <c:v>-3.4325159104878336</c:v>
                </c:pt>
                <c:pt idx="10526">
                  <c:v>-1.1644213896179947</c:v>
                </c:pt>
                <c:pt idx="10527">
                  <c:v>-2.6801561456853498</c:v>
                </c:pt>
                <c:pt idx="10528">
                  <c:v>5.0793721011539121</c:v>
                </c:pt>
                <c:pt idx="10529">
                  <c:v>-8.6462586799900301</c:v>
                </c:pt>
                <c:pt idx="10530">
                  <c:v>0.74398076996041462</c:v>
                </c:pt>
                <c:pt idx="10531">
                  <c:v>0.86099050641144659</c:v>
                </c:pt>
                <c:pt idx="10532">
                  <c:v>-4.350708337148288</c:v>
                </c:pt>
                <c:pt idx="10533">
                  <c:v>5.9228321394775394</c:v>
                </c:pt>
                <c:pt idx="10534">
                  <c:v>-9.5189809291704002</c:v>
                </c:pt>
                <c:pt idx="10535">
                  <c:v>1.2163179069267636</c:v>
                </c:pt>
                <c:pt idx="10536">
                  <c:v>2.4460184426120066</c:v>
                </c:pt>
                <c:pt idx="10537">
                  <c:v>0.87682325774916658</c:v>
                </c:pt>
                <c:pt idx="10538">
                  <c:v>0.87682325774916658</c:v>
                </c:pt>
                <c:pt idx="10539">
                  <c:v>1.4564850034366368</c:v>
                </c:pt>
                <c:pt idx="10540">
                  <c:v>1.7127180479195292</c:v>
                </c:pt>
                <c:pt idx="10541">
                  <c:v>1.9899557437704798E-2</c:v>
                </c:pt>
                <c:pt idx="10542">
                  <c:v>0.32156782642728338</c:v>
                </c:pt>
                <c:pt idx="10543">
                  <c:v>0.31259023030802613</c:v>
                </c:pt>
                <c:pt idx="10544">
                  <c:v>-0.11425717925768018</c:v>
                </c:pt>
                <c:pt idx="10545">
                  <c:v>-0.22219206093880794</c:v>
                </c:pt>
                <c:pt idx="10546">
                  <c:v>-6.2029400586702756</c:v>
                </c:pt>
                <c:pt idx="10547">
                  <c:v>-6.8171502641579382E-2</c:v>
                </c:pt>
                <c:pt idx="10548">
                  <c:v>-1.799994046210148E-3</c:v>
                </c:pt>
                <c:pt idx="10549">
                  <c:v>-1.7637656535099213</c:v>
                </c:pt>
                <c:pt idx="10550">
                  <c:v>-0.12517579076703717</c:v>
                </c:pt>
                <c:pt idx="10551">
                  <c:v>0.70219719424802729</c:v>
                </c:pt>
                <c:pt idx="10552">
                  <c:v>-9.8672787397096631</c:v>
                </c:pt>
                <c:pt idx="10553">
                  <c:v>0.69698911845526756</c:v>
                </c:pt>
                <c:pt idx="10554">
                  <c:v>1.2396971543514481</c:v>
                </c:pt>
                <c:pt idx="10555">
                  <c:v>8.7813597135246599</c:v>
                </c:pt>
                <c:pt idx="10556">
                  <c:v>12.344388385403166</c:v>
                </c:pt>
                <c:pt idx="10557">
                  <c:v>0.16918610511840698</c:v>
                </c:pt>
                <c:pt idx="10558">
                  <c:v>1.9037691771433682</c:v>
                </c:pt>
                <c:pt idx="10559">
                  <c:v>9.7598881832218343</c:v>
                </c:pt>
                <c:pt idx="10560">
                  <c:v>-8.0429029615607011</c:v>
                </c:pt>
                <c:pt idx="10561">
                  <c:v>0.32192809488736235</c:v>
                </c:pt>
                <c:pt idx="10562">
                  <c:v>-2.8014376169596636E-2</c:v>
                </c:pt>
                <c:pt idx="10563">
                  <c:v>0.28067736662104398</c:v>
                </c:pt>
                <c:pt idx="10564">
                  <c:v>-1.3385246054180573</c:v>
                </c:pt>
                <c:pt idx="10565">
                  <c:v>2.2720076500083765E-2</c:v>
                </c:pt>
                <c:pt idx="10566">
                  <c:v>0.4093176700349046</c:v>
                </c:pt>
                <c:pt idx="10567">
                  <c:v>0.91936445780800569</c:v>
                </c:pt>
                <c:pt idx="10568">
                  <c:v>0.53144575644635483</c:v>
                </c:pt>
                <c:pt idx="10569">
                  <c:v>0.23328706243974193</c:v>
                </c:pt>
                <c:pt idx="10570">
                  <c:v>9.1747728933256334E-2</c:v>
                </c:pt>
                <c:pt idx="10571">
                  <c:v>5.0686468682652182</c:v>
                </c:pt>
                <c:pt idx="10572">
                  <c:v>-3.3653192960835888E-2</c:v>
                </c:pt>
                <c:pt idx="10573">
                  <c:v>-0.18456775956897659</c:v>
                </c:pt>
                <c:pt idx="10574">
                  <c:v>-5.2237122975953322E-2</c:v>
                </c:pt>
                <c:pt idx="10575">
                  <c:v>3.6477770151443667E-3</c:v>
                </c:pt>
                <c:pt idx="10576">
                  <c:v>5.7669432188863856E-3</c:v>
                </c:pt>
                <c:pt idx="10577">
                  <c:v>-0.12414832803374015</c:v>
                </c:pt>
                <c:pt idx="10578">
                  <c:v>-1.3829702505195076</c:v>
                </c:pt>
                <c:pt idx="10579">
                  <c:v>-0.22475943588036393</c:v>
                </c:pt>
                <c:pt idx="10580">
                  <c:v>-2.0955538909945125E-2</c:v>
                </c:pt>
                <c:pt idx="10581">
                  <c:v>-0.30485458152842065</c:v>
                </c:pt>
                <c:pt idx="10582">
                  <c:v>0.22239242133644774</c:v>
                </c:pt>
                <c:pt idx="10583">
                  <c:v>-8.0624959257337636</c:v>
                </c:pt>
                <c:pt idx="10584">
                  <c:v>1.4965015999077402</c:v>
                </c:pt>
                <c:pt idx="10585">
                  <c:v>-0.37674901455446996</c:v>
                </c:pt>
                <c:pt idx="10586">
                  <c:v>-14.335064632126906</c:v>
                </c:pt>
                <c:pt idx="10587">
                  <c:v>2.3075728019102923</c:v>
                </c:pt>
                <c:pt idx="10588">
                  <c:v>-0.98467920071624437</c:v>
                </c:pt>
                <c:pt idx="10589">
                  <c:v>7.6486571760385464</c:v>
                </c:pt>
                <c:pt idx="10590">
                  <c:v>0.27167332410766687</c:v>
                </c:pt>
                <c:pt idx="10591">
                  <c:v>0</c:v>
                </c:pt>
                <c:pt idx="10592">
                  <c:v>-0.37851162325373017</c:v>
                </c:pt>
                <c:pt idx="10593">
                  <c:v>-0.600729816579473</c:v>
                </c:pt>
                <c:pt idx="10594">
                  <c:v>14.628768280089117</c:v>
                </c:pt>
                <c:pt idx="10595">
                  <c:v>0.11247472925841236</c:v>
                </c:pt>
                <c:pt idx="10596">
                  <c:v>0.68501351453148429</c:v>
                </c:pt>
                <c:pt idx="10597">
                  <c:v>-1.6488122788568614E-2</c:v>
                </c:pt>
                <c:pt idx="10598">
                  <c:v>0.28950661719498472</c:v>
                </c:pt>
                <c:pt idx="10599">
                  <c:v>5.1530300640082093E-2</c:v>
                </c:pt>
                <c:pt idx="10600">
                  <c:v>0.36257007938470814</c:v>
                </c:pt>
                <c:pt idx="10601">
                  <c:v>-9.0597950917951025</c:v>
                </c:pt>
                <c:pt idx="10602">
                  <c:v>7.2408495528050065E-2</c:v>
                </c:pt>
                <c:pt idx="10603">
                  <c:v>0.87612834183783173</c:v>
                </c:pt>
                <c:pt idx="10604">
                  <c:v>0.16046467219324612</c:v>
                </c:pt>
                <c:pt idx="10605">
                  <c:v>0.14585086646345485</c:v>
                </c:pt>
                <c:pt idx="10606">
                  <c:v>-0.36044020786142966</c:v>
                </c:pt>
                <c:pt idx="10607">
                  <c:v>-0.33064531198847169</c:v>
                </c:pt>
                <c:pt idx="10608">
                  <c:v>0.26392799213730073</c:v>
                </c:pt>
                <c:pt idx="10609">
                  <c:v>8.0606959316875546</c:v>
                </c:pt>
                <c:pt idx="10610">
                  <c:v>1.9082250652632711</c:v>
                </c:pt>
                <c:pt idx="10611">
                  <c:v>-6.7694963627976827</c:v>
                </c:pt>
                <c:pt idx="10612">
                  <c:v>0.38624907585421908</c:v>
                </c:pt>
                <c:pt idx="10613">
                  <c:v>-0.11078043071853719</c:v>
                </c:pt>
                <c:pt idx="10614">
                  <c:v>9.3109404391481465E-2</c:v>
                </c:pt>
                <c:pt idx="10615">
                  <c:v>0.85798099512757231</c:v>
                </c:pt>
                <c:pt idx="10616">
                  <c:v>0.75356210469690121</c:v>
                </c:pt>
                <c:pt idx="10617">
                  <c:v>-0.14505033280328289</c:v>
                </c:pt>
                <c:pt idx="10618">
                  <c:v>0.42548428671395955</c:v>
                </c:pt>
                <c:pt idx="10619">
                  <c:v>-8.2916746646015213E-2</c:v>
                </c:pt>
                <c:pt idx="10620">
                  <c:v>-1.2801079191927351</c:v>
                </c:pt>
                <c:pt idx="10621">
                  <c:v>0.16128090703306094</c:v>
                </c:pt>
                <c:pt idx="10622">
                  <c:v>-0.32805419768420413</c:v>
                </c:pt>
                <c:pt idx="10623">
                  <c:v>0.42626475470209824</c:v>
                </c:pt>
                <c:pt idx="10624">
                  <c:v>-3.9528364186637507E-2</c:v>
                </c:pt>
                <c:pt idx="10625">
                  <c:v>-5.08746284125034</c:v>
                </c:pt>
                <c:pt idx="10626">
                  <c:v>0.29956028185890793</c:v>
                </c:pt>
                <c:pt idx="10627">
                  <c:v>2.8465549323810437</c:v>
                </c:pt>
                <c:pt idx="10628">
                  <c:v>9.229619965185119</c:v>
                </c:pt>
                <c:pt idx="10629">
                  <c:v>2.236781302845451E-2</c:v>
                </c:pt>
                <c:pt idx="10630">
                  <c:v>2.1627295000381084</c:v>
                </c:pt>
                <c:pt idx="10631">
                  <c:v>7.4000581443776775E-2</c:v>
                </c:pt>
                <c:pt idx="10632">
                  <c:v>-0.42626475470209796</c:v>
                </c:pt>
                <c:pt idx="10633">
                  <c:v>-0.10636042788933779</c:v>
                </c:pt>
                <c:pt idx="10634">
                  <c:v>7.8621177729704238E-3</c:v>
                </c:pt>
                <c:pt idx="10635">
                  <c:v>1.2600036779633584E-2</c:v>
                </c:pt>
                <c:pt idx="10636">
                  <c:v>0.79412137885810596</c:v>
                </c:pt>
                <c:pt idx="10637">
                  <c:v>-11.703038388986416</c:v>
                </c:pt>
                <c:pt idx="10638">
                  <c:v>0.38404980679515993</c:v>
                </c:pt>
                <c:pt idx="10639">
                  <c:v>-0.39382101336914832</c:v>
                </c:pt>
                <c:pt idx="10640">
                  <c:v>0.80675392432306847</c:v>
                </c:pt>
                <c:pt idx="10641">
                  <c:v>0.80675392432306847</c:v>
                </c:pt>
                <c:pt idx="10642">
                  <c:v>0.75843712446903089</c:v>
                </c:pt>
                <c:pt idx="10643">
                  <c:v>0.22456025801915849</c:v>
                </c:pt>
                <c:pt idx="10644">
                  <c:v>0</c:v>
                </c:pt>
                <c:pt idx="10645">
                  <c:v>-0.39870932937484305</c:v>
                </c:pt>
                <c:pt idx="10646">
                  <c:v>0.91358524818252673</c:v>
                </c:pt>
                <c:pt idx="10647">
                  <c:v>0.23592917567119612</c:v>
                </c:pt>
                <c:pt idx="10648">
                  <c:v>-0.59201725825510654</c:v>
                </c:pt>
                <c:pt idx="10649">
                  <c:v>1.1176304940000992</c:v>
                </c:pt>
                <c:pt idx="10650">
                  <c:v>0.38823959501095812</c:v>
                </c:pt>
                <c:pt idx="10651">
                  <c:v>8.7462841250339707E-2</c:v>
                </c:pt>
                <c:pt idx="10652">
                  <c:v>0.51937415909357942</c:v>
                </c:pt>
                <c:pt idx="10653">
                  <c:v>0.4818690077570526</c:v>
                </c:pt>
                <c:pt idx="10654">
                  <c:v>0.54875468122190985</c:v>
                </c:pt>
                <c:pt idx="10655">
                  <c:v>0.61384795002695447</c:v>
                </c:pt>
                <c:pt idx="10656">
                  <c:v>0.25779775746764672</c:v>
                </c:pt>
                <c:pt idx="10657">
                  <c:v>0.26303440583379378</c:v>
                </c:pt>
                <c:pt idx="10658">
                  <c:v>0.54432051622381039</c:v>
                </c:pt>
                <c:pt idx="10659">
                  <c:v>1.7571434761038367</c:v>
                </c:pt>
                <c:pt idx="10660">
                  <c:v>1</c:v>
                </c:pt>
                <c:pt idx="10661">
                  <c:v>0.47643804394298706</c:v>
                </c:pt>
                <c:pt idx="10662">
                  <c:v>7.4767768401972426E-2</c:v>
                </c:pt>
                <c:pt idx="10663">
                  <c:v>0.12101540096136615</c:v>
                </c:pt>
                <c:pt idx="10664">
                  <c:v>0.80675392432306847</c:v>
                </c:pt>
                <c:pt idx="10665">
                  <c:v>0.80675392432306847</c:v>
                </c:pt>
                <c:pt idx="10666">
                  <c:v>-0.30958290446753423</c:v>
                </c:pt>
                <c:pt idx="10667">
                  <c:v>-1.0671141958585371</c:v>
                </c:pt>
                <c:pt idx="10668">
                  <c:v>0.65665123879022713</c:v>
                </c:pt>
                <c:pt idx="10669">
                  <c:v>-2.6629650127224296</c:v>
                </c:pt>
                <c:pt idx="10670">
                  <c:v>0.80296315294044673</c:v>
                </c:pt>
                <c:pt idx="10671">
                  <c:v>-7.0389327891398012E-2</c:v>
                </c:pt>
                <c:pt idx="10672">
                  <c:v>-7.5948853233298627E-2</c:v>
                </c:pt>
                <c:pt idx="10673">
                  <c:v>0.16992500144231265</c:v>
                </c:pt>
                <c:pt idx="10674">
                  <c:v>-0.69031550086738469</c:v>
                </c:pt>
                <c:pt idx="10675">
                  <c:v>-0.18762700317577152</c:v>
                </c:pt>
                <c:pt idx="10676">
                  <c:v>0.27753397552890896</c:v>
                </c:pt>
                <c:pt idx="10677">
                  <c:v>0.71897984869284381</c:v>
                </c:pt>
                <c:pt idx="10678">
                  <c:v>-0.15508907331879257</c:v>
                </c:pt>
                <c:pt idx="10679">
                  <c:v>11.518489240994933</c:v>
                </c:pt>
                <c:pt idx="10680">
                  <c:v>10.644457187509261</c:v>
                </c:pt>
                <c:pt idx="10681">
                  <c:v>-0.13657305287544386</c:v>
                </c:pt>
                <c:pt idx="10682">
                  <c:v>1.0234589728239887</c:v>
                </c:pt>
                <c:pt idx="10683">
                  <c:v>9.953567355091468E-2</c:v>
                </c:pt>
                <c:pt idx="10684">
                  <c:v>9.0597950917951025</c:v>
                </c:pt>
                <c:pt idx="10685">
                  <c:v>-6.8286654283030161</c:v>
                </c:pt>
                <c:pt idx="10686">
                  <c:v>0.64950275291586657</c:v>
                </c:pt>
                <c:pt idx="10687">
                  <c:v>2.0650197918504105</c:v>
                </c:pt>
                <c:pt idx="10688">
                  <c:v>0.10535300014622884</c:v>
                </c:pt>
                <c:pt idx="10689">
                  <c:v>-1.7865963618908067</c:v>
                </c:pt>
                <c:pt idx="10690">
                  <c:v>-9.8672787397096631</c:v>
                </c:pt>
                <c:pt idx="10691">
                  <c:v>0.24828395446847196</c:v>
                </c:pt>
                <c:pt idx="10692">
                  <c:v>1.0237681659329501</c:v>
                </c:pt>
                <c:pt idx="10693">
                  <c:v>6.1400544664143575E-2</c:v>
                </c:pt>
                <c:pt idx="10694">
                  <c:v>1.3923174227787602</c:v>
                </c:pt>
                <c:pt idx="10695">
                  <c:v>1.0460123977568361</c:v>
                </c:pt>
                <c:pt idx="10696">
                  <c:v>14.910658343967832</c:v>
                </c:pt>
                <c:pt idx="10697">
                  <c:v>8.6462586799900301</c:v>
                </c:pt>
                <c:pt idx="10698">
                  <c:v>0.48460384081541441</c:v>
                </c:pt>
                <c:pt idx="10699">
                  <c:v>0.99919872531076126</c:v>
                </c:pt>
                <c:pt idx="10700">
                  <c:v>1.4594316186372975</c:v>
                </c:pt>
                <c:pt idx="10701">
                  <c:v>-0.38807045167857485</c:v>
                </c:pt>
                <c:pt idx="10702">
                  <c:v>2.9146345659516511E-2</c:v>
                </c:pt>
                <c:pt idx="10703">
                  <c:v>4.9753035197099428E-2</c:v>
                </c:pt>
                <c:pt idx="10704">
                  <c:v>7.0389327891398012E-2</c:v>
                </c:pt>
                <c:pt idx="10705">
                  <c:v>1.6605625225071248</c:v>
                </c:pt>
                <c:pt idx="10706">
                  <c:v>0.21545970717456306</c:v>
                </c:pt>
                <c:pt idx="10707">
                  <c:v>-4.8209093042619909E-2</c:v>
                </c:pt>
                <c:pt idx="10708">
                  <c:v>4.7133975591094883E-2</c:v>
                </c:pt>
                <c:pt idx="10709">
                  <c:v>-10.307200809140809</c:v>
                </c:pt>
                <c:pt idx="10710">
                  <c:v>-1.1507616175320634</c:v>
                </c:pt>
                <c:pt idx="10711">
                  <c:v>-10.307200809140809</c:v>
                </c:pt>
                <c:pt idx="10712">
                  <c:v>-9.8667637673533513</c:v>
                </c:pt>
                <c:pt idx="10713">
                  <c:v>13.22886878320403</c:v>
                </c:pt>
                <c:pt idx="10714">
                  <c:v>-5.7548875021634682</c:v>
                </c:pt>
                <c:pt idx="10715">
                  <c:v>2.6438561897747248</c:v>
                </c:pt>
                <c:pt idx="10716">
                  <c:v>0.80488575307997012</c:v>
                </c:pt>
                <c:pt idx="10717">
                  <c:v>0.75802720969403581</c:v>
                </c:pt>
                <c:pt idx="10718">
                  <c:v>-0.26303440583379378</c:v>
                </c:pt>
                <c:pt idx="10719">
                  <c:v>-2.2382098969555964</c:v>
                </c:pt>
                <c:pt idx="10720">
                  <c:v>-8.3837042924740537</c:v>
                </c:pt>
                <c:pt idx="10721">
                  <c:v>-17.904503306235409</c:v>
                </c:pt>
                <c:pt idx="10722">
                  <c:v>0</c:v>
                </c:pt>
                <c:pt idx="10723">
                  <c:v>3.0410104562777804</c:v>
                </c:pt>
                <c:pt idx="10724">
                  <c:v>-8.8877283385216241</c:v>
                </c:pt>
                <c:pt idx="10725">
                  <c:v>-0.4743716386612456</c:v>
                </c:pt>
                <c:pt idx="10726">
                  <c:v>-9.5189809291704002</c:v>
                </c:pt>
                <c:pt idx="10727">
                  <c:v>1.1874022378950684</c:v>
                </c:pt>
                <c:pt idx="10728">
                  <c:v>-2.0959618635646372E-2</c:v>
                </c:pt>
                <c:pt idx="10729">
                  <c:v>1.2006973502371292</c:v>
                </c:pt>
                <c:pt idx="10730">
                  <c:v>0.45930869484896492</c:v>
                </c:pt>
                <c:pt idx="10731">
                  <c:v>4.0790715709911991</c:v>
                </c:pt>
                <c:pt idx="10732">
                  <c:v>-0.8473562070702827</c:v>
                </c:pt>
                <c:pt idx="10733">
                  <c:v>1.4125375938865794</c:v>
                </c:pt>
                <c:pt idx="10734">
                  <c:v>8.6462586799900301</c:v>
                </c:pt>
                <c:pt idx="10735">
                  <c:v>-0.3324653661988749</c:v>
                </c:pt>
                <c:pt idx="10736">
                  <c:v>-0.50232360247742536</c:v>
                </c:pt>
                <c:pt idx="10737">
                  <c:v>3.5480892384576941</c:v>
                </c:pt>
                <c:pt idx="10738">
                  <c:v>3.180752031926668</c:v>
                </c:pt>
                <c:pt idx="10739">
                  <c:v>-10.582455645110581</c:v>
                </c:pt>
                <c:pt idx="10740">
                  <c:v>0.21299372333419844</c:v>
                </c:pt>
                <c:pt idx="10741">
                  <c:v>-1.7930706960513563</c:v>
                </c:pt>
                <c:pt idx="10742">
                  <c:v>-8.0606959316875546</c:v>
                </c:pt>
                <c:pt idx="10743">
                  <c:v>1.3296822613457555E-2</c:v>
                </c:pt>
                <c:pt idx="10744">
                  <c:v>7.6486571760385464</c:v>
                </c:pt>
                <c:pt idx="10745">
                  <c:v>4.4917669381879248</c:v>
                </c:pt>
                <c:pt idx="10746">
                  <c:v>-10.917123403264748</c:v>
                </c:pt>
                <c:pt idx="10747">
                  <c:v>0.88118198142930482</c:v>
                </c:pt>
                <c:pt idx="10748">
                  <c:v>1.6374299206152916</c:v>
                </c:pt>
                <c:pt idx="10749">
                  <c:v>-0.23606735823352462</c:v>
                </c:pt>
                <c:pt idx="10750">
                  <c:v>4.1871464527830617E-2</c:v>
                </c:pt>
                <c:pt idx="10751">
                  <c:v>9.7545675257337122E-3</c:v>
                </c:pt>
                <c:pt idx="10752">
                  <c:v>-4.1043983327363476E-3</c:v>
                </c:pt>
                <c:pt idx="10753">
                  <c:v>-2.6655632001052681E-2</c:v>
                </c:pt>
                <c:pt idx="10754">
                  <c:v>-0.56277226108709044</c:v>
                </c:pt>
                <c:pt idx="10755">
                  <c:v>0.22239242133644802</c:v>
                </c:pt>
                <c:pt idx="10756">
                  <c:v>-6.094481099173342E-2</c:v>
                </c:pt>
                <c:pt idx="10757">
                  <c:v>-1.1154772174199361</c:v>
                </c:pt>
                <c:pt idx="10758">
                  <c:v>-8.6462586799900301</c:v>
                </c:pt>
                <c:pt idx="10759">
                  <c:v>0.24392558288608912</c:v>
                </c:pt>
                <c:pt idx="10760">
                  <c:v>11.341001309906856</c:v>
                </c:pt>
                <c:pt idx="10761">
                  <c:v>0.66657626627480815</c:v>
                </c:pt>
                <c:pt idx="10762">
                  <c:v>-1.0691090585106842</c:v>
                </c:pt>
                <c:pt idx="10763">
                  <c:v>-0.28950661719498505</c:v>
                </c:pt>
                <c:pt idx="10764">
                  <c:v>2.0773281469657196E-2</c:v>
                </c:pt>
                <c:pt idx="10765">
                  <c:v>1.7725594480633227</c:v>
                </c:pt>
                <c:pt idx="10766">
                  <c:v>11.892036785411905</c:v>
                </c:pt>
                <c:pt idx="10767">
                  <c:v>4.5910351805833548E-2</c:v>
                </c:pt>
                <c:pt idx="10768">
                  <c:v>-0.23181567522307364</c:v>
                </c:pt>
                <c:pt idx="10769">
                  <c:v>0.87714325221446654</c:v>
                </c:pt>
                <c:pt idx="10770">
                  <c:v>0.33985000288462475</c:v>
                </c:pt>
                <c:pt idx="10771">
                  <c:v>1.5441316581980877</c:v>
                </c:pt>
                <c:pt idx="10772">
                  <c:v>0.17789131125236929</c:v>
                </c:pt>
                <c:pt idx="10773">
                  <c:v>0.11002278732782787</c:v>
                </c:pt>
                <c:pt idx="10774">
                  <c:v>0.33703498727757086</c:v>
                </c:pt>
                <c:pt idx="10775">
                  <c:v>-7.0660891904577721</c:v>
                </c:pt>
                <c:pt idx="10776">
                  <c:v>-7.0660891904577721</c:v>
                </c:pt>
                <c:pt idx="10777">
                  <c:v>7.4000581443776775E-2</c:v>
                </c:pt>
                <c:pt idx="10778">
                  <c:v>-0.61470984411520813</c:v>
                </c:pt>
                <c:pt idx="10779">
                  <c:v>-0.3621126618029154</c:v>
                </c:pt>
                <c:pt idx="10780">
                  <c:v>-0.14352731137770475</c:v>
                </c:pt>
                <c:pt idx="10781">
                  <c:v>0.94064472238357866</c:v>
                </c:pt>
                <c:pt idx="10782">
                  <c:v>7.6934869574993252</c:v>
                </c:pt>
                <c:pt idx="10783">
                  <c:v>-1.8152601201429501</c:v>
                </c:pt>
                <c:pt idx="10784">
                  <c:v>0.73696559416620622</c:v>
                </c:pt>
                <c:pt idx="10785">
                  <c:v>6.9041644429651425E-2</c:v>
                </c:pt>
                <c:pt idx="10786">
                  <c:v>0.63815543988674961</c:v>
                </c:pt>
                <c:pt idx="10787">
                  <c:v>0.78784027332675288</c:v>
                </c:pt>
                <c:pt idx="10788">
                  <c:v>3.9527822641864767E-2</c:v>
                </c:pt>
                <c:pt idx="10789">
                  <c:v>-1.1352766366963489</c:v>
                </c:pt>
                <c:pt idx="10790">
                  <c:v>-5.8099288657214307</c:v>
                </c:pt>
                <c:pt idx="10791">
                  <c:v>-0.32102669214582991</c:v>
                </c:pt>
                <c:pt idx="10792">
                  <c:v>-0.24511249783653147</c:v>
                </c:pt>
                <c:pt idx="10793">
                  <c:v>-2.113629503231806</c:v>
                </c:pt>
                <c:pt idx="10794">
                  <c:v>4.3673134166488659</c:v>
                </c:pt>
                <c:pt idx="10795">
                  <c:v>-10.146780789986686</c:v>
                </c:pt>
                <c:pt idx="10796">
                  <c:v>0.36415633027665961</c:v>
                </c:pt>
                <c:pt idx="10797">
                  <c:v>1.505235308250422</c:v>
                </c:pt>
                <c:pt idx="10798">
                  <c:v>4.3692338096657197</c:v>
                </c:pt>
                <c:pt idx="10799">
                  <c:v>-11.518489240994933</c:v>
                </c:pt>
                <c:pt idx="10800">
                  <c:v>-3.1570079000869743E-2</c:v>
                </c:pt>
                <c:pt idx="10801">
                  <c:v>-0.10683599371302273</c:v>
                </c:pt>
                <c:pt idx="10802">
                  <c:v>-4.1916200725416317</c:v>
                </c:pt>
                <c:pt idx="10803">
                  <c:v>2.1023617176296781</c:v>
                </c:pt>
                <c:pt idx="10804">
                  <c:v>9.7598881832218343</c:v>
                </c:pt>
                <c:pt idx="10805">
                  <c:v>-0.24392558288608904</c:v>
                </c:pt>
                <c:pt idx="10806">
                  <c:v>0.57131343920930489</c:v>
                </c:pt>
                <c:pt idx="10807">
                  <c:v>0.24100809950379473</c:v>
                </c:pt>
                <c:pt idx="10808">
                  <c:v>0.13750352374993474</c:v>
                </c:pt>
                <c:pt idx="10809">
                  <c:v>6.5869217610674777</c:v>
                </c:pt>
                <c:pt idx="10810">
                  <c:v>8.2444022010981719</c:v>
                </c:pt>
                <c:pt idx="10811">
                  <c:v>-0.62314569460904445</c:v>
                </c:pt>
                <c:pt idx="10812">
                  <c:v>-0.42935717059591083</c:v>
                </c:pt>
                <c:pt idx="10813">
                  <c:v>12.036288107616512</c:v>
                </c:pt>
                <c:pt idx="10814">
                  <c:v>-13.398788218875772</c:v>
                </c:pt>
                <c:pt idx="10815">
                  <c:v>-1.2787160280660634</c:v>
                </c:pt>
                <c:pt idx="10816">
                  <c:v>0.7004397181410924</c:v>
                </c:pt>
                <c:pt idx="10817">
                  <c:v>-14.075729827726907</c:v>
                </c:pt>
                <c:pt idx="10818">
                  <c:v>-7.6462586799900292</c:v>
                </c:pt>
                <c:pt idx="10819">
                  <c:v>1.2882449686310735</c:v>
                </c:pt>
                <c:pt idx="10820">
                  <c:v>0.15045513724408727</c:v>
                </c:pt>
                <c:pt idx="10821">
                  <c:v>0.27412358449559993</c:v>
                </c:pt>
                <c:pt idx="10822">
                  <c:v>0.63387210120210258</c:v>
                </c:pt>
                <c:pt idx="10823">
                  <c:v>0.38598146599476074</c:v>
                </c:pt>
                <c:pt idx="10824">
                  <c:v>3.2756969025905813</c:v>
                </c:pt>
                <c:pt idx="10825">
                  <c:v>0.26303440583379378</c:v>
                </c:pt>
                <c:pt idx="10826">
                  <c:v>-0.32120836674028824</c:v>
                </c:pt>
                <c:pt idx="10827">
                  <c:v>-8.0127468923877991E-4</c:v>
                </c:pt>
                <c:pt idx="10828">
                  <c:v>-0.14822993034299337</c:v>
                </c:pt>
                <c:pt idx="10829">
                  <c:v>-6.8136876160019177E-2</c:v>
                </c:pt>
                <c:pt idx="10830">
                  <c:v>-0.14684138832927116</c:v>
                </c:pt>
                <c:pt idx="10831">
                  <c:v>-1.379066399280904</c:v>
                </c:pt>
                <c:pt idx="10832">
                  <c:v>0.26279417686964074</c:v>
                </c:pt>
                <c:pt idx="10833">
                  <c:v>-12.228918874172939</c:v>
                </c:pt>
                <c:pt idx="10834">
                  <c:v>4.141992737998109E-2</c:v>
                </c:pt>
                <c:pt idx="10835">
                  <c:v>0.91358524818252673</c:v>
                </c:pt>
                <c:pt idx="10836">
                  <c:v>0.27639547815404242</c:v>
                </c:pt>
                <c:pt idx="10837">
                  <c:v>0.2827302071747132</c:v>
                </c:pt>
                <c:pt idx="10838">
                  <c:v>11.268542000300123</c:v>
                </c:pt>
                <c:pt idx="10839">
                  <c:v>9.0597950917951025</c:v>
                </c:pt>
                <c:pt idx="10840">
                  <c:v>10.067882472280823</c:v>
                </c:pt>
                <c:pt idx="10841">
                  <c:v>-8.9267338097087409E-2</c:v>
                </c:pt>
                <c:pt idx="10842">
                  <c:v>-1.2304297404018667</c:v>
                </c:pt>
                <c:pt idx="10843">
                  <c:v>-0.93953535873610572</c:v>
                </c:pt>
                <c:pt idx="10844">
                  <c:v>-0.41142624572646502</c:v>
                </c:pt>
                <c:pt idx="10845">
                  <c:v>8.8215137415478304E-2</c:v>
                </c:pt>
                <c:pt idx="10846">
                  <c:v>-2.1759487890700817</c:v>
                </c:pt>
                <c:pt idx="10847">
                  <c:v>-5.4083255369733525E-2</c:v>
                </c:pt>
                <c:pt idx="10848">
                  <c:v>0.25763610190796288</c:v>
                </c:pt>
                <c:pt idx="10849">
                  <c:v>8.6379058772261014E-2</c:v>
                </c:pt>
                <c:pt idx="10850">
                  <c:v>10.059795091795101</c:v>
                </c:pt>
                <c:pt idx="10851">
                  <c:v>6.8286654283030161</c:v>
                </c:pt>
                <c:pt idx="10852">
                  <c:v>1.1874100288291726E-2</c:v>
                </c:pt>
                <c:pt idx="10853">
                  <c:v>3.1154772174199366</c:v>
                </c:pt>
                <c:pt idx="10854">
                  <c:v>0.47477958297073297</c:v>
                </c:pt>
                <c:pt idx="10855">
                  <c:v>5.4977523935492369</c:v>
                </c:pt>
                <c:pt idx="10856">
                  <c:v>-11.582612451267021</c:v>
                </c:pt>
                <c:pt idx="10857">
                  <c:v>-0.66630845579679965</c:v>
                </c:pt>
                <c:pt idx="10858">
                  <c:v>1.5079043086858792</c:v>
                </c:pt>
                <c:pt idx="10859">
                  <c:v>-3.961857504264084</c:v>
                </c:pt>
                <c:pt idx="10860">
                  <c:v>-0.28950661719498483</c:v>
                </c:pt>
                <c:pt idx="10861">
                  <c:v>-10.917123403264748</c:v>
                </c:pt>
                <c:pt idx="10862">
                  <c:v>-1.0320216730505258</c:v>
                </c:pt>
                <c:pt idx="10863">
                  <c:v>-0.52877966532803222</c:v>
                </c:pt>
                <c:pt idx="10864">
                  <c:v>-2.4633478494745851</c:v>
                </c:pt>
                <c:pt idx="10865">
                  <c:v>0.26023577248112056</c:v>
                </c:pt>
                <c:pt idx="10866">
                  <c:v>-6.0732489820306386</c:v>
                </c:pt>
                <c:pt idx="10867">
                  <c:v>1.5837609556855266</c:v>
                </c:pt>
                <c:pt idx="10868">
                  <c:v>9.0588936890535692</c:v>
                </c:pt>
                <c:pt idx="10869">
                  <c:v>5.4528887727705255</c:v>
                </c:pt>
                <c:pt idx="10870">
                  <c:v>9.0588936890535692</c:v>
                </c:pt>
                <c:pt idx="10871">
                  <c:v>7.6486571760385464</c:v>
                </c:pt>
                <c:pt idx="10872">
                  <c:v>5.4528887727705255</c:v>
                </c:pt>
                <c:pt idx="10873">
                  <c:v>-5.7548875021634682</c:v>
                </c:pt>
                <c:pt idx="10874">
                  <c:v>-8.8672787397096631</c:v>
                </c:pt>
                <c:pt idx="10875">
                  <c:v>0.30165569986110119</c:v>
                </c:pt>
                <c:pt idx="10876">
                  <c:v>-0.29935234579846171</c:v>
                </c:pt>
                <c:pt idx="10877">
                  <c:v>-7.5468944598876373</c:v>
                </c:pt>
                <c:pt idx="10878">
                  <c:v>-0.29935234579846171</c:v>
                </c:pt>
                <c:pt idx="10879">
                  <c:v>-0.21140061324300513</c:v>
                </c:pt>
                <c:pt idx="10880">
                  <c:v>-7.0660891904577721</c:v>
                </c:pt>
                <c:pt idx="10881">
                  <c:v>7.7580843955689899E-2</c:v>
                </c:pt>
                <c:pt idx="10882">
                  <c:v>-6.0732489820306386</c:v>
                </c:pt>
                <c:pt idx="10883">
                  <c:v>-11.550907075927366</c:v>
                </c:pt>
                <c:pt idx="10884">
                  <c:v>-7.5974318526833731</c:v>
                </c:pt>
                <c:pt idx="10885">
                  <c:v>-5.7548875021634682</c:v>
                </c:pt>
                <c:pt idx="10886">
                  <c:v>-5.5647846187835261</c:v>
                </c:pt>
                <c:pt idx="10887">
                  <c:v>-5.5647846187835261</c:v>
                </c:pt>
                <c:pt idx="10888">
                  <c:v>-10.307580315927396</c:v>
                </c:pt>
                <c:pt idx="10889">
                  <c:v>-7.6486571760385464</c:v>
                </c:pt>
                <c:pt idx="10890">
                  <c:v>-0.99939900226546474</c:v>
                </c:pt>
                <c:pt idx="10891">
                  <c:v>8.0080402639200194</c:v>
                </c:pt>
                <c:pt idx="10892">
                  <c:v>1.86966813165232</c:v>
                </c:pt>
                <c:pt idx="10893">
                  <c:v>-4.8807608637838653</c:v>
                </c:pt>
                <c:pt idx="10894">
                  <c:v>10.644156719937438</c:v>
                </c:pt>
                <c:pt idx="10895">
                  <c:v>-7.0660891904577721</c:v>
                </c:pt>
                <c:pt idx="10896">
                  <c:v>9.0588936890535692</c:v>
                </c:pt>
                <c:pt idx="10897">
                  <c:v>1.2797644612597032</c:v>
                </c:pt>
                <c:pt idx="10898">
                  <c:v>-8.8672787397096631</c:v>
                </c:pt>
                <c:pt idx="10899">
                  <c:v>0.73951370745703093</c:v>
                </c:pt>
                <c:pt idx="10900">
                  <c:v>6.5562147953536259E-4</c:v>
                </c:pt>
                <c:pt idx="10901">
                  <c:v>-7.6486571760385464</c:v>
                </c:pt>
                <c:pt idx="10902">
                  <c:v>-7.6486571760385464</c:v>
                </c:pt>
                <c:pt idx="10903">
                  <c:v>6.6390792482278789</c:v>
                </c:pt>
                <c:pt idx="10904">
                  <c:v>8.6450579349844769</c:v>
                </c:pt>
                <c:pt idx="10905">
                  <c:v>-8.6450579349844769</c:v>
                </c:pt>
                <c:pt idx="10906">
                  <c:v>7.169925001442313</c:v>
                </c:pt>
                <c:pt idx="10907">
                  <c:v>7.1832218240557708</c:v>
                </c:pt>
                <c:pt idx="10908">
                  <c:v>7.169925001442313</c:v>
                </c:pt>
                <c:pt idx="10909">
                  <c:v>7.1832218240557708</c:v>
                </c:pt>
                <c:pt idx="10910">
                  <c:v>-7.6486571760385464</c:v>
                </c:pt>
                <c:pt idx="10911">
                  <c:v>1.2474057173457085</c:v>
                </c:pt>
                <c:pt idx="10912">
                  <c:v>1.0700116185807766</c:v>
                </c:pt>
                <c:pt idx="10913">
                  <c:v>-5.9228321394775394</c:v>
                </c:pt>
                <c:pt idx="10914">
                  <c:v>5.8893689053568309E-2</c:v>
                </c:pt>
                <c:pt idx="10915">
                  <c:v>-8.6450579349844769</c:v>
                </c:pt>
                <c:pt idx="10916">
                  <c:v>5.5647846187835261</c:v>
                </c:pt>
                <c:pt idx="10917">
                  <c:v>-7.6462586799900292</c:v>
                </c:pt>
                <c:pt idx="10918">
                  <c:v>2.3204870809095031</c:v>
                </c:pt>
                <c:pt idx="10919">
                  <c:v>-8.6450579349844769</c:v>
                </c:pt>
                <c:pt idx="10920">
                  <c:v>-18.813365772164207</c:v>
                </c:pt>
                <c:pt idx="10921">
                  <c:v>7.6462586799900292</c:v>
                </c:pt>
                <c:pt idx="10922">
                  <c:v>-3.5712082054786216</c:v>
                </c:pt>
                <c:pt idx="10923">
                  <c:v>-1.7374464123812512</c:v>
                </c:pt>
                <c:pt idx="10924">
                  <c:v>-1.7689944483588438</c:v>
                </c:pt>
                <c:pt idx="10925">
                  <c:v>-9.9662651028771325</c:v>
                </c:pt>
                <c:pt idx="10926">
                  <c:v>9.6450579349844787</c:v>
                </c:pt>
                <c:pt idx="10927">
                  <c:v>-1.1315968827832132</c:v>
                </c:pt>
                <c:pt idx="10928">
                  <c:v>-3.4865587966601619</c:v>
                </c:pt>
                <c:pt idx="10929">
                  <c:v>0.82505692379106332</c:v>
                </c:pt>
                <c:pt idx="10930">
                  <c:v>-0.17218097538268037</c:v>
                </c:pt>
                <c:pt idx="10931">
                  <c:v>0.68425342152894586</c:v>
                </c:pt>
                <c:pt idx="10932">
                  <c:v>-3.5845198946722147E-2</c:v>
                </c:pt>
                <c:pt idx="10933">
                  <c:v>0.13750352374993532</c:v>
                </c:pt>
                <c:pt idx="10934">
                  <c:v>0.64461198916731255</c:v>
                </c:pt>
                <c:pt idx="10935">
                  <c:v>-1.4959574946624115</c:v>
                </c:pt>
                <c:pt idx="10936">
                  <c:v>-1.6334610184123464</c:v>
                </c:pt>
                <c:pt idx="10937">
                  <c:v>0.29639300278022485</c:v>
                </c:pt>
                <c:pt idx="10938">
                  <c:v>-3.9966407317644746E-2</c:v>
                </c:pt>
                <c:pt idx="10939">
                  <c:v>0.22826898767311707</c:v>
                </c:pt>
                <c:pt idx="10940">
                  <c:v>-1.6083723335076083E-2</c:v>
                </c:pt>
                <c:pt idx="10941">
                  <c:v>0.51457317282975801</c:v>
                </c:pt>
                <c:pt idx="10942">
                  <c:v>0.25755927576764259</c:v>
                </c:pt>
                <c:pt idx="10943">
                  <c:v>0.22741049610307268</c:v>
                </c:pt>
                <c:pt idx="10944">
                  <c:v>-0.10309349296410361</c:v>
                </c:pt>
                <c:pt idx="10945">
                  <c:v>-0.14260439544280076</c:v>
                </c:pt>
                <c:pt idx="10946">
                  <c:v>-1.5849625007211563</c:v>
                </c:pt>
                <c:pt idx="10947">
                  <c:v>0.1913655257158231</c:v>
                </c:pt>
                <c:pt idx="10948">
                  <c:v>0.716927840929661</c:v>
                </c:pt>
                <c:pt idx="10949">
                  <c:v>0.4606343657189545</c:v>
                </c:pt>
                <c:pt idx="10950">
                  <c:v>0.17584983539941762</c:v>
                </c:pt>
                <c:pt idx="10951">
                  <c:v>3.4765418160676936E-2</c:v>
                </c:pt>
                <c:pt idx="10952">
                  <c:v>0.48542682717024149</c:v>
                </c:pt>
                <c:pt idx="10953">
                  <c:v>0.6485276294986223</c:v>
                </c:pt>
                <c:pt idx="10954">
                  <c:v>0.24758075342728131</c:v>
                </c:pt>
                <c:pt idx="10955">
                  <c:v>0.11874627751674967</c:v>
                </c:pt>
                <c:pt idx="10956">
                  <c:v>1.2211337746729793</c:v>
                </c:pt>
                <c:pt idx="10957">
                  <c:v>1.1565044856799911</c:v>
                </c:pt>
                <c:pt idx="10958">
                  <c:v>-8.8683081332894673</c:v>
                </c:pt>
                <c:pt idx="10959">
                  <c:v>-6.0732489820306386</c:v>
                </c:pt>
                <c:pt idx="10960">
                  <c:v>4.9022498998888198</c:v>
                </c:pt>
                <c:pt idx="10961">
                  <c:v>-0.73504711643550669</c:v>
                </c:pt>
                <c:pt idx="10962">
                  <c:v>0.48010976326153665</c:v>
                </c:pt>
                <c:pt idx="10963">
                  <c:v>-8.0624959257337636</c:v>
                </c:pt>
                <c:pt idx="10964">
                  <c:v>-0.21662394087683584</c:v>
                </c:pt>
                <c:pt idx="10965">
                  <c:v>0.15200309344505006</c:v>
                </c:pt>
                <c:pt idx="10966">
                  <c:v>0.54796829323895468</c:v>
                </c:pt>
                <c:pt idx="10967">
                  <c:v>0.95935801550265398</c:v>
                </c:pt>
                <c:pt idx="10968">
                  <c:v>-1.2627539480163885</c:v>
                </c:pt>
                <c:pt idx="10969">
                  <c:v>2.1181814263483143</c:v>
                </c:pt>
                <c:pt idx="10970">
                  <c:v>-0.12298149983203709</c:v>
                </c:pt>
                <c:pt idx="10971">
                  <c:v>1.896061202565869</c:v>
                </c:pt>
                <c:pt idx="10972">
                  <c:v>12.702822011777029</c:v>
                </c:pt>
                <c:pt idx="10973">
                  <c:v>-0.42819572115812959</c:v>
                </c:pt>
                <c:pt idx="10974">
                  <c:v>8.0242162374208235</c:v>
                </c:pt>
                <c:pt idx="10975">
                  <c:v>-0.99487496782213281</c:v>
                </c:pt>
                <c:pt idx="10976">
                  <c:v>-2.7369655941662061</c:v>
                </c:pt>
                <c:pt idx="10977">
                  <c:v>6.0732489820306386</c:v>
                </c:pt>
                <c:pt idx="10978">
                  <c:v>0.25054346165059699</c:v>
                </c:pt>
                <c:pt idx="10979">
                  <c:v>0.30485458152842065</c:v>
                </c:pt>
                <c:pt idx="10980">
                  <c:v>11.891910249864669</c:v>
                </c:pt>
                <c:pt idx="10981">
                  <c:v>-0.42681466705519744</c:v>
                </c:pt>
                <c:pt idx="10982">
                  <c:v>5.3932587702185102E-3</c:v>
                </c:pt>
                <c:pt idx="10983">
                  <c:v>0.11365678179556699</c:v>
                </c:pt>
                <c:pt idx="10984">
                  <c:v>-0.27462238010900569</c:v>
                </c:pt>
                <c:pt idx="10985">
                  <c:v>5.5495112591703706E-2</c:v>
                </c:pt>
                <c:pt idx="10986">
                  <c:v>0</c:v>
                </c:pt>
                <c:pt idx="10987">
                  <c:v>0.76032958723171662</c:v>
                </c:pt>
                <c:pt idx="10988">
                  <c:v>7.0660891904577721</c:v>
                </c:pt>
                <c:pt idx="10989">
                  <c:v>1.9874469496569156</c:v>
                </c:pt>
                <c:pt idx="10990">
                  <c:v>2.8011895492518892</c:v>
                </c:pt>
                <c:pt idx="10991">
                  <c:v>3.0762521543407253</c:v>
                </c:pt>
                <c:pt idx="10992">
                  <c:v>0.22239242133644802</c:v>
                </c:pt>
                <c:pt idx="10993">
                  <c:v>-6.0120992437570915E-2</c:v>
                </c:pt>
                <c:pt idx="10994">
                  <c:v>6.0732489820306386</c:v>
                </c:pt>
                <c:pt idx="10995">
                  <c:v>-11.10372492250138</c:v>
                </c:pt>
                <c:pt idx="10996">
                  <c:v>7.8683081332894664</c:v>
                </c:pt>
                <c:pt idx="10997">
                  <c:v>0.19133294047960508</c:v>
                </c:pt>
                <c:pt idx="10998">
                  <c:v>0.4556794837761895</c:v>
                </c:pt>
                <c:pt idx="10999">
                  <c:v>-0.43063435432986258</c:v>
                </c:pt>
                <c:pt idx="11000">
                  <c:v>-0.11783649029385866</c:v>
                </c:pt>
                <c:pt idx="11001">
                  <c:v>0.21572869105543699</c:v>
                </c:pt>
                <c:pt idx="11002">
                  <c:v>1.8744691179161412</c:v>
                </c:pt>
                <c:pt idx="11003">
                  <c:v>-0.27563444261342734</c:v>
                </c:pt>
                <c:pt idx="11004">
                  <c:v>3.5935671968784164</c:v>
                </c:pt>
                <c:pt idx="11005">
                  <c:v>0.64024499856225292</c:v>
                </c:pt>
                <c:pt idx="11006">
                  <c:v>-9.2304207950923818</c:v>
                </c:pt>
                <c:pt idx="11007">
                  <c:v>0.21735683143914983</c:v>
                </c:pt>
                <c:pt idx="11008">
                  <c:v>1.69076836583569</c:v>
                </c:pt>
                <c:pt idx="11009">
                  <c:v>-8.8672787397096631</c:v>
                </c:pt>
                <c:pt idx="11010">
                  <c:v>3.3931867780571845</c:v>
                </c:pt>
                <c:pt idx="11011">
                  <c:v>1.2638808095194902</c:v>
                </c:pt>
                <c:pt idx="11012">
                  <c:v>5.7369655941662057</c:v>
                </c:pt>
                <c:pt idx="11013">
                  <c:v>-1.3031042205957071</c:v>
                </c:pt>
                <c:pt idx="11014">
                  <c:v>4.2435266320396743E-2</c:v>
                </c:pt>
                <c:pt idx="11015">
                  <c:v>1.7369655941662063</c:v>
                </c:pt>
                <c:pt idx="11016">
                  <c:v>0.32192809488736207</c:v>
                </c:pt>
                <c:pt idx="11017">
                  <c:v>-0.12199052437861047</c:v>
                </c:pt>
                <c:pt idx="11018">
                  <c:v>-2.2341695891128017</c:v>
                </c:pt>
                <c:pt idx="11019">
                  <c:v>-5.8599855738034048</c:v>
                </c:pt>
                <c:pt idx="11020">
                  <c:v>0</c:v>
                </c:pt>
                <c:pt idx="11021">
                  <c:v>-0.81810235689161181</c:v>
                </c:pt>
                <c:pt idx="11022">
                  <c:v>0.96917882325463001</c:v>
                </c:pt>
                <c:pt idx="11023">
                  <c:v>-1.9987992549944487</c:v>
                </c:pt>
                <c:pt idx="11024">
                  <c:v>-7.0660891904577721</c:v>
                </c:pt>
                <c:pt idx="11025">
                  <c:v>-0.23878685958711643</c:v>
                </c:pt>
                <c:pt idx="11026">
                  <c:v>-12.451296983981452</c:v>
                </c:pt>
                <c:pt idx="11027">
                  <c:v>2.0899813668376654</c:v>
                </c:pt>
                <c:pt idx="11028">
                  <c:v>2.3996969531443582</c:v>
                </c:pt>
                <c:pt idx="11029">
                  <c:v>-8.3837042924740537</c:v>
                </c:pt>
                <c:pt idx="11030">
                  <c:v>0.32419826851218925</c:v>
                </c:pt>
                <c:pt idx="11031">
                  <c:v>12.518325307690866</c:v>
                </c:pt>
                <c:pt idx="11032">
                  <c:v>8.3837042924740537</c:v>
                </c:pt>
                <c:pt idx="11033">
                  <c:v>3.2962414512237133</c:v>
                </c:pt>
                <c:pt idx="11034">
                  <c:v>5.1138848991801059E-2</c:v>
                </c:pt>
                <c:pt idx="11035">
                  <c:v>8.6462586799900301</c:v>
                </c:pt>
                <c:pt idx="11036">
                  <c:v>-7.5974318526833731</c:v>
                </c:pt>
                <c:pt idx="11037">
                  <c:v>8.3822637581148367</c:v>
                </c:pt>
                <c:pt idx="11038">
                  <c:v>-8.3822637581148367</c:v>
                </c:pt>
                <c:pt idx="11039">
                  <c:v>-0.22035038979822946</c:v>
                </c:pt>
                <c:pt idx="11040">
                  <c:v>4.4118135984045574</c:v>
                </c:pt>
                <c:pt idx="11041">
                  <c:v>1.649092838140872</c:v>
                </c:pt>
                <c:pt idx="11042">
                  <c:v>-7.6462586799900292</c:v>
                </c:pt>
                <c:pt idx="11043">
                  <c:v>1.6811778159804593</c:v>
                </c:pt>
                <c:pt idx="11044">
                  <c:v>-1.3161745676570646</c:v>
                </c:pt>
                <c:pt idx="11045">
                  <c:v>-8.6462586799900301</c:v>
                </c:pt>
                <c:pt idx="11046">
                  <c:v>-8.0606959316875546</c:v>
                </c:pt>
                <c:pt idx="11047">
                  <c:v>0</c:v>
                </c:pt>
                <c:pt idx="11048">
                  <c:v>-0.72392825080146628</c:v>
                </c:pt>
                <c:pt idx="11049">
                  <c:v>1.1671240394513556</c:v>
                </c:pt>
                <c:pt idx="11050">
                  <c:v>0.26748031086498575</c:v>
                </c:pt>
                <c:pt idx="11051">
                  <c:v>-4.3692338096657197</c:v>
                </c:pt>
                <c:pt idx="11052">
                  <c:v>9.5189809291704002</c:v>
                </c:pt>
                <c:pt idx="11053">
                  <c:v>7.0126086390642203E-2</c:v>
                </c:pt>
                <c:pt idx="11054">
                  <c:v>0.10535300014622855</c:v>
                </c:pt>
                <c:pt idx="11055">
                  <c:v>0.33703498727757064</c:v>
                </c:pt>
                <c:pt idx="11056">
                  <c:v>-0.61211410698112345</c:v>
                </c:pt>
                <c:pt idx="11057">
                  <c:v>0.41503749927884398</c:v>
                </c:pt>
                <c:pt idx="11058">
                  <c:v>-0.37550913509220657</c:v>
                </c:pt>
                <c:pt idx="11059">
                  <c:v>2.3851883820467275</c:v>
                </c:pt>
                <c:pt idx="11060">
                  <c:v>0.73360658207629159</c:v>
                </c:pt>
                <c:pt idx="11061">
                  <c:v>-5.771549785628767E-2</c:v>
                </c:pt>
                <c:pt idx="11062">
                  <c:v>-0.30570774242903176</c:v>
                </c:pt>
                <c:pt idx="11063">
                  <c:v>2</c:v>
                </c:pt>
                <c:pt idx="11064">
                  <c:v>-1.9946067412297812</c:v>
                </c:pt>
                <c:pt idx="11065">
                  <c:v>-15.162194612815439</c:v>
                </c:pt>
                <c:pt idx="11066">
                  <c:v>-0.41463680630560057</c:v>
                </c:pt>
                <c:pt idx="11067">
                  <c:v>-7.6486571760385464</c:v>
                </c:pt>
                <c:pt idx="11068">
                  <c:v>13.389855370666298</c:v>
                </c:pt>
                <c:pt idx="11069">
                  <c:v>13.287760468582666</c:v>
                </c:pt>
                <c:pt idx="11070">
                  <c:v>7.0660891904577738</c:v>
                </c:pt>
                <c:pt idx="11071">
                  <c:v>-7.6486571760385464</c:v>
                </c:pt>
                <c:pt idx="11072">
                  <c:v>-1.9434164716336322</c:v>
                </c:pt>
                <c:pt idx="11073">
                  <c:v>-0.88216350970614166</c:v>
                </c:pt>
                <c:pt idx="11074">
                  <c:v>2.4522361172330931</c:v>
                </c:pt>
                <c:pt idx="11075">
                  <c:v>-5.9228321394775394</c:v>
                </c:pt>
                <c:pt idx="11076">
                  <c:v>10.518653155673389</c:v>
                </c:pt>
                <c:pt idx="11077">
                  <c:v>5.9228321394775394</c:v>
                </c:pt>
                <c:pt idx="11078">
                  <c:v>11.786950240502948</c:v>
                </c:pt>
                <c:pt idx="11079">
                  <c:v>2.5849625007211561</c:v>
                </c:pt>
                <c:pt idx="11080">
                  <c:v>-0.29852349055241872</c:v>
                </c:pt>
                <c:pt idx="11081">
                  <c:v>-0.16175106999661185</c:v>
                </c:pt>
                <c:pt idx="11082">
                  <c:v>-0.23537806293092822</c:v>
                </c:pt>
                <c:pt idx="11083">
                  <c:v>2.0588936890535687</c:v>
                </c:pt>
                <c:pt idx="11084">
                  <c:v>4.1794352207247849</c:v>
                </c:pt>
                <c:pt idx="11085">
                  <c:v>-8.6450579349844769</c:v>
                </c:pt>
                <c:pt idx="11086">
                  <c:v>8.3837042924740537</c:v>
                </c:pt>
                <c:pt idx="11087">
                  <c:v>2.7722410689137367</c:v>
                </c:pt>
                <c:pt idx="11088">
                  <c:v>-12.566688329252264</c:v>
                </c:pt>
                <c:pt idx="11089">
                  <c:v>-0.66296501272242936</c:v>
                </c:pt>
                <c:pt idx="11090">
                  <c:v>-8.0606959316875546</c:v>
                </c:pt>
                <c:pt idx="11091">
                  <c:v>-6.0517338974807027</c:v>
                </c:pt>
                <c:pt idx="11092">
                  <c:v>2.6319075868159985</c:v>
                </c:pt>
                <c:pt idx="11093">
                  <c:v>-9.8672787397096631</c:v>
                </c:pt>
                <c:pt idx="11094">
                  <c:v>-9.7604427459966399</c:v>
                </c:pt>
                <c:pt idx="11095">
                  <c:v>-12.613482540731207</c:v>
                </c:pt>
                <c:pt idx="11096">
                  <c:v>-0.82312223791592087</c:v>
                </c:pt>
                <c:pt idx="11097">
                  <c:v>-0.99460674122978154</c:v>
                </c:pt>
                <c:pt idx="11098">
                  <c:v>3.3219280948873626</c:v>
                </c:pt>
                <c:pt idx="11099">
                  <c:v>0.66200353648498433</c:v>
                </c:pt>
                <c:pt idx="11100">
                  <c:v>2.8334284336674975</c:v>
                </c:pt>
                <c:pt idx="11101">
                  <c:v>-1.6421064078247649</c:v>
                </c:pt>
                <c:pt idx="11102">
                  <c:v>-5.8114169473808399</c:v>
                </c:pt>
                <c:pt idx="11103">
                  <c:v>-4.6542585937030027E-2</c:v>
                </c:pt>
                <c:pt idx="11104">
                  <c:v>-0.40254655509564702</c:v>
                </c:pt>
                <c:pt idx="11105">
                  <c:v>-1.1154772174199361</c:v>
                </c:pt>
                <c:pt idx="11106">
                  <c:v>7.6486571760385464</c:v>
                </c:pt>
                <c:pt idx="11107">
                  <c:v>1</c:v>
                </c:pt>
                <c:pt idx="11108">
                  <c:v>6.0660891904577721</c:v>
                </c:pt>
                <c:pt idx="11109">
                  <c:v>-11.731460464782433</c:v>
                </c:pt>
                <c:pt idx="11110">
                  <c:v>9.6444571875092606</c:v>
                </c:pt>
                <c:pt idx="11111">
                  <c:v>-1.6563732482123121</c:v>
                </c:pt>
                <c:pt idx="11112">
                  <c:v>-9.0597950917951025</c:v>
                </c:pt>
                <c:pt idx="11113">
                  <c:v>0.1410123095270735</c:v>
                </c:pt>
                <c:pt idx="11114">
                  <c:v>0.33207605026344517</c:v>
                </c:pt>
                <c:pt idx="11115">
                  <c:v>1.0299014857138622</c:v>
                </c:pt>
                <c:pt idx="11116">
                  <c:v>0.31550182572792945</c:v>
                </c:pt>
                <c:pt idx="11117">
                  <c:v>1.4355292977070055E-2</c:v>
                </c:pt>
                <c:pt idx="11118">
                  <c:v>-0.72927632857755864</c:v>
                </c:pt>
                <c:pt idx="11119">
                  <c:v>-0.65207669657969325</c:v>
                </c:pt>
                <c:pt idx="11120">
                  <c:v>-0.32264926213101636</c:v>
                </c:pt>
                <c:pt idx="11121">
                  <c:v>1.7002489944025723</c:v>
                </c:pt>
                <c:pt idx="11122">
                  <c:v>-1.4737708977882902</c:v>
                </c:pt>
                <c:pt idx="11123">
                  <c:v>-2.8744691179161412</c:v>
                </c:pt>
                <c:pt idx="11124">
                  <c:v>-6.5376008852024048E-2</c:v>
                </c:pt>
                <c:pt idx="11125">
                  <c:v>0.45943161863729748</c:v>
                </c:pt>
                <c:pt idx="11126">
                  <c:v>1.7467187733778557</c:v>
                </c:pt>
                <c:pt idx="11127">
                  <c:v>9.3079357947292912E-2</c:v>
                </c:pt>
                <c:pt idx="11128">
                  <c:v>2.0584929960803255</c:v>
                </c:pt>
                <c:pt idx="11129">
                  <c:v>-6.7865963618908065</c:v>
                </c:pt>
                <c:pt idx="11130">
                  <c:v>1.4118135984045574</c:v>
                </c:pt>
                <c:pt idx="11131">
                  <c:v>-12.325867580575419</c:v>
                </c:pt>
                <c:pt idx="11132">
                  <c:v>1.9593580155026542</c:v>
                </c:pt>
                <c:pt idx="11133">
                  <c:v>-0.19420334456469698</c:v>
                </c:pt>
                <c:pt idx="11134">
                  <c:v>-0.19389302413660192</c:v>
                </c:pt>
                <c:pt idx="11135">
                  <c:v>0.12723518829610786</c:v>
                </c:pt>
                <c:pt idx="11136">
                  <c:v>1.1025015757195781E-2</c:v>
                </c:pt>
                <c:pt idx="11137">
                  <c:v>0.18673103852059639</c:v>
                </c:pt>
                <c:pt idx="11138">
                  <c:v>-0.15937203589926338</c:v>
                </c:pt>
                <c:pt idx="11139">
                  <c:v>-1.3183258582071666</c:v>
                </c:pt>
                <c:pt idx="11140">
                  <c:v>-8.1613765553651949E-2</c:v>
                </c:pt>
                <c:pt idx="11141">
                  <c:v>1.4360991148066733</c:v>
                </c:pt>
                <c:pt idx="11142">
                  <c:v>9.8672787397096631</c:v>
                </c:pt>
                <c:pt idx="11143">
                  <c:v>7.9088929485196662</c:v>
                </c:pt>
                <c:pt idx="11144">
                  <c:v>-4.3219280948873626</c:v>
                </c:pt>
                <c:pt idx="11145">
                  <c:v>-11.485326189240524</c:v>
                </c:pt>
                <c:pt idx="11146">
                  <c:v>-11.307011018304401</c:v>
                </c:pt>
                <c:pt idx="11147">
                  <c:v>6.7773348660750674</c:v>
                </c:pt>
                <c:pt idx="11148">
                  <c:v>-0.87392299418592312</c:v>
                </c:pt>
                <c:pt idx="11149">
                  <c:v>0.40335569423120821</c:v>
                </c:pt>
                <c:pt idx="11150">
                  <c:v>2.3208600252173399</c:v>
                </c:pt>
                <c:pt idx="11151">
                  <c:v>-7.6486571760385464</c:v>
                </c:pt>
                <c:pt idx="11152">
                  <c:v>11.26834705468252</c:v>
                </c:pt>
                <c:pt idx="11153">
                  <c:v>-8.8683081332894673</c:v>
                </c:pt>
                <c:pt idx="11154">
                  <c:v>-0.84756966288827895</c:v>
                </c:pt>
                <c:pt idx="11155">
                  <c:v>-7.825901392049972E-2</c:v>
                </c:pt>
                <c:pt idx="11156">
                  <c:v>2.2550731201311112</c:v>
                </c:pt>
                <c:pt idx="11157">
                  <c:v>-5.3457748368417297</c:v>
                </c:pt>
                <c:pt idx="11158">
                  <c:v>9.8667637673533513</c:v>
                </c:pt>
                <c:pt idx="11159">
                  <c:v>-8.0606959316875546</c:v>
                </c:pt>
                <c:pt idx="11160">
                  <c:v>-0.23562824849314193</c:v>
                </c:pt>
                <c:pt idx="11161">
                  <c:v>-0.19264507794239591</c:v>
                </c:pt>
                <c:pt idx="11162">
                  <c:v>-7.7792160606150962E-2</c:v>
                </c:pt>
                <c:pt idx="11163">
                  <c:v>10.813781191217037</c:v>
                </c:pt>
                <c:pt idx="11164">
                  <c:v>7.6486571760385464</c:v>
                </c:pt>
                <c:pt idx="11165">
                  <c:v>1.2199899311211435</c:v>
                </c:pt>
                <c:pt idx="11166">
                  <c:v>-1.9963977633198045</c:v>
                </c:pt>
                <c:pt idx="11167">
                  <c:v>0.19592020997525667</c:v>
                </c:pt>
                <c:pt idx="11168">
                  <c:v>-0.78849589480628823</c:v>
                </c:pt>
                <c:pt idx="11169">
                  <c:v>0.71822903158462048</c:v>
                </c:pt>
                <c:pt idx="11170">
                  <c:v>0.81543116657147807</c:v>
                </c:pt>
                <c:pt idx="11171">
                  <c:v>-2.6214883767462704</c:v>
                </c:pt>
                <c:pt idx="11172">
                  <c:v>-3.5772351386965449</c:v>
                </c:pt>
                <c:pt idx="11173">
                  <c:v>-2.6296183809513956</c:v>
                </c:pt>
                <c:pt idx="11174">
                  <c:v>4.3692338096657197</c:v>
                </c:pt>
                <c:pt idx="11175">
                  <c:v>7.891705722422146E-2</c:v>
                </c:pt>
                <c:pt idx="11176">
                  <c:v>2.1178829854980394</c:v>
                </c:pt>
                <c:pt idx="11177">
                  <c:v>10.307200809140809</c:v>
                </c:pt>
                <c:pt idx="11178">
                  <c:v>0.77614905421979308</c:v>
                </c:pt>
                <c:pt idx="11179">
                  <c:v>0.65207669657969314</c:v>
                </c:pt>
                <c:pt idx="11180">
                  <c:v>6.0732489820306386</c:v>
                </c:pt>
                <c:pt idx="11181">
                  <c:v>-1.9296106721086019</c:v>
                </c:pt>
                <c:pt idx="11182">
                  <c:v>-8.3837042924740537</c:v>
                </c:pt>
                <c:pt idx="11183">
                  <c:v>-0.27197552118278928</c:v>
                </c:pt>
                <c:pt idx="11184">
                  <c:v>-11.229219383469125</c:v>
                </c:pt>
                <c:pt idx="11185">
                  <c:v>9.6444571875092606</c:v>
                </c:pt>
                <c:pt idx="11186">
                  <c:v>-2.1106762311561149</c:v>
                </c:pt>
                <c:pt idx="11187">
                  <c:v>0.22239242133644802</c:v>
                </c:pt>
                <c:pt idx="11188">
                  <c:v>0.86429871888405052</c:v>
                </c:pt>
                <c:pt idx="11189">
                  <c:v>1.7493661255121171</c:v>
                </c:pt>
                <c:pt idx="11190">
                  <c:v>9.3822637581148385</c:v>
                </c:pt>
                <c:pt idx="11191">
                  <c:v>7.5551033007176763E-2</c:v>
                </c:pt>
                <c:pt idx="11192">
                  <c:v>-0.15120580409572307</c:v>
                </c:pt>
                <c:pt idx="11193">
                  <c:v>-0.85244281158614221</c:v>
                </c:pt>
                <c:pt idx="11194">
                  <c:v>0.41383874969521822</c:v>
                </c:pt>
                <c:pt idx="11195">
                  <c:v>0.28540221886224831</c:v>
                </c:pt>
                <c:pt idx="11196">
                  <c:v>-0.49185309632967444</c:v>
                </c:pt>
                <c:pt idx="11197">
                  <c:v>0.80725832487368077</c:v>
                </c:pt>
                <c:pt idx="11198">
                  <c:v>3.0425918767244675</c:v>
                </c:pt>
                <c:pt idx="11199">
                  <c:v>7.1898245588800176</c:v>
                </c:pt>
                <c:pt idx="11200">
                  <c:v>-4.2129937233341987</c:v>
                </c:pt>
                <c:pt idx="11201">
                  <c:v>1.9282140649899622</c:v>
                </c:pt>
                <c:pt idx="11202">
                  <c:v>-1.6301812329100378E-2</c:v>
                </c:pt>
                <c:pt idx="11203">
                  <c:v>-2.0564911988382639</c:v>
                </c:pt>
                <c:pt idx="11204">
                  <c:v>-8.3837042924740537</c:v>
                </c:pt>
                <c:pt idx="11205">
                  <c:v>7.6486571760385464</c:v>
                </c:pt>
                <c:pt idx="11206">
                  <c:v>2.0838725572550203</c:v>
                </c:pt>
                <c:pt idx="11207">
                  <c:v>-10.381182412624446</c:v>
                </c:pt>
                <c:pt idx="11208">
                  <c:v>0.14017765804826049</c:v>
                </c:pt>
                <c:pt idx="11209">
                  <c:v>-18.162184776314231</c:v>
                </c:pt>
                <c:pt idx="11210">
                  <c:v>-0.41503749927884381</c:v>
                </c:pt>
                <c:pt idx="11211">
                  <c:v>-5.2200278880338395E-2</c:v>
                </c:pt>
                <c:pt idx="11212">
                  <c:v>-8.6462586799900301</c:v>
                </c:pt>
                <c:pt idx="11213">
                  <c:v>4.5575950937341387</c:v>
                </c:pt>
                <c:pt idx="11214">
                  <c:v>1.5837627542562653</c:v>
                </c:pt>
                <c:pt idx="11215">
                  <c:v>0.84245872301352021</c:v>
                </c:pt>
                <c:pt idx="11216">
                  <c:v>-10.451211111832329</c:v>
                </c:pt>
                <c:pt idx="11217">
                  <c:v>-10.814315423787811</c:v>
                </c:pt>
                <c:pt idx="11218">
                  <c:v>9.7598881832218343</c:v>
                </c:pt>
                <c:pt idx="11219">
                  <c:v>-0.20645087746742613</c:v>
                </c:pt>
                <c:pt idx="11220">
                  <c:v>10.381182412624446</c:v>
                </c:pt>
                <c:pt idx="11221">
                  <c:v>2.1363893975585531</c:v>
                </c:pt>
                <c:pt idx="11222">
                  <c:v>7.0660891904577721</c:v>
                </c:pt>
                <c:pt idx="11223">
                  <c:v>-5.5647846187835261</c:v>
                </c:pt>
                <c:pt idx="11224">
                  <c:v>-9.9464189597951549</c:v>
                </c:pt>
                <c:pt idx="11225">
                  <c:v>0.74591681131136733</c:v>
                </c:pt>
                <c:pt idx="11226">
                  <c:v>0.38094860869956265</c:v>
                </c:pt>
                <c:pt idx="11227">
                  <c:v>-10.45189794595189</c:v>
                </c:pt>
                <c:pt idx="11228">
                  <c:v>0.23703919730084938</c:v>
                </c:pt>
                <c:pt idx="11229">
                  <c:v>1.1192989283723445</c:v>
                </c:pt>
                <c:pt idx="11230">
                  <c:v>-7.6486571760385464</c:v>
                </c:pt>
                <c:pt idx="11231">
                  <c:v>4.2667865406949019</c:v>
                </c:pt>
                <c:pt idx="11232">
                  <c:v>6.0732489820306386</c:v>
                </c:pt>
                <c:pt idx="11233">
                  <c:v>-0.48530660759258054</c:v>
                </c:pt>
                <c:pt idx="11234">
                  <c:v>-0.22500492438795688</c:v>
                </c:pt>
                <c:pt idx="11235">
                  <c:v>-1.2984284503543027</c:v>
                </c:pt>
                <c:pt idx="11236">
                  <c:v>2.870242733042442</c:v>
                </c:pt>
                <c:pt idx="11237">
                  <c:v>11.268542000300123</c:v>
                </c:pt>
                <c:pt idx="11238">
                  <c:v>-0.32120836674028824</c:v>
                </c:pt>
                <c:pt idx="11239">
                  <c:v>-7.0339555102951117</c:v>
                </c:pt>
                <c:pt idx="11240">
                  <c:v>-1.056295018208244</c:v>
                </c:pt>
                <c:pt idx="11241">
                  <c:v>-0.51447014403500191</c:v>
                </c:pt>
                <c:pt idx="11242">
                  <c:v>8.6450579349844769</c:v>
                </c:pt>
                <c:pt idx="11243">
                  <c:v>17.380824601701931</c:v>
                </c:pt>
                <c:pt idx="11244">
                  <c:v>-4.7725895038969268</c:v>
                </c:pt>
                <c:pt idx="11245">
                  <c:v>1.5801615144573351</c:v>
                </c:pt>
                <c:pt idx="11246">
                  <c:v>1.2175914350726269</c:v>
                </c:pt>
                <c:pt idx="11247">
                  <c:v>9.2304207950923818</c:v>
                </c:pt>
                <c:pt idx="11248">
                  <c:v>-8.6450579349844769</c:v>
                </c:pt>
                <c:pt idx="11249">
                  <c:v>-1.2210200597196326</c:v>
                </c:pt>
                <c:pt idx="11250">
                  <c:v>1.3938420297943788E-2</c:v>
                </c:pt>
                <c:pt idx="11251">
                  <c:v>-1.1979703503583092</c:v>
                </c:pt>
                <c:pt idx="11252">
                  <c:v>-4.7725895038969268</c:v>
                </c:pt>
                <c:pt idx="11253">
                  <c:v>-8.8672787397096631</c:v>
                </c:pt>
                <c:pt idx="11254">
                  <c:v>5.08746284125034</c:v>
                </c:pt>
                <c:pt idx="11255">
                  <c:v>0.47643804394298706</c:v>
                </c:pt>
                <c:pt idx="11256">
                  <c:v>2.7755480564852579</c:v>
                </c:pt>
                <c:pt idx="11257">
                  <c:v>8.0624959257337636</c:v>
                </c:pt>
                <c:pt idx="11258">
                  <c:v>-9.6444571875092606</c:v>
                </c:pt>
                <c:pt idx="11259">
                  <c:v>9.5189809291704002</c:v>
                </c:pt>
                <c:pt idx="11260">
                  <c:v>8.8672787397096631</c:v>
                </c:pt>
                <c:pt idx="11261">
                  <c:v>-7.0624959257337645</c:v>
                </c:pt>
                <c:pt idx="11262">
                  <c:v>2.4106872847858791</c:v>
                </c:pt>
                <c:pt idx="11263">
                  <c:v>15.840261599685855</c:v>
                </c:pt>
                <c:pt idx="11264">
                  <c:v>8.8683081332894673</c:v>
                </c:pt>
                <c:pt idx="11265">
                  <c:v>3.7476920007592649</c:v>
                </c:pt>
                <c:pt idx="11266">
                  <c:v>10.759610821875045</c:v>
                </c:pt>
                <c:pt idx="11267">
                  <c:v>-7.0660891904577721</c:v>
                </c:pt>
                <c:pt idx="11268">
                  <c:v>-9.8667637673533513</c:v>
                </c:pt>
                <c:pt idx="11269">
                  <c:v>-7.2116724365412312E-4</c:v>
                </c:pt>
                <c:pt idx="11270">
                  <c:v>8.8672787397096631</c:v>
                </c:pt>
                <c:pt idx="11271">
                  <c:v>0.83007499855768763</c:v>
                </c:pt>
                <c:pt idx="11272">
                  <c:v>2.3217735397379418</c:v>
                </c:pt>
                <c:pt idx="11273">
                  <c:v>-11.891910249864669</c:v>
                </c:pt>
                <c:pt idx="11274">
                  <c:v>0.58256200925071366</c:v>
                </c:pt>
                <c:pt idx="11275">
                  <c:v>-0.58376075551140305</c:v>
                </c:pt>
                <c:pt idx="11276">
                  <c:v>0.30910405452977863</c:v>
                </c:pt>
                <c:pt idx="11277">
                  <c:v>-0.19742201948924118</c:v>
                </c:pt>
                <c:pt idx="11278">
                  <c:v>2.1360615495760289</c:v>
                </c:pt>
                <c:pt idx="11279">
                  <c:v>-8.0624959257337636</c:v>
                </c:pt>
                <c:pt idx="11280">
                  <c:v>-0.23701343511942344</c:v>
                </c:pt>
                <c:pt idx="11281">
                  <c:v>0.32300836078649847</c:v>
                </c:pt>
                <c:pt idx="11282">
                  <c:v>-9.3822637581148367</c:v>
                </c:pt>
                <c:pt idx="11283">
                  <c:v>6.5095028221884677E-2</c:v>
                </c:pt>
                <c:pt idx="11284">
                  <c:v>-11.229219383469125</c:v>
                </c:pt>
                <c:pt idx="11285">
                  <c:v>9.0606959316875546</c:v>
                </c:pt>
                <c:pt idx="11286">
                  <c:v>-10.059795091795101</c:v>
                </c:pt>
                <c:pt idx="11287">
                  <c:v>-7.0660891904577721</c:v>
                </c:pt>
                <c:pt idx="11288">
                  <c:v>-4.7725895038969277</c:v>
                </c:pt>
                <c:pt idx="11289">
                  <c:v>-13.542749764499163</c:v>
                </c:pt>
                <c:pt idx="11290">
                  <c:v>8.9139453531424682</c:v>
                </c:pt>
                <c:pt idx="11291">
                  <c:v>-5.5647846187835261</c:v>
                </c:pt>
                <c:pt idx="11292">
                  <c:v>6.83933330278374E-2</c:v>
                </c:pt>
                <c:pt idx="11293">
                  <c:v>-7.0624959257337645</c:v>
                </c:pt>
                <c:pt idx="11294">
                  <c:v>0.16227142889887683</c:v>
                </c:pt>
                <c:pt idx="11295">
                  <c:v>0.41503749927884398</c:v>
                </c:pt>
                <c:pt idx="11296">
                  <c:v>10.451554569765362</c:v>
                </c:pt>
                <c:pt idx="11297">
                  <c:v>-11.381002109550927</c:v>
                </c:pt>
                <c:pt idx="11298">
                  <c:v>2.5837609556855261</c:v>
                </c:pt>
                <c:pt idx="11299">
                  <c:v>-8.3837042924740537</c:v>
                </c:pt>
                <c:pt idx="11300">
                  <c:v>-10.229619965185119</c:v>
                </c:pt>
                <c:pt idx="11301">
                  <c:v>-9.0597950917951025</c:v>
                </c:pt>
                <c:pt idx="11302">
                  <c:v>-8.0606959316875546</c:v>
                </c:pt>
                <c:pt idx="11303">
                  <c:v>7.0660891904577721</c:v>
                </c:pt>
                <c:pt idx="11304">
                  <c:v>1.8022426339853836E-3</c:v>
                </c:pt>
                <c:pt idx="11305">
                  <c:v>-7.3837042924740528</c:v>
                </c:pt>
                <c:pt idx="11306">
                  <c:v>-10.059795091795101</c:v>
                </c:pt>
                <c:pt idx="11307">
                  <c:v>-11.381002109550927</c:v>
                </c:pt>
                <c:pt idx="11308">
                  <c:v>1.3709135328872313</c:v>
                </c:pt>
                <c:pt idx="11309">
                  <c:v>0.54034980776318031</c:v>
                </c:pt>
                <c:pt idx="11310">
                  <c:v>0.60880924267552405</c:v>
                </c:pt>
                <c:pt idx="11311">
                  <c:v>14.702767912403596</c:v>
                </c:pt>
                <c:pt idx="11312">
                  <c:v>3.4457319471397629</c:v>
                </c:pt>
                <c:pt idx="11313">
                  <c:v>-0.50119414302855836</c:v>
                </c:pt>
                <c:pt idx="11314">
                  <c:v>-1.3353486106496837</c:v>
                </c:pt>
                <c:pt idx="11315">
                  <c:v>-0.73705045608446174</c:v>
                </c:pt>
                <c:pt idx="11316">
                  <c:v>1.7943318134731807</c:v>
                </c:pt>
                <c:pt idx="11317">
                  <c:v>0.30165569986110119</c:v>
                </c:pt>
                <c:pt idx="11318">
                  <c:v>-1.8049524318422996</c:v>
                </c:pt>
                <c:pt idx="11319">
                  <c:v>1.7776075786635521</c:v>
                </c:pt>
                <c:pt idx="11320">
                  <c:v>0.16146342269411632</c:v>
                </c:pt>
                <c:pt idx="11321">
                  <c:v>5.7005321956284405</c:v>
                </c:pt>
                <c:pt idx="11322">
                  <c:v>-8.8683081332894673</c:v>
                </c:pt>
                <c:pt idx="11323">
                  <c:v>1.8001594206534002</c:v>
                </c:pt>
                <c:pt idx="11324">
                  <c:v>0.12553088208385882</c:v>
                </c:pt>
                <c:pt idx="11325">
                  <c:v>-9.6438561897747253</c:v>
                </c:pt>
                <c:pt idx="11326">
                  <c:v>-13.84682888823507</c:v>
                </c:pt>
                <c:pt idx="11327">
                  <c:v>0.41383874969521822</c:v>
                </c:pt>
                <c:pt idx="11328">
                  <c:v>-9.2304207950923818</c:v>
                </c:pt>
                <c:pt idx="11329">
                  <c:v>9.7598881832218343</c:v>
                </c:pt>
                <c:pt idx="11330">
                  <c:v>8.6450579349844769</c:v>
                </c:pt>
                <c:pt idx="11331">
                  <c:v>-3.8073549220576046</c:v>
                </c:pt>
                <c:pt idx="11332">
                  <c:v>-7.3622863143179576E-2</c:v>
                </c:pt>
                <c:pt idx="11333">
                  <c:v>-3.4668363998590488</c:v>
                </c:pt>
                <c:pt idx="11334">
                  <c:v>-1.2064508774674263</c:v>
                </c:pt>
                <c:pt idx="11335">
                  <c:v>-4.9092930858238235</c:v>
                </c:pt>
                <c:pt idx="11336">
                  <c:v>1.4120387556490079</c:v>
                </c:pt>
                <c:pt idx="11337">
                  <c:v>-1.582562009250714</c:v>
                </c:pt>
                <c:pt idx="11338">
                  <c:v>-0.46948528330122002</c:v>
                </c:pt>
                <c:pt idx="11339">
                  <c:v>-15.609650092371691</c:v>
                </c:pt>
                <c:pt idx="11340">
                  <c:v>-7.6486571760385464</c:v>
                </c:pt>
                <c:pt idx="11341">
                  <c:v>-10.380821783940931</c:v>
                </c:pt>
                <c:pt idx="11342">
                  <c:v>-4.0992055682868136</c:v>
                </c:pt>
                <c:pt idx="11343">
                  <c:v>0.93111144727867201</c:v>
                </c:pt>
                <c:pt idx="11344">
                  <c:v>-13.380866867456533</c:v>
                </c:pt>
                <c:pt idx="11345">
                  <c:v>-1.8744691179161408</c:v>
                </c:pt>
                <c:pt idx="11346">
                  <c:v>-7.0660891904577721</c:v>
                </c:pt>
                <c:pt idx="11347">
                  <c:v>5.08746284125034</c:v>
                </c:pt>
                <c:pt idx="11348">
                  <c:v>1.1925935540395711</c:v>
                </c:pt>
                <c:pt idx="11349">
                  <c:v>-4.7548875021634691</c:v>
                </c:pt>
                <c:pt idx="11350">
                  <c:v>-4.7548875021634691</c:v>
                </c:pt>
                <c:pt idx="11351">
                  <c:v>-4.7548875021634691</c:v>
                </c:pt>
                <c:pt idx="11352">
                  <c:v>-4.7548875021634691</c:v>
                </c:pt>
                <c:pt idx="11353">
                  <c:v>-4.7548875021634691</c:v>
                </c:pt>
                <c:pt idx="11354">
                  <c:v>8.9464189597951567</c:v>
                </c:pt>
                <c:pt idx="11355">
                  <c:v>-13.086854960236623</c:v>
                </c:pt>
                <c:pt idx="11356">
                  <c:v>-2.1987513526365294</c:v>
                </c:pt>
                <c:pt idx="11357">
                  <c:v>0.1336245641301953</c:v>
                </c:pt>
                <c:pt idx="11358">
                  <c:v>0.21593739919914848</c:v>
                </c:pt>
                <c:pt idx="11359">
                  <c:v>-1.2607528950352076</c:v>
                </c:pt>
                <c:pt idx="11360">
                  <c:v>-9.3822637581148367</c:v>
                </c:pt>
                <c:pt idx="11361">
                  <c:v>-0.44993570726343396</c:v>
                </c:pt>
                <c:pt idx="11362">
                  <c:v>-5.7947349209279637E-2</c:v>
                </c:pt>
                <c:pt idx="11363">
                  <c:v>-0.10691520391651191</c:v>
                </c:pt>
              </c:numCache>
            </c:numRef>
          </c:xVal>
          <c:yVal>
            <c:numRef>
              <c:f>'SNc 3m'!$L$4:$L$12251</c:f>
              <c:numCache>
                <c:formatCode>General</c:formatCode>
                <c:ptCount val="12248"/>
                <c:pt idx="0">
                  <c:v>1.4235870393841679</c:v>
                </c:pt>
                <c:pt idx="1">
                  <c:v>1.572615991237905</c:v>
                </c:pt>
                <c:pt idx="2">
                  <c:v>1.7648301154799393</c:v>
                </c:pt>
                <c:pt idx="3">
                  <c:v>2.2223385626134209</c:v>
                </c:pt>
                <c:pt idx="4">
                  <c:v>2.7246661728651103</c:v>
                </c:pt>
                <c:pt idx="5">
                  <c:v>2.894681462005948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8F42-44BD-9826-952485F5E2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428032"/>
        <c:axId val="98430336"/>
      </c:scatterChart>
      <c:valAx>
        <c:axId val="98428032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kern="1200" baseline="0">
                    <a:solidFill>
                      <a:srgbClr val="000000"/>
                    </a:solidFill>
                    <a:effectLst/>
                  </a:rPr>
                  <a:t>Log 2 [fold] (TG/WT)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430336"/>
        <c:crosses val="autoZero"/>
        <c:crossBetween val="midCat"/>
      </c:valAx>
      <c:valAx>
        <c:axId val="98430336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kern="1200" baseline="0">
                    <a:solidFill>
                      <a:srgbClr val="000000"/>
                    </a:solidFill>
                    <a:effectLst/>
                  </a:rPr>
                  <a:t>-Log P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428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'SNc 3w'!$I$1:$I$2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ysClr val="windowText" lastClr="000000">
                  <a:lumMod val="50000"/>
                  <a:lumOff val="50000"/>
                  <a:alpha val="40000"/>
                </a:sysClr>
              </a:solidFill>
              <a:ln w="9525">
                <a:noFill/>
              </a:ln>
              <a:effectLst/>
            </c:spPr>
          </c:marker>
          <c:xVal>
            <c:numRef>
              <c:f>'SNc 3w'!$H$4:$H$12251</c:f>
              <c:numCache>
                <c:formatCode>General</c:formatCode>
                <c:ptCount val="12248"/>
                <c:pt idx="0">
                  <c:v>-12.974729377566163</c:v>
                </c:pt>
                <c:pt idx="1">
                  <c:v>-15.46828462519127</c:v>
                </c:pt>
                <c:pt idx="2">
                  <c:v>-11.989631026616456</c:v>
                </c:pt>
                <c:pt idx="3">
                  <c:v>-6.1442851802842133</c:v>
                </c:pt>
                <c:pt idx="4">
                  <c:v>2.4965535264993908</c:v>
                </c:pt>
                <c:pt idx="5">
                  <c:v>-3.0675068193582766</c:v>
                </c:pt>
                <c:pt idx="6">
                  <c:v>-15.684602532118033</c:v>
                </c:pt>
                <c:pt idx="7">
                  <c:v>-9.8662486111111729</c:v>
                </c:pt>
                <c:pt idx="8">
                  <c:v>-2.2421820334703502</c:v>
                </c:pt>
                <c:pt idx="9">
                  <c:v>-5.2407320120393814</c:v>
                </c:pt>
                <c:pt idx="10">
                  <c:v>-2.7303929402427198</c:v>
                </c:pt>
                <c:pt idx="11">
                  <c:v>-9.3808217839409309</c:v>
                </c:pt>
                <c:pt idx="12">
                  <c:v>-2.8401005087711888</c:v>
                </c:pt>
                <c:pt idx="13">
                  <c:v>-5.2135349089838448</c:v>
                </c:pt>
                <c:pt idx="14">
                  <c:v>-2.5835205265472498</c:v>
                </c:pt>
                <c:pt idx="15">
                  <c:v>-10.643856189774725</c:v>
                </c:pt>
                <c:pt idx="16">
                  <c:v>-7.3808217839409318</c:v>
                </c:pt>
                <c:pt idx="17">
                  <c:v>-12.124982879511341</c:v>
                </c:pt>
                <c:pt idx="18">
                  <c:v>-5.7524850119481643</c:v>
                </c:pt>
                <c:pt idx="19">
                  <c:v>-3.2997630958854995</c:v>
                </c:pt>
                <c:pt idx="20">
                  <c:v>-2.447240403371699</c:v>
                </c:pt>
                <c:pt idx="21">
                  <c:v>-2.3846638502353255</c:v>
                </c:pt>
                <c:pt idx="22">
                  <c:v>-3.5629361943911575</c:v>
                </c:pt>
                <c:pt idx="23">
                  <c:v>-2.3219280948873622</c:v>
                </c:pt>
                <c:pt idx="24">
                  <c:v>-2.8066337548139502</c:v>
                </c:pt>
                <c:pt idx="25">
                  <c:v>-2.302562770020431</c:v>
                </c:pt>
                <c:pt idx="26">
                  <c:v>-2.5269924320838264</c:v>
                </c:pt>
                <c:pt idx="27">
                  <c:v>-3.2150128909708506</c:v>
                </c:pt>
                <c:pt idx="28">
                  <c:v>-12.433933120400493</c:v>
                </c:pt>
                <c:pt idx="29">
                  <c:v>-5.2200484808681491</c:v>
                </c:pt>
                <c:pt idx="30">
                  <c:v>-11.904488105393213</c:v>
                </c:pt>
                <c:pt idx="31">
                  <c:v>-2.8037526853774084</c:v>
                </c:pt>
                <c:pt idx="32">
                  <c:v>-2.2854022188622487</c:v>
                </c:pt>
                <c:pt idx="33">
                  <c:v>-12.501837184902296</c:v>
                </c:pt>
                <c:pt idx="34">
                  <c:v>-4.0495959444714789</c:v>
                </c:pt>
                <c:pt idx="35">
                  <c:v>-2.4995710094905115</c:v>
                </c:pt>
                <c:pt idx="36">
                  <c:v>-10.058893689053569</c:v>
                </c:pt>
                <c:pt idx="37">
                  <c:v>-3.689659879387849</c:v>
                </c:pt>
                <c:pt idx="38">
                  <c:v>-11.013089999440444</c:v>
                </c:pt>
                <c:pt idx="39">
                  <c:v>-2.2561393928621456</c:v>
                </c:pt>
                <c:pt idx="40">
                  <c:v>-9.2670887074235981</c:v>
                </c:pt>
                <c:pt idx="41">
                  <c:v>-2.1154772174199361</c:v>
                </c:pt>
                <c:pt idx="42">
                  <c:v>-4.1983534097688304</c:v>
                </c:pt>
                <c:pt idx="43">
                  <c:v>-2.0809199953835678</c:v>
                </c:pt>
                <c:pt idx="44">
                  <c:v>-11.188176705998535</c:v>
                </c:pt>
                <c:pt idx="45">
                  <c:v>-9.6438561897747253</c:v>
                </c:pt>
                <c:pt idx="46">
                  <c:v>-2.9410774573341492</c:v>
                </c:pt>
                <c:pt idx="47">
                  <c:v>-9.965784284662087</c:v>
                </c:pt>
                <c:pt idx="48">
                  <c:v>-3.141214415488172</c:v>
                </c:pt>
                <c:pt idx="49">
                  <c:v>-12.953711452361514</c:v>
                </c:pt>
                <c:pt idx="50">
                  <c:v>-12.613482540731207</c:v>
                </c:pt>
                <c:pt idx="51">
                  <c:v>-9.5183253076908674</c:v>
                </c:pt>
                <c:pt idx="52">
                  <c:v>-3.802553935793783</c:v>
                </c:pt>
                <c:pt idx="53">
                  <c:v>-7.7942730323278235</c:v>
                </c:pt>
                <c:pt idx="54">
                  <c:v>-2.8344821000804683</c:v>
                </c:pt>
                <c:pt idx="55">
                  <c:v>-13.218765025831956</c:v>
                </c:pt>
                <c:pt idx="56">
                  <c:v>-12.941536738415412</c:v>
                </c:pt>
                <c:pt idx="57">
                  <c:v>-6.5826293905242794</c:v>
                </c:pt>
                <c:pt idx="58">
                  <c:v>-9.3808217839409309</c:v>
                </c:pt>
                <c:pt idx="59">
                  <c:v>-11.416445693671653</c:v>
                </c:pt>
                <c:pt idx="60">
                  <c:v>-5.0588936890535692</c:v>
                </c:pt>
                <c:pt idx="61">
                  <c:v>-2.360510557206414</c:v>
                </c:pt>
                <c:pt idx="62">
                  <c:v>-2.1810655590475125</c:v>
                </c:pt>
                <c:pt idx="63">
                  <c:v>-6.5443205162238112</c:v>
                </c:pt>
                <c:pt idx="64">
                  <c:v>-6.4680063543753077</c:v>
                </c:pt>
                <c:pt idx="65">
                  <c:v>-3.0790715709911987</c:v>
                </c:pt>
                <c:pt idx="66">
                  <c:v>-13.813781191217037</c:v>
                </c:pt>
                <c:pt idx="67">
                  <c:v>-15.024677973715658</c:v>
                </c:pt>
                <c:pt idx="68">
                  <c:v>-10.965784284662087</c:v>
                </c:pt>
                <c:pt idx="69">
                  <c:v>-2.048363021561399</c:v>
                </c:pt>
                <c:pt idx="70">
                  <c:v>-3.5966572187381125</c:v>
                </c:pt>
                <c:pt idx="71">
                  <c:v>-9.6438561897747253</c:v>
                </c:pt>
                <c:pt idx="72">
                  <c:v>-17.876676810828101</c:v>
                </c:pt>
                <c:pt idx="73">
                  <c:v>-10.146356530303908</c:v>
                </c:pt>
                <c:pt idx="74">
                  <c:v>-5.3075728019102923</c:v>
                </c:pt>
                <c:pt idx="75">
                  <c:v>-12.248718247933585</c:v>
                </c:pt>
                <c:pt idx="76">
                  <c:v>-2.4970753997880388</c:v>
                </c:pt>
                <c:pt idx="77">
                  <c:v>-9.3808217839409309</c:v>
                </c:pt>
                <c:pt idx="78">
                  <c:v>-12.433933120400493</c:v>
                </c:pt>
                <c:pt idx="79">
                  <c:v>-4.7777574768444646</c:v>
                </c:pt>
                <c:pt idx="80">
                  <c:v>-9.8662486111111729</c:v>
                </c:pt>
                <c:pt idx="81">
                  <c:v>-3.6300503902496941</c:v>
                </c:pt>
                <c:pt idx="82">
                  <c:v>-10.380821783940931</c:v>
                </c:pt>
                <c:pt idx="83">
                  <c:v>-10.306821202497154</c:v>
                </c:pt>
                <c:pt idx="84">
                  <c:v>-2.3355917695720287</c:v>
                </c:pt>
                <c:pt idx="85">
                  <c:v>-3.4071031336201925</c:v>
                </c:pt>
                <c:pt idx="86">
                  <c:v>-7.6722845981012426</c:v>
                </c:pt>
                <c:pt idx="87">
                  <c:v>-13.228818690495881</c:v>
                </c:pt>
                <c:pt idx="88">
                  <c:v>-8.8662486111111729</c:v>
                </c:pt>
                <c:pt idx="89">
                  <c:v>-6.8244284354165456</c:v>
                </c:pt>
                <c:pt idx="90">
                  <c:v>-3.4767711401173735</c:v>
                </c:pt>
                <c:pt idx="91">
                  <c:v>-3.3219280948873626</c:v>
                </c:pt>
                <c:pt idx="92">
                  <c:v>-3.5777669993169527</c:v>
                </c:pt>
                <c:pt idx="93">
                  <c:v>-2.9696263509564811</c:v>
                </c:pt>
                <c:pt idx="94">
                  <c:v>-3.8790408126816458</c:v>
                </c:pt>
                <c:pt idx="95">
                  <c:v>-6.9917794931950317</c:v>
                </c:pt>
                <c:pt idx="96">
                  <c:v>-13.013089999440444</c:v>
                </c:pt>
                <c:pt idx="97">
                  <c:v>-2.8244284354165461</c:v>
                </c:pt>
                <c:pt idx="98">
                  <c:v>-11.75933340719466</c:v>
                </c:pt>
                <c:pt idx="99">
                  <c:v>-2.7771954389547391</c:v>
                </c:pt>
                <c:pt idx="100">
                  <c:v>-2.9856447070229302</c:v>
                </c:pt>
                <c:pt idx="101">
                  <c:v>-2.940644722383579</c:v>
                </c:pt>
                <c:pt idx="102">
                  <c:v>-11.840253402578229</c:v>
                </c:pt>
                <c:pt idx="103">
                  <c:v>-11.989631026616456</c:v>
                </c:pt>
                <c:pt idx="104">
                  <c:v>-12.287712379549451</c:v>
                </c:pt>
                <c:pt idx="105">
                  <c:v>-10.228818690495881</c:v>
                </c:pt>
                <c:pt idx="106">
                  <c:v>-10.702749878828293</c:v>
                </c:pt>
                <c:pt idx="107">
                  <c:v>-2.718818247455947</c:v>
                </c:pt>
                <c:pt idx="108">
                  <c:v>-4.6200094478203573</c:v>
                </c:pt>
                <c:pt idx="109">
                  <c:v>-12.702749878828293</c:v>
                </c:pt>
                <c:pt idx="110">
                  <c:v>-12.904383739997945</c:v>
                </c:pt>
                <c:pt idx="111">
                  <c:v>-4.0350469470992012</c:v>
                </c:pt>
                <c:pt idx="112">
                  <c:v>-19.616835975841017</c:v>
                </c:pt>
                <c:pt idx="113">
                  <c:v>-2.1143326754789951</c:v>
                </c:pt>
                <c:pt idx="114">
                  <c:v>-4.619689878643972</c:v>
                </c:pt>
                <c:pt idx="115">
                  <c:v>-2.0000000000000004</c:v>
                </c:pt>
                <c:pt idx="116">
                  <c:v>-16.988152097690541</c:v>
                </c:pt>
                <c:pt idx="117">
                  <c:v>-12.613482540731207</c:v>
                </c:pt>
                <c:pt idx="118">
                  <c:v>-13.941536738415412</c:v>
                </c:pt>
                <c:pt idx="119">
                  <c:v>-15.888616424139627</c:v>
                </c:pt>
                <c:pt idx="120">
                  <c:v>-3.5777669993169527</c:v>
                </c:pt>
                <c:pt idx="121">
                  <c:v>-12.643856189774723</c:v>
                </c:pt>
                <c:pt idx="122">
                  <c:v>-18.266518157280327</c:v>
                </c:pt>
                <c:pt idx="123">
                  <c:v>-15.446910974398703</c:v>
                </c:pt>
                <c:pt idx="124">
                  <c:v>-15.590275149569882</c:v>
                </c:pt>
                <c:pt idx="125">
                  <c:v>-14.50597691526322</c:v>
                </c:pt>
                <c:pt idx="126">
                  <c:v>-9.5183253076908674</c:v>
                </c:pt>
                <c:pt idx="127">
                  <c:v>-3.3923174227787602</c:v>
                </c:pt>
                <c:pt idx="128">
                  <c:v>-11.344295907915818</c:v>
                </c:pt>
                <c:pt idx="129">
                  <c:v>-5.8401021211812578</c:v>
                </c:pt>
                <c:pt idx="130">
                  <c:v>-12.248718247933585</c:v>
                </c:pt>
                <c:pt idx="131">
                  <c:v>-2.6358278160187907</c:v>
                </c:pt>
                <c:pt idx="132">
                  <c:v>-10.380821783940931</c:v>
                </c:pt>
                <c:pt idx="133">
                  <c:v>-2.5641289973039907</c:v>
                </c:pt>
                <c:pt idx="134">
                  <c:v>-6.3606841383698542</c:v>
                </c:pt>
                <c:pt idx="135">
                  <c:v>-14.807086538643029</c:v>
                </c:pt>
                <c:pt idx="136">
                  <c:v>-4.2713020218173945</c:v>
                </c:pt>
                <c:pt idx="137">
                  <c:v>-15.647608324635835</c:v>
                </c:pt>
                <c:pt idx="138">
                  <c:v>-13.287712379549449</c:v>
                </c:pt>
                <c:pt idx="139">
                  <c:v>-12.786814143616768</c:v>
                </c:pt>
                <c:pt idx="140">
                  <c:v>-12.518325307690866</c:v>
                </c:pt>
                <c:pt idx="141">
                  <c:v>-7.3219280948873617</c:v>
                </c:pt>
                <c:pt idx="142">
                  <c:v>-12.362674437230671</c:v>
                </c:pt>
                <c:pt idx="143">
                  <c:v>-2.7929996290805343</c:v>
                </c:pt>
                <c:pt idx="144">
                  <c:v>-2.1844245711374275</c:v>
                </c:pt>
                <c:pt idx="145">
                  <c:v>-3.459287356346203</c:v>
                </c:pt>
                <c:pt idx="146">
                  <c:v>-6.1277809917797343</c:v>
                </c:pt>
                <c:pt idx="147">
                  <c:v>-12.827078013830494</c:v>
                </c:pt>
                <c:pt idx="148">
                  <c:v>-12.827078013830494</c:v>
                </c:pt>
                <c:pt idx="149">
                  <c:v>-11.965784284662087</c:v>
                </c:pt>
                <c:pt idx="150">
                  <c:v>-6.3219280948873617</c:v>
                </c:pt>
                <c:pt idx="151">
                  <c:v>-2.1950854986667845</c:v>
                </c:pt>
                <c:pt idx="152">
                  <c:v>-2.2481078615956909</c:v>
                </c:pt>
                <c:pt idx="153">
                  <c:v>-2.1073340441113215</c:v>
                </c:pt>
                <c:pt idx="154">
                  <c:v>-2.2801079191927349</c:v>
                </c:pt>
                <c:pt idx="155">
                  <c:v>-6.7634378055273983</c:v>
                </c:pt>
                <c:pt idx="156">
                  <c:v>-2.4879380463262915</c:v>
                </c:pt>
                <c:pt idx="157">
                  <c:v>-14.064518238247448</c:v>
                </c:pt>
                <c:pt idx="158">
                  <c:v>-12.550746785383243</c:v>
                </c:pt>
                <c:pt idx="159">
                  <c:v>-9.6438561897747253</c:v>
                </c:pt>
                <c:pt idx="160">
                  <c:v>-17.619226523266011</c:v>
                </c:pt>
                <c:pt idx="161">
                  <c:v>-12.613482540731207</c:v>
                </c:pt>
                <c:pt idx="162">
                  <c:v>-11.013089999440444</c:v>
                </c:pt>
                <c:pt idx="163">
                  <c:v>-11.550746785383243</c:v>
                </c:pt>
                <c:pt idx="164">
                  <c:v>-17.031873475119859</c:v>
                </c:pt>
                <c:pt idx="165">
                  <c:v>-5.3425654507324154</c:v>
                </c:pt>
                <c:pt idx="166">
                  <c:v>-2.86966813165232</c:v>
                </c:pt>
                <c:pt idx="167">
                  <c:v>-2.7958592832197748</c:v>
                </c:pt>
                <c:pt idx="168">
                  <c:v>-10.228818690495881</c:v>
                </c:pt>
                <c:pt idx="169">
                  <c:v>-10.228818690495881</c:v>
                </c:pt>
                <c:pt idx="170">
                  <c:v>-2.3613562753969424</c:v>
                </c:pt>
                <c:pt idx="171">
                  <c:v>-4.5555449538860646</c:v>
                </c:pt>
                <c:pt idx="172">
                  <c:v>-10.91687468418114</c:v>
                </c:pt>
                <c:pt idx="173">
                  <c:v>-11.731319031025064</c:v>
                </c:pt>
                <c:pt idx="174">
                  <c:v>-2.7737241441763243</c:v>
                </c:pt>
                <c:pt idx="175">
                  <c:v>-5.0802673398461353</c:v>
                </c:pt>
                <c:pt idx="176">
                  <c:v>-6.570199148049416</c:v>
                </c:pt>
                <c:pt idx="177">
                  <c:v>-3.0477531314483683</c:v>
                </c:pt>
                <c:pt idx="178">
                  <c:v>-2.4474589769712214</c:v>
                </c:pt>
                <c:pt idx="179">
                  <c:v>-2.0630097975258002</c:v>
                </c:pt>
                <c:pt idx="180">
                  <c:v>-3.2443252767633903</c:v>
                </c:pt>
                <c:pt idx="181">
                  <c:v>-7.5949465892937784</c:v>
                </c:pt>
                <c:pt idx="182">
                  <c:v>-3.1876270031757716</c:v>
                </c:pt>
                <c:pt idx="183">
                  <c:v>-6.905448621434612</c:v>
                </c:pt>
                <c:pt idx="184">
                  <c:v>-8.8662486111111729</c:v>
                </c:pt>
                <c:pt idx="185">
                  <c:v>-9.5183253076908674</c:v>
                </c:pt>
                <c:pt idx="186">
                  <c:v>-2.5776577000979231</c:v>
                </c:pt>
                <c:pt idx="187">
                  <c:v>-2.5563933485243853</c:v>
                </c:pt>
                <c:pt idx="188">
                  <c:v>-2.9529945651771223</c:v>
                </c:pt>
                <c:pt idx="189">
                  <c:v>-2.5849625007211561</c:v>
                </c:pt>
                <c:pt idx="190">
                  <c:v>-2.0974125016579448</c:v>
                </c:pt>
                <c:pt idx="191">
                  <c:v>-15.950677392271878</c:v>
                </c:pt>
                <c:pt idx="192">
                  <c:v>-3.5395195299599886</c:v>
                </c:pt>
                <c:pt idx="193">
                  <c:v>-12.582455645110581</c:v>
                </c:pt>
                <c:pt idx="194">
                  <c:v>-2.0874628412503395</c:v>
                </c:pt>
                <c:pt idx="195">
                  <c:v>-3.4918530963296752</c:v>
                </c:pt>
                <c:pt idx="196">
                  <c:v>-10.146356530303908</c:v>
                </c:pt>
                <c:pt idx="197">
                  <c:v>-2.8044724135244823</c:v>
                </c:pt>
                <c:pt idx="198">
                  <c:v>-3.4214637684382767</c:v>
                </c:pt>
                <c:pt idx="199">
                  <c:v>-2.86966813165232</c:v>
                </c:pt>
                <c:pt idx="200">
                  <c:v>-9.3459586731780604</c:v>
                </c:pt>
                <c:pt idx="201">
                  <c:v>-12.103287808412023</c:v>
                </c:pt>
                <c:pt idx="202">
                  <c:v>-14.151650829973422</c:v>
                </c:pt>
                <c:pt idx="203">
                  <c:v>-12.485158443755667</c:v>
                </c:pt>
                <c:pt idx="204">
                  <c:v>-13.98370619265935</c:v>
                </c:pt>
                <c:pt idx="205">
                  <c:v>-16.34660606860302</c:v>
                </c:pt>
                <c:pt idx="206">
                  <c:v>-2.8496951940269759</c:v>
                </c:pt>
                <c:pt idx="207">
                  <c:v>-13.287712379549449</c:v>
                </c:pt>
                <c:pt idx="208">
                  <c:v>-6.5443205162238112</c:v>
                </c:pt>
                <c:pt idx="209">
                  <c:v>-2.123244100463626</c:v>
                </c:pt>
                <c:pt idx="210">
                  <c:v>-12.146356530303908</c:v>
                </c:pt>
                <c:pt idx="211">
                  <c:v>-12.344295907915818</c:v>
                </c:pt>
                <c:pt idx="212">
                  <c:v>-10.813781191217037</c:v>
                </c:pt>
                <c:pt idx="213">
                  <c:v>-9.2288186904958813</c:v>
                </c:pt>
                <c:pt idx="214">
                  <c:v>-2.3649968167792483</c:v>
                </c:pt>
                <c:pt idx="215">
                  <c:v>-3.9519784851370563</c:v>
                </c:pt>
                <c:pt idx="216">
                  <c:v>-12.103287808412023</c:v>
                </c:pt>
                <c:pt idx="217">
                  <c:v>-17.764526076414985</c:v>
                </c:pt>
                <c:pt idx="218">
                  <c:v>-14.628749297384518</c:v>
                </c:pt>
                <c:pt idx="219">
                  <c:v>-7.6438561897747244</c:v>
                </c:pt>
                <c:pt idx="220">
                  <c:v>-3.0436269324002581</c:v>
                </c:pt>
                <c:pt idx="221">
                  <c:v>-9.75933340719466</c:v>
                </c:pt>
                <c:pt idx="222">
                  <c:v>-2.6986374755071068</c:v>
                </c:pt>
                <c:pt idx="223">
                  <c:v>-2.3183258582071669</c:v>
                </c:pt>
                <c:pt idx="224">
                  <c:v>-2.2824151425450454</c:v>
                </c:pt>
                <c:pt idx="225">
                  <c:v>-2.6308262413256065</c:v>
                </c:pt>
                <c:pt idx="226">
                  <c:v>-11.582455645110581</c:v>
                </c:pt>
                <c:pt idx="227">
                  <c:v>-12.582455645110581</c:v>
                </c:pt>
                <c:pt idx="228">
                  <c:v>-2.1100535454649139</c:v>
                </c:pt>
                <c:pt idx="229">
                  <c:v>-3.6860844251640223</c:v>
                </c:pt>
                <c:pt idx="230">
                  <c:v>-13.793603309279407</c:v>
                </c:pt>
                <c:pt idx="231">
                  <c:v>-8.0611358887247508</c:v>
                </c:pt>
                <c:pt idx="232">
                  <c:v>-2.3692338096657193</c:v>
                </c:pt>
                <c:pt idx="233">
                  <c:v>-2.1948161769840233</c:v>
                </c:pt>
                <c:pt idx="234">
                  <c:v>-4.2976805486406855</c:v>
                </c:pt>
                <c:pt idx="235">
                  <c:v>-3.2360090687023604</c:v>
                </c:pt>
                <c:pt idx="236">
                  <c:v>-16.024677973715658</c:v>
                </c:pt>
                <c:pt idx="237">
                  <c:v>-2.491740390182132</c:v>
                </c:pt>
                <c:pt idx="238">
                  <c:v>-9.965784284662087</c:v>
                </c:pt>
                <c:pt idx="239">
                  <c:v>-4.408732922424635</c:v>
                </c:pt>
                <c:pt idx="240">
                  <c:v>-11.673603533168777</c:v>
                </c:pt>
                <c:pt idx="241">
                  <c:v>-3.2276415979093143</c:v>
                </c:pt>
                <c:pt idx="242">
                  <c:v>-4.920565532505595</c:v>
                </c:pt>
                <c:pt idx="243">
                  <c:v>-5.6510159813475909</c:v>
                </c:pt>
                <c:pt idx="244">
                  <c:v>-18.070819755360375</c:v>
                </c:pt>
                <c:pt idx="245">
                  <c:v>-2.5102407520337255</c:v>
                </c:pt>
                <c:pt idx="246">
                  <c:v>-4.9294952149406894</c:v>
                </c:pt>
                <c:pt idx="247">
                  <c:v>-8.3808217839409309</c:v>
                </c:pt>
                <c:pt idx="248">
                  <c:v>-3.4585302158957649</c:v>
                </c:pt>
                <c:pt idx="249">
                  <c:v>-3.1146759427306971</c:v>
                </c:pt>
                <c:pt idx="250">
                  <c:v>-2.0495959444714789</c:v>
                </c:pt>
                <c:pt idx="251">
                  <c:v>-3.1269121124822199</c:v>
                </c:pt>
                <c:pt idx="252">
                  <c:v>-3.2479275134435852</c:v>
                </c:pt>
                <c:pt idx="253">
                  <c:v>-2.3265008246771868</c:v>
                </c:pt>
                <c:pt idx="254">
                  <c:v>-8.3808217839409309</c:v>
                </c:pt>
                <c:pt idx="255">
                  <c:v>-2.6090653651203586</c:v>
                </c:pt>
                <c:pt idx="256">
                  <c:v>-10.702749878828293</c:v>
                </c:pt>
                <c:pt idx="257">
                  <c:v>-13.416445693671653</c:v>
                </c:pt>
                <c:pt idx="258">
                  <c:v>-2.7619855300311662</c:v>
                </c:pt>
                <c:pt idx="259">
                  <c:v>-2.1721809753826804</c:v>
                </c:pt>
                <c:pt idx="260">
                  <c:v>-2.3362833878644325</c:v>
                </c:pt>
                <c:pt idx="261">
                  <c:v>-3.7297443668721337</c:v>
                </c:pt>
                <c:pt idx="262">
                  <c:v>-4.2344652536370226</c:v>
                </c:pt>
                <c:pt idx="263">
                  <c:v>-2.2813797462843146</c:v>
                </c:pt>
                <c:pt idx="264">
                  <c:v>-11.866248611111173</c:v>
                </c:pt>
                <c:pt idx="265">
                  <c:v>-8.3808217839409309</c:v>
                </c:pt>
                <c:pt idx="266">
                  <c:v>-2.4900508536956893</c:v>
                </c:pt>
                <c:pt idx="267">
                  <c:v>-10.75933340719466</c:v>
                </c:pt>
                <c:pt idx="268">
                  <c:v>-14.647608324635833</c:v>
                </c:pt>
                <c:pt idx="269">
                  <c:v>-17.781701220223116</c:v>
                </c:pt>
                <c:pt idx="270">
                  <c:v>-10.582455645110581</c:v>
                </c:pt>
                <c:pt idx="271">
                  <c:v>-6.9513138018537539</c:v>
                </c:pt>
                <c:pt idx="272">
                  <c:v>-2.9664474402889738</c:v>
                </c:pt>
                <c:pt idx="273">
                  <c:v>-11.451211111832329</c:v>
                </c:pt>
                <c:pt idx="274">
                  <c:v>-14.840253402578229</c:v>
                </c:pt>
                <c:pt idx="275">
                  <c:v>-13.566688329252264</c:v>
                </c:pt>
                <c:pt idx="276">
                  <c:v>-8.8662486111111729</c:v>
                </c:pt>
                <c:pt idx="277">
                  <c:v>-2.5065803820762271</c:v>
                </c:pt>
                <c:pt idx="278">
                  <c:v>-15.720671786825555</c:v>
                </c:pt>
                <c:pt idx="279">
                  <c:v>-2.3147325934831584</c:v>
                </c:pt>
                <c:pt idx="280">
                  <c:v>-15.213711798105672</c:v>
                </c:pt>
                <c:pt idx="281">
                  <c:v>-4.3362833878644329</c:v>
                </c:pt>
                <c:pt idx="282">
                  <c:v>-4.6402539530945299</c:v>
                </c:pt>
                <c:pt idx="283">
                  <c:v>-2.9928044985957962</c:v>
                </c:pt>
                <c:pt idx="284">
                  <c:v>-2.3043340348726242</c:v>
                </c:pt>
                <c:pt idx="285">
                  <c:v>-14.311559121503818</c:v>
                </c:pt>
                <c:pt idx="286">
                  <c:v>-6.8244284354165456</c:v>
                </c:pt>
                <c:pt idx="287">
                  <c:v>-11.673603533168777</c:v>
                </c:pt>
                <c:pt idx="288">
                  <c:v>-4.0205655703944698</c:v>
                </c:pt>
                <c:pt idx="289">
                  <c:v>-14.278062209515731</c:v>
                </c:pt>
                <c:pt idx="290">
                  <c:v>-10.27944476356585</c:v>
                </c:pt>
                <c:pt idx="291">
                  <c:v>-14.510104800885898</c:v>
                </c:pt>
                <c:pt idx="292">
                  <c:v>-2.2629983389086061</c:v>
                </c:pt>
                <c:pt idx="293">
                  <c:v>-2.5777669993169523</c:v>
                </c:pt>
                <c:pt idx="294">
                  <c:v>-7.7899344492626703</c:v>
                </c:pt>
                <c:pt idx="295">
                  <c:v>-14.965784284662087</c:v>
                </c:pt>
                <c:pt idx="296">
                  <c:v>-14.218765025831956</c:v>
                </c:pt>
                <c:pt idx="297">
                  <c:v>-13.68825030913318</c:v>
                </c:pt>
                <c:pt idx="298">
                  <c:v>-3.3566055465201075</c:v>
                </c:pt>
                <c:pt idx="299">
                  <c:v>-11.941536738415412</c:v>
                </c:pt>
                <c:pt idx="300">
                  <c:v>-9.6438561897747253</c:v>
                </c:pt>
                <c:pt idx="301">
                  <c:v>-2.0528949484321255</c:v>
                </c:pt>
                <c:pt idx="302">
                  <c:v>-3.3732371887129391</c:v>
                </c:pt>
                <c:pt idx="303">
                  <c:v>-7.4374053123072992</c:v>
                </c:pt>
                <c:pt idx="304">
                  <c:v>-2.0558912008920451</c:v>
                </c:pt>
                <c:pt idx="305">
                  <c:v>-2.0255350921071376</c:v>
                </c:pt>
                <c:pt idx="306">
                  <c:v>-16.053247125912424</c:v>
                </c:pt>
                <c:pt idx="307">
                  <c:v>-5.8639820041392285</c:v>
                </c:pt>
                <c:pt idx="308">
                  <c:v>-5.5481375603821856</c:v>
                </c:pt>
                <c:pt idx="309">
                  <c:v>-2.0588936890535683</c:v>
                </c:pt>
                <c:pt idx="310">
                  <c:v>-7.0175668267646332</c:v>
                </c:pt>
                <c:pt idx="311">
                  <c:v>-9.0588936890535692</c:v>
                </c:pt>
                <c:pt idx="312">
                  <c:v>-10.866248611111173</c:v>
                </c:pt>
                <c:pt idx="313">
                  <c:v>-4.7274928415459243</c:v>
                </c:pt>
                <c:pt idx="314">
                  <c:v>-16.530568903445612</c:v>
                </c:pt>
                <c:pt idx="315">
                  <c:v>-11.786814143616768</c:v>
                </c:pt>
                <c:pt idx="316">
                  <c:v>-3.3190455863542407</c:v>
                </c:pt>
                <c:pt idx="317">
                  <c:v>-2.5839323721226668</c:v>
                </c:pt>
                <c:pt idx="318">
                  <c:v>4.8173077024838102</c:v>
                </c:pt>
                <c:pt idx="319">
                  <c:v>8.4937663699176777</c:v>
                </c:pt>
                <c:pt idx="320">
                  <c:v>5.2922047865963258</c:v>
                </c:pt>
                <c:pt idx="321">
                  <c:v>2.7321646079023849</c:v>
                </c:pt>
                <c:pt idx="322">
                  <c:v>2.5008982359326821</c:v>
                </c:pt>
                <c:pt idx="323">
                  <c:v>9.5183253076908674</c:v>
                </c:pt>
                <c:pt idx="324">
                  <c:v>2.1435908536288499</c:v>
                </c:pt>
                <c:pt idx="325">
                  <c:v>13.989631026616456</c:v>
                </c:pt>
                <c:pt idx="326">
                  <c:v>8.6438561897747253</c:v>
                </c:pt>
                <c:pt idx="327">
                  <c:v>3.8451143980218285</c:v>
                </c:pt>
                <c:pt idx="328">
                  <c:v>2.3211268201981237</c:v>
                </c:pt>
                <c:pt idx="329">
                  <c:v>12.658806531240696</c:v>
                </c:pt>
                <c:pt idx="330">
                  <c:v>11.550746785383243</c:v>
                </c:pt>
                <c:pt idx="331">
                  <c:v>19.127336105079397</c:v>
                </c:pt>
                <c:pt idx="332">
                  <c:v>9.75933340719466</c:v>
                </c:pt>
                <c:pt idx="333">
                  <c:v>10.058893689053569</c:v>
                </c:pt>
                <c:pt idx="334">
                  <c:v>9.2288186904958813</c:v>
                </c:pt>
                <c:pt idx="335">
                  <c:v>10.643856189774725</c:v>
                </c:pt>
                <c:pt idx="336">
                  <c:v>7.9905067140733186</c:v>
                </c:pt>
                <c:pt idx="337">
                  <c:v>11.451211111832329</c:v>
                </c:pt>
                <c:pt idx="338">
                  <c:v>2.7826692043480614</c:v>
                </c:pt>
                <c:pt idx="339">
                  <c:v>11.582455645110581</c:v>
                </c:pt>
                <c:pt idx="340">
                  <c:v>14.183015000882758</c:v>
                </c:pt>
                <c:pt idx="341">
                  <c:v>3.7813597135246599</c:v>
                </c:pt>
                <c:pt idx="342">
                  <c:v>5.5698556083309478</c:v>
                </c:pt>
                <c:pt idx="343">
                  <c:v>15.773139206719692</c:v>
                </c:pt>
                <c:pt idx="344">
                  <c:v>12.167418145831739</c:v>
                </c:pt>
                <c:pt idx="345">
                  <c:v>13.800360675454716</c:v>
                </c:pt>
                <c:pt idx="346">
                  <c:v>9.2288186904958813</c:v>
                </c:pt>
                <c:pt idx="347">
                  <c:v>2.8436935080602708</c:v>
                </c:pt>
                <c:pt idx="348">
                  <c:v>11.702749878828293</c:v>
                </c:pt>
                <c:pt idx="349">
                  <c:v>3.4214637684382767</c:v>
                </c:pt>
                <c:pt idx="350">
                  <c:v>2.3656494723166803</c:v>
                </c:pt>
                <c:pt idx="351">
                  <c:v>12.287712379549451</c:v>
                </c:pt>
                <c:pt idx="352">
                  <c:v>3.6629650127224296</c:v>
                </c:pt>
                <c:pt idx="353">
                  <c:v>3.452236117233094</c:v>
                </c:pt>
                <c:pt idx="354">
                  <c:v>17.888616424139627</c:v>
                </c:pt>
                <c:pt idx="355">
                  <c:v>13.879072651468757</c:v>
                </c:pt>
                <c:pt idx="356">
                  <c:v>5.5786028411092365</c:v>
                </c:pt>
                <c:pt idx="357">
                  <c:v>2.15200309344505</c:v>
                </c:pt>
                <c:pt idx="358">
                  <c:v>5.1479448768706968</c:v>
                </c:pt>
                <c:pt idx="359">
                  <c:v>14.429581095860785</c:v>
                </c:pt>
                <c:pt idx="360">
                  <c:v>3.4621057529356229</c:v>
                </c:pt>
                <c:pt idx="361">
                  <c:v>4.9346737521220563</c:v>
                </c:pt>
                <c:pt idx="362">
                  <c:v>3.8059129478836979</c:v>
                </c:pt>
                <c:pt idx="363">
                  <c:v>11.013089999440444</c:v>
                </c:pt>
                <c:pt idx="364">
                  <c:v>7.1731706609459671</c:v>
                </c:pt>
                <c:pt idx="365">
                  <c:v>13.959760497034317</c:v>
                </c:pt>
                <c:pt idx="366">
                  <c:v>3.2107449917634701</c:v>
                </c:pt>
                <c:pt idx="367">
                  <c:v>11.89178370321831</c:v>
                </c:pt>
                <c:pt idx="368">
                  <c:v>8.8662486111111729</c:v>
                </c:pt>
                <c:pt idx="369">
                  <c:v>15.135709286104401</c:v>
                </c:pt>
                <c:pt idx="370">
                  <c:v>3.5140580165875805</c:v>
                </c:pt>
                <c:pt idx="371">
                  <c:v>2.7845110687500449</c:v>
                </c:pt>
                <c:pt idx="372">
                  <c:v>8.6438561897747253</c:v>
                </c:pt>
                <c:pt idx="373">
                  <c:v>15.403189596969385</c:v>
                </c:pt>
                <c:pt idx="374">
                  <c:v>2.4981787345790898</c:v>
                </c:pt>
                <c:pt idx="375">
                  <c:v>2.5013373456730648</c:v>
                </c:pt>
                <c:pt idx="376">
                  <c:v>2.5093867261144229</c:v>
                </c:pt>
                <c:pt idx="377">
                  <c:v>2.4981787345790898</c:v>
                </c:pt>
                <c:pt idx="378">
                  <c:v>9.0588936890535692</c:v>
                </c:pt>
                <c:pt idx="379">
                  <c:v>9.5183253076908674</c:v>
                </c:pt>
                <c:pt idx="380">
                  <c:v>2.210035214816465</c:v>
                </c:pt>
                <c:pt idx="381">
                  <c:v>2.1312445332782528</c:v>
                </c:pt>
                <c:pt idx="382">
                  <c:v>11.550746785383243</c:v>
                </c:pt>
                <c:pt idx="383">
                  <c:v>10.866248611111173</c:v>
                </c:pt>
                <c:pt idx="384">
                  <c:v>3.1497471195046818</c:v>
                </c:pt>
                <c:pt idx="385">
                  <c:v>8.2992080183872794</c:v>
                </c:pt>
                <c:pt idx="386">
                  <c:v>12.26834705468252</c:v>
                </c:pt>
                <c:pt idx="387">
                  <c:v>4.2288186904958813</c:v>
                </c:pt>
                <c:pt idx="388">
                  <c:v>11.673603533168777</c:v>
                </c:pt>
                <c:pt idx="389">
                  <c:v>2.653134003362736</c:v>
                </c:pt>
                <c:pt idx="390">
                  <c:v>2.653134003362736</c:v>
                </c:pt>
                <c:pt idx="391">
                  <c:v>13.643856189774723</c:v>
                </c:pt>
                <c:pt idx="392">
                  <c:v>8.6438561897747253</c:v>
                </c:pt>
                <c:pt idx="393">
                  <c:v>2.4274822656454891</c:v>
                </c:pt>
                <c:pt idx="394">
                  <c:v>3.8052953998793102</c:v>
                </c:pt>
                <c:pt idx="395">
                  <c:v>2.6844981742720706</c:v>
                </c:pt>
                <c:pt idx="396">
                  <c:v>10.228818690495881</c:v>
                </c:pt>
                <c:pt idx="397">
                  <c:v>12.416445693671653</c:v>
                </c:pt>
                <c:pt idx="398">
                  <c:v>4.1365394142109935</c:v>
                </c:pt>
                <c:pt idx="399">
                  <c:v>16.72954993817201</c:v>
                </c:pt>
                <c:pt idx="400">
                  <c:v>8.3808217839409309</c:v>
                </c:pt>
                <c:pt idx="401">
                  <c:v>5.3923174227787598</c:v>
                </c:pt>
                <c:pt idx="402">
                  <c:v>2.9331624465720694</c:v>
                </c:pt>
                <c:pt idx="403">
                  <c:v>12.731319031025064</c:v>
                </c:pt>
                <c:pt idx="404">
                  <c:v>4.4490400127907019</c:v>
                </c:pt>
                <c:pt idx="405">
                  <c:v>2.240134003723715</c:v>
                </c:pt>
                <c:pt idx="406">
                  <c:v>4.1113611089477047</c:v>
                </c:pt>
                <c:pt idx="407">
                  <c:v>6.8058236694381185</c:v>
                </c:pt>
                <c:pt idx="408">
                  <c:v>5.8826430493618416</c:v>
                </c:pt>
                <c:pt idx="409">
                  <c:v>2.373458395527444</c:v>
                </c:pt>
                <c:pt idx="410">
                  <c:v>2.3490552729102272</c:v>
                </c:pt>
                <c:pt idx="411">
                  <c:v>12.68825030913318</c:v>
                </c:pt>
                <c:pt idx="412">
                  <c:v>4.5753192418179589</c:v>
                </c:pt>
                <c:pt idx="413">
                  <c:v>2.3625700793847084</c:v>
                </c:pt>
                <c:pt idx="414">
                  <c:v>14.68825030913318</c:v>
                </c:pt>
                <c:pt idx="415">
                  <c:v>10.380821783940931</c:v>
                </c:pt>
                <c:pt idx="416">
                  <c:v>12.103287808412023</c:v>
                </c:pt>
                <c:pt idx="417">
                  <c:v>13.859793588973872</c:v>
                </c:pt>
                <c:pt idx="418">
                  <c:v>2.0703893278913981</c:v>
                </c:pt>
                <c:pt idx="419">
                  <c:v>2.2606446124858199</c:v>
                </c:pt>
                <c:pt idx="420">
                  <c:v>10.306821202497154</c:v>
                </c:pt>
                <c:pt idx="421">
                  <c:v>13.167418145831739</c:v>
                </c:pt>
                <c:pt idx="422">
                  <c:v>14.738373788559015</c:v>
                </c:pt>
                <c:pt idx="423">
                  <c:v>12.167418145831739</c:v>
                </c:pt>
                <c:pt idx="424">
                  <c:v>10.380821783940931</c:v>
                </c:pt>
                <c:pt idx="425">
                  <c:v>5.1094332410859451</c:v>
                </c:pt>
                <c:pt idx="426">
                  <c:v>15.46828462519127</c:v>
                </c:pt>
                <c:pt idx="427">
                  <c:v>9.451211111832329</c:v>
                </c:pt>
                <c:pt idx="428">
                  <c:v>13.916874684181142</c:v>
                </c:pt>
                <c:pt idx="429">
                  <c:v>6.6433014137475501</c:v>
                </c:pt>
                <c:pt idx="430">
                  <c:v>2.5188933408785346</c:v>
                </c:pt>
                <c:pt idx="431">
                  <c:v>2.3137187255315173</c:v>
                </c:pt>
                <c:pt idx="432">
                  <c:v>2.6156592979440729</c:v>
                </c:pt>
                <c:pt idx="433">
                  <c:v>13.550746785383243</c:v>
                </c:pt>
                <c:pt idx="434">
                  <c:v>3.5479004064996111</c:v>
                </c:pt>
                <c:pt idx="435">
                  <c:v>2.1716854593067496</c:v>
                </c:pt>
                <c:pt idx="436">
                  <c:v>4.2826930930156646</c:v>
                </c:pt>
                <c:pt idx="437">
                  <c:v>5.2216766212518611</c:v>
                </c:pt>
                <c:pt idx="438">
                  <c:v>16.436104219442122</c:v>
                </c:pt>
                <c:pt idx="439">
                  <c:v>4.2087321983852961</c:v>
                </c:pt>
                <c:pt idx="440">
                  <c:v>4.8748617414158808</c:v>
                </c:pt>
                <c:pt idx="441">
                  <c:v>16.287712379549451</c:v>
                </c:pt>
                <c:pt idx="442">
                  <c:v>16.358101707440849</c:v>
                </c:pt>
                <c:pt idx="443">
                  <c:v>16.510104800885898</c:v>
                </c:pt>
                <c:pt idx="444">
                  <c:v>2.0609680172914273</c:v>
                </c:pt>
                <c:pt idx="445">
                  <c:v>10.702749878828293</c:v>
                </c:pt>
                <c:pt idx="446">
                  <c:v>3.0564911988382639</c:v>
                </c:pt>
                <c:pt idx="447">
                  <c:v>6.735763848956454</c:v>
                </c:pt>
                <c:pt idx="448">
                  <c:v>4.720724953158995</c:v>
                </c:pt>
                <c:pt idx="449">
                  <c:v>4.1963972128035039</c:v>
                </c:pt>
                <c:pt idx="450">
                  <c:v>2.6244908649077936</c:v>
                </c:pt>
                <c:pt idx="451">
                  <c:v>3.6539098544386479</c:v>
                </c:pt>
                <c:pt idx="452">
                  <c:v>10.643856189774725</c:v>
                </c:pt>
                <c:pt idx="453">
                  <c:v>6.1198281716749285</c:v>
                </c:pt>
                <c:pt idx="454">
                  <c:v>3.9361969651205526</c:v>
                </c:pt>
                <c:pt idx="455">
                  <c:v>2.8700538274281473</c:v>
                </c:pt>
                <c:pt idx="456">
                  <c:v>3.1265324059289319</c:v>
                </c:pt>
                <c:pt idx="457">
                  <c:v>3.2389317021246158</c:v>
                </c:pt>
                <c:pt idx="458">
                  <c:v>7.6850585530093127</c:v>
                </c:pt>
                <c:pt idx="459">
                  <c:v>13.866248611111173</c:v>
                </c:pt>
                <c:pt idx="460">
                  <c:v>2.6843951283064622</c:v>
                </c:pt>
                <c:pt idx="461">
                  <c:v>12.208640808558251</c:v>
                </c:pt>
                <c:pt idx="462">
                  <c:v>11.813781191217037</c:v>
                </c:pt>
                <c:pt idx="463">
                  <c:v>7.6438561897747244</c:v>
                </c:pt>
                <c:pt idx="464">
                  <c:v>2.1978545156936531</c:v>
                </c:pt>
                <c:pt idx="465">
                  <c:v>5.0802673398461353</c:v>
                </c:pt>
                <c:pt idx="466">
                  <c:v>8.8662486111111729</c:v>
                </c:pt>
                <c:pt idx="467">
                  <c:v>5.2526654324502484</c:v>
                </c:pt>
                <c:pt idx="468">
                  <c:v>2.9198296513160171</c:v>
                </c:pt>
                <c:pt idx="469">
                  <c:v>7.4374053123072983</c:v>
                </c:pt>
                <c:pt idx="470">
                  <c:v>13.766252821134451</c:v>
                </c:pt>
                <c:pt idx="471">
                  <c:v>12.188176705998536</c:v>
                </c:pt>
                <c:pt idx="472">
                  <c:v>5.6911619045530815</c:v>
                </c:pt>
                <c:pt idx="473">
                  <c:v>4.2211906761266951</c:v>
                </c:pt>
                <c:pt idx="474">
                  <c:v>14.66622400280318</c:v>
                </c:pt>
                <c:pt idx="475">
                  <c:v>13.904383739997945</c:v>
                </c:pt>
                <c:pt idx="476">
                  <c:v>12.75933340719466</c:v>
                </c:pt>
                <c:pt idx="477">
                  <c:v>6.3219280948873617</c:v>
                </c:pt>
                <c:pt idx="478">
                  <c:v>6.0941691638010989</c:v>
                </c:pt>
                <c:pt idx="479">
                  <c:v>3.502500340529183</c:v>
                </c:pt>
                <c:pt idx="480">
                  <c:v>-2.5762181425764028E-5</c:v>
                </c:pt>
                <c:pt idx="481">
                  <c:v>-0.22239242133644802</c:v>
                </c:pt>
                <c:pt idx="482">
                  <c:v>1.1560050240025463</c:v>
                </c:pt>
                <c:pt idx="483">
                  <c:v>-0.60812022170840874</c:v>
                </c:pt>
                <c:pt idx="484">
                  <c:v>-0.74495838491973687</c:v>
                </c:pt>
                <c:pt idx="485">
                  <c:v>15.827078013830494</c:v>
                </c:pt>
                <c:pt idx="486">
                  <c:v>0.62118268863390957</c:v>
                </c:pt>
                <c:pt idx="487">
                  <c:v>-1.1402277393744868</c:v>
                </c:pt>
                <c:pt idx="488">
                  <c:v>11.059344460824425</c:v>
                </c:pt>
                <c:pt idx="489">
                  <c:v>-0.10496955960154265</c:v>
                </c:pt>
                <c:pt idx="490">
                  <c:v>0</c:v>
                </c:pt>
                <c:pt idx="491">
                  <c:v>-1.7196799353703869</c:v>
                </c:pt>
                <c:pt idx="492">
                  <c:v>-2.0681715026415795</c:v>
                </c:pt>
                <c:pt idx="493">
                  <c:v>7.9008668079807478</c:v>
                </c:pt>
                <c:pt idx="494">
                  <c:v>-0.47014209871929802</c:v>
                </c:pt>
                <c:pt idx="495">
                  <c:v>1.3727523539650446</c:v>
                </c:pt>
                <c:pt idx="496">
                  <c:v>-0.23813159430397959</c:v>
                </c:pt>
                <c:pt idx="497">
                  <c:v>-0.52353451494238001</c:v>
                </c:pt>
                <c:pt idx="498">
                  <c:v>-8.3822637581148385</c:v>
                </c:pt>
                <c:pt idx="499">
                  <c:v>9.5196362528432132</c:v>
                </c:pt>
                <c:pt idx="500">
                  <c:v>-2.5517434800954009</c:v>
                </c:pt>
                <c:pt idx="501">
                  <c:v>-9.229619965185119</c:v>
                </c:pt>
                <c:pt idx="502">
                  <c:v>12.773207904847887</c:v>
                </c:pt>
                <c:pt idx="503">
                  <c:v>-4.3692338096657197</c:v>
                </c:pt>
                <c:pt idx="504">
                  <c:v>15.133035151806075</c:v>
                </c:pt>
                <c:pt idx="505">
                  <c:v>-7.6486571760385464</c:v>
                </c:pt>
                <c:pt idx="506">
                  <c:v>-1.4358316612803337</c:v>
                </c:pt>
                <c:pt idx="507">
                  <c:v>11.703038388986416</c:v>
                </c:pt>
                <c:pt idx="508">
                  <c:v>-1.4420943760609182</c:v>
                </c:pt>
                <c:pt idx="509">
                  <c:v>0.62654980158018225</c:v>
                </c:pt>
                <c:pt idx="510">
                  <c:v>13.628825226704336</c:v>
                </c:pt>
                <c:pt idx="511">
                  <c:v>-12.566767596032916</c:v>
                </c:pt>
                <c:pt idx="512">
                  <c:v>-0.20780488511340164</c:v>
                </c:pt>
                <c:pt idx="513">
                  <c:v>-0.15806484623225148</c:v>
                </c:pt>
                <c:pt idx="514">
                  <c:v>5.08746284125034</c:v>
                </c:pt>
                <c:pt idx="515">
                  <c:v>-1.7151769054009196</c:v>
                </c:pt>
                <c:pt idx="516">
                  <c:v>-10.518653155673389</c:v>
                </c:pt>
                <c:pt idx="517">
                  <c:v>1.218621563671116</c:v>
                </c:pt>
                <c:pt idx="518">
                  <c:v>-0.85913746416015024</c:v>
                </c:pt>
                <c:pt idx="519">
                  <c:v>-5.3192939165593305E-2</c:v>
                </c:pt>
                <c:pt idx="520">
                  <c:v>-3.170885972733798E-2</c:v>
                </c:pt>
                <c:pt idx="521">
                  <c:v>-1.3254002867941677</c:v>
                </c:pt>
                <c:pt idx="522">
                  <c:v>-11.673897930688602</c:v>
                </c:pt>
                <c:pt idx="523">
                  <c:v>-0.76840731287974728</c:v>
                </c:pt>
                <c:pt idx="524">
                  <c:v>-2.0782453992258603</c:v>
                </c:pt>
                <c:pt idx="525">
                  <c:v>-1.5089221709615634</c:v>
                </c:pt>
                <c:pt idx="526">
                  <c:v>11.268736919579066</c:v>
                </c:pt>
                <c:pt idx="527">
                  <c:v>0.60530002306718078</c:v>
                </c:pt>
                <c:pt idx="528">
                  <c:v>0.28627251975519497</c:v>
                </c:pt>
                <c:pt idx="529">
                  <c:v>0.84799690655495008</c:v>
                </c:pt>
                <c:pt idx="530">
                  <c:v>-0.33184356375244523</c:v>
                </c:pt>
                <c:pt idx="531">
                  <c:v>2.4328418613124705</c:v>
                </c:pt>
                <c:pt idx="532">
                  <c:v>4.3692338096657197</c:v>
                </c:pt>
                <c:pt idx="533">
                  <c:v>8.8672787397096631</c:v>
                </c:pt>
                <c:pt idx="534">
                  <c:v>-1.0779556429491506</c:v>
                </c:pt>
                <c:pt idx="535">
                  <c:v>7.0660891904577738</c:v>
                </c:pt>
                <c:pt idx="536">
                  <c:v>0.18666263479702269</c:v>
                </c:pt>
                <c:pt idx="537">
                  <c:v>-0.30176149533119201</c:v>
                </c:pt>
                <c:pt idx="538">
                  <c:v>8.5729874025883737E-2</c:v>
                </c:pt>
                <c:pt idx="539">
                  <c:v>1.5937594489583151</c:v>
                </c:pt>
                <c:pt idx="540">
                  <c:v>-0.47722501405745421</c:v>
                </c:pt>
                <c:pt idx="541">
                  <c:v>5.0522002788803384</c:v>
                </c:pt>
                <c:pt idx="542">
                  <c:v>-0.46940822901847679</c:v>
                </c:pt>
                <c:pt idx="543">
                  <c:v>9.0597950917951025</c:v>
                </c:pt>
                <c:pt idx="544">
                  <c:v>-12.188279751964144</c:v>
                </c:pt>
                <c:pt idx="545">
                  <c:v>-7.4401770615573515</c:v>
                </c:pt>
                <c:pt idx="546">
                  <c:v>-2.2953380936183057</c:v>
                </c:pt>
                <c:pt idx="547">
                  <c:v>10.583082767502933</c:v>
                </c:pt>
                <c:pt idx="548">
                  <c:v>-0.63103214941714114</c:v>
                </c:pt>
                <c:pt idx="549">
                  <c:v>-0.53789566251274445</c:v>
                </c:pt>
                <c:pt idx="550">
                  <c:v>6.7563283812634503E-2</c:v>
                </c:pt>
                <c:pt idx="551">
                  <c:v>0.50089823593268168</c:v>
                </c:pt>
                <c:pt idx="552">
                  <c:v>11.22901905089352</c:v>
                </c:pt>
                <c:pt idx="553">
                  <c:v>-0.29928286717852443</c:v>
                </c:pt>
                <c:pt idx="554">
                  <c:v>2.6472211361190864E-2</c:v>
                </c:pt>
                <c:pt idx="555">
                  <c:v>0.23401150460328096</c:v>
                </c:pt>
                <c:pt idx="556">
                  <c:v>1.4419741739066419E-3</c:v>
                </c:pt>
                <c:pt idx="557">
                  <c:v>-0.6438561897747247</c:v>
                </c:pt>
                <c:pt idx="558">
                  <c:v>-1.4134353946823426</c:v>
                </c:pt>
                <c:pt idx="559">
                  <c:v>0.29956028185890793</c:v>
                </c:pt>
                <c:pt idx="560">
                  <c:v>0.7095501365858059</c:v>
                </c:pt>
                <c:pt idx="561">
                  <c:v>0.40987579416306491</c:v>
                </c:pt>
                <c:pt idx="562">
                  <c:v>9.6450579349844787</c:v>
                </c:pt>
                <c:pt idx="563">
                  <c:v>0.26255438751597671</c:v>
                </c:pt>
                <c:pt idx="564">
                  <c:v>8.140438828382851E-2</c:v>
                </c:pt>
                <c:pt idx="565">
                  <c:v>-0.18586654531133412</c:v>
                </c:pt>
                <c:pt idx="566">
                  <c:v>14.018895621121651</c:v>
                </c:pt>
                <c:pt idx="567">
                  <c:v>2.0683271480531977</c:v>
                </c:pt>
                <c:pt idx="568">
                  <c:v>-0.75602392998189105</c:v>
                </c:pt>
                <c:pt idx="569">
                  <c:v>-1.3296822613457573E-2</c:v>
                </c:pt>
                <c:pt idx="570">
                  <c:v>-0.10893437155316439</c:v>
                </c:pt>
                <c:pt idx="571">
                  <c:v>0.77229866727848706</c:v>
                </c:pt>
                <c:pt idx="572">
                  <c:v>13.904415102592719</c:v>
                </c:pt>
                <c:pt idx="573">
                  <c:v>3.6067383174175909</c:v>
                </c:pt>
                <c:pt idx="574">
                  <c:v>-10.307200809140809</c:v>
                </c:pt>
                <c:pt idx="575">
                  <c:v>2.1106762311561149</c:v>
                </c:pt>
                <c:pt idx="576">
                  <c:v>-11.268347054682518</c:v>
                </c:pt>
                <c:pt idx="577">
                  <c:v>-0.44562581911226679</c:v>
                </c:pt>
                <c:pt idx="578">
                  <c:v>2.7119167732302905</c:v>
                </c:pt>
                <c:pt idx="579">
                  <c:v>14.024706827327938</c:v>
                </c:pt>
                <c:pt idx="580">
                  <c:v>-1.6729589817189854</c:v>
                </c:pt>
                <c:pt idx="581">
                  <c:v>-0.70064765420153818</c:v>
                </c:pt>
                <c:pt idx="582">
                  <c:v>1.1255308820838588</c:v>
                </c:pt>
                <c:pt idx="583">
                  <c:v>-3.5132441123572384</c:v>
                </c:pt>
                <c:pt idx="584">
                  <c:v>0.18687813472350964</c:v>
                </c:pt>
                <c:pt idx="585">
                  <c:v>-8.4888897586513051E-2</c:v>
                </c:pt>
                <c:pt idx="586">
                  <c:v>-8.7462841250339596E-2</c:v>
                </c:pt>
                <c:pt idx="587">
                  <c:v>-0.32192809488736229</c:v>
                </c:pt>
                <c:pt idx="588">
                  <c:v>11.344665782303407</c:v>
                </c:pt>
                <c:pt idx="589">
                  <c:v>-1.37124012586832</c:v>
                </c:pt>
                <c:pt idx="590">
                  <c:v>12.451296983981448</c:v>
                </c:pt>
                <c:pt idx="591">
                  <c:v>1.2954558835261716</c:v>
                </c:pt>
                <c:pt idx="592">
                  <c:v>12.534789211480268</c:v>
                </c:pt>
                <c:pt idx="593">
                  <c:v>11.10372492250138</c:v>
                </c:pt>
                <c:pt idx="594">
                  <c:v>3.4836655877916587</c:v>
                </c:pt>
                <c:pt idx="595">
                  <c:v>-0.71416264464195123</c:v>
                </c:pt>
                <c:pt idx="596">
                  <c:v>0.81863484692360744</c:v>
                </c:pt>
                <c:pt idx="597">
                  <c:v>-10.381542951184585</c:v>
                </c:pt>
                <c:pt idx="598">
                  <c:v>2.2461252708096002</c:v>
                </c:pt>
                <c:pt idx="599">
                  <c:v>-1.5289126121022787</c:v>
                </c:pt>
                <c:pt idx="600">
                  <c:v>-15.053275413773154</c:v>
                </c:pt>
                <c:pt idx="601">
                  <c:v>-14.773156381558422</c:v>
                </c:pt>
                <c:pt idx="602">
                  <c:v>17.232573948070147</c:v>
                </c:pt>
                <c:pt idx="603">
                  <c:v>-12.702749878828293</c:v>
                </c:pt>
                <c:pt idx="604">
                  <c:v>-9.3815429511845849</c:v>
                </c:pt>
                <c:pt idx="605">
                  <c:v>-14.510146020155364</c:v>
                </c:pt>
                <c:pt idx="606">
                  <c:v>-9.366322214245816</c:v>
                </c:pt>
                <c:pt idx="607">
                  <c:v>0.17632277264046317</c:v>
                </c:pt>
                <c:pt idx="608">
                  <c:v>-2.4903256265830813</c:v>
                </c:pt>
                <c:pt idx="609">
                  <c:v>7.0660891904577738</c:v>
                </c:pt>
                <c:pt idx="610">
                  <c:v>-2.2443252767633899</c:v>
                </c:pt>
                <c:pt idx="611">
                  <c:v>-11.613636010763889</c:v>
                </c:pt>
                <c:pt idx="612">
                  <c:v>8.6462586799900301</c:v>
                </c:pt>
                <c:pt idx="613">
                  <c:v>-6.8286654283030161</c:v>
                </c:pt>
                <c:pt idx="614">
                  <c:v>-1.2618667044014593</c:v>
                </c:pt>
                <c:pt idx="615">
                  <c:v>-0.73504711643550669</c:v>
                </c:pt>
                <c:pt idx="616">
                  <c:v>-12.566846858458611</c:v>
                </c:pt>
                <c:pt idx="617">
                  <c:v>-12.502003002388932</c:v>
                </c:pt>
                <c:pt idx="618">
                  <c:v>3.7358540145788623</c:v>
                </c:pt>
                <c:pt idx="619">
                  <c:v>5.7459543773934607</c:v>
                </c:pt>
                <c:pt idx="620">
                  <c:v>5.5647846187835261</c:v>
                </c:pt>
                <c:pt idx="621">
                  <c:v>11.786950240502948</c:v>
                </c:pt>
                <c:pt idx="622">
                  <c:v>-9.3109404391481645E-2</c:v>
                </c:pt>
                <c:pt idx="623">
                  <c:v>0.998198507519231</c:v>
                </c:pt>
                <c:pt idx="624">
                  <c:v>8.0606959316875546</c:v>
                </c:pt>
                <c:pt idx="625">
                  <c:v>-1.9765062973330636</c:v>
                </c:pt>
                <c:pt idx="626">
                  <c:v>-0.32120836674028824</c:v>
                </c:pt>
                <c:pt idx="627">
                  <c:v>5.5647846187835261</c:v>
                </c:pt>
                <c:pt idx="628">
                  <c:v>-0.95012409336043047</c:v>
                </c:pt>
                <c:pt idx="629">
                  <c:v>-0.99999999999999967</c:v>
                </c:pt>
                <c:pt idx="630">
                  <c:v>-6.0732489820306386</c:v>
                </c:pt>
                <c:pt idx="631">
                  <c:v>-0.30339214344993481</c:v>
                </c:pt>
                <c:pt idx="632">
                  <c:v>-5.5647846187835261</c:v>
                </c:pt>
                <c:pt idx="633">
                  <c:v>-1.8873810084504927</c:v>
                </c:pt>
                <c:pt idx="634">
                  <c:v>11.94178124227853</c:v>
                </c:pt>
                <c:pt idx="635">
                  <c:v>-9.3815429511845849</c:v>
                </c:pt>
                <c:pt idx="636">
                  <c:v>0.99541273050434853</c:v>
                </c:pt>
                <c:pt idx="637">
                  <c:v>14.335064632126906</c:v>
                </c:pt>
                <c:pt idx="638">
                  <c:v>2.2195746114196196E-2</c:v>
                </c:pt>
                <c:pt idx="639">
                  <c:v>0.41548827104970021</c:v>
                </c:pt>
                <c:pt idx="640">
                  <c:v>-0.3403401320012428</c:v>
                </c:pt>
                <c:pt idx="641">
                  <c:v>12.658880895047878</c:v>
                </c:pt>
                <c:pt idx="642">
                  <c:v>0.99819775736601468</c:v>
                </c:pt>
                <c:pt idx="643">
                  <c:v>-0.88513604296799731</c:v>
                </c:pt>
                <c:pt idx="644">
                  <c:v>0.12800761237607136</c:v>
                </c:pt>
                <c:pt idx="645">
                  <c:v>-10.229219383469125</c:v>
                </c:pt>
                <c:pt idx="646">
                  <c:v>-0.67662993093873147</c:v>
                </c:pt>
                <c:pt idx="647">
                  <c:v>-0.31092909593810547</c:v>
                </c:pt>
                <c:pt idx="648">
                  <c:v>0.41526290276979355</c:v>
                </c:pt>
                <c:pt idx="649">
                  <c:v>-1.481819260509901</c:v>
                </c:pt>
                <c:pt idx="650">
                  <c:v>-3.6986374755071068</c:v>
                </c:pt>
                <c:pt idx="651">
                  <c:v>4.5077177085633209E-4</c:v>
                </c:pt>
                <c:pt idx="652">
                  <c:v>-2.4247546246677184E-2</c:v>
                </c:pt>
                <c:pt idx="653">
                  <c:v>-0.2141248053528477</c:v>
                </c:pt>
                <c:pt idx="654">
                  <c:v>11.673750739438065</c:v>
                </c:pt>
                <c:pt idx="655">
                  <c:v>0.75849875571584735</c:v>
                </c:pt>
                <c:pt idx="656">
                  <c:v>8.0342108317603855E-2</c:v>
                </c:pt>
                <c:pt idx="657">
                  <c:v>1.3811672982620382</c:v>
                </c:pt>
                <c:pt idx="658">
                  <c:v>5.2496066721030825</c:v>
                </c:pt>
                <c:pt idx="659">
                  <c:v>-2.0541224365723658</c:v>
                </c:pt>
                <c:pt idx="660">
                  <c:v>-16.980738344409456</c:v>
                </c:pt>
                <c:pt idx="661">
                  <c:v>2.9989485276970949</c:v>
                </c:pt>
                <c:pt idx="662">
                  <c:v>-11.146568675740786</c:v>
                </c:pt>
                <c:pt idx="663">
                  <c:v>2.8744691179161412</c:v>
                </c:pt>
                <c:pt idx="664">
                  <c:v>-0.8157999903138613</c:v>
                </c:pt>
                <c:pt idx="665">
                  <c:v>10.146780789986687</c:v>
                </c:pt>
                <c:pt idx="666">
                  <c:v>11.268736919579066</c:v>
                </c:pt>
                <c:pt idx="667">
                  <c:v>8.6462586799900301</c:v>
                </c:pt>
                <c:pt idx="668">
                  <c:v>-2.5755512714818182E-4</c:v>
                </c:pt>
                <c:pt idx="669">
                  <c:v>-0.73936808438151036</c:v>
                </c:pt>
                <c:pt idx="670">
                  <c:v>-0.49476469174957788</c:v>
                </c:pt>
                <c:pt idx="671">
                  <c:v>-0.54432051622381006</c:v>
                </c:pt>
                <c:pt idx="672">
                  <c:v>5.9942540456282223E-2</c:v>
                </c:pt>
                <c:pt idx="673">
                  <c:v>-1.7140911279136197</c:v>
                </c:pt>
                <c:pt idx="674">
                  <c:v>0.61179345143524488</c:v>
                </c:pt>
                <c:pt idx="675">
                  <c:v>-1.0301285984891924E-3</c:v>
                </c:pt>
                <c:pt idx="676">
                  <c:v>9.3822637581148367</c:v>
                </c:pt>
                <c:pt idx="677">
                  <c:v>-5.18023910568019E-3</c:v>
                </c:pt>
                <c:pt idx="678">
                  <c:v>-6.1400544664143256E-2</c:v>
                </c:pt>
                <c:pt idx="679">
                  <c:v>0.21784563206753896</c:v>
                </c:pt>
                <c:pt idx="680">
                  <c:v>6.7114195858537049E-2</c:v>
                </c:pt>
                <c:pt idx="681">
                  <c:v>-0.20589610144025242</c:v>
                </c:pt>
                <c:pt idx="682">
                  <c:v>-0.43063435432986208</c:v>
                </c:pt>
                <c:pt idx="683">
                  <c:v>0.12743041499934074</c:v>
                </c:pt>
                <c:pt idx="684">
                  <c:v>-1.9068905956085187</c:v>
                </c:pt>
                <c:pt idx="685">
                  <c:v>-0.2737608124268523</c:v>
                </c:pt>
                <c:pt idx="686">
                  <c:v>-5.9189056676097556</c:v>
                </c:pt>
                <c:pt idx="687">
                  <c:v>-1.2730184944064162</c:v>
                </c:pt>
                <c:pt idx="688">
                  <c:v>-0.75833924495877314</c:v>
                </c:pt>
                <c:pt idx="689">
                  <c:v>-2.6609421291507807</c:v>
                </c:pt>
                <c:pt idx="690">
                  <c:v>1.5596855051018588E-2</c:v>
                </c:pt>
                <c:pt idx="691">
                  <c:v>-2.4662054234269239E-2</c:v>
                </c:pt>
                <c:pt idx="692">
                  <c:v>-0.84879818124418882</c:v>
                </c:pt>
                <c:pt idx="693">
                  <c:v>5.4680063543753068</c:v>
                </c:pt>
                <c:pt idx="694">
                  <c:v>0.45984116104811196</c:v>
                </c:pt>
                <c:pt idx="695">
                  <c:v>-1.529732980000764</c:v>
                </c:pt>
                <c:pt idx="696">
                  <c:v>-0.17687776208407915</c:v>
                </c:pt>
                <c:pt idx="697">
                  <c:v>-1.1397247636666135</c:v>
                </c:pt>
                <c:pt idx="698">
                  <c:v>9.6450579349844787</c:v>
                </c:pt>
                <c:pt idx="699">
                  <c:v>0.37834523203725007</c:v>
                </c:pt>
                <c:pt idx="700">
                  <c:v>-1.4917967421553002</c:v>
                </c:pt>
                <c:pt idx="701">
                  <c:v>0.21889497710022088</c:v>
                </c:pt>
                <c:pt idx="702">
                  <c:v>0.69599381310990016</c:v>
                </c:pt>
                <c:pt idx="703">
                  <c:v>-0.72218753879492681</c:v>
                </c:pt>
                <c:pt idx="704">
                  <c:v>-7.800251200127338E-2</c:v>
                </c:pt>
                <c:pt idx="705">
                  <c:v>1.0470575705483149</c:v>
                </c:pt>
                <c:pt idx="706">
                  <c:v>-1.4757334309663974</c:v>
                </c:pt>
                <c:pt idx="707">
                  <c:v>3.3111571984310402</c:v>
                </c:pt>
                <c:pt idx="708">
                  <c:v>-0.99986128599182711</c:v>
                </c:pt>
                <c:pt idx="709">
                  <c:v>3.9948382948842212</c:v>
                </c:pt>
                <c:pt idx="710">
                  <c:v>-4.2022578642247455</c:v>
                </c:pt>
                <c:pt idx="711">
                  <c:v>-1.0255350921071378</c:v>
                </c:pt>
                <c:pt idx="712">
                  <c:v>0.1680554987304162</c:v>
                </c:pt>
                <c:pt idx="713">
                  <c:v>-0.430508908041284</c:v>
                </c:pt>
                <c:pt idx="714">
                  <c:v>0.43440282414577491</c:v>
                </c:pt>
                <c:pt idx="715">
                  <c:v>-0.11042398969365061</c:v>
                </c:pt>
                <c:pt idx="716">
                  <c:v>0.14201900487242758</c:v>
                </c:pt>
                <c:pt idx="717">
                  <c:v>-0.66416683493999062</c:v>
                </c:pt>
                <c:pt idx="718">
                  <c:v>3.019899557437705</c:v>
                </c:pt>
                <c:pt idx="719">
                  <c:v>-0.82937429670271867</c:v>
                </c:pt>
                <c:pt idx="720">
                  <c:v>-0.60643403102398075</c:v>
                </c:pt>
                <c:pt idx="721">
                  <c:v>0.28850509334991264</c:v>
                </c:pt>
                <c:pt idx="722">
                  <c:v>0.68767618716973478</c:v>
                </c:pt>
                <c:pt idx="723">
                  <c:v>-0.51518306294278893</c:v>
                </c:pt>
                <c:pt idx="724">
                  <c:v>-1.3526716183184706</c:v>
                </c:pt>
                <c:pt idx="725">
                  <c:v>-0.14426336268881607</c:v>
                </c:pt>
                <c:pt idx="726">
                  <c:v>1.1292830169449666</c:v>
                </c:pt>
                <c:pt idx="727">
                  <c:v>-8.3837042924740537</c:v>
                </c:pt>
                <c:pt idx="728">
                  <c:v>0.12462665451374487</c:v>
                </c:pt>
                <c:pt idx="729">
                  <c:v>-0.90403094146927787</c:v>
                </c:pt>
                <c:pt idx="730">
                  <c:v>-0.50189934279464743</c:v>
                </c:pt>
                <c:pt idx="731">
                  <c:v>2.8154322404310239</c:v>
                </c:pt>
                <c:pt idx="732">
                  <c:v>0.86002399057054468</c:v>
                </c:pt>
                <c:pt idx="733">
                  <c:v>-1.3003949333377209</c:v>
                </c:pt>
                <c:pt idx="734">
                  <c:v>9.7598881832218343</c:v>
                </c:pt>
                <c:pt idx="735">
                  <c:v>-0.91593573521152549</c:v>
                </c:pt>
                <c:pt idx="736">
                  <c:v>-1.1975372326501723</c:v>
                </c:pt>
                <c:pt idx="737">
                  <c:v>0.95543444756655582</c:v>
                </c:pt>
                <c:pt idx="738">
                  <c:v>0.19793937761190911</c:v>
                </c:pt>
                <c:pt idx="739">
                  <c:v>1.0681715026415792</c:v>
                </c:pt>
                <c:pt idx="740">
                  <c:v>0.61353165291792711</c:v>
                </c:pt>
                <c:pt idx="741">
                  <c:v>7.89699763261177E-2</c:v>
                </c:pt>
                <c:pt idx="742">
                  <c:v>-8.8781513464526139E-3</c:v>
                </c:pt>
                <c:pt idx="743">
                  <c:v>0.13392680320491557</c:v>
                </c:pt>
                <c:pt idx="744">
                  <c:v>0.55254102302877861</c:v>
                </c:pt>
                <c:pt idx="745">
                  <c:v>0.36257007938470814</c:v>
                </c:pt>
                <c:pt idx="746">
                  <c:v>0</c:v>
                </c:pt>
                <c:pt idx="747">
                  <c:v>0.56187888760811477</c:v>
                </c:pt>
                <c:pt idx="748">
                  <c:v>0.19251635208543888</c:v>
                </c:pt>
                <c:pt idx="749">
                  <c:v>-2.5678383229299473</c:v>
                </c:pt>
                <c:pt idx="750">
                  <c:v>-0.35533125315457598</c:v>
                </c:pt>
                <c:pt idx="751">
                  <c:v>3.2647233899846834E-2</c:v>
                </c:pt>
                <c:pt idx="752">
                  <c:v>0</c:v>
                </c:pt>
                <c:pt idx="753">
                  <c:v>0.23162570111448513</c:v>
                </c:pt>
                <c:pt idx="754">
                  <c:v>-0.18114943910456663</c:v>
                </c:pt>
                <c:pt idx="755">
                  <c:v>2.4662054234269034E-2</c:v>
                </c:pt>
                <c:pt idx="756">
                  <c:v>1.096215315259303</c:v>
                </c:pt>
                <c:pt idx="757">
                  <c:v>-9.9068905956085196</c:v>
                </c:pt>
                <c:pt idx="758">
                  <c:v>-1.1632858040792771</c:v>
                </c:pt>
                <c:pt idx="759">
                  <c:v>-1.1699250014423122</c:v>
                </c:pt>
                <c:pt idx="760">
                  <c:v>0.14100313054982105</c:v>
                </c:pt>
                <c:pt idx="761">
                  <c:v>0.30580842952408521</c:v>
                </c:pt>
                <c:pt idx="762">
                  <c:v>1.9991475187466173E-2</c:v>
                </c:pt>
                <c:pt idx="763">
                  <c:v>0.39935587704657427</c:v>
                </c:pt>
                <c:pt idx="764">
                  <c:v>0.22927880692168809</c:v>
                </c:pt>
                <c:pt idx="765">
                  <c:v>-0.53011402372553662</c:v>
                </c:pt>
                <c:pt idx="766">
                  <c:v>-9.0597950917951025</c:v>
                </c:pt>
                <c:pt idx="767">
                  <c:v>-1.7884958948062886</c:v>
                </c:pt>
                <c:pt idx="768">
                  <c:v>-1.9167365651187882</c:v>
                </c:pt>
                <c:pt idx="769">
                  <c:v>-0.20199094528473732</c:v>
                </c:pt>
                <c:pt idx="770">
                  <c:v>-8.2149041353871438E-2</c:v>
                </c:pt>
                <c:pt idx="771">
                  <c:v>0.3756993513283427</c:v>
                </c:pt>
                <c:pt idx="772">
                  <c:v>-0.95338905770841054</c:v>
                </c:pt>
                <c:pt idx="773">
                  <c:v>-0.27102719658732471</c:v>
                </c:pt>
                <c:pt idx="774">
                  <c:v>0.13968373663534625</c:v>
                </c:pt>
                <c:pt idx="775">
                  <c:v>-4.2749647459336897E-2</c:v>
                </c:pt>
                <c:pt idx="776">
                  <c:v>0.9289169019385175</c:v>
                </c:pt>
                <c:pt idx="777">
                  <c:v>-0.40129149191002261</c:v>
                </c:pt>
                <c:pt idx="778">
                  <c:v>6.0120992437570929E-2</c:v>
                </c:pt>
                <c:pt idx="779">
                  <c:v>13.036230861220817</c:v>
                </c:pt>
                <c:pt idx="780">
                  <c:v>0.79318759013101003</c:v>
                </c:pt>
                <c:pt idx="781">
                  <c:v>0.38994651831601329</c:v>
                </c:pt>
                <c:pt idx="782">
                  <c:v>0.18144687133753218</c:v>
                </c:pt>
                <c:pt idx="783">
                  <c:v>8.6462586799900301</c:v>
                </c:pt>
                <c:pt idx="784">
                  <c:v>-0.21021770739034562</c:v>
                </c:pt>
                <c:pt idx="785">
                  <c:v>0.1738294558982286</c:v>
                </c:pt>
                <c:pt idx="786">
                  <c:v>-0.79413930255344045</c:v>
                </c:pt>
                <c:pt idx="787">
                  <c:v>0.10309349296410371</c:v>
                </c:pt>
                <c:pt idx="788">
                  <c:v>-7.84716861080655E-2</c:v>
                </c:pt>
                <c:pt idx="789">
                  <c:v>0.20425499418064882</c:v>
                </c:pt>
                <c:pt idx="790">
                  <c:v>-5.5961066143506084</c:v>
                </c:pt>
                <c:pt idx="791">
                  <c:v>0.45003292063504796</c:v>
                </c:pt>
                <c:pt idx="792">
                  <c:v>-0.27594188961318183</c:v>
                </c:pt>
                <c:pt idx="793">
                  <c:v>-7.6815597050830839E-2</c:v>
                </c:pt>
                <c:pt idx="794">
                  <c:v>-0.15754127698647993</c:v>
                </c:pt>
                <c:pt idx="795">
                  <c:v>-0.95693127810811407</c:v>
                </c:pt>
                <c:pt idx="796">
                  <c:v>-5.9629246305228465</c:v>
                </c:pt>
                <c:pt idx="797">
                  <c:v>8.1196082847981021E-2</c:v>
                </c:pt>
                <c:pt idx="798">
                  <c:v>7.6462586799900292</c:v>
                </c:pt>
                <c:pt idx="799">
                  <c:v>14.459773125335754</c:v>
                </c:pt>
                <c:pt idx="800">
                  <c:v>0.10309349296410343</c:v>
                </c:pt>
                <c:pt idx="801">
                  <c:v>-0.18982455888001731</c:v>
                </c:pt>
                <c:pt idx="802">
                  <c:v>-2.1643316046346097</c:v>
                </c:pt>
                <c:pt idx="803">
                  <c:v>20</c:v>
                </c:pt>
                <c:pt idx="804">
                  <c:v>-0.26815676513870856</c:v>
                </c:pt>
                <c:pt idx="805">
                  <c:v>-0.90405901899721286</c:v>
                </c:pt>
                <c:pt idx="806">
                  <c:v>5.83111759286511E-2</c:v>
                </c:pt>
                <c:pt idx="807">
                  <c:v>0.21168752583357353</c:v>
                </c:pt>
                <c:pt idx="808">
                  <c:v>2.5146759921746004E-2</c:v>
                </c:pt>
                <c:pt idx="809">
                  <c:v>-7.6486571760385464</c:v>
                </c:pt>
                <c:pt idx="810">
                  <c:v>-2.5112191560495607E-3</c:v>
                </c:pt>
                <c:pt idx="811">
                  <c:v>0.22179142360191245</c:v>
                </c:pt>
                <c:pt idx="812">
                  <c:v>0.6667565918848033</c:v>
                </c:pt>
                <c:pt idx="813">
                  <c:v>0.20971859130133733</c:v>
                </c:pt>
                <c:pt idx="814">
                  <c:v>4.3692338096657197</c:v>
                </c:pt>
                <c:pt idx="815">
                  <c:v>0.4755512840005745</c:v>
                </c:pt>
                <c:pt idx="816">
                  <c:v>0.18521487246690796</c:v>
                </c:pt>
                <c:pt idx="817">
                  <c:v>-4.8493996613960047E-3</c:v>
                </c:pt>
                <c:pt idx="818">
                  <c:v>-1.3740056626302689E-2</c:v>
                </c:pt>
                <c:pt idx="819">
                  <c:v>0.47227849819290074</c:v>
                </c:pt>
                <c:pt idx="820">
                  <c:v>9.10930587929768E-2</c:v>
                </c:pt>
                <c:pt idx="821">
                  <c:v>-0.54214941718218357</c:v>
                </c:pt>
                <c:pt idx="822">
                  <c:v>0.4232114307245442</c:v>
                </c:pt>
                <c:pt idx="823">
                  <c:v>-7.0660891904577721</c:v>
                </c:pt>
                <c:pt idx="824">
                  <c:v>11.059119092544519</c:v>
                </c:pt>
                <c:pt idx="825">
                  <c:v>-0.89296590897663131</c:v>
                </c:pt>
                <c:pt idx="826">
                  <c:v>-3.3173675377618177</c:v>
                </c:pt>
                <c:pt idx="827">
                  <c:v>-5.9982104828232505E-2</c:v>
                </c:pt>
                <c:pt idx="828">
                  <c:v>0.3870231231092473</c:v>
                </c:pt>
                <c:pt idx="829">
                  <c:v>0.14093578954221325</c:v>
                </c:pt>
                <c:pt idx="830">
                  <c:v>0.35518764425132304</c:v>
                </c:pt>
                <c:pt idx="831">
                  <c:v>0.47732177753318666</c:v>
                </c:pt>
                <c:pt idx="832">
                  <c:v>8.8511108701670658</c:v>
                </c:pt>
                <c:pt idx="833">
                  <c:v>1.5786209738473296</c:v>
                </c:pt>
                <c:pt idx="834">
                  <c:v>-3.60692547075218E-2</c:v>
                </c:pt>
                <c:pt idx="835">
                  <c:v>-6.0732489820306386</c:v>
                </c:pt>
                <c:pt idx="836">
                  <c:v>-1.7655347463629767</c:v>
                </c:pt>
                <c:pt idx="837">
                  <c:v>0.41013869986600482</c:v>
                </c:pt>
                <c:pt idx="838">
                  <c:v>9.4122177364550016E-2</c:v>
                </c:pt>
                <c:pt idx="839">
                  <c:v>-5.0874628412503391</c:v>
                </c:pt>
                <c:pt idx="840">
                  <c:v>-5.0874628412503391</c:v>
                </c:pt>
                <c:pt idx="841">
                  <c:v>-0.53558045208016281</c:v>
                </c:pt>
                <c:pt idx="842">
                  <c:v>-1.4120387556490079</c:v>
                </c:pt>
                <c:pt idx="843">
                  <c:v>-0.58316025808717087</c:v>
                </c:pt>
                <c:pt idx="844">
                  <c:v>1.9719856238304037</c:v>
                </c:pt>
                <c:pt idx="845">
                  <c:v>0.47370687627469404</c:v>
                </c:pt>
                <c:pt idx="846">
                  <c:v>8.0624959257337636</c:v>
                </c:pt>
                <c:pt idx="847">
                  <c:v>7.4945222831056597</c:v>
                </c:pt>
                <c:pt idx="848">
                  <c:v>-5.073531807956047</c:v>
                </c:pt>
                <c:pt idx="849">
                  <c:v>9.3815429511845849</c:v>
                </c:pt>
                <c:pt idx="850">
                  <c:v>-0.14143840453959788</c:v>
                </c:pt>
                <c:pt idx="851">
                  <c:v>-0.76220288566522898</c:v>
                </c:pt>
                <c:pt idx="852">
                  <c:v>-3.4846575949254706</c:v>
                </c:pt>
                <c:pt idx="853">
                  <c:v>8.0624959257337636</c:v>
                </c:pt>
                <c:pt idx="854">
                  <c:v>7.0660891904577738</c:v>
                </c:pt>
                <c:pt idx="855">
                  <c:v>0.39759236481943483</c:v>
                </c:pt>
                <c:pt idx="856">
                  <c:v>13.82044492149805</c:v>
                </c:pt>
                <c:pt idx="857">
                  <c:v>-1.807354922057604</c:v>
                </c:pt>
                <c:pt idx="858">
                  <c:v>-0.71023845429872301</c:v>
                </c:pt>
                <c:pt idx="859">
                  <c:v>4.1454304395215642</c:v>
                </c:pt>
                <c:pt idx="860">
                  <c:v>-1.1622714288988771</c:v>
                </c:pt>
                <c:pt idx="861">
                  <c:v>5.3457748368417297</c:v>
                </c:pt>
                <c:pt idx="862">
                  <c:v>0.65965986799875731</c:v>
                </c:pt>
                <c:pt idx="863">
                  <c:v>-1</c:v>
                </c:pt>
                <c:pt idx="864">
                  <c:v>-0.3468027635263915</c:v>
                </c:pt>
                <c:pt idx="865">
                  <c:v>3.6322682154995132</c:v>
                </c:pt>
                <c:pt idx="866">
                  <c:v>3.7539544522592574</c:v>
                </c:pt>
                <c:pt idx="867">
                  <c:v>1.0000000000000002</c:v>
                </c:pt>
                <c:pt idx="868">
                  <c:v>-0.2803271904205894</c:v>
                </c:pt>
                <c:pt idx="869">
                  <c:v>1.2016338611696504</c:v>
                </c:pt>
                <c:pt idx="870">
                  <c:v>-0.41656496902543755</c:v>
                </c:pt>
                <c:pt idx="871">
                  <c:v>-5.7009479075363217E-2</c:v>
                </c:pt>
                <c:pt idx="872">
                  <c:v>0.17473284463802205</c:v>
                </c:pt>
                <c:pt idx="873">
                  <c:v>-0.12702543835642963</c:v>
                </c:pt>
                <c:pt idx="874">
                  <c:v>-6.0660891904577721</c:v>
                </c:pt>
                <c:pt idx="875">
                  <c:v>9.2304207950923818</c:v>
                </c:pt>
                <c:pt idx="876">
                  <c:v>-0.25954541975391388</c:v>
                </c:pt>
                <c:pt idx="877">
                  <c:v>-0.10153802646206232</c:v>
                </c:pt>
                <c:pt idx="878">
                  <c:v>0.21631790692676364</c:v>
                </c:pt>
                <c:pt idx="879">
                  <c:v>0.73720582313035932</c:v>
                </c:pt>
                <c:pt idx="880">
                  <c:v>0</c:v>
                </c:pt>
                <c:pt idx="881">
                  <c:v>-0.13551497065648113</c:v>
                </c:pt>
                <c:pt idx="882">
                  <c:v>0.62051887013020213</c:v>
                </c:pt>
                <c:pt idx="883">
                  <c:v>-9.0908496198210398E-2</c:v>
                </c:pt>
                <c:pt idx="884">
                  <c:v>-2.2085519628874177</c:v>
                </c:pt>
                <c:pt idx="885">
                  <c:v>11.34448085696304</c:v>
                </c:pt>
                <c:pt idx="886">
                  <c:v>0.52186566539611423</c:v>
                </c:pt>
                <c:pt idx="887">
                  <c:v>-0.42552987309648621</c:v>
                </c:pt>
                <c:pt idx="888">
                  <c:v>2.0707576442173425</c:v>
                </c:pt>
                <c:pt idx="889">
                  <c:v>-7.0660891904577721</c:v>
                </c:pt>
                <c:pt idx="890">
                  <c:v>-0.29639300278022457</c:v>
                </c:pt>
                <c:pt idx="891">
                  <c:v>0.83953532780675399</c:v>
                </c:pt>
                <c:pt idx="892">
                  <c:v>1.4072936303515515</c:v>
                </c:pt>
                <c:pt idx="893">
                  <c:v>1.8378529314854519E-2</c:v>
                </c:pt>
                <c:pt idx="894">
                  <c:v>-0.15869774601905817</c:v>
                </c:pt>
                <c:pt idx="895">
                  <c:v>-0.18012076854820094</c:v>
                </c:pt>
                <c:pt idx="896">
                  <c:v>0.26639341792370869</c:v>
                </c:pt>
                <c:pt idx="897">
                  <c:v>12.434106928609955</c:v>
                </c:pt>
                <c:pt idx="898">
                  <c:v>0.18762700317577155</c:v>
                </c:pt>
                <c:pt idx="899">
                  <c:v>0.96506705159883144</c:v>
                </c:pt>
                <c:pt idx="900">
                  <c:v>0.35363695461470041</c:v>
                </c:pt>
                <c:pt idx="901">
                  <c:v>-8.8672787397096631</c:v>
                </c:pt>
                <c:pt idx="902">
                  <c:v>0.79539136425385715</c:v>
                </c:pt>
                <c:pt idx="903">
                  <c:v>2.4024902153046133E-3</c:v>
                </c:pt>
                <c:pt idx="904">
                  <c:v>2.0928596086950928</c:v>
                </c:pt>
                <c:pt idx="905">
                  <c:v>5.8893689053568621E-2</c:v>
                </c:pt>
                <c:pt idx="906">
                  <c:v>-0.22470628717469429</c:v>
                </c:pt>
                <c:pt idx="907">
                  <c:v>-0.63346101841234603</c:v>
                </c:pt>
                <c:pt idx="908">
                  <c:v>-0.27479411929626746</c:v>
                </c:pt>
                <c:pt idx="909">
                  <c:v>9.9535673550914375E-2</c:v>
                </c:pt>
                <c:pt idx="910">
                  <c:v>0</c:v>
                </c:pt>
                <c:pt idx="911">
                  <c:v>-0.67662993093873147</c:v>
                </c:pt>
                <c:pt idx="912">
                  <c:v>0.16046467219324612</c:v>
                </c:pt>
                <c:pt idx="913">
                  <c:v>-0.22717748390182474</c:v>
                </c:pt>
                <c:pt idx="914">
                  <c:v>8.7132591725974651E-2</c:v>
                </c:pt>
                <c:pt idx="915">
                  <c:v>-4.8909600480946398E-2</c:v>
                </c:pt>
                <c:pt idx="916">
                  <c:v>2.3104553104434142</c:v>
                </c:pt>
                <c:pt idx="917">
                  <c:v>-0.32228872357087707</c:v>
                </c:pt>
                <c:pt idx="918">
                  <c:v>0</c:v>
                </c:pt>
                <c:pt idx="919">
                  <c:v>-0.31259023030802585</c:v>
                </c:pt>
                <c:pt idx="920">
                  <c:v>-1.8443491295398058</c:v>
                </c:pt>
                <c:pt idx="921">
                  <c:v>-0.69333866176594805</c:v>
                </c:pt>
                <c:pt idx="922">
                  <c:v>-0.33441903907055942</c:v>
                </c:pt>
                <c:pt idx="923">
                  <c:v>-1.6345183251953885</c:v>
                </c:pt>
                <c:pt idx="924">
                  <c:v>-3.242147769237734E-2</c:v>
                </c:pt>
                <c:pt idx="925">
                  <c:v>0.80555267942361863</c:v>
                </c:pt>
                <c:pt idx="926">
                  <c:v>-0.57318533294480267</c:v>
                </c:pt>
                <c:pt idx="927">
                  <c:v>-0.64852762949862253</c:v>
                </c:pt>
                <c:pt idx="928">
                  <c:v>0.72436555738657271</c:v>
                </c:pt>
                <c:pt idx="929">
                  <c:v>2.9349049717781153</c:v>
                </c:pt>
                <c:pt idx="930">
                  <c:v>5.3457748368417297</c:v>
                </c:pt>
                <c:pt idx="931">
                  <c:v>-0.21314553004143419</c:v>
                </c:pt>
                <c:pt idx="932">
                  <c:v>0.35363695461470068</c:v>
                </c:pt>
                <c:pt idx="933">
                  <c:v>0.55704241526371945</c:v>
                </c:pt>
                <c:pt idx="934">
                  <c:v>4.5749088360572339</c:v>
                </c:pt>
                <c:pt idx="935">
                  <c:v>-0.26303440583379362</c:v>
                </c:pt>
                <c:pt idx="936">
                  <c:v>0.53249508082702057</c:v>
                </c:pt>
                <c:pt idx="937">
                  <c:v>-15.542709466317824</c:v>
                </c:pt>
                <c:pt idx="938">
                  <c:v>-0.16134527714086341</c:v>
                </c:pt>
                <c:pt idx="939">
                  <c:v>1.5789687445267051</c:v>
                </c:pt>
                <c:pt idx="940">
                  <c:v>-1.4713057189255891</c:v>
                </c:pt>
                <c:pt idx="941">
                  <c:v>-0.14543043952156387</c:v>
                </c:pt>
                <c:pt idx="942">
                  <c:v>3.257484162196139</c:v>
                </c:pt>
                <c:pt idx="943">
                  <c:v>9.2304207950923818</c:v>
                </c:pt>
                <c:pt idx="944">
                  <c:v>-0.64742658766780947</c:v>
                </c:pt>
                <c:pt idx="945">
                  <c:v>0.76523783880210094</c:v>
                </c:pt>
                <c:pt idx="946">
                  <c:v>-0.53765678594279931</c:v>
                </c:pt>
                <c:pt idx="947">
                  <c:v>9.0606959316875546</c:v>
                </c:pt>
                <c:pt idx="948">
                  <c:v>-0.18322182405577009</c:v>
                </c:pt>
                <c:pt idx="949">
                  <c:v>1.5187288023210697</c:v>
                </c:pt>
                <c:pt idx="950">
                  <c:v>0.20780488511340192</c:v>
                </c:pt>
                <c:pt idx="951">
                  <c:v>1.0131753887477335</c:v>
                </c:pt>
                <c:pt idx="952">
                  <c:v>0.18057224564182084</c:v>
                </c:pt>
                <c:pt idx="953">
                  <c:v>10.381542951184585</c:v>
                </c:pt>
                <c:pt idx="954">
                  <c:v>0.64852762949862253</c:v>
                </c:pt>
                <c:pt idx="955">
                  <c:v>-1.4355292977070055E-2</c:v>
                </c:pt>
                <c:pt idx="956">
                  <c:v>-0.20511442990461273</c:v>
                </c:pt>
                <c:pt idx="957">
                  <c:v>0.83866419861083563</c:v>
                </c:pt>
                <c:pt idx="958">
                  <c:v>0.13620438359831136</c:v>
                </c:pt>
                <c:pt idx="959">
                  <c:v>0.13110575255178411</c:v>
                </c:pt>
                <c:pt idx="960">
                  <c:v>0.20353339408513244</c:v>
                </c:pt>
                <c:pt idx="961">
                  <c:v>-0.28116473310805595</c:v>
                </c:pt>
                <c:pt idx="962">
                  <c:v>5.2533410096299491</c:v>
                </c:pt>
                <c:pt idx="963">
                  <c:v>0.3271647432535093</c:v>
                </c:pt>
                <c:pt idx="964">
                  <c:v>1.4499569695114853E-2</c:v>
                </c:pt>
                <c:pt idx="965">
                  <c:v>0.46948528330122019</c:v>
                </c:pt>
                <c:pt idx="966">
                  <c:v>-3.5919574254942806E-2</c:v>
                </c:pt>
                <c:pt idx="967">
                  <c:v>0.51457317282975823</c:v>
                </c:pt>
                <c:pt idx="968">
                  <c:v>-0.53433642765118805</c:v>
                </c:pt>
                <c:pt idx="969">
                  <c:v>10.059344460824425</c:v>
                </c:pt>
                <c:pt idx="970">
                  <c:v>-0.14336417517117758</c:v>
                </c:pt>
                <c:pt idx="971">
                  <c:v>-8.0919995383567478E-2</c:v>
                </c:pt>
                <c:pt idx="972">
                  <c:v>-1.3528356799254617</c:v>
                </c:pt>
                <c:pt idx="973">
                  <c:v>0.39231742277876008</c:v>
                </c:pt>
                <c:pt idx="974">
                  <c:v>0.48542682717024149</c:v>
                </c:pt>
                <c:pt idx="975">
                  <c:v>9.7555309422673639E-2</c:v>
                </c:pt>
                <c:pt idx="976">
                  <c:v>-4.0263870213727099E-2</c:v>
                </c:pt>
                <c:pt idx="977">
                  <c:v>-0.12820006885984342</c:v>
                </c:pt>
                <c:pt idx="978">
                  <c:v>-0.10599069568821409</c:v>
                </c:pt>
                <c:pt idx="979">
                  <c:v>-13.362720091414655</c:v>
                </c:pt>
                <c:pt idx="980">
                  <c:v>-13.278110621288722</c:v>
                </c:pt>
                <c:pt idx="981">
                  <c:v>0.35395054988620778</c:v>
                </c:pt>
                <c:pt idx="982">
                  <c:v>0.28053217887551285</c:v>
                </c:pt>
                <c:pt idx="983">
                  <c:v>0.7689253355637512</c:v>
                </c:pt>
                <c:pt idx="984">
                  <c:v>-4.0263870213727265E-2</c:v>
                </c:pt>
                <c:pt idx="985">
                  <c:v>0.46948528330122019</c:v>
                </c:pt>
                <c:pt idx="986">
                  <c:v>0.18919502837262941</c:v>
                </c:pt>
                <c:pt idx="987">
                  <c:v>-1.9593580155026542</c:v>
                </c:pt>
                <c:pt idx="988">
                  <c:v>-0.36570978691527517</c:v>
                </c:pt>
                <c:pt idx="989">
                  <c:v>-2.1909427827113954</c:v>
                </c:pt>
                <c:pt idx="990">
                  <c:v>1.1012833358371816</c:v>
                </c:pt>
                <c:pt idx="991">
                  <c:v>0.52549184903606727</c:v>
                </c:pt>
                <c:pt idx="992">
                  <c:v>-14.325703649932414</c:v>
                </c:pt>
                <c:pt idx="993">
                  <c:v>-0.52231756373215998</c:v>
                </c:pt>
                <c:pt idx="994">
                  <c:v>9.5419565078682503E-2</c:v>
                </c:pt>
                <c:pt idx="995">
                  <c:v>0.34440195668578355</c:v>
                </c:pt>
                <c:pt idx="996">
                  <c:v>-0.66111877183144052</c:v>
                </c:pt>
                <c:pt idx="997">
                  <c:v>-1.2652058525128225</c:v>
                </c:pt>
                <c:pt idx="998">
                  <c:v>-11.268347054682518</c:v>
                </c:pt>
                <c:pt idx="999">
                  <c:v>-0.1897177281908731</c:v>
                </c:pt>
                <c:pt idx="1000">
                  <c:v>-9.1967580001930602E-2</c:v>
                </c:pt>
                <c:pt idx="1001">
                  <c:v>-0.85913746416015024</c:v>
                </c:pt>
                <c:pt idx="1002">
                  <c:v>0.13163108162027651</c:v>
                </c:pt>
                <c:pt idx="1003">
                  <c:v>12.598130062326126</c:v>
                </c:pt>
                <c:pt idx="1004">
                  <c:v>1.2704518773962772</c:v>
                </c:pt>
                <c:pt idx="1005">
                  <c:v>-1.4268498504007976</c:v>
                </c:pt>
                <c:pt idx="1006">
                  <c:v>15.089560825300511</c:v>
                </c:pt>
                <c:pt idx="1007">
                  <c:v>0.42530583473267081</c:v>
                </c:pt>
                <c:pt idx="1008">
                  <c:v>6.6178787645078353E-3</c:v>
                </c:pt>
                <c:pt idx="1009">
                  <c:v>-7.5767507617964802E-2</c:v>
                </c:pt>
                <c:pt idx="1010">
                  <c:v>6.7114195858537354E-2</c:v>
                </c:pt>
                <c:pt idx="1011">
                  <c:v>-0.19730144037361755</c:v>
                </c:pt>
                <c:pt idx="1012">
                  <c:v>-6.520666652598101E-3</c:v>
                </c:pt>
                <c:pt idx="1013">
                  <c:v>-0.20527388777058186</c:v>
                </c:pt>
                <c:pt idx="1014">
                  <c:v>-7.6486571760385464</c:v>
                </c:pt>
                <c:pt idx="1015">
                  <c:v>0.147723366067814</c:v>
                </c:pt>
                <c:pt idx="1016">
                  <c:v>7.7601819028029512E-2</c:v>
                </c:pt>
                <c:pt idx="1017">
                  <c:v>-0.36257007938470825</c:v>
                </c:pt>
                <c:pt idx="1018">
                  <c:v>10.059344460824425</c:v>
                </c:pt>
                <c:pt idx="1019">
                  <c:v>-0.13546341729511865</c:v>
                </c:pt>
                <c:pt idx="1020">
                  <c:v>-0.32120836674028824</c:v>
                </c:pt>
                <c:pt idx="1021">
                  <c:v>0.42530583473267053</c:v>
                </c:pt>
                <c:pt idx="1022">
                  <c:v>-11.34448085696304</c:v>
                </c:pt>
                <c:pt idx="1023">
                  <c:v>6.0541648357384839</c:v>
                </c:pt>
                <c:pt idx="1024">
                  <c:v>6.6721479806247048</c:v>
                </c:pt>
                <c:pt idx="1025">
                  <c:v>-1.5975625375007898</c:v>
                </c:pt>
                <c:pt idx="1026">
                  <c:v>-6.0660891904577721</c:v>
                </c:pt>
                <c:pt idx="1027">
                  <c:v>-3.5666543806908315</c:v>
                </c:pt>
                <c:pt idx="1028">
                  <c:v>7.6486571760385464</c:v>
                </c:pt>
                <c:pt idx="1029">
                  <c:v>-0.9699427661438198</c:v>
                </c:pt>
                <c:pt idx="1030">
                  <c:v>7.0660891904577738</c:v>
                </c:pt>
                <c:pt idx="1031">
                  <c:v>-0.54843662469604215</c:v>
                </c:pt>
                <c:pt idx="1032">
                  <c:v>-4.8791456051256148</c:v>
                </c:pt>
                <c:pt idx="1033">
                  <c:v>4.8197123110709805</c:v>
                </c:pt>
                <c:pt idx="1034">
                  <c:v>-13.198496199943916</c:v>
                </c:pt>
                <c:pt idx="1035">
                  <c:v>0.25525705524207437</c:v>
                </c:pt>
                <c:pt idx="1036">
                  <c:v>-3.2757308665568465</c:v>
                </c:pt>
                <c:pt idx="1037">
                  <c:v>12.16752268516303</c:v>
                </c:pt>
                <c:pt idx="1038">
                  <c:v>8.3822637581148367</c:v>
                </c:pt>
                <c:pt idx="1039">
                  <c:v>9.229619965185119</c:v>
                </c:pt>
                <c:pt idx="1040">
                  <c:v>9.229619965185119</c:v>
                </c:pt>
                <c:pt idx="1041">
                  <c:v>-3.1571718130617441</c:v>
                </c:pt>
                <c:pt idx="1042">
                  <c:v>-0.97476270850097724</c:v>
                </c:pt>
                <c:pt idx="1043">
                  <c:v>-1.232660756790275</c:v>
                </c:pt>
                <c:pt idx="1044">
                  <c:v>1.4210447886596453</c:v>
                </c:pt>
                <c:pt idx="1045">
                  <c:v>-11.989631026616456</c:v>
                </c:pt>
                <c:pt idx="1046">
                  <c:v>-14.590314140800835</c:v>
                </c:pt>
                <c:pt idx="1047">
                  <c:v>1.4499569695114853E-2</c:v>
                </c:pt>
                <c:pt idx="1048">
                  <c:v>12.840384550711667</c:v>
                </c:pt>
                <c:pt idx="1049">
                  <c:v>-0.14755718841385784</c:v>
                </c:pt>
                <c:pt idx="1050">
                  <c:v>-0.13693564535610825</c:v>
                </c:pt>
                <c:pt idx="1051">
                  <c:v>0.10372651176551041</c:v>
                </c:pt>
                <c:pt idx="1052">
                  <c:v>-3.6552224447246702</c:v>
                </c:pt>
                <c:pt idx="1053">
                  <c:v>4.3692338096657197</c:v>
                </c:pt>
                <c:pt idx="1054">
                  <c:v>4.3692338096657197</c:v>
                </c:pt>
                <c:pt idx="1055">
                  <c:v>4.3692338096657197</c:v>
                </c:pt>
                <c:pt idx="1056">
                  <c:v>4.7725895038969277</c:v>
                </c:pt>
                <c:pt idx="1057">
                  <c:v>-1.0503302121657752</c:v>
                </c:pt>
                <c:pt idx="1058">
                  <c:v>-0.50250034052918335</c:v>
                </c:pt>
                <c:pt idx="1059">
                  <c:v>0.16982487339001903</c:v>
                </c:pt>
                <c:pt idx="1060">
                  <c:v>-0.65207669657969303</c:v>
                </c:pt>
                <c:pt idx="1061">
                  <c:v>7.0821337189697159E-2</c:v>
                </c:pt>
                <c:pt idx="1062">
                  <c:v>-1.253756592245783</c:v>
                </c:pt>
                <c:pt idx="1063">
                  <c:v>-0.5076238767445248</c:v>
                </c:pt>
                <c:pt idx="1064">
                  <c:v>12.059006395201113</c:v>
                </c:pt>
                <c:pt idx="1065">
                  <c:v>8.6450579349844769</c:v>
                </c:pt>
                <c:pt idx="1066">
                  <c:v>-0.28950661719498505</c:v>
                </c:pt>
                <c:pt idx="1067">
                  <c:v>1.8266980926867622</c:v>
                </c:pt>
                <c:pt idx="1068">
                  <c:v>0.48450000923851305</c:v>
                </c:pt>
                <c:pt idx="1069">
                  <c:v>0.23769155771933032</c:v>
                </c:pt>
                <c:pt idx="1070">
                  <c:v>-0.10710889325571508</c:v>
                </c:pt>
                <c:pt idx="1071">
                  <c:v>-7.5407402658022676E-2</c:v>
                </c:pt>
                <c:pt idx="1072">
                  <c:v>-1.3917164250442247</c:v>
                </c:pt>
                <c:pt idx="1073">
                  <c:v>-1.3967366825359002</c:v>
                </c:pt>
                <c:pt idx="1074">
                  <c:v>0.53066879975271086</c:v>
                </c:pt>
                <c:pt idx="1075">
                  <c:v>0.48153291106575075</c:v>
                </c:pt>
                <c:pt idx="1076">
                  <c:v>3.2108967824986188</c:v>
                </c:pt>
                <c:pt idx="1077">
                  <c:v>-0.22948184612276717</c:v>
                </c:pt>
                <c:pt idx="1078">
                  <c:v>3.7279204545631992</c:v>
                </c:pt>
                <c:pt idx="1079">
                  <c:v>-1.8188873179252292</c:v>
                </c:pt>
                <c:pt idx="1080">
                  <c:v>0.64526841849909289</c:v>
                </c:pt>
                <c:pt idx="1081">
                  <c:v>8.3938779367663763</c:v>
                </c:pt>
                <c:pt idx="1082">
                  <c:v>12.125090539303256</c:v>
                </c:pt>
                <c:pt idx="1083">
                  <c:v>-2.0513853862669111</c:v>
                </c:pt>
                <c:pt idx="1084">
                  <c:v>1.4120387556490079</c:v>
                </c:pt>
                <c:pt idx="1085">
                  <c:v>0.54314232502652937</c:v>
                </c:pt>
                <c:pt idx="1086">
                  <c:v>8.3837042924740537</c:v>
                </c:pt>
                <c:pt idx="1087">
                  <c:v>2.7327161211648487</c:v>
                </c:pt>
                <c:pt idx="1088">
                  <c:v>1.9465024515073754</c:v>
                </c:pt>
                <c:pt idx="1089">
                  <c:v>7.1996723448363644</c:v>
                </c:pt>
                <c:pt idx="1090">
                  <c:v>-14.024735680363165</c:v>
                </c:pt>
                <c:pt idx="1091">
                  <c:v>-0.58456180774791311</c:v>
                </c:pt>
                <c:pt idx="1092">
                  <c:v>2.724692401467991</c:v>
                </c:pt>
                <c:pt idx="1093">
                  <c:v>-9.8672787397096631</c:v>
                </c:pt>
                <c:pt idx="1094">
                  <c:v>-9.8915026072687096E-2</c:v>
                </c:pt>
                <c:pt idx="1095">
                  <c:v>-1.0439433475875972</c:v>
                </c:pt>
                <c:pt idx="1096">
                  <c:v>-4.155970401438486</c:v>
                </c:pt>
                <c:pt idx="1097">
                  <c:v>-13.188279751964144</c:v>
                </c:pt>
                <c:pt idx="1098">
                  <c:v>0.34655776139607736</c:v>
                </c:pt>
                <c:pt idx="1099">
                  <c:v>-0.26303440583379395</c:v>
                </c:pt>
                <c:pt idx="1100">
                  <c:v>12.146462606921792</c:v>
                </c:pt>
                <c:pt idx="1101">
                  <c:v>-0.40632028217773497</c:v>
                </c:pt>
                <c:pt idx="1102">
                  <c:v>-0.80375268537740852</c:v>
                </c:pt>
                <c:pt idx="1103">
                  <c:v>-2.6384017596826164</c:v>
                </c:pt>
                <c:pt idx="1104">
                  <c:v>9.3822637581148385</c:v>
                </c:pt>
                <c:pt idx="1105">
                  <c:v>1.3397136518946064</c:v>
                </c:pt>
                <c:pt idx="1106">
                  <c:v>-0.15344506761895668</c:v>
                </c:pt>
                <c:pt idx="1107">
                  <c:v>-0.16046467219324609</c:v>
                </c:pt>
                <c:pt idx="1108">
                  <c:v>9.3822637581148385</c:v>
                </c:pt>
                <c:pt idx="1109">
                  <c:v>9.2304207950923818</c:v>
                </c:pt>
                <c:pt idx="1110">
                  <c:v>1.7138819810531651</c:v>
                </c:pt>
                <c:pt idx="1111">
                  <c:v>7.0660891904577721</c:v>
                </c:pt>
                <c:pt idx="1112">
                  <c:v>-0.18057224564182073</c:v>
                </c:pt>
                <c:pt idx="1113">
                  <c:v>-1.8129144473995042</c:v>
                </c:pt>
                <c:pt idx="1114">
                  <c:v>-7.0624959257337645</c:v>
                </c:pt>
                <c:pt idx="1115">
                  <c:v>-1.2630344058337937</c:v>
                </c:pt>
                <c:pt idx="1116">
                  <c:v>-0.24828395446847187</c:v>
                </c:pt>
                <c:pt idx="1117">
                  <c:v>-0.31602749344767828</c:v>
                </c:pt>
                <c:pt idx="1118">
                  <c:v>-4.6582136208868238E-2</c:v>
                </c:pt>
                <c:pt idx="1119">
                  <c:v>0.22948184612276717</c:v>
                </c:pt>
                <c:pt idx="1120">
                  <c:v>14.125009795212518</c:v>
                </c:pt>
                <c:pt idx="1121">
                  <c:v>-0.78427130894456287</c:v>
                </c:pt>
                <c:pt idx="1122">
                  <c:v>2.1666251278098949</c:v>
                </c:pt>
                <c:pt idx="1123">
                  <c:v>0.35669351304803926</c:v>
                </c:pt>
                <c:pt idx="1124">
                  <c:v>0.29808135293299465</c:v>
                </c:pt>
                <c:pt idx="1125">
                  <c:v>0.12107674134024729</c:v>
                </c:pt>
                <c:pt idx="1126">
                  <c:v>0.34974603902712442</c:v>
                </c:pt>
                <c:pt idx="1127">
                  <c:v>-0.46440357659982351</c:v>
                </c:pt>
                <c:pt idx="1128">
                  <c:v>-12.977816540594029</c:v>
                </c:pt>
                <c:pt idx="1129">
                  <c:v>-4.6718705659443218</c:v>
                </c:pt>
                <c:pt idx="1130">
                  <c:v>-1.1843511296514997</c:v>
                </c:pt>
                <c:pt idx="1131">
                  <c:v>9.4157493824347765E-2</c:v>
                </c:pt>
                <c:pt idx="1132">
                  <c:v>1.9899557437705113E-2</c:v>
                </c:pt>
                <c:pt idx="1133">
                  <c:v>0.15200309344504975</c:v>
                </c:pt>
                <c:pt idx="1134">
                  <c:v>-0.4417678648933655</c:v>
                </c:pt>
                <c:pt idx="1135">
                  <c:v>-3.5623909730721215E-2</c:v>
                </c:pt>
                <c:pt idx="1136">
                  <c:v>1.0162683891447486</c:v>
                </c:pt>
                <c:pt idx="1137">
                  <c:v>0.75877474161254232</c:v>
                </c:pt>
                <c:pt idx="1138">
                  <c:v>1.7046614720174953E-2</c:v>
                </c:pt>
                <c:pt idx="1139">
                  <c:v>4.2435266320396743E-2</c:v>
                </c:pt>
                <c:pt idx="1140">
                  <c:v>-2.0786600614235776E-2</c:v>
                </c:pt>
                <c:pt idx="1141">
                  <c:v>-0.43726744666230916</c:v>
                </c:pt>
                <c:pt idx="1142">
                  <c:v>-0.3802720811181674</c:v>
                </c:pt>
                <c:pt idx="1143">
                  <c:v>0.2321734421290334</c:v>
                </c:pt>
                <c:pt idx="1144">
                  <c:v>-0.21996568394190794</c:v>
                </c:pt>
                <c:pt idx="1145">
                  <c:v>-0.45299185064004949</c:v>
                </c:pt>
                <c:pt idx="1146">
                  <c:v>-0.53765678594279953</c:v>
                </c:pt>
                <c:pt idx="1147">
                  <c:v>-1.2615924316598874</c:v>
                </c:pt>
                <c:pt idx="1148">
                  <c:v>-1.2199899311211435</c:v>
                </c:pt>
                <c:pt idx="1149">
                  <c:v>-7.6462586799900292</c:v>
                </c:pt>
                <c:pt idx="1150">
                  <c:v>-1.1370227055348896</c:v>
                </c:pt>
                <c:pt idx="1151">
                  <c:v>5.3457748368417297</c:v>
                </c:pt>
                <c:pt idx="1152">
                  <c:v>-0.34337651415139725</c:v>
                </c:pt>
                <c:pt idx="1153">
                  <c:v>0.73656490119296314</c:v>
                </c:pt>
                <c:pt idx="1154">
                  <c:v>-1.1600404125104684</c:v>
                </c:pt>
                <c:pt idx="1155">
                  <c:v>-0.52356195605701272</c:v>
                </c:pt>
                <c:pt idx="1156">
                  <c:v>0.21742368958776956</c:v>
                </c:pt>
                <c:pt idx="1157">
                  <c:v>0.22222080472518418</c:v>
                </c:pt>
                <c:pt idx="1158">
                  <c:v>-0.23319917629303111</c:v>
                </c:pt>
                <c:pt idx="1159">
                  <c:v>-0.16992500144231246</c:v>
                </c:pt>
                <c:pt idx="1160">
                  <c:v>15.248718247933585</c:v>
                </c:pt>
                <c:pt idx="1161">
                  <c:v>-0.2563397532597857</c:v>
                </c:pt>
                <c:pt idx="1162">
                  <c:v>0.73401831011586927</c:v>
                </c:pt>
                <c:pt idx="1163">
                  <c:v>-0.66463988071783053</c:v>
                </c:pt>
                <c:pt idx="1164">
                  <c:v>-0.97686350120206511</c:v>
                </c:pt>
                <c:pt idx="1165">
                  <c:v>-0.3839149817830631</c:v>
                </c:pt>
                <c:pt idx="1166">
                  <c:v>5.8709307298459509E-2</c:v>
                </c:pt>
                <c:pt idx="1167">
                  <c:v>5.8495649310144247E-2</c:v>
                </c:pt>
                <c:pt idx="1168">
                  <c:v>0.97037483089072196</c:v>
                </c:pt>
                <c:pt idx="1169">
                  <c:v>1.145102386529214</c:v>
                </c:pt>
                <c:pt idx="1170">
                  <c:v>0.42049192937095198</c:v>
                </c:pt>
                <c:pt idx="1171">
                  <c:v>1.918788098864594</c:v>
                </c:pt>
                <c:pt idx="1172">
                  <c:v>-11.416621621364193</c:v>
                </c:pt>
                <c:pt idx="1173">
                  <c:v>3.8730556081486642</c:v>
                </c:pt>
                <c:pt idx="1174">
                  <c:v>-0.56905714137555352</c:v>
                </c:pt>
                <c:pt idx="1175">
                  <c:v>0.84148359959627606</c:v>
                </c:pt>
                <c:pt idx="1176">
                  <c:v>-0.28053646369043245</c:v>
                </c:pt>
                <c:pt idx="1177">
                  <c:v>18.293712616741736</c:v>
                </c:pt>
                <c:pt idx="1178">
                  <c:v>5.4307934726316196</c:v>
                </c:pt>
                <c:pt idx="1179">
                  <c:v>14.882260929099804</c:v>
                </c:pt>
                <c:pt idx="1180">
                  <c:v>0.26964179294474044</c:v>
                </c:pt>
                <c:pt idx="1181">
                  <c:v>1.7969383061122659</c:v>
                </c:pt>
                <c:pt idx="1182">
                  <c:v>-0.60014890453583214</c:v>
                </c:pt>
                <c:pt idx="1183">
                  <c:v>-1.7118746132033755</c:v>
                </c:pt>
                <c:pt idx="1184">
                  <c:v>-0.26651497456875528</c:v>
                </c:pt>
                <c:pt idx="1185">
                  <c:v>-0.22362602127555856</c:v>
                </c:pt>
                <c:pt idx="1186">
                  <c:v>4.372137742931808E-2</c:v>
                </c:pt>
                <c:pt idx="1187">
                  <c:v>-1.3207263496776087</c:v>
                </c:pt>
                <c:pt idx="1188">
                  <c:v>-6.1522269815952064E-3</c:v>
                </c:pt>
                <c:pt idx="1189">
                  <c:v>1.5972160649706624</c:v>
                </c:pt>
                <c:pt idx="1190">
                  <c:v>9.7604427459966399</c:v>
                </c:pt>
                <c:pt idx="1191">
                  <c:v>-4.7725895038969277</c:v>
                </c:pt>
                <c:pt idx="1192">
                  <c:v>10.582769240382088</c:v>
                </c:pt>
                <c:pt idx="1193">
                  <c:v>0.41503749927884398</c:v>
                </c:pt>
                <c:pt idx="1194">
                  <c:v>-11.054378207931075</c:v>
                </c:pt>
                <c:pt idx="1195">
                  <c:v>2</c:v>
                </c:pt>
                <c:pt idx="1196">
                  <c:v>-0.72218197131679485</c:v>
                </c:pt>
                <c:pt idx="1197">
                  <c:v>-0.15898952376115694</c:v>
                </c:pt>
                <c:pt idx="1198">
                  <c:v>3.9856447070229302</c:v>
                </c:pt>
                <c:pt idx="1199">
                  <c:v>1.6407229091035238</c:v>
                </c:pt>
                <c:pt idx="1200">
                  <c:v>-3.949701647029177</c:v>
                </c:pt>
                <c:pt idx="1201">
                  <c:v>-6.4442096689232911E-3</c:v>
                </c:pt>
                <c:pt idx="1202">
                  <c:v>0.12223600320026802</c:v>
                </c:pt>
                <c:pt idx="1203">
                  <c:v>-2.4045473966650917E-2</c:v>
                </c:pt>
                <c:pt idx="1204">
                  <c:v>-0.18023000983405082</c:v>
                </c:pt>
                <c:pt idx="1205">
                  <c:v>-0.61728022099388502</c:v>
                </c:pt>
                <c:pt idx="1206">
                  <c:v>-0.74322458463788865</c:v>
                </c:pt>
                <c:pt idx="1207">
                  <c:v>-0.60546815615579774</c:v>
                </c:pt>
                <c:pt idx="1208">
                  <c:v>3.5919574254942951E-2</c:v>
                </c:pt>
                <c:pt idx="1209">
                  <c:v>-0.26303440583379378</c:v>
                </c:pt>
                <c:pt idx="1210">
                  <c:v>0.16505924627049651</c:v>
                </c:pt>
                <c:pt idx="1211">
                  <c:v>-8.8683081332894673</c:v>
                </c:pt>
                <c:pt idx="1212">
                  <c:v>-1.2950674030604334</c:v>
                </c:pt>
                <c:pt idx="1213">
                  <c:v>-13.82044492149805</c:v>
                </c:pt>
                <c:pt idx="1214">
                  <c:v>-0.33360989993499768</c:v>
                </c:pt>
                <c:pt idx="1215">
                  <c:v>0</c:v>
                </c:pt>
                <c:pt idx="1216">
                  <c:v>-0.69514541847157885</c:v>
                </c:pt>
                <c:pt idx="1217">
                  <c:v>-10.147204924942228</c:v>
                </c:pt>
                <c:pt idx="1218">
                  <c:v>-3.9470008089826716</c:v>
                </c:pt>
                <c:pt idx="1219">
                  <c:v>-0.50523530825042196</c:v>
                </c:pt>
                <c:pt idx="1220">
                  <c:v>-0.51326103536696732</c:v>
                </c:pt>
                <c:pt idx="1221">
                  <c:v>-4.4182015821609832</c:v>
                </c:pt>
                <c:pt idx="1222">
                  <c:v>0.23606735823352426</c:v>
                </c:pt>
                <c:pt idx="1223">
                  <c:v>-0.80645351931607201</c:v>
                </c:pt>
                <c:pt idx="1224">
                  <c:v>8.0624959257337636</c:v>
                </c:pt>
                <c:pt idx="1225">
                  <c:v>-1.0582926913190327</c:v>
                </c:pt>
                <c:pt idx="1226">
                  <c:v>-1.5434432312828898</c:v>
                </c:pt>
                <c:pt idx="1227">
                  <c:v>-0.32132809694114356</c:v>
                </c:pt>
                <c:pt idx="1228">
                  <c:v>-1.1926450779423958</c:v>
                </c:pt>
                <c:pt idx="1229">
                  <c:v>-0.94505846360588908</c:v>
                </c:pt>
                <c:pt idx="1230">
                  <c:v>-13.827111102786835</c:v>
                </c:pt>
                <c:pt idx="1231">
                  <c:v>-8.7616339897917044</c:v>
                </c:pt>
                <c:pt idx="1232">
                  <c:v>-3.2034265038149176E-16</c:v>
                </c:pt>
                <c:pt idx="1233">
                  <c:v>-0.11376887495757429</c:v>
                </c:pt>
                <c:pt idx="1234">
                  <c:v>0.62314569460904434</c:v>
                </c:pt>
                <c:pt idx="1235">
                  <c:v>2.2900402110078832E-2</c:v>
                </c:pt>
                <c:pt idx="1236">
                  <c:v>-0.21807426474275907</c:v>
                </c:pt>
                <c:pt idx="1237">
                  <c:v>-1.6609113539544547</c:v>
                </c:pt>
                <c:pt idx="1238">
                  <c:v>-0.36923380966571906</c:v>
                </c:pt>
                <c:pt idx="1239">
                  <c:v>-0.50695998871988324</c:v>
                </c:pt>
                <c:pt idx="1240">
                  <c:v>-0.21501289097085052</c:v>
                </c:pt>
                <c:pt idx="1241">
                  <c:v>-0.91396016893330878</c:v>
                </c:pt>
                <c:pt idx="1242">
                  <c:v>9.9535673550914083E-2</c:v>
                </c:pt>
                <c:pt idx="1243">
                  <c:v>-1.1876270031757714</c:v>
                </c:pt>
                <c:pt idx="1244">
                  <c:v>-2.7929996290805343</c:v>
                </c:pt>
                <c:pt idx="1245">
                  <c:v>0.81201895877071373</c:v>
                </c:pt>
                <c:pt idx="1246">
                  <c:v>0.1567255036874533</c:v>
                </c:pt>
                <c:pt idx="1247">
                  <c:v>-1.485426827170242</c:v>
                </c:pt>
                <c:pt idx="1248">
                  <c:v>6.0732489820306386</c:v>
                </c:pt>
                <c:pt idx="1249">
                  <c:v>-0.63387210120210302</c:v>
                </c:pt>
                <c:pt idx="1250">
                  <c:v>7.0660891904577738</c:v>
                </c:pt>
                <c:pt idx="1251">
                  <c:v>1.4041781096424575</c:v>
                </c:pt>
                <c:pt idx="1252">
                  <c:v>0.72991083663225576</c:v>
                </c:pt>
                <c:pt idx="1253">
                  <c:v>-0.66935468801152842</c:v>
                </c:pt>
                <c:pt idx="1254">
                  <c:v>-2.1413558492455413</c:v>
                </c:pt>
                <c:pt idx="1255">
                  <c:v>-2.8220128991139424</c:v>
                </c:pt>
                <c:pt idx="1256">
                  <c:v>-0.30904680359063003</c:v>
                </c:pt>
                <c:pt idx="1257">
                  <c:v>4.9243519019849351E-2</c:v>
                </c:pt>
                <c:pt idx="1258">
                  <c:v>1.6244096365610883</c:v>
                </c:pt>
                <c:pt idx="1259">
                  <c:v>-1.3405437730547094</c:v>
                </c:pt>
                <c:pt idx="1260">
                  <c:v>-0.42294269736418993</c:v>
                </c:pt>
                <c:pt idx="1261">
                  <c:v>-8.3831590803470787E-2</c:v>
                </c:pt>
                <c:pt idx="1262">
                  <c:v>0.63572561440304298</c:v>
                </c:pt>
                <c:pt idx="1263">
                  <c:v>-12.702894141119387</c:v>
                </c:pt>
                <c:pt idx="1264">
                  <c:v>-2.3919525231570251</c:v>
                </c:pt>
                <c:pt idx="1265">
                  <c:v>-1.8320183206788968E-2</c:v>
                </c:pt>
                <c:pt idx="1266">
                  <c:v>-5.6583528366367597E-2</c:v>
                </c:pt>
                <c:pt idx="1267">
                  <c:v>-0.60378281351073748</c:v>
                </c:pt>
                <c:pt idx="1268">
                  <c:v>0.30697775342139094</c:v>
                </c:pt>
                <c:pt idx="1269">
                  <c:v>-0.15449225498321584</c:v>
                </c:pt>
                <c:pt idx="1270">
                  <c:v>-0.14428518028421336</c:v>
                </c:pt>
                <c:pt idx="1271">
                  <c:v>3.1635307747273473</c:v>
                </c:pt>
                <c:pt idx="1272">
                  <c:v>0.16635838642212006</c:v>
                </c:pt>
                <c:pt idx="1273">
                  <c:v>-0.36257007938470825</c:v>
                </c:pt>
                <c:pt idx="1274">
                  <c:v>0.99729916606133662</c:v>
                </c:pt>
                <c:pt idx="1275">
                  <c:v>-7.6486571760385464</c:v>
                </c:pt>
                <c:pt idx="1276">
                  <c:v>-0.39391420771308983</c:v>
                </c:pt>
                <c:pt idx="1277">
                  <c:v>0.64458648340757463</c:v>
                </c:pt>
                <c:pt idx="1278">
                  <c:v>-1.2199899311211435</c:v>
                </c:pt>
                <c:pt idx="1279">
                  <c:v>0.91753783980802706</c:v>
                </c:pt>
                <c:pt idx="1280">
                  <c:v>0.18386419240018609</c:v>
                </c:pt>
                <c:pt idx="1281">
                  <c:v>6.2029400586702756</c:v>
                </c:pt>
                <c:pt idx="1282">
                  <c:v>-0.60581960532525947</c:v>
                </c:pt>
                <c:pt idx="1283">
                  <c:v>-10.703038388986418</c:v>
                </c:pt>
                <c:pt idx="1284">
                  <c:v>-3.9864460877939302E-2</c:v>
                </c:pt>
                <c:pt idx="1285">
                  <c:v>-0.31194400631474001</c:v>
                </c:pt>
                <c:pt idx="1286">
                  <c:v>-8.6070950123667611E-2</c:v>
                </c:pt>
                <c:pt idx="1287">
                  <c:v>-0.15494436875717205</c:v>
                </c:pt>
                <c:pt idx="1288">
                  <c:v>4.0375762179217539E-2</c:v>
                </c:pt>
                <c:pt idx="1289">
                  <c:v>0.48230072618352227</c:v>
                </c:pt>
                <c:pt idx="1290">
                  <c:v>-7.635088613011487E-2</c:v>
                </c:pt>
                <c:pt idx="1291">
                  <c:v>-0.31836147986717034</c:v>
                </c:pt>
                <c:pt idx="1292">
                  <c:v>0.43440282414577519</c:v>
                </c:pt>
                <c:pt idx="1293">
                  <c:v>8.530352470271324E-2</c:v>
                </c:pt>
                <c:pt idx="1294">
                  <c:v>-1.1738294558982287</c:v>
                </c:pt>
                <c:pt idx="1295">
                  <c:v>-0.96252529458133729</c:v>
                </c:pt>
                <c:pt idx="1296">
                  <c:v>-1.8136968294994311</c:v>
                </c:pt>
                <c:pt idx="1297">
                  <c:v>-3.7474705418662387E-2</c:v>
                </c:pt>
                <c:pt idx="1298">
                  <c:v>0.13588342808177273</c:v>
                </c:pt>
                <c:pt idx="1299">
                  <c:v>-10.307200809140809</c:v>
                </c:pt>
                <c:pt idx="1300">
                  <c:v>0.15591311734570268</c:v>
                </c:pt>
                <c:pt idx="1301">
                  <c:v>-0.85480208446006434</c:v>
                </c:pt>
                <c:pt idx="1302">
                  <c:v>-0.21501289097085013</c:v>
                </c:pt>
                <c:pt idx="1303">
                  <c:v>-0.21501289097085013</c:v>
                </c:pt>
                <c:pt idx="1304">
                  <c:v>0.38994651831601357</c:v>
                </c:pt>
                <c:pt idx="1305">
                  <c:v>-0.59400764032416298</c:v>
                </c:pt>
                <c:pt idx="1306">
                  <c:v>-2.8791074390949811</c:v>
                </c:pt>
                <c:pt idx="1307">
                  <c:v>-0.70895121799660976</c:v>
                </c:pt>
                <c:pt idx="1308">
                  <c:v>-0.26848883592590184</c:v>
                </c:pt>
                <c:pt idx="1309">
                  <c:v>0</c:v>
                </c:pt>
                <c:pt idx="1310">
                  <c:v>9.0606959316875546</c:v>
                </c:pt>
                <c:pt idx="1311">
                  <c:v>9.2304207950923818</c:v>
                </c:pt>
                <c:pt idx="1312">
                  <c:v>-7.022610477964478</c:v>
                </c:pt>
                <c:pt idx="1313">
                  <c:v>2.1694242916740234</c:v>
                </c:pt>
                <c:pt idx="1314">
                  <c:v>5.7548875021634682</c:v>
                </c:pt>
                <c:pt idx="1315">
                  <c:v>0.24156287553096908</c:v>
                </c:pt>
                <c:pt idx="1316">
                  <c:v>-0.83764354413537601</c:v>
                </c:pt>
                <c:pt idx="1317">
                  <c:v>-8.2288186904958813</c:v>
                </c:pt>
                <c:pt idx="1318">
                  <c:v>-10.306821202497154</c:v>
                </c:pt>
                <c:pt idx="1319">
                  <c:v>-1.3536369546147002</c:v>
                </c:pt>
                <c:pt idx="1320">
                  <c:v>0.73456310395090152</c:v>
                </c:pt>
                <c:pt idx="1321">
                  <c:v>-13.673640336144274</c:v>
                </c:pt>
                <c:pt idx="1322">
                  <c:v>-0.50814690367032533</c:v>
                </c:pt>
                <c:pt idx="1323">
                  <c:v>-2.0283961256865024</c:v>
                </c:pt>
                <c:pt idx="1324">
                  <c:v>0.1611825202194454</c:v>
                </c:pt>
                <c:pt idx="1325">
                  <c:v>-0.29639300278022479</c:v>
                </c:pt>
                <c:pt idx="1326">
                  <c:v>1.0492373817642167E-2</c:v>
                </c:pt>
                <c:pt idx="1327">
                  <c:v>-0.24902754783991432</c:v>
                </c:pt>
                <c:pt idx="1328">
                  <c:v>1.0536055862341951</c:v>
                </c:pt>
                <c:pt idx="1329">
                  <c:v>0.46113391386829761</c:v>
                </c:pt>
                <c:pt idx="1330">
                  <c:v>-12.977816540594029</c:v>
                </c:pt>
                <c:pt idx="1331">
                  <c:v>0.44578706226227277</c:v>
                </c:pt>
                <c:pt idx="1332">
                  <c:v>-4.0383413828871874E-2</c:v>
                </c:pt>
                <c:pt idx="1333">
                  <c:v>2.1566058590448138</c:v>
                </c:pt>
                <c:pt idx="1334">
                  <c:v>-0.69514541847157907</c:v>
                </c:pt>
                <c:pt idx="1335">
                  <c:v>10.228818690495881</c:v>
                </c:pt>
                <c:pt idx="1336">
                  <c:v>2.0628193922673685</c:v>
                </c:pt>
                <c:pt idx="1337">
                  <c:v>-10.307580315927396</c:v>
                </c:pt>
                <c:pt idx="1338">
                  <c:v>5.7573142395580081</c:v>
                </c:pt>
                <c:pt idx="1339">
                  <c:v>-1.1975151179291312</c:v>
                </c:pt>
                <c:pt idx="1340">
                  <c:v>0.14072502499373765</c:v>
                </c:pt>
                <c:pt idx="1341">
                  <c:v>7.7514969129626952</c:v>
                </c:pt>
                <c:pt idx="1342">
                  <c:v>0.1926450779423961</c:v>
                </c:pt>
                <c:pt idx="1343">
                  <c:v>13.371822011393192</c:v>
                </c:pt>
                <c:pt idx="1344">
                  <c:v>0</c:v>
                </c:pt>
                <c:pt idx="1345">
                  <c:v>-0.20281688299968678</c:v>
                </c:pt>
                <c:pt idx="1346">
                  <c:v>-0.42611694515933357</c:v>
                </c:pt>
                <c:pt idx="1347">
                  <c:v>2.5995208532944673E-2</c:v>
                </c:pt>
                <c:pt idx="1348">
                  <c:v>-5.7548875021634682</c:v>
                </c:pt>
                <c:pt idx="1349">
                  <c:v>-0.93844918242900865</c:v>
                </c:pt>
                <c:pt idx="1350">
                  <c:v>3.6982221769730113</c:v>
                </c:pt>
                <c:pt idx="1351">
                  <c:v>2.0507918905566043</c:v>
                </c:pt>
                <c:pt idx="1352">
                  <c:v>-1.39231742277876</c:v>
                </c:pt>
                <c:pt idx="1353">
                  <c:v>-0.59756253750078958</c:v>
                </c:pt>
                <c:pt idx="1354">
                  <c:v>0.76329974197966877</c:v>
                </c:pt>
                <c:pt idx="1355">
                  <c:v>0.16580889297008047</c:v>
                </c:pt>
                <c:pt idx="1356">
                  <c:v>0.31647366479525418</c:v>
                </c:pt>
                <c:pt idx="1357">
                  <c:v>-0.8076201477299918</c:v>
                </c:pt>
                <c:pt idx="1358">
                  <c:v>0.75849875571584735</c:v>
                </c:pt>
                <c:pt idx="1359">
                  <c:v>-5.3457748368417297</c:v>
                </c:pt>
                <c:pt idx="1360">
                  <c:v>-0.26829013128528922</c:v>
                </c:pt>
                <c:pt idx="1361">
                  <c:v>0.19016408843864083</c:v>
                </c:pt>
                <c:pt idx="1362">
                  <c:v>-0.65896308216493293</c:v>
                </c:pt>
                <c:pt idx="1363">
                  <c:v>-6.0024771072217764E-2</c:v>
                </c:pt>
                <c:pt idx="1364">
                  <c:v>-0.65170218946073921</c:v>
                </c:pt>
                <c:pt idx="1365">
                  <c:v>0.18199783374288733</c:v>
                </c:pt>
                <c:pt idx="1366">
                  <c:v>-12.989631026616456</c:v>
                </c:pt>
                <c:pt idx="1367">
                  <c:v>-11.787086324551618</c:v>
                </c:pt>
                <c:pt idx="1368">
                  <c:v>4.1631301930113516</c:v>
                </c:pt>
                <c:pt idx="1369">
                  <c:v>-5.0874628412503391</c:v>
                </c:pt>
                <c:pt idx="1370">
                  <c:v>-0.89018322132831329</c:v>
                </c:pt>
                <c:pt idx="1371">
                  <c:v>-0.398549376490275</c:v>
                </c:pt>
                <c:pt idx="1372">
                  <c:v>-8.0624959257337636</c:v>
                </c:pt>
                <c:pt idx="1373">
                  <c:v>-1.998648529136871</c:v>
                </c:pt>
                <c:pt idx="1374">
                  <c:v>-5.1966428761615974E-2</c:v>
                </c:pt>
                <c:pt idx="1375">
                  <c:v>7.8887971392984396E-2</c:v>
                </c:pt>
                <c:pt idx="1376">
                  <c:v>0.15446863732789748</c:v>
                </c:pt>
                <c:pt idx="1377">
                  <c:v>11.380821783940931</c:v>
                </c:pt>
                <c:pt idx="1378">
                  <c:v>0.21061238297362705</c:v>
                </c:pt>
                <c:pt idx="1379">
                  <c:v>0.32153724419434382</c:v>
                </c:pt>
                <c:pt idx="1380">
                  <c:v>-4.4970759136260377E-2</c:v>
                </c:pt>
                <c:pt idx="1381">
                  <c:v>-0.35876749803332114</c:v>
                </c:pt>
                <c:pt idx="1382">
                  <c:v>-0.27958180417776757</c:v>
                </c:pt>
                <c:pt idx="1383">
                  <c:v>-1.0640448093242705</c:v>
                </c:pt>
                <c:pt idx="1384">
                  <c:v>-6.3276199720113113E-3</c:v>
                </c:pt>
                <c:pt idx="1385">
                  <c:v>6.7062190918607864E-2</c:v>
                </c:pt>
                <c:pt idx="1386">
                  <c:v>0.98476548630483962</c:v>
                </c:pt>
                <c:pt idx="1387">
                  <c:v>1.0324214776923775</c:v>
                </c:pt>
                <c:pt idx="1388">
                  <c:v>0.81358687576911881</c:v>
                </c:pt>
                <c:pt idx="1389">
                  <c:v>7.0660891904577738</c:v>
                </c:pt>
                <c:pt idx="1390">
                  <c:v>0.19964846568015829</c:v>
                </c:pt>
                <c:pt idx="1391">
                  <c:v>0.20816508393592101</c:v>
                </c:pt>
                <c:pt idx="1392">
                  <c:v>-0.55684886451224225</c:v>
                </c:pt>
                <c:pt idx="1393">
                  <c:v>0.14477782283082707</c:v>
                </c:pt>
                <c:pt idx="1394">
                  <c:v>0.10000476639877642</c:v>
                </c:pt>
                <c:pt idx="1395">
                  <c:v>0.16603199902840149</c:v>
                </c:pt>
                <c:pt idx="1396">
                  <c:v>0.23022826075055233</c:v>
                </c:pt>
                <c:pt idx="1397">
                  <c:v>0.22052097855114561</c:v>
                </c:pt>
                <c:pt idx="1398">
                  <c:v>0.3564003121445018</c:v>
                </c:pt>
                <c:pt idx="1399">
                  <c:v>0.19156868078667413</c:v>
                </c:pt>
                <c:pt idx="1400">
                  <c:v>-0.12194832488929461</c:v>
                </c:pt>
                <c:pt idx="1401">
                  <c:v>0.26639960357554021</c:v>
                </c:pt>
                <c:pt idx="1402">
                  <c:v>1.5975625375007898</c:v>
                </c:pt>
                <c:pt idx="1403">
                  <c:v>-8.6877450679966842E-2</c:v>
                </c:pt>
                <c:pt idx="1404">
                  <c:v>0.2236719735630204</c:v>
                </c:pt>
                <c:pt idx="1405">
                  <c:v>-5.3219280948873626</c:v>
                </c:pt>
                <c:pt idx="1406">
                  <c:v>-0.82136982715340967</c:v>
                </c:pt>
                <c:pt idx="1407">
                  <c:v>-1.9050883529745333</c:v>
                </c:pt>
                <c:pt idx="1408">
                  <c:v>0.43585597078639809</c:v>
                </c:pt>
                <c:pt idx="1409">
                  <c:v>2.0618031078494768E-2</c:v>
                </c:pt>
                <c:pt idx="1410">
                  <c:v>4.2064059566543882E-2</c:v>
                </c:pt>
                <c:pt idx="1411">
                  <c:v>4.0812324546057564E-2</c:v>
                </c:pt>
                <c:pt idx="1412">
                  <c:v>0.14932604026244561</c:v>
                </c:pt>
                <c:pt idx="1413">
                  <c:v>-3.5494060035220688E-2</c:v>
                </c:pt>
                <c:pt idx="1414">
                  <c:v>-7.2487075829324343E-2</c:v>
                </c:pt>
                <c:pt idx="1415">
                  <c:v>0.10251953198973561</c:v>
                </c:pt>
                <c:pt idx="1416">
                  <c:v>0.32672908115118349</c:v>
                </c:pt>
                <c:pt idx="1417">
                  <c:v>0.25816715832509696</c:v>
                </c:pt>
                <c:pt idx="1418">
                  <c:v>-0.74187223402533831</c:v>
                </c:pt>
                <c:pt idx="1419">
                  <c:v>-8.4374053123072983</c:v>
                </c:pt>
                <c:pt idx="1420">
                  <c:v>0.25398789952525663</c:v>
                </c:pt>
                <c:pt idx="1421">
                  <c:v>0.91485188131120176</c:v>
                </c:pt>
                <c:pt idx="1422">
                  <c:v>1.6455040426562066</c:v>
                </c:pt>
                <c:pt idx="1423">
                  <c:v>-0.90442234001776889</c:v>
                </c:pt>
                <c:pt idx="1424">
                  <c:v>10.229619965185119</c:v>
                </c:pt>
                <c:pt idx="1425">
                  <c:v>0.27580170190767189</c:v>
                </c:pt>
                <c:pt idx="1426">
                  <c:v>0.37851162325372983</c:v>
                </c:pt>
                <c:pt idx="1427">
                  <c:v>0.25225456708055133</c:v>
                </c:pt>
                <c:pt idx="1428">
                  <c:v>0.26554562498984374</c:v>
                </c:pt>
                <c:pt idx="1429">
                  <c:v>0.24897169329216609</c:v>
                </c:pt>
                <c:pt idx="1430">
                  <c:v>-0.73696559416620622</c:v>
                </c:pt>
                <c:pt idx="1431">
                  <c:v>0.87446911791614101</c:v>
                </c:pt>
                <c:pt idx="1432">
                  <c:v>-0.74495838491973698</c:v>
                </c:pt>
                <c:pt idx="1433">
                  <c:v>-8.0606959316875546</c:v>
                </c:pt>
                <c:pt idx="1434">
                  <c:v>1.6788294241853785</c:v>
                </c:pt>
                <c:pt idx="1435">
                  <c:v>-1.7685356731670763</c:v>
                </c:pt>
                <c:pt idx="1436">
                  <c:v>12.268444530784098</c:v>
                </c:pt>
                <c:pt idx="1437">
                  <c:v>-1.5266930057463715</c:v>
                </c:pt>
                <c:pt idx="1438">
                  <c:v>-0.38755676285673707</c:v>
                </c:pt>
                <c:pt idx="1439">
                  <c:v>-6.0732489820306386</c:v>
                </c:pt>
                <c:pt idx="1440">
                  <c:v>1.5348596451499104</c:v>
                </c:pt>
                <c:pt idx="1441">
                  <c:v>-2.2374635817842417</c:v>
                </c:pt>
                <c:pt idx="1442">
                  <c:v>0.53172047944417655</c:v>
                </c:pt>
                <c:pt idx="1443">
                  <c:v>0.18947779886371255</c:v>
                </c:pt>
                <c:pt idx="1444">
                  <c:v>-0.57540819400790744</c:v>
                </c:pt>
                <c:pt idx="1445">
                  <c:v>-12.485242318936114</c:v>
                </c:pt>
                <c:pt idx="1446">
                  <c:v>0.49205991950268863</c:v>
                </c:pt>
                <c:pt idx="1447">
                  <c:v>14.188202468179961</c:v>
                </c:pt>
                <c:pt idx="1448">
                  <c:v>-0.71822903158462026</c:v>
                </c:pt>
                <c:pt idx="1449">
                  <c:v>-1.0730634621897235</c:v>
                </c:pt>
                <c:pt idx="1450">
                  <c:v>-0.22627585582367601</c:v>
                </c:pt>
                <c:pt idx="1451">
                  <c:v>-11.551067348664397</c:v>
                </c:pt>
                <c:pt idx="1452">
                  <c:v>17.051123954019459</c:v>
                </c:pt>
                <c:pt idx="1453">
                  <c:v>1.3006594781337113</c:v>
                </c:pt>
                <c:pt idx="1454">
                  <c:v>-2.5783679970514877</c:v>
                </c:pt>
                <c:pt idx="1455">
                  <c:v>0.13124453327825272</c:v>
                </c:pt>
                <c:pt idx="1456">
                  <c:v>-0.18585564646957642</c:v>
                </c:pt>
                <c:pt idx="1457">
                  <c:v>5.9228321394775394</c:v>
                </c:pt>
                <c:pt idx="1458">
                  <c:v>-3.6155628309528121</c:v>
                </c:pt>
                <c:pt idx="1459">
                  <c:v>2.882508533121685E-3</c:v>
                </c:pt>
                <c:pt idx="1460">
                  <c:v>0.16205675810897333</c:v>
                </c:pt>
                <c:pt idx="1461">
                  <c:v>-0.13124453327825267</c:v>
                </c:pt>
                <c:pt idx="1462">
                  <c:v>1.2210200597196326</c:v>
                </c:pt>
                <c:pt idx="1463">
                  <c:v>7.0660891904577721</c:v>
                </c:pt>
                <c:pt idx="1464">
                  <c:v>8.8672787397096631</c:v>
                </c:pt>
                <c:pt idx="1465">
                  <c:v>-11.416445693671651</c:v>
                </c:pt>
                <c:pt idx="1466">
                  <c:v>11.731460464782433</c:v>
                </c:pt>
                <c:pt idx="1467">
                  <c:v>0.22239242133644802</c:v>
                </c:pt>
                <c:pt idx="1468">
                  <c:v>8.0624959257337636</c:v>
                </c:pt>
                <c:pt idx="1469">
                  <c:v>-2.0228852657169232</c:v>
                </c:pt>
                <c:pt idx="1470">
                  <c:v>0.84220875419354291</c:v>
                </c:pt>
                <c:pt idx="1471">
                  <c:v>-1.7311832415722002</c:v>
                </c:pt>
                <c:pt idx="1472">
                  <c:v>-1.7763603816626981</c:v>
                </c:pt>
                <c:pt idx="1473">
                  <c:v>1.7914133781885824</c:v>
                </c:pt>
                <c:pt idx="1474">
                  <c:v>-0.27130202181739405</c:v>
                </c:pt>
                <c:pt idx="1475">
                  <c:v>-0.33120590847537346</c:v>
                </c:pt>
                <c:pt idx="1476">
                  <c:v>0.36678233067162302</c:v>
                </c:pt>
                <c:pt idx="1477">
                  <c:v>-0.83197624424827199</c:v>
                </c:pt>
                <c:pt idx="1478">
                  <c:v>-5.3339007365534385</c:v>
                </c:pt>
                <c:pt idx="1479">
                  <c:v>0.22222080472518418</c:v>
                </c:pt>
                <c:pt idx="1480">
                  <c:v>5.6163896297995813E-2</c:v>
                </c:pt>
                <c:pt idx="1481">
                  <c:v>-0.54295497419958094</c:v>
                </c:pt>
                <c:pt idx="1482">
                  <c:v>-12.658880895047878</c:v>
                </c:pt>
                <c:pt idx="1483">
                  <c:v>3.0373649043519323E-2</c:v>
                </c:pt>
                <c:pt idx="1484">
                  <c:v>-8.2462160191973166E-2</c:v>
                </c:pt>
                <c:pt idx="1485">
                  <c:v>-3.4838423501424735E-2</c:v>
                </c:pt>
                <c:pt idx="1486">
                  <c:v>-0.17833724125851261</c:v>
                </c:pt>
                <c:pt idx="1487">
                  <c:v>9.6444571875092606</c:v>
                </c:pt>
                <c:pt idx="1488">
                  <c:v>-1.6214883767462704</c:v>
                </c:pt>
                <c:pt idx="1489">
                  <c:v>1.3219280948873622</c:v>
                </c:pt>
                <c:pt idx="1490">
                  <c:v>0.29081756234733169</c:v>
                </c:pt>
                <c:pt idx="1491">
                  <c:v>0.21150410519371129</c:v>
                </c:pt>
                <c:pt idx="1492">
                  <c:v>-6.1400544664143256E-2</c:v>
                </c:pt>
                <c:pt idx="1493">
                  <c:v>-2.8869015795995141</c:v>
                </c:pt>
                <c:pt idx="1494">
                  <c:v>9.124123897301855</c:v>
                </c:pt>
                <c:pt idx="1495">
                  <c:v>-2.3680320644559663</c:v>
                </c:pt>
                <c:pt idx="1496">
                  <c:v>-1.5730096979593908</c:v>
                </c:pt>
                <c:pt idx="1497">
                  <c:v>-0.41503749927884381</c:v>
                </c:pt>
                <c:pt idx="1498">
                  <c:v>-13.344295907915818</c:v>
                </c:pt>
                <c:pt idx="1499">
                  <c:v>-0.49435995194024968</c:v>
                </c:pt>
                <c:pt idx="1500">
                  <c:v>0.59825932333461418</c:v>
                </c:pt>
                <c:pt idx="1501">
                  <c:v>9.6444571875092606</c:v>
                </c:pt>
                <c:pt idx="1502">
                  <c:v>-7.7538621207561986</c:v>
                </c:pt>
                <c:pt idx="1503">
                  <c:v>-0.13632147121277993</c:v>
                </c:pt>
                <c:pt idx="1504">
                  <c:v>-1.5833612851950907</c:v>
                </c:pt>
                <c:pt idx="1505">
                  <c:v>-0.54596836910529256</c:v>
                </c:pt>
                <c:pt idx="1506">
                  <c:v>2.0177881937630274E-2</c:v>
                </c:pt>
                <c:pt idx="1507">
                  <c:v>11.91687468418114</c:v>
                </c:pt>
                <c:pt idx="1508">
                  <c:v>-0.13243812866183541</c:v>
                </c:pt>
                <c:pt idx="1509">
                  <c:v>9.6981717074627536</c:v>
                </c:pt>
                <c:pt idx="1510">
                  <c:v>-14.55076682267522</c:v>
                </c:pt>
                <c:pt idx="1511">
                  <c:v>2.8744691179161412</c:v>
                </c:pt>
                <c:pt idx="1512">
                  <c:v>8.0624959257337636</c:v>
                </c:pt>
                <c:pt idx="1513">
                  <c:v>-1.0923733316449864</c:v>
                </c:pt>
                <c:pt idx="1514">
                  <c:v>0.29768054864068488</c:v>
                </c:pt>
                <c:pt idx="1515">
                  <c:v>-6.0732489820306386</c:v>
                </c:pt>
                <c:pt idx="1516">
                  <c:v>-2.1699250014423126</c:v>
                </c:pt>
                <c:pt idx="1517">
                  <c:v>-14.081316989285773</c:v>
                </c:pt>
                <c:pt idx="1518">
                  <c:v>-0.15625569797120731</c:v>
                </c:pt>
                <c:pt idx="1519">
                  <c:v>15.510115105813671</c:v>
                </c:pt>
                <c:pt idx="1520">
                  <c:v>1.3771417820285592</c:v>
                </c:pt>
                <c:pt idx="1521">
                  <c:v>8.6462586799900301</c:v>
                </c:pt>
                <c:pt idx="1522">
                  <c:v>1.5145731728297582</c:v>
                </c:pt>
                <c:pt idx="1523">
                  <c:v>9.2304207950923818</c:v>
                </c:pt>
                <c:pt idx="1524">
                  <c:v>2.3104553104434142</c:v>
                </c:pt>
                <c:pt idx="1525">
                  <c:v>0.19976951237577756</c:v>
                </c:pt>
                <c:pt idx="1526">
                  <c:v>0.39554132365304701</c:v>
                </c:pt>
                <c:pt idx="1527">
                  <c:v>-0.10691520391651173</c:v>
                </c:pt>
                <c:pt idx="1528">
                  <c:v>6.0662781906624476E-2</c:v>
                </c:pt>
                <c:pt idx="1529">
                  <c:v>-0.13750352374993513</c:v>
                </c:pt>
                <c:pt idx="1530">
                  <c:v>8.6450579349844769</c:v>
                </c:pt>
                <c:pt idx="1531">
                  <c:v>0.30937572293108789</c:v>
                </c:pt>
                <c:pt idx="1532">
                  <c:v>-0.74568281126731517</c:v>
                </c:pt>
                <c:pt idx="1533">
                  <c:v>0.25908722131713097</c:v>
                </c:pt>
                <c:pt idx="1534">
                  <c:v>0.95574208031508567</c:v>
                </c:pt>
                <c:pt idx="1535">
                  <c:v>0.7409954712023592</c:v>
                </c:pt>
                <c:pt idx="1536">
                  <c:v>10.583082767502933</c:v>
                </c:pt>
                <c:pt idx="1537">
                  <c:v>0.20163386116965043</c:v>
                </c:pt>
                <c:pt idx="1538">
                  <c:v>-13.00146683934072</c:v>
                </c:pt>
                <c:pt idx="1539">
                  <c:v>-1.0588936890535687</c:v>
                </c:pt>
                <c:pt idx="1540">
                  <c:v>8.0624959257337636</c:v>
                </c:pt>
                <c:pt idx="1541">
                  <c:v>-9.8667637673533513</c:v>
                </c:pt>
                <c:pt idx="1542">
                  <c:v>-1.1833672643543849</c:v>
                </c:pt>
                <c:pt idx="1543">
                  <c:v>-11.451554569765362</c:v>
                </c:pt>
                <c:pt idx="1544">
                  <c:v>-2.5090980962830335E-2</c:v>
                </c:pt>
                <c:pt idx="1545">
                  <c:v>-0.36587144247495956</c:v>
                </c:pt>
                <c:pt idx="1546">
                  <c:v>2.4219004855721971</c:v>
                </c:pt>
                <c:pt idx="1547">
                  <c:v>1.1871160861519816</c:v>
                </c:pt>
                <c:pt idx="1548">
                  <c:v>-5.090004221593599</c:v>
                </c:pt>
                <c:pt idx="1549">
                  <c:v>-0.61353165291792733</c:v>
                </c:pt>
                <c:pt idx="1550">
                  <c:v>2.6274816777513914</c:v>
                </c:pt>
                <c:pt idx="1551">
                  <c:v>6.5494638194997705</c:v>
                </c:pt>
                <c:pt idx="1552">
                  <c:v>7.2149785755835416E-2</c:v>
                </c:pt>
                <c:pt idx="1553">
                  <c:v>-1.3219280948873628</c:v>
                </c:pt>
                <c:pt idx="1554">
                  <c:v>3.5108176569862848</c:v>
                </c:pt>
                <c:pt idx="1555">
                  <c:v>0.41503749927884398</c:v>
                </c:pt>
                <c:pt idx="1556">
                  <c:v>-1.6017132519074588E-16</c:v>
                </c:pt>
                <c:pt idx="1557">
                  <c:v>9.8999754138775223E-2</c:v>
                </c:pt>
                <c:pt idx="1558">
                  <c:v>-7.0660891904577721</c:v>
                </c:pt>
                <c:pt idx="1559">
                  <c:v>3.5919574254942951E-2</c:v>
                </c:pt>
                <c:pt idx="1560">
                  <c:v>-0.66296501272242936</c:v>
                </c:pt>
                <c:pt idx="1561">
                  <c:v>1.7925579201295234</c:v>
                </c:pt>
                <c:pt idx="1562">
                  <c:v>0.131184821551044</c:v>
                </c:pt>
                <c:pt idx="1563">
                  <c:v>-2.2054617582431093</c:v>
                </c:pt>
                <c:pt idx="1564">
                  <c:v>-1.2743825106195699</c:v>
                </c:pt>
                <c:pt idx="1565">
                  <c:v>16.570656224259992</c:v>
                </c:pt>
                <c:pt idx="1566">
                  <c:v>-1.104619816502169</c:v>
                </c:pt>
                <c:pt idx="1567">
                  <c:v>-9.1128738572412207</c:v>
                </c:pt>
                <c:pt idx="1568">
                  <c:v>-0.38702312310924714</c:v>
                </c:pt>
                <c:pt idx="1569">
                  <c:v>0.96152585218536413</c:v>
                </c:pt>
                <c:pt idx="1570">
                  <c:v>6.2060968132251669E-2</c:v>
                </c:pt>
                <c:pt idx="1571">
                  <c:v>0.46411536697311645</c:v>
                </c:pt>
                <c:pt idx="1572">
                  <c:v>3.2034265038149176E-16</c:v>
                </c:pt>
                <c:pt idx="1573">
                  <c:v>-8.8683081332894673</c:v>
                </c:pt>
                <c:pt idx="1574">
                  <c:v>-1.3058084295240853</c:v>
                </c:pt>
                <c:pt idx="1575">
                  <c:v>4.5326894808195126</c:v>
                </c:pt>
                <c:pt idx="1576">
                  <c:v>-11.613636010763889</c:v>
                </c:pt>
                <c:pt idx="1577">
                  <c:v>0.1567255036874533</c:v>
                </c:pt>
                <c:pt idx="1578">
                  <c:v>-7.0660891904577721</c:v>
                </c:pt>
                <c:pt idx="1579">
                  <c:v>8.7462841250339401E-2</c:v>
                </c:pt>
                <c:pt idx="1580">
                  <c:v>0.57680496344413579</c:v>
                </c:pt>
                <c:pt idx="1581">
                  <c:v>-11.613636010763893</c:v>
                </c:pt>
                <c:pt idx="1582">
                  <c:v>-8.6462586799900301</c:v>
                </c:pt>
                <c:pt idx="1583">
                  <c:v>-1.0732414680135349</c:v>
                </c:pt>
                <c:pt idx="1584">
                  <c:v>-0.4187131574222418</c:v>
                </c:pt>
                <c:pt idx="1585">
                  <c:v>-0.54862065365743584</c:v>
                </c:pt>
                <c:pt idx="1586">
                  <c:v>1.9616248964345806</c:v>
                </c:pt>
                <c:pt idx="1587">
                  <c:v>5.4447784022376509E-2</c:v>
                </c:pt>
                <c:pt idx="1588">
                  <c:v>-0.27462238010900569</c:v>
                </c:pt>
                <c:pt idx="1589">
                  <c:v>0.12049529218656048</c:v>
                </c:pt>
                <c:pt idx="1590">
                  <c:v>-1.3112662792617551</c:v>
                </c:pt>
                <c:pt idx="1591">
                  <c:v>-1.4405725913859815</c:v>
                </c:pt>
                <c:pt idx="1592">
                  <c:v>-0.45456586346548106</c:v>
                </c:pt>
                <c:pt idx="1593">
                  <c:v>-1.5128742793349788</c:v>
                </c:pt>
                <c:pt idx="1594">
                  <c:v>-1.22593927317282</c:v>
                </c:pt>
                <c:pt idx="1595">
                  <c:v>0.22369821272176801</c:v>
                </c:pt>
                <c:pt idx="1596">
                  <c:v>1.1918403528348565</c:v>
                </c:pt>
                <c:pt idx="1597">
                  <c:v>0.89205466748499884</c:v>
                </c:pt>
                <c:pt idx="1598">
                  <c:v>-1.9984556340638835</c:v>
                </c:pt>
                <c:pt idx="1599">
                  <c:v>1.4484605008162943</c:v>
                </c:pt>
                <c:pt idx="1600">
                  <c:v>0.59309038160455674</c:v>
                </c:pt>
                <c:pt idx="1601">
                  <c:v>0.18514274673056505</c:v>
                </c:pt>
                <c:pt idx="1602">
                  <c:v>0.86641684562140819</c:v>
                </c:pt>
                <c:pt idx="1603">
                  <c:v>11.416621621364193</c:v>
                </c:pt>
                <c:pt idx="1604">
                  <c:v>8.6462586799900301</c:v>
                </c:pt>
                <c:pt idx="1605">
                  <c:v>-0.14086253583984987</c:v>
                </c:pt>
                <c:pt idx="1606">
                  <c:v>-0.13551497065648077</c:v>
                </c:pt>
                <c:pt idx="1607">
                  <c:v>1.4404253851166953</c:v>
                </c:pt>
                <c:pt idx="1608">
                  <c:v>0.16242692638903444</c:v>
                </c:pt>
                <c:pt idx="1609">
                  <c:v>6.5494638194997705</c:v>
                </c:pt>
                <c:pt idx="1610">
                  <c:v>-5.3529396416795161E-2</c:v>
                </c:pt>
                <c:pt idx="1611">
                  <c:v>1.5849625007211563</c:v>
                </c:pt>
                <c:pt idx="1612">
                  <c:v>-1.0433925955133807</c:v>
                </c:pt>
                <c:pt idx="1613">
                  <c:v>-4.3046188782051065</c:v>
                </c:pt>
                <c:pt idx="1614">
                  <c:v>7.6486571760385464</c:v>
                </c:pt>
                <c:pt idx="1615">
                  <c:v>-0.12417941122072999</c:v>
                </c:pt>
                <c:pt idx="1616">
                  <c:v>-0.2267708618470225</c:v>
                </c:pt>
                <c:pt idx="1617">
                  <c:v>-14.699156704047862</c:v>
                </c:pt>
                <c:pt idx="1618">
                  <c:v>-1.1544883568346442</c:v>
                </c:pt>
                <c:pt idx="1619">
                  <c:v>-1.15200309344505</c:v>
                </c:pt>
                <c:pt idx="1620">
                  <c:v>-2.6188067866788849</c:v>
                </c:pt>
                <c:pt idx="1621">
                  <c:v>3.2411116186830369</c:v>
                </c:pt>
                <c:pt idx="1622">
                  <c:v>8.8683081332894673</c:v>
                </c:pt>
                <c:pt idx="1623">
                  <c:v>-0.80592021153052473</c:v>
                </c:pt>
                <c:pt idx="1624">
                  <c:v>-1.3994068475650794</c:v>
                </c:pt>
                <c:pt idx="1625">
                  <c:v>1.1619083266833422E-2</c:v>
                </c:pt>
                <c:pt idx="1626">
                  <c:v>0.11659775731385111</c:v>
                </c:pt>
                <c:pt idx="1627">
                  <c:v>9.3815429511845849</c:v>
                </c:pt>
                <c:pt idx="1628">
                  <c:v>6.0826641362861711</c:v>
                </c:pt>
                <c:pt idx="1629">
                  <c:v>-1.4355292977070055E-2</c:v>
                </c:pt>
                <c:pt idx="1630">
                  <c:v>0.21150410519371185</c:v>
                </c:pt>
                <c:pt idx="1631">
                  <c:v>-3.1677896522408049</c:v>
                </c:pt>
                <c:pt idx="1632">
                  <c:v>11.103287808412022</c:v>
                </c:pt>
                <c:pt idx="1633">
                  <c:v>-5.2467419894135538E-2</c:v>
                </c:pt>
                <c:pt idx="1634">
                  <c:v>-1.8210298589546805</c:v>
                </c:pt>
                <c:pt idx="1635">
                  <c:v>-9.1630475465568073E-2</c:v>
                </c:pt>
                <c:pt idx="1636">
                  <c:v>-5.3111336459562751E-2</c:v>
                </c:pt>
                <c:pt idx="1637">
                  <c:v>-1.9231169100231018</c:v>
                </c:pt>
                <c:pt idx="1638">
                  <c:v>0.6424479953819161</c:v>
                </c:pt>
                <c:pt idx="1639">
                  <c:v>-9.3109404391481299E-2</c:v>
                </c:pt>
                <c:pt idx="1640">
                  <c:v>0.62978987761096539</c:v>
                </c:pt>
                <c:pt idx="1641">
                  <c:v>13.840286190729294</c:v>
                </c:pt>
                <c:pt idx="1642">
                  <c:v>-7.0660891904577721</c:v>
                </c:pt>
                <c:pt idx="1643">
                  <c:v>-3.2610206188879807</c:v>
                </c:pt>
                <c:pt idx="1644">
                  <c:v>-10.814315423787811</c:v>
                </c:pt>
                <c:pt idx="1645">
                  <c:v>-0.44057259138598126</c:v>
                </c:pt>
                <c:pt idx="1646">
                  <c:v>-0.55503886417103576</c:v>
                </c:pt>
                <c:pt idx="1647">
                  <c:v>-4.0594704210384185</c:v>
                </c:pt>
                <c:pt idx="1648">
                  <c:v>-8.3837042924740537</c:v>
                </c:pt>
                <c:pt idx="1649">
                  <c:v>-8.8683081332894673</c:v>
                </c:pt>
                <c:pt idx="1650">
                  <c:v>-2.4746662335685773E-2</c:v>
                </c:pt>
                <c:pt idx="1651">
                  <c:v>6.1522269815954943E-3</c:v>
                </c:pt>
                <c:pt idx="1652">
                  <c:v>7.6486571760385464</c:v>
                </c:pt>
                <c:pt idx="1653">
                  <c:v>0.998198507519231</c:v>
                </c:pt>
                <c:pt idx="1654">
                  <c:v>-2.7063269689576077</c:v>
                </c:pt>
                <c:pt idx="1655">
                  <c:v>9.953567355091468E-2</c:v>
                </c:pt>
                <c:pt idx="1656">
                  <c:v>0.46297197634254572</c:v>
                </c:pt>
                <c:pt idx="1657">
                  <c:v>0.28921545775083052</c:v>
                </c:pt>
                <c:pt idx="1658">
                  <c:v>13.510104800885898</c:v>
                </c:pt>
                <c:pt idx="1659">
                  <c:v>0.15192298599946505</c:v>
                </c:pt>
                <c:pt idx="1660">
                  <c:v>5.5495112591703394E-2</c:v>
                </c:pt>
                <c:pt idx="1661">
                  <c:v>0.11321061044799079</c:v>
                </c:pt>
                <c:pt idx="1662">
                  <c:v>0.21373406051926952</c:v>
                </c:pt>
                <c:pt idx="1663">
                  <c:v>-0.58091566765845437</c:v>
                </c:pt>
                <c:pt idx="1664">
                  <c:v>-11.416621621364193</c:v>
                </c:pt>
                <c:pt idx="1665">
                  <c:v>-12.827144190984283</c:v>
                </c:pt>
                <c:pt idx="1666">
                  <c:v>-0.29779982399447064</c:v>
                </c:pt>
                <c:pt idx="1667">
                  <c:v>-11.188588845707349</c:v>
                </c:pt>
                <c:pt idx="1668">
                  <c:v>8.0606959316875546</c:v>
                </c:pt>
                <c:pt idx="1669">
                  <c:v>-1.0696681606477441</c:v>
                </c:pt>
                <c:pt idx="1670">
                  <c:v>-0.11103131238874385</c:v>
                </c:pt>
                <c:pt idx="1671">
                  <c:v>-2.7930706960513563</c:v>
                </c:pt>
                <c:pt idx="1672">
                  <c:v>-1.4529669549111663</c:v>
                </c:pt>
                <c:pt idx="1673">
                  <c:v>-1.5501970825604798</c:v>
                </c:pt>
                <c:pt idx="1674">
                  <c:v>-2.5493428816545309</c:v>
                </c:pt>
                <c:pt idx="1675">
                  <c:v>-10.451554569765362</c:v>
                </c:pt>
                <c:pt idx="1676">
                  <c:v>-7.2116724365412312E-4</c:v>
                </c:pt>
                <c:pt idx="1677">
                  <c:v>-13.598091281765099</c:v>
                </c:pt>
                <c:pt idx="1678">
                  <c:v>0.41502032505347297</c:v>
                </c:pt>
                <c:pt idx="1679">
                  <c:v>0.75305529670451221</c:v>
                </c:pt>
                <c:pt idx="1680">
                  <c:v>-0.19264507794239591</c:v>
                </c:pt>
                <c:pt idx="1681">
                  <c:v>1.0443941193584534</c:v>
                </c:pt>
                <c:pt idx="1682">
                  <c:v>-5.4494500884678105</c:v>
                </c:pt>
                <c:pt idx="1683">
                  <c:v>-1.443577797863332</c:v>
                </c:pt>
                <c:pt idx="1684">
                  <c:v>5.3649614561733348</c:v>
                </c:pt>
                <c:pt idx="1685">
                  <c:v>-0.34513548604868738</c:v>
                </c:pt>
                <c:pt idx="1686">
                  <c:v>0.79646660591486762</c:v>
                </c:pt>
                <c:pt idx="1687">
                  <c:v>4.4235262348951689</c:v>
                </c:pt>
                <c:pt idx="1688">
                  <c:v>1.1502426355806126</c:v>
                </c:pt>
                <c:pt idx="1689">
                  <c:v>0.46008724011683266</c:v>
                </c:pt>
                <c:pt idx="1690">
                  <c:v>-0.14833310679180364</c:v>
                </c:pt>
                <c:pt idx="1691">
                  <c:v>-11.416621621364193</c:v>
                </c:pt>
                <c:pt idx="1692">
                  <c:v>1.8259767655751999</c:v>
                </c:pt>
                <c:pt idx="1693">
                  <c:v>-0.18885681745268806</c:v>
                </c:pt>
                <c:pt idx="1694">
                  <c:v>1.1653377319466607</c:v>
                </c:pt>
                <c:pt idx="1695">
                  <c:v>-0.23495588280036012</c:v>
                </c:pt>
                <c:pt idx="1696">
                  <c:v>-7.6486571760385464</c:v>
                </c:pt>
                <c:pt idx="1697">
                  <c:v>-0.15432814639129386</c:v>
                </c:pt>
                <c:pt idx="1698">
                  <c:v>-11.059344460824425</c:v>
                </c:pt>
                <c:pt idx="1699">
                  <c:v>-1.0066483760093656</c:v>
                </c:pt>
                <c:pt idx="1700">
                  <c:v>-0.92748750021563198</c:v>
                </c:pt>
                <c:pt idx="1701">
                  <c:v>5.0626073069968143E-2</c:v>
                </c:pt>
                <c:pt idx="1702">
                  <c:v>0.65584598687766604</c:v>
                </c:pt>
                <c:pt idx="1703">
                  <c:v>-3.2857720932498378</c:v>
                </c:pt>
                <c:pt idx="1704">
                  <c:v>8.070438350070068E-2</c:v>
                </c:pt>
                <c:pt idx="1705">
                  <c:v>1.6678741146630392E-2</c:v>
                </c:pt>
                <c:pt idx="1706">
                  <c:v>-8.6156643749714601E-2</c:v>
                </c:pt>
                <c:pt idx="1707">
                  <c:v>-1.9294689353641564E-2</c:v>
                </c:pt>
                <c:pt idx="1708">
                  <c:v>-0.69362918602419921</c:v>
                </c:pt>
                <c:pt idx="1709">
                  <c:v>0.37879397867901499</c:v>
                </c:pt>
                <c:pt idx="1710">
                  <c:v>0.27825514277256325</c:v>
                </c:pt>
                <c:pt idx="1711">
                  <c:v>-1.0110551885089958</c:v>
                </c:pt>
                <c:pt idx="1712">
                  <c:v>0.92119843229240206</c:v>
                </c:pt>
                <c:pt idx="1713">
                  <c:v>-0.38442951334844738</c:v>
                </c:pt>
                <c:pt idx="1714">
                  <c:v>0.24508236101105185</c:v>
                </c:pt>
                <c:pt idx="1715">
                  <c:v>-8.3837042924740537</c:v>
                </c:pt>
                <c:pt idx="1716">
                  <c:v>-0.66051353372833266</c:v>
                </c:pt>
                <c:pt idx="1717">
                  <c:v>9.9667457608995313</c:v>
                </c:pt>
                <c:pt idx="1718">
                  <c:v>-1.4018963995907774</c:v>
                </c:pt>
                <c:pt idx="1719">
                  <c:v>0.24748340229927837</c:v>
                </c:pt>
                <c:pt idx="1720">
                  <c:v>0.24748340229927837</c:v>
                </c:pt>
                <c:pt idx="1721">
                  <c:v>0.24748340229927837</c:v>
                </c:pt>
                <c:pt idx="1722">
                  <c:v>3.6618591236153582E-2</c:v>
                </c:pt>
                <c:pt idx="1723">
                  <c:v>-4.796103845116842E-2</c:v>
                </c:pt>
                <c:pt idx="1724">
                  <c:v>-0.11189288007089739</c:v>
                </c:pt>
                <c:pt idx="1725">
                  <c:v>-0.31183656300499868</c:v>
                </c:pt>
                <c:pt idx="1726">
                  <c:v>8.0606959316875546</c:v>
                </c:pt>
                <c:pt idx="1727">
                  <c:v>-0.11990946373519666</c:v>
                </c:pt>
                <c:pt idx="1728">
                  <c:v>-4.7490484481868857E-2</c:v>
                </c:pt>
                <c:pt idx="1729">
                  <c:v>0.14308134231494996</c:v>
                </c:pt>
                <c:pt idx="1730">
                  <c:v>3.9152878869642881E-2</c:v>
                </c:pt>
                <c:pt idx="1731">
                  <c:v>1.9497953841963376</c:v>
                </c:pt>
                <c:pt idx="1732">
                  <c:v>0.13750352374993502</c:v>
                </c:pt>
                <c:pt idx="1733">
                  <c:v>0.18220333122074905</c:v>
                </c:pt>
                <c:pt idx="1734">
                  <c:v>-0.46890437125757967</c:v>
                </c:pt>
                <c:pt idx="1735">
                  <c:v>-0.26172346068144681</c:v>
                </c:pt>
                <c:pt idx="1736">
                  <c:v>4.9388026962163482E-2</c:v>
                </c:pt>
                <c:pt idx="1737">
                  <c:v>1.2373582717333982</c:v>
                </c:pt>
                <c:pt idx="1738">
                  <c:v>0.72964225336034705</c:v>
                </c:pt>
                <c:pt idx="1739">
                  <c:v>-0.90017725152208372</c:v>
                </c:pt>
                <c:pt idx="1740">
                  <c:v>-8.5443205162238112</c:v>
                </c:pt>
                <c:pt idx="1741">
                  <c:v>8.9140502188535892E-2</c:v>
                </c:pt>
                <c:pt idx="1742">
                  <c:v>9.6444571875092606</c:v>
                </c:pt>
                <c:pt idx="1743">
                  <c:v>8.8203465592418165E-2</c:v>
                </c:pt>
                <c:pt idx="1744">
                  <c:v>-0.11874627751674953</c:v>
                </c:pt>
                <c:pt idx="1745">
                  <c:v>0.26371348094206665</c:v>
                </c:pt>
                <c:pt idx="1746">
                  <c:v>2.1975372326501716</c:v>
                </c:pt>
                <c:pt idx="1747">
                  <c:v>0.40243746249921047</c:v>
                </c:pt>
                <c:pt idx="1748">
                  <c:v>14.024706827327938</c:v>
                </c:pt>
                <c:pt idx="1749">
                  <c:v>12.416621621364193</c:v>
                </c:pt>
                <c:pt idx="1750">
                  <c:v>0.14396577437963115</c:v>
                </c:pt>
                <c:pt idx="1751">
                  <c:v>3.1635307747273469</c:v>
                </c:pt>
                <c:pt idx="1752">
                  <c:v>-0.11018291775042288</c:v>
                </c:pt>
                <c:pt idx="1753">
                  <c:v>-1.37851162325373</c:v>
                </c:pt>
                <c:pt idx="1754">
                  <c:v>-7.0660891904577721</c:v>
                </c:pt>
                <c:pt idx="1755">
                  <c:v>-0.58046110848621557</c:v>
                </c:pt>
                <c:pt idx="1756">
                  <c:v>9.0606959316875546</c:v>
                </c:pt>
                <c:pt idx="1757">
                  <c:v>2.885486267218499E-2</c:v>
                </c:pt>
                <c:pt idx="1758">
                  <c:v>10.814315423787811</c:v>
                </c:pt>
                <c:pt idx="1759">
                  <c:v>0.12330964216718088</c:v>
                </c:pt>
                <c:pt idx="1760">
                  <c:v>-2.2489405035625029E-3</c:v>
                </c:pt>
                <c:pt idx="1761">
                  <c:v>-9.5347876587481131E-2</c:v>
                </c:pt>
                <c:pt idx="1762">
                  <c:v>-8.6462586799900301</c:v>
                </c:pt>
                <c:pt idx="1763">
                  <c:v>-11.61378946447258</c:v>
                </c:pt>
                <c:pt idx="1764">
                  <c:v>0.20395517307977173</c:v>
                </c:pt>
                <c:pt idx="1765">
                  <c:v>0.30708361598681055</c:v>
                </c:pt>
                <c:pt idx="1766">
                  <c:v>-1.8269352910271206</c:v>
                </c:pt>
                <c:pt idx="1767">
                  <c:v>-5.4448142557156576</c:v>
                </c:pt>
                <c:pt idx="1768">
                  <c:v>-0.55930540308539245</c:v>
                </c:pt>
                <c:pt idx="1769">
                  <c:v>4.5926160732645913</c:v>
                </c:pt>
                <c:pt idx="1770">
                  <c:v>0.78650619626839713</c:v>
                </c:pt>
                <c:pt idx="1771">
                  <c:v>0.74714337917023821</c:v>
                </c:pt>
                <c:pt idx="1772">
                  <c:v>0.41503749927884398</c:v>
                </c:pt>
                <c:pt idx="1773">
                  <c:v>-4.7305714778356808E-2</c:v>
                </c:pt>
                <c:pt idx="1774">
                  <c:v>-1.2609341943188304</c:v>
                </c:pt>
                <c:pt idx="1775">
                  <c:v>-1.1979393776119087</c:v>
                </c:pt>
                <c:pt idx="1776">
                  <c:v>-7.7478752677717352E-2</c:v>
                </c:pt>
                <c:pt idx="1777">
                  <c:v>-12.268444530784098</c:v>
                </c:pt>
                <c:pt idx="1778">
                  <c:v>10.583082767502933</c:v>
                </c:pt>
                <c:pt idx="1779">
                  <c:v>-13.167470416444264</c:v>
                </c:pt>
                <c:pt idx="1780">
                  <c:v>-0.63321766932837753</c:v>
                </c:pt>
                <c:pt idx="1781">
                  <c:v>8.1963972128035039</c:v>
                </c:pt>
                <c:pt idx="1782">
                  <c:v>-0.23900713518734421</c:v>
                </c:pt>
                <c:pt idx="1783">
                  <c:v>0.15067891249766815</c:v>
                </c:pt>
                <c:pt idx="1784">
                  <c:v>0.5801615144573351</c:v>
                </c:pt>
                <c:pt idx="1785">
                  <c:v>-11.34448085696304</c:v>
                </c:pt>
                <c:pt idx="1786">
                  <c:v>0.6374299206152918</c:v>
                </c:pt>
                <c:pt idx="1787">
                  <c:v>-1.2223924213364483</c:v>
                </c:pt>
                <c:pt idx="1788">
                  <c:v>-7.0660891904577721</c:v>
                </c:pt>
                <c:pt idx="1789">
                  <c:v>8.293088412007382</c:v>
                </c:pt>
                <c:pt idx="1790">
                  <c:v>16.965788041675534</c:v>
                </c:pt>
                <c:pt idx="1791">
                  <c:v>0.29545588352617158</c:v>
                </c:pt>
                <c:pt idx="1792">
                  <c:v>-8.6450579349844769</c:v>
                </c:pt>
                <c:pt idx="1793">
                  <c:v>0.15073143620900145</c:v>
                </c:pt>
                <c:pt idx="1794">
                  <c:v>13.731354390764306</c:v>
                </c:pt>
                <c:pt idx="1795">
                  <c:v>-9.0183708586097019E-2</c:v>
                </c:pt>
                <c:pt idx="1796">
                  <c:v>-9.0183708586097019E-2</c:v>
                </c:pt>
                <c:pt idx="1797">
                  <c:v>-0.91384335625028557</c:v>
                </c:pt>
                <c:pt idx="1798">
                  <c:v>-0.21254463538010077</c:v>
                </c:pt>
                <c:pt idx="1799">
                  <c:v>-0.29176612437710969</c:v>
                </c:pt>
                <c:pt idx="1800">
                  <c:v>1.2214309450990031</c:v>
                </c:pt>
                <c:pt idx="1801">
                  <c:v>0.65560848469328104</c:v>
                </c:pt>
                <c:pt idx="1802">
                  <c:v>-9.9662651028771325</c:v>
                </c:pt>
                <c:pt idx="1803">
                  <c:v>0.15116765105641794</c:v>
                </c:pt>
                <c:pt idx="1804">
                  <c:v>0.9960902549489189</c:v>
                </c:pt>
                <c:pt idx="1805">
                  <c:v>-0.50250034052918335</c:v>
                </c:pt>
                <c:pt idx="1806">
                  <c:v>0.11547721741993588</c:v>
                </c:pt>
                <c:pt idx="1807">
                  <c:v>0.46579079974347887</c:v>
                </c:pt>
                <c:pt idx="1808">
                  <c:v>-0.44005743514380391</c:v>
                </c:pt>
                <c:pt idx="1809">
                  <c:v>-0.22050036199523948</c:v>
                </c:pt>
                <c:pt idx="1810">
                  <c:v>-2.8014376169596469E-2</c:v>
                </c:pt>
                <c:pt idx="1811">
                  <c:v>-1.6771104288751928</c:v>
                </c:pt>
                <c:pt idx="1812">
                  <c:v>-0.5911147277027512</c:v>
                </c:pt>
                <c:pt idx="1813">
                  <c:v>10.643856189774725</c:v>
                </c:pt>
                <c:pt idx="1814">
                  <c:v>7.0660891904577738</c:v>
                </c:pt>
                <c:pt idx="1815">
                  <c:v>-0.75239129305471508</c:v>
                </c:pt>
                <c:pt idx="1816">
                  <c:v>5.3938807110803531E-2</c:v>
                </c:pt>
                <c:pt idx="1817">
                  <c:v>-0.58461920624222774</c:v>
                </c:pt>
                <c:pt idx="1818">
                  <c:v>10.147204924942228</c:v>
                </c:pt>
                <c:pt idx="1819">
                  <c:v>0.92056553250559503</c:v>
                </c:pt>
                <c:pt idx="1820">
                  <c:v>-0.34379541779763034</c:v>
                </c:pt>
                <c:pt idx="1821">
                  <c:v>-0.13210353600734515</c:v>
                </c:pt>
                <c:pt idx="1822">
                  <c:v>-6.0732489820306386</c:v>
                </c:pt>
                <c:pt idx="1823">
                  <c:v>-4.243526632039632E-2</c:v>
                </c:pt>
                <c:pt idx="1824">
                  <c:v>-9.5196362528432132</c:v>
                </c:pt>
                <c:pt idx="1825">
                  <c:v>9.3822637581148367</c:v>
                </c:pt>
                <c:pt idx="1826">
                  <c:v>-2.6093565520446593</c:v>
                </c:pt>
                <c:pt idx="1827">
                  <c:v>-12.977816540594029</c:v>
                </c:pt>
                <c:pt idx="1828">
                  <c:v>0.73321345930509851</c:v>
                </c:pt>
                <c:pt idx="1829">
                  <c:v>0.36211266180291513</c:v>
                </c:pt>
                <c:pt idx="1830">
                  <c:v>-3.5623909730721215E-2</c:v>
                </c:pt>
                <c:pt idx="1831">
                  <c:v>10.518653155673389</c:v>
                </c:pt>
                <c:pt idx="1832">
                  <c:v>4.3203061778633725</c:v>
                </c:pt>
                <c:pt idx="1833">
                  <c:v>4.8909600480946509E-2</c:v>
                </c:pt>
                <c:pt idx="1834">
                  <c:v>-0.40275916950040713</c:v>
                </c:pt>
                <c:pt idx="1835">
                  <c:v>-1.178041509795305</c:v>
                </c:pt>
                <c:pt idx="1836">
                  <c:v>3.4979114997022402</c:v>
                </c:pt>
                <c:pt idx="1837">
                  <c:v>7.0660891904577721</c:v>
                </c:pt>
                <c:pt idx="1838">
                  <c:v>-7.0660891904577721</c:v>
                </c:pt>
                <c:pt idx="1839">
                  <c:v>-1.063446514659721</c:v>
                </c:pt>
                <c:pt idx="1840">
                  <c:v>1.5825620092507136</c:v>
                </c:pt>
                <c:pt idx="1841">
                  <c:v>0.99927883275634588</c:v>
                </c:pt>
                <c:pt idx="1842">
                  <c:v>-2.6388555087163583</c:v>
                </c:pt>
                <c:pt idx="1843">
                  <c:v>8.8683081332894673</c:v>
                </c:pt>
                <c:pt idx="1844">
                  <c:v>-0.27853549937398203</c:v>
                </c:pt>
                <c:pt idx="1845">
                  <c:v>-2.7547606087136574</c:v>
                </c:pt>
                <c:pt idx="1846">
                  <c:v>2.3214644625480094</c:v>
                </c:pt>
                <c:pt idx="1847">
                  <c:v>-1.1860962921134581</c:v>
                </c:pt>
                <c:pt idx="1848">
                  <c:v>-0.62121096206588666</c:v>
                </c:pt>
                <c:pt idx="1849">
                  <c:v>0.91543570474152702</c:v>
                </c:pt>
                <c:pt idx="1850">
                  <c:v>-1</c:v>
                </c:pt>
                <c:pt idx="1851">
                  <c:v>-1.2523871616342854</c:v>
                </c:pt>
                <c:pt idx="1852">
                  <c:v>-0.19253058287937111</c:v>
                </c:pt>
                <c:pt idx="1853">
                  <c:v>-1.5849625007211561</c:v>
                </c:pt>
                <c:pt idx="1854">
                  <c:v>-2.158237118611809</c:v>
                </c:pt>
                <c:pt idx="1855">
                  <c:v>0.10962449117449793</c:v>
                </c:pt>
                <c:pt idx="1856">
                  <c:v>0.12417941122072992</c:v>
                </c:pt>
                <c:pt idx="1857">
                  <c:v>-9.8667637673533513</c:v>
                </c:pt>
                <c:pt idx="1858">
                  <c:v>-12.362765744153956</c:v>
                </c:pt>
                <c:pt idx="1859">
                  <c:v>-0.36257007938470825</c:v>
                </c:pt>
                <c:pt idx="1860">
                  <c:v>-2.8006745768955774</c:v>
                </c:pt>
                <c:pt idx="1861">
                  <c:v>-1.3806040022149699</c:v>
                </c:pt>
                <c:pt idx="1862">
                  <c:v>9.3109404391481465E-2</c:v>
                </c:pt>
                <c:pt idx="1863">
                  <c:v>-0.24632868422930113</c:v>
                </c:pt>
                <c:pt idx="1864">
                  <c:v>-1.5849625007211556</c:v>
                </c:pt>
                <c:pt idx="1865">
                  <c:v>-0.57496750849552269</c:v>
                </c:pt>
                <c:pt idx="1866">
                  <c:v>0.51498501840517574</c:v>
                </c:pt>
                <c:pt idx="1867">
                  <c:v>0.13553978246549336</c:v>
                </c:pt>
                <c:pt idx="1868">
                  <c:v>-4.2970038965557705E-2</c:v>
                </c:pt>
                <c:pt idx="1869">
                  <c:v>2.294620748891627</c:v>
                </c:pt>
                <c:pt idx="1870">
                  <c:v>-0.37775648319938432</c:v>
                </c:pt>
                <c:pt idx="1871">
                  <c:v>8.3837042924740537</c:v>
                </c:pt>
                <c:pt idx="1872">
                  <c:v>-2.1100961417111259</c:v>
                </c:pt>
                <c:pt idx="1873">
                  <c:v>-3.8073549220576037</c:v>
                </c:pt>
                <c:pt idx="1874">
                  <c:v>-8.8683081332894673</c:v>
                </c:pt>
                <c:pt idx="1875">
                  <c:v>-12.613559277788266</c:v>
                </c:pt>
                <c:pt idx="1876">
                  <c:v>-11.013089999440444</c:v>
                </c:pt>
                <c:pt idx="1877">
                  <c:v>-5.9297183683772237E-2</c:v>
                </c:pt>
                <c:pt idx="1878">
                  <c:v>15.02469240059393</c:v>
                </c:pt>
                <c:pt idx="1879">
                  <c:v>-0.27485984123058343</c:v>
                </c:pt>
                <c:pt idx="1880">
                  <c:v>9.2304207950923818</c:v>
                </c:pt>
                <c:pt idx="1881">
                  <c:v>-1.5086379615451779</c:v>
                </c:pt>
                <c:pt idx="1882">
                  <c:v>1.1943780451668513</c:v>
                </c:pt>
                <c:pt idx="1883">
                  <c:v>3.9246523554077055</c:v>
                </c:pt>
                <c:pt idx="1884">
                  <c:v>-2.1857359952239146E-4</c:v>
                </c:pt>
                <c:pt idx="1885">
                  <c:v>15.154290711846127</c:v>
                </c:pt>
                <c:pt idx="1886">
                  <c:v>0.22222080472518418</c:v>
                </c:pt>
                <c:pt idx="1887">
                  <c:v>-0.59337474053735606</c:v>
                </c:pt>
                <c:pt idx="1888">
                  <c:v>-4.312057850863301</c:v>
                </c:pt>
                <c:pt idx="1889">
                  <c:v>1.383243067912886</c:v>
                </c:pt>
                <c:pt idx="1890">
                  <c:v>-0.25633975325978531</c:v>
                </c:pt>
                <c:pt idx="1891">
                  <c:v>13.218815468832641</c:v>
                </c:pt>
                <c:pt idx="1892">
                  <c:v>-0.99759750978469541</c:v>
                </c:pt>
                <c:pt idx="1893">
                  <c:v>1.2700891633677445</c:v>
                </c:pt>
                <c:pt idx="1894">
                  <c:v>-11.103506382011545</c:v>
                </c:pt>
                <c:pt idx="1895">
                  <c:v>-0.42742122373467645</c:v>
                </c:pt>
                <c:pt idx="1896">
                  <c:v>-6.0732489820306386</c:v>
                </c:pt>
                <c:pt idx="1897">
                  <c:v>8.315370504106097</c:v>
                </c:pt>
                <c:pt idx="1898">
                  <c:v>12.550826932881439</c:v>
                </c:pt>
                <c:pt idx="1899">
                  <c:v>1.3767384535225868</c:v>
                </c:pt>
                <c:pt idx="1900">
                  <c:v>-0.47421969849053597</c:v>
                </c:pt>
                <c:pt idx="1901">
                  <c:v>-2.693777297367125</c:v>
                </c:pt>
                <c:pt idx="1902">
                  <c:v>-0.38589115361932741</c:v>
                </c:pt>
                <c:pt idx="1903">
                  <c:v>-0.91865404492435632</c:v>
                </c:pt>
                <c:pt idx="1904">
                  <c:v>-1.1157487178384169</c:v>
                </c:pt>
                <c:pt idx="1905">
                  <c:v>-10.229219383469125</c:v>
                </c:pt>
                <c:pt idx="1906">
                  <c:v>-8.0624959257337636</c:v>
                </c:pt>
                <c:pt idx="1907">
                  <c:v>-3.2394659346953896</c:v>
                </c:pt>
                <c:pt idx="1908">
                  <c:v>-4.3030808700775403</c:v>
                </c:pt>
                <c:pt idx="1909">
                  <c:v>0.60573578219081348</c:v>
                </c:pt>
                <c:pt idx="1910">
                  <c:v>8.0624959257337636</c:v>
                </c:pt>
                <c:pt idx="1911">
                  <c:v>-0.18821962956160046</c:v>
                </c:pt>
                <c:pt idx="1912">
                  <c:v>7.5325573155667389E-2</c:v>
                </c:pt>
                <c:pt idx="1913">
                  <c:v>-0.16211717120924701</c:v>
                </c:pt>
                <c:pt idx="1914">
                  <c:v>-2.4125897354081036E-2</c:v>
                </c:pt>
                <c:pt idx="1915">
                  <c:v>-3.4033137677125555E-2</c:v>
                </c:pt>
                <c:pt idx="1916">
                  <c:v>-8.5729874025883807E-2</c:v>
                </c:pt>
                <c:pt idx="1917">
                  <c:v>9.0580578080742435E-2</c:v>
                </c:pt>
                <c:pt idx="1918">
                  <c:v>-2.8782900629029225E-2</c:v>
                </c:pt>
                <c:pt idx="1919">
                  <c:v>-8.0624959257337636</c:v>
                </c:pt>
                <c:pt idx="1920">
                  <c:v>-1.04820909304262</c:v>
                </c:pt>
                <c:pt idx="1921">
                  <c:v>-0.30485458152842065</c:v>
                </c:pt>
                <c:pt idx="1922">
                  <c:v>9.7604427459966399</c:v>
                </c:pt>
                <c:pt idx="1923">
                  <c:v>-0.91427012597411605</c:v>
                </c:pt>
                <c:pt idx="1924">
                  <c:v>8.5819368461003923E-2</c:v>
                </c:pt>
                <c:pt idx="1925">
                  <c:v>7.0660891904577738</c:v>
                </c:pt>
                <c:pt idx="1926">
                  <c:v>9.229619965185119</c:v>
                </c:pt>
                <c:pt idx="1927">
                  <c:v>-10.518653155673389</c:v>
                </c:pt>
                <c:pt idx="1928">
                  <c:v>5.9228321394775394</c:v>
                </c:pt>
                <c:pt idx="1929">
                  <c:v>-10.866506212226202</c:v>
                </c:pt>
                <c:pt idx="1930">
                  <c:v>-0.25873426840016817</c:v>
                </c:pt>
                <c:pt idx="1931">
                  <c:v>0.37817898788180193</c:v>
                </c:pt>
                <c:pt idx="1932">
                  <c:v>-0.40978560035597189</c:v>
                </c:pt>
                <c:pt idx="1933">
                  <c:v>-11.229219383469125</c:v>
                </c:pt>
                <c:pt idx="1934">
                  <c:v>-0.43530417569014701</c:v>
                </c:pt>
                <c:pt idx="1935">
                  <c:v>-11.94178124227853</c:v>
                </c:pt>
                <c:pt idx="1936">
                  <c:v>0.10691520391651219</c:v>
                </c:pt>
                <c:pt idx="1937">
                  <c:v>0.38414349133305997</c:v>
                </c:pt>
                <c:pt idx="1938">
                  <c:v>13.380911949563341</c:v>
                </c:pt>
                <c:pt idx="1939">
                  <c:v>-6.774460663583412E-2</c:v>
                </c:pt>
                <c:pt idx="1940">
                  <c:v>6.0732489820306386</c:v>
                </c:pt>
                <c:pt idx="1941">
                  <c:v>9.0606959316875546</c:v>
                </c:pt>
                <c:pt idx="1942">
                  <c:v>0.27064758994366894</c:v>
                </c:pt>
                <c:pt idx="1943">
                  <c:v>8.7110663770038385E-2</c:v>
                </c:pt>
                <c:pt idx="1944">
                  <c:v>2.938625590878849</c:v>
                </c:pt>
                <c:pt idx="1945">
                  <c:v>-1.6566982543200708</c:v>
                </c:pt>
                <c:pt idx="1946">
                  <c:v>-0.72315979464117575</c:v>
                </c:pt>
                <c:pt idx="1947">
                  <c:v>0.30932805810772901</c:v>
                </c:pt>
                <c:pt idx="1948">
                  <c:v>-2.6322682154995132</c:v>
                </c:pt>
                <c:pt idx="1949">
                  <c:v>0.90777270816482269</c:v>
                </c:pt>
                <c:pt idx="1950">
                  <c:v>-1.6546714725325609</c:v>
                </c:pt>
                <c:pt idx="1951">
                  <c:v>-11.013322673425449</c:v>
                </c:pt>
                <c:pt idx="1952">
                  <c:v>-6.7337113652035218E-3</c:v>
                </c:pt>
                <c:pt idx="1953">
                  <c:v>0.34083655743742669</c:v>
                </c:pt>
                <c:pt idx="1954">
                  <c:v>-0.75077139369123658</c:v>
                </c:pt>
                <c:pt idx="1955">
                  <c:v>-8.0606959316875546</c:v>
                </c:pt>
                <c:pt idx="1956">
                  <c:v>-0.14809863898913406</c:v>
                </c:pt>
                <c:pt idx="1957">
                  <c:v>-0.23181567522307386</c:v>
                </c:pt>
                <c:pt idx="1958">
                  <c:v>-0.27301849440641579</c:v>
                </c:pt>
                <c:pt idx="1959">
                  <c:v>0.16992500144231237</c:v>
                </c:pt>
                <c:pt idx="1960">
                  <c:v>0.59537911666649457</c:v>
                </c:pt>
                <c:pt idx="1961">
                  <c:v>-1.5122849962344882</c:v>
                </c:pt>
                <c:pt idx="1962">
                  <c:v>-0.58256798558077327</c:v>
                </c:pt>
                <c:pt idx="1963">
                  <c:v>-13.628825226704336</c:v>
                </c:pt>
                <c:pt idx="1964">
                  <c:v>4.7725895038969277</c:v>
                </c:pt>
                <c:pt idx="1965">
                  <c:v>-5.5141554192461126E-2</c:v>
                </c:pt>
                <c:pt idx="1966">
                  <c:v>-0.31120168829430389</c:v>
                </c:pt>
                <c:pt idx="1967">
                  <c:v>8.6450579349844769</c:v>
                </c:pt>
                <c:pt idx="1968">
                  <c:v>-0.1277555471983727</c:v>
                </c:pt>
                <c:pt idx="1969">
                  <c:v>-10.059795091795101</c:v>
                </c:pt>
                <c:pt idx="1970">
                  <c:v>-12.188279751964144</c:v>
                </c:pt>
                <c:pt idx="1971">
                  <c:v>0.75541644627237747</c:v>
                </c:pt>
                <c:pt idx="1972">
                  <c:v>-1.1154772174199361</c:v>
                </c:pt>
                <c:pt idx="1973">
                  <c:v>-0.20069735023712901</c:v>
                </c:pt>
                <c:pt idx="1974">
                  <c:v>-5.0304759404707413</c:v>
                </c:pt>
                <c:pt idx="1975">
                  <c:v>2.3743955147814981</c:v>
                </c:pt>
                <c:pt idx="1976">
                  <c:v>-1.5789687445267055</c:v>
                </c:pt>
                <c:pt idx="1977">
                  <c:v>-7.6486571760385464</c:v>
                </c:pt>
                <c:pt idx="1978">
                  <c:v>0.63523570720237976</c:v>
                </c:pt>
                <c:pt idx="1979">
                  <c:v>-0.29319637634404627</c:v>
                </c:pt>
                <c:pt idx="1980">
                  <c:v>11.644006462681574</c:v>
                </c:pt>
                <c:pt idx="1981">
                  <c:v>-9.0606959316875546</c:v>
                </c:pt>
                <c:pt idx="1982">
                  <c:v>1.0994670211898701</c:v>
                </c:pt>
                <c:pt idx="1983">
                  <c:v>6.6451671349270729</c:v>
                </c:pt>
                <c:pt idx="1984">
                  <c:v>9.3822637581148385</c:v>
                </c:pt>
                <c:pt idx="1985">
                  <c:v>-0.34103691783506673</c:v>
                </c:pt>
                <c:pt idx="1986">
                  <c:v>1.5849625007211561</c:v>
                </c:pt>
                <c:pt idx="1987">
                  <c:v>3.2539412572112694</c:v>
                </c:pt>
                <c:pt idx="1988">
                  <c:v>-0.9784134062901747</c:v>
                </c:pt>
                <c:pt idx="1989">
                  <c:v>0.66171969970519429</c:v>
                </c:pt>
                <c:pt idx="1990">
                  <c:v>-9.0597950917951025</c:v>
                </c:pt>
                <c:pt idx="1991">
                  <c:v>-0.13808891432030762</c:v>
                </c:pt>
                <c:pt idx="1992">
                  <c:v>-0.93586966258028426</c:v>
                </c:pt>
                <c:pt idx="1993">
                  <c:v>-11.381002109550927</c:v>
                </c:pt>
                <c:pt idx="1994">
                  <c:v>-2.3887151860985649</c:v>
                </c:pt>
                <c:pt idx="1995">
                  <c:v>-5.3605225513934958</c:v>
                </c:pt>
                <c:pt idx="1996">
                  <c:v>2.1321559585665666</c:v>
                </c:pt>
                <c:pt idx="1997">
                  <c:v>-10.229619965185119</c:v>
                </c:pt>
                <c:pt idx="1998">
                  <c:v>1.2007450055513721E-3</c:v>
                </c:pt>
                <c:pt idx="1999">
                  <c:v>-0.13297386526942087</c:v>
                </c:pt>
                <c:pt idx="2000">
                  <c:v>-13.965814340495692</c:v>
                </c:pt>
                <c:pt idx="2001">
                  <c:v>-0.52937017475783876</c:v>
                </c:pt>
                <c:pt idx="2002">
                  <c:v>-0.97924143983320255</c:v>
                </c:pt>
                <c:pt idx="2003">
                  <c:v>0.22026612022806039</c:v>
                </c:pt>
                <c:pt idx="2004">
                  <c:v>-10.307200809140809</c:v>
                </c:pt>
                <c:pt idx="2005">
                  <c:v>-0.32192809488736207</c:v>
                </c:pt>
                <c:pt idx="2006">
                  <c:v>-2.5184965580365826</c:v>
                </c:pt>
                <c:pt idx="2007">
                  <c:v>1.0580515995118382</c:v>
                </c:pt>
                <c:pt idx="2008">
                  <c:v>0.99981346470730748</c:v>
                </c:pt>
                <c:pt idx="2009">
                  <c:v>12.398921791443499</c:v>
                </c:pt>
                <c:pt idx="2010">
                  <c:v>-2.8210298589546805</c:v>
                </c:pt>
                <c:pt idx="2011">
                  <c:v>-0.31647366479525435</c:v>
                </c:pt>
                <c:pt idx="2012">
                  <c:v>-0.75849875571584735</c:v>
                </c:pt>
                <c:pt idx="2013">
                  <c:v>-2.0943273825481534</c:v>
                </c:pt>
                <c:pt idx="2014">
                  <c:v>-0.77051815387723277</c:v>
                </c:pt>
                <c:pt idx="2015">
                  <c:v>-8.6450579349844769</c:v>
                </c:pt>
                <c:pt idx="2016">
                  <c:v>-0.32192809488736229</c:v>
                </c:pt>
                <c:pt idx="2017">
                  <c:v>0.30580842952408549</c:v>
                </c:pt>
                <c:pt idx="2018">
                  <c:v>3.992618441275924E-2</c:v>
                </c:pt>
                <c:pt idx="2019">
                  <c:v>0.18096327289476055</c:v>
                </c:pt>
                <c:pt idx="2020">
                  <c:v>4.9338768742806574</c:v>
                </c:pt>
                <c:pt idx="2021">
                  <c:v>5.4148813820371409</c:v>
                </c:pt>
                <c:pt idx="2022">
                  <c:v>0.21900978194179602</c:v>
                </c:pt>
                <c:pt idx="2023">
                  <c:v>13.468369487109527</c:v>
                </c:pt>
                <c:pt idx="2024">
                  <c:v>-0.15826208391673255</c:v>
                </c:pt>
                <c:pt idx="2025">
                  <c:v>-9.3822637581148367</c:v>
                </c:pt>
                <c:pt idx="2026">
                  <c:v>-5.9228321394775394</c:v>
                </c:pt>
                <c:pt idx="2027">
                  <c:v>10.059795091795101</c:v>
                </c:pt>
                <c:pt idx="2028">
                  <c:v>-0.25223927193330931</c:v>
                </c:pt>
                <c:pt idx="2029">
                  <c:v>-0.43007689874298483</c:v>
                </c:pt>
                <c:pt idx="2030">
                  <c:v>-0.10086168011566807</c:v>
                </c:pt>
                <c:pt idx="2031">
                  <c:v>2.7127587336325529</c:v>
                </c:pt>
                <c:pt idx="2032">
                  <c:v>1.5846850860407729</c:v>
                </c:pt>
                <c:pt idx="2033">
                  <c:v>-4.9398410174098055</c:v>
                </c:pt>
                <c:pt idx="2034">
                  <c:v>-1.2143689744054236</c:v>
                </c:pt>
                <c:pt idx="2035">
                  <c:v>-11.307011018304401</c:v>
                </c:pt>
                <c:pt idx="2036">
                  <c:v>-4.6287556223450741</c:v>
                </c:pt>
                <c:pt idx="2037">
                  <c:v>-8.3822637581148385</c:v>
                </c:pt>
                <c:pt idx="2038">
                  <c:v>-0.5257845647863828</c:v>
                </c:pt>
                <c:pt idx="2039">
                  <c:v>-0.26825211510481328</c:v>
                </c:pt>
                <c:pt idx="2040">
                  <c:v>0.92910416359903658</c:v>
                </c:pt>
                <c:pt idx="2041">
                  <c:v>1.1375035237499347</c:v>
                </c:pt>
                <c:pt idx="2042">
                  <c:v>0.58376125582170635</c:v>
                </c:pt>
                <c:pt idx="2043">
                  <c:v>9.0606959316875546</c:v>
                </c:pt>
                <c:pt idx="2044">
                  <c:v>-0.85524144493881538</c:v>
                </c:pt>
                <c:pt idx="2045">
                  <c:v>-0.51323481789511816</c:v>
                </c:pt>
                <c:pt idx="2046">
                  <c:v>0</c:v>
                </c:pt>
                <c:pt idx="2047">
                  <c:v>14.68825030913318</c:v>
                </c:pt>
                <c:pt idx="2048">
                  <c:v>0.17687776208407918</c:v>
                </c:pt>
                <c:pt idx="2049">
                  <c:v>-0.92122418933446382</c:v>
                </c:pt>
                <c:pt idx="2050">
                  <c:v>3.5932647240085724E-3</c:v>
                </c:pt>
                <c:pt idx="2051">
                  <c:v>-9.3815429511845849</c:v>
                </c:pt>
                <c:pt idx="2052">
                  <c:v>0.56559717585422531</c:v>
                </c:pt>
                <c:pt idx="2053">
                  <c:v>10.703326841459814</c:v>
                </c:pt>
                <c:pt idx="2054">
                  <c:v>-11.941658995526698</c:v>
                </c:pt>
                <c:pt idx="2055">
                  <c:v>-0.15965666598848538</c:v>
                </c:pt>
                <c:pt idx="2056">
                  <c:v>-6.2977433050326506E-2</c:v>
                </c:pt>
                <c:pt idx="2057">
                  <c:v>-2.640253953094529</c:v>
                </c:pt>
                <c:pt idx="2058">
                  <c:v>-12.208742403223331</c:v>
                </c:pt>
                <c:pt idx="2059">
                  <c:v>4.1555697084652428</c:v>
                </c:pt>
                <c:pt idx="2060">
                  <c:v>-1.3215675262911033</c:v>
                </c:pt>
                <c:pt idx="2061">
                  <c:v>7.6486571760385464</c:v>
                </c:pt>
                <c:pt idx="2062">
                  <c:v>-1.8070543918948905</c:v>
                </c:pt>
                <c:pt idx="2063">
                  <c:v>-1.7589919004962049</c:v>
                </c:pt>
                <c:pt idx="2064">
                  <c:v>15.084033251332077</c:v>
                </c:pt>
                <c:pt idx="2065">
                  <c:v>-7.6486571760385464</c:v>
                </c:pt>
                <c:pt idx="2066">
                  <c:v>0.48337462904199752</c:v>
                </c:pt>
                <c:pt idx="2067">
                  <c:v>-0.27121676623050694</c:v>
                </c:pt>
                <c:pt idx="2068">
                  <c:v>-0.51768437155855229</c:v>
                </c:pt>
                <c:pt idx="2069">
                  <c:v>-13.389855370666298</c:v>
                </c:pt>
                <c:pt idx="2070">
                  <c:v>0.22042823445593379</c:v>
                </c:pt>
                <c:pt idx="2071">
                  <c:v>0.11929892837234414</c:v>
                </c:pt>
                <c:pt idx="2072">
                  <c:v>1.6240641007210902E-2</c:v>
                </c:pt>
                <c:pt idx="2073">
                  <c:v>-0.46158008521587385</c:v>
                </c:pt>
                <c:pt idx="2074">
                  <c:v>1.4150374992788435</c:v>
                </c:pt>
                <c:pt idx="2075">
                  <c:v>-1.7761490542197929</c:v>
                </c:pt>
                <c:pt idx="2076">
                  <c:v>-1.0865614385088072</c:v>
                </c:pt>
                <c:pt idx="2077">
                  <c:v>-1.9196715007932865</c:v>
                </c:pt>
                <c:pt idx="2078">
                  <c:v>-0.23878685958711665</c:v>
                </c:pt>
                <c:pt idx="2079">
                  <c:v>0.67759108689759273</c:v>
                </c:pt>
                <c:pt idx="2080">
                  <c:v>4.7627052771137315</c:v>
                </c:pt>
                <c:pt idx="2081">
                  <c:v>-5.1504024431774935</c:v>
                </c:pt>
                <c:pt idx="2082">
                  <c:v>-4.4063884479761786</c:v>
                </c:pt>
                <c:pt idx="2083">
                  <c:v>-0.99845563406388327</c:v>
                </c:pt>
                <c:pt idx="2084">
                  <c:v>15.044735626056909</c:v>
                </c:pt>
                <c:pt idx="2085">
                  <c:v>0.17161137807019933</c:v>
                </c:pt>
                <c:pt idx="2086">
                  <c:v>-0.92961067210860227</c:v>
                </c:pt>
                <c:pt idx="2087">
                  <c:v>0.29828525301684583</c:v>
                </c:pt>
                <c:pt idx="2088">
                  <c:v>-0.99314632895893729</c:v>
                </c:pt>
                <c:pt idx="2089">
                  <c:v>-0.14585086646345477</c:v>
                </c:pt>
                <c:pt idx="2090">
                  <c:v>0.73648501620010709</c:v>
                </c:pt>
                <c:pt idx="2091">
                  <c:v>2.0832854575316126</c:v>
                </c:pt>
                <c:pt idx="2092">
                  <c:v>-0.33342373372519191</c:v>
                </c:pt>
                <c:pt idx="2093">
                  <c:v>0.25187229954649371</c:v>
                </c:pt>
                <c:pt idx="2094">
                  <c:v>-0.80015942065340018</c:v>
                </c:pt>
                <c:pt idx="2095">
                  <c:v>1.1857914069013333</c:v>
                </c:pt>
                <c:pt idx="2096">
                  <c:v>-0.6929104140882707</c:v>
                </c:pt>
                <c:pt idx="2097">
                  <c:v>-1.5386688484472217</c:v>
                </c:pt>
                <c:pt idx="2098">
                  <c:v>-0.49650159990773984</c:v>
                </c:pt>
                <c:pt idx="2099">
                  <c:v>-8.0618460208284601E-2</c:v>
                </c:pt>
                <c:pt idx="2100">
                  <c:v>0.24792751344358552</c:v>
                </c:pt>
                <c:pt idx="2101">
                  <c:v>1.4697735628587563</c:v>
                </c:pt>
                <c:pt idx="2102">
                  <c:v>-0.40166673591038476</c:v>
                </c:pt>
                <c:pt idx="2103">
                  <c:v>-0.56704059272389373</c:v>
                </c:pt>
                <c:pt idx="2104">
                  <c:v>1.8144443468439237</c:v>
                </c:pt>
                <c:pt idx="2105">
                  <c:v>-0.12889773318225781</c:v>
                </c:pt>
                <c:pt idx="2106">
                  <c:v>3.2034265038149176E-16</c:v>
                </c:pt>
                <c:pt idx="2107">
                  <c:v>-9.7604427459966399</c:v>
                </c:pt>
                <c:pt idx="2108">
                  <c:v>0.99640673527599144</c:v>
                </c:pt>
                <c:pt idx="2109">
                  <c:v>0.28001702263333539</c:v>
                </c:pt>
                <c:pt idx="2110">
                  <c:v>5.3457748368417297</c:v>
                </c:pt>
                <c:pt idx="2111">
                  <c:v>-0.94675993884657772</c:v>
                </c:pt>
                <c:pt idx="2112">
                  <c:v>-0.9838001871385279</c:v>
                </c:pt>
                <c:pt idx="2113">
                  <c:v>2.5205868417691693</c:v>
                </c:pt>
                <c:pt idx="2114">
                  <c:v>-5.0874628412503391</c:v>
                </c:pt>
                <c:pt idx="2115">
                  <c:v>11.813914767907184</c:v>
                </c:pt>
                <c:pt idx="2116">
                  <c:v>-8.3141235300245864E-2</c:v>
                </c:pt>
                <c:pt idx="2117">
                  <c:v>7.4962057681221911E-2</c:v>
                </c:pt>
                <c:pt idx="2118">
                  <c:v>-12.325867580575419</c:v>
                </c:pt>
                <c:pt idx="2119">
                  <c:v>-8.0721905116670261</c:v>
                </c:pt>
                <c:pt idx="2120">
                  <c:v>-0.11929892837234425</c:v>
                </c:pt>
                <c:pt idx="2121">
                  <c:v>-0.48470565992658793</c:v>
                </c:pt>
                <c:pt idx="2122">
                  <c:v>0.58016948953225655</c:v>
                </c:pt>
                <c:pt idx="2123">
                  <c:v>-8.3837042924740537</c:v>
                </c:pt>
                <c:pt idx="2124">
                  <c:v>0.12398871727545359</c:v>
                </c:pt>
                <c:pt idx="2125">
                  <c:v>0.15230387423231453</c:v>
                </c:pt>
                <c:pt idx="2126">
                  <c:v>0</c:v>
                </c:pt>
                <c:pt idx="2127">
                  <c:v>-5.2894948432125471E-2</c:v>
                </c:pt>
                <c:pt idx="2128">
                  <c:v>9.7604427459966399</c:v>
                </c:pt>
                <c:pt idx="2129">
                  <c:v>1.101538026462062</c:v>
                </c:pt>
                <c:pt idx="2130">
                  <c:v>-2.2795020502770238</c:v>
                </c:pt>
                <c:pt idx="2131">
                  <c:v>1.3939190957873776E-2</c:v>
                </c:pt>
                <c:pt idx="2132">
                  <c:v>-7.6350886130114703E-2</c:v>
                </c:pt>
                <c:pt idx="2133">
                  <c:v>9.8520763174279588E-2</c:v>
                </c:pt>
                <c:pt idx="2134">
                  <c:v>2.2186215636711162</c:v>
                </c:pt>
                <c:pt idx="2135">
                  <c:v>0.41360554378571213</c:v>
                </c:pt>
                <c:pt idx="2136">
                  <c:v>0.36923380966571889</c:v>
                </c:pt>
                <c:pt idx="2137">
                  <c:v>-0.3121691284250338</c:v>
                </c:pt>
                <c:pt idx="2138">
                  <c:v>7.8864264930488037</c:v>
                </c:pt>
                <c:pt idx="2139">
                  <c:v>-9.0606959316875546</c:v>
                </c:pt>
                <c:pt idx="2140">
                  <c:v>1.8522581466206562</c:v>
                </c:pt>
                <c:pt idx="2141">
                  <c:v>0.81557542886257295</c:v>
                </c:pt>
                <c:pt idx="2142">
                  <c:v>2.8741256599831084</c:v>
                </c:pt>
                <c:pt idx="2143">
                  <c:v>2.2280629031015384</c:v>
                </c:pt>
                <c:pt idx="2144">
                  <c:v>-0.32516646895390683</c:v>
                </c:pt>
                <c:pt idx="2145">
                  <c:v>0.4794405321045106</c:v>
                </c:pt>
                <c:pt idx="2146">
                  <c:v>0.23660628055614871</c:v>
                </c:pt>
                <c:pt idx="2147">
                  <c:v>0.25528213010960726</c:v>
                </c:pt>
                <c:pt idx="2148">
                  <c:v>0.58496250072115619</c:v>
                </c:pt>
                <c:pt idx="2149">
                  <c:v>-8.0624959257337636</c:v>
                </c:pt>
                <c:pt idx="2150">
                  <c:v>-0.57776699931695241</c:v>
                </c:pt>
                <c:pt idx="2151">
                  <c:v>10.059344460824425</c:v>
                </c:pt>
                <c:pt idx="2152">
                  <c:v>14.287736424266425</c:v>
                </c:pt>
                <c:pt idx="2153">
                  <c:v>0.89566334018526439</c:v>
                </c:pt>
                <c:pt idx="2154">
                  <c:v>-1.1383281565479739</c:v>
                </c:pt>
                <c:pt idx="2155">
                  <c:v>8.3822637581148367</c:v>
                </c:pt>
                <c:pt idx="2156">
                  <c:v>-0.41683974191282941</c:v>
                </c:pt>
                <c:pt idx="2157">
                  <c:v>8.3141235300245572E-2</c:v>
                </c:pt>
                <c:pt idx="2158">
                  <c:v>11.916999049082808</c:v>
                </c:pt>
                <c:pt idx="2159">
                  <c:v>5.0040682499595632E-2</c:v>
                </c:pt>
                <c:pt idx="2160">
                  <c:v>0.40816423691735004</c:v>
                </c:pt>
                <c:pt idx="2161">
                  <c:v>0.74193184705955528</c:v>
                </c:pt>
                <c:pt idx="2162">
                  <c:v>-0.27301849440641596</c:v>
                </c:pt>
                <c:pt idx="2163">
                  <c:v>-0.47533800954665795</c:v>
                </c:pt>
                <c:pt idx="2164">
                  <c:v>6.0732489820306386</c:v>
                </c:pt>
                <c:pt idx="2165">
                  <c:v>9.9662651028771325</c:v>
                </c:pt>
                <c:pt idx="2166">
                  <c:v>0.73648501620010709</c:v>
                </c:pt>
                <c:pt idx="2167">
                  <c:v>0.22487341084020304</c:v>
                </c:pt>
                <c:pt idx="2168">
                  <c:v>-5.9228321394775394</c:v>
                </c:pt>
                <c:pt idx="2169">
                  <c:v>-0.34994247105695897</c:v>
                </c:pt>
                <c:pt idx="2170">
                  <c:v>0.19162007254163141</c:v>
                </c:pt>
                <c:pt idx="2171">
                  <c:v>0.94877467664482673</c:v>
                </c:pt>
                <c:pt idx="2172">
                  <c:v>-0.48542682717024194</c:v>
                </c:pt>
                <c:pt idx="2173">
                  <c:v>-1.7229926516136023</c:v>
                </c:pt>
                <c:pt idx="2174">
                  <c:v>1.3176151020162798</c:v>
                </c:pt>
                <c:pt idx="2175">
                  <c:v>-0.76184026280523554</c:v>
                </c:pt>
                <c:pt idx="2176">
                  <c:v>-0.44938900406962096</c:v>
                </c:pt>
                <c:pt idx="2177">
                  <c:v>0.61273071020229286</c:v>
                </c:pt>
                <c:pt idx="2178">
                  <c:v>-0.20795014805472781</c:v>
                </c:pt>
                <c:pt idx="2179">
                  <c:v>6.5102336540798306E-2</c:v>
                </c:pt>
                <c:pt idx="2180">
                  <c:v>-7.5101455240719123E-2</c:v>
                </c:pt>
                <c:pt idx="2181">
                  <c:v>-0.57776699931695219</c:v>
                </c:pt>
                <c:pt idx="2182">
                  <c:v>-0.45519462575082664</c:v>
                </c:pt>
                <c:pt idx="2183">
                  <c:v>5.9239203374675767E-2</c:v>
                </c:pt>
                <c:pt idx="2184">
                  <c:v>0.51657552574090637</c:v>
                </c:pt>
                <c:pt idx="2185">
                  <c:v>-0.5849625007211563</c:v>
                </c:pt>
                <c:pt idx="2186">
                  <c:v>0.49737592995075264</c:v>
                </c:pt>
                <c:pt idx="2187">
                  <c:v>2.7834208196725888E-2</c:v>
                </c:pt>
                <c:pt idx="2188">
                  <c:v>0.18132976471456172</c:v>
                </c:pt>
                <c:pt idx="2189">
                  <c:v>6.1400544664143276E-2</c:v>
                </c:pt>
                <c:pt idx="2190">
                  <c:v>-1.9556058806415468</c:v>
                </c:pt>
                <c:pt idx="2191">
                  <c:v>0.26511471627484134</c:v>
                </c:pt>
                <c:pt idx="2192">
                  <c:v>-0.26992079141903363</c:v>
                </c:pt>
                <c:pt idx="2193">
                  <c:v>13.605826723159222</c:v>
                </c:pt>
                <c:pt idx="2194">
                  <c:v>3.0677776955921758</c:v>
                </c:pt>
                <c:pt idx="2195">
                  <c:v>-8.6156643749714434E-2</c:v>
                </c:pt>
                <c:pt idx="2196">
                  <c:v>-8.2438593482438358E-2</c:v>
                </c:pt>
                <c:pt idx="2197">
                  <c:v>-1.3433017456799292</c:v>
                </c:pt>
                <c:pt idx="2198">
                  <c:v>0.10745842138419973</c:v>
                </c:pt>
                <c:pt idx="2199">
                  <c:v>-11.75933340719466</c:v>
                </c:pt>
                <c:pt idx="2200">
                  <c:v>-8.6450579349844769</c:v>
                </c:pt>
                <c:pt idx="2201">
                  <c:v>11.550907075927366</c:v>
                </c:pt>
                <c:pt idx="2202">
                  <c:v>-0.85380131752566268</c:v>
                </c:pt>
                <c:pt idx="2203">
                  <c:v>-0.53549382445685656</c:v>
                </c:pt>
                <c:pt idx="2204">
                  <c:v>0.26298632481394701</c:v>
                </c:pt>
                <c:pt idx="2205">
                  <c:v>-11.786950240502948</c:v>
                </c:pt>
                <c:pt idx="2206">
                  <c:v>-0.88397620366051666</c:v>
                </c:pt>
                <c:pt idx="2207">
                  <c:v>-0.40525647848625851</c:v>
                </c:pt>
                <c:pt idx="2208">
                  <c:v>1.8395353278067537</c:v>
                </c:pt>
                <c:pt idx="2209">
                  <c:v>-0.62803122261304234</c:v>
                </c:pt>
                <c:pt idx="2210">
                  <c:v>-0.80555267942361863</c:v>
                </c:pt>
                <c:pt idx="2211">
                  <c:v>-1.4288432988038742</c:v>
                </c:pt>
                <c:pt idx="2212">
                  <c:v>-5.4299878407448157</c:v>
                </c:pt>
                <c:pt idx="2213">
                  <c:v>0.25123380582780747</c:v>
                </c:pt>
                <c:pt idx="2214">
                  <c:v>-0.7244700462419873</c:v>
                </c:pt>
                <c:pt idx="2215">
                  <c:v>1.1783372412585125</c:v>
                </c:pt>
                <c:pt idx="2216">
                  <c:v>-2.8579809951275723</c:v>
                </c:pt>
                <c:pt idx="2217">
                  <c:v>-12.840318978135199</c:v>
                </c:pt>
                <c:pt idx="2218">
                  <c:v>-0.34513548604868755</c:v>
                </c:pt>
                <c:pt idx="2219">
                  <c:v>-0.53951019209778972</c:v>
                </c:pt>
                <c:pt idx="2220">
                  <c:v>-0.16992500144231226</c:v>
                </c:pt>
                <c:pt idx="2221">
                  <c:v>-1.2248734108402031</c:v>
                </c:pt>
                <c:pt idx="2222">
                  <c:v>-0.23029761942179403</c:v>
                </c:pt>
                <c:pt idx="2223">
                  <c:v>-0.22588140741632795</c:v>
                </c:pt>
                <c:pt idx="2224">
                  <c:v>0.1161112297530969</c:v>
                </c:pt>
                <c:pt idx="2225">
                  <c:v>-1.0801703486839835</c:v>
                </c:pt>
                <c:pt idx="2226">
                  <c:v>-8.4615787481960199E-3</c:v>
                </c:pt>
                <c:pt idx="2227">
                  <c:v>-7.9071570991199006E-2</c:v>
                </c:pt>
                <c:pt idx="2228">
                  <c:v>8.2462160191972972E-2</c:v>
                </c:pt>
                <c:pt idx="2229">
                  <c:v>-6.0731075482732688</c:v>
                </c:pt>
                <c:pt idx="2230">
                  <c:v>-0.80187567334086796</c:v>
                </c:pt>
                <c:pt idx="2231">
                  <c:v>-7.6486571760385464</c:v>
                </c:pt>
                <c:pt idx="2232">
                  <c:v>2.1106762311561149</c:v>
                </c:pt>
                <c:pt idx="2233">
                  <c:v>0.26934817976599607</c:v>
                </c:pt>
                <c:pt idx="2234">
                  <c:v>0.31315788525963051</c:v>
                </c:pt>
                <c:pt idx="2235">
                  <c:v>-1.5360529002402099</c:v>
                </c:pt>
                <c:pt idx="2236">
                  <c:v>3.2939137187177661</c:v>
                </c:pt>
                <c:pt idx="2237">
                  <c:v>-1.4329594072761065</c:v>
                </c:pt>
                <c:pt idx="2238">
                  <c:v>5.9714308478032301</c:v>
                </c:pt>
                <c:pt idx="2239">
                  <c:v>-7.6486571760385464</c:v>
                </c:pt>
                <c:pt idx="2240">
                  <c:v>0.12663343853101733</c:v>
                </c:pt>
                <c:pt idx="2241">
                  <c:v>0.64244799538191655</c:v>
                </c:pt>
                <c:pt idx="2242">
                  <c:v>-1.01667874114663</c:v>
                </c:pt>
                <c:pt idx="2243">
                  <c:v>9.3822637581148367</c:v>
                </c:pt>
                <c:pt idx="2244">
                  <c:v>-3.8937152068607856</c:v>
                </c:pt>
                <c:pt idx="2245">
                  <c:v>-3.3887151860985649</c:v>
                </c:pt>
                <c:pt idx="2246">
                  <c:v>-2.8994731240460356</c:v>
                </c:pt>
                <c:pt idx="2247">
                  <c:v>-2.890770930245242</c:v>
                </c:pt>
                <c:pt idx="2248">
                  <c:v>2.2453068132844494</c:v>
                </c:pt>
                <c:pt idx="2249">
                  <c:v>-2.9102033296493541</c:v>
                </c:pt>
                <c:pt idx="2250">
                  <c:v>-2.8006745768955774</c:v>
                </c:pt>
                <c:pt idx="2251">
                  <c:v>-0.543621705340257</c:v>
                </c:pt>
                <c:pt idx="2252">
                  <c:v>-0.3268103162671086</c:v>
                </c:pt>
                <c:pt idx="2253">
                  <c:v>0.99794047782170547</c:v>
                </c:pt>
                <c:pt idx="2254">
                  <c:v>-0.69187770463766829</c:v>
                </c:pt>
                <c:pt idx="2255">
                  <c:v>0.11908838147510131</c:v>
                </c:pt>
                <c:pt idx="2256">
                  <c:v>1.0992780724358848</c:v>
                </c:pt>
                <c:pt idx="2257">
                  <c:v>0.80177388979430431</c:v>
                </c:pt>
                <c:pt idx="2258">
                  <c:v>-10.050302155818358</c:v>
                </c:pt>
                <c:pt idx="2259">
                  <c:v>8.8672787397096631</c:v>
                </c:pt>
                <c:pt idx="2260">
                  <c:v>2.5149338015132732</c:v>
                </c:pt>
                <c:pt idx="2261">
                  <c:v>-12.72990393033202</c:v>
                </c:pt>
                <c:pt idx="2262">
                  <c:v>-1.6860844251640219</c:v>
                </c:pt>
                <c:pt idx="2263">
                  <c:v>-0.83353885386125925</c:v>
                </c:pt>
                <c:pt idx="2264">
                  <c:v>-1.5556469338966001</c:v>
                </c:pt>
                <c:pt idx="2265">
                  <c:v>12.501920096027913</c:v>
                </c:pt>
                <c:pt idx="2266">
                  <c:v>-7.6462586799900292</c:v>
                </c:pt>
                <c:pt idx="2267">
                  <c:v>-7.0660891904577721</c:v>
                </c:pt>
                <c:pt idx="2268">
                  <c:v>8.2304207950923836</c:v>
                </c:pt>
                <c:pt idx="2269">
                  <c:v>-11.814048332230835</c:v>
                </c:pt>
                <c:pt idx="2270">
                  <c:v>-1.2834793707290837</c:v>
                </c:pt>
                <c:pt idx="2271">
                  <c:v>-0.67242534197149562</c:v>
                </c:pt>
                <c:pt idx="2272">
                  <c:v>-0.20810819533020022</c:v>
                </c:pt>
                <c:pt idx="2273">
                  <c:v>-5.7548875021634682</c:v>
                </c:pt>
                <c:pt idx="2274">
                  <c:v>0.32221660504548577</c:v>
                </c:pt>
                <c:pt idx="2275">
                  <c:v>11.550746785383243</c:v>
                </c:pt>
                <c:pt idx="2276">
                  <c:v>1.2857720932498373</c:v>
                </c:pt>
                <c:pt idx="2277">
                  <c:v>3.3738712706734821</c:v>
                </c:pt>
                <c:pt idx="2278">
                  <c:v>1.9733648734965337</c:v>
                </c:pt>
                <c:pt idx="2279">
                  <c:v>-2.8937696738750773</c:v>
                </c:pt>
                <c:pt idx="2280">
                  <c:v>3.1563709831544817</c:v>
                </c:pt>
                <c:pt idx="2281">
                  <c:v>2.4535470623854403</c:v>
                </c:pt>
                <c:pt idx="2282">
                  <c:v>15.601925509308808</c:v>
                </c:pt>
                <c:pt idx="2283">
                  <c:v>0.2032143196525831</c:v>
                </c:pt>
                <c:pt idx="2284">
                  <c:v>0.50250034052918335</c:v>
                </c:pt>
                <c:pt idx="2285">
                  <c:v>-1.5215371205795225</c:v>
                </c:pt>
                <c:pt idx="2286">
                  <c:v>-0.26291418625613294</c:v>
                </c:pt>
                <c:pt idx="2287">
                  <c:v>-0.20645087746742632</c:v>
                </c:pt>
                <c:pt idx="2288">
                  <c:v>-0.5849625007211563</c:v>
                </c:pt>
                <c:pt idx="2289">
                  <c:v>0.26303440583379406</c:v>
                </c:pt>
                <c:pt idx="2290">
                  <c:v>-0.26777232484045693</c:v>
                </c:pt>
                <c:pt idx="2291">
                  <c:v>-0.11723469352687117</c:v>
                </c:pt>
                <c:pt idx="2292">
                  <c:v>1.0238467419543678</c:v>
                </c:pt>
                <c:pt idx="2293">
                  <c:v>-1.1148836378843503</c:v>
                </c:pt>
                <c:pt idx="2294">
                  <c:v>12.613482540731207</c:v>
                </c:pt>
                <c:pt idx="2295">
                  <c:v>-0.35736178838194677</c:v>
                </c:pt>
                <c:pt idx="2296">
                  <c:v>-0.28239973070072483</c:v>
                </c:pt>
                <c:pt idx="2297">
                  <c:v>-0.31034012061215022</c:v>
                </c:pt>
                <c:pt idx="2298">
                  <c:v>-4.654258593703036E-2</c:v>
                </c:pt>
                <c:pt idx="2299">
                  <c:v>1.2936390504559385</c:v>
                </c:pt>
                <c:pt idx="2300">
                  <c:v>0.20078212738073417</c:v>
                </c:pt>
                <c:pt idx="2301">
                  <c:v>-8.3837042924740537</c:v>
                </c:pt>
                <c:pt idx="2302">
                  <c:v>-0.37496005990350867</c:v>
                </c:pt>
                <c:pt idx="2303">
                  <c:v>0.32192809488736207</c:v>
                </c:pt>
                <c:pt idx="2304">
                  <c:v>-0.26197007893868363</c:v>
                </c:pt>
                <c:pt idx="2305">
                  <c:v>0.10060394093840566</c:v>
                </c:pt>
                <c:pt idx="2306">
                  <c:v>0</c:v>
                </c:pt>
                <c:pt idx="2307">
                  <c:v>-6.6273219419166016E-2</c:v>
                </c:pt>
                <c:pt idx="2308">
                  <c:v>0</c:v>
                </c:pt>
                <c:pt idx="2309">
                  <c:v>-0.18286405714981072</c:v>
                </c:pt>
                <c:pt idx="2310">
                  <c:v>0.15947821400719678</c:v>
                </c:pt>
                <c:pt idx="2311">
                  <c:v>-0.36205492314253063</c:v>
                </c:pt>
                <c:pt idx="2312">
                  <c:v>0.82327904407235875</c:v>
                </c:pt>
                <c:pt idx="2313">
                  <c:v>-0.26303440583379395</c:v>
                </c:pt>
                <c:pt idx="2314">
                  <c:v>0.25633975325978559</c:v>
                </c:pt>
                <c:pt idx="2315">
                  <c:v>-1.041820175694627</c:v>
                </c:pt>
                <c:pt idx="2316">
                  <c:v>0.9451566974150224</c:v>
                </c:pt>
                <c:pt idx="2317">
                  <c:v>0.4150374992788437</c:v>
                </c:pt>
                <c:pt idx="2318">
                  <c:v>-0.16992500144231246</c:v>
                </c:pt>
                <c:pt idx="2319">
                  <c:v>-0.13750352374993532</c:v>
                </c:pt>
                <c:pt idx="2320">
                  <c:v>-4.7305714778356475E-2</c:v>
                </c:pt>
                <c:pt idx="2321">
                  <c:v>0.74131433910445643</c:v>
                </c:pt>
                <c:pt idx="2322">
                  <c:v>-2.345897282398891E-2</c:v>
                </c:pt>
                <c:pt idx="2323">
                  <c:v>-0.45685767497347074</c:v>
                </c:pt>
                <c:pt idx="2324">
                  <c:v>-0.1985708132230907</c:v>
                </c:pt>
                <c:pt idx="2325">
                  <c:v>7.0883486156509676E-2</c:v>
                </c:pt>
                <c:pt idx="2326">
                  <c:v>-1.992804498595796</c:v>
                </c:pt>
                <c:pt idx="2327">
                  <c:v>1.6315470482558587</c:v>
                </c:pt>
                <c:pt idx="2328">
                  <c:v>-9.9667457608995313</c:v>
                </c:pt>
                <c:pt idx="2329">
                  <c:v>0.21925680818971571</c:v>
                </c:pt>
                <c:pt idx="2330">
                  <c:v>-0.13070369164459383</c:v>
                </c:pt>
                <c:pt idx="2331">
                  <c:v>7.7424971945165774E-2</c:v>
                </c:pt>
                <c:pt idx="2332">
                  <c:v>0.19678480830331974</c:v>
                </c:pt>
                <c:pt idx="2333">
                  <c:v>-1.3894441658380796E-2</c:v>
                </c:pt>
                <c:pt idx="2334">
                  <c:v>-0.33740615583062006</c:v>
                </c:pt>
                <c:pt idx="2335">
                  <c:v>0.69891869001824192</c:v>
                </c:pt>
                <c:pt idx="2336">
                  <c:v>0.55254102302877894</c:v>
                </c:pt>
                <c:pt idx="2337">
                  <c:v>7.0282147991576061E-2</c:v>
                </c:pt>
                <c:pt idx="2338">
                  <c:v>0.64558102885740865</c:v>
                </c:pt>
                <c:pt idx="2339">
                  <c:v>0.3742481882517924</c:v>
                </c:pt>
                <c:pt idx="2340">
                  <c:v>-6.5588341627576707E-2</c:v>
                </c:pt>
                <c:pt idx="2341">
                  <c:v>1.2207686788567838</c:v>
                </c:pt>
                <c:pt idx="2342">
                  <c:v>0.17959965781799508</c:v>
                </c:pt>
                <c:pt idx="2343">
                  <c:v>1.4510132429439726</c:v>
                </c:pt>
                <c:pt idx="2344">
                  <c:v>0.15200309344504975</c:v>
                </c:pt>
                <c:pt idx="2345">
                  <c:v>0.17358017198350423</c:v>
                </c:pt>
                <c:pt idx="2346">
                  <c:v>-11.013322673425447</c:v>
                </c:pt>
                <c:pt idx="2347">
                  <c:v>-2.1900221748026452</c:v>
                </c:pt>
                <c:pt idx="2348">
                  <c:v>0.29218075149331063</c:v>
                </c:pt>
                <c:pt idx="2349">
                  <c:v>1.3457748368417302</c:v>
                </c:pt>
                <c:pt idx="2350">
                  <c:v>3.3051692462951472</c:v>
                </c:pt>
                <c:pt idx="2351">
                  <c:v>0.10323015710865627</c:v>
                </c:pt>
                <c:pt idx="2352">
                  <c:v>-0.16540480440492999</c:v>
                </c:pt>
                <c:pt idx="2353">
                  <c:v>1.1844245711374273</c:v>
                </c:pt>
                <c:pt idx="2354">
                  <c:v>0.10187961401921394</c:v>
                </c:pt>
                <c:pt idx="2355">
                  <c:v>-2.8028181414608317</c:v>
                </c:pt>
                <c:pt idx="2356">
                  <c:v>-0.88070107162765598</c:v>
                </c:pt>
                <c:pt idx="2357">
                  <c:v>-0.23544857416189416</c:v>
                </c:pt>
                <c:pt idx="2358">
                  <c:v>-0.98130390629009479</c:v>
                </c:pt>
                <c:pt idx="2359">
                  <c:v>-0.1872029928741476</c:v>
                </c:pt>
                <c:pt idx="2360">
                  <c:v>1.7833760591231647</c:v>
                </c:pt>
                <c:pt idx="2361">
                  <c:v>-0.45943161863729748</c:v>
                </c:pt>
                <c:pt idx="2362">
                  <c:v>-0.42413970638609616</c:v>
                </c:pt>
                <c:pt idx="2363">
                  <c:v>0.15650448567999067</c:v>
                </c:pt>
                <c:pt idx="2364">
                  <c:v>3.8270016927716956E-2</c:v>
                </c:pt>
                <c:pt idx="2365">
                  <c:v>-0.81942775435817916</c:v>
                </c:pt>
                <c:pt idx="2366">
                  <c:v>-1.0734217936235302</c:v>
                </c:pt>
                <c:pt idx="2367">
                  <c:v>0.23446525363702297</c:v>
                </c:pt>
                <c:pt idx="2368">
                  <c:v>1.4719288354212647</c:v>
                </c:pt>
                <c:pt idx="2369">
                  <c:v>-0.21549601707043342</c:v>
                </c:pt>
                <c:pt idx="2370">
                  <c:v>-16.323342153882237</c:v>
                </c:pt>
                <c:pt idx="2371">
                  <c:v>0.11386796455827847</c:v>
                </c:pt>
                <c:pt idx="2372">
                  <c:v>-0.57141596888320834</c:v>
                </c:pt>
                <c:pt idx="2373">
                  <c:v>1.1920613453668059</c:v>
                </c:pt>
                <c:pt idx="2374">
                  <c:v>-0.67807190511263771</c:v>
                </c:pt>
                <c:pt idx="2375">
                  <c:v>0.6347155359182558</c:v>
                </c:pt>
                <c:pt idx="2376">
                  <c:v>0.47246259063982693</c:v>
                </c:pt>
                <c:pt idx="2377">
                  <c:v>-1.9986890548476535</c:v>
                </c:pt>
                <c:pt idx="2378">
                  <c:v>-9.3109404391481645E-2</c:v>
                </c:pt>
                <c:pt idx="2379">
                  <c:v>-14.935425983356517</c:v>
                </c:pt>
                <c:pt idx="2380">
                  <c:v>-0.77493344436522682</c:v>
                </c:pt>
                <c:pt idx="2381">
                  <c:v>14.628768280089117</c:v>
                </c:pt>
                <c:pt idx="2382">
                  <c:v>9.0597950917951025</c:v>
                </c:pt>
                <c:pt idx="2383">
                  <c:v>-8.6450579349844769</c:v>
                </c:pt>
                <c:pt idx="2384">
                  <c:v>-0.26303440583379395</c:v>
                </c:pt>
                <c:pt idx="2385">
                  <c:v>-0.35889442124130999</c:v>
                </c:pt>
                <c:pt idx="2386">
                  <c:v>13.08137247435552</c:v>
                </c:pt>
                <c:pt idx="2387">
                  <c:v>-0.29326433663521873</c:v>
                </c:pt>
                <c:pt idx="2388">
                  <c:v>0.58256001050585171</c:v>
                </c:pt>
                <c:pt idx="2389">
                  <c:v>-9.7142455176661233</c:v>
                </c:pt>
                <c:pt idx="2390">
                  <c:v>0.63042653287752948</c:v>
                </c:pt>
                <c:pt idx="2391">
                  <c:v>0.68596767919697554</c:v>
                </c:pt>
                <c:pt idx="2392">
                  <c:v>8.6143778826161102E-2</c:v>
                </c:pt>
                <c:pt idx="2393">
                  <c:v>1.6968374814608966</c:v>
                </c:pt>
                <c:pt idx="2394">
                  <c:v>-7.6486571760385464</c:v>
                </c:pt>
                <c:pt idx="2395">
                  <c:v>11.644006462681574</c:v>
                </c:pt>
                <c:pt idx="2396">
                  <c:v>-0.39638479237695168</c:v>
                </c:pt>
                <c:pt idx="2397">
                  <c:v>-11.989749275462135</c:v>
                </c:pt>
                <c:pt idx="2398">
                  <c:v>0.20887863578688839</c:v>
                </c:pt>
                <c:pt idx="2399">
                  <c:v>9.8403704060994482E-2</c:v>
                </c:pt>
                <c:pt idx="2400">
                  <c:v>-0.69514541847157885</c:v>
                </c:pt>
                <c:pt idx="2401">
                  <c:v>-0.10246203366357344</c:v>
                </c:pt>
                <c:pt idx="2402">
                  <c:v>-0.3529705167973119</c:v>
                </c:pt>
                <c:pt idx="2403">
                  <c:v>-1.1064576412609517</c:v>
                </c:pt>
                <c:pt idx="2404">
                  <c:v>-3.8001594206534</c:v>
                </c:pt>
                <c:pt idx="2405">
                  <c:v>0.33276349624930124</c:v>
                </c:pt>
                <c:pt idx="2406">
                  <c:v>0.5516863458468575</c:v>
                </c:pt>
                <c:pt idx="2407">
                  <c:v>-10.059344460824425</c:v>
                </c:pt>
                <c:pt idx="2408">
                  <c:v>0.54101915313355908</c:v>
                </c:pt>
                <c:pt idx="2409">
                  <c:v>-7.0660891904577721</c:v>
                </c:pt>
                <c:pt idx="2410">
                  <c:v>1.5849625007211556</c:v>
                </c:pt>
                <c:pt idx="2411">
                  <c:v>11.229219383469125</c:v>
                </c:pt>
                <c:pt idx="2412">
                  <c:v>-2.5995208532944413E-2</c:v>
                </c:pt>
                <c:pt idx="2413">
                  <c:v>-9.8672787397096631</c:v>
                </c:pt>
                <c:pt idx="2414">
                  <c:v>-0.40509469603126558</c:v>
                </c:pt>
                <c:pt idx="2415">
                  <c:v>-1.7055526415347446</c:v>
                </c:pt>
                <c:pt idx="2416">
                  <c:v>-0.34627795630311131</c:v>
                </c:pt>
                <c:pt idx="2417">
                  <c:v>-0.93365750517130397</c:v>
                </c:pt>
                <c:pt idx="2418">
                  <c:v>-1.2164675873793425</c:v>
                </c:pt>
                <c:pt idx="2419">
                  <c:v>1.8958157703884471E-2</c:v>
                </c:pt>
                <c:pt idx="2420">
                  <c:v>-1.8677522017015604</c:v>
                </c:pt>
                <c:pt idx="2421">
                  <c:v>1.4151877721856918</c:v>
                </c:pt>
                <c:pt idx="2422">
                  <c:v>-0.20992306937423119</c:v>
                </c:pt>
                <c:pt idx="2423">
                  <c:v>1.4477860816185562</c:v>
                </c:pt>
                <c:pt idx="2424">
                  <c:v>-0.83645592839902216</c:v>
                </c:pt>
                <c:pt idx="2425">
                  <c:v>0.32340702381327563</c:v>
                </c:pt>
                <c:pt idx="2426">
                  <c:v>-0.65067279588093452</c:v>
                </c:pt>
                <c:pt idx="2427">
                  <c:v>0.11445872458491514</c:v>
                </c:pt>
                <c:pt idx="2428">
                  <c:v>5.33219643034119</c:v>
                </c:pt>
                <c:pt idx="2429">
                  <c:v>-7.0660891904577721</c:v>
                </c:pt>
                <c:pt idx="2430">
                  <c:v>-0.39377746338959618</c:v>
                </c:pt>
                <c:pt idx="2431">
                  <c:v>-0.38529015588479154</c:v>
                </c:pt>
                <c:pt idx="2432">
                  <c:v>-1.3939142077130897</c:v>
                </c:pt>
                <c:pt idx="2433">
                  <c:v>0.25525705524207465</c:v>
                </c:pt>
                <c:pt idx="2434">
                  <c:v>-0.33460283909475252</c:v>
                </c:pt>
                <c:pt idx="2435">
                  <c:v>-10.229619965185119</c:v>
                </c:pt>
                <c:pt idx="2436">
                  <c:v>-1.1613338528847976</c:v>
                </c:pt>
                <c:pt idx="2437">
                  <c:v>0.13162695741326583</c:v>
                </c:pt>
                <c:pt idx="2438">
                  <c:v>-5.3994889640729134E-2</c:v>
                </c:pt>
                <c:pt idx="2439">
                  <c:v>0.38332863955150542</c:v>
                </c:pt>
                <c:pt idx="2440">
                  <c:v>-0.34260166315211227</c:v>
                </c:pt>
                <c:pt idx="2441">
                  <c:v>0.80023048762422266</c:v>
                </c:pt>
                <c:pt idx="2442">
                  <c:v>0.23764549907102051</c:v>
                </c:pt>
                <c:pt idx="2443">
                  <c:v>-8.879583249612784</c:v>
                </c:pt>
                <c:pt idx="2444">
                  <c:v>-0.13061870308043777</c:v>
                </c:pt>
                <c:pt idx="2445">
                  <c:v>6.0420785685306802E-2</c:v>
                </c:pt>
                <c:pt idx="2446">
                  <c:v>-9.8667637673533513</c:v>
                </c:pt>
                <c:pt idx="2447">
                  <c:v>-8.7023062237365195E-2</c:v>
                </c:pt>
                <c:pt idx="2448">
                  <c:v>-0.20645087746742613</c:v>
                </c:pt>
                <c:pt idx="2449">
                  <c:v>-1.9411063109464317</c:v>
                </c:pt>
                <c:pt idx="2450">
                  <c:v>-1.4536093157880509E-2</c:v>
                </c:pt>
                <c:pt idx="2451">
                  <c:v>1.789580220329628</c:v>
                </c:pt>
                <c:pt idx="2452">
                  <c:v>-15.024706827327938</c:v>
                </c:pt>
                <c:pt idx="2453">
                  <c:v>-9.7598881832218343</c:v>
                </c:pt>
                <c:pt idx="2454">
                  <c:v>2.3211040508604524</c:v>
                </c:pt>
                <c:pt idx="2455">
                  <c:v>-4.8002882269604266</c:v>
                </c:pt>
                <c:pt idx="2456">
                  <c:v>0.67005748287924882</c:v>
                </c:pt>
                <c:pt idx="2457">
                  <c:v>-16.69371381275047</c:v>
                </c:pt>
                <c:pt idx="2458">
                  <c:v>-2.7286505452934202</c:v>
                </c:pt>
                <c:pt idx="2459">
                  <c:v>-0.13737249472837545</c:v>
                </c:pt>
                <c:pt idx="2460">
                  <c:v>-0.39119075732447617</c:v>
                </c:pt>
                <c:pt idx="2461">
                  <c:v>0</c:v>
                </c:pt>
                <c:pt idx="2462">
                  <c:v>0.90238920337357797</c:v>
                </c:pt>
                <c:pt idx="2463">
                  <c:v>-3.3222055095677456</c:v>
                </c:pt>
                <c:pt idx="2464">
                  <c:v>-0.15640155734256725</c:v>
                </c:pt>
                <c:pt idx="2465">
                  <c:v>-1.5202372862694231</c:v>
                </c:pt>
                <c:pt idx="2466">
                  <c:v>-0.35693454471527575</c:v>
                </c:pt>
                <c:pt idx="2467">
                  <c:v>0.11958161575267275</c:v>
                </c:pt>
                <c:pt idx="2468">
                  <c:v>-9.1147888058195611E-2</c:v>
                </c:pt>
                <c:pt idx="2469">
                  <c:v>-0.35509495882256142</c:v>
                </c:pt>
                <c:pt idx="2470">
                  <c:v>-0.22555970041513101</c:v>
                </c:pt>
                <c:pt idx="2471">
                  <c:v>0.16845361422564453</c:v>
                </c:pt>
                <c:pt idx="2472">
                  <c:v>-7.2149785755835597E-2</c:v>
                </c:pt>
                <c:pt idx="2473">
                  <c:v>18.108743939794451</c:v>
                </c:pt>
                <c:pt idx="2474">
                  <c:v>0.21370669347022539</c:v>
                </c:pt>
                <c:pt idx="2475">
                  <c:v>-1.1362794875712141</c:v>
                </c:pt>
                <c:pt idx="2476">
                  <c:v>8.8683081332894673</c:v>
                </c:pt>
                <c:pt idx="2477">
                  <c:v>0.49120917976424783</c:v>
                </c:pt>
                <c:pt idx="2478">
                  <c:v>-10.759888183221834</c:v>
                </c:pt>
                <c:pt idx="2479">
                  <c:v>0.27301849440641562</c:v>
                </c:pt>
                <c:pt idx="2480">
                  <c:v>0.47823132576603772</c:v>
                </c:pt>
                <c:pt idx="2481">
                  <c:v>-1.3496757447135133</c:v>
                </c:pt>
                <c:pt idx="2482">
                  <c:v>-0.39872150499264331</c:v>
                </c:pt>
                <c:pt idx="2483">
                  <c:v>-0.93400244122575971</c:v>
                </c:pt>
                <c:pt idx="2484">
                  <c:v>-1.3870231231092471</c:v>
                </c:pt>
                <c:pt idx="2485">
                  <c:v>0.40053792958372886</c:v>
                </c:pt>
                <c:pt idx="2486">
                  <c:v>-8.6462586799900301</c:v>
                </c:pt>
                <c:pt idx="2487">
                  <c:v>4.9837672917198574</c:v>
                </c:pt>
                <c:pt idx="2488">
                  <c:v>-2.0985025129335859E-2</c:v>
                </c:pt>
                <c:pt idx="2489">
                  <c:v>-0.11042398969365043</c:v>
                </c:pt>
                <c:pt idx="2490">
                  <c:v>-0.17176634826648013</c:v>
                </c:pt>
                <c:pt idx="2491">
                  <c:v>0.13124453327825272</c:v>
                </c:pt>
                <c:pt idx="2492">
                  <c:v>0.42321143072454392</c:v>
                </c:pt>
                <c:pt idx="2493">
                  <c:v>-0.2085866218114176</c:v>
                </c:pt>
                <c:pt idx="2494">
                  <c:v>-5.6740765220941292</c:v>
                </c:pt>
                <c:pt idx="2495">
                  <c:v>-1.6698513983076693</c:v>
                </c:pt>
                <c:pt idx="2496">
                  <c:v>-12.613559277788266</c:v>
                </c:pt>
                <c:pt idx="2497">
                  <c:v>-0.3661278987978972</c:v>
                </c:pt>
                <c:pt idx="2498">
                  <c:v>-0.57540819400790744</c:v>
                </c:pt>
                <c:pt idx="2499">
                  <c:v>0</c:v>
                </c:pt>
                <c:pt idx="2500">
                  <c:v>2.7776075786635519</c:v>
                </c:pt>
                <c:pt idx="2501">
                  <c:v>-0.2321734421290334</c:v>
                </c:pt>
                <c:pt idx="2502">
                  <c:v>-0.45880990130774979</c:v>
                </c:pt>
                <c:pt idx="2503">
                  <c:v>-0.45880990130774979</c:v>
                </c:pt>
                <c:pt idx="2504">
                  <c:v>-0.15947821400719669</c:v>
                </c:pt>
                <c:pt idx="2505">
                  <c:v>0.16792486935861806</c:v>
                </c:pt>
                <c:pt idx="2506">
                  <c:v>-4.1499362920147873E-2</c:v>
                </c:pt>
                <c:pt idx="2507">
                  <c:v>-3.5759008398010081</c:v>
                </c:pt>
                <c:pt idx="2508">
                  <c:v>-0.1556707421558565</c:v>
                </c:pt>
                <c:pt idx="2509">
                  <c:v>0.34354190799342521</c:v>
                </c:pt>
                <c:pt idx="2510">
                  <c:v>0.26730484321202247</c:v>
                </c:pt>
                <c:pt idx="2511">
                  <c:v>-1.8001594206534002</c:v>
                </c:pt>
                <c:pt idx="2512">
                  <c:v>0.25322268319634739</c:v>
                </c:pt>
                <c:pt idx="2513">
                  <c:v>0.17725665661366324</c:v>
                </c:pt>
                <c:pt idx="2514">
                  <c:v>-0.61939599778503018</c:v>
                </c:pt>
                <c:pt idx="2515">
                  <c:v>-0.44231042942894772</c:v>
                </c:pt>
                <c:pt idx="2516">
                  <c:v>0.99301356968389343</c:v>
                </c:pt>
                <c:pt idx="2517">
                  <c:v>-0.5843615029866206</c:v>
                </c:pt>
                <c:pt idx="2518">
                  <c:v>-0.97852027258954832</c:v>
                </c:pt>
                <c:pt idx="2519">
                  <c:v>-0.75769703575029268</c:v>
                </c:pt>
                <c:pt idx="2520">
                  <c:v>-13.702822011777029</c:v>
                </c:pt>
                <c:pt idx="2521">
                  <c:v>11.89178370321831</c:v>
                </c:pt>
                <c:pt idx="2522">
                  <c:v>10.582769240382088</c:v>
                </c:pt>
                <c:pt idx="2523">
                  <c:v>-1.1698916122933962</c:v>
                </c:pt>
                <c:pt idx="2524">
                  <c:v>-6.9886846867721664</c:v>
                </c:pt>
                <c:pt idx="2525">
                  <c:v>-10.644457187509261</c:v>
                </c:pt>
                <c:pt idx="2526">
                  <c:v>-6.9886846867721664</c:v>
                </c:pt>
                <c:pt idx="2527">
                  <c:v>-6.9886846867721664</c:v>
                </c:pt>
                <c:pt idx="2528">
                  <c:v>9.6444571875092606</c:v>
                </c:pt>
                <c:pt idx="2529">
                  <c:v>8.3822637581148385</c:v>
                </c:pt>
                <c:pt idx="2530">
                  <c:v>-12.582534050319204</c:v>
                </c:pt>
                <c:pt idx="2531">
                  <c:v>3.4765418160676631E-2</c:v>
                </c:pt>
                <c:pt idx="2532">
                  <c:v>11.759610821875043</c:v>
                </c:pt>
                <c:pt idx="2533">
                  <c:v>-14.287736424266425</c:v>
                </c:pt>
                <c:pt idx="2534">
                  <c:v>7.6486571760385464</c:v>
                </c:pt>
                <c:pt idx="2535">
                  <c:v>-8.3822637581148367</c:v>
                </c:pt>
                <c:pt idx="2536">
                  <c:v>-0.27207954543680085</c:v>
                </c:pt>
                <c:pt idx="2537">
                  <c:v>-0.90046432644908558</c:v>
                </c:pt>
                <c:pt idx="2538">
                  <c:v>-3.6960086062648605</c:v>
                </c:pt>
                <c:pt idx="2539">
                  <c:v>-7.0660891904577721</c:v>
                </c:pt>
                <c:pt idx="2540">
                  <c:v>0.34395440121736093</c:v>
                </c:pt>
                <c:pt idx="2541">
                  <c:v>-0.37858929697428589</c:v>
                </c:pt>
                <c:pt idx="2542">
                  <c:v>-9.3822637581148367</c:v>
                </c:pt>
                <c:pt idx="2543">
                  <c:v>9.229619965185119</c:v>
                </c:pt>
                <c:pt idx="2544">
                  <c:v>-3.1563709831544817</c:v>
                </c:pt>
                <c:pt idx="2545">
                  <c:v>3.6000610718950399</c:v>
                </c:pt>
                <c:pt idx="2546">
                  <c:v>0.36923380966571889</c:v>
                </c:pt>
                <c:pt idx="2547">
                  <c:v>4.122266272651319E-2</c:v>
                </c:pt>
                <c:pt idx="2548">
                  <c:v>0.13260749515656303</c:v>
                </c:pt>
                <c:pt idx="2549">
                  <c:v>-0.65251527236689477</c:v>
                </c:pt>
                <c:pt idx="2550">
                  <c:v>0.26126531298073813</c:v>
                </c:pt>
                <c:pt idx="2551">
                  <c:v>8.6462586799900301</c:v>
                </c:pt>
                <c:pt idx="2552">
                  <c:v>-1.0356239097307214</c:v>
                </c:pt>
                <c:pt idx="2553">
                  <c:v>0.15516091889241829</c:v>
                </c:pt>
                <c:pt idx="2554">
                  <c:v>8.0489917860367785E-2</c:v>
                </c:pt>
                <c:pt idx="2555">
                  <c:v>-6.2070508754136462</c:v>
                </c:pt>
                <c:pt idx="2556">
                  <c:v>-0.41503749927884381</c:v>
                </c:pt>
                <c:pt idx="2557">
                  <c:v>-0.27651763519741601</c:v>
                </c:pt>
                <c:pt idx="2558">
                  <c:v>-0.37496005990350867</c:v>
                </c:pt>
                <c:pt idx="2559">
                  <c:v>0.30932805810772873</c:v>
                </c:pt>
                <c:pt idx="2560">
                  <c:v>2.6139556476429622</c:v>
                </c:pt>
                <c:pt idx="2561">
                  <c:v>9.6444571875092606</c:v>
                </c:pt>
                <c:pt idx="2562">
                  <c:v>-12.167627216919835</c:v>
                </c:pt>
                <c:pt idx="2563">
                  <c:v>-0.96829114027266205</c:v>
                </c:pt>
                <c:pt idx="2564">
                  <c:v>-8.3837042924740537</c:v>
                </c:pt>
                <c:pt idx="2565">
                  <c:v>-0.38654894231914794</c:v>
                </c:pt>
                <c:pt idx="2566">
                  <c:v>-0.3344190390705592</c:v>
                </c:pt>
                <c:pt idx="2567">
                  <c:v>1.6100534816839867</c:v>
                </c:pt>
                <c:pt idx="2568">
                  <c:v>-9.5196362528432132</c:v>
                </c:pt>
                <c:pt idx="2569">
                  <c:v>-8.8672787397096631</c:v>
                </c:pt>
                <c:pt idx="2570">
                  <c:v>-0.24792751344358596</c:v>
                </c:pt>
                <c:pt idx="2571">
                  <c:v>-0.16962447127959901</c:v>
                </c:pt>
                <c:pt idx="2572">
                  <c:v>-1.4442779655034808</c:v>
                </c:pt>
                <c:pt idx="2573">
                  <c:v>-0.2532864292822315</c:v>
                </c:pt>
                <c:pt idx="2574">
                  <c:v>0.15754127698647999</c:v>
                </c:pt>
                <c:pt idx="2575">
                  <c:v>-0.13750352374993496</c:v>
                </c:pt>
                <c:pt idx="2576">
                  <c:v>-9.2304207950923818</c:v>
                </c:pt>
                <c:pt idx="2577">
                  <c:v>-0.80314267077068946</c:v>
                </c:pt>
                <c:pt idx="2578">
                  <c:v>5.7548875021634682</c:v>
                </c:pt>
                <c:pt idx="2579">
                  <c:v>-8.8683081332894673</c:v>
                </c:pt>
                <c:pt idx="2580">
                  <c:v>-1.37851162325373</c:v>
                </c:pt>
                <c:pt idx="2581">
                  <c:v>-0.28757659009658537</c:v>
                </c:pt>
                <c:pt idx="2582">
                  <c:v>0.26188071121742357</c:v>
                </c:pt>
                <c:pt idx="2583">
                  <c:v>-0.96829114027266172</c:v>
                </c:pt>
                <c:pt idx="2584">
                  <c:v>-0.99639776331980456</c:v>
                </c:pt>
                <c:pt idx="2585">
                  <c:v>-0.30922721617983068</c:v>
                </c:pt>
                <c:pt idx="2586">
                  <c:v>-0.59461267075487567</c:v>
                </c:pt>
                <c:pt idx="2587">
                  <c:v>7.9483672315846778</c:v>
                </c:pt>
                <c:pt idx="2588">
                  <c:v>-0.80581220755570271</c:v>
                </c:pt>
                <c:pt idx="2589">
                  <c:v>-1.6475379655249967</c:v>
                </c:pt>
                <c:pt idx="2590">
                  <c:v>-0.16205675810897305</c:v>
                </c:pt>
                <c:pt idx="2591">
                  <c:v>-0.90378468474069706</c:v>
                </c:pt>
                <c:pt idx="2592">
                  <c:v>13.628825226704336</c:v>
                </c:pt>
                <c:pt idx="2593">
                  <c:v>0.25842515258120435</c:v>
                </c:pt>
                <c:pt idx="2594">
                  <c:v>-0.42998784074481522</c:v>
                </c:pt>
                <c:pt idx="2595">
                  <c:v>0.17040920854230623</c:v>
                </c:pt>
                <c:pt idx="2596">
                  <c:v>-0.12647474540891482</c:v>
                </c:pt>
                <c:pt idx="2597">
                  <c:v>-0.48542682717024171</c:v>
                </c:pt>
                <c:pt idx="2598">
                  <c:v>0.44360665147561462</c:v>
                </c:pt>
                <c:pt idx="2599">
                  <c:v>0.12553088208385912</c:v>
                </c:pt>
                <c:pt idx="2600">
                  <c:v>0.34785305655281218</c:v>
                </c:pt>
                <c:pt idx="2601">
                  <c:v>-0.16845361422564456</c:v>
                </c:pt>
                <c:pt idx="2602">
                  <c:v>9.8672787397096631</c:v>
                </c:pt>
                <c:pt idx="2603">
                  <c:v>-0.54056838136270258</c:v>
                </c:pt>
                <c:pt idx="2604">
                  <c:v>-9.9667457608995313</c:v>
                </c:pt>
                <c:pt idx="2605">
                  <c:v>-1.232030503384538</c:v>
                </c:pt>
                <c:pt idx="2606">
                  <c:v>-0.55596262899860349</c:v>
                </c:pt>
                <c:pt idx="2607">
                  <c:v>-0.36893327950300553</c:v>
                </c:pt>
                <c:pt idx="2608">
                  <c:v>-0.19890406841407801</c:v>
                </c:pt>
                <c:pt idx="2609">
                  <c:v>0.32452520637340182</c:v>
                </c:pt>
                <c:pt idx="2610">
                  <c:v>-12.866313015702193</c:v>
                </c:pt>
                <c:pt idx="2611">
                  <c:v>2.73296366360871</c:v>
                </c:pt>
                <c:pt idx="2612">
                  <c:v>-0.66929101957042791</c:v>
                </c:pt>
                <c:pt idx="2613">
                  <c:v>-0.24100809950379515</c:v>
                </c:pt>
                <c:pt idx="2614">
                  <c:v>-13.68825030913318</c:v>
                </c:pt>
                <c:pt idx="2615">
                  <c:v>-1.0317658562128422</c:v>
                </c:pt>
                <c:pt idx="2616">
                  <c:v>-0.58406109797962391</c:v>
                </c:pt>
                <c:pt idx="2617">
                  <c:v>0.58016948953225655</c:v>
                </c:pt>
                <c:pt idx="2618">
                  <c:v>-0.69257147480775272</c:v>
                </c:pt>
                <c:pt idx="2619">
                  <c:v>-14.562719427049322</c:v>
                </c:pt>
                <c:pt idx="2620">
                  <c:v>0.26502570365288514</c:v>
                </c:pt>
                <c:pt idx="2621">
                  <c:v>0.11681366498275016</c:v>
                </c:pt>
                <c:pt idx="2622">
                  <c:v>-0.44541114832236267</c:v>
                </c:pt>
                <c:pt idx="2623">
                  <c:v>-0.15672550368745325</c:v>
                </c:pt>
                <c:pt idx="2624">
                  <c:v>0.62449086490779393</c:v>
                </c:pt>
                <c:pt idx="2625">
                  <c:v>-0.64769825606911857</c:v>
                </c:pt>
                <c:pt idx="2626">
                  <c:v>0.14336417517117747</c:v>
                </c:pt>
                <c:pt idx="2627">
                  <c:v>1.1552782254779108</c:v>
                </c:pt>
                <c:pt idx="2628">
                  <c:v>0</c:v>
                </c:pt>
                <c:pt idx="2629">
                  <c:v>-1.7713877586871749</c:v>
                </c:pt>
                <c:pt idx="2630">
                  <c:v>1.6741725452491059</c:v>
                </c:pt>
                <c:pt idx="2631">
                  <c:v>-10.381542951184585</c:v>
                </c:pt>
                <c:pt idx="2632">
                  <c:v>-5.7251175802493545E-2</c:v>
                </c:pt>
                <c:pt idx="2633">
                  <c:v>-0.30718150951817574</c:v>
                </c:pt>
                <c:pt idx="2634">
                  <c:v>-7.8609834696366149E-2</c:v>
                </c:pt>
                <c:pt idx="2635">
                  <c:v>-0.36786437905422137</c:v>
                </c:pt>
                <c:pt idx="2636">
                  <c:v>0.42321143072454392</c:v>
                </c:pt>
                <c:pt idx="2637">
                  <c:v>0.1504916265274503</c:v>
                </c:pt>
                <c:pt idx="2638">
                  <c:v>0.72598403750246721</c:v>
                </c:pt>
                <c:pt idx="2639">
                  <c:v>-0.17687776208407952</c:v>
                </c:pt>
                <c:pt idx="2640">
                  <c:v>-1.5801615144573351</c:v>
                </c:pt>
                <c:pt idx="2641">
                  <c:v>-1.4556794837761897</c:v>
                </c:pt>
                <c:pt idx="2642">
                  <c:v>6.0120992437570929E-2</c:v>
                </c:pt>
                <c:pt idx="2643">
                  <c:v>-9.7151548332117758E-3</c:v>
                </c:pt>
                <c:pt idx="2644">
                  <c:v>2.4564850034366374</c:v>
                </c:pt>
                <c:pt idx="2645">
                  <c:v>-0.52342477955766387</c:v>
                </c:pt>
                <c:pt idx="2646">
                  <c:v>-0.2027149365599818</c:v>
                </c:pt>
                <c:pt idx="2647">
                  <c:v>-0.21021770739034562</c:v>
                </c:pt>
                <c:pt idx="2648">
                  <c:v>-1.3436181987897096</c:v>
                </c:pt>
                <c:pt idx="2649">
                  <c:v>-0.84655493238104351</c:v>
                </c:pt>
                <c:pt idx="2650">
                  <c:v>0.73984810269932788</c:v>
                </c:pt>
                <c:pt idx="2651">
                  <c:v>-3.6896598793878499</c:v>
                </c:pt>
                <c:pt idx="2652">
                  <c:v>-11.44086916761087</c:v>
                </c:pt>
                <c:pt idx="2653">
                  <c:v>8.5443205162238112</c:v>
                </c:pt>
                <c:pt idx="2654">
                  <c:v>11.8663774174182</c:v>
                </c:pt>
                <c:pt idx="2655">
                  <c:v>-7.8885164241034672E-2</c:v>
                </c:pt>
                <c:pt idx="2656">
                  <c:v>-7.4000581443777094E-2</c:v>
                </c:pt>
                <c:pt idx="2657">
                  <c:v>-0.15472259479864237</c:v>
                </c:pt>
                <c:pt idx="2658">
                  <c:v>-0.19793937761190891</c:v>
                </c:pt>
                <c:pt idx="2659">
                  <c:v>10.381182412624446</c:v>
                </c:pt>
                <c:pt idx="2660">
                  <c:v>-1.2467937648265826</c:v>
                </c:pt>
                <c:pt idx="2661">
                  <c:v>-3.1779995728146213</c:v>
                </c:pt>
                <c:pt idx="2662">
                  <c:v>-0.11983977000600307</c:v>
                </c:pt>
                <c:pt idx="2663">
                  <c:v>10.583082767502933</c:v>
                </c:pt>
                <c:pt idx="2664">
                  <c:v>-0.16013449824950302</c:v>
                </c:pt>
                <c:pt idx="2665">
                  <c:v>-0.41503749927884381</c:v>
                </c:pt>
                <c:pt idx="2666">
                  <c:v>10.644156719937438</c:v>
                </c:pt>
                <c:pt idx="2667">
                  <c:v>9.6450579349844787</c:v>
                </c:pt>
                <c:pt idx="2668">
                  <c:v>-4.8651057796531338</c:v>
                </c:pt>
                <c:pt idx="2669">
                  <c:v>-2.1763015644899766</c:v>
                </c:pt>
                <c:pt idx="2670">
                  <c:v>0.81155491058688956</c:v>
                </c:pt>
                <c:pt idx="2671">
                  <c:v>-1.2825519564013703</c:v>
                </c:pt>
                <c:pt idx="2672">
                  <c:v>-9.8672787397096631</c:v>
                </c:pt>
                <c:pt idx="2673">
                  <c:v>7.1258683169821896E-2</c:v>
                </c:pt>
                <c:pt idx="2674">
                  <c:v>-6.0732489820306386</c:v>
                </c:pt>
                <c:pt idx="2675">
                  <c:v>0.80478281397589768</c:v>
                </c:pt>
                <c:pt idx="2676">
                  <c:v>2.7520207581187774</c:v>
                </c:pt>
                <c:pt idx="2677">
                  <c:v>-2.8569152196770954E-2</c:v>
                </c:pt>
                <c:pt idx="2678">
                  <c:v>-0.63966839281129129</c:v>
                </c:pt>
                <c:pt idx="2679">
                  <c:v>0.75899190049620491</c:v>
                </c:pt>
                <c:pt idx="2680">
                  <c:v>-13.371822011393192</c:v>
                </c:pt>
                <c:pt idx="2681">
                  <c:v>2.8996950942043149</c:v>
                </c:pt>
                <c:pt idx="2682">
                  <c:v>-2.7776075786635519</c:v>
                </c:pt>
                <c:pt idx="2683">
                  <c:v>-0.22239242133644821</c:v>
                </c:pt>
                <c:pt idx="2684">
                  <c:v>6.6597748729023937E-2</c:v>
                </c:pt>
                <c:pt idx="2685">
                  <c:v>0.40525647848625845</c:v>
                </c:pt>
                <c:pt idx="2686">
                  <c:v>-1.8407012562464065</c:v>
                </c:pt>
                <c:pt idx="2687">
                  <c:v>3.6022366801955253E-3</c:v>
                </c:pt>
                <c:pt idx="2688">
                  <c:v>-1.4369288465315149</c:v>
                </c:pt>
                <c:pt idx="2689">
                  <c:v>1.104633541190593</c:v>
                </c:pt>
                <c:pt idx="2690">
                  <c:v>-0.12553088208385899</c:v>
                </c:pt>
                <c:pt idx="2691">
                  <c:v>-3.2633349359965074</c:v>
                </c:pt>
                <c:pt idx="2692">
                  <c:v>2.5783679970514877</c:v>
                </c:pt>
                <c:pt idx="2693">
                  <c:v>-1.9628806748932352E-2</c:v>
                </c:pt>
                <c:pt idx="2694">
                  <c:v>-1.507093565410029</c:v>
                </c:pt>
                <c:pt idx="2695">
                  <c:v>-11.58276924038209</c:v>
                </c:pt>
                <c:pt idx="2696">
                  <c:v>-0.28950661719498505</c:v>
                </c:pt>
                <c:pt idx="2697">
                  <c:v>1.3860584323070781</c:v>
                </c:pt>
                <c:pt idx="2698">
                  <c:v>0.4854268271702421</c:v>
                </c:pt>
                <c:pt idx="2699">
                  <c:v>1.5623915451851194</c:v>
                </c:pt>
                <c:pt idx="2700">
                  <c:v>0.17982103758481258</c:v>
                </c:pt>
                <c:pt idx="2701">
                  <c:v>-1.2416607550412264</c:v>
                </c:pt>
                <c:pt idx="2702">
                  <c:v>-8.0588936890535692</c:v>
                </c:pt>
                <c:pt idx="2703">
                  <c:v>-7.6462586799900292</c:v>
                </c:pt>
                <c:pt idx="2704">
                  <c:v>11.840515686924171</c:v>
                </c:pt>
                <c:pt idx="2705">
                  <c:v>-1.1909427827113954</c:v>
                </c:pt>
                <c:pt idx="2706">
                  <c:v>-1.1926450779423958</c:v>
                </c:pt>
                <c:pt idx="2707">
                  <c:v>0.27008916336774419</c:v>
                </c:pt>
                <c:pt idx="2708">
                  <c:v>0.86434490064243363</c:v>
                </c:pt>
                <c:pt idx="2709">
                  <c:v>-1.5986374376182331</c:v>
                </c:pt>
                <c:pt idx="2710">
                  <c:v>0.16992500144231237</c:v>
                </c:pt>
                <c:pt idx="2711">
                  <c:v>-2.2465048774532557</c:v>
                </c:pt>
                <c:pt idx="2712">
                  <c:v>1.3740056626302137E-2</c:v>
                </c:pt>
                <c:pt idx="2713">
                  <c:v>-1.3084448655237406</c:v>
                </c:pt>
                <c:pt idx="2714">
                  <c:v>-3.7474705418663046E-2</c:v>
                </c:pt>
                <c:pt idx="2715">
                  <c:v>-0.6974372299795687</c:v>
                </c:pt>
                <c:pt idx="2716">
                  <c:v>-0.45490196015678314</c:v>
                </c:pt>
                <c:pt idx="2717">
                  <c:v>-0.3259116088058604</c:v>
                </c:pt>
                <c:pt idx="2718">
                  <c:v>-0.20007783544891306</c:v>
                </c:pt>
                <c:pt idx="2719">
                  <c:v>1.0220263063299988</c:v>
                </c:pt>
                <c:pt idx="2720">
                  <c:v>0.20945336562894978</c:v>
                </c:pt>
                <c:pt idx="2721">
                  <c:v>-0.63941028474353268</c:v>
                </c:pt>
                <c:pt idx="2722">
                  <c:v>-3.2584351712619792</c:v>
                </c:pt>
                <c:pt idx="2723">
                  <c:v>-0.75273291002452269</c:v>
                </c:pt>
                <c:pt idx="2724">
                  <c:v>1.2223924213364481</c:v>
                </c:pt>
                <c:pt idx="2725">
                  <c:v>-2.1755098463296796</c:v>
                </c:pt>
                <c:pt idx="2726">
                  <c:v>-0.13750352374993513</c:v>
                </c:pt>
                <c:pt idx="2727">
                  <c:v>9.3808217839409309</c:v>
                </c:pt>
                <c:pt idx="2728">
                  <c:v>2.8720666277008369</c:v>
                </c:pt>
                <c:pt idx="2729">
                  <c:v>0.40506153286865354</c:v>
                </c:pt>
                <c:pt idx="2730">
                  <c:v>-0.41503749927884381</c:v>
                </c:pt>
                <c:pt idx="2731">
                  <c:v>0.29444735846525527</c:v>
                </c:pt>
                <c:pt idx="2732">
                  <c:v>-0.5711567011961256</c:v>
                </c:pt>
                <c:pt idx="2733">
                  <c:v>-1.1123029696247921</c:v>
                </c:pt>
                <c:pt idx="2734">
                  <c:v>5.0983928718804937E-2</c:v>
                </c:pt>
                <c:pt idx="2735">
                  <c:v>-12.344295907915818</c:v>
                </c:pt>
                <c:pt idx="2736">
                  <c:v>1.1307866075353543</c:v>
                </c:pt>
                <c:pt idx="2737">
                  <c:v>0.76437175150685788</c:v>
                </c:pt>
                <c:pt idx="2738">
                  <c:v>-0.70495519926358508</c:v>
                </c:pt>
                <c:pt idx="2739">
                  <c:v>0.16664986940945156</c:v>
                </c:pt>
                <c:pt idx="2740">
                  <c:v>1.1237353684222446</c:v>
                </c:pt>
                <c:pt idx="2741">
                  <c:v>-0.55569790621596138</c:v>
                </c:pt>
                <c:pt idx="2742">
                  <c:v>-0.15930789406828327</c:v>
                </c:pt>
                <c:pt idx="2743">
                  <c:v>-0.15422091869486865</c:v>
                </c:pt>
                <c:pt idx="2744">
                  <c:v>7.158453407321459</c:v>
                </c:pt>
                <c:pt idx="2745">
                  <c:v>-0.34792330342030692</c:v>
                </c:pt>
                <c:pt idx="2746">
                  <c:v>-3.3163051754409034E-2</c:v>
                </c:pt>
                <c:pt idx="2747">
                  <c:v>1.7369655941662061</c:v>
                </c:pt>
                <c:pt idx="2748">
                  <c:v>-1.5825600105058517</c:v>
                </c:pt>
                <c:pt idx="2749">
                  <c:v>2.6618581785380644</c:v>
                </c:pt>
                <c:pt idx="2750">
                  <c:v>0.62877155979811339</c:v>
                </c:pt>
                <c:pt idx="2751">
                  <c:v>0.19189582056856272</c:v>
                </c:pt>
                <c:pt idx="2752">
                  <c:v>4.6905612821293818</c:v>
                </c:pt>
                <c:pt idx="2753">
                  <c:v>0.11373736577821061</c:v>
                </c:pt>
                <c:pt idx="2754">
                  <c:v>0.19555080911780698</c:v>
                </c:pt>
                <c:pt idx="2755">
                  <c:v>-6.2284278254342573E-2</c:v>
                </c:pt>
                <c:pt idx="2756">
                  <c:v>0.19437804516685128</c:v>
                </c:pt>
                <c:pt idx="2757">
                  <c:v>-0.30868551810651029</c:v>
                </c:pt>
                <c:pt idx="2758">
                  <c:v>2.7929996290805339</c:v>
                </c:pt>
                <c:pt idx="2759">
                  <c:v>-0.87272224918037189</c:v>
                </c:pt>
                <c:pt idx="2760">
                  <c:v>-2.2835999762282633</c:v>
                </c:pt>
                <c:pt idx="2761">
                  <c:v>-0.64711897678372576</c:v>
                </c:pt>
                <c:pt idx="2762">
                  <c:v>-8.4662397069384124E-2</c:v>
                </c:pt>
                <c:pt idx="2763">
                  <c:v>-9.2304207950923818</c:v>
                </c:pt>
                <c:pt idx="2764">
                  <c:v>12.146462606921792</c:v>
                </c:pt>
                <c:pt idx="2765">
                  <c:v>0.10872484500557501</c:v>
                </c:pt>
                <c:pt idx="2766">
                  <c:v>-7.0660891904577721</c:v>
                </c:pt>
                <c:pt idx="2767">
                  <c:v>-1.5767315858316516E-2</c:v>
                </c:pt>
                <c:pt idx="2768">
                  <c:v>6.0732489820306386</c:v>
                </c:pt>
                <c:pt idx="2769">
                  <c:v>9.3815429511845849</c:v>
                </c:pt>
                <c:pt idx="2770">
                  <c:v>-1.777558917827333</c:v>
                </c:pt>
                <c:pt idx="2771">
                  <c:v>0.70689474027839139</c:v>
                </c:pt>
                <c:pt idx="2772">
                  <c:v>3.6528449730019799</c:v>
                </c:pt>
                <c:pt idx="2773">
                  <c:v>-1.6724253419714956</c:v>
                </c:pt>
                <c:pt idx="2774">
                  <c:v>-8.8130910278665001E-2</c:v>
                </c:pt>
                <c:pt idx="2775">
                  <c:v>-2.9510593841577024</c:v>
                </c:pt>
                <c:pt idx="2776">
                  <c:v>9.6444571875092606</c:v>
                </c:pt>
                <c:pt idx="2777">
                  <c:v>0.56271466732110365</c:v>
                </c:pt>
                <c:pt idx="2778">
                  <c:v>1.1454304395215638</c:v>
                </c:pt>
                <c:pt idx="2779">
                  <c:v>7.0724291691022803</c:v>
                </c:pt>
                <c:pt idx="2780">
                  <c:v>-2.0007211672436545</c:v>
                </c:pt>
                <c:pt idx="2781">
                  <c:v>-3.3111571984310393</c:v>
                </c:pt>
                <c:pt idx="2782">
                  <c:v>-0.80555267942361863</c:v>
                </c:pt>
                <c:pt idx="2783">
                  <c:v>1.5730096979593906</c:v>
                </c:pt>
                <c:pt idx="2784">
                  <c:v>-5.5349218182215614</c:v>
                </c:pt>
                <c:pt idx="2785">
                  <c:v>-0.10691520391651191</c:v>
                </c:pt>
                <c:pt idx="2786">
                  <c:v>-2.6968374814608964</c:v>
                </c:pt>
                <c:pt idx="2787">
                  <c:v>4.6886296576335056</c:v>
                </c:pt>
                <c:pt idx="2788">
                  <c:v>-7.0624959257337645</c:v>
                </c:pt>
                <c:pt idx="2789">
                  <c:v>5.3363368187053615</c:v>
                </c:pt>
                <c:pt idx="2790">
                  <c:v>1.2410080995037951</c:v>
                </c:pt>
                <c:pt idx="2791">
                  <c:v>7.9263278524653369E-2</c:v>
                </c:pt>
                <c:pt idx="2792">
                  <c:v>-9.6001819877353664E-2</c:v>
                </c:pt>
                <c:pt idx="2793">
                  <c:v>0.50834121911824381</c:v>
                </c:pt>
                <c:pt idx="2794">
                  <c:v>-0.28293396327149861</c:v>
                </c:pt>
                <c:pt idx="2795">
                  <c:v>-0.23078020682916689</c:v>
                </c:pt>
                <c:pt idx="2796">
                  <c:v>-0.89106562844683601</c:v>
                </c:pt>
                <c:pt idx="2797">
                  <c:v>0.10691520391651219</c:v>
                </c:pt>
                <c:pt idx="2798">
                  <c:v>0.37439551478149791</c:v>
                </c:pt>
                <c:pt idx="2799">
                  <c:v>-13.965844395703153</c:v>
                </c:pt>
                <c:pt idx="2800">
                  <c:v>-0.30580842952408543</c:v>
                </c:pt>
                <c:pt idx="2801">
                  <c:v>-0.13551497065648133</c:v>
                </c:pt>
                <c:pt idx="2802">
                  <c:v>-11.614403116136828</c:v>
                </c:pt>
                <c:pt idx="2803">
                  <c:v>3.2034265038149176E-16</c:v>
                </c:pt>
                <c:pt idx="2804">
                  <c:v>2.5995208532944358E-2</c:v>
                </c:pt>
                <c:pt idx="2805">
                  <c:v>-0.40615934793239117</c:v>
                </c:pt>
                <c:pt idx="2806">
                  <c:v>-0.58424133347750251</c:v>
                </c:pt>
                <c:pt idx="2807">
                  <c:v>1.8270978573736658</c:v>
                </c:pt>
                <c:pt idx="2808">
                  <c:v>1.833362926168719</c:v>
                </c:pt>
                <c:pt idx="2809">
                  <c:v>-9.9667457608995313</c:v>
                </c:pt>
                <c:pt idx="2810">
                  <c:v>0.26399492187519213</c:v>
                </c:pt>
                <c:pt idx="2811">
                  <c:v>-0.285091326706991</c:v>
                </c:pt>
                <c:pt idx="2812">
                  <c:v>0.51457317282975823</c:v>
                </c:pt>
                <c:pt idx="2813">
                  <c:v>0.10187961401921365</c:v>
                </c:pt>
                <c:pt idx="2814">
                  <c:v>0.1179109961962629</c:v>
                </c:pt>
                <c:pt idx="2815">
                  <c:v>-0.54809269889244105</c:v>
                </c:pt>
                <c:pt idx="2816">
                  <c:v>0.59409351247328446</c:v>
                </c:pt>
                <c:pt idx="2817">
                  <c:v>-1.3571565831983441</c:v>
                </c:pt>
                <c:pt idx="2818">
                  <c:v>0.11487621968540061</c:v>
                </c:pt>
                <c:pt idx="2819">
                  <c:v>0.21572869105543699</c:v>
                </c:pt>
                <c:pt idx="2820">
                  <c:v>-11.146568675740786</c:v>
                </c:pt>
                <c:pt idx="2821">
                  <c:v>-9.5183253076908674</c:v>
                </c:pt>
                <c:pt idx="2822">
                  <c:v>10.703326841459814</c:v>
                </c:pt>
                <c:pt idx="2823">
                  <c:v>0.74460565636833831</c:v>
                </c:pt>
                <c:pt idx="2824">
                  <c:v>3.96701454300213E-2</c:v>
                </c:pt>
                <c:pt idx="2825">
                  <c:v>7.1716831891523364E-2</c:v>
                </c:pt>
                <c:pt idx="2826">
                  <c:v>-0.26952492183881593</c:v>
                </c:pt>
                <c:pt idx="2827">
                  <c:v>11.89178370321831</c:v>
                </c:pt>
                <c:pt idx="2828">
                  <c:v>1.1422938824651221</c:v>
                </c:pt>
                <c:pt idx="2829">
                  <c:v>-0.55799545312088672</c:v>
                </c:pt>
                <c:pt idx="2830">
                  <c:v>0.91032150100879183</c:v>
                </c:pt>
                <c:pt idx="2831">
                  <c:v>-16.640094270978526</c:v>
                </c:pt>
                <c:pt idx="2832">
                  <c:v>9.2304207950923818</c:v>
                </c:pt>
                <c:pt idx="2833">
                  <c:v>4.5087889528538191E-2</c:v>
                </c:pt>
                <c:pt idx="2834">
                  <c:v>7.0660891904577738</c:v>
                </c:pt>
                <c:pt idx="2835">
                  <c:v>-1.9289169019385177</c:v>
                </c:pt>
                <c:pt idx="2836">
                  <c:v>-1.061400544664143</c:v>
                </c:pt>
                <c:pt idx="2837">
                  <c:v>0.87446911791614101</c:v>
                </c:pt>
                <c:pt idx="2838">
                  <c:v>-8.0606959316875546</c:v>
                </c:pt>
                <c:pt idx="2839">
                  <c:v>-1.7905466343710503</c:v>
                </c:pt>
                <c:pt idx="2840">
                  <c:v>-0.51721789408532237</c:v>
                </c:pt>
                <c:pt idx="2841">
                  <c:v>-0.1677274457380668</c:v>
                </c:pt>
                <c:pt idx="2842">
                  <c:v>-0.97303295239973031</c:v>
                </c:pt>
                <c:pt idx="2843">
                  <c:v>-0.59191526136292316</c:v>
                </c:pt>
                <c:pt idx="2844">
                  <c:v>9.8770284498644152</c:v>
                </c:pt>
                <c:pt idx="2845">
                  <c:v>1.1165865562219144</c:v>
                </c:pt>
                <c:pt idx="2846">
                  <c:v>0.64385618977472436</c:v>
                </c:pt>
                <c:pt idx="2847">
                  <c:v>-0.11018291775042288</c:v>
                </c:pt>
                <c:pt idx="2848">
                  <c:v>12.534708168026555</c:v>
                </c:pt>
                <c:pt idx="2849">
                  <c:v>-1.7349237326344162</c:v>
                </c:pt>
                <c:pt idx="2850">
                  <c:v>-11.229219383469125</c:v>
                </c:pt>
                <c:pt idx="2851">
                  <c:v>0.44057259138598148</c:v>
                </c:pt>
                <c:pt idx="2852">
                  <c:v>12.362765744153956</c:v>
                </c:pt>
                <c:pt idx="2853">
                  <c:v>-1.1671240394513556</c:v>
                </c:pt>
                <c:pt idx="2854">
                  <c:v>-0.85775559163662252</c:v>
                </c:pt>
                <c:pt idx="2855">
                  <c:v>-0.73696559416620577</c:v>
                </c:pt>
                <c:pt idx="2856">
                  <c:v>-0.65170218946073977</c:v>
                </c:pt>
                <c:pt idx="2857">
                  <c:v>-8.0624959257337636</c:v>
                </c:pt>
                <c:pt idx="2858">
                  <c:v>-0.13124453327825231</c:v>
                </c:pt>
                <c:pt idx="2859">
                  <c:v>-9.1147888058195611E-2</c:v>
                </c:pt>
                <c:pt idx="2860">
                  <c:v>0.21723071622066917</c:v>
                </c:pt>
                <c:pt idx="2861">
                  <c:v>-0.29589023398583914</c:v>
                </c:pt>
                <c:pt idx="2862">
                  <c:v>2.3984960485166091E-3</c:v>
                </c:pt>
                <c:pt idx="2863">
                  <c:v>0.18950537041182849</c:v>
                </c:pt>
                <c:pt idx="2864">
                  <c:v>-0.44200454687911334</c:v>
                </c:pt>
                <c:pt idx="2865">
                  <c:v>0.59515826782704473</c:v>
                </c:pt>
                <c:pt idx="2866">
                  <c:v>-0.57346686188332685</c:v>
                </c:pt>
                <c:pt idx="2867">
                  <c:v>-0.78978229260965416</c:v>
                </c:pt>
                <c:pt idx="2868">
                  <c:v>-11.059119092544519</c:v>
                </c:pt>
                <c:pt idx="2869">
                  <c:v>1.5132610353669675</c:v>
                </c:pt>
                <c:pt idx="2870">
                  <c:v>-7.0660891904577721</c:v>
                </c:pt>
                <c:pt idx="2871">
                  <c:v>7.6486571760385464</c:v>
                </c:pt>
                <c:pt idx="2872">
                  <c:v>4.6448922686923501E-2</c:v>
                </c:pt>
                <c:pt idx="2873">
                  <c:v>-0.13061207741748634</c:v>
                </c:pt>
                <c:pt idx="2874">
                  <c:v>-7.7881307679527723E-2</c:v>
                </c:pt>
                <c:pt idx="2875">
                  <c:v>-0.20229630629075107</c:v>
                </c:pt>
                <c:pt idx="2876">
                  <c:v>-2.2138977269248329E-2</c:v>
                </c:pt>
                <c:pt idx="2877">
                  <c:v>-0.18344614109593138</c:v>
                </c:pt>
                <c:pt idx="2878">
                  <c:v>-2.1822033312207489</c:v>
                </c:pt>
                <c:pt idx="2879">
                  <c:v>0.10764072318796988</c:v>
                </c:pt>
                <c:pt idx="2880">
                  <c:v>0.37367846951778622</c:v>
                </c:pt>
                <c:pt idx="2881">
                  <c:v>12.416533660199583</c:v>
                </c:pt>
                <c:pt idx="2882">
                  <c:v>-8.9473934245676912</c:v>
                </c:pt>
                <c:pt idx="2883">
                  <c:v>-13.904415102592719</c:v>
                </c:pt>
                <c:pt idx="2884">
                  <c:v>-4.992917204743339</c:v>
                </c:pt>
                <c:pt idx="2885">
                  <c:v>-3.5078739069793481</c:v>
                </c:pt>
                <c:pt idx="2886">
                  <c:v>-0.29218075149331052</c:v>
                </c:pt>
                <c:pt idx="2887">
                  <c:v>-6.0732489820306386</c:v>
                </c:pt>
                <c:pt idx="2888">
                  <c:v>3.8073549220576046</c:v>
                </c:pt>
                <c:pt idx="2889">
                  <c:v>-3.1958290032200334</c:v>
                </c:pt>
                <c:pt idx="2890">
                  <c:v>1.7747389367981314</c:v>
                </c:pt>
                <c:pt idx="2891">
                  <c:v>-7.7797593860828176</c:v>
                </c:pt>
                <c:pt idx="2892">
                  <c:v>-0.68721255896910649</c:v>
                </c:pt>
                <c:pt idx="2893">
                  <c:v>7.98533076892146E-2</c:v>
                </c:pt>
                <c:pt idx="2894">
                  <c:v>-1.4150374992788441</c:v>
                </c:pt>
                <c:pt idx="2895">
                  <c:v>0.15397129980882926</c:v>
                </c:pt>
                <c:pt idx="2896">
                  <c:v>-0.87206662770083676</c:v>
                </c:pt>
                <c:pt idx="2897">
                  <c:v>13.636360283480883</c:v>
                </c:pt>
                <c:pt idx="2898">
                  <c:v>0.31034012061215027</c:v>
                </c:pt>
                <c:pt idx="2899">
                  <c:v>-4.747233929620033</c:v>
                </c:pt>
                <c:pt idx="2900">
                  <c:v>-1.1303966372556751</c:v>
                </c:pt>
                <c:pt idx="2901">
                  <c:v>-8.6450579349844769</c:v>
                </c:pt>
                <c:pt idx="2902">
                  <c:v>9.0606959316875546</c:v>
                </c:pt>
                <c:pt idx="2903">
                  <c:v>0.51019473231918411</c:v>
                </c:pt>
                <c:pt idx="2904">
                  <c:v>-4.3082939691539464</c:v>
                </c:pt>
                <c:pt idx="2905">
                  <c:v>-0.26089866148980256</c:v>
                </c:pt>
                <c:pt idx="2906">
                  <c:v>6.8922175312296652</c:v>
                </c:pt>
                <c:pt idx="2907">
                  <c:v>-10.866248611111173</c:v>
                </c:pt>
                <c:pt idx="2908">
                  <c:v>-0.24740571734570871</c:v>
                </c:pt>
                <c:pt idx="2909">
                  <c:v>-0.22581194187759504</c:v>
                </c:pt>
                <c:pt idx="2910">
                  <c:v>-10.917372079476841</c:v>
                </c:pt>
                <c:pt idx="2911">
                  <c:v>-0.23562824849314173</c:v>
                </c:pt>
                <c:pt idx="2912">
                  <c:v>-1.7776075786635523</c:v>
                </c:pt>
                <c:pt idx="2913">
                  <c:v>8.1309994895339877</c:v>
                </c:pt>
                <c:pt idx="2914">
                  <c:v>-1.6596360482442551</c:v>
                </c:pt>
                <c:pt idx="2915">
                  <c:v>-0.13227668860103986</c:v>
                </c:pt>
                <c:pt idx="2916">
                  <c:v>0.63301463012729764</c:v>
                </c:pt>
                <c:pt idx="2917">
                  <c:v>-1.1561192019172817</c:v>
                </c:pt>
                <c:pt idx="2918">
                  <c:v>-2.0908989762980584E-2</c:v>
                </c:pt>
                <c:pt idx="2919">
                  <c:v>1.2094533656289499</c:v>
                </c:pt>
                <c:pt idx="2920">
                  <c:v>1.6953864904148066</c:v>
                </c:pt>
                <c:pt idx="2921">
                  <c:v>-0.4821938715590583</c:v>
                </c:pt>
                <c:pt idx="2922">
                  <c:v>3.0293922313599349E-2</c:v>
                </c:pt>
                <c:pt idx="2923">
                  <c:v>-0.16141054670074814</c:v>
                </c:pt>
                <c:pt idx="2924">
                  <c:v>-0.33665538063391526</c:v>
                </c:pt>
                <c:pt idx="2925">
                  <c:v>-0.33665538063391526</c:v>
                </c:pt>
                <c:pt idx="2926">
                  <c:v>-0.33665538063391526</c:v>
                </c:pt>
                <c:pt idx="2927">
                  <c:v>-0.33665538063391526</c:v>
                </c:pt>
                <c:pt idx="2928">
                  <c:v>2.1660099514389288</c:v>
                </c:pt>
                <c:pt idx="2929">
                  <c:v>-5.4082033349276442</c:v>
                </c:pt>
                <c:pt idx="2930">
                  <c:v>-3.8188539544778806</c:v>
                </c:pt>
                <c:pt idx="2931">
                  <c:v>-0.74945653834940329</c:v>
                </c:pt>
                <c:pt idx="2932">
                  <c:v>-1.4399220694311476</c:v>
                </c:pt>
                <c:pt idx="2933">
                  <c:v>5.08746284125034</c:v>
                </c:pt>
                <c:pt idx="2934">
                  <c:v>7.0168996003889417</c:v>
                </c:pt>
                <c:pt idx="2935">
                  <c:v>4.3692338096657197</c:v>
                </c:pt>
                <c:pt idx="2936">
                  <c:v>7.6486571760385464</c:v>
                </c:pt>
                <c:pt idx="2937">
                  <c:v>-10.917123403264748</c:v>
                </c:pt>
                <c:pt idx="2938">
                  <c:v>-1.1359319603691602</c:v>
                </c:pt>
                <c:pt idx="2939">
                  <c:v>-8.2205068049683652E-3</c:v>
                </c:pt>
                <c:pt idx="2940">
                  <c:v>-9.5196362528432132</c:v>
                </c:pt>
                <c:pt idx="2941">
                  <c:v>9.229619965185119</c:v>
                </c:pt>
                <c:pt idx="2942">
                  <c:v>-0.11547721741993608</c:v>
                </c:pt>
                <c:pt idx="2943">
                  <c:v>0.22978708150756991</c:v>
                </c:pt>
                <c:pt idx="2944">
                  <c:v>2.1810939924187709</c:v>
                </c:pt>
                <c:pt idx="2945">
                  <c:v>8.1013289553739654</c:v>
                </c:pt>
                <c:pt idx="2946">
                  <c:v>6.9540933253077336E-2</c:v>
                </c:pt>
                <c:pt idx="2947">
                  <c:v>-6.0732489820306386</c:v>
                </c:pt>
                <c:pt idx="2948">
                  <c:v>0.71049338280501528</c:v>
                </c:pt>
                <c:pt idx="2949">
                  <c:v>-1.5563933485243855</c:v>
                </c:pt>
                <c:pt idx="2950">
                  <c:v>0.46394709975979032</c:v>
                </c:pt>
                <c:pt idx="2951">
                  <c:v>0.13006054056437291</c:v>
                </c:pt>
                <c:pt idx="2952">
                  <c:v>-6.124550728809341</c:v>
                </c:pt>
                <c:pt idx="2953">
                  <c:v>6.4917476681338737E-2</c:v>
                </c:pt>
                <c:pt idx="2954">
                  <c:v>-0.11131702286415801</c:v>
                </c:pt>
                <c:pt idx="2955">
                  <c:v>-0.1139561892970858</c:v>
                </c:pt>
                <c:pt idx="2956">
                  <c:v>-4.2125475672676438E-2</c:v>
                </c:pt>
                <c:pt idx="2957">
                  <c:v>7.5699726131852205E-2</c:v>
                </c:pt>
                <c:pt idx="2958">
                  <c:v>2.1699250014423126</c:v>
                </c:pt>
                <c:pt idx="2959">
                  <c:v>-0.19238747682736657</c:v>
                </c:pt>
                <c:pt idx="2960">
                  <c:v>-0.18344614109593121</c:v>
                </c:pt>
                <c:pt idx="2961">
                  <c:v>-10.759610821875045</c:v>
                </c:pt>
                <c:pt idx="2962">
                  <c:v>8.2448016192278095E-2</c:v>
                </c:pt>
                <c:pt idx="2963">
                  <c:v>-2.113819899557162</c:v>
                </c:pt>
                <c:pt idx="2964">
                  <c:v>-0.18057224564182092</c:v>
                </c:pt>
                <c:pt idx="2965">
                  <c:v>-0.22948184612276698</c:v>
                </c:pt>
                <c:pt idx="2966">
                  <c:v>0.17333160288556176</c:v>
                </c:pt>
                <c:pt idx="2967">
                  <c:v>-4.5471077277987708E-3</c:v>
                </c:pt>
                <c:pt idx="2968">
                  <c:v>-8.6518702529090972E-3</c:v>
                </c:pt>
                <c:pt idx="2969">
                  <c:v>6.8540903499029582E-2</c:v>
                </c:pt>
                <c:pt idx="2970">
                  <c:v>-0.16435334042600871</c:v>
                </c:pt>
                <c:pt idx="2971">
                  <c:v>-0.31366047890376164</c:v>
                </c:pt>
                <c:pt idx="2972">
                  <c:v>1.8629818839841092E-2</c:v>
                </c:pt>
                <c:pt idx="2973">
                  <c:v>2.2625059208851956E-2</c:v>
                </c:pt>
                <c:pt idx="2974">
                  <c:v>-3.4322382400324525</c:v>
                </c:pt>
                <c:pt idx="2975">
                  <c:v>-2.2882323605810075</c:v>
                </c:pt>
                <c:pt idx="2976">
                  <c:v>-0.90958361742889926</c:v>
                </c:pt>
                <c:pt idx="2977">
                  <c:v>-12.344480856963042</c:v>
                </c:pt>
                <c:pt idx="2978">
                  <c:v>0.46727948045998191</c:v>
                </c:pt>
                <c:pt idx="2979">
                  <c:v>0.31045185349951182</c:v>
                </c:pt>
                <c:pt idx="2980">
                  <c:v>-0.758437124469031</c:v>
                </c:pt>
                <c:pt idx="2981">
                  <c:v>-1.6888844453240923</c:v>
                </c:pt>
                <c:pt idx="2982">
                  <c:v>6.7114195858537049E-2</c:v>
                </c:pt>
                <c:pt idx="2983">
                  <c:v>1</c:v>
                </c:pt>
                <c:pt idx="2984">
                  <c:v>0.18762700317577127</c:v>
                </c:pt>
                <c:pt idx="2985">
                  <c:v>-6.0732489820306386</c:v>
                </c:pt>
                <c:pt idx="2986">
                  <c:v>-0.65061054295666965</c:v>
                </c:pt>
                <c:pt idx="2987">
                  <c:v>0.17687776208407946</c:v>
                </c:pt>
                <c:pt idx="2988">
                  <c:v>-8.6462586799900301</c:v>
                </c:pt>
                <c:pt idx="2989">
                  <c:v>0.80735492205760406</c:v>
                </c:pt>
                <c:pt idx="2990">
                  <c:v>0.97697455890127616</c:v>
                </c:pt>
                <c:pt idx="2991">
                  <c:v>-0.85798099512757175</c:v>
                </c:pt>
                <c:pt idx="2992">
                  <c:v>-0.61796161917149806</c:v>
                </c:pt>
                <c:pt idx="2993">
                  <c:v>-0.12703918858913618</c:v>
                </c:pt>
                <c:pt idx="2994">
                  <c:v>-0.14172810961166013</c:v>
                </c:pt>
                <c:pt idx="2995">
                  <c:v>-0.14741020710448635</c:v>
                </c:pt>
                <c:pt idx="2996">
                  <c:v>0.20888815698670035</c:v>
                </c:pt>
                <c:pt idx="2997">
                  <c:v>3.7727636898362751</c:v>
                </c:pt>
                <c:pt idx="2998">
                  <c:v>-6.790406450180346E-2</c:v>
                </c:pt>
                <c:pt idx="2999">
                  <c:v>-0.71726979282528636</c:v>
                </c:pt>
                <c:pt idx="3000">
                  <c:v>-0.34103691783506696</c:v>
                </c:pt>
                <c:pt idx="3001">
                  <c:v>-1.9568464161898582</c:v>
                </c:pt>
                <c:pt idx="3002">
                  <c:v>0.21150410519371129</c:v>
                </c:pt>
                <c:pt idx="3003">
                  <c:v>-0.99927919306974777</c:v>
                </c:pt>
                <c:pt idx="3004">
                  <c:v>0.21150410519371129</c:v>
                </c:pt>
                <c:pt idx="3005">
                  <c:v>2.3349842477128089</c:v>
                </c:pt>
                <c:pt idx="3006">
                  <c:v>0.3605002152694109</c:v>
                </c:pt>
                <c:pt idx="3007">
                  <c:v>0.16972486340482829</c:v>
                </c:pt>
                <c:pt idx="3008">
                  <c:v>-1.8479969065549502</c:v>
                </c:pt>
                <c:pt idx="3009">
                  <c:v>3.1398256020702946</c:v>
                </c:pt>
                <c:pt idx="3010">
                  <c:v>-0.82930081284504487</c:v>
                </c:pt>
                <c:pt idx="3011">
                  <c:v>-1.9926704582015109</c:v>
                </c:pt>
                <c:pt idx="3012">
                  <c:v>0.72084592880292919</c:v>
                </c:pt>
                <c:pt idx="3013">
                  <c:v>-0.95109039951905383</c:v>
                </c:pt>
                <c:pt idx="3014">
                  <c:v>-10.307580315927396</c:v>
                </c:pt>
                <c:pt idx="3015">
                  <c:v>-0.17528391728095855</c:v>
                </c:pt>
                <c:pt idx="3016">
                  <c:v>0.32862274746137038</c:v>
                </c:pt>
                <c:pt idx="3017">
                  <c:v>0.25815218445404781</c:v>
                </c:pt>
                <c:pt idx="3018">
                  <c:v>0.53042566419784809</c:v>
                </c:pt>
                <c:pt idx="3019">
                  <c:v>-0.2515387669959645</c:v>
                </c:pt>
                <c:pt idx="3020">
                  <c:v>-5.0040682499595292E-2</c:v>
                </c:pt>
                <c:pt idx="3021">
                  <c:v>-0.44745897697122144</c:v>
                </c:pt>
                <c:pt idx="3022">
                  <c:v>0.20069735023712892</c:v>
                </c:pt>
                <c:pt idx="3023">
                  <c:v>-0.19264507794239555</c:v>
                </c:pt>
                <c:pt idx="3024">
                  <c:v>-0.10625868739055719</c:v>
                </c:pt>
                <c:pt idx="3025">
                  <c:v>-2.8289044431423795E-2</c:v>
                </c:pt>
                <c:pt idx="3026">
                  <c:v>6.1400544664143276E-2</c:v>
                </c:pt>
                <c:pt idx="3027">
                  <c:v>0.14359085362884985</c:v>
                </c:pt>
                <c:pt idx="3028">
                  <c:v>0.18124031467014651</c:v>
                </c:pt>
                <c:pt idx="3029">
                  <c:v>0.28652275875616334</c:v>
                </c:pt>
                <c:pt idx="3030">
                  <c:v>0.5182363869203428</c:v>
                </c:pt>
                <c:pt idx="3031">
                  <c:v>-7.9071570991198506E-2</c:v>
                </c:pt>
                <c:pt idx="3032">
                  <c:v>-1.9782612190537372E-2</c:v>
                </c:pt>
                <c:pt idx="3033">
                  <c:v>-1.4564627756540298E-2</c:v>
                </c:pt>
                <c:pt idx="3034">
                  <c:v>-9.5758982805430867E-2</c:v>
                </c:pt>
                <c:pt idx="3035">
                  <c:v>-2.8569152196770795E-2</c:v>
                </c:pt>
                <c:pt idx="3036">
                  <c:v>-0.1896612195035747</c:v>
                </c:pt>
                <c:pt idx="3037">
                  <c:v>-0.49377194572496852</c:v>
                </c:pt>
                <c:pt idx="3038">
                  <c:v>9.9535673550914375E-2</c:v>
                </c:pt>
                <c:pt idx="3039">
                  <c:v>-1.786340272538586</c:v>
                </c:pt>
                <c:pt idx="3040">
                  <c:v>-0.55849028935996514</c:v>
                </c:pt>
                <c:pt idx="3041">
                  <c:v>-2.6438561897747244</c:v>
                </c:pt>
                <c:pt idx="3042">
                  <c:v>0.55942740861401874</c:v>
                </c:pt>
                <c:pt idx="3043">
                  <c:v>2.3716068973807292E-2</c:v>
                </c:pt>
                <c:pt idx="3044">
                  <c:v>0.14585086646345485</c:v>
                </c:pt>
                <c:pt idx="3045">
                  <c:v>-3.4107854320264121E-2</c:v>
                </c:pt>
                <c:pt idx="3046">
                  <c:v>0.65207669657969336</c:v>
                </c:pt>
                <c:pt idx="3047">
                  <c:v>0.63330203499261517</c:v>
                </c:pt>
                <c:pt idx="3048">
                  <c:v>-2.5090980962830824E-2</c:v>
                </c:pt>
                <c:pt idx="3049">
                  <c:v>-1.4388926758513425</c:v>
                </c:pt>
                <c:pt idx="3050">
                  <c:v>-8.0919995383567311E-2</c:v>
                </c:pt>
                <c:pt idx="3051">
                  <c:v>-0.49749965947081692</c:v>
                </c:pt>
                <c:pt idx="3052">
                  <c:v>0.23946593469538943</c:v>
                </c:pt>
                <c:pt idx="3053">
                  <c:v>-0.33816873589457314</c:v>
                </c:pt>
                <c:pt idx="3054">
                  <c:v>-8.1300102101848168E-2</c:v>
                </c:pt>
                <c:pt idx="3055">
                  <c:v>1.0365258760251139</c:v>
                </c:pt>
                <c:pt idx="3056">
                  <c:v>9.0597950917951025</c:v>
                </c:pt>
                <c:pt idx="3057">
                  <c:v>9.0597950917951025</c:v>
                </c:pt>
                <c:pt idx="3058">
                  <c:v>10.518980929170402</c:v>
                </c:pt>
                <c:pt idx="3059">
                  <c:v>-8.0624959257337636</c:v>
                </c:pt>
                <c:pt idx="3060">
                  <c:v>-0.23446525363702297</c:v>
                </c:pt>
                <c:pt idx="3061">
                  <c:v>-0.37416521786331569</c:v>
                </c:pt>
                <c:pt idx="3062">
                  <c:v>-0.30116953472056507</c:v>
                </c:pt>
                <c:pt idx="3063">
                  <c:v>9.3951770769180012</c:v>
                </c:pt>
                <c:pt idx="3064">
                  <c:v>7.0624959257337645</c:v>
                </c:pt>
                <c:pt idx="3065">
                  <c:v>-4.3383776537689807</c:v>
                </c:pt>
                <c:pt idx="3066">
                  <c:v>-1.4790290559720911</c:v>
                </c:pt>
                <c:pt idx="3067">
                  <c:v>0.17393692228770061</c:v>
                </c:pt>
                <c:pt idx="3068">
                  <c:v>0.17111191639275469</c:v>
                </c:pt>
                <c:pt idx="3069">
                  <c:v>0.41502657006074817</c:v>
                </c:pt>
                <c:pt idx="3070">
                  <c:v>0.33257533908687115</c:v>
                </c:pt>
                <c:pt idx="3071">
                  <c:v>-0.78250637807639156</c:v>
                </c:pt>
                <c:pt idx="3072">
                  <c:v>-0.62916230463169154</c:v>
                </c:pt>
                <c:pt idx="3073">
                  <c:v>0.5184670889342492</c:v>
                </c:pt>
                <c:pt idx="3074">
                  <c:v>-0.15200309344504997</c:v>
                </c:pt>
                <c:pt idx="3075">
                  <c:v>-0.58496250072115652</c:v>
                </c:pt>
                <c:pt idx="3076">
                  <c:v>0</c:v>
                </c:pt>
                <c:pt idx="3077">
                  <c:v>-0.12398871727545331</c:v>
                </c:pt>
                <c:pt idx="3078">
                  <c:v>5.6583528366367514E-2</c:v>
                </c:pt>
                <c:pt idx="3079">
                  <c:v>2.5090980962830522E-2</c:v>
                </c:pt>
                <c:pt idx="3080">
                  <c:v>0.27301849440641612</c:v>
                </c:pt>
                <c:pt idx="3081">
                  <c:v>2.3445336763244211</c:v>
                </c:pt>
                <c:pt idx="3082">
                  <c:v>-0.16875445773437481</c:v>
                </c:pt>
                <c:pt idx="3083">
                  <c:v>-10.866763767353351</c:v>
                </c:pt>
                <c:pt idx="3084">
                  <c:v>-5.7333175065951932E-2</c:v>
                </c:pt>
                <c:pt idx="3085">
                  <c:v>6.1685231015740687</c:v>
                </c:pt>
                <c:pt idx="3086">
                  <c:v>12.287808556012996</c:v>
                </c:pt>
                <c:pt idx="3087">
                  <c:v>-0.71321699139359707</c:v>
                </c:pt>
                <c:pt idx="3088">
                  <c:v>0.18807234815257187</c:v>
                </c:pt>
                <c:pt idx="3089">
                  <c:v>-0.21450451190613529</c:v>
                </c:pt>
                <c:pt idx="3090">
                  <c:v>-3.3215250511521281</c:v>
                </c:pt>
                <c:pt idx="3091">
                  <c:v>-0.77848486360447311</c:v>
                </c:pt>
                <c:pt idx="3092">
                  <c:v>-9.8867127136708888</c:v>
                </c:pt>
                <c:pt idx="3093">
                  <c:v>9.0670358940064144E-2</c:v>
                </c:pt>
                <c:pt idx="3094">
                  <c:v>-0.13124453327825231</c:v>
                </c:pt>
                <c:pt idx="3095">
                  <c:v>-12.501920096027913</c:v>
                </c:pt>
                <c:pt idx="3096">
                  <c:v>-8.0624959257337636</c:v>
                </c:pt>
                <c:pt idx="3097">
                  <c:v>9.0988153595753588E-2</c:v>
                </c:pt>
                <c:pt idx="3098">
                  <c:v>0.2215964516385249</c:v>
                </c:pt>
                <c:pt idx="3099">
                  <c:v>-1.0562087526096586</c:v>
                </c:pt>
                <c:pt idx="3100">
                  <c:v>0.51457317282975823</c:v>
                </c:pt>
                <c:pt idx="3101">
                  <c:v>-2.1142754722101826</c:v>
                </c:pt>
                <c:pt idx="3102">
                  <c:v>0.65870999997133806</c:v>
                </c:pt>
                <c:pt idx="3103">
                  <c:v>-0.81875968532985355</c:v>
                </c:pt>
                <c:pt idx="3104">
                  <c:v>0.26065175452279948</c:v>
                </c:pt>
                <c:pt idx="3105">
                  <c:v>0.11547721741993588</c:v>
                </c:pt>
                <c:pt idx="3106">
                  <c:v>-3.4433497063874018E-2</c:v>
                </c:pt>
                <c:pt idx="3107">
                  <c:v>0.33120590847537312</c:v>
                </c:pt>
                <c:pt idx="3108">
                  <c:v>10.307200809140809</c:v>
                </c:pt>
                <c:pt idx="3109">
                  <c:v>-0.17098619681262292</c:v>
                </c:pt>
                <c:pt idx="3110">
                  <c:v>-3.8041101213651536</c:v>
                </c:pt>
                <c:pt idx="3111">
                  <c:v>-0.32192809488736251</c:v>
                </c:pt>
                <c:pt idx="3112">
                  <c:v>-0.22948184612276717</c:v>
                </c:pt>
                <c:pt idx="3113">
                  <c:v>-8.4064264788474632E-2</c:v>
                </c:pt>
                <c:pt idx="3114">
                  <c:v>7.6888330984931086</c:v>
                </c:pt>
                <c:pt idx="3115">
                  <c:v>0.11887739585192011</c:v>
                </c:pt>
                <c:pt idx="3116">
                  <c:v>0.30194616779247951</c:v>
                </c:pt>
                <c:pt idx="3117">
                  <c:v>-7.0660891904577721</c:v>
                </c:pt>
                <c:pt idx="3118">
                  <c:v>0.3645724322958559</c:v>
                </c:pt>
                <c:pt idx="3119">
                  <c:v>7.6438561897747244</c:v>
                </c:pt>
                <c:pt idx="3120">
                  <c:v>0.15947821400719678</c:v>
                </c:pt>
                <c:pt idx="3121">
                  <c:v>-5.3409280571223842E-2</c:v>
                </c:pt>
                <c:pt idx="3122">
                  <c:v>-0.37215168642566793</c:v>
                </c:pt>
                <c:pt idx="3123">
                  <c:v>0.36287230941428078</c:v>
                </c:pt>
                <c:pt idx="3124">
                  <c:v>-0.28950661719498522</c:v>
                </c:pt>
                <c:pt idx="3125">
                  <c:v>1.2199899311211435</c:v>
                </c:pt>
                <c:pt idx="3126">
                  <c:v>-1.9257589894179474</c:v>
                </c:pt>
                <c:pt idx="3127">
                  <c:v>5.3687870893988202E-2</c:v>
                </c:pt>
                <c:pt idx="3128">
                  <c:v>-1.0443941193584534</c:v>
                </c:pt>
                <c:pt idx="3129">
                  <c:v>7.0660891904577738</c:v>
                </c:pt>
                <c:pt idx="3130">
                  <c:v>-1.0995356735509143</c:v>
                </c:pt>
                <c:pt idx="3131">
                  <c:v>2.0820482468220733</c:v>
                </c:pt>
                <c:pt idx="3132">
                  <c:v>2.456485003436637</c:v>
                </c:pt>
                <c:pt idx="3133">
                  <c:v>2.176595081627442</c:v>
                </c:pt>
                <c:pt idx="3134">
                  <c:v>-5.9228321394775394</c:v>
                </c:pt>
                <c:pt idx="3135">
                  <c:v>0.26793320524663305</c:v>
                </c:pt>
                <c:pt idx="3136">
                  <c:v>0.54189377882927015</c:v>
                </c:pt>
                <c:pt idx="3137">
                  <c:v>-7.6486571760385464</c:v>
                </c:pt>
                <c:pt idx="3138">
                  <c:v>-3.2226786419585336</c:v>
                </c:pt>
                <c:pt idx="3139">
                  <c:v>0.73947244977678073</c:v>
                </c:pt>
                <c:pt idx="3140">
                  <c:v>-0.72964225336034738</c:v>
                </c:pt>
                <c:pt idx="3141">
                  <c:v>-0.18057224564182073</c:v>
                </c:pt>
                <c:pt idx="3142">
                  <c:v>-5.6583528366367264E-2</c:v>
                </c:pt>
                <c:pt idx="3143">
                  <c:v>1.0313641709093353</c:v>
                </c:pt>
                <c:pt idx="3144">
                  <c:v>0.36257007938470814</c:v>
                </c:pt>
                <c:pt idx="3145">
                  <c:v>9.8672787397096631</c:v>
                </c:pt>
                <c:pt idx="3146">
                  <c:v>-5.0732489820306386</c:v>
                </c:pt>
                <c:pt idx="3147">
                  <c:v>0.54252723440075934</c:v>
                </c:pt>
                <c:pt idx="3148">
                  <c:v>0.24100809950379526</c:v>
                </c:pt>
                <c:pt idx="3149">
                  <c:v>0.25972167179295841</c:v>
                </c:pt>
                <c:pt idx="3150">
                  <c:v>9.0197808971578447E-2</c:v>
                </c:pt>
                <c:pt idx="3151">
                  <c:v>-1.9398840120055454</c:v>
                </c:pt>
                <c:pt idx="3152">
                  <c:v>0.1429579538420431</c:v>
                </c:pt>
                <c:pt idx="3153">
                  <c:v>-0.51784830486261912</c:v>
                </c:pt>
                <c:pt idx="3154">
                  <c:v>-7.0389327891398012E-2</c:v>
                </c:pt>
                <c:pt idx="3155">
                  <c:v>3.9339552752284743</c:v>
                </c:pt>
                <c:pt idx="3156">
                  <c:v>0.63982443575567416</c:v>
                </c:pt>
                <c:pt idx="3157">
                  <c:v>6.0732489820306386</c:v>
                </c:pt>
                <c:pt idx="3158">
                  <c:v>-0.3506870878687865</c:v>
                </c:pt>
                <c:pt idx="3159">
                  <c:v>-0.21883460192325874</c:v>
                </c:pt>
                <c:pt idx="3160">
                  <c:v>-1.0834852083389546</c:v>
                </c:pt>
                <c:pt idx="3161">
                  <c:v>-1.1094784767984931</c:v>
                </c:pt>
                <c:pt idx="3162">
                  <c:v>-10.759610821875045</c:v>
                </c:pt>
                <c:pt idx="3163">
                  <c:v>-9.7604427459966399</c:v>
                </c:pt>
                <c:pt idx="3164">
                  <c:v>-11.307011018304401</c:v>
                </c:pt>
                <c:pt idx="3165">
                  <c:v>14.840269796746908</c:v>
                </c:pt>
                <c:pt idx="3166">
                  <c:v>-5.7427050628647551</c:v>
                </c:pt>
                <c:pt idx="3167">
                  <c:v>-0.1426043954428004</c:v>
                </c:pt>
                <c:pt idx="3168">
                  <c:v>-1.7205787877891321</c:v>
                </c:pt>
                <c:pt idx="3169">
                  <c:v>-4.5789497909057581E-3</c:v>
                </c:pt>
                <c:pt idx="3170">
                  <c:v>0</c:v>
                </c:pt>
                <c:pt idx="3171">
                  <c:v>-0.66985139830766949</c:v>
                </c:pt>
                <c:pt idx="3172">
                  <c:v>11.866506212226202</c:v>
                </c:pt>
                <c:pt idx="3173">
                  <c:v>0.59946207041627142</c:v>
                </c:pt>
                <c:pt idx="3174">
                  <c:v>-0.21550603575120797</c:v>
                </c:pt>
                <c:pt idx="3175">
                  <c:v>0.16655259486093754</c:v>
                </c:pt>
                <c:pt idx="3176">
                  <c:v>0.63742992061529202</c:v>
                </c:pt>
                <c:pt idx="3177">
                  <c:v>13.995561070511643</c:v>
                </c:pt>
                <c:pt idx="3178">
                  <c:v>0.23588826382067085</c:v>
                </c:pt>
                <c:pt idx="3179">
                  <c:v>0.1062847931392146</c:v>
                </c:pt>
                <c:pt idx="3180">
                  <c:v>5.595640597401539E-2</c:v>
                </c:pt>
                <c:pt idx="3181">
                  <c:v>-12.307011018304399</c:v>
                </c:pt>
                <c:pt idx="3182">
                  <c:v>-13.047635173725032</c:v>
                </c:pt>
                <c:pt idx="3183">
                  <c:v>0.59774284701272751</c:v>
                </c:pt>
                <c:pt idx="3184">
                  <c:v>-12.731389749636921</c:v>
                </c:pt>
                <c:pt idx="3185">
                  <c:v>-8.3837042924740537</c:v>
                </c:pt>
                <c:pt idx="3186">
                  <c:v>0.11782881640447553</c:v>
                </c:pt>
                <c:pt idx="3187">
                  <c:v>-2.8476869557963727</c:v>
                </c:pt>
                <c:pt idx="3188">
                  <c:v>-0.50854938520198789</c:v>
                </c:pt>
                <c:pt idx="3189">
                  <c:v>-0.33769541074567899</c:v>
                </c:pt>
                <c:pt idx="3190">
                  <c:v>0.65820396873469145</c:v>
                </c:pt>
                <c:pt idx="3191">
                  <c:v>-0.2023081752931154</c:v>
                </c:pt>
                <c:pt idx="3192">
                  <c:v>7.1963595519932352E-2</c:v>
                </c:pt>
                <c:pt idx="3193">
                  <c:v>-0.44509869718734735</c:v>
                </c:pt>
                <c:pt idx="3194">
                  <c:v>2.4662054234269034E-2</c:v>
                </c:pt>
                <c:pt idx="3195">
                  <c:v>0.33054122519207058</c:v>
                </c:pt>
                <c:pt idx="3196">
                  <c:v>-0.35845397091247633</c:v>
                </c:pt>
                <c:pt idx="3197">
                  <c:v>-0.10691520391651207</c:v>
                </c:pt>
                <c:pt idx="3198">
                  <c:v>-0.7224660244710911</c:v>
                </c:pt>
                <c:pt idx="3199">
                  <c:v>14.55076682267522</c:v>
                </c:pt>
                <c:pt idx="3200">
                  <c:v>0.80478281397589768</c:v>
                </c:pt>
                <c:pt idx="3201">
                  <c:v>-8.6450579349844769</c:v>
                </c:pt>
                <c:pt idx="3202">
                  <c:v>0.23739458467569469</c:v>
                </c:pt>
                <c:pt idx="3203">
                  <c:v>8.0919995383567464E-2</c:v>
                </c:pt>
                <c:pt idx="3204">
                  <c:v>-8.4648860487294044</c:v>
                </c:pt>
                <c:pt idx="3205">
                  <c:v>-9.0606959316875546</c:v>
                </c:pt>
                <c:pt idx="3206">
                  <c:v>-0.1154772174199359</c:v>
                </c:pt>
                <c:pt idx="3207">
                  <c:v>-1</c:v>
                </c:pt>
                <c:pt idx="3208">
                  <c:v>0.21494011763274884</c:v>
                </c:pt>
                <c:pt idx="3209">
                  <c:v>1.0389941316158637</c:v>
                </c:pt>
                <c:pt idx="3210">
                  <c:v>0.81669278663694045</c:v>
                </c:pt>
                <c:pt idx="3211">
                  <c:v>-5.08746284125034</c:v>
                </c:pt>
                <c:pt idx="3212">
                  <c:v>-7.5948853233298627E-2</c:v>
                </c:pt>
                <c:pt idx="3213">
                  <c:v>-0.1465486633529422</c:v>
                </c:pt>
                <c:pt idx="3214">
                  <c:v>0.50523530825042196</c:v>
                </c:pt>
                <c:pt idx="3215">
                  <c:v>-9.9535673550914736E-2</c:v>
                </c:pt>
                <c:pt idx="3216">
                  <c:v>-1.0466500932988216</c:v>
                </c:pt>
                <c:pt idx="3217">
                  <c:v>-0.23815973719476435</c:v>
                </c:pt>
                <c:pt idx="3218">
                  <c:v>-1.5574817642990495</c:v>
                </c:pt>
                <c:pt idx="3219">
                  <c:v>-1.5122378554999105</c:v>
                </c:pt>
                <c:pt idx="3220">
                  <c:v>-0.48542682717024194</c:v>
                </c:pt>
                <c:pt idx="3221">
                  <c:v>4.1108149451642877</c:v>
                </c:pt>
                <c:pt idx="3222">
                  <c:v>8.8683081332894673</c:v>
                </c:pt>
                <c:pt idx="3223">
                  <c:v>-1.3147325934831584</c:v>
                </c:pt>
                <c:pt idx="3224">
                  <c:v>-0.46566357234881184</c:v>
                </c:pt>
                <c:pt idx="3225">
                  <c:v>10.307200809140809</c:v>
                </c:pt>
                <c:pt idx="3226">
                  <c:v>8.6462586799900301</c:v>
                </c:pt>
                <c:pt idx="3227">
                  <c:v>0.90695066910443101</c:v>
                </c:pt>
                <c:pt idx="3228">
                  <c:v>4.0739559429115904</c:v>
                </c:pt>
                <c:pt idx="3229">
                  <c:v>14.42523776214956</c:v>
                </c:pt>
                <c:pt idx="3230">
                  <c:v>0.21681138907314804</c:v>
                </c:pt>
                <c:pt idx="3231">
                  <c:v>-0.45456586346548106</c:v>
                </c:pt>
                <c:pt idx="3232">
                  <c:v>0.78288592646370436</c:v>
                </c:pt>
                <c:pt idx="3233">
                  <c:v>0.82972449563930517</c:v>
                </c:pt>
                <c:pt idx="3234">
                  <c:v>2.0985055449524253</c:v>
                </c:pt>
                <c:pt idx="3235">
                  <c:v>-4.7931298507776043</c:v>
                </c:pt>
                <c:pt idx="3236">
                  <c:v>1.4212733010750207</c:v>
                </c:pt>
                <c:pt idx="3237">
                  <c:v>0.24792751344358552</c:v>
                </c:pt>
                <c:pt idx="3238">
                  <c:v>-0.32192809488736251</c:v>
                </c:pt>
                <c:pt idx="3239">
                  <c:v>0.3672089741882289</c:v>
                </c:pt>
                <c:pt idx="3240">
                  <c:v>20</c:v>
                </c:pt>
                <c:pt idx="3241">
                  <c:v>-1.2581722540369367E-2</c:v>
                </c:pt>
                <c:pt idx="3242">
                  <c:v>-10.644457187509261</c:v>
                </c:pt>
                <c:pt idx="3243">
                  <c:v>0.20521489963137685</c:v>
                </c:pt>
                <c:pt idx="3244">
                  <c:v>-0.21145850151932652</c:v>
                </c:pt>
                <c:pt idx="3245">
                  <c:v>-8.1300102101848168E-2</c:v>
                </c:pt>
                <c:pt idx="3246">
                  <c:v>-4.3692338096657197</c:v>
                </c:pt>
                <c:pt idx="3247">
                  <c:v>1.2607642322089667</c:v>
                </c:pt>
                <c:pt idx="3248">
                  <c:v>-0.77760757866355179</c:v>
                </c:pt>
                <c:pt idx="3249">
                  <c:v>0.45943161863729748</c:v>
                </c:pt>
                <c:pt idx="3250">
                  <c:v>7.9617168063367827E-2</c:v>
                </c:pt>
                <c:pt idx="3251">
                  <c:v>0.48542682717024171</c:v>
                </c:pt>
                <c:pt idx="3252">
                  <c:v>0.64789375644761271</c:v>
                </c:pt>
                <c:pt idx="3253">
                  <c:v>0</c:v>
                </c:pt>
                <c:pt idx="3254">
                  <c:v>0</c:v>
                </c:pt>
                <c:pt idx="3255">
                  <c:v>6.0732489820306386</c:v>
                </c:pt>
                <c:pt idx="3256">
                  <c:v>0.31034012061215077</c:v>
                </c:pt>
                <c:pt idx="3257">
                  <c:v>-3.6024595679435563</c:v>
                </c:pt>
                <c:pt idx="3258">
                  <c:v>-5.526377175112728</c:v>
                </c:pt>
                <c:pt idx="3259">
                  <c:v>-8.2462160191973E-2</c:v>
                </c:pt>
                <c:pt idx="3260">
                  <c:v>-0.41503749927884381</c:v>
                </c:pt>
                <c:pt idx="3261">
                  <c:v>9.9667457608995313</c:v>
                </c:pt>
                <c:pt idx="3262">
                  <c:v>5.8197123110709796</c:v>
                </c:pt>
                <c:pt idx="3263">
                  <c:v>-0.73371993466255181</c:v>
                </c:pt>
                <c:pt idx="3264">
                  <c:v>1.5849625007211563</c:v>
                </c:pt>
                <c:pt idx="3265">
                  <c:v>4.6223016760645073E-2</c:v>
                </c:pt>
                <c:pt idx="3266">
                  <c:v>11.451382851019591</c:v>
                </c:pt>
                <c:pt idx="3267">
                  <c:v>-0.2211274540998705</c:v>
                </c:pt>
                <c:pt idx="3268">
                  <c:v>-3.8073549220576046</c:v>
                </c:pt>
                <c:pt idx="3269">
                  <c:v>-0.44875811712284497</c:v>
                </c:pt>
                <c:pt idx="3270">
                  <c:v>7.400058144377708E-2</c:v>
                </c:pt>
                <c:pt idx="3271">
                  <c:v>-1.4145367547523184</c:v>
                </c:pt>
                <c:pt idx="3272">
                  <c:v>0.73377378967649676</c:v>
                </c:pt>
                <c:pt idx="3273">
                  <c:v>-7.2116724365412312E-4</c:v>
                </c:pt>
                <c:pt idx="3274">
                  <c:v>-1.1509418980747395</c:v>
                </c:pt>
                <c:pt idx="3275">
                  <c:v>-9.5196362528432132</c:v>
                </c:pt>
                <c:pt idx="3276">
                  <c:v>3.5943953388063949</c:v>
                </c:pt>
                <c:pt idx="3277">
                  <c:v>8.8672787397096631</c:v>
                </c:pt>
                <c:pt idx="3278">
                  <c:v>-0.97903535526162322</c:v>
                </c:pt>
                <c:pt idx="3279">
                  <c:v>8.3837042924740537</c:v>
                </c:pt>
                <c:pt idx="3280">
                  <c:v>-14.081289245950657</c:v>
                </c:pt>
                <c:pt idx="3281">
                  <c:v>-2.6986374755071068</c:v>
                </c:pt>
                <c:pt idx="3282">
                  <c:v>6.0120992437570929E-2</c:v>
                </c:pt>
                <c:pt idx="3283">
                  <c:v>-0.80735492205760429</c:v>
                </c:pt>
                <c:pt idx="3284">
                  <c:v>-0.97982211806236974</c:v>
                </c:pt>
                <c:pt idx="3285">
                  <c:v>0.28843118289927516</c:v>
                </c:pt>
                <c:pt idx="3286">
                  <c:v>-1.3881394922857686</c:v>
                </c:pt>
                <c:pt idx="3287">
                  <c:v>-0.66742466091312913</c:v>
                </c:pt>
                <c:pt idx="3288">
                  <c:v>-1.3020819518053859</c:v>
                </c:pt>
                <c:pt idx="3289">
                  <c:v>-0.29677461765902396</c:v>
                </c:pt>
                <c:pt idx="3290">
                  <c:v>-0.60542660328087194</c:v>
                </c:pt>
                <c:pt idx="3291">
                  <c:v>-1.7915736687327051</c:v>
                </c:pt>
                <c:pt idx="3292">
                  <c:v>-11.268736919579066</c:v>
                </c:pt>
                <c:pt idx="3293">
                  <c:v>-9.6676019411673905E-2</c:v>
                </c:pt>
                <c:pt idx="3294">
                  <c:v>-3.170885972733798E-2</c:v>
                </c:pt>
                <c:pt idx="3295">
                  <c:v>3.9856447070229302</c:v>
                </c:pt>
                <c:pt idx="3296">
                  <c:v>-6.4757459812067736E-2</c:v>
                </c:pt>
                <c:pt idx="3297">
                  <c:v>-9.5196362528432132</c:v>
                </c:pt>
                <c:pt idx="3298">
                  <c:v>3.9740047914670558</c:v>
                </c:pt>
                <c:pt idx="3299">
                  <c:v>1.7650257245562011</c:v>
                </c:pt>
                <c:pt idx="3300">
                  <c:v>-0.38060400221496998</c:v>
                </c:pt>
                <c:pt idx="3301">
                  <c:v>-12.208640808558251</c:v>
                </c:pt>
                <c:pt idx="3302">
                  <c:v>0.35090716185912857</c:v>
                </c:pt>
                <c:pt idx="3303">
                  <c:v>2.3654067315542435</c:v>
                </c:pt>
                <c:pt idx="3304">
                  <c:v>0.46656779991892589</c:v>
                </c:pt>
                <c:pt idx="3305">
                  <c:v>-2.1447818661509768</c:v>
                </c:pt>
                <c:pt idx="3306">
                  <c:v>-2.7369655941662061</c:v>
                </c:pt>
                <c:pt idx="3307">
                  <c:v>11.965904504239749</c:v>
                </c:pt>
                <c:pt idx="3308">
                  <c:v>-2.1691237267530736</c:v>
                </c:pt>
                <c:pt idx="3309">
                  <c:v>-2.0368367681803714</c:v>
                </c:pt>
                <c:pt idx="3310">
                  <c:v>10.229219383469125</c:v>
                </c:pt>
                <c:pt idx="3311">
                  <c:v>-1</c:v>
                </c:pt>
                <c:pt idx="3312">
                  <c:v>12.840384550711667</c:v>
                </c:pt>
                <c:pt idx="3313">
                  <c:v>6.4605882763880631</c:v>
                </c:pt>
                <c:pt idx="3314">
                  <c:v>-0.24744987892808606</c:v>
                </c:pt>
                <c:pt idx="3315">
                  <c:v>1.0314782314731679</c:v>
                </c:pt>
                <c:pt idx="3316">
                  <c:v>-0.89308479608348823</c:v>
                </c:pt>
                <c:pt idx="3317">
                  <c:v>2.5763096065082113E-2</c:v>
                </c:pt>
                <c:pt idx="3318">
                  <c:v>-4.7548875021634691</c:v>
                </c:pt>
                <c:pt idx="3319">
                  <c:v>4.3692338096657197</c:v>
                </c:pt>
                <c:pt idx="3320">
                  <c:v>-20</c:v>
                </c:pt>
                <c:pt idx="3321">
                  <c:v>-0.77502712281991293</c:v>
                </c:pt>
                <c:pt idx="3322">
                  <c:v>0.78526115120698736</c:v>
                </c:pt>
                <c:pt idx="3323">
                  <c:v>-0.48186900775705227</c:v>
                </c:pt>
                <c:pt idx="3324">
                  <c:v>-0.33390073655343849</c:v>
                </c:pt>
                <c:pt idx="3325">
                  <c:v>-0.21177984438930825</c:v>
                </c:pt>
                <c:pt idx="3326">
                  <c:v>-8.6462586799900301</c:v>
                </c:pt>
                <c:pt idx="3327">
                  <c:v>-3.0809199953835673</c:v>
                </c:pt>
                <c:pt idx="3328">
                  <c:v>1.4576293760033119</c:v>
                </c:pt>
                <c:pt idx="3329">
                  <c:v>-0.29123129766444583</c:v>
                </c:pt>
                <c:pt idx="3330">
                  <c:v>-0.12553088208385882</c:v>
                </c:pt>
                <c:pt idx="3331">
                  <c:v>-3.1096244911744977</c:v>
                </c:pt>
                <c:pt idx="3332">
                  <c:v>-0.38988761503965197</c:v>
                </c:pt>
                <c:pt idx="3333">
                  <c:v>9.5196362528432132</c:v>
                </c:pt>
                <c:pt idx="3334">
                  <c:v>1.1552782254779108</c:v>
                </c:pt>
                <c:pt idx="3335">
                  <c:v>-1.3703966384703761</c:v>
                </c:pt>
                <c:pt idx="3336">
                  <c:v>-6.4429434958487288</c:v>
                </c:pt>
                <c:pt idx="3337">
                  <c:v>0.56825888573652594</c:v>
                </c:pt>
                <c:pt idx="3338">
                  <c:v>-0.38332863955150598</c:v>
                </c:pt>
                <c:pt idx="3339">
                  <c:v>0.51264829590526617</c:v>
                </c:pt>
                <c:pt idx="3340">
                  <c:v>-0.70009309142673404</c:v>
                </c:pt>
                <c:pt idx="3341">
                  <c:v>-0.90895454478269844</c:v>
                </c:pt>
                <c:pt idx="3342">
                  <c:v>-1.7336065820762914</c:v>
                </c:pt>
                <c:pt idx="3343">
                  <c:v>9.9662651028771325</c:v>
                </c:pt>
                <c:pt idx="3344">
                  <c:v>0.3340406357618142</c:v>
                </c:pt>
                <c:pt idx="3345">
                  <c:v>-9.0660891904577721</c:v>
                </c:pt>
                <c:pt idx="3346">
                  <c:v>10.381542951184585</c:v>
                </c:pt>
                <c:pt idx="3347">
                  <c:v>-0.10691520391651191</c:v>
                </c:pt>
                <c:pt idx="3348">
                  <c:v>2.5481204175625272</c:v>
                </c:pt>
                <c:pt idx="3349">
                  <c:v>0.52881942268362225</c:v>
                </c:pt>
                <c:pt idx="3350">
                  <c:v>-0.63387210120210247</c:v>
                </c:pt>
                <c:pt idx="3351">
                  <c:v>0.74723392962003354</c:v>
                </c:pt>
                <c:pt idx="3352">
                  <c:v>0.57318533294480234</c:v>
                </c:pt>
                <c:pt idx="3353">
                  <c:v>8.6450579349844769</c:v>
                </c:pt>
                <c:pt idx="3354">
                  <c:v>-2.4727866463914712</c:v>
                </c:pt>
                <c:pt idx="3355">
                  <c:v>7.0660891904577738</c:v>
                </c:pt>
                <c:pt idx="3356">
                  <c:v>12.813781191217037</c:v>
                </c:pt>
                <c:pt idx="3357">
                  <c:v>-0.12437478374417485</c:v>
                </c:pt>
                <c:pt idx="3358">
                  <c:v>-1.1625075298798297</c:v>
                </c:pt>
                <c:pt idx="3359">
                  <c:v>-0.49398884067366566</c:v>
                </c:pt>
                <c:pt idx="3360">
                  <c:v>-0.20948858810581028</c:v>
                </c:pt>
                <c:pt idx="3361">
                  <c:v>0.1322477982984395</c:v>
                </c:pt>
                <c:pt idx="3362">
                  <c:v>0.10350457575385998</c:v>
                </c:pt>
                <c:pt idx="3363">
                  <c:v>3.4841749212300675E-2</c:v>
                </c:pt>
                <c:pt idx="3364">
                  <c:v>14.429581095860785</c:v>
                </c:pt>
                <c:pt idx="3365">
                  <c:v>0.89185119614437758</c:v>
                </c:pt>
                <c:pt idx="3366">
                  <c:v>8.6450579349844769</c:v>
                </c:pt>
                <c:pt idx="3367">
                  <c:v>-6.0485517448321104</c:v>
                </c:pt>
                <c:pt idx="3368">
                  <c:v>0.29624145122371293</c:v>
                </c:pt>
                <c:pt idx="3369">
                  <c:v>7.0660891904577721</c:v>
                </c:pt>
                <c:pt idx="3370">
                  <c:v>-0.13769666854450538</c:v>
                </c:pt>
                <c:pt idx="3371">
                  <c:v>0.48398485299633548</c:v>
                </c:pt>
                <c:pt idx="3372">
                  <c:v>14.273212809854334</c:v>
                </c:pt>
                <c:pt idx="3373">
                  <c:v>-0.16735105777848588</c:v>
                </c:pt>
                <c:pt idx="3374">
                  <c:v>-0.30182688883085312</c:v>
                </c:pt>
                <c:pt idx="3375">
                  <c:v>-12.566767596032916</c:v>
                </c:pt>
                <c:pt idx="3376">
                  <c:v>7.9226691150575304E-2</c:v>
                </c:pt>
                <c:pt idx="3377">
                  <c:v>-0.48254431863712011</c:v>
                </c:pt>
                <c:pt idx="3378">
                  <c:v>-0.22948184612276717</c:v>
                </c:pt>
                <c:pt idx="3379">
                  <c:v>-1.440572591385981</c:v>
                </c:pt>
                <c:pt idx="3380">
                  <c:v>-18.366663720944274</c:v>
                </c:pt>
                <c:pt idx="3381">
                  <c:v>0.64981364507112371</c:v>
                </c:pt>
                <c:pt idx="3382">
                  <c:v>-1.9050883529745331</c:v>
                </c:pt>
                <c:pt idx="3383">
                  <c:v>-0.13301336584931953</c:v>
                </c:pt>
                <c:pt idx="3384">
                  <c:v>-4.886817884006759E-2</c:v>
                </c:pt>
                <c:pt idx="3385">
                  <c:v>-0.98207809200273743</c:v>
                </c:pt>
                <c:pt idx="3386">
                  <c:v>1.3827197790061152</c:v>
                </c:pt>
                <c:pt idx="3387">
                  <c:v>-0.52242103465244349</c:v>
                </c:pt>
                <c:pt idx="3388">
                  <c:v>-4.0930264054881732E-2</c:v>
                </c:pt>
                <c:pt idx="3389">
                  <c:v>-0.5534842692479881</c:v>
                </c:pt>
                <c:pt idx="3390">
                  <c:v>-6.5406996012242896E-2</c:v>
                </c:pt>
                <c:pt idx="3391">
                  <c:v>-7.9464189597951567</c:v>
                </c:pt>
                <c:pt idx="3392">
                  <c:v>-8.3837042924740537</c:v>
                </c:pt>
                <c:pt idx="3393">
                  <c:v>-0.74284216050287588</c:v>
                </c:pt>
                <c:pt idx="3394">
                  <c:v>0.51354304423126895</c:v>
                </c:pt>
                <c:pt idx="3395">
                  <c:v>-8.0624959257337636</c:v>
                </c:pt>
                <c:pt idx="3396">
                  <c:v>-0.21299372333419808</c:v>
                </c:pt>
                <c:pt idx="3397">
                  <c:v>-10.518653155673389</c:v>
                </c:pt>
                <c:pt idx="3398">
                  <c:v>13.380911949563341</c:v>
                </c:pt>
                <c:pt idx="3399">
                  <c:v>-0.48542682717024171</c:v>
                </c:pt>
                <c:pt idx="3400">
                  <c:v>-0.40551472516033732</c:v>
                </c:pt>
                <c:pt idx="3401">
                  <c:v>9.147204924942228</c:v>
                </c:pt>
                <c:pt idx="3402">
                  <c:v>-6.2735755347962427E-2</c:v>
                </c:pt>
                <c:pt idx="3403">
                  <c:v>9.9662651028771325</c:v>
                </c:pt>
                <c:pt idx="3404">
                  <c:v>-0.32102669214583013</c:v>
                </c:pt>
                <c:pt idx="3405">
                  <c:v>0.30165569986110119</c:v>
                </c:pt>
                <c:pt idx="3406">
                  <c:v>6.4567391111944126</c:v>
                </c:pt>
                <c:pt idx="3407">
                  <c:v>-9.0606959316875546</c:v>
                </c:pt>
                <c:pt idx="3408">
                  <c:v>-0.45302708516010542</c:v>
                </c:pt>
                <c:pt idx="3409">
                  <c:v>8.6462586799900301</c:v>
                </c:pt>
                <c:pt idx="3410">
                  <c:v>5.1057797329236321</c:v>
                </c:pt>
                <c:pt idx="3411">
                  <c:v>-1.058593158890855</c:v>
                </c:pt>
                <c:pt idx="3412">
                  <c:v>-0.55942740861401863</c:v>
                </c:pt>
                <c:pt idx="3413">
                  <c:v>-0.47626169332149149</c:v>
                </c:pt>
                <c:pt idx="3414">
                  <c:v>-1.2154597071745632</c:v>
                </c:pt>
                <c:pt idx="3415">
                  <c:v>-0.1691272712362592</c:v>
                </c:pt>
                <c:pt idx="3416">
                  <c:v>11.485493915223493</c:v>
                </c:pt>
                <c:pt idx="3417">
                  <c:v>0.52509104474375745</c:v>
                </c:pt>
                <c:pt idx="3418">
                  <c:v>-2.5064605270424387</c:v>
                </c:pt>
                <c:pt idx="3419">
                  <c:v>-0.46712601042729768</c:v>
                </c:pt>
                <c:pt idx="3420">
                  <c:v>2.8368618964006354</c:v>
                </c:pt>
                <c:pt idx="3421">
                  <c:v>-9.5196362528432132</c:v>
                </c:pt>
                <c:pt idx="3422">
                  <c:v>-0.62093360071909598</c:v>
                </c:pt>
                <c:pt idx="3423">
                  <c:v>9.6444571875092606</c:v>
                </c:pt>
                <c:pt idx="3424">
                  <c:v>1.3883030035717092</c:v>
                </c:pt>
                <c:pt idx="3425">
                  <c:v>-1.445799753049531</c:v>
                </c:pt>
                <c:pt idx="3426">
                  <c:v>0.52674788677586049</c:v>
                </c:pt>
                <c:pt idx="3427">
                  <c:v>0.75488750216346867</c:v>
                </c:pt>
                <c:pt idx="3428">
                  <c:v>0.29808135293299465</c:v>
                </c:pt>
                <c:pt idx="3429">
                  <c:v>-10.966024713800364</c:v>
                </c:pt>
                <c:pt idx="3430">
                  <c:v>-0.18586654531133392</c:v>
                </c:pt>
                <c:pt idx="3431">
                  <c:v>13.745429232681758</c:v>
                </c:pt>
                <c:pt idx="3432">
                  <c:v>-1.3327348498439453</c:v>
                </c:pt>
                <c:pt idx="3433">
                  <c:v>-1.7260772780234703</c:v>
                </c:pt>
                <c:pt idx="3434">
                  <c:v>2.9220475807068751</c:v>
                </c:pt>
                <c:pt idx="3435">
                  <c:v>1.1512058040957238</c:v>
                </c:pt>
                <c:pt idx="3436">
                  <c:v>0.51457317282975801</c:v>
                </c:pt>
                <c:pt idx="3437">
                  <c:v>-13.335018094327806</c:v>
                </c:pt>
                <c:pt idx="3438">
                  <c:v>-0.70535148962204153</c:v>
                </c:pt>
                <c:pt idx="3439">
                  <c:v>11.146780789986687</c:v>
                </c:pt>
                <c:pt idx="3440">
                  <c:v>-0.37706964907982332</c:v>
                </c:pt>
                <c:pt idx="3441">
                  <c:v>-1.3503770275064715</c:v>
                </c:pt>
                <c:pt idx="3442">
                  <c:v>13.135762718264584</c:v>
                </c:pt>
                <c:pt idx="3443">
                  <c:v>2.5435192415345718</c:v>
                </c:pt>
                <c:pt idx="3444">
                  <c:v>0.66183126410542681</c:v>
                </c:pt>
                <c:pt idx="3445">
                  <c:v>-9.7604427459966399</c:v>
                </c:pt>
                <c:pt idx="3446">
                  <c:v>9.8672787397096631</c:v>
                </c:pt>
                <c:pt idx="3447">
                  <c:v>-1.9627189839205406</c:v>
                </c:pt>
                <c:pt idx="3448">
                  <c:v>-1.1689240334975659</c:v>
                </c:pt>
                <c:pt idx="3449">
                  <c:v>1.1175695963811765</c:v>
                </c:pt>
                <c:pt idx="3450">
                  <c:v>8.1014688373059751E-2</c:v>
                </c:pt>
                <c:pt idx="3451">
                  <c:v>-1.8259706002249512</c:v>
                </c:pt>
                <c:pt idx="3452">
                  <c:v>8.6462586799900301</c:v>
                </c:pt>
                <c:pt idx="3453">
                  <c:v>-0.3301486016923309</c:v>
                </c:pt>
                <c:pt idx="3454">
                  <c:v>-0.32823267174157128</c:v>
                </c:pt>
                <c:pt idx="3455">
                  <c:v>-0.36051055720641395</c:v>
                </c:pt>
                <c:pt idx="3456">
                  <c:v>-1.5801694895322569</c:v>
                </c:pt>
                <c:pt idx="3457">
                  <c:v>-0.5289284658068284</c:v>
                </c:pt>
                <c:pt idx="3458">
                  <c:v>10.45189794595189</c:v>
                </c:pt>
                <c:pt idx="3459">
                  <c:v>7.9045377517383759</c:v>
                </c:pt>
                <c:pt idx="3460">
                  <c:v>11.381002109550927</c:v>
                </c:pt>
                <c:pt idx="3461">
                  <c:v>10.759888183221834</c:v>
                </c:pt>
                <c:pt idx="3462">
                  <c:v>-8.6462586799900301</c:v>
                </c:pt>
                <c:pt idx="3463">
                  <c:v>1.3003949333377209</c:v>
                </c:pt>
                <c:pt idx="3464">
                  <c:v>-0.16133385288479782</c:v>
                </c:pt>
                <c:pt idx="3465">
                  <c:v>0.54119009869225021</c:v>
                </c:pt>
                <c:pt idx="3466">
                  <c:v>-7.0821337189696937E-2</c:v>
                </c:pt>
                <c:pt idx="3467">
                  <c:v>8.2462160191972972E-2</c:v>
                </c:pt>
                <c:pt idx="3468">
                  <c:v>0.33467879691081603</c:v>
                </c:pt>
                <c:pt idx="3469">
                  <c:v>5.7880916080499979E-2</c:v>
                </c:pt>
                <c:pt idx="3470">
                  <c:v>4.0189090115698621E-2</c:v>
                </c:pt>
                <c:pt idx="3471">
                  <c:v>-3.4765418160676471E-2</c:v>
                </c:pt>
                <c:pt idx="3472">
                  <c:v>4.9327712363568019E-2</c:v>
                </c:pt>
                <c:pt idx="3473">
                  <c:v>-8.6450579349844769</c:v>
                </c:pt>
                <c:pt idx="3474">
                  <c:v>-0.37637587890973878</c:v>
                </c:pt>
                <c:pt idx="3475">
                  <c:v>-3.8073549220576037</c:v>
                </c:pt>
                <c:pt idx="3476">
                  <c:v>1.2337971846086973</c:v>
                </c:pt>
                <c:pt idx="3477">
                  <c:v>-1.4310498172674746</c:v>
                </c:pt>
                <c:pt idx="3478">
                  <c:v>-0.22588140741632795</c:v>
                </c:pt>
                <c:pt idx="3479">
                  <c:v>4.9790403813643547</c:v>
                </c:pt>
                <c:pt idx="3480">
                  <c:v>0.39909595540982229</c:v>
                </c:pt>
                <c:pt idx="3481">
                  <c:v>0.53343220008107417</c:v>
                </c:pt>
                <c:pt idx="3482">
                  <c:v>-0.17711894283974611</c:v>
                </c:pt>
                <c:pt idx="3483">
                  <c:v>-1.8862782421852859</c:v>
                </c:pt>
                <c:pt idx="3484">
                  <c:v>-12.550826932881439</c:v>
                </c:pt>
                <c:pt idx="3485">
                  <c:v>-1.4933878429391303</c:v>
                </c:pt>
                <c:pt idx="3486">
                  <c:v>4.1497471195046822</c:v>
                </c:pt>
                <c:pt idx="3487">
                  <c:v>-3.0606959316875542</c:v>
                </c:pt>
                <c:pt idx="3488">
                  <c:v>-0.90613307653577779</c:v>
                </c:pt>
                <c:pt idx="3489">
                  <c:v>-0.15200309344505014</c:v>
                </c:pt>
                <c:pt idx="3490">
                  <c:v>7.6486571760385464</c:v>
                </c:pt>
                <c:pt idx="3491">
                  <c:v>3.4548492059729989</c:v>
                </c:pt>
                <c:pt idx="3492">
                  <c:v>-9.3822637581148367</c:v>
                </c:pt>
                <c:pt idx="3493">
                  <c:v>-1.4075299626099025</c:v>
                </c:pt>
                <c:pt idx="3494">
                  <c:v>-1.9712410070185757</c:v>
                </c:pt>
                <c:pt idx="3495">
                  <c:v>-1.7162070339994089</c:v>
                </c:pt>
                <c:pt idx="3496">
                  <c:v>0.13454212337882743</c:v>
                </c:pt>
                <c:pt idx="3497">
                  <c:v>0.76553474636297703</c:v>
                </c:pt>
                <c:pt idx="3498">
                  <c:v>0.2676957832036565</c:v>
                </c:pt>
                <c:pt idx="3499">
                  <c:v>-0.29698173775713166</c:v>
                </c:pt>
                <c:pt idx="3500">
                  <c:v>-2.8744691179161412</c:v>
                </c:pt>
                <c:pt idx="3501">
                  <c:v>11.551067348664397</c:v>
                </c:pt>
                <c:pt idx="3502">
                  <c:v>4.7725895038969277</c:v>
                </c:pt>
                <c:pt idx="3503">
                  <c:v>3.2789935117669415E-2</c:v>
                </c:pt>
                <c:pt idx="3504">
                  <c:v>-0.60053530464161731</c:v>
                </c:pt>
                <c:pt idx="3505">
                  <c:v>-2.6308262413256065</c:v>
                </c:pt>
                <c:pt idx="3506">
                  <c:v>-0.50881964559946125</c:v>
                </c:pt>
                <c:pt idx="3507">
                  <c:v>6.0732489820306386</c:v>
                </c:pt>
                <c:pt idx="3508">
                  <c:v>10.644156719937438</c:v>
                </c:pt>
                <c:pt idx="3509">
                  <c:v>-9.0597950917951025</c:v>
                </c:pt>
                <c:pt idx="3510">
                  <c:v>-11.518489240994933</c:v>
                </c:pt>
                <c:pt idx="3511">
                  <c:v>-9.9566181592700129</c:v>
                </c:pt>
                <c:pt idx="3512">
                  <c:v>7.0660891904577738</c:v>
                </c:pt>
                <c:pt idx="3513">
                  <c:v>1.7884958948062883</c:v>
                </c:pt>
                <c:pt idx="3514">
                  <c:v>9.2304207950923818</c:v>
                </c:pt>
                <c:pt idx="3515">
                  <c:v>-2.4150374992788439</c:v>
                </c:pt>
                <c:pt idx="3516">
                  <c:v>1.535985388197606</c:v>
                </c:pt>
                <c:pt idx="3517">
                  <c:v>-10.059344460824425</c:v>
                </c:pt>
                <c:pt idx="3518">
                  <c:v>5.9227671634583929</c:v>
                </c:pt>
                <c:pt idx="3519">
                  <c:v>-8.6462586799900301</c:v>
                </c:pt>
                <c:pt idx="3520">
                  <c:v>-10.703038388986418</c:v>
                </c:pt>
                <c:pt idx="3521">
                  <c:v>0.66588249610472339</c:v>
                </c:pt>
                <c:pt idx="3522">
                  <c:v>-13.177886656348793</c:v>
                </c:pt>
                <c:pt idx="3523">
                  <c:v>-0.19264507794239608</c:v>
                </c:pt>
                <c:pt idx="3524">
                  <c:v>10.518653155673389</c:v>
                </c:pt>
                <c:pt idx="3525">
                  <c:v>-12.628825226704336</c:v>
                </c:pt>
                <c:pt idx="3526">
                  <c:v>1.3127874410308935</c:v>
                </c:pt>
                <c:pt idx="3527">
                  <c:v>-1.579286243561725</c:v>
                </c:pt>
                <c:pt idx="3528">
                  <c:v>0.20824193299341409</c:v>
                </c:pt>
                <c:pt idx="3529">
                  <c:v>0.2923549795040154</c:v>
                </c:pt>
                <c:pt idx="3530">
                  <c:v>-11.989631026616456</c:v>
                </c:pt>
                <c:pt idx="3531">
                  <c:v>0.53841991478412643</c:v>
                </c:pt>
                <c:pt idx="3532">
                  <c:v>-1.0297473433940521</c:v>
                </c:pt>
                <c:pt idx="3533">
                  <c:v>0.26303440583379406</c:v>
                </c:pt>
                <c:pt idx="3534">
                  <c:v>-11.518489240994933</c:v>
                </c:pt>
                <c:pt idx="3535">
                  <c:v>-7.0660891904577721</c:v>
                </c:pt>
                <c:pt idx="3536">
                  <c:v>-0.12473896947536685</c:v>
                </c:pt>
                <c:pt idx="3537">
                  <c:v>11.451211111832329</c:v>
                </c:pt>
                <c:pt idx="3538">
                  <c:v>0.5056400480597506</c:v>
                </c:pt>
                <c:pt idx="3539">
                  <c:v>-0.72808744281975324</c:v>
                </c:pt>
                <c:pt idx="3540">
                  <c:v>-0.39427893911204676</c:v>
                </c:pt>
                <c:pt idx="3541">
                  <c:v>20</c:v>
                </c:pt>
                <c:pt idx="3542">
                  <c:v>-11.268347054682518</c:v>
                </c:pt>
                <c:pt idx="3543">
                  <c:v>-12.853374540203168</c:v>
                </c:pt>
                <c:pt idx="3544">
                  <c:v>0.28891303765939919</c:v>
                </c:pt>
                <c:pt idx="3545">
                  <c:v>-0.10691520391651191</c:v>
                </c:pt>
                <c:pt idx="3546">
                  <c:v>4.6088092426755241</c:v>
                </c:pt>
                <c:pt idx="3547">
                  <c:v>9.2304207950923818</c:v>
                </c:pt>
                <c:pt idx="3548">
                  <c:v>-7.7374778239038395</c:v>
                </c:pt>
                <c:pt idx="3549">
                  <c:v>0.29319637634404644</c:v>
                </c:pt>
                <c:pt idx="3550">
                  <c:v>-0.27319427205401536</c:v>
                </c:pt>
                <c:pt idx="3551">
                  <c:v>8.0606959316875546</c:v>
                </c:pt>
                <c:pt idx="3552">
                  <c:v>8.3822637581148385</c:v>
                </c:pt>
                <c:pt idx="3553">
                  <c:v>-1.4360991148066733</c:v>
                </c:pt>
                <c:pt idx="3554">
                  <c:v>0.44541114832236284</c:v>
                </c:pt>
                <c:pt idx="3555">
                  <c:v>-1.0314782314731676</c:v>
                </c:pt>
                <c:pt idx="3556">
                  <c:v>-0.59664430576879179</c:v>
                </c:pt>
                <c:pt idx="3557">
                  <c:v>-10.814315423787811</c:v>
                </c:pt>
                <c:pt idx="3558">
                  <c:v>-5.0874628412503391</c:v>
                </c:pt>
                <c:pt idx="3559">
                  <c:v>-0.60954052344182219</c:v>
                </c:pt>
                <c:pt idx="3560">
                  <c:v>0.15519666429175796</c:v>
                </c:pt>
                <c:pt idx="3561">
                  <c:v>0.29490492112081595</c:v>
                </c:pt>
                <c:pt idx="3562">
                  <c:v>-0.37280926388954655</c:v>
                </c:pt>
                <c:pt idx="3563">
                  <c:v>1.0859732231098527</c:v>
                </c:pt>
                <c:pt idx="3564">
                  <c:v>12.228818690495881</c:v>
                </c:pt>
                <c:pt idx="3565">
                  <c:v>0.30354956557250767</c:v>
                </c:pt>
                <c:pt idx="3566">
                  <c:v>-0.12095234748608688</c:v>
                </c:pt>
                <c:pt idx="3567">
                  <c:v>-13.047635173725032</c:v>
                </c:pt>
                <c:pt idx="3568">
                  <c:v>3.3222286250500761</c:v>
                </c:pt>
                <c:pt idx="3569">
                  <c:v>-0.59347400057667365</c:v>
                </c:pt>
                <c:pt idx="3570">
                  <c:v>-1.0749620576812224</c:v>
                </c:pt>
                <c:pt idx="3571">
                  <c:v>10.451554569765362</c:v>
                </c:pt>
                <c:pt idx="3572">
                  <c:v>7.6486571760385464</c:v>
                </c:pt>
                <c:pt idx="3573">
                  <c:v>-11.550907075927366</c:v>
                </c:pt>
                <c:pt idx="3574">
                  <c:v>-3.9474661194336935</c:v>
                </c:pt>
                <c:pt idx="3575">
                  <c:v>-0.14201900487242772</c:v>
                </c:pt>
                <c:pt idx="3576">
                  <c:v>0.29512803554364719</c:v>
                </c:pt>
                <c:pt idx="3577">
                  <c:v>-1.2627458956756705</c:v>
                </c:pt>
                <c:pt idx="3578">
                  <c:v>-0.40571170700675047</c:v>
                </c:pt>
                <c:pt idx="3579">
                  <c:v>-0.39045947655817798</c:v>
                </c:pt>
                <c:pt idx="3580">
                  <c:v>-0.93726424465203717</c:v>
                </c:pt>
                <c:pt idx="3581">
                  <c:v>-0.66214287415633188</c:v>
                </c:pt>
                <c:pt idx="3582">
                  <c:v>9.6444571875092606</c:v>
                </c:pt>
                <c:pt idx="3583">
                  <c:v>0.17333160288556204</c:v>
                </c:pt>
                <c:pt idx="3584">
                  <c:v>9.4434801858048908E-2</c:v>
                </c:pt>
                <c:pt idx="3585">
                  <c:v>-0.48542682717024171</c:v>
                </c:pt>
                <c:pt idx="3586">
                  <c:v>0.15981368547502356</c:v>
                </c:pt>
                <c:pt idx="3587">
                  <c:v>-5.4726890917934501</c:v>
                </c:pt>
                <c:pt idx="3588">
                  <c:v>0.52180877192962216</c:v>
                </c:pt>
                <c:pt idx="3589">
                  <c:v>7.6350886130115148E-2</c:v>
                </c:pt>
                <c:pt idx="3590">
                  <c:v>1.065963262378359</c:v>
                </c:pt>
                <c:pt idx="3591">
                  <c:v>13.628825226704336</c:v>
                </c:pt>
                <c:pt idx="3592">
                  <c:v>-0.9714308478032293</c:v>
                </c:pt>
                <c:pt idx="3593">
                  <c:v>-0.13385574673479078</c:v>
                </c:pt>
                <c:pt idx="3594">
                  <c:v>-0.55681146040700757</c:v>
                </c:pt>
                <c:pt idx="3595">
                  <c:v>-9.3822637581148367</c:v>
                </c:pt>
                <c:pt idx="3596">
                  <c:v>-0.57550217147208993</c:v>
                </c:pt>
                <c:pt idx="3597">
                  <c:v>-0.26753981448590936</c:v>
                </c:pt>
                <c:pt idx="3598">
                  <c:v>-0.32347025969576759</c:v>
                </c:pt>
                <c:pt idx="3599">
                  <c:v>-0.72537761989099458</c:v>
                </c:pt>
                <c:pt idx="3600">
                  <c:v>0.72514015876941684</c:v>
                </c:pt>
                <c:pt idx="3601">
                  <c:v>-0.33920608631919791</c:v>
                </c:pt>
                <c:pt idx="3602">
                  <c:v>-14.135762718264584</c:v>
                </c:pt>
                <c:pt idx="3603">
                  <c:v>-5.9978197366190633</c:v>
                </c:pt>
                <c:pt idx="3604">
                  <c:v>0.60572106088795385</c:v>
                </c:pt>
                <c:pt idx="3605">
                  <c:v>-0.15754127698648013</c:v>
                </c:pt>
                <c:pt idx="3606">
                  <c:v>-0.34464817138744575</c:v>
                </c:pt>
                <c:pt idx="3607">
                  <c:v>-8.286285316521616E-2</c:v>
                </c:pt>
                <c:pt idx="3608">
                  <c:v>1.15200309344505</c:v>
                </c:pt>
                <c:pt idx="3609">
                  <c:v>-0.65104656798120375</c:v>
                </c:pt>
                <c:pt idx="3610">
                  <c:v>-1.8069041502867478</c:v>
                </c:pt>
                <c:pt idx="3611">
                  <c:v>-9.5196362528432132</c:v>
                </c:pt>
                <c:pt idx="3612">
                  <c:v>-12.103506382011545</c:v>
                </c:pt>
                <c:pt idx="3613">
                  <c:v>0.20353339408513244</c:v>
                </c:pt>
                <c:pt idx="3614">
                  <c:v>-2.375039431346925</c:v>
                </c:pt>
                <c:pt idx="3615">
                  <c:v>-1.5399127598831674</c:v>
                </c:pt>
                <c:pt idx="3616">
                  <c:v>-11.840515686924171</c:v>
                </c:pt>
                <c:pt idx="3617">
                  <c:v>0.32084701949703087</c:v>
                </c:pt>
                <c:pt idx="3618">
                  <c:v>8.2144874422357876</c:v>
                </c:pt>
                <c:pt idx="3619">
                  <c:v>8.3837042924740537</c:v>
                </c:pt>
                <c:pt idx="3620">
                  <c:v>-9.5189809291704002</c:v>
                </c:pt>
                <c:pt idx="3621">
                  <c:v>0</c:v>
                </c:pt>
                <c:pt idx="3622">
                  <c:v>-0.5405683813627028</c:v>
                </c:pt>
                <c:pt idx="3623">
                  <c:v>-0.1530116185059659</c:v>
                </c:pt>
                <c:pt idx="3624">
                  <c:v>10.059344460824425</c:v>
                </c:pt>
                <c:pt idx="3625">
                  <c:v>0.19108692351845527</c:v>
                </c:pt>
                <c:pt idx="3626">
                  <c:v>0.13339912541719842</c:v>
                </c:pt>
                <c:pt idx="3627">
                  <c:v>-0.21299372333419828</c:v>
                </c:pt>
                <c:pt idx="3628">
                  <c:v>10.059795091795101</c:v>
                </c:pt>
                <c:pt idx="3629">
                  <c:v>-7.9406033082192353</c:v>
                </c:pt>
                <c:pt idx="3630">
                  <c:v>0.30812229536233166</c:v>
                </c:pt>
                <c:pt idx="3631">
                  <c:v>-0.2085866218114176</c:v>
                </c:pt>
                <c:pt idx="3632">
                  <c:v>-0.1154772174199359</c:v>
                </c:pt>
                <c:pt idx="3633">
                  <c:v>0.18051568710955321</c:v>
                </c:pt>
                <c:pt idx="3634">
                  <c:v>6.0732489820306386</c:v>
                </c:pt>
                <c:pt idx="3635">
                  <c:v>-4.7369655941662057</c:v>
                </c:pt>
                <c:pt idx="3636">
                  <c:v>10.147204924942228</c:v>
                </c:pt>
                <c:pt idx="3637">
                  <c:v>6.0732489820306386</c:v>
                </c:pt>
                <c:pt idx="3638">
                  <c:v>0.65486451395131251</c:v>
                </c:pt>
                <c:pt idx="3639">
                  <c:v>-11.840384550711667</c:v>
                </c:pt>
                <c:pt idx="3640">
                  <c:v>-13.859825936033682</c:v>
                </c:pt>
                <c:pt idx="3641">
                  <c:v>0.79518020811150203</c:v>
                </c:pt>
                <c:pt idx="3642">
                  <c:v>-0.28353271615035192</c:v>
                </c:pt>
                <c:pt idx="3643">
                  <c:v>-0.47804729680464397</c:v>
                </c:pt>
                <c:pt idx="3644">
                  <c:v>-0.98423268414168319</c:v>
                </c:pt>
                <c:pt idx="3645">
                  <c:v>1.1844245711374273</c:v>
                </c:pt>
                <c:pt idx="3646">
                  <c:v>-0.16272950003810849</c:v>
                </c:pt>
                <c:pt idx="3647">
                  <c:v>-0.29624145122371282</c:v>
                </c:pt>
                <c:pt idx="3648">
                  <c:v>-5.08746284125034</c:v>
                </c:pt>
                <c:pt idx="3649">
                  <c:v>0.18099650532459888</c:v>
                </c:pt>
                <c:pt idx="3650">
                  <c:v>0.99640673527599144</c:v>
                </c:pt>
                <c:pt idx="3651">
                  <c:v>-5.08746284125034</c:v>
                </c:pt>
                <c:pt idx="3652">
                  <c:v>-1.7819530489395161</c:v>
                </c:pt>
                <c:pt idx="3653">
                  <c:v>-4.9898520446239178</c:v>
                </c:pt>
                <c:pt idx="3654">
                  <c:v>-2.1458112597307819</c:v>
                </c:pt>
                <c:pt idx="3655">
                  <c:v>-0.6662626028230042</c:v>
                </c:pt>
                <c:pt idx="3656">
                  <c:v>-5.0264722113611917</c:v>
                </c:pt>
                <c:pt idx="3657">
                  <c:v>-0.12107123389315899</c:v>
                </c:pt>
                <c:pt idx="3658">
                  <c:v>-9.7847323398144712E-2</c:v>
                </c:pt>
                <c:pt idx="3659">
                  <c:v>-0.35948805505322923</c:v>
                </c:pt>
                <c:pt idx="3660">
                  <c:v>0.51471053311177095</c:v>
                </c:pt>
                <c:pt idx="3661">
                  <c:v>0</c:v>
                </c:pt>
                <c:pt idx="3662">
                  <c:v>-0.1650592462704969</c:v>
                </c:pt>
                <c:pt idx="3663">
                  <c:v>-1.0059006014396843</c:v>
                </c:pt>
                <c:pt idx="3664">
                  <c:v>-0.79571990670243564</c:v>
                </c:pt>
                <c:pt idx="3665">
                  <c:v>8.1455580844257014</c:v>
                </c:pt>
                <c:pt idx="3666">
                  <c:v>0.21723071622066917</c:v>
                </c:pt>
                <c:pt idx="3667">
                  <c:v>-0.30140765429145699</c:v>
                </c:pt>
                <c:pt idx="3668">
                  <c:v>-7.8002512001272881E-2</c:v>
                </c:pt>
                <c:pt idx="3669">
                  <c:v>4.7894690104311508E-2</c:v>
                </c:pt>
                <c:pt idx="3670">
                  <c:v>-0.45066140900956519</c:v>
                </c:pt>
                <c:pt idx="3671">
                  <c:v>-3.6525876025113875E-2</c:v>
                </c:pt>
                <c:pt idx="3672">
                  <c:v>-2.1331664514321949</c:v>
                </c:pt>
                <c:pt idx="3673">
                  <c:v>-6.746958323338216E-2</c:v>
                </c:pt>
                <c:pt idx="3674">
                  <c:v>-1.4075185211722623E-2</c:v>
                </c:pt>
                <c:pt idx="3675">
                  <c:v>2.5090980962830522E-2</c:v>
                </c:pt>
                <c:pt idx="3676">
                  <c:v>15.468305841138815</c:v>
                </c:pt>
                <c:pt idx="3677">
                  <c:v>-1.5388660861317023</c:v>
                </c:pt>
                <c:pt idx="3678">
                  <c:v>-0.54862065365743562</c:v>
                </c:pt>
                <c:pt idx="3679">
                  <c:v>7.0309399290492252</c:v>
                </c:pt>
                <c:pt idx="3680">
                  <c:v>5.660027480445871</c:v>
                </c:pt>
                <c:pt idx="3681">
                  <c:v>-0.2002986504858312</c:v>
                </c:pt>
                <c:pt idx="3682">
                  <c:v>0.78943301406034172</c:v>
                </c:pt>
                <c:pt idx="3683">
                  <c:v>-0.26303440583379395</c:v>
                </c:pt>
                <c:pt idx="3684">
                  <c:v>-0.42158034514561576</c:v>
                </c:pt>
                <c:pt idx="3685">
                  <c:v>-0.28870534250574603</c:v>
                </c:pt>
                <c:pt idx="3686">
                  <c:v>-4.9875292308387359E-2</c:v>
                </c:pt>
                <c:pt idx="3687">
                  <c:v>-0.48542682717024149</c:v>
                </c:pt>
                <c:pt idx="3688">
                  <c:v>2.895137369612899E-2</c:v>
                </c:pt>
                <c:pt idx="3689">
                  <c:v>-8.6545253973258607</c:v>
                </c:pt>
                <c:pt idx="3690">
                  <c:v>-0.65207669657969325</c:v>
                </c:pt>
                <c:pt idx="3691">
                  <c:v>0.79646660591486773</c:v>
                </c:pt>
                <c:pt idx="3692">
                  <c:v>-0.57559431818696116</c:v>
                </c:pt>
                <c:pt idx="3693">
                  <c:v>-4.8065536473683652</c:v>
                </c:pt>
                <c:pt idx="3694">
                  <c:v>-0.70231945135931506</c:v>
                </c:pt>
                <c:pt idx="3695">
                  <c:v>-0.83335013059054852</c:v>
                </c:pt>
                <c:pt idx="3696">
                  <c:v>0.39078995303216657</c:v>
                </c:pt>
                <c:pt idx="3697">
                  <c:v>14.167444281374731</c:v>
                </c:pt>
                <c:pt idx="3698">
                  <c:v>3.967832469203595E-2</c:v>
                </c:pt>
                <c:pt idx="3699">
                  <c:v>6.2216231890916776</c:v>
                </c:pt>
                <c:pt idx="3700">
                  <c:v>0.391120992821409</c:v>
                </c:pt>
                <c:pt idx="3701">
                  <c:v>10.703038388986418</c:v>
                </c:pt>
                <c:pt idx="3702">
                  <c:v>-0.7576391624309563</c:v>
                </c:pt>
                <c:pt idx="3703">
                  <c:v>-9.7598881832218343</c:v>
                </c:pt>
                <c:pt idx="3704">
                  <c:v>0.11103131238874395</c:v>
                </c:pt>
                <c:pt idx="3705">
                  <c:v>-9.8667637673533513</c:v>
                </c:pt>
                <c:pt idx="3706">
                  <c:v>-0.75447955785398135</c:v>
                </c:pt>
                <c:pt idx="3707">
                  <c:v>1.0951572330403401</c:v>
                </c:pt>
                <c:pt idx="3708">
                  <c:v>14.666260994509463</c:v>
                </c:pt>
                <c:pt idx="3709">
                  <c:v>9.5196362528432132</c:v>
                </c:pt>
                <c:pt idx="3710">
                  <c:v>-11.268736919579066</c:v>
                </c:pt>
                <c:pt idx="3711">
                  <c:v>-1.6988304652794348</c:v>
                </c:pt>
                <c:pt idx="3712">
                  <c:v>-0.11103131238874367</c:v>
                </c:pt>
                <c:pt idx="3713">
                  <c:v>0.3959286763311391</c:v>
                </c:pt>
                <c:pt idx="3714">
                  <c:v>-0.11134497584054807</c:v>
                </c:pt>
                <c:pt idx="3715">
                  <c:v>10.307580315927396</c:v>
                </c:pt>
                <c:pt idx="3716">
                  <c:v>0.54862065365743551</c:v>
                </c:pt>
                <c:pt idx="3717">
                  <c:v>0.14477152421397421</c:v>
                </c:pt>
                <c:pt idx="3718">
                  <c:v>0.89891387488568553</c:v>
                </c:pt>
                <c:pt idx="3719">
                  <c:v>-0.39592867633113921</c:v>
                </c:pt>
                <c:pt idx="3720">
                  <c:v>2.4535470623854403</c:v>
                </c:pt>
                <c:pt idx="3721">
                  <c:v>13.759368086947092</c:v>
                </c:pt>
                <c:pt idx="3722">
                  <c:v>0.18057224564182084</c:v>
                </c:pt>
                <c:pt idx="3723">
                  <c:v>-0.60528248510075222</c:v>
                </c:pt>
                <c:pt idx="3724">
                  <c:v>0.9697798209891656</c:v>
                </c:pt>
                <c:pt idx="3725">
                  <c:v>-0.91767927356539614</c:v>
                </c:pt>
                <c:pt idx="3726">
                  <c:v>-1.0451887737662555</c:v>
                </c:pt>
                <c:pt idx="3727">
                  <c:v>0.79219511488659855</c:v>
                </c:pt>
                <c:pt idx="3728">
                  <c:v>-11.731460464782433</c:v>
                </c:pt>
                <c:pt idx="3729">
                  <c:v>7.0660891904577738</c:v>
                </c:pt>
                <c:pt idx="3730">
                  <c:v>1.4010683149728564</c:v>
                </c:pt>
                <c:pt idx="3731">
                  <c:v>0.16710998583525824</c:v>
                </c:pt>
                <c:pt idx="3732">
                  <c:v>-2.5737561413607935E-2</c:v>
                </c:pt>
                <c:pt idx="3733">
                  <c:v>0.4998458870832056</c:v>
                </c:pt>
                <c:pt idx="3734">
                  <c:v>11.917123403264748</c:v>
                </c:pt>
                <c:pt idx="3735">
                  <c:v>3.5813602640409608</c:v>
                </c:pt>
                <c:pt idx="3736">
                  <c:v>-0.79334571899791217</c:v>
                </c:pt>
                <c:pt idx="3737">
                  <c:v>-8.3837042924740537</c:v>
                </c:pt>
                <c:pt idx="3738">
                  <c:v>1.2684888359259017</c:v>
                </c:pt>
                <c:pt idx="3739">
                  <c:v>0.13892326640106015</c:v>
                </c:pt>
                <c:pt idx="3740">
                  <c:v>0.15112215609220281</c:v>
                </c:pt>
                <c:pt idx="3741">
                  <c:v>8.472267890542752E-2</c:v>
                </c:pt>
                <c:pt idx="3742">
                  <c:v>0.51967104046943746</c:v>
                </c:pt>
                <c:pt idx="3743">
                  <c:v>0.30972084958780921</c:v>
                </c:pt>
                <c:pt idx="3744">
                  <c:v>-0.9982000059537901</c:v>
                </c:pt>
                <c:pt idx="3745">
                  <c:v>-10.703038388986418</c:v>
                </c:pt>
                <c:pt idx="3746">
                  <c:v>1.0000000000000002</c:v>
                </c:pt>
                <c:pt idx="3747">
                  <c:v>1.4898876379338323E-2</c:v>
                </c:pt>
                <c:pt idx="3748">
                  <c:v>-0.66675659188480352</c:v>
                </c:pt>
                <c:pt idx="3749">
                  <c:v>-3.6871937639660004</c:v>
                </c:pt>
                <c:pt idx="3750">
                  <c:v>1.5394828397013054</c:v>
                </c:pt>
                <c:pt idx="3751">
                  <c:v>2.194255288067723E-2</c:v>
                </c:pt>
                <c:pt idx="3752">
                  <c:v>-5.448293698203726E-2</c:v>
                </c:pt>
                <c:pt idx="3753">
                  <c:v>13.412040514551652</c:v>
                </c:pt>
                <c:pt idx="3754">
                  <c:v>-0.63742992061529169</c:v>
                </c:pt>
                <c:pt idx="3755">
                  <c:v>-17.010182047185236</c:v>
                </c:pt>
                <c:pt idx="3756">
                  <c:v>-13.468369487109527</c:v>
                </c:pt>
                <c:pt idx="3757">
                  <c:v>-16.609645283412267</c:v>
                </c:pt>
                <c:pt idx="3758">
                  <c:v>4.466904933372863E-2</c:v>
                </c:pt>
                <c:pt idx="3759">
                  <c:v>-1.5025609566944365</c:v>
                </c:pt>
                <c:pt idx="3760">
                  <c:v>-0.1298802825469102</c:v>
                </c:pt>
                <c:pt idx="3761">
                  <c:v>-7.6621281602912678E-2</c:v>
                </c:pt>
                <c:pt idx="3762">
                  <c:v>-0.25938662881864966</c:v>
                </c:pt>
                <c:pt idx="3763">
                  <c:v>-0.17380449525202984</c:v>
                </c:pt>
                <c:pt idx="3764">
                  <c:v>0.54933859099043481</c:v>
                </c:pt>
                <c:pt idx="3765">
                  <c:v>-7.2149785755835083E-2</c:v>
                </c:pt>
                <c:pt idx="3766">
                  <c:v>-0.50620087528964142</c:v>
                </c:pt>
                <c:pt idx="3767">
                  <c:v>0.3215675262911033</c:v>
                </c:pt>
                <c:pt idx="3768">
                  <c:v>10.059344460824425</c:v>
                </c:pt>
                <c:pt idx="3769">
                  <c:v>0.99896987140151083</c:v>
                </c:pt>
                <c:pt idx="3770">
                  <c:v>-0.1298802825469102</c:v>
                </c:pt>
                <c:pt idx="3771">
                  <c:v>-11.229219383469125</c:v>
                </c:pt>
                <c:pt idx="3772">
                  <c:v>-7.6486571760385464</c:v>
                </c:pt>
                <c:pt idx="3773">
                  <c:v>-0.67203518303558663</c:v>
                </c:pt>
                <c:pt idx="3774">
                  <c:v>-15.135722644329974</c:v>
                </c:pt>
                <c:pt idx="3775">
                  <c:v>-1.3566506018765516</c:v>
                </c:pt>
                <c:pt idx="3776">
                  <c:v>-11.866506212226202</c:v>
                </c:pt>
                <c:pt idx="3777">
                  <c:v>-0.25938662881864966</c:v>
                </c:pt>
                <c:pt idx="3778">
                  <c:v>-0.49957100949051148</c:v>
                </c:pt>
                <c:pt idx="3779">
                  <c:v>11.381182412624446</c:v>
                </c:pt>
                <c:pt idx="3780">
                  <c:v>1.8063266290412352</c:v>
                </c:pt>
                <c:pt idx="3781">
                  <c:v>0.20029865048583159</c:v>
                </c:pt>
                <c:pt idx="3782">
                  <c:v>17.950681188832782</c:v>
                </c:pt>
                <c:pt idx="3783">
                  <c:v>-0.34843845966248421</c:v>
                </c:pt>
                <c:pt idx="3784">
                  <c:v>-0.59298194905727597</c:v>
                </c:pt>
                <c:pt idx="3785">
                  <c:v>-7.0660891904577721</c:v>
                </c:pt>
                <c:pt idx="3786">
                  <c:v>6.6001718040516915</c:v>
                </c:pt>
                <c:pt idx="3787">
                  <c:v>0.44246938353990833</c:v>
                </c:pt>
                <c:pt idx="3788">
                  <c:v>4.8389037579324254</c:v>
                </c:pt>
                <c:pt idx="3789">
                  <c:v>-13.389855370666298</c:v>
                </c:pt>
                <c:pt idx="3790">
                  <c:v>-15.188189587146752</c:v>
                </c:pt>
                <c:pt idx="3791">
                  <c:v>1.8063266290412352</c:v>
                </c:pt>
                <c:pt idx="3792">
                  <c:v>-10.814315423787811</c:v>
                </c:pt>
                <c:pt idx="3793">
                  <c:v>-0.48542682717024171</c:v>
                </c:pt>
                <c:pt idx="3794">
                  <c:v>2.4752826591955417</c:v>
                </c:pt>
                <c:pt idx="3795">
                  <c:v>-1.156607254841775</c:v>
                </c:pt>
                <c:pt idx="3796">
                  <c:v>6.0732489820306386</c:v>
                </c:pt>
                <c:pt idx="3797">
                  <c:v>3.4836655877916587</c:v>
                </c:pt>
                <c:pt idx="3798">
                  <c:v>3.4836655877916587</c:v>
                </c:pt>
                <c:pt idx="3799">
                  <c:v>-2.4247546246677184E-2</c:v>
                </c:pt>
                <c:pt idx="3800">
                  <c:v>-0.19033121210414936</c:v>
                </c:pt>
                <c:pt idx="3801">
                  <c:v>2.7940297576790232</c:v>
                </c:pt>
                <c:pt idx="3802">
                  <c:v>4.6019019590088917E-3</c:v>
                </c:pt>
                <c:pt idx="3803">
                  <c:v>-15.135722644329974</c:v>
                </c:pt>
                <c:pt idx="3804">
                  <c:v>-3.8771561149873763</c:v>
                </c:pt>
                <c:pt idx="3805">
                  <c:v>-0.57540819400790744</c:v>
                </c:pt>
                <c:pt idx="3806">
                  <c:v>14.859809762594436</c:v>
                </c:pt>
                <c:pt idx="3807">
                  <c:v>9.8667637673533513</c:v>
                </c:pt>
                <c:pt idx="3808">
                  <c:v>9.8667637673533513</c:v>
                </c:pt>
                <c:pt idx="3809">
                  <c:v>9.8667637673533513</c:v>
                </c:pt>
                <c:pt idx="3810">
                  <c:v>9.8667637673533513</c:v>
                </c:pt>
                <c:pt idx="3811">
                  <c:v>9.8667637673533513</c:v>
                </c:pt>
                <c:pt idx="3812">
                  <c:v>9.8667637673533513</c:v>
                </c:pt>
                <c:pt idx="3813">
                  <c:v>9.9662651028771325</c:v>
                </c:pt>
                <c:pt idx="3814">
                  <c:v>9.8667637673533513</c:v>
                </c:pt>
                <c:pt idx="3815">
                  <c:v>9.9662651028771325</c:v>
                </c:pt>
                <c:pt idx="3816">
                  <c:v>-0.91753783980802706</c:v>
                </c:pt>
                <c:pt idx="3817">
                  <c:v>6.4429434958487288</c:v>
                </c:pt>
                <c:pt idx="3818">
                  <c:v>5.2457879995367801E-2</c:v>
                </c:pt>
                <c:pt idx="3819">
                  <c:v>-0.99640673527599177</c:v>
                </c:pt>
                <c:pt idx="3820">
                  <c:v>9.9154688650827816E-3</c:v>
                </c:pt>
                <c:pt idx="3821">
                  <c:v>-7.6486571760385464</c:v>
                </c:pt>
                <c:pt idx="3822">
                  <c:v>11.892036785411905</c:v>
                </c:pt>
                <c:pt idx="3823">
                  <c:v>-8.220106254563761E-2</c:v>
                </c:pt>
                <c:pt idx="3824">
                  <c:v>-0.49642582611949904</c:v>
                </c:pt>
                <c:pt idx="3825">
                  <c:v>-0.67759108689759251</c:v>
                </c:pt>
                <c:pt idx="3826">
                  <c:v>8.3822637581148367</c:v>
                </c:pt>
                <c:pt idx="3827">
                  <c:v>-0.50620087528964142</c:v>
                </c:pt>
                <c:pt idx="3828">
                  <c:v>8.6450579349844769</c:v>
                </c:pt>
                <c:pt idx="3829">
                  <c:v>9.3822637581148367</c:v>
                </c:pt>
                <c:pt idx="3830">
                  <c:v>2.3216704937723329</c:v>
                </c:pt>
                <c:pt idx="3831">
                  <c:v>-3.2411116186830369</c:v>
                </c:pt>
                <c:pt idx="3832">
                  <c:v>0.33695591079662851</c:v>
                </c:pt>
                <c:pt idx="3833">
                  <c:v>3.1364170909335326E-2</c:v>
                </c:pt>
                <c:pt idx="3834">
                  <c:v>2.5995208532944673E-2</c:v>
                </c:pt>
                <c:pt idx="3835">
                  <c:v>4.3692338096657197</c:v>
                </c:pt>
                <c:pt idx="3836">
                  <c:v>-10.917372079476841</c:v>
                </c:pt>
                <c:pt idx="3837">
                  <c:v>8.3822637581148367</c:v>
                </c:pt>
                <c:pt idx="3838">
                  <c:v>0.30485458152842121</c:v>
                </c:pt>
                <c:pt idx="3839">
                  <c:v>0.21150410519371129</c:v>
                </c:pt>
                <c:pt idx="3840">
                  <c:v>0.21150410519371129</c:v>
                </c:pt>
                <c:pt idx="3841">
                  <c:v>0.13339912541719842</c:v>
                </c:pt>
                <c:pt idx="3842">
                  <c:v>1.8063266290412352</c:v>
                </c:pt>
                <c:pt idx="3843">
                  <c:v>-11.891910249864669</c:v>
                </c:pt>
                <c:pt idx="3844">
                  <c:v>-12.582612451267021</c:v>
                </c:pt>
                <c:pt idx="3845">
                  <c:v>-11.013555309891467</c:v>
                </c:pt>
                <c:pt idx="3846">
                  <c:v>-0.6662128212443208</c:v>
                </c:pt>
                <c:pt idx="3847">
                  <c:v>0.6435373269066148</c:v>
                </c:pt>
                <c:pt idx="3848">
                  <c:v>1.8063266290412352</c:v>
                </c:pt>
                <c:pt idx="3849">
                  <c:v>0.21150410519371129</c:v>
                </c:pt>
                <c:pt idx="3850">
                  <c:v>-0.67708070270958787</c:v>
                </c:pt>
                <c:pt idx="3851">
                  <c:v>-0.77051815387723277</c:v>
                </c:pt>
                <c:pt idx="3852">
                  <c:v>-11.673897930688602</c:v>
                </c:pt>
                <c:pt idx="3853">
                  <c:v>8.6462586799900301</c:v>
                </c:pt>
                <c:pt idx="3854">
                  <c:v>-0.56776175996754774</c:v>
                </c:pt>
                <c:pt idx="3855">
                  <c:v>-1.6213954380480744</c:v>
                </c:pt>
                <c:pt idx="3856">
                  <c:v>-0.50620087528964142</c:v>
                </c:pt>
                <c:pt idx="3857">
                  <c:v>-10.518653155673389</c:v>
                </c:pt>
                <c:pt idx="3858">
                  <c:v>3.7715868092230869</c:v>
                </c:pt>
                <c:pt idx="3859">
                  <c:v>5.8752587284089462E-2</c:v>
                </c:pt>
                <c:pt idx="3860">
                  <c:v>-13.35356038291553</c:v>
                </c:pt>
                <c:pt idx="3861">
                  <c:v>-9.8672787397096631</c:v>
                </c:pt>
                <c:pt idx="3862">
                  <c:v>-1.8040697019889631</c:v>
                </c:pt>
                <c:pt idx="3863">
                  <c:v>-0.36254463682261512</c:v>
                </c:pt>
                <c:pt idx="3864">
                  <c:v>-0.22595375378150545</c:v>
                </c:pt>
                <c:pt idx="3865">
                  <c:v>2.3186864868906816</c:v>
                </c:pt>
                <c:pt idx="3866">
                  <c:v>-1.3332316937315019</c:v>
                </c:pt>
                <c:pt idx="3867">
                  <c:v>-11.228818690495881</c:v>
                </c:pt>
                <c:pt idx="3868">
                  <c:v>8.4181086930397858E-2</c:v>
                </c:pt>
                <c:pt idx="3869">
                  <c:v>5.8752587284089462E-2</c:v>
                </c:pt>
                <c:pt idx="3870">
                  <c:v>0.21150410519371129</c:v>
                </c:pt>
                <c:pt idx="3871">
                  <c:v>5.3362833878644329</c:v>
                </c:pt>
                <c:pt idx="3872">
                  <c:v>0.31034012061215077</c:v>
                </c:pt>
                <c:pt idx="3873">
                  <c:v>8.3837042924740537</c:v>
                </c:pt>
                <c:pt idx="3874">
                  <c:v>-15.081289245950657</c:v>
                </c:pt>
                <c:pt idx="3875">
                  <c:v>13.773207904847887</c:v>
                </c:pt>
                <c:pt idx="3876">
                  <c:v>-3.43061220373201E-2</c:v>
                </c:pt>
                <c:pt idx="3877">
                  <c:v>0.10635198117233392</c:v>
                </c:pt>
                <c:pt idx="3878">
                  <c:v>-11.702894141119387</c:v>
                </c:pt>
                <c:pt idx="3879">
                  <c:v>-0.23029761942179422</c:v>
                </c:pt>
                <c:pt idx="3880">
                  <c:v>-17.689163089622774</c:v>
                </c:pt>
                <c:pt idx="3881">
                  <c:v>8.0731272112856786E-2</c:v>
                </c:pt>
                <c:pt idx="3882">
                  <c:v>-3.6244908649077936</c:v>
                </c:pt>
                <c:pt idx="3883">
                  <c:v>11.22901905089352</c:v>
                </c:pt>
                <c:pt idx="3884">
                  <c:v>-0.28910350588975858</c:v>
                </c:pt>
                <c:pt idx="3885">
                  <c:v>-2.8344417455388267</c:v>
                </c:pt>
                <c:pt idx="3886">
                  <c:v>-0.68827006797771861</c:v>
                </c:pt>
                <c:pt idx="3887">
                  <c:v>11.228818690495881</c:v>
                </c:pt>
                <c:pt idx="3888">
                  <c:v>-1.945685326690491</c:v>
                </c:pt>
                <c:pt idx="3889">
                  <c:v>11.188176705998535</c:v>
                </c:pt>
                <c:pt idx="3890">
                  <c:v>-1.3006594781337111</c:v>
                </c:pt>
                <c:pt idx="3891">
                  <c:v>-0.6749046260339544</c:v>
                </c:pt>
                <c:pt idx="3892">
                  <c:v>11.892036785411905</c:v>
                </c:pt>
                <c:pt idx="3893">
                  <c:v>-1.947920513516433</c:v>
                </c:pt>
                <c:pt idx="3894">
                  <c:v>-5.1838931519618374E-2</c:v>
                </c:pt>
                <c:pt idx="3895">
                  <c:v>-12.451296983981448</c:v>
                </c:pt>
                <c:pt idx="3896">
                  <c:v>9.0988153595753588E-2</c:v>
                </c:pt>
                <c:pt idx="3897">
                  <c:v>-1.2302698755531594</c:v>
                </c:pt>
                <c:pt idx="3898">
                  <c:v>-2.845915672711067</c:v>
                </c:pt>
                <c:pt idx="3899">
                  <c:v>-6.0732489820306386</c:v>
                </c:pt>
                <c:pt idx="3900">
                  <c:v>-1.2501506056861904</c:v>
                </c:pt>
                <c:pt idx="3901">
                  <c:v>0.44567538814786456</c:v>
                </c:pt>
                <c:pt idx="3902">
                  <c:v>-7.6462586799900292</c:v>
                </c:pt>
                <c:pt idx="3903">
                  <c:v>-3.8073549220576046</c:v>
                </c:pt>
                <c:pt idx="3904">
                  <c:v>0.21150410519371129</c:v>
                </c:pt>
                <c:pt idx="3905">
                  <c:v>-11.94178124227853</c:v>
                </c:pt>
                <c:pt idx="3906">
                  <c:v>8.3837042924740537</c:v>
                </c:pt>
                <c:pt idx="3907">
                  <c:v>11.188176705998535</c:v>
                </c:pt>
                <c:pt idx="3908">
                  <c:v>-8.8683081332894673</c:v>
                </c:pt>
                <c:pt idx="3909">
                  <c:v>8.3837042924740537</c:v>
                </c:pt>
                <c:pt idx="3910">
                  <c:v>0.22354335481662624</c:v>
                </c:pt>
                <c:pt idx="3911">
                  <c:v>-3.8073549220576046</c:v>
                </c:pt>
                <c:pt idx="3912">
                  <c:v>1.3722751796480415</c:v>
                </c:pt>
                <c:pt idx="3913">
                  <c:v>-7.7515440590890989</c:v>
                </c:pt>
                <c:pt idx="3914">
                  <c:v>4.8748617414158808</c:v>
                </c:pt>
                <c:pt idx="3915">
                  <c:v>14.425259620668546</c:v>
                </c:pt>
                <c:pt idx="3916">
                  <c:v>-1.0024024902153046</c:v>
                </c:pt>
                <c:pt idx="3917">
                  <c:v>-1.0024024902153046</c:v>
                </c:pt>
                <c:pt idx="3918">
                  <c:v>-1.278896791652762</c:v>
                </c:pt>
                <c:pt idx="3919">
                  <c:v>-1.4150374992788437</c:v>
                </c:pt>
                <c:pt idx="3920">
                  <c:v>-1.4150374992788437</c:v>
                </c:pt>
                <c:pt idx="3921">
                  <c:v>-1.4150374992788437</c:v>
                </c:pt>
                <c:pt idx="3922">
                  <c:v>-0.90929308582382329</c:v>
                </c:pt>
                <c:pt idx="3923">
                  <c:v>14.935441330931193</c:v>
                </c:pt>
                <c:pt idx="3924">
                  <c:v>3.6244908649077936</c:v>
                </c:pt>
                <c:pt idx="3925">
                  <c:v>-9.0597950917951025</c:v>
                </c:pt>
                <c:pt idx="3926">
                  <c:v>0.80478281397589768</c:v>
                </c:pt>
                <c:pt idx="3927">
                  <c:v>2.3180885848609862</c:v>
                </c:pt>
                <c:pt idx="3928">
                  <c:v>1.3571891993751584</c:v>
                </c:pt>
                <c:pt idx="3929">
                  <c:v>8.0624959257337636</c:v>
                </c:pt>
                <c:pt idx="3930">
                  <c:v>0.51150033878013501</c:v>
                </c:pt>
                <c:pt idx="3931">
                  <c:v>11.188588845707349</c:v>
                </c:pt>
                <c:pt idx="3932">
                  <c:v>-11.188382790570113</c:v>
                </c:pt>
                <c:pt idx="3933">
                  <c:v>7.0624959257337645</c:v>
                </c:pt>
                <c:pt idx="3934">
                  <c:v>12.059119092544519</c:v>
                </c:pt>
                <c:pt idx="3935">
                  <c:v>7.0660891904577721</c:v>
                </c:pt>
                <c:pt idx="3936">
                  <c:v>7.0660891904577721</c:v>
                </c:pt>
                <c:pt idx="3937">
                  <c:v>0.13565509935756639</c:v>
                </c:pt>
                <c:pt idx="3938">
                  <c:v>-0.41383874969521833</c:v>
                </c:pt>
                <c:pt idx="3939">
                  <c:v>2.3180885848609862</c:v>
                </c:pt>
                <c:pt idx="3940">
                  <c:v>-0.90929308582382329</c:v>
                </c:pt>
                <c:pt idx="3941">
                  <c:v>-1.0024024902153046</c:v>
                </c:pt>
                <c:pt idx="3942">
                  <c:v>-0.50620087528964142</c:v>
                </c:pt>
                <c:pt idx="3943">
                  <c:v>-0.19264250170355141</c:v>
                </c:pt>
                <c:pt idx="3944">
                  <c:v>0.20423305221760787</c:v>
                </c:pt>
                <c:pt idx="3945">
                  <c:v>0.28494478848352944</c:v>
                </c:pt>
                <c:pt idx="3946">
                  <c:v>0.21150410519371129</c:v>
                </c:pt>
                <c:pt idx="3947">
                  <c:v>0.64998229257156659</c:v>
                </c:pt>
                <c:pt idx="3948">
                  <c:v>5.9228321394775394</c:v>
                </c:pt>
                <c:pt idx="3949">
                  <c:v>8.8683081332894673</c:v>
                </c:pt>
                <c:pt idx="3950">
                  <c:v>8.3837042924740537</c:v>
                </c:pt>
                <c:pt idx="3951">
                  <c:v>8.8683081332894673</c:v>
                </c:pt>
                <c:pt idx="3952">
                  <c:v>-11.644006462681574</c:v>
                </c:pt>
                <c:pt idx="3953">
                  <c:v>0.56420394055435885</c:v>
                </c:pt>
                <c:pt idx="3954">
                  <c:v>13.184048820375859</c:v>
                </c:pt>
                <c:pt idx="3955">
                  <c:v>-7.6462586799900292</c:v>
                </c:pt>
                <c:pt idx="3956">
                  <c:v>-0.58256798558077305</c:v>
                </c:pt>
                <c:pt idx="3957">
                  <c:v>-0.18083577565276238</c:v>
                </c:pt>
                <c:pt idx="3958">
                  <c:v>0.56449839816144087</c:v>
                </c:pt>
                <c:pt idx="3959">
                  <c:v>-10.643856189774725</c:v>
                </c:pt>
                <c:pt idx="3960">
                  <c:v>0.48022166803898136</c:v>
                </c:pt>
                <c:pt idx="3961">
                  <c:v>-1.8612456401351911</c:v>
                </c:pt>
                <c:pt idx="3962">
                  <c:v>-0.11156822904581164</c:v>
                </c:pt>
                <c:pt idx="3963">
                  <c:v>-0.48542682717024194</c:v>
                </c:pt>
                <c:pt idx="3964">
                  <c:v>-0.59733105815157439</c:v>
                </c:pt>
                <c:pt idx="3965">
                  <c:v>-10.059344460824425</c:v>
                </c:pt>
                <c:pt idx="3966">
                  <c:v>-1.3613118318956527</c:v>
                </c:pt>
                <c:pt idx="3967">
                  <c:v>-0.17230462965822033</c:v>
                </c:pt>
                <c:pt idx="3968">
                  <c:v>-1.4799412880865119</c:v>
                </c:pt>
                <c:pt idx="3969">
                  <c:v>-8.8683081332894673</c:v>
                </c:pt>
                <c:pt idx="3970">
                  <c:v>-11.146780789986687</c:v>
                </c:pt>
                <c:pt idx="3971">
                  <c:v>-1.1132106104479906</c:v>
                </c:pt>
                <c:pt idx="3972">
                  <c:v>-0.33703498727757059</c:v>
                </c:pt>
                <c:pt idx="3973">
                  <c:v>-1.8303735386603339</c:v>
                </c:pt>
                <c:pt idx="3974">
                  <c:v>-5.9229385368403884</c:v>
                </c:pt>
                <c:pt idx="3975">
                  <c:v>0.19401061996662561</c:v>
                </c:pt>
                <c:pt idx="3976">
                  <c:v>-0.11851447125938978</c:v>
                </c:pt>
                <c:pt idx="3977">
                  <c:v>1.6828325650346614</c:v>
                </c:pt>
                <c:pt idx="3978">
                  <c:v>0.11823730060517668</c:v>
                </c:pt>
                <c:pt idx="3979">
                  <c:v>0.50897240958126511</c:v>
                </c:pt>
                <c:pt idx="3980">
                  <c:v>-5.9228321394775394</c:v>
                </c:pt>
                <c:pt idx="3981">
                  <c:v>0.32616508777383307</c:v>
                </c:pt>
                <c:pt idx="3982">
                  <c:v>0.14390129494808546</c:v>
                </c:pt>
                <c:pt idx="3983">
                  <c:v>0.99284020842713383</c:v>
                </c:pt>
                <c:pt idx="3984">
                  <c:v>-0.29406130145441806</c:v>
                </c:pt>
                <c:pt idx="3985">
                  <c:v>0.14622074085104392</c:v>
                </c:pt>
                <c:pt idx="3986">
                  <c:v>0.16805549873041564</c:v>
                </c:pt>
                <c:pt idx="3987">
                  <c:v>0.26155547690788056</c:v>
                </c:pt>
                <c:pt idx="3988">
                  <c:v>11.814048332230835</c:v>
                </c:pt>
                <c:pt idx="3989">
                  <c:v>0.16611626255801362</c:v>
                </c:pt>
                <c:pt idx="3990">
                  <c:v>2.558541019447276E-2</c:v>
                </c:pt>
                <c:pt idx="3991">
                  <c:v>9.7736801695796932E-2</c:v>
                </c:pt>
                <c:pt idx="3992">
                  <c:v>0.21224357385607073</c:v>
                </c:pt>
                <c:pt idx="3993">
                  <c:v>3.6992200803100334E-3</c:v>
                </c:pt>
                <c:pt idx="3994">
                  <c:v>7.124434433381498E-3</c:v>
                </c:pt>
                <c:pt idx="3995">
                  <c:v>6.425082895832948</c:v>
                </c:pt>
                <c:pt idx="3996">
                  <c:v>0.8743816864895454</c:v>
                </c:pt>
                <c:pt idx="3997">
                  <c:v>-1.15200309344505</c:v>
                </c:pt>
                <c:pt idx="3998">
                  <c:v>-0.1030173070247154</c:v>
                </c:pt>
                <c:pt idx="3999">
                  <c:v>-1.0679686761814993</c:v>
                </c:pt>
                <c:pt idx="4000">
                  <c:v>2.0714727239853018E-2</c:v>
                </c:pt>
                <c:pt idx="4001">
                  <c:v>0.2344652536370227</c:v>
                </c:pt>
                <c:pt idx="4002">
                  <c:v>-0.2918260630979434</c:v>
                </c:pt>
                <c:pt idx="4003">
                  <c:v>-8.220106254563761E-2</c:v>
                </c:pt>
                <c:pt idx="4004">
                  <c:v>-9.9752522347488451E-2</c:v>
                </c:pt>
                <c:pt idx="4005">
                  <c:v>5.8893689053568621E-2</c:v>
                </c:pt>
                <c:pt idx="4006">
                  <c:v>-3.0858727440532321</c:v>
                </c:pt>
                <c:pt idx="4007">
                  <c:v>0.14456164852243666</c:v>
                </c:pt>
                <c:pt idx="4008">
                  <c:v>0.29319637634404616</c:v>
                </c:pt>
                <c:pt idx="4009">
                  <c:v>-0.74284216050287555</c:v>
                </c:pt>
                <c:pt idx="4010">
                  <c:v>-0.7062687969432897</c:v>
                </c:pt>
                <c:pt idx="4011">
                  <c:v>0.21597758177302009</c:v>
                </c:pt>
                <c:pt idx="4012">
                  <c:v>-0.69187770463766829</c:v>
                </c:pt>
                <c:pt idx="4013">
                  <c:v>-1.526810747935361</c:v>
                </c:pt>
                <c:pt idx="4014">
                  <c:v>-1.1399302611444748</c:v>
                </c:pt>
                <c:pt idx="4015">
                  <c:v>-6.4553272203045617</c:v>
                </c:pt>
                <c:pt idx="4016">
                  <c:v>-0.45251220469750653</c:v>
                </c:pt>
                <c:pt idx="4017">
                  <c:v>0.80735492205760395</c:v>
                </c:pt>
                <c:pt idx="4018">
                  <c:v>5.6955884812075905E-2</c:v>
                </c:pt>
                <c:pt idx="4019">
                  <c:v>0.80735492205760395</c:v>
                </c:pt>
                <c:pt idx="4020">
                  <c:v>14.188202468179961</c:v>
                </c:pt>
                <c:pt idx="4021">
                  <c:v>0.27130202181739432</c:v>
                </c:pt>
                <c:pt idx="4022">
                  <c:v>0.96523458183932365</c:v>
                </c:pt>
                <c:pt idx="4023">
                  <c:v>-12.759402765865902</c:v>
                </c:pt>
                <c:pt idx="4024">
                  <c:v>-10.518325307690866</c:v>
                </c:pt>
                <c:pt idx="4025">
                  <c:v>-3.0696797222916711E-2</c:v>
                </c:pt>
                <c:pt idx="4026">
                  <c:v>-1.5831602580871711</c:v>
                </c:pt>
                <c:pt idx="4027">
                  <c:v>-0.31259023030802607</c:v>
                </c:pt>
                <c:pt idx="4028">
                  <c:v>-0.15754127698647993</c:v>
                </c:pt>
                <c:pt idx="4029">
                  <c:v>-0.35147237050137786</c:v>
                </c:pt>
                <c:pt idx="4030">
                  <c:v>-0.65099237105635344</c:v>
                </c:pt>
                <c:pt idx="4031">
                  <c:v>5.4107405339450541E-2</c:v>
                </c:pt>
                <c:pt idx="4032">
                  <c:v>0.13546341729511893</c:v>
                </c:pt>
                <c:pt idx="4033">
                  <c:v>-1.4556794837761897</c:v>
                </c:pt>
                <c:pt idx="4034">
                  <c:v>-1.8066337548139499</c:v>
                </c:pt>
                <c:pt idx="4035">
                  <c:v>-9.2304207950923818</c:v>
                </c:pt>
                <c:pt idx="4036">
                  <c:v>0.72797681093895139</c:v>
                </c:pt>
                <c:pt idx="4037">
                  <c:v>-0.33441903907055903</c:v>
                </c:pt>
                <c:pt idx="4038">
                  <c:v>9.0606959316875546</c:v>
                </c:pt>
                <c:pt idx="4039">
                  <c:v>-14.081289245950657</c:v>
                </c:pt>
                <c:pt idx="4040">
                  <c:v>-0.88752527074158738</c:v>
                </c:pt>
                <c:pt idx="4041">
                  <c:v>1.8365012677171204</c:v>
                </c:pt>
                <c:pt idx="4042">
                  <c:v>0.41172476523800811</c:v>
                </c:pt>
                <c:pt idx="4043">
                  <c:v>-0.90230332611286679</c:v>
                </c:pt>
                <c:pt idx="4044">
                  <c:v>-3.5889787123289392E-2</c:v>
                </c:pt>
                <c:pt idx="4045">
                  <c:v>0.63063435910643839</c:v>
                </c:pt>
                <c:pt idx="4046">
                  <c:v>-0.59670770839425546</c:v>
                </c:pt>
                <c:pt idx="4047">
                  <c:v>0.10433665981473583</c:v>
                </c:pt>
                <c:pt idx="4048">
                  <c:v>-0.41473715681062295</c:v>
                </c:pt>
                <c:pt idx="4049">
                  <c:v>-0.12256664220625541</c:v>
                </c:pt>
                <c:pt idx="4050">
                  <c:v>0.91579853018315405</c:v>
                </c:pt>
                <c:pt idx="4051">
                  <c:v>-5.5647846187835261</c:v>
                </c:pt>
                <c:pt idx="4052">
                  <c:v>0.41383874969521822</c:v>
                </c:pt>
                <c:pt idx="4053">
                  <c:v>0.67753133368026375</c:v>
                </c:pt>
                <c:pt idx="4054">
                  <c:v>-2.5833612851950902</c:v>
                </c:pt>
                <c:pt idx="4055">
                  <c:v>0.41863973595903947</c:v>
                </c:pt>
                <c:pt idx="4056">
                  <c:v>11.787086324551618</c:v>
                </c:pt>
                <c:pt idx="4057">
                  <c:v>0.91764391642591159</c:v>
                </c:pt>
                <c:pt idx="4058">
                  <c:v>2.5090136474878575</c:v>
                </c:pt>
                <c:pt idx="4059">
                  <c:v>2.2839976358111625E-2</c:v>
                </c:pt>
                <c:pt idx="4060">
                  <c:v>2.0838725572550203</c:v>
                </c:pt>
                <c:pt idx="4061">
                  <c:v>-0.91753783980802706</c:v>
                </c:pt>
                <c:pt idx="4062">
                  <c:v>15.807094926380511</c:v>
                </c:pt>
                <c:pt idx="4063">
                  <c:v>9.6444571875092606</c:v>
                </c:pt>
                <c:pt idx="4064">
                  <c:v>0.299508270669474</c:v>
                </c:pt>
                <c:pt idx="4065">
                  <c:v>-0.52696994945137721</c:v>
                </c:pt>
                <c:pt idx="4066">
                  <c:v>1.0971117821003018E-2</c:v>
                </c:pt>
                <c:pt idx="4067">
                  <c:v>6.0732489820306386</c:v>
                </c:pt>
                <c:pt idx="4068">
                  <c:v>-0.16646114613874047</c:v>
                </c:pt>
                <c:pt idx="4069">
                  <c:v>-0.63517817200632487</c:v>
                </c:pt>
                <c:pt idx="4070">
                  <c:v>7.0624959257337645</c:v>
                </c:pt>
                <c:pt idx="4071">
                  <c:v>13.001408194392809</c:v>
                </c:pt>
                <c:pt idx="4072">
                  <c:v>0.21818017004953369</c:v>
                </c:pt>
                <c:pt idx="4073">
                  <c:v>0.11547721741993588</c:v>
                </c:pt>
                <c:pt idx="4074">
                  <c:v>0.30116953472056479</c:v>
                </c:pt>
                <c:pt idx="4075">
                  <c:v>6.4130337419715258E-2</c:v>
                </c:pt>
                <c:pt idx="4076">
                  <c:v>-0.62015192918345607</c:v>
                </c:pt>
                <c:pt idx="4077">
                  <c:v>8.6648611271272578E-3</c:v>
                </c:pt>
                <c:pt idx="4078">
                  <c:v>-0.42449782852791001</c:v>
                </c:pt>
                <c:pt idx="4079">
                  <c:v>-0.26924337040426216</c:v>
                </c:pt>
                <c:pt idx="4080">
                  <c:v>-2.5995208532944413E-2</c:v>
                </c:pt>
                <c:pt idx="4081">
                  <c:v>-0.70958313062591127</c:v>
                </c:pt>
                <c:pt idx="4082">
                  <c:v>-0.47089073401236109</c:v>
                </c:pt>
                <c:pt idx="4083">
                  <c:v>0.77258950389692738</c:v>
                </c:pt>
                <c:pt idx="4084">
                  <c:v>-0.18286405714981058</c:v>
                </c:pt>
                <c:pt idx="4085">
                  <c:v>-5.4447784022376468E-2</c:v>
                </c:pt>
                <c:pt idx="4086">
                  <c:v>1.2512834001414364</c:v>
                </c:pt>
                <c:pt idx="4087">
                  <c:v>-12.550826932881439</c:v>
                </c:pt>
                <c:pt idx="4088">
                  <c:v>-1.6814704815745025</c:v>
                </c:pt>
                <c:pt idx="4089">
                  <c:v>7.0660891904577738</c:v>
                </c:pt>
                <c:pt idx="4090">
                  <c:v>-3.1468413883292712</c:v>
                </c:pt>
                <c:pt idx="4091">
                  <c:v>-3.7476920007592649</c:v>
                </c:pt>
                <c:pt idx="4092">
                  <c:v>3.8579809951275723</c:v>
                </c:pt>
                <c:pt idx="4093">
                  <c:v>-2.2129937233341983</c:v>
                </c:pt>
                <c:pt idx="4094">
                  <c:v>11.013555309891467</c:v>
                </c:pt>
                <c:pt idx="4095">
                  <c:v>4.6731050344990879E-2</c:v>
                </c:pt>
                <c:pt idx="4096">
                  <c:v>-0.14438990933517479</c:v>
                </c:pt>
                <c:pt idx="4097">
                  <c:v>-8.0624959257337636</c:v>
                </c:pt>
                <c:pt idx="4098">
                  <c:v>-2.199378475028881</c:v>
                </c:pt>
                <c:pt idx="4099">
                  <c:v>8.1008169107138048</c:v>
                </c:pt>
                <c:pt idx="4100">
                  <c:v>14.438272056124831</c:v>
                </c:pt>
                <c:pt idx="4101">
                  <c:v>8.2185755355245235E-2</c:v>
                </c:pt>
                <c:pt idx="4102">
                  <c:v>-6.2735755347962427E-2</c:v>
                </c:pt>
                <c:pt idx="4103">
                  <c:v>-0.94110631094643182</c:v>
                </c:pt>
                <c:pt idx="4104">
                  <c:v>-0.48542682717024171</c:v>
                </c:pt>
                <c:pt idx="4105">
                  <c:v>4.3999306068886357</c:v>
                </c:pt>
                <c:pt idx="4106">
                  <c:v>-2.7752937128253055</c:v>
                </c:pt>
                <c:pt idx="4107">
                  <c:v>9.229619965185119</c:v>
                </c:pt>
                <c:pt idx="4108">
                  <c:v>11.582612451267021</c:v>
                </c:pt>
                <c:pt idx="4109">
                  <c:v>12.398832744439126</c:v>
                </c:pt>
                <c:pt idx="4110">
                  <c:v>6.0732489820306386</c:v>
                </c:pt>
                <c:pt idx="4111">
                  <c:v>-0.55748176429904939</c:v>
                </c:pt>
                <c:pt idx="4112">
                  <c:v>0.59560974492066465</c:v>
                </c:pt>
                <c:pt idx="4113">
                  <c:v>-5.4214637684382767</c:v>
                </c:pt>
                <c:pt idx="4114">
                  <c:v>0.45278961937789031</c:v>
                </c:pt>
                <c:pt idx="4115">
                  <c:v>1.9892469437031255</c:v>
                </c:pt>
                <c:pt idx="4116">
                  <c:v>-1.1334830054742517</c:v>
                </c:pt>
                <c:pt idx="4117">
                  <c:v>-2.5523410791519585</c:v>
                </c:pt>
                <c:pt idx="4118">
                  <c:v>0.53051471669877981</c:v>
                </c:pt>
                <c:pt idx="4119">
                  <c:v>2.3890586440315973</c:v>
                </c:pt>
                <c:pt idx="4120">
                  <c:v>0.31487333735341189</c:v>
                </c:pt>
                <c:pt idx="4121">
                  <c:v>-0.12107123389315935</c:v>
                </c:pt>
                <c:pt idx="4122">
                  <c:v>-1.231946728049697</c:v>
                </c:pt>
                <c:pt idx="4123">
                  <c:v>-0.17799830197799454</c:v>
                </c:pt>
                <c:pt idx="4124">
                  <c:v>-0.49381461266296078</c:v>
                </c:pt>
                <c:pt idx="4125">
                  <c:v>-0.32192809488736229</c:v>
                </c:pt>
                <c:pt idx="4126">
                  <c:v>-0.5655971758542252</c:v>
                </c:pt>
                <c:pt idx="4127">
                  <c:v>-0.72169883751289599</c:v>
                </c:pt>
                <c:pt idx="4128">
                  <c:v>0.26303440583379378</c:v>
                </c:pt>
                <c:pt idx="4129">
                  <c:v>0.66751371341406107</c:v>
                </c:pt>
                <c:pt idx="4130">
                  <c:v>-0.39014632373713298</c:v>
                </c:pt>
                <c:pt idx="4131">
                  <c:v>-3.4157763956027494</c:v>
                </c:pt>
                <c:pt idx="4132">
                  <c:v>-11.759472121202833</c:v>
                </c:pt>
                <c:pt idx="4133">
                  <c:v>-5.3839890630196141</c:v>
                </c:pt>
                <c:pt idx="4134">
                  <c:v>1.13593196036916</c:v>
                </c:pt>
                <c:pt idx="4135">
                  <c:v>6.0732489820306386</c:v>
                </c:pt>
                <c:pt idx="4136">
                  <c:v>-1.9622170988482031</c:v>
                </c:pt>
                <c:pt idx="4137">
                  <c:v>4.7305714778356517E-2</c:v>
                </c:pt>
                <c:pt idx="4138">
                  <c:v>0.22094028730253551</c:v>
                </c:pt>
                <c:pt idx="4139">
                  <c:v>0.99286381871837159</c:v>
                </c:pt>
                <c:pt idx="4140">
                  <c:v>-0.12553088208385882</c:v>
                </c:pt>
                <c:pt idx="4141">
                  <c:v>-1.389614902398937</c:v>
                </c:pt>
                <c:pt idx="4142">
                  <c:v>2.9747343394051932E-2</c:v>
                </c:pt>
                <c:pt idx="4143">
                  <c:v>0.35879338863922444</c:v>
                </c:pt>
                <c:pt idx="4144">
                  <c:v>0.49087610670232346</c:v>
                </c:pt>
                <c:pt idx="4145">
                  <c:v>-12.534789211480268</c:v>
                </c:pt>
                <c:pt idx="4146">
                  <c:v>0.26023577248112056</c:v>
                </c:pt>
                <c:pt idx="4147">
                  <c:v>0.49572215941559827</c:v>
                </c:pt>
                <c:pt idx="4148">
                  <c:v>-0.16254596126652779</c:v>
                </c:pt>
                <c:pt idx="4149">
                  <c:v>0.28947019010141189</c:v>
                </c:pt>
                <c:pt idx="4150">
                  <c:v>0.43311338508092595</c:v>
                </c:pt>
                <c:pt idx="4151">
                  <c:v>0.16336728542015033</c:v>
                </c:pt>
                <c:pt idx="4152">
                  <c:v>-1.1284745579488091</c:v>
                </c:pt>
                <c:pt idx="4153">
                  <c:v>1.3529378897720028</c:v>
                </c:pt>
                <c:pt idx="4154">
                  <c:v>0.64467678470344125</c:v>
                </c:pt>
                <c:pt idx="4155">
                  <c:v>3.2020883248813594</c:v>
                </c:pt>
                <c:pt idx="4156">
                  <c:v>9.5196362528432132</c:v>
                </c:pt>
                <c:pt idx="4157">
                  <c:v>0.50967437341691901</c:v>
                </c:pt>
                <c:pt idx="4158">
                  <c:v>0.20894182778396364</c:v>
                </c:pt>
                <c:pt idx="4159">
                  <c:v>-0.2339571729693701</c:v>
                </c:pt>
                <c:pt idx="4160">
                  <c:v>0.65965986799875731</c:v>
                </c:pt>
                <c:pt idx="4161">
                  <c:v>0.44057259138598148</c:v>
                </c:pt>
                <c:pt idx="4162">
                  <c:v>-0.99820000595378944</c:v>
                </c:pt>
                <c:pt idx="4163">
                  <c:v>1.5754081940079074</c:v>
                </c:pt>
                <c:pt idx="4164">
                  <c:v>0.1480986389891342</c:v>
                </c:pt>
                <c:pt idx="4165">
                  <c:v>-0.67544324655202337</c:v>
                </c:pt>
                <c:pt idx="4166">
                  <c:v>-8.6438561897747253</c:v>
                </c:pt>
                <c:pt idx="4167">
                  <c:v>-4.2150128909708506</c:v>
                </c:pt>
                <c:pt idx="4168">
                  <c:v>3.9068905956085187</c:v>
                </c:pt>
                <c:pt idx="4169">
                  <c:v>1.2846857651679393</c:v>
                </c:pt>
                <c:pt idx="4170">
                  <c:v>-1.5722514489716024</c:v>
                </c:pt>
                <c:pt idx="4171">
                  <c:v>0.59737436208921624</c:v>
                </c:pt>
                <c:pt idx="4172">
                  <c:v>4.155970401438486</c:v>
                </c:pt>
                <c:pt idx="4173">
                  <c:v>0.31954150205048448</c:v>
                </c:pt>
                <c:pt idx="4174">
                  <c:v>-0.3461756411340397</c:v>
                </c:pt>
                <c:pt idx="4175">
                  <c:v>2.2344652536370231</c:v>
                </c:pt>
                <c:pt idx="4176">
                  <c:v>0.89589159665926144</c:v>
                </c:pt>
                <c:pt idx="4177">
                  <c:v>0.58489571083012859</c:v>
                </c:pt>
                <c:pt idx="4178">
                  <c:v>7.5202326653530147E-2</c:v>
                </c:pt>
                <c:pt idx="4179">
                  <c:v>8.3837042924740537</c:v>
                </c:pt>
                <c:pt idx="4180">
                  <c:v>0.8677233113989602</c:v>
                </c:pt>
                <c:pt idx="4181">
                  <c:v>0.57730892817772095</c:v>
                </c:pt>
                <c:pt idx="4182">
                  <c:v>8.2620948453701786</c:v>
                </c:pt>
                <c:pt idx="4183">
                  <c:v>9.067795046814739</c:v>
                </c:pt>
                <c:pt idx="4184">
                  <c:v>-9.965784284662087</c:v>
                </c:pt>
                <c:pt idx="4185">
                  <c:v>5.3362833878644329</c:v>
                </c:pt>
                <c:pt idx="4186">
                  <c:v>-13.773207904847887</c:v>
                </c:pt>
                <c:pt idx="4187">
                  <c:v>0.2381597371947643</c:v>
                </c:pt>
                <c:pt idx="4188">
                  <c:v>-0.52195270319535558</c:v>
                </c:pt>
                <c:pt idx="4189">
                  <c:v>5.1559024345754443</c:v>
                </c:pt>
                <c:pt idx="4190">
                  <c:v>1.13593196036916</c:v>
                </c:pt>
                <c:pt idx="4191">
                  <c:v>0.67033248374787047</c:v>
                </c:pt>
                <c:pt idx="4192">
                  <c:v>13.013148171454763</c:v>
                </c:pt>
                <c:pt idx="4193">
                  <c:v>10.582769240382088</c:v>
                </c:pt>
                <c:pt idx="4194">
                  <c:v>-4.7753131448368319E-2</c:v>
                </c:pt>
                <c:pt idx="4195">
                  <c:v>6.3573020269978256E-2</c:v>
                </c:pt>
                <c:pt idx="4196">
                  <c:v>5.444675648120037E-2</c:v>
                </c:pt>
                <c:pt idx="4197">
                  <c:v>0.28558624782364239</c:v>
                </c:pt>
                <c:pt idx="4198">
                  <c:v>-1.6318061738388716</c:v>
                </c:pt>
                <c:pt idx="4199">
                  <c:v>-0.51746109080324576</c:v>
                </c:pt>
                <c:pt idx="4200">
                  <c:v>-0.1030934754162742</c:v>
                </c:pt>
                <c:pt idx="4201">
                  <c:v>0.82422874062200024</c:v>
                </c:pt>
                <c:pt idx="4202">
                  <c:v>-6.9262662437113723E-2</c:v>
                </c:pt>
                <c:pt idx="4203">
                  <c:v>-0.51746109080324576</c:v>
                </c:pt>
                <c:pt idx="4204">
                  <c:v>5.7548875021634682</c:v>
                </c:pt>
                <c:pt idx="4205">
                  <c:v>-0.1456774551956351</c:v>
                </c:pt>
                <c:pt idx="4206">
                  <c:v>-0.74416109557041021</c:v>
                </c:pt>
                <c:pt idx="4207">
                  <c:v>9.6450579349844787</c:v>
                </c:pt>
                <c:pt idx="4208">
                  <c:v>-5.8641181010254089</c:v>
                </c:pt>
                <c:pt idx="4209">
                  <c:v>5.7548875021634682</c:v>
                </c:pt>
                <c:pt idx="4210">
                  <c:v>8.8683081332894673</c:v>
                </c:pt>
                <c:pt idx="4211">
                  <c:v>18.213714961907119</c:v>
                </c:pt>
                <c:pt idx="4212">
                  <c:v>18.213714961907119</c:v>
                </c:pt>
                <c:pt idx="4213">
                  <c:v>18.213714961907119</c:v>
                </c:pt>
                <c:pt idx="4214">
                  <c:v>2.2204002551870605</c:v>
                </c:pt>
                <c:pt idx="4215">
                  <c:v>-6.0732489820306386</c:v>
                </c:pt>
                <c:pt idx="4216">
                  <c:v>-0.24100809950379493</c:v>
                </c:pt>
                <c:pt idx="4217">
                  <c:v>-0.34395440121736115</c:v>
                </c:pt>
                <c:pt idx="4218">
                  <c:v>0.36234122547545772</c:v>
                </c:pt>
                <c:pt idx="4219">
                  <c:v>3.2276403023756339E-2</c:v>
                </c:pt>
                <c:pt idx="4220">
                  <c:v>1.1359862164547426E-2</c:v>
                </c:pt>
                <c:pt idx="4221">
                  <c:v>0.20062179866522881</c:v>
                </c:pt>
                <c:pt idx="4222">
                  <c:v>-0.10514350402433435</c:v>
                </c:pt>
                <c:pt idx="4223">
                  <c:v>1.5328739895727022</c:v>
                </c:pt>
                <c:pt idx="4224">
                  <c:v>-6.0732489820306386</c:v>
                </c:pt>
                <c:pt idx="4225">
                  <c:v>4.6542585937030249E-2</c:v>
                </c:pt>
                <c:pt idx="4226">
                  <c:v>1.2141248053528473</c:v>
                </c:pt>
                <c:pt idx="4227">
                  <c:v>-0.18206461721257655</c:v>
                </c:pt>
                <c:pt idx="4228">
                  <c:v>1.3155958460636461</c:v>
                </c:pt>
                <c:pt idx="4229">
                  <c:v>0.22966958703537377</c:v>
                </c:pt>
                <c:pt idx="4230">
                  <c:v>-3.6081381983953418</c:v>
                </c:pt>
                <c:pt idx="4231">
                  <c:v>4.6019019590085725E-3</c:v>
                </c:pt>
                <c:pt idx="4232">
                  <c:v>-7.6486571760385464</c:v>
                </c:pt>
                <c:pt idx="4233">
                  <c:v>3.9024101726258498</c:v>
                </c:pt>
                <c:pt idx="4234">
                  <c:v>-1.3959286763311392</c:v>
                </c:pt>
                <c:pt idx="4235">
                  <c:v>-0.42140702415457104</c:v>
                </c:pt>
                <c:pt idx="4236">
                  <c:v>-0.42140702415457104</c:v>
                </c:pt>
                <c:pt idx="4237">
                  <c:v>-0.38493355823201436</c:v>
                </c:pt>
                <c:pt idx="4238">
                  <c:v>0.12956778749052827</c:v>
                </c:pt>
                <c:pt idx="4239">
                  <c:v>0.56379943535869714</c:v>
                </c:pt>
                <c:pt idx="4240">
                  <c:v>-0.60622162009295955</c:v>
                </c:pt>
                <c:pt idx="4241">
                  <c:v>-0.60622162009295955</c:v>
                </c:pt>
                <c:pt idx="4242">
                  <c:v>-1.5912762746533584</c:v>
                </c:pt>
                <c:pt idx="4243">
                  <c:v>0.32192809488736235</c:v>
                </c:pt>
                <c:pt idx="4244">
                  <c:v>0.21762028868490915</c:v>
                </c:pt>
                <c:pt idx="4245">
                  <c:v>-0.1022500582479504</c:v>
                </c:pt>
                <c:pt idx="4246">
                  <c:v>-1.0771879594255986</c:v>
                </c:pt>
                <c:pt idx="4247">
                  <c:v>-0.48470565992658765</c:v>
                </c:pt>
                <c:pt idx="4248">
                  <c:v>0.24902754783991485</c:v>
                </c:pt>
                <c:pt idx="4249">
                  <c:v>0.42223300068304781</c:v>
                </c:pt>
                <c:pt idx="4250">
                  <c:v>-1.6691957768281338</c:v>
                </c:pt>
                <c:pt idx="4251">
                  <c:v>0.79930264976287102</c:v>
                </c:pt>
                <c:pt idx="4252">
                  <c:v>0.97025265660594817</c:v>
                </c:pt>
                <c:pt idx="4253">
                  <c:v>-0.63387210120210224</c:v>
                </c:pt>
                <c:pt idx="4254">
                  <c:v>6.7114195858536743E-2</c:v>
                </c:pt>
                <c:pt idx="4255">
                  <c:v>0.65272905699817474</c:v>
                </c:pt>
                <c:pt idx="4256">
                  <c:v>2.8744691179161412</c:v>
                </c:pt>
                <c:pt idx="4257">
                  <c:v>-2.3219280948873622</c:v>
                </c:pt>
                <c:pt idx="4258">
                  <c:v>-3.2604665431927589E-2</c:v>
                </c:pt>
                <c:pt idx="4259">
                  <c:v>6.0732489820306386</c:v>
                </c:pt>
                <c:pt idx="4260">
                  <c:v>10.307580315927396</c:v>
                </c:pt>
                <c:pt idx="4261">
                  <c:v>-5.0874628412503391</c:v>
                </c:pt>
                <c:pt idx="4262">
                  <c:v>-3.4351504790776879E-2</c:v>
                </c:pt>
                <c:pt idx="4263">
                  <c:v>-0.62148837674627011</c:v>
                </c:pt>
                <c:pt idx="4264">
                  <c:v>0.19088462007795864</c:v>
                </c:pt>
                <c:pt idx="4265">
                  <c:v>-10.518653155673389</c:v>
                </c:pt>
                <c:pt idx="4266">
                  <c:v>1.8839762036605168</c:v>
                </c:pt>
                <c:pt idx="4267">
                  <c:v>1.2490944183197147E-2</c:v>
                </c:pt>
                <c:pt idx="4268">
                  <c:v>6.7547697977450236E-2</c:v>
                </c:pt>
                <c:pt idx="4269">
                  <c:v>-9.0197808971578142E-2</c:v>
                </c:pt>
                <c:pt idx="4270">
                  <c:v>0.41078802627748617</c:v>
                </c:pt>
                <c:pt idx="4271">
                  <c:v>2.851242566058604</c:v>
                </c:pt>
                <c:pt idx="4272">
                  <c:v>0.92637902519987869</c:v>
                </c:pt>
                <c:pt idx="4273">
                  <c:v>9.3109404391481757E-2</c:v>
                </c:pt>
                <c:pt idx="4274">
                  <c:v>12.518407276671365</c:v>
                </c:pt>
                <c:pt idx="4275">
                  <c:v>-0.61218396945618037</c:v>
                </c:pt>
                <c:pt idx="4276">
                  <c:v>0.7491918964994656</c:v>
                </c:pt>
                <c:pt idx="4277">
                  <c:v>-1.2555384785705468</c:v>
                </c:pt>
                <c:pt idx="4278">
                  <c:v>1.6731896837328915</c:v>
                </c:pt>
                <c:pt idx="4279">
                  <c:v>-0.70895121799660976</c:v>
                </c:pt>
                <c:pt idx="4280">
                  <c:v>-0.31832585820716669</c:v>
                </c:pt>
                <c:pt idx="4281">
                  <c:v>-0.41503749927884381</c:v>
                </c:pt>
                <c:pt idx="4282">
                  <c:v>4.6653146177108971</c:v>
                </c:pt>
                <c:pt idx="4283">
                  <c:v>-3.1987798641144978</c:v>
                </c:pt>
                <c:pt idx="4284">
                  <c:v>-0.26135364251042553</c:v>
                </c:pt>
                <c:pt idx="4285">
                  <c:v>0.6374299206152918</c:v>
                </c:pt>
                <c:pt idx="4286">
                  <c:v>-2.7480736422107178E-2</c:v>
                </c:pt>
                <c:pt idx="4287">
                  <c:v>0.12553088208385882</c:v>
                </c:pt>
                <c:pt idx="4288">
                  <c:v>-0.29956028185890782</c:v>
                </c:pt>
                <c:pt idx="4289">
                  <c:v>2.9193815397917158</c:v>
                </c:pt>
                <c:pt idx="4290">
                  <c:v>-8.7462841250339429E-2</c:v>
                </c:pt>
                <c:pt idx="4291">
                  <c:v>0.67749494248111708</c:v>
                </c:pt>
                <c:pt idx="4292">
                  <c:v>-0.74654039026754804</c:v>
                </c:pt>
                <c:pt idx="4293">
                  <c:v>-1.2596438166330195</c:v>
                </c:pt>
                <c:pt idx="4294">
                  <c:v>-0.31238432221649121</c:v>
                </c:pt>
                <c:pt idx="4295">
                  <c:v>7.0660891904577738</c:v>
                </c:pt>
                <c:pt idx="4296">
                  <c:v>-1.2129937233341985</c:v>
                </c:pt>
                <c:pt idx="4297">
                  <c:v>1.9460072904983441</c:v>
                </c:pt>
                <c:pt idx="4298">
                  <c:v>0.20744207987047661</c:v>
                </c:pt>
                <c:pt idx="4299">
                  <c:v>-0.99760150395148339</c:v>
                </c:pt>
                <c:pt idx="4300">
                  <c:v>14.188202468179961</c:v>
                </c:pt>
                <c:pt idx="4301">
                  <c:v>-0.31976783238107287</c:v>
                </c:pt>
                <c:pt idx="4302">
                  <c:v>4.3692338096657197</c:v>
                </c:pt>
                <c:pt idx="4303">
                  <c:v>1.7848001332924596E-2</c:v>
                </c:pt>
                <c:pt idx="4304">
                  <c:v>0.17148046794435368</c:v>
                </c:pt>
                <c:pt idx="4305">
                  <c:v>-2.3453447593185301</c:v>
                </c:pt>
                <c:pt idx="4306">
                  <c:v>4.6542585937030249E-2</c:v>
                </c:pt>
                <c:pt idx="4307">
                  <c:v>0.72927708931211033</c:v>
                </c:pt>
                <c:pt idx="4308">
                  <c:v>7.1033089740910008E-2</c:v>
                </c:pt>
                <c:pt idx="4309">
                  <c:v>0.39530128121758146</c:v>
                </c:pt>
                <c:pt idx="4310">
                  <c:v>-0.63113268215408258</c:v>
                </c:pt>
                <c:pt idx="4311">
                  <c:v>2.5602403185642428E-3</c:v>
                </c:pt>
                <c:pt idx="4312">
                  <c:v>0.40964424050862513</c:v>
                </c:pt>
                <c:pt idx="4313">
                  <c:v>0.75567665594723799</c:v>
                </c:pt>
                <c:pt idx="4314">
                  <c:v>-4.3692338096657197</c:v>
                </c:pt>
                <c:pt idx="4315">
                  <c:v>-3.8073549220576037</c:v>
                </c:pt>
                <c:pt idx="4316">
                  <c:v>-0.60798260738575838</c:v>
                </c:pt>
                <c:pt idx="4317">
                  <c:v>-0.44884020736958169</c:v>
                </c:pt>
                <c:pt idx="4318">
                  <c:v>-0.26595928274213554</c:v>
                </c:pt>
                <c:pt idx="4319">
                  <c:v>-0.2161442736712704</c:v>
                </c:pt>
                <c:pt idx="4320">
                  <c:v>1.7799067940915927E-2</c:v>
                </c:pt>
                <c:pt idx="4321">
                  <c:v>-0.11049509419231293</c:v>
                </c:pt>
                <c:pt idx="4322">
                  <c:v>-0.65581282719161305</c:v>
                </c:pt>
                <c:pt idx="4323">
                  <c:v>-0.65581282719161305</c:v>
                </c:pt>
                <c:pt idx="4324">
                  <c:v>-0.65581282719161305</c:v>
                </c:pt>
                <c:pt idx="4325">
                  <c:v>-0.65581282719161305</c:v>
                </c:pt>
                <c:pt idx="4326">
                  <c:v>-0.65581282719161305</c:v>
                </c:pt>
                <c:pt idx="4327">
                  <c:v>-0.65581282719161305</c:v>
                </c:pt>
                <c:pt idx="4328">
                  <c:v>-0.65581282719161305</c:v>
                </c:pt>
                <c:pt idx="4329">
                  <c:v>-0.65581282719161305</c:v>
                </c:pt>
                <c:pt idx="4330">
                  <c:v>-0.65581282719161305</c:v>
                </c:pt>
                <c:pt idx="4331">
                  <c:v>-0.14214147609055175</c:v>
                </c:pt>
                <c:pt idx="4332">
                  <c:v>-0.65581282719161305</c:v>
                </c:pt>
                <c:pt idx="4333">
                  <c:v>-0.65581282719161305</c:v>
                </c:pt>
                <c:pt idx="4334">
                  <c:v>-0.65581282719161305</c:v>
                </c:pt>
                <c:pt idx="4335">
                  <c:v>20</c:v>
                </c:pt>
                <c:pt idx="4336">
                  <c:v>0.52039675834623167</c:v>
                </c:pt>
                <c:pt idx="4337">
                  <c:v>-0.14739991468510741</c:v>
                </c:pt>
                <c:pt idx="4338">
                  <c:v>-0.14739991468510741</c:v>
                </c:pt>
                <c:pt idx="4339">
                  <c:v>-0.14759424282680675</c:v>
                </c:pt>
                <c:pt idx="4340">
                  <c:v>-0.14739991468510741</c:v>
                </c:pt>
                <c:pt idx="4341">
                  <c:v>-0.14739991468510741</c:v>
                </c:pt>
                <c:pt idx="4342">
                  <c:v>-0.14759424282680675</c:v>
                </c:pt>
                <c:pt idx="4343">
                  <c:v>-0.14759424282680675</c:v>
                </c:pt>
                <c:pt idx="4344">
                  <c:v>-0.14759424282680675</c:v>
                </c:pt>
                <c:pt idx="4345">
                  <c:v>0.51952910504614469</c:v>
                </c:pt>
                <c:pt idx="4346">
                  <c:v>-0.14759424282680675</c:v>
                </c:pt>
                <c:pt idx="4347">
                  <c:v>0.52341851772708192</c:v>
                </c:pt>
                <c:pt idx="4348">
                  <c:v>-0.14558703122710312</c:v>
                </c:pt>
                <c:pt idx="4349">
                  <c:v>-0.14558703122710312</c:v>
                </c:pt>
                <c:pt idx="4350">
                  <c:v>-0.17815057523322969</c:v>
                </c:pt>
                <c:pt idx="4351">
                  <c:v>-0.17815057523322969</c:v>
                </c:pt>
                <c:pt idx="4352">
                  <c:v>-0.17815057523322969</c:v>
                </c:pt>
                <c:pt idx="4353">
                  <c:v>-0.17815057523322969</c:v>
                </c:pt>
                <c:pt idx="4354">
                  <c:v>-0.17815057523322969</c:v>
                </c:pt>
                <c:pt idx="4355">
                  <c:v>-0.17815057523322969</c:v>
                </c:pt>
                <c:pt idx="4356">
                  <c:v>-0.17815057523322969</c:v>
                </c:pt>
                <c:pt idx="4357">
                  <c:v>-0.17815057523322969</c:v>
                </c:pt>
                <c:pt idx="4358">
                  <c:v>-0.17815057523322969</c:v>
                </c:pt>
                <c:pt idx="4359">
                  <c:v>-0.14985508384134782</c:v>
                </c:pt>
                <c:pt idx="4360">
                  <c:v>-0.14985508384134782</c:v>
                </c:pt>
                <c:pt idx="4361">
                  <c:v>-0.14985508384134782</c:v>
                </c:pt>
                <c:pt idx="4362">
                  <c:v>-0.14985508384134782</c:v>
                </c:pt>
                <c:pt idx="4363">
                  <c:v>-0.14985508384134782</c:v>
                </c:pt>
                <c:pt idx="4364">
                  <c:v>-0.14985508384134782</c:v>
                </c:pt>
                <c:pt idx="4365">
                  <c:v>-0.14985508384134782</c:v>
                </c:pt>
                <c:pt idx="4366">
                  <c:v>-0.14985508384134782</c:v>
                </c:pt>
                <c:pt idx="4367">
                  <c:v>-0.14985508384134782</c:v>
                </c:pt>
                <c:pt idx="4368">
                  <c:v>-0.14985508384134782</c:v>
                </c:pt>
                <c:pt idx="4369">
                  <c:v>-0.14985508384134782</c:v>
                </c:pt>
                <c:pt idx="4370">
                  <c:v>-0.14263307841335454</c:v>
                </c:pt>
                <c:pt idx="4371">
                  <c:v>-0.14263307841335454</c:v>
                </c:pt>
                <c:pt idx="4372">
                  <c:v>-0.73543348975365397</c:v>
                </c:pt>
                <c:pt idx="4373">
                  <c:v>-0.14263307841335454</c:v>
                </c:pt>
                <c:pt idx="4374">
                  <c:v>0.51952910504614469</c:v>
                </c:pt>
                <c:pt idx="4375">
                  <c:v>-0.17815057523322969</c:v>
                </c:pt>
                <c:pt idx="4376">
                  <c:v>-0.17815057523322969</c:v>
                </c:pt>
                <c:pt idx="4377">
                  <c:v>-0.17815057523322969</c:v>
                </c:pt>
                <c:pt idx="4378">
                  <c:v>-0.14985508384134782</c:v>
                </c:pt>
                <c:pt idx="4379">
                  <c:v>-0.65581282719161305</c:v>
                </c:pt>
                <c:pt idx="4380">
                  <c:v>-0.14398173419003024</c:v>
                </c:pt>
                <c:pt idx="4381">
                  <c:v>-0.14354791350748311</c:v>
                </c:pt>
                <c:pt idx="4382">
                  <c:v>-0.14985508384134782</c:v>
                </c:pt>
                <c:pt idx="4383">
                  <c:v>-4.0436729521147994</c:v>
                </c:pt>
                <c:pt idx="4384">
                  <c:v>7.5974318526833731</c:v>
                </c:pt>
                <c:pt idx="4385">
                  <c:v>6.0754031079096237E-2</c:v>
                </c:pt>
                <c:pt idx="4386">
                  <c:v>-7.9219891667824021</c:v>
                </c:pt>
                <c:pt idx="4387">
                  <c:v>0.81082318586400259</c:v>
                </c:pt>
                <c:pt idx="4388">
                  <c:v>2.1463262320870937</c:v>
                </c:pt>
                <c:pt idx="4389">
                  <c:v>14.21876502583196</c:v>
                </c:pt>
                <c:pt idx="4390">
                  <c:v>2.4508196657741781</c:v>
                </c:pt>
                <c:pt idx="4391">
                  <c:v>-3.1315968827832128</c:v>
                </c:pt>
                <c:pt idx="4392">
                  <c:v>-2.1690235987007798</c:v>
                </c:pt>
                <c:pt idx="4393">
                  <c:v>-10.518653155673389</c:v>
                </c:pt>
                <c:pt idx="4394">
                  <c:v>-5.5647846187835261</c:v>
                </c:pt>
                <c:pt idx="4395">
                  <c:v>1.7040151723649195</c:v>
                </c:pt>
                <c:pt idx="4396">
                  <c:v>0.28757659009658548</c:v>
                </c:pt>
                <c:pt idx="4397">
                  <c:v>0.27651763519741607</c:v>
                </c:pt>
                <c:pt idx="4398">
                  <c:v>0.6435373269066148</c:v>
                </c:pt>
                <c:pt idx="4399">
                  <c:v>-3.400038921393052</c:v>
                </c:pt>
                <c:pt idx="4400">
                  <c:v>0.99617828904759154</c:v>
                </c:pt>
                <c:pt idx="4401">
                  <c:v>-0.19993757050875194</c:v>
                </c:pt>
                <c:pt idx="4402">
                  <c:v>1.1910363275349583</c:v>
                </c:pt>
                <c:pt idx="4403">
                  <c:v>3.0650212840184415E-2</c:v>
                </c:pt>
                <c:pt idx="4404">
                  <c:v>-3.4648091354436459</c:v>
                </c:pt>
                <c:pt idx="4405">
                  <c:v>0.49636142152847973</c:v>
                </c:pt>
                <c:pt idx="4406">
                  <c:v>2.3180885848609862</c:v>
                </c:pt>
                <c:pt idx="4407">
                  <c:v>-1.5579954531208871</c:v>
                </c:pt>
                <c:pt idx="4408">
                  <c:v>0.41473715681062318</c:v>
                </c:pt>
                <c:pt idx="4409">
                  <c:v>-1.7855505517392554</c:v>
                </c:pt>
                <c:pt idx="4410">
                  <c:v>0.78803008913399863</c:v>
                </c:pt>
                <c:pt idx="4411">
                  <c:v>-0.20511442990461273</c:v>
                </c:pt>
                <c:pt idx="4412">
                  <c:v>0.41501900330713948</c:v>
                </c:pt>
                <c:pt idx="4413">
                  <c:v>0.13860523822950716</c:v>
                </c:pt>
                <c:pt idx="4414">
                  <c:v>-0.5737352452979021</c:v>
                </c:pt>
                <c:pt idx="4415">
                  <c:v>-0.12338241550528231</c:v>
                </c:pt>
                <c:pt idx="4416">
                  <c:v>-0.18277483391833477</c:v>
                </c:pt>
                <c:pt idx="4417">
                  <c:v>2.7656342902865283E-2</c:v>
                </c:pt>
                <c:pt idx="4418">
                  <c:v>-3.3166863935199124E-2</c:v>
                </c:pt>
                <c:pt idx="4419">
                  <c:v>7.8621177729701047E-3</c:v>
                </c:pt>
                <c:pt idx="4420">
                  <c:v>-0.419483404310036</c:v>
                </c:pt>
                <c:pt idx="4421">
                  <c:v>0.26256834379101068</c:v>
                </c:pt>
                <c:pt idx="4422">
                  <c:v>-0.28794298074765495</c:v>
                </c:pt>
                <c:pt idx="4423">
                  <c:v>0.66119808654824141</c:v>
                </c:pt>
                <c:pt idx="4424">
                  <c:v>1.2918572409995477</c:v>
                </c:pt>
                <c:pt idx="4425">
                  <c:v>0.29344571872988806</c:v>
                </c:pt>
                <c:pt idx="4426">
                  <c:v>0.18057224564182084</c:v>
                </c:pt>
                <c:pt idx="4427">
                  <c:v>-3.7456404620074797E-3</c:v>
                </c:pt>
                <c:pt idx="4428">
                  <c:v>-3.3306086617178307E-2</c:v>
                </c:pt>
                <c:pt idx="4429">
                  <c:v>-0.31817596002625476</c:v>
                </c:pt>
                <c:pt idx="4430">
                  <c:v>-0.24731005354077729</c:v>
                </c:pt>
                <c:pt idx="4431">
                  <c:v>0.24100809950379473</c:v>
                </c:pt>
                <c:pt idx="4432">
                  <c:v>-0.92572723762137399</c:v>
                </c:pt>
                <c:pt idx="4433">
                  <c:v>-3.7637657363365037E-2</c:v>
                </c:pt>
                <c:pt idx="4434">
                  <c:v>8.2462160191973277E-2</c:v>
                </c:pt>
                <c:pt idx="4435">
                  <c:v>-0.21108232619907194</c:v>
                </c:pt>
                <c:pt idx="4436">
                  <c:v>-0.39366384848627695</c:v>
                </c:pt>
                <c:pt idx="4437">
                  <c:v>3.3575520046180838</c:v>
                </c:pt>
                <c:pt idx="4438">
                  <c:v>0.81419562776031662</c:v>
                </c:pt>
                <c:pt idx="4439">
                  <c:v>0.98606080904212634</c:v>
                </c:pt>
                <c:pt idx="4440">
                  <c:v>-8.8683081332894673</c:v>
                </c:pt>
                <c:pt idx="4441">
                  <c:v>-11.941658995526698</c:v>
                </c:pt>
                <c:pt idx="4442">
                  <c:v>14.380866867456534</c:v>
                </c:pt>
                <c:pt idx="4443">
                  <c:v>0.62868387815047422</c:v>
                </c:pt>
                <c:pt idx="4444">
                  <c:v>0.13141876128895749</c:v>
                </c:pt>
                <c:pt idx="4445">
                  <c:v>0.3521722322793836</c:v>
                </c:pt>
                <c:pt idx="4446">
                  <c:v>-2.6231541573179498E-2</c:v>
                </c:pt>
                <c:pt idx="4447">
                  <c:v>-11.613482540731207</c:v>
                </c:pt>
                <c:pt idx="4448">
                  <c:v>0.55080080103503382</c:v>
                </c:pt>
                <c:pt idx="4449">
                  <c:v>-10.229219383469125</c:v>
                </c:pt>
                <c:pt idx="4450">
                  <c:v>12.628825226704336</c:v>
                </c:pt>
                <c:pt idx="4451">
                  <c:v>-0.38885356747518868</c:v>
                </c:pt>
                <c:pt idx="4452">
                  <c:v>0.97530779508409504</c:v>
                </c:pt>
                <c:pt idx="4453">
                  <c:v>10.307200809140809</c:v>
                </c:pt>
                <c:pt idx="4454">
                  <c:v>2.4851898409149427</c:v>
                </c:pt>
                <c:pt idx="4455">
                  <c:v>0.16907660680399156</c:v>
                </c:pt>
                <c:pt idx="4456">
                  <c:v>-1.6100534816839867</c:v>
                </c:pt>
                <c:pt idx="4457">
                  <c:v>-11.787086324551618</c:v>
                </c:pt>
                <c:pt idx="4458">
                  <c:v>-9.9667457608995313</c:v>
                </c:pt>
                <c:pt idx="4459">
                  <c:v>-0.21024889641331396</c:v>
                </c:pt>
                <c:pt idx="4460">
                  <c:v>0.13352367283738981</c:v>
                </c:pt>
                <c:pt idx="4461">
                  <c:v>10.45189794595189</c:v>
                </c:pt>
                <c:pt idx="4462">
                  <c:v>-0.17182453435779393</c:v>
                </c:pt>
                <c:pt idx="4463">
                  <c:v>-0.15565087046019455</c:v>
                </c:pt>
                <c:pt idx="4464">
                  <c:v>0.15627593993046127</c:v>
                </c:pt>
                <c:pt idx="4465">
                  <c:v>11.58276924038209</c:v>
                </c:pt>
                <c:pt idx="4466">
                  <c:v>-0.16549003010197103</c:v>
                </c:pt>
                <c:pt idx="4467">
                  <c:v>0.16629375099544366</c:v>
                </c:pt>
                <c:pt idx="4468">
                  <c:v>-2.0322903295589394</c:v>
                </c:pt>
                <c:pt idx="4469">
                  <c:v>0.23537806293092856</c:v>
                </c:pt>
                <c:pt idx="4470">
                  <c:v>-0.77204805332165172</c:v>
                </c:pt>
                <c:pt idx="4471">
                  <c:v>-0.9434164716336324</c:v>
                </c:pt>
                <c:pt idx="4472">
                  <c:v>-6.6166923965746277E-2</c:v>
                </c:pt>
                <c:pt idx="4473">
                  <c:v>-0.14148581591748086</c:v>
                </c:pt>
                <c:pt idx="4474">
                  <c:v>0.35872445087593874</c:v>
                </c:pt>
                <c:pt idx="4475">
                  <c:v>0.29301853480283213</c:v>
                </c:pt>
                <c:pt idx="4476">
                  <c:v>-0.80735492205760429</c:v>
                </c:pt>
                <c:pt idx="4477">
                  <c:v>0.12719201645377987</c:v>
                </c:pt>
                <c:pt idx="4478">
                  <c:v>-1.0126738300351106</c:v>
                </c:pt>
                <c:pt idx="4479">
                  <c:v>0.33964620073410845</c:v>
                </c:pt>
                <c:pt idx="4480">
                  <c:v>0.33964620073410845</c:v>
                </c:pt>
                <c:pt idx="4481">
                  <c:v>-0.45567948377619005</c:v>
                </c:pt>
                <c:pt idx="4482">
                  <c:v>3.0916076782694115E-2</c:v>
                </c:pt>
                <c:pt idx="4483">
                  <c:v>0.90108497392731302</c:v>
                </c:pt>
                <c:pt idx="4484">
                  <c:v>0.3540896522259544</c:v>
                </c:pt>
                <c:pt idx="4485">
                  <c:v>0.10781242771644256</c:v>
                </c:pt>
                <c:pt idx="4486">
                  <c:v>0.45218448083870394</c:v>
                </c:pt>
                <c:pt idx="4487">
                  <c:v>-0.32019512766290686</c:v>
                </c:pt>
                <c:pt idx="4488">
                  <c:v>-0.51150033878013501</c:v>
                </c:pt>
                <c:pt idx="4489">
                  <c:v>-0.297652532845125</c:v>
                </c:pt>
                <c:pt idx="4490">
                  <c:v>-14.193320009274496</c:v>
                </c:pt>
                <c:pt idx="4491">
                  <c:v>-2.0430289908138262</c:v>
                </c:pt>
                <c:pt idx="4492">
                  <c:v>-0.54717783826168565</c:v>
                </c:pt>
                <c:pt idx="4493">
                  <c:v>0.13430109171159083</c:v>
                </c:pt>
                <c:pt idx="4494">
                  <c:v>0.10672221414418342</c:v>
                </c:pt>
                <c:pt idx="4495">
                  <c:v>-1.7136958148433594</c:v>
                </c:pt>
                <c:pt idx="4496">
                  <c:v>-4.3988012377337397E-2</c:v>
                </c:pt>
                <c:pt idx="4497">
                  <c:v>-3.1369629523175608</c:v>
                </c:pt>
                <c:pt idx="4498">
                  <c:v>0.67377176767901181</c:v>
                </c:pt>
                <c:pt idx="4499">
                  <c:v>-0.16664986940945128</c:v>
                </c:pt>
                <c:pt idx="4500">
                  <c:v>-9.6450579349844787</c:v>
                </c:pt>
                <c:pt idx="4501">
                  <c:v>-8.6462586799900301</c:v>
                </c:pt>
                <c:pt idx="4502">
                  <c:v>0.22347107188455601</c:v>
                </c:pt>
                <c:pt idx="4503">
                  <c:v>-13.398788218875772</c:v>
                </c:pt>
                <c:pt idx="4504">
                  <c:v>-0.1750867065580913</c:v>
                </c:pt>
                <c:pt idx="4505">
                  <c:v>3.9465476256886918</c:v>
                </c:pt>
                <c:pt idx="4506">
                  <c:v>-0.53568615998295654</c:v>
                </c:pt>
                <c:pt idx="4507">
                  <c:v>10.518980929170402</c:v>
                </c:pt>
                <c:pt idx="4508">
                  <c:v>0.20224272171504065</c:v>
                </c:pt>
                <c:pt idx="4509">
                  <c:v>-8.6450579349844769</c:v>
                </c:pt>
                <c:pt idx="4510">
                  <c:v>-0.21272932398572825</c:v>
                </c:pt>
                <c:pt idx="4511">
                  <c:v>-0.31487333735341205</c:v>
                </c:pt>
                <c:pt idx="4512">
                  <c:v>0.8479969065549503</c:v>
                </c:pt>
                <c:pt idx="4513">
                  <c:v>-9.2778135880107523E-3</c:v>
                </c:pt>
                <c:pt idx="4514">
                  <c:v>-0.21900978194179585</c:v>
                </c:pt>
                <c:pt idx="4515">
                  <c:v>-0.14734171607518709</c:v>
                </c:pt>
                <c:pt idx="4516">
                  <c:v>0.58496250072115596</c:v>
                </c:pt>
                <c:pt idx="4517">
                  <c:v>8.605778162119733E-2</c:v>
                </c:pt>
                <c:pt idx="4518">
                  <c:v>0.32192809488736207</c:v>
                </c:pt>
                <c:pt idx="4519">
                  <c:v>4.7725895038969277</c:v>
                </c:pt>
                <c:pt idx="4520">
                  <c:v>7.1476226076479001</c:v>
                </c:pt>
                <c:pt idx="4521">
                  <c:v>14.526499239136566</c:v>
                </c:pt>
                <c:pt idx="4522">
                  <c:v>6.9338169117657375E-2</c:v>
                </c:pt>
                <c:pt idx="4523">
                  <c:v>-0.14684138832927132</c:v>
                </c:pt>
                <c:pt idx="4524">
                  <c:v>-0.20425499418064866</c:v>
                </c:pt>
                <c:pt idx="4525">
                  <c:v>-0.71242340990341479</c:v>
                </c:pt>
                <c:pt idx="4526">
                  <c:v>0.17195978310324569</c:v>
                </c:pt>
                <c:pt idx="4527">
                  <c:v>0.21999513826918771</c:v>
                </c:pt>
                <c:pt idx="4528">
                  <c:v>0.31278744103089356</c:v>
                </c:pt>
                <c:pt idx="4529">
                  <c:v>-7.8855420711239313E-2</c:v>
                </c:pt>
                <c:pt idx="4530">
                  <c:v>2.6692988227937424</c:v>
                </c:pt>
                <c:pt idx="4531">
                  <c:v>2.1663227647621168</c:v>
                </c:pt>
                <c:pt idx="4532">
                  <c:v>-4.8938619291519846E-2</c:v>
                </c:pt>
                <c:pt idx="4533">
                  <c:v>0.27130202181739432</c:v>
                </c:pt>
                <c:pt idx="4534">
                  <c:v>-8.8672787397096631</c:v>
                </c:pt>
                <c:pt idx="4535">
                  <c:v>-9.7142455176661233</c:v>
                </c:pt>
                <c:pt idx="4536">
                  <c:v>9.0606959316875546</c:v>
                </c:pt>
                <c:pt idx="4537">
                  <c:v>8.9470477220805016</c:v>
                </c:pt>
                <c:pt idx="4538">
                  <c:v>9.0597950917951025</c:v>
                </c:pt>
                <c:pt idx="4539">
                  <c:v>0.79354912253257393</c:v>
                </c:pt>
                <c:pt idx="4540">
                  <c:v>-13.468369487109527</c:v>
                </c:pt>
                <c:pt idx="4541">
                  <c:v>-3.3428450624153832</c:v>
                </c:pt>
                <c:pt idx="4542">
                  <c:v>10.759888183221834</c:v>
                </c:pt>
                <c:pt idx="4543">
                  <c:v>2.9349049717781153</c:v>
                </c:pt>
                <c:pt idx="4544">
                  <c:v>3.2587342684001683</c:v>
                </c:pt>
                <c:pt idx="4545">
                  <c:v>-5.7459543773934607</c:v>
                </c:pt>
                <c:pt idx="4546">
                  <c:v>-9.3822637581148367</c:v>
                </c:pt>
                <c:pt idx="4547">
                  <c:v>15.248718247933585</c:v>
                </c:pt>
                <c:pt idx="4548">
                  <c:v>-7.0660891904577721</c:v>
                </c:pt>
                <c:pt idx="4549">
                  <c:v>-11.703038388986416</c:v>
                </c:pt>
                <c:pt idx="4550">
                  <c:v>-0.19854567938208037</c:v>
                </c:pt>
                <c:pt idx="4551">
                  <c:v>-8.8683081332894673</c:v>
                </c:pt>
                <c:pt idx="4552">
                  <c:v>3.5214695770957727</c:v>
                </c:pt>
                <c:pt idx="4553">
                  <c:v>-5.0617191038545721E-2</c:v>
                </c:pt>
                <c:pt idx="4554">
                  <c:v>-7.5974318526833731</c:v>
                </c:pt>
                <c:pt idx="4555">
                  <c:v>-3.9470008089826716</c:v>
                </c:pt>
                <c:pt idx="4556">
                  <c:v>-3.629437129861762</c:v>
                </c:pt>
                <c:pt idx="4557">
                  <c:v>0.37304341061421675</c:v>
                </c:pt>
                <c:pt idx="4558">
                  <c:v>-0.66574515543720203</c:v>
                </c:pt>
                <c:pt idx="4559">
                  <c:v>-0.99711749146687834</c:v>
                </c:pt>
                <c:pt idx="4560">
                  <c:v>-0.2094533656289497</c:v>
                </c:pt>
                <c:pt idx="4561">
                  <c:v>0.73816733937595924</c:v>
                </c:pt>
                <c:pt idx="4562">
                  <c:v>0.26303440583379406</c:v>
                </c:pt>
                <c:pt idx="4563">
                  <c:v>-0.50695998871988301</c:v>
                </c:pt>
                <c:pt idx="4564">
                  <c:v>-5.8998153137819758</c:v>
                </c:pt>
                <c:pt idx="4565">
                  <c:v>-4.6010271014291515</c:v>
                </c:pt>
                <c:pt idx="4566">
                  <c:v>-0.49098635251214229</c:v>
                </c:pt>
                <c:pt idx="4567">
                  <c:v>-8.3837042924740537</c:v>
                </c:pt>
                <c:pt idx="4568">
                  <c:v>-0.83617519809410579</c:v>
                </c:pt>
                <c:pt idx="4569">
                  <c:v>0.24882054661409272</c:v>
                </c:pt>
                <c:pt idx="4570">
                  <c:v>4.6029093104074575E-2</c:v>
                </c:pt>
                <c:pt idx="4571">
                  <c:v>8.3604098146700598E-2</c:v>
                </c:pt>
                <c:pt idx="4572">
                  <c:v>9.6444571875092606</c:v>
                </c:pt>
                <c:pt idx="4573">
                  <c:v>-11.188588845707349</c:v>
                </c:pt>
                <c:pt idx="4574">
                  <c:v>3.6866392011911966</c:v>
                </c:pt>
                <c:pt idx="4575">
                  <c:v>1.4419741739063218E-3</c:v>
                </c:pt>
                <c:pt idx="4576">
                  <c:v>0.73696559416620644</c:v>
                </c:pt>
                <c:pt idx="4577">
                  <c:v>12.468454344036344</c:v>
                </c:pt>
                <c:pt idx="4578">
                  <c:v>-11.059119092544519</c:v>
                </c:pt>
                <c:pt idx="4579">
                  <c:v>0.66508106659287702</c:v>
                </c:pt>
                <c:pt idx="4580">
                  <c:v>-8.8672787397096631</c:v>
                </c:pt>
                <c:pt idx="4581">
                  <c:v>-13.08137247435552</c:v>
                </c:pt>
                <c:pt idx="4582">
                  <c:v>8.6462586799900301</c:v>
                </c:pt>
                <c:pt idx="4583">
                  <c:v>-0.90602385179098655</c:v>
                </c:pt>
                <c:pt idx="4584">
                  <c:v>6.1268805267296624</c:v>
                </c:pt>
                <c:pt idx="4585">
                  <c:v>-0.18915609186251622</c:v>
                </c:pt>
                <c:pt idx="4586">
                  <c:v>-0.55748176429904905</c:v>
                </c:pt>
                <c:pt idx="4587">
                  <c:v>-0.55942740861401885</c:v>
                </c:pt>
                <c:pt idx="4588">
                  <c:v>-0.27301849440641596</c:v>
                </c:pt>
                <c:pt idx="4589">
                  <c:v>-0.48542682717024171</c:v>
                </c:pt>
                <c:pt idx="4590">
                  <c:v>0.80640484297098713</c:v>
                </c:pt>
                <c:pt idx="4591">
                  <c:v>-6.1163862678395825E-2</c:v>
                </c:pt>
                <c:pt idx="4592">
                  <c:v>0.58496250072115619</c:v>
                </c:pt>
                <c:pt idx="4593">
                  <c:v>0.60583367905598917</c:v>
                </c:pt>
                <c:pt idx="4594">
                  <c:v>-0.31034012061215061</c:v>
                </c:pt>
                <c:pt idx="4595">
                  <c:v>-1.2753413012854069</c:v>
                </c:pt>
                <c:pt idx="4596">
                  <c:v>-0.91753783980802706</c:v>
                </c:pt>
                <c:pt idx="4597">
                  <c:v>0.17084070762404741</c:v>
                </c:pt>
                <c:pt idx="4598">
                  <c:v>-0.50250034052918313</c:v>
                </c:pt>
                <c:pt idx="4599">
                  <c:v>-9.5189809291704002</c:v>
                </c:pt>
                <c:pt idx="4600">
                  <c:v>-1.3048545815284209</c:v>
                </c:pt>
                <c:pt idx="4601">
                  <c:v>12.485326189240524</c:v>
                </c:pt>
                <c:pt idx="4602">
                  <c:v>-11.613636010763889</c:v>
                </c:pt>
                <c:pt idx="4603">
                  <c:v>9.3822637581148367</c:v>
                </c:pt>
                <c:pt idx="4604">
                  <c:v>-0.76418706290123062</c:v>
                </c:pt>
                <c:pt idx="4605">
                  <c:v>-2.6723652309304304</c:v>
                </c:pt>
                <c:pt idx="4606">
                  <c:v>0.15869774601905853</c:v>
                </c:pt>
                <c:pt idx="4607">
                  <c:v>-0.50423122860829883</c:v>
                </c:pt>
                <c:pt idx="4608">
                  <c:v>-2.8568550331248255</c:v>
                </c:pt>
                <c:pt idx="4609">
                  <c:v>-0.42146376843827693</c:v>
                </c:pt>
                <c:pt idx="4610">
                  <c:v>-0.62560448521850209</c:v>
                </c:pt>
                <c:pt idx="4611">
                  <c:v>-0.74266795353038972</c:v>
                </c:pt>
                <c:pt idx="4612">
                  <c:v>-9.0597950917951025</c:v>
                </c:pt>
                <c:pt idx="4613">
                  <c:v>-4.3439261264897368E-2</c:v>
                </c:pt>
                <c:pt idx="4614">
                  <c:v>0.33014860169233079</c:v>
                </c:pt>
                <c:pt idx="4615">
                  <c:v>-2.4244625120681129</c:v>
                </c:pt>
                <c:pt idx="4616">
                  <c:v>-1.2995602818589078</c:v>
                </c:pt>
                <c:pt idx="4617">
                  <c:v>-1.2021054071914623</c:v>
                </c:pt>
                <c:pt idx="4618">
                  <c:v>1.0002404291382763</c:v>
                </c:pt>
                <c:pt idx="4619">
                  <c:v>-2.061860018571565</c:v>
                </c:pt>
                <c:pt idx="4620">
                  <c:v>-2.4568576749734712</c:v>
                </c:pt>
                <c:pt idx="4621">
                  <c:v>3.2040916045935042</c:v>
                </c:pt>
                <c:pt idx="4622">
                  <c:v>2.2801079191927354</c:v>
                </c:pt>
                <c:pt idx="4623">
                  <c:v>-7.0305452710949803E-2</c:v>
                </c:pt>
                <c:pt idx="4624">
                  <c:v>0.69655810930291329</c:v>
                </c:pt>
                <c:pt idx="4625">
                  <c:v>-6.0732489820306386</c:v>
                </c:pt>
                <c:pt idx="4626">
                  <c:v>8.6462586799900301</c:v>
                </c:pt>
                <c:pt idx="4627">
                  <c:v>0.15672550368745272</c:v>
                </c:pt>
                <c:pt idx="4628">
                  <c:v>5.9228321394775394</c:v>
                </c:pt>
                <c:pt idx="4629">
                  <c:v>-0.44018644826705344</c:v>
                </c:pt>
                <c:pt idx="4630">
                  <c:v>0.39879809557388202</c:v>
                </c:pt>
                <c:pt idx="4631">
                  <c:v>-4.8909600480946239E-2</c:v>
                </c:pt>
                <c:pt idx="4632">
                  <c:v>-2.1061615527829255E-2</c:v>
                </c:pt>
                <c:pt idx="4633">
                  <c:v>-0.15869774601905817</c:v>
                </c:pt>
                <c:pt idx="4634">
                  <c:v>0.29639300278022485</c:v>
                </c:pt>
                <c:pt idx="4635">
                  <c:v>-0.17218097538268021</c:v>
                </c:pt>
                <c:pt idx="4636">
                  <c:v>-1.4075038265934365</c:v>
                </c:pt>
                <c:pt idx="4637">
                  <c:v>8.3837042924740537</c:v>
                </c:pt>
                <c:pt idx="4638">
                  <c:v>-7.6486571760385464</c:v>
                </c:pt>
                <c:pt idx="4639">
                  <c:v>0.53458897820603679</c:v>
                </c:pt>
                <c:pt idx="4640">
                  <c:v>1.2331991762930306</c:v>
                </c:pt>
                <c:pt idx="4641">
                  <c:v>0.18762700317577155</c:v>
                </c:pt>
                <c:pt idx="4642">
                  <c:v>-0.44596935883073507</c:v>
                </c:pt>
                <c:pt idx="4643">
                  <c:v>11.941658995526698</c:v>
                </c:pt>
                <c:pt idx="4644">
                  <c:v>7.6148563180521718</c:v>
                </c:pt>
                <c:pt idx="4645">
                  <c:v>-2.8253149787454159</c:v>
                </c:pt>
                <c:pt idx="4646">
                  <c:v>-9.0597950917951025</c:v>
                </c:pt>
                <c:pt idx="4647">
                  <c:v>0.31348579495109985</c:v>
                </c:pt>
                <c:pt idx="4648">
                  <c:v>-9.0606959316875546</c:v>
                </c:pt>
                <c:pt idx="4649">
                  <c:v>9.9667457608995313</c:v>
                </c:pt>
                <c:pt idx="4650">
                  <c:v>-7.8997101221993864</c:v>
                </c:pt>
                <c:pt idx="4651">
                  <c:v>9.7297201354914792E-2</c:v>
                </c:pt>
                <c:pt idx="4652">
                  <c:v>3.3128829552843557</c:v>
                </c:pt>
                <c:pt idx="4653">
                  <c:v>-2.7369655941662061</c:v>
                </c:pt>
                <c:pt idx="4654">
                  <c:v>3.3633652301686783</c:v>
                </c:pt>
                <c:pt idx="4655">
                  <c:v>0.62727330557912042</c:v>
                </c:pt>
                <c:pt idx="4656">
                  <c:v>-1.1171835393703393</c:v>
                </c:pt>
                <c:pt idx="4657">
                  <c:v>-0.11147528686243964</c:v>
                </c:pt>
                <c:pt idx="4658">
                  <c:v>0.50138841596282491</c:v>
                </c:pt>
                <c:pt idx="4659">
                  <c:v>-5.9612361814626702</c:v>
                </c:pt>
                <c:pt idx="4660">
                  <c:v>8.0624959257337636</c:v>
                </c:pt>
                <c:pt idx="4661">
                  <c:v>-1.7776075786635523</c:v>
                </c:pt>
                <c:pt idx="4662">
                  <c:v>-1.6884299507513978</c:v>
                </c:pt>
                <c:pt idx="4663">
                  <c:v>-0.1949116849143411</c:v>
                </c:pt>
                <c:pt idx="4664">
                  <c:v>0.58496250072115619</c:v>
                </c:pt>
                <c:pt idx="4665">
                  <c:v>-1.0307133003491171</c:v>
                </c:pt>
                <c:pt idx="4666">
                  <c:v>-0.4730206833852526</c:v>
                </c:pt>
                <c:pt idx="4667">
                  <c:v>0.20810819533020058</c:v>
                </c:pt>
                <c:pt idx="4668">
                  <c:v>0.94540845681843044</c:v>
                </c:pt>
                <c:pt idx="4669">
                  <c:v>0.3281294340556789</c:v>
                </c:pt>
                <c:pt idx="4670">
                  <c:v>-0.65760780255292184</c:v>
                </c:pt>
                <c:pt idx="4671">
                  <c:v>0</c:v>
                </c:pt>
                <c:pt idx="4672">
                  <c:v>7.4174715624833031E-3</c:v>
                </c:pt>
                <c:pt idx="4673">
                  <c:v>0.5378195173220135</c:v>
                </c:pt>
                <c:pt idx="4674">
                  <c:v>-7.0624959257337645</c:v>
                </c:pt>
                <c:pt idx="4675">
                  <c:v>-9.8672787397096631</c:v>
                </c:pt>
                <c:pt idx="4676">
                  <c:v>0.1080597458574529</c:v>
                </c:pt>
                <c:pt idx="4677">
                  <c:v>7.0660891904577738</c:v>
                </c:pt>
                <c:pt idx="4678">
                  <c:v>-0.28757659009658521</c:v>
                </c:pt>
                <c:pt idx="4679">
                  <c:v>-0.73816235494896731</c:v>
                </c:pt>
                <c:pt idx="4680">
                  <c:v>-4.3692338096657197</c:v>
                </c:pt>
                <c:pt idx="4681">
                  <c:v>-0.92961067210860204</c:v>
                </c:pt>
                <c:pt idx="4682">
                  <c:v>-1.8055526794236185</c:v>
                </c:pt>
                <c:pt idx="4683">
                  <c:v>0.12606630426142354</c:v>
                </c:pt>
                <c:pt idx="4684">
                  <c:v>-0.55304732064439399</c:v>
                </c:pt>
                <c:pt idx="4685">
                  <c:v>1.8200851104008524</c:v>
                </c:pt>
                <c:pt idx="4686">
                  <c:v>-8.7162982024433635</c:v>
                </c:pt>
                <c:pt idx="4687">
                  <c:v>-8.0606959316875546</c:v>
                </c:pt>
                <c:pt idx="4688">
                  <c:v>-5.6583528366367597E-2</c:v>
                </c:pt>
                <c:pt idx="4689">
                  <c:v>-1.5639665682291863</c:v>
                </c:pt>
                <c:pt idx="4690">
                  <c:v>0.4859419834124194</c:v>
                </c:pt>
                <c:pt idx="4691">
                  <c:v>0.3466505242985935</c:v>
                </c:pt>
                <c:pt idx="4692">
                  <c:v>2.5124500009367883</c:v>
                </c:pt>
                <c:pt idx="4693">
                  <c:v>9.72972013549145E-2</c:v>
                </c:pt>
                <c:pt idx="4694">
                  <c:v>-0.38904229074589908</c:v>
                </c:pt>
                <c:pt idx="4695">
                  <c:v>-5.6902391234477247E-2</c:v>
                </c:pt>
                <c:pt idx="4696">
                  <c:v>6.6294291191394441</c:v>
                </c:pt>
                <c:pt idx="4697">
                  <c:v>-9.7129455870057918E-2</c:v>
                </c:pt>
                <c:pt idx="4698">
                  <c:v>-1.807354922057604</c:v>
                </c:pt>
                <c:pt idx="4699">
                  <c:v>0.48711517732301146</c:v>
                </c:pt>
                <c:pt idx="4700">
                  <c:v>-1.8506223759617733</c:v>
                </c:pt>
                <c:pt idx="4701">
                  <c:v>-1.6391182707680618</c:v>
                </c:pt>
                <c:pt idx="4702">
                  <c:v>1.1168136649827498</c:v>
                </c:pt>
                <c:pt idx="4703">
                  <c:v>-0.79453088170002051</c:v>
                </c:pt>
                <c:pt idx="4704">
                  <c:v>0.61843720527224433</c:v>
                </c:pt>
                <c:pt idx="4705">
                  <c:v>-1.1627295000381084</c:v>
                </c:pt>
                <c:pt idx="4706">
                  <c:v>0.38792565366160253</c:v>
                </c:pt>
                <c:pt idx="4707">
                  <c:v>-10.759888183221834</c:v>
                </c:pt>
                <c:pt idx="4708">
                  <c:v>9.6438561897747253</c:v>
                </c:pt>
                <c:pt idx="4709">
                  <c:v>4.5211594658417082</c:v>
                </c:pt>
                <c:pt idx="4710">
                  <c:v>-0.29134109281531839</c:v>
                </c:pt>
                <c:pt idx="4711">
                  <c:v>5.7908136296699109</c:v>
                </c:pt>
                <c:pt idx="4712">
                  <c:v>-2.5813602640409608</c:v>
                </c:pt>
                <c:pt idx="4713">
                  <c:v>-1.0797271924707341</c:v>
                </c:pt>
                <c:pt idx="4714">
                  <c:v>-1.5663468225538093</c:v>
                </c:pt>
                <c:pt idx="4715">
                  <c:v>-3.3194168757313127</c:v>
                </c:pt>
                <c:pt idx="4716">
                  <c:v>-8.3837042924740537</c:v>
                </c:pt>
                <c:pt idx="4717">
                  <c:v>0.12285674778553367</c:v>
                </c:pt>
                <c:pt idx="4718">
                  <c:v>10.643856189774725</c:v>
                </c:pt>
                <c:pt idx="4719">
                  <c:v>1.8292737238684487</c:v>
                </c:pt>
                <c:pt idx="4720">
                  <c:v>-0.16992500144231226</c:v>
                </c:pt>
                <c:pt idx="4721">
                  <c:v>1.7678265578709671</c:v>
                </c:pt>
                <c:pt idx="4722">
                  <c:v>-0.94252806589102578</c:v>
                </c:pt>
                <c:pt idx="4723">
                  <c:v>-6.6367328213192565</c:v>
                </c:pt>
                <c:pt idx="4724">
                  <c:v>-2.9736207833583164</c:v>
                </c:pt>
                <c:pt idx="4725">
                  <c:v>5.7709725344370452E-2</c:v>
                </c:pt>
                <c:pt idx="4726">
                  <c:v>-12.344480856963042</c:v>
                </c:pt>
                <c:pt idx="4727">
                  <c:v>-0.63683413491989915</c:v>
                </c:pt>
                <c:pt idx="4728">
                  <c:v>-2.3428862609877674</c:v>
                </c:pt>
                <c:pt idx="4729">
                  <c:v>-0.61297687689075298</c:v>
                </c:pt>
                <c:pt idx="4730">
                  <c:v>3.028731718543316</c:v>
                </c:pt>
                <c:pt idx="4731">
                  <c:v>-11.381002109550927</c:v>
                </c:pt>
                <c:pt idx="4732">
                  <c:v>0.74846123300403566</c:v>
                </c:pt>
                <c:pt idx="4733">
                  <c:v>10.059344460824425</c:v>
                </c:pt>
                <c:pt idx="4734">
                  <c:v>-11.892036785411905</c:v>
                </c:pt>
                <c:pt idx="4735">
                  <c:v>0.8506223759617737</c:v>
                </c:pt>
                <c:pt idx="4736">
                  <c:v>11.613636010763889</c:v>
                </c:pt>
                <c:pt idx="4737">
                  <c:v>-17.408730544291771</c:v>
                </c:pt>
                <c:pt idx="4738">
                  <c:v>8.1727846555815535</c:v>
                </c:pt>
                <c:pt idx="4739">
                  <c:v>-8.3837042924740537</c:v>
                </c:pt>
                <c:pt idx="4740">
                  <c:v>3.9822423882175015</c:v>
                </c:pt>
                <c:pt idx="4741">
                  <c:v>-0.83494075372950349</c:v>
                </c:pt>
                <c:pt idx="4742">
                  <c:v>0.34103438681000714</c:v>
                </c:pt>
                <c:pt idx="4743">
                  <c:v>0.17298480119137039</c:v>
                </c:pt>
                <c:pt idx="4744">
                  <c:v>1.2900488707806104E-2</c:v>
                </c:pt>
                <c:pt idx="4745">
                  <c:v>-7.3462161941020898E-2</c:v>
                </c:pt>
                <c:pt idx="4746">
                  <c:v>-2.0260691269238551</c:v>
                </c:pt>
                <c:pt idx="4747">
                  <c:v>-1.3439544012173612</c:v>
                </c:pt>
                <c:pt idx="4748">
                  <c:v>-0.89743026635945189</c:v>
                </c:pt>
                <c:pt idx="4749">
                  <c:v>-5.0731075482732697</c:v>
                </c:pt>
                <c:pt idx="4750">
                  <c:v>-0.36257007938470825</c:v>
                </c:pt>
                <c:pt idx="4751">
                  <c:v>0.37196877738695772</c:v>
                </c:pt>
                <c:pt idx="4752">
                  <c:v>0.47609902501512252</c:v>
                </c:pt>
                <c:pt idx="4753">
                  <c:v>0.58496250072115619</c:v>
                </c:pt>
                <c:pt idx="4754">
                  <c:v>-0.44478484267289603</c:v>
                </c:pt>
                <c:pt idx="4755">
                  <c:v>1.3497760798404792</c:v>
                </c:pt>
                <c:pt idx="4756">
                  <c:v>1.9108822947704739E-2</c:v>
                </c:pt>
                <c:pt idx="4757">
                  <c:v>6.0732489820306386</c:v>
                </c:pt>
                <c:pt idx="4758">
                  <c:v>9.9535673550914375E-2</c:v>
                </c:pt>
                <c:pt idx="4759">
                  <c:v>-0.25890222088419262</c:v>
                </c:pt>
                <c:pt idx="4760">
                  <c:v>0.17557156458345441</c:v>
                </c:pt>
                <c:pt idx="4761">
                  <c:v>-0.35093537890130483</c:v>
                </c:pt>
                <c:pt idx="4762">
                  <c:v>0.79809695419650795</c:v>
                </c:pt>
                <c:pt idx="4763">
                  <c:v>0.88371397394079909</c:v>
                </c:pt>
                <c:pt idx="4764">
                  <c:v>0.2834261946649716</c:v>
                </c:pt>
                <c:pt idx="4765">
                  <c:v>-0.9434164716336324</c:v>
                </c:pt>
                <c:pt idx="4766">
                  <c:v>-1.5730096979593908</c:v>
                </c:pt>
                <c:pt idx="4767">
                  <c:v>0</c:v>
                </c:pt>
                <c:pt idx="4768">
                  <c:v>-0.3455970007809947</c:v>
                </c:pt>
                <c:pt idx="4769">
                  <c:v>0.60490940117464087</c:v>
                </c:pt>
                <c:pt idx="4770">
                  <c:v>1.033779719316015</c:v>
                </c:pt>
                <c:pt idx="4771">
                  <c:v>-7.6486571760385464</c:v>
                </c:pt>
                <c:pt idx="4772">
                  <c:v>12.451382851019591</c:v>
                </c:pt>
                <c:pt idx="4773">
                  <c:v>0.53991277586991215</c:v>
                </c:pt>
                <c:pt idx="4774">
                  <c:v>10.451554569765362</c:v>
                </c:pt>
                <c:pt idx="4775">
                  <c:v>4.2145254785973076</c:v>
                </c:pt>
                <c:pt idx="4776">
                  <c:v>-0.41383874969521833</c:v>
                </c:pt>
                <c:pt idx="4777">
                  <c:v>11.840384550711667</c:v>
                </c:pt>
                <c:pt idx="4778">
                  <c:v>0.34157918246873531</c:v>
                </c:pt>
                <c:pt idx="4779">
                  <c:v>9.3986980022495586E-3</c:v>
                </c:pt>
                <c:pt idx="4780">
                  <c:v>-6.0235107133370054E-2</c:v>
                </c:pt>
                <c:pt idx="4781">
                  <c:v>-1.0468248965633118</c:v>
                </c:pt>
                <c:pt idx="4782">
                  <c:v>1.3176151020162798</c:v>
                </c:pt>
                <c:pt idx="4783">
                  <c:v>-0.63623097551275465</c:v>
                </c:pt>
                <c:pt idx="4784">
                  <c:v>-0.25722933815645455</c:v>
                </c:pt>
                <c:pt idx="4785">
                  <c:v>10.45189794595189</c:v>
                </c:pt>
                <c:pt idx="4786">
                  <c:v>-11.103287808412022</c:v>
                </c:pt>
                <c:pt idx="4787">
                  <c:v>0.32192809488736235</c:v>
                </c:pt>
                <c:pt idx="4788">
                  <c:v>-0.75351677043005394</c:v>
                </c:pt>
                <c:pt idx="4789">
                  <c:v>-9.0588936890535692</c:v>
                </c:pt>
                <c:pt idx="4790">
                  <c:v>-0.43295940727610649</c:v>
                </c:pt>
                <c:pt idx="4791">
                  <c:v>-0.5279315556847769</c:v>
                </c:pt>
                <c:pt idx="4792">
                  <c:v>-0.24035247802425935</c:v>
                </c:pt>
                <c:pt idx="4793">
                  <c:v>-3.0192184682825429</c:v>
                </c:pt>
                <c:pt idx="4794">
                  <c:v>-9.9291172437317374E-3</c:v>
                </c:pt>
                <c:pt idx="4795">
                  <c:v>-0.50695998871988301</c:v>
                </c:pt>
                <c:pt idx="4796">
                  <c:v>-7.6486571760385464</c:v>
                </c:pt>
                <c:pt idx="4797">
                  <c:v>-7.6486571760385464</c:v>
                </c:pt>
                <c:pt idx="4798">
                  <c:v>-7.0660891904577721</c:v>
                </c:pt>
                <c:pt idx="4799">
                  <c:v>-0.19464743085354358</c:v>
                </c:pt>
                <c:pt idx="4800">
                  <c:v>-12.325680229748469</c:v>
                </c:pt>
                <c:pt idx="4801">
                  <c:v>-7.9727192470734232E-2</c:v>
                </c:pt>
                <c:pt idx="4802">
                  <c:v>-3.3683126256288699E-2</c:v>
                </c:pt>
                <c:pt idx="4803">
                  <c:v>-3.1675225112270082</c:v>
                </c:pt>
                <c:pt idx="4804">
                  <c:v>0.22204945329943757</c:v>
                </c:pt>
                <c:pt idx="4805">
                  <c:v>0.24663996758312512</c:v>
                </c:pt>
                <c:pt idx="4806">
                  <c:v>-8.8672787397096631</c:v>
                </c:pt>
                <c:pt idx="4807">
                  <c:v>-0.53702802365745428</c:v>
                </c:pt>
                <c:pt idx="4808">
                  <c:v>-11.485326189240524</c:v>
                </c:pt>
                <c:pt idx="4809">
                  <c:v>-6.0732489820306386</c:v>
                </c:pt>
                <c:pt idx="4810">
                  <c:v>-0.18075607618632245</c:v>
                </c:pt>
                <c:pt idx="4811">
                  <c:v>5.4021212758535047</c:v>
                </c:pt>
                <c:pt idx="4812">
                  <c:v>-0.406625259462644</c:v>
                </c:pt>
                <c:pt idx="4813">
                  <c:v>-0.42107641576018434</c:v>
                </c:pt>
                <c:pt idx="4814">
                  <c:v>-8.3822637581148367</c:v>
                </c:pt>
                <c:pt idx="4815">
                  <c:v>-0.16972486340482856</c:v>
                </c:pt>
                <c:pt idx="4816">
                  <c:v>7.0660891904577738</c:v>
                </c:pt>
                <c:pt idx="4817">
                  <c:v>9.1833579630461057E-2</c:v>
                </c:pt>
                <c:pt idx="4818">
                  <c:v>-0.87457831785873452</c:v>
                </c:pt>
                <c:pt idx="4819">
                  <c:v>2.1562039555172774</c:v>
                </c:pt>
                <c:pt idx="4820">
                  <c:v>-10.381542951184585</c:v>
                </c:pt>
                <c:pt idx="4821">
                  <c:v>-0.26062790812669862</c:v>
                </c:pt>
                <c:pt idx="4822">
                  <c:v>9.8872206154683848</c:v>
                </c:pt>
                <c:pt idx="4823">
                  <c:v>-5.5141554192461126E-2</c:v>
                </c:pt>
                <c:pt idx="4824">
                  <c:v>8.6438561897747253</c:v>
                </c:pt>
                <c:pt idx="4825">
                  <c:v>-0.23029761942179403</c:v>
                </c:pt>
                <c:pt idx="4826">
                  <c:v>0.45536959331406218</c:v>
                </c:pt>
                <c:pt idx="4827">
                  <c:v>-1.4771476696724803</c:v>
                </c:pt>
                <c:pt idx="4828">
                  <c:v>5.9228321394775394</c:v>
                </c:pt>
                <c:pt idx="4829">
                  <c:v>7.1553261025034065E-2</c:v>
                </c:pt>
                <c:pt idx="4830">
                  <c:v>-0.34577483684173016</c:v>
                </c:pt>
                <c:pt idx="4831">
                  <c:v>0.49074715910350519</c:v>
                </c:pt>
                <c:pt idx="4832">
                  <c:v>2.0190009619300557</c:v>
                </c:pt>
                <c:pt idx="4833">
                  <c:v>10.917123403264748</c:v>
                </c:pt>
                <c:pt idx="4834">
                  <c:v>13.605826723159222</c:v>
                </c:pt>
                <c:pt idx="4835">
                  <c:v>-0.48398485299633554</c:v>
                </c:pt>
                <c:pt idx="4836">
                  <c:v>3.8073549220576046</c:v>
                </c:pt>
                <c:pt idx="4837">
                  <c:v>-0.31976783238107287</c:v>
                </c:pt>
                <c:pt idx="4838">
                  <c:v>-0.40209844357134567</c:v>
                </c:pt>
                <c:pt idx="4839">
                  <c:v>0.42534622316623089</c:v>
                </c:pt>
                <c:pt idx="4840">
                  <c:v>2.0652954475081557</c:v>
                </c:pt>
                <c:pt idx="4841">
                  <c:v>-0.87326737270638766</c:v>
                </c:pt>
                <c:pt idx="4842">
                  <c:v>0.69514541847157918</c:v>
                </c:pt>
                <c:pt idx="4843">
                  <c:v>1.1805722456418208</c:v>
                </c:pt>
                <c:pt idx="4844">
                  <c:v>-7.3249305830488858</c:v>
                </c:pt>
                <c:pt idx="4845">
                  <c:v>-10.193209808760232</c:v>
                </c:pt>
                <c:pt idx="4846">
                  <c:v>8.8948177633079446</c:v>
                </c:pt>
                <c:pt idx="4847">
                  <c:v>1.9972991660613368</c:v>
                </c:pt>
                <c:pt idx="4848">
                  <c:v>-0.86059694333458359</c:v>
                </c:pt>
                <c:pt idx="4849">
                  <c:v>-1.7036069972197752</c:v>
                </c:pt>
                <c:pt idx="4850">
                  <c:v>0.44941054310024764</c:v>
                </c:pt>
                <c:pt idx="4851">
                  <c:v>-0.63662864592605273</c:v>
                </c:pt>
                <c:pt idx="4852">
                  <c:v>9.6450579349844787</c:v>
                </c:pt>
                <c:pt idx="4853">
                  <c:v>1.7295860638006089</c:v>
                </c:pt>
                <c:pt idx="4854">
                  <c:v>0.1242581029621458</c:v>
                </c:pt>
                <c:pt idx="4855">
                  <c:v>-1.0818242229536821</c:v>
                </c:pt>
                <c:pt idx="4856">
                  <c:v>4.2343313338967574</c:v>
                </c:pt>
                <c:pt idx="4857">
                  <c:v>-0.64059371019904054</c:v>
                </c:pt>
                <c:pt idx="4858">
                  <c:v>2.6659690638669464</c:v>
                </c:pt>
                <c:pt idx="4859">
                  <c:v>-0.8624964762500652</c:v>
                </c:pt>
                <c:pt idx="4860">
                  <c:v>-0.81096617560998285</c:v>
                </c:pt>
                <c:pt idx="4861">
                  <c:v>-0.93829892517314351</c:v>
                </c:pt>
                <c:pt idx="4862">
                  <c:v>-2.6111147885771246</c:v>
                </c:pt>
                <c:pt idx="4863">
                  <c:v>8.8683081332894673</c:v>
                </c:pt>
                <c:pt idx="4864">
                  <c:v>0.34826224270082479</c:v>
                </c:pt>
                <c:pt idx="4865">
                  <c:v>0.27510723813436899</c:v>
                </c:pt>
                <c:pt idx="4866">
                  <c:v>-0.60768257722123975</c:v>
                </c:pt>
                <c:pt idx="4867">
                  <c:v>15.904391580710556</c:v>
                </c:pt>
                <c:pt idx="4868">
                  <c:v>-0.26303440583379395</c:v>
                </c:pt>
                <c:pt idx="4869">
                  <c:v>-0.40335569423120865</c:v>
                </c:pt>
                <c:pt idx="4870">
                  <c:v>1.378178987881802</c:v>
                </c:pt>
                <c:pt idx="4871">
                  <c:v>15.108755848770507</c:v>
                </c:pt>
                <c:pt idx="4872">
                  <c:v>7.6486571760385464</c:v>
                </c:pt>
                <c:pt idx="4873">
                  <c:v>-8.6450579349844769</c:v>
                </c:pt>
                <c:pt idx="4874">
                  <c:v>11.307011018304401</c:v>
                </c:pt>
                <c:pt idx="4875">
                  <c:v>-1.5730096979593908</c:v>
                </c:pt>
                <c:pt idx="4876">
                  <c:v>-3.1258868648363505</c:v>
                </c:pt>
                <c:pt idx="4877">
                  <c:v>-0.2016338611696504</c:v>
                </c:pt>
                <c:pt idx="4878">
                  <c:v>7.6486571760385464</c:v>
                </c:pt>
                <c:pt idx="4879">
                  <c:v>-0.70929063572335793</c:v>
                </c:pt>
                <c:pt idx="4880">
                  <c:v>12.786814143616768</c:v>
                </c:pt>
                <c:pt idx="4881">
                  <c:v>7.6486571760385464</c:v>
                </c:pt>
                <c:pt idx="4882">
                  <c:v>-5.2050219701974072</c:v>
                </c:pt>
                <c:pt idx="4883">
                  <c:v>11.703038388986416</c:v>
                </c:pt>
                <c:pt idx="4884">
                  <c:v>-3.8073549220576037</c:v>
                </c:pt>
                <c:pt idx="4885">
                  <c:v>-1.9874469496569154</c:v>
                </c:pt>
                <c:pt idx="4886">
                  <c:v>13.550826932881439</c:v>
                </c:pt>
                <c:pt idx="4887">
                  <c:v>-11.416797527606059</c:v>
                </c:pt>
                <c:pt idx="4888">
                  <c:v>-11.518653155673389</c:v>
                </c:pt>
                <c:pt idx="4889">
                  <c:v>-0.72779727889261092</c:v>
                </c:pt>
                <c:pt idx="4890">
                  <c:v>-10.917123403264748</c:v>
                </c:pt>
                <c:pt idx="4891">
                  <c:v>6.0250720219568334</c:v>
                </c:pt>
                <c:pt idx="4892">
                  <c:v>3.3222286250500761</c:v>
                </c:pt>
                <c:pt idx="4893">
                  <c:v>1.2072521521566655</c:v>
                </c:pt>
                <c:pt idx="4894">
                  <c:v>-1.3580111987202157</c:v>
                </c:pt>
                <c:pt idx="4895">
                  <c:v>-16.095074171567084</c:v>
                </c:pt>
                <c:pt idx="4896">
                  <c:v>8.2462160191972972E-2</c:v>
                </c:pt>
                <c:pt idx="4897">
                  <c:v>1.958556740813415</c:v>
                </c:pt>
                <c:pt idx="4898">
                  <c:v>-10.643856189774725</c:v>
                </c:pt>
                <c:pt idx="4899">
                  <c:v>0.1165865562219143</c:v>
                </c:pt>
                <c:pt idx="4900">
                  <c:v>-1.2342754128523701</c:v>
                </c:pt>
                <c:pt idx="4901">
                  <c:v>-0.89205466748499873</c:v>
                </c:pt>
                <c:pt idx="4902">
                  <c:v>-0.12553088208385915</c:v>
                </c:pt>
                <c:pt idx="4903">
                  <c:v>7.8002512001273172E-2</c:v>
                </c:pt>
                <c:pt idx="4904">
                  <c:v>1.6032871589342368</c:v>
                </c:pt>
                <c:pt idx="4905">
                  <c:v>0.13081921044472108</c:v>
                </c:pt>
                <c:pt idx="4906">
                  <c:v>0.73308085256380506</c:v>
                </c:pt>
                <c:pt idx="4907">
                  <c:v>1.3899465183160133</c:v>
                </c:pt>
                <c:pt idx="4908">
                  <c:v>-0.95641073145231748</c:v>
                </c:pt>
                <c:pt idx="4909">
                  <c:v>-1.1728365968622159</c:v>
                </c:pt>
                <c:pt idx="4910">
                  <c:v>1.4062120495252446</c:v>
                </c:pt>
                <c:pt idx="4911">
                  <c:v>-11.94178124227853</c:v>
                </c:pt>
                <c:pt idx="4912">
                  <c:v>1.3197678323810729</c:v>
                </c:pt>
                <c:pt idx="4913">
                  <c:v>-4.1147221822153535</c:v>
                </c:pt>
                <c:pt idx="4914">
                  <c:v>14.024735680363165</c:v>
                </c:pt>
                <c:pt idx="4915">
                  <c:v>-4.2231066520725058</c:v>
                </c:pt>
                <c:pt idx="4916">
                  <c:v>-1.1859729426741819</c:v>
                </c:pt>
                <c:pt idx="4917">
                  <c:v>9.6501700337194522E-3</c:v>
                </c:pt>
                <c:pt idx="4918">
                  <c:v>-11.381182412624446</c:v>
                </c:pt>
                <c:pt idx="4919">
                  <c:v>-13.407621843284646</c:v>
                </c:pt>
                <c:pt idx="4920">
                  <c:v>-1.7144611070926219</c:v>
                </c:pt>
                <c:pt idx="4921">
                  <c:v>-1.1340173479716875</c:v>
                </c:pt>
                <c:pt idx="4922">
                  <c:v>12.229019050893521</c:v>
                </c:pt>
                <c:pt idx="4923">
                  <c:v>12.229019050893521</c:v>
                </c:pt>
                <c:pt idx="4924">
                  <c:v>-1.9053287821128098</c:v>
                </c:pt>
                <c:pt idx="4925">
                  <c:v>5.6762485482905856</c:v>
                </c:pt>
                <c:pt idx="4926">
                  <c:v>-1.6470684992219098</c:v>
                </c:pt>
                <c:pt idx="4927">
                  <c:v>-1.1316440058104711</c:v>
                </c:pt>
                <c:pt idx="4928">
                  <c:v>-0.62496056865307525</c:v>
                </c:pt>
                <c:pt idx="4929">
                  <c:v>-10.229219383469125</c:v>
                </c:pt>
                <c:pt idx="4930">
                  <c:v>3.9892727123512814E-2</c:v>
                </c:pt>
                <c:pt idx="4931">
                  <c:v>-0.23051675167786995</c:v>
                </c:pt>
                <c:pt idx="4932">
                  <c:v>-0.31836147986717017</c:v>
                </c:pt>
                <c:pt idx="4933">
                  <c:v>3.9892727123512814E-2</c:v>
                </c:pt>
                <c:pt idx="4934">
                  <c:v>10.147204924942228</c:v>
                </c:pt>
                <c:pt idx="4935">
                  <c:v>-0.67273071741519685</c:v>
                </c:pt>
                <c:pt idx="4936">
                  <c:v>0.65896308216493293</c:v>
                </c:pt>
                <c:pt idx="4937">
                  <c:v>0.28039077284345815</c:v>
                </c:pt>
                <c:pt idx="4938">
                  <c:v>1.3006594781337113</c:v>
                </c:pt>
                <c:pt idx="4939">
                  <c:v>0.17902491202692783</c:v>
                </c:pt>
                <c:pt idx="4940">
                  <c:v>8.8683081332894673</c:v>
                </c:pt>
                <c:pt idx="4941">
                  <c:v>10.45189794595189</c:v>
                </c:pt>
                <c:pt idx="4942">
                  <c:v>4.2707403690927777</c:v>
                </c:pt>
                <c:pt idx="4943">
                  <c:v>-0.18863201543577279</c:v>
                </c:pt>
                <c:pt idx="4944">
                  <c:v>-0.28943377220426569</c:v>
                </c:pt>
                <c:pt idx="4945">
                  <c:v>0.72379020541847283</c:v>
                </c:pt>
                <c:pt idx="4946">
                  <c:v>-10.644156719937438</c:v>
                </c:pt>
                <c:pt idx="4947">
                  <c:v>5.9148833863620496</c:v>
                </c:pt>
                <c:pt idx="4948">
                  <c:v>3.9528364186637591E-2</c:v>
                </c:pt>
                <c:pt idx="4949">
                  <c:v>1.5811709215587824</c:v>
                </c:pt>
                <c:pt idx="4950">
                  <c:v>1.5145731728297582</c:v>
                </c:pt>
                <c:pt idx="4951">
                  <c:v>0.13750352374993474</c:v>
                </c:pt>
                <c:pt idx="4952">
                  <c:v>0.46340052084024269</c:v>
                </c:pt>
                <c:pt idx="4953">
                  <c:v>-7.0660891904577721</c:v>
                </c:pt>
                <c:pt idx="4954">
                  <c:v>-0.57511471476480902</c:v>
                </c:pt>
                <c:pt idx="4955">
                  <c:v>-0.80735492205760429</c:v>
                </c:pt>
                <c:pt idx="4956">
                  <c:v>0.20992306937423139</c:v>
                </c:pt>
                <c:pt idx="4957">
                  <c:v>0.93288580414146294</c:v>
                </c:pt>
                <c:pt idx="4958">
                  <c:v>-1.6641327141547637</c:v>
                </c:pt>
                <c:pt idx="4959">
                  <c:v>-0.95735566259150628</c:v>
                </c:pt>
                <c:pt idx="4960">
                  <c:v>-1.1948161769840231</c:v>
                </c:pt>
                <c:pt idx="4961">
                  <c:v>-0.16099187667230458</c:v>
                </c:pt>
                <c:pt idx="4962">
                  <c:v>8.9637212484676709E-2</c:v>
                </c:pt>
                <c:pt idx="4963">
                  <c:v>-0.24100809950379473</c:v>
                </c:pt>
                <c:pt idx="4964">
                  <c:v>0.57568468713314547</c:v>
                </c:pt>
                <c:pt idx="4965">
                  <c:v>0.13401734797168713</c:v>
                </c:pt>
                <c:pt idx="4966">
                  <c:v>-0.72379020541847283</c:v>
                </c:pt>
                <c:pt idx="4967">
                  <c:v>-0.36964559646482936</c:v>
                </c:pt>
                <c:pt idx="4968">
                  <c:v>-0.92433573006792769</c:v>
                </c:pt>
                <c:pt idx="4969">
                  <c:v>-9.1838867065076976E-2</c:v>
                </c:pt>
                <c:pt idx="4970">
                  <c:v>-0.37934579213553482</c:v>
                </c:pt>
                <c:pt idx="4971">
                  <c:v>2.0703893278913985</c:v>
                </c:pt>
                <c:pt idx="4972">
                  <c:v>-11.188588845707349</c:v>
                </c:pt>
                <c:pt idx="4973">
                  <c:v>-2.5445016557463181E-2</c:v>
                </c:pt>
                <c:pt idx="4974">
                  <c:v>2.5829797090893667</c:v>
                </c:pt>
                <c:pt idx="4975">
                  <c:v>0.54176481132005372</c:v>
                </c:pt>
                <c:pt idx="4976">
                  <c:v>-1.3219280948873628</c:v>
                </c:pt>
                <c:pt idx="4977">
                  <c:v>-0.1411760629606941</c:v>
                </c:pt>
                <c:pt idx="4978">
                  <c:v>-0.48645695576873105</c:v>
                </c:pt>
                <c:pt idx="4979">
                  <c:v>-0.16046467219324589</c:v>
                </c:pt>
                <c:pt idx="4980">
                  <c:v>6.4851144349968193E-2</c:v>
                </c:pt>
                <c:pt idx="4981">
                  <c:v>1.784271308944563</c:v>
                </c:pt>
                <c:pt idx="4982">
                  <c:v>0.14315377264667198</c:v>
                </c:pt>
                <c:pt idx="4983">
                  <c:v>10.644156719937438</c:v>
                </c:pt>
                <c:pt idx="4984">
                  <c:v>0.23132554610645525</c:v>
                </c:pt>
                <c:pt idx="4985">
                  <c:v>8.0998880652538768E-2</c:v>
                </c:pt>
                <c:pt idx="4986">
                  <c:v>-0.46072958997171237</c:v>
                </c:pt>
                <c:pt idx="4987">
                  <c:v>6.3852220772315089</c:v>
                </c:pt>
                <c:pt idx="4988">
                  <c:v>-14.287760468582666</c:v>
                </c:pt>
                <c:pt idx="4989">
                  <c:v>11.307200809140809</c:v>
                </c:pt>
                <c:pt idx="4990">
                  <c:v>-0.42801535327705381</c:v>
                </c:pt>
                <c:pt idx="4991">
                  <c:v>10.703326841459814</c:v>
                </c:pt>
                <c:pt idx="4992">
                  <c:v>5.8874341656270435</c:v>
                </c:pt>
                <c:pt idx="4993">
                  <c:v>12.840384550711667</c:v>
                </c:pt>
                <c:pt idx="4994">
                  <c:v>10.759610821875045</c:v>
                </c:pt>
                <c:pt idx="4995">
                  <c:v>-0.19763193061215428</c:v>
                </c:pt>
                <c:pt idx="4996">
                  <c:v>4.2228235389297458E-2</c:v>
                </c:pt>
                <c:pt idx="4997">
                  <c:v>-11.451211111832329</c:v>
                </c:pt>
                <c:pt idx="4998">
                  <c:v>1.0001387140081728</c:v>
                </c:pt>
                <c:pt idx="4999">
                  <c:v>-1.1681227588083269</c:v>
                </c:pt>
                <c:pt idx="5000">
                  <c:v>-1.7823508582798635</c:v>
                </c:pt>
                <c:pt idx="5001">
                  <c:v>1.984311950922335</c:v>
                </c:pt>
                <c:pt idx="5002">
                  <c:v>0.62184900542978494</c:v>
                </c:pt>
                <c:pt idx="5003">
                  <c:v>1.8365012677171204</c:v>
                </c:pt>
                <c:pt idx="5004">
                  <c:v>6.9373703040662232E-2</c:v>
                </c:pt>
                <c:pt idx="5005">
                  <c:v>-8.8672787397096631</c:v>
                </c:pt>
                <c:pt idx="5006">
                  <c:v>1.1637563333979088</c:v>
                </c:pt>
                <c:pt idx="5007">
                  <c:v>-6.361609929597177E-2</c:v>
                </c:pt>
                <c:pt idx="5008">
                  <c:v>-0.78269286782333536</c:v>
                </c:pt>
                <c:pt idx="5009">
                  <c:v>0.33441903907055931</c:v>
                </c:pt>
                <c:pt idx="5010">
                  <c:v>9.0597950917951025</c:v>
                </c:pt>
                <c:pt idx="5011">
                  <c:v>-0.73696559416620655</c:v>
                </c:pt>
                <c:pt idx="5012">
                  <c:v>-1.1385026585186597</c:v>
                </c:pt>
                <c:pt idx="5013">
                  <c:v>-0.45637829465974344</c:v>
                </c:pt>
                <c:pt idx="5014">
                  <c:v>-0.15893914065542653</c:v>
                </c:pt>
                <c:pt idx="5015">
                  <c:v>0.82176536498177066</c:v>
                </c:pt>
                <c:pt idx="5016">
                  <c:v>0.20029865048583131</c:v>
                </c:pt>
                <c:pt idx="5017">
                  <c:v>0.22563443402859987</c:v>
                </c:pt>
                <c:pt idx="5018">
                  <c:v>9.229619965185119</c:v>
                </c:pt>
                <c:pt idx="5019">
                  <c:v>-2.8014543206179203</c:v>
                </c:pt>
                <c:pt idx="5020">
                  <c:v>-1.8181616770141871</c:v>
                </c:pt>
                <c:pt idx="5021">
                  <c:v>-0.26464725680209494</c:v>
                </c:pt>
                <c:pt idx="5022">
                  <c:v>-0.49304001128011699</c:v>
                </c:pt>
                <c:pt idx="5023">
                  <c:v>-1.872394475683361</c:v>
                </c:pt>
                <c:pt idx="5024">
                  <c:v>-0.41503749927884381</c:v>
                </c:pt>
                <c:pt idx="5025">
                  <c:v>-1.4685763048968816</c:v>
                </c:pt>
                <c:pt idx="5026">
                  <c:v>0.22273587926948055</c:v>
                </c:pt>
                <c:pt idx="5027">
                  <c:v>-4.1398257445333604</c:v>
                </c:pt>
                <c:pt idx="5028">
                  <c:v>-0.78849589480628846</c:v>
                </c:pt>
                <c:pt idx="5029">
                  <c:v>-3.2034265038149176E-16</c:v>
                </c:pt>
                <c:pt idx="5030">
                  <c:v>0.24867911285672373</c:v>
                </c:pt>
                <c:pt idx="5031">
                  <c:v>0.21150410519371185</c:v>
                </c:pt>
                <c:pt idx="5032">
                  <c:v>7.6486571760385464</c:v>
                </c:pt>
                <c:pt idx="5033">
                  <c:v>-0.92606269326691459</c:v>
                </c:pt>
                <c:pt idx="5034">
                  <c:v>-0.15847258877460768</c:v>
                </c:pt>
                <c:pt idx="5035">
                  <c:v>0.29808135293299443</c:v>
                </c:pt>
                <c:pt idx="5036">
                  <c:v>-0.28327891110796577</c:v>
                </c:pt>
                <c:pt idx="5037">
                  <c:v>-0.61849212428635059</c:v>
                </c:pt>
                <c:pt idx="5038">
                  <c:v>0</c:v>
                </c:pt>
                <c:pt idx="5039">
                  <c:v>0.90689059560851848</c:v>
                </c:pt>
                <c:pt idx="5040">
                  <c:v>-0.55793118960942756</c:v>
                </c:pt>
                <c:pt idx="5041">
                  <c:v>-3.450032920635048</c:v>
                </c:pt>
                <c:pt idx="5042">
                  <c:v>-12.853374540203168</c:v>
                </c:pt>
                <c:pt idx="5043">
                  <c:v>8.0624959257337636</c:v>
                </c:pt>
                <c:pt idx="5044">
                  <c:v>0.20069735023712892</c:v>
                </c:pt>
                <c:pt idx="5045">
                  <c:v>-0.95884267524324052</c:v>
                </c:pt>
                <c:pt idx="5046">
                  <c:v>0.96757852230762253</c:v>
                </c:pt>
                <c:pt idx="5047">
                  <c:v>-0.25247621413521687</c:v>
                </c:pt>
                <c:pt idx="5048">
                  <c:v>-0.41383874969521833</c:v>
                </c:pt>
                <c:pt idx="5049">
                  <c:v>-0.12444737092448882</c:v>
                </c:pt>
                <c:pt idx="5050">
                  <c:v>0.30995545322128648</c:v>
                </c:pt>
                <c:pt idx="5051">
                  <c:v>-2.544080087085534</c:v>
                </c:pt>
                <c:pt idx="5052">
                  <c:v>10.137845030448391</c:v>
                </c:pt>
                <c:pt idx="5053">
                  <c:v>1.4405343592149933E-3</c:v>
                </c:pt>
                <c:pt idx="5054">
                  <c:v>7.7679363821875763E-2</c:v>
                </c:pt>
                <c:pt idx="5055">
                  <c:v>-0.10566177634775624</c:v>
                </c:pt>
                <c:pt idx="5056">
                  <c:v>4.1419927379980778E-2</c:v>
                </c:pt>
                <c:pt idx="5057">
                  <c:v>8.0624959257337636</c:v>
                </c:pt>
                <c:pt idx="5058">
                  <c:v>-7.3249305830488858</c:v>
                </c:pt>
                <c:pt idx="5059">
                  <c:v>-0.18903382439001706</c:v>
                </c:pt>
                <c:pt idx="5060">
                  <c:v>0.26303440583379406</c:v>
                </c:pt>
                <c:pt idx="5061">
                  <c:v>-1.638401759682617</c:v>
                </c:pt>
                <c:pt idx="5062">
                  <c:v>-0.95889479667032684</c:v>
                </c:pt>
                <c:pt idx="5063">
                  <c:v>-0.34994247105695936</c:v>
                </c:pt>
                <c:pt idx="5064">
                  <c:v>-10.229619965185119</c:v>
                </c:pt>
                <c:pt idx="5065">
                  <c:v>-9.7142455176661233</c:v>
                </c:pt>
                <c:pt idx="5066">
                  <c:v>0.49636142152847973</c:v>
                </c:pt>
                <c:pt idx="5067">
                  <c:v>0.89205466748499884</c:v>
                </c:pt>
                <c:pt idx="5068">
                  <c:v>-7.3166412561971539E-2</c:v>
                </c:pt>
                <c:pt idx="5069">
                  <c:v>-3.5623909730721215E-2</c:v>
                </c:pt>
                <c:pt idx="5070">
                  <c:v>-0.16735105777848588</c:v>
                </c:pt>
                <c:pt idx="5071">
                  <c:v>0.10187961401921394</c:v>
                </c:pt>
                <c:pt idx="5072">
                  <c:v>12.468369487109527</c:v>
                </c:pt>
                <c:pt idx="5073">
                  <c:v>-3.2843256687016875E-2</c:v>
                </c:pt>
                <c:pt idx="5074">
                  <c:v>5.3457748368417297</c:v>
                </c:pt>
                <c:pt idx="5075">
                  <c:v>-13.389855370666298</c:v>
                </c:pt>
                <c:pt idx="5076">
                  <c:v>-0.19387973359403496</c:v>
                </c:pt>
                <c:pt idx="5077">
                  <c:v>0.3409694367475099</c:v>
                </c:pt>
                <c:pt idx="5078">
                  <c:v>6.4683369603774965E-2</c:v>
                </c:pt>
                <c:pt idx="5079">
                  <c:v>-0.33740615583062006</c:v>
                </c:pt>
                <c:pt idx="5080">
                  <c:v>7.8147246101946038E-2</c:v>
                </c:pt>
                <c:pt idx="5081">
                  <c:v>0.21209744060856855</c:v>
                </c:pt>
                <c:pt idx="5082">
                  <c:v>0.77172221543272168</c:v>
                </c:pt>
                <c:pt idx="5083">
                  <c:v>0.15117846064701135</c:v>
                </c:pt>
                <c:pt idx="5084">
                  <c:v>-0.58496250072115652</c:v>
                </c:pt>
                <c:pt idx="5085">
                  <c:v>0.1495763560505097</c:v>
                </c:pt>
                <c:pt idx="5086">
                  <c:v>0.26639960357554021</c:v>
                </c:pt>
                <c:pt idx="5087">
                  <c:v>0.14585086646345485</c:v>
                </c:pt>
                <c:pt idx="5088">
                  <c:v>-5.7548875021634682</c:v>
                </c:pt>
                <c:pt idx="5089">
                  <c:v>0.48022166803898136</c:v>
                </c:pt>
                <c:pt idx="5090">
                  <c:v>-8.220106254563761E-2</c:v>
                </c:pt>
                <c:pt idx="5091">
                  <c:v>-8.8672787397096631</c:v>
                </c:pt>
                <c:pt idx="5092">
                  <c:v>0.17959965781799508</c:v>
                </c:pt>
                <c:pt idx="5093">
                  <c:v>-1.699192251534281</c:v>
                </c:pt>
                <c:pt idx="5094">
                  <c:v>0.21150410519371129</c:v>
                </c:pt>
                <c:pt idx="5095">
                  <c:v>0.20423305221760787</c:v>
                </c:pt>
                <c:pt idx="5096">
                  <c:v>1.1955508091178066</c:v>
                </c:pt>
                <c:pt idx="5097">
                  <c:v>-4.3692338096657197</c:v>
                </c:pt>
                <c:pt idx="5098">
                  <c:v>2.1013075283394049</c:v>
                </c:pt>
                <c:pt idx="5099">
                  <c:v>-11.307011018304401</c:v>
                </c:pt>
                <c:pt idx="5100">
                  <c:v>0.65207669657969314</c:v>
                </c:pt>
                <c:pt idx="5101">
                  <c:v>0.26939188259621355</c:v>
                </c:pt>
                <c:pt idx="5102">
                  <c:v>1.4222041470707654</c:v>
                </c:pt>
                <c:pt idx="5103">
                  <c:v>0.56077913272760405</c:v>
                </c:pt>
                <c:pt idx="5104">
                  <c:v>16.134372838541584</c:v>
                </c:pt>
                <c:pt idx="5105">
                  <c:v>0.61644073219432416</c:v>
                </c:pt>
                <c:pt idx="5106">
                  <c:v>-0.48321526469134463</c:v>
                </c:pt>
                <c:pt idx="5107">
                  <c:v>-2.6635126503466576E-2</c:v>
                </c:pt>
                <c:pt idx="5108">
                  <c:v>-2.6951454184715788</c:v>
                </c:pt>
                <c:pt idx="5109">
                  <c:v>-0.61470984411520857</c:v>
                </c:pt>
                <c:pt idx="5110">
                  <c:v>-1.6366360123793537</c:v>
                </c:pt>
                <c:pt idx="5111">
                  <c:v>15.550756804064019</c:v>
                </c:pt>
                <c:pt idx="5112">
                  <c:v>-0.90929308582382329</c:v>
                </c:pt>
                <c:pt idx="5113">
                  <c:v>1.9056908491436277</c:v>
                </c:pt>
                <c:pt idx="5114">
                  <c:v>-0.50620087528964142</c:v>
                </c:pt>
                <c:pt idx="5115">
                  <c:v>-1.4150374992788437</c:v>
                </c:pt>
                <c:pt idx="5116">
                  <c:v>-1.4026369123891191</c:v>
                </c:pt>
                <c:pt idx="5117">
                  <c:v>1.8063266290412352</c:v>
                </c:pt>
                <c:pt idx="5118">
                  <c:v>5.3457748368417297</c:v>
                </c:pt>
                <c:pt idx="5119">
                  <c:v>8.2304207950923836</c:v>
                </c:pt>
                <c:pt idx="5120">
                  <c:v>-0.10691520391651191</c:v>
                </c:pt>
                <c:pt idx="5121">
                  <c:v>-6.8895081211067466E-2</c:v>
                </c:pt>
                <c:pt idx="5122">
                  <c:v>0.37614848588524891</c:v>
                </c:pt>
                <c:pt idx="5123">
                  <c:v>0.59737436208921624</c:v>
                </c:pt>
                <c:pt idx="5124">
                  <c:v>-8.0624959257337636</c:v>
                </c:pt>
                <c:pt idx="5125">
                  <c:v>6.0732489820306386</c:v>
                </c:pt>
                <c:pt idx="5126">
                  <c:v>0.20423305221760787</c:v>
                </c:pt>
                <c:pt idx="5127">
                  <c:v>0</c:v>
                </c:pt>
                <c:pt idx="5128">
                  <c:v>-0.19033121210414936</c:v>
                </c:pt>
                <c:pt idx="5129">
                  <c:v>-8.3837042924740537</c:v>
                </c:pt>
                <c:pt idx="5130">
                  <c:v>-2.8014376169596469E-2</c:v>
                </c:pt>
                <c:pt idx="5131">
                  <c:v>11.146568675740786</c:v>
                </c:pt>
                <c:pt idx="5132">
                  <c:v>-14.666242498774883</c:v>
                </c:pt>
                <c:pt idx="5133">
                  <c:v>0.5405683813627028</c:v>
                </c:pt>
                <c:pt idx="5134">
                  <c:v>-9.8672787397096631</c:v>
                </c:pt>
                <c:pt idx="5135">
                  <c:v>-2.7533524005432803</c:v>
                </c:pt>
                <c:pt idx="5136">
                  <c:v>12.344295907915818</c:v>
                </c:pt>
                <c:pt idx="5137">
                  <c:v>1.1413346332979981</c:v>
                </c:pt>
                <c:pt idx="5138">
                  <c:v>3.3166863935199381E-2</c:v>
                </c:pt>
                <c:pt idx="5139">
                  <c:v>-1.981780520341005</c:v>
                </c:pt>
                <c:pt idx="5140">
                  <c:v>0.50250034052918335</c:v>
                </c:pt>
                <c:pt idx="5141">
                  <c:v>14.666242498774883</c:v>
                </c:pt>
                <c:pt idx="5142">
                  <c:v>6.3330308432905342</c:v>
                </c:pt>
                <c:pt idx="5143">
                  <c:v>-0.50620087528964142</c:v>
                </c:pt>
                <c:pt idx="5144">
                  <c:v>1.6582039687346914</c:v>
                </c:pt>
                <c:pt idx="5145">
                  <c:v>2.8351891302543297</c:v>
                </c:pt>
                <c:pt idx="5146">
                  <c:v>-10.229219383469125</c:v>
                </c:pt>
                <c:pt idx="5147">
                  <c:v>0</c:v>
                </c:pt>
                <c:pt idx="5148">
                  <c:v>0.65895844195096698</c:v>
                </c:pt>
                <c:pt idx="5149">
                  <c:v>-1.2365240410586718</c:v>
                </c:pt>
                <c:pt idx="5150">
                  <c:v>-6.5588341627576707E-2</c:v>
                </c:pt>
                <c:pt idx="5151">
                  <c:v>-1.6269324228975732</c:v>
                </c:pt>
                <c:pt idx="5152">
                  <c:v>9.1292830169449672</c:v>
                </c:pt>
                <c:pt idx="5153">
                  <c:v>0.16992500144231237</c:v>
                </c:pt>
                <c:pt idx="5154">
                  <c:v>9.8672787397096631</c:v>
                </c:pt>
                <c:pt idx="5155">
                  <c:v>3.6358495804104325</c:v>
                </c:pt>
                <c:pt idx="5156">
                  <c:v>-7.6462586799900292</c:v>
                </c:pt>
                <c:pt idx="5157">
                  <c:v>-1.1059583486284066</c:v>
                </c:pt>
                <c:pt idx="5158">
                  <c:v>13.773207904847887</c:v>
                </c:pt>
                <c:pt idx="5159">
                  <c:v>-7.0660891904577721</c:v>
                </c:pt>
                <c:pt idx="5160">
                  <c:v>-1.3296822613457573E-2</c:v>
                </c:pt>
                <c:pt idx="5161">
                  <c:v>-1.796631665428204E-3</c:v>
                </c:pt>
                <c:pt idx="5162">
                  <c:v>-0.58316025808717087</c:v>
                </c:pt>
                <c:pt idx="5163">
                  <c:v>1.3497760798404792</c:v>
                </c:pt>
                <c:pt idx="5164">
                  <c:v>-0.50620087528964142</c:v>
                </c:pt>
                <c:pt idx="5165">
                  <c:v>-1.4150374992788437</c:v>
                </c:pt>
                <c:pt idx="5166">
                  <c:v>-1.4150374992788437</c:v>
                </c:pt>
                <c:pt idx="5167">
                  <c:v>-0.90929308582382329</c:v>
                </c:pt>
                <c:pt idx="5168">
                  <c:v>-1.2894264696967901</c:v>
                </c:pt>
                <c:pt idx="5169">
                  <c:v>-1.9568464161898582</c:v>
                </c:pt>
                <c:pt idx="5170">
                  <c:v>0.24867911285672373</c:v>
                </c:pt>
                <c:pt idx="5171">
                  <c:v>14.766252821134451</c:v>
                </c:pt>
                <c:pt idx="5172">
                  <c:v>6.4572072426444009</c:v>
                </c:pt>
                <c:pt idx="5173">
                  <c:v>0.51150033878013501</c:v>
                </c:pt>
                <c:pt idx="5174">
                  <c:v>0.6435373269066148</c:v>
                </c:pt>
                <c:pt idx="5175">
                  <c:v>-8.8683081332894673</c:v>
                </c:pt>
                <c:pt idx="5176">
                  <c:v>-0.31719017588069931</c:v>
                </c:pt>
                <c:pt idx="5177">
                  <c:v>-0.61667136044849458</c:v>
                </c:pt>
                <c:pt idx="5178">
                  <c:v>7.0660891904577738</c:v>
                </c:pt>
                <c:pt idx="5179">
                  <c:v>-1.5769524761444333</c:v>
                </c:pt>
                <c:pt idx="5180">
                  <c:v>-9.8672787397096631</c:v>
                </c:pt>
                <c:pt idx="5181">
                  <c:v>-0.90929308582382329</c:v>
                </c:pt>
                <c:pt idx="5182">
                  <c:v>-1.5501970825604798</c:v>
                </c:pt>
                <c:pt idx="5183">
                  <c:v>11.059119092544519</c:v>
                </c:pt>
                <c:pt idx="5184">
                  <c:v>-0.76601412667670443</c:v>
                </c:pt>
                <c:pt idx="5185">
                  <c:v>16.251192668874584</c:v>
                </c:pt>
                <c:pt idx="5186">
                  <c:v>-0.64852762949862219</c:v>
                </c:pt>
                <c:pt idx="5187">
                  <c:v>2.0610279675285996E-2</c:v>
                </c:pt>
                <c:pt idx="5188">
                  <c:v>-0.90689059560851881</c:v>
                </c:pt>
                <c:pt idx="5189">
                  <c:v>-1.9984231608569647</c:v>
                </c:pt>
                <c:pt idx="5190">
                  <c:v>-10.966265102877133</c:v>
                </c:pt>
                <c:pt idx="5191">
                  <c:v>-0.10982327795275137</c:v>
                </c:pt>
                <c:pt idx="5192">
                  <c:v>10.583082767502933</c:v>
                </c:pt>
                <c:pt idx="5193">
                  <c:v>10.814315423787811</c:v>
                </c:pt>
                <c:pt idx="5194">
                  <c:v>-0.18183832298581312</c:v>
                </c:pt>
                <c:pt idx="5195">
                  <c:v>0</c:v>
                </c:pt>
                <c:pt idx="5196">
                  <c:v>-0.87567186499779848</c:v>
                </c:pt>
                <c:pt idx="5197">
                  <c:v>0.32805419768420407</c:v>
                </c:pt>
                <c:pt idx="5198">
                  <c:v>-2.308361311304118E-2</c:v>
                </c:pt>
                <c:pt idx="5199">
                  <c:v>-0.72128397193393645</c:v>
                </c:pt>
                <c:pt idx="5200">
                  <c:v>-0.26303440583379417</c:v>
                </c:pt>
                <c:pt idx="5201">
                  <c:v>-0.35301577267145928</c:v>
                </c:pt>
                <c:pt idx="5202">
                  <c:v>-1.6114347120823476</c:v>
                </c:pt>
                <c:pt idx="5203">
                  <c:v>-4.7741880581224052</c:v>
                </c:pt>
                <c:pt idx="5204">
                  <c:v>-2.5509866975125983</c:v>
                </c:pt>
                <c:pt idx="5205">
                  <c:v>-13.904415102592719</c:v>
                </c:pt>
                <c:pt idx="5206">
                  <c:v>2.2868811477881614</c:v>
                </c:pt>
                <c:pt idx="5207">
                  <c:v>-0.76819818411802088</c:v>
                </c:pt>
                <c:pt idx="5208">
                  <c:v>1.8875252707415873</c:v>
                </c:pt>
                <c:pt idx="5209">
                  <c:v>-0.58016948953225667</c:v>
                </c:pt>
                <c:pt idx="5210">
                  <c:v>-9.4655664048093993</c:v>
                </c:pt>
                <c:pt idx="5211">
                  <c:v>2.1497471195046818</c:v>
                </c:pt>
                <c:pt idx="5212">
                  <c:v>-3.6383382673683271</c:v>
                </c:pt>
                <c:pt idx="5213">
                  <c:v>-2.5839611159090432</c:v>
                </c:pt>
                <c:pt idx="5214">
                  <c:v>7.6486571760385464</c:v>
                </c:pt>
                <c:pt idx="5215">
                  <c:v>1.1950718153369357</c:v>
                </c:pt>
                <c:pt idx="5216">
                  <c:v>-1.3210266921458302</c:v>
                </c:pt>
                <c:pt idx="5217">
                  <c:v>-1.516839779801703</c:v>
                </c:pt>
                <c:pt idx="5218">
                  <c:v>0.58496250072115619</c:v>
                </c:pt>
                <c:pt idx="5219">
                  <c:v>-1.7278753710475976</c:v>
                </c:pt>
                <c:pt idx="5220">
                  <c:v>-0.21439963058291719</c:v>
                </c:pt>
                <c:pt idx="5221">
                  <c:v>0.99640075894593194</c:v>
                </c:pt>
                <c:pt idx="5222">
                  <c:v>-1.5145731728297582</c:v>
                </c:pt>
                <c:pt idx="5223">
                  <c:v>-0.91820590883635267</c:v>
                </c:pt>
                <c:pt idx="5224">
                  <c:v>-2.1378637922100143</c:v>
                </c:pt>
                <c:pt idx="5225">
                  <c:v>1.1478454679713936</c:v>
                </c:pt>
                <c:pt idx="5226">
                  <c:v>-5.1405894890519326</c:v>
                </c:pt>
                <c:pt idx="5227">
                  <c:v>0.24961389007147222</c:v>
                </c:pt>
                <c:pt idx="5228">
                  <c:v>0.17306470897287962</c:v>
                </c:pt>
                <c:pt idx="5229">
                  <c:v>12.566688329252266</c:v>
                </c:pt>
                <c:pt idx="5230">
                  <c:v>-1.2199899311211435</c:v>
                </c:pt>
                <c:pt idx="5231">
                  <c:v>1.2064244547232954</c:v>
                </c:pt>
                <c:pt idx="5232">
                  <c:v>4.1105189007190388</c:v>
                </c:pt>
                <c:pt idx="5233">
                  <c:v>0.14438990933517465</c:v>
                </c:pt>
                <c:pt idx="5234">
                  <c:v>-5.7548875021634682</c:v>
                </c:pt>
                <c:pt idx="5235">
                  <c:v>1.736544922041666</c:v>
                </c:pt>
                <c:pt idx="5236">
                  <c:v>14.188202468179961</c:v>
                </c:pt>
                <c:pt idx="5237">
                  <c:v>-14.904399421380555</c:v>
                </c:pt>
                <c:pt idx="5238">
                  <c:v>2.5819612617754961</c:v>
                </c:pt>
                <c:pt idx="5239">
                  <c:v>-7.615037758335502</c:v>
                </c:pt>
                <c:pt idx="5240">
                  <c:v>-8.6462586799900301</c:v>
                </c:pt>
                <c:pt idx="5241">
                  <c:v>-0.31807576939175564</c:v>
                </c:pt>
                <c:pt idx="5242">
                  <c:v>4.4966066263003093</c:v>
                </c:pt>
                <c:pt idx="5243">
                  <c:v>-6.7938202841273316</c:v>
                </c:pt>
                <c:pt idx="5244">
                  <c:v>-5.6583528366367264E-2</c:v>
                </c:pt>
                <c:pt idx="5245">
                  <c:v>-7.5790465015831741</c:v>
                </c:pt>
                <c:pt idx="5246">
                  <c:v>1.1010033186834758</c:v>
                </c:pt>
                <c:pt idx="5247">
                  <c:v>0.10535300014622855</c:v>
                </c:pt>
                <c:pt idx="5248">
                  <c:v>0.22677086184702228</c:v>
                </c:pt>
                <c:pt idx="5249">
                  <c:v>-0.29373120305671052</c:v>
                </c:pt>
                <c:pt idx="5250">
                  <c:v>10.966024713800364</c:v>
                </c:pt>
                <c:pt idx="5251">
                  <c:v>-0.80023048762422266</c:v>
                </c:pt>
                <c:pt idx="5252">
                  <c:v>-0.21473884879301272</c:v>
                </c:pt>
                <c:pt idx="5253">
                  <c:v>-9.229619965185119</c:v>
                </c:pt>
                <c:pt idx="5254">
                  <c:v>0.54748779530249347</c:v>
                </c:pt>
                <c:pt idx="5255">
                  <c:v>-0.33880191345175859</c:v>
                </c:pt>
                <c:pt idx="5256">
                  <c:v>-1.5809627891465741</c:v>
                </c:pt>
                <c:pt idx="5257">
                  <c:v>0.101538026462062</c:v>
                </c:pt>
                <c:pt idx="5258">
                  <c:v>0.37321732358421661</c:v>
                </c:pt>
                <c:pt idx="5259">
                  <c:v>-9.3109404391481299E-2</c:v>
                </c:pt>
                <c:pt idx="5260">
                  <c:v>-1.0892673380970874</c:v>
                </c:pt>
                <c:pt idx="5261">
                  <c:v>7.0624959257337645</c:v>
                </c:pt>
                <c:pt idx="5262">
                  <c:v>-0.48398485299633554</c:v>
                </c:pt>
                <c:pt idx="5263">
                  <c:v>8.2288186904958813</c:v>
                </c:pt>
                <c:pt idx="5264">
                  <c:v>-1.4102365130150227</c:v>
                </c:pt>
                <c:pt idx="5265">
                  <c:v>0.32192809488736263</c:v>
                </c:pt>
                <c:pt idx="5266">
                  <c:v>0.46819543516801637</c:v>
                </c:pt>
                <c:pt idx="5267">
                  <c:v>-12.613559277788266</c:v>
                </c:pt>
                <c:pt idx="5268">
                  <c:v>-0.55581615506163973</c:v>
                </c:pt>
                <c:pt idx="5269">
                  <c:v>0.27612440527423759</c:v>
                </c:pt>
                <c:pt idx="5270">
                  <c:v>-0.34200387165202167</c:v>
                </c:pt>
                <c:pt idx="5271">
                  <c:v>-8.0624959257337636</c:v>
                </c:pt>
                <c:pt idx="5272">
                  <c:v>-0.39506279951757756</c:v>
                </c:pt>
                <c:pt idx="5273">
                  <c:v>-0.40469555505738486</c:v>
                </c:pt>
                <c:pt idx="5274">
                  <c:v>-0.61369421926447221</c:v>
                </c:pt>
                <c:pt idx="5275">
                  <c:v>-3.5623909730721215E-2</c:v>
                </c:pt>
                <c:pt idx="5276">
                  <c:v>-0.10040189695783752</c:v>
                </c:pt>
                <c:pt idx="5277">
                  <c:v>-0.16735105777848625</c:v>
                </c:pt>
                <c:pt idx="5278">
                  <c:v>1.7645170318718486</c:v>
                </c:pt>
                <c:pt idx="5279">
                  <c:v>0.1869878867828747</c:v>
                </c:pt>
                <c:pt idx="5280">
                  <c:v>-0.67735073786898392</c:v>
                </c:pt>
                <c:pt idx="5281">
                  <c:v>-0.25663663463564301</c:v>
                </c:pt>
                <c:pt idx="5282">
                  <c:v>-0.16102494211907928</c:v>
                </c:pt>
                <c:pt idx="5283">
                  <c:v>11.103287808412023</c:v>
                </c:pt>
                <c:pt idx="5284">
                  <c:v>7.0660891904577738</c:v>
                </c:pt>
                <c:pt idx="5285">
                  <c:v>-4.3692338096657197</c:v>
                </c:pt>
                <c:pt idx="5286">
                  <c:v>-0.62773564073948473</c:v>
                </c:pt>
                <c:pt idx="5287">
                  <c:v>-0.99999999999999967</c:v>
                </c:pt>
                <c:pt idx="5288">
                  <c:v>0.88952346363843049</c:v>
                </c:pt>
                <c:pt idx="5289">
                  <c:v>1.0127270709260066</c:v>
                </c:pt>
                <c:pt idx="5290">
                  <c:v>-0.33621875243775595</c:v>
                </c:pt>
                <c:pt idx="5291">
                  <c:v>-8.0624959257337636</c:v>
                </c:pt>
                <c:pt idx="5292">
                  <c:v>0.42907355896570515</c:v>
                </c:pt>
                <c:pt idx="5293">
                  <c:v>2.283032774616415</c:v>
                </c:pt>
                <c:pt idx="5294">
                  <c:v>9.9662651028771325</c:v>
                </c:pt>
                <c:pt idx="5295">
                  <c:v>-5.2626930651209936E-2</c:v>
                </c:pt>
                <c:pt idx="5296">
                  <c:v>14.550786859688905</c:v>
                </c:pt>
                <c:pt idx="5297">
                  <c:v>-0.58256798558077327</c:v>
                </c:pt>
                <c:pt idx="5298">
                  <c:v>5.6582114827517955</c:v>
                </c:pt>
                <c:pt idx="5299">
                  <c:v>-1.8095693431230462</c:v>
                </c:pt>
                <c:pt idx="5300">
                  <c:v>-0.61235796445270363</c:v>
                </c:pt>
                <c:pt idx="5301">
                  <c:v>-1.1450020743538073E-2</c:v>
                </c:pt>
                <c:pt idx="5302">
                  <c:v>-0.13750352374993513</c:v>
                </c:pt>
                <c:pt idx="5303">
                  <c:v>-0.17528391728095874</c:v>
                </c:pt>
                <c:pt idx="5304">
                  <c:v>-0.36923380966571906</c:v>
                </c:pt>
                <c:pt idx="5305">
                  <c:v>-8.8536674601657553E-2</c:v>
                </c:pt>
                <c:pt idx="5306">
                  <c:v>-2.2364345549155205E-2</c:v>
                </c:pt>
                <c:pt idx="5307">
                  <c:v>0.57009715115723247</c:v>
                </c:pt>
                <c:pt idx="5308">
                  <c:v>0.38783577172020589</c:v>
                </c:pt>
                <c:pt idx="5309">
                  <c:v>-0.5032787031274486</c:v>
                </c:pt>
                <c:pt idx="5310">
                  <c:v>0</c:v>
                </c:pt>
                <c:pt idx="5311">
                  <c:v>-0.74021857196129415</c:v>
                </c:pt>
                <c:pt idx="5312">
                  <c:v>-0.20723261416544228</c:v>
                </c:pt>
                <c:pt idx="5313">
                  <c:v>7.0660891904577738</c:v>
                </c:pt>
                <c:pt idx="5314">
                  <c:v>-11.518489240994933</c:v>
                </c:pt>
                <c:pt idx="5315">
                  <c:v>2.3894020202181254</c:v>
                </c:pt>
                <c:pt idx="5316">
                  <c:v>-9.0588936890535692</c:v>
                </c:pt>
                <c:pt idx="5317">
                  <c:v>-10.966024713800364</c:v>
                </c:pt>
                <c:pt idx="5318">
                  <c:v>-0.66296501272242936</c:v>
                </c:pt>
                <c:pt idx="5319">
                  <c:v>13.218815468832641</c:v>
                </c:pt>
                <c:pt idx="5320">
                  <c:v>-0.22627585582367601</c:v>
                </c:pt>
                <c:pt idx="5321">
                  <c:v>0.16505924627049651</c:v>
                </c:pt>
                <c:pt idx="5322">
                  <c:v>-1.7173367874172734</c:v>
                </c:pt>
                <c:pt idx="5323">
                  <c:v>-1.9750330844834245</c:v>
                </c:pt>
                <c:pt idx="5324">
                  <c:v>-0.11189288007089739</c:v>
                </c:pt>
                <c:pt idx="5325">
                  <c:v>2.1063604278893377</c:v>
                </c:pt>
                <c:pt idx="5326">
                  <c:v>0.52701515151187672</c:v>
                </c:pt>
                <c:pt idx="5327">
                  <c:v>5.7548875021634682</c:v>
                </c:pt>
                <c:pt idx="5328">
                  <c:v>0.51807061706598534</c:v>
                </c:pt>
                <c:pt idx="5329">
                  <c:v>2.4839848529963358</c:v>
                </c:pt>
                <c:pt idx="5330">
                  <c:v>-0.93586966258028437</c:v>
                </c:pt>
                <c:pt idx="5331">
                  <c:v>5.1844245711374279</c:v>
                </c:pt>
                <c:pt idx="5332">
                  <c:v>2.9982649486292519</c:v>
                </c:pt>
                <c:pt idx="5333">
                  <c:v>0.39536001450237751</c:v>
                </c:pt>
                <c:pt idx="5334">
                  <c:v>-7.5948853233298627E-2</c:v>
                </c:pt>
                <c:pt idx="5335">
                  <c:v>-0.27301849440641557</c:v>
                </c:pt>
                <c:pt idx="5336">
                  <c:v>19.681174916313065</c:v>
                </c:pt>
                <c:pt idx="5337">
                  <c:v>0.34103691783506718</c:v>
                </c:pt>
                <c:pt idx="5338">
                  <c:v>-8.0606959316875546</c:v>
                </c:pt>
                <c:pt idx="5339">
                  <c:v>-0.3560567724260339</c:v>
                </c:pt>
                <c:pt idx="5340">
                  <c:v>13.923079833707849</c:v>
                </c:pt>
                <c:pt idx="5341">
                  <c:v>-7.5974318526833731</c:v>
                </c:pt>
                <c:pt idx="5342">
                  <c:v>-9.6450579349844787</c:v>
                </c:pt>
                <c:pt idx="5343">
                  <c:v>1.4829775983457874</c:v>
                </c:pt>
                <c:pt idx="5344">
                  <c:v>-0.73576384895645286</c:v>
                </c:pt>
                <c:pt idx="5345">
                  <c:v>-1.4126350090635393</c:v>
                </c:pt>
                <c:pt idx="5346">
                  <c:v>0.48542682717024188</c:v>
                </c:pt>
                <c:pt idx="5347">
                  <c:v>-0.4691772191884806</c:v>
                </c:pt>
                <c:pt idx="5348">
                  <c:v>-0.20645087746742669</c:v>
                </c:pt>
                <c:pt idx="5349">
                  <c:v>-0.7806869715955238</c:v>
                </c:pt>
                <c:pt idx="5350">
                  <c:v>6.7414669864011465</c:v>
                </c:pt>
                <c:pt idx="5351">
                  <c:v>0.71271414234038255</c:v>
                </c:pt>
                <c:pt idx="5352">
                  <c:v>0.84434912953980545</c:v>
                </c:pt>
                <c:pt idx="5353">
                  <c:v>-2.477412751448036</c:v>
                </c:pt>
                <c:pt idx="5354">
                  <c:v>-0.20683098418570692</c:v>
                </c:pt>
                <c:pt idx="5355">
                  <c:v>-0.61951972275752476</c:v>
                </c:pt>
                <c:pt idx="5356">
                  <c:v>8.5297535187570953E-2</c:v>
                </c:pt>
                <c:pt idx="5357">
                  <c:v>6.8536710410627916E-3</c:v>
                </c:pt>
                <c:pt idx="5358">
                  <c:v>-3.1224408735247719E-2</c:v>
                </c:pt>
                <c:pt idx="5359">
                  <c:v>6.689703697487448E-2</c:v>
                </c:pt>
                <c:pt idx="5360">
                  <c:v>-0.86249647625006509</c:v>
                </c:pt>
                <c:pt idx="5361">
                  <c:v>-2.451537393455875E-2</c:v>
                </c:pt>
                <c:pt idx="5362">
                  <c:v>0.1343813395167559</c:v>
                </c:pt>
                <c:pt idx="5363">
                  <c:v>-0.13492958008610836</c:v>
                </c:pt>
                <c:pt idx="5364">
                  <c:v>-11.10372492250138</c:v>
                </c:pt>
                <c:pt idx="5365">
                  <c:v>-0.45943161863729726</c:v>
                </c:pt>
                <c:pt idx="5366">
                  <c:v>2.1331457789688373</c:v>
                </c:pt>
                <c:pt idx="5367">
                  <c:v>-8.5645027080178043E-2</c:v>
                </c:pt>
                <c:pt idx="5368">
                  <c:v>1.962880674893263E-2</c:v>
                </c:pt>
                <c:pt idx="5369">
                  <c:v>0.73950778872865963</c:v>
                </c:pt>
                <c:pt idx="5370">
                  <c:v>0.15228045479184085</c:v>
                </c:pt>
                <c:pt idx="5371">
                  <c:v>4.4442803817941554</c:v>
                </c:pt>
                <c:pt idx="5372">
                  <c:v>-3.3075728019102923</c:v>
                </c:pt>
                <c:pt idx="5373">
                  <c:v>1.7369655941662063</c:v>
                </c:pt>
                <c:pt idx="5374">
                  <c:v>-0.76899444835884445</c:v>
                </c:pt>
                <c:pt idx="5375">
                  <c:v>-1.9027027986450848</c:v>
                </c:pt>
                <c:pt idx="5376">
                  <c:v>7.9025904581748927</c:v>
                </c:pt>
                <c:pt idx="5377">
                  <c:v>10.643856189774725</c:v>
                </c:pt>
                <c:pt idx="5378">
                  <c:v>0.60266450245461478</c:v>
                </c:pt>
                <c:pt idx="5379">
                  <c:v>-0.84659008534070401</c:v>
                </c:pt>
                <c:pt idx="5380">
                  <c:v>0.45894032115565869</c:v>
                </c:pt>
                <c:pt idx="5381">
                  <c:v>0.12615259941340673</c:v>
                </c:pt>
                <c:pt idx="5382">
                  <c:v>0.79007693062576856</c:v>
                </c:pt>
                <c:pt idx="5383">
                  <c:v>1.6980382277141042</c:v>
                </c:pt>
                <c:pt idx="5384">
                  <c:v>0.14886338591448306</c:v>
                </c:pt>
                <c:pt idx="5385">
                  <c:v>6.4130337419715869E-2</c:v>
                </c:pt>
                <c:pt idx="5386">
                  <c:v>0.31883991309979182</c:v>
                </c:pt>
                <c:pt idx="5387">
                  <c:v>1</c:v>
                </c:pt>
                <c:pt idx="5388">
                  <c:v>-2.0464102559715414E-2</c:v>
                </c:pt>
                <c:pt idx="5389">
                  <c:v>0.19703684705955385</c:v>
                </c:pt>
                <c:pt idx="5390">
                  <c:v>0.52111601869653057</c:v>
                </c:pt>
                <c:pt idx="5391">
                  <c:v>0.98924694370312549</c:v>
                </c:pt>
                <c:pt idx="5392">
                  <c:v>1.1518584468266251E-2</c:v>
                </c:pt>
                <c:pt idx="5393">
                  <c:v>-0.33758135919884769</c:v>
                </c:pt>
                <c:pt idx="5394">
                  <c:v>0.84839759952819338</c:v>
                </c:pt>
                <c:pt idx="5395">
                  <c:v>0.10691520391651219</c:v>
                </c:pt>
                <c:pt idx="5396">
                  <c:v>-0.12789291401979427</c:v>
                </c:pt>
                <c:pt idx="5397">
                  <c:v>0</c:v>
                </c:pt>
                <c:pt idx="5398">
                  <c:v>-0.73504711643550635</c:v>
                </c:pt>
                <c:pt idx="5399">
                  <c:v>-1.5706072077440862</c:v>
                </c:pt>
                <c:pt idx="5400">
                  <c:v>-0.25964381663301966</c:v>
                </c:pt>
                <c:pt idx="5401">
                  <c:v>-1.0473057147783567</c:v>
                </c:pt>
                <c:pt idx="5402">
                  <c:v>0.30086647935953287</c:v>
                </c:pt>
                <c:pt idx="5403">
                  <c:v>-1.4346282276367246</c:v>
                </c:pt>
                <c:pt idx="5404">
                  <c:v>10.866506212226202</c:v>
                </c:pt>
                <c:pt idx="5405">
                  <c:v>-9.0588936890535692</c:v>
                </c:pt>
                <c:pt idx="5406">
                  <c:v>3.2034265038149176E-16</c:v>
                </c:pt>
                <c:pt idx="5407">
                  <c:v>-0.54214941718218335</c:v>
                </c:pt>
                <c:pt idx="5408">
                  <c:v>-5.5746077579009609E-2</c:v>
                </c:pt>
                <c:pt idx="5409">
                  <c:v>-0.18382122755538974</c:v>
                </c:pt>
                <c:pt idx="5410">
                  <c:v>-5.4447784022376627E-2</c:v>
                </c:pt>
                <c:pt idx="5411">
                  <c:v>-9.9667457608995313</c:v>
                </c:pt>
                <c:pt idx="5412">
                  <c:v>-0.14684138832927116</c:v>
                </c:pt>
                <c:pt idx="5413">
                  <c:v>-7.6486571760385464</c:v>
                </c:pt>
                <c:pt idx="5414">
                  <c:v>-8.4313538447935044E-2</c:v>
                </c:pt>
                <c:pt idx="5415">
                  <c:v>-5.4475648396703049E-3</c:v>
                </c:pt>
                <c:pt idx="5416">
                  <c:v>-0.49667596830320115</c:v>
                </c:pt>
                <c:pt idx="5417">
                  <c:v>1.6925714748077529</c:v>
                </c:pt>
                <c:pt idx="5418">
                  <c:v>-0.59212229229402225</c:v>
                </c:pt>
                <c:pt idx="5419">
                  <c:v>0.11018291775042287</c:v>
                </c:pt>
                <c:pt idx="5420">
                  <c:v>-0.67242534197149562</c:v>
                </c:pt>
                <c:pt idx="5421">
                  <c:v>-0.66296501272242969</c:v>
                </c:pt>
                <c:pt idx="5422">
                  <c:v>14.61350172537813</c:v>
                </c:pt>
                <c:pt idx="5423">
                  <c:v>-0.49032562658308104</c:v>
                </c:pt>
                <c:pt idx="5424">
                  <c:v>-0.67377176767901181</c:v>
                </c:pt>
                <c:pt idx="5425">
                  <c:v>4.4252678445800475</c:v>
                </c:pt>
                <c:pt idx="5426">
                  <c:v>-0.39775950784700848</c:v>
                </c:pt>
                <c:pt idx="5427">
                  <c:v>-0.2598671267551107</c:v>
                </c:pt>
                <c:pt idx="5428">
                  <c:v>0.49074715910350541</c:v>
                </c:pt>
                <c:pt idx="5429">
                  <c:v>-10.644156719937438</c:v>
                </c:pt>
                <c:pt idx="5430">
                  <c:v>1.7884958948062886</c:v>
                </c:pt>
                <c:pt idx="5431">
                  <c:v>-6.9902013230156171E-2</c:v>
                </c:pt>
                <c:pt idx="5432">
                  <c:v>0.38605843230707804</c:v>
                </c:pt>
                <c:pt idx="5433">
                  <c:v>-1.0561430780375336</c:v>
                </c:pt>
                <c:pt idx="5434">
                  <c:v>10.703326841459814</c:v>
                </c:pt>
                <c:pt idx="5435">
                  <c:v>-0.99915160536167924</c:v>
                </c:pt>
                <c:pt idx="5436">
                  <c:v>0.36245561611577404</c:v>
                </c:pt>
                <c:pt idx="5437">
                  <c:v>1.3304732040203711</c:v>
                </c:pt>
                <c:pt idx="5438">
                  <c:v>-0.10738353537359953</c:v>
                </c:pt>
                <c:pt idx="5439">
                  <c:v>-1.2495604579112882</c:v>
                </c:pt>
                <c:pt idx="5440">
                  <c:v>1.5811101752255499</c:v>
                </c:pt>
                <c:pt idx="5441">
                  <c:v>-0.14438990933517479</c:v>
                </c:pt>
                <c:pt idx="5442">
                  <c:v>-0.36779737051751005</c:v>
                </c:pt>
                <c:pt idx="5443">
                  <c:v>-1.0473057147783569</c:v>
                </c:pt>
                <c:pt idx="5444">
                  <c:v>0.30812229536233221</c:v>
                </c:pt>
                <c:pt idx="5445">
                  <c:v>-5.1782542102546604E-2</c:v>
                </c:pt>
                <c:pt idx="5446">
                  <c:v>-5.8788022616267934</c:v>
                </c:pt>
                <c:pt idx="5447">
                  <c:v>0.47130571892558892</c:v>
                </c:pt>
                <c:pt idx="5448">
                  <c:v>0.14059833017280066</c:v>
                </c:pt>
                <c:pt idx="5449">
                  <c:v>-1.1124747292584125</c:v>
                </c:pt>
                <c:pt idx="5450">
                  <c:v>1.2537565922457832</c:v>
                </c:pt>
                <c:pt idx="5451">
                  <c:v>0.31602749344767811</c:v>
                </c:pt>
                <c:pt idx="5452">
                  <c:v>0.12946052479396186</c:v>
                </c:pt>
                <c:pt idx="5453">
                  <c:v>7.6486571760385464</c:v>
                </c:pt>
                <c:pt idx="5454">
                  <c:v>-9.3815429511845849</c:v>
                </c:pt>
                <c:pt idx="5455">
                  <c:v>8.3837042924740537</c:v>
                </c:pt>
                <c:pt idx="5456">
                  <c:v>5.7459543773934607</c:v>
                </c:pt>
                <c:pt idx="5457">
                  <c:v>-1.1671240394513558</c:v>
                </c:pt>
                <c:pt idx="5458">
                  <c:v>2.6308262413256065</c:v>
                </c:pt>
                <c:pt idx="5459">
                  <c:v>-1.3207263496776087</c:v>
                </c:pt>
                <c:pt idx="5460">
                  <c:v>0.48080526942986396</c:v>
                </c:pt>
                <c:pt idx="5461">
                  <c:v>-0.73696559416620588</c:v>
                </c:pt>
                <c:pt idx="5462">
                  <c:v>8.6462586799900301</c:v>
                </c:pt>
                <c:pt idx="5463">
                  <c:v>-0.99687389901328016</c:v>
                </c:pt>
                <c:pt idx="5464">
                  <c:v>0.46496272461052635</c:v>
                </c:pt>
                <c:pt idx="5465">
                  <c:v>-9.9662651028771325</c:v>
                </c:pt>
                <c:pt idx="5466">
                  <c:v>-7.0660891904577721</c:v>
                </c:pt>
                <c:pt idx="5467">
                  <c:v>0.44745897697122117</c:v>
                </c:pt>
                <c:pt idx="5468">
                  <c:v>1.3219280948873624</c:v>
                </c:pt>
                <c:pt idx="5469">
                  <c:v>0.11471165887669248</c:v>
                </c:pt>
                <c:pt idx="5470">
                  <c:v>0.10610538349620899</c:v>
                </c:pt>
                <c:pt idx="5471">
                  <c:v>9.9667457608995313</c:v>
                </c:pt>
                <c:pt idx="5472">
                  <c:v>1.7725895038969275</c:v>
                </c:pt>
                <c:pt idx="5473">
                  <c:v>-0.21818017004953344</c:v>
                </c:pt>
                <c:pt idx="5474">
                  <c:v>0.4926403174028165</c:v>
                </c:pt>
                <c:pt idx="5475">
                  <c:v>1.9175378398080272</c:v>
                </c:pt>
                <c:pt idx="5476">
                  <c:v>4.5803689613124747E-2</c:v>
                </c:pt>
                <c:pt idx="5477">
                  <c:v>-1.4461861978495081</c:v>
                </c:pt>
                <c:pt idx="5478">
                  <c:v>7.8002512001273172E-2</c:v>
                </c:pt>
                <c:pt idx="5479">
                  <c:v>-7.1553261025033718E-2</c:v>
                </c:pt>
                <c:pt idx="5480">
                  <c:v>-4.09870728540833</c:v>
                </c:pt>
                <c:pt idx="5481">
                  <c:v>9.3815429511845849</c:v>
                </c:pt>
                <c:pt idx="5482">
                  <c:v>1.3472676819407718</c:v>
                </c:pt>
                <c:pt idx="5483">
                  <c:v>6.0660891904577721</c:v>
                </c:pt>
                <c:pt idx="5484">
                  <c:v>-4.3692338096657197</c:v>
                </c:pt>
                <c:pt idx="5485">
                  <c:v>7.6486571760385464</c:v>
                </c:pt>
                <c:pt idx="5486">
                  <c:v>-11.307011018304401</c:v>
                </c:pt>
                <c:pt idx="5487">
                  <c:v>-7.4155872021016069</c:v>
                </c:pt>
                <c:pt idx="5488">
                  <c:v>-5.9148833863620496</c:v>
                </c:pt>
                <c:pt idx="5489">
                  <c:v>-12.840318978135199</c:v>
                </c:pt>
                <c:pt idx="5490">
                  <c:v>-14.292513365813269</c:v>
                </c:pt>
                <c:pt idx="5491">
                  <c:v>11.103506382011545</c:v>
                </c:pt>
                <c:pt idx="5492">
                  <c:v>-0.19744606420621708</c:v>
                </c:pt>
                <c:pt idx="5493">
                  <c:v>14.339687653451756</c:v>
                </c:pt>
                <c:pt idx="5494">
                  <c:v>11.582612451267021</c:v>
                </c:pt>
                <c:pt idx="5495">
                  <c:v>3.5932647240085724E-3</c:v>
                </c:pt>
                <c:pt idx="5496">
                  <c:v>-2.0365258760251139</c:v>
                </c:pt>
                <c:pt idx="5497">
                  <c:v>-2.4564850034366374</c:v>
                </c:pt>
                <c:pt idx="5498">
                  <c:v>-0.3174267026524214</c:v>
                </c:pt>
                <c:pt idx="5499">
                  <c:v>1.5104842847618798</c:v>
                </c:pt>
                <c:pt idx="5500">
                  <c:v>1.4490299866832064</c:v>
                </c:pt>
                <c:pt idx="5501">
                  <c:v>0.16411937976110655</c:v>
                </c:pt>
                <c:pt idx="5502">
                  <c:v>-0.19264507794239571</c:v>
                </c:pt>
                <c:pt idx="5503">
                  <c:v>-11.518489240994933</c:v>
                </c:pt>
                <c:pt idx="5504">
                  <c:v>-2.5025003405291835</c:v>
                </c:pt>
                <c:pt idx="5505">
                  <c:v>-0.93799845760132083</c:v>
                </c:pt>
                <c:pt idx="5506">
                  <c:v>-0.57095061662454649</c:v>
                </c:pt>
                <c:pt idx="5507">
                  <c:v>-3.8860832965676813</c:v>
                </c:pt>
                <c:pt idx="5508">
                  <c:v>-8.8672787397096631</c:v>
                </c:pt>
                <c:pt idx="5509">
                  <c:v>-5.4206714044413538</c:v>
                </c:pt>
                <c:pt idx="5510">
                  <c:v>-1.9546785961266988</c:v>
                </c:pt>
                <c:pt idx="5511">
                  <c:v>0.70043971814109218</c:v>
                </c:pt>
                <c:pt idx="5512">
                  <c:v>-10.702749878828293</c:v>
                </c:pt>
                <c:pt idx="5513">
                  <c:v>1.7500217469916526</c:v>
                </c:pt>
                <c:pt idx="5514">
                  <c:v>1.7500217469916526</c:v>
                </c:pt>
                <c:pt idx="5515">
                  <c:v>-7.0660891904577721</c:v>
                </c:pt>
                <c:pt idx="5516">
                  <c:v>-7.0660891904577721</c:v>
                </c:pt>
                <c:pt idx="5517">
                  <c:v>-9.9467021189870108E-2</c:v>
                </c:pt>
                <c:pt idx="5518">
                  <c:v>3.5919574254942639E-2</c:v>
                </c:pt>
                <c:pt idx="5519">
                  <c:v>-7.9848931076097918</c:v>
                </c:pt>
                <c:pt idx="5520">
                  <c:v>-0.92056553250559514</c:v>
                </c:pt>
                <c:pt idx="5521">
                  <c:v>-1.8378529314854519E-2</c:v>
                </c:pt>
                <c:pt idx="5522">
                  <c:v>12.416621621364193</c:v>
                </c:pt>
                <c:pt idx="5523">
                  <c:v>0.39470217083406284</c:v>
                </c:pt>
                <c:pt idx="5524">
                  <c:v>9.6450579349844787</c:v>
                </c:pt>
                <c:pt idx="5525">
                  <c:v>4.4394119358453124E-2</c:v>
                </c:pt>
                <c:pt idx="5526">
                  <c:v>-7.0660891904577721</c:v>
                </c:pt>
                <c:pt idx="5527">
                  <c:v>0.45704502580041917</c:v>
                </c:pt>
                <c:pt idx="5528">
                  <c:v>1.273018494406416</c:v>
                </c:pt>
                <c:pt idx="5529">
                  <c:v>1.0170735133589419</c:v>
                </c:pt>
                <c:pt idx="5530">
                  <c:v>-0.19744606420621727</c:v>
                </c:pt>
                <c:pt idx="5531">
                  <c:v>-10.229219383469125</c:v>
                </c:pt>
                <c:pt idx="5532">
                  <c:v>0</c:v>
                </c:pt>
                <c:pt idx="5533">
                  <c:v>-0.60120190442611798</c:v>
                </c:pt>
                <c:pt idx="5534">
                  <c:v>0.26546114322833386</c:v>
                </c:pt>
                <c:pt idx="5535">
                  <c:v>-7.0660891904577721</c:v>
                </c:pt>
                <c:pt idx="5536">
                  <c:v>0.89129374055750021</c:v>
                </c:pt>
                <c:pt idx="5537">
                  <c:v>5.3339007365534385</c:v>
                </c:pt>
                <c:pt idx="5538">
                  <c:v>12.837627933171404</c:v>
                </c:pt>
                <c:pt idx="5539">
                  <c:v>-1.0641303374197155</c:v>
                </c:pt>
                <c:pt idx="5540">
                  <c:v>-0.270647589943669</c:v>
                </c:pt>
                <c:pt idx="5541">
                  <c:v>0.1295596337689161</c:v>
                </c:pt>
                <c:pt idx="5542">
                  <c:v>-4.7305260677169176</c:v>
                </c:pt>
                <c:pt idx="5543">
                  <c:v>0.33560303178443862</c:v>
                </c:pt>
                <c:pt idx="5544">
                  <c:v>1.9661775145852654</c:v>
                </c:pt>
                <c:pt idx="5545">
                  <c:v>-0.49246247122400988</c:v>
                </c:pt>
                <c:pt idx="5546">
                  <c:v>-0.11547721741993608</c:v>
                </c:pt>
                <c:pt idx="5547">
                  <c:v>-7.6486571760385464</c:v>
                </c:pt>
                <c:pt idx="5548">
                  <c:v>0.70781924850668942</c:v>
                </c:pt>
                <c:pt idx="5549">
                  <c:v>6.7990104199714928E-3</c:v>
                </c:pt>
                <c:pt idx="5550">
                  <c:v>9.7604427459966399</c:v>
                </c:pt>
                <c:pt idx="5551">
                  <c:v>-1.2002986504858313</c:v>
                </c:pt>
                <c:pt idx="5552">
                  <c:v>-0.11452838802638682</c:v>
                </c:pt>
                <c:pt idx="5553">
                  <c:v>0.73528427119455564</c:v>
                </c:pt>
                <c:pt idx="5554">
                  <c:v>-0.75207248655641445</c:v>
                </c:pt>
                <c:pt idx="5555">
                  <c:v>-1.4134353946823426</c:v>
                </c:pt>
                <c:pt idx="5556">
                  <c:v>0.33687687158186425</c:v>
                </c:pt>
                <c:pt idx="5557">
                  <c:v>-9.3822637581148367</c:v>
                </c:pt>
                <c:pt idx="5558">
                  <c:v>-10.518653155673389</c:v>
                </c:pt>
                <c:pt idx="5559">
                  <c:v>0.33698226548161603</c:v>
                </c:pt>
                <c:pt idx="5560">
                  <c:v>0.15472259479864234</c:v>
                </c:pt>
                <c:pt idx="5561">
                  <c:v>0.46794903031728663</c:v>
                </c:pt>
                <c:pt idx="5562">
                  <c:v>-9.0606959316875546</c:v>
                </c:pt>
                <c:pt idx="5563">
                  <c:v>14.962790594158344</c:v>
                </c:pt>
                <c:pt idx="5564">
                  <c:v>0</c:v>
                </c:pt>
                <c:pt idx="5565">
                  <c:v>-0.13006054056437305</c:v>
                </c:pt>
                <c:pt idx="5566">
                  <c:v>-0.56017939979126796</c:v>
                </c:pt>
                <c:pt idx="5567">
                  <c:v>-9.965784284662087</c:v>
                </c:pt>
                <c:pt idx="5568">
                  <c:v>-0.5205289767377298</c:v>
                </c:pt>
                <c:pt idx="5569">
                  <c:v>5.8526076606455681E-2</c:v>
                </c:pt>
                <c:pt idx="5570">
                  <c:v>-0.5911147277027512</c:v>
                </c:pt>
                <c:pt idx="5571">
                  <c:v>-9.5196362528432132</c:v>
                </c:pt>
                <c:pt idx="5572">
                  <c:v>-0.37381483655233111</c:v>
                </c:pt>
                <c:pt idx="5573">
                  <c:v>-1.8791456051256139</c:v>
                </c:pt>
                <c:pt idx="5574">
                  <c:v>-0.27432021338030871</c:v>
                </c:pt>
                <c:pt idx="5575">
                  <c:v>0.21644928197041705</c:v>
                </c:pt>
                <c:pt idx="5576">
                  <c:v>-6.9886846867721664</c:v>
                </c:pt>
                <c:pt idx="5577">
                  <c:v>-0.9687774161966608</c:v>
                </c:pt>
                <c:pt idx="5578">
                  <c:v>0.58469545860269123</c:v>
                </c:pt>
                <c:pt idx="5579">
                  <c:v>-0.51457317282975812</c:v>
                </c:pt>
                <c:pt idx="5580">
                  <c:v>2.6106334373931084</c:v>
                </c:pt>
                <c:pt idx="5581">
                  <c:v>-13.188279751964144</c:v>
                </c:pt>
                <c:pt idx="5582">
                  <c:v>8.5961897561444101</c:v>
                </c:pt>
                <c:pt idx="5583">
                  <c:v>10.759610821875045</c:v>
                </c:pt>
                <c:pt idx="5584">
                  <c:v>-1.1468413883292714</c:v>
                </c:pt>
                <c:pt idx="5585">
                  <c:v>2.7533524005432803</c:v>
                </c:pt>
                <c:pt idx="5586">
                  <c:v>4.5676845092893208</c:v>
                </c:pt>
                <c:pt idx="5587">
                  <c:v>-0.36773178450048671</c:v>
                </c:pt>
                <c:pt idx="5588">
                  <c:v>-0.36773178450048671</c:v>
                </c:pt>
                <c:pt idx="5589">
                  <c:v>0.67659297618672454</c:v>
                </c:pt>
                <c:pt idx="5590">
                  <c:v>-0.70191864706700535</c:v>
                </c:pt>
                <c:pt idx="5591">
                  <c:v>0.15903036033901868</c:v>
                </c:pt>
                <c:pt idx="5592">
                  <c:v>-0.2466399675831252</c:v>
                </c:pt>
                <c:pt idx="5593">
                  <c:v>0.2621452255030951</c:v>
                </c:pt>
                <c:pt idx="5594">
                  <c:v>2.3207391161325325E-2</c:v>
                </c:pt>
                <c:pt idx="5595">
                  <c:v>0.38702312310924708</c:v>
                </c:pt>
                <c:pt idx="5596">
                  <c:v>1.4405725913859815</c:v>
                </c:pt>
                <c:pt idx="5597">
                  <c:v>-0.61972791888183298</c:v>
                </c:pt>
                <c:pt idx="5598">
                  <c:v>1.0997360339485547</c:v>
                </c:pt>
                <c:pt idx="5599">
                  <c:v>0.99640075894593194</c:v>
                </c:pt>
                <c:pt idx="5600">
                  <c:v>0.15472259479864203</c:v>
                </c:pt>
                <c:pt idx="5601">
                  <c:v>-2.2495885720877511</c:v>
                </c:pt>
                <c:pt idx="5602">
                  <c:v>-9.7598881832218343</c:v>
                </c:pt>
                <c:pt idx="5603">
                  <c:v>0.22239242133644802</c:v>
                </c:pt>
                <c:pt idx="5604">
                  <c:v>11.307200809140809</c:v>
                </c:pt>
                <c:pt idx="5605">
                  <c:v>7.0660891904577738</c:v>
                </c:pt>
                <c:pt idx="5606">
                  <c:v>0.11162114770848144</c:v>
                </c:pt>
                <c:pt idx="5607">
                  <c:v>-2.5610643679037825E-2</c:v>
                </c:pt>
                <c:pt idx="5608">
                  <c:v>0.24100809950379473</c:v>
                </c:pt>
                <c:pt idx="5609">
                  <c:v>-1.2801079191927354</c:v>
                </c:pt>
                <c:pt idx="5610">
                  <c:v>7.6462586799900292</c:v>
                </c:pt>
                <c:pt idx="5611">
                  <c:v>-7.1986112825727366E-2</c:v>
                </c:pt>
                <c:pt idx="5612">
                  <c:v>0.101538026462062</c:v>
                </c:pt>
                <c:pt idx="5613">
                  <c:v>7.0624959257337645</c:v>
                </c:pt>
                <c:pt idx="5614">
                  <c:v>10.307580315927396</c:v>
                </c:pt>
                <c:pt idx="5615">
                  <c:v>0.17283659686221553</c:v>
                </c:pt>
                <c:pt idx="5616">
                  <c:v>0</c:v>
                </c:pt>
                <c:pt idx="5617">
                  <c:v>-0.66264186454303198</c:v>
                </c:pt>
                <c:pt idx="5618">
                  <c:v>0.28010791919273548</c:v>
                </c:pt>
                <c:pt idx="5619">
                  <c:v>-9.8966450801021288E-2</c:v>
                </c:pt>
                <c:pt idx="5620">
                  <c:v>0.416237245743735</c:v>
                </c:pt>
                <c:pt idx="5621">
                  <c:v>-3.0321737772080484</c:v>
                </c:pt>
                <c:pt idx="5622">
                  <c:v>-1.2776637084583509</c:v>
                </c:pt>
                <c:pt idx="5623">
                  <c:v>-4.3556365986739475E-2</c:v>
                </c:pt>
                <c:pt idx="5624">
                  <c:v>-0.60334103003601081</c:v>
                </c:pt>
                <c:pt idx="5625">
                  <c:v>0.20759541940836729</c:v>
                </c:pt>
                <c:pt idx="5626">
                  <c:v>-1.3218448680829384</c:v>
                </c:pt>
                <c:pt idx="5627">
                  <c:v>-0.18344614109593085</c:v>
                </c:pt>
                <c:pt idx="5628">
                  <c:v>8.0606959316875546</c:v>
                </c:pt>
                <c:pt idx="5629">
                  <c:v>0.73504711643550669</c:v>
                </c:pt>
                <c:pt idx="5630">
                  <c:v>-0.38313526385765939</c:v>
                </c:pt>
                <c:pt idx="5631">
                  <c:v>3.5587958387396901</c:v>
                </c:pt>
                <c:pt idx="5632">
                  <c:v>1.301409843714356</c:v>
                </c:pt>
                <c:pt idx="5633">
                  <c:v>0</c:v>
                </c:pt>
                <c:pt idx="5634">
                  <c:v>3.7679644453256471</c:v>
                </c:pt>
                <c:pt idx="5635">
                  <c:v>7.6486571760385464</c:v>
                </c:pt>
                <c:pt idx="5636">
                  <c:v>-12.866313015702193</c:v>
                </c:pt>
                <c:pt idx="5637">
                  <c:v>-1.2569083030369526</c:v>
                </c:pt>
                <c:pt idx="5638">
                  <c:v>-0.92407582488339468</c:v>
                </c:pt>
                <c:pt idx="5639">
                  <c:v>-0.93419794160425385</c:v>
                </c:pt>
                <c:pt idx="5640">
                  <c:v>2.6855491826706133E-2</c:v>
                </c:pt>
                <c:pt idx="5641">
                  <c:v>0.19915571276606672</c:v>
                </c:pt>
                <c:pt idx="5642">
                  <c:v>-0.69261655832335411</c:v>
                </c:pt>
                <c:pt idx="5643">
                  <c:v>-1.0750305261892079</c:v>
                </c:pt>
                <c:pt idx="5644">
                  <c:v>-6.9262662437113723E-2</c:v>
                </c:pt>
                <c:pt idx="5645">
                  <c:v>-0.85969542793882381</c:v>
                </c:pt>
                <c:pt idx="5646">
                  <c:v>2.4107481281859475</c:v>
                </c:pt>
                <c:pt idx="5647">
                  <c:v>0.76680082370696923</c:v>
                </c:pt>
                <c:pt idx="5648">
                  <c:v>0.24355703133449008</c:v>
                </c:pt>
                <c:pt idx="5649">
                  <c:v>-1.1312445332782524</c:v>
                </c:pt>
                <c:pt idx="5650">
                  <c:v>-0.85106158118778152</c:v>
                </c:pt>
                <c:pt idx="5651">
                  <c:v>-0.10962449117449813</c:v>
                </c:pt>
                <c:pt idx="5652">
                  <c:v>0.285157216731934</c:v>
                </c:pt>
                <c:pt idx="5653">
                  <c:v>0.19862172877673098</c:v>
                </c:pt>
                <c:pt idx="5654">
                  <c:v>0.19082234233557785</c:v>
                </c:pt>
                <c:pt idx="5655">
                  <c:v>0.36705747037702202</c:v>
                </c:pt>
                <c:pt idx="5656">
                  <c:v>0.61716132310930438</c:v>
                </c:pt>
                <c:pt idx="5657">
                  <c:v>-0.23827016584045296</c:v>
                </c:pt>
                <c:pt idx="5658">
                  <c:v>-11.451554569765362</c:v>
                </c:pt>
                <c:pt idx="5659">
                  <c:v>0.23827016584045285</c:v>
                </c:pt>
                <c:pt idx="5660">
                  <c:v>-0.63854354092600019</c:v>
                </c:pt>
                <c:pt idx="5661">
                  <c:v>0.58496250072115641</c:v>
                </c:pt>
                <c:pt idx="5662">
                  <c:v>-0.83364161357788003</c:v>
                </c:pt>
                <c:pt idx="5663">
                  <c:v>-3.2120051528178211</c:v>
                </c:pt>
                <c:pt idx="5664">
                  <c:v>-1.8679294018595956</c:v>
                </c:pt>
                <c:pt idx="5665">
                  <c:v>0.62337166373629938</c:v>
                </c:pt>
                <c:pt idx="5666">
                  <c:v>-0.30238790849171721</c:v>
                </c:pt>
                <c:pt idx="5667">
                  <c:v>-0.39314489343000142</c:v>
                </c:pt>
                <c:pt idx="5668">
                  <c:v>-0.10535300014622848</c:v>
                </c:pt>
                <c:pt idx="5669">
                  <c:v>0.63471553591825591</c:v>
                </c:pt>
                <c:pt idx="5670">
                  <c:v>0.10962449117449823</c:v>
                </c:pt>
                <c:pt idx="5671">
                  <c:v>-4.1027268260054796E-2</c:v>
                </c:pt>
                <c:pt idx="5672">
                  <c:v>0.267379876109758</c:v>
                </c:pt>
                <c:pt idx="5673">
                  <c:v>1.2640616006375216</c:v>
                </c:pt>
                <c:pt idx="5674">
                  <c:v>0.88295267845826475</c:v>
                </c:pt>
                <c:pt idx="5675">
                  <c:v>0.59436119872340576</c:v>
                </c:pt>
                <c:pt idx="5676">
                  <c:v>0.67360002849175038</c:v>
                </c:pt>
                <c:pt idx="5677">
                  <c:v>-0.15143274552661601</c:v>
                </c:pt>
                <c:pt idx="5678">
                  <c:v>-0.18403194763768776</c:v>
                </c:pt>
                <c:pt idx="5679">
                  <c:v>1.1512435803762378</c:v>
                </c:pt>
                <c:pt idx="5680">
                  <c:v>0.43651722668929527</c:v>
                </c:pt>
                <c:pt idx="5681">
                  <c:v>0.66296501272242947</c:v>
                </c:pt>
                <c:pt idx="5682">
                  <c:v>0.85062237596177326</c:v>
                </c:pt>
                <c:pt idx="5683">
                  <c:v>4.5373565684740464</c:v>
                </c:pt>
                <c:pt idx="5684">
                  <c:v>0.30718150951817574</c:v>
                </c:pt>
                <c:pt idx="5685">
                  <c:v>-0.29545588352617136</c:v>
                </c:pt>
                <c:pt idx="5686">
                  <c:v>0.44057259138598126</c:v>
                </c:pt>
                <c:pt idx="5687">
                  <c:v>0.68213187159545541</c:v>
                </c:pt>
                <c:pt idx="5688">
                  <c:v>-0.38384287767524955</c:v>
                </c:pt>
                <c:pt idx="5689">
                  <c:v>-0.74595437739346104</c:v>
                </c:pt>
                <c:pt idx="5690">
                  <c:v>-0.50343261522455807</c:v>
                </c:pt>
                <c:pt idx="5691">
                  <c:v>-0.40554512282190808</c:v>
                </c:pt>
                <c:pt idx="5692">
                  <c:v>0.26806122290862633</c:v>
                </c:pt>
                <c:pt idx="5693">
                  <c:v>2.5535092107137794E-2</c:v>
                </c:pt>
                <c:pt idx="5694">
                  <c:v>-0.22362602127555856</c:v>
                </c:pt>
                <c:pt idx="5695">
                  <c:v>0.28379296600059106</c:v>
                </c:pt>
                <c:pt idx="5696">
                  <c:v>0.17954942033071244</c:v>
                </c:pt>
                <c:pt idx="5697">
                  <c:v>-0.17118665000622335</c:v>
                </c:pt>
                <c:pt idx="5698">
                  <c:v>2.5145731728297585</c:v>
                </c:pt>
                <c:pt idx="5699">
                  <c:v>-0.68684211474036971</c:v>
                </c:pt>
                <c:pt idx="5700">
                  <c:v>0.52850551900114751</c:v>
                </c:pt>
                <c:pt idx="5701">
                  <c:v>-1.5172756932095817</c:v>
                </c:pt>
                <c:pt idx="5702">
                  <c:v>-1.5514099410101294</c:v>
                </c:pt>
                <c:pt idx="5703">
                  <c:v>4.9660369974249825</c:v>
                </c:pt>
                <c:pt idx="5704">
                  <c:v>-0.46994584038123333</c:v>
                </c:pt>
                <c:pt idx="5705">
                  <c:v>0.30453795801329314</c:v>
                </c:pt>
                <c:pt idx="5706">
                  <c:v>-4.1043983327363476E-3</c:v>
                </c:pt>
                <c:pt idx="5707">
                  <c:v>3.4574662425113507</c:v>
                </c:pt>
                <c:pt idx="5708">
                  <c:v>-7.0660891904577721</c:v>
                </c:pt>
                <c:pt idx="5709">
                  <c:v>10.307580315927396</c:v>
                </c:pt>
                <c:pt idx="5710">
                  <c:v>8.3837042924740537</c:v>
                </c:pt>
                <c:pt idx="5711">
                  <c:v>1.5730096979593906</c:v>
                </c:pt>
                <c:pt idx="5712">
                  <c:v>9.0597950917951025</c:v>
                </c:pt>
                <c:pt idx="5713">
                  <c:v>9.2304207950923818</c:v>
                </c:pt>
                <c:pt idx="5714">
                  <c:v>-0.57531233068743726</c:v>
                </c:pt>
                <c:pt idx="5715">
                  <c:v>-4.1419927379980626E-2</c:v>
                </c:pt>
                <c:pt idx="5716">
                  <c:v>-0.95054261436659426</c:v>
                </c:pt>
                <c:pt idx="5717">
                  <c:v>-8.0624959257337636</c:v>
                </c:pt>
                <c:pt idx="5718">
                  <c:v>-0.60320161900619895</c:v>
                </c:pt>
                <c:pt idx="5719">
                  <c:v>-6.711419585853691E-2</c:v>
                </c:pt>
                <c:pt idx="5720">
                  <c:v>-0.11313700543581269</c:v>
                </c:pt>
                <c:pt idx="5721">
                  <c:v>-7.6486571760385464</c:v>
                </c:pt>
                <c:pt idx="5722">
                  <c:v>-12.673750739438065</c:v>
                </c:pt>
                <c:pt idx="5723">
                  <c:v>0</c:v>
                </c:pt>
                <c:pt idx="5724">
                  <c:v>-1.1822033312207492</c:v>
                </c:pt>
                <c:pt idx="5725">
                  <c:v>0.26231323859013977</c:v>
                </c:pt>
                <c:pt idx="5726">
                  <c:v>-0.47778969568961488</c:v>
                </c:pt>
                <c:pt idx="5727">
                  <c:v>-0.52356195605701272</c:v>
                </c:pt>
                <c:pt idx="5728">
                  <c:v>0.26643298229565865</c:v>
                </c:pt>
                <c:pt idx="5729">
                  <c:v>4.5965853952180405E-2</c:v>
                </c:pt>
                <c:pt idx="5730">
                  <c:v>0.58496250072115619</c:v>
                </c:pt>
                <c:pt idx="5731">
                  <c:v>0.39222945625082922</c:v>
                </c:pt>
                <c:pt idx="5732">
                  <c:v>-2.1627295000381084</c:v>
                </c:pt>
                <c:pt idx="5733">
                  <c:v>0.37851162325372983</c:v>
                </c:pt>
                <c:pt idx="5734">
                  <c:v>0.17402939977504889</c:v>
                </c:pt>
                <c:pt idx="5735">
                  <c:v>11.813914767907184</c:v>
                </c:pt>
                <c:pt idx="5736">
                  <c:v>-0.17059555457587583</c:v>
                </c:pt>
                <c:pt idx="5737">
                  <c:v>0.59790155642865439</c:v>
                </c:pt>
                <c:pt idx="5738">
                  <c:v>-1.6500171744013992</c:v>
                </c:pt>
                <c:pt idx="5739">
                  <c:v>-0.33129838596272176</c:v>
                </c:pt>
                <c:pt idx="5740">
                  <c:v>0.16255301278596015</c:v>
                </c:pt>
                <c:pt idx="5741">
                  <c:v>-0.2963930027802244</c:v>
                </c:pt>
                <c:pt idx="5742">
                  <c:v>-0.2385120866997249</c:v>
                </c:pt>
                <c:pt idx="5743">
                  <c:v>-0.64577141320932774</c:v>
                </c:pt>
                <c:pt idx="5744">
                  <c:v>0.22239242133644802</c:v>
                </c:pt>
                <c:pt idx="5745">
                  <c:v>-0.79916035577355016</c:v>
                </c:pt>
                <c:pt idx="5746">
                  <c:v>1.1937023847254384</c:v>
                </c:pt>
                <c:pt idx="5747">
                  <c:v>3.6491360457691098</c:v>
                </c:pt>
                <c:pt idx="5748">
                  <c:v>-1.3999306068886359</c:v>
                </c:pt>
                <c:pt idx="5749">
                  <c:v>-0.18786001537701921</c:v>
                </c:pt>
                <c:pt idx="5750">
                  <c:v>-0.93411206434354299</c:v>
                </c:pt>
                <c:pt idx="5751">
                  <c:v>-8.0624959257337636</c:v>
                </c:pt>
                <c:pt idx="5752">
                  <c:v>-9.163047546556824E-2</c:v>
                </c:pt>
                <c:pt idx="5753">
                  <c:v>-9.3815429511845849</c:v>
                </c:pt>
                <c:pt idx="5754">
                  <c:v>-2.4213069306849824E-3</c:v>
                </c:pt>
                <c:pt idx="5755">
                  <c:v>-1.4594316186372969</c:v>
                </c:pt>
                <c:pt idx="5756">
                  <c:v>8.3837042924740537</c:v>
                </c:pt>
                <c:pt idx="5757">
                  <c:v>-6.7414669864011483</c:v>
                </c:pt>
                <c:pt idx="5758">
                  <c:v>0.29956028185890793</c:v>
                </c:pt>
                <c:pt idx="5759">
                  <c:v>1.7062687969432899</c:v>
                </c:pt>
                <c:pt idx="5760">
                  <c:v>0.99729916606133662</c:v>
                </c:pt>
                <c:pt idx="5761">
                  <c:v>0.45975946661982159</c:v>
                </c:pt>
                <c:pt idx="5762">
                  <c:v>-4.7555015456036331</c:v>
                </c:pt>
                <c:pt idx="5763">
                  <c:v>-0.75048040064068755</c:v>
                </c:pt>
                <c:pt idx="5764">
                  <c:v>1.0268335453827063E-2</c:v>
                </c:pt>
                <c:pt idx="5765">
                  <c:v>0.80735492205760395</c:v>
                </c:pt>
                <c:pt idx="5766">
                  <c:v>-0.95062631857730906</c:v>
                </c:pt>
                <c:pt idx="5767">
                  <c:v>11.941658995526698</c:v>
                </c:pt>
                <c:pt idx="5768">
                  <c:v>-1.6617632675126763</c:v>
                </c:pt>
                <c:pt idx="5769">
                  <c:v>8.746284125033911E-2</c:v>
                </c:pt>
                <c:pt idx="5770">
                  <c:v>-11.814048332230835</c:v>
                </c:pt>
                <c:pt idx="5771">
                  <c:v>-0.34427178342786513</c:v>
                </c:pt>
                <c:pt idx="5772">
                  <c:v>-12.534708168026555</c:v>
                </c:pt>
                <c:pt idx="5773">
                  <c:v>-0.59610305832635657</c:v>
                </c:pt>
                <c:pt idx="5774">
                  <c:v>0.30378074817710293</c:v>
                </c:pt>
                <c:pt idx="5775">
                  <c:v>12.502003002388932</c:v>
                </c:pt>
                <c:pt idx="5776">
                  <c:v>-0.20531890797750652</c:v>
                </c:pt>
                <c:pt idx="5777">
                  <c:v>-8.0668559874599519E-2</c:v>
                </c:pt>
                <c:pt idx="5778">
                  <c:v>-3.1708859727338307E-2</c:v>
                </c:pt>
                <c:pt idx="5779">
                  <c:v>0.21501289097085052</c:v>
                </c:pt>
                <c:pt idx="5780">
                  <c:v>-2.4842424541113646</c:v>
                </c:pt>
                <c:pt idx="5781">
                  <c:v>1.0869856981915851</c:v>
                </c:pt>
                <c:pt idx="5782">
                  <c:v>-0.26303440583379395</c:v>
                </c:pt>
                <c:pt idx="5783">
                  <c:v>-9.5196362528432132</c:v>
                </c:pt>
                <c:pt idx="5784">
                  <c:v>-1.84896224285118</c:v>
                </c:pt>
                <c:pt idx="5785">
                  <c:v>9.2304207950923818</c:v>
                </c:pt>
                <c:pt idx="5786">
                  <c:v>3.8508565606941909</c:v>
                </c:pt>
                <c:pt idx="5787">
                  <c:v>0.47878992051017977</c:v>
                </c:pt>
                <c:pt idx="5788">
                  <c:v>-0.24392558288608904</c:v>
                </c:pt>
                <c:pt idx="5789">
                  <c:v>2.0099965255452288</c:v>
                </c:pt>
                <c:pt idx="5790">
                  <c:v>-0.34792330342030692</c:v>
                </c:pt>
                <c:pt idx="5791">
                  <c:v>5.8214613945295486E-2</c:v>
                </c:pt>
                <c:pt idx="5792">
                  <c:v>1.1495638837829439E-2</c:v>
                </c:pt>
                <c:pt idx="5793">
                  <c:v>5.3457748368417297</c:v>
                </c:pt>
                <c:pt idx="5794">
                  <c:v>0.19135484529635699</c:v>
                </c:pt>
                <c:pt idx="5795">
                  <c:v>-1.5871173854248302</c:v>
                </c:pt>
                <c:pt idx="5796">
                  <c:v>-1.3761838907477826</c:v>
                </c:pt>
                <c:pt idx="5797">
                  <c:v>-0.67807190511263793</c:v>
                </c:pt>
                <c:pt idx="5798">
                  <c:v>-2.2150128909708506</c:v>
                </c:pt>
                <c:pt idx="5799">
                  <c:v>-2.0263713976201285</c:v>
                </c:pt>
                <c:pt idx="5800">
                  <c:v>-9.0597950917951025</c:v>
                </c:pt>
                <c:pt idx="5801">
                  <c:v>0.31976783238107304</c:v>
                </c:pt>
                <c:pt idx="5802">
                  <c:v>-2.8714852594773199</c:v>
                </c:pt>
                <c:pt idx="5803">
                  <c:v>-0.30610312772567977</c:v>
                </c:pt>
                <c:pt idx="5804">
                  <c:v>0.86114500538693595</c:v>
                </c:pt>
                <c:pt idx="5805">
                  <c:v>0.62323057854393871</c:v>
                </c:pt>
                <c:pt idx="5806">
                  <c:v>-8.2760855572649936E-2</c:v>
                </c:pt>
                <c:pt idx="5807">
                  <c:v>0.15584515973944404</c:v>
                </c:pt>
                <c:pt idx="5808">
                  <c:v>0.2856210909010341</c:v>
                </c:pt>
                <c:pt idx="5809">
                  <c:v>-0.38682389711419346</c:v>
                </c:pt>
                <c:pt idx="5810">
                  <c:v>3.3788313456283602E-2</c:v>
                </c:pt>
                <c:pt idx="5811">
                  <c:v>1.4088761773217191</c:v>
                </c:pt>
                <c:pt idx="5812">
                  <c:v>1.4186389540107196</c:v>
                </c:pt>
                <c:pt idx="5813">
                  <c:v>-1.484778570569405</c:v>
                </c:pt>
                <c:pt idx="5814">
                  <c:v>-1.7755480564852577</c:v>
                </c:pt>
                <c:pt idx="5815">
                  <c:v>0.267695783203657</c:v>
                </c:pt>
                <c:pt idx="5816">
                  <c:v>-4.3692338096657197</c:v>
                </c:pt>
                <c:pt idx="5817">
                  <c:v>-1.3297054454790815</c:v>
                </c:pt>
                <c:pt idx="5818">
                  <c:v>-0.43295940727610649</c:v>
                </c:pt>
                <c:pt idx="5819">
                  <c:v>-0.9472585379280265</c:v>
                </c:pt>
                <c:pt idx="5820">
                  <c:v>-2.5831602580871706</c:v>
                </c:pt>
                <c:pt idx="5821">
                  <c:v>15.081275374083031</c:v>
                </c:pt>
                <c:pt idx="5822">
                  <c:v>6.1223966313597273</c:v>
                </c:pt>
                <c:pt idx="5823">
                  <c:v>0.19161494934390677</c:v>
                </c:pt>
                <c:pt idx="5824">
                  <c:v>0.38474614182710459</c:v>
                </c:pt>
                <c:pt idx="5825">
                  <c:v>0.10962449117449823</c:v>
                </c:pt>
                <c:pt idx="5826">
                  <c:v>0.48308288670194255</c:v>
                </c:pt>
                <c:pt idx="5827">
                  <c:v>1.2870576350403098</c:v>
                </c:pt>
                <c:pt idx="5828">
                  <c:v>-1.6042052744944553</c:v>
                </c:pt>
                <c:pt idx="5829">
                  <c:v>1.3923174227787607</c:v>
                </c:pt>
                <c:pt idx="5830">
                  <c:v>7.0660891904577721</c:v>
                </c:pt>
                <c:pt idx="5831">
                  <c:v>-9.6444571875092606</c:v>
                </c:pt>
                <c:pt idx="5832">
                  <c:v>15.081261502082024</c:v>
                </c:pt>
                <c:pt idx="5833">
                  <c:v>9.5189809291704002</c:v>
                </c:pt>
                <c:pt idx="5834">
                  <c:v>6.0005409092261912</c:v>
                </c:pt>
                <c:pt idx="5835">
                  <c:v>-0.18116975860993473</c:v>
                </c:pt>
                <c:pt idx="5836">
                  <c:v>-13.00146683934072</c:v>
                </c:pt>
                <c:pt idx="5837">
                  <c:v>-0.47239760584033463</c:v>
                </c:pt>
                <c:pt idx="5838">
                  <c:v>2.5995208532944358E-2</c:v>
                </c:pt>
                <c:pt idx="5839">
                  <c:v>-6.4130337419715577E-2</c:v>
                </c:pt>
                <c:pt idx="5840">
                  <c:v>-4.0668315084782094</c:v>
                </c:pt>
                <c:pt idx="5841">
                  <c:v>-5.9228321394775394</c:v>
                </c:pt>
                <c:pt idx="5842">
                  <c:v>-5.8455527754521519</c:v>
                </c:pt>
                <c:pt idx="5843">
                  <c:v>-0.3107008394641082</c:v>
                </c:pt>
                <c:pt idx="5844">
                  <c:v>-0.548125732540785</c:v>
                </c:pt>
                <c:pt idx="5845">
                  <c:v>12.702894141119387</c:v>
                </c:pt>
                <c:pt idx="5846">
                  <c:v>-0.45637829465974322</c:v>
                </c:pt>
                <c:pt idx="5847">
                  <c:v>2.4106872847858791</c:v>
                </c:pt>
                <c:pt idx="5848">
                  <c:v>-6.8712750084014035E-2</c:v>
                </c:pt>
                <c:pt idx="5849">
                  <c:v>0.5599584945912619</c:v>
                </c:pt>
                <c:pt idx="5850">
                  <c:v>-1.1634987322828794</c:v>
                </c:pt>
                <c:pt idx="5851">
                  <c:v>-0.58496250072115608</c:v>
                </c:pt>
                <c:pt idx="5852">
                  <c:v>-0.49419703679797428</c:v>
                </c:pt>
                <c:pt idx="5853">
                  <c:v>-0.65781387567681215</c:v>
                </c:pt>
                <c:pt idx="5854">
                  <c:v>9.9667457608995313</c:v>
                </c:pt>
                <c:pt idx="5855">
                  <c:v>0.53866884844722152</c:v>
                </c:pt>
                <c:pt idx="5856">
                  <c:v>-0.42939279225591387</c:v>
                </c:pt>
                <c:pt idx="5857">
                  <c:v>-9.3815429511845849</c:v>
                </c:pt>
                <c:pt idx="5858">
                  <c:v>-2.2479275134435861</c:v>
                </c:pt>
                <c:pt idx="5859">
                  <c:v>-0.40765796891324629</c:v>
                </c:pt>
                <c:pt idx="5860">
                  <c:v>-0.10561018796059896</c:v>
                </c:pt>
                <c:pt idx="5861">
                  <c:v>0.41766775532351558</c:v>
                </c:pt>
                <c:pt idx="5862">
                  <c:v>-0.74013287324488941</c:v>
                </c:pt>
                <c:pt idx="5863">
                  <c:v>0.22119067612669488</c:v>
                </c:pt>
                <c:pt idx="5864">
                  <c:v>11.485326189240524</c:v>
                </c:pt>
                <c:pt idx="5865">
                  <c:v>-0.17870588698452222</c:v>
                </c:pt>
                <c:pt idx="5866">
                  <c:v>-0.33534861064968413</c:v>
                </c:pt>
                <c:pt idx="5867">
                  <c:v>-0.31442218569957053</c:v>
                </c:pt>
                <c:pt idx="5868">
                  <c:v>-0.31882218401954093</c:v>
                </c:pt>
                <c:pt idx="5869">
                  <c:v>-0.43928504552552106</c:v>
                </c:pt>
                <c:pt idx="5870">
                  <c:v>-0.2238960119268357</c:v>
                </c:pt>
                <c:pt idx="5871">
                  <c:v>-0.23227215206310697</c:v>
                </c:pt>
                <c:pt idx="5872">
                  <c:v>0.11462329905177528</c:v>
                </c:pt>
                <c:pt idx="5873">
                  <c:v>-0.35396337203407419</c:v>
                </c:pt>
                <c:pt idx="5874">
                  <c:v>-0.67699163921350125</c:v>
                </c:pt>
                <c:pt idx="5875">
                  <c:v>5.0169596229934783E-2</c:v>
                </c:pt>
                <c:pt idx="5876">
                  <c:v>-2.2618667044014593</c:v>
                </c:pt>
                <c:pt idx="5877">
                  <c:v>7.6486571760385464</c:v>
                </c:pt>
                <c:pt idx="5878">
                  <c:v>0</c:v>
                </c:pt>
                <c:pt idx="5879">
                  <c:v>-1.2057136801898174</c:v>
                </c:pt>
                <c:pt idx="5880">
                  <c:v>0.13227245996291401</c:v>
                </c:pt>
                <c:pt idx="5881">
                  <c:v>-0.18054961797092589</c:v>
                </c:pt>
                <c:pt idx="5882">
                  <c:v>-0.10469737866669322</c:v>
                </c:pt>
                <c:pt idx="5883">
                  <c:v>9.229619965185119</c:v>
                </c:pt>
                <c:pt idx="5884">
                  <c:v>7.167052511589965</c:v>
                </c:pt>
                <c:pt idx="5885">
                  <c:v>-0.31410859042806327</c:v>
                </c:pt>
                <c:pt idx="5886">
                  <c:v>1.6613216359373664</c:v>
                </c:pt>
                <c:pt idx="5887">
                  <c:v>1.2601518973006725</c:v>
                </c:pt>
                <c:pt idx="5888">
                  <c:v>-0.81192765184742843</c:v>
                </c:pt>
                <c:pt idx="5889">
                  <c:v>2.6534634615463674E-2</c:v>
                </c:pt>
                <c:pt idx="5890">
                  <c:v>4.6089534472876581</c:v>
                </c:pt>
                <c:pt idx="5891">
                  <c:v>-0.71620703399940899</c:v>
                </c:pt>
                <c:pt idx="5892">
                  <c:v>-0.13870627083159201</c:v>
                </c:pt>
                <c:pt idx="5893">
                  <c:v>7.6462586799900292</c:v>
                </c:pt>
                <c:pt idx="5894">
                  <c:v>-16.20355193188545</c:v>
                </c:pt>
                <c:pt idx="5895">
                  <c:v>12.320048361669141</c:v>
                </c:pt>
                <c:pt idx="5896">
                  <c:v>7.1518478431074672E-2</c:v>
                </c:pt>
                <c:pt idx="5897">
                  <c:v>0.32018498916026306</c:v>
                </c:pt>
                <c:pt idx="5898">
                  <c:v>-0.17093282197990087</c:v>
                </c:pt>
                <c:pt idx="5899">
                  <c:v>2.4247546246677208E-2</c:v>
                </c:pt>
                <c:pt idx="5900">
                  <c:v>6.0732489820306386</c:v>
                </c:pt>
                <c:pt idx="5901">
                  <c:v>-7.6486571760385464</c:v>
                </c:pt>
                <c:pt idx="5902">
                  <c:v>0.53051471669877959</c:v>
                </c:pt>
                <c:pt idx="5903">
                  <c:v>-0.47097787094306526</c:v>
                </c:pt>
                <c:pt idx="5904">
                  <c:v>8.3713660447949714</c:v>
                </c:pt>
                <c:pt idx="5905">
                  <c:v>0.29007922884802245</c:v>
                </c:pt>
                <c:pt idx="5906">
                  <c:v>-0.37667105948179419</c:v>
                </c:pt>
                <c:pt idx="5907">
                  <c:v>9.0606959316875546</c:v>
                </c:pt>
                <c:pt idx="5908">
                  <c:v>-1.2050643371964638</c:v>
                </c:pt>
                <c:pt idx="5909">
                  <c:v>-0.48542682717024194</c:v>
                </c:pt>
                <c:pt idx="5910">
                  <c:v>0.73788714963726632</c:v>
                </c:pt>
                <c:pt idx="5911">
                  <c:v>0.38941169160334937</c:v>
                </c:pt>
                <c:pt idx="5912">
                  <c:v>-0.23210254628190286</c:v>
                </c:pt>
                <c:pt idx="5913">
                  <c:v>0.32192809488736207</c:v>
                </c:pt>
                <c:pt idx="5914">
                  <c:v>-2.8736691760931019</c:v>
                </c:pt>
                <c:pt idx="5915">
                  <c:v>1.5030697879574919</c:v>
                </c:pt>
                <c:pt idx="5916">
                  <c:v>11.146780789986687</c:v>
                </c:pt>
                <c:pt idx="5917">
                  <c:v>-1.6683785089087937</c:v>
                </c:pt>
                <c:pt idx="5918">
                  <c:v>6.0793721011539121</c:v>
                </c:pt>
                <c:pt idx="5919">
                  <c:v>0.70165872543025354</c:v>
                </c:pt>
                <c:pt idx="5920">
                  <c:v>1.1294891015165462</c:v>
                </c:pt>
                <c:pt idx="5921">
                  <c:v>1.087426774325152</c:v>
                </c:pt>
                <c:pt idx="5922">
                  <c:v>0.39980298558368371</c:v>
                </c:pt>
                <c:pt idx="5923">
                  <c:v>0.20238939668882405</c:v>
                </c:pt>
                <c:pt idx="5924">
                  <c:v>1.1040230645432283</c:v>
                </c:pt>
                <c:pt idx="5925">
                  <c:v>0.63742992061529202</c:v>
                </c:pt>
                <c:pt idx="5926">
                  <c:v>2.3083613113041246E-2</c:v>
                </c:pt>
                <c:pt idx="5927">
                  <c:v>1.0655883416275767</c:v>
                </c:pt>
                <c:pt idx="5928">
                  <c:v>-0.88227804112690489</c:v>
                </c:pt>
                <c:pt idx="5929">
                  <c:v>17.201007129948373</c:v>
                </c:pt>
                <c:pt idx="5930">
                  <c:v>0.92999027875225748</c:v>
                </c:pt>
                <c:pt idx="5931">
                  <c:v>-0.71187461320337575</c:v>
                </c:pt>
                <c:pt idx="5932">
                  <c:v>0.59400764032416331</c:v>
                </c:pt>
                <c:pt idx="5933">
                  <c:v>-0.37696945844532442</c:v>
                </c:pt>
                <c:pt idx="5934">
                  <c:v>-0.15996992080263292</c:v>
                </c:pt>
                <c:pt idx="5935">
                  <c:v>9.8805010055484366E-2</c:v>
                </c:pt>
                <c:pt idx="5936">
                  <c:v>-10.307200809140809</c:v>
                </c:pt>
                <c:pt idx="5937">
                  <c:v>15.510115105813671</c:v>
                </c:pt>
                <c:pt idx="5938">
                  <c:v>0.14010197171501168</c:v>
                </c:pt>
                <c:pt idx="5939">
                  <c:v>8.6414751817473281E-2</c:v>
                </c:pt>
                <c:pt idx="5940">
                  <c:v>0.39158690727330969</c:v>
                </c:pt>
                <c:pt idx="5941">
                  <c:v>0.20387233336564961</c:v>
                </c:pt>
                <c:pt idx="5942">
                  <c:v>0.17179498879535821</c:v>
                </c:pt>
                <c:pt idx="5943">
                  <c:v>0.32260367206706314</c:v>
                </c:pt>
                <c:pt idx="5944">
                  <c:v>5.0093339767179348E-2</c:v>
                </c:pt>
                <c:pt idx="5945">
                  <c:v>11.58276924038209</c:v>
                </c:pt>
                <c:pt idx="5946">
                  <c:v>0.35086457873242921</c:v>
                </c:pt>
                <c:pt idx="5947">
                  <c:v>9.6445116954738078E-2</c:v>
                </c:pt>
                <c:pt idx="5948">
                  <c:v>0.15929782075395868</c:v>
                </c:pt>
                <c:pt idx="5949">
                  <c:v>0.19281930595310084</c:v>
                </c:pt>
                <c:pt idx="5950">
                  <c:v>0.17157662731347098</c:v>
                </c:pt>
                <c:pt idx="5951">
                  <c:v>0.39592867633113932</c:v>
                </c:pt>
                <c:pt idx="5952">
                  <c:v>0.69865824636804574</c:v>
                </c:pt>
                <c:pt idx="5953">
                  <c:v>-5.2851882265735166E-2</c:v>
                </c:pt>
                <c:pt idx="5954">
                  <c:v>-0.13611252729872036</c:v>
                </c:pt>
                <c:pt idx="5955">
                  <c:v>0.38003104945093047</c:v>
                </c:pt>
                <c:pt idx="5956">
                  <c:v>-0.16992500144231226</c:v>
                </c:pt>
                <c:pt idx="5957">
                  <c:v>0.77104531716252456</c:v>
                </c:pt>
                <c:pt idx="5958">
                  <c:v>-0.72698150559358421</c:v>
                </c:pt>
                <c:pt idx="5959">
                  <c:v>0.15791248374033295</c:v>
                </c:pt>
                <c:pt idx="5960">
                  <c:v>0.26626027270272989</c:v>
                </c:pt>
                <c:pt idx="5961">
                  <c:v>0.11767620865377673</c:v>
                </c:pt>
                <c:pt idx="5962">
                  <c:v>0.1458864354293444</c:v>
                </c:pt>
                <c:pt idx="5963">
                  <c:v>5.8752587284089462E-2</c:v>
                </c:pt>
                <c:pt idx="5964">
                  <c:v>0.24166075504122689</c:v>
                </c:pt>
                <c:pt idx="5965">
                  <c:v>-2.8790878680828053E-2</c:v>
                </c:pt>
                <c:pt idx="5966">
                  <c:v>0.17669700720808187</c:v>
                </c:pt>
                <c:pt idx="5967">
                  <c:v>0.296299952695321</c:v>
                </c:pt>
                <c:pt idx="5968">
                  <c:v>0.59367971782226492</c:v>
                </c:pt>
                <c:pt idx="5969">
                  <c:v>7.7943143056556308E-2</c:v>
                </c:pt>
                <c:pt idx="5970">
                  <c:v>8.0425800319787646E-2</c:v>
                </c:pt>
                <c:pt idx="5971">
                  <c:v>0.38227036329580788</c:v>
                </c:pt>
                <c:pt idx="5972">
                  <c:v>0.33194188351538118</c:v>
                </c:pt>
                <c:pt idx="5973">
                  <c:v>0.44459729700595779</c:v>
                </c:pt>
                <c:pt idx="5974">
                  <c:v>0.61644073219432416</c:v>
                </c:pt>
                <c:pt idx="5975">
                  <c:v>0.22087618888906793</c:v>
                </c:pt>
                <c:pt idx="5976">
                  <c:v>7.444994915988104E-2</c:v>
                </c:pt>
                <c:pt idx="5977">
                  <c:v>0.30109063209586906</c:v>
                </c:pt>
                <c:pt idx="5978">
                  <c:v>0.23053176614646428</c:v>
                </c:pt>
                <c:pt idx="5979">
                  <c:v>0.21723071622066889</c:v>
                </c:pt>
                <c:pt idx="5980">
                  <c:v>-0.57543972660264964</c:v>
                </c:pt>
                <c:pt idx="5981">
                  <c:v>1.6189098326444942</c:v>
                </c:pt>
                <c:pt idx="5982">
                  <c:v>0.24257030327407794</c:v>
                </c:pt>
                <c:pt idx="5983">
                  <c:v>-2.3147325934831584</c:v>
                </c:pt>
                <c:pt idx="5984">
                  <c:v>-0.16772744573806644</c:v>
                </c:pt>
                <c:pt idx="5985">
                  <c:v>-6.0732489820306386</c:v>
                </c:pt>
                <c:pt idx="5986">
                  <c:v>0.11215775792002042</c:v>
                </c:pt>
                <c:pt idx="5987">
                  <c:v>0.23815973719476458</c:v>
                </c:pt>
                <c:pt idx="5988">
                  <c:v>-0.15611920191728185</c:v>
                </c:pt>
                <c:pt idx="5989">
                  <c:v>-0.27523485943932086</c:v>
                </c:pt>
                <c:pt idx="5990">
                  <c:v>0.11980665142558367</c:v>
                </c:pt>
                <c:pt idx="5991">
                  <c:v>0.41359408240917517</c:v>
                </c:pt>
                <c:pt idx="5992">
                  <c:v>0.2266686602312746</c:v>
                </c:pt>
                <c:pt idx="5993">
                  <c:v>0.15268344952504351</c:v>
                </c:pt>
                <c:pt idx="5994">
                  <c:v>-1.0171805057291377E-2</c:v>
                </c:pt>
                <c:pt idx="5995">
                  <c:v>7.4998458870832048</c:v>
                </c:pt>
                <c:pt idx="5996">
                  <c:v>11.840253402578229</c:v>
                </c:pt>
                <c:pt idx="5997">
                  <c:v>-7.0660891904577721</c:v>
                </c:pt>
                <c:pt idx="5998">
                  <c:v>8.8683081332894673</c:v>
                </c:pt>
                <c:pt idx="5999">
                  <c:v>1.140555587357011</c:v>
                </c:pt>
                <c:pt idx="6000">
                  <c:v>9.8667637673533513</c:v>
                </c:pt>
                <c:pt idx="6001">
                  <c:v>-2.7641330021641157</c:v>
                </c:pt>
                <c:pt idx="6002">
                  <c:v>-7.0660891904577721</c:v>
                </c:pt>
                <c:pt idx="6003">
                  <c:v>-3.2421477692377507E-2</c:v>
                </c:pt>
                <c:pt idx="6004">
                  <c:v>-2.9467308601403097</c:v>
                </c:pt>
                <c:pt idx="6005">
                  <c:v>-0.33360989993499784</c:v>
                </c:pt>
                <c:pt idx="6006">
                  <c:v>-0.84100172381822846</c:v>
                </c:pt>
                <c:pt idx="6007">
                  <c:v>6.8531381670815475E-2</c:v>
                </c:pt>
                <c:pt idx="6008">
                  <c:v>-0.74024072619906744</c:v>
                </c:pt>
                <c:pt idx="6009">
                  <c:v>4.5545888516776376</c:v>
                </c:pt>
                <c:pt idx="6010">
                  <c:v>14.193345679776375</c:v>
                </c:pt>
                <c:pt idx="6011">
                  <c:v>-8.8672787397096631</c:v>
                </c:pt>
                <c:pt idx="6012">
                  <c:v>-3.1394500431019652</c:v>
                </c:pt>
                <c:pt idx="6013">
                  <c:v>-1.1690235987007802</c:v>
                </c:pt>
                <c:pt idx="6014">
                  <c:v>1.1512058040957236</c:v>
                </c:pt>
                <c:pt idx="6015">
                  <c:v>-0.2406882469271848</c:v>
                </c:pt>
                <c:pt idx="6016">
                  <c:v>0.44846050081629402</c:v>
                </c:pt>
                <c:pt idx="6017">
                  <c:v>0.18827734392825313</c:v>
                </c:pt>
                <c:pt idx="6018">
                  <c:v>0.16346678781679483</c:v>
                </c:pt>
                <c:pt idx="6019">
                  <c:v>3.6758550010117588E-2</c:v>
                </c:pt>
                <c:pt idx="6020">
                  <c:v>-0.93223018266192792</c:v>
                </c:pt>
                <c:pt idx="6021">
                  <c:v>5.6580700489944258</c:v>
                </c:pt>
                <c:pt idx="6022">
                  <c:v>2.993849447174771</c:v>
                </c:pt>
                <c:pt idx="6023">
                  <c:v>-10.147204924942228</c:v>
                </c:pt>
                <c:pt idx="6024">
                  <c:v>1.3325753390868713</c:v>
                </c:pt>
                <c:pt idx="6025">
                  <c:v>0.58436200329692412</c:v>
                </c:pt>
                <c:pt idx="6026">
                  <c:v>11.916999049082808</c:v>
                </c:pt>
                <c:pt idx="6027">
                  <c:v>4.125680780264771</c:v>
                </c:pt>
                <c:pt idx="6028">
                  <c:v>0.2801079191927352</c:v>
                </c:pt>
                <c:pt idx="6029">
                  <c:v>0.12285674778553367</c:v>
                </c:pt>
                <c:pt idx="6030">
                  <c:v>0.97654102717601088</c:v>
                </c:pt>
                <c:pt idx="6031">
                  <c:v>12.5980525001616</c:v>
                </c:pt>
                <c:pt idx="6032">
                  <c:v>11.813914767907184</c:v>
                </c:pt>
                <c:pt idx="6033">
                  <c:v>-1.367509129196258</c:v>
                </c:pt>
                <c:pt idx="6034">
                  <c:v>-0.79036185114429913</c:v>
                </c:pt>
                <c:pt idx="6035">
                  <c:v>-4.0945175987842894</c:v>
                </c:pt>
                <c:pt idx="6036">
                  <c:v>-0.41503749927884381</c:v>
                </c:pt>
                <c:pt idx="6037">
                  <c:v>0.37614848588524891</c:v>
                </c:pt>
                <c:pt idx="6038">
                  <c:v>-3.5553425827308098</c:v>
                </c:pt>
                <c:pt idx="6039">
                  <c:v>5.1960701081561691</c:v>
                </c:pt>
                <c:pt idx="6040">
                  <c:v>0.46326407900418126</c:v>
                </c:pt>
                <c:pt idx="6041">
                  <c:v>-1.1107470655075393</c:v>
                </c:pt>
                <c:pt idx="6042">
                  <c:v>-5.0626073069968115E-2</c:v>
                </c:pt>
                <c:pt idx="6043">
                  <c:v>-1.8050545840083756</c:v>
                </c:pt>
                <c:pt idx="6044">
                  <c:v>-11.013322673425447</c:v>
                </c:pt>
                <c:pt idx="6045">
                  <c:v>-0.80145432061791988</c:v>
                </c:pt>
                <c:pt idx="6046">
                  <c:v>-1.0488774725236367</c:v>
                </c:pt>
                <c:pt idx="6047">
                  <c:v>-1.1910363275349583</c:v>
                </c:pt>
                <c:pt idx="6048">
                  <c:v>1.5353317329965561</c:v>
                </c:pt>
                <c:pt idx="6049">
                  <c:v>5.6466951659028264E-2</c:v>
                </c:pt>
                <c:pt idx="6050">
                  <c:v>0.37255416795733043</c:v>
                </c:pt>
                <c:pt idx="6051">
                  <c:v>1.7937765155570635</c:v>
                </c:pt>
                <c:pt idx="6052">
                  <c:v>-0.40439025507933535</c:v>
                </c:pt>
                <c:pt idx="6053">
                  <c:v>4.0641984497346385E-2</c:v>
                </c:pt>
                <c:pt idx="6054">
                  <c:v>9.3822637581148367</c:v>
                </c:pt>
                <c:pt idx="6055">
                  <c:v>10.059795091795101</c:v>
                </c:pt>
                <c:pt idx="6056">
                  <c:v>3.7214525947948816</c:v>
                </c:pt>
                <c:pt idx="6057">
                  <c:v>1.8451143980218281</c:v>
                </c:pt>
                <c:pt idx="6058">
                  <c:v>11.013555309891467</c:v>
                </c:pt>
                <c:pt idx="6059">
                  <c:v>9.6444571875092606</c:v>
                </c:pt>
                <c:pt idx="6060">
                  <c:v>9.9667457608995313</c:v>
                </c:pt>
                <c:pt idx="6061">
                  <c:v>-0.11864449649861925</c:v>
                </c:pt>
                <c:pt idx="6062">
                  <c:v>-0.13972476366661307</c:v>
                </c:pt>
                <c:pt idx="6063">
                  <c:v>4.8909600480946509E-2</c:v>
                </c:pt>
                <c:pt idx="6064">
                  <c:v>-0.43888424123321151</c:v>
                </c:pt>
                <c:pt idx="6065">
                  <c:v>-10.147204924942228</c:v>
                </c:pt>
                <c:pt idx="6066">
                  <c:v>-8.3837042924740537</c:v>
                </c:pt>
                <c:pt idx="6067">
                  <c:v>-12.407621843284646</c:v>
                </c:pt>
                <c:pt idx="6068">
                  <c:v>7.0660891904577738</c:v>
                </c:pt>
                <c:pt idx="6069">
                  <c:v>9.8667637673533513</c:v>
                </c:pt>
                <c:pt idx="6070">
                  <c:v>3.4414552436257431</c:v>
                </c:pt>
                <c:pt idx="6071">
                  <c:v>13.433976574415976</c:v>
                </c:pt>
                <c:pt idx="6072">
                  <c:v>6.0480869340969852</c:v>
                </c:pt>
                <c:pt idx="6073">
                  <c:v>-0.12718008048117374</c:v>
                </c:pt>
                <c:pt idx="6074">
                  <c:v>-9.9612924229141794E-2</c:v>
                </c:pt>
                <c:pt idx="6075">
                  <c:v>0.20858662181141729</c:v>
                </c:pt>
                <c:pt idx="6076">
                  <c:v>-9.8667637673533513</c:v>
                </c:pt>
                <c:pt idx="6077">
                  <c:v>-2.8359106100611062</c:v>
                </c:pt>
                <c:pt idx="6078">
                  <c:v>0.8207894298164039</c:v>
                </c:pt>
                <c:pt idx="6079">
                  <c:v>-1.2344652536370229</c:v>
                </c:pt>
                <c:pt idx="6080">
                  <c:v>7.6486571760385464</c:v>
                </c:pt>
                <c:pt idx="6081">
                  <c:v>0.12621771620342018</c:v>
                </c:pt>
                <c:pt idx="6082">
                  <c:v>-2.1486118397397478</c:v>
                </c:pt>
                <c:pt idx="6083">
                  <c:v>-0.10383581098453989</c:v>
                </c:pt>
                <c:pt idx="6084">
                  <c:v>-1.7227049010410367</c:v>
                </c:pt>
                <c:pt idx="6085">
                  <c:v>-4.2023109749438925</c:v>
                </c:pt>
                <c:pt idx="6086">
                  <c:v>0.31487333735341189</c:v>
                </c:pt>
                <c:pt idx="6087">
                  <c:v>-0.1168136649827497</c:v>
                </c:pt>
                <c:pt idx="6088">
                  <c:v>-8.6450579349844769</c:v>
                </c:pt>
                <c:pt idx="6089">
                  <c:v>9.8667637673533513</c:v>
                </c:pt>
                <c:pt idx="6090">
                  <c:v>-1.8010834425579787</c:v>
                </c:pt>
                <c:pt idx="6091">
                  <c:v>-7.0660891904577721</c:v>
                </c:pt>
                <c:pt idx="6092">
                  <c:v>-0.99879825479024698</c:v>
                </c:pt>
                <c:pt idx="6093">
                  <c:v>-0.11103131238874385</c:v>
                </c:pt>
                <c:pt idx="6094">
                  <c:v>0</c:v>
                </c:pt>
                <c:pt idx="6095">
                  <c:v>3.9930299020867461</c:v>
                </c:pt>
                <c:pt idx="6096">
                  <c:v>-15.208640808558252</c:v>
                </c:pt>
                <c:pt idx="6097">
                  <c:v>-1.8125800697067074</c:v>
                </c:pt>
                <c:pt idx="6098">
                  <c:v>0.47522450535393307</c:v>
                </c:pt>
                <c:pt idx="6099">
                  <c:v>0.33560303178443862</c:v>
                </c:pt>
                <c:pt idx="6100">
                  <c:v>-0.53368199577746289</c:v>
                </c:pt>
                <c:pt idx="6101">
                  <c:v>-0.56131123265651117</c:v>
                </c:pt>
                <c:pt idx="6102">
                  <c:v>-11.550907075927366</c:v>
                </c:pt>
                <c:pt idx="6103">
                  <c:v>-0.33231970073395795</c:v>
                </c:pt>
                <c:pt idx="6104">
                  <c:v>2.8744691179161412</c:v>
                </c:pt>
                <c:pt idx="6105">
                  <c:v>-1.7040151723649195</c:v>
                </c:pt>
                <c:pt idx="6106">
                  <c:v>5.7369655941662057</c:v>
                </c:pt>
                <c:pt idx="6107">
                  <c:v>4.0371677247960589</c:v>
                </c:pt>
                <c:pt idx="6108">
                  <c:v>1.2160369262966244</c:v>
                </c:pt>
                <c:pt idx="6109">
                  <c:v>-0.42321143072454404</c:v>
                </c:pt>
                <c:pt idx="6110">
                  <c:v>-0.70612186428463808</c:v>
                </c:pt>
                <c:pt idx="6111">
                  <c:v>1.483141531649854</c:v>
                </c:pt>
                <c:pt idx="6112">
                  <c:v>0.2034097315109977</c:v>
                </c:pt>
                <c:pt idx="6113">
                  <c:v>11.103287808412023</c:v>
                </c:pt>
                <c:pt idx="6114">
                  <c:v>0.70043971814109218</c:v>
                </c:pt>
                <c:pt idx="6115">
                  <c:v>-0.37851162325372989</c:v>
                </c:pt>
                <c:pt idx="6116">
                  <c:v>-0.16046467219324625</c:v>
                </c:pt>
                <c:pt idx="6117">
                  <c:v>0.67662993093873125</c:v>
                </c:pt>
                <c:pt idx="6118">
                  <c:v>-1.6020360140800975</c:v>
                </c:pt>
                <c:pt idx="6119">
                  <c:v>-4.1994088664627303E-2</c:v>
                </c:pt>
                <c:pt idx="6120">
                  <c:v>-0.99640673527599177</c:v>
                </c:pt>
                <c:pt idx="6121">
                  <c:v>6.6486571760385464</c:v>
                </c:pt>
                <c:pt idx="6122">
                  <c:v>0.92706847754614896</c:v>
                </c:pt>
                <c:pt idx="6123">
                  <c:v>-0.23794342487096359</c:v>
                </c:pt>
                <c:pt idx="6124">
                  <c:v>13.188279751964144</c:v>
                </c:pt>
                <c:pt idx="6125">
                  <c:v>-4.3692338096657197</c:v>
                </c:pt>
                <c:pt idx="6126">
                  <c:v>9.0606959316875546</c:v>
                </c:pt>
                <c:pt idx="6127">
                  <c:v>0.80581220755570271</c:v>
                </c:pt>
                <c:pt idx="6128">
                  <c:v>2.7189403857355576E-2</c:v>
                </c:pt>
                <c:pt idx="6129">
                  <c:v>-0.33593495288124142</c:v>
                </c:pt>
                <c:pt idx="6130">
                  <c:v>4.451211111832329</c:v>
                </c:pt>
                <c:pt idx="6131">
                  <c:v>-0.75899190049620513</c:v>
                </c:pt>
                <c:pt idx="6132">
                  <c:v>-15.590284897476414</c:v>
                </c:pt>
                <c:pt idx="6133">
                  <c:v>-0.49364733397521027</c:v>
                </c:pt>
                <c:pt idx="6134">
                  <c:v>3.6150197345773365</c:v>
                </c:pt>
                <c:pt idx="6135">
                  <c:v>-12.208742403223331</c:v>
                </c:pt>
                <c:pt idx="6136">
                  <c:v>-7.6486571760385464</c:v>
                </c:pt>
                <c:pt idx="6137">
                  <c:v>9.6444571875092606</c:v>
                </c:pt>
                <c:pt idx="6138">
                  <c:v>9.9667457608995313</c:v>
                </c:pt>
                <c:pt idx="6139">
                  <c:v>0.58513417859853933</c:v>
                </c:pt>
                <c:pt idx="6140">
                  <c:v>-6.9886846867721664</c:v>
                </c:pt>
                <c:pt idx="6141">
                  <c:v>8.759555343206312</c:v>
                </c:pt>
                <c:pt idx="6142">
                  <c:v>2.9886846867721659</c:v>
                </c:pt>
                <c:pt idx="6143">
                  <c:v>-8.3837042924740537</c:v>
                </c:pt>
                <c:pt idx="6144">
                  <c:v>0.69707286704269367</c:v>
                </c:pt>
                <c:pt idx="6145">
                  <c:v>0.59813788946888946</c:v>
                </c:pt>
                <c:pt idx="6146">
                  <c:v>-0.88064769284526534</c:v>
                </c:pt>
                <c:pt idx="6147">
                  <c:v>-7.0966521354143594E-2</c:v>
                </c:pt>
                <c:pt idx="6148">
                  <c:v>-0.14779084215813565</c:v>
                </c:pt>
                <c:pt idx="6149">
                  <c:v>-6.0732489820306386</c:v>
                </c:pt>
                <c:pt idx="6150">
                  <c:v>0.48460384081541441</c:v>
                </c:pt>
                <c:pt idx="6151">
                  <c:v>0.11368808688487905</c:v>
                </c:pt>
                <c:pt idx="6152">
                  <c:v>0.22542011403401604</c:v>
                </c:pt>
                <c:pt idx="6153">
                  <c:v>-0.50814690367032556</c:v>
                </c:pt>
                <c:pt idx="6154">
                  <c:v>7.0624959257337645</c:v>
                </c:pt>
                <c:pt idx="6155">
                  <c:v>1.132070598140404</c:v>
                </c:pt>
                <c:pt idx="6156">
                  <c:v>1.6913144818934898</c:v>
                </c:pt>
                <c:pt idx="6157">
                  <c:v>-1.9786263492074332</c:v>
                </c:pt>
                <c:pt idx="6158">
                  <c:v>9.0606959316875546</c:v>
                </c:pt>
                <c:pt idx="6159">
                  <c:v>-0.2186402864753404</c:v>
                </c:pt>
                <c:pt idx="6160">
                  <c:v>-0.95526168523471533</c:v>
                </c:pt>
                <c:pt idx="6161">
                  <c:v>-0.84488093333309389</c:v>
                </c:pt>
                <c:pt idx="6162">
                  <c:v>2.6371154632155847</c:v>
                </c:pt>
                <c:pt idx="6163">
                  <c:v>0.32479342858175175</c:v>
                </c:pt>
                <c:pt idx="6164">
                  <c:v>0.10722095681389222</c:v>
                </c:pt>
                <c:pt idx="6165">
                  <c:v>0.25174633408371017</c:v>
                </c:pt>
                <c:pt idx="6166">
                  <c:v>-1.8256427522424266</c:v>
                </c:pt>
                <c:pt idx="6167">
                  <c:v>-0.22050036199523962</c:v>
                </c:pt>
                <c:pt idx="6168">
                  <c:v>-0.37779045601007577</c:v>
                </c:pt>
                <c:pt idx="6169">
                  <c:v>5.3457748368417297</c:v>
                </c:pt>
                <c:pt idx="6170">
                  <c:v>9.2304207950923818</c:v>
                </c:pt>
                <c:pt idx="6171">
                  <c:v>-1.1360615495760285</c:v>
                </c:pt>
                <c:pt idx="6172">
                  <c:v>0.11487621968540061</c:v>
                </c:pt>
                <c:pt idx="6173">
                  <c:v>1.0608099565980746E-2</c:v>
                </c:pt>
                <c:pt idx="6174">
                  <c:v>-3.4143113629996051</c:v>
                </c:pt>
                <c:pt idx="6175">
                  <c:v>0.86249647625006509</c:v>
                </c:pt>
                <c:pt idx="6176">
                  <c:v>-0.10169539706935062</c:v>
                </c:pt>
                <c:pt idx="6177">
                  <c:v>2.7004397181410922</c:v>
                </c:pt>
                <c:pt idx="6178">
                  <c:v>-0.90500348606425307</c:v>
                </c:pt>
                <c:pt idx="6179">
                  <c:v>8.3468891733204522</c:v>
                </c:pt>
                <c:pt idx="6180">
                  <c:v>-0.25032335408424011</c:v>
                </c:pt>
                <c:pt idx="6181">
                  <c:v>7.0516802181635958</c:v>
                </c:pt>
                <c:pt idx="6182">
                  <c:v>-0.17565436150969516</c:v>
                </c:pt>
                <c:pt idx="6183">
                  <c:v>-0.79410389855974772</c:v>
                </c:pt>
                <c:pt idx="6184">
                  <c:v>0</c:v>
                </c:pt>
                <c:pt idx="6185">
                  <c:v>11.840384550711667</c:v>
                </c:pt>
                <c:pt idx="6186">
                  <c:v>11.8663774174182</c:v>
                </c:pt>
                <c:pt idx="6187">
                  <c:v>-0.4974996594708167</c:v>
                </c:pt>
                <c:pt idx="6188">
                  <c:v>8.8672787397096631</c:v>
                </c:pt>
                <c:pt idx="6189">
                  <c:v>-0.60572106088795363</c:v>
                </c:pt>
                <c:pt idx="6190">
                  <c:v>0.49074715910350541</c:v>
                </c:pt>
                <c:pt idx="6191">
                  <c:v>0.80045851779158972</c:v>
                </c:pt>
                <c:pt idx="6192">
                  <c:v>-0.26833843769372079</c:v>
                </c:pt>
                <c:pt idx="6193">
                  <c:v>5.2467419894135482E-2</c:v>
                </c:pt>
                <c:pt idx="6194">
                  <c:v>-0.28688114778816176</c:v>
                </c:pt>
                <c:pt idx="6195">
                  <c:v>8.6462586799900301</c:v>
                </c:pt>
                <c:pt idx="6196">
                  <c:v>-2.3995299139153921</c:v>
                </c:pt>
                <c:pt idx="6197">
                  <c:v>0.44980291743952011</c:v>
                </c:pt>
                <c:pt idx="6198">
                  <c:v>0.30339214344993504</c:v>
                </c:pt>
                <c:pt idx="6199">
                  <c:v>1.3125902303080259</c:v>
                </c:pt>
                <c:pt idx="6200">
                  <c:v>-9.7024454394864859E-2</c:v>
                </c:pt>
                <c:pt idx="6201">
                  <c:v>5.6806355618473026E-2</c:v>
                </c:pt>
                <c:pt idx="6202">
                  <c:v>6.8171502641579243E-2</c:v>
                </c:pt>
                <c:pt idx="6203">
                  <c:v>-1.2422009024166281</c:v>
                </c:pt>
                <c:pt idx="6204">
                  <c:v>0.13210353600734506</c:v>
                </c:pt>
                <c:pt idx="6205">
                  <c:v>0.51061515926107459</c:v>
                </c:pt>
                <c:pt idx="6206">
                  <c:v>0.51061515926107459</c:v>
                </c:pt>
                <c:pt idx="6207">
                  <c:v>0.19793937761190911</c:v>
                </c:pt>
                <c:pt idx="6208">
                  <c:v>1.9454730579275705</c:v>
                </c:pt>
                <c:pt idx="6209">
                  <c:v>1.1552782254779108</c:v>
                </c:pt>
                <c:pt idx="6210">
                  <c:v>-0.34513548604868777</c:v>
                </c:pt>
                <c:pt idx="6211">
                  <c:v>-0.25375659224578301</c:v>
                </c:pt>
                <c:pt idx="6212">
                  <c:v>10.059795091795101</c:v>
                </c:pt>
                <c:pt idx="6213">
                  <c:v>0.33064531198847108</c:v>
                </c:pt>
                <c:pt idx="6214">
                  <c:v>8.7462841250339707E-2</c:v>
                </c:pt>
                <c:pt idx="6215">
                  <c:v>0.10388924314472384</c:v>
                </c:pt>
                <c:pt idx="6216">
                  <c:v>0.32504070675469837</c:v>
                </c:pt>
                <c:pt idx="6217">
                  <c:v>0.91511110241348692</c:v>
                </c:pt>
                <c:pt idx="6218">
                  <c:v>-0.26303440583379395</c:v>
                </c:pt>
                <c:pt idx="6219">
                  <c:v>4.8660881397339151E-2</c:v>
                </c:pt>
                <c:pt idx="6220">
                  <c:v>-0.11783649029385813</c:v>
                </c:pt>
                <c:pt idx="6221">
                  <c:v>-4.6259001028117792</c:v>
                </c:pt>
                <c:pt idx="6222">
                  <c:v>-0.25525705524207459</c:v>
                </c:pt>
                <c:pt idx="6223">
                  <c:v>-11.103506382011545</c:v>
                </c:pt>
                <c:pt idx="6224">
                  <c:v>-1.2094533656289495</c:v>
                </c:pt>
                <c:pt idx="6225">
                  <c:v>-0.29137903152775513</c:v>
                </c:pt>
                <c:pt idx="6226">
                  <c:v>0.22456025801915822</c:v>
                </c:pt>
                <c:pt idx="6227">
                  <c:v>1.2632347662314343</c:v>
                </c:pt>
                <c:pt idx="6228">
                  <c:v>-1.7311832415722002</c:v>
                </c:pt>
                <c:pt idx="6229">
                  <c:v>2.5535092107137166E-2</c:v>
                </c:pt>
                <c:pt idx="6230">
                  <c:v>-0.80735492205760429</c:v>
                </c:pt>
                <c:pt idx="6231">
                  <c:v>0.43188317071676702</c:v>
                </c:pt>
                <c:pt idx="6232">
                  <c:v>-0.5655971758542252</c:v>
                </c:pt>
                <c:pt idx="6233">
                  <c:v>-5.9731638150276849</c:v>
                </c:pt>
                <c:pt idx="6234">
                  <c:v>9.229619965185119</c:v>
                </c:pt>
                <c:pt idx="6235">
                  <c:v>0.17687776208407918</c:v>
                </c:pt>
                <c:pt idx="6236">
                  <c:v>2.4255310974454232</c:v>
                </c:pt>
                <c:pt idx="6237">
                  <c:v>1.2891059242217415</c:v>
                </c:pt>
                <c:pt idx="6238">
                  <c:v>-0.22826898767311765</c:v>
                </c:pt>
                <c:pt idx="6239">
                  <c:v>0.24792751344358552</c:v>
                </c:pt>
                <c:pt idx="6240">
                  <c:v>12.362765744153956</c:v>
                </c:pt>
                <c:pt idx="6241">
                  <c:v>-3.1538053360790355</c:v>
                </c:pt>
                <c:pt idx="6242">
                  <c:v>11.307200809140809</c:v>
                </c:pt>
                <c:pt idx="6243">
                  <c:v>-1.5746941652673294</c:v>
                </c:pt>
                <c:pt idx="6244">
                  <c:v>-0.65821148275179475</c:v>
                </c:pt>
                <c:pt idx="6245">
                  <c:v>-5.9846020688305988</c:v>
                </c:pt>
                <c:pt idx="6246">
                  <c:v>0.54933859099043481</c:v>
                </c:pt>
                <c:pt idx="6247">
                  <c:v>-2.6066575718204756</c:v>
                </c:pt>
                <c:pt idx="6248">
                  <c:v>-0.39854937649027472</c:v>
                </c:pt>
                <c:pt idx="6249">
                  <c:v>-0.8735114709902454</c:v>
                </c:pt>
                <c:pt idx="6250">
                  <c:v>-12.381002109550925</c:v>
                </c:pt>
                <c:pt idx="6251">
                  <c:v>-2.3020819518053859</c:v>
                </c:pt>
                <c:pt idx="6252">
                  <c:v>11.013555309891467</c:v>
                </c:pt>
                <c:pt idx="6253">
                  <c:v>1.0339473319233377</c:v>
                </c:pt>
                <c:pt idx="6254">
                  <c:v>12.840384550711667</c:v>
                </c:pt>
                <c:pt idx="6255">
                  <c:v>-4.5706072077440858</c:v>
                </c:pt>
                <c:pt idx="6256">
                  <c:v>-10.644156719937438</c:v>
                </c:pt>
                <c:pt idx="6257">
                  <c:v>0.66034431256329351</c:v>
                </c:pt>
                <c:pt idx="6258">
                  <c:v>-0.20558413364989386</c:v>
                </c:pt>
                <c:pt idx="6259">
                  <c:v>-1.1681227588083269</c:v>
                </c:pt>
                <c:pt idx="6260">
                  <c:v>-1.9974781201503933</c:v>
                </c:pt>
                <c:pt idx="6261">
                  <c:v>-3.8771561149873763</c:v>
                </c:pt>
                <c:pt idx="6262">
                  <c:v>7.0732133603706355</c:v>
                </c:pt>
                <c:pt idx="6263">
                  <c:v>-2.0838606045701438</c:v>
                </c:pt>
                <c:pt idx="6264">
                  <c:v>-6.4429434958487288</c:v>
                </c:pt>
                <c:pt idx="6265">
                  <c:v>-13.024735680363165</c:v>
                </c:pt>
                <c:pt idx="6266">
                  <c:v>0.18544558677869052</c:v>
                </c:pt>
                <c:pt idx="6267">
                  <c:v>5.4010934650109123E-2</c:v>
                </c:pt>
                <c:pt idx="6268">
                  <c:v>-7.6462586799900292</c:v>
                </c:pt>
                <c:pt idx="6269">
                  <c:v>-2.4005379295837286</c:v>
                </c:pt>
                <c:pt idx="6270">
                  <c:v>7.9848931076097918</c:v>
                </c:pt>
                <c:pt idx="6271">
                  <c:v>7.0660891904577738</c:v>
                </c:pt>
                <c:pt idx="6272">
                  <c:v>-11.673897930688602</c:v>
                </c:pt>
                <c:pt idx="6273">
                  <c:v>-0.24970687418680138</c:v>
                </c:pt>
                <c:pt idx="6274">
                  <c:v>0.22035038979822938</c:v>
                </c:pt>
                <c:pt idx="6275">
                  <c:v>2.3083613113041246E-2</c:v>
                </c:pt>
                <c:pt idx="6276">
                  <c:v>-4.3721377429318052E-2</c:v>
                </c:pt>
                <c:pt idx="6277">
                  <c:v>-0.62058641045187757</c:v>
                </c:pt>
                <c:pt idx="6278">
                  <c:v>-0.59212229229402225</c:v>
                </c:pt>
                <c:pt idx="6279">
                  <c:v>-13.605788148941206</c:v>
                </c:pt>
                <c:pt idx="6280">
                  <c:v>-0.27643226104933716</c:v>
                </c:pt>
                <c:pt idx="6281">
                  <c:v>0.97455498344253677</c:v>
                </c:pt>
                <c:pt idx="6282">
                  <c:v>2.3906869193320368</c:v>
                </c:pt>
                <c:pt idx="6283">
                  <c:v>-2.0864025297979558</c:v>
                </c:pt>
                <c:pt idx="6284">
                  <c:v>9.229619965185119</c:v>
                </c:pt>
                <c:pt idx="6285">
                  <c:v>-0.40046799302512776</c:v>
                </c:pt>
                <c:pt idx="6286">
                  <c:v>-0.41497071866268659</c:v>
                </c:pt>
                <c:pt idx="6287">
                  <c:v>11.103506382011545</c:v>
                </c:pt>
                <c:pt idx="6288">
                  <c:v>11.146356530303908</c:v>
                </c:pt>
                <c:pt idx="6289">
                  <c:v>-13.98370619265935</c:v>
                </c:pt>
                <c:pt idx="6290">
                  <c:v>-12.501920096027913</c:v>
                </c:pt>
                <c:pt idx="6291">
                  <c:v>-0.85663291500631944</c:v>
                </c:pt>
                <c:pt idx="6292">
                  <c:v>-12.702894141119387</c:v>
                </c:pt>
                <c:pt idx="6293">
                  <c:v>12.036402593593708</c:v>
                </c:pt>
                <c:pt idx="6294">
                  <c:v>9.2915544458438433</c:v>
                </c:pt>
                <c:pt idx="6295">
                  <c:v>-7.0660891904577721</c:v>
                </c:pt>
                <c:pt idx="6296">
                  <c:v>-7.0660891904577721</c:v>
                </c:pt>
                <c:pt idx="6297">
                  <c:v>-10.866763767353351</c:v>
                </c:pt>
                <c:pt idx="6298">
                  <c:v>-10.307580315927396</c:v>
                </c:pt>
                <c:pt idx="6299">
                  <c:v>9.9667457608995313</c:v>
                </c:pt>
                <c:pt idx="6300">
                  <c:v>1.0207418951763456</c:v>
                </c:pt>
                <c:pt idx="6301">
                  <c:v>-2.0872989079462725</c:v>
                </c:pt>
                <c:pt idx="6302">
                  <c:v>-2.0872989079462725</c:v>
                </c:pt>
                <c:pt idx="6303">
                  <c:v>-2.0615958719766945</c:v>
                </c:pt>
                <c:pt idx="6304">
                  <c:v>-12.965904504239749</c:v>
                </c:pt>
                <c:pt idx="6305">
                  <c:v>-9.5196362528432132</c:v>
                </c:pt>
                <c:pt idx="6306">
                  <c:v>8.3837042924740537</c:v>
                </c:pt>
                <c:pt idx="6307">
                  <c:v>8.6462586799900301</c:v>
                </c:pt>
                <c:pt idx="6308">
                  <c:v>-5.7548875021634682</c:v>
                </c:pt>
                <c:pt idx="6309">
                  <c:v>-10.229619965185119</c:v>
                </c:pt>
                <c:pt idx="6310">
                  <c:v>-0.99729916606133662</c:v>
                </c:pt>
                <c:pt idx="6311">
                  <c:v>-0.99729916606133662</c:v>
                </c:pt>
                <c:pt idx="6312">
                  <c:v>-0.99640075894593194</c:v>
                </c:pt>
                <c:pt idx="6313">
                  <c:v>-0.99729916606133662</c:v>
                </c:pt>
                <c:pt idx="6314">
                  <c:v>-2.8744691179161412</c:v>
                </c:pt>
                <c:pt idx="6315">
                  <c:v>1.2742532461215299</c:v>
                </c:pt>
                <c:pt idx="6316">
                  <c:v>1.2864224340023194</c:v>
                </c:pt>
                <c:pt idx="6317">
                  <c:v>9.5189809291704002</c:v>
                </c:pt>
                <c:pt idx="6318">
                  <c:v>9.5189809291704002</c:v>
                </c:pt>
                <c:pt idx="6319">
                  <c:v>0.82536799588015997</c:v>
                </c:pt>
                <c:pt idx="6320">
                  <c:v>-1.1452118659220414</c:v>
                </c:pt>
                <c:pt idx="6321">
                  <c:v>9.0606959316875546</c:v>
                </c:pt>
                <c:pt idx="6322">
                  <c:v>-11.550907075927366</c:v>
                </c:pt>
                <c:pt idx="6323">
                  <c:v>12.46828462519127</c:v>
                </c:pt>
                <c:pt idx="6324">
                  <c:v>8.3837042924740537</c:v>
                </c:pt>
                <c:pt idx="6325">
                  <c:v>8.3837042924740537</c:v>
                </c:pt>
                <c:pt idx="6326">
                  <c:v>9.8672787397096631</c:v>
                </c:pt>
                <c:pt idx="6327">
                  <c:v>-0.34778283818294886</c:v>
                </c:pt>
                <c:pt idx="6328">
                  <c:v>-8.8672787397096631</c:v>
                </c:pt>
                <c:pt idx="6329">
                  <c:v>-0.65170218946073921</c:v>
                </c:pt>
                <c:pt idx="6330">
                  <c:v>-9.0597950917951025</c:v>
                </c:pt>
                <c:pt idx="6331">
                  <c:v>-13.287760468582666</c:v>
                </c:pt>
                <c:pt idx="6332">
                  <c:v>-10.059795091795101</c:v>
                </c:pt>
                <c:pt idx="6333">
                  <c:v>-10.147204924942228</c:v>
                </c:pt>
                <c:pt idx="6334">
                  <c:v>14.590314140800835</c:v>
                </c:pt>
                <c:pt idx="6335">
                  <c:v>13.75933340719466</c:v>
                </c:pt>
                <c:pt idx="6336">
                  <c:v>-0.76247186954610313</c:v>
                </c:pt>
                <c:pt idx="6337">
                  <c:v>13.08137247435552</c:v>
                </c:pt>
                <c:pt idx="6338">
                  <c:v>-9.7598881832218343</c:v>
                </c:pt>
                <c:pt idx="6339">
                  <c:v>-9.9662651028771325</c:v>
                </c:pt>
                <c:pt idx="6340">
                  <c:v>8.0606959316875546</c:v>
                </c:pt>
                <c:pt idx="6341">
                  <c:v>1.2131351570915674</c:v>
                </c:pt>
                <c:pt idx="6342">
                  <c:v>-13.476788387388277</c:v>
                </c:pt>
                <c:pt idx="6343">
                  <c:v>11.840515686924171</c:v>
                </c:pt>
                <c:pt idx="6344">
                  <c:v>-0.99855802582609343</c:v>
                </c:pt>
                <c:pt idx="6345">
                  <c:v>-3.0075449004187473</c:v>
                </c:pt>
                <c:pt idx="6346">
                  <c:v>8.6450579349844769</c:v>
                </c:pt>
                <c:pt idx="6347">
                  <c:v>0.15184296302245517</c:v>
                </c:pt>
                <c:pt idx="6348">
                  <c:v>-10.644457187509261</c:v>
                </c:pt>
                <c:pt idx="6349">
                  <c:v>9.7604427459966399</c:v>
                </c:pt>
                <c:pt idx="6350">
                  <c:v>-8.0624959257337636</c:v>
                </c:pt>
                <c:pt idx="6351">
                  <c:v>-8.8683081332894673</c:v>
                </c:pt>
                <c:pt idx="6352">
                  <c:v>7.0660891904577738</c:v>
                </c:pt>
                <c:pt idx="6353">
                  <c:v>-5.6362442619112649E-2</c:v>
                </c:pt>
                <c:pt idx="6354">
                  <c:v>-5.7548875021634682</c:v>
                </c:pt>
                <c:pt idx="6355">
                  <c:v>-5.7548875021634682</c:v>
                </c:pt>
                <c:pt idx="6356">
                  <c:v>13.380911949563341</c:v>
                </c:pt>
                <c:pt idx="6357">
                  <c:v>-14.081289245950657</c:v>
                </c:pt>
                <c:pt idx="6358">
                  <c:v>-13.628825226704336</c:v>
                </c:pt>
                <c:pt idx="6359">
                  <c:v>8.3837042924740537</c:v>
                </c:pt>
                <c:pt idx="6360">
                  <c:v>-2.6756401683503723</c:v>
                </c:pt>
                <c:pt idx="6361">
                  <c:v>8.3837042924740537</c:v>
                </c:pt>
                <c:pt idx="6362">
                  <c:v>-1.2174236895877695</c:v>
                </c:pt>
                <c:pt idx="6363">
                  <c:v>0.78402241822698049</c:v>
                </c:pt>
                <c:pt idx="6364">
                  <c:v>-0.6438237307998258</c:v>
                </c:pt>
                <c:pt idx="6365">
                  <c:v>6.2365880960373717E-2</c:v>
                </c:pt>
                <c:pt idx="6366">
                  <c:v>0.47643804394298683</c:v>
                </c:pt>
                <c:pt idx="6367">
                  <c:v>0.36163780468933349</c:v>
                </c:pt>
                <c:pt idx="6368">
                  <c:v>7.9051980853458437E-3</c:v>
                </c:pt>
                <c:pt idx="6369">
                  <c:v>-2.7437547598288452</c:v>
                </c:pt>
                <c:pt idx="6370">
                  <c:v>0.41078802627748595</c:v>
                </c:pt>
                <c:pt idx="6371">
                  <c:v>-11.703038388986416</c:v>
                </c:pt>
                <c:pt idx="6372">
                  <c:v>-1.3161745676570649</c:v>
                </c:pt>
                <c:pt idx="6373">
                  <c:v>0.18045916404269682</c:v>
                </c:pt>
                <c:pt idx="6374">
                  <c:v>-5.3457748368417297</c:v>
                </c:pt>
                <c:pt idx="6375">
                  <c:v>-0.59525986249212615</c:v>
                </c:pt>
                <c:pt idx="6376">
                  <c:v>1.7964666059148677</c:v>
                </c:pt>
                <c:pt idx="6377">
                  <c:v>-0.31487333735341205</c:v>
                </c:pt>
                <c:pt idx="6378">
                  <c:v>-2.2267708618470228</c:v>
                </c:pt>
                <c:pt idx="6379">
                  <c:v>-0.5421494171821829</c:v>
                </c:pt>
                <c:pt idx="6380">
                  <c:v>-0.68280982411930069</c:v>
                </c:pt>
                <c:pt idx="6381">
                  <c:v>1.4165846254763228</c:v>
                </c:pt>
                <c:pt idx="6382">
                  <c:v>3.9746178792756486E-2</c:v>
                </c:pt>
                <c:pt idx="6383">
                  <c:v>-0.85315861167072882</c:v>
                </c:pt>
                <c:pt idx="6384">
                  <c:v>-0.44360665147561484</c:v>
                </c:pt>
                <c:pt idx="6385">
                  <c:v>-0.63930233494806277</c:v>
                </c:pt>
                <c:pt idx="6386">
                  <c:v>-0.22239242133644802</c:v>
                </c:pt>
                <c:pt idx="6387">
                  <c:v>0.65535182861255425</c:v>
                </c:pt>
                <c:pt idx="6388">
                  <c:v>-0.54056838136270258</c:v>
                </c:pt>
                <c:pt idx="6389">
                  <c:v>0.12898644072007817</c:v>
                </c:pt>
                <c:pt idx="6390">
                  <c:v>-0.71437890909896595</c:v>
                </c:pt>
                <c:pt idx="6391">
                  <c:v>13.598091281765099</c:v>
                </c:pt>
                <c:pt idx="6392">
                  <c:v>0.2344652536370227</c:v>
                </c:pt>
                <c:pt idx="6393">
                  <c:v>-0.12036009080018496</c:v>
                </c:pt>
                <c:pt idx="6394">
                  <c:v>-9.8667637673533513</c:v>
                </c:pt>
                <c:pt idx="6395">
                  <c:v>-7.0660891904577721</c:v>
                </c:pt>
                <c:pt idx="6396">
                  <c:v>9.8667637673533513</c:v>
                </c:pt>
                <c:pt idx="6397">
                  <c:v>5.3598104532398522E-2</c:v>
                </c:pt>
                <c:pt idx="6398">
                  <c:v>1.1044205349951837</c:v>
                </c:pt>
                <c:pt idx="6399">
                  <c:v>3.4107373618452184</c:v>
                </c:pt>
                <c:pt idx="6400">
                  <c:v>2.3785809819249715</c:v>
                </c:pt>
                <c:pt idx="6401">
                  <c:v>-0.10433665981473561</c:v>
                </c:pt>
                <c:pt idx="6402">
                  <c:v>-1.4185793088768279E-3</c:v>
                </c:pt>
                <c:pt idx="6403">
                  <c:v>4.5803689613124747E-2</c:v>
                </c:pt>
                <c:pt idx="6404">
                  <c:v>-0.2768402053588242</c:v>
                </c:pt>
                <c:pt idx="6405">
                  <c:v>0.57972585235500917</c:v>
                </c:pt>
                <c:pt idx="6406">
                  <c:v>-0.62515159083685523</c:v>
                </c:pt>
                <c:pt idx="6407">
                  <c:v>17.260405033553713</c:v>
                </c:pt>
                <c:pt idx="6408">
                  <c:v>-13.380911949563341</c:v>
                </c:pt>
                <c:pt idx="6409">
                  <c:v>-8.3822637581148367</c:v>
                </c:pt>
                <c:pt idx="6410">
                  <c:v>-0.33400092718793739</c:v>
                </c:pt>
                <c:pt idx="6411">
                  <c:v>13.923110792496725</c:v>
                </c:pt>
                <c:pt idx="6412">
                  <c:v>-2.8300173929933981</c:v>
                </c:pt>
                <c:pt idx="6413">
                  <c:v>-0.5193741590935792</c:v>
                </c:pt>
                <c:pt idx="6414">
                  <c:v>4.2064059566543882E-2</c:v>
                </c:pt>
                <c:pt idx="6415">
                  <c:v>-2.6932442167368884</c:v>
                </c:pt>
                <c:pt idx="6416">
                  <c:v>0.13856083053297696</c:v>
                </c:pt>
                <c:pt idx="6417">
                  <c:v>0.2575414074730335</c:v>
                </c:pt>
                <c:pt idx="6418">
                  <c:v>-0.88028644451145499</c:v>
                </c:pt>
                <c:pt idx="6419">
                  <c:v>13.238852526315656</c:v>
                </c:pt>
                <c:pt idx="6420">
                  <c:v>-2.3083613113041669E-2</c:v>
                </c:pt>
                <c:pt idx="6421">
                  <c:v>9.5196362528432132</c:v>
                </c:pt>
                <c:pt idx="6422">
                  <c:v>-0.58496250072115652</c:v>
                </c:pt>
                <c:pt idx="6423">
                  <c:v>-8.5469342189349096E-2</c:v>
                </c:pt>
                <c:pt idx="6424">
                  <c:v>0.80735492205760429</c:v>
                </c:pt>
                <c:pt idx="6425">
                  <c:v>0.12946512559068249</c:v>
                </c:pt>
                <c:pt idx="6426">
                  <c:v>1.5670405927238937</c:v>
                </c:pt>
                <c:pt idx="6427">
                  <c:v>-0.53585309481908994</c:v>
                </c:pt>
                <c:pt idx="6428">
                  <c:v>0.21900978194179602</c:v>
                </c:pt>
                <c:pt idx="6429">
                  <c:v>2.9987710238281529</c:v>
                </c:pt>
                <c:pt idx="6430">
                  <c:v>-0.89205466748499873</c:v>
                </c:pt>
                <c:pt idx="6431">
                  <c:v>4.2064059566544194E-2</c:v>
                </c:pt>
                <c:pt idx="6432">
                  <c:v>9.1771540443686045E-2</c:v>
                </c:pt>
                <c:pt idx="6433">
                  <c:v>-1.1061283508613433</c:v>
                </c:pt>
                <c:pt idx="6434">
                  <c:v>-0.17730453180790992</c:v>
                </c:pt>
                <c:pt idx="6435">
                  <c:v>9.5189809291704002</c:v>
                </c:pt>
                <c:pt idx="6436">
                  <c:v>-1.4501905939475785</c:v>
                </c:pt>
                <c:pt idx="6437">
                  <c:v>-0.61753036317758681</c:v>
                </c:pt>
                <c:pt idx="6438">
                  <c:v>-0.69648349164839884</c:v>
                </c:pt>
                <c:pt idx="6439">
                  <c:v>0.58463465273863213</c:v>
                </c:pt>
                <c:pt idx="6440">
                  <c:v>0.26762167532944564</c:v>
                </c:pt>
                <c:pt idx="6441">
                  <c:v>-0.31410859042806344</c:v>
                </c:pt>
                <c:pt idx="6442">
                  <c:v>-9.5577659982231111E-2</c:v>
                </c:pt>
                <c:pt idx="6443">
                  <c:v>-1.2577977574676471</c:v>
                </c:pt>
                <c:pt idx="6444">
                  <c:v>-1.8022426339854266E-3</c:v>
                </c:pt>
                <c:pt idx="6445">
                  <c:v>0.89956573094143677</c:v>
                </c:pt>
                <c:pt idx="6446">
                  <c:v>-0.21735683143914944</c:v>
                </c:pt>
                <c:pt idx="6447">
                  <c:v>-0.77739295258408792</c:v>
                </c:pt>
                <c:pt idx="6448">
                  <c:v>-1.925999418556223</c:v>
                </c:pt>
                <c:pt idx="6449">
                  <c:v>0.69861928251672345</c:v>
                </c:pt>
                <c:pt idx="6450">
                  <c:v>1.1460965793086557</c:v>
                </c:pt>
                <c:pt idx="6451">
                  <c:v>-3.6405424632526526</c:v>
                </c:pt>
                <c:pt idx="6452">
                  <c:v>-1.8788880040105851</c:v>
                </c:pt>
                <c:pt idx="6453">
                  <c:v>-0.73100403592748919</c:v>
                </c:pt>
                <c:pt idx="6454">
                  <c:v>1.4021959196729259</c:v>
                </c:pt>
                <c:pt idx="6455">
                  <c:v>0.55254102302877817</c:v>
                </c:pt>
                <c:pt idx="6456">
                  <c:v>-0.40563880127659446</c:v>
                </c:pt>
                <c:pt idx="6457">
                  <c:v>9.5189809291704002</c:v>
                </c:pt>
                <c:pt idx="6458">
                  <c:v>-3.1074890048993065</c:v>
                </c:pt>
                <c:pt idx="6459">
                  <c:v>11.702894141119387</c:v>
                </c:pt>
                <c:pt idx="6460">
                  <c:v>0.26996212642486395</c:v>
                </c:pt>
                <c:pt idx="6461">
                  <c:v>-1.806753924323069</c:v>
                </c:pt>
                <c:pt idx="6462">
                  <c:v>-0.53605290024020991</c:v>
                </c:pt>
                <c:pt idx="6463">
                  <c:v>-9.229619965185119</c:v>
                </c:pt>
                <c:pt idx="6464">
                  <c:v>0</c:v>
                </c:pt>
                <c:pt idx="6465">
                  <c:v>9.5189809291704002</c:v>
                </c:pt>
                <c:pt idx="6466">
                  <c:v>12.759402765865902</c:v>
                </c:pt>
                <c:pt idx="6467">
                  <c:v>0.35973715415111801</c:v>
                </c:pt>
                <c:pt idx="6468">
                  <c:v>-3.1213228933269881</c:v>
                </c:pt>
                <c:pt idx="6469">
                  <c:v>0.27271796424370276</c:v>
                </c:pt>
                <c:pt idx="6470">
                  <c:v>4.3276758914976812</c:v>
                </c:pt>
                <c:pt idx="6471">
                  <c:v>0.34395440121736121</c:v>
                </c:pt>
                <c:pt idx="6472">
                  <c:v>2.9595641000742337</c:v>
                </c:pt>
                <c:pt idx="6473">
                  <c:v>4.9341120643435428</c:v>
                </c:pt>
                <c:pt idx="6474">
                  <c:v>-1.6951980629292795</c:v>
                </c:pt>
                <c:pt idx="6475">
                  <c:v>2.4472513485663585</c:v>
                </c:pt>
                <c:pt idx="6476">
                  <c:v>-13.904415102592719</c:v>
                </c:pt>
                <c:pt idx="6477">
                  <c:v>-9.0597950917951025</c:v>
                </c:pt>
                <c:pt idx="6478">
                  <c:v>-0.31550182572792956</c:v>
                </c:pt>
                <c:pt idx="6479">
                  <c:v>-0.94714811773426499</c:v>
                </c:pt>
                <c:pt idx="6480">
                  <c:v>-0.67176732825842878</c:v>
                </c:pt>
                <c:pt idx="6481">
                  <c:v>7.8118404610235217</c:v>
                </c:pt>
                <c:pt idx="6482">
                  <c:v>-3.4463872708125742</c:v>
                </c:pt>
                <c:pt idx="6483">
                  <c:v>14.666242498774883</c:v>
                </c:pt>
                <c:pt idx="6484">
                  <c:v>-0.15264379292971753</c:v>
                </c:pt>
                <c:pt idx="6485">
                  <c:v>0.63353499645052425</c:v>
                </c:pt>
                <c:pt idx="6486">
                  <c:v>0</c:v>
                </c:pt>
                <c:pt idx="6487">
                  <c:v>0</c:v>
                </c:pt>
                <c:pt idx="6488">
                  <c:v>-1.8622323889894752</c:v>
                </c:pt>
                <c:pt idx="6489">
                  <c:v>0.99943070237700393</c:v>
                </c:pt>
                <c:pt idx="6490">
                  <c:v>1.5754081940079074</c:v>
                </c:pt>
                <c:pt idx="6491">
                  <c:v>-1.3620549231425307</c:v>
                </c:pt>
                <c:pt idx="6492">
                  <c:v>-1.3877851770265461</c:v>
                </c:pt>
                <c:pt idx="6493">
                  <c:v>-0.53433642765118816</c:v>
                </c:pt>
                <c:pt idx="6494">
                  <c:v>-0.41650888649551221</c:v>
                </c:pt>
                <c:pt idx="6495">
                  <c:v>-1.8204595377590817E-2</c:v>
                </c:pt>
                <c:pt idx="6496">
                  <c:v>1.0797271924707339</c:v>
                </c:pt>
                <c:pt idx="6497">
                  <c:v>2.6507645591169027</c:v>
                </c:pt>
                <c:pt idx="6498">
                  <c:v>0.30932805810772873</c:v>
                </c:pt>
                <c:pt idx="6499">
                  <c:v>-8.0489917860367827E-2</c:v>
                </c:pt>
                <c:pt idx="6500">
                  <c:v>-1.3219280948873624</c:v>
                </c:pt>
                <c:pt idx="6501">
                  <c:v>-0.26449981483829249</c:v>
                </c:pt>
                <c:pt idx="6502">
                  <c:v>7.0660891904577738</c:v>
                </c:pt>
                <c:pt idx="6503">
                  <c:v>-0.14336417517117722</c:v>
                </c:pt>
                <c:pt idx="6504">
                  <c:v>1.1307575002365158</c:v>
                </c:pt>
                <c:pt idx="6505">
                  <c:v>3.1832218240557704</c:v>
                </c:pt>
                <c:pt idx="6506">
                  <c:v>1.3492668034778728</c:v>
                </c:pt>
                <c:pt idx="6507">
                  <c:v>-9.3815429511845849</c:v>
                </c:pt>
                <c:pt idx="6508">
                  <c:v>-0.60954052344182219</c:v>
                </c:pt>
                <c:pt idx="6509">
                  <c:v>1.7999940462101844E-3</c:v>
                </c:pt>
                <c:pt idx="6510">
                  <c:v>-1.3212083667402885</c:v>
                </c:pt>
                <c:pt idx="6511">
                  <c:v>-4.3918932878232173</c:v>
                </c:pt>
                <c:pt idx="6512">
                  <c:v>-4.3918932878232173</c:v>
                </c:pt>
                <c:pt idx="6513">
                  <c:v>-10.703038388986418</c:v>
                </c:pt>
                <c:pt idx="6514">
                  <c:v>-6.0732489820306386</c:v>
                </c:pt>
                <c:pt idx="6515">
                  <c:v>0.54432051622381039</c:v>
                </c:pt>
                <c:pt idx="6516">
                  <c:v>0.21572869105543699</c:v>
                </c:pt>
                <c:pt idx="6517">
                  <c:v>-1.6017132519074588E-16</c:v>
                </c:pt>
                <c:pt idx="6518">
                  <c:v>9.0606959316875546</c:v>
                </c:pt>
                <c:pt idx="6519">
                  <c:v>10.381182412624446</c:v>
                </c:pt>
                <c:pt idx="6520">
                  <c:v>11.381002109550927</c:v>
                </c:pt>
                <c:pt idx="6521">
                  <c:v>12.840384550711667</c:v>
                </c:pt>
                <c:pt idx="6522">
                  <c:v>-11.813914767907184</c:v>
                </c:pt>
                <c:pt idx="6523">
                  <c:v>-7.0660891904577721</c:v>
                </c:pt>
                <c:pt idx="6524">
                  <c:v>-7.0660891904577721</c:v>
                </c:pt>
                <c:pt idx="6525">
                  <c:v>6.5852989108989402</c:v>
                </c:pt>
                <c:pt idx="6526">
                  <c:v>-11.381182412624446</c:v>
                </c:pt>
                <c:pt idx="6527">
                  <c:v>-7.0660891904577721</c:v>
                </c:pt>
                <c:pt idx="6528">
                  <c:v>-7.0660891904577721</c:v>
                </c:pt>
                <c:pt idx="6529">
                  <c:v>-7.5964493871008711</c:v>
                </c:pt>
                <c:pt idx="6530">
                  <c:v>8.0624959257337636</c:v>
                </c:pt>
                <c:pt idx="6531">
                  <c:v>-11.229019050893521</c:v>
                </c:pt>
                <c:pt idx="6532">
                  <c:v>3.7224660244710912</c:v>
                </c:pt>
                <c:pt idx="6533">
                  <c:v>-0.80699429337408946</c:v>
                </c:pt>
                <c:pt idx="6534">
                  <c:v>0.84826404756874685</c:v>
                </c:pt>
                <c:pt idx="6535">
                  <c:v>5.5187407855844866</c:v>
                </c:pt>
                <c:pt idx="6536">
                  <c:v>-0.30165569986110136</c:v>
                </c:pt>
                <c:pt idx="6537">
                  <c:v>9.9535673550914083E-2</c:v>
                </c:pt>
                <c:pt idx="6538">
                  <c:v>2.0443941193584529</c:v>
                </c:pt>
                <c:pt idx="6539">
                  <c:v>-7.1771881941517138E-2</c:v>
                </c:pt>
                <c:pt idx="6540">
                  <c:v>-2.0758560166797165E-2</c:v>
                </c:pt>
                <c:pt idx="6541">
                  <c:v>1.1645357720118907</c:v>
                </c:pt>
                <c:pt idx="6542">
                  <c:v>1.4111379157565549</c:v>
                </c:pt>
                <c:pt idx="6543">
                  <c:v>-2.1629385711262059</c:v>
                </c:pt>
                <c:pt idx="6544">
                  <c:v>-4.6582114827517946</c:v>
                </c:pt>
                <c:pt idx="6545">
                  <c:v>-0.19443835976544668</c:v>
                </c:pt>
                <c:pt idx="6546">
                  <c:v>-12.43402002712266</c:v>
                </c:pt>
                <c:pt idx="6547">
                  <c:v>-1.0466999051068725E-2</c:v>
                </c:pt>
                <c:pt idx="6548">
                  <c:v>6.2220311521069299E-2</c:v>
                </c:pt>
                <c:pt idx="6549">
                  <c:v>-0.36923380966571906</c:v>
                </c:pt>
                <c:pt idx="6550">
                  <c:v>0.16783444167802397</c:v>
                </c:pt>
                <c:pt idx="6551">
                  <c:v>-0.59136027191930707</c:v>
                </c:pt>
                <c:pt idx="6552">
                  <c:v>1.3219280948873626</c:v>
                </c:pt>
                <c:pt idx="6553">
                  <c:v>1.7639326417664756</c:v>
                </c:pt>
                <c:pt idx="6554">
                  <c:v>11.813781191217037</c:v>
                </c:pt>
                <c:pt idx="6555">
                  <c:v>0.16333618425263763</c:v>
                </c:pt>
                <c:pt idx="6556">
                  <c:v>-0.24674675082886338</c:v>
                </c:pt>
                <c:pt idx="6557">
                  <c:v>0.28950661719498472</c:v>
                </c:pt>
                <c:pt idx="6558">
                  <c:v>0.23162570111448486</c:v>
                </c:pt>
                <c:pt idx="6559">
                  <c:v>9.9667457608995313</c:v>
                </c:pt>
                <c:pt idx="6560">
                  <c:v>-0.20309186537751142</c:v>
                </c:pt>
                <c:pt idx="6561">
                  <c:v>-0.19507181533693596</c:v>
                </c:pt>
                <c:pt idx="6562">
                  <c:v>3.2647395360902824</c:v>
                </c:pt>
                <c:pt idx="6563">
                  <c:v>0.21603692629662452</c:v>
                </c:pt>
                <c:pt idx="6564">
                  <c:v>-4.8447274355129952</c:v>
                </c:pt>
                <c:pt idx="6565">
                  <c:v>2.801165642039993E-2</c:v>
                </c:pt>
                <c:pt idx="6566">
                  <c:v>-0.6340323917462245</c:v>
                </c:pt>
                <c:pt idx="6567">
                  <c:v>8.4181086930397858E-2</c:v>
                </c:pt>
                <c:pt idx="6568">
                  <c:v>-0.43914995539565155</c:v>
                </c:pt>
                <c:pt idx="6569">
                  <c:v>-0.14201900487242788</c:v>
                </c:pt>
                <c:pt idx="6570">
                  <c:v>1.95501254522669</c:v>
                </c:pt>
                <c:pt idx="6571">
                  <c:v>-1.2768402053588241</c:v>
                </c:pt>
                <c:pt idx="6572">
                  <c:v>-0.11455976426285562</c:v>
                </c:pt>
                <c:pt idx="6573">
                  <c:v>-0.18590594939207938</c:v>
                </c:pt>
                <c:pt idx="6574">
                  <c:v>-0.19033121210414955</c:v>
                </c:pt>
                <c:pt idx="6575">
                  <c:v>-0.79886012789214844</c:v>
                </c:pt>
                <c:pt idx="6576">
                  <c:v>-0.31132117702965173</c:v>
                </c:pt>
                <c:pt idx="6577">
                  <c:v>0.16794463731407142</c:v>
                </c:pt>
                <c:pt idx="6578">
                  <c:v>0.62117402985737258</c:v>
                </c:pt>
                <c:pt idx="6579">
                  <c:v>-2.2468843842398418</c:v>
                </c:pt>
                <c:pt idx="6580">
                  <c:v>-0.24511249783653111</c:v>
                </c:pt>
                <c:pt idx="6581">
                  <c:v>-0.60266450245461511</c:v>
                </c:pt>
                <c:pt idx="6582">
                  <c:v>-0.18641312423088094</c:v>
                </c:pt>
                <c:pt idx="6583">
                  <c:v>-1.86966813165232</c:v>
                </c:pt>
                <c:pt idx="6584">
                  <c:v>-7.1492554313292143</c:v>
                </c:pt>
                <c:pt idx="6585">
                  <c:v>0.51739921690852175</c:v>
                </c:pt>
                <c:pt idx="6586">
                  <c:v>0.53440512577938315</c:v>
                </c:pt>
                <c:pt idx="6587">
                  <c:v>12.131535468676347</c:v>
                </c:pt>
                <c:pt idx="6588">
                  <c:v>1.4150374992788439</c:v>
                </c:pt>
                <c:pt idx="6589">
                  <c:v>1.5801615144573351</c:v>
                </c:pt>
                <c:pt idx="6590">
                  <c:v>10.808696090733619</c:v>
                </c:pt>
                <c:pt idx="6591">
                  <c:v>7.6486571760385464</c:v>
                </c:pt>
                <c:pt idx="6592">
                  <c:v>-11.229019050893521</c:v>
                </c:pt>
                <c:pt idx="6593">
                  <c:v>0.56903947775566488</c:v>
                </c:pt>
                <c:pt idx="6594">
                  <c:v>0.2604066860635631</c:v>
                </c:pt>
                <c:pt idx="6595">
                  <c:v>0.50286142050626237</c:v>
                </c:pt>
                <c:pt idx="6596">
                  <c:v>-0.34726768194077162</c:v>
                </c:pt>
                <c:pt idx="6597">
                  <c:v>-5.8893689053568565E-2</c:v>
                </c:pt>
                <c:pt idx="6598">
                  <c:v>-0.16589753510343089</c:v>
                </c:pt>
                <c:pt idx="6599">
                  <c:v>-4.5706072077440858</c:v>
                </c:pt>
                <c:pt idx="6600">
                  <c:v>-0.15354525825345527</c:v>
                </c:pt>
                <c:pt idx="6601">
                  <c:v>0.54682737183438512</c:v>
                </c:pt>
                <c:pt idx="6602">
                  <c:v>-0.1750867065580915</c:v>
                </c:pt>
                <c:pt idx="6603">
                  <c:v>0.35693454471527553</c:v>
                </c:pt>
                <c:pt idx="6604">
                  <c:v>11.840384550711667</c:v>
                </c:pt>
                <c:pt idx="6605">
                  <c:v>2.474075450623507</c:v>
                </c:pt>
                <c:pt idx="6606">
                  <c:v>-10.917123403264748</c:v>
                </c:pt>
                <c:pt idx="6607">
                  <c:v>0</c:v>
                </c:pt>
                <c:pt idx="6608">
                  <c:v>-0.11765158865427294</c:v>
                </c:pt>
                <c:pt idx="6609">
                  <c:v>-9.6450579349844787</c:v>
                </c:pt>
                <c:pt idx="6610">
                  <c:v>0</c:v>
                </c:pt>
                <c:pt idx="6611">
                  <c:v>12.081483438093674</c:v>
                </c:pt>
                <c:pt idx="6612">
                  <c:v>-0.51739921690852164</c:v>
                </c:pt>
                <c:pt idx="6613">
                  <c:v>0.18297207160281601</c:v>
                </c:pt>
                <c:pt idx="6614">
                  <c:v>-1.3456441638611703</c:v>
                </c:pt>
                <c:pt idx="6615">
                  <c:v>-0.53886608613170217</c:v>
                </c:pt>
                <c:pt idx="6616">
                  <c:v>-0.48542682717024194</c:v>
                </c:pt>
                <c:pt idx="6617">
                  <c:v>4.6886387630835837E-2</c:v>
                </c:pt>
                <c:pt idx="6618">
                  <c:v>-8.2462160191972819E-2</c:v>
                </c:pt>
                <c:pt idx="6619">
                  <c:v>6.9821449497571422E-2</c:v>
                </c:pt>
                <c:pt idx="6620">
                  <c:v>-3.0772012373120345</c:v>
                </c:pt>
                <c:pt idx="6621">
                  <c:v>1.664815808410371</c:v>
                </c:pt>
                <c:pt idx="6622">
                  <c:v>0.24789745760998094</c:v>
                </c:pt>
                <c:pt idx="6623">
                  <c:v>-7.0660891904577721</c:v>
                </c:pt>
                <c:pt idx="6624">
                  <c:v>-0.69720376529083394</c:v>
                </c:pt>
                <c:pt idx="6625">
                  <c:v>-9.3815429511845849</c:v>
                </c:pt>
                <c:pt idx="6626">
                  <c:v>-1.2223924213364474</c:v>
                </c:pt>
                <c:pt idx="6627">
                  <c:v>7.0409853805735488E-3</c:v>
                </c:pt>
                <c:pt idx="6628">
                  <c:v>6.5695026168103701E-2</c:v>
                </c:pt>
                <c:pt idx="6629">
                  <c:v>8.6462586799900301</c:v>
                </c:pt>
                <c:pt idx="6630">
                  <c:v>1.7382078228236234E-2</c:v>
                </c:pt>
                <c:pt idx="6631">
                  <c:v>-1.642342457298863</c:v>
                </c:pt>
                <c:pt idx="6632">
                  <c:v>-1.815190761471708</c:v>
                </c:pt>
                <c:pt idx="6633">
                  <c:v>0.97303295239973064</c:v>
                </c:pt>
                <c:pt idx="6634">
                  <c:v>-6.711419585853691E-2</c:v>
                </c:pt>
                <c:pt idx="6635">
                  <c:v>0.55101516879781853</c:v>
                </c:pt>
                <c:pt idx="6636">
                  <c:v>1.011055188508996</c:v>
                </c:pt>
                <c:pt idx="6637">
                  <c:v>0.88118198142930504</c:v>
                </c:pt>
                <c:pt idx="6638">
                  <c:v>0.5861642459309091</c:v>
                </c:pt>
                <c:pt idx="6639">
                  <c:v>-13.947667374235008</c:v>
                </c:pt>
                <c:pt idx="6640">
                  <c:v>4.0555923259633175</c:v>
                </c:pt>
                <c:pt idx="6641">
                  <c:v>-2.5202568113333412</c:v>
                </c:pt>
                <c:pt idx="6642">
                  <c:v>0.10691520391651189</c:v>
                </c:pt>
                <c:pt idx="6643">
                  <c:v>-1.4591740175222676</c:v>
                </c:pt>
                <c:pt idx="6644">
                  <c:v>9.7604427459966399</c:v>
                </c:pt>
                <c:pt idx="6645">
                  <c:v>-0.29218075149331013</c:v>
                </c:pt>
                <c:pt idx="6646">
                  <c:v>-1.6500171744013987</c:v>
                </c:pt>
                <c:pt idx="6647">
                  <c:v>0.83399004856107073</c:v>
                </c:pt>
                <c:pt idx="6648">
                  <c:v>-2.9119438233348038</c:v>
                </c:pt>
                <c:pt idx="6649">
                  <c:v>-7.4000581443776747E-2</c:v>
                </c:pt>
                <c:pt idx="6650">
                  <c:v>-0.12225575005099804</c:v>
                </c:pt>
                <c:pt idx="6651">
                  <c:v>1.3224089131024073</c:v>
                </c:pt>
                <c:pt idx="6652">
                  <c:v>9.4464684003492533E-2</c:v>
                </c:pt>
                <c:pt idx="6653">
                  <c:v>9.2364018148659299E-2</c:v>
                </c:pt>
                <c:pt idx="6654">
                  <c:v>6.4262691594330883E-3</c:v>
                </c:pt>
                <c:pt idx="6655">
                  <c:v>-0.13474941211323757</c:v>
                </c:pt>
                <c:pt idx="6656">
                  <c:v>0.58496250072115596</c:v>
                </c:pt>
                <c:pt idx="6657">
                  <c:v>-0.59367971782226536</c:v>
                </c:pt>
                <c:pt idx="6658">
                  <c:v>5.492621050359392E-2</c:v>
                </c:pt>
                <c:pt idx="6659">
                  <c:v>5.6955884812076217E-2</c:v>
                </c:pt>
                <c:pt idx="6660">
                  <c:v>0.88713399603660215</c:v>
                </c:pt>
                <c:pt idx="6661">
                  <c:v>4.2174559150324253E-2</c:v>
                </c:pt>
                <c:pt idx="6662">
                  <c:v>8.6668790833652531E-2</c:v>
                </c:pt>
                <c:pt idx="6663">
                  <c:v>6.7726935320238491E-2</c:v>
                </c:pt>
                <c:pt idx="6664">
                  <c:v>-0.62527048937469321</c:v>
                </c:pt>
                <c:pt idx="6665">
                  <c:v>0.35428346819974793</c:v>
                </c:pt>
                <c:pt idx="6666">
                  <c:v>-0.32912359629156618</c:v>
                </c:pt>
                <c:pt idx="6667">
                  <c:v>-0.31194400631474001</c:v>
                </c:pt>
                <c:pt idx="6668">
                  <c:v>-0.4028072104934316</c:v>
                </c:pt>
                <c:pt idx="6669">
                  <c:v>-1.7925876462951285</c:v>
                </c:pt>
                <c:pt idx="6670">
                  <c:v>3.1505189925222457E-2</c:v>
                </c:pt>
                <c:pt idx="6671">
                  <c:v>1.8528463062163456</c:v>
                </c:pt>
                <c:pt idx="6672">
                  <c:v>0.36844480497507254</c:v>
                </c:pt>
                <c:pt idx="6673">
                  <c:v>0.21114766416882527</c:v>
                </c:pt>
                <c:pt idx="6674">
                  <c:v>0.21089678249861854</c:v>
                </c:pt>
                <c:pt idx="6675">
                  <c:v>-9.2566118736072331E-2</c:v>
                </c:pt>
                <c:pt idx="6676">
                  <c:v>-0.18521487246690779</c:v>
                </c:pt>
                <c:pt idx="6677">
                  <c:v>0.61890983264449417</c:v>
                </c:pt>
                <c:pt idx="6678">
                  <c:v>0.30995545322128648</c:v>
                </c:pt>
                <c:pt idx="6679">
                  <c:v>-0.3112016882943035</c:v>
                </c:pt>
                <c:pt idx="6680">
                  <c:v>-7.0660891904577721</c:v>
                </c:pt>
                <c:pt idx="6681">
                  <c:v>0.18447670009773681</c:v>
                </c:pt>
                <c:pt idx="6682">
                  <c:v>-1.0647244199508802E-2</c:v>
                </c:pt>
                <c:pt idx="6683">
                  <c:v>0.2137792910317397</c:v>
                </c:pt>
                <c:pt idx="6684">
                  <c:v>-0.92555005084011899</c:v>
                </c:pt>
                <c:pt idx="6685">
                  <c:v>0.43673257037816293</c:v>
                </c:pt>
                <c:pt idx="6686">
                  <c:v>-1.4319508822151901</c:v>
                </c:pt>
                <c:pt idx="6687">
                  <c:v>-5.4194960094959503</c:v>
                </c:pt>
                <c:pt idx="6688">
                  <c:v>0.4142362245896048</c:v>
                </c:pt>
                <c:pt idx="6689">
                  <c:v>8.8169030928173728E-2</c:v>
                </c:pt>
                <c:pt idx="6690">
                  <c:v>0.20348014533391687</c:v>
                </c:pt>
                <c:pt idx="6691">
                  <c:v>11.307011018304401</c:v>
                </c:pt>
                <c:pt idx="6692">
                  <c:v>-9.0606959316875546</c:v>
                </c:pt>
                <c:pt idx="6693">
                  <c:v>-7.9680679337988067</c:v>
                </c:pt>
                <c:pt idx="6694">
                  <c:v>8.0606959316875546</c:v>
                </c:pt>
                <c:pt idx="6695">
                  <c:v>-0.53149647586622684</c:v>
                </c:pt>
                <c:pt idx="6696">
                  <c:v>-2.172574312516272</c:v>
                </c:pt>
                <c:pt idx="6697">
                  <c:v>10.814048332230835</c:v>
                </c:pt>
                <c:pt idx="6698">
                  <c:v>-0.55004860368000186</c:v>
                </c:pt>
                <c:pt idx="6699">
                  <c:v>-0.99640075894593194</c:v>
                </c:pt>
                <c:pt idx="6700">
                  <c:v>-11.965904504239749</c:v>
                </c:pt>
                <c:pt idx="6701">
                  <c:v>-7.0991831571438499E-2</c:v>
                </c:pt>
                <c:pt idx="6702">
                  <c:v>-4.7279874152875427E-2</c:v>
                </c:pt>
                <c:pt idx="6703">
                  <c:v>-0.88363524330821563</c:v>
                </c:pt>
                <c:pt idx="6704">
                  <c:v>-0.9583809107982606</c:v>
                </c:pt>
                <c:pt idx="6705">
                  <c:v>-2.995322210162777E-2</c:v>
                </c:pt>
                <c:pt idx="6706">
                  <c:v>-3.4765418160676471E-2</c:v>
                </c:pt>
                <c:pt idx="6707">
                  <c:v>-1.8109661756099833</c:v>
                </c:pt>
                <c:pt idx="6708">
                  <c:v>-8.8672787397096631</c:v>
                </c:pt>
                <c:pt idx="6709">
                  <c:v>-1.0249644343164719</c:v>
                </c:pt>
                <c:pt idx="6710">
                  <c:v>-0.38702312310924736</c:v>
                </c:pt>
                <c:pt idx="6711">
                  <c:v>9.7297201354915097E-2</c:v>
                </c:pt>
                <c:pt idx="6712">
                  <c:v>10.381182412624446</c:v>
                </c:pt>
                <c:pt idx="6713">
                  <c:v>3.0299014857138618</c:v>
                </c:pt>
                <c:pt idx="6714">
                  <c:v>-0.4691772191884806</c:v>
                </c:pt>
                <c:pt idx="6715">
                  <c:v>-0.17114814271175352</c:v>
                </c:pt>
                <c:pt idx="6716">
                  <c:v>-7.0660891904577721</c:v>
                </c:pt>
                <c:pt idx="6717">
                  <c:v>1.2058961014402525</c:v>
                </c:pt>
                <c:pt idx="6718">
                  <c:v>-0.48470565992658793</c:v>
                </c:pt>
                <c:pt idx="6719">
                  <c:v>-6.6854974756251712E-2</c:v>
                </c:pt>
                <c:pt idx="6720">
                  <c:v>0.63812252506493061</c:v>
                </c:pt>
                <c:pt idx="6721">
                  <c:v>-0.20353339408513219</c:v>
                </c:pt>
                <c:pt idx="6722">
                  <c:v>-0.14886338591448287</c:v>
                </c:pt>
                <c:pt idx="6723">
                  <c:v>2.584962500721157</c:v>
                </c:pt>
                <c:pt idx="6724">
                  <c:v>-7.0660891904577721</c:v>
                </c:pt>
                <c:pt idx="6725">
                  <c:v>12.977816540594029</c:v>
                </c:pt>
                <c:pt idx="6726">
                  <c:v>0.67241694403728502</c:v>
                </c:pt>
                <c:pt idx="6727">
                  <c:v>0.52466199045334161</c:v>
                </c:pt>
                <c:pt idx="6728">
                  <c:v>-0.51457317282975834</c:v>
                </c:pt>
                <c:pt idx="6729">
                  <c:v>-9.5183253076908674</c:v>
                </c:pt>
                <c:pt idx="6730">
                  <c:v>-0.53002195090425697</c:v>
                </c:pt>
                <c:pt idx="6731">
                  <c:v>-0.3785116232537295</c:v>
                </c:pt>
                <c:pt idx="6732">
                  <c:v>-11.891910249864669</c:v>
                </c:pt>
                <c:pt idx="6733">
                  <c:v>-0.26819611094957285</c:v>
                </c:pt>
                <c:pt idx="6734">
                  <c:v>-10.966024713800364</c:v>
                </c:pt>
                <c:pt idx="6735">
                  <c:v>0.70043971814109218</c:v>
                </c:pt>
                <c:pt idx="6736">
                  <c:v>-8.0624959257337636</c:v>
                </c:pt>
                <c:pt idx="6737">
                  <c:v>-0.24366908096686271</c:v>
                </c:pt>
                <c:pt idx="6738">
                  <c:v>2.0464102559715851E-2</c:v>
                </c:pt>
                <c:pt idx="6739">
                  <c:v>9.7598881832218343</c:v>
                </c:pt>
                <c:pt idx="6740">
                  <c:v>12.146462606921792</c:v>
                </c:pt>
                <c:pt idx="6741">
                  <c:v>0.2875553741490417</c:v>
                </c:pt>
                <c:pt idx="6742">
                  <c:v>1.3834574458585318</c:v>
                </c:pt>
                <c:pt idx="6743">
                  <c:v>-0.85690594927177632</c:v>
                </c:pt>
                <c:pt idx="6744">
                  <c:v>-0.64684194830783426</c:v>
                </c:pt>
                <c:pt idx="6745">
                  <c:v>-0.97727992349991633</c:v>
                </c:pt>
                <c:pt idx="6746">
                  <c:v>2.6114347120823473</c:v>
                </c:pt>
                <c:pt idx="6747">
                  <c:v>5.2595910392906973</c:v>
                </c:pt>
                <c:pt idx="6748">
                  <c:v>-1.5849625007211561</c:v>
                </c:pt>
                <c:pt idx="6749">
                  <c:v>1.5315232417596958</c:v>
                </c:pt>
                <c:pt idx="6750">
                  <c:v>-0.53144699139415441</c:v>
                </c:pt>
                <c:pt idx="6751">
                  <c:v>7.0660891904577738</c:v>
                </c:pt>
                <c:pt idx="6752">
                  <c:v>1.0991922156178819</c:v>
                </c:pt>
                <c:pt idx="6753">
                  <c:v>-8.059769793951687E-3</c:v>
                </c:pt>
                <c:pt idx="6754">
                  <c:v>0.51150033878013501</c:v>
                </c:pt>
                <c:pt idx="6755">
                  <c:v>-7.6462586799900292</c:v>
                </c:pt>
                <c:pt idx="6756">
                  <c:v>-10.966265102877133</c:v>
                </c:pt>
                <c:pt idx="6757">
                  <c:v>-0.6231456946090439</c:v>
                </c:pt>
                <c:pt idx="6758">
                  <c:v>-0.37196877738695788</c:v>
                </c:pt>
                <c:pt idx="6759">
                  <c:v>-3.7232906198975228E-2</c:v>
                </c:pt>
                <c:pt idx="6760">
                  <c:v>2.918386234446348</c:v>
                </c:pt>
                <c:pt idx="6761">
                  <c:v>0.59804232776514599</c:v>
                </c:pt>
                <c:pt idx="6762">
                  <c:v>7.0660891904577721</c:v>
                </c:pt>
                <c:pt idx="6763">
                  <c:v>9.2304207950923818</c:v>
                </c:pt>
                <c:pt idx="6764">
                  <c:v>6.4429434958487288</c:v>
                </c:pt>
                <c:pt idx="6765">
                  <c:v>0.7600492072792473</c:v>
                </c:pt>
                <c:pt idx="6766">
                  <c:v>-7.2974031552396748E-2</c:v>
                </c:pt>
                <c:pt idx="6767">
                  <c:v>-0.26734739870487623</c:v>
                </c:pt>
                <c:pt idx="6768">
                  <c:v>-0.56828375957452582</c:v>
                </c:pt>
                <c:pt idx="6769">
                  <c:v>-2.7480736422106852E-2</c:v>
                </c:pt>
                <c:pt idx="6770">
                  <c:v>-0.41850135458241522</c:v>
                </c:pt>
                <c:pt idx="6771">
                  <c:v>-0.43295940727610649</c:v>
                </c:pt>
                <c:pt idx="6772">
                  <c:v>-3.9998067931919068E-2</c:v>
                </c:pt>
                <c:pt idx="6773">
                  <c:v>1.4987141977115845</c:v>
                </c:pt>
                <c:pt idx="6774">
                  <c:v>0.34792330342030658</c:v>
                </c:pt>
                <c:pt idx="6775">
                  <c:v>-1.5324950808270208</c:v>
                </c:pt>
                <c:pt idx="6776">
                  <c:v>-0.26303440583379395</c:v>
                </c:pt>
                <c:pt idx="6777">
                  <c:v>-1.2607528950352076</c:v>
                </c:pt>
                <c:pt idx="6778">
                  <c:v>-3.4594316186372978</c:v>
                </c:pt>
                <c:pt idx="6779">
                  <c:v>5.1950980726518798</c:v>
                </c:pt>
                <c:pt idx="6780">
                  <c:v>1.0481887935506944</c:v>
                </c:pt>
                <c:pt idx="6781">
                  <c:v>2.0052030733086128</c:v>
                </c:pt>
                <c:pt idx="6782">
                  <c:v>-5.3339007365534385</c:v>
                </c:pt>
                <c:pt idx="6783">
                  <c:v>-1.1422938824651216</c:v>
                </c:pt>
                <c:pt idx="6784">
                  <c:v>-0.41203875564900816</c:v>
                </c:pt>
                <c:pt idx="6785">
                  <c:v>0.39485961734121361</c:v>
                </c:pt>
                <c:pt idx="6786">
                  <c:v>1.5311143612394349</c:v>
                </c:pt>
                <c:pt idx="6787">
                  <c:v>0.93097382556290587</c:v>
                </c:pt>
                <c:pt idx="6788">
                  <c:v>7.2334389285266365E-2</c:v>
                </c:pt>
                <c:pt idx="6789">
                  <c:v>-0.75772415433300389</c:v>
                </c:pt>
                <c:pt idx="6790">
                  <c:v>1.8022189428316939</c:v>
                </c:pt>
                <c:pt idx="6791">
                  <c:v>-11.268542000300123</c:v>
                </c:pt>
                <c:pt idx="6792">
                  <c:v>6.6486571760385464</c:v>
                </c:pt>
                <c:pt idx="6793">
                  <c:v>5.7548875021634682</c:v>
                </c:pt>
                <c:pt idx="6794">
                  <c:v>1.3800575061135492</c:v>
                </c:pt>
                <c:pt idx="6795">
                  <c:v>4.6057210608879533</c:v>
                </c:pt>
                <c:pt idx="6796">
                  <c:v>-0.95777176461070257</c:v>
                </c:pt>
                <c:pt idx="6797">
                  <c:v>-0.14016402846912002</c:v>
                </c:pt>
                <c:pt idx="6798">
                  <c:v>-0.32862274746137021</c:v>
                </c:pt>
                <c:pt idx="6799">
                  <c:v>-7.6486571760385464</c:v>
                </c:pt>
                <c:pt idx="6800">
                  <c:v>8.6462586799900301</c:v>
                </c:pt>
                <c:pt idx="6801">
                  <c:v>-3.5150434531844605</c:v>
                </c:pt>
                <c:pt idx="6802">
                  <c:v>0.36426730255015732</c:v>
                </c:pt>
                <c:pt idx="6803">
                  <c:v>-0.26303440583379395</c:v>
                </c:pt>
                <c:pt idx="6804">
                  <c:v>2.3846741954367978E-2</c:v>
                </c:pt>
                <c:pt idx="6805">
                  <c:v>3.2736786411999938E-2</c:v>
                </c:pt>
                <c:pt idx="6806">
                  <c:v>-0.33064531198847091</c:v>
                </c:pt>
                <c:pt idx="6807">
                  <c:v>11.325867580575419</c:v>
                </c:pt>
                <c:pt idx="6808">
                  <c:v>-0.33880191345175859</c:v>
                </c:pt>
                <c:pt idx="6809">
                  <c:v>-1.6221954069201316</c:v>
                </c:pt>
                <c:pt idx="6810">
                  <c:v>-0.85561009066482507</c:v>
                </c:pt>
                <c:pt idx="6811">
                  <c:v>-0.51457317282975812</c:v>
                </c:pt>
                <c:pt idx="6812">
                  <c:v>-1.1404763272249525E-2</c:v>
                </c:pt>
                <c:pt idx="6813">
                  <c:v>0.93191831692214877</c:v>
                </c:pt>
                <c:pt idx="6814">
                  <c:v>-1.4262647547020981</c:v>
                </c:pt>
                <c:pt idx="6815">
                  <c:v>-0.27417496343899428</c:v>
                </c:pt>
                <c:pt idx="6816">
                  <c:v>-5.7844074572284139E-2</c:v>
                </c:pt>
                <c:pt idx="6817">
                  <c:v>-1.2115041051937121</c:v>
                </c:pt>
                <c:pt idx="6818">
                  <c:v>-0.16227142889887697</c:v>
                </c:pt>
                <c:pt idx="6819">
                  <c:v>4.6542585937029937E-2</c:v>
                </c:pt>
                <c:pt idx="6820">
                  <c:v>0.93680617351280626</c:v>
                </c:pt>
                <c:pt idx="6821">
                  <c:v>-0.39980298558368338</c:v>
                </c:pt>
                <c:pt idx="6822">
                  <c:v>-0.54748779530249325</c:v>
                </c:pt>
                <c:pt idx="6823">
                  <c:v>-12.827144190984283</c:v>
                </c:pt>
                <c:pt idx="6824">
                  <c:v>0.25355335282290853</c:v>
                </c:pt>
                <c:pt idx="6825">
                  <c:v>-11.013322673425447</c:v>
                </c:pt>
                <c:pt idx="6826">
                  <c:v>-0.11425831167181454</c:v>
                </c:pt>
                <c:pt idx="6827">
                  <c:v>-0.95935801550265398</c:v>
                </c:pt>
                <c:pt idx="6828">
                  <c:v>3.6994207482201891E-2</c:v>
                </c:pt>
                <c:pt idx="6829">
                  <c:v>0</c:v>
                </c:pt>
                <c:pt idx="6830">
                  <c:v>0.84173791608326753</c:v>
                </c:pt>
                <c:pt idx="6831">
                  <c:v>-3.08746284125034</c:v>
                </c:pt>
                <c:pt idx="6832">
                  <c:v>-9.5196362528432132</c:v>
                </c:pt>
                <c:pt idx="6833">
                  <c:v>0.46948528330122019</c:v>
                </c:pt>
                <c:pt idx="6834">
                  <c:v>-5.3457748368417297</c:v>
                </c:pt>
                <c:pt idx="6835">
                  <c:v>-0.31976783238107287</c:v>
                </c:pt>
                <c:pt idx="6836">
                  <c:v>4.2881064277906269</c:v>
                </c:pt>
                <c:pt idx="6837">
                  <c:v>7.8683081332894664</c:v>
                </c:pt>
                <c:pt idx="6838">
                  <c:v>0.28157035727122159</c:v>
                </c:pt>
                <c:pt idx="6839">
                  <c:v>3.8413022539809418</c:v>
                </c:pt>
                <c:pt idx="6840">
                  <c:v>-5.7900769306257693</c:v>
                </c:pt>
                <c:pt idx="6841">
                  <c:v>-1.4835744472356096</c:v>
                </c:pt>
                <c:pt idx="6842">
                  <c:v>2.6880559936852602</c:v>
                </c:pt>
                <c:pt idx="6843">
                  <c:v>-8.0606959316875546</c:v>
                </c:pt>
                <c:pt idx="6844">
                  <c:v>-0.12691211248221962</c:v>
                </c:pt>
                <c:pt idx="6845">
                  <c:v>-0.39765542105060731</c:v>
                </c:pt>
                <c:pt idx="6846">
                  <c:v>-2.0291463456595165</c:v>
                </c:pt>
                <c:pt idx="6847">
                  <c:v>0.24100809950379473</c:v>
                </c:pt>
                <c:pt idx="6848">
                  <c:v>-0.99280449859579589</c:v>
                </c:pt>
                <c:pt idx="6849">
                  <c:v>0.31995816084750961</c:v>
                </c:pt>
                <c:pt idx="6850">
                  <c:v>-1.4374053123072983</c:v>
                </c:pt>
                <c:pt idx="6851">
                  <c:v>0.12553088208385912</c:v>
                </c:pt>
                <c:pt idx="6852">
                  <c:v>0.12141980041485881</c:v>
                </c:pt>
                <c:pt idx="6853">
                  <c:v>-12.268444530784098</c:v>
                </c:pt>
                <c:pt idx="6854">
                  <c:v>-1.3190470254508209</c:v>
                </c:pt>
                <c:pt idx="6855">
                  <c:v>5.3457748368417297</c:v>
                </c:pt>
                <c:pt idx="6856">
                  <c:v>-8.3822637581148367</c:v>
                </c:pt>
                <c:pt idx="6857">
                  <c:v>-1.0681715026415795</c:v>
                </c:pt>
                <c:pt idx="6858">
                  <c:v>-0.98802735833392408</c:v>
                </c:pt>
                <c:pt idx="6859">
                  <c:v>-2.640253953094529</c:v>
                </c:pt>
                <c:pt idx="6860">
                  <c:v>0.10402306454322859</c:v>
                </c:pt>
                <c:pt idx="6861">
                  <c:v>-0.13535185289488622</c:v>
                </c:pt>
                <c:pt idx="6862">
                  <c:v>1.1015380264620624</c:v>
                </c:pt>
                <c:pt idx="6863">
                  <c:v>-0.79141337818858237</c:v>
                </c:pt>
                <c:pt idx="6864">
                  <c:v>-0.83953532780675388</c:v>
                </c:pt>
                <c:pt idx="6865">
                  <c:v>0.19793937761190911</c:v>
                </c:pt>
                <c:pt idx="6866">
                  <c:v>-0.80977758432445945</c:v>
                </c:pt>
                <c:pt idx="6867">
                  <c:v>9.9501335523781695E-2</c:v>
                </c:pt>
                <c:pt idx="6868">
                  <c:v>0.12417941122073023</c:v>
                </c:pt>
                <c:pt idx="6869">
                  <c:v>5.5600344307465335</c:v>
                </c:pt>
                <c:pt idx="6870">
                  <c:v>-3.8073549220576046</c:v>
                </c:pt>
                <c:pt idx="6871">
                  <c:v>-0.30812229536233227</c:v>
                </c:pt>
                <c:pt idx="6872">
                  <c:v>-0.20715790764128755</c:v>
                </c:pt>
                <c:pt idx="6873">
                  <c:v>-4.3068721891886146E-2</c:v>
                </c:pt>
                <c:pt idx="6874">
                  <c:v>1.4100471966868366</c:v>
                </c:pt>
                <c:pt idx="6875">
                  <c:v>8.8683081332894673</c:v>
                </c:pt>
                <c:pt idx="6876">
                  <c:v>-0.37742432998011988</c:v>
                </c:pt>
                <c:pt idx="6877">
                  <c:v>1.1116453558289092</c:v>
                </c:pt>
                <c:pt idx="6878">
                  <c:v>1.8149681061674792</c:v>
                </c:pt>
                <c:pt idx="6879">
                  <c:v>1.6040713236688611</c:v>
                </c:pt>
                <c:pt idx="6880">
                  <c:v>-9.0606959316875546</c:v>
                </c:pt>
                <c:pt idx="6881">
                  <c:v>2</c:v>
                </c:pt>
                <c:pt idx="6882">
                  <c:v>-1.9655221909124541</c:v>
                </c:pt>
                <c:pt idx="6883">
                  <c:v>4.1118762651898821</c:v>
                </c:pt>
                <c:pt idx="6884">
                  <c:v>5.5095550980631334</c:v>
                </c:pt>
                <c:pt idx="6885">
                  <c:v>0.57190634789570993</c:v>
                </c:pt>
                <c:pt idx="6886">
                  <c:v>8.3837042924740537</c:v>
                </c:pt>
                <c:pt idx="6887">
                  <c:v>1.0124217273707341E-2</c:v>
                </c:pt>
                <c:pt idx="6888">
                  <c:v>-10.518653155673389</c:v>
                </c:pt>
                <c:pt idx="6889">
                  <c:v>-2.6382607268812053</c:v>
                </c:pt>
                <c:pt idx="6890">
                  <c:v>-9.2761244052742384</c:v>
                </c:pt>
                <c:pt idx="6891">
                  <c:v>-0.67503784502300446</c:v>
                </c:pt>
                <c:pt idx="6892">
                  <c:v>-0.2540456226065389</c:v>
                </c:pt>
                <c:pt idx="6893">
                  <c:v>0.26445648090299179</c:v>
                </c:pt>
                <c:pt idx="6894">
                  <c:v>-1.8645552636717142</c:v>
                </c:pt>
                <c:pt idx="6895">
                  <c:v>-0.22706890854592102</c:v>
                </c:pt>
                <c:pt idx="6896">
                  <c:v>0.11188419817968105</c:v>
                </c:pt>
                <c:pt idx="6897">
                  <c:v>-0.37187236568670434</c:v>
                </c:pt>
                <c:pt idx="6898">
                  <c:v>-0.18442457113742744</c:v>
                </c:pt>
                <c:pt idx="6899">
                  <c:v>-7.0624959257337645</c:v>
                </c:pt>
                <c:pt idx="6900">
                  <c:v>8.6450579349844769</c:v>
                </c:pt>
                <c:pt idx="6901">
                  <c:v>-8.5966706945740299</c:v>
                </c:pt>
                <c:pt idx="6902">
                  <c:v>-10.703038388986418</c:v>
                </c:pt>
                <c:pt idx="6903">
                  <c:v>1.8981203859807863</c:v>
                </c:pt>
                <c:pt idx="6904">
                  <c:v>-1.3671168686536179</c:v>
                </c:pt>
                <c:pt idx="6905">
                  <c:v>-0.80838505065609323</c:v>
                </c:pt>
                <c:pt idx="6906">
                  <c:v>-8.0624959257337636</c:v>
                </c:pt>
                <c:pt idx="6907">
                  <c:v>-0.37439551478149763</c:v>
                </c:pt>
                <c:pt idx="6908">
                  <c:v>3.6525838151424579</c:v>
                </c:pt>
                <c:pt idx="6909">
                  <c:v>3.8073549220576046</c:v>
                </c:pt>
                <c:pt idx="6910">
                  <c:v>-2.9376629444033355</c:v>
                </c:pt>
                <c:pt idx="6911">
                  <c:v>0.37851162325373017</c:v>
                </c:pt>
                <c:pt idx="6912">
                  <c:v>-0.26297430731299254</c:v>
                </c:pt>
                <c:pt idx="6913">
                  <c:v>-4.9271942265170461</c:v>
                </c:pt>
                <c:pt idx="6914">
                  <c:v>11.013555309891467</c:v>
                </c:pt>
                <c:pt idx="6915">
                  <c:v>10.307200809140809</c:v>
                </c:pt>
                <c:pt idx="6916">
                  <c:v>1.8744691179161408</c:v>
                </c:pt>
                <c:pt idx="6917">
                  <c:v>-0.62449086490779349</c:v>
                </c:pt>
                <c:pt idx="6918">
                  <c:v>0.36131183189565286</c:v>
                </c:pt>
                <c:pt idx="6919">
                  <c:v>0.69132292861049394</c:v>
                </c:pt>
                <c:pt idx="6920">
                  <c:v>0.24098288020790062</c:v>
                </c:pt>
                <c:pt idx="6921">
                  <c:v>-0.19563132496930336</c:v>
                </c:pt>
                <c:pt idx="6922">
                  <c:v>-0.4738190055172925</c:v>
                </c:pt>
                <c:pt idx="6923">
                  <c:v>-12.673677138180956</c:v>
                </c:pt>
                <c:pt idx="6924">
                  <c:v>-9.0597950917951025</c:v>
                </c:pt>
                <c:pt idx="6925">
                  <c:v>11.013555309891467</c:v>
                </c:pt>
                <c:pt idx="6926">
                  <c:v>-0.66274362163154932</c:v>
                </c:pt>
                <c:pt idx="6927">
                  <c:v>-14.538673953082668</c:v>
                </c:pt>
                <c:pt idx="6928">
                  <c:v>9.3808217839409309</c:v>
                </c:pt>
                <c:pt idx="6929">
                  <c:v>-7.6486571760385464</c:v>
                </c:pt>
                <c:pt idx="6930">
                  <c:v>-1.5835205265472501</c:v>
                </c:pt>
                <c:pt idx="6931">
                  <c:v>0.34958443779022796</c:v>
                </c:pt>
                <c:pt idx="6932">
                  <c:v>-1.4739311883324124</c:v>
                </c:pt>
                <c:pt idx="6933">
                  <c:v>0.9068905956085187</c:v>
                </c:pt>
                <c:pt idx="6934">
                  <c:v>-0.19464743085354375</c:v>
                </c:pt>
                <c:pt idx="6935">
                  <c:v>-6.0732489820306386</c:v>
                </c:pt>
                <c:pt idx="6936">
                  <c:v>1.7154905006724268</c:v>
                </c:pt>
                <c:pt idx="6937">
                  <c:v>-0.14596303515700126</c:v>
                </c:pt>
                <c:pt idx="6938">
                  <c:v>0.15116407333365073</c:v>
                </c:pt>
                <c:pt idx="6939">
                  <c:v>-0.15472259479864217</c:v>
                </c:pt>
                <c:pt idx="6940">
                  <c:v>0.42170122955985478</c:v>
                </c:pt>
                <c:pt idx="6941">
                  <c:v>-0.12197332455933717</c:v>
                </c:pt>
                <c:pt idx="6942">
                  <c:v>4.7725895038969277</c:v>
                </c:pt>
                <c:pt idx="6943">
                  <c:v>-0.24509162729392858</c:v>
                </c:pt>
                <c:pt idx="6944">
                  <c:v>-0.67948009950544608</c:v>
                </c:pt>
                <c:pt idx="6945">
                  <c:v>-0.26976026902210715</c:v>
                </c:pt>
                <c:pt idx="6946">
                  <c:v>-5.3816627603803022</c:v>
                </c:pt>
                <c:pt idx="6947">
                  <c:v>-1.4594316186372969</c:v>
                </c:pt>
                <c:pt idx="6948">
                  <c:v>-0.11018291775042288</c:v>
                </c:pt>
                <c:pt idx="6949">
                  <c:v>-1.9518164664900346</c:v>
                </c:pt>
                <c:pt idx="6950">
                  <c:v>-0.62243720613981879</c:v>
                </c:pt>
                <c:pt idx="6951">
                  <c:v>-0.66496182278637594</c:v>
                </c:pt>
                <c:pt idx="6952">
                  <c:v>-0.41503749927884381</c:v>
                </c:pt>
                <c:pt idx="6953">
                  <c:v>-0.12883224517410985</c:v>
                </c:pt>
                <c:pt idx="6954">
                  <c:v>2.2521453929261186E-2</c:v>
                </c:pt>
                <c:pt idx="6955">
                  <c:v>8.9588794212697248E-2</c:v>
                </c:pt>
                <c:pt idx="6956">
                  <c:v>10.228818690495881</c:v>
                </c:pt>
                <c:pt idx="6957">
                  <c:v>-0.17728645756581812</c:v>
                </c:pt>
                <c:pt idx="6958">
                  <c:v>5.0331675550144422E-2</c:v>
                </c:pt>
                <c:pt idx="6959">
                  <c:v>-0.99934437852046476</c:v>
                </c:pt>
                <c:pt idx="6960">
                  <c:v>5.3938807110803531E-2</c:v>
                </c:pt>
                <c:pt idx="6961">
                  <c:v>6.7114195858536743E-2</c:v>
                </c:pt>
                <c:pt idx="6962">
                  <c:v>-1.5849625007211561</c:v>
                </c:pt>
                <c:pt idx="6963">
                  <c:v>1.8465549323810437</c:v>
                </c:pt>
                <c:pt idx="6964">
                  <c:v>1.7286979781826057</c:v>
                </c:pt>
                <c:pt idx="6965">
                  <c:v>2.1868257284865327</c:v>
                </c:pt>
                <c:pt idx="6966">
                  <c:v>4.1220875155407626</c:v>
                </c:pt>
                <c:pt idx="6967">
                  <c:v>0.63100007134977054</c:v>
                </c:pt>
                <c:pt idx="6968">
                  <c:v>0.47720632036527383</c:v>
                </c:pt>
                <c:pt idx="6969">
                  <c:v>-0.60656895691053136</c:v>
                </c:pt>
                <c:pt idx="6970">
                  <c:v>-0.36448855711540806</c:v>
                </c:pt>
                <c:pt idx="6971">
                  <c:v>-0.25964381663301966</c:v>
                </c:pt>
                <c:pt idx="6972">
                  <c:v>-0.17974808392795436</c:v>
                </c:pt>
                <c:pt idx="6973">
                  <c:v>10.966024713800364</c:v>
                </c:pt>
                <c:pt idx="6974">
                  <c:v>-0.44875811712284497</c:v>
                </c:pt>
                <c:pt idx="6975">
                  <c:v>-0.22853155843385434</c:v>
                </c:pt>
                <c:pt idx="6976">
                  <c:v>0.20004498981864766</c:v>
                </c:pt>
                <c:pt idx="6977">
                  <c:v>0.39231742277876008</c:v>
                </c:pt>
                <c:pt idx="6978">
                  <c:v>-0.30236072603986308</c:v>
                </c:pt>
                <c:pt idx="6979">
                  <c:v>-1.8223758618907428E-2</c:v>
                </c:pt>
                <c:pt idx="6980">
                  <c:v>5.6955884812076217E-2</c:v>
                </c:pt>
                <c:pt idx="6981">
                  <c:v>5.7844074572284465E-2</c:v>
                </c:pt>
                <c:pt idx="6982">
                  <c:v>-0.25964381663301983</c:v>
                </c:pt>
                <c:pt idx="6983">
                  <c:v>4.3185933172032079E-2</c:v>
                </c:pt>
                <c:pt idx="6984">
                  <c:v>-0.92961067210860204</c:v>
                </c:pt>
                <c:pt idx="6985">
                  <c:v>-4.8909600480946565E-2</c:v>
                </c:pt>
                <c:pt idx="6986">
                  <c:v>0.25044436524358626</c:v>
                </c:pt>
                <c:pt idx="6987">
                  <c:v>16.833680748654743</c:v>
                </c:pt>
                <c:pt idx="6988">
                  <c:v>0.37373052512193022</c:v>
                </c:pt>
                <c:pt idx="6989">
                  <c:v>2.4405725913859815</c:v>
                </c:pt>
                <c:pt idx="6990">
                  <c:v>-0.10947847679849301</c:v>
                </c:pt>
                <c:pt idx="6991">
                  <c:v>-0.31487333735341189</c:v>
                </c:pt>
                <c:pt idx="6992">
                  <c:v>-0.58316025808717087</c:v>
                </c:pt>
                <c:pt idx="6993">
                  <c:v>0.12417941122073023</c:v>
                </c:pt>
                <c:pt idx="6994">
                  <c:v>-3.2751320328611917E-3</c:v>
                </c:pt>
                <c:pt idx="6995">
                  <c:v>8.1278808834003985E-3</c:v>
                </c:pt>
                <c:pt idx="6996">
                  <c:v>0.71007036710314564</c:v>
                </c:pt>
                <c:pt idx="6997">
                  <c:v>3.5813602640409608</c:v>
                </c:pt>
                <c:pt idx="6998">
                  <c:v>-11.013089999440444</c:v>
                </c:pt>
                <c:pt idx="6999">
                  <c:v>0.18641312423088111</c:v>
                </c:pt>
                <c:pt idx="7000">
                  <c:v>-1.456485003436637</c:v>
                </c:pt>
                <c:pt idx="7001">
                  <c:v>-0.15581344901990166</c:v>
                </c:pt>
                <c:pt idx="7002">
                  <c:v>-0.76184026280523565</c:v>
                </c:pt>
                <c:pt idx="7003">
                  <c:v>-0.30165569986110119</c:v>
                </c:pt>
                <c:pt idx="7004">
                  <c:v>-2.5090980962830335E-2</c:v>
                </c:pt>
                <c:pt idx="7005">
                  <c:v>-0.60604221883998421</c:v>
                </c:pt>
                <c:pt idx="7006">
                  <c:v>-0.4576818366873377</c:v>
                </c:pt>
                <c:pt idx="7007">
                  <c:v>-8.7772306285286747E-2</c:v>
                </c:pt>
                <c:pt idx="7008">
                  <c:v>-1.2175914350726269</c:v>
                </c:pt>
                <c:pt idx="7009">
                  <c:v>-0.36982492239524023</c:v>
                </c:pt>
                <c:pt idx="7010">
                  <c:v>-4.183063303558864</c:v>
                </c:pt>
                <c:pt idx="7011">
                  <c:v>-0.55069259863641007</c:v>
                </c:pt>
                <c:pt idx="7012">
                  <c:v>-0.23543692045657816</c:v>
                </c:pt>
                <c:pt idx="7013">
                  <c:v>-1.3730558562415041</c:v>
                </c:pt>
                <c:pt idx="7014">
                  <c:v>-8.0650659988238602E-2</c:v>
                </c:pt>
                <c:pt idx="7015">
                  <c:v>-5.758749155294348E-2</c:v>
                </c:pt>
                <c:pt idx="7016">
                  <c:v>0.1487574339413959</c:v>
                </c:pt>
                <c:pt idx="7017">
                  <c:v>0.79564150149381396</c:v>
                </c:pt>
                <c:pt idx="7018">
                  <c:v>0.34058755011896269</c:v>
                </c:pt>
                <c:pt idx="7019">
                  <c:v>-0.35669351304803915</c:v>
                </c:pt>
                <c:pt idx="7020">
                  <c:v>-7.7464844971519259E-2</c:v>
                </c:pt>
                <c:pt idx="7021">
                  <c:v>-5.1877770545636491E-2</c:v>
                </c:pt>
                <c:pt idx="7022">
                  <c:v>1.632268215499513</c:v>
                </c:pt>
                <c:pt idx="7023">
                  <c:v>0.42332207108971104</c:v>
                </c:pt>
                <c:pt idx="7024">
                  <c:v>12.188382790570115</c:v>
                </c:pt>
                <c:pt idx="7025">
                  <c:v>-0.25334100962994976</c:v>
                </c:pt>
                <c:pt idx="7026">
                  <c:v>-0.84671650261832987</c:v>
                </c:pt>
                <c:pt idx="7027">
                  <c:v>0.32012585225337686</c:v>
                </c:pt>
                <c:pt idx="7028">
                  <c:v>-0.63103214941714114</c:v>
                </c:pt>
                <c:pt idx="7029">
                  <c:v>1.7382078228236234E-2</c:v>
                </c:pt>
                <c:pt idx="7030">
                  <c:v>-0.24327115101236368</c:v>
                </c:pt>
                <c:pt idx="7031">
                  <c:v>-0.86673346913653593</c:v>
                </c:pt>
                <c:pt idx="7032">
                  <c:v>-1.3332434081151965</c:v>
                </c:pt>
                <c:pt idx="7033">
                  <c:v>-1.0650950282218852</c:v>
                </c:pt>
                <c:pt idx="7034">
                  <c:v>-0.44072414294249351</c:v>
                </c:pt>
                <c:pt idx="7035">
                  <c:v>0.25153876699596411</c:v>
                </c:pt>
                <c:pt idx="7036">
                  <c:v>-1.6017132519074588E-16</c:v>
                </c:pt>
                <c:pt idx="7037">
                  <c:v>-0.21501289097085013</c:v>
                </c:pt>
                <c:pt idx="7038">
                  <c:v>13.08137247435552</c:v>
                </c:pt>
                <c:pt idx="7039">
                  <c:v>-0.13391125315192923</c:v>
                </c:pt>
                <c:pt idx="7040">
                  <c:v>4.8389037579324254</c:v>
                </c:pt>
                <c:pt idx="7041">
                  <c:v>14.724229606238746</c:v>
                </c:pt>
                <c:pt idx="7042">
                  <c:v>6.6001718040516915</c:v>
                </c:pt>
                <c:pt idx="7043">
                  <c:v>13.666260994509466</c:v>
                </c:pt>
                <c:pt idx="7044">
                  <c:v>7.0660891904577738</c:v>
                </c:pt>
                <c:pt idx="7045">
                  <c:v>1.201408075519304</c:v>
                </c:pt>
                <c:pt idx="7046">
                  <c:v>-11.840515686924171</c:v>
                </c:pt>
                <c:pt idx="7047">
                  <c:v>-11.188588845707349</c:v>
                </c:pt>
                <c:pt idx="7048">
                  <c:v>13.407621843284646</c:v>
                </c:pt>
                <c:pt idx="7049">
                  <c:v>9.3815429511845849</c:v>
                </c:pt>
                <c:pt idx="7050">
                  <c:v>-7.6486571760385464</c:v>
                </c:pt>
                <c:pt idx="7051">
                  <c:v>0.14779084215813565</c:v>
                </c:pt>
                <c:pt idx="7052">
                  <c:v>-9.6096589584143396E-2</c:v>
                </c:pt>
                <c:pt idx="7053">
                  <c:v>0.13989341116705553</c:v>
                </c:pt>
                <c:pt idx="7054">
                  <c:v>0.48153291106575075</c:v>
                </c:pt>
                <c:pt idx="7055">
                  <c:v>0.26823599029226691</c:v>
                </c:pt>
                <c:pt idx="7056">
                  <c:v>0.71034307075644287</c:v>
                </c:pt>
                <c:pt idx="7057">
                  <c:v>-0.84701913963111986</c:v>
                </c:pt>
                <c:pt idx="7058">
                  <c:v>0.3808217839409308</c:v>
                </c:pt>
                <c:pt idx="7059">
                  <c:v>9.1498354485496133E-2</c:v>
                </c:pt>
                <c:pt idx="7060">
                  <c:v>-8.7462841250339429E-2</c:v>
                </c:pt>
                <c:pt idx="7061">
                  <c:v>-3.7149210948458244</c:v>
                </c:pt>
                <c:pt idx="7062">
                  <c:v>1.0004006929732434</c:v>
                </c:pt>
                <c:pt idx="7063">
                  <c:v>-0.99640673527599144</c:v>
                </c:pt>
                <c:pt idx="7064">
                  <c:v>-6.2674145110405046</c:v>
                </c:pt>
                <c:pt idx="7065">
                  <c:v>-0.32862274746137066</c:v>
                </c:pt>
                <c:pt idx="7066">
                  <c:v>-0.34735069176726913</c:v>
                </c:pt>
                <c:pt idx="7067">
                  <c:v>0.98564470702292994</c:v>
                </c:pt>
                <c:pt idx="7068">
                  <c:v>-0.35230174393088115</c:v>
                </c:pt>
                <c:pt idx="7069">
                  <c:v>-0.74885318981983806</c:v>
                </c:pt>
                <c:pt idx="7070">
                  <c:v>-0.31315788525963079</c:v>
                </c:pt>
                <c:pt idx="7071">
                  <c:v>-1.8333501305905484</c:v>
                </c:pt>
                <c:pt idx="7072">
                  <c:v>-1.2997340528872879E-2</c:v>
                </c:pt>
                <c:pt idx="7073">
                  <c:v>0</c:v>
                </c:pt>
                <c:pt idx="7074">
                  <c:v>-6.1805284473471833E-2</c:v>
                </c:pt>
                <c:pt idx="7075">
                  <c:v>-1.5941543869021503E-2</c:v>
                </c:pt>
                <c:pt idx="7076">
                  <c:v>-5.5141554192461126E-2</c:v>
                </c:pt>
                <c:pt idx="7077">
                  <c:v>0.15247603068609578</c:v>
                </c:pt>
                <c:pt idx="7078">
                  <c:v>-8.8316882689549878</c:v>
                </c:pt>
                <c:pt idx="7079">
                  <c:v>6.0732489820306386</c:v>
                </c:pt>
                <c:pt idx="7080">
                  <c:v>-0.28688114778816137</c:v>
                </c:pt>
                <c:pt idx="7081">
                  <c:v>-0.42084312096004939</c:v>
                </c:pt>
                <c:pt idx="7082">
                  <c:v>10.518653155673389</c:v>
                </c:pt>
                <c:pt idx="7083">
                  <c:v>-0.79354912253257348</c:v>
                </c:pt>
                <c:pt idx="7084">
                  <c:v>-1.9137153499469421</c:v>
                </c:pt>
                <c:pt idx="7085">
                  <c:v>-5.1268670310510064E-2</c:v>
                </c:pt>
                <c:pt idx="7086">
                  <c:v>-7.4000581443776595E-2</c:v>
                </c:pt>
                <c:pt idx="7087">
                  <c:v>-1.5700430808854176</c:v>
                </c:pt>
                <c:pt idx="7088">
                  <c:v>6.2311626309641808</c:v>
                </c:pt>
                <c:pt idx="7089">
                  <c:v>-0.52153712057952251</c:v>
                </c:pt>
                <c:pt idx="7090">
                  <c:v>2.3147415542940935</c:v>
                </c:pt>
                <c:pt idx="7091">
                  <c:v>5.0860632986595276</c:v>
                </c:pt>
                <c:pt idx="7092">
                  <c:v>-0.29545588352617097</c:v>
                </c:pt>
                <c:pt idx="7093">
                  <c:v>15.526499239136566</c:v>
                </c:pt>
                <c:pt idx="7094">
                  <c:v>1.1371102044888051</c:v>
                </c:pt>
                <c:pt idx="7095">
                  <c:v>7.0447356260569087</c:v>
                </c:pt>
                <c:pt idx="7096">
                  <c:v>12.10339709935112</c:v>
                </c:pt>
                <c:pt idx="7097">
                  <c:v>0.66226822688860498</c:v>
                </c:pt>
                <c:pt idx="7098">
                  <c:v>6.0732489820306386</c:v>
                </c:pt>
                <c:pt idx="7099">
                  <c:v>-0.11547721741993608</c:v>
                </c:pt>
                <c:pt idx="7100">
                  <c:v>0.38003104945093047</c:v>
                </c:pt>
                <c:pt idx="7101">
                  <c:v>10.059344460824425</c:v>
                </c:pt>
                <c:pt idx="7102">
                  <c:v>-1.6449050411774386</c:v>
                </c:pt>
                <c:pt idx="7103">
                  <c:v>0.14438990933517493</c:v>
                </c:pt>
                <c:pt idx="7104">
                  <c:v>12.485158443755667</c:v>
                </c:pt>
                <c:pt idx="7105">
                  <c:v>-0.61871662749621603</c:v>
                </c:pt>
                <c:pt idx="7106">
                  <c:v>0.40581203406584165</c:v>
                </c:pt>
                <c:pt idx="7107">
                  <c:v>0.90763598185134053</c:v>
                </c:pt>
                <c:pt idx="7108">
                  <c:v>9.8672787397096631</c:v>
                </c:pt>
                <c:pt idx="7109">
                  <c:v>0.76832976507554163</c:v>
                </c:pt>
                <c:pt idx="7110">
                  <c:v>-0.10421099498813384</c:v>
                </c:pt>
                <c:pt idx="7111">
                  <c:v>7.0660891904577738</c:v>
                </c:pt>
                <c:pt idx="7112">
                  <c:v>4.4394119358453749E-2</c:v>
                </c:pt>
                <c:pt idx="7113">
                  <c:v>-3.8073549220576046</c:v>
                </c:pt>
                <c:pt idx="7114">
                  <c:v>0.37851162325372961</c:v>
                </c:pt>
                <c:pt idx="7115">
                  <c:v>4.428141321091035E-2</c:v>
                </c:pt>
                <c:pt idx="7116">
                  <c:v>1.9985580258260933</c:v>
                </c:pt>
                <c:pt idx="7117">
                  <c:v>-7.0660891904577721</c:v>
                </c:pt>
                <c:pt idx="7118">
                  <c:v>-1.7571434761038367</c:v>
                </c:pt>
                <c:pt idx="7119">
                  <c:v>-0.93680617351280548</c:v>
                </c:pt>
                <c:pt idx="7120">
                  <c:v>0.32192809488736235</c:v>
                </c:pt>
                <c:pt idx="7121">
                  <c:v>-6.7427927520290837E-2</c:v>
                </c:pt>
                <c:pt idx="7122">
                  <c:v>1.0780025120012733</c:v>
                </c:pt>
                <c:pt idx="7123">
                  <c:v>0</c:v>
                </c:pt>
                <c:pt idx="7124">
                  <c:v>0.14809863898913361</c:v>
                </c:pt>
                <c:pt idx="7125">
                  <c:v>0</c:v>
                </c:pt>
                <c:pt idx="7126">
                  <c:v>0.58496250072115619</c:v>
                </c:pt>
                <c:pt idx="7127">
                  <c:v>-0.2479275134435858</c:v>
                </c:pt>
                <c:pt idx="7128">
                  <c:v>-3.7474705418662713E-2</c:v>
                </c:pt>
                <c:pt idx="7129">
                  <c:v>-0.99460674122978154</c:v>
                </c:pt>
                <c:pt idx="7130">
                  <c:v>-0.44345394852687225</c:v>
                </c:pt>
                <c:pt idx="7131">
                  <c:v>0.99879858837674185</c:v>
                </c:pt>
                <c:pt idx="7132">
                  <c:v>7.0660891904577738</c:v>
                </c:pt>
                <c:pt idx="7133">
                  <c:v>0.32300836078649847</c:v>
                </c:pt>
                <c:pt idx="7134">
                  <c:v>14.840269796746908</c:v>
                </c:pt>
                <c:pt idx="7135">
                  <c:v>0.7009862970606392</c:v>
                </c:pt>
                <c:pt idx="7136">
                  <c:v>-2.6865005271832185</c:v>
                </c:pt>
                <c:pt idx="7137">
                  <c:v>-0.53605290024020991</c:v>
                </c:pt>
                <c:pt idx="7138">
                  <c:v>0.4302399059225141</c:v>
                </c:pt>
                <c:pt idx="7139">
                  <c:v>0.13097956334484046</c:v>
                </c:pt>
                <c:pt idx="7140">
                  <c:v>-6.2735755347962593E-2</c:v>
                </c:pt>
                <c:pt idx="7141">
                  <c:v>-7.6462586799900292</c:v>
                </c:pt>
                <c:pt idx="7142">
                  <c:v>-10.703038388986418</c:v>
                </c:pt>
                <c:pt idx="7143">
                  <c:v>7.7931868487513363</c:v>
                </c:pt>
                <c:pt idx="7144">
                  <c:v>-1.3396245993936748</c:v>
                </c:pt>
                <c:pt idx="7145">
                  <c:v>-3.5919574254942639E-2</c:v>
                </c:pt>
                <c:pt idx="7146">
                  <c:v>-0.61890983264449373</c:v>
                </c:pt>
                <c:pt idx="7147">
                  <c:v>-2.9468886635404377</c:v>
                </c:pt>
                <c:pt idx="7148">
                  <c:v>-0.93029102818859588</c:v>
                </c:pt>
                <c:pt idx="7149">
                  <c:v>0.15007306634665044</c:v>
                </c:pt>
                <c:pt idx="7150">
                  <c:v>3.0297473433940518</c:v>
                </c:pt>
                <c:pt idx="7151">
                  <c:v>-0.24701238810945136</c:v>
                </c:pt>
                <c:pt idx="7152">
                  <c:v>-0.44235810527835567</c:v>
                </c:pt>
                <c:pt idx="7153">
                  <c:v>8.8683081332894673</c:v>
                </c:pt>
                <c:pt idx="7154">
                  <c:v>-0.38635474457475899</c:v>
                </c:pt>
                <c:pt idx="7155">
                  <c:v>0.16688987486206655</c:v>
                </c:pt>
                <c:pt idx="7156">
                  <c:v>0.22807456747999372</c:v>
                </c:pt>
                <c:pt idx="7157">
                  <c:v>-1.9628806748932675E-2</c:v>
                </c:pt>
                <c:pt idx="7158">
                  <c:v>-3.7230860427172039E-3</c:v>
                </c:pt>
                <c:pt idx="7159">
                  <c:v>7.7456140079995836E-2</c:v>
                </c:pt>
                <c:pt idx="7160">
                  <c:v>2.6594210011713044E-2</c:v>
                </c:pt>
                <c:pt idx="7161">
                  <c:v>1.6371183228893277E-2</c:v>
                </c:pt>
                <c:pt idx="7162">
                  <c:v>-3.6994207482201433E-2</c:v>
                </c:pt>
                <c:pt idx="7163">
                  <c:v>-6.7436010502050558E-2</c:v>
                </c:pt>
                <c:pt idx="7164">
                  <c:v>9.3659107214244891E-2</c:v>
                </c:pt>
                <c:pt idx="7165">
                  <c:v>-8.8672787397096631</c:v>
                </c:pt>
                <c:pt idx="7166">
                  <c:v>0.6866339186160616</c:v>
                </c:pt>
                <c:pt idx="7167">
                  <c:v>1.0915777479183625E-2</c:v>
                </c:pt>
                <c:pt idx="7168">
                  <c:v>0.54165871650029573</c:v>
                </c:pt>
                <c:pt idx="7169">
                  <c:v>-0.32419826851218925</c:v>
                </c:pt>
                <c:pt idx="7170">
                  <c:v>3.8183193887887643E-2</c:v>
                </c:pt>
                <c:pt idx="7171">
                  <c:v>-0.6978392628763852</c:v>
                </c:pt>
                <c:pt idx="7172">
                  <c:v>1.4766166642608103</c:v>
                </c:pt>
                <c:pt idx="7173">
                  <c:v>-0.29048141117861742</c:v>
                </c:pt>
                <c:pt idx="7174">
                  <c:v>5.198906674319494E-3</c:v>
                </c:pt>
                <c:pt idx="7175">
                  <c:v>-0.24297675349254061</c:v>
                </c:pt>
                <c:pt idx="7176">
                  <c:v>11.8663774174182</c:v>
                </c:pt>
                <c:pt idx="7177">
                  <c:v>-2.1776942395251804E-2</c:v>
                </c:pt>
                <c:pt idx="7178">
                  <c:v>-5.4133437133478346E-2</c:v>
                </c:pt>
                <c:pt idx="7179">
                  <c:v>0.2954558835261713</c:v>
                </c:pt>
                <c:pt idx="7180">
                  <c:v>0.20839914925694819</c:v>
                </c:pt>
                <c:pt idx="7181">
                  <c:v>-0.5849625007211563</c:v>
                </c:pt>
                <c:pt idx="7182">
                  <c:v>-1.2947635782003046</c:v>
                </c:pt>
                <c:pt idx="7183">
                  <c:v>-7.7582940952543242E-2</c:v>
                </c:pt>
                <c:pt idx="7184">
                  <c:v>-8.9399085053106647E-2</c:v>
                </c:pt>
                <c:pt idx="7185">
                  <c:v>0.11718353937033894</c:v>
                </c:pt>
                <c:pt idx="7186">
                  <c:v>-0.24922860630876337</c:v>
                </c:pt>
                <c:pt idx="7187">
                  <c:v>7.8002512001272867E-2</c:v>
                </c:pt>
                <c:pt idx="7188">
                  <c:v>0.48032895953056326</c:v>
                </c:pt>
                <c:pt idx="7189">
                  <c:v>0.5501970825604795</c:v>
                </c:pt>
                <c:pt idx="7190">
                  <c:v>0.44443841571940323</c:v>
                </c:pt>
                <c:pt idx="7191">
                  <c:v>-1.5375225886915813E-2</c:v>
                </c:pt>
                <c:pt idx="7192">
                  <c:v>0.56780777968208906</c:v>
                </c:pt>
                <c:pt idx="7193">
                  <c:v>-0.1987798641144973</c:v>
                </c:pt>
                <c:pt idx="7194">
                  <c:v>-0.33997455030481621</c:v>
                </c:pt>
                <c:pt idx="7195">
                  <c:v>3.7152998417466138E-2</c:v>
                </c:pt>
                <c:pt idx="7196">
                  <c:v>-0.76334100959050355</c:v>
                </c:pt>
                <c:pt idx="7197">
                  <c:v>4.8912155266277484</c:v>
                </c:pt>
                <c:pt idx="7198">
                  <c:v>-5.8893689053568399E-2</c:v>
                </c:pt>
                <c:pt idx="7199">
                  <c:v>-0.66985139830766904</c:v>
                </c:pt>
                <c:pt idx="7200">
                  <c:v>-0.36678233067162258</c:v>
                </c:pt>
                <c:pt idx="7201">
                  <c:v>8.8683081332894673</c:v>
                </c:pt>
                <c:pt idx="7202">
                  <c:v>0</c:v>
                </c:pt>
                <c:pt idx="7203">
                  <c:v>1.5368682125201112</c:v>
                </c:pt>
                <c:pt idx="7204">
                  <c:v>10.703326841459814</c:v>
                </c:pt>
                <c:pt idx="7205">
                  <c:v>0.85913746416015058</c:v>
                </c:pt>
                <c:pt idx="7206">
                  <c:v>0.53343220008107417</c:v>
                </c:pt>
                <c:pt idx="7207">
                  <c:v>4.970084422095713</c:v>
                </c:pt>
                <c:pt idx="7208">
                  <c:v>-8.6462586799900301</c:v>
                </c:pt>
                <c:pt idx="7209">
                  <c:v>6.6330923324468541E-3</c:v>
                </c:pt>
                <c:pt idx="7210">
                  <c:v>-5.8788022616267934</c:v>
                </c:pt>
                <c:pt idx="7211">
                  <c:v>-0.35614381022527553</c:v>
                </c:pt>
                <c:pt idx="7212">
                  <c:v>-0.3271647432535093</c:v>
                </c:pt>
                <c:pt idx="7213">
                  <c:v>-0.87545490206169674</c:v>
                </c:pt>
                <c:pt idx="7214">
                  <c:v>-11.103506382011545</c:v>
                </c:pt>
                <c:pt idx="7215">
                  <c:v>-7.0660891904577721</c:v>
                </c:pt>
                <c:pt idx="7216">
                  <c:v>0.93073733756288635</c:v>
                </c:pt>
                <c:pt idx="7217">
                  <c:v>13.840286190729294</c:v>
                </c:pt>
                <c:pt idx="7218">
                  <c:v>-0.19639721280350353</c:v>
                </c:pt>
                <c:pt idx="7219">
                  <c:v>0.48022166803898136</c:v>
                </c:pt>
                <c:pt idx="7220">
                  <c:v>0.85561009066482541</c:v>
                </c:pt>
                <c:pt idx="7221">
                  <c:v>-1.6506727958809335</c:v>
                </c:pt>
                <c:pt idx="7222">
                  <c:v>-0.16745674585156289</c:v>
                </c:pt>
                <c:pt idx="7223">
                  <c:v>-0.58406109797962391</c:v>
                </c:pt>
                <c:pt idx="7224">
                  <c:v>-0.25418348825152831</c:v>
                </c:pt>
                <c:pt idx="7225">
                  <c:v>-0.26793320524663305</c:v>
                </c:pt>
                <c:pt idx="7226">
                  <c:v>-6.401689952527998</c:v>
                </c:pt>
                <c:pt idx="7227">
                  <c:v>0.62293035092017679</c:v>
                </c:pt>
                <c:pt idx="7228">
                  <c:v>3.3947331923337841E-2</c:v>
                </c:pt>
                <c:pt idx="7229">
                  <c:v>-0.21412480535284714</c:v>
                </c:pt>
                <c:pt idx="7230">
                  <c:v>-1.3147325934831584</c:v>
                </c:pt>
                <c:pt idx="7231">
                  <c:v>-0.83287024086643524</c:v>
                </c:pt>
                <c:pt idx="7232">
                  <c:v>-1.1174575815481766</c:v>
                </c:pt>
                <c:pt idx="7233">
                  <c:v>-7.1850285019677787E-2</c:v>
                </c:pt>
                <c:pt idx="7234">
                  <c:v>-0.92844673897496588</c:v>
                </c:pt>
                <c:pt idx="7235">
                  <c:v>0.2591923395393998</c:v>
                </c:pt>
                <c:pt idx="7236">
                  <c:v>-0.93288580414146327</c:v>
                </c:pt>
                <c:pt idx="7237">
                  <c:v>-0.85895611854481657</c:v>
                </c:pt>
                <c:pt idx="7238">
                  <c:v>0.68182403997374508</c:v>
                </c:pt>
                <c:pt idx="7239">
                  <c:v>-12.688323170679158</c:v>
                </c:pt>
                <c:pt idx="7240">
                  <c:v>1.5809627891465741</c:v>
                </c:pt>
                <c:pt idx="7241">
                  <c:v>1.076350886130115</c:v>
                </c:pt>
                <c:pt idx="7242">
                  <c:v>-5.742903289127459</c:v>
                </c:pt>
                <c:pt idx="7243">
                  <c:v>0.70108855783760982</c:v>
                </c:pt>
                <c:pt idx="7244">
                  <c:v>-4.7877613471326308</c:v>
                </c:pt>
                <c:pt idx="7245">
                  <c:v>-0.25715783949712484</c:v>
                </c:pt>
                <c:pt idx="7246">
                  <c:v>-1.9553560849451579</c:v>
                </c:pt>
                <c:pt idx="7247">
                  <c:v>-9.5758982805430687E-2</c:v>
                </c:pt>
                <c:pt idx="7248">
                  <c:v>0.16655815034391361</c:v>
                </c:pt>
                <c:pt idx="7249">
                  <c:v>4.7725895038969277</c:v>
                </c:pt>
                <c:pt idx="7250">
                  <c:v>5.9228321394775394</c:v>
                </c:pt>
                <c:pt idx="7251">
                  <c:v>-0.52562836133875412</c:v>
                </c:pt>
                <c:pt idx="7252">
                  <c:v>-0.19854567938207979</c:v>
                </c:pt>
                <c:pt idx="7253">
                  <c:v>-3.8390675092504951</c:v>
                </c:pt>
                <c:pt idx="7254">
                  <c:v>-0.35147237050137747</c:v>
                </c:pt>
                <c:pt idx="7255">
                  <c:v>-9.0597950917951025</c:v>
                </c:pt>
                <c:pt idx="7256">
                  <c:v>-1.481741780362386</c:v>
                </c:pt>
                <c:pt idx="7257">
                  <c:v>-8.4064264788474299E-2</c:v>
                </c:pt>
                <c:pt idx="7258">
                  <c:v>-8.3837042924740537</c:v>
                </c:pt>
                <c:pt idx="7259">
                  <c:v>4.7765774500650631</c:v>
                </c:pt>
                <c:pt idx="7260">
                  <c:v>2.3846741954367666E-2</c:v>
                </c:pt>
                <c:pt idx="7261">
                  <c:v>0.36257007938470814</c:v>
                </c:pt>
                <c:pt idx="7262">
                  <c:v>9.3822637581148367</c:v>
                </c:pt>
                <c:pt idx="7263">
                  <c:v>3.7476920007592649</c:v>
                </c:pt>
                <c:pt idx="7264">
                  <c:v>2.6472211361190864E-2</c:v>
                </c:pt>
                <c:pt idx="7265">
                  <c:v>-1.2515387669959643</c:v>
                </c:pt>
                <c:pt idx="7266">
                  <c:v>-2.3458972823989236E-2</c:v>
                </c:pt>
                <c:pt idx="7267">
                  <c:v>0.31602749344767789</c:v>
                </c:pt>
                <c:pt idx="7268">
                  <c:v>-1.4903256265830811</c:v>
                </c:pt>
                <c:pt idx="7269">
                  <c:v>-0.41503749927884381</c:v>
                </c:pt>
                <c:pt idx="7270">
                  <c:v>-0.95935801550265398</c:v>
                </c:pt>
                <c:pt idx="7271">
                  <c:v>3.3854653793075888</c:v>
                </c:pt>
                <c:pt idx="7272">
                  <c:v>6.5367627936197645E-2</c:v>
                </c:pt>
                <c:pt idx="7273">
                  <c:v>-0.11593011180158311</c:v>
                </c:pt>
                <c:pt idx="7274">
                  <c:v>0.52491511705121741</c:v>
                </c:pt>
                <c:pt idx="7275">
                  <c:v>-1.6724253419714956</c:v>
                </c:pt>
                <c:pt idx="7276">
                  <c:v>-11.840384550711667</c:v>
                </c:pt>
                <c:pt idx="7277">
                  <c:v>-0.32192809488736268</c:v>
                </c:pt>
                <c:pt idx="7278">
                  <c:v>2.1269614176902998</c:v>
                </c:pt>
                <c:pt idx="7279">
                  <c:v>-3.4765418160676471E-2</c:v>
                </c:pt>
                <c:pt idx="7280">
                  <c:v>-7.5443205162238112</c:v>
                </c:pt>
                <c:pt idx="7281">
                  <c:v>6.3279268355088059</c:v>
                </c:pt>
                <c:pt idx="7282">
                  <c:v>-0.14017493192021471</c:v>
                </c:pt>
                <c:pt idx="7283">
                  <c:v>0.69171451307130549</c:v>
                </c:pt>
                <c:pt idx="7284">
                  <c:v>-1.2832946499152653</c:v>
                </c:pt>
                <c:pt idx="7285">
                  <c:v>9.2304207950923818</c:v>
                </c:pt>
                <c:pt idx="7286">
                  <c:v>-0.45943161863729698</c:v>
                </c:pt>
                <c:pt idx="7287">
                  <c:v>-0.22239242133644782</c:v>
                </c:pt>
                <c:pt idx="7288">
                  <c:v>-9.2304207950923818</c:v>
                </c:pt>
                <c:pt idx="7289">
                  <c:v>-0.16784168694182308</c:v>
                </c:pt>
                <c:pt idx="7290">
                  <c:v>0.90131572514059333</c:v>
                </c:pt>
                <c:pt idx="7291">
                  <c:v>7.7154960831018707E-2</c:v>
                </c:pt>
                <c:pt idx="7292">
                  <c:v>-0.58111017522554964</c:v>
                </c:pt>
                <c:pt idx="7293">
                  <c:v>0.18068007441281841</c:v>
                </c:pt>
                <c:pt idx="7294">
                  <c:v>7.6486571760385464</c:v>
                </c:pt>
                <c:pt idx="7295">
                  <c:v>-0.11103131238874402</c:v>
                </c:pt>
                <c:pt idx="7296">
                  <c:v>0.18829076902179753</c:v>
                </c:pt>
                <c:pt idx="7297">
                  <c:v>0.45251220469750669</c:v>
                </c:pt>
                <c:pt idx="7298">
                  <c:v>-1.4111379157565549</c:v>
                </c:pt>
                <c:pt idx="7299">
                  <c:v>-8.3837042924740537</c:v>
                </c:pt>
                <c:pt idx="7300">
                  <c:v>-1.2801079191927351</c:v>
                </c:pt>
                <c:pt idx="7301">
                  <c:v>-13.258615104315302</c:v>
                </c:pt>
                <c:pt idx="7302">
                  <c:v>1.8833037752909028</c:v>
                </c:pt>
                <c:pt idx="7303">
                  <c:v>-13.702822011777029</c:v>
                </c:pt>
                <c:pt idx="7304">
                  <c:v>-9.5183253076908656</c:v>
                </c:pt>
                <c:pt idx="7305">
                  <c:v>-5.7890828731995034</c:v>
                </c:pt>
                <c:pt idx="7306">
                  <c:v>7.0660891904577738</c:v>
                </c:pt>
                <c:pt idx="7307">
                  <c:v>1.4582849974828473</c:v>
                </c:pt>
                <c:pt idx="7308">
                  <c:v>-6.051841557272617</c:v>
                </c:pt>
                <c:pt idx="7309">
                  <c:v>-1.5143486260541853E-2</c:v>
                </c:pt>
                <c:pt idx="7310">
                  <c:v>-0.11401469920454953</c:v>
                </c:pt>
                <c:pt idx="7311">
                  <c:v>1.3825993632104434</c:v>
                </c:pt>
                <c:pt idx="7312">
                  <c:v>-0.1826360531918666</c:v>
                </c:pt>
                <c:pt idx="7313">
                  <c:v>9.8899305301428324</c:v>
                </c:pt>
                <c:pt idx="7314">
                  <c:v>0.37353394709934434</c:v>
                </c:pt>
                <c:pt idx="7315">
                  <c:v>-9.8143154237878107</c:v>
                </c:pt>
                <c:pt idx="7316">
                  <c:v>-1.4023149279270968</c:v>
                </c:pt>
                <c:pt idx="7317">
                  <c:v>2.461447964235802</c:v>
                </c:pt>
                <c:pt idx="7318">
                  <c:v>0.15307933000438914</c:v>
                </c:pt>
                <c:pt idx="7319">
                  <c:v>-1.0178306348881991</c:v>
                </c:pt>
                <c:pt idx="7320">
                  <c:v>0.42944794220301025</c:v>
                </c:pt>
                <c:pt idx="7321">
                  <c:v>0.34120715738224561</c:v>
                </c:pt>
                <c:pt idx="7322">
                  <c:v>5.6769095932497474E-2</c:v>
                </c:pt>
                <c:pt idx="7323">
                  <c:v>0.23088388223008766</c:v>
                </c:pt>
                <c:pt idx="7324">
                  <c:v>1.320519900494554</c:v>
                </c:pt>
                <c:pt idx="7325">
                  <c:v>-1.0120728323005754</c:v>
                </c:pt>
                <c:pt idx="7326">
                  <c:v>-3.6443667879187513</c:v>
                </c:pt>
                <c:pt idx="7327">
                  <c:v>1.1367823565062809</c:v>
                </c:pt>
                <c:pt idx="7328">
                  <c:v>0.16411937976110655</c:v>
                </c:pt>
                <c:pt idx="7329">
                  <c:v>0.11321061044799109</c:v>
                </c:pt>
                <c:pt idx="7330">
                  <c:v>0.10627846329450684</c:v>
                </c:pt>
                <c:pt idx="7331">
                  <c:v>-0.7858751946471525</c:v>
                </c:pt>
                <c:pt idx="7332">
                  <c:v>8.5729874025883737E-2</c:v>
                </c:pt>
                <c:pt idx="7333">
                  <c:v>-0.10691520391651207</c:v>
                </c:pt>
                <c:pt idx="7334">
                  <c:v>1.8813555035013809</c:v>
                </c:pt>
                <c:pt idx="7335">
                  <c:v>0.53745576949536722</c:v>
                </c:pt>
                <c:pt idx="7336">
                  <c:v>2.0418201756946268</c:v>
                </c:pt>
                <c:pt idx="7337">
                  <c:v>-0.71223307347328668</c:v>
                </c:pt>
                <c:pt idx="7338">
                  <c:v>0.10410840334073865</c:v>
                </c:pt>
                <c:pt idx="7339">
                  <c:v>-7.1422037342000477E-2</c:v>
                </c:pt>
                <c:pt idx="7340">
                  <c:v>-0.30865702295959102</c:v>
                </c:pt>
                <c:pt idx="7341">
                  <c:v>0.17934825532893803</c:v>
                </c:pt>
                <c:pt idx="7342">
                  <c:v>-0.16771468727558797</c:v>
                </c:pt>
                <c:pt idx="7343">
                  <c:v>-0.95935801550265398</c:v>
                </c:pt>
                <c:pt idx="7344">
                  <c:v>2.5535092107137794E-2</c:v>
                </c:pt>
                <c:pt idx="7345">
                  <c:v>1.2748753291831854</c:v>
                </c:pt>
                <c:pt idx="7346">
                  <c:v>-1.1352766366963489</c:v>
                </c:pt>
                <c:pt idx="7347">
                  <c:v>-1.0936172777708835</c:v>
                </c:pt>
                <c:pt idx="7348">
                  <c:v>0.21114766416882527</c:v>
                </c:pt>
                <c:pt idx="7349">
                  <c:v>1.1634700483403393E-2</c:v>
                </c:pt>
                <c:pt idx="7350">
                  <c:v>8.9969696860914244E-2</c:v>
                </c:pt>
                <c:pt idx="7351">
                  <c:v>-5.4524006188073237E-2</c:v>
                </c:pt>
                <c:pt idx="7352">
                  <c:v>-0.24644949360230581</c:v>
                </c:pt>
                <c:pt idx="7353">
                  <c:v>0.88916265037585174</c:v>
                </c:pt>
                <c:pt idx="7354">
                  <c:v>7.0344159686735575E-2</c:v>
                </c:pt>
                <c:pt idx="7355">
                  <c:v>0.14638948698152324</c:v>
                </c:pt>
                <c:pt idx="7356">
                  <c:v>0.56579019144631038</c:v>
                </c:pt>
                <c:pt idx="7357">
                  <c:v>1.1681227588083272</c:v>
                </c:pt>
                <c:pt idx="7358">
                  <c:v>-0.17625063969172708</c:v>
                </c:pt>
                <c:pt idx="7359">
                  <c:v>-0.2271774839018251</c:v>
                </c:pt>
                <c:pt idx="7360">
                  <c:v>-0.65207669657969303</c:v>
                </c:pt>
                <c:pt idx="7361">
                  <c:v>0.24935946893671698</c:v>
                </c:pt>
                <c:pt idx="7362">
                  <c:v>0.14519791553993541</c:v>
                </c:pt>
                <c:pt idx="7363">
                  <c:v>0.45132161660361997</c:v>
                </c:pt>
                <c:pt idx="7364">
                  <c:v>-0.46356739320650264</c:v>
                </c:pt>
                <c:pt idx="7365">
                  <c:v>1.1460782594879446</c:v>
                </c:pt>
                <c:pt idx="7366">
                  <c:v>0.32862274746137038</c:v>
                </c:pt>
                <c:pt idx="7367">
                  <c:v>-0.17376706773670642</c:v>
                </c:pt>
                <c:pt idx="7368">
                  <c:v>-1.0496104482192321</c:v>
                </c:pt>
                <c:pt idx="7369">
                  <c:v>1.3791529635803126</c:v>
                </c:pt>
                <c:pt idx="7370">
                  <c:v>0.23769155771933032</c:v>
                </c:pt>
                <c:pt idx="7371">
                  <c:v>0.40431906185763339</c:v>
                </c:pt>
                <c:pt idx="7372">
                  <c:v>11.307200809140809</c:v>
                </c:pt>
                <c:pt idx="7373">
                  <c:v>0.40462088333350521</c:v>
                </c:pt>
                <c:pt idx="7374">
                  <c:v>-10.582769240382088</c:v>
                </c:pt>
                <c:pt idx="7375">
                  <c:v>0.18286405714981072</c:v>
                </c:pt>
                <c:pt idx="7376">
                  <c:v>0.16772744573806625</c:v>
                </c:pt>
                <c:pt idx="7377">
                  <c:v>8.7889232576301185E-2</c:v>
                </c:pt>
                <c:pt idx="7378">
                  <c:v>-5.4562291865989527</c:v>
                </c:pt>
                <c:pt idx="7379">
                  <c:v>7.6486571760385464</c:v>
                </c:pt>
                <c:pt idx="7380">
                  <c:v>8.3837042924740537</c:v>
                </c:pt>
                <c:pt idx="7381">
                  <c:v>-3.2551410036761603</c:v>
                </c:pt>
                <c:pt idx="7382">
                  <c:v>-0.18391827352181184</c:v>
                </c:pt>
                <c:pt idx="7383">
                  <c:v>9.2304207950923818</c:v>
                </c:pt>
                <c:pt idx="7384">
                  <c:v>-2.3154537607268124</c:v>
                </c:pt>
                <c:pt idx="7385">
                  <c:v>11.643856189774727</c:v>
                </c:pt>
                <c:pt idx="7386">
                  <c:v>-0.10121498353087401</c:v>
                </c:pt>
                <c:pt idx="7387">
                  <c:v>-0.87648546351464562</c:v>
                </c:pt>
                <c:pt idx="7388">
                  <c:v>-1.0962153152593033</c:v>
                </c:pt>
                <c:pt idx="7389">
                  <c:v>-3.8219322230490391E-2</c:v>
                </c:pt>
                <c:pt idx="7390">
                  <c:v>-0.5849625007211563</c:v>
                </c:pt>
                <c:pt idx="7391">
                  <c:v>-0.15200309344504978</c:v>
                </c:pt>
                <c:pt idx="7392">
                  <c:v>-3.5829029785428617</c:v>
                </c:pt>
                <c:pt idx="7393">
                  <c:v>-0.97763218697154564</c:v>
                </c:pt>
                <c:pt idx="7394">
                  <c:v>2.6215064103215719</c:v>
                </c:pt>
                <c:pt idx="7395">
                  <c:v>6.4683369603774965E-2</c:v>
                </c:pt>
                <c:pt idx="7396">
                  <c:v>-8.5650941182702389E-2</c:v>
                </c:pt>
                <c:pt idx="7397">
                  <c:v>-1.9990987849529607</c:v>
                </c:pt>
                <c:pt idx="7398">
                  <c:v>-0.59693514238723222</c:v>
                </c:pt>
                <c:pt idx="7399">
                  <c:v>-0.76733924320972469</c:v>
                </c:pt>
                <c:pt idx="7400">
                  <c:v>1.1667154449664228</c:v>
                </c:pt>
                <c:pt idx="7401">
                  <c:v>-1.6731896837328915</c:v>
                </c:pt>
                <c:pt idx="7402">
                  <c:v>-9.46368741380752E-2</c:v>
                </c:pt>
                <c:pt idx="7403">
                  <c:v>0.3574530667816348</c:v>
                </c:pt>
                <c:pt idx="7404">
                  <c:v>-0.57197685912667551</c:v>
                </c:pt>
                <c:pt idx="7405">
                  <c:v>-0.19338397426630125</c:v>
                </c:pt>
                <c:pt idx="7406">
                  <c:v>0.1488633859144825</c:v>
                </c:pt>
                <c:pt idx="7407">
                  <c:v>-5.1715036544155275E-2</c:v>
                </c:pt>
                <c:pt idx="7408">
                  <c:v>1.0312374436137164E-2</c:v>
                </c:pt>
                <c:pt idx="7409">
                  <c:v>-0.35363695461470046</c:v>
                </c:pt>
                <c:pt idx="7410">
                  <c:v>-0.16953301800262663</c:v>
                </c:pt>
                <c:pt idx="7411">
                  <c:v>-0.47804729680464425</c:v>
                </c:pt>
                <c:pt idx="7412">
                  <c:v>0.11247472925841266</c:v>
                </c:pt>
                <c:pt idx="7413">
                  <c:v>9.5196362528432132</c:v>
                </c:pt>
                <c:pt idx="7414">
                  <c:v>0.44930740136359021</c:v>
                </c:pt>
                <c:pt idx="7415">
                  <c:v>0.1990416672096095</c:v>
                </c:pt>
                <c:pt idx="7416">
                  <c:v>-0.5849625007211563</c:v>
                </c:pt>
                <c:pt idx="7417">
                  <c:v>-0.54628203255709629</c:v>
                </c:pt>
                <c:pt idx="7418">
                  <c:v>-0.73251968913501431</c:v>
                </c:pt>
                <c:pt idx="7419">
                  <c:v>-0.65896308216493316</c:v>
                </c:pt>
                <c:pt idx="7420">
                  <c:v>-0.46113391386829788</c:v>
                </c:pt>
                <c:pt idx="7421">
                  <c:v>0.45827815462151411</c:v>
                </c:pt>
                <c:pt idx="7422">
                  <c:v>-0.61890983264449351</c:v>
                </c:pt>
                <c:pt idx="7423">
                  <c:v>-3.2789935117669533E-2</c:v>
                </c:pt>
                <c:pt idx="7424">
                  <c:v>0.85113661408551711</c:v>
                </c:pt>
                <c:pt idx="7425">
                  <c:v>-1</c:v>
                </c:pt>
                <c:pt idx="7426">
                  <c:v>-8.6462586799900301</c:v>
                </c:pt>
                <c:pt idx="7427">
                  <c:v>-8.0606959316875546</c:v>
                </c:pt>
                <c:pt idx="7428">
                  <c:v>-9.5196362528432132</c:v>
                </c:pt>
                <c:pt idx="7429">
                  <c:v>-12.16752268516303</c:v>
                </c:pt>
                <c:pt idx="7430">
                  <c:v>-0.13657305287544386</c:v>
                </c:pt>
                <c:pt idx="7431">
                  <c:v>0.745735803793938</c:v>
                </c:pt>
                <c:pt idx="7432">
                  <c:v>0.24100809950379498</c:v>
                </c:pt>
                <c:pt idx="7433">
                  <c:v>0</c:v>
                </c:pt>
                <c:pt idx="7434">
                  <c:v>-1.7640927721890705</c:v>
                </c:pt>
                <c:pt idx="7435">
                  <c:v>-2.8068397964721901</c:v>
                </c:pt>
                <c:pt idx="7436">
                  <c:v>1.9142701259741162</c:v>
                </c:pt>
                <c:pt idx="7437">
                  <c:v>0.20281688299968706</c:v>
                </c:pt>
                <c:pt idx="7438">
                  <c:v>1.4499569695114853E-2</c:v>
                </c:pt>
                <c:pt idx="7439">
                  <c:v>-2.4433299443456811</c:v>
                </c:pt>
                <c:pt idx="7440">
                  <c:v>4.0077439375335117E-2</c:v>
                </c:pt>
                <c:pt idx="7441">
                  <c:v>0.35514223177555165</c:v>
                </c:pt>
                <c:pt idx="7442">
                  <c:v>-12.827144190984283</c:v>
                </c:pt>
                <c:pt idx="7443">
                  <c:v>-0.99983095068342465</c:v>
                </c:pt>
                <c:pt idx="7444">
                  <c:v>10.866763767353351</c:v>
                </c:pt>
                <c:pt idx="7445">
                  <c:v>-0.76523783880210106</c:v>
                </c:pt>
                <c:pt idx="7446">
                  <c:v>-1.0223678130284544</c:v>
                </c:pt>
                <c:pt idx="7447">
                  <c:v>0.42552563542836913</c:v>
                </c:pt>
                <c:pt idx="7448">
                  <c:v>0.91129577472851986</c:v>
                </c:pt>
                <c:pt idx="7449">
                  <c:v>-0.22239242133644802</c:v>
                </c:pt>
                <c:pt idx="7450">
                  <c:v>-0.76813779578317087</c:v>
                </c:pt>
                <c:pt idx="7451">
                  <c:v>0.68650052718321819</c:v>
                </c:pt>
                <c:pt idx="7452">
                  <c:v>-6.9285204371019496E-2</c:v>
                </c:pt>
                <c:pt idx="7453">
                  <c:v>-0.8073549220576044</c:v>
                </c:pt>
                <c:pt idx="7454">
                  <c:v>0</c:v>
                </c:pt>
                <c:pt idx="7455">
                  <c:v>-0.46234321405720047</c:v>
                </c:pt>
                <c:pt idx="7456">
                  <c:v>0.74846123300403566</c:v>
                </c:pt>
                <c:pt idx="7457">
                  <c:v>-1.2767296073878024E-2</c:v>
                </c:pt>
                <c:pt idx="7458">
                  <c:v>1.7312887328082498</c:v>
                </c:pt>
                <c:pt idx="7459">
                  <c:v>-4.9582028850560518E-2</c:v>
                </c:pt>
                <c:pt idx="7460">
                  <c:v>5.7548875021634682</c:v>
                </c:pt>
                <c:pt idx="7461">
                  <c:v>9.9662651028771325</c:v>
                </c:pt>
                <c:pt idx="7462">
                  <c:v>0.16797905978922464</c:v>
                </c:pt>
                <c:pt idx="7463">
                  <c:v>-13.08137247435552</c:v>
                </c:pt>
                <c:pt idx="7464">
                  <c:v>-1.1196671113253596</c:v>
                </c:pt>
                <c:pt idx="7465">
                  <c:v>5.7548875021634682</c:v>
                </c:pt>
                <c:pt idx="7466">
                  <c:v>0.11543099571257466</c:v>
                </c:pt>
                <c:pt idx="7467">
                  <c:v>-7.6462586799900292</c:v>
                </c:pt>
                <c:pt idx="7468">
                  <c:v>0</c:v>
                </c:pt>
                <c:pt idx="7469">
                  <c:v>0.71554661053130031</c:v>
                </c:pt>
                <c:pt idx="7470">
                  <c:v>0.20325317750837671</c:v>
                </c:pt>
                <c:pt idx="7471">
                  <c:v>-0.12323176599427085</c:v>
                </c:pt>
                <c:pt idx="7472">
                  <c:v>8.3837042924740537</c:v>
                </c:pt>
                <c:pt idx="7473">
                  <c:v>-8.3808217839409309</c:v>
                </c:pt>
                <c:pt idx="7474">
                  <c:v>0.12723518829610814</c:v>
                </c:pt>
                <c:pt idx="7475">
                  <c:v>3.8031755240302019</c:v>
                </c:pt>
                <c:pt idx="7476">
                  <c:v>-1.1400479601076967</c:v>
                </c:pt>
                <c:pt idx="7477">
                  <c:v>-8.3837042924740537</c:v>
                </c:pt>
                <c:pt idx="7478">
                  <c:v>-12.287904726065419</c:v>
                </c:pt>
                <c:pt idx="7479">
                  <c:v>1.965062842652062</c:v>
                </c:pt>
                <c:pt idx="7480">
                  <c:v>-3.2180405749149689E-2</c:v>
                </c:pt>
                <c:pt idx="7481">
                  <c:v>-0.27207954543680085</c:v>
                </c:pt>
                <c:pt idx="7482">
                  <c:v>-0.55684886451224225</c:v>
                </c:pt>
                <c:pt idx="7483">
                  <c:v>8.6019979605162111E-2</c:v>
                </c:pt>
                <c:pt idx="7484">
                  <c:v>-0.60766719149880288</c:v>
                </c:pt>
                <c:pt idx="7485">
                  <c:v>-10.229219383469125</c:v>
                </c:pt>
                <c:pt idx="7486">
                  <c:v>-2.7307345995735411E-2</c:v>
                </c:pt>
                <c:pt idx="7487">
                  <c:v>-0.39157852645485519</c:v>
                </c:pt>
                <c:pt idx="7488">
                  <c:v>-1.1260078849121051</c:v>
                </c:pt>
                <c:pt idx="7489">
                  <c:v>1.9349049717781148</c:v>
                </c:pt>
                <c:pt idx="7490">
                  <c:v>6.4637465566324423E-2</c:v>
                </c:pt>
                <c:pt idx="7491">
                  <c:v>9.9667457608995313</c:v>
                </c:pt>
                <c:pt idx="7492">
                  <c:v>10.306821202497154</c:v>
                </c:pt>
                <c:pt idx="7493">
                  <c:v>2.0690416444296513</c:v>
                </c:pt>
                <c:pt idx="7494">
                  <c:v>1.8571652218285453</c:v>
                </c:pt>
                <c:pt idx="7495">
                  <c:v>-0.43092887204873509</c:v>
                </c:pt>
                <c:pt idx="7496">
                  <c:v>-0.20499776835593897</c:v>
                </c:pt>
                <c:pt idx="7497">
                  <c:v>-8.6462586799900301</c:v>
                </c:pt>
                <c:pt idx="7498">
                  <c:v>-1.9465024515073754</c:v>
                </c:pt>
                <c:pt idx="7499">
                  <c:v>0.15754127698648029</c:v>
                </c:pt>
                <c:pt idx="7500">
                  <c:v>4.7922480296673955</c:v>
                </c:pt>
                <c:pt idx="7501">
                  <c:v>-0.64010405491361733</c:v>
                </c:pt>
                <c:pt idx="7502">
                  <c:v>-1.4354292881100217</c:v>
                </c:pt>
                <c:pt idx="7503">
                  <c:v>-8.3837042924740537</c:v>
                </c:pt>
                <c:pt idx="7504">
                  <c:v>-0.57954900453479208</c:v>
                </c:pt>
                <c:pt idx="7505">
                  <c:v>7.1083098061482691E-2</c:v>
                </c:pt>
                <c:pt idx="7506">
                  <c:v>-0.27885937299547642</c:v>
                </c:pt>
                <c:pt idx="7507">
                  <c:v>-1.9603142464771448</c:v>
                </c:pt>
                <c:pt idx="7508">
                  <c:v>0.9746602999535624</c:v>
                </c:pt>
                <c:pt idx="7509">
                  <c:v>4.7725895038969277</c:v>
                </c:pt>
                <c:pt idx="7510">
                  <c:v>-18.375176635206</c:v>
                </c:pt>
                <c:pt idx="7511">
                  <c:v>-0.6757830303914355</c:v>
                </c:pt>
                <c:pt idx="7512">
                  <c:v>-9.4513047902870166</c:v>
                </c:pt>
                <c:pt idx="7513">
                  <c:v>4.684498174272071</c:v>
                </c:pt>
                <c:pt idx="7514">
                  <c:v>4.1820175694626899E-2</c:v>
                </c:pt>
                <c:pt idx="7515">
                  <c:v>0.2700250678020189</c:v>
                </c:pt>
                <c:pt idx="7516">
                  <c:v>3.6569802162867489E-2</c:v>
                </c:pt>
                <c:pt idx="7517">
                  <c:v>1.2387300093438844</c:v>
                </c:pt>
                <c:pt idx="7518">
                  <c:v>0.11247472925841266</c:v>
                </c:pt>
                <c:pt idx="7519">
                  <c:v>-0.2029870221638547</c:v>
                </c:pt>
                <c:pt idx="7520">
                  <c:v>0.30812229536233166</c:v>
                </c:pt>
                <c:pt idx="7521">
                  <c:v>-0.54454823227524796</c:v>
                </c:pt>
                <c:pt idx="7522">
                  <c:v>8.0624959257337636</c:v>
                </c:pt>
                <c:pt idx="7523">
                  <c:v>-10.917372079476841</c:v>
                </c:pt>
                <c:pt idx="7524">
                  <c:v>-6.7757278454453287</c:v>
                </c:pt>
                <c:pt idx="7525">
                  <c:v>0.32300836078649847</c:v>
                </c:pt>
                <c:pt idx="7526">
                  <c:v>1.3182510984362554</c:v>
                </c:pt>
                <c:pt idx="7527">
                  <c:v>1.5825608104030799</c:v>
                </c:pt>
                <c:pt idx="7528">
                  <c:v>-10.458064782873391</c:v>
                </c:pt>
                <c:pt idx="7529">
                  <c:v>-0.258734268400168</c:v>
                </c:pt>
                <c:pt idx="7530">
                  <c:v>1.1461196799395885</c:v>
                </c:pt>
                <c:pt idx="7531">
                  <c:v>9.3815429511845849</c:v>
                </c:pt>
                <c:pt idx="7532">
                  <c:v>8.2462160191972972E-2</c:v>
                </c:pt>
                <c:pt idx="7533">
                  <c:v>-0.33324340811519659</c:v>
                </c:pt>
                <c:pt idx="7534">
                  <c:v>-1.1744977312321367</c:v>
                </c:pt>
                <c:pt idx="7535">
                  <c:v>3.5623909730721222E-2</c:v>
                </c:pt>
                <c:pt idx="7536">
                  <c:v>8.8536674601656914E-2</c:v>
                </c:pt>
                <c:pt idx="7537">
                  <c:v>-2.0874628412503395</c:v>
                </c:pt>
                <c:pt idx="7538">
                  <c:v>0.14438990933517493</c:v>
                </c:pt>
                <c:pt idx="7539">
                  <c:v>0.42809365210429023</c:v>
                </c:pt>
                <c:pt idx="7540">
                  <c:v>-7.0660891904577721</c:v>
                </c:pt>
                <c:pt idx="7541">
                  <c:v>12.518407276671365</c:v>
                </c:pt>
                <c:pt idx="7542">
                  <c:v>9.0597950917951025</c:v>
                </c:pt>
                <c:pt idx="7543">
                  <c:v>12.416533660199583</c:v>
                </c:pt>
                <c:pt idx="7544">
                  <c:v>-13.081316989285773</c:v>
                </c:pt>
                <c:pt idx="7545">
                  <c:v>4.6764872094729217E-3</c:v>
                </c:pt>
                <c:pt idx="7546">
                  <c:v>0.12415946051973656</c:v>
                </c:pt>
                <c:pt idx="7547">
                  <c:v>-0.13851986408142811</c:v>
                </c:pt>
                <c:pt idx="7548">
                  <c:v>-5.5647846187835261</c:v>
                </c:pt>
                <c:pt idx="7549">
                  <c:v>-0.61005348168398665</c:v>
                </c:pt>
                <c:pt idx="7550">
                  <c:v>0.32894852256513496</c:v>
                </c:pt>
                <c:pt idx="7551">
                  <c:v>0.27417496343899417</c:v>
                </c:pt>
                <c:pt idx="7552">
                  <c:v>0.49124806589896242</c:v>
                </c:pt>
                <c:pt idx="7553">
                  <c:v>14.335041363415007</c:v>
                </c:pt>
                <c:pt idx="7554">
                  <c:v>-9.0597950917951025</c:v>
                </c:pt>
                <c:pt idx="7555">
                  <c:v>-8.8672787397096631</c:v>
                </c:pt>
                <c:pt idx="7556">
                  <c:v>-8.8672787397096631</c:v>
                </c:pt>
                <c:pt idx="7557">
                  <c:v>14.380844325874836</c:v>
                </c:pt>
                <c:pt idx="7558">
                  <c:v>-9.0597950917951025</c:v>
                </c:pt>
                <c:pt idx="7559">
                  <c:v>8.8683081332894673</c:v>
                </c:pt>
                <c:pt idx="7560">
                  <c:v>-0.32120836674028824</c:v>
                </c:pt>
                <c:pt idx="7561">
                  <c:v>-0.23446525363702297</c:v>
                </c:pt>
                <c:pt idx="7562">
                  <c:v>-4.6293616433997791</c:v>
                </c:pt>
                <c:pt idx="7563">
                  <c:v>-10.559464002484352</c:v>
                </c:pt>
                <c:pt idx="7564">
                  <c:v>-1.7915736687327051</c:v>
                </c:pt>
                <c:pt idx="7565">
                  <c:v>-0.13750352374993513</c:v>
                </c:pt>
                <c:pt idx="7566">
                  <c:v>-0.32192809488736251</c:v>
                </c:pt>
                <c:pt idx="7567">
                  <c:v>-7.2756342435314231E-2</c:v>
                </c:pt>
                <c:pt idx="7568">
                  <c:v>7.7041035763827939E-2</c:v>
                </c:pt>
                <c:pt idx="7569">
                  <c:v>-0.26441563623215425</c:v>
                </c:pt>
                <c:pt idx="7570">
                  <c:v>-9.9228840893168468E-2</c:v>
                </c:pt>
                <c:pt idx="7571">
                  <c:v>-8.3822637581148367</c:v>
                </c:pt>
                <c:pt idx="7572">
                  <c:v>-2.6343958605256579</c:v>
                </c:pt>
                <c:pt idx="7573">
                  <c:v>3.4800326043187781</c:v>
                </c:pt>
                <c:pt idx="7574">
                  <c:v>16.694611809384618</c:v>
                </c:pt>
                <c:pt idx="7575">
                  <c:v>-7.6486571760385464</c:v>
                </c:pt>
                <c:pt idx="7576">
                  <c:v>-1.5849625007211556</c:v>
                </c:pt>
                <c:pt idx="7577">
                  <c:v>0.9708488453650288</c:v>
                </c:pt>
                <c:pt idx="7578">
                  <c:v>4.2541512848778087</c:v>
                </c:pt>
                <c:pt idx="7579">
                  <c:v>-0.43063435432986236</c:v>
                </c:pt>
                <c:pt idx="7580">
                  <c:v>-10.917123403264748</c:v>
                </c:pt>
                <c:pt idx="7581">
                  <c:v>-0.50139778408202484</c:v>
                </c:pt>
                <c:pt idx="7582">
                  <c:v>9.8667637673533513</c:v>
                </c:pt>
                <c:pt idx="7583">
                  <c:v>0.2423029642497074</c:v>
                </c:pt>
                <c:pt idx="7584">
                  <c:v>0.52332343492877043</c:v>
                </c:pt>
                <c:pt idx="7585">
                  <c:v>0.60120190442611832</c:v>
                </c:pt>
                <c:pt idx="7586">
                  <c:v>-0.24100809950379493</c:v>
                </c:pt>
                <c:pt idx="7587">
                  <c:v>2.7559942696157158</c:v>
                </c:pt>
                <c:pt idx="7588">
                  <c:v>-0.41153155577730821</c:v>
                </c:pt>
                <c:pt idx="7589">
                  <c:v>2.5464883529065205</c:v>
                </c:pt>
                <c:pt idx="7590">
                  <c:v>-0.9475325801058645</c:v>
                </c:pt>
                <c:pt idx="7591">
                  <c:v>-8.6462586799900301</c:v>
                </c:pt>
                <c:pt idx="7592">
                  <c:v>-3.7318682562862957</c:v>
                </c:pt>
                <c:pt idx="7593">
                  <c:v>-3.183768949657892</c:v>
                </c:pt>
                <c:pt idx="7594">
                  <c:v>-3.183768949657892</c:v>
                </c:pt>
                <c:pt idx="7595">
                  <c:v>8.0624959257337636</c:v>
                </c:pt>
                <c:pt idx="7596">
                  <c:v>0.33815451674685165</c:v>
                </c:pt>
                <c:pt idx="7597">
                  <c:v>-9.5189809291704002</c:v>
                </c:pt>
                <c:pt idx="7598">
                  <c:v>-7.6486571760385464</c:v>
                </c:pt>
                <c:pt idx="7599">
                  <c:v>9.0606959316875546</c:v>
                </c:pt>
                <c:pt idx="7600">
                  <c:v>-2.6995383153995602</c:v>
                </c:pt>
                <c:pt idx="7601">
                  <c:v>-0.12928301694496649</c:v>
                </c:pt>
                <c:pt idx="7602">
                  <c:v>-1.3802720811181675</c:v>
                </c:pt>
                <c:pt idx="7603">
                  <c:v>1.1141710199193111</c:v>
                </c:pt>
                <c:pt idx="7604">
                  <c:v>1.0993982920135463</c:v>
                </c:pt>
                <c:pt idx="7605">
                  <c:v>7.6486571760385464</c:v>
                </c:pt>
                <c:pt idx="7606">
                  <c:v>-0.22239242133644821</c:v>
                </c:pt>
                <c:pt idx="7607">
                  <c:v>0.45203050594764832</c:v>
                </c:pt>
                <c:pt idx="7608">
                  <c:v>11.61378946447258</c:v>
                </c:pt>
                <c:pt idx="7609">
                  <c:v>-4.0630714498426785</c:v>
                </c:pt>
                <c:pt idx="7610">
                  <c:v>0.34692247435423229</c:v>
                </c:pt>
                <c:pt idx="7611">
                  <c:v>10.146780789986687</c:v>
                </c:pt>
                <c:pt idx="7612">
                  <c:v>-4.2962414512237128</c:v>
                </c:pt>
                <c:pt idx="7613">
                  <c:v>13.258615104315302</c:v>
                </c:pt>
                <c:pt idx="7614">
                  <c:v>1.0325817682364995</c:v>
                </c:pt>
                <c:pt idx="7615">
                  <c:v>-0.11547721741993572</c:v>
                </c:pt>
                <c:pt idx="7616">
                  <c:v>9.9667457608995313</c:v>
                </c:pt>
                <c:pt idx="7617">
                  <c:v>7.5468944598876373</c:v>
                </c:pt>
                <c:pt idx="7618">
                  <c:v>0</c:v>
                </c:pt>
                <c:pt idx="7619">
                  <c:v>-2.7318038890504273</c:v>
                </c:pt>
                <c:pt idx="7620">
                  <c:v>0.34632537745644004</c:v>
                </c:pt>
                <c:pt idx="7621">
                  <c:v>-2.8310877715307567</c:v>
                </c:pt>
                <c:pt idx="7622">
                  <c:v>-4.5511400850301262</c:v>
                </c:pt>
                <c:pt idx="7623">
                  <c:v>14.766252821134451</c:v>
                </c:pt>
                <c:pt idx="7624">
                  <c:v>-0.1186444964986189</c:v>
                </c:pt>
                <c:pt idx="7625">
                  <c:v>0.62148837674627011</c:v>
                </c:pt>
                <c:pt idx="7626">
                  <c:v>-0.40964424050862519</c:v>
                </c:pt>
                <c:pt idx="7627">
                  <c:v>0.12373536842224454</c:v>
                </c:pt>
                <c:pt idx="7628">
                  <c:v>-0.45943161863729726</c:v>
                </c:pt>
                <c:pt idx="7629">
                  <c:v>-1.2868811477881617</c:v>
                </c:pt>
                <c:pt idx="7630">
                  <c:v>8.0624959257337636</c:v>
                </c:pt>
                <c:pt idx="7631">
                  <c:v>-0.18762700317577116</c:v>
                </c:pt>
                <c:pt idx="7632">
                  <c:v>-4.8634775250876762E-2</c:v>
                </c:pt>
                <c:pt idx="7633">
                  <c:v>6.0660891904577721</c:v>
                </c:pt>
                <c:pt idx="7634">
                  <c:v>4.7725895038969277</c:v>
                </c:pt>
                <c:pt idx="7635">
                  <c:v>-3.5977947784236651E-2</c:v>
                </c:pt>
                <c:pt idx="7636">
                  <c:v>1.0518389315196182</c:v>
                </c:pt>
                <c:pt idx="7637">
                  <c:v>-11.380821783940931</c:v>
                </c:pt>
                <c:pt idx="7638">
                  <c:v>-0.80375268537740852</c:v>
                </c:pt>
                <c:pt idx="7639">
                  <c:v>2.2223924213364481</c:v>
                </c:pt>
                <c:pt idx="7640">
                  <c:v>-1.1053530001462286</c:v>
                </c:pt>
                <c:pt idx="7641">
                  <c:v>-1.4592062151463476</c:v>
                </c:pt>
                <c:pt idx="7642">
                  <c:v>-2.2219346045802415</c:v>
                </c:pt>
                <c:pt idx="7643">
                  <c:v>-5.9228321394775394</c:v>
                </c:pt>
                <c:pt idx="7644">
                  <c:v>0.48364131327786741</c:v>
                </c:pt>
                <c:pt idx="7645">
                  <c:v>-5.08746284125034</c:v>
                </c:pt>
                <c:pt idx="7646">
                  <c:v>-0.10117883436736722</c:v>
                </c:pt>
                <c:pt idx="7647">
                  <c:v>-9.6462839501291489E-2</c:v>
                </c:pt>
                <c:pt idx="7648">
                  <c:v>0.97913794368292162</c:v>
                </c:pt>
                <c:pt idx="7649">
                  <c:v>1.1251551313222898</c:v>
                </c:pt>
                <c:pt idx="7650">
                  <c:v>4.466904933372863E-2</c:v>
                </c:pt>
                <c:pt idx="7651">
                  <c:v>-0.3630528282735655</c:v>
                </c:pt>
                <c:pt idx="7652">
                  <c:v>-0.13334789425862348</c:v>
                </c:pt>
                <c:pt idx="7653">
                  <c:v>-0.14631838848997844</c:v>
                </c:pt>
                <c:pt idx="7654">
                  <c:v>-8.365792904690969E-2</c:v>
                </c:pt>
                <c:pt idx="7655">
                  <c:v>-2.5632312029738549E-2</c:v>
                </c:pt>
                <c:pt idx="7656">
                  <c:v>0.34584299297925952</c:v>
                </c:pt>
                <c:pt idx="7657">
                  <c:v>-1.4000679309318254E-2</c:v>
                </c:pt>
                <c:pt idx="7658">
                  <c:v>-0.49957100949051148</c:v>
                </c:pt>
                <c:pt idx="7659">
                  <c:v>1.4610498970356802</c:v>
                </c:pt>
                <c:pt idx="7660">
                  <c:v>-0.74779936613682318</c:v>
                </c:pt>
                <c:pt idx="7661">
                  <c:v>-7.3166412561971539E-2</c:v>
                </c:pt>
                <c:pt idx="7662">
                  <c:v>-0.22595375378150545</c:v>
                </c:pt>
                <c:pt idx="7663">
                  <c:v>-0.18298629354394338</c:v>
                </c:pt>
                <c:pt idx="7664">
                  <c:v>3.2789935117669415E-2</c:v>
                </c:pt>
                <c:pt idx="7665">
                  <c:v>-7.1300617103113959E-2</c:v>
                </c:pt>
                <c:pt idx="7666">
                  <c:v>0.22844146600925333</c:v>
                </c:pt>
                <c:pt idx="7667">
                  <c:v>1.2670335256070286</c:v>
                </c:pt>
                <c:pt idx="7668">
                  <c:v>0.20423305221760787</c:v>
                </c:pt>
                <c:pt idx="7669">
                  <c:v>2.8163530477394217E-2</c:v>
                </c:pt>
                <c:pt idx="7670">
                  <c:v>0.13565509935756639</c:v>
                </c:pt>
                <c:pt idx="7671">
                  <c:v>-0.31719017588069931</c:v>
                </c:pt>
                <c:pt idx="7672">
                  <c:v>-0.40964424050862547</c:v>
                </c:pt>
                <c:pt idx="7673">
                  <c:v>0.10635198117233392</c:v>
                </c:pt>
                <c:pt idx="7674">
                  <c:v>0.10635198117233392</c:v>
                </c:pt>
                <c:pt idx="7675">
                  <c:v>7.3732445372290453E-3</c:v>
                </c:pt>
                <c:pt idx="7676">
                  <c:v>-0.19033121210414936</c:v>
                </c:pt>
                <c:pt idx="7677">
                  <c:v>-3.43061220373201E-2</c:v>
                </c:pt>
                <c:pt idx="7678">
                  <c:v>-0.47935231276055756</c:v>
                </c:pt>
                <c:pt idx="7679">
                  <c:v>-0.47935231276055756</c:v>
                </c:pt>
                <c:pt idx="7680">
                  <c:v>4.8295557040780951E-2</c:v>
                </c:pt>
                <c:pt idx="7681">
                  <c:v>-6.7540303826159123E-2</c:v>
                </c:pt>
                <c:pt idx="7682">
                  <c:v>0.78492270156286104</c:v>
                </c:pt>
                <c:pt idx="7683">
                  <c:v>-4.018346859359621</c:v>
                </c:pt>
                <c:pt idx="7684">
                  <c:v>0.10875831504664368</c:v>
                </c:pt>
                <c:pt idx="7685">
                  <c:v>-3.1250933984439955E-2</c:v>
                </c:pt>
                <c:pt idx="7686">
                  <c:v>-0.29037333362519951</c:v>
                </c:pt>
                <c:pt idx="7687">
                  <c:v>-4.1723412218894786E-2</c:v>
                </c:pt>
                <c:pt idx="7688">
                  <c:v>0.20691431950189298</c:v>
                </c:pt>
                <c:pt idx="7689">
                  <c:v>-7.1419060580215923E-2</c:v>
                </c:pt>
                <c:pt idx="7690">
                  <c:v>-5.8495649310144407E-2</c:v>
                </c:pt>
                <c:pt idx="7691">
                  <c:v>9.7919537585810332E-2</c:v>
                </c:pt>
                <c:pt idx="7692">
                  <c:v>5.5709077379067997</c:v>
                </c:pt>
                <c:pt idx="7693">
                  <c:v>0.19855548892948044</c:v>
                </c:pt>
                <c:pt idx="7694">
                  <c:v>-0.14438990933517498</c:v>
                </c:pt>
                <c:pt idx="7695">
                  <c:v>-6.4609081423076531E-2</c:v>
                </c:pt>
                <c:pt idx="7696">
                  <c:v>4.9621820479818917</c:v>
                </c:pt>
                <c:pt idx="7697">
                  <c:v>1.2626737771502792</c:v>
                </c:pt>
                <c:pt idx="7698">
                  <c:v>-1.0506260730699679</c:v>
                </c:pt>
                <c:pt idx="7699">
                  <c:v>5.8860509919880091</c:v>
                </c:pt>
                <c:pt idx="7700">
                  <c:v>-2.879726430743508E-2</c:v>
                </c:pt>
                <c:pt idx="7701">
                  <c:v>-0.16817521949235267</c:v>
                </c:pt>
                <c:pt idx="7702">
                  <c:v>-0.44251823570095072</c:v>
                </c:pt>
                <c:pt idx="7703">
                  <c:v>-0.99998638973362497</c:v>
                </c:pt>
                <c:pt idx="7704">
                  <c:v>-0.44251823570095072</c:v>
                </c:pt>
                <c:pt idx="7705">
                  <c:v>-9.5248315147816079E-2</c:v>
                </c:pt>
                <c:pt idx="7706">
                  <c:v>-9.5248315147816079E-2</c:v>
                </c:pt>
                <c:pt idx="7707">
                  <c:v>0.38085357852260915</c:v>
                </c:pt>
                <c:pt idx="7708">
                  <c:v>0.21209744060856855</c:v>
                </c:pt>
                <c:pt idx="7709">
                  <c:v>-9.6278288918314012E-2</c:v>
                </c:pt>
                <c:pt idx="7710">
                  <c:v>-0.1074609144956586</c:v>
                </c:pt>
                <c:pt idx="7711">
                  <c:v>-0.28040153780388183</c:v>
                </c:pt>
                <c:pt idx="7712">
                  <c:v>-0.11420939167941167</c:v>
                </c:pt>
                <c:pt idx="7713">
                  <c:v>6.0949349964331413E-2</c:v>
                </c:pt>
                <c:pt idx="7714">
                  <c:v>0.55799545312088694</c:v>
                </c:pt>
                <c:pt idx="7715">
                  <c:v>-6.8546151351668402E-2</c:v>
                </c:pt>
                <c:pt idx="7716">
                  <c:v>0.46394354632810525</c:v>
                </c:pt>
                <c:pt idx="7717">
                  <c:v>-0.74965041707733493</c:v>
                </c:pt>
                <c:pt idx="7718">
                  <c:v>-0.76601412667670443</c:v>
                </c:pt>
                <c:pt idx="7719">
                  <c:v>-0.28964099013234168</c:v>
                </c:pt>
                <c:pt idx="7720">
                  <c:v>-9.0908496198210398E-2</c:v>
                </c:pt>
                <c:pt idx="7721">
                  <c:v>-0.11156822904581164</c:v>
                </c:pt>
                <c:pt idx="7722">
                  <c:v>20</c:v>
                </c:pt>
                <c:pt idx="7723">
                  <c:v>-0.27563444261342718</c:v>
                </c:pt>
                <c:pt idx="7724">
                  <c:v>-8.0424989360221022E-2</c:v>
                </c:pt>
                <c:pt idx="7725">
                  <c:v>0.55348426924798799</c:v>
                </c:pt>
                <c:pt idx="7726">
                  <c:v>-6.5876362199683111E-2</c:v>
                </c:pt>
                <c:pt idx="7727">
                  <c:v>-1.69866409325124</c:v>
                </c:pt>
                <c:pt idx="7728">
                  <c:v>-0.23914278651599172</c:v>
                </c:pt>
                <c:pt idx="7729">
                  <c:v>1.3358382855018992E-2</c:v>
                </c:pt>
                <c:pt idx="7730">
                  <c:v>-0.10813524207876779</c:v>
                </c:pt>
                <c:pt idx="7731">
                  <c:v>-0.76782655787096699</c:v>
                </c:pt>
                <c:pt idx="7732">
                  <c:v>-0.49660662630030938</c:v>
                </c:pt>
                <c:pt idx="7733">
                  <c:v>-1.4545658634654812</c:v>
                </c:pt>
                <c:pt idx="7734">
                  <c:v>-0.18183832298581312</c:v>
                </c:pt>
                <c:pt idx="7735">
                  <c:v>-4.4168715867503719E-2</c:v>
                </c:pt>
                <c:pt idx="7736">
                  <c:v>-1.440534359215401E-3</c:v>
                </c:pt>
                <c:pt idx="7737">
                  <c:v>-8.8672787397096631</c:v>
                </c:pt>
                <c:pt idx="7738">
                  <c:v>-0.10813524207876779</c:v>
                </c:pt>
                <c:pt idx="7739">
                  <c:v>0.38485935061381898</c:v>
                </c:pt>
                <c:pt idx="7740">
                  <c:v>9.9154688650827816E-3</c:v>
                </c:pt>
                <c:pt idx="7741">
                  <c:v>4.4513237142518515E-2</c:v>
                </c:pt>
                <c:pt idx="7742">
                  <c:v>-2.6635126503466576E-2</c:v>
                </c:pt>
                <c:pt idx="7743">
                  <c:v>-0.47062982524216129</c:v>
                </c:pt>
                <c:pt idx="7744">
                  <c:v>-0.7472339296200331</c:v>
                </c:pt>
                <c:pt idx="7745">
                  <c:v>5.0061175181336758E-2</c:v>
                </c:pt>
                <c:pt idx="7746">
                  <c:v>2.3816371241465517</c:v>
                </c:pt>
                <c:pt idx="7747">
                  <c:v>0.18903382439001712</c:v>
                </c:pt>
                <c:pt idx="7748">
                  <c:v>-0.40296466697826888</c:v>
                </c:pt>
                <c:pt idx="7749">
                  <c:v>-0.14481655285178044</c:v>
                </c:pt>
                <c:pt idx="7750">
                  <c:v>0.51624975063714185</c:v>
                </c:pt>
                <c:pt idx="7751">
                  <c:v>5.9254317737083131E-2</c:v>
                </c:pt>
                <c:pt idx="7752">
                  <c:v>-0.16046467219324609</c:v>
                </c:pt>
                <c:pt idx="7753">
                  <c:v>-10.759888183221834</c:v>
                </c:pt>
                <c:pt idx="7754">
                  <c:v>0.76451703187184861</c:v>
                </c:pt>
                <c:pt idx="7755">
                  <c:v>1.0048009862638214</c:v>
                </c:pt>
                <c:pt idx="7756">
                  <c:v>-0.91543570474152691</c:v>
                </c:pt>
                <c:pt idx="7757">
                  <c:v>-0.54748779530249303</c:v>
                </c:pt>
                <c:pt idx="7758">
                  <c:v>-11.451554569765362</c:v>
                </c:pt>
                <c:pt idx="7759">
                  <c:v>-8.8672787397096631</c:v>
                </c:pt>
                <c:pt idx="7760">
                  <c:v>7.6486571760385464</c:v>
                </c:pt>
                <c:pt idx="7761">
                  <c:v>-10.518980929170402</c:v>
                </c:pt>
                <c:pt idx="7762">
                  <c:v>-9.3822637581148367</c:v>
                </c:pt>
                <c:pt idx="7763">
                  <c:v>-0.77322913815297745</c:v>
                </c:pt>
                <c:pt idx="7764">
                  <c:v>-10.966024713800364</c:v>
                </c:pt>
                <c:pt idx="7765">
                  <c:v>-0.85979562562428125</c:v>
                </c:pt>
                <c:pt idx="7766">
                  <c:v>-7.0660891904577721</c:v>
                </c:pt>
                <c:pt idx="7767">
                  <c:v>2.1695071099318976E-2</c:v>
                </c:pt>
                <c:pt idx="7768">
                  <c:v>0.89939605906159426</c:v>
                </c:pt>
                <c:pt idx="7769">
                  <c:v>9.3815429511845849</c:v>
                </c:pt>
                <c:pt idx="7770">
                  <c:v>-0.16349873228287951</c:v>
                </c:pt>
                <c:pt idx="7771">
                  <c:v>-0.25938662881864966</c:v>
                </c:pt>
                <c:pt idx="7772">
                  <c:v>8.8672787397096631</c:v>
                </c:pt>
                <c:pt idx="7773">
                  <c:v>8.0618460208284629E-2</c:v>
                </c:pt>
                <c:pt idx="7774">
                  <c:v>-0.59001952406942726</c:v>
                </c:pt>
                <c:pt idx="7775">
                  <c:v>0</c:v>
                </c:pt>
                <c:pt idx="7776">
                  <c:v>-0.23880203794198362</c:v>
                </c:pt>
                <c:pt idx="7777">
                  <c:v>1.633856393074147E-3</c:v>
                </c:pt>
                <c:pt idx="7778">
                  <c:v>0.43825221285459398</c:v>
                </c:pt>
                <c:pt idx="7779">
                  <c:v>-0.19251635208543916</c:v>
                </c:pt>
                <c:pt idx="7780">
                  <c:v>0.67503784502300446</c:v>
                </c:pt>
                <c:pt idx="7781">
                  <c:v>-1.1148302482373573</c:v>
                </c:pt>
                <c:pt idx="7782">
                  <c:v>1.2622218487630947</c:v>
                </c:pt>
                <c:pt idx="7783">
                  <c:v>-0.21517515461135928</c:v>
                </c:pt>
                <c:pt idx="7784">
                  <c:v>-0.24792751344358538</c:v>
                </c:pt>
                <c:pt idx="7785">
                  <c:v>-0.30485458152842065</c:v>
                </c:pt>
                <c:pt idx="7786">
                  <c:v>-10.307580315927396</c:v>
                </c:pt>
                <c:pt idx="7787">
                  <c:v>-17.352368211783347</c:v>
                </c:pt>
                <c:pt idx="7788">
                  <c:v>0.55581615506163962</c:v>
                </c:pt>
                <c:pt idx="7789">
                  <c:v>-6.9601155345753947</c:v>
                </c:pt>
                <c:pt idx="7790">
                  <c:v>-9.1922489441039146E-2</c:v>
                </c:pt>
                <c:pt idx="7791">
                  <c:v>-0.17333160288556176</c:v>
                </c:pt>
                <c:pt idx="7792">
                  <c:v>-0.59610305832635635</c:v>
                </c:pt>
                <c:pt idx="7793">
                  <c:v>0.37083769536830857</c:v>
                </c:pt>
                <c:pt idx="7794">
                  <c:v>14.731319031025064</c:v>
                </c:pt>
                <c:pt idx="7795">
                  <c:v>0.7538394127306024</c:v>
                </c:pt>
                <c:pt idx="7796">
                  <c:v>1.8194277543581796</c:v>
                </c:pt>
                <c:pt idx="7797">
                  <c:v>1.6400038642791182</c:v>
                </c:pt>
                <c:pt idx="7798">
                  <c:v>-1.9562786225706821</c:v>
                </c:pt>
                <c:pt idx="7799">
                  <c:v>5.2603160992067588</c:v>
                </c:pt>
                <c:pt idx="7800">
                  <c:v>0.5573744334952343</c:v>
                </c:pt>
                <c:pt idx="7801">
                  <c:v>0.33534861064968396</c:v>
                </c:pt>
                <c:pt idx="7802">
                  <c:v>-0.2005329873727088</c:v>
                </c:pt>
                <c:pt idx="7803">
                  <c:v>-0.45613252037620367</c:v>
                </c:pt>
                <c:pt idx="7804">
                  <c:v>-9.8667637673533513</c:v>
                </c:pt>
                <c:pt idx="7805">
                  <c:v>9.9018579566863552E-3</c:v>
                </c:pt>
                <c:pt idx="7806">
                  <c:v>-0.77051815387723266</c:v>
                </c:pt>
                <c:pt idx="7807">
                  <c:v>0.29884448177432121</c:v>
                </c:pt>
                <c:pt idx="7808">
                  <c:v>-0.36131183189565291</c:v>
                </c:pt>
                <c:pt idx="7809">
                  <c:v>-0.91716082480156613</c:v>
                </c:pt>
                <c:pt idx="7810">
                  <c:v>6.2589904716822894E-3</c:v>
                </c:pt>
                <c:pt idx="7811">
                  <c:v>-2.0177881937630229E-2</c:v>
                </c:pt>
                <c:pt idx="7812">
                  <c:v>-0.18947779886371266</c:v>
                </c:pt>
                <c:pt idx="7813">
                  <c:v>-0.46566357234881156</c:v>
                </c:pt>
                <c:pt idx="7814">
                  <c:v>1.911994266335487</c:v>
                </c:pt>
                <c:pt idx="7815">
                  <c:v>0.3246222040566254</c:v>
                </c:pt>
                <c:pt idx="7816">
                  <c:v>13.316281531746219</c:v>
                </c:pt>
                <c:pt idx="7817">
                  <c:v>-1.7664093720586882</c:v>
                </c:pt>
                <c:pt idx="7818">
                  <c:v>-3.1016218967664715</c:v>
                </c:pt>
                <c:pt idx="7819">
                  <c:v>-0.11547721741993608</c:v>
                </c:pt>
                <c:pt idx="7820">
                  <c:v>-6.0732489820306386</c:v>
                </c:pt>
                <c:pt idx="7821">
                  <c:v>-1.1443899093351746</c:v>
                </c:pt>
                <c:pt idx="7822">
                  <c:v>0.8715516345338471</c:v>
                </c:pt>
                <c:pt idx="7823">
                  <c:v>-1.5025609566944365</c:v>
                </c:pt>
                <c:pt idx="7824">
                  <c:v>-1.3219280948873624</c:v>
                </c:pt>
                <c:pt idx="7825">
                  <c:v>7.996830470341515E-2</c:v>
                </c:pt>
                <c:pt idx="7826">
                  <c:v>-0.56533369397222344</c:v>
                </c:pt>
                <c:pt idx="7827">
                  <c:v>4.2064059566543882E-2</c:v>
                </c:pt>
                <c:pt idx="7828">
                  <c:v>-8.5930178787176001E-2</c:v>
                </c:pt>
                <c:pt idx="7829">
                  <c:v>3.7135027990645593E-3</c:v>
                </c:pt>
                <c:pt idx="7830">
                  <c:v>-0.97198562383040354</c:v>
                </c:pt>
                <c:pt idx="7831">
                  <c:v>-0.3810901673555061</c:v>
                </c:pt>
                <c:pt idx="7832">
                  <c:v>-2.0758560166797328E-2</c:v>
                </c:pt>
                <c:pt idx="7833">
                  <c:v>0.35363695461470041</c:v>
                </c:pt>
                <c:pt idx="7834">
                  <c:v>-11.485493915223493</c:v>
                </c:pt>
                <c:pt idx="7835">
                  <c:v>-1.1442859656770508</c:v>
                </c:pt>
                <c:pt idx="7836">
                  <c:v>3.8999355233425916</c:v>
                </c:pt>
                <c:pt idx="7837">
                  <c:v>0.22635043490513135</c:v>
                </c:pt>
                <c:pt idx="7838">
                  <c:v>0.13743797798581614</c:v>
                </c:pt>
                <c:pt idx="7839">
                  <c:v>-0.64623099696262798</c:v>
                </c:pt>
                <c:pt idx="7840">
                  <c:v>0.42269107182227916</c:v>
                </c:pt>
                <c:pt idx="7841">
                  <c:v>1.8022426339853836E-3</c:v>
                </c:pt>
                <c:pt idx="7842">
                  <c:v>-0.44846050081629435</c:v>
                </c:pt>
                <c:pt idx="7843">
                  <c:v>-1.7608123361205741</c:v>
                </c:pt>
                <c:pt idx="7844">
                  <c:v>-4.5165232608092474</c:v>
                </c:pt>
                <c:pt idx="7845">
                  <c:v>-3.5527866090436522</c:v>
                </c:pt>
                <c:pt idx="7846">
                  <c:v>3.1274807743109809</c:v>
                </c:pt>
                <c:pt idx="7847">
                  <c:v>-0.27417496343899428</c:v>
                </c:pt>
                <c:pt idx="7848">
                  <c:v>-0.25797184531946254</c:v>
                </c:pt>
                <c:pt idx="7849">
                  <c:v>-0.17093282197990123</c:v>
                </c:pt>
                <c:pt idx="7850">
                  <c:v>0.2208419697730481</c:v>
                </c:pt>
                <c:pt idx="7851">
                  <c:v>-0.26303440583379339</c:v>
                </c:pt>
                <c:pt idx="7852">
                  <c:v>-0.15498922728274711</c:v>
                </c:pt>
                <c:pt idx="7853">
                  <c:v>13.081316989285773</c:v>
                </c:pt>
                <c:pt idx="7854">
                  <c:v>-1.4150374992788437</c:v>
                </c:pt>
                <c:pt idx="7855">
                  <c:v>10.966265102877133</c:v>
                </c:pt>
                <c:pt idx="7856">
                  <c:v>8.2936340982072213E-2</c:v>
                </c:pt>
                <c:pt idx="7857">
                  <c:v>-6.0732489820306386</c:v>
                </c:pt>
                <c:pt idx="7858">
                  <c:v>-0.10833262178807353</c:v>
                </c:pt>
                <c:pt idx="7859">
                  <c:v>9.7604427459966399</c:v>
                </c:pt>
                <c:pt idx="7860">
                  <c:v>-0.21150410519371177</c:v>
                </c:pt>
                <c:pt idx="7861">
                  <c:v>-2.6122111895181468</c:v>
                </c:pt>
                <c:pt idx="7862">
                  <c:v>-0.20281688299968714</c:v>
                </c:pt>
                <c:pt idx="7863">
                  <c:v>-0.15055967657538108</c:v>
                </c:pt>
                <c:pt idx="7864">
                  <c:v>0.26581149050436736</c:v>
                </c:pt>
                <c:pt idx="7865">
                  <c:v>0.48201619900758985</c:v>
                </c:pt>
                <c:pt idx="7866">
                  <c:v>1.7369655941662061</c:v>
                </c:pt>
                <c:pt idx="7867">
                  <c:v>-0.58442836704571455</c:v>
                </c:pt>
                <c:pt idx="7868">
                  <c:v>-0.28379296600059128</c:v>
                </c:pt>
                <c:pt idx="7869">
                  <c:v>-2.7167210888920339</c:v>
                </c:pt>
                <c:pt idx="7870">
                  <c:v>8.3837042924740537</c:v>
                </c:pt>
                <c:pt idx="7871">
                  <c:v>0.68265917460828951</c:v>
                </c:pt>
                <c:pt idx="7872">
                  <c:v>-7.6621281602912511E-2</c:v>
                </c:pt>
                <c:pt idx="7873">
                  <c:v>-0.15987133677838941</c:v>
                </c:pt>
                <c:pt idx="7874">
                  <c:v>-1.0311486985706639</c:v>
                </c:pt>
                <c:pt idx="7875">
                  <c:v>0.16600995143892933</c:v>
                </c:pt>
                <c:pt idx="7876">
                  <c:v>-0.4694852833012203</c:v>
                </c:pt>
                <c:pt idx="7877">
                  <c:v>-2.621113926329091</c:v>
                </c:pt>
                <c:pt idx="7878">
                  <c:v>6.6495411786906919E-2</c:v>
                </c:pt>
                <c:pt idx="7879">
                  <c:v>10.451211111832329</c:v>
                </c:pt>
                <c:pt idx="7880">
                  <c:v>0.82911544079641497</c:v>
                </c:pt>
                <c:pt idx="7881">
                  <c:v>-2.086543949691309</c:v>
                </c:pt>
                <c:pt idx="7882">
                  <c:v>-0.27252585481109148</c:v>
                </c:pt>
                <c:pt idx="7883">
                  <c:v>5.5222510109046663</c:v>
                </c:pt>
                <c:pt idx="7884">
                  <c:v>0.93073733756288635</c:v>
                </c:pt>
                <c:pt idx="7885">
                  <c:v>-0.18586654531133392</c:v>
                </c:pt>
                <c:pt idx="7886">
                  <c:v>1.3439544012173612</c:v>
                </c:pt>
                <c:pt idx="7887">
                  <c:v>-0.22878720744552683</c:v>
                </c:pt>
                <c:pt idx="7888">
                  <c:v>-0.60039254129076203</c:v>
                </c:pt>
                <c:pt idx="7889">
                  <c:v>-0.75445302089504762</c:v>
                </c:pt>
                <c:pt idx="7890">
                  <c:v>12.643931328184726</c:v>
                </c:pt>
                <c:pt idx="7891">
                  <c:v>0.10069399961947301</c:v>
                </c:pt>
                <c:pt idx="7892">
                  <c:v>0.40525647848625868</c:v>
                </c:pt>
                <c:pt idx="7893">
                  <c:v>-6.0732489820306386</c:v>
                </c:pt>
                <c:pt idx="7894">
                  <c:v>3.3830451001136028</c:v>
                </c:pt>
                <c:pt idx="7895">
                  <c:v>-0.23521646169403138</c:v>
                </c:pt>
                <c:pt idx="7896">
                  <c:v>0.17148046794435368</c:v>
                </c:pt>
                <c:pt idx="7897">
                  <c:v>0.88678938955200914</c:v>
                </c:pt>
                <c:pt idx="7898">
                  <c:v>-0.34103691783506718</c:v>
                </c:pt>
                <c:pt idx="7899">
                  <c:v>-4.5803689613124955E-2</c:v>
                </c:pt>
                <c:pt idx="7900">
                  <c:v>6.9979529552925843E-2</c:v>
                </c:pt>
                <c:pt idx="7901">
                  <c:v>7.9727192470734218E-2</c:v>
                </c:pt>
                <c:pt idx="7902">
                  <c:v>-6.6297653034614032E-2</c:v>
                </c:pt>
                <c:pt idx="7903">
                  <c:v>0.39944064422782533</c:v>
                </c:pt>
                <c:pt idx="7904">
                  <c:v>0.17420472881954827</c:v>
                </c:pt>
                <c:pt idx="7905">
                  <c:v>3.0436020075560202</c:v>
                </c:pt>
                <c:pt idx="7906">
                  <c:v>-0.15611920191728185</c:v>
                </c:pt>
                <c:pt idx="7907">
                  <c:v>-0.93288580414146327</c:v>
                </c:pt>
                <c:pt idx="7908">
                  <c:v>0.15200309344504975</c:v>
                </c:pt>
                <c:pt idx="7909">
                  <c:v>0.25423028201051845</c:v>
                </c:pt>
                <c:pt idx="7910">
                  <c:v>-0.66837850890879369</c:v>
                </c:pt>
                <c:pt idx="7911">
                  <c:v>0.21340363810919308</c:v>
                </c:pt>
                <c:pt idx="7912">
                  <c:v>0.13795727278367681</c:v>
                </c:pt>
                <c:pt idx="7913">
                  <c:v>-13.156925772014096</c:v>
                </c:pt>
                <c:pt idx="7914">
                  <c:v>0.10593344474906501</c:v>
                </c:pt>
                <c:pt idx="7915">
                  <c:v>-13.198445041452361</c:v>
                </c:pt>
                <c:pt idx="7916">
                  <c:v>-4.4394119358452902E-2</c:v>
                </c:pt>
                <c:pt idx="7917">
                  <c:v>-4.8754475479576378</c:v>
                </c:pt>
                <c:pt idx="7918">
                  <c:v>-0.10063236310649111</c:v>
                </c:pt>
                <c:pt idx="7919">
                  <c:v>-0.16505924627049653</c:v>
                </c:pt>
                <c:pt idx="7920">
                  <c:v>0.2085866218114176</c:v>
                </c:pt>
                <c:pt idx="7921">
                  <c:v>0.15103775714881962</c:v>
                </c:pt>
                <c:pt idx="7922">
                  <c:v>0.70626879694328948</c:v>
                </c:pt>
                <c:pt idx="7923">
                  <c:v>-0.29297672119123308</c:v>
                </c:pt>
                <c:pt idx="7924">
                  <c:v>-0.8930847960834879</c:v>
                </c:pt>
                <c:pt idx="7925">
                  <c:v>-1.3636383467721995</c:v>
                </c:pt>
                <c:pt idx="7926">
                  <c:v>-0.7264349266740362</c:v>
                </c:pt>
                <c:pt idx="7927">
                  <c:v>-0.91349100674532546</c:v>
                </c:pt>
                <c:pt idx="7928">
                  <c:v>-0.87567186499779814</c:v>
                </c:pt>
                <c:pt idx="7929">
                  <c:v>-2.0959618635646209E-2</c:v>
                </c:pt>
                <c:pt idx="7930">
                  <c:v>-0.24935946893671726</c:v>
                </c:pt>
                <c:pt idx="7931">
                  <c:v>-0.47145080818411034</c:v>
                </c:pt>
                <c:pt idx="7932">
                  <c:v>-0.22627585582367601</c:v>
                </c:pt>
                <c:pt idx="7933">
                  <c:v>-12.380821783940933</c:v>
                </c:pt>
                <c:pt idx="7934">
                  <c:v>-6.7405322091863997</c:v>
                </c:pt>
                <c:pt idx="7935">
                  <c:v>-0.35819163887413374</c:v>
                </c:pt>
                <c:pt idx="7936">
                  <c:v>0.18057224564182056</c:v>
                </c:pt>
                <c:pt idx="7937">
                  <c:v>-0.30179179674728179</c:v>
                </c:pt>
                <c:pt idx="7938">
                  <c:v>-0.50651340303580694</c:v>
                </c:pt>
                <c:pt idx="7939">
                  <c:v>-8.5391491230644836E-2</c:v>
                </c:pt>
                <c:pt idx="7940">
                  <c:v>1.5951582678270451</c:v>
                </c:pt>
                <c:pt idx="7941">
                  <c:v>-1.5825620092507136</c:v>
                </c:pt>
                <c:pt idx="7942">
                  <c:v>-0.10030490579568517</c:v>
                </c:pt>
                <c:pt idx="7943">
                  <c:v>-9.0197808971578322E-2</c:v>
                </c:pt>
                <c:pt idx="7944">
                  <c:v>5.9228321394775394</c:v>
                </c:pt>
                <c:pt idx="7945">
                  <c:v>-5.9228321394775394</c:v>
                </c:pt>
                <c:pt idx="7946">
                  <c:v>0.49304001128011699</c:v>
                </c:pt>
                <c:pt idx="7947">
                  <c:v>-0.26303440583379395</c:v>
                </c:pt>
                <c:pt idx="7948">
                  <c:v>-0.99957574031722196</c:v>
                </c:pt>
                <c:pt idx="7949">
                  <c:v>12.965904504239749</c:v>
                </c:pt>
                <c:pt idx="7950">
                  <c:v>-1.3527341416685372</c:v>
                </c:pt>
                <c:pt idx="7951">
                  <c:v>-9.2304207950923818</c:v>
                </c:pt>
                <c:pt idx="7952">
                  <c:v>6.1001072131924891E-2</c:v>
                </c:pt>
                <c:pt idx="7953">
                  <c:v>-0.583762754256265</c:v>
                </c:pt>
                <c:pt idx="7954">
                  <c:v>3.8698320649563867</c:v>
                </c:pt>
                <c:pt idx="7955">
                  <c:v>-0.1884450894131105</c:v>
                </c:pt>
                <c:pt idx="7956">
                  <c:v>-0.12763327972587396</c:v>
                </c:pt>
                <c:pt idx="7957">
                  <c:v>-3.0334230015374506</c:v>
                </c:pt>
                <c:pt idx="7958">
                  <c:v>0.54321148752041282</c:v>
                </c:pt>
                <c:pt idx="7959">
                  <c:v>1.6995383153995598</c:v>
                </c:pt>
                <c:pt idx="7960">
                  <c:v>0.84537024212270218</c:v>
                </c:pt>
                <c:pt idx="7961">
                  <c:v>9.6450579349844787</c:v>
                </c:pt>
                <c:pt idx="7962">
                  <c:v>9.5986606469843777E-2</c:v>
                </c:pt>
                <c:pt idx="7963">
                  <c:v>-0.4957492985381034</c:v>
                </c:pt>
                <c:pt idx="7964">
                  <c:v>-0.19782118689043329</c:v>
                </c:pt>
                <c:pt idx="7965">
                  <c:v>8.3856910793307593E-2</c:v>
                </c:pt>
                <c:pt idx="7966">
                  <c:v>0.1859119709333058</c:v>
                </c:pt>
                <c:pt idx="7967">
                  <c:v>6.6280701675732134E-2</c:v>
                </c:pt>
                <c:pt idx="7968">
                  <c:v>-0.35117291466321937</c:v>
                </c:pt>
                <c:pt idx="7969">
                  <c:v>-0.67807190511263771</c:v>
                </c:pt>
                <c:pt idx="7970">
                  <c:v>0.88444351579941216</c:v>
                </c:pt>
                <c:pt idx="7971">
                  <c:v>3.8920546674849987</c:v>
                </c:pt>
                <c:pt idx="7972">
                  <c:v>0.39453184384420253</c:v>
                </c:pt>
                <c:pt idx="7973">
                  <c:v>0.21631790692676336</c:v>
                </c:pt>
                <c:pt idx="7974">
                  <c:v>-0.50250034052918335</c:v>
                </c:pt>
                <c:pt idx="7975">
                  <c:v>-1.7072503128075466E-2</c:v>
                </c:pt>
                <c:pt idx="7976">
                  <c:v>-0.3158620941880082</c:v>
                </c:pt>
                <c:pt idx="7977">
                  <c:v>-1.5101947323191842</c:v>
                </c:pt>
                <c:pt idx="7978">
                  <c:v>0.88750723716628599</c:v>
                </c:pt>
                <c:pt idx="7979">
                  <c:v>-1.4430264069743444</c:v>
                </c:pt>
                <c:pt idx="7980">
                  <c:v>-0.53533173299655579</c:v>
                </c:pt>
                <c:pt idx="7981">
                  <c:v>1.0532982261600492</c:v>
                </c:pt>
                <c:pt idx="7982">
                  <c:v>1.335390354693925</c:v>
                </c:pt>
                <c:pt idx="7983">
                  <c:v>8.8683081332894673</c:v>
                </c:pt>
                <c:pt idx="7984">
                  <c:v>13.22886878320403</c:v>
                </c:pt>
                <c:pt idx="7985">
                  <c:v>-0.34103691783506696</c:v>
                </c:pt>
                <c:pt idx="7986">
                  <c:v>11.989749275462135</c:v>
                </c:pt>
                <c:pt idx="7987">
                  <c:v>0.97238316669171254</c:v>
                </c:pt>
                <c:pt idx="7988">
                  <c:v>11.059344460824425</c:v>
                </c:pt>
                <c:pt idx="7989">
                  <c:v>0.32240891310240727</c:v>
                </c:pt>
                <c:pt idx="7990">
                  <c:v>3.8220016980220057</c:v>
                </c:pt>
                <c:pt idx="7991">
                  <c:v>-0.67203518303558663</c:v>
                </c:pt>
                <c:pt idx="7992">
                  <c:v>-0.672350203561495</c:v>
                </c:pt>
                <c:pt idx="7993">
                  <c:v>-0.67368589552989055</c:v>
                </c:pt>
                <c:pt idx="7994">
                  <c:v>-11.380821783940931</c:v>
                </c:pt>
                <c:pt idx="7995">
                  <c:v>-0.35954238668714023</c:v>
                </c:pt>
                <c:pt idx="7996">
                  <c:v>-11.613636010763893</c:v>
                </c:pt>
                <c:pt idx="7997">
                  <c:v>-3.9204296492622355</c:v>
                </c:pt>
                <c:pt idx="7998">
                  <c:v>8.8683081332894673</c:v>
                </c:pt>
                <c:pt idx="7999">
                  <c:v>-9.5189809291704002</c:v>
                </c:pt>
                <c:pt idx="8000">
                  <c:v>-5.714390710360874E-2</c:v>
                </c:pt>
                <c:pt idx="8001">
                  <c:v>-0.75316282169400761</c:v>
                </c:pt>
                <c:pt idx="8002">
                  <c:v>0</c:v>
                </c:pt>
                <c:pt idx="8003">
                  <c:v>11.786814143616768</c:v>
                </c:pt>
                <c:pt idx="8004">
                  <c:v>0.89998350823404039</c:v>
                </c:pt>
                <c:pt idx="8005">
                  <c:v>0.15754127698647999</c:v>
                </c:pt>
                <c:pt idx="8006">
                  <c:v>8.8672787397096631</c:v>
                </c:pt>
                <c:pt idx="8007">
                  <c:v>2.3083613113041558E-2</c:v>
                </c:pt>
                <c:pt idx="8008">
                  <c:v>1.7854954880938647</c:v>
                </c:pt>
                <c:pt idx="8009">
                  <c:v>-7.0624959257337645</c:v>
                </c:pt>
                <c:pt idx="8010">
                  <c:v>2.4288432988038746</c:v>
                </c:pt>
                <c:pt idx="8011">
                  <c:v>-8.3822637581148367</c:v>
                </c:pt>
                <c:pt idx="8012">
                  <c:v>0.27563444261342707</c:v>
                </c:pt>
                <c:pt idx="8013">
                  <c:v>2.2771307658658101E-2</c:v>
                </c:pt>
                <c:pt idx="8014">
                  <c:v>-0.5849625007211563</c:v>
                </c:pt>
                <c:pt idx="8015">
                  <c:v>0.1968920490425819</c:v>
                </c:pt>
                <c:pt idx="8016">
                  <c:v>-0.47681369686553327</c:v>
                </c:pt>
                <c:pt idx="8017">
                  <c:v>-0.21365761135883934</c:v>
                </c:pt>
                <c:pt idx="8018">
                  <c:v>-0.16485401189489043</c:v>
                </c:pt>
                <c:pt idx="8019">
                  <c:v>-0.53702802365745428</c:v>
                </c:pt>
                <c:pt idx="8020">
                  <c:v>0.73696559416620622</c:v>
                </c:pt>
                <c:pt idx="8021">
                  <c:v>1.076350886130115</c:v>
                </c:pt>
                <c:pt idx="8022">
                  <c:v>4.0641984497345768E-2</c:v>
                </c:pt>
                <c:pt idx="8023">
                  <c:v>-2.1635307747273473</c:v>
                </c:pt>
                <c:pt idx="8024">
                  <c:v>0.92367904002483592</c:v>
                </c:pt>
                <c:pt idx="8025">
                  <c:v>-0.45456586346548128</c:v>
                </c:pt>
                <c:pt idx="8026">
                  <c:v>1.5052353082504224</c:v>
                </c:pt>
                <c:pt idx="8027">
                  <c:v>-3.7464973162596484E-2</c:v>
                </c:pt>
                <c:pt idx="8028">
                  <c:v>7.0660891904577738</c:v>
                </c:pt>
                <c:pt idx="8029">
                  <c:v>0.42768170853106663</c:v>
                </c:pt>
                <c:pt idx="8030">
                  <c:v>0.9315682743321867</c:v>
                </c:pt>
                <c:pt idx="8031">
                  <c:v>2.113819899557162</c:v>
                </c:pt>
                <c:pt idx="8032">
                  <c:v>8.7255333872651414E-2</c:v>
                </c:pt>
                <c:pt idx="8033">
                  <c:v>-10.866763767353351</c:v>
                </c:pt>
                <c:pt idx="8034">
                  <c:v>0.61748840424260376</c:v>
                </c:pt>
                <c:pt idx="8035">
                  <c:v>12.08137247435552</c:v>
                </c:pt>
                <c:pt idx="8036">
                  <c:v>-0.62779986081628436</c:v>
                </c:pt>
                <c:pt idx="8037">
                  <c:v>-1.5511612219265225</c:v>
                </c:pt>
                <c:pt idx="8038">
                  <c:v>0.96219796728761542</c:v>
                </c:pt>
                <c:pt idx="8039">
                  <c:v>-9.3822637581148367</c:v>
                </c:pt>
                <c:pt idx="8040">
                  <c:v>-12.702894141119387</c:v>
                </c:pt>
                <c:pt idx="8041">
                  <c:v>-2.3154537607268124</c:v>
                </c:pt>
                <c:pt idx="8042">
                  <c:v>-0.63249087080374211</c:v>
                </c:pt>
                <c:pt idx="8043">
                  <c:v>7.6486571760385464</c:v>
                </c:pt>
                <c:pt idx="8044">
                  <c:v>-8.0606959316875546</c:v>
                </c:pt>
                <c:pt idx="8045">
                  <c:v>-0.29956028185890804</c:v>
                </c:pt>
                <c:pt idx="8046">
                  <c:v>1.3523017439308815</c:v>
                </c:pt>
                <c:pt idx="8047">
                  <c:v>1.0004507717708564</c:v>
                </c:pt>
                <c:pt idx="8048">
                  <c:v>0.15200309344505006</c:v>
                </c:pt>
                <c:pt idx="8049">
                  <c:v>-3.1848866039339903E-2</c:v>
                </c:pt>
                <c:pt idx="8050">
                  <c:v>-0.2016338611696506</c:v>
                </c:pt>
                <c:pt idx="8051">
                  <c:v>-4.4280561560694001E-2</c:v>
                </c:pt>
                <c:pt idx="8052">
                  <c:v>-0.54499609340351152</c:v>
                </c:pt>
                <c:pt idx="8053">
                  <c:v>-7.6486571760385464</c:v>
                </c:pt>
                <c:pt idx="8054">
                  <c:v>7.0660891904577738</c:v>
                </c:pt>
                <c:pt idx="8055">
                  <c:v>8.6462586799900301</c:v>
                </c:pt>
                <c:pt idx="8056">
                  <c:v>-6.0732489820306386</c:v>
                </c:pt>
                <c:pt idx="8057">
                  <c:v>12.658806531240696</c:v>
                </c:pt>
                <c:pt idx="8058">
                  <c:v>-0.74234879086310945</c:v>
                </c:pt>
                <c:pt idx="8059">
                  <c:v>2.6779331115600293E-2</c:v>
                </c:pt>
                <c:pt idx="8060">
                  <c:v>-0.32577016118175656</c:v>
                </c:pt>
                <c:pt idx="8061">
                  <c:v>-0.81687769617611083</c:v>
                </c:pt>
                <c:pt idx="8062">
                  <c:v>-0.28209866746071582</c:v>
                </c:pt>
                <c:pt idx="8063">
                  <c:v>-1.5384199147841262</c:v>
                </c:pt>
                <c:pt idx="8064">
                  <c:v>1.5360529002402095</c:v>
                </c:pt>
                <c:pt idx="8065">
                  <c:v>0.41503749927884398</c:v>
                </c:pt>
                <c:pt idx="8066">
                  <c:v>-1.124219936931512</c:v>
                </c:pt>
                <c:pt idx="8067">
                  <c:v>13.344342147400473</c:v>
                </c:pt>
                <c:pt idx="8068">
                  <c:v>-4.2551410036761599</c:v>
                </c:pt>
                <c:pt idx="8069">
                  <c:v>9.0606959316875546</c:v>
                </c:pt>
                <c:pt idx="8070">
                  <c:v>10.229619965185119</c:v>
                </c:pt>
                <c:pt idx="8071">
                  <c:v>8.7142455176661233</c:v>
                </c:pt>
                <c:pt idx="8072">
                  <c:v>3.0057233856179932E-2</c:v>
                </c:pt>
                <c:pt idx="8073">
                  <c:v>-0.96523458183932342</c:v>
                </c:pt>
                <c:pt idx="8074">
                  <c:v>-1.8073549220576042</c:v>
                </c:pt>
                <c:pt idx="8075">
                  <c:v>-0.58496250072115608</c:v>
                </c:pt>
                <c:pt idx="8076">
                  <c:v>9.3334807882431453E-2</c:v>
                </c:pt>
                <c:pt idx="8077">
                  <c:v>0.58616125030478206</c:v>
                </c:pt>
                <c:pt idx="8078">
                  <c:v>12.702894141119387</c:v>
                </c:pt>
                <c:pt idx="8079">
                  <c:v>0.45456586346548111</c:v>
                </c:pt>
                <c:pt idx="8080">
                  <c:v>8.6462586799900301</c:v>
                </c:pt>
                <c:pt idx="8081">
                  <c:v>-0.11547721741993643</c:v>
                </c:pt>
                <c:pt idx="8082">
                  <c:v>11.451382851019591</c:v>
                </c:pt>
                <c:pt idx="8083">
                  <c:v>-0.17033491621730729</c:v>
                </c:pt>
                <c:pt idx="8084">
                  <c:v>0.68225970207607112</c:v>
                </c:pt>
                <c:pt idx="8085">
                  <c:v>9.8667637673533513</c:v>
                </c:pt>
                <c:pt idx="8086">
                  <c:v>0.12028168985236849</c:v>
                </c:pt>
                <c:pt idx="8087">
                  <c:v>-0.29689930039584012</c:v>
                </c:pt>
                <c:pt idx="8088">
                  <c:v>11.613482540731207</c:v>
                </c:pt>
                <c:pt idx="8089">
                  <c:v>-7.6462586799900292</c:v>
                </c:pt>
                <c:pt idx="8090">
                  <c:v>9.7369655941662057</c:v>
                </c:pt>
                <c:pt idx="8091">
                  <c:v>-1.8011895492518892</c:v>
                </c:pt>
                <c:pt idx="8092">
                  <c:v>1.8860032291346949</c:v>
                </c:pt>
                <c:pt idx="8093">
                  <c:v>5.6005017574074243</c:v>
                </c:pt>
                <c:pt idx="8094">
                  <c:v>-8.4888897586513051E-2</c:v>
                </c:pt>
                <c:pt idx="8095">
                  <c:v>0.67974072547325615</c:v>
                </c:pt>
                <c:pt idx="8096">
                  <c:v>9.3815429511845849</c:v>
                </c:pt>
                <c:pt idx="8097">
                  <c:v>-12.518325307690866</c:v>
                </c:pt>
                <c:pt idx="8098">
                  <c:v>7.0660891904577738</c:v>
                </c:pt>
                <c:pt idx="8099">
                  <c:v>-0.19207125160103378</c:v>
                </c:pt>
                <c:pt idx="8100">
                  <c:v>-1.2252669160324132</c:v>
                </c:pt>
                <c:pt idx="8101">
                  <c:v>0.11637491619406001</c:v>
                </c:pt>
                <c:pt idx="8102">
                  <c:v>-1.8465549323810437</c:v>
                </c:pt>
                <c:pt idx="8103">
                  <c:v>4.504526926364786</c:v>
                </c:pt>
                <c:pt idx="8104">
                  <c:v>-1.3358382855018971E-2</c:v>
                </c:pt>
                <c:pt idx="8105">
                  <c:v>5.6583528366367514E-2</c:v>
                </c:pt>
                <c:pt idx="8106">
                  <c:v>-2.4874668639029214E-2</c:v>
                </c:pt>
                <c:pt idx="8107">
                  <c:v>-6.1400544664143755E-2</c:v>
                </c:pt>
                <c:pt idx="8108">
                  <c:v>0.90705088615264107</c:v>
                </c:pt>
                <c:pt idx="8109">
                  <c:v>-11.582612451267021</c:v>
                </c:pt>
                <c:pt idx="8110">
                  <c:v>9.8662486111111729</c:v>
                </c:pt>
                <c:pt idx="8111">
                  <c:v>8.6462586799900301</c:v>
                </c:pt>
                <c:pt idx="8112">
                  <c:v>5.7715497856287441E-2</c:v>
                </c:pt>
                <c:pt idx="8113">
                  <c:v>7.0660891904577738</c:v>
                </c:pt>
                <c:pt idx="8114">
                  <c:v>-0.45567948377618983</c:v>
                </c:pt>
                <c:pt idx="8115">
                  <c:v>-1.6301812329100052E-2</c:v>
                </c:pt>
                <c:pt idx="8116">
                  <c:v>-1.0113153132278345</c:v>
                </c:pt>
                <c:pt idx="8117">
                  <c:v>3.1786488667650346E-2</c:v>
                </c:pt>
                <c:pt idx="8118">
                  <c:v>2.2311296634920845</c:v>
                </c:pt>
                <c:pt idx="8119">
                  <c:v>-0.99760150395148339</c:v>
                </c:pt>
                <c:pt idx="8120">
                  <c:v>15.403211792106976</c:v>
                </c:pt>
                <c:pt idx="8121">
                  <c:v>12.485242318936114</c:v>
                </c:pt>
                <c:pt idx="8122">
                  <c:v>-12.582534050319204</c:v>
                </c:pt>
                <c:pt idx="8123">
                  <c:v>0.36257007938470842</c:v>
                </c:pt>
                <c:pt idx="8124">
                  <c:v>-0.58962387809101957</c:v>
                </c:pt>
                <c:pt idx="8125">
                  <c:v>0.30100225603281455</c:v>
                </c:pt>
                <c:pt idx="8126">
                  <c:v>7.5452228429465029E-2</c:v>
                </c:pt>
                <c:pt idx="8127">
                  <c:v>-7.6486571760385464</c:v>
                </c:pt>
                <c:pt idx="8128">
                  <c:v>-0.65896308216493293</c:v>
                </c:pt>
                <c:pt idx="8129">
                  <c:v>-1.0768935995401518</c:v>
                </c:pt>
                <c:pt idx="8130">
                  <c:v>0.69998894637023568</c:v>
                </c:pt>
                <c:pt idx="8131">
                  <c:v>-0.9434164716336324</c:v>
                </c:pt>
                <c:pt idx="8132">
                  <c:v>6.0732489820306386</c:v>
                </c:pt>
                <c:pt idx="8133">
                  <c:v>0.39630093669725786</c:v>
                </c:pt>
                <c:pt idx="8134">
                  <c:v>-9.5189809291704002</c:v>
                </c:pt>
                <c:pt idx="8135">
                  <c:v>0.51457317282975823</c:v>
                </c:pt>
                <c:pt idx="8136">
                  <c:v>-11.10372492250138</c:v>
                </c:pt>
                <c:pt idx="8137">
                  <c:v>0.78967264449705088</c:v>
                </c:pt>
                <c:pt idx="8138">
                  <c:v>5.8245141035953636E-2</c:v>
                </c:pt>
                <c:pt idx="8139">
                  <c:v>-1.514401433642496</c:v>
                </c:pt>
                <c:pt idx="8140">
                  <c:v>-7.0660891904577721</c:v>
                </c:pt>
                <c:pt idx="8141">
                  <c:v>-0.53991275988316756</c:v>
                </c:pt>
                <c:pt idx="8142">
                  <c:v>-0.71369581484335931</c:v>
                </c:pt>
                <c:pt idx="8143">
                  <c:v>9.3192391825189E-2</c:v>
                </c:pt>
                <c:pt idx="8144">
                  <c:v>-0.29707416192455399</c:v>
                </c:pt>
                <c:pt idx="8145">
                  <c:v>2.4045473966651541E-2</c:v>
                </c:pt>
                <c:pt idx="8146">
                  <c:v>2.7445229453442881</c:v>
                </c:pt>
                <c:pt idx="8147">
                  <c:v>-12.268542000300124</c:v>
                </c:pt>
                <c:pt idx="8148">
                  <c:v>-0.33298328339635813</c:v>
                </c:pt>
                <c:pt idx="8149">
                  <c:v>-5.6936164952851726E-2</c:v>
                </c:pt>
                <c:pt idx="8150">
                  <c:v>-16.335029728918318</c:v>
                </c:pt>
                <c:pt idx="8151">
                  <c:v>12.840318978135199</c:v>
                </c:pt>
                <c:pt idx="8152">
                  <c:v>-0.24874374828340018</c:v>
                </c:pt>
                <c:pt idx="8153">
                  <c:v>-10.703326841459814</c:v>
                </c:pt>
                <c:pt idx="8154">
                  <c:v>-0.45959555194136414</c:v>
                </c:pt>
                <c:pt idx="8155">
                  <c:v>0.76081233612057386</c:v>
                </c:pt>
                <c:pt idx="8156">
                  <c:v>-0.14438990933517479</c:v>
                </c:pt>
                <c:pt idx="8157">
                  <c:v>7.6486571760385464</c:v>
                </c:pt>
                <c:pt idx="8158">
                  <c:v>-1.4044704025775305</c:v>
                </c:pt>
                <c:pt idx="8159">
                  <c:v>11.307200809140809</c:v>
                </c:pt>
                <c:pt idx="8160">
                  <c:v>0.82532146858705313</c:v>
                </c:pt>
                <c:pt idx="8161">
                  <c:v>3.2034265038149176E-16</c:v>
                </c:pt>
                <c:pt idx="8162">
                  <c:v>-4.8998153137819758</c:v>
                </c:pt>
                <c:pt idx="8163">
                  <c:v>3.4974442362268243E-3</c:v>
                </c:pt>
                <c:pt idx="8164">
                  <c:v>0.10309349296410371</c:v>
                </c:pt>
                <c:pt idx="8165">
                  <c:v>1.0047379190066632</c:v>
                </c:pt>
                <c:pt idx="8166">
                  <c:v>-0.6536271481430932</c:v>
                </c:pt>
                <c:pt idx="8167">
                  <c:v>-0.72643492667403675</c:v>
                </c:pt>
                <c:pt idx="8168">
                  <c:v>-1.742910989366381</c:v>
                </c:pt>
                <c:pt idx="8169">
                  <c:v>-0.31487333735341189</c:v>
                </c:pt>
                <c:pt idx="8170">
                  <c:v>-0.15690605497245075</c:v>
                </c:pt>
                <c:pt idx="8171">
                  <c:v>0.19230162000936346</c:v>
                </c:pt>
                <c:pt idx="8172">
                  <c:v>-0.41990325445066001</c:v>
                </c:pt>
                <c:pt idx="8173">
                  <c:v>-11.61378946447258</c:v>
                </c:pt>
                <c:pt idx="8174">
                  <c:v>8.1050496370552779E-3</c:v>
                </c:pt>
                <c:pt idx="8175">
                  <c:v>0.52158356698555619</c:v>
                </c:pt>
                <c:pt idx="8176">
                  <c:v>0.19384615616430487</c:v>
                </c:pt>
                <c:pt idx="8177">
                  <c:v>0.62449086490779349</c:v>
                </c:pt>
                <c:pt idx="8178">
                  <c:v>14.609640474436812</c:v>
                </c:pt>
                <c:pt idx="8179">
                  <c:v>-0.42968427524324476</c:v>
                </c:pt>
                <c:pt idx="8180">
                  <c:v>11.485493915223493</c:v>
                </c:pt>
                <c:pt idx="8181">
                  <c:v>7.7428439416131006E-2</c:v>
                </c:pt>
                <c:pt idx="8182">
                  <c:v>10.381542951184585</c:v>
                </c:pt>
                <c:pt idx="8183">
                  <c:v>-0.89106562844683601</c:v>
                </c:pt>
                <c:pt idx="8184">
                  <c:v>-8.6450579349844769</c:v>
                </c:pt>
                <c:pt idx="8185">
                  <c:v>-0.87398829970109637</c:v>
                </c:pt>
                <c:pt idx="8186">
                  <c:v>1.3619406437594623</c:v>
                </c:pt>
                <c:pt idx="8187">
                  <c:v>-9.965784284662087</c:v>
                </c:pt>
                <c:pt idx="8188">
                  <c:v>0.16349873228287956</c:v>
                </c:pt>
                <c:pt idx="8189">
                  <c:v>1.028424889905676</c:v>
                </c:pt>
                <c:pt idx="8190">
                  <c:v>-0.12212829786301896</c:v>
                </c:pt>
                <c:pt idx="8191">
                  <c:v>-0.99962039335634467</c:v>
                </c:pt>
                <c:pt idx="8192">
                  <c:v>3.71622271538202</c:v>
                </c:pt>
                <c:pt idx="8193">
                  <c:v>-0.16992500144231262</c:v>
                </c:pt>
                <c:pt idx="8194">
                  <c:v>8.8098866054931099E-2</c:v>
                </c:pt>
                <c:pt idx="8195">
                  <c:v>4.7756728456153175</c:v>
                </c:pt>
                <c:pt idx="8196">
                  <c:v>9.5196362528432132</c:v>
                </c:pt>
                <c:pt idx="8197">
                  <c:v>7.6486571760385464</c:v>
                </c:pt>
                <c:pt idx="8198">
                  <c:v>-0.22319414130200257</c:v>
                </c:pt>
                <c:pt idx="8199">
                  <c:v>-0.90046432644908525</c:v>
                </c:pt>
                <c:pt idx="8200">
                  <c:v>2.5995208532944358E-2</c:v>
                </c:pt>
                <c:pt idx="8201">
                  <c:v>-3.1353971723868113</c:v>
                </c:pt>
                <c:pt idx="8202">
                  <c:v>0.39385695450194291</c:v>
                </c:pt>
                <c:pt idx="8203">
                  <c:v>0.22239242133644774</c:v>
                </c:pt>
                <c:pt idx="8204">
                  <c:v>-0.87510875217219131</c:v>
                </c:pt>
                <c:pt idx="8205">
                  <c:v>-2.309014776084199</c:v>
                </c:pt>
                <c:pt idx="8206">
                  <c:v>-0.99603109779705457</c:v>
                </c:pt>
                <c:pt idx="8207">
                  <c:v>-7.0660891904577721</c:v>
                </c:pt>
                <c:pt idx="8208">
                  <c:v>0.17467853141294709</c:v>
                </c:pt>
                <c:pt idx="8209">
                  <c:v>0.99640673527599144</c:v>
                </c:pt>
                <c:pt idx="8210">
                  <c:v>-7.0660891904577721</c:v>
                </c:pt>
                <c:pt idx="8211">
                  <c:v>-8.6462586799900301</c:v>
                </c:pt>
                <c:pt idx="8212">
                  <c:v>0.72718457337362086</c:v>
                </c:pt>
                <c:pt idx="8213">
                  <c:v>3.3713995617714855E-2</c:v>
                </c:pt>
                <c:pt idx="8214">
                  <c:v>5.2992080183872794</c:v>
                </c:pt>
                <c:pt idx="8215">
                  <c:v>-12.268444530784098</c:v>
                </c:pt>
                <c:pt idx="8216">
                  <c:v>-0.66214287415633188</c:v>
                </c:pt>
                <c:pt idx="8217">
                  <c:v>15.570646342820949</c:v>
                </c:pt>
                <c:pt idx="8218">
                  <c:v>-0.22844146600925297</c:v>
                </c:pt>
                <c:pt idx="8219">
                  <c:v>-9.6444571875092606</c:v>
                </c:pt>
                <c:pt idx="8220">
                  <c:v>-1.2400133431788642</c:v>
                </c:pt>
                <c:pt idx="8221">
                  <c:v>0.37083769536830857</c:v>
                </c:pt>
                <c:pt idx="8222">
                  <c:v>7.6486571760385464</c:v>
                </c:pt>
                <c:pt idx="8223">
                  <c:v>9.7604427459966399</c:v>
                </c:pt>
                <c:pt idx="8224">
                  <c:v>0.26065175452279998</c:v>
                </c:pt>
                <c:pt idx="8225">
                  <c:v>-0.19238779839808709</c:v>
                </c:pt>
                <c:pt idx="8226">
                  <c:v>0.33426223291412127</c:v>
                </c:pt>
                <c:pt idx="8227">
                  <c:v>-10.644457187509261</c:v>
                </c:pt>
                <c:pt idx="8228">
                  <c:v>0.14684138832927118</c:v>
                </c:pt>
                <c:pt idx="8229">
                  <c:v>-2.3651268064645327E-2</c:v>
                </c:pt>
                <c:pt idx="8230">
                  <c:v>10.059344460824425</c:v>
                </c:pt>
                <c:pt idx="8231">
                  <c:v>7.3248982030638454E-2</c:v>
                </c:pt>
                <c:pt idx="8232">
                  <c:v>-1.0767800140484274</c:v>
                </c:pt>
                <c:pt idx="8233">
                  <c:v>-0.21681138907314801</c:v>
                </c:pt>
                <c:pt idx="8234">
                  <c:v>-7.6462586799900292</c:v>
                </c:pt>
                <c:pt idx="8235">
                  <c:v>-3.6525876025113875E-2</c:v>
                </c:pt>
                <c:pt idx="8236">
                  <c:v>-0.12029423371771159</c:v>
                </c:pt>
                <c:pt idx="8237">
                  <c:v>0.50695998871988301</c:v>
                </c:pt>
                <c:pt idx="8238">
                  <c:v>11.10372492250138</c:v>
                </c:pt>
                <c:pt idx="8239">
                  <c:v>9.383638603492632E-2</c:v>
                </c:pt>
                <c:pt idx="8240">
                  <c:v>13.793603309279407</c:v>
                </c:pt>
                <c:pt idx="8241">
                  <c:v>-1.6420539471407394</c:v>
                </c:pt>
                <c:pt idx="8242">
                  <c:v>-0.7776075786635519</c:v>
                </c:pt>
                <c:pt idx="8243">
                  <c:v>0</c:v>
                </c:pt>
                <c:pt idx="8244">
                  <c:v>7.0660891904577738</c:v>
                </c:pt>
                <c:pt idx="8245">
                  <c:v>-4.4394241702941484</c:v>
                </c:pt>
                <c:pt idx="8246">
                  <c:v>-1.3253186840881366</c:v>
                </c:pt>
                <c:pt idx="8247">
                  <c:v>5.7715497856287129E-2</c:v>
                </c:pt>
                <c:pt idx="8248">
                  <c:v>2.8300749985576878</c:v>
                </c:pt>
                <c:pt idx="8249">
                  <c:v>11.731319031025064</c:v>
                </c:pt>
                <c:pt idx="8250">
                  <c:v>0.38598146599476074</c:v>
                </c:pt>
                <c:pt idx="8251">
                  <c:v>0.51007900425006436</c:v>
                </c:pt>
                <c:pt idx="8252">
                  <c:v>0.93859945533585665</c:v>
                </c:pt>
                <c:pt idx="8253">
                  <c:v>0.29218075149331063</c:v>
                </c:pt>
                <c:pt idx="8254">
                  <c:v>-16.040460970956584</c:v>
                </c:pt>
                <c:pt idx="8255">
                  <c:v>-8.0624959257337636</c:v>
                </c:pt>
                <c:pt idx="8256">
                  <c:v>-1.5754081940079074</c:v>
                </c:pt>
                <c:pt idx="8257">
                  <c:v>1.5425272344007595</c:v>
                </c:pt>
                <c:pt idx="8258">
                  <c:v>8.8683081332894673</c:v>
                </c:pt>
                <c:pt idx="8259">
                  <c:v>-3.0111515174364718</c:v>
                </c:pt>
                <c:pt idx="8260">
                  <c:v>1.2968132628299571E-2</c:v>
                </c:pt>
                <c:pt idx="8261">
                  <c:v>9.6532323255130309E-2</c:v>
                </c:pt>
                <c:pt idx="8262">
                  <c:v>11.917123403264748</c:v>
                </c:pt>
                <c:pt idx="8263">
                  <c:v>-1.9475325801058647</c:v>
                </c:pt>
                <c:pt idx="8264">
                  <c:v>0.17148046794435368</c:v>
                </c:pt>
                <c:pt idx="8265">
                  <c:v>-0.58272402852515648</c:v>
                </c:pt>
                <c:pt idx="8266">
                  <c:v>0.21266088331867466</c:v>
                </c:pt>
                <c:pt idx="8267">
                  <c:v>2.8493781369533111</c:v>
                </c:pt>
                <c:pt idx="8268">
                  <c:v>0.6795024407190785</c:v>
                </c:pt>
                <c:pt idx="8269">
                  <c:v>1.0671141958585371</c:v>
                </c:pt>
                <c:pt idx="8270">
                  <c:v>-0.95952093064492994</c:v>
                </c:pt>
                <c:pt idx="8271">
                  <c:v>-0.80675392432306881</c:v>
                </c:pt>
                <c:pt idx="8272">
                  <c:v>0.3577288163152092</c:v>
                </c:pt>
                <c:pt idx="8273">
                  <c:v>0.16635838642212006</c:v>
                </c:pt>
                <c:pt idx="8274">
                  <c:v>-0.35363695461470029</c:v>
                </c:pt>
                <c:pt idx="8275">
                  <c:v>0.13750352374993502</c:v>
                </c:pt>
                <c:pt idx="8276">
                  <c:v>0.23815973719476458</c:v>
                </c:pt>
                <c:pt idx="8277">
                  <c:v>8.6462586799900301</c:v>
                </c:pt>
                <c:pt idx="8278">
                  <c:v>-0.25032335408424011</c:v>
                </c:pt>
                <c:pt idx="8279">
                  <c:v>-0.8741959681641297</c:v>
                </c:pt>
                <c:pt idx="8280">
                  <c:v>-0.66968746500360221</c:v>
                </c:pt>
                <c:pt idx="8281">
                  <c:v>-0.25677541536211124</c:v>
                </c:pt>
                <c:pt idx="8282">
                  <c:v>-0.38807045167857457</c:v>
                </c:pt>
                <c:pt idx="8283">
                  <c:v>1.9950956495289822</c:v>
                </c:pt>
                <c:pt idx="8284">
                  <c:v>0</c:v>
                </c:pt>
                <c:pt idx="8285">
                  <c:v>-1.3062817315903961</c:v>
                </c:pt>
                <c:pt idx="8286">
                  <c:v>1.1227255423254121E-2</c:v>
                </c:pt>
                <c:pt idx="8287">
                  <c:v>-0.71049338280501528</c:v>
                </c:pt>
                <c:pt idx="8288">
                  <c:v>0.68117781598045923</c:v>
                </c:pt>
                <c:pt idx="8289">
                  <c:v>2.2912312976644462</c:v>
                </c:pt>
                <c:pt idx="8290">
                  <c:v>0</c:v>
                </c:pt>
                <c:pt idx="8291">
                  <c:v>13.146409569587783</c:v>
                </c:pt>
                <c:pt idx="8292">
                  <c:v>8.0606959316875546</c:v>
                </c:pt>
                <c:pt idx="8293">
                  <c:v>10.451554569765362</c:v>
                </c:pt>
                <c:pt idx="8294">
                  <c:v>1.5809627891465741</c:v>
                </c:pt>
                <c:pt idx="8295">
                  <c:v>-0.42070624936553569</c:v>
                </c:pt>
                <c:pt idx="8296">
                  <c:v>-0.32805419768420391</c:v>
                </c:pt>
                <c:pt idx="8297">
                  <c:v>3.3155374087303331</c:v>
                </c:pt>
                <c:pt idx="8298">
                  <c:v>0.42178132811029484</c:v>
                </c:pt>
                <c:pt idx="8299">
                  <c:v>-0.99711749146687834</c:v>
                </c:pt>
                <c:pt idx="8300">
                  <c:v>0.14048122354983048</c:v>
                </c:pt>
                <c:pt idx="8301">
                  <c:v>0.8593011370902579</c:v>
                </c:pt>
                <c:pt idx="8302">
                  <c:v>0.82969103889376172</c:v>
                </c:pt>
                <c:pt idx="8303">
                  <c:v>-1.3337373971769952</c:v>
                </c:pt>
                <c:pt idx="8304">
                  <c:v>9.8030547846239777</c:v>
                </c:pt>
                <c:pt idx="8305">
                  <c:v>9.7604427459966399</c:v>
                </c:pt>
                <c:pt idx="8306">
                  <c:v>-1</c:v>
                </c:pt>
                <c:pt idx="8307">
                  <c:v>-8.8683081332894673</c:v>
                </c:pt>
                <c:pt idx="8308">
                  <c:v>-1.9968485350906608</c:v>
                </c:pt>
                <c:pt idx="8309">
                  <c:v>0.47764947657852236</c:v>
                </c:pt>
                <c:pt idx="8310">
                  <c:v>0.47704716155426885</c:v>
                </c:pt>
                <c:pt idx="8311">
                  <c:v>-3.0380237356917168</c:v>
                </c:pt>
                <c:pt idx="8312">
                  <c:v>5.5495112591703394E-2</c:v>
                </c:pt>
                <c:pt idx="8313">
                  <c:v>-0.5994620704162712</c:v>
                </c:pt>
                <c:pt idx="8314">
                  <c:v>-0.93680617351280548</c:v>
                </c:pt>
                <c:pt idx="8315">
                  <c:v>10.451211111832329</c:v>
                </c:pt>
                <c:pt idx="8316">
                  <c:v>0.95109039951905361</c:v>
                </c:pt>
                <c:pt idx="8317">
                  <c:v>-0.10691520391651191</c:v>
                </c:pt>
                <c:pt idx="8318">
                  <c:v>-4.0388498837488349</c:v>
                </c:pt>
                <c:pt idx="8319">
                  <c:v>-0.52810016376547952</c:v>
                </c:pt>
                <c:pt idx="8320">
                  <c:v>0.23737545066232704</c:v>
                </c:pt>
                <c:pt idx="8321">
                  <c:v>-0.17175704215304211</c:v>
                </c:pt>
                <c:pt idx="8322">
                  <c:v>1.0780025120012728</c:v>
                </c:pt>
                <c:pt idx="8323">
                  <c:v>-1.0776208971224737</c:v>
                </c:pt>
                <c:pt idx="8324">
                  <c:v>-6.9714308478032301</c:v>
                </c:pt>
                <c:pt idx="8325">
                  <c:v>-0.54936864682403952</c:v>
                </c:pt>
                <c:pt idx="8326">
                  <c:v>7.8002512001273172E-2</c:v>
                </c:pt>
                <c:pt idx="8327">
                  <c:v>-9.8770284498644152</c:v>
                </c:pt>
                <c:pt idx="8328">
                  <c:v>7.6486571760385464</c:v>
                </c:pt>
                <c:pt idx="8329">
                  <c:v>-11.91687468418114</c:v>
                </c:pt>
                <c:pt idx="8330">
                  <c:v>-5.0888706920972542</c:v>
                </c:pt>
                <c:pt idx="8331">
                  <c:v>-0.99944522397282565</c:v>
                </c:pt>
                <c:pt idx="8332">
                  <c:v>-0.69536468969943355</c:v>
                </c:pt>
                <c:pt idx="8333">
                  <c:v>-9.7151548332116144E-3</c:v>
                </c:pt>
                <c:pt idx="8334">
                  <c:v>2.2801079191927354</c:v>
                </c:pt>
                <c:pt idx="8335">
                  <c:v>-2.6605625225071252</c:v>
                </c:pt>
                <c:pt idx="8336">
                  <c:v>-0.41473715681062318</c:v>
                </c:pt>
                <c:pt idx="8337">
                  <c:v>-0.67662993093873125</c:v>
                </c:pt>
                <c:pt idx="8338">
                  <c:v>-1.1502426355806123</c:v>
                </c:pt>
                <c:pt idx="8339">
                  <c:v>-6.8925954136725149</c:v>
                </c:pt>
                <c:pt idx="8340">
                  <c:v>0.14295795384204341</c:v>
                </c:pt>
                <c:pt idx="8341">
                  <c:v>0.2381597371947643</c:v>
                </c:pt>
                <c:pt idx="8342">
                  <c:v>-0.82264002150629434</c:v>
                </c:pt>
                <c:pt idx="8343">
                  <c:v>-0.48779384171415824</c:v>
                </c:pt>
                <c:pt idx="8344">
                  <c:v>2.3058084295240855</c:v>
                </c:pt>
                <c:pt idx="8345">
                  <c:v>-14.380866867456534</c:v>
                </c:pt>
                <c:pt idx="8346">
                  <c:v>-0.67029455452091835</c:v>
                </c:pt>
                <c:pt idx="8347">
                  <c:v>0.38246963682241292</c:v>
                </c:pt>
                <c:pt idx="8348">
                  <c:v>0.58556274830247523</c:v>
                </c:pt>
                <c:pt idx="8349">
                  <c:v>-0.19238779839808709</c:v>
                </c:pt>
                <c:pt idx="8350">
                  <c:v>9.965784284662087</c:v>
                </c:pt>
                <c:pt idx="8351">
                  <c:v>-7.6462586799900292</c:v>
                </c:pt>
                <c:pt idx="8352">
                  <c:v>1.3777904560100758</c:v>
                </c:pt>
                <c:pt idx="8353">
                  <c:v>-0.79854646444034494</c:v>
                </c:pt>
                <c:pt idx="8354">
                  <c:v>-0.46656779991892605</c:v>
                </c:pt>
                <c:pt idx="8355">
                  <c:v>-2.2370391973008497</c:v>
                </c:pt>
                <c:pt idx="8356">
                  <c:v>-0.55019708256047972</c:v>
                </c:pt>
                <c:pt idx="8357">
                  <c:v>4.6019019590088917E-3</c:v>
                </c:pt>
                <c:pt idx="8358">
                  <c:v>0.92003573588759635</c:v>
                </c:pt>
                <c:pt idx="8359">
                  <c:v>-12.598207620320975</c:v>
                </c:pt>
                <c:pt idx="8360">
                  <c:v>0.1338557467347907</c:v>
                </c:pt>
                <c:pt idx="8361">
                  <c:v>-1.0428501482923633</c:v>
                </c:pt>
                <c:pt idx="8362">
                  <c:v>-0.41353641180507161</c:v>
                </c:pt>
                <c:pt idx="8363">
                  <c:v>-0.14684138832927099</c:v>
                </c:pt>
                <c:pt idx="8364">
                  <c:v>-0.53774467523894764</c:v>
                </c:pt>
                <c:pt idx="8365">
                  <c:v>-0.52767676010393827</c:v>
                </c:pt>
                <c:pt idx="8366">
                  <c:v>7.3529035421965261E-2</c:v>
                </c:pt>
                <c:pt idx="8367">
                  <c:v>0.36257007938470792</c:v>
                </c:pt>
                <c:pt idx="8368">
                  <c:v>8.1300102101847918E-2</c:v>
                </c:pt>
                <c:pt idx="8369">
                  <c:v>0.17854488089754195</c:v>
                </c:pt>
                <c:pt idx="8370">
                  <c:v>-9.2304207950923818</c:v>
                </c:pt>
                <c:pt idx="8371">
                  <c:v>-15.335029728918318</c:v>
                </c:pt>
                <c:pt idx="8372">
                  <c:v>0.11309377884563578</c:v>
                </c:pt>
                <c:pt idx="8373">
                  <c:v>-9.0606959316875546</c:v>
                </c:pt>
                <c:pt idx="8374">
                  <c:v>0.11800870612155848</c:v>
                </c:pt>
                <c:pt idx="8375">
                  <c:v>-0.12658049656514306</c:v>
                </c:pt>
                <c:pt idx="8376">
                  <c:v>-0.21098765806419861</c:v>
                </c:pt>
                <c:pt idx="8377">
                  <c:v>-6.9464819663100211E-2</c:v>
                </c:pt>
                <c:pt idx="8378">
                  <c:v>-1.0121438924963984</c:v>
                </c:pt>
                <c:pt idx="8379">
                  <c:v>0.10092890885078057</c:v>
                </c:pt>
                <c:pt idx="8380">
                  <c:v>-2.0177881937630066E-2</c:v>
                </c:pt>
                <c:pt idx="8381">
                  <c:v>-0.6330567889222013</c:v>
                </c:pt>
                <c:pt idx="8382">
                  <c:v>-0.77239928766079091</c:v>
                </c:pt>
                <c:pt idx="8383">
                  <c:v>12.416621621364193</c:v>
                </c:pt>
                <c:pt idx="8384">
                  <c:v>-0.82640067774815051</c:v>
                </c:pt>
                <c:pt idx="8385">
                  <c:v>-4.679421147894109E-2</c:v>
                </c:pt>
                <c:pt idx="8386">
                  <c:v>-0.57298985905508004</c:v>
                </c:pt>
                <c:pt idx="8387">
                  <c:v>0.51784830486261901</c:v>
                </c:pt>
                <c:pt idx="8388">
                  <c:v>1.0864279452480872</c:v>
                </c:pt>
                <c:pt idx="8389">
                  <c:v>-0.26302295591858821</c:v>
                </c:pt>
                <c:pt idx="8390">
                  <c:v>4.5323990509490292E-2</c:v>
                </c:pt>
                <c:pt idx="8391">
                  <c:v>3.5076847204711832E-2</c:v>
                </c:pt>
                <c:pt idx="8392">
                  <c:v>0.27039779424728017</c:v>
                </c:pt>
                <c:pt idx="8393">
                  <c:v>7.2756342435314147E-2</c:v>
                </c:pt>
                <c:pt idx="8394">
                  <c:v>4.8363021561398822E-2</c:v>
                </c:pt>
                <c:pt idx="8395">
                  <c:v>-14.55076682267522</c:v>
                </c:pt>
                <c:pt idx="8396">
                  <c:v>-0.19930880822340633</c:v>
                </c:pt>
                <c:pt idx="8397">
                  <c:v>0.35009876757852343</c:v>
                </c:pt>
                <c:pt idx="8398">
                  <c:v>-1.4413168240776928</c:v>
                </c:pt>
                <c:pt idx="8399">
                  <c:v>1.7881443180917691</c:v>
                </c:pt>
                <c:pt idx="8400">
                  <c:v>-0.65622118389097783</c:v>
                </c:pt>
                <c:pt idx="8401">
                  <c:v>-9.4756451016791851E-2</c:v>
                </c:pt>
                <c:pt idx="8402">
                  <c:v>-0.54748779530249325</c:v>
                </c:pt>
                <c:pt idx="8403">
                  <c:v>-1.4739311883324124</c:v>
                </c:pt>
                <c:pt idx="8404">
                  <c:v>-1.5499439115427398</c:v>
                </c:pt>
                <c:pt idx="8405">
                  <c:v>-0.2267708618470223</c:v>
                </c:pt>
                <c:pt idx="8406">
                  <c:v>-0.55987151975832583</c:v>
                </c:pt>
                <c:pt idx="8407">
                  <c:v>-0.77146844156614525</c:v>
                </c:pt>
                <c:pt idx="8408">
                  <c:v>0.19354648068392827</c:v>
                </c:pt>
                <c:pt idx="8409">
                  <c:v>-1.8378529314854519E-2</c:v>
                </c:pt>
                <c:pt idx="8410">
                  <c:v>3.7323449335123806</c:v>
                </c:pt>
                <c:pt idx="8411">
                  <c:v>-6.0732489820306386</c:v>
                </c:pt>
                <c:pt idx="8412">
                  <c:v>3.1056065363030441</c:v>
                </c:pt>
                <c:pt idx="8413">
                  <c:v>-0.18903382439001706</c:v>
                </c:pt>
                <c:pt idx="8414">
                  <c:v>-1.3142473578057385</c:v>
                </c:pt>
                <c:pt idx="8415">
                  <c:v>0.33934514796477178</c:v>
                </c:pt>
                <c:pt idx="8416">
                  <c:v>0.13395445666886396</c:v>
                </c:pt>
                <c:pt idx="8417">
                  <c:v>0.58496250072115641</c:v>
                </c:pt>
                <c:pt idx="8418">
                  <c:v>1.3112016882943043</c:v>
                </c:pt>
                <c:pt idx="8419">
                  <c:v>-0.39045947655817759</c:v>
                </c:pt>
                <c:pt idx="8420">
                  <c:v>-0.24100809950379473</c:v>
                </c:pt>
                <c:pt idx="8421">
                  <c:v>-0.75899190049620513</c:v>
                </c:pt>
                <c:pt idx="8422">
                  <c:v>0.33540409785343273</c:v>
                </c:pt>
                <c:pt idx="8423">
                  <c:v>-2.7321646079023849</c:v>
                </c:pt>
                <c:pt idx="8424">
                  <c:v>-0.67699163921350125</c:v>
                </c:pt>
                <c:pt idx="8425">
                  <c:v>9.0606959316875546</c:v>
                </c:pt>
                <c:pt idx="8426">
                  <c:v>-7.6486571760385464</c:v>
                </c:pt>
                <c:pt idx="8427">
                  <c:v>-9.2304207950923818</c:v>
                </c:pt>
                <c:pt idx="8428">
                  <c:v>7.8667256537242006E-2</c:v>
                </c:pt>
                <c:pt idx="8429">
                  <c:v>0.18366002684773303</c:v>
                </c:pt>
                <c:pt idx="8430">
                  <c:v>3.2034265038149176E-16</c:v>
                </c:pt>
                <c:pt idx="8431">
                  <c:v>-3.714020254953371</c:v>
                </c:pt>
                <c:pt idx="8432">
                  <c:v>-8.6414751817473379E-2</c:v>
                </c:pt>
                <c:pt idx="8433">
                  <c:v>-1.4098757941630653</c:v>
                </c:pt>
                <c:pt idx="8434">
                  <c:v>0.19481617698402282</c:v>
                </c:pt>
                <c:pt idx="8435">
                  <c:v>-1.1604646721932461</c:v>
                </c:pt>
                <c:pt idx="8436">
                  <c:v>-0.82972449563930517</c:v>
                </c:pt>
                <c:pt idx="8437">
                  <c:v>-4.8882749174411719</c:v>
                </c:pt>
                <c:pt idx="8438">
                  <c:v>-0.45943161863729748</c:v>
                </c:pt>
                <c:pt idx="8439">
                  <c:v>2.3451354860486875</c:v>
                </c:pt>
                <c:pt idx="8440">
                  <c:v>-0.2168113890731484</c:v>
                </c:pt>
                <c:pt idx="8441">
                  <c:v>0.1894777988637131</c:v>
                </c:pt>
                <c:pt idx="8442">
                  <c:v>-0.13632147121278013</c:v>
                </c:pt>
                <c:pt idx="8443">
                  <c:v>-0.50986104548043731</c:v>
                </c:pt>
                <c:pt idx="8444">
                  <c:v>2.2607528950352078</c:v>
                </c:pt>
                <c:pt idx="8445">
                  <c:v>-0.67662993093873147</c:v>
                </c:pt>
                <c:pt idx="8446">
                  <c:v>8.8683081332894673</c:v>
                </c:pt>
                <c:pt idx="8447">
                  <c:v>-6.2193583612468144</c:v>
                </c:pt>
                <c:pt idx="8448">
                  <c:v>8.8683081332894673</c:v>
                </c:pt>
                <c:pt idx="8449">
                  <c:v>8.8683081332894673</c:v>
                </c:pt>
                <c:pt idx="8450">
                  <c:v>-8.6462586799900301</c:v>
                </c:pt>
                <c:pt idx="8451">
                  <c:v>-0.99729916606133662</c:v>
                </c:pt>
                <c:pt idx="8452">
                  <c:v>-7.0660891904577721</c:v>
                </c:pt>
                <c:pt idx="8453">
                  <c:v>9.3815429511845849</c:v>
                </c:pt>
                <c:pt idx="8454">
                  <c:v>0</c:v>
                </c:pt>
                <c:pt idx="8455">
                  <c:v>-12.468454344036344</c:v>
                </c:pt>
                <c:pt idx="8456">
                  <c:v>15.691897971149288</c:v>
                </c:pt>
                <c:pt idx="8457">
                  <c:v>11.013089999440444</c:v>
                </c:pt>
                <c:pt idx="8458">
                  <c:v>-14.807103314069227</c:v>
                </c:pt>
                <c:pt idx="8459">
                  <c:v>0.52094145424053973</c:v>
                </c:pt>
                <c:pt idx="8460">
                  <c:v>4.8909600480946509E-2</c:v>
                </c:pt>
                <c:pt idx="8461">
                  <c:v>-0.34792330342030708</c:v>
                </c:pt>
                <c:pt idx="8462">
                  <c:v>-0.23000560544632315</c:v>
                </c:pt>
                <c:pt idx="8463">
                  <c:v>-3.4626269577971041</c:v>
                </c:pt>
                <c:pt idx="8464">
                  <c:v>11.013555309891467</c:v>
                </c:pt>
                <c:pt idx="8465">
                  <c:v>-6.0732489820306386</c:v>
                </c:pt>
                <c:pt idx="8466">
                  <c:v>2.4150374992788439</c:v>
                </c:pt>
                <c:pt idx="8467">
                  <c:v>8.6450579349844769</c:v>
                </c:pt>
                <c:pt idx="8468">
                  <c:v>7.0660891904577738</c:v>
                </c:pt>
                <c:pt idx="8469">
                  <c:v>-0.5849625007211563</c:v>
                </c:pt>
                <c:pt idx="8470">
                  <c:v>-2.1689903972463567</c:v>
                </c:pt>
                <c:pt idx="8471">
                  <c:v>0.38332863955150542</c:v>
                </c:pt>
                <c:pt idx="8472">
                  <c:v>6.1558301715565253</c:v>
                </c:pt>
                <c:pt idx="8473">
                  <c:v>9.6444571875092606</c:v>
                </c:pt>
                <c:pt idx="8474">
                  <c:v>-0.11533060951971434</c:v>
                </c:pt>
                <c:pt idx="8475">
                  <c:v>1.6719109204859639</c:v>
                </c:pt>
                <c:pt idx="8476">
                  <c:v>3.9790208433731311</c:v>
                </c:pt>
                <c:pt idx="8477">
                  <c:v>-0.44625622988956393</c:v>
                </c:pt>
                <c:pt idx="8478">
                  <c:v>0.26303440583379378</c:v>
                </c:pt>
                <c:pt idx="8479">
                  <c:v>4.9753035197099428E-2</c:v>
                </c:pt>
                <c:pt idx="8480">
                  <c:v>1.2058223568804927</c:v>
                </c:pt>
                <c:pt idx="8481">
                  <c:v>-9.3426863968268839E-2</c:v>
                </c:pt>
                <c:pt idx="8482">
                  <c:v>-3.9475993699968921</c:v>
                </c:pt>
                <c:pt idx="8483">
                  <c:v>-1.8709790768046668</c:v>
                </c:pt>
                <c:pt idx="8484">
                  <c:v>-1.7339631060046827</c:v>
                </c:pt>
                <c:pt idx="8485">
                  <c:v>-6.6486571760385464</c:v>
                </c:pt>
                <c:pt idx="8486">
                  <c:v>0.14244426502020519</c:v>
                </c:pt>
                <c:pt idx="8487">
                  <c:v>-0.12199052437861047</c:v>
                </c:pt>
                <c:pt idx="8488">
                  <c:v>-0.79141337818858271</c:v>
                </c:pt>
                <c:pt idx="8489">
                  <c:v>-10.759888183221834</c:v>
                </c:pt>
                <c:pt idx="8490">
                  <c:v>-0.41503749927884381</c:v>
                </c:pt>
                <c:pt idx="8491">
                  <c:v>-0.38358158862568564</c:v>
                </c:pt>
                <c:pt idx="8492">
                  <c:v>-0.99819775736601501</c:v>
                </c:pt>
                <c:pt idx="8493">
                  <c:v>0.33703498727757064</c:v>
                </c:pt>
                <c:pt idx="8494">
                  <c:v>-7.6462586799900292</c:v>
                </c:pt>
                <c:pt idx="8495">
                  <c:v>1.5012985953194302</c:v>
                </c:pt>
                <c:pt idx="8496">
                  <c:v>-0.60740874848097026</c:v>
                </c:pt>
                <c:pt idx="8497">
                  <c:v>0.12553088208385912</c:v>
                </c:pt>
                <c:pt idx="8498">
                  <c:v>-1.6861146884248999</c:v>
                </c:pt>
                <c:pt idx="8499">
                  <c:v>-0.25583890442958968</c:v>
                </c:pt>
                <c:pt idx="8500">
                  <c:v>0</c:v>
                </c:pt>
                <c:pt idx="8501">
                  <c:v>-1.9991987253107613</c:v>
                </c:pt>
                <c:pt idx="8502">
                  <c:v>9.2446248764595049E-2</c:v>
                </c:pt>
                <c:pt idx="8503">
                  <c:v>-0.35081505632451726</c:v>
                </c:pt>
                <c:pt idx="8504">
                  <c:v>0.53765678594279953</c:v>
                </c:pt>
                <c:pt idx="8505">
                  <c:v>-6.5532367281161119E-4</c:v>
                </c:pt>
                <c:pt idx="8506">
                  <c:v>-10.965784284662087</c:v>
                </c:pt>
                <c:pt idx="8507">
                  <c:v>-1.1916149493439068</c:v>
                </c:pt>
                <c:pt idx="8508">
                  <c:v>8.943508358194438E-2</c:v>
                </c:pt>
                <c:pt idx="8509">
                  <c:v>0.49811924077339936</c:v>
                </c:pt>
                <c:pt idx="8510">
                  <c:v>0.6025732891333585</c:v>
                </c:pt>
                <c:pt idx="8511">
                  <c:v>-1.045087889528538</c:v>
                </c:pt>
                <c:pt idx="8512">
                  <c:v>-1.46597178931913E-2</c:v>
                </c:pt>
                <c:pt idx="8513">
                  <c:v>9.9108145012924573E-2</c:v>
                </c:pt>
                <c:pt idx="8514">
                  <c:v>-5.1730073206147059E-2</c:v>
                </c:pt>
                <c:pt idx="8515">
                  <c:v>-0.21412480535284734</c:v>
                </c:pt>
                <c:pt idx="8516">
                  <c:v>-4.5803689613124629E-2</c:v>
                </c:pt>
                <c:pt idx="8517">
                  <c:v>0.66296501272242936</c:v>
                </c:pt>
                <c:pt idx="8518">
                  <c:v>1.6280312226130422</c:v>
                </c:pt>
                <c:pt idx="8519">
                  <c:v>-0.51096191927737966</c:v>
                </c:pt>
                <c:pt idx="8520">
                  <c:v>-0.83772857110112309</c:v>
                </c:pt>
                <c:pt idx="8521">
                  <c:v>-0.10469737866669322</c:v>
                </c:pt>
                <c:pt idx="8522">
                  <c:v>-0.56017939979126796</c:v>
                </c:pt>
                <c:pt idx="8523">
                  <c:v>-1.2221252803226506</c:v>
                </c:pt>
                <c:pt idx="8524">
                  <c:v>-0.59234203108675409</c:v>
                </c:pt>
                <c:pt idx="8525">
                  <c:v>-0.19481617698402301</c:v>
                </c:pt>
                <c:pt idx="8526">
                  <c:v>8.6462586799900301</c:v>
                </c:pt>
                <c:pt idx="8527">
                  <c:v>-0.31117577139607322</c:v>
                </c:pt>
                <c:pt idx="8528">
                  <c:v>5.5207108101186666</c:v>
                </c:pt>
                <c:pt idx="8529">
                  <c:v>-0.44625622988956415</c:v>
                </c:pt>
                <c:pt idx="8530">
                  <c:v>-0.32192809488736251</c:v>
                </c:pt>
                <c:pt idx="8531">
                  <c:v>0.1894777988637131</c:v>
                </c:pt>
                <c:pt idx="8532">
                  <c:v>-0.16077330307278176</c:v>
                </c:pt>
                <c:pt idx="8533">
                  <c:v>-9.1922489441039493E-2</c:v>
                </c:pt>
                <c:pt idx="8534">
                  <c:v>-8.6450579349844769</c:v>
                </c:pt>
                <c:pt idx="8535">
                  <c:v>-0.48321526469134463</c:v>
                </c:pt>
                <c:pt idx="8536">
                  <c:v>-0.13385574673479042</c:v>
                </c:pt>
                <c:pt idx="8537">
                  <c:v>1.5145731728297582</c:v>
                </c:pt>
                <c:pt idx="8538">
                  <c:v>1.5145731728297582</c:v>
                </c:pt>
                <c:pt idx="8539">
                  <c:v>-0.14710429403221087</c:v>
                </c:pt>
                <c:pt idx="8540">
                  <c:v>-0.3138586649114759</c:v>
                </c:pt>
                <c:pt idx="8541">
                  <c:v>-0.44745897697122117</c:v>
                </c:pt>
                <c:pt idx="8542">
                  <c:v>0.50292460021196095</c:v>
                </c:pt>
                <c:pt idx="8543">
                  <c:v>-0.59946207041627142</c:v>
                </c:pt>
                <c:pt idx="8544">
                  <c:v>-0.28349850839350926</c:v>
                </c:pt>
                <c:pt idx="8545">
                  <c:v>1.3307519452743684</c:v>
                </c:pt>
                <c:pt idx="8546">
                  <c:v>-1.0977368016957971</c:v>
                </c:pt>
                <c:pt idx="8547">
                  <c:v>0.67459971320583256</c:v>
                </c:pt>
                <c:pt idx="8548">
                  <c:v>-0.56170714842085323</c:v>
                </c:pt>
                <c:pt idx="8549">
                  <c:v>9.8667637673533513</c:v>
                </c:pt>
                <c:pt idx="8550">
                  <c:v>0.60812022170840863</c:v>
                </c:pt>
                <c:pt idx="8551">
                  <c:v>-9.8597030029912228E-2</c:v>
                </c:pt>
                <c:pt idx="8552">
                  <c:v>-0.33816873589457314</c:v>
                </c:pt>
                <c:pt idx="8553">
                  <c:v>-0.28688114778816176</c:v>
                </c:pt>
                <c:pt idx="8554">
                  <c:v>-0.24278710254533029</c:v>
                </c:pt>
                <c:pt idx="8555">
                  <c:v>0.22657112097296173</c:v>
                </c:pt>
                <c:pt idx="8556">
                  <c:v>3.3463122535143217</c:v>
                </c:pt>
                <c:pt idx="8557">
                  <c:v>-8.0919995383567311E-2</c:v>
                </c:pt>
                <c:pt idx="8558">
                  <c:v>4.3478636666881121E-2</c:v>
                </c:pt>
                <c:pt idx="8559">
                  <c:v>-0.57190634789571015</c:v>
                </c:pt>
                <c:pt idx="8560">
                  <c:v>-0.3361419541070631</c:v>
                </c:pt>
                <c:pt idx="8561">
                  <c:v>-1.6684242171370378</c:v>
                </c:pt>
                <c:pt idx="8562">
                  <c:v>-0.61890983264449395</c:v>
                </c:pt>
                <c:pt idx="8563">
                  <c:v>-8.9637212484676543E-2</c:v>
                </c:pt>
                <c:pt idx="8564">
                  <c:v>8.6450579349844769</c:v>
                </c:pt>
                <c:pt idx="8565">
                  <c:v>-0.36824328779990245</c:v>
                </c:pt>
                <c:pt idx="8566">
                  <c:v>3.3575520046180838</c:v>
                </c:pt>
                <c:pt idx="8567">
                  <c:v>-7.0660891904577721</c:v>
                </c:pt>
                <c:pt idx="8568">
                  <c:v>9.9667457608995313</c:v>
                </c:pt>
                <c:pt idx="8569">
                  <c:v>-2.6951454184715788</c:v>
                </c:pt>
                <c:pt idx="8570">
                  <c:v>-0.27130202181739427</c:v>
                </c:pt>
                <c:pt idx="8571">
                  <c:v>-0.43686386173202224</c:v>
                </c:pt>
                <c:pt idx="8572">
                  <c:v>-0.64229567578710767</c:v>
                </c:pt>
                <c:pt idx="8573">
                  <c:v>-0.11103131238874367</c:v>
                </c:pt>
                <c:pt idx="8574">
                  <c:v>4.6994989322969367</c:v>
                </c:pt>
                <c:pt idx="8575">
                  <c:v>8.3837042924740537</c:v>
                </c:pt>
                <c:pt idx="8576">
                  <c:v>13.628825226704336</c:v>
                </c:pt>
                <c:pt idx="8577">
                  <c:v>0.44331814131749114</c:v>
                </c:pt>
                <c:pt idx="8578">
                  <c:v>9.2308870731309459E-2</c:v>
                </c:pt>
                <c:pt idx="8579">
                  <c:v>-6.0732489820306386</c:v>
                </c:pt>
                <c:pt idx="8580">
                  <c:v>-4.8901310535616097E-2</c:v>
                </c:pt>
                <c:pt idx="8581">
                  <c:v>-0.24100809950379493</c:v>
                </c:pt>
                <c:pt idx="8582">
                  <c:v>-13.651388101356714</c:v>
                </c:pt>
                <c:pt idx="8583">
                  <c:v>0.10137702037508221</c:v>
                </c:pt>
                <c:pt idx="8584">
                  <c:v>-0.95157097748515262</c:v>
                </c:pt>
                <c:pt idx="8585">
                  <c:v>0.41563799670307611</c:v>
                </c:pt>
                <c:pt idx="8586">
                  <c:v>-8.6450579349844769</c:v>
                </c:pt>
                <c:pt idx="8587">
                  <c:v>-0.58316025808717087</c:v>
                </c:pt>
                <c:pt idx="8588">
                  <c:v>0</c:v>
                </c:pt>
                <c:pt idx="8589">
                  <c:v>-0.8889686876112558</c:v>
                </c:pt>
                <c:pt idx="8590">
                  <c:v>-0.97352778863880907</c:v>
                </c:pt>
                <c:pt idx="8591">
                  <c:v>-1.4739311883324124</c:v>
                </c:pt>
                <c:pt idx="8592">
                  <c:v>-2.4976993542653623</c:v>
                </c:pt>
                <c:pt idx="8593">
                  <c:v>-0.5401588389518881</c:v>
                </c:pt>
                <c:pt idx="8594">
                  <c:v>-0.45943161863729748</c:v>
                </c:pt>
                <c:pt idx="8595">
                  <c:v>1.9316130250197496</c:v>
                </c:pt>
                <c:pt idx="8596">
                  <c:v>0.49450754977565264</c:v>
                </c:pt>
                <c:pt idx="8597">
                  <c:v>-10.814048332230835</c:v>
                </c:pt>
                <c:pt idx="8598">
                  <c:v>-0.17333160288556176</c:v>
                </c:pt>
                <c:pt idx="8599">
                  <c:v>-10.146780789986686</c:v>
                </c:pt>
                <c:pt idx="8600">
                  <c:v>1.3870231231092474</c:v>
                </c:pt>
                <c:pt idx="8601">
                  <c:v>-1.2288186904958809</c:v>
                </c:pt>
                <c:pt idx="8602">
                  <c:v>-4.6957312093646202</c:v>
                </c:pt>
                <c:pt idx="8603">
                  <c:v>-6.066278190662415E-2</c:v>
                </c:pt>
                <c:pt idx="8604">
                  <c:v>2</c:v>
                </c:pt>
                <c:pt idx="8605">
                  <c:v>-0.11942781523006062</c:v>
                </c:pt>
                <c:pt idx="8606">
                  <c:v>0.58496250072115596</c:v>
                </c:pt>
                <c:pt idx="8607">
                  <c:v>-6.0732489820306386</c:v>
                </c:pt>
                <c:pt idx="8608">
                  <c:v>-3.5528825297272348</c:v>
                </c:pt>
                <c:pt idx="8609">
                  <c:v>-2.2443252767633899</c:v>
                </c:pt>
                <c:pt idx="8610">
                  <c:v>11.813914767907184</c:v>
                </c:pt>
                <c:pt idx="8611">
                  <c:v>-0.48108407662168362</c:v>
                </c:pt>
                <c:pt idx="8612">
                  <c:v>-0.20353339408513238</c:v>
                </c:pt>
                <c:pt idx="8613">
                  <c:v>10.814048332230835</c:v>
                </c:pt>
                <c:pt idx="8614">
                  <c:v>-0.65634713395792177</c:v>
                </c:pt>
                <c:pt idx="8615">
                  <c:v>7.6131069215970792E-2</c:v>
                </c:pt>
                <c:pt idx="8616">
                  <c:v>-1.0395283641866371</c:v>
                </c:pt>
                <c:pt idx="8617">
                  <c:v>9.626628757866415E-2</c:v>
                </c:pt>
                <c:pt idx="8618">
                  <c:v>0.13124453327825245</c:v>
                </c:pt>
                <c:pt idx="8619">
                  <c:v>0.33746894578314046</c:v>
                </c:pt>
                <c:pt idx="8620">
                  <c:v>1.1960966826407899</c:v>
                </c:pt>
                <c:pt idx="8621">
                  <c:v>-5.2653445665209953</c:v>
                </c:pt>
                <c:pt idx="8622">
                  <c:v>8.4888897586512954E-2</c:v>
                </c:pt>
                <c:pt idx="8623">
                  <c:v>-0.32192809488736229</c:v>
                </c:pt>
                <c:pt idx="8624">
                  <c:v>7.6911619045530815</c:v>
                </c:pt>
                <c:pt idx="8625">
                  <c:v>-0.77657745006506274</c:v>
                </c:pt>
                <c:pt idx="8626">
                  <c:v>-1.9252782513125695</c:v>
                </c:pt>
                <c:pt idx="8627">
                  <c:v>-0.24909521487592029</c:v>
                </c:pt>
                <c:pt idx="8628">
                  <c:v>-0.80735492205760429</c:v>
                </c:pt>
                <c:pt idx="8629">
                  <c:v>1.0000000000000002</c:v>
                </c:pt>
                <c:pt idx="8630">
                  <c:v>0.40406638145784074</c:v>
                </c:pt>
                <c:pt idx="8631">
                  <c:v>-3.0373649043519028E-2</c:v>
                </c:pt>
                <c:pt idx="8632">
                  <c:v>1.5596855051018588E-2</c:v>
                </c:pt>
                <c:pt idx="8633">
                  <c:v>-1.1192131583273808</c:v>
                </c:pt>
                <c:pt idx="8634">
                  <c:v>-0.32192809488736229</c:v>
                </c:pt>
                <c:pt idx="8635">
                  <c:v>-1.1359319603691602</c:v>
                </c:pt>
                <c:pt idx="8636">
                  <c:v>-0.2079412650389075</c:v>
                </c:pt>
                <c:pt idx="8637">
                  <c:v>-0.41361120648754846</c:v>
                </c:pt>
                <c:pt idx="8638">
                  <c:v>-0.14048122354983009</c:v>
                </c:pt>
                <c:pt idx="8639">
                  <c:v>0.15503078614261806</c:v>
                </c:pt>
                <c:pt idx="8640">
                  <c:v>2.7776075786635519</c:v>
                </c:pt>
                <c:pt idx="8641">
                  <c:v>-0.14505033280328289</c:v>
                </c:pt>
                <c:pt idx="8642">
                  <c:v>-0.25080810350053417</c:v>
                </c:pt>
                <c:pt idx="8643">
                  <c:v>-0.18463188965969479</c:v>
                </c:pt>
                <c:pt idx="8644">
                  <c:v>-3.7230860427175257E-3</c:v>
                </c:pt>
                <c:pt idx="8645">
                  <c:v>3.2415094124320647</c:v>
                </c:pt>
                <c:pt idx="8646">
                  <c:v>-1.3421059768249928</c:v>
                </c:pt>
                <c:pt idx="8647">
                  <c:v>-1.1530793300043889</c:v>
                </c:pt>
                <c:pt idx="8648">
                  <c:v>-0.33985000288462464</c:v>
                </c:pt>
                <c:pt idx="8649">
                  <c:v>3.4269902084746277E-2</c:v>
                </c:pt>
                <c:pt idx="8650">
                  <c:v>5.3111336459562231E-2</c:v>
                </c:pt>
                <c:pt idx="8651">
                  <c:v>5.0395383352627277E-2</c:v>
                </c:pt>
                <c:pt idx="8652">
                  <c:v>2.7438004668868956</c:v>
                </c:pt>
                <c:pt idx="8653">
                  <c:v>-7.4638800892755375E-2</c:v>
                </c:pt>
                <c:pt idx="8654">
                  <c:v>0.37851162325372961</c:v>
                </c:pt>
                <c:pt idx="8655">
                  <c:v>0.57257877626532383</c:v>
                </c:pt>
                <c:pt idx="8656">
                  <c:v>-0.14684138832927116</c:v>
                </c:pt>
                <c:pt idx="8657">
                  <c:v>10.814315423787811</c:v>
                </c:pt>
                <c:pt idx="8658">
                  <c:v>-0.23336353915745126</c:v>
                </c:pt>
                <c:pt idx="8659">
                  <c:v>0.10710204520938332</c:v>
                </c:pt>
                <c:pt idx="8660">
                  <c:v>0.18348972902411534</c:v>
                </c:pt>
                <c:pt idx="8661">
                  <c:v>0.7116545056370186</c:v>
                </c:pt>
                <c:pt idx="8662">
                  <c:v>-3.9890190579356961</c:v>
                </c:pt>
                <c:pt idx="8663">
                  <c:v>-11.013322673425447</c:v>
                </c:pt>
                <c:pt idx="8664">
                  <c:v>-4.3195256046720578</c:v>
                </c:pt>
                <c:pt idx="8665">
                  <c:v>0.11599329506481962</c:v>
                </c:pt>
                <c:pt idx="8666">
                  <c:v>0.11464256594112268</c:v>
                </c:pt>
                <c:pt idx="8667">
                  <c:v>-0.90622962200526314</c:v>
                </c:pt>
                <c:pt idx="8668">
                  <c:v>3.8073549220576046</c:v>
                </c:pt>
                <c:pt idx="8669">
                  <c:v>-11.916999049082808</c:v>
                </c:pt>
                <c:pt idx="8670">
                  <c:v>-0.16992500144231226</c:v>
                </c:pt>
                <c:pt idx="8671">
                  <c:v>0.47353049535916902</c:v>
                </c:pt>
                <c:pt idx="8672">
                  <c:v>-2.7879032575436693E-2</c:v>
                </c:pt>
                <c:pt idx="8673">
                  <c:v>0.10272630155441216</c:v>
                </c:pt>
                <c:pt idx="8674">
                  <c:v>3.7964895668831713</c:v>
                </c:pt>
                <c:pt idx="8675">
                  <c:v>0.70245606373959679</c:v>
                </c:pt>
                <c:pt idx="8676">
                  <c:v>-0.41503749927884404</c:v>
                </c:pt>
                <c:pt idx="8677">
                  <c:v>-0.32120836674028824</c:v>
                </c:pt>
                <c:pt idx="8678">
                  <c:v>-13.35356038291553</c:v>
                </c:pt>
                <c:pt idx="8679">
                  <c:v>-1.4537179674429035</c:v>
                </c:pt>
                <c:pt idx="8680">
                  <c:v>9.6861539252588683E-2</c:v>
                </c:pt>
                <c:pt idx="8681">
                  <c:v>-0.39816368071444791</c:v>
                </c:pt>
                <c:pt idx="8682">
                  <c:v>3.0980320829605263</c:v>
                </c:pt>
                <c:pt idx="8683">
                  <c:v>11.188588845707349</c:v>
                </c:pt>
                <c:pt idx="8684">
                  <c:v>-2.7221468735024314E-2</c:v>
                </c:pt>
                <c:pt idx="8685">
                  <c:v>-0.37851162325372989</c:v>
                </c:pt>
                <c:pt idx="8686">
                  <c:v>-0.63742992061529191</c:v>
                </c:pt>
                <c:pt idx="8687">
                  <c:v>-1.0867735839456851</c:v>
                </c:pt>
                <c:pt idx="8688">
                  <c:v>-4.4739311883324131</c:v>
                </c:pt>
                <c:pt idx="8689">
                  <c:v>-6.697869972874583E-2</c:v>
                </c:pt>
                <c:pt idx="8690">
                  <c:v>-0.36350719863876185</c:v>
                </c:pt>
                <c:pt idx="8691">
                  <c:v>0.70140440894326173</c:v>
                </c:pt>
                <c:pt idx="8692">
                  <c:v>-4.5706072077440858</c:v>
                </c:pt>
                <c:pt idx="8693">
                  <c:v>-2.8569152196770795E-2</c:v>
                </c:pt>
                <c:pt idx="8694">
                  <c:v>0</c:v>
                </c:pt>
                <c:pt idx="8695">
                  <c:v>-0.18417861723547957</c:v>
                </c:pt>
                <c:pt idx="8696">
                  <c:v>-0.52971344200954074</c:v>
                </c:pt>
                <c:pt idx="8697">
                  <c:v>-0.73648501620010709</c:v>
                </c:pt>
                <c:pt idx="8698">
                  <c:v>-0.42098676561003046</c:v>
                </c:pt>
                <c:pt idx="8699">
                  <c:v>0.76302520729017009</c:v>
                </c:pt>
                <c:pt idx="8700">
                  <c:v>7.6438561897747244</c:v>
                </c:pt>
                <c:pt idx="8701">
                  <c:v>-0.48542682717024194</c:v>
                </c:pt>
                <c:pt idx="8702">
                  <c:v>-0.15560533012524555</c:v>
                </c:pt>
                <c:pt idx="8703">
                  <c:v>-1.1742143725352088</c:v>
                </c:pt>
                <c:pt idx="8704">
                  <c:v>2.320739116132501E-2</c:v>
                </c:pt>
                <c:pt idx="8705">
                  <c:v>11.485158443755667</c:v>
                </c:pt>
                <c:pt idx="8706">
                  <c:v>0.61851506043218285</c:v>
                </c:pt>
                <c:pt idx="8707">
                  <c:v>-1.2399745690318316</c:v>
                </c:pt>
                <c:pt idx="8708">
                  <c:v>0.99999999999999967</c:v>
                </c:pt>
                <c:pt idx="8709">
                  <c:v>0.56559717585422531</c:v>
                </c:pt>
                <c:pt idx="8710">
                  <c:v>11.059119092544519</c:v>
                </c:pt>
                <c:pt idx="8711">
                  <c:v>-0.67116353577046006</c:v>
                </c:pt>
                <c:pt idx="8712">
                  <c:v>-0.13588342808177303</c:v>
                </c:pt>
                <c:pt idx="8713">
                  <c:v>-1.106063466229563</c:v>
                </c:pt>
                <c:pt idx="8714">
                  <c:v>-0.68859246824780274</c:v>
                </c:pt>
                <c:pt idx="8715">
                  <c:v>-0.42321143072454404</c:v>
                </c:pt>
                <c:pt idx="8716">
                  <c:v>-0.88835464417109111</c:v>
                </c:pt>
                <c:pt idx="8717">
                  <c:v>-7.594885323329828E-2</c:v>
                </c:pt>
                <c:pt idx="8718">
                  <c:v>-0.10218039480647813</c:v>
                </c:pt>
                <c:pt idx="8719">
                  <c:v>0.1332665308634641</c:v>
                </c:pt>
                <c:pt idx="8720">
                  <c:v>2.2465048774532557</c:v>
                </c:pt>
                <c:pt idx="8721">
                  <c:v>-1.4438655799820974</c:v>
                </c:pt>
                <c:pt idx="8722">
                  <c:v>-0.29577580703139411</c:v>
                </c:pt>
                <c:pt idx="8723">
                  <c:v>-5.6159891587258648E-2</c:v>
                </c:pt>
                <c:pt idx="8724">
                  <c:v>-6.9262662437113723E-2</c:v>
                </c:pt>
                <c:pt idx="8725">
                  <c:v>-5.3653610799145962E-2</c:v>
                </c:pt>
                <c:pt idx="8726">
                  <c:v>-0.86054027928473886</c:v>
                </c:pt>
                <c:pt idx="8727">
                  <c:v>-0.33703498727757075</c:v>
                </c:pt>
                <c:pt idx="8728">
                  <c:v>0.45853021589576537</c:v>
                </c:pt>
                <c:pt idx="8729">
                  <c:v>-9.229619965185119</c:v>
                </c:pt>
                <c:pt idx="8730">
                  <c:v>0.84339767198313498</c:v>
                </c:pt>
                <c:pt idx="8731">
                  <c:v>1.4360991148066731</c:v>
                </c:pt>
                <c:pt idx="8732">
                  <c:v>10.866763767353351</c:v>
                </c:pt>
                <c:pt idx="8733">
                  <c:v>-0.43609911480667379</c:v>
                </c:pt>
                <c:pt idx="8734">
                  <c:v>0.23446525363702297</c:v>
                </c:pt>
                <c:pt idx="8735">
                  <c:v>-0.28662122615140961</c:v>
                </c:pt>
                <c:pt idx="8736">
                  <c:v>8.3837042924740537</c:v>
                </c:pt>
                <c:pt idx="8737">
                  <c:v>-16.23880899756821</c:v>
                </c:pt>
                <c:pt idx="8738">
                  <c:v>8.8683081332894673</c:v>
                </c:pt>
                <c:pt idx="8739">
                  <c:v>-1</c:v>
                </c:pt>
                <c:pt idx="8740">
                  <c:v>-0.93223018266192759</c:v>
                </c:pt>
                <c:pt idx="8741">
                  <c:v>0.22239242133644802</c:v>
                </c:pt>
                <c:pt idx="8742">
                  <c:v>4.0440328705828721</c:v>
                </c:pt>
                <c:pt idx="8743">
                  <c:v>14.680945508509947</c:v>
                </c:pt>
                <c:pt idx="8744">
                  <c:v>11.892036785411905</c:v>
                </c:pt>
                <c:pt idx="8745">
                  <c:v>-0.83772857110112309</c:v>
                </c:pt>
                <c:pt idx="8746">
                  <c:v>7.0660891904577738</c:v>
                </c:pt>
                <c:pt idx="8747">
                  <c:v>-1.1681227588083269</c:v>
                </c:pt>
                <c:pt idx="8748">
                  <c:v>-0.34042443850475174</c:v>
                </c:pt>
                <c:pt idx="8749">
                  <c:v>-1.1335831543785917</c:v>
                </c:pt>
                <c:pt idx="8750">
                  <c:v>-0.25276607037996673</c:v>
                </c:pt>
                <c:pt idx="8751">
                  <c:v>9.0597950917951025</c:v>
                </c:pt>
                <c:pt idx="8752">
                  <c:v>9.2304207950923818</c:v>
                </c:pt>
                <c:pt idx="8753">
                  <c:v>2.4866245815278636</c:v>
                </c:pt>
                <c:pt idx="8754">
                  <c:v>3.7727621234867094E-2</c:v>
                </c:pt>
                <c:pt idx="8755">
                  <c:v>10.381542951184585</c:v>
                </c:pt>
                <c:pt idx="8756">
                  <c:v>-6.0732489820306386</c:v>
                </c:pt>
                <c:pt idx="8757">
                  <c:v>10.307200809140809</c:v>
                </c:pt>
                <c:pt idx="8758">
                  <c:v>-0.93524254018793251</c:v>
                </c:pt>
                <c:pt idx="8759">
                  <c:v>2.320739116132501E-2</c:v>
                </c:pt>
                <c:pt idx="8760">
                  <c:v>3.8135128886771293E-2</c:v>
                </c:pt>
                <c:pt idx="8761">
                  <c:v>0.23749931372665614</c:v>
                </c:pt>
                <c:pt idx="8762">
                  <c:v>0.87656374024005901</c:v>
                </c:pt>
                <c:pt idx="8763">
                  <c:v>2.8478916079598234E-2</c:v>
                </c:pt>
                <c:pt idx="8764">
                  <c:v>0.33807551746395947</c:v>
                </c:pt>
                <c:pt idx="8765">
                  <c:v>-1.4739311883324124</c:v>
                </c:pt>
                <c:pt idx="8766">
                  <c:v>-0.16558606571797518</c:v>
                </c:pt>
                <c:pt idx="8767">
                  <c:v>1.4336531774461907</c:v>
                </c:pt>
                <c:pt idx="8768">
                  <c:v>5.3457748368417297</c:v>
                </c:pt>
                <c:pt idx="8769">
                  <c:v>0.11321061044799079</c:v>
                </c:pt>
                <c:pt idx="8770">
                  <c:v>-3.5046947099200962E-2</c:v>
                </c:pt>
                <c:pt idx="8771">
                  <c:v>11.644006462681574</c:v>
                </c:pt>
                <c:pt idx="8772">
                  <c:v>0.5211658501401869</c:v>
                </c:pt>
                <c:pt idx="8773">
                  <c:v>0.95024696480290005</c:v>
                </c:pt>
                <c:pt idx="8774">
                  <c:v>0.16992500144231237</c:v>
                </c:pt>
                <c:pt idx="8775">
                  <c:v>-0.56704059272389373</c:v>
                </c:pt>
                <c:pt idx="8776">
                  <c:v>0.57586029361390367</c:v>
                </c:pt>
                <c:pt idx="8777">
                  <c:v>8.6462586799900301</c:v>
                </c:pt>
                <c:pt idx="8778">
                  <c:v>-3.6505227193642802</c:v>
                </c:pt>
                <c:pt idx="8779">
                  <c:v>-0.3957388605238934</c:v>
                </c:pt>
                <c:pt idx="8780">
                  <c:v>-0.9994850276436883</c:v>
                </c:pt>
                <c:pt idx="8781">
                  <c:v>-0.67286186554863503</c:v>
                </c:pt>
                <c:pt idx="8782">
                  <c:v>-2.0607734222717911</c:v>
                </c:pt>
                <c:pt idx="8783">
                  <c:v>0.38414349133305997</c:v>
                </c:pt>
                <c:pt idx="8784">
                  <c:v>2.5027124859660614</c:v>
                </c:pt>
                <c:pt idx="8785">
                  <c:v>-0.36711686865361809</c:v>
                </c:pt>
                <c:pt idx="8786">
                  <c:v>0</c:v>
                </c:pt>
                <c:pt idx="8787">
                  <c:v>-0.19264507794239591</c:v>
                </c:pt>
                <c:pt idx="8788">
                  <c:v>0</c:v>
                </c:pt>
                <c:pt idx="8789">
                  <c:v>-0.18442457113742744</c:v>
                </c:pt>
                <c:pt idx="8790">
                  <c:v>1.7999940462101844E-3</c:v>
                </c:pt>
                <c:pt idx="8791">
                  <c:v>10.059344460824425</c:v>
                </c:pt>
                <c:pt idx="8792">
                  <c:v>-2.2181065913148044</c:v>
                </c:pt>
                <c:pt idx="8793">
                  <c:v>-0.41028396930820921</c:v>
                </c:pt>
                <c:pt idx="8794">
                  <c:v>0.2284449153656577</c:v>
                </c:pt>
                <c:pt idx="8795">
                  <c:v>-0.16613342227993819</c:v>
                </c:pt>
                <c:pt idx="8796">
                  <c:v>0.24721770037101864</c:v>
                </c:pt>
                <c:pt idx="8797">
                  <c:v>-0.24100809950379493</c:v>
                </c:pt>
                <c:pt idx="8798">
                  <c:v>-0.2041407167802253</c:v>
                </c:pt>
                <c:pt idx="8799">
                  <c:v>8.8683081332894673</c:v>
                </c:pt>
                <c:pt idx="8800">
                  <c:v>0.73132095211974812</c:v>
                </c:pt>
                <c:pt idx="8801">
                  <c:v>0.45943161863729726</c:v>
                </c:pt>
                <c:pt idx="8802">
                  <c:v>-1.1926450779423958</c:v>
                </c:pt>
                <c:pt idx="8803">
                  <c:v>-0.7062687969432897</c:v>
                </c:pt>
                <c:pt idx="8804">
                  <c:v>0.11668298016533304</c:v>
                </c:pt>
                <c:pt idx="8805">
                  <c:v>-0.44161809838216065</c:v>
                </c:pt>
                <c:pt idx="8806">
                  <c:v>0.41181359840455761</c:v>
                </c:pt>
                <c:pt idx="8807">
                  <c:v>0.41229212254002678</c:v>
                </c:pt>
                <c:pt idx="8808">
                  <c:v>8.1794091163647054E-2</c:v>
                </c:pt>
                <c:pt idx="8809">
                  <c:v>-5.690239123447708E-2</c:v>
                </c:pt>
                <c:pt idx="8810">
                  <c:v>-1.5379650211839866</c:v>
                </c:pt>
                <c:pt idx="8811">
                  <c:v>-1.3975923648194348</c:v>
                </c:pt>
                <c:pt idx="8812">
                  <c:v>-1.0865614385088072</c:v>
                </c:pt>
                <c:pt idx="8813">
                  <c:v>0.70454411647382864</c:v>
                </c:pt>
                <c:pt idx="8814">
                  <c:v>-0.14864408135513552</c:v>
                </c:pt>
                <c:pt idx="8815">
                  <c:v>10.703038388986418</c:v>
                </c:pt>
                <c:pt idx="8816">
                  <c:v>-11.188382790570113</c:v>
                </c:pt>
                <c:pt idx="8817">
                  <c:v>-0.6793781026132627</c:v>
                </c:pt>
                <c:pt idx="8818">
                  <c:v>-5.5093634692363809</c:v>
                </c:pt>
                <c:pt idx="8819">
                  <c:v>-7.0660891904577721</c:v>
                </c:pt>
                <c:pt idx="8820">
                  <c:v>-0.20433778923592871</c:v>
                </c:pt>
                <c:pt idx="8821">
                  <c:v>12.866313015702193</c:v>
                </c:pt>
                <c:pt idx="8822">
                  <c:v>13.295386307434871</c:v>
                </c:pt>
                <c:pt idx="8823">
                  <c:v>-0.39971669999508791</c:v>
                </c:pt>
                <c:pt idx="8824">
                  <c:v>2.9995145826440677</c:v>
                </c:pt>
                <c:pt idx="8825">
                  <c:v>-0.27985031807770583</c:v>
                </c:pt>
                <c:pt idx="8826">
                  <c:v>0.10780328953451507</c:v>
                </c:pt>
                <c:pt idx="8827">
                  <c:v>0.11822608146062569</c:v>
                </c:pt>
                <c:pt idx="8828">
                  <c:v>0.10780328953451507</c:v>
                </c:pt>
                <c:pt idx="8829">
                  <c:v>-1.3296822613457573E-2</c:v>
                </c:pt>
                <c:pt idx="8830">
                  <c:v>4.2252487052071394E-2</c:v>
                </c:pt>
                <c:pt idx="8831">
                  <c:v>9.5189809291704002</c:v>
                </c:pt>
                <c:pt idx="8832">
                  <c:v>0.10496955960154218</c:v>
                </c:pt>
                <c:pt idx="8833">
                  <c:v>-9.7604427459966399</c:v>
                </c:pt>
                <c:pt idx="8834">
                  <c:v>0.78427130894456254</c:v>
                </c:pt>
                <c:pt idx="8835">
                  <c:v>1.8579809951275719</c:v>
                </c:pt>
                <c:pt idx="8836">
                  <c:v>-8.8683081332894673</c:v>
                </c:pt>
                <c:pt idx="8837">
                  <c:v>-10.814048332230835</c:v>
                </c:pt>
                <c:pt idx="8838">
                  <c:v>-7.0660891904577721</c:v>
                </c:pt>
                <c:pt idx="8839">
                  <c:v>0.65195181224618348</c:v>
                </c:pt>
                <c:pt idx="8840">
                  <c:v>-0.51801225679652929</c:v>
                </c:pt>
                <c:pt idx="8841">
                  <c:v>0.54791035670387056</c:v>
                </c:pt>
                <c:pt idx="8842">
                  <c:v>-4.7725895038969277</c:v>
                </c:pt>
                <c:pt idx="8843">
                  <c:v>-4.7725895038969277</c:v>
                </c:pt>
                <c:pt idx="8844">
                  <c:v>-4.7725895038969277</c:v>
                </c:pt>
                <c:pt idx="8845">
                  <c:v>0.59656378699991985</c:v>
                </c:pt>
                <c:pt idx="8846">
                  <c:v>1.1428577701649851</c:v>
                </c:pt>
                <c:pt idx="8847">
                  <c:v>-3.8073549220576037</c:v>
                </c:pt>
                <c:pt idx="8848">
                  <c:v>7.0660891904577738</c:v>
                </c:pt>
                <c:pt idx="8849">
                  <c:v>8.8672787397096631</c:v>
                </c:pt>
                <c:pt idx="8850">
                  <c:v>1.9923056082099995</c:v>
                </c:pt>
                <c:pt idx="8851">
                  <c:v>1.3208470194970312</c:v>
                </c:pt>
                <c:pt idx="8852">
                  <c:v>0.34056667824782388</c:v>
                </c:pt>
                <c:pt idx="8853">
                  <c:v>-0.14017765804826046</c:v>
                </c:pt>
                <c:pt idx="8854">
                  <c:v>-8.6462586799900301</c:v>
                </c:pt>
                <c:pt idx="8855">
                  <c:v>-12.306821202497153</c:v>
                </c:pt>
                <c:pt idx="8856">
                  <c:v>-8.3837042924740537</c:v>
                </c:pt>
                <c:pt idx="8857">
                  <c:v>5.8298640564667166E-2</c:v>
                </c:pt>
                <c:pt idx="8858">
                  <c:v>-0.12180483739194707</c:v>
                </c:pt>
                <c:pt idx="8859">
                  <c:v>-2.4646682670034443</c:v>
                </c:pt>
                <c:pt idx="8860">
                  <c:v>-0.2677879358044285</c:v>
                </c:pt>
                <c:pt idx="8861">
                  <c:v>-10.759888183221834</c:v>
                </c:pt>
                <c:pt idx="8862">
                  <c:v>-5.8893689053568399E-2</c:v>
                </c:pt>
                <c:pt idx="8863">
                  <c:v>11.941658995526698</c:v>
                </c:pt>
                <c:pt idx="8864">
                  <c:v>-2.7042994052458837</c:v>
                </c:pt>
                <c:pt idx="8865">
                  <c:v>-0.84327449631254692</c:v>
                </c:pt>
                <c:pt idx="8866">
                  <c:v>-1.7978111493867333</c:v>
                </c:pt>
                <c:pt idx="8867">
                  <c:v>-1.6229303509201767</c:v>
                </c:pt>
                <c:pt idx="8868">
                  <c:v>-1.6431867774786428</c:v>
                </c:pt>
                <c:pt idx="8869">
                  <c:v>0.76867445389354438</c:v>
                </c:pt>
                <c:pt idx="8870">
                  <c:v>-1.5000978503138784</c:v>
                </c:pt>
                <c:pt idx="8871">
                  <c:v>8.5711205755675248</c:v>
                </c:pt>
                <c:pt idx="8872">
                  <c:v>-3.7512852654832729</c:v>
                </c:pt>
                <c:pt idx="8873">
                  <c:v>-3.1651240151784914</c:v>
                </c:pt>
                <c:pt idx="8874">
                  <c:v>-1.0487992984784549</c:v>
                </c:pt>
                <c:pt idx="8875">
                  <c:v>-0.76515413825078682</c:v>
                </c:pt>
                <c:pt idx="8876">
                  <c:v>8.5183253076908656</c:v>
                </c:pt>
                <c:pt idx="8877">
                  <c:v>-8.2915544458438433</c:v>
                </c:pt>
                <c:pt idx="8878">
                  <c:v>-5.3457748368417297</c:v>
                </c:pt>
                <c:pt idx="8879">
                  <c:v>-8.0624959257337636</c:v>
                </c:pt>
                <c:pt idx="8880">
                  <c:v>-0.58256798558077327</c:v>
                </c:pt>
                <c:pt idx="8881">
                  <c:v>5.7646151770530718</c:v>
                </c:pt>
                <c:pt idx="8882">
                  <c:v>-0.58256798558077305</c:v>
                </c:pt>
                <c:pt idx="8883">
                  <c:v>5.2928795623768643</c:v>
                </c:pt>
                <c:pt idx="8884">
                  <c:v>1.5384199147841258</c:v>
                </c:pt>
                <c:pt idx="8885">
                  <c:v>17.535642424034748</c:v>
                </c:pt>
                <c:pt idx="8886">
                  <c:v>0.73528427119455564</c:v>
                </c:pt>
                <c:pt idx="8887">
                  <c:v>0.62803122261304167</c:v>
                </c:pt>
                <c:pt idx="8888">
                  <c:v>5.7232166899774173</c:v>
                </c:pt>
                <c:pt idx="8889">
                  <c:v>-0.29545588352617119</c:v>
                </c:pt>
                <c:pt idx="8890">
                  <c:v>10.917123403264748</c:v>
                </c:pt>
                <c:pt idx="8891">
                  <c:v>-12.08137247435552</c:v>
                </c:pt>
                <c:pt idx="8892">
                  <c:v>-6.4130337419715244E-2</c:v>
                </c:pt>
                <c:pt idx="8893">
                  <c:v>-0.20810819533020022</c:v>
                </c:pt>
                <c:pt idx="8894">
                  <c:v>1.3809841333737995</c:v>
                </c:pt>
                <c:pt idx="8895">
                  <c:v>8.6462586799900301</c:v>
                </c:pt>
                <c:pt idx="8896">
                  <c:v>-0.1142754722101829</c:v>
                </c:pt>
                <c:pt idx="8897">
                  <c:v>0.2699207914190338</c:v>
                </c:pt>
                <c:pt idx="8898">
                  <c:v>3.8605969433345839</c:v>
                </c:pt>
                <c:pt idx="8899">
                  <c:v>0.28445338946869941</c:v>
                </c:pt>
                <c:pt idx="8900">
                  <c:v>0.48542682717024149</c:v>
                </c:pt>
                <c:pt idx="8901">
                  <c:v>-10.582455645110581</c:v>
                </c:pt>
                <c:pt idx="8902">
                  <c:v>9.0606959316875546</c:v>
                </c:pt>
                <c:pt idx="8903">
                  <c:v>-5.3439258961460616E-2</c:v>
                </c:pt>
                <c:pt idx="8904">
                  <c:v>6.9622890884206967</c:v>
                </c:pt>
                <c:pt idx="8905">
                  <c:v>-0.25283047497098621</c:v>
                </c:pt>
                <c:pt idx="8906">
                  <c:v>6.1400544664143276E-2</c:v>
                </c:pt>
                <c:pt idx="8907">
                  <c:v>-1.4457171173682704</c:v>
                </c:pt>
                <c:pt idx="8908">
                  <c:v>-0.99072218641198939</c:v>
                </c:pt>
                <c:pt idx="8909">
                  <c:v>0.65896308216493327</c:v>
                </c:pt>
                <c:pt idx="8910">
                  <c:v>4.6096742542179099</c:v>
                </c:pt>
                <c:pt idx="8911">
                  <c:v>10.307580315927396</c:v>
                </c:pt>
                <c:pt idx="8912">
                  <c:v>-0.16931997101159971</c:v>
                </c:pt>
                <c:pt idx="8913">
                  <c:v>1.421826664941483</c:v>
                </c:pt>
                <c:pt idx="8914">
                  <c:v>12.702894141119387</c:v>
                </c:pt>
                <c:pt idx="8915">
                  <c:v>-1.3715445177041801</c:v>
                </c:pt>
                <c:pt idx="8916">
                  <c:v>0.15965666598848569</c:v>
                </c:pt>
                <c:pt idx="8917">
                  <c:v>-0.82847289396118617</c:v>
                </c:pt>
                <c:pt idx="8918">
                  <c:v>-3.2770248703243103</c:v>
                </c:pt>
                <c:pt idx="8919">
                  <c:v>-1.1054545948113099</c:v>
                </c:pt>
                <c:pt idx="8920">
                  <c:v>10.759888183221834</c:v>
                </c:pt>
                <c:pt idx="8921">
                  <c:v>0.22229624487290175</c:v>
                </c:pt>
                <c:pt idx="8922">
                  <c:v>6.6495411786906919E-2</c:v>
                </c:pt>
                <c:pt idx="8923">
                  <c:v>-6.0732489820306386</c:v>
                </c:pt>
                <c:pt idx="8924">
                  <c:v>-0.38246963682241303</c:v>
                </c:pt>
                <c:pt idx="8925">
                  <c:v>0.27563444261342707</c:v>
                </c:pt>
                <c:pt idx="8926">
                  <c:v>1.6576078025529219</c:v>
                </c:pt>
                <c:pt idx="8927">
                  <c:v>-1.333423733725192</c:v>
                </c:pt>
                <c:pt idx="8928">
                  <c:v>-0.66742466091312913</c:v>
                </c:pt>
                <c:pt idx="8929">
                  <c:v>0.43176029061323351</c:v>
                </c:pt>
                <c:pt idx="8930">
                  <c:v>-0.53343220008107406</c:v>
                </c:pt>
                <c:pt idx="8931">
                  <c:v>-0.9372642446520375</c:v>
                </c:pt>
                <c:pt idx="8932">
                  <c:v>-1.2370391973008494</c:v>
                </c:pt>
                <c:pt idx="8933">
                  <c:v>8.9267338097086993E-2</c:v>
                </c:pt>
                <c:pt idx="8934">
                  <c:v>8.0624959257337636</c:v>
                </c:pt>
                <c:pt idx="8935">
                  <c:v>-0.89472059180892238</c:v>
                </c:pt>
                <c:pt idx="8936">
                  <c:v>-2.7634801126795212</c:v>
                </c:pt>
                <c:pt idx="8937">
                  <c:v>-3.5877036328596706E-2</c:v>
                </c:pt>
                <c:pt idx="8938">
                  <c:v>0.4377764235738823</c:v>
                </c:pt>
                <c:pt idx="8939">
                  <c:v>0.70545004745549</c:v>
                </c:pt>
                <c:pt idx="8940">
                  <c:v>0.66952355032514499</c:v>
                </c:pt>
                <c:pt idx="8941">
                  <c:v>9.5577659982231195E-2</c:v>
                </c:pt>
                <c:pt idx="8942">
                  <c:v>8.7462841250339401E-2</c:v>
                </c:pt>
                <c:pt idx="8943">
                  <c:v>0.16859960397574494</c:v>
                </c:pt>
                <c:pt idx="8944">
                  <c:v>0.35317902887180219</c:v>
                </c:pt>
                <c:pt idx="8945">
                  <c:v>-3.5405336131198707E-2</c:v>
                </c:pt>
                <c:pt idx="8946">
                  <c:v>1.3585825208961564</c:v>
                </c:pt>
                <c:pt idx="8947">
                  <c:v>-0.21150410519371157</c:v>
                </c:pt>
                <c:pt idx="8948">
                  <c:v>-0.29863423070644357</c:v>
                </c:pt>
                <c:pt idx="8949">
                  <c:v>-0.25261260034728239</c:v>
                </c:pt>
                <c:pt idx="8950">
                  <c:v>-0.47930072437340027</c:v>
                </c:pt>
                <c:pt idx="8951">
                  <c:v>-0.71251768752188893</c:v>
                </c:pt>
                <c:pt idx="8952">
                  <c:v>-9.229619965185119</c:v>
                </c:pt>
                <c:pt idx="8953">
                  <c:v>0</c:v>
                </c:pt>
                <c:pt idx="8954">
                  <c:v>-0.74661576419992559</c:v>
                </c:pt>
                <c:pt idx="8955">
                  <c:v>-0.75789625203580668</c:v>
                </c:pt>
                <c:pt idx="8956">
                  <c:v>-1.5009462449521995</c:v>
                </c:pt>
                <c:pt idx="8957">
                  <c:v>0.10715742534400258</c:v>
                </c:pt>
                <c:pt idx="8958">
                  <c:v>-0.47010888177251936</c:v>
                </c:pt>
                <c:pt idx="8959">
                  <c:v>-2.9042888004202387</c:v>
                </c:pt>
                <c:pt idx="8960">
                  <c:v>2.2626537712958061</c:v>
                </c:pt>
                <c:pt idx="8961">
                  <c:v>-9.7598881832218343</c:v>
                </c:pt>
                <c:pt idx="8962">
                  <c:v>-9.3815429511845849</c:v>
                </c:pt>
                <c:pt idx="8963">
                  <c:v>-10.306821202497154</c:v>
                </c:pt>
                <c:pt idx="8964">
                  <c:v>-0.21839049077895137</c:v>
                </c:pt>
                <c:pt idx="8965">
                  <c:v>-4.6293652273934949E-2</c:v>
                </c:pt>
                <c:pt idx="8966">
                  <c:v>-8.6450579349844769</c:v>
                </c:pt>
                <c:pt idx="8967">
                  <c:v>-9.0606959316875546</c:v>
                </c:pt>
                <c:pt idx="8968">
                  <c:v>0.99966193437668649</c:v>
                </c:pt>
                <c:pt idx="8969">
                  <c:v>7.6486571760385464</c:v>
                </c:pt>
                <c:pt idx="8970">
                  <c:v>-0.18852896947016409</c:v>
                </c:pt>
                <c:pt idx="8971">
                  <c:v>-1.5813602640409608</c:v>
                </c:pt>
                <c:pt idx="8972">
                  <c:v>2.2293909387445834</c:v>
                </c:pt>
                <c:pt idx="8973">
                  <c:v>0.82488370876295458</c:v>
                </c:pt>
                <c:pt idx="8974">
                  <c:v>-0.16992500144231246</c:v>
                </c:pt>
                <c:pt idx="8975">
                  <c:v>-0.24100809950379493</c:v>
                </c:pt>
                <c:pt idx="8976">
                  <c:v>-0.24035896786589692</c:v>
                </c:pt>
                <c:pt idx="8977">
                  <c:v>-1.2075954194083676</c:v>
                </c:pt>
                <c:pt idx="8978">
                  <c:v>9.229619965185119</c:v>
                </c:pt>
                <c:pt idx="8979">
                  <c:v>1.1413452412327703</c:v>
                </c:pt>
                <c:pt idx="8980">
                  <c:v>1.1413452412327703</c:v>
                </c:pt>
                <c:pt idx="8981">
                  <c:v>12.451296983981448</c:v>
                </c:pt>
                <c:pt idx="8982">
                  <c:v>2.4245508713050604E-2</c:v>
                </c:pt>
                <c:pt idx="8983">
                  <c:v>-2.4042913827600649E-4</c:v>
                </c:pt>
                <c:pt idx="8984">
                  <c:v>0.91073266190291258</c:v>
                </c:pt>
                <c:pt idx="8985">
                  <c:v>0.88535743405887724</c:v>
                </c:pt>
                <c:pt idx="8986">
                  <c:v>0.43032075905835498</c:v>
                </c:pt>
                <c:pt idx="8987">
                  <c:v>0.18708555260049553</c:v>
                </c:pt>
                <c:pt idx="8988">
                  <c:v>-7.0624959257337645</c:v>
                </c:pt>
                <c:pt idx="8989">
                  <c:v>-2.4982356557336317E-2</c:v>
                </c:pt>
                <c:pt idx="8990">
                  <c:v>-0.6662128212443208</c:v>
                </c:pt>
                <c:pt idx="8991">
                  <c:v>-0.40000468432136954</c:v>
                </c:pt>
                <c:pt idx="8992">
                  <c:v>-0.3097826650252728</c:v>
                </c:pt>
                <c:pt idx="8993">
                  <c:v>0.80866705952039508</c:v>
                </c:pt>
                <c:pt idx="8994">
                  <c:v>1.7073591320808825</c:v>
                </c:pt>
                <c:pt idx="8995">
                  <c:v>-0.30718150951817597</c:v>
                </c:pt>
                <c:pt idx="8996">
                  <c:v>-0.82953171290227878</c:v>
                </c:pt>
                <c:pt idx="8997">
                  <c:v>-3.8049186225072411</c:v>
                </c:pt>
                <c:pt idx="8998">
                  <c:v>0.92338550162885891</c:v>
                </c:pt>
                <c:pt idx="8999">
                  <c:v>0.63603668531542579</c:v>
                </c:pt>
                <c:pt idx="9000">
                  <c:v>5.889368905356801E-2</c:v>
                </c:pt>
                <c:pt idx="9001">
                  <c:v>0.42253760178959476</c:v>
                </c:pt>
                <c:pt idx="9002">
                  <c:v>0.71620703399940855</c:v>
                </c:pt>
                <c:pt idx="9003">
                  <c:v>0</c:v>
                </c:pt>
                <c:pt idx="9004">
                  <c:v>-1.0449698807618135</c:v>
                </c:pt>
                <c:pt idx="9005">
                  <c:v>-8.6156643749714781E-2</c:v>
                </c:pt>
                <c:pt idx="9006">
                  <c:v>-2.0758560166797328E-2</c:v>
                </c:pt>
                <c:pt idx="9007">
                  <c:v>-0.15200309344504997</c:v>
                </c:pt>
                <c:pt idx="9008">
                  <c:v>-0.86249647625006476</c:v>
                </c:pt>
                <c:pt idx="9009">
                  <c:v>0.62231886417641225</c:v>
                </c:pt>
                <c:pt idx="9010">
                  <c:v>9.7604427459966399</c:v>
                </c:pt>
                <c:pt idx="9011">
                  <c:v>-0.41503749927884381</c:v>
                </c:pt>
                <c:pt idx="9012">
                  <c:v>-1.6968374814608966</c:v>
                </c:pt>
                <c:pt idx="9013">
                  <c:v>-0.44056581190915522</c:v>
                </c:pt>
                <c:pt idx="9014">
                  <c:v>7.0660891904577738</c:v>
                </c:pt>
                <c:pt idx="9015">
                  <c:v>-0.16128090703306072</c:v>
                </c:pt>
                <c:pt idx="9016">
                  <c:v>1.5844077246939821</c:v>
                </c:pt>
                <c:pt idx="9017">
                  <c:v>-0.67807190511263737</c:v>
                </c:pt>
                <c:pt idx="9018">
                  <c:v>-0.56668668576311521</c:v>
                </c:pt>
                <c:pt idx="9019">
                  <c:v>-9.3822637581148367</c:v>
                </c:pt>
                <c:pt idx="9020">
                  <c:v>-0.11718353937033922</c:v>
                </c:pt>
                <c:pt idx="9021">
                  <c:v>-0.26881675842779984</c:v>
                </c:pt>
                <c:pt idx="9022">
                  <c:v>0.797143699641507</c:v>
                </c:pt>
                <c:pt idx="9023">
                  <c:v>-4.4192369987827513</c:v>
                </c:pt>
                <c:pt idx="9024">
                  <c:v>-0.84591567271106716</c:v>
                </c:pt>
                <c:pt idx="9025">
                  <c:v>-0.66558096092944052</c:v>
                </c:pt>
                <c:pt idx="9026">
                  <c:v>10.45189794595189</c:v>
                </c:pt>
                <c:pt idx="9027">
                  <c:v>-12.582612451267021</c:v>
                </c:pt>
                <c:pt idx="9028">
                  <c:v>4.2058511289487539</c:v>
                </c:pt>
                <c:pt idx="9029">
                  <c:v>9.5306091398121673</c:v>
                </c:pt>
                <c:pt idx="9030">
                  <c:v>0.26303440583379378</c:v>
                </c:pt>
                <c:pt idx="9031">
                  <c:v>-10.75933340719466</c:v>
                </c:pt>
                <c:pt idx="9032">
                  <c:v>-0.33799646351501589</c:v>
                </c:pt>
                <c:pt idx="9033">
                  <c:v>1.0931094043914815</c:v>
                </c:pt>
                <c:pt idx="9034">
                  <c:v>2.2751565279101102</c:v>
                </c:pt>
                <c:pt idx="9035">
                  <c:v>2.7608123361205741</c:v>
                </c:pt>
                <c:pt idx="9036">
                  <c:v>-0.93365750517130397</c:v>
                </c:pt>
                <c:pt idx="9037">
                  <c:v>-0.5143670882581789</c:v>
                </c:pt>
                <c:pt idx="9038">
                  <c:v>-11.582612451267021</c:v>
                </c:pt>
                <c:pt idx="9039">
                  <c:v>12.451296983981448</c:v>
                </c:pt>
                <c:pt idx="9040">
                  <c:v>9.3822637581148367</c:v>
                </c:pt>
                <c:pt idx="9041">
                  <c:v>-7.6462586799900292</c:v>
                </c:pt>
                <c:pt idx="9042">
                  <c:v>6.0732489820306386</c:v>
                </c:pt>
                <c:pt idx="9043">
                  <c:v>-8.3837042924740537</c:v>
                </c:pt>
                <c:pt idx="9044">
                  <c:v>-0.65207669657969325</c:v>
                </c:pt>
                <c:pt idx="9045">
                  <c:v>0.73696559416620644</c:v>
                </c:pt>
                <c:pt idx="9046">
                  <c:v>0.73696559416620644</c:v>
                </c:pt>
                <c:pt idx="9047">
                  <c:v>0.73696559416620644</c:v>
                </c:pt>
                <c:pt idx="9048">
                  <c:v>0.21631790692676336</c:v>
                </c:pt>
                <c:pt idx="9049">
                  <c:v>-7.1258683169822062E-2</c:v>
                </c:pt>
                <c:pt idx="9050">
                  <c:v>-0.16982487339001892</c:v>
                </c:pt>
                <c:pt idx="9051">
                  <c:v>0.49410907027004325</c:v>
                </c:pt>
                <c:pt idx="9052">
                  <c:v>-0.41503749927884426</c:v>
                </c:pt>
                <c:pt idx="9053">
                  <c:v>4.3439261264897576E-2</c:v>
                </c:pt>
                <c:pt idx="9054">
                  <c:v>-3.0389189892923021</c:v>
                </c:pt>
                <c:pt idx="9055">
                  <c:v>8.6462586799900301</c:v>
                </c:pt>
                <c:pt idx="9056">
                  <c:v>-0.32192809488736229</c:v>
                </c:pt>
                <c:pt idx="9057">
                  <c:v>-0.36058971525646744</c:v>
                </c:pt>
                <c:pt idx="9058">
                  <c:v>-0.93452616252271847</c:v>
                </c:pt>
                <c:pt idx="9059">
                  <c:v>5.2177092710192991E-3</c:v>
                </c:pt>
                <c:pt idx="9060">
                  <c:v>9.0606959316875546</c:v>
                </c:pt>
                <c:pt idx="9061">
                  <c:v>-0.19898103472639556</c:v>
                </c:pt>
                <c:pt idx="9062">
                  <c:v>0.86112617849858475</c:v>
                </c:pt>
                <c:pt idx="9063">
                  <c:v>-2.2532018162186089</c:v>
                </c:pt>
                <c:pt idx="9064">
                  <c:v>5.2928795623768634</c:v>
                </c:pt>
                <c:pt idx="9065">
                  <c:v>1.8001594206534002</c:v>
                </c:pt>
                <c:pt idx="9066">
                  <c:v>-4.2722586758755945</c:v>
                </c:pt>
                <c:pt idx="9067">
                  <c:v>-2.0389941316158637</c:v>
                </c:pt>
                <c:pt idx="9068">
                  <c:v>6.0732489820306386</c:v>
                </c:pt>
                <c:pt idx="9069">
                  <c:v>-1.9278766352726604</c:v>
                </c:pt>
                <c:pt idx="9070">
                  <c:v>0.99460674122978143</c:v>
                </c:pt>
                <c:pt idx="9071">
                  <c:v>0.39993060688863546</c:v>
                </c:pt>
                <c:pt idx="9072">
                  <c:v>0.15170929001255271</c:v>
                </c:pt>
                <c:pt idx="9073">
                  <c:v>-9.3815429511845849</c:v>
                </c:pt>
                <c:pt idx="9074">
                  <c:v>-7.6486571760385464</c:v>
                </c:pt>
                <c:pt idx="9075">
                  <c:v>-9.6450579349844787</c:v>
                </c:pt>
                <c:pt idx="9076">
                  <c:v>0.31034012061215049</c:v>
                </c:pt>
                <c:pt idx="9077">
                  <c:v>5.5647846187835261</c:v>
                </c:pt>
                <c:pt idx="9078">
                  <c:v>-0.42033179894835704</c:v>
                </c:pt>
                <c:pt idx="9079">
                  <c:v>0.82927025611410576</c:v>
                </c:pt>
                <c:pt idx="9080">
                  <c:v>-0.53234787455773436</c:v>
                </c:pt>
                <c:pt idx="9081">
                  <c:v>-1.4977113069502379</c:v>
                </c:pt>
                <c:pt idx="9082">
                  <c:v>-1.384663850235325</c:v>
                </c:pt>
                <c:pt idx="9083">
                  <c:v>-0.33410280883346449</c:v>
                </c:pt>
                <c:pt idx="9084">
                  <c:v>1.2288507500294625</c:v>
                </c:pt>
                <c:pt idx="9085">
                  <c:v>3.9966231668107546</c:v>
                </c:pt>
                <c:pt idx="9086">
                  <c:v>0.16411937976110685</c:v>
                </c:pt>
                <c:pt idx="9087">
                  <c:v>20</c:v>
                </c:pt>
                <c:pt idx="9088">
                  <c:v>9.6450579349844787</c:v>
                </c:pt>
                <c:pt idx="9089">
                  <c:v>0.18790404495115717</c:v>
                </c:pt>
                <c:pt idx="9090">
                  <c:v>0.19841326132837778</c:v>
                </c:pt>
                <c:pt idx="9091">
                  <c:v>5.0611999848642968E-4</c:v>
                </c:pt>
                <c:pt idx="9092">
                  <c:v>-0.38163434101163002</c:v>
                </c:pt>
                <c:pt idx="9093">
                  <c:v>-0.88135550350138103</c:v>
                </c:pt>
                <c:pt idx="9094">
                  <c:v>0.15527822547791084</c:v>
                </c:pt>
                <c:pt idx="9095">
                  <c:v>0.71706603672850122</c:v>
                </c:pt>
                <c:pt idx="9096">
                  <c:v>-0.19854567938208037</c:v>
                </c:pt>
                <c:pt idx="9097">
                  <c:v>-0.44938900406962068</c:v>
                </c:pt>
                <c:pt idx="9098">
                  <c:v>8.8683081332894673</c:v>
                </c:pt>
                <c:pt idx="9099">
                  <c:v>-0.49656738477544238</c:v>
                </c:pt>
                <c:pt idx="9100">
                  <c:v>-0.93288580414146327</c:v>
                </c:pt>
                <c:pt idx="9101">
                  <c:v>-13.248767654452003</c:v>
                </c:pt>
                <c:pt idx="9102">
                  <c:v>-0.69389687227432029</c:v>
                </c:pt>
                <c:pt idx="9103">
                  <c:v>3.6623640149878938</c:v>
                </c:pt>
                <c:pt idx="9104">
                  <c:v>-1.8937696738750773</c:v>
                </c:pt>
                <c:pt idx="9105">
                  <c:v>-0.17508670655809114</c:v>
                </c:pt>
                <c:pt idx="9106">
                  <c:v>16.49976804620561</c:v>
                </c:pt>
                <c:pt idx="9107">
                  <c:v>-11.10372492250138</c:v>
                </c:pt>
                <c:pt idx="9108">
                  <c:v>-7.8251445664368605E-2</c:v>
                </c:pt>
                <c:pt idx="9109">
                  <c:v>3.2034265038149176E-16</c:v>
                </c:pt>
                <c:pt idx="9110">
                  <c:v>-0.60880924267552405</c:v>
                </c:pt>
                <c:pt idx="9111">
                  <c:v>0.39528220413223364</c:v>
                </c:pt>
                <c:pt idx="9112">
                  <c:v>-1.2367815961858202</c:v>
                </c:pt>
                <c:pt idx="9113">
                  <c:v>0.58496250072115619</c:v>
                </c:pt>
                <c:pt idx="9114">
                  <c:v>2.5849625007211561</c:v>
                </c:pt>
                <c:pt idx="9115">
                  <c:v>-4.9753035197099449E-2</c:v>
                </c:pt>
                <c:pt idx="9116">
                  <c:v>0.62243720613981901</c:v>
                </c:pt>
                <c:pt idx="9117">
                  <c:v>8.6462586799900301</c:v>
                </c:pt>
                <c:pt idx="9118">
                  <c:v>-1.1697246410446724</c:v>
                </c:pt>
                <c:pt idx="9119">
                  <c:v>8.8683081332894673</c:v>
                </c:pt>
                <c:pt idx="9120">
                  <c:v>8.2214763288187651E-2</c:v>
                </c:pt>
                <c:pt idx="9121">
                  <c:v>-0.1750867065580915</c:v>
                </c:pt>
                <c:pt idx="9122">
                  <c:v>0.49749965947081659</c:v>
                </c:pt>
                <c:pt idx="9123">
                  <c:v>-8.6948419764807147E-2</c:v>
                </c:pt>
                <c:pt idx="9124">
                  <c:v>3.7399971805193812E-2</c:v>
                </c:pt>
                <c:pt idx="9125">
                  <c:v>0.19075549674117739</c:v>
                </c:pt>
                <c:pt idx="9126">
                  <c:v>-0.6401040549136171</c:v>
                </c:pt>
                <c:pt idx="9127">
                  <c:v>0.10244726897081746</c:v>
                </c:pt>
                <c:pt idx="9128">
                  <c:v>0.80735492205760395</c:v>
                </c:pt>
                <c:pt idx="9129">
                  <c:v>0.5728896684205812</c:v>
                </c:pt>
                <c:pt idx="9130">
                  <c:v>0.23840473932507894</c:v>
                </c:pt>
                <c:pt idx="9131">
                  <c:v>-0.16109624206757478</c:v>
                </c:pt>
                <c:pt idx="9132">
                  <c:v>-0.41569312075837905</c:v>
                </c:pt>
                <c:pt idx="9133">
                  <c:v>-0.77861329152469749</c:v>
                </c:pt>
                <c:pt idx="9134">
                  <c:v>-10.146780789986687</c:v>
                </c:pt>
                <c:pt idx="9135">
                  <c:v>-0.73600507812480787</c:v>
                </c:pt>
                <c:pt idx="9136">
                  <c:v>-1.688913464760065</c:v>
                </c:pt>
                <c:pt idx="9137">
                  <c:v>-1.2150128909708504</c:v>
                </c:pt>
                <c:pt idx="9138">
                  <c:v>13.658806531240696</c:v>
                </c:pt>
                <c:pt idx="9139">
                  <c:v>0.54774003676495786</c:v>
                </c:pt>
                <c:pt idx="9140">
                  <c:v>-0.77692074454399129</c:v>
                </c:pt>
                <c:pt idx="9141">
                  <c:v>-0.19744606420621708</c:v>
                </c:pt>
                <c:pt idx="9142">
                  <c:v>-0.76481357911932324</c:v>
                </c:pt>
                <c:pt idx="9143">
                  <c:v>-0.7776075786635519</c:v>
                </c:pt>
                <c:pt idx="9144">
                  <c:v>-10.582769240382088</c:v>
                </c:pt>
                <c:pt idx="9145">
                  <c:v>-8.0624959257337636</c:v>
                </c:pt>
                <c:pt idx="9146">
                  <c:v>-1.3161745676570649</c:v>
                </c:pt>
                <c:pt idx="9147">
                  <c:v>-8.0624959257337636</c:v>
                </c:pt>
                <c:pt idx="9148">
                  <c:v>2.5205868417691693</c:v>
                </c:pt>
                <c:pt idx="9149">
                  <c:v>-0.10544929858373002</c:v>
                </c:pt>
                <c:pt idx="9150">
                  <c:v>6.0732489820306386</c:v>
                </c:pt>
                <c:pt idx="9151">
                  <c:v>0.80954580333041448</c:v>
                </c:pt>
                <c:pt idx="9152">
                  <c:v>-0.57390731221216029</c:v>
                </c:pt>
                <c:pt idx="9153">
                  <c:v>-4.8331537359437796E-3</c:v>
                </c:pt>
                <c:pt idx="9154">
                  <c:v>-1.84799690655495</c:v>
                </c:pt>
                <c:pt idx="9155">
                  <c:v>1.7733787622827848</c:v>
                </c:pt>
                <c:pt idx="9156">
                  <c:v>11.58276924038209</c:v>
                </c:pt>
                <c:pt idx="9157">
                  <c:v>-1.444784842672896</c:v>
                </c:pt>
                <c:pt idx="9158">
                  <c:v>7.0078435736140615E-2</c:v>
                </c:pt>
                <c:pt idx="9159">
                  <c:v>-0.26287420428558772</c:v>
                </c:pt>
                <c:pt idx="9160">
                  <c:v>-7.3541260252522028E-2</c:v>
                </c:pt>
                <c:pt idx="9161">
                  <c:v>-0.69089594547022137</c:v>
                </c:pt>
                <c:pt idx="9162">
                  <c:v>-0.25711062960240633</c:v>
                </c:pt>
                <c:pt idx="9163">
                  <c:v>0.46324659232146348</c:v>
                </c:pt>
                <c:pt idx="9164">
                  <c:v>-0.29176612437710991</c:v>
                </c:pt>
                <c:pt idx="9165">
                  <c:v>-0.24175774620337914</c:v>
                </c:pt>
                <c:pt idx="9166">
                  <c:v>4.2813083538973E-2</c:v>
                </c:pt>
                <c:pt idx="9167">
                  <c:v>0.29990420766250936</c:v>
                </c:pt>
                <c:pt idx="9168">
                  <c:v>0.12615091986999369</c:v>
                </c:pt>
                <c:pt idx="9169">
                  <c:v>0.21978120787990965</c:v>
                </c:pt>
                <c:pt idx="9170">
                  <c:v>-0.27733794386329197</c:v>
                </c:pt>
                <c:pt idx="9171">
                  <c:v>-0.14886338591448287</c:v>
                </c:pt>
                <c:pt idx="9172">
                  <c:v>0.13750352374993474</c:v>
                </c:pt>
                <c:pt idx="9173">
                  <c:v>-13.058950043227943</c:v>
                </c:pt>
                <c:pt idx="9174">
                  <c:v>0.22470628717469435</c:v>
                </c:pt>
                <c:pt idx="9175">
                  <c:v>-4.7481928495894605</c:v>
                </c:pt>
                <c:pt idx="9176">
                  <c:v>0.48810096146856718</c:v>
                </c:pt>
                <c:pt idx="9177">
                  <c:v>-0.16272950003810849</c:v>
                </c:pt>
                <c:pt idx="9178">
                  <c:v>-1.6307661903342807</c:v>
                </c:pt>
                <c:pt idx="9179">
                  <c:v>-2.3147325934831584</c:v>
                </c:pt>
                <c:pt idx="9180">
                  <c:v>0.64981364507112405</c:v>
                </c:pt>
                <c:pt idx="9181">
                  <c:v>3.5833369286721144</c:v>
                </c:pt>
                <c:pt idx="9182">
                  <c:v>13.872706939804187</c:v>
                </c:pt>
                <c:pt idx="9183">
                  <c:v>-7.0660891904577721</c:v>
                </c:pt>
                <c:pt idx="9184">
                  <c:v>-0.73536615382401438</c:v>
                </c:pt>
                <c:pt idx="9185">
                  <c:v>14.188228229901359</c:v>
                </c:pt>
                <c:pt idx="9186">
                  <c:v>-1.3641563302766599</c:v>
                </c:pt>
                <c:pt idx="9187">
                  <c:v>8.0624959257337636</c:v>
                </c:pt>
                <c:pt idx="9188">
                  <c:v>1.2837929660005911</c:v>
                </c:pt>
                <c:pt idx="9189">
                  <c:v>-0.66531895557682252</c:v>
                </c:pt>
                <c:pt idx="9190">
                  <c:v>-0.26748031086498586</c:v>
                </c:pt>
                <c:pt idx="9191">
                  <c:v>2.8569152196771235E-2</c:v>
                </c:pt>
                <c:pt idx="9192">
                  <c:v>-0.35669351304803837</c:v>
                </c:pt>
                <c:pt idx="9193">
                  <c:v>-1.2660748601538447</c:v>
                </c:pt>
                <c:pt idx="9194">
                  <c:v>-7.4019461239765381</c:v>
                </c:pt>
                <c:pt idx="9195">
                  <c:v>-0.28728195208047097</c:v>
                </c:pt>
                <c:pt idx="9196">
                  <c:v>0.41503749927884348</c:v>
                </c:pt>
                <c:pt idx="9197">
                  <c:v>-6.5453061488616043E-2</c:v>
                </c:pt>
                <c:pt idx="9198">
                  <c:v>0.47916783669855956</c:v>
                </c:pt>
                <c:pt idx="9199">
                  <c:v>-0.31937238998360579</c:v>
                </c:pt>
                <c:pt idx="9200">
                  <c:v>-6.5095028221884996E-2</c:v>
                </c:pt>
                <c:pt idx="9201">
                  <c:v>0.37376702640698034</c:v>
                </c:pt>
                <c:pt idx="9202">
                  <c:v>8.277767578445816E-2</c:v>
                </c:pt>
                <c:pt idx="9203">
                  <c:v>-9.6444571875092606</c:v>
                </c:pt>
                <c:pt idx="9204">
                  <c:v>-0.16617886220941766</c:v>
                </c:pt>
                <c:pt idx="9205">
                  <c:v>0.872722249180372</c:v>
                </c:pt>
                <c:pt idx="9206">
                  <c:v>6.1029433397559556E-2</c:v>
                </c:pt>
                <c:pt idx="9207">
                  <c:v>7.7369655941662057</c:v>
                </c:pt>
                <c:pt idx="9208">
                  <c:v>5.9228321394775394</c:v>
                </c:pt>
                <c:pt idx="9209">
                  <c:v>10.059795091795101</c:v>
                </c:pt>
                <c:pt idx="9210">
                  <c:v>-0.1107034644062197</c:v>
                </c:pt>
                <c:pt idx="9211">
                  <c:v>-0.66865958077529719</c:v>
                </c:pt>
                <c:pt idx="9212">
                  <c:v>-5.0414087971600665</c:v>
                </c:pt>
                <c:pt idx="9213">
                  <c:v>1.6674246609131294</c:v>
                </c:pt>
                <c:pt idx="9214">
                  <c:v>-9.4464684003492339E-2</c:v>
                </c:pt>
                <c:pt idx="9215">
                  <c:v>0.33659614467619808</c:v>
                </c:pt>
                <c:pt idx="9216">
                  <c:v>-3.5223602108472596</c:v>
                </c:pt>
                <c:pt idx="9217">
                  <c:v>-11.059344460824425</c:v>
                </c:pt>
                <c:pt idx="9218">
                  <c:v>0.99729916606133662</c:v>
                </c:pt>
                <c:pt idx="9219">
                  <c:v>-1.0641018383325322</c:v>
                </c:pt>
                <c:pt idx="9220">
                  <c:v>0.25153876699596439</c:v>
                </c:pt>
                <c:pt idx="9221">
                  <c:v>-7.0624959257337645</c:v>
                </c:pt>
                <c:pt idx="9222">
                  <c:v>-8.3822637581148367</c:v>
                </c:pt>
                <c:pt idx="9223">
                  <c:v>1.1375035237499347</c:v>
                </c:pt>
                <c:pt idx="9224">
                  <c:v>-0.23217344212903299</c:v>
                </c:pt>
                <c:pt idx="9225">
                  <c:v>1.1361542647870684</c:v>
                </c:pt>
                <c:pt idx="9226">
                  <c:v>-0.54748779530249325</c:v>
                </c:pt>
                <c:pt idx="9227">
                  <c:v>0.18947779886371283</c:v>
                </c:pt>
                <c:pt idx="9228">
                  <c:v>1.5498060553075401</c:v>
                </c:pt>
                <c:pt idx="9229">
                  <c:v>-5.3640917285150227</c:v>
                </c:pt>
                <c:pt idx="9230">
                  <c:v>-0.32120836674028824</c:v>
                </c:pt>
                <c:pt idx="9231">
                  <c:v>-12.081261502082024</c:v>
                </c:pt>
                <c:pt idx="9232">
                  <c:v>3.8263770504434138</c:v>
                </c:pt>
                <c:pt idx="9233">
                  <c:v>0.78195304893951612</c:v>
                </c:pt>
                <c:pt idx="9234">
                  <c:v>-0.97591438147568721</c:v>
                </c:pt>
                <c:pt idx="9235">
                  <c:v>11.613482540731207</c:v>
                </c:pt>
                <c:pt idx="9236">
                  <c:v>2.2954558835261718</c:v>
                </c:pt>
                <c:pt idx="9237">
                  <c:v>0.21412480535284761</c:v>
                </c:pt>
                <c:pt idx="9238">
                  <c:v>-1</c:v>
                </c:pt>
                <c:pt idx="9239">
                  <c:v>0.20511442990461257</c:v>
                </c:pt>
                <c:pt idx="9240">
                  <c:v>-9.7487519253728134</c:v>
                </c:pt>
                <c:pt idx="9241">
                  <c:v>0</c:v>
                </c:pt>
                <c:pt idx="9242">
                  <c:v>-0.46968564369886023</c:v>
                </c:pt>
                <c:pt idx="9243">
                  <c:v>-6.0828967910526215</c:v>
                </c:pt>
                <c:pt idx="9244">
                  <c:v>5.0400156788478787</c:v>
                </c:pt>
                <c:pt idx="9245">
                  <c:v>-7.386524143305115</c:v>
                </c:pt>
                <c:pt idx="9246">
                  <c:v>0.26678654069490138</c:v>
                </c:pt>
                <c:pt idx="9247">
                  <c:v>0.68754604012193132</c:v>
                </c:pt>
                <c:pt idx="9248">
                  <c:v>-0.70862096847224443</c:v>
                </c:pt>
                <c:pt idx="9249">
                  <c:v>0.38702312310924752</c:v>
                </c:pt>
                <c:pt idx="9250">
                  <c:v>2.5491617792933097</c:v>
                </c:pt>
                <c:pt idx="9251">
                  <c:v>0.51705843621935277</c:v>
                </c:pt>
                <c:pt idx="9252">
                  <c:v>-0.63742992061529191</c:v>
                </c:pt>
                <c:pt idx="9253">
                  <c:v>-0.37637587890973856</c:v>
                </c:pt>
                <c:pt idx="9254">
                  <c:v>4.1409556342797398</c:v>
                </c:pt>
                <c:pt idx="9255">
                  <c:v>0.6084989872648966</c:v>
                </c:pt>
                <c:pt idx="9256">
                  <c:v>-0.9987992549944491</c:v>
                </c:pt>
                <c:pt idx="9257">
                  <c:v>4.4980449300439433</c:v>
                </c:pt>
                <c:pt idx="9258">
                  <c:v>-1.3197678323810731</c:v>
                </c:pt>
                <c:pt idx="9259">
                  <c:v>-1.7881680468237642</c:v>
                </c:pt>
                <c:pt idx="9260">
                  <c:v>0.17687776208407946</c:v>
                </c:pt>
                <c:pt idx="9261">
                  <c:v>13.866248611111173</c:v>
                </c:pt>
                <c:pt idx="9262">
                  <c:v>-1.1371102044888051</c:v>
                </c:pt>
                <c:pt idx="9263">
                  <c:v>-5.0874628412503391</c:v>
                </c:pt>
                <c:pt idx="9264">
                  <c:v>-3.8907709302452416</c:v>
                </c:pt>
                <c:pt idx="9265">
                  <c:v>-5.9228321394775394</c:v>
                </c:pt>
                <c:pt idx="9266">
                  <c:v>5.5563933485243853</c:v>
                </c:pt>
                <c:pt idx="9267">
                  <c:v>-2</c:v>
                </c:pt>
                <c:pt idx="9268">
                  <c:v>-12.717176590584167</c:v>
                </c:pt>
                <c:pt idx="9269">
                  <c:v>6.7463914252734742</c:v>
                </c:pt>
                <c:pt idx="9270">
                  <c:v>-0.6749046260339544</c:v>
                </c:pt>
                <c:pt idx="9271">
                  <c:v>-3.7089318735219867E-2</c:v>
                </c:pt>
                <c:pt idx="9272">
                  <c:v>-0.29768054864068516</c:v>
                </c:pt>
                <c:pt idx="9273">
                  <c:v>-0.38027208111816718</c:v>
                </c:pt>
                <c:pt idx="9274">
                  <c:v>0.90649474019626985</c:v>
                </c:pt>
                <c:pt idx="9275">
                  <c:v>-0.68896022125537415</c:v>
                </c:pt>
                <c:pt idx="9276">
                  <c:v>-0.44456345158201549</c:v>
                </c:pt>
                <c:pt idx="9277">
                  <c:v>1.2553943436316619</c:v>
                </c:pt>
                <c:pt idx="9278">
                  <c:v>0.18947779886371255</c:v>
                </c:pt>
                <c:pt idx="9279">
                  <c:v>0.37304341061421675</c:v>
                </c:pt>
                <c:pt idx="9280">
                  <c:v>12.167418145831739</c:v>
                </c:pt>
                <c:pt idx="9281">
                  <c:v>7.6486571760385464</c:v>
                </c:pt>
                <c:pt idx="9282">
                  <c:v>10.059795091795101</c:v>
                </c:pt>
                <c:pt idx="9283">
                  <c:v>-3.8167583324010592</c:v>
                </c:pt>
                <c:pt idx="9284">
                  <c:v>1.7487426728840762E-2</c:v>
                </c:pt>
                <c:pt idx="9285">
                  <c:v>-0.4965673847754421</c:v>
                </c:pt>
                <c:pt idx="9286">
                  <c:v>0.13245029602364966</c:v>
                </c:pt>
                <c:pt idx="9287">
                  <c:v>3.8006745768955779</c:v>
                </c:pt>
                <c:pt idx="9288">
                  <c:v>0.11598555848737889</c:v>
                </c:pt>
                <c:pt idx="9289">
                  <c:v>-1.8611855310977181</c:v>
                </c:pt>
                <c:pt idx="9290">
                  <c:v>0.26126531298073835</c:v>
                </c:pt>
                <c:pt idx="9291">
                  <c:v>-0.5994620704162712</c:v>
                </c:pt>
                <c:pt idx="9292">
                  <c:v>1.6678741146630077E-2</c:v>
                </c:pt>
                <c:pt idx="9293">
                  <c:v>10.518980929170402</c:v>
                </c:pt>
                <c:pt idx="9294">
                  <c:v>0.22239242133644802</c:v>
                </c:pt>
                <c:pt idx="9295">
                  <c:v>-0.33703498727757036</c:v>
                </c:pt>
                <c:pt idx="9296">
                  <c:v>1.7382078228236234E-2</c:v>
                </c:pt>
                <c:pt idx="9297">
                  <c:v>0.33753793134433019</c:v>
                </c:pt>
                <c:pt idx="9298">
                  <c:v>8.8683081332894673</c:v>
                </c:pt>
                <c:pt idx="9299">
                  <c:v>8.3837042924740537</c:v>
                </c:pt>
                <c:pt idx="9300">
                  <c:v>8.0386552951574236E-2</c:v>
                </c:pt>
                <c:pt idx="9301">
                  <c:v>0.66439696821556082</c:v>
                </c:pt>
                <c:pt idx="9302">
                  <c:v>0.35614381022527536</c:v>
                </c:pt>
                <c:pt idx="9303">
                  <c:v>1.153623189113212</c:v>
                </c:pt>
                <c:pt idx="9304">
                  <c:v>-6.0732489820306386</c:v>
                </c:pt>
                <c:pt idx="9305">
                  <c:v>-0.71664560978661007</c:v>
                </c:pt>
                <c:pt idx="9306">
                  <c:v>9.0597950917951025</c:v>
                </c:pt>
                <c:pt idx="9307">
                  <c:v>10.583082767502933</c:v>
                </c:pt>
                <c:pt idx="9308">
                  <c:v>-7.0660891904577721</c:v>
                </c:pt>
                <c:pt idx="9309">
                  <c:v>0.71673111042615256</c:v>
                </c:pt>
                <c:pt idx="9310">
                  <c:v>-1.2253594044713982</c:v>
                </c:pt>
                <c:pt idx="9311">
                  <c:v>-1.7323742488363993</c:v>
                </c:pt>
                <c:pt idx="9312">
                  <c:v>-1.539466105714361</c:v>
                </c:pt>
                <c:pt idx="9313">
                  <c:v>8.8667637673533513</c:v>
                </c:pt>
                <c:pt idx="9314">
                  <c:v>9.965784284662087</c:v>
                </c:pt>
                <c:pt idx="9315">
                  <c:v>-0.74542717291440264</c:v>
                </c:pt>
                <c:pt idx="9316">
                  <c:v>-0.19251635208543916</c:v>
                </c:pt>
                <c:pt idx="9317">
                  <c:v>-6.7114195858537409E-2</c:v>
                </c:pt>
                <c:pt idx="9318">
                  <c:v>-1.4854268271702415</c:v>
                </c:pt>
                <c:pt idx="9319">
                  <c:v>-10.147204924942228</c:v>
                </c:pt>
                <c:pt idx="9320">
                  <c:v>-2.2176467096857979</c:v>
                </c:pt>
                <c:pt idx="9321">
                  <c:v>0.6995791782760975</c:v>
                </c:pt>
                <c:pt idx="9322">
                  <c:v>-11.550746785383243</c:v>
                </c:pt>
                <c:pt idx="9323">
                  <c:v>-2.2087174844393713</c:v>
                </c:pt>
                <c:pt idx="9324">
                  <c:v>-0.43630611603249497</c:v>
                </c:pt>
                <c:pt idx="9325">
                  <c:v>0.80606783566579621</c:v>
                </c:pt>
                <c:pt idx="9326">
                  <c:v>0.5294673881294526</c:v>
                </c:pt>
                <c:pt idx="9327">
                  <c:v>-0.53002195090425697</c:v>
                </c:pt>
                <c:pt idx="9328">
                  <c:v>0.37851162325372983</c:v>
                </c:pt>
                <c:pt idx="9329">
                  <c:v>1.2015828986841819</c:v>
                </c:pt>
                <c:pt idx="9330">
                  <c:v>2.0177881937630274E-2</c:v>
                </c:pt>
                <c:pt idx="9331">
                  <c:v>-0.28950661719498461</c:v>
                </c:pt>
                <c:pt idx="9332">
                  <c:v>11.551067348664397</c:v>
                </c:pt>
                <c:pt idx="9333">
                  <c:v>7.897646023458762</c:v>
                </c:pt>
                <c:pt idx="9334">
                  <c:v>-1.0506260730699681</c:v>
                </c:pt>
                <c:pt idx="9335">
                  <c:v>-1.0641303374197155</c:v>
                </c:pt>
                <c:pt idx="9336">
                  <c:v>-9.9662651028771325</c:v>
                </c:pt>
                <c:pt idx="9337">
                  <c:v>-1.8808527347069954</c:v>
                </c:pt>
                <c:pt idx="9338">
                  <c:v>-1.4481458110907823</c:v>
                </c:pt>
                <c:pt idx="9339">
                  <c:v>-3.8474147814635505E-2</c:v>
                </c:pt>
                <c:pt idx="9340">
                  <c:v>-0.32192809488736251</c:v>
                </c:pt>
                <c:pt idx="9341">
                  <c:v>0.25465474021782075</c:v>
                </c:pt>
                <c:pt idx="9342">
                  <c:v>2.039528043587775</c:v>
                </c:pt>
                <c:pt idx="9343">
                  <c:v>0.26583771130135253</c:v>
                </c:pt>
                <c:pt idx="9344">
                  <c:v>-0.61804929277949916</c:v>
                </c:pt>
                <c:pt idx="9345">
                  <c:v>-0.15056614607437535</c:v>
                </c:pt>
                <c:pt idx="9346">
                  <c:v>14.472521618077742</c:v>
                </c:pt>
                <c:pt idx="9347">
                  <c:v>0.13764859841855637</c:v>
                </c:pt>
                <c:pt idx="9348">
                  <c:v>-9.878732303311151E-2</c:v>
                </c:pt>
                <c:pt idx="9349">
                  <c:v>-1.4151890445116036E-2</c:v>
                </c:pt>
                <c:pt idx="9350">
                  <c:v>0.26073922875648575</c:v>
                </c:pt>
                <c:pt idx="9351">
                  <c:v>0.18076423380377679</c:v>
                </c:pt>
                <c:pt idx="9352">
                  <c:v>0.19105224204308824</c:v>
                </c:pt>
                <c:pt idx="9353">
                  <c:v>0.55881021286518773</c:v>
                </c:pt>
                <c:pt idx="9354">
                  <c:v>0.22975825095949515</c:v>
                </c:pt>
                <c:pt idx="9355">
                  <c:v>3.3426866550541603</c:v>
                </c:pt>
                <c:pt idx="9356">
                  <c:v>-0.15200309344504978</c:v>
                </c:pt>
                <c:pt idx="9357">
                  <c:v>0.18521487246690768</c:v>
                </c:pt>
                <c:pt idx="9358">
                  <c:v>-0.76580527704618784</c:v>
                </c:pt>
                <c:pt idx="9359">
                  <c:v>-0.44597567645151781</c:v>
                </c:pt>
                <c:pt idx="9360">
                  <c:v>7.6486571760385464</c:v>
                </c:pt>
                <c:pt idx="9361">
                  <c:v>8.0624959257337636</c:v>
                </c:pt>
                <c:pt idx="9362">
                  <c:v>-5.0219355487735234E-2</c:v>
                </c:pt>
                <c:pt idx="9363">
                  <c:v>-0.48501498159482431</c:v>
                </c:pt>
                <c:pt idx="9364">
                  <c:v>0.24340559908486115</c:v>
                </c:pt>
                <c:pt idx="9365">
                  <c:v>-0.37064337992039059</c:v>
                </c:pt>
                <c:pt idx="9366">
                  <c:v>11.787086324551618</c:v>
                </c:pt>
                <c:pt idx="9367">
                  <c:v>1</c:v>
                </c:pt>
                <c:pt idx="9368">
                  <c:v>-1.4226780663562966</c:v>
                </c:pt>
                <c:pt idx="9369">
                  <c:v>-1.6750084749098025E-2</c:v>
                </c:pt>
                <c:pt idx="9370">
                  <c:v>1.4950341465971606E-2</c:v>
                </c:pt>
                <c:pt idx="9371">
                  <c:v>-0.51846708893424931</c:v>
                </c:pt>
                <c:pt idx="9372">
                  <c:v>-0.26255358761874859</c:v>
                </c:pt>
                <c:pt idx="9373">
                  <c:v>-1.0538930079952022</c:v>
                </c:pt>
                <c:pt idx="9374">
                  <c:v>-0.74959320249395589</c:v>
                </c:pt>
                <c:pt idx="9375">
                  <c:v>2.6967047600269359E-2</c:v>
                </c:pt>
                <c:pt idx="9376">
                  <c:v>-8.9267338097087409E-2</c:v>
                </c:pt>
                <c:pt idx="9377">
                  <c:v>0.1409609226534648</c:v>
                </c:pt>
                <c:pt idx="9378">
                  <c:v>0.78901234193580161</c:v>
                </c:pt>
                <c:pt idx="9379">
                  <c:v>-3.2034265038149176E-16</c:v>
                </c:pt>
                <c:pt idx="9380">
                  <c:v>3.4568576749734707</c:v>
                </c:pt>
                <c:pt idx="9381">
                  <c:v>-13.651388101356714</c:v>
                </c:pt>
                <c:pt idx="9382">
                  <c:v>3.9056888503987657</c:v>
                </c:pt>
                <c:pt idx="9383">
                  <c:v>-0.31832585820716669</c:v>
                </c:pt>
                <c:pt idx="9384">
                  <c:v>-0.8353692982272003</c:v>
                </c:pt>
                <c:pt idx="9385">
                  <c:v>0.99711749146687834</c:v>
                </c:pt>
                <c:pt idx="9386">
                  <c:v>-2.9101556992713924</c:v>
                </c:pt>
                <c:pt idx="9387">
                  <c:v>-1.2446850959549023</c:v>
                </c:pt>
                <c:pt idx="9388">
                  <c:v>1.2105669859396582</c:v>
                </c:pt>
                <c:pt idx="9389">
                  <c:v>-1.9628806748932675E-2</c:v>
                </c:pt>
                <c:pt idx="9390">
                  <c:v>-3.3146965256562866</c:v>
                </c:pt>
                <c:pt idx="9391">
                  <c:v>-7.4546953365054194E-2</c:v>
                </c:pt>
                <c:pt idx="9392">
                  <c:v>-0.50695998871988301</c:v>
                </c:pt>
                <c:pt idx="9393">
                  <c:v>-0.17132950490678384</c:v>
                </c:pt>
                <c:pt idx="9394">
                  <c:v>9.6444571875092606</c:v>
                </c:pt>
                <c:pt idx="9395">
                  <c:v>0</c:v>
                </c:pt>
                <c:pt idx="9396">
                  <c:v>0.25633975325978559</c:v>
                </c:pt>
                <c:pt idx="9397">
                  <c:v>3.8474147814635949E-2</c:v>
                </c:pt>
                <c:pt idx="9398">
                  <c:v>20</c:v>
                </c:pt>
                <c:pt idx="9399">
                  <c:v>-0.47393118833241243</c:v>
                </c:pt>
                <c:pt idx="9400">
                  <c:v>3.3772499746898186</c:v>
                </c:pt>
                <c:pt idx="9401">
                  <c:v>10.583082767502933</c:v>
                </c:pt>
                <c:pt idx="9402">
                  <c:v>-7.4000581443776747E-2</c:v>
                </c:pt>
                <c:pt idx="9403">
                  <c:v>0.99640673527599177</c:v>
                </c:pt>
                <c:pt idx="9404">
                  <c:v>0.31315788525963051</c:v>
                </c:pt>
                <c:pt idx="9405">
                  <c:v>-0.51189903853143282</c:v>
                </c:pt>
                <c:pt idx="9406">
                  <c:v>1.5849625007211561</c:v>
                </c:pt>
                <c:pt idx="9407">
                  <c:v>0.19602771733704819</c:v>
                </c:pt>
                <c:pt idx="9408">
                  <c:v>0.19895885187459794</c:v>
                </c:pt>
                <c:pt idx="9409">
                  <c:v>1.3621503862789448</c:v>
                </c:pt>
                <c:pt idx="9410">
                  <c:v>12.840384550711667</c:v>
                </c:pt>
                <c:pt idx="9411">
                  <c:v>0.47045061959745038</c:v>
                </c:pt>
                <c:pt idx="9412">
                  <c:v>0.51149728450610943</c:v>
                </c:pt>
                <c:pt idx="9413">
                  <c:v>-0.13395445666886427</c:v>
                </c:pt>
                <c:pt idx="9414">
                  <c:v>-12.717176590584167</c:v>
                </c:pt>
                <c:pt idx="9415">
                  <c:v>-5.2661706879632133</c:v>
                </c:pt>
                <c:pt idx="9416">
                  <c:v>-10.644156719937438</c:v>
                </c:pt>
                <c:pt idx="9417">
                  <c:v>-10.866506212226202</c:v>
                </c:pt>
                <c:pt idx="9418">
                  <c:v>-0.34968878808797582</c:v>
                </c:pt>
                <c:pt idx="9419">
                  <c:v>2.3846741954367666E-2</c:v>
                </c:pt>
                <c:pt idx="9420">
                  <c:v>0.10187961401921394</c:v>
                </c:pt>
                <c:pt idx="9421">
                  <c:v>-0.67111011152483213</c:v>
                </c:pt>
                <c:pt idx="9422">
                  <c:v>-0.24704088325637041</c:v>
                </c:pt>
                <c:pt idx="9423">
                  <c:v>-0.1298802825469102</c:v>
                </c:pt>
                <c:pt idx="9424">
                  <c:v>-9.8662486111111729</c:v>
                </c:pt>
                <c:pt idx="9425">
                  <c:v>2.3716068973807607E-2</c:v>
                </c:pt>
                <c:pt idx="9426">
                  <c:v>0.13157725815078075</c:v>
                </c:pt>
                <c:pt idx="9427">
                  <c:v>-0.18442457113742744</c:v>
                </c:pt>
                <c:pt idx="9428">
                  <c:v>-0.10997284202513145</c:v>
                </c:pt>
                <c:pt idx="9429">
                  <c:v>8.3837042924740537</c:v>
                </c:pt>
                <c:pt idx="9430">
                  <c:v>0.45385674816937233</c:v>
                </c:pt>
                <c:pt idx="9431">
                  <c:v>13.08137247435552</c:v>
                </c:pt>
                <c:pt idx="9432">
                  <c:v>-0.10957109461136331</c:v>
                </c:pt>
                <c:pt idx="9433">
                  <c:v>4.4767238806903913E-2</c:v>
                </c:pt>
                <c:pt idx="9434">
                  <c:v>3.9528364186637591E-2</c:v>
                </c:pt>
                <c:pt idx="9435">
                  <c:v>-0.38060400221496998</c:v>
                </c:pt>
                <c:pt idx="9436">
                  <c:v>1.4594316186372973</c:v>
                </c:pt>
                <c:pt idx="9437">
                  <c:v>-0.2023081752931154</c:v>
                </c:pt>
                <c:pt idx="9438">
                  <c:v>-2.297680548640685</c:v>
                </c:pt>
                <c:pt idx="9439">
                  <c:v>0.35962880407258568</c:v>
                </c:pt>
                <c:pt idx="9440">
                  <c:v>-0.83782727428187431</c:v>
                </c:pt>
                <c:pt idx="9441">
                  <c:v>0.11433267547899516</c:v>
                </c:pt>
                <c:pt idx="9442">
                  <c:v>-0.11321061044799077</c:v>
                </c:pt>
                <c:pt idx="9443">
                  <c:v>-0.11321061044799077</c:v>
                </c:pt>
                <c:pt idx="9444">
                  <c:v>8.3822637581148367</c:v>
                </c:pt>
                <c:pt idx="9445">
                  <c:v>-0.59664430576879157</c:v>
                </c:pt>
                <c:pt idx="9446">
                  <c:v>0.20069735023712892</c:v>
                </c:pt>
                <c:pt idx="9447">
                  <c:v>-12.800428089535748</c:v>
                </c:pt>
                <c:pt idx="9448">
                  <c:v>-1.027480736422107</c:v>
                </c:pt>
                <c:pt idx="9449">
                  <c:v>0.28502340960685196</c:v>
                </c:pt>
                <c:pt idx="9450">
                  <c:v>0.14791771410290616</c:v>
                </c:pt>
                <c:pt idx="9451">
                  <c:v>-0.96219796728761553</c:v>
                </c:pt>
                <c:pt idx="9452">
                  <c:v>1.5535983298118212</c:v>
                </c:pt>
                <c:pt idx="9453">
                  <c:v>-0.55942740861401863</c:v>
                </c:pt>
                <c:pt idx="9454">
                  <c:v>-0.31194400631474017</c:v>
                </c:pt>
                <c:pt idx="9455">
                  <c:v>-0.29677461765902374</c:v>
                </c:pt>
                <c:pt idx="9456">
                  <c:v>-0.92312999931348061</c:v>
                </c:pt>
                <c:pt idx="9457">
                  <c:v>11.814048332230835</c:v>
                </c:pt>
                <c:pt idx="9458">
                  <c:v>2.3169446873731072</c:v>
                </c:pt>
                <c:pt idx="9459">
                  <c:v>-11.91687468418114</c:v>
                </c:pt>
                <c:pt idx="9460">
                  <c:v>-0.46566357234881156</c:v>
                </c:pt>
                <c:pt idx="9461">
                  <c:v>1</c:v>
                </c:pt>
                <c:pt idx="9462">
                  <c:v>0.73360658207629126</c:v>
                </c:pt>
                <c:pt idx="9463">
                  <c:v>-0.37673845352258667</c:v>
                </c:pt>
                <c:pt idx="9464">
                  <c:v>-0.88135550350138092</c:v>
                </c:pt>
                <c:pt idx="9465">
                  <c:v>-2.0128240403575837</c:v>
                </c:pt>
                <c:pt idx="9466">
                  <c:v>0.72964225336034738</c:v>
                </c:pt>
                <c:pt idx="9467">
                  <c:v>-1.1365420475124899</c:v>
                </c:pt>
                <c:pt idx="9468">
                  <c:v>0.15287454924979527</c:v>
                </c:pt>
                <c:pt idx="9469">
                  <c:v>-5.5343033843775251E-2</c:v>
                </c:pt>
                <c:pt idx="9470">
                  <c:v>0.43953206119959232</c:v>
                </c:pt>
                <c:pt idx="9471">
                  <c:v>-2.1587177766342087</c:v>
                </c:pt>
                <c:pt idx="9472">
                  <c:v>0.8146968973987726</c:v>
                </c:pt>
                <c:pt idx="9473">
                  <c:v>-4.5061437103601474</c:v>
                </c:pt>
                <c:pt idx="9474">
                  <c:v>0</c:v>
                </c:pt>
                <c:pt idx="9475">
                  <c:v>8.3837042924740537</c:v>
                </c:pt>
                <c:pt idx="9476">
                  <c:v>-5.3457748368417297</c:v>
                </c:pt>
                <c:pt idx="9477">
                  <c:v>-0.5785849309504395</c:v>
                </c:pt>
                <c:pt idx="9478">
                  <c:v>-0.48542682717024171</c:v>
                </c:pt>
                <c:pt idx="9479">
                  <c:v>-0.8165538589040694</c:v>
                </c:pt>
                <c:pt idx="9480">
                  <c:v>-0.60039254129076203</c:v>
                </c:pt>
                <c:pt idx="9481">
                  <c:v>0.28950661719498505</c:v>
                </c:pt>
                <c:pt idx="9482">
                  <c:v>-1.2016338611696504</c:v>
                </c:pt>
                <c:pt idx="9483">
                  <c:v>-0.81173336256817841</c:v>
                </c:pt>
                <c:pt idx="9484">
                  <c:v>-0.20183424939705652</c:v>
                </c:pt>
                <c:pt idx="9485">
                  <c:v>2.6148570503844946</c:v>
                </c:pt>
                <c:pt idx="9486">
                  <c:v>-0.15138905000488506</c:v>
                </c:pt>
                <c:pt idx="9487">
                  <c:v>-0.17508670655809114</c:v>
                </c:pt>
                <c:pt idx="9488">
                  <c:v>-4.8697501006328192</c:v>
                </c:pt>
                <c:pt idx="9489">
                  <c:v>2.5325841333279526</c:v>
                </c:pt>
                <c:pt idx="9490">
                  <c:v>-0.66675659188480352</c:v>
                </c:pt>
                <c:pt idx="9491">
                  <c:v>0.90507523810158819</c:v>
                </c:pt>
                <c:pt idx="9492">
                  <c:v>-0.14268484614560092</c:v>
                </c:pt>
                <c:pt idx="9493">
                  <c:v>-7.9483672315846778</c:v>
                </c:pt>
                <c:pt idx="9494">
                  <c:v>8.0127468923906614E-4</c:v>
                </c:pt>
                <c:pt idx="9495">
                  <c:v>-0.55223516827086905</c:v>
                </c:pt>
                <c:pt idx="9496">
                  <c:v>-8.3837042924740537</c:v>
                </c:pt>
                <c:pt idx="9497">
                  <c:v>0.29900550583173374</c:v>
                </c:pt>
                <c:pt idx="9498">
                  <c:v>2.1349488631993374</c:v>
                </c:pt>
                <c:pt idx="9499">
                  <c:v>-0.18641312423088116</c:v>
                </c:pt>
                <c:pt idx="9500">
                  <c:v>0.32984775818360063</c:v>
                </c:pt>
                <c:pt idx="9501">
                  <c:v>-11.8663774174182</c:v>
                </c:pt>
                <c:pt idx="9502">
                  <c:v>0.14438990933517465</c:v>
                </c:pt>
                <c:pt idx="9503">
                  <c:v>1.4255310974454229</c:v>
                </c:pt>
                <c:pt idx="9504">
                  <c:v>2.2486791128567241</c:v>
                </c:pt>
                <c:pt idx="9505">
                  <c:v>6.0732489820306386</c:v>
                </c:pt>
                <c:pt idx="9506">
                  <c:v>-4.4711107820883305</c:v>
                </c:pt>
                <c:pt idx="9507">
                  <c:v>-12.628825226704336</c:v>
                </c:pt>
                <c:pt idx="9508">
                  <c:v>-0.43240463124893186</c:v>
                </c:pt>
                <c:pt idx="9509">
                  <c:v>-1.5831602580871711</c:v>
                </c:pt>
                <c:pt idx="9510">
                  <c:v>6.2746223801090064</c:v>
                </c:pt>
                <c:pt idx="9511">
                  <c:v>-4.8720155543300594</c:v>
                </c:pt>
                <c:pt idx="9512">
                  <c:v>-10.228818690495881</c:v>
                </c:pt>
                <c:pt idx="9513">
                  <c:v>0.39733549754538516</c:v>
                </c:pt>
                <c:pt idx="9514">
                  <c:v>0.60880924267552405</c:v>
                </c:pt>
                <c:pt idx="9515">
                  <c:v>-0.37851162325372989</c:v>
                </c:pt>
                <c:pt idx="9516">
                  <c:v>-10.518653155673389</c:v>
                </c:pt>
                <c:pt idx="9517">
                  <c:v>11.307200809140809</c:v>
                </c:pt>
                <c:pt idx="9518">
                  <c:v>10.229619965185119</c:v>
                </c:pt>
                <c:pt idx="9519">
                  <c:v>-0.88452278258006412</c:v>
                </c:pt>
                <c:pt idx="9520">
                  <c:v>0.2334901302197788</c:v>
                </c:pt>
                <c:pt idx="9521">
                  <c:v>0.11433267547899485</c:v>
                </c:pt>
                <c:pt idx="9522">
                  <c:v>0.23248534247418665</c:v>
                </c:pt>
                <c:pt idx="9523">
                  <c:v>0.20584622739952738</c:v>
                </c:pt>
                <c:pt idx="9524">
                  <c:v>0.22582332673672145</c:v>
                </c:pt>
                <c:pt idx="9525">
                  <c:v>0.10224731109200835</c:v>
                </c:pt>
                <c:pt idx="9526">
                  <c:v>-0.53237553862693654</c:v>
                </c:pt>
                <c:pt idx="9527">
                  <c:v>0.61728022099388469</c:v>
                </c:pt>
                <c:pt idx="9528">
                  <c:v>-7.6486571760385464</c:v>
                </c:pt>
                <c:pt idx="9529">
                  <c:v>-2.9673773307738607</c:v>
                </c:pt>
                <c:pt idx="9530">
                  <c:v>-0.95858007262001921</c:v>
                </c:pt>
                <c:pt idx="9531">
                  <c:v>-12.200592137689254</c:v>
                </c:pt>
                <c:pt idx="9532">
                  <c:v>-0.1429579538420426</c:v>
                </c:pt>
                <c:pt idx="9533">
                  <c:v>0.26031041779757835</c:v>
                </c:pt>
                <c:pt idx="9534">
                  <c:v>0.20511442990461257</c:v>
                </c:pt>
                <c:pt idx="9535">
                  <c:v>14.621136113274641</c:v>
                </c:pt>
                <c:pt idx="9536">
                  <c:v>-0.82972449563930517</c:v>
                </c:pt>
                <c:pt idx="9537">
                  <c:v>13.188279751964144</c:v>
                </c:pt>
                <c:pt idx="9538">
                  <c:v>-8.8672787397096631</c:v>
                </c:pt>
                <c:pt idx="9539">
                  <c:v>-14.135736002431859</c:v>
                </c:pt>
                <c:pt idx="9540">
                  <c:v>0.56077913272760405</c:v>
                </c:pt>
                <c:pt idx="9541">
                  <c:v>-0.10612835086134344</c:v>
                </c:pt>
                <c:pt idx="9542">
                  <c:v>-0.50311074673286882</c:v>
                </c:pt>
                <c:pt idx="9543">
                  <c:v>0.42468766931256319</c:v>
                </c:pt>
                <c:pt idx="9544">
                  <c:v>2.7198020895374921</c:v>
                </c:pt>
                <c:pt idx="9545">
                  <c:v>-0.11655425744076027</c:v>
                </c:pt>
                <c:pt idx="9546">
                  <c:v>0.12675714228593873</c:v>
                </c:pt>
                <c:pt idx="9547">
                  <c:v>-3.5623909730721541E-2</c:v>
                </c:pt>
                <c:pt idx="9548">
                  <c:v>0.2632747748848146</c:v>
                </c:pt>
                <c:pt idx="9549">
                  <c:v>13.752798758435516</c:v>
                </c:pt>
                <c:pt idx="9550">
                  <c:v>-0.20435849850618643</c:v>
                </c:pt>
                <c:pt idx="9551">
                  <c:v>-0.72582503656100605</c:v>
                </c:pt>
                <c:pt idx="9552">
                  <c:v>8.6462586799900301</c:v>
                </c:pt>
                <c:pt idx="9553">
                  <c:v>7.0660891904577738</c:v>
                </c:pt>
                <c:pt idx="9554">
                  <c:v>-1.5235619560570128</c:v>
                </c:pt>
                <c:pt idx="9555">
                  <c:v>-0.65207669657969325</c:v>
                </c:pt>
                <c:pt idx="9556">
                  <c:v>-1.15200309344505</c:v>
                </c:pt>
                <c:pt idx="9557">
                  <c:v>-0.99284020842713405</c:v>
                </c:pt>
                <c:pt idx="9558">
                  <c:v>1.7756470804157844E-2</c:v>
                </c:pt>
                <c:pt idx="9559">
                  <c:v>5.6561341762021239E-2</c:v>
                </c:pt>
                <c:pt idx="9560">
                  <c:v>0.98706094429250157</c:v>
                </c:pt>
                <c:pt idx="9561">
                  <c:v>-0.8300749985576874</c:v>
                </c:pt>
                <c:pt idx="9562">
                  <c:v>8.0606959316875546</c:v>
                </c:pt>
                <c:pt idx="9563">
                  <c:v>-0.99639776331980456</c:v>
                </c:pt>
                <c:pt idx="9564">
                  <c:v>-0.30256277002043136</c:v>
                </c:pt>
                <c:pt idx="9565">
                  <c:v>-0.9883181949523645</c:v>
                </c:pt>
                <c:pt idx="9566">
                  <c:v>9.229619965185119</c:v>
                </c:pt>
                <c:pt idx="9567">
                  <c:v>-4.1145712283862395</c:v>
                </c:pt>
                <c:pt idx="9568">
                  <c:v>-0.12077405247689937</c:v>
                </c:pt>
                <c:pt idx="9569">
                  <c:v>-6.0732489820306386</c:v>
                </c:pt>
                <c:pt idx="9570">
                  <c:v>0.41205364084002249</c:v>
                </c:pt>
                <c:pt idx="9571">
                  <c:v>1.8210298589546809</c:v>
                </c:pt>
                <c:pt idx="9572">
                  <c:v>7.0660891904577738</c:v>
                </c:pt>
                <c:pt idx="9573">
                  <c:v>1.0703893278913981</c:v>
                </c:pt>
                <c:pt idx="9574">
                  <c:v>0.63208279103542009</c:v>
                </c:pt>
                <c:pt idx="9575">
                  <c:v>0.14244426502020519</c:v>
                </c:pt>
                <c:pt idx="9576">
                  <c:v>-0.5849625007211563</c:v>
                </c:pt>
                <c:pt idx="9577">
                  <c:v>-5.3457748368417297</c:v>
                </c:pt>
                <c:pt idx="9578">
                  <c:v>-7.6486571760385464</c:v>
                </c:pt>
                <c:pt idx="9579">
                  <c:v>-13.501837184902296</c:v>
                </c:pt>
                <c:pt idx="9580">
                  <c:v>-10.380821783940931</c:v>
                </c:pt>
                <c:pt idx="9581">
                  <c:v>-11.965904504239749</c:v>
                </c:pt>
                <c:pt idx="9582">
                  <c:v>-10.703038388986418</c:v>
                </c:pt>
                <c:pt idx="9583">
                  <c:v>0</c:v>
                </c:pt>
                <c:pt idx="9584">
                  <c:v>0</c:v>
                </c:pt>
                <c:pt idx="9585">
                  <c:v>-0.39255348512746452</c:v>
                </c:pt>
                <c:pt idx="9586">
                  <c:v>1.0457437021043678</c:v>
                </c:pt>
                <c:pt idx="9587">
                  <c:v>-10.966265102877133</c:v>
                </c:pt>
                <c:pt idx="9588">
                  <c:v>0.24264261700261575</c:v>
                </c:pt>
                <c:pt idx="9589">
                  <c:v>0.37774220453292645</c:v>
                </c:pt>
                <c:pt idx="9590">
                  <c:v>8.1057803962236247E-2</c:v>
                </c:pt>
                <c:pt idx="9591">
                  <c:v>0.16392626082086931</c:v>
                </c:pt>
                <c:pt idx="9592">
                  <c:v>-2.4247546246677184E-2</c:v>
                </c:pt>
                <c:pt idx="9593">
                  <c:v>15.684620793964996</c:v>
                </c:pt>
                <c:pt idx="9594">
                  <c:v>-6.1400544664143755E-2</c:v>
                </c:pt>
                <c:pt idx="9595">
                  <c:v>-10.229219383469125</c:v>
                </c:pt>
                <c:pt idx="9596">
                  <c:v>0.52356195605701272</c:v>
                </c:pt>
                <c:pt idx="9597">
                  <c:v>-0.14170615763258351</c:v>
                </c:pt>
                <c:pt idx="9598">
                  <c:v>0.11547721741993588</c:v>
                </c:pt>
                <c:pt idx="9599">
                  <c:v>0.51784830486261901</c:v>
                </c:pt>
                <c:pt idx="9600">
                  <c:v>-0.76184026280523565</c:v>
                </c:pt>
                <c:pt idx="9601">
                  <c:v>-14.380866867456534</c:v>
                </c:pt>
                <c:pt idx="9602">
                  <c:v>0.26903314645523674</c:v>
                </c:pt>
                <c:pt idx="9603">
                  <c:v>2.4083512323459142</c:v>
                </c:pt>
                <c:pt idx="9604">
                  <c:v>6.7547697977450236E-2</c:v>
                </c:pt>
                <c:pt idx="9605">
                  <c:v>-0.10520888196610885</c:v>
                </c:pt>
                <c:pt idx="9606">
                  <c:v>4.2774678896537219</c:v>
                </c:pt>
                <c:pt idx="9607">
                  <c:v>3.1916200725416317</c:v>
                </c:pt>
                <c:pt idx="9608">
                  <c:v>8.3270307221370246</c:v>
                </c:pt>
                <c:pt idx="9609">
                  <c:v>0.28330680086005505</c:v>
                </c:pt>
                <c:pt idx="9610">
                  <c:v>-0.93717316254456118</c:v>
                </c:pt>
                <c:pt idx="9611">
                  <c:v>-0.13191167550558111</c:v>
                </c:pt>
                <c:pt idx="9612">
                  <c:v>6.0541541935050874E-2</c:v>
                </c:pt>
                <c:pt idx="9613">
                  <c:v>-2.7008339386631491E-3</c:v>
                </c:pt>
                <c:pt idx="9614">
                  <c:v>0.53433642765118816</c:v>
                </c:pt>
                <c:pt idx="9615">
                  <c:v>0.12020924181566416</c:v>
                </c:pt>
                <c:pt idx="9616">
                  <c:v>-0.10120182534020301</c:v>
                </c:pt>
                <c:pt idx="9617">
                  <c:v>0.17625063969172758</c:v>
                </c:pt>
                <c:pt idx="9618">
                  <c:v>-7.2195481770540608</c:v>
                </c:pt>
                <c:pt idx="9619">
                  <c:v>0.25011317889489793</c:v>
                </c:pt>
                <c:pt idx="9620">
                  <c:v>-0.23631706745801398</c:v>
                </c:pt>
                <c:pt idx="9621">
                  <c:v>8.2304207950923836</c:v>
                </c:pt>
                <c:pt idx="9622">
                  <c:v>0.30838156304941455</c:v>
                </c:pt>
                <c:pt idx="9623">
                  <c:v>-4.3183258582071664</c:v>
                </c:pt>
                <c:pt idx="9624">
                  <c:v>-0.38539800883897002</c:v>
                </c:pt>
                <c:pt idx="9625">
                  <c:v>-1.1731781328528776</c:v>
                </c:pt>
                <c:pt idx="9626">
                  <c:v>-0.2032143196525833</c:v>
                </c:pt>
                <c:pt idx="9627">
                  <c:v>-2.2653445665209953</c:v>
                </c:pt>
                <c:pt idx="9628">
                  <c:v>8.3837042924740537</c:v>
                </c:pt>
                <c:pt idx="9629">
                  <c:v>-11.416621621364193</c:v>
                </c:pt>
                <c:pt idx="9630">
                  <c:v>8.3837042924740537</c:v>
                </c:pt>
                <c:pt idx="9631">
                  <c:v>8.6462586799900301</c:v>
                </c:pt>
                <c:pt idx="9632">
                  <c:v>-11.702894141119387</c:v>
                </c:pt>
                <c:pt idx="9633">
                  <c:v>8.6462586799900301</c:v>
                </c:pt>
                <c:pt idx="9634">
                  <c:v>7.6486571760385464</c:v>
                </c:pt>
                <c:pt idx="9635">
                  <c:v>7.6486571760385464</c:v>
                </c:pt>
                <c:pt idx="9636">
                  <c:v>8.0624959257337636</c:v>
                </c:pt>
                <c:pt idx="9637">
                  <c:v>-10.518653155673389</c:v>
                </c:pt>
                <c:pt idx="9638">
                  <c:v>2.8744691179161412</c:v>
                </c:pt>
                <c:pt idx="9639">
                  <c:v>13.08137247435552</c:v>
                </c:pt>
                <c:pt idx="9640">
                  <c:v>-12.702822011777029</c:v>
                </c:pt>
                <c:pt idx="9641">
                  <c:v>-0.13737249472837509</c:v>
                </c:pt>
                <c:pt idx="9642">
                  <c:v>-8.8683081332894673</c:v>
                </c:pt>
                <c:pt idx="9643">
                  <c:v>-0.80658280802210813</c:v>
                </c:pt>
                <c:pt idx="9644">
                  <c:v>-0.91548793277762186</c:v>
                </c:pt>
                <c:pt idx="9645">
                  <c:v>7.6486571760385464</c:v>
                </c:pt>
                <c:pt idx="9646">
                  <c:v>11.10372492250138</c:v>
                </c:pt>
                <c:pt idx="9647">
                  <c:v>-11.644156719937438</c:v>
                </c:pt>
                <c:pt idx="9648">
                  <c:v>0.10687558413151532</c:v>
                </c:pt>
                <c:pt idx="9649">
                  <c:v>6.0732489820306386</c:v>
                </c:pt>
                <c:pt idx="9650">
                  <c:v>-0.33800421475163933</c:v>
                </c:pt>
                <c:pt idx="9651">
                  <c:v>9.5189809291704002</c:v>
                </c:pt>
                <c:pt idx="9652">
                  <c:v>7.0660891904577721</c:v>
                </c:pt>
                <c:pt idx="9653">
                  <c:v>7.0660891904577738</c:v>
                </c:pt>
                <c:pt idx="9654">
                  <c:v>1.6775313336802635</c:v>
                </c:pt>
                <c:pt idx="9655">
                  <c:v>8.6462586799900301</c:v>
                </c:pt>
                <c:pt idx="9656">
                  <c:v>8.6462586799900301</c:v>
                </c:pt>
                <c:pt idx="9657">
                  <c:v>5.9228321394775394</c:v>
                </c:pt>
                <c:pt idx="9658">
                  <c:v>1.2625535876187486</c:v>
                </c:pt>
                <c:pt idx="9659">
                  <c:v>0.24760955920549091</c:v>
                </c:pt>
                <c:pt idx="9660">
                  <c:v>6.0732489820306386</c:v>
                </c:pt>
                <c:pt idx="9661">
                  <c:v>6.0732489820306386</c:v>
                </c:pt>
                <c:pt idx="9662">
                  <c:v>7.5974318526833731</c:v>
                </c:pt>
                <c:pt idx="9663">
                  <c:v>7.5974318526833731</c:v>
                </c:pt>
                <c:pt idx="9664">
                  <c:v>-8.3837042924740537</c:v>
                </c:pt>
                <c:pt idx="9665">
                  <c:v>0.15319985422781088</c:v>
                </c:pt>
                <c:pt idx="9666">
                  <c:v>1.5843620032969239</c:v>
                </c:pt>
                <c:pt idx="9667">
                  <c:v>0.2699207914190338</c:v>
                </c:pt>
                <c:pt idx="9668">
                  <c:v>-0.64769825606911857</c:v>
                </c:pt>
                <c:pt idx="9669">
                  <c:v>0.56077303515408539</c:v>
                </c:pt>
                <c:pt idx="9670">
                  <c:v>-0.22741049610307257</c:v>
                </c:pt>
                <c:pt idx="9671">
                  <c:v>-1.767339243209725</c:v>
                </c:pt>
                <c:pt idx="9672">
                  <c:v>3.8935662546942966E-2</c:v>
                </c:pt>
                <c:pt idx="9673">
                  <c:v>-0.12993030404513389</c:v>
                </c:pt>
                <c:pt idx="9674">
                  <c:v>-0.47062982524216151</c:v>
                </c:pt>
                <c:pt idx="9675">
                  <c:v>-0.17833724125851225</c:v>
                </c:pt>
                <c:pt idx="9676">
                  <c:v>-8.2841068937654666E-2</c:v>
                </c:pt>
                <c:pt idx="9677">
                  <c:v>-4.5087889528537872E-2</c:v>
                </c:pt>
                <c:pt idx="9678">
                  <c:v>-0.15803767964798171</c:v>
                </c:pt>
                <c:pt idx="9679">
                  <c:v>-7.1553261025034065E-2</c:v>
                </c:pt>
                <c:pt idx="9680">
                  <c:v>-0.57390731221216029</c:v>
                </c:pt>
                <c:pt idx="9681">
                  <c:v>-6.0968017291426993E-2</c:v>
                </c:pt>
                <c:pt idx="9682">
                  <c:v>-0.51756321543556993</c:v>
                </c:pt>
                <c:pt idx="9683">
                  <c:v>-1.1290383297456894</c:v>
                </c:pt>
                <c:pt idx="9684">
                  <c:v>-7.9226691150575207E-2</c:v>
                </c:pt>
                <c:pt idx="9685">
                  <c:v>-8.5620135034239139E-3</c:v>
                </c:pt>
                <c:pt idx="9686">
                  <c:v>-0.81225372147044328</c:v>
                </c:pt>
                <c:pt idx="9687">
                  <c:v>-0.25873426840016855</c:v>
                </c:pt>
                <c:pt idx="9688">
                  <c:v>-0.42285700373814322</c:v>
                </c:pt>
                <c:pt idx="9689">
                  <c:v>0.92599941855622325</c:v>
                </c:pt>
                <c:pt idx="9690">
                  <c:v>-0.50814690367032533</c:v>
                </c:pt>
                <c:pt idx="9691">
                  <c:v>0.21657509474113346</c:v>
                </c:pt>
                <c:pt idx="9692">
                  <c:v>-0.17182453435779393</c:v>
                </c:pt>
                <c:pt idx="9693">
                  <c:v>-8.6462586799900301</c:v>
                </c:pt>
                <c:pt idx="9694">
                  <c:v>-0.79750713610125701</c:v>
                </c:pt>
                <c:pt idx="9695">
                  <c:v>-1.2932882240787353</c:v>
                </c:pt>
                <c:pt idx="9696">
                  <c:v>-2.9928044985957962</c:v>
                </c:pt>
                <c:pt idx="9697">
                  <c:v>1.5013045716742468</c:v>
                </c:pt>
                <c:pt idx="9698">
                  <c:v>5.7298669498188681E-2</c:v>
                </c:pt>
                <c:pt idx="9699">
                  <c:v>9.5196362528432132</c:v>
                </c:pt>
                <c:pt idx="9700">
                  <c:v>-8.3837042924740537</c:v>
                </c:pt>
                <c:pt idx="9701">
                  <c:v>-8.0624959257337636</c:v>
                </c:pt>
                <c:pt idx="9702">
                  <c:v>-14.213737108322967</c:v>
                </c:pt>
                <c:pt idx="9703">
                  <c:v>0.10991769207803527</c:v>
                </c:pt>
                <c:pt idx="9704">
                  <c:v>-1.1690766068039915</c:v>
                </c:pt>
                <c:pt idx="9705">
                  <c:v>7.3166412561971678E-2</c:v>
                </c:pt>
                <c:pt idx="9706">
                  <c:v>-3.6273762559513689</c:v>
                </c:pt>
                <c:pt idx="9707">
                  <c:v>-7.6486571760385464</c:v>
                </c:pt>
                <c:pt idx="9708">
                  <c:v>12.103287808412023</c:v>
                </c:pt>
                <c:pt idx="9709">
                  <c:v>3.2034265038149176E-16</c:v>
                </c:pt>
                <c:pt idx="9710">
                  <c:v>-11.416797527606059</c:v>
                </c:pt>
                <c:pt idx="9711">
                  <c:v>-6.8248300972272274E-2</c:v>
                </c:pt>
                <c:pt idx="9712">
                  <c:v>-1.3956921495594172</c:v>
                </c:pt>
                <c:pt idx="9713">
                  <c:v>9.0415295222218084E-2</c:v>
                </c:pt>
                <c:pt idx="9714">
                  <c:v>-9.3822637581148367</c:v>
                </c:pt>
                <c:pt idx="9715">
                  <c:v>-0.17353625499469119</c:v>
                </c:pt>
                <c:pt idx="9716">
                  <c:v>9.7604427459966399</c:v>
                </c:pt>
                <c:pt idx="9717">
                  <c:v>-8.6450579349844769</c:v>
                </c:pt>
                <c:pt idx="9718">
                  <c:v>3.7198617954249238E-2</c:v>
                </c:pt>
                <c:pt idx="9719">
                  <c:v>-1.253756592245783</c:v>
                </c:pt>
                <c:pt idx="9720">
                  <c:v>-0.22039006842530004</c:v>
                </c:pt>
                <c:pt idx="9721">
                  <c:v>0.74485928644105681</c:v>
                </c:pt>
                <c:pt idx="9722">
                  <c:v>-0.61812936465635526</c:v>
                </c:pt>
                <c:pt idx="9723">
                  <c:v>4.1820175694626899E-2</c:v>
                </c:pt>
                <c:pt idx="9724">
                  <c:v>-3.6525876025113875E-2</c:v>
                </c:pt>
                <c:pt idx="9725">
                  <c:v>-0.36678233067162258</c:v>
                </c:pt>
                <c:pt idx="9726">
                  <c:v>-0.23349013021977841</c:v>
                </c:pt>
                <c:pt idx="9727">
                  <c:v>-8.6450579349844769</c:v>
                </c:pt>
                <c:pt idx="9728">
                  <c:v>-1.5553373316118784</c:v>
                </c:pt>
                <c:pt idx="9729">
                  <c:v>6.0732489820306386</c:v>
                </c:pt>
                <c:pt idx="9730">
                  <c:v>3.443256343088573</c:v>
                </c:pt>
                <c:pt idx="9731">
                  <c:v>2.7950591512588283</c:v>
                </c:pt>
                <c:pt idx="9732">
                  <c:v>-0.57915687903995061</c:v>
                </c:pt>
                <c:pt idx="9733">
                  <c:v>0.46988597627446366</c:v>
                </c:pt>
                <c:pt idx="9734">
                  <c:v>-1.0597491988661107</c:v>
                </c:pt>
                <c:pt idx="9735">
                  <c:v>0.11175946149914603</c:v>
                </c:pt>
                <c:pt idx="9736">
                  <c:v>1.2434540368642777</c:v>
                </c:pt>
                <c:pt idx="9737">
                  <c:v>-0.20163386116965074</c:v>
                </c:pt>
                <c:pt idx="9738">
                  <c:v>4.8909600480946509E-2</c:v>
                </c:pt>
                <c:pt idx="9739">
                  <c:v>5.08746284125034</c:v>
                </c:pt>
                <c:pt idx="9740">
                  <c:v>0.25153876699596411</c:v>
                </c:pt>
                <c:pt idx="9741">
                  <c:v>-0.94995931750040441</c:v>
                </c:pt>
                <c:pt idx="9742">
                  <c:v>-6.322817596019932E-2</c:v>
                </c:pt>
                <c:pt idx="9743">
                  <c:v>-8.0624959257337636</c:v>
                </c:pt>
                <c:pt idx="9744">
                  <c:v>12.658880895047878</c:v>
                </c:pt>
                <c:pt idx="9745">
                  <c:v>-1.0379678501990204</c:v>
                </c:pt>
                <c:pt idx="9746">
                  <c:v>-0.1866230051945508</c:v>
                </c:pt>
                <c:pt idx="9747">
                  <c:v>-0.84655493238104351</c:v>
                </c:pt>
                <c:pt idx="9748">
                  <c:v>5.5647846187835261</c:v>
                </c:pt>
                <c:pt idx="9749">
                  <c:v>-0.62192025671982587</c:v>
                </c:pt>
                <c:pt idx="9750">
                  <c:v>-0.73360658207629126</c:v>
                </c:pt>
                <c:pt idx="9751">
                  <c:v>0.34103691783506668</c:v>
                </c:pt>
                <c:pt idx="9752">
                  <c:v>4.3854653793075888</c:v>
                </c:pt>
                <c:pt idx="9753">
                  <c:v>-0.81144381012548272</c:v>
                </c:pt>
                <c:pt idx="9754">
                  <c:v>2.216317906926764</c:v>
                </c:pt>
                <c:pt idx="9755">
                  <c:v>1.6471189767837258</c:v>
                </c:pt>
                <c:pt idx="9756">
                  <c:v>0.84591567271106738</c:v>
                </c:pt>
                <c:pt idx="9757">
                  <c:v>0.10691520391651189</c:v>
                </c:pt>
                <c:pt idx="9758">
                  <c:v>-0.86195536414486973</c:v>
                </c:pt>
                <c:pt idx="9759">
                  <c:v>-11.146356530303908</c:v>
                </c:pt>
                <c:pt idx="9760">
                  <c:v>1.0916304754655681</c:v>
                </c:pt>
                <c:pt idx="9761">
                  <c:v>-2.9963977633198042</c:v>
                </c:pt>
                <c:pt idx="9762">
                  <c:v>-0.84799690655494997</c:v>
                </c:pt>
                <c:pt idx="9763">
                  <c:v>0.28765819280261612</c:v>
                </c:pt>
                <c:pt idx="9764">
                  <c:v>6.0732489820306386</c:v>
                </c:pt>
                <c:pt idx="9765">
                  <c:v>-0.99729916606133662</c:v>
                </c:pt>
                <c:pt idx="9766">
                  <c:v>-5.7548875021634682</c:v>
                </c:pt>
                <c:pt idx="9767">
                  <c:v>-5.6902391234477247E-2</c:v>
                </c:pt>
                <c:pt idx="9768">
                  <c:v>0.23644019582208048</c:v>
                </c:pt>
                <c:pt idx="9769">
                  <c:v>-0.26303440583379395</c:v>
                </c:pt>
                <c:pt idx="9770">
                  <c:v>-1.0430687218918862</c:v>
                </c:pt>
                <c:pt idx="9771">
                  <c:v>-0.99284020842713405</c:v>
                </c:pt>
                <c:pt idx="9772">
                  <c:v>0.27633122844725155</c:v>
                </c:pt>
                <c:pt idx="9773">
                  <c:v>-6.0732489820306386</c:v>
                </c:pt>
                <c:pt idx="9774">
                  <c:v>0.53273254194859831</c:v>
                </c:pt>
                <c:pt idx="9775">
                  <c:v>5.6740621474123767</c:v>
                </c:pt>
                <c:pt idx="9776">
                  <c:v>-0.48542682717024171</c:v>
                </c:pt>
                <c:pt idx="9777">
                  <c:v>9.8672787397096631</c:v>
                </c:pt>
                <c:pt idx="9778">
                  <c:v>12.518325307690866</c:v>
                </c:pt>
                <c:pt idx="9779">
                  <c:v>0.38725434276530551</c:v>
                </c:pt>
                <c:pt idx="9780">
                  <c:v>3.4749130762314535</c:v>
                </c:pt>
                <c:pt idx="9781">
                  <c:v>9.8667637673533513</c:v>
                </c:pt>
                <c:pt idx="9782">
                  <c:v>-10.866763767353351</c:v>
                </c:pt>
                <c:pt idx="9783">
                  <c:v>-11.013555309891467</c:v>
                </c:pt>
                <c:pt idx="9784">
                  <c:v>3.2034265038149176E-16</c:v>
                </c:pt>
                <c:pt idx="9785">
                  <c:v>-0.49476469174957788</c:v>
                </c:pt>
                <c:pt idx="9786">
                  <c:v>-0.36457243229585606</c:v>
                </c:pt>
                <c:pt idx="9787">
                  <c:v>-0.41488727331516473</c:v>
                </c:pt>
                <c:pt idx="9788">
                  <c:v>0.47865359857481571</c:v>
                </c:pt>
                <c:pt idx="9789">
                  <c:v>1.6407967717136904</c:v>
                </c:pt>
                <c:pt idx="9790">
                  <c:v>0.36337135407394722</c:v>
                </c:pt>
                <c:pt idx="9791">
                  <c:v>-0.18586654531133412</c:v>
                </c:pt>
                <c:pt idx="9792">
                  <c:v>0</c:v>
                </c:pt>
                <c:pt idx="9793">
                  <c:v>-0.41423622458960496</c:v>
                </c:pt>
                <c:pt idx="9794">
                  <c:v>-1.9167365651187882</c:v>
                </c:pt>
                <c:pt idx="9795">
                  <c:v>9.0597950917951025</c:v>
                </c:pt>
                <c:pt idx="9796">
                  <c:v>4.3692338096657197</c:v>
                </c:pt>
                <c:pt idx="9797">
                  <c:v>7.6486571760385464</c:v>
                </c:pt>
                <c:pt idx="9798">
                  <c:v>7.6486571760385464</c:v>
                </c:pt>
                <c:pt idx="9799">
                  <c:v>-10.644457187509261</c:v>
                </c:pt>
                <c:pt idx="9800">
                  <c:v>6.0732489820306386</c:v>
                </c:pt>
                <c:pt idx="9801">
                  <c:v>-0.28936096398528149</c:v>
                </c:pt>
                <c:pt idx="9802">
                  <c:v>-0.8065828080221078</c:v>
                </c:pt>
                <c:pt idx="9803">
                  <c:v>4.7393373107266683</c:v>
                </c:pt>
                <c:pt idx="9804">
                  <c:v>-18.226313403031238</c:v>
                </c:pt>
                <c:pt idx="9805">
                  <c:v>0.77820857639808749</c:v>
                </c:pt>
                <c:pt idx="9806">
                  <c:v>9.8662486111111729</c:v>
                </c:pt>
                <c:pt idx="9807">
                  <c:v>0.51491500319289973</c:v>
                </c:pt>
                <c:pt idx="9808">
                  <c:v>-0.43493705671654831</c:v>
                </c:pt>
                <c:pt idx="9809">
                  <c:v>-0.26298632481394679</c:v>
                </c:pt>
                <c:pt idx="9810">
                  <c:v>-6.6486571760385464</c:v>
                </c:pt>
                <c:pt idx="9811">
                  <c:v>-0.24123502754844514</c:v>
                </c:pt>
                <c:pt idx="9812">
                  <c:v>-0.99640673527599144</c:v>
                </c:pt>
                <c:pt idx="9813">
                  <c:v>0</c:v>
                </c:pt>
                <c:pt idx="9814">
                  <c:v>-1.3918666510079041</c:v>
                </c:pt>
                <c:pt idx="9815">
                  <c:v>-3.17218097538268</c:v>
                </c:pt>
                <c:pt idx="9816">
                  <c:v>2.6899876528848612</c:v>
                </c:pt>
                <c:pt idx="9817">
                  <c:v>-0.80931643839089029</c:v>
                </c:pt>
                <c:pt idx="9818">
                  <c:v>-1.37124012586832</c:v>
                </c:pt>
                <c:pt idx="9819">
                  <c:v>11.416621621364193</c:v>
                </c:pt>
                <c:pt idx="9820">
                  <c:v>11.307011018304401</c:v>
                </c:pt>
                <c:pt idx="9821">
                  <c:v>2.9233067258303471</c:v>
                </c:pt>
                <c:pt idx="9822">
                  <c:v>1.222630233325972E-2</c:v>
                </c:pt>
                <c:pt idx="9823">
                  <c:v>-3.5579865806486408</c:v>
                </c:pt>
                <c:pt idx="9824">
                  <c:v>-7.0389327891398012E-2</c:v>
                </c:pt>
                <c:pt idx="9825">
                  <c:v>-0.20645087746742613</c:v>
                </c:pt>
                <c:pt idx="9826">
                  <c:v>0.3959286763311391</c:v>
                </c:pt>
                <c:pt idx="9827">
                  <c:v>-5.4073195861180077</c:v>
                </c:pt>
                <c:pt idx="9828">
                  <c:v>-0.24175774620337914</c:v>
                </c:pt>
                <c:pt idx="9829">
                  <c:v>0.79886012789214866</c:v>
                </c:pt>
                <c:pt idx="9830">
                  <c:v>-0.16902359870078007</c:v>
                </c:pt>
                <c:pt idx="9831">
                  <c:v>-8.0624959257337636</c:v>
                </c:pt>
                <c:pt idx="9832">
                  <c:v>2.2417361083202163</c:v>
                </c:pt>
                <c:pt idx="9833">
                  <c:v>-0.98657948423767861</c:v>
                </c:pt>
                <c:pt idx="9834">
                  <c:v>1.6686357884531025</c:v>
                </c:pt>
                <c:pt idx="9835">
                  <c:v>-2.3186864868906816</c:v>
                </c:pt>
                <c:pt idx="9836">
                  <c:v>10.703038388986418</c:v>
                </c:pt>
                <c:pt idx="9837">
                  <c:v>-2.3561015959185059</c:v>
                </c:pt>
                <c:pt idx="9838">
                  <c:v>5.5842132433473228</c:v>
                </c:pt>
                <c:pt idx="9839">
                  <c:v>0.48460384081541441</c:v>
                </c:pt>
                <c:pt idx="9840">
                  <c:v>0.26748031086498603</c:v>
                </c:pt>
                <c:pt idx="9841">
                  <c:v>0.41971398648831715</c:v>
                </c:pt>
                <c:pt idx="9842">
                  <c:v>-0.48186900775705244</c:v>
                </c:pt>
                <c:pt idx="9843">
                  <c:v>-3.2240337000208168E-2</c:v>
                </c:pt>
                <c:pt idx="9844">
                  <c:v>5.1664266388934577</c:v>
                </c:pt>
                <c:pt idx="9845">
                  <c:v>0</c:v>
                </c:pt>
                <c:pt idx="9846">
                  <c:v>-9.7604427459966399</c:v>
                </c:pt>
                <c:pt idx="9847">
                  <c:v>0.39504602409137834</c:v>
                </c:pt>
                <c:pt idx="9848">
                  <c:v>-1.3190470254508209</c:v>
                </c:pt>
                <c:pt idx="9849">
                  <c:v>0.66742466091312946</c:v>
                </c:pt>
                <c:pt idx="9850">
                  <c:v>-2.9747343394051905E-2</c:v>
                </c:pt>
                <c:pt idx="9851">
                  <c:v>-0.11276793016194972</c:v>
                </c:pt>
                <c:pt idx="9852">
                  <c:v>-0.76553474636297736</c:v>
                </c:pt>
                <c:pt idx="9853">
                  <c:v>-0.94110631094643182</c:v>
                </c:pt>
                <c:pt idx="9854">
                  <c:v>-5.7548875021634682</c:v>
                </c:pt>
                <c:pt idx="9855">
                  <c:v>-0.64363078628377479</c:v>
                </c:pt>
                <c:pt idx="9856">
                  <c:v>0.22204945329943757</c:v>
                </c:pt>
                <c:pt idx="9857">
                  <c:v>0.32192809488736235</c:v>
                </c:pt>
                <c:pt idx="9858">
                  <c:v>0.59515826782704473</c:v>
                </c:pt>
                <c:pt idx="9859">
                  <c:v>-2.3214842911336855</c:v>
                </c:pt>
                <c:pt idx="9860">
                  <c:v>-0.92874131683017846</c:v>
                </c:pt>
                <c:pt idx="9861">
                  <c:v>0.1569329812229929</c:v>
                </c:pt>
                <c:pt idx="9862">
                  <c:v>1.1762699721235908E-3</c:v>
                </c:pt>
                <c:pt idx="9863">
                  <c:v>0.29416318001656278</c:v>
                </c:pt>
                <c:pt idx="9864">
                  <c:v>0.18762700317577127</c:v>
                </c:pt>
                <c:pt idx="9865">
                  <c:v>-5.1863781792906953E-2</c:v>
                </c:pt>
                <c:pt idx="9866">
                  <c:v>-9.4784185624483805E-2</c:v>
                </c:pt>
                <c:pt idx="9867">
                  <c:v>2.315453760726812</c:v>
                </c:pt>
                <c:pt idx="9868">
                  <c:v>0.15395136523457192</c:v>
                </c:pt>
                <c:pt idx="9869">
                  <c:v>-5.0331675550144603E-2</c:v>
                </c:pt>
                <c:pt idx="9870">
                  <c:v>9.0215860763304381</c:v>
                </c:pt>
                <c:pt idx="9871">
                  <c:v>-7.6486571760385464</c:v>
                </c:pt>
                <c:pt idx="9872">
                  <c:v>7.6486571760385464</c:v>
                </c:pt>
                <c:pt idx="9873">
                  <c:v>5.9148833863620496</c:v>
                </c:pt>
                <c:pt idx="9874">
                  <c:v>0</c:v>
                </c:pt>
                <c:pt idx="9875">
                  <c:v>5.6652298405672923</c:v>
                </c:pt>
                <c:pt idx="9876">
                  <c:v>9.7598881832218343</c:v>
                </c:pt>
                <c:pt idx="9877">
                  <c:v>-0.93632625499504862</c:v>
                </c:pt>
                <c:pt idx="9878">
                  <c:v>0</c:v>
                </c:pt>
                <c:pt idx="9879">
                  <c:v>13.287808556012996</c:v>
                </c:pt>
                <c:pt idx="9880">
                  <c:v>-6.7545324209308397</c:v>
                </c:pt>
                <c:pt idx="9881">
                  <c:v>9.9662651028771325</c:v>
                </c:pt>
                <c:pt idx="9882">
                  <c:v>1.1233824155052821</c:v>
                </c:pt>
                <c:pt idx="9883">
                  <c:v>-0.2479275134435856</c:v>
                </c:pt>
                <c:pt idx="9884">
                  <c:v>0.41443725169752488</c:v>
                </c:pt>
                <c:pt idx="9885">
                  <c:v>0.32084701949703109</c:v>
                </c:pt>
                <c:pt idx="9886">
                  <c:v>5.7548875021634682</c:v>
                </c:pt>
                <c:pt idx="9887">
                  <c:v>-0.93148136588475405</c:v>
                </c:pt>
                <c:pt idx="9888">
                  <c:v>-1.7328857751460391</c:v>
                </c:pt>
                <c:pt idx="9889">
                  <c:v>-0.44952587566413443</c:v>
                </c:pt>
                <c:pt idx="9890">
                  <c:v>5.2034421275950882</c:v>
                </c:pt>
                <c:pt idx="9891">
                  <c:v>0.13750352374993502</c:v>
                </c:pt>
                <c:pt idx="9892">
                  <c:v>-0.45227131206202398</c:v>
                </c:pt>
                <c:pt idx="9893">
                  <c:v>7.577654658846761</c:v>
                </c:pt>
                <c:pt idx="9894">
                  <c:v>9.6450579349844787</c:v>
                </c:pt>
                <c:pt idx="9895">
                  <c:v>0</c:v>
                </c:pt>
                <c:pt idx="9896">
                  <c:v>8.3837042924740537</c:v>
                </c:pt>
                <c:pt idx="9897">
                  <c:v>0.59065794659299575</c:v>
                </c:pt>
                <c:pt idx="9898">
                  <c:v>1.3982215285077511</c:v>
                </c:pt>
                <c:pt idx="9899">
                  <c:v>-0.73456310395090163</c:v>
                </c:pt>
                <c:pt idx="9900">
                  <c:v>-5.6710776585097493</c:v>
                </c:pt>
                <c:pt idx="9901">
                  <c:v>-0.71165450563701849</c:v>
                </c:pt>
                <c:pt idx="9902">
                  <c:v>8.0624959257337636</c:v>
                </c:pt>
                <c:pt idx="9903">
                  <c:v>-0.583762754256265</c:v>
                </c:pt>
                <c:pt idx="9904">
                  <c:v>-0.9835118772114313</c:v>
                </c:pt>
                <c:pt idx="9905">
                  <c:v>-7.0660891904577721</c:v>
                </c:pt>
                <c:pt idx="9906">
                  <c:v>0.20945336562894978</c:v>
                </c:pt>
                <c:pt idx="9907">
                  <c:v>-1</c:v>
                </c:pt>
                <c:pt idx="9908">
                  <c:v>-1.2108967824986183</c:v>
                </c:pt>
                <c:pt idx="9909">
                  <c:v>-8.3837042924740537</c:v>
                </c:pt>
                <c:pt idx="9910">
                  <c:v>0.14803365418964148</c:v>
                </c:pt>
                <c:pt idx="9911">
                  <c:v>-1.0199843744541548</c:v>
                </c:pt>
                <c:pt idx="9912">
                  <c:v>11.759610821875043</c:v>
                </c:pt>
                <c:pt idx="9913">
                  <c:v>-0.82642180417797462</c:v>
                </c:pt>
                <c:pt idx="9914">
                  <c:v>0.40001279400569151</c:v>
                </c:pt>
                <c:pt idx="9915">
                  <c:v>2.1730647089728796</c:v>
                </c:pt>
                <c:pt idx="9916">
                  <c:v>2.4588415995270814</c:v>
                </c:pt>
                <c:pt idx="9917">
                  <c:v>-0.843598442657433</c:v>
                </c:pt>
                <c:pt idx="9918">
                  <c:v>-10.171593821802931</c:v>
                </c:pt>
                <c:pt idx="9919">
                  <c:v>-7.6486571760385464</c:v>
                </c:pt>
                <c:pt idx="9920">
                  <c:v>7.6486571760385464</c:v>
                </c:pt>
                <c:pt idx="9921">
                  <c:v>-10.703038388986418</c:v>
                </c:pt>
                <c:pt idx="9922">
                  <c:v>10.381542951184585</c:v>
                </c:pt>
                <c:pt idx="9923">
                  <c:v>12.362857045298872</c:v>
                </c:pt>
                <c:pt idx="9924">
                  <c:v>-1.1390640377375518</c:v>
                </c:pt>
                <c:pt idx="9925">
                  <c:v>3.1002282682211812</c:v>
                </c:pt>
                <c:pt idx="9926">
                  <c:v>-1.5114584844153451</c:v>
                </c:pt>
                <c:pt idx="9927">
                  <c:v>-0.30443032184564323</c:v>
                </c:pt>
                <c:pt idx="9928">
                  <c:v>-1.6223533882886565</c:v>
                </c:pt>
                <c:pt idx="9929">
                  <c:v>-0.28921545775083041</c:v>
                </c:pt>
                <c:pt idx="9930">
                  <c:v>-1.2855871679094715</c:v>
                </c:pt>
                <c:pt idx="9931">
                  <c:v>-3.6372376510020414</c:v>
                </c:pt>
                <c:pt idx="9932">
                  <c:v>-1.325576818118493</c:v>
                </c:pt>
                <c:pt idx="9933">
                  <c:v>0</c:v>
                </c:pt>
                <c:pt idx="9934">
                  <c:v>17.962024249278549</c:v>
                </c:pt>
                <c:pt idx="9935">
                  <c:v>-0.10691520391651207</c:v>
                </c:pt>
                <c:pt idx="9936">
                  <c:v>-0.12029423371771159</c:v>
                </c:pt>
                <c:pt idx="9937">
                  <c:v>0.67219993848054593</c:v>
                </c:pt>
                <c:pt idx="9938">
                  <c:v>1.5849625007211561</c:v>
                </c:pt>
                <c:pt idx="9939">
                  <c:v>0.99304491628656488</c:v>
                </c:pt>
                <c:pt idx="9940">
                  <c:v>-1.1709808578276459</c:v>
                </c:pt>
                <c:pt idx="9941">
                  <c:v>-0.73662213623317385</c:v>
                </c:pt>
                <c:pt idx="9942">
                  <c:v>4.1356106369169776</c:v>
                </c:pt>
                <c:pt idx="9943">
                  <c:v>0.65992455840237851</c:v>
                </c:pt>
                <c:pt idx="9944">
                  <c:v>-2.5706072077440862</c:v>
                </c:pt>
                <c:pt idx="9945">
                  <c:v>3.8073549220576046</c:v>
                </c:pt>
                <c:pt idx="9946">
                  <c:v>-6.7414669864011483</c:v>
                </c:pt>
                <c:pt idx="9947">
                  <c:v>-9.8137811912170374</c:v>
                </c:pt>
                <c:pt idx="9948">
                  <c:v>0.41343539468234258</c:v>
                </c:pt>
                <c:pt idx="9949">
                  <c:v>0.78875770318027438</c:v>
                </c:pt>
                <c:pt idx="9950">
                  <c:v>-3.469063152405949</c:v>
                </c:pt>
                <c:pt idx="9951">
                  <c:v>-1.0787597328772784</c:v>
                </c:pt>
                <c:pt idx="9952">
                  <c:v>-9.0597950917951025</c:v>
                </c:pt>
                <c:pt idx="9953">
                  <c:v>-9.0046886457936299</c:v>
                </c:pt>
                <c:pt idx="9954">
                  <c:v>-9.0606959316875546</c:v>
                </c:pt>
                <c:pt idx="9955">
                  <c:v>0</c:v>
                </c:pt>
                <c:pt idx="9956">
                  <c:v>-0.32174785938948408</c:v>
                </c:pt>
                <c:pt idx="9957">
                  <c:v>1.3688331166924759</c:v>
                </c:pt>
                <c:pt idx="9958">
                  <c:v>-2.7195835159379693</c:v>
                </c:pt>
                <c:pt idx="9959">
                  <c:v>10.518980929170402</c:v>
                </c:pt>
                <c:pt idx="9960">
                  <c:v>0.10690529621536553</c:v>
                </c:pt>
                <c:pt idx="9961">
                  <c:v>1.1375035237499351</c:v>
                </c:pt>
                <c:pt idx="9962">
                  <c:v>2.2135482861090026</c:v>
                </c:pt>
                <c:pt idx="9963">
                  <c:v>7.0660891904577738</c:v>
                </c:pt>
                <c:pt idx="9964">
                  <c:v>13.965814340495692</c:v>
                </c:pt>
                <c:pt idx="9965">
                  <c:v>-9.0588936890535692</c:v>
                </c:pt>
                <c:pt idx="9966">
                  <c:v>7.4401770615573515</c:v>
                </c:pt>
                <c:pt idx="9967">
                  <c:v>-11.916999049082808</c:v>
                </c:pt>
                <c:pt idx="9968">
                  <c:v>3.2186121320249188</c:v>
                </c:pt>
                <c:pt idx="9969">
                  <c:v>10.381542951184585</c:v>
                </c:pt>
                <c:pt idx="9970">
                  <c:v>-8.3837042924740537</c:v>
                </c:pt>
                <c:pt idx="9971">
                  <c:v>-0.51133963757797662</c:v>
                </c:pt>
                <c:pt idx="9972">
                  <c:v>3.0376513352393686</c:v>
                </c:pt>
                <c:pt idx="9973">
                  <c:v>7.6486571760385464</c:v>
                </c:pt>
                <c:pt idx="9974">
                  <c:v>-0.36254946960276513</c:v>
                </c:pt>
                <c:pt idx="9975">
                  <c:v>0.18615131585689546</c:v>
                </c:pt>
                <c:pt idx="9976">
                  <c:v>-5.08746284125034</c:v>
                </c:pt>
                <c:pt idx="9977">
                  <c:v>10.229619965185119</c:v>
                </c:pt>
                <c:pt idx="9978">
                  <c:v>-11.731460464782433</c:v>
                </c:pt>
                <c:pt idx="9979">
                  <c:v>-13.135762718264584</c:v>
                </c:pt>
                <c:pt idx="9980">
                  <c:v>-0.5313426622256</c:v>
                </c:pt>
                <c:pt idx="9981">
                  <c:v>3.8073549220576046</c:v>
                </c:pt>
                <c:pt idx="9982">
                  <c:v>-5.4781388587023612</c:v>
                </c:pt>
                <c:pt idx="9983">
                  <c:v>-9.0597950917951025</c:v>
                </c:pt>
                <c:pt idx="9984">
                  <c:v>-1.1213370753578942</c:v>
                </c:pt>
                <c:pt idx="9985">
                  <c:v>6.4429434958487288</c:v>
                </c:pt>
                <c:pt idx="9986">
                  <c:v>2.512513650651464</c:v>
                </c:pt>
                <c:pt idx="9987">
                  <c:v>7.6486571760385464</c:v>
                </c:pt>
                <c:pt idx="9988">
                  <c:v>9.0606959316875546</c:v>
                </c:pt>
                <c:pt idx="9989">
                  <c:v>-1.1910363275349583</c:v>
                </c:pt>
                <c:pt idx="9990">
                  <c:v>-6.0732489820306386</c:v>
                </c:pt>
                <c:pt idx="9991">
                  <c:v>-0.51405844545048951</c:v>
                </c:pt>
                <c:pt idx="9992">
                  <c:v>0.49967412434131214</c:v>
                </c:pt>
                <c:pt idx="9993">
                  <c:v>-0.67194580231579626</c:v>
                </c:pt>
                <c:pt idx="9994">
                  <c:v>10.229619965185119</c:v>
                </c:pt>
                <c:pt idx="9995">
                  <c:v>-9.0606959316875546</c:v>
                </c:pt>
                <c:pt idx="9996">
                  <c:v>7.0660891904577738</c:v>
                </c:pt>
                <c:pt idx="9997">
                  <c:v>-1.57650092197296</c:v>
                </c:pt>
                <c:pt idx="9998">
                  <c:v>-4.4394119358453395E-2</c:v>
                </c:pt>
                <c:pt idx="9999">
                  <c:v>-9.6444571875092606</c:v>
                </c:pt>
                <c:pt idx="10000">
                  <c:v>-9.6444571875092606</c:v>
                </c:pt>
                <c:pt idx="10001">
                  <c:v>-0.43148802005943815</c:v>
                </c:pt>
                <c:pt idx="10002">
                  <c:v>0.22506655563477301</c:v>
                </c:pt>
                <c:pt idx="10003">
                  <c:v>-0.41503749927884381</c:v>
                </c:pt>
                <c:pt idx="10004">
                  <c:v>0.11735695063815874</c:v>
                </c:pt>
                <c:pt idx="10005">
                  <c:v>4.574908836057233</c:v>
                </c:pt>
                <c:pt idx="10006">
                  <c:v>-3.8734313060104553</c:v>
                </c:pt>
                <c:pt idx="10007">
                  <c:v>4.491986673019821</c:v>
                </c:pt>
                <c:pt idx="10008">
                  <c:v>-2.309014776084199</c:v>
                </c:pt>
                <c:pt idx="10009">
                  <c:v>-3.0266799065148442</c:v>
                </c:pt>
                <c:pt idx="10010">
                  <c:v>-11.146780789986687</c:v>
                </c:pt>
                <c:pt idx="10011">
                  <c:v>10.307580315927396</c:v>
                </c:pt>
                <c:pt idx="10012">
                  <c:v>0.43786408353696732</c:v>
                </c:pt>
                <c:pt idx="10013">
                  <c:v>1.4253633519605657</c:v>
                </c:pt>
                <c:pt idx="10014">
                  <c:v>9.9662651028771325</c:v>
                </c:pt>
                <c:pt idx="10015">
                  <c:v>-8.0588936890535692</c:v>
                </c:pt>
                <c:pt idx="10016">
                  <c:v>-7.6486571760385464</c:v>
                </c:pt>
                <c:pt idx="10017">
                  <c:v>0.19886969848302402</c:v>
                </c:pt>
                <c:pt idx="10018">
                  <c:v>11.731601884675786</c:v>
                </c:pt>
                <c:pt idx="10019">
                  <c:v>1.230954434839872</c:v>
                </c:pt>
                <c:pt idx="10020">
                  <c:v>-0.74302734695340733</c:v>
                </c:pt>
                <c:pt idx="10021">
                  <c:v>10.866506212226202</c:v>
                </c:pt>
                <c:pt idx="10022">
                  <c:v>-7.6486571760385464</c:v>
                </c:pt>
                <c:pt idx="10023">
                  <c:v>-2.6937989927640626</c:v>
                </c:pt>
                <c:pt idx="10024">
                  <c:v>1.3785116232537298</c:v>
                </c:pt>
                <c:pt idx="10025">
                  <c:v>1.6172200451094667</c:v>
                </c:pt>
                <c:pt idx="10026">
                  <c:v>-11.813914767907184</c:v>
                </c:pt>
                <c:pt idx="10027">
                  <c:v>-1.5801694895322569</c:v>
                </c:pt>
                <c:pt idx="10028">
                  <c:v>4.9852493396041666</c:v>
                </c:pt>
                <c:pt idx="10029">
                  <c:v>11.103506382011545</c:v>
                </c:pt>
                <c:pt idx="10030">
                  <c:v>-0.99640075894593194</c:v>
                </c:pt>
                <c:pt idx="10031">
                  <c:v>5.08746284125034</c:v>
                </c:pt>
                <c:pt idx="10032">
                  <c:v>5.08746284125034</c:v>
                </c:pt>
                <c:pt idx="10033">
                  <c:v>5.3457748368417297</c:v>
                </c:pt>
                <c:pt idx="10034">
                  <c:v>-10.059795091795101</c:v>
                </c:pt>
                <c:pt idx="10035">
                  <c:v>7.0660891904577721</c:v>
                </c:pt>
                <c:pt idx="10036">
                  <c:v>-0.51426421147492296</c:v>
                </c:pt>
                <c:pt idx="10037">
                  <c:v>-1.9950507840282667</c:v>
                </c:pt>
                <c:pt idx="10038">
                  <c:v>-0.27417496343899417</c:v>
                </c:pt>
                <c:pt idx="10039">
                  <c:v>-0.17739625087344749</c:v>
                </c:pt>
                <c:pt idx="10040">
                  <c:v>10.583082767502933</c:v>
                </c:pt>
                <c:pt idx="10041">
                  <c:v>0.99148850014448242</c:v>
                </c:pt>
                <c:pt idx="10042">
                  <c:v>0.35643094228730154</c:v>
                </c:pt>
                <c:pt idx="10043">
                  <c:v>-0.68449817427207083</c:v>
                </c:pt>
              </c:numCache>
            </c:numRef>
          </c:xVal>
          <c:yVal>
            <c:numRef>
              <c:f>'SNc 3w'!$I$4:$I$12251</c:f>
              <c:numCache>
                <c:formatCode>General</c:formatCode>
                <c:ptCount val="12248"/>
                <c:pt idx="0">
                  <c:v>0.65063907926814246</c:v>
                </c:pt>
                <c:pt idx="480">
                  <c:v>1.0734750997416823E-5</c:v>
                </c:pt>
                <c:pt idx="481">
                  <c:v>0.25929751463075634</c:v>
                </c:pt>
                <c:pt idx="482">
                  <c:v>0.33938116414372949</c:v>
                </c:pt>
                <c:pt idx="483">
                  <c:v>0.57778524429059386</c:v>
                </c:pt>
                <c:pt idx="484">
                  <c:v>0.35932395765146763</c:v>
                </c:pt>
                <c:pt idx="485">
                  <c:v>0.7211661889438773</c:v>
                </c:pt>
                <c:pt idx="486">
                  <c:v>0.54287764082334911</c:v>
                </c:pt>
                <c:pt idx="487">
                  <c:v>0.32121131816270748</c:v>
                </c:pt>
                <c:pt idx="488">
                  <c:v>0.37401940329452038</c:v>
                </c:pt>
                <c:pt idx="489">
                  <c:v>0.17315804493805781</c:v>
                </c:pt>
                <c:pt idx="490">
                  <c:v>0</c:v>
                </c:pt>
                <c:pt idx="491">
                  <c:v>0.85739812774471114</c:v>
                </c:pt>
                <c:pt idx="492">
                  <c:v>1.2387567915281059</c:v>
                </c:pt>
                <c:pt idx="493">
                  <c:v>0.6532613214305375</c:v>
                </c:pt>
                <c:pt idx="494">
                  <c:v>0.51837383599499753</c:v>
                </c:pt>
                <c:pt idx="495">
                  <c:v>1.6806027324721231</c:v>
                </c:pt>
                <c:pt idx="496">
                  <c:v>7.6522826190722995E-2</c:v>
                </c:pt>
                <c:pt idx="497">
                  <c:v>0.1867039437980331</c:v>
                </c:pt>
                <c:pt idx="498">
                  <c:v>0.52254383151648021</c:v>
                </c:pt>
                <c:pt idx="499">
                  <c:v>0.37401940329452016</c:v>
                </c:pt>
                <c:pt idx="500">
                  <c:v>0.30513664168055482</c:v>
                </c:pt>
                <c:pt idx="501">
                  <c:v>0.72466942426312853</c:v>
                </c:pt>
                <c:pt idx="502">
                  <c:v>0.66368987778257926</c:v>
                </c:pt>
                <c:pt idx="503">
                  <c:v>0.37401940329452038</c:v>
                </c:pt>
                <c:pt idx="504">
                  <c:v>0.42181724228651135</c:v>
                </c:pt>
                <c:pt idx="505">
                  <c:v>0.37401940329452038</c:v>
                </c:pt>
                <c:pt idx="506">
                  <c:v>0.46343098996811921</c:v>
                </c:pt>
                <c:pt idx="507">
                  <c:v>0.37401940329452016</c:v>
                </c:pt>
                <c:pt idx="508">
                  <c:v>0.42985150060387406</c:v>
                </c:pt>
                <c:pt idx="509">
                  <c:v>0.1804871914356298</c:v>
                </c:pt>
                <c:pt idx="510">
                  <c:v>0.37401940329452038</c:v>
                </c:pt>
                <c:pt idx="511">
                  <c:v>0.69736034363460686</c:v>
                </c:pt>
                <c:pt idx="512">
                  <c:v>0.26430671087530222</c:v>
                </c:pt>
                <c:pt idx="513">
                  <c:v>0.26287661393410422</c:v>
                </c:pt>
                <c:pt idx="514">
                  <c:v>0.37401940329452038</c:v>
                </c:pt>
                <c:pt idx="515">
                  <c:v>1.5516124727597198</c:v>
                </c:pt>
                <c:pt idx="516">
                  <c:v>0.72848450707622392</c:v>
                </c:pt>
                <c:pt idx="517">
                  <c:v>0.35338610612302285</c:v>
                </c:pt>
                <c:pt idx="518">
                  <c:v>0.92069896942839435</c:v>
                </c:pt>
                <c:pt idx="519">
                  <c:v>0.11585692844919125</c:v>
                </c:pt>
                <c:pt idx="520">
                  <c:v>3.0324497977326725E-2</c:v>
                </c:pt>
                <c:pt idx="521">
                  <c:v>1.2120369616728031</c:v>
                </c:pt>
                <c:pt idx="522">
                  <c:v>0.37401940329452038</c:v>
                </c:pt>
                <c:pt idx="523">
                  <c:v>0.35738228446429199</c:v>
                </c:pt>
                <c:pt idx="524">
                  <c:v>0.54935024112420816</c:v>
                </c:pt>
                <c:pt idx="525">
                  <c:v>0.40544814254191164</c:v>
                </c:pt>
                <c:pt idx="526">
                  <c:v>0.37401940329452038</c:v>
                </c:pt>
                <c:pt idx="527">
                  <c:v>0.15106103732776688</c:v>
                </c:pt>
                <c:pt idx="528">
                  <c:v>9.9607111052643971E-2</c:v>
                </c:pt>
                <c:pt idx="529">
                  <c:v>0.39377244530371908</c:v>
                </c:pt>
                <c:pt idx="530">
                  <c:v>0.37579702217346006</c:v>
                </c:pt>
                <c:pt idx="531">
                  <c:v>0.36235263696729597</c:v>
                </c:pt>
                <c:pt idx="532">
                  <c:v>0.37401940329452038</c:v>
                </c:pt>
                <c:pt idx="533">
                  <c:v>0.60260252145997273</c:v>
                </c:pt>
                <c:pt idx="534">
                  <c:v>0.376740895529458</c:v>
                </c:pt>
                <c:pt idx="535">
                  <c:v>0.37401940329452038</c:v>
                </c:pt>
                <c:pt idx="536">
                  <c:v>0.83937427806323817</c:v>
                </c:pt>
                <c:pt idx="537">
                  <c:v>0.12961278307691121</c:v>
                </c:pt>
                <c:pt idx="538">
                  <c:v>0.11846236967588893</c:v>
                </c:pt>
                <c:pt idx="539">
                  <c:v>0.38525420866579457</c:v>
                </c:pt>
                <c:pt idx="540">
                  <c:v>1.1220299173800103</c:v>
                </c:pt>
                <c:pt idx="541">
                  <c:v>0.6941587406263825</c:v>
                </c:pt>
                <c:pt idx="542">
                  <c:v>0.16626819884690766</c:v>
                </c:pt>
                <c:pt idx="543">
                  <c:v>0.73635583947517036</c:v>
                </c:pt>
                <c:pt idx="544">
                  <c:v>0.40072711587194615</c:v>
                </c:pt>
                <c:pt idx="545">
                  <c:v>0.550178251377484</c:v>
                </c:pt>
                <c:pt idx="546">
                  <c:v>0.60012564629327736</c:v>
                </c:pt>
                <c:pt idx="547">
                  <c:v>0.37401940329452038</c:v>
                </c:pt>
                <c:pt idx="548">
                  <c:v>1.1954075771370947</c:v>
                </c:pt>
                <c:pt idx="549">
                  <c:v>0.16612611301817121</c:v>
                </c:pt>
                <c:pt idx="550">
                  <c:v>9.8375257327739538E-2</c:v>
                </c:pt>
                <c:pt idx="551">
                  <c:v>0.90302873236164483</c:v>
                </c:pt>
                <c:pt idx="552">
                  <c:v>0.69259590928498427</c:v>
                </c:pt>
                <c:pt idx="553">
                  <c:v>0.14351536459768391</c:v>
                </c:pt>
                <c:pt idx="554">
                  <c:v>2.9119077004330529E-2</c:v>
                </c:pt>
                <c:pt idx="555">
                  <c:v>0.20703991255089219</c:v>
                </c:pt>
                <c:pt idx="556">
                  <c:v>2.9599624849568592E-4</c:v>
                </c:pt>
                <c:pt idx="557">
                  <c:v>0.81725044965830373</c:v>
                </c:pt>
                <c:pt idx="558">
                  <c:v>0.62925621234396312</c:v>
                </c:pt>
                <c:pt idx="559">
                  <c:v>1.0356747268348148</c:v>
                </c:pt>
                <c:pt idx="560">
                  <c:v>0.36540127894860258</c:v>
                </c:pt>
                <c:pt idx="561">
                  <c:v>0.15565838508711929</c:v>
                </c:pt>
                <c:pt idx="562">
                  <c:v>0.37401940329452038</c:v>
                </c:pt>
                <c:pt idx="563">
                  <c:v>4.3637320626516103E-2</c:v>
                </c:pt>
                <c:pt idx="564">
                  <c:v>7.1038727013282371E-2</c:v>
                </c:pt>
                <c:pt idx="565">
                  <c:v>8.8174446476786947E-2</c:v>
                </c:pt>
                <c:pt idx="566">
                  <c:v>0.74389051643308945</c:v>
                </c:pt>
                <c:pt idx="567">
                  <c:v>0.57777158523435646</c:v>
                </c:pt>
                <c:pt idx="568">
                  <c:v>0.69164501440343762</c:v>
                </c:pt>
                <c:pt idx="569">
                  <c:v>5.583349103023199E-2</c:v>
                </c:pt>
                <c:pt idx="570">
                  <c:v>0.10905285794668641</c:v>
                </c:pt>
                <c:pt idx="571">
                  <c:v>1.074408220071152</c:v>
                </c:pt>
                <c:pt idx="572">
                  <c:v>0.72041918542229255</c:v>
                </c:pt>
                <c:pt idx="573">
                  <c:v>0.34216395035848313</c:v>
                </c:pt>
                <c:pt idx="574">
                  <c:v>0.71330724963905423</c:v>
                </c:pt>
                <c:pt idx="575">
                  <c:v>0.98980587066171466</c:v>
                </c:pt>
                <c:pt idx="576">
                  <c:v>1.0080406982056638</c:v>
                </c:pt>
                <c:pt idx="577">
                  <c:v>0.88076812245602765</c:v>
                </c:pt>
                <c:pt idx="578">
                  <c:v>0.74309785428390984</c:v>
                </c:pt>
                <c:pt idx="579">
                  <c:v>0.73481439640452273</c:v>
                </c:pt>
                <c:pt idx="580">
                  <c:v>2.0836211671296185</c:v>
                </c:pt>
                <c:pt idx="581">
                  <c:v>0.12829867093004582</c:v>
                </c:pt>
                <c:pt idx="582">
                  <c:v>0.91053491894698602</c:v>
                </c:pt>
                <c:pt idx="583">
                  <c:v>1.0365958191378966</c:v>
                </c:pt>
                <c:pt idx="584">
                  <c:v>0.3394672060885503</c:v>
                </c:pt>
                <c:pt idx="585">
                  <c:v>6.2953281727501462E-2</c:v>
                </c:pt>
                <c:pt idx="586">
                  <c:v>4.0525778414975629E-2</c:v>
                </c:pt>
                <c:pt idx="587">
                  <c:v>0.10551275762542839</c:v>
                </c:pt>
                <c:pt idx="588">
                  <c:v>0.37401940329452038</c:v>
                </c:pt>
                <c:pt idx="589">
                  <c:v>0.92754729583704276</c:v>
                </c:pt>
                <c:pt idx="590">
                  <c:v>0.66771096475823066</c:v>
                </c:pt>
                <c:pt idx="591">
                  <c:v>0.30170433131210989</c:v>
                </c:pt>
                <c:pt idx="592">
                  <c:v>0.37401940329452038</c:v>
                </c:pt>
                <c:pt idx="593">
                  <c:v>0.37401940329452038</c:v>
                </c:pt>
                <c:pt idx="594">
                  <c:v>0.66906355922346661</c:v>
                </c:pt>
                <c:pt idx="595">
                  <c:v>0.47254066784288595</c:v>
                </c:pt>
                <c:pt idx="596">
                  <c:v>0.21693979536652877</c:v>
                </c:pt>
                <c:pt idx="597">
                  <c:v>0.37401940329452016</c:v>
                </c:pt>
                <c:pt idx="598">
                  <c:v>0.92305193874878078</c:v>
                </c:pt>
                <c:pt idx="599">
                  <c:v>0.71312339194505547</c:v>
                </c:pt>
                <c:pt idx="600">
                  <c:v>0.37401940329452038</c:v>
                </c:pt>
                <c:pt idx="601">
                  <c:v>0.73417402715617641</c:v>
                </c:pt>
                <c:pt idx="602">
                  <c:v>0.67661479028927374</c:v>
                </c:pt>
                <c:pt idx="603">
                  <c:v>0.45955948848248274</c:v>
                </c:pt>
                <c:pt idx="604">
                  <c:v>0.73635583947517036</c:v>
                </c:pt>
                <c:pt idx="605">
                  <c:v>0.37401940329452038</c:v>
                </c:pt>
                <c:pt idx="606">
                  <c:v>0.93431012251690682</c:v>
                </c:pt>
                <c:pt idx="607">
                  <c:v>5.2352408041248626E-2</c:v>
                </c:pt>
                <c:pt idx="608">
                  <c:v>0.57161050557162585</c:v>
                </c:pt>
                <c:pt idx="609">
                  <c:v>0.37401940329452038</c:v>
                </c:pt>
                <c:pt idx="610">
                  <c:v>0.92281127438454147</c:v>
                </c:pt>
                <c:pt idx="611">
                  <c:v>0.51545420467788805</c:v>
                </c:pt>
                <c:pt idx="612">
                  <c:v>0.37401940329452038</c:v>
                </c:pt>
                <c:pt idx="613">
                  <c:v>0.73299482092014134</c:v>
                </c:pt>
                <c:pt idx="614">
                  <c:v>1.2092974961663865</c:v>
                </c:pt>
                <c:pt idx="615">
                  <c:v>0.12367585727825148</c:v>
                </c:pt>
                <c:pt idx="616">
                  <c:v>0.37401940329452038</c:v>
                </c:pt>
                <c:pt idx="617">
                  <c:v>0.37401940329452016</c:v>
                </c:pt>
                <c:pt idx="618">
                  <c:v>0.41543682920064673</c:v>
                </c:pt>
                <c:pt idx="619">
                  <c:v>0.73635583947517036</c:v>
                </c:pt>
                <c:pt idx="620">
                  <c:v>0.37401940329452038</c:v>
                </c:pt>
                <c:pt idx="621">
                  <c:v>0.73327735776948655</c:v>
                </c:pt>
                <c:pt idx="622">
                  <c:v>2.9389090550681188E-2</c:v>
                </c:pt>
                <c:pt idx="623">
                  <c:v>0.28523572848074924</c:v>
                </c:pt>
                <c:pt idx="624">
                  <c:v>0.56852445442993849</c:v>
                </c:pt>
                <c:pt idx="625">
                  <c:v>1.1027032198449753</c:v>
                </c:pt>
                <c:pt idx="626">
                  <c:v>5.3704367943415952E-2</c:v>
                </c:pt>
                <c:pt idx="627">
                  <c:v>0.37401940329452038</c:v>
                </c:pt>
                <c:pt idx="628">
                  <c:v>2.0858905278017281</c:v>
                </c:pt>
                <c:pt idx="629">
                  <c:v>0.17303793171523224</c:v>
                </c:pt>
                <c:pt idx="630">
                  <c:v>0.37401940329452038</c:v>
                </c:pt>
                <c:pt idx="631">
                  <c:v>1.4839811301512833</c:v>
                </c:pt>
                <c:pt idx="632">
                  <c:v>0.37401940329452038</c:v>
                </c:pt>
                <c:pt idx="633">
                  <c:v>0.94793852513316479</c:v>
                </c:pt>
                <c:pt idx="634">
                  <c:v>0.37401940329452038</c:v>
                </c:pt>
                <c:pt idx="635">
                  <c:v>0.70029647564572695</c:v>
                </c:pt>
                <c:pt idx="636">
                  <c:v>1.1565683612460678</c:v>
                </c:pt>
                <c:pt idx="637">
                  <c:v>0.37401940329452016</c:v>
                </c:pt>
                <c:pt idx="638">
                  <c:v>2.0686452387248276E-2</c:v>
                </c:pt>
                <c:pt idx="639">
                  <c:v>8.0585853580958655E-2</c:v>
                </c:pt>
                <c:pt idx="640">
                  <c:v>0.19206748412644731</c:v>
                </c:pt>
                <c:pt idx="641">
                  <c:v>0.71422617753806728</c:v>
                </c:pt>
                <c:pt idx="642">
                  <c:v>0.76181026851945655</c:v>
                </c:pt>
                <c:pt idx="643">
                  <c:v>1.1458221194793374</c:v>
                </c:pt>
                <c:pt idx="644">
                  <c:v>5.5749228498270582E-2</c:v>
                </c:pt>
                <c:pt idx="645">
                  <c:v>0.54310713098967467</c:v>
                </c:pt>
                <c:pt idx="646">
                  <c:v>0.26551459094051105</c:v>
                </c:pt>
                <c:pt idx="647">
                  <c:v>0.33368947948579442</c:v>
                </c:pt>
                <c:pt idx="648">
                  <c:v>0.1208755062656489</c:v>
                </c:pt>
                <c:pt idx="649">
                  <c:v>0.6787707946837519</c:v>
                </c:pt>
                <c:pt idx="650">
                  <c:v>0.48898749071336173</c:v>
                </c:pt>
                <c:pt idx="651">
                  <c:v>1.7367116742179019E-4</c:v>
                </c:pt>
                <c:pt idx="652">
                  <c:v>6.4762643770005596E-2</c:v>
                </c:pt>
                <c:pt idx="653">
                  <c:v>0.2276925209064074</c:v>
                </c:pt>
                <c:pt idx="654">
                  <c:v>0.71734861056893717</c:v>
                </c:pt>
                <c:pt idx="655">
                  <c:v>0.62317366960430198</c:v>
                </c:pt>
                <c:pt idx="656">
                  <c:v>0.12237322268804997</c:v>
                </c:pt>
                <c:pt idx="657">
                  <c:v>0.63175659150415087</c:v>
                </c:pt>
                <c:pt idx="658">
                  <c:v>0.37817493202630215</c:v>
                </c:pt>
                <c:pt idx="659">
                  <c:v>0.57100597024328259</c:v>
                </c:pt>
                <c:pt idx="660">
                  <c:v>0.71697668889867439</c:v>
                </c:pt>
                <c:pt idx="661">
                  <c:v>0.32387750800360321</c:v>
                </c:pt>
                <c:pt idx="662">
                  <c:v>0.72331034376855219</c:v>
                </c:pt>
                <c:pt idx="663">
                  <c:v>0.37401940329452038</c:v>
                </c:pt>
                <c:pt idx="664">
                  <c:v>0.58855081743406013</c:v>
                </c:pt>
                <c:pt idx="665">
                  <c:v>0.61071352397935386</c:v>
                </c:pt>
                <c:pt idx="666">
                  <c:v>0.37401940329452038</c:v>
                </c:pt>
                <c:pt idx="667">
                  <c:v>0.37401940329452038</c:v>
                </c:pt>
                <c:pt idx="668">
                  <c:v>5.0384505924546564E-5</c:v>
                </c:pt>
                <c:pt idx="669">
                  <c:v>0.24651476806769188</c:v>
                </c:pt>
                <c:pt idx="670">
                  <c:v>0.34404622551101383</c:v>
                </c:pt>
                <c:pt idx="671">
                  <c:v>1.2592010373439364</c:v>
                </c:pt>
                <c:pt idx="672">
                  <c:v>0.4168128128642819</c:v>
                </c:pt>
                <c:pt idx="673">
                  <c:v>0.33823292338009653</c:v>
                </c:pt>
                <c:pt idx="674">
                  <c:v>0.24876179387412731</c:v>
                </c:pt>
                <c:pt idx="675">
                  <c:v>4.1740574114748641E-4</c:v>
                </c:pt>
                <c:pt idx="676">
                  <c:v>0.37401940329452016</c:v>
                </c:pt>
                <c:pt idx="677">
                  <c:v>9.7227762412898499E-3</c:v>
                </c:pt>
                <c:pt idx="678">
                  <c:v>0.18745415982401406</c:v>
                </c:pt>
                <c:pt idx="679">
                  <c:v>0.43222629209261593</c:v>
                </c:pt>
                <c:pt idx="680">
                  <c:v>0.2737876659560684</c:v>
                </c:pt>
                <c:pt idx="681">
                  <c:v>0.1006274065801753</c:v>
                </c:pt>
                <c:pt idx="682">
                  <c:v>0.27424601823928924</c:v>
                </c:pt>
                <c:pt idx="683">
                  <c:v>2.706886281659914</c:v>
                </c:pt>
                <c:pt idx="684">
                  <c:v>1.7368381163119275</c:v>
                </c:pt>
                <c:pt idx="685">
                  <c:v>0.47229047765951238</c:v>
                </c:pt>
                <c:pt idx="686">
                  <c:v>0.72258989081603853</c:v>
                </c:pt>
                <c:pt idx="687">
                  <c:v>0.42819873747387788</c:v>
                </c:pt>
                <c:pt idx="688">
                  <c:v>0.22511609776024294</c:v>
                </c:pt>
                <c:pt idx="689">
                  <c:v>0.63297486451181573</c:v>
                </c:pt>
                <c:pt idx="690">
                  <c:v>2.3356206625929115E-2</c:v>
                </c:pt>
                <c:pt idx="691">
                  <c:v>1.6400996707070369E-2</c:v>
                </c:pt>
                <c:pt idx="692">
                  <c:v>0.27469068846918909</c:v>
                </c:pt>
                <c:pt idx="693">
                  <c:v>1.296538610459832</c:v>
                </c:pt>
                <c:pt idx="694">
                  <c:v>8.5148431231424807E-2</c:v>
                </c:pt>
                <c:pt idx="695">
                  <c:v>0.75131074371311257</c:v>
                </c:pt>
                <c:pt idx="696">
                  <c:v>8.6453294887117782E-2</c:v>
                </c:pt>
                <c:pt idx="697">
                  <c:v>1.0955752201542301</c:v>
                </c:pt>
                <c:pt idx="698">
                  <c:v>0.37401940329452038</c:v>
                </c:pt>
                <c:pt idx="699">
                  <c:v>0.1305566792236113</c:v>
                </c:pt>
                <c:pt idx="700">
                  <c:v>0.96427421226895749</c:v>
                </c:pt>
                <c:pt idx="701">
                  <c:v>0.85924814305475739</c:v>
                </c:pt>
                <c:pt idx="702">
                  <c:v>0.40826250760846539</c:v>
                </c:pt>
                <c:pt idx="703">
                  <c:v>0.7681789430536653</c:v>
                </c:pt>
                <c:pt idx="704">
                  <c:v>0.11349481453343481</c:v>
                </c:pt>
                <c:pt idx="705">
                  <c:v>0.37218268322712578</c:v>
                </c:pt>
                <c:pt idx="706">
                  <c:v>1.3814756026346302</c:v>
                </c:pt>
                <c:pt idx="707">
                  <c:v>0.67322771179988927</c:v>
                </c:pt>
                <c:pt idx="708">
                  <c:v>0.41447875741797802</c:v>
                </c:pt>
                <c:pt idx="709">
                  <c:v>0.70485341191229478</c:v>
                </c:pt>
                <c:pt idx="710">
                  <c:v>0.82148143617582603</c:v>
                </c:pt>
                <c:pt idx="711">
                  <c:v>1.222756175738122</c:v>
                </c:pt>
                <c:pt idx="712">
                  <c:v>6.7764409347697188E-2</c:v>
                </c:pt>
                <c:pt idx="713">
                  <c:v>0.428502980108734</c:v>
                </c:pt>
                <c:pt idx="714">
                  <c:v>0.27599482252518032</c:v>
                </c:pt>
                <c:pt idx="715">
                  <c:v>0.32682124515852584</c:v>
                </c:pt>
                <c:pt idx="716">
                  <c:v>8.4724202652541311E-2</c:v>
                </c:pt>
                <c:pt idx="717">
                  <c:v>0.12457946852049066</c:v>
                </c:pt>
                <c:pt idx="718">
                  <c:v>0.72610027168484381</c:v>
                </c:pt>
                <c:pt idx="719">
                  <c:v>0.13837513517376474</c:v>
                </c:pt>
                <c:pt idx="720">
                  <c:v>0.68219712589375792</c:v>
                </c:pt>
                <c:pt idx="721">
                  <c:v>0.20405435368896377</c:v>
                </c:pt>
                <c:pt idx="722">
                  <c:v>0.74387647877664698</c:v>
                </c:pt>
                <c:pt idx="723">
                  <c:v>0.25108249613217604</c:v>
                </c:pt>
                <c:pt idx="724">
                  <c:v>2.1658412594527596</c:v>
                </c:pt>
                <c:pt idx="725">
                  <c:v>5.918716477060141E-2</c:v>
                </c:pt>
                <c:pt idx="726">
                  <c:v>0.52416315120985613</c:v>
                </c:pt>
                <c:pt idx="727">
                  <c:v>0.37401940329452038</c:v>
                </c:pt>
                <c:pt idx="728">
                  <c:v>0.23664276920674579</c:v>
                </c:pt>
                <c:pt idx="729">
                  <c:v>1.9364897562539873</c:v>
                </c:pt>
                <c:pt idx="730">
                  <c:v>0.25846677164660253</c:v>
                </c:pt>
                <c:pt idx="731">
                  <c:v>0.35723493025926595</c:v>
                </c:pt>
                <c:pt idx="732">
                  <c:v>0.79228925272663986</c:v>
                </c:pt>
                <c:pt idx="733">
                  <c:v>1.1256094990085683</c:v>
                </c:pt>
                <c:pt idx="734">
                  <c:v>0.68942584833350951</c:v>
                </c:pt>
                <c:pt idx="735">
                  <c:v>0.50319942883418067</c:v>
                </c:pt>
                <c:pt idx="736">
                  <c:v>3.0870389937957272</c:v>
                </c:pt>
                <c:pt idx="737">
                  <c:v>1.1299328578698395</c:v>
                </c:pt>
                <c:pt idx="738">
                  <c:v>0.46238662049983714</c:v>
                </c:pt>
                <c:pt idx="739">
                  <c:v>0.24514661122182946</c:v>
                </c:pt>
                <c:pt idx="740">
                  <c:v>0.79356190414955929</c:v>
                </c:pt>
                <c:pt idx="741">
                  <c:v>2.7272703445904548E-2</c:v>
                </c:pt>
                <c:pt idx="742">
                  <c:v>8.937850938745006E-3</c:v>
                </c:pt>
                <c:pt idx="743">
                  <c:v>0.33741459340917213</c:v>
                </c:pt>
                <c:pt idx="744">
                  <c:v>0.69999009723876426</c:v>
                </c:pt>
                <c:pt idx="745">
                  <c:v>0.47121863982873613</c:v>
                </c:pt>
                <c:pt idx="746">
                  <c:v>0</c:v>
                </c:pt>
                <c:pt idx="747">
                  <c:v>0.63325449179649373</c:v>
                </c:pt>
                <c:pt idx="748">
                  <c:v>5.0003576519937837E-2</c:v>
                </c:pt>
                <c:pt idx="749">
                  <c:v>0.8147566686711758</c:v>
                </c:pt>
                <c:pt idx="750">
                  <c:v>0.76167067473323435</c:v>
                </c:pt>
                <c:pt idx="751">
                  <c:v>6.5630936056250019E-2</c:v>
                </c:pt>
                <c:pt idx="752">
                  <c:v>0</c:v>
                </c:pt>
                <c:pt idx="753">
                  <c:v>0.24749155562606262</c:v>
                </c:pt>
                <c:pt idx="754">
                  <c:v>0.12096449748715563</c:v>
                </c:pt>
                <c:pt idx="755">
                  <c:v>3.2820633651275063E-2</c:v>
                </c:pt>
                <c:pt idx="756">
                  <c:v>2.0375799580252139</c:v>
                </c:pt>
                <c:pt idx="757">
                  <c:v>0.49845440413349035</c:v>
                </c:pt>
                <c:pt idx="758">
                  <c:v>0.92493772981379874</c:v>
                </c:pt>
                <c:pt idx="759">
                  <c:v>0.48198316641267197</c:v>
                </c:pt>
                <c:pt idx="760">
                  <c:v>0.85229252688263912</c:v>
                </c:pt>
                <c:pt idx="761">
                  <c:v>0.32081529214699167</c:v>
                </c:pt>
                <c:pt idx="762">
                  <c:v>1.2367643933649345E-2</c:v>
                </c:pt>
                <c:pt idx="763">
                  <c:v>0.25758600883486871</c:v>
                </c:pt>
                <c:pt idx="764">
                  <c:v>0.41837719812072183</c:v>
                </c:pt>
                <c:pt idx="765">
                  <c:v>0.27199872384584578</c:v>
                </c:pt>
                <c:pt idx="766">
                  <c:v>0.73635583947517036</c:v>
                </c:pt>
                <c:pt idx="767">
                  <c:v>1.2843991068319964</c:v>
                </c:pt>
                <c:pt idx="768">
                  <c:v>1.1902132904137686</c:v>
                </c:pt>
                <c:pt idx="769">
                  <c:v>6.551743659217972E-2</c:v>
                </c:pt>
                <c:pt idx="770">
                  <c:v>0.10522314031587192</c:v>
                </c:pt>
                <c:pt idx="771">
                  <c:v>0.5393505343755356</c:v>
                </c:pt>
                <c:pt idx="772">
                  <c:v>1.4971740467243355</c:v>
                </c:pt>
                <c:pt idx="773">
                  <c:v>0.60488939044330547</c:v>
                </c:pt>
                <c:pt idx="774">
                  <c:v>0.84483759680414727</c:v>
                </c:pt>
                <c:pt idx="775">
                  <c:v>0.16266811415577936</c:v>
                </c:pt>
                <c:pt idx="776">
                  <c:v>0.47288279301461994</c:v>
                </c:pt>
                <c:pt idx="777">
                  <c:v>1.0667205430452409</c:v>
                </c:pt>
                <c:pt idx="778">
                  <c:v>4.7483807614785621E-2</c:v>
                </c:pt>
                <c:pt idx="779">
                  <c:v>0.40388672192748537</c:v>
                </c:pt>
                <c:pt idx="780">
                  <c:v>0.67051192582616281</c:v>
                </c:pt>
                <c:pt idx="781">
                  <c:v>0.30923389670408807</c:v>
                </c:pt>
                <c:pt idx="782">
                  <c:v>0.16179401303155183</c:v>
                </c:pt>
                <c:pt idx="783">
                  <c:v>0.37401940329452038</c:v>
                </c:pt>
                <c:pt idx="784">
                  <c:v>0.21907179737392601</c:v>
                </c:pt>
                <c:pt idx="785">
                  <c:v>0.63120924543545553</c:v>
                </c:pt>
                <c:pt idx="786">
                  <c:v>0.54306798935433831</c:v>
                </c:pt>
                <c:pt idx="787">
                  <c:v>7.4945870147929444E-2</c:v>
                </c:pt>
                <c:pt idx="788">
                  <c:v>2.5657988462016331E-2</c:v>
                </c:pt>
                <c:pt idx="789">
                  <c:v>0.98583933474539254</c:v>
                </c:pt>
                <c:pt idx="790">
                  <c:v>0.73015594410067697</c:v>
                </c:pt>
                <c:pt idx="791">
                  <c:v>1.5771854235661149</c:v>
                </c:pt>
                <c:pt idx="792">
                  <c:v>0.3640811362001633</c:v>
                </c:pt>
                <c:pt idx="793">
                  <c:v>0.11707942331441999</c:v>
                </c:pt>
                <c:pt idx="794">
                  <c:v>0.20383381103413234</c:v>
                </c:pt>
                <c:pt idx="795">
                  <c:v>1.1006665436383722</c:v>
                </c:pt>
                <c:pt idx="796">
                  <c:v>0.75678243977283843</c:v>
                </c:pt>
                <c:pt idx="797">
                  <c:v>0.21023893110315198</c:v>
                </c:pt>
                <c:pt idx="798">
                  <c:v>0.6465402274821489</c:v>
                </c:pt>
                <c:pt idx="799">
                  <c:v>0.45298149976448737</c:v>
                </c:pt>
                <c:pt idx="800">
                  <c:v>0.18690232213926691</c:v>
                </c:pt>
                <c:pt idx="801">
                  <c:v>0.39101499659920741</c:v>
                </c:pt>
                <c:pt idx="802">
                  <c:v>0.28356702219349478</c:v>
                </c:pt>
                <c:pt idx="803">
                  <c:v>0.37401940329452038</c:v>
                </c:pt>
                <c:pt idx="804">
                  <c:v>0.13943840876286931</c:v>
                </c:pt>
                <c:pt idx="805">
                  <c:v>0.34110675697600185</c:v>
                </c:pt>
                <c:pt idx="806">
                  <c:v>9.3699253295446913E-2</c:v>
                </c:pt>
                <c:pt idx="807">
                  <c:v>1.4502979501494653</c:v>
                </c:pt>
                <c:pt idx="808">
                  <c:v>5.4295926554240523E-3</c:v>
                </c:pt>
                <c:pt idx="809">
                  <c:v>0.37401940329452038</c:v>
                </c:pt>
                <c:pt idx="810">
                  <c:v>4.3262483178068767E-3</c:v>
                </c:pt>
                <c:pt idx="811">
                  <c:v>8.4430971362920285E-2</c:v>
                </c:pt>
                <c:pt idx="812">
                  <c:v>1.3490041332282878</c:v>
                </c:pt>
                <c:pt idx="813">
                  <c:v>0.11713972802368783</c:v>
                </c:pt>
                <c:pt idx="814">
                  <c:v>0.37401940329452038</c:v>
                </c:pt>
                <c:pt idx="815">
                  <c:v>0.86079602219368601</c:v>
                </c:pt>
                <c:pt idx="816">
                  <c:v>0.4350706835269878</c:v>
                </c:pt>
                <c:pt idx="817">
                  <c:v>1.2438818317616071E-2</c:v>
                </c:pt>
                <c:pt idx="818">
                  <c:v>4.5440767244946965E-2</c:v>
                </c:pt>
                <c:pt idx="819">
                  <c:v>0.45899630372856909</c:v>
                </c:pt>
                <c:pt idx="820">
                  <c:v>0.82742076217761473</c:v>
                </c:pt>
                <c:pt idx="821">
                  <c:v>0.72477503015469857</c:v>
                </c:pt>
                <c:pt idx="822">
                  <c:v>0.2588169274506647</c:v>
                </c:pt>
                <c:pt idx="823">
                  <c:v>0.37401940329452038</c:v>
                </c:pt>
                <c:pt idx="824">
                  <c:v>0.6279724017630266</c:v>
                </c:pt>
                <c:pt idx="825">
                  <c:v>0.31060771215519128</c:v>
                </c:pt>
                <c:pt idx="826">
                  <c:v>0.58928602638660288</c:v>
                </c:pt>
                <c:pt idx="827">
                  <c:v>5.3234555570065102E-2</c:v>
                </c:pt>
                <c:pt idx="828">
                  <c:v>0.69160929539676985</c:v>
                </c:pt>
                <c:pt idx="829">
                  <c:v>0.71836271713514688</c:v>
                </c:pt>
                <c:pt idx="830">
                  <c:v>1.6279407749768262</c:v>
                </c:pt>
                <c:pt idx="831">
                  <c:v>8.2311170491541935E-2</c:v>
                </c:pt>
                <c:pt idx="832">
                  <c:v>0.7337264106597795</c:v>
                </c:pt>
                <c:pt idx="833">
                  <c:v>0.32626968411788265</c:v>
                </c:pt>
                <c:pt idx="834">
                  <c:v>1.9850722490669988E-2</c:v>
                </c:pt>
                <c:pt idx="835">
                  <c:v>0.37401940329452038</c:v>
                </c:pt>
                <c:pt idx="836">
                  <c:v>1.2423146747888185</c:v>
                </c:pt>
                <c:pt idx="837">
                  <c:v>0.37302686020099435</c:v>
                </c:pt>
                <c:pt idx="838">
                  <c:v>0.18279583102016347</c:v>
                </c:pt>
                <c:pt idx="839">
                  <c:v>0.37401940329452038</c:v>
                </c:pt>
                <c:pt idx="840">
                  <c:v>0.37401940329452038</c:v>
                </c:pt>
                <c:pt idx="841">
                  <c:v>0.13251309670555933</c:v>
                </c:pt>
                <c:pt idx="842">
                  <c:v>0.21764336053032265</c:v>
                </c:pt>
                <c:pt idx="843">
                  <c:v>0.37401940329452038</c:v>
                </c:pt>
                <c:pt idx="844">
                  <c:v>0.59106715581318847</c:v>
                </c:pt>
                <c:pt idx="845">
                  <c:v>7.9663011752776972E-2</c:v>
                </c:pt>
                <c:pt idx="846">
                  <c:v>0.37401940329452038</c:v>
                </c:pt>
                <c:pt idx="847">
                  <c:v>0.57699950899231423</c:v>
                </c:pt>
                <c:pt idx="848">
                  <c:v>0.36241412170174525</c:v>
                </c:pt>
                <c:pt idx="849">
                  <c:v>0.73635583947517036</c:v>
                </c:pt>
                <c:pt idx="850">
                  <c:v>0.11464564755760255</c:v>
                </c:pt>
                <c:pt idx="851">
                  <c:v>0.30792441236715118</c:v>
                </c:pt>
                <c:pt idx="852">
                  <c:v>1.0795924665804884</c:v>
                </c:pt>
                <c:pt idx="853">
                  <c:v>0.37401940329452038</c:v>
                </c:pt>
                <c:pt idx="854">
                  <c:v>0.37401940329452038</c:v>
                </c:pt>
                <c:pt idx="855">
                  <c:v>0.31815438297121218</c:v>
                </c:pt>
                <c:pt idx="856">
                  <c:v>0.7133798073593951</c:v>
                </c:pt>
                <c:pt idx="857">
                  <c:v>0.66460717928542812</c:v>
                </c:pt>
                <c:pt idx="858">
                  <c:v>0.15499476956042271</c:v>
                </c:pt>
                <c:pt idx="859">
                  <c:v>0.63338005259474295</c:v>
                </c:pt>
                <c:pt idx="860">
                  <c:v>1.5822223538505384</c:v>
                </c:pt>
                <c:pt idx="861">
                  <c:v>0.37401940329452038</c:v>
                </c:pt>
                <c:pt idx="862">
                  <c:v>0.4807032356792007</c:v>
                </c:pt>
                <c:pt idx="863">
                  <c:v>1.886970378818579</c:v>
                </c:pt>
                <c:pt idx="864">
                  <c:v>0.28114583941792431</c:v>
                </c:pt>
                <c:pt idx="865">
                  <c:v>0.54387261465479331</c:v>
                </c:pt>
                <c:pt idx="866">
                  <c:v>0.68094007886985586</c:v>
                </c:pt>
                <c:pt idx="867">
                  <c:v>0.2808140728062703</c:v>
                </c:pt>
                <c:pt idx="868">
                  <c:v>0.28619428067315095</c:v>
                </c:pt>
                <c:pt idx="869">
                  <c:v>0.76798402800521981</c:v>
                </c:pt>
                <c:pt idx="870">
                  <c:v>0.59681238283807625</c:v>
                </c:pt>
                <c:pt idx="871">
                  <c:v>0.21795639865156072</c:v>
                </c:pt>
                <c:pt idx="872">
                  <c:v>0.51258743330926382</c:v>
                </c:pt>
                <c:pt idx="873">
                  <c:v>0.12568690554841591</c:v>
                </c:pt>
                <c:pt idx="874">
                  <c:v>0.61446293137644525</c:v>
                </c:pt>
                <c:pt idx="875">
                  <c:v>0.37401940329452038</c:v>
                </c:pt>
                <c:pt idx="876">
                  <c:v>0.38880924879717021</c:v>
                </c:pt>
                <c:pt idx="877">
                  <c:v>3.8903985558630234E-2</c:v>
                </c:pt>
                <c:pt idx="878">
                  <c:v>0.16360609307493829</c:v>
                </c:pt>
                <c:pt idx="879">
                  <c:v>0.1348817352416071</c:v>
                </c:pt>
                <c:pt idx="880">
                  <c:v>0</c:v>
                </c:pt>
                <c:pt idx="881">
                  <c:v>0.17927386410916374</c:v>
                </c:pt>
                <c:pt idx="882">
                  <c:v>0.16382015454012258</c:v>
                </c:pt>
                <c:pt idx="883">
                  <c:v>0.17804689254408707</c:v>
                </c:pt>
                <c:pt idx="884">
                  <c:v>0.954393965687512</c:v>
                </c:pt>
                <c:pt idx="885">
                  <c:v>0.5049278046988771</c:v>
                </c:pt>
                <c:pt idx="886">
                  <c:v>0.48951076213943895</c:v>
                </c:pt>
                <c:pt idx="887">
                  <c:v>0.42963613426231773</c:v>
                </c:pt>
                <c:pt idx="888">
                  <c:v>0.37589008082623537</c:v>
                </c:pt>
                <c:pt idx="889">
                  <c:v>0.37401940329452038</c:v>
                </c:pt>
                <c:pt idx="890">
                  <c:v>0.14963645152020719</c:v>
                </c:pt>
                <c:pt idx="891">
                  <c:v>1.1546606810520812</c:v>
                </c:pt>
                <c:pt idx="892">
                  <c:v>0.25777963347062843</c:v>
                </c:pt>
                <c:pt idx="893">
                  <c:v>1.0001112917013966E-2</c:v>
                </c:pt>
                <c:pt idx="894">
                  <c:v>0.29854117123229845</c:v>
                </c:pt>
                <c:pt idx="895">
                  <c:v>0.54427916267360865</c:v>
                </c:pt>
                <c:pt idx="896">
                  <c:v>0.3096601804863745</c:v>
                </c:pt>
                <c:pt idx="897">
                  <c:v>0.37401940329452038</c:v>
                </c:pt>
                <c:pt idx="898">
                  <c:v>0.62667778366216864</c:v>
                </c:pt>
                <c:pt idx="899">
                  <c:v>0.17538838861821399</c:v>
                </c:pt>
                <c:pt idx="900">
                  <c:v>1.149628177452056</c:v>
                </c:pt>
                <c:pt idx="901">
                  <c:v>0.71730366301634996</c:v>
                </c:pt>
                <c:pt idx="902">
                  <c:v>0.14369978247741219</c:v>
                </c:pt>
                <c:pt idx="903">
                  <c:v>5.1254980617728362E-4</c:v>
                </c:pt>
                <c:pt idx="904">
                  <c:v>0.4307822800589563</c:v>
                </c:pt>
                <c:pt idx="905">
                  <c:v>0.10435913466262683</c:v>
                </c:pt>
                <c:pt idx="906">
                  <c:v>0.17923518255861837</c:v>
                </c:pt>
                <c:pt idx="907">
                  <c:v>0.73127037026959041</c:v>
                </c:pt>
                <c:pt idx="908">
                  <c:v>0.24441805851349704</c:v>
                </c:pt>
                <c:pt idx="909">
                  <c:v>8.6117523030958071E-2</c:v>
                </c:pt>
                <c:pt idx="910">
                  <c:v>0</c:v>
                </c:pt>
                <c:pt idx="911">
                  <c:v>0.32982277775373992</c:v>
                </c:pt>
                <c:pt idx="912">
                  <c:v>0.18115916893953027</c:v>
                </c:pt>
                <c:pt idx="913">
                  <c:v>0.42053919811957724</c:v>
                </c:pt>
                <c:pt idx="914">
                  <c:v>0.74299112611693174</c:v>
                </c:pt>
                <c:pt idx="915">
                  <c:v>0.30753050675347715</c:v>
                </c:pt>
                <c:pt idx="916">
                  <c:v>0.29309994467603784</c:v>
                </c:pt>
                <c:pt idx="917">
                  <c:v>0.12873180905209652</c:v>
                </c:pt>
                <c:pt idx="918">
                  <c:v>0</c:v>
                </c:pt>
                <c:pt idx="919">
                  <c:v>0.93428806392149466</c:v>
                </c:pt>
                <c:pt idx="920">
                  <c:v>1.0987946268343873</c:v>
                </c:pt>
                <c:pt idx="921">
                  <c:v>0.85097966695624205</c:v>
                </c:pt>
                <c:pt idx="922">
                  <c:v>0.69795315970871241</c:v>
                </c:pt>
                <c:pt idx="923">
                  <c:v>1.0970796750832026</c:v>
                </c:pt>
                <c:pt idx="924">
                  <c:v>2.0614765048803951E-2</c:v>
                </c:pt>
                <c:pt idx="925">
                  <c:v>0.3760452375594005</c:v>
                </c:pt>
                <c:pt idx="926">
                  <c:v>0.70431731604378311</c:v>
                </c:pt>
                <c:pt idx="927">
                  <c:v>0.8941581570150573</c:v>
                </c:pt>
                <c:pt idx="928">
                  <c:v>0.27807197020641616</c:v>
                </c:pt>
                <c:pt idx="929">
                  <c:v>0.48967364963826127</c:v>
                </c:pt>
                <c:pt idx="930">
                  <c:v>0.37401940329452038</c:v>
                </c:pt>
                <c:pt idx="931">
                  <c:v>0.67726660208169853</c:v>
                </c:pt>
                <c:pt idx="932">
                  <c:v>1.3257863697253454</c:v>
                </c:pt>
                <c:pt idx="933">
                  <c:v>0.71417352905121645</c:v>
                </c:pt>
                <c:pt idx="934">
                  <c:v>0.50241311646561559</c:v>
                </c:pt>
                <c:pt idx="935">
                  <c:v>0.26950668850697213</c:v>
                </c:pt>
                <c:pt idx="936">
                  <c:v>0.46030513490174518</c:v>
                </c:pt>
                <c:pt idx="937">
                  <c:v>1.1003829213761618</c:v>
                </c:pt>
                <c:pt idx="938">
                  <c:v>0.84207408321795951</c:v>
                </c:pt>
                <c:pt idx="939">
                  <c:v>0.41259674518513029</c:v>
                </c:pt>
                <c:pt idx="940">
                  <c:v>3.937727097983605</c:v>
                </c:pt>
                <c:pt idx="941">
                  <c:v>0.18777318901893136</c:v>
                </c:pt>
                <c:pt idx="942">
                  <c:v>0.35839045964706162</c:v>
                </c:pt>
                <c:pt idx="943">
                  <c:v>0.37401940329452038</c:v>
                </c:pt>
                <c:pt idx="944">
                  <c:v>1.3951560679283248</c:v>
                </c:pt>
                <c:pt idx="945">
                  <c:v>0.18727108250693611</c:v>
                </c:pt>
                <c:pt idx="946">
                  <c:v>0.19597097722732751</c:v>
                </c:pt>
                <c:pt idx="947">
                  <c:v>0.37401940329452038</c:v>
                </c:pt>
                <c:pt idx="948">
                  <c:v>0.80904321875372387</c:v>
                </c:pt>
                <c:pt idx="949">
                  <c:v>0.5810678129797483</c:v>
                </c:pt>
                <c:pt idx="950">
                  <c:v>0.31815109282573656</c:v>
                </c:pt>
                <c:pt idx="951">
                  <c:v>1.7444777234603821</c:v>
                </c:pt>
                <c:pt idx="952">
                  <c:v>0.23235489588264754</c:v>
                </c:pt>
                <c:pt idx="953">
                  <c:v>0.37401940329452016</c:v>
                </c:pt>
                <c:pt idx="954">
                  <c:v>1.7303367330785806</c:v>
                </c:pt>
                <c:pt idx="955">
                  <c:v>6.4469845799180418E-3</c:v>
                </c:pt>
                <c:pt idx="956">
                  <c:v>0.34648449754974114</c:v>
                </c:pt>
                <c:pt idx="957">
                  <c:v>1.615146514867253</c:v>
                </c:pt>
                <c:pt idx="958">
                  <c:v>1.6953171617739125</c:v>
                </c:pt>
                <c:pt idx="959">
                  <c:v>0.5610435397336403</c:v>
                </c:pt>
                <c:pt idx="960">
                  <c:v>0.21451634342277154</c:v>
                </c:pt>
                <c:pt idx="961">
                  <c:v>5.9579691527880049E-2</c:v>
                </c:pt>
                <c:pt idx="962">
                  <c:v>0.3643530106303301</c:v>
                </c:pt>
                <c:pt idx="963">
                  <c:v>0.12477132988989167</c:v>
                </c:pt>
                <c:pt idx="964">
                  <c:v>4.7382629329105943E-3</c:v>
                </c:pt>
                <c:pt idx="965">
                  <c:v>0.40078226200045569</c:v>
                </c:pt>
                <c:pt idx="966">
                  <c:v>5.8288124510640554E-2</c:v>
                </c:pt>
                <c:pt idx="967">
                  <c:v>0.41923731503599915</c:v>
                </c:pt>
                <c:pt idx="968">
                  <c:v>0.24524518758946359</c:v>
                </c:pt>
                <c:pt idx="969">
                  <c:v>0.73635583947517036</c:v>
                </c:pt>
                <c:pt idx="970">
                  <c:v>0.12144176157818809</c:v>
                </c:pt>
                <c:pt idx="971">
                  <c:v>9.9787143710433859E-2</c:v>
                </c:pt>
                <c:pt idx="972">
                  <c:v>0.47609056113766252</c:v>
                </c:pt>
                <c:pt idx="973">
                  <c:v>0.20969302792067979</c:v>
                </c:pt>
                <c:pt idx="974">
                  <c:v>0.21988774130058378</c:v>
                </c:pt>
                <c:pt idx="975">
                  <c:v>0.17232245366607879</c:v>
                </c:pt>
                <c:pt idx="976">
                  <c:v>8.4415771462205261E-2</c:v>
                </c:pt>
                <c:pt idx="977">
                  <c:v>0.27168101807476391</c:v>
                </c:pt>
                <c:pt idx="978">
                  <c:v>0.12824409145957616</c:v>
                </c:pt>
                <c:pt idx="979">
                  <c:v>0.73496606831990907</c:v>
                </c:pt>
                <c:pt idx="980">
                  <c:v>0.73526996257097221</c:v>
                </c:pt>
                <c:pt idx="981">
                  <c:v>0.14727901800805082</c:v>
                </c:pt>
                <c:pt idx="982">
                  <c:v>0.11683162679558701</c:v>
                </c:pt>
                <c:pt idx="983">
                  <c:v>1.4777251714836865</c:v>
                </c:pt>
                <c:pt idx="984">
                  <c:v>0.22607529095952014</c:v>
                </c:pt>
                <c:pt idx="985">
                  <c:v>0.44431937374427244</c:v>
                </c:pt>
                <c:pt idx="986">
                  <c:v>0.34044418086419292</c:v>
                </c:pt>
                <c:pt idx="987">
                  <c:v>0.77992607997327124</c:v>
                </c:pt>
                <c:pt idx="988">
                  <c:v>0.7796467687495825</c:v>
                </c:pt>
                <c:pt idx="989">
                  <c:v>0.6317355477442963</c:v>
                </c:pt>
                <c:pt idx="990">
                  <c:v>0.51833490570440299</c:v>
                </c:pt>
                <c:pt idx="991">
                  <c:v>0.10730296719650964</c:v>
                </c:pt>
                <c:pt idx="992">
                  <c:v>0.38990065994279566</c:v>
                </c:pt>
                <c:pt idx="993">
                  <c:v>0.94255780127748912</c:v>
                </c:pt>
                <c:pt idx="994">
                  <c:v>0.31032743577390182</c:v>
                </c:pt>
                <c:pt idx="995">
                  <c:v>0.39376045297325796</c:v>
                </c:pt>
                <c:pt idx="996">
                  <c:v>1.2381312900964923</c:v>
                </c:pt>
                <c:pt idx="997">
                  <c:v>0.76661841492567895</c:v>
                </c:pt>
                <c:pt idx="998">
                  <c:v>1.1470878656749584</c:v>
                </c:pt>
                <c:pt idx="999">
                  <c:v>0.7901075509986305</c:v>
                </c:pt>
                <c:pt idx="1000">
                  <c:v>0.39561092716581903</c:v>
                </c:pt>
                <c:pt idx="1001">
                  <c:v>0.42013312174508216</c:v>
                </c:pt>
                <c:pt idx="1002">
                  <c:v>0.46904340084348922</c:v>
                </c:pt>
                <c:pt idx="1003">
                  <c:v>0.72317803742589992</c:v>
                </c:pt>
                <c:pt idx="1004">
                  <c:v>2.9458301126393027</c:v>
                </c:pt>
                <c:pt idx="1005">
                  <c:v>0.99255180800542619</c:v>
                </c:pt>
                <c:pt idx="1006">
                  <c:v>1.1993996267790046</c:v>
                </c:pt>
                <c:pt idx="1007">
                  <c:v>0.459572043801449</c:v>
                </c:pt>
                <c:pt idx="1008">
                  <c:v>4.2641147048398047E-2</c:v>
                </c:pt>
                <c:pt idx="1009">
                  <c:v>0.20215041804372683</c:v>
                </c:pt>
                <c:pt idx="1010">
                  <c:v>0.20339984599617567</c:v>
                </c:pt>
                <c:pt idx="1011">
                  <c:v>0.52574103326258759</c:v>
                </c:pt>
                <c:pt idx="1012">
                  <c:v>7.0479171060037205E-3</c:v>
                </c:pt>
                <c:pt idx="1013">
                  <c:v>0.11800934456393149</c:v>
                </c:pt>
                <c:pt idx="1014">
                  <c:v>0.37401940329452038</c:v>
                </c:pt>
                <c:pt idx="1015">
                  <c:v>0.56459988844067965</c:v>
                </c:pt>
                <c:pt idx="1016">
                  <c:v>2.6832636348260979E-2</c:v>
                </c:pt>
                <c:pt idx="1017">
                  <c:v>0.29234292989217803</c:v>
                </c:pt>
                <c:pt idx="1018">
                  <c:v>0.56896672734296816</c:v>
                </c:pt>
                <c:pt idx="1019">
                  <c:v>0.19913015689798366</c:v>
                </c:pt>
                <c:pt idx="1020">
                  <c:v>5.3704367943415952E-2</c:v>
                </c:pt>
                <c:pt idx="1021">
                  <c:v>0.10601934807880212</c:v>
                </c:pt>
                <c:pt idx="1022">
                  <c:v>0.70696387777359748</c:v>
                </c:pt>
                <c:pt idx="1023">
                  <c:v>0.7252691458242625</c:v>
                </c:pt>
                <c:pt idx="1024">
                  <c:v>0.37025127575497674</c:v>
                </c:pt>
                <c:pt idx="1025">
                  <c:v>0.89890006303300718</c:v>
                </c:pt>
                <c:pt idx="1026">
                  <c:v>0.69968355364455914</c:v>
                </c:pt>
                <c:pt idx="1027">
                  <c:v>0.89192514318032545</c:v>
                </c:pt>
                <c:pt idx="1028">
                  <c:v>0.37401940329452038</c:v>
                </c:pt>
                <c:pt idx="1029">
                  <c:v>1.7442598375639047</c:v>
                </c:pt>
                <c:pt idx="1030">
                  <c:v>0.37401940329452038</c:v>
                </c:pt>
                <c:pt idx="1031">
                  <c:v>0.63840236935306027</c:v>
                </c:pt>
                <c:pt idx="1032">
                  <c:v>0.77365420827879072</c:v>
                </c:pt>
                <c:pt idx="1033">
                  <c:v>0.71350206677230588</c:v>
                </c:pt>
                <c:pt idx="1034">
                  <c:v>0.67150728574589003</c:v>
                </c:pt>
                <c:pt idx="1035">
                  <c:v>0.6634234209855745</c:v>
                </c:pt>
                <c:pt idx="1036">
                  <c:v>0.41633771606221009</c:v>
                </c:pt>
                <c:pt idx="1037">
                  <c:v>0.59305890403485717</c:v>
                </c:pt>
                <c:pt idx="1038">
                  <c:v>0.70022911719023728</c:v>
                </c:pt>
                <c:pt idx="1039">
                  <c:v>0.72466942426312853</c:v>
                </c:pt>
                <c:pt idx="1040">
                  <c:v>0.72466942426312853</c:v>
                </c:pt>
                <c:pt idx="1041">
                  <c:v>0.32972507319595701</c:v>
                </c:pt>
                <c:pt idx="1042">
                  <c:v>2.369290532508963</c:v>
                </c:pt>
                <c:pt idx="1043">
                  <c:v>1.0956735060111442</c:v>
                </c:pt>
                <c:pt idx="1044">
                  <c:v>0.35410853429253952</c:v>
                </c:pt>
                <c:pt idx="1045">
                  <c:v>1.1864103830197463</c:v>
                </c:pt>
                <c:pt idx="1046">
                  <c:v>0.37401940329452038</c:v>
                </c:pt>
                <c:pt idx="1047">
                  <c:v>1.9710431062690159E-2</c:v>
                </c:pt>
                <c:pt idx="1048">
                  <c:v>0.37401940329452038</c:v>
                </c:pt>
                <c:pt idx="1049">
                  <c:v>0.33853136006089329</c:v>
                </c:pt>
                <c:pt idx="1050">
                  <c:v>0.18472956688128223</c:v>
                </c:pt>
                <c:pt idx="1051">
                  <c:v>0.93511901916877227</c:v>
                </c:pt>
                <c:pt idx="1052">
                  <c:v>0.45637876319709575</c:v>
                </c:pt>
                <c:pt idx="1053">
                  <c:v>0.37401940329452038</c:v>
                </c:pt>
                <c:pt idx="1054">
                  <c:v>0.37401940329452038</c:v>
                </c:pt>
                <c:pt idx="1055">
                  <c:v>0.37401940329452038</c:v>
                </c:pt>
                <c:pt idx="1056">
                  <c:v>0.37401940329452038</c:v>
                </c:pt>
                <c:pt idx="1057">
                  <c:v>0.17304402671156321</c:v>
                </c:pt>
                <c:pt idx="1058">
                  <c:v>0.69859441624701379</c:v>
                </c:pt>
                <c:pt idx="1059">
                  <c:v>2.7871611545170413E-2</c:v>
                </c:pt>
                <c:pt idx="1060">
                  <c:v>0.54389841573004549</c:v>
                </c:pt>
                <c:pt idx="1061">
                  <c:v>3.5613543140204929E-2</c:v>
                </c:pt>
                <c:pt idx="1062">
                  <c:v>0.81082300997803025</c:v>
                </c:pt>
                <c:pt idx="1063">
                  <c:v>0.14321470439121442</c:v>
                </c:pt>
                <c:pt idx="1064">
                  <c:v>0.68216797231323556</c:v>
                </c:pt>
                <c:pt idx="1065">
                  <c:v>0.64679043993088159</c:v>
                </c:pt>
                <c:pt idx="1066">
                  <c:v>0.24978754048071714</c:v>
                </c:pt>
                <c:pt idx="1067">
                  <c:v>0.75012465171502896</c:v>
                </c:pt>
                <c:pt idx="1068">
                  <c:v>0.10875340110312191</c:v>
                </c:pt>
                <c:pt idx="1069">
                  <c:v>0.33004139929155218</c:v>
                </c:pt>
                <c:pt idx="1070">
                  <c:v>0.37456267155670547</c:v>
                </c:pt>
                <c:pt idx="1071">
                  <c:v>0.11646709735052314</c:v>
                </c:pt>
                <c:pt idx="1072">
                  <c:v>1.5044836485772832</c:v>
                </c:pt>
                <c:pt idx="1073">
                  <c:v>1.5969518359849701</c:v>
                </c:pt>
                <c:pt idx="1074">
                  <c:v>0.10034610973214367</c:v>
                </c:pt>
                <c:pt idx="1075">
                  <c:v>0.1453722855778477</c:v>
                </c:pt>
                <c:pt idx="1076">
                  <c:v>0.97011028385626585</c:v>
                </c:pt>
                <c:pt idx="1077">
                  <c:v>0.18112958351517341</c:v>
                </c:pt>
                <c:pt idx="1078">
                  <c:v>0.37783202915462066</c:v>
                </c:pt>
                <c:pt idx="1079">
                  <c:v>0.37705397025417126</c:v>
                </c:pt>
                <c:pt idx="1080">
                  <c:v>0.23480635587290943</c:v>
                </c:pt>
                <c:pt idx="1081">
                  <c:v>0.93046365443900314</c:v>
                </c:pt>
                <c:pt idx="1082">
                  <c:v>0.64253853867483579</c:v>
                </c:pt>
                <c:pt idx="1083">
                  <c:v>0.47322455347350112</c:v>
                </c:pt>
                <c:pt idx="1084">
                  <c:v>0.21764336053032265</c:v>
                </c:pt>
                <c:pt idx="1085">
                  <c:v>0.33941566948776136</c:v>
                </c:pt>
                <c:pt idx="1086">
                  <c:v>0.37401940329452038</c:v>
                </c:pt>
                <c:pt idx="1087">
                  <c:v>0.38223384092006546</c:v>
                </c:pt>
                <c:pt idx="1088">
                  <c:v>1.3971942339528176</c:v>
                </c:pt>
                <c:pt idx="1089">
                  <c:v>0.43271120176402528</c:v>
                </c:pt>
                <c:pt idx="1090">
                  <c:v>0.37401940329452038</c:v>
                </c:pt>
                <c:pt idx="1091">
                  <c:v>0.34655982427440513</c:v>
                </c:pt>
                <c:pt idx="1092">
                  <c:v>1.0939712346687593</c:v>
                </c:pt>
                <c:pt idx="1093">
                  <c:v>0.37401940329452038</c:v>
                </c:pt>
                <c:pt idx="1094">
                  <c:v>0.11554028633851346</c:v>
                </c:pt>
                <c:pt idx="1095">
                  <c:v>1.4832521781602146</c:v>
                </c:pt>
                <c:pt idx="1096">
                  <c:v>0.70302662925061965</c:v>
                </c:pt>
                <c:pt idx="1097">
                  <c:v>0.37401940329452038</c:v>
                </c:pt>
                <c:pt idx="1098">
                  <c:v>9.5374869424272368E-2</c:v>
                </c:pt>
                <c:pt idx="1099">
                  <c:v>0.17609125905568127</c:v>
                </c:pt>
                <c:pt idx="1100">
                  <c:v>0.72331408515852436</c:v>
                </c:pt>
                <c:pt idx="1101">
                  <c:v>0.6876064802028754</c:v>
                </c:pt>
                <c:pt idx="1102">
                  <c:v>0.20421176919310016</c:v>
                </c:pt>
                <c:pt idx="1103">
                  <c:v>0.36242991579158984</c:v>
                </c:pt>
                <c:pt idx="1104">
                  <c:v>0.37401940329452038</c:v>
                </c:pt>
                <c:pt idx="1105">
                  <c:v>0.27640642127185683</c:v>
                </c:pt>
                <c:pt idx="1106">
                  <c:v>5.6508111013124508E-2</c:v>
                </c:pt>
                <c:pt idx="1107">
                  <c:v>0.19608335202330154</c:v>
                </c:pt>
                <c:pt idx="1108">
                  <c:v>0.37401940329452038</c:v>
                </c:pt>
                <c:pt idx="1109">
                  <c:v>0.37401940329452038</c:v>
                </c:pt>
                <c:pt idx="1110">
                  <c:v>1.5035614643260691</c:v>
                </c:pt>
                <c:pt idx="1111">
                  <c:v>0.37401940329452038</c:v>
                </c:pt>
                <c:pt idx="1112">
                  <c:v>0.50243290227915749</c:v>
                </c:pt>
                <c:pt idx="1113">
                  <c:v>0.38526566098814696</c:v>
                </c:pt>
                <c:pt idx="1114">
                  <c:v>0.73635583947517036</c:v>
                </c:pt>
                <c:pt idx="1115">
                  <c:v>0.82578547044477357</c:v>
                </c:pt>
                <c:pt idx="1116">
                  <c:v>0.69040606355507428</c:v>
                </c:pt>
                <c:pt idx="1117">
                  <c:v>0.3818797210280977</c:v>
                </c:pt>
                <c:pt idx="1118">
                  <c:v>2.371425565126415E-2</c:v>
                </c:pt>
                <c:pt idx="1119">
                  <c:v>8.5003545504270972E-2</c:v>
                </c:pt>
                <c:pt idx="1120">
                  <c:v>0.64255592130911221</c:v>
                </c:pt>
                <c:pt idx="1121">
                  <c:v>0.31641247543690021</c:v>
                </c:pt>
                <c:pt idx="1122">
                  <c:v>1.0692039748531665</c:v>
                </c:pt>
                <c:pt idx="1123">
                  <c:v>0.22668514124858827</c:v>
                </c:pt>
                <c:pt idx="1124">
                  <c:v>0.31550612005538459</c:v>
                </c:pt>
                <c:pt idx="1125">
                  <c:v>0.74109319570309096</c:v>
                </c:pt>
                <c:pt idx="1126">
                  <c:v>0.41518312709380545</c:v>
                </c:pt>
                <c:pt idx="1127">
                  <c:v>0.91157919719187175</c:v>
                </c:pt>
                <c:pt idx="1128">
                  <c:v>0.72849027279305489</c:v>
                </c:pt>
                <c:pt idx="1129">
                  <c:v>0.47113036736340225</c:v>
                </c:pt>
                <c:pt idx="1130">
                  <c:v>0.35021215322456722</c:v>
                </c:pt>
                <c:pt idx="1131">
                  <c:v>0.45528992099356319</c:v>
                </c:pt>
                <c:pt idx="1132">
                  <c:v>3.6611586312758189E-2</c:v>
                </c:pt>
                <c:pt idx="1133">
                  <c:v>0.24747126511046774</c:v>
                </c:pt>
                <c:pt idx="1134">
                  <c:v>0.39646868804935592</c:v>
                </c:pt>
                <c:pt idx="1135">
                  <c:v>0.13178627494241879</c:v>
                </c:pt>
                <c:pt idx="1136">
                  <c:v>0.95542865818003131</c:v>
                </c:pt>
                <c:pt idx="1137">
                  <c:v>2.0533271458624989</c:v>
                </c:pt>
                <c:pt idx="1138">
                  <c:v>4.9548622279081349E-2</c:v>
                </c:pt>
                <c:pt idx="1139">
                  <c:v>0.16242451581341513</c:v>
                </c:pt>
                <c:pt idx="1140">
                  <c:v>7.2829736928186894E-2</c:v>
                </c:pt>
                <c:pt idx="1141">
                  <c:v>0.40073347474563303</c:v>
                </c:pt>
                <c:pt idx="1142">
                  <c:v>0.37287350367374666</c:v>
                </c:pt>
                <c:pt idx="1143">
                  <c:v>0.71530666998635983</c:v>
                </c:pt>
                <c:pt idx="1144">
                  <c:v>0.36979477672748301</c:v>
                </c:pt>
                <c:pt idx="1145">
                  <c:v>0.25391961964011706</c:v>
                </c:pt>
                <c:pt idx="1146">
                  <c:v>0.47350281759229584</c:v>
                </c:pt>
                <c:pt idx="1147">
                  <c:v>0.9919784332782311</c:v>
                </c:pt>
                <c:pt idx="1148">
                  <c:v>0.8752171024897627</c:v>
                </c:pt>
                <c:pt idx="1149">
                  <c:v>0.6465402274821489</c:v>
                </c:pt>
                <c:pt idx="1150">
                  <c:v>0.56328515651102107</c:v>
                </c:pt>
                <c:pt idx="1151">
                  <c:v>0.37401940329452038</c:v>
                </c:pt>
                <c:pt idx="1152">
                  <c:v>0.57689435054644944</c:v>
                </c:pt>
                <c:pt idx="1153">
                  <c:v>0.36039830379443827</c:v>
                </c:pt>
                <c:pt idx="1154">
                  <c:v>0.46273132477470802</c:v>
                </c:pt>
                <c:pt idx="1155">
                  <c:v>0.79800583122632562</c:v>
                </c:pt>
                <c:pt idx="1156">
                  <c:v>0.10992863689435603</c:v>
                </c:pt>
                <c:pt idx="1157">
                  <c:v>6.5370025856944555E-2</c:v>
                </c:pt>
                <c:pt idx="1158">
                  <c:v>0.6090557391999919</c:v>
                </c:pt>
                <c:pt idx="1159">
                  <c:v>0.45791776531392159</c:v>
                </c:pt>
                <c:pt idx="1160">
                  <c:v>0.74505020107939179</c:v>
                </c:pt>
                <c:pt idx="1161">
                  <c:v>0.57561325381796202</c:v>
                </c:pt>
                <c:pt idx="1162">
                  <c:v>1.0266722049858783</c:v>
                </c:pt>
                <c:pt idx="1163">
                  <c:v>0.21411167245532733</c:v>
                </c:pt>
                <c:pt idx="1164">
                  <c:v>0.73518648742998671</c:v>
                </c:pt>
                <c:pt idx="1165">
                  <c:v>0.79085030523244859</c:v>
                </c:pt>
                <c:pt idx="1166">
                  <c:v>4.8866376749744672E-2</c:v>
                </c:pt>
                <c:pt idx="1167">
                  <c:v>5.5202380707675899E-2</c:v>
                </c:pt>
                <c:pt idx="1168">
                  <c:v>0.42360352086729058</c:v>
                </c:pt>
                <c:pt idx="1169">
                  <c:v>2.7917524781294314</c:v>
                </c:pt>
                <c:pt idx="1170">
                  <c:v>1.2428301861305435</c:v>
                </c:pt>
                <c:pt idx="1171">
                  <c:v>1.5402751367025369</c:v>
                </c:pt>
                <c:pt idx="1172">
                  <c:v>0.73578142200394925</c:v>
                </c:pt>
                <c:pt idx="1173">
                  <c:v>0.68526151720168094</c:v>
                </c:pt>
                <c:pt idx="1174">
                  <c:v>0.14199780953431348</c:v>
                </c:pt>
                <c:pt idx="1175">
                  <c:v>0.46075471193212131</c:v>
                </c:pt>
                <c:pt idx="1176">
                  <c:v>1.3934329834036847</c:v>
                </c:pt>
                <c:pt idx="1177">
                  <c:v>0.73397135060839225</c:v>
                </c:pt>
                <c:pt idx="1178">
                  <c:v>1.0740733332097572</c:v>
                </c:pt>
                <c:pt idx="1179">
                  <c:v>1.1207859936335112</c:v>
                </c:pt>
                <c:pt idx="1180">
                  <c:v>0.69912017058219245</c:v>
                </c:pt>
                <c:pt idx="1181">
                  <c:v>0.56013050421234212</c:v>
                </c:pt>
                <c:pt idx="1182">
                  <c:v>0.84975677051261478</c:v>
                </c:pt>
                <c:pt idx="1183">
                  <c:v>1.3878867363173795</c:v>
                </c:pt>
                <c:pt idx="1184">
                  <c:v>0.85021350339015866</c:v>
                </c:pt>
                <c:pt idx="1185">
                  <c:v>0.46820938502158216</c:v>
                </c:pt>
                <c:pt idx="1186">
                  <c:v>1.6460449291393106E-2</c:v>
                </c:pt>
                <c:pt idx="1187">
                  <c:v>0.98163777859875734</c:v>
                </c:pt>
                <c:pt idx="1188">
                  <c:v>1.4608925762196214E-2</c:v>
                </c:pt>
                <c:pt idx="1189">
                  <c:v>0.50436173563385978</c:v>
                </c:pt>
                <c:pt idx="1190">
                  <c:v>0.37401940329452038</c:v>
                </c:pt>
                <c:pt idx="1191">
                  <c:v>0.37401940329452038</c:v>
                </c:pt>
                <c:pt idx="1192">
                  <c:v>0.69431657856285156</c:v>
                </c:pt>
                <c:pt idx="1193">
                  <c:v>1.0050314689561748</c:v>
                </c:pt>
                <c:pt idx="1194">
                  <c:v>0.79301632423932111</c:v>
                </c:pt>
                <c:pt idx="1195">
                  <c:v>0.57977363206229149</c:v>
                </c:pt>
                <c:pt idx="1196">
                  <c:v>0.12119638333727412</c:v>
                </c:pt>
                <c:pt idx="1197">
                  <c:v>0.41350459731311751</c:v>
                </c:pt>
                <c:pt idx="1198">
                  <c:v>0.43413492013357857</c:v>
                </c:pt>
                <c:pt idx="1199">
                  <c:v>1.0880689365725447</c:v>
                </c:pt>
                <c:pt idx="1200">
                  <c:v>0.6377385497306346</c:v>
                </c:pt>
                <c:pt idx="1201">
                  <c:v>4.492099136951159E-3</c:v>
                </c:pt>
                <c:pt idx="1202">
                  <c:v>9.3468949483012181E-2</c:v>
                </c:pt>
                <c:pt idx="1203">
                  <c:v>2.5977666296007541E-2</c:v>
                </c:pt>
                <c:pt idx="1204">
                  <c:v>0.43667167965266823</c:v>
                </c:pt>
                <c:pt idx="1205">
                  <c:v>0.69855819508817407</c:v>
                </c:pt>
                <c:pt idx="1206">
                  <c:v>0.40786203460116099</c:v>
                </c:pt>
                <c:pt idx="1207">
                  <c:v>0.52511805882077534</c:v>
                </c:pt>
                <c:pt idx="1208">
                  <c:v>3.8516194419975572E-2</c:v>
                </c:pt>
                <c:pt idx="1209">
                  <c:v>0.48348013296334763</c:v>
                </c:pt>
                <c:pt idx="1210">
                  <c:v>0.32274005693490099</c:v>
                </c:pt>
                <c:pt idx="1211">
                  <c:v>0.37401940329452016</c:v>
                </c:pt>
                <c:pt idx="1212">
                  <c:v>0.2034396129196662</c:v>
                </c:pt>
                <c:pt idx="1213">
                  <c:v>0.50090277296855501</c:v>
                </c:pt>
                <c:pt idx="1214">
                  <c:v>1.2057439731609896</c:v>
                </c:pt>
                <c:pt idx="1215">
                  <c:v>0</c:v>
                </c:pt>
                <c:pt idx="1216">
                  <c:v>0.21282878770573321</c:v>
                </c:pt>
                <c:pt idx="1217">
                  <c:v>0.37401940329452038</c:v>
                </c:pt>
                <c:pt idx="1218">
                  <c:v>0.74473038366292743</c:v>
                </c:pt>
                <c:pt idx="1219">
                  <c:v>0.52912582644461048</c:v>
                </c:pt>
                <c:pt idx="1220">
                  <c:v>1.1393847386177907</c:v>
                </c:pt>
                <c:pt idx="1221">
                  <c:v>0.70592517641399144</c:v>
                </c:pt>
                <c:pt idx="1222">
                  <c:v>0.14678111986425837</c:v>
                </c:pt>
                <c:pt idx="1223">
                  <c:v>0.49866574504278494</c:v>
                </c:pt>
                <c:pt idx="1224">
                  <c:v>0.37401940329452038</c:v>
                </c:pt>
                <c:pt idx="1225">
                  <c:v>0.79235614694598622</c:v>
                </c:pt>
                <c:pt idx="1226">
                  <c:v>0.82795173545350242</c:v>
                </c:pt>
                <c:pt idx="1227">
                  <c:v>8.4438060734576464E-2</c:v>
                </c:pt>
                <c:pt idx="1228">
                  <c:v>1.1454465175895914</c:v>
                </c:pt>
                <c:pt idx="1229">
                  <c:v>0.26137017977436411</c:v>
                </c:pt>
                <c:pt idx="1230">
                  <c:v>0.72669763209220439</c:v>
                </c:pt>
                <c:pt idx="1231">
                  <c:v>0.90451117842656048</c:v>
                </c:pt>
                <c:pt idx="1232">
                  <c:v>0</c:v>
                </c:pt>
                <c:pt idx="1233">
                  <c:v>0.16985215804852785</c:v>
                </c:pt>
                <c:pt idx="1234">
                  <c:v>0.11373316112917091</c:v>
                </c:pt>
                <c:pt idx="1235">
                  <c:v>7.2008231638272205E-2</c:v>
                </c:pt>
                <c:pt idx="1236">
                  <c:v>0.20993021668729395</c:v>
                </c:pt>
                <c:pt idx="1237">
                  <c:v>2.4429856180702774</c:v>
                </c:pt>
                <c:pt idx="1238">
                  <c:v>0.44279143829362316</c:v>
                </c:pt>
                <c:pt idx="1239">
                  <c:v>1.1273289118868286</c:v>
                </c:pt>
                <c:pt idx="1240">
                  <c:v>0.17757349774030454</c:v>
                </c:pt>
                <c:pt idx="1241">
                  <c:v>1.2906695944661646</c:v>
                </c:pt>
                <c:pt idx="1242">
                  <c:v>5.6355412017233479E-2</c:v>
                </c:pt>
                <c:pt idx="1243">
                  <c:v>0.27478889182540123</c:v>
                </c:pt>
                <c:pt idx="1244">
                  <c:v>0.85412716030498226</c:v>
                </c:pt>
                <c:pt idx="1245">
                  <c:v>0.15763664512418304</c:v>
                </c:pt>
                <c:pt idx="1246">
                  <c:v>0.23478976669252971</c:v>
                </c:pt>
                <c:pt idx="1247">
                  <c:v>0.51174037713253584</c:v>
                </c:pt>
                <c:pt idx="1248">
                  <c:v>0.37401940329452038</c:v>
                </c:pt>
                <c:pt idx="1249">
                  <c:v>0.3691657598259892</c:v>
                </c:pt>
                <c:pt idx="1250">
                  <c:v>0.37401940329452038</c:v>
                </c:pt>
                <c:pt idx="1251">
                  <c:v>0.57941340936891816</c:v>
                </c:pt>
                <c:pt idx="1252">
                  <c:v>0.73030329817821493</c:v>
                </c:pt>
                <c:pt idx="1253">
                  <c:v>0.28951100801260715</c:v>
                </c:pt>
                <c:pt idx="1254">
                  <c:v>0.48710673926301284</c:v>
                </c:pt>
                <c:pt idx="1255">
                  <c:v>0.68975490024215047</c:v>
                </c:pt>
                <c:pt idx="1256">
                  <c:v>0.68432678927798285</c:v>
                </c:pt>
                <c:pt idx="1257">
                  <c:v>0.20533413299813053</c:v>
                </c:pt>
                <c:pt idx="1258">
                  <c:v>0.33535987693757924</c:v>
                </c:pt>
                <c:pt idx="1259">
                  <c:v>0.81679399247053297</c:v>
                </c:pt>
                <c:pt idx="1260">
                  <c:v>0.46340207656265259</c:v>
                </c:pt>
                <c:pt idx="1261">
                  <c:v>0.12336256422187526</c:v>
                </c:pt>
                <c:pt idx="1262">
                  <c:v>0.71509987400802733</c:v>
                </c:pt>
                <c:pt idx="1263">
                  <c:v>0.37401940329452038</c:v>
                </c:pt>
                <c:pt idx="1264">
                  <c:v>0.61368340631959239</c:v>
                </c:pt>
                <c:pt idx="1265">
                  <c:v>1.9365780682867779E-2</c:v>
                </c:pt>
                <c:pt idx="1266">
                  <c:v>5.8186086177988067E-2</c:v>
                </c:pt>
                <c:pt idx="1267">
                  <c:v>0.37108333737356536</c:v>
                </c:pt>
                <c:pt idx="1268">
                  <c:v>0.40088124532591751</c:v>
                </c:pt>
                <c:pt idx="1269">
                  <c:v>0.42889404120425434</c:v>
                </c:pt>
                <c:pt idx="1270">
                  <c:v>0.43886899871141599</c:v>
                </c:pt>
                <c:pt idx="1271">
                  <c:v>0.32962453149545012</c:v>
                </c:pt>
                <c:pt idx="1272">
                  <c:v>0.39765300459987568</c:v>
                </c:pt>
                <c:pt idx="1273">
                  <c:v>0.46979603913517359</c:v>
                </c:pt>
                <c:pt idx="1274">
                  <c:v>0.28523572848074924</c:v>
                </c:pt>
                <c:pt idx="1275">
                  <c:v>0.37401940329452038</c:v>
                </c:pt>
                <c:pt idx="1276">
                  <c:v>1.8784947522323734</c:v>
                </c:pt>
                <c:pt idx="1277">
                  <c:v>0.415345460953292</c:v>
                </c:pt>
                <c:pt idx="1278">
                  <c:v>0.8752171024897627</c:v>
                </c:pt>
                <c:pt idx="1279">
                  <c:v>0.5908937521304195</c:v>
                </c:pt>
                <c:pt idx="1280">
                  <c:v>0.17983335485385982</c:v>
                </c:pt>
                <c:pt idx="1281">
                  <c:v>0.50448905440023639</c:v>
                </c:pt>
                <c:pt idx="1282">
                  <c:v>0.11320385537290373</c:v>
                </c:pt>
                <c:pt idx="1283">
                  <c:v>0.73481328922060163</c:v>
                </c:pt>
                <c:pt idx="1284">
                  <c:v>7.8800362914102418E-2</c:v>
                </c:pt>
                <c:pt idx="1285">
                  <c:v>0.43305833480561917</c:v>
                </c:pt>
                <c:pt idx="1286">
                  <c:v>0.2955230919200203</c:v>
                </c:pt>
                <c:pt idx="1287">
                  <c:v>0.43439925989473338</c:v>
                </c:pt>
                <c:pt idx="1288">
                  <c:v>0.16047001014379891</c:v>
                </c:pt>
                <c:pt idx="1289">
                  <c:v>0.43139084568030228</c:v>
                </c:pt>
                <c:pt idx="1290">
                  <c:v>6.3497101671677283E-2</c:v>
                </c:pt>
                <c:pt idx="1291">
                  <c:v>0.48361731571379923</c:v>
                </c:pt>
                <c:pt idx="1292">
                  <c:v>0.66982103778798263</c:v>
                </c:pt>
                <c:pt idx="1293">
                  <c:v>1.9380730422536477E-2</c:v>
                </c:pt>
                <c:pt idx="1294">
                  <c:v>2.2473087082249652</c:v>
                </c:pt>
                <c:pt idx="1295">
                  <c:v>0.7774350059986227</c:v>
                </c:pt>
                <c:pt idx="1296">
                  <c:v>0.93166177316953003</c:v>
                </c:pt>
                <c:pt idx="1297">
                  <c:v>3.0975665960820454E-2</c:v>
                </c:pt>
                <c:pt idx="1298">
                  <c:v>6.6398783223557786E-2</c:v>
                </c:pt>
                <c:pt idx="1299">
                  <c:v>0.67692560927537493</c:v>
                </c:pt>
                <c:pt idx="1300">
                  <c:v>5.4120418235564245E-2</c:v>
                </c:pt>
                <c:pt idx="1301">
                  <c:v>0.57082151059990149</c:v>
                </c:pt>
                <c:pt idx="1302">
                  <c:v>0.18204364120778721</c:v>
                </c:pt>
                <c:pt idx="1303">
                  <c:v>0.18204364120778721</c:v>
                </c:pt>
                <c:pt idx="1304">
                  <c:v>0.2200398061157488</c:v>
                </c:pt>
                <c:pt idx="1305">
                  <c:v>1.6079633694827913</c:v>
                </c:pt>
                <c:pt idx="1306">
                  <c:v>0.96177550292280001</c:v>
                </c:pt>
                <c:pt idx="1307">
                  <c:v>1.1618047193026806</c:v>
                </c:pt>
                <c:pt idx="1308">
                  <c:v>0.29462177220524999</c:v>
                </c:pt>
                <c:pt idx="1309">
                  <c:v>0</c:v>
                </c:pt>
                <c:pt idx="1310">
                  <c:v>0.37401940329452038</c:v>
                </c:pt>
                <c:pt idx="1311">
                  <c:v>0.37401940329452038</c:v>
                </c:pt>
                <c:pt idx="1312">
                  <c:v>0.72524121936113406</c:v>
                </c:pt>
                <c:pt idx="1313">
                  <c:v>0.28520547821165171</c:v>
                </c:pt>
                <c:pt idx="1314">
                  <c:v>0.37401940329452038</c:v>
                </c:pt>
                <c:pt idx="1315">
                  <c:v>7.421042832930598E-2</c:v>
                </c:pt>
                <c:pt idx="1316">
                  <c:v>0.23300003599437566</c:v>
                </c:pt>
                <c:pt idx="1317">
                  <c:v>1.0176544950080688</c:v>
                </c:pt>
                <c:pt idx="1318">
                  <c:v>0.92426396782687514</c:v>
                </c:pt>
                <c:pt idx="1319">
                  <c:v>0.78688490215948792</c:v>
                </c:pt>
                <c:pt idx="1320">
                  <c:v>0.41231619015819232</c:v>
                </c:pt>
                <c:pt idx="1321">
                  <c:v>0.72225967325807983</c:v>
                </c:pt>
                <c:pt idx="1322">
                  <c:v>0.71041643337955462</c:v>
                </c:pt>
                <c:pt idx="1323">
                  <c:v>0.27525781030478319</c:v>
                </c:pt>
                <c:pt idx="1324">
                  <c:v>0.26268928046475876</c:v>
                </c:pt>
                <c:pt idx="1325">
                  <c:v>0.41853715058925334</c:v>
                </c:pt>
                <c:pt idx="1326">
                  <c:v>4.1655494414813608E-2</c:v>
                </c:pt>
                <c:pt idx="1327">
                  <c:v>0.1043695805448306</c:v>
                </c:pt>
                <c:pt idx="1328">
                  <c:v>0.29471754104690817</c:v>
                </c:pt>
                <c:pt idx="1329">
                  <c:v>0.21002509090180596</c:v>
                </c:pt>
                <c:pt idx="1330">
                  <c:v>0.73628984458292246</c:v>
                </c:pt>
                <c:pt idx="1331">
                  <c:v>0.30712769546148444</c:v>
                </c:pt>
                <c:pt idx="1332">
                  <c:v>0.11232553171866791</c:v>
                </c:pt>
                <c:pt idx="1333">
                  <c:v>0.99937572845550493</c:v>
                </c:pt>
                <c:pt idx="1334">
                  <c:v>1.2244957143785462</c:v>
                </c:pt>
                <c:pt idx="1335">
                  <c:v>0.55874322966809697</c:v>
                </c:pt>
                <c:pt idx="1336">
                  <c:v>1.0504454903239784</c:v>
                </c:pt>
                <c:pt idx="1337">
                  <c:v>0.37401940329452038</c:v>
                </c:pt>
                <c:pt idx="1338">
                  <c:v>0.5098236275389586</c:v>
                </c:pt>
                <c:pt idx="1339">
                  <c:v>0.65345968638482088</c:v>
                </c:pt>
                <c:pt idx="1340">
                  <c:v>0.18734167644303754</c:v>
                </c:pt>
                <c:pt idx="1341">
                  <c:v>0.71399639988822816</c:v>
                </c:pt>
                <c:pt idx="1342">
                  <c:v>0.23558088011339887</c:v>
                </c:pt>
                <c:pt idx="1343">
                  <c:v>0.67908724676052912</c:v>
                </c:pt>
                <c:pt idx="1344">
                  <c:v>0</c:v>
                </c:pt>
                <c:pt idx="1345">
                  <c:v>0.45660871768071698</c:v>
                </c:pt>
                <c:pt idx="1346">
                  <c:v>0.35051546550755813</c:v>
                </c:pt>
                <c:pt idx="1347">
                  <c:v>6.3022935032326519E-2</c:v>
                </c:pt>
                <c:pt idx="1348">
                  <c:v>0.37401940329452038</c:v>
                </c:pt>
                <c:pt idx="1349">
                  <c:v>0.34045148530908487</c:v>
                </c:pt>
                <c:pt idx="1350">
                  <c:v>0.65913271105620852</c:v>
                </c:pt>
                <c:pt idx="1351">
                  <c:v>0.27757122195256007</c:v>
                </c:pt>
                <c:pt idx="1352">
                  <c:v>0.79774057228431605</c:v>
                </c:pt>
                <c:pt idx="1353">
                  <c:v>0.56241945324898579</c:v>
                </c:pt>
                <c:pt idx="1354">
                  <c:v>1.3970827221849533</c:v>
                </c:pt>
                <c:pt idx="1355">
                  <c:v>0.39479720912489968</c:v>
                </c:pt>
                <c:pt idx="1356">
                  <c:v>0.23557033120925613</c:v>
                </c:pt>
                <c:pt idx="1357">
                  <c:v>0.31501936815692505</c:v>
                </c:pt>
                <c:pt idx="1358">
                  <c:v>0.51466213470866895</c:v>
                </c:pt>
                <c:pt idx="1359">
                  <c:v>0.37401940329452038</c:v>
                </c:pt>
                <c:pt idx="1360">
                  <c:v>0.90210659479852251</c:v>
                </c:pt>
                <c:pt idx="1361">
                  <c:v>0.4341690579223853</c:v>
                </c:pt>
                <c:pt idx="1362">
                  <c:v>1.6518830964686073</c:v>
                </c:pt>
                <c:pt idx="1363">
                  <c:v>4.7039320866280626E-2</c:v>
                </c:pt>
                <c:pt idx="1364">
                  <c:v>0.16276077820954724</c:v>
                </c:pt>
                <c:pt idx="1365">
                  <c:v>0.70564949694980506</c:v>
                </c:pt>
                <c:pt idx="1366">
                  <c:v>1.0595908550242312</c:v>
                </c:pt>
                <c:pt idx="1367">
                  <c:v>0.37401940329452038</c:v>
                </c:pt>
                <c:pt idx="1368">
                  <c:v>0.35198348428573206</c:v>
                </c:pt>
                <c:pt idx="1369">
                  <c:v>0.37401940329452038</c:v>
                </c:pt>
                <c:pt idx="1370">
                  <c:v>0.22604218392011194</c:v>
                </c:pt>
                <c:pt idx="1371">
                  <c:v>0.24130406836932047</c:v>
                </c:pt>
                <c:pt idx="1372">
                  <c:v>0.37401940329452038</c:v>
                </c:pt>
                <c:pt idx="1373">
                  <c:v>0.55701670969712802</c:v>
                </c:pt>
                <c:pt idx="1374">
                  <c:v>0.17777138007865306</c:v>
                </c:pt>
                <c:pt idx="1375">
                  <c:v>0.4996169607227392</c:v>
                </c:pt>
                <c:pt idx="1376">
                  <c:v>1.0995029637511426</c:v>
                </c:pt>
                <c:pt idx="1377">
                  <c:v>0.97801672320920208</c:v>
                </c:pt>
                <c:pt idx="1378">
                  <c:v>1.3090080919284013</c:v>
                </c:pt>
                <c:pt idx="1379">
                  <c:v>0.53863085155609414</c:v>
                </c:pt>
                <c:pt idx="1380">
                  <c:v>3.9797670131890742E-2</c:v>
                </c:pt>
                <c:pt idx="1381">
                  <c:v>8.4565997051096284E-2</c:v>
                </c:pt>
                <c:pt idx="1382">
                  <c:v>1.0134476848663716</c:v>
                </c:pt>
                <c:pt idx="1383">
                  <c:v>0.35798531774651982</c:v>
                </c:pt>
                <c:pt idx="1384">
                  <c:v>2.4278514825382014E-2</c:v>
                </c:pt>
                <c:pt idx="1385">
                  <c:v>0.32289344665539654</c:v>
                </c:pt>
                <c:pt idx="1386">
                  <c:v>2.2999554516036378</c:v>
                </c:pt>
                <c:pt idx="1387">
                  <c:v>1.2581103451454341</c:v>
                </c:pt>
                <c:pt idx="1388">
                  <c:v>0.70002758371767593</c:v>
                </c:pt>
                <c:pt idx="1389">
                  <c:v>0.37401940329452038</c:v>
                </c:pt>
                <c:pt idx="1390">
                  <c:v>1.5755281063001236</c:v>
                </c:pt>
                <c:pt idx="1391">
                  <c:v>2.8598084608743086</c:v>
                </c:pt>
                <c:pt idx="1392">
                  <c:v>0.67604769428748424</c:v>
                </c:pt>
                <c:pt idx="1393">
                  <c:v>0.65213601359870488</c:v>
                </c:pt>
                <c:pt idx="1394">
                  <c:v>0.48432423714635747</c:v>
                </c:pt>
                <c:pt idx="1395">
                  <c:v>0.76631806296566463</c:v>
                </c:pt>
                <c:pt idx="1396">
                  <c:v>1.6016276943442984</c:v>
                </c:pt>
                <c:pt idx="1397">
                  <c:v>0.79517830750352236</c:v>
                </c:pt>
                <c:pt idx="1398">
                  <c:v>1.4117884438357162</c:v>
                </c:pt>
                <c:pt idx="1399">
                  <c:v>1.2264207671845597</c:v>
                </c:pt>
                <c:pt idx="1400">
                  <c:v>0.10198794653001678</c:v>
                </c:pt>
                <c:pt idx="1401">
                  <c:v>1.115300816010425</c:v>
                </c:pt>
                <c:pt idx="1402">
                  <c:v>2.2899491952256361</c:v>
                </c:pt>
                <c:pt idx="1403">
                  <c:v>0.1821720621730642</c:v>
                </c:pt>
                <c:pt idx="1404">
                  <c:v>0.74180960021212761</c:v>
                </c:pt>
                <c:pt idx="1405">
                  <c:v>1.2237015451745534</c:v>
                </c:pt>
                <c:pt idx="1406">
                  <c:v>1.8171865163871144</c:v>
                </c:pt>
                <c:pt idx="1407">
                  <c:v>1.8323879074674347</c:v>
                </c:pt>
                <c:pt idx="1408">
                  <c:v>0.28171869096663749</c:v>
                </c:pt>
                <c:pt idx="1409">
                  <c:v>8.0553447458202282E-2</c:v>
                </c:pt>
                <c:pt idx="1410">
                  <c:v>0.20120494870546343</c:v>
                </c:pt>
                <c:pt idx="1411">
                  <c:v>0.19764107495736521</c:v>
                </c:pt>
                <c:pt idx="1412">
                  <c:v>0.65543644904690002</c:v>
                </c:pt>
                <c:pt idx="1413">
                  <c:v>0.27740250534797195</c:v>
                </c:pt>
                <c:pt idx="1414">
                  <c:v>0.12921337947787886</c:v>
                </c:pt>
                <c:pt idx="1415">
                  <c:v>0.50957035307827869</c:v>
                </c:pt>
                <c:pt idx="1416">
                  <c:v>0.52783595932210214</c:v>
                </c:pt>
                <c:pt idx="1417">
                  <c:v>0.65696687622136996</c:v>
                </c:pt>
                <c:pt idx="1418">
                  <c:v>0.79490669986466533</c:v>
                </c:pt>
                <c:pt idx="1419">
                  <c:v>0.56753000079744154</c:v>
                </c:pt>
                <c:pt idx="1420">
                  <c:v>0.92080460364436378</c:v>
                </c:pt>
                <c:pt idx="1421">
                  <c:v>1.5804962993901912</c:v>
                </c:pt>
                <c:pt idx="1422">
                  <c:v>0.84051895472443461</c:v>
                </c:pt>
                <c:pt idx="1423">
                  <c:v>1.4559805850985095</c:v>
                </c:pt>
                <c:pt idx="1424">
                  <c:v>0.37401940329452038</c:v>
                </c:pt>
                <c:pt idx="1425">
                  <c:v>0.20312877156694625</c:v>
                </c:pt>
                <c:pt idx="1426">
                  <c:v>0.15210432245468028</c:v>
                </c:pt>
                <c:pt idx="1427">
                  <c:v>0.24562589639044907</c:v>
                </c:pt>
                <c:pt idx="1428">
                  <c:v>0.24864772210435898</c:v>
                </c:pt>
                <c:pt idx="1429">
                  <c:v>1.3510759945893667</c:v>
                </c:pt>
                <c:pt idx="1430">
                  <c:v>0.9848363386566602</c:v>
                </c:pt>
                <c:pt idx="1431">
                  <c:v>0.52028399782868573</c:v>
                </c:pt>
                <c:pt idx="1432">
                  <c:v>0.55298716634038159</c:v>
                </c:pt>
                <c:pt idx="1433">
                  <c:v>0.73635583947517036</c:v>
                </c:pt>
                <c:pt idx="1434">
                  <c:v>1.1260222908566728</c:v>
                </c:pt>
                <c:pt idx="1435">
                  <c:v>1.3317545765681951</c:v>
                </c:pt>
                <c:pt idx="1436">
                  <c:v>0.73354728578188322</c:v>
                </c:pt>
                <c:pt idx="1437">
                  <c:v>0.22970345351218691</c:v>
                </c:pt>
                <c:pt idx="1438">
                  <c:v>0.2703050478217815</c:v>
                </c:pt>
                <c:pt idx="1439">
                  <c:v>0.37401940329452038</c:v>
                </c:pt>
                <c:pt idx="1440">
                  <c:v>0.30811288486255234</c:v>
                </c:pt>
                <c:pt idx="1441">
                  <c:v>0.62272511561391486</c:v>
                </c:pt>
                <c:pt idx="1442">
                  <c:v>2.1735567211699038</c:v>
                </c:pt>
                <c:pt idx="1443">
                  <c:v>0.11257493976554385</c:v>
                </c:pt>
                <c:pt idx="1444">
                  <c:v>0.14416490736216728</c:v>
                </c:pt>
                <c:pt idx="1445">
                  <c:v>0.73169401577374416</c:v>
                </c:pt>
                <c:pt idx="1446">
                  <c:v>0.3510387146099756</c:v>
                </c:pt>
                <c:pt idx="1447">
                  <c:v>0.73147227059595721</c:v>
                </c:pt>
                <c:pt idx="1448">
                  <c:v>0.12509217603265463</c:v>
                </c:pt>
                <c:pt idx="1449">
                  <c:v>0.76188164662695546</c:v>
                </c:pt>
                <c:pt idx="1450">
                  <c:v>0.21406357744489563</c:v>
                </c:pt>
                <c:pt idx="1451">
                  <c:v>0.37401940329452016</c:v>
                </c:pt>
                <c:pt idx="1452">
                  <c:v>0.64467005463934257</c:v>
                </c:pt>
                <c:pt idx="1453">
                  <c:v>0.20792995126813227</c:v>
                </c:pt>
                <c:pt idx="1454">
                  <c:v>0.63443231922502596</c:v>
                </c:pt>
                <c:pt idx="1455">
                  <c:v>6.1696555341144529E-2</c:v>
                </c:pt>
                <c:pt idx="1456">
                  <c:v>6.247417357188953E-2</c:v>
                </c:pt>
                <c:pt idx="1457">
                  <c:v>0.37401940329452038</c:v>
                </c:pt>
                <c:pt idx="1458">
                  <c:v>0.34219192839997747</c:v>
                </c:pt>
                <c:pt idx="1459">
                  <c:v>5.8709337285936243E-4</c:v>
                </c:pt>
                <c:pt idx="1460">
                  <c:v>6.1108817089692721E-2</c:v>
                </c:pt>
                <c:pt idx="1461">
                  <c:v>8.9161456066345485E-2</c:v>
                </c:pt>
                <c:pt idx="1462">
                  <c:v>0.19436760761770314</c:v>
                </c:pt>
                <c:pt idx="1463">
                  <c:v>0.37401940329452038</c:v>
                </c:pt>
                <c:pt idx="1464">
                  <c:v>0.71730366301634996</c:v>
                </c:pt>
                <c:pt idx="1465">
                  <c:v>0.92626571140067882</c:v>
                </c:pt>
                <c:pt idx="1466">
                  <c:v>0.51952928011761257</c:v>
                </c:pt>
                <c:pt idx="1467">
                  <c:v>0.10545928487665841</c:v>
                </c:pt>
                <c:pt idx="1468">
                  <c:v>0.37401940329452038</c:v>
                </c:pt>
                <c:pt idx="1469">
                  <c:v>1.1187301531081233</c:v>
                </c:pt>
                <c:pt idx="1470">
                  <c:v>0.7422537955670403</c:v>
                </c:pt>
                <c:pt idx="1471">
                  <c:v>1.7025321405798635</c:v>
                </c:pt>
                <c:pt idx="1472">
                  <c:v>1.217210242694813</c:v>
                </c:pt>
                <c:pt idx="1473">
                  <c:v>0.79026597301767165</c:v>
                </c:pt>
                <c:pt idx="1474">
                  <c:v>0.73500747480958206</c:v>
                </c:pt>
                <c:pt idx="1475">
                  <c:v>0.59567367626992318</c:v>
                </c:pt>
                <c:pt idx="1476">
                  <c:v>0.53421359376503963</c:v>
                </c:pt>
                <c:pt idx="1477">
                  <c:v>0.16564443148161453</c:v>
                </c:pt>
                <c:pt idx="1478">
                  <c:v>0.73635583947517036</c:v>
                </c:pt>
                <c:pt idx="1479">
                  <c:v>7.4845459729572544E-2</c:v>
                </c:pt>
                <c:pt idx="1480">
                  <c:v>5.1030864227589873E-2</c:v>
                </c:pt>
                <c:pt idx="1481">
                  <c:v>0.51112752872199152</c:v>
                </c:pt>
                <c:pt idx="1482">
                  <c:v>0.4354156463854113</c:v>
                </c:pt>
                <c:pt idx="1483">
                  <c:v>7.7167736761472761E-2</c:v>
                </c:pt>
                <c:pt idx="1484">
                  <c:v>0.41250370590427599</c:v>
                </c:pt>
                <c:pt idx="1485">
                  <c:v>5.6982681908083851E-2</c:v>
                </c:pt>
                <c:pt idx="1486">
                  <c:v>0.25974880295340724</c:v>
                </c:pt>
                <c:pt idx="1487">
                  <c:v>0.73635583947517036</c:v>
                </c:pt>
                <c:pt idx="1488">
                  <c:v>1.6295975804676894</c:v>
                </c:pt>
                <c:pt idx="1489">
                  <c:v>0.33843906227961551</c:v>
                </c:pt>
                <c:pt idx="1490">
                  <c:v>5.9166946092557481E-2</c:v>
                </c:pt>
                <c:pt idx="1491">
                  <c:v>0.30368072365418208</c:v>
                </c:pt>
                <c:pt idx="1492">
                  <c:v>0.11970776685930476</c:v>
                </c:pt>
                <c:pt idx="1493">
                  <c:v>0.61892183833011971</c:v>
                </c:pt>
                <c:pt idx="1494">
                  <c:v>0.73370827315248399</c:v>
                </c:pt>
                <c:pt idx="1495">
                  <c:v>0.97100293337278598</c:v>
                </c:pt>
                <c:pt idx="1496">
                  <c:v>0.41268961466261039</c:v>
                </c:pt>
                <c:pt idx="1497">
                  <c:v>0.41250370590427454</c:v>
                </c:pt>
                <c:pt idx="1498">
                  <c:v>1.1734931536001709</c:v>
                </c:pt>
                <c:pt idx="1499">
                  <c:v>0.30068353943186032</c:v>
                </c:pt>
                <c:pt idx="1500">
                  <c:v>0.60520628614748295</c:v>
                </c:pt>
                <c:pt idx="1501">
                  <c:v>0.71078821986584528</c:v>
                </c:pt>
                <c:pt idx="1502">
                  <c:v>0.72379721014634424</c:v>
                </c:pt>
                <c:pt idx="1503">
                  <c:v>0.23305014546711389</c:v>
                </c:pt>
                <c:pt idx="1504">
                  <c:v>0.23566913449378596</c:v>
                </c:pt>
                <c:pt idx="1505">
                  <c:v>0.53166723800508198</c:v>
                </c:pt>
                <c:pt idx="1506">
                  <c:v>2.586609037565572E-2</c:v>
                </c:pt>
                <c:pt idx="1507">
                  <c:v>0.92506619592694606</c:v>
                </c:pt>
                <c:pt idx="1508">
                  <c:v>2.8933741088510375E-2</c:v>
                </c:pt>
                <c:pt idx="1509">
                  <c:v>0.56525948216642452</c:v>
                </c:pt>
                <c:pt idx="1510">
                  <c:v>0.69261598395702839</c:v>
                </c:pt>
                <c:pt idx="1511">
                  <c:v>0.37401940329452038</c:v>
                </c:pt>
                <c:pt idx="1512">
                  <c:v>0.37401940329452038</c:v>
                </c:pt>
                <c:pt idx="1513">
                  <c:v>0.3172316530520578</c:v>
                </c:pt>
                <c:pt idx="1514">
                  <c:v>9.7257267742007991E-2</c:v>
                </c:pt>
                <c:pt idx="1515">
                  <c:v>0.37401940329452038</c:v>
                </c:pt>
                <c:pt idx="1516">
                  <c:v>0.52545579817438826</c:v>
                </c:pt>
                <c:pt idx="1517">
                  <c:v>0.37401940329452038</c:v>
                </c:pt>
                <c:pt idx="1518">
                  <c:v>4.8275197405386085E-2</c:v>
                </c:pt>
                <c:pt idx="1519">
                  <c:v>0.72403454210837748</c:v>
                </c:pt>
                <c:pt idx="1520">
                  <c:v>0.22099827342342604</c:v>
                </c:pt>
                <c:pt idx="1521">
                  <c:v>0.37401940329452038</c:v>
                </c:pt>
                <c:pt idx="1522">
                  <c:v>0.30878860630814398</c:v>
                </c:pt>
                <c:pt idx="1523">
                  <c:v>0.37401940329452038</c:v>
                </c:pt>
                <c:pt idx="1524">
                  <c:v>0.29309994467603784</c:v>
                </c:pt>
                <c:pt idx="1525">
                  <c:v>0.2495970977570045</c:v>
                </c:pt>
                <c:pt idx="1526">
                  <c:v>0.80569875545790215</c:v>
                </c:pt>
                <c:pt idx="1527">
                  <c:v>4.7171099022058023E-2</c:v>
                </c:pt>
                <c:pt idx="1528">
                  <c:v>0.1640514074958975</c:v>
                </c:pt>
                <c:pt idx="1529">
                  <c:v>0.31521387149821722</c:v>
                </c:pt>
                <c:pt idx="1530">
                  <c:v>0.64679043993088159</c:v>
                </c:pt>
                <c:pt idx="1531">
                  <c:v>0.49384748146920049</c:v>
                </c:pt>
                <c:pt idx="1532">
                  <c:v>1.5036337343876909</c:v>
                </c:pt>
                <c:pt idx="1533">
                  <c:v>0.40359439971703825</c:v>
                </c:pt>
                <c:pt idx="1534">
                  <c:v>2.8535414450437342</c:v>
                </c:pt>
                <c:pt idx="1535">
                  <c:v>0.78628258592391131</c:v>
                </c:pt>
                <c:pt idx="1536">
                  <c:v>0.37401940329452038</c:v>
                </c:pt>
                <c:pt idx="1537">
                  <c:v>0.24888406978072417</c:v>
                </c:pt>
                <c:pt idx="1538">
                  <c:v>0.73476388446106722</c:v>
                </c:pt>
                <c:pt idx="1539">
                  <c:v>0.64407559369799716</c:v>
                </c:pt>
                <c:pt idx="1540">
                  <c:v>0.37401940329452038</c:v>
                </c:pt>
                <c:pt idx="1541">
                  <c:v>0.71732990153422294</c:v>
                </c:pt>
                <c:pt idx="1542">
                  <c:v>1.078619592382885</c:v>
                </c:pt>
                <c:pt idx="1543">
                  <c:v>0.37401940329452016</c:v>
                </c:pt>
                <c:pt idx="1544">
                  <c:v>6.7824482249504714E-2</c:v>
                </c:pt>
                <c:pt idx="1545">
                  <c:v>0.23690898316668393</c:v>
                </c:pt>
                <c:pt idx="1546">
                  <c:v>1.2053967791651292</c:v>
                </c:pt>
                <c:pt idx="1547">
                  <c:v>0.63890858508239623</c:v>
                </c:pt>
                <c:pt idx="1548">
                  <c:v>0.69337933693889819</c:v>
                </c:pt>
                <c:pt idx="1549">
                  <c:v>0.19469700962119865</c:v>
                </c:pt>
                <c:pt idx="1550">
                  <c:v>0.62474050004470616</c:v>
                </c:pt>
                <c:pt idx="1551">
                  <c:v>0.7170918114750412</c:v>
                </c:pt>
                <c:pt idx="1552">
                  <c:v>0.12654513888271082</c:v>
                </c:pt>
                <c:pt idx="1553">
                  <c:v>1.4547087380964541</c:v>
                </c:pt>
                <c:pt idx="1554">
                  <c:v>1.1532256052184338</c:v>
                </c:pt>
                <c:pt idx="1555">
                  <c:v>0.63318924215861727</c:v>
                </c:pt>
                <c:pt idx="1556">
                  <c:v>0</c:v>
                </c:pt>
                <c:pt idx="1557">
                  <c:v>0.70030660230947106</c:v>
                </c:pt>
                <c:pt idx="1558">
                  <c:v>0.37401940329452038</c:v>
                </c:pt>
                <c:pt idx="1559">
                  <c:v>5.8276667387726896E-2</c:v>
                </c:pt>
                <c:pt idx="1560">
                  <c:v>0.38117015450270103</c:v>
                </c:pt>
                <c:pt idx="1561">
                  <c:v>0.61457001662664845</c:v>
                </c:pt>
                <c:pt idx="1562">
                  <c:v>2.1412109740835829E-2</c:v>
                </c:pt>
                <c:pt idx="1563">
                  <c:v>0.59292647347306005</c:v>
                </c:pt>
                <c:pt idx="1564">
                  <c:v>0.329994641186235</c:v>
                </c:pt>
                <c:pt idx="1565">
                  <c:v>0.37401940329452038</c:v>
                </c:pt>
                <c:pt idx="1566">
                  <c:v>0.84797348199121825</c:v>
                </c:pt>
                <c:pt idx="1567">
                  <c:v>0.39604007926328993</c:v>
                </c:pt>
                <c:pt idx="1568">
                  <c:v>0.2276925209064074</c:v>
                </c:pt>
                <c:pt idx="1569">
                  <c:v>0.31633487706230745</c:v>
                </c:pt>
                <c:pt idx="1570">
                  <c:v>4.7510658998302389E-2</c:v>
                </c:pt>
                <c:pt idx="1571">
                  <c:v>0.44048905957644213</c:v>
                </c:pt>
                <c:pt idx="1572">
                  <c:v>0</c:v>
                </c:pt>
                <c:pt idx="1573">
                  <c:v>0.37401940329452016</c:v>
                </c:pt>
                <c:pt idx="1574">
                  <c:v>1.1483814451744789</c:v>
                </c:pt>
                <c:pt idx="1575">
                  <c:v>0.64752368478716893</c:v>
                </c:pt>
                <c:pt idx="1576">
                  <c:v>0.73591863204942953</c:v>
                </c:pt>
                <c:pt idx="1577">
                  <c:v>0.24231257515716728</c:v>
                </c:pt>
                <c:pt idx="1578">
                  <c:v>0.37401940329452038</c:v>
                </c:pt>
                <c:pt idx="1579">
                  <c:v>5.1809594837229161E-2</c:v>
                </c:pt>
                <c:pt idx="1580">
                  <c:v>0.18243331904248661</c:v>
                </c:pt>
                <c:pt idx="1581">
                  <c:v>0.61432147327137299</c:v>
                </c:pt>
                <c:pt idx="1582">
                  <c:v>0.37401940329452038</c:v>
                </c:pt>
                <c:pt idx="1583">
                  <c:v>0.4116876332820163</c:v>
                </c:pt>
                <c:pt idx="1584">
                  <c:v>0.92970463146511595</c:v>
                </c:pt>
                <c:pt idx="1585">
                  <c:v>1.1207097798801171</c:v>
                </c:pt>
                <c:pt idx="1586">
                  <c:v>0.34117624314454842</c:v>
                </c:pt>
                <c:pt idx="1587">
                  <c:v>0.14989962715314703</c:v>
                </c:pt>
                <c:pt idx="1588">
                  <c:v>0.62976451968413516</c:v>
                </c:pt>
                <c:pt idx="1589">
                  <c:v>0.12523016547694832</c:v>
                </c:pt>
                <c:pt idx="1590">
                  <c:v>0.55908268735679467</c:v>
                </c:pt>
                <c:pt idx="1591">
                  <c:v>1.0482800304462017</c:v>
                </c:pt>
                <c:pt idx="1592">
                  <c:v>0.78134757500419794</c:v>
                </c:pt>
                <c:pt idx="1593">
                  <c:v>0.45187000222563728</c:v>
                </c:pt>
                <c:pt idx="1594">
                  <c:v>0.50608110757926439</c:v>
                </c:pt>
                <c:pt idx="1595">
                  <c:v>9.5527726639537444E-2</c:v>
                </c:pt>
                <c:pt idx="1596">
                  <c:v>0.35102167043420568</c:v>
                </c:pt>
                <c:pt idx="1597">
                  <c:v>0.62342363281787816</c:v>
                </c:pt>
                <c:pt idx="1598">
                  <c:v>0.45301135028090561</c:v>
                </c:pt>
                <c:pt idx="1599">
                  <c:v>0.51690677546593344</c:v>
                </c:pt>
                <c:pt idx="1600">
                  <c:v>1.0748765169808314</c:v>
                </c:pt>
                <c:pt idx="1601">
                  <c:v>0.62926339813102394</c:v>
                </c:pt>
                <c:pt idx="1602">
                  <c:v>0.71154201214803336</c:v>
                </c:pt>
                <c:pt idx="1603">
                  <c:v>0.43889786876836656</c:v>
                </c:pt>
                <c:pt idx="1604">
                  <c:v>0.37401940329452038</c:v>
                </c:pt>
                <c:pt idx="1605">
                  <c:v>0.25532744634011112</c:v>
                </c:pt>
                <c:pt idx="1606">
                  <c:v>0.27966462923980551</c:v>
                </c:pt>
                <c:pt idx="1607">
                  <c:v>0.29929402120868331</c:v>
                </c:pt>
                <c:pt idx="1608">
                  <c:v>7.6411271803599495E-2</c:v>
                </c:pt>
                <c:pt idx="1609">
                  <c:v>0.60143397366285711</c:v>
                </c:pt>
                <c:pt idx="1610">
                  <c:v>0.20954533248342</c:v>
                </c:pt>
                <c:pt idx="1611">
                  <c:v>0.32952403713560086</c:v>
                </c:pt>
                <c:pt idx="1612">
                  <c:v>1.183491004182079</c:v>
                </c:pt>
                <c:pt idx="1613">
                  <c:v>0.44876176824934405</c:v>
                </c:pt>
                <c:pt idx="1614">
                  <c:v>0.37401940329452038</c:v>
                </c:pt>
                <c:pt idx="1615">
                  <c:v>0.14535713102160688</c:v>
                </c:pt>
                <c:pt idx="1616">
                  <c:v>0.29697606667565829</c:v>
                </c:pt>
                <c:pt idx="1617">
                  <c:v>0.42100785042247918</c:v>
                </c:pt>
                <c:pt idx="1618">
                  <c:v>0.33531156461349498</c:v>
                </c:pt>
                <c:pt idx="1619">
                  <c:v>1.1816127203940441</c:v>
                </c:pt>
                <c:pt idx="1620">
                  <c:v>0.77372327199979796</c:v>
                </c:pt>
                <c:pt idx="1621">
                  <c:v>0.39606103346633892</c:v>
                </c:pt>
                <c:pt idx="1622">
                  <c:v>0.37401940329452016</c:v>
                </c:pt>
                <c:pt idx="1623">
                  <c:v>0.14369072150829998</c:v>
                </c:pt>
                <c:pt idx="1624">
                  <c:v>0.74660847959883936</c:v>
                </c:pt>
                <c:pt idx="1625">
                  <c:v>2.0160474549557605E-2</c:v>
                </c:pt>
                <c:pt idx="1626">
                  <c:v>0.10699608089004473</c:v>
                </c:pt>
                <c:pt idx="1627">
                  <c:v>0.70029647564572695</c:v>
                </c:pt>
                <c:pt idx="1628">
                  <c:v>0.3684558264055931</c:v>
                </c:pt>
                <c:pt idx="1629">
                  <c:v>1.9152279234322792E-2</c:v>
                </c:pt>
                <c:pt idx="1630">
                  <c:v>0.59492583941433397</c:v>
                </c:pt>
                <c:pt idx="1631">
                  <c:v>0.32955752999794374</c:v>
                </c:pt>
                <c:pt idx="1632">
                  <c:v>0.79437175092667967</c:v>
                </c:pt>
                <c:pt idx="1633">
                  <c:v>2.4121849607588296E-2</c:v>
                </c:pt>
                <c:pt idx="1634">
                  <c:v>0.83993407527663011</c:v>
                </c:pt>
                <c:pt idx="1635">
                  <c:v>0.21855854146332082</c:v>
                </c:pt>
                <c:pt idx="1636">
                  <c:v>6.5263051395311217E-2</c:v>
                </c:pt>
                <c:pt idx="1637">
                  <c:v>1.0350545268211748</c:v>
                </c:pt>
                <c:pt idx="1638">
                  <c:v>2.6707630138176213</c:v>
                </c:pt>
                <c:pt idx="1639">
                  <c:v>0.29946530220334427</c:v>
                </c:pt>
                <c:pt idx="1640">
                  <c:v>0.22207396939785881</c:v>
                </c:pt>
                <c:pt idx="1641">
                  <c:v>0.7284908490180505</c:v>
                </c:pt>
                <c:pt idx="1642">
                  <c:v>0.37401940329452038</c:v>
                </c:pt>
                <c:pt idx="1643">
                  <c:v>0.65866170682991088</c:v>
                </c:pt>
                <c:pt idx="1644">
                  <c:v>0.37401940329452038</c:v>
                </c:pt>
                <c:pt idx="1645">
                  <c:v>0.41667814603489217</c:v>
                </c:pt>
                <c:pt idx="1646">
                  <c:v>0.34842462060716539</c:v>
                </c:pt>
                <c:pt idx="1647">
                  <c:v>0.44537215018336895</c:v>
                </c:pt>
                <c:pt idx="1648">
                  <c:v>0.37401940329452038</c:v>
                </c:pt>
                <c:pt idx="1649">
                  <c:v>0.37401940329452016</c:v>
                </c:pt>
                <c:pt idx="1650">
                  <c:v>9.215425804515566E-2</c:v>
                </c:pt>
                <c:pt idx="1651">
                  <c:v>5.8467306077173691E-3</c:v>
                </c:pt>
                <c:pt idx="1652">
                  <c:v>0.37401940329452038</c:v>
                </c:pt>
                <c:pt idx="1653">
                  <c:v>0.2355431667938461</c:v>
                </c:pt>
                <c:pt idx="1654">
                  <c:v>0.63289667781159376</c:v>
                </c:pt>
                <c:pt idx="1655">
                  <c:v>0.21008077101650849</c:v>
                </c:pt>
                <c:pt idx="1656">
                  <c:v>0.69999009723876426</c:v>
                </c:pt>
                <c:pt idx="1657">
                  <c:v>4.8130672844094488E-2</c:v>
                </c:pt>
                <c:pt idx="1658">
                  <c:v>0.53561373467265971</c:v>
                </c:pt>
                <c:pt idx="1659">
                  <c:v>5.0680671028411346E-2</c:v>
                </c:pt>
                <c:pt idx="1660">
                  <c:v>0.10525034433804836</c:v>
                </c:pt>
                <c:pt idx="1661">
                  <c:v>0.23572260478121773</c:v>
                </c:pt>
                <c:pt idx="1662">
                  <c:v>0.89486982881965749</c:v>
                </c:pt>
                <c:pt idx="1663">
                  <c:v>0.30397852764356886</c:v>
                </c:pt>
                <c:pt idx="1664">
                  <c:v>0.73123140452733404</c:v>
                </c:pt>
                <c:pt idx="1665">
                  <c:v>0.61030123079081322</c:v>
                </c:pt>
                <c:pt idx="1666">
                  <c:v>0.14943488063658589</c:v>
                </c:pt>
                <c:pt idx="1667">
                  <c:v>0.37401940329452038</c:v>
                </c:pt>
                <c:pt idx="1668">
                  <c:v>0.73635583947517036</c:v>
                </c:pt>
                <c:pt idx="1669">
                  <c:v>0.55277693721248355</c:v>
                </c:pt>
                <c:pt idx="1670">
                  <c:v>0.11789312293841639</c:v>
                </c:pt>
                <c:pt idx="1671">
                  <c:v>0.45489035717235132</c:v>
                </c:pt>
                <c:pt idx="1672">
                  <c:v>1.6937587564262411</c:v>
                </c:pt>
                <c:pt idx="1673">
                  <c:v>0.52096207657383165</c:v>
                </c:pt>
                <c:pt idx="1674">
                  <c:v>0.6210165730724414</c:v>
                </c:pt>
                <c:pt idx="1675">
                  <c:v>0.73417206005365421</c:v>
                </c:pt>
                <c:pt idx="1676">
                  <c:v>2.2731838870804051E-4</c:v>
                </c:pt>
                <c:pt idx="1677">
                  <c:v>0.73093846143242314</c:v>
                </c:pt>
                <c:pt idx="1678">
                  <c:v>6.9581657246732195E-2</c:v>
                </c:pt>
                <c:pt idx="1679">
                  <c:v>1.5311282872535608</c:v>
                </c:pt>
                <c:pt idx="1680">
                  <c:v>9.479147637970195E-2</c:v>
                </c:pt>
                <c:pt idx="1681">
                  <c:v>0.70464800959067786</c:v>
                </c:pt>
                <c:pt idx="1682">
                  <c:v>0.36496743337069798</c:v>
                </c:pt>
                <c:pt idx="1683">
                  <c:v>0.70129931090788855</c:v>
                </c:pt>
                <c:pt idx="1684">
                  <c:v>0.72458006429212851</c:v>
                </c:pt>
                <c:pt idx="1685">
                  <c:v>0.21630973123245806</c:v>
                </c:pt>
                <c:pt idx="1686">
                  <c:v>0.56101895988680095</c:v>
                </c:pt>
                <c:pt idx="1687">
                  <c:v>1.0933518355812952</c:v>
                </c:pt>
                <c:pt idx="1688">
                  <c:v>0.25593799955133023</c:v>
                </c:pt>
                <c:pt idx="1689">
                  <c:v>0.18543446358550061</c:v>
                </c:pt>
                <c:pt idx="1690">
                  <c:v>2.8576396624478081E-2</c:v>
                </c:pt>
                <c:pt idx="1691">
                  <c:v>0.73578142200394925</c:v>
                </c:pt>
                <c:pt idx="1692">
                  <c:v>0.54109232922036232</c:v>
                </c:pt>
                <c:pt idx="1693">
                  <c:v>0.26662598489600797</c:v>
                </c:pt>
                <c:pt idx="1694">
                  <c:v>0.87154173280355607</c:v>
                </c:pt>
                <c:pt idx="1695">
                  <c:v>0.22732799863472958</c:v>
                </c:pt>
                <c:pt idx="1696">
                  <c:v>0.37401940329452038</c:v>
                </c:pt>
                <c:pt idx="1697">
                  <c:v>0.22852041893300606</c:v>
                </c:pt>
                <c:pt idx="1698">
                  <c:v>0.37401940329452038</c:v>
                </c:pt>
                <c:pt idx="1699">
                  <c:v>0.9045416525547999</c:v>
                </c:pt>
                <c:pt idx="1700">
                  <c:v>1.110180149670619</c:v>
                </c:pt>
                <c:pt idx="1701">
                  <c:v>9.556469105524644E-2</c:v>
                </c:pt>
                <c:pt idx="1702">
                  <c:v>0.81582221796403698</c:v>
                </c:pt>
                <c:pt idx="1703">
                  <c:v>0.33343004069864168</c:v>
                </c:pt>
                <c:pt idx="1704">
                  <c:v>0.18484715595262646</c:v>
                </c:pt>
                <c:pt idx="1705">
                  <c:v>4.8932571022166353E-2</c:v>
                </c:pt>
                <c:pt idx="1706">
                  <c:v>0.19127140655879124</c:v>
                </c:pt>
                <c:pt idx="1707">
                  <c:v>2.2704543153628246E-2</c:v>
                </c:pt>
                <c:pt idx="1708">
                  <c:v>1.958343755820583</c:v>
                </c:pt>
                <c:pt idx="1709">
                  <c:v>0.56124384552851725</c:v>
                </c:pt>
                <c:pt idx="1710">
                  <c:v>0.67757971840810249</c:v>
                </c:pt>
                <c:pt idx="1711">
                  <c:v>2.3632688141252389</c:v>
                </c:pt>
                <c:pt idx="1712">
                  <c:v>0.24393556739117539</c:v>
                </c:pt>
                <c:pt idx="1713">
                  <c:v>0.77823397631564684</c:v>
                </c:pt>
                <c:pt idx="1714">
                  <c:v>0.44478168469982665</c:v>
                </c:pt>
                <c:pt idx="1715">
                  <c:v>0.37401940329452038</c:v>
                </c:pt>
                <c:pt idx="1716">
                  <c:v>0.70902900464604746</c:v>
                </c:pt>
                <c:pt idx="1717">
                  <c:v>0.37401940329452038</c:v>
                </c:pt>
                <c:pt idx="1718">
                  <c:v>1.7518980537394524</c:v>
                </c:pt>
                <c:pt idx="1719">
                  <c:v>0.68475478493147623</c:v>
                </c:pt>
                <c:pt idx="1720">
                  <c:v>0.68475478493147623</c:v>
                </c:pt>
                <c:pt idx="1721">
                  <c:v>0.68475478493147623</c:v>
                </c:pt>
                <c:pt idx="1722">
                  <c:v>0.1589625472060609</c:v>
                </c:pt>
                <c:pt idx="1723">
                  <c:v>0.10395936104241101</c:v>
                </c:pt>
                <c:pt idx="1724">
                  <c:v>0.36823099520188268</c:v>
                </c:pt>
                <c:pt idx="1725">
                  <c:v>0.70358391253258423</c:v>
                </c:pt>
                <c:pt idx="1726">
                  <c:v>0.73635583947517036</c:v>
                </c:pt>
                <c:pt idx="1727">
                  <c:v>0.12950189769759468</c:v>
                </c:pt>
                <c:pt idx="1728">
                  <c:v>9.0377313582842539E-2</c:v>
                </c:pt>
                <c:pt idx="1729">
                  <c:v>0.25339292886866055</c:v>
                </c:pt>
                <c:pt idx="1730">
                  <c:v>2.568709266703462E-2</c:v>
                </c:pt>
                <c:pt idx="1731">
                  <c:v>1.0318864279668014</c:v>
                </c:pt>
                <c:pt idx="1732">
                  <c:v>0.18402157209826681</c:v>
                </c:pt>
                <c:pt idx="1733">
                  <c:v>0.21326595699482562</c:v>
                </c:pt>
                <c:pt idx="1734">
                  <c:v>0.48624004126310388</c:v>
                </c:pt>
                <c:pt idx="1735">
                  <c:v>0.23923466150435171</c:v>
                </c:pt>
                <c:pt idx="1736">
                  <c:v>6.7188389924434724E-2</c:v>
                </c:pt>
                <c:pt idx="1737">
                  <c:v>1.3369513694897668</c:v>
                </c:pt>
                <c:pt idx="1738">
                  <c:v>0.39429976510989634</c:v>
                </c:pt>
                <c:pt idx="1739">
                  <c:v>1.1660300470686702</c:v>
                </c:pt>
                <c:pt idx="1740">
                  <c:v>0.44739257012819844</c:v>
                </c:pt>
                <c:pt idx="1741">
                  <c:v>0.35275627463235204</c:v>
                </c:pt>
                <c:pt idx="1742">
                  <c:v>0.64691517773484342</c:v>
                </c:pt>
                <c:pt idx="1743">
                  <c:v>0.31190370853052374</c:v>
                </c:pt>
                <c:pt idx="1744">
                  <c:v>0.430850134708543</c:v>
                </c:pt>
                <c:pt idx="1745">
                  <c:v>0.12208053814443413</c:v>
                </c:pt>
                <c:pt idx="1746">
                  <c:v>0.31361138823869267</c:v>
                </c:pt>
                <c:pt idx="1747">
                  <c:v>0.85185941039242663</c:v>
                </c:pt>
                <c:pt idx="1748">
                  <c:v>0.73481439640452273</c:v>
                </c:pt>
                <c:pt idx="1749">
                  <c:v>0.37401940329452038</c:v>
                </c:pt>
                <c:pt idx="1750">
                  <c:v>0.26595838915214198</c:v>
                </c:pt>
                <c:pt idx="1751">
                  <c:v>0.32962453149545012</c:v>
                </c:pt>
                <c:pt idx="1752">
                  <c:v>0.15503263654576685</c:v>
                </c:pt>
                <c:pt idx="1753">
                  <c:v>1.0070073603760663</c:v>
                </c:pt>
                <c:pt idx="1754">
                  <c:v>0.37401940329452038</c:v>
                </c:pt>
                <c:pt idx="1755">
                  <c:v>1.5241940980802566</c:v>
                </c:pt>
                <c:pt idx="1756">
                  <c:v>0.37401940329452038</c:v>
                </c:pt>
                <c:pt idx="1757">
                  <c:v>3.8264399277224095E-2</c:v>
                </c:pt>
                <c:pt idx="1758">
                  <c:v>0.37401940329452038</c:v>
                </c:pt>
                <c:pt idx="1759">
                  <c:v>0.42670204241959137</c:v>
                </c:pt>
                <c:pt idx="1760">
                  <c:v>5.3337954588387748E-3</c:v>
                </c:pt>
                <c:pt idx="1761">
                  <c:v>0.32947113618212048</c:v>
                </c:pt>
                <c:pt idx="1762">
                  <c:v>0.37401940329452038</c:v>
                </c:pt>
                <c:pt idx="1763">
                  <c:v>0.37401940329452038</c:v>
                </c:pt>
                <c:pt idx="1764">
                  <c:v>0.18610520528197566</c:v>
                </c:pt>
                <c:pt idx="1765">
                  <c:v>0.73171718614514258</c:v>
                </c:pt>
                <c:pt idx="1766">
                  <c:v>0.5721795202971488</c:v>
                </c:pt>
                <c:pt idx="1767">
                  <c:v>0.86433291252217459</c:v>
                </c:pt>
                <c:pt idx="1768">
                  <c:v>0.20288945407347814</c:v>
                </c:pt>
                <c:pt idx="1769">
                  <c:v>0.35792634750922891</c:v>
                </c:pt>
                <c:pt idx="1770">
                  <c:v>0.21534942801258827</c:v>
                </c:pt>
                <c:pt idx="1771">
                  <c:v>1.8827606013513918</c:v>
                </c:pt>
                <c:pt idx="1772">
                  <c:v>0.46752230455051091</c:v>
                </c:pt>
                <c:pt idx="1773">
                  <c:v>2.8500449888445339E-2</c:v>
                </c:pt>
                <c:pt idx="1774">
                  <c:v>0.2767066159662947</c:v>
                </c:pt>
                <c:pt idx="1775">
                  <c:v>1.7197459061800784</c:v>
                </c:pt>
                <c:pt idx="1776">
                  <c:v>0.12736767611279551</c:v>
                </c:pt>
                <c:pt idx="1777">
                  <c:v>0.71928501178583293</c:v>
                </c:pt>
                <c:pt idx="1778">
                  <c:v>0.37401940329452038</c:v>
                </c:pt>
                <c:pt idx="1779">
                  <c:v>0.72915025461456895</c:v>
                </c:pt>
                <c:pt idx="1780">
                  <c:v>0.40230040673736878</c:v>
                </c:pt>
                <c:pt idx="1781">
                  <c:v>0.95335127477445569</c:v>
                </c:pt>
                <c:pt idx="1782">
                  <c:v>0.20148165923889758</c:v>
                </c:pt>
                <c:pt idx="1783">
                  <c:v>0.41173144638777393</c:v>
                </c:pt>
                <c:pt idx="1784">
                  <c:v>0.16297213683952716</c:v>
                </c:pt>
                <c:pt idx="1785">
                  <c:v>0.73069806686530636</c:v>
                </c:pt>
                <c:pt idx="1786">
                  <c:v>1.0737306871367069</c:v>
                </c:pt>
                <c:pt idx="1787">
                  <c:v>1.6945604285666973</c:v>
                </c:pt>
                <c:pt idx="1788">
                  <c:v>0.37401940329452038</c:v>
                </c:pt>
                <c:pt idx="1789">
                  <c:v>0.47854934041093972</c:v>
                </c:pt>
                <c:pt idx="1790">
                  <c:v>0.73260883555716927</c:v>
                </c:pt>
                <c:pt idx="1791">
                  <c:v>0.2479411447509608</c:v>
                </c:pt>
                <c:pt idx="1792">
                  <c:v>0.64679043993088159</c:v>
                </c:pt>
                <c:pt idx="1793">
                  <c:v>0.34935763942233289</c:v>
                </c:pt>
                <c:pt idx="1794">
                  <c:v>0.41816742999385403</c:v>
                </c:pt>
                <c:pt idx="1795">
                  <c:v>2.9149379613505774E-2</c:v>
                </c:pt>
                <c:pt idx="1796">
                  <c:v>2.9149379613505774E-2</c:v>
                </c:pt>
                <c:pt idx="1797">
                  <c:v>1.4312633466552562</c:v>
                </c:pt>
                <c:pt idx="1798">
                  <c:v>0.24907176697475061</c:v>
                </c:pt>
                <c:pt idx="1799">
                  <c:v>0.39866111905092921</c:v>
                </c:pt>
                <c:pt idx="1800">
                  <c:v>0.49731920973767313</c:v>
                </c:pt>
                <c:pt idx="1801">
                  <c:v>0.1993899627160331</c:v>
                </c:pt>
                <c:pt idx="1802">
                  <c:v>0.58470464458766291</c:v>
                </c:pt>
                <c:pt idx="1803">
                  <c:v>2.7987985909543715E-2</c:v>
                </c:pt>
                <c:pt idx="1804">
                  <c:v>1.0189984552432343</c:v>
                </c:pt>
                <c:pt idx="1805">
                  <c:v>0.4820777457073171</c:v>
                </c:pt>
                <c:pt idx="1806">
                  <c:v>0.10275901696943432</c:v>
                </c:pt>
                <c:pt idx="1807">
                  <c:v>0.12169334689727988</c:v>
                </c:pt>
                <c:pt idx="1808">
                  <c:v>0.17851538876368875</c:v>
                </c:pt>
                <c:pt idx="1809">
                  <c:v>0.19915950852078557</c:v>
                </c:pt>
                <c:pt idx="1810">
                  <c:v>4.6130986746279835E-2</c:v>
                </c:pt>
                <c:pt idx="1811">
                  <c:v>0.79704547132151982</c:v>
                </c:pt>
                <c:pt idx="1812">
                  <c:v>0.83160010423843278</c:v>
                </c:pt>
                <c:pt idx="1813">
                  <c:v>0.82229896181893625</c:v>
                </c:pt>
                <c:pt idx="1814">
                  <c:v>0.37401940329452038</c:v>
                </c:pt>
                <c:pt idx="1815">
                  <c:v>0.26566549788387089</c:v>
                </c:pt>
                <c:pt idx="1816">
                  <c:v>9.9461277852255919E-2</c:v>
                </c:pt>
                <c:pt idx="1817">
                  <c:v>9.8477374769060724E-2</c:v>
                </c:pt>
                <c:pt idx="1818">
                  <c:v>0.37401940329452038</c:v>
                </c:pt>
                <c:pt idx="1819">
                  <c:v>0.26959779360263336</c:v>
                </c:pt>
                <c:pt idx="1820">
                  <c:v>0.47859188198156805</c:v>
                </c:pt>
                <c:pt idx="1821">
                  <c:v>0.14797750775991775</c:v>
                </c:pt>
                <c:pt idx="1822">
                  <c:v>0.37401940329452038</c:v>
                </c:pt>
                <c:pt idx="1823">
                  <c:v>0.13466905943756927</c:v>
                </c:pt>
                <c:pt idx="1824">
                  <c:v>0.37401940329452016</c:v>
                </c:pt>
                <c:pt idx="1825">
                  <c:v>0.37401940329452016</c:v>
                </c:pt>
                <c:pt idx="1826">
                  <c:v>0.63632853611197637</c:v>
                </c:pt>
                <c:pt idx="1827">
                  <c:v>0.73628984458292246</c:v>
                </c:pt>
                <c:pt idx="1828">
                  <c:v>0.36192098976780696</c:v>
                </c:pt>
                <c:pt idx="1829">
                  <c:v>6.0636169881622244E-2</c:v>
                </c:pt>
                <c:pt idx="1830">
                  <c:v>4.2842150713246333E-2</c:v>
                </c:pt>
                <c:pt idx="1831">
                  <c:v>0.59049501015721029</c:v>
                </c:pt>
                <c:pt idx="1832">
                  <c:v>0.35423937678402406</c:v>
                </c:pt>
                <c:pt idx="1833">
                  <c:v>4.5650800352377972E-2</c:v>
                </c:pt>
                <c:pt idx="1834">
                  <c:v>0.1485656000440129</c:v>
                </c:pt>
                <c:pt idx="1835">
                  <c:v>0.32814713382551541</c:v>
                </c:pt>
                <c:pt idx="1836">
                  <c:v>0.63603504266929545</c:v>
                </c:pt>
                <c:pt idx="1837">
                  <c:v>0.37401940329452038</c:v>
                </c:pt>
                <c:pt idx="1838">
                  <c:v>0.37401940329452038</c:v>
                </c:pt>
                <c:pt idx="1839">
                  <c:v>0.17311523741667031</c:v>
                </c:pt>
                <c:pt idx="1840">
                  <c:v>0.23570939460555551</c:v>
                </c:pt>
                <c:pt idx="1841">
                  <c:v>0.67521810246195657</c:v>
                </c:pt>
                <c:pt idx="1842">
                  <c:v>0.90268348558360045</c:v>
                </c:pt>
                <c:pt idx="1843">
                  <c:v>0.37401940329452016</c:v>
                </c:pt>
                <c:pt idx="1844">
                  <c:v>0.71153473345284224</c:v>
                </c:pt>
                <c:pt idx="1845">
                  <c:v>0.31459656693247939</c:v>
                </c:pt>
                <c:pt idx="1846">
                  <c:v>0.37447450433125196</c:v>
                </c:pt>
                <c:pt idx="1847">
                  <c:v>0.88290414008582085</c:v>
                </c:pt>
                <c:pt idx="1848">
                  <c:v>0.38373977328979003</c:v>
                </c:pt>
                <c:pt idx="1849">
                  <c:v>0.25910685584580939</c:v>
                </c:pt>
                <c:pt idx="1850">
                  <c:v>1.5724789673118198</c:v>
                </c:pt>
                <c:pt idx="1851">
                  <c:v>1.4665392618394097</c:v>
                </c:pt>
                <c:pt idx="1852">
                  <c:v>6.0370521918581201E-2</c:v>
                </c:pt>
                <c:pt idx="1853">
                  <c:v>1.7898903146992435</c:v>
                </c:pt>
                <c:pt idx="1854">
                  <c:v>1.1924749025707337</c:v>
                </c:pt>
                <c:pt idx="1855">
                  <c:v>0.15668345309715512</c:v>
                </c:pt>
                <c:pt idx="1856">
                  <c:v>0.13735799170691895</c:v>
                </c:pt>
                <c:pt idx="1857">
                  <c:v>0.71732990153422294</c:v>
                </c:pt>
                <c:pt idx="1858">
                  <c:v>0.73620103244034441</c:v>
                </c:pt>
                <c:pt idx="1859">
                  <c:v>0.33949724290291233</c:v>
                </c:pt>
                <c:pt idx="1860">
                  <c:v>0.65092040800396433</c:v>
                </c:pt>
                <c:pt idx="1861">
                  <c:v>0.72548170139187584</c:v>
                </c:pt>
                <c:pt idx="1862">
                  <c:v>0.11690676762510713</c:v>
                </c:pt>
                <c:pt idx="1863">
                  <c:v>4.1300062410839382E-2</c:v>
                </c:pt>
                <c:pt idx="1864">
                  <c:v>0.62184587415130632</c:v>
                </c:pt>
                <c:pt idx="1865">
                  <c:v>0.22759230069893474</c:v>
                </c:pt>
                <c:pt idx="1866">
                  <c:v>9.1978108025434657E-2</c:v>
                </c:pt>
                <c:pt idx="1867">
                  <c:v>2.3916065890667231E-2</c:v>
                </c:pt>
                <c:pt idx="1868">
                  <c:v>3.1068967571402518E-2</c:v>
                </c:pt>
                <c:pt idx="1869">
                  <c:v>0.60356123621159941</c:v>
                </c:pt>
                <c:pt idx="1870">
                  <c:v>0.19648721119890131</c:v>
                </c:pt>
                <c:pt idx="1871">
                  <c:v>0.37401940329452038</c:v>
                </c:pt>
                <c:pt idx="1872">
                  <c:v>0.79184432410782846</c:v>
                </c:pt>
                <c:pt idx="1873">
                  <c:v>0.37401940329452038</c:v>
                </c:pt>
                <c:pt idx="1874">
                  <c:v>0.37401940329452016</c:v>
                </c:pt>
                <c:pt idx="1875">
                  <c:v>0.72564394743945315</c:v>
                </c:pt>
                <c:pt idx="1876">
                  <c:v>0.96443933384373592</c:v>
                </c:pt>
                <c:pt idx="1877">
                  <c:v>2.6864448872391575E-2</c:v>
                </c:pt>
                <c:pt idx="1878">
                  <c:v>0.55973087354201889</c:v>
                </c:pt>
                <c:pt idx="1879">
                  <c:v>0.31841914284714118</c:v>
                </c:pt>
                <c:pt idx="1880">
                  <c:v>0.37401940329452038</c:v>
                </c:pt>
                <c:pt idx="1881">
                  <c:v>1.1530009717487968</c:v>
                </c:pt>
                <c:pt idx="1882">
                  <c:v>0.90162143590202659</c:v>
                </c:pt>
                <c:pt idx="1883">
                  <c:v>0.5686844619621273</c:v>
                </c:pt>
                <c:pt idx="1884">
                  <c:v>5.7834594712377599E-5</c:v>
                </c:pt>
                <c:pt idx="1885">
                  <c:v>0.82652613099267147</c:v>
                </c:pt>
                <c:pt idx="1886">
                  <c:v>7.4845459729572544E-2</c:v>
                </c:pt>
                <c:pt idx="1887">
                  <c:v>0.33669364596393275</c:v>
                </c:pt>
                <c:pt idx="1888">
                  <c:v>0.7742369322053011</c:v>
                </c:pt>
                <c:pt idx="1889">
                  <c:v>0.33317694592730684</c:v>
                </c:pt>
                <c:pt idx="1890">
                  <c:v>0.38412450357169758</c:v>
                </c:pt>
                <c:pt idx="1891">
                  <c:v>0.38675770574325241</c:v>
                </c:pt>
                <c:pt idx="1892">
                  <c:v>0.54055025941598456</c:v>
                </c:pt>
                <c:pt idx="1893">
                  <c:v>2.0545624420469197</c:v>
                </c:pt>
                <c:pt idx="1894">
                  <c:v>0.69618727686226856</c:v>
                </c:pt>
                <c:pt idx="1895">
                  <c:v>0.24596016987953825</c:v>
                </c:pt>
                <c:pt idx="1896">
                  <c:v>0.37401940329452038</c:v>
                </c:pt>
                <c:pt idx="1897">
                  <c:v>0.37553299391886286</c:v>
                </c:pt>
                <c:pt idx="1898">
                  <c:v>0.64702308578215473</c:v>
                </c:pt>
                <c:pt idx="1899">
                  <c:v>0.21339944337956718</c:v>
                </c:pt>
                <c:pt idx="1900">
                  <c:v>0.18248773405429777</c:v>
                </c:pt>
                <c:pt idx="1901">
                  <c:v>0.6214778720627222</c:v>
                </c:pt>
                <c:pt idx="1902">
                  <c:v>0.68389776560384508</c:v>
                </c:pt>
                <c:pt idx="1903">
                  <c:v>0.79869497285868141</c:v>
                </c:pt>
                <c:pt idx="1904">
                  <c:v>0.43128289263631109</c:v>
                </c:pt>
                <c:pt idx="1905">
                  <c:v>0.64695670257002436</c:v>
                </c:pt>
                <c:pt idx="1906">
                  <c:v>0.37401940329452038</c:v>
                </c:pt>
                <c:pt idx="1907">
                  <c:v>1.1638362707113548</c:v>
                </c:pt>
                <c:pt idx="1908">
                  <c:v>0.69232311323207296</c:v>
                </c:pt>
                <c:pt idx="1909">
                  <c:v>0.22809342601542051</c:v>
                </c:pt>
                <c:pt idx="1910">
                  <c:v>0.37401940329452038</c:v>
                </c:pt>
                <c:pt idx="1911">
                  <c:v>0.38974561936174817</c:v>
                </c:pt>
                <c:pt idx="1912">
                  <c:v>0.16756940227700873</c:v>
                </c:pt>
                <c:pt idx="1913">
                  <c:v>0.34610560559002013</c:v>
                </c:pt>
                <c:pt idx="1914">
                  <c:v>4.8793893359375347E-2</c:v>
                </c:pt>
                <c:pt idx="1915">
                  <c:v>0.11025990017875657</c:v>
                </c:pt>
                <c:pt idx="1916">
                  <c:v>9.2993245738552138E-2</c:v>
                </c:pt>
                <c:pt idx="1917">
                  <c:v>0.29370350492023767</c:v>
                </c:pt>
                <c:pt idx="1918">
                  <c:v>5.7924423990727628E-2</c:v>
                </c:pt>
                <c:pt idx="1919">
                  <c:v>0.37401940329452038</c:v>
                </c:pt>
                <c:pt idx="1920">
                  <c:v>0.96271948366776716</c:v>
                </c:pt>
                <c:pt idx="1921">
                  <c:v>0.23758216021332507</c:v>
                </c:pt>
                <c:pt idx="1922">
                  <c:v>0.37401940329452038</c:v>
                </c:pt>
                <c:pt idx="1923">
                  <c:v>0.88973917825224091</c:v>
                </c:pt>
                <c:pt idx="1924">
                  <c:v>0.15167464454188215</c:v>
                </c:pt>
                <c:pt idx="1925">
                  <c:v>0.37401940329452038</c:v>
                </c:pt>
                <c:pt idx="1926">
                  <c:v>0.6468736256980312</c:v>
                </c:pt>
                <c:pt idx="1927">
                  <c:v>0.63319868573381843</c:v>
                </c:pt>
                <c:pt idx="1928">
                  <c:v>0.37401940329452038</c:v>
                </c:pt>
                <c:pt idx="1929">
                  <c:v>0.73635583947517036</c:v>
                </c:pt>
                <c:pt idx="1930">
                  <c:v>0.48898360738079222</c:v>
                </c:pt>
                <c:pt idx="1931">
                  <c:v>6.3355150047185282E-2</c:v>
                </c:pt>
                <c:pt idx="1932">
                  <c:v>0.56495292994348711</c:v>
                </c:pt>
                <c:pt idx="1933">
                  <c:v>0.37401940329452038</c:v>
                </c:pt>
                <c:pt idx="1934">
                  <c:v>0.24477564261987575</c:v>
                </c:pt>
                <c:pt idx="1935">
                  <c:v>0.37401940329452038</c:v>
                </c:pt>
                <c:pt idx="1936">
                  <c:v>0.14218322555476112</c:v>
                </c:pt>
                <c:pt idx="1937">
                  <c:v>0.65891211793552595</c:v>
                </c:pt>
                <c:pt idx="1938">
                  <c:v>0.37401940329452038</c:v>
                </c:pt>
                <c:pt idx="1939">
                  <c:v>0.20860852316480261</c:v>
                </c:pt>
                <c:pt idx="1940">
                  <c:v>0.37401940329452038</c:v>
                </c:pt>
                <c:pt idx="1941">
                  <c:v>0.37401940329452038</c:v>
                </c:pt>
                <c:pt idx="1942">
                  <c:v>0.44472206287783905</c:v>
                </c:pt>
                <c:pt idx="1943">
                  <c:v>0.13429496744280586</c:v>
                </c:pt>
                <c:pt idx="1944">
                  <c:v>0.35446065478758282</c:v>
                </c:pt>
                <c:pt idx="1945">
                  <c:v>2.8636407968559374</c:v>
                </c:pt>
                <c:pt idx="1946">
                  <c:v>1.0083091899989132</c:v>
                </c:pt>
                <c:pt idx="1947">
                  <c:v>0.66158534341534203</c:v>
                </c:pt>
                <c:pt idx="1948">
                  <c:v>0.8204859646362207</c:v>
                </c:pt>
                <c:pt idx="1949">
                  <c:v>0.67631715476780663</c:v>
                </c:pt>
                <c:pt idx="1950">
                  <c:v>0.37583626256174191</c:v>
                </c:pt>
                <c:pt idx="1951">
                  <c:v>0.72745630833871711</c:v>
                </c:pt>
                <c:pt idx="1952">
                  <c:v>1.2365738970965438E-2</c:v>
                </c:pt>
                <c:pt idx="1953">
                  <c:v>0.45686087673274195</c:v>
                </c:pt>
                <c:pt idx="1954">
                  <c:v>0.84958356403296065</c:v>
                </c:pt>
                <c:pt idx="1955">
                  <c:v>0.73635583947517036</c:v>
                </c:pt>
                <c:pt idx="1956">
                  <c:v>0.21030710763596233</c:v>
                </c:pt>
                <c:pt idx="1957">
                  <c:v>0.1551301210804989</c:v>
                </c:pt>
                <c:pt idx="1958">
                  <c:v>0.73209685489943765</c:v>
                </c:pt>
                <c:pt idx="1959">
                  <c:v>0.6062277041983839</c:v>
                </c:pt>
                <c:pt idx="1960">
                  <c:v>0.52453527197940464</c:v>
                </c:pt>
                <c:pt idx="1961">
                  <c:v>0.65655295519041212</c:v>
                </c:pt>
                <c:pt idx="1962">
                  <c:v>9.8650777646113699E-2</c:v>
                </c:pt>
                <c:pt idx="1963">
                  <c:v>0.37401940329452038</c:v>
                </c:pt>
                <c:pt idx="1964">
                  <c:v>0.37401940329452038</c:v>
                </c:pt>
                <c:pt idx="1965">
                  <c:v>0.14293177551623001</c:v>
                </c:pt>
                <c:pt idx="1966">
                  <c:v>0.22161529270270031</c:v>
                </c:pt>
                <c:pt idx="1967">
                  <c:v>0.73635583947517036</c:v>
                </c:pt>
                <c:pt idx="1968">
                  <c:v>0.24442698403894569</c:v>
                </c:pt>
                <c:pt idx="1969">
                  <c:v>0.37401940329452038</c:v>
                </c:pt>
                <c:pt idx="1970">
                  <c:v>0.64273238809814126</c:v>
                </c:pt>
                <c:pt idx="1971">
                  <c:v>0.20100496543008303</c:v>
                </c:pt>
                <c:pt idx="1972">
                  <c:v>0.33006692737436444</c:v>
                </c:pt>
                <c:pt idx="1973">
                  <c:v>2.6755846328344175</c:v>
                </c:pt>
                <c:pt idx="1974">
                  <c:v>0.36206137533362731</c:v>
                </c:pt>
                <c:pt idx="1975">
                  <c:v>0.71265117180885607</c:v>
                </c:pt>
                <c:pt idx="1976">
                  <c:v>0.41259674518513056</c:v>
                </c:pt>
                <c:pt idx="1977">
                  <c:v>0.37401940329452038</c:v>
                </c:pt>
                <c:pt idx="1978">
                  <c:v>0.62557345301413114</c:v>
                </c:pt>
                <c:pt idx="1979">
                  <c:v>0.91589863092290302</c:v>
                </c:pt>
                <c:pt idx="1980">
                  <c:v>0.38662558340952563</c:v>
                </c:pt>
                <c:pt idx="1981">
                  <c:v>0.37401940329452038</c:v>
                </c:pt>
                <c:pt idx="1982">
                  <c:v>0.18533200759353621</c:v>
                </c:pt>
                <c:pt idx="1983">
                  <c:v>0.37059977594690124</c:v>
                </c:pt>
                <c:pt idx="1984">
                  <c:v>0.37401940329452038</c:v>
                </c:pt>
                <c:pt idx="1985">
                  <c:v>0.20102400441226181</c:v>
                </c:pt>
                <c:pt idx="1986">
                  <c:v>0.43943873025753283</c:v>
                </c:pt>
                <c:pt idx="1987">
                  <c:v>0.85974089562266742</c:v>
                </c:pt>
                <c:pt idx="1988">
                  <c:v>0.29256733532801071</c:v>
                </c:pt>
                <c:pt idx="1989">
                  <c:v>0.47548203456408306</c:v>
                </c:pt>
                <c:pt idx="1990">
                  <c:v>0.73635583947517036</c:v>
                </c:pt>
                <c:pt idx="1991">
                  <c:v>0.49561538332513583</c:v>
                </c:pt>
                <c:pt idx="1992">
                  <c:v>0.27463179054459569</c:v>
                </c:pt>
                <c:pt idx="1993">
                  <c:v>0.73395034353334054</c:v>
                </c:pt>
                <c:pt idx="1994">
                  <c:v>0.7193018289429649</c:v>
                </c:pt>
                <c:pt idx="1995">
                  <c:v>0.36778259253398216</c:v>
                </c:pt>
                <c:pt idx="1996">
                  <c:v>0.36339841831824821</c:v>
                </c:pt>
                <c:pt idx="1997">
                  <c:v>0.37401940329452038</c:v>
                </c:pt>
                <c:pt idx="1998">
                  <c:v>2.318249319658886E-4</c:v>
                </c:pt>
                <c:pt idx="1999">
                  <c:v>0.25292882515106535</c:v>
                </c:pt>
                <c:pt idx="2000">
                  <c:v>0.71082672264027924</c:v>
                </c:pt>
                <c:pt idx="2001">
                  <c:v>0.16955037130037104</c:v>
                </c:pt>
                <c:pt idx="2002">
                  <c:v>0.70401486002333424</c:v>
                </c:pt>
                <c:pt idx="2003">
                  <c:v>0.25256618551690141</c:v>
                </c:pt>
                <c:pt idx="2004">
                  <c:v>0.4445724281315922</c:v>
                </c:pt>
                <c:pt idx="2005">
                  <c:v>0.97215445757219832</c:v>
                </c:pt>
                <c:pt idx="2006">
                  <c:v>0.62041344173448099</c:v>
                </c:pt>
                <c:pt idx="2007">
                  <c:v>0.37560480615806613</c:v>
                </c:pt>
                <c:pt idx="2008">
                  <c:v>0.28494091457132792</c:v>
                </c:pt>
                <c:pt idx="2009">
                  <c:v>0.37401940329452038</c:v>
                </c:pt>
                <c:pt idx="2010">
                  <c:v>0.9823138222926695</c:v>
                </c:pt>
                <c:pt idx="2011">
                  <c:v>0.1800828259948129</c:v>
                </c:pt>
                <c:pt idx="2012">
                  <c:v>1.4627467177164006</c:v>
                </c:pt>
                <c:pt idx="2013">
                  <c:v>1.1414394794675673</c:v>
                </c:pt>
                <c:pt idx="2014">
                  <c:v>0.53187034143512835</c:v>
                </c:pt>
                <c:pt idx="2015">
                  <c:v>0.64679043993088137</c:v>
                </c:pt>
                <c:pt idx="2016">
                  <c:v>0.10884473606084444</c:v>
                </c:pt>
                <c:pt idx="2017">
                  <c:v>0.33521097326580024</c:v>
                </c:pt>
                <c:pt idx="2018">
                  <c:v>6.0913372428939877E-2</c:v>
                </c:pt>
                <c:pt idx="2019">
                  <c:v>0.15361939691324286</c:v>
                </c:pt>
                <c:pt idx="2020">
                  <c:v>0.6584129945200623</c:v>
                </c:pt>
                <c:pt idx="2021">
                  <c:v>0.68753492634094615</c:v>
                </c:pt>
                <c:pt idx="2022">
                  <c:v>2.6755846328344135</c:v>
                </c:pt>
                <c:pt idx="2023">
                  <c:v>0.37401940329452038</c:v>
                </c:pt>
                <c:pt idx="2024">
                  <c:v>1.397357737589999</c:v>
                </c:pt>
                <c:pt idx="2025">
                  <c:v>0.37401940329452038</c:v>
                </c:pt>
                <c:pt idx="2026">
                  <c:v>0.37401940329452038</c:v>
                </c:pt>
                <c:pt idx="2027">
                  <c:v>0.37401940329452038</c:v>
                </c:pt>
                <c:pt idx="2028">
                  <c:v>4.4029889295045997E-2</c:v>
                </c:pt>
                <c:pt idx="2029">
                  <c:v>0.49692502387027632</c:v>
                </c:pt>
                <c:pt idx="2030">
                  <c:v>0.21349897738120288</c:v>
                </c:pt>
                <c:pt idx="2031">
                  <c:v>0.70771970696558451</c:v>
                </c:pt>
                <c:pt idx="2032">
                  <c:v>1.0264058154953444</c:v>
                </c:pt>
                <c:pt idx="2033">
                  <c:v>0.45210584727984404</c:v>
                </c:pt>
                <c:pt idx="2034">
                  <c:v>0.51264921713524647</c:v>
                </c:pt>
                <c:pt idx="2035">
                  <c:v>0.7336917329184367</c:v>
                </c:pt>
                <c:pt idx="2036">
                  <c:v>0.75645660251141789</c:v>
                </c:pt>
                <c:pt idx="2037">
                  <c:v>0.52254383151648021</c:v>
                </c:pt>
                <c:pt idx="2038">
                  <c:v>0.44663036469601974</c:v>
                </c:pt>
                <c:pt idx="2039">
                  <c:v>0.53734929687855248</c:v>
                </c:pt>
                <c:pt idx="2040">
                  <c:v>0.25895649008576982</c:v>
                </c:pt>
                <c:pt idx="2041">
                  <c:v>1.2012145921719506</c:v>
                </c:pt>
                <c:pt idx="2042">
                  <c:v>0.14577452900320426</c:v>
                </c:pt>
                <c:pt idx="2043">
                  <c:v>0.37401940329452038</c:v>
                </c:pt>
                <c:pt idx="2044">
                  <c:v>0.70913504535825522</c:v>
                </c:pt>
                <c:pt idx="2045">
                  <c:v>0.12431999548521222</c:v>
                </c:pt>
                <c:pt idx="2046">
                  <c:v>0</c:v>
                </c:pt>
                <c:pt idx="2047">
                  <c:v>1.1178010693035689</c:v>
                </c:pt>
                <c:pt idx="2048">
                  <c:v>0.31853670240740189</c:v>
                </c:pt>
                <c:pt idx="2049">
                  <c:v>0.56400551690803802</c:v>
                </c:pt>
                <c:pt idx="2050">
                  <c:v>7.1538754300229553E-4</c:v>
                </c:pt>
                <c:pt idx="2051">
                  <c:v>0.70029647564572695</c:v>
                </c:pt>
                <c:pt idx="2052">
                  <c:v>0.31002599741576764</c:v>
                </c:pt>
                <c:pt idx="2053">
                  <c:v>0.37401940329452016</c:v>
                </c:pt>
                <c:pt idx="2054">
                  <c:v>0.73386890265224358</c:v>
                </c:pt>
                <c:pt idx="2055">
                  <c:v>0.28724776046830064</c:v>
                </c:pt>
                <c:pt idx="2056">
                  <c:v>6.5463864074315203E-2</c:v>
                </c:pt>
                <c:pt idx="2057">
                  <c:v>0.76420263979378866</c:v>
                </c:pt>
                <c:pt idx="2058">
                  <c:v>0.73616418908054104</c:v>
                </c:pt>
                <c:pt idx="2059">
                  <c:v>0.5344224734694768</c:v>
                </c:pt>
                <c:pt idx="2060">
                  <c:v>0.25271481322070943</c:v>
                </c:pt>
                <c:pt idx="2061">
                  <c:v>0.37401940329452038</c:v>
                </c:pt>
                <c:pt idx="2062">
                  <c:v>0.68317471035381083</c:v>
                </c:pt>
                <c:pt idx="2063">
                  <c:v>1.7500123229263729</c:v>
                </c:pt>
                <c:pt idx="2064">
                  <c:v>0.64407018152465167</c:v>
                </c:pt>
                <c:pt idx="2065">
                  <c:v>0.37401940329452038</c:v>
                </c:pt>
                <c:pt idx="2066">
                  <c:v>0.17224559286983065</c:v>
                </c:pt>
                <c:pt idx="2067">
                  <c:v>4.5010682470854851E-2</c:v>
                </c:pt>
                <c:pt idx="2068">
                  <c:v>0.29581108943412443</c:v>
                </c:pt>
                <c:pt idx="2069">
                  <c:v>0.72323716572239138</c:v>
                </c:pt>
                <c:pt idx="2070">
                  <c:v>0.97909236851976256</c:v>
                </c:pt>
                <c:pt idx="2071">
                  <c:v>0.32015212489946432</c:v>
                </c:pt>
                <c:pt idx="2072">
                  <c:v>4.312127117423125E-2</c:v>
                </c:pt>
                <c:pt idx="2073">
                  <c:v>0.39357853775345536</c:v>
                </c:pt>
                <c:pt idx="2074">
                  <c:v>0.37401940329452038</c:v>
                </c:pt>
                <c:pt idx="2075">
                  <c:v>0.25371242792414184</c:v>
                </c:pt>
                <c:pt idx="2076">
                  <c:v>0.48719588509770528</c:v>
                </c:pt>
                <c:pt idx="2077">
                  <c:v>0.5343656967634155</c:v>
                </c:pt>
                <c:pt idx="2078">
                  <c:v>0.1608816333268579</c:v>
                </c:pt>
                <c:pt idx="2079">
                  <c:v>0.26575884147407486</c:v>
                </c:pt>
                <c:pt idx="2080">
                  <c:v>0.49647645632080406</c:v>
                </c:pt>
                <c:pt idx="2081">
                  <c:v>0.36338351071041836</c:v>
                </c:pt>
                <c:pt idx="2082">
                  <c:v>0.66987368062641295</c:v>
                </c:pt>
                <c:pt idx="2083">
                  <c:v>0.28523572848074924</c:v>
                </c:pt>
                <c:pt idx="2084">
                  <c:v>1.2014074890359971</c:v>
                </c:pt>
                <c:pt idx="2085">
                  <c:v>0.12653090118581464</c:v>
                </c:pt>
                <c:pt idx="2086">
                  <c:v>0.47218069930996098</c:v>
                </c:pt>
                <c:pt idx="2087">
                  <c:v>0.46450604273569529</c:v>
                </c:pt>
                <c:pt idx="2088">
                  <c:v>1.3845363809100619</c:v>
                </c:pt>
                <c:pt idx="2089">
                  <c:v>0.47971039669830956</c:v>
                </c:pt>
                <c:pt idx="2090">
                  <c:v>0.22358740720876</c:v>
                </c:pt>
                <c:pt idx="2091">
                  <c:v>0.50257752808468181</c:v>
                </c:pt>
                <c:pt idx="2092">
                  <c:v>0.45350783149807067</c:v>
                </c:pt>
                <c:pt idx="2093">
                  <c:v>0.29856274623985546</c:v>
                </c:pt>
                <c:pt idx="2094">
                  <c:v>0.24249661450089308</c:v>
                </c:pt>
                <c:pt idx="2095">
                  <c:v>0.85172057673718515</c:v>
                </c:pt>
                <c:pt idx="2096">
                  <c:v>0.60002256613354588</c:v>
                </c:pt>
                <c:pt idx="2097">
                  <c:v>1.9826778504517213</c:v>
                </c:pt>
                <c:pt idx="2098">
                  <c:v>0.52876080669124825</c:v>
                </c:pt>
                <c:pt idx="2099">
                  <c:v>0.21845392469463809</c:v>
                </c:pt>
                <c:pt idx="2100">
                  <c:v>0.84594676390532098</c:v>
                </c:pt>
                <c:pt idx="2101">
                  <c:v>1.7139719999317202</c:v>
                </c:pt>
                <c:pt idx="2102">
                  <c:v>0.84448976437528689</c:v>
                </c:pt>
                <c:pt idx="2103">
                  <c:v>0.63419356748442823</c:v>
                </c:pt>
                <c:pt idx="2104">
                  <c:v>0.58325717059932725</c:v>
                </c:pt>
                <c:pt idx="2105">
                  <c:v>0.13581857249035056</c:v>
                </c:pt>
                <c:pt idx="2106">
                  <c:v>0</c:v>
                </c:pt>
                <c:pt idx="2107">
                  <c:v>0.37401940329452038</c:v>
                </c:pt>
                <c:pt idx="2108">
                  <c:v>0.16419175593821719</c:v>
                </c:pt>
                <c:pt idx="2109">
                  <c:v>8.1210631211323395E-2</c:v>
                </c:pt>
                <c:pt idx="2110">
                  <c:v>0.37401940329452038</c:v>
                </c:pt>
                <c:pt idx="2111">
                  <c:v>0.2653071488463028</c:v>
                </c:pt>
                <c:pt idx="2112">
                  <c:v>0.23265458360363797</c:v>
                </c:pt>
                <c:pt idx="2113">
                  <c:v>0.3037527610599951</c:v>
                </c:pt>
                <c:pt idx="2114">
                  <c:v>0.37401940329452038</c:v>
                </c:pt>
                <c:pt idx="2115">
                  <c:v>0.5778028411115923</c:v>
                </c:pt>
                <c:pt idx="2116">
                  <c:v>0.10917928135765352</c:v>
                </c:pt>
                <c:pt idx="2117">
                  <c:v>0.13173580618599545</c:v>
                </c:pt>
                <c:pt idx="2118">
                  <c:v>0.37401940329452038</c:v>
                </c:pt>
                <c:pt idx="2119">
                  <c:v>0.62121872880207274</c:v>
                </c:pt>
                <c:pt idx="2120">
                  <c:v>0.55218385950796001</c:v>
                </c:pt>
                <c:pt idx="2121">
                  <c:v>0.27521082610549036</c:v>
                </c:pt>
                <c:pt idx="2122">
                  <c:v>0.1392547228925603</c:v>
                </c:pt>
                <c:pt idx="2123">
                  <c:v>0.37401940329452038</c:v>
                </c:pt>
                <c:pt idx="2124">
                  <c:v>0.10699181414182357</c:v>
                </c:pt>
                <c:pt idx="2125">
                  <c:v>0.83071049914643236</c:v>
                </c:pt>
                <c:pt idx="2126">
                  <c:v>0</c:v>
                </c:pt>
                <c:pt idx="2127">
                  <c:v>0.16724121530984015</c:v>
                </c:pt>
                <c:pt idx="2128">
                  <c:v>0.37401940329452038</c:v>
                </c:pt>
                <c:pt idx="2129">
                  <c:v>0.65368335652099574</c:v>
                </c:pt>
                <c:pt idx="2130">
                  <c:v>0.29178493161592739</c:v>
                </c:pt>
                <c:pt idx="2131">
                  <c:v>1.2289240056872257E-2</c:v>
                </c:pt>
                <c:pt idx="2132">
                  <c:v>0.15527451463010272</c:v>
                </c:pt>
                <c:pt idx="2133">
                  <c:v>0.43568711768448232</c:v>
                </c:pt>
                <c:pt idx="2134">
                  <c:v>0.28686069160202865</c:v>
                </c:pt>
                <c:pt idx="2135">
                  <c:v>1.5494089035258327</c:v>
                </c:pt>
                <c:pt idx="2136">
                  <c:v>0.37560462166718545</c:v>
                </c:pt>
                <c:pt idx="2137">
                  <c:v>0.73608058686025324</c:v>
                </c:pt>
                <c:pt idx="2138">
                  <c:v>0.92295641285982866</c:v>
                </c:pt>
                <c:pt idx="2139">
                  <c:v>0.37401940329452038</c:v>
                </c:pt>
                <c:pt idx="2140">
                  <c:v>0.57084387753561516</c:v>
                </c:pt>
                <c:pt idx="2141">
                  <c:v>0.44495866362107417</c:v>
                </c:pt>
                <c:pt idx="2142">
                  <c:v>1.2385406666898393</c:v>
                </c:pt>
                <c:pt idx="2143">
                  <c:v>0.75723537602208657</c:v>
                </c:pt>
                <c:pt idx="2144">
                  <c:v>0.55369855596424455</c:v>
                </c:pt>
                <c:pt idx="2145">
                  <c:v>0.29224402266431471</c:v>
                </c:pt>
                <c:pt idx="2146">
                  <c:v>0.71834081230889246</c:v>
                </c:pt>
                <c:pt idx="2147">
                  <c:v>0.29586423673461687</c:v>
                </c:pt>
                <c:pt idx="2148">
                  <c:v>0.23239809266578623</c:v>
                </c:pt>
                <c:pt idx="2149">
                  <c:v>0.37401940329452038</c:v>
                </c:pt>
                <c:pt idx="2150">
                  <c:v>1.0394348471450205</c:v>
                </c:pt>
                <c:pt idx="2151">
                  <c:v>0.45973336745559717</c:v>
                </c:pt>
                <c:pt idx="2152">
                  <c:v>0.73209657327887601</c:v>
                </c:pt>
                <c:pt idx="2153">
                  <c:v>1.2869122581898298</c:v>
                </c:pt>
                <c:pt idx="2154">
                  <c:v>1.2633858614316202</c:v>
                </c:pt>
                <c:pt idx="2155">
                  <c:v>0.70022911719023728</c:v>
                </c:pt>
                <c:pt idx="2156">
                  <c:v>0.82762642429817823</c:v>
                </c:pt>
                <c:pt idx="2157">
                  <c:v>0.44914276555820143</c:v>
                </c:pt>
                <c:pt idx="2158">
                  <c:v>0.40659395099812529</c:v>
                </c:pt>
                <c:pt idx="2159">
                  <c:v>3.6812694881207836E-2</c:v>
                </c:pt>
                <c:pt idx="2160">
                  <c:v>0.32557129355474768</c:v>
                </c:pt>
                <c:pt idx="2161">
                  <c:v>1.4916969980045471</c:v>
                </c:pt>
                <c:pt idx="2162">
                  <c:v>0.32341097085889342</c:v>
                </c:pt>
                <c:pt idx="2163">
                  <c:v>0.73875635197591738</c:v>
                </c:pt>
                <c:pt idx="2164">
                  <c:v>0.37401940329452038</c:v>
                </c:pt>
                <c:pt idx="2165">
                  <c:v>0.70031888758783434</c:v>
                </c:pt>
                <c:pt idx="2166">
                  <c:v>0.25562702686690414</c:v>
                </c:pt>
                <c:pt idx="2167">
                  <c:v>0.10565075647581353</c:v>
                </c:pt>
                <c:pt idx="2168">
                  <c:v>0.37401940329452038</c:v>
                </c:pt>
                <c:pt idx="2169">
                  <c:v>0.21280821970626243</c:v>
                </c:pt>
                <c:pt idx="2170">
                  <c:v>0.50537668870873209</c:v>
                </c:pt>
                <c:pt idx="2171">
                  <c:v>2.1346181411360075</c:v>
                </c:pt>
                <c:pt idx="2172">
                  <c:v>0.66223473133693755</c:v>
                </c:pt>
                <c:pt idx="2173">
                  <c:v>1.7879827603794083</c:v>
                </c:pt>
                <c:pt idx="2174">
                  <c:v>0.20688350059147301</c:v>
                </c:pt>
                <c:pt idx="2175">
                  <c:v>2.3050322298792727</c:v>
                </c:pt>
                <c:pt idx="2176">
                  <c:v>0.18890391939086615</c:v>
                </c:pt>
                <c:pt idx="2177">
                  <c:v>2.0216927919799934</c:v>
                </c:pt>
                <c:pt idx="2178">
                  <c:v>1.0683189489809528</c:v>
                </c:pt>
                <c:pt idx="2179">
                  <c:v>0.62970572831146621</c:v>
                </c:pt>
                <c:pt idx="2180">
                  <c:v>0.24303490228403923</c:v>
                </c:pt>
                <c:pt idx="2181">
                  <c:v>0.17464059150744679</c:v>
                </c:pt>
                <c:pt idx="2182">
                  <c:v>1.5636586108842627</c:v>
                </c:pt>
                <c:pt idx="2183">
                  <c:v>7.518668525561345E-2</c:v>
                </c:pt>
                <c:pt idx="2184">
                  <c:v>0.41302871290165943</c:v>
                </c:pt>
                <c:pt idx="2185">
                  <c:v>1.1000406871806951</c:v>
                </c:pt>
                <c:pt idx="2186">
                  <c:v>0.17780505080173081</c:v>
                </c:pt>
                <c:pt idx="2187">
                  <c:v>4.8114421778661452E-2</c:v>
                </c:pt>
                <c:pt idx="2188">
                  <c:v>0.10297903594656206</c:v>
                </c:pt>
                <c:pt idx="2189">
                  <c:v>0.15961281477189024</c:v>
                </c:pt>
                <c:pt idx="2190">
                  <c:v>0.57646425959229619</c:v>
                </c:pt>
                <c:pt idx="2191">
                  <c:v>0.93679451938082137</c:v>
                </c:pt>
                <c:pt idx="2192">
                  <c:v>0.54014542582277048</c:v>
                </c:pt>
                <c:pt idx="2193">
                  <c:v>0.73172747684626493</c:v>
                </c:pt>
                <c:pt idx="2194">
                  <c:v>0.34686892082902782</c:v>
                </c:pt>
                <c:pt idx="2195">
                  <c:v>0.16756548720520706</c:v>
                </c:pt>
                <c:pt idx="2196">
                  <c:v>1.335375439501443E-2</c:v>
                </c:pt>
                <c:pt idx="2197">
                  <c:v>0.40121041829126952</c:v>
                </c:pt>
                <c:pt idx="2198">
                  <c:v>0.38509574301048394</c:v>
                </c:pt>
                <c:pt idx="2199">
                  <c:v>0.90450474031718964</c:v>
                </c:pt>
                <c:pt idx="2200">
                  <c:v>0.73635583947517036</c:v>
                </c:pt>
                <c:pt idx="2201">
                  <c:v>0.66636416411032129</c:v>
                </c:pt>
                <c:pt idx="2202">
                  <c:v>0.57247138020541666</c:v>
                </c:pt>
                <c:pt idx="2203">
                  <c:v>1.4955867330336157</c:v>
                </c:pt>
                <c:pt idx="2204">
                  <c:v>5.0863648788300894E-2</c:v>
                </c:pt>
                <c:pt idx="2205">
                  <c:v>0.70989579829651017</c:v>
                </c:pt>
                <c:pt idx="2206">
                  <c:v>1.3811443253486926</c:v>
                </c:pt>
                <c:pt idx="2207">
                  <c:v>0.39536076088180427</c:v>
                </c:pt>
                <c:pt idx="2208">
                  <c:v>0.67405239044438681</c:v>
                </c:pt>
                <c:pt idx="2209">
                  <c:v>0.4366114584846118</c:v>
                </c:pt>
                <c:pt idx="2210">
                  <c:v>0.37604523755940084</c:v>
                </c:pt>
                <c:pt idx="2211">
                  <c:v>0.58968029006131817</c:v>
                </c:pt>
                <c:pt idx="2212">
                  <c:v>0.76281612738390681</c:v>
                </c:pt>
                <c:pt idx="2213">
                  <c:v>4.8997965962154347E-2</c:v>
                </c:pt>
                <c:pt idx="2214">
                  <c:v>0.1339210560480712</c:v>
                </c:pt>
                <c:pt idx="2215">
                  <c:v>1.1022293512707608</c:v>
                </c:pt>
                <c:pt idx="2216">
                  <c:v>0.71182852133411767</c:v>
                </c:pt>
                <c:pt idx="2217">
                  <c:v>0.73603657485720952</c:v>
                </c:pt>
                <c:pt idx="2218">
                  <c:v>0.89527238722614422</c:v>
                </c:pt>
                <c:pt idx="2219">
                  <c:v>1.5388183858711477</c:v>
                </c:pt>
                <c:pt idx="2220">
                  <c:v>0.27058734139192475</c:v>
                </c:pt>
                <c:pt idx="2221">
                  <c:v>0.42531127931766782</c:v>
                </c:pt>
                <c:pt idx="2222">
                  <c:v>0.91796040472878826</c:v>
                </c:pt>
                <c:pt idx="2223">
                  <c:v>0.11135930497701342</c:v>
                </c:pt>
                <c:pt idx="2224">
                  <c:v>0.23464478050720958</c:v>
                </c:pt>
                <c:pt idx="2225">
                  <c:v>0.82723830469524406</c:v>
                </c:pt>
                <c:pt idx="2226">
                  <c:v>1.4410804849696163E-2</c:v>
                </c:pt>
                <c:pt idx="2227">
                  <c:v>0.18689856562724347</c:v>
                </c:pt>
                <c:pt idx="2228">
                  <c:v>0.30446984068834276</c:v>
                </c:pt>
                <c:pt idx="2229">
                  <c:v>0.91759426089617024</c:v>
                </c:pt>
                <c:pt idx="2230">
                  <c:v>0.29364369423054132</c:v>
                </c:pt>
                <c:pt idx="2231">
                  <c:v>0.37401940329452038</c:v>
                </c:pt>
                <c:pt idx="2232">
                  <c:v>0.85067694683218031</c:v>
                </c:pt>
                <c:pt idx="2233">
                  <c:v>0.57469828006085066</c:v>
                </c:pt>
                <c:pt idx="2234">
                  <c:v>0.83483657873194006</c:v>
                </c:pt>
                <c:pt idx="2235">
                  <c:v>1.1648038597868624</c:v>
                </c:pt>
                <c:pt idx="2236">
                  <c:v>0.75069729368935945</c:v>
                </c:pt>
                <c:pt idx="2237">
                  <c:v>0.94073445072958017</c:v>
                </c:pt>
                <c:pt idx="2238">
                  <c:v>0.48460122510073672</c:v>
                </c:pt>
                <c:pt idx="2239">
                  <c:v>0.37401940329452038</c:v>
                </c:pt>
                <c:pt idx="2240">
                  <c:v>0.28889014524238538</c:v>
                </c:pt>
                <c:pt idx="2241">
                  <c:v>0.77320096928767601</c:v>
                </c:pt>
                <c:pt idx="2242">
                  <c:v>0.84999205950298906</c:v>
                </c:pt>
                <c:pt idx="2243">
                  <c:v>0.37401940329452016</c:v>
                </c:pt>
                <c:pt idx="2244">
                  <c:v>0.37860430452974259</c:v>
                </c:pt>
                <c:pt idx="2245">
                  <c:v>0.82466990279276486</c:v>
                </c:pt>
                <c:pt idx="2246">
                  <c:v>0.40639058377238713</c:v>
                </c:pt>
                <c:pt idx="2247">
                  <c:v>0.93892817044517296</c:v>
                </c:pt>
                <c:pt idx="2248">
                  <c:v>0.61513676423368047</c:v>
                </c:pt>
                <c:pt idx="2249">
                  <c:v>0.44121386579147664</c:v>
                </c:pt>
                <c:pt idx="2250">
                  <c:v>0.52156547523317143</c:v>
                </c:pt>
                <c:pt idx="2251">
                  <c:v>0.76716457040579944</c:v>
                </c:pt>
                <c:pt idx="2252">
                  <c:v>0.30419952613833906</c:v>
                </c:pt>
                <c:pt idx="2253">
                  <c:v>0.37335538538244645</c:v>
                </c:pt>
                <c:pt idx="2254">
                  <c:v>0.99690391616974272</c:v>
                </c:pt>
                <c:pt idx="2255">
                  <c:v>4.5345941877670902E-2</c:v>
                </c:pt>
                <c:pt idx="2256">
                  <c:v>0.5117601878637752</c:v>
                </c:pt>
                <c:pt idx="2257">
                  <c:v>0.55715576091328833</c:v>
                </c:pt>
                <c:pt idx="2258">
                  <c:v>0.40974174878866793</c:v>
                </c:pt>
                <c:pt idx="2259">
                  <c:v>0.71730366301634996</c:v>
                </c:pt>
                <c:pt idx="2260">
                  <c:v>0.55328331644589634</c:v>
                </c:pt>
                <c:pt idx="2261">
                  <c:v>0.7527751961591016</c:v>
                </c:pt>
                <c:pt idx="2262">
                  <c:v>0.60847227116011249</c:v>
                </c:pt>
                <c:pt idx="2263">
                  <c:v>0.31409772299945715</c:v>
                </c:pt>
                <c:pt idx="2264">
                  <c:v>0.48492738166345395</c:v>
                </c:pt>
                <c:pt idx="2265">
                  <c:v>0.70912466224203707</c:v>
                </c:pt>
                <c:pt idx="2266">
                  <c:v>0.6465402274821489</c:v>
                </c:pt>
                <c:pt idx="2267">
                  <c:v>0.37401940329452038</c:v>
                </c:pt>
                <c:pt idx="2268">
                  <c:v>0.44850416347558825</c:v>
                </c:pt>
                <c:pt idx="2269">
                  <c:v>0.37401940329452038</c:v>
                </c:pt>
                <c:pt idx="2270">
                  <c:v>0.57646357402650628</c:v>
                </c:pt>
                <c:pt idx="2271">
                  <c:v>1.0895777579154358</c:v>
                </c:pt>
                <c:pt idx="2272">
                  <c:v>0.14649311398857498</c:v>
                </c:pt>
                <c:pt idx="2273">
                  <c:v>0.37401940329452038</c:v>
                </c:pt>
                <c:pt idx="2274">
                  <c:v>6.3716158982320997E-2</c:v>
                </c:pt>
                <c:pt idx="2275">
                  <c:v>1.0300302905428427</c:v>
                </c:pt>
                <c:pt idx="2276">
                  <c:v>0.20964525405839013</c:v>
                </c:pt>
                <c:pt idx="2277">
                  <c:v>0.4045137186551287</c:v>
                </c:pt>
                <c:pt idx="2278">
                  <c:v>1.0240585428964082</c:v>
                </c:pt>
                <c:pt idx="2279">
                  <c:v>0.32215362899228367</c:v>
                </c:pt>
                <c:pt idx="2280">
                  <c:v>0.65927767419197991</c:v>
                </c:pt>
                <c:pt idx="2281">
                  <c:v>0.30053703210640914</c:v>
                </c:pt>
                <c:pt idx="2282">
                  <c:v>0.47862369897442647</c:v>
                </c:pt>
                <c:pt idx="2283">
                  <c:v>0.27887388289487414</c:v>
                </c:pt>
                <c:pt idx="2284">
                  <c:v>1.2694584955183117</c:v>
                </c:pt>
                <c:pt idx="2285">
                  <c:v>0.89003702928043371</c:v>
                </c:pt>
                <c:pt idx="2286">
                  <c:v>0.1255262780747842</c:v>
                </c:pt>
                <c:pt idx="2287">
                  <c:v>0.25271091412375707</c:v>
                </c:pt>
                <c:pt idx="2288">
                  <c:v>0.38755773991829845</c:v>
                </c:pt>
                <c:pt idx="2289">
                  <c:v>0.63122246248166625</c:v>
                </c:pt>
                <c:pt idx="2290">
                  <c:v>0.15384873799766299</c:v>
                </c:pt>
                <c:pt idx="2291">
                  <c:v>2.3388601565543399E-2</c:v>
                </c:pt>
                <c:pt idx="2292">
                  <c:v>1.6728076691411762</c:v>
                </c:pt>
                <c:pt idx="2293">
                  <c:v>2.0304582019635551</c:v>
                </c:pt>
                <c:pt idx="2294">
                  <c:v>0.74833763798934205</c:v>
                </c:pt>
                <c:pt idx="2295">
                  <c:v>0.48870021950440717</c:v>
                </c:pt>
                <c:pt idx="2296">
                  <c:v>0.55252644278669361</c:v>
                </c:pt>
                <c:pt idx="2297">
                  <c:v>0.63600314488350251</c:v>
                </c:pt>
                <c:pt idx="2298">
                  <c:v>4.9341986009815264E-2</c:v>
                </c:pt>
                <c:pt idx="2299">
                  <c:v>1.9031401680484858</c:v>
                </c:pt>
                <c:pt idx="2300">
                  <c:v>0.36340113463381085</c:v>
                </c:pt>
                <c:pt idx="2301">
                  <c:v>0.37401940329452038</c:v>
                </c:pt>
                <c:pt idx="2302">
                  <c:v>1.5033903389382608</c:v>
                </c:pt>
                <c:pt idx="2303">
                  <c:v>0.55198726931145348</c:v>
                </c:pt>
                <c:pt idx="2304">
                  <c:v>0.91729886096575053</c:v>
                </c:pt>
                <c:pt idx="2305">
                  <c:v>0.41743199920530644</c:v>
                </c:pt>
                <c:pt idx="2306">
                  <c:v>0</c:v>
                </c:pt>
                <c:pt idx="2307">
                  <c:v>0.32101802583048211</c:v>
                </c:pt>
                <c:pt idx="2308">
                  <c:v>0</c:v>
                </c:pt>
                <c:pt idx="2309">
                  <c:v>0.45798030561832992</c:v>
                </c:pt>
                <c:pt idx="2310">
                  <c:v>0.22826835298310041</c:v>
                </c:pt>
                <c:pt idx="2311">
                  <c:v>0.19458326638106604</c:v>
                </c:pt>
                <c:pt idx="2312">
                  <c:v>0.28190267992469498</c:v>
                </c:pt>
                <c:pt idx="2313">
                  <c:v>0.37235644989725525</c:v>
                </c:pt>
                <c:pt idx="2314">
                  <c:v>0.15990438245824523</c:v>
                </c:pt>
                <c:pt idx="2315">
                  <c:v>0.81341792998578955</c:v>
                </c:pt>
                <c:pt idx="2316">
                  <c:v>0.26363168469546294</c:v>
                </c:pt>
                <c:pt idx="2317">
                  <c:v>0.91057486850716629</c:v>
                </c:pt>
                <c:pt idx="2318">
                  <c:v>0.78570541308652164</c:v>
                </c:pt>
                <c:pt idx="2319">
                  <c:v>0.40860631097021399</c:v>
                </c:pt>
                <c:pt idx="2320">
                  <c:v>9.7484943057152065E-2</c:v>
                </c:pt>
                <c:pt idx="2321">
                  <c:v>0.25482087484002497</c:v>
                </c:pt>
                <c:pt idx="2322">
                  <c:v>3.5430510590529714E-2</c:v>
                </c:pt>
                <c:pt idx="2323">
                  <c:v>0.58566362768141622</c:v>
                </c:pt>
                <c:pt idx="2324">
                  <c:v>0.2947052243012217</c:v>
                </c:pt>
                <c:pt idx="2325">
                  <c:v>0.28842567341092162</c:v>
                </c:pt>
                <c:pt idx="2326">
                  <c:v>1.1176069165662812</c:v>
                </c:pt>
                <c:pt idx="2327">
                  <c:v>0.71761048474075662</c:v>
                </c:pt>
                <c:pt idx="2328">
                  <c:v>0.37401940329452038</c:v>
                </c:pt>
                <c:pt idx="2329">
                  <c:v>1.4097572456243337</c:v>
                </c:pt>
                <c:pt idx="2330">
                  <c:v>0.22189321743956975</c:v>
                </c:pt>
                <c:pt idx="2331">
                  <c:v>0.53732794558010355</c:v>
                </c:pt>
                <c:pt idx="2332">
                  <c:v>1.525685683465356</c:v>
                </c:pt>
                <c:pt idx="2333">
                  <c:v>3.6164193144412216E-2</c:v>
                </c:pt>
                <c:pt idx="2334">
                  <c:v>0.15158249779038493</c:v>
                </c:pt>
                <c:pt idx="2335">
                  <c:v>0.79668091257344853</c:v>
                </c:pt>
                <c:pt idx="2336">
                  <c:v>0.93611707738392247</c:v>
                </c:pt>
                <c:pt idx="2337">
                  <c:v>0.29457018657452883</c:v>
                </c:pt>
                <c:pt idx="2338">
                  <c:v>0.40416127800961688</c:v>
                </c:pt>
                <c:pt idx="2339">
                  <c:v>0.68810343738939639</c:v>
                </c:pt>
                <c:pt idx="2340">
                  <c:v>0.13630488414145167</c:v>
                </c:pt>
                <c:pt idx="2341">
                  <c:v>0.38683936580652784</c:v>
                </c:pt>
                <c:pt idx="2342">
                  <c:v>0.73910867772913857</c:v>
                </c:pt>
                <c:pt idx="2343">
                  <c:v>0.22865490940703181</c:v>
                </c:pt>
                <c:pt idx="2344">
                  <c:v>6.0694934003123785E-2</c:v>
                </c:pt>
                <c:pt idx="2345">
                  <c:v>0.47191232981827591</c:v>
                </c:pt>
                <c:pt idx="2346">
                  <c:v>0.41523847936875585</c:v>
                </c:pt>
                <c:pt idx="2347">
                  <c:v>0.28676456164308511</c:v>
                </c:pt>
                <c:pt idx="2348">
                  <c:v>0.24747724674307023</c:v>
                </c:pt>
                <c:pt idx="2349">
                  <c:v>0.54359630065482167</c:v>
                </c:pt>
                <c:pt idx="2350">
                  <c:v>0.33384471398065663</c:v>
                </c:pt>
                <c:pt idx="2351">
                  <c:v>0.58761598046995334</c:v>
                </c:pt>
                <c:pt idx="2352">
                  <c:v>0.24864564786001439</c:v>
                </c:pt>
                <c:pt idx="2353">
                  <c:v>0.62843241802255279</c:v>
                </c:pt>
                <c:pt idx="2354">
                  <c:v>0.18974515743608952</c:v>
                </c:pt>
                <c:pt idx="2355">
                  <c:v>0.73508654625259484</c:v>
                </c:pt>
                <c:pt idx="2356">
                  <c:v>2.5245609537927005</c:v>
                </c:pt>
                <c:pt idx="2357">
                  <c:v>0.25444445530674287</c:v>
                </c:pt>
                <c:pt idx="2358">
                  <c:v>0.92142155361311007</c:v>
                </c:pt>
                <c:pt idx="2359">
                  <c:v>0.36625339563020531</c:v>
                </c:pt>
                <c:pt idx="2360">
                  <c:v>0.89217867564892428</c:v>
                </c:pt>
                <c:pt idx="2361">
                  <c:v>0.94469461795706433</c:v>
                </c:pt>
                <c:pt idx="2362">
                  <c:v>0.62012084265842404</c:v>
                </c:pt>
                <c:pt idx="2363">
                  <c:v>0.12825985933063047</c:v>
                </c:pt>
                <c:pt idx="2364">
                  <c:v>3.3029333825598327E-2</c:v>
                </c:pt>
                <c:pt idx="2365">
                  <c:v>0.25979557602937725</c:v>
                </c:pt>
                <c:pt idx="2366">
                  <c:v>0.29364032270848811</c:v>
                </c:pt>
                <c:pt idx="2367">
                  <c:v>0.15038047388470463</c:v>
                </c:pt>
                <c:pt idx="2368">
                  <c:v>0.46880749108035313</c:v>
                </c:pt>
                <c:pt idx="2369">
                  <c:v>9.1621598761988707E-2</c:v>
                </c:pt>
                <c:pt idx="2370">
                  <c:v>0.73629198256415973</c:v>
                </c:pt>
                <c:pt idx="2371">
                  <c:v>0.25226957901747871</c:v>
                </c:pt>
                <c:pt idx="2372">
                  <c:v>1.2369639900033698</c:v>
                </c:pt>
                <c:pt idx="2373">
                  <c:v>0.31039974998121361</c:v>
                </c:pt>
                <c:pt idx="2374">
                  <c:v>0.83965560766236647</c:v>
                </c:pt>
                <c:pt idx="2375">
                  <c:v>0.37261766501621862</c:v>
                </c:pt>
                <c:pt idx="2376">
                  <c:v>0.16951148097021959</c:v>
                </c:pt>
                <c:pt idx="2377">
                  <c:v>0.8064589851224494</c:v>
                </c:pt>
                <c:pt idx="2378">
                  <c:v>0.13964391234409523</c:v>
                </c:pt>
                <c:pt idx="2379">
                  <c:v>0.73244877880641868</c:v>
                </c:pt>
                <c:pt idx="2380">
                  <c:v>0.5661874997412697</c:v>
                </c:pt>
                <c:pt idx="2381">
                  <c:v>0.73369298827986384</c:v>
                </c:pt>
                <c:pt idx="2382">
                  <c:v>0.45954910609111138</c:v>
                </c:pt>
                <c:pt idx="2383">
                  <c:v>0.73635583947517036</c:v>
                </c:pt>
                <c:pt idx="2384">
                  <c:v>0.53241646063096926</c:v>
                </c:pt>
                <c:pt idx="2385">
                  <c:v>1.15889737445323</c:v>
                </c:pt>
                <c:pt idx="2386">
                  <c:v>0.37401940329452038</c:v>
                </c:pt>
                <c:pt idx="2387">
                  <c:v>0.22044989668608528</c:v>
                </c:pt>
                <c:pt idx="2388">
                  <c:v>0.17193978418035566</c:v>
                </c:pt>
                <c:pt idx="2389">
                  <c:v>0.72393453542760666</c:v>
                </c:pt>
                <c:pt idx="2390">
                  <c:v>0.27979542024592657</c:v>
                </c:pt>
                <c:pt idx="2391">
                  <c:v>0.1259785616044112</c:v>
                </c:pt>
                <c:pt idx="2392">
                  <c:v>1.3959201836587691E-2</c:v>
                </c:pt>
                <c:pt idx="2393">
                  <c:v>0.45294265410075107</c:v>
                </c:pt>
                <c:pt idx="2394">
                  <c:v>0.37401940329452038</c:v>
                </c:pt>
                <c:pt idx="2395">
                  <c:v>0.69751156814306869</c:v>
                </c:pt>
                <c:pt idx="2396">
                  <c:v>1.5946452113974834</c:v>
                </c:pt>
                <c:pt idx="2397">
                  <c:v>0.7239321182668832</c:v>
                </c:pt>
                <c:pt idx="2398">
                  <c:v>0.32460109376313528</c:v>
                </c:pt>
                <c:pt idx="2399">
                  <c:v>0.30979079675848697</c:v>
                </c:pt>
                <c:pt idx="2400">
                  <c:v>0.60132130992926214</c:v>
                </c:pt>
                <c:pt idx="2401">
                  <c:v>0.23171413895831267</c:v>
                </c:pt>
                <c:pt idx="2402">
                  <c:v>0.71461940944646174</c:v>
                </c:pt>
                <c:pt idx="2403">
                  <c:v>0.30206647578090573</c:v>
                </c:pt>
                <c:pt idx="2404">
                  <c:v>0.92211864398306753</c:v>
                </c:pt>
                <c:pt idx="2405">
                  <c:v>7.2414745162550614E-2</c:v>
                </c:pt>
                <c:pt idx="2406">
                  <c:v>1.3035233293071558</c:v>
                </c:pt>
                <c:pt idx="2407">
                  <c:v>0.73635583947517036</c:v>
                </c:pt>
                <c:pt idx="2408">
                  <c:v>0.11342203104520487</c:v>
                </c:pt>
                <c:pt idx="2409">
                  <c:v>0.37401940329452038</c:v>
                </c:pt>
                <c:pt idx="2410">
                  <c:v>0.69346528172268529</c:v>
                </c:pt>
                <c:pt idx="2411">
                  <c:v>0.37401940329452038</c:v>
                </c:pt>
                <c:pt idx="2412">
                  <c:v>1.1999173643183043E-2</c:v>
                </c:pt>
                <c:pt idx="2413">
                  <c:v>0.37401940329452038</c:v>
                </c:pt>
                <c:pt idx="2414">
                  <c:v>9.7332641043979332E-2</c:v>
                </c:pt>
                <c:pt idx="2415">
                  <c:v>0.85093564033981972</c:v>
                </c:pt>
                <c:pt idx="2416">
                  <c:v>1.2089320582918497</c:v>
                </c:pt>
                <c:pt idx="2417">
                  <c:v>1.0739383309781474</c:v>
                </c:pt>
                <c:pt idx="2418">
                  <c:v>0.38318206667721866</c:v>
                </c:pt>
                <c:pt idx="2419">
                  <c:v>4.5967220555695028E-2</c:v>
                </c:pt>
                <c:pt idx="2420">
                  <c:v>1.6230408951758986</c:v>
                </c:pt>
                <c:pt idx="2421">
                  <c:v>0.25919498537195873</c:v>
                </c:pt>
                <c:pt idx="2422">
                  <c:v>0.23674282641744596</c:v>
                </c:pt>
                <c:pt idx="2423">
                  <c:v>0.82633480907100099</c:v>
                </c:pt>
                <c:pt idx="2424">
                  <c:v>0.27024775807396095</c:v>
                </c:pt>
                <c:pt idx="2425">
                  <c:v>0.25062752553678641</c:v>
                </c:pt>
                <c:pt idx="2426">
                  <c:v>0.16176930309615883</c:v>
                </c:pt>
                <c:pt idx="2427">
                  <c:v>0.62870238219591557</c:v>
                </c:pt>
                <c:pt idx="2428">
                  <c:v>0.72906061530484478</c:v>
                </c:pt>
                <c:pt idx="2429">
                  <c:v>0.37401940329452038</c:v>
                </c:pt>
                <c:pt idx="2430">
                  <c:v>0.13402110432520539</c:v>
                </c:pt>
                <c:pt idx="2431">
                  <c:v>3.3494612349160002</c:v>
                </c:pt>
                <c:pt idx="2432">
                  <c:v>1.9986567396422894</c:v>
                </c:pt>
                <c:pt idx="2433">
                  <c:v>1.0177784220564756</c:v>
                </c:pt>
                <c:pt idx="2434">
                  <c:v>5.8478446490469266E-2</c:v>
                </c:pt>
                <c:pt idx="2435">
                  <c:v>0.37401940329452038</c:v>
                </c:pt>
                <c:pt idx="2436">
                  <c:v>1.096172136065344</c:v>
                </c:pt>
                <c:pt idx="2437">
                  <c:v>0.49803864781477591</c:v>
                </c:pt>
                <c:pt idx="2438">
                  <c:v>6.0507703913002801E-2</c:v>
                </c:pt>
                <c:pt idx="2439">
                  <c:v>0.47289743482520874</c:v>
                </c:pt>
                <c:pt idx="2440">
                  <c:v>0.44132194285397114</c:v>
                </c:pt>
                <c:pt idx="2441">
                  <c:v>1.0445772176606527</c:v>
                </c:pt>
                <c:pt idx="2442">
                  <c:v>0.92440460805926317</c:v>
                </c:pt>
                <c:pt idx="2443">
                  <c:v>0.37869059208043671</c:v>
                </c:pt>
                <c:pt idx="2444">
                  <c:v>0.35896384666788494</c:v>
                </c:pt>
                <c:pt idx="2445">
                  <c:v>0.59980823413723383</c:v>
                </c:pt>
                <c:pt idx="2446">
                  <c:v>0.71732990153422294</c:v>
                </c:pt>
                <c:pt idx="2447">
                  <c:v>0.1086069893672738</c:v>
                </c:pt>
                <c:pt idx="2448">
                  <c:v>9.5851593391101525E-2</c:v>
                </c:pt>
                <c:pt idx="2449">
                  <c:v>1.3291253815740611</c:v>
                </c:pt>
                <c:pt idx="2450">
                  <c:v>3.3670718278439773E-2</c:v>
                </c:pt>
                <c:pt idx="2451">
                  <c:v>0.42953814402932478</c:v>
                </c:pt>
                <c:pt idx="2452">
                  <c:v>0.37401940329452038</c:v>
                </c:pt>
                <c:pt idx="2453">
                  <c:v>0.68942584833350951</c:v>
                </c:pt>
                <c:pt idx="2454">
                  <c:v>0.50953924990500032</c:v>
                </c:pt>
                <c:pt idx="2455">
                  <c:v>0.67395164247037276</c:v>
                </c:pt>
                <c:pt idx="2456">
                  <c:v>0.13992821231551655</c:v>
                </c:pt>
                <c:pt idx="2457">
                  <c:v>0.37401940329452038</c:v>
                </c:pt>
                <c:pt idx="2458">
                  <c:v>0.55144411795533965</c:v>
                </c:pt>
                <c:pt idx="2459">
                  <c:v>2.2458889047378611E-2</c:v>
                </c:pt>
                <c:pt idx="2460">
                  <c:v>0.14215140926226053</c:v>
                </c:pt>
                <c:pt idx="2461">
                  <c:v>0</c:v>
                </c:pt>
                <c:pt idx="2462">
                  <c:v>1.5266144280531879</c:v>
                </c:pt>
                <c:pt idx="2463">
                  <c:v>0.56437949769001716</c:v>
                </c:pt>
                <c:pt idx="2464">
                  <c:v>0.32214828723646255</c:v>
                </c:pt>
                <c:pt idx="2465">
                  <c:v>0.70255015085183103</c:v>
                </c:pt>
                <c:pt idx="2466">
                  <c:v>0.36479523802042851</c:v>
                </c:pt>
                <c:pt idx="2467">
                  <c:v>7.833256813356386E-2</c:v>
                </c:pt>
                <c:pt idx="2468">
                  <c:v>8.3802141316620171E-2</c:v>
                </c:pt>
                <c:pt idx="2469">
                  <c:v>0.69732743549048992</c:v>
                </c:pt>
                <c:pt idx="2470">
                  <c:v>0.2240038696440648</c:v>
                </c:pt>
                <c:pt idx="2471">
                  <c:v>0.14347516497032348</c:v>
                </c:pt>
                <c:pt idx="2472">
                  <c:v>0.26567454892984399</c:v>
                </c:pt>
                <c:pt idx="2473">
                  <c:v>0.69779758757878518</c:v>
                </c:pt>
                <c:pt idx="2474">
                  <c:v>0.48088552734426554</c:v>
                </c:pt>
                <c:pt idx="2475">
                  <c:v>0.19418376584973654</c:v>
                </c:pt>
                <c:pt idx="2476">
                  <c:v>0.37401940329452016</c:v>
                </c:pt>
                <c:pt idx="2477">
                  <c:v>0.57329558609501807</c:v>
                </c:pt>
                <c:pt idx="2478">
                  <c:v>0.37401940329452038</c:v>
                </c:pt>
                <c:pt idx="2479">
                  <c:v>1.0355750127070695</c:v>
                </c:pt>
                <c:pt idx="2480">
                  <c:v>0.26947464230359153</c:v>
                </c:pt>
                <c:pt idx="2481">
                  <c:v>0.28230282706413917</c:v>
                </c:pt>
                <c:pt idx="2482">
                  <c:v>0.48069918723727395</c:v>
                </c:pt>
                <c:pt idx="2483">
                  <c:v>1.3079488339162479</c:v>
                </c:pt>
                <c:pt idx="2484">
                  <c:v>0.41355613582570916</c:v>
                </c:pt>
                <c:pt idx="2485">
                  <c:v>0.22365604581443946</c:v>
                </c:pt>
                <c:pt idx="2486">
                  <c:v>0.37401940329452038</c:v>
                </c:pt>
                <c:pt idx="2487">
                  <c:v>0.36152777705330502</c:v>
                </c:pt>
                <c:pt idx="2488">
                  <c:v>2.8436447104448054E-2</c:v>
                </c:pt>
                <c:pt idx="2489">
                  <c:v>0.20063678678486591</c:v>
                </c:pt>
                <c:pt idx="2490">
                  <c:v>0.17662875724127367</c:v>
                </c:pt>
                <c:pt idx="2491">
                  <c:v>0.19507488705590348</c:v>
                </c:pt>
                <c:pt idx="2492">
                  <c:v>0.9373167256279743</c:v>
                </c:pt>
                <c:pt idx="2493">
                  <c:v>0.41386303845063444</c:v>
                </c:pt>
                <c:pt idx="2494">
                  <c:v>0.72251800301571056</c:v>
                </c:pt>
                <c:pt idx="2495">
                  <c:v>1.6722688955473737</c:v>
                </c:pt>
                <c:pt idx="2496">
                  <c:v>0.73461178740144306</c:v>
                </c:pt>
                <c:pt idx="2497">
                  <c:v>0.6854764311104391</c:v>
                </c:pt>
                <c:pt idx="2498">
                  <c:v>0.13886362649154999</c:v>
                </c:pt>
                <c:pt idx="2499">
                  <c:v>0</c:v>
                </c:pt>
                <c:pt idx="2500">
                  <c:v>0.72063067239043099</c:v>
                </c:pt>
                <c:pt idx="2501">
                  <c:v>0.14223639093043869</c:v>
                </c:pt>
                <c:pt idx="2502">
                  <c:v>0.7484129624678848</c:v>
                </c:pt>
                <c:pt idx="2503">
                  <c:v>0.7484129624678848</c:v>
                </c:pt>
                <c:pt idx="2504">
                  <c:v>0.18982474031219251</c:v>
                </c:pt>
                <c:pt idx="2505">
                  <c:v>3.0324240190780765E-2</c:v>
                </c:pt>
                <c:pt idx="2506">
                  <c:v>6.8389333727712567E-2</c:v>
                </c:pt>
                <c:pt idx="2507">
                  <c:v>0.60254475746201708</c:v>
                </c:pt>
                <c:pt idx="2508">
                  <c:v>0.40926986002734006</c:v>
                </c:pt>
                <c:pt idx="2509">
                  <c:v>0.21990053860186592</c:v>
                </c:pt>
                <c:pt idx="2510">
                  <c:v>0.3929771793450515</c:v>
                </c:pt>
                <c:pt idx="2511">
                  <c:v>0.9468556444310875</c:v>
                </c:pt>
                <c:pt idx="2512">
                  <c:v>2.365426805150177</c:v>
                </c:pt>
                <c:pt idx="2513">
                  <c:v>2.0253104114502669</c:v>
                </c:pt>
                <c:pt idx="2514">
                  <c:v>1.1294025689252143</c:v>
                </c:pt>
                <c:pt idx="2515">
                  <c:v>0.4353400448339852</c:v>
                </c:pt>
                <c:pt idx="2516">
                  <c:v>1.3092568893098384</c:v>
                </c:pt>
                <c:pt idx="2517">
                  <c:v>0.35829533792759816</c:v>
                </c:pt>
                <c:pt idx="2518">
                  <c:v>0.9164603330377753</c:v>
                </c:pt>
                <c:pt idx="2519">
                  <c:v>1.0350788590404785</c:v>
                </c:pt>
                <c:pt idx="2520">
                  <c:v>0.37401940329452038</c:v>
                </c:pt>
                <c:pt idx="2521">
                  <c:v>1.117908081724039</c:v>
                </c:pt>
                <c:pt idx="2522">
                  <c:v>0.57926859597937075</c:v>
                </c:pt>
                <c:pt idx="2523">
                  <c:v>0.19365304619490981</c:v>
                </c:pt>
                <c:pt idx="2524">
                  <c:v>0.73366502264689681</c:v>
                </c:pt>
                <c:pt idx="2525">
                  <c:v>0.37401940329452038</c:v>
                </c:pt>
                <c:pt idx="2526">
                  <c:v>0.73366502264689681</c:v>
                </c:pt>
                <c:pt idx="2527">
                  <c:v>0.73366502264689681</c:v>
                </c:pt>
                <c:pt idx="2528">
                  <c:v>0.71078821986584528</c:v>
                </c:pt>
                <c:pt idx="2529">
                  <c:v>0.52254383151648021</c:v>
                </c:pt>
                <c:pt idx="2530">
                  <c:v>0.68634928540805817</c:v>
                </c:pt>
                <c:pt idx="2531">
                  <c:v>5.0550762861616541E-2</c:v>
                </c:pt>
                <c:pt idx="2532">
                  <c:v>0.37401940329452038</c:v>
                </c:pt>
                <c:pt idx="2533">
                  <c:v>0.73209657327887601</c:v>
                </c:pt>
                <c:pt idx="2534">
                  <c:v>0.37401940329452038</c:v>
                </c:pt>
                <c:pt idx="2535">
                  <c:v>0.70022911719023728</c:v>
                </c:pt>
                <c:pt idx="2536">
                  <c:v>0.25647703033867464</c:v>
                </c:pt>
                <c:pt idx="2537">
                  <c:v>0.45291743124534428</c:v>
                </c:pt>
                <c:pt idx="2538">
                  <c:v>0.3434050522714745</c:v>
                </c:pt>
                <c:pt idx="2539">
                  <c:v>0.37401940329452038</c:v>
                </c:pt>
                <c:pt idx="2540">
                  <c:v>0.48867946475862961</c:v>
                </c:pt>
                <c:pt idx="2541">
                  <c:v>6.884165043546446E-2</c:v>
                </c:pt>
                <c:pt idx="2542">
                  <c:v>0.37401940329452016</c:v>
                </c:pt>
                <c:pt idx="2543">
                  <c:v>0.72466942426312853</c:v>
                </c:pt>
                <c:pt idx="2544">
                  <c:v>0.65927767419197991</c:v>
                </c:pt>
                <c:pt idx="2545">
                  <c:v>0.46508612923496295</c:v>
                </c:pt>
                <c:pt idx="2546">
                  <c:v>0.44686121533804629</c:v>
                </c:pt>
                <c:pt idx="2547">
                  <c:v>0.1089992730690813</c:v>
                </c:pt>
                <c:pt idx="2548">
                  <c:v>0.17018865221892304</c:v>
                </c:pt>
                <c:pt idx="2549">
                  <c:v>1.8747006716244983</c:v>
                </c:pt>
                <c:pt idx="2550">
                  <c:v>0.30479391707797648</c:v>
                </c:pt>
                <c:pt idx="2551">
                  <c:v>0.37401940329452038</c:v>
                </c:pt>
                <c:pt idx="2552">
                  <c:v>1.7674313814011018</c:v>
                </c:pt>
                <c:pt idx="2553">
                  <c:v>0.79399250691776535</c:v>
                </c:pt>
                <c:pt idx="2554">
                  <c:v>0.26360041254849215</c:v>
                </c:pt>
                <c:pt idx="2555">
                  <c:v>0.38801026755134499</c:v>
                </c:pt>
                <c:pt idx="2556">
                  <c:v>0.41250370590427426</c:v>
                </c:pt>
                <c:pt idx="2557">
                  <c:v>0.14568863197424314</c:v>
                </c:pt>
                <c:pt idx="2558">
                  <c:v>0.28123448051639632</c:v>
                </c:pt>
                <c:pt idx="2559">
                  <c:v>0.37646616997950777</c:v>
                </c:pt>
                <c:pt idx="2560">
                  <c:v>0.35416169772128236</c:v>
                </c:pt>
                <c:pt idx="2561">
                  <c:v>0.64691517773484342</c:v>
                </c:pt>
                <c:pt idx="2562">
                  <c:v>0.37401940329452038</c:v>
                </c:pt>
                <c:pt idx="2563">
                  <c:v>0.81752827076752022</c:v>
                </c:pt>
                <c:pt idx="2564">
                  <c:v>0.37401940329452038</c:v>
                </c:pt>
                <c:pt idx="2565">
                  <c:v>1.220999762131973</c:v>
                </c:pt>
                <c:pt idx="2566">
                  <c:v>0.13089721514778099</c:v>
                </c:pt>
                <c:pt idx="2567">
                  <c:v>0.68303942479996038</c:v>
                </c:pt>
                <c:pt idx="2568">
                  <c:v>0.37401940329452016</c:v>
                </c:pt>
                <c:pt idx="2569">
                  <c:v>0.71730366301634996</c:v>
                </c:pt>
                <c:pt idx="2570">
                  <c:v>0.14293177551623035</c:v>
                </c:pt>
                <c:pt idx="2571">
                  <c:v>5.9035091576235425E-2</c:v>
                </c:pt>
                <c:pt idx="2572">
                  <c:v>0.22082814349581875</c:v>
                </c:pt>
                <c:pt idx="2573">
                  <c:v>0.20826423776563791</c:v>
                </c:pt>
                <c:pt idx="2574">
                  <c:v>7.6325607442114668E-2</c:v>
                </c:pt>
                <c:pt idx="2575">
                  <c:v>0.35014058184075525</c:v>
                </c:pt>
                <c:pt idx="2576">
                  <c:v>0.37401940329452038</c:v>
                </c:pt>
                <c:pt idx="2577">
                  <c:v>1.1981011164567046</c:v>
                </c:pt>
                <c:pt idx="2578">
                  <c:v>0.37401940329452038</c:v>
                </c:pt>
                <c:pt idx="2579">
                  <c:v>0.37401940329452038</c:v>
                </c:pt>
                <c:pt idx="2580">
                  <c:v>1.7641194199977754</c:v>
                </c:pt>
                <c:pt idx="2581">
                  <c:v>0.47822019682061118</c:v>
                </c:pt>
                <c:pt idx="2582">
                  <c:v>0.21230725401285849</c:v>
                </c:pt>
                <c:pt idx="2583">
                  <c:v>0.72742629323187391</c:v>
                </c:pt>
                <c:pt idx="2584">
                  <c:v>0.37166891351392622</c:v>
                </c:pt>
                <c:pt idx="2585">
                  <c:v>0.42115074008687392</c:v>
                </c:pt>
                <c:pt idx="2586">
                  <c:v>0.48076239577472402</c:v>
                </c:pt>
                <c:pt idx="2587">
                  <c:v>0.51274094184990315</c:v>
                </c:pt>
                <c:pt idx="2588">
                  <c:v>0.13487648965534188</c:v>
                </c:pt>
                <c:pt idx="2589">
                  <c:v>1.2565731020000588</c:v>
                </c:pt>
                <c:pt idx="2590">
                  <c:v>0.1959075378427752</c:v>
                </c:pt>
                <c:pt idx="2591">
                  <c:v>1.04982602900928</c:v>
                </c:pt>
                <c:pt idx="2592">
                  <c:v>0.37401940329452038</c:v>
                </c:pt>
                <c:pt idx="2593">
                  <c:v>0.22082003344224285</c:v>
                </c:pt>
                <c:pt idx="2594">
                  <c:v>0.83100116282291847</c:v>
                </c:pt>
                <c:pt idx="2595">
                  <c:v>0.9734070733301482</c:v>
                </c:pt>
                <c:pt idx="2596">
                  <c:v>0.23291199173815411</c:v>
                </c:pt>
                <c:pt idx="2597">
                  <c:v>0.34590033972707424</c:v>
                </c:pt>
                <c:pt idx="2598">
                  <c:v>1.2567589214588293</c:v>
                </c:pt>
                <c:pt idx="2599">
                  <c:v>0.48184177215504259</c:v>
                </c:pt>
                <c:pt idx="2600">
                  <c:v>7.0923282262181961E-2</c:v>
                </c:pt>
                <c:pt idx="2601">
                  <c:v>0.20428038150148348</c:v>
                </c:pt>
                <c:pt idx="2602">
                  <c:v>0.37401940329452038</c:v>
                </c:pt>
                <c:pt idx="2603">
                  <c:v>0.17341260516989884</c:v>
                </c:pt>
                <c:pt idx="2604">
                  <c:v>0.37401940329452038</c:v>
                </c:pt>
                <c:pt idx="2605">
                  <c:v>0.31704446171762568</c:v>
                </c:pt>
                <c:pt idx="2606">
                  <c:v>0.17214655866570283</c:v>
                </c:pt>
                <c:pt idx="2607">
                  <c:v>0.14367151031688793</c:v>
                </c:pt>
                <c:pt idx="2608">
                  <c:v>0.41009085805672169</c:v>
                </c:pt>
                <c:pt idx="2609">
                  <c:v>0.29123703165050241</c:v>
                </c:pt>
                <c:pt idx="2610">
                  <c:v>0.72549393486604818</c:v>
                </c:pt>
                <c:pt idx="2611">
                  <c:v>1.0450400198845908</c:v>
                </c:pt>
                <c:pt idx="2612">
                  <c:v>1.3014930451355393</c:v>
                </c:pt>
                <c:pt idx="2613">
                  <c:v>0.27993369315583683</c:v>
                </c:pt>
                <c:pt idx="2614">
                  <c:v>0.95305364987103502</c:v>
                </c:pt>
                <c:pt idx="2615">
                  <c:v>0.33524389101680729</c:v>
                </c:pt>
                <c:pt idx="2616">
                  <c:v>0.33273281370500185</c:v>
                </c:pt>
                <c:pt idx="2617">
                  <c:v>0.1392547228925603</c:v>
                </c:pt>
                <c:pt idx="2618">
                  <c:v>2.1286805636310411</c:v>
                </c:pt>
                <c:pt idx="2619">
                  <c:v>0.94198577321446664</c:v>
                </c:pt>
                <c:pt idx="2620">
                  <c:v>0.91459610723614204</c:v>
                </c:pt>
                <c:pt idx="2621">
                  <c:v>0.43198845905751415</c:v>
                </c:pt>
                <c:pt idx="2622">
                  <c:v>0.29644452661787019</c:v>
                </c:pt>
                <c:pt idx="2623">
                  <c:v>0.42146823444563941</c:v>
                </c:pt>
                <c:pt idx="2624">
                  <c:v>0.30903815959137088</c:v>
                </c:pt>
                <c:pt idx="2625">
                  <c:v>0.63998685589942961</c:v>
                </c:pt>
                <c:pt idx="2626">
                  <c:v>0.23322816971422883</c:v>
                </c:pt>
                <c:pt idx="2627">
                  <c:v>0.40422936134356707</c:v>
                </c:pt>
                <c:pt idx="2628">
                  <c:v>0</c:v>
                </c:pt>
                <c:pt idx="2629">
                  <c:v>0.6751194275940926</c:v>
                </c:pt>
                <c:pt idx="2630">
                  <c:v>0.24532630890305315</c:v>
                </c:pt>
                <c:pt idx="2631">
                  <c:v>0.37401940329452016</c:v>
                </c:pt>
                <c:pt idx="2632">
                  <c:v>8.546832801221757E-2</c:v>
                </c:pt>
                <c:pt idx="2633">
                  <c:v>0.7658884890290546</c:v>
                </c:pt>
                <c:pt idx="2634">
                  <c:v>0.1622571630276437</c:v>
                </c:pt>
                <c:pt idx="2635">
                  <c:v>0.40615931638953101</c:v>
                </c:pt>
                <c:pt idx="2636">
                  <c:v>0.18916685266502303</c:v>
                </c:pt>
                <c:pt idx="2637">
                  <c:v>0.20563262026788465</c:v>
                </c:pt>
                <c:pt idx="2638">
                  <c:v>0.40755756477237887</c:v>
                </c:pt>
                <c:pt idx="2639">
                  <c:v>0.36300071196927608</c:v>
                </c:pt>
                <c:pt idx="2640">
                  <c:v>0.7545295909445201</c:v>
                </c:pt>
                <c:pt idx="2641">
                  <c:v>1.6596497416160882</c:v>
                </c:pt>
                <c:pt idx="2642">
                  <c:v>4.1847583597857806E-2</c:v>
                </c:pt>
                <c:pt idx="2643">
                  <c:v>1.6232352171999639E-2</c:v>
                </c:pt>
                <c:pt idx="2644">
                  <c:v>0.56003146650405311</c:v>
                </c:pt>
                <c:pt idx="2645">
                  <c:v>0.18438015292438453</c:v>
                </c:pt>
                <c:pt idx="2646">
                  <c:v>0.24036002886792621</c:v>
                </c:pt>
                <c:pt idx="2647">
                  <c:v>0.76189559497848092</c:v>
                </c:pt>
                <c:pt idx="2648">
                  <c:v>0.44683407992460195</c:v>
                </c:pt>
                <c:pt idx="2649">
                  <c:v>0.56940819669157894</c:v>
                </c:pt>
                <c:pt idx="2650">
                  <c:v>0.68028505204190282</c:v>
                </c:pt>
                <c:pt idx="2651">
                  <c:v>1.2492618187824309</c:v>
                </c:pt>
                <c:pt idx="2652">
                  <c:v>0.55905187033868364</c:v>
                </c:pt>
                <c:pt idx="2653">
                  <c:v>0.65160308490973295</c:v>
                </c:pt>
                <c:pt idx="2654">
                  <c:v>0.7173495453050881</c:v>
                </c:pt>
                <c:pt idx="2655">
                  <c:v>9.8430504875340552E-2</c:v>
                </c:pt>
                <c:pt idx="2656">
                  <c:v>0.12695016035054643</c:v>
                </c:pt>
                <c:pt idx="2657">
                  <c:v>0.22722152323669861</c:v>
                </c:pt>
                <c:pt idx="2658">
                  <c:v>0.36897451321818697</c:v>
                </c:pt>
                <c:pt idx="2659">
                  <c:v>0.70033008590817558</c:v>
                </c:pt>
                <c:pt idx="2660">
                  <c:v>0.61763974855299342</c:v>
                </c:pt>
                <c:pt idx="2661">
                  <c:v>0.66255313083002332</c:v>
                </c:pt>
                <c:pt idx="2662">
                  <c:v>6.0016471090522612E-2</c:v>
                </c:pt>
                <c:pt idx="2663">
                  <c:v>0.37401940329452038</c:v>
                </c:pt>
                <c:pt idx="2664">
                  <c:v>0.24974484364459218</c:v>
                </c:pt>
                <c:pt idx="2665">
                  <c:v>0.41250370590427454</c:v>
                </c:pt>
                <c:pt idx="2666">
                  <c:v>0.39986524847939958</c:v>
                </c:pt>
                <c:pt idx="2667">
                  <c:v>0.37401940329452038</c:v>
                </c:pt>
                <c:pt idx="2668">
                  <c:v>0.70849175826715705</c:v>
                </c:pt>
                <c:pt idx="2669">
                  <c:v>0.30552992086916902</c:v>
                </c:pt>
                <c:pt idx="2670">
                  <c:v>1.7672424350020337</c:v>
                </c:pt>
                <c:pt idx="2671">
                  <c:v>0.38080042571677958</c:v>
                </c:pt>
                <c:pt idx="2672">
                  <c:v>0.37401940329452038</c:v>
                </c:pt>
                <c:pt idx="2673">
                  <c:v>7.0672250124287336E-2</c:v>
                </c:pt>
                <c:pt idx="2674">
                  <c:v>0.37401940329452038</c:v>
                </c:pt>
                <c:pt idx="2675">
                  <c:v>0.21638373037062911</c:v>
                </c:pt>
                <c:pt idx="2676">
                  <c:v>0.66047114143104835</c:v>
                </c:pt>
                <c:pt idx="2677">
                  <c:v>6.1783951648370486E-2</c:v>
                </c:pt>
                <c:pt idx="2678">
                  <c:v>0.39594994568076453</c:v>
                </c:pt>
                <c:pt idx="2679">
                  <c:v>0.32794630344688624</c:v>
                </c:pt>
                <c:pt idx="2680">
                  <c:v>0.70203161390776048</c:v>
                </c:pt>
                <c:pt idx="2681">
                  <c:v>1.0528772242983468</c:v>
                </c:pt>
                <c:pt idx="2682">
                  <c:v>0.9125152168756786</c:v>
                </c:pt>
                <c:pt idx="2683">
                  <c:v>0.30446984068834348</c:v>
                </c:pt>
                <c:pt idx="2684">
                  <c:v>1.1788941370962135E-2</c:v>
                </c:pt>
                <c:pt idx="2685">
                  <c:v>0.2227259637965178</c:v>
                </c:pt>
                <c:pt idx="2686">
                  <c:v>1.2307029845708621</c:v>
                </c:pt>
                <c:pt idx="2687">
                  <c:v>7.558909316709194E-4</c:v>
                </c:pt>
                <c:pt idx="2688">
                  <c:v>0.22751435422242336</c:v>
                </c:pt>
                <c:pt idx="2689">
                  <c:v>2.2013974342553979</c:v>
                </c:pt>
                <c:pt idx="2690">
                  <c:v>9.2830626786257198E-2</c:v>
                </c:pt>
                <c:pt idx="2691">
                  <c:v>0.61681602605697772</c:v>
                </c:pt>
                <c:pt idx="2692">
                  <c:v>0.35274283616955615</c:v>
                </c:pt>
                <c:pt idx="2693">
                  <c:v>1.2560579080734408E-2</c:v>
                </c:pt>
                <c:pt idx="2694">
                  <c:v>0.41000286777567413</c:v>
                </c:pt>
                <c:pt idx="2695">
                  <c:v>0.37401940329452038</c:v>
                </c:pt>
                <c:pt idx="2696">
                  <c:v>9.815811622821051E-2</c:v>
                </c:pt>
                <c:pt idx="2697">
                  <c:v>0.42408023291919855</c:v>
                </c:pt>
                <c:pt idx="2698">
                  <c:v>0.54191530787349262</c:v>
                </c:pt>
                <c:pt idx="2699">
                  <c:v>0.43521509187685015</c:v>
                </c:pt>
                <c:pt idx="2700">
                  <c:v>7.0631962661009226E-2</c:v>
                </c:pt>
                <c:pt idx="2701">
                  <c:v>0.8705957725044936</c:v>
                </c:pt>
                <c:pt idx="2702">
                  <c:v>1.2396848353003058</c:v>
                </c:pt>
                <c:pt idx="2703">
                  <c:v>0.6465402274821489</c:v>
                </c:pt>
                <c:pt idx="2704">
                  <c:v>0.37401940329452038</c:v>
                </c:pt>
                <c:pt idx="2705">
                  <c:v>0.35386789726487383</c:v>
                </c:pt>
                <c:pt idx="2706">
                  <c:v>1.5436979908752764</c:v>
                </c:pt>
                <c:pt idx="2707">
                  <c:v>0.29246057519664204</c:v>
                </c:pt>
                <c:pt idx="2708">
                  <c:v>0.80855346768403336</c:v>
                </c:pt>
                <c:pt idx="2709">
                  <c:v>1.4858401632186098</c:v>
                </c:pt>
                <c:pt idx="2710">
                  <c:v>6.2009532054302118E-2</c:v>
                </c:pt>
                <c:pt idx="2711">
                  <c:v>0.46083615500244191</c:v>
                </c:pt>
                <c:pt idx="2712">
                  <c:v>3.1358720110063652E-2</c:v>
                </c:pt>
                <c:pt idx="2713">
                  <c:v>0.72817535048407789</c:v>
                </c:pt>
                <c:pt idx="2714">
                  <c:v>3.334484732481769E-2</c:v>
                </c:pt>
                <c:pt idx="2715">
                  <c:v>0.7873993073708272</c:v>
                </c:pt>
                <c:pt idx="2716">
                  <c:v>0.5581587204732662</c:v>
                </c:pt>
                <c:pt idx="2717">
                  <c:v>0.22174759393948829</c:v>
                </c:pt>
                <c:pt idx="2718">
                  <c:v>7.3223106956427114E-2</c:v>
                </c:pt>
                <c:pt idx="2719">
                  <c:v>0.87293545506494308</c:v>
                </c:pt>
                <c:pt idx="2720">
                  <c:v>0.11865359985738784</c:v>
                </c:pt>
                <c:pt idx="2721">
                  <c:v>1.1892737264515711</c:v>
                </c:pt>
                <c:pt idx="2722">
                  <c:v>0.39501339435318317</c:v>
                </c:pt>
                <c:pt idx="2723">
                  <c:v>1.2430188744667738</c:v>
                </c:pt>
                <c:pt idx="2724">
                  <c:v>3.4191776381510559</c:v>
                </c:pt>
                <c:pt idx="2725">
                  <c:v>1.2946994476455063</c:v>
                </c:pt>
                <c:pt idx="2726">
                  <c:v>0.11304370444019915</c:v>
                </c:pt>
                <c:pt idx="2727">
                  <c:v>0.66801129603108722</c:v>
                </c:pt>
                <c:pt idx="2728">
                  <c:v>0.48702267365009022</c:v>
                </c:pt>
                <c:pt idx="2729">
                  <c:v>0.23037654200635874</c:v>
                </c:pt>
                <c:pt idx="2730">
                  <c:v>0.24612550475571549</c:v>
                </c:pt>
                <c:pt idx="2731">
                  <c:v>0.19108151910983182</c:v>
                </c:pt>
                <c:pt idx="2732">
                  <c:v>0.61399233797964692</c:v>
                </c:pt>
                <c:pt idx="2733">
                  <c:v>0.8060702378000858</c:v>
                </c:pt>
                <c:pt idx="2734">
                  <c:v>3.3563062858772121E-2</c:v>
                </c:pt>
                <c:pt idx="2735">
                  <c:v>0.825060449887699</c:v>
                </c:pt>
                <c:pt idx="2736">
                  <c:v>0.64909749657228166</c:v>
                </c:pt>
                <c:pt idx="2737">
                  <c:v>0.16658145754260426</c:v>
                </c:pt>
                <c:pt idx="2738">
                  <c:v>0.94828748085682091</c:v>
                </c:pt>
                <c:pt idx="2739">
                  <c:v>0.13770012422025174</c:v>
                </c:pt>
                <c:pt idx="2740">
                  <c:v>0.7387166473905773</c:v>
                </c:pt>
                <c:pt idx="2741">
                  <c:v>0.41892579721974377</c:v>
                </c:pt>
                <c:pt idx="2742">
                  <c:v>0.43232215085754816</c:v>
                </c:pt>
                <c:pt idx="2743">
                  <c:v>0.30465063436533096</c:v>
                </c:pt>
                <c:pt idx="2744">
                  <c:v>0.72762648618313086</c:v>
                </c:pt>
                <c:pt idx="2745">
                  <c:v>0.22809946074430265</c:v>
                </c:pt>
                <c:pt idx="2746">
                  <c:v>1.041659436335556E-2</c:v>
                </c:pt>
                <c:pt idx="2747">
                  <c:v>0.37401940329452038</c:v>
                </c:pt>
                <c:pt idx="2748">
                  <c:v>0.49263139111093435</c:v>
                </c:pt>
                <c:pt idx="2749">
                  <c:v>0.39790583500458854</c:v>
                </c:pt>
                <c:pt idx="2750">
                  <c:v>0.25443632388476495</c:v>
                </c:pt>
                <c:pt idx="2751">
                  <c:v>1.2131744955711343</c:v>
                </c:pt>
                <c:pt idx="2752">
                  <c:v>0.71370206587337703</c:v>
                </c:pt>
                <c:pt idx="2753">
                  <c:v>0.28115832444761163</c:v>
                </c:pt>
                <c:pt idx="2754">
                  <c:v>0.24840269355096242</c:v>
                </c:pt>
                <c:pt idx="2755">
                  <c:v>7.7391773183607848E-2</c:v>
                </c:pt>
                <c:pt idx="2756">
                  <c:v>0.17050272159332625</c:v>
                </c:pt>
                <c:pt idx="2757">
                  <c:v>0.36182783692487891</c:v>
                </c:pt>
                <c:pt idx="2758">
                  <c:v>0.56823195189029374</c:v>
                </c:pt>
                <c:pt idx="2759">
                  <c:v>0.24068524787591808</c:v>
                </c:pt>
                <c:pt idx="2760">
                  <c:v>0.71341431166114788</c:v>
                </c:pt>
                <c:pt idx="2761">
                  <c:v>0.50841133171558572</c:v>
                </c:pt>
                <c:pt idx="2762">
                  <c:v>0.10273314749552272</c:v>
                </c:pt>
                <c:pt idx="2763">
                  <c:v>0.37401940329452038</c:v>
                </c:pt>
                <c:pt idx="2764">
                  <c:v>0.39204312383830631</c:v>
                </c:pt>
                <c:pt idx="2765">
                  <c:v>0.46502911542801839</c:v>
                </c:pt>
                <c:pt idx="2766">
                  <c:v>0.37401940329452038</c:v>
                </c:pt>
                <c:pt idx="2767">
                  <c:v>1.8161712232931271E-2</c:v>
                </c:pt>
                <c:pt idx="2768">
                  <c:v>0.37401940329452038</c:v>
                </c:pt>
                <c:pt idx="2769">
                  <c:v>0.73635583947517036</c:v>
                </c:pt>
                <c:pt idx="2770">
                  <c:v>0.52748189465463691</c:v>
                </c:pt>
                <c:pt idx="2771">
                  <c:v>3.2950409456329566</c:v>
                </c:pt>
                <c:pt idx="2772">
                  <c:v>0.99153823013356179</c:v>
                </c:pt>
                <c:pt idx="2773">
                  <c:v>1.4594753985349569</c:v>
                </c:pt>
                <c:pt idx="2774">
                  <c:v>0.38361740470128519</c:v>
                </c:pt>
                <c:pt idx="2775">
                  <c:v>0.32226645491849865</c:v>
                </c:pt>
                <c:pt idx="2776">
                  <c:v>0.71078821986584528</c:v>
                </c:pt>
                <c:pt idx="2777">
                  <c:v>0.10115410773535129</c:v>
                </c:pt>
                <c:pt idx="2778">
                  <c:v>1.6988690952272965</c:v>
                </c:pt>
                <c:pt idx="2779">
                  <c:v>0.69066430513042354</c:v>
                </c:pt>
                <c:pt idx="2780">
                  <c:v>0.53829469559201948</c:v>
                </c:pt>
                <c:pt idx="2781">
                  <c:v>0.67567316130584487</c:v>
                </c:pt>
                <c:pt idx="2782">
                  <c:v>0.421760606410363</c:v>
                </c:pt>
                <c:pt idx="2783">
                  <c:v>0.41268961466261039</c:v>
                </c:pt>
                <c:pt idx="2784">
                  <c:v>0.75999146549204311</c:v>
                </c:pt>
                <c:pt idx="2785">
                  <c:v>3.7240056319758241E-2</c:v>
                </c:pt>
                <c:pt idx="2786">
                  <c:v>0.83328914232002393</c:v>
                </c:pt>
                <c:pt idx="2787">
                  <c:v>0.3665809183282322</c:v>
                </c:pt>
                <c:pt idx="2788">
                  <c:v>0.73635583947517036</c:v>
                </c:pt>
                <c:pt idx="2789">
                  <c:v>0.5081553092234018</c:v>
                </c:pt>
                <c:pt idx="2790">
                  <c:v>0.65377185503117685</c:v>
                </c:pt>
                <c:pt idx="2791">
                  <c:v>0.21114260477033711</c:v>
                </c:pt>
                <c:pt idx="2792">
                  <c:v>0.26958279158086046</c:v>
                </c:pt>
                <c:pt idx="2793">
                  <c:v>0.35711794467942842</c:v>
                </c:pt>
                <c:pt idx="2794">
                  <c:v>0.93013804709815107</c:v>
                </c:pt>
                <c:pt idx="2795">
                  <c:v>0.15138562565720623</c:v>
                </c:pt>
                <c:pt idx="2796">
                  <c:v>1.0367011996130875</c:v>
                </c:pt>
                <c:pt idx="2797">
                  <c:v>8.2586611278964592E-2</c:v>
                </c:pt>
                <c:pt idx="2798">
                  <c:v>0.3994887809589111</c:v>
                </c:pt>
                <c:pt idx="2799">
                  <c:v>0.37401940329452038</c:v>
                </c:pt>
                <c:pt idx="2800">
                  <c:v>0.77519211234934582</c:v>
                </c:pt>
                <c:pt idx="2801">
                  <c:v>0.12846953122653573</c:v>
                </c:pt>
                <c:pt idx="2802">
                  <c:v>0.73346474913584658</c:v>
                </c:pt>
                <c:pt idx="2803">
                  <c:v>0</c:v>
                </c:pt>
                <c:pt idx="2804">
                  <c:v>2.6348830135626437E-2</c:v>
                </c:pt>
                <c:pt idx="2805">
                  <c:v>0.28168674180915559</c:v>
                </c:pt>
                <c:pt idx="2806">
                  <c:v>0.31865513576232768</c:v>
                </c:pt>
                <c:pt idx="2807">
                  <c:v>0.92303559558276282</c:v>
                </c:pt>
                <c:pt idx="2808">
                  <c:v>0.9294377606859866</c:v>
                </c:pt>
                <c:pt idx="2809">
                  <c:v>0.37401940329452038</c:v>
                </c:pt>
                <c:pt idx="2810">
                  <c:v>5.1276532782426942E-2</c:v>
                </c:pt>
                <c:pt idx="2811">
                  <c:v>0.25039877914308301</c:v>
                </c:pt>
                <c:pt idx="2812">
                  <c:v>0.21200718047473197</c:v>
                </c:pt>
                <c:pt idx="2813">
                  <c:v>4.8648468433462426E-2</c:v>
                </c:pt>
                <c:pt idx="2814">
                  <c:v>0.44061851865634577</c:v>
                </c:pt>
                <c:pt idx="2815">
                  <c:v>1.2866690800693448</c:v>
                </c:pt>
                <c:pt idx="2816">
                  <c:v>0.40871475521925138</c:v>
                </c:pt>
                <c:pt idx="2817">
                  <c:v>0.61232916535709503</c:v>
                </c:pt>
                <c:pt idx="2818">
                  <c:v>5.3400012550777115E-2</c:v>
                </c:pt>
                <c:pt idx="2819">
                  <c:v>0.20917301979010411</c:v>
                </c:pt>
                <c:pt idx="2820">
                  <c:v>0.73635583947517036</c:v>
                </c:pt>
                <c:pt idx="2821">
                  <c:v>1.0317296695229436</c:v>
                </c:pt>
                <c:pt idx="2822">
                  <c:v>0.37401940329452016</c:v>
                </c:pt>
                <c:pt idx="2823">
                  <c:v>2.6290636069114437</c:v>
                </c:pt>
                <c:pt idx="2824">
                  <c:v>2.787430212240629E-2</c:v>
                </c:pt>
                <c:pt idx="2825">
                  <c:v>0.12044602223374991</c:v>
                </c:pt>
                <c:pt idx="2826">
                  <c:v>0.55484273860232403</c:v>
                </c:pt>
                <c:pt idx="2827">
                  <c:v>1.1966205301262118</c:v>
                </c:pt>
                <c:pt idx="2828">
                  <c:v>0.33966935827447464</c:v>
                </c:pt>
                <c:pt idx="2829">
                  <c:v>0.75531967252468046</c:v>
                </c:pt>
                <c:pt idx="2830">
                  <c:v>0.55826798654854393</c:v>
                </c:pt>
                <c:pt idx="2831">
                  <c:v>0.86771284094327028</c:v>
                </c:pt>
                <c:pt idx="2832">
                  <c:v>0.37401940329452038</c:v>
                </c:pt>
                <c:pt idx="2833">
                  <c:v>4.9341986009815264E-2</c:v>
                </c:pt>
                <c:pt idx="2834">
                  <c:v>0.37401940329452038</c:v>
                </c:pt>
                <c:pt idx="2835">
                  <c:v>2.4880408769027729</c:v>
                </c:pt>
                <c:pt idx="2836">
                  <c:v>0.85273487704667716</c:v>
                </c:pt>
                <c:pt idx="2837">
                  <c:v>0.37649456410784271</c:v>
                </c:pt>
                <c:pt idx="2838">
                  <c:v>0.56852445442993849</c:v>
                </c:pt>
                <c:pt idx="2839">
                  <c:v>2.0943590634140974</c:v>
                </c:pt>
                <c:pt idx="2840">
                  <c:v>0.51039736961558202</c:v>
                </c:pt>
                <c:pt idx="2841">
                  <c:v>0.11730282500273476</c:v>
                </c:pt>
                <c:pt idx="2842">
                  <c:v>1.5665519051253733</c:v>
                </c:pt>
                <c:pt idx="2843">
                  <c:v>2.5390518840705991</c:v>
                </c:pt>
                <c:pt idx="2844">
                  <c:v>0.37805141434946005</c:v>
                </c:pt>
                <c:pt idx="2845">
                  <c:v>0.21827608268800958</c:v>
                </c:pt>
                <c:pt idx="2846">
                  <c:v>0.39208402443240142</c:v>
                </c:pt>
                <c:pt idx="2847">
                  <c:v>9.947378251039711E-2</c:v>
                </c:pt>
                <c:pt idx="2848">
                  <c:v>0.69572382495612717</c:v>
                </c:pt>
                <c:pt idx="2849">
                  <c:v>0.42040173570523093</c:v>
                </c:pt>
                <c:pt idx="2850">
                  <c:v>0.37401940329452038</c:v>
                </c:pt>
                <c:pt idx="2851">
                  <c:v>0.18374453007999711</c:v>
                </c:pt>
                <c:pt idx="2852">
                  <c:v>0.73620103244034441</c:v>
                </c:pt>
                <c:pt idx="2853">
                  <c:v>0.33915271796449065</c:v>
                </c:pt>
                <c:pt idx="2854">
                  <c:v>0.36992406634815922</c:v>
                </c:pt>
                <c:pt idx="2855">
                  <c:v>1.1978135613235974</c:v>
                </c:pt>
                <c:pt idx="2856">
                  <c:v>0.19521403817372326</c:v>
                </c:pt>
                <c:pt idx="2857">
                  <c:v>0.37401940329452038</c:v>
                </c:pt>
                <c:pt idx="2858">
                  <c:v>0.13558368047187552</c:v>
                </c:pt>
                <c:pt idx="2859">
                  <c:v>0.16427491133504579</c:v>
                </c:pt>
                <c:pt idx="2860">
                  <c:v>0.3782371948638617</c:v>
                </c:pt>
                <c:pt idx="2861">
                  <c:v>0.60590352829360905</c:v>
                </c:pt>
                <c:pt idx="2862">
                  <c:v>4.6420053578217379E-4</c:v>
                </c:pt>
                <c:pt idx="2863">
                  <c:v>0.12626773323143611</c:v>
                </c:pt>
                <c:pt idx="2864">
                  <c:v>0.45168995344635016</c:v>
                </c:pt>
                <c:pt idx="2865">
                  <c:v>0.28170838758731997</c:v>
                </c:pt>
                <c:pt idx="2866">
                  <c:v>1.2500731568855976</c:v>
                </c:pt>
                <c:pt idx="2867">
                  <c:v>2.4879536639093756</c:v>
                </c:pt>
                <c:pt idx="2868">
                  <c:v>0.72167541202804175</c:v>
                </c:pt>
                <c:pt idx="2869">
                  <c:v>0.35717325232922792</c:v>
                </c:pt>
                <c:pt idx="2870">
                  <c:v>0.37401940329452038</c:v>
                </c:pt>
                <c:pt idx="2871">
                  <c:v>0.37401940329452038</c:v>
                </c:pt>
                <c:pt idx="2872">
                  <c:v>0.13895180233578522</c:v>
                </c:pt>
                <c:pt idx="2873">
                  <c:v>0.2671340627345335</c:v>
                </c:pt>
                <c:pt idx="2874">
                  <c:v>0.19060345873061649</c:v>
                </c:pt>
                <c:pt idx="2875">
                  <c:v>0.51149413174744363</c:v>
                </c:pt>
                <c:pt idx="2876">
                  <c:v>1.5689454952853746E-2</c:v>
                </c:pt>
                <c:pt idx="2877">
                  <c:v>0.64226200952350332</c:v>
                </c:pt>
                <c:pt idx="2878">
                  <c:v>0.62759322288632347</c:v>
                </c:pt>
                <c:pt idx="2879">
                  <c:v>0.15077823846494234</c:v>
                </c:pt>
                <c:pt idx="2880">
                  <c:v>0.73657090346218379</c:v>
                </c:pt>
                <c:pt idx="2881">
                  <c:v>0.6322333844721445</c:v>
                </c:pt>
                <c:pt idx="2882">
                  <c:v>0.40780373614879628</c:v>
                </c:pt>
                <c:pt idx="2883">
                  <c:v>0.734535631774622</c:v>
                </c:pt>
                <c:pt idx="2884">
                  <c:v>0.71616584541050343</c:v>
                </c:pt>
                <c:pt idx="2885">
                  <c:v>0.67825220572949696</c:v>
                </c:pt>
                <c:pt idx="2886">
                  <c:v>0.4762784360914768</c:v>
                </c:pt>
                <c:pt idx="2887">
                  <c:v>0.37401940329452038</c:v>
                </c:pt>
                <c:pt idx="2888">
                  <c:v>0.37401940329452038</c:v>
                </c:pt>
                <c:pt idx="2889">
                  <c:v>0.67195119951682125</c:v>
                </c:pt>
                <c:pt idx="2890">
                  <c:v>0.86991254347447511</c:v>
                </c:pt>
                <c:pt idx="2891">
                  <c:v>0.38639136006804253</c:v>
                </c:pt>
                <c:pt idx="2892">
                  <c:v>1.137619897786559</c:v>
                </c:pt>
                <c:pt idx="2893">
                  <c:v>0.23120455969660617</c:v>
                </c:pt>
                <c:pt idx="2894">
                  <c:v>0.62874873658900043</c:v>
                </c:pt>
                <c:pt idx="2895">
                  <c:v>0.13122776724303573</c:v>
                </c:pt>
                <c:pt idx="2896">
                  <c:v>0.30629894371102062</c:v>
                </c:pt>
                <c:pt idx="2897">
                  <c:v>0.49028386136589508</c:v>
                </c:pt>
                <c:pt idx="2898">
                  <c:v>0.25858691319787747</c:v>
                </c:pt>
                <c:pt idx="2899">
                  <c:v>0.71488489722211312</c:v>
                </c:pt>
                <c:pt idx="2900">
                  <c:v>0.72277236987163285</c:v>
                </c:pt>
                <c:pt idx="2901">
                  <c:v>0.49351827094680839</c:v>
                </c:pt>
                <c:pt idx="2902">
                  <c:v>0.37401940329452038</c:v>
                </c:pt>
                <c:pt idx="2903">
                  <c:v>0.28677005142210038</c:v>
                </c:pt>
                <c:pt idx="2904">
                  <c:v>0.35424698105865793</c:v>
                </c:pt>
                <c:pt idx="2905">
                  <c:v>0.14377766188990593</c:v>
                </c:pt>
                <c:pt idx="2906">
                  <c:v>0.73216029574610675</c:v>
                </c:pt>
                <c:pt idx="2907">
                  <c:v>1.13728968611818</c:v>
                </c:pt>
                <c:pt idx="2908">
                  <c:v>5.4692720871765417E-2</c:v>
                </c:pt>
                <c:pt idx="2909">
                  <c:v>0.4524490205072953</c:v>
                </c:pt>
                <c:pt idx="2910">
                  <c:v>0.37401940329452038</c:v>
                </c:pt>
                <c:pt idx="2911">
                  <c:v>0.17389284758330131</c:v>
                </c:pt>
                <c:pt idx="2912">
                  <c:v>0.59551233565675865</c:v>
                </c:pt>
                <c:pt idx="2913">
                  <c:v>0.40319544229700138</c:v>
                </c:pt>
                <c:pt idx="2914">
                  <c:v>0.5992738864043724</c:v>
                </c:pt>
                <c:pt idx="2915">
                  <c:v>0.95988895998939827</c:v>
                </c:pt>
                <c:pt idx="2916">
                  <c:v>0.38159120734224899</c:v>
                </c:pt>
                <c:pt idx="2917">
                  <c:v>2.2122825608713543</c:v>
                </c:pt>
                <c:pt idx="2918">
                  <c:v>7.4293877243900838E-2</c:v>
                </c:pt>
                <c:pt idx="2919">
                  <c:v>0.99406529545375011</c:v>
                </c:pt>
                <c:pt idx="2920">
                  <c:v>0.43446305280629532</c:v>
                </c:pt>
                <c:pt idx="2921">
                  <c:v>0.28855511025923863</c:v>
                </c:pt>
                <c:pt idx="2922">
                  <c:v>0.12414721419171477</c:v>
                </c:pt>
                <c:pt idx="2923">
                  <c:v>0.1219881582054099</c:v>
                </c:pt>
                <c:pt idx="2924">
                  <c:v>9.1032883139444742E-2</c:v>
                </c:pt>
                <c:pt idx="2925">
                  <c:v>9.1032883139444742E-2</c:v>
                </c:pt>
                <c:pt idx="2926">
                  <c:v>9.1032883139444742E-2</c:v>
                </c:pt>
                <c:pt idx="2927">
                  <c:v>9.1032883139444742E-2</c:v>
                </c:pt>
                <c:pt idx="2928">
                  <c:v>0.4028414044732504</c:v>
                </c:pt>
                <c:pt idx="2929">
                  <c:v>0.71263652476817629</c:v>
                </c:pt>
                <c:pt idx="2930">
                  <c:v>0.42131706414133041</c:v>
                </c:pt>
                <c:pt idx="2931">
                  <c:v>0.61968959263017687</c:v>
                </c:pt>
                <c:pt idx="2932">
                  <c:v>0.24568450329323602</c:v>
                </c:pt>
                <c:pt idx="2933">
                  <c:v>0.37401940329452038</c:v>
                </c:pt>
                <c:pt idx="2934">
                  <c:v>0.57371471288114961</c:v>
                </c:pt>
                <c:pt idx="2935">
                  <c:v>0.37401940329452038</c:v>
                </c:pt>
                <c:pt idx="2936">
                  <c:v>0.37401940329452038</c:v>
                </c:pt>
                <c:pt idx="2937">
                  <c:v>0.72621072260773256</c:v>
                </c:pt>
                <c:pt idx="2938">
                  <c:v>0.18324779989246862</c:v>
                </c:pt>
                <c:pt idx="2939">
                  <c:v>1.1473507308767204E-2</c:v>
                </c:pt>
                <c:pt idx="2940">
                  <c:v>0.37401940329452016</c:v>
                </c:pt>
                <c:pt idx="2941">
                  <c:v>0.6468736256980312</c:v>
                </c:pt>
                <c:pt idx="2942">
                  <c:v>5.1794472033598882E-2</c:v>
                </c:pt>
                <c:pt idx="2943">
                  <c:v>0.12322096789158971</c:v>
                </c:pt>
                <c:pt idx="2944">
                  <c:v>1.245945853446857</c:v>
                </c:pt>
                <c:pt idx="2945">
                  <c:v>0.87253242067172299</c:v>
                </c:pt>
                <c:pt idx="2946">
                  <c:v>0.13571762145182636</c:v>
                </c:pt>
                <c:pt idx="2947">
                  <c:v>0.37401940329452038</c:v>
                </c:pt>
                <c:pt idx="2948">
                  <c:v>0.91862856656401704</c:v>
                </c:pt>
                <c:pt idx="2949">
                  <c:v>2.1087270152631108</c:v>
                </c:pt>
                <c:pt idx="2950">
                  <c:v>0.46870224514360748</c:v>
                </c:pt>
                <c:pt idx="2951">
                  <c:v>0.51016198602827278</c:v>
                </c:pt>
                <c:pt idx="2952">
                  <c:v>0.36837206622579233</c:v>
                </c:pt>
                <c:pt idx="2953">
                  <c:v>0.13927335181160092</c:v>
                </c:pt>
                <c:pt idx="2954">
                  <c:v>0.15642620732386964</c:v>
                </c:pt>
                <c:pt idx="2955">
                  <c:v>0.13007123222466796</c:v>
                </c:pt>
                <c:pt idx="2956">
                  <c:v>0.15752415024349647</c:v>
                </c:pt>
                <c:pt idx="2957">
                  <c:v>3.8943219435628423E-2</c:v>
                </c:pt>
                <c:pt idx="2958">
                  <c:v>0.64592496784056641</c:v>
                </c:pt>
                <c:pt idx="2959">
                  <c:v>7.4290543202763043E-2</c:v>
                </c:pt>
                <c:pt idx="2960">
                  <c:v>0.25194018701737836</c:v>
                </c:pt>
                <c:pt idx="2961">
                  <c:v>0.73069663128794149</c:v>
                </c:pt>
                <c:pt idx="2962">
                  <c:v>3.4916363780597238E-2</c:v>
                </c:pt>
                <c:pt idx="2963">
                  <c:v>0.76184045221084928</c:v>
                </c:pt>
                <c:pt idx="2964">
                  <c:v>0.53675089877264071</c:v>
                </c:pt>
                <c:pt idx="2965">
                  <c:v>0.18723460784754034</c:v>
                </c:pt>
                <c:pt idx="2966">
                  <c:v>0.24015890162576556</c:v>
                </c:pt>
                <c:pt idx="2967">
                  <c:v>1.0145299554169627E-2</c:v>
                </c:pt>
                <c:pt idx="2968">
                  <c:v>1.9310387200854085E-2</c:v>
                </c:pt>
                <c:pt idx="2969">
                  <c:v>0.17164737600995247</c:v>
                </c:pt>
                <c:pt idx="2970">
                  <c:v>0.4402274106070781</c:v>
                </c:pt>
                <c:pt idx="2971">
                  <c:v>0.56357393755022267</c:v>
                </c:pt>
                <c:pt idx="2972">
                  <c:v>3.6796552578615978E-2</c:v>
                </c:pt>
                <c:pt idx="2973">
                  <c:v>0.13993498429817081</c:v>
                </c:pt>
                <c:pt idx="2974">
                  <c:v>1.2216451032484856</c:v>
                </c:pt>
                <c:pt idx="2975">
                  <c:v>0.29088888178673383</c:v>
                </c:pt>
                <c:pt idx="2976">
                  <c:v>0.37729308173705883</c:v>
                </c:pt>
                <c:pt idx="2977">
                  <c:v>0.37401940329452038</c:v>
                </c:pt>
                <c:pt idx="2978">
                  <c:v>0.16969930621176563</c:v>
                </c:pt>
                <c:pt idx="2979">
                  <c:v>1.2107924681819942</c:v>
                </c:pt>
                <c:pt idx="2980">
                  <c:v>0.24580644804487903</c:v>
                </c:pt>
                <c:pt idx="2981">
                  <c:v>0.84059774187855874</c:v>
                </c:pt>
                <c:pt idx="2982">
                  <c:v>0.13848576251785971</c:v>
                </c:pt>
                <c:pt idx="2983">
                  <c:v>0.7314012072125784</c:v>
                </c:pt>
                <c:pt idx="2984">
                  <c:v>0.29600377663563276</c:v>
                </c:pt>
                <c:pt idx="2985">
                  <c:v>0.37401940329452038</c:v>
                </c:pt>
                <c:pt idx="2986">
                  <c:v>0.70500466500695602</c:v>
                </c:pt>
                <c:pt idx="2987">
                  <c:v>0.42366149251934421</c:v>
                </c:pt>
                <c:pt idx="2988">
                  <c:v>0.37401940329452038</c:v>
                </c:pt>
                <c:pt idx="2989">
                  <c:v>0.53065339327527261</c:v>
                </c:pt>
                <c:pt idx="2990">
                  <c:v>0.27663589181371373</c:v>
                </c:pt>
                <c:pt idx="2991">
                  <c:v>1.1239985999814048</c:v>
                </c:pt>
                <c:pt idx="2992">
                  <c:v>0.3518354841310678</c:v>
                </c:pt>
                <c:pt idx="2993">
                  <c:v>0.39435865230882422</c:v>
                </c:pt>
                <c:pt idx="2994">
                  <c:v>5.2135868156981402E-2</c:v>
                </c:pt>
                <c:pt idx="2995">
                  <c:v>0.53458992188267662</c:v>
                </c:pt>
                <c:pt idx="2996">
                  <c:v>0.27987670078306576</c:v>
                </c:pt>
                <c:pt idx="2997">
                  <c:v>0.3795407868382864</c:v>
                </c:pt>
                <c:pt idx="2998">
                  <c:v>4.5277611275013008E-2</c:v>
                </c:pt>
                <c:pt idx="2999">
                  <c:v>0.40239869187737104</c:v>
                </c:pt>
                <c:pt idx="3000">
                  <c:v>1.2467109734308073</c:v>
                </c:pt>
                <c:pt idx="3001">
                  <c:v>1.0626217265601505</c:v>
                </c:pt>
                <c:pt idx="3002">
                  <c:v>0.30368072365418208</c:v>
                </c:pt>
                <c:pt idx="3003">
                  <c:v>0.29213466226205803</c:v>
                </c:pt>
                <c:pt idx="3004">
                  <c:v>0.30368072365418208</c:v>
                </c:pt>
                <c:pt idx="3005">
                  <c:v>0.67827120561542165</c:v>
                </c:pt>
                <c:pt idx="3006">
                  <c:v>0.56980063280058968</c:v>
                </c:pt>
                <c:pt idx="3007">
                  <c:v>2.7880015249001487E-2</c:v>
                </c:pt>
                <c:pt idx="3008">
                  <c:v>0.78228198608480815</c:v>
                </c:pt>
                <c:pt idx="3009">
                  <c:v>0.80929188207386027</c:v>
                </c:pt>
                <c:pt idx="3010">
                  <c:v>0.28860460658879256</c:v>
                </c:pt>
                <c:pt idx="3011">
                  <c:v>0.70527664637972909</c:v>
                </c:pt>
                <c:pt idx="3012">
                  <c:v>0.70020220977675551</c:v>
                </c:pt>
                <c:pt idx="3013">
                  <c:v>1.1523962868745141</c:v>
                </c:pt>
                <c:pt idx="3014">
                  <c:v>0.37401940329452038</c:v>
                </c:pt>
                <c:pt idx="3015">
                  <c:v>0.33958338617243594</c:v>
                </c:pt>
                <c:pt idx="3016">
                  <c:v>0.59499091089629641</c:v>
                </c:pt>
                <c:pt idx="3017">
                  <c:v>0.66582069986638004</c:v>
                </c:pt>
                <c:pt idx="3018">
                  <c:v>0.20651499980656024</c:v>
                </c:pt>
                <c:pt idx="3019">
                  <c:v>0.38938363287544919</c:v>
                </c:pt>
                <c:pt idx="3020">
                  <c:v>5.5148559583017752E-2</c:v>
                </c:pt>
                <c:pt idx="3021">
                  <c:v>0.78672695684073191</c:v>
                </c:pt>
                <c:pt idx="3022">
                  <c:v>0.54916587278129125</c:v>
                </c:pt>
                <c:pt idx="3023">
                  <c:v>0.48264938678584934</c:v>
                </c:pt>
                <c:pt idx="3024">
                  <c:v>0.17729308877461336</c:v>
                </c:pt>
                <c:pt idx="3025">
                  <c:v>6.6453579743949734E-2</c:v>
                </c:pt>
                <c:pt idx="3026">
                  <c:v>6.8531469315151264E-2</c:v>
                </c:pt>
                <c:pt idx="3027">
                  <c:v>0.26437832186585747</c:v>
                </c:pt>
                <c:pt idx="3028">
                  <c:v>0.43357458411240563</c:v>
                </c:pt>
                <c:pt idx="3029">
                  <c:v>0.41050786104947756</c:v>
                </c:pt>
                <c:pt idx="3030">
                  <c:v>0.79908097474781037</c:v>
                </c:pt>
                <c:pt idx="3031">
                  <c:v>0.1103462570037837</c:v>
                </c:pt>
                <c:pt idx="3032">
                  <c:v>2.9265057403998519E-2</c:v>
                </c:pt>
                <c:pt idx="3033">
                  <c:v>2.9173882672578363E-2</c:v>
                </c:pt>
                <c:pt idx="3034">
                  <c:v>0.14327131743765648</c:v>
                </c:pt>
                <c:pt idx="3035">
                  <c:v>6.2811242031188791E-2</c:v>
                </c:pt>
                <c:pt idx="3036">
                  <c:v>0.58113686622542848</c:v>
                </c:pt>
                <c:pt idx="3037">
                  <c:v>0.17681224031780152</c:v>
                </c:pt>
                <c:pt idx="3038">
                  <c:v>0.11815387776851238</c:v>
                </c:pt>
                <c:pt idx="3039">
                  <c:v>0.49397985185537457</c:v>
                </c:pt>
                <c:pt idx="3040">
                  <c:v>0.75742739169112749</c:v>
                </c:pt>
                <c:pt idx="3041">
                  <c:v>0.8021151982260265</c:v>
                </c:pt>
                <c:pt idx="3042">
                  <c:v>0.77065422025674502</c:v>
                </c:pt>
                <c:pt idx="3043">
                  <c:v>5.6749210311050326E-2</c:v>
                </c:pt>
                <c:pt idx="3044">
                  <c:v>0.14164281264457526</c:v>
                </c:pt>
                <c:pt idx="3045">
                  <c:v>7.562864274336073E-2</c:v>
                </c:pt>
                <c:pt idx="3046">
                  <c:v>0.55227298936087499</c:v>
                </c:pt>
                <c:pt idx="3047">
                  <c:v>0.22197509943942406</c:v>
                </c:pt>
                <c:pt idx="3048">
                  <c:v>3.7086362036748137E-2</c:v>
                </c:pt>
                <c:pt idx="3049">
                  <c:v>0.37049380739269677</c:v>
                </c:pt>
                <c:pt idx="3050">
                  <c:v>0.18304276382179235</c:v>
                </c:pt>
                <c:pt idx="3051">
                  <c:v>0.31286167835966028</c:v>
                </c:pt>
                <c:pt idx="3052">
                  <c:v>0.59480476804080207</c:v>
                </c:pt>
                <c:pt idx="3053">
                  <c:v>0.47613646153023303</c:v>
                </c:pt>
                <c:pt idx="3054">
                  <c:v>2.6041483975404438E-2</c:v>
                </c:pt>
                <c:pt idx="3055">
                  <c:v>2.5784125213806175</c:v>
                </c:pt>
                <c:pt idx="3056">
                  <c:v>0.68206130761904549</c:v>
                </c:pt>
                <c:pt idx="3057">
                  <c:v>0.68206130761904549</c:v>
                </c:pt>
                <c:pt idx="3058">
                  <c:v>0.37401940329452038</c:v>
                </c:pt>
                <c:pt idx="3059">
                  <c:v>0.37401940329452038</c:v>
                </c:pt>
                <c:pt idx="3060">
                  <c:v>0.42866946731251165</c:v>
                </c:pt>
                <c:pt idx="3061">
                  <c:v>0.79133150092287585</c:v>
                </c:pt>
                <c:pt idx="3062">
                  <c:v>2.2182018318175292</c:v>
                </c:pt>
                <c:pt idx="3063">
                  <c:v>0.62919437935542299</c:v>
                </c:pt>
                <c:pt idx="3064">
                  <c:v>0.73635583947517036</c:v>
                </c:pt>
                <c:pt idx="3065">
                  <c:v>0.37887381357162764</c:v>
                </c:pt>
                <c:pt idx="3066">
                  <c:v>0.81550253579694054</c:v>
                </c:pt>
                <c:pt idx="3067">
                  <c:v>8.0417852194962489E-2</c:v>
                </c:pt>
                <c:pt idx="3068">
                  <c:v>0.10050701265273304</c:v>
                </c:pt>
                <c:pt idx="3069">
                  <c:v>6.9581122804478729E-2</c:v>
                </c:pt>
                <c:pt idx="3070">
                  <c:v>0.16946494093842829</c:v>
                </c:pt>
                <c:pt idx="3071">
                  <c:v>0.69113966911688696</c:v>
                </c:pt>
                <c:pt idx="3072">
                  <c:v>0.36113040785916556</c:v>
                </c:pt>
                <c:pt idx="3073">
                  <c:v>0.74324697910630333</c:v>
                </c:pt>
                <c:pt idx="3074">
                  <c:v>8.3979380658109448E-2</c:v>
                </c:pt>
                <c:pt idx="3075">
                  <c:v>0.72934592805104903</c:v>
                </c:pt>
                <c:pt idx="3076">
                  <c:v>0</c:v>
                </c:pt>
                <c:pt idx="3077">
                  <c:v>3.8496707176670183E-2</c:v>
                </c:pt>
                <c:pt idx="3078">
                  <c:v>0.16262473563529048</c:v>
                </c:pt>
                <c:pt idx="3079">
                  <c:v>7.4727657579512247E-2</c:v>
                </c:pt>
                <c:pt idx="3080">
                  <c:v>0.32173158237970612</c:v>
                </c:pt>
                <c:pt idx="3081">
                  <c:v>0.95806987398286048</c:v>
                </c:pt>
                <c:pt idx="3082">
                  <c:v>0.29885975368456869</c:v>
                </c:pt>
                <c:pt idx="3083">
                  <c:v>0.37401940329452038</c:v>
                </c:pt>
                <c:pt idx="3084">
                  <c:v>0.11213160057635387</c:v>
                </c:pt>
                <c:pt idx="3085">
                  <c:v>0.36853307088516762</c:v>
                </c:pt>
                <c:pt idx="3086">
                  <c:v>0.70884768564657041</c:v>
                </c:pt>
                <c:pt idx="3087">
                  <c:v>0.65744408475289762</c:v>
                </c:pt>
                <c:pt idx="3088">
                  <c:v>0.2527721440693515</c:v>
                </c:pt>
                <c:pt idx="3089">
                  <c:v>0.40973881195335066</c:v>
                </c:pt>
                <c:pt idx="3090">
                  <c:v>0.66428950348107341</c:v>
                </c:pt>
                <c:pt idx="3091">
                  <c:v>1.4643596152940821</c:v>
                </c:pt>
                <c:pt idx="3092">
                  <c:v>0.69002511884230611</c:v>
                </c:pt>
                <c:pt idx="3093">
                  <c:v>0.29343533775966063</c:v>
                </c:pt>
                <c:pt idx="3094">
                  <c:v>0.21075112314673006</c:v>
                </c:pt>
                <c:pt idx="3095">
                  <c:v>0.71563487471397891</c:v>
                </c:pt>
                <c:pt idx="3096">
                  <c:v>0.37401940329452038</c:v>
                </c:pt>
                <c:pt idx="3097">
                  <c:v>0.49409967629591212</c:v>
                </c:pt>
                <c:pt idx="3098">
                  <c:v>0.48436898194713762</c:v>
                </c:pt>
                <c:pt idx="3099">
                  <c:v>0.30343745365752128</c:v>
                </c:pt>
                <c:pt idx="3100">
                  <c:v>0.75734273733323298</c:v>
                </c:pt>
                <c:pt idx="3101">
                  <c:v>0.44080226441368753</c:v>
                </c:pt>
                <c:pt idx="3102">
                  <c:v>0.20061920013466825</c:v>
                </c:pt>
                <c:pt idx="3103">
                  <c:v>1.0309638051185612</c:v>
                </c:pt>
                <c:pt idx="3104">
                  <c:v>8.189747419461281E-2</c:v>
                </c:pt>
                <c:pt idx="3105">
                  <c:v>0.15108459408500713</c:v>
                </c:pt>
                <c:pt idx="3106">
                  <c:v>4.8895453727513194E-2</c:v>
                </c:pt>
                <c:pt idx="3107">
                  <c:v>0.8759480980886748</c:v>
                </c:pt>
                <c:pt idx="3108">
                  <c:v>0.71330724963905423</c:v>
                </c:pt>
                <c:pt idx="3109">
                  <c:v>0.33470440321579531</c:v>
                </c:pt>
                <c:pt idx="3110">
                  <c:v>0.7055672139707494</c:v>
                </c:pt>
                <c:pt idx="3111">
                  <c:v>0.47446980829914814</c:v>
                </c:pt>
                <c:pt idx="3112">
                  <c:v>0.1670723521710599</c:v>
                </c:pt>
                <c:pt idx="3113">
                  <c:v>5.0552814978026342E-2</c:v>
                </c:pt>
                <c:pt idx="3114">
                  <c:v>0.39093610082504365</c:v>
                </c:pt>
                <c:pt idx="3115">
                  <c:v>9.7619658310179339E-2</c:v>
                </c:pt>
                <c:pt idx="3116">
                  <c:v>5.6757179325914613E-2</c:v>
                </c:pt>
                <c:pt idx="3117">
                  <c:v>0.37401940329452038</c:v>
                </c:pt>
                <c:pt idx="3118">
                  <c:v>0.15882159808856497</c:v>
                </c:pt>
                <c:pt idx="3119">
                  <c:v>0.73313102780628692</c:v>
                </c:pt>
                <c:pt idx="3120">
                  <c:v>0.14270005685776432</c:v>
                </c:pt>
                <c:pt idx="3121">
                  <c:v>0.14253183561363239</c:v>
                </c:pt>
                <c:pt idx="3122">
                  <c:v>0.3841594443603768</c:v>
                </c:pt>
                <c:pt idx="3123">
                  <c:v>0.62887070666924205</c:v>
                </c:pt>
                <c:pt idx="3124">
                  <c:v>0.12587774581778474</c:v>
                </c:pt>
                <c:pt idx="3125">
                  <c:v>0.8752171024897627</c:v>
                </c:pt>
                <c:pt idx="3126">
                  <c:v>1.5913379775398404</c:v>
                </c:pt>
                <c:pt idx="3127">
                  <c:v>0.24965726995279591</c:v>
                </c:pt>
                <c:pt idx="3128">
                  <c:v>0.49074698477162126</c:v>
                </c:pt>
                <c:pt idx="3129">
                  <c:v>0.37401940329452038</c:v>
                </c:pt>
                <c:pt idx="3130">
                  <c:v>1.172257666130486</c:v>
                </c:pt>
                <c:pt idx="3131">
                  <c:v>0.33650155956289435</c:v>
                </c:pt>
                <c:pt idx="3132">
                  <c:v>0.30045933443784367</c:v>
                </c:pt>
                <c:pt idx="3133">
                  <c:v>0.54890618438368477</c:v>
                </c:pt>
                <c:pt idx="3134">
                  <c:v>0.37401940329452038</c:v>
                </c:pt>
                <c:pt idx="3135">
                  <c:v>0.13029934895711626</c:v>
                </c:pt>
                <c:pt idx="3136">
                  <c:v>0.32975860915403699</c:v>
                </c:pt>
                <c:pt idx="3137">
                  <c:v>0.37401940329452038</c:v>
                </c:pt>
                <c:pt idx="3138">
                  <c:v>0.33575000144243494</c:v>
                </c:pt>
                <c:pt idx="3139">
                  <c:v>0.489925447301294</c:v>
                </c:pt>
                <c:pt idx="3140">
                  <c:v>0.5493238164313391</c:v>
                </c:pt>
                <c:pt idx="3141">
                  <c:v>0.14368213378613276</c:v>
                </c:pt>
                <c:pt idx="3142">
                  <c:v>6.6069206869760921E-2</c:v>
                </c:pt>
                <c:pt idx="3143">
                  <c:v>1.3972364421637942</c:v>
                </c:pt>
                <c:pt idx="3144">
                  <c:v>0.42151747433191844</c:v>
                </c:pt>
                <c:pt idx="3145">
                  <c:v>0.37401940329452038</c:v>
                </c:pt>
                <c:pt idx="3146">
                  <c:v>0.69898447521128626</c:v>
                </c:pt>
                <c:pt idx="3147">
                  <c:v>1.1673750427385248</c:v>
                </c:pt>
                <c:pt idx="3148">
                  <c:v>0.13470498768938483</c:v>
                </c:pt>
                <c:pt idx="3149">
                  <c:v>0.29636364943070886</c:v>
                </c:pt>
                <c:pt idx="3150">
                  <c:v>0.10912055770900367</c:v>
                </c:pt>
                <c:pt idx="3151">
                  <c:v>1.5781379268552764</c:v>
                </c:pt>
                <c:pt idx="3152">
                  <c:v>0.61765444737599828</c:v>
                </c:pt>
                <c:pt idx="3153">
                  <c:v>1.3127239260849373</c:v>
                </c:pt>
                <c:pt idx="3154">
                  <c:v>0.54081244092452319</c:v>
                </c:pt>
                <c:pt idx="3155">
                  <c:v>0.66993887079211678</c:v>
                </c:pt>
                <c:pt idx="3156">
                  <c:v>0.18914957446301695</c:v>
                </c:pt>
                <c:pt idx="3157">
                  <c:v>0.37401940329452038</c:v>
                </c:pt>
                <c:pt idx="3158">
                  <c:v>0.59228993182792899</c:v>
                </c:pt>
                <c:pt idx="3159">
                  <c:v>0.22528212228561856</c:v>
                </c:pt>
                <c:pt idx="3160">
                  <c:v>0.36222280863071105</c:v>
                </c:pt>
                <c:pt idx="3161">
                  <c:v>0.8429842211188876</c:v>
                </c:pt>
                <c:pt idx="3162">
                  <c:v>0.73635583947517036</c:v>
                </c:pt>
                <c:pt idx="3163">
                  <c:v>0.37401940329452038</c:v>
                </c:pt>
                <c:pt idx="3164">
                  <c:v>0.72586053780310311</c:v>
                </c:pt>
                <c:pt idx="3165">
                  <c:v>0.72849120112453469</c:v>
                </c:pt>
                <c:pt idx="3166">
                  <c:v>0.69624613241173616</c:v>
                </c:pt>
                <c:pt idx="3167">
                  <c:v>0.18208881091974602</c:v>
                </c:pt>
                <c:pt idx="3168">
                  <c:v>1.2042966999281042</c:v>
                </c:pt>
                <c:pt idx="3169">
                  <c:v>7.3436976303168256E-4</c:v>
                </c:pt>
                <c:pt idx="3170">
                  <c:v>0</c:v>
                </c:pt>
                <c:pt idx="3171">
                  <c:v>1.2931179808365956</c:v>
                </c:pt>
                <c:pt idx="3172">
                  <c:v>0.37401940329452038</c:v>
                </c:pt>
                <c:pt idx="3173">
                  <c:v>0.94412578312734319</c:v>
                </c:pt>
                <c:pt idx="3174">
                  <c:v>0.43485627011182226</c:v>
                </c:pt>
                <c:pt idx="3175">
                  <c:v>0.57303298251241586</c:v>
                </c:pt>
                <c:pt idx="3176">
                  <c:v>0.77844990485257448</c:v>
                </c:pt>
                <c:pt idx="3177">
                  <c:v>0.58355492376270457</c:v>
                </c:pt>
                <c:pt idx="3178">
                  <c:v>0.19668589841886649</c:v>
                </c:pt>
                <c:pt idx="3179">
                  <c:v>0.18680657537572684</c:v>
                </c:pt>
                <c:pt idx="3180">
                  <c:v>0.11486120046093121</c:v>
                </c:pt>
                <c:pt idx="3181">
                  <c:v>0.37401940329452038</c:v>
                </c:pt>
                <c:pt idx="3182">
                  <c:v>0.73581717678623138</c:v>
                </c:pt>
                <c:pt idx="3183">
                  <c:v>0.50742620709743569</c:v>
                </c:pt>
                <c:pt idx="3184">
                  <c:v>0.70789912269344335</c:v>
                </c:pt>
                <c:pt idx="3185">
                  <c:v>0.37401940329452038</c:v>
                </c:pt>
                <c:pt idx="3186">
                  <c:v>5.3609979170955072E-2</c:v>
                </c:pt>
                <c:pt idx="3187">
                  <c:v>0.64453544254032047</c:v>
                </c:pt>
                <c:pt idx="3188">
                  <c:v>0.42537603997853601</c:v>
                </c:pt>
                <c:pt idx="3189">
                  <c:v>0.46342490929507696</c:v>
                </c:pt>
                <c:pt idx="3190">
                  <c:v>0.16921547857125607</c:v>
                </c:pt>
                <c:pt idx="3191">
                  <c:v>0.52795688560779896</c:v>
                </c:pt>
                <c:pt idx="3192">
                  <c:v>0.28218014754269044</c:v>
                </c:pt>
                <c:pt idx="3193">
                  <c:v>1.2628616309685985</c:v>
                </c:pt>
                <c:pt idx="3194">
                  <c:v>1.996255513126605E-2</c:v>
                </c:pt>
                <c:pt idx="3195">
                  <c:v>1.2237837075943647</c:v>
                </c:pt>
                <c:pt idx="3196">
                  <c:v>0.49135224986678644</c:v>
                </c:pt>
                <c:pt idx="3197">
                  <c:v>0.11324074438142311</c:v>
                </c:pt>
                <c:pt idx="3198">
                  <c:v>0.72477503015469791</c:v>
                </c:pt>
                <c:pt idx="3199">
                  <c:v>0.62155821888413409</c:v>
                </c:pt>
                <c:pt idx="3200">
                  <c:v>0.19439791293385966</c:v>
                </c:pt>
                <c:pt idx="3201">
                  <c:v>0.73635583947517036</c:v>
                </c:pt>
                <c:pt idx="3202">
                  <c:v>0.10755116686630929</c:v>
                </c:pt>
                <c:pt idx="3203">
                  <c:v>0.17074047013711169</c:v>
                </c:pt>
                <c:pt idx="3204">
                  <c:v>0.80987319441502781</c:v>
                </c:pt>
                <c:pt idx="3205">
                  <c:v>0.37401940329452038</c:v>
                </c:pt>
                <c:pt idx="3206">
                  <c:v>0.22890380960203244</c:v>
                </c:pt>
                <c:pt idx="3207">
                  <c:v>1.3240324462522988</c:v>
                </c:pt>
                <c:pt idx="3208">
                  <c:v>0.1660396584223999</c:v>
                </c:pt>
                <c:pt idx="3209">
                  <c:v>2.3720617390790171</c:v>
                </c:pt>
                <c:pt idx="3210">
                  <c:v>0.57848404621556515</c:v>
                </c:pt>
                <c:pt idx="3211">
                  <c:v>0.37401940329452038</c:v>
                </c:pt>
                <c:pt idx="3212">
                  <c:v>0.16027483328970754</c:v>
                </c:pt>
                <c:pt idx="3213">
                  <c:v>0.11479876273220077</c:v>
                </c:pt>
                <c:pt idx="3214">
                  <c:v>0.20683805771612948</c:v>
                </c:pt>
                <c:pt idx="3215">
                  <c:v>0.13049883014118077</c:v>
                </c:pt>
                <c:pt idx="3216">
                  <c:v>1.0861869843860597</c:v>
                </c:pt>
                <c:pt idx="3217">
                  <c:v>0.56468224626055041</c:v>
                </c:pt>
                <c:pt idx="3218">
                  <c:v>2.1200746185857051</c:v>
                </c:pt>
                <c:pt idx="3219">
                  <c:v>0.25611036078951999</c:v>
                </c:pt>
                <c:pt idx="3220">
                  <c:v>0.39060687043937314</c:v>
                </c:pt>
                <c:pt idx="3221">
                  <c:v>0.37370164735124611</c:v>
                </c:pt>
                <c:pt idx="3222">
                  <c:v>0.37401940329452038</c:v>
                </c:pt>
                <c:pt idx="3223">
                  <c:v>0.56179444079179508</c:v>
                </c:pt>
                <c:pt idx="3224">
                  <c:v>0.26089603239475301</c:v>
                </c:pt>
                <c:pt idx="3225">
                  <c:v>0.53242768429734688</c:v>
                </c:pt>
                <c:pt idx="3226">
                  <c:v>0.37401940329452038</c:v>
                </c:pt>
                <c:pt idx="3227">
                  <c:v>0.16051361946577372</c:v>
                </c:pt>
                <c:pt idx="3228">
                  <c:v>0.35073386591450173</c:v>
                </c:pt>
                <c:pt idx="3229">
                  <c:v>0.71507835032698897</c:v>
                </c:pt>
                <c:pt idx="3230">
                  <c:v>0.63178029328031637</c:v>
                </c:pt>
                <c:pt idx="3231">
                  <c:v>1.3595293607436805</c:v>
                </c:pt>
                <c:pt idx="3232">
                  <c:v>0.61158401598380152</c:v>
                </c:pt>
                <c:pt idx="3233">
                  <c:v>0.27747512936987018</c:v>
                </c:pt>
                <c:pt idx="3234">
                  <c:v>0.52767041136937054</c:v>
                </c:pt>
                <c:pt idx="3235">
                  <c:v>0.37951602258791511</c:v>
                </c:pt>
                <c:pt idx="3236">
                  <c:v>0.33785841852284004</c:v>
                </c:pt>
                <c:pt idx="3237">
                  <c:v>0.12246053962180983</c:v>
                </c:pt>
                <c:pt idx="3238">
                  <c:v>0.25155189194375227</c:v>
                </c:pt>
                <c:pt idx="3239">
                  <c:v>0.25153590970141004</c:v>
                </c:pt>
                <c:pt idx="3240">
                  <c:v>0.72849154733963761</c:v>
                </c:pt>
                <c:pt idx="3241">
                  <c:v>2.0840068209185023E-2</c:v>
                </c:pt>
                <c:pt idx="3242">
                  <c:v>0.37401940329452038</c:v>
                </c:pt>
                <c:pt idx="3243">
                  <c:v>0.27351121565428471</c:v>
                </c:pt>
                <c:pt idx="3244">
                  <c:v>0.26667769346079639</c:v>
                </c:pt>
                <c:pt idx="3245">
                  <c:v>6.2466854323006631E-2</c:v>
                </c:pt>
                <c:pt idx="3246">
                  <c:v>0.37401940329452038</c:v>
                </c:pt>
                <c:pt idx="3247">
                  <c:v>0.27574084399495485</c:v>
                </c:pt>
                <c:pt idx="3248">
                  <c:v>1.4875398722037305</c:v>
                </c:pt>
                <c:pt idx="3249">
                  <c:v>0.46726124431348132</c:v>
                </c:pt>
                <c:pt idx="3250">
                  <c:v>9.2698481636093913E-2</c:v>
                </c:pt>
                <c:pt idx="3251">
                  <c:v>1.4914569544692915</c:v>
                </c:pt>
                <c:pt idx="3252">
                  <c:v>0.25891147194034708</c:v>
                </c:pt>
                <c:pt idx="3253">
                  <c:v>0</c:v>
                </c:pt>
                <c:pt idx="3254">
                  <c:v>0</c:v>
                </c:pt>
                <c:pt idx="3255">
                  <c:v>0.37401940329452038</c:v>
                </c:pt>
                <c:pt idx="3256">
                  <c:v>0.14537488681098371</c:v>
                </c:pt>
                <c:pt idx="3257">
                  <c:v>0.49758460685026479</c:v>
                </c:pt>
                <c:pt idx="3258">
                  <c:v>0.40412803936685082</c:v>
                </c:pt>
                <c:pt idx="3259">
                  <c:v>0.14270613422936401</c:v>
                </c:pt>
                <c:pt idx="3260">
                  <c:v>0.55952968928505675</c:v>
                </c:pt>
                <c:pt idx="3261">
                  <c:v>0.37401940329452038</c:v>
                </c:pt>
                <c:pt idx="3262">
                  <c:v>0.36704120412254854</c:v>
                </c:pt>
                <c:pt idx="3263">
                  <c:v>1.1745602954314174</c:v>
                </c:pt>
                <c:pt idx="3264">
                  <c:v>0.61503389071026171</c:v>
                </c:pt>
                <c:pt idx="3265">
                  <c:v>9.4043633024501139E-2</c:v>
                </c:pt>
                <c:pt idx="3266">
                  <c:v>0.47412258799985713</c:v>
                </c:pt>
                <c:pt idx="3267">
                  <c:v>0.72540018366136405</c:v>
                </c:pt>
                <c:pt idx="3268">
                  <c:v>0.37401940329452038</c:v>
                </c:pt>
                <c:pt idx="3269">
                  <c:v>0.44572173401771792</c:v>
                </c:pt>
                <c:pt idx="3270">
                  <c:v>0.12960159306571567</c:v>
                </c:pt>
                <c:pt idx="3271">
                  <c:v>0.34421672249722229</c:v>
                </c:pt>
                <c:pt idx="3272">
                  <c:v>0.49996650749113847</c:v>
                </c:pt>
                <c:pt idx="3273">
                  <c:v>1.5350695667898492E-4</c:v>
                </c:pt>
                <c:pt idx="3274">
                  <c:v>0.60355450053965032</c:v>
                </c:pt>
                <c:pt idx="3275">
                  <c:v>0.37401940329452016</c:v>
                </c:pt>
                <c:pt idx="3276">
                  <c:v>0.64002735253565501</c:v>
                </c:pt>
                <c:pt idx="3277">
                  <c:v>0.60260252145997273</c:v>
                </c:pt>
                <c:pt idx="3278">
                  <c:v>0.73738408819934731</c:v>
                </c:pt>
                <c:pt idx="3279">
                  <c:v>0.37401940329452038</c:v>
                </c:pt>
                <c:pt idx="3280">
                  <c:v>0.73070050609806048</c:v>
                </c:pt>
                <c:pt idx="3281">
                  <c:v>0.53545197768857133</c:v>
                </c:pt>
                <c:pt idx="3282">
                  <c:v>3.358841237057511E-2</c:v>
                </c:pt>
                <c:pt idx="3283">
                  <c:v>0.64773153513524762</c:v>
                </c:pt>
                <c:pt idx="3284">
                  <c:v>0.95934664532655445</c:v>
                </c:pt>
                <c:pt idx="3285">
                  <c:v>1.5658278968787724</c:v>
                </c:pt>
                <c:pt idx="3286">
                  <c:v>0.37163984750331602</c:v>
                </c:pt>
                <c:pt idx="3287">
                  <c:v>0.53124125509105691</c:v>
                </c:pt>
                <c:pt idx="3288">
                  <c:v>0.61661577587969763</c:v>
                </c:pt>
                <c:pt idx="3289">
                  <c:v>0.19402700897836955</c:v>
                </c:pt>
                <c:pt idx="3290">
                  <c:v>0.59252591905381047</c:v>
                </c:pt>
                <c:pt idx="3291">
                  <c:v>0.33965294908211385</c:v>
                </c:pt>
                <c:pt idx="3292">
                  <c:v>0.37401940329452038</c:v>
                </c:pt>
                <c:pt idx="3293">
                  <c:v>0.14055147473651042</c:v>
                </c:pt>
                <c:pt idx="3294">
                  <c:v>3.0324497977326725E-2</c:v>
                </c:pt>
                <c:pt idx="3295">
                  <c:v>0.78746906434370356</c:v>
                </c:pt>
                <c:pt idx="3296">
                  <c:v>1.3242295991982204E-2</c:v>
                </c:pt>
                <c:pt idx="3297">
                  <c:v>0.37401940329452016</c:v>
                </c:pt>
                <c:pt idx="3298">
                  <c:v>1.2968323388762768</c:v>
                </c:pt>
                <c:pt idx="3299">
                  <c:v>0.2824912510362671</c:v>
                </c:pt>
                <c:pt idx="3300">
                  <c:v>0.21634612363875139</c:v>
                </c:pt>
                <c:pt idx="3301">
                  <c:v>0.64679516231802447</c:v>
                </c:pt>
                <c:pt idx="3302">
                  <c:v>0.43882453102524549</c:v>
                </c:pt>
                <c:pt idx="3303">
                  <c:v>1.182713768174011</c:v>
                </c:pt>
                <c:pt idx="3304">
                  <c:v>0.31683895213397506</c:v>
                </c:pt>
                <c:pt idx="3305">
                  <c:v>1.2543595512069663</c:v>
                </c:pt>
                <c:pt idx="3306">
                  <c:v>0.37401940329452016</c:v>
                </c:pt>
                <c:pt idx="3307">
                  <c:v>0.73209544651802105</c:v>
                </c:pt>
                <c:pt idx="3308">
                  <c:v>1.2891526163439953</c:v>
                </c:pt>
                <c:pt idx="3309">
                  <c:v>0.66942359882843638</c:v>
                </c:pt>
                <c:pt idx="3310">
                  <c:v>0.54310713098967467</c:v>
                </c:pt>
                <c:pt idx="3311">
                  <c:v>1.83094119252983</c:v>
                </c:pt>
                <c:pt idx="3312">
                  <c:v>0.37401940329452038</c:v>
                </c:pt>
                <c:pt idx="3313">
                  <c:v>0.3695286957373492</c:v>
                </c:pt>
                <c:pt idx="3314">
                  <c:v>0.44941786854049715</c:v>
                </c:pt>
                <c:pt idx="3315">
                  <c:v>2.4326893354183841</c:v>
                </c:pt>
                <c:pt idx="3316">
                  <c:v>0.82387291772409521</c:v>
                </c:pt>
                <c:pt idx="3317">
                  <c:v>2.3760744484680452E-2</c:v>
                </c:pt>
                <c:pt idx="3318">
                  <c:v>0.73635583947517036</c:v>
                </c:pt>
                <c:pt idx="3319">
                  <c:v>0.37401940329452038</c:v>
                </c:pt>
                <c:pt idx="3320">
                  <c:v>0.73024952674842514</c:v>
                </c:pt>
                <c:pt idx="3321">
                  <c:v>0.24527997245534533</c:v>
                </c:pt>
                <c:pt idx="3322">
                  <c:v>0.7429316660657429</c:v>
                </c:pt>
                <c:pt idx="3323">
                  <c:v>0.74035544634086947</c:v>
                </c:pt>
                <c:pt idx="3324">
                  <c:v>0.38036939610289722</c:v>
                </c:pt>
                <c:pt idx="3325">
                  <c:v>0.25785996029330677</c:v>
                </c:pt>
                <c:pt idx="3326">
                  <c:v>0.37401940329452038</c:v>
                </c:pt>
                <c:pt idx="3327">
                  <c:v>0.38233351420235395</c:v>
                </c:pt>
                <c:pt idx="3328">
                  <c:v>0.3976663509993304</c:v>
                </c:pt>
                <c:pt idx="3329">
                  <c:v>0.27116985161218649</c:v>
                </c:pt>
                <c:pt idx="3330">
                  <c:v>0.15427291057941681</c:v>
                </c:pt>
                <c:pt idx="3331">
                  <c:v>1.1839965073276097</c:v>
                </c:pt>
                <c:pt idx="3332">
                  <c:v>0.1359201050324029</c:v>
                </c:pt>
                <c:pt idx="3333">
                  <c:v>0.37401940329452016</c:v>
                </c:pt>
                <c:pt idx="3334">
                  <c:v>0.43181399238593438</c:v>
                </c:pt>
                <c:pt idx="3335">
                  <c:v>0.4035565958341566</c:v>
                </c:pt>
                <c:pt idx="3336">
                  <c:v>0.6888274737777379</c:v>
                </c:pt>
                <c:pt idx="3337">
                  <c:v>0.34384804581626682</c:v>
                </c:pt>
                <c:pt idx="3338">
                  <c:v>0.35817466348738281</c:v>
                </c:pt>
                <c:pt idx="3339">
                  <c:v>0.80389319121354108</c:v>
                </c:pt>
                <c:pt idx="3340">
                  <c:v>0.25400776614264686</c:v>
                </c:pt>
                <c:pt idx="3341">
                  <c:v>0.32423501464427784</c:v>
                </c:pt>
                <c:pt idx="3342">
                  <c:v>0.25019735808635774</c:v>
                </c:pt>
                <c:pt idx="3343">
                  <c:v>0.73209121719116899</c:v>
                </c:pt>
                <c:pt idx="3344">
                  <c:v>7.3921553831840833E-2</c:v>
                </c:pt>
                <c:pt idx="3345">
                  <c:v>0.7448662227392564</c:v>
                </c:pt>
                <c:pt idx="3346">
                  <c:v>0.37401940329452016</c:v>
                </c:pt>
                <c:pt idx="3347">
                  <c:v>0.12451151657647233</c:v>
                </c:pt>
                <c:pt idx="3348">
                  <c:v>0.65539792162153776</c:v>
                </c:pt>
                <c:pt idx="3349">
                  <c:v>0.37139400932700317</c:v>
                </c:pt>
                <c:pt idx="3350">
                  <c:v>0.80683085619328854</c:v>
                </c:pt>
                <c:pt idx="3351">
                  <c:v>0.61713683990559587</c:v>
                </c:pt>
                <c:pt idx="3352">
                  <c:v>0.59581403424769896</c:v>
                </c:pt>
                <c:pt idx="3353">
                  <c:v>0.64679043993088159</c:v>
                </c:pt>
                <c:pt idx="3354">
                  <c:v>1.0355544977925968</c:v>
                </c:pt>
                <c:pt idx="3355">
                  <c:v>0.37401940329452038</c:v>
                </c:pt>
                <c:pt idx="3356">
                  <c:v>0.56081706920241758</c:v>
                </c:pt>
                <c:pt idx="3357">
                  <c:v>2.0811013996335958E-2</c:v>
                </c:pt>
                <c:pt idx="3358">
                  <c:v>0.69754871570882826</c:v>
                </c:pt>
                <c:pt idx="3359">
                  <c:v>0.66513900596297215</c:v>
                </c:pt>
                <c:pt idx="3360">
                  <c:v>6.3281551812400375E-2</c:v>
                </c:pt>
                <c:pt idx="3361">
                  <c:v>0.14811127264846316</c:v>
                </c:pt>
                <c:pt idx="3362">
                  <c:v>0.13036970924934368</c:v>
                </c:pt>
                <c:pt idx="3363">
                  <c:v>8.4422870299983896E-2</c:v>
                </c:pt>
                <c:pt idx="3364">
                  <c:v>1.0716034313249141</c:v>
                </c:pt>
                <c:pt idx="3365">
                  <c:v>0.15690081651004331</c:v>
                </c:pt>
                <c:pt idx="3366">
                  <c:v>0.64679043993088137</c:v>
                </c:pt>
                <c:pt idx="3367">
                  <c:v>0.80485814424058866</c:v>
                </c:pt>
                <c:pt idx="3368">
                  <c:v>5.8112947743314672E-2</c:v>
                </c:pt>
                <c:pt idx="3369">
                  <c:v>0.37401940329452038</c:v>
                </c:pt>
                <c:pt idx="3370">
                  <c:v>0.25714047476747109</c:v>
                </c:pt>
                <c:pt idx="3371">
                  <c:v>0.26865532447184598</c:v>
                </c:pt>
                <c:pt idx="3372">
                  <c:v>0.38846682753192047</c:v>
                </c:pt>
                <c:pt idx="3373">
                  <c:v>0.16618268724573446</c:v>
                </c:pt>
                <c:pt idx="3374">
                  <c:v>0.27800235805734513</c:v>
                </c:pt>
                <c:pt idx="3375">
                  <c:v>0.59246266968959105</c:v>
                </c:pt>
                <c:pt idx="3376">
                  <c:v>8.9430324277199338E-2</c:v>
                </c:pt>
                <c:pt idx="3377">
                  <c:v>0.13593319340745991</c:v>
                </c:pt>
                <c:pt idx="3378">
                  <c:v>0.23073988298806658</c:v>
                </c:pt>
                <c:pt idx="3379">
                  <c:v>0.34213796986498501</c:v>
                </c:pt>
                <c:pt idx="3380">
                  <c:v>0.74404033615119691</c:v>
                </c:pt>
                <c:pt idx="3381">
                  <c:v>0.36777085086335992</c:v>
                </c:pt>
                <c:pt idx="3382">
                  <c:v>0.69807686764977084</c:v>
                </c:pt>
                <c:pt idx="3383">
                  <c:v>2.7520697186863081E-2</c:v>
                </c:pt>
                <c:pt idx="3384">
                  <c:v>1.0097535992243957E-2</c:v>
                </c:pt>
                <c:pt idx="3385">
                  <c:v>1.2114788344572718</c:v>
                </c:pt>
                <c:pt idx="3386">
                  <c:v>2.4602613323460809</c:v>
                </c:pt>
                <c:pt idx="3387">
                  <c:v>0.89897280450735007</c:v>
                </c:pt>
                <c:pt idx="3388">
                  <c:v>2.3458048929287132E-2</c:v>
                </c:pt>
                <c:pt idx="3389">
                  <c:v>1.0645096840525026</c:v>
                </c:pt>
                <c:pt idx="3390">
                  <c:v>2.4330744251319588E-2</c:v>
                </c:pt>
                <c:pt idx="3391">
                  <c:v>1.0509966142507268</c:v>
                </c:pt>
                <c:pt idx="3392">
                  <c:v>0.37401940329452038</c:v>
                </c:pt>
                <c:pt idx="3393">
                  <c:v>0.99843063501536145</c:v>
                </c:pt>
                <c:pt idx="3394">
                  <c:v>0.28585299600228403</c:v>
                </c:pt>
                <c:pt idx="3395">
                  <c:v>0.37401940329452038</c:v>
                </c:pt>
                <c:pt idx="3396">
                  <c:v>0.87270512424782365</c:v>
                </c:pt>
                <c:pt idx="3397">
                  <c:v>0.72848450707622392</c:v>
                </c:pt>
                <c:pt idx="3398">
                  <c:v>0.37401940329452038</c:v>
                </c:pt>
                <c:pt idx="3399">
                  <c:v>0.25089154812317283</c:v>
                </c:pt>
                <c:pt idx="3400">
                  <c:v>2.2319603003970383</c:v>
                </c:pt>
                <c:pt idx="3401">
                  <c:v>0.41108369972771813</c:v>
                </c:pt>
                <c:pt idx="3402">
                  <c:v>0.21855854146332027</c:v>
                </c:pt>
                <c:pt idx="3403">
                  <c:v>0.64694009589873092</c:v>
                </c:pt>
                <c:pt idx="3404">
                  <c:v>0.15789904394508875</c:v>
                </c:pt>
                <c:pt idx="3405">
                  <c:v>0.45533559762655479</c:v>
                </c:pt>
                <c:pt idx="3406">
                  <c:v>0.73442608021052169</c:v>
                </c:pt>
                <c:pt idx="3407">
                  <c:v>0.37401940329452038</c:v>
                </c:pt>
                <c:pt idx="3408">
                  <c:v>0.30497780432823485</c:v>
                </c:pt>
                <c:pt idx="3409">
                  <c:v>0.37401940329452038</c:v>
                </c:pt>
                <c:pt idx="3410">
                  <c:v>0.63034097238372111</c:v>
                </c:pt>
                <c:pt idx="3411">
                  <c:v>0.40168628358356789</c:v>
                </c:pt>
                <c:pt idx="3412">
                  <c:v>0.48350614543108483</c:v>
                </c:pt>
                <c:pt idx="3413">
                  <c:v>8.0086344847136226E-2</c:v>
                </c:pt>
                <c:pt idx="3414">
                  <c:v>1.0011453097435268</c:v>
                </c:pt>
                <c:pt idx="3415">
                  <c:v>0.22235096832641504</c:v>
                </c:pt>
                <c:pt idx="3416">
                  <c:v>0.37401940329452038</c:v>
                </c:pt>
                <c:pt idx="3417">
                  <c:v>0.45401571315163686</c:v>
                </c:pt>
                <c:pt idx="3418">
                  <c:v>0.43765923823259778</c:v>
                </c:pt>
                <c:pt idx="3419">
                  <c:v>1.4062272508843148</c:v>
                </c:pt>
                <c:pt idx="3420">
                  <c:v>0.44961689523072235</c:v>
                </c:pt>
                <c:pt idx="3421">
                  <c:v>0.37401940329452016</c:v>
                </c:pt>
                <c:pt idx="3422">
                  <c:v>0.36735544623368588</c:v>
                </c:pt>
                <c:pt idx="3423">
                  <c:v>0.56891766200267146</c:v>
                </c:pt>
                <c:pt idx="3424">
                  <c:v>0.61182124132048998</c:v>
                </c:pt>
                <c:pt idx="3425">
                  <c:v>3.1039434323652206</c:v>
                </c:pt>
                <c:pt idx="3426">
                  <c:v>0.3057110524803246</c:v>
                </c:pt>
                <c:pt idx="3427">
                  <c:v>0.4279132126788695</c:v>
                </c:pt>
                <c:pt idx="3428">
                  <c:v>0.12750160918491629</c:v>
                </c:pt>
                <c:pt idx="3429">
                  <c:v>0.70034127913206645</c:v>
                </c:pt>
                <c:pt idx="3430">
                  <c:v>0.2971681622091592</c:v>
                </c:pt>
                <c:pt idx="3431">
                  <c:v>0.71129618382211068</c:v>
                </c:pt>
                <c:pt idx="3432">
                  <c:v>1.2499303035500462</c:v>
                </c:pt>
                <c:pt idx="3433">
                  <c:v>2.1858523040284958</c:v>
                </c:pt>
                <c:pt idx="3434">
                  <c:v>0.33652679538992952</c:v>
                </c:pt>
                <c:pt idx="3435">
                  <c:v>0.19240707155501807</c:v>
                </c:pt>
                <c:pt idx="3436">
                  <c:v>0.70218452887834892</c:v>
                </c:pt>
                <c:pt idx="3437">
                  <c:v>0.83879189785470076</c:v>
                </c:pt>
                <c:pt idx="3438">
                  <c:v>0.54031584600158933</c:v>
                </c:pt>
                <c:pt idx="3439">
                  <c:v>0.37401940329452038</c:v>
                </c:pt>
                <c:pt idx="3440">
                  <c:v>1.1743611463160386</c:v>
                </c:pt>
                <c:pt idx="3441">
                  <c:v>0.52194070424716998</c:v>
                </c:pt>
                <c:pt idx="3442">
                  <c:v>0.68432485382772401</c:v>
                </c:pt>
                <c:pt idx="3443">
                  <c:v>0.49441223957447111</c:v>
                </c:pt>
                <c:pt idx="3444">
                  <c:v>0.62401443689426095</c:v>
                </c:pt>
                <c:pt idx="3445">
                  <c:v>0.37401940329452038</c:v>
                </c:pt>
                <c:pt idx="3446">
                  <c:v>0.37401940329452038</c:v>
                </c:pt>
                <c:pt idx="3447">
                  <c:v>3.2534079528560715</c:v>
                </c:pt>
                <c:pt idx="3448">
                  <c:v>0.40130597562205306</c:v>
                </c:pt>
                <c:pt idx="3449">
                  <c:v>0.74950248918527862</c:v>
                </c:pt>
                <c:pt idx="3450">
                  <c:v>0.20254304130931125</c:v>
                </c:pt>
                <c:pt idx="3451">
                  <c:v>1.3284221858543495</c:v>
                </c:pt>
                <c:pt idx="3452">
                  <c:v>0.37401940329452038</c:v>
                </c:pt>
                <c:pt idx="3453">
                  <c:v>0.2252301465348632</c:v>
                </c:pt>
                <c:pt idx="3454">
                  <c:v>0.1697759128331354</c:v>
                </c:pt>
                <c:pt idx="3455">
                  <c:v>8.3359254288204537E-2</c:v>
                </c:pt>
                <c:pt idx="3456">
                  <c:v>0.23583024039255884</c:v>
                </c:pt>
                <c:pt idx="3457">
                  <c:v>0.46491390845948199</c:v>
                </c:pt>
                <c:pt idx="3458">
                  <c:v>0.37401940329452016</c:v>
                </c:pt>
                <c:pt idx="3459">
                  <c:v>0.37731310495158271</c:v>
                </c:pt>
                <c:pt idx="3460">
                  <c:v>0.50104950585380292</c:v>
                </c:pt>
                <c:pt idx="3461">
                  <c:v>0.37401940329452038</c:v>
                </c:pt>
                <c:pt idx="3462">
                  <c:v>0.37401940329452038</c:v>
                </c:pt>
                <c:pt idx="3463">
                  <c:v>0.29364059021568317</c:v>
                </c:pt>
                <c:pt idx="3464">
                  <c:v>0.11770244067241933</c:v>
                </c:pt>
                <c:pt idx="3465">
                  <c:v>0.8039655342160742</c:v>
                </c:pt>
                <c:pt idx="3466">
                  <c:v>0.2088110252823806</c:v>
                </c:pt>
                <c:pt idx="3467">
                  <c:v>0.14402212870377065</c:v>
                </c:pt>
                <c:pt idx="3468">
                  <c:v>0.90821175010019328</c:v>
                </c:pt>
                <c:pt idx="3469">
                  <c:v>6.6327392593586998E-2</c:v>
                </c:pt>
                <c:pt idx="3470">
                  <c:v>8.4283946263673901E-2</c:v>
                </c:pt>
                <c:pt idx="3471">
                  <c:v>3.6875159896296625E-2</c:v>
                </c:pt>
                <c:pt idx="3472">
                  <c:v>0.1134158008240131</c:v>
                </c:pt>
                <c:pt idx="3473">
                  <c:v>0.64679043993088159</c:v>
                </c:pt>
                <c:pt idx="3474">
                  <c:v>1.0132068383716553</c:v>
                </c:pt>
                <c:pt idx="3475">
                  <c:v>0.37401940329452038</c:v>
                </c:pt>
                <c:pt idx="3476">
                  <c:v>0.97248746656155272</c:v>
                </c:pt>
                <c:pt idx="3477">
                  <c:v>0.78339214600787099</c:v>
                </c:pt>
                <c:pt idx="3478">
                  <c:v>0.16974705554567354</c:v>
                </c:pt>
                <c:pt idx="3479">
                  <c:v>0.74142176334070908</c:v>
                </c:pt>
                <c:pt idx="3480">
                  <c:v>0.82021192566472945</c:v>
                </c:pt>
                <c:pt idx="3481">
                  <c:v>1.4782487001350637</c:v>
                </c:pt>
                <c:pt idx="3482">
                  <c:v>3.467608186111084E-2</c:v>
                </c:pt>
                <c:pt idx="3483">
                  <c:v>0.52761912691515078</c:v>
                </c:pt>
                <c:pt idx="3484">
                  <c:v>0.40918849575512262</c:v>
                </c:pt>
                <c:pt idx="3485">
                  <c:v>0.45593636888629141</c:v>
                </c:pt>
                <c:pt idx="3486">
                  <c:v>0.71962730798621422</c:v>
                </c:pt>
                <c:pt idx="3487">
                  <c:v>0.8966632311672601</c:v>
                </c:pt>
                <c:pt idx="3488">
                  <c:v>0.72112229796695004</c:v>
                </c:pt>
                <c:pt idx="3489">
                  <c:v>0.39307561585445716</c:v>
                </c:pt>
                <c:pt idx="3490">
                  <c:v>0.37401940329452038</c:v>
                </c:pt>
                <c:pt idx="3491">
                  <c:v>0.392953125522224</c:v>
                </c:pt>
                <c:pt idx="3492">
                  <c:v>0.37401940329452038</c:v>
                </c:pt>
                <c:pt idx="3493">
                  <c:v>0.62716296142632277</c:v>
                </c:pt>
                <c:pt idx="3494">
                  <c:v>0.97954068016451146</c:v>
                </c:pt>
                <c:pt idx="3495">
                  <c:v>0.86184276275619509</c:v>
                </c:pt>
                <c:pt idx="3496">
                  <c:v>6.9965606347445641E-2</c:v>
                </c:pt>
                <c:pt idx="3497">
                  <c:v>0.48111292324960858</c:v>
                </c:pt>
                <c:pt idx="3498">
                  <c:v>0.49378359794775117</c:v>
                </c:pt>
                <c:pt idx="3499">
                  <c:v>0.35180699198375293</c:v>
                </c:pt>
                <c:pt idx="3500">
                  <c:v>0.37401940329452016</c:v>
                </c:pt>
                <c:pt idx="3501">
                  <c:v>0.37401940329452016</c:v>
                </c:pt>
                <c:pt idx="3502">
                  <c:v>0.37401940329452038</c:v>
                </c:pt>
                <c:pt idx="3503">
                  <c:v>8.2235881992731075E-2</c:v>
                </c:pt>
                <c:pt idx="3504">
                  <c:v>0.54268185513805156</c:v>
                </c:pt>
                <c:pt idx="3505">
                  <c:v>0.67261378595955201</c:v>
                </c:pt>
                <c:pt idx="3506">
                  <c:v>0.81235714648505075</c:v>
                </c:pt>
                <c:pt idx="3507">
                  <c:v>0.37401940329452038</c:v>
                </c:pt>
                <c:pt idx="3508">
                  <c:v>0.72972622399872145</c:v>
                </c:pt>
                <c:pt idx="3509">
                  <c:v>0.68206130761904549</c:v>
                </c:pt>
                <c:pt idx="3510">
                  <c:v>0.6730785708177095</c:v>
                </c:pt>
                <c:pt idx="3511">
                  <c:v>0.4123118754842795</c:v>
                </c:pt>
                <c:pt idx="3512">
                  <c:v>0.37401940329452038</c:v>
                </c:pt>
                <c:pt idx="3513">
                  <c:v>1.1566008494151496</c:v>
                </c:pt>
                <c:pt idx="3514">
                  <c:v>0.37401940329452038</c:v>
                </c:pt>
                <c:pt idx="3515">
                  <c:v>0.37401940329452038</c:v>
                </c:pt>
                <c:pt idx="3516">
                  <c:v>0.37508968324110464</c:v>
                </c:pt>
                <c:pt idx="3517">
                  <c:v>0.45973336745559717</c:v>
                </c:pt>
                <c:pt idx="3518">
                  <c:v>0.72552795025089178</c:v>
                </c:pt>
                <c:pt idx="3519">
                  <c:v>0.37401940329452038</c:v>
                </c:pt>
                <c:pt idx="3520">
                  <c:v>0.73481328922060163</c:v>
                </c:pt>
                <c:pt idx="3521">
                  <c:v>0.37453537027277123</c:v>
                </c:pt>
                <c:pt idx="3522">
                  <c:v>0.68147428122837694</c:v>
                </c:pt>
                <c:pt idx="3523">
                  <c:v>0.10694883602664693</c:v>
                </c:pt>
                <c:pt idx="3524">
                  <c:v>0.63319868573381821</c:v>
                </c:pt>
                <c:pt idx="3525">
                  <c:v>0.66834205158109605</c:v>
                </c:pt>
                <c:pt idx="3526">
                  <c:v>0.38293536907118908</c:v>
                </c:pt>
                <c:pt idx="3527">
                  <c:v>0.46973696999356312</c:v>
                </c:pt>
                <c:pt idx="3528">
                  <c:v>5.4395890347760309E-2</c:v>
                </c:pt>
                <c:pt idx="3529">
                  <c:v>0.55573903921728429</c:v>
                </c:pt>
                <c:pt idx="3530">
                  <c:v>0.45509112541850338</c:v>
                </c:pt>
                <c:pt idx="3531">
                  <c:v>0.23934831340223753</c:v>
                </c:pt>
                <c:pt idx="3532">
                  <c:v>0.59530903276601166</c:v>
                </c:pt>
                <c:pt idx="3533">
                  <c:v>8.5614509369731764E-2</c:v>
                </c:pt>
                <c:pt idx="3534">
                  <c:v>0.71898047307009749</c:v>
                </c:pt>
                <c:pt idx="3535">
                  <c:v>0.37401940329452038</c:v>
                </c:pt>
                <c:pt idx="3536">
                  <c:v>0.25245536782816125</c:v>
                </c:pt>
                <c:pt idx="3537">
                  <c:v>0.77883893221208167</c:v>
                </c:pt>
                <c:pt idx="3538">
                  <c:v>2.4733192233494172</c:v>
                </c:pt>
                <c:pt idx="3539">
                  <c:v>0.50561010324563826</c:v>
                </c:pt>
                <c:pt idx="3540">
                  <c:v>0.73636610103786471</c:v>
                </c:pt>
                <c:pt idx="3541">
                  <c:v>0.38756732415849371</c:v>
                </c:pt>
                <c:pt idx="3542">
                  <c:v>1.0705067154010803</c:v>
                </c:pt>
                <c:pt idx="3543">
                  <c:v>0.59678193767334553</c:v>
                </c:pt>
                <c:pt idx="3544">
                  <c:v>0.76396722191235289</c:v>
                </c:pt>
                <c:pt idx="3545">
                  <c:v>3.6558744325061052E-2</c:v>
                </c:pt>
                <c:pt idx="3546">
                  <c:v>1.2675312596335262</c:v>
                </c:pt>
                <c:pt idx="3547">
                  <c:v>0.37401940329452038</c:v>
                </c:pt>
                <c:pt idx="3548">
                  <c:v>0.71407947252464354</c:v>
                </c:pt>
                <c:pt idx="3549">
                  <c:v>0.50902483157762679</c:v>
                </c:pt>
                <c:pt idx="3550">
                  <c:v>0.25515894625378488</c:v>
                </c:pt>
                <c:pt idx="3551">
                  <c:v>0.73635583947517036</c:v>
                </c:pt>
                <c:pt idx="3552">
                  <c:v>0.52254383151648021</c:v>
                </c:pt>
                <c:pt idx="3553">
                  <c:v>0.81065060718467563</c:v>
                </c:pt>
                <c:pt idx="3554">
                  <c:v>0.2376318373073098</c:v>
                </c:pt>
                <c:pt idx="3555">
                  <c:v>0.80457059137356568</c:v>
                </c:pt>
                <c:pt idx="3556">
                  <c:v>0.81718037308418023</c:v>
                </c:pt>
                <c:pt idx="3557">
                  <c:v>0.37401940329452038</c:v>
                </c:pt>
                <c:pt idx="3558">
                  <c:v>0.37401940329452038</c:v>
                </c:pt>
                <c:pt idx="3559">
                  <c:v>0.61815189679241644</c:v>
                </c:pt>
                <c:pt idx="3560">
                  <c:v>3.0669214070305879E-2</c:v>
                </c:pt>
                <c:pt idx="3561">
                  <c:v>0.70737662064146001</c:v>
                </c:pt>
                <c:pt idx="3562">
                  <c:v>0.39616155794861041</c:v>
                </c:pt>
                <c:pt idx="3563">
                  <c:v>0.42612633889459806</c:v>
                </c:pt>
                <c:pt idx="3564">
                  <c:v>0.62850150648112191</c:v>
                </c:pt>
                <c:pt idx="3565">
                  <c:v>0.66431266196497385</c:v>
                </c:pt>
                <c:pt idx="3566">
                  <c:v>0.10456511519894007</c:v>
                </c:pt>
                <c:pt idx="3567">
                  <c:v>0.7195976350310942</c:v>
                </c:pt>
                <c:pt idx="3568">
                  <c:v>0.41275095092961805</c:v>
                </c:pt>
                <c:pt idx="3569">
                  <c:v>1.7190620665029843</c:v>
                </c:pt>
                <c:pt idx="3570">
                  <c:v>0.69959264268776278</c:v>
                </c:pt>
                <c:pt idx="3571">
                  <c:v>0.47405339279693454</c:v>
                </c:pt>
                <c:pt idx="3572">
                  <c:v>0.37401940329452038</c:v>
                </c:pt>
                <c:pt idx="3573">
                  <c:v>0.48458060379452617</c:v>
                </c:pt>
                <c:pt idx="3574">
                  <c:v>0.34840232849237657</c:v>
                </c:pt>
                <c:pt idx="3575">
                  <c:v>0.2020335116879482</c:v>
                </c:pt>
                <c:pt idx="3576">
                  <c:v>1.5177649007949776</c:v>
                </c:pt>
                <c:pt idx="3577">
                  <c:v>0.44134921897178303</c:v>
                </c:pt>
                <c:pt idx="3578">
                  <c:v>1.5572134579310561</c:v>
                </c:pt>
                <c:pt idx="3579">
                  <c:v>0.64856468119470334</c:v>
                </c:pt>
                <c:pt idx="3580">
                  <c:v>1.0738946199687127</c:v>
                </c:pt>
                <c:pt idx="3581">
                  <c:v>0.17208136267825178</c:v>
                </c:pt>
                <c:pt idx="3582">
                  <c:v>0.71078821986584495</c:v>
                </c:pt>
                <c:pt idx="3583">
                  <c:v>0.24397578633967609</c:v>
                </c:pt>
                <c:pt idx="3584">
                  <c:v>0.16789431602761171</c:v>
                </c:pt>
                <c:pt idx="3585">
                  <c:v>0.48242017807205345</c:v>
                </c:pt>
                <c:pt idx="3586">
                  <c:v>0.24025938327853028</c:v>
                </c:pt>
                <c:pt idx="3587">
                  <c:v>0.75108263313243329</c:v>
                </c:pt>
                <c:pt idx="3588">
                  <c:v>0.92555116603607224</c:v>
                </c:pt>
                <c:pt idx="3589">
                  <c:v>4.1743036180265723E-2</c:v>
                </c:pt>
                <c:pt idx="3590">
                  <c:v>1.415807898329476</c:v>
                </c:pt>
                <c:pt idx="3591">
                  <c:v>0.37401940329452038</c:v>
                </c:pt>
                <c:pt idx="3592">
                  <c:v>0.73660235342176628</c:v>
                </c:pt>
                <c:pt idx="3593">
                  <c:v>0.25411328867624361</c:v>
                </c:pt>
                <c:pt idx="3594">
                  <c:v>0.35037463526730001</c:v>
                </c:pt>
                <c:pt idx="3595">
                  <c:v>0.37401940329452038</c:v>
                </c:pt>
                <c:pt idx="3596">
                  <c:v>0.72983231960465988</c:v>
                </c:pt>
                <c:pt idx="3597">
                  <c:v>0.52041807681743713</c:v>
                </c:pt>
                <c:pt idx="3598">
                  <c:v>0.63860044856724552</c:v>
                </c:pt>
                <c:pt idx="3599">
                  <c:v>0.35739954495654402</c:v>
                </c:pt>
                <c:pt idx="3600">
                  <c:v>0.76253286312658686</c:v>
                </c:pt>
                <c:pt idx="3601">
                  <c:v>0.38058227267210459</c:v>
                </c:pt>
                <c:pt idx="3602">
                  <c:v>0.37401940329452038</c:v>
                </c:pt>
                <c:pt idx="3603">
                  <c:v>0.74024645709476822</c:v>
                </c:pt>
                <c:pt idx="3604">
                  <c:v>0.43568067050731324</c:v>
                </c:pt>
                <c:pt idx="3605">
                  <c:v>0.20840393405624538</c:v>
                </c:pt>
                <c:pt idx="3606">
                  <c:v>0.55536503530611425</c:v>
                </c:pt>
                <c:pt idx="3607">
                  <c:v>3.013127191873682E-2</c:v>
                </c:pt>
                <c:pt idx="3608">
                  <c:v>0.76147876959826366</c:v>
                </c:pt>
                <c:pt idx="3609">
                  <c:v>0.32161056406733579</c:v>
                </c:pt>
                <c:pt idx="3610">
                  <c:v>0.97471436008162171</c:v>
                </c:pt>
                <c:pt idx="3611">
                  <c:v>0.37401940329452016</c:v>
                </c:pt>
                <c:pt idx="3612">
                  <c:v>0.37401940329452038</c:v>
                </c:pt>
                <c:pt idx="3613">
                  <c:v>0.21747349858048992</c:v>
                </c:pt>
                <c:pt idx="3614">
                  <c:v>0.95948620257284123</c:v>
                </c:pt>
                <c:pt idx="3615">
                  <c:v>0.96909618943691211</c:v>
                </c:pt>
                <c:pt idx="3616">
                  <c:v>0.37401940329452038</c:v>
                </c:pt>
                <c:pt idx="3617">
                  <c:v>6.9107121433815047E-2</c:v>
                </c:pt>
                <c:pt idx="3618">
                  <c:v>0.69829243059059487</c:v>
                </c:pt>
                <c:pt idx="3619">
                  <c:v>0.37401940329452038</c:v>
                </c:pt>
                <c:pt idx="3620">
                  <c:v>0.67300238797316492</c:v>
                </c:pt>
                <c:pt idx="3621">
                  <c:v>0</c:v>
                </c:pt>
                <c:pt idx="3622">
                  <c:v>0.52576137994677452</c:v>
                </c:pt>
                <c:pt idx="3623">
                  <c:v>0.87601449112580054</c:v>
                </c:pt>
                <c:pt idx="3624">
                  <c:v>0.56896672734296816</c:v>
                </c:pt>
                <c:pt idx="3625">
                  <c:v>0.3893710811461617</c:v>
                </c:pt>
                <c:pt idx="3626">
                  <c:v>0.80788766777908738</c:v>
                </c:pt>
                <c:pt idx="3627">
                  <c:v>0.52351229468877536</c:v>
                </c:pt>
                <c:pt idx="3628">
                  <c:v>0.37401940329452038</c:v>
                </c:pt>
                <c:pt idx="3629">
                  <c:v>0.37352704573978363</c:v>
                </c:pt>
                <c:pt idx="3630">
                  <c:v>0.13760783792890596</c:v>
                </c:pt>
                <c:pt idx="3631">
                  <c:v>0.19098091069286421</c:v>
                </c:pt>
                <c:pt idx="3632">
                  <c:v>8.9778224609990062E-2</c:v>
                </c:pt>
                <c:pt idx="3633">
                  <c:v>5.0560872750317176E-2</c:v>
                </c:pt>
                <c:pt idx="3634">
                  <c:v>0.37401940329452038</c:v>
                </c:pt>
                <c:pt idx="3635">
                  <c:v>1.2123656527759266</c:v>
                </c:pt>
                <c:pt idx="3636">
                  <c:v>0.37401940329452038</c:v>
                </c:pt>
                <c:pt idx="3637">
                  <c:v>0.37401940329452038</c:v>
                </c:pt>
                <c:pt idx="3638">
                  <c:v>0.37988219387101307</c:v>
                </c:pt>
                <c:pt idx="3639">
                  <c:v>0.73603651683163274</c:v>
                </c:pt>
                <c:pt idx="3640">
                  <c:v>0.38211525037643035</c:v>
                </c:pt>
                <c:pt idx="3641">
                  <c:v>0.66835422742574224</c:v>
                </c:pt>
                <c:pt idx="3642">
                  <c:v>0.30904696418223299</c:v>
                </c:pt>
                <c:pt idx="3643">
                  <c:v>0.56382555755142094</c:v>
                </c:pt>
                <c:pt idx="3644">
                  <c:v>0.33614046347323179</c:v>
                </c:pt>
                <c:pt idx="3645">
                  <c:v>1.4927620604515441</c:v>
                </c:pt>
                <c:pt idx="3646">
                  <c:v>0.63081205968539189</c:v>
                </c:pt>
                <c:pt idx="3647">
                  <c:v>0.55473281248945694</c:v>
                </c:pt>
                <c:pt idx="3648">
                  <c:v>0.37401940329452038</c:v>
                </c:pt>
                <c:pt idx="3649">
                  <c:v>5.0001424465498719E-2</c:v>
                </c:pt>
                <c:pt idx="3650">
                  <c:v>0.16419175593821719</c:v>
                </c:pt>
                <c:pt idx="3651">
                  <c:v>0.37401940329452038</c:v>
                </c:pt>
                <c:pt idx="3652">
                  <c:v>0.84986964006936494</c:v>
                </c:pt>
                <c:pt idx="3653">
                  <c:v>0.56072539763465268</c:v>
                </c:pt>
                <c:pt idx="3654">
                  <c:v>0.65744195765534563</c:v>
                </c:pt>
                <c:pt idx="3655">
                  <c:v>0.1708817368018323</c:v>
                </c:pt>
                <c:pt idx="3656">
                  <c:v>0.76806188151446941</c:v>
                </c:pt>
                <c:pt idx="3657">
                  <c:v>0.13745844887052069</c:v>
                </c:pt>
                <c:pt idx="3658">
                  <c:v>0.23115781873695496</c:v>
                </c:pt>
                <c:pt idx="3659">
                  <c:v>6.6765310192071631E-2</c:v>
                </c:pt>
                <c:pt idx="3660">
                  <c:v>9.7318301012218125E-2</c:v>
                </c:pt>
                <c:pt idx="3661">
                  <c:v>0</c:v>
                </c:pt>
                <c:pt idx="3662">
                  <c:v>2.0942098868401575</c:v>
                </c:pt>
                <c:pt idx="3663">
                  <c:v>1.8468069292474263</c:v>
                </c:pt>
                <c:pt idx="3664">
                  <c:v>0.30511836399753145</c:v>
                </c:pt>
                <c:pt idx="3665">
                  <c:v>0.40992419452269763</c:v>
                </c:pt>
                <c:pt idx="3666">
                  <c:v>0.50792194885009434</c:v>
                </c:pt>
                <c:pt idx="3667">
                  <c:v>0.67766290848279587</c:v>
                </c:pt>
                <c:pt idx="3668">
                  <c:v>0.2128730351738459</c:v>
                </c:pt>
                <c:pt idx="3669">
                  <c:v>0.14714494064395059</c:v>
                </c:pt>
                <c:pt idx="3670">
                  <c:v>0.36401893910431932</c:v>
                </c:pt>
                <c:pt idx="3671">
                  <c:v>6.2186128993819978E-2</c:v>
                </c:pt>
                <c:pt idx="3672">
                  <c:v>1.1400776542466342</c:v>
                </c:pt>
                <c:pt idx="3673">
                  <c:v>0.22858650592079774</c:v>
                </c:pt>
                <c:pt idx="3674">
                  <c:v>5.3585451694414782E-2</c:v>
                </c:pt>
                <c:pt idx="3675">
                  <c:v>4.0290748136476262E-2</c:v>
                </c:pt>
                <c:pt idx="3676">
                  <c:v>0.37401940329452016</c:v>
                </c:pt>
                <c:pt idx="3677">
                  <c:v>0.6663367454224759</c:v>
                </c:pt>
                <c:pt idx="3678">
                  <c:v>0.32177328844070285</c:v>
                </c:pt>
                <c:pt idx="3679">
                  <c:v>0.72825207657995206</c:v>
                </c:pt>
                <c:pt idx="3680">
                  <c:v>0.72357533326728463</c:v>
                </c:pt>
                <c:pt idx="3681">
                  <c:v>0.19463730901256129</c:v>
                </c:pt>
                <c:pt idx="3682">
                  <c:v>1.4173906037837702</c:v>
                </c:pt>
                <c:pt idx="3683">
                  <c:v>0.13065358937130417</c:v>
                </c:pt>
                <c:pt idx="3684">
                  <c:v>0.23970525911258123</c:v>
                </c:pt>
                <c:pt idx="3685">
                  <c:v>9.2767463985555257E-2</c:v>
                </c:pt>
                <c:pt idx="3686">
                  <c:v>1.8315668389227168E-2</c:v>
                </c:pt>
                <c:pt idx="3687">
                  <c:v>0.5190277743423094</c:v>
                </c:pt>
                <c:pt idx="3688">
                  <c:v>5.4278608696436248E-2</c:v>
                </c:pt>
                <c:pt idx="3689">
                  <c:v>0.3730413714102902</c:v>
                </c:pt>
                <c:pt idx="3690">
                  <c:v>0.54081859587428194</c:v>
                </c:pt>
                <c:pt idx="3691">
                  <c:v>1.0757131698498428</c:v>
                </c:pt>
                <c:pt idx="3692">
                  <c:v>0.80458465473523144</c:v>
                </c:pt>
                <c:pt idx="3693">
                  <c:v>0.65800695350296579</c:v>
                </c:pt>
                <c:pt idx="3694">
                  <c:v>1.1083185544779435</c:v>
                </c:pt>
                <c:pt idx="3695">
                  <c:v>2.0866347753440495</c:v>
                </c:pt>
                <c:pt idx="3696">
                  <c:v>0.45234957131316028</c:v>
                </c:pt>
                <c:pt idx="3697">
                  <c:v>0.59308204440097245</c:v>
                </c:pt>
                <c:pt idx="3698">
                  <c:v>1.4583793222051037E-2</c:v>
                </c:pt>
                <c:pt idx="3699">
                  <c:v>0.7397759753362313</c:v>
                </c:pt>
                <c:pt idx="3700">
                  <c:v>0.19341656629552417</c:v>
                </c:pt>
                <c:pt idx="3701">
                  <c:v>0.73481328922060163</c:v>
                </c:pt>
                <c:pt idx="3702">
                  <c:v>0.90517305737893483</c:v>
                </c:pt>
                <c:pt idx="3703">
                  <c:v>0.73069232128797124</c:v>
                </c:pt>
                <c:pt idx="3704">
                  <c:v>0.22105677224148809</c:v>
                </c:pt>
                <c:pt idx="3705">
                  <c:v>0.73635583947517036</c:v>
                </c:pt>
                <c:pt idx="3706">
                  <c:v>0.2153695793166272</c:v>
                </c:pt>
                <c:pt idx="3707">
                  <c:v>0.56446711709248754</c:v>
                </c:pt>
                <c:pt idx="3708">
                  <c:v>0.37401940329452016</c:v>
                </c:pt>
                <c:pt idx="3709">
                  <c:v>0.37401940329452016</c:v>
                </c:pt>
                <c:pt idx="3710">
                  <c:v>0.37401940329452038</c:v>
                </c:pt>
                <c:pt idx="3711">
                  <c:v>0.79730915557025828</c:v>
                </c:pt>
                <c:pt idx="3712">
                  <c:v>0.22179376549610977</c:v>
                </c:pt>
                <c:pt idx="3713">
                  <c:v>0.39252974553022618</c:v>
                </c:pt>
                <c:pt idx="3714">
                  <c:v>0.16686632565362422</c:v>
                </c:pt>
                <c:pt idx="3715">
                  <c:v>0.37401940329452038</c:v>
                </c:pt>
                <c:pt idx="3716">
                  <c:v>0.36209364850152731</c:v>
                </c:pt>
                <c:pt idx="3717">
                  <c:v>9.6646204296245597E-2</c:v>
                </c:pt>
                <c:pt idx="3718">
                  <c:v>2.3593591608381095</c:v>
                </c:pt>
                <c:pt idx="3719">
                  <c:v>0.27679585850353339</c:v>
                </c:pt>
                <c:pt idx="3720">
                  <c:v>0.30053703210640914</c:v>
                </c:pt>
                <c:pt idx="3721">
                  <c:v>0.5077741756781804</c:v>
                </c:pt>
                <c:pt idx="3722">
                  <c:v>0.17410744995889468</c:v>
                </c:pt>
                <c:pt idx="3723">
                  <c:v>0.73902024200511918</c:v>
                </c:pt>
                <c:pt idx="3724">
                  <c:v>0.28078772073090563</c:v>
                </c:pt>
                <c:pt idx="3725">
                  <c:v>0.34762691776432936</c:v>
                </c:pt>
                <c:pt idx="3726">
                  <c:v>1.4810721148507247</c:v>
                </c:pt>
                <c:pt idx="3727">
                  <c:v>0.13598304290739072</c:v>
                </c:pt>
                <c:pt idx="3728">
                  <c:v>0.71876132091779898</c:v>
                </c:pt>
                <c:pt idx="3729">
                  <c:v>0.37401940329452038</c:v>
                </c:pt>
                <c:pt idx="3730">
                  <c:v>0.62528428691516391</c:v>
                </c:pt>
                <c:pt idx="3731">
                  <c:v>0.2615293766333377</c:v>
                </c:pt>
                <c:pt idx="3732">
                  <c:v>0.27584466397440177</c:v>
                </c:pt>
                <c:pt idx="3733">
                  <c:v>0.45602944845483406</c:v>
                </c:pt>
                <c:pt idx="3734">
                  <c:v>0.37401940329452038</c:v>
                </c:pt>
                <c:pt idx="3735">
                  <c:v>0.71714351569615586</c:v>
                </c:pt>
                <c:pt idx="3736">
                  <c:v>0.19773217607764304</c:v>
                </c:pt>
                <c:pt idx="3737">
                  <c:v>0.37401940329452038</c:v>
                </c:pt>
                <c:pt idx="3738">
                  <c:v>0.6196757370108017</c:v>
                </c:pt>
                <c:pt idx="3739">
                  <c:v>0.49250285889895234</c:v>
                </c:pt>
                <c:pt idx="3740">
                  <c:v>3.2064874921399471E-2</c:v>
                </c:pt>
                <c:pt idx="3741">
                  <c:v>0.25786432054923464</c:v>
                </c:pt>
                <c:pt idx="3742">
                  <c:v>1.2976765823999432</c:v>
                </c:pt>
                <c:pt idx="3743">
                  <c:v>0.24951738004066298</c:v>
                </c:pt>
                <c:pt idx="3744">
                  <c:v>0.35946712397367236</c:v>
                </c:pt>
                <c:pt idx="3745">
                  <c:v>0.73481328922060163</c:v>
                </c:pt>
                <c:pt idx="3746">
                  <c:v>0.17413858507479535</c:v>
                </c:pt>
                <c:pt idx="3747">
                  <c:v>3.2121633964026064E-2</c:v>
                </c:pt>
                <c:pt idx="3748">
                  <c:v>0.6464253434514956</c:v>
                </c:pt>
                <c:pt idx="3749">
                  <c:v>0.34350035210151553</c:v>
                </c:pt>
                <c:pt idx="3750">
                  <c:v>0.35324627869086772</c:v>
                </c:pt>
                <c:pt idx="3751">
                  <c:v>9.3111794106074147E-2</c:v>
                </c:pt>
                <c:pt idx="3752">
                  <c:v>0.11250728321061654</c:v>
                </c:pt>
                <c:pt idx="3753">
                  <c:v>0.38704453397254873</c:v>
                </c:pt>
                <c:pt idx="3754">
                  <c:v>0.73937946798809684</c:v>
                </c:pt>
                <c:pt idx="3755">
                  <c:v>0.73156981781361108</c:v>
                </c:pt>
                <c:pt idx="3756">
                  <c:v>0.37401940329452038</c:v>
                </c:pt>
                <c:pt idx="3757">
                  <c:v>0.7255900249100774</c:v>
                </c:pt>
                <c:pt idx="3758">
                  <c:v>0.11060362313086694</c:v>
                </c:pt>
                <c:pt idx="3759">
                  <c:v>0.2656871584487781</c:v>
                </c:pt>
                <c:pt idx="3760">
                  <c:v>0.47986735356368831</c:v>
                </c:pt>
                <c:pt idx="3761">
                  <c:v>0.12566609051718594</c:v>
                </c:pt>
                <c:pt idx="3762">
                  <c:v>0.96160817805446619</c:v>
                </c:pt>
                <c:pt idx="3763">
                  <c:v>1.8085395074015667</c:v>
                </c:pt>
                <c:pt idx="3764">
                  <c:v>0.66912261396245776</c:v>
                </c:pt>
                <c:pt idx="3765">
                  <c:v>0.11699025838514999</c:v>
                </c:pt>
                <c:pt idx="3766">
                  <c:v>0.1435429023970764</c:v>
                </c:pt>
                <c:pt idx="3767">
                  <c:v>6.09638757017196E-2</c:v>
                </c:pt>
                <c:pt idx="3768">
                  <c:v>0.72166648758559326</c:v>
                </c:pt>
                <c:pt idx="3769">
                  <c:v>0.70165462508949517</c:v>
                </c:pt>
                <c:pt idx="3770">
                  <c:v>0.47986735356368831</c:v>
                </c:pt>
                <c:pt idx="3771">
                  <c:v>0.37401940329452038</c:v>
                </c:pt>
                <c:pt idx="3772">
                  <c:v>0.37401940329452038</c:v>
                </c:pt>
                <c:pt idx="3773">
                  <c:v>0.38341690450957516</c:v>
                </c:pt>
                <c:pt idx="3774">
                  <c:v>0.69261672720568757</c:v>
                </c:pt>
                <c:pt idx="3775">
                  <c:v>0.59336508800778121</c:v>
                </c:pt>
                <c:pt idx="3776">
                  <c:v>0.37401940329452038</c:v>
                </c:pt>
                <c:pt idx="3777">
                  <c:v>0.96160817805446619</c:v>
                </c:pt>
                <c:pt idx="3778">
                  <c:v>0.71633716277712089</c:v>
                </c:pt>
                <c:pt idx="3779">
                  <c:v>0.37401940329452016</c:v>
                </c:pt>
                <c:pt idx="3780">
                  <c:v>0.25690292562427763</c:v>
                </c:pt>
                <c:pt idx="3781">
                  <c:v>0.15526823697417372</c:v>
                </c:pt>
                <c:pt idx="3782">
                  <c:v>0.37401940329452038</c:v>
                </c:pt>
                <c:pt idx="3783">
                  <c:v>0.14367568799949859</c:v>
                </c:pt>
                <c:pt idx="3784">
                  <c:v>0.33440060350761225</c:v>
                </c:pt>
                <c:pt idx="3785">
                  <c:v>0.37401940329452038</c:v>
                </c:pt>
                <c:pt idx="3786">
                  <c:v>0.59362434660575047</c:v>
                </c:pt>
                <c:pt idx="3787">
                  <c:v>0.15228250151486558</c:v>
                </c:pt>
                <c:pt idx="3788">
                  <c:v>0.36111820821327045</c:v>
                </c:pt>
                <c:pt idx="3789">
                  <c:v>0.72323716572239138</c:v>
                </c:pt>
                <c:pt idx="3790">
                  <c:v>0.73635583947517036</c:v>
                </c:pt>
                <c:pt idx="3791">
                  <c:v>0.25690292562427763</c:v>
                </c:pt>
                <c:pt idx="3792">
                  <c:v>0.37401940329452038</c:v>
                </c:pt>
                <c:pt idx="3793">
                  <c:v>0.68373092381713096</c:v>
                </c:pt>
                <c:pt idx="3794">
                  <c:v>0.80697128124395312</c:v>
                </c:pt>
                <c:pt idx="3795">
                  <c:v>0.49321117151328459</c:v>
                </c:pt>
                <c:pt idx="3796">
                  <c:v>0.37401940329452038</c:v>
                </c:pt>
                <c:pt idx="3797">
                  <c:v>0.66906355922346661</c:v>
                </c:pt>
                <c:pt idx="3798">
                  <c:v>0.66906355922346661</c:v>
                </c:pt>
                <c:pt idx="3799">
                  <c:v>3.6455323738647287E-2</c:v>
                </c:pt>
                <c:pt idx="3800">
                  <c:v>0.34319742493778133</c:v>
                </c:pt>
                <c:pt idx="3801">
                  <c:v>0.52158465094422513</c:v>
                </c:pt>
                <c:pt idx="3802">
                  <c:v>5.481568833132484E-3</c:v>
                </c:pt>
                <c:pt idx="3803">
                  <c:v>0.69261672720568757</c:v>
                </c:pt>
                <c:pt idx="3804">
                  <c:v>0.38802297274006553</c:v>
                </c:pt>
                <c:pt idx="3805">
                  <c:v>0.14416490736216728</c:v>
                </c:pt>
                <c:pt idx="3806">
                  <c:v>0.49716876940579968</c:v>
                </c:pt>
                <c:pt idx="3807">
                  <c:v>0.71732990153422294</c:v>
                </c:pt>
                <c:pt idx="3808">
                  <c:v>0.71732990153422294</c:v>
                </c:pt>
                <c:pt idx="3809">
                  <c:v>0.71732990153422294</c:v>
                </c:pt>
                <c:pt idx="3810">
                  <c:v>0.71732990153422294</c:v>
                </c:pt>
                <c:pt idx="3811">
                  <c:v>0.71732990153422294</c:v>
                </c:pt>
                <c:pt idx="3812">
                  <c:v>0.71732990153422294</c:v>
                </c:pt>
                <c:pt idx="3813">
                  <c:v>0.70031888758783434</c:v>
                </c:pt>
                <c:pt idx="3814">
                  <c:v>0.71732990153422294</c:v>
                </c:pt>
                <c:pt idx="3815">
                  <c:v>0.70031888758783434</c:v>
                </c:pt>
                <c:pt idx="3816">
                  <c:v>2.3763745648655066</c:v>
                </c:pt>
                <c:pt idx="3817">
                  <c:v>0.54920829682923444</c:v>
                </c:pt>
                <c:pt idx="3818">
                  <c:v>8.4545660043686809E-3</c:v>
                </c:pt>
                <c:pt idx="3819">
                  <c:v>0.16419175593821719</c:v>
                </c:pt>
                <c:pt idx="3820">
                  <c:v>1.9888606174202812E-2</c:v>
                </c:pt>
                <c:pt idx="3821">
                  <c:v>0.37401940329452038</c:v>
                </c:pt>
                <c:pt idx="3822">
                  <c:v>0.37401940329452038</c:v>
                </c:pt>
                <c:pt idx="3823">
                  <c:v>2.2671694950661906E-2</c:v>
                </c:pt>
                <c:pt idx="3824">
                  <c:v>1.1440739525188452</c:v>
                </c:pt>
                <c:pt idx="3825">
                  <c:v>0.3712686291949498</c:v>
                </c:pt>
                <c:pt idx="3826">
                  <c:v>0.70022911719023728</c:v>
                </c:pt>
                <c:pt idx="3827">
                  <c:v>0.1435429023970764</c:v>
                </c:pt>
                <c:pt idx="3828">
                  <c:v>0.64679043993088159</c:v>
                </c:pt>
                <c:pt idx="3829">
                  <c:v>0.37401940329452016</c:v>
                </c:pt>
                <c:pt idx="3830">
                  <c:v>0.88584473486050375</c:v>
                </c:pt>
                <c:pt idx="3831">
                  <c:v>0.67166931649570971</c:v>
                </c:pt>
                <c:pt idx="3832">
                  <c:v>7.3826065228805138E-2</c:v>
                </c:pt>
                <c:pt idx="3833">
                  <c:v>1.8900181480949418E-2</c:v>
                </c:pt>
                <c:pt idx="3834">
                  <c:v>6.3022935032326519E-2</c:v>
                </c:pt>
                <c:pt idx="3835">
                  <c:v>0.37401940329452038</c:v>
                </c:pt>
                <c:pt idx="3836">
                  <c:v>0.37401940329452038</c:v>
                </c:pt>
                <c:pt idx="3837">
                  <c:v>0.70022911719023728</c:v>
                </c:pt>
                <c:pt idx="3838">
                  <c:v>0.43356107894345874</c:v>
                </c:pt>
                <c:pt idx="3839">
                  <c:v>0.30368072365418208</c:v>
                </c:pt>
                <c:pt idx="3840">
                  <c:v>0.30368072365418208</c:v>
                </c:pt>
                <c:pt idx="3841">
                  <c:v>0.80788766777908738</c:v>
                </c:pt>
                <c:pt idx="3842">
                  <c:v>0.25690292562427763</c:v>
                </c:pt>
                <c:pt idx="3843">
                  <c:v>0.72217592545887366</c:v>
                </c:pt>
                <c:pt idx="3844">
                  <c:v>0.37401940329452038</c:v>
                </c:pt>
                <c:pt idx="3845">
                  <c:v>0.37401940329452038</c:v>
                </c:pt>
                <c:pt idx="3846">
                  <c:v>1.3284561098063274</c:v>
                </c:pt>
                <c:pt idx="3847">
                  <c:v>0.57198334421624453</c:v>
                </c:pt>
                <c:pt idx="3848">
                  <c:v>0.25690292562427763</c:v>
                </c:pt>
                <c:pt idx="3849">
                  <c:v>0.30368072365418208</c:v>
                </c:pt>
                <c:pt idx="3850">
                  <c:v>0.17550747096785074</c:v>
                </c:pt>
                <c:pt idx="3851">
                  <c:v>0.6845845790747549</c:v>
                </c:pt>
                <c:pt idx="3852">
                  <c:v>0.37401940329452038</c:v>
                </c:pt>
                <c:pt idx="3853">
                  <c:v>0.37401940329452038</c:v>
                </c:pt>
                <c:pt idx="3854">
                  <c:v>0.33594516725258938</c:v>
                </c:pt>
                <c:pt idx="3855">
                  <c:v>0.47445025506767435</c:v>
                </c:pt>
                <c:pt idx="3856">
                  <c:v>0.1435429023970764</c:v>
                </c:pt>
                <c:pt idx="3857">
                  <c:v>0.70622815312997678</c:v>
                </c:pt>
                <c:pt idx="3858">
                  <c:v>0.67990063561428005</c:v>
                </c:pt>
                <c:pt idx="3859">
                  <c:v>0.14104718506132233</c:v>
                </c:pt>
                <c:pt idx="3860">
                  <c:v>0.69687818508764654</c:v>
                </c:pt>
                <c:pt idx="3861">
                  <c:v>0.37401940329452038</c:v>
                </c:pt>
                <c:pt idx="3862">
                  <c:v>1.2709046842866096</c:v>
                </c:pt>
                <c:pt idx="3863">
                  <c:v>0.12323491830209546</c:v>
                </c:pt>
                <c:pt idx="3864">
                  <c:v>0.36384363173074152</c:v>
                </c:pt>
                <c:pt idx="3865">
                  <c:v>0.57407515419134814</c:v>
                </c:pt>
                <c:pt idx="3866">
                  <c:v>0.21305255050635516</c:v>
                </c:pt>
                <c:pt idx="3867">
                  <c:v>1.1187995465485874</c:v>
                </c:pt>
                <c:pt idx="3868">
                  <c:v>0.29316072495067064</c:v>
                </c:pt>
                <c:pt idx="3869">
                  <c:v>0.14104718506132233</c:v>
                </c:pt>
                <c:pt idx="3870">
                  <c:v>0.30368072365418208</c:v>
                </c:pt>
                <c:pt idx="3871">
                  <c:v>0.37004236356879344</c:v>
                </c:pt>
                <c:pt idx="3872">
                  <c:v>0.14537488681098371</c:v>
                </c:pt>
                <c:pt idx="3873">
                  <c:v>0.37401940329452038</c:v>
                </c:pt>
                <c:pt idx="3874">
                  <c:v>0.37401940329452038</c:v>
                </c:pt>
                <c:pt idx="3875">
                  <c:v>0.37401940329452038</c:v>
                </c:pt>
                <c:pt idx="3876">
                  <c:v>4.8166921427909605E-2</c:v>
                </c:pt>
                <c:pt idx="3877">
                  <c:v>0.35172049100898761</c:v>
                </c:pt>
                <c:pt idx="3878">
                  <c:v>0.72279947052662907</c:v>
                </c:pt>
                <c:pt idx="3879">
                  <c:v>0.7796185183891583</c:v>
                </c:pt>
                <c:pt idx="3880">
                  <c:v>0.73420144585498781</c:v>
                </c:pt>
                <c:pt idx="3881">
                  <c:v>0.56108500076190315</c:v>
                </c:pt>
                <c:pt idx="3882">
                  <c:v>0.72331782495274932</c:v>
                </c:pt>
                <c:pt idx="3883">
                  <c:v>0.71081524831233167</c:v>
                </c:pt>
                <c:pt idx="3884">
                  <c:v>0.34075576408648223</c:v>
                </c:pt>
                <c:pt idx="3885">
                  <c:v>1.0221124933442511</c:v>
                </c:pt>
                <c:pt idx="3886">
                  <c:v>0.4610445999926957</c:v>
                </c:pt>
                <c:pt idx="3887">
                  <c:v>0.99006402753396194</c:v>
                </c:pt>
                <c:pt idx="3888">
                  <c:v>1.397838955619926</c:v>
                </c:pt>
                <c:pt idx="3889">
                  <c:v>1.028492790336569</c:v>
                </c:pt>
                <c:pt idx="3890">
                  <c:v>0.2079299512681321</c:v>
                </c:pt>
                <c:pt idx="3891">
                  <c:v>0.80159060397099524</c:v>
                </c:pt>
                <c:pt idx="3892">
                  <c:v>0.37401940329452038</c:v>
                </c:pt>
                <c:pt idx="3893">
                  <c:v>1.0629934362441227</c:v>
                </c:pt>
                <c:pt idx="3894">
                  <c:v>4.8081397027063141E-2</c:v>
                </c:pt>
                <c:pt idx="3895">
                  <c:v>0.71735172609127384</c:v>
                </c:pt>
                <c:pt idx="3896">
                  <c:v>0.49409967629591212</c:v>
                </c:pt>
                <c:pt idx="3897">
                  <c:v>0.99190089098782552</c:v>
                </c:pt>
                <c:pt idx="3898">
                  <c:v>0.31870864710753083</c:v>
                </c:pt>
                <c:pt idx="3899">
                  <c:v>0.37401940329452038</c:v>
                </c:pt>
                <c:pt idx="3900">
                  <c:v>0.36618064289172608</c:v>
                </c:pt>
                <c:pt idx="3901">
                  <c:v>0.26070761554046462</c:v>
                </c:pt>
                <c:pt idx="3902">
                  <c:v>0.6465402274821489</c:v>
                </c:pt>
                <c:pt idx="3903">
                  <c:v>0.37401940329452038</c:v>
                </c:pt>
                <c:pt idx="3904">
                  <c:v>0.30368072365418208</c:v>
                </c:pt>
                <c:pt idx="3905">
                  <c:v>0.37401940329452038</c:v>
                </c:pt>
                <c:pt idx="3906">
                  <c:v>0.37401940329452038</c:v>
                </c:pt>
                <c:pt idx="3907">
                  <c:v>1.028492790336569</c:v>
                </c:pt>
                <c:pt idx="3908">
                  <c:v>0.37401940329452016</c:v>
                </c:pt>
                <c:pt idx="3909">
                  <c:v>0.37401940329452038</c:v>
                </c:pt>
                <c:pt idx="3910">
                  <c:v>0.73827333309719012</c:v>
                </c:pt>
                <c:pt idx="3911">
                  <c:v>0.37401940329452038</c:v>
                </c:pt>
                <c:pt idx="3912">
                  <c:v>1.1353362193452832</c:v>
                </c:pt>
                <c:pt idx="3913">
                  <c:v>0.72851201976088287</c:v>
                </c:pt>
                <c:pt idx="3914">
                  <c:v>0.71746309475816206</c:v>
                </c:pt>
                <c:pt idx="3915">
                  <c:v>0.37401940329452016</c:v>
                </c:pt>
                <c:pt idx="3916">
                  <c:v>0.31598538388282155</c:v>
                </c:pt>
                <c:pt idx="3917">
                  <c:v>0.31598538388282155</c:v>
                </c:pt>
                <c:pt idx="3918">
                  <c:v>0.20160610596362114</c:v>
                </c:pt>
                <c:pt idx="3919">
                  <c:v>0.94106702282103505</c:v>
                </c:pt>
                <c:pt idx="3920">
                  <c:v>0.94106702282103505</c:v>
                </c:pt>
                <c:pt idx="3921">
                  <c:v>0.94106702282103505</c:v>
                </c:pt>
                <c:pt idx="3922">
                  <c:v>0.2895134942101204</c:v>
                </c:pt>
                <c:pt idx="3923">
                  <c:v>0.37401940329452038</c:v>
                </c:pt>
                <c:pt idx="3924">
                  <c:v>0.7233178249527491</c:v>
                </c:pt>
                <c:pt idx="3925">
                  <c:v>0.73635583947517036</c:v>
                </c:pt>
                <c:pt idx="3926">
                  <c:v>0.21638373037062911</c:v>
                </c:pt>
                <c:pt idx="3927">
                  <c:v>0.29287547139405079</c:v>
                </c:pt>
                <c:pt idx="3928">
                  <c:v>0.40222289013101914</c:v>
                </c:pt>
                <c:pt idx="3929">
                  <c:v>0.37401940329452038</c:v>
                </c:pt>
                <c:pt idx="3930">
                  <c:v>1.0413921554895358</c:v>
                </c:pt>
                <c:pt idx="3931">
                  <c:v>0.37401940329452038</c:v>
                </c:pt>
                <c:pt idx="3932">
                  <c:v>0.72934896058697662</c:v>
                </c:pt>
                <c:pt idx="3933">
                  <c:v>0.73635583947517036</c:v>
                </c:pt>
                <c:pt idx="3934">
                  <c:v>0.37401940329452038</c:v>
                </c:pt>
                <c:pt idx="3935">
                  <c:v>0.37401940329452038</c:v>
                </c:pt>
                <c:pt idx="3936">
                  <c:v>0.37401940329452038</c:v>
                </c:pt>
                <c:pt idx="3937">
                  <c:v>0.26657990361837225</c:v>
                </c:pt>
                <c:pt idx="3938">
                  <c:v>6.9683213407391503E-2</c:v>
                </c:pt>
                <c:pt idx="3939">
                  <c:v>0.29287547139405079</c:v>
                </c:pt>
                <c:pt idx="3940">
                  <c:v>0.2895134942101204</c:v>
                </c:pt>
                <c:pt idx="3941">
                  <c:v>0.31598538388282155</c:v>
                </c:pt>
                <c:pt idx="3942">
                  <c:v>0.1435429023970764</c:v>
                </c:pt>
                <c:pt idx="3943">
                  <c:v>9.2213409125313964E-2</c:v>
                </c:pt>
                <c:pt idx="3944">
                  <c:v>0.15768950985407085</c:v>
                </c:pt>
                <c:pt idx="3945">
                  <c:v>5.7856252418095777E-2</c:v>
                </c:pt>
                <c:pt idx="3946">
                  <c:v>0.30368072365418208</c:v>
                </c:pt>
                <c:pt idx="3947">
                  <c:v>0.57539669056774279</c:v>
                </c:pt>
                <c:pt idx="3948">
                  <c:v>0.37401940329452038</c:v>
                </c:pt>
                <c:pt idx="3949">
                  <c:v>0.37401940329452016</c:v>
                </c:pt>
                <c:pt idx="3950">
                  <c:v>0.37401940329452038</c:v>
                </c:pt>
                <c:pt idx="3951">
                  <c:v>0.37401940329452016</c:v>
                </c:pt>
                <c:pt idx="3952">
                  <c:v>0.66519234523764925</c:v>
                </c:pt>
                <c:pt idx="3953">
                  <c:v>1.7658060541007154</c:v>
                </c:pt>
                <c:pt idx="3954">
                  <c:v>0.41845688357981714</c:v>
                </c:pt>
                <c:pt idx="3955">
                  <c:v>0.6465402274821489</c:v>
                </c:pt>
                <c:pt idx="3956">
                  <c:v>9.8650777646113699E-2</c:v>
                </c:pt>
                <c:pt idx="3957">
                  <c:v>0.30205216792776046</c:v>
                </c:pt>
                <c:pt idx="3958">
                  <c:v>0.64815207024466381</c:v>
                </c:pt>
                <c:pt idx="3959">
                  <c:v>0.9330442063895612</c:v>
                </c:pt>
                <c:pt idx="3960">
                  <c:v>1.3970340052296424</c:v>
                </c:pt>
                <c:pt idx="3961">
                  <c:v>0.92847379350772863</c:v>
                </c:pt>
                <c:pt idx="3962">
                  <c:v>0.14854875770320108</c:v>
                </c:pt>
                <c:pt idx="3963">
                  <c:v>0.50497002388859491</c:v>
                </c:pt>
                <c:pt idx="3964">
                  <c:v>0.80689653651058302</c:v>
                </c:pt>
                <c:pt idx="3965">
                  <c:v>0.72166648758559326</c:v>
                </c:pt>
                <c:pt idx="3966">
                  <c:v>0.21151524405199892</c:v>
                </c:pt>
                <c:pt idx="3967">
                  <c:v>0.79401077051198155</c:v>
                </c:pt>
                <c:pt idx="3968">
                  <c:v>0.94178842836304832</c:v>
                </c:pt>
                <c:pt idx="3969">
                  <c:v>0.37401940329452016</c:v>
                </c:pt>
                <c:pt idx="3970">
                  <c:v>0.37401940329452038</c:v>
                </c:pt>
                <c:pt idx="3971">
                  <c:v>2.6401020753696418</c:v>
                </c:pt>
                <c:pt idx="3972">
                  <c:v>0.5568224708302536</c:v>
                </c:pt>
                <c:pt idx="3973">
                  <c:v>0.63847955630134157</c:v>
                </c:pt>
                <c:pt idx="3974">
                  <c:v>0.74673273377348903</c:v>
                </c:pt>
                <c:pt idx="3975">
                  <c:v>0.26485777830177953</c:v>
                </c:pt>
                <c:pt idx="3976">
                  <c:v>0.15681150742283864</c:v>
                </c:pt>
                <c:pt idx="3977">
                  <c:v>0.27922736727498076</c:v>
                </c:pt>
                <c:pt idx="3978">
                  <c:v>0.17164332583064734</c:v>
                </c:pt>
                <c:pt idx="3979">
                  <c:v>0.17455653373864358</c:v>
                </c:pt>
                <c:pt idx="3980">
                  <c:v>0.37401940329452038</c:v>
                </c:pt>
                <c:pt idx="3981">
                  <c:v>1.5338025825515671</c:v>
                </c:pt>
                <c:pt idx="3982">
                  <c:v>0.70340647512079435</c:v>
                </c:pt>
                <c:pt idx="3983">
                  <c:v>1.0396853690072501</c:v>
                </c:pt>
                <c:pt idx="3984">
                  <c:v>0.1170514099900706</c:v>
                </c:pt>
                <c:pt idx="3985">
                  <c:v>0.80644772674445053</c:v>
                </c:pt>
                <c:pt idx="3986">
                  <c:v>0.22300101868163014</c:v>
                </c:pt>
                <c:pt idx="3987">
                  <c:v>0.50050329477450406</c:v>
                </c:pt>
                <c:pt idx="3988">
                  <c:v>0.37401940329452038</c:v>
                </c:pt>
                <c:pt idx="3989">
                  <c:v>0.28153876078189866</c:v>
                </c:pt>
                <c:pt idx="3990">
                  <c:v>6.3938114512574751E-2</c:v>
                </c:pt>
                <c:pt idx="3991">
                  <c:v>0.27086526626429619</c:v>
                </c:pt>
                <c:pt idx="3992">
                  <c:v>9.3332074344738156E-2</c:v>
                </c:pt>
                <c:pt idx="3993">
                  <c:v>9.3029113967882607E-3</c:v>
                </c:pt>
                <c:pt idx="3994">
                  <c:v>1.8755811491970725E-2</c:v>
                </c:pt>
                <c:pt idx="3995">
                  <c:v>0.36950873895588321</c:v>
                </c:pt>
                <c:pt idx="3996">
                  <c:v>0.24072276965102921</c:v>
                </c:pt>
                <c:pt idx="3997">
                  <c:v>0.69324774189724547</c:v>
                </c:pt>
                <c:pt idx="3998">
                  <c:v>0.18888704042118715</c:v>
                </c:pt>
                <c:pt idx="3999">
                  <c:v>0.38654394056943314</c:v>
                </c:pt>
                <c:pt idx="4000">
                  <c:v>4.3005447260879494E-2</c:v>
                </c:pt>
                <c:pt idx="4001">
                  <c:v>0.53585236677838244</c:v>
                </c:pt>
                <c:pt idx="4002">
                  <c:v>0.27121692906103423</c:v>
                </c:pt>
                <c:pt idx="4003">
                  <c:v>2.2671694950661906E-2</c:v>
                </c:pt>
                <c:pt idx="4004">
                  <c:v>8.463657520592488E-2</c:v>
                </c:pt>
                <c:pt idx="4005">
                  <c:v>0.1852137942921917</c:v>
                </c:pt>
                <c:pt idx="4006">
                  <c:v>0.32688797315993751</c:v>
                </c:pt>
                <c:pt idx="4007">
                  <c:v>5.6939675282522514E-2</c:v>
                </c:pt>
                <c:pt idx="4008">
                  <c:v>1.0123776319883946</c:v>
                </c:pt>
                <c:pt idx="4009">
                  <c:v>1.0517316393426068</c:v>
                </c:pt>
                <c:pt idx="4010">
                  <c:v>1.035580115078645</c:v>
                </c:pt>
                <c:pt idx="4011">
                  <c:v>0.47291947406437501</c:v>
                </c:pt>
                <c:pt idx="4012">
                  <c:v>0.46394575308286523</c:v>
                </c:pt>
                <c:pt idx="4013">
                  <c:v>1.0839310577862848</c:v>
                </c:pt>
                <c:pt idx="4014">
                  <c:v>1.639074178936202</c:v>
                </c:pt>
                <c:pt idx="4015">
                  <c:v>0.73520175782113018</c:v>
                </c:pt>
                <c:pt idx="4016">
                  <c:v>0.30110445748942016</c:v>
                </c:pt>
                <c:pt idx="4017">
                  <c:v>0.84071832235281763</c:v>
                </c:pt>
                <c:pt idx="4018">
                  <c:v>7.3111656797835919E-2</c:v>
                </c:pt>
                <c:pt idx="4019">
                  <c:v>0.53885687353618195</c:v>
                </c:pt>
                <c:pt idx="4020">
                  <c:v>0.73147227059595721</c:v>
                </c:pt>
                <c:pt idx="4021">
                  <c:v>1.2128230200568861</c:v>
                </c:pt>
                <c:pt idx="4022">
                  <c:v>0.40142250665176937</c:v>
                </c:pt>
                <c:pt idx="4023">
                  <c:v>0.72757203410836735</c:v>
                </c:pt>
                <c:pt idx="4024">
                  <c:v>0.51834561740682128</c:v>
                </c:pt>
                <c:pt idx="4025">
                  <c:v>2.6343305197938923E-2</c:v>
                </c:pt>
                <c:pt idx="4026">
                  <c:v>0.93091475327089601</c:v>
                </c:pt>
                <c:pt idx="4027">
                  <c:v>0.16635337638860229</c:v>
                </c:pt>
                <c:pt idx="4028">
                  <c:v>0.1769764823885222</c:v>
                </c:pt>
                <c:pt idx="4029">
                  <c:v>0.36015112527000892</c:v>
                </c:pt>
                <c:pt idx="4030">
                  <c:v>0.6250249720740223</c:v>
                </c:pt>
                <c:pt idx="4031">
                  <c:v>0.17627489980815234</c:v>
                </c:pt>
                <c:pt idx="4032">
                  <c:v>1.0655029507922071</c:v>
                </c:pt>
                <c:pt idx="4033">
                  <c:v>2.443670504582109</c:v>
                </c:pt>
                <c:pt idx="4034">
                  <c:v>1.5760107132832983</c:v>
                </c:pt>
                <c:pt idx="4035">
                  <c:v>0.37401940329452038</c:v>
                </c:pt>
                <c:pt idx="4036">
                  <c:v>0.43498365807271611</c:v>
                </c:pt>
                <c:pt idx="4037">
                  <c:v>0.4898923646041386</c:v>
                </c:pt>
                <c:pt idx="4038">
                  <c:v>0.37401940329452038</c:v>
                </c:pt>
                <c:pt idx="4039">
                  <c:v>0.73070050609806048</c:v>
                </c:pt>
                <c:pt idx="4040">
                  <c:v>0.63780901640115817</c:v>
                </c:pt>
                <c:pt idx="4041">
                  <c:v>0.94000325781993099</c:v>
                </c:pt>
                <c:pt idx="4042">
                  <c:v>0.95770568705863335</c:v>
                </c:pt>
                <c:pt idx="4043">
                  <c:v>0.5605810534977822</c:v>
                </c:pt>
                <c:pt idx="4044">
                  <c:v>0.1306256126538535</c:v>
                </c:pt>
                <c:pt idx="4045">
                  <c:v>0.79259270699798445</c:v>
                </c:pt>
                <c:pt idx="4046">
                  <c:v>0.6570403487215265</c:v>
                </c:pt>
                <c:pt idx="4047">
                  <c:v>0.30368072365418275</c:v>
                </c:pt>
                <c:pt idx="4048">
                  <c:v>0.13983828123340997</c:v>
                </c:pt>
                <c:pt idx="4049">
                  <c:v>0.30878093143613466</c:v>
                </c:pt>
                <c:pt idx="4050">
                  <c:v>1.5050643939925741</c:v>
                </c:pt>
                <c:pt idx="4051">
                  <c:v>0.37401940329452038</c:v>
                </c:pt>
                <c:pt idx="4052">
                  <c:v>6.9683213407391503E-2</c:v>
                </c:pt>
                <c:pt idx="4053">
                  <c:v>0.226385495045718</c:v>
                </c:pt>
                <c:pt idx="4054">
                  <c:v>0.3076318116003845</c:v>
                </c:pt>
                <c:pt idx="4055">
                  <c:v>8.4061238048539239E-2</c:v>
                </c:pt>
                <c:pt idx="4056">
                  <c:v>0.37401940329452038</c:v>
                </c:pt>
                <c:pt idx="4057">
                  <c:v>0.18991403559714104</c:v>
                </c:pt>
                <c:pt idx="4058">
                  <c:v>0.33284608943416016</c:v>
                </c:pt>
                <c:pt idx="4059">
                  <c:v>1.6529877484831128E-2</c:v>
                </c:pt>
                <c:pt idx="4060">
                  <c:v>0.27921134033732881</c:v>
                </c:pt>
                <c:pt idx="4061">
                  <c:v>0.91907446710214125</c:v>
                </c:pt>
                <c:pt idx="4062">
                  <c:v>0.72361162770980136</c:v>
                </c:pt>
                <c:pt idx="4063">
                  <c:v>0.64691517773484342</c:v>
                </c:pt>
                <c:pt idx="4064">
                  <c:v>0.10257908600411406</c:v>
                </c:pt>
                <c:pt idx="4065">
                  <c:v>0.13060244069438812</c:v>
                </c:pt>
                <c:pt idx="4066">
                  <c:v>9.7960850318920874E-3</c:v>
                </c:pt>
                <c:pt idx="4067">
                  <c:v>0.37401940329452038</c:v>
                </c:pt>
                <c:pt idx="4068">
                  <c:v>0.18458292905814441</c:v>
                </c:pt>
                <c:pt idx="4069">
                  <c:v>0.16280400160685551</c:v>
                </c:pt>
                <c:pt idx="4070">
                  <c:v>0.73635583947517036</c:v>
                </c:pt>
                <c:pt idx="4071">
                  <c:v>0.55157523882818527</c:v>
                </c:pt>
                <c:pt idx="4072">
                  <c:v>0.17162923340311795</c:v>
                </c:pt>
                <c:pt idx="4073">
                  <c:v>5.9187164101695305E-2</c:v>
                </c:pt>
                <c:pt idx="4074">
                  <c:v>0.15516315542965584</c:v>
                </c:pt>
                <c:pt idx="4075">
                  <c:v>0.26890604293354547</c:v>
                </c:pt>
                <c:pt idx="4076">
                  <c:v>1.3846455447405632</c:v>
                </c:pt>
                <c:pt idx="4077">
                  <c:v>4.7064892701656723E-3</c:v>
                </c:pt>
                <c:pt idx="4078">
                  <c:v>0.61780797122478759</c:v>
                </c:pt>
                <c:pt idx="4079">
                  <c:v>1.054314656852358</c:v>
                </c:pt>
                <c:pt idx="4080">
                  <c:v>2.1833332710709242E-2</c:v>
                </c:pt>
                <c:pt idx="4081">
                  <c:v>0.18617417418060142</c:v>
                </c:pt>
                <c:pt idx="4082">
                  <c:v>0.16842396181396999</c:v>
                </c:pt>
                <c:pt idx="4083">
                  <c:v>0.22055927690748617</c:v>
                </c:pt>
                <c:pt idx="4084">
                  <c:v>0.32708768544299927</c:v>
                </c:pt>
                <c:pt idx="4085">
                  <c:v>0.37401940329452132</c:v>
                </c:pt>
                <c:pt idx="4086">
                  <c:v>1.1948501327379961</c:v>
                </c:pt>
                <c:pt idx="4087">
                  <c:v>0.73445387799701112</c:v>
                </c:pt>
                <c:pt idx="4088">
                  <c:v>0.70595353334970001</c:v>
                </c:pt>
                <c:pt idx="4089">
                  <c:v>0.37401940329452038</c:v>
                </c:pt>
                <c:pt idx="4090">
                  <c:v>0.87410507553143335</c:v>
                </c:pt>
                <c:pt idx="4091">
                  <c:v>0.86446509193138044</c:v>
                </c:pt>
                <c:pt idx="4092">
                  <c:v>0.69229053660333451</c:v>
                </c:pt>
                <c:pt idx="4093">
                  <c:v>0.91383186487469181</c:v>
                </c:pt>
                <c:pt idx="4094">
                  <c:v>0.37401940329452038</c:v>
                </c:pt>
                <c:pt idx="4095">
                  <c:v>0.14043645922715683</c:v>
                </c:pt>
                <c:pt idx="4096">
                  <c:v>8.5041552048561425E-2</c:v>
                </c:pt>
                <c:pt idx="4097">
                  <c:v>0.37401940329452038</c:v>
                </c:pt>
                <c:pt idx="4098">
                  <c:v>0.28550106746415732</c:v>
                </c:pt>
                <c:pt idx="4099">
                  <c:v>0.37262057569484847</c:v>
                </c:pt>
                <c:pt idx="4100">
                  <c:v>0.9502354006209206</c:v>
                </c:pt>
                <c:pt idx="4101">
                  <c:v>0.2462351043846637</c:v>
                </c:pt>
                <c:pt idx="4102">
                  <c:v>0.24674862763712432</c:v>
                </c:pt>
                <c:pt idx="4103">
                  <c:v>0.54712839638470812</c:v>
                </c:pt>
                <c:pt idx="4104">
                  <c:v>0.30642001699814381</c:v>
                </c:pt>
                <c:pt idx="4105">
                  <c:v>1.2187695466422055</c:v>
                </c:pt>
                <c:pt idx="4106">
                  <c:v>0.60214379107384841</c:v>
                </c:pt>
                <c:pt idx="4107">
                  <c:v>0.54296504349153585</c:v>
                </c:pt>
                <c:pt idx="4108">
                  <c:v>0.67787429085318474</c:v>
                </c:pt>
                <c:pt idx="4109">
                  <c:v>0.62441995260802352</c:v>
                </c:pt>
                <c:pt idx="4110">
                  <c:v>0.37401940329452038</c:v>
                </c:pt>
                <c:pt idx="4111">
                  <c:v>0.40911150173720678</c:v>
                </c:pt>
                <c:pt idx="4112">
                  <c:v>0.21432849843379156</c:v>
                </c:pt>
                <c:pt idx="4113">
                  <c:v>0.50342055468957547</c:v>
                </c:pt>
                <c:pt idx="4114">
                  <c:v>0.13842995685650003</c:v>
                </c:pt>
                <c:pt idx="4115">
                  <c:v>0.27196160695675903</c:v>
                </c:pt>
                <c:pt idx="4116">
                  <c:v>0.65000848367001041</c:v>
                </c:pt>
                <c:pt idx="4117">
                  <c:v>0.4089864566598605</c:v>
                </c:pt>
                <c:pt idx="4118">
                  <c:v>0.67345007012274971</c:v>
                </c:pt>
                <c:pt idx="4119">
                  <c:v>0.34861638601127831</c:v>
                </c:pt>
                <c:pt idx="4120">
                  <c:v>0.29769733191382408</c:v>
                </c:pt>
                <c:pt idx="4121">
                  <c:v>0.19196556120833025</c:v>
                </c:pt>
                <c:pt idx="4122">
                  <c:v>1.288867179180889</c:v>
                </c:pt>
                <c:pt idx="4123">
                  <c:v>4.1017226028591314E-2</c:v>
                </c:pt>
                <c:pt idx="4124">
                  <c:v>0.65949033757606712</c:v>
                </c:pt>
                <c:pt idx="4125">
                  <c:v>0.27352778103826492</c:v>
                </c:pt>
                <c:pt idx="4126">
                  <c:v>1.4254021810547444</c:v>
                </c:pt>
                <c:pt idx="4127">
                  <c:v>0.73023515300746988</c:v>
                </c:pt>
                <c:pt idx="4128">
                  <c:v>0.35014058184075464</c:v>
                </c:pt>
                <c:pt idx="4129">
                  <c:v>0.13447383466756166</c:v>
                </c:pt>
                <c:pt idx="4130">
                  <c:v>0.87420649333259726</c:v>
                </c:pt>
                <c:pt idx="4131">
                  <c:v>0.38444295614388041</c:v>
                </c:pt>
                <c:pt idx="4132">
                  <c:v>0.73492993628374104</c:v>
                </c:pt>
                <c:pt idx="4133">
                  <c:v>0.95221667676793487</c:v>
                </c:pt>
                <c:pt idx="4134">
                  <c:v>0.18324779989246862</c:v>
                </c:pt>
                <c:pt idx="4135">
                  <c:v>0.37401940329452038</c:v>
                </c:pt>
                <c:pt idx="4136">
                  <c:v>0.55117302206305918</c:v>
                </c:pt>
                <c:pt idx="4137">
                  <c:v>0.11815387776851206</c:v>
                </c:pt>
                <c:pt idx="4138">
                  <c:v>0.17277660039625903</c:v>
                </c:pt>
                <c:pt idx="4139">
                  <c:v>0.70327546452344958</c:v>
                </c:pt>
                <c:pt idx="4140">
                  <c:v>0.34658783523379377</c:v>
                </c:pt>
                <c:pt idx="4141">
                  <c:v>1.7344490157983767</c:v>
                </c:pt>
                <c:pt idx="4142">
                  <c:v>8.1053422564967101E-2</c:v>
                </c:pt>
                <c:pt idx="4143">
                  <c:v>1.4847678409531462</c:v>
                </c:pt>
                <c:pt idx="4144">
                  <c:v>1.2611237038585685</c:v>
                </c:pt>
                <c:pt idx="4145">
                  <c:v>0.37401940329452038</c:v>
                </c:pt>
                <c:pt idx="4146">
                  <c:v>0.23516587783504372</c:v>
                </c:pt>
                <c:pt idx="4147">
                  <c:v>0.9619772952197243</c:v>
                </c:pt>
                <c:pt idx="4148">
                  <c:v>3.6621009838357435E-2</c:v>
                </c:pt>
                <c:pt idx="4149">
                  <c:v>4.8108911685458972E-2</c:v>
                </c:pt>
                <c:pt idx="4150">
                  <c:v>2.3206378154975802</c:v>
                </c:pt>
                <c:pt idx="4151">
                  <c:v>0.13902993406979366</c:v>
                </c:pt>
                <c:pt idx="4152">
                  <c:v>1.242604781735646</c:v>
                </c:pt>
                <c:pt idx="4153">
                  <c:v>0.88274437726781918</c:v>
                </c:pt>
                <c:pt idx="4154">
                  <c:v>0.76652676890399563</c:v>
                </c:pt>
                <c:pt idx="4155">
                  <c:v>0.7844998142423516</c:v>
                </c:pt>
                <c:pt idx="4156">
                  <c:v>0.37401940329452016</c:v>
                </c:pt>
                <c:pt idx="4157">
                  <c:v>0.52041533173652021</c:v>
                </c:pt>
                <c:pt idx="4158">
                  <c:v>3.5307056214719329E-2</c:v>
                </c:pt>
                <c:pt idx="4159">
                  <c:v>0.2381493677342173</c:v>
                </c:pt>
                <c:pt idx="4160">
                  <c:v>0.70690030385457014</c:v>
                </c:pt>
                <c:pt idx="4161">
                  <c:v>0.51016360519180914</c:v>
                </c:pt>
                <c:pt idx="4162">
                  <c:v>0.16406088256676701</c:v>
                </c:pt>
                <c:pt idx="4163">
                  <c:v>0.23607222679546347</c:v>
                </c:pt>
                <c:pt idx="4164">
                  <c:v>0.28658804623681261</c:v>
                </c:pt>
                <c:pt idx="4165">
                  <c:v>0.95014317641210844</c:v>
                </c:pt>
                <c:pt idx="4166">
                  <c:v>1.1277760176612599</c:v>
                </c:pt>
                <c:pt idx="4167">
                  <c:v>1.0446088080435589</c:v>
                </c:pt>
                <c:pt idx="4168">
                  <c:v>0.46616892452514952</c:v>
                </c:pt>
                <c:pt idx="4169">
                  <c:v>0.37919034366472154</c:v>
                </c:pt>
                <c:pt idx="4170">
                  <c:v>1.6365235269960803</c:v>
                </c:pt>
                <c:pt idx="4171">
                  <c:v>0.14837958767772039</c:v>
                </c:pt>
                <c:pt idx="4172">
                  <c:v>0.65969848703863754</c:v>
                </c:pt>
                <c:pt idx="4173">
                  <c:v>0.38263222287277177</c:v>
                </c:pt>
                <c:pt idx="4174">
                  <c:v>0.5335070554788035</c:v>
                </c:pt>
                <c:pt idx="4175">
                  <c:v>0.55445357034591813</c:v>
                </c:pt>
                <c:pt idx="4176">
                  <c:v>1.3787472129341987</c:v>
                </c:pt>
                <c:pt idx="4177">
                  <c:v>0.22295742812051</c:v>
                </c:pt>
                <c:pt idx="4178">
                  <c:v>2.5179943783345874E-2</c:v>
                </c:pt>
                <c:pt idx="4179">
                  <c:v>0.37401940329452038</c:v>
                </c:pt>
                <c:pt idx="4180">
                  <c:v>0.5986761379799217</c:v>
                </c:pt>
                <c:pt idx="4181">
                  <c:v>1.0411426579958389</c:v>
                </c:pt>
                <c:pt idx="4182">
                  <c:v>0.46356997222459839</c:v>
                </c:pt>
                <c:pt idx="4183">
                  <c:v>0.3733361652287388</c:v>
                </c:pt>
                <c:pt idx="4184">
                  <c:v>1.0853422502853454</c:v>
                </c:pt>
                <c:pt idx="4185">
                  <c:v>0.37004236356879344</c:v>
                </c:pt>
                <c:pt idx="4186">
                  <c:v>0.37401940329452038</c:v>
                </c:pt>
                <c:pt idx="4187">
                  <c:v>0.35707454644897052</c:v>
                </c:pt>
                <c:pt idx="4188">
                  <c:v>0.51431177622660618</c:v>
                </c:pt>
                <c:pt idx="4189">
                  <c:v>0.7340607788792316</c:v>
                </c:pt>
                <c:pt idx="4190">
                  <c:v>0.18324779989246848</c:v>
                </c:pt>
                <c:pt idx="4191">
                  <c:v>0.32685096453465828</c:v>
                </c:pt>
                <c:pt idx="4192">
                  <c:v>0.70761000812565289</c:v>
                </c:pt>
                <c:pt idx="4193">
                  <c:v>0.57926859597937075</c:v>
                </c:pt>
                <c:pt idx="4194">
                  <c:v>3.3292592942719273E-2</c:v>
                </c:pt>
                <c:pt idx="4195">
                  <c:v>0.89633078150685319</c:v>
                </c:pt>
                <c:pt idx="4196">
                  <c:v>1.7552199441604775E-2</c:v>
                </c:pt>
                <c:pt idx="4197">
                  <c:v>0.45615923384064883</c:v>
                </c:pt>
                <c:pt idx="4198">
                  <c:v>1.3957846826021847</c:v>
                </c:pt>
                <c:pt idx="4199">
                  <c:v>0.88576399796381233</c:v>
                </c:pt>
                <c:pt idx="4200">
                  <c:v>1.6745838613359414E-2</c:v>
                </c:pt>
                <c:pt idx="4201">
                  <c:v>2.0022528820675856</c:v>
                </c:pt>
                <c:pt idx="4202">
                  <c:v>6.0535710901991058E-2</c:v>
                </c:pt>
                <c:pt idx="4203">
                  <c:v>0.88576399796381233</c:v>
                </c:pt>
                <c:pt idx="4204">
                  <c:v>0.37401940329452038</c:v>
                </c:pt>
                <c:pt idx="4205">
                  <c:v>0.19279839766720938</c:v>
                </c:pt>
                <c:pt idx="4206">
                  <c:v>1.6863513040527676</c:v>
                </c:pt>
                <c:pt idx="4207">
                  <c:v>0.37401940329452038</c:v>
                </c:pt>
                <c:pt idx="4208">
                  <c:v>0.72539221268395737</c:v>
                </c:pt>
                <c:pt idx="4209">
                  <c:v>0.37401940329452038</c:v>
                </c:pt>
                <c:pt idx="4210">
                  <c:v>0.37401940329452016</c:v>
                </c:pt>
                <c:pt idx="4211">
                  <c:v>0.37401940329452038</c:v>
                </c:pt>
                <c:pt idx="4212">
                  <c:v>0.37401940329452038</c:v>
                </c:pt>
                <c:pt idx="4213">
                  <c:v>0.37401940329452038</c:v>
                </c:pt>
                <c:pt idx="4214">
                  <c:v>1.1769949273203475</c:v>
                </c:pt>
                <c:pt idx="4215">
                  <c:v>0.37401940329452038</c:v>
                </c:pt>
                <c:pt idx="4216">
                  <c:v>0.25942246556352727</c:v>
                </c:pt>
                <c:pt idx="4217">
                  <c:v>0.17041566057620655</c:v>
                </c:pt>
                <c:pt idx="4218">
                  <c:v>0.10624174155904303</c:v>
                </c:pt>
                <c:pt idx="4219">
                  <c:v>3.9141475589887773E-2</c:v>
                </c:pt>
                <c:pt idx="4220">
                  <c:v>3.7915936816837158E-2</c:v>
                </c:pt>
                <c:pt idx="4221">
                  <c:v>1.1046839423904287</c:v>
                </c:pt>
                <c:pt idx="4222">
                  <c:v>0.63833669894721956</c:v>
                </c:pt>
                <c:pt idx="4223">
                  <c:v>0.47310346674066789</c:v>
                </c:pt>
                <c:pt idx="4224">
                  <c:v>0.37401940329452038</c:v>
                </c:pt>
                <c:pt idx="4225">
                  <c:v>4.9167541930869439E-2</c:v>
                </c:pt>
                <c:pt idx="4226">
                  <c:v>0.74446052719560296</c:v>
                </c:pt>
                <c:pt idx="4227">
                  <c:v>7.829588171817356E-2</c:v>
                </c:pt>
                <c:pt idx="4228">
                  <c:v>0.70954457717273844</c:v>
                </c:pt>
                <c:pt idx="4229">
                  <c:v>0.3618909233949133</c:v>
                </c:pt>
                <c:pt idx="4230">
                  <c:v>0.39882358130552353</c:v>
                </c:pt>
                <c:pt idx="4231">
                  <c:v>5.7967413626534414E-3</c:v>
                </c:pt>
                <c:pt idx="4232">
                  <c:v>0.37401940329452038</c:v>
                </c:pt>
                <c:pt idx="4233">
                  <c:v>0.34752072260496097</c:v>
                </c:pt>
                <c:pt idx="4234">
                  <c:v>0.85775418737538467</c:v>
                </c:pt>
                <c:pt idx="4235">
                  <c:v>0.63035148729198365</c:v>
                </c:pt>
                <c:pt idx="4236">
                  <c:v>0.63035148729198365</c:v>
                </c:pt>
                <c:pt idx="4237">
                  <c:v>0.44712359105544847</c:v>
                </c:pt>
                <c:pt idx="4238">
                  <c:v>4.5586052522926017E-2</c:v>
                </c:pt>
                <c:pt idx="4239">
                  <c:v>0.18527572108295254</c:v>
                </c:pt>
                <c:pt idx="4240">
                  <c:v>1.413151748719309</c:v>
                </c:pt>
                <c:pt idx="4241">
                  <c:v>1.413151748719309</c:v>
                </c:pt>
                <c:pt idx="4242">
                  <c:v>2.2538549195292057</c:v>
                </c:pt>
                <c:pt idx="4243">
                  <c:v>0.35104321468807836</c:v>
                </c:pt>
                <c:pt idx="4244">
                  <c:v>5.9615196971597846E-2</c:v>
                </c:pt>
                <c:pt idx="4245">
                  <c:v>5.8946380523406491E-2</c:v>
                </c:pt>
                <c:pt idx="4246">
                  <c:v>0.17611277583563534</c:v>
                </c:pt>
                <c:pt idx="4247">
                  <c:v>0.18378592435480909</c:v>
                </c:pt>
                <c:pt idx="4248">
                  <c:v>0.24254155774221486</c:v>
                </c:pt>
                <c:pt idx="4249">
                  <c:v>0.33805970946156622</c:v>
                </c:pt>
                <c:pt idx="4250">
                  <c:v>0.71022048180456332</c:v>
                </c:pt>
                <c:pt idx="4251">
                  <c:v>0.16471783212229438</c:v>
                </c:pt>
                <c:pt idx="4252">
                  <c:v>0.55850116931748295</c:v>
                </c:pt>
                <c:pt idx="4253">
                  <c:v>0.2927878173340947</c:v>
                </c:pt>
                <c:pt idx="4254">
                  <c:v>8.6558338202600338E-2</c:v>
                </c:pt>
                <c:pt idx="4255">
                  <c:v>0.37104726725324155</c:v>
                </c:pt>
                <c:pt idx="4256">
                  <c:v>0.41430016432448463</c:v>
                </c:pt>
                <c:pt idx="4257">
                  <c:v>0.9364361470864967</c:v>
                </c:pt>
                <c:pt idx="4258">
                  <c:v>1.8569843417372084E-2</c:v>
                </c:pt>
                <c:pt idx="4259">
                  <c:v>0.37401940329452038</c:v>
                </c:pt>
                <c:pt idx="4260">
                  <c:v>0.37401940329452038</c:v>
                </c:pt>
                <c:pt idx="4261">
                  <c:v>0.37401940329452038</c:v>
                </c:pt>
                <c:pt idx="4262">
                  <c:v>2.2717940587642881E-2</c:v>
                </c:pt>
                <c:pt idx="4263">
                  <c:v>0.55521557141051359</c:v>
                </c:pt>
                <c:pt idx="4264">
                  <c:v>0.35888705222967071</c:v>
                </c:pt>
                <c:pt idx="4265">
                  <c:v>0.70622815312997678</c:v>
                </c:pt>
                <c:pt idx="4266">
                  <c:v>0.40077875334338492</c:v>
                </c:pt>
                <c:pt idx="4267">
                  <c:v>1.9239691238971398E-2</c:v>
                </c:pt>
                <c:pt idx="4268">
                  <c:v>0.1312692483282436</c:v>
                </c:pt>
                <c:pt idx="4269">
                  <c:v>6.8731681267671457E-2</c:v>
                </c:pt>
                <c:pt idx="4270">
                  <c:v>0.29248533058900644</c:v>
                </c:pt>
                <c:pt idx="4271">
                  <c:v>0.67446016434332812</c:v>
                </c:pt>
                <c:pt idx="4272">
                  <c:v>0.19860066171018689</c:v>
                </c:pt>
                <c:pt idx="4273">
                  <c:v>2.283206765356478E-2</c:v>
                </c:pt>
                <c:pt idx="4274">
                  <c:v>0.38081844810162341</c:v>
                </c:pt>
                <c:pt idx="4275">
                  <c:v>0.41967282775828574</c:v>
                </c:pt>
                <c:pt idx="4276">
                  <c:v>0.41069642445798743</c:v>
                </c:pt>
                <c:pt idx="4277">
                  <c:v>0.52515472669499874</c:v>
                </c:pt>
                <c:pt idx="4278">
                  <c:v>1.6259924834025898</c:v>
                </c:pt>
                <c:pt idx="4279">
                  <c:v>0.52371844861704198</c:v>
                </c:pt>
                <c:pt idx="4280">
                  <c:v>0.10744282000785051</c:v>
                </c:pt>
                <c:pt idx="4281">
                  <c:v>0.5152473963509111</c:v>
                </c:pt>
                <c:pt idx="4282">
                  <c:v>1.0092635006676418</c:v>
                </c:pt>
                <c:pt idx="4283">
                  <c:v>0.33586876346466804</c:v>
                </c:pt>
                <c:pt idx="4284">
                  <c:v>5.040592932916068E-2</c:v>
                </c:pt>
                <c:pt idx="4285">
                  <c:v>1.0838528656093154</c:v>
                </c:pt>
                <c:pt idx="4286">
                  <c:v>0.20969906690904125</c:v>
                </c:pt>
                <c:pt idx="4287">
                  <c:v>0.27526138052111604</c:v>
                </c:pt>
                <c:pt idx="4288">
                  <c:v>0.421898822837945</c:v>
                </c:pt>
                <c:pt idx="4289">
                  <c:v>0.45519272048342141</c:v>
                </c:pt>
                <c:pt idx="4290">
                  <c:v>5.25480081436858E-2</c:v>
                </c:pt>
                <c:pt idx="4291">
                  <c:v>0.16601632261084176</c:v>
                </c:pt>
                <c:pt idx="4292">
                  <c:v>0.19018927645064818</c:v>
                </c:pt>
                <c:pt idx="4293">
                  <c:v>1.6780357026659785</c:v>
                </c:pt>
                <c:pt idx="4294">
                  <c:v>0.34463041502811526</c:v>
                </c:pt>
                <c:pt idx="4295">
                  <c:v>0.37401940329452038</c:v>
                </c:pt>
                <c:pt idx="4296">
                  <c:v>0.88019004233459508</c:v>
                </c:pt>
                <c:pt idx="4297">
                  <c:v>0.26765559455244581</c:v>
                </c:pt>
                <c:pt idx="4298">
                  <c:v>0.19433384026182948</c:v>
                </c:pt>
                <c:pt idx="4299">
                  <c:v>0.16410448631303556</c:v>
                </c:pt>
                <c:pt idx="4300">
                  <c:v>0.71735477856917629</c:v>
                </c:pt>
                <c:pt idx="4301">
                  <c:v>7.2101280478282334E-2</c:v>
                </c:pt>
                <c:pt idx="4302">
                  <c:v>0.37401940329452038</c:v>
                </c:pt>
                <c:pt idx="4303">
                  <c:v>4.379598422326153E-2</c:v>
                </c:pt>
                <c:pt idx="4304">
                  <c:v>0.8747941703293568</c:v>
                </c:pt>
                <c:pt idx="4305">
                  <c:v>0.69713637988174249</c:v>
                </c:pt>
                <c:pt idx="4306">
                  <c:v>0.13772016882159963</c:v>
                </c:pt>
                <c:pt idx="4307">
                  <c:v>0.25927423539726369</c:v>
                </c:pt>
                <c:pt idx="4308">
                  <c:v>0.20419283826390158</c:v>
                </c:pt>
                <c:pt idx="4309">
                  <c:v>0.8963979610310624</c:v>
                </c:pt>
                <c:pt idx="4310">
                  <c:v>0.2897331634685309</c:v>
                </c:pt>
                <c:pt idx="4311">
                  <c:v>4.113821605064222E-3</c:v>
                </c:pt>
                <c:pt idx="4312">
                  <c:v>0.83580965513866889</c:v>
                </c:pt>
                <c:pt idx="4313">
                  <c:v>0.1266427765741415</c:v>
                </c:pt>
                <c:pt idx="4314">
                  <c:v>0.37401940329452038</c:v>
                </c:pt>
                <c:pt idx="4315">
                  <c:v>0.37401940329452038</c:v>
                </c:pt>
                <c:pt idx="4316">
                  <c:v>0.10458431230641312</c:v>
                </c:pt>
                <c:pt idx="4317">
                  <c:v>0.99454324791446147</c:v>
                </c:pt>
                <c:pt idx="4318">
                  <c:v>0.69196648715715259</c:v>
                </c:pt>
                <c:pt idx="4319">
                  <c:v>0.79138678561731457</c:v>
                </c:pt>
                <c:pt idx="4320">
                  <c:v>3.1493373310396797E-2</c:v>
                </c:pt>
                <c:pt idx="4321">
                  <c:v>0.43768338876472618</c:v>
                </c:pt>
                <c:pt idx="4322">
                  <c:v>0.90681220893564041</c:v>
                </c:pt>
                <c:pt idx="4323">
                  <c:v>0.90681220893564041</c:v>
                </c:pt>
                <c:pt idx="4324">
                  <c:v>0.90681220893564041</c:v>
                </c:pt>
                <c:pt idx="4325">
                  <c:v>0.90681220893564041</c:v>
                </c:pt>
                <c:pt idx="4326">
                  <c:v>0.90681220893564041</c:v>
                </c:pt>
                <c:pt idx="4327">
                  <c:v>0.90681220893564041</c:v>
                </c:pt>
                <c:pt idx="4328">
                  <c:v>0.90681220893564041</c:v>
                </c:pt>
                <c:pt idx="4329">
                  <c:v>0.90681220893564041</c:v>
                </c:pt>
                <c:pt idx="4330">
                  <c:v>0.90681220893564041</c:v>
                </c:pt>
                <c:pt idx="4331">
                  <c:v>2.3220315416527904E-2</c:v>
                </c:pt>
                <c:pt idx="4332">
                  <c:v>0.90681220893564041</c:v>
                </c:pt>
                <c:pt idx="4333">
                  <c:v>0.90681220893564041</c:v>
                </c:pt>
                <c:pt idx="4334">
                  <c:v>0.90681220893564041</c:v>
                </c:pt>
                <c:pt idx="4335">
                  <c:v>0.37401940329452038</c:v>
                </c:pt>
                <c:pt idx="4336">
                  <c:v>0.26996556146384154</c:v>
                </c:pt>
                <c:pt idx="4337">
                  <c:v>0.16809042112334607</c:v>
                </c:pt>
                <c:pt idx="4338">
                  <c:v>0.16809042112334607</c:v>
                </c:pt>
                <c:pt idx="4339">
                  <c:v>0.16685783736068113</c:v>
                </c:pt>
                <c:pt idx="4340">
                  <c:v>0.16809042112334607</c:v>
                </c:pt>
                <c:pt idx="4341">
                  <c:v>0.16809042112334607</c:v>
                </c:pt>
                <c:pt idx="4342">
                  <c:v>0.16685783736068113</c:v>
                </c:pt>
                <c:pt idx="4343">
                  <c:v>0.16685783736068113</c:v>
                </c:pt>
                <c:pt idx="4344">
                  <c:v>0.16685783736068113</c:v>
                </c:pt>
                <c:pt idx="4345">
                  <c:v>0.27003322554368314</c:v>
                </c:pt>
                <c:pt idx="4346">
                  <c:v>0.16685783736068113</c:v>
                </c:pt>
                <c:pt idx="4347">
                  <c:v>0.27230431868010935</c:v>
                </c:pt>
                <c:pt idx="4348">
                  <c:v>0.16502545880943739</c:v>
                </c:pt>
                <c:pt idx="4349">
                  <c:v>0.16502545880943739</c:v>
                </c:pt>
                <c:pt idx="4350">
                  <c:v>1.6849843970098066</c:v>
                </c:pt>
                <c:pt idx="4351">
                  <c:v>1.6849843970098066</c:v>
                </c:pt>
                <c:pt idx="4352">
                  <c:v>1.6849843970098066</c:v>
                </c:pt>
                <c:pt idx="4353">
                  <c:v>1.6849843970098066</c:v>
                </c:pt>
                <c:pt idx="4354">
                  <c:v>1.6849843970098066</c:v>
                </c:pt>
                <c:pt idx="4355">
                  <c:v>1.6849843970098066</c:v>
                </c:pt>
                <c:pt idx="4356">
                  <c:v>1.6849843970098066</c:v>
                </c:pt>
                <c:pt idx="4357">
                  <c:v>1.6849843970098066</c:v>
                </c:pt>
                <c:pt idx="4358">
                  <c:v>1.6849843970098066</c:v>
                </c:pt>
                <c:pt idx="4359">
                  <c:v>0.40467603562659171</c:v>
                </c:pt>
                <c:pt idx="4360">
                  <c:v>0.40467603562659171</c:v>
                </c:pt>
                <c:pt idx="4361">
                  <c:v>0.40467603562659171</c:v>
                </c:pt>
                <c:pt idx="4362">
                  <c:v>0.40467603562659171</c:v>
                </c:pt>
                <c:pt idx="4363">
                  <c:v>0.40467603562659171</c:v>
                </c:pt>
                <c:pt idx="4364">
                  <c:v>0.40467603562659171</c:v>
                </c:pt>
                <c:pt idx="4365">
                  <c:v>0.40467603562659171</c:v>
                </c:pt>
                <c:pt idx="4366">
                  <c:v>0.40467603562659171</c:v>
                </c:pt>
                <c:pt idx="4367">
                  <c:v>0.40467603562659171</c:v>
                </c:pt>
                <c:pt idx="4368">
                  <c:v>0.40467603562659171</c:v>
                </c:pt>
                <c:pt idx="4369">
                  <c:v>0.40467603562659171</c:v>
                </c:pt>
                <c:pt idx="4370">
                  <c:v>2.3302185291669775E-2</c:v>
                </c:pt>
                <c:pt idx="4371">
                  <c:v>2.3302185291669775E-2</c:v>
                </c:pt>
                <c:pt idx="4372">
                  <c:v>1.9881640166351773</c:v>
                </c:pt>
                <c:pt idx="4373">
                  <c:v>2.3302185291669775E-2</c:v>
                </c:pt>
                <c:pt idx="4374">
                  <c:v>0.27003322554368314</c:v>
                </c:pt>
                <c:pt idx="4375">
                  <c:v>1.6849843970098066</c:v>
                </c:pt>
                <c:pt idx="4376">
                  <c:v>1.6849843970098066</c:v>
                </c:pt>
                <c:pt idx="4377">
                  <c:v>1.6849843970098066</c:v>
                </c:pt>
                <c:pt idx="4378">
                  <c:v>0.40467603562659171</c:v>
                </c:pt>
                <c:pt idx="4379">
                  <c:v>0.90681220893564041</c:v>
                </c:pt>
                <c:pt idx="4380">
                  <c:v>0.15395376691395779</c:v>
                </c:pt>
                <c:pt idx="4381">
                  <c:v>0.1530775665800847</c:v>
                </c:pt>
                <c:pt idx="4382">
                  <c:v>0.40467603562659171</c:v>
                </c:pt>
                <c:pt idx="4383">
                  <c:v>0.70575874212720346</c:v>
                </c:pt>
                <c:pt idx="4384">
                  <c:v>0.62541599621283039</c:v>
                </c:pt>
                <c:pt idx="4385">
                  <c:v>2.7015313580405629E-2</c:v>
                </c:pt>
                <c:pt idx="4386">
                  <c:v>0.76095158333599822</c:v>
                </c:pt>
                <c:pt idx="4387">
                  <c:v>2.2044176633588215</c:v>
                </c:pt>
                <c:pt idx="4388">
                  <c:v>0.52853185477137388</c:v>
                </c:pt>
                <c:pt idx="4389">
                  <c:v>0.70234656844494781</c:v>
                </c:pt>
                <c:pt idx="4390">
                  <c:v>0.61015378060237202</c:v>
                </c:pt>
                <c:pt idx="4391">
                  <c:v>0.73997189456709567</c:v>
                </c:pt>
                <c:pt idx="4392">
                  <c:v>1.0704545814209878</c:v>
                </c:pt>
                <c:pt idx="4393">
                  <c:v>0.72848450707622392</c:v>
                </c:pt>
                <c:pt idx="4394">
                  <c:v>0.37401940329452038</c:v>
                </c:pt>
                <c:pt idx="4395">
                  <c:v>0.25156732845988494</c:v>
                </c:pt>
                <c:pt idx="4396">
                  <c:v>0.31182604632995881</c:v>
                </c:pt>
                <c:pt idx="4397">
                  <c:v>0.31182604632995881</c:v>
                </c:pt>
                <c:pt idx="4398">
                  <c:v>0.57198334421624453</c:v>
                </c:pt>
                <c:pt idx="4399">
                  <c:v>0.53753257938051746</c:v>
                </c:pt>
                <c:pt idx="4400">
                  <c:v>0.47214181371507885</c:v>
                </c:pt>
                <c:pt idx="4401">
                  <c:v>0.29336223926670635</c:v>
                </c:pt>
                <c:pt idx="4402">
                  <c:v>0.30731863391304892</c:v>
                </c:pt>
                <c:pt idx="4403">
                  <c:v>2.6761341075717138E-2</c:v>
                </c:pt>
                <c:pt idx="4404">
                  <c:v>0.69964448714970351</c:v>
                </c:pt>
                <c:pt idx="4405">
                  <c:v>0.28459393471479177</c:v>
                </c:pt>
                <c:pt idx="4406">
                  <c:v>0.29287547139405079</c:v>
                </c:pt>
                <c:pt idx="4407">
                  <c:v>2.3373702256927067</c:v>
                </c:pt>
                <c:pt idx="4408">
                  <c:v>0.1386739097481732</c:v>
                </c:pt>
                <c:pt idx="4409">
                  <c:v>0.46034103025773199</c:v>
                </c:pt>
                <c:pt idx="4410">
                  <c:v>0.16262314679213241</c:v>
                </c:pt>
                <c:pt idx="4411">
                  <c:v>0.52500151639127557</c:v>
                </c:pt>
                <c:pt idx="4412">
                  <c:v>0.23828650261713541</c:v>
                </c:pt>
                <c:pt idx="4413">
                  <c:v>0.27324314977922087</c:v>
                </c:pt>
                <c:pt idx="4414">
                  <c:v>0.90890706973916879</c:v>
                </c:pt>
                <c:pt idx="4415">
                  <c:v>0.15527451463010292</c:v>
                </c:pt>
                <c:pt idx="4416">
                  <c:v>0.39053006866150669</c:v>
                </c:pt>
                <c:pt idx="4417">
                  <c:v>3.4326249182369616E-2</c:v>
                </c:pt>
                <c:pt idx="4418">
                  <c:v>5.8840327467669797E-2</c:v>
                </c:pt>
                <c:pt idx="4419">
                  <c:v>1.4290700398996591E-2</c:v>
                </c:pt>
                <c:pt idx="4420">
                  <c:v>0.7096124067027586</c:v>
                </c:pt>
                <c:pt idx="4421">
                  <c:v>0.20608467943434527</c:v>
                </c:pt>
                <c:pt idx="4422">
                  <c:v>0.3249280255448877</c:v>
                </c:pt>
                <c:pt idx="4423">
                  <c:v>0.96076115411491947</c:v>
                </c:pt>
                <c:pt idx="4424">
                  <c:v>1.80013976037173</c:v>
                </c:pt>
                <c:pt idx="4425">
                  <c:v>0.38061423351687484</c:v>
                </c:pt>
                <c:pt idx="4426">
                  <c:v>0.10799685611853738</c:v>
                </c:pt>
                <c:pt idx="4427">
                  <c:v>7.3492512973542586E-3</c:v>
                </c:pt>
                <c:pt idx="4428">
                  <c:v>4.7366009185057734E-2</c:v>
                </c:pt>
                <c:pt idx="4429">
                  <c:v>0.43965836686777487</c:v>
                </c:pt>
                <c:pt idx="4430">
                  <c:v>0.41785675834443459</c:v>
                </c:pt>
                <c:pt idx="4431">
                  <c:v>0.89690400043068463</c:v>
                </c:pt>
                <c:pt idx="4432">
                  <c:v>0.71507762015659126</c:v>
                </c:pt>
                <c:pt idx="4433">
                  <c:v>3.5080549659110088E-2</c:v>
                </c:pt>
                <c:pt idx="4434">
                  <c:v>9.986085642719314E-2</c:v>
                </c:pt>
                <c:pt idx="4435">
                  <c:v>0.54645747703846648</c:v>
                </c:pt>
                <c:pt idx="4436">
                  <c:v>0.58241083430313667</c:v>
                </c:pt>
                <c:pt idx="4437">
                  <c:v>0.45266058845904011</c:v>
                </c:pt>
                <c:pt idx="4438">
                  <c:v>0.26938848600208559</c:v>
                </c:pt>
                <c:pt idx="4439">
                  <c:v>1.1734968162506725</c:v>
                </c:pt>
                <c:pt idx="4440">
                  <c:v>0.37401940329452016</c:v>
                </c:pt>
                <c:pt idx="4441">
                  <c:v>0.73607833155571034</c:v>
                </c:pt>
                <c:pt idx="4442">
                  <c:v>0.37401940329452016</c:v>
                </c:pt>
                <c:pt idx="4443">
                  <c:v>0.52912383795786155</c:v>
                </c:pt>
                <c:pt idx="4444">
                  <c:v>0.11255274971676772</c:v>
                </c:pt>
                <c:pt idx="4445">
                  <c:v>1.241779927532404</c:v>
                </c:pt>
                <c:pt idx="4446">
                  <c:v>7.1780802760132087E-2</c:v>
                </c:pt>
                <c:pt idx="4447">
                  <c:v>0.8977562635060734</c:v>
                </c:pt>
                <c:pt idx="4448">
                  <c:v>1.1260151380253194</c:v>
                </c:pt>
                <c:pt idx="4449">
                  <c:v>0.72468212230274898</c:v>
                </c:pt>
                <c:pt idx="4450">
                  <c:v>0.49545342874926185</c:v>
                </c:pt>
                <c:pt idx="4451">
                  <c:v>0.16226481708106705</c:v>
                </c:pt>
                <c:pt idx="4452">
                  <c:v>1.2929775292500723</c:v>
                </c:pt>
                <c:pt idx="4453">
                  <c:v>0.48644602579575102</c:v>
                </c:pt>
                <c:pt idx="4454">
                  <c:v>0.3017428055690799</c:v>
                </c:pt>
                <c:pt idx="4455">
                  <c:v>0.62094065764519069</c:v>
                </c:pt>
                <c:pt idx="4456">
                  <c:v>1.1444878501984865</c:v>
                </c:pt>
                <c:pt idx="4457">
                  <c:v>0.37401940329452038</c:v>
                </c:pt>
                <c:pt idx="4458">
                  <c:v>0.37401940329452038</c:v>
                </c:pt>
                <c:pt idx="4459">
                  <c:v>0.29839472718616705</c:v>
                </c:pt>
                <c:pt idx="4460">
                  <c:v>0.13276103411450155</c:v>
                </c:pt>
                <c:pt idx="4461">
                  <c:v>0.37401940329452016</c:v>
                </c:pt>
                <c:pt idx="4462">
                  <c:v>0.98146184087905319</c:v>
                </c:pt>
                <c:pt idx="4463">
                  <c:v>0.47253927582554528</c:v>
                </c:pt>
                <c:pt idx="4464">
                  <c:v>0.2519071142662187</c:v>
                </c:pt>
                <c:pt idx="4465">
                  <c:v>0.37401940329452038</c:v>
                </c:pt>
                <c:pt idx="4466">
                  <c:v>0.20672778893712745</c:v>
                </c:pt>
                <c:pt idx="4467">
                  <c:v>9.4645860092153616E-2</c:v>
                </c:pt>
                <c:pt idx="4468">
                  <c:v>1.0593467295549017</c:v>
                </c:pt>
                <c:pt idx="4469">
                  <c:v>0.15796870610807742</c:v>
                </c:pt>
                <c:pt idx="4470">
                  <c:v>0.7044812433912645</c:v>
                </c:pt>
                <c:pt idx="4471">
                  <c:v>1.3959718673116002</c:v>
                </c:pt>
                <c:pt idx="4472">
                  <c:v>0.29973978026241388</c:v>
                </c:pt>
                <c:pt idx="4473">
                  <c:v>0.60042266190221982</c:v>
                </c:pt>
                <c:pt idx="4474">
                  <c:v>0.44025833253687358</c:v>
                </c:pt>
                <c:pt idx="4475">
                  <c:v>0.24658095780908457</c:v>
                </c:pt>
                <c:pt idx="4476">
                  <c:v>1.2583833005332312</c:v>
                </c:pt>
                <c:pt idx="4477">
                  <c:v>0.22499245930998021</c:v>
                </c:pt>
                <c:pt idx="4478">
                  <c:v>0.17337555087196591</c:v>
                </c:pt>
                <c:pt idx="4479">
                  <c:v>0.26263719575085803</c:v>
                </c:pt>
                <c:pt idx="4480">
                  <c:v>0.26263719575085803</c:v>
                </c:pt>
                <c:pt idx="4481">
                  <c:v>0.53194615991132788</c:v>
                </c:pt>
                <c:pt idx="4482">
                  <c:v>9.9674010292996204E-2</c:v>
                </c:pt>
                <c:pt idx="4483">
                  <c:v>4.054141363901401</c:v>
                </c:pt>
                <c:pt idx="4484">
                  <c:v>0.92430006944747378</c:v>
                </c:pt>
                <c:pt idx="4485">
                  <c:v>0.66958007928845187</c:v>
                </c:pt>
                <c:pt idx="4486">
                  <c:v>1.3275687011310424</c:v>
                </c:pt>
                <c:pt idx="4487">
                  <c:v>0.11837657331606335</c:v>
                </c:pt>
                <c:pt idx="4488">
                  <c:v>0.873003364228502</c:v>
                </c:pt>
                <c:pt idx="4489">
                  <c:v>9.8780978517172144E-2</c:v>
                </c:pt>
                <c:pt idx="4490">
                  <c:v>0.60240164282215181</c:v>
                </c:pt>
                <c:pt idx="4491">
                  <c:v>0.27484424884788056</c:v>
                </c:pt>
                <c:pt idx="4492">
                  <c:v>0.54046859120430413</c:v>
                </c:pt>
                <c:pt idx="4493">
                  <c:v>0.66693369997462282</c:v>
                </c:pt>
                <c:pt idx="4494">
                  <c:v>0.57535074320700874</c:v>
                </c:pt>
                <c:pt idx="4495">
                  <c:v>1.0749420125844584</c:v>
                </c:pt>
                <c:pt idx="4496">
                  <c:v>0.68507877712440945</c:v>
                </c:pt>
                <c:pt idx="4497">
                  <c:v>0.50757141320907417</c:v>
                </c:pt>
                <c:pt idx="4498">
                  <c:v>1.5897734129695666</c:v>
                </c:pt>
                <c:pt idx="4499">
                  <c:v>7.9576485890499177E-2</c:v>
                </c:pt>
                <c:pt idx="4500">
                  <c:v>0.37401940329452038</c:v>
                </c:pt>
                <c:pt idx="4501">
                  <c:v>0.37401940329452038</c:v>
                </c:pt>
                <c:pt idx="4502">
                  <c:v>0.11859392897940237</c:v>
                </c:pt>
                <c:pt idx="4503">
                  <c:v>0.63584072448036888</c:v>
                </c:pt>
                <c:pt idx="4504">
                  <c:v>0.24854795340318808</c:v>
                </c:pt>
                <c:pt idx="4505">
                  <c:v>0.52922057980454007</c:v>
                </c:pt>
                <c:pt idx="4506">
                  <c:v>0.50523062208342484</c:v>
                </c:pt>
                <c:pt idx="4507">
                  <c:v>0.37401940329452038</c:v>
                </c:pt>
                <c:pt idx="4508">
                  <c:v>4.3646413712831129E-2</c:v>
                </c:pt>
                <c:pt idx="4509">
                  <c:v>0.73635583947517036</c:v>
                </c:pt>
                <c:pt idx="4510">
                  <c:v>0.13900566719831159</c:v>
                </c:pt>
                <c:pt idx="4511">
                  <c:v>0.82230226048480859</c:v>
                </c:pt>
                <c:pt idx="4512">
                  <c:v>0.66557913092676102</c:v>
                </c:pt>
                <c:pt idx="4513">
                  <c:v>1.8267237208239896E-2</c:v>
                </c:pt>
                <c:pt idx="4514">
                  <c:v>0.67476299645260918</c:v>
                </c:pt>
                <c:pt idx="4515">
                  <c:v>0.96205905386312818</c:v>
                </c:pt>
                <c:pt idx="4516">
                  <c:v>1.0497544736764166</c:v>
                </c:pt>
                <c:pt idx="4517">
                  <c:v>5.1813214559299575E-2</c:v>
                </c:pt>
                <c:pt idx="4518">
                  <c:v>0.2161420965285028</c:v>
                </c:pt>
                <c:pt idx="4519">
                  <c:v>0.37401940329452038</c:v>
                </c:pt>
                <c:pt idx="4520">
                  <c:v>0.40449332515722519</c:v>
                </c:pt>
                <c:pt idx="4521">
                  <c:v>1.2131952690837642</c:v>
                </c:pt>
                <c:pt idx="4522">
                  <c:v>2.9442330250712061E-2</c:v>
                </c:pt>
                <c:pt idx="4523">
                  <c:v>0.18704904564287267</c:v>
                </c:pt>
                <c:pt idx="4524">
                  <c:v>0.42441107040568343</c:v>
                </c:pt>
                <c:pt idx="4525">
                  <c:v>0.86311517247521385</c:v>
                </c:pt>
                <c:pt idx="4526">
                  <c:v>1.1699238431772523</c:v>
                </c:pt>
                <c:pt idx="4527">
                  <c:v>1.2703763765022857</c:v>
                </c:pt>
                <c:pt idx="4528">
                  <c:v>1.3587159731906222</c:v>
                </c:pt>
                <c:pt idx="4529">
                  <c:v>0.10529713594138999</c:v>
                </c:pt>
                <c:pt idx="4530">
                  <c:v>0.35075917100044907</c:v>
                </c:pt>
                <c:pt idx="4531">
                  <c:v>0.70152659479262569</c:v>
                </c:pt>
                <c:pt idx="4532">
                  <c:v>9.4825475767506221E-3</c:v>
                </c:pt>
                <c:pt idx="4533">
                  <c:v>0.24847786437435107</c:v>
                </c:pt>
                <c:pt idx="4534">
                  <c:v>0.71730366301634996</c:v>
                </c:pt>
                <c:pt idx="4535">
                  <c:v>0.80497858837911951</c:v>
                </c:pt>
                <c:pt idx="4536">
                  <c:v>0.37401940329452038</c:v>
                </c:pt>
                <c:pt idx="4537">
                  <c:v>0.42967640316787226</c:v>
                </c:pt>
                <c:pt idx="4538">
                  <c:v>0.56881947430094271</c:v>
                </c:pt>
                <c:pt idx="4539">
                  <c:v>0.55966899293438077</c:v>
                </c:pt>
                <c:pt idx="4540">
                  <c:v>0.37401940329452038</c:v>
                </c:pt>
                <c:pt idx="4541">
                  <c:v>1.0219844173532895</c:v>
                </c:pt>
                <c:pt idx="4542">
                  <c:v>0.37401940329452038</c:v>
                </c:pt>
                <c:pt idx="4543">
                  <c:v>0.98655479506528476</c:v>
                </c:pt>
                <c:pt idx="4544">
                  <c:v>0.33495078193928346</c:v>
                </c:pt>
                <c:pt idx="4545">
                  <c:v>0.73635583947517036</c:v>
                </c:pt>
                <c:pt idx="4546">
                  <c:v>0.37401940329452016</c:v>
                </c:pt>
                <c:pt idx="4547">
                  <c:v>0.37811280277887577</c:v>
                </c:pt>
                <c:pt idx="4548">
                  <c:v>0.37401940329452038</c:v>
                </c:pt>
                <c:pt idx="4549">
                  <c:v>0.37401940329452016</c:v>
                </c:pt>
                <c:pt idx="4550">
                  <c:v>0.21478922752827831</c:v>
                </c:pt>
                <c:pt idx="4551">
                  <c:v>0.37401940329452016</c:v>
                </c:pt>
                <c:pt idx="4552">
                  <c:v>0.65642705846457106</c:v>
                </c:pt>
                <c:pt idx="4553">
                  <c:v>1.543609628509199E-2</c:v>
                </c:pt>
                <c:pt idx="4554">
                  <c:v>0.62541599621283039</c:v>
                </c:pt>
                <c:pt idx="4555">
                  <c:v>0.73063960160252928</c:v>
                </c:pt>
                <c:pt idx="4556">
                  <c:v>0.65228666215173825</c:v>
                </c:pt>
                <c:pt idx="4557">
                  <c:v>0.23713625523742346</c:v>
                </c:pt>
                <c:pt idx="4558">
                  <c:v>0.67041573358333018</c:v>
                </c:pt>
                <c:pt idx="4559">
                  <c:v>0.35500440087396523</c:v>
                </c:pt>
                <c:pt idx="4560">
                  <c:v>0.23597942968762961</c:v>
                </c:pt>
                <c:pt idx="4561">
                  <c:v>0.18249582444457615</c:v>
                </c:pt>
                <c:pt idx="4562">
                  <c:v>0.98782114309250313</c:v>
                </c:pt>
                <c:pt idx="4563">
                  <c:v>0.60755641488099332</c:v>
                </c:pt>
                <c:pt idx="4564">
                  <c:v>0.36743487618491427</c:v>
                </c:pt>
                <c:pt idx="4565">
                  <c:v>0.61432388937886517</c:v>
                </c:pt>
                <c:pt idx="4566">
                  <c:v>0.4779138140700297</c:v>
                </c:pt>
                <c:pt idx="4567">
                  <c:v>0.37401940329452038</c:v>
                </c:pt>
                <c:pt idx="4568">
                  <c:v>0.88502489627001779</c:v>
                </c:pt>
                <c:pt idx="4569">
                  <c:v>4.7599335907271827E-2</c:v>
                </c:pt>
                <c:pt idx="4570">
                  <c:v>1.7792218550537291E-2</c:v>
                </c:pt>
                <c:pt idx="4571">
                  <c:v>3.0457118804866973E-2</c:v>
                </c:pt>
                <c:pt idx="4572">
                  <c:v>0.71078821986584528</c:v>
                </c:pt>
                <c:pt idx="4573">
                  <c:v>0.37401940329452038</c:v>
                </c:pt>
                <c:pt idx="4574">
                  <c:v>0.64433118830435354</c:v>
                </c:pt>
                <c:pt idx="4575">
                  <c:v>4.1725205200364245E-4</c:v>
                </c:pt>
                <c:pt idx="4576">
                  <c:v>0.64703967072399982</c:v>
                </c:pt>
                <c:pt idx="4577">
                  <c:v>0.37401940329452038</c:v>
                </c:pt>
                <c:pt idx="4578">
                  <c:v>0.7326065482544093</c:v>
                </c:pt>
                <c:pt idx="4579">
                  <c:v>0.59416064034416272</c:v>
                </c:pt>
                <c:pt idx="4580">
                  <c:v>0.60260252145997284</c:v>
                </c:pt>
                <c:pt idx="4581">
                  <c:v>0.37401940329452038</c:v>
                </c:pt>
                <c:pt idx="4582">
                  <c:v>0.37401940329452038</c:v>
                </c:pt>
                <c:pt idx="4583">
                  <c:v>0.3474086158779619</c:v>
                </c:pt>
                <c:pt idx="4584">
                  <c:v>0.68932348175344138</c:v>
                </c:pt>
                <c:pt idx="4585">
                  <c:v>0.31017422325419108</c:v>
                </c:pt>
                <c:pt idx="4586">
                  <c:v>0.70115454111027797</c:v>
                </c:pt>
                <c:pt idx="4587">
                  <c:v>1.1963156409694293</c:v>
                </c:pt>
                <c:pt idx="4588">
                  <c:v>0.13955211783794855</c:v>
                </c:pt>
                <c:pt idx="4589">
                  <c:v>0.37751400911251198</c:v>
                </c:pt>
                <c:pt idx="4590">
                  <c:v>1.0213263532603161</c:v>
                </c:pt>
                <c:pt idx="4591">
                  <c:v>0.21829630956690302</c:v>
                </c:pt>
                <c:pt idx="4592">
                  <c:v>0.59101125568291513</c:v>
                </c:pt>
                <c:pt idx="4593">
                  <c:v>0.55640715417645992</c:v>
                </c:pt>
                <c:pt idx="4594">
                  <c:v>0.52154621682783653</c:v>
                </c:pt>
                <c:pt idx="4595">
                  <c:v>0.59300399084051458</c:v>
                </c:pt>
                <c:pt idx="4596">
                  <c:v>2.3763745648655066</c:v>
                </c:pt>
                <c:pt idx="4597">
                  <c:v>0.62459855420192822</c:v>
                </c:pt>
                <c:pt idx="4598">
                  <c:v>0.28796083616814105</c:v>
                </c:pt>
                <c:pt idx="4599">
                  <c:v>0.67300238797316492</c:v>
                </c:pt>
                <c:pt idx="4600">
                  <c:v>0.92970857036872345</c:v>
                </c:pt>
                <c:pt idx="4601">
                  <c:v>0.37401940329452038</c:v>
                </c:pt>
                <c:pt idx="4602">
                  <c:v>0.73244729327689628</c:v>
                </c:pt>
                <c:pt idx="4603">
                  <c:v>0.37401940329452016</c:v>
                </c:pt>
                <c:pt idx="4604">
                  <c:v>0.56008431099480527</c:v>
                </c:pt>
                <c:pt idx="4605">
                  <c:v>1.1352380365251282</c:v>
                </c:pt>
                <c:pt idx="4606">
                  <c:v>0.30953475125994323</c:v>
                </c:pt>
                <c:pt idx="4607">
                  <c:v>1.0906587591739558</c:v>
                </c:pt>
                <c:pt idx="4608">
                  <c:v>0.59728457085182807</c:v>
                </c:pt>
                <c:pt idx="4609">
                  <c:v>0.62281386161228369</c:v>
                </c:pt>
                <c:pt idx="4610">
                  <c:v>0.30627340890632204</c:v>
                </c:pt>
                <c:pt idx="4611">
                  <c:v>1.3321227403742701</c:v>
                </c:pt>
                <c:pt idx="4612">
                  <c:v>0.68206130761904549</c:v>
                </c:pt>
                <c:pt idx="4613">
                  <c:v>6.6303784091873152E-2</c:v>
                </c:pt>
                <c:pt idx="4614">
                  <c:v>0.18228642071871862</c:v>
                </c:pt>
                <c:pt idx="4615">
                  <c:v>0.9388555053633324</c:v>
                </c:pt>
                <c:pt idx="4616">
                  <c:v>0.94147351860147233</c:v>
                </c:pt>
                <c:pt idx="4617">
                  <c:v>1.03019281328035</c:v>
                </c:pt>
                <c:pt idx="4618">
                  <c:v>0.17758352657896503</c:v>
                </c:pt>
                <c:pt idx="4619">
                  <c:v>1.2405973154728716</c:v>
                </c:pt>
                <c:pt idx="4620">
                  <c:v>0.54311319728701601</c:v>
                </c:pt>
                <c:pt idx="4621">
                  <c:v>0.43206993389718568</c:v>
                </c:pt>
                <c:pt idx="4622">
                  <c:v>0.30038166669533684</c:v>
                </c:pt>
                <c:pt idx="4623">
                  <c:v>2.2906820893005619E-2</c:v>
                </c:pt>
                <c:pt idx="4624">
                  <c:v>0.44827096044165199</c:v>
                </c:pt>
                <c:pt idx="4625">
                  <c:v>0.37401940329452038</c:v>
                </c:pt>
                <c:pt idx="4626">
                  <c:v>0.37401940329452038</c:v>
                </c:pt>
                <c:pt idx="4627">
                  <c:v>9.3704829519706156E-2</c:v>
                </c:pt>
                <c:pt idx="4628">
                  <c:v>0.37401940329452038</c:v>
                </c:pt>
                <c:pt idx="4629">
                  <c:v>0.12396798085190473</c:v>
                </c:pt>
                <c:pt idx="4630">
                  <c:v>0.1466837409267546</c:v>
                </c:pt>
                <c:pt idx="4631">
                  <c:v>8.177868017558497E-2</c:v>
                </c:pt>
                <c:pt idx="4632">
                  <c:v>0.12971252099888575</c:v>
                </c:pt>
                <c:pt idx="4633">
                  <c:v>0.72312448052852407</c:v>
                </c:pt>
                <c:pt idx="4634">
                  <c:v>9.0478940483557077E-2</c:v>
                </c:pt>
                <c:pt idx="4635">
                  <c:v>0.24891293426956942</c:v>
                </c:pt>
                <c:pt idx="4636">
                  <c:v>0.73962041404960166</c:v>
                </c:pt>
                <c:pt idx="4637">
                  <c:v>0.37401940329452038</c:v>
                </c:pt>
                <c:pt idx="4638">
                  <c:v>0.37401940329452038</c:v>
                </c:pt>
                <c:pt idx="4639">
                  <c:v>0.30548514803267374</c:v>
                </c:pt>
                <c:pt idx="4640">
                  <c:v>1.380155402617343</c:v>
                </c:pt>
                <c:pt idx="4641">
                  <c:v>0.13499555433066968</c:v>
                </c:pt>
                <c:pt idx="4642">
                  <c:v>1.1661816687835418</c:v>
                </c:pt>
                <c:pt idx="4643">
                  <c:v>0.70478664053117068</c:v>
                </c:pt>
                <c:pt idx="4644">
                  <c:v>0.83209087960981964</c:v>
                </c:pt>
                <c:pt idx="4645">
                  <c:v>0.39882597006142789</c:v>
                </c:pt>
                <c:pt idx="4646">
                  <c:v>0.73635583947517036</c:v>
                </c:pt>
                <c:pt idx="4647">
                  <c:v>0.10566299850438139</c:v>
                </c:pt>
                <c:pt idx="4648">
                  <c:v>0.37401940329452038</c:v>
                </c:pt>
                <c:pt idx="4649">
                  <c:v>0.37401940329452038</c:v>
                </c:pt>
                <c:pt idx="4650">
                  <c:v>0.58646325372922137</c:v>
                </c:pt>
                <c:pt idx="4651">
                  <c:v>0.16864214523570098</c:v>
                </c:pt>
                <c:pt idx="4652">
                  <c:v>0.36717489088462607</c:v>
                </c:pt>
                <c:pt idx="4653">
                  <c:v>0.83314913662480816</c:v>
                </c:pt>
                <c:pt idx="4654">
                  <c:v>0.67412471160622223</c:v>
                </c:pt>
                <c:pt idx="4655">
                  <c:v>0.45641833382176045</c:v>
                </c:pt>
                <c:pt idx="4656">
                  <c:v>0.73153180499665726</c:v>
                </c:pt>
                <c:pt idx="4657">
                  <c:v>0.10709964918900962</c:v>
                </c:pt>
                <c:pt idx="4658">
                  <c:v>0.30055722086175662</c:v>
                </c:pt>
                <c:pt idx="4659">
                  <c:v>0.3836190645653933</c:v>
                </c:pt>
                <c:pt idx="4660">
                  <c:v>0.37401940329452038</c:v>
                </c:pt>
                <c:pt idx="4661">
                  <c:v>0.42342176710227575</c:v>
                </c:pt>
                <c:pt idx="4662">
                  <c:v>0.29828323490374786</c:v>
                </c:pt>
                <c:pt idx="4663">
                  <c:v>0.23258124901314917</c:v>
                </c:pt>
                <c:pt idx="4664">
                  <c:v>0.54785135165192922</c:v>
                </c:pt>
                <c:pt idx="4665">
                  <c:v>0.62672253398692213</c:v>
                </c:pt>
                <c:pt idx="4666">
                  <c:v>0.69273032036152249</c:v>
                </c:pt>
                <c:pt idx="4667">
                  <c:v>0.24016709791280397</c:v>
                </c:pt>
                <c:pt idx="4668">
                  <c:v>0.61609478109175764</c:v>
                </c:pt>
                <c:pt idx="4669">
                  <c:v>0.28744054581985751</c:v>
                </c:pt>
                <c:pt idx="4670">
                  <c:v>0.19133654667052299</c:v>
                </c:pt>
                <c:pt idx="4671">
                  <c:v>10</c:v>
                </c:pt>
                <c:pt idx="4672">
                  <c:v>1.0540509816845322E-2</c:v>
                </c:pt>
                <c:pt idx="4673">
                  <c:v>0.52289201466452495</c:v>
                </c:pt>
                <c:pt idx="4674">
                  <c:v>0.73635583947517036</c:v>
                </c:pt>
                <c:pt idx="4675">
                  <c:v>0.37401940329452038</c:v>
                </c:pt>
                <c:pt idx="4676">
                  <c:v>2.4344408907650307E-2</c:v>
                </c:pt>
                <c:pt idx="4677">
                  <c:v>0.37401940329452038</c:v>
                </c:pt>
                <c:pt idx="4678">
                  <c:v>0.34758999726730966</c:v>
                </c:pt>
                <c:pt idx="4679">
                  <c:v>0.13098591881678173</c:v>
                </c:pt>
                <c:pt idx="4680">
                  <c:v>0.37401940329452038</c:v>
                </c:pt>
                <c:pt idx="4681">
                  <c:v>1.9625931039716622</c:v>
                </c:pt>
                <c:pt idx="4682">
                  <c:v>1.0217594158404002</c:v>
                </c:pt>
                <c:pt idx="4683">
                  <c:v>0.1433162639431601</c:v>
                </c:pt>
                <c:pt idx="4684">
                  <c:v>1.114423472978286</c:v>
                </c:pt>
                <c:pt idx="4685">
                  <c:v>0.25837608511274407</c:v>
                </c:pt>
                <c:pt idx="4686">
                  <c:v>0.74382586705338638</c:v>
                </c:pt>
                <c:pt idx="4687">
                  <c:v>0.56852445442993849</c:v>
                </c:pt>
                <c:pt idx="4688">
                  <c:v>3.2346680069370241E-2</c:v>
                </c:pt>
                <c:pt idx="4689">
                  <c:v>0.82208384954633318</c:v>
                </c:pt>
                <c:pt idx="4690">
                  <c:v>0.16803820365421904</c:v>
                </c:pt>
                <c:pt idx="4691">
                  <c:v>0.57655932374860752</c:v>
                </c:pt>
                <c:pt idx="4692">
                  <c:v>0.37134893052323115</c:v>
                </c:pt>
                <c:pt idx="4693">
                  <c:v>0.18865290185978323</c:v>
                </c:pt>
                <c:pt idx="4694">
                  <c:v>0.48448624323091505</c:v>
                </c:pt>
                <c:pt idx="4695">
                  <c:v>0.11874695471344028</c:v>
                </c:pt>
                <c:pt idx="4696">
                  <c:v>0.66295302833405523</c:v>
                </c:pt>
                <c:pt idx="4697">
                  <c:v>2.2916006898421951E-2</c:v>
                </c:pt>
                <c:pt idx="4698">
                  <c:v>0.89200988654380675</c:v>
                </c:pt>
                <c:pt idx="4699">
                  <c:v>0.90852343062126972</c:v>
                </c:pt>
                <c:pt idx="4700">
                  <c:v>0.83893045968895363</c:v>
                </c:pt>
                <c:pt idx="4701">
                  <c:v>0.52667623814506481</c:v>
                </c:pt>
                <c:pt idx="4702">
                  <c:v>0.63112170075945706</c:v>
                </c:pt>
                <c:pt idx="4703">
                  <c:v>0.73675330056877908</c:v>
                </c:pt>
                <c:pt idx="4704">
                  <c:v>1.1904918800577948</c:v>
                </c:pt>
                <c:pt idx="4705">
                  <c:v>1.0569704230395844</c:v>
                </c:pt>
                <c:pt idx="4706">
                  <c:v>1.1727377424558543</c:v>
                </c:pt>
                <c:pt idx="4707">
                  <c:v>0.37401940329452038</c:v>
                </c:pt>
                <c:pt idx="4708">
                  <c:v>1.2416777357763698</c:v>
                </c:pt>
                <c:pt idx="4709">
                  <c:v>0.46052948762049245</c:v>
                </c:pt>
                <c:pt idx="4710">
                  <c:v>7.2519286388428E-2</c:v>
                </c:pt>
                <c:pt idx="4711">
                  <c:v>0.43416256679946796</c:v>
                </c:pt>
                <c:pt idx="4712">
                  <c:v>0.9996256589492637</c:v>
                </c:pt>
                <c:pt idx="4713">
                  <c:v>2.8208474151843053</c:v>
                </c:pt>
                <c:pt idx="4714">
                  <c:v>3.7788416969138172</c:v>
                </c:pt>
                <c:pt idx="4715">
                  <c:v>0.77782119823732476</c:v>
                </c:pt>
                <c:pt idx="4716">
                  <c:v>0.37401940329452038</c:v>
                </c:pt>
                <c:pt idx="4717">
                  <c:v>0.27378766595606874</c:v>
                </c:pt>
                <c:pt idx="4718">
                  <c:v>0.46329794519209416</c:v>
                </c:pt>
                <c:pt idx="4719">
                  <c:v>1.0435335314581189</c:v>
                </c:pt>
                <c:pt idx="4720">
                  <c:v>0.37401940329452005</c:v>
                </c:pt>
                <c:pt idx="4721">
                  <c:v>0.58982451199655306</c:v>
                </c:pt>
                <c:pt idx="4722">
                  <c:v>0.52371394370843916</c:v>
                </c:pt>
                <c:pt idx="4723">
                  <c:v>0.37007099412059918</c:v>
                </c:pt>
                <c:pt idx="4724">
                  <c:v>0.32307687568257126</c:v>
                </c:pt>
                <c:pt idx="4725">
                  <c:v>1.8755361042319587E-2</c:v>
                </c:pt>
                <c:pt idx="4726">
                  <c:v>0.37401940329452038</c:v>
                </c:pt>
                <c:pt idx="4727">
                  <c:v>0.26771623032599734</c:v>
                </c:pt>
                <c:pt idx="4728">
                  <c:v>0.29961272171457665</c:v>
                </c:pt>
                <c:pt idx="4729">
                  <c:v>0.33914679197454034</c:v>
                </c:pt>
                <c:pt idx="4730">
                  <c:v>0.71094822994934392</c:v>
                </c:pt>
                <c:pt idx="4731">
                  <c:v>0.4799687551476815</c:v>
                </c:pt>
                <c:pt idx="4732">
                  <c:v>0.6181181125888664</c:v>
                </c:pt>
                <c:pt idx="4733">
                  <c:v>0.41376125601860114</c:v>
                </c:pt>
                <c:pt idx="4734">
                  <c:v>0.37401940329452038</c:v>
                </c:pt>
                <c:pt idx="4735">
                  <c:v>0.98829181848159142</c:v>
                </c:pt>
                <c:pt idx="4736">
                  <c:v>0.41479877061052406</c:v>
                </c:pt>
                <c:pt idx="4737">
                  <c:v>0.64703909890173639</c:v>
                </c:pt>
                <c:pt idx="4738">
                  <c:v>0.56288005366761296</c:v>
                </c:pt>
                <c:pt idx="4739">
                  <c:v>0.37401940329452038</c:v>
                </c:pt>
                <c:pt idx="4740">
                  <c:v>0.36206746057069827</c:v>
                </c:pt>
                <c:pt idx="4741">
                  <c:v>1.0842942766770844</c:v>
                </c:pt>
                <c:pt idx="4742">
                  <c:v>9.900884789994889E-2</c:v>
                </c:pt>
                <c:pt idx="4743">
                  <c:v>0.18787067895133552</c:v>
                </c:pt>
                <c:pt idx="4744">
                  <c:v>1.0925725688267718E-2</c:v>
                </c:pt>
                <c:pt idx="4745">
                  <c:v>2.0061969395685643E-2</c:v>
                </c:pt>
                <c:pt idx="4746">
                  <c:v>0.27351686113650464</c:v>
                </c:pt>
                <c:pt idx="4747">
                  <c:v>0.41404341509231762</c:v>
                </c:pt>
                <c:pt idx="4748">
                  <c:v>0.21115187475183506</c:v>
                </c:pt>
                <c:pt idx="4749">
                  <c:v>0.77319770328445536</c:v>
                </c:pt>
                <c:pt idx="4750">
                  <c:v>0.17957159605664239</c:v>
                </c:pt>
                <c:pt idx="4751">
                  <c:v>0.80549404379699774</c:v>
                </c:pt>
                <c:pt idx="4752">
                  <c:v>1.0298785746580859</c:v>
                </c:pt>
                <c:pt idx="4753">
                  <c:v>0.81578312955942156</c:v>
                </c:pt>
                <c:pt idx="4754">
                  <c:v>0.56743992394645282</c:v>
                </c:pt>
                <c:pt idx="4755">
                  <c:v>0.58758027307617466</c:v>
                </c:pt>
                <c:pt idx="4756">
                  <c:v>1.3001093195851967E-2</c:v>
                </c:pt>
                <c:pt idx="4757">
                  <c:v>0.37401940329452038</c:v>
                </c:pt>
                <c:pt idx="4758">
                  <c:v>9.5564691055245718E-2</c:v>
                </c:pt>
                <c:pt idx="4759">
                  <c:v>0.57425737127102405</c:v>
                </c:pt>
                <c:pt idx="4760">
                  <c:v>0.19808076230693011</c:v>
                </c:pt>
                <c:pt idx="4761">
                  <c:v>8.7213674063027394E-2</c:v>
                </c:pt>
                <c:pt idx="4762">
                  <c:v>0.74234214440098356</c:v>
                </c:pt>
                <c:pt idx="4763">
                  <c:v>0.24049168541697408</c:v>
                </c:pt>
                <c:pt idx="4764">
                  <c:v>0.31292853414922583</c:v>
                </c:pt>
                <c:pt idx="4765">
                  <c:v>0.9181973604106265</c:v>
                </c:pt>
                <c:pt idx="4766">
                  <c:v>0.41268961466261039</c:v>
                </c:pt>
                <c:pt idx="4767">
                  <c:v>0</c:v>
                </c:pt>
                <c:pt idx="4768">
                  <c:v>1.5696496158728523</c:v>
                </c:pt>
                <c:pt idx="4769">
                  <c:v>0.11296558329271121</c:v>
                </c:pt>
                <c:pt idx="4770">
                  <c:v>0.38544079554329091</c:v>
                </c:pt>
                <c:pt idx="4771">
                  <c:v>0.37401940329452038</c:v>
                </c:pt>
                <c:pt idx="4772">
                  <c:v>0.37401940329452016</c:v>
                </c:pt>
                <c:pt idx="4773">
                  <c:v>0.13367550342001561</c:v>
                </c:pt>
                <c:pt idx="4774">
                  <c:v>0.73417206005365421</c:v>
                </c:pt>
                <c:pt idx="4775">
                  <c:v>0.55700078586924706</c:v>
                </c:pt>
                <c:pt idx="4776">
                  <c:v>6.9683213407391503E-2</c:v>
                </c:pt>
                <c:pt idx="4777">
                  <c:v>0.59055377785399099</c:v>
                </c:pt>
                <c:pt idx="4778">
                  <c:v>7.7977057789309856E-2</c:v>
                </c:pt>
                <c:pt idx="4779">
                  <c:v>3.0785395430364313E-3</c:v>
                </c:pt>
                <c:pt idx="4780">
                  <c:v>8.4239684108673316E-2</c:v>
                </c:pt>
                <c:pt idx="4781">
                  <c:v>0.75640066560565244</c:v>
                </c:pt>
                <c:pt idx="4782">
                  <c:v>0.20688350059147309</c:v>
                </c:pt>
                <c:pt idx="4783">
                  <c:v>0.41408381442220715</c:v>
                </c:pt>
                <c:pt idx="4784">
                  <c:v>4.9704509008235004E-2</c:v>
                </c:pt>
                <c:pt idx="4785">
                  <c:v>0.37401940329452016</c:v>
                </c:pt>
                <c:pt idx="4786">
                  <c:v>0.79881917320231566</c:v>
                </c:pt>
                <c:pt idx="4787">
                  <c:v>0.13563376633701285</c:v>
                </c:pt>
                <c:pt idx="4788">
                  <c:v>0.63473952957361657</c:v>
                </c:pt>
                <c:pt idx="4789">
                  <c:v>0.80359264236807781</c:v>
                </c:pt>
                <c:pt idx="4790">
                  <c:v>0.17661894548555759</c:v>
                </c:pt>
                <c:pt idx="4791">
                  <c:v>0.45896277515432921</c:v>
                </c:pt>
                <c:pt idx="4792">
                  <c:v>6.9409448592696904E-2</c:v>
                </c:pt>
                <c:pt idx="4793">
                  <c:v>0.32492372586401763</c:v>
                </c:pt>
                <c:pt idx="4794">
                  <c:v>3.3375113028489573E-3</c:v>
                </c:pt>
                <c:pt idx="4795">
                  <c:v>0.22842475722662331</c:v>
                </c:pt>
                <c:pt idx="4796">
                  <c:v>0.37401940329452038</c:v>
                </c:pt>
                <c:pt idx="4797">
                  <c:v>0.37401940329452038</c:v>
                </c:pt>
                <c:pt idx="4798">
                  <c:v>0.37401940329452038</c:v>
                </c:pt>
                <c:pt idx="4799">
                  <c:v>0.34387277402710725</c:v>
                </c:pt>
                <c:pt idx="4800">
                  <c:v>0.77837317150047003</c:v>
                </c:pt>
                <c:pt idx="4801">
                  <c:v>0.1490641881728732</c:v>
                </c:pt>
                <c:pt idx="4802">
                  <c:v>1.1360087337223579E-2</c:v>
                </c:pt>
                <c:pt idx="4803">
                  <c:v>1.1293666467893142</c:v>
                </c:pt>
                <c:pt idx="4804">
                  <c:v>3.6729673749057723E-2</c:v>
                </c:pt>
                <c:pt idx="4805">
                  <c:v>0.15995526672806093</c:v>
                </c:pt>
                <c:pt idx="4806">
                  <c:v>0.71730366301634996</c:v>
                </c:pt>
                <c:pt idx="4807">
                  <c:v>0.60128021733143899</c:v>
                </c:pt>
                <c:pt idx="4808">
                  <c:v>0.73169294103655214</c:v>
                </c:pt>
                <c:pt idx="4809">
                  <c:v>0.37401940329452038</c:v>
                </c:pt>
                <c:pt idx="4810">
                  <c:v>3.268731307403646E-2</c:v>
                </c:pt>
                <c:pt idx="4811">
                  <c:v>0.3796725687521697</c:v>
                </c:pt>
                <c:pt idx="4812">
                  <c:v>0.27393383735762311</c:v>
                </c:pt>
                <c:pt idx="4813">
                  <c:v>0.29645096422940637</c:v>
                </c:pt>
                <c:pt idx="4814">
                  <c:v>0.70022911719023728</c:v>
                </c:pt>
                <c:pt idx="4815">
                  <c:v>2.7880015249001487E-2</c:v>
                </c:pt>
                <c:pt idx="4816">
                  <c:v>0.37401940329452038</c:v>
                </c:pt>
                <c:pt idx="4817">
                  <c:v>1.5686140980735019E-2</c:v>
                </c:pt>
                <c:pt idx="4818">
                  <c:v>0.15476318804122507</c:v>
                </c:pt>
                <c:pt idx="4819">
                  <c:v>0.36336910878938788</c:v>
                </c:pt>
                <c:pt idx="4820">
                  <c:v>0.37401940329452016</c:v>
                </c:pt>
                <c:pt idx="4821">
                  <c:v>9.9372269665316135E-2</c:v>
                </c:pt>
                <c:pt idx="4822">
                  <c:v>0.38230575106203196</c:v>
                </c:pt>
                <c:pt idx="4823">
                  <c:v>0.10622550236525455</c:v>
                </c:pt>
                <c:pt idx="4824">
                  <c:v>1.1277760176612599</c:v>
                </c:pt>
                <c:pt idx="4825">
                  <c:v>0.5226941072575203</c:v>
                </c:pt>
                <c:pt idx="4826">
                  <c:v>0.22270420023048254</c:v>
                </c:pt>
                <c:pt idx="4827">
                  <c:v>0.80065433876009806</c:v>
                </c:pt>
                <c:pt idx="4828">
                  <c:v>0.37401940329452038</c:v>
                </c:pt>
                <c:pt idx="4829">
                  <c:v>0.13809906960806029</c:v>
                </c:pt>
                <c:pt idx="4830">
                  <c:v>0.26630813375336587</c:v>
                </c:pt>
                <c:pt idx="4831">
                  <c:v>0.81218926539911063</c:v>
                </c:pt>
                <c:pt idx="4832">
                  <c:v>0.58646798816879797</c:v>
                </c:pt>
                <c:pt idx="4833">
                  <c:v>0.70911278487366569</c:v>
                </c:pt>
                <c:pt idx="4834">
                  <c:v>0.57035948351368204</c:v>
                </c:pt>
                <c:pt idx="4835">
                  <c:v>0.26865532447184604</c:v>
                </c:pt>
                <c:pt idx="4836">
                  <c:v>0.37401940329452038</c:v>
                </c:pt>
                <c:pt idx="4837">
                  <c:v>6.4321188816501021E-2</c:v>
                </c:pt>
                <c:pt idx="4838">
                  <c:v>0.61899634441745899</c:v>
                </c:pt>
                <c:pt idx="4839">
                  <c:v>0.17329089536860334</c:v>
                </c:pt>
                <c:pt idx="4840">
                  <c:v>0.57322828562740802</c:v>
                </c:pt>
                <c:pt idx="4841">
                  <c:v>0.53035832258685256</c:v>
                </c:pt>
                <c:pt idx="4842">
                  <c:v>1.6712923689756747</c:v>
                </c:pt>
                <c:pt idx="4843">
                  <c:v>0.88062806825505557</c:v>
                </c:pt>
                <c:pt idx="4844">
                  <c:v>0.49280748208793923</c:v>
                </c:pt>
                <c:pt idx="4845">
                  <c:v>0.73582641050585984</c:v>
                </c:pt>
                <c:pt idx="4846">
                  <c:v>0.38512235507303355</c:v>
                </c:pt>
                <c:pt idx="4847">
                  <c:v>0.42686394683833556</c:v>
                </c:pt>
                <c:pt idx="4848">
                  <c:v>1.8020688657804116</c:v>
                </c:pt>
                <c:pt idx="4849">
                  <c:v>1.9489113239052309</c:v>
                </c:pt>
                <c:pt idx="4850">
                  <c:v>0.34161313626255307</c:v>
                </c:pt>
                <c:pt idx="4851">
                  <c:v>0.19107139439400642</c:v>
                </c:pt>
                <c:pt idx="4852">
                  <c:v>0.37401940329452038</c:v>
                </c:pt>
                <c:pt idx="4853">
                  <c:v>1.0055697575256786</c:v>
                </c:pt>
                <c:pt idx="4854">
                  <c:v>0.21385766192881242</c:v>
                </c:pt>
                <c:pt idx="4855">
                  <c:v>1.0116191729800106</c:v>
                </c:pt>
                <c:pt idx="4856">
                  <c:v>0.35320006844567553</c:v>
                </c:pt>
                <c:pt idx="4857">
                  <c:v>0.22972049544365478</c:v>
                </c:pt>
                <c:pt idx="4858">
                  <c:v>0.58677783704521536</c:v>
                </c:pt>
                <c:pt idx="4859">
                  <c:v>0.54396383298006457</c:v>
                </c:pt>
                <c:pt idx="4860">
                  <c:v>0.22311038318166265</c:v>
                </c:pt>
                <c:pt idx="4861">
                  <c:v>0.66441314623082193</c:v>
                </c:pt>
                <c:pt idx="4862">
                  <c:v>0.43840871665164594</c:v>
                </c:pt>
                <c:pt idx="4863">
                  <c:v>0.37401940329452016</c:v>
                </c:pt>
                <c:pt idx="4864">
                  <c:v>0.3671187448439433</c:v>
                </c:pt>
                <c:pt idx="4865">
                  <c:v>0.81611528017682633</c:v>
                </c:pt>
                <c:pt idx="4866">
                  <c:v>0.63789663900708149</c:v>
                </c:pt>
                <c:pt idx="4867">
                  <c:v>0.73227849113635002</c:v>
                </c:pt>
                <c:pt idx="4868">
                  <c:v>0.37401940329452038</c:v>
                </c:pt>
                <c:pt idx="4869">
                  <c:v>7.0624067915106295E-2</c:v>
                </c:pt>
                <c:pt idx="4870">
                  <c:v>0.21948263837734439</c:v>
                </c:pt>
                <c:pt idx="4871">
                  <c:v>0.69779640714690849</c:v>
                </c:pt>
                <c:pt idx="4872">
                  <c:v>0.37401940329452038</c:v>
                </c:pt>
                <c:pt idx="4873">
                  <c:v>0.64679043993088159</c:v>
                </c:pt>
                <c:pt idx="4874">
                  <c:v>0.71331884978768567</c:v>
                </c:pt>
                <c:pt idx="4875">
                  <c:v>0.41268961466261039</c:v>
                </c:pt>
                <c:pt idx="4876">
                  <c:v>0.66808860586377006</c:v>
                </c:pt>
                <c:pt idx="4877">
                  <c:v>0.14688504349073928</c:v>
                </c:pt>
                <c:pt idx="4878">
                  <c:v>0.37401940329452038</c:v>
                </c:pt>
                <c:pt idx="4879">
                  <c:v>0.22727660385950105</c:v>
                </c:pt>
                <c:pt idx="4880">
                  <c:v>0.59188523583395647</c:v>
                </c:pt>
                <c:pt idx="4881">
                  <c:v>0.37401940329452038</c:v>
                </c:pt>
                <c:pt idx="4882">
                  <c:v>0.4400122948742668</c:v>
                </c:pt>
                <c:pt idx="4883">
                  <c:v>0.37401940329452016</c:v>
                </c:pt>
                <c:pt idx="4884">
                  <c:v>0.37401940329452038</c:v>
                </c:pt>
                <c:pt idx="4885">
                  <c:v>0.56304329211037829</c:v>
                </c:pt>
                <c:pt idx="4886">
                  <c:v>0.37401940329452038</c:v>
                </c:pt>
                <c:pt idx="4887">
                  <c:v>0.37401940329452038</c:v>
                </c:pt>
                <c:pt idx="4888">
                  <c:v>0.37401940329452038</c:v>
                </c:pt>
                <c:pt idx="4889">
                  <c:v>0.50761426930481324</c:v>
                </c:pt>
                <c:pt idx="4890">
                  <c:v>0.73520872422595618</c:v>
                </c:pt>
                <c:pt idx="4891">
                  <c:v>0.77364914528916251</c:v>
                </c:pt>
                <c:pt idx="4892">
                  <c:v>0.58640433292631489</c:v>
                </c:pt>
                <c:pt idx="4893">
                  <c:v>0.39802766778115395</c:v>
                </c:pt>
                <c:pt idx="4894">
                  <c:v>0.21199725336832917</c:v>
                </c:pt>
                <c:pt idx="4895">
                  <c:v>0.7293527785087196</c:v>
                </c:pt>
                <c:pt idx="4896">
                  <c:v>0.12680701542456055</c:v>
                </c:pt>
                <c:pt idx="4897">
                  <c:v>1.7080145269902998</c:v>
                </c:pt>
                <c:pt idx="4898">
                  <c:v>0.80443707939109155</c:v>
                </c:pt>
                <c:pt idx="4899">
                  <c:v>2.4388778337757828E-2</c:v>
                </c:pt>
                <c:pt idx="4900">
                  <c:v>1.2112942280023637</c:v>
                </c:pt>
                <c:pt idx="4901">
                  <c:v>0.49860400948945749</c:v>
                </c:pt>
                <c:pt idx="4902">
                  <c:v>0.26739471028963385</c:v>
                </c:pt>
                <c:pt idx="4903">
                  <c:v>0.21271791788042743</c:v>
                </c:pt>
                <c:pt idx="4904">
                  <c:v>3.0065911845484221</c:v>
                </c:pt>
                <c:pt idx="4905">
                  <c:v>0.44172567671827284</c:v>
                </c:pt>
                <c:pt idx="4906">
                  <c:v>2.4283169685985087</c:v>
                </c:pt>
                <c:pt idx="4907">
                  <c:v>0.33056217414124039</c:v>
                </c:pt>
                <c:pt idx="4908">
                  <c:v>0.80995490512683987</c:v>
                </c:pt>
                <c:pt idx="4909">
                  <c:v>0.72303951558325408</c:v>
                </c:pt>
                <c:pt idx="4910">
                  <c:v>0.21649207555160196</c:v>
                </c:pt>
                <c:pt idx="4911">
                  <c:v>0.37401940329452038</c:v>
                </c:pt>
                <c:pt idx="4912">
                  <c:v>0.20675331170204347</c:v>
                </c:pt>
                <c:pt idx="4913">
                  <c:v>0.5784594891106476</c:v>
                </c:pt>
                <c:pt idx="4914">
                  <c:v>0.37401940329452038</c:v>
                </c:pt>
                <c:pt idx="4915">
                  <c:v>0.35274093829112163</c:v>
                </c:pt>
                <c:pt idx="4916">
                  <c:v>0.80511151828367766</c:v>
                </c:pt>
                <c:pt idx="4917">
                  <c:v>9.3607566069487252E-3</c:v>
                </c:pt>
                <c:pt idx="4918">
                  <c:v>0.37401940329452016</c:v>
                </c:pt>
                <c:pt idx="4919">
                  <c:v>0.72046536601540201</c:v>
                </c:pt>
                <c:pt idx="4920">
                  <c:v>0.49279017297640632</c:v>
                </c:pt>
                <c:pt idx="4921">
                  <c:v>0.4277370326016609</c:v>
                </c:pt>
                <c:pt idx="4922">
                  <c:v>0.37401940329452038</c:v>
                </c:pt>
                <c:pt idx="4923">
                  <c:v>0.37401940329452038</c:v>
                </c:pt>
                <c:pt idx="4924">
                  <c:v>0.49521526371184416</c:v>
                </c:pt>
                <c:pt idx="4925">
                  <c:v>0.89977547531555224</c:v>
                </c:pt>
                <c:pt idx="4926">
                  <c:v>0.34159867213315387</c:v>
                </c:pt>
                <c:pt idx="4927">
                  <c:v>0.69573532439682639</c:v>
                </c:pt>
                <c:pt idx="4928">
                  <c:v>0.3390421615264651</c:v>
                </c:pt>
                <c:pt idx="4929">
                  <c:v>0.69257358834519156</c:v>
                </c:pt>
                <c:pt idx="4930">
                  <c:v>8.3064397770470699E-2</c:v>
                </c:pt>
                <c:pt idx="4931">
                  <c:v>0.11212616759656187</c:v>
                </c:pt>
                <c:pt idx="4932">
                  <c:v>5.3952702830914169E-2</c:v>
                </c:pt>
                <c:pt idx="4933">
                  <c:v>8.3064397770470699E-2</c:v>
                </c:pt>
                <c:pt idx="4934">
                  <c:v>0.37401940329452038</c:v>
                </c:pt>
                <c:pt idx="4935">
                  <c:v>0.43661376345882758</c:v>
                </c:pt>
                <c:pt idx="4936">
                  <c:v>0.31715106105335006</c:v>
                </c:pt>
                <c:pt idx="4937">
                  <c:v>5.5371726878333118E-2</c:v>
                </c:pt>
                <c:pt idx="4938">
                  <c:v>0.20792995126813227</c:v>
                </c:pt>
                <c:pt idx="4939">
                  <c:v>0.55867274165360548</c:v>
                </c:pt>
                <c:pt idx="4940">
                  <c:v>0.37401940329452038</c:v>
                </c:pt>
                <c:pt idx="4941">
                  <c:v>0.37401940329452016</c:v>
                </c:pt>
                <c:pt idx="4942">
                  <c:v>0.51742797280633479</c:v>
                </c:pt>
                <c:pt idx="4943">
                  <c:v>0.46477051524019886</c:v>
                </c:pt>
                <c:pt idx="4944">
                  <c:v>9.4938736395970516E-2</c:v>
                </c:pt>
                <c:pt idx="4945">
                  <c:v>1.0949673546392591</c:v>
                </c:pt>
                <c:pt idx="4946">
                  <c:v>0.73635583947517036</c:v>
                </c:pt>
                <c:pt idx="4947">
                  <c:v>0.72443729833645876</c:v>
                </c:pt>
                <c:pt idx="4948">
                  <c:v>2.2319156859644373E-2</c:v>
                </c:pt>
                <c:pt idx="4949">
                  <c:v>1.4032968238530714</c:v>
                </c:pt>
                <c:pt idx="4950">
                  <c:v>1.509437190318103</c:v>
                </c:pt>
                <c:pt idx="4951">
                  <c:v>0.35113277343360372</c:v>
                </c:pt>
                <c:pt idx="4952">
                  <c:v>0.41072215373358573</c:v>
                </c:pt>
                <c:pt idx="4953">
                  <c:v>0.37401940329452038</c:v>
                </c:pt>
                <c:pt idx="4954">
                  <c:v>0.40512354219471824</c:v>
                </c:pt>
                <c:pt idx="4955">
                  <c:v>0.91052541032909751</c:v>
                </c:pt>
                <c:pt idx="4956">
                  <c:v>0.10919794134302384</c:v>
                </c:pt>
                <c:pt idx="4957">
                  <c:v>0.62361390264365402</c:v>
                </c:pt>
                <c:pt idx="4958">
                  <c:v>1.7602095836495915</c:v>
                </c:pt>
                <c:pt idx="4959">
                  <c:v>0.66927805180644873</c:v>
                </c:pt>
                <c:pt idx="4960">
                  <c:v>1.6955945024629047</c:v>
                </c:pt>
                <c:pt idx="4961">
                  <c:v>0.38194997731380292</c:v>
                </c:pt>
                <c:pt idx="4962">
                  <c:v>0.40927153968502611</c:v>
                </c:pt>
                <c:pt idx="4963">
                  <c:v>0.95017140864404226</c:v>
                </c:pt>
                <c:pt idx="4964">
                  <c:v>0.29730539044272175</c:v>
                </c:pt>
                <c:pt idx="4965">
                  <c:v>0.33513253552796018</c:v>
                </c:pt>
                <c:pt idx="4966">
                  <c:v>0.84792581109410525</c:v>
                </c:pt>
                <c:pt idx="4967">
                  <c:v>0.74780220920425933</c:v>
                </c:pt>
                <c:pt idx="4968">
                  <c:v>0.75682963117892632</c:v>
                </c:pt>
                <c:pt idx="4969">
                  <c:v>0.22903741398043581</c:v>
                </c:pt>
                <c:pt idx="4970">
                  <c:v>0.5569276676647994</c:v>
                </c:pt>
                <c:pt idx="4971">
                  <c:v>0.81926595849088046</c:v>
                </c:pt>
                <c:pt idx="4972">
                  <c:v>0.37401940329452038</c:v>
                </c:pt>
                <c:pt idx="4973">
                  <c:v>8.1069898532546245E-2</c:v>
                </c:pt>
                <c:pt idx="4974">
                  <c:v>0.61216375911584009</c:v>
                </c:pt>
                <c:pt idx="4975">
                  <c:v>0.4975920485864519</c:v>
                </c:pt>
                <c:pt idx="4976">
                  <c:v>0.77236143433768589</c:v>
                </c:pt>
                <c:pt idx="4977">
                  <c:v>0.11649003898686797</c:v>
                </c:pt>
                <c:pt idx="4978">
                  <c:v>0.1945684591950177</c:v>
                </c:pt>
                <c:pt idx="4979">
                  <c:v>0.2289038096020326</c:v>
                </c:pt>
                <c:pt idx="4980">
                  <c:v>0.17410744995889532</c:v>
                </c:pt>
                <c:pt idx="4981">
                  <c:v>1.0001136688895937</c:v>
                </c:pt>
                <c:pt idx="4982">
                  <c:v>0.27261893566606815</c:v>
                </c:pt>
                <c:pt idx="4983">
                  <c:v>0.64697745479392033</c:v>
                </c:pt>
                <c:pt idx="4984">
                  <c:v>0.2524706191828851</c:v>
                </c:pt>
                <c:pt idx="4985">
                  <c:v>2.5725305230832034E-2</c:v>
                </c:pt>
                <c:pt idx="4986">
                  <c:v>1.2132295585595358</c:v>
                </c:pt>
                <c:pt idx="4987">
                  <c:v>0.73440341671495324</c:v>
                </c:pt>
                <c:pt idx="4988">
                  <c:v>0.37401940329452038</c:v>
                </c:pt>
                <c:pt idx="4989">
                  <c:v>0.37401940329452038</c:v>
                </c:pt>
                <c:pt idx="4990">
                  <c:v>0.37929046871673006</c:v>
                </c:pt>
                <c:pt idx="4991">
                  <c:v>0.37401940329452016</c:v>
                </c:pt>
                <c:pt idx="4992">
                  <c:v>0.36739345991187139</c:v>
                </c:pt>
                <c:pt idx="4993">
                  <c:v>0.37401940329452038</c:v>
                </c:pt>
                <c:pt idx="4994">
                  <c:v>0.65829710724184032</c:v>
                </c:pt>
                <c:pt idx="4995">
                  <c:v>0.72679119640869116</c:v>
                </c:pt>
                <c:pt idx="4996">
                  <c:v>0.19103551995627924</c:v>
                </c:pt>
                <c:pt idx="4997">
                  <c:v>0.50269344046096132</c:v>
                </c:pt>
                <c:pt idx="4998">
                  <c:v>0.28697207595278734</c:v>
                </c:pt>
                <c:pt idx="4999">
                  <c:v>0.38177773949800825</c:v>
                </c:pt>
                <c:pt idx="5000">
                  <c:v>0.90071542542365535</c:v>
                </c:pt>
                <c:pt idx="5001">
                  <c:v>0.28880232313333631</c:v>
                </c:pt>
                <c:pt idx="5002">
                  <c:v>0.14087168184900134</c:v>
                </c:pt>
                <c:pt idx="5003">
                  <c:v>1.0214305486256443</c:v>
                </c:pt>
                <c:pt idx="5004">
                  <c:v>9.2435944988518925E-2</c:v>
                </c:pt>
                <c:pt idx="5005">
                  <c:v>0.71730366301634996</c:v>
                </c:pt>
                <c:pt idx="5006">
                  <c:v>0.19639576670811429</c:v>
                </c:pt>
                <c:pt idx="5007">
                  <c:v>0.27264762417731264</c:v>
                </c:pt>
                <c:pt idx="5008">
                  <c:v>0.8916953732190771</c:v>
                </c:pt>
                <c:pt idx="5009">
                  <c:v>0.1664960952381993</c:v>
                </c:pt>
                <c:pt idx="5010">
                  <c:v>0.68206130761904549</c:v>
                </c:pt>
                <c:pt idx="5011">
                  <c:v>0.57899881494481842</c:v>
                </c:pt>
                <c:pt idx="5012">
                  <c:v>0.58279457733233719</c:v>
                </c:pt>
                <c:pt idx="5013">
                  <c:v>1.0425382232350968</c:v>
                </c:pt>
                <c:pt idx="5014">
                  <c:v>0.3707827413495613</c:v>
                </c:pt>
                <c:pt idx="5015">
                  <c:v>0.4835946866014259</c:v>
                </c:pt>
                <c:pt idx="5016">
                  <c:v>0.75035943328299781</c:v>
                </c:pt>
                <c:pt idx="5017">
                  <c:v>0.16346021561205948</c:v>
                </c:pt>
                <c:pt idx="5018">
                  <c:v>0.72466942426312853</c:v>
                </c:pt>
                <c:pt idx="5019">
                  <c:v>0.75837044824326716</c:v>
                </c:pt>
                <c:pt idx="5020">
                  <c:v>0.3910711109531973</c:v>
                </c:pt>
                <c:pt idx="5021">
                  <c:v>0.56114244633900845</c:v>
                </c:pt>
                <c:pt idx="5022">
                  <c:v>0.56847154668734379</c:v>
                </c:pt>
                <c:pt idx="5023">
                  <c:v>0.48772320399836228</c:v>
                </c:pt>
                <c:pt idx="5024">
                  <c:v>0.64703967072399982</c:v>
                </c:pt>
                <c:pt idx="5025">
                  <c:v>0.40078587628440199</c:v>
                </c:pt>
                <c:pt idx="5026">
                  <c:v>9.5002815902714768E-2</c:v>
                </c:pt>
                <c:pt idx="5027">
                  <c:v>0.68542606817644491</c:v>
                </c:pt>
                <c:pt idx="5028">
                  <c:v>0.86415985992796929</c:v>
                </c:pt>
                <c:pt idx="5029">
                  <c:v>0</c:v>
                </c:pt>
                <c:pt idx="5030">
                  <c:v>0.13012268978618738</c:v>
                </c:pt>
                <c:pt idx="5031">
                  <c:v>9.5803827550030599E-2</c:v>
                </c:pt>
                <c:pt idx="5032">
                  <c:v>0.37401940329452038</c:v>
                </c:pt>
                <c:pt idx="5033">
                  <c:v>0.35063054757956746</c:v>
                </c:pt>
                <c:pt idx="5034">
                  <c:v>0.26193128212298294</c:v>
                </c:pt>
                <c:pt idx="5035">
                  <c:v>0.30112009223191849</c:v>
                </c:pt>
                <c:pt idx="5036">
                  <c:v>0.86772876867049431</c:v>
                </c:pt>
                <c:pt idx="5037">
                  <c:v>0.79765019246436264</c:v>
                </c:pt>
                <c:pt idx="5038">
                  <c:v>0</c:v>
                </c:pt>
                <c:pt idx="5039">
                  <c:v>0.3280933259265757</c:v>
                </c:pt>
                <c:pt idx="5040">
                  <c:v>0.14240509468782722</c:v>
                </c:pt>
                <c:pt idx="5041">
                  <c:v>0.71510208465362224</c:v>
                </c:pt>
                <c:pt idx="5042">
                  <c:v>0.69152123017418377</c:v>
                </c:pt>
                <c:pt idx="5043">
                  <c:v>0.37401940329452038</c:v>
                </c:pt>
                <c:pt idx="5044">
                  <c:v>0.62452809068172854</c:v>
                </c:pt>
                <c:pt idx="5045">
                  <c:v>1.070976079021194</c:v>
                </c:pt>
                <c:pt idx="5046">
                  <c:v>0.64807112856289406</c:v>
                </c:pt>
                <c:pt idx="5047">
                  <c:v>9.9798107014053353E-2</c:v>
                </c:pt>
                <c:pt idx="5048">
                  <c:v>6.9683213407391503E-2</c:v>
                </c:pt>
                <c:pt idx="5049">
                  <c:v>0.36876147730761455</c:v>
                </c:pt>
                <c:pt idx="5050">
                  <c:v>0.22957735405192006</c:v>
                </c:pt>
                <c:pt idx="5051">
                  <c:v>0.73985214925814469</c:v>
                </c:pt>
                <c:pt idx="5052">
                  <c:v>0.83240153578438025</c:v>
                </c:pt>
                <c:pt idx="5053">
                  <c:v>2.828797991698775E-4</c:v>
                </c:pt>
                <c:pt idx="5054">
                  <c:v>0.1140436892052565</c:v>
                </c:pt>
                <c:pt idx="5055">
                  <c:v>0.18055080984881375</c:v>
                </c:pt>
                <c:pt idx="5056">
                  <c:v>4.1653734863421131E-2</c:v>
                </c:pt>
                <c:pt idx="5057">
                  <c:v>0.37401940329452038</c:v>
                </c:pt>
                <c:pt idx="5058">
                  <c:v>0.49280748208793923</c:v>
                </c:pt>
                <c:pt idx="5059">
                  <c:v>0.52351229468877603</c:v>
                </c:pt>
                <c:pt idx="5060">
                  <c:v>0.11922567370455207</c:v>
                </c:pt>
                <c:pt idx="5061">
                  <c:v>0.51132464588270587</c:v>
                </c:pt>
                <c:pt idx="5062">
                  <c:v>0.48843142629437292</c:v>
                </c:pt>
                <c:pt idx="5063">
                  <c:v>0.46923899596416263</c:v>
                </c:pt>
                <c:pt idx="5064">
                  <c:v>0.37401940329452038</c:v>
                </c:pt>
                <c:pt idx="5065">
                  <c:v>0.80497858837911951</c:v>
                </c:pt>
                <c:pt idx="5066">
                  <c:v>0.28459393471479177</c:v>
                </c:pt>
                <c:pt idx="5067">
                  <c:v>0.62342363281787816</c:v>
                </c:pt>
                <c:pt idx="5068">
                  <c:v>8.4486354350956264E-2</c:v>
                </c:pt>
                <c:pt idx="5069">
                  <c:v>6.7529876252238066E-2</c:v>
                </c:pt>
                <c:pt idx="5070">
                  <c:v>0.16618268724573446</c:v>
                </c:pt>
                <c:pt idx="5071">
                  <c:v>7.946915834290226E-2</c:v>
                </c:pt>
                <c:pt idx="5072">
                  <c:v>0.63276281382821042</c:v>
                </c:pt>
                <c:pt idx="5073">
                  <c:v>5.8217996151796021E-2</c:v>
                </c:pt>
                <c:pt idx="5074">
                  <c:v>0.37401940329452038</c:v>
                </c:pt>
                <c:pt idx="5075">
                  <c:v>0.72323716572239138</c:v>
                </c:pt>
                <c:pt idx="5076">
                  <c:v>0.29668005881022275</c:v>
                </c:pt>
                <c:pt idx="5077">
                  <c:v>5.6916846432808824E-2</c:v>
                </c:pt>
                <c:pt idx="5078">
                  <c:v>0.27091239587859278</c:v>
                </c:pt>
                <c:pt idx="5079">
                  <c:v>0.15158249779038493</c:v>
                </c:pt>
                <c:pt idx="5080">
                  <c:v>0.65233050015922667</c:v>
                </c:pt>
                <c:pt idx="5081">
                  <c:v>0.21456914359275647</c:v>
                </c:pt>
                <c:pt idx="5082">
                  <c:v>0.47277192545967445</c:v>
                </c:pt>
                <c:pt idx="5083">
                  <c:v>0.78338375078684575</c:v>
                </c:pt>
                <c:pt idx="5084">
                  <c:v>0.17114519478030876</c:v>
                </c:pt>
                <c:pt idx="5085">
                  <c:v>0.51630113953034862</c:v>
                </c:pt>
                <c:pt idx="5086">
                  <c:v>1.115300816010425</c:v>
                </c:pt>
                <c:pt idx="5087">
                  <c:v>0.14164281264457526</c:v>
                </c:pt>
                <c:pt idx="5088">
                  <c:v>0.37401940329452038</c:v>
                </c:pt>
                <c:pt idx="5089">
                  <c:v>1.3970340052296424</c:v>
                </c:pt>
                <c:pt idx="5090">
                  <c:v>2.2671694950661906E-2</c:v>
                </c:pt>
                <c:pt idx="5091">
                  <c:v>0.71730366301634996</c:v>
                </c:pt>
                <c:pt idx="5092">
                  <c:v>0.73910867772913857</c:v>
                </c:pt>
                <c:pt idx="5093">
                  <c:v>0.24677311880328354</c:v>
                </c:pt>
                <c:pt idx="5094">
                  <c:v>0.30368072365418208</c:v>
                </c:pt>
                <c:pt idx="5095">
                  <c:v>0.15768950985407085</c:v>
                </c:pt>
                <c:pt idx="5096">
                  <c:v>0.19605065840362881</c:v>
                </c:pt>
                <c:pt idx="5097">
                  <c:v>0.37401940329452038</c:v>
                </c:pt>
                <c:pt idx="5098">
                  <c:v>0.45401277658597106</c:v>
                </c:pt>
                <c:pt idx="5099">
                  <c:v>0.6967469627648335</c:v>
                </c:pt>
                <c:pt idx="5100">
                  <c:v>0.18900967914349881</c:v>
                </c:pt>
                <c:pt idx="5101">
                  <c:v>0.11460224546169941</c:v>
                </c:pt>
                <c:pt idx="5102">
                  <c:v>0.63905657782773428</c:v>
                </c:pt>
                <c:pt idx="5103">
                  <c:v>0.92952976984687341</c:v>
                </c:pt>
                <c:pt idx="5104">
                  <c:v>0.63747122006799317</c:v>
                </c:pt>
                <c:pt idx="5105">
                  <c:v>2.1508877385166651</c:v>
                </c:pt>
                <c:pt idx="5106">
                  <c:v>0.16602959030921075</c:v>
                </c:pt>
                <c:pt idx="5107">
                  <c:v>4.4383065841822299E-2</c:v>
                </c:pt>
                <c:pt idx="5108">
                  <c:v>0.73127116924757518</c:v>
                </c:pt>
                <c:pt idx="5109">
                  <c:v>0.33247450048826149</c:v>
                </c:pt>
                <c:pt idx="5110">
                  <c:v>0.29790490704232014</c:v>
                </c:pt>
                <c:pt idx="5111">
                  <c:v>0.73561136801572891</c:v>
                </c:pt>
                <c:pt idx="5112">
                  <c:v>0.2895134942101204</c:v>
                </c:pt>
                <c:pt idx="5113">
                  <c:v>0.26506560217912684</c:v>
                </c:pt>
                <c:pt idx="5114">
                  <c:v>0.1435429023970764</c:v>
                </c:pt>
                <c:pt idx="5115">
                  <c:v>0.94106702282103505</c:v>
                </c:pt>
                <c:pt idx="5116">
                  <c:v>1.1371783001502274</c:v>
                </c:pt>
                <c:pt idx="5117">
                  <c:v>0.25690292562427763</c:v>
                </c:pt>
                <c:pt idx="5118">
                  <c:v>0.37401940329452038</c:v>
                </c:pt>
                <c:pt idx="5119">
                  <c:v>0.44850416347558825</c:v>
                </c:pt>
                <c:pt idx="5120">
                  <c:v>3.6558744325061052E-2</c:v>
                </c:pt>
                <c:pt idx="5121">
                  <c:v>7.9724375089831462E-2</c:v>
                </c:pt>
                <c:pt idx="5122">
                  <c:v>0.53830881223617399</c:v>
                </c:pt>
                <c:pt idx="5123">
                  <c:v>0.14837958767772039</c:v>
                </c:pt>
                <c:pt idx="5124">
                  <c:v>0.37401940329452038</c:v>
                </c:pt>
                <c:pt idx="5125">
                  <c:v>0.37401940329452038</c:v>
                </c:pt>
                <c:pt idx="5126">
                  <c:v>0.15768950985407085</c:v>
                </c:pt>
                <c:pt idx="5127">
                  <c:v>0</c:v>
                </c:pt>
                <c:pt idx="5128">
                  <c:v>0.34319742493778133</c:v>
                </c:pt>
                <c:pt idx="5129">
                  <c:v>0.37401940329452038</c:v>
                </c:pt>
                <c:pt idx="5130">
                  <c:v>4.6130986746279835E-2</c:v>
                </c:pt>
                <c:pt idx="5131">
                  <c:v>0.61077064071258924</c:v>
                </c:pt>
                <c:pt idx="5132">
                  <c:v>0.73572134739863948</c:v>
                </c:pt>
                <c:pt idx="5133">
                  <c:v>0.28782979221505789</c:v>
                </c:pt>
                <c:pt idx="5134">
                  <c:v>0.37401940329452038</c:v>
                </c:pt>
                <c:pt idx="5135">
                  <c:v>0.61315399647729474</c:v>
                </c:pt>
                <c:pt idx="5136">
                  <c:v>1.2744584205830716</c:v>
                </c:pt>
                <c:pt idx="5137">
                  <c:v>0.81385126363192151</c:v>
                </c:pt>
                <c:pt idx="5138">
                  <c:v>4.9961929628025731E-2</c:v>
                </c:pt>
                <c:pt idx="5139">
                  <c:v>1.0796585152367222</c:v>
                </c:pt>
                <c:pt idx="5140">
                  <c:v>0.24628530782873348</c:v>
                </c:pt>
                <c:pt idx="5141">
                  <c:v>0.68948946595289751</c:v>
                </c:pt>
                <c:pt idx="5142">
                  <c:v>0.36913771568977305</c:v>
                </c:pt>
                <c:pt idx="5143">
                  <c:v>0.1435429023970764</c:v>
                </c:pt>
                <c:pt idx="5144">
                  <c:v>0.71382978967439403</c:v>
                </c:pt>
                <c:pt idx="5145">
                  <c:v>0.69220187338765748</c:v>
                </c:pt>
                <c:pt idx="5146">
                  <c:v>0.64695670257002436</c:v>
                </c:pt>
                <c:pt idx="5147">
                  <c:v>0</c:v>
                </c:pt>
                <c:pt idx="5148">
                  <c:v>0.23796129006636829</c:v>
                </c:pt>
                <c:pt idx="5149">
                  <c:v>0.87406147031771331</c:v>
                </c:pt>
                <c:pt idx="5150">
                  <c:v>0.11481894075434551</c:v>
                </c:pt>
                <c:pt idx="5151">
                  <c:v>0.47373281289409314</c:v>
                </c:pt>
                <c:pt idx="5152">
                  <c:v>0.76779558806108339</c:v>
                </c:pt>
                <c:pt idx="5153">
                  <c:v>0.6062277041983839</c:v>
                </c:pt>
                <c:pt idx="5154">
                  <c:v>0.37401940329452038</c:v>
                </c:pt>
                <c:pt idx="5155">
                  <c:v>0.68147066515133958</c:v>
                </c:pt>
                <c:pt idx="5156">
                  <c:v>0.6465402274821489</c:v>
                </c:pt>
                <c:pt idx="5157">
                  <c:v>0.64013860024489688</c:v>
                </c:pt>
                <c:pt idx="5158">
                  <c:v>0.37401940329452038</c:v>
                </c:pt>
                <c:pt idx="5159">
                  <c:v>0.37401940329452038</c:v>
                </c:pt>
                <c:pt idx="5160">
                  <c:v>2.9870285623677204E-2</c:v>
                </c:pt>
                <c:pt idx="5161">
                  <c:v>4.0550223216328264E-3</c:v>
                </c:pt>
                <c:pt idx="5162">
                  <c:v>0.30717106467951832</c:v>
                </c:pt>
                <c:pt idx="5163">
                  <c:v>0.41421393886034669</c:v>
                </c:pt>
                <c:pt idx="5164">
                  <c:v>0.1435429023970764</c:v>
                </c:pt>
                <c:pt idx="5165">
                  <c:v>0.94106702282103505</c:v>
                </c:pt>
                <c:pt idx="5166">
                  <c:v>0.94106702282103505</c:v>
                </c:pt>
                <c:pt idx="5167">
                  <c:v>0.2895134942101204</c:v>
                </c:pt>
                <c:pt idx="5168">
                  <c:v>0.54481745563637252</c:v>
                </c:pt>
                <c:pt idx="5169">
                  <c:v>1.0626217265601505</c:v>
                </c:pt>
                <c:pt idx="5170">
                  <c:v>0.13012268978618738</c:v>
                </c:pt>
                <c:pt idx="5171">
                  <c:v>0.88722718766990305</c:v>
                </c:pt>
                <c:pt idx="5172">
                  <c:v>0.7342878602194749</c:v>
                </c:pt>
                <c:pt idx="5173">
                  <c:v>1.0413921554895358</c:v>
                </c:pt>
                <c:pt idx="5174">
                  <c:v>0.57198334421624453</c:v>
                </c:pt>
                <c:pt idx="5175">
                  <c:v>0.37401940329452016</c:v>
                </c:pt>
                <c:pt idx="5176">
                  <c:v>0.60879802367987912</c:v>
                </c:pt>
                <c:pt idx="5177">
                  <c:v>0.54736731338585731</c:v>
                </c:pt>
                <c:pt idx="5178">
                  <c:v>0.37401940329452038</c:v>
                </c:pt>
                <c:pt idx="5179">
                  <c:v>0.73411678434736027</c:v>
                </c:pt>
                <c:pt idx="5180">
                  <c:v>0.37401940329452038</c:v>
                </c:pt>
                <c:pt idx="5181">
                  <c:v>0.2895134942101204</c:v>
                </c:pt>
                <c:pt idx="5182">
                  <c:v>0.52096207657383165</c:v>
                </c:pt>
                <c:pt idx="5183">
                  <c:v>0.70444006658967973</c:v>
                </c:pt>
                <c:pt idx="5184">
                  <c:v>1.2013072989258271</c:v>
                </c:pt>
                <c:pt idx="5185">
                  <c:v>0.73459724271804605</c:v>
                </c:pt>
                <c:pt idx="5186">
                  <c:v>0.54756920089109384</c:v>
                </c:pt>
                <c:pt idx="5187">
                  <c:v>7.9649333231984115E-2</c:v>
                </c:pt>
                <c:pt idx="5188">
                  <c:v>1.4479080298375644</c:v>
                </c:pt>
                <c:pt idx="5189">
                  <c:v>0.49368867388165577</c:v>
                </c:pt>
                <c:pt idx="5190">
                  <c:v>0.37401940329452038</c:v>
                </c:pt>
                <c:pt idx="5191">
                  <c:v>7.0521878085668108E-2</c:v>
                </c:pt>
                <c:pt idx="5192">
                  <c:v>0.37401940329452038</c:v>
                </c:pt>
                <c:pt idx="5193">
                  <c:v>0.37401940329452038</c:v>
                </c:pt>
                <c:pt idx="5194">
                  <c:v>0.14981733365226627</c:v>
                </c:pt>
                <c:pt idx="5195">
                  <c:v>0</c:v>
                </c:pt>
                <c:pt idx="5196">
                  <c:v>0.79573754250516682</c:v>
                </c:pt>
                <c:pt idx="5197">
                  <c:v>0.27709604383891695</c:v>
                </c:pt>
                <c:pt idx="5198">
                  <c:v>4.9391761744987689E-2</c:v>
                </c:pt>
                <c:pt idx="5199">
                  <c:v>0.70570438533681745</c:v>
                </c:pt>
                <c:pt idx="5200">
                  <c:v>0.10922145328893094</c:v>
                </c:pt>
                <c:pt idx="5201">
                  <c:v>0.95578742251051541</c:v>
                </c:pt>
                <c:pt idx="5202">
                  <c:v>0.92702423861477623</c:v>
                </c:pt>
                <c:pt idx="5203">
                  <c:v>0.36143950609108</c:v>
                </c:pt>
                <c:pt idx="5204">
                  <c:v>0.44897873873732047</c:v>
                </c:pt>
                <c:pt idx="5205">
                  <c:v>0.734535631774622</c:v>
                </c:pt>
                <c:pt idx="5206">
                  <c:v>0.69793714857537581</c:v>
                </c:pt>
                <c:pt idx="5207">
                  <c:v>0.2703447389166298</c:v>
                </c:pt>
                <c:pt idx="5208">
                  <c:v>0.80465567225861712</c:v>
                </c:pt>
                <c:pt idx="5209">
                  <c:v>0.1392547228925603</c:v>
                </c:pt>
                <c:pt idx="5210">
                  <c:v>0.40964728723437455</c:v>
                </c:pt>
                <c:pt idx="5211">
                  <c:v>0.60058019248853989</c:v>
                </c:pt>
                <c:pt idx="5212">
                  <c:v>0.68150748247653548</c:v>
                </c:pt>
                <c:pt idx="5213">
                  <c:v>0.32187868405325953</c:v>
                </c:pt>
                <c:pt idx="5214">
                  <c:v>0.37401940329452038</c:v>
                </c:pt>
                <c:pt idx="5215">
                  <c:v>0.47631561800749095</c:v>
                </c:pt>
                <c:pt idx="5216">
                  <c:v>0.83236630399017808</c:v>
                </c:pt>
                <c:pt idx="5217">
                  <c:v>1.020175692598303</c:v>
                </c:pt>
                <c:pt idx="5218">
                  <c:v>0.5408124409245233</c:v>
                </c:pt>
                <c:pt idx="5219">
                  <c:v>0.84623537978360586</c:v>
                </c:pt>
                <c:pt idx="5220">
                  <c:v>0.46366491867449444</c:v>
                </c:pt>
                <c:pt idx="5221">
                  <c:v>0.28523572848074924</c:v>
                </c:pt>
                <c:pt idx="5222">
                  <c:v>0.72667063343598548</c:v>
                </c:pt>
                <c:pt idx="5223">
                  <c:v>0.4625404060732986</c:v>
                </c:pt>
                <c:pt idx="5224">
                  <c:v>0.5869921953111169</c:v>
                </c:pt>
                <c:pt idx="5225">
                  <c:v>0.35700746972035902</c:v>
                </c:pt>
                <c:pt idx="5226">
                  <c:v>0.36830815933584166</c:v>
                </c:pt>
                <c:pt idx="5227">
                  <c:v>0.38363515329080433</c:v>
                </c:pt>
                <c:pt idx="5228">
                  <c:v>0.52192210481193346</c:v>
                </c:pt>
                <c:pt idx="5229">
                  <c:v>1.0354702533866311</c:v>
                </c:pt>
                <c:pt idx="5230">
                  <c:v>0.48164602643035409</c:v>
                </c:pt>
                <c:pt idx="5231">
                  <c:v>0.46176385537253606</c:v>
                </c:pt>
                <c:pt idx="5232">
                  <c:v>0.66089709837151234</c:v>
                </c:pt>
                <c:pt idx="5233">
                  <c:v>0.13051777098542533</c:v>
                </c:pt>
                <c:pt idx="5234">
                  <c:v>0.37401940329452038</c:v>
                </c:pt>
                <c:pt idx="5235">
                  <c:v>0.52687227694462713</c:v>
                </c:pt>
                <c:pt idx="5236">
                  <c:v>0.73635583947517036</c:v>
                </c:pt>
                <c:pt idx="5237">
                  <c:v>0.73453571063756062</c:v>
                </c:pt>
                <c:pt idx="5238">
                  <c:v>0.30676312158069596</c:v>
                </c:pt>
                <c:pt idx="5239">
                  <c:v>0.73304420878088172</c:v>
                </c:pt>
                <c:pt idx="5240">
                  <c:v>0.37401940329452038</c:v>
                </c:pt>
                <c:pt idx="5241">
                  <c:v>0.12211751968977703</c:v>
                </c:pt>
                <c:pt idx="5242">
                  <c:v>0.77296477903643024</c:v>
                </c:pt>
                <c:pt idx="5243">
                  <c:v>0.37134015606498771</c:v>
                </c:pt>
                <c:pt idx="5244">
                  <c:v>7.3377290122059416E-2</c:v>
                </c:pt>
                <c:pt idx="5245">
                  <c:v>0.38591673087155837</c:v>
                </c:pt>
                <c:pt idx="5246">
                  <c:v>0.95813824697450933</c:v>
                </c:pt>
                <c:pt idx="5247">
                  <c:v>0.17941145410588102</c:v>
                </c:pt>
                <c:pt idx="5248">
                  <c:v>0.97635486567162633</c:v>
                </c:pt>
                <c:pt idx="5249">
                  <c:v>0.25535158056853702</c:v>
                </c:pt>
                <c:pt idx="5250">
                  <c:v>0.44068450247626539</c:v>
                </c:pt>
                <c:pt idx="5251">
                  <c:v>1.1460187839904836</c:v>
                </c:pt>
                <c:pt idx="5252">
                  <c:v>0.24771908127357228</c:v>
                </c:pt>
                <c:pt idx="5253">
                  <c:v>0.6468736256980312</c:v>
                </c:pt>
                <c:pt idx="5254">
                  <c:v>0.21340070516047047</c:v>
                </c:pt>
                <c:pt idx="5255">
                  <c:v>0.31082841746438683</c:v>
                </c:pt>
                <c:pt idx="5256">
                  <c:v>0.46379742609800206</c:v>
                </c:pt>
                <c:pt idx="5257">
                  <c:v>4.1463113974380301E-2</c:v>
                </c:pt>
                <c:pt idx="5258">
                  <c:v>0.21905892230344928</c:v>
                </c:pt>
                <c:pt idx="5259">
                  <c:v>5.8069483542344653E-2</c:v>
                </c:pt>
                <c:pt idx="5260">
                  <c:v>0.65118015667521734</c:v>
                </c:pt>
                <c:pt idx="5261">
                  <c:v>0.73635583947517036</c:v>
                </c:pt>
                <c:pt idx="5262">
                  <c:v>0.26865532447184604</c:v>
                </c:pt>
                <c:pt idx="5263">
                  <c:v>0.72995481488781822</c:v>
                </c:pt>
                <c:pt idx="5264">
                  <c:v>0.63402782601372654</c:v>
                </c:pt>
                <c:pt idx="5265">
                  <c:v>0.7282469472514389</c:v>
                </c:pt>
                <c:pt idx="5266">
                  <c:v>1.0403034267080435</c:v>
                </c:pt>
                <c:pt idx="5267">
                  <c:v>0.73635583947517036</c:v>
                </c:pt>
                <c:pt idx="5268">
                  <c:v>0.73321240502173002</c:v>
                </c:pt>
                <c:pt idx="5269">
                  <c:v>0.12222620343894242</c:v>
                </c:pt>
                <c:pt idx="5270">
                  <c:v>0.52347971945771865</c:v>
                </c:pt>
                <c:pt idx="5271">
                  <c:v>0.37401940329452038</c:v>
                </c:pt>
                <c:pt idx="5272">
                  <c:v>0.22566240189455641</c:v>
                </c:pt>
                <c:pt idx="5273">
                  <c:v>0.35560169729606195</c:v>
                </c:pt>
                <c:pt idx="5274">
                  <c:v>0.53448637671851174</c:v>
                </c:pt>
                <c:pt idx="5275">
                  <c:v>6.7529876252238066E-2</c:v>
                </c:pt>
                <c:pt idx="5276">
                  <c:v>0.15659256039257469</c:v>
                </c:pt>
                <c:pt idx="5277">
                  <c:v>0.24608839757417439</c:v>
                </c:pt>
                <c:pt idx="5278">
                  <c:v>0.47524361982856622</c:v>
                </c:pt>
                <c:pt idx="5279">
                  <c:v>1.0778594050710091</c:v>
                </c:pt>
                <c:pt idx="5280">
                  <c:v>0.35813874812323032</c:v>
                </c:pt>
                <c:pt idx="5281">
                  <c:v>0.14181046064973912</c:v>
                </c:pt>
                <c:pt idx="5282">
                  <c:v>0.22897999485940124</c:v>
                </c:pt>
                <c:pt idx="5283">
                  <c:v>0.48772817154843923</c:v>
                </c:pt>
                <c:pt idx="5284">
                  <c:v>0.37401940329452038</c:v>
                </c:pt>
                <c:pt idx="5285">
                  <c:v>0.37401940329452038</c:v>
                </c:pt>
                <c:pt idx="5286">
                  <c:v>0.22632622402118985</c:v>
                </c:pt>
                <c:pt idx="5287">
                  <c:v>0.73744341210934561</c:v>
                </c:pt>
                <c:pt idx="5288">
                  <c:v>0.33923365949672585</c:v>
                </c:pt>
                <c:pt idx="5289">
                  <c:v>0.27500116401768654</c:v>
                </c:pt>
                <c:pt idx="5290">
                  <c:v>0.53613826821595867</c:v>
                </c:pt>
                <c:pt idx="5291">
                  <c:v>0.37401940329452038</c:v>
                </c:pt>
                <c:pt idx="5292">
                  <c:v>0.28310562667447409</c:v>
                </c:pt>
                <c:pt idx="5293">
                  <c:v>0.32020615634890948</c:v>
                </c:pt>
                <c:pt idx="5294">
                  <c:v>0.70031888758783434</c:v>
                </c:pt>
                <c:pt idx="5295">
                  <c:v>0.26086731277348774</c:v>
                </c:pt>
                <c:pt idx="5296">
                  <c:v>0.37401940329452038</c:v>
                </c:pt>
                <c:pt idx="5297">
                  <c:v>9.8650777646113699E-2</c:v>
                </c:pt>
                <c:pt idx="5298">
                  <c:v>0.50950988299446076</c:v>
                </c:pt>
                <c:pt idx="5299">
                  <c:v>1.0102482065478289</c:v>
                </c:pt>
                <c:pt idx="5300">
                  <c:v>0.39381572297329481</c:v>
                </c:pt>
                <c:pt idx="5301">
                  <c:v>3.6094301445742771E-2</c:v>
                </c:pt>
                <c:pt idx="5302">
                  <c:v>0.209545119052676</c:v>
                </c:pt>
                <c:pt idx="5303">
                  <c:v>0.21136147686909923</c:v>
                </c:pt>
                <c:pt idx="5304">
                  <c:v>0.27154204929789466</c:v>
                </c:pt>
                <c:pt idx="5305">
                  <c:v>3.6480657458872474E-2</c:v>
                </c:pt>
                <c:pt idx="5306">
                  <c:v>3.5856330760155085E-3</c:v>
                </c:pt>
                <c:pt idx="5307">
                  <c:v>0.34774287851769331</c:v>
                </c:pt>
                <c:pt idx="5308">
                  <c:v>0.16996169038437661</c:v>
                </c:pt>
                <c:pt idx="5309">
                  <c:v>0.29887371913271754</c:v>
                </c:pt>
                <c:pt idx="5310">
                  <c:v>0</c:v>
                </c:pt>
                <c:pt idx="5311">
                  <c:v>0.83622385551487133</c:v>
                </c:pt>
                <c:pt idx="5312">
                  <c:v>0.12561593023068357</c:v>
                </c:pt>
                <c:pt idx="5313">
                  <c:v>0.37401940329452038</c:v>
                </c:pt>
                <c:pt idx="5314">
                  <c:v>0.71898047307009749</c:v>
                </c:pt>
                <c:pt idx="5315">
                  <c:v>0.29684102501188137</c:v>
                </c:pt>
                <c:pt idx="5316">
                  <c:v>1.2411799011750333</c:v>
                </c:pt>
                <c:pt idx="5317">
                  <c:v>0.73635583947517036</c:v>
                </c:pt>
                <c:pt idx="5318">
                  <c:v>0.73975784646304721</c:v>
                </c:pt>
                <c:pt idx="5319">
                  <c:v>0.43405278559222482</c:v>
                </c:pt>
                <c:pt idx="5320">
                  <c:v>0.28243707715190897</c:v>
                </c:pt>
                <c:pt idx="5321">
                  <c:v>0.14787462529486889</c:v>
                </c:pt>
                <c:pt idx="5322">
                  <c:v>1.1856468211261788</c:v>
                </c:pt>
                <c:pt idx="5323">
                  <c:v>0.56366907909391506</c:v>
                </c:pt>
                <c:pt idx="5324">
                  <c:v>0.17062883029147141</c:v>
                </c:pt>
                <c:pt idx="5325">
                  <c:v>1.2204453626673191</c:v>
                </c:pt>
                <c:pt idx="5326">
                  <c:v>0.50957482737988113</c:v>
                </c:pt>
                <c:pt idx="5327">
                  <c:v>0.37401940329452038</c:v>
                </c:pt>
                <c:pt idx="5328">
                  <c:v>3.699644928258603</c:v>
                </c:pt>
                <c:pt idx="5329">
                  <c:v>1.000498804751272</c:v>
                </c:pt>
                <c:pt idx="5330">
                  <c:v>1.0878198620847652</c:v>
                </c:pt>
                <c:pt idx="5331">
                  <c:v>0.73283498450875795</c:v>
                </c:pt>
                <c:pt idx="5332">
                  <c:v>0.89691988260358424</c:v>
                </c:pt>
                <c:pt idx="5333">
                  <c:v>0.28363377674093093</c:v>
                </c:pt>
                <c:pt idx="5334">
                  <c:v>7.6275898434040632E-2</c:v>
                </c:pt>
                <c:pt idx="5335">
                  <c:v>7.4410826900821528E-2</c:v>
                </c:pt>
                <c:pt idx="5336">
                  <c:v>0.43778211410205675</c:v>
                </c:pt>
                <c:pt idx="5337">
                  <c:v>0.15898623599277587</c:v>
                </c:pt>
                <c:pt idx="5338">
                  <c:v>0.73635583947517036</c:v>
                </c:pt>
                <c:pt idx="5339">
                  <c:v>0.39361200242291589</c:v>
                </c:pt>
                <c:pt idx="5340">
                  <c:v>0.96453928152497315</c:v>
                </c:pt>
                <c:pt idx="5341">
                  <c:v>0.62541599621283039</c:v>
                </c:pt>
                <c:pt idx="5342">
                  <c:v>0.37401940329452038</c:v>
                </c:pt>
                <c:pt idx="5343">
                  <c:v>0.42003476189363509</c:v>
                </c:pt>
                <c:pt idx="5344">
                  <c:v>0.43355277246705137</c:v>
                </c:pt>
                <c:pt idx="5345">
                  <c:v>1.0853537625542864</c:v>
                </c:pt>
                <c:pt idx="5346">
                  <c:v>0.2276925209064074</c:v>
                </c:pt>
                <c:pt idx="5347">
                  <c:v>7.8911893755062273E-2</c:v>
                </c:pt>
                <c:pt idx="5348">
                  <c:v>0.15996835787425343</c:v>
                </c:pt>
                <c:pt idx="5349">
                  <c:v>0.80834988799052065</c:v>
                </c:pt>
                <c:pt idx="5350">
                  <c:v>0.68156980975950721</c:v>
                </c:pt>
                <c:pt idx="5351">
                  <c:v>0.24616130535364297</c:v>
                </c:pt>
                <c:pt idx="5352">
                  <c:v>1.5233580609688095</c:v>
                </c:pt>
                <c:pt idx="5353">
                  <c:v>0.62461883697066145</c:v>
                </c:pt>
                <c:pt idx="5354">
                  <c:v>0.25074515192306113</c:v>
                </c:pt>
                <c:pt idx="5355">
                  <c:v>0.68726388237568647</c:v>
                </c:pt>
                <c:pt idx="5356">
                  <c:v>0.50883553014665683</c:v>
                </c:pt>
                <c:pt idx="5357">
                  <c:v>1.91198257940976E-2</c:v>
                </c:pt>
                <c:pt idx="5358">
                  <c:v>5.4666708943536875E-2</c:v>
                </c:pt>
                <c:pt idx="5359">
                  <c:v>0.15540583375863151</c:v>
                </c:pt>
                <c:pt idx="5360">
                  <c:v>0.68528145253228068</c:v>
                </c:pt>
                <c:pt idx="5361">
                  <c:v>1.9893141716296039E-2</c:v>
                </c:pt>
                <c:pt idx="5362">
                  <c:v>0.5457759721290989</c:v>
                </c:pt>
                <c:pt idx="5363">
                  <c:v>0.18009349323681617</c:v>
                </c:pt>
                <c:pt idx="5364">
                  <c:v>0.37401940329452038</c:v>
                </c:pt>
                <c:pt idx="5365">
                  <c:v>0.42965996954015007</c:v>
                </c:pt>
                <c:pt idx="5366">
                  <c:v>0.34121697326925665</c:v>
                </c:pt>
                <c:pt idx="5367">
                  <c:v>0.13759550315037436</c:v>
                </c:pt>
                <c:pt idx="5368">
                  <c:v>1.5979764821030862E-2</c:v>
                </c:pt>
                <c:pt idx="5369">
                  <c:v>0.20021584659545308</c:v>
                </c:pt>
                <c:pt idx="5370">
                  <c:v>5.382430391903642E-2</c:v>
                </c:pt>
                <c:pt idx="5371">
                  <c:v>0.73647189820189762</c:v>
                </c:pt>
                <c:pt idx="5372">
                  <c:v>0.76977228296705369</c:v>
                </c:pt>
                <c:pt idx="5373">
                  <c:v>0.31549379239894176</c:v>
                </c:pt>
                <c:pt idx="5374">
                  <c:v>1.2725707782430749</c:v>
                </c:pt>
                <c:pt idx="5375">
                  <c:v>1.728378329356943</c:v>
                </c:pt>
                <c:pt idx="5376">
                  <c:v>0.76343228558898368</c:v>
                </c:pt>
                <c:pt idx="5377">
                  <c:v>1.0633353135870596</c:v>
                </c:pt>
                <c:pt idx="5378">
                  <c:v>0.81684191144424245</c:v>
                </c:pt>
                <c:pt idx="5379">
                  <c:v>1.1043631331236712</c:v>
                </c:pt>
                <c:pt idx="5380">
                  <c:v>7.7211839253724948E-2</c:v>
                </c:pt>
                <c:pt idx="5381">
                  <c:v>1.0013504140527958</c:v>
                </c:pt>
                <c:pt idx="5382">
                  <c:v>0.89521685010562047</c:v>
                </c:pt>
                <c:pt idx="5383">
                  <c:v>0.52452115120951037</c:v>
                </c:pt>
                <c:pt idx="5384">
                  <c:v>0.14248419373058049</c:v>
                </c:pt>
                <c:pt idx="5385">
                  <c:v>3.9294196960715226E-2</c:v>
                </c:pt>
                <c:pt idx="5386">
                  <c:v>1.3317673305968016</c:v>
                </c:pt>
                <c:pt idx="5387">
                  <c:v>0.44922682132849573</c:v>
                </c:pt>
                <c:pt idx="5388">
                  <c:v>1.9690035771008862E-2</c:v>
                </c:pt>
                <c:pt idx="5389">
                  <c:v>0.5034877048790114</c:v>
                </c:pt>
                <c:pt idx="5390">
                  <c:v>0.47646980100370701</c:v>
                </c:pt>
                <c:pt idx="5391">
                  <c:v>0.28523572848074924</c:v>
                </c:pt>
                <c:pt idx="5392">
                  <c:v>3.4830252431416936E-2</c:v>
                </c:pt>
                <c:pt idx="5393">
                  <c:v>0.39120263695017238</c:v>
                </c:pt>
                <c:pt idx="5394">
                  <c:v>0.32207572861712391</c:v>
                </c:pt>
                <c:pt idx="5395">
                  <c:v>0.12303265662794731</c:v>
                </c:pt>
                <c:pt idx="5396">
                  <c:v>0.38960216943776776</c:v>
                </c:pt>
                <c:pt idx="5397">
                  <c:v>0</c:v>
                </c:pt>
                <c:pt idx="5398">
                  <c:v>0.18569576690731196</c:v>
                </c:pt>
                <c:pt idx="5399">
                  <c:v>0.73635583947517036</c:v>
                </c:pt>
                <c:pt idx="5400">
                  <c:v>0.20844358485348713</c:v>
                </c:pt>
                <c:pt idx="5401">
                  <c:v>1.0775132166658528</c:v>
                </c:pt>
                <c:pt idx="5402">
                  <c:v>0.47320087961841245</c:v>
                </c:pt>
                <c:pt idx="5403">
                  <c:v>1.3135735034236597</c:v>
                </c:pt>
                <c:pt idx="5404">
                  <c:v>0.66768244031617241</c:v>
                </c:pt>
                <c:pt idx="5405">
                  <c:v>0.80639176904123899</c:v>
                </c:pt>
                <c:pt idx="5406">
                  <c:v>0</c:v>
                </c:pt>
                <c:pt idx="5407">
                  <c:v>0.42380702784513974</c:v>
                </c:pt>
                <c:pt idx="5408">
                  <c:v>0.2098672466673234</c:v>
                </c:pt>
                <c:pt idx="5409">
                  <c:v>0.19899795326520778</c:v>
                </c:pt>
                <c:pt idx="5410">
                  <c:v>8.6733031521371004E-2</c:v>
                </c:pt>
                <c:pt idx="5411">
                  <c:v>0.37401940329452038</c:v>
                </c:pt>
                <c:pt idx="5412">
                  <c:v>0.12581348442185253</c:v>
                </c:pt>
                <c:pt idx="5413">
                  <c:v>0.37401940329452038</c:v>
                </c:pt>
                <c:pt idx="5414">
                  <c:v>0.20976386104234857</c:v>
                </c:pt>
                <c:pt idx="5415">
                  <c:v>5.4524377162295298E-3</c:v>
                </c:pt>
                <c:pt idx="5416">
                  <c:v>0.78584577145050594</c:v>
                </c:pt>
                <c:pt idx="5417">
                  <c:v>2.0233868268454418</c:v>
                </c:pt>
                <c:pt idx="5418">
                  <c:v>0.98830873825915377</c:v>
                </c:pt>
                <c:pt idx="5419">
                  <c:v>7.2003917952280588E-2</c:v>
                </c:pt>
                <c:pt idx="5420">
                  <c:v>0.92409888573068988</c:v>
                </c:pt>
                <c:pt idx="5421">
                  <c:v>0.61106865612414896</c:v>
                </c:pt>
                <c:pt idx="5422">
                  <c:v>0.52498086811548106</c:v>
                </c:pt>
                <c:pt idx="5423">
                  <c:v>0.50328314903893145</c:v>
                </c:pt>
                <c:pt idx="5424">
                  <c:v>0.58007339004874925</c:v>
                </c:pt>
                <c:pt idx="5425">
                  <c:v>0.71611010938196484</c:v>
                </c:pt>
                <c:pt idx="5426">
                  <c:v>1.4018641400689198</c:v>
                </c:pt>
                <c:pt idx="5427">
                  <c:v>2.2165529804179407</c:v>
                </c:pt>
                <c:pt idx="5428">
                  <c:v>0.3442672183176233</c:v>
                </c:pt>
                <c:pt idx="5429">
                  <c:v>0.73635583947517036</c:v>
                </c:pt>
                <c:pt idx="5430">
                  <c:v>1.8271021132512135</c:v>
                </c:pt>
                <c:pt idx="5431">
                  <c:v>9.4205549371541838E-2</c:v>
                </c:pt>
                <c:pt idx="5432">
                  <c:v>0.27360485949103469</c:v>
                </c:pt>
                <c:pt idx="5433">
                  <c:v>0.61125446227479174</c:v>
                </c:pt>
                <c:pt idx="5434">
                  <c:v>0.37401940329452016</c:v>
                </c:pt>
                <c:pt idx="5435">
                  <c:v>0.3259393984610463</c:v>
                </c:pt>
                <c:pt idx="5436">
                  <c:v>0.12183106245424646</c:v>
                </c:pt>
                <c:pt idx="5437">
                  <c:v>0.66599842064350911</c:v>
                </c:pt>
                <c:pt idx="5438">
                  <c:v>0.11101515232651937</c:v>
                </c:pt>
                <c:pt idx="5439">
                  <c:v>0.46419022656865777</c:v>
                </c:pt>
                <c:pt idx="5440">
                  <c:v>0.37431110695548242</c:v>
                </c:pt>
                <c:pt idx="5441">
                  <c:v>0.21489516913001519</c:v>
                </c:pt>
                <c:pt idx="5442">
                  <c:v>0.78008064204630079</c:v>
                </c:pt>
                <c:pt idx="5443">
                  <c:v>0.41136107316828907</c:v>
                </c:pt>
                <c:pt idx="5444">
                  <c:v>0.53860511376635611</c:v>
                </c:pt>
                <c:pt idx="5445">
                  <c:v>6.6720895401485555E-2</c:v>
                </c:pt>
                <c:pt idx="5446">
                  <c:v>0.36748363714983845</c:v>
                </c:pt>
                <c:pt idx="5447">
                  <c:v>0.60932241698730749</c:v>
                </c:pt>
                <c:pt idx="5448">
                  <c:v>0.19160790096287131</c:v>
                </c:pt>
                <c:pt idx="5449">
                  <c:v>0.86841306017111486</c:v>
                </c:pt>
                <c:pt idx="5450">
                  <c:v>0.36207856969772911</c:v>
                </c:pt>
                <c:pt idx="5451">
                  <c:v>0.60689550522272417</c:v>
                </c:pt>
                <c:pt idx="5452">
                  <c:v>0.23487161655267008</c:v>
                </c:pt>
                <c:pt idx="5453">
                  <c:v>0.37401940329452038</c:v>
                </c:pt>
                <c:pt idx="5454">
                  <c:v>0.73635583947517014</c:v>
                </c:pt>
                <c:pt idx="5455">
                  <c:v>0.37401940329452038</c:v>
                </c:pt>
                <c:pt idx="5456">
                  <c:v>0.56613942845735499</c:v>
                </c:pt>
                <c:pt idx="5457">
                  <c:v>0.33915271796449065</c:v>
                </c:pt>
                <c:pt idx="5458">
                  <c:v>0.41316142899106423</c:v>
                </c:pt>
                <c:pt idx="5459">
                  <c:v>0.74703846272515395</c:v>
                </c:pt>
                <c:pt idx="5460">
                  <c:v>0.10838723163869314</c:v>
                </c:pt>
                <c:pt idx="5461">
                  <c:v>0.31457536494771388</c:v>
                </c:pt>
                <c:pt idx="5462">
                  <c:v>0.37401940329452038</c:v>
                </c:pt>
                <c:pt idx="5463">
                  <c:v>1.4816110292516753</c:v>
                </c:pt>
                <c:pt idx="5464">
                  <c:v>0.55462610795562894</c:v>
                </c:pt>
                <c:pt idx="5465">
                  <c:v>0.73209121719116899</c:v>
                </c:pt>
                <c:pt idx="5466">
                  <c:v>0.37401940329452038</c:v>
                </c:pt>
                <c:pt idx="5467">
                  <c:v>0.2343014427586787</c:v>
                </c:pt>
                <c:pt idx="5468">
                  <c:v>0.83414858801765379</c:v>
                </c:pt>
                <c:pt idx="5469">
                  <c:v>0.8824250340810168</c:v>
                </c:pt>
                <c:pt idx="5470">
                  <c:v>1.5185684259748988</c:v>
                </c:pt>
                <c:pt idx="5471">
                  <c:v>0.37401940329452038</c:v>
                </c:pt>
                <c:pt idx="5472">
                  <c:v>0.57748604620589905</c:v>
                </c:pt>
                <c:pt idx="5473">
                  <c:v>0.73291649892815691</c:v>
                </c:pt>
                <c:pt idx="5474">
                  <c:v>1.1462263995476709</c:v>
                </c:pt>
                <c:pt idx="5475">
                  <c:v>0.93237740148241555</c:v>
                </c:pt>
                <c:pt idx="5476">
                  <c:v>5.3023122105584769E-2</c:v>
                </c:pt>
                <c:pt idx="5477">
                  <c:v>0.69640189075624626</c:v>
                </c:pt>
                <c:pt idx="5478">
                  <c:v>0.12397443277445211</c:v>
                </c:pt>
                <c:pt idx="5479">
                  <c:v>6.5911552093683115E-2</c:v>
                </c:pt>
                <c:pt idx="5480">
                  <c:v>0.35183111820499741</c:v>
                </c:pt>
                <c:pt idx="5481">
                  <c:v>0.70029647564572695</c:v>
                </c:pt>
                <c:pt idx="5482">
                  <c:v>0.77973218744517325</c:v>
                </c:pt>
                <c:pt idx="5483">
                  <c:v>0.61446293137644525</c:v>
                </c:pt>
                <c:pt idx="5484">
                  <c:v>0.37401940329452038</c:v>
                </c:pt>
                <c:pt idx="5485">
                  <c:v>0.37401940329452038</c:v>
                </c:pt>
                <c:pt idx="5486">
                  <c:v>0.60639374226951803</c:v>
                </c:pt>
                <c:pt idx="5487">
                  <c:v>0.81070459108241089</c:v>
                </c:pt>
                <c:pt idx="5488">
                  <c:v>0.64535944767093523</c:v>
                </c:pt>
                <c:pt idx="5489">
                  <c:v>0.64973100544252838</c:v>
                </c:pt>
                <c:pt idx="5490">
                  <c:v>0.77980810445614113</c:v>
                </c:pt>
                <c:pt idx="5491">
                  <c:v>0.71506721049860322</c:v>
                </c:pt>
                <c:pt idx="5492">
                  <c:v>0.57742578034312386</c:v>
                </c:pt>
                <c:pt idx="5493">
                  <c:v>0.57896317278701526</c:v>
                </c:pt>
                <c:pt idx="5494">
                  <c:v>0.64046864249900548</c:v>
                </c:pt>
                <c:pt idx="5495">
                  <c:v>7.1538754300229553E-4</c:v>
                </c:pt>
                <c:pt idx="5496">
                  <c:v>0.80213828253473229</c:v>
                </c:pt>
                <c:pt idx="5497">
                  <c:v>0.56003146650405311</c:v>
                </c:pt>
                <c:pt idx="5498">
                  <c:v>0.39015012942320393</c:v>
                </c:pt>
                <c:pt idx="5499">
                  <c:v>0.72051425110328959</c:v>
                </c:pt>
                <c:pt idx="5500">
                  <c:v>0.72267980821724731</c:v>
                </c:pt>
                <c:pt idx="5501">
                  <c:v>8.6951291039731843E-2</c:v>
                </c:pt>
                <c:pt idx="5502">
                  <c:v>0.21887441758186393</c:v>
                </c:pt>
                <c:pt idx="5503">
                  <c:v>0.72848803131903594</c:v>
                </c:pt>
                <c:pt idx="5504">
                  <c:v>0.69376036452869194</c:v>
                </c:pt>
                <c:pt idx="5505">
                  <c:v>0.61210992841823053</c:v>
                </c:pt>
                <c:pt idx="5506">
                  <c:v>0.21482336523554196</c:v>
                </c:pt>
                <c:pt idx="5507">
                  <c:v>0.42913040931072344</c:v>
                </c:pt>
                <c:pt idx="5508">
                  <c:v>0.71730366301634996</c:v>
                </c:pt>
                <c:pt idx="5509">
                  <c:v>0.37320422755608651</c:v>
                </c:pt>
                <c:pt idx="5510">
                  <c:v>1.6917060566232418</c:v>
                </c:pt>
                <c:pt idx="5511">
                  <c:v>0.25118508455082655</c:v>
                </c:pt>
                <c:pt idx="5512">
                  <c:v>1.1298689812876983</c:v>
                </c:pt>
                <c:pt idx="5513">
                  <c:v>0.62387551928750717</c:v>
                </c:pt>
                <c:pt idx="5514">
                  <c:v>0.62387551928750717</c:v>
                </c:pt>
                <c:pt idx="5515">
                  <c:v>0.37401940329452038</c:v>
                </c:pt>
                <c:pt idx="5516">
                  <c:v>0.37401940329452038</c:v>
                </c:pt>
                <c:pt idx="5517">
                  <c:v>1.6164826389012052E-2</c:v>
                </c:pt>
                <c:pt idx="5518">
                  <c:v>7.9469158342901858E-2</c:v>
                </c:pt>
                <c:pt idx="5519">
                  <c:v>1.1150597451520929</c:v>
                </c:pt>
                <c:pt idx="5520">
                  <c:v>1.2849447461414274</c:v>
                </c:pt>
                <c:pt idx="5521">
                  <c:v>5.4081287386983305E-2</c:v>
                </c:pt>
                <c:pt idx="5522">
                  <c:v>0.37401940329452038</c:v>
                </c:pt>
                <c:pt idx="5523">
                  <c:v>7.6790383557157393E-2</c:v>
                </c:pt>
                <c:pt idx="5524">
                  <c:v>0.37401940329452038</c:v>
                </c:pt>
                <c:pt idx="5525">
                  <c:v>1.7681358382927496E-2</c:v>
                </c:pt>
                <c:pt idx="5526">
                  <c:v>0.37401940329452038</c:v>
                </c:pt>
                <c:pt idx="5527">
                  <c:v>0.13146616274277573</c:v>
                </c:pt>
                <c:pt idx="5528">
                  <c:v>0.89458598014345103</c:v>
                </c:pt>
                <c:pt idx="5529">
                  <c:v>0.62106145466561613</c:v>
                </c:pt>
                <c:pt idx="5530">
                  <c:v>0.69120184726532607</c:v>
                </c:pt>
                <c:pt idx="5531">
                  <c:v>0.73635583947517036</c:v>
                </c:pt>
                <c:pt idx="5532">
                  <c:v>0</c:v>
                </c:pt>
                <c:pt idx="5533">
                  <c:v>0.37578750437512798</c:v>
                </c:pt>
                <c:pt idx="5534">
                  <c:v>0.66855040731937598</c:v>
                </c:pt>
                <c:pt idx="5535">
                  <c:v>0.37401940329452038</c:v>
                </c:pt>
                <c:pt idx="5536">
                  <c:v>0.58710868428941565</c:v>
                </c:pt>
                <c:pt idx="5537">
                  <c:v>0.73635583947517036</c:v>
                </c:pt>
                <c:pt idx="5538">
                  <c:v>0.74981724965774121</c:v>
                </c:pt>
                <c:pt idx="5539">
                  <c:v>0.2768543885107036</c:v>
                </c:pt>
                <c:pt idx="5540">
                  <c:v>0.55691195205236566</c:v>
                </c:pt>
                <c:pt idx="5541">
                  <c:v>0.21542982417373804</c:v>
                </c:pt>
                <c:pt idx="5542">
                  <c:v>0.71327264162763782</c:v>
                </c:pt>
                <c:pt idx="5543">
                  <c:v>0.57254909986734182</c:v>
                </c:pt>
                <c:pt idx="5544">
                  <c:v>0.7027218214061437</c:v>
                </c:pt>
                <c:pt idx="5545">
                  <c:v>0.36659138658488838</c:v>
                </c:pt>
                <c:pt idx="5546">
                  <c:v>0.24698822746631144</c:v>
                </c:pt>
                <c:pt idx="5547">
                  <c:v>0.37401940329452038</c:v>
                </c:pt>
                <c:pt idx="5548">
                  <c:v>0.5761937329935819</c:v>
                </c:pt>
                <c:pt idx="5549">
                  <c:v>3.624427412069247E-2</c:v>
                </c:pt>
                <c:pt idx="5550">
                  <c:v>0.37401940329452038</c:v>
                </c:pt>
                <c:pt idx="5551">
                  <c:v>1.9476482429313333</c:v>
                </c:pt>
                <c:pt idx="5552">
                  <c:v>0.15461033346764252</c:v>
                </c:pt>
                <c:pt idx="5553">
                  <c:v>0.15949924569066717</c:v>
                </c:pt>
                <c:pt idx="5554">
                  <c:v>0.98274005438072864</c:v>
                </c:pt>
                <c:pt idx="5555">
                  <c:v>0.75703537727462433</c:v>
                </c:pt>
                <c:pt idx="5556">
                  <c:v>8.2611284423676087E-2</c:v>
                </c:pt>
                <c:pt idx="5557">
                  <c:v>0.37401940329452016</c:v>
                </c:pt>
                <c:pt idx="5558">
                  <c:v>0.67305319117303142</c:v>
                </c:pt>
                <c:pt idx="5559">
                  <c:v>5.6230845684295476E-2</c:v>
                </c:pt>
                <c:pt idx="5560">
                  <c:v>0.14033863308920586</c:v>
                </c:pt>
                <c:pt idx="5561">
                  <c:v>0.14627708778310672</c:v>
                </c:pt>
                <c:pt idx="5562">
                  <c:v>0.37401940329452038</c:v>
                </c:pt>
                <c:pt idx="5563">
                  <c:v>0.44249362360278827</c:v>
                </c:pt>
                <c:pt idx="5564">
                  <c:v>0</c:v>
                </c:pt>
                <c:pt idx="5565">
                  <c:v>0.46512418571231179</c:v>
                </c:pt>
                <c:pt idx="5566">
                  <c:v>0.16463508662691662</c:v>
                </c:pt>
                <c:pt idx="5567">
                  <c:v>0.6237395546910004</c:v>
                </c:pt>
                <c:pt idx="5568">
                  <c:v>0.28353906120347427</c:v>
                </c:pt>
                <c:pt idx="5569">
                  <c:v>5.2156077895946729E-2</c:v>
                </c:pt>
                <c:pt idx="5570">
                  <c:v>1.0060798505112514</c:v>
                </c:pt>
                <c:pt idx="5571">
                  <c:v>0.37401940329452016</c:v>
                </c:pt>
                <c:pt idx="5572">
                  <c:v>0.32928843037446881</c:v>
                </c:pt>
                <c:pt idx="5573">
                  <c:v>2.9918870476639938</c:v>
                </c:pt>
                <c:pt idx="5574">
                  <c:v>0.14042092564939113</c:v>
                </c:pt>
                <c:pt idx="5575">
                  <c:v>4.1157276633628281E-2</c:v>
                </c:pt>
                <c:pt idx="5576">
                  <c:v>0.73366502264689659</c:v>
                </c:pt>
                <c:pt idx="5577">
                  <c:v>0.38792478640571931</c:v>
                </c:pt>
                <c:pt idx="5578">
                  <c:v>9.8470963681994539E-2</c:v>
                </c:pt>
                <c:pt idx="5579">
                  <c:v>0.421898822837945</c:v>
                </c:pt>
                <c:pt idx="5580">
                  <c:v>0.84445989292200763</c:v>
                </c:pt>
                <c:pt idx="5581">
                  <c:v>0.37401940329452038</c:v>
                </c:pt>
                <c:pt idx="5582">
                  <c:v>0.46970049677852133</c:v>
                </c:pt>
                <c:pt idx="5583">
                  <c:v>0.58719624711141816</c:v>
                </c:pt>
                <c:pt idx="5584">
                  <c:v>1.5530398782405739</c:v>
                </c:pt>
                <c:pt idx="5585">
                  <c:v>0.35642520806159966</c:v>
                </c:pt>
                <c:pt idx="5586">
                  <c:v>1.0104304715848544</c:v>
                </c:pt>
                <c:pt idx="5587">
                  <c:v>0.53758849658535213</c:v>
                </c:pt>
                <c:pt idx="5588">
                  <c:v>0.53758849658535213</c:v>
                </c:pt>
                <c:pt idx="5589">
                  <c:v>0.42677540399957226</c:v>
                </c:pt>
                <c:pt idx="5590">
                  <c:v>0.73667352652657447</c:v>
                </c:pt>
                <c:pt idx="5591">
                  <c:v>0.27695504936184262</c:v>
                </c:pt>
                <c:pt idx="5592">
                  <c:v>0.8359759526504712</c:v>
                </c:pt>
                <c:pt idx="5593">
                  <c:v>1.0062173427465586</c:v>
                </c:pt>
                <c:pt idx="5594">
                  <c:v>3.2564505094823927E-2</c:v>
                </c:pt>
                <c:pt idx="5595">
                  <c:v>2.3176131647417781</c:v>
                </c:pt>
                <c:pt idx="5596">
                  <c:v>0.75164328232607625</c:v>
                </c:pt>
                <c:pt idx="5597">
                  <c:v>0.78929424650923752</c:v>
                </c:pt>
                <c:pt idx="5598">
                  <c:v>0.3860826337058948</c:v>
                </c:pt>
                <c:pt idx="5599">
                  <c:v>0.28523572848074924</c:v>
                </c:pt>
                <c:pt idx="5600">
                  <c:v>0.12309945104168085</c:v>
                </c:pt>
                <c:pt idx="5601">
                  <c:v>0.28843414898851899</c:v>
                </c:pt>
                <c:pt idx="5602">
                  <c:v>0.73069232128797124</c:v>
                </c:pt>
                <c:pt idx="5603">
                  <c:v>0.1209184888541215</c:v>
                </c:pt>
                <c:pt idx="5604">
                  <c:v>0.37401940329452038</c:v>
                </c:pt>
                <c:pt idx="5605">
                  <c:v>0.37401940329452038</c:v>
                </c:pt>
                <c:pt idx="5606">
                  <c:v>0.39629792059581509</c:v>
                </c:pt>
                <c:pt idx="5607">
                  <c:v>8.0331915343072352E-2</c:v>
                </c:pt>
                <c:pt idx="5608">
                  <c:v>0.40840601092116291</c:v>
                </c:pt>
                <c:pt idx="5609">
                  <c:v>1.3065167976969629</c:v>
                </c:pt>
                <c:pt idx="5610">
                  <c:v>0.6465402274821489</c:v>
                </c:pt>
                <c:pt idx="5611">
                  <c:v>7.9292568128008473E-2</c:v>
                </c:pt>
                <c:pt idx="5612">
                  <c:v>0.22580997765758809</c:v>
                </c:pt>
                <c:pt idx="5613">
                  <c:v>0.73635583947517036</c:v>
                </c:pt>
                <c:pt idx="5614">
                  <c:v>0.37401940329452038</c:v>
                </c:pt>
                <c:pt idx="5615">
                  <c:v>2.1099926415851917</c:v>
                </c:pt>
                <c:pt idx="5616">
                  <c:v>0</c:v>
                </c:pt>
                <c:pt idx="5617">
                  <c:v>0.55503876829024501</c:v>
                </c:pt>
                <c:pt idx="5618">
                  <c:v>0.22712121352450115</c:v>
                </c:pt>
                <c:pt idx="5619">
                  <c:v>0.17759509294763245</c:v>
                </c:pt>
                <c:pt idx="5620">
                  <c:v>7.9021815052123745E-2</c:v>
                </c:pt>
                <c:pt idx="5621">
                  <c:v>0.32530874848631935</c:v>
                </c:pt>
                <c:pt idx="5622">
                  <c:v>1.6971783737073696</c:v>
                </c:pt>
                <c:pt idx="5623">
                  <c:v>8.4586384447422905E-2</c:v>
                </c:pt>
                <c:pt idx="5624">
                  <c:v>0.54491172952370281</c:v>
                </c:pt>
                <c:pt idx="5625">
                  <c:v>0.30528792013178935</c:v>
                </c:pt>
                <c:pt idx="5626">
                  <c:v>0.27856483765362655</c:v>
                </c:pt>
                <c:pt idx="5627">
                  <c:v>0.26828079796291771</c:v>
                </c:pt>
                <c:pt idx="5628">
                  <c:v>0.73635583947517036</c:v>
                </c:pt>
                <c:pt idx="5629">
                  <c:v>0.12367585727825148</c:v>
                </c:pt>
                <c:pt idx="5630">
                  <c:v>7.1090863478978555E-2</c:v>
                </c:pt>
                <c:pt idx="5631">
                  <c:v>0.34108329780603164</c:v>
                </c:pt>
                <c:pt idx="5632">
                  <c:v>0.36172166294971247</c:v>
                </c:pt>
                <c:pt idx="5633">
                  <c:v>0</c:v>
                </c:pt>
                <c:pt idx="5634">
                  <c:v>0.46092256438814838</c:v>
                </c:pt>
                <c:pt idx="5635">
                  <c:v>0.37401940329452038</c:v>
                </c:pt>
                <c:pt idx="5636">
                  <c:v>0.73359720116579563</c:v>
                </c:pt>
                <c:pt idx="5637">
                  <c:v>0.83217253356113374</c:v>
                </c:pt>
                <c:pt idx="5638">
                  <c:v>0.38539313462792391</c:v>
                </c:pt>
                <c:pt idx="5639">
                  <c:v>1.315540547613103</c:v>
                </c:pt>
                <c:pt idx="5640">
                  <c:v>6.6496120477252049E-2</c:v>
                </c:pt>
                <c:pt idx="5641">
                  <c:v>0.33684184871572459</c:v>
                </c:pt>
                <c:pt idx="5642">
                  <c:v>0.2785252090446953</c:v>
                </c:pt>
                <c:pt idx="5643">
                  <c:v>0.53996888288594869</c:v>
                </c:pt>
                <c:pt idx="5644">
                  <c:v>7.2735124918151872E-2</c:v>
                </c:pt>
                <c:pt idx="5645">
                  <c:v>0.50362304889005982</c:v>
                </c:pt>
                <c:pt idx="5646">
                  <c:v>0.54942720184792904</c:v>
                </c:pt>
                <c:pt idx="5647">
                  <c:v>1.028301698233876</c:v>
                </c:pt>
                <c:pt idx="5648">
                  <c:v>0.3222146647764042</c:v>
                </c:pt>
                <c:pt idx="5649">
                  <c:v>1.1885559119591222</c:v>
                </c:pt>
                <c:pt idx="5650">
                  <c:v>0.63939670599676901</c:v>
                </c:pt>
                <c:pt idx="5651">
                  <c:v>0.22607529095951981</c:v>
                </c:pt>
                <c:pt idx="5652">
                  <c:v>0.13154098926069241</c:v>
                </c:pt>
                <c:pt idx="5653">
                  <c:v>0.16717552546960179</c:v>
                </c:pt>
                <c:pt idx="5654">
                  <c:v>0.19832523715911093</c:v>
                </c:pt>
                <c:pt idx="5655">
                  <c:v>0.19784499475111622</c:v>
                </c:pt>
                <c:pt idx="5656">
                  <c:v>0.17682713480785939</c:v>
                </c:pt>
                <c:pt idx="5657">
                  <c:v>0.38216327675925288</c:v>
                </c:pt>
                <c:pt idx="5658">
                  <c:v>0.37401940329452016</c:v>
                </c:pt>
                <c:pt idx="5659">
                  <c:v>0.2099492480026946</c:v>
                </c:pt>
                <c:pt idx="5660">
                  <c:v>0.42373411473041078</c:v>
                </c:pt>
                <c:pt idx="5661">
                  <c:v>0.69674932168530279</c:v>
                </c:pt>
                <c:pt idx="5662">
                  <c:v>1.2712732618343243</c:v>
                </c:pt>
                <c:pt idx="5663">
                  <c:v>0.38341410678754179</c:v>
                </c:pt>
                <c:pt idx="5664">
                  <c:v>0.30674071942742992</c:v>
                </c:pt>
                <c:pt idx="5665">
                  <c:v>0.40413178059076493</c:v>
                </c:pt>
                <c:pt idx="5666">
                  <c:v>0.27301747205500676</c:v>
                </c:pt>
                <c:pt idx="5667">
                  <c:v>0.32504815131971887</c:v>
                </c:pt>
                <c:pt idx="5668">
                  <c:v>6.5358806190997376E-2</c:v>
                </c:pt>
                <c:pt idx="5669">
                  <c:v>1.2025882694939145</c:v>
                </c:pt>
                <c:pt idx="5670">
                  <c:v>0.10253199662952142</c:v>
                </c:pt>
                <c:pt idx="5671">
                  <c:v>1.9753659158575639E-2</c:v>
                </c:pt>
                <c:pt idx="5672">
                  <c:v>0.64464286921455394</c:v>
                </c:pt>
                <c:pt idx="5673">
                  <c:v>0.93638380847836367</c:v>
                </c:pt>
                <c:pt idx="5674">
                  <c:v>0.24495509619043454</c:v>
                </c:pt>
                <c:pt idx="5675">
                  <c:v>0.64035806251793082</c:v>
                </c:pt>
                <c:pt idx="5676">
                  <c:v>0.39934137952751431</c:v>
                </c:pt>
                <c:pt idx="5677">
                  <c:v>0.21082336966621304</c:v>
                </c:pt>
                <c:pt idx="5678">
                  <c:v>0.1541212278134669</c:v>
                </c:pt>
                <c:pt idx="5679">
                  <c:v>0.68436180072822739</c:v>
                </c:pt>
                <c:pt idx="5680">
                  <c:v>0.66166114497863071</c:v>
                </c:pt>
                <c:pt idx="5681">
                  <c:v>0.41738785062488926</c:v>
                </c:pt>
                <c:pt idx="5682">
                  <c:v>0.62508417485961343</c:v>
                </c:pt>
                <c:pt idx="5683">
                  <c:v>0.79535554209235115</c:v>
                </c:pt>
                <c:pt idx="5684">
                  <c:v>0.22651264096941598</c:v>
                </c:pt>
                <c:pt idx="5685">
                  <c:v>0.21332583676630276</c:v>
                </c:pt>
                <c:pt idx="5686">
                  <c:v>0.56043971012193272</c:v>
                </c:pt>
                <c:pt idx="5687">
                  <c:v>0.44834170009863578</c:v>
                </c:pt>
                <c:pt idx="5688">
                  <c:v>0.71269271468966466</c:v>
                </c:pt>
                <c:pt idx="5689">
                  <c:v>0.85751834770315227</c:v>
                </c:pt>
                <c:pt idx="5690">
                  <c:v>0.5123875861702597</c:v>
                </c:pt>
                <c:pt idx="5691">
                  <c:v>0.16958133470833203</c:v>
                </c:pt>
                <c:pt idx="5692">
                  <c:v>0.11832434081706091</c:v>
                </c:pt>
                <c:pt idx="5693">
                  <c:v>5.8069483542345313E-2</c:v>
                </c:pt>
                <c:pt idx="5694">
                  <c:v>0.66830542696087392</c:v>
                </c:pt>
                <c:pt idx="5695">
                  <c:v>0.18331291723843562</c:v>
                </c:pt>
                <c:pt idx="5696">
                  <c:v>8.3623793979366381E-2</c:v>
                </c:pt>
                <c:pt idx="5697">
                  <c:v>0.58578146590273261</c:v>
                </c:pt>
                <c:pt idx="5698">
                  <c:v>1.2443755844457494</c:v>
                </c:pt>
                <c:pt idx="5699">
                  <c:v>1.3542905378851227</c:v>
                </c:pt>
                <c:pt idx="5700">
                  <c:v>0.57091634387138646</c:v>
                </c:pt>
                <c:pt idx="5701">
                  <c:v>2.849948576838528</c:v>
                </c:pt>
                <c:pt idx="5702">
                  <c:v>1.4107497681495871</c:v>
                </c:pt>
                <c:pt idx="5703">
                  <c:v>0.68991914223484463</c:v>
                </c:pt>
                <c:pt idx="5704">
                  <c:v>0.19838953894575237</c:v>
                </c:pt>
                <c:pt idx="5705">
                  <c:v>0.31449495907421043</c:v>
                </c:pt>
                <c:pt idx="5706">
                  <c:v>7.749517817748306E-4</c:v>
                </c:pt>
                <c:pt idx="5707">
                  <c:v>0.33798440885562925</c:v>
                </c:pt>
                <c:pt idx="5708">
                  <c:v>0.37401940329452038</c:v>
                </c:pt>
                <c:pt idx="5709">
                  <c:v>0.37401940329452038</c:v>
                </c:pt>
                <c:pt idx="5710">
                  <c:v>0.37401940329452038</c:v>
                </c:pt>
                <c:pt idx="5711">
                  <c:v>0.41268961466261039</c:v>
                </c:pt>
                <c:pt idx="5712">
                  <c:v>0.73635583947517036</c:v>
                </c:pt>
                <c:pt idx="5713">
                  <c:v>0.37401940329452038</c:v>
                </c:pt>
                <c:pt idx="5714">
                  <c:v>0.83149401721573801</c:v>
                </c:pt>
                <c:pt idx="5715">
                  <c:v>5.07200831712648E-2</c:v>
                </c:pt>
                <c:pt idx="5716">
                  <c:v>0.28753803383153625</c:v>
                </c:pt>
                <c:pt idx="5717">
                  <c:v>0.37401940329452038</c:v>
                </c:pt>
                <c:pt idx="5718">
                  <c:v>0.50228247484833444</c:v>
                </c:pt>
                <c:pt idx="5719">
                  <c:v>5.6704664790016866E-2</c:v>
                </c:pt>
                <c:pt idx="5720">
                  <c:v>4.8468874604664529E-2</c:v>
                </c:pt>
                <c:pt idx="5721">
                  <c:v>0.37401940329452038</c:v>
                </c:pt>
                <c:pt idx="5722">
                  <c:v>0.37401940329452038</c:v>
                </c:pt>
                <c:pt idx="5723">
                  <c:v>0</c:v>
                </c:pt>
                <c:pt idx="5724">
                  <c:v>0.25679734866640169</c:v>
                </c:pt>
                <c:pt idx="5725">
                  <c:v>0.117319788132609</c:v>
                </c:pt>
                <c:pt idx="5726">
                  <c:v>0.22504379359073937</c:v>
                </c:pt>
                <c:pt idx="5727">
                  <c:v>1.1675576425489711</c:v>
                </c:pt>
                <c:pt idx="5728">
                  <c:v>0.61855361500660955</c:v>
                </c:pt>
                <c:pt idx="5729">
                  <c:v>0.22943441231088102</c:v>
                </c:pt>
                <c:pt idx="5730">
                  <c:v>0.52760745250982821</c:v>
                </c:pt>
                <c:pt idx="5731">
                  <c:v>0.22372582699137258</c:v>
                </c:pt>
                <c:pt idx="5732">
                  <c:v>1.1385386575657714</c:v>
                </c:pt>
                <c:pt idx="5733">
                  <c:v>0.27173156122528247</c:v>
                </c:pt>
                <c:pt idx="5734">
                  <c:v>0.2198098898294443</c:v>
                </c:pt>
                <c:pt idx="5735">
                  <c:v>0.6301379125970068</c:v>
                </c:pt>
                <c:pt idx="5736">
                  <c:v>0.78709667381262505</c:v>
                </c:pt>
                <c:pt idx="5737">
                  <c:v>0.54501013367100604</c:v>
                </c:pt>
                <c:pt idx="5738">
                  <c:v>0.60426639110983382</c:v>
                </c:pt>
                <c:pt idx="5739">
                  <c:v>7.00487183283965E-2</c:v>
                </c:pt>
                <c:pt idx="5740">
                  <c:v>0.62910259415462844</c:v>
                </c:pt>
                <c:pt idx="5741">
                  <c:v>0.21432162677975544</c:v>
                </c:pt>
                <c:pt idx="5742">
                  <c:v>0.10896421359304991</c:v>
                </c:pt>
                <c:pt idx="5743">
                  <c:v>0.75100775705396006</c:v>
                </c:pt>
                <c:pt idx="5744">
                  <c:v>0.37401940329452038</c:v>
                </c:pt>
                <c:pt idx="5745">
                  <c:v>0.82340579860402463</c:v>
                </c:pt>
                <c:pt idx="5746">
                  <c:v>0.73677693005300382</c:v>
                </c:pt>
                <c:pt idx="5747">
                  <c:v>0.38878828730227677</c:v>
                </c:pt>
                <c:pt idx="5748">
                  <c:v>0.61999318988675245</c:v>
                </c:pt>
                <c:pt idx="5749">
                  <c:v>0.18978561952704501</c:v>
                </c:pt>
                <c:pt idx="5750">
                  <c:v>0.76871316580732729</c:v>
                </c:pt>
                <c:pt idx="5751">
                  <c:v>0.37401940329452038</c:v>
                </c:pt>
                <c:pt idx="5752">
                  <c:v>0.1227667301676675</c:v>
                </c:pt>
                <c:pt idx="5753">
                  <c:v>0.70029647564572695</c:v>
                </c:pt>
                <c:pt idx="5754">
                  <c:v>3.1083298320764906E-3</c:v>
                </c:pt>
                <c:pt idx="5755">
                  <c:v>0.53836459771825484</c:v>
                </c:pt>
                <c:pt idx="5756">
                  <c:v>0.37401940329452038</c:v>
                </c:pt>
                <c:pt idx="5757">
                  <c:v>0.68156980975950721</c:v>
                </c:pt>
                <c:pt idx="5758">
                  <c:v>0.1070946270757315</c:v>
                </c:pt>
                <c:pt idx="5759">
                  <c:v>0.8247946365239045</c:v>
                </c:pt>
                <c:pt idx="5760">
                  <c:v>0.27056149087822179</c:v>
                </c:pt>
                <c:pt idx="5761">
                  <c:v>0.13665864985773657</c:v>
                </c:pt>
                <c:pt idx="5762">
                  <c:v>0.75299147203836714</c:v>
                </c:pt>
                <c:pt idx="5763">
                  <c:v>2.8391442386420822</c:v>
                </c:pt>
                <c:pt idx="5764">
                  <c:v>2.1196774473098163E-2</c:v>
                </c:pt>
                <c:pt idx="5765">
                  <c:v>0.39032773655613917</c:v>
                </c:pt>
                <c:pt idx="5766">
                  <c:v>0.15679514290428342</c:v>
                </c:pt>
                <c:pt idx="5767">
                  <c:v>0.73607833155571034</c:v>
                </c:pt>
                <c:pt idx="5768">
                  <c:v>0.61887710024371645</c:v>
                </c:pt>
                <c:pt idx="5769">
                  <c:v>0.28523572848074857</c:v>
                </c:pt>
                <c:pt idx="5770">
                  <c:v>0.37401940329452038</c:v>
                </c:pt>
                <c:pt idx="5771">
                  <c:v>8.873828938766419E-2</c:v>
                </c:pt>
                <c:pt idx="5772">
                  <c:v>0.73526010164397626</c:v>
                </c:pt>
                <c:pt idx="5773">
                  <c:v>0.78391845323246301</c:v>
                </c:pt>
                <c:pt idx="5774">
                  <c:v>0.16810069665429658</c:v>
                </c:pt>
                <c:pt idx="5775">
                  <c:v>0.37401940329452016</c:v>
                </c:pt>
                <c:pt idx="5776">
                  <c:v>0.22334978886487905</c:v>
                </c:pt>
                <c:pt idx="5777">
                  <c:v>4.3448505940860423E-2</c:v>
                </c:pt>
                <c:pt idx="5778">
                  <c:v>3.8657815011926826E-2</c:v>
                </c:pt>
                <c:pt idx="5779">
                  <c:v>0.23371783645979757</c:v>
                </c:pt>
                <c:pt idx="5780">
                  <c:v>0.30176728009409709</c:v>
                </c:pt>
                <c:pt idx="5781">
                  <c:v>0.17634848019133248</c:v>
                </c:pt>
                <c:pt idx="5782">
                  <c:v>0.6733336768498015</c:v>
                </c:pt>
                <c:pt idx="5783">
                  <c:v>0.37401940329452016</c:v>
                </c:pt>
                <c:pt idx="5784">
                  <c:v>1.1369729855209563</c:v>
                </c:pt>
                <c:pt idx="5785">
                  <c:v>0.37401940329452038</c:v>
                </c:pt>
                <c:pt idx="5786">
                  <c:v>0.35204268577226366</c:v>
                </c:pt>
                <c:pt idx="5787">
                  <c:v>0.12600819759832479</c:v>
                </c:pt>
                <c:pt idx="5788">
                  <c:v>0.11718997805164237</c:v>
                </c:pt>
                <c:pt idx="5789">
                  <c:v>0.57088698235060276</c:v>
                </c:pt>
                <c:pt idx="5790">
                  <c:v>0.63649841226219261</c:v>
                </c:pt>
                <c:pt idx="5791">
                  <c:v>7.1543159794761307E-2</c:v>
                </c:pt>
                <c:pt idx="5792">
                  <c:v>8.9673718794539923E-3</c:v>
                </c:pt>
                <c:pt idx="5793">
                  <c:v>0.37401940329452038</c:v>
                </c:pt>
                <c:pt idx="5794">
                  <c:v>0.23358482889172771</c:v>
                </c:pt>
                <c:pt idx="5795">
                  <c:v>0.51930322492417136</c:v>
                </c:pt>
                <c:pt idx="5796">
                  <c:v>0.40850373749485808</c:v>
                </c:pt>
                <c:pt idx="5797">
                  <c:v>1.0883672864134637</c:v>
                </c:pt>
                <c:pt idx="5798">
                  <c:v>1.1846067703825993</c:v>
                </c:pt>
                <c:pt idx="5799">
                  <c:v>1.1457460558187988</c:v>
                </c:pt>
                <c:pt idx="5800">
                  <c:v>0.68206130761904549</c:v>
                </c:pt>
                <c:pt idx="5801">
                  <c:v>7.2101280478282334E-2</c:v>
                </c:pt>
                <c:pt idx="5802">
                  <c:v>0.66517027301783238</c:v>
                </c:pt>
                <c:pt idx="5803">
                  <c:v>0.85991056809687239</c:v>
                </c:pt>
                <c:pt idx="5804">
                  <c:v>0.19769620901914495</c:v>
                </c:pt>
                <c:pt idx="5805">
                  <c:v>0.40044118214151792</c:v>
                </c:pt>
                <c:pt idx="5806">
                  <c:v>1.6258324555541895E-2</c:v>
                </c:pt>
                <c:pt idx="5807">
                  <c:v>0.18037320017547634</c:v>
                </c:pt>
                <c:pt idx="5808">
                  <c:v>0.46861478115966049</c:v>
                </c:pt>
                <c:pt idx="5809">
                  <c:v>0.601440501047253</c:v>
                </c:pt>
                <c:pt idx="5810">
                  <c:v>3.2543933724051455E-2</c:v>
                </c:pt>
                <c:pt idx="5811">
                  <c:v>0.62969563447175125</c:v>
                </c:pt>
                <c:pt idx="5812">
                  <c:v>0.636663000583783</c:v>
                </c:pt>
                <c:pt idx="5813">
                  <c:v>0.7943210914567741</c:v>
                </c:pt>
                <c:pt idx="5814">
                  <c:v>0.90962812745580801</c:v>
                </c:pt>
                <c:pt idx="5815">
                  <c:v>0.53431410961683445</c:v>
                </c:pt>
                <c:pt idx="5816">
                  <c:v>0.37401940329452038</c:v>
                </c:pt>
                <c:pt idx="5817">
                  <c:v>1.046171120497166</c:v>
                </c:pt>
                <c:pt idx="5818">
                  <c:v>0.23196650982784536</c:v>
                </c:pt>
                <c:pt idx="5819">
                  <c:v>0.77113754716764515</c:v>
                </c:pt>
                <c:pt idx="5820">
                  <c:v>1.0351882438808562</c:v>
                </c:pt>
                <c:pt idx="5821">
                  <c:v>0.71444663561975785</c:v>
                </c:pt>
                <c:pt idx="5822">
                  <c:v>0.39500722029371249</c:v>
                </c:pt>
                <c:pt idx="5823">
                  <c:v>8.4023379705171916E-2</c:v>
                </c:pt>
                <c:pt idx="5824">
                  <c:v>0.82029298619946245</c:v>
                </c:pt>
                <c:pt idx="5825">
                  <c:v>0.19851141725141028</c:v>
                </c:pt>
                <c:pt idx="5826">
                  <c:v>0.93324631330635188</c:v>
                </c:pt>
                <c:pt idx="5827">
                  <c:v>0.27293069580050666</c:v>
                </c:pt>
                <c:pt idx="5828">
                  <c:v>0.51064313494653513</c:v>
                </c:pt>
                <c:pt idx="5829">
                  <c:v>0.23558864697635923</c:v>
                </c:pt>
                <c:pt idx="5830">
                  <c:v>0.37401940329452038</c:v>
                </c:pt>
                <c:pt idx="5831">
                  <c:v>0.64691517773484342</c:v>
                </c:pt>
                <c:pt idx="5832">
                  <c:v>0.8214535670296087</c:v>
                </c:pt>
                <c:pt idx="5833">
                  <c:v>0.72847745151918275</c:v>
                </c:pt>
                <c:pt idx="5834">
                  <c:v>0.72639594420005527</c:v>
                </c:pt>
                <c:pt idx="5835">
                  <c:v>3.6783072840777968E-2</c:v>
                </c:pt>
                <c:pt idx="5836">
                  <c:v>0.72578054030682004</c:v>
                </c:pt>
                <c:pt idx="5837">
                  <c:v>0.20344911343336117</c:v>
                </c:pt>
                <c:pt idx="5838">
                  <c:v>2.3469280827599501E-2</c:v>
                </c:pt>
                <c:pt idx="5839">
                  <c:v>0.18928561051199758</c:v>
                </c:pt>
                <c:pt idx="5840">
                  <c:v>0.36971726229151503</c:v>
                </c:pt>
                <c:pt idx="5841">
                  <c:v>0.37401940329452038</c:v>
                </c:pt>
                <c:pt idx="5842">
                  <c:v>0.36716125133591898</c:v>
                </c:pt>
                <c:pt idx="5843">
                  <c:v>0.39131926267462797</c:v>
                </c:pt>
                <c:pt idx="5844">
                  <c:v>0.37862748562632387</c:v>
                </c:pt>
                <c:pt idx="5845">
                  <c:v>0.37401940329452038</c:v>
                </c:pt>
                <c:pt idx="5846">
                  <c:v>1.1558018850361451</c:v>
                </c:pt>
                <c:pt idx="5847">
                  <c:v>0.56647391619696363</c:v>
                </c:pt>
                <c:pt idx="5848">
                  <c:v>9.1020542215888081E-2</c:v>
                </c:pt>
                <c:pt idx="5849">
                  <c:v>0.47738523588224707</c:v>
                </c:pt>
                <c:pt idx="5850">
                  <c:v>0.73475905362558747</c:v>
                </c:pt>
                <c:pt idx="5851">
                  <c:v>0.57240176492137296</c:v>
                </c:pt>
                <c:pt idx="5852">
                  <c:v>0.43321491664876804</c:v>
                </c:pt>
                <c:pt idx="5853">
                  <c:v>0.39922471341754484</c:v>
                </c:pt>
                <c:pt idx="5854">
                  <c:v>0.37401940329452038</c:v>
                </c:pt>
                <c:pt idx="5855">
                  <c:v>0.3373168630479304</c:v>
                </c:pt>
                <c:pt idx="5856">
                  <c:v>0.55202340523316107</c:v>
                </c:pt>
                <c:pt idx="5857">
                  <c:v>0.70029647564572695</c:v>
                </c:pt>
                <c:pt idx="5858">
                  <c:v>0.65761707097290367</c:v>
                </c:pt>
                <c:pt idx="5859">
                  <c:v>0.58143524551176806</c:v>
                </c:pt>
                <c:pt idx="5860">
                  <c:v>0.17142022057664447</c:v>
                </c:pt>
                <c:pt idx="5861">
                  <c:v>0.28205387327644743</c:v>
                </c:pt>
                <c:pt idx="5862">
                  <c:v>0.34885870705782973</c:v>
                </c:pt>
                <c:pt idx="5863">
                  <c:v>0.1092259270016492</c:v>
                </c:pt>
                <c:pt idx="5864">
                  <c:v>0.72360613212686598</c:v>
                </c:pt>
                <c:pt idx="5865">
                  <c:v>0.23064468392630458</c:v>
                </c:pt>
                <c:pt idx="5866">
                  <c:v>0.6334926585415882</c:v>
                </c:pt>
                <c:pt idx="5867">
                  <c:v>6.3153261247508807E-2</c:v>
                </c:pt>
                <c:pt idx="5868">
                  <c:v>2.3228358724821949</c:v>
                </c:pt>
                <c:pt idx="5869">
                  <c:v>0.4201966038750975</c:v>
                </c:pt>
                <c:pt idx="5870">
                  <c:v>0.27988432374238609</c:v>
                </c:pt>
                <c:pt idx="5871">
                  <c:v>0.14380081170145614</c:v>
                </c:pt>
                <c:pt idx="5872">
                  <c:v>0.41098385639924095</c:v>
                </c:pt>
                <c:pt idx="5873">
                  <c:v>0.57532959911674642</c:v>
                </c:pt>
                <c:pt idx="5874">
                  <c:v>0.11401280604432347</c:v>
                </c:pt>
                <c:pt idx="5875">
                  <c:v>0.12523719295924521</c:v>
                </c:pt>
                <c:pt idx="5876">
                  <c:v>0.40379839420486319</c:v>
                </c:pt>
                <c:pt idx="5877">
                  <c:v>0.37401940329452038</c:v>
                </c:pt>
                <c:pt idx="5878">
                  <c:v>0</c:v>
                </c:pt>
                <c:pt idx="5879">
                  <c:v>0.1988604806250289</c:v>
                </c:pt>
                <c:pt idx="5880">
                  <c:v>0.11551488532255369</c:v>
                </c:pt>
                <c:pt idx="5881">
                  <c:v>2.9651598377048425E-2</c:v>
                </c:pt>
                <c:pt idx="5882">
                  <c:v>5.5382666755541592E-2</c:v>
                </c:pt>
                <c:pt idx="5883">
                  <c:v>0.4488345653078834</c:v>
                </c:pt>
                <c:pt idx="5884">
                  <c:v>0.71399219185882257</c:v>
                </c:pt>
                <c:pt idx="5885">
                  <c:v>0.16416376933964574</c:v>
                </c:pt>
                <c:pt idx="5886">
                  <c:v>0.24328355157137355</c:v>
                </c:pt>
                <c:pt idx="5887">
                  <c:v>1.3408628412450172</c:v>
                </c:pt>
                <c:pt idx="5888">
                  <c:v>0.32146446977539472</c:v>
                </c:pt>
                <c:pt idx="5889">
                  <c:v>5.7784948975932015E-3</c:v>
                </c:pt>
                <c:pt idx="5890">
                  <c:v>0.67646713817027981</c:v>
                </c:pt>
                <c:pt idx="5891">
                  <c:v>0.44945242864169405</c:v>
                </c:pt>
                <c:pt idx="5892">
                  <c:v>0.25458385216868545</c:v>
                </c:pt>
                <c:pt idx="5893">
                  <c:v>0.6465402274821489</c:v>
                </c:pt>
                <c:pt idx="5894">
                  <c:v>0.73908816742409222</c:v>
                </c:pt>
                <c:pt idx="5895">
                  <c:v>0.39587706267801365</c:v>
                </c:pt>
                <c:pt idx="5896">
                  <c:v>0.1286523140574802</c:v>
                </c:pt>
                <c:pt idx="5897">
                  <c:v>0.42346819858857299</c:v>
                </c:pt>
                <c:pt idx="5898">
                  <c:v>0.22570399000857966</c:v>
                </c:pt>
                <c:pt idx="5899">
                  <c:v>4.9451721978928664E-2</c:v>
                </c:pt>
                <c:pt idx="5900">
                  <c:v>0.37401940329452038</c:v>
                </c:pt>
                <c:pt idx="5901">
                  <c:v>0.37401940329452038</c:v>
                </c:pt>
                <c:pt idx="5902">
                  <c:v>0.63696567031037477</c:v>
                </c:pt>
                <c:pt idx="5903">
                  <c:v>0.13113633099913313</c:v>
                </c:pt>
                <c:pt idx="5904">
                  <c:v>0.72691588686827424</c:v>
                </c:pt>
                <c:pt idx="5905">
                  <c:v>0.42726296965485444</c:v>
                </c:pt>
                <c:pt idx="5906">
                  <c:v>0.50908353004459095</c:v>
                </c:pt>
                <c:pt idx="5907">
                  <c:v>0.37401940329452038</c:v>
                </c:pt>
                <c:pt idx="5908">
                  <c:v>1.0004292468950637</c:v>
                </c:pt>
                <c:pt idx="5909">
                  <c:v>0.37394688664664955</c:v>
                </c:pt>
                <c:pt idx="5910">
                  <c:v>1.5931600297210442</c:v>
                </c:pt>
                <c:pt idx="5911">
                  <c:v>2.2538423064878232</c:v>
                </c:pt>
                <c:pt idx="5912">
                  <c:v>0.46301507365039923</c:v>
                </c:pt>
                <c:pt idx="5913">
                  <c:v>0.95182963157814193</c:v>
                </c:pt>
                <c:pt idx="5914">
                  <c:v>0.56952306133000141</c:v>
                </c:pt>
                <c:pt idx="5915">
                  <c:v>0.39525918131452231</c:v>
                </c:pt>
                <c:pt idx="5916">
                  <c:v>0.37401940329452038</c:v>
                </c:pt>
                <c:pt idx="5917">
                  <c:v>1.3305364402589368</c:v>
                </c:pt>
                <c:pt idx="5918">
                  <c:v>0.36828546775911808</c:v>
                </c:pt>
                <c:pt idx="5919">
                  <c:v>0.27878804348684938</c:v>
                </c:pt>
                <c:pt idx="5920">
                  <c:v>0.27569231674566042</c:v>
                </c:pt>
                <c:pt idx="5921">
                  <c:v>0.48277116346810289</c:v>
                </c:pt>
                <c:pt idx="5922">
                  <c:v>0.41477443536469288</c:v>
                </c:pt>
                <c:pt idx="5923">
                  <c:v>0.96017025280499135</c:v>
                </c:pt>
                <c:pt idx="5924">
                  <c:v>2.7416922608284611</c:v>
                </c:pt>
                <c:pt idx="5925">
                  <c:v>0.2781848599628613</c:v>
                </c:pt>
                <c:pt idx="5926">
                  <c:v>4.9451721978928664E-2</c:v>
                </c:pt>
                <c:pt idx="5927">
                  <c:v>1.8223962370790059</c:v>
                </c:pt>
                <c:pt idx="5928">
                  <c:v>0.19140751214351193</c:v>
                </c:pt>
                <c:pt idx="5929">
                  <c:v>0.37401940329452038</c:v>
                </c:pt>
                <c:pt idx="5930">
                  <c:v>0.34375667274566818</c:v>
                </c:pt>
                <c:pt idx="5931">
                  <c:v>0.67796465610527656</c:v>
                </c:pt>
                <c:pt idx="5932">
                  <c:v>1.1143634865168355</c:v>
                </c:pt>
                <c:pt idx="5933">
                  <c:v>0.30470163924065558</c:v>
                </c:pt>
                <c:pt idx="5934">
                  <c:v>0.92699536251957704</c:v>
                </c:pt>
                <c:pt idx="5935">
                  <c:v>0.51716262336517482</c:v>
                </c:pt>
                <c:pt idx="5936">
                  <c:v>0.71330724963905423</c:v>
                </c:pt>
                <c:pt idx="5937">
                  <c:v>0.70036269195565914</c:v>
                </c:pt>
                <c:pt idx="5938">
                  <c:v>1.4010113730955296</c:v>
                </c:pt>
                <c:pt idx="5939">
                  <c:v>0.6192978443767847</c:v>
                </c:pt>
                <c:pt idx="5940">
                  <c:v>1.541905680132108</c:v>
                </c:pt>
                <c:pt idx="5941">
                  <c:v>1.2184773035071359</c:v>
                </c:pt>
                <c:pt idx="5942">
                  <c:v>1.5090043105346411</c:v>
                </c:pt>
                <c:pt idx="5943">
                  <c:v>1.3063625428496002</c:v>
                </c:pt>
                <c:pt idx="5944">
                  <c:v>0.20357058955406079</c:v>
                </c:pt>
                <c:pt idx="5945">
                  <c:v>0.37401940329452038</c:v>
                </c:pt>
                <c:pt idx="5946">
                  <c:v>1.2068601649075785</c:v>
                </c:pt>
                <c:pt idx="5947">
                  <c:v>0.58912152267920892</c:v>
                </c:pt>
                <c:pt idx="5948">
                  <c:v>0.25219794280692964</c:v>
                </c:pt>
                <c:pt idx="5949">
                  <c:v>0.99529134170636724</c:v>
                </c:pt>
                <c:pt idx="5950">
                  <c:v>1.0162689754574084</c:v>
                </c:pt>
                <c:pt idx="5951">
                  <c:v>0.83467707450676043</c:v>
                </c:pt>
                <c:pt idx="5952">
                  <c:v>0.29328245628276589</c:v>
                </c:pt>
                <c:pt idx="5953">
                  <c:v>3.2547833598461133E-2</c:v>
                </c:pt>
                <c:pt idx="5954">
                  <c:v>8.1520002629601324E-2</c:v>
                </c:pt>
                <c:pt idx="5955">
                  <c:v>0.20785770408428403</c:v>
                </c:pt>
                <c:pt idx="5956">
                  <c:v>0.23181560525930031</c:v>
                </c:pt>
                <c:pt idx="5957">
                  <c:v>0.20417186743030949</c:v>
                </c:pt>
                <c:pt idx="5958">
                  <c:v>0.97460774729738398</c:v>
                </c:pt>
                <c:pt idx="5959">
                  <c:v>0.64591767954824264</c:v>
                </c:pt>
                <c:pt idx="5960">
                  <c:v>1.0026897106012294</c:v>
                </c:pt>
                <c:pt idx="5961">
                  <c:v>0.70749820588977019</c:v>
                </c:pt>
                <c:pt idx="5962">
                  <c:v>0.9510213516628877</c:v>
                </c:pt>
                <c:pt idx="5963">
                  <c:v>0.14104718506132233</c:v>
                </c:pt>
                <c:pt idx="5964">
                  <c:v>1.253295142466446</c:v>
                </c:pt>
                <c:pt idx="5965">
                  <c:v>0.12269219607299181</c:v>
                </c:pt>
                <c:pt idx="5966">
                  <c:v>0.76347902013609481</c:v>
                </c:pt>
                <c:pt idx="5967">
                  <c:v>1.7009988188492153</c:v>
                </c:pt>
                <c:pt idx="5968">
                  <c:v>1.0319930699538273</c:v>
                </c:pt>
                <c:pt idx="5969">
                  <c:v>0.53289422102423256</c:v>
                </c:pt>
                <c:pt idx="5970">
                  <c:v>0.55316292953653867</c:v>
                </c:pt>
                <c:pt idx="5971">
                  <c:v>1.1038698645360643</c:v>
                </c:pt>
                <c:pt idx="5972">
                  <c:v>1.7279485308986307</c:v>
                </c:pt>
                <c:pt idx="5973">
                  <c:v>0.6980895036752981</c:v>
                </c:pt>
                <c:pt idx="5974">
                  <c:v>2.1508877385166651</c:v>
                </c:pt>
                <c:pt idx="5975">
                  <c:v>1.4348519868173149</c:v>
                </c:pt>
                <c:pt idx="5976">
                  <c:v>0.17973578523908096</c:v>
                </c:pt>
                <c:pt idx="5977">
                  <c:v>1.8165610414422295</c:v>
                </c:pt>
                <c:pt idx="5978">
                  <c:v>1.6030264487474859</c:v>
                </c:pt>
                <c:pt idx="5979">
                  <c:v>2.4902016442113895</c:v>
                </c:pt>
                <c:pt idx="5980">
                  <c:v>0.83792261392122191</c:v>
                </c:pt>
                <c:pt idx="5981">
                  <c:v>0.27380455809124216</c:v>
                </c:pt>
                <c:pt idx="5982">
                  <c:v>0.48012829486104158</c:v>
                </c:pt>
                <c:pt idx="5983">
                  <c:v>1.1062205167471844</c:v>
                </c:pt>
                <c:pt idx="5984">
                  <c:v>0.28160260925596881</c:v>
                </c:pt>
                <c:pt idx="5985">
                  <c:v>0.37401940329452038</c:v>
                </c:pt>
                <c:pt idx="5986">
                  <c:v>0.30220997210809952</c:v>
                </c:pt>
                <c:pt idx="5987">
                  <c:v>0.28089148673722664</c:v>
                </c:pt>
                <c:pt idx="5988">
                  <c:v>0.2475270773075664</c:v>
                </c:pt>
                <c:pt idx="5989">
                  <c:v>0.47009463844427812</c:v>
                </c:pt>
                <c:pt idx="5990">
                  <c:v>0.34310264668034618</c:v>
                </c:pt>
                <c:pt idx="5991">
                  <c:v>1.2491033062483772</c:v>
                </c:pt>
                <c:pt idx="5992">
                  <c:v>0.57023013341837225</c:v>
                </c:pt>
                <c:pt idx="5993">
                  <c:v>0.59719728950260675</c:v>
                </c:pt>
                <c:pt idx="5994">
                  <c:v>2.2395475897346577E-2</c:v>
                </c:pt>
                <c:pt idx="5995">
                  <c:v>0.37198875433798506</c:v>
                </c:pt>
                <c:pt idx="5996">
                  <c:v>1.2221247231481132</c:v>
                </c:pt>
                <c:pt idx="5997">
                  <c:v>0.37401940329452038</c:v>
                </c:pt>
                <c:pt idx="5998">
                  <c:v>0.37401940329452016</c:v>
                </c:pt>
                <c:pt idx="5999">
                  <c:v>0.3975195546101371</c:v>
                </c:pt>
                <c:pt idx="6000">
                  <c:v>0.71732990153422294</c:v>
                </c:pt>
                <c:pt idx="6001">
                  <c:v>0.48697090420248906</c:v>
                </c:pt>
                <c:pt idx="6002">
                  <c:v>0.37401940329452038</c:v>
                </c:pt>
                <c:pt idx="6003">
                  <c:v>1.0019065949433234E-2</c:v>
                </c:pt>
                <c:pt idx="6004">
                  <c:v>0.65181601766956698</c:v>
                </c:pt>
                <c:pt idx="6005">
                  <c:v>0.14303037038826352</c:v>
                </c:pt>
                <c:pt idx="6006">
                  <c:v>0.36177770925377067</c:v>
                </c:pt>
                <c:pt idx="6007">
                  <c:v>5.4925627401778324E-2</c:v>
                </c:pt>
                <c:pt idx="6008">
                  <c:v>0.46744509690603198</c:v>
                </c:pt>
                <c:pt idx="6009">
                  <c:v>0.65028172243280802</c:v>
                </c:pt>
                <c:pt idx="6010">
                  <c:v>0.37612897924046373</c:v>
                </c:pt>
                <c:pt idx="6011">
                  <c:v>0.71730366301634996</c:v>
                </c:pt>
                <c:pt idx="6012">
                  <c:v>0.49300225449864227</c:v>
                </c:pt>
                <c:pt idx="6013">
                  <c:v>0.46059584785668584</c:v>
                </c:pt>
                <c:pt idx="6014">
                  <c:v>0.19468867802734705</c:v>
                </c:pt>
                <c:pt idx="6015">
                  <c:v>0.62574508559030495</c:v>
                </c:pt>
                <c:pt idx="6016">
                  <c:v>0.94646950182114375</c:v>
                </c:pt>
                <c:pt idx="6017">
                  <c:v>8.1757302642633742E-2</c:v>
                </c:pt>
                <c:pt idx="6018">
                  <c:v>3.4820454821929414E-2</c:v>
                </c:pt>
                <c:pt idx="6019">
                  <c:v>3.3276231665135894E-2</c:v>
                </c:pt>
                <c:pt idx="6020">
                  <c:v>0.54184859447126232</c:v>
                </c:pt>
                <c:pt idx="6021">
                  <c:v>0.76850924481137795</c:v>
                </c:pt>
                <c:pt idx="6022">
                  <c:v>0.65677516572135464</c:v>
                </c:pt>
                <c:pt idx="6023">
                  <c:v>0.37401940329452038</c:v>
                </c:pt>
                <c:pt idx="6024">
                  <c:v>0.45696401751574145</c:v>
                </c:pt>
                <c:pt idx="6025">
                  <c:v>0.18776902781050694</c:v>
                </c:pt>
                <c:pt idx="6026">
                  <c:v>0.71859425592617177</c:v>
                </c:pt>
                <c:pt idx="6027">
                  <c:v>0.71639213477926444</c:v>
                </c:pt>
                <c:pt idx="6028">
                  <c:v>0.60521776338358935</c:v>
                </c:pt>
                <c:pt idx="6029">
                  <c:v>0.27378766595606874</c:v>
                </c:pt>
                <c:pt idx="6030">
                  <c:v>0.16568811244843989</c:v>
                </c:pt>
                <c:pt idx="6031">
                  <c:v>0.62902564526340621</c:v>
                </c:pt>
                <c:pt idx="6032">
                  <c:v>0.67851950363533753</c:v>
                </c:pt>
                <c:pt idx="6033">
                  <c:v>1.1043113499532331</c:v>
                </c:pt>
                <c:pt idx="6034">
                  <c:v>0.38377444975177022</c:v>
                </c:pt>
                <c:pt idx="6035">
                  <c:v>0.85107267184926882</c:v>
                </c:pt>
                <c:pt idx="6036">
                  <c:v>0.42249174870752265</c:v>
                </c:pt>
                <c:pt idx="6037">
                  <c:v>0.53830881223617399</c:v>
                </c:pt>
                <c:pt idx="6038">
                  <c:v>0.34032615832327118</c:v>
                </c:pt>
                <c:pt idx="6039">
                  <c:v>1.0174504167492173</c:v>
                </c:pt>
                <c:pt idx="6040">
                  <c:v>0.12619986999127275</c:v>
                </c:pt>
                <c:pt idx="6041">
                  <c:v>1.1878154510141326</c:v>
                </c:pt>
                <c:pt idx="6042">
                  <c:v>4.1259372982355644E-2</c:v>
                </c:pt>
                <c:pt idx="6043">
                  <c:v>2.4586120224946884</c:v>
                </c:pt>
                <c:pt idx="6044">
                  <c:v>0.46300202187560358</c:v>
                </c:pt>
                <c:pt idx="6045">
                  <c:v>0.47442576081028892</c:v>
                </c:pt>
                <c:pt idx="6046">
                  <c:v>0.35576512774736285</c:v>
                </c:pt>
                <c:pt idx="6047">
                  <c:v>0.28156646432335164</c:v>
                </c:pt>
                <c:pt idx="6048">
                  <c:v>0.44331416159999892</c:v>
                </c:pt>
                <c:pt idx="6049">
                  <c:v>0.28314002372186164</c:v>
                </c:pt>
                <c:pt idx="6050">
                  <c:v>0.28453006760967037</c:v>
                </c:pt>
                <c:pt idx="6051">
                  <c:v>0.75227202200503251</c:v>
                </c:pt>
                <c:pt idx="6052">
                  <c:v>0.945013687501711</c:v>
                </c:pt>
                <c:pt idx="6053">
                  <c:v>0.13102125007402965</c:v>
                </c:pt>
                <c:pt idx="6054">
                  <c:v>0.37401940329452016</c:v>
                </c:pt>
                <c:pt idx="6055">
                  <c:v>0.37401940329452038</c:v>
                </c:pt>
                <c:pt idx="6056">
                  <c:v>0.80003059298361745</c:v>
                </c:pt>
                <c:pt idx="6057">
                  <c:v>0.62904238228233</c:v>
                </c:pt>
                <c:pt idx="6058">
                  <c:v>0.37401940329452038</c:v>
                </c:pt>
                <c:pt idx="6059">
                  <c:v>0.64691517773484342</c:v>
                </c:pt>
                <c:pt idx="6060">
                  <c:v>0.37401940329452038</c:v>
                </c:pt>
                <c:pt idx="6061">
                  <c:v>0.26586031942957095</c:v>
                </c:pt>
                <c:pt idx="6062">
                  <c:v>0.16038330864223516</c:v>
                </c:pt>
                <c:pt idx="6063">
                  <c:v>0.20945136833066527</c:v>
                </c:pt>
                <c:pt idx="6064">
                  <c:v>0.62761806995681768</c:v>
                </c:pt>
                <c:pt idx="6065">
                  <c:v>0.37401940329452038</c:v>
                </c:pt>
                <c:pt idx="6066">
                  <c:v>0.37401940329452038</c:v>
                </c:pt>
                <c:pt idx="6067">
                  <c:v>0.74688812562584184</c:v>
                </c:pt>
                <c:pt idx="6068">
                  <c:v>0.37401940329452038</c:v>
                </c:pt>
                <c:pt idx="6069">
                  <c:v>0.71732990153422294</c:v>
                </c:pt>
                <c:pt idx="6070">
                  <c:v>0.70898586219774629</c:v>
                </c:pt>
                <c:pt idx="6071">
                  <c:v>0.3963831375591621</c:v>
                </c:pt>
                <c:pt idx="6072">
                  <c:v>0.78817000795153369</c:v>
                </c:pt>
                <c:pt idx="6073">
                  <c:v>0.40737359872678613</c:v>
                </c:pt>
                <c:pt idx="6074">
                  <c:v>0.297044648700239</c:v>
                </c:pt>
                <c:pt idx="6075">
                  <c:v>0.72480142873375353</c:v>
                </c:pt>
                <c:pt idx="6076">
                  <c:v>0.73635583947517036</c:v>
                </c:pt>
                <c:pt idx="6077">
                  <c:v>0.31772063828141522</c:v>
                </c:pt>
                <c:pt idx="6078">
                  <c:v>0.57784604304510112</c:v>
                </c:pt>
                <c:pt idx="6079">
                  <c:v>0.47750308795014851</c:v>
                </c:pt>
                <c:pt idx="6080">
                  <c:v>0.37401940329452038</c:v>
                </c:pt>
                <c:pt idx="6081">
                  <c:v>0.40920919750603746</c:v>
                </c:pt>
                <c:pt idx="6082">
                  <c:v>0.42853787303441843</c:v>
                </c:pt>
                <c:pt idx="6083">
                  <c:v>0.21728250589328038</c:v>
                </c:pt>
                <c:pt idx="6084">
                  <c:v>0.60726806785374654</c:v>
                </c:pt>
                <c:pt idx="6085">
                  <c:v>0.36725713620427936</c:v>
                </c:pt>
                <c:pt idx="6086">
                  <c:v>5.4266328434690016E-2</c:v>
                </c:pt>
                <c:pt idx="6087">
                  <c:v>0.26084328084222008</c:v>
                </c:pt>
                <c:pt idx="6088">
                  <c:v>0.73635583947517036</c:v>
                </c:pt>
                <c:pt idx="6089">
                  <c:v>0.71732990153422294</c:v>
                </c:pt>
                <c:pt idx="6090">
                  <c:v>0.29521278596794487</c:v>
                </c:pt>
                <c:pt idx="6091">
                  <c:v>0.37401940329452038</c:v>
                </c:pt>
                <c:pt idx="6092">
                  <c:v>0.58173574147456786</c:v>
                </c:pt>
                <c:pt idx="6093">
                  <c:v>0.17609683778893745</c:v>
                </c:pt>
                <c:pt idx="6094">
                  <c:v>0</c:v>
                </c:pt>
                <c:pt idx="6095">
                  <c:v>0.69525661669967553</c:v>
                </c:pt>
                <c:pt idx="6096">
                  <c:v>0.76310424224006446</c:v>
                </c:pt>
                <c:pt idx="6097">
                  <c:v>0.49383473361596841</c:v>
                </c:pt>
                <c:pt idx="6098">
                  <c:v>0.62784986705676704</c:v>
                </c:pt>
                <c:pt idx="6099">
                  <c:v>0.26390283061754766</c:v>
                </c:pt>
                <c:pt idx="6100">
                  <c:v>0.3564471965156491</c:v>
                </c:pt>
                <c:pt idx="6101">
                  <c:v>0.13767876818533628</c:v>
                </c:pt>
                <c:pt idx="6102">
                  <c:v>0.73209497690272829</c:v>
                </c:pt>
                <c:pt idx="6103">
                  <c:v>0.61100801727401899</c:v>
                </c:pt>
                <c:pt idx="6104">
                  <c:v>0.37401940329452016</c:v>
                </c:pt>
                <c:pt idx="6105">
                  <c:v>0.25156732845988494</c:v>
                </c:pt>
                <c:pt idx="6106">
                  <c:v>0.79213273091964176</c:v>
                </c:pt>
                <c:pt idx="6107">
                  <c:v>0.643933814868484</c:v>
                </c:pt>
                <c:pt idx="6108">
                  <c:v>1.3489333728489223</c:v>
                </c:pt>
                <c:pt idx="6109">
                  <c:v>1.7955824727336074</c:v>
                </c:pt>
                <c:pt idx="6110">
                  <c:v>0.2452998236177833</c:v>
                </c:pt>
                <c:pt idx="6111">
                  <c:v>0.27802744663178769</c:v>
                </c:pt>
                <c:pt idx="6112">
                  <c:v>3.3901830594186687E-2</c:v>
                </c:pt>
                <c:pt idx="6113">
                  <c:v>0.48772817154843923</c:v>
                </c:pt>
                <c:pt idx="6114">
                  <c:v>0.396282353444048</c:v>
                </c:pt>
                <c:pt idx="6115">
                  <c:v>0.27156038600295362</c:v>
                </c:pt>
                <c:pt idx="6116">
                  <c:v>0.40920578807078389</c:v>
                </c:pt>
                <c:pt idx="6117">
                  <c:v>0.32982277775373969</c:v>
                </c:pt>
                <c:pt idx="6118">
                  <c:v>0.45114192538687392</c:v>
                </c:pt>
                <c:pt idx="6119">
                  <c:v>0.19771911724313557</c:v>
                </c:pt>
                <c:pt idx="6120">
                  <c:v>0.16419175593821719</c:v>
                </c:pt>
                <c:pt idx="6121">
                  <c:v>0.73203997157880318</c:v>
                </c:pt>
                <c:pt idx="6122">
                  <c:v>0.92084375391836415</c:v>
                </c:pt>
                <c:pt idx="6123">
                  <c:v>0.18208044040198593</c:v>
                </c:pt>
                <c:pt idx="6124">
                  <c:v>0.37401940329452038</c:v>
                </c:pt>
                <c:pt idx="6125">
                  <c:v>0.37401940329452038</c:v>
                </c:pt>
                <c:pt idx="6126">
                  <c:v>0.37401940329452038</c:v>
                </c:pt>
                <c:pt idx="6127">
                  <c:v>0.13487648965534188</c:v>
                </c:pt>
                <c:pt idx="6128">
                  <c:v>0.11432739513118451</c:v>
                </c:pt>
                <c:pt idx="6129">
                  <c:v>0.25045343721120006</c:v>
                </c:pt>
                <c:pt idx="6130">
                  <c:v>0.73169148317747812</c:v>
                </c:pt>
                <c:pt idx="6131">
                  <c:v>0.7691324805697628</c:v>
                </c:pt>
                <c:pt idx="6132">
                  <c:v>0.73354796521946763</c:v>
                </c:pt>
                <c:pt idx="6133">
                  <c:v>0.46458813040640984</c:v>
                </c:pt>
                <c:pt idx="6134">
                  <c:v>0.58543610891497022</c:v>
                </c:pt>
                <c:pt idx="6135">
                  <c:v>0.73616418908054104</c:v>
                </c:pt>
                <c:pt idx="6136">
                  <c:v>0.37401940329452038</c:v>
                </c:pt>
                <c:pt idx="6137">
                  <c:v>0.49375463854009988</c:v>
                </c:pt>
                <c:pt idx="6138">
                  <c:v>0.37401940329452038</c:v>
                </c:pt>
                <c:pt idx="6139">
                  <c:v>0.10952446882617529</c:v>
                </c:pt>
                <c:pt idx="6140">
                  <c:v>0.73366502264689659</c:v>
                </c:pt>
                <c:pt idx="6141">
                  <c:v>0.73374078834333367</c:v>
                </c:pt>
                <c:pt idx="6142">
                  <c:v>0.66772832807358617</c:v>
                </c:pt>
                <c:pt idx="6143">
                  <c:v>0.37401940329452038</c:v>
                </c:pt>
                <c:pt idx="6144">
                  <c:v>0.33479901039389903</c:v>
                </c:pt>
                <c:pt idx="6145">
                  <c:v>0.668559907771759</c:v>
                </c:pt>
                <c:pt idx="6146">
                  <c:v>0.52727585533326982</c:v>
                </c:pt>
                <c:pt idx="6147">
                  <c:v>9.4053803113595277E-2</c:v>
                </c:pt>
                <c:pt idx="6148">
                  <c:v>0.16011239209148712</c:v>
                </c:pt>
                <c:pt idx="6149">
                  <c:v>0.37401940329452038</c:v>
                </c:pt>
                <c:pt idx="6150">
                  <c:v>8.1673385137144047E-2</c:v>
                </c:pt>
                <c:pt idx="6151">
                  <c:v>0.14018545253299275</c:v>
                </c:pt>
                <c:pt idx="6152">
                  <c:v>0.78391078690561455</c:v>
                </c:pt>
                <c:pt idx="6153">
                  <c:v>1.263805792254439</c:v>
                </c:pt>
                <c:pt idx="6154">
                  <c:v>0.73635583947517036</c:v>
                </c:pt>
                <c:pt idx="6155">
                  <c:v>0.84116145158444411</c:v>
                </c:pt>
                <c:pt idx="6156">
                  <c:v>0.98276628133858546</c:v>
                </c:pt>
                <c:pt idx="6157">
                  <c:v>0.45356347675309538</c:v>
                </c:pt>
                <c:pt idx="6158">
                  <c:v>0.37401940329452038</c:v>
                </c:pt>
                <c:pt idx="6159">
                  <c:v>0.60625700139270777</c:v>
                </c:pt>
                <c:pt idx="6160">
                  <c:v>0.55296625148609213</c:v>
                </c:pt>
                <c:pt idx="6161">
                  <c:v>2.0002173157710539</c:v>
                </c:pt>
                <c:pt idx="6162">
                  <c:v>0.48237699106544651</c:v>
                </c:pt>
                <c:pt idx="6163">
                  <c:v>0.3433577598089968</c:v>
                </c:pt>
                <c:pt idx="6164">
                  <c:v>0.51390232780677625</c:v>
                </c:pt>
                <c:pt idx="6165">
                  <c:v>1.2240099882543394</c:v>
                </c:pt>
                <c:pt idx="6166">
                  <c:v>0.82385228657927168</c:v>
                </c:pt>
                <c:pt idx="6167">
                  <c:v>9.2333652365612681E-2</c:v>
                </c:pt>
                <c:pt idx="6168">
                  <c:v>0.18846234633542833</c:v>
                </c:pt>
                <c:pt idx="6169">
                  <c:v>0.37401940329452038</c:v>
                </c:pt>
                <c:pt idx="6170">
                  <c:v>0.37401940329452038</c:v>
                </c:pt>
                <c:pt idx="6171">
                  <c:v>0.63186876308290729</c:v>
                </c:pt>
                <c:pt idx="6172">
                  <c:v>4.8873800008026075E-2</c:v>
                </c:pt>
                <c:pt idx="6173">
                  <c:v>2.3865364857162938E-2</c:v>
                </c:pt>
                <c:pt idx="6174">
                  <c:v>0.66359844203794383</c:v>
                </c:pt>
                <c:pt idx="6175">
                  <c:v>0.37299955576849608</c:v>
                </c:pt>
                <c:pt idx="6176">
                  <c:v>0.23545641378654183</c:v>
                </c:pt>
                <c:pt idx="6177">
                  <c:v>0.73630367722912016</c:v>
                </c:pt>
                <c:pt idx="6178">
                  <c:v>0.88432186164376281</c:v>
                </c:pt>
                <c:pt idx="6179">
                  <c:v>0.37281039843942843</c:v>
                </c:pt>
                <c:pt idx="6180">
                  <c:v>0.56195095160690223</c:v>
                </c:pt>
                <c:pt idx="6181">
                  <c:v>0.71340392915028972</c:v>
                </c:pt>
                <c:pt idx="6182">
                  <c:v>0.1754991378742364</c:v>
                </c:pt>
                <c:pt idx="6183">
                  <c:v>0.71326730838018693</c:v>
                </c:pt>
                <c:pt idx="6184">
                  <c:v>0</c:v>
                </c:pt>
                <c:pt idx="6185">
                  <c:v>0.70035145037014845</c:v>
                </c:pt>
                <c:pt idx="6186">
                  <c:v>0.69543637924310486</c:v>
                </c:pt>
                <c:pt idx="6187">
                  <c:v>0.17681899055455261</c:v>
                </c:pt>
                <c:pt idx="6188">
                  <c:v>0.60260252145997273</c:v>
                </c:pt>
                <c:pt idx="6189">
                  <c:v>0.91052541032909728</c:v>
                </c:pt>
                <c:pt idx="6190">
                  <c:v>0.36105884176262787</c:v>
                </c:pt>
                <c:pt idx="6191">
                  <c:v>0.29285437575080964</c:v>
                </c:pt>
                <c:pt idx="6192">
                  <c:v>0.12324057119218512</c:v>
                </c:pt>
                <c:pt idx="6193">
                  <c:v>5.1815655182212865E-2</c:v>
                </c:pt>
                <c:pt idx="6194">
                  <c:v>0.25359694886168788</c:v>
                </c:pt>
                <c:pt idx="6195">
                  <c:v>0.37401940329452038</c:v>
                </c:pt>
                <c:pt idx="6196">
                  <c:v>0.84612160668128256</c:v>
                </c:pt>
                <c:pt idx="6197">
                  <c:v>0.56580566870386251</c:v>
                </c:pt>
                <c:pt idx="6198">
                  <c:v>0.64490269802483535</c:v>
                </c:pt>
                <c:pt idx="6199">
                  <c:v>1.3525576611660157</c:v>
                </c:pt>
                <c:pt idx="6200">
                  <c:v>0.25454981072380134</c:v>
                </c:pt>
                <c:pt idx="6201">
                  <c:v>0.20192516887825732</c:v>
                </c:pt>
                <c:pt idx="6202">
                  <c:v>4.2007907358690019E-2</c:v>
                </c:pt>
                <c:pt idx="6203">
                  <c:v>1.7238260867699766</c:v>
                </c:pt>
                <c:pt idx="6204">
                  <c:v>0.11645717736857132</c:v>
                </c:pt>
                <c:pt idx="6205">
                  <c:v>0.37953165747117307</c:v>
                </c:pt>
                <c:pt idx="6206">
                  <c:v>0.37953165747117307</c:v>
                </c:pt>
                <c:pt idx="6207">
                  <c:v>6.8849017981530994E-2</c:v>
                </c:pt>
                <c:pt idx="6208">
                  <c:v>1.0505614774636169</c:v>
                </c:pt>
                <c:pt idx="6209">
                  <c:v>1.1777219897473075</c:v>
                </c:pt>
                <c:pt idx="6210">
                  <c:v>0.81149492394338607</c:v>
                </c:pt>
                <c:pt idx="6211">
                  <c:v>0.15379816640663818</c:v>
                </c:pt>
                <c:pt idx="6212">
                  <c:v>0.37401940329452038</c:v>
                </c:pt>
                <c:pt idx="6213">
                  <c:v>0.3823503250099044</c:v>
                </c:pt>
                <c:pt idx="6214">
                  <c:v>6.7405404728853646E-2</c:v>
                </c:pt>
                <c:pt idx="6215">
                  <c:v>0.10575541692125212</c:v>
                </c:pt>
                <c:pt idx="6216">
                  <c:v>0.17919060193159367</c:v>
                </c:pt>
                <c:pt idx="6217">
                  <c:v>1.9574818691259033</c:v>
                </c:pt>
                <c:pt idx="6218">
                  <c:v>0.54572363193080542</c:v>
                </c:pt>
                <c:pt idx="6219">
                  <c:v>1.7052573366704155E-2</c:v>
                </c:pt>
                <c:pt idx="6220">
                  <c:v>8.1994769131032819E-2</c:v>
                </c:pt>
                <c:pt idx="6221">
                  <c:v>0.3580006345000753</c:v>
                </c:pt>
                <c:pt idx="6222">
                  <c:v>0.33959485972171827</c:v>
                </c:pt>
                <c:pt idx="6223">
                  <c:v>0.72848685683312964</c:v>
                </c:pt>
                <c:pt idx="6224">
                  <c:v>1.642740387199312</c:v>
                </c:pt>
                <c:pt idx="6225">
                  <c:v>0.27096830813200878</c:v>
                </c:pt>
                <c:pt idx="6226">
                  <c:v>0.15421468255841778</c:v>
                </c:pt>
                <c:pt idx="6227">
                  <c:v>0.22751472486093244</c:v>
                </c:pt>
                <c:pt idx="6228">
                  <c:v>0.28111313532245702</c:v>
                </c:pt>
                <c:pt idx="6229">
                  <c:v>1.1405450469778783E-2</c:v>
                </c:pt>
                <c:pt idx="6230">
                  <c:v>0.60265663997531649</c:v>
                </c:pt>
                <c:pt idx="6231">
                  <c:v>0.10288322485601199</c:v>
                </c:pt>
                <c:pt idx="6232">
                  <c:v>0.98456940747582433</c:v>
                </c:pt>
                <c:pt idx="6233">
                  <c:v>0.76708326630812462</c:v>
                </c:pt>
                <c:pt idx="6234">
                  <c:v>0.6468736256980312</c:v>
                </c:pt>
                <c:pt idx="6235">
                  <c:v>0.26586031942956995</c:v>
                </c:pt>
                <c:pt idx="6236">
                  <c:v>0.56314212906631167</c:v>
                </c:pt>
                <c:pt idx="6237">
                  <c:v>0.37786636084034841</c:v>
                </c:pt>
                <c:pt idx="6238">
                  <c:v>0.82387291772409688</c:v>
                </c:pt>
                <c:pt idx="6239">
                  <c:v>0.68974994133527945</c:v>
                </c:pt>
                <c:pt idx="6240">
                  <c:v>0.67589556113600124</c:v>
                </c:pt>
                <c:pt idx="6241">
                  <c:v>0.36643583480482728</c:v>
                </c:pt>
                <c:pt idx="6242">
                  <c:v>0.37401940329452038</c:v>
                </c:pt>
                <c:pt idx="6243">
                  <c:v>1.9361018044490113</c:v>
                </c:pt>
                <c:pt idx="6244">
                  <c:v>0.25426929025484957</c:v>
                </c:pt>
                <c:pt idx="6245">
                  <c:v>0.36777067793124146</c:v>
                </c:pt>
                <c:pt idx="6246">
                  <c:v>0.66912261396245776</c:v>
                </c:pt>
                <c:pt idx="6247">
                  <c:v>0.77705378666939207</c:v>
                </c:pt>
                <c:pt idx="6248">
                  <c:v>0.24311587783286429</c:v>
                </c:pt>
                <c:pt idx="6249">
                  <c:v>0.23534264231990043</c:v>
                </c:pt>
                <c:pt idx="6250">
                  <c:v>0.37401940329452016</c:v>
                </c:pt>
                <c:pt idx="6251">
                  <c:v>0.76416362069911492</c:v>
                </c:pt>
                <c:pt idx="6252">
                  <c:v>0.37401940329452038</c:v>
                </c:pt>
                <c:pt idx="6253">
                  <c:v>0.28688799679857163</c:v>
                </c:pt>
                <c:pt idx="6254">
                  <c:v>0.37401940329452038</c:v>
                </c:pt>
                <c:pt idx="6255">
                  <c:v>1.2344594697951918</c:v>
                </c:pt>
                <c:pt idx="6256">
                  <c:v>0.72972622399872145</c:v>
                </c:pt>
                <c:pt idx="6257">
                  <c:v>0.94368141524485571</c:v>
                </c:pt>
                <c:pt idx="6258">
                  <c:v>0.44037742469979718</c:v>
                </c:pt>
                <c:pt idx="6259">
                  <c:v>0.55191053204410168</c:v>
                </c:pt>
                <c:pt idx="6260">
                  <c:v>0.35163953923775587</c:v>
                </c:pt>
                <c:pt idx="6261">
                  <c:v>0.38802297274006553</c:v>
                </c:pt>
                <c:pt idx="6262">
                  <c:v>0.39397269158052234</c:v>
                </c:pt>
                <c:pt idx="6263">
                  <c:v>0.69823471031423079</c:v>
                </c:pt>
                <c:pt idx="6264">
                  <c:v>0.73061389484191941</c:v>
                </c:pt>
                <c:pt idx="6265">
                  <c:v>0.73629400050894855</c:v>
                </c:pt>
                <c:pt idx="6266">
                  <c:v>0.28909614212720486</c:v>
                </c:pt>
                <c:pt idx="6267">
                  <c:v>2.5544240983296971E-2</c:v>
                </c:pt>
                <c:pt idx="6268">
                  <c:v>0.6465402274821489</c:v>
                </c:pt>
                <c:pt idx="6269">
                  <c:v>0.71245159262108981</c:v>
                </c:pt>
                <c:pt idx="6270">
                  <c:v>1.1150597451520929</c:v>
                </c:pt>
                <c:pt idx="6271">
                  <c:v>0.37401940329452038</c:v>
                </c:pt>
                <c:pt idx="6272">
                  <c:v>0.37401940329452038</c:v>
                </c:pt>
                <c:pt idx="6273">
                  <c:v>0.17982567335936345</c:v>
                </c:pt>
                <c:pt idx="6274">
                  <c:v>1.5087833884596142</c:v>
                </c:pt>
                <c:pt idx="6275">
                  <c:v>1.0063362365994956E-2</c:v>
                </c:pt>
                <c:pt idx="6276">
                  <c:v>3.6217636720011485E-2</c:v>
                </c:pt>
                <c:pt idx="6277">
                  <c:v>0.16481203702540675</c:v>
                </c:pt>
                <c:pt idx="6278">
                  <c:v>0.63873549152711584</c:v>
                </c:pt>
                <c:pt idx="6279">
                  <c:v>0.86620449327405991</c:v>
                </c:pt>
                <c:pt idx="6280">
                  <c:v>0.87491409626690742</c:v>
                </c:pt>
                <c:pt idx="6281">
                  <c:v>0.9795884883848035</c:v>
                </c:pt>
                <c:pt idx="6282">
                  <c:v>0.5685184993061887</c:v>
                </c:pt>
                <c:pt idx="6283">
                  <c:v>0.49780235174508347</c:v>
                </c:pt>
                <c:pt idx="6284">
                  <c:v>0.6468736256980312</c:v>
                </c:pt>
                <c:pt idx="6285">
                  <c:v>6.7104189812189741E-2</c:v>
                </c:pt>
                <c:pt idx="6286">
                  <c:v>6.9585903379267955E-2</c:v>
                </c:pt>
                <c:pt idx="6287">
                  <c:v>0.73546958684606223</c:v>
                </c:pt>
                <c:pt idx="6288">
                  <c:v>1.2382160713370967</c:v>
                </c:pt>
                <c:pt idx="6289">
                  <c:v>1.0516630408624812</c:v>
                </c:pt>
                <c:pt idx="6290">
                  <c:v>0.7262152963421169</c:v>
                </c:pt>
                <c:pt idx="6291">
                  <c:v>0.2669409782757845</c:v>
                </c:pt>
                <c:pt idx="6292">
                  <c:v>0.37401940329452038</c:v>
                </c:pt>
                <c:pt idx="6293">
                  <c:v>0.37401940329452038</c:v>
                </c:pt>
                <c:pt idx="6294">
                  <c:v>0.714757467431268</c:v>
                </c:pt>
                <c:pt idx="6295">
                  <c:v>0.37401940329452038</c:v>
                </c:pt>
                <c:pt idx="6296">
                  <c:v>0.37401940329452038</c:v>
                </c:pt>
                <c:pt idx="6297">
                  <c:v>0.37401940329452038</c:v>
                </c:pt>
                <c:pt idx="6298">
                  <c:v>0.37401940329452038</c:v>
                </c:pt>
                <c:pt idx="6299">
                  <c:v>0.37401940329452038</c:v>
                </c:pt>
                <c:pt idx="6300">
                  <c:v>0.28983402474197695</c:v>
                </c:pt>
                <c:pt idx="6301">
                  <c:v>1.2290471722261538</c:v>
                </c:pt>
                <c:pt idx="6302">
                  <c:v>1.2290471722261538</c:v>
                </c:pt>
                <c:pt idx="6303">
                  <c:v>1.2237124486986297</c:v>
                </c:pt>
                <c:pt idx="6304">
                  <c:v>0.37401940329452038</c:v>
                </c:pt>
                <c:pt idx="6305">
                  <c:v>0.37401940329452016</c:v>
                </c:pt>
                <c:pt idx="6306">
                  <c:v>0.37401940329452038</c:v>
                </c:pt>
                <c:pt idx="6307">
                  <c:v>0.37401940329452038</c:v>
                </c:pt>
                <c:pt idx="6308">
                  <c:v>0.37401940329452038</c:v>
                </c:pt>
                <c:pt idx="6309">
                  <c:v>0.37401940329452038</c:v>
                </c:pt>
                <c:pt idx="6310">
                  <c:v>0.28523572848074924</c:v>
                </c:pt>
                <c:pt idx="6311">
                  <c:v>0.28523572848074924</c:v>
                </c:pt>
                <c:pt idx="6312">
                  <c:v>0.28523572848074924</c:v>
                </c:pt>
                <c:pt idx="6313">
                  <c:v>0.28523572848074924</c:v>
                </c:pt>
                <c:pt idx="6314">
                  <c:v>0.37401940329452016</c:v>
                </c:pt>
                <c:pt idx="6315">
                  <c:v>0.30149998783415444</c:v>
                </c:pt>
                <c:pt idx="6316">
                  <c:v>0.30069157847639766</c:v>
                </c:pt>
                <c:pt idx="6317">
                  <c:v>0.67300238797316492</c:v>
                </c:pt>
                <c:pt idx="6318">
                  <c:v>0.67300238797316492</c:v>
                </c:pt>
                <c:pt idx="6319">
                  <c:v>0.36875003781260024</c:v>
                </c:pt>
                <c:pt idx="6320">
                  <c:v>0.71316672163355865</c:v>
                </c:pt>
                <c:pt idx="6321">
                  <c:v>0.37401940329452038</c:v>
                </c:pt>
                <c:pt idx="6322">
                  <c:v>0.71396923348374386</c:v>
                </c:pt>
                <c:pt idx="6323">
                  <c:v>1.2565014734584559</c:v>
                </c:pt>
                <c:pt idx="6324">
                  <c:v>0.37401940329452038</c:v>
                </c:pt>
                <c:pt idx="6325">
                  <c:v>0.37401940329452038</c:v>
                </c:pt>
                <c:pt idx="6326">
                  <c:v>0.37401940329452038</c:v>
                </c:pt>
                <c:pt idx="6327">
                  <c:v>0.11959547538806556</c:v>
                </c:pt>
                <c:pt idx="6328">
                  <c:v>0.60260252145997273</c:v>
                </c:pt>
                <c:pt idx="6329">
                  <c:v>0.23377958970800811</c:v>
                </c:pt>
                <c:pt idx="6330">
                  <c:v>0.68206130761904549</c:v>
                </c:pt>
                <c:pt idx="6331">
                  <c:v>0.73566958506809965</c:v>
                </c:pt>
                <c:pt idx="6332">
                  <c:v>0.37401940329452038</c:v>
                </c:pt>
                <c:pt idx="6333">
                  <c:v>0.37401940329452038</c:v>
                </c:pt>
                <c:pt idx="6334">
                  <c:v>0.37401940329452038</c:v>
                </c:pt>
                <c:pt idx="6335">
                  <c:v>0.43199959450250242</c:v>
                </c:pt>
                <c:pt idx="6336">
                  <c:v>0.40718174249041944</c:v>
                </c:pt>
                <c:pt idx="6337">
                  <c:v>0.37401940329452038</c:v>
                </c:pt>
                <c:pt idx="6338">
                  <c:v>0.73069232128797124</c:v>
                </c:pt>
                <c:pt idx="6339">
                  <c:v>0.73209121719116899</c:v>
                </c:pt>
                <c:pt idx="6340">
                  <c:v>0.73635583947517036</c:v>
                </c:pt>
                <c:pt idx="6341">
                  <c:v>0.3562155971820985</c:v>
                </c:pt>
                <c:pt idx="6342">
                  <c:v>0.71648866237929032</c:v>
                </c:pt>
                <c:pt idx="6343">
                  <c:v>0.37401940329452038</c:v>
                </c:pt>
                <c:pt idx="6344">
                  <c:v>0.72000258652788174</c:v>
                </c:pt>
                <c:pt idx="6345">
                  <c:v>0.32413995533467571</c:v>
                </c:pt>
                <c:pt idx="6346">
                  <c:v>0.64679043993088137</c:v>
                </c:pt>
                <c:pt idx="6347">
                  <c:v>2.4878381209282895E-2</c:v>
                </c:pt>
                <c:pt idx="6348">
                  <c:v>0.37401940329452038</c:v>
                </c:pt>
                <c:pt idx="6349">
                  <c:v>0.37401940329452038</c:v>
                </c:pt>
                <c:pt idx="6350">
                  <c:v>0.37401940329452038</c:v>
                </c:pt>
                <c:pt idx="6351">
                  <c:v>0.37401940329452016</c:v>
                </c:pt>
                <c:pt idx="6352">
                  <c:v>0.37401940329452038</c:v>
                </c:pt>
                <c:pt idx="6353">
                  <c:v>0.14531242021831778</c:v>
                </c:pt>
                <c:pt idx="6354">
                  <c:v>0.37401940329452038</c:v>
                </c:pt>
                <c:pt idx="6355">
                  <c:v>0.37401940329452038</c:v>
                </c:pt>
                <c:pt idx="6356">
                  <c:v>0.37401940329452038</c:v>
                </c:pt>
                <c:pt idx="6357">
                  <c:v>0.73635583947517036</c:v>
                </c:pt>
                <c:pt idx="6358">
                  <c:v>0.37401940329452038</c:v>
                </c:pt>
                <c:pt idx="6359">
                  <c:v>0.37401940329452038</c:v>
                </c:pt>
                <c:pt idx="6360">
                  <c:v>0.31106246892290862</c:v>
                </c:pt>
                <c:pt idx="6361">
                  <c:v>0.37401940329452038</c:v>
                </c:pt>
                <c:pt idx="6362">
                  <c:v>0.66880209521327483</c:v>
                </c:pt>
                <c:pt idx="6363">
                  <c:v>1.6433473622599546</c:v>
                </c:pt>
                <c:pt idx="6364">
                  <c:v>0.22796533905645233</c:v>
                </c:pt>
                <c:pt idx="6365">
                  <c:v>0.21440748259316811</c:v>
                </c:pt>
                <c:pt idx="6366">
                  <c:v>0.35022260789673304</c:v>
                </c:pt>
                <c:pt idx="6367">
                  <c:v>0.82729894586138353</c:v>
                </c:pt>
                <c:pt idx="6368">
                  <c:v>1.2853424293346094E-2</c:v>
                </c:pt>
                <c:pt idx="6369">
                  <c:v>1.2665584363341236</c:v>
                </c:pt>
                <c:pt idx="6370">
                  <c:v>0.54304537491477722</c:v>
                </c:pt>
                <c:pt idx="6371">
                  <c:v>0.37401940329452016</c:v>
                </c:pt>
                <c:pt idx="6372">
                  <c:v>0.37648932206655472</c:v>
                </c:pt>
                <c:pt idx="6373">
                  <c:v>2.9659203555444449E-2</c:v>
                </c:pt>
                <c:pt idx="6374">
                  <c:v>0.37401940329452038</c:v>
                </c:pt>
                <c:pt idx="6375">
                  <c:v>0.19511245791487083</c:v>
                </c:pt>
                <c:pt idx="6376">
                  <c:v>0.7264836579356333</c:v>
                </c:pt>
                <c:pt idx="6377">
                  <c:v>0.67797485623650922</c:v>
                </c:pt>
                <c:pt idx="6378">
                  <c:v>0.64920179877902473</c:v>
                </c:pt>
                <c:pt idx="6379">
                  <c:v>0.48303545116144875</c:v>
                </c:pt>
                <c:pt idx="6380">
                  <c:v>0.91663218307506555</c:v>
                </c:pt>
                <c:pt idx="6381">
                  <c:v>1.7788898983728962</c:v>
                </c:pt>
                <c:pt idx="6382">
                  <c:v>0.10496374385157468</c:v>
                </c:pt>
                <c:pt idx="6383">
                  <c:v>0.72186019506838894</c:v>
                </c:pt>
                <c:pt idx="6384">
                  <c:v>0.28898955268086507</c:v>
                </c:pt>
                <c:pt idx="6385">
                  <c:v>0.30317381209930999</c:v>
                </c:pt>
                <c:pt idx="6386">
                  <c:v>0.13969602999461977</c:v>
                </c:pt>
                <c:pt idx="6387">
                  <c:v>1.8007748742247061</c:v>
                </c:pt>
                <c:pt idx="6388">
                  <c:v>0.36722809501272941</c:v>
                </c:pt>
                <c:pt idx="6389">
                  <c:v>0.10552266689731959</c:v>
                </c:pt>
                <c:pt idx="6390">
                  <c:v>3.5676109253127328</c:v>
                </c:pt>
                <c:pt idx="6391">
                  <c:v>0.70594506893279385</c:v>
                </c:pt>
                <c:pt idx="6392">
                  <c:v>0.30653232285692994</c:v>
                </c:pt>
                <c:pt idx="6393">
                  <c:v>2.370030110966662E-2</c:v>
                </c:pt>
                <c:pt idx="6394">
                  <c:v>0.73635583947517036</c:v>
                </c:pt>
                <c:pt idx="6395">
                  <c:v>0.37401940329452038</c:v>
                </c:pt>
                <c:pt idx="6396">
                  <c:v>0.71732990153422294</c:v>
                </c:pt>
                <c:pt idx="6397">
                  <c:v>0.12949609929052089</c:v>
                </c:pt>
                <c:pt idx="6398">
                  <c:v>0.39904232825455449</c:v>
                </c:pt>
                <c:pt idx="6399">
                  <c:v>1.192883283812237</c:v>
                </c:pt>
                <c:pt idx="6400">
                  <c:v>0.49170735174891272</c:v>
                </c:pt>
                <c:pt idx="6401">
                  <c:v>0.28867225762079152</c:v>
                </c:pt>
                <c:pt idx="6402">
                  <c:v>6.600319902317393E-3</c:v>
                </c:pt>
                <c:pt idx="6403">
                  <c:v>5.6012909781842299E-2</c:v>
                </c:pt>
                <c:pt idx="6404">
                  <c:v>0.1662922830926882</c:v>
                </c:pt>
                <c:pt idx="6405">
                  <c:v>0.62510505039971409</c:v>
                </c:pt>
                <c:pt idx="6406">
                  <c:v>1.5684384387767931</c:v>
                </c:pt>
                <c:pt idx="6407">
                  <c:v>0.73416157339540855</c:v>
                </c:pt>
                <c:pt idx="6408">
                  <c:v>0.37401940329452038</c:v>
                </c:pt>
                <c:pt idx="6409">
                  <c:v>0.70022911719023728</c:v>
                </c:pt>
                <c:pt idx="6410">
                  <c:v>0.14962822644523452</c:v>
                </c:pt>
                <c:pt idx="6411">
                  <c:v>0.50939766122149788</c:v>
                </c:pt>
                <c:pt idx="6412">
                  <c:v>0.31797144813535089</c:v>
                </c:pt>
                <c:pt idx="6413">
                  <c:v>0.33076421490620539</c:v>
                </c:pt>
                <c:pt idx="6414">
                  <c:v>0.11415539760057807</c:v>
                </c:pt>
                <c:pt idx="6415">
                  <c:v>1.0324492798674003</c:v>
                </c:pt>
                <c:pt idx="6416">
                  <c:v>0.45421342068622184</c:v>
                </c:pt>
                <c:pt idx="6417">
                  <c:v>0.54588474750869975</c:v>
                </c:pt>
                <c:pt idx="6418">
                  <c:v>0.48925145086483945</c:v>
                </c:pt>
                <c:pt idx="6419">
                  <c:v>0.66313324498414239</c:v>
                </c:pt>
                <c:pt idx="6420">
                  <c:v>2.2963821991266186E-2</c:v>
                </c:pt>
                <c:pt idx="6421">
                  <c:v>0.37401940329452016</c:v>
                </c:pt>
                <c:pt idx="6422">
                  <c:v>0.37788245373951163</c:v>
                </c:pt>
                <c:pt idx="6423">
                  <c:v>0.15951394912329095</c:v>
                </c:pt>
                <c:pt idx="6424">
                  <c:v>1.7539418863713254</c:v>
                </c:pt>
                <c:pt idx="6425">
                  <c:v>0.25446820951242094</c:v>
                </c:pt>
                <c:pt idx="6426">
                  <c:v>0.40400387936803694</c:v>
                </c:pt>
                <c:pt idx="6427">
                  <c:v>0.40878707744287801</c:v>
                </c:pt>
                <c:pt idx="6428">
                  <c:v>0.2077187537266845</c:v>
                </c:pt>
                <c:pt idx="6429">
                  <c:v>0.38472888622146034</c:v>
                </c:pt>
                <c:pt idx="6430">
                  <c:v>0.34999050990333197</c:v>
                </c:pt>
                <c:pt idx="6431">
                  <c:v>0.19780469811297891</c:v>
                </c:pt>
                <c:pt idx="6432">
                  <c:v>0.84821673532251929</c:v>
                </c:pt>
                <c:pt idx="6433">
                  <c:v>0.90808718996147686</c:v>
                </c:pt>
                <c:pt idx="6434">
                  <c:v>9.351067842600233E-2</c:v>
                </c:pt>
                <c:pt idx="6435">
                  <c:v>0.72847745151918275</c:v>
                </c:pt>
                <c:pt idx="6436">
                  <c:v>3.2306943877564502</c:v>
                </c:pt>
                <c:pt idx="6437">
                  <c:v>0.94651196234472823</c:v>
                </c:pt>
                <c:pt idx="6438">
                  <c:v>0.39895705759370337</c:v>
                </c:pt>
                <c:pt idx="6439">
                  <c:v>0.36919890577489417</c:v>
                </c:pt>
                <c:pt idx="6440">
                  <c:v>0.57185276265576801</c:v>
                </c:pt>
                <c:pt idx="6441">
                  <c:v>0.88105161706852386</c:v>
                </c:pt>
                <c:pt idx="6442">
                  <c:v>5.6075554947732427E-2</c:v>
                </c:pt>
                <c:pt idx="6443">
                  <c:v>1.0678085133836466</c:v>
                </c:pt>
                <c:pt idx="6444">
                  <c:v>7.1483393107825053E-4</c:v>
                </c:pt>
                <c:pt idx="6445">
                  <c:v>1.5939251896977291</c:v>
                </c:pt>
                <c:pt idx="6446">
                  <c:v>0.54849110825461367</c:v>
                </c:pt>
                <c:pt idx="6447">
                  <c:v>0.22535544976570765</c:v>
                </c:pt>
                <c:pt idx="6448">
                  <c:v>1.0202887039046999</c:v>
                </c:pt>
                <c:pt idx="6449">
                  <c:v>0.92334723131491037</c:v>
                </c:pt>
                <c:pt idx="6450">
                  <c:v>0.32451935834819939</c:v>
                </c:pt>
                <c:pt idx="6451">
                  <c:v>0.39072728670740431</c:v>
                </c:pt>
                <c:pt idx="6452">
                  <c:v>0.36653357146404036</c:v>
                </c:pt>
                <c:pt idx="6453">
                  <c:v>1.9951058972532107</c:v>
                </c:pt>
                <c:pt idx="6454">
                  <c:v>0.26944909388456617</c:v>
                </c:pt>
                <c:pt idx="6455">
                  <c:v>0.3044618475238528</c:v>
                </c:pt>
                <c:pt idx="6456">
                  <c:v>0.28114670580857992</c:v>
                </c:pt>
                <c:pt idx="6457">
                  <c:v>0.43380174503092245</c:v>
                </c:pt>
                <c:pt idx="6458">
                  <c:v>0.37496116329120832</c:v>
                </c:pt>
                <c:pt idx="6459">
                  <c:v>0.73481390446984851</c:v>
                </c:pt>
                <c:pt idx="6460">
                  <c:v>7.776207085174569E-2</c:v>
                </c:pt>
                <c:pt idx="6461">
                  <c:v>0.75682360198308707</c:v>
                </c:pt>
                <c:pt idx="6462">
                  <c:v>0.3486447125988093</c:v>
                </c:pt>
                <c:pt idx="6463">
                  <c:v>0.72466942426312853</c:v>
                </c:pt>
                <c:pt idx="6464">
                  <c:v>0</c:v>
                </c:pt>
                <c:pt idx="6465">
                  <c:v>0.72847745151918275</c:v>
                </c:pt>
                <c:pt idx="6466">
                  <c:v>0.45988916926165668</c:v>
                </c:pt>
                <c:pt idx="6467">
                  <c:v>1.8203423378494281</c:v>
                </c:pt>
                <c:pt idx="6468">
                  <c:v>1.0746615319622737</c:v>
                </c:pt>
                <c:pt idx="6469">
                  <c:v>0.12723378821242451</c:v>
                </c:pt>
                <c:pt idx="6470">
                  <c:v>0.61423994397282677</c:v>
                </c:pt>
                <c:pt idx="6471">
                  <c:v>0.18537857066970986</c:v>
                </c:pt>
                <c:pt idx="6472">
                  <c:v>0.3230015229312983</c:v>
                </c:pt>
                <c:pt idx="6473">
                  <c:v>0.36118331573453116</c:v>
                </c:pt>
                <c:pt idx="6474">
                  <c:v>0.98374881079677401</c:v>
                </c:pt>
                <c:pt idx="6475">
                  <c:v>0.30082090433297809</c:v>
                </c:pt>
                <c:pt idx="6476">
                  <c:v>0.734535631774622</c:v>
                </c:pt>
                <c:pt idx="6477">
                  <c:v>0.73635583947517036</c:v>
                </c:pt>
                <c:pt idx="6478">
                  <c:v>9.5605315090662474E-2</c:v>
                </c:pt>
                <c:pt idx="6479">
                  <c:v>0.97887417852671699</c:v>
                </c:pt>
                <c:pt idx="6480">
                  <c:v>0.41060256497117492</c:v>
                </c:pt>
                <c:pt idx="6481">
                  <c:v>0.54878583860515684</c:v>
                </c:pt>
                <c:pt idx="6482">
                  <c:v>0.33788368383075867</c:v>
                </c:pt>
                <c:pt idx="6483">
                  <c:v>0.73572134739863948</c:v>
                </c:pt>
                <c:pt idx="6484">
                  <c:v>2.6793279016260805E-2</c:v>
                </c:pt>
                <c:pt idx="6485">
                  <c:v>0.16205327726458207</c:v>
                </c:pt>
                <c:pt idx="6486">
                  <c:v>0</c:v>
                </c:pt>
                <c:pt idx="6487">
                  <c:v>0</c:v>
                </c:pt>
                <c:pt idx="6488">
                  <c:v>0.5307520093457706</c:v>
                </c:pt>
                <c:pt idx="6489">
                  <c:v>0.28454967898371386</c:v>
                </c:pt>
                <c:pt idx="6490">
                  <c:v>0.23607222679546347</c:v>
                </c:pt>
                <c:pt idx="6491">
                  <c:v>0.3985444369423039</c:v>
                </c:pt>
                <c:pt idx="6492">
                  <c:v>0.4990725465569702</c:v>
                </c:pt>
                <c:pt idx="6493">
                  <c:v>0.99992583564862525</c:v>
                </c:pt>
                <c:pt idx="6494">
                  <c:v>0.63214716294944928</c:v>
                </c:pt>
                <c:pt idx="6495">
                  <c:v>1.7297512302980027E-2</c:v>
                </c:pt>
                <c:pt idx="6496">
                  <c:v>0.72590138996375309</c:v>
                </c:pt>
                <c:pt idx="6497">
                  <c:v>0.37530673368368006</c:v>
                </c:pt>
                <c:pt idx="6498">
                  <c:v>0.19049397757713021</c:v>
                </c:pt>
                <c:pt idx="6499">
                  <c:v>4.9665045912860049E-2</c:v>
                </c:pt>
                <c:pt idx="6500">
                  <c:v>1.0582438450570348</c:v>
                </c:pt>
                <c:pt idx="6501">
                  <c:v>0.52465813427128727</c:v>
                </c:pt>
                <c:pt idx="6502">
                  <c:v>0.37401940329452038</c:v>
                </c:pt>
                <c:pt idx="6503">
                  <c:v>8.4727910047942015E-2</c:v>
                </c:pt>
                <c:pt idx="6504">
                  <c:v>0.19726998619593933</c:v>
                </c:pt>
                <c:pt idx="6505">
                  <c:v>0.65018679792318546</c:v>
                </c:pt>
                <c:pt idx="6506">
                  <c:v>0.67470977627515361</c:v>
                </c:pt>
                <c:pt idx="6507">
                  <c:v>0.44048558343376881</c:v>
                </c:pt>
                <c:pt idx="6508">
                  <c:v>0.33796707085742461</c:v>
                </c:pt>
                <c:pt idx="6509">
                  <c:v>3.3702413140765082E-4</c:v>
                </c:pt>
                <c:pt idx="6510">
                  <c:v>0.21390197064722544</c:v>
                </c:pt>
                <c:pt idx="6511">
                  <c:v>0.70464024517675072</c:v>
                </c:pt>
                <c:pt idx="6512">
                  <c:v>0.70464024517675072</c:v>
                </c:pt>
                <c:pt idx="6513">
                  <c:v>0.72279418607997514</c:v>
                </c:pt>
                <c:pt idx="6514">
                  <c:v>0.37401940329452038</c:v>
                </c:pt>
                <c:pt idx="6515">
                  <c:v>1.3416000222721647</c:v>
                </c:pt>
                <c:pt idx="6516">
                  <c:v>0.12531651155398191</c:v>
                </c:pt>
                <c:pt idx="6517">
                  <c:v>0</c:v>
                </c:pt>
                <c:pt idx="6518">
                  <c:v>0.37401940329452038</c:v>
                </c:pt>
                <c:pt idx="6519">
                  <c:v>0.40534372104119748</c:v>
                </c:pt>
                <c:pt idx="6520">
                  <c:v>0.44070935670478251</c:v>
                </c:pt>
                <c:pt idx="6521">
                  <c:v>0.37401940329452038</c:v>
                </c:pt>
                <c:pt idx="6522">
                  <c:v>0.44910956791709733</c:v>
                </c:pt>
                <c:pt idx="6523">
                  <c:v>0.37401940329452038</c:v>
                </c:pt>
                <c:pt idx="6524">
                  <c:v>0.37401940329452038</c:v>
                </c:pt>
                <c:pt idx="6525">
                  <c:v>0.45054073828439922</c:v>
                </c:pt>
                <c:pt idx="6526">
                  <c:v>0.37401940329452016</c:v>
                </c:pt>
                <c:pt idx="6527">
                  <c:v>0.37401940329452038</c:v>
                </c:pt>
                <c:pt idx="6528">
                  <c:v>0.37401940329452038</c:v>
                </c:pt>
                <c:pt idx="6529">
                  <c:v>0.40254633034151061</c:v>
                </c:pt>
                <c:pt idx="6530">
                  <c:v>0.37401940329452038</c:v>
                </c:pt>
                <c:pt idx="6531">
                  <c:v>0.69259590928498427</c:v>
                </c:pt>
                <c:pt idx="6532">
                  <c:v>0.90438175722769887</c:v>
                </c:pt>
                <c:pt idx="6533">
                  <c:v>0.49408303108608442</c:v>
                </c:pt>
                <c:pt idx="6534">
                  <c:v>0.32378213374651738</c:v>
                </c:pt>
                <c:pt idx="6535">
                  <c:v>0.36923774271666088</c:v>
                </c:pt>
                <c:pt idx="6536">
                  <c:v>0.47971039669830962</c:v>
                </c:pt>
                <c:pt idx="6537">
                  <c:v>0.13886639762360609</c:v>
                </c:pt>
                <c:pt idx="6538">
                  <c:v>0.37646917981987027</c:v>
                </c:pt>
                <c:pt idx="6539">
                  <c:v>0.55346788351873633</c:v>
                </c:pt>
                <c:pt idx="6540">
                  <c:v>1.7092597366422189E-2</c:v>
                </c:pt>
                <c:pt idx="6541">
                  <c:v>1.3873916644269879</c:v>
                </c:pt>
                <c:pt idx="6542">
                  <c:v>0.26656228837973023</c:v>
                </c:pt>
                <c:pt idx="6543">
                  <c:v>0.38142291164198122</c:v>
                </c:pt>
                <c:pt idx="6544">
                  <c:v>0.36406088243184898</c:v>
                </c:pt>
                <c:pt idx="6545">
                  <c:v>9.4173320853604206E-2</c:v>
                </c:pt>
                <c:pt idx="6546">
                  <c:v>0.52737555269088288</c:v>
                </c:pt>
                <c:pt idx="6547">
                  <c:v>8.7633773274562454E-3</c:v>
                </c:pt>
                <c:pt idx="6548">
                  <c:v>0.14808783023052011</c:v>
                </c:pt>
                <c:pt idx="6549">
                  <c:v>0.22791151266669027</c:v>
                </c:pt>
                <c:pt idx="6550">
                  <c:v>0.46989039358449208</c:v>
                </c:pt>
                <c:pt idx="6551">
                  <c:v>1.2970847144994038</c:v>
                </c:pt>
                <c:pt idx="6552">
                  <c:v>0.65155678524773752</c:v>
                </c:pt>
                <c:pt idx="6553">
                  <c:v>1.4992407110958879</c:v>
                </c:pt>
                <c:pt idx="6554">
                  <c:v>0.64412684019024757</c:v>
                </c:pt>
                <c:pt idx="6555">
                  <c:v>0.30268748606815926</c:v>
                </c:pt>
                <c:pt idx="6556">
                  <c:v>0.37451409496729515</c:v>
                </c:pt>
                <c:pt idx="6557">
                  <c:v>0.42045663228034447</c:v>
                </c:pt>
                <c:pt idx="6558">
                  <c:v>0.57985016977759141</c:v>
                </c:pt>
                <c:pt idx="6559">
                  <c:v>0.37401940329452038</c:v>
                </c:pt>
                <c:pt idx="6560">
                  <c:v>0.7100848319448575</c:v>
                </c:pt>
                <c:pt idx="6561">
                  <c:v>0.33026102409764718</c:v>
                </c:pt>
                <c:pt idx="6562">
                  <c:v>0.7941506507960171</c:v>
                </c:pt>
                <c:pt idx="6563">
                  <c:v>0.45605845635614012</c:v>
                </c:pt>
                <c:pt idx="6564">
                  <c:v>0.69282169278763073</c:v>
                </c:pt>
                <c:pt idx="6565">
                  <c:v>8.6032239835403031E-3</c:v>
                </c:pt>
                <c:pt idx="6566">
                  <c:v>0.23425533403849377</c:v>
                </c:pt>
                <c:pt idx="6567">
                  <c:v>0.29316072495067064</c:v>
                </c:pt>
                <c:pt idx="6568">
                  <c:v>0.66552850138679442</c:v>
                </c:pt>
                <c:pt idx="6569">
                  <c:v>0.63358023755722315</c:v>
                </c:pt>
                <c:pt idx="6570">
                  <c:v>0.29520891525225385</c:v>
                </c:pt>
                <c:pt idx="6571">
                  <c:v>1.2717350647237962</c:v>
                </c:pt>
                <c:pt idx="6572">
                  <c:v>0.32713525037049568</c:v>
                </c:pt>
                <c:pt idx="6573">
                  <c:v>0.11141720399055191</c:v>
                </c:pt>
                <c:pt idx="6574">
                  <c:v>0.26397366629286123</c:v>
                </c:pt>
                <c:pt idx="6575">
                  <c:v>0.78697942898222417</c:v>
                </c:pt>
                <c:pt idx="6576">
                  <c:v>0.54741090197425391</c:v>
                </c:pt>
                <c:pt idx="6577">
                  <c:v>2.8032150074909369E-2</c:v>
                </c:pt>
                <c:pt idx="6578">
                  <c:v>0.66240312350869213</c:v>
                </c:pt>
                <c:pt idx="6579">
                  <c:v>0.29001960263099702</c:v>
                </c:pt>
                <c:pt idx="6580">
                  <c:v>0.10817794088080553</c:v>
                </c:pt>
                <c:pt idx="6581">
                  <c:v>0.43875517743287401</c:v>
                </c:pt>
                <c:pt idx="6582">
                  <c:v>9.3258782432183079E-2</c:v>
                </c:pt>
                <c:pt idx="6583">
                  <c:v>0.78024054338364968</c:v>
                </c:pt>
                <c:pt idx="6584">
                  <c:v>0.73009465212508295</c:v>
                </c:pt>
                <c:pt idx="6585">
                  <c:v>1.6954595723325705</c:v>
                </c:pt>
                <c:pt idx="6586">
                  <c:v>0.10166394788151933</c:v>
                </c:pt>
                <c:pt idx="6587">
                  <c:v>0.37663377789855473</c:v>
                </c:pt>
                <c:pt idx="6588">
                  <c:v>0.62284961598476496</c:v>
                </c:pt>
                <c:pt idx="6589">
                  <c:v>0.7545295909445201</c:v>
                </c:pt>
                <c:pt idx="6590">
                  <c:v>0.39455983772381392</c:v>
                </c:pt>
                <c:pt idx="6591">
                  <c:v>0.37401940329452038</c:v>
                </c:pt>
                <c:pt idx="6592">
                  <c:v>0.73338914935694299</c:v>
                </c:pt>
                <c:pt idx="6593">
                  <c:v>0.47424895201352912</c:v>
                </c:pt>
                <c:pt idx="6594">
                  <c:v>0.93122355895372644</c:v>
                </c:pt>
                <c:pt idx="6595">
                  <c:v>3.3223190916728194</c:v>
                </c:pt>
                <c:pt idx="6596">
                  <c:v>9.0979304608261841E-2</c:v>
                </c:pt>
                <c:pt idx="6597">
                  <c:v>0.15392644478292031</c:v>
                </c:pt>
                <c:pt idx="6598">
                  <c:v>0.49993117886276633</c:v>
                </c:pt>
                <c:pt idx="6599">
                  <c:v>0.79669894701696653</c:v>
                </c:pt>
                <c:pt idx="6600">
                  <c:v>0.41736308003365885</c:v>
                </c:pt>
                <c:pt idx="6601">
                  <c:v>1.0339036704768634</c:v>
                </c:pt>
                <c:pt idx="6602">
                  <c:v>0.30980841832373046</c:v>
                </c:pt>
                <c:pt idx="6603">
                  <c:v>1.130501574149132</c:v>
                </c:pt>
                <c:pt idx="6604">
                  <c:v>0.73603651683163274</c:v>
                </c:pt>
                <c:pt idx="6605">
                  <c:v>0.58604126442027793</c:v>
                </c:pt>
                <c:pt idx="6606">
                  <c:v>0.73520872422595618</c:v>
                </c:pt>
                <c:pt idx="6607">
                  <c:v>0</c:v>
                </c:pt>
                <c:pt idx="6608">
                  <c:v>0.15605529679083321</c:v>
                </c:pt>
                <c:pt idx="6609">
                  <c:v>0.37401940329452038</c:v>
                </c:pt>
                <c:pt idx="6610">
                  <c:v>0</c:v>
                </c:pt>
                <c:pt idx="6611">
                  <c:v>0.37401940329452038</c:v>
                </c:pt>
                <c:pt idx="6612">
                  <c:v>1.420914810175925</c:v>
                </c:pt>
                <c:pt idx="6613">
                  <c:v>0.22226145283318746</c:v>
                </c:pt>
                <c:pt idx="6614">
                  <c:v>0.85320560647833088</c:v>
                </c:pt>
                <c:pt idx="6615">
                  <c:v>0.53338420138320719</c:v>
                </c:pt>
                <c:pt idx="6616">
                  <c:v>0.29440913617005871</c:v>
                </c:pt>
                <c:pt idx="6617">
                  <c:v>9.7507227667469706E-2</c:v>
                </c:pt>
                <c:pt idx="6618">
                  <c:v>0.51865297508934194</c:v>
                </c:pt>
                <c:pt idx="6619">
                  <c:v>0.10504527387369371</c:v>
                </c:pt>
                <c:pt idx="6620">
                  <c:v>0.56980264354326804</c:v>
                </c:pt>
                <c:pt idx="6621">
                  <c:v>1.1556742904104507</c:v>
                </c:pt>
                <c:pt idx="6622">
                  <c:v>0.12687674365831186</c:v>
                </c:pt>
                <c:pt idx="6623">
                  <c:v>0.37401940329452038</c:v>
                </c:pt>
                <c:pt idx="6624">
                  <c:v>0.68144090759939735</c:v>
                </c:pt>
                <c:pt idx="6625">
                  <c:v>0.70029647564572695</c:v>
                </c:pt>
                <c:pt idx="6626">
                  <c:v>0.60236211024347974</c:v>
                </c:pt>
                <c:pt idx="6627">
                  <c:v>1.4126936827691892E-2</c:v>
                </c:pt>
                <c:pt idx="6628">
                  <c:v>0.19835640094014897</c:v>
                </c:pt>
                <c:pt idx="6629">
                  <c:v>0.37401940329452038</c:v>
                </c:pt>
                <c:pt idx="6630">
                  <c:v>4.1038297750504861E-2</c:v>
                </c:pt>
                <c:pt idx="6631">
                  <c:v>0.47732555541590288</c:v>
                </c:pt>
                <c:pt idx="6632">
                  <c:v>0.93876249742632545</c:v>
                </c:pt>
                <c:pt idx="6633">
                  <c:v>0.68916703198318541</c:v>
                </c:pt>
                <c:pt idx="6634">
                  <c:v>3.1988199053342055E-2</c:v>
                </c:pt>
                <c:pt idx="6635">
                  <c:v>1.0782100705023716</c:v>
                </c:pt>
                <c:pt idx="6636">
                  <c:v>0.92500411078448386</c:v>
                </c:pt>
                <c:pt idx="6637">
                  <c:v>0.22085862703356629</c:v>
                </c:pt>
                <c:pt idx="6638">
                  <c:v>0.20303515999646354</c:v>
                </c:pt>
                <c:pt idx="6639">
                  <c:v>0.70637124487735969</c:v>
                </c:pt>
                <c:pt idx="6640">
                  <c:v>0.82840252174956275</c:v>
                </c:pt>
                <c:pt idx="6641">
                  <c:v>0.62857826038725084</c:v>
                </c:pt>
                <c:pt idx="6642">
                  <c:v>5.1612979375114457E-2</c:v>
                </c:pt>
                <c:pt idx="6643">
                  <c:v>0.67327649095291564</c:v>
                </c:pt>
                <c:pt idx="6644">
                  <c:v>0.37401940329452038</c:v>
                </c:pt>
                <c:pt idx="6645">
                  <c:v>0.73869131912909991</c:v>
                </c:pt>
                <c:pt idx="6646">
                  <c:v>0.71379203651167689</c:v>
                </c:pt>
                <c:pt idx="6647">
                  <c:v>0.4899152993654925</c:v>
                </c:pt>
                <c:pt idx="6648">
                  <c:v>0.87807406853497294</c:v>
                </c:pt>
                <c:pt idx="6649">
                  <c:v>7.026118072714875E-2</c:v>
                </c:pt>
                <c:pt idx="6650">
                  <c:v>0.11410544688598009</c:v>
                </c:pt>
                <c:pt idx="6651">
                  <c:v>0.34694579352293248</c:v>
                </c:pt>
                <c:pt idx="6652">
                  <c:v>0.31127421258192123</c:v>
                </c:pt>
                <c:pt idx="6653">
                  <c:v>0.22365604581443865</c:v>
                </c:pt>
                <c:pt idx="6654">
                  <c:v>1.0363941014913228E-2</c:v>
                </c:pt>
                <c:pt idx="6655">
                  <c:v>0.23422490428675902</c:v>
                </c:pt>
                <c:pt idx="6656">
                  <c:v>0.93042283388346136</c:v>
                </c:pt>
                <c:pt idx="6657">
                  <c:v>0.59006658858738703</c:v>
                </c:pt>
                <c:pt idx="6658">
                  <c:v>0.1826987744232651</c:v>
                </c:pt>
                <c:pt idx="6659">
                  <c:v>0.30656000624420654</c:v>
                </c:pt>
                <c:pt idx="6660">
                  <c:v>0.73037966371733387</c:v>
                </c:pt>
                <c:pt idx="6661">
                  <c:v>0.17244361059264715</c:v>
                </c:pt>
                <c:pt idx="6662">
                  <c:v>0.59784146416664163</c:v>
                </c:pt>
                <c:pt idx="6663">
                  <c:v>0.24175567700037046</c:v>
                </c:pt>
                <c:pt idx="6664">
                  <c:v>0.32177797442905581</c:v>
                </c:pt>
                <c:pt idx="6665">
                  <c:v>0.59629548788227749</c:v>
                </c:pt>
                <c:pt idx="6666">
                  <c:v>0.1960620323557844</c:v>
                </c:pt>
                <c:pt idx="6667">
                  <c:v>0.72962875064915178</c:v>
                </c:pt>
                <c:pt idx="6668">
                  <c:v>1.5711028717126982</c:v>
                </c:pt>
                <c:pt idx="6669">
                  <c:v>1.0064239950012099</c:v>
                </c:pt>
                <c:pt idx="6670">
                  <c:v>0.25310580248750608</c:v>
                </c:pt>
                <c:pt idx="6671">
                  <c:v>0.50281093914922348</c:v>
                </c:pt>
                <c:pt idx="6672">
                  <c:v>0.6635758223747007</c:v>
                </c:pt>
                <c:pt idx="6673">
                  <c:v>9.9597195294462842E-2</c:v>
                </c:pt>
                <c:pt idx="6674">
                  <c:v>1.7647167336653415</c:v>
                </c:pt>
                <c:pt idx="6675">
                  <c:v>0.1174277224113911</c:v>
                </c:pt>
                <c:pt idx="6676">
                  <c:v>0.24661161637764253</c:v>
                </c:pt>
                <c:pt idx="6677">
                  <c:v>1.0480063817847447</c:v>
                </c:pt>
                <c:pt idx="6678">
                  <c:v>0.48677321426555514</c:v>
                </c:pt>
                <c:pt idx="6679">
                  <c:v>0.27832531280482731</c:v>
                </c:pt>
                <c:pt idx="6680">
                  <c:v>0.37401940329452038</c:v>
                </c:pt>
                <c:pt idx="6681">
                  <c:v>0.81270074897263622</c:v>
                </c:pt>
                <c:pt idx="6682">
                  <c:v>3.9053109306544403E-2</c:v>
                </c:pt>
                <c:pt idx="6683">
                  <c:v>0.21583357803146302</c:v>
                </c:pt>
                <c:pt idx="6684">
                  <c:v>1.4696800214883665</c:v>
                </c:pt>
                <c:pt idx="6685">
                  <c:v>0.13257911003683717</c:v>
                </c:pt>
                <c:pt idx="6686">
                  <c:v>0.52913599296027081</c:v>
                </c:pt>
                <c:pt idx="6687">
                  <c:v>0.47552532689702481</c:v>
                </c:pt>
                <c:pt idx="6688">
                  <c:v>0.17532945218973717</c:v>
                </c:pt>
                <c:pt idx="6689">
                  <c:v>0.5405981738468234</c:v>
                </c:pt>
                <c:pt idx="6690">
                  <c:v>0.82078885160693682</c:v>
                </c:pt>
                <c:pt idx="6691">
                  <c:v>0.71331884978768567</c:v>
                </c:pt>
                <c:pt idx="6692">
                  <c:v>0.37401940329452038</c:v>
                </c:pt>
                <c:pt idx="6693">
                  <c:v>0.37932780912194825</c:v>
                </c:pt>
                <c:pt idx="6694">
                  <c:v>0.56852445442993849</c:v>
                </c:pt>
                <c:pt idx="6695">
                  <c:v>0.38118204731010225</c:v>
                </c:pt>
                <c:pt idx="6696">
                  <c:v>1.2129129676038699</c:v>
                </c:pt>
                <c:pt idx="6697">
                  <c:v>0.47840981519025838</c:v>
                </c:pt>
                <c:pt idx="6698">
                  <c:v>1.0407315489817974</c:v>
                </c:pt>
                <c:pt idx="6699">
                  <c:v>0.28523572848074924</c:v>
                </c:pt>
                <c:pt idx="6700">
                  <c:v>0.72686700660063397</c:v>
                </c:pt>
                <c:pt idx="6701">
                  <c:v>0.185892595135493</c:v>
                </c:pt>
                <c:pt idx="6702">
                  <c:v>9.0532091703079531E-3</c:v>
                </c:pt>
                <c:pt idx="6703">
                  <c:v>0.57021338106243558</c:v>
                </c:pt>
                <c:pt idx="6704">
                  <c:v>0.54947796752705258</c:v>
                </c:pt>
                <c:pt idx="6705">
                  <c:v>3.0790898435865993E-2</c:v>
                </c:pt>
                <c:pt idx="6706">
                  <c:v>1.7281390738456325E-2</c:v>
                </c:pt>
                <c:pt idx="6707">
                  <c:v>2.0873276582935389</c:v>
                </c:pt>
                <c:pt idx="6708">
                  <c:v>0.71730366301634996</c:v>
                </c:pt>
                <c:pt idx="6709">
                  <c:v>0.74356081028809606</c:v>
                </c:pt>
                <c:pt idx="6710">
                  <c:v>0.4874577423835102</c:v>
                </c:pt>
                <c:pt idx="6711">
                  <c:v>3.7573368102385894E-2</c:v>
                </c:pt>
                <c:pt idx="6712">
                  <c:v>0.72686079176919616</c:v>
                </c:pt>
                <c:pt idx="6713">
                  <c:v>0.75418530515332283</c:v>
                </c:pt>
                <c:pt idx="6714">
                  <c:v>7.8911893755062273E-2</c:v>
                </c:pt>
                <c:pt idx="6715">
                  <c:v>0.40794643236222022</c:v>
                </c:pt>
                <c:pt idx="6716">
                  <c:v>0.37401940329452038</c:v>
                </c:pt>
                <c:pt idx="6717">
                  <c:v>0.51066263371245801</c:v>
                </c:pt>
                <c:pt idx="6718">
                  <c:v>0.18478345269568316</c:v>
                </c:pt>
                <c:pt idx="6719">
                  <c:v>7.2850500168150478E-2</c:v>
                </c:pt>
                <c:pt idx="6720">
                  <c:v>0.72578753881199154</c:v>
                </c:pt>
                <c:pt idx="6721">
                  <c:v>0.20491485794539888</c:v>
                </c:pt>
                <c:pt idx="6722">
                  <c:v>0.46593180675548396</c:v>
                </c:pt>
                <c:pt idx="6723">
                  <c:v>0.53016324019136984</c:v>
                </c:pt>
                <c:pt idx="6724">
                  <c:v>0.37401940329452038</c:v>
                </c:pt>
                <c:pt idx="6725">
                  <c:v>0.68614726028958983</c:v>
                </c:pt>
                <c:pt idx="6726">
                  <c:v>0.23549783045198866</c:v>
                </c:pt>
                <c:pt idx="6727">
                  <c:v>0.75747298511959138</c:v>
                </c:pt>
                <c:pt idx="6728">
                  <c:v>1.2169714534718945</c:v>
                </c:pt>
                <c:pt idx="6729">
                  <c:v>1.2724191838246997</c:v>
                </c:pt>
                <c:pt idx="6730">
                  <c:v>8.9305504343430472E-2</c:v>
                </c:pt>
                <c:pt idx="6731">
                  <c:v>0.13151652290877908</c:v>
                </c:pt>
                <c:pt idx="6732">
                  <c:v>0.7133227145869131</c:v>
                </c:pt>
                <c:pt idx="6733">
                  <c:v>0.37725228278228762</c:v>
                </c:pt>
                <c:pt idx="6734">
                  <c:v>0.70034127913206645</c:v>
                </c:pt>
                <c:pt idx="6735">
                  <c:v>0.25942246556352727</c:v>
                </c:pt>
                <c:pt idx="6736">
                  <c:v>0.37401940329452038</c:v>
                </c:pt>
                <c:pt idx="6737">
                  <c:v>0.33021267064174659</c:v>
                </c:pt>
                <c:pt idx="6738">
                  <c:v>1.2501478041584569E-2</c:v>
                </c:pt>
                <c:pt idx="6739">
                  <c:v>0.68942584833350951</c:v>
                </c:pt>
                <c:pt idx="6740">
                  <c:v>0.63815102897893994</c:v>
                </c:pt>
                <c:pt idx="6741">
                  <c:v>0.14478718127466791</c:v>
                </c:pt>
                <c:pt idx="6742">
                  <c:v>0.23770500033814368</c:v>
                </c:pt>
                <c:pt idx="6743">
                  <c:v>0.5521566324847359</c:v>
                </c:pt>
                <c:pt idx="6744">
                  <c:v>0.35111577150258605</c:v>
                </c:pt>
                <c:pt idx="6745">
                  <c:v>1.0108780735066303</c:v>
                </c:pt>
                <c:pt idx="6746">
                  <c:v>0.36739567135086887</c:v>
                </c:pt>
                <c:pt idx="6747">
                  <c:v>1.1118406055215846</c:v>
                </c:pt>
                <c:pt idx="6748">
                  <c:v>1.1435507353190855</c:v>
                </c:pt>
                <c:pt idx="6749">
                  <c:v>1.6141707696078684</c:v>
                </c:pt>
                <c:pt idx="6750">
                  <c:v>0.41066194537944822</c:v>
                </c:pt>
                <c:pt idx="6751">
                  <c:v>0.37401940329452038</c:v>
                </c:pt>
                <c:pt idx="6752">
                  <c:v>0.64105625185403681</c:v>
                </c:pt>
                <c:pt idx="6753">
                  <c:v>1.3744181428952043E-2</c:v>
                </c:pt>
                <c:pt idx="6754">
                  <c:v>1.0413921554895358</c:v>
                </c:pt>
                <c:pt idx="6755">
                  <c:v>0.6465402274821489</c:v>
                </c:pt>
                <c:pt idx="6756">
                  <c:v>0.37401940329452038</c:v>
                </c:pt>
                <c:pt idx="6757">
                  <c:v>3.2431580938102518</c:v>
                </c:pt>
                <c:pt idx="6758">
                  <c:v>0.99951867787013704</c:v>
                </c:pt>
                <c:pt idx="6759">
                  <c:v>4.1705047117519066E-2</c:v>
                </c:pt>
                <c:pt idx="6760">
                  <c:v>0.38234769787293998</c:v>
                </c:pt>
                <c:pt idx="6761">
                  <c:v>0.82081702847264859</c:v>
                </c:pt>
                <c:pt idx="6762">
                  <c:v>0.37401940329452038</c:v>
                </c:pt>
                <c:pt idx="6763">
                  <c:v>0.37401940329452038</c:v>
                </c:pt>
                <c:pt idx="6764">
                  <c:v>0.54920829682923444</c:v>
                </c:pt>
                <c:pt idx="6765">
                  <c:v>0.86465093740993593</c:v>
                </c:pt>
                <c:pt idx="6766">
                  <c:v>0.255888592899226</c:v>
                </c:pt>
                <c:pt idx="6767">
                  <c:v>1.0216819659934726</c:v>
                </c:pt>
                <c:pt idx="6768">
                  <c:v>0.76325054550222005</c:v>
                </c:pt>
                <c:pt idx="6769">
                  <c:v>3.2663749914596286E-2</c:v>
                </c:pt>
                <c:pt idx="6770">
                  <c:v>0.19804558704762981</c:v>
                </c:pt>
                <c:pt idx="6771">
                  <c:v>0.38117015450270103</c:v>
                </c:pt>
                <c:pt idx="6772">
                  <c:v>8.1821202438961266E-2</c:v>
                </c:pt>
                <c:pt idx="6773">
                  <c:v>0.23169746847072267</c:v>
                </c:pt>
                <c:pt idx="6774">
                  <c:v>0.32442818998035067</c:v>
                </c:pt>
                <c:pt idx="6775">
                  <c:v>0.65563021739246008</c:v>
                </c:pt>
                <c:pt idx="6776">
                  <c:v>0.3831826579000473</c:v>
                </c:pt>
                <c:pt idx="6777">
                  <c:v>0.36339979630708469</c:v>
                </c:pt>
                <c:pt idx="6778">
                  <c:v>0.67556839645423272</c:v>
                </c:pt>
                <c:pt idx="6779">
                  <c:v>1.0730611654685556</c:v>
                </c:pt>
                <c:pt idx="6780">
                  <c:v>0.24390627658796096</c:v>
                </c:pt>
                <c:pt idx="6781">
                  <c:v>1.2553577327585694</c:v>
                </c:pt>
                <c:pt idx="6782">
                  <c:v>0.73635583947517036</c:v>
                </c:pt>
                <c:pt idx="6783">
                  <c:v>0.3396693582744742</c:v>
                </c:pt>
                <c:pt idx="6784">
                  <c:v>9.811507943745984E-2</c:v>
                </c:pt>
                <c:pt idx="6785">
                  <c:v>0.73998371760018289</c:v>
                </c:pt>
                <c:pt idx="6786">
                  <c:v>0.97322427129487143</c:v>
                </c:pt>
                <c:pt idx="6787">
                  <c:v>0.15625519911158964</c:v>
                </c:pt>
                <c:pt idx="6788">
                  <c:v>0.39050190576361188</c:v>
                </c:pt>
                <c:pt idx="6789">
                  <c:v>1.018654304019645</c:v>
                </c:pt>
                <c:pt idx="6790">
                  <c:v>0.25643874010818368</c:v>
                </c:pt>
                <c:pt idx="6791">
                  <c:v>0.73565065093530313</c:v>
                </c:pt>
                <c:pt idx="6792">
                  <c:v>0.64603683835247649</c:v>
                </c:pt>
                <c:pt idx="6793">
                  <c:v>0.37401940329452038</c:v>
                </c:pt>
                <c:pt idx="6794">
                  <c:v>0.63568783701570952</c:v>
                </c:pt>
                <c:pt idx="6795">
                  <c:v>0.55416337219278655</c:v>
                </c:pt>
                <c:pt idx="6796">
                  <c:v>1.0786788439589408</c:v>
                </c:pt>
                <c:pt idx="6797">
                  <c:v>4.3599006441676851E-2</c:v>
                </c:pt>
                <c:pt idx="6798">
                  <c:v>1.4921600227666485</c:v>
                </c:pt>
                <c:pt idx="6799">
                  <c:v>0.37401940329452038</c:v>
                </c:pt>
                <c:pt idx="6800">
                  <c:v>0.37401940329452038</c:v>
                </c:pt>
                <c:pt idx="6801">
                  <c:v>0.66502771700801777</c:v>
                </c:pt>
                <c:pt idx="6802">
                  <c:v>7.3423731267125911E-2</c:v>
                </c:pt>
                <c:pt idx="6803">
                  <c:v>9.4743118658320732E-2</c:v>
                </c:pt>
                <c:pt idx="6804">
                  <c:v>1.7250759056362943E-2</c:v>
                </c:pt>
                <c:pt idx="6805">
                  <c:v>3.0396908182397066E-2</c:v>
                </c:pt>
                <c:pt idx="6806">
                  <c:v>0.76981518592385678</c:v>
                </c:pt>
                <c:pt idx="6807">
                  <c:v>0.38176606198385649</c:v>
                </c:pt>
                <c:pt idx="6808">
                  <c:v>0.32624927221770472</c:v>
                </c:pt>
                <c:pt idx="6809">
                  <c:v>1.1266610966544355</c:v>
                </c:pt>
                <c:pt idx="6810">
                  <c:v>0.8354621085266859</c:v>
                </c:pt>
                <c:pt idx="6811">
                  <c:v>0.99485593535199368</c:v>
                </c:pt>
                <c:pt idx="6812">
                  <c:v>1.5643563405003988E-2</c:v>
                </c:pt>
                <c:pt idx="6813">
                  <c:v>0.26168771748948116</c:v>
                </c:pt>
                <c:pt idx="6814">
                  <c:v>1.0147874589427925</c:v>
                </c:pt>
                <c:pt idx="6815">
                  <c:v>1.2065803938672828</c:v>
                </c:pt>
                <c:pt idx="6816">
                  <c:v>5.6163009194453412E-2</c:v>
                </c:pt>
                <c:pt idx="6817">
                  <c:v>1.812330988408853</c:v>
                </c:pt>
                <c:pt idx="6818">
                  <c:v>0.3240032326929691</c:v>
                </c:pt>
                <c:pt idx="6819">
                  <c:v>3.607136796869595E-2</c:v>
                </c:pt>
                <c:pt idx="6820">
                  <c:v>1.0300272168481344</c:v>
                </c:pt>
                <c:pt idx="6821">
                  <c:v>0.74969804377704885</c:v>
                </c:pt>
                <c:pt idx="6822">
                  <c:v>0.82387291772409543</c:v>
                </c:pt>
                <c:pt idx="6823">
                  <c:v>0.71867564623230806</c:v>
                </c:pt>
                <c:pt idx="6824">
                  <c:v>0.48075315558354514</c:v>
                </c:pt>
                <c:pt idx="6825">
                  <c:v>0.73535173194024017</c:v>
                </c:pt>
                <c:pt idx="6826">
                  <c:v>5.0893130484073998E-2</c:v>
                </c:pt>
                <c:pt idx="6827">
                  <c:v>2.4905402723473666</c:v>
                </c:pt>
                <c:pt idx="6828">
                  <c:v>3.8957408570137068E-2</c:v>
                </c:pt>
                <c:pt idx="6829">
                  <c:v>0</c:v>
                </c:pt>
                <c:pt idx="6830">
                  <c:v>1.6086755946630242</c:v>
                </c:pt>
                <c:pt idx="6831">
                  <c:v>0.74214746134453269</c:v>
                </c:pt>
                <c:pt idx="6832">
                  <c:v>0.37401940329452016</c:v>
                </c:pt>
                <c:pt idx="6833">
                  <c:v>0.29278089594990919</c:v>
                </c:pt>
                <c:pt idx="6834">
                  <c:v>0.37401940329452038</c:v>
                </c:pt>
                <c:pt idx="6835">
                  <c:v>6.4321188816501021E-2</c:v>
                </c:pt>
                <c:pt idx="6836">
                  <c:v>0.35438941755212577</c:v>
                </c:pt>
                <c:pt idx="6837">
                  <c:v>0.47336024577764835</c:v>
                </c:pt>
                <c:pt idx="6838">
                  <c:v>0.37611895692002995</c:v>
                </c:pt>
                <c:pt idx="6839">
                  <c:v>0.3481042208621648</c:v>
                </c:pt>
                <c:pt idx="6840">
                  <c:v>0.73472453631693369</c:v>
                </c:pt>
                <c:pt idx="6841">
                  <c:v>0.37883715071473728</c:v>
                </c:pt>
                <c:pt idx="6842">
                  <c:v>0.39973088964133918</c:v>
                </c:pt>
                <c:pt idx="6843">
                  <c:v>0.73635583947517036</c:v>
                </c:pt>
                <c:pt idx="6844">
                  <c:v>0.11634540146212896</c:v>
                </c:pt>
                <c:pt idx="6845">
                  <c:v>0.49890919337227863</c:v>
                </c:pt>
                <c:pt idx="6846">
                  <c:v>1.1862782213350633</c:v>
                </c:pt>
                <c:pt idx="6847">
                  <c:v>1.0754655938418145</c:v>
                </c:pt>
                <c:pt idx="6848">
                  <c:v>0.35720191467494905</c:v>
                </c:pt>
                <c:pt idx="6849">
                  <c:v>1.3720698298153442</c:v>
                </c:pt>
                <c:pt idx="6850">
                  <c:v>0.38073103129170505</c:v>
                </c:pt>
                <c:pt idx="6851">
                  <c:v>7.9306598301054881E-2</c:v>
                </c:pt>
                <c:pt idx="6852">
                  <c:v>0.52444026934521404</c:v>
                </c:pt>
                <c:pt idx="6853">
                  <c:v>0.73354728578188322</c:v>
                </c:pt>
                <c:pt idx="6854">
                  <c:v>0.37641531521594862</c:v>
                </c:pt>
                <c:pt idx="6855">
                  <c:v>0.37401940329452038</c:v>
                </c:pt>
                <c:pt idx="6856">
                  <c:v>0.70022911719023728</c:v>
                </c:pt>
                <c:pt idx="6857">
                  <c:v>1.0945478362490231</c:v>
                </c:pt>
                <c:pt idx="6858">
                  <c:v>1.3858618483353207</c:v>
                </c:pt>
                <c:pt idx="6859">
                  <c:v>0.76420263979378866</c:v>
                </c:pt>
                <c:pt idx="6860">
                  <c:v>2.8241919923673458E-2</c:v>
                </c:pt>
                <c:pt idx="6861">
                  <c:v>0.20597334828608435</c:v>
                </c:pt>
                <c:pt idx="6862">
                  <c:v>0.53645346341509803</c:v>
                </c:pt>
                <c:pt idx="6863">
                  <c:v>1.4399266793029037</c:v>
                </c:pt>
                <c:pt idx="6864">
                  <c:v>0.88941674555781813</c:v>
                </c:pt>
                <c:pt idx="6865">
                  <c:v>9.5581007819149133E-2</c:v>
                </c:pt>
                <c:pt idx="6866">
                  <c:v>0.95451342137486239</c:v>
                </c:pt>
                <c:pt idx="6867">
                  <c:v>2.5769500744915793E-2</c:v>
                </c:pt>
                <c:pt idx="6868">
                  <c:v>1.0986748229950059</c:v>
                </c:pt>
                <c:pt idx="6869">
                  <c:v>0.66248389153221632</c:v>
                </c:pt>
                <c:pt idx="6870">
                  <c:v>0.37401940329452038</c:v>
                </c:pt>
                <c:pt idx="6871">
                  <c:v>0.66676253385063478</c:v>
                </c:pt>
                <c:pt idx="6872">
                  <c:v>0.15506649510571935</c:v>
                </c:pt>
                <c:pt idx="6873">
                  <c:v>0.13718396707532746</c:v>
                </c:pt>
                <c:pt idx="6874">
                  <c:v>0.37409763183586325</c:v>
                </c:pt>
                <c:pt idx="6875">
                  <c:v>0.37401940329452016</c:v>
                </c:pt>
                <c:pt idx="6876">
                  <c:v>0.15198624537756264</c:v>
                </c:pt>
                <c:pt idx="6877">
                  <c:v>0.67458195157912959</c:v>
                </c:pt>
                <c:pt idx="6878">
                  <c:v>0.64061438374999757</c:v>
                </c:pt>
                <c:pt idx="6879">
                  <c:v>1.7763751514824404</c:v>
                </c:pt>
                <c:pt idx="6880">
                  <c:v>0.37401940329452038</c:v>
                </c:pt>
                <c:pt idx="6881">
                  <c:v>0.37401940329452038</c:v>
                </c:pt>
                <c:pt idx="6882">
                  <c:v>0.56514446928517836</c:v>
                </c:pt>
                <c:pt idx="6883">
                  <c:v>0.44663984257580075</c:v>
                </c:pt>
                <c:pt idx="6884">
                  <c:v>0.38776609764955955</c:v>
                </c:pt>
                <c:pt idx="6885">
                  <c:v>0.32156147967259346</c:v>
                </c:pt>
                <c:pt idx="6886">
                  <c:v>0.37401940329452038</c:v>
                </c:pt>
                <c:pt idx="6887">
                  <c:v>5.7435249722910609E-3</c:v>
                </c:pt>
                <c:pt idx="6888">
                  <c:v>0.67305319117303142</c:v>
                </c:pt>
                <c:pt idx="6889">
                  <c:v>0.52912690033944965</c:v>
                </c:pt>
                <c:pt idx="6890">
                  <c:v>0.78842595918282654</c:v>
                </c:pt>
                <c:pt idx="6891">
                  <c:v>0.54450198997979893</c:v>
                </c:pt>
                <c:pt idx="6892">
                  <c:v>0.41116945642102315</c:v>
                </c:pt>
                <c:pt idx="6893">
                  <c:v>0.40330520024053662</c:v>
                </c:pt>
                <c:pt idx="6894">
                  <c:v>1.438544248713332</c:v>
                </c:pt>
                <c:pt idx="6895">
                  <c:v>0.24816557439909914</c:v>
                </c:pt>
                <c:pt idx="6896">
                  <c:v>2.477496556434251E-2</c:v>
                </c:pt>
                <c:pt idx="6897">
                  <c:v>0.11939281796277484</c:v>
                </c:pt>
                <c:pt idx="6898">
                  <c:v>8.0179176871081614E-2</c:v>
                </c:pt>
                <c:pt idx="6899">
                  <c:v>0.73635583947517036</c:v>
                </c:pt>
                <c:pt idx="6900">
                  <c:v>0.73635583947517036</c:v>
                </c:pt>
                <c:pt idx="6901">
                  <c:v>0.37304689447548794</c:v>
                </c:pt>
                <c:pt idx="6902">
                  <c:v>0.42607518956093832</c:v>
                </c:pt>
                <c:pt idx="6903">
                  <c:v>0.87107309397818466</c:v>
                </c:pt>
                <c:pt idx="6904">
                  <c:v>0.65818571061128994</c:v>
                </c:pt>
                <c:pt idx="6905">
                  <c:v>0.14773506982100715</c:v>
                </c:pt>
                <c:pt idx="6906">
                  <c:v>0.37401940329452038</c:v>
                </c:pt>
                <c:pt idx="6907">
                  <c:v>0.2108638230151488</c:v>
                </c:pt>
                <c:pt idx="6908">
                  <c:v>0.44821330334617832</c:v>
                </c:pt>
                <c:pt idx="6909">
                  <c:v>0.37401940329452038</c:v>
                </c:pt>
                <c:pt idx="6910">
                  <c:v>0.70789889597699007</c:v>
                </c:pt>
                <c:pt idx="6911">
                  <c:v>0.47100131928455885</c:v>
                </c:pt>
                <c:pt idx="6912">
                  <c:v>8.238090478433735E-2</c:v>
                </c:pt>
                <c:pt idx="6913">
                  <c:v>0.71207889479638398</c:v>
                </c:pt>
                <c:pt idx="6914">
                  <c:v>0.37401940329452038</c:v>
                </c:pt>
                <c:pt idx="6915">
                  <c:v>0.58141309340337299</c:v>
                </c:pt>
                <c:pt idx="6916">
                  <c:v>0.75440562023320634</c:v>
                </c:pt>
                <c:pt idx="6917">
                  <c:v>0.52010711203187099</c:v>
                </c:pt>
                <c:pt idx="6918">
                  <c:v>8.3609467216075123E-2</c:v>
                </c:pt>
                <c:pt idx="6919">
                  <c:v>0.41696896296228148</c:v>
                </c:pt>
                <c:pt idx="6920">
                  <c:v>6.7587674569972042E-2</c:v>
                </c:pt>
                <c:pt idx="6921">
                  <c:v>3.9882005727087451E-2</c:v>
                </c:pt>
                <c:pt idx="6922">
                  <c:v>0.11131780046864365</c:v>
                </c:pt>
                <c:pt idx="6923">
                  <c:v>0.55476219747112054</c:v>
                </c:pt>
                <c:pt idx="6924">
                  <c:v>0.73635583947517036</c:v>
                </c:pt>
                <c:pt idx="6925">
                  <c:v>0.37401940329452038</c:v>
                </c:pt>
                <c:pt idx="6926">
                  <c:v>0.21925677242308644</c:v>
                </c:pt>
                <c:pt idx="6927">
                  <c:v>0.38596910490706982</c:v>
                </c:pt>
                <c:pt idx="6928">
                  <c:v>1.1966312649052468</c:v>
                </c:pt>
                <c:pt idx="6929">
                  <c:v>0.37401940329452038</c:v>
                </c:pt>
                <c:pt idx="6930">
                  <c:v>1.039864792947286</c:v>
                </c:pt>
                <c:pt idx="6931">
                  <c:v>0.55896221997786943</c:v>
                </c:pt>
                <c:pt idx="6932">
                  <c:v>1.2515845369324721</c:v>
                </c:pt>
                <c:pt idx="6933">
                  <c:v>0.80009190672201869</c:v>
                </c:pt>
                <c:pt idx="6934">
                  <c:v>0.61641457481475803</c:v>
                </c:pt>
                <c:pt idx="6935">
                  <c:v>0.37401940329452038</c:v>
                </c:pt>
                <c:pt idx="6936">
                  <c:v>0.24819670614691933</c:v>
                </c:pt>
                <c:pt idx="6937">
                  <c:v>1.1076882713241822</c:v>
                </c:pt>
                <c:pt idx="6938">
                  <c:v>1.8010513131096233</c:v>
                </c:pt>
                <c:pt idx="6939">
                  <c:v>0.13384493755660537</c:v>
                </c:pt>
                <c:pt idx="6940">
                  <c:v>2.2280208205144221</c:v>
                </c:pt>
                <c:pt idx="6941">
                  <c:v>3.9536871288101232E-2</c:v>
                </c:pt>
                <c:pt idx="6942">
                  <c:v>0.37401940329452038</c:v>
                </c:pt>
                <c:pt idx="6943">
                  <c:v>7.4676625013063838E-2</c:v>
                </c:pt>
                <c:pt idx="6944">
                  <c:v>0.32706161528649641</c:v>
                </c:pt>
                <c:pt idx="6945">
                  <c:v>0.13817720471257994</c:v>
                </c:pt>
                <c:pt idx="6946">
                  <c:v>0.70574757563704038</c:v>
                </c:pt>
                <c:pt idx="6947">
                  <c:v>0.33189674146688763</c:v>
                </c:pt>
                <c:pt idx="6948">
                  <c:v>0.1852469432315314</c:v>
                </c:pt>
                <c:pt idx="6949">
                  <c:v>3.3946691521282966</c:v>
                </c:pt>
                <c:pt idx="6950">
                  <c:v>0.78105770362093696</c:v>
                </c:pt>
                <c:pt idx="6951">
                  <c:v>1.3504533079526011</c:v>
                </c:pt>
                <c:pt idx="6952">
                  <c:v>0.64703967072399982</c:v>
                </c:pt>
                <c:pt idx="6953">
                  <c:v>2.7860205146912374E-2</c:v>
                </c:pt>
                <c:pt idx="6954">
                  <c:v>7.0435301459737795E-2</c:v>
                </c:pt>
                <c:pt idx="6955">
                  <c:v>0.21653716209907492</c:v>
                </c:pt>
                <c:pt idx="6956">
                  <c:v>1.2275682534168977</c:v>
                </c:pt>
                <c:pt idx="6957">
                  <c:v>0.29003340801701605</c:v>
                </c:pt>
                <c:pt idx="6958">
                  <c:v>3.1297421247196394E-2</c:v>
                </c:pt>
                <c:pt idx="6959">
                  <c:v>0.73448554795863363</c:v>
                </c:pt>
                <c:pt idx="6960">
                  <c:v>3.2373065268819806E-2</c:v>
                </c:pt>
                <c:pt idx="6961">
                  <c:v>7.4658127005530942E-2</c:v>
                </c:pt>
                <c:pt idx="6962">
                  <c:v>1.1529536180970703</c:v>
                </c:pt>
                <c:pt idx="6963">
                  <c:v>1.2834595515017972</c:v>
                </c:pt>
                <c:pt idx="6964">
                  <c:v>0.73093561243412541</c:v>
                </c:pt>
                <c:pt idx="6965">
                  <c:v>0.93341238832204665</c:v>
                </c:pt>
                <c:pt idx="6966">
                  <c:v>0.50809717926011955</c:v>
                </c:pt>
                <c:pt idx="6967">
                  <c:v>0.96404665888758101</c:v>
                </c:pt>
                <c:pt idx="6968">
                  <c:v>0.43787147267405219</c:v>
                </c:pt>
                <c:pt idx="6969">
                  <c:v>1.5651416540104985</c:v>
                </c:pt>
                <c:pt idx="6970">
                  <c:v>0.83130797033967196</c:v>
                </c:pt>
                <c:pt idx="6971">
                  <c:v>0.38781334868282918</c:v>
                </c:pt>
                <c:pt idx="6972">
                  <c:v>0.14222211439163809</c:v>
                </c:pt>
                <c:pt idx="6973">
                  <c:v>0.44068450247626539</c:v>
                </c:pt>
                <c:pt idx="6974">
                  <c:v>0.67087849855752657</c:v>
                </c:pt>
                <c:pt idx="6975">
                  <c:v>2.0690827117832375</c:v>
                </c:pt>
                <c:pt idx="6976">
                  <c:v>0.55637275314084367</c:v>
                </c:pt>
                <c:pt idx="6977">
                  <c:v>0.50140365715565827</c:v>
                </c:pt>
                <c:pt idx="6978">
                  <c:v>0.76706247132451322</c:v>
                </c:pt>
                <c:pt idx="6979">
                  <c:v>5.8911037433805075E-2</c:v>
                </c:pt>
                <c:pt idx="6980">
                  <c:v>9.7990897684984479E-2</c:v>
                </c:pt>
                <c:pt idx="6981">
                  <c:v>5.1880956630826439E-2</c:v>
                </c:pt>
                <c:pt idx="6982">
                  <c:v>0.5785662198528374</c:v>
                </c:pt>
                <c:pt idx="6983">
                  <c:v>2.2035930163164262E-2</c:v>
                </c:pt>
                <c:pt idx="6984">
                  <c:v>0.3725986382863487</c:v>
                </c:pt>
                <c:pt idx="6985">
                  <c:v>1.4461493878732485E-2</c:v>
                </c:pt>
                <c:pt idx="6986">
                  <c:v>0.22760550324531487</c:v>
                </c:pt>
                <c:pt idx="6987">
                  <c:v>0.73474869196929804</c:v>
                </c:pt>
                <c:pt idx="6988">
                  <c:v>1.3547963934835627</c:v>
                </c:pt>
                <c:pt idx="6989">
                  <c:v>0.60132862249896035</c:v>
                </c:pt>
                <c:pt idx="6990">
                  <c:v>0.19596749741015232</c:v>
                </c:pt>
                <c:pt idx="6991">
                  <c:v>0.44200564800896047</c:v>
                </c:pt>
                <c:pt idx="6992">
                  <c:v>0.37401940329452038</c:v>
                </c:pt>
                <c:pt idx="6993">
                  <c:v>0.1406773952745814</c:v>
                </c:pt>
                <c:pt idx="6994">
                  <c:v>2.0981110022713261E-3</c:v>
                </c:pt>
                <c:pt idx="6995">
                  <c:v>1.2945770351612651E-2</c:v>
                </c:pt>
                <c:pt idx="6996">
                  <c:v>0.7192563927492176</c:v>
                </c:pt>
                <c:pt idx="6997">
                  <c:v>0.97030250443910293</c:v>
                </c:pt>
                <c:pt idx="6998">
                  <c:v>0.84779458334751401</c:v>
                </c:pt>
                <c:pt idx="6999">
                  <c:v>0.14368213378613262</c:v>
                </c:pt>
                <c:pt idx="7000">
                  <c:v>0.43148928173643714</c:v>
                </c:pt>
                <c:pt idx="7001">
                  <c:v>0.2799954594064053</c:v>
                </c:pt>
                <c:pt idx="7002">
                  <c:v>0.34539354160188962</c:v>
                </c:pt>
                <c:pt idx="7003">
                  <c:v>0.59880869352580868</c:v>
                </c:pt>
                <c:pt idx="7004">
                  <c:v>9.9230399018610263E-2</c:v>
                </c:pt>
                <c:pt idx="7005">
                  <c:v>2.4655872338172649</c:v>
                </c:pt>
                <c:pt idx="7006">
                  <c:v>2.1856250982411618</c:v>
                </c:pt>
                <c:pt idx="7007">
                  <c:v>0.30974986583941577</c:v>
                </c:pt>
                <c:pt idx="7008">
                  <c:v>0.42553843462692337</c:v>
                </c:pt>
                <c:pt idx="7009">
                  <c:v>1.2999699971156093</c:v>
                </c:pt>
                <c:pt idx="7010">
                  <c:v>0.69764854744856686</c:v>
                </c:pt>
                <c:pt idx="7011">
                  <c:v>0.35781673916799117</c:v>
                </c:pt>
                <c:pt idx="7012">
                  <c:v>6.69550450247096E-2</c:v>
                </c:pt>
                <c:pt idx="7013">
                  <c:v>0.21273410676667243</c:v>
                </c:pt>
                <c:pt idx="7014">
                  <c:v>0.29985544440055434</c:v>
                </c:pt>
                <c:pt idx="7015">
                  <c:v>7.0268506285290661E-2</c:v>
                </c:pt>
                <c:pt idx="7016">
                  <c:v>0.18331537167995304</c:v>
                </c:pt>
                <c:pt idx="7017">
                  <c:v>1.0652433532402088</c:v>
                </c:pt>
                <c:pt idx="7018">
                  <c:v>0.84601788384360566</c:v>
                </c:pt>
                <c:pt idx="7019">
                  <c:v>1.147973765829466</c:v>
                </c:pt>
                <c:pt idx="7020">
                  <c:v>6.825443650123833E-2</c:v>
                </c:pt>
                <c:pt idx="7021">
                  <c:v>0.10851703621544426</c:v>
                </c:pt>
                <c:pt idx="7022">
                  <c:v>1.8285325572377638</c:v>
                </c:pt>
                <c:pt idx="7023">
                  <c:v>0.66913846684991407</c:v>
                </c:pt>
                <c:pt idx="7024">
                  <c:v>0.37401940329452038</c:v>
                </c:pt>
                <c:pt idx="7025">
                  <c:v>9.3224039915891913E-2</c:v>
                </c:pt>
                <c:pt idx="7026">
                  <c:v>0.14121050097724516</c:v>
                </c:pt>
                <c:pt idx="7027">
                  <c:v>0.1634066923501703</c:v>
                </c:pt>
                <c:pt idx="7028">
                  <c:v>0.56174067217286694</c:v>
                </c:pt>
                <c:pt idx="7029">
                  <c:v>3.1415093948594146E-2</c:v>
                </c:pt>
                <c:pt idx="7030">
                  <c:v>0.58188392299357472</c:v>
                </c:pt>
                <c:pt idx="7031">
                  <c:v>1.0412835753866039</c:v>
                </c:pt>
                <c:pt idx="7032">
                  <c:v>0.64039530926433008</c:v>
                </c:pt>
                <c:pt idx="7033">
                  <c:v>0.45851786390283084</c:v>
                </c:pt>
                <c:pt idx="7034">
                  <c:v>0.30009742377080495</c:v>
                </c:pt>
                <c:pt idx="7035">
                  <c:v>0.23402829833333369</c:v>
                </c:pt>
                <c:pt idx="7036">
                  <c:v>0</c:v>
                </c:pt>
                <c:pt idx="7037">
                  <c:v>0.14680618302437712</c:v>
                </c:pt>
                <c:pt idx="7038">
                  <c:v>0.37401940329452038</c:v>
                </c:pt>
                <c:pt idx="7039">
                  <c:v>0.66372790599099252</c:v>
                </c:pt>
                <c:pt idx="7040">
                  <c:v>0.36111820821327045</c:v>
                </c:pt>
                <c:pt idx="7041">
                  <c:v>1.0201056306394383</c:v>
                </c:pt>
                <c:pt idx="7042">
                  <c:v>0.59362434660575047</c:v>
                </c:pt>
                <c:pt idx="7043">
                  <c:v>0.59941537505681364</c:v>
                </c:pt>
                <c:pt idx="7044">
                  <c:v>0.37401940329452038</c:v>
                </c:pt>
                <c:pt idx="7045">
                  <c:v>0.35376734899400614</c:v>
                </c:pt>
                <c:pt idx="7046">
                  <c:v>0.37401940329452038</c:v>
                </c:pt>
                <c:pt idx="7047">
                  <c:v>0.37401940329452038</c:v>
                </c:pt>
                <c:pt idx="7048">
                  <c:v>0.84976932012479067</c:v>
                </c:pt>
                <c:pt idx="7049">
                  <c:v>0.73635583947517036</c:v>
                </c:pt>
                <c:pt idx="7050">
                  <c:v>0.37401940329452038</c:v>
                </c:pt>
                <c:pt idx="7051">
                  <c:v>0.73172150027140836</c:v>
                </c:pt>
                <c:pt idx="7052">
                  <c:v>0.26876638240259437</c:v>
                </c:pt>
                <c:pt idx="7053">
                  <c:v>1.8444492285766361</c:v>
                </c:pt>
                <c:pt idx="7054">
                  <c:v>0.91915244385604311</c:v>
                </c:pt>
                <c:pt idx="7055">
                  <c:v>1.1133274670287951</c:v>
                </c:pt>
                <c:pt idx="7056">
                  <c:v>2.1593250820531753</c:v>
                </c:pt>
                <c:pt idx="7057">
                  <c:v>1.1936156386139245</c:v>
                </c:pt>
                <c:pt idx="7058">
                  <c:v>0.81340016070536303</c:v>
                </c:pt>
                <c:pt idx="7059">
                  <c:v>0.13377527255585692</c:v>
                </c:pt>
                <c:pt idx="7060">
                  <c:v>5.4302662352709995E-2</c:v>
                </c:pt>
                <c:pt idx="7061">
                  <c:v>0.69023855031275805</c:v>
                </c:pt>
                <c:pt idx="7062">
                  <c:v>0.19164247166549472</c:v>
                </c:pt>
                <c:pt idx="7063">
                  <c:v>0.16419175593821719</c:v>
                </c:pt>
                <c:pt idx="7064">
                  <c:v>0.71656367837806789</c:v>
                </c:pt>
                <c:pt idx="7065">
                  <c:v>0.20135705230101231</c:v>
                </c:pt>
                <c:pt idx="7066">
                  <c:v>0.16076509702796027</c:v>
                </c:pt>
                <c:pt idx="7067">
                  <c:v>0.35629622546646156</c:v>
                </c:pt>
                <c:pt idx="7068">
                  <c:v>0.95383010168688431</c:v>
                </c:pt>
                <c:pt idx="7069">
                  <c:v>1.1319409509205118</c:v>
                </c:pt>
                <c:pt idx="7070">
                  <c:v>0.15079340354995782</c:v>
                </c:pt>
                <c:pt idx="7071">
                  <c:v>1.5941006020230823</c:v>
                </c:pt>
                <c:pt idx="7072">
                  <c:v>2.009119028325684E-2</c:v>
                </c:pt>
                <c:pt idx="7073">
                  <c:v>0</c:v>
                </c:pt>
                <c:pt idx="7074">
                  <c:v>7.3758957543905129E-2</c:v>
                </c:pt>
                <c:pt idx="7075">
                  <c:v>2.6796596909640875E-2</c:v>
                </c:pt>
                <c:pt idx="7076">
                  <c:v>0.19914690278942412</c:v>
                </c:pt>
                <c:pt idx="7077">
                  <c:v>0.19786521664854212</c:v>
                </c:pt>
                <c:pt idx="7078">
                  <c:v>0.75135265950802277</c:v>
                </c:pt>
                <c:pt idx="7079">
                  <c:v>0.37401940329452038</c:v>
                </c:pt>
                <c:pt idx="7080">
                  <c:v>0.41030265155277967</c:v>
                </c:pt>
                <c:pt idx="7081">
                  <c:v>0.66025530916084696</c:v>
                </c:pt>
                <c:pt idx="7082">
                  <c:v>0.72848450707622392</c:v>
                </c:pt>
                <c:pt idx="7083">
                  <c:v>0.63304263632997637</c:v>
                </c:pt>
                <c:pt idx="7084">
                  <c:v>0.64648725391934991</c:v>
                </c:pt>
                <c:pt idx="7085">
                  <c:v>0.14415424596708443</c:v>
                </c:pt>
                <c:pt idx="7086">
                  <c:v>8.0246500830308543E-2</c:v>
                </c:pt>
                <c:pt idx="7087">
                  <c:v>0.31185027768193646</c:v>
                </c:pt>
                <c:pt idx="7088">
                  <c:v>0.76182007476887936</c:v>
                </c:pt>
                <c:pt idx="7089">
                  <c:v>0.17593112512295189</c:v>
                </c:pt>
                <c:pt idx="7090">
                  <c:v>0.60668314459200068</c:v>
                </c:pt>
                <c:pt idx="7091">
                  <c:v>0.48760773889252135</c:v>
                </c:pt>
                <c:pt idx="7092">
                  <c:v>0.36893249541784012</c:v>
                </c:pt>
                <c:pt idx="7093">
                  <c:v>0.92006979347795137</c:v>
                </c:pt>
                <c:pt idx="7094">
                  <c:v>0.33456149565147308</c:v>
                </c:pt>
                <c:pt idx="7095">
                  <c:v>0.77591275994470033</c:v>
                </c:pt>
                <c:pt idx="7096">
                  <c:v>0.72848920554334706</c:v>
                </c:pt>
                <c:pt idx="7097">
                  <c:v>1.2285512496997664</c:v>
                </c:pt>
                <c:pt idx="7098">
                  <c:v>0.37401940329452038</c:v>
                </c:pt>
                <c:pt idx="7099">
                  <c:v>0.41250370590427488</c:v>
                </c:pt>
                <c:pt idx="7100">
                  <c:v>0.30745376369469019</c:v>
                </c:pt>
                <c:pt idx="7101">
                  <c:v>0.62791802445993972</c:v>
                </c:pt>
                <c:pt idx="7102">
                  <c:v>1.4604807126854549</c:v>
                </c:pt>
                <c:pt idx="7103">
                  <c:v>0.22491539820823508</c:v>
                </c:pt>
                <c:pt idx="7104">
                  <c:v>1.0677983183126789</c:v>
                </c:pt>
                <c:pt idx="7105">
                  <c:v>0.22717908169978621</c:v>
                </c:pt>
                <c:pt idx="7106">
                  <c:v>0.14886148240870531</c:v>
                </c:pt>
                <c:pt idx="7107">
                  <c:v>0.91383330559282094</c:v>
                </c:pt>
                <c:pt idx="7108">
                  <c:v>0.37401940329452038</c:v>
                </c:pt>
                <c:pt idx="7109">
                  <c:v>0.61993788106554437</c:v>
                </c:pt>
                <c:pt idx="7110">
                  <c:v>0.21355791376978672</c:v>
                </c:pt>
                <c:pt idx="7111">
                  <c:v>0.37401940329452038</c:v>
                </c:pt>
                <c:pt idx="7112">
                  <c:v>6.9133150208100264E-2</c:v>
                </c:pt>
                <c:pt idx="7113">
                  <c:v>0.73377391517899626</c:v>
                </c:pt>
                <c:pt idx="7114">
                  <c:v>0.39440794392484357</c:v>
                </c:pt>
                <c:pt idx="7115">
                  <c:v>1.5704420828685277E-2</c:v>
                </c:pt>
                <c:pt idx="7116">
                  <c:v>0.93415137219844935</c:v>
                </c:pt>
                <c:pt idx="7117">
                  <c:v>0.37401940329452038</c:v>
                </c:pt>
                <c:pt idx="7118">
                  <c:v>1.5334179785290842</c:v>
                </c:pt>
                <c:pt idx="7119">
                  <c:v>0.30344748063003146</c:v>
                </c:pt>
                <c:pt idx="7120">
                  <c:v>0.18940345270706357</c:v>
                </c:pt>
                <c:pt idx="7121">
                  <c:v>7.5137111648523769E-2</c:v>
                </c:pt>
                <c:pt idx="7122">
                  <c:v>0.59484562212974512</c:v>
                </c:pt>
                <c:pt idx="7123">
                  <c:v>0</c:v>
                </c:pt>
                <c:pt idx="7124">
                  <c:v>0.3117714284416766</c:v>
                </c:pt>
                <c:pt idx="7125">
                  <c:v>0</c:v>
                </c:pt>
                <c:pt idx="7126">
                  <c:v>1.0942547094495616</c:v>
                </c:pt>
                <c:pt idx="7127">
                  <c:v>0.49142936016181166</c:v>
                </c:pt>
                <c:pt idx="7128">
                  <c:v>5.2087368072576981E-2</c:v>
                </c:pt>
                <c:pt idx="7129">
                  <c:v>0.28523572848074924</c:v>
                </c:pt>
                <c:pt idx="7130">
                  <c:v>7.4479625754375819E-2</c:v>
                </c:pt>
                <c:pt idx="7131">
                  <c:v>0.28220337090653053</c:v>
                </c:pt>
                <c:pt idx="7132">
                  <c:v>0.37401940329452038</c:v>
                </c:pt>
                <c:pt idx="7133">
                  <c:v>6.2843907956936201E-2</c:v>
                </c:pt>
                <c:pt idx="7134">
                  <c:v>0.72849120112453469</c:v>
                </c:pt>
                <c:pt idx="7135">
                  <c:v>0.75459251297084529</c:v>
                </c:pt>
                <c:pt idx="7136">
                  <c:v>0.6219789390272723</c:v>
                </c:pt>
                <c:pt idx="7137">
                  <c:v>0.49254139238306649</c:v>
                </c:pt>
                <c:pt idx="7138">
                  <c:v>0.20281455084419872</c:v>
                </c:pt>
                <c:pt idx="7139">
                  <c:v>0.1439011766240873</c:v>
                </c:pt>
                <c:pt idx="7140">
                  <c:v>7.3101423922906181E-2</c:v>
                </c:pt>
                <c:pt idx="7141">
                  <c:v>0.6465402274821489</c:v>
                </c:pt>
                <c:pt idx="7142">
                  <c:v>0.73481328922060163</c:v>
                </c:pt>
                <c:pt idx="7143">
                  <c:v>0.6266396732006918</c:v>
                </c:pt>
                <c:pt idx="7144">
                  <c:v>0.63161194330247206</c:v>
                </c:pt>
                <c:pt idx="7145">
                  <c:v>7.4202655246370181E-2</c:v>
                </c:pt>
                <c:pt idx="7146">
                  <c:v>0.49106374725684021</c:v>
                </c:pt>
                <c:pt idx="7147">
                  <c:v>0.65669520675405013</c:v>
                </c:pt>
                <c:pt idx="7148">
                  <c:v>0.98506023736695281</c:v>
                </c:pt>
                <c:pt idx="7149">
                  <c:v>0.52581920665718873</c:v>
                </c:pt>
                <c:pt idx="7150">
                  <c:v>1.0538687245227025</c:v>
                </c:pt>
                <c:pt idx="7151">
                  <c:v>0.34035730185164986</c:v>
                </c:pt>
                <c:pt idx="7152">
                  <c:v>0.93414052019941152</c:v>
                </c:pt>
                <c:pt idx="7153">
                  <c:v>0.37401940329452016</c:v>
                </c:pt>
                <c:pt idx="7154">
                  <c:v>1.1565648816603706</c:v>
                </c:pt>
                <c:pt idx="7155">
                  <c:v>5.5189519073587379E-2</c:v>
                </c:pt>
                <c:pt idx="7156">
                  <c:v>0.33529278868427403</c:v>
                </c:pt>
                <c:pt idx="7157">
                  <c:v>5.2004410000089582E-2</c:v>
                </c:pt>
                <c:pt idx="7158">
                  <c:v>1.2794418055936355E-2</c:v>
                </c:pt>
                <c:pt idx="7159">
                  <c:v>9.3980531117776947E-2</c:v>
                </c:pt>
                <c:pt idx="7160">
                  <c:v>5.6759023000850541E-2</c:v>
                </c:pt>
                <c:pt idx="7161">
                  <c:v>3.5936222218231957E-2</c:v>
                </c:pt>
                <c:pt idx="7162">
                  <c:v>8.058498609017356E-2</c:v>
                </c:pt>
                <c:pt idx="7163">
                  <c:v>0.15310327793848486</c:v>
                </c:pt>
                <c:pt idx="7164">
                  <c:v>0.20924731393903842</c:v>
                </c:pt>
                <c:pt idx="7165">
                  <c:v>0.71730366301634996</c:v>
                </c:pt>
                <c:pt idx="7166">
                  <c:v>1.1937036522347677</c:v>
                </c:pt>
                <c:pt idx="7167">
                  <c:v>3.2484766648487859E-2</c:v>
                </c:pt>
                <c:pt idx="7168">
                  <c:v>1.269975740538231</c:v>
                </c:pt>
                <c:pt idx="7169">
                  <c:v>1.2338816476017718</c:v>
                </c:pt>
                <c:pt idx="7170">
                  <c:v>9.1889120655193474E-2</c:v>
                </c:pt>
                <c:pt idx="7171">
                  <c:v>1.1236979578422521</c:v>
                </c:pt>
                <c:pt idx="7172">
                  <c:v>0.68836633190906182</c:v>
                </c:pt>
                <c:pt idx="7173">
                  <c:v>0.67254408055758663</c:v>
                </c:pt>
                <c:pt idx="7174">
                  <c:v>1.0253182487648355E-2</c:v>
                </c:pt>
                <c:pt idx="7175">
                  <c:v>0.37270230165852769</c:v>
                </c:pt>
                <c:pt idx="7176">
                  <c:v>0.48890991056245703</c:v>
                </c:pt>
                <c:pt idx="7177">
                  <c:v>2.857988182276891E-2</c:v>
                </c:pt>
                <c:pt idx="7178">
                  <c:v>0.11500129282044499</c:v>
                </c:pt>
                <c:pt idx="7179">
                  <c:v>0.62517578794321793</c:v>
                </c:pt>
                <c:pt idx="7180">
                  <c:v>0.40942625068240135</c:v>
                </c:pt>
                <c:pt idx="7181">
                  <c:v>0.42583414324735214</c:v>
                </c:pt>
                <c:pt idx="7182">
                  <c:v>2.0077626825689778</c:v>
                </c:pt>
                <c:pt idx="7183">
                  <c:v>0.12535200742952515</c:v>
                </c:pt>
                <c:pt idx="7184">
                  <c:v>0.27239296960685294</c:v>
                </c:pt>
                <c:pt idx="7185">
                  <c:v>0.22689959061169854</c:v>
                </c:pt>
                <c:pt idx="7186">
                  <c:v>0.71897771535940325</c:v>
                </c:pt>
                <c:pt idx="7187">
                  <c:v>0.14931226243049758</c:v>
                </c:pt>
                <c:pt idx="7188">
                  <c:v>1.9326117066828503</c:v>
                </c:pt>
                <c:pt idx="7189">
                  <c:v>0.96582673564385246</c:v>
                </c:pt>
                <c:pt idx="7190">
                  <c:v>0.34105620776297352</c:v>
                </c:pt>
                <c:pt idx="7191">
                  <c:v>2.9549836236740859E-2</c:v>
                </c:pt>
                <c:pt idx="7192">
                  <c:v>0.40288091290050748</c:v>
                </c:pt>
                <c:pt idx="7193">
                  <c:v>0.42356379786792148</c:v>
                </c:pt>
                <c:pt idx="7194">
                  <c:v>0.85223462132499095</c:v>
                </c:pt>
                <c:pt idx="7195">
                  <c:v>1.531709395703303E-2</c:v>
                </c:pt>
                <c:pt idx="7196">
                  <c:v>1.0644094361273753</c:v>
                </c:pt>
                <c:pt idx="7197">
                  <c:v>0.50197414292058629</c:v>
                </c:pt>
                <c:pt idx="7198">
                  <c:v>4.016061766488925E-2</c:v>
                </c:pt>
                <c:pt idx="7199">
                  <c:v>0.66867773096570293</c:v>
                </c:pt>
                <c:pt idx="7200">
                  <c:v>0.19301247389689288</c:v>
                </c:pt>
                <c:pt idx="7201">
                  <c:v>0.37401940329452016</c:v>
                </c:pt>
                <c:pt idx="7202">
                  <c:v>0</c:v>
                </c:pt>
                <c:pt idx="7203">
                  <c:v>2.0980816477327267</c:v>
                </c:pt>
                <c:pt idx="7204">
                  <c:v>0.37401940329452016</c:v>
                </c:pt>
                <c:pt idx="7205">
                  <c:v>0.57772344038358026</c:v>
                </c:pt>
                <c:pt idx="7206">
                  <c:v>1.0913949766349176</c:v>
                </c:pt>
                <c:pt idx="7207">
                  <c:v>0.91978893733041744</c:v>
                </c:pt>
                <c:pt idx="7208">
                  <c:v>0.37401940329452038</c:v>
                </c:pt>
                <c:pt idx="7209">
                  <c:v>9.7228818393043943E-3</c:v>
                </c:pt>
                <c:pt idx="7210">
                  <c:v>0.36748363714983845</c:v>
                </c:pt>
                <c:pt idx="7211">
                  <c:v>0.32174706420840077</c:v>
                </c:pt>
                <c:pt idx="7212">
                  <c:v>0.18801646512810496</c:v>
                </c:pt>
                <c:pt idx="7213">
                  <c:v>0.56154644135200504</c:v>
                </c:pt>
                <c:pt idx="7214">
                  <c:v>0.73546958684606223</c:v>
                </c:pt>
                <c:pt idx="7215">
                  <c:v>0.37401940329452038</c:v>
                </c:pt>
                <c:pt idx="7216">
                  <c:v>0.31376393744055053</c:v>
                </c:pt>
                <c:pt idx="7217">
                  <c:v>0.7284908490180505</c:v>
                </c:pt>
                <c:pt idx="7218">
                  <c:v>0.20143665163394739</c:v>
                </c:pt>
                <c:pt idx="7219">
                  <c:v>1.3970340052296424</c:v>
                </c:pt>
                <c:pt idx="7220">
                  <c:v>0.53360174090970902</c:v>
                </c:pt>
                <c:pt idx="7221">
                  <c:v>0.24223489477004978</c:v>
                </c:pt>
                <c:pt idx="7222">
                  <c:v>0.60010998169702023</c:v>
                </c:pt>
                <c:pt idx="7223">
                  <c:v>0.33273281370500207</c:v>
                </c:pt>
                <c:pt idx="7224">
                  <c:v>0.16156909581799664</c:v>
                </c:pt>
                <c:pt idx="7225">
                  <c:v>0.4840606012108401</c:v>
                </c:pt>
                <c:pt idx="7226">
                  <c:v>0.73167124974444586</c:v>
                </c:pt>
                <c:pt idx="7227">
                  <c:v>0.24009647123283975</c:v>
                </c:pt>
                <c:pt idx="7228">
                  <c:v>0.11339594017452841</c:v>
                </c:pt>
                <c:pt idx="7229">
                  <c:v>0.1736150601776266</c:v>
                </c:pt>
                <c:pt idx="7230">
                  <c:v>0.45650827260388066</c:v>
                </c:pt>
                <c:pt idx="7231">
                  <c:v>0.13876149814853919</c:v>
                </c:pt>
                <c:pt idx="7232">
                  <c:v>0.41387657616143542</c:v>
                </c:pt>
                <c:pt idx="7233">
                  <c:v>0.17623211732428129</c:v>
                </c:pt>
                <c:pt idx="7234">
                  <c:v>1.9380809149243576</c:v>
                </c:pt>
                <c:pt idx="7235">
                  <c:v>0.25320522978817972</c:v>
                </c:pt>
                <c:pt idx="7236">
                  <c:v>0.58286444819230276</c:v>
                </c:pt>
                <c:pt idx="7237">
                  <c:v>1.2670417786338235</c:v>
                </c:pt>
                <c:pt idx="7238">
                  <c:v>0.23721794106284216</c:v>
                </c:pt>
                <c:pt idx="7239">
                  <c:v>0.73390246080353549</c:v>
                </c:pt>
                <c:pt idx="7240">
                  <c:v>0.34416802195331431</c:v>
                </c:pt>
                <c:pt idx="7241">
                  <c:v>0.23205918408040949</c:v>
                </c:pt>
                <c:pt idx="7242">
                  <c:v>0.37687152603293433</c:v>
                </c:pt>
                <c:pt idx="7243">
                  <c:v>0.69730086817340797</c:v>
                </c:pt>
                <c:pt idx="7244">
                  <c:v>0.36671754031351861</c:v>
                </c:pt>
                <c:pt idx="7245">
                  <c:v>0.30248569229528172</c:v>
                </c:pt>
                <c:pt idx="7246">
                  <c:v>1.7266259799248413</c:v>
                </c:pt>
                <c:pt idx="7247">
                  <c:v>9.9791182300686621E-2</c:v>
                </c:pt>
                <c:pt idx="7248">
                  <c:v>0.12313474661418031</c:v>
                </c:pt>
                <c:pt idx="7249">
                  <c:v>0.37401940329452038</c:v>
                </c:pt>
                <c:pt idx="7250">
                  <c:v>0.37401940329452038</c:v>
                </c:pt>
                <c:pt idx="7251">
                  <c:v>0.65582502671003928</c:v>
                </c:pt>
                <c:pt idx="7252">
                  <c:v>0.23357544625159987</c:v>
                </c:pt>
                <c:pt idx="7253">
                  <c:v>0.3596108459151735</c:v>
                </c:pt>
                <c:pt idx="7254">
                  <c:v>0.14299321562024506</c:v>
                </c:pt>
                <c:pt idx="7255">
                  <c:v>0.56881947430094271</c:v>
                </c:pt>
                <c:pt idx="7256">
                  <c:v>0.55573367338206958</c:v>
                </c:pt>
                <c:pt idx="7257">
                  <c:v>9.1594902209810924E-2</c:v>
                </c:pt>
                <c:pt idx="7258">
                  <c:v>0.37401940329452038</c:v>
                </c:pt>
                <c:pt idx="7259">
                  <c:v>0.74835313726931629</c:v>
                </c:pt>
                <c:pt idx="7260">
                  <c:v>2.703509167106196E-2</c:v>
                </c:pt>
                <c:pt idx="7261">
                  <c:v>0.26875413783783397</c:v>
                </c:pt>
                <c:pt idx="7262">
                  <c:v>0.37401940329452016</c:v>
                </c:pt>
                <c:pt idx="7263">
                  <c:v>1.1434224927380552</c:v>
                </c:pt>
                <c:pt idx="7264">
                  <c:v>6.2124831469863216E-2</c:v>
                </c:pt>
                <c:pt idx="7265">
                  <c:v>1.2382323989843671</c:v>
                </c:pt>
                <c:pt idx="7266">
                  <c:v>4.5686007640276943E-2</c:v>
                </c:pt>
                <c:pt idx="7267">
                  <c:v>0.64420796975282069</c:v>
                </c:pt>
                <c:pt idx="7268">
                  <c:v>0.9019387143003158</c:v>
                </c:pt>
                <c:pt idx="7269">
                  <c:v>0.57714693586216281</c:v>
                </c:pt>
                <c:pt idx="7270">
                  <c:v>0.28134574802426265</c:v>
                </c:pt>
                <c:pt idx="7271">
                  <c:v>0.36323423574232422</c:v>
                </c:pt>
                <c:pt idx="7272">
                  <c:v>6.497071146693531E-2</c:v>
                </c:pt>
                <c:pt idx="7273">
                  <c:v>0.33610655670949813</c:v>
                </c:pt>
                <c:pt idx="7274">
                  <c:v>0.50516237688262822</c:v>
                </c:pt>
                <c:pt idx="7275">
                  <c:v>0.57922086462787536</c:v>
                </c:pt>
                <c:pt idx="7276">
                  <c:v>0.72848873588500884</c:v>
                </c:pt>
                <c:pt idx="7277">
                  <c:v>0.33524129484450105</c:v>
                </c:pt>
                <c:pt idx="7278">
                  <c:v>0.69011218868490098</c:v>
                </c:pt>
                <c:pt idx="7279">
                  <c:v>8.0640902656342522E-2</c:v>
                </c:pt>
                <c:pt idx="7280">
                  <c:v>0.64651016005713202</c:v>
                </c:pt>
                <c:pt idx="7281">
                  <c:v>0.71041916863372734</c:v>
                </c:pt>
                <c:pt idx="7282">
                  <c:v>2.2893358198482414E-2</c:v>
                </c:pt>
                <c:pt idx="7283">
                  <c:v>0.45364803979959678</c:v>
                </c:pt>
                <c:pt idx="7284">
                  <c:v>0.37635310064514998</c:v>
                </c:pt>
                <c:pt idx="7285">
                  <c:v>0.37401940329452038</c:v>
                </c:pt>
                <c:pt idx="7286">
                  <c:v>0.35464302815751308</c:v>
                </c:pt>
                <c:pt idx="7287">
                  <c:v>0.15503099609264862</c:v>
                </c:pt>
                <c:pt idx="7288">
                  <c:v>0.37401940329452038</c:v>
                </c:pt>
                <c:pt idx="7289">
                  <c:v>0.42564505015629794</c:v>
                </c:pt>
                <c:pt idx="7290">
                  <c:v>0.51028040986600554</c:v>
                </c:pt>
                <c:pt idx="7291">
                  <c:v>0.32554989480619645</c:v>
                </c:pt>
                <c:pt idx="7292">
                  <c:v>0.61132909708364924</c:v>
                </c:pt>
                <c:pt idx="7293">
                  <c:v>0.31037158585646524</c:v>
                </c:pt>
                <c:pt idx="7294">
                  <c:v>0.37401940329452038</c:v>
                </c:pt>
                <c:pt idx="7295">
                  <c:v>0.12816154643801389</c:v>
                </c:pt>
                <c:pt idx="7296">
                  <c:v>0.61550131213134129</c:v>
                </c:pt>
                <c:pt idx="7297">
                  <c:v>0.48613694455292833</c:v>
                </c:pt>
                <c:pt idx="7298">
                  <c:v>0.39316886400397522</c:v>
                </c:pt>
                <c:pt idx="7299">
                  <c:v>0.37401940329452038</c:v>
                </c:pt>
                <c:pt idx="7300">
                  <c:v>1.3717855344381165</c:v>
                </c:pt>
                <c:pt idx="7301">
                  <c:v>0.73631112465247051</c:v>
                </c:pt>
                <c:pt idx="7302">
                  <c:v>0.45912778011781152</c:v>
                </c:pt>
                <c:pt idx="7303">
                  <c:v>0.37401940329452038</c:v>
                </c:pt>
                <c:pt idx="7304">
                  <c:v>0.51799520905355667</c:v>
                </c:pt>
                <c:pt idx="7305">
                  <c:v>0.39118175761526608</c:v>
                </c:pt>
                <c:pt idx="7306">
                  <c:v>0.37401940329452038</c:v>
                </c:pt>
                <c:pt idx="7307">
                  <c:v>0.43121825891642968</c:v>
                </c:pt>
                <c:pt idx="7308">
                  <c:v>0.40560963408388784</c:v>
                </c:pt>
                <c:pt idx="7309">
                  <c:v>9.0306534282793033E-2</c:v>
                </c:pt>
                <c:pt idx="7310">
                  <c:v>0.12475311976810101</c:v>
                </c:pt>
                <c:pt idx="7311">
                  <c:v>0.45359694614253876</c:v>
                </c:pt>
                <c:pt idx="7312">
                  <c:v>0.55396920063571409</c:v>
                </c:pt>
                <c:pt idx="7313">
                  <c:v>0.89913588759389196</c:v>
                </c:pt>
                <c:pt idx="7314">
                  <c:v>0.29362273974224373</c:v>
                </c:pt>
                <c:pt idx="7315">
                  <c:v>0.39675611793617865</c:v>
                </c:pt>
                <c:pt idx="7316">
                  <c:v>0.22038393023943675</c:v>
                </c:pt>
                <c:pt idx="7317">
                  <c:v>0.41556578208387196</c:v>
                </c:pt>
                <c:pt idx="7318">
                  <c:v>0.31840301839312207</c:v>
                </c:pt>
                <c:pt idx="7319">
                  <c:v>0.31926271894926928</c:v>
                </c:pt>
                <c:pt idx="7320">
                  <c:v>1.2330817116293726</c:v>
                </c:pt>
                <c:pt idx="7321">
                  <c:v>0.84744270710108316</c:v>
                </c:pt>
                <c:pt idx="7322">
                  <c:v>0.11484368663688063</c:v>
                </c:pt>
                <c:pt idx="7323">
                  <c:v>0.69409022477325233</c:v>
                </c:pt>
                <c:pt idx="7324">
                  <c:v>1.2372043245064404</c:v>
                </c:pt>
                <c:pt idx="7325">
                  <c:v>0.63593153373607625</c:v>
                </c:pt>
                <c:pt idx="7326">
                  <c:v>0.37295619809940866</c:v>
                </c:pt>
                <c:pt idx="7327">
                  <c:v>0.86247064361098003</c:v>
                </c:pt>
                <c:pt idx="7328">
                  <c:v>0.20676837231049167</c:v>
                </c:pt>
                <c:pt idx="7329">
                  <c:v>5.1189388755112156E-2</c:v>
                </c:pt>
                <c:pt idx="7330">
                  <c:v>0.42082678105723703</c:v>
                </c:pt>
                <c:pt idx="7331">
                  <c:v>1.6133941028931476</c:v>
                </c:pt>
                <c:pt idx="7332">
                  <c:v>0.18865290185978323</c:v>
                </c:pt>
                <c:pt idx="7333">
                  <c:v>0.10941444494780898</c:v>
                </c:pt>
                <c:pt idx="7334">
                  <c:v>0.54906584175091455</c:v>
                </c:pt>
                <c:pt idx="7335">
                  <c:v>1.1885030934247158</c:v>
                </c:pt>
                <c:pt idx="7336">
                  <c:v>0.75663149859625467</c:v>
                </c:pt>
                <c:pt idx="7337">
                  <c:v>1.9300433005655411</c:v>
                </c:pt>
                <c:pt idx="7338">
                  <c:v>0.33956608761620011</c:v>
                </c:pt>
                <c:pt idx="7339">
                  <c:v>0.11421604531667418</c:v>
                </c:pt>
                <c:pt idx="7340">
                  <c:v>0.32182522481658177</c:v>
                </c:pt>
                <c:pt idx="7341">
                  <c:v>0.46253775391282503</c:v>
                </c:pt>
                <c:pt idx="7342">
                  <c:v>0.1446914990686666</c:v>
                </c:pt>
                <c:pt idx="7343">
                  <c:v>1.0175765512719555</c:v>
                </c:pt>
                <c:pt idx="7344">
                  <c:v>8.6519068080836439E-2</c:v>
                </c:pt>
                <c:pt idx="7345">
                  <c:v>0.53907672646154448</c:v>
                </c:pt>
                <c:pt idx="7346">
                  <c:v>0.32971205696904349</c:v>
                </c:pt>
                <c:pt idx="7347">
                  <c:v>0.31732097421493616</c:v>
                </c:pt>
                <c:pt idx="7348">
                  <c:v>0.35851204343271414</c:v>
                </c:pt>
                <c:pt idx="7349">
                  <c:v>3.3936748200857965E-2</c:v>
                </c:pt>
                <c:pt idx="7350">
                  <c:v>0.40918952017704752</c:v>
                </c:pt>
                <c:pt idx="7351">
                  <c:v>9.7550422081978533E-2</c:v>
                </c:pt>
                <c:pt idx="7352">
                  <c:v>0.2968620470207684</c:v>
                </c:pt>
                <c:pt idx="7353">
                  <c:v>3.851810649263451</c:v>
                </c:pt>
                <c:pt idx="7354">
                  <c:v>0.21559464314073923</c:v>
                </c:pt>
                <c:pt idx="7355">
                  <c:v>0.23376776605655458</c:v>
                </c:pt>
                <c:pt idx="7356">
                  <c:v>1.7141204837256865</c:v>
                </c:pt>
                <c:pt idx="7357">
                  <c:v>0.81099873302357806</c:v>
                </c:pt>
                <c:pt idx="7358">
                  <c:v>0.16261856115505888</c:v>
                </c:pt>
                <c:pt idx="7359">
                  <c:v>0.27115354423469207</c:v>
                </c:pt>
                <c:pt idx="7360">
                  <c:v>0.78625106651030097</c:v>
                </c:pt>
                <c:pt idx="7361">
                  <c:v>0.18713023297399378</c:v>
                </c:pt>
                <c:pt idx="7362">
                  <c:v>1.4753216462483272</c:v>
                </c:pt>
                <c:pt idx="7363">
                  <c:v>0.27569095792344556</c:v>
                </c:pt>
                <c:pt idx="7364">
                  <c:v>0.22289590029764336</c:v>
                </c:pt>
                <c:pt idx="7365">
                  <c:v>0.76619988048416543</c:v>
                </c:pt>
                <c:pt idx="7366">
                  <c:v>0.25219511632731362</c:v>
                </c:pt>
                <c:pt idx="7367">
                  <c:v>0.20244302739640965</c:v>
                </c:pt>
                <c:pt idx="7368">
                  <c:v>1.7004900890610379</c:v>
                </c:pt>
                <c:pt idx="7369">
                  <c:v>0.40736733193104285</c:v>
                </c:pt>
                <c:pt idx="7370">
                  <c:v>0.57977363206229138</c:v>
                </c:pt>
                <c:pt idx="7371">
                  <c:v>0.67663077763925039</c:v>
                </c:pt>
                <c:pt idx="7372">
                  <c:v>0.37401940329452038</c:v>
                </c:pt>
                <c:pt idx="7373">
                  <c:v>0.49790303461049168</c:v>
                </c:pt>
                <c:pt idx="7374">
                  <c:v>0.40104723708772771</c:v>
                </c:pt>
                <c:pt idx="7375">
                  <c:v>0.10149808663808005</c:v>
                </c:pt>
                <c:pt idx="7376">
                  <c:v>0.11695095905355242</c:v>
                </c:pt>
                <c:pt idx="7377">
                  <c:v>8.8883021746554589E-2</c:v>
                </c:pt>
                <c:pt idx="7378">
                  <c:v>1.0057436484971336</c:v>
                </c:pt>
                <c:pt idx="7379">
                  <c:v>0.37401940329452038</c:v>
                </c:pt>
                <c:pt idx="7380">
                  <c:v>0.37401940329452038</c:v>
                </c:pt>
                <c:pt idx="7381">
                  <c:v>0.67850434267082593</c:v>
                </c:pt>
                <c:pt idx="7382">
                  <c:v>0.13185528289351908</c:v>
                </c:pt>
                <c:pt idx="7383">
                  <c:v>0.37401940329452038</c:v>
                </c:pt>
                <c:pt idx="7384">
                  <c:v>0.57416197547739944</c:v>
                </c:pt>
                <c:pt idx="7385">
                  <c:v>0.82482697624863655</c:v>
                </c:pt>
                <c:pt idx="7386">
                  <c:v>0.87953926222185519</c:v>
                </c:pt>
                <c:pt idx="7387">
                  <c:v>1.2736174297202851</c:v>
                </c:pt>
                <c:pt idx="7388">
                  <c:v>1.9137807565638889</c:v>
                </c:pt>
                <c:pt idx="7389">
                  <c:v>3.930036743058312E-2</c:v>
                </c:pt>
                <c:pt idx="7390">
                  <c:v>0.37223652925820827</c:v>
                </c:pt>
                <c:pt idx="7391">
                  <c:v>5.8142317204667476E-2</c:v>
                </c:pt>
                <c:pt idx="7392">
                  <c:v>1.0112385951771412</c:v>
                </c:pt>
                <c:pt idx="7393">
                  <c:v>0.76489763053836457</c:v>
                </c:pt>
                <c:pt idx="7394">
                  <c:v>0.33605844844700322</c:v>
                </c:pt>
                <c:pt idx="7395">
                  <c:v>0.27091239587859278</c:v>
                </c:pt>
                <c:pt idx="7396">
                  <c:v>0.42721408761061053</c:v>
                </c:pt>
                <c:pt idx="7397">
                  <c:v>0.49156290064758512</c:v>
                </c:pt>
                <c:pt idx="7398">
                  <c:v>0.85231446557580026</c:v>
                </c:pt>
                <c:pt idx="7399">
                  <c:v>0.94209589700672414</c:v>
                </c:pt>
                <c:pt idx="7400">
                  <c:v>0.41012756556254282</c:v>
                </c:pt>
                <c:pt idx="7401">
                  <c:v>0.72796979269932049</c:v>
                </c:pt>
                <c:pt idx="7402">
                  <c:v>0.22990168571934266</c:v>
                </c:pt>
                <c:pt idx="7403">
                  <c:v>1.2663421398021755</c:v>
                </c:pt>
                <c:pt idx="7404">
                  <c:v>1.1776253909231857</c:v>
                </c:pt>
                <c:pt idx="7405">
                  <c:v>0.38537101766203069</c:v>
                </c:pt>
                <c:pt idx="7406">
                  <c:v>9.5169617399713816E-2</c:v>
                </c:pt>
                <c:pt idx="7407">
                  <c:v>0.1717110772723924</c:v>
                </c:pt>
                <c:pt idx="7408">
                  <c:v>5.5533440074085665E-2</c:v>
                </c:pt>
                <c:pt idx="7409">
                  <c:v>0.32705613813663637</c:v>
                </c:pt>
                <c:pt idx="7410">
                  <c:v>0.10261289843107378</c:v>
                </c:pt>
                <c:pt idx="7411">
                  <c:v>0.47174216644883288</c:v>
                </c:pt>
                <c:pt idx="7412">
                  <c:v>0.11683345960276235</c:v>
                </c:pt>
                <c:pt idx="7413">
                  <c:v>0.37401940329452016</c:v>
                </c:pt>
                <c:pt idx="7414">
                  <c:v>0.40711512279529188</c:v>
                </c:pt>
                <c:pt idx="7415">
                  <c:v>8.1004711697856738E-2</c:v>
                </c:pt>
                <c:pt idx="7416">
                  <c:v>1.3455499170990006</c:v>
                </c:pt>
                <c:pt idx="7417">
                  <c:v>0.51072232690861097</c:v>
                </c:pt>
                <c:pt idx="7418">
                  <c:v>1.794420932219547</c:v>
                </c:pt>
                <c:pt idx="7419">
                  <c:v>0.35616647944448754</c:v>
                </c:pt>
                <c:pt idx="7420">
                  <c:v>0.62377262001307077</c:v>
                </c:pt>
                <c:pt idx="7421">
                  <c:v>0.15254297370631245</c:v>
                </c:pt>
                <c:pt idx="7422">
                  <c:v>1.1352631908176143</c:v>
                </c:pt>
                <c:pt idx="7423">
                  <c:v>0.14989962715314759</c:v>
                </c:pt>
                <c:pt idx="7424">
                  <c:v>0.29247428868984648</c:v>
                </c:pt>
                <c:pt idx="7425">
                  <c:v>0.94833091852999318</c:v>
                </c:pt>
                <c:pt idx="7426">
                  <c:v>0.37401940329452038</c:v>
                </c:pt>
                <c:pt idx="7427">
                  <c:v>0.73635583947517036</c:v>
                </c:pt>
                <c:pt idx="7428">
                  <c:v>0.37401940329452016</c:v>
                </c:pt>
                <c:pt idx="7429">
                  <c:v>0.69433901796345943</c:v>
                </c:pt>
                <c:pt idx="7430">
                  <c:v>0.11821771481150517</c:v>
                </c:pt>
                <c:pt idx="7431">
                  <c:v>0.68458351305403486</c:v>
                </c:pt>
                <c:pt idx="7432">
                  <c:v>0.20916030453633505</c:v>
                </c:pt>
                <c:pt idx="7433">
                  <c:v>0</c:v>
                </c:pt>
                <c:pt idx="7434">
                  <c:v>0.98444183761639315</c:v>
                </c:pt>
                <c:pt idx="7435">
                  <c:v>0.6347682211999186</c:v>
                </c:pt>
                <c:pt idx="7436">
                  <c:v>0.93600397732207619</c:v>
                </c:pt>
                <c:pt idx="7437">
                  <c:v>0.24235151202655211</c:v>
                </c:pt>
                <c:pt idx="7438">
                  <c:v>1.3964664443210057E-2</c:v>
                </c:pt>
                <c:pt idx="7439">
                  <c:v>0.60293850648645697</c:v>
                </c:pt>
                <c:pt idx="7440">
                  <c:v>0.12353194429354208</c:v>
                </c:pt>
                <c:pt idx="7441">
                  <c:v>6.7437782323627543E-2</c:v>
                </c:pt>
                <c:pt idx="7442">
                  <c:v>0.61892425536875995</c:v>
                </c:pt>
                <c:pt idx="7443">
                  <c:v>0.22573486602020218</c:v>
                </c:pt>
                <c:pt idx="7444">
                  <c:v>0.37401940329452038</c:v>
                </c:pt>
                <c:pt idx="7445">
                  <c:v>0.19471785066801409</c:v>
                </c:pt>
                <c:pt idx="7446">
                  <c:v>1.2057932390233761</c:v>
                </c:pt>
                <c:pt idx="7447">
                  <c:v>0.14209661106540669</c:v>
                </c:pt>
                <c:pt idx="7448">
                  <c:v>0.76555683067186608</c:v>
                </c:pt>
                <c:pt idx="7449">
                  <c:v>0.37401940329452038</c:v>
                </c:pt>
                <c:pt idx="7450">
                  <c:v>0.2707905764769839</c:v>
                </c:pt>
                <c:pt idx="7451">
                  <c:v>0.67615924320031839</c:v>
                </c:pt>
                <c:pt idx="7452">
                  <c:v>2.2900776248123037E-2</c:v>
                </c:pt>
                <c:pt idx="7453">
                  <c:v>0.58715609674487068</c:v>
                </c:pt>
                <c:pt idx="7454">
                  <c:v>0</c:v>
                </c:pt>
                <c:pt idx="7455">
                  <c:v>0.31065582609413173</c:v>
                </c:pt>
                <c:pt idx="7456">
                  <c:v>0.14279158561022098</c:v>
                </c:pt>
                <c:pt idx="7457">
                  <c:v>4.2784509935814702E-3</c:v>
                </c:pt>
                <c:pt idx="7458">
                  <c:v>0.54161489996715273</c:v>
                </c:pt>
                <c:pt idx="7459">
                  <c:v>0.10122571085114743</c:v>
                </c:pt>
                <c:pt idx="7460">
                  <c:v>0.37401940329452038</c:v>
                </c:pt>
                <c:pt idx="7461">
                  <c:v>0.73209121719116899</c:v>
                </c:pt>
                <c:pt idx="7462">
                  <c:v>5.4223761310981694E-2</c:v>
                </c:pt>
                <c:pt idx="7463">
                  <c:v>0.37401940329452038</c:v>
                </c:pt>
                <c:pt idx="7464">
                  <c:v>0.44083204369805695</c:v>
                </c:pt>
                <c:pt idx="7465">
                  <c:v>0.37401940329452038</c:v>
                </c:pt>
                <c:pt idx="7466">
                  <c:v>2.7855459828840527E-2</c:v>
                </c:pt>
                <c:pt idx="7467">
                  <c:v>0.6465402274821489</c:v>
                </c:pt>
                <c:pt idx="7468">
                  <c:v>0</c:v>
                </c:pt>
                <c:pt idx="7469">
                  <c:v>0.25288429355732484</c:v>
                </c:pt>
                <c:pt idx="7470">
                  <c:v>0.69445948347103803</c:v>
                </c:pt>
                <c:pt idx="7471">
                  <c:v>0.12050522432247872</c:v>
                </c:pt>
                <c:pt idx="7472">
                  <c:v>0.37401940329452038</c:v>
                </c:pt>
                <c:pt idx="7473">
                  <c:v>0.88523262487545085</c:v>
                </c:pt>
                <c:pt idx="7474">
                  <c:v>0.27216632825517839</c:v>
                </c:pt>
                <c:pt idx="7475">
                  <c:v>0.35580800365900089</c:v>
                </c:pt>
                <c:pt idx="7476">
                  <c:v>0.72792556430923827</c:v>
                </c:pt>
                <c:pt idx="7477">
                  <c:v>0.37401940329452038</c:v>
                </c:pt>
                <c:pt idx="7478">
                  <c:v>0.37401940329452038</c:v>
                </c:pt>
                <c:pt idx="7479">
                  <c:v>1.3357401346471467</c:v>
                </c:pt>
                <c:pt idx="7480">
                  <c:v>4.2217720517297372E-2</c:v>
                </c:pt>
                <c:pt idx="7481">
                  <c:v>0.27063980692458589</c:v>
                </c:pt>
                <c:pt idx="7482">
                  <c:v>0.24826681644227239</c:v>
                </c:pt>
                <c:pt idx="7483">
                  <c:v>0.24774365909877241</c:v>
                </c:pt>
                <c:pt idx="7484">
                  <c:v>0.15472443398127356</c:v>
                </c:pt>
                <c:pt idx="7485">
                  <c:v>0.73635583947517036</c:v>
                </c:pt>
                <c:pt idx="7486">
                  <c:v>3.7522291042728861E-2</c:v>
                </c:pt>
                <c:pt idx="7487">
                  <c:v>0.39737183750070798</c:v>
                </c:pt>
                <c:pt idx="7488">
                  <c:v>0.67935161181985548</c:v>
                </c:pt>
                <c:pt idx="7489">
                  <c:v>1.3727445255280011</c:v>
                </c:pt>
                <c:pt idx="7490">
                  <c:v>6.7856129211691915E-2</c:v>
                </c:pt>
                <c:pt idx="7491">
                  <c:v>0.37401940329452038</c:v>
                </c:pt>
                <c:pt idx="7492">
                  <c:v>0.94574873489575462</c:v>
                </c:pt>
                <c:pt idx="7493">
                  <c:v>0.77918264130735537</c:v>
                </c:pt>
                <c:pt idx="7494">
                  <c:v>0.98817914532182949</c:v>
                </c:pt>
                <c:pt idx="7495">
                  <c:v>0.40557623975301932</c:v>
                </c:pt>
                <c:pt idx="7496">
                  <c:v>0.29835496429186981</c:v>
                </c:pt>
                <c:pt idx="7497">
                  <c:v>0.37401940329452038</c:v>
                </c:pt>
                <c:pt idx="7498">
                  <c:v>0.56138569108425751</c:v>
                </c:pt>
                <c:pt idx="7499">
                  <c:v>0.46880132766169696</c:v>
                </c:pt>
                <c:pt idx="7500">
                  <c:v>0.63442223509819573</c:v>
                </c:pt>
                <c:pt idx="7501">
                  <c:v>0.6257474512243707</c:v>
                </c:pt>
                <c:pt idx="7502">
                  <c:v>0.81321562071653175</c:v>
                </c:pt>
                <c:pt idx="7503">
                  <c:v>0.37401940329452038</c:v>
                </c:pt>
                <c:pt idx="7504">
                  <c:v>0.74586842075210569</c:v>
                </c:pt>
                <c:pt idx="7505">
                  <c:v>4.8369706599001062E-2</c:v>
                </c:pt>
                <c:pt idx="7506">
                  <c:v>0.61891461569178974</c:v>
                </c:pt>
                <c:pt idx="7507">
                  <c:v>1.0278479099570561</c:v>
                </c:pt>
                <c:pt idx="7508">
                  <c:v>0.36154561021399789</c:v>
                </c:pt>
                <c:pt idx="7509">
                  <c:v>0.37401940329452038</c:v>
                </c:pt>
                <c:pt idx="7510">
                  <c:v>0.72574465323578585</c:v>
                </c:pt>
                <c:pt idx="7511">
                  <c:v>0.33395440400667753</c:v>
                </c:pt>
                <c:pt idx="7512">
                  <c:v>0.72770082102438871</c:v>
                </c:pt>
                <c:pt idx="7513">
                  <c:v>0.70721711472907789</c:v>
                </c:pt>
                <c:pt idx="7514">
                  <c:v>8.3307822959891212E-2</c:v>
                </c:pt>
                <c:pt idx="7515">
                  <c:v>5.9657286671413484E-2</c:v>
                </c:pt>
                <c:pt idx="7516">
                  <c:v>6.9584040966432729E-3</c:v>
                </c:pt>
                <c:pt idx="7517">
                  <c:v>0.19763092821638703</c:v>
                </c:pt>
                <c:pt idx="7518">
                  <c:v>0.11340713615642757</c:v>
                </c:pt>
                <c:pt idx="7519">
                  <c:v>0.36540851927193702</c:v>
                </c:pt>
                <c:pt idx="7520">
                  <c:v>0.19362544814700136</c:v>
                </c:pt>
                <c:pt idx="7521">
                  <c:v>0.74881602364703881</c:v>
                </c:pt>
                <c:pt idx="7522">
                  <c:v>0.37401940329452038</c:v>
                </c:pt>
                <c:pt idx="7523">
                  <c:v>0.37401940329452038</c:v>
                </c:pt>
                <c:pt idx="7524">
                  <c:v>0.37066321836082278</c:v>
                </c:pt>
                <c:pt idx="7525">
                  <c:v>6.2843907956936201E-2</c:v>
                </c:pt>
                <c:pt idx="7526">
                  <c:v>0.39414316325757537</c:v>
                </c:pt>
                <c:pt idx="7527">
                  <c:v>0.46856474404679105</c:v>
                </c:pt>
                <c:pt idx="7528">
                  <c:v>0.40702089767640043</c:v>
                </c:pt>
                <c:pt idx="7529">
                  <c:v>0.21859241063578172</c:v>
                </c:pt>
                <c:pt idx="7530">
                  <c:v>0.6008634464331154</c:v>
                </c:pt>
                <c:pt idx="7531">
                  <c:v>0.61617268743985887</c:v>
                </c:pt>
                <c:pt idx="7532">
                  <c:v>0.17555381736582032</c:v>
                </c:pt>
                <c:pt idx="7533">
                  <c:v>0.16548614774630369</c:v>
                </c:pt>
                <c:pt idx="7534">
                  <c:v>0.36276977059430549</c:v>
                </c:pt>
                <c:pt idx="7535">
                  <c:v>5.1007084368932351E-2</c:v>
                </c:pt>
                <c:pt idx="7536">
                  <c:v>2.3140880068024172E-2</c:v>
                </c:pt>
                <c:pt idx="7537">
                  <c:v>1.270447658912929</c:v>
                </c:pt>
                <c:pt idx="7538">
                  <c:v>0.13510863061088793</c:v>
                </c:pt>
                <c:pt idx="7539">
                  <c:v>0.40874335030352493</c:v>
                </c:pt>
                <c:pt idx="7540">
                  <c:v>0.37401940329452038</c:v>
                </c:pt>
                <c:pt idx="7541">
                  <c:v>0.41004165122531305</c:v>
                </c:pt>
                <c:pt idx="7542">
                  <c:v>0.68206130761904549</c:v>
                </c:pt>
                <c:pt idx="7543">
                  <c:v>0.72236905182103694</c:v>
                </c:pt>
                <c:pt idx="7544">
                  <c:v>0.55112248703600197</c:v>
                </c:pt>
                <c:pt idx="7545">
                  <c:v>9.8026087821376923E-3</c:v>
                </c:pt>
                <c:pt idx="7546">
                  <c:v>0.38572527333720896</c:v>
                </c:pt>
                <c:pt idx="7547">
                  <c:v>0.55882125378050651</c:v>
                </c:pt>
                <c:pt idx="7548">
                  <c:v>0.37401940329452038</c:v>
                </c:pt>
                <c:pt idx="7549">
                  <c:v>0.65574466237458429</c:v>
                </c:pt>
                <c:pt idx="7550">
                  <c:v>1.1832427033580013</c:v>
                </c:pt>
                <c:pt idx="7551">
                  <c:v>0.61443844956451765</c:v>
                </c:pt>
                <c:pt idx="7552">
                  <c:v>0.80678658864184327</c:v>
                </c:pt>
                <c:pt idx="7553">
                  <c:v>0.72746138705552277</c:v>
                </c:pt>
                <c:pt idx="7554">
                  <c:v>0.73635583947517036</c:v>
                </c:pt>
                <c:pt idx="7555">
                  <c:v>0.71730366301634996</c:v>
                </c:pt>
                <c:pt idx="7556">
                  <c:v>0.71730366301634996</c:v>
                </c:pt>
                <c:pt idx="7557">
                  <c:v>0.70445693172205159</c:v>
                </c:pt>
                <c:pt idx="7558">
                  <c:v>0.73635583947517036</c:v>
                </c:pt>
                <c:pt idx="7559">
                  <c:v>0.37401940329452038</c:v>
                </c:pt>
                <c:pt idx="7560">
                  <c:v>5.3704367943415952E-2</c:v>
                </c:pt>
                <c:pt idx="7561">
                  <c:v>0.42495204699801287</c:v>
                </c:pt>
                <c:pt idx="7562">
                  <c:v>0.75907208362076584</c:v>
                </c:pt>
                <c:pt idx="7563">
                  <c:v>0.73646807990246022</c:v>
                </c:pt>
                <c:pt idx="7564">
                  <c:v>0.50731483895434304</c:v>
                </c:pt>
                <c:pt idx="7565">
                  <c:v>0.31403524465481009</c:v>
                </c:pt>
                <c:pt idx="7566">
                  <c:v>0.55715825148736786</c:v>
                </c:pt>
                <c:pt idx="7567">
                  <c:v>6.3276284181690193E-2</c:v>
                </c:pt>
                <c:pt idx="7568">
                  <c:v>6.3738681851081808E-2</c:v>
                </c:pt>
                <c:pt idx="7569">
                  <c:v>0.10223166425377514</c:v>
                </c:pt>
                <c:pt idx="7570">
                  <c:v>1.9358655364697934E-2</c:v>
                </c:pt>
                <c:pt idx="7571">
                  <c:v>0.70022911719023728</c:v>
                </c:pt>
                <c:pt idx="7572">
                  <c:v>0.74926866405947612</c:v>
                </c:pt>
                <c:pt idx="7573">
                  <c:v>0.3829052943511097</c:v>
                </c:pt>
                <c:pt idx="7574">
                  <c:v>0.76712571354671344</c:v>
                </c:pt>
                <c:pt idx="7575">
                  <c:v>0.37401940329452038</c:v>
                </c:pt>
                <c:pt idx="7576">
                  <c:v>0.83773592168331856</c:v>
                </c:pt>
                <c:pt idx="7577">
                  <c:v>0.69926512908937355</c:v>
                </c:pt>
                <c:pt idx="7578">
                  <c:v>0.67560653294213591</c:v>
                </c:pt>
                <c:pt idx="7579">
                  <c:v>0.20740572691587439</c:v>
                </c:pt>
                <c:pt idx="7580">
                  <c:v>0.72621072260773256</c:v>
                </c:pt>
                <c:pt idx="7581">
                  <c:v>0.59995340597640567</c:v>
                </c:pt>
                <c:pt idx="7582">
                  <c:v>0.73635583947517036</c:v>
                </c:pt>
                <c:pt idx="7583">
                  <c:v>0.16176359643650443</c:v>
                </c:pt>
                <c:pt idx="7584">
                  <c:v>0.34709777597205682</c:v>
                </c:pt>
                <c:pt idx="7585">
                  <c:v>0.35166119682530012</c:v>
                </c:pt>
                <c:pt idx="7586">
                  <c:v>0.35564154481402926</c:v>
                </c:pt>
                <c:pt idx="7587">
                  <c:v>0.85324527326515864</c:v>
                </c:pt>
                <c:pt idx="7588">
                  <c:v>0.40203699051929659</c:v>
                </c:pt>
                <c:pt idx="7589">
                  <c:v>0.89637472531255424</c:v>
                </c:pt>
                <c:pt idx="7590">
                  <c:v>1.6049123479368077</c:v>
                </c:pt>
                <c:pt idx="7591">
                  <c:v>0.37401940329452038</c:v>
                </c:pt>
                <c:pt idx="7592">
                  <c:v>0.34447312116103929</c:v>
                </c:pt>
                <c:pt idx="7593">
                  <c:v>0.82347196785824028</c:v>
                </c:pt>
                <c:pt idx="7594">
                  <c:v>0.82347196785824028</c:v>
                </c:pt>
                <c:pt idx="7595">
                  <c:v>0.37401940329452038</c:v>
                </c:pt>
                <c:pt idx="7596">
                  <c:v>0.11667256594955852</c:v>
                </c:pt>
                <c:pt idx="7597">
                  <c:v>0.72847745151918275</c:v>
                </c:pt>
                <c:pt idx="7598">
                  <c:v>0.37401940329452038</c:v>
                </c:pt>
                <c:pt idx="7599">
                  <c:v>0.37401940329452038</c:v>
                </c:pt>
                <c:pt idx="7600">
                  <c:v>0.44619276798053459</c:v>
                </c:pt>
                <c:pt idx="7601">
                  <c:v>0.1626178629890262</c:v>
                </c:pt>
                <c:pt idx="7602">
                  <c:v>1.4853026992143037</c:v>
                </c:pt>
                <c:pt idx="7603">
                  <c:v>1.3570021256402003</c:v>
                </c:pt>
                <c:pt idx="7604">
                  <c:v>0.24919455487620618</c:v>
                </c:pt>
                <c:pt idx="7605">
                  <c:v>0.37401940329452038</c:v>
                </c:pt>
                <c:pt idx="7606">
                  <c:v>0.48460284238412149</c:v>
                </c:pt>
                <c:pt idx="7607">
                  <c:v>0.10632137539815659</c:v>
                </c:pt>
                <c:pt idx="7608">
                  <c:v>0.37401940329452038</c:v>
                </c:pt>
                <c:pt idx="7609">
                  <c:v>0.69730124290387152</c:v>
                </c:pt>
                <c:pt idx="7610">
                  <c:v>0.17565910211016231</c:v>
                </c:pt>
                <c:pt idx="7611">
                  <c:v>0.73303010754945319</c:v>
                </c:pt>
                <c:pt idx="7612">
                  <c:v>0.42096092600035118</c:v>
                </c:pt>
                <c:pt idx="7613">
                  <c:v>0.69179081462889813</c:v>
                </c:pt>
                <c:pt idx="7614">
                  <c:v>0.3017874142659408</c:v>
                </c:pt>
                <c:pt idx="7615">
                  <c:v>0.13964391234409471</c:v>
                </c:pt>
                <c:pt idx="7616">
                  <c:v>0.37401940329452038</c:v>
                </c:pt>
                <c:pt idx="7617">
                  <c:v>0.60216593576146471</c:v>
                </c:pt>
                <c:pt idx="7618">
                  <c:v>0</c:v>
                </c:pt>
                <c:pt idx="7619">
                  <c:v>0.66486584479812105</c:v>
                </c:pt>
                <c:pt idx="7620">
                  <c:v>7.9782938953580101E-2</c:v>
                </c:pt>
                <c:pt idx="7621">
                  <c:v>1.2217379013098246</c:v>
                </c:pt>
                <c:pt idx="7622">
                  <c:v>0.36961545626699555</c:v>
                </c:pt>
                <c:pt idx="7623">
                  <c:v>0.88722718766990305</c:v>
                </c:pt>
                <c:pt idx="7624">
                  <c:v>0.59055927186259538</c:v>
                </c:pt>
                <c:pt idx="7625">
                  <c:v>0.95017140864404281</c:v>
                </c:pt>
                <c:pt idx="7626">
                  <c:v>1.2073531762626268</c:v>
                </c:pt>
                <c:pt idx="7627">
                  <c:v>0.17918465963883914</c:v>
                </c:pt>
                <c:pt idx="7628">
                  <c:v>0.38496646504967075</c:v>
                </c:pt>
                <c:pt idx="7629">
                  <c:v>0.57617376566866596</c:v>
                </c:pt>
                <c:pt idx="7630">
                  <c:v>0.37401940329452038</c:v>
                </c:pt>
                <c:pt idx="7631">
                  <c:v>0.24675473052851854</c:v>
                </c:pt>
                <c:pt idx="7632">
                  <c:v>9.5975188328134634E-2</c:v>
                </c:pt>
                <c:pt idx="7633">
                  <c:v>0.61446293137644525</c:v>
                </c:pt>
                <c:pt idx="7634">
                  <c:v>0.37401940329452038</c:v>
                </c:pt>
                <c:pt idx="7635">
                  <c:v>1.0300253412904414E-2</c:v>
                </c:pt>
                <c:pt idx="7636">
                  <c:v>0.78983572644521216</c:v>
                </c:pt>
                <c:pt idx="7637">
                  <c:v>0.94634214934211336</c:v>
                </c:pt>
                <c:pt idx="7638">
                  <c:v>0.27092606500458799</c:v>
                </c:pt>
                <c:pt idx="7639">
                  <c:v>0.37245818796059182</c:v>
                </c:pt>
                <c:pt idx="7640">
                  <c:v>3.2088699554182174</c:v>
                </c:pt>
                <c:pt idx="7641">
                  <c:v>0.66587773173298281</c:v>
                </c:pt>
                <c:pt idx="7642">
                  <c:v>0.28838016568855607</c:v>
                </c:pt>
                <c:pt idx="7643">
                  <c:v>0.37401940329452038</c:v>
                </c:pt>
                <c:pt idx="7644">
                  <c:v>0.89205201895890496</c:v>
                </c:pt>
                <c:pt idx="7645">
                  <c:v>0.37401940329452038</c:v>
                </c:pt>
                <c:pt idx="7646">
                  <c:v>0.23166493364755925</c:v>
                </c:pt>
                <c:pt idx="7647">
                  <c:v>0.11772257168351152</c:v>
                </c:pt>
                <c:pt idx="7648">
                  <c:v>0.45271694357036468</c:v>
                </c:pt>
                <c:pt idx="7649">
                  <c:v>0.85918952587818909</c:v>
                </c:pt>
                <c:pt idx="7650">
                  <c:v>0.11060362313086694</c:v>
                </c:pt>
                <c:pt idx="7651">
                  <c:v>0.75354471572336845</c:v>
                </c:pt>
                <c:pt idx="7652">
                  <c:v>0.20213964857288538</c:v>
                </c:pt>
                <c:pt idx="7653">
                  <c:v>0.12950253772822223</c:v>
                </c:pt>
                <c:pt idx="7654">
                  <c:v>0.13858636100712438</c:v>
                </c:pt>
                <c:pt idx="7655">
                  <c:v>4.1854954141786228E-2</c:v>
                </c:pt>
                <c:pt idx="7656">
                  <c:v>0.43299439660146921</c:v>
                </c:pt>
                <c:pt idx="7657">
                  <c:v>2.5456921721319185E-2</c:v>
                </c:pt>
                <c:pt idx="7658">
                  <c:v>0.71633716277712089</c:v>
                </c:pt>
                <c:pt idx="7659">
                  <c:v>0.68041685179992184</c:v>
                </c:pt>
                <c:pt idx="7660">
                  <c:v>0.37051071297707172</c:v>
                </c:pt>
                <c:pt idx="7661">
                  <c:v>8.4486354350956264E-2</c:v>
                </c:pt>
                <c:pt idx="7662">
                  <c:v>0.36384363173074152</c:v>
                </c:pt>
                <c:pt idx="7663">
                  <c:v>0.30278238712100786</c:v>
                </c:pt>
                <c:pt idx="7664">
                  <c:v>9.6257851121230961E-2</c:v>
                </c:pt>
                <c:pt idx="7665">
                  <c:v>6.4669123746756513E-2</c:v>
                </c:pt>
                <c:pt idx="7666">
                  <c:v>0.75962033875691959</c:v>
                </c:pt>
                <c:pt idx="7667">
                  <c:v>0.43086236862666799</c:v>
                </c:pt>
                <c:pt idx="7668">
                  <c:v>0.15768950985407085</c:v>
                </c:pt>
                <c:pt idx="7669">
                  <c:v>4.9052347541348192E-2</c:v>
                </c:pt>
                <c:pt idx="7670">
                  <c:v>0.26657990361837225</c:v>
                </c:pt>
                <c:pt idx="7671">
                  <c:v>0.60879802367987912</c:v>
                </c:pt>
                <c:pt idx="7672">
                  <c:v>0.95802957221934992</c:v>
                </c:pt>
                <c:pt idx="7673">
                  <c:v>0.35172049100898761</c:v>
                </c:pt>
                <c:pt idx="7674">
                  <c:v>0.35172049100898761</c:v>
                </c:pt>
                <c:pt idx="7675">
                  <c:v>1.1283535343320227E-2</c:v>
                </c:pt>
                <c:pt idx="7676">
                  <c:v>0.34319742493778133</c:v>
                </c:pt>
                <c:pt idx="7677">
                  <c:v>4.8166921427909605E-2</c:v>
                </c:pt>
                <c:pt idx="7678">
                  <c:v>1.1525582546750628</c:v>
                </c:pt>
                <c:pt idx="7679">
                  <c:v>1.1525582546750628</c:v>
                </c:pt>
                <c:pt idx="7680">
                  <c:v>7.1368187202115727E-2</c:v>
                </c:pt>
                <c:pt idx="7681">
                  <c:v>0.15974606199036442</c:v>
                </c:pt>
                <c:pt idx="7682">
                  <c:v>0.28954777730369241</c:v>
                </c:pt>
                <c:pt idx="7683">
                  <c:v>0.69494581391322341</c:v>
                </c:pt>
                <c:pt idx="7684">
                  <c:v>0.26332025314797741</c:v>
                </c:pt>
                <c:pt idx="7685">
                  <c:v>4.700590785530416E-2</c:v>
                </c:pt>
                <c:pt idx="7686">
                  <c:v>0.1274326544062086</c:v>
                </c:pt>
                <c:pt idx="7687">
                  <c:v>7.6013997055498966E-2</c:v>
                </c:pt>
                <c:pt idx="7688">
                  <c:v>0.33018142718889348</c:v>
                </c:pt>
                <c:pt idx="7689">
                  <c:v>0.17906629100212432</c:v>
                </c:pt>
                <c:pt idx="7690">
                  <c:v>5.3939486713601714E-2</c:v>
                </c:pt>
                <c:pt idx="7691">
                  <c:v>0.15599030387842522</c:v>
                </c:pt>
                <c:pt idx="7692">
                  <c:v>0.36580586540764709</c:v>
                </c:pt>
                <c:pt idx="7693">
                  <c:v>0.45517907089541537</c:v>
                </c:pt>
                <c:pt idx="7694">
                  <c:v>0.37915115454640586</c:v>
                </c:pt>
                <c:pt idx="7695">
                  <c:v>0.12444272782102965</c:v>
                </c:pt>
                <c:pt idx="7696">
                  <c:v>0.98263789500749488</c:v>
                </c:pt>
                <c:pt idx="7697">
                  <c:v>0.66324178836565928</c:v>
                </c:pt>
                <c:pt idx="7698">
                  <c:v>0.77173287367819166</c:v>
                </c:pt>
                <c:pt idx="7699">
                  <c:v>0.72452105526391031</c:v>
                </c:pt>
                <c:pt idx="7700">
                  <c:v>3.9793674794727292E-2</c:v>
                </c:pt>
                <c:pt idx="7701">
                  <c:v>0.4281892973237823</c:v>
                </c:pt>
                <c:pt idx="7702">
                  <c:v>0.94385439977245256</c:v>
                </c:pt>
                <c:pt idx="7703">
                  <c:v>0.75178261304074401</c:v>
                </c:pt>
                <c:pt idx="7704">
                  <c:v>0.94385439977245256</c:v>
                </c:pt>
                <c:pt idx="7705">
                  <c:v>0.15408833458174923</c:v>
                </c:pt>
                <c:pt idx="7706">
                  <c:v>0.15408833458174923</c:v>
                </c:pt>
                <c:pt idx="7707">
                  <c:v>1.0883415457863259</c:v>
                </c:pt>
                <c:pt idx="7708">
                  <c:v>0.21456914359275647</c:v>
                </c:pt>
                <c:pt idx="7709">
                  <c:v>0.15168526038530991</c:v>
                </c:pt>
                <c:pt idx="7710">
                  <c:v>0.2257495278402479</c:v>
                </c:pt>
                <c:pt idx="7711">
                  <c:v>0.40039291054762133</c:v>
                </c:pt>
                <c:pt idx="7712">
                  <c:v>0.15810023950147492</c:v>
                </c:pt>
                <c:pt idx="7713">
                  <c:v>0.1377258372243983</c:v>
                </c:pt>
                <c:pt idx="7714">
                  <c:v>1.7295478564627431</c:v>
                </c:pt>
                <c:pt idx="7715">
                  <c:v>0.11923770826532384</c:v>
                </c:pt>
                <c:pt idx="7716">
                  <c:v>0.27775343599866087</c:v>
                </c:pt>
                <c:pt idx="7717">
                  <c:v>0.51614166541897988</c:v>
                </c:pt>
                <c:pt idx="7718">
                  <c:v>1.2013072989258271</c:v>
                </c:pt>
                <c:pt idx="7719">
                  <c:v>0.34218737406924765</c:v>
                </c:pt>
                <c:pt idx="7720">
                  <c:v>0.18637111972937481</c:v>
                </c:pt>
                <c:pt idx="7721">
                  <c:v>0.14854875770320108</c:v>
                </c:pt>
                <c:pt idx="7722">
                  <c:v>0.37401940329452038</c:v>
                </c:pt>
                <c:pt idx="7723">
                  <c:v>0.29341825161534613</c:v>
                </c:pt>
                <c:pt idx="7724">
                  <c:v>0.19585232029380775</c:v>
                </c:pt>
                <c:pt idx="7725">
                  <c:v>0.42650023729947878</c:v>
                </c:pt>
                <c:pt idx="7726">
                  <c:v>0.10902341779559326</c:v>
                </c:pt>
                <c:pt idx="7727">
                  <c:v>0.36653286280497421</c:v>
                </c:pt>
                <c:pt idx="7728">
                  <c:v>0.57187401661913406</c:v>
                </c:pt>
                <c:pt idx="7729">
                  <c:v>2.0421138151358351E-2</c:v>
                </c:pt>
                <c:pt idx="7730">
                  <c:v>0.35115282936136361</c:v>
                </c:pt>
                <c:pt idx="7731">
                  <c:v>0.43183239407999796</c:v>
                </c:pt>
                <c:pt idx="7732">
                  <c:v>0.60996855684649454</c:v>
                </c:pt>
                <c:pt idx="7733">
                  <c:v>1.7038540613855897</c:v>
                </c:pt>
                <c:pt idx="7734">
                  <c:v>0.16498107112387769</c:v>
                </c:pt>
                <c:pt idx="7735">
                  <c:v>1.8150603497122192E-2</c:v>
                </c:pt>
                <c:pt idx="7736">
                  <c:v>2.828797991698775E-4</c:v>
                </c:pt>
                <c:pt idx="7737">
                  <c:v>0.71730366301634996</c:v>
                </c:pt>
                <c:pt idx="7738">
                  <c:v>0.35115282936136361</c:v>
                </c:pt>
                <c:pt idx="7739">
                  <c:v>0.42565075908439592</c:v>
                </c:pt>
                <c:pt idx="7740">
                  <c:v>1.9888606174202812E-2</c:v>
                </c:pt>
                <c:pt idx="7741">
                  <c:v>9.1039984810402513E-2</c:v>
                </c:pt>
                <c:pt idx="7742">
                  <c:v>4.4383065841822299E-2</c:v>
                </c:pt>
                <c:pt idx="7743">
                  <c:v>1.0633270324092936</c:v>
                </c:pt>
                <c:pt idx="7744">
                  <c:v>0.42468740723764681</c:v>
                </c:pt>
                <c:pt idx="7745">
                  <c:v>1.6432387927822718E-2</c:v>
                </c:pt>
                <c:pt idx="7746">
                  <c:v>0.29623676498608081</c:v>
                </c:pt>
                <c:pt idx="7747">
                  <c:v>0.41386303845063421</c:v>
                </c:pt>
                <c:pt idx="7748">
                  <c:v>0.33752356727733546</c:v>
                </c:pt>
                <c:pt idx="7749">
                  <c:v>0.32414181086075666</c:v>
                </c:pt>
                <c:pt idx="7750">
                  <c:v>0.61036366853185664</c:v>
                </c:pt>
                <c:pt idx="7751">
                  <c:v>1.61187153068513E-2</c:v>
                </c:pt>
                <c:pt idx="7752">
                  <c:v>0.10262437154630348</c:v>
                </c:pt>
                <c:pt idx="7753">
                  <c:v>0.37401940329452038</c:v>
                </c:pt>
                <c:pt idx="7754">
                  <c:v>0.17334765437476382</c:v>
                </c:pt>
                <c:pt idx="7755">
                  <c:v>0.17729740181793924</c:v>
                </c:pt>
                <c:pt idx="7756">
                  <c:v>0.25910685584580939</c:v>
                </c:pt>
                <c:pt idx="7757">
                  <c:v>0.40512354219471808</c:v>
                </c:pt>
                <c:pt idx="7758">
                  <c:v>0.37401940329452016</c:v>
                </c:pt>
                <c:pt idx="7759">
                  <c:v>0.60260252145997273</c:v>
                </c:pt>
                <c:pt idx="7760">
                  <c:v>0.37401940329452038</c:v>
                </c:pt>
                <c:pt idx="7761">
                  <c:v>0.37401940329452038</c:v>
                </c:pt>
                <c:pt idx="7762">
                  <c:v>0.37401940329452016</c:v>
                </c:pt>
                <c:pt idx="7763">
                  <c:v>1.0983148614865497</c:v>
                </c:pt>
                <c:pt idx="7764">
                  <c:v>0.70034127913206645</c:v>
                </c:pt>
                <c:pt idx="7765">
                  <c:v>0.60512025066807718</c:v>
                </c:pt>
                <c:pt idx="7766">
                  <c:v>0.37401940329452038</c:v>
                </c:pt>
                <c:pt idx="7767">
                  <c:v>2.7843618983417123E-2</c:v>
                </c:pt>
                <c:pt idx="7768">
                  <c:v>0.95481495531705574</c:v>
                </c:pt>
                <c:pt idx="7769">
                  <c:v>0.70029647564572695</c:v>
                </c:pt>
                <c:pt idx="7770">
                  <c:v>8.9924740341180379E-2</c:v>
                </c:pt>
                <c:pt idx="7771">
                  <c:v>0.25347387981663638</c:v>
                </c:pt>
                <c:pt idx="7772">
                  <c:v>0.47377639483181849</c:v>
                </c:pt>
                <c:pt idx="7773">
                  <c:v>0.2089422027477017</c:v>
                </c:pt>
                <c:pt idx="7774">
                  <c:v>0.7316670956036222</c:v>
                </c:pt>
                <c:pt idx="7775">
                  <c:v>0</c:v>
                </c:pt>
                <c:pt idx="7776">
                  <c:v>0.97165681770023427</c:v>
                </c:pt>
                <c:pt idx="7777">
                  <c:v>3.7281203381570173E-3</c:v>
                </c:pt>
                <c:pt idx="7778">
                  <c:v>0.1863559869386924</c:v>
                </c:pt>
                <c:pt idx="7779">
                  <c:v>6.1275710890868071E-2</c:v>
                </c:pt>
                <c:pt idx="7780">
                  <c:v>0.92834033136606908</c:v>
                </c:pt>
                <c:pt idx="7781">
                  <c:v>0.38988130256803138</c:v>
                </c:pt>
                <c:pt idx="7782">
                  <c:v>0.53739574858801609</c:v>
                </c:pt>
                <c:pt idx="7783">
                  <c:v>0.33705853082985149</c:v>
                </c:pt>
                <c:pt idx="7784">
                  <c:v>0.91052541032909762</c:v>
                </c:pt>
                <c:pt idx="7785">
                  <c:v>0.34630709950477012</c:v>
                </c:pt>
                <c:pt idx="7786">
                  <c:v>0.37401940329452038</c:v>
                </c:pt>
                <c:pt idx="7787">
                  <c:v>0.7329279515816447</c:v>
                </c:pt>
                <c:pt idx="7788">
                  <c:v>0.12566808922946762</c:v>
                </c:pt>
                <c:pt idx="7789">
                  <c:v>0.72691699498816242</c:v>
                </c:pt>
                <c:pt idx="7790">
                  <c:v>0.1988258548612539</c:v>
                </c:pt>
                <c:pt idx="7791">
                  <c:v>0.18083613048115485</c:v>
                </c:pt>
                <c:pt idx="7792">
                  <c:v>0.33911953396415073</c:v>
                </c:pt>
                <c:pt idx="7793">
                  <c:v>0.14798758670216672</c:v>
                </c:pt>
                <c:pt idx="7794">
                  <c:v>0.76537085471284061</c:v>
                </c:pt>
                <c:pt idx="7795">
                  <c:v>1.080438787259469</c:v>
                </c:pt>
                <c:pt idx="7796">
                  <c:v>0.67264234365761266</c:v>
                </c:pt>
                <c:pt idx="7797">
                  <c:v>1.441491211400421</c:v>
                </c:pt>
                <c:pt idx="7798">
                  <c:v>1.0324698039357318</c:v>
                </c:pt>
                <c:pt idx="7799">
                  <c:v>0.37725797061246624</c:v>
                </c:pt>
                <c:pt idx="7800">
                  <c:v>0.2055410675749744</c:v>
                </c:pt>
                <c:pt idx="7801">
                  <c:v>0.15705492882096081</c:v>
                </c:pt>
                <c:pt idx="7802">
                  <c:v>0.718569754217256</c:v>
                </c:pt>
                <c:pt idx="7803">
                  <c:v>0.73992940477612879</c:v>
                </c:pt>
                <c:pt idx="7804">
                  <c:v>0.53579790840153785</c:v>
                </c:pt>
                <c:pt idx="7805">
                  <c:v>1.5736038217683154E-2</c:v>
                </c:pt>
                <c:pt idx="7806">
                  <c:v>0.62445433666187589</c:v>
                </c:pt>
                <c:pt idx="7807">
                  <c:v>0.58447894317960802</c:v>
                </c:pt>
                <c:pt idx="7808">
                  <c:v>8.3609467216075123E-2</c:v>
                </c:pt>
                <c:pt idx="7809">
                  <c:v>0.3168822022836561</c:v>
                </c:pt>
                <c:pt idx="7810">
                  <c:v>1.8841350507774648E-2</c:v>
                </c:pt>
                <c:pt idx="7811">
                  <c:v>3.0149641194515249E-2</c:v>
                </c:pt>
                <c:pt idx="7812">
                  <c:v>0.10386212823950243</c:v>
                </c:pt>
                <c:pt idx="7813">
                  <c:v>0.85476960192503793</c:v>
                </c:pt>
                <c:pt idx="7814">
                  <c:v>0.55394361807561121</c:v>
                </c:pt>
                <c:pt idx="7815">
                  <c:v>6.2849887746445704E-2</c:v>
                </c:pt>
                <c:pt idx="7816">
                  <c:v>0.81809007364303521</c:v>
                </c:pt>
                <c:pt idx="7817">
                  <c:v>0.7674502635547702</c:v>
                </c:pt>
                <c:pt idx="7818">
                  <c:v>0.66713249288927923</c:v>
                </c:pt>
                <c:pt idx="7819">
                  <c:v>0.1070431904176522</c:v>
                </c:pt>
                <c:pt idx="7820">
                  <c:v>0.37401940329452038</c:v>
                </c:pt>
                <c:pt idx="7821">
                  <c:v>0.50677202124943943</c:v>
                </c:pt>
                <c:pt idx="7822">
                  <c:v>1.0038638690706649</c:v>
                </c:pt>
                <c:pt idx="7823">
                  <c:v>0.2656871584487781</c:v>
                </c:pt>
                <c:pt idx="7824">
                  <c:v>0.87267275435817371</c:v>
                </c:pt>
                <c:pt idx="7825">
                  <c:v>5.4711290130881392E-2</c:v>
                </c:pt>
                <c:pt idx="7826">
                  <c:v>0.3462376658796758</c:v>
                </c:pt>
                <c:pt idx="7827">
                  <c:v>3.1530930863943762E-2</c:v>
                </c:pt>
                <c:pt idx="7828">
                  <c:v>4.7054180109901318E-2</c:v>
                </c:pt>
                <c:pt idx="7829">
                  <c:v>1.1167452529335318E-2</c:v>
                </c:pt>
                <c:pt idx="7830">
                  <c:v>1.0074520993142499</c:v>
                </c:pt>
                <c:pt idx="7831">
                  <c:v>0.98274005438072898</c:v>
                </c:pt>
                <c:pt idx="7832">
                  <c:v>1.621364827116541E-2</c:v>
                </c:pt>
                <c:pt idx="7833">
                  <c:v>0.20793345932072144</c:v>
                </c:pt>
                <c:pt idx="7834">
                  <c:v>0.37401940329452038</c:v>
                </c:pt>
                <c:pt idx="7835">
                  <c:v>0.3614013497893927</c:v>
                </c:pt>
                <c:pt idx="7836">
                  <c:v>0.38772452189649165</c:v>
                </c:pt>
                <c:pt idx="7837">
                  <c:v>0.33107675685971222</c:v>
                </c:pt>
                <c:pt idx="7838">
                  <c:v>4.4489756247859315E-2</c:v>
                </c:pt>
                <c:pt idx="7839">
                  <c:v>0.57355558952957497</c:v>
                </c:pt>
                <c:pt idx="7840">
                  <c:v>0.44566656589036324</c:v>
                </c:pt>
                <c:pt idx="7841">
                  <c:v>7.1483393107825053E-4</c:v>
                </c:pt>
                <c:pt idx="7842">
                  <c:v>0.67147070733636049</c:v>
                </c:pt>
                <c:pt idx="7843">
                  <c:v>1.9424265096585134</c:v>
                </c:pt>
                <c:pt idx="7844">
                  <c:v>0.42731207086437517</c:v>
                </c:pt>
                <c:pt idx="7845">
                  <c:v>0.91816562751817299</c:v>
                </c:pt>
                <c:pt idx="7846">
                  <c:v>1.2972430164413056</c:v>
                </c:pt>
                <c:pt idx="7847">
                  <c:v>0.64775995660770336</c:v>
                </c:pt>
                <c:pt idx="7848">
                  <c:v>0.20179017624931209</c:v>
                </c:pt>
                <c:pt idx="7849">
                  <c:v>0.23995454120407966</c:v>
                </c:pt>
                <c:pt idx="7850">
                  <c:v>0.89886377823836872</c:v>
                </c:pt>
                <c:pt idx="7851">
                  <c:v>0.73909510071671269</c:v>
                </c:pt>
                <c:pt idx="7852">
                  <c:v>0.55656852694433601</c:v>
                </c:pt>
                <c:pt idx="7853">
                  <c:v>0.63068299370813763</c:v>
                </c:pt>
                <c:pt idx="7854">
                  <c:v>0.37401940329452016</c:v>
                </c:pt>
                <c:pt idx="7855">
                  <c:v>0.37401940329452038</c:v>
                </c:pt>
                <c:pt idx="7856">
                  <c:v>0.12274305309531919</c:v>
                </c:pt>
                <c:pt idx="7857">
                  <c:v>0.37401940329452038</c:v>
                </c:pt>
                <c:pt idx="7858">
                  <c:v>0.42207430105122257</c:v>
                </c:pt>
                <c:pt idx="7859">
                  <c:v>0.37401940329452038</c:v>
                </c:pt>
                <c:pt idx="7860">
                  <c:v>0.35822341492818061</c:v>
                </c:pt>
                <c:pt idx="7861">
                  <c:v>0.42314782511644411</c:v>
                </c:pt>
                <c:pt idx="7862">
                  <c:v>0.54061264881170568</c:v>
                </c:pt>
                <c:pt idx="7863">
                  <c:v>0.14905445327089359</c:v>
                </c:pt>
                <c:pt idx="7864">
                  <c:v>0.47040952519025281</c:v>
                </c:pt>
                <c:pt idx="7865">
                  <c:v>1.1312002244587924</c:v>
                </c:pt>
                <c:pt idx="7866">
                  <c:v>2.7391489745809809</c:v>
                </c:pt>
                <c:pt idx="7867">
                  <c:v>0.14703877337890667</c:v>
                </c:pt>
                <c:pt idx="7868">
                  <c:v>0.63062444842188115</c:v>
                </c:pt>
                <c:pt idx="7869">
                  <c:v>1.1379740141820356</c:v>
                </c:pt>
                <c:pt idx="7870">
                  <c:v>0.37401940329452038</c:v>
                </c:pt>
                <c:pt idx="7871">
                  <c:v>1.0445067034970716</c:v>
                </c:pt>
                <c:pt idx="7872">
                  <c:v>0.10583175022681374</c:v>
                </c:pt>
                <c:pt idx="7873">
                  <c:v>0.25829966827802536</c:v>
                </c:pt>
                <c:pt idx="7874">
                  <c:v>1.7723486152653647</c:v>
                </c:pt>
                <c:pt idx="7875">
                  <c:v>0.17848218591751636</c:v>
                </c:pt>
                <c:pt idx="7876">
                  <c:v>0.72582115332899377</c:v>
                </c:pt>
                <c:pt idx="7877">
                  <c:v>0.30919534562516365</c:v>
                </c:pt>
                <c:pt idx="7878">
                  <c:v>5.7672455588681365E-2</c:v>
                </c:pt>
                <c:pt idx="7879">
                  <c:v>1.1062307293693308</c:v>
                </c:pt>
                <c:pt idx="7880">
                  <c:v>1.392075861844092</c:v>
                </c:pt>
                <c:pt idx="7881">
                  <c:v>0.27786488106682589</c:v>
                </c:pt>
                <c:pt idx="7882">
                  <c:v>0.5085691043947802</c:v>
                </c:pt>
                <c:pt idx="7883">
                  <c:v>0.6390884882479817</c:v>
                </c:pt>
                <c:pt idx="7884">
                  <c:v>1.0090710754579899</c:v>
                </c:pt>
                <c:pt idx="7885">
                  <c:v>0.47898073811043534</c:v>
                </c:pt>
                <c:pt idx="7886">
                  <c:v>0.6220243231181799</c:v>
                </c:pt>
                <c:pt idx="7887">
                  <c:v>0.69255817955090693</c:v>
                </c:pt>
                <c:pt idx="7888">
                  <c:v>1.2195158011936671</c:v>
                </c:pt>
                <c:pt idx="7889">
                  <c:v>0.79455613375514567</c:v>
                </c:pt>
                <c:pt idx="7890">
                  <c:v>0.73593673568192841</c:v>
                </c:pt>
                <c:pt idx="7891">
                  <c:v>9.150985243651133E-2</c:v>
                </c:pt>
                <c:pt idx="7892">
                  <c:v>0.52104982873501238</c:v>
                </c:pt>
                <c:pt idx="7893">
                  <c:v>0.37401940329452038</c:v>
                </c:pt>
                <c:pt idx="7894">
                  <c:v>0.66867559725982439</c:v>
                </c:pt>
                <c:pt idx="7895">
                  <c:v>0.32481576171362969</c:v>
                </c:pt>
                <c:pt idx="7896">
                  <c:v>0.20886933288169046</c:v>
                </c:pt>
                <c:pt idx="7897">
                  <c:v>0.88483685332990625</c:v>
                </c:pt>
                <c:pt idx="7898">
                  <c:v>0.24248134734295476</c:v>
                </c:pt>
                <c:pt idx="7899">
                  <c:v>5.7228167756007947E-2</c:v>
                </c:pt>
                <c:pt idx="7900">
                  <c:v>0.53077970451887724</c:v>
                </c:pt>
                <c:pt idx="7901">
                  <c:v>0.22539334662778709</c:v>
                </c:pt>
                <c:pt idx="7902">
                  <c:v>0.23996310082384156</c:v>
                </c:pt>
                <c:pt idx="7903">
                  <c:v>0.73223504110038573</c:v>
                </c:pt>
                <c:pt idx="7904">
                  <c:v>0.33709103563778631</c:v>
                </c:pt>
                <c:pt idx="7905">
                  <c:v>0.65518400613274796</c:v>
                </c:pt>
                <c:pt idx="7906">
                  <c:v>0.5457236319308052</c:v>
                </c:pt>
                <c:pt idx="7907">
                  <c:v>0.61784765837554145</c:v>
                </c:pt>
                <c:pt idx="7908">
                  <c:v>0.56847045011618147</c:v>
                </c:pt>
                <c:pt idx="7909">
                  <c:v>8.2664037542181878E-2</c:v>
                </c:pt>
                <c:pt idx="7910">
                  <c:v>0.38823095637439836</c:v>
                </c:pt>
                <c:pt idx="7911">
                  <c:v>0.4612862676473195</c:v>
                </c:pt>
                <c:pt idx="7912">
                  <c:v>9.4481422204560281E-2</c:v>
                </c:pt>
                <c:pt idx="7913">
                  <c:v>1.2969314514970192</c:v>
                </c:pt>
                <c:pt idx="7914">
                  <c:v>0.1416823042231514</c:v>
                </c:pt>
                <c:pt idx="7915">
                  <c:v>1.1884184989669271</c:v>
                </c:pt>
                <c:pt idx="7916">
                  <c:v>2.8158679719830368E-2</c:v>
                </c:pt>
                <c:pt idx="7917">
                  <c:v>0.96323286962723909</c:v>
                </c:pt>
                <c:pt idx="7918">
                  <c:v>0.46184599936434245</c:v>
                </c:pt>
                <c:pt idx="7919">
                  <c:v>0.45452296934193681</c:v>
                </c:pt>
                <c:pt idx="7920">
                  <c:v>0.15945373918936617</c:v>
                </c:pt>
                <c:pt idx="7921">
                  <c:v>7.8474426804414216E-2</c:v>
                </c:pt>
                <c:pt idx="7922">
                  <c:v>0.20057526334501244</c:v>
                </c:pt>
                <c:pt idx="7923">
                  <c:v>0.4547829431532347</c:v>
                </c:pt>
                <c:pt idx="7924">
                  <c:v>2.3776072921793339</c:v>
                </c:pt>
                <c:pt idx="7925">
                  <c:v>1.9008165592680442</c:v>
                </c:pt>
                <c:pt idx="7926">
                  <c:v>0.30306633180450232</c:v>
                </c:pt>
                <c:pt idx="7927">
                  <c:v>0.77652234235283746</c:v>
                </c:pt>
                <c:pt idx="7928">
                  <c:v>0.49131204517641708</c:v>
                </c:pt>
                <c:pt idx="7929">
                  <c:v>4.7633694398337832E-2</c:v>
                </c:pt>
                <c:pt idx="7930">
                  <c:v>0.82563166752049444</c:v>
                </c:pt>
                <c:pt idx="7931">
                  <c:v>0.98600918089831724</c:v>
                </c:pt>
                <c:pt idx="7932">
                  <c:v>0.20310241605256182</c:v>
                </c:pt>
                <c:pt idx="7933">
                  <c:v>1.0117574566696654</c:v>
                </c:pt>
                <c:pt idx="7934">
                  <c:v>0.80634636528650594</c:v>
                </c:pt>
                <c:pt idx="7935">
                  <c:v>0.36286445506911624</c:v>
                </c:pt>
                <c:pt idx="7936">
                  <c:v>0.10819348218155839</c:v>
                </c:pt>
                <c:pt idx="7937">
                  <c:v>8.7829495989492495E-2</c:v>
                </c:pt>
                <c:pt idx="7938">
                  <c:v>0.55286276164090531</c:v>
                </c:pt>
                <c:pt idx="7939">
                  <c:v>5.4824135257755584E-2</c:v>
                </c:pt>
                <c:pt idx="7940">
                  <c:v>0.37212937437200966</c:v>
                </c:pt>
                <c:pt idx="7941">
                  <c:v>0.23570939460555551</c:v>
                </c:pt>
                <c:pt idx="7942">
                  <c:v>5.9250926718670598E-2</c:v>
                </c:pt>
                <c:pt idx="7943">
                  <c:v>5.1724303869336546E-2</c:v>
                </c:pt>
                <c:pt idx="7944">
                  <c:v>0.37401940329452038</c:v>
                </c:pt>
                <c:pt idx="7945">
                  <c:v>0.37401940329452038</c:v>
                </c:pt>
                <c:pt idx="7946">
                  <c:v>0.35367292784746096</c:v>
                </c:pt>
                <c:pt idx="7947">
                  <c:v>0.35014058184075497</c:v>
                </c:pt>
                <c:pt idx="7948">
                  <c:v>0.72883443923357583</c:v>
                </c:pt>
                <c:pt idx="7949">
                  <c:v>0.37401940329452038</c:v>
                </c:pt>
                <c:pt idx="7950">
                  <c:v>0.64274691562044617</c:v>
                </c:pt>
                <c:pt idx="7951">
                  <c:v>0.37401940329452038</c:v>
                </c:pt>
                <c:pt idx="7952">
                  <c:v>8.36205063179669E-2</c:v>
                </c:pt>
                <c:pt idx="7953">
                  <c:v>9.85495547765982E-2</c:v>
                </c:pt>
                <c:pt idx="7954">
                  <c:v>0.40333869519947835</c:v>
                </c:pt>
                <c:pt idx="7955">
                  <c:v>0.34974714362330989</c:v>
                </c:pt>
                <c:pt idx="7956">
                  <c:v>0.14239046037383993</c:v>
                </c:pt>
                <c:pt idx="7957">
                  <c:v>1.062543251242082</c:v>
                </c:pt>
                <c:pt idx="7958">
                  <c:v>0.41614077619402656</c:v>
                </c:pt>
                <c:pt idx="7959">
                  <c:v>0.48557792407486666</c:v>
                </c:pt>
                <c:pt idx="7960">
                  <c:v>1.4490845879557719</c:v>
                </c:pt>
                <c:pt idx="7961">
                  <c:v>0.37401940329452038</c:v>
                </c:pt>
                <c:pt idx="7962">
                  <c:v>1.0998743150135402</c:v>
                </c:pt>
                <c:pt idx="7963">
                  <c:v>0.67491202614474954</c:v>
                </c:pt>
                <c:pt idx="7964">
                  <c:v>0.2344084715802715</c:v>
                </c:pt>
                <c:pt idx="7965">
                  <c:v>0.22407994625440725</c:v>
                </c:pt>
                <c:pt idx="7966">
                  <c:v>0.47049265487546982</c:v>
                </c:pt>
                <c:pt idx="7967">
                  <c:v>0.59681509213083206</c:v>
                </c:pt>
                <c:pt idx="7968">
                  <c:v>0.68907058198005655</c:v>
                </c:pt>
                <c:pt idx="7969">
                  <c:v>0.68487720091708715</c:v>
                </c:pt>
                <c:pt idx="7970">
                  <c:v>0.63311429846697009</c:v>
                </c:pt>
                <c:pt idx="7971">
                  <c:v>0.69469358270952541</c:v>
                </c:pt>
                <c:pt idx="7972">
                  <c:v>0.5564306039254806</c:v>
                </c:pt>
                <c:pt idx="7973">
                  <c:v>0.56301388829936305</c:v>
                </c:pt>
                <c:pt idx="7974">
                  <c:v>0.55218385950796101</c:v>
                </c:pt>
                <c:pt idx="7975">
                  <c:v>4.5449861468932371E-3</c:v>
                </c:pt>
                <c:pt idx="7976">
                  <c:v>0.69151122618715266</c:v>
                </c:pt>
                <c:pt idx="7977">
                  <c:v>1.8663022839152221</c:v>
                </c:pt>
                <c:pt idx="7978">
                  <c:v>0.57528273684252818</c:v>
                </c:pt>
                <c:pt idx="7979">
                  <c:v>0.46995604498921195</c:v>
                </c:pt>
                <c:pt idx="7980">
                  <c:v>0.2879989912590053</c:v>
                </c:pt>
                <c:pt idx="7981">
                  <c:v>0.17157520617097327</c:v>
                </c:pt>
                <c:pt idx="7982">
                  <c:v>0.35432539804865426</c:v>
                </c:pt>
                <c:pt idx="7983">
                  <c:v>0.37401940329452016</c:v>
                </c:pt>
                <c:pt idx="7984">
                  <c:v>0.66520949907095739</c:v>
                </c:pt>
                <c:pt idx="7985">
                  <c:v>2.1079170918251364</c:v>
                </c:pt>
                <c:pt idx="7986">
                  <c:v>0.49162884173377647</c:v>
                </c:pt>
                <c:pt idx="7987">
                  <c:v>0.7173156423283179</c:v>
                </c:pt>
                <c:pt idx="7988">
                  <c:v>0.37401940329452038</c:v>
                </c:pt>
                <c:pt idx="7989">
                  <c:v>0.10138635242837865</c:v>
                </c:pt>
                <c:pt idx="7990">
                  <c:v>0.40362727217143707</c:v>
                </c:pt>
                <c:pt idx="7991">
                  <c:v>0.38341690450957516</c:v>
                </c:pt>
                <c:pt idx="7992">
                  <c:v>0.38631124424589697</c:v>
                </c:pt>
                <c:pt idx="7993">
                  <c:v>0.38423997431179929</c:v>
                </c:pt>
                <c:pt idx="7994">
                  <c:v>0.70649734149006171</c:v>
                </c:pt>
                <c:pt idx="7995">
                  <c:v>1.2998089972861138</c:v>
                </c:pt>
                <c:pt idx="7996">
                  <c:v>0.61432147327137299</c:v>
                </c:pt>
                <c:pt idx="7997">
                  <c:v>0.45771224564533086</c:v>
                </c:pt>
                <c:pt idx="7998">
                  <c:v>0.37401940329452016</c:v>
                </c:pt>
                <c:pt idx="7999">
                  <c:v>0.72847745151918275</c:v>
                </c:pt>
                <c:pt idx="8000">
                  <c:v>3.4580256984603847E-2</c:v>
                </c:pt>
                <c:pt idx="8001">
                  <c:v>0.46773815594022572</c:v>
                </c:pt>
                <c:pt idx="8002">
                  <c:v>0</c:v>
                </c:pt>
                <c:pt idx="8003">
                  <c:v>1.1380041771286724</c:v>
                </c:pt>
                <c:pt idx="8004">
                  <c:v>0.36193059897325691</c:v>
                </c:pt>
                <c:pt idx="8005">
                  <c:v>0.21784184341078139</c:v>
                </c:pt>
                <c:pt idx="8006">
                  <c:v>0.71730366301634996</c:v>
                </c:pt>
                <c:pt idx="8007">
                  <c:v>2.7050515768833935E-2</c:v>
                </c:pt>
                <c:pt idx="8008">
                  <c:v>0.34776045495716973</c:v>
                </c:pt>
                <c:pt idx="8009">
                  <c:v>0.73635583947517036</c:v>
                </c:pt>
                <c:pt idx="8010">
                  <c:v>1.2972911292938962</c:v>
                </c:pt>
                <c:pt idx="8011">
                  <c:v>0.70022911719023728</c:v>
                </c:pt>
                <c:pt idx="8012">
                  <c:v>0.82735395525354871</c:v>
                </c:pt>
                <c:pt idx="8013">
                  <c:v>1.9879736537597351E-2</c:v>
                </c:pt>
                <c:pt idx="8014">
                  <c:v>0.54051924985861144</c:v>
                </c:pt>
                <c:pt idx="8015">
                  <c:v>0.16520740979203127</c:v>
                </c:pt>
                <c:pt idx="8016">
                  <c:v>0.34241700198895703</c:v>
                </c:pt>
                <c:pt idx="8017">
                  <c:v>0.2451045694656524</c:v>
                </c:pt>
                <c:pt idx="8018">
                  <c:v>0.12861460621476339</c:v>
                </c:pt>
                <c:pt idx="8019">
                  <c:v>0.76765228128957386</c:v>
                </c:pt>
                <c:pt idx="8020">
                  <c:v>0.33894039675695048</c:v>
                </c:pt>
                <c:pt idx="8021">
                  <c:v>0.53735123496466597</c:v>
                </c:pt>
                <c:pt idx="8022">
                  <c:v>7.5697484785271885E-2</c:v>
                </c:pt>
                <c:pt idx="8023">
                  <c:v>0.57834382548479513</c:v>
                </c:pt>
                <c:pt idx="8024">
                  <c:v>1.9686066036977048</c:v>
                </c:pt>
                <c:pt idx="8025">
                  <c:v>0.49995126576220911</c:v>
                </c:pt>
                <c:pt idx="8026">
                  <c:v>1.5909101887618147</c:v>
                </c:pt>
                <c:pt idx="8027">
                  <c:v>6.0235091363103439E-3</c:v>
                </c:pt>
                <c:pt idx="8028">
                  <c:v>0.37401940329452038</c:v>
                </c:pt>
                <c:pt idx="8029">
                  <c:v>1.3277088955838243</c:v>
                </c:pt>
                <c:pt idx="8030">
                  <c:v>2.8473488126927888</c:v>
                </c:pt>
                <c:pt idx="8031">
                  <c:v>0.76184045221084928</c:v>
                </c:pt>
                <c:pt idx="8032">
                  <c:v>0.3585941321989235</c:v>
                </c:pt>
                <c:pt idx="8033">
                  <c:v>0.37401940329452038</c:v>
                </c:pt>
                <c:pt idx="8034">
                  <c:v>0.63330182602489715</c:v>
                </c:pt>
                <c:pt idx="8035">
                  <c:v>0.73612718483965311</c:v>
                </c:pt>
                <c:pt idx="8036">
                  <c:v>0.20172401255978289</c:v>
                </c:pt>
                <c:pt idx="8037">
                  <c:v>0.90165335642103284</c:v>
                </c:pt>
                <c:pt idx="8038">
                  <c:v>1.0453925725684075</c:v>
                </c:pt>
                <c:pt idx="8039">
                  <c:v>0.37401940329452016</c:v>
                </c:pt>
                <c:pt idx="8040">
                  <c:v>0.37401940329452038</c:v>
                </c:pt>
                <c:pt idx="8041">
                  <c:v>0.57416197547739944</c:v>
                </c:pt>
                <c:pt idx="8042">
                  <c:v>1.4942549017600373</c:v>
                </c:pt>
                <c:pt idx="8043">
                  <c:v>0.37401940329452038</c:v>
                </c:pt>
                <c:pt idx="8044">
                  <c:v>0.73635583947517036</c:v>
                </c:pt>
                <c:pt idx="8045">
                  <c:v>0.80905219664537353</c:v>
                </c:pt>
                <c:pt idx="8046">
                  <c:v>0.37904422255754605</c:v>
                </c:pt>
                <c:pt idx="8047">
                  <c:v>0.17572839026235659</c:v>
                </c:pt>
                <c:pt idx="8048">
                  <c:v>6.5565031326063145E-2</c:v>
                </c:pt>
                <c:pt idx="8049">
                  <c:v>9.5756402731839316E-2</c:v>
                </c:pt>
                <c:pt idx="8050">
                  <c:v>0.22016741051970173</c:v>
                </c:pt>
                <c:pt idx="8051">
                  <c:v>0.1705344415063601</c:v>
                </c:pt>
                <c:pt idx="8052">
                  <c:v>0.52283310936383531</c:v>
                </c:pt>
                <c:pt idx="8053">
                  <c:v>0.37401940329452038</c:v>
                </c:pt>
                <c:pt idx="8054">
                  <c:v>0.37401940329452038</c:v>
                </c:pt>
                <c:pt idx="8055">
                  <c:v>0.37401940329452038</c:v>
                </c:pt>
                <c:pt idx="8056">
                  <c:v>0.37401940329452038</c:v>
                </c:pt>
                <c:pt idx="8057">
                  <c:v>1.037839833579705</c:v>
                </c:pt>
                <c:pt idx="8058">
                  <c:v>1.2173869555212093</c:v>
                </c:pt>
                <c:pt idx="8059">
                  <c:v>3.283124802730767E-2</c:v>
                </c:pt>
                <c:pt idx="8060">
                  <c:v>0.61140942665433839</c:v>
                </c:pt>
                <c:pt idx="8061">
                  <c:v>1.7040775772169661</c:v>
                </c:pt>
                <c:pt idx="8062">
                  <c:v>0.83116467507616421</c:v>
                </c:pt>
                <c:pt idx="8063">
                  <c:v>0.70406157940996228</c:v>
                </c:pt>
                <c:pt idx="8064">
                  <c:v>0.59498855711154142</c:v>
                </c:pt>
                <c:pt idx="8065">
                  <c:v>0.40622100948190576</c:v>
                </c:pt>
                <c:pt idx="8066">
                  <c:v>0.23824623967436009</c:v>
                </c:pt>
                <c:pt idx="8067">
                  <c:v>0.70697455154906486</c:v>
                </c:pt>
                <c:pt idx="8068">
                  <c:v>0.35462702135666846</c:v>
                </c:pt>
                <c:pt idx="8069">
                  <c:v>0.37401940329452038</c:v>
                </c:pt>
                <c:pt idx="8070">
                  <c:v>0.37401940329452038</c:v>
                </c:pt>
                <c:pt idx="8071">
                  <c:v>0.53950188504894792</c:v>
                </c:pt>
                <c:pt idx="8072">
                  <c:v>4.1948695246461172E-2</c:v>
                </c:pt>
                <c:pt idx="8073">
                  <c:v>0.53460573420037971</c:v>
                </c:pt>
                <c:pt idx="8074">
                  <c:v>1.7790989437127982</c:v>
                </c:pt>
                <c:pt idx="8075">
                  <c:v>0.685025619252009</c:v>
                </c:pt>
                <c:pt idx="8076">
                  <c:v>3.4771185615717778E-2</c:v>
                </c:pt>
                <c:pt idx="8077">
                  <c:v>0.11045652190724807</c:v>
                </c:pt>
                <c:pt idx="8078">
                  <c:v>0.37401940329452038</c:v>
                </c:pt>
                <c:pt idx="8079">
                  <c:v>0.18753209011059699</c:v>
                </c:pt>
                <c:pt idx="8080">
                  <c:v>0.37401940329452038</c:v>
                </c:pt>
                <c:pt idx="8081">
                  <c:v>0.11020129092062363</c:v>
                </c:pt>
                <c:pt idx="8082">
                  <c:v>0.68672939331284466</c:v>
                </c:pt>
                <c:pt idx="8083">
                  <c:v>0.15978425699643925</c:v>
                </c:pt>
                <c:pt idx="8084">
                  <c:v>0.42322268843641947</c:v>
                </c:pt>
                <c:pt idx="8085">
                  <c:v>0.73635583947517036</c:v>
                </c:pt>
                <c:pt idx="8086">
                  <c:v>1.9591039581318432E-2</c:v>
                </c:pt>
                <c:pt idx="8087">
                  <c:v>0.51578496158489884</c:v>
                </c:pt>
                <c:pt idx="8088">
                  <c:v>0.7139580277296963</c:v>
                </c:pt>
                <c:pt idx="8089">
                  <c:v>0.6465402274821489</c:v>
                </c:pt>
                <c:pt idx="8090">
                  <c:v>0.87560014293759081</c:v>
                </c:pt>
                <c:pt idx="8091">
                  <c:v>0.51043968007692875</c:v>
                </c:pt>
                <c:pt idx="8092">
                  <c:v>0.78969564468588016</c:v>
                </c:pt>
                <c:pt idx="8093">
                  <c:v>0.55324382423826213</c:v>
                </c:pt>
                <c:pt idx="8094">
                  <c:v>0.12019108285076763</c:v>
                </c:pt>
                <c:pt idx="8095">
                  <c:v>0.13717447015641798</c:v>
                </c:pt>
                <c:pt idx="8096">
                  <c:v>0.70029647564572695</c:v>
                </c:pt>
                <c:pt idx="8097">
                  <c:v>0.94417435551469819</c:v>
                </c:pt>
                <c:pt idx="8098">
                  <c:v>0.37401940329452038</c:v>
                </c:pt>
                <c:pt idx="8099">
                  <c:v>3.463365628587356E-2</c:v>
                </c:pt>
                <c:pt idx="8100">
                  <c:v>0.23220764789847553</c:v>
                </c:pt>
                <c:pt idx="8101">
                  <c:v>4.5223547173271456E-2</c:v>
                </c:pt>
                <c:pt idx="8102">
                  <c:v>0.82352914004486455</c:v>
                </c:pt>
                <c:pt idx="8103">
                  <c:v>0.74216696177148789</c:v>
                </c:pt>
                <c:pt idx="8104">
                  <c:v>3.3076208306076757E-2</c:v>
                </c:pt>
                <c:pt idx="8105">
                  <c:v>0.24623510438466345</c:v>
                </c:pt>
                <c:pt idx="8106">
                  <c:v>5.7154098237121878E-2</c:v>
                </c:pt>
                <c:pt idx="8107">
                  <c:v>0.41250370590427737</c:v>
                </c:pt>
                <c:pt idx="8108">
                  <c:v>0.30730194762203705</c:v>
                </c:pt>
                <c:pt idx="8109">
                  <c:v>0.7345350006867658</c:v>
                </c:pt>
                <c:pt idx="8110">
                  <c:v>1.0708324064984969</c:v>
                </c:pt>
                <c:pt idx="8111">
                  <c:v>0.37401940329452038</c:v>
                </c:pt>
                <c:pt idx="8112">
                  <c:v>5.0651111311963051E-2</c:v>
                </c:pt>
                <c:pt idx="8113">
                  <c:v>0.37401940329452038</c:v>
                </c:pt>
                <c:pt idx="8114">
                  <c:v>0.19589065860861532</c:v>
                </c:pt>
                <c:pt idx="8115">
                  <c:v>6.5290811350268447E-3</c:v>
                </c:pt>
                <c:pt idx="8116">
                  <c:v>0.25835160044086158</c:v>
                </c:pt>
                <c:pt idx="8117">
                  <c:v>0.58030849959276865</c:v>
                </c:pt>
                <c:pt idx="8118">
                  <c:v>0.5479726635488501</c:v>
                </c:pt>
                <c:pt idx="8119">
                  <c:v>0.16410448631303556</c:v>
                </c:pt>
                <c:pt idx="8120">
                  <c:v>0.37401940329452038</c:v>
                </c:pt>
                <c:pt idx="8121">
                  <c:v>0.73427354121075561</c:v>
                </c:pt>
                <c:pt idx="8122">
                  <c:v>0.72914973963055818</c:v>
                </c:pt>
                <c:pt idx="8123">
                  <c:v>1.1940771163011907</c:v>
                </c:pt>
                <c:pt idx="8124">
                  <c:v>0.53622760436127836</c:v>
                </c:pt>
                <c:pt idx="8125">
                  <c:v>1.5646039550038067</c:v>
                </c:pt>
                <c:pt idx="8126">
                  <c:v>4.1789241846961186E-2</c:v>
                </c:pt>
                <c:pt idx="8127">
                  <c:v>0.37401940329452038</c:v>
                </c:pt>
                <c:pt idx="8128">
                  <c:v>0.55195243655176696</c:v>
                </c:pt>
                <c:pt idx="8129">
                  <c:v>1.1731874812389642</c:v>
                </c:pt>
                <c:pt idx="8130">
                  <c:v>0.40082681725336239</c:v>
                </c:pt>
                <c:pt idx="8131">
                  <c:v>0.70751589249778779</c:v>
                </c:pt>
                <c:pt idx="8132">
                  <c:v>0.37401940329452038</c:v>
                </c:pt>
                <c:pt idx="8133">
                  <c:v>0.22707109319110866</c:v>
                </c:pt>
                <c:pt idx="8134">
                  <c:v>0.59039699306275151</c:v>
                </c:pt>
                <c:pt idx="8135">
                  <c:v>0.17602651270800554</c:v>
                </c:pt>
                <c:pt idx="8136">
                  <c:v>0.37401940329452038</c:v>
                </c:pt>
                <c:pt idx="8137">
                  <c:v>1.9913137213114143</c:v>
                </c:pt>
                <c:pt idx="8138">
                  <c:v>4.5382731549900295E-2</c:v>
                </c:pt>
                <c:pt idx="8139">
                  <c:v>1.1940395150874252</c:v>
                </c:pt>
                <c:pt idx="8140">
                  <c:v>0.37401940329452038</c:v>
                </c:pt>
                <c:pt idx="8141">
                  <c:v>0.33241207313094112</c:v>
                </c:pt>
                <c:pt idx="8142">
                  <c:v>0.74322579986333814</c:v>
                </c:pt>
                <c:pt idx="8143">
                  <c:v>0.38518545964067125</c:v>
                </c:pt>
                <c:pt idx="8144">
                  <c:v>1.5721595113032825</c:v>
                </c:pt>
                <c:pt idx="8145">
                  <c:v>4.2932911531537582E-2</c:v>
                </c:pt>
                <c:pt idx="8146">
                  <c:v>0.67505853531447468</c:v>
                </c:pt>
                <c:pt idx="8147">
                  <c:v>0.37401940329452038</c:v>
                </c:pt>
                <c:pt idx="8148">
                  <c:v>0.50507483779243068</c:v>
                </c:pt>
                <c:pt idx="8149">
                  <c:v>2.5115427798405282E-2</c:v>
                </c:pt>
                <c:pt idx="8150">
                  <c:v>0.37401940329452038</c:v>
                </c:pt>
                <c:pt idx="8151">
                  <c:v>0.73349652293849976</c:v>
                </c:pt>
                <c:pt idx="8152">
                  <c:v>0.11292044573328916</c:v>
                </c:pt>
                <c:pt idx="8153">
                  <c:v>0.37401940329452016</c:v>
                </c:pt>
                <c:pt idx="8154">
                  <c:v>0.19093636125942373</c:v>
                </c:pt>
                <c:pt idx="8155">
                  <c:v>0.93283110092960408</c:v>
                </c:pt>
                <c:pt idx="8156">
                  <c:v>0.11481894075434583</c:v>
                </c:pt>
                <c:pt idx="8157">
                  <c:v>0.37401940329452038</c:v>
                </c:pt>
                <c:pt idx="8158">
                  <c:v>0.46805544265294485</c:v>
                </c:pt>
                <c:pt idx="8159">
                  <c:v>0.37401940329452038</c:v>
                </c:pt>
                <c:pt idx="8160">
                  <c:v>1.7197459061800782</c:v>
                </c:pt>
                <c:pt idx="8161">
                  <c:v>0</c:v>
                </c:pt>
                <c:pt idx="8162">
                  <c:v>0.71586625493197398</c:v>
                </c:pt>
                <c:pt idx="8163">
                  <c:v>7.0106608629503936E-3</c:v>
                </c:pt>
                <c:pt idx="8164">
                  <c:v>8.6451497767565499E-2</c:v>
                </c:pt>
                <c:pt idx="8165">
                  <c:v>3.3562529293578747</c:v>
                </c:pt>
                <c:pt idx="8166">
                  <c:v>2.1012520601591484</c:v>
                </c:pt>
                <c:pt idx="8167">
                  <c:v>1.1931545334670353</c:v>
                </c:pt>
                <c:pt idx="8168">
                  <c:v>1.5828996692919273</c:v>
                </c:pt>
                <c:pt idx="8169">
                  <c:v>0.41555029008860334</c:v>
                </c:pt>
                <c:pt idx="8170">
                  <c:v>0.31724068717583925</c:v>
                </c:pt>
                <c:pt idx="8171">
                  <c:v>6.0805899382478663E-2</c:v>
                </c:pt>
                <c:pt idx="8172">
                  <c:v>1.037131202275317</c:v>
                </c:pt>
                <c:pt idx="8173">
                  <c:v>0.37401940329452038</c:v>
                </c:pt>
                <c:pt idx="8174">
                  <c:v>9.9382234183980428E-2</c:v>
                </c:pt>
                <c:pt idx="8175">
                  <c:v>0.26799631459152362</c:v>
                </c:pt>
                <c:pt idx="8176">
                  <c:v>5.2110622228451427E-2</c:v>
                </c:pt>
                <c:pt idx="8177">
                  <c:v>1.8471895356178043</c:v>
                </c:pt>
                <c:pt idx="8178">
                  <c:v>1.0153677436022135</c:v>
                </c:pt>
                <c:pt idx="8179">
                  <c:v>0.48577249381829074</c:v>
                </c:pt>
                <c:pt idx="8180">
                  <c:v>0.37401940329452038</c:v>
                </c:pt>
                <c:pt idx="8181">
                  <c:v>0.63521226459075242</c:v>
                </c:pt>
                <c:pt idx="8182">
                  <c:v>0.37401940329452016</c:v>
                </c:pt>
                <c:pt idx="8183">
                  <c:v>0.47525341778810354</c:v>
                </c:pt>
                <c:pt idx="8184">
                  <c:v>0.73635583947517036</c:v>
                </c:pt>
                <c:pt idx="8185">
                  <c:v>0.3034755059922366</c:v>
                </c:pt>
                <c:pt idx="8186">
                  <c:v>0.45692304810011047</c:v>
                </c:pt>
                <c:pt idx="8187">
                  <c:v>0.85856717941059069</c:v>
                </c:pt>
                <c:pt idx="8188">
                  <c:v>0.89841691277501712</c:v>
                </c:pt>
                <c:pt idx="8189">
                  <c:v>0.31326103004876032</c:v>
                </c:pt>
                <c:pt idx="8190">
                  <c:v>0.28093246611089673</c:v>
                </c:pt>
                <c:pt idx="8191">
                  <c:v>0.36568630452038398</c:v>
                </c:pt>
                <c:pt idx="8192">
                  <c:v>0.63087204310722544</c:v>
                </c:pt>
                <c:pt idx="8193">
                  <c:v>0.20823574272528891</c:v>
                </c:pt>
                <c:pt idx="8194">
                  <c:v>0.3483459014853279</c:v>
                </c:pt>
                <c:pt idx="8195">
                  <c:v>0.37270827461556322</c:v>
                </c:pt>
                <c:pt idx="8196">
                  <c:v>0.37401940329452016</c:v>
                </c:pt>
                <c:pt idx="8197">
                  <c:v>0.37401940329452038</c:v>
                </c:pt>
                <c:pt idx="8198">
                  <c:v>0.15433672337747423</c:v>
                </c:pt>
                <c:pt idx="8199">
                  <c:v>0.66036040171881805</c:v>
                </c:pt>
                <c:pt idx="8200">
                  <c:v>3.37479872930775E-2</c:v>
                </c:pt>
                <c:pt idx="8201">
                  <c:v>1.0534899784516094</c:v>
                </c:pt>
                <c:pt idx="8202">
                  <c:v>0.47979363927604424</c:v>
                </c:pt>
                <c:pt idx="8203">
                  <c:v>0.2833246049022039</c:v>
                </c:pt>
                <c:pt idx="8204">
                  <c:v>0.71328326135064057</c:v>
                </c:pt>
                <c:pt idx="8205">
                  <c:v>0.57433562888905465</c:v>
                </c:pt>
                <c:pt idx="8206">
                  <c:v>0.57906944574357522</c:v>
                </c:pt>
                <c:pt idx="8207">
                  <c:v>0.37401940329452038</c:v>
                </c:pt>
                <c:pt idx="8208">
                  <c:v>0.11524391103162576</c:v>
                </c:pt>
                <c:pt idx="8209">
                  <c:v>0.16419175593821719</c:v>
                </c:pt>
                <c:pt idx="8210">
                  <c:v>0.37401940329452038</c:v>
                </c:pt>
                <c:pt idx="8211">
                  <c:v>0.37401940329452038</c:v>
                </c:pt>
                <c:pt idx="8212">
                  <c:v>0.68351681776060513</c:v>
                </c:pt>
                <c:pt idx="8213">
                  <c:v>5.4572775198156911E-2</c:v>
                </c:pt>
                <c:pt idx="8214">
                  <c:v>0.71197557990794236</c:v>
                </c:pt>
                <c:pt idx="8215">
                  <c:v>0.40816902133519134</c:v>
                </c:pt>
                <c:pt idx="8216">
                  <c:v>0.17208136267825178</c:v>
                </c:pt>
                <c:pt idx="8217">
                  <c:v>1.1186143600940774</c:v>
                </c:pt>
                <c:pt idx="8218">
                  <c:v>0.23591074680850965</c:v>
                </c:pt>
                <c:pt idx="8219">
                  <c:v>0.64691517773484342</c:v>
                </c:pt>
                <c:pt idx="8220">
                  <c:v>0.49408597996818776</c:v>
                </c:pt>
                <c:pt idx="8221">
                  <c:v>0.40526727637150284</c:v>
                </c:pt>
                <c:pt idx="8222">
                  <c:v>0.37401940329452038</c:v>
                </c:pt>
                <c:pt idx="8223">
                  <c:v>0.37401940329452038</c:v>
                </c:pt>
                <c:pt idx="8224">
                  <c:v>0.70143749147771361</c:v>
                </c:pt>
                <c:pt idx="8225">
                  <c:v>3.1701539421892973E-2</c:v>
                </c:pt>
                <c:pt idx="8226">
                  <c:v>0.16627811208164697</c:v>
                </c:pt>
                <c:pt idx="8227">
                  <c:v>0.37401940329452038</c:v>
                </c:pt>
                <c:pt idx="8228">
                  <c:v>0.25052458347710155</c:v>
                </c:pt>
                <c:pt idx="8229">
                  <c:v>5.6027453915206964E-2</c:v>
                </c:pt>
                <c:pt idx="8230">
                  <c:v>0.68212229602222951</c:v>
                </c:pt>
                <c:pt idx="8231">
                  <c:v>0.13305837672649157</c:v>
                </c:pt>
                <c:pt idx="8232">
                  <c:v>0.27736107732743059</c:v>
                </c:pt>
                <c:pt idx="8233">
                  <c:v>0.37186127579323347</c:v>
                </c:pt>
                <c:pt idx="8234">
                  <c:v>0.6465402274821489</c:v>
                </c:pt>
                <c:pt idx="8235">
                  <c:v>3.2450127503829057E-2</c:v>
                </c:pt>
                <c:pt idx="8236">
                  <c:v>7.7954098607114969E-2</c:v>
                </c:pt>
                <c:pt idx="8237">
                  <c:v>1.2253403148447015</c:v>
                </c:pt>
                <c:pt idx="8238">
                  <c:v>0.37401940329452038</c:v>
                </c:pt>
                <c:pt idx="8239">
                  <c:v>0.58255966516958713</c:v>
                </c:pt>
                <c:pt idx="8240">
                  <c:v>0.76204593946613186</c:v>
                </c:pt>
                <c:pt idx="8241">
                  <c:v>0.80643810168202923</c:v>
                </c:pt>
                <c:pt idx="8242">
                  <c:v>0.85666285849756596</c:v>
                </c:pt>
                <c:pt idx="8243">
                  <c:v>0</c:v>
                </c:pt>
                <c:pt idx="8244">
                  <c:v>0.37401940329452038</c:v>
                </c:pt>
                <c:pt idx="8245">
                  <c:v>0.70231156963710928</c:v>
                </c:pt>
                <c:pt idx="8246">
                  <c:v>1.480901215301214</c:v>
                </c:pt>
                <c:pt idx="8247">
                  <c:v>4.1520853067442645E-2</c:v>
                </c:pt>
                <c:pt idx="8248">
                  <c:v>0.705088983972466</c:v>
                </c:pt>
                <c:pt idx="8249">
                  <c:v>0.4413360275659014</c:v>
                </c:pt>
                <c:pt idx="8250">
                  <c:v>0.76173172404911516</c:v>
                </c:pt>
                <c:pt idx="8251">
                  <c:v>0.82334024666262084</c:v>
                </c:pt>
                <c:pt idx="8252">
                  <c:v>0.47673686312992319</c:v>
                </c:pt>
                <c:pt idx="8253">
                  <c:v>0.75599805400010101</c:v>
                </c:pt>
                <c:pt idx="8254">
                  <c:v>0.74782441686994938</c:v>
                </c:pt>
                <c:pt idx="8255">
                  <c:v>0.37401940329452038</c:v>
                </c:pt>
                <c:pt idx="8256">
                  <c:v>0.23607222679546347</c:v>
                </c:pt>
                <c:pt idx="8257">
                  <c:v>1.3541528073906131</c:v>
                </c:pt>
                <c:pt idx="8258">
                  <c:v>0.37401940329452016</c:v>
                </c:pt>
                <c:pt idx="8259">
                  <c:v>0.64927658945505151</c:v>
                </c:pt>
                <c:pt idx="8260">
                  <c:v>6.1365110530047479E-2</c:v>
                </c:pt>
                <c:pt idx="8261">
                  <c:v>0.23293626376111473</c:v>
                </c:pt>
                <c:pt idx="8262">
                  <c:v>0.37401940329452038</c:v>
                </c:pt>
                <c:pt idx="8263">
                  <c:v>0.93775376368319974</c:v>
                </c:pt>
                <c:pt idx="8264">
                  <c:v>0.38060215686732413</c:v>
                </c:pt>
                <c:pt idx="8265">
                  <c:v>0.72082413068038376</c:v>
                </c:pt>
                <c:pt idx="8266">
                  <c:v>0.32920739826229067</c:v>
                </c:pt>
                <c:pt idx="8267">
                  <c:v>0.55650935922130507</c:v>
                </c:pt>
                <c:pt idx="8268">
                  <c:v>0.61055629328171901</c:v>
                </c:pt>
                <c:pt idx="8269">
                  <c:v>0.73507358861707284</c:v>
                </c:pt>
                <c:pt idx="8270">
                  <c:v>3.0782538808465416</c:v>
                </c:pt>
                <c:pt idx="8271">
                  <c:v>0.29025056650892089</c:v>
                </c:pt>
                <c:pt idx="8272">
                  <c:v>0.48562126064880656</c:v>
                </c:pt>
                <c:pt idx="8273">
                  <c:v>9.5259644493381146E-2</c:v>
                </c:pt>
                <c:pt idx="8274">
                  <c:v>1.3776355291638849</c:v>
                </c:pt>
                <c:pt idx="8275">
                  <c:v>0.16393019543878604</c:v>
                </c:pt>
                <c:pt idx="8276">
                  <c:v>0.25614070090024293</c:v>
                </c:pt>
                <c:pt idx="8277">
                  <c:v>0.37401940329452038</c:v>
                </c:pt>
                <c:pt idx="8278">
                  <c:v>0.48565167560638306</c:v>
                </c:pt>
                <c:pt idx="8279">
                  <c:v>0.27786360707214747</c:v>
                </c:pt>
                <c:pt idx="8280">
                  <c:v>0.42152288457993714</c:v>
                </c:pt>
                <c:pt idx="8281">
                  <c:v>0.30863877572094539</c:v>
                </c:pt>
                <c:pt idx="8282">
                  <c:v>0.44403237161595438</c:v>
                </c:pt>
                <c:pt idx="8283">
                  <c:v>0.31796490585595499</c:v>
                </c:pt>
                <c:pt idx="8284">
                  <c:v>0</c:v>
                </c:pt>
                <c:pt idx="8285">
                  <c:v>1.0416535329006005</c:v>
                </c:pt>
                <c:pt idx="8286">
                  <c:v>3.6042561809586725E-2</c:v>
                </c:pt>
                <c:pt idx="8287">
                  <c:v>1.1791551736141972</c:v>
                </c:pt>
                <c:pt idx="8288">
                  <c:v>0.85953281144562432</c:v>
                </c:pt>
                <c:pt idx="8289">
                  <c:v>0.37617963564378781</c:v>
                </c:pt>
                <c:pt idx="8290">
                  <c:v>0</c:v>
                </c:pt>
                <c:pt idx="8291">
                  <c:v>0.51521565826302318</c:v>
                </c:pt>
                <c:pt idx="8292">
                  <c:v>0.73635583947517036</c:v>
                </c:pt>
                <c:pt idx="8293">
                  <c:v>0.68670795310820498</c:v>
                </c:pt>
                <c:pt idx="8294">
                  <c:v>0.34416802195331431</c:v>
                </c:pt>
                <c:pt idx="8295">
                  <c:v>0.22913345509736746</c:v>
                </c:pt>
                <c:pt idx="8296">
                  <c:v>1.0248114251793754</c:v>
                </c:pt>
                <c:pt idx="8297">
                  <c:v>0.33467363568038633</c:v>
                </c:pt>
                <c:pt idx="8298">
                  <c:v>7.1453707785335191E-2</c:v>
                </c:pt>
                <c:pt idx="8299">
                  <c:v>0.31783179931899069</c:v>
                </c:pt>
                <c:pt idx="8300">
                  <c:v>0.239986339009127</c:v>
                </c:pt>
                <c:pt idx="8301">
                  <c:v>1.7438258723654816</c:v>
                </c:pt>
                <c:pt idx="8302">
                  <c:v>0.20196941372012744</c:v>
                </c:pt>
                <c:pt idx="8303">
                  <c:v>1.7058391401683972</c:v>
                </c:pt>
                <c:pt idx="8304">
                  <c:v>0.74239035964687561</c:v>
                </c:pt>
                <c:pt idx="8305">
                  <c:v>0.37401940329452038</c:v>
                </c:pt>
                <c:pt idx="8306">
                  <c:v>0.80055821959518136</c:v>
                </c:pt>
                <c:pt idx="8307">
                  <c:v>0.37401940329452016</c:v>
                </c:pt>
                <c:pt idx="8308">
                  <c:v>0.54976552835855264</c:v>
                </c:pt>
                <c:pt idx="8309">
                  <c:v>1.3054118740810547</c:v>
                </c:pt>
                <c:pt idx="8310">
                  <c:v>0.35835139496708118</c:v>
                </c:pt>
                <c:pt idx="8311">
                  <c:v>0.66364887303447129</c:v>
                </c:pt>
                <c:pt idx="8312">
                  <c:v>5.0062407926440088E-2</c:v>
                </c:pt>
                <c:pt idx="8313">
                  <c:v>1.16633498673298</c:v>
                </c:pt>
                <c:pt idx="8314">
                  <c:v>1.1302124047497546</c:v>
                </c:pt>
                <c:pt idx="8315">
                  <c:v>0.83869751711285201</c:v>
                </c:pt>
                <c:pt idx="8316">
                  <c:v>0.31386735744116051</c:v>
                </c:pt>
                <c:pt idx="8317">
                  <c:v>6.3904445648647001E-2</c:v>
                </c:pt>
                <c:pt idx="8318">
                  <c:v>0.365401293223516</c:v>
                </c:pt>
                <c:pt idx="8319">
                  <c:v>0.59251760668319375</c:v>
                </c:pt>
                <c:pt idx="8320">
                  <c:v>7.9653569491281967E-2</c:v>
                </c:pt>
                <c:pt idx="8321">
                  <c:v>5.452280442380484E-2</c:v>
                </c:pt>
                <c:pt idx="8322">
                  <c:v>0.27656475130552777</c:v>
                </c:pt>
                <c:pt idx="8323">
                  <c:v>1.0873969370917773</c:v>
                </c:pt>
                <c:pt idx="8324">
                  <c:v>1.1731912965467104</c:v>
                </c:pt>
                <c:pt idx="8325">
                  <c:v>0.20307525009757654</c:v>
                </c:pt>
                <c:pt idx="8326">
                  <c:v>4.1224761333033176E-2</c:v>
                </c:pt>
                <c:pt idx="8327">
                  <c:v>0.37805141434946005</c:v>
                </c:pt>
                <c:pt idx="8328">
                  <c:v>0.37401940329452038</c:v>
                </c:pt>
                <c:pt idx="8329">
                  <c:v>1.183634799167677</c:v>
                </c:pt>
                <c:pt idx="8330">
                  <c:v>0.36251599303961235</c:v>
                </c:pt>
                <c:pt idx="8331">
                  <c:v>0.25577893327632162</c:v>
                </c:pt>
                <c:pt idx="8332">
                  <c:v>0.47601807623297504</c:v>
                </c:pt>
                <c:pt idx="8333">
                  <c:v>2.5746981048002555E-2</c:v>
                </c:pt>
                <c:pt idx="8334">
                  <c:v>0.60304859922798815</c:v>
                </c:pt>
                <c:pt idx="8335">
                  <c:v>0.99147983540593343</c:v>
                </c:pt>
                <c:pt idx="8336">
                  <c:v>0.13182888808440973</c:v>
                </c:pt>
                <c:pt idx="8337">
                  <c:v>0.28574804062524678</c:v>
                </c:pt>
                <c:pt idx="8338">
                  <c:v>0.18879227298246745</c:v>
                </c:pt>
                <c:pt idx="8339">
                  <c:v>0.7244766162042513</c:v>
                </c:pt>
                <c:pt idx="8340">
                  <c:v>0.26668530686165071</c:v>
                </c:pt>
                <c:pt idx="8341">
                  <c:v>0.33429249493463142</c:v>
                </c:pt>
                <c:pt idx="8342">
                  <c:v>0.13727022826785218</c:v>
                </c:pt>
                <c:pt idx="8343">
                  <c:v>1.0111094394483775</c:v>
                </c:pt>
                <c:pt idx="8344">
                  <c:v>0.77397469822123444</c:v>
                </c:pt>
                <c:pt idx="8345">
                  <c:v>0.37401940329452016</c:v>
                </c:pt>
                <c:pt idx="8346">
                  <c:v>0.7060694545246794</c:v>
                </c:pt>
                <c:pt idx="8347">
                  <c:v>0.59714955418220472</c:v>
                </c:pt>
                <c:pt idx="8348">
                  <c:v>0.11004573658934569</c:v>
                </c:pt>
                <c:pt idx="8349">
                  <c:v>3.1701539421892973E-2</c:v>
                </c:pt>
                <c:pt idx="8350">
                  <c:v>0.85856717941059069</c:v>
                </c:pt>
                <c:pt idx="8351">
                  <c:v>0.6465402274821489</c:v>
                </c:pt>
                <c:pt idx="8352">
                  <c:v>0.51990754652202675</c:v>
                </c:pt>
                <c:pt idx="8353">
                  <c:v>0.23074245812262825</c:v>
                </c:pt>
                <c:pt idx="8354">
                  <c:v>0.42403019678358894</c:v>
                </c:pt>
                <c:pt idx="8355">
                  <c:v>1.2745283518477666</c:v>
                </c:pt>
                <c:pt idx="8356">
                  <c:v>0.46726589274955199</c:v>
                </c:pt>
                <c:pt idx="8357">
                  <c:v>5.481568833132484E-3</c:v>
                </c:pt>
                <c:pt idx="8358">
                  <c:v>0.21928373395347817</c:v>
                </c:pt>
                <c:pt idx="8359">
                  <c:v>0.37401940329452016</c:v>
                </c:pt>
                <c:pt idx="8360">
                  <c:v>8.7322399577708126E-2</c:v>
                </c:pt>
                <c:pt idx="8361">
                  <c:v>0.56628862551024528</c:v>
                </c:pt>
                <c:pt idx="8362">
                  <c:v>9.5685142042236368E-2</c:v>
                </c:pt>
                <c:pt idx="8363">
                  <c:v>7.9381290431966955E-2</c:v>
                </c:pt>
                <c:pt idx="8364">
                  <c:v>0.10060583198295263</c:v>
                </c:pt>
                <c:pt idx="8365">
                  <c:v>0.65334581478645115</c:v>
                </c:pt>
                <c:pt idx="8366">
                  <c:v>0.27109634091924467</c:v>
                </c:pt>
                <c:pt idx="8367">
                  <c:v>0.55320365634542557</c:v>
                </c:pt>
                <c:pt idx="8368">
                  <c:v>0.1457348530997776</c:v>
                </c:pt>
                <c:pt idx="8369">
                  <c:v>1.1732366192781885</c:v>
                </c:pt>
                <c:pt idx="8370">
                  <c:v>0.37401940329452038</c:v>
                </c:pt>
                <c:pt idx="8371">
                  <c:v>0.73535234608701772</c:v>
                </c:pt>
                <c:pt idx="8372">
                  <c:v>0.11819300077654099</c:v>
                </c:pt>
                <c:pt idx="8373">
                  <c:v>0.37401940329452038</c:v>
                </c:pt>
                <c:pt idx="8374">
                  <c:v>0.12126926375833982</c:v>
                </c:pt>
                <c:pt idx="8375">
                  <c:v>0.17195397608462246</c:v>
                </c:pt>
                <c:pt idx="8376">
                  <c:v>0.29761976038151988</c:v>
                </c:pt>
                <c:pt idx="8377">
                  <c:v>4.1024952533319094E-2</c:v>
                </c:pt>
                <c:pt idx="8378">
                  <c:v>0.22978753262244347</c:v>
                </c:pt>
                <c:pt idx="8379">
                  <c:v>5.988506613994652E-2</c:v>
                </c:pt>
                <c:pt idx="8380">
                  <c:v>2.6895886939957939E-2</c:v>
                </c:pt>
                <c:pt idx="8381">
                  <c:v>1.256301604951862</c:v>
                </c:pt>
                <c:pt idx="8382">
                  <c:v>0.67762942308592533</c:v>
                </c:pt>
                <c:pt idx="8383">
                  <c:v>0.37401940329452038</c:v>
                </c:pt>
                <c:pt idx="8384">
                  <c:v>1.3804983443525569</c:v>
                </c:pt>
                <c:pt idx="8385">
                  <c:v>6.8516278195361588E-2</c:v>
                </c:pt>
                <c:pt idx="8386">
                  <c:v>0.86549092075920486</c:v>
                </c:pt>
                <c:pt idx="8387">
                  <c:v>0.47002399690705821</c:v>
                </c:pt>
                <c:pt idx="8388">
                  <c:v>0.25803791998309111</c:v>
                </c:pt>
                <c:pt idx="8389">
                  <c:v>0.11291182046853142</c:v>
                </c:pt>
                <c:pt idx="8390">
                  <c:v>6.1284338390340039E-2</c:v>
                </c:pt>
                <c:pt idx="8391">
                  <c:v>2.6717329534442599E-2</c:v>
                </c:pt>
                <c:pt idx="8392">
                  <c:v>0.34808022797812843</c:v>
                </c:pt>
                <c:pt idx="8393">
                  <c:v>0.18650878300367318</c:v>
                </c:pt>
                <c:pt idx="8394">
                  <c:v>8.8280263316294572E-2</c:v>
                </c:pt>
                <c:pt idx="8395">
                  <c:v>0.73339062409371236</c:v>
                </c:pt>
                <c:pt idx="8396">
                  <c:v>0.2232051340013603</c:v>
                </c:pt>
                <c:pt idx="8397">
                  <c:v>8.1139546024570214E-2</c:v>
                </c:pt>
                <c:pt idx="8398">
                  <c:v>0.47954250554748989</c:v>
                </c:pt>
                <c:pt idx="8399">
                  <c:v>0.33339876025479603</c:v>
                </c:pt>
                <c:pt idx="8400">
                  <c:v>0.44336923810176387</c:v>
                </c:pt>
                <c:pt idx="8401">
                  <c:v>1.1779847848103469</c:v>
                </c:pt>
                <c:pt idx="8402">
                  <c:v>0.82387291772409543</c:v>
                </c:pt>
                <c:pt idx="8403">
                  <c:v>1.3868389616792485</c:v>
                </c:pt>
                <c:pt idx="8404">
                  <c:v>0.70827471084930116</c:v>
                </c:pt>
                <c:pt idx="8405">
                  <c:v>0.15115718118160285</c:v>
                </c:pt>
                <c:pt idx="8406">
                  <c:v>0.98170805287769081</c:v>
                </c:pt>
                <c:pt idx="8407">
                  <c:v>1.3903928375945513</c:v>
                </c:pt>
                <c:pt idx="8408">
                  <c:v>7.5137713355342861E-2</c:v>
                </c:pt>
                <c:pt idx="8409">
                  <c:v>0.10275192086839849</c:v>
                </c:pt>
                <c:pt idx="8410">
                  <c:v>0.42453263334138469</c:v>
                </c:pt>
                <c:pt idx="8411">
                  <c:v>0.37401940329452038</c:v>
                </c:pt>
                <c:pt idx="8412">
                  <c:v>0.59963785385982493</c:v>
                </c:pt>
                <c:pt idx="8413">
                  <c:v>0.40621031841703553</c:v>
                </c:pt>
                <c:pt idx="8414">
                  <c:v>0.40846852618661506</c:v>
                </c:pt>
                <c:pt idx="8415">
                  <c:v>0.243435110012416</c:v>
                </c:pt>
                <c:pt idx="8416">
                  <c:v>0.14904628988070659</c:v>
                </c:pt>
                <c:pt idx="8417">
                  <c:v>0.36394926901035712</c:v>
                </c:pt>
                <c:pt idx="8418">
                  <c:v>0.20727488881393427</c:v>
                </c:pt>
                <c:pt idx="8419">
                  <c:v>0.88184973401197742</c:v>
                </c:pt>
                <c:pt idx="8420">
                  <c:v>0.99224803281435081</c:v>
                </c:pt>
                <c:pt idx="8421">
                  <c:v>1.8454060484523949</c:v>
                </c:pt>
                <c:pt idx="8422">
                  <c:v>6.7964424612515922E-2</c:v>
                </c:pt>
                <c:pt idx="8423">
                  <c:v>1.1378603116736044</c:v>
                </c:pt>
                <c:pt idx="8424">
                  <c:v>0.11401280604432347</c:v>
                </c:pt>
                <c:pt idx="8425">
                  <c:v>0.37401940329452038</c:v>
                </c:pt>
                <c:pt idx="8426">
                  <c:v>0.37401940329452038</c:v>
                </c:pt>
                <c:pt idx="8427">
                  <c:v>0.37401940329452038</c:v>
                </c:pt>
                <c:pt idx="8428">
                  <c:v>0.52083997385160719</c:v>
                </c:pt>
                <c:pt idx="8429">
                  <c:v>0.74335522701625101</c:v>
                </c:pt>
                <c:pt idx="8430">
                  <c:v>0</c:v>
                </c:pt>
                <c:pt idx="8431">
                  <c:v>0.69206855322908833</c:v>
                </c:pt>
                <c:pt idx="8432">
                  <c:v>0.24956764196488798</c:v>
                </c:pt>
                <c:pt idx="8433">
                  <c:v>0.63723495715195311</c:v>
                </c:pt>
                <c:pt idx="8434">
                  <c:v>0.22504371908378848</c:v>
                </c:pt>
                <c:pt idx="8435">
                  <c:v>0.39043765673049224</c:v>
                </c:pt>
                <c:pt idx="8436">
                  <c:v>0.30130713701399225</c:v>
                </c:pt>
                <c:pt idx="8437">
                  <c:v>0.76734880338286993</c:v>
                </c:pt>
                <c:pt idx="8438">
                  <c:v>0.35500671492239216</c:v>
                </c:pt>
                <c:pt idx="8439">
                  <c:v>0.61261946455262128</c:v>
                </c:pt>
                <c:pt idx="8440">
                  <c:v>0.49864070246439357</c:v>
                </c:pt>
                <c:pt idx="8441">
                  <c:v>0.66446867190860315</c:v>
                </c:pt>
                <c:pt idx="8442">
                  <c:v>7.040276809915659E-2</c:v>
                </c:pt>
                <c:pt idx="8443">
                  <c:v>0.45082406114496087</c:v>
                </c:pt>
                <c:pt idx="8444">
                  <c:v>0.45148125780688686</c:v>
                </c:pt>
                <c:pt idx="8445">
                  <c:v>0.42191894250059347</c:v>
                </c:pt>
                <c:pt idx="8446">
                  <c:v>0.37401940329452016</c:v>
                </c:pt>
                <c:pt idx="8447">
                  <c:v>0.48773234821087036</c:v>
                </c:pt>
                <c:pt idx="8448">
                  <c:v>0.37401940329452016</c:v>
                </c:pt>
                <c:pt idx="8449">
                  <c:v>0.37401940329452016</c:v>
                </c:pt>
                <c:pt idx="8450">
                  <c:v>0.37401940329452038</c:v>
                </c:pt>
                <c:pt idx="8451">
                  <c:v>0.28523572848074924</c:v>
                </c:pt>
                <c:pt idx="8452">
                  <c:v>0.37401940329452038</c:v>
                </c:pt>
                <c:pt idx="8453">
                  <c:v>0.70029647564572695</c:v>
                </c:pt>
                <c:pt idx="8454">
                  <c:v>0</c:v>
                </c:pt>
                <c:pt idx="8455">
                  <c:v>0.37401940329452038</c:v>
                </c:pt>
                <c:pt idx="8456">
                  <c:v>0.42662297546809269</c:v>
                </c:pt>
                <c:pt idx="8457">
                  <c:v>0.60932521765809655</c:v>
                </c:pt>
                <c:pt idx="8458">
                  <c:v>0.73169487529679311</c:v>
                </c:pt>
                <c:pt idx="8459">
                  <c:v>0.15323142723863714</c:v>
                </c:pt>
                <c:pt idx="8460">
                  <c:v>6.0081194069071087E-2</c:v>
                </c:pt>
                <c:pt idx="8461">
                  <c:v>0.62024414503235414</c:v>
                </c:pt>
                <c:pt idx="8462">
                  <c:v>0.43459662925573583</c:v>
                </c:pt>
                <c:pt idx="8463">
                  <c:v>0.38041443432659139</c:v>
                </c:pt>
                <c:pt idx="8464">
                  <c:v>0.37401940329452038</c:v>
                </c:pt>
                <c:pt idx="8465">
                  <c:v>0.37401940329452038</c:v>
                </c:pt>
                <c:pt idx="8466">
                  <c:v>1.253846743882685</c:v>
                </c:pt>
                <c:pt idx="8467">
                  <c:v>0.64679043993088159</c:v>
                </c:pt>
                <c:pt idx="8468">
                  <c:v>0.37401940329452038</c:v>
                </c:pt>
                <c:pt idx="8469">
                  <c:v>0.35372113152058959</c:v>
                </c:pt>
                <c:pt idx="8470">
                  <c:v>0.36754821840200175</c:v>
                </c:pt>
                <c:pt idx="8471">
                  <c:v>0.23018636042191082</c:v>
                </c:pt>
                <c:pt idx="8472">
                  <c:v>0.42967127919005615</c:v>
                </c:pt>
                <c:pt idx="8473">
                  <c:v>0.49375463854009988</c:v>
                </c:pt>
                <c:pt idx="8474">
                  <c:v>5.1997961485925462E-2</c:v>
                </c:pt>
                <c:pt idx="8475">
                  <c:v>0.24959772129231358</c:v>
                </c:pt>
                <c:pt idx="8476">
                  <c:v>1.0241016127061298</c:v>
                </c:pt>
                <c:pt idx="8477">
                  <c:v>0.16740216514322559</c:v>
                </c:pt>
                <c:pt idx="8478">
                  <c:v>0.28349454441802091</c:v>
                </c:pt>
                <c:pt idx="8479">
                  <c:v>3.4668695440967331E-2</c:v>
                </c:pt>
                <c:pt idx="8480">
                  <c:v>0.19227150348048849</c:v>
                </c:pt>
                <c:pt idx="8481">
                  <c:v>0.10193285456195156</c:v>
                </c:pt>
                <c:pt idx="8482">
                  <c:v>0.6788439649508361</c:v>
                </c:pt>
                <c:pt idx="8483">
                  <c:v>0.26195578240055395</c:v>
                </c:pt>
                <c:pt idx="8484">
                  <c:v>0.78034878405155561</c:v>
                </c:pt>
                <c:pt idx="8485">
                  <c:v>0.73203997157880318</c:v>
                </c:pt>
                <c:pt idx="8486">
                  <c:v>8.0112454503742825E-2</c:v>
                </c:pt>
                <c:pt idx="8487">
                  <c:v>7.3193717341421341E-2</c:v>
                </c:pt>
                <c:pt idx="8488">
                  <c:v>1.1640337733432349</c:v>
                </c:pt>
                <c:pt idx="8489">
                  <c:v>0.37401940329452038</c:v>
                </c:pt>
                <c:pt idx="8490">
                  <c:v>0.83563333810602036</c:v>
                </c:pt>
                <c:pt idx="8491">
                  <c:v>8.1908637634024076E-2</c:v>
                </c:pt>
                <c:pt idx="8492">
                  <c:v>0.36939394174675472</c:v>
                </c:pt>
                <c:pt idx="8493">
                  <c:v>0.61184568723844823</c:v>
                </c:pt>
                <c:pt idx="8494">
                  <c:v>0.6465402274821489</c:v>
                </c:pt>
                <c:pt idx="8495">
                  <c:v>1.0088013880366482</c:v>
                </c:pt>
                <c:pt idx="8496">
                  <c:v>0.26601762104236365</c:v>
                </c:pt>
                <c:pt idx="8497">
                  <c:v>0.1874541598240145</c:v>
                </c:pt>
                <c:pt idx="8498">
                  <c:v>0.8431873611989793</c:v>
                </c:pt>
                <c:pt idx="8499">
                  <c:v>0.15999347046495968</c:v>
                </c:pt>
                <c:pt idx="8500">
                  <c:v>10</c:v>
                </c:pt>
                <c:pt idx="8501">
                  <c:v>0.74432685930759424</c:v>
                </c:pt>
                <c:pt idx="8502">
                  <c:v>0.55619912969297236</c:v>
                </c:pt>
                <c:pt idx="8503">
                  <c:v>0.32814129292208694</c:v>
                </c:pt>
                <c:pt idx="8504">
                  <c:v>0.24789051077585136</c:v>
                </c:pt>
                <c:pt idx="8505">
                  <c:v>1.2942781828960013E-4</c:v>
                </c:pt>
                <c:pt idx="8506">
                  <c:v>1.0470511388506007</c:v>
                </c:pt>
                <c:pt idx="8507">
                  <c:v>0.770928236241056</c:v>
                </c:pt>
                <c:pt idx="8508">
                  <c:v>3.3547134872773866E-2</c:v>
                </c:pt>
                <c:pt idx="8509">
                  <c:v>0.39012711681933671</c:v>
                </c:pt>
                <c:pt idx="8510">
                  <c:v>0.21685000610136049</c:v>
                </c:pt>
                <c:pt idx="8511">
                  <c:v>0.6229427784468814</c:v>
                </c:pt>
                <c:pt idx="8512">
                  <c:v>7.1765306652219224E-2</c:v>
                </c:pt>
                <c:pt idx="8513">
                  <c:v>7.2057171418942176E-2</c:v>
                </c:pt>
                <c:pt idx="8514">
                  <c:v>0.47913029370482618</c:v>
                </c:pt>
                <c:pt idx="8515">
                  <c:v>1.0444784787231922</c:v>
                </c:pt>
                <c:pt idx="8516">
                  <c:v>0.12451151657647187</c:v>
                </c:pt>
                <c:pt idx="8517">
                  <c:v>1.6131599849025537</c:v>
                </c:pt>
                <c:pt idx="8518">
                  <c:v>0.3419842326139545</c:v>
                </c:pt>
                <c:pt idx="8519">
                  <c:v>0.53743278365111857</c:v>
                </c:pt>
                <c:pt idx="8520">
                  <c:v>1.4032599900562075</c:v>
                </c:pt>
                <c:pt idx="8521">
                  <c:v>0.16200881819527399</c:v>
                </c:pt>
                <c:pt idx="8522">
                  <c:v>0.68829915666156927</c:v>
                </c:pt>
                <c:pt idx="8523">
                  <c:v>0.93831635590901596</c:v>
                </c:pt>
                <c:pt idx="8524">
                  <c:v>0.61336907079215741</c:v>
                </c:pt>
                <c:pt idx="8525">
                  <c:v>0.45898820972760507</c:v>
                </c:pt>
                <c:pt idx="8526">
                  <c:v>0.37401940329452038</c:v>
                </c:pt>
                <c:pt idx="8527">
                  <c:v>0.10326003996332353</c:v>
                </c:pt>
                <c:pt idx="8528">
                  <c:v>0.7209767172408128</c:v>
                </c:pt>
                <c:pt idx="8529">
                  <c:v>0.69707690727042404</c:v>
                </c:pt>
                <c:pt idx="8530">
                  <c:v>0.72824694725143879</c:v>
                </c:pt>
                <c:pt idx="8531">
                  <c:v>0.73635583947517091</c:v>
                </c:pt>
                <c:pt idx="8532">
                  <c:v>0.58854030309391336</c:v>
                </c:pt>
                <c:pt idx="8533">
                  <c:v>0.14841371993655286</c:v>
                </c:pt>
                <c:pt idx="8534">
                  <c:v>0.73635583947517036</c:v>
                </c:pt>
                <c:pt idx="8535">
                  <c:v>0.16602959030921075</c:v>
                </c:pt>
                <c:pt idx="8536">
                  <c:v>0.18916505800932853</c:v>
                </c:pt>
                <c:pt idx="8537">
                  <c:v>1.3450425287571841</c:v>
                </c:pt>
                <c:pt idx="8538">
                  <c:v>1.3450425287571841</c:v>
                </c:pt>
                <c:pt idx="8539">
                  <c:v>0.17854078131452483</c:v>
                </c:pt>
                <c:pt idx="8540">
                  <c:v>0.53211109326088446</c:v>
                </c:pt>
                <c:pt idx="8541">
                  <c:v>0.31306525623484716</c:v>
                </c:pt>
                <c:pt idx="8542">
                  <c:v>0.16711622738983301</c:v>
                </c:pt>
                <c:pt idx="8543">
                  <c:v>0.71720081725889384</c:v>
                </c:pt>
                <c:pt idx="8544">
                  <c:v>0.17856532501544867</c:v>
                </c:pt>
                <c:pt idx="8545">
                  <c:v>0.88410747056232297</c:v>
                </c:pt>
                <c:pt idx="8546">
                  <c:v>1.1346591940697681</c:v>
                </c:pt>
                <c:pt idx="8547">
                  <c:v>0.67633218417733687</c:v>
                </c:pt>
                <c:pt idx="8548">
                  <c:v>0.63671746716399125</c:v>
                </c:pt>
                <c:pt idx="8549">
                  <c:v>0.66763962182355496</c:v>
                </c:pt>
                <c:pt idx="8550">
                  <c:v>0.96900482121536979</c:v>
                </c:pt>
                <c:pt idx="8551">
                  <c:v>0.16259071307040748</c:v>
                </c:pt>
                <c:pt idx="8552">
                  <c:v>0.76007730930641126</c:v>
                </c:pt>
                <c:pt idx="8553">
                  <c:v>0.32627148216853652</c:v>
                </c:pt>
                <c:pt idx="8554">
                  <c:v>4.3399730969174682E-2</c:v>
                </c:pt>
                <c:pt idx="8555">
                  <c:v>0.37349929609990712</c:v>
                </c:pt>
                <c:pt idx="8556">
                  <c:v>0.4562075609919572</c:v>
                </c:pt>
                <c:pt idx="8557">
                  <c:v>0.1059661961726642</c:v>
                </c:pt>
                <c:pt idx="8558">
                  <c:v>1.8575241441022069E-2</c:v>
                </c:pt>
                <c:pt idx="8559">
                  <c:v>2.1641046758766178</c:v>
                </c:pt>
                <c:pt idx="8560">
                  <c:v>0.50177953820985133</c:v>
                </c:pt>
                <c:pt idx="8561">
                  <c:v>0.5512270429439784</c:v>
                </c:pt>
                <c:pt idx="8562">
                  <c:v>0.99140103225070664</c:v>
                </c:pt>
                <c:pt idx="8563">
                  <c:v>5.0846096270230859E-2</c:v>
                </c:pt>
                <c:pt idx="8564">
                  <c:v>0.64679043993088159</c:v>
                </c:pt>
                <c:pt idx="8565">
                  <c:v>7.2157504369975159E-2</c:v>
                </c:pt>
                <c:pt idx="8566">
                  <c:v>0.56825508901886412</c:v>
                </c:pt>
                <c:pt idx="8567">
                  <c:v>0.37401940329452038</c:v>
                </c:pt>
                <c:pt idx="8568">
                  <c:v>0.37401940329452038</c:v>
                </c:pt>
                <c:pt idx="8569">
                  <c:v>0.73127116924757518</c:v>
                </c:pt>
                <c:pt idx="8570">
                  <c:v>0.64957528822987987</c:v>
                </c:pt>
                <c:pt idx="8571">
                  <c:v>0.35937635119989636</c:v>
                </c:pt>
                <c:pt idx="8572">
                  <c:v>0.43464726577792101</c:v>
                </c:pt>
                <c:pt idx="8573">
                  <c:v>3.1714331460844986E-2</c:v>
                </c:pt>
                <c:pt idx="8574">
                  <c:v>0.75399302802511192</c:v>
                </c:pt>
                <c:pt idx="8575">
                  <c:v>0.37401940329452038</c:v>
                </c:pt>
                <c:pt idx="8576">
                  <c:v>0.37401940329452038</c:v>
                </c:pt>
                <c:pt idx="8577">
                  <c:v>0.24275128303972876</c:v>
                </c:pt>
                <c:pt idx="8578">
                  <c:v>0.31417123288396576</c:v>
                </c:pt>
                <c:pt idx="8579">
                  <c:v>0.37401940329452038</c:v>
                </c:pt>
                <c:pt idx="8580">
                  <c:v>1.4823007951567721E-2</c:v>
                </c:pt>
                <c:pt idx="8581">
                  <c:v>0.16759758029734279</c:v>
                </c:pt>
                <c:pt idx="8582">
                  <c:v>0.73508781229496589</c:v>
                </c:pt>
                <c:pt idx="8583">
                  <c:v>3.7562977969638756E-2</c:v>
                </c:pt>
                <c:pt idx="8584">
                  <c:v>0.2772418594836451</c:v>
                </c:pt>
                <c:pt idx="8585">
                  <c:v>7.8752708557615431E-2</c:v>
                </c:pt>
                <c:pt idx="8586">
                  <c:v>0.64679043993088137</c:v>
                </c:pt>
                <c:pt idx="8587">
                  <c:v>0.30717106467951832</c:v>
                </c:pt>
                <c:pt idx="8588">
                  <c:v>0</c:v>
                </c:pt>
                <c:pt idx="8589">
                  <c:v>0.50143178392046428</c:v>
                </c:pt>
                <c:pt idx="8590">
                  <c:v>1.8606146529208989</c:v>
                </c:pt>
                <c:pt idx="8591">
                  <c:v>0.65519161516435687</c:v>
                </c:pt>
                <c:pt idx="8592">
                  <c:v>0.95148464101098695</c:v>
                </c:pt>
                <c:pt idx="8593">
                  <c:v>9.1000399076798258E-2</c:v>
                </c:pt>
                <c:pt idx="8594">
                  <c:v>0.56241945324898601</c:v>
                </c:pt>
                <c:pt idx="8595">
                  <c:v>0.53704851688553723</c:v>
                </c:pt>
                <c:pt idx="8596">
                  <c:v>0.18767031928467498</c:v>
                </c:pt>
                <c:pt idx="8597">
                  <c:v>0.6785003925881663</c:v>
                </c:pt>
                <c:pt idx="8598">
                  <c:v>0.36394926901035685</c:v>
                </c:pt>
                <c:pt idx="8599">
                  <c:v>0.73303010754945297</c:v>
                </c:pt>
                <c:pt idx="8600">
                  <c:v>0.54027861261749666</c:v>
                </c:pt>
                <c:pt idx="8601">
                  <c:v>0.85635714641677918</c:v>
                </c:pt>
                <c:pt idx="8602">
                  <c:v>0.55408626184802678</c:v>
                </c:pt>
                <c:pt idx="8603">
                  <c:v>8.3163320214495934E-2</c:v>
                </c:pt>
                <c:pt idx="8604">
                  <c:v>0.32312340148906687</c:v>
                </c:pt>
                <c:pt idx="8605">
                  <c:v>0.60462067863433611</c:v>
                </c:pt>
                <c:pt idx="8606">
                  <c:v>0.27026218903881105</c:v>
                </c:pt>
                <c:pt idx="8607">
                  <c:v>0.37401940329452038</c:v>
                </c:pt>
                <c:pt idx="8608">
                  <c:v>0.36062950920650183</c:v>
                </c:pt>
                <c:pt idx="8609">
                  <c:v>0.78783458770752901</c:v>
                </c:pt>
                <c:pt idx="8610">
                  <c:v>0.59533936654023656</c:v>
                </c:pt>
                <c:pt idx="8611">
                  <c:v>0.1418615243654883</c:v>
                </c:pt>
                <c:pt idx="8612">
                  <c:v>0.38675162647289713</c:v>
                </c:pt>
                <c:pt idx="8613">
                  <c:v>0.72468635041843799</c:v>
                </c:pt>
                <c:pt idx="8614">
                  <c:v>1.4436713268858203</c:v>
                </c:pt>
                <c:pt idx="8615">
                  <c:v>0.29299265531702712</c:v>
                </c:pt>
                <c:pt idx="8616">
                  <c:v>1.6004286209682581</c:v>
                </c:pt>
                <c:pt idx="8617">
                  <c:v>0.15124681669173409</c:v>
                </c:pt>
                <c:pt idx="8618">
                  <c:v>0.14963627087795706</c:v>
                </c:pt>
                <c:pt idx="8619">
                  <c:v>0.61910873366175256</c:v>
                </c:pt>
                <c:pt idx="8620">
                  <c:v>0.88537397258074202</c:v>
                </c:pt>
                <c:pt idx="8621">
                  <c:v>0.89904419929634449</c:v>
                </c:pt>
                <c:pt idx="8622">
                  <c:v>0.39046940612104253</c:v>
                </c:pt>
                <c:pt idx="8623">
                  <c:v>0.18071001796152514</c:v>
                </c:pt>
                <c:pt idx="8624">
                  <c:v>0.74873376497348709</c:v>
                </c:pt>
                <c:pt idx="8625">
                  <c:v>0.52326067439024437</c:v>
                </c:pt>
                <c:pt idx="8626">
                  <c:v>1.778253826758486</c:v>
                </c:pt>
                <c:pt idx="8627">
                  <c:v>0.74948140966063159</c:v>
                </c:pt>
                <c:pt idx="8628">
                  <c:v>1.1227392560310141</c:v>
                </c:pt>
                <c:pt idx="8629">
                  <c:v>0.17413858507479535</c:v>
                </c:pt>
                <c:pt idx="8630">
                  <c:v>0.70229393111492633</c:v>
                </c:pt>
                <c:pt idx="8631">
                  <c:v>1.4478524095824289E-2</c:v>
                </c:pt>
                <c:pt idx="8632">
                  <c:v>3.7029932402274528E-2</c:v>
                </c:pt>
                <c:pt idx="8633">
                  <c:v>1.8145182645611733</c:v>
                </c:pt>
                <c:pt idx="8634">
                  <c:v>0.31207157175496142</c:v>
                </c:pt>
                <c:pt idx="8635">
                  <c:v>0.18324779989246862</c:v>
                </c:pt>
                <c:pt idx="8636">
                  <c:v>0.28139181537793251</c:v>
                </c:pt>
                <c:pt idx="8637">
                  <c:v>0.81688102258558359</c:v>
                </c:pt>
                <c:pt idx="8638">
                  <c:v>0.15411469468362979</c:v>
                </c:pt>
                <c:pt idx="8639">
                  <c:v>0.33436822273903244</c:v>
                </c:pt>
                <c:pt idx="8640">
                  <c:v>0.61440748501151243</c:v>
                </c:pt>
                <c:pt idx="8641">
                  <c:v>0.19305815413788155</c:v>
                </c:pt>
                <c:pt idx="8642">
                  <c:v>0.21808956105573549</c:v>
                </c:pt>
                <c:pt idx="8643">
                  <c:v>0.46771330603061256</c:v>
                </c:pt>
                <c:pt idx="8644">
                  <c:v>8.9487407393926393E-3</c:v>
                </c:pt>
                <c:pt idx="8645">
                  <c:v>0.70148617893822551</c:v>
                </c:pt>
                <c:pt idx="8646">
                  <c:v>0.71215438345498905</c:v>
                </c:pt>
                <c:pt idx="8647">
                  <c:v>0.44296202998141115</c:v>
                </c:pt>
                <c:pt idx="8648">
                  <c:v>0.67693924636744851</c:v>
                </c:pt>
                <c:pt idx="8649">
                  <c:v>7.9578361758433525E-2</c:v>
                </c:pt>
                <c:pt idx="8650">
                  <c:v>0.23767636339273762</c:v>
                </c:pt>
                <c:pt idx="8651">
                  <c:v>0.12933507020189447</c:v>
                </c:pt>
                <c:pt idx="8652">
                  <c:v>0.33039206442629765</c:v>
                </c:pt>
                <c:pt idx="8653">
                  <c:v>7.0336417454861647E-2</c:v>
                </c:pt>
                <c:pt idx="8654">
                  <c:v>0.7234890535085966</c:v>
                </c:pt>
                <c:pt idx="8655">
                  <c:v>1.3120374527320744</c:v>
                </c:pt>
                <c:pt idx="8656">
                  <c:v>0.17228434890936753</c:v>
                </c:pt>
                <c:pt idx="8657">
                  <c:v>0.37401940329452038</c:v>
                </c:pt>
                <c:pt idx="8658">
                  <c:v>0.25489036970009249</c:v>
                </c:pt>
                <c:pt idx="8659">
                  <c:v>0.60595463406027994</c:v>
                </c:pt>
                <c:pt idx="8660">
                  <c:v>0.61521146873397103</c:v>
                </c:pt>
                <c:pt idx="8661">
                  <c:v>0.49620528493935451</c:v>
                </c:pt>
                <c:pt idx="8662">
                  <c:v>0.57483145292593318</c:v>
                </c:pt>
                <c:pt idx="8663">
                  <c:v>0.73535173194024017</c:v>
                </c:pt>
                <c:pt idx="8664">
                  <c:v>0.61939029073219887</c:v>
                </c:pt>
                <c:pt idx="8665">
                  <c:v>0.15915413093372235</c:v>
                </c:pt>
                <c:pt idx="8666">
                  <c:v>0.41190872468688994</c:v>
                </c:pt>
                <c:pt idx="8667">
                  <c:v>0.24976807431055029</c:v>
                </c:pt>
                <c:pt idx="8668">
                  <c:v>0.37401940329452038</c:v>
                </c:pt>
                <c:pt idx="8669">
                  <c:v>0.73635583947517036</c:v>
                </c:pt>
                <c:pt idx="8670">
                  <c:v>0.34735727439169528</c:v>
                </c:pt>
                <c:pt idx="8671">
                  <c:v>0.2525585119938924</c:v>
                </c:pt>
                <c:pt idx="8672">
                  <c:v>6.3919578610017028E-2</c:v>
                </c:pt>
                <c:pt idx="8673">
                  <c:v>1.9400142051273273E-2</c:v>
                </c:pt>
                <c:pt idx="8674">
                  <c:v>0.63326024556966165</c:v>
                </c:pt>
                <c:pt idx="8675">
                  <c:v>0.77901831020284895</c:v>
                </c:pt>
                <c:pt idx="8676">
                  <c:v>0.29047060424218069</c:v>
                </c:pt>
                <c:pt idx="8677">
                  <c:v>5.3704367943415952E-2</c:v>
                </c:pt>
                <c:pt idx="8678">
                  <c:v>0.69687818508764654</c:v>
                </c:pt>
                <c:pt idx="8679">
                  <c:v>1.2116419364589559</c:v>
                </c:pt>
                <c:pt idx="8680">
                  <c:v>2.0668596383404739E-2</c:v>
                </c:pt>
                <c:pt idx="8681">
                  <c:v>0.40101659774486076</c:v>
                </c:pt>
                <c:pt idx="8682">
                  <c:v>1.2682497172812646</c:v>
                </c:pt>
                <c:pt idx="8683">
                  <c:v>0.37401940329452038</c:v>
                </c:pt>
                <c:pt idx="8684">
                  <c:v>2.9026866615117917E-2</c:v>
                </c:pt>
                <c:pt idx="8685">
                  <c:v>0.24847786437435074</c:v>
                </c:pt>
                <c:pt idx="8686">
                  <c:v>1.3752523871466642</c:v>
                </c:pt>
                <c:pt idx="8687">
                  <c:v>0.3112231608776122</c:v>
                </c:pt>
                <c:pt idx="8688">
                  <c:v>0.74229754814097448</c:v>
                </c:pt>
                <c:pt idx="8689">
                  <c:v>0.19206942260888235</c:v>
                </c:pt>
                <c:pt idx="8690">
                  <c:v>0.96660552922574328</c:v>
                </c:pt>
                <c:pt idx="8691">
                  <c:v>0.51938747537199459</c:v>
                </c:pt>
                <c:pt idx="8692">
                  <c:v>0.68535334951683824</c:v>
                </c:pt>
                <c:pt idx="8693">
                  <c:v>5.0625707068218416E-2</c:v>
                </c:pt>
                <c:pt idx="8694">
                  <c:v>0</c:v>
                </c:pt>
                <c:pt idx="8695">
                  <c:v>5.9715635109824777E-2</c:v>
                </c:pt>
                <c:pt idx="8696">
                  <c:v>0.29962742547897125</c:v>
                </c:pt>
                <c:pt idx="8697">
                  <c:v>0.12355918811276044</c:v>
                </c:pt>
                <c:pt idx="8698">
                  <c:v>0.59491524104530291</c:v>
                </c:pt>
                <c:pt idx="8699">
                  <c:v>0.29082566077883826</c:v>
                </c:pt>
                <c:pt idx="8700">
                  <c:v>0.72888242200146536</c:v>
                </c:pt>
                <c:pt idx="8701">
                  <c:v>0.76090029084895072</c:v>
                </c:pt>
                <c:pt idx="8702">
                  <c:v>0.42240757054294026</c:v>
                </c:pt>
                <c:pt idx="8703">
                  <c:v>3.2489652648743812</c:v>
                </c:pt>
                <c:pt idx="8704">
                  <c:v>5.0133214801157032E-2</c:v>
                </c:pt>
                <c:pt idx="8705">
                  <c:v>0.78101972409744991</c:v>
                </c:pt>
                <c:pt idx="8706">
                  <c:v>0.8146410359612235</c:v>
                </c:pt>
                <c:pt idx="8707">
                  <c:v>0.36481683417322219</c:v>
                </c:pt>
                <c:pt idx="8708">
                  <c:v>0.36693322814639884</c:v>
                </c:pt>
                <c:pt idx="8709">
                  <c:v>0.19039082547032468</c:v>
                </c:pt>
                <c:pt idx="8710">
                  <c:v>0.73635583947517036</c:v>
                </c:pt>
                <c:pt idx="8711">
                  <c:v>0.95764580319731751</c:v>
                </c:pt>
                <c:pt idx="8712">
                  <c:v>0.41934520806739273</c:v>
                </c:pt>
                <c:pt idx="8713">
                  <c:v>0.32195633217116482</c:v>
                </c:pt>
                <c:pt idx="8714">
                  <c:v>0.99897398110496882</c:v>
                </c:pt>
                <c:pt idx="8715">
                  <c:v>0.58795514054796105</c:v>
                </c:pt>
                <c:pt idx="8716">
                  <c:v>0.81548671613834778</c:v>
                </c:pt>
                <c:pt idx="8717">
                  <c:v>0.17328289242779366</c:v>
                </c:pt>
                <c:pt idx="8718">
                  <c:v>6.3776022083657763E-2</c:v>
                </c:pt>
                <c:pt idx="8719">
                  <c:v>7.3270511371981678E-2</c:v>
                </c:pt>
                <c:pt idx="8720">
                  <c:v>0.46083615500244196</c:v>
                </c:pt>
                <c:pt idx="8721">
                  <c:v>1.1626590363579412</c:v>
                </c:pt>
                <c:pt idx="8722">
                  <c:v>0.26013143920823656</c:v>
                </c:pt>
                <c:pt idx="8723">
                  <c:v>7.3645978202706325E-2</c:v>
                </c:pt>
                <c:pt idx="8724">
                  <c:v>7.1349083313577255E-2</c:v>
                </c:pt>
                <c:pt idx="8725">
                  <c:v>0.27873855063955405</c:v>
                </c:pt>
                <c:pt idx="8726">
                  <c:v>0.85013368236999232</c:v>
                </c:pt>
                <c:pt idx="8727">
                  <c:v>0.42138216623050634</c:v>
                </c:pt>
                <c:pt idx="8728">
                  <c:v>0.22586072213491581</c:v>
                </c:pt>
                <c:pt idx="8729">
                  <c:v>0.6468736256980312</c:v>
                </c:pt>
                <c:pt idx="8730">
                  <c:v>0.61710396460326311</c:v>
                </c:pt>
                <c:pt idx="8731">
                  <c:v>3.4718561572150382</c:v>
                </c:pt>
                <c:pt idx="8732">
                  <c:v>0.37401940329452038</c:v>
                </c:pt>
                <c:pt idx="8733">
                  <c:v>0.35614406970760293</c:v>
                </c:pt>
                <c:pt idx="8734">
                  <c:v>0.19961600460329509</c:v>
                </c:pt>
                <c:pt idx="8735">
                  <c:v>0.37322079539401509</c:v>
                </c:pt>
                <c:pt idx="8736">
                  <c:v>0.37401940329452038</c:v>
                </c:pt>
                <c:pt idx="8737">
                  <c:v>0.70376635261585752</c:v>
                </c:pt>
                <c:pt idx="8738">
                  <c:v>0.37401940329452038</c:v>
                </c:pt>
                <c:pt idx="8739">
                  <c:v>0.421898822837945</c:v>
                </c:pt>
                <c:pt idx="8740">
                  <c:v>0.67820455497316212</c:v>
                </c:pt>
                <c:pt idx="8741">
                  <c:v>8.1471442983307801E-2</c:v>
                </c:pt>
                <c:pt idx="8742">
                  <c:v>0.52482971219425456</c:v>
                </c:pt>
                <c:pt idx="8743">
                  <c:v>0.75573068588883352</c:v>
                </c:pt>
                <c:pt idx="8744">
                  <c:v>0.37401940329452038</c:v>
                </c:pt>
                <c:pt idx="8745">
                  <c:v>1.4144909626995121</c:v>
                </c:pt>
                <c:pt idx="8746">
                  <c:v>0.37401940329452038</c:v>
                </c:pt>
                <c:pt idx="8747">
                  <c:v>0.87595293327591783</c:v>
                </c:pt>
                <c:pt idx="8748">
                  <c:v>0.60327691586459375</c:v>
                </c:pt>
                <c:pt idx="8749">
                  <c:v>0.67001580031900565</c:v>
                </c:pt>
                <c:pt idx="8750">
                  <c:v>0.25143436547550785</c:v>
                </c:pt>
                <c:pt idx="8751">
                  <c:v>0.68206130761904549</c:v>
                </c:pt>
                <c:pt idx="8752">
                  <c:v>0.37401940329452038</c:v>
                </c:pt>
                <c:pt idx="8753">
                  <c:v>0.40708020769344361</c:v>
                </c:pt>
                <c:pt idx="8754">
                  <c:v>7.6277633722279031E-3</c:v>
                </c:pt>
                <c:pt idx="8755">
                  <c:v>0.37401940329452016</c:v>
                </c:pt>
                <c:pt idx="8756">
                  <c:v>0.37401940329452038</c:v>
                </c:pt>
                <c:pt idx="8757">
                  <c:v>0.73369033703274267</c:v>
                </c:pt>
                <c:pt idx="8758">
                  <c:v>0.3350020202894915</c:v>
                </c:pt>
                <c:pt idx="8759">
                  <c:v>6.4698052826197274E-3</c:v>
                </c:pt>
                <c:pt idx="8760">
                  <c:v>7.2556582995310856E-2</c:v>
                </c:pt>
                <c:pt idx="8761">
                  <c:v>0.72592948388429446</c:v>
                </c:pt>
                <c:pt idx="8762">
                  <c:v>0.27987275219365909</c:v>
                </c:pt>
                <c:pt idx="8763">
                  <c:v>5.3008038534024603E-2</c:v>
                </c:pt>
                <c:pt idx="8764">
                  <c:v>0.13677373504930526</c:v>
                </c:pt>
                <c:pt idx="8765">
                  <c:v>0.46031055722550079</c:v>
                </c:pt>
                <c:pt idx="8766">
                  <c:v>0.31890273904320959</c:v>
                </c:pt>
                <c:pt idx="8767">
                  <c:v>0.53567784079535752</c:v>
                </c:pt>
                <c:pt idx="8768">
                  <c:v>0.37401940329452038</c:v>
                </c:pt>
                <c:pt idx="8769">
                  <c:v>0.15010396916058108</c:v>
                </c:pt>
                <c:pt idx="8770">
                  <c:v>1.6223608603356195E-2</c:v>
                </c:pt>
                <c:pt idx="8771">
                  <c:v>0.66519234523764925</c:v>
                </c:pt>
                <c:pt idx="8772">
                  <c:v>0.46719717688127099</c:v>
                </c:pt>
                <c:pt idx="8773">
                  <c:v>1.974873707142341</c:v>
                </c:pt>
                <c:pt idx="8774">
                  <c:v>0.25532744634011051</c:v>
                </c:pt>
                <c:pt idx="8775">
                  <c:v>0.37905183324090191</c:v>
                </c:pt>
                <c:pt idx="8776">
                  <c:v>0.50288111241501054</c:v>
                </c:pt>
                <c:pt idx="8777">
                  <c:v>0.37401940329452038</c:v>
                </c:pt>
                <c:pt idx="8778">
                  <c:v>0.72167557951382888</c:v>
                </c:pt>
                <c:pt idx="8779">
                  <c:v>0.14478992169080585</c:v>
                </c:pt>
                <c:pt idx="8780">
                  <c:v>0.35720370563899245</c:v>
                </c:pt>
                <c:pt idx="8781">
                  <c:v>0.12413616665065844</c:v>
                </c:pt>
                <c:pt idx="8782">
                  <c:v>0.9777018089246251</c:v>
                </c:pt>
                <c:pt idx="8783">
                  <c:v>0.71248841407263008</c:v>
                </c:pt>
                <c:pt idx="8784">
                  <c:v>0.33514066288602695</c:v>
                </c:pt>
                <c:pt idx="8785">
                  <c:v>0.46907924323686651</c:v>
                </c:pt>
                <c:pt idx="8786">
                  <c:v>0</c:v>
                </c:pt>
                <c:pt idx="8787">
                  <c:v>0.14960919540273487</c:v>
                </c:pt>
                <c:pt idx="8788">
                  <c:v>0</c:v>
                </c:pt>
                <c:pt idx="8789">
                  <c:v>0.10065923815769252</c:v>
                </c:pt>
                <c:pt idx="8790">
                  <c:v>3.3702413140765082E-4</c:v>
                </c:pt>
                <c:pt idx="8791">
                  <c:v>0.56896672734296816</c:v>
                </c:pt>
                <c:pt idx="8792">
                  <c:v>0.57834178316686791</c:v>
                </c:pt>
                <c:pt idx="8793">
                  <c:v>0.33849834521684202</c:v>
                </c:pt>
                <c:pt idx="8794">
                  <c:v>5.7110638918923512E-2</c:v>
                </c:pt>
                <c:pt idx="8795">
                  <c:v>0.16887893678103164</c:v>
                </c:pt>
                <c:pt idx="8796">
                  <c:v>8.4921340561267405E-2</c:v>
                </c:pt>
                <c:pt idx="8797">
                  <c:v>0.13298139241986925</c:v>
                </c:pt>
                <c:pt idx="8798">
                  <c:v>0.13127951983553079</c:v>
                </c:pt>
                <c:pt idx="8799">
                  <c:v>0.37401940329452016</c:v>
                </c:pt>
                <c:pt idx="8800">
                  <c:v>0.19042324204549319</c:v>
                </c:pt>
                <c:pt idx="8801">
                  <c:v>0.31343410998502752</c:v>
                </c:pt>
                <c:pt idx="8802">
                  <c:v>1.1312016844643284</c:v>
                </c:pt>
                <c:pt idx="8803">
                  <c:v>1.8463719665159135</c:v>
                </c:pt>
                <c:pt idx="8804">
                  <c:v>0.29177351739734347</c:v>
                </c:pt>
                <c:pt idx="8805">
                  <c:v>0.30251894962903692</c:v>
                </c:pt>
                <c:pt idx="8806">
                  <c:v>0.41065825635563813</c:v>
                </c:pt>
                <c:pt idx="8807">
                  <c:v>1.4477993924564003</c:v>
                </c:pt>
                <c:pt idx="8808">
                  <c:v>0.12833371758294235</c:v>
                </c:pt>
                <c:pt idx="8809">
                  <c:v>2.9418508457704103E-2</c:v>
                </c:pt>
                <c:pt idx="8810">
                  <c:v>1.0015063644647204</c:v>
                </c:pt>
                <c:pt idx="8811">
                  <c:v>3.0703413475491179</c:v>
                </c:pt>
                <c:pt idx="8812">
                  <c:v>0.48719588509770528</c:v>
                </c:pt>
                <c:pt idx="8813">
                  <c:v>0.49138093052234127</c:v>
                </c:pt>
                <c:pt idx="8814">
                  <c:v>0.1297160048369381</c:v>
                </c:pt>
                <c:pt idx="8815">
                  <c:v>0.5229741222198987</c:v>
                </c:pt>
                <c:pt idx="8816">
                  <c:v>0.73556785684784309</c:v>
                </c:pt>
                <c:pt idx="8817">
                  <c:v>2.9027376850325011</c:v>
                </c:pt>
                <c:pt idx="8818">
                  <c:v>0.72102660099727001</c:v>
                </c:pt>
                <c:pt idx="8819">
                  <c:v>0.37401940329452038</c:v>
                </c:pt>
                <c:pt idx="8820">
                  <c:v>6.7394384662312803E-2</c:v>
                </c:pt>
                <c:pt idx="8821">
                  <c:v>0.73359720116579541</c:v>
                </c:pt>
                <c:pt idx="8822">
                  <c:v>0.72955535947455674</c:v>
                </c:pt>
                <c:pt idx="8823">
                  <c:v>0.41579295635987973</c:v>
                </c:pt>
                <c:pt idx="8824">
                  <c:v>0.64770633709383241</c:v>
                </c:pt>
                <c:pt idx="8825">
                  <c:v>0.14670704183780722</c:v>
                </c:pt>
                <c:pt idx="8826">
                  <c:v>0.20960184200666196</c:v>
                </c:pt>
                <c:pt idx="8827">
                  <c:v>0.21293283650908643</c:v>
                </c:pt>
                <c:pt idx="8828">
                  <c:v>0.20960184200666196</c:v>
                </c:pt>
                <c:pt idx="8829">
                  <c:v>2.9870285623677204E-2</c:v>
                </c:pt>
                <c:pt idx="8830">
                  <c:v>0.20513362707906491</c:v>
                </c:pt>
                <c:pt idx="8831">
                  <c:v>0.43380174503092245</c:v>
                </c:pt>
                <c:pt idx="8832">
                  <c:v>6.4035006384743035E-2</c:v>
                </c:pt>
                <c:pt idx="8833">
                  <c:v>0.37401940329452038</c:v>
                </c:pt>
                <c:pt idx="8834">
                  <c:v>0.2823135776824639</c:v>
                </c:pt>
                <c:pt idx="8835">
                  <c:v>1.7641041121041872</c:v>
                </c:pt>
                <c:pt idx="8836">
                  <c:v>0.37401940329452016</c:v>
                </c:pt>
                <c:pt idx="8837">
                  <c:v>0.72468635041843799</c:v>
                </c:pt>
                <c:pt idx="8838">
                  <c:v>0.37401940329452038</c:v>
                </c:pt>
                <c:pt idx="8839">
                  <c:v>0.17131614738693357</c:v>
                </c:pt>
                <c:pt idx="8840">
                  <c:v>0.31489798718290285</c:v>
                </c:pt>
                <c:pt idx="8841">
                  <c:v>0.68317695868433537</c:v>
                </c:pt>
                <c:pt idx="8842">
                  <c:v>0.37401940329452038</c:v>
                </c:pt>
                <c:pt idx="8843">
                  <c:v>0.37401940329452038</c:v>
                </c:pt>
                <c:pt idx="8844">
                  <c:v>0.37401940329452038</c:v>
                </c:pt>
                <c:pt idx="8845">
                  <c:v>0.45290524747412936</c:v>
                </c:pt>
                <c:pt idx="8846">
                  <c:v>0.51647812557534445</c:v>
                </c:pt>
                <c:pt idx="8847">
                  <c:v>0.37401940329452038</c:v>
                </c:pt>
                <c:pt idx="8848">
                  <c:v>0.37401940329452038</c:v>
                </c:pt>
                <c:pt idx="8849">
                  <c:v>0.60260252145997273</c:v>
                </c:pt>
                <c:pt idx="8850">
                  <c:v>0.45542594567230416</c:v>
                </c:pt>
                <c:pt idx="8851">
                  <c:v>0.20668826850875199</c:v>
                </c:pt>
                <c:pt idx="8852">
                  <c:v>0.29110054822764092</c:v>
                </c:pt>
                <c:pt idx="8853">
                  <c:v>0.21478884263085046</c:v>
                </c:pt>
                <c:pt idx="8854">
                  <c:v>0.37401940329452038</c:v>
                </c:pt>
                <c:pt idx="8855">
                  <c:v>0.48169903334275843</c:v>
                </c:pt>
                <c:pt idx="8856">
                  <c:v>0.37401940329452038</c:v>
                </c:pt>
                <c:pt idx="8857">
                  <c:v>6.8712003857217402E-2</c:v>
                </c:pt>
                <c:pt idx="8858">
                  <c:v>0.11565691610898191</c:v>
                </c:pt>
                <c:pt idx="8859">
                  <c:v>0.58615687287938967</c:v>
                </c:pt>
                <c:pt idx="8860">
                  <c:v>1.0138786664753849</c:v>
                </c:pt>
                <c:pt idx="8861">
                  <c:v>0.37401940329452038</c:v>
                </c:pt>
                <c:pt idx="8862">
                  <c:v>4.3596379958857706E-2</c:v>
                </c:pt>
                <c:pt idx="8863">
                  <c:v>0.72950591350570693</c:v>
                </c:pt>
                <c:pt idx="8864">
                  <c:v>0.36069966669663023</c:v>
                </c:pt>
                <c:pt idx="8865">
                  <c:v>0.2101356117818442</c:v>
                </c:pt>
                <c:pt idx="8866">
                  <c:v>0.58721486562843661</c:v>
                </c:pt>
                <c:pt idx="8867">
                  <c:v>0.6507910380816454</c:v>
                </c:pt>
                <c:pt idx="8868">
                  <c:v>0.79296023971615281</c:v>
                </c:pt>
                <c:pt idx="8869">
                  <c:v>0.56502982696424819</c:v>
                </c:pt>
                <c:pt idx="8870">
                  <c:v>0.68695175067621261</c:v>
                </c:pt>
                <c:pt idx="8871">
                  <c:v>0.45768132936566935</c:v>
                </c:pt>
                <c:pt idx="8872">
                  <c:v>1.1436988137536765</c:v>
                </c:pt>
                <c:pt idx="8873">
                  <c:v>0.82699021064805778</c:v>
                </c:pt>
                <c:pt idx="8874">
                  <c:v>0.37446659579207109</c:v>
                </c:pt>
                <c:pt idx="8875">
                  <c:v>0.34828092401267258</c:v>
                </c:pt>
                <c:pt idx="8876">
                  <c:v>0.89206579219994386</c:v>
                </c:pt>
                <c:pt idx="8877">
                  <c:v>1.1604628696053514</c:v>
                </c:pt>
                <c:pt idx="8878">
                  <c:v>0.37401940329452038</c:v>
                </c:pt>
                <c:pt idx="8879">
                  <c:v>0.37401940329452038</c:v>
                </c:pt>
                <c:pt idx="8880">
                  <c:v>9.8650777646113699E-2</c:v>
                </c:pt>
                <c:pt idx="8881">
                  <c:v>0.57408265546528869</c:v>
                </c:pt>
                <c:pt idx="8882">
                  <c:v>9.8650777646113699E-2</c:v>
                </c:pt>
                <c:pt idx="8883">
                  <c:v>0.74876336827914325</c:v>
                </c:pt>
                <c:pt idx="8884">
                  <c:v>0.60985074786851434</c:v>
                </c:pt>
                <c:pt idx="8885">
                  <c:v>0.73577362050866912</c:v>
                </c:pt>
                <c:pt idx="8886">
                  <c:v>0.19622006190757962</c:v>
                </c:pt>
                <c:pt idx="8887">
                  <c:v>0.5120833169213953</c:v>
                </c:pt>
                <c:pt idx="8888">
                  <c:v>0.72441448861952185</c:v>
                </c:pt>
                <c:pt idx="8889">
                  <c:v>0.60804979776593071</c:v>
                </c:pt>
                <c:pt idx="8890">
                  <c:v>0.70911278487366569</c:v>
                </c:pt>
                <c:pt idx="8891">
                  <c:v>0.73069921493536949</c:v>
                </c:pt>
                <c:pt idx="8892">
                  <c:v>4.9961929628025245E-2</c:v>
                </c:pt>
                <c:pt idx="8893">
                  <c:v>0.18551399903926902</c:v>
                </c:pt>
                <c:pt idx="8894">
                  <c:v>0.68620224701613564</c:v>
                </c:pt>
                <c:pt idx="8895">
                  <c:v>0.37401940329452038</c:v>
                </c:pt>
                <c:pt idx="8896">
                  <c:v>2.5709596943783542E-2</c:v>
                </c:pt>
                <c:pt idx="8897">
                  <c:v>0.82203496031677248</c:v>
                </c:pt>
                <c:pt idx="8898">
                  <c:v>0.60182659676730066</c:v>
                </c:pt>
                <c:pt idx="8899">
                  <c:v>0.56771964638496186</c:v>
                </c:pt>
                <c:pt idx="8900">
                  <c:v>0.13523496358549073</c:v>
                </c:pt>
                <c:pt idx="8901">
                  <c:v>1.2678378783279285</c:v>
                </c:pt>
                <c:pt idx="8902">
                  <c:v>0.37401940329452038</c:v>
                </c:pt>
                <c:pt idx="8903">
                  <c:v>3.4663715868728434E-2</c:v>
                </c:pt>
                <c:pt idx="8904">
                  <c:v>0.64528332360536844</c:v>
                </c:pt>
                <c:pt idx="8905">
                  <c:v>5.7380441682627542E-2</c:v>
                </c:pt>
                <c:pt idx="8906">
                  <c:v>4.2955380221014972E-2</c:v>
                </c:pt>
                <c:pt idx="8907">
                  <c:v>0.22741762930412004</c:v>
                </c:pt>
                <c:pt idx="8908">
                  <c:v>0.7621915905799227</c:v>
                </c:pt>
                <c:pt idx="8909">
                  <c:v>0.23366183800079171</c:v>
                </c:pt>
                <c:pt idx="8910">
                  <c:v>0.35833374795613093</c:v>
                </c:pt>
                <c:pt idx="8911">
                  <c:v>0.37401940329452038</c:v>
                </c:pt>
                <c:pt idx="8912">
                  <c:v>0.70168419850751251</c:v>
                </c:pt>
                <c:pt idx="8913">
                  <c:v>3.1420928153070475</c:v>
                </c:pt>
                <c:pt idx="8914">
                  <c:v>0.37401940329452038</c:v>
                </c:pt>
                <c:pt idx="8915">
                  <c:v>0.88794748374018206</c:v>
                </c:pt>
                <c:pt idx="8916">
                  <c:v>0.24413441832506713</c:v>
                </c:pt>
                <c:pt idx="8917">
                  <c:v>0.27047268752730985</c:v>
                </c:pt>
                <c:pt idx="8918">
                  <c:v>0.58955383906444225</c:v>
                </c:pt>
                <c:pt idx="8919">
                  <c:v>0.22364216193284073</c:v>
                </c:pt>
                <c:pt idx="8920">
                  <c:v>0.37401940329452038</c:v>
                </c:pt>
                <c:pt idx="8921">
                  <c:v>3.7669447840391751E-2</c:v>
                </c:pt>
                <c:pt idx="8922">
                  <c:v>0.22116574174527198</c:v>
                </c:pt>
                <c:pt idx="8923">
                  <c:v>0.37401940329452038</c:v>
                </c:pt>
                <c:pt idx="8924">
                  <c:v>0.61884009727759637</c:v>
                </c:pt>
                <c:pt idx="8925">
                  <c:v>0.10460301675938211</c:v>
                </c:pt>
                <c:pt idx="8926">
                  <c:v>0.67090193675755638</c:v>
                </c:pt>
                <c:pt idx="8927">
                  <c:v>0.85784402447751817</c:v>
                </c:pt>
                <c:pt idx="8928">
                  <c:v>0.79752336981895211</c:v>
                </c:pt>
                <c:pt idx="8929">
                  <c:v>0.69542912083702579</c:v>
                </c:pt>
                <c:pt idx="8930">
                  <c:v>0.88425297174693529</c:v>
                </c:pt>
                <c:pt idx="8931">
                  <c:v>0.85724523125728203</c:v>
                </c:pt>
                <c:pt idx="8932">
                  <c:v>0.46941395067662717</c:v>
                </c:pt>
                <c:pt idx="8933">
                  <c:v>7.619900206361685E-2</c:v>
                </c:pt>
                <c:pt idx="8934">
                  <c:v>0.37401940329452038</c:v>
                </c:pt>
                <c:pt idx="8935">
                  <c:v>0.63820579659476673</c:v>
                </c:pt>
                <c:pt idx="8936">
                  <c:v>0.34196160605566334</c:v>
                </c:pt>
                <c:pt idx="8937">
                  <c:v>0.25148558737665505</c:v>
                </c:pt>
                <c:pt idx="8938">
                  <c:v>0.5447975141105148</c:v>
                </c:pt>
                <c:pt idx="8939">
                  <c:v>4.3652045785827163</c:v>
                </c:pt>
                <c:pt idx="8940">
                  <c:v>0.42152264725445998</c:v>
                </c:pt>
                <c:pt idx="8941">
                  <c:v>0.14368937896701278</c:v>
                </c:pt>
                <c:pt idx="8942">
                  <c:v>0.30446984068834354</c:v>
                </c:pt>
                <c:pt idx="8943">
                  <c:v>0.24845479943409779</c:v>
                </c:pt>
                <c:pt idx="8944">
                  <c:v>0.89033622196806084</c:v>
                </c:pt>
                <c:pt idx="8945">
                  <c:v>0.121756670751597</c:v>
                </c:pt>
                <c:pt idx="8946">
                  <c:v>0.4690985053545344</c:v>
                </c:pt>
                <c:pt idx="8947">
                  <c:v>0.56920117160006145</c:v>
                </c:pt>
                <c:pt idx="8948">
                  <c:v>0.51890111466165034</c:v>
                </c:pt>
                <c:pt idx="8949">
                  <c:v>0.11777750076165462</c:v>
                </c:pt>
                <c:pt idx="8950">
                  <c:v>0.77488528620761221</c:v>
                </c:pt>
                <c:pt idx="8951">
                  <c:v>0.41283349801558933</c:v>
                </c:pt>
                <c:pt idx="8952">
                  <c:v>0.54296504349153585</c:v>
                </c:pt>
                <c:pt idx="8953">
                  <c:v>0</c:v>
                </c:pt>
                <c:pt idx="8954">
                  <c:v>1.5216237779218083</c:v>
                </c:pt>
                <c:pt idx="8955">
                  <c:v>0.85648778497602995</c:v>
                </c:pt>
                <c:pt idx="8956">
                  <c:v>0.22714710460336798</c:v>
                </c:pt>
                <c:pt idx="8957">
                  <c:v>0.52998422796078104</c:v>
                </c:pt>
                <c:pt idx="8958">
                  <c:v>0.71625366647761357</c:v>
                </c:pt>
                <c:pt idx="8959">
                  <c:v>0.65417552333882956</c:v>
                </c:pt>
                <c:pt idx="8960">
                  <c:v>0.38744010068411283</c:v>
                </c:pt>
                <c:pt idx="8961">
                  <c:v>0.73069232128797124</c:v>
                </c:pt>
                <c:pt idx="8962">
                  <c:v>0.61617268743985887</c:v>
                </c:pt>
                <c:pt idx="8963">
                  <c:v>0.94574873489575462</c:v>
                </c:pt>
                <c:pt idx="8964">
                  <c:v>0.43204780431212958</c:v>
                </c:pt>
                <c:pt idx="8965">
                  <c:v>0.14935929733152409</c:v>
                </c:pt>
                <c:pt idx="8966">
                  <c:v>0.73635583947517036</c:v>
                </c:pt>
                <c:pt idx="8967">
                  <c:v>0.37401940329452038</c:v>
                </c:pt>
                <c:pt idx="8968">
                  <c:v>0.27678776957182605</c:v>
                </c:pt>
                <c:pt idx="8969">
                  <c:v>0.37401940329452038</c:v>
                </c:pt>
                <c:pt idx="8970">
                  <c:v>0.15586729748394207</c:v>
                </c:pt>
                <c:pt idx="8971">
                  <c:v>0.76190232658016321</c:v>
                </c:pt>
                <c:pt idx="8972">
                  <c:v>1.2952798100293892</c:v>
                </c:pt>
                <c:pt idx="8973">
                  <c:v>0.21748857397700364</c:v>
                </c:pt>
                <c:pt idx="8974">
                  <c:v>0.1755538173658206</c:v>
                </c:pt>
                <c:pt idx="8975">
                  <c:v>0.15218427535273354</c:v>
                </c:pt>
                <c:pt idx="8976">
                  <c:v>0.2673330080175137</c:v>
                </c:pt>
                <c:pt idx="8977">
                  <c:v>1.3975629288123232</c:v>
                </c:pt>
                <c:pt idx="8978">
                  <c:v>0.72466942426312853</c:v>
                </c:pt>
                <c:pt idx="8979">
                  <c:v>0.79751110036367212</c:v>
                </c:pt>
                <c:pt idx="8980">
                  <c:v>0.79751110036367212</c:v>
                </c:pt>
                <c:pt idx="8981">
                  <c:v>0.73580855763242003</c:v>
                </c:pt>
                <c:pt idx="8982">
                  <c:v>7.6294056801688237E-3</c:v>
                </c:pt>
                <c:pt idx="8983">
                  <c:v>8.4729651022872596E-5</c:v>
                </c:pt>
                <c:pt idx="8984">
                  <c:v>1.4642778014427278</c:v>
                </c:pt>
                <c:pt idx="8985">
                  <c:v>0.62431079922649868</c:v>
                </c:pt>
                <c:pt idx="8986">
                  <c:v>0.16852640464361518</c:v>
                </c:pt>
                <c:pt idx="8987">
                  <c:v>0.26162499247929455</c:v>
                </c:pt>
                <c:pt idx="8988">
                  <c:v>0.73635583947517036</c:v>
                </c:pt>
                <c:pt idx="8989">
                  <c:v>2.8325932177758143E-2</c:v>
                </c:pt>
                <c:pt idx="8990">
                  <c:v>1.3284561098063274</c:v>
                </c:pt>
                <c:pt idx="8991">
                  <c:v>0.18369179047297163</c:v>
                </c:pt>
                <c:pt idx="8992">
                  <c:v>0.25321930792855352</c:v>
                </c:pt>
                <c:pt idx="8993">
                  <c:v>0.62163095087845699</c:v>
                </c:pt>
                <c:pt idx="8994">
                  <c:v>1.049370184091976</c:v>
                </c:pt>
                <c:pt idx="8995">
                  <c:v>0.31403984805028851</c:v>
                </c:pt>
                <c:pt idx="8996">
                  <c:v>0.56584124377393563</c:v>
                </c:pt>
                <c:pt idx="8997">
                  <c:v>0.77447444447833347</c:v>
                </c:pt>
                <c:pt idx="8998">
                  <c:v>0.16180865661552263</c:v>
                </c:pt>
                <c:pt idx="8999">
                  <c:v>1.0545520505282104</c:v>
                </c:pt>
                <c:pt idx="9000">
                  <c:v>0.11754914476226239</c:v>
                </c:pt>
                <c:pt idx="9001">
                  <c:v>0.19997415755051864</c:v>
                </c:pt>
                <c:pt idx="9002">
                  <c:v>2.4583482719441085</c:v>
                </c:pt>
                <c:pt idx="9003">
                  <c:v>0</c:v>
                </c:pt>
                <c:pt idx="9004">
                  <c:v>0.17039435810865872</c:v>
                </c:pt>
                <c:pt idx="9005">
                  <c:v>0.1885375801249721</c:v>
                </c:pt>
                <c:pt idx="9006">
                  <c:v>9.8448531188790836E-2</c:v>
                </c:pt>
                <c:pt idx="9007">
                  <c:v>0.17609125905568127</c:v>
                </c:pt>
                <c:pt idx="9008">
                  <c:v>1.4542544484843221</c:v>
                </c:pt>
                <c:pt idx="9009">
                  <c:v>0.11312702118621856</c:v>
                </c:pt>
                <c:pt idx="9010">
                  <c:v>0.37401940329452038</c:v>
                </c:pt>
                <c:pt idx="9011">
                  <c:v>0.23663492769206226</c:v>
                </c:pt>
                <c:pt idx="9012">
                  <c:v>0.72817597381290089</c:v>
                </c:pt>
                <c:pt idx="9013">
                  <c:v>0.15540070413600671</c:v>
                </c:pt>
                <c:pt idx="9014">
                  <c:v>0.37401940329452038</c:v>
                </c:pt>
                <c:pt idx="9015">
                  <c:v>0.80367408571382937</c:v>
                </c:pt>
                <c:pt idx="9016">
                  <c:v>0.40925508083740308</c:v>
                </c:pt>
                <c:pt idx="9017">
                  <c:v>1.6713831056250759</c:v>
                </c:pt>
                <c:pt idx="9018">
                  <c:v>0.14182016248006707</c:v>
                </c:pt>
                <c:pt idx="9019">
                  <c:v>0.37401940329452016</c:v>
                </c:pt>
                <c:pt idx="9020">
                  <c:v>8.7089838476018699E-2</c:v>
                </c:pt>
                <c:pt idx="9021">
                  <c:v>0.18058794045917179</c:v>
                </c:pt>
                <c:pt idx="9022">
                  <c:v>0.45869108544026882</c:v>
                </c:pt>
                <c:pt idx="9023">
                  <c:v>0.70764501681565528</c:v>
                </c:pt>
                <c:pt idx="9024">
                  <c:v>0.16431753495033505</c:v>
                </c:pt>
                <c:pt idx="9025">
                  <c:v>0.23590476392135917</c:v>
                </c:pt>
                <c:pt idx="9026">
                  <c:v>0.37401940329452016</c:v>
                </c:pt>
                <c:pt idx="9027">
                  <c:v>0.37401940329452038</c:v>
                </c:pt>
                <c:pt idx="9028">
                  <c:v>1.2915279100410173</c:v>
                </c:pt>
                <c:pt idx="9029">
                  <c:v>0.56497520791204958</c:v>
                </c:pt>
                <c:pt idx="9030">
                  <c:v>0.65553522192656155</c:v>
                </c:pt>
                <c:pt idx="9031">
                  <c:v>1.183641908668905</c:v>
                </c:pt>
                <c:pt idx="9032">
                  <c:v>0.73255627121902356</c:v>
                </c:pt>
                <c:pt idx="9033">
                  <c:v>0.90731304008890712</c:v>
                </c:pt>
                <c:pt idx="9034">
                  <c:v>0.69443161595230596</c:v>
                </c:pt>
                <c:pt idx="9035">
                  <c:v>0.50460868585998619</c:v>
                </c:pt>
                <c:pt idx="9036">
                  <c:v>1.6549577379725975</c:v>
                </c:pt>
                <c:pt idx="9037">
                  <c:v>0.3167059889198145</c:v>
                </c:pt>
                <c:pt idx="9038">
                  <c:v>0.64046864249900548</c:v>
                </c:pt>
                <c:pt idx="9039">
                  <c:v>0.71735172609127384</c:v>
                </c:pt>
                <c:pt idx="9040">
                  <c:v>0.37401940329452016</c:v>
                </c:pt>
                <c:pt idx="9041">
                  <c:v>0.6465402274821489</c:v>
                </c:pt>
                <c:pt idx="9042">
                  <c:v>0.37401940329452038</c:v>
                </c:pt>
                <c:pt idx="9043">
                  <c:v>0.37401940329452038</c:v>
                </c:pt>
                <c:pt idx="9044">
                  <c:v>0.76090029084895039</c:v>
                </c:pt>
                <c:pt idx="9045">
                  <c:v>0.68229853666753038</c:v>
                </c:pt>
                <c:pt idx="9046">
                  <c:v>0.68229853666753038</c:v>
                </c:pt>
                <c:pt idx="9047">
                  <c:v>0.68229853666753038</c:v>
                </c:pt>
                <c:pt idx="9048">
                  <c:v>0.56670607571919906</c:v>
                </c:pt>
                <c:pt idx="9049">
                  <c:v>0.17146023438272093</c:v>
                </c:pt>
                <c:pt idx="9050">
                  <c:v>4.8976828743294308E-2</c:v>
                </c:pt>
                <c:pt idx="9051">
                  <c:v>1.3714414390267347</c:v>
                </c:pt>
                <c:pt idx="9052">
                  <c:v>0.68005692188579836</c:v>
                </c:pt>
                <c:pt idx="9053">
                  <c:v>0.28026579059108431</c:v>
                </c:pt>
                <c:pt idx="9054">
                  <c:v>0.37831585866625278</c:v>
                </c:pt>
                <c:pt idx="9055">
                  <c:v>0.37401940329452038</c:v>
                </c:pt>
                <c:pt idx="9056">
                  <c:v>0.82735395525354882</c:v>
                </c:pt>
                <c:pt idx="9057">
                  <c:v>1.0401468496817823</c:v>
                </c:pt>
                <c:pt idx="9058">
                  <c:v>1.1242199671027981</c:v>
                </c:pt>
                <c:pt idx="9059">
                  <c:v>1.9063167728700873E-2</c:v>
                </c:pt>
                <c:pt idx="9060">
                  <c:v>0.37401940329452038</c:v>
                </c:pt>
                <c:pt idx="9061">
                  <c:v>0.47145998495412883</c:v>
                </c:pt>
                <c:pt idx="9062">
                  <c:v>0.49673979341231955</c:v>
                </c:pt>
                <c:pt idx="9063">
                  <c:v>0.7817410511312346</c:v>
                </c:pt>
                <c:pt idx="9064">
                  <c:v>0.88584882562085854</c:v>
                </c:pt>
                <c:pt idx="9065">
                  <c:v>0.9468556444310875</c:v>
                </c:pt>
                <c:pt idx="9066">
                  <c:v>0.36685967197173386</c:v>
                </c:pt>
                <c:pt idx="9067">
                  <c:v>0.98724824030306624</c:v>
                </c:pt>
                <c:pt idx="9068">
                  <c:v>0.37401940329452038</c:v>
                </c:pt>
                <c:pt idx="9069">
                  <c:v>1.5127471672213464</c:v>
                </c:pt>
                <c:pt idx="9070">
                  <c:v>0.28523572848074924</c:v>
                </c:pt>
                <c:pt idx="9071">
                  <c:v>0.62431578968501178</c:v>
                </c:pt>
                <c:pt idx="9072">
                  <c:v>2.6272069940767678E-2</c:v>
                </c:pt>
                <c:pt idx="9073">
                  <c:v>0.73635583947517036</c:v>
                </c:pt>
                <c:pt idx="9074">
                  <c:v>0.37401940329452038</c:v>
                </c:pt>
                <c:pt idx="9075">
                  <c:v>0.37401940329452038</c:v>
                </c:pt>
                <c:pt idx="9076">
                  <c:v>0.39993502963754951</c:v>
                </c:pt>
                <c:pt idx="9077">
                  <c:v>0.37401940329452038</c:v>
                </c:pt>
                <c:pt idx="9078">
                  <c:v>0.25271307800932702</c:v>
                </c:pt>
                <c:pt idx="9079">
                  <c:v>0.27640712682016755</c:v>
                </c:pt>
                <c:pt idx="9080">
                  <c:v>0.31434041059746221</c:v>
                </c:pt>
                <c:pt idx="9081">
                  <c:v>0.45266407258393637</c:v>
                </c:pt>
                <c:pt idx="9082">
                  <c:v>0.74113535886728255</c:v>
                </c:pt>
                <c:pt idx="9083">
                  <c:v>1.320347912165857</c:v>
                </c:pt>
                <c:pt idx="9084">
                  <c:v>0.22787033958318098</c:v>
                </c:pt>
                <c:pt idx="9085">
                  <c:v>0.34917949008138349</c:v>
                </c:pt>
                <c:pt idx="9086">
                  <c:v>0.1013342447958018</c:v>
                </c:pt>
                <c:pt idx="9087">
                  <c:v>0.70519525959036966</c:v>
                </c:pt>
                <c:pt idx="9088">
                  <c:v>0.37401940329452038</c:v>
                </c:pt>
                <c:pt idx="9089">
                  <c:v>0.25273260126051522</c:v>
                </c:pt>
                <c:pt idx="9090">
                  <c:v>6.6967373856060969E-2</c:v>
                </c:pt>
                <c:pt idx="9091">
                  <c:v>9.6709440267257491E-4</c:v>
                </c:pt>
                <c:pt idx="9092">
                  <c:v>0.46313304607558692</c:v>
                </c:pt>
                <c:pt idx="9093">
                  <c:v>0.80171395118843358</c:v>
                </c:pt>
                <c:pt idx="9094">
                  <c:v>0.53707897046327824</c:v>
                </c:pt>
                <c:pt idx="9095">
                  <c:v>0.78697995462915882</c:v>
                </c:pt>
                <c:pt idx="9096">
                  <c:v>0.31160441989070076</c:v>
                </c:pt>
                <c:pt idx="9097">
                  <c:v>0.82587808375767635</c:v>
                </c:pt>
                <c:pt idx="9098">
                  <c:v>0.37401940329452016</c:v>
                </c:pt>
                <c:pt idx="9099">
                  <c:v>0.38283891508312667</c:v>
                </c:pt>
                <c:pt idx="9100">
                  <c:v>0.6090557391999909</c:v>
                </c:pt>
                <c:pt idx="9101">
                  <c:v>0.67258614853851661</c:v>
                </c:pt>
                <c:pt idx="9102">
                  <c:v>0.78268206167511045</c:v>
                </c:pt>
                <c:pt idx="9103">
                  <c:v>0.72604182279401763</c:v>
                </c:pt>
                <c:pt idx="9104">
                  <c:v>0.2649442507993382</c:v>
                </c:pt>
                <c:pt idx="9105">
                  <c:v>0.21030710763596186</c:v>
                </c:pt>
                <c:pt idx="9106">
                  <c:v>0.42557750695554675</c:v>
                </c:pt>
                <c:pt idx="9107">
                  <c:v>0.37401940329452038</c:v>
                </c:pt>
                <c:pt idx="9108">
                  <c:v>0.12454080200128929</c:v>
                </c:pt>
                <c:pt idx="9109">
                  <c:v>0</c:v>
                </c:pt>
                <c:pt idx="9110">
                  <c:v>0.58749732699951163</c:v>
                </c:pt>
                <c:pt idx="9111">
                  <c:v>0.44083557412378577</c:v>
                </c:pt>
                <c:pt idx="9112">
                  <c:v>0.46903736798610379</c:v>
                </c:pt>
                <c:pt idx="9113">
                  <c:v>1.413833914058479</c:v>
                </c:pt>
                <c:pt idx="9114">
                  <c:v>0.5277589529489638</c:v>
                </c:pt>
                <c:pt idx="9115">
                  <c:v>4.134891927977772E-2</c:v>
                </c:pt>
                <c:pt idx="9116">
                  <c:v>0.23920704546049462</c:v>
                </c:pt>
                <c:pt idx="9117">
                  <c:v>0.37401940329452038</c:v>
                </c:pt>
                <c:pt idx="9118">
                  <c:v>0.3065217956828698</c:v>
                </c:pt>
                <c:pt idx="9119">
                  <c:v>0.37401940329452016</c:v>
                </c:pt>
                <c:pt idx="9120">
                  <c:v>0.37072704261409228</c:v>
                </c:pt>
                <c:pt idx="9121">
                  <c:v>0.38183135396073298</c:v>
                </c:pt>
                <c:pt idx="9122">
                  <c:v>0.275875740300836</c:v>
                </c:pt>
                <c:pt idx="9123">
                  <c:v>0.29879781581651699</c:v>
                </c:pt>
                <c:pt idx="9124">
                  <c:v>0.17816284463525903</c:v>
                </c:pt>
                <c:pt idx="9125">
                  <c:v>0.35441070037546257</c:v>
                </c:pt>
                <c:pt idx="9126">
                  <c:v>0.93500719399303944</c:v>
                </c:pt>
                <c:pt idx="9127">
                  <c:v>1.2516435688673959</c:v>
                </c:pt>
                <c:pt idx="9128">
                  <c:v>0.71841244061960918</c:v>
                </c:pt>
                <c:pt idx="9129">
                  <c:v>0.86111759990305681</c:v>
                </c:pt>
                <c:pt idx="9130">
                  <c:v>0.99063188051854389</c:v>
                </c:pt>
                <c:pt idx="9131">
                  <c:v>0.41283433631026945</c:v>
                </c:pt>
                <c:pt idx="9132">
                  <c:v>7.9824832605858959E-2</c:v>
                </c:pt>
                <c:pt idx="9133">
                  <c:v>0.70841291345702484</c:v>
                </c:pt>
                <c:pt idx="9134">
                  <c:v>0.55520103356862049</c:v>
                </c:pt>
                <c:pt idx="9135">
                  <c:v>0.12359805487386333</c:v>
                </c:pt>
                <c:pt idx="9136">
                  <c:v>1.9140426301532445</c:v>
                </c:pt>
                <c:pt idx="9137">
                  <c:v>0.72080719362575174</c:v>
                </c:pt>
                <c:pt idx="9138">
                  <c:v>1.2987915316895189</c:v>
                </c:pt>
                <c:pt idx="9139">
                  <c:v>0.1338352872379163</c:v>
                </c:pt>
                <c:pt idx="9140">
                  <c:v>0.20148261217452568</c:v>
                </c:pt>
                <c:pt idx="9141">
                  <c:v>0.24139411198448743</c:v>
                </c:pt>
                <c:pt idx="9142">
                  <c:v>0.52877357750819332</c:v>
                </c:pt>
                <c:pt idx="9143">
                  <c:v>0.712273934647905</c:v>
                </c:pt>
                <c:pt idx="9144">
                  <c:v>0.69431657856285156</c:v>
                </c:pt>
                <c:pt idx="9145">
                  <c:v>0.37401940329452038</c:v>
                </c:pt>
                <c:pt idx="9146">
                  <c:v>0.37648932206655472</c:v>
                </c:pt>
                <c:pt idx="9147">
                  <c:v>0.37401940329452038</c:v>
                </c:pt>
                <c:pt idx="9148">
                  <c:v>0.3037527610599951</c:v>
                </c:pt>
                <c:pt idx="9149">
                  <c:v>0.11295181344721125</c:v>
                </c:pt>
                <c:pt idx="9150">
                  <c:v>0.37401940329452038</c:v>
                </c:pt>
                <c:pt idx="9151">
                  <c:v>0.87773232573082327</c:v>
                </c:pt>
                <c:pt idx="9152">
                  <c:v>0.42993395191051059</c:v>
                </c:pt>
                <c:pt idx="9153">
                  <c:v>1.1775387562274633E-2</c:v>
                </c:pt>
                <c:pt idx="9154">
                  <c:v>0.75259442293986412</c:v>
                </c:pt>
                <c:pt idx="9155">
                  <c:v>0.49176457193809658</c:v>
                </c:pt>
                <c:pt idx="9156">
                  <c:v>0.37401940329452038</c:v>
                </c:pt>
                <c:pt idx="9157">
                  <c:v>2.1324493130487561</c:v>
                </c:pt>
                <c:pt idx="9158">
                  <c:v>0.34373374206832868</c:v>
                </c:pt>
                <c:pt idx="9159">
                  <c:v>4.3610018381550757E-2</c:v>
                </c:pt>
                <c:pt idx="9160">
                  <c:v>0.35521869282096913</c:v>
                </c:pt>
                <c:pt idx="9161">
                  <c:v>0.174026480718181</c:v>
                </c:pt>
                <c:pt idx="9162">
                  <c:v>0.40134571410908526</c:v>
                </c:pt>
                <c:pt idx="9163">
                  <c:v>1.04960538993105</c:v>
                </c:pt>
                <c:pt idx="9164">
                  <c:v>0.31374453641751243</c:v>
                </c:pt>
                <c:pt idx="9165">
                  <c:v>0.44805079629843192</c:v>
                </c:pt>
                <c:pt idx="9166">
                  <c:v>0.1060236438914826</c:v>
                </c:pt>
                <c:pt idx="9167">
                  <c:v>0.76398467485285881</c:v>
                </c:pt>
                <c:pt idx="9168">
                  <c:v>0.39988826187024512</c:v>
                </c:pt>
                <c:pt idx="9169">
                  <c:v>0.39443769301637088</c:v>
                </c:pt>
                <c:pt idx="9170">
                  <c:v>0.97874148652996662</c:v>
                </c:pt>
                <c:pt idx="9171">
                  <c:v>0.38850405474358618</c:v>
                </c:pt>
                <c:pt idx="9172">
                  <c:v>6.5411759347048334E-2</c:v>
                </c:pt>
                <c:pt idx="9173">
                  <c:v>0.73612002253508191</c:v>
                </c:pt>
                <c:pt idx="9174">
                  <c:v>0.52782717297620996</c:v>
                </c:pt>
                <c:pt idx="9175">
                  <c:v>0.94017274585387756</c:v>
                </c:pt>
                <c:pt idx="9176">
                  <c:v>0.61837590013648369</c:v>
                </c:pt>
                <c:pt idx="9177">
                  <c:v>9.6407671248769852E-2</c:v>
                </c:pt>
                <c:pt idx="9178">
                  <c:v>0.76791537176002844</c:v>
                </c:pt>
                <c:pt idx="9179">
                  <c:v>1.1062205167471844</c:v>
                </c:pt>
                <c:pt idx="9180">
                  <c:v>0.52674699348366749</c:v>
                </c:pt>
                <c:pt idx="9181">
                  <c:v>0.71743128387892074</c:v>
                </c:pt>
                <c:pt idx="9182">
                  <c:v>0.60588478026263071</c:v>
                </c:pt>
                <c:pt idx="9183">
                  <c:v>0.37401940329452038</c:v>
                </c:pt>
                <c:pt idx="9184">
                  <c:v>0.23505689461359347</c:v>
                </c:pt>
                <c:pt idx="9185">
                  <c:v>0.37401940329452038</c:v>
                </c:pt>
                <c:pt idx="9186">
                  <c:v>0.60741198522366469</c:v>
                </c:pt>
                <c:pt idx="9187">
                  <c:v>0.37401940329452038</c:v>
                </c:pt>
                <c:pt idx="9188">
                  <c:v>0.36796861757214289</c:v>
                </c:pt>
                <c:pt idx="9189">
                  <c:v>0.7348973730818219</c:v>
                </c:pt>
                <c:pt idx="9190">
                  <c:v>0.39877265381293076</c:v>
                </c:pt>
                <c:pt idx="9191">
                  <c:v>1.2166035866193019E-2</c:v>
                </c:pt>
                <c:pt idx="9192">
                  <c:v>0.29848942861844135</c:v>
                </c:pt>
                <c:pt idx="9193">
                  <c:v>1.0392503050811142</c:v>
                </c:pt>
                <c:pt idx="9194">
                  <c:v>0.74016261060221455</c:v>
                </c:pt>
                <c:pt idx="9195">
                  <c:v>0.70562773119443156</c:v>
                </c:pt>
                <c:pt idx="9196">
                  <c:v>0.28753129042914222</c:v>
                </c:pt>
                <c:pt idx="9197">
                  <c:v>0.10018535624568096</c:v>
                </c:pt>
                <c:pt idx="9198">
                  <c:v>0.39891511604146307</c:v>
                </c:pt>
                <c:pt idx="9199">
                  <c:v>0.54752782248212395</c:v>
                </c:pt>
                <c:pt idx="9200">
                  <c:v>0.10447543206480488</c:v>
                </c:pt>
                <c:pt idx="9201">
                  <c:v>0.23232117475948086</c:v>
                </c:pt>
                <c:pt idx="9202">
                  <c:v>8.674396857670999E-2</c:v>
                </c:pt>
                <c:pt idx="9203">
                  <c:v>0.64691517773484342</c:v>
                </c:pt>
                <c:pt idx="9204">
                  <c:v>0.7373836557925646</c:v>
                </c:pt>
                <c:pt idx="9205">
                  <c:v>0.2406852478759185</c:v>
                </c:pt>
                <c:pt idx="9206">
                  <c:v>0.15367754206255774</c:v>
                </c:pt>
                <c:pt idx="9207">
                  <c:v>0.80169042322963291</c:v>
                </c:pt>
                <c:pt idx="9208">
                  <c:v>0.37401940329452038</c:v>
                </c:pt>
                <c:pt idx="9209">
                  <c:v>0.37401940329452038</c:v>
                </c:pt>
                <c:pt idx="9210">
                  <c:v>0.30472946366475401</c:v>
                </c:pt>
                <c:pt idx="9211">
                  <c:v>0.43730432360749433</c:v>
                </c:pt>
                <c:pt idx="9212">
                  <c:v>0.71209964880069065</c:v>
                </c:pt>
                <c:pt idx="9213">
                  <c:v>0.37589261073593694</c:v>
                </c:pt>
                <c:pt idx="9214">
                  <c:v>0.21060696337027141</c:v>
                </c:pt>
                <c:pt idx="9215">
                  <c:v>0.47031851969061489</c:v>
                </c:pt>
                <c:pt idx="9216">
                  <c:v>0.71042506663091487</c:v>
                </c:pt>
                <c:pt idx="9217">
                  <c:v>0.37401940329452038</c:v>
                </c:pt>
                <c:pt idx="9218">
                  <c:v>0.28523572848074924</c:v>
                </c:pt>
                <c:pt idx="9219">
                  <c:v>0.18151584989631486</c:v>
                </c:pt>
                <c:pt idx="9220">
                  <c:v>0.45954046184258207</c:v>
                </c:pt>
                <c:pt idx="9221">
                  <c:v>0.73635583947517036</c:v>
                </c:pt>
                <c:pt idx="9222">
                  <c:v>0.70022911719023728</c:v>
                </c:pt>
                <c:pt idx="9223">
                  <c:v>0.52154621682783631</c:v>
                </c:pt>
                <c:pt idx="9224">
                  <c:v>0.4409259744013112</c:v>
                </c:pt>
                <c:pt idx="9225">
                  <c:v>0.57061369971672549</c:v>
                </c:pt>
                <c:pt idx="9226">
                  <c:v>0.3163007722702465</c:v>
                </c:pt>
                <c:pt idx="9227">
                  <c:v>0.14714494064395031</c:v>
                </c:pt>
                <c:pt idx="9228">
                  <c:v>0.29024021722588156</c:v>
                </c:pt>
                <c:pt idx="9229">
                  <c:v>0.63310004189251978</c:v>
                </c:pt>
                <c:pt idx="9230">
                  <c:v>5.3704367943415952E-2</c:v>
                </c:pt>
                <c:pt idx="9231">
                  <c:v>1.1868096343639993</c:v>
                </c:pt>
                <c:pt idx="9232">
                  <c:v>1.13282944836872</c:v>
                </c:pt>
                <c:pt idx="9233">
                  <c:v>0.69344214348893229</c:v>
                </c:pt>
                <c:pt idx="9234">
                  <c:v>2.1469114147152655</c:v>
                </c:pt>
                <c:pt idx="9235">
                  <c:v>0.41544060435750257</c:v>
                </c:pt>
                <c:pt idx="9236">
                  <c:v>0.51103534049708788</c:v>
                </c:pt>
                <c:pt idx="9237">
                  <c:v>0.22704413159690884</c:v>
                </c:pt>
                <c:pt idx="9238">
                  <c:v>0.41273894374899717</c:v>
                </c:pt>
                <c:pt idx="9239">
                  <c:v>0.28758893208103931</c:v>
                </c:pt>
                <c:pt idx="9240">
                  <c:v>0.41874349525012639</c:v>
                </c:pt>
                <c:pt idx="9241">
                  <c:v>0</c:v>
                </c:pt>
                <c:pt idx="9242">
                  <c:v>0.18848633561292388</c:v>
                </c:pt>
                <c:pt idx="9243">
                  <c:v>0.36832268191544021</c:v>
                </c:pt>
                <c:pt idx="9244">
                  <c:v>0.7677922030522859</c:v>
                </c:pt>
                <c:pt idx="9245">
                  <c:v>0.85263106376085207</c:v>
                </c:pt>
                <c:pt idx="9246">
                  <c:v>0.245608076868987</c:v>
                </c:pt>
                <c:pt idx="9247">
                  <c:v>0.46664207426302218</c:v>
                </c:pt>
                <c:pt idx="9248">
                  <c:v>1.1770369044138889</c:v>
                </c:pt>
                <c:pt idx="9249">
                  <c:v>0.32301929182300088</c:v>
                </c:pt>
                <c:pt idx="9250">
                  <c:v>1.1505237610157759</c:v>
                </c:pt>
                <c:pt idx="9251">
                  <c:v>0.1444132380523461</c:v>
                </c:pt>
                <c:pt idx="9252">
                  <c:v>1.0393832015157436</c:v>
                </c:pt>
                <c:pt idx="9253">
                  <c:v>0.26548313862497769</c:v>
                </c:pt>
                <c:pt idx="9254">
                  <c:v>0.70016558330987466</c:v>
                </c:pt>
                <c:pt idx="9255">
                  <c:v>0.11587024078044676</c:v>
                </c:pt>
                <c:pt idx="9256">
                  <c:v>0.30495579739955564</c:v>
                </c:pt>
                <c:pt idx="9257">
                  <c:v>0.45350032287326225</c:v>
                </c:pt>
                <c:pt idx="9258">
                  <c:v>0.42278641750192808</c:v>
                </c:pt>
                <c:pt idx="9259">
                  <c:v>1.3205326246530105</c:v>
                </c:pt>
                <c:pt idx="9260">
                  <c:v>8.9126888854425892E-2</c:v>
                </c:pt>
                <c:pt idx="9261">
                  <c:v>0.48550488198672992</c:v>
                </c:pt>
                <c:pt idx="9262">
                  <c:v>0.38983349694839309</c:v>
                </c:pt>
                <c:pt idx="9263">
                  <c:v>0.37401940329452038</c:v>
                </c:pt>
                <c:pt idx="9264">
                  <c:v>0.42051873667284595</c:v>
                </c:pt>
                <c:pt idx="9265">
                  <c:v>0.37401940329452038</c:v>
                </c:pt>
                <c:pt idx="9266">
                  <c:v>0.64879418323608173</c:v>
                </c:pt>
                <c:pt idx="9267">
                  <c:v>0.90104924571249523</c:v>
                </c:pt>
                <c:pt idx="9268">
                  <c:v>0.3986145080893117</c:v>
                </c:pt>
                <c:pt idx="9269">
                  <c:v>0.37060134054266747</c:v>
                </c:pt>
                <c:pt idx="9270">
                  <c:v>0.80159060397099524</c:v>
                </c:pt>
                <c:pt idx="9271">
                  <c:v>6.8085314735753855E-2</c:v>
                </c:pt>
                <c:pt idx="9272">
                  <c:v>0.63470044619091581</c:v>
                </c:pt>
                <c:pt idx="9273">
                  <c:v>0.2726272575350453</c:v>
                </c:pt>
                <c:pt idx="9274">
                  <c:v>1.2721419741805868</c:v>
                </c:pt>
                <c:pt idx="9275">
                  <c:v>1.1420158207635605</c:v>
                </c:pt>
                <c:pt idx="9276">
                  <c:v>0.41669548345285029</c:v>
                </c:pt>
                <c:pt idx="9277">
                  <c:v>0.30836086850875455</c:v>
                </c:pt>
                <c:pt idx="9278">
                  <c:v>0.52084364298847496</c:v>
                </c:pt>
                <c:pt idx="9279">
                  <c:v>0.87391048244256708</c:v>
                </c:pt>
                <c:pt idx="9280">
                  <c:v>0.99416241983357856</c:v>
                </c:pt>
                <c:pt idx="9281">
                  <c:v>0.37401940329452038</c:v>
                </c:pt>
                <c:pt idx="9282">
                  <c:v>0.37401940329452038</c:v>
                </c:pt>
                <c:pt idx="9283">
                  <c:v>0.6948665570187148</c:v>
                </c:pt>
                <c:pt idx="9284">
                  <c:v>2.3553138664594003E-2</c:v>
                </c:pt>
                <c:pt idx="9285">
                  <c:v>0.92375815585221177</c:v>
                </c:pt>
                <c:pt idx="9286">
                  <c:v>0.21728250589328119</c:v>
                </c:pt>
                <c:pt idx="9287">
                  <c:v>0.34563361452844243</c:v>
                </c:pt>
                <c:pt idx="9288">
                  <c:v>2.2741908766718257E-2</c:v>
                </c:pt>
                <c:pt idx="9289">
                  <c:v>0.77546428118239941</c:v>
                </c:pt>
                <c:pt idx="9290">
                  <c:v>1.3304662074915532</c:v>
                </c:pt>
                <c:pt idx="9291">
                  <c:v>0.38446671069787497</c:v>
                </c:pt>
                <c:pt idx="9292">
                  <c:v>4.4596104237642251E-2</c:v>
                </c:pt>
                <c:pt idx="9293">
                  <c:v>0.37401940329452038</c:v>
                </c:pt>
                <c:pt idx="9294">
                  <c:v>0.63789535784297913</c:v>
                </c:pt>
                <c:pt idx="9295">
                  <c:v>0.49069596099913282</c:v>
                </c:pt>
                <c:pt idx="9296">
                  <c:v>1.4672804687743799E-2</c:v>
                </c:pt>
                <c:pt idx="9297">
                  <c:v>0.22124274347017314</c:v>
                </c:pt>
                <c:pt idx="9298">
                  <c:v>0.37401940329452038</c:v>
                </c:pt>
                <c:pt idx="9299">
                  <c:v>0.37401940329452038</c:v>
                </c:pt>
                <c:pt idx="9300">
                  <c:v>0.28791129644892144</c:v>
                </c:pt>
                <c:pt idx="9301">
                  <c:v>1.0785076318311344</c:v>
                </c:pt>
                <c:pt idx="9302">
                  <c:v>0.20724235529403015</c:v>
                </c:pt>
                <c:pt idx="9303">
                  <c:v>0.31961880527098885</c:v>
                </c:pt>
                <c:pt idx="9304">
                  <c:v>0.37401940329452038</c:v>
                </c:pt>
                <c:pt idx="9305">
                  <c:v>0.63673227972834923</c:v>
                </c:pt>
                <c:pt idx="9306">
                  <c:v>0.68206130761904549</c:v>
                </c:pt>
                <c:pt idx="9307">
                  <c:v>0.37401940329452038</c:v>
                </c:pt>
                <c:pt idx="9308">
                  <c:v>0.37401940329452038</c:v>
                </c:pt>
                <c:pt idx="9309">
                  <c:v>0.69515082037794984</c:v>
                </c:pt>
                <c:pt idx="9310">
                  <c:v>0.4116985788632665</c:v>
                </c:pt>
                <c:pt idx="9311">
                  <c:v>0.50884017170028073</c:v>
                </c:pt>
                <c:pt idx="9312">
                  <c:v>0.70676041116288812</c:v>
                </c:pt>
                <c:pt idx="9313">
                  <c:v>0.71665025030463392</c:v>
                </c:pt>
                <c:pt idx="9314">
                  <c:v>0.41695664223340606</c:v>
                </c:pt>
                <c:pt idx="9315">
                  <c:v>0.69079038836093765</c:v>
                </c:pt>
                <c:pt idx="9316">
                  <c:v>5.6071317449101377E-2</c:v>
                </c:pt>
                <c:pt idx="9317">
                  <c:v>4.0246791224193362E-2</c:v>
                </c:pt>
                <c:pt idx="9318">
                  <c:v>1.0497030395966305</c:v>
                </c:pt>
                <c:pt idx="9319">
                  <c:v>0.37401940329452038</c:v>
                </c:pt>
                <c:pt idx="9320">
                  <c:v>0.62619140530836592</c:v>
                </c:pt>
                <c:pt idx="9321">
                  <c:v>0.39791744437445514</c:v>
                </c:pt>
                <c:pt idx="9322">
                  <c:v>0.51357278881223056</c:v>
                </c:pt>
                <c:pt idx="9323">
                  <c:v>1.2352867564720644</c:v>
                </c:pt>
                <c:pt idx="9324">
                  <c:v>0.88314891362259873</c:v>
                </c:pt>
                <c:pt idx="9325">
                  <c:v>0.21956110949180166</c:v>
                </c:pt>
                <c:pt idx="9326">
                  <c:v>0.2078739869355328</c:v>
                </c:pt>
                <c:pt idx="9327">
                  <c:v>8.9305504343430472E-2</c:v>
                </c:pt>
                <c:pt idx="9328">
                  <c:v>0.8055082028484849</c:v>
                </c:pt>
                <c:pt idx="9329">
                  <c:v>0.36600769244802511</c:v>
                </c:pt>
                <c:pt idx="9330">
                  <c:v>1.1319420943592999E-2</c:v>
                </c:pt>
                <c:pt idx="9331">
                  <c:v>0.62448028202974437</c:v>
                </c:pt>
                <c:pt idx="9332">
                  <c:v>0.37401940329452016</c:v>
                </c:pt>
                <c:pt idx="9333">
                  <c:v>0.66328335198828248</c:v>
                </c:pt>
                <c:pt idx="9334">
                  <c:v>1.0620369963182925</c:v>
                </c:pt>
                <c:pt idx="9335">
                  <c:v>1.5254210679042461</c:v>
                </c:pt>
                <c:pt idx="9336">
                  <c:v>0.70031888758783434</c:v>
                </c:pt>
                <c:pt idx="9337">
                  <c:v>0.70967758157310123</c:v>
                </c:pt>
                <c:pt idx="9338">
                  <c:v>0.51645313504442514</c:v>
                </c:pt>
                <c:pt idx="9339">
                  <c:v>8.7655928481284395E-2</c:v>
                </c:pt>
                <c:pt idx="9340">
                  <c:v>1.2544998897072961</c:v>
                </c:pt>
                <c:pt idx="9341">
                  <c:v>0.85548632365485644</c:v>
                </c:pt>
                <c:pt idx="9342">
                  <c:v>1.0935010859926462</c:v>
                </c:pt>
                <c:pt idx="9343">
                  <c:v>0.8981814474544243</c:v>
                </c:pt>
                <c:pt idx="9344">
                  <c:v>1.0906472989084781</c:v>
                </c:pt>
                <c:pt idx="9345">
                  <c:v>0.31001501366208822</c:v>
                </c:pt>
                <c:pt idx="9346">
                  <c:v>0.7977547747340018</c:v>
                </c:pt>
                <c:pt idx="9347">
                  <c:v>0.3655943115486609</c:v>
                </c:pt>
                <c:pt idx="9348">
                  <c:v>0.20119042409620236</c:v>
                </c:pt>
                <c:pt idx="9349">
                  <c:v>4.8242420315851693E-2</c:v>
                </c:pt>
                <c:pt idx="9350">
                  <c:v>0.78268767648515392</c:v>
                </c:pt>
                <c:pt idx="9351">
                  <c:v>0.38134313572305639</c:v>
                </c:pt>
                <c:pt idx="9352">
                  <c:v>0.56406240247286521</c:v>
                </c:pt>
                <c:pt idx="9353">
                  <c:v>2.386922416807217</c:v>
                </c:pt>
                <c:pt idx="9354">
                  <c:v>0.15775991461992764</c:v>
                </c:pt>
                <c:pt idx="9355">
                  <c:v>1.0111336237844222</c:v>
                </c:pt>
                <c:pt idx="9356">
                  <c:v>0.19612433040503002</c:v>
                </c:pt>
                <c:pt idx="9357">
                  <c:v>0.10517808912278623</c:v>
                </c:pt>
                <c:pt idx="9358">
                  <c:v>0.3277851469783124</c:v>
                </c:pt>
                <c:pt idx="9359">
                  <c:v>0.68695720209311739</c:v>
                </c:pt>
                <c:pt idx="9360">
                  <c:v>0.37401940329452038</c:v>
                </c:pt>
                <c:pt idx="9361">
                  <c:v>0.37401940329452038</c:v>
                </c:pt>
                <c:pt idx="9362">
                  <c:v>5.9230374118438664E-2</c:v>
                </c:pt>
                <c:pt idx="9363">
                  <c:v>0.16787708320511466</c:v>
                </c:pt>
                <c:pt idx="9364">
                  <c:v>0.29313836852180825</c:v>
                </c:pt>
                <c:pt idx="9365">
                  <c:v>0.57097476079974741</c:v>
                </c:pt>
                <c:pt idx="9366">
                  <c:v>0.37401940329452038</c:v>
                </c:pt>
                <c:pt idx="9367">
                  <c:v>0.75027287125396791</c:v>
                </c:pt>
                <c:pt idx="9368">
                  <c:v>0.38660549192003879</c:v>
                </c:pt>
                <c:pt idx="9369">
                  <c:v>7.2853989507459097E-2</c:v>
                </c:pt>
                <c:pt idx="9370">
                  <c:v>2.9508967784591455E-2</c:v>
                </c:pt>
                <c:pt idx="9371">
                  <c:v>0.7565574662884792</c:v>
                </c:pt>
                <c:pt idx="9372">
                  <c:v>0.10133959437851958</c:v>
                </c:pt>
                <c:pt idx="9373">
                  <c:v>0.59915652088103322</c:v>
                </c:pt>
                <c:pt idx="9374">
                  <c:v>0.80485771392997651</c:v>
                </c:pt>
                <c:pt idx="9375">
                  <c:v>2.1174419955225312E-2</c:v>
                </c:pt>
                <c:pt idx="9376">
                  <c:v>0.3301210815775053</c:v>
                </c:pt>
                <c:pt idx="9377">
                  <c:v>0.25684354647719593</c:v>
                </c:pt>
                <c:pt idx="9378">
                  <c:v>0.48372317750009591</c:v>
                </c:pt>
                <c:pt idx="9379">
                  <c:v>0</c:v>
                </c:pt>
                <c:pt idx="9380">
                  <c:v>0.36938610280420059</c:v>
                </c:pt>
                <c:pt idx="9381">
                  <c:v>0.73632989928247083</c:v>
                </c:pt>
                <c:pt idx="9382">
                  <c:v>0.74388294001543454</c:v>
                </c:pt>
                <c:pt idx="9383">
                  <c:v>8.0823739265844963E-2</c:v>
                </c:pt>
                <c:pt idx="9384">
                  <c:v>0.1421123031187882</c:v>
                </c:pt>
                <c:pt idx="9385">
                  <c:v>0.36567397806466512</c:v>
                </c:pt>
                <c:pt idx="9386">
                  <c:v>0.68579058092822676</c:v>
                </c:pt>
                <c:pt idx="9387">
                  <c:v>1.0400088774631184</c:v>
                </c:pt>
                <c:pt idx="9388">
                  <c:v>1.0707633573250013</c:v>
                </c:pt>
                <c:pt idx="9389">
                  <c:v>9.2151328829461025E-3</c:v>
                </c:pt>
                <c:pt idx="9390">
                  <c:v>0.3601229481250619</c:v>
                </c:pt>
                <c:pt idx="9391">
                  <c:v>6.0268793532737064E-2</c:v>
                </c:pt>
                <c:pt idx="9392">
                  <c:v>0.37731553237888404</c:v>
                </c:pt>
                <c:pt idx="9393">
                  <c:v>0.57904565902645122</c:v>
                </c:pt>
                <c:pt idx="9394">
                  <c:v>0.49375463854009988</c:v>
                </c:pt>
                <c:pt idx="9395">
                  <c:v>0</c:v>
                </c:pt>
                <c:pt idx="9396">
                  <c:v>0.259617244819764</c:v>
                </c:pt>
                <c:pt idx="9397">
                  <c:v>7.1979935338763984E-2</c:v>
                </c:pt>
                <c:pt idx="9398">
                  <c:v>0.37401940329452038</c:v>
                </c:pt>
                <c:pt idx="9399">
                  <c:v>0.57429130429719899</c:v>
                </c:pt>
                <c:pt idx="9400">
                  <c:v>0.61528447577976886</c:v>
                </c:pt>
                <c:pt idx="9401">
                  <c:v>0.37401940329452038</c:v>
                </c:pt>
                <c:pt idx="9402">
                  <c:v>0.14270613422936348</c:v>
                </c:pt>
                <c:pt idx="9403">
                  <c:v>0.16419175593821719</c:v>
                </c:pt>
                <c:pt idx="9404">
                  <c:v>0.27002743034329235</c:v>
                </c:pt>
                <c:pt idx="9405">
                  <c:v>0.50142112978413678</c:v>
                </c:pt>
                <c:pt idx="9406">
                  <c:v>1.0093052203759016</c:v>
                </c:pt>
                <c:pt idx="9407">
                  <c:v>0.65936593544066213</c:v>
                </c:pt>
                <c:pt idx="9408">
                  <c:v>0.65371348582587163</c:v>
                </c:pt>
                <c:pt idx="9409">
                  <c:v>0.21146611231048218</c:v>
                </c:pt>
                <c:pt idx="9410">
                  <c:v>0.37401940329452038</c:v>
                </c:pt>
                <c:pt idx="9411">
                  <c:v>0.12924126100700342</c:v>
                </c:pt>
                <c:pt idx="9412">
                  <c:v>8.6038477166129654E-2</c:v>
                </c:pt>
                <c:pt idx="9413">
                  <c:v>8.2156634649946089E-2</c:v>
                </c:pt>
                <c:pt idx="9414">
                  <c:v>0.72514005344705246</c:v>
                </c:pt>
                <c:pt idx="9415">
                  <c:v>0.36726343173902171</c:v>
                </c:pt>
                <c:pt idx="9416">
                  <c:v>0.72972622399872145</c:v>
                </c:pt>
                <c:pt idx="9417">
                  <c:v>0.73146915904267318</c:v>
                </c:pt>
                <c:pt idx="9418">
                  <c:v>0.41883068983119431</c:v>
                </c:pt>
                <c:pt idx="9419">
                  <c:v>1.1071760524182567E-2</c:v>
                </c:pt>
                <c:pt idx="9420">
                  <c:v>7.946915834290226E-2</c:v>
                </c:pt>
                <c:pt idx="9421">
                  <c:v>0.17059051425577557</c:v>
                </c:pt>
                <c:pt idx="9422">
                  <c:v>0.24938572068771783</c:v>
                </c:pt>
                <c:pt idx="9423">
                  <c:v>0.47986735356368831</c:v>
                </c:pt>
                <c:pt idx="9424">
                  <c:v>0.6525689656116116</c:v>
                </c:pt>
                <c:pt idx="9425">
                  <c:v>3.2073488594776212E-2</c:v>
                </c:pt>
                <c:pt idx="9426">
                  <c:v>0.23911684053766374</c:v>
                </c:pt>
                <c:pt idx="9427">
                  <c:v>0.3897957727210169</c:v>
                </c:pt>
                <c:pt idx="9428">
                  <c:v>3.714580173652772E-2</c:v>
                </c:pt>
                <c:pt idx="9429">
                  <c:v>0.37401940329452038</c:v>
                </c:pt>
                <c:pt idx="9430">
                  <c:v>0.26436148660554981</c:v>
                </c:pt>
                <c:pt idx="9431">
                  <c:v>0.37401940329452038</c:v>
                </c:pt>
                <c:pt idx="9432">
                  <c:v>7.1685013671001552E-2</c:v>
                </c:pt>
                <c:pt idx="9433">
                  <c:v>7.558700194390891E-2</c:v>
                </c:pt>
                <c:pt idx="9434">
                  <c:v>0.13964391234409557</c:v>
                </c:pt>
                <c:pt idx="9435">
                  <c:v>0.60987454045967304</c:v>
                </c:pt>
                <c:pt idx="9436">
                  <c:v>0.29286875755643588</c:v>
                </c:pt>
                <c:pt idx="9437">
                  <c:v>0.43328159111544262</c:v>
                </c:pt>
                <c:pt idx="9438">
                  <c:v>1.1436962284946108</c:v>
                </c:pt>
                <c:pt idx="9439">
                  <c:v>0.25049814819401744</c:v>
                </c:pt>
                <c:pt idx="9440">
                  <c:v>1.1650430551265201</c:v>
                </c:pt>
                <c:pt idx="9441">
                  <c:v>0.56108500076190659</c:v>
                </c:pt>
                <c:pt idx="9442">
                  <c:v>5.8878973840041288E-2</c:v>
                </c:pt>
                <c:pt idx="9443">
                  <c:v>5.8878973840041288E-2</c:v>
                </c:pt>
                <c:pt idx="9444">
                  <c:v>0.70022911719023728</c:v>
                </c:pt>
                <c:pt idx="9445">
                  <c:v>0.51245550227444148</c:v>
                </c:pt>
                <c:pt idx="9446">
                  <c:v>0.14299053206275594</c:v>
                </c:pt>
                <c:pt idx="9447">
                  <c:v>0.73559728753117126</c:v>
                </c:pt>
                <c:pt idx="9448">
                  <c:v>3.4115813586300781</c:v>
                </c:pt>
                <c:pt idx="9449">
                  <c:v>1.0179565110385371</c:v>
                </c:pt>
                <c:pt idx="9450">
                  <c:v>0.58807988886324447</c:v>
                </c:pt>
                <c:pt idx="9451">
                  <c:v>1.1883600486549966</c:v>
                </c:pt>
                <c:pt idx="9452">
                  <c:v>1.9737565895834792</c:v>
                </c:pt>
                <c:pt idx="9453">
                  <c:v>0.32552234892743748</c:v>
                </c:pt>
                <c:pt idx="9454">
                  <c:v>0.37223652925820827</c:v>
                </c:pt>
                <c:pt idx="9455">
                  <c:v>0.50020543102739989</c:v>
                </c:pt>
                <c:pt idx="9456">
                  <c:v>0.31966143706281352</c:v>
                </c:pt>
                <c:pt idx="9457">
                  <c:v>0.37401940329452038</c:v>
                </c:pt>
                <c:pt idx="9458">
                  <c:v>1.0970314030308175</c:v>
                </c:pt>
                <c:pt idx="9459">
                  <c:v>0.76531861630329368</c:v>
                </c:pt>
                <c:pt idx="9460">
                  <c:v>0.73875635197591716</c:v>
                </c:pt>
                <c:pt idx="9461">
                  <c:v>1.7785549427651484</c:v>
                </c:pt>
                <c:pt idx="9462">
                  <c:v>0.19113392352176595</c:v>
                </c:pt>
                <c:pt idx="9463">
                  <c:v>6.8372646958255942E-2</c:v>
                </c:pt>
                <c:pt idx="9464">
                  <c:v>0.48760883470826277</c:v>
                </c:pt>
                <c:pt idx="9465">
                  <c:v>0.72363307326613735</c:v>
                </c:pt>
                <c:pt idx="9466">
                  <c:v>2.8790281349996416</c:v>
                </c:pt>
                <c:pt idx="9467">
                  <c:v>0.45249252548646807</c:v>
                </c:pt>
                <c:pt idx="9468">
                  <c:v>0.46954462551506482</c:v>
                </c:pt>
                <c:pt idx="9469">
                  <c:v>0.15490577576944933</c:v>
                </c:pt>
                <c:pt idx="9470">
                  <c:v>0.4442423154479091</c:v>
                </c:pt>
                <c:pt idx="9471">
                  <c:v>1.283745258900725</c:v>
                </c:pt>
                <c:pt idx="9472">
                  <c:v>0.46656965106476156</c:v>
                </c:pt>
                <c:pt idx="9473">
                  <c:v>0.69491029961658624</c:v>
                </c:pt>
                <c:pt idx="9474">
                  <c:v>0</c:v>
                </c:pt>
                <c:pt idx="9475">
                  <c:v>0.37401940329452038</c:v>
                </c:pt>
                <c:pt idx="9476">
                  <c:v>0.37401940329452038</c:v>
                </c:pt>
                <c:pt idx="9477">
                  <c:v>0.5358683078388885</c:v>
                </c:pt>
                <c:pt idx="9478">
                  <c:v>1.720772140830263</c:v>
                </c:pt>
                <c:pt idx="9479">
                  <c:v>1.1279721881289111</c:v>
                </c:pt>
                <c:pt idx="9480">
                  <c:v>0.57874205705705717</c:v>
                </c:pt>
                <c:pt idx="9481">
                  <c:v>1.6012178816722942</c:v>
                </c:pt>
                <c:pt idx="9482">
                  <c:v>0.9261899719005916</c:v>
                </c:pt>
                <c:pt idx="9483">
                  <c:v>1.2129041739430426</c:v>
                </c:pt>
                <c:pt idx="9484">
                  <c:v>0.42200007714487364</c:v>
                </c:pt>
                <c:pt idx="9485">
                  <c:v>0.61118248457673763</c:v>
                </c:pt>
                <c:pt idx="9486">
                  <c:v>0.73473146504465359</c:v>
                </c:pt>
                <c:pt idx="9487">
                  <c:v>0.31596827335693572</c:v>
                </c:pt>
                <c:pt idx="9488">
                  <c:v>0.71343054728294797</c:v>
                </c:pt>
                <c:pt idx="9489">
                  <c:v>0.33118671048444553</c:v>
                </c:pt>
                <c:pt idx="9490">
                  <c:v>0.89378480402658644</c:v>
                </c:pt>
                <c:pt idx="9491">
                  <c:v>0.65640782211943716</c:v>
                </c:pt>
                <c:pt idx="9492">
                  <c:v>4.5166432818410526E-2</c:v>
                </c:pt>
                <c:pt idx="9493">
                  <c:v>0.51274094184990315</c:v>
                </c:pt>
                <c:pt idx="9494">
                  <c:v>2.4076328893478692E-4</c:v>
                </c:pt>
                <c:pt idx="9495">
                  <c:v>9.3015078521923478E-2</c:v>
                </c:pt>
                <c:pt idx="9496">
                  <c:v>0.37401940329452038</c:v>
                </c:pt>
                <c:pt idx="9497">
                  <c:v>7.9495529987169841E-2</c:v>
                </c:pt>
                <c:pt idx="9498">
                  <c:v>0.57714939768976026</c:v>
                </c:pt>
                <c:pt idx="9499">
                  <c:v>9.1601452393630184E-2</c:v>
                </c:pt>
                <c:pt idx="9500">
                  <c:v>0.27051757300590579</c:v>
                </c:pt>
                <c:pt idx="9501">
                  <c:v>0.73147088804924021</c:v>
                </c:pt>
                <c:pt idx="9502">
                  <c:v>8.668768250278451E-2</c:v>
                </c:pt>
                <c:pt idx="9503">
                  <c:v>0.34742060900638821</c:v>
                </c:pt>
                <c:pt idx="9504">
                  <c:v>0.68386758479851606</c:v>
                </c:pt>
                <c:pt idx="9505">
                  <c:v>0.37401940329452038</c:v>
                </c:pt>
                <c:pt idx="9506">
                  <c:v>0.36134719352539751</c:v>
                </c:pt>
                <c:pt idx="9507">
                  <c:v>0.72371381950973934</c:v>
                </c:pt>
                <c:pt idx="9508">
                  <c:v>0.51232077788885844</c:v>
                </c:pt>
                <c:pt idx="9509">
                  <c:v>0.43543320587566986</c:v>
                </c:pt>
                <c:pt idx="9510">
                  <c:v>0.42434119769129236</c:v>
                </c:pt>
                <c:pt idx="9511">
                  <c:v>0.71066073243676797</c:v>
                </c:pt>
                <c:pt idx="9512">
                  <c:v>0.98975558990983148</c:v>
                </c:pt>
                <c:pt idx="9513">
                  <c:v>0.3854483253197481</c:v>
                </c:pt>
                <c:pt idx="9514">
                  <c:v>0.23978904705482901</c:v>
                </c:pt>
                <c:pt idx="9515">
                  <c:v>0.4748345451085933</c:v>
                </c:pt>
                <c:pt idx="9516">
                  <c:v>0.72848450707622392</c:v>
                </c:pt>
                <c:pt idx="9517">
                  <c:v>0.37401940329452038</c:v>
                </c:pt>
                <c:pt idx="9518">
                  <c:v>0.37401940329452038</c:v>
                </c:pt>
                <c:pt idx="9519">
                  <c:v>0.83864863469002204</c:v>
                </c:pt>
                <c:pt idx="9520">
                  <c:v>0.22103331973621818</c:v>
                </c:pt>
                <c:pt idx="9521">
                  <c:v>1.0053773143921227</c:v>
                </c:pt>
                <c:pt idx="9522">
                  <c:v>0.83758626864759878</c:v>
                </c:pt>
                <c:pt idx="9523">
                  <c:v>1.4490485502983061</c:v>
                </c:pt>
                <c:pt idx="9524">
                  <c:v>1.3615578968563558</c:v>
                </c:pt>
                <c:pt idx="9525">
                  <c:v>0.67843780683749688</c:v>
                </c:pt>
                <c:pt idx="9526">
                  <c:v>0.67655410219631873</c:v>
                </c:pt>
                <c:pt idx="9527">
                  <c:v>1.1509703324566003</c:v>
                </c:pt>
                <c:pt idx="9528">
                  <c:v>0.37401940329452038</c:v>
                </c:pt>
                <c:pt idx="9529">
                  <c:v>0.66017133438667019</c:v>
                </c:pt>
                <c:pt idx="9530">
                  <c:v>0.81374809693916328</c:v>
                </c:pt>
                <c:pt idx="9531">
                  <c:v>0.37907009031132832</c:v>
                </c:pt>
                <c:pt idx="9532">
                  <c:v>0.20440654079496776</c:v>
                </c:pt>
                <c:pt idx="9533">
                  <c:v>0.12774627262671528</c:v>
                </c:pt>
                <c:pt idx="9534">
                  <c:v>0.2778277941031333</c:v>
                </c:pt>
                <c:pt idx="9535">
                  <c:v>0.63643312603067992</c:v>
                </c:pt>
                <c:pt idx="9536">
                  <c:v>0.29483071556601403</c:v>
                </c:pt>
                <c:pt idx="9537">
                  <c:v>0.37401940329452038</c:v>
                </c:pt>
                <c:pt idx="9538">
                  <c:v>0.47377639483181849</c:v>
                </c:pt>
                <c:pt idx="9539">
                  <c:v>0.72469395528373415</c:v>
                </c:pt>
                <c:pt idx="9540">
                  <c:v>0.92952976984687341</c:v>
                </c:pt>
                <c:pt idx="9541">
                  <c:v>9.6635081775473211E-2</c:v>
                </c:pt>
                <c:pt idx="9542">
                  <c:v>0.8348200487194668</c:v>
                </c:pt>
                <c:pt idx="9543">
                  <c:v>0.550254448733413</c:v>
                </c:pt>
                <c:pt idx="9544">
                  <c:v>0.63712919831317327</c:v>
                </c:pt>
                <c:pt idx="9545">
                  <c:v>0.14286340498283151</c:v>
                </c:pt>
                <c:pt idx="9546">
                  <c:v>0.15629093447061687</c:v>
                </c:pt>
                <c:pt idx="9547">
                  <c:v>3.2615302931878268E-2</c:v>
                </c:pt>
                <c:pt idx="9548">
                  <c:v>4.8377574287850091E-2</c:v>
                </c:pt>
                <c:pt idx="9549">
                  <c:v>0.54798162207764645</c:v>
                </c:pt>
                <c:pt idx="9550">
                  <c:v>0.22155510605998852</c:v>
                </c:pt>
                <c:pt idx="9551">
                  <c:v>0.18240908469497563</c:v>
                </c:pt>
                <c:pt idx="9552">
                  <c:v>0.37401940329452038</c:v>
                </c:pt>
                <c:pt idx="9553">
                  <c:v>0.37401940329452038</c:v>
                </c:pt>
                <c:pt idx="9554">
                  <c:v>0.71439725054276049</c:v>
                </c:pt>
                <c:pt idx="9555">
                  <c:v>0.7609002908489505</c:v>
                </c:pt>
                <c:pt idx="9556">
                  <c:v>1.0854180208331941</c:v>
                </c:pt>
                <c:pt idx="9557">
                  <c:v>0.16445406280360114</c:v>
                </c:pt>
                <c:pt idx="9558">
                  <c:v>7.9026518338603698E-3</c:v>
                </c:pt>
                <c:pt idx="9559">
                  <c:v>9.1250755327778928E-3</c:v>
                </c:pt>
                <c:pt idx="9560">
                  <c:v>0.38617553574090857</c:v>
                </c:pt>
                <c:pt idx="9561">
                  <c:v>0.45096876448880546</c:v>
                </c:pt>
                <c:pt idx="9562">
                  <c:v>0.73635583947517036</c:v>
                </c:pt>
                <c:pt idx="9563">
                  <c:v>0.63788986482438714</c:v>
                </c:pt>
                <c:pt idx="9564">
                  <c:v>0.38693896474427414</c:v>
                </c:pt>
                <c:pt idx="9565">
                  <c:v>1.0452590637094281</c:v>
                </c:pt>
                <c:pt idx="9566">
                  <c:v>0.6468736256980312</c:v>
                </c:pt>
                <c:pt idx="9567">
                  <c:v>0.35108314599385237</c:v>
                </c:pt>
                <c:pt idx="9568">
                  <c:v>0.6797715557011077</c:v>
                </c:pt>
                <c:pt idx="9569">
                  <c:v>0.37401940329452038</c:v>
                </c:pt>
                <c:pt idx="9570">
                  <c:v>0.13332016286876197</c:v>
                </c:pt>
                <c:pt idx="9571">
                  <c:v>0.5895117726861322</c:v>
                </c:pt>
                <c:pt idx="9572">
                  <c:v>0.37401940329452038</c:v>
                </c:pt>
                <c:pt idx="9573">
                  <c:v>1.9131910278473894</c:v>
                </c:pt>
                <c:pt idx="9574">
                  <c:v>0.49736787427705043</c:v>
                </c:pt>
                <c:pt idx="9575">
                  <c:v>0.1077679930989994</c:v>
                </c:pt>
                <c:pt idx="9576">
                  <c:v>0.74232481988246035</c:v>
                </c:pt>
                <c:pt idx="9577">
                  <c:v>0.37401940329452038</c:v>
                </c:pt>
                <c:pt idx="9578">
                  <c:v>0.37401940329452038</c:v>
                </c:pt>
                <c:pt idx="9579">
                  <c:v>1.1161023496995048</c:v>
                </c:pt>
                <c:pt idx="9580">
                  <c:v>0.53421181423707242</c:v>
                </c:pt>
                <c:pt idx="9581">
                  <c:v>0.72686700660063397</c:v>
                </c:pt>
                <c:pt idx="9582">
                  <c:v>0.48824658798048848</c:v>
                </c:pt>
                <c:pt idx="9583">
                  <c:v>0</c:v>
                </c:pt>
                <c:pt idx="9584">
                  <c:v>0</c:v>
                </c:pt>
                <c:pt idx="9585">
                  <c:v>7.4958988840962026E-2</c:v>
                </c:pt>
                <c:pt idx="9586">
                  <c:v>0.19877917128244263</c:v>
                </c:pt>
                <c:pt idx="9587">
                  <c:v>0.37401940329452038</c:v>
                </c:pt>
                <c:pt idx="9588">
                  <c:v>0.15593353346500952</c:v>
                </c:pt>
                <c:pt idx="9589">
                  <c:v>0.38203144843177445</c:v>
                </c:pt>
                <c:pt idx="9590">
                  <c:v>0.16864295539942792</c:v>
                </c:pt>
                <c:pt idx="9591">
                  <c:v>0.34247496074986911</c:v>
                </c:pt>
                <c:pt idx="9592">
                  <c:v>2.4450969087521413E-2</c:v>
                </c:pt>
                <c:pt idx="9593">
                  <c:v>0.37401940329452038</c:v>
                </c:pt>
                <c:pt idx="9594">
                  <c:v>6.7783774051259058E-2</c:v>
                </c:pt>
                <c:pt idx="9595">
                  <c:v>0.49383336539048239</c:v>
                </c:pt>
                <c:pt idx="9596">
                  <c:v>0.40156851317826892</c:v>
                </c:pt>
                <c:pt idx="9597">
                  <c:v>0.67911456925631464</c:v>
                </c:pt>
                <c:pt idx="9598">
                  <c:v>0.37614940237382694</c:v>
                </c:pt>
                <c:pt idx="9599">
                  <c:v>0.82236845763793542</c:v>
                </c:pt>
                <c:pt idx="9600">
                  <c:v>0.46678071559369344</c:v>
                </c:pt>
                <c:pt idx="9601">
                  <c:v>0.37401940329452016</c:v>
                </c:pt>
                <c:pt idx="9602">
                  <c:v>6.0620629767021872E-2</c:v>
                </c:pt>
                <c:pt idx="9603">
                  <c:v>0.35746181181192993</c:v>
                </c:pt>
                <c:pt idx="9604">
                  <c:v>0.13136407934102184</c:v>
                </c:pt>
                <c:pt idx="9605">
                  <c:v>0.27429572919335099</c:v>
                </c:pt>
                <c:pt idx="9606">
                  <c:v>0.3554843812858442</c:v>
                </c:pt>
                <c:pt idx="9607">
                  <c:v>0.56013553895474899</c:v>
                </c:pt>
                <c:pt idx="9608">
                  <c:v>0.71606373967834991</c:v>
                </c:pt>
                <c:pt idx="9609">
                  <c:v>0.27303206685782266</c:v>
                </c:pt>
                <c:pt idx="9610">
                  <c:v>0.69351003487771945</c:v>
                </c:pt>
                <c:pt idx="9611">
                  <c:v>0.16070786350831204</c:v>
                </c:pt>
                <c:pt idx="9612">
                  <c:v>0.15371665609034599</c:v>
                </c:pt>
                <c:pt idx="9613">
                  <c:v>6.7407695710631947E-3</c:v>
                </c:pt>
                <c:pt idx="9614">
                  <c:v>0.20509876484665293</c:v>
                </c:pt>
                <c:pt idx="9615">
                  <c:v>0.86674416446090841</c:v>
                </c:pt>
                <c:pt idx="9616">
                  <c:v>1.3748417394220656</c:v>
                </c:pt>
                <c:pt idx="9617">
                  <c:v>1.1657828382343105</c:v>
                </c:pt>
                <c:pt idx="9618">
                  <c:v>0.37144192404513249</c:v>
                </c:pt>
                <c:pt idx="9619">
                  <c:v>0.73912761831737506</c:v>
                </c:pt>
                <c:pt idx="9620">
                  <c:v>0.24530844144228514</c:v>
                </c:pt>
                <c:pt idx="9621">
                  <c:v>0.44850416347558825</c:v>
                </c:pt>
                <c:pt idx="9622">
                  <c:v>0.3747506669495973</c:v>
                </c:pt>
                <c:pt idx="9623">
                  <c:v>0.94419549111437706</c:v>
                </c:pt>
                <c:pt idx="9624">
                  <c:v>0.27180168118406378</c:v>
                </c:pt>
                <c:pt idx="9625">
                  <c:v>0.38119559381159018</c:v>
                </c:pt>
                <c:pt idx="9626">
                  <c:v>0.44867785899599066</c:v>
                </c:pt>
                <c:pt idx="9627">
                  <c:v>0.55898013993396523</c:v>
                </c:pt>
                <c:pt idx="9628">
                  <c:v>0.37401940329452038</c:v>
                </c:pt>
                <c:pt idx="9629">
                  <c:v>0.65421904587991109</c:v>
                </c:pt>
                <c:pt idx="9630">
                  <c:v>0.37401940329452038</c:v>
                </c:pt>
                <c:pt idx="9631">
                  <c:v>0.37401940329452038</c:v>
                </c:pt>
                <c:pt idx="9632">
                  <c:v>0.54115699562093023</c:v>
                </c:pt>
                <c:pt idx="9633">
                  <c:v>0.37401940329452038</c:v>
                </c:pt>
                <c:pt idx="9634">
                  <c:v>0.37401940329452038</c:v>
                </c:pt>
                <c:pt idx="9635">
                  <c:v>0.37401940329452038</c:v>
                </c:pt>
                <c:pt idx="9636">
                  <c:v>0.37401940329452038</c:v>
                </c:pt>
                <c:pt idx="9637">
                  <c:v>0.72848450707622392</c:v>
                </c:pt>
                <c:pt idx="9638">
                  <c:v>0.37401940329452038</c:v>
                </c:pt>
                <c:pt idx="9639">
                  <c:v>0.37401940329452038</c:v>
                </c:pt>
                <c:pt idx="9640">
                  <c:v>0.73481421195658436</c:v>
                </c:pt>
                <c:pt idx="9641">
                  <c:v>2.2458889047378611E-2</c:v>
                </c:pt>
                <c:pt idx="9642">
                  <c:v>0.37401940329452016</c:v>
                </c:pt>
                <c:pt idx="9643">
                  <c:v>0.13481550383839769</c:v>
                </c:pt>
                <c:pt idx="9644">
                  <c:v>0.33425504274280232</c:v>
                </c:pt>
                <c:pt idx="9645">
                  <c:v>0.37401940329452038</c:v>
                </c:pt>
                <c:pt idx="9646">
                  <c:v>0.37401940329452038</c:v>
                </c:pt>
                <c:pt idx="9647">
                  <c:v>0.37401940329452038</c:v>
                </c:pt>
                <c:pt idx="9648">
                  <c:v>2.8145334540401995E-2</c:v>
                </c:pt>
                <c:pt idx="9649">
                  <c:v>0.37401940329452038</c:v>
                </c:pt>
                <c:pt idx="9650">
                  <c:v>7.7369025645110612E-2</c:v>
                </c:pt>
                <c:pt idx="9651">
                  <c:v>0.72847745151918275</c:v>
                </c:pt>
                <c:pt idx="9652">
                  <c:v>0.37401940329452038</c:v>
                </c:pt>
                <c:pt idx="9653">
                  <c:v>0.37401940329452038</c:v>
                </c:pt>
                <c:pt idx="9654">
                  <c:v>0.24748453035960866</c:v>
                </c:pt>
                <c:pt idx="9655">
                  <c:v>0.37401940329452038</c:v>
                </c:pt>
                <c:pt idx="9656">
                  <c:v>0.37401940329452038</c:v>
                </c:pt>
                <c:pt idx="9657">
                  <c:v>0.37401940329452038</c:v>
                </c:pt>
                <c:pt idx="9658">
                  <c:v>0.91588549023904176</c:v>
                </c:pt>
                <c:pt idx="9659">
                  <c:v>4.0984688976306125E-2</c:v>
                </c:pt>
                <c:pt idx="9660">
                  <c:v>0.37401940329452038</c:v>
                </c:pt>
                <c:pt idx="9661">
                  <c:v>0.37401940329452038</c:v>
                </c:pt>
                <c:pt idx="9662">
                  <c:v>0.62541599621283039</c:v>
                </c:pt>
                <c:pt idx="9663">
                  <c:v>0.62541599621283039</c:v>
                </c:pt>
                <c:pt idx="9664">
                  <c:v>0.37401940329452038</c:v>
                </c:pt>
                <c:pt idx="9665">
                  <c:v>0.44947956461551758</c:v>
                </c:pt>
                <c:pt idx="9666">
                  <c:v>0.24043349216265428</c:v>
                </c:pt>
                <c:pt idx="9667">
                  <c:v>0.21680181166408163</c:v>
                </c:pt>
                <c:pt idx="9668">
                  <c:v>0.89458598014345025</c:v>
                </c:pt>
                <c:pt idx="9669">
                  <c:v>0.10055573218403067</c:v>
                </c:pt>
                <c:pt idx="9670">
                  <c:v>0.36255431392114162</c:v>
                </c:pt>
                <c:pt idx="9671">
                  <c:v>0.59248774105636692</c:v>
                </c:pt>
                <c:pt idx="9672">
                  <c:v>4.5263132592632968E-2</c:v>
                </c:pt>
                <c:pt idx="9673">
                  <c:v>0.14056317602682969</c:v>
                </c:pt>
                <c:pt idx="9674">
                  <c:v>0.2023410735468221</c:v>
                </c:pt>
                <c:pt idx="9675">
                  <c:v>0.49989115437842718</c:v>
                </c:pt>
                <c:pt idx="9676">
                  <c:v>0.15336654804405653</c:v>
                </c:pt>
                <c:pt idx="9677">
                  <c:v>8.1078728403256209E-2</c:v>
                </c:pt>
                <c:pt idx="9678">
                  <c:v>0.33710034491344498</c:v>
                </c:pt>
                <c:pt idx="9679">
                  <c:v>6.5572658054826816E-2</c:v>
                </c:pt>
                <c:pt idx="9680">
                  <c:v>0.92919126152415954</c:v>
                </c:pt>
                <c:pt idx="9681">
                  <c:v>0.21892548023485331</c:v>
                </c:pt>
                <c:pt idx="9682">
                  <c:v>0.48909092381124797</c:v>
                </c:pt>
                <c:pt idx="9683">
                  <c:v>0.37069790572664846</c:v>
                </c:pt>
                <c:pt idx="9684">
                  <c:v>0.39000684566882793</c:v>
                </c:pt>
                <c:pt idx="9685">
                  <c:v>1.1731051687849426E-2</c:v>
                </c:pt>
                <c:pt idx="9686">
                  <c:v>2.1909361289603511</c:v>
                </c:pt>
                <c:pt idx="9687">
                  <c:v>0.59744951828481196</c:v>
                </c:pt>
                <c:pt idx="9688">
                  <c:v>0.24402714548906285</c:v>
                </c:pt>
                <c:pt idx="9689">
                  <c:v>0.33110461494808313</c:v>
                </c:pt>
                <c:pt idx="9690">
                  <c:v>0.69139859739589726</c:v>
                </c:pt>
                <c:pt idx="9691">
                  <c:v>0.44000828686749283</c:v>
                </c:pt>
                <c:pt idx="9692">
                  <c:v>0.26887595469748343</c:v>
                </c:pt>
                <c:pt idx="9693">
                  <c:v>0.37401940329452038</c:v>
                </c:pt>
                <c:pt idx="9694">
                  <c:v>1.0357587650522202</c:v>
                </c:pt>
                <c:pt idx="9695">
                  <c:v>0.92089303308334314</c:v>
                </c:pt>
                <c:pt idx="9696">
                  <c:v>0.45774155936047717</c:v>
                </c:pt>
                <c:pt idx="9697">
                  <c:v>0.22905172952245639</c:v>
                </c:pt>
                <c:pt idx="9698">
                  <c:v>9.6174094529103651E-2</c:v>
                </c:pt>
                <c:pt idx="9699">
                  <c:v>0.37401940329452038</c:v>
                </c:pt>
                <c:pt idx="9700">
                  <c:v>0.37401940329452038</c:v>
                </c:pt>
                <c:pt idx="9701">
                  <c:v>0.37401940329452038</c:v>
                </c:pt>
                <c:pt idx="9702">
                  <c:v>0.40724326539332745</c:v>
                </c:pt>
                <c:pt idx="9703">
                  <c:v>0.17246222824780599</c:v>
                </c:pt>
                <c:pt idx="9704">
                  <c:v>1.0178740952048198</c:v>
                </c:pt>
                <c:pt idx="9705">
                  <c:v>0.16654931349861271</c:v>
                </c:pt>
                <c:pt idx="9706">
                  <c:v>0.65137115834931392</c:v>
                </c:pt>
                <c:pt idx="9707">
                  <c:v>0.37401940329452038</c:v>
                </c:pt>
                <c:pt idx="9708">
                  <c:v>0.84914610340812435</c:v>
                </c:pt>
                <c:pt idx="9709">
                  <c:v>0</c:v>
                </c:pt>
                <c:pt idx="9710">
                  <c:v>0.37401940329452038</c:v>
                </c:pt>
                <c:pt idx="9711">
                  <c:v>0.1282505685388115</c:v>
                </c:pt>
                <c:pt idx="9712">
                  <c:v>0.39354269811455783</c:v>
                </c:pt>
                <c:pt idx="9713">
                  <c:v>0.18914744038512563</c:v>
                </c:pt>
                <c:pt idx="9714">
                  <c:v>0.37401940329452016</c:v>
                </c:pt>
                <c:pt idx="9715">
                  <c:v>5.0306760429066906E-2</c:v>
                </c:pt>
                <c:pt idx="9716">
                  <c:v>0.37401940329452038</c:v>
                </c:pt>
                <c:pt idx="9717">
                  <c:v>0.64679043993088159</c:v>
                </c:pt>
                <c:pt idx="9718">
                  <c:v>7.8692964734165455E-2</c:v>
                </c:pt>
                <c:pt idx="9719">
                  <c:v>1.4319983699445176</c:v>
                </c:pt>
                <c:pt idx="9720">
                  <c:v>0.3335498293128274</c:v>
                </c:pt>
                <c:pt idx="9721">
                  <c:v>0.25122693043531075</c:v>
                </c:pt>
                <c:pt idx="9722">
                  <c:v>1.074938313994807</c:v>
                </c:pt>
                <c:pt idx="9723">
                  <c:v>2.4589464539851634E-2</c:v>
                </c:pt>
                <c:pt idx="9724">
                  <c:v>5.4942981925321398E-2</c:v>
                </c:pt>
                <c:pt idx="9725">
                  <c:v>0.16554551804285311</c:v>
                </c:pt>
                <c:pt idx="9726">
                  <c:v>0.52712897261272662</c:v>
                </c:pt>
                <c:pt idx="9727">
                  <c:v>0.73635583947517036</c:v>
                </c:pt>
                <c:pt idx="9728">
                  <c:v>0.36092001100462667</c:v>
                </c:pt>
                <c:pt idx="9729">
                  <c:v>0.37401940329452038</c:v>
                </c:pt>
                <c:pt idx="9730">
                  <c:v>0.67224508551488538</c:v>
                </c:pt>
                <c:pt idx="9731">
                  <c:v>0.31678571960910851</c:v>
                </c:pt>
                <c:pt idx="9732">
                  <c:v>0.67617688679553611</c:v>
                </c:pt>
                <c:pt idx="9733">
                  <c:v>0.12858496484691728</c:v>
                </c:pt>
                <c:pt idx="9734">
                  <c:v>0.80710848809532221</c:v>
                </c:pt>
                <c:pt idx="9735">
                  <c:v>0.39974213182633822</c:v>
                </c:pt>
                <c:pt idx="9736">
                  <c:v>0.61182159816524073</c:v>
                </c:pt>
                <c:pt idx="9737">
                  <c:v>0.19453063196149545</c:v>
                </c:pt>
                <c:pt idx="9738">
                  <c:v>8.5125363445927263E-2</c:v>
                </c:pt>
                <c:pt idx="9739">
                  <c:v>0.37401940329452038</c:v>
                </c:pt>
                <c:pt idx="9740">
                  <c:v>0.11058174370817245</c:v>
                </c:pt>
                <c:pt idx="9741">
                  <c:v>0.66379758195231975</c:v>
                </c:pt>
                <c:pt idx="9742">
                  <c:v>2.5836179949211974E-2</c:v>
                </c:pt>
                <c:pt idx="9743">
                  <c:v>0.37401940329452038</c:v>
                </c:pt>
                <c:pt idx="9744">
                  <c:v>0.71955747327624653</c:v>
                </c:pt>
                <c:pt idx="9745">
                  <c:v>1.2764690176278179</c:v>
                </c:pt>
                <c:pt idx="9746">
                  <c:v>3.6478741251675731E-2</c:v>
                </c:pt>
                <c:pt idx="9747">
                  <c:v>0.56940819669157894</c:v>
                </c:pt>
                <c:pt idx="9748">
                  <c:v>0.37401940329452038</c:v>
                </c:pt>
                <c:pt idx="9749">
                  <c:v>0.57110992679376504</c:v>
                </c:pt>
                <c:pt idx="9750">
                  <c:v>0.19113392352176595</c:v>
                </c:pt>
                <c:pt idx="9751">
                  <c:v>0.41945460587045547</c:v>
                </c:pt>
                <c:pt idx="9752">
                  <c:v>0.68802283449807233</c:v>
                </c:pt>
                <c:pt idx="9753">
                  <c:v>1.3733196457538186</c:v>
                </c:pt>
                <c:pt idx="9754">
                  <c:v>0.54536675028294268</c:v>
                </c:pt>
                <c:pt idx="9755">
                  <c:v>0.9416993334446081</c:v>
                </c:pt>
                <c:pt idx="9756">
                  <c:v>0.23109979650556153</c:v>
                </c:pt>
                <c:pt idx="9757">
                  <c:v>0.23322816971422891</c:v>
                </c:pt>
                <c:pt idx="9758">
                  <c:v>0.32332969732875433</c:v>
                </c:pt>
                <c:pt idx="9759">
                  <c:v>1.2069332574675562</c:v>
                </c:pt>
                <c:pt idx="9760">
                  <c:v>1.788600185542593</c:v>
                </c:pt>
                <c:pt idx="9761">
                  <c:v>0.78599647482175261</c:v>
                </c:pt>
                <c:pt idx="9762">
                  <c:v>0.82293182401476939</c:v>
                </c:pt>
                <c:pt idx="9763">
                  <c:v>0.19718721920586904</c:v>
                </c:pt>
                <c:pt idx="9764">
                  <c:v>0.37401940329452038</c:v>
                </c:pt>
                <c:pt idx="9765">
                  <c:v>0.28523572848074924</c:v>
                </c:pt>
                <c:pt idx="9766">
                  <c:v>0.37401940329452038</c:v>
                </c:pt>
                <c:pt idx="9767">
                  <c:v>0.22635060105960825</c:v>
                </c:pt>
                <c:pt idx="9768">
                  <c:v>0.2488694191852274</c:v>
                </c:pt>
                <c:pt idx="9769">
                  <c:v>6.9585173503366266E-2</c:v>
                </c:pt>
                <c:pt idx="9770">
                  <c:v>0.22451566292079977</c:v>
                </c:pt>
                <c:pt idx="9771">
                  <c:v>0.16445406280360114</c:v>
                </c:pt>
                <c:pt idx="9772">
                  <c:v>0.1527594474492853</c:v>
                </c:pt>
                <c:pt idx="9773">
                  <c:v>0.37401940329452038</c:v>
                </c:pt>
                <c:pt idx="9774">
                  <c:v>0.2434684329209012</c:v>
                </c:pt>
                <c:pt idx="9775">
                  <c:v>0.36632607827501373</c:v>
                </c:pt>
                <c:pt idx="9776">
                  <c:v>0.64896620445070874</c:v>
                </c:pt>
                <c:pt idx="9777">
                  <c:v>0.37401940329452038</c:v>
                </c:pt>
                <c:pt idx="9778">
                  <c:v>1.2328059458963772</c:v>
                </c:pt>
                <c:pt idx="9779">
                  <c:v>0.59934616915102468</c:v>
                </c:pt>
                <c:pt idx="9780">
                  <c:v>0.51691376704071945</c:v>
                </c:pt>
                <c:pt idx="9781">
                  <c:v>0.71732990153422294</c:v>
                </c:pt>
                <c:pt idx="9782">
                  <c:v>0.37401940329452038</c:v>
                </c:pt>
                <c:pt idx="9783">
                  <c:v>0.37401940329452038</c:v>
                </c:pt>
                <c:pt idx="9784">
                  <c:v>0</c:v>
                </c:pt>
                <c:pt idx="9785">
                  <c:v>0.47339842302298746</c:v>
                </c:pt>
                <c:pt idx="9786">
                  <c:v>0.35618435505131274</c:v>
                </c:pt>
                <c:pt idx="9787">
                  <c:v>0.13974103455290987</c:v>
                </c:pt>
                <c:pt idx="9788">
                  <c:v>0.93964567230996399</c:v>
                </c:pt>
                <c:pt idx="9789">
                  <c:v>0.34978116166269729</c:v>
                </c:pt>
                <c:pt idx="9790">
                  <c:v>0.10799461136043524</c:v>
                </c:pt>
                <c:pt idx="9791">
                  <c:v>0.30855920435057066</c:v>
                </c:pt>
                <c:pt idx="9792">
                  <c:v>0</c:v>
                </c:pt>
                <c:pt idx="9793">
                  <c:v>0.18724436155877425</c:v>
                </c:pt>
                <c:pt idx="9794">
                  <c:v>0.93336349179938471</c:v>
                </c:pt>
                <c:pt idx="9795">
                  <c:v>0.68206130761904549</c:v>
                </c:pt>
                <c:pt idx="9796">
                  <c:v>0.37401940329452038</c:v>
                </c:pt>
                <c:pt idx="9797">
                  <c:v>0.37401940329452038</c:v>
                </c:pt>
                <c:pt idx="9798">
                  <c:v>0.37401940329452038</c:v>
                </c:pt>
                <c:pt idx="9799">
                  <c:v>0.37401940329452038</c:v>
                </c:pt>
                <c:pt idx="9800">
                  <c:v>0.37401940329452038</c:v>
                </c:pt>
                <c:pt idx="9801">
                  <c:v>8.4683799111280489E-2</c:v>
                </c:pt>
                <c:pt idx="9802">
                  <c:v>0.26628031776165939</c:v>
                </c:pt>
                <c:pt idx="9803">
                  <c:v>0.67488674053643916</c:v>
                </c:pt>
                <c:pt idx="9804">
                  <c:v>0.72766353394272965</c:v>
                </c:pt>
                <c:pt idx="9805">
                  <c:v>0.16507795050746712</c:v>
                </c:pt>
                <c:pt idx="9806">
                  <c:v>0.7783645179212334</c:v>
                </c:pt>
                <c:pt idx="9807">
                  <c:v>0.21321671556149052</c:v>
                </c:pt>
                <c:pt idx="9808">
                  <c:v>0.20560833043643664</c:v>
                </c:pt>
                <c:pt idx="9809">
                  <c:v>8.8830193182900558E-2</c:v>
                </c:pt>
                <c:pt idx="9810">
                  <c:v>0.64603683835247649</c:v>
                </c:pt>
                <c:pt idx="9811">
                  <c:v>4.6102336276449621E-2</c:v>
                </c:pt>
                <c:pt idx="9812">
                  <c:v>0.16419175593821719</c:v>
                </c:pt>
                <c:pt idx="9813">
                  <c:v>0</c:v>
                </c:pt>
                <c:pt idx="9814">
                  <c:v>0.82610502534587638</c:v>
                </c:pt>
                <c:pt idx="9815">
                  <c:v>0.53359294443964755</c:v>
                </c:pt>
                <c:pt idx="9816">
                  <c:v>0.55331700654177429</c:v>
                </c:pt>
                <c:pt idx="9817">
                  <c:v>0.1857497676900193</c:v>
                </c:pt>
                <c:pt idx="9818">
                  <c:v>0.92754729583704276</c:v>
                </c:pt>
                <c:pt idx="9819">
                  <c:v>0.73123140452733404</c:v>
                </c:pt>
                <c:pt idx="9820">
                  <c:v>0.72586053780310311</c:v>
                </c:pt>
                <c:pt idx="9821">
                  <c:v>0.64761621989821039</c:v>
                </c:pt>
                <c:pt idx="9822">
                  <c:v>8.3249745392025218E-3</c:v>
                </c:pt>
                <c:pt idx="9823">
                  <c:v>0.43966689065451336</c:v>
                </c:pt>
                <c:pt idx="9824">
                  <c:v>6.0272345218921497E-2</c:v>
                </c:pt>
                <c:pt idx="9825">
                  <c:v>0.1913043397576685</c:v>
                </c:pt>
                <c:pt idx="9826">
                  <c:v>1.4857455504267609</c:v>
                </c:pt>
                <c:pt idx="9827">
                  <c:v>0.41734929760227518</c:v>
                </c:pt>
                <c:pt idx="9828">
                  <c:v>0.56348092918289328</c:v>
                </c:pt>
                <c:pt idx="9829">
                  <c:v>0.43827849110131456</c:v>
                </c:pt>
                <c:pt idx="9830">
                  <c:v>6.1887895245136888E-2</c:v>
                </c:pt>
                <c:pt idx="9831">
                  <c:v>0.37401940329452038</c:v>
                </c:pt>
                <c:pt idx="9832">
                  <c:v>0.28999109536578238</c:v>
                </c:pt>
                <c:pt idx="9833">
                  <c:v>0.27042207860503231</c:v>
                </c:pt>
                <c:pt idx="9834">
                  <c:v>0.24576863863202894</c:v>
                </c:pt>
                <c:pt idx="9835">
                  <c:v>0.49695930421950546</c:v>
                </c:pt>
                <c:pt idx="9836">
                  <c:v>0.70033680245389107</c:v>
                </c:pt>
                <c:pt idx="9837">
                  <c:v>0.29485347671406409</c:v>
                </c:pt>
                <c:pt idx="9838">
                  <c:v>0.92611513557862324</c:v>
                </c:pt>
                <c:pt idx="9839">
                  <c:v>8.1673385137144047E-2</c:v>
                </c:pt>
                <c:pt idx="9840">
                  <c:v>0.66096709235240103</c:v>
                </c:pt>
                <c:pt idx="9841">
                  <c:v>0.19322524402454089</c:v>
                </c:pt>
                <c:pt idx="9842">
                  <c:v>0.39264507389422454</c:v>
                </c:pt>
                <c:pt idx="9843">
                  <c:v>1.5046364849397739E-2</c:v>
                </c:pt>
                <c:pt idx="9844">
                  <c:v>0.7165635300445905</c:v>
                </c:pt>
                <c:pt idx="9845">
                  <c:v>0</c:v>
                </c:pt>
                <c:pt idx="9846">
                  <c:v>0.37401940329452038</c:v>
                </c:pt>
                <c:pt idx="9847">
                  <c:v>0.83234542591623539</c:v>
                </c:pt>
                <c:pt idx="9848">
                  <c:v>0.33452075854080315</c:v>
                </c:pt>
                <c:pt idx="9849">
                  <c:v>0.60436671619681237</c:v>
                </c:pt>
                <c:pt idx="9850">
                  <c:v>3.8622544482658124E-2</c:v>
                </c:pt>
                <c:pt idx="9851">
                  <c:v>0.48129286685797251</c:v>
                </c:pt>
                <c:pt idx="9852">
                  <c:v>0.47049801781205275</c:v>
                </c:pt>
                <c:pt idx="9853">
                  <c:v>1.2996773872067133</c:v>
                </c:pt>
                <c:pt idx="9854">
                  <c:v>0.37401940329452038</c:v>
                </c:pt>
                <c:pt idx="9855">
                  <c:v>0.37947389564838097</c:v>
                </c:pt>
                <c:pt idx="9856">
                  <c:v>3.6729673749057723E-2</c:v>
                </c:pt>
                <c:pt idx="9857">
                  <c:v>0.18071001796152514</c:v>
                </c:pt>
                <c:pt idx="9858">
                  <c:v>0.49815068808310142</c:v>
                </c:pt>
                <c:pt idx="9859">
                  <c:v>0.29277626673306945</c:v>
                </c:pt>
                <c:pt idx="9860">
                  <c:v>0.67792691842084585</c:v>
                </c:pt>
                <c:pt idx="9861">
                  <c:v>0.4567757203059577</c:v>
                </c:pt>
                <c:pt idx="9862">
                  <c:v>2.4567537271613033E-3</c:v>
                </c:pt>
                <c:pt idx="9863">
                  <c:v>1.2968748289784353</c:v>
                </c:pt>
                <c:pt idx="9864">
                  <c:v>0.55947598651810815</c:v>
                </c:pt>
                <c:pt idx="9865">
                  <c:v>5.0987861791724688E-2</c:v>
                </c:pt>
                <c:pt idx="9866">
                  <c:v>0.12845859985600155</c:v>
                </c:pt>
                <c:pt idx="9867">
                  <c:v>0.41555750326362001</c:v>
                </c:pt>
                <c:pt idx="9868">
                  <c:v>0.35292676965461905</c:v>
                </c:pt>
                <c:pt idx="9869">
                  <c:v>2.2048306118337649E-2</c:v>
                </c:pt>
                <c:pt idx="9870">
                  <c:v>0.53747848889020466</c:v>
                </c:pt>
                <c:pt idx="9871">
                  <c:v>0.37401940329452038</c:v>
                </c:pt>
                <c:pt idx="9872">
                  <c:v>0.37401940329452038</c:v>
                </c:pt>
                <c:pt idx="9873">
                  <c:v>0.64535944767093523</c:v>
                </c:pt>
                <c:pt idx="9874">
                  <c:v>0</c:v>
                </c:pt>
                <c:pt idx="9875">
                  <c:v>0.49970498578694167</c:v>
                </c:pt>
                <c:pt idx="9876">
                  <c:v>0.48300171783104556</c:v>
                </c:pt>
                <c:pt idx="9877">
                  <c:v>1.4019263294332214</c:v>
                </c:pt>
                <c:pt idx="9878">
                  <c:v>0</c:v>
                </c:pt>
                <c:pt idx="9879">
                  <c:v>0.37401940329452038</c:v>
                </c:pt>
                <c:pt idx="9880">
                  <c:v>0.47159856580284498</c:v>
                </c:pt>
                <c:pt idx="9881">
                  <c:v>0.73209121719116899</c:v>
                </c:pt>
                <c:pt idx="9882">
                  <c:v>1.3297902055934769</c:v>
                </c:pt>
                <c:pt idx="9883">
                  <c:v>1.1974127787336701</c:v>
                </c:pt>
                <c:pt idx="9884">
                  <c:v>0.11370664085410688</c:v>
                </c:pt>
                <c:pt idx="9885">
                  <c:v>5.9030903185174947E-2</c:v>
                </c:pt>
                <c:pt idx="9886">
                  <c:v>0.37401940329452038</c:v>
                </c:pt>
                <c:pt idx="9887">
                  <c:v>0.26472533571183893</c:v>
                </c:pt>
                <c:pt idx="9888">
                  <c:v>0.35311352574886296</c:v>
                </c:pt>
                <c:pt idx="9889">
                  <c:v>1.1279243640998629</c:v>
                </c:pt>
                <c:pt idx="9890">
                  <c:v>0.6857858681556579</c:v>
                </c:pt>
                <c:pt idx="9891">
                  <c:v>0.16393019543878604</c:v>
                </c:pt>
                <c:pt idx="9892">
                  <c:v>0.10863678576256489</c:v>
                </c:pt>
                <c:pt idx="9893">
                  <c:v>0.3993134163215547</c:v>
                </c:pt>
                <c:pt idx="9894">
                  <c:v>0.37401940329452038</c:v>
                </c:pt>
                <c:pt idx="9895">
                  <c:v>0</c:v>
                </c:pt>
                <c:pt idx="9896">
                  <c:v>0.37401940329452038</c:v>
                </c:pt>
                <c:pt idx="9897">
                  <c:v>0.37795090642775675</c:v>
                </c:pt>
                <c:pt idx="9898">
                  <c:v>0.75756834626891811</c:v>
                </c:pt>
                <c:pt idx="9899">
                  <c:v>0.2351392245458318</c:v>
                </c:pt>
                <c:pt idx="9900">
                  <c:v>0.81886071823233175</c:v>
                </c:pt>
                <c:pt idx="9901">
                  <c:v>1.1251362385178596</c:v>
                </c:pt>
                <c:pt idx="9902">
                  <c:v>0.37401940329452038</c:v>
                </c:pt>
                <c:pt idx="9903">
                  <c:v>9.85495547765982E-2</c:v>
                </c:pt>
                <c:pt idx="9904">
                  <c:v>0.58644548623463999</c:v>
                </c:pt>
                <c:pt idx="9905">
                  <c:v>0.37401940329452038</c:v>
                </c:pt>
                <c:pt idx="9906">
                  <c:v>0.16077344165470248</c:v>
                </c:pt>
                <c:pt idx="9907">
                  <c:v>0.76366189015094121</c:v>
                </c:pt>
                <c:pt idx="9908">
                  <c:v>0.60579857201295739</c:v>
                </c:pt>
                <c:pt idx="9909">
                  <c:v>0.37401940329452038</c:v>
                </c:pt>
                <c:pt idx="9910">
                  <c:v>6.0078702057995599E-2</c:v>
                </c:pt>
                <c:pt idx="9911">
                  <c:v>3.3600723955610832</c:v>
                </c:pt>
                <c:pt idx="9912">
                  <c:v>0.37401940329452038</c:v>
                </c:pt>
                <c:pt idx="9913">
                  <c:v>0.30016543855877947</c:v>
                </c:pt>
                <c:pt idx="9914">
                  <c:v>0.10661994318334081</c:v>
                </c:pt>
                <c:pt idx="9915">
                  <c:v>0.94775615641429045</c:v>
                </c:pt>
                <c:pt idx="9916">
                  <c:v>0.31049328474064197</c:v>
                </c:pt>
                <c:pt idx="9917">
                  <c:v>0.6963510839005016</c:v>
                </c:pt>
                <c:pt idx="9918">
                  <c:v>0.38421219424877928</c:v>
                </c:pt>
                <c:pt idx="9919">
                  <c:v>0.37401940329452038</c:v>
                </c:pt>
                <c:pt idx="9920">
                  <c:v>0.37401940329452038</c:v>
                </c:pt>
                <c:pt idx="9921">
                  <c:v>0.73481328922060163</c:v>
                </c:pt>
                <c:pt idx="9922">
                  <c:v>0.37401940329452016</c:v>
                </c:pt>
                <c:pt idx="9923">
                  <c:v>0.37401940329452038</c:v>
                </c:pt>
                <c:pt idx="9924">
                  <c:v>1.4799699467227831</c:v>
                </c:pt>
                <c:pt idx="9925">
                  <c:v>0.90880313139368751</c:v>
                </c:pt>
                <c:pt idx="9926">
                  <c:v>0.44860838009789938</c:v>
                </c:pt>
                <c:pt idx="9927">
                  <c:v>0.13621283860873845</c:v>
                </c:pt>
                <c:pt idx="9928">
                  <c:v>0.79045464760304851</c:v>
                </c:pt>
                <c:pt idx="9929">
                  <c:v>4.8130672844094488E-2</c:v>
                </c:pt>
                <c:pt idx="9930">
                  <c:v>0.41062499307096545</c:v>
                </c:pt>
                <c:pt idx="9931">
                  <c:v>0.34219263551405832</c:v>
                </c:pt>
                <c:pt idx="9932">
                  <c:v>1.1143972509722162</c:v>
                </c:pt>
                <c:pt idx="9933">
                  <c:v>0</c:v>
                </c:pt>
                <c:pt idx="9934">
                  <c:v>0.70993429297494071</c:v>
                </c:pt>
                <c:pt idx="9935">
                  <c:v>0.11825752244243475</c:v>
                </c:pt>
                <c:pt idx="9936">
                  <c:v>0.14996009615972983</c:v>
                </c:pt>
                <c:pt idx="9937">
                  <c:v>0.33396398118934029</c:v>
                </c:pt>
                <c:pt idx="9938">
                  <c:v>0.38669010072774285</c:v>
                </c:pt>
                <c:pt idx="9939">
                  <c:v>0.62866992131879607</c:v>
                </c:pt>
                <c:pt idx="9940">
                  <c:v>0.18783479609295026</c:v>
                </c:pt>
                <c:pt idx="9941">
                  <c:v>0.39303178536578154</c:v>
                </c:pt>
                <c:pt idx="9942">
                  <c:v>0.47596712196203228</c:v>
                </c:pt>
                <c:pt idx="9943">
                  <c:v>0.16439840378181514</c:v>
                </c:pt>
                <c:pt idx="9944">
                  <c:v>1.0818505070442066</c:v>
                </c:pt>
                <c:pt idx="9945">
                  <c:v>0.37401940329452038</c:v>
                </c:pt>
                <c:pt idx="9946">
                  <c:v>0.68156980975950721</c:v>
                </c:pt>
                <c:pt idx="9947">
                  <c:v>0.45136476146695564</c:v>
                </c:pt>
                <c:pt idx="9948">
                  <c:v>0.10930080633348785</c:v>
                </c:pt>
                <c:pt idx="9949">
                  <c:v>0.14641088008741687</c:v>
                </c:pt>
                <c:pt idx="9950">
                  <c:v>0.67732277454046275</c:v>
                </c:pt>
                <c:pt idx="9951">
                  <c:v>1.5766778823832215</c:v>
                </c:pt>
                <c:pt idx="9952">
                  <c:v>0.56881947430094271</c:v>
                </c:pt>
                <c:pt idx="9953">
                  <c:v>0.43368511109901592</c:v>
                </c:pt>
                <c:pt idx="9954">
                  <c:v>0.37401940329452038</c:v>
                </c:pt>
                <c:pt idx="9955">
                  <c:v>0</c:v>
                </c:pt>
                <c:pt idx="9956">
                  <c:v>0.11302761451635998</c:v>
                </c:pt>
                <c:pt idx="9957">
                  <c:v>0.40429690761605253</c:v>
                </c:pt>
                <c:pt idx="9958">
                  <c:v>0.87302983775601162</c:v>
                </c:pt>
                <c:pt idx="9959">
                  <c:v>0.37401940329452038</c:v>
                </c:pt>
                <c:pt idx="9960">
                  <c:v>2.9740326917515957E-2</c:v>
                </c:pt>
                <c:pt idx="9961">
                  <c:v>0.63178029328031682</c:v>
                </c:pt>
                <c:pt idx="9962">
                  <c:v>0.28788067251035621</c:v>
                </c:pt>
                <c:pt idx="9963">
                  <c:v>0.37401940329452038</c:v>
                </c:pt>
                <c:pt idx="9964">
                  <c:v>0.72973113222359742</c:v>
                </c:pt>
                <c:pt idx="9965">
                  <c:v>1.2411799011750333</c:v>
                </c:pt>
                <c:pt idx="9966">
                  <c:v>0.550178251377484</c:v>
                </c:pt>
                <c:pt idx="9967">
                  <c:v>0.73179912758294685</c:v>
                </c:pt>
                <c:pt idx="9968">
                  <c:v>0.4823392366786895</c:v>
                </c:pt>
                <c:pt idx="9969">
                  <c:v>0.37401940329452016</c:v>
                </c:pt>
                <c:pt idx="9970">
                  <c:v>0.37401940329452038</c:v>
                </c:pt>
                <c:pt idx="9971">
                  <c:v>0.7237747786471268</c:v>
                </c:pt>
                <c:pt idx="9972">
                  <c:v>0.66243382111764271</c:v>
                </c:pt>
                <c:pt idx="9973">
                  <c:v>0.37401940329452038</c:v>
                </c:pt>
                <c:pt idx="9974">
                  <c:v>0.20358781191403991</c:v>
                </c:pt>
                <c:pt idx="9975">
                  <c:v>4.2332236542696189E-2</c:v>
                </c:pt>
                <c:pt idx="9976">
                  <c:v>0.37401940329452038</c:v>
                </c:pt>
                <c:pt idx="9977">
                  <c:v>0.37401940329452038</c:v>
                </c:pt>
                <c:pt idx="9978">
                  <c:v>0.73598448936488603</c:v>
                </c:pt>
                <c:pt idx="9979">
                  <c:v>0.72469311066310715</c:v>
                </c:pt>
                <c:pt idx="9980">
                  <c:v>0.12374080943589516</c:v>
                </c:pt>
                <c:pt idx="9981">
                  <c:v>0.37401940329452038</c:v>
                </c:pt>
                <c:pt idx="9982">
                  <c:v>0.71158543328546109</c:v>
                </c:pt>
                <c:pt idx="9983">
                  <c:v>0.73635583947517036</c:v>
                </c:pt>
                <c:pt idx="9984">
                  <c:v>0.32686603172441286</c:v>
                </c:pt>
                <c:pt idx="9985">
                  <c:v>0.6888274737777379</c:v>
                </c:pt>
                <c:pt idx="9986">
                  <c:v>0.61177400675322591</c:v>
                </c:pt>
                <c:pt idx="9987">
                  <c:v>0.37401940329452038</c:v>
                </c:pt>
                <c:pt idx="9988">
                  <c:v>0.37401940329452038</c:v>
                </c:pt>
                <c:pt idx="9989">
                  <c:v>0.3510433062075492</c:v>
                </c:pt>
                <c:pt idx="9990">
                  <c:v>0.37401940329452038</c:v>
                </c:pt>
                <c:pt idx="9991">
                  <c:v>0.13425605287307299</c:v>
                </c:pt>
                <c:pt idx="9992">
                  <c:v>8.5413133085005283E-2</c:v>
                </c:pt>
                <c:pt idx="9993">
                  <c:v>0.78807559537875127</c:v>
                </c:pt>
                <c:pt idx="9994">
                  <c:v>0.37401940329452038</c:v>
                </c:pt>
                <c:pt idx="9995">
                  <c:v>0.37401940329452038</c:v>
                </c:pt>
                <c:pt idx="9996">
                  <c:v>0.37401940329452038</c:v>
                </c:pt>
                <c:pt idx="9997">
                  <c:v>2.2161412917482752</c:v>
                </c:pt>
                <c:pt idx="9998">
                  <c:v>3.3759300724021404E-2</c:v>
                </c:pt>
                <c:pt idx="9999">
                  <c:v>0.71078821986584495</c:v>
                </c:pt>
                <c:pt idx="10000">
                  <c:v>0.71078821986584495</c:v>
                </c:pt>
                <c:pt idx="10001">
                  <c:v>0.39002890724099365</c:v>
                </c:pt>
                <c:pt idx="10002">
                  <c:v>0.10885921949243123</c:v>
                </c:pt>
                <c:pt idx="10003">
                  <c:v>0.27687655547406759</c:v>
                </c:pt>
                <c:pt idx="10004">
                  <c:v>9.420030117328651E-2</c:v>
                </c:pt>
                <c:pt idx="10005">
                  <c:v>0.67667022655367459</c:v>
                </c:pt>
                <c:pt idx="10006">
                  <c:v>0.34698851571145084</c:v>
                </c:pt>
                <c:pt idx="10007">
                  <c:v>0.70632259554917953</c:v>
                </c:pt>
                <c:pt idx="10008">
                  <c:v>0.57433562888905454</c:v>
                </c:pt>
                <c:pt idx="10009">
                  <c:v>0.64866178452618828</c:v>
                </c:pt>
                <c:pt idx="10010">
                  <c:v>0.37401940329452038</c:v>
                </c:pt>
                <c:pt idx="10011">
                  <c:v>0.37401940329452038</c:v>
                </c:pt>
                <c:pt idx="10012">
                  <c:v>7.4180588331487982E-2</c:v>
                </c:pt>
                <c:pt idx="10013">
                  <c:v>0.49583969955828006</c:v>
                </c:pt>
                <c:pt idx="10014">
                  <c:v>0.52290248299789921</c:v>
                </c:pt>
                <c:pt idx="10015">
                  <c:v>1.2396848353003058</c:v>
                </c:pt>
                <c:pt idx="10016">
                  <c:v>0.37401940329452038</c:v>
                </c:pt>
                <c:pt idx="10017">
                  <c:v>0.280773232661575</c:v>
                </c:pt>
                <c:pt idx="10018">
                  <c:v>0.37401940329452038</c:v>
                </c:pt>
                <c:pt idx="10019">
                  <c:v>0.77801933365469012</c:v>
                </c:pt>
                <c:pt idx="10020">
                  <c:v>0.17813900402705948</c:v>
                </c:pt>
                <c:pt idx="10021">
                  <c:v>0.535890976176292</c:v>
                </c:pt>
                <c:pt idx="10022">
                  <c:v>0.37401940329452038</c:v>
                </c:pt>
                <c:pt idx="10023">
                  <c:v>0.63784227338104971</c:v>
                </c:pt>
                <c:pt idx="10024">
                  <c:v>0.88019578621954064</c:v>
                </c:pt>
                <c:pt idx="10025">
                  <c:v>0.78299518558905579</c:v>
                </c:pt>
                <c:pt idx="10026">
                  <c:v>0.73110598960318796</c:v>
                </c:pt>
                <c:pt idx="10027">
                  <c:v>0.23583024039255884</c:v>
                </c:pt>
                <c:pt idx="10028">
                  <c:v>0.71630481553936065</c:v>
                </c:pt>
                <c:pt idx="10029">
                  <c:v>0.50694161974715279</c:v>
                </c:pt>
                <c:pt idx="10030">
                  <c:v>0.28523572848074924</c:v>
                </c:pt>
                <c:pt idx="10031">
                  <c:v>0.37401940329452038</c:v>
                </c:pt>
                <c:pt idx="10032">
                  <c:v>0.37401940329452038</c:v>
                </c:pt>
                <c:pt idx="10033">
                  <c:v>0.37401940329452038</c:v>
                </c:pt>
                <c:pt idx="10034">
                  <c:v>0.37401940329452038</c:v>
                </c:pt>
                <c:pt idx="10035">
                  <c:v>0.37401940329452038</c:v>
                </c:pt>
                <c:pt idx="10036">
                  <c:v>0.17092677545253113</c:v>
                </c:pt>
                <c:pt idx="10037">
                  <c:v>0.5740330898992394</c:v>
                </c:pt>
                <c:pt idx="10038">
                  <c:v>0.12339438813857781</c:v>
                </c:pt>
                <c:pt idx="10039">
                  <c:v>0.17716127381811198</c:v>
                </c:pt>
                <c:pt idx="10040">
                  <c:v>0.37401940329452038</c:v>
                </c:pt>
                <c:pt idx="10041">
                  <c:v>1.052659752005753</c:v>
                </c:pt>
                <c:pt idx="10042">
                  <c:v>0.44046612311958244</c:v>
                </c:pt>
                <c:pt idx="10043">
                  <c:v>0.91638863151838479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1960-4727-A8D3-C0BFAAE97EA2}"/>
            </c:ext>
          </c:extLst>
        </c:ser>
        <c:ser>
          <c:idx val="1"/>
          <c:order val="1"/>
          <c:tx>
            <c:strRef>
              <c:f>'SNc 3w'!$J$1:$J$2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3w'!$H$4:$H$12251</c:f>
              <c:numCache>
                <c:formatCode>General</c:formatCode>
                <c:ptCount val="12248"/>
                <c:pt idx="0">
                  <c:v>-12.974729377566163</c:v>
                </c:pt>
                <c:pt idx="1">
                  <c:v>-15.46828462519127</c:v>
                </c:pt>
                <c:pt idx="2">
                  <c:v>-11.989631026616456</c:v>
                </c:pt>
                <c:pt idx="3">
                  <c:v>-6.1442851802842133</c:v>
                </c:pt>
                <c:pt idx="4">
                  <c:v>2.4965535264993908</c:v>
                </c:pt>
                <c:pt idx="5">
                  <c:v>-3.0675068193582766</c:v>
                </c:pt>
                <c:pt idx="6">
                  <c:v>-15.684602532118033</c:v>
                </c:pt>
                <c:pt idx="7">
                  <c:v>-9.8662486111111729</c:v>
                </c:pt>
                <c:pt idx="8">
                  <c:v>-2.2421820334703502</c:v>
                </c:pt>
                <c:pt idx="9">
                  <c:v>-5.2407320120393814</c:v>
                </c:pt>
                <c:pt idx="10">
                  <c:v>-2.7303929402427198</c:v>
                </c:pt>
                <c:pt idx="11">
                  <c:v>-9.3808217839409309</c:v>
                </c:pt>
                <c:pt idx="12">
                  <c:v>-2.8401005087711888</c:v>
                </c:pt>
                <c:pt idx="13">
                  <c:v>-5.2135349089838448</c:v>
                </c:pt>
                <c:pt idx="14">
                  <c:v>-2.5835205265472498</c:v>
                </c:pt>
                <c:pt idx="15">
                  <c:v>-10.643856189774725</c:v>
                </c:pt>
                <c:pt idx="16">
                  <c:v>-7.3808217839409318</c:v>
                </c:pt>
                <c:pt idx="17">
                  <c:v>-12.124982879511341</c:v>
                </c:pt>
                <c:pt idx="18">
                  <c:v>-5.7524850119481643</c:v>
                </c:pt>
                <c:pt idx="19">
                  <c:v>-3.2997630958854995</c:v>
                </c:pt>
                <c:pt idx="20">
                  <c:v>-2.447240403371699</c:v>
                </c:pt>
                <c:pt idx="21">
                  <c:v>-2.3846638502353255</c:v>
                </c:pt>
                <c:pt idx="22">
                  <c:v>-3.5629361943911575</c:v>
                </c:pt>
                <c:pt idx="23">
                  <c:v>-2.3219280948873622</c:v>
                </c:pt>
                <c:pt idx="24">
                  <c:v>-2.8066337548139502</c:v>
                </c:pt>
                <c:pt idx="25">
                  <c:v>-2.302562770020431</c:v>
                </c:pt>
                <c:pt idx="26">
                  <c:v>-2.5269924320838264</c:v>
                </c:pt>
                <c:pt idx="27">
                  <c:v>-3.2150128909708506</c:v>
                </c:pt>
                <c:pt idx="28">
                  <c:v>-12.433933120400493</c:v>
                </c:pt>
                <c:pt idx="29">
                  <c:v>-5.2200484808681491</c:v>
                </c:pt>
                <c:pt idx="30">
                  <c:v>-11.904488105393213</c:v>
                </c:pt>
                <c:pt idx="31">
                  <c:v>-2.8037526853774084</c:v>
                </c:pt>
                <c:pt idx="32">
                  <c:v>-2.2854022188622487</c:v>
                </c:pt>
                <c:pt idx="33">
                  <c:v>-12.501837184902296</c:v>
                </c:pt>
                <c:pt idx="34">
                  <c:v>-4.0495959444714789</c:v>
                </c:pt>
                <c:pt idx="35">
                  <c:v>-2.4995710094905115</c:v>
                </c:pt>
                <c:pt idx="36">
                  <c:v>-10.058893689053569</c:v>
                </c:pt>
                <c:pt idx="37">
                  <c:v>-3.689659879387849</c:v>
                </c:pt>
                <c:pt idx="38">
                  <c:v>-11.013089999440444</c:v>
                </c:pt>
                <c:pt idx="39">
                  <c:v>-2.2561393928621456</c:v>
                </c:pt>
                <c:pt idx="40">
                  <c:v>-9.2670887074235981</c:v>
                </c:pt>
                <c:pt idx="41">
                  <c:v>-2.1154772174199361</c:v>
                </c:pt>
                <c:pt idx="42">
                  <c:v>-4.1983534097688304</c:v>
                </c:pt>
                <c:pt idx="43">
                  <c:v>-2.0809199953835678</c:v>
                </c:pt>
                <c:pt idx="44">
                  <c:v>-11.188176705998535</c:v>
                </c:pt>
                <c:pt idx="45">
                  <c:v>-9.6438561897747253</c:v>
                </c:pt>
                <c:pt idx="46">
                  <c:v>-2.9410774573341492</c:v>
                </c:pt>
                <c:pt idx="47">
                  <c:v>-9.965784284662087</c:v>
                </c:pt>
                <c:pt idx="48">
                  <c:v>-3.141214415488172</c:v>
                </c:pt>
                <c:pt idx="49">
                  <c:v>-12.953711452361514</c:v>
                </c:pt>
                <c:pt idx="50">
                  <c:v>-12.613482540731207</c:v>
                </c:pt>
                <c:pt idx="51">
                  <c:v>-9.5183253076908674</c:v>
                </c:pt>
                <c:pt idx="52">
                  <c:v>-3.802553935793783</c:v>
                </c:pt>
                <c:pt idx="53">
                  <c:v>-7.7942730323278235</c:v>
                </c:pt>
                <c:pt idx="54">
                  <c:v>-2.8344821000804683</c:v>
                </c:pt>
                <c:pt idx="55">
                  <c:v>-13.218765025831956</c:v>
                </c:pt>
                <c:pt idx="56">
                  <c:v>-12.941536738415412</c:v>
                </c:pt>
                <c:pt idx="57">
                  <c:v>-6.5826293905242794</c:v>
                </c:pt>
                <c:pt idx="58">
                  <c:v>-9.3808217839409309</c:v>
                </c:pt>
                <c:pt idx="59">
                  <c:v>-11.416445693671653</c:v>
                </c:pt>
                <c:pt idx="60">
                  <c:v>-5.0588936890535692</c:v>
                </c:pt>
                <c:pt idx="61">
                  <c:v>-2.360510557206414</c:v>
                </c:pt>
                <c:pt idx="62">
                  <c:v>-2.1810655590475125</c:v>
                </c:pt>
                <c:pt idx="63">
                  <c:v>-6.5443205162238112</c:v>
                </c:pt>
                <c:pt idx="64">
                  <c:v>-6.4680063543753077</c:v>
                </c:pt>
                <c:pt idx="65">
                  <c:v>-3.0790715709911987</c:v>
                </c:pt>
                <c:pt idx="66">
                  <c:v>-13.813781191217037</c:v>
                </c:pt>
                <c:pt idx="67">
                  <c:v>-15.024677973715658</c:v>
                </c:pt>
                <c:pt idx="68">
                  <c:v>-10.965784284662087</c:v>
                </c:pt>
                <c:pt idx="69">
                  <c:v>-2.048363021561399</c:v>
                </c:pt>
                <c:pt idx="70">
                  <c:v>-3.5966572187381125</c:v>
                </c:pt>
                <c:pt idx="71">
                  <c:v>-9.6438561897747253</c:v>
                </c:pt>
                <c:pt idx="72">
                  <c:v>-17.876676810828101</c:v>
                </c:pt>
                <c:pt idx="73">
                  <c:v>-10.146356530303908</c:v>
                </c:pt>
                <c:pt idx="74">
                  <c:v>-5.3075728019102923</c:v>
                </c:pt>
                <c:pt idx="75">
                  <c:v>-12.248718247933585</c:v>
                </c:pt>
                <c:pt idx="76">
                  <c:v>-2.4970753997880388</c:v>
                </c:pt>
                <c:pt idx="77">
                  <c:v>-9.3808217839409309</c:v>
                </c:pt>
                <c:pt idx="78">
                  <c:v>-12.433933120400493</c:v>
                </c:pt>
                <c:pt idx="79">
                  <c:v>-4.7777574768444646</c:v>
                </c:pt>
                <c:pt idx="80">
                  <c:v>-9.8662486111111729</c:v>
                </c:pt>
                <c:pt idx="81">
                  <c:v>-3.6300503902496941</c:v>
                </c:pt>
                <c:pt idx="82">
                  <c:v>-10.380821783940931</c:v>
                </c:pt>
                <c:pt idx="83">
                  <c:v>-10.306821202497154</c:v>
                </c:pt>
                <c:pt idx="84">
                  <c:v>-2.3355917695720287</c:v>
                </c:pt>
                <c:pt idx="85">
                  <c:v>-3.4071031336201925</c:v>
                </c:pt>
                <c:pt idx="86">
                  <c:v>-7.6722845981012426</c:v>
                </c:pt>
                <c:pt idx="87">
                  <c:v>-13.228818690495881</c:v>
                </c:pt>
                <c:pt idx="88">
                  <c:v>-8.8662486111111729</c:v>
                </c:pt>
                <c:pt idx="89">
                  <c:v>-6.8244284354165456</c:v>
                </c:pt>
                <c:pt idx="90">
                  <c:v>-3.4767711401173735</c:v>
                </c:pt>
                <c:pt idx="91">
                  <c:v>-3.3219280948873626</c:v>
                </c:pt>
                <c:pt idx="92">
                  <c:v>-3.5777669993169527</c:v>
                </c:pt>
                <c:pt idx="93">
                  <c:v>-2.9696263509564811</c:v>
                </c:pt>
                <c:pt idx="94">
                  <c:v>-3.8790408126816458</c:v>
                </c:pt>
                <c:pt idx="95">
                  <c:v>-6.9917794931950317</c:v>
                </c:pt>
                <c:pt idx="96">
                  <c:v>-13.013089999440444</c:v>
                </c:pt>
                <c:pt idx="97">
                  <c:v>-2.8244284354165461</c:v>
                </c:pt>
                <c:pt idx="98">
                  <c:v>-11.75933340719466</c:v>
                </c:pt>
                <c:pt idx="99">
                  <c:v>-2.7771954389547391</c:v>
                </c:pt>
                <c:pt idx="100">
                  <c:v>-2.9856447070229302</c:v>
                </c:pt>
                <c:pt idx="101">
                  <c:v>-2.940644722383579</c:v>
                </c:pt>
                <c:pt idx="102">
                  <c:v>-11.840253402578229</c:v>
                </c:pt>
                <c:pt idx="103">
                  <c:v>-11.989631026616456</c:v>
                </c:pt>
                <c:pt idx="104">
                  <c:v>-12.287712379549451</c:v>
                </c:pt>
                <c:pt idx="105">
                  <c:v>-10.228818690495881</c:v>
                </c:pt>
                <c:pt idx="106">
                  <c:v>-10.702749878828293</c:v>
                </c:pt>
                <c:pt idx="107">
                  <c:v>-2.718818247455947</c:v>
                </c:pt>
                <c:pt idx="108">
                  <c:v>-4.6200094478203573</c:v>
                </c:pt>
                <c:pt idx="109">
                  <c:v>-12.702749878828293</c:v>
                </c:pt>
                <c:pt idx="110">
                  <c:v>-12.904383739997945</c:v>
                </c:pt>
                <c:pt idx="111">
                  <c:v>-4.0350469470992012</c:v>
                </c:pt>
                <c:pt idx="112">
                  <c:v>-19.616835975841017</c:v>
                </c:pt>
                <c:pt idx="113">
                  <c:v>-2.1143326754789951</c:v>
                </c:pt>
                <c:pt idx="114">
                  <c:v>-4.619689878643972</c:v>
                </c:pt>
                <c:pt idx="115">
                  <c:v>-2.0000000000000004</c:v>
                </c:pt>
                <c:pt idx="116">
                  <c:v>-16.988152097690541</c:v>
                </c:pt>
                <c:pt idx="117">
                  <c:v>-12.613482540731207</c:v>
                </c:pt>
                <c:pt idx="118">
                  <c:v>-13.941536738415412</c:v>
                </c:pt>
                <c:pt idx="119">
                  <c:v>-15.888616424139627</c:v>
                </c:pt>
                <c:pt idx="120">
                  <c:v>-3.5777669993169527</c:v>
                </c:pt>
                <c:pt idx="121">
                  <c:v>-12.643856189774723</c:v>
                </c:pt>
                <c:pt idx="122">
                  <c:v>-18.266518157280327</c:v>
                </c:pt>
                <c:pt idx="123">
                  <c:v>-15.446910974398703</c:v>
                </c:pt>
                <c:pt idx="124">
                  <c:v>-15.590275149569882</c:v>
                </c:pt>
                <c:pt idx="125">
                  <c:v>-14.50597691526322</c:v>
                </c:pt>
                <c:pt idx="126">
                  <c:v>-9.5183253076908674</c:v>
                </c:pt>
                <c:pt idx="127">
                  <c:v>-3.3923174227787602</c:v>
                </c:pt>
                <c:pt idx="128">
                  <c:v>-11.344295907915818</c:v>
                </c:pt>
                <c:pt idx="129">
                  <c:v>-5.8401021211812578</c:v>
                </c:pt>
                <c:pt idx="130">
                  <c:v>-12.248718247933585</c:v>
                </c:pt>
                <c:pt idx="131">
                  <c:v>-2.6358278160187907</c:v>
                </c:pt>
                <c:pt idx="132">
                  <c:v>-10.380821783940931</c:v>
                </c:pt>
                <c:pt idx="133">
                  <c:v>-2.5641289973039907</c:v>
                </c:pt>
                <c:pt idx="134">
                  <c:v>-6.3606841383698542</c:v>
                </c:pt>
                <c:pt idx="135">
                  <c:v>-14.807086538643029</c:v>
                </c:pt>
                <c:pt idx="136">
                  <c:v>-4.2713020218173945</c:v>
                </c:pt>
                <c:pt idx="137">
                  <c:v>-15.647608324635835</c:v>
                </c:pt>
                <c:pt idx="138">
                  <c:v>-13.287712379549449</c:v>
                </c:pt>
                <c:pt idx="139">
                  <c:v>-12.786814143616768</c:v>
                </c:pt>
                <c:pt idx="140">
                  <c:v>-12.518325307690866</c:v>
                </c:pt>
                <c:pt idx="141">
                  <c:v>-7.3219280948873617</c:v>
                </c:pt>
                <c:pt idx="142">
                  <c:v>-12.362674437230671</c:v>
                </c:pt>
                <c:pt idx="143">
                  <c:v>-2.7929996290805343</c:v>
                </c:pt>
                <c:pt idx="144">
                  <c:v>-2.1844245711374275</c:v>
                </c:pt>
                <c:pt idx="145">
                  <c:v>-3.459287356346203</c:v>
                </c:pt>
                <c:pt idx="146">
                  <c:v>-6.1277809917797343</c:v>
                </c:pt>
                <c:pt idx="147">
                  <c:v>-12.827078013830494</c:v>
                </c:pt>
                <c:pt idx="148">
                  <c:v>-12.827078013830494</c:v>
                </c:pt>
                <c:pt idx="149">
                  <c:v>-11.965784284662087</c:v>
                </c:pt>
                <c:pt idx="150">
                  <c:v>-6.3219280948873617</c:v>
                </c:pt>
                <c:pt idx="151">
                  <c:v>-2.1950854986667845</c:v>
                </c:pt>
                <c:pt idx="152">
                  <c:v>-2.2481078615956909</c:v>
                </c:pt>
                <c:pt idx="153">
                  <c:v>-2.1073340441113215</c:v>
                </c:pt>
                <c:pt idx="154">
                  <c:v>-2.2801079191927349</c:v>
                </c:pt>
                <c:pt idx="155">
                  <c:v>-6.7634378055273983</c:v>
                </c:pt>
                <c:pt idx="156">
                  <c:v>-2.4879380463262915</c:v>
                </c:pt>
                <c:pt idx="157">
                  <c:v>-14.064518238247448</c:v>
                </c:pt>
                <c:pt idx="158">
                  <c:v>-12.550746785383243</c:v>
                </c:pt>
                <c:pt idx="159">
                  <c:v>-9.6438561897747253</c:v>
                </c:pt>
                <c:pt idx="160">
                  <c:v>-17.619226523266011</c:v>
                </c:pt>
                <c:pt idx="161">
                  <c:v>-12.613482540731207</c:v>
                </c:pt>
                <c:pt idx="162">
                  <c:v>-11.013089999440444</c:v>
                </c:pt>
                <c:pt idx="163">
                  <c:v>-11.550746785383243</c:v>
                </c:pt>
                <c:pt idx="164">
                  <c:v>-17.031873475119859</c:v>
                </c:pt>
                <c:pt idx="165">
                  <c:v>-5.3425654507324154</c:v>
                </c:pt>
                <c:pt idx="166">
                  <c:v>-2.86966813165232</c:v>
                </c:pt>
                <c:pt idx="167">
                  <c:v>-2.7958592832197748</c:v>
                </c:pt>
                <c:pt idx="168">
                  <c:v>-10.228818690495881</c:v>
                </c:pt>
                <c:pt idx="169">
                  <c:v>-10.228818690495881</c:v>
                </c:pt>
                <c:pt idx="170">
                  <c:v>-2.3613562753969424</c:v>
                </c:pt>
                <c:pt idx="171">
                  <c:v>-4.5555449538860646</c:v>
                </c:pt>
                <c:pt idx="172">
                  <c:v>-10.91687468418114</c:v>
                </c:pt>
                <c:pt idx="173">
                  <c:v>-11.731319031025064</c:v>
                </c:pt>
                <c:pt idx="174">
                  <c:v>-2.7737241441763243</c:v>
                </c:pt>
                <c:pt idx="175">
                  <c:v>-5.0802673398461353</c:v>
                </c:pt>
                <c:pt idx="176">
                  <c:v>-6.570199148049416</c:v>
                </c:pt>
                <c:pt idx="177">
                  <c:v>-3.0477531314483683</c:v>
                </c:pt>
                <c:pt idx="178">
                  <c:v>-2.4474589769712214</c:v>
                </c:pt>
                <c:pt idx="179">
                  <c:v>-2.0630097975258002</c:v>
                </c:pt>
                <c:pt idx="180">
                  <c:v>-3.2443252767633903</c:v>
                </c:pt>
                <c:pt idx="181">
                  <c:v>-7.5949465892937784</c:v>
                </c:pt>
                <c:pt idx="182">
                  <c:v>-3.1876270031757716</c:v>
                </c:pt>
                <c:pt idx="183">
                  <c:v>-6.905448621434612</c:v>
                </c:pt>
                <c:pt idx="184">
                  <c:v>-8.8662486111111729</c:v>
                </c:pt>
                <c:pt idx="185">
                  <c:v>-9.5183253076908674</c:v>
                </c:pt>
                <c:pt idx="186">
                  <c:v>-2.5776577000979231</c:v>
                </c:pt>
                <c:pt idx="187">
                  <c:v>-2.5563933485243853</c:v>
                </c:pt>
                <c:pt idx="188">
                  <c:v>-2.9529945651771223</c:v>
                </c:pt>
                <c:pt idx="189">
                  <c:v>-2.5849625007211561</c:v>
                </c:pt>
                <c:pt idx="190">
                  <c:v>-2.0974125016579448</c:v>
                </c:pt>
                <c:pt idx="191">
                  <c:v>-15.950677392271878</c:v>
                </c:pt>
                <c:pt idx="192">
                  <c:v>-3.5395195299599886</c:v>
                </c:pt>
                <c:pt idx="193">
                  <c:v>-12.582455645110581</c:v>
                </c:pt>
                <c:pt idx="194">
                  <c:v>-2.0874628412503395</c:v>
                </c:pt>
                <c:pt idx="195">
                  <c:v>-3.4918530963296752</c:v>
                </c:pt>
                <c:pt idx="196">
                  <c:v>-10.146356530303908</c:v>
                </c:pt>
                <c:pt idx="197">
                  <c:v>-2.8044724135244823</c:v>
                </c:pt>
                <c:pt idx="198">
                  <c:v>-3.4214637684382767</c:v>
                </c:pt>
                <c:pt idx="199">
                  <c:v>-2.86966813165232</c:v>
                </c:pt>
                <c:pt idx="200">
                  <c:v>-9.3459586731780604</c:v>
                </c:pt>
                <c:pt idx="201">
                  <c:v>-12.103287808412023</c:v>
                </c:pt>
                <c:pt idx="202">
                  <c:v>-14.151650829973422</c:v>
                </c:pt>
                <c:pt idx="203">
                  <c:v>-12.485158443755667</c:v>
                </c:pt>
                <c:pt idx="204">
                  <c:v>-13.98370619265935</c:v>
                </c:pt>
                <c:pt idx="205">
                  <c:v>-16.34660606860302</c:v>
                </c:pt>
                <c:pt idx="206">
                  <c:v>-2.8496951940269759</c:v>
                </c:pt>
                <c:pt idx="207">
                  <c:v>-13.287712379549449</c:v>
                </c:pt>
                <c:pt idx="208">
                  <c:v>-6.5443205162238112</c:v>
                </c:pt>
                <c:pt idx="209">
                  <c:v>-2.123244100463626</c:v>
                </c:pt>
                <c:pt idx="210">
                  <c:v>-12.146356530303908</c:v>
                </c:pt>
                <c:pt idx="211">
                  <c:v>-12.344295907915818</c:v>
                </c:pt>
                <c:pt idx="212">
                  <c:v>-10.813781191217037</c:v>
                </c:pt>
                <c:pt idx="213">
                  <c:v>-9.2288186904958813</c:v>
                </c:pt>
                <c:pt idx="214">
                  <c:v>-2.3649968167792483</c:v>
                </c:pt>
                <c:pt idx="215">
                  <c:v>-3.9519784851370563</c:v>
                </c:pt>
                <c:pt idx="216">
                  <c:v>-12.103287808412023</c:v>
                </c:pt>
                <c:pt idx="217">
                  <c:v>-17.764526076414985</c:v>
                </c:pt>
                <c:pt idx="218">
                  <c:v>-14.628749297384518</c:v>
                </c:pt>
                <c:pt idx="219">
                  <c:v>-7.6438561897747244</c:v>
                </c:pt>
                <c:pt idx="220">
                  <c:v>-3.0436269324002581</c:v>
                </c:pt>
                <c:pt idx="221">
                  <c:v>-9.75933340719466</c:v>
                </c:pt>
                <c:pt idx="222">
                  <c:v>-2.6986374755071068</c:v>
                </c:pt>
                <c:pt idx="223">
                  <c:v>-2.3183258582071669</c:v>
                </c:pt>
                <c:pt idx="224">
                  <c:v>-2.2824151425450454</c:v>
                </c:pt>
                <c:pt idx="225">
                  <c:v>-2.6308262413256065</c:v>
                </c:pt>
                <c:pt idx="226">
                  <c:v>-11.582455645110581</c:v>
                </c:pt>
                <c:pt idx="227">
                  <c:v>-12.582455645110581</c:v>
                </c:pt>
                <c:pt idx="228">
                  <c:v>-2.1100535454649139</c:v>
                </c:pt>
                <c:pt idx="229">
                  <c:v>-3.6860844251640223</c:v>
                </c:pt>
                <c:pt idx="230">
                  <c:v>-13.793603309279407</c:v>
                </c:pt>
                <c:pt idx="231">
                  <c:v>-8.0611358887247508</c:v>
                </c:pt>
                <c:pt idx="232">
                  <c:v>-2.3692338096657193</c:v>
                </c:pt>
                <c:pt idx="233">
                  <c:v>-2.1948161769840233</c:v>
                </c:pt>
                <c:pt idx="234">
                  <c:v>-4.2976805486406855</c:v>
                </c:pt>
                <c:pt idx="235">
                  <c:v>-3.2360090687023604</c:v>
                </c:pt>
                <c:pt idx="236">
                  <c:v>-16.024677973715658</c:v>
                </c:pt>
                <c:pt idx="237">
                  <c:v>-2.491740390182132</c:v>
                </c:pt>
                <c:pt idx="238">
                  <c:v>-9.965784284662087</c:v>
                </c:pt>
                <c:pt idx="239">
                  <c:v>-4.408732922424635</c:v>
                </c:pt>
                <c:pt idx="240">
                  <c:v>-11.673603533168777</c:v>
                </c:pt>
                <c:pt idx="241">
                  <c:v>-3.2276415979093143</c:v>
                </c:pt>
                <c:pt idx="242">
                  <c:v>-4.920565532505595</c:v>
                </c:pt>
                <c:pt idx="243">
                  <c:v>-5.6510159813475909</c:v>
                </c:pt>
                <c:pt idx="244">
                  <c:v>-18.070819755360375</c:v>
                </c:pt>
                <c:pt idx="245">
                  <c:v>-2.5102407520337255</c:v>
                </c:pt>
                <c:pt idx="246">
                  <c:v>-4.9294952149406894</c:v>
                </c:pt>
                <c:pt idx="247">
                  <c:v>-8.3808217839409309</c:v>
                </c:pt>
                <c:pt idx="248">
                  <c:v>-3.4585302158957649</c:v>
                </c:pt>
                <c:pt idx="249">
                  <c:v>-3.1146759427306971</c:v>
                </c:pt>
                <c:pt idx="250">
                  <c:v>-2.0495959444714789</c:v>
                </c:pt>
                <c:pt idx="251">
                  <c:v>-3.1269121124822199</c:v>
                </c:pt>
                <c:pt idx="252">
                  <c:v>-3.2479275134435852</c:v>
                </c:pt>
                <c:pt idx="253">
                  <c:v>-2.3265008246771868</c:v>
                </c:pt>
                <c:pt idx="254">
                  <c:v>-8.3808217839409309</c:v>
                </c:pt>
                <c:pt idx="255">
                  <c:v>-2.6090653651203586</c:v>
                </c:pt>
                <c:pt idx="256">
                  <c:v>-10.702749878828293</c:v>
                </c:pt>
                <c:pt idx="257">
                  <c:v>-13.416445693671653</c:v>
                </c:pt>
                <c:pt idx="258">
                  <c:v>-2.7619855300311662</c:v>
                </c:pt>
                <c:pt idx="259">
                  <c:v>-2.1721809753826804</c:v>
                </c:pt>
                <c:pt idx="260">
                  <c:v>-2.3362833878644325</c:v>
                </c:pt>
                <c:pt idx="261">
                  <c:v>-3.7297443668721337</c:v>
                </c:pt>
                <c:pt idx="262">
                  <c:v>-4.2344652536370226</c:v>
                </c:pt>
                <c:pt idx="263">
                  <c:v>-2.2813797462843146</c:v>
                </c:pt>
                <c:pt idx="264">
                  <c:v>-11.866248611111173</c:v>
                </c:pt>
                <c:pt idx="265">
                  <c:v>-8.3808217839409309</c:v>
                </c:pt>
                <c:pt idx="266">
                  <c:v>-2.4900508536956893</c:v>
                </c:pt>
                <c:pt idx="267">
                  <c:v>-10.75933340719466</c:v>
                </c:pt>
                <c:pt idx="268">
                  <c:v>-14.647608324635833</c:v>
                </c:pt>
                <c:pt idx="269">
                  <c:v>-17.781701220223116</c:v>
                </c:pt>
                <c:pt idx="270">
                  <c:v>-10.582455645110581</c:v>
                </c:pt>
                <c:pt idx="271">
                  <c:v>-6.9513138018537539</c:v>
                </c:pt>
                <c:pt idx="272">
                  <c:v>-2.9664474402889738</c:v>
                </c:pt>
                <c:pt idx="273">
                  <c:v>-11.451211111832329</c:v>
                </c:pt>
                <c:pt idx="274">
                  <c:v>-14.840253402578229</c:v>
                </c:pt>
                <c:pt idx="275">
                  <c:v>-13.566688329252264</c:v>
                </c:pt>
                <c:pt idx="276">
                  <c:v>-8.8662486111111729</c:v>
                </c:pt>
                <c:pt idx="277">
                  <c:v>-2.5065803820762271</c:v>
                </c:pt>
                <c:pt idx="278">
                  <c:v>-15.720671786825555</c:v>
                </c:pt>
                <c:pt idx="279">
                  <c:v>-2.3147325934831584</c:v>
                </c:pt>
                <c:pt idx="280">
                  <c:v>-15.213711798105672</c:v>
                </c:pt>
                <c:pt idx="281">
                  <c:v>-4.3362833878644329</c:v>
                </c:pt>
                <c:pt idx="282">
                  <c:v>-4.6402539530945299</c:v>
                </c:pt>
                <c:pt idx="283">
                  <c:v>-2.9928044985957962</c:v>
                </c:pt>
                <c:pt idx="284">
                  <c:v>-2.3043340348726242</c:v>
                </c:pt>
                <c:pt idx="285">
                  <c:v>-14.311559121503818</c:v>
                </c:pt>
                <c:pt idx="286">
                  <c:v>-6.8244284354165456</c:v>
                </c:pt>
                <c:pt idx="287">
                  <c:v>-11.673603533168777</c:v>
                </c:pt>
                <c:pt idx="288">
                  <c:v>-4.0205655703944698</c:v>
                </c:pt>
                <c:pt idx="289">
                  <c:v>-14.278062209515731</c:v>
                </c:pt>
                <c:pt idx="290">
                  <c:v>-10.27944476356585</c:v>
                </c:pt>
                <c:pt idx="291">
                  <c:v>-14.510104800885898</c:v>
                </c:pt>
                <c:pt idx="292">
                  <c:v>-2.2629983389086061</c:v>
                </c:pt>
                <c:pt idx="293">
                  <c:v>-2.5777669993169523</c:v>
                </c:pt>
                <c:pt idx="294">
                  <c:v>-7.7899344492626703</c:v>
                </c:pt>
                <c:pt idx="295">
                  <c:v>-14.965784284662087</c:v>
                </c:pt>
                <c:pt idx="296">
                  <c:v>-14.218765025831956</c:v>
                </c:pt>
                <c:pt idx="297">
                  <c:v>-13.68825030913318</c:v>
                </c:pt>
                <c:pt idx="298">
                  <c:v>-3.3566055465201075</c:v>
                </c:pt>
                <c:pt idx="299">
                  <c:v>-11.941536738415412</c:v>
                </c:pt>
                <c:pt idx="300">
                  <c:v>-9.6438561897747253</c:v>
                </c:pt>
                <c:pt idx="301">
                  <c:v>-2.0528949484321255</c:v>
                </c:pt>
                <c:pt idx="302">
                  <c:v>-3.3732371887129391</c:v>
                </c:pt>
                <c:pt idx="303">
                  <c:v>-7.4374053123072992</c:v>
                </c:pt>
                <c:pt idx="304">
                  <c:v>-2.0558912008920451</c:v>
                </c:pt>
                <c:pt idx="305">
                  <c:v>-2.0255350921071376</c:v>
                </c:pt>
                <c:pt idx="306">
                  <c:v>-16.053247125912424</c:v>
                </c:pt>
                <c:pt idx="307">
                  <c:v>-5.8639820041392285</c:v>
                </c:pt>
                <c:pt idx="308">
                  <c:v>-5.5481375603821856</c:v>
                </c:pt>
                <c:pt idx="309">
                  <c:v>-2.0588936890535683</c:v>
                </c:pt>
                <c:pt idx="310">
                  <c:v>-7.0175668267646332</c:v>
                </c:pt>
                <c:pt idx="311">
                  <c:v>-9.0588936890535692</c:v>
                </c:pt>
                <c:pt idx="312">
                  <c:v>-10.866248611111173</c:v>
                </c:pt>
                <c:pt idx="313">
                  <c:v>-4.7274928415459243</c:v>
                </c:pt>
                <c:pt idx="314">
                  <c:v>-16.530568903445612</c:v>
                </c:pt>
                <c:pt idx="315">
                  <c:v>-11.786814143616768</c:v>
                </c:pt>
                <c:pt idx="316">
                  <c:v>-3.3190455863542407</c:v>
                </c:pt>
                <c:pt idx="317">
                  <c:v>-2.5839323721226668</c:v>
                </c:pt>
                <c:pt idx="318">
                  <c:v>4.8173077024838102</c:v>
                </c:pt>
                <c:pt idx="319">
                  <c:v>8.4937663699176777</c:v>
                </c:pt>
                <c:pt idx="320">
                  <c:v>5.2922047865963258</c:v>
                </c:pt>
                <c:pt idx="321">
                  <c:v>2.7321646079023849</c:v>
                </c:pt>
                <c:pt idx="322">
                  <c:v>2.5008982359326821</c:v>
                </c:pt>
                <c:pt idx="323">
                  <c:v>9.5183253076908674</c:v>
                </c:pt>
                <c:pt idx="324">
                  <c:v>2.1435908536288499</c:v>
                </c:pt>
                <c:pt idx="325">
                  <c:v>13.989631026616456</c:v>
                </c:pt>
                <c:pt idx="326">
                  <c:v>8.6438561897747253</c:v>
                </c:pt>
                <c:pt idx="327">
                  <c:v>3.8451143980218285</c:v>
                </c:pt>
                <c:pt idx="328">
                  <c:v>2.3211268201981237</c:v>
                </c:pt>
                <c:pt idx="329">
                  <c:v>12.658806531240696</c:v>
                </c:pt>
                <c:pt idx="330">
                  <c:v>11.550746785383243</c:v>
                </c:pt>
                <c:pt idx="331">
                  <c:v>19.127336105079397</c:v>
                </c:pt>
                <c:pt idx="332">
                  <c:v>9.75933340719466</c:v>
                </c:pt>
                <c:pt idx="333">
                  <c:v>10.058893689053569</c:v>
                </c:pt>
                <c:pt idx="334">
                  <c:v>9.2288186904958813</c:v>
                </c:pt>
                <c:pt idx="335">
                  <c:v>10.643856189774725</c:v>
                </c:pt>
                <c:pt idx="336">
                  <c:v>7.9905067140733186</c:v>
                </c:pt>
                <c:pt idx="337">
                  <c:v>11.451211111832329</c:v>
                </c:pt>
                <c:pt idx="338">
                  <c:v>2.7826692043480614</c:v>
                </c:pt>
                <c:pt idx="339">
                  <c:v>11.582455645110581</c:v>
                </c:pt>
                <c:pt idx="340">
                  <c:v>14.183015000882758</c:v>
                </c:pt>
                <c:pt idx="341">
                  <c:v>3.7813597135246599</c:v>
                </c:pt>
                <c:pt idx="342">
                  <c:v>5.5698556083309478</c:v>
                </c:pt>
                <c:pt idx="343">
                  <c:v>15.773139206719692</c:v>
                </c:pt>
                <c:pt idx="344">
                  <c:v>12.167418145831739</c:v>
                </c:pt>
                <c:pt idx="345">
                  <c:v>13.800360675454716</c:v>
                </c:pt>
                <c:pt idx="346">
                  <c:v>9.2288186904958813</c:v>
                </c:pt>
                <c:pt idx="347">
                  <c:v>2.8436935080602708</c:v>
                </c:pt>
                <c:pt idx="348">
                  <c:v>11.702749878828293</c:v>
                </c:pt>
                <c:pt idx="349">
                  <c:v>3.4214637684382767</c:v>
                </c:pt>
                <c:pt idx="350">
                  <c:v>2.3656494723166803</c:v>
                </c:pt>
                <c:pt idx="351">
                  <c:v>12.287712379549451</c:v>
                </c:pt>
                <c:pt idx="352">
                  <c:v>3.6629650127224296</c:v>
                </c:pt>
                <c:pt idx="353">
                  <c:v>3.452236117233094</c:v>
                </c:pt>
                <c:pt idx="354">
                  <c:v>17.888616424139627</c:v>
                </c:pt>
                <c:pt idx="355">
                  <c:v>13.879072651468757</c:v>
                </c:pt>
                <c:pt idx="356">
                  <c:v>5.5786028411092365</c:v>
                </c:pt>
                <c:pt idx="357">
                  <c:v>2.15200309344505</c:v>
                </c:pt>
                <c:pt idx="358">
                  <c:v>5.1479448768706968</c:v>
                </c:pt>
                <c:pt idx="359">
                  <c:v>14.429581095860785</c:v>
                </c:pt>
                <c:pt idx="360">
                  <c:v>3.4621057529356229</c:v>
                </c:pt>
                <c:pt idx="361">
                  <c:v>4.9346737521220563</c:v>
                </c:pt>
                <c:pt idx="362">
                  <c:v>3.8059129478836979</c:v>
                </c:pt>
                <c:pt idx="363">
                  <c:v>11.013089999440444</c:v>
                </c:pt>
                <c:pt idx="364">
                  <c:v>7.1731706609459671</c:v>
                </c:pt>
                <c:pt idx="365">
                  <c:v>13.959760497034317</c:v>
                </c:pt>
                <c:pt idx="366">
                  <c:v>3.2107449917634701</c:v>
                </c:pt>
                <c:pt idx="367">
                  <c:v>11.89178370321831</c:v>
                </c:pt>
                <c:pt idx="368">
                  <c:v>8.8662486111111729</c:v>
                </c:pt>
                <c:pt idx="369">
                  <c:v>15.135709286104401</c:v>
                </c:pt>
                <c:pt idx="370">
                  <c:v>3.5140580165875805</c:v>
                </c:pt>
                <c:pt idx="371">
                  <c:v>2.7845110687500449</c:v>
                </c:pt>
                <c:pt idx="372">
                  <c:v>8.6438561897747253</c:v>
                </c:pt>
                <c:pt idx="373">
                  <c:v>15.403189596969385</c:v>
                </c:pt>
                <c:pt idx="374">
                  <c:v>2.4981787345790898</c:v>
                </c:pt>
                <c:pt idx="375">
                  <c:v>2.5013373456730648</c:v>
                </c:pt>
                <c:pt idx="376">
                  <c:v>2.5093867261144229</c:v>
                </c:pt>
                <c:pt idx="377">
                  <c:v>2.4981787345790898</c:v>
                </c:pt>
                <c:pt idx="378">
                  <c:v>9.0588936890535692</c:v>
                </c:pt>
                <c:pt idx="379">
                  <c:v>9.5183253076908674</c:v>
                </c:pt>
                <c:pt idx="380">
                  <c:v>2.210035214816465</c:v>
                </c:pt>
                <c:pt idx="381">
                  <c:v>2.1312445332782528</c:v>
                </c:pt>
                <c:pt idx="382">
                  <c:v>11.550746785383243</c:v>
                </c:pt>
                <c:pt idx="383">
                  <c:v>10.866248611111173</c:v>
                </c:pt>
                <c:pt idx="384">
                  <c:v>3.1497471195046818</c:v>
                </c:pt>
                <c:pt idx="385">
                  <c:v>8.2992080183872794</c:v>
                </c:pt>
                <c:pt idx="386">
                  <c:v>12.26834705468252</c:v>
                </c:pt>
                <c:pt idx="387">
                  <c:v>4.2288186904958813</c:v>
                </c:pt>
                <c:pt idx="388">
                  <c:v>11.673603533168777</c:v>
                </c:pt>
                <c:pt idx="389">
                  <c:v>2.653134003362736</c:v>
                </c:pt>
                <c:pt idx="390">
                  <c:v>2.653134003362736</c:v>
                </c:pt>
                <c:pt idx="391">
                  <c:v>13.643856189774723</c:v>
                </c:pt>
                <c:pt idx="392">
                  <c:v>8.6438561897747253</c:v>
                </c:pt>
                <c:pt idx="393">
                  <c:v>2.4274822656454891</c:v>
                </c:pt>
                <c:pt idx="394">
                  <c:v>3.8052953998793102</c:v>
                </c:pt>
                <c:pt idx="395">
                  <c:v>2.6844981742720706</c:v>
                </c:pt>
                <c:pt idx="396">
                  <c:v>10.228818690495881</c:v>
                </c:pt>
                <c:pt idx="397">
                  <c:v>12.416445693671653</c:v>
                </c:pt>
                <c:pt idx="398">
                  <c:v>4.1365394142109935</c:v>
                </c:pt>
                <c:pt idx="399">
                  <c:v>16.72954993817201</c:v>
                </c:pt>
                <c:pt idx="400">
                  <c:v>8.3808217839409309</c:v>
                </c:pt>
                <c:pt idx="401">
                  <c:v>5.3923174227787598</c:v>
                </c:pt>
                <c:pt idx="402">
                  <c:v>2.9331624465720694</c:v>
                </c:pt>
                <c:pt idx="403">
                  <c:v>12.731319031025064</c:v>
                </c:pt>
                <c:pt idx="404">
                  <c:v>4.4490400127907019</c:v>
                </c:pt>
                <c:pt idx="405">
                  <c:v>2.240134003723715</c:v>
                </c:pt>
                <c:pt idx="406">
                  <c:v>4.1113611089477047</c:v>
                </c:pt>
                <c:pt idx="407">
                  <c:v>6.8058236694381185</c:v>
                </c:pt>
                <c:pt idx="408">
                  <c:v>5.8826430493618416</c:v>
                </c:pt>
                <c:pt idx="409">
                  <c:v>2.373458395527444</c:v>
                </c:pt>
                <c:pt idx="410">
                  <c:v>2.3490552729102272</c:v>
                </c:pt>
                <c:pt idx="411">
                  <c:v>12.68825030913318</c:v>
                </c:pt>
                <c:pt idx="412">
                  <c:v>4.5753192418179589</c:v>
                </c:pt>
                <c:pt idx="413">
                  <c:v>2.3625700793847084</c:v>
                </c:pt>
                <c:pt idx="414">
                  <c:v>14.68825030913318</c:v>
                </c:pt>
                <c:pt idx="415">
                  <c:v>10.380821783940931</c:v>
                </c:pt>
                <c:pt idx="416">
                  <c:v>12.103287808412023</c:v>
                </c:pt>
                <c:pt idx="417">
                  <c:v>13.859793588973872</c:v>
                </c:pt>
                <c:pt idx="418">
                  <c:v>2.0703893278913981</c:v>
                </c:pt>
                <c:pt idx="419">
                  <c:v>2.2606446124858199</c:v>
                </c:pt>
                <c:pt idx="420">
                  <c:v>10.306821202497154</c:v>
                </c:pt>
                <c:pt idx="421">
                  <c:v>13.167418145831739</c:v>
                </c:pt>
                <c:pt idx="422">
                  <c:v>14.738373788559015</c:v>
                </c:pt>
                <c:pt idx="423">
                  <c:v>12.167418145831739</c:v>
                </c:pt>
                <c:pt idx="424">
                  <c:v>10.380821783940931</c:v>
                </c:pt>
                <c:pt idx="425">
                  <c:v>5.1094332410859451</c:v>
                </c:pt>
                <c:pt idx="426">
                  <c:v>15.46828462519127</c:v>
                </c:pt>
                <c:pt idx="427">
                  <c:v>9.451211111832329</c:v>
                </c:pt>
                <c:pt idx="428">
                  <c:v>13.916874684181142</c:v>
                </c:pt>
                <c:pt idx="429">
                  <c:v>6.6433014137475501</c:v>
                </c:pt>
                <c:pt idx="430">
                  <c:v>2.5188933408785346</c:v>
                </c:pt>
                <c:pt idx="431">
                  <c:v>2.3137187255315173</c:v>
                </c:pt>
                <c:pt idx="432">
                  <c:v>2.6156592979440729</c:v>
                </c:pt>
                <c:pt idx="433">
                  <c:v>13.550746785383243</c:v>
                </c:pt>
                <c:pt idx="434">
                  <c:v>3.5479004064996111</c:v>
                </c:pt>
                <c:pt idx="435">
                  <c:v>2.1716854593067496</c:v>
                </c:pt>
                <c:pt idx="436">
                  <c:v>4.2826930930156646</c:v>
                </c:pt>
                <c:pt idx="437">
                  <c:v>5.2216766212518611</c:v>
                </c:pt>
                <c:pt idx="438">
                  <c:v>16.436104219442122</c:v>
                </c:pt>
                <c:pt idx="439">
                  <c:v>4.2087321983852961</c:v>
                </c:pt>
                <c:pt idx="440">
                  <c:v>4.8748617414158808</c:v>
                </c:pt>
                <c:pt idx="441">
                  <c:v>16.287712379549451</c:v>
                </c:pt>
                <c:pt idx="442">
                  <c:v>16.358101707440849</c:v>
                </c:pt>
                <c:pt idx="443">
                  <c:v>16.510104800885898</c:v>
                </c:pt>
                <c:pt idx="444">
                  <c:v>2.0609680172914273</c:v>
                </c:pt>
                <c:pt idx="445">
                  <c:v>10.702749878828293</c:v>
                </c:pt>
                <c:pt idx="446">
                  <c:v>3.0564911988382639</c:v>
                </c:pt>
                <c:pt idx="447">
                  <c:v>6.735763848956454</c:v>
                </c:pt>
                <c:pt idx="448">
                  <c:v>4.720724953158995</c:v>
                </c:pt>
                <c:pt idx="449">
                  <c:v>4.1963972128035039</c:v>
                </c:pt>
                <c:pt idx="450">
                  <c:v>2.6244908649077936</c:v>
                </c:pt>
                <c:pt idx="451">
                  <c:v>3.6539098544386479</c:v>
                </c:pt>
                <c:pt idx="452">
                  <c:v>10.643856189774725</c:v>
                </c:pt>
                <c:pt idx="453">
                  <c:v>6.1198281716749285</c:v>
                </c:pt>
                <c:pt idx="454">
                  <c:v>3.9361969651205526</c:v>
                </c:pt>
                <c:pt idx="455">
                  <c:v>2.8700538274281473</c:v>
                </c:pt>
                <c:pt idx="456">
                  <c:v>3.1265324059289319</c:v>
                </c:pt>
                <c:pt idx="457">
                  <c:v>3.2389317021246158</c:v>
                </c:pt>
                <c:pt idx="458">
                  <c:v>7.6850585530093127</c:v>
                </c:pt>
                <c:pt idx="459">
                  <c:v>13.866248611111173</c:v>
                </c:pt>
                <c:pt idx="460">
                  <c:v>2.6843951283064622</c:v>
                </c:pt>
                <c:pt idx="461">
                  <c:v>12.208640808558251</c:v>
                </c:pt>
                <c:pt idx="462">
                  <c:v>11.813781191217037</c:v>
                </c:pt>
                <c:pt idx="463">
                  <c:v>7.6438561897747244</c:v>
                </c:pt>
                <c:pt idx="464">
                  <c:v>2.1978545156936531</c:v>
                </c:pt>
                <c:pt idx="465">
                  <c:v>5.0802673398461353</c:v>
                </c:pt>
                <c:pt idx="466">
                  <c:v>8.8662486111111729</c:v>
                </c:pt>
                <c:pt idx="467">
                  <c:v>5.2526654324502484</c:v>
                </c:pt>
                <c:pt idx="468">
                  <c:v>2.9198296513160171</c:v>
                </c:pt>
                <c:pt idx="469">
                  <c:v>7.4374053123072983</c:v>
                </c:pt>
                <c:pt idx="470">
                  <c:v>13.766252821134451</c:v>
                </c:pt>
                <c:pt idx="471">
                  <c:v>12.188176705998536</c:v>
                </c:pt>
                <c:pt idx="472">
                  <c:v>5.6911619045530815</c:v>
                </c:pt>
                <c:pt idx="473">
                  <c:v>4.2211906761266951</c:v>
                </c:pt>
                <c:pt idx="474">
                  <c:v>14.66622400280318</c:v>
                </c:pt>
                <c:pt idx="475">
                  <c:v>13.904383739997945</c:v>
                </c:pt>
                <c:pt idx="476">
                  <c:v>12.75933340719466</c:v>
                </c:pt>
                <c:pt idx="477">
                  <c:v>6.3219280948873617</c:v>
                </c:pt>
                <c:pt idx="478">
                  <c:v>6.0941691638010989</c:v>
                </c:pt>
                <c:pt idx="479">
                  <c:v>3.502500340529183</c:v>
                </c:pt>
                <c:pt idx="480">
                  <c:v>-2.5762181425764028E-5</c:v>
                </c:pt>
                <c:pt idx="481">
                  <c:v>-0.22239242133644802</c:v>
                </c:pt>
                <c:pt idx="482">
                  <c:v>1.1560050240025463</c:v>
                </c:pt>
                <c:pt idx="483">
                  <c:v>-0.60812022170840874</c:v>
                </c:pt>
                <c:pt idx="484">
                  <c:v>-0.74495838491973687</c:v>
                </c:pt>
                <c:pt idx="485">
                  <c:v>15.827078013830494</c:v>
                </c:pt>
                <c:pt idx="486">
                  <c:v>0.62118268863390957</c:v>
                </c:pt>
                <c:pt idx="487">
                  <c:v>-1.1402277393744868</c:v>
                </c:pt>
                <c:pt idx="488">
                  <c:v>11.059344460824425</c:v>
                </c:pt>
                <c:pt idx="489">
                  <c:v>-0.10496955960154265</c:v>
                </c:pt>
                <c:pt idx="490">
                  <c:v>0</c:v>
                </c:pt>
                <c:pt idx="491">
                  <c:v>-1.7196799353703869</c:v>
                </c:pt>
                <c:pt idx="492">
                  <c:v>-2.0681715026415795</c:v>
                </c:pt>
                <c:pt idx="493">
                  <c:v>7.9008668079807478</c:v>
                </c:pt>
                <c:pt idx="494">
                  <c:v>-0.47014209871929802</c:v>
                </c:pt>
                <c:pt idx="495">
                  <c:v>1.3727523539650446</c:v>
                </c:pt>
                <c:pt idx="496">
                  <c:v>-0.23813159430397959</c:v>
                </c:pt>
                <c:pt idx="497">
                  <c:v>-0.52353451494238001</c:v>
                </c:pt>
                <c:pt idx="498">
                  <c:v>-8.3822637581148385</c:v>
                </c:pt>
                <c:pt idx="499">
                  <c:v>9.5196362528432132</c:v>
                </c:pt>
                <c:pt idx="500">
                  <c:v>-2.5517434800954009</c:v>
                </c:pt>
                <c:pt idx="501">
                  <c:v>-9.229619965185119</c:v>
                </c:pt>
                <c:pt idx="502">
                  <c:v>12.773207904847887</c:v>
                </c:pt>
                <c:pt idx="503">
                  <c:v>-4.3692338096657197</c:v>
                </c:pt>
                <c:pt idx="504">
                  <c:v>15.133035151806075</c:v>
                </c:pt>
                <c:pt idx="505">
                  <c:v>-7.6486571760385464</c:v>
                </c:pt>
                <c:pt idx="506">
                  <c:v>-1.4358316612803337</c:v>
                </c:pt>
                <c:pt idx="507">
                  <c:v>11.703038388986416</c:v>
                </c:pt>
                <c:pt idx="508">
                  <c:v>-1.4420943760609182</c:v>
                </c:pt>
                <c:pt idx="509">
                  <c:v>0.62654980158018225</c:v>
                </c:pt>
                <c:pt idx="510">
                  <c:v>13.628825226704336</c:v>
                </c:pt>
                <c:pt idx="511">
                  <c:v>-12.566767596032916</c:v>
                </c:pt>
                <c:pt idx="512">
                  <c:v>-0.20780488511340164</c:v>
                </c:pt>
                <c:pt idx="513">
                  <c:v>-0.15806484623225148</c:v>
                </c:pt>
                <c:pt idx="514">
                  <c:v>5.08746284125034</c:v>
                </c:pt>
                <c:pt idx="515">
                  <c:v>-1.7151769054009196</c:v>
                </c:pt>
                <c:pt idx="516">
                  <c:v>-10.518653155673389</c:v>
                </c:pt>
                <c:pt idx="517">
                  <c:v>1.218621563671116</c:v>
                </c:pt>
                <c:pt idx="518">
                  <c:v>-0.85913746416015024</c:v>
                </c:pt>
                <c:pt idx="519">
                  <c:v>-5.3192939165593305E-2</c:v>
                </c:pt>
                <c:pt idx="520">
                  <c:v>-3.170885972733798E-2</c:v>
                </c:pt>
                <c:pt idx="521">
                  <c:v>-1.3254002867941677</c:v>
                </c:pt>
                <c:pt idx="522">
                  <c:v>-11.673897930688602</c:v>
                </c:pt>
                <c:pt idx="523">
                  <c:v>-0.76840731287974728</c:v>
                </c:pt>
                <c:pt idx="524">
                  <c:v>-2.0782453992258603</c:v>
                </c:pt>
                <c:pt idx="525">
                  <c:v>-1.5089221709615634</c:v>
                </c:pt>
                <c:pt idx="526">
                  <c:v>11.268736919579066</c:v>
                </c:pt>
                <c:pt idx="527">
                  <c:v>0.60530002306718078</c:v>
                </c:pt>
                <c:pt idx="528">
                  <c:v>0.28627251975519497</c:v>
                </c:pt>
                <c:pt idx="529">
                  <c:v>0.84799690655495008</c:v>
                </c:pt>
                <c:pt idx="530">
                  <c:v>-0.33184356375244523</c:v>
                </c:pt>
                <c:pt idx="531">
                  <c:v>2.4328418613124705</c:v>
                </c:pt>
                <c:pt idx="532">
                  <c:v>4.3692338096657197</c:v>
                </c:pt>
                <c:pt idx="533">
                  <c:v>8.8672787397096631</c:v>
                </c:pt>
                <c:pt idx="534">
                  <c:v>-1.0779556429491506</c:v>
                </c:pt>
                <c:pt idx="535">
                  <c:v>7.0660891904577738</c:v>
                </c:pt>
                <c:pt idx="536">
                  <c:v>0.18666263479702269</c:v>
                </c:pt>
                <c:pt idx="537">
                  <c:v>-0.30176149533119201</c:v>
                </c:pt>
                <c:pt idx="538">
                  <c:v>8.5729874025883737E-2</c:v>
                </c:pt>
                <c:pt idx="539">
                  <c:v>1.5937594489583151</c:v>
                </c:pt>
                <c:pt idx="540">
                  <c:v>-0.47722501405745421</c:v>
                </c:pt>
                <c:pt idx="541">
                  <c:v>5.0522002788803384</c:v>
                </c:pt>
                <c:pt idx="542">
                  <c:v>-0.46940822901847679</c:v>
                </c:pt>
                <c:pt idx="543">
                  <c:v>9.0597950917951025</c:v>
                </c:pt>
                <c:pt idx="544">
                  <c:v>-12.188279751964144</c:v>
                </c:pt>
                <c:pt idx="545">
                  <c:v>-7.4401770615573515</c:v>
                </c:pt>
                <c:pt idx="546">
                  <c:v>-2.2953380936183057</c:v>
                </c:pt>
                <c:pt idx="547">
                  <c:v>10.583082767502933</c:v>
                </c:pt>
                <c:pt idx="548">
                  <c:v>-0.63103214941714114</c:v>
                </c:pt>
                <c:pt idx="549">
                  <c:v>-0.53789566251274445</c:v>
                </c:pt>
                <c:pt idx="550">
                  <c:v>6.7563283812634503E-2</c:v>
                </c:pt>
                <c:pt idx="551">
                  <c:v>0.50089823593268168</c:v>
                </c:pt>
                <c:pt idx="552">
                  <c:v>11.22901905089352</c:v>
                </c:pt>
                <c:pt idx="553">
                  <c:v>-0.29928286717852443</c:v>
                </c:pt>
                <c:pt idx="554">
                  <c:v>2.6472211361190864E-2</c:v>
                </c:pt>
                <c:pt idx="555">
                  <c:v>0.23401150460328096</c:v>
                </c:pt>
                <c:pt idx="556">
                  <c:v>1.4419741739066419E-3</c:v>
                </c:pt>
                <c:pt idx="557">
                  <c:v>-0.6438561897747247</c:v>
                </c:pt>
                <c:pt idx="558">
                  <c:v>-1.4134353946823426</c:v>
                </c:pt>
                <c:pt idx="559">
                  <c:v>0.29956028185890793</c:v>
                </c:pt>
                <c:pt idx="560">
                  <c:v>0.7095501365858059</c:v>
                </c:pt>
                <c:pt idx="561">
                  <c:v>0.40987579416306491</c:v>
                </c:pt>
                <c:pt idx="562">
                  <c:v>9.6450579349844787</c:v>
                </c:pt>
                <c:pt idx="563">
                  <c:v>0.26255438751597671</c:v>
                </c:pt>
                <c:pt idx="564">
                  <c:v>8.140438828382851E-2</c:v>
                </c:pt>
                <c:pt idx="565">
                  <c:v>-0.18586654531133412</c:v>
                </c:pt>
                <c:pt idx="566">
                  <c:v>14.018895621121651</c:v>
                </c:pt>
                <c:pt idx="567">
                  <c:v>2.0683271480531977</c:v>
                </c:pt>
                <c:pt idx="568">
                  <c:v>-0.75602392998189105</c:v>
                </c:pt>
                <c:pt idx="569">
                  <c:v>-1.3296822613457573E-2</c:v>
                </c:pt>
                <c:pt idx="570">
                  <c:v>-0.10893437155316439</c:v>
                </c:pt>
                <c:pt idx="571">
                  <c:v>0.77229866727848706</c:v>
                </c:pt>
                <c:pt idx="572">
                  <c:v>13.904415102592719</c:v>
                </c:pt>
                <c:pt idx="573">
                  <c:v>3.6067383174175909</c:v>
                </c:pt>
                <c:pt idx="574">
                  <c:v>-10.307200809140809</c:v>
                </c:pt>
                <c:pt idx="575">
                  <c:v>2.1106762311561149</c:v>
                </c:pt>
                <c:pt idx="576">
                  <c:v>-11.268347054682518</c:v>
                </c:pt>
                <c:pt idx="577">
                  <c:v>-0.44562581911226679</c:v>
                </c:pt>
                <c:pt idx="578">
                  <c:v>2.7119167732302905</c:v>
                </c:pt>
                <c:pt idx="579">
                  <c:v>14.024706827327938</c:v>
                </c:pt>
                <c:pt idx="580">
                  <c:v>-1.6729589817189854</c:v>
                </c:pt>
                <c:pt idx="581">
                  <c:v>-0.70064765420153818</c:v>
                </c:pt>
                <c:pt idx="582">
                  <c:v>1.1255308820838588</c:v>
                </c:pt>
                <c:pt idx="583">
                  <c:v>-3.5132441123572384</c:v>
                </c:pt>
                <c:pt idx="584">
                  <c:v>0.18687813472350964</c:v>
                </c:pt>
                <c:pt idx="585">
                  <c:v>-8.4888897586513051E-2</c:v>
                </c:pt>
                <c:pt idx="586">
                  <c:v>-8.7462841250339596E-2</c:v>
                </c:pt>
                <c:pt idx="587">
                  <c:v>-0.32192809488736229</c:v>
                </c:pt>
                <c:pt idx="588">
                  <c:v>11.344665782303407</c:v>
                </c:pt>
                <c:pt idx="589">
                  <c:v>-1.37124012586832</c:v>
                </c:pt>
                <c:pt idx="590">
                  <c:v>12.451296983981448</c:v>
                </c:pt>
                <c:pt idx="591">
                  <c:v>1.2954558835261716</c:v>
                </c:pt>
                <c:pt idx="592">
                  <c:v>12.534789211480268</c:v>
                </c:pt>
                <c:pt idx="593">
                  <c:v>11.10372492250138</c:v>
                </c:pt>
                <c:pt idx="594">
                  <c:v>3.4836655877916587</c:v>
                </c:pt>
                <c:pt idx="595">
                  <c:v>-0.71416264464195123</c:v>
                </c:pt>
                <c:pt idx="596">
                  <c:v>0.81863484692360744</c:v>
                </c:pt>
                <c:pt idx="597">
                  <c:v>-10.381542951184585</c:v>
                </c:pt>
                <c:pt idx="598">
                  <c:v>2.2461252708096002</c:v>
                </c:pt>
                <c:pt idx="599">
                  <c:v>-1.5289126121022787</c:v>
                </c:pt>
                <c:pt idx="600">
                  <c:v>-15.053275413773154</c:v>
                </c:pt>
                <c:pt idx="601">
                  <c:v>-14.773156381558422</c:v>
                </c:pt>
                <c:pt idx="602">
                  <c:v>17.232573948070147</c:v>
                </c:pt>
                <c:pt idx="603">
                  <c:v>-12.702749878828293</c:v>
                </c:pt>
                <c:pt idx="604">
                  <c:v>-9.3815429511845849</c:v>
                </c:pt>
                <c:pt idx="605">
                  <c:v>-14.510146020155364</c:v>
                </c:pt>
                <c:pt idx="606">
                  <c:v>-9.366322214245816</c:v>
                </c:pt>
                <c:pt idx="607">
                  <c:v>0.17632277264046317</c:v>
                </c:pt>
                <c:pt idx="608">
                  <c:v>-2.4903256265830813</c:v>
                </c:pt>
                <c:pt idx="609">
                  <c:v>7.0660891904577738</c:v>
                </c:pt>
                <c:pt idx="610">
                  <c:v>-2.2443252767633899</c:v>
                </c:pt>
                <c:pt idx="611">
                  <c:v>-11.613636010763889</c:v>
                </c:pt>
                <c:pt idx="612">
                  <c:v>8.6462586799900301</c:v>
                </c:pt>
                <c:pt idx="613">
                  <c:v>-6.8286654283030161</c:v>
                </c:pt>
                <c:pt idx="614">
                  <c:v>-1.2618667044014593</c:v>
                </c:pt>
                <c:pt idx="615">
                  <c:v>-0.73504711643550669</c:v>
                </c:pt>
                <c:pt idx="616">
                  <c:v>-12.566846858458611</c:v>
                </c:pt>
                <c:pt idx="617">
                  <c:v>-12.502003002388932</c:v>
                </c:pt>
                <c:pt idx="618">
                  <c:v>3.7358540145788623</c:v>
                </c:pt>
                <c:pt idx="619">
                  <c:v>5.7459543773934607</c:v>
                </c:pt>
                <c:pt idx="620">
                  <c:v>5.5647846187835261</c:v>
                </c:pt>
                <c:pt idx="621">
                  <c:v>11.786950240502948</c:v>
                </c:pt>
                <c:pt idx="622">
                  <c:v>-9.3109404391481645E-2</c:v>
                </c:pt>
                <c:pt idx="623">
                  <c:v>0.998198507519231</c:v>
                </c:pt>
                <c:pt idx="624">
                  <c:v>8.0606959316875546</c:v>
                </c:pt>
                <c:pt idx="625">
                  <c:v>-1.9765062973330636</c:v>
                </c:pt>
                <c:pt idx="626">
                  <c:v>-0.32120836674028824</c:v>
                </c:pt>
                <c:pt idx="627">
                  <c:v>5.5647846187835261</c:v>
                </c:pt>
                <c:pt idx="628">
                  <c:v>-0.95012409336043047</c:v>
                </c:pt>
                <c:pt idx="629">
                  <c:v>-0.99999999999999967</c:v>
                </c:pt>
                <c:pt idx="630">
                  <c:v>-6.0732489820306386</c:v>
                </c:pt>
                <c:pt idx="631">
                  <c:v>-0.30339214344993481</c:v>
                </c:pt>
                <c:pt idx="632">
                  <c:v>-5.5647846187835261</c:v>
                </c:pt>
                <c:pt idx="633">
                  <c:v>-1.8873810084504927</c:v>
                </c:pt>
                <c:pt idx="634">
                  <c:v>11.94178124227853</c:v>
                </c:pt>
                <c:pt idx="635">
                  <c:v>-9.3815429511845849</c:v>
                </c:pt>
                <c:pt idx="636">
                  <c:v>0.99541273050434853</c:v>
                </c:pt>
                <c:pt idx="637">
                  <c:v>14.335064632126906</c:v>
                </c:pt>
                <c:pt idx="638">
                  <c:v>2.2195746114196196E-2</c:v>
                </c:pt>
                <c:pt idx="639">
                  <c:v>0.41548827104970021</c:v>
                </c:pt>
                <c:pt idx="640">
                  <c:v>-0.3403401320012428</c:v>
                </c:pt>
                <c:pt idx="641">
                  <c:v>12.658880895047878</c:v>
                </c:pt>
                <c:pt idx="642">
                  <c:v>0.99819775736601468</c:v>
                </c:pt>
                <c:pt idx="643">
                  <c:v>-0.88513604296799731</c:v>
                </c:pt>
                <c:pt idx="644">
                  <c:v>0.12800761237607136</c:v>
                </c:pt>
                <c:pt idx="645">
                  <c:v>-10.229219383469125</c:v>
                </c:pt>
                <c:pt idx="646">
                  <c:v>-0.67662993093873147</c:v>
                </c:pt>
                <c:pt idx="647">
                  <c:v>-0.31092909593810547</c:v>
                </c:pt>
                <c:pt idx="648">
                  <c:v>0.41526290276979355</c:v>
                </c:pt>
                <c:pt idx="649">
                  <c:v>-1.481819260509901</c:v>
                </c:pt>
                <c:pt idx="650">
                  <c:v>-3.6986374755071068</c:v>
                </c:pt>
                <c:pt idx="651">
                  <c:v>4.5077177085633209E-4</c:v>
                </c:pt>
                <c:pt idx="652">
                  <c:v>-2.4247546246677184E-2</c:v>
                </c:pt>
                <c:pt idx="653">
                  <c:v>-0.2141248053528477</c:v>
                </c:pt>
                <c:pt idx="654">
                  <c:v>11.673750739438065</c:v>
                </c:pt>
                <c:pt idx="655">
                  <c:v>0.75849875571584735</c:v>
                </c:pt>
                <c:pt idx="656">
                  <c:v>8.0342108317603855E-2</c:v>
                </c:pt>
                <c:pt idx="657">
                  <c:v>1.3811672982620382</c:v>
                </c:pt>
                <c:pt idx="658">
                  <c:v>5.2496066721030825</c:v>
                </c:pt>
                <c:pt idx="659">
                  <c:v>-2.0541224365723658</c:v>
                </c:pt>
                <c:pt idx="660">
                  <c:v>-16.980738344409456</c:v>
                </c:pt>
                <c:pt idx="661">
                  <c:v>2.9989485276970949</c:v>
                </c:pt>
                <c:pt idx="662">
                  <c:v>-11.146568675740786</c:v>
                </c:pt>
                <c:pt idx="663">
                  <c:v>2.8744691179161412</c:v>
                </c:pt>
                <c:pt idx="664">
                  <c:v>-0.8157999903138613</c:v>
                </c:pt>
                <c:pt idx="665">
                  <c:v>10.146780789986687</c:v>
                </c:pt>
                <c:pt idx="666">
                  <c:v>11.268736919579066</c:v>
                </c:pt>
                <c:pt idx="667">
                  <c:v>8.6462586799900301</c:v>
                </c:pt>
                <c:pt idx="668">
                  <c:v>-2.5755512714818182E-4</c:v>
                </c:pt>
                <c:pt idx="669">
                  <c:v>-0.73936808438151036</c:v>
                </c:pt>
                <c:pt idx="670">
                  <c:v>-0.49476469174957788</c:v>
                </c:pt>
                <c:pt idx="671">
                  <c:v>-0.54432051622381006</c:v>
                </c:pt>
                <c:pt idx="672">
                  <c:v>5.9942540456282223E-2</c:v>
                </c:pt>
                <c:pt idx="673">
                  <c:v>-1.7140911279136197</c:v>
                </c:pt>
                <c:pt idx="674">
                  <c:v>0.61179345143524488</c:v>
                </c:pt>
                <c:pt idx="675">
                  <c:v>-1.0301285984891924E-3</c:v>
                </c:pt>
                <c:pt idx="676">
                  <c:v>9.3822637581148367</c:v>
                </c:pt>
                <c:pt idx="677">
                  <c:v>-5.18023910568019E-3</c:v>
                </c:pt>
                <c:pt idx="678">
                  <c:v>-6.1400544664143256E-2</c:v>
                </c:pt>
                <c:pt idx="679">
                  <c:v>0.21784563206753896</c:v>
                </c:pt>
                <c:pt idx="680">
                  <c:v>6.7114195858537049E-2</c:v>
                </c:pt>
                <c:pt idx="681">
                  <c:v>-0.20589610144025242</c:v>
                </c:pt>
                <c:pt idx="682">
                  <c:v>-0.43063435432986208</c:v>
                </c:pt>
                <c:pt idx="683">
                  <c:v>0.12743041499934074</c:v>
                </c:pt>
                <c:pt idx="684">
                  <c:v>-1.9068905956085187</c:v>
                </c:pt>
                <c:pt idx="685">
                  <c:v>-0.2737608124268523</c:v>
                </c:pt>
                <c:pt idx="686">
                  <c:v>-5.9189056676097556</c:v>
                </c:pt>
                <c:pt idx="687">
                  <c:v>-1.2730184944064162</c:v>
                </c:pt>
                <c:pt idx="688">
                  <c:v>-0.75833924495877314</c:v>
                </c:pt>
                <c:pt idx="689">
                  <c:v>-2.6609421291507807</c:v>
                </c:pt>
                <c:pt idx="690">
                  <c:v>1.5596855051018588E-2</c:v>
                </c:pt>
                <c:pt idx="691">
                  <c:v>-2.4662054234269239E-2</c:v>
                </c:pt>
                <c:pt idx="692">
                  <c:v>-0.84879818124418882</c:v>
                </c:pt>
                <c:pt idx="693">
                  <c:v>5.4680063543753068</c:v>
                </c:pt>
                <c:pt idx="694">
                  <c:v>0.45984116104811196</c:v>
                </c:pt>
                <c:pt idx="695">
                  <c:v>-1.529732980000764</c:v>
                </c:pt>
                <c:pt idx="696">
                  <c:v>-0.17687776208407915</c:v>
                </c:pt>
                <c:pt idx="697">
                  <c:v>-1.1397247636666135</c:v>
                </c:pt>
                <c:pt idx="698">
                  <c:v>9.6450579349844787</c:v>
                </c:pt>
                <c:pt idx="699">
                  <c:v>0.37834523203725007</c:v>
                </c:pt>
                <c:pt idx="700">
                  <c:v>-1.4917967421553002</c:v>
                </c:pt>
                <c:pt idx="701">
                  <c:v>0.21889497710022088</c:v>
                </c:pt>
                <c:pt idx="702">
                  <c:v>0.69599381310990016</c:v>
                </c:pt>
                <c:pt idx="703">
                  <c:v>-0.72218753879492681</c:v>
                </c:pt>
                <c:pt idx="704">
                  <c:v>-7.800251200127338E-2</c:v>
                </c:pt>
                <c:pt idx="705">
                  <c:v>1.0470575705483149</c:v>
                </c:pt>
                <c:pt idx="706">
                  <c:v>-1.4757334309663974</c:v>
                </c:pt>
                <c:pt idx="707">
                  <c:v>3.3111571984310402</c:v>
                </c:pt>
                <c:pt idx="708">
                  <c:v>-0.99986128599182711</c:v>
                </c:pt>
                <c:pt idx="709">
                  <c:v>3.9948382948842212</c:v>
                </c:pt>
                <c:pt idx="710">
                  <c:v>-4.2022578642247455</c:v>
                </c:pt>
                <c:pt idx="711">
                  <c:v>-1.0255350921071378</c:v>
                </c:pt>
                <c:pt idx="712">
                  <c:v>0.1680554987304162</c:v>
                </c:pt>
                <c:pt idx="713">
                  <c:v>-0.430508908041284</c:v>
                </c:pt>
                <c:pt idx="714">
                  <c:v>0.43440282414577491</c:v>
                </c:pt>
                <c:pt idx="715">
                  <c:v>-0.11042398969365061</c:v>
                </c:pt>
                <c:pt idx="716">
                  <c:v>0.14201900487242758</c:v>
                </c:pt>
                <c:pt idx="717">
                  <c:v>-0.66416683493999062</c:v>
                </c:pt>
                <c:pt idx="718">
                  <c:v>3.019899557437705</c:v>
                </c:pt>
                <c:pt idx="719">
                  <c:v>-0.82937429670271867</c:v>
                </c:pt>
                <c:pt idx="720">
                  <c:v>-0.60643403102398075</c:v>
                </c:pt>
                <c:pt idx="721">
                  <c:v>0.28850509334991264</c:v>
                </c:pt>
                <c:pt idx="722">
                  <c:v>0.68767618716973478</c:v>
                </c:pt>
                <c:pt idx="723">
                  <c:v>-0.51518306294278893</c:v>
                </c:pt>
                <c:pt idx="724">
                  <c:v>-1.3526716183184706</c:v>
                </c:pt>
                <c:pt idx="725">
                  <c:v>-0.14426336268881607</c:v>
                </c:pt>
                <c:pt idx="726">
                  <c:v>1.1292830169449666</c:v>
                </c:pt>
                <c:pt idx="727">
                  <c:v>-8.3837042924740537</c:v>
                </c:pt>
                <c:pt idx="728">
                  <c:v>0.12462665451374487</c:v>
                </c:pt>
                <c:pt idx="729">
                  <c:v>-0.90403094146927787</c:v>
                </c:pt>
                <c:pt idx="730">
                  <c:v>-0.50189934279464743</c:v>
                </c:pt>
                <c:pt idx="731">
                  <c:v>2.8154322404310239</c:v>
                </c:pt>
                <c:pt idx="732">
                  <c:v>0.86002399057054468</c:v>
                </c:pt>
                <c:pt idx="733">
                  <c:v>-1.3003949333377209</c:v>
                </c:pt>
                <c:pt idx="734">
                  <c:v>9.7598881832218343</c:v>
                </c:pt>
                <c:pt idx="735">
                  <c:v>-0.91593573521152549</c:v>
                </c:pt>
                <c:pt idx="736">
                  <c:v>-1.1975372326501723</c:v>
                </c:pt>
                <c:pt idx="737">
                  <c:v>0.95543444756655582</c:v>
                </c:pt>
                <c:pt idx="738">
                  <c:v>0.19793937761190911</c:v>
                </c:pt>
                <c:pt idx="739">
                  <c:v>1.0681715026415792</c:v>
                </c:pt>
                <c:pt idx="740">
                  <c:v>0.61353165291792711</c:v>
                </c:pt>
                <c:pt idx="741">
                  <c:v>7.89699763261177E-2</c:v>
                </c:pt>
                <c:pt idx="742">
                  <c:v>-8.8781513464526139E-3</c:v>
                </c:pt>
                <c:pt idx="743">
                  <c:v>0.13392680320491557</c:v>
                </c:pt>
                <c:pt idx="744">
                  <c:v>0.55254102302877861</c:v>
                </c:pt>
                <c:pt idx="745">
                  <c:v>0.36257007938470814</c:v>
                </c:pt>
                <c:pt idx="746">
                  <c:v>0</c:v>
                </c:pt>
                <c:pt idx="747">
                  <c:v>0.56187888760811477</c:v>
                </c:pt>
                <c:pt idx="748">
                  <c:v>0.19251635208543888</c:v>
                </c:pt>
                <c:pt idx="749">
                  <c:v>-2.5678383229299473</c:v>
                </c:pt>
                <c:pt idx="750">
                  <c:v>-0.35533125315457598</c:v>
                </c:pt>
                <c:pt idx="751">
                  <c:v>3.2647233899846834E-2</c:v>
                </c:pt>
                <c:pt idx="752">
                  <c:v>0</c:v>
                </c:pt>
                <c:pt idx="753">
                  <c:v>0.23162570111448513</c:v>
                </c:pt>
                <c:pt idx="754">
                  <c:v>-0.18114943910456663</c:v>
                </c:pt>
                <c:pt idx="755">
                  <c:v>2.4662054234269034E-2</c:v>
                </c:pt>
                <c:pt idx="756">
                  <c:v>1.096215315259303</c:v>
                </c:pt>
                <c:pt idx="757">
                  <c:v>-9.9068905956085196</c:v>
                </c:pt>
                <c:pt idx="758">
                  <c:v>-1.1632858040792771</c:v>
                </c:pt>
                <c:pt idx="759">
                  <c:v>-1.1699250014423122</c:v>
                </c:pt>
                <c:pt idx="760">
                  <c:v>0.14100313054982105</c:v>
                </c:pt>
                <c:pt idx="761">
                  <c:v>0.30580842952408521</c:v>
                </c:pt>
                <c:pt idx="762">
                  <c:v>1.9991475187466173E-2</c:v>
                </c:pt>
                <c:pt idx="763">
                  <c:v>0.39935587704657427</c:v>
                </c:pt>
                <c:pt idx="764">
                  <c:v>0.22927880692168809</c:v>
                </c:pt>
                <c:pt idx="765">
                  <c:v>-0.53011402372553662</c:v>
                </c:pt>
                <c:pt idx="766">
                  <c:v>-9.0597950917951025</c:v>
                </c:pt>
                <c:pt idx="767">
                  <c:v>-1.7884958948062886</c:v>
                </c:pt>
                <c:pt idx="768">
                  <c:v>-1.9167365651187882</c:v>
                </c:pt>
                <c:pt idx="769">
                  <c:v>-0.20199094528473732</c:v>
                </c:pt>
                <c:pt idx="770">
                  <c:v>-8.2149041353871438E-2</c:v>
                </c:pt>
                <c:pt idx="771">
                  <c:v>0.3756993513283427</c:v>
                </c:pt>
                <c:pt idx="772">
                  <c:v>-0.95338905770841054</c:v>
                </c:pt>
                <c:pt idx="773">
                  <c:v>-0.27102719658732471</c:v>
                </c:pt>
                <c:pt idx="774">
                  <c:v>0.13968373663534625</c:v>
                </c:pt>
                <c:pt idx="775">
                  <c:v>-4.2749647459336897E-2</c:v>
                </c:pt>
                <c:pt idx="776">
                  <c:v>0.9289169019385175</c:v>
                </c:pt>
                <c:pt idx="777">
                  <c:v>-0.40129149191002261</c:v>
                </c:pt>
                <c:pt idx="778">
                  <c:v>6.0120992437570929E-2</c:v>
                </c:pt>
                <c:pt idx="779">
                  <c:v>13.036230861220817</c:v>
                </c:pt>
                <c:pt idx="780">
                  <c:v>0.79318759013101003</c:v>
                </c:pt>
                <c:pt idx="781">
                  <c:v>0.38994651831601329</c:v>
                </c:pt>
                <c:pt idx="782">
                  <c:v>0.18144687133753218</c:v>
                </c:pt>
                <c:pt idx="783">
                  <c:v>8.6462586799900301</c:v>
                </c:pt>
                <c:pt idx="784">
                  <c:v>-0.21021770739034562</c:v>
                </c:pt>
                <c:pt idx="785">
                  <c:v>0.1738294558982286</c:v>
                </c:pt>
                <c:pt idx="786">
                  <c:v>-0.79413930255344045</c:v>
                </c:pt>
                <c:pt idx="787">
                  <c:v>0.10309349296410371</c:v>
                </c:pt>
                <c:pt idx="788">
                  <c:v>-7.84716861080655E-2</c:v>
                </c:pt>
                <c:pt idx="789">
                  <c:v>0.20425499418064882</c:v>
                </c:pt>
                <c:pt idx="790">
                  <c:v>-5.5961066143506084</c:v>
                </c:pt>
                <c:pt idx="791">
                  <c:v>0.45003292063504796</c:v>
                </c:pt>
                <c:pt idx="792">
                  <c:v>-0.27594188961318183</c:v>
                </c:pt>
                <c:pt idx="793">
                  <c:v>-7.6815597050830839E-2</c:v>
                </c:pt>
                <c:pt idx="794">
                  <c:v>-0.15754127698647993</c:v>
                </c:pt>
                <c:pt idx="795">
                  <c:v>-0.95693127810811407</c:v>
                </c:pt>
                <c:pt idx="796">
                  <c:v>-5.9629246305228465</c:v>
                </c:pt>
                <c:pt idx="797">
                  <c:v>8.1196082847981021E-2</c:v>
                </c:pt>
                <c:pt idx="798">
                  <c:v>7.6462586799900292</c:v>
                </c:pt>
                <c:pt idx="799">
                  <c:v>14.459773125335754</c:v>
                </c:pt>
                <c:pt idx="800">
                  <c:v>0.10309349296410343</c:v>
                </c:pt>
                <c:pt idx="801">
                  <c:v>-0.18982455888001731</c:v>
                </c:pt>
                <c:pt idx="802">
                  <c:v>-2.1643316046346097</c:v>
                </c:pt>
                <c:pt idx="803">
                  <c:v>20</c:v>
                </c:pt>
                <c:pt idx="804">
                  <c:v>-0.26815676513870856</c:v>
                </c:pt>
                <c:pt idx="805">
                  <c:v>-0.90405901899721286</c:v>
                </c:pt>
                <c:pt idx="806">
                  <c:v>5.83111759286511E-2</c:v>
                </c:pt>
                <c:pt idx="807">
                  <c:v>0.21168752583357353</c:v>
                </c:pt>
                <c:pt idx="808">
                  <c:v>2.5146759921746004E-2</c:v>
                </c:pt>
                <c:pt idx="809">
                  <c:v>-7.6486571760385464</c:v>
                </c:pt>
                <c:pt idx="810">
                  <c:v>-2.5112191560495607E-3</c:v>
                </c:pt>
                <c:pt idx="811">
                  <c:v>0.22179142360191245</c:v>
                </c:pt>
                <c:pt idx="812">
                  <c:v>0.6667565918848033</c:v>
                </c:pt>
                <c:pt idx="813">
                  <c:v>0.20971859130133733</c:v>
                </c:pt>
                <c:pt idx="814">
                  <c:v>4.3692338096657197</c:v>
                </c:pt>
                <c:pt idx="815">
                  <c:v>0.4755512840005745</c:v>
                </c:pt>
                <c:pt idx="816">
                  <c:v>0.18521487246690796</c:v>
                </c:pt>
                <c:pt idx="817">
                  <c:v>-4.8493996613960047E-3</c:v>
                </c:pt>
                <c:pt idx="818">
                  <c:v>-1.3740056626302689E-2</c:v>
                </c:pt>
                <c:pt idx="819">
                  <c:v>0.47227849819290074</c:v>
                </c:pt>
                <c:pt idx="820">
                  <c:v>9.10930587929768E-2</c:v>
                </c:pt>
                <c:pt idx="821">
                  <c:v>-0.54214941718218357</c:v>
                </c:pt>
                <c:pt idx="822">
                  <c:v>0.4232114307245442</c:v>
                </c:pt>
                <c:pt idx="823">
                  <c:v>-7.0660891904577721</c:v>
                </c:pt>
                <c:pt idx="824">
                  <c:v>11.059119092544519</c:v>
                </c:pt>
                <c:pt idx="825">
                  <c:v>-0.89296590897663131</c:v>
                </c:pt>
                <c:pt idx="826">
                  <c:v>-3.3173675377618177</c:v>
                </c:pt>
                <c:pt idx="827">
                  <c:v>-5.9982104828232505E-2</c:v>
                </c:pt>
                <c:pt idx="828">
                  <c:v>0.3870231231092473</c:v>
                </c:pt>
                <c:pt idx="829">
                  <c:v>0.14093578954221325</c:v>
                </c:pt>
                <c:pt idx="830">
                  <c:v>0.35518764425132304</c:v>
                </c:pt>
                <c:pt idx="831">
                  <c:v>0.47732177753318666</c:v>
                </c:pt>
                <c:pt idx="832">
                  <c:v>8.8511108701670658</c:v>
                </c:pt>
                <c:pt idx="833">
                  <c:v>1.5786209738473296</c:v>
                </c:pt>
                <c:pt idx="834">
                  <c:v>-3.60692547075218E-2</c:v>
                </c:pt>
                <c:pt idx="835">
                  <c:v>-6.0732489820306386</c:v>
                </c:pt>
                <c:pt idx="836">
                  <c:v>-1.7655347463629767</c:v>
                </c:pt>
                <c:pt idx="837">
                  <c:v>0.41013869986600482</c:v>
                </c:pt>
                <c:pt idx="838">
                  <c:v>9.4122177364550016E-2</c:v>
                </c:pt>
                <c:pt idx="839">
                  <c:v>-5.0874628412503391</c:v>
                </c:pt>
                <c:pt idx="840">
                  <c:v>-5.0874628412503391</c:v>
                </c:pt>
                <c:pt idx="841">
                  <c:v>-0.53558045208016281</c:v>
                </c:pt>
                <c:pt idx="842">
                  <c:v>-1.4120387556490079</c:v>
                </c:pt>
                <c:pt idx="843">
                  <c:v>-0.58316025808717087</c:v>
                </c:pt>
                <c:pt idx="844">
                  <c:v>1.9719856238304037</c:v>
                </c:pt>
                <c:pt idx="845">
                  <c:v>0.47370687627469404</c:v>
                </c:pt>
                <c:pt idx="846">
                  <c:v>8.0624959257337636</c:v>
                </c:pt>
                <c:pt idx="847">
                  <c:v>7.4945222831056597</c:v>
                </c:pt>
                <c:pt idx="848">
                  <c:v>-5.073531807956047</c:v>
                </c:pt>
                <c:pt idx="849">
                  <c:v>9.3815429511845849</c:v>
                </c:pt>
                <c:pt idx="850">
                  <c:v>-0.14143840453959788</c:v>
                </c:pt>
                <c:pt idx="851">
                  <c:v>-0.76220288566522898</c:v>
                </c:pt>
                <c:pt idx="852">
                  <c:v>-3.4846575949254706</c:v>
                </c:pt>
                <c:pt idx="853">
                  <c:v>8.0624959257337636</c:v>
                </c:pt>
                <c:pt idx="854">
                  <c:v>7.0660891904577738</c:v>
                </c:pt>
                <c:pt idx="855">
                  <c:v>0.39759236481943483</c:v>
                </c:pt>
                <c:pt idx="856">
                  <c:v>13.82044492149805</c:v>
                </c:pt>
                <c:pt idx="857">
                  <c:v>-1.807354922057604</c:v>
                </c:pt>
                <c:pt idx="858">
                  <c:v>-0.71023845429872301</c:v>
                </c:pt>
                <c:pt idx="859">
                  <c:v>4.1454304395215642</c:v>
                </c:pt>
                <c:pt idx="860">
                  <c:v>-1.1622714288988771</c:v>
                </c:pt>
                <c:pt idx="861">
                  <c:v>5.3457748368417297</c:v>
                </c:pt>
                <c:pt idx="862">
                  <c:v>0.65965986799875731</c:v>
                </c:pt>
                <c:pt idx="863">
                  <c:v>-1</c:v>
                </c:pt>
                <c:pt idx="864">
                  <c:v>-0.3468027635263915</c:v>
                </c:pt>
                <c:pt idx="865">
                  <c:v>3.6322682154995132</c:v>
                </c:pt>
                <c:pt idx="866">
                  <c:v>3.7539544522592574</c:v>
                </c:pt>
                <c:pt idx="867">
                  <c:v>1.0000000000000002</c:v>
                </c:pt>
                <c:pt idx="868">
                  <c:v>-0.2803271904205894</c:v>
                </c:pt>
                <c:pt idx="869">
                  <c:v>1.2016338611696504</c:v>
                </c:pt>
                <c:pt idx="870">
                  <c:v>-0.41656496902543755</c:v>
                </c:pt>
                <c:pt idx="871">
                  <c:v>-5.7009479075363217E-2</c:v>
                </c:pt>
                <c:pt idx="872">
                  <c:v>0.17473284463802205</c:v>
                </c:pt>
                <c:pt idx="873">
                  <c:v>-0.12702543835642963</c:v>
                </c:pt>
                <c:pt idx="874">
                  <c:v>-6.0660891904577721</c:v>
                </c:pt>
                <c:pt idx="875">
                  <c:v>9.2304207950923818</c:v>
                </c:pt>
                <c:pt idx="876">
                  <c:v>-0.25954541975391388</c:v>
                </c:pt>
                <c:pt idx="877">
                  <c:v>-0.10153802646206232</c:v>
                </c:pt>
                <c:pt idx="878">
                  <c:v>0.21631790692676364</c:v>
                </c:pt>
                <c:pt idx="879">
                  <c:v>0.73720582313035932</c:v>
                </c:pt>
                <c:pt idx="880">
                  <c:v>0</c:v>
                </c:pt>
                <c:pt idx="881">
                  <c:v>-0.13551497065648113</c:v>
                </c:pt>
                <c:pt idx="882">
                  <c:v>0.62051887013020213</c:v>
                </c:pt>
                <c:pt idx="883">
                  <c:v>-9.0908496198210398E-2</c:v>
                </c:pt>
                <c:pt idx="884">
                  <c:v>-2.2085519628874177</c:v>
                </c:pt>
                <c:pt idx="885">
                  <c:v>11.34448085696304</c:v>
                </c:pt>
                <c:pt idx="886">
                  <c:v>0.52186566539611423</c:v>
                </c:pt>
                <c:pt idx="887">
                  <c:v>-0.42552987309648621</c:v>
                </c:pt>
                <c:pt idx="888">
                  <c:v>2.0707576442173425</c:v>
                </c:pt>
                <c:pt idx="889">
                  <c:v>-7.0660891904577721</c:v>
                </c:pt>
                <c:pt idx="890">
                  <c:v>-0.29639300278022457</c:v>
                </c:pt>
                <c:pt idx="891">
                  <c:v>0.83953532780675399</c:v>
                </c:pt>
                <c:pt idx="892">
                  <c:v>1.4072936303515515</c:v>
                </c:pt>
                <c:pt idx="893">
                  <c:v>1.8378529314854519E-2</c:v>
                </c:pt>
                <c:pt idx="894">
                  <c:v>-0.15869774601905817</c:v>
                </c:pt>
                <c:pt idx="895">
                  <c:v>-0.18012076854820094</c:v>
                </c:pt>
                <c:pt idx="896">
                  <c:v>0.26639341792370869</c:v>
                </c:pt>
                <c:pt idx="897">
                  <c:v>12.434106928609955</c:v>
                </c:pt>
                <c:pt idx="898">
                  <c:v>0.18762700317577155</c:v>
                </c:pt>
                <c:pt idx="899">
                  <c:v>0.96506705159883144</c:v>
                </c:pt>
                <c:pt idx="900">
                  <c:v>0.35363695461470041</c:v>
                </c:pt>
                <c:pt idx="901">
                  <c:v>-8.8672787397096631</c:v>
                </c:pt>
                <c:pt idx="902">
                  <c:v>0.79539136425385715</c:v>
                </c:pt>
                <c:pt idx="903">
                  <c:v>2.4024902153046133E-3</c:v>
                </c:pt>
                <c:pt idx="904">
                  <c:v>2.0928596086950928</c:v>
                </c:pt>
                <c:pt idx="905">
                  <c:v>5.8893689053568621E-2</c:v>
                </c:pt>
                <c:pt idx="906">
                  <c:v>-0.22470628717469429</c:v>
                </c:pt>
                <c:pt idx="907">
                  <c:v>-0.63346101841234603</c:v>
                </c:pt>
                <c:pt idx="908">
                  <c:v>-0.27479411929626746</c:v>
                </c:pt>
                <c:pt idx="909">
                  <c:v>9.9535673550914375E-2</c:v>
                </c:pt>
                <c:pt idx="910">
                  <c:v>0</c:v>
                </c:pt>
                <c:pt idx="911">
                  <c:v>-0.67662993093873147</c:v>
                </c:pt>
                <c:pt idx="912">
                  <c:v>0.16046467219324612</c:v>
                </c:pt>
                <c:pt idx="913">
                  <c:v>-0.22717748390182474</c:v>
                </c:pt>
                <c:pt idx="914">
                  <c:v>8.7132591725974651E-2</c:v>
                </c:pt>
                <c:pt idx="915">
                  <c:v>-4.8909600480946398E-2</c:v>
                </c:pt>
                <c:pt idx="916">
                  <c:v>2.3104553104434142</c:v>
                </c:pt>
                <c:pt idx="917">
                  <c:v>-0.32228872357087707</c:v>
                </c:pt>
                <c:pt idx="918">
                  <c:v>0</c:v>
                </c:pt>
                <c:pt idx="919">
                  <c:v>-0.31259023030802585</c:v>
                </c:pt>
                <c:pt idx="920">
                  <c:v>-1.8443491295398058</c:v>
                </c:pt>
                <c:pt idx="921">
                  <c:v>-0.69333866176594805</c:v>
                </c:pt>
                <c:pt idx="922">
                  <c:v>-0.33441903907055942</c:v>
                </c:pt>
                <c:pt idx="923">
                  <c:v>-1.6345183251953885</c:v>
                </c:pt>
                <c:pt idx="924">
                  <c:v>-3.242147769237734E-2</c:v>
                </c:pt>
                <c:pt idx="925">
                  <c:v>0.80555267942361863</c:v>
                </c:pt>
                <c:pt idx="926">
                  <c:v>-0.57318533294480267</c:v>
                </c:pt>
                <c:pt idx="927">
                  <c:v>-0.64852762949862253</c:v>
                </c:pt>
                <c:pt idx="928">
                  <c:v>0.72436555738657271</c:v>
                </c:pt>
                <c:pt idx="929">
                  <c:v>2.9349049717781153</c:v>
                </c:pt>
                <c:pt idx="930">
                  <c:v>5.3457748368417297</c:v>
                </c:pt>
                <c:pt idx="931">
                  <c:v>-0.21314553004143419</c:v>
                </c:pt>
                <c:pt idx="932">
                  <c:v>0.35363695461470068</c:v>
                </c:pt>
                <c:pt idx="933">
                  <c:v>0.55704241526371945</c:v>
                </c:pt>
                <c:pt idx="934">
                  <c:v>4.5749088360572339</c:v>
                </c:pt>
                <c:pt idx="935">
                  <c:v>-0.26303440583379362</c:v>
                </c:pt>
                <c:pt idx="936">
                  <c:v>0.53249508082702057</c:v>
                </c:pt>
                <c:pt idx="937">
                  <c:v>-15.542709466317824</c:v>
                </c:pt>
                <c:pt idx="938">
                  <c:v>-0.16134527714086341</c:v>
                </c:pt>
                <c:pt idx="939">
                  <c:v>1.5789687445267051</c:v>
                </c:pt>
                <c:pt idx="940">
                  <c:v>-1.4713057189255891</c:v>
                </c:pt>
                <c:pt idx="941">
                  <c:v>-0.14543043952156387</c:v>
                </c:pt>
                <c:pt idx="942">
                  <c:v>3.257484162196139</c:v>
                </c:pt>
                <c:pt idx="943">
                  <c:v>9.2304207950923818</c:v>
                </c:pt>
                <c:pt idx="944">
                  <c:v>-0.64742658766780947</c:v>
                </c:pt>
                <c:pt idx="945">
                  <c:v>0.76523783880210094</c:v>
                </c:pt>
                <c:pt idx="946">
                  <c:v>-0.53765678594279931</c:v>
                </c:pt>
                <c:pt idx="947">
                  <c:v>9.0606959316875546</c:v>
                </c:pt>
                <c:pt idx="948">
                  <c:v>-0.18322182405577009</c:v>
                </c:pt>
                <c:pt idx="949">
                  <c:v>1.5187288023210697</c:v>
                </c:pt>
                <c:pt idx="950">
                  <c:v>0.20780488511340192</c:v>
                </c:pt>
                <c:pt idx="951">
                  <c:v>1.0131753887477335</c:v>
                </c:pt>
                <c:pt idx="952">
                  <c:v>0.18057224564182084</c:v>
                </c:pt>
                <c:pt idx="953">
                  <c:v>10.381542951184585</c:v>
                </c:pt>
                <c:pt idx="954">
                  <c:v>0.64852762949862253</c:v>
                </c:pt>
                <c:pt idx="955">
                  <c:v>-1.4355292977070055E-2</c:v>
                </c:pt>
                <c:pt idx="956">
                  <c:v>-0.20511442990461273</c:v>
                </c:pt>
                <c:pt idx="957">
                  <c:v>0.83866419861083563</c:v>
                </c:pt>
                <c:pt idx="958">
                  <c:v>0.13620438359831136</c:v>
                </c:pt>
                <c:pt idx="959">
                  <c:v>0.13110575255178411</c:v>
                </c:pt>
                <c:pt idx="960">
                  <c:v>0.20353339408513244</c:v>
                </c:pt>
                <c:pt idx="961">
                  <c:v>-0.28116473310805595</c:v>
                </c:pt>
                <c:pt idx="962">
                  <c:v>5.2533410096299491</c:v>
                </c:pt>
                <c:pt idx="963">
                  <c:v>0.3271647432535093</c:v>
                </c:pt>
                <c:pt idx="964">
                  <c:v>1.4499569695114853E-2</c:v>
                </c:pt>
                <c:pt idx="965">
                  <c:v>0.46948528330122019</c:v>
                </c:pt>
                <c:pt idx="966">
                  <c:v>-3.5919574254942806E-2</c:v>
                </c:pt>
                <c:pt idx="967">
                  <c:v>0.51457317282975823</c:v>
                </c:pt>
                <c:pt idx="968">
                  <c:v>-0.53433642765118805</c:v>
                </c:pt>
                <c:pt idx="969">
                  <c:v>10.059344460824425</c:v>
                </c:pt>
                <c:pt idx="970">
                  <c:v>-0.14336417517117758</c:v>
                </c:pt>
                <c:pt idx="971">
                  <c:v>-8.0919995383567478E-2</c:v>
                </c:pt>
                <c:pt idx="972">
                  <c:v>-1.3528356799254617</c:v>
                </c:pt>
                <c:pt idx="973">
                  <c:v>0.39231742277876008</c:v>
                </c:pt>
                <c:pt idx="974">
                  <c:v>0.48542682717024149</c:v>
                </c:pt>
                <c:pt idx="975">
                  <c:v>9.7555309422673639E-2</c:v>
                </c:pt>
                <c:pt idx="976">
                  <c:v>-4.0263870213727099E-2</c:v>
                </c:pt>
                <c:pt idx="977">
                  <c:v>-0.12820006885984342</c:v>
                </c:pt>
                <c:pt idx="978">
                  <c:v>-0.10599069568821409</c:v>
                </c:pt>
                <c:pt idx="979">
                  <c:v>-13.362720091414655</c:v>
                </c:pt>
                <c:pt idx="980">
                  <c:v>-13.278110621288722</c:v>
                </c:pt>
                <c:pt idx="981">
                  <c:v>0.35395054988620778</c:v>
                </c:pt>
                <c:pt idx="982">
                  <c:v>0.28053217887551285</c:v>
                </c:pt>
                <c:pt idx="983">
                  <c:v>0.7689253355637512</c:v>
                </c:pt>
                <c:pt idx="984">
                  <c:v>-4.0263870213727265E-2</c:v>
                </c:pt>
                <c:pt idx="985">
                  <c:v>0.46948528330122019</c:v>
                </c:pt>
                <c:pt idx="986">
                  <c:v>0.18919502837262941</c:v>
                </c:pt>
                <c:pt idx="987">
                  <c:v>-1.9593580155026542</c:v>
                </c:pt>
                <c:pt idx="988">
                  <c:v>-0.36570978691527517</c:v>
                </c:pt>
                <c:pt idx="989">
                  <c:v>-2.1909427827113954</c:v>
                </c:pt>
                <c:pt idx="990">
                  <c:v>1.1012833358371816</c:v>
                </c:pt>
                <c:pt idx="991">
                  <c:v>0.52549184903606727</c:v>
                </c:pt>
                <c:pt idx="992">
                  <c:v>-14.325703649932414</c:v>
                </c:pt>
                <c:pt idx="993">
                  <c:v>-0.52231756373215998</c:v>
                </c:pt>
                <c:pt idx="994">
                  <c:v>9.5419565078682503E-2</c:v>
                </c:pt>
                <c:pt idx="995">
                  <c:v>0.34440195668578355</c:v>
                </c:pt>
                <c:pt idx="996">
                  <c:v>-0.66111877183144052</c:v>
                </c:pt>
                <c:pt idx="997">
                  <c:v>-1.2652058525128225</c:v>
                </c:pt>
                <c:pt idx="998">
                  <c:v>-11.268347054682518</c:v>
                </c:pt>
                <c:pt idx="999">
                  <c:v>-0.1897177281908731</c:v>
                </c:pt>
                <c:pt idx="1000">
                  <c:v>-9.1967580001930602E-2</c:v>
                </c:pt>
                <c:pt idx="1001">
                  <c:v>-0.85913746416015024</c:v>
                </c:pt>
                <c:pt idx="1002">
                  <c:v>0.13163108162027651</c:v>
                </c:pt>
                <c:pt idx="1003">
                  <c:v>12.598130062326126</c:v>
                </c:pt>
                <c:pt idx="1004">
                  <c:v>1.2704518773962772</c:v>
                </c:pt>
                <c:pt idx="1005">
                  <c:v>-1.4268498504007976</c:v>
                </c:pt>
                <c:pt idx="1006">
                  <c:v>15.089560825300511</c:v>
                </c:pt>
                <c:pt idx="1007">
                  <c:v>0.42530583473267081</c:v>
                </c:pt>
                <c:pt idx="1008">
                  <c:v>6.6178787645078353E-3</c:v>
                </c:pt>
                <c:pt idx="1009">
                  <c:v>-7.5767507617964802E-2</c:v>
                </c:pt>
                <c:pt idx="1010">
                  <c:v>6.7114195858537354E-2</c:v>
                </c:pt>
                <c:pt idx="1011">
                  <c:v>-0.19730144037361755</c:v>
                </c:pt>
                <c:pt idx="1012">
                  <c:v>-6.520666652598101E-3</c:v>
                </c:pt>
                <c:pt idx="1013">
                  <c:v>-0.20527388777058186</c:v>
                </c:pt>
                <c:pt idx="1014">
                  <c:v>-7.6486571760385464</c:v>
                </c:pt>
                <c:pt idx="1015">
                  <c:v>0.147723366067814</c:v>
                </c:pt>
                <c:pt idx="1016">
                  <c:v>7.7601819028029512E-2</c:v>
                </c:pt>
                <c:pt idx="1017">
                  <c:v>-0.36257007938470825</c:v>
                </c:pt>
                <c:pt idx="1018">
                  <c:v>10.059344460824425</c:v>
                </c:pt>
                <c:pt idx="1019">
                  <c:v>-0.13546341729511865</c:v>
                </c:pt>
                <c:pt idx="1020">
                  <c:v>-0.32120836674028824</c:v>
                </c:pt>
                <c:pt idx="1021">
                  <c:v>0.42530583473267053</c:v>
                </c:pt>
                <c:pt idx="1022">
                  <c:v>-11.34448085696304</c:v>
                </c:pt>
                <c:pt idx="1023">
                  <c:v>6.0541648357384839</c:v>
                </c:pt>
                <c:pt idx="1024">
                  <c:v>6.6721479806247048</c:v>
                </c:pt>
                <c:pt idx="1025">
                  <c:v>-1.5975625375007898</c:v>
                </c:pt>
                <c:pt idx="1026">
                  <c:v>-6.0660891904577721</c:v>
                </c:pt>
                <c:pt idx="1027">
                  <c:v>-3.5666543806908315</c:v>
                </c:pt>
                <c:pt idx="1028">
                  <c:v>7.6486571760385464</c:v>
                </c:pt>
                <c:pt idx="1029">
                  <c:v>-0.9699427661438198</c:v>
                </c:pt>
                <c:pt idx="1030">
                  <c:v>7.0660891904577738</c:v>
                </c:pt>
                <c:pt idx="1031">
                  <c:v>-0.54843662469604215</c:v>
                </c:pt>
                <c:pt idx="1032">
                  <c:v>-4.8791456051256148</c:v>
                </c:pt>
                <c:pt idx="1033">
                  <c:v>4.8197123110709805</c:v>
                </c:pt>
                <c:pt idx="1034">
                  <c:v>-13.198496199943916</c:v>
                </c:pt>
                <c:pt idx="1035">
                  <c:v>0.25525705524207437</c:v>
                </c:pt>
                <c:pt idx="1036">
                  <c:v>-3.2757308665568465</c:v>
                </c:pt>
                <c:pt idx="1037">
                  <c:v>12.16752268516303</c:v>
                </c:pt>
                <c:pt idx="1038">
                  <c:v>8.3822637581148367</c:v>
                </c:pt>
                <c:pt idx="1039">
                  <c:v>9.229619965185119</c:v>
                </c:pt>
                <c:pt idx="1040">
                  <c:v>9.229619965185119</c:v>
                </c:pt>
                <c:pt idx="1041">
                  <c:v>-3.1571718130617441</c:v>
                </c:pt>
                <c:pt idx="1042">
                  <c:v>-0.97476270850097724</c:v>
                </c:pt>
                <c:pt idx="1043">
                  <c:v>-1.232660756790275</c:v>
                </c:pt>
                <c:pt idx="1044">
                  <c:v>1.4210447886596453</c:v>
                </c:pt>
                <c:pt idx="1045">
                  <c:v>-11.989631026616456</c:v>
                </c:pt>
                <c:pt idx="1046">
                  <c:v>-14.590314140800835</c:v>
                </c:pt>
                <c:pt idx="1047">
                  <c:v>1.4499569695114853E-2</c:v>
                </c:pt>
                <c:pt idx="1048">
                  <c:v>12.840384550711667</c:v>
                </c:pt>
                <c:pt idx="1049">
                  <c:v>-0.14755718841385784</c:v>
                </c:pt>
                <c:pt idx="1050">
                  <c:v>-0.13693564535610825</c:v>
                </c:pt>
                <c:pt idx="1051">
                  <c:v>0.10372651176551041</c:v>
                </c:pt>
                <c:pt idx="1052">
                  <c:v>-3.6552224447246702</c:v>
                </c:pt>
                <c:pt idx="1053">
                  <c:v>4.3692338096657197</c:v>
                </c:pt>
                <c:pt idx="1054">
                  <c:v>4.3692338096657197</c:v>
                </c:pt>
                <c:pt idx="1055">
                  <c:v>4.3692338096657197</c:v>
                </c:pt>
                <c:pt idx="1056">
                  <c:v>4.7725895038969277</c:v>
                </c:pt>
                <c:pt idx="1057">
                  <c:v>-1.0503302121657752</c:v>
                </c:pt>
                <c:pt idx="1058">
                  <c:v>-0.50250034052918335</c:v>
                </c:pt>
                <c:pt idx="1059">
                  <c:v>0.16982487339001903</c:v>
                </c:pt>
                <c:pt idx="1060">
                  <c:v>-0.65207669657969303</c:v>
                </c:pt>
                <c:pt idx="1061">
                  <c:v>7.0821337189697159E-2</c:v>
                </c:pt>
                <c:pt idx="1062">
                  <c:v>-1.253756592245783</c:v>
                </c:pt>
                <c:pt idx="1063">
                  <c:v>-0.5076238767445248</c:v>
                </c:pt>
                <c:pt idx="1064">
                  <c:v>12.059006395201113</c:v>
                </c:pt>
                <c:pt idx="1065">
                  <c:v>8.6450579349844769</c:v>
                </c:pt>
                <c:pt idx="1066">
                  <c:v>-0.28950661719498505</c:v>
                </c:pt>
                <c:pt idx="1067">
                  <c:v>1.8266980926867622</c:v>
                </c:pt>
                <c:pt idx="1068">
                  <c:v>0.48450000923851305</c:v>
                </c:pt>
                <c:pt idx="1069">
                  <c:v>0.23769155771933032</c:v>
                </c:pt>
                <c:pt idx="1070">
                  <c:v>-0.10710889325571508</c:v>
                </c:pt>
                <c:pt idx="1071">
                  <c:v>-7.5407402658022676E-2</c:v>
                </c:pt>
                <c:pt idx="1072">
                  <c:v>-1.3917164250442247</c:v>
                </c:pt>
                <c:pt idx="1073">
                  <c:v>-1.3967366825359002</c:v>
                </c:pt>
                <c:pt idx="1074">
                  <c:v>0.53066879975271086</c:v>
                </c:pt>
                <c:pt idx="1075">
                  <c:v>0.48153291106575075</c:v>
                </c:pt>
                <c:pt idx="1076">
                  <c:v>3.2108967824986188</c:v>
                </c:pt>
                <c:pt idx="1077">
                  <c:v>-0.22948184612276717</c:v>
                </c:pt>
                <c:pt idx="1078">
                  <c:v>3.7279204545631992</c:v>
                </c:pt>
                <c:pt idx="1079">
                  <c:v>-1.8188873179252292</c:v>
                </c:pt>
                <c:pt idx="1080">
                  <c:v>0.64526841849909289</c:v>
                </c:pt>
                <c:pt idx="1081">
                  <c:v>8.3938779367663763</c:v>
                </c:pt>
                <c:pt idx="1082">
                  <c:v>12.125090539303256</c:v>
                </c:pt>
                <c:pt idx="1083">
                  <c:v>-2.0513853862669111</c:v>
                </c:pt>
                <c:pt idx="1084">
                  <c:v>1.4120387556490079</c:v>
                </c:pt>
                <c:pt idx="1085">
                  <c:v>0.54314232502652937</c:v>
                </c:pt>
                <c:pt idx="1086">
                  <c:v>8.3837042924740537</c:v>
                </c:pt>
                <c:pt idx="1087">
                  <c:v>2.7327161211648487</c:v>
                </c:pt>
                <c:pt idx="1088">
                  <c:v>1.9465024515073754</c:v>
                </c:pt>
                <c:pt idx="1089">
                  <c:v>7.1996723448363644</c:v>
                </c:pt>
                <c:pt idx="1090">
                  <c:v>-14.024735680363165</c:v>
                </c:pt>
                <c:pt idx="1091">
                  <c:v>-0.58456180774791311</c:v>
                </c:pt>
                <c:pt idx="1092">
                  <c:v>2.724692401467991</c:v>
                </c:pt>
                <c:pt idx="1093">
                  <c:v>-9.8672787397096631</c:v>
                </c:pt>
                <c:pt idx="1094">
                  <c:v>-9.8915026072687096E-2</c:v>
                </c:pt>
                <c:pt idx="1095">
                  <c:v>-1.0439433475875972</c:v>
                </c:pt>
                <c:pt idx="1096">
                  <c:v>-4.155970401438486</c:v>
                </c:pt>
                <c:pt idx="1097">
                  <c:v>-13.188279751964144</c:v>
                </c:pt>
                <c:pt idx="1098">
                  <c:v>0.34655776139607736</c:v>
                </c:pt>
                <c:pt idx="1099">
                  <c:v>-0.26303440583379395</c:v>
                </c:pt>
                <c:pt idx="1100">
                  <c:v>12.146462606921792</c:v>
                </c:pt>
                <c:pt idx="1101">
                  <c:v>-0.40632028217773497</c:v>
                </c:pt>
                <c:pt idx="1102">
                  <c:v>-0.80375268537740852</c:v>
                </c:pt>
                <c:pt idx="1103">
                  <c:v>-2.6384017596826164</c:v>
                </c:pt>
                <c:pt idx="1104">
                  <c:v>9.3822637581148385</c:v>
                </c:pt>
                <c:pt idx="1105">
                  <c:v>1.3397136518946064</c:v>
                </c:pt>
                <c:pt idx="1106">
                  <c:v>-0.15344506761895668</c:v>
                </c:pt>
                <c:pt idx="1107">
                  <c:v>-0.16046467219324609</c:v>
                </c:pt>
                <c:pt idx="1108">
                  <c:v>9.3822637581148385</c:v>
                </c:pt>
                <c:pt idx="1109">
                  <c:v>9.2304207950923818</c:v>
                </c:pt>
                <c:pt idx="1110">
                  <c:v>1.7138819810531651</c:v>
                </c:pt>
                <c:pt idx="1111">
                  <c:v>7.0660891904577721</c:v>
                </c:pt>
                <c:pt idx="1112">
                  <c:v>-0.18057224564182073</c:v>
                </c:pt>
                <c:pt idx="1113">
                  <c:v>-1.8129144473995042</c:v>
                </c:pt>
                <c:pt idx="1114">
                  <c:v>-7.0624959257337645</c:v>
                </c:pt>
                <c:pt idx="1115">
                  <c:v>-1.2630344058337937</c:v>
                </c:pt>
                <c:pt idx="1116">
                  <c:v>-0.24828395446847187</c:v>
                </c:pt>
                <c:pt idx="1117">
                  <c:v>-0.31602749344767828</c:v>
                </c:pt>
                <c:pt idx="1118">
                  <c:v>-4.6582136208868238E-2</c:v>
                </c:pt>
                <c:pt idx="1119">
                  <c:v>0.22948184612276717</c:v>
                </c:pt>
                <c:pt idx="1120">
                  <c:v>14.125009795212518</c:v>
                </c:pt>
                <c:pt idx="1121">
                  <c:v>-0.78427130894456287</c:v>
                </c:pt>
                <c:pt idx="1122">
                  <c:v>2.1666251278098949</c:v>
                </c:pt>
                <c:pt idx="1123">
                  <c:v>0.35669351304803926</c:v>
                </c:pt>
                <c:pt idx="1124">
                  <c:v>0.29808135293299465</c:v>
                </c:pt>
                <c:pt idx="1125">
                  <c:v>0.12107674134024729</c:v>
                </c:pt>
                <c:pt idx="1126">
                  <c:v>0.34974603902712442</c:v>
                </c:pt>
                <c:pt idx="1127">
                  <c:v>-0.46440357659982351</c:v>
                </c:pt>
                <c:pt idx="1128">
                  <c:v>-12.977816540594029</c:v>
                </c:pt>
                <c:pt idx="1129">
                  <c:v>-4.6718705659443218</c:v>
                </c:pt>
                <c:pt idx="1130">
                  <c:v>-1.1843511296514997</c:v>
                </c:pt>
                <c:pt idx="1131">
                  <c:v>9.4157493824347765E-2</c:v>
                </c:pt>
                <c:pt idx="1132">
                  <c:v>1.9899557437705113E-2</c:v>
                </c:pt>
                <c:pt idx="1133">
                  <c:v>0.15200309344504975</c:v>
                </c:pt>
                <c:pt idx="1134">
                  <c:v>-0.4417678648933655</c:v>
                </c:pt>
                <c:pt idx="1135">
                  <c:v>-3.5623909730721215E-2</c:v>
                </c:pt>
                <c:pt idx="1136">
                  <c:v>1.0162683891447486</c:v>
                </c:pt>
                <c:pt idx="1137">
                  <c:v>0.75877474161254232</c:v>
                </c:pt>
                <c:pt idx="1138">
                  <c:v>1.7046614720174953E-2</c:v>
                </c:pt>
                <c:pt idx="1139">
                  <c:v>4.2435266320396743E-2</c:v>
                </c:pt>
                <c:pt idx="1140">
                  <c:v>-2.0786600614235776E-2</c:v>
                </c:pt>
                <c:pt idx="1141">
                  <c:v>-0.43726744666230916</c:v>
                </c:pt>
                <c:pt idx="1142">
                  <c:v>-0.3802720811181674</c:v>
                </c:pt>
                <c:pt idx="1143">
                  <c:v>0.2321734421290334</c:v>
                </c:pt>
                <c:pt idx="1144">
                  <c:v>-0.21996568394190794</c:v>
                </c:pt>
                <c:pt idx="1145">
                  <c:v>-0.45299185064004949</c:v>
                </c:pt>
                <c:pt idx="1146">
                  <c:v>-0.53765678594279953</c:v>
                </c:pt>
                <c:pt idx="1147">
                  <c:v>-1.2615924316598874</c:v>
                </c:pt>
                <c:pt idx="1148">
                  <c:v>-1.2199899311211435</c:v>
                </c:pt>
                <c:pt idx="1149">
                  <c:v>-7.6462586799900292</c:v>
                </c:pt>
                <c:pt idx="1150">
                  <c:v>-1.1370227055348896</c:v>
                </c:pt>
                <c:pt idx="1151">
                  <c:v>5.3457748368417297</c:v>
                </c:pt>
                <c:pt idx="1152">
                  <c:v>-0.34337651415139725</c:v>
                </c:pt>
                <c:pt idx="1153">
                  <c:v>0.73656490119296314</c:v>
                </c:pt>
                <c:pt idx="1154">
                  <c:v>-1.1600404125104684</c:v>
                </c:pt>
                <c:pt idx="1155">
                  <c:v>-0.52356195605701272</c:v>
                </c:pt>
                <c:pt idx="1156">
                  <c:v>0.21742368958776956</c:v>
                </c:pt>
                <c:pt idx="1157">
                  <c:v>0.22222080472518418</c:v>
                </c:pt>
                <c:pt idx="1158">
                  <c:v>-0.23319917629303111</c:v>
                </c:pt>
                <c:pt idx="1159">
                  <c:v>-0.16992500144231246</c:v>
                </c:pt>
                <c:pt idx="1160">
                  <c:v>15.248718247933585</c:v>
                </c:pt>
                <c:pt idx="1161">
                  <c:v>-0.2563397532597857</c:v>
                </c:pt>
                <c:pt idx="1162">
                  <c:v>0.73401831011586927</c:v>
                </c:pt>
                <c:pt idx="1163">
                  <c:v>-0.66463988071783053</c:v>
                </c:pt>
                <c:pt idx="1164">
                  <c:v>-0.97686350120206511</c:v>
                </c:pt>
                <c:pt idx="1165">
                  <c:v>-0.3839149817830631</c:v>
                </c:pt>
                <c:pt idx="1166">
                  <c:v>5.8709307298459509E-2</c:v>
                </c:pt>
                <c:pt idx="1167">
                  <c:v>5.8495649310144247E-2</c:v>
                </c:pt>
                <c:pt idx="1168">
                  <c:v>0.97037483089072196</c:v>
                </c:pt>
                <c:pt idx="1169">
                  <c:v>1.145102386529214</c:v>
                </c:pt>
                <c:pt idx="1170">
                  <c:v>0.42049192937095198</c:v>
                </c:pt>
                <c:pt idx="1171">
                  <c:v>1.918788098864594</c:v>
                </c:pt>
                <c:pt idx="1172">
                  <c:v>-11.416621621364193</c:v>
                </c:pt>
                <c:pt idx="1173">
                  <c:v>3.8730556081486642</c:v>
                </c:pt>
                <c:pt idx="1174">
                  <c:v>-0.56905714137555352</c:v>
                </c:pt>
                <c:pt idx="1175">
                  <c:v>0.84148359959627606</c:v>
                </c:pt>
                <c:pt idx="1176">
                  <c:v>-0.28053646369043245</c:v>
                </c:pt>
                <c:pt idx="1177">
                  <c:v>18.293712616741736</c:v>
                </c:pt>
                <c:pt idx="1178">
                  <c:v>5.4307934726316196</c:v>
                </c:pt>
                <c:pt idx="1179">
                  <c:v>14.882260929099804</c:v>
                </c:pt>
                <c:pt idx="1180">
                  <c:v>0.26964179294474044</c:v>
                </c:pt>
                <c:pt idx="1181">
                  <c:v>1.7969383061122659</c:v>
                </c:pt>
                <c:pt idx="1182">
                  <c:v>-0.60014890453583214</c:v>
                </c:pt>
                <c:pt idx="1183">
                  <c:v>-1.7118746132033755</c:v>
                </c:pt>
                <c:pt idx="1184">
                  <c:v>-0.26651497456875528</c:v>
                </c:pt>
                <c:pt idx="1185">
                  <c:v>-0.22362602127555856</c:v>
                </c:pt>
                <c:pt idx="1186">
                  <c:v>4.372137742931808E-2</c:v>
                </c:pt>
                <c:pt idx="1187">
                  <c:v>-1.3207263496776087</c:v>
                </c:pt>
                <c:pt idx="1188">
                  <c:v>-6.1522269815952064E-3</c:v>
                </c:pt>
                <c:pt idx="1189">
                  <c:v>1.5972160649706624</c:v>
                </c:pt>
                <c:pt idx="1190">
                  <c:v>9.7604427459966399</c:v>
                </c:pt>
                <c:pt idx="1191">
                  <c:v>-4.7725895038969277</c:v>
                </c:pt>
                <c:pt idx="1192">
                  <c:v>10.582769240382088</c:v>
                </c:pt>
                <c:pt idx="1193">
                  <c:v>0.41503749927884398</c:v>
                </c:pt>
                <c:pt idx="1194">
                  <c:v>-11.054378207931075</c:v>
                </c:pt>
                <c:pt idx="1195">
                  <c:v>2</c:v>
                </c:pt>
                <c:pt idx="1196">
                  <c:v>-0.72218197131679485</c:v>
                </c:pt>
                <c:pt idx="1197">
                  <c:v>-0.15898952376115694</c:v>
                </c:pt>
                <c:pt idx="1198">
                  <c:v>3.9856447070229302</c:v>
                </c:pt>
                <c:pt idx="1199">
                  <c:v>1.6407229091035238</c:v>
                </c:pt>
                <c:pt idx="1200">
                  <c:v>-3.949701647029177</c:v>
                </c:pt>
                <c:pt idx="1201">
                  <c:v>-6.4442096689232911E-3</c:v>
                </c:pt>
                <c:pt idx="1202">
                  <c:v>0.12223600320026802</c:v>
                </c:pt>
                <c:pt idx="1203">
                  <c:v>-2.4045473966650917E-2</c:v>
                </c:pt>
                <c:pt idx="1204">
                  <c:v>-0.18023000983405082</c:v>
                </c:pt>
                <c:pt idx="1205">
                  <c:v>-0.61728022099388502</c:v>
                </c:pt>
                <c:pt idx="1206">
                  <c:v>-0.74322458463788865</c:v>
                </c:pt>
                <c:pt idx="1207">
                  <c:v>-0.60546815615579774</c:v>
                </c:pt>
                <c:pt idx="1208">
                  <c:v>3.5919574254942951E-2</c:v>
                </c:pt>
                <c:pt idx="1209">
                  <c:v>-0.26303440583379378</c:v>
                </c:pt>
                <c:pt idx="1210">
                  <c:v>0.16505924627049651</c:v>
                </c:pt>
                <c:pt idx="1211">
                  <c:v>-8.8683081332894673</c:v>
                </c:pt>
                <c:pt idx="1212">
                  <c:v>-1.2950674030604334</c:v>
                </c:pt>
                <c:pt idx="1213">
                  <c:v>-13.82044492149805</c:v>
                </c:pt>
                <c:pt idx="1214">
                  <c:v>-0.33360989993499768</c:v>
                </c:pt>
                <c:pt idx="1215">
                  <c:v>0</c:v>
                </c:pt>
                <c:pt idx="1216">
                  <c:v>-0.69514541847157885</c:v>
                </c:pt>
                <c:pt idx="1217">
                  <c:v>-10.147204924942228</c:v>
                </c:pt>
                <c:pt idx="1218">
                  <c:v>-3.9470008089826716</c:v>
                </c:pt>
                <c:pt idx="1219">
                  <c:v>-0.50523530825042196</c:v>
                </c:pt>
                <c:pt idx="1220">
                  <c:v>-0.51326103536696732</c:v>
                </c:pt>
                <c:pt idx="1221">
                  <c:v>-4.4182015821609832</c:v>
                </c:pt>
                <c:pt idx="1222">
                  <c:v>0.23606735823352426</c:v>
                </c:pt>
                <c:pt idx="1223">
                  <c:v>-0.80645351931607201</c:v>
                </c:pt>
                <c:pt idx="1224">
                  <c:v>8.0624959257337636</c:v>
                </c:pt>
                <c:pt idx="1225">
                  <c:v>-1.0582926913190327</c:v>
                </c:pt>
                <c:pt idx="1226">
                  <c:v>-1.5434432312828898</c:v>
                </c:pt>
                <c:pt idx="1227">
                  <c:v>-0.32132809694114356</c:v>
                </c:pt>
                <c:pt idx="1228">
                  <c:v>-1.1926450779423958</c:v>
                </c:pt>
                <c:pt idx="1229">
                  <c:v>-0.94505846360588908</c:v>
                </c:pt>
                <c:pt idx="1230">
                  <c:v>-13.827111102786835</c:v>
                </c:pt>
                <c:pt idx="1231">
                  <c:v>-8.7616339897917044</c:v>
                </c:pt>
                <c:pt idx="1232">
                  <c:v>-3.2034265038149176E-16</c:v>
                </c:pt>
                <c:pt idx="1233">
                  <c:v>-0.11376887495757429</c:v>
                </c:pt>
                <c:pt idx="1234">
                  <c:v>0.62314569460904434</c:v>
                </c:pt>
                <c:pt idx="1235">
                  <c:v>2.2900402110078832E-2</c:v>
                </c:pt>
                <c:pt idx="1236">
                  <c:v>-0.21807426474275907</c:v>
                </c:pt>
                <c:pt idx="1237">
                  <c:v>-1.6609113539544547</c:v>
                </c:pt>
                <c:pt idx="1238">
                  <c:v>-0.36923380966571906</c:v>
                </c:pt>
                <c:pt idx="1239">
                  <c:v>-0.50695998871988324</c:v>
                </c:pt>
                <c:pt idx="1240">
                  <c:v>-0.21501289097085052</c:v>
                </c:pt>
                <c:pt idx="1241">
                  <c:v>-0.91396016893330878</c:v>
                </c:pt>
                <c:pt idx="1242">
                  <c:v>9.9535673550914083E-2</c:v>
                </c:pt>
                <c:pt idx="1243">
                  <c:v>-1.1876270031757714</c:v>
                </c:pt>
                <c:pt idx="1244">
                  <c:v>-2.7929996290805343</c:v>
                </c:pt>
                <c:pt idx="1245">
                  <c:v>0.81201895877071373</c:v>
                </c:pt>
                <c:pt idx="1246">
                  <c:v>0.1567255036874533</c:v>
                </c:pt>
                <c:pt idx="1247">
                  <c:v>-1.485426827170242</c:v>
                </c:pt>
                <c:pt idx="1248">
                  <c:v>6.0732489820306386</c:v>
                </c:pt>
                <c:pt idx="1249">
                  <c:v>-0.63387210120210302</c:v>
                </c:pt>
                <c:pt idx="1250">
                  <c:v>7.0660891904577738</c:v>
                </c:pt>
                <c:pt idx="1251">
                  <c:v>1.4041781096424575</c:v>
                </c:pt>
                <c:pt idx="1252">
                  <c:v>0.72991083663225576</c:v>
                </c:pt>
                <c:pt idx="1253">
                  <c:v>-0.66935468801152842</c:v>
                </c:pt>
                <c:pt idx="1254">
                  <c:v>-2.1413558492455413</c:v>
                </c:pt>
                <c:pt idx="1255">
                  <c:v>-2.8220128991139424</c:v>
                </c:pt>
                <c:pt idx="1256">
                  <c:v>-0.30904680359063003</c:v>
                </c:pt>
                <c:pt idx="1257">
                  <c:v>4.9243519019849351E-2</c:v>
                </c:pt>
                <c:pt idx="1258">
                  <c:v>1.6244096365610883</c:v>
                </c:pt>
                <c:pt idx="1259">
                  <c:v>-1.3405437730547094</c:v>
                </c:pt>
                <c:pt idx="1260">
                  <c:v>-0.42294269736418993</c:v>
                </c:pt>
                <c:pt idx="1261">
                  <c:v>-8.3831590803470787E-2</c:v>
                </c:pt>
                <c:pt idx="1262">
                  <c:v>0.63572561440304298</c:v>
                </c:pt>
                <c:pt idx="1263">
                  <c:v>-12.702894141119387</c:v>
                </c:pt>
                <c:pt idx="1264">
                  <c:v>-2.3919525231570251</c:v>
                </c:pt>
                <c:pt idx="1265">
                  <c:v>-1.8320183206788968E-2</c:v>
                </c:pt>
                <c:pt idx="1266">
                  <c:v>-5.6583528366367597E-2</c:v>
                </c:pt>
                <c:pt idx="1267">
                  <c:v>-0.60378281351073748</c:v>
                </c:pt>
                <c:pt idx="1268">
                  <c:v>0.30697775342139094</c:v>
                </c:pt>
                <c:pt idx="1269">
                  <c:v>-0.15449225498321584</c:v>
                </c:pt>
                <c:pt idx="1270">
                  <c:v>-0.14428518028421336</c:v>
                </c:pt>
                <c:pt idx="1271">
                  <c:v>3.1635307747273473</c:v>
                </c:pt>
                <c:pt idx="1272">
                  <c:v>0.16635838642212006</c:v>
                </c:pt>
                <c:pt idx="1273">
                  <c:v>-0.36257007938470825</c:v>
                </c:pt>
                <c:pt idx="1274">
                  <c:v>0.99729916606133662</c:v>
                </c:pt>
                <c:pt idx="1275">
                  <c:v>-7.6486571760385464</c:v>
                </c:pt>
                <c:pt idx="1276">
                  <c:v>-0.39391420771308983</c:v>
                </c:pt>
                <c:pt idx="1277">
                  <c:v>0.64458648340757463</c:v>
                </c:pt>
                <c:pt idx="1278">
                  <c:v>-1.2199899311211435</c:v>
                </c:pt>
                <c:pt idx="1279">
                  <c:v>0.91753783980802706</c:v>
                </c:pt>
                <c:pt idx="1280">
                  <c:v>0.18386419240018609</c:v>
                </c:pt>
                <c:pt idx="1281">
                  <c:v>6.2029400586702756</c:v>
                </c:pt>
                <c:pt idx="1282">
                  <c:v>-0.60581960532525947</c:v>
                </c:pt>
                <c:pt idx="1283">
                  <c:v>-10.703038388986418</c:v>
                </c:pt>
                <c:pt idx="1284">
                  <c:v>-3.9864460877939302E-2</c:v>
                </c:pt>
                <c:pt idx="1285">
                  <c:v>-0.31194400631474001</c:v>
                </c:pt>
                <c:pt idx="1286">
                  <c:v>-8.6070950123667611E-2</c:v>
                </c:pt>
                <c:pt idx="1287">
                  <c:v>-0.15494436875717205</c:v>
                </c:pt>
                <c:pt idx="1288">
                  <c:v>4.0375762179217539E-2</c:v>
                </c:pt>
                <c:pt idx="1289">
                  <c:v>0.48230072618352227</c:v>
                </c:pt>
                <c:pt idx="1290">
                  <c:v>-7.635088613011487E-2</c:v>
                </c:pt>
                <c:pt idx="1291">
                  <c:v>-0.31836147986717034</c:v>
                </c:pt>
                <c:pt idx="1292">
                  <c:v>0.43440282414577519</c:v>
                </c:pt>
                <c:pt idx="1293">
                  <c:v>8.530352470271324E-2</c:v>
                </c:pt>
                <c:pt idx="1294">
                  <c:v>-1.1738294558982287</c:v>
                </c:pt>
                <c:pt idx="1295">
                  <c:v>-0.96252529458133729</c:v>
                </c:pt>
                <c:pt idx="1296">
                  <c:v>-1.8136968294994311</c:v>
                </c:pt>
                <c:pt idx="1297">
                  <c:v>-3.7474705418662387E-2</c:v>
                </c:pt>
                <c:pt idx="1298">
                  <c:v>0.13588342808177273</c:v>
                </c:pt>
                <c:pt idx="1299">
                  <c:v>-10.307200809140809</c:v>
                </c:pt>
                <c:pt idx="1300">
                  <c:v>0.15591311734570268</c:v>
                </c:pt>
                <c:pt idx="1301">
                  <c:v>-0.85480208446006434</c:v>
                </c:pt>
                <c:pt idx="1302">
                  <c:v>-0.21501289097085013</c:v>
                </c:pt>
                <c:pt idx="1303">
                  <c:v>-0.21501289097085013</c:v>
                </c:pt>
                <c:pt idx="1304">
                  <c:v>0.38994651831601357</c:v>
                </c:pt>
                <c:pt idx="1305">
                  <c:v>-0.59400764032416298</c:v>
                </c:pt>
                <c:pt idx="1306">
                  <c:v>-2.8791074390949811</c:v>
                </c:pt>
                <c:pt idx="1307">
                  <c:v>-0.70895121799660976</c:v>
                </c:pt>
                <c:pt idx="1308">
                  <c:v>-0.26848883592590184</c:v>
                </c:pt>
                <c:pt idx="1309">
                  <c:v>0</c:v>
                </c:pt>
                <c:pt idx="1310">
                  <c:v>9.0606959316875546</c:v>
                </c:pt>
                <c:pt idx="1311">
                  <c:v>9.2304207950923818</c:v>
                </c:pt>
                <c:pt idx="1312">
                  <c:v>-7.022610477964478</c:v>
                </c:pt>
                <c:pt idx="1313">
                  <c:v>2.1694242916740234</c:v>
                </c:pt>
                <c:pt idx="1314">
                  <c:v>5.7548875021634682</c:v>
                </c:pt>
                <c:pt idx="1315">
                  <c:v>0.24156287553096908</c:v>
                </c:pt>
                <c:pt idx="1316">
                  <c:v>-0.83764354413537601</c:v>
                </c:pt>
                <c:pt idx="1317">
                  <c:v>-8.2288186904958813</c:v>
                </c:pt>
                <c:pt idx="1318">
                  <c:v>-10.306821202497154</c:v>
                </c:pt>
                <c:pt idx="1319">
                  <c:v>-1.3536369546147002</c:v>
                </c:pt>
                <c:pt idx="1320">
                  <c:v>0.73456310395090152</c:v>
                </c:pt>
                <c:pt idx="1321">
                  <c:v>-13.673640336144274</c:v>
                </c:pt>
                <c:pt idx="1322">
                  <c:v>-0.50814690367032533</c:v>
                </c:pt>
                <c:pt idx="1323">
                  <c:v>-2.0283961256865024</c:v>
                </c:pt>
                <c:pt idx="1324">
                  <c:v>0.1611825202194454</c:v>
                </c:pt>
                <c:pt idx="1325">
                  <c:v>-0.29639300278022479</c:v>
                </c:pt>
                <c:pt idx="1326">
                  <c:v>1.0492373817642167E-2</c:v>
                </c:pt>
                <c:pt idx="1327">
                  <c:v>-0.24902754783991432</c:v>
                </c:pt>
                <c:pt idx="1328">
                  <c:v>1.0536055862341951</c:v>
                </c:pt>
                <c:pt idx="1329">
                  <c:v>0.46113391386829761</c:v>
                </c:pt>
                <c:pt idx="1330">
                  <c:v>-12.977816540594029</c:v>
                </c:pt>
                <c:pt idx="1331">
                  <c:v>0.44578706226227277</c:v>
                </c:pt>
                <c:pt idx="1332">
                  <c:v>-4.0383413828871874E-2</c:v>
                </c:pt>
                <c:pt idx="1333">
                  <c:v>2.1566058590448138</c:v>
                </c:pt>
                <c:pt idx="1334">
                  <c:v>-0.69514541847157907</c:v>
                </c:pt>
                <c:pt idx="1335">
                  <c:v>10.228818690495881</c:v>
                </c:pt>
                <c:pt idx="1336">
                  <c:v>2.0628193922673685</c:v>
                </c:pt>
                <c:pt idx="1337">
                  <c:v>-10.307580315927396</c:v>
                </c:pt>
                <c:pt idx="1338">
                  <c:v>5.7573142395580081</c:v>
                </c:pt>
                <c:pt idx="1339">
                  <c:v>-1.1975151179291312</c:v>
                </c:pt>
                <c:pt idx="1340">
                  <c:v>0.14072502499373765</c:v>
                </c:pt>
                <c:pt idx="1341">
                  <c:v>7.7514969129626952</c:v>
                </c:pt>
                <c:pt idx="1342">
                  <c:v>0.1926450779423961</c:v>
                </c:pt>
                <c:pt idx="1343">
                  <c:v>13.371822011393192</c:v>
                </c:pt>
                <c:pt idx="1344">
                  <c:v>0</c:v>
                </c:pt>
                <c:pt idx="1345">
                  <c:v>-0.20281688299968678</c:v>
                </c:pt>
                <c:pt idx="1346">
                  <c:v>-0.42611694515933357</c:v>
                </c:pt>
                <c:pt idx="1347">
                  <c:v>2.5995208532944673E-2</c:v>
                </c:pt>
                <c:pt idx="1348">
                  <c:v>-5.7548875021634682</c:v>
                </c:pt>
                <c:pt idx="1349">
                  <c:v>-0.93844918242900865</c:v>
                </c:pt>
                <c:pt idx="1350">
                  <c:v>3.6982221769730113</c:v>
                </c:pt>
                <c:pt idx="1351">
                  <c:v>2.0507918905566043</c:v>
                </c:pt>
                <c:pt idx="1352">
                  <c:v>-1.39231742277876</c:v>
                </c:pt>
                <c:pt idx="1353">
                  <c:v>-0.59756253750078958</c:v>
                </c:pt>
                <c:pt idx="1354">
                  <c:v>0.76329974197966877</c:v>
                </c:pt>
                <c:pt idx="1355">
                  <c:v>0.16580889297008047</c:v>
                </c:pt>
                <c:pt idx="1356">
                  <c:v>0.31647366479525418</c:v>
                </c:pt>
                <c:pt idx="1357">
                  <c:v>-0.8076201477299918</c:v>
                </c:pt>
                <c:pt idx="1358">
                  <c:v>0.75849875571584735</c:v>
                </c:pt>
                <c:pt idx="1359">
                  <c:v>-5.3457748368417297</c:v>
                </c:pt>
                <c:pt idx="1360">
                  <c:v>-0.26829013128528922</c:v>
                </c:pt>
                <c:pt idx="1361">
                  <c:v>0.19016408843864083</c:v>
                </c:pt>
                <c:pt idx="1362">
                  <c:v>-0.65896308216493293</c:v>
                </c:pt>
                <c:pt idx="1363">
                  <c:v>-6.0024771072217764E-2</c:v>
                </c:pt>
                <c:pt idx="1364">
                  <c:v>-0.65170218946073921</c:v>
                </c:pt>
                <c:pt idx="1365">
                  <c:v>0.18199783374288733</c:v>
                </c:pt>
                <c:pt idx="1366">
                  <c:v>-12.989631026616456</c:v>
                </c:pt>
                <c:pt idx="1367">
                  <c:v>-11.787086324551618</c:v>
                </c:pt>
                <c:pt idx="1368">
                  <c:v>4.1631301930113516</c:v>
                </c:pt>
                <c:pt idx="1369">
                  <c:v>-5.0874628412503391</c:v>
                </c:pt>
                <c:pt idx="1370">
                  <c:v>-0.89018322132831329</c:v>
                </c:pt>
                <c:pt idx="1371">
                  <c:v>-0.398549376490275</c:v>
                </c:pt>
                <c:pt idx="1372">
                  <c:v>-8.0624959257337636</c:v>
                </c:pt>
                <c:pt idx="1373">
                  <c:v>-1.998648529136871</c:v>
                </c:pt>
                <c:pt idx="1374">
                  <c:v>-5.1966428761615974E-2</c:v>
                </c:pt>
                <c:pt idx="1375">
                  <c:v>7.8887971392984396E-2</c:v>
                </c:pt>
                <c:pt idx="1376">
                  <c:v>0.15446863732789748</c:v>
                </c:pt>
                <c:pt idx="1377">
                  <c:v>11.380821783940931</c:v>
                </c:pt>
                <c:pt idx="1378">
                  <c:v>0.21061238297362705</c:v>
                </c:pt>
                <c:pt idx="1379">
                  <c:v>0.32153724419434382</c:v>
                </c:pt>
                <c:pt idx="1380">
                  <c:v>-4.4970759136260377E-2</c:v>
                </c:pt>
                <c:pt idx="1381">
                  <c:v>-0.35876749803332114</c:v>
                </c:pt>
                <c:pt idx="1382">
                  <c:v>-0.27958180417776757</c:v>
                </c:pt>
                <c:pt idx="1383">
                  <c:v>-1.0640448093242705</c:v>
                </c:pt>
                <c:pt idx="1384">
                  <c:v>-6.3276199720113113E-3</c:v>
                </c:pt>
                <c:pt idx="1385">
                  <c:v>6.7062190918607864E-2</c:v>
                </c:pt>
                <c:pt idx="1386">
                  <c:v>0.98476548630483962</c:v>
                </c:pt>
                <c:pt idx="1387">
                  <c:v>1.0324214776923775</c:v>
                </c:pt>
                <c:pt idx="1388">
                  <c:v>0.81358687576911881</c:v>
                </c:pt>
                <c:pt idx="1389">
                  <c:v>7.0660891904577738</c:v>
                </c:pt>
                <c:pt idx="1390">
                  <c:v>0.19964846568015829</c:v>
                </c:pt>
                <c:pt idx="1391">
                  <c:v>0.20816508393592101</c:v>
                </c:pt>
                <c:pt idx="1392">
                  <c:v>-0.55684886451224225</c:v>
                </c:pt>
                <c:pt idx="1393">
                  <c:v>0.14477782283082707</c:v>
                </c:pt>
                <c:pt idx="1394">
                  <c:v>0.10000476639877642</c:v>
                </c:pt>
                <c:pt idx="1395">
                  <c:v>0.16603199902840149</c:v>
                </c:pt>
                <c:pt idx="1396">
                  <c:v>0.23022826075055233</c:v>
                </c:pt>
                <c:pt idx="1397">
                  <c:v>0.22052097855114561</c:v>
                </c:pt>
                <c:pt idx="1398">
                  <c:v>0.3564003121445018</c:v>
                </c:pt>
                <c:pt idx="1399">
                  <c:v>0.19156868078667413</c:v>
                </c:pt>
                <c:pt idx="1400">
                  <c:v>-0.12194832488929461</c:v>
                </c:pt>
                <c:pt idx="1401">
                  <c:v>0.26639960357554021</c:v>
                </c:pt>
                <c:pt idx="1402">
                  <c:v>1.5975625375007898</c:v>
                </c:pt>
                <c:pt idx="1403">
                  <c:v>-8.6877450679966842E-2</c:v>
                </c:pt>
                <c:pt idx="1404">
                  <c:v>0.2236719735630204</c:v>
                </c:pt>
                <c:pt idx="1405">
                  <c:v>-5.3219280948873626</c:v>
                </c:pt>
                <c:pt idx="1406">
                  <c:v>-0.82136982715340967</c:v>
                </c:pt>
                <c:pt idx="1407">
                  <c:v>-1.9050883529745333</c:v>
                </c:pt>
                <c:pt idx="1408">
                  <c:v>0.43585597078639809</c:v>
                </c:pt>
                <c:pt idx="1409">
                  <c:v>2.0618031078494768E-2</c:v>
                </c:pt>
                <c:pt idx="1410">
                  <c:v>4.2064059566543882E-2</c:v>
                </c:pt>
                <c:pt idx="1411">
                  <c:v>4.0812324546057564E-2</c:v>
                </c:pt>
                <c:pt idx="1412">
                  <c:v>0.14932604026244561</c:v>
                </c:pt>
                <c:pt idx="1413">
                  <c:v>-3.5494060035220688E-2</c:v>
                </c:pt>
                <c:pt idx="1414">
                  <c:v>-7.2487075829324343E-2</c:v>
                </c:pt>
                <c:pt idx="1415">
                  <c:v>0.10251953198973561</c:v>
                </c:pt>
                <c:pt idx="1416">
                  <c:v>0.32672908115118349</c:v>
                </c:pt>
                <c:pt idx="1417">
                  <c:v>0.25816715832509696</c:v>
                </c:pt>
                <c:pt idx="1418">
                  <c:v>-0.74187223402533831</c:v>
                </c:pt>
                <c:pt idx="1419">
                  <c:v>-8.4374053123072983</c:v>
                </c:pt>
                <c:pt idx="1420">
                  <c:v>0.25398789952525663</c:v>
                </c:pt>
                <c:pt idx="1421">
                  <c:v>0.91485188131120176</c:v>
                </c:pt>
                <c:pt idx="1422">
                  <c:v>1.6455040426562066</c:v>
                </c:pt>
                <c:pt idx="1423">
                  <c:v>-0.90442234001776889</c:v>
                </c:pt>
                <c:pt idx="1424">
                  <c:v>10.229619965185119</c:v>
                </c:pt>
                <c:pt idx="1425">
                  <c:v>0.27580170190767189</c:v>
                </c:pt>
                <c:pt idx="1426">
                  <c:v>0.37851162325372983</c:v>
                </c:pt>
                <c:pt idx="1427">
                  <c:v>0.25225456708055133</c:v>
                </c:pt>
                <c:pt idx="1428">
                  <c:v>0.26554562498984374</c:v>
                </c:pt>
                <c:pt idx="1429">
                  <c:v>0.24897169329216609</c:v>
                </c:pt>
                <c:pt idx="1430">
                  <c:v>-0.73696559416620622</c:v>
                </c:pt>
                <c:pt idx="1431">
                  <c:v>0.87446911791614101</c:v>
                </c:pt>
                <c:pt idx="1432">
                  <c:v>-0.74495838491973698</c:v>
                </c:pt>
                <c:pt idx="1433">
                  <c:v>-8.0606959316875546</c:v>
                </c:pt>
                <c:pt idx="1434">
                  <c:v>1.6788294241853785</c:v>
                </c:pt>
                <c:pt idx="1435">
                  <c:v>-1.7685356731670763</c:v>
                </c:pt>
                <c:pt idx="1436">
                  <c:v>12.268444530784098</c:v>
                </c:pt>
                <c:pt idx="1437">
                  <c:v>-1.5266930057463715</c:v>
                </c:pt>
                <c:pt idx="1438">
                  <c:v>-0.38755676285673707</c:v>
                </c:pt>
                <c:pt idx="1439">
                  <c:v>-6.0732489820306386</c:v>
                </c:pt>
                <c:pt idx="1440">
                  <c:v>1.5348596451499104</c:v>
                </c:pt>
                <c:pt idx="1441">
                  <c:v>-2.2374635817842417</c:v>
                </c:pt>
                <c:pt idx="1442">
                  <c:v>0.53172047944417655</c:v>
                </c:pt>
                <c:pt idx="1443">
                  <c:v>0.18947779886371255</c:v>
                </c:pt>
                <c:pt idx="1444">
                  <c:v>-0.57540819400790744</c:v>
                </c:pt>
                <c:pt idx="1445">
                  <c:v>-12.485242318936114</c:v>
                </c:pt>
                <c:pt idx="1446">
                  <c:v>0.49205991950268863</c:v>
                </c:pt>
                <c:pt idx="1447">
                  <c:v>14.188202468179961</c:v>
                </c:pt>
                <c:pt idx="1448">
                  <c:v>-0.71822903158462026</c:v>
                </c:pt>
                <c:pt idx="1449">
                  <c:v>-1.0730634621897235</c:v>
                </c:pt>
                <c:pt idx="1450">
                  <c:v>-0.22627585582367601</c:v>
                </c:pt>
                <c:pt idx="1451">
                  <c:v>-11.551067348664397</c:v>
                </c:pt>
                <c:pt idx="1452">
                  <c:v>17.051123954019459</c:v>
                </c:pt>
                <c:pt idx="1453">
                  <c:v>1.3006594781337113</c:v>
                </c:pt>
                <c:pt idx="1454">
                  <c:v>-2.5783679970514877</c:v>
                </c:pt>
                <c:pt idx="1455">
                  <c:v>0.13124453327825272</c:v>
                </c:pt>
                <c:pt idx="1456">
                  <c:v>-0.18585564646957642</c:v>
                </c:pt>
                <c:pt idx="1457">
                  <c:v>5.9228321394775394</c:v>
                </c:pt>
                <c:pt idx="1458">
                  <c:v>-3.6155628309528121</c:v>
                </c:pt>
                <c:pt idx="1459">
                  <c:v>2.882508533121685E-3</c:v>
                </c:pt>
                <c:pt idx="1460">
                  <c:v>0.16205675810897333</c:v>
                </c:pt>
                <c:pt idx="1461">
                  <c:v>-0.13124453327825267</c:v>
                </c:pt>
                <c:pt idx="1462">
                  <c:v>1.2210200597196326</c:v>
                </c:pt>
                <c:pt idx="1463">
                  <c:v>7.0660891904577721</c:v>
                </c:pt>
                <c:pt idx="1464">
                  <c:v>8.8672787397096631</c:v>
                </c:pt>
                <c:pt idx="1465">
                  <c:v>-11.416445693671651</c:v>
                </c:pt>
                <c:pt idx="1466">
                  <c:v>11.731460464782433</c:v>
                </c:pt>
                <c:pt idx="1467">
                  <c:v>0.22239242133644802</c:v>
                </c:pt>
                <c:pt idx="1468">
                  <c:v>8.0624959257337636</c:v>
                </c:pt>
                <c:pt idx="1469">
                  <c:v>-2.0228852657169232</c:v>
                </c:pt>
                <c:pt idx="1470">
                  <c:v>0.84220875419354291</c:v>
                </c:pt>
                <c:pt idx="1471">
                  <c:v>-1.7311832415722002</c:v>
                </c:pt>
                <c:pt idx="1472">
                  <c:v>-1.7763603816626981</c:v>
                </c:pt>
                <c:pt idx="1473">
                  <c:v>1.7914133781885824</c:v>
                </c:pt>
                <c:pt idx="1474">
                  <c:v>-0.27130202181739405</c:v>
                </c:pt>
                <c:pt idx="1475">
                  <c:v>-0.33120590847537346</c:v>
                </c:pt>
                <c:pt idx="1476">
                  <c:v>0.36678233067162302</c:v>
                </c:pt>
                <c:pt idx="1477">
                  <c:v>-0.83197624424827199</c:v>
                </c:pt>
                <c:pt idx="1478">
                  <c:v>-5.3339007365534385</c:v>
                </c:pt>
                <c:pt idx="1479">
                  <c:v>0.22222080472518418</c:v>
                </c:pt>
                <c:pt idx="1480">
                  <c:v>5.6163896297995813E-2</c:v>
                </c:pt>
                <c:pt idx="1481">
                  <c:v>-0.54295497419958094</c:v>
                </c:pt>
                <c:pt idx="1482">
                  <c:v>-12.658880895047878</c:v>
                </c:pt>
                <c:pt idx="1483">
                  <c:v>3.0373649043519323E-2</c:v>
                </c:pt>
                <c:pt idx="1484">
                  <c:v>-8.2462160191973166E-2</c:v>
                </c:pt>
                <c:pt idx="1485">
                  <c:v>-3.4838423501424735E-2</c:v>
                </c:pt>
                <c:pt idx="1486">
                  <c:v>-0.17833724125851261</c:v>
                </c:pt>
                <c:pt idx="1487">
                  <c:v>9.6444571875092606</c:v>
                </c:pt>
                <c:pt idx="1488">
                  <c:v>-1.6214883767462704</c:v>
                </c:pt>
                <c:pt idx="1489">
                  <c:v>1.3219280948873622</c:v>
                </c:pt>
                <c:pt idx="1490">
                  <c:v>0.29081756234733169</c:v>
                </c:pt>
                <c:pt idx="1491">
                  <c:v>0.21150410519371129</c:v>
                </c:pt>
                <c:pt idx="1492">
                  <c:v>-6.1400544664143256E-2</c:v>
                </c:pt>
                <c:pt idx="1493">
                  <c:v>-2.8869015795995141</c:v>
                </c:pt>
                <c:pt idx="1494">
                  <c:v>9.124123897301855</c:v>
                </c:pt>
                <c:pt idx="1495">
                  <c:v>-2.3680320644559663</c:v>
                </c:pt>
                <c:pt idx="1496">
                  <c:v>-1.5730096979593908</c:v>
                </c:pt>
                <c:pt idx="1497">
                  <c:v>-0.41503749927884381</c:v>
                </c:pt>
                <c:pt idx="1498">
                  <c:v>-13.344295907915818</c:v>
                </c:pt>
                <c:pt idx="1499">
                  <c:v>-0.49435995194024968</c:v>
                </c:pt>
                <c:pt idx="1500">
                  <c:v>0.59825932333461418</c:v>
                </c:pt>
                <c:pt idx="1501">
                  <c:v>9.6444571875092606</c:v>
                </c:pt>
                <c:pt idx="1502">
                  <c:v>-7.7538621207561986</c:v>
                </c:pt>
                <c:pt idx="1503">
                  <c:v>-0.13632147121277993</c:v>
                </c:pt>
                <c:pt idx="1504">
                  <c:v>-1.5833612851950907</c:v>
                </c:pt>
                <c:pt idx="1505">
                  <c:v>-0.54596836910529256</c:v>
                </c:pt>
                <c:pt idx="1506">
                  <c:v>2.0177881937630274E-2</c:v>
                </c:pt>
                <c:pt idx="1507">
                  <c:v>11.91687468418114</c:v>
                </c:pt>
                <c:pt idx="1508">
                  <c:v>-0.13243812866183541</c:v>
                </c:pt>
                <c:pt idx="1509">
                  <c:v>9.6981717074627536</c:v>
                </c:pt>
                <c:pt idx="1510">
                  <c:v>-14.55076682267522</c:v>
                </c:pt>
                <c:pt idx="1511">
                  <c:v>2.8744691179161412</c:v>
                </c:pt>
                <c:pt idx="1512">
                  <c:v>8.0624959257337636</c:v>
                </c:pt>
                <c:pt idx="1513">
                  <c:v>-1.0923733316449864</c:v>
                </c:pt>
                <c:pt idx="1514">
                  <c:v>0.29768054864068488</c:v>
                </c:pt>
                <c:pt idx="1515">
                  <c:v>-6.0732489820306386</c:v>
                </c:pt>
                <c:pt idx="1516">
                  <c:v>-2.1699250014423126</c:v>
                </c:pt>
                <c:pt idx="1517">
                  <c:v>-14.081316989285773</c:v>
                </c:pt>
                <c:pt idx="1518">
                  <c:v>-0.15625569797120731</c:v>
                </c:pt>
                <c:pt idx="1519">
                  <c:v>15.510115105813671</c:v>
                </c:pt>
                <c:pt idx="1520">
                  <c:v>1.3771417820285592</c:v>
                </c:pt>
                <c:pt idx="1521">
                  <c:v>8.6462586799900301</c:v>
                </c:pt>
                <c:pt idx="1522">
                  <c:v>1.5145731728297582</c:v>
                </c:pt>
                <c:pt idx="1523">
                  <c:v>9.2304207950923818</c:v>
                </c:pt>
                <c:pt idx="1524">
                  <c:v>2.3104553104434142</c:v>
                </c:pt>
                <c:pt idx="1525">
                  <c:v>0.19976951237577756</c:v>
                </c:pt>
                <c:pt idx="1526">
                  <c:v>0.39554132365304701</c:v>
                </c:pt>
                <c:pt idx="1527">
                  <c:v>-0.10691520391651173</c:v>
                </c:pt>
                <c:pt idx="1528">
                  <c:v>6.0662781906624476E-2</c:v>
                </c:pt>
                <c:pt idx="1529">
                  <c:v>-0.13750352374993513</c:v>
                </c:pt>
                <c:pt idx="1530">
                  <c:v>8.6450579349844769</c:v>
                </c:pt>
                <c:pt idx="1531">
                  <c:v>0.30937572293108789</c:v>
                </c:pt>
                <c:pt idx="1532">
                  <c:v>-0.74568281126731517</c:v>
                </c:pt>
                <c:pt idx="1533">
                  <c:v>0.25908722131713097</c:v>
                </c:pt>
                <c:pt idx="1534">
                  <c:v>0.95574208031508567</c:v>
                </c:pt>
                <c:pt idx="1535">
                  <c:v>0.7409954712023592</c:v>
                </c:pt>
                <c:pt idx="1536">
                  <c:v>10.583082767502933</c:v>
                </c:pt>
                <c:pt idx="1537">
                  <c:v>0.20163386116965043</c:v>
                </c:pt>
                <c:pt idx="1538">
                  <c:v>-13.00146683934072</c:v>
                </c:pt>
                <c:pt idx="1539">
                  <c:v>-1.0588936890535687</c:v>
                </c:pt>
                <c:pt idx="1540">
                  <c:v>8.0624959257337636</c:v>
                </c:pt>
                <c:pt idx="1541">
                  <c:v>-9.8667637673533513</c:v>
                </c:pt>
                <c:pt idx="1542">
                  <c:v>-1.1833672643543849</c:v>
                </c:pt>
                <c:pt idx="1543">
                  <c:v>-11.451554569765362</c:v>
                </c:pt>
                <c:pt idx="1544">
                  <c:v>-2.5090980962830335E-2</c:v>
                </c:pt>
                <c:pt idx="1545">
                  <c:v>-0.36587144247495956</c:v>
                </c:pt>
                <c:pt idx="1546">
                  <c:v>2.4219004855721971</c:v>
                </c:pt>
                <c:pt idx="1547">
                  <c:v>1.1871160861519816</c:v>
                </c:pt>
                <c:pt idx="1548">
                  <c:v>-5.090004221593599</c:v>
                </c:pt>
                <c:pt idx="1549">
                  <c:v>-0.61353165291792733</c:v>
                </c:pt>
                <c:pt idx="1550">
                  <c:v>2.6274816777513914</c:v>
                </c:pt>
                <c:pt idx="1551">
                  <c:v>6.5494638194997705</c:v>
                </c:pt>
                <c:pt idx="1552">
                  <c:v>7.2149785755835416E-2</c:v>
                </c:pt>
                <c:pt idx="1553">
                  <c:v>-1.3219280948873628</c:v>
                </c:pt>
                <c:pt idx="1554">
                  <c:v>3.5108176569862848</c:v>
                </c:pt>
                <c:pt idx="1555">
                  <c:v>0.41503749927884398</c:v>
                </c:pt>
                <c:pt idx="1556">
                  <c:v>-1.6017132519074588E-16</c:v>
                </c:pt>
                <c:pt idx="1557">
                  <c:v>9.8999754138775223E-2</c:v>
                </c:pt>
                <c:pt idx="1558">
                  <c:v>-7.0660891904577721</c:v>
                </c:pt>
                <c:pt idx="1559">
                  <c:v>3.5919574254942951E-2</c:v>
                </c:pt>
                <c:pt idx="1560">
                  <c:v>-0.66296501272242936</c:v>
                </c:pt>
                <c:pt idx="1561">
                  <c:v>1.7925579201295234</c:v>
                </c:pt>
                <c:pt idx="1562">
                  <c:v>0.131184821551044</c:v>
                </c:pt>
                <c:pt idx="1563">
                  <c:v>-2.2054617582431093</c:v>
                </c:pt>
                <c:pt idx="1564">
                  <c:v>-1.2743825106195699</c:v>
                </c:pt>
                <c:pt idx="1565">
                  <c:v>16.570656224259992</c:v>
                </c:pt>
                <c:pt idx="1566">
                  <c:v>-1.104619816502169</c:v>
                </c:pt>
                <c:pt idx="1567">
                  <c:v>-9.1128738572412207</c:v>
                </c:pt>
                <c:pt idx="1568">
                  <c:v>-0.38702312310924714</c:v>
                </c:pt>
                <c:pt idx="1569">
                  <c:v>0.96152585218536413</c:v>
                </c:pt>
                <c:pt idx="1570">
                  <c:v>6.2060968132251669E-2</c:v>
                </c:pt>
                <c:pt idx="1571">
                  <c:v>0.46411536697311645</c:v>
                </c:pt>
                <c:pt idx="1572">
                  <c:v>3.2034265038149176E-16</c:v>
                </c:pt>
                <c:pt idx="1573">
                  <c:v>-8.8683081332894673</c:v>
                </c:pt>
                <c:pt idx="1574">
                  <c:v>-1.3058084295240853</c:v>
                </c:pt>
                <c:pt idx="1575">
                  <c:v>4.5326894808195126</c:v>
                </c:pt>
                <c:pt idx="1576">
                  <c:v>-11.613636010763889</c:v>
                </c:pt>
                <c:pt idx="1577">
                  <c:v>0.1567255036874533</c:v>
                </c:pt>
                <c:pt idx="1578">
                  <c:v>-7.0660891904577721</c:v>
                </c:pt>
                <c:pt idx="1579">
                  <c:v>8.7462841250339401E-2</c:v>
                </c:pt>
                <c:pt idx="1580">
                  <c:v>0.57680496344413579</c:v>
                </c:pt>
                <c:pt idx="1581">
                  <c:v>-11.613636010763893</c:v>
                </c:pt>
                <c:pt idx="1582">
                  <c:v>-8.6462586799900301</c:v>
                </c:pt>
                <c:pt idx="1583">
                  <c:v>-1.0732414680135349</c:v>
                </c:pt>
                <c:pt idx="1584">
                  <c:v>-0.4187131574222418</c:v>
                </c:pt>
                <c:pt idx="1585">
                  <c:v>-0.54862065365743584</c:v>
                </c:pt>
                <c:pt idx="1586">
                  <c:v>1.9616248964345806</c:v>
                </c:pt>
                <c:pt idx="1587">
                  <c:v>5.4447784022376509E-2</c:v>
                </c:pt>
                <c:pt idx="1588">
                  <c:v>-0.27462238010900569</c:v>
                </c:pt>
                <c:pt idx="1589">
                  <c:v>0.12049529218656048</c:v>
                </c:pt>
                <c:pt idx="1590">
                  <c:v>-1.3112662792617551</c:v>
                </c:pt>
                <c:pt idx="1591">
                  <c:v>-1.4405725913859815</c:v>
                </c:pt>
                <c:pt idx="1592">
                  <c:v>-0.45456586346548106</c:v>
                </c:pt>
                <c:pt idx="1593">
                  <c:v>-1.5128742793349788</c:v>
                </c:pt>
                <c:pt idx="1594">
                  <c:v>-1.22593927317282</c:v>
                </c:pt>
                <c:pt idx="1595">
                  <c:v>0.22369821272176801</c:v>
                </c:pt>
                <c:pt idx="1596">
                  <c:v>1.1918403528348565</c:v>
                </c:pt>
                <c:pt idx="1597">
                  <c:v>0.89205466748499884</c:v>
                </c:pt>
                <c:pt idx="1598">
                  <c:v>-1.9984556340638835</c:v>
                </c:pt>
                <c:pt idx="1599">
                  <c:v>1.4484605008162943</c:v>
                </c:pt>
                <c:pt idx="1600">
                  <c:v>0.59309038160455674</c:v>
                </c:pt>
                <c:pt idx="1601">
                  <c:v>0.18514274673056505</c:v>
                </c:pt>
                <c:pt idx="1602">
                  <c:v>0.86641684562140819</c:v>
                </c:pt>
                <c:pt idx="1603">
                  <c:v>11.416621621364193</c:v>
                </c:pt>
                <c:pt idx="1604">
                  <c:v>8.6462586799900301</c:v>
                </c:pt>
                <c:pt idx="1605">
                  <c:v>-0.14086253583984987</c:v>
                </c:pt>
                <c:pt idx="1606">
                  <c:v>-0.13551497065648077</c:v>
                </c:pt>
                <c:pt idx="1607">
                  <c:v>1.4404253851166953</c:v>
                </c:pt>
                <c:pt idx="1608">
                  <c:v>0.16242692638903444</c:v>
                </c:pt>
                <c:pt idx="1609">
                  <c:v>6.5494638194997705</c:v>
                </c:pt>
                <c:pt idx="1610">
                  <c:v>-5.3529396416795161E-2</c:v>
                </c:pt>
                <c:pt idx="1611">
                  <c:v>1.5849625007211563</c:v>
                </c:pt>
                <c:pt idx="1612">
                  <c:v>-1.0433925955133807</c:v>
                </c:pt>
                <c:pt idx="1613">
                  <c:v>-4.3046188782051065</c:v>
                </c:pt>
                <c:pt idx="1614">
                  <c:v>7.6486571760385464</c:v>
                </c:pt>
                <c:pt idx="1615">
                  <c:v>-0.12417941122072999</c:v>
                </c:pt>
                <c:pt idx="1616">
                  <c:v>-0.2267708618470225</c:v>
                </c:pt>
                <c:pt idx="1617">
                  <c:v>-14.699156704047862</c:v>
                </c:pt>
                <c:pt idx="1618">
                  <c:v>-1.1544883568346442</c:v>
                </c:pt>
                <c:pt idx="1619">
                  <c:v>-1.15200309344505</c:v>
                </c:pt>
                <c:pt idx="1620">
                  <c:v>-2.6188067866788849</c:v>
                </c:pt>
                <c:pt idx="1621">
                  <c:v>3.2411116186830369</c:v>
                </c:pt>
                <c:pt idx="1622">
                  <c:v>8.8683081332894673</c:v>
                </c:pt>
                <c:pt idx="1623">
                  <c:v>-0.80592021153052473</c:v>
                </c:pt>
                <c:pt idx="1624">
                  <c:v>-1.3994068475650794</c:v>
                </c:pt>
                <c:pt idx="1625">
                  <c:v>1.1619083266833422E-2</c:v>
                </c:pt>
                <c:pt idx="1626">
                  <c:v>0.11659775731385111</c:v>
                </c:pt>
                <c:pt idx="1627">
                  <c:v>9.3815429511845849</c:v>
                </c:pt>
                <c:pt idx="1628">
                  <c:v>6.0826641362861711</c:v>
                </c:pt>
                <c:pt idx="1629">
                  <c:v>-1.4355292977070055E-2</c:v>
                </c:pt>
                <c:pt idx="1630">
                  <c:v>0.21150410519371185</c:v>
                </c:pt>
                <c:pt idx="1631">
                  <c:v>-3.1677896522408049</c:v>
                </c:pt>
                <c:pt idx="1632">
                  <c:v>11.103287808412022</c:v>
                </c:pt>
                <c:pt idx="1633">
                  <c:v>-5.2467419894135538E-2</c:v>
                </c:pt>
                <c:pt idx="1634">
                  <c:v>-1.8210298589546805</c:v>
                </c:pt>
                <c:pt idx="1635">
                  <c:v>-9.1630475465568073E-2</c:v>
                </c:pt>
                <c:pt idx="1636">
                  <c:v>-5.3111336459562751E-2</c:v>
                </c:pt>
                <c:pt idx="1637">
                  <c:v>-1.9231169100231018</c:v>
                </c:pt>
                <c:pt idx="1638">
                  <c:v>0.6424479953819161</c:v>
                </c:pt>
                <c:pt idx="1639">
                  <c:v>-9.3109404391481299E-2</c:v>
                </c:pt>
                <c:pt idx="1640">
                  <c:v>0.62978987761096539</c:v>
                </c:pt>
                <c:pt idx="1641">
                  <c:v>13.840286190729294</c:v>
                </c:pt>
                <c:pt idx="1642">
                  <c:v>-7.0660891904577721</c:v>
                </c:pt>
                <c:pt idx="1643">
                  <c:v>-3.2610206188879807</c:v>
                </c:pt>
                <c:pt idx="1644">
                  <c:v>-10.814315423787811</c:v>
                </c:pt>
                <c:pt idx="1645">
                  <c:v>-0.44057259138598126</c:v>
                </c:pt>
                <c:pt idx="1646">
                  <c:v>-0.55503886417103576</c:v>
                </c:pt>
                <c:pt idx="1647">
                  <c:v>-4.0594704210384185</c:v>
                </c:pt>
                <c:pt idx="1648">
                  <c:v>-8.3837042924740537</c:v>
                </c:pt>
                <c:pt idx="1649">
                  <c:v>-8.8683081332894673</c:v>
                </c:pt>
                <c:pt idx="1650">
                  <c:v>-2.4746662335685773E-2</c:v>
                </c:pt>
                <c:pt idx="1651">
                  <c:v>6.1522269815954943E-3</c:v>
                </c:pt>
                <c:pt idx="1652">
                  <c:v>7.6486571760385464</c:v>
                </c:pt>
                <c:pt idx="1653">
                  <c:v>0.998198507519231</c:v>
                </c:pt>
                <c:pt idx="1654">
                  <c:v>-2.7063269689576077</c:v>
                </c:pt>
                <c:pt idx="1655">
                  <c:v>9.953567355091468E-2</c:v>
                </c:pt>
                <c:pt idx="1656">
                  <c:v>0.46297197634254572</c:v>
                </c:pt>
                <c:pt idx="1657">
                  <c:v>0.28921545775083052</c:v>
                </c:pt>
                <c:pt idx="1658">
                  <c:v>13.510104800885898</c:v>
                </c:pt>
                <c:pt idx="1659">
                  <c:v>0.15192298599946505</c:v>
                </c:pt>
                <c:pt idx="1660">
                  <c:v>5.5495112591703394E-2</c:v>
                </c:pt>
                <c:pt idx="1661">
                  <c:v>0.11321061044799079</c:v>
                </c:pt>
                <c:pt idx="1662">
                  <c:v>0.21373406051926952</c:v>
                </c:pt>
                <c:pt idx="1663">
                  <c:v>-0.58091566765845437</c:v>
                </c:pt>
                <c:pt idx="1664">
                  <c:v>-11.416621621364193</c:v>
                </c:pt>
                <c:pt idx="1665">
                  <c:v>-12.827144190984283</c:v>
                </c:pt>
                <c:pt idx="1666">
                  <c:v>-0.29779982399447064</c:v>
                </c:pt>
                <c:pt idx="1667">
                  <c:v>-11.188588845707349</c:v>
                </c:pt>
                <c:pt idx="1668">
                  <c:v>8.0606959316875546</c:v>
                </c:pt>
                <c:pt idx="1669">
                  <c:v>-1.0696681606477441</c:v>
                </c:pt>
                <c:pt idx="1670">
                  <c:v>-0.11103131238874385</c:v>
                </c:pt>
                <c:pt idx="1671">
                  <c:v>-2.7930706960513563</c:v>
                </c:pt>
                <c:pt idx="1672">
                  <c:v>-1.4529669549111663</c:v>
                </c:pt>
                <c:pt idx="1673">
                  <c:v>-1.5501970825604798</c:v>
                </c:pt>
                <c:pt idx="1674">
                  <c:v>-2.5493428816545309</c:v>
                </c:pt>
                <c:pt idx="1675">
                  <c:v>-10.451554569765362</c:v>
                </c:pt>
                <c:pt idx="1676">
                  <c:v>-7.2116724365412312E-4</c:v>
                </c:pt>
                <c:pt idx="1677">
                  <c:v>-13.598091281765099</c:v>
                </c:pt>
                <c:pt idx="1678">
                  <c:v>0.41502032505347297</c:v>
                </c:pt>
                <c:pt idx="1679">
                  <c:v>0.75305529670451221</c:v>
                </c:pt>
                <c:pt idx="1680">
                  <c:v>-0.19264507794239591</c:v>
                </c:pt>
                <c:pt idx="1681">
                  <c:v>1.0443941193584534</c:v>
                </c:pt>
                <c:pt idx="1682">
                  <c:v>-5.4494500884678105</c:v>
                </c:pt>
                <c:pt idx="1683">
                  <c:v>-1.443577797863332</c:v>
                </c:pt>
                <c:pt idx="1684">
                  <c:v>5.3649614561733348</c:v>
                </c:pt>
                <c:pt idx="1685">
                  <c:v>-0.34513548604868738</c:v>
                </c:pt>
                <c:pt idx="1686">
                  <c:v>0.79646660591486762</c:v>
                </c:pt>
                <c:pt idx="1687">
                  <c:v>4.4235262348951689</c:v>
                </c:pt>
                <c:pt idx="1688">
                  <c:v>1.1502426355806126</c:v>
                </c:pt>
                <c:pt idx="1689">
                  <c:v>0.46008724011683266</c:v>
                </c:pt>
                <c:pt idx="1690">
                  <c:v>-0.14833310679180364</c:v>
                </c:pt>
                <c:pt idx="1691">
                  <c:v>-11.416621621364193</c:v>
                </c:pt>
                <c:pt idx="1692">
                  <c:v>1.8259767655751999</c:v>
                </c:pt>
                <c:pt idx="1693">
                  <c:v>-0.18885681745268806</c:v>
                </c:pt>
                <c:pt idx="1694">
                  <c:v>1.1653377319466607</c:v>
                </c:pt>
                <c:pt idx="1695">
                  <c:v>-0.23495588280036012</c:v>
                </c:pt>
                <c:pt idx="1696">
                  <c:v>-7.6486571760385464</c:v>
                </c:pt>
                <c:pt idx="1697">
                  <c:v>-0.15432814639129386</c:v>
                </c:pt>
                <c:pt idx="1698">
                  <c:v>-11.059344460824425</c:v>
                </c:pt>
                <c:pt idx="1699">
                  <c:v>-1.0066483760093656</c:v>
                </c:pt>
                <c:pt idx="1700">
                  <c:v>-0.92748750021563198</c:v>
                </c:pt>
                <c:pt idx="1701">
                  <c:v>5.0626073069968143E-2</c:v>
                </c:pt>
                <c:pt idx="1702">
                  <c:v>0.65584598687766604</c:v>
                </c:pt>
                <c:pt idx="1703">
                  <c:v>-3.2857720932498378</c:v>
                </c:pt>
                <c:pt idx="1704">
                  <c:v>8.070438350070068E-2</c:v>
                </c:pt>
                <c:pt idx="1705">
                  <c:v>1.6678741146630392E-2</c:v>
                </c:pt>
                <c:pt idx="1706">
                  <c:v>-8.6156643749714601E-2</c:v>
                </c:pt>
                <c:pt idx="1707">
                  <c:v>-1.9294689353641564E-2</c:v>
                </c:pt>
                <c:pt idx="1708">
                  <c:v>-0.69362918602419921</c:v>
                </c:pt>
                <c:pt idx="1709">
                  <c:v>0.37879397867901499</c:v>
                </c:pt>
                <c:pt idx="1710">
                  <c:v>0.27825514277256325</c:v>
                </c:pt>
                <c:pt idx="1711">
                  <c:v>-1.0110551885089958</c:v>
                </c:pt>
                <c:pt idx="1712">
                  <c:v>0.92119843229240206</c:v>
                </c:pt>
                <c:pt idx="1713">
                  <c:v>-0.38442951334844738</c:v>
                </c:pt>
                <c:pt idx="1714">
                  <c:v>0.24508236101105185</c:v>
                </c:pt>
                <c:pt idx="1715">
                  <c:v>-8.3837042924740537</c:v>
                </c:pt>
                <c:pt idx="1716">
                  <c:v>-0.66051353372833266</c:v>
                </c:pt>
                <c:pt idx="1717">
                  <c:v>9.9667457608995313</c:v>
                </c:pt>
                <c:pt idx="1718">
                  <c:v>-1.4018963995907774</c:v>
                </c:pt>
                <c:pt idx="1719">
                  <c:v>0.24748340229927837</c:v>
                </c:pt>
                <c:pt idx="1720">
                  <c:v>0.24748340229927837</c:v>
                </c:pt>
                <c:pt idx="1721">
                  <c:v>0.24748340229927837</c:v>
                </c:pt>
                <c:pt idx="1722">
                  <c:v>3.6618591236153582E-2</c:v>
                </c:pt>
                <c:pt idx="1723">
                  <c:v>-4.796103845116842E-2</c:v>
                </c:pt>
                <c:pt idx="1724">
                  <c:v>-0.11189288007089739</c:v>
                </c:pt>
                <c:pt idx="1725">
                  <c:v>-0.31183656300499868</c:v>
                </c:pt>
                <c:pt idx="1726">
                  <c:v>8.0606959316875546</c:v>
                </c:pt>
                <c:pt idx="1727">
                  <c:v>-0.11990946373519666</c:v>
                </c:pt>
                <c:pt idx="1728">
                  <c:v>-4.7490484481868857E-2</c:v>
                </c:pt>
                <c:pt idx="1729">
                  <c:v>0.14308134231494996</c:v>
                </c:pt>
                <c:pt idx="1730">
                  <c:v>3.9152878869642881E-2</c:v>
                </c:pt>
                <c:pt idx="1731">
                  <c:v>1.9497953841963376</c:v>
                </c:pt>
                <c:pt idx="1732">
                  <c:v>0.13750352374993502</c:v>
                </c:pt>
                <c:pt idx="1733">
                  <c:v>0.18220333122074905</c:v>
                </c:pt>
                <c:pt idx="1734">
                  <c:v>-0.46890437125757967</c:v>
                </c:pt>
                <c:pt idx="1735">
                  <c:v>-0.26172346068144681</c:v>
                </c:pt>
                <c:pt idx="1736">
                  <c:v>4.9388026962163482E-2</c:v>
                </c:pt>
                <c:pt idx="1737">
                  <c:v>1.2373582717333982</c:v>
                </c:pt>
                <c:pt idx="1738">
                  <c:v>0.72964225336034705</c:v>
                </c:pt>
                <c:pt idx="1739">
                  <c:v>-0.90017725152208372</c:v>
                </c:pt>
                <c:pt idx="1740">
                  <c:v>-8.5443205162238112</c:v>
                </c:pt>
                <c:pt idx="1741">
                  <c:v>8.9140502188535892E-2</c:v>
                </c:pt>
                <c:pt idx="1742">
                  <c:v>9.6444571875092606</c:v>
                </c:pt>
                <c:pt idx="1743">
                  <c:v>8.8203465592418165E-2</c:v>
                </c:pt>
                <c:pt idx="1744">
                  <c:v>-0.11874627751674953</c:v>
                </c:pt>
                <c:pt idx="1745">
                  <c:v>0.26371348094206665</c:v>
                </c:pt>
                <c:pt idx="1746">
                  <c:v>2.1975372326501716</c:v>
                </c:pt>
                <c:pt idx="1747">
                  <c:v>0.40243746249921047</c:v>
                </c:pt>
                <c:pt idx="1748">
                  <c:v>14.024706827327938</c:v>
                </c:pt>
                <c:pt idx="1749">
                  <c:v>12.416621621364193</c:v>
                </c:pt>
                <c:pt idx="1750">
                  <c:v>0.14396577437963115</c:v>
                </c:pt>
                <c:pt idx="1751">
                  <c:v>3.1635307747273469</c:v>
                </c:pt>
                <c:pt idx="1752">
                  <c:v>-0.11018291775042288</c:v>
                </c:pt>
                <c:pt idx="1753">
                  <c:v>-1.37851162325373</c:v>
                </c:pt>
                <c:pt idx="1754">
                  <c:v>-7.0660891904577721</c:v>
                </c:pt>
                <c:pt idx="1755">
                  <c:v>-0.58046110848621557</c:v>
                </c:pt>
                <c:pt idx="1756">
                  <c:v>9.0606959316875546</c:v>
                </c:pt>
                <c:pt idx="1757">
                  <c:v>2.885486267218499E-2</c:v>
                </c:pt>
                <c:pt idx="1758">
                  <c:v>10.814315423787811</c:v>
                </c:pt>
                <c:pt idx="1759">
                  <c:v>0.12330964216718088</c:v>
                </c:pt>
                <c:pt idx="1760">
                  <c:v>-2.2489405035625029E-3</c:v>
                </c:pt>
                <c:pt idx="1761">
                  <c:v>-9.5347876587481131E-2</c:v>
                </c:pt>
                <c:pt idx="1762">
                  <c:v>-8.6462586799900301</c:v>
                </c:pt>
                <c:pt idx="1763">
                  <c:v>-11.61378946447258</c:v>
                </c:pt>
                <c:pt idx="1764">
                  <c:v>0.20395517307977173</c:v>
                </c:pt>
                <c:pt idx="1765">
                  <c:v>0.30708361598681055</c:v>
                </c:pt>
                <c:pt idx="1766">
                  <c:v>-1.8269352910271206</c:v>
                </c:pt>
                <c:pt idx="1767">
                  <c:v>-5.4448142557156576</c:v>
                </c:pt>
                <c:pt idx="1768">
                  <c:v>-0.55930540308539245</c:v>
                </c:pt>
                <c:pt idx="1769">
                  <c:v>4.5926160732645913</c:v>
                </c:pt>
                <c:pt idx="1770">
                  <c:v>0.78650619626839713</c:v>
                </c:pt>
                <c:pt idx="1771">
                  <c:v>0.74714337917023821</c:v>
                </c:pt>
                <c:pt idx="1772">
                  <c:v>0.41503749927884398</c:v>
                </c:pt>
                <c:pt idx="1773">
                  <c:v>-4.7305714778356808E-2</c:v>
                </c:pt>
                <c:pt idx="1774">
                  <c:v>-1.2609341943188304</c:v>
                </c:pt>
                <c:pt idx="1775">
                  <c:v>-1.1979393776119087</c:v>
                </c:pt>
                <c:pt idx="1776">
                  <c:v>-7.7478752677717352E-2</c:v>
                </c:pt>
                <c:pt idx="1777">
                  <c:v>-12.268444530784098</c:v>
                </c:pt>
                <c:pt idx="1778">
                  <c:v>10.583082767502933</c:v>
                </c:pt>
                <c:pt idx="1779">
                  <c:v>-13.167470416444264</c:v>
                </c:pt>
                <c:pt idx="1780">
                  <c:v>-0.63321766932837753</c:v>
                </c:pt>
                <c:pt idx="1781">
                  <c:v>8.1963972128035039</c:v>
                </c:pt>
                <c:pt idx="1782">
                  <c:v>-0.23900713518734421</c:v>
                </c:pt>
                <c:pt idx="1783">
                  <c:v>0.15067891249766815</c:v>
                </c:pt>
                <c:pt idx="1784">
                  <c:v>0.5801615144573351</c:v>
                </c:pt>
                <c:pt idx="1785">
                  <c:v>-11.34448085696304</c:v>
                </c:pt>
                <c:pt idx="1786">
                  <c:v>0.6374299206152918</c:v>
                </c:pt>
                <c:pt idx="1787">
                  <c:v>-1.2223924213364483</c:v>
                </c:pt>
                <c:pt idx="1788">
                  <c:v>-7.0660891904577721</c:v>
                </c:pt>
                <c:pt idx="1789">
                  <c:v>8.293088412007382</c:v>
                </c:pt>
                <c:pt idx="1790">
                  <c:v>16.965788041675534</c:v>
                </c:pt>
                <c:pt idx="1791">
                  <c:v>0.29545588352617158</c:v>
                </c:pt>
                <c:pt idx="1792">
                  <c:v>-8.6450579349844769</c:v>
                </c:pt>
                <c:pt idx="1793">
                  <c:v>0.15073143620900145</c:v>
                </c:pt>
                <c:pt idx="1794">
                  <c:v>13.731354390764306</c:v>
                </c:pt>
                <c:pt idx="1795">
                  <c:v>-9.0183708586097019E-2</c:v>
                </c:pt>
                <c:pt idx="1796">
                  <c:v>-9.0183708586097019E-2</c:v>
                </c:pt>
                <c:pt idx="1797">
                  <c:v>-0.91384335625028557</c:v>
                </c:pt>
                <c:pt idx="1798">
                  <c:v>-0.21254463538010077</c:v>
                </c:pt>
                <c:pt idx="1799">
                  <c:v>-0.29176612437710969</c:v>
                </c:pt>
                <c:pt idx="1800">
                  <c:v>1.2214309450990031</c:v>
                </c:pt>
                <c:pt idx="1801">
                  <c:v>0.65560848469328104</c:v>
                </c:pt>
                <c:pt idx="1802">
                  <c:v>-9.9662651028771325</c:v>
                </c:pt>
                <c:pt idx="1803">
                  <c:v>0.15116765105641794</c:v>
                </c:pt>
                <c:pt idx="1804">
                  <c:v>0.9960902549489189</c:v>
                </c:pt>
                <c:pt idx="1805">
                  <c:v>-0.50250034052918335</c:v>
                </c:pt>
                <c:pt idx="1806">
                  <c:v>0.11547721741993588</c:v>
                </c:pt>
                <c:pt idx="1807">
                  <c:v>0.46579079974347887</c:v>
                </c:pt>
                <c:pt idx="1808">
                  <c:v>-0.44005743514380391</c:v>
                </c:pt>
                <c:pt idx="1809">
                  <c:v>-0.22050036199523948</c:v>
                </c:pt>
                <c:pt idx="1810">
                  <c:v>-2.8014376169596469E-2</c:v>
                </c:pt>
                <c:pt idx="1811">
                  <c:v>-1.6771104288751928</c:v>
                </c:pt>
                <c:pt idx="1812">
                  <c:v>-0.5911147277027512</c:v>
                </c:pt>
                <c:pt idx="1813">
                  <c:v>10.643856189774725</c:v>
                </c:pt>
                <c:pt idx="1814">
                  <c:v>7.0660891904577738</c:v>
                </c:pt>
                <c:pt idx="1815">
                  <c:v>-0.75239129305471508</c:v>
                </c:pt>
                <c:pt idx="1816">
                  <c:v>5.3938807110803531E-2</c:v>
                </c:pt>
                <c:pt idx="1817">
                  <c:v>-0.58461920624222774</c:v>
                </c:pt>
                <c:pt idx="1818">
                  <c:v>10.147204924942228</c:v>
                </c:pt>
                <c:pt idx="1819">
                  <c:v>0.92056553250559503</c:v>
                </c:pt>
                <c:pt idx="1820">
                  <c:v>-0.34379541779763034</c:v>
                </c:pt>
                <c:pt idx="1821">
                  <c:v>-0.13210353600734515</c:v>
                </c:pt>
                <c:pt idx="1822">
                  <c:v>-6.0732489820306386</c:v>
                </c:pt>
                <c:pt idx="1823">
                  <c:v>-4.243526632039632E-2</c:v>
                </c:pt>
                <c:pt idx="1824">
                  <c:v>-9.5196362528432132</c:v>
                </c:pt>
                <c:pt idx="1825">
                  <c:v>9.3822637581148367</c:v>
                </c:pt>
                <c:pt idx="1826">
                  <c:v>-2.6093565520446593</c:v>
                </c:pt>
                <c:pt idx="1827">
                  <c:v>-12.977816540594029</c:v>
                </c:pt>
                <c:pt idx="1828">
                  <c:v>0.73321345930509851</c:v>
                </c:pt>
                <c:pt idx="1829">
                  <c:v>0.36211266180291513</c:v>
                </c:pt>
                <c:pt idx="1830">
                  <c:v>-3.5623909730721215E-2</c:v>
                </c:pt>
                <c:pt idx="1831">
                  <c:v>10.518653155673389</c:v>
                </c:pt>
                <c:pt idx="1832">
                  <c:v>4.3203061778633725</c:v>
                </c:pt>
                <c:pt idx="1833">
                  <c:v>4.8909600480946509E-2</c:v>
                </c:pt>
                <c:pt idx="1834">
                  <c:v>-0.40275916950040713</c:v>
                </c:pt>
                <c:pt idx="1835">
                  <c:v>-1.178041509795305</c:v>
                </c:pt>
                <c:pt idx="1836">
                  <c:v>3.4979114997022402</c:v>
                </c:pt>
                <c:pt idx="1837">
                  <c:v>7.0660891904577721</c:v>
                </c:pt>
                <c:pt idx="1838">
                  <c:v>-7.0660891904577721</c:v>
                </c:pt>
                <c:pt idx="1839">
                  <c:v>-1.063446514659721</c:v>
                </c:pt>
                <c:pt idx="1840">
                  <c:v>1.5825620092507136</c:v>
                </c:pt>
                <c:pt idx="1841">
                  <c:v>0.99927883275634588</c:v>
                </c:pt>
                <c:pt idx="1842">
                  <c:v>-2.6388555087163583</c:v>
                </c:pt>
                <c:pt idx="1843">
                  <c:v>8.8683081332894673</c:v>
                </c:pt>
                <c:pt idx="1844">
                  <c:v>-0.27853549937398203</c:v>
                </c:pt>
                <c:pt idx="1845">
                  <c:v>-2.7547606087136574</c:v>
                </c:pt>
                <c:pt idx="1846">
                  <c:v>2.3214644625480094</c:v>
                </c:pt>
                <c:pt idx="1847">
                  <c:v>-1.1860962921134581</c:v>
                </c:pt>
                <c:pt idx="1848">
                  <c:v>-0.62121096206588666</c:v>
                </c:pt>
                <c:pt idx="1849">
                  <c:v>0.91543570474152702</c:v>
                </c:pt>
                <c:pt idx="1850">
                  <c:v>-1</c:v>
                </c:pt>
                <c:pt idx="1851">
                  <c:v>-1.2523871616342854</c:v>
                </c:pt>
                <c:pt idx="1852">
                  <c:v>-0.19253058287937111</c:v>
                </c:pt>
                <c:pt idx="1853">
                  <c:v>-1.5849625007211561</c:v>
                </c:pt>
                <c:pt idx="1854">
                  <c:v>-2.158237118611809</c:v>
                </c:pt>
                <c:pt idx="1855">
                  <c:v>0.10962449117449793</c:v>
                </c:pt>
                <c:pt idx="1856">
                  <c:v>0.12417941122072992</c:v>
                </c:pt>
                <c:pt idx="1857">
                  <c:v>-9.8667637673533513</c:v>
                </c:pt>
                <c:pt idx="1858">
                  <c:v>-12.362765744153956</c:v>
                </c:pt>
                <c:pt idx="1859">
                  <c:v>-0.36257007938470825</c:v>
                </c:pt>
                <c:pt idx="1860">
                  <c:v>-2.8006745768955774</c:v>
                </c:pt>
                <c:pt idx="1861">
                  <c:v>-1.3806040022149699</c:v>
                </c:pt>
                <c:pt idx="1862">
                  <c:v>9.3109404391481465E-2</c:v>
                </c:pt>
                <c:pt idx="1863">
                  <c:v>-0.24632868422930113</c:v>
                </c:pt>
                <c:pt idx="1864">
                  <c:v>-1.5849625007211556</c:v>
                </c:pt>
                <c:pt idx="1865">
                  <c:v>-0.57496750849552269</c:v>
                </c:pt>
                <c:pt idx="1866">
                  <c:v>0.51498501840517574</c:v>
                </c:pt>
                <c:pt idx="1867">
                  <c:v>0.13553978246549336</c:v>
                </c:pt>
                <c:pt idx="1868">
                  <c:v>-4.2970038965557705E-2</c:v>
                </c:pt>
                <c:pt idx="1869">
                  <c:v>2.294620748891627</c:v>
                </c:pt>
                <c:pt idx="1870">
                  <c:v>-0.37775648319938432</c:v>
                </c:pt>
                <c:pt idx="1871">
                  <c:v>8.3837042924740537</c:v>
                </c:pt>
                <c:pt idx="1872">
                  <c:v>-2.1100961417111259</c:v>
                </c:pt>
                <c:pt idx="1873">
                  <c:v>-3.8073549220576037</c:v>
                </c:pt>
                <c:pt idx="1874">
                  <c:v>-8.8683081332894673</c:v>
                </c:pt>
                <c:pt idx="1875">
                  <c:v>-12.613559277788266</c:v>
                </c:pt>
                <c:pt idx="1876">
                  <c:v>-11.013089999440444</c:v>
                </c:pt>
                <c:pt idx="1877">
                  <c:v>-5.9297183683772237E-2</c:v>
                </c:pt>
                <c:pt idx="1878">
                  <c:v>15.02469240059393</c:v>
                </c:pt>
                <c:pt idx="1879">
                  <c:v>-0.27485984123058343</c:v>
                </c:pt>
                <c:pt idx="1880">
                  <c:v>9.2304207950923818</c:v>
                </c:pt>
                <c:pt idx="1881">
                  <c:v>-1.5086379615451779</c:v>
                </c:pt>
                <c:pt idx="1882">
                  <c:v>1.1943780451668513</c:v>
                </c:pt>
                <c:pt idx="1883">
                  <c:v>3.9246523554077055</c:v>
                </c:pt>
                <c:pt idx="1884">
                  <c:v>-2.1857359952239146E-4</c:v>
                </c:pt>
                <c:pt idx="1885">
                  <c:v>15.154290711846127</c:v>
                </c:pt>
                <c:pt idx="1886">
                  <c:v>0.22222080472518418</c:v>
                </c:pt>
                <c:pt idx="1887">
                  <c:v>-0.59337474053735606</c:v>
                </c:pt>
                <c:pt idx="1888">
                  <c:v>-4.312057850863301</c:v>
                </c:pt>
                <c:pt idx="1889">
                  <c:v>1.383243067912886</c:v>
                </c:pt>
                <c:pt idx="1890">
                  <c:v>-0.25633975325978531</c:v>
                </c:pt>
                <c:pt idx="1891">
                  <c:v>13.218815468832641</c:v>
                </c:pt>
                <c:pt idx="1892">
                  <c:v>-0.99759750978469541</c:v>
                </c:pt>
                <c:pt idx="1893">
                  <c:v>1.2700891633677445</c:v>
                </c:pt>
                <c:pt idx="1894">
                  <c:v>-11.103506382011545</c:v>
                </c:pt>
                <c:pt idx="1895">
                  <c:v>-0.42742122373467645</c:v>
                </c:pt>
                <c:pt idx="1896">
                  <c:v>-6.0732489820306386</c:v>
                </c:pt>
                <c:pt idx="1897">
                  <c:v>8.315370504106097</c:v>
                </c:pt>
                <c:pt idx="1898">
                  <c:v>12.550826932881439</c:v>
                </c:pt>
                <c:pt idx="1899">
                  <c:v>1.3767384535225868</c:v>
                </c:pt>
                <c:pt idx="1900">
                  <c:v>-0.47421969849053597</c:v>
                </c:pt>
                <c:pt idx="1901">
                  <c:v>-2.693777297367125</c:v>
                </c:pt>
                <c:pt idx="1902">
                  <c:v>-0.38589115361932741</c:v>
                </c:pt>
                <c:pt idx="1903">
                  <c:v>-0.91865404492435632</c:v>
                </c:pt>
                <c:pt idx="1904">
                  <c:v>-1.1157487178384169</c:v>
                </c:pt>
                <c:pt idx="1905">
                  <c:v>-10.229219383469125</c:v>
                </c:pt>
                <c:pt idx="1906">
                  <c:v>-8.0624959257337636</c:v>
                </c:pt>
                <c:pt idx="1907">
                  <c:v>-3.2394659346953896</c:v>
                </c:pt>
                <c:pt idx="1908">
                  <c:v>-4.3030808700775403</c:v>
                </c:pt>
                <c:pt idx="1909">
                  <c:v>0.60573578219081348</c:v>
                </c:pt>
                <c:pt idx="1910">
                  <c:v>8.0624959257337636</c:v>
                </c:pt>
                <c:pt idx="1911">
                  <c:v>-0.18821962956160046</c:v>
                </c:pt>
                <c:pt idx="1912">
                  <c:v>7.5325573155667389E-2</c:v>
                </c:pt>
                <c:pt idx="1913">
                  <c:v>-0.16211717120924701</c:v>
                </c:pt>
                <c:pt idx="1914">
                  <c:v>-2.4125897354081036E-2</c:v>
                </c:pt>
                <c:pt idx="1915">
                  <c:v>-3.4033137677125555E-2</c:v>
                </c:pt>
                <c:pt idx="1916">
                  <c:v>-8.5729874025883807E-2</c:v>
                </c:pt>
                <c:pt idx="1917">
                  <c:v>9.0580578080742435E-2</c:v>
                </c:pt>
                <c:pt idx="1918">
                  <c:v>-2.8782900629029225E-2</c:v>
                </c:pt>
                <c:pt idx="1919">
                  <c:v>-8.0624959257337636</c:v>
                </c:pt>
                <c:pt idx="1920">
                  <c:v>-1.04820909304262</c:v>
                </c:pt>
                <c:pt idx="1921">
                  <c:v>-0.30485458152842065</c:v>
                </c:pt>
                <c:pt idx="1922">
                  <c:v>9.7604427459966399</c:v>
                </c:pt>
                <c:pt idx="1923">
                  <c:v>-0.91427012597411605</c:v>
                </c:pt>
                <c:pt idx="1924">
                  <c:v>8.5819368461003923E-2</c:v>
                </c:pt>
                <c:pt idx="1925">
                  <c:v>7.0660891904577738</c:v>
                </c:pt>
                <c:pt idx="1926">
                  <c:v>9.229619965185119</c:v>
                </c:pt>
                <c:pt idx="1927">
                  <c:v>-10.518653155673389</c:v>
                </c:pt>
                <c:pt idx="1928">
                  <c:v>5.9228321394775394</c:v>
                </c:pt>
                <c:pt idx="1929">
                  <c:v>-10.866506212226202</c:v>
                </c:pt>
                <c:pt idx="1930">
                  <c:v>-0.25873426840016817</c:v>
                </c:pt>
                <c:pt idx="1931">
                  <c:v>0.37817898788180193</c:v>
                </c:pt>
                <c:pt idx="1932">
                  <c:v>-0.40978560035597189</c:v>
                </c:pt>
                <c:pt idx="1933">
                  <c:v>-11.229219383469125</c:v>
                </c:pt>
                <c:pt idx="1934">
                  <c:v>-0.43530417569014701</c:v>
                </c:pt>
                <c:pt idx="1935">
                  <c:v>-11.94178124227853</c:v>
                </c:pt>
                <c:pt idx="1936">
                  <c:v>0.10691520391651219</c:v>
                </c:pt>
                <c:pt idx="1937">
                  <c:v>0.38414349133305997</c:v>
                </c:pt>
                <c:pt idx="1938">
                  <c:v>13.380911949563341</c:v>
                </c:pt>
                <c:pt idx="1939">
                  <c:v>-6.774460663583412E-2</c:v>
                </c:pt>
                <c:pt idx="1940">
                  <c:v>6.0732489820306386</c:v>
                </c:pt>
                <c:pt idx="1941">
                  <c:v>9.0606959316875546</c:v>
                </c:pt>
                <c:pt idx="1942">
                  <c:v>0.27064758994366894</c:v>
                </c:pt>
                <c:pt idx="1943">
                  <c:v>8.7110663770038385E-2</c:v>
                </c:pt>
                <c:pt idx="1944">
                  <c:v>2.938625590878849</c:v>
                </c:pt>
                <c:pt idx="1945">
                  <c:v>-1.6566982543200708</c:v>
                </c:pt>
                <c:pt idx="1946">
                  <c:v>-0.72315979464117575</c:v>
                </c:pt>
                <c:pt idx="1947">
                  <c:v>0.30932805810772901</c:v>
                </c:pt>
                <c:pt idx="1948">
                  <c:v>-2.6322682154995132</c:v>
                </c:pt>
                <c:pt idx="1949">
                  <c:v>0.90777270816482269</c:v>
                </c:pt>
                <c:pt idx="1950">
                  <c:v>-1.6546714725325609</c:v>
                </c:pt>
                <c:pt idx="1951">
                  <c:v>-11.013322673425449</c:v>
                </c:pt>
                <c:pt idx="1952">
                  <c:v>-6.7337113652035218E-3</c:v>
                </c:pt>
                <c:pt idx="1953">
                  <c:v>0.34083655743742669</c:v>
                </c:pt>
                <c:pt idx="1954">
                  <c:v>-0.75077139369123658</c:v>
                </c:pt>
                <c:pt idx="1955">
                  <c:v>-8.0606959316875546</c:v>
                </c:pt>
                <c:pt idx="1956">
                  <c:v>-0.14809863898913406</c:v>
                </c:pt>
                <c:pt idx="1957">
                  <c:v>-0.23181567522307386</c:v>
                </c:pt>
                <c:pt idx="1958">
                  <c:v>-0.27301849440641579</c:v>
                </c:pt>
                <c:pt idx="1959">
                  <c:v>0.16992500144231237</c:v>
                </c:pt>
                <c:pt idx="1960">
                  <c:v>0.59537911666649457</c:v>
                </c:pt>
                <c:pt idx="1961">
                  <c:v>-1.5122849962344882</c:v>
                </c:pt>
                <c:pt idx="1962">
                  <c:v>-0.58256798558077327</c:v>
                </c:pt>
                <c:pt idx="1963">
                  <c:v>-13.628825226704336</c:v>
                </c:pt>
                <c:pt idx="1964">
                  <c:v>4.7725895038969277</c:v>
                </c:pt>
                <c:pt idx="1965">
                  <c:v>-5.5141554192461126E-2</c:v>
                </c:pt>
                <c:pt idx="1966">
                  <c:v>-0.31120168829430389</c:v>
                </c:pt>
                <c:pt idx="1967">
                  <c:v>8.6450579349844769</c:v>
                </c:pt>
                <c:pt idx="1968">
                  <c:v>-0.1277555471983727</c:v>
                </c:pt>
                <c:pt idx="1969">
                  <c:v>-10.059795091795101</c:v>
                </c:pt>
                <c:pt idx="1970">
                  <c:v>-12.188279751964144</c:v>
                </c:pt>
                <c:pt idx="1971">
                  <c:v>0.75541644627237747</c:v>
                </c:pt>
                <c:pt idx="1972">
                  <c:v>-1.1154772174199361</c:v>
                </c:pt>
                <c:pt idx="1973">
                  <c:v>-0.20069735023712901</c:v>
                </c:pt>
                <c:pt idx="1974">
                  <c:v>-5.0304759404707413</c:v>
                </c:pt>
                <c:pt idx="1975">
                  <c:v>2.3743955147814981</c:v>
                </c:pt>
                <c:pt idx="1976">
                  <c:v>-1.5789687445267055</c:v>
                </c:pt>
                <c:pt idx="1977">
                  <c:v>-7.6486571760385464</c:v>
                </c:pt>
                <c:pt idx="1978">
                  <c:v>0.63523570720237976</c:v>
                </c:pt>
                <c:pt idx="1979">
                  <c:v>-0.29319637634404627</c:v>
                </c:pt>
                <c:pt idx="1980">
                  <c:v>11.644006462681574</c:v>
                </c:pt>
                <c:pt idx="1981">
                  <c:v>-9.0606959316875546</c:v>
                </c:pt>
                <c:pt idx="1982">
                  <c:v>1.0994670211898701</c:v>
                </c:pt>
                <c:pt idx="1983">
                  <c:v>6.6451671349270729</c:v>
                </c:pt>
                <c:pt idx="1984">
                  <c:v>9.3822637581148385</c:v>
                </c:pt>
                <c:pt idx="1985">
                  <c:v>-0.34103691783506673</c:v>
                </c:pt>
                <c:pt idx="1986">
                  <c:v>1.5849625007211561</c:v>
                </c:pt>
                <c:pt idx="1987">
                  <c:v>3.2539412572112694</c:v>
                </c:pt>
                <c:pt idx="1988">
                  <c:v>-0.9784134062901747</c:v>
                </c:pt>
                <c:pt idx="1989">
                  <c:v>0.66171969970519429</c:v>
                </c:pt>
                <c:pt idx="1990">
                  <c:v>-9.0597950917951025</c:v>
                </c:pt>
                <c:pt idx="1991">
                  <c:v>-0.13808891432030762</c:v>
                </c:pt>
                <c:pt idx="1992">
                  <c:v>-0.93586966258028426</c:v>
                </c:pt>
                <c:pt idx="1993">
                  <c:v>-11.381002109550927</c:v>
                </c:pt>
                <c:pt idx="1994">
                  <c:v>-2.3887151860985649</c:v>
                </c:pt>
                <c:pt idx="1995">
                  <c:v>-5.3605225513934958</c:v>
                </c:pt>
                <c:pt idx="1996">
                  <c:v>2.1321559585665666</c:v>
                </c:pt>
                <c:pt idx="1997">
                  <c:v>-10.229619965185119</c:v>
                </c:pt>
                <c:pt idx="1998">
                  <c:v>1.2007450055513721E-3</c:v>
                </c:pt>
                <c:pt idx="1999">
                  <c:v>-0.13297386526942087</c:v>
                </c:pt>
                <c:pt idx="2000">
                  <c:v>-13.965814340495692</c:v>
                </c:pt>
                <c:pt idx="2001">
                  <c:v>-0.52937017475783876</c:v>
                </c:pt>
                <c:pt idx="2002">
                  <c:v>-0.97924143983320255</c:v>
                </c:pt>
                <c:pt idx="2003">
                  <c:v>0.22026612022806039</c:v>
                </c:pt>
                <c:pt idx="2004">
                  <c:v>-10.307200809140809</c:v>
                </c:pt>
                <c:pt idx="2005">
                  <c:v>-0.32192809488736207</c:v>
                </c:pt>
                <c:pt idx="2006">
                  <c:v>-2.5184965580365826</c:v>
                </c:pt>
                <c:pt idx="2007">
                  <c:v>1.0580515995118382</c:v>
                </c:pt>
                <c:pt idx="2008">
                  <c:v>0.99981346470730748</c:v>
                </c:pt>
                <c:pt idx="2009">
                  <c:v>12.398921791443499</c:v>
                </c:pt>
                <c:pt idx="2010">
                  <c:v>-2.8210298589546805</c:v>
                </c:pt>
                <c:pt idx="2011">
                  <c:v>-0.31647366479525435</c:v>
                </c:pt>
                <c:pt idx="2012">
                  <c:v>-0.75849875571584735</c:v>
                </c:pt>
                <c:pt idx="2013">
                  <c:v>-2.0943273825481534</c:v>
                </c:pt>
                <c:pt idx="2014">
                  <c:v>-0.77051815387723277</c:v>
                </c:pt>
                <c:pt idx="2015">
                  <c:v>-8.6450579349844769</c:v>
                </c:pt>
                <c:pt idx="2016">
                  <c:v>-0.32192809488736229</c:v>
                </c:pt>
                <c:pt idx="2017">
                  <c:v>0.30580842952408549</c:v>
                </c:pt>
                <c:pt idx="2018">
                  <c:v>3.992618441275924E-2</c:v>
                </c:pt>
                <c:pt idx="2019">
                  <c:v>0.18096327289476055</c:v>
                </c:pt>
                <c:pt idx="2020">
                  <c:v>4.9338768742806574</c:v>
                </c:pt>
                <c:pt idx="2021">
                  <c:v>5.4148813820371409</c:v>
                </c:pt>
                <c:pt idx="2022">
                  <c:v>0.21900978194179602</c:v>
                </c:pt>
                <c:pt idx="2023">
                  <c:v>13.468369487109527</c:v>
                </c:pt>
                <c:pt idx="2024">
                  <c:v>-0.15826208391673255</c:v>
                </c:pt>
                <c:pt idx="2025">
                  <c:v>-9.3822637581148367</c:v>
                </c:pt>
                <c:pt idx="2026">
                  <c:v>-5.9228321394775394</c:v>
                </c:pt>
                <c:pt idx="2027">
                  <c:v>10.059795091795101</c:v>
                </c:pt>
                <c:pt idx="2028">
                  <c:v>-0.25223927193330931</c:v>
                </c:pt>
                <c:pt idx="2029">
                  <c:v>-0.43007689874298483</c:v>
                </c:pt>
                <c:pt idx="2030">
                  <c:v>-0.10086168011566807</c:v>
                </c:pt>
                <c:pt idx="2031">
                  <c:v>2.7127587336325529</c:v>
                </c:pt>
                <c:pt idx="2032">
                  <c:v>1.5846850860407729</c:v>
                </c:pt>
                <c:pt idx="2033">
                  <c:v>-4.9398410174098055</c:v>
                </c:pt>
                <c:pt idx="2034">
                  <c:v>-1.2143689744054236</c:v>
                </c:pt>
                <c:pt idx="2035">
                  <c:v>-11.307011018304401</c:v>
                </c:pt>
                <c:pt idx="2036">
                  <c:v>-4.6287556223450741</c:v>
                </c:pt>
                <c:pt idx="2037">
                  <c:v>-8.3822637581148385</c:v>
                </c:pt>
                <c:pt idx="2038">
                  <c:v>-0.5257845647863828</c:v>
                </c:pt>
                <c:pt idx="2039">
                  <c:v>-0.26825211510481328</c:v>
                </c:pt>
                <c:pt idx="2040">
                  <c:v>0.92910416359903658</c:v>
                </c:pt>
                <c:pt idx="2041">
                  <c:v>1.1375035237499347</c:v>
                </c:pt>
                <c:pt idx="2042">
                  <c:v>0.58376125582170635</c:v>
                </c:pt>
                <c:pt idx="2043">
                  <c:v>9.0606959316875546</c:v>
                </c:pt>
                <c:pt idx="2044">
                  <c:v>-0.85524144493881538</c:v>
                </c:pt>
                <c:pt idx="2045">
                  <c:v>-0.51323481789511816</c:v>
                </c:pt>
                <c:pt idx="2046">
                  <c:v>0</c:v>
                </c:pt>
                <c:pt idx="2047">
                  <c:v>14.68825030913318</c:v>
                </c:pt>
                <c:pt idx="2048">
                  <c:v>0.17687776208407918</c:v>
                </c:pt>
                <c:pt idx="2049">
                  <c:v>-0.92122418933446382</c:v>
                </c:pt>
                <c:pt idx="2050">
                  <c:v>3.5932647240085724E-3</c:v>
                </c:pt>
                <c:pt idx="2051">
                  <c:v>-9.3815429511845849</c:v>
                </c:pt>
                <c:pt idx="2052">
                  <c:v>0.56559717585422531</c:v>
                </c:pt>
                <c:pt idx="2053">
                  <c:v>10.703326841459814</c:v>
                </c:pt>
                <c:pt idx="2054">
                  <c:v>-11.941658995526698</c:v>
                </c:pt>
                <c:pt idx="2055">
                  <c:v>-0.15965666598848538</c:v>
                </c:pt>
                <c:pt idx="2056">
                  <c:v>-6.2977433050326506E-2</c:v>
                </c:pt>
                <c:pt idx="2057">
                  <c:v>-2.640253953094529</c:v>
                </c:pt>
                <c:pt idx="2058">
                  <c:v>-12.208742403223331</c:v>
                </c:pt>
                <c:pt idx="2059">
                  <c:v>4.1555697084652428</c:v>
                </c:pt>
                <c:pt idx="2060">
                  <c:v>-1.3215675262911033</c:v>
                </c:pt>
                <c:pt idx="2061">
                  <c:v>7.6486571760385464</c:v>
                </c:pt>
                <c:pt idx="2062">
                  <c:v>-1.8070543918948905</c:v>
                </c:pt>
                <c:pt idx="2063">
                  <c:v>-1.7589919004962049</c:v>
                </c:pt>
                <c:pt idx="2064">
                  <c:v>15.084033251332077</c:v>
                </c:pt>
                <c:pt idx="2065">
                  <c:v>-7.6486571760385464</c:v>
                </c:pt>
                <c:pt idx="2066">
                  <c:v>0.48337462904199752</c:v>
                </c:pt>
                <c:pt idx="2067">
                  <c:v>-0.27121676623050694</c:v>
                </c:pt>
                <c:pt idx="2068">
                  <c:v>-0.51768437155855229</c:v>
                </c:pt>
                <c:pt idx="2069">
                  <c:v>-13.389855370666298</c:v>
                </c:pt>
                <c:pt idx="2070">
                  <c:v>0.22042823445593379</c:v>
                </c:pt>
                <c:pt idx="2071">
                  <c:v>0.11929892837234414</c:v>
                </c:pt>
                <c:pt idx="2072">
                  <c:v>1.6240641007210902E-2</c:v>
                </c:pt>
                <c:pt idx="2073">
                  <c:v>-0.46158008521587385</c:v>
                </c:pt>
                <c:pt idx="2074">
                  <c:v>1.4150374992788435</c:v>
                </c:pt>
                <c:pt idx="2075">
                  <c:v>-1.7761490542197929</c:v>
                </c:pt>
                <c:pt idx="2076">
                  <c:v>-1.0865614385088072</c:v>
                </c:pt>
                <c:pt idx="2077">
                  <c:v>-1.9196715007932865</c:v>
                </c:pt>
                <c:pt idx="2078">
                  <c:v>-0.23878685958711665</c:v>
                </c:pt>
                <c:pt idx="2079">
                  <c:v>0.67759108689759273</c:v>
                </c:pt>
                <c:pt idx="2080">
                  <c:v>4.7627052771137315</c:v>
                </c:pt>
                <c:pt idx="2081">
                  <c:v>-5.1504024431774935</c:v>
                </c:pt>
                <c:pt idx="2082">
                  <c:v>-4.4063884479761786</c:v>
                </c:pt>
                <c:pt idx="2083">
                  <c:v>-0.99845563406388327</c:v>
                </c:pt>
                <c:pt idx="2084">
                  <c:v>15.044735626056909</c:v>
                </c:pt>
                <c:pt idx="2085">
                  <c:v>0.17161137807019933</c:v>
                </c:pt>
                <c:pt idx="2086">
                  <c:v>-0.92961067210860227</c:v>
                </c:pt>
                <c:pt idx="2087">
                  <c:v>0.29828525301684583</c:v>
                </c:pt>
                <c:pt idx="2088">
                  <c:v>-0.99314632895893729</c:v>
                </c:pt>
                <c:pt idx="2089">
                  <c:v>-0.14585086646345477</c:v>
                </c:pt>
                <c:pt idx="2090">
                  <c:v>0.73648501620010709</c:v>
                </c:pt>
                <c:pt idx="2091">
                  <c:v>2.0832854575316126</c:v>
                </c:pt>
                <c:pt idx="2092">
                  <c:v>-0.33342373372519191</c:v>
                </c:pt>
                <c:pt idx="2093">
                  <c:v>0.25187229954649371</c:v>
                </c:pt>
                <c:pt idx="2094">
                  <c:v>-0.80015942065340018</c:v>
                </c:pt>
                <c:pt idx="2095">
                  <c:v>1.1857914069013333</c:v>
                </c:pt>
                <c:pt idx="2096">
                  <c:v>-0.6929104140882707</c:v>
                </c:pt>
                <c:pt idx="2097">
                  <c:v>-1.5386688484472217</c:v>
                </c:pt>
                <c:pt idx="2098">
                  <c:v>-0.49650159990773984</c:v>
                </c:pt>
                <c:pt idx="2099">
                  <c:v>-8.0618460208284601E-2</c:v>
                </c:pt>
                <c:pt idx="2100">
                  <c:v>0.24792751344358552</c:v>
                </c:pt>
                <c:pt idx="2101">
                  <c:v>1.4697735628587563</c:v>
                </c:pt>
                <c:pt idx="2102">
                  <c:v>-0.40166673591038476</c:v>
                </c:pt>
                <c:pt idx="2103">
                  <c:v>-0.56704059272389373</c:v>
                </c:pt>
                <c:pt idx="2104">
                  <c:v>1.8144443468439237</c:v>
                </c:pt>
                <c:pt idx="2105">
                  <c:v>-0.12889773318225781</c:v>
                </c:pt>
                <c:pt idx="2106">
                  <c:v>3.2034265038149176E-16</c:v>
                </c:pt>
                <c:pt idx="2107">
                  <c:v>-9.7604427459966399</c:v>
                </c:pt>
                <c:pt idx="2108">
                  <c:v>0.99640673527599144</c:v>
                </c:pt>
                <c:pt idx="2109">
                  <c:v>0.28001702263333539</c:v>
                </c:pt>
                <c:pt idx="2110">
                  <c:v>5.3457748368417297</c:v>
                </c:pt>
                <c:pt idx="2111">
                  <c:v>-0.94675993884657772</c:v>
                </c:pt>
                <c:pt idx="2112">
                  <c:v>-0.9838001871385279</c:v>
                </c:pt>
                <c:pt idx="2113">
                  <c:v>2.5205868417691693</c:v>
                </c:pt>
                <c:pt idx="2114">
                  <c:v>-5.0874628412503391</c:v>
                </c:pt>
                <c:pt idx="2115">
                  <c:v>11.813914767907184</c:v>
                </c:pt>
                <c:pt idx="2116">
                  <c:v>-8.3141235300245864E-2</c:v>
                </c:pt>
                <c:pt idx="2117">
                  <c:v>7.4962057681221911E-2</c:v>
                </c:pt>
                <c:pt idx="2118">
                  <c:v>-12.325867580575419</c:v>
                </c:pt>
                <c:pt idx="2119">
                  <c:v>-8.0721905116670261</c:v>
                </c:pt>
                <c:pt idx="2120">
                  <c:v>-0.11929892837234425</c:v>
                </c:pt>
                <c:pt idx="2121">
                  <c:v>-0.48470565992658793</c:v>
                </c:pt>
                <c:pt idx="2122">
                  <c:v>0.58016948953225655</c:v>
                </c:pt>
                <c:pt idx="2123">
                  <c:v>-8.3837042924740537</c:v>
                </c:pt>
                <c:pt idx="2124">
                  <c:v>0.12398871727545359</c:v>
                </c:pt>
                <c:pt idx="2125">
                  <c:v>0.15230387423231453</c:v>
                </c:pt>
                <c:pt idx="2126">
                  <c:v>0</c:v>
                </c:pt>
                <c:pt idx="2127">
                  <c:v>-5.2894948432125471E-2</c:v>
                </c:pt>
                <c:pt idx="2128">
                  <c:v>9.7604427459966399</c:v>
                </c:pt>
                <c:pt idx="2129">
                  <c:v>1.101538026462062</c:v>
                </c:pt>
                <c:pt idx="2130">
                  <c:v>-2.2795020502770238</c:v>
                </c:pt>
                <c:pt idx="2131">
                  <c:v>1.3939190957873776E-2</c:v>
                </c:pt>
                <c:pt idx="2132">
                  <c:v>-7.6350886130114703E-2</c:v>
                </c:pt>
                <c:pt idx="2133">
                  <c:v>9.8520763174279588E-2</c:v>
                </c:pt>
                <c:pt idx="2134">
                  <c:v>2.2186215636711162</c:v>
                </c:pt>
                <c:pt idx="2135">
                  <c:v>0.41360554378571213</c:v>
                </c:pt>
                <c:pt idx="2136">
                  <c:v>0.36923380966571889</c:v>
                </c:pt>
                <c:pt idx="2137">
                  <c:v>-0.3121691284250338</c:v>
                </c:pt>
                <c:pt idx="2138">
                  <c:v>7.8864264930488037</c:v>
                </c:pt>
                <c:pt idx="2139">
                  <c:v>-9.0606959316875546</c:v>
                </c:pt>
                <c:pt idx="2140">
                  <c:v>1.8522581466206562</c:v>
                </c:pt>
                <c:pt idx="2141">
                  <c:v>0.81557542886257295</c:v>
                </c:pt>
                <c:pt idx="2142">
                  <c:v>2.8741256599831084</c:v>
                </c:pt>
                <c:pt idx="2143">
                  <c:v>2.2280629031015384</c:v>
                </c:pt>
                <c:pt idx="2144">
                  <c:v>-0.32516646895390683</c:v>
                </c:pt>
                <c:pt idx="2145">
                  <c:v>0.4794405321045106</c:v>
                </c:pt>
                <c:pt idx="2146">
                  <c:v>0.23660628055614871</c:v>
                </c:pt>
                <c:pt idx="2147">
                  <c:v>0.25528213010960726</c:v>
                </c:pt>
                <c:pt idx="2148">
                  <c:v>0.58496250072115619</c:v>
                </c:pt>
                <c:pt idx="2149">
                  <c:v>-8.0624959257337636</c:v>
                </c:pt>
                <c:pt idx="2150">
                  <c:v>-0.57776699931695241</c:v>
                </c:pt>
                <c:pt idx="2151">
                  <c:v>10.059344460824425</c:v>
                </c:pt>
                <c:pt idx="2152">
                  <c:v>14.287736424266425</c:v>
                </c:pt>
                <c:pt idx="2153">
                  <c:v>0.89566334018526439</c:v>
                </c:pt>
                <c:pt idx="2154">
                  <c:v>-1.1383281565479739</c:v>
                </c:pt>
                <c:pt idx="2155">
                  <c:v>8.3822637581148367</c:v>
                </c:pt>
                <c:pt idx="2156">
                  <c:v>-0.41683974191282941</c:v>
                </c:pt>
                <c:pt idx="2157">
                  <c:v>8.3141235300245572E-2</c:v>
                </c:pt>
                <c:pt idx="2158">
                  <c:v>11.916999049082808</c:v>
                </c:pt>
                <c:pt idx="2159">
                  <c:v>5.0040682499595632E-2</c:v>
                </c:pt>
                <c:pt idx="2160">
                  <c:v>0.40816423691735004</c:v>
                </c:pt>
                <c:pt idx="2161">
                  <c:v>0.74193184705955528</c:v>
                </c:pt>
                <c:pt idx="2162">
                  <c:v>-0.27301849440641596</c:v>
                </c:pt>
                <c:pt idx="2163">
                  <c:v>-0.47533800954665795</c:v>
                </c:pt>
                <c:pt idx="2164">
                  <c:v>6.0732489820306386</c:v>
                </c:pt>
                <c:pt idx="2165">
                  <c:v>9.9662651028771325</c:v>
                </c:pt>
                <c:pt idx="2166">
                  <c:v>0.73648501620010709</c:v>
                </c:pt>
                <c:pt idx="2167">
                  <c:v>0.22487341084020304</c:v>
                </c:pt>
                <c:pt idx="2168">
                  <c:v>-5.9228321394775394</c:v>
                </c:pt>
                <c:pt idx="2169">
                  <c:v>-0.34994247105695897</c:v>
                </c:pt>
                <c:pt idx="2170">
                  <c:v>0.19162007254163141</c:v>
                </c:pt>
                <c:pt idx="2171">
                  <c:v>0.94877467664482673</c:v>
                </c:pt>
                <c:pt idx="2172">
                  <c:v>-0.48542682717024194</c:v>
                </c:pt>
                <c:pt idx="2173">
                  <c:v>-1.7229926516136023</c:v>
                </c:pt>
                <c:pt idx="2174">
                  <c:v>1.3176151020162798</c:v>
                </c:pt>
                <c:pt idx="2175">
                  <c:v>-0.76184026280523554</c:v>
                </c:pt>
                <c:pt idx="2176">
                  <c:v>-0.44938900406962096</c:v>
                </c:pt>
                <c:pt idx="2177">
                  <c:v>0.61273071020229286</c:v>
                </c:pt>
                <c:pt idx="2178">
                  <c:v>-0.20795014805472781</c:v>
                </c:pt>
                <c:pt idx="2179">
                  <c:v>6.5102336540798306E-2</c:v>
                </c:pt>
                <c:pt idx="2180">
                  <c:v>-7.5101455240719123E-2</c:v>
                </c:pt>
                <c:pt idx="2181">
                  <c:v>-0.57776699931695219</c:v>
                </c:pt>
                <c:pt idx="2182">
                  <c:v>-0.45519462575082664</c:v>
                </c:pt>
                <c:pt idx="2183">
                  <c:v>5.9239203374675767E-2</c:v>
                </c:pt>
                <c:pt idx="2184">
                  <c:v>0.51657552574090637</c:v>
                </c:pt>
                <c:pt idx="2185">
                  <c:v>-0.5849625007211563</c:v>
                </c:pt>
                <c:pt idx="2186">
                  <c:v>0.49737592995075264</c:v>
                </c:pt>
                <c:pt idx="2187">
                  <c:v>2.7834208196725888E-2</c:v>
                </c:pt>
                <c:pt idx="2188">
                  <c:v>0.18132976471456172</c:v>
                </c:pt>
                <c:pt idx="2189">
                  <c:v>6.1400544664143276E-2</c:v>
                </c:pt>
                <c:pt idx="2190">
                  <c:v>-1.9556058806415468</c:v>
                </c:pt>
                <c:pt idx="2191">
                  <c:v>0.26511471627484134</c:v>
                </c:pt>
                <c:pt idx="2192">
                  <c:v>-0.26992079141903363</c:v>
                </c:pt>
                <c:pt idx="2193">
                  <c:v>13.605826723159222</c:v>
                </c:pt>
                <c:pt idx="2194">
                  <c:v>3.0677776955921758</c:v>
                </c:pt>
                <c:pt idx="2195">
                  <c:v>-8.6156643749714434E-2</c:v>
                </c:pt>
                <c:pt idx="2196">
                  <c:v>-8.2438593482438358E-2</c:v>
                </c:pt>
                <c:pt idx="2197">
                  <c:v>-1.3433017456799292</c:v>
                </c:pt>
                <c:pt idx="2198">
                  <c:v>0.10745842138419973</c:v>
                </c:pt>
                <c:pt idx="2199">
                  <c:v>-11.75933340719466</c:v>
                </c:pt>
                <c:pt idx="2200">
                  <c:v>-8.6450579349844769</c:v>
                </c:pt>
                <c:pt idx="2201">
                  <c:v>11.550907075927366</c:v>
                </c:pt>
                <c:pt idx="2202">
                  <c:v>-0.85380131752566268</c:v>
                </c:pt>
                <c:pt idx="2203">
                  <c:v>-0.53549382445685656</c:v>
                </c:pt>
                <c:pt idx="2204">
                  <c:v>0.26298632481394701</c:v>
                </c:pt>
                <c:pt idx="2205">
                  <c:v>-11.786950240502948</c:v>
                </c:pt>
                <c:pt idx="2206">
                  <c:v>-0.88397620366051666</c:v>
                </c:pt>
                <c:pt idx="2207">
                  <c:v>-0.40525647848625851</c:v>
                </c:pt>
                <c:pt idx="2208">
                  <c:v>1.8395353278067537</c:v>
                </c:pt>
                <c:pt idx="2209">
                  <c:v>-0.62803122261304234</c:v>
                </c:pt>
                <c:pt idx="2210">
                  <c:v>-0.80555267942361863</c:v>
                </c:pt>
                <c:pt idx="2211">
                  <c:v>-1.4288432988038742</c:v>
                </c:pt>
                <c:pt idx="2212">
                  <c:v>-5.4299878407448157</c:v>
                </c:pt>
                <c:pt idx="2213">
                  <c:v>0.25123380582780747</c:v>
                </c:pt>
                <c:pt idx="2214">
                  <c:v>-0.7244700462419873</c:v>
                </c:pt>
                <c:pt idx="2215">
                  <c:v>1.1783372412585125</c:v>
                </c:pt>
                <c:pt idx="2216">
                  <c:v>-2.8579809951275723</c:v>
                </c:pt>
                <c:pt idx="2217">
                  <c:v>-12.840318978135199</c:v>
                </c:pt>
                <c:pt idx="2218">
                  <c:v>-0.34513548604868755</c:v>
                </c:pt>
                <c:pt idx="2219">
                  <c:v>-0.53951019209778972</c:v>
                </c:pt>
                <c:pt idx="2220">
                  <c:v>-0.16992500144231226</c:v>
                </c:pt>
                <c:pt idx="2221">
                  <c:v>-1.2248734108402031</c:v>
                </c:pt>
                <c:pt idx="2222">
                  <c:v>-0.23029761942179403</c:v>
                </c:pt>
                <c:pt idx="2223">
                  <c:v>-0.22588140741632795</c:v>
                </c:pt>
                <c:pt idx="2224">
                  <c:v>0.1161112297530969</c:v>
                </c:pt>
                <c:pt idx="2225">
                  <c:v>-1.0801703486839835</c:v>
                </c:pt>
                <c:pt idx="2226">
                  <c:v>-8.4615787481960199E-3</c:v>
                </c:pt>
                <c:pt idx="2227">
                  <c:v>-7.9071570991199006E-2</c:v>
                </c:pt>
                <c:pt idx="2228">
                  <c:v>8.2462160191972972E-2</c:v>
                </c:pt>
                <c:pt idx="2229">
                  <c:v>-6.0731075482732688</c:v>
                </c:pt>
                <c:pt idx="2230">
                  <c:v>-0.80187567334086796</c:v>
                </c:pt>
                <c:pt idx="2231">
                  <c:v>-7.6486571760385464</c:v>
                </c:pt>
                <c:pt idx="2232">
                  <c:v>2.1106762311561149</c:v>
                </c:pt>
                <c:pt idx="2233">
                  <c:v>0.26934817976599607</c:v>
                </c:pt>
                <c:pt idx="2234">
                  <c:v>0.31315788525963051</c:v>
                </c:pt>
                <c:pt idx="2235">
                  <c:v>-1.5360529002402099</c:v>
                </c:pt>
                <c:pt idx="2236">
                  <c:v>3.2939137187177661</c:v>
                </c:pt>
                <c:pt idx="2237">
                  <c:v>-1.4329594072761065</c:v>
                </c:pt>
                <c:pt idx="2238">
                  <c:v>5.9714308478032301</c:v>
                </c:pt>
                <c:pt idx="2239">
                  <c:v>-7.6486571760385464</c:v>
                </c:pt>
                <c:pt idx="2240">
                  <c:v>0.12663343853101733</c:v>
                </c:pt>
                <c:pt idx="2241">
                  <c:v>0.64244799538191655</c:v>
                </c:pt>
                <c:pt idx="2242">
                  <c:v>-1.01667874114663</c:v>
                </c:pt>
                <c:pt idx="2243">
                  <c:v>9.3822637581148367</c:v>
                </c:pt>
                <c:pt idx="2244">
                  <c:v>-3.8937152068607856</c:v>
                </c:pt>
                <c:pt idx="2245">
                  <c:v>-3.3887151860985649</c:v>
                </c:pt>
                <c:pt idx="2246">
                  <c:v>-2.8994731240460356</c:v>
                </c:pt>
                <c:pt idx="2247">
                  <c:v>-2.890770930245242</c:v>
                </c:pt>
                <c:pt idx="2248">
                  <c:v>2.2453068132844494</c:v>
                </c:pt>
                <c:pt idx="2249">
                  <c:v>-2.9102033296493541</c:v>
                </c:pt>
                <c:pt idx="2250">
                  <c:v>-2.8006745768955774</c:v>
                </c:pt>
                <c:pt idx="2251">
                  <c:v>-0.543621705340257</c:v>
                </c:pt>
                <c:pt idx="2252">
                  <c:v>-0.3268103162671086</c:v>
                </c:pt>
                <c:pt idx="2253">
                  <c:v>0.99794047782170547</c:v>
                </c:pt>
                <c:pt idx="2254">
                  <c:v>-0.69187770463766829</c:v>
                </c:pt>
                <c:pt idx="2255">
                  <c:v>0.11908838147510131</c:v>
                </c:pt>
                <c:pt idx="2256">
                  <c:v>1.0992780724358848</c:v>
                </c:pt>
                <c:pt idx="2257">
                  <c:v>0.80177388979430431</c:v>
                </c:pt>
                <c:pt idx="2258">
                  <c:v>-10.050302155818358</c:v>
                </c:pt>
                <c:pt idx="2259">
                  <c:v>8.8672787397096631</c:v>
                </c:pt>
                <c:pt idx="2260">
                  <c:v>2.5149338015132732</c:v>
                </c:pt>
                <c:pt idx="2261">
                  <c:v>-12.72990393033202</c:v>
                </c:pt>
                <c:pt idx="2262">
                  <c:v>-1.6860844251640219</c:v>
                </c:pt>
                <c:pt idx="2263">
                  <c:v>-0.83353885386125925</c:v>
                </c:pt>
                <c:pt idx="2264">
                  <c:v>-1.5556469338966001</c:v>
                </c:pt>
                <c:pt idx="2265">
                  <c:v>12.501920096027913</c:v>
                </c:pt>
                <c:pt idx="2266">
                  <c:v>-7.6462586799900292</c:v>
                </c:pt>
                <c:pt idx="2267">
                  <c:v>-7.0660891904577721</c:v>
                </c:pt>
                <c:pt idx="2268">
                  <c:v>8.2304207950923836</c:v>
                </c:pt>
                <c:pt idx="2269">
                  <c:v>-11.814048332230835</c:v>
                </c:pt>
                <c:pt idx="2270">
                  <c:v>-1.2834793707290837</c:v>
                </c:pt>
                <c:pt idx="2271">
                  <c:v>-0.67242534197149562</c:v>
                </c:pt>
                <c:pt idx="2272">
                  <c:v>-0.20810819533020022</c:v>
                </c:pt>
                <c:pt idx="2273">
                  <c:v>-5.7548875021634682</c:v>
                </c:pt>
                <c:pt idx="2274">
                  <c:v>0.32221660504548577</c:v>
                </c:pt>
                <c:pt idx="2275">
                  <c:v>11.550746785383243</c:v>
                </c:pt>
                <c:pt idx="2276">
                  <c:v>1.2857720932498373</c:v>
                </c:pt>
                <c:pt idx="2277">
                  <c:v>3.3738712706734821</c:v>
                </c:pt>
                <c:pt idx="2278">
                  <c:v>1.9733648734965337</c:v>
                </c:pt>
                <c:pt idx="2279">
                  <c:v>-2.8937696738750773</c:v>
                </c:pt>
                <c:pt idx="2280">
                  <c:v>3.1563709831544817</c:v>
                </c:pt>
                <c:pt idx="2281">
                  <c:v>2.4535470623854403</c:v>
                </c:pt>
                <c:pt idx="2282">
                  <c:v>15.601925509308808</c:v>
                </c:pt>
                <c:pt idx="2283">
                  <c:v>0.2032143196525831</c:v>
                </c:pt>
                <c:pt idx="2284">
                  <c:v>0.50250034052918335</c:v>
                </c:pt>
                <c:pt idx="2285">
                  <c:v>-1.5215371205795225</c:v>
                </c:pt>
                <c:pt idx="2286">
                  <c:v>-0.26291418625613294</c:v>
                </c:pt>
                <c:pt idx="2287">
                  <c:v>-0.20645087746742632</c:v>
                </c:pt>
                <c:pt idx="2288">
                  <c:v>-0.5849625007211563</c:v>
                </c:pt>
                <c:pt idx="2289">
                  <c:v>0.26303440583379406</c:v>
                </c:pt>
                <c:pt idx="2290">
                  <c:v>-0.26777232484045693</c:v>
                </c:pt>
                <c:pt idx="2291">
                  <c:v>-0.11723469352687117</c:v>
                </c:pt>
                <c:pt idx="2292">
                  <c:v>1.0238467419543678</c:v>
                </c:pt>
                <c:pt idx="2293">
                  <c:v>-1.1148836378843503</c:v>
                </c:pt>
                <c:pt idx="2294">
                  <c:v>12.613482540731207</c:v>
                </c:pt>
                <c:pt idx="2295">
                  <c:v>-0.35736178838194677</c:v>
                </c:pt>
                <c:pt idx="2296">
                  <c:v>-0.28239973070072483</c:v>
                </c:pt>
                <c:pt idx="2297">
                  <c:v>-0.31034012061215022</c:v>
                </c:pt>
                <c:pt idx="2298">
                  <c:v>-4.654258593703036E-2</c:v>
                </c:pt>
                <c:pt idx="2299">
                  <c:v>1.2936390504559385</c:v>
                </c:pt>
                <c:pt idx="2300">
                  <c:v>0.20078212738073417</c:v>
                </c:pt>
                <c:pt idx="2301">
                  <c:v>-8.3837042924740537</c:v>
                </c:pt>
                <c:pt idx="2302">
                  <c:v>-0.37496005990350867</c:v>
                </c:pt>
                <c:pt idx="2303">
                  <c:v>0.32192809488736207</c:v>
                </c:pt>
                <c:pt idx="2304">
                  <c:v>-0.26197007893868363</c:v>
                </c:pt>
                <c:pt idx="2305">
                  <c:v>0.10060394093840566</c:v>
                </c:pt>
                <c:pt idx="2306">
                  <c:v>0</c:v>
                </c:pt>
                <c:pt idx="2307">
                  <c:v>-6.6273219419166016E-2</c:v>
                </c:pt>
                <c:pt idx="2308">
                  <c:v>0</c:v>
                </c:pt>
                <c:pt idx="2309">
                  <c:v>-0.18286405714981072</c:v>
                </c:pt>
                <c:pt idx="2310">
                  <c:v>0.15947821400719678</c:v>
                </c:pt>
                <c:pt idx="2311">
                  <c:v>-0.36205492314253063</c:v>
                </c:pt>
                <c:pt idx="2312">
                  <c:v>0.82327904407235875</c:v>
                </c:pt>
                <c:pt idx="2313">
                  <c:v>-0.26303440583379395</c:v>
                </c:pt>
                <c:pt idx="2314">
                  <c:v>0.25633975325978559</c:v>
                </c:pt>
                <c:pt idx="2315">
                  <c:v>-1.041820175694627</c:v>
                </c:pt>
                <c:pt idx="2316">
                  <c:v>0.9451566974150224</c:v>
                </c:pt>
                <c:pt idx="2317">
                  <c:v>0.4150374992788437</c:v>
                </c:pt>
                <c:pt idx="2318">
                  <c:v>-0.16992500144231246</c:v>
                </c:pt>
                <c:pt idx="2319">
                  <c:v>-0.13750352374993532</c:v>
                </c:pt>
                <c:pt idx="2320">
                  <c:v>-4.7305714778356475E-2</c:v>
                </c:pt>
                <c:pt idx="2321">
                  <c:v>0.74131433910445643</c:v>
                </c:pt>
                <c:pt idx="2322">
                  <c:v>-2.345897282398891E-2</c:v>
                </c:pt>
                <c:pt idx="2323">
                  <c:v>-0.45685767497347074</c:v>
                </c:pt>
                <c:pt idx="2324">
                  <c:v>-0.1985708132230907</c:v>
                </c:pt>
                <c:pt idx="2325">
                  <c:v>7.0883486156509676E-2</c:v>
                </c:pt>
                <c:pt idx="2326">
                  <c:v>-1.992804498595796</c:v>
                </c:pt>
                <c:pt idx="2327">
                  <c:v>1.6315470482558587</c:v>
                </c:pt>
                <c:pt idx="2328">
                  <c:v>-9.9667457608995313</c:v>
                </c:pt>
                <c:pt idx="2329">
                  <c:v>0.21925680818971571</c:v>
                </c:pt>
                <c:pt idx="2330">
                  <c:v>-0.13070369164459383</c:v>
                </c:pt>
                <c:pt idx="2331">
                  <c:v>7.7424971945165774E-2</c:v>
                </c:pt>
                <c:pt idx="2332">
                  <c:v>0.19678480830331974</c:v>
                </c:pt>
                <c:pt idx="2333">
                  <c:v>-1.3894441658380796E-2</c:v>
                </c:pt>
                <c:pt idx="2334">
                  <c:v>-0.33740615583062006</c:v>
                </c:pt>
                <c:pt idx="2335">
                  <c:v>0.69891869001824192</c:v>
                </c:pt>
                <c:pt idx="2336">
                  <c:v>0.55254102302877894</c:v>
                </c:pt>
                <c:pt idx="2337">
                  <c:v>7.0282147991576061E-2</c:v>
                </c:pt>
                <c:pt idx="2338">
                  <c:v>0.64558102885740865</c:v>
                </c:pt>
                <c:pt idx="2339">
                  <c:v>0.3742481882517924</c:v>
                </c:pt>
                <c:pt idx="2340">
                  <c:v>-6.5588341627576707E-2</c:v>
                </c:pt>
                <c:pt idx="2341">
                  <c:v>1.2207686788567838</c:v>
                </c:pt>
                <c:pt idx="2342">
                  <c:v>0.17959965781799508</c:v>
                </c:pt>
                <c:pt idx="2343">
                  <c:v>1.4510132429439726</c:v>
                </c:pt>
                <c:pt idx="2344">
                  <c:v>0.15200309344504975</c:v>
                </c:pt>
                <c:pt idx="2345">
                  <c:v>0.17358017198350423</c:v>
                </c:pt>
                <c:pt idx="2346">
                  <c:v>-11.013322673425447</c:v>
                </c:pt>
                <c:pt idx="2347">
                  <c:v>-2.1900221748026452</c:v>
                </c:pt>
                <c:pt idx="2348">
                  <c:v>0.29218075149331063</c:v>
                </c:pt>
                <c:pt idx="2349">
                  <c:v>1.3457748368417302</c:v>
                </c:pt>
                <c:pt idx="2350">
                  <c:v>3.3051692462951472</c:v>
                </c:pt>
                <c:pt idx="2351">
                  <c:v>0.10323015710865627</c:v>
                </c:pt>
                <c:pt idx="2352">
                  <c:v>-0.16540480440492999</c:v>
                </c:pt>
                <c:pt idx="2353">
                  <c:v>1.1844245711374273</c:v>
                </c:pt>
                <c:pt idx="2354">
                  <c:v>0.10187961401921394</c:v>
                </c:pt>
                <c:pt idx="2355">
                  <c:v>-2.8028181414608317</c:v>
                </c:pt>
                <c:pt idx="2356">
                  <c:v>-0.88070107162765598</c:v>
                </c:pt>
                <c:pt idx="2357">
                  <c:v>-0.23544857416189416</c:v>
                </c:pt>
                <c:pt idx="2358">
                  <c:v>-0.98130390629009479</c:v>
                </c:pt>
                <c:pt idx="2359">
                  <c:v>-0.1872029928741476</c:v>
                </c:pt>
                <c:pt idx="2360">
                  <c:v>1.7833760591231647</c:v>
                </c:pt>
                <c:pt idx="2361">
                  <c:v>-0.45943161863729748</c:v>
                </c:pt>
                <c:pt idx="2362">
                  <c:v>-0.42413970638609616</c:v>
                </c:pt>
                <c:pt idx="2363">
                  <c:v>0.15650448567999067</c:v>
                </c:pt>
                <c:pt idx="2364">
                  <c:v>3.8270016927716956E-2</c:v>
                </c:pt>
                <c:pt idx="2365">
                  <c:v>-0.81942775435817916</c:v>
                </c:pt>
                <c:pt idx="2366">
                  <c:v>-1.0734217936235302</c:v>
                </c:pt>
                <c:pt idx="2367">
                  <c:v>0.23446525363702297</c:v>
                </c:pt>
                <c:pt idx="2368">
                  <c:v>1.4719288354212647</c:v>
                </c:pt>
                <c:pt idx="2369">
                  <c:v>-0.21549601707043342</c:v>
                </c:pt>
                <c:pt idx="2370">
                  <c:v>-16.323342153882237</c:v>
                </c:pt>
                <c:pt idx="2371">
                  <c:v>0.11386796455827847</c:v>
                </c:pt>
                <c:pt idx="2372">
                  <c:v>-0.57141596888320834</c:v>
                </c:pt>
                <c:pt idx="2373">
                  <c:v>1.1920613453668059</c:v>
                </c:pt>
                <c:pt idx="2374">
                  <c:v>-0.67807190511263771</c:v>
                </c:pt>
                <c:pt idx="2375">
                  <c:v>0.6347155359182558</c:v>
                </c:pt>
                <c:pt idx="2376">
                  <c:v>0.47246259063982693</c:v>
                </c:pt>
                <c:pt idx="2377">
                  <c:v>-1.9986890548476535</c:v>
                </c:pt>
                <c:pt idx="2378">
                  <c:v>-9.3109404391481645E-2</c:v>
                </c:pt>
                <c:pt idx="2379">
                  <c:v>-14.935425983356517</c:v>
                </c:pt>
                <c:pt idx="2380">
                  <c:v>-0.77493344436522682</c:v>
                </c:pt>
                <c:pt idx="2381">
                  <c:v>14.628768280089117</c:v>
                </c:pt>
                <c:pt idx="2382">
                  <c:v>9.0597950917951025</c:v>
                </c:pt>
                <c:pt idx="2383">
                  <c:v>-8.6450579349844769</c:v>
                </c:pt>
                <c:pt idx="2384">
                  <c:v>-0.26303440583379395</c:v>
                </c:pt>
                <c:pt idx="2385">
                  <c:v>-0.35889442124130999</c:v>
                </c:pt>
                <c:pt idx="2386">
                  <c:v>13.08137247435552</c:v>
                </c:pt>
                <c:pt idx="2387">
                  <c:v>-0.29326433663521873</c:v>
                </c:pt>
                <c:pt idx="2388">
                  <c:v>0.58256001050585171</c:v>
                </c:pt>
                <c:pt idx="2389">
                  <c:v>-9.7142455176661233</c:v>
                </c:pt>
                <c:pt idx="2390">
                  <c:v>0.63042653287752948</c:v>
                </c:pt>
                <c:pt idx="2391">
                  <c:v>0.68596767919697554</c:v>
                </c:pt>
                <c:pt idx="2392">
                  <c:v>8.6143778826161102E-2</c:v>
                </c:pt>
                <c:pt idx="2393">
                  <c:v>1.6968374814608966</c:v>
                </c:pt>
                <c:pt idx="2394">
                  <c:v>-7.6486571760385464</c:v>
                </c:pt>
                <c:pt idx="2395">
                  <c:v>11.644006462681574</c:v>
                </c:pt>
                <c:pt idx="2396">
                  <c:v>-0.39638479237695168</c:v>
                </c:pt>
                <c:pt idx="2397">
                  <c:v>-11.989749275462135</c:v>
                </c:pt>
                <c:pt idx="2398">
                  <c:v>0.20887863578688839</c:v>
                </c:pt>
                <c:pt idx="2399">
                  <c:v>9.8403704060994482E-2</c:v>
                </c:pt>
                <c:pt idx="2400">
                  <c:v>-0.69514541847157885</c:v>
                </c:pt>
                <c:pt idx="2401">
                  <c:v>-0.10246203366357344</c:v>
                </c:pt>
                <c:pt idx="2402">
                  <c:v>-0.3529705167973119</c:v>
                </c:pt>
                <c:pt idx="2403">
                  <c:v>-1.1064576412609517</c:v>
                </c:pt>
                <c:pt idx="2404">
                  <c:v>-3.8001594206534</c:v>
                </c:pt>
                <c:pt idx="2405">
                  <c:v>0.33276349624930124</c:v>
                </c:pt>
                <c:pt idx="2406">
                  <c:v>0.5516863458468575</c:v>
                </c:pt>
                <c:pt idx="2407">
                  <c:v>-10.059344460824425</c:v>
                </c:pt>
                <c:pt idx="2408">
                  <c:v>0.54101915313355908</c:v>
                </c:pt>
                <c:pt idx="2409">
                  <c:v>-7.0660891904577721</c:v>
                </c:pt>
                <c:pt idx="2410">
                  <c:v>1.5849625007211556</c:v>
                </c:pt>
                <c:pt idx="2411">
                  <c:v>11.229219383469125</c:v>
                </c:pt>
                <c:pt idx="2412">
                  <c:v>-2.5995208532944413E-2</c:v>
                </c:pt>
                <c:pt idx="2413">
                  <c:v>-9.8672787397096631</c:v>
                </c:pt>
                <c:pt idx="2414">
                  <c:v>-0.40509469603126558</c:v>
                </c:pt>
                <c:pt idx="2415">
                  <c:v>-1.7055526415347446</c:v>
                </c:pt>
                <c:pt idx="2416">
                  <c:v>-0.34627795630311131</c:v>
                </c:pt>
                <c:pt idx="2417">
                  <c:v>-0.93365750517130397</c:v>
                </c:pt>
                <c:pt idx="2418">
                  <c:v>-1.2164675873793425</c:v>
                </c:pt>
                <c:pt idx="2419">
                  <c:v>1.8958157703884471E-2</c:v>
                </c:pt>
                <c:pt idx="2420">
                  <c:v>-1.8677522017015604</c:v>
                </c:pt>
                <c:pt idx="2421">
                  <c:v>1.4151877721856918</c:v>
                </c:pt>
                <c:pt idx="2422">
                  <c:v>-0.20992306937423119</c:v>
                </c:pt>
                <c:pt idx="2423">
                  <c:v>1.4477860816185562</c:v>
                </c:pt>
                <c:pt idx="2424">
                  <c:v>-0.83645592839902216</c:v>
                </c:pt>
                <c:pt idx="2425">
                  <c:v>0.32340702381327563</c:v>
                </c:pt>
                <c:pt idx="2426">
                  <c:v>-0.65067279588093452</c:v>
                </c:pt>
                <c:pt idx="2427">
                  <c:v>0.11445872458491514</c:v>
                </c:pt>
                <c:pt idx="2428">
                  <c:v>5.33219643034119</c:v>
                </c:pt>
                <c:pt idx="2429">
                  <c:v>-7.0660891904577721</c:v>
                </c:pt>
                <c:pt idx="2430">
                  <c:v>-0.39377746338959618</c:v>
                </c:pt>
                <c:pt idx="2431">
                  <c:v>-0.38529015588479154</c:v>
                </c:pt>
                <c:pt idx="2432">
                  <c:v>-1.3939142077130897</c:v>
                </c:pt>
                <c:pt idx="2433">
                  <c:v>0.25525705524207465</c:v>
                </c:pt>
                <c:pt idx="2434">
                  <c:v>-0.33460283909475252</c:v>
                </c:pt>
                <c:pt idx="2435">
                  <c:v>-10.229619965185119</c:v>
                </c:pt>
                <c:pt idx="2436">
                  <c:v>-1.1613338528847976</c:v>
                </c:pt>
                <c:pt idx="2437">
                  <c:v>0.13162695741326583</c:v>
                </c:pt>
                <c:pt idx="2438">
                  <c:v>-5.3994889640729134E-2</c:v>
                </c:pt>
                <c:pt idx="2439">
                  <c:v>0.38332863955150542</c:v>
                </c:pt>
                <c:pt idx="2440">
                  <c:v>-0.34260166315211227</c:v>
                </c:pt>
                <c:pt idx="2441">
                  <c:v>0.80023048762422266</c:v>
                </c:pt>
                <c:pt idx="2442">
                  <c:v>0.23764549907102051</c:v>
                </c:pt>
                <c:pt idx="2443">
                  <c:v>-8.879583249612784</c:v>
                </c:pt>
                <c:pt idx="2444">
                  <c:v>-0.13061870308043777</c:v>
                </c:pt>
                <c:pt idx="2445">
                  <c:v>6.0420785685306802E-2</c:v>
                </c:pt>
                <c:pt idx="2446">
                  <c:v>-9.8667637673533513</c:v>
                </c:pt>
                <c:pt idx="2447">
                  <c:v>-8.7023062237365195E-2</c:v>
                </c:pt>
                <c:pt idx="2448">
                  <c:v>-0.20645087746742613</c:v>
                </c:pt>
                <c:pt idx="2449">
                  <c:v>-1.9411063109464317</c:v>
                </c:pt>
                <c:pt idx="2450">
                  <c:v>-1.4536093157880509E-2</c:v>
                </c:pt>
                <c:pt idx="2451">
                  <c:v>1.789580220329628</c:v>
                </c:pt>
                <c:pt idx="2452">
                  <c:v>-15.024706827327938</c:v>
                </c:pt>
                <c:pt idx="2453">
                  <c:v>-9.7598881832218343</c:v>
                </c:pt>
                <c:pt idx="2454">
                  <c:v>2.3211040508604524</c:v>
                </c:pt>
                <c:pt idx="2455">
                  <c:v>-4.8002882269604266</c:v>
                </c:pt>
                <c:pt idx="2456">
                  <c:v>0.67005748287924882</c:v>
                </c:pt>
                <c:pt idx="2457">
                  <c:v>-16.69371381275047</c:v>
                </c:pt>
                <c:pt idx="2458">
                  <c:v>-2.7286505452934202</c:v>
                </c:pt>
                <c:pt idx="2459">
                  <c:v>-0.13737249472837545</c:v>
                </c:pt>
                <c:pt idx="2460">
                  <c:v>-0.39119075732447617</c:v>
                </c:pt>
                <c:pt idx="2461">
                  <c:v>0</c:v>
                </c:pt>
                <c:pt idx="2462">
                  <c:v>0.90238920337357797</c:v>
                </c:pt>
                <c:pt idx="2463">
                  <c:v>-3.3222055095677456</c:v>
                </c:pt>
                <c:pt idx="2464">
                  <c:v>-0.15640155734256725</c:v>
                </c:pt>
                <c:pt idx="2465">
                  <c:v>-1.5202372862694231</c:v>
                </c:pt>
                <c:pt idx="2466">
                  <c:v>-0.35693454471527575</c:v>
                </c:pt>
                <c:pt idx="2467">
                  <c:v>0.11958161575267275</c:v>
                </c:pt>
                <c:pt idx="2468">
                  <c:v>-9.1147888058195611E-2</c:v>
                </c:pt>
                <c:pt idx="2469">
                  <c:v>-0.35509495882256142</c:v>
                </c:pt>
                <c:pt idx="2470">
                  <c:v>-0.22555970041513101</c:v>
                </c:pt>
                <c:pt idx="2471">
                  <c:v>0.16845361422564453</c:v>
                </c:pt>
                <c:pt idx="2472">
                  <c:v>-7.2149785755835597E-2</c:v>
                </c:pt>
                <c:pt idx="2473">
                  <c:v>18.108743939794451</c:v>
                </c:pt>
                <c:pt idx="2474">
                  <c:v>0.21370669347022539</c:v>
                </c:pt>
                <c:pt idx="2475">
                  <c:v>-1.1362794875712141</c:v>
                </c:pt>
                <c:pt idx="2476">
                  <c:v>8.8683081332894673</c:v>
                </c:pt>
                <c:pt idx="2477">
                  <c:v>0.49120917976424783</c:v>
                </c:pt>
                <c:pt idx="2478">
                  <c:v>-10.759888183221834</c:v>
                </c:pt>
                <c:pt idx="2479">
                  <c:v>0.27301849440641562</c:v>
                </c:pt>
                <c:pt idx="2480">
                  <c:v>0.47823132576603772</c:v>
                </c:pt>
                <c:pt idx="2481">
                  <c:v>-1.3496757447135133</c:v>
                </c:pt>
                <c:pt idx="2482">
                  <c:v>-0.39872150499264331</c:v>
                </c:pt>
                <c:pt idx="2483">
                  <c:v>-0.93400244122575971</c:v>
                </c:pt>
                <c:pt idx="2484">
                  <c:v>-1.3870231231092471</c:v>
                </c:pt>
                <c:pt idx="2485">
                  <c:v>0.40053792958372886</c:v>
                </c:pt>
                <c:pt idx="2486">
                  <c:v>-8.6462586799900301</c:v>
                </c:pt>
                <c:pt idx="2487">
                  <c:v>4.9837672917198574</c:v>
                </c:pt>
                <c:pt idx="2488">
                  <c:v>-2.0985025129335859E-2</c:v>
                </c:pt>
                <c:pt idx="2489">
                  <c:v>-0.11042398969365043</c:v>
                </c:pt>
                <c:pt idx="2490">
                  <c:v>-0.17176634826648013</c:v>
                </c:pt>
                <c:pt idx="2491">
                  <c:v>0.13124453327825272</c:v>
                </c:pt>
                <c:pt idx="2492">
                  <c:v>0.42321143072454392</c:v>
                </c:pt>
                <c:pt idx="2493">
                  <c:v>-0.2085866218114176</c:v>
                </c:pt>
                <c:pt idx="2494">
                  <c:v>-5.6740765220941292</c:v>
                </c:pt>
                <c:pt idx="2495">
                  <c:v>-1.6698513983076693</c:v>
                </c:pt>
                <c:pt idx="2496">
                  <c:v>-12.613559277788266</c:v>
                </c:pt>
                <c:pt idx="2497">
                  <c:v>-0.3661278987978972</c:v>
                </c:pt>
                <c:pt idx="2498">
                  <c:v>-0.57540819400790744</c:v>
                </c:pt>
                <c:pt idx="2499">
                  <c:v>0</c:v>
                </c:pt>
                <c:pt idx="2500">
                  <c:v>2.7776075786635519</c:v>
                </c:pt>
                <c:pt idx="2501">
                  <c:v>-0.2321734421290334</c:v>
                </c:pt>
                <c:pt idx="2502">
                  <c:v>-0.45880990130774979</c:v>
                </c:pt>
                <c:pt idx="2503">
                  <c:v>-0.45880990130774979</c:v>
                </c:pt>
                <c:pt idx="2504">
                  <c:v>-0.15947821400719669</c:v>
                </c:pt>
                <c:pt idx="2505">
                  <c:v>0.16792486935861806</c:v>
                </c:pt>
                <c:pt idx="2506">
                  <c:v>-4.1499362920147873E-2</c:v>
                </c:pt>
                <c:pt idx="2507">
                  <c:v>-3.5759008398010081</c:v>
                </c:pt>
                <c:pt idx="2508">
                  <c:v>-0.1556707421558565</c:v>
                </c:pt>
                <c:pt idx="2509">
                  <c:v>0.34354190799342521</c:v>
                </c:pt>
                <c:pt idx="2510">
                  <c:v>0.26730484321202247</c:v>
                </c:pt>
                <c:pt idx="2511">
                  <c:v>-1.8001594206534002</c:v>
                </c:pt>
                <c:pt idx="2512">
                  <c:v>0.25322268319634739</c:v>
                </c:pt>
                <c:pt idx="2513">
                  <c:v>0.17725665661366324</c:v>
                </c:pt>
                <c:pt idx="2514">
                  <c:v>-0.61939599778503018</c:v>
                </c:pt>
                <c:pt idx="2515">
                  <c:v>-0.44231042942894772</c:v>
                </c:pt>
                <c:pt idx="2516">
                  <c:v>0.99301356968389343</c:v>
                </c:pt>
                <c:pt idx="2517">
                  <c:v>-0.5843615029866206</c:v>
                </c:pt>
                <c:pt idx="2518">
                  <c:v>-0.97852027258954832</c:v>
                </c:pt>
                <c:pt idx="2519">
                  <c:v>-0.75769703575029268</c:v>
                </c:pt>
                <c:pt idx="2520">
                  <c:v>-13.702822011777029</c:v>
                </c:pt>
                <c:pt idx="2521">
                  <c:v>11.89178370321831</c:v>
                </c:pt>
                <c:pt idx="2522">
                  <c:v>10.582769240382088</c:v>
                </c:pt>
                <c:pt idx="2523">
                  <c:v>-1.1698916122933962</c:v>
                </c:pt>
                <c:pt idx="2524">
                  <c:v>-6.9886846867721664</c:v>
                </c:pt>
                <c:pt idx="2525">
                  <c:v>-10.644457187509261</c:v>
                </c:pt>
                <c:pt idx="2526">
                  <c:v>-6.9886846867721664</c:v>
                </c:pt>
                <c:pt idx="2527">
                  <c:v>-6.9886846867721664</c:v>
                </c:pt>
                <c:pt idx="2528">
                  <c:v>9.6444571875092606</c:v>
                </c:pt>
                <c:pt idx="2529">
                  <c:v>8.3822637581148385</c:v>
                </c:pt>
                <c:pt idx="2530">
                  <c:v>-12.582534050319204</c:v>
                </c:pt>
                <c:pt idx="2531">
                  <c:v>3.4765418160676631E-2</c:v>
                </c:pt>
                <c:pt idx="2532">
                  <c:v>11.759610821875043</c:v>
                </c:pt>
                <c:pt idx="2533">
                  <c:v>-14.287736424266425</c:v>
                </c:pt>
                <c:pt idx="2534">
                  <c:v>7.6486571760385464</c:v>
                </c:pt>
                <c:pt idx="2535">
                  <c:v>-8.3822637581148367</c:v>
                </c:pt>
                <c:pt idx="2536">
                  <c:v>-0.27207954543680085</c:v>
                </c:pt>
                <c:pt idx="2537">
                  <c:v>-0.90046432644908558</c:v>
                </c:pt>
                <c:pt idx="2538">
                  <c:v>-3.6960086062648605</c:v>
                </c:pt>
                <c:pt idx="2539">
                  <c:v>-7.0660891904577721</c:v>
                </c:pt>
                <c:pt idx="2540">
                  <c:v>0.34395440121736093</c:v>
                </c:pt>
                <c:pt idx="2541">
                  <c:v>-0.37858929697428589</c:v>
                </c:pt>
                <c:pt idx="2542">
                  <c:v>-9.3822637581148367</c:v>
                </c:pt>
                <c:pt idx="2543">
                  <c:v>9.229619965185119</c:v>
                </c:pt>
                <c:pt idx="2544">
                  <c:v>-3.1563709831544817</c:v>
                </c:pt>
                <c:pt idx="2545">
                  <c:v>3.6000610718950399</c:v>
                </c:pt>
                <c:pt idx="2546">
                  <c:v>0.36923380966571889</c:v>
                </c:pt>
                <c:pt idx="2547">
                  <c:v>4.122266272651319E-2</c:v>
                </c:pt>
                <c:pt idx="2548">
                  <c:v>0.13260749515656303</c:v>
                </c:pt>
                <c:pt idx="2549">
                  <c:v>-0.65251527236689477</c:v>
                </c:pt>
                <c:pt idx="2550">
                  <c:v>0.26126531298073813</c:v>
                </c:pt>
                <c:pt idx="2551">
                  <c:v>8.6462586799900301</c:v>
                </c:pt>
                <c:pt idx="2552">
                  <c:v>-1.0356239097307214</c:v>
                </c:pt>
                <c:pt idx="2553">
                  <c:v>0.15516091889241829</c:v>
                </c:pt>
                <c:pt idx="2554">
                  <c:v>8.0489917860367785E-2</c:v>
                </c:pt>
                <c:pt idx="2555">
                  <c:v>-6.2070508754136462</c:v>
                </c:pt>
                <c:pt idx="2556">
                  <c:v>-0.41503749927884381</c:v>
                </c:pt>
                <c:pt idx="2557">
                  <c:v>-0.27651763519741601</c:v>
                </c:pt>
                <c:pt idx="2558">
                  <c:v>-0.37496005990350867</c:v>
                </c:pt>
                <c:pt idx="2559">
                  <c:v>0.30932805810772873</c:v>
                </c:pt>
                <c:pt idx="2560">
                  <c:v>2.6139556476429622</c:v>
                </c:pt>
                <c:pt idx="2561">
                  <c:v>9.6444571875092606</c:v>
                </c:pt>
                <c:pt idx="2562">
                  <c:v>-12.167627216919835</c:v>
                </c:pt>
                <c:pt idx="2563">
                  <c:v>-0.96829114027266205</c:v>
                </c:pt>
                <c:pt idx="2564">
                  <c:v>-8.3837042924740537</c:v>
                </c:pt>
                <c:pt idx="2565">
                  <c:v>-0.38654894231914794</c:v>
                </c:pt>
                <c:pt idx="2566">
                  <c:v>-0.3344190390705592</c:v>
                </c:pt>
                <c:pt idx="2567">
                  <c:v>1.6100534816839867</c:v>
                </c:pt>
                <c:pt idx="2568">
                  <c:v>-9.5196362528432132</c:v>
                </c:pt>
                <c:pt idx="2569">
                  <c:v>-8.8672787397096631</c:v>
                </c:pt>
                <c:pt idx="2570">
                  <c:v>-0.24792751344358596</c:v>
                </c:pt>
                <c:pt idx="2571">
                  <c:v>-0.16962447127959901</c:v>
                </c:pt>
                <c:pt idx="2572">
                  <c:v>-1.4442779655034808</c:v>
                </c:pt>
                <c:pt idx="2573">
                  <c:v>-0.2532864292822315</c:v>
                </c:pt>
                <c:pt idx="2574">
                  <c:v>0.15754127698647999</c:v>
                </c:pt>
                <c:pt idx="2575">
                  <c:v>-0.13750352374993496</c:v>
                </c:pt>
                <c:pt idx="2576">
                  <c:v>-9.2304207950923818</c:v>
                </c:pt>
                <c:pt idx="2577">
                  <c:v>-0.80314267077068946</c:v>
                </c:pt>
                <c:pt idx="2578">
                  <c:v>5.7548875021634682</c:v>
                </c:pt>
                <c:pt idx="2579">
                  <c:v>-8.8683081332894673</c:v>
                </c:pt>
                <c:pt idx="2580">
                  <c:v>-1.37851162325373</c:v>
                </c:pt>
                <c:pt idx="2581">
                  <c:v>-0.28757659009658537</c:v>
                </c:pt>
                <c:pt idx="2582">
                  <c:v>0.26188071121742357</c:v>
                </c:pt>
                <c:pt idx="2583">
                  <c:v>-0.96829114027266172</c:v>
                </c:pt>
                <c:pt idx="2584">
                  <c:v>-0.99639776331980456</c:v>
                </c:pt>
                <c:pt idx="2585">
                  <c:v>-0.30922721617983068</c:v>
                </c:pt>
                <c:pt idx="2586">
                  <c:v>-0.59461267075487567</c:v>
                </c:pt>
                <c:pt idx="2587">
                  <c:v>7.9483672315846778</c:v>
                </c:pt>
                <c:pt idx="2588">
                  <c:v>-0.80581220755570271</c:v>
                </c:pt>
                <c:pt idx="2589">
                  <c:v>-1.6475379655249967</c:v>
                </c:pt>
                <c:pt idx="2590">
                  <c:v>-0.16205675810897305</c:v>
                </c:pt>
                <c:pt idx="2591">
                  <c:v>-0.90378468474069706</c:v>
                </c:pt>
                <c:pt idx="2592">
                  <c:v>13.628825226704336</c:v>
                </c:pt>
                <c:pt idx="2593">
                  <c:v>0.25842515258120435</c:v>
                </c:pt>
                <c:pt idx="2594">
                  <c:v>-0.42998784074481522</c:v>
                </c:pt>
                <c:pt idx="2595">
                  <c:v>0.17040920854230623</c:v>
                </c:pt>
                <c:pt idx="2596">
                  <c:v>-0.12647474540891482</c:v>
                </c:pt>
                <c:pt idx="2597">
                  <c:v>-0.48542682717024171</c:v>
                </c:pt>
                <c:pt idx="2598">
                  <c:v>0.44360665147561462</c:v>
                </c:pt>
                <c:pt idx="2599">
                  <c:v>0.12553088208385912</c:v>
                </c:pt>
                <c:pt idx="2600">
                  <c:v>0.34785305655281218</c:v>
                </c:pt>
                <c:pt idx="2601">
                  <c:v>-0.16845361422564456</c:v>
                </c:pt>
                <c:pt idx="2602">
                  <c:v>9.8672787397096631</c:v>
                </c:pt>
                <c:pt idx="2603">
                  <c:v>-0.54056838136270258</c:v>
                </c:pt>
                <c:pt idx="2604">
                  <c:v>-9.9667457608995313</c:v>
                </c:pt>
                <c:pt idx="2605">
                  <c:v>-1.232030503384538</c:v>
                </c:pt>
                <c:pt idx="2606">
                  <c:v>-0.55596262899860349</c:v>
                </c:pt>
                <c:pt idx="2607">
                  <c:v>-0.36893327950300553</c:v>
                </c:pt>
                <c:pt idx="2608">
                  <c:v>-0.19890406841407801</c:v>
                </c:pt>
                <c:pt idx="2609">
                  <c:v>0.32452520637340182</c:v>
                </c:pt>
                <c:pt idx="2610">
                  <c:v>-12.866313015702193</c:v>
                </c:pt>
                <c:pt idx="2611">
                  <c:v>2.73296366360871</c:v>
                </c:pt>
                <c:pt idx="2612">
                  <c:v>-0.66929101957042791</c:v>
                </c:pt>
                <c:pt idx="2613">
                  <c:v>-0.24100809950379515</c:v>
                </c:pt>
                <c:pt idx="2614">
                  <c:v>-13.68825030913318</c:v>
                </c:pt>
                <c:pt idx="2615">
                  <c:v>-1.0317658562128422</c:v>
                </c:pt>
                <c:pt idx="2616">
                  <c:v>-0.58406109797962391</c:v>
                </c:pt>
                <c:pt idx="2617">
                  <c:v>0.58016948953225655</c:v>
                </c:pt>
                <c:pt idx="2618">
                  <c:v>-0.69257147480775272</c:v>
                </c:pt>
                <c:pt idx="2619">
                  <c:v>-14.562719427049322</c:v>
                </c:pt>
                <c:pt idx="2620">
                  <c:v>0.26502570365288514</c:v>
                </c:pt>
                <c:pt idx="2621">
                  <c:v>0.11681366498275016</c:v>
                </c:pt>
                <c:pt idx="2622">
                  <c:v>-0.44541114832236267</c:v>
                </c:pt>
                <c:pt idx="2623">
                  <c:v>-0.15672550368745325</c:v>
                </c:pt>
                <c:pt idx="2624">
                  <c:v>0.62449086490779393</c:v>
                </c:pt>
                <c:pt idx="2625">
                  <c:v>-0.64769825606911857</c:v>
                </c:pt>
                <c:pt idx="2626">
                  <c:v>0.14336417517117747</c:v>
                </c:pt>
                <c:pt idx="2627">
                  <c:v>1.1552782254779108</c:v>
                </c:pt>
                <c:pt idx="2628">
                  <c:v>0</c:v>
                </c:pt>
                <c:pt idx="2629">
                  <c:v>-1.7713877586871749</c:v>
                </c:pt>
                <c:pt idx="2630">
                  <c:v>1.6741725452491059</c:v>
                </c:pt>
                <c:pt idx="2631">
                  <c:v>-10.381542951184585</c:v>
                </c:pt>
                <c:pt idx="2632">
                  <c:v>-5.7251175802493545E-2</c:v>
                </c:pt>
                <c:pt idx="2633">
                  <c:v>-0.30718150951817574</c:v>
                </c:pt>
                <c:pt idx="2634">
                  <c:v>-7.8609834696366149E-2</c:v>
                </c:pt>
                <c:pt idx="2635">
                  <c:v>-0.36786437905422137</c:v>
                </c:pt>
                <c:pt idx="2636">
                  <c:v>0.42321143072454392</c:v>
                </c:pt>
                <c:pt idx="2637">
                  <c:v>0.1504916265274503</c:v>
                </c:pt>
                <c:pt idx="2638">
                  <c:v>0.72598403750246721</c:v>
                </c:pt>
                <c:pt idx="2639">
                  <c:v>-0.17687776208407952</c:v>
                </c:pt>
                <c:pt idx="2640">
                  <c:v>-1.5801615144573351</c:v>
                </c:pt>
                <c:pt idx="2641">
                  <c:v>-1.4556794837761897</c:v>
                </c:pt>
                <c:pt idx="2642">
                  <c:v>6.0120992437570929E-2</c:v>
                </c:pt>
                <c:pt idx="2643">
                  <c:v>-9.7151548332117758E-3</c:v>
                </c:pt>
                <c:pt idx="2644">
                  <c:v>2.4564850034366374</c:v>
                </c:pt>
                <c:pt idx="2645">
                  <c:v>-0.52342477955766387</c:v>
                </c:pt>
                <c:pt idx="2646">
                  <c:v>-0.2027149365599818</c:v>
                </c:pt>
                <c:pt idx="2647">
                  <c:v>-0.21021770739034562</c:v>
                </c:pt>
                <c:pt idx="2648">
                  <c:v>-1.3436181987897096</c:v>
                </c:pt>
                <c:pt idx="2649">
                  <c:v>-0.84655493238104351</c:v>
                </c:pt>
                <c:pt idx="2650">
                  <c:v>0.73984810269932788</c:v>
                </c:pt>
                <c:pt idx="2651">
                  <c:v>-3.6896598793878499</c:v>
                </c:pt>
                <c:pt idx="2652">
                  <c:v>-11.44086916761087</c:v>
                </c:pt>
                <c:pt idx="2653">
                  <c:v>8.5443205162238112</c:v>
                </c:pt>
                <c:pt idx="2654">
                  <c:v>11.8663774174182</c:v>
                </c:pt>
                <c:pt idx="2655">
                  <c:v>-7.8885164241034672E-2</c:v>
                </c:pt>
                <c:pt idx="2656">
                  <c:v>-7.4000581443777094E-2</c:v>
                </c:pt>
                <c:pt idx="2657">
                  <c:v>-0.15472259479864237</c:v>
                </c:pt>
                <c:pt idx="2658">
                  <c:v>-0.19793937761190891</c:v>
                </c:pt>
                <c:pt idx="2659">
                  <c:v>10.381182412624446</c:v>
                </c:pt>
                <c:pt idx="2660">
                  <c:v>-1.2467937648265826</c:v>
                </c:pt>
                <c:pt idx="2661">
                  <c:v>-3.1779995728146213</c:v>
                </c:pt>
                <c:pt idx="2662">
                  <c:v>-0.11983977000600307</c:v>
                </c:pt>
                <c:pt idx="2663">
                  <c:v>10.583082767502933</c:v>
                </c:pt>
                <c:pt idx="2664">
                  <c:v>-0.16013449824950302</c:v>
                </c:pt>
                <c:pt idx="2665">
                  <c:v>-0.41503749927884381</c:v>
                </c:pt>
                <c:pt idx="2666">
                  <c:v>10.644156719937438</c:v>
                </c:pt>
                <c:pt idx="2667">
                  <c:v>9.6450579349844787</c:v>
                </c:pt>
                <c:pt idx="2668">
                  <c:v>-4.8651057796531338</c:v>
                </c:pt>
                <c:pt idx="2669">
                  <c:v>-2.1763015644899766</c:v>
                </c:pt>
                <c:pt idx="2670">
                  <c:v>0.81155491058688956</c:v>
                </c:pt>
                <c:pt idx="2671">
                  <c:v>-1.2825519564013703</c:v>
                </c:pt>
                <c:pt idx="2672">
                  <c:v>-9.8672787397096631</c:v>
                </c:pt>
                <c:pt idx="2673">
                  <c:v>7.1258683169821896E-2</c:v>
                </c:pt>
                <c:pt idx="2674">
                  <c:v>-6.0732489820306386</c:v>
                </c:pt>
                <c:pt idx="2675">
                  <c:v>0.80478281397589768</c:v>
                </c:pt>
                <c:pt idx="2676">
                  <c:v>2.7520207581187774</c:v>
                </c:pt>
                <c:pt idx="2677">
                  <c:v>-2.8569152196770954E-2</c:v>
                </c:pt>
                <c:pt idx="2678">
                  <c:v>-0.63966839281129129</c:v>
                </c:pt>
                <c:pt idx="2679">
                  <c:v>0.75899190049620491</c:v>
                </c:pt>
                <c:pt idx="2680">
                  <c:v>-13.371822011393192</c:v>
                </c:pt>
                <c:pt idx="2681">
                  <c:v>2.8996950942043149</c:v>
                </c:pt>
                <c:pt idx="2682">
                  <c:v>-2.7776075786635519</c:v>
                </c:pt>
                <c:pt idx="2683">
                  <c:v>-0.22239242133644821</c:v>
                </c:pt>
                <c:pt idx="2684">
                  <c:v>6.6597748729023937E-2</c:v>
                </c:pt>
                <c:pt idx="2685">
                  <c:v>0.40525647848625845</c:v>
                </c:pt>
                <c:pt idx="2686">
                  <c:v>-1.8407012562464065</c:v>
                </c:pt>
                <c:pt idx="2687">
                  <c:v>3.6022366801955253E-3</c:v>
                </c:pt>
                <c:pt idx="2688">
                  <c:v>-1.4369288465315149</c:v>
                </c:pt>
                <c:pt idx="2689">
                  <c:v>1.104633541190593</c:v>
                </c:pt>
                <c:pt idx="2690">
                  <c:v>-0.12553088208385899</c:v>
                </c:pt>
                <c:pt idx="2691">
                  <c:v>-3.2633349359965074</c:v>
                </c:pt>
                <c:pt idx="2692">
                  <c:v>2.5783679970514877</c:v>
                </c:pt>
                <c:pt idx="2693">
                  <c:v>-1.9628806748932352E-2</c:v>
                </c:pt>
                <c:pt idx="2694">
                  <c:v>-1.507093565410029</c:v>
                </c:pt>
                <c:pt idx="2695">
                  <c:v>-11.58276924038209</c:v>
                </c:pt>
                <c:pt idx="2696">
                  <c:v>-0.28950661719498505</c:v>
                </c:pt>
                <c:pt idx="2697">
                  <c:v>1.3860584323070781</c:v>
                </c:pt>
                <c:pt idx="2698">
                  <c:v>0.4854268271702421</c:v>
                </c:pt>
                <c:pt idx="2699">
                  <c:v>1.5623915451851194</c:v>
                </c:pt>
                <c:pt idx="2700">
                  <c:v>0.17982103758481258</c:v>
                </c:pt>
                <c:pt idx="2701">
                  <c:v>-1.2416607550412264</c:v>
                </c:pt>
                <c:pt idx="2702">
                  <c:v>-8.0588936890535692</c:v>
                </c:pt>
                <c:pt idx="2703">
                  <c:v>-7.6462586799900292</c:v>
                </c:pt>
                <c:pt idx="2704">
                  <c:v>11.840515686924171</c:v>
                </c:pt>
                <c:pt idx="2705">
                  <c:v>-1.1909427827113954</c:v>
                </c:pt>
                <c:pt idx="2706">
                  <c:v>-1.1926450779423958</c:v>
                </c:pt>
                <c:pt idx="2707">
                  <c:v>0.27008916336774419</c:v>
                </c:pt>
                <c:pt idx="2708">
                  <c:v>0.86434490064243363</c:v>
                </c:pt>
                <c:pt idx="2709">
                  <c:v>-1.5986374376182331</c:v>
                </c:pt>
                <c:pt idx="2710">
                  <c:v>0.16992500144231237</c:v>
                </c:pt>
                <c:pt idx="2711">
                  <c:v>-2.2465048774532557</c:v>
                </c:pt>
                <c:pt idx="2712">
                  <c:v>1.3740056626302137E-2</c:v>
                </c:pt>
                <c:pt idx="2713">
                  <c:v>-1.3084448655237406</c:v>
                </c:pt>
                <c:pt idx="2714">
                  <c:v>-3.7474705418663046E-2</c:v>
                </c:pt>
                <c:pt idx="2715">
                  <c:v>-0.6974372299795687</c:v>
                </c:pt>
                <c:pt idx="2716">
                  <c:v>-0.45490196015678314</c:v>
                </c:pt>
                <c:pt idx="2717">
                  <c:v>-0.3259116088058604</c:v>
                </c:pt>
                <c:pt idx="2718">
                  <c:v>-0.20007783544891306</c:v>
                </c:pt>
                <c:pt idx="2719">
                  <c:v>1.0220263063299988</c:v>
                </c:pt>
                <c:pt idx="2720">
                  <c:v>0.20945336562894978</c:v>
                </c:pt>
                <c:pt idx="2721">
                  <c:v>-0.63941028474353268</c:v>
                </c:pt>
                <c:pt idx="2722">
                  <c:v>-3.2584351712619792</c:v>
                </c:pt>
                <c:pt idx="2723">
                  <c:v>-0.75273291002452269</c:v>
                </c:pt>
                <c:pt idx="2724">
                  <c:v>1.2223924213364481</c:v>
                </c:pt>
                <c:pt idx="2725">
                  <c:v>-2.1755098463296796</c:v>
                </c:pt>
                <c:pt idx="2726">
                  <c:v>-0.13750352374993513</c:v>
                </c:pt>
                <c:pt idx="2727">
                  <c:v>9.3808217839409309</c:v>
                </c:pt>
                <c:pt idx="2728">
                  <c:v>2.8720666277008369</c:v>
                </c:pt>
                <c:pt idx="2729">
                  <c:v>0.40506153286865354</c:v>
                </c:pt>
                <c:pt idx="2730">
                  <c:v>-0.41503749927884381</c:v>
                </c:pt>
                <c:pt idx="2731">
                  <c:v>0.29444735846525527</c:v>
                </c:pt>
                <c:pt idx="2732">
                  <c:v>-0.5711567011961256</c:v>
                </c:pt>
                <c:pt idx="2733">
                  <c:v>-1.1123029696247921</c:v>
                </c:pt>
                <c:pt idx="2734">
                  <c:v>5.0983928718804937E-2</c:v>
                </c:pt>
                <c:pt idx="2735">
                  <c:v>-12.344295907915818</c:v>
                </c:pt>
                <c:pt idx="2736">
                  <c:v>1.1307866075353543</c:v>
                </c:pt>
                <c:pt idx="2737">
                  <c:v>0.76437175150685788</c:v>
                </c:pt>
                <c:pt idx="2738">
                  <c:v>-0.70495519926358508</c:v>
                </c:pt>
                <c:pt idx="2739">
                  <c:v>0.16664986940945156</c:v>
                </c:pt>
                <c:pt idx="2740">
                  <c:v>1.1237353684222446</c:v>
                </c:pt>
                <c:pt idx="2741">
                  <c:v>-0.55569790621596138</c:v>
                </c:pt>
                <c:pt idx="2742">
                  <c:v>-0.15930789406828327</c:v>
                </c:pt>
                <c:pt idx="2743">
                  <c:v>-0.15422091869486865</c:v>
                </c:pt>
                <c:pt idx="2744">
                  <c:v>7.158453407321459</c:v>
                </c:pt>
                <c:pt idx="2745">
                  <c:v>-0.34792330342030692</c:v>
                </c:pt>
                <c:pt idx="2746">
                  <c:v>-3.3163051754409034E-2</c:v>
                </c:pt>
                <c:pt idx="2747">
                  <c:v>1.7369655941662061</c:v>
                </c:pt>
                <c:pt idx="2748">
                  <c:v>-1.5825600105058517</c:v>
                </c:pt>
                <c:pt idx="2749">
                  <c:v>2.6618581785380644</c:v>
                </c:pt>
                <c:pt idx="2750">
                  <c:v>0.62877155979811339</c:v>
                </c:pt>
                <c:pt idx="2751">
                  <c:v>0.19189582056856272</c:v>
                </c:pt>
                <c:pt idx="2752">
                  <c:v>4.6905612821293818</c:v>
                </c:pt>
                <c:pt idx="2753">
                  <c:v>0.11373736577821061</c:v>
                </c:pt>
                <c:pt idx="2754">
                  <c:v>0.19555080911780698</c:v>
                </c:pt>
                <c:pt idx="2755">
                  <c:v>-6.2284278254342573E-2</c:v>
                </c:pt>
                <c:pt idx="2756">
                  <c:v>0.19437804516685128</c:v>
                </c:pt>
                <c:pt idx="2757">
                  <c:v>-0.30868551810651029</c:v>
                </c:pt>
                <c:pt idx="2758">
                  <c:v>2.7929996290805339</c:v>
                </c:pt>
                <c:pt idx="2759">
                  <c:v>-0.87272224918037189</c:v>
                </c:pt>
                <c:pt idx="2760">
                  <c:v>-2.2835999762282633</c:v>
                </c:pt>
                <c:pt idx="2761">
                  <c:v>-0.64711897678372576</c:v>
                </c:pt>
                <c:pt idx="2762">
                  <c:v>-8.4662397069384124E-2</c:v>
                </c:pt>
                <c:pt idx="2763">
                  <c:v>-9.2304207950923818</c:v>
                </c:pt>
                <c:pt idx="2764">
                  <c:v>12.146462606921792</c:v>
                </c:pt>
                <c:pt idx="2765">
                  <c:v>0.10872484500557501</c:v>
                </c:pt>
                <c:pt idx="2766">
                  <c:v>-7.0660891904577721</c:v>
                </c:pt>
                <c:pt idx="2767">
                  <c:v>-1.5767315858316516E-2</c:v>
                </c:pt>
                <c:pt idx="2768">
                  <c:v>6.0732489820306386</c:v>
                </c:pt>
                <c:pt idx="2769">
                  <c:v>9.3815429511845849</c:v>
                </c:pt>
                <c:pt idx="2770">
                  <c:v>-1.777558917827333</c:v>
                </c:pt>
                <c:pt idx="2771">
                  <c:v>0.70689474027839139</c:v>
                </c:pt>
                <c:pt idx="2772">
                  <c:v>3.6528449730019799</c:v>
                </c:pt>
                <c:pt idx="2773">
                  <c:v>-1.6724253419714956</c:v>
                </c:pt>
                <c:pt idx="2774">
                  <c:v>-8.8130910278665001E-2</c:v>
                </c:pt>
                <c:pt idx="2775">
                  <c:v>-2.9510593841577024</c:v>
                </c:pt>
                <c:pt idx="2776">
                  <c:v>9.6444571875092606</c:v>
                </c:pt>
                <c:pt idx="2777">
                  <c:v>0.56271466732110365</c:v>
                </c:pt>
                <c:pt idx="2778">
                  <c:v>1.1454304395215638</c:v>
                </c:pt>
                <c:pt idx="2779">
                  <c:v>7.0724291691022803</c:v>
                </c:pt>
                <c:pt idx="2780">
                  <c:v>-2.0007211672436545</c:v>
                </c:pt>
                <c:pt idx="2781">
                  <c:v>-3.3111571984310393</c:v>
                </c:pt>
                <c:pt idx="2782">
                  <c:v>-0.80555267942361863</c:v>
                </c:pt>
                <c:pt idx="2783">
                  <c:v>1.5730096979593906</c:v>
                </c:pt>
                <c:pt idx="2784">
                  <c:v>-5.5349218182215614</c:v>
                </c:pt>
                <c:pt idx="2785">
                  <c:v>-0.10691520391651191</c:v>
                </c:pt>
                <c:pt idx="2786">
                  <c:v>-2.6968374814608964</c:v>
                </c:pt>
                <c:pt idx="2787">
                  <c:v>4.6886296576335056</c:v>
                </c:pt>
                <c:pt idx="2788">
                  <c:v>-7.0624959257337645</c:v>
                </c:pt>
                <c:pt idx="2789">
                  <c:v>5.3363368187053615</c:v>
                </c:pt>
                <c:pt idx="2790">
                  <c:v>1.2410080995037951</c:v>
                </c:pt>
                <c:pt idx="2791">
                  <c:v>7.9263278524653369E-2</c:v>
                </c:pt>
                <c:pt idx="2792">
                  <c:v>-9.6001819877353664E-2</c:v>
                </c:pt>
                <c:pt idx="2793">
                  <c:v>0.50834121911824381</c:v>
                </c:pt>
                <c:pt idx="2794">
                  <c:v>-0.28293396327149861</c:v>
                </c:pt>
                <c:pt idx="2795">
                  <c:v>-0.23078020682916689</c:v>
                </c:pt>
                <c:pt idx="2796">
                  <c:v>-0.89106562844683601</c:v>
                </c:pt>
                <c:pt idx="2797">
                  <c:v>0.10691520391651219</c:v>
                </c:pt>
                <c:pt idx="2798">
                  <c:v>0.37439551478149791</c:v>
                </c:pt>
                <c:pt idx="2799">
                  <c:v>-13.965844395703153</c:v>
                </c:pt>
                <c:pt idx="2800">
                  <c:v>-0.30580842952408543</c:v>
                </c:pt>
                <c:pt idx="2801">
                  <c:v>-0.13551497065648133</c:v>
                </c:pt>
                <c:pt idx="2802">
                  <c:v>-11.614403116136828</c:v>
                </c:pt>
                <c:pt idx="2803">
                  <c:v>3.2034265038149176E-16</c:v>
                </c:pt>
                <c:pt idx="2804">
                  <c:v>2.5995208532944358E-2</c:v>
                </c:pt>
                <c:pt idx="2805">
                  <c:v>-0.40615934793239117</c:v>
                </c:pt>
                <c:pt idx="2806">
                  <c:v>-0.58424133347750251</c:v>
                </c:pt>
                <c:pt idx="2807">
                  <c:v>1.8270978573736658</c:v>
                </c:pt>
                <c:pt idx="2808">
                  <c:v>1.833362926168719</c:v>
                </c:pt>
                <c:pt idx="2809">
                  <c:v>-9.9667457608995313</c:v>
                </c:pt>
                <c:pt idx="2810">
                  <c:v>0.26399492187519213</c:v>
                </c:pt>
                <c:pt idx="2811">
                  <c:v>-0.285091326706991</c:v>
                </c:pt>
                <c:pt idx="2812">
                  <c:v>0.51457317282975823</c:v>
                </c:pt>
                <c:pt idx="2813">
                  <c:v>0.10187961401921365</c:v>
                </c:pt>
                <c:pt idx="2814">
                  <c:v>0.1179109961962629</c:v>
                </c:pt>
                <c:pt idx="2815">
                  <c:v>-0.54809269889244105</c:v>
                </c:pt>
                <c:pt idx="2816">
                  <c:v>0.59409351247328446</c:v>
                </c:pt>
                <c:pt idx="2817">
                  <c:v>-1.3571565831983441</c:v>
                </c:pt>
                <c:pt idx="2818">
                  <c:v>0.11487621968540061</c:v>
                </c:pt>
                <c:pt idx="2819">
                  <c:v>0.21572869105543699</c:v>
                </c:pt>
                <c:pt idx="2820">
                  <c:v>-11.146568675740786</c:v>
                </c:pt>
                <c:pt idx="2821">
                  <c:v>-9.5183253076908674</c:v>
                </c:pt>
                <c:pt idx="2822">
                  <c:v>10.703326841459814</c:v>
                </c:pt>
                <c:pt idx="2823">
                  <c:v>0.74460565636833831</c:v>
                </c:pt>
                <c:pt idx="2824">
                  <c:v>3.96701454300213E-2</c:v>
                </c:pt>
                <c:pt idx="2825">
                  <c:v>7.1716831891523364E-2</c:v>
                </c:pt>
                <c:pt idx="2826">
                  <c:v>-0.26952492183881593</c:v>
                </c:pt>
                <c:pt idx="2827">
                  <c:v>11.89178370321831</c:v>
                </c:pt>
                <c:pt idx="2828">
                  <c:v>1.1422938824651221</c:v>
                </c:pt>
                <c:pt idx="2829">
                  <c:v>-0.55799545312088672</c:v>
                </c:pt>
                <c:pt idx="2830">
                  <c:v>0.91032150100879183</c:v>
                </c:pt>
                <c:pt idx="2831">
                  <c:v>-16.640094270978526</c:v>
                </c:pt>
                <c:pt idx="2832">
                  <c:v>9.2304207950923818</c:v>
                </c:pt>
                <c:pt idx="2833">
                  <c:v>4.5087889528538191E-2</c:v>
                </c:pt>
                <c:pt idx="2834">
                  <c:v>7.0660891904577738</c:v>
                </c:pt>
                <c:pt idx="2835">
                  <c:v>-1.9289169019385177</c:v>
                </c:pt>
                <c:pt idx="2836">
                  <c:v>-1.061400544664143</c:v>
                </c:pt>
                <c:pt idx="2837">
                  <c:v>0.87446911791614101</c:v>
                </c:pt>
                <c:pt idx="2838">
                  <c:v>-8.0606959316875546</c:v>
                </c:pt>
                <c:pt idx="2839">
                  <c:v>-1.7905466343710503</c:v>
                </c:pt>
                <c:pt idx="2840">
                  <c:v>-0.51721789408532237</c:v>
                </c:pt>
                <c:pt idx="2841">
                  <c:v>-0.1677274457380668</c:v>
                </c:pt>
                <c:pt idx="2842">
                  <c:v>-0.97303295239973031</c:v>
                </c:pt>
                <c:pt idx="2843">
                  <c:v>-0.59191526136292316</c:v>
                </c:pt>
                <c:pt idx="2844">
                  <c:v>9.8770284498644152</c:v>
                </c:pt>
                <c:pt idx="2845">
                  <c:v>1.1165865562219144</c:v>
                </c:pt>
                <c:pt idx="2846">
                  <c:v>0.64385618977472436</c:v>
                </c:pt>
                <c:pt idx="2847">
                  <c:v>-0.11018291775042288</c:v>
                </c:pt>
                <c:pt idx="2848">
                  <c:v>12.534708168026555</c:v>
                </c:pt>
                <c:pt idx="2849">
                  <c:v>-1.7349237326344162</c:v>
                </c:pt>
                <c:pt idx="2850">
                  <c:v>-11.229219383469125</c:v>
                </c:pt>
                <c:pt idx="2851">
                  <c:v>0.44057259138598148</c:v>
                </c:pt>
                <c:pt idx="2852">
                  <c:v>12.362765744153956</c:v>
                </c:pt>
                <c:pt idx="2853">
                  <c:v>-1.1671240394513556</c:v>
                </c:pt>
                <c:pt idx="2854">
                  <c:v>-0.85775559163662252</c:v>
                </c:pt>
                <c:pt idx="2855">
                  <c:v>-0.73696559416620577</c:v>
                </c:pt>
                <c:pt idx="2856">
                  <c:v>-0.65170218946073977</c:v>
                </c:pt>
                <c:pt idx="2857">
                  <c:v>-8.0624959257337636</c:v>
                </c:pt>
                <c:pt idx="2858">
                  <c:v>-0.13124453327825231</c:v>
                </c:pt>
                <c:pt idx="2859">
                  <c:v>-9.1147888058195611E-2</c:v>
                </c:pt>
                <c:pt idx="2860">
                  <c:v>0.21723071622066917</c:v>
                </c:pt>
                <c:pt idx="2861">
                  <c:v>-0.29589023398583914</c:v>
                </c:pt>
                <c:pt idx="2862">
                  <c:v>2.3984960485166091E-3</c:v>
                </c:pt>
                <c:pt idx="2863">
                  <c:v>0.18950537041182849</c:v>
                </c:pt>
                <c:pt idx="2864">
                  <c:v>-0.44200454687911334</c:v>
                </c:pt>
                <c:pt idx="2865">
                  <c:v>0.59515826782704473</c:v>
                </c:pt>
                <c:pt idx="2866">
                  <c:v>-0.57346686188332685</c:v>
                </c:pt>
                <c:pt idx="2867">
                  <c:v>-0.78978229260965416</c:v>
                </c:pt>
                <c:pt idx="2868">
                  <c:v>-11.059119092544519</c:v>
                </c:pt>
                <c:pt idx="2869">
                  <c:v>1.5132610353669675</c:v>
                </c:pt>
                <c:pt idx="2870">
                  <c:v>-7.0660891904577721</c:v>
                </c:pt>
                <c:pt idx="2871">
                  <c:v>7.6486571760385464</c:v>
                </c:pt>
                <c:pt idx="2872">
                  <c:v>4.6448922686923501E-2</c:v>
                </c:pt>
                <c:pt idx="2873">
                  <c:v>-0.13061207741748634</c:v>
                </c:pt>
                <c:pt idx="2874">
                  <c:v>-7.7881307679527723E-2</c:v>
                </c:pt>
                <c:pt idx="2875">
                  <c:v>-0.20229630629075107</c:v>
                </c:pt>
                <c:pt idx="2876">
                  <c:v>-2.2138977269248329E-2</c:v>
                </c:pt>
                <c:pt idx="2877">
                  <c:v>-0.18344614109593138</c:v>
                </c:pt>
                <c:pt idx="2878">
                  <c:v>-2.1822033312207489</c:v>
                </c:pt>
                <c:pt idx="2879">
                  <c:v>0.10764072318796988</c:v>
                </c:pt>
                <c:pt idx="2880">
                  <c:v>0.37367846951778622</c:v>
                </c:pt>
                <c:pt idx="2881">
                  <c:v>12.416533660199583</c:v>
                </c:pt>
                <c:pt idx="2882">
                  <c:v>-8.9473934245676912</c:v>
                </c:pt>
                <c:pt idx="2883">
                  <c:v>-13.904415102592719</c:v>
                </c:pt>
                <c:pt idx="2884">
                  <c:v>-4.992917204743339</c:v>
                </c:pt>
                <c:pt idx="2885">
                  <c:v>-3.5078739069793481</c:v>
                </c:pt>
                <c:pt idx="2886">
                  <c:v>-0.29218075149331052</c:v>
                </c:pt>
                <c:pt idx="2887">
                  <c:v>-6.0732489820306386</c:v>
                </c:pt>
                <c:pt idx="2888">
                  <c:v>3.8073549220576046</c:v>
                </c:pt>
                <c:pt idx="2889">
                  <c:v>-3.1958290032200334</c:v>
                </c:pt>
                <c:pt idx="2890">
                  <c:v>1.7747389367981314</c:v>
                </c:pt>
                <c:pt idx="2891">
                  <c:v>-7.7797593860828176</c:v>
                </c:pt>
                <c:pt idx="2892">
                  <c:v>-0.68721255896910649</c:v>
                </c:pt>
                <c:pt idx="2893">
                  <c:v>7.98533076892146E-2</c:v>
                </c:pt>
                <c:pt idx="2894">
                  <c:v>-1.4150374992788441</c:v>
                </c:pt>
                <c:pt idx="2895">
                  <c:v>0.15397129980882926</c:v>
                </c:pt>
                <c:pt idx="2896">
                  <c:v>-0.87206662770083676</c:v>
                </c:pt>
                <c:pt idx="2897">
                  <c:v>13.636360283480883</c:v>
                </c:pt>
                <c:pt idx="2898">
                  <c:v>0.31034012061215027</c:v>
                </c:pt>
                <c:pt idx="2899">
                  <c:v>-4.747233929620033</c:v>
                </c:pt>
                <c:pt idx="2900">
                  <c:v>-1.1303966372556751</c:v>
                </c:pt>
                <c:pt idx="2901">
                  <c:v>-8.6450579349844769</c:v>
                </c:pt>
                <c:pt idx="2902">
                  <c:v>9.0606959316875546</c:v>
                </c:pt>
                <c:pt idx="2903">
                  <c:v>0.51019473231918411</c:v>
                </c:pt>
                <c:pt idx="2904">
                  <c:v>-4.3082939691539464</c:v>
                </c:pt>
                <c:pt idx="2905">
                  <c:v>-0.26089866148980256</c:v>
                </c:pt>
                <c:pt idx="2906">
                  <c:v>6.8922175312296652</c:v>
                </c:pt>
                <c:pt idx="2907">
                  <c:v>-10.866248611111173</c:v>
                </c:pt>
                <c:pt idx="2908">
                  <c:v>-0.24740571734570871</c:v>
                </c:pt>
                <c:pt idx="2909">
                  <c:v>-0.22581194187759504</c:v>
                </c:pt>
                <c:pt idx="2910">
                  <c:v>-10.917372079476841</c:v>
                </c:pt>
                <c:pt idx="2911">
                  <c:v>-0.23562824849314173</c:v>
                </c:pt>
                <c:pt idx="2912">
                  <c:v>-1.7776075786635523</c:v>
                </c:pt>
                <c:pt idx="2913">
                  <c:v>8.1309994895339877</c:v>
                </c:pt>
                <c:pt idx="2914">
                  <c:v>-1.6596360482442551</c:v>
                </c:pt>
                <c:pt idx="2915">
                  <c:v>-0.13227668860103986</c:v>
                </c:pt>
                <c:pt idx="2916">
                  <c:v>0.63301463012729764</c:v>
                </c:pt>
                <c:pt idx="2917">
                  <c:v>-1.1561192019172817</c:v>
                </c:pt>
                <c:pt idx="2918">
                  <c:v>-2.0908989762980584E-2</c:v>
                </c:pt>
                <c:pt idx="2919">
                  <c:v>1.2094533656289499</c:v>
                </c:pt>
                <c:pt idx="2920">
                  <c:v>1.6953864904148066</c:v>
                </c:pt>
                <c:pt idx="2921">
                  <c:v>-0.4821938715590583</c:v>
                </c:pt>
                <c:pt idx="2922">
                  <c:v>3.0293922313599349E-2</c:v>
                </c:pt>
                <c:pt idx="2923">
                  <c:v>-0.16141054670074814</c:v>
                </c:pt>
                <c:pt idx="2924">
                  <c:v>-0.33665538063391526</c:v>
                </c:pt>
                <c:pt idx="2925">
                  <c:v>-0.33665538063391526</c:v>
                </c:pt>
                <c:pt idx="2926">
                  <c:v>-0.33665538063391526</c:v>
                </c:pt>
                <c:pt idx="2927">
                  <c:v>-0.33665538063391526</c:v>
                </c:pt>
                <c:pt idx="2928">
                  <c:v>2.1660099514389288</c:v>
                </c:pt>
                <c:pt idx="2929">
                  <c:v>-5.4082033349276442</c:v>
                </c:pt>
                <c:pt idx="2930">
                  <c:v>-3.8188539544778806</c:v>
                </c:pt>
                <c:pt idx="2931">
                  <c:v>-0.74945653834940329</c:v>
                </c:pt>
                <c:pt idx="2932">
                  <c:v>-1.4399220694311476</c:v>
                </c:pt>
                <c:pt idx="2933">
                  <c:v>5.08746284125034</c:v>
                </c:pt>
                <c:pt idx="2934">
                  <c:v>7.0168996003889417</c:v>
                </c:pt>
                <c:pt idx="2935">
                  <c:v>4.3692338096657197</c:v>
                </c:pt>
                <c:pt idx="2936">
                  <c:v>7.6486571760385464</c:v>
                </c:pt>
                <c:pt idx="2937">
                  <c:v>-10.917123403264748</c:v>
                </c:pt>
                <c:pt idx="2938">
                  <c:v>-1.1359319603691602</c:v>
                </c:pt>
                <c:pt idx="2939">
                  <c:v>-8.2205068049683652E-3</c:v>
                </c:pt>
                <c:pt idx="2940">
                  <c:v>-9.5196362528432132</c:v>
                </c:pt>
                <c:pt idx="2941">
                  <c:v>9.229619965185119</c:v>
                </c:pt>
                <c:pt idx="2942">
                  <c:v>-0.11547721741993608</c:v>
                </c:pt>
                <c:pt idx="2943">
                  <c:v>0.22978708150756991</c:v>
                </c:pt>
                <c:pt idx="2944">
                  <c:v>2.1810939924187709</c:v>
                </c:pt>
                <c:pt idx="2945">
                  <c:v>8.1013289553739654</c:v>
                </c:pt>
                <c:pt idx="2946">
                  <c:v>6.9540933253077336E-2</c:v>
                </c:pt>
                <c:pt idx="2947">
                  <c:v>-6.0732489820306386</c:v>
                </c:pt>
                <c:pt idx="2948">
                  <c:v>0.71049338280501528</c:v>
                </c:pt>
                <c:pt idx="2949">
                  <c:v>-1.5563933485243855</c:v>
                </c:pt>
                <c:pt idx="2950">
                  <c:v>0.46394709975979032</c:v>
                </c:pt>
                <c:pt idx="2951">
                  <c:v>0.13006054056437291</c:v>
                </c:pt>
                <c:pt idx="2952">
                  <c:v>-6.124550728809341</c:v>
                </c:pt>
                <c:pt idx="2953">
                  <c:v>6.4917476681338737E-2</c:v>
                </c:pt>
                <c:pt idx="2954">
                  <c:v>-0.11131702286415801</c:v>
                </c:pt>
                <c:pt idx="2955">
                  <c:v>-0.1139561892970858</c:v>
                </c:pt>
                <c:pt idx="2956">
                  <c:v>-4.2125475672676438E-2</c:v>
                </c:pt>
                <c:pt idx="2957">
                  <c:v>7.5699726131852205E-2</c:v>
                </c:pt>
                <c:pt idx="2958">
                  <c:v>2.1699250014423126</c:v>
                </c:pt>
                <c:pt idx="2959">
                  <c:v>-0.19238747682736657</c:v>
                </c:pt>
                <c:pt idx="2960">
                  <c:v>-0.18344614109593121</c:v>
                </c:pt>
                <c:pt idx="2961">
                  <c:v>-10.759610821875045</c:v>
                </c:pt>
                <c:pt idx="2962">
                  <c:v>8.2448016192278095E-2</c:v>
                </c:pt>
                <c:pt idx="2963">
                  <c:v>-2.113819899557162</c:v>
                </c:pt>
                <c:pt idx="2964">
                  <c:v>-0.18057224564182092</c:v>
                </c:pt>
                <c:pt idx="2965">
                  <c:v>-0.22948184612276698</c:v>
                </c:pt>
                <c:pt idx="2966">
                  <c:v>0.17333160288556176</c:v>
                </c:pt>
                <c:pt idx="2967">
                  <c:v>-4.5471077277987708E-3</c:v>
                </c:pt>
                <c:pt idx="2968">
                  <c:v>-8.6518702529090972E-3</c:v>
                </c:pt>
                <c:pt idx="2969">
                  <c:v>6.8540903499029582E-2</c:v>
                </c:pt>
                <c:pt idx="2970">
                  <c:v>-0.16435334042600871</c:v>
                </c:pt>
                <c:pt idx="2971">
                  <c:v>-0.31366047890376164</c:v>
                </c:pt>
                <c:pt idx="2972">
                  <c:v>1.8629818839841092E-2</c:v>
                </c:pt>
                <c:pt idx="2973">
                  <c:v>2.2625059208851956E-2</c:v>
                </c:pt>
                <c:pt idx="2974">
                  <c:v>-3.4322382400324525</c:v>
                </c:pt>
                <c:pt idx="2975">
                  <c:v>-2.2882323605810075</c:v>
                </c:pt>
                <c:pt idx="2976">
                  <c:v>-0.90958361742889926</c:v>
                </c:pt>
                <c:pt idx="2977">
                  <c:v>-12.344480856963042</c:v>
                </c:pt>
                <c:pt idx="2978">
                  <c:v>0.46727948045998191</c:v>
                </c:pt>
                <c:pt idx="2979">
                  <c:v>0.31045185349951182</c:v>
                </c:pt>
                <c:pt idx="2980">
                  <c:v>-0.758437124469031</c:v>
                </c:pt>
                <c:pt idx="2981">
                  <c:v>-1.6888844453240923</c:v>
                </c:pt>
                <c:pt idx="2982">
                  <c:v>6.7114195858537049E-2</c:v>
                </c:pt>
                <c:pt idx="2983">
                  <c:v>1</c:v>
                </c:pt>
                <c:pt idx="2984">
                  <c:v>0.18762700317577127</c:v>
                </c:pt>
                <c:pt idx="2985">
                  <c:v>-6.0732489820306386</c:v>
                </c:pt>
                <c:pt idx="2986">
                  <c:v>-0.65061054295666965</c:v>
                </c:pt>
                <c:pt idx="2987">
                  <c:v>0.17687776208407946</c:v>
                </c:pt>
                <c:pt idx="2988">
                  <c:v>-8.6462586799900301</c:v>
                </c:pt>
                <c:pt idx="2989">
                  <c:v>0.80735492205760406</c:v>
                </c:pt>
                <c:pt idx="2990">
                  <c:v>0.97697455890127616</c:v>
                </c:pt>
                <c:pt idx="2991">
                  <c:v>-0.85798099512757175</c:v>
                </c:pt>
                <c:pt idx="2992">
                  <c:v>-0.61796161917149806</c:v>
                </c:pt>
                <c:pt idx="2993">
                  <c:v>-0.12703918858913618</c:v>
                </c:pt>
                <c:pt idx="2994">
                  <c:v>-0.14172810961166013</c:v>
                </c:pt>
                <c:pt idx="2995">
                  <c:v>-0.14741020710448635</c:v>
                </c:pt>
                <c:pt idx="2996">
                  <c:v>0.20888815698670035</c:v>
                </c:pt>
                <c:pt idx="2997">
                  <c:v>3.7727636898362751</c:v>
                </c:pt>
                <c:pt idx="2998">
                  <c:v>-6.790406450180346E-2</c:v>
                </c:pt>
                <c:pt idx="2999">
                  <c:v>-0.71726979282528636</c:v>
                </c:pt>
                <c:pt idx="3000">
                  <c:v>-0.34103691783506696</c:v>
                </c:pt>
                <c:pt idx="3001">
                  <c:v>-1.9568464161898582</c:v>
                </c:pt>
                <c:pt idx="3002">
                  <c:v>0.21150410519371129</c:v>
                </c:pt>
                <c:pt idx="3003">
                  <c:v>-0.99927919306974777</c:v>
                </c:pt>
                <c:pt idx="3004">
                  <c:v>0.21150410519371129</c:v>
                </c:pt>
                <c:pt idx="3005">
                  <c:v>2.3349842477128089</c:v>
                </c:pt>
                <c:pt idx="3006">
                  <c:v>0.3605002152694109</c:v>
                </c:pt>
                <c:pt idx="3007">
                  <c:v>0.16972486340482829</c:v>
                </c:pt>
                <c:pt idx="3008">
                  <c:v>-1.8479969065549502</c:v>
                </c:pt>
                <c:pt idx="3009">
                  <c:v>3.1398256020702946</c:v>
                </c:pt>
                <c:pt idx="3010">
                  <c:v>-0.82930081284504487</c:v>
                </c:pt>
                <c:pt idx="3011">
                  <c:v>-1.9926704582015109</c:v>
                </c:pt>
                <c:pt idx="3012">
                  <c:v>0.72084592880292919</c:v>
                </c:pt>
                <c:pt idx="3013">
                  <c:v>-0.95109039951905383</c:v>
                </c:pt>
                <c:pt idx="3014">
                  <c:v>-10.307580315927396</c:v>
                </c:pt>
                <c:pt idx="3015">
                  <c:v>-0.17528391728095855</c:v>
                </c:pt>
                <c:pt idx="3016">
                  <c:v>0.32862274746137038</c:v>
                </c:pt>
                <c:pt idx="3017">
                  <c:v>0.25815218445404781</c:v>
                </c:pt>
                <c:pt idx="3018">
                  <c:v>0.53042566419784809</c:v>
                </c:pt>
                <c:pt idx="3019">
                  <c:v>-0.2515387669959645</c:v>
                </c:pt>
                <c:pt idx="3020">
                  <c:v>-5.0040682499595292E-2</c:v>
                </c:pt>
                <c:pt idx="3021">
                  <c:v>-0.44745897697122144</c:v>
                </c:pt>
                <c:pt idx="3022">
                  <c:v>0.20069735023712892</c:v>
                </c:pt>
                <c:pt idx="3023">
                  <c:v>-0.19264507794239555</c:v>
                </c:pt>
                <c:pt idx="3024">
                  <c:v>-0.10625868739055719</c:v>
                </c:pt>
                <c:pt idx="3025">
                  <c:v>-2.8289044431423795E-2</c:v>
                </c:pt>
                <c:pt idx="3026">
                  <c:v>6.1400544664143276E-2</c:v>
                </c:pt>
                <c:pt idx="3027">
                  <c:v>0.14359085362884985</c:v>
                </c:pt>
                <c:pt idx="3028">
                  <c:v>0.18124031467014651</c:v>
                </c:pt>
                <c:pt idx="3029">
                  <c:v>0.28652275875616334</c:v>
                </c:pt>
                <c:pt idx="3030">
                  <c:v>0.5182363869203428</c:v>
                </c:pt>
                <c:pt idx="3031">
                  <c:v>-7.9071570991198506E-2</c:v>
                </c:pt>
                <c:pt idx="3032">
                  <c:v>-1.9782612190537372E-2</c:v>
                </c:pt>
                <c:pt idx="3033">
                  <c:v>-1.4564627756540298E-2</c:v>
                </c:pt>
                <c:pt idx="3034">
                  <c:v>-9.5758982805430867E-2</c:v>
                </c:pt>
                <c:pt idx="3035">
                  <c:v>-2.8569152196770795E-2</c:v>
                </c:pt>
                <c:pt idx="3036">
                  <c:v>-0.1896612195035747</c:v>
                </c:pt>
                <c:pt idx="3037">
                  <c:v>-0.49377194572496852</c:v>
                </c:pt>
                <c:pt idx="3038">
                  <c:v>9.9535673550914375E-2</c:v>
                </c:pt>
                <c:pt idx="3039">
                  <c:v>-1.786340272538586</c:v>
                </c:pt>
                <c:pt idx="3040">
                  <c:v>-0.55849028935996514</c:v>
                </c:pt>
                <c:pt idx="3041">
                  <c:v>-2.6438561897747244</c:v>
                </c:pt>
                <c:pt idx="3042">
                  <c:v>0.55942740861401874</c:v>
                </c:pt>
                <c:pt idx="3043">
                  <c:v>2.3716068973807292E-2</c:v>
                </c:pt>
                <c:pt idx="3044">
                  <c:v>0.14585086646345485</c:v>
                </c:pt>
                <c:pt idx="3045">
                  <c:v>-3.4107854320264121E-2</c:v>
                </c:pt>
                <c:pt idx="3046">
                  <c:v>0.65207669657969336</c:v>
                </c:pt>
                <c:pt idx="3047">
                  <c:v>0.63330203499261517</c:v>
                </c:pt>
                <c:pt idx="3048">
                  <c:v>-2.5090980962830824E-2</c:v>
                </c:pt>
                <c:pt idx="3049">
                  <c:v>-1.4388926758513425</c:v>
                </c:pt>
                <c:pt idx="3050">
                  <c:v>-8.0919995383567311E-2</c:v>
                </c:pt>
                <c:pt idx="3051">
                  <c:v>-0.49749965947081692</c:v>
                </c:pt>
                <c:pt idx="3052">
                  <c:v>0.23946593469538943</c:v>
                </c:pt>
                <c:pt idx="3053">
                  <c:v>-0.33816873589457314</c:v>
                </c:pt>
                <c:pt idx="3054">
                  <c:v>-8.1300102101848168E-2</c:v>
                </c:pt>
                <c:pt idx="3055">
                  <c:v>1.0365258760251139</c:v>
                </c:pt>
                <c:pt idx="3056">
                  <c:v>9.0597950917951025</c:v>
                </c:pt>
                <c:pt idx="3057">
                  <c:v>9.0597950917951025</c:v>
                </c:pt>
                <c:pt idx="3058">
                  <c:v>10.518980929170402</c:v>
                </c:pt>
                <c:pt idx="3059">
                  <c:v>-8.0624959257337636</c:v>
                </c:pt>
                <c:pt idx="3060">
                  <c:v>-0.23446525363702297</c:v>
                </c:pt>
                <c:pt idx="3061">
                  <c:v>-0.37416521786331569</c:v>
                </c:pt>
                <c:pt idx="3062">
                  <c:v>-0.30116953472056507</c:v>
                </c:pt>
                <c:pt idx="3063">
                  <c:v>9.3951770769180012</c:v>
                </c:pt>
                <c:pt idx="3064">
                  <c:v>7.0624959257337645</c:v>
                </c:pt>
                <c:pt idx="3065">
                  <c:v>-4.3383776537689807</c:v>
                </c:pt>
                <c:pt idx="3066">
                  <c:v>-1.4790290559720911</c:v>
                </c:pt>
                <c:pt idx="3067">
                  <c:v>0.17393692228770061</c:v>
                </c:pt>
                <c:pt idx="3068">
                  <c:v>0.17111191639275469</c:v>
                </c:pt>
                <c:pt idx="3069">
                  <c:v>0.41502657006074817</c:v>
                </c:pt>
                <c:pt idx="3070">
                  <c:v>0.33257533908687115</c:v>
                </c:pt>
                <c:pt idx="3071">
                  <c:v>-0.78250637807639156</c:v>
                </c:pt>
                <c:pt idx="3072">
                  <c:v>-0.62916230463169154</c:v>
                </c:pt>
                <c:pt idx="3073">
                  <c:v>0.5184670889342492</c:v>
                </c:pt>
                <c:pt idx="3074">
                  <c:v>-0.15200309344504997</c:v>
                </c:pt>
                <c:pt idx="3075">
                  <c:v>-0.58496250072115652</c:v>
                </c:pt>
                <c:pt idx="3076">
                  <c:v>0</c:v>
                </c:pt>
                <c:pt idx="3077">
                  <c:v>-0.12398871727545331</c:v>
                </c:pt>
                <c:pt idx="3078">
                  <c:v>5.6583528366367514E-2</c:v>
                </c:pt>
                <c:pt idx="3079">
                  <c:v>2.5090980962830522E-2</c:v>
                </c:pt>
                <c:pt idx="3080">
                  <c:v>0.27301849440641612</c:v>
                </c:pt>
                <c:pt idx="3081">
                  <c:v>2.3445336763244211</c:v>
                </c:pt>
                <c:pt idx="3082">
                  <c:v>-0.16875445773437481</c:v>
                </c:pt>
                <c:pt idx="3083">
                  <c:v>-10.866763767353351</c:v>
                </c:pt>
                <c:pt idx="3084">
                  <c:v>-5.7333175065951932E-2</c:v>
                </c:pt>
                <c:pt idx="3085">
                  <c:v>6.1685231015740687</c:v>
                </c:pt>
                <c:pt idx="3086">
                  <c:v>12.287808556012996</c:v>
                </c:pt>
                <c:pt idx="3087">
                  <c:v>-0.71321699139359707</c:v>
                </c:pt>
                <c:pt idx="3088">
                  <c:v>0.18807234815257187</c:v>
                </c:pt>
                <c:pt idx="3089">
                  <c:v>-0.21450451190613529</c:v>
                </c:pt>
                <c:pt idx="3090">
                  <c:v>-3.3215250511521281</c:v>
                </c:pt>
                <c:pt idx="3091">
                  <c:v>-0.77848486360447311</c:v>
                </c:pt>
                <c:pt idx="3092">
                  <c:v>-9.8867127136708888</c:v>
                </c:pt>
                <c:pt idx="3093">
                  <c:v>9.0670358940064144E-2</c:v>
                </c:pt>
                <c:pt idx="3094">
                  <c:v>-0.13124453327825231</c:v>
                </c:pt>
                <c:pt idx="3095">
                  <c:v>-12.501920096027913</c:v>
                </c:pt>
                <c:pt idx="3096">
                  <c:v>-8.0624959257337636</c:v>
                </c:pt>
                <c:pt idx="3097">
                  <c:v>9.0988153595753588E-2</c:v>
                </c:pt>
                <c:pt idx="3098">
                  <c:v>0.2215964516385249</c:v>
                </c:pt>
                <c:pt idx="3099">
                  <c:v>-1.0562087526096586</c:v>
                </c:pt>
                <c:pt idx="3100">
                  <c:v>0.51457317282975823</c:v>
                </c:pt>
                <c:pt idx="3101">
                  <c:v>-2.1142754722101826</c:v>
                </c:pt>
                <c:pt idx="3102">
                  <c:v>0.65870999997133806</c:v>
                </c:pt>
                <c:pt idx="3103">
                  <c:v>-0.81875968532985355</c:v>
                </c:pt>
                <c:pt idx="3104">
                  <c:v>0.26065175452279948</c:v>
                </c:pt>
                <c:pt idx="3105">
                  <c:v>0.11547721741993588</c:v>
                </c:pt>
                <c:pt idx="3106">
                  <c:v>-3.4433497063874018E-2</c:v>
                </c:pt>
                <c:pt idx="3107">
                  <c:v>0.33120590847537312</c:v>
                </c:pt>
                <c:pt idx="3108">
                  <c:v>10.307200809140809</c:v>
                </c:pt>
                <c:pt idx="3109">
                  <c:v>-0.17098619681262292</c:v>
                </c:pt>
                <c:pt idx="3110">
                  <c:v>-3.8041101213651536</c:v>
                </c:pt>
                <c:pt idx="3111">
                  <c:v>-0.32192809488736251</c:v>
                </c:pt>
                <c:pt idx="3112">
                  <c:v>-0.22948184612276717</c:v>
                </c:pt>
                <c:pt idx="3113">
                  <c:v>-8.4064264788474632E-2</c:v>
                </c:pt>
                <c:pt idx="3114">
                  <c:v>7.6888330984931086</c:v>
                </c:pt>
                <c:pt idx="3115">
                  <c:v>0.11887739585192011</c:v>
                </c:pt>
                <c:pt idx="3116">
                  <c:v>0.30194616779247951</c:v>
                </c:pt>
                <c:pt idx="3117">
                  <c:v>-7.0660891904577721</c:v>
                </c:pt>
                <c:pt idx="3118">
                  <c:v>0.3645724322958559</c:v>
                </c:pt>
                <c:pt idx="3119">
                  <c:v>7.6438561897747244</c:v>
                </c:pt>
                <c:pt idx="3120">
                  <c:v>0.15947821400719678</c:v>
                </c:pt>
                <c:pt idx="3121">
                  <c:v>-5.3409280571223842E-2</c:v>
                </c:pt>
                <c:pt idx="3122">
                  <c:v>-0.37215168642566793</c:v>
                </c:pt>
                <c:pt idx="3123">
                  <c:v>0.36287230941428078</c:v>
                </c:pt>
                <c:pt idx="3124">
                  <c:v>-0.28950661719498522</c:v>
                </c:pt>
                <c:pt idx="3125">
                  <c:v>1.2199899311211435</c:v>
                </c:pt>
                <c:pt idx="3126">
                  <c:v>-1.9257589894179474</c:v>
                </c:pt>
                <c:pt idx="3127">
                  <c:v>5.3687870893988202E-2</c:v>
                </c:pt>
                <c:pt idx="3128">
                  <c:v>-1.0443941193584534</c:v>
                </c:pt>
                <c:pt idx="3129">
                  <c:v>7.0660891904577738</c:v>
                </c:pt>
                <c:pt idx="3130">
                  <c:v>-1.0995356735509143</c:v>
                </c:pt>
                <c:pt idx="3131">
                  <c:v>2.0820482468220733</c:v>
                </c:pt>
                <c:pt idx="3132">
                  <c:v>2.456485003436637</c:v>
                </c:pt>
                <c:pt idx="3133">
                  <c:v>2.176595081627442</c:v>
                </c:pt>
                <c:pt idx="3134">
                  <c:v>-5.9228321394775394</c:v>
                </c:pt>
                <c:pt idx="3135">
                  <c:v>0.26793320524663305</c:v>
                </c:pt>
                <c:pt idx="3136">
                  <c:v>0.54189377882927015</c:v>
                </c:pt>
                <c:pt idx="3137">
                  <c:v>-7.6486571760385464</c:v>
                </c:pt>
                <c:pt idx="3138">
                  <c:v>-3.2226786419585336</c:v>
                </c:pt>
                <c:pt idx="3139">
                  <c:v>0.73947244977678073</c:v>
                </c:pt>
                <c:pt idx="3140">
                  <c:v>-0.72964225336034738</c:v>
                </c:pt>
                <c:pt idx="3141">
                  <c:v>-0.18057224564182073</c:v>
                </c:pt>
                <c:pt idx="3142">
                  <c:v>-5.6583528366367264E-2</c:v>
                </c:pt>
                <c:pt idx="3143">
                  <c:v>1.0313641709093353</c:v>
                </c:pt>
                <c:pt idx="3144">
                  <c:v>0.36257007938470814</c:v>
                </c:pt>
                <c:pt idx="3145">
                  <c:v>9.8672787397096631</c:v>
                </c:pt>
                <c:pt idx="3146">
                  <c:v>-5.0732489820306386</c:v>
                </c:pt>
                <c:pt idx="3147">
                  <c:v>0.54252723440075934</c:v>
                </c:pt>
                <c:pt idx="3148">
                  <c:v>0.24100809950379526</c:v>
                </c:pt>
                <c:pt idx="3149">
                  <c:v>0.25972167179295841</c:v>
                </c:pt>
                <c:pt idx="3150">
                  <c:v>9.0197808971578447E-2</c:v>
                </c:pt>
                <c:pt idx="3151">
                  <c:v>-1.9398840120055454</c:v>
                </c:pt>
                <c:pt idx="3152">
                  <c:v>0.1429579538420431</c:v>
                </c:pt>
                <c:pt idx="3153">
                  <c:v>-0.51784830486261912</c:v>
                </c:pt>
                <c:pt idx="3154">
                  <c:v>-7.0389327891398012E-2</c:v>
                </c:pt>
                <c:pt idx="3155">
                  <c:v>3.9339552752284743</c:v>
                </c:pt>
                <c:pt idx="3156">
                  <c:v>0.63982443575567416</c:v>
                </c:pt>
                <c:pt idx="3157">
                  <c:v>6.0732489820306386</c:v>
                </c:pt>
                <c:pt idx="3158">
                  <c:v>-0.3506870878687865</c:v>
                </c:pt>
                <c:pt idx="3159">
                  <c:v>-0.21883460192325874</c:v>
                </c:pt>
                <c:pt idx="3160">
                  <c:v>-1.0834852083389546</c:v>
                </c:pt>
                <c:pt idx="3161">
                  <c:v>-1.1094784767984931</c:v>
                </c:pt>
                <c:pt idx="3162">
                  <c:v>-10.759610821875045</c:v>
                </c:pt>
                <c:pt idx="3163">
                  <c:v>-9.7604427459966399</c:v>
                </c:pt>
                <c:pt idx="3164">
                  <c:v>-11.307011018304401</c:v>
                </c:pt>
                <c:pt idx="3165">
                  <c:v>14.840269796746908</c:v>
                </c:pt>
                <c:pt idx="3166">
                  <c:v>-5.7427050628647551</c:v>
                </c:pt>
                <c:pt idx="3167">
                  <c:v>-0.1426043954428004</c:v>
                </c:pt>
                <c:pt idx="3168">
                  <c:v>-1.7205787877891321</c:v>
                </c:pt>
                <c:pt idx="3169">
                  <c:v>-4.5789497909057581E-3</c:v>
                </c:pt>
                <c:pt idx="3170">
                  <c:v>0</c:v>
                </c:pt>
                <c:pt idx="3171">
                  <c:v>-0.66985139830766949</c:v>
                </c:pt>
                <c:pt idx="3172">
                  <c:v>11.866506212226202</c:v>
                </c:pt>
                <c:pt idx="3173">
                  <c:v>0.59946207041627142</c:v>
                </c:pt>
                <c:pt idx="3174">
                  <c:v>-0.21550603575120797</c:v>
                </c:pt>
                <c:pt idx="3175">
                  <c:v>0.16655259486093754</c:v>
                </c:pt>
                <c:pt idx="3176">
                  <c:v>0.63742992061529202</c:v>
                </c:pt>
                <c:pt idx="3177">
                  <c:v>13.995561070511643</c:v>
                </c:pt>
                <c:pt idx="3178">
                  <c:v>0.23588826382067085</c:v>
                </c:pt>
                <c:pt idx="3179">
                  <c:v>0.1062847931392146</c:v>
                </c:pt>
                <c:pt idx="3180">
                  <c:v>5.595640597401539E-2</c:v>
                </c:pt>
                <c:pt idx="3181">
                  <c:v>-12.307011018304399</c:v>
                </c:pt>
                <c:pt idx="3182">
                  <c:v>-13.047635173725032</c:v>
                </c:pt>
                <c:pt idx="3183">
                  <c:v>0.59774284701272751</c:v>
                </c:pt>
                <c:pt idx="3184">
                  <c:v>-12.731389749636921</c:v>
                </c:pt>
                <c:pt idx="3185">
                  <c:v>-8.3837042924740537</c:v>
                </c:pt>
                <c:pt idx="3186">
                  <c:v>0.11782881640447553</c:v>
                </c:pt>
                <c:pt idx="3187">
                  <c:v>-2.8476869557963727</c:v>
                </c:pt>
                <c:pt idx="3188">
                  <c:v>-0.50854938520198789</c:v>
                </c:pt>
                <c:pt idx="3189">
                  <c:v>-0.33769541074567899</c:v>
                </c:pt>
                <c:pt idx="3190">
                  <c:v>0.65820396873469145</c:v>
                </c:pt>
                <c:pt idx="3191">
                  <c:v>-0.2023081752931154</c:v>
                </c:pt>
                <c:pt idx="3192">
                  <c:v>7.1963595519932352E-2</c:v>
                </c:pt>
                <c:pt idx="3193">
                  <c:v>-0.44509869718734735</c:v>
                </c:pt>
                <c:pt idx="3194">
                  <c:v>2.4662054234269034E-2</c:v>
                </c:pt>
                <c:pt idx="3195">
                  <c:v>0.33054122519207058</c:v>
                </c:pt>
                <c:pt idx="3196">
                  <c:v>-0.35845397091247633</c:v>
                </c:pt>
                <c:pt idx="3197">
                  <c:v>-0.10691520391651207</c:v>
                </c:pt>
                <c:pt idx="3198">
                  <c:v>-0.7224660244710911</c:v>
                </c:pt>
                <c:pt idx="3199">
                  <c:v>14.55076682267522</c:v>
                </c:pt>
                <c:pt idx="3200">
                  <c:v>0.80478281397589768</c:v>
                </c:pt>
                <c:pt idx="3201">
                  <c:v>-8.6450579349844769</c:v>
                </c:pt>
                <c:pt idx="3202">
                  <c:v>0.23739458467569469</c:v>
                </c:pt>
                <c:pt idx="3203">
                  <c:v>8.0919995383567464E-2</c:v>
                </c:pt>
                <c:pt idx="3204">
                  <c:v>-8.4648860487294044</c:v>
                </c:pt>
                <c:pt idx="3205">
                  <c:v>-9.0606959316875546</c:v>
                </c:pt>
                <c:pt idx="3206">
                  <c:v>-0.1154772174199359</c:v>
                </c:pt>
                <c:pt idx="3207">
                  <c:v>-1</c:v>
                </c:pt>
                <c:pt idx="3208">
                  <c:v>0.21494011763274884</c:v>
                </c:pt>
                <c:pt idx="3209">
                  <c:v>1.0389941316158637</c:v>
                </c:pt>
                <c:pt idx="3210">
                  <c:v>0.81669278663694045</c:v>
                </c:pt>
                <c:pt idx="3211">
                  <c:v>-5.08746284125034</c:v>
                </c:pt>
                <c:pt idx="3212">
                  <c:v>-7.5948853233298627E-2</c:v>
                </c:pt>
                <c:pt idx="3213">
                  <c:v>-0.1465486633529422</c:v>
                </c:pt>
                <c:pt idx="3214">
                  <c:v>0.50523530825042196</c:v>
                </c:pt>
                <c:pt idx="3215">
                  <c:v>-9.9535673550914736E-2</c:v>
                </c:pt>
                <c:pt idx="3216">
                  <c:v>-1.0466500932988216</c:v>
                </c:pt>
                <c:pt idx="3217">
                  <c:v>-0.23815973719476435</c:v>
                </c:pt>
                <c:pt idx="3218">
                  <c:v>-1.5574817642990495</c:v>
                </c:pt>
                <c:pt idx="3219">
                  <c:v>-1.5122378554999105</c:v>
                </c:pt>
                <c:pt idx="3220">
                  <c:v>-0.48542682717024194</c:v>
                </c:pt>
                <c:pt idx="3221">
                  <c:v>4.1108149451642877</c:v>
                </c:pt>
                <c:pt idx="3222">
                  <c:v>8.8683081332894673</c:v>
                </c:pt>
                <c:pt idx="3223">
                  <c:v>-1.3147325934831584</c:v>
                </c:pt>
                <c:pt idx="3224">
                  <c:v>-0.46566357234881184</c:v>
                </c:pt>
                <c:pt idx="3225">
                  <c:v>10.307200809140809</c:v>
                </c:pt>
                <c:pt idx="3226">
                  <c:v>8.6462586799900301</c:v>
                </c:pt>
                <c:pt idx="3227">
                  <c:v>0.90695066910443101</c:v>
                </c:pt>
                <c:pt idx="3228">
                  <c:v>4.0739559429115904</c:v>
                </c:pt>
                <c:pt idx="3229">
                  <c:v>14.42523776214956</c:v>
                </c:pt>
                <c:pt idx="3230">
                  <c:v>0.21681138907314804</c:v>
                </c:pt>
                <c:pt idx="3231">
                  <c:v>-0.45456586346548106</c:v>
                </c:pt>
                <c:pt idx="3232">
                  <c:v>0.78288592646370436</c:v>
                </c:pt>
                <c:pt idx="3233">
                  <c:v>0.82972449563930517</c:v>
                </c:pt>
                <c:pt idx="3234">
                  <c:v>2.0985055449524253</c:v>
                </c:pt>
                <c:pt idx="3235">
                  <c:v>-4.7931298507776043</c:v>
                </c:pt>
                <c:pt idx="3236">
                  <c:v>1.4212733010750207</c:v>
                </c:pt>
                <c:pt idx="3237">
                  <c:v>0.24792751344358552</c:v>
                </c:pt>
                <c:pt idx="3238">
                  <c:v>-0.32192809488736251</c:v>
                </c:pt>
                <c:pt idx="3239">
                  <c:v>0.3672089741882289</c:v>
                </c:pt>
                <c:pt idx="3240">
                  <c:v>20</c:v>
                </c:pt>
                <c:pt idx="3241">
                  <c:v>-1.2581722540369367E-2</c:v>
                </c:pt>
                <c:pt idx="3242">
                  <c:v>-10.644457187509261</c:v>
                </c:pt>
                <c:pt idx="3243">
                  <c:v>0.20521489963137685</c:v>
                </c:pt>
                <c:pt idx="3244">
                  <c:v>-0.21145850151932652</c:v>
                </c:pt>
                <c:pt idx="3245">
                  <c:v>-8.1300102101848168E-2</c:v>
                </c:pt>
                <c:pt idx="3246">
                  <c:v>-4.3692338096657197</c:v>
                </c:pt>
                <c:pt idx="3247">
                  <c:v>1.2607642322089667</c:v>
                </c:pt>
                <c:pt idx="3248">
                  <c:v>-0.77760757866355179</c:v>
                </c:pt>
                <c:pt idx="3249">
                  <c:v>0.45943161863729748</c:v>
                </c:pt>
                <c:pt idx="3250">
                  <c:v>7.9617168063367827E-2</c:v>
                </c:pt>
                <c:pt idx="3251">
                  <c:v>0.48542682717024171</c:v>
                </c:pt>
                <c:pt idx="3252">
                  <c:v>0.64789375644761271</c:v>
                </c:pt>
                <c:pt idx="3253">
                  <c:v>0</c:v>
                </c:pt>
                <c:pt idx="3254">
                  <c:v>0</c:v>
                </c:pt>
                <c:pt idx="3255">
                  <c:v>6.0732489820306386</c:v>
                </c:pt>
                <c:pt idx="3256">
                  <c:v>0.31034012061215077</c:v>
                </c:pt>
                <c:pt idx="3257">
                  <c:v>-3.6024595679435563</c:v>
                </c:pt>
                <c:pt idx="3258">
                  <c:v>-5.526377175112728</c:v>
                </c:pt>
                <c:pt idx="3259">
                  <c:v>-8.2462160191973E-2</c:v>
                </c:pt>
                <c:pt idx="3260">
                  <c:v>-0.41503749927884381</c:v>
                </c:pt>
                <c:pt idx="3261">
                  <c:v>9.9667457608995313</c:v>
                </c:pt>
                <c:pt idx="3262">
                  <c:v>5.8197123110709796</c:v>
                </c:pt>
                <c:pt idx="3263">
                  <c:v>-0.73371993466255181</c:v>
                </c:pt>
                <c:pt idx="3264">
                  <c:v>1.5849625007211563</c:v>
                </c:pt>
                <c:pt idx="3265">
                  <c:v>4.6223016760645073E-2</c:v>
                </c:pt>
                <c:pt idx="3266">
                  <c:v>11.451382851019591</c:v>
                </c:pt>
                <c:pt idx="3267">
                  <c:v>-0.2211274540998705</c:v>
                </c:pt>
                <c:pt idx="3268">
                  <c:v>-3.8073549220576046</c:v>
                </c:pt>
                <c:pt idx="3269">
                  <c:v>-0.44875811712284497</c:v>
                </c:pt>
                <c:pt idx="3270">
                  <c:v>7.400058144377708E-2</c:v>
                </c:pt>
                <c:pt idx="3271">
                  <c:v>-1.4145367547523184</c:v>
                </c:pt>
                <c:pt idx="3272">
                  <c:v>0.73377378967649676</c:v>
                </c:pt>
                <c:pt idx="3273">
                  <c:v>-7.2116724365412312E-4</c:v>
                </c:pt>
                <c:pt idx="3274">
                  <c:v>-1.1509418980747395</c:v>
                </c:pt>
                <c:pt idx="3275">
                  <c:v>-9.5196362528432132</c:v>
                </c:pt>
                <c:pt idx="3276">
                  <c:v>3.5943953388063949</c:v>
                </c:pt>
                <c:pt idx="3277">
                  <c:v>8.8672787397096631</c:v>
                </c:pt>
                <c:pt idx="3278">
                  <c:v>-0.97903535526162322</c:v>
                </c:pt>
                <c:pt idx="3279">
                  <c:v>8.3837042924740537</c:v>
                </c:pt>
                <c:pt idx="3280">
                  <c:v>-14.081289245950657</c:v>
                </c:pt>
                <c:pt idx="3281">
                  <c:v>-2.6986374755071068</c:v>
                </c:pt>
                <c:pt idx="3282">
                  <c:v>6.0120992437570929E-2</c:v>
                </c:pt>
                <c:pt idx="3283">
                  <c:v>-0.80735492205760429</c:v>
                </c:pt>
                <c:pt idx="3284">
                  <c:v>-0.97982211806236974</c:v>
                </c:pt>
                <c:pt idx="3285">
                  <c:v>0.28843118289927516</c:v>
                </c:pt>
                <c:pt idx="3286">
                  <c:v>-1.3881394922857686</c:v>
                </c:pt>
                <c:pt idx="3287">
                  <c:v>-0.66742466091312913</c:v>
                </c:pt>
                <c:pt idx="3288">
                  <c:v>-1.3020819518053859</c:v>
                </c:pt>
                <c:pt idx="3289">
                  <c:v>-0.29677461765902396</c:v>
                </c:pt>
                <c:pt idx="3290">
                  <c:v>-0.60542660328087194</c:v>
                </c:pt>
                <c:pt idx="3291">
                  <c:v>-1.7915736687327051</c:v>
                </c:pt>
                <c:pt idx="3292">
                  <c:v>-11.268736919579066</c:v>
                </c:pt>
                <c:pt idx="3293">
                  <c:v>-9.6676019411673905E-2</c:v>
                </c:pt>
                <c:pt idx="3294">
                  <c:v>-3.170885972733798E-2</c:v>
                </c:pt>
                <c:pt idx="3295">
                  <c:v>3.9856447070229302</c:v>
                </c:pt>
                <c:pt idx="3296">
                  <c:v>-6.4757459812067736E-2</c:v>
                </c:pt>
                <c:pt idx="3297">
                  <c:v>-9.5196362528432132</c:v>
                </c:pt>
                <c:pt idx="3298">
                  <c:v>3.9740047914670558</c:v>
                </c:pt>
                <c:pt idx="3299">
                  <c:v>1.7650257245562011</c:v>
                </c:pt>
                <c:pt idx="3300">
                  <c:v>-0.38060400221496998</c:v>
                </c:pt>
                <c:pt idx="3301">
                  <c:v>-12.208640808558251</c:v>
                </c:pt>
                <c:pt idx="3302">
                  <c:v>0.35090716185912857</c:v>
                </c:pt>
                <c:pt idx="3303">
                  <c:v>2.3654067315542435</c:v>
                </c:pt>
                <c:pt idx="3304">
                  <c:v>0.46656779991892589</c:v>
                </c:pt>
                <c:pt idx="3305">
                  <c:v>-2.1447818661509768</c:v>
                </c:pt>
                <c:pt idx="3306">
                  <c:v>-2.7369655941662061</c:v>
                </c:pt>
                <c:pt idx="3307">
                  <c:v>11.965904504239749</c:v>
                </c:pt>
                <c:pt idx="3308">
                  <c:v>-2.1691237267530736</c:v>
                </c:pt>
                <c:pt idx="3309">
                  <c:v>-2.0368367681803714</c:v>
                </c:pt>
                <c:pt idx="3310">
                  <c:v>10.229219383469125</c:v>
                </c:pt>
                <c:pt idx="3311">
                  <c:v>-1</c:v>
                </c:pt>
                <c:pt idx="3312">
                  <c:v>12.840384550711667</c:v>
                </c:pt>
                <c:pt idx="3313">
                  <c:v>6.4605882763880631</c:v>
                </c:pt>
                <c:pt idx="3314">
                  <c:v>-0.24744987892808606</c:v>
                </c:pt>
                <c:pt idx="3315">
                  <c:v>1.0314782314731679</c:v>
                </c:pt>
                <c:pt idx="3316">
                  <c:v>-0.89308479608348823</c:v>
                </c:pt>
                <c:pt idx="3317">
                  <c:v>2.5763096065082113E-2</c:v>
                </c:pt>
                <c:pt idx="3318">
                  <c:v>-4.7548875021634691</c:v>
                </c:pt>
                <c:pt idx="3319">
                  <c:v>4.3692338096657197</c:v>
                </c:pt>
                <c:pt idx="3320">
                  <c:v>-20</c:v>
                </c:pt>
                <c:pt idx="3321">
                  <c:v>-0.77502712281991293</c:v>
                </c:pt>
                <c:pt idx="3322">
                  <c:v>0.78526115120698736</c:v>
                </c:pt>
                <c:pt idx="3323">
                  <c:v>-0.48186900775705227</c:v>
                </c:pt>
                <c:pt idx="3324">
                  <c:v>-0.33390073655343849</c:v>
                </c:pt>
                <c:pt idx="3325">
                  <c:v>-0.21177984438930825</c:v>
                </c:pt>
                <c:pt idx="3326">
                  <c:v>-8.6462586799900301</c:v>
                </c:pt>
                <c:pt idx="3327">
                  <c:v>-3.0809199953835673</c:v>
                </c:pt>
                <c:pt idx="3328">
                  <c:v>1.4576293760033119</c:v>
                </c:pt>
                <c:pt idx="3329">
                  <c:v>-0.29123129766444583</c:v>
                </c:pt>
                <c:pt idx="3330">
                  <c:v>-0.12553088208385882</c:v>
                </c:pt>
                <c:pt idx="3331">
                  <c:v>-3.1096244911744977</c:v>
                </c:pt>
                <c:pt idx="3332">
                  <c:v>-0.38988761503965197</c:v>
                </c:pt>
                <c:pt idx="3333">
                  <c:v>9.5196362528432132</c:v>
                </c:pt>
                <c:pt idx="3334">
                  <c:v>1.1552782254779108</c:v>
                </c:pt>
                <c:pt idx="3335">
                  <c:v>-1.3703966384703761</c:v>
                </c:pt>
                <c:pt idx="3336">
                  <c:v>-6.4429434958487288</c:v>
                </c:pt>
                <c:pt idx="3337">
                  <c:v>0.56825888573652594</c:v>
                </c:pt>
                <c:pt idx="3338">
                  <c:v>-0.38332863955150598</c:v>
                </c:pt>
                <c:pt idx="3339">
                  <c:v>0.51264829590526617</c:v>
                </c:pt>
                <c:pt idx="3340">
                  <c:v>-0.70009309142673404</c:v>
                </c:pt>
                <c:pt idx="3341">
                  <c:v>-0.90895454478269844</c:v>
                </c:pt>
                <c:pt idx="3342">
                  <c:v>-1.7336065820762914</c:v>
                </c:pt>
                <c:pt idx="3343">
                  <c:v>9.9662651028771325</c:v>
                </c:pt>
                <c:pt idx="3344">
                  <c:v>0.3340406357618142</c:v>
                </c:pt>
                <c:pt idx="3345">
                  <c:v>-9.0660891904577721</c:v>
                </c:pt>
                <c:pt idx="3346">
                  <c:v>10.381542951184585</c:v>
                </c:pt>
                <c:pt idx="3347">
                  <c:v>-0.10691520391651191</c:v>
                </c:pt>
                <c:pt idx="3348">
                  <c:v>2.5481204175625272</c:v>
                </c:pt>
                <c:pt idx="3349">
                  <c:v>0.52881942268362225</c:v>
                </c:pt>
                <c:pt idx="3350">
                  <c:v>-0.63387210120210247</c:v>
                </c:pt>
                <c:pt idx="3351">
                  <c:v>0.74723392962003354</c:v>
                </c:pt>
                <c:pt idx="3352">
                  <c:v>0.57318533294480234</c:v>
                </c:pt>
                <c:pt idx="3353">
                  <c:v>8.6450579349844769</c:v>
                </c:pt>
                <c:pt idx="3354">
                  <c:v>-2.4727866463914712</c:v>
                </c:pt>
                <c:pt idx="3355">
                  <c:v>7.0660891904577738</c:v>
                </c:pt>
                <c:pt idx="3356">
                  <c:v>12.813781191217037</c:v>
                </c:pt>
                <c:pt idx="3357">
                  <c:v>-0.12437478374417485</c:v>
                </c:pt>
                <c:pt idx="3358">
                  <c:v>-1.1625075298798297</c:v>
                </c:pt>
                <c:pt idx="3359">
                  <c:v>-0.49398884067366566</c:v>
                </c:pt>
                <c:pt idx="3360">
                  <c:v>-0.20948858810581028</c:v>
                </c:pt>
                <c:pt idx="3361">
                  <c:v>0.1322477982984395</c:v>
                </c:pt>
                <c:pt idx="3362">
                  <c:v>0.10350457575385998</c:v>
                </c:pt>
                <c:pt idx="3363">
                  <c:v>3.4841749212300675E-2</c:v>
                </c:pt>
                <c:pt idx="3364">
                  <c:v>14.429581095860785</c:v>
                </c:pt>
                <c:pt idx="3365">
                  <c:v>0.89185119614437758</c:v>
                </c:pt>
                <c:pt idx="3366">
                  <c:v>8.6450579349844769</c:v>
                </c:pt>
                <c:pt idx="3367">
                  <c:v>-6.0485517448321104</c:v>
                </c:pt>
                <c:pt idx="3368">
                  <c:v>0.29624145122371293</c:v>
                </c:pt>
                <c:pt idx="3369">
                  <c:v>7.0660891904577721</c:v>
                </c:pt>
                <c:pt idx="3370">
                  <c:v>-0.13769666854450538</c:v>
                </c:pt>
                <c:pt idx="3371">
                  <c:v>0.48398485299633548</c:v>
                </c:pt>
                <c:pt idx="3372">
                  <c:v>14.273212809854334</c:v>
                </c:pt>
                <c:pt idx="3373">
                  <c:v>-0.16735105777848588</c:v>
                </c:pt>
                <c:pt idx="3374">
                  <c:v>-0.30182688883085312</c:v>
                </c:pt>
                <c:pt idx="3375">
                  <c:v>-12.566767596032916</c:v>
                </c:pt>
                <c:pt idx="3376">
                  <c:v>7.9226691150575304E-2</c:v>
                </c:pt>
                <c:pt idx="3377">
                  <c:v>-0.48254431863712011</c:v>
                </c:pt>
                <c:pt idx="3378">
                  <c:v>-0.22948184612276717</c:v>
                </c:pt>
                <c:pt idx="3379">
                  <c:v>-1.440572591385981</c:v>
                </c:pt>
                <c:pt idx="3380">
                  <c:v>-18.366663720944274</c:v>
                </c:pt>
                <c:pt idx="3381">
                  <c:v>0.64981364507112371</c:v>
                </c:pt>
                <c:pt idx="3382">
                  <c:v>-1.9050883529745331</c:v>
                </c:pt>
                <c:pt idx="3383">
                  <c:v>-0.13301336584931953</c:v>
                </c:pt>
                <c:pt idx="3384">
                  <c:v>-4.886817884006759E-2</c:v>
                </c:pt>
                <c:pt idx="3385">
                  <c:v>-0.98207809200273743</c:v>
                </c:pt>
                <c:pt idx="3386">
                  <c:v>1.3827197790061152</c:v>
                </c:pt>
                <c:pt idx="3387">
                  <c:v>-0.52242103465244349</c:v>
                </c:pt>
                <c:pt idx="3388">
                  <c:v>-4.0930264054881732E-2</c:v>
                </c:pt>
                <c:pt idx="3389">
                  <c:v>-0.5534842692479881</c:v>
                </c:pt>
                <c:pt idx="3390">
                  <c:v>-6.5406996012242896E-2</c:v>
                </c:pt>
                <c:pt idx="3391">
                  <c:v>-7.9464189597951567</c:v>
                </c:pt>
                <c:pt idx="3392">
                  <c:v>-8.3837042924740537</c:v>
                </c:pt>
                <c:pt idx="3393">
                  <c:v>-0.74284216050287588</c:v>
                </c:pt>
                <c:pt idx="3394">
                  <c:v>0.51354304423126895</c:v>
                </c:pt>
                <c:pt idx="3395">
                  <c:v>-8.0624959257337636</c:v>
                </c:pt>
                <c:pt idx="3396">
                  <c:v>-0.21299372333419808</c:v>
                </c:pt>
                <c:pt idx="3397">
                  <c:v>-10.518653155673389</c:v>
                </c:pt>
                <c:pt idx="3398">
                  <c:v>13.380911949563341</c:v>
                </c:pt>
                <c:pt idx="3399">
                  <c:v>-0.48542682717024171</c:v>
                </c:pt>
                <c:pt idx="3400">
                  <c:v>-0.40551472516033732</c:v>
                </c:pt>
                <c:pt idx="3401">
                  <c:v>9.147204924942228</c:v>
                </c:pt>
                <c:pt idx="3402">
                  <c:v>-6.2735755347962427E-2</c:v>
                </c:pt>
                <c:pt idx="3403">
                  <c:v>9.9662651028771325</c:v>
                </c:pt>
                <c:pt idx="3404">
                  <c:v>-0.32102669214583013</c:v>
                </c:pt>
                <c:pt idx="3405">
                  <c:v>0.30165569986110119</c:v>
                </c:pt>
                <c:pt idx="3406">
                  <c:v>6.4567391111944126</c:v>
                </c:pt>
                <c:pt idx="3407">
                  <c:v>-9.0606959316875546</c:v>
                </c:pt>
                <c:pt idx="3408">
                  <c:v>-0.45302708516010542</c:v>
                </c:pt>
                <c:pt idx="3409">
                  <c:v>8.6462586799900301</c:v>
                </c:pt>
                <c:pt idx="3410">
                  <c:v>5.1057797329236321</c:v>
                </c:pt>
                <c:pt idx="3411">
                  <c:v>-1.058593158890855</c:v>
                </c:pt>
                <c:pt idx="3412">
                  <c:v>-0.55942740861401863</c:v>
                </c:pt>
                <c:pt idx="3413">
                  <c:v>-0.47626169332149149</c:v>
                </c:pt>
                <c:pt idx="3414">
                  <c:v>-1.2154597071745632</c:v>
                </c:pt>
                <c:pt idx="3415">
                  <c:v>-0.1691272712362592</c:v>
                </c:pt>
                <c:pt idx="3416">
                  <c:v>11.485493915223493</c:v>
                </c:pt>
                <c:pt idx="3417">
                  <c:v>0.52509104474375745</c:v>
                </c:pt>
                <c:pt idx="3418">
                  <c:v>-2.5064605270424387</c:v>
                </c:pt>
                <c:pt idx="3419">
                  <c:v>-0.46712601042729768</c:v>
                </c:pt>
                <c:pt idx="3420">
                  <c:v>2.8368618964006354</c:v>
                </c:pt>
                <c:pt idx="3421">
                  <c:v>-9.5196362528432132</c:v>
                </c:pt>
                <c:pt idx="3422">
                  <c:v>-0.62093360071909598</c:v>
                </c:pt>
                <c:pt idx="3423">
                  <c:v>9.6444571875092606</c:v>
                </c:pt>
                <c:pt idx="3424">
                  <c:v>1.3883030035717092</c:v>
                </c:pt>
                <c:pt idx="3425">
                  <c:v>-1.445799753049531</c:v>
                </c:pt>
                <c:pt idx="3426">
                  <c:v>0.52674788677586049</c:v>
                </c:pt>
                <c:pt idx="3427">
                  <c:v>0.75488750216346867</c:v>
                </c:pt>
                <c:pt idx="3428">
                  <c:v>0.29808135293299465</c:v>
                </c:pt>
                <c:pt idx="3429">
                  <c:v>-10.966024713800364</c:v>
                </c:pt>
                <c:pt idx="3430">
                  <c:v>-0.18586654531133392</c:v>
                </c:pt>
                <c:pt idx="3431">
                  <c:v>13.745429232681758</c:v>
                </c:pt>
                <c:pt idx="3432">
                  <c:v>-1.3327348498439453</c:v>
                </c:pt>
                <c:pt idx="3433">
                  <c:v>-1.7260772780234703</c:v>
                </c:pt>
                <c:pt idx="3434">
                  <c:v>2.9220475807068751</c:v>
                </c:pt>
                <c:pt idx="3435">
                  <c:v>1.1512058040957238</c:v>
                </c:pt>
                <c:pt idx="3436">
                  <c:v>0.51457317282975801</c:v>
                </c:pt>
                <c:pt idx="3437">
                  <c:v>-13.335018094327806</c:v>
                </c:pt>
                <c:pt idx="3438">
                  <c:v>-0.70535148962204153</c:v>
                </c:pt>
                <c:pt idx="3439">
                  <c:v>11.146780789986687</c:v>
                </c:pt>
                <c:pt idx="3440">
                  <c:v>-0.37706964907982332</c:v>
                </c:pt>
                <c:pt idx="3441">
                  <c:v>-1.3503770275064715</c:v>
                </c:pt>
                <c:pt idx="3442">
                  <c:v>13.135762718264584</c:v>
                </c:pt>
                <c:pt idx="3443">
                  <c:v>2.5435192415345718</c:v>
                </c:pt>
                <c:pt idx="3444">
                  <c:v>0.66183126410542681</c:v>
                </c:pt>
                <c:pt idx="3445">
                  <c:v>-9.7604427459966399</c:v>
                </c:pt>
                <c:pt idx="3446">
                  <c:v>9.8672787397096631</c:v>
                </c:pt>
                <c:pt idx="3447">
                  <c:v>-1.9627189839205406</c:v>
                </c:pt>
                <c:pt idx="3448">
                  <c:v>-1.1689240334975659</c:v>
                </c:pt>
                <c:pt idx="3449">
                  <c:v>1.1175695963811765</c:v>
                </c:pt>
                <c:pt idx="3450">
                  <c:v>8.1014688373059751E-2</c:v>
                </c:pt>
                <c:pt idx="3451">
                  <c:v>-1.8259706002249512</c:v>
                </c:pt>
                <c:pt idx="3452">
                  <c:v>8.6462586799900301</c:v>
                </c:pt>
                <c:pt idx="3453">
                  <c:v>-0.3301486016923309</c:v>
                </c:pt>
                <c:pt idx="3454">
                  <c:v>-0.32823267174157128</c:v>
                </c:pt>
                <c:pt idx="3455">
                  <c:v>-0.36051055720641395</c:v>
                </c:pt>
                <c:pt idx="3456">
                  <c:v>-1.5801694895322569</c:v>
                </c:pt>
                <c:pt idx="3457">
                  <c:v>-0.5289284658068284</c:v>
                </c:pt>
                <c:pt idx="3458">
                  <c:v>10.45189794595189</c:v>
                </c:pt>
                <c:pt idx="3459">
                  <c:v>7.9045377517383759</c:v>
                </c:pt>
                <c:pt idx="3460">
                  <c:v>11.381002109550927</c:v>
                </c:pt>
                <c:pt idx="3461">
                  <c:v>10.759888183221834</c:v>
                </c:pt>
                <c:pt idx="3462">
                  <c:v>-8.6462586799900301</c:v>
                </c:pt>
                <c:pt idx="3463">
                  <c:v>1.3003949333377209</c:v>
                </c:pt>
                <c:pt idx="3464">
                  <c:v>-0.16133385288479782</c:v>
                </c:pt>
                <c:pt idx="3465">
                  <c:v>0.54119009869225021</c:v>
                </c:pt>
                <c:pt idx="3466">
                  <c:v>-7.0821337189696937E-2</c:v>
                </c:pt>
                <c:pt idx="3467">
                  <c:v>8.2462160191972972E-2</c:v>
                </c:pt>
                <c:pt idx="3468">
                  <c:v>0.33467879691081603</c:v>
                </c:pt>
                <c:pt idx="3469">
                  <c:v>5.7880916080499979E-2</c:v>
                </c:pt>
                <c:pt idx="3470">
                  <c:v>4.0189090115698621E-2</c:v>
                </c:pt>
                <c:pt idx="3471">
                  <c:v>-3.4765418160676471E-2</c:v>
                </c:pt>
                <c:pt idx="3472">
                  <c:v>4.9327712363568019E-2</c:v>
                </c:pt>
                <c:pt idx="3473">
                  <c:v>-8.6450579349844769</c:v>
                </c:pt>
                <c:pt idx="3474">
                  <c:v>-0.37637587890973878</c:v>
                </c:pt>
                <c:pt idx="3475">
                  <c:v>-3.8073549220576037</c:v>
                </c:pt>
                <c:pt idx="3476">
                  <c:v>1.2337971846086973</c:v>
                </c:pt>
                <c:pt idx="3477">
                  <c:v>-1.4310498172674746</c:v>
                </c:pt>
                <c:pt idx="3478">
                  <c:v>-0.22588140741632795</c:v>
                </c:pt>
                <c:pt idx="3479">
                  <c:v>4.9790403813643547</c:v>
                </c:pt>
                <c:pt idx="3480">
                  <c:v>0.39909595540982229</c:v>
                </c:pt>
                <c:pt idx="3481">
                  <c:v>0.53343220008107417</c:v>
                </c:pt>
                <c:pt idx="3482">
                  <c:v>-0.17711894283974611</c:v>
                </c:pt>
                <c:pt idx="3483">
                  <c:v>-1.8862782421852859</c:v>
                </c:pt>
                <c:pt idx="3484">
                  <c:v>-12.550826932881439</c:v>
                </c:pt>
                <c:pt idx="3485">
                  <c:v>-1.4933878429391303</c:v>
                </c:pt>
                <c:pt idx="3486">
                  <c:v>4.1497471195046822</c:v>
                </c:pt>
                <c:pt idx="3487">
                  <c:v>-3.0606959316875542</c:v>
                </c:pt>
                <c:pt idx="3488">
                  <c:v>-0.90613307653577779</c:v>
                </c:pt>
                <c:pt idx="3489">
                  <c:v>-0.15200309344505014</c:v>
                </c:pt>
                <c:pt idx="3490">
                  <c:v>7.6486571760385464</c:v>
                </c:pt>
                <c:pt idx="3491">
                  <c:v>3.4548492059729989</c:v>
                </c:pt>
                <c:pt idx="3492">
                  <c:v>-9.3822637581148367</c:v>
                </c:pt>
                <c:pt idx="3493">
                  <c:v>-1.4075299626099025</c:v>
                </c:pt>
                <c:pt idx="3494">
                  <c:v>-1.9712410070185757</c:v>
                </c:pt>
                <c:pt idx="3495">
                  <c:v>-1.7162070339994089</c:v>
                </c:pt>
                <c:pt idx="3496">
                  <c:v>0.13454212337882743</c:v>
                </c:pt>
                <c:pt idx="3497">
                  <c:v>0.76553474636297703</c:v>
                </c:pt>
                <c:pt idx="3498">
                  <c:v>0.2676957832036565</c:v>
                </c:pt>
                <c:pt idx="3499">
                  <c:v>-0.29698173775713166</c:v>
                </c:pt>
                <c:pt idx="3500">
                  <c:v>-2.8744691179161412</c:v>
                </c:pt>
                <c:pt idx="3501">
                  <c:v>11.551067348664397</c:v>
                </c:pt>
                <c:pt idx="3502">
                  <c:v>4.7725895038969277</c:v>
                </c:pt>
                <c:pt idx="3503">
                  <c:v>3.2789935117669415E-2</c:v>
                </c:pt>
                <c:pt idx="3504">
                  <c:v>-0.60053530464161731</c:v>
                </c:pt>
                <c:pt idx="3505">
                  <c:v>-2.6308262413256065</c:v>
                </c:pt>
                <c:pt idx="3506">
                  <c:v>-0.50881964559946125</c:v>
                </c:pt>
                <c:pt idx="3507">
                  <c:v>6.0732489820306386</c:v>
                </c:pt>
                <c:pt idx="3508">
                  <c:v>10.644156719937438</c:v>
                </c:pt>
                <c:pt idx="3509">
                  <c:v>-9.0597950917951025</c:v>
                </c:pt>
                <c:pt idx="3510">
                  <c:v>-11.518489240994933</c:v>
                </c:pt>
                <c:pt idx="3511">
                  <c:v>-9.9566181592700129</c:v>
                </c:pt>
                <c:pt idx="3512">
                  <c:v>7.0660891904577738</c:v>
                </c:pt>
                <c:pt idx="3513">
                  <c:v>1.7884958948062883</c:v>
                </c:pt>
                <c:pt idx="3514">
                  <c:v>9.2304207950923818</c:v>
                </c:pt>
                <c:pt idx="3515">
                  <c:v>-2.4150374992788439</c:v>
                </c:pt>
                <c:pt idx="3516">
                  <c:v>1.535985388197606</c:v>
                </c:pt>
                <c:pt idx="3517">
                  <c:v>-10.059344460824425</c:v>
                </c:pt>
                <c:pt idx="3518">
                  <c:v>5.9227671634583929</c:v>
                </c:pt>
                <c:pt idx="3519">
                  <c:v>-8.6462586799900301</c:v>
                </c:pt>
                <c:pt idx="3520">
                  <c:v>-10.703038388986418</c:v>
                </c:pt>
                <c:pt idx="3521">
                  <c:v>0.66588249610472339</c:v>
                </c:pt>
                <c:pt idx="3522">
                  <c:v>-13.177886656348793</c:v>
                </c:pt>
                <c:pt idx="3523">
                  <c:v>-0.19264507794239608</c:v>
                </c:pt>
                <c:pt idx="3524">
                  <c:v>10.518653155673389</c:v>
                </c:pt>
                <c:pt idx="3525">
                  <c:v>-12.628825226704336</c:v>
                </c:pt>
                <c:pt idx="3526">
                  <c:v>1.3127874410308935</c:v>
                </c:pt>
                <c:pt idx="3527">
                  <c:v>-1.579286243561725</c:v>
                </c:pt>
                <c:pt idx="3528">
                  <c:v>0.20824193299341409</c:v>
                </c:pt>
                <c:pt idx="3529">
                  <c:v>0.2923549795040154</c:v>
                </c:pt>
                <c:pt idx="3530">
                  <c:v>-11.989631026616456</c:v>
                </c:pt>
                <c:pt idx="3531">
                  <c:v>0.53841991478412643</c:v>
                </c:pt>
                <c:pt idx="3532">
                  <c:v>-1.0297473433940521</c:v>
                </c:pt>
                <c:pt idx="3533">
                  <c:v>0.26303440583379406</c:v>
                </c:pt>
                <c:pt idx="3534">
                  <c:v>-11.518489240994933</c:v>
                </c:pt>
                <c:pt idx="3535">
                  <c:v>-7.0660891904577721</c:v>
                </c:pt>
                <c:pt idx="3536">
                  <c:v>-0.12473896947536685</c:v>
                </c:pt>
                <c:pt idx="3537">
                  <c:v>11.451211111832329</c:v>
                </c:pt>
                <c:pt idx="3538">
                  <c:v>0.5056400480597506</c:v>
                </c:pt>
                <c:pt idx="3539">
                  <c:v>-0.72808744281975324</c:v>
                </c:pt>
                <c:pt idx="3540">
                  <c:v>-0.39427893911204676</c:v>
                </c:pt>
                <c:pt idx="3541">
                  <c:v>20</c:v>
                </c:pt>
                <c:pt idx="3542">
                  <c:v>-11.268347054682518</c:v>
                </c:pt>
                <c:pt idx="3543">
                  <c:v>-12.853374540203168</c:v>
                </c:pt>
                <c:pt idx="3544">
                  <c:v>0.28891303765939919</c:v>
                </c:pt>
                <c:pt idx="3545">
                  <c:v>-0.10691520391651191</c:v>
                </c:pt>
                <c:pt idx="3546">
                  <c:v>4.6088092426755241</c:v>
                </c:pt>
                <c:pt idx="3547">
                  <c:v>9.2304207950923818</c:v>
                </c:pt>
                <c:pt idx="3548">
                  <c:v>-7.7374778239038395</c:v>
                </c:pt>
                <c:pt idx="3549">
                  <c:v>0.29319637634404644</c:v>
                </c:pt>
                <c:pt idx="3550">
                  <c:v>-0.27319427205401536</c:v>
                </c:pt>
                <c:pt idx="3551">
                  <c:v>8.0606959316875546</c:v>
                </c:pt>
                <c:pt idx="3552">
                  <c:v>8.3822637581148385</c:v>
                </c:pt>
                <c:pt idx="3553">
                  <c:v>-1.4360991148066733</c:v>
                </c:pt>
                <c:pt idx="3554">
                  <c:v>0.44541114832236284</c:v>
                </c:pt>
                <c:pt idx="3555">
                  <c:v>-1.0314782314731676</c:v>
                </c:pt>
                <c:pt idx="3556">
                  <c:v>-0.59664430576879179</c:v>
                </c:pt>
                <c:pt idx="3557">
                  <c:v>-10.814315423787811</c:v>
                </c:pt>
                <c:pt idx="3558">
                  <c:v>-5.0874628412503391</c:v>
                </c:pt>
                <c:pt idx="3559">
                  <c:v>-0.60954052344182219</c:v>
                </c:pt>
                <c:pt idx="3560">
                  <c:v>0.15519666429175796</c:v>
                </c:pt>
                <c:pt idx="3561">
                  <c:v>0.29490492112081595</c:v>
                </c:pt>
                <c:pt idx="3562">
                  <c:v>-0.37280926388954655</c:v>
                </c:pt>
                <c:pt idx="3563">
                  <c:v>1.0859732231098527</c:v>
                </c:pt>
                <c:pt idx="3564">
                  <c:v>12.228818690495881</c:v>
                </c:pt>
                <c:pt idx="3565">
                  <c:v>0.30354956557250767</c:v>
                </c:pt>
                <c:pt idx="3566">
                  <c:v>-0.12095234748608688</c:v>
                </c:pt>
                <c:pt idx="3567">
                  <c:v>-13.047635173725032</c:v>
                </c:pt>
                <c:pt idx="3568">
                  <c:v>3.3222286250500761</c:v>
                </c:pt>
                <c:pt idx="3569">
                  <c:v>-0.59347400057667365</c:v>
                </c:pt>
                <c:pt idx="3570">
                  <c:v>-1.0749620576812224</c:v>
                </c:pt>
                <c:pt idx="3571">
                  <c:v>10.451554569765362</c:v>
                </c:pt>
                <c:pt idx="3572">
                  <c:v>7.6486571760385464</c:v>
                </c:pt>
                <c:pt idx="3573">
                  <c:v>-11.550907075927366</c:v>
                </c:pt>
                <c:pt idx="3574">
                  <c:v>-3.9474661194336935</c:v>
                </c:pt>
                <c:pt idx="3575">
                  <c:v>-0.14201900487242772</c:v>
                </c:pt>
                <c:pt idx="3576">
                  <c:v>0.29512803554364719</c:v>
                </c:pt>
                <c:pt idx="3577">
                  <c:v>-1.2627458956756705</c:v>
                </c:pt>
                <c:pt idx="3578">
                  <c:v>-0.40571170700675047</c:v>
                </c:pt>
                <c:pt idx="3579">
                  <c:v>-0.39045947655817798</c:v>
                </c:pt>
                <c:pt idx="3580">
                  <c:v>-0.93726424465203717</c:v>
                </c:pt>
                <c:pt idx="3581">
                  <c:v>-0.66214287415633188</c:v>
                </c:pt>
                <c:pt idx="3582">
                  <c:v>9.6444571875092606</c:v>
                </c:pt>
                <c:pt idx="3583">
                  <c:v>0.17333160288556204</c:v>
                </c:pt>
                <c:pt idx="3584">
                  <c:v>9.4434801858048908E-2</c:v>
                </c:pt>
                <c:pt idx="3585">
                  <c:v>-0.48542682717024171</c:v>
                </c:pt>
                <c:pt idx="3586">
                  <c:v>0.15981368547502356</c:v>
                </c:pt>
                <c:pt idx="3587">
                  <c:v>-5.4726890917934501</c:v>
                </c:pt>
                <c:pt idx="3588">
                  <c:v>0.52180877192962216</c:v>
                </c:pt>
                <c:pt idx="3589">
                  <c:v>7.6350886130115148E-2</c:v>
                </c:pt>
                <c:pt idx="3590">
                  <c:v>1.065963262378359</c:v>
                </c:pt>
                <c:pt idx="3591">
                  <c:v>13.628825226704336</c:v>
                </c:pt>
                <c:pt idx="3592">
                  <c:v>-0.9714308478032293</c:v>
                </c:pt>
                <c:pt idx="3593">
                  <c:v>-0.13385574673479078</c:v>
                </c:pt>
                <c:pt idx="3594">
                  <c:v>-0.55681146040700757</c:v>
                </c:pt>
                <c:pt idx="3595">
                  <c:v>-9.3822637581148367</c:v>
                </c:pt>
                <c:pt idx="3596">
                  <c:v>-0.57550217147208993</c:v>
                </c:pt>
                <c:pt idx="3597">
                  <c:v>-0.26753981448590936</c:v>
                </c:pt>
                <c:pt idx="3598">
                  <c:v>-0.32347025969576759</c:v>
                </c:pt>
                <c:pt idx="3599">
                  <c:v>-0.72537761989099458</c:v>
                </c:pt>
                <c:pt idx="3600">
                  <c:v>0.72514015876941684</c:v>
                </c:pt>
                <c:pt idx="3601">
                  <c:v>-0.33920608631919791</c:v>
                </c:pt>
                <c:pt idx="3602">
                  <c:v>-14.135762718264584</c:v>
                </c:pt>
                <c:pt idx="3603">
                  <c:v>-5.9978197366190633</c:v>
                </c:pt>
                <c:pt idx="3604">
                  <c:v>0.60572106088795385</c:v>
                </c:pt>
                <c:pt idx="3605">
                  <c:v>-0.15754127698648013</c:v>
                </c:pt>
                <c:pt idx="3606">
                  <c:v>-0.34464817138744575</c:v>
                </c:pt>
                <c:pt idx="3607">
                  <c:v>-8.286285316521616E-2</c:v>
                </c:pt>
                <c:pt idx="3608">
                  <c:v>1.15200309344505</c:v>
                </c:pt>
                <c:pt idx="3609">
                  <c:v>-0.65104656798120375</c:v>
                </c:pt>
                <c:pt idx="3610">
                  <c:v>-1.8069041502867478</c:v>
                </c:pt>
                <c:pt idx="3611">
                  <c:v>-9.5196362528432132</c:v>
                </c:pt>
                <c:pt idx="3612">
                  <c:v>-12.103506382011545</c:v>
                </c:pt>
                <c:pt idx="3613">
                  <c:v>0.20353339408513244</c:v>
                </c:pt>
                <c:pt idx="3614">
                  <c:v>-2.375039431346925</c:v>
                </c:pt>
                <c:pt idx="3615">
                  <c:v>-1.5399127598831674</c:v>
                </c:pt>
                <c:pt idx="3616">
                  <c:v>-11.840515686924171</c:v>
                </c:pt>
                <c:pt idx="3617">
                  <c:v>0.32084701949703087</c:v>
                </c:pt>
                <c:pt idx="3618">
                  <c:v>8.2144874422357876</c:v>
                </c:pt>
                <c:pt idx="3619">
                  <c:v>8.3837042924740537</c:v>
                </c:pt>
                <c:pt idx="3620">
                  <c:v>-9.5189809291704002</c:v>
                </c:pt>
                <c:pt idx="3621">
                  <c:v>0</c:v>
                </c:pt>
                <c:pt idx="3622">
                  <c:v>-0.5405683813627028</c:v>
                </c:pt>
                <c:pt idx="3623">
                  <c:v>-0.1530116185059659</c:v>
                </c:pt>
                <c:pt idx="3624">
                  <c:v>10.059344460824425</c:v>
                </c:pt>
                <c:pt idx="3625">
                  <c:v>0.19108692351845527</c:v>
                </c:pt>
                <c:pt idx="3626">
                  <c:v>0.13339912541719842</c:v>
                </c:pt>
                <c:pt idx="3627">
                  <c:v>-0.21299372333419828</c:v>
                </c:pt>
                <c:pt idx="3628">
                  <c:v>10.059795091795101</c:v>
                </c:pt>
                <c:pt idx="3629">
                  <c:v>-7.9406033082192353</c:v>
                </c:pt>
                <c:pt idx="3630">
                  <c:v>0.30812229536233166</c:v>
                </c:pt>
                <c:pt idx="3631">
                  <c:v>-0.2085866218114176</c:v>
                </c:pt>
                <c:pt idx="3632">
                  <c:v>-0.1154772174199359</c:v>
                </c:pt>
                <c:pt idx="3633">
                  <c:v>0.18051568710955321</c:v>
                </c:pt>
                <c:pt idx="3634">
                  <c:v>6.0732489820306386</c:v>
                </c:pt>
                <c:pt idx="3635">
                  <c:v>-4.7369655941662057</c:v>
                </c:pt>
                <c:pt idx="3636">
                  <c:v>10.147204924942228</c:v>
                </c:pt>
                <c:pt idx="3637">
                  <c:v>6.0732489820306386</c:v>
                </c:pt>
                <c:pt idx="3638">
                  <c:v>0.65486451395131251</c:v>
                </c:pt>
                <c:pt idx="3639">
                  <c:v>-11.840384550711667</c:v>
                </c:pt>
                <c:pt idx="3640">
                  <c:v>-13.859825936033682</c:v>
                </c:pt>
                <c:pt idx="3641">
                  <c:v>0.79518020811150203</c:v>
                </c:pt>
                <c:pt idx="3642">
                  <c:v>-0.28353271615035192</c:v>
                </c:pt>
                <c:pt idx="3643">
                  <c:v>-0.47804729680464397</c:v>
                </c:pt>
                <c:pt idx="3644">
                  <c:v>-0.98423268414168319</c:v>
                </c:pt>
                <c:pt idx="3645">
                  <c:v>1.1844245711374273</c:v>
                </c:pt>
                <c:pt idx="3646">
                  <c:v>-0.16272950003810849</c:v>
                </c:pt>
                <c:pt idx="3647">
                  <c:v>-0.29624145122371282</c:v>
                </c:pt>
                <c:pt idx="3648">
                  <c:v>-5.08746284125034</c:v>
                </c:pt>
                <c:pt idx="3649">
                  <c:v>0.18099650532459888</c:v>
                </c:pt>
                <c:pt idx="3650">
                  <c:v>0.99640673527599144</c:v>
                </c:pt>
                <c:pt idx="3651">
                  <c:v>-5.08746284125034</c:v>
                </c:pt>
                <c:pt idx="3652">
                  <c:v>-1.7819530489395161</c:v>
                </c:pt>
                <c:pt idx="3653">
                  <c:v>-4.9898520446239178</c:v>
                </c:pt>
                <c:pt idx="3654">
                  <c:v>-2.1458112597307819</c:v>
                </c:pt>
                <c:pt idx="3655">
                  <c:v>-0.6662626028230042</c:v>
                </c:pt>
                <c:pt idx="3656">
                  <c:v>-5.0264722113611917</c:v>
                </c:pt>
                <c:pt idx="3657">
                  <c:v>-0.12107123389315899</c:v>
                </c:pt>
                <c:pt idx="3658">
                  <c:v>-9.7847323398144712E-2</c:v>
                </c:pt>
                <c:pt idx="3659">
                  <c:v>-0.35948805505322923</c:v>
                </c:pt>
                <c:pt idx="3660">
                  <c:v>0.51471053311177095</c:v>
                </c:pt>
                <c:pt idx="3661">
                  <c:v>0</c:v>
                </c:pt>
                <c:pt idx="3662">
                  <c:v>-0.1650592462704969</c:v>
                </c:pt>
                <c:pt idx="3663">
                  <c:v>-1.0059006014396843</c:v>
                </c:pt>
                <c:pt idx="3664">
                  <c:v>-0.79571990670243564</c:v>
                </c:pt>
                <c:pt idx="3665">
                  <c:v>8.1455580844257014</c:v>
                </c:pt>
                <c:pt idx="3666">
                  <c:v>0.21723071622066917</c:v>
                </c:pt>
                <c:pt idx="3667">
                  <c:v>-0.30140765429145699</c:v>
                </c:pt>
                <c:pt idx="3668">
                  <c:v>-7.8002512001272881E-2</c:v>
                </c:pt>
                <c:pt idx="3669">
                  <c:v>4.7894690104311508E-2</c:v>
                </c:pt>
                <c:pt idx="3670">
                  <c:v>-0.45066140900956519</c:v>
                </c:pt>
                <c:pt idx="3671">
                  <c:v>-3.6525876025113875E-2</c:v>
                </c:pt>
                <c:pt idx="3672">
                  <c:v>-2.1331664514321949</c:v>
                </c:pt>
                <c:pt idx="3673">
                  <c:v>-6.746958323338216E-2</c:v>
                </c:pt>
                <c:pt idx="3674">
                  <c:v>-1.4075185211722623E-2</c:v>
                </c:pt>
                <c:pt idx="3675">
                  <c:v>2.5090980962830522E-2</c:v>
                </c:pt>
                <c:pt idx="3676">
                  <c:v>15.468305841138815</c:v>
                </c:pt>
                <c:pt idx="3677">
                  <c:v>-1.5388660861317023</c:v>
                </c:pt>
                <c:pt idx="3678">
                  <c:v>-0.54862065365743562</c:v>
                </c:pt>
                <c:pt idx="3679">
                  <c:v>7.0309399290492252</c:v>
                </c:pt>
                <c:pt idx="3680">
                  <c:v>5.660027480445871</c:v>
                </c:pt>
                <c:pt idx="3681">
                  <c:v>-0.2002986504858312</c:v>
                </c:pt>
                <c:pt idx="3682">
                  <c:v>0.78943301406034172</c:v>
                </c:pt>
                <c:pt idx="3683">
                  <c:v>-0.26303440583379395</c:v>
                </c:pt>
                <c:pt idx="3684">
                  <c:v>-0.42158034514561576</c:v>
                </c:pt>
                <c:pt idx="3685">
                  <c:v>-0.28870534250574603</c:v>
                </c:pt>
                <c:pt idx="3686">
                  <c:v>-4.9875292308387359E-2</c:v>
                </c:pt>
                <c:pt idx="3687">
                  <c:v>-0.48542682717024149</c:v>
                </c:pt>
                <c:pt idx="3688">
                  <c:v>2.895137369612899E-2</c:v>
                </c:pt>
                <c:pt idx="3689">
                  <c:v>-8.6545253973258607</c:v>
                </c:pt>
                <c:pt idx="3690">
                  <c:v>-0.65207669657969325</c:v>
                </c:pt>
                <c:pt idx="3691">
                  <c:v>0.79646660591486773</c:v>
                </c:pt>
                <c:pt idx="3692">
                  <c:v>-0.57559431818696116</c:v>
                </c:pt>
                <c:pt idx="3693">
                  <c:v>-4.8065536473683652</c:v>
                </c:pt>
                <c:pt idx="3694">
                  <c:v>-0.70231945135931506</c:v>
                </c:pt>
                <c:pt idx="3695">
                  <c:v>-0.83335013059054852</c:v>
                </c:pt>
                <c:pt idx="3696">
                  <c:v>0.39078995303216657</c:v>
                </c:pt>
                <c:pt idx="3697">
                  <c:v>14.167444281374731</c:v>
                </c:pt>
                <c:pt idx="3698">
                  <c:v>3.967832469203595E-2</c:v>
                </c:pt>
                <c:pt idx="3699">
                  <c:v>6.2216231890916776</c:v>
                </c:pt>
                <c:pt idx="3700">
                  <c:v>0.391120992821409</c:v>
                </c:pt>
                <c:pt idx="3701">
                  <c:v>10.703038388986418</c:v>
                </c:pt>
                <c:pt idx="3702">
                  <c:v>-0.7576391624309563</c:v>
                </c:pt>
                <c:pt idx="3703">
                  <c:v>-9.7598881832218343</c:v>
                </c:pt>
                <c:pt idx="3704">
                  <c:v>0.11103131238874395</c:v>
                </c:pt>
                <c:pt idx="3705">
                  <c:v>-9.8667637673533513</c:v>
                </c:pt>
                <c:pt idx="3706">
                  <c:v>-0.75447955785398135</c:v>
                </c:pt>
                <c:pt idx="3707">
                  <c:v>1.0951572330403401</c:v>
                </c:pt>
                <c:pt idx="3708">
                  <c:v>14.666260994509463</c:v>
                </c:pt>
                <c:pt idx="3709">
                  <c:v>9.5196362528432132</c:v>
                </c:pt>
                <c:pt idx="3710">
                  <c:v>-11.268736919579066</c:v>
                </c:pt>
                <c:pt idx="3711">
                  <c:v>-1.6988304652794348</c:v>
                </c:pt>
                <c:pt idx="3712">
                  <c:v>-0.11103131238874367</c:v>
                </c:pt>
                <c:pt idx="3713">
                  <c:v>0.3959286763311391</c:v>
                </c:pt>
                <c:pt idx="3714">
                  <c:v>-0.11134497584054807</c:v>
                </c:pt>
                <c:pt idx="3715">
                  <c:v>10.307580315927396</c:v>
                </c:pt>
                <c:pt idx="3716">
                  <c:v>0.54862065365743551</c:v>
                </c:pt>
                <c:pt idx="3717">
                  <c:v>0.14477152421397421</c:v>
                </c:pt>
                <c:pt idx="3718">
                  <c:v>0.89891387488568553</c:v>
                </c:pt>
                <c:pt idx="3719">
                  <c:v>-0.39592867633113921</c:v>
                </c:pt>
                <c:pt idx="3720">
                  <c:v>2.4535470623854403</c:v>
                </c:pt>
                <c:pt idx="3721">
                  <c:v>13.759368086947092</c:v>
                </c:pt>
                <c:pt idx="3722">
                  <c:v>0.18057224564182084</c:v>
                </c:pt>
                <c:pt idx="3723">
                  <c:v>-0.60528248510075222</c:v>
                </c:pt>
                <c:pt idx="3724">
                  <c:v>0.9697798209891656</c:v>
                </c:pt>
                <c:pt idx="3725">
                  <c:v>-0.91767927356539614</c:v>
                </c:pt>
                <c:pt idx="3726">
                  <c:v>-1.0451887737662555</c:v>
                </c:pt>
                <c:pt idx="3727">
                  <c:v>0.79219511488659855</c:v>
                </c:pt>
                <c:pt idx="3728">
                  <c:v>-11.731460464782433</c:v>
                </c:pt>
                <c:pt idx="3729">
                  <c:v>7.0660891904577738</c:v>
                </c:pt>
                <c:pt idx="3730">
                  <c:v>1.4010683149728564</c:v>
                </c:pt>
                <c:pt idx="3731">
                  <c:v>0.16710998583525824</c:v>
                </c:pt>
                <c:pt idx="3732">
                  <c:v>-2.5737561413607935E-2</c:v>
                </c:pt>
                <c:pt idx="3733">
                  <c:v>0.4998458870832056</c:v>
                </c:pt>
                <c:pt idx="3734">
                  <c:v>11.917123403264748</c:v>
                </c:pt>
                <c:pt idx="3735">
                  <c:v>3.5813602640409608</c:v>
                </c:pt>
                <c:pt idx="3736">
                  <c:v>-0.79334571899791217</c:v>
                </c:pt>
                <c:pt idx="3737">
                  <c:v>-8.3837042924740537</c:v>
                </c:pt>
                <c:pt idx="3738">
                  <c:v>1.2684888359259017</c:v>
                </c:pt>
                <c:pt idx="3739">
                  <c:v>0.13892326640106015</c:v>
                </c:pt>
                <c:pt idx="3740">
                  <c:v>0.15112215609220281</c:v>
                </c:pt>
                <c:pt idx="3741">
                  <c:v>8.472267890542752E-2</c:v>
                </c:pt>
                <c:pt idx="3742">
                  <c:v>0.51967104046943746</c:v>
                </c:pt>
                <c:pt idx="3743">
                  <c:v>0.30972084958780921</c:v>
                </c:pt>
                <c:pt idx="3744">
                  <c:v>-0.9982000059537901</c:v>
                </c:pt>
                <c:pt idx="3745">
                  <c:v>-10.703038388986418</c:v>
                </c:pt>
                <c:pt idx="3746">
                  <c:v>1.0000000000000002</c:v>
                </c:pt>
                <c:pt idx="3747">
                  <c:v>1.4898876379338323E-2</c:v>
                </c:pt>
                <c:pt idx="3748">
                  <c:v>-0.66675659188480352</c:v>
                </c:pt>
                <c:pt idx="3749">
                  <c:v>-3.6871937639660004</c:v>
                </c:pt>
                <c:pt idx="3750">
                  <c:v>1.5394828397013054</c:v>
                </c:pt>
                <c:pt idx="3751">
                  <c:v>2.194255288067723E-2</c:v>
                </c:pt>
                <c:pt idx="3752">
                  <c:v>-5.448293698203726E-2</c:v>
                </c:pt>
                <c:pt idx="3753">
                  <c:v>13.412040514551652</c:v>
                </c:pt>
                <c:pt idx="3754">
                  <c:v>-0.63742992061529169</c:v>
                </c:pt>
                <c:pt idx="3755">
                  <c:v>-17.010182047185236</c:v>
                </c:pt>
                <c:pt idx="3756">
                  <c:v>-13.468369487109527</c:v>
                </c:pt>
                <c:pt idx="3757">
                  <c:v>-16.609645283412267</c:v>
                </c:pt>
                <c:pt idx="3758">
                  <c:v>4.466904933372863E-2</c:v>
                </c:pt>
                <c:pt idx="3759">
                  <c:v>-1.5025609566944365</c:v>
                </c:pt>
                <c:pt idx="3760">
                  <c:v>-0.1298802825469102</c:v>
                </c:pt>
                <c:pt idx="3761">
                  <c:v>-7.6621281602912678E-2</c:v>
                </c:pt>
                <c:pt idx="3762">
                  <c:v>-0.25938662881864966</c:v>
                </c:pt>
                <c:pt idx="3763">
                  <c:v>-0.17380449525202984</c:v>
                </c:pt>
                <c:pt idx="3764">
                  <c:v>0.54933859099043481</c:v>
                </c:pt>
                <c:pt idx="3765">
                  <c:v>-7.2149785755835083E-2</c:v>
                </c:pt>
                <c:pt idx="3766">
                  <c:v>-0.50620087528964142</c:v>
                </c:pt>
                <c:pt idx="3767">
                  <c:v>0.3215675262911033</c:v>
                </c:pt>
                <c:pt idx="3768">
                  <c:v>10.059344460824425</c:v>
                </c:pt>
                <c:pt idx="3769">
                  <c:v>0.99896987140151083</c:v>
                </c:pt>
                <c:pt idx="3770">
                  <c:v>-0.1298802825469102</c:v>
                </c:pt>
                <c:pt idx="3771">
                  <c:v>-11.229219383469125</c:v>
                </c:pt>
                <c:pt idx="3772">
                  <c:v>-7.6486571760385464</c:v>
                </c:pt>
                <c:pt idx="3773">
                  <c:v>-0.67203518303558663</c:v>
                </c:pt>
                <c:pt idx="3774">
                  <c:v>-15.135722644329974</c:v>
                </c:pt>
                <c:pt idx="3775">
                  <c:v>-1.3566506018765516</c:v>
                </c:pt>
                <c:pt idx="3776">
                  <c:v>-11.866506212226202</c:v>
                </c:pt>
                <c:pt idx="3777">
                  <c:v>-0.25938662881864966</c:v>
                </c:pt>
                <c:pt idx="3778">
                  <c:v>-0.49957100949051148</c:v>
                </c:pt>
                <c:pt idx="3779">
                  <c:v>11.381182412624446</c:v>
                </c:pt>
                <c:pt idx="3780">
                  <c:v>1.8063266290412352</c:v>
                </c:pt>
                <c:pt idx="3781">
                  <c:v>0.20029865048583159</c:v>
                </c:pt>
                <c:pt idx="3782">
                  <c:v>17.950681188832782</c:v>
                </c:pt>
                <c:pt idx="3783">
                  <c:v>-0.34843845966248421</c:v>
                </c:pt>
                <c:pt idx="3784">
                  <c:v>-0.59298194905727597</c:v>
                </c:pt>
                <c:pt idx="3785">
                  <c:v>-7.0660891904577721</c:v>
                </c:pt>
                <c:pt idx="3786">
                  <c:v>6.6001718040516915</c:v>
                </c:pt>
                <c:pt idx="3787">
                  <c:v>0.44246938353990833</c:v>
                </c:pt>
                <c:pt idx="3788">
                  <c:v>4.8389037579324254</c:v>
                </c:pt>
                <c:pt idx="3789">
                  <c:v>-13.389855370666298</c:v>
                </c:pt>
                <c:pt idx="3790">
                  <c:v>-15.188189587146752</c:v>
                </c:pt>
                <c:pt idx="3791">
                  <c:v>1.8063266290412352</c:v>
                </c:pt>
                <c:pt idx="3792">
                  <c:v>-10.814315423787811</c:v>
                </c:pt>
                <c:pt idx="3793">
                  <c:v>-0.48542682717024171</c:v>
                </c:pt>
                <c:pt idx="3794">
                  <c:v>2.4752826591955417</c:v>
                </c:pt>
                <c:pt idx="3795">
                  <c:v>-1.156607254841775</c:v>
                </c:pt>
                <c:pt idx="3796">
                  <c:v>6.0732489820306386</c:v>
                </c:pt>
                <c:pt idx="3797">
                  <c:v>3.4836655877916587</c:v>
                </c:pt>
                <c:pt idx="3798">
                  <c:v>3.4836655877916587</c:v>
                </c:pt>
                <c:pt idx="3799">
                  <c:v>-2.4247546246677184E-2</c:v>
                </c:pt>
                <c:pt idx="3800">
                  <c:v>-0.19033121210414936</c:v>
                </c:pt>
                <c:pt idx="3801">
                  <c:v>2.7940297576790232</c:v>
                </c:pt>
                <c:pt idx="3802">
                  <c:v>4.6019019590088917E-3</c:v>
                </c:pt>
                <c:pt idx="3803">
                  <c:v>-15.135722644329974</c:v>
                </c:pt>
                <c:pt idx="3804">
                  <c:v>-3.8771561149873763</c:v>
                </c:pt>
                <c:pt idx="3805">
                  <c:v>-0.57540819400790744</c:v>
                </c:pt>
                <c:pt idx="3806">
                  <c:v>14.859809762594436</c:v>
                </c:pt>
                <c:pt idx="3807">
                  <c:v>9.8667637673533513</c:v>
                </c:pt>
                <c:pt idx="3808">
                  <c:v>9.8667637673533513</c:v>
                </c:pt>
                <c:pt idx="3809">
                  <c:v>9.8667637673533513</c:v>
                </c:pt>
                <c:pt idx="3810">
                  <c:v>9.8667637673533513</c:v>
                </c:pt>
                <c:pt idx="3811">
                  <c:v>9.8667637673533513</c:v>
                </c:pt>
                <c:pt idx="3812">
                  <c:v>9.8667637673533513</c:v>
                </c:pt>
                <c:pt idx="3813">
                  <c:v>9.9662651028771325</c:v>
                </c:pt>
                <c:pt idx="3814">
                  <c:v>9.8667637673533513</c:v>
                </c:pt>
                <c:pt idx="3815">
                  <c:v>9.9662651028771325</c:v>
                </c:pt>
                <c:pt idx="3816">
                  <c:v>-0.91753783980802706</c:v>
                </c:pt>
                <c:pt idx="3817">
                  <c:v>6.4429434958487288</c:v>
                </c:pt>
                <c:pt idx="3818">
                  <c:v>5.2457879995367801E-2</c:v>
                </c:pt>
                <c:pt idx="3819">
                  <c:v>-0.99640673527599177</c:v>
                </c:pt>
                <c:pt idx="3820">
                  <c:v>9.9154688650827816E-3</c:v>
                </c:pt>
                <c:pt idx="3821">
                  <c:v>-7.6486571760385464</c:v>
                </c:pt>
                <c:pt idx="3822">
                  <c:v>11.892036785411905</c:v>
                </c:pt>
                <c:pt idx="3823">
                  <c:v>-8.220106254563761E-2</c:v>
                </c:pt>
                <c:pt idx="3824">
                  <c:v>-0.49642582611949904</c:v>
                </c:pt>
                <c:pt idx="3825">
                  <c:v>-0.67759108689759251</c:v>
                </c:pt>
                <c:pt idx="3826">
                  <c:v>8.3822637581148367</c:v>
                </c:pt>
                <c:pt idx="3827">
                  <c:v>-0.50620087528964142</c:v>
                </c:pt>
                <c:pt idx="3828">
                  <c:v>8.6450579349844769</c:v>
                </c:pt>
                <c:pt idx="3829">
                  <c:v>9.3822637581148367</c:v>
                </c:pt>
                <c:pt idx="3830">
                  <c:v>2.3216704937723329</c:v>
                </c:pt>
                <c:pt idx="3831">
                  <c:v>-3.2411116186830369</c:v>
                </c:pt>
                <c:pt idx="3832">
                  <c:v>0.33695591079662851</c:v>
                </c:pt>
                <c:pt idx="3833">
                  <c:v>3.1364170909335326E-2</c:v>
                </c:pt>
                <c:pt idx="3834">
                  <c:v>2.5995208532944673E-2</c:v>
                </c:pt>
                <c:pt idx="3835">
                  <c:v>4.3692338096657197</c:v>
                </c:pt>
                <c:pt idx="3836">
                  <c:v>-10.917372079476841</c:v>
                </c:pt>
                <c:pt idx="3837">
                  <c:v>8.3822637581148367</c:v>
                </c:pt>
                <c:pt idx="3838">
                  <c:v>0.30485458152842121</c:v>
                </c:pt>
                <c:pt idx="3839">
                  <c:v>0.21150410519371129</c:v>
                </c:pt>
                <c:pt idx="3840">
                  <c:v>0.21150410519371129</c:v>
                </c:pt>
                <c:pt idx="3841">
                  <c:v>0.13339912541719842</c:v>
                </c:pt>
                <c:pt idx="3842">
                  <c:v>1.8063266290412352</c:v>
                </c:pt>
                <c:pt idx="3843">
                  <c:v>-11.891910249864669</c:v>
                </c:pt>
                <c:pt idx="3844">
                  <c:v>-12.582612451267021</c:v>
                </c:pt>
                <c:pt idx="3845">
                  <c:v>-11.013555309891467</c:v>
                </c:pt>
                <c:pt idx="3846">
                  <c:v>-0.6662128212443208</c:v>
                </c:pt>
                <c:pt idx="3847">
                  <c:v>0.6435373269066148</c:v>
                </c:pt>
                <c:pt idx="3848">
                  <c:v>1.8063266290412352</c:v>
                </c:pt>
                <c:pt idx="3849">
                  <c:v>0.21150410519371129</c:v>
                </c:pt>
                <c:pt idx="3850">
                  <c:v>-0.67708070270958787</c:v>
                </c:pt>
                <c:pt idx="3851">
                  <c:v>-0.77051815387723277</c:v>
                </c:pt>
                <c:pt idx="3852">
                  <c:v>-11.673897930688602</c:v>
                </c:pt>
                <c:pt idx="3853">
                  <c:v>8.6462586799900301</c:v>
                </c:pt>
                <c:pt idx="3854">
                  <c:v>-0.56776175996754774</c:v>
                </c:pt>
                <c:pt idx="3855">
                  <c:v>-1.6213954380480744</c:v>
                </c:pt>
                <c:pt idx="3856">
                  <c:v>-0.50620087528964142</c:v>
                </c:pt>
                <c:pt idx="3857">
                  <c:v>-10.518653155673389</c:v>
                </c:pt>
                <c:pt idx="3858">
                  <c:v>3.7715868092230869</c:v>
                </c:pt>
                <c:pt idx="3859">
                  <c:v>5.8752587284089462E-2</c:v>
                </c:pt>
                <c:pt idx="3860">
                  <c:v>-13.35356038291553</c:v>
                </c:pt>
                <c:pt idx="3861">
                  <c:v>-9.8672787397096631</c:v>
                </c:pt>
                <c:pt idx="3862">
                  <c:v>-1.8040697019889631</c:v>
                </c:pt>
                <c:pt idx="3863">
                  <c:v>-0.36254463682261512</c:v>
                </c:pt>
                <c:pt idx="3864">
                  <c:v>-0.22595375378150545</c:v>
                </c:pt>
                <c:pt idx="3865">
                  <c:v>2.3186864868906816</c:v>
                </c:pt>
                <c:pt idx="3866">
                  <c:v>-1.3332316937315019</c:v>
                </c:pt>
                <c:pt idx="3867">
                  <c:v>-11.228818690495881</c:v>
                </c:pt>
                <c:pt idx="3868">
                  <c:v>8.4181086930397858E-2</c:v>
                </c:pt>
                <c:pt idx="3869">
                  <c:v>5.8752587284089462E-2</c:v>
                </c:pt>
                <c:pt idx="3870">
                  <c:v>0.21150410519371129</c:v>
                </c:pt>
                <c:pt idx="3871">
                  <c:v>5.3362833878644329</c:v>
                </c:pt>
                <c:pt idx="3872">
                  <c:v>0.31034012061215077</c:v>
                </c:pt>
                <c:pt idx="3873">
                  <c:v>8.3837042924740537</c:v>
                </c:pt>
                <c:pt idx="3874">
                  <c:v>-15.081289245950657</c:v>
                </c:pt>
                <c:pt idx="3875">
                  <c:v>13.773207904847887</c:v>
                </c:pt>
                <c:pt idx="3876">
                  <c:v>-3.43061220373201E-2</c:v>
                </c:pt>
                <c:pt idx="3877">
                  <c:v>0.10635198117233392</c:v>
                </c:pt>
                <c:pt idx="3878">
                  <c:v>-11.702894141119387</c:v>
                </c:pt>
                <c:pt idx="3879">
                  <c:v>-0.23029761942179422</c:v>
                </c:pt>
                <c:pt idx="3880">
                  <c:v>-17.689163089622774</c:v>
                </c:pt>
                <c:pt idx="3881">
                  <c:v>8.0731272112856786E-2</c:v>
                </c:pt>
                <c:pt idx="3882">
                  <c:v>-3.6244908649077936</c:v>
                </c:pt>
                <c:pt idx="3883">
                  <c:v>11.22901905089352</c:v>
                </c:pt>
                <c:pt idx="3884">
                  <c:v>-0.28910350588975858</c:v>
                </c:pt>
                <c:pt idx="3885">
                  <c:v>-2.8344417455388267</c:v>
                </c:pt>
                <c:pt idx="3886">
                  <c:v>-0.68827006797771861</c:v>
                </c:pt>
                <c:pt idx="3887">
                  <c:v>11.228818690495881</c:v>
                </c:pt>
                <c:pt idx="3888">
                  <c:v>-1.945685326690491</c:v>
                </c:pt>
                <c:pt idx="3889">
                  <c:v>11.188176705998535</c:v>
                </c:pt>
                <c:pt idx="3890">
                  <c:v>-1.3006594781337111</c:v>
                </c:pt>
                <c:pt idx="3891">
                  <c:v>-0.6749046260339544</c:v>
                </c:pt>
                <c:pt idx="3892">
                  <c:v>11.892036785411905</c:v>
                </c:pt>
                <c:pt idx="3893">
                  <c:v>-1.947920513516433</c:v>
                </c:pt>
                <c:pt idx="3894">
                  <c:v>-5.1838931519618374E-2</c:v>
                </c:pt>
                <c:pt idx="3895">
                  <c:v>-12.451296983981448</c:v>
                </c:pt>
                <c:pt idx="3896">
                  <c:v>9.0988153595753588E-2</c:v>
                </c:pt>
                <c:pt idx="3897">
                  <c:v>-1.2302698755531594</c:v>
                </c:pt>
                <c:pt idx="3898">
                  <c:v>-2.845915672711067</c:v>
                </c:pt>
                <c:pt idx="3899">
                  <c:v>-6.0732489820306386</c:v>
                </c:pt>
                <c:pt idx="3900">
                  <c:v>-1.2501506056861904</c:v>
                </c:pt>
                <c:pt idx="3901">
                  <c:v>0.44567538814786456</c:v>
                </c:pt>
                <c:pt idx="3902">
                  <c:v>-7.6462586799900292</c:v>
                </c:pt>
                <c:pt idx="3903">
                  <c:v>-3.8073549220576046</c:v>
                </c:pt>
                <c:pt idx="3904">
                  <c:v>0.21150410519371129</c:v>
                </c:pt>
                <c:pt idx="3905">
                  <c:v>-11.94178124227853</c:v>
                </c:pt>
                <c:pt idx="3906">
                  <c:v>8.3837042924740537</c:v>
                </c:pt>
                <c:pt idx="3907">
                  <c:v>11.188176705998535</c:v>
                </c:pt>
                <c:pt idx="3908">
                  <c:v>-8.8683081332894673</c:v>
                </c:pt>
                <c:pt idx="3909">
                  <c:v>8.3837042924740537</c:v>
                </c:pt>
                <c:pt idx="3910">
                  <c:v>0.22354335481662624</c:v>
                </c:pt>
                <c:pt idx="3911">
                  <c:v>-3.8073549220576046</c:v>
                </c:pt>
                <c:pt idx="3912">
                  <c:v>1.3722751796480415</c:v>
                </c:pt>
                <c:pt idx="3913">
                  <c:v>-7.7515440590890989</c:v>
                </c:pt>
                <c:pt idx="3914">
                  <c:v>4.8748617414158808</c:v>
                </c:pt>
                <c:pt idx="3915">
                  <c:v>14.425259620668546</c:v>
                </c:pt>
                <c:pt idx="3916">
                  <c:v>-1.0024024902153046</c:v>
                </c:pt>
                <c:pt idx="3917">
                  <c:v>-1.0024024902153046</c:v>
                </c:pt>
                <c:pt idx="3918">
                  <c:v>-1.278896791652762</c:v>
                </c:pt>
                <c:pt idx="3919">
                  <c:v>-1.4150374992788437</c:v>
                </c:pt>
                <c:pt idx="3920">
                  <c:v>-1.4150374992788437</c:v>
                </c:pt>
                <c:pt idx="3921">
                  <c:v>-1.4150374992788437</c:v>
                </c:pt>
                <c:pt idx="3922">
                  <c:v>-0.90929308582382329</c:v>
                </c:pt>
                <c:pt idx="3923">
                  <c:v>14.935441330931193</c:v>
                </c:pt>
                <c:pt idx="3924">
                  <c:v>3.6244908649077936</c:v>
                </c:pt>
                <c:pt idx="3925">
                  <c:v>-9.0597950917951025</c:v>
                </c:pt>
                <c:pt idx="3926">
                  <c:v>0.80478281397589768</c:v>
                </c:pt>
                <c:pt idx="3927">
                  <c:v>2.3180885848609862</c:v>
                </c:pt>
                <c:pt idx="3928">
                  <c:v>1.3571891993751584</c:v>
                </c:pt>
                <c:pt idx="3929">
                  <c:v>8.0624959257337636</c:v>
                </c:pt>
                <c:pt idx="3930">
                  <c:v>0.51150033878013501</c:v>
                </c:pt>
                <c:pt idx="3931">
                  <c:v>11.188588845707349</c:v>
                </c:pt>
                <c:pt idx="3932">
                  <c:v>-11.188382790570113</c:v>
                </c:pt>
                <c:pt idx="3933">
                  <c:v>7.0624959257337645</c:v>
                </c:pt>
                <c:pt idx="3934">
                  <c:v>12.059119092544519</c:v>
                </c:pt>
                <c:pt idx="3935">
                  <c:v>7.0660891904577721</c:v>
                </c:pt>
                <c:pt idx="3936">
                  <c:v>7.0660891904577721</c:v>
                </c:pt>
                <c:pt idx="3937">
                  <c:v>0.13565509935756639</c:v>
                </c:pt>
                <c:pt idx="3938">
                  <c:v>-0.41383874969521833</c:v>
                </c:pt>
                <c:pt idx="3939">
                  <c:v>2.3180885848609862</c:v>
                </c:pt>
                <c:pt idx="3940">
                  <c:v>-0.90929308582382329</c:v>
                </c:pt>
                <c:pt idx="3941">
                  <c:v>-1.0024024902153046</c:v>
                </c:pt>
                <c:pt idx="3942">
                  <c:v>-0.50620087528964142</c:v>
                </c:pt>
                <c:pt idx="3943">
                  <c:v>-0.19264250170355141</c:v>
                </c:pt>
                <c:pt idx="3944">
                  <c:v>0.20423305221760787</c:v>
                </c:pt>
                <c:pt idx="3945">
                  <c:v>0.28494478848352944</c:v>
                </c:pt>
                <c:pt idx="3946">
                  <c:v>0.21150410519371129</c:v>
                </c:pt>
                <c:pt idx="3947">
                  <c:v>0.64998229257156659</c:v>
                </c:pt>
                <c:pt idx="3948">
                  <c:v>5.9228321394775394</c:v>
                </c:pt>
                <c:pt idx="3949">
                  <c:v>8.8683081332894673</c:v>
                </c:pt>
                <c:pt idx="3950">
                  <c:v>8.3837042924740537</c:v>
                </c:pt>
                <c:pt idx="3951">
                  <c:v>8.8683081332894673</c:v>
                </c:pt>
                <c:pt idx="3952">
                  <c:v>-11.644006462681574</c:v>
                </c:pt>
                <c:pt idx="3953">
                  <c:v>0.56420394055435885</c:v>
                </c:pt>
                <c:pt idx="3954">
                  <c:v>13.184048820375859</c:v>
                </c:pt>
                <c:pt idx="3955">
                  <c:v>-7.6462586799900292</c:v>
                </c:pt>
                <c:pt idx="3956">
                  <c:v>-0.58256798558077305</c:v>
                </c:pt>
                <c:pt idx="3957">
                  <c:v>-0.18083577565276238</c:v>
                </c:pt>
                <c:pt idx="3958">
                  <c:v>0.56449839816144087</c:v>
                </c:pt>
                <c:pt idx="3959">
                  <c:v>-10.643856189774725</c:v>
                </c:pt>
                <c:pt idx="3960">
                  <c:v>0.48022166803898136</c:v>
                </c:pt>
                <c:pt idx="3961">
                  <c:v>-1.8612456401351911</c:v>
                </c:pt>
                <c:pt idx="3962">
                  <c:v>-0.11156822904581164</c:v>
                </c:pt>
                <c:pt idx="3963">
                  <c:v>-0.48542682717024194</c:v>
                </c:pt>
                <c:pt idx="3964">
                  <c:v>-0.59733105815157439</c:v>
                </c:pt>
                <c:pt idx="3965">
                  <c:v>-10.059344460824425</c:v>
                </c:pt>
                <c:pt idx="3966">
                  <c:v>-1.3613118318956527</c:v>
                </c:pt>
                <c:pt idx="3967">
                  <c:v>-0.17230462965822033</c:v>
                </c:pt>
                <c:pt idx="3968">
                  <c:v>-1.4799412880865119</c:v>
                </c:pt>
                <c:pt idx="3969">
                  <c:v>-8.8683081332894673</c:v>
                </c:pt>
                <c:pt idx="3970">
                  <c:v>-11.146780789986687</c:v>
                </c:pt>
                <c:pt idx="3971">
                  <c:v>-1.1132106104479906</c:v>
                </c:pt>
                <c:pt idx="3972">
                  <c:v>-0.33703498727757059</c:v>
                </c:pt>
                <c:pt idx="3973">
                  <c:v>-1.8303735386603339</c:v>
                </c:pt>
                <c:pt idx="3974">
                  <c:v>-5.9229385368403884</c:v>
                </c:pt>
                <c:pt idx="3975">
                  <c:v>0.19401061996662561</c:v>
                </c:pt>
                <c:pt idx="3976">
                  <c:v>-0.11851447125938978</c:v>
                </c:pt>
                <c:pt idx="3977">
                  <c:v>1.6828325650346614</c:v>
                </c:pt>
                <c:pt idx="3978">
                  <c:v>0.11823730060517668</c:v>
                </c:pt>
                <c:pt idx="3979">
                  <c:v>0.50897240958126511</c:v>
                </c:pt>
                <c:pt idx="3980">
                  <c:v>-5.9228321394775394</c:v>
                </c:pt>
                <c:pt idx="3981">
                  <c:v>0.32616508777383307</c:v>
                </c:pt>
                <c:pt idx="3982">
                  <c:v>0.14390129494808546</c:v>
                </c:pt>
                <c:pt idx="3983">
                  <c:v>0.99284020842713383</c:v>
                </c:pt>
                <c:pt idx="3984">
                  <c:v>-0.29406130145441806</c:v>
                </c:pt>
                <c:pt idx="3985">
                  <c:v>0.14622074085104392</c:v>
                </c:pt>
                <c:pt idx="3986">
                  <c:v>0.16805549873041564</c:v>
                </c:pt>
                <c:pt idx="3987">
                  <c:v>0.26155547690788056</c:v>
                </c:pt>
                <c:pt idx="3988">
                  <c:v>11.814048332230835</c:v>
                </c:pt>
                <c:pt idx="3989">
                  <c:v>0.16611626255801362</c:v>
                </c:pt>
                <c:pt idx="3990">
                  <c:v>2.558541019447276E-2</c:v>
                </c:pt>
                <c:pt idx="3991">
                  <c:v>9.7736801695796932E-2</c:v>
                </c:pt>
                <c:pt idx="3992">
                  <c:v>0.21224357385607073</c:v>
                </c:pt>
                <c:pt idx="3993">
                  <c:v>3.6992200803100334E-3</c:v>
                </c:pt>
                <c:pt idx="3994">
                  <c:v>7.124434433381498E-3</c:v>
                </c:pt>
                <c:pt idx="3995">
                  <c:v>6.425082895832948</c:v>
                </c:pt>
                <c:pt idx="3996">
                  <c:v>0.8743816864895454</c:v>
                </c:pt>
                <c:pt idx="3997">
                  <c:v>-1.15200309344505</c:v>
                </c:pt>
                <c:pt idx="3998">
                  <c:v>-0.1030173070247154</c:v>
                </c:pt>
                <c:pt idx="3999">
                  <c:v>-1.0679686761814993</c:v>
                </c:pt>
                <c:pt idx="4000">
                  <c:v>2.0714727239853018E-2</c:v>
                </c:pt>
                <c:pt idx="4001">
                  <c:v>0.2344652536370227</c:v>
                </c:pt>
                <c:pt idx="4002">
                  <c:v>-0.2918260630979434</c:v>
                </c:pt>
                <c:pt idx="4003">
                  <c:v>-8.220106254563761E-2</c:v>
                </c:pt>
                <c:pt idx="4004">
                  <c:v>-9.9752522347488451E-2</c:v>
                </c:pt>
                <c:pt idx="4005">
                  <c:v>5.8893689053568621E-2</c:v>
                </c:pt>
                <c:pt idx="4006">
                  <c:v>-3.0858727440532321</c:v>
                </c:pt>
                <c:pt idx="4007">
                  <c:v>0.14456164852243666</c:v>
                </c:pt>
                <c:pt idx="4008">
                  <c:v>0.29319637634404616</c:v>
                </c:pt>
                <c:pt idx="4009">
                  <c:v>-0.74284216050287555</c:v>
                </c:pt>
                <c:pt idx="4010">
                  <c:v>-0.7062687969432897</c:v>
                </c:pt>
                <c:pt idx="4011">
                  <c:v>0.21597758177302009</c:v>
                </c:pt>
                <c:pt idx="4012">
                  <c:v>-0.69187770463766829</c:v>
                </c:pt>
                <c:pt idx="4013">
                  <c:v>-1.526810747935361</c:v>
                </c:pt>
                <c:pt idx="4014">
                  <c:v>-1.1399302611444748</c:v>
                </c:pt>
                <c:pt idx="4015">
                  <c:v>-6.4553272203045617</c:v>
                </c:pt>
                <c:pt idx="4016">
                  <c:v>-0.45251220469750653</c:v>
                </c:pt>
                <c:pt idx="4017">
                  <c:v>0.80735492205760395</c:v>
                </c:pt>
                <c:pt idx="4018">
                  <c:v>5.6955884812075905E-2</c:v>
                </c:pt>
                <c:pt idx="4019">
                  <c:v>0.80735492205760395</c:v>
                </c:pt>
                <c:pt idx="4020">
                  <c:v>14.188202468179961</c:v>
                </c:pt>
                <c:pt idx="4021">
                  <c:v>0.27130202181739432</c:v>
                </c:pt>
                <c:pt idx="4022">
                  <c:v>0.96523458183932365</c:v>
                </c:pt>
                <c:pt idx="4023">
                  <c:v>-12.759402765865902</c:v>
                </c:pt>
                <c:pt idx="4024">
                  <c:v>-10.518325307690866</c:v>
                </c:pt>
                <c:pt idx="4025">
                  <c:v>-3.0696797222916711E-2</c:v>
                </c:pt>
                <c:pt idx="4026">
                  <c:v>-1.5831602580871711</c:v>
                </c:pt>
                <c:pt idx="4027">
                  <c:v>-0.31259023030802607</c:v>
                </c:pt>
                <c:pt idx="4028">
                  <c:v>-0.15754127698647993</c:v>
                </c:pt>
                <c:pt idx="4029">
                  <c:v>-0.35147237050137786</c:v>
                </c:pt>
                <c:pt idx="4030">
                  <c:v>-0.65099237105635344</c:v>
                </c:pt>
                <c:pt idx="4031">
                  <c:v>5.4107405339450541E-2</c:v>
                </c:pt>
                <c:pt idx="4032">
                  <c:v>0.13546341729511893</c:v>
                </c:pt>
                <c:pt idx="4033">
                  <c:v>-1.4556794837761897</c:v>
                </c:pt>
                <c:pt idx="4034">
                  <c:v>-1.8066337548139499</c:v>
                </c:pt>
                <c:pt idx="4035">
                  <c:v>-9.2304207950923818</c:v>
                </c:pt>
                <c:pt idx="4036">
                  <c:v>0.72797681093895139</c:v>
                </c:pt>
                <c:pt idx="4037">
                  <c:v>-0.33441903907055903</c:v>
                </c:pt>
                <c:pt idx="4038">
                  <c:v>9.0606959316875546</c:v>
                </c:pt>
                <c:pt idx="4039">
                  <c:v>-14.081289245950657</c:v>
                </c:pt>
                <c:pt idx="4040">
                  <c:v>-0.88752527074158738</c:v>
                </c:pt>
                <c:pt idx="4041">
                  <c:v>1.8365012677171204</c:v>
                </c:pt>
                <c:pt idx="4042">
                  <c:v>0.41172476523800811</c:v>
                </c:pt>
                <c:pt idx="4043">
                  <c:v>-0.90230332611286679</c:v>
                </c:pt>
                <c:pt idx="4044">
                  <c:v>-3.5889787123289392E-2</c:v>
                </c:pt>
                <c:pt idx="4045">
                  <c:v>0.63063435910643839</c:v>
                </c:pt>
                <c:pt idx="4046">
                  <c:v>-0.59670770839425546</c:v>
                </c:pt>
                <c:pt idx="4047">
                  <c:v>0.10433665981473583</c:v>
                </c:pt>
                <c:pt idx="4048">
                  <c:v>-0.41473715681062295</c:v>
                </c:pt>
                <c:pt idx="4049">
                  <c:v>-0.12256664220625541</c:v>
                </c:pt>
                <c:pt idx="4050">
                  <c:v>0.91579853018315405</c:v>
                </c:pt>
                <c:pt idx="4051">
                  <c:v>-5.5647846187835261</c:v>
                </c:pt>
                <c:pt idx="4052">
                  <c:v>0.41383874969521822</c:v>
                </c:pt>
                <c:pt idx="4053">
                  <c:v>0.67753133368026375</c:v>
                </c:pt>
                <c:pt idx="4054">
                  <c:v>-2.5833612851950902</c:v>
                </c:pt>
                <c:pt idx="4055">
                  <c:v>0.41863973595903947</c:v>
                </c:pt>
                <c:pt idx="4056">
                  <c:v>11.787086324551618</c:v>
                </c:pt>
                <c:pt idx="4057">
                  <c:v>0.91764391642591159</c:v>
                </c:pt>
                <c:pt idx="4058">
                  <c:v>2.5090136474878575</c:v>
                </c:pt>
                <c:pt idx="4059">
                  <c:v>2.2839976358111625E-2</c:v>
                </c:pt>
                <c:pt idx="4060">
                  <c:v>2.0838725572550203</c:v>
                </c:pt>
                <c:pt idx="4061">
                  <c:v>-0.91753783980802706</c:v>
                </c:pt>
                <c:pt idx="4062">
                  <c:v>15.807094926380511</c:v>
                </c:pt>
                <c:pt idx="4063">
                  <c:v>9.6444571875092606</c:v>
                </c:pt>
                <c:pt idx="4064">
                  <c:v>0.299508270669474</c:v>
                </c:pt>
                <c:pt idx="4065">
                  <c:v>-0.52696994945137721</c:v>
                </c:pt>
                <c:pt idx="4066">
                  <c:v>1.0971117821003018E-2</c:v>
                </c:pt>
                <c:pt idx="4067">
                  <c:v>6.0732489820306386</c:v>
                </c:pt>
                <c:pt idx="4068">
                  <c:v>-0.16646114613874047</c:v>
                </c:pt>
                <c:pt idx="4069">
                  <c:v>-0.63517817200632487</c:v>
                </c:pt>
                <c:pt idx="4070">
                  <c:v>7.0624959257337645</c:v>
                </c:pt>
                <c:pt idx="4071">
                  <c:v>13.001408194392809</c:v>
                </c:pt>
                <c:pt idx="4072">
                  <c:v>0.21818017004953369</c:v>
                </c:pt>
                <c:pt idx="4073">
                  <c:v>0.11547721741993588</c:v>
                </c:pt>
                <c:pt idx="4074">
                  <c:v>0.30116953472056479</c:v>
                </c:pt>
                <c:pt idx="4075">
                  <c:v>6.4130337419715258E-2</c:v>
                </c:pt>
                <c:pt idx="4076">
                  <c:v>-0.62015192918345607</c:v>
                </c:pt>
                <c:pt idx="4077">
                  <c:v>8.6648611271272578E-3</c:v>
                </c:pt>
                <c:pt idx="4078">
                  <c:v>-0.42449782852791001</c:v>
                </c:pt>
                <c:pt idx="4079">
                  <c:v>-0.26924337040426216</c:v>
                </c:pt>
                <c:pt idx="4080">
                  <c:v>-2.5995208532944413E-2</c:v>
                </c:pt>
                <c:pt idx="4081">
                  <c:v>-0.70958313062591127</c:v>
                </c:pt>
                <c:pt idx="4082">
                  <c:v>-0.47089073401236109</c:v>
                </c:pt>
                <c:pt idx="4083">
                  <c:v>0.77258950389692738</c:v>
                </c:pt>
                <c:pt idx="4084">
                  <c:v>-0.18286405714981058</c:v>
                </c:pt>
                <c:pt idx="4085">
                  <c:v>-5.4447784022376468E-2</c:v>
                </c:pt>
                <c:pt idx="4086">
                  <c:v>1.2512834001414364</c:v>
                </c:pt>
                <c:pt idx="4087">
                  <c:v>-12.550826932881439</c:v>
                </c:pt>
                <c:pt idx="4088">
                  <c:v>-1.6814704815745025</c:v>
                </c:pt>
                <c:pt idx="4089">
                  <c:v>7.0660891904577738</c:v>
                </c:pt>
                <c:pt idx="4090">
                  <c:v>-3.1468413883292712</c:v>
                </c:pt>
                <c:pt idx="4091">
                  <c:v>-3.7476920007592649</c:v>
                </c:pt>
                <c:pt idx="4092">
                  <c:v>3.8579809951275723</c:v>
                </c:pt>
                <c:pt idx="4093">
                  <c:v>-2.2129937233341983</c:v>
                </c:pt>
                <c:pt idx="4094">
                  <c:v>11.013555309891467</c:v>
                </c:pt>
                <c:pt idx="4095">
                  <c:v>4.6731050344990879E-2</c:v>
                </c:pt>
                <c:pt idx="4096">
                  <c:v>-0.14438990933517479</c:v>
                </c:pt>
                <c:pt idx="4097">
                  <c:v>-8.0624959257337636</c:v>
                </c:pt>
                <c:pt idx="4098">
                  <c:v>-2.199378475028881</c:v>
                </c:pt>
                <c:pt idx="4099">
                  <c:v>8.1008169107138048</c:v>
                </c:pt>
                <c:pt idx="4100">
                  <c:v>14.438272056124831</c:v>
                </c:pt>
                <c:pt idx="4101">
                  <c:v>8.2185755355245235E-2</c:v>
                </c:pt>
                <c:pt idx="4102">
                  <c:v>-6.2735755347962427E-2</c:v>
                </c:pt>
                <c:pt idx="4103">
                  <c:v>-0.94110631094643182</c:v>
                </c:pt>
                <c:pt idx="4104">
                  <c:v>-0.48542682717024171</c:v>
                </c:pt>
                <c:pt idx="4105">
                  <c:v>4.3999306068886357</c:v>
                </c:pt>
                <c:pt idx="4106">
                  <c:v>-2.7752937128253055</c:v>
                </c:pt>
                <c:pt idx="4107">
                  <c:v>9.229619965185119</c:v>
                </c:pt>
                <c:pt idx="4108">
                  <c:v>11.582612451267021</c:v>
                </c:pt>
                <c:pt idx="4109">
                  <c:v>12.398832744439126</c:v>
                </c:pt>
                <c:pt idx="4110">
                  <c:v>6.0732489820306386</c:v>
                </c:pt>
                <c:pt idx="4111">
                  <c:v>-0.55748176429904939</c:v>
                </c:pt>
                <c:pt idx="4112">
                  <c:v>0.59560974492066465</c:v>
                </c:pt>
                <c:pt idx="4113">
                  <c:v>-5.4214637684382767</c:v>
                </c:pt>
                <c:pt idx="4114">
                  <c:v>0.45278961937789031</c:v>
                </c:pt>
                <c:pt idx="4115">
                  <c:v>1.9892469437031255</c:v>
                </c:pt>
                <c:pt idx="4116">
                  <c:v>-1.1334830054742517</c:v>
                </c:pt>
                <c:pt idx="4117">
                  <c:v>-2.5523410791519585</c:v>
                </c:pt>
                <c:pt idx="4118">
                  <c:v>0.53051471669877981</c:v>
                </c:pt>
                <c:pt idx="4119">
                  <c:v>2.3890586440315973</c:v>
                </c:pt>
                <c:pt idx="4120">
                  <c:v>0.31487333735341189</c:v>
                </c:pt>
                <c:pt idx="4121">
                  <c:v>-0.12107123389315935</c:v>
                </c:pt>
                <c:pt idx="4122">
                  <c:v>-1.231946728049697</c:v>
                </c:pt>
                <c:pt idx="4123">
                  <c:v>-0.17799830197799454</c:v>
                </c:pt>
                <c:pt idx="4124">
                  <c:v>-0.49381461266296078</c:v>
                </c:pt>
                <c:pt idx="4125">
                  <c:v>-0.32192809488736229</c:v>
                </c:pt>
                <c:pt idx="4126">
                  <c:v>-0.5655971758542252</c:v>
                </c:pt>
                <c:pt idx="4127">
                  <c:v>-0.72169883751289599</c:v>
                </c:pt>
                <c:pt idx="4128">
                  <c:v>0.26303440583379378</c:v>
                </c:pt>
                <c:pt idx="4129">
                  <c:v>0.66751371341406107</c:v>
                </c:pt>
                <c:pt idx="4130">
                  <c:v>-0.39014632373713298</c:v>
                </c:pt>
                <c:pt idx="4131">
                  <c:v>-3.4157763956027494</c:v>
                </c:pt>
                <c:pt idx="4132">
                  <c:v>-11.759472121202833</c:v>
                </c:pt>
                <c:pt idx="4133">
                  <c:v>-5.3839890630196141</c:v>
                </c:pt>
                <c:pt idx="4134">
                  <c:v>1.13593196036916</c:v>
                </c:pt>
                <c:pt idx="4135">
                  <c:v>6.0732489820306386</c:v>
                </c:pt>
                <c:pt idx="4136">
                  <c:v>-1.9622170988482031</c:v>
                </c:pt>
                <c:pt idx="4137">
                  <c:v>4.7305714778356517E-2</c:v>
                </c:pt>
                <c:pt idx="4138">
                  <c:v>0.22094028730253551</c:v>
                </c:pt>
                <c:pt idx="4139">
                  <c:v>0.99286381871837159</c:v>
                </c:pt>
                <c:pt idx="4140">
                  <c:v>-0.12553088208385882</c:v>
                </c:pt>
                <c:pt idx="4141">
                  <c:v>-1.389614902398937</c:v>
                </c:pt>
                <c:pt idx="4142">
                  <c:v>2.9747343394051932E-2</c:v>
                </c:pt>
                <c:pt idx="4143">
                  <c:v>0.35879338863922444</c:v>
                </c:pt>
                <c:pt idx="4144">
                  <c:v>0.49087610670232346</c:v>
                </c:pt>
                <c:pt idx="4145">
                  <c:v>-12.534789211480268</c:v>
                </c:pt>
                <c:pt idx="4146">
                  <c:v>0.26023577248112056</c:v>
                </c:pt>
                <c:pt idx="4147">
                  <c:v>0.49572215941559827</c:v>
                </c:pt>
                <c:pt idx="4148">
                  <c:v>-0.16254596126652779</c:v>
                </c:pt>
                <c:pt idx="4149">
                  <c:v>0.28947019010141189</c:v>
                </c:pt>
                <c:pt idx="4150">
                  <c:v>0.43311338508092595</c:v>
                </c:pt>
                <c:pt idx="4151">
                  <c:v>0.16336728542015033</c:v>
                </c:pt>
                <c:pt idx="4152">
                  <c:v>-1.1284745579488091</c:v>
                </c:pt>
                <c:pt idx="4153">
                  <c:v>1.3529378897720028</c:v>
                </c:pt>
                <c:pt idx="4154">
                  <c:v>0.64467678470344125</c:v>
                </c:pt>
                <c:pt idx="4155">
                  <c:v>3.2020883248813594</c:v>
                </c:pt>
                <c:pt idx="4156">
                  <c:v>9.5196362528432132</c:v>
                </c:pt>
                <c:pt idx="4157">
                  <c:v>0.50967437341691901</c:v>
                </c:pt>
                <c:pt idx="4158">
                  <c:v>0.20894182778396364</c:v>
                </c:pt>
                <c:pt idx="4159">
                  <c:v>-0.2339571729693701</c:v>
                </c:pt>
                <c:pt idx="4160">
                  <c:v>0.65965986799875731</c:v>
                </c:pt>
                <c:pt idx="4161">
                  <c:v>0.44057259138598148</c:v>
                </c:pt>
                <c:pt idx="4162">
                  <c:v>-0.99820000595378944</c:v>
                </c:pt>
                <c:pt idx="4163">
                  <c:v>1.5754081940079074</c:v>
                </c:pt>
                <c:pt idx="4164">
                  <c:v>0.1480986389891342</c:v>
                </c:pt>
                <c:pt idx="4165">
                  <c:v>-0.67544324655202337</c:v>
                </c:pt>
                <c:pt idx="4166">
                  <c:v>-8.6438561897747253</c:v>
                </c:pt>
                <c:pt idx="4167">
                  <c:v>-4.2150128909708506</c:v>
                </c:pt>
                <c:pt idx="4168">
                  <c:v>3.9068905956085187</c:v>
                </c:pt>
                <c:pt idx="4169">
                  <c:v>1.2846857651679393</c:v>
                </c:pt>
                <c:pt idx="4170">
                  <c:v>-1.5722514489716024</c:v>
                </c:pt>
                <c:pt idx="4171">
                  <c:v>0.59737436208921624</c:v>
                </c:pt>
                <c:pt idx="4172">
                  <c:v>4.155970401438486</c:v>
                </c:pt>
                <c:pt idx="4173">
                  <c:v>0.31954150205048448</c:v>
                </c:pt>
                <c:pt idx="4174">
                  <c:v>-0.3461756411340397</c:v>
                </c:pt>
                <c:pt idx="4175">
                  <c:v>2.2344652536370231</c:v>
                </c:pt>
                <c:pt idx="4176">
                  <c:v>0.89589159665926144</c:v>
                </c:pt>
                <c:pt idx="4177">
                  <c:v>0.58489571083012859</c:v>
                </c:pt>
                <c:pt idx="4178">
                  <c:v>7.5202326653530147E-2</c:v>
                </c:pt>
                <c:pt idx="4179">
                  <c:v>8.3837042924740537</c:v>
                </c:pt>
                <c:pt idx="4180">
                  <c:v>0.8677233113989602</c:v>
                </c:pt>
                <c:pt idx="4181">
                  <c:v>0.57730892817772095</c:v>
                </c:pt>
                <c:pt idx="4182">
                  <c:v>8.2620948453701786</c:v>
                </c:pt>
                <c:pt idx="4183">
                  <c:v>9.067795046814739</c:v>
                </c:pt>
                <c:pt idx="4184">
                  <c:v>-9.965784284662087</c:v>
                </c:pt>
                <c:pt idx="4185">
                  <c:v>5.3362833878644329</c:v>
                </c:pt>
                <c:pt idx="4186">
                  <c:v>-13.773207904847887</c:v>
                </c:pt>
                <c:pt idx="4187">
                  <c:v>0.2381597371947643</c:v>
                </c:pt>
                <c:pt idx="4188">
                  <c:v>-0.52195270319535558</c:v>
                </c:pt>
                <c:pt idx="4189">
                  <c:v>5.1559024345754443</c:v>
                </c:pt>
                <c:pt idx="4190">
                  <c:v>1.13593196036916</c:v>
                </c:pt>
                <c:pt idx="4191">
                  <c:v>0.67033248374787047</c:v>
                </c:pt>
                <c:pt idx="4192">
                  <c:v>13.013148171454763</c:v>
                </c:pt>
                <c:pt idx="4193">
                  <c:v>10.582769240382088</c:v>
                </c:pt>
                <c:pt idx="4194">
                  <c:v>-4.7753131448368319E-2</c:v>
                </c:pt>
                <c:pt idx="4195">
                  <c:v>6.3573020269978256E-2</c:v>
                </c:pt>
                <c:pt idx="4196">
                  <c:v>5.444675648120037E-2</c:v>
                </c:pt>
                <c:pt idx="4197">
                  <c:v>0.28558624782364239</c:v>
                </c:pt>
                <c:pt idx="4198">
                  <c:v>-1.6318061738388716</c:v>
                </c:pt>
                <c:pt idx="4199">
                  <c:v>-0.51746109080324576</c:v>
                </c:pt>
                <c:pt idx="4200">
                  <c:v>-0.1030934754162742</c:v>
                </c:pt>
                <c:pt idx="4201">
                  <c:v>0.82422874062200024</c:v>
                </c:pt>
                <c:pt idx="4202">
                  <c:v>-6.9262662437113723E-2</c:v>
                </c:pt>
                <c:pt idx="4203">
                  <c:v>-0.51746109080324576</c:v>
                </c:pt>
                <c:pt idx="4204">
                  <c:v>5.7548875021634682</c:v>
                </c:pt>
                <c:pt idx="4205">
                  <c:v>-0.1456774551956351</c:v>
                </c:pt>
                <c:pt idx="4206">
                  <c:v>-0.74416109557041021</c:v>
                </c:pt>
                <c:pt idx="4207">
                  <c:v>9.6450579349844787</c:v>
                </c:pt>
                <c:pt idx="4208">
                  <c:v>-5.8641181010254089</c:v>
                </c:pt>
                <c:pt idx="4209">
                  <c:v>5.7548875021634682</c:v>
                </c:pt>
                <c:pt idx="4210">
                  <c:v>8.8683081332894673</c:v>
                </c:pt>
                <c:pt idx="4211">
                  <c:v>18.213714961907119</c:v>
                </c:pt>
                <c:pt idx="4212">
                  <c:v>18.213714961907119</c:v>
                </c:pt>
                <c:pt idx="4213">
                  <c:v>18.213714961907119</c:v>
                </c:pt>
                <c:pt idx="4214">
                  <c:v>2.2204002551870605</c:v>
                </c:pt>
                <c:pt idx="4215">
                  <c:v>-6.0732489820306386</c:v>
                </c:pt>
                <c:pt idx="4216">
                  <c:v>-0.24100809950379493</c:v>
                </c:pt>
                <c:pt idx="4217">
                  <c:v>-0.34395440121736115</c:v>
                </c:pt>
                <c:pt idx="4218">
                  <c:v>0.36234122547545772</c:v>
                </c:pt>
                <c:pt idx="4219">
                  <c:v>3.2276403023756339E-2</c:v>
                </c:pt>
                <c:pt idx="4220">
                  <c:v>1.1359862164547426E-2</c:v>
                </c:pt>
                <c:pt idx="4221">
                  <c:v>0.20062179866522881</c:v>
                </c:pt>
                <c:pt idx="4222">
                  <c:v>-0.10514350402433435</c:v>
                </c:pt>
                <c:pt idx="4223">
                  <c:v>1.5328739895727022</c:v>
                </c:pt>
                <c:pt idx="4224">
                  <c:v>-6.0732489820306386</c:v>
                </c:pt>
                <c:pt idx="4225">
                  <c:v>4.6542585937030249E-2</c:v>
                </c:pt>
                <c:pt idx="4226">
                  <c:v>1.2141248053528473</c:v>
                </c:pt>
                <c:pt idx="4227">
                  <c:v>-0.18206461721257655</c:v>
                </c:pt>
                <c:pt idx="4228">
                  <c:v>1.3155958460636461</c:v>
                </c:pt>
                <c:pt idx="4229">
                  <c:v>0.22966958703537377</c:v>
                </c:pt>
                <c:pt idx="4230">
                  <c:v>-3.6081381983953418</c:v>
                </c:pt>
                <c:pt idx="4231">
                  <c:v>4.6019019590085725E-3</c:v>
                </c:pt>
                <c:pt idx="4232">
                  <c:v>-7.6486571760385464</c:v>
                </c:pt>
                <c:pt idx="4233">
                  <c:v>3.9024101726258498</c:v>
                </c:pt>
                <c:pt idx="4234">
                  <c:v>-1.3959286763311392</c:v>
                </c:pt>
                <c:pt idx="4235">
                  <c:v>-0.42140702415457104</c:v>
                </c:pt>
                <c:pt idx="4236">
                  <c:v>-0.42140702415457104</c:v>
                </c:pt>
                <c:pt idx="4237">
                  <c:v>-0.38493355823201436</c:v>
                </c:pt>
                <c:pt idx="4238">
                  <c:v>0.12956778749052827</c:v>
                </c:pt>
                <c:pt idx="4239">
                  <c:v>0.56379943535869714</c:v>
                </c:pt>
                <c:pt idx="4240">
                  <c:v>-0.60622162009295955</c:v>
                </c:pt>
                <c:pt idx="4241">
                  <c:v>-0.60622162009295955</c:v>
                </c:pt>
                <c:pt idx="4242">
                  <c:v>-1.5912762746533584</c:v>
                </c:pt>
                <c:pt idx="4243">
                  <c:v>0.32192809488736235</c:v>
                </c:pt>
                <c:pt idx="4244">
                  <c:v>0.21762028868490915</c:v>
                </c:pt>
                <c:pt idx="4245">
                  <c:v>-0.1022500582479504</c:v>
                </c:pt>
                <c:pt idx="4246">
                  <c:v>-1.0771879594255986</c:v>
                </c:pt>
                <c:pt idx="4247">
                  <c:v>-0.48470565992658765</c:v>
                </c:pt>
                <c:pt idx="4248">
                  <c:v>0.24902754783991485</c:v>
                </c:pt>
                <c:pt idx="4249">
                  <c:v>0.42223300068304781</c:v>
                </c:pt>
                <c:pt idx="4250">
                  <c:v>-1.6691957768281338</c:v>
                </c:pt>
                <c:pt idx="4251">
                  <c:v>0.79930264976287102</c:v>
                </c:pt>
                <c:pt idx="4252">
                  <c:v>0.97025265660594817</c:v>
                </c:pt>
                <c:pt idx="4253">
                  <c:v>-0.63387210120210224</c:v>
                </c:pt>
                <c:pt idx="4254">
                  <c:v>6.7114195858536743E-2</c:v>
                </c:pt>
                <c:pt idx="4255">
                  <c:v>0.65272905699817474</c:v>
                </c:pt>
                <c:pt idx="4256">
                  <c:v>2.8744691179161412</c:v>
                </c:pt>
                <c:pt idx="4257">
                  <c:v>-2.3219280948873622</c:v>
                </c:pt>
                <c:pt idx="4258">
                  <c:v>-3.2604665431927589E-2</c:v>
                </c:pt>
                <c:pt idx="4259">
                  <c:v>6.0732489820306386</c:v>
                </c:pt>
                <c:pt idx="4260">
                  <c:v>10.307580315927396</c:v>
                </c:pt>
                <c:pt idx="4261">
                  <c:v>-5.0874628412503391</c:v>
                </c:pt>
                <c:pt idx="4262">
                  <c:v>-3.4351504790776879E-2</c:v>
                </c:pt>
                <c:pt idx="4263">
                  <c:v>-0.62148837674627011</c:v>
                </c:pt>
                <c:pt idx="4264">
                  <c:v>0.19088462007795864</c:v>
                </c:pt>
                <c:pt idx="4265">
                  <c:v>-10.518653155673389</c:v>
                </c:pt>
                <c:pt idx="4266">
                  <c:v>1.8839762036605168</c:v>
                </c:pt>
                <c:pt idx="4267">
                  <c:v>1.2490944183197147E-2</c:v>
                </c:pt>
                <c:pt idx="4268">
                  <c:v>6.7547697977450236E-2</c:v>
                </c:pt>
                <c:pt idx="4269">
                  <c:v>-9.0197808971578142E-2</c:v>
                </c:pt>
                <c:pt idx="4270">
                  <c:v>0.41078802627748617</c:v>
                </c:pt>
                <c:pt idx="4271">
                  <c:v>2.851242566058604</c:v>
                </c:pt>
                <c:pt idx="4272">
                  <c:v>0.92637902519987869</c:v>
                </c:pt>
                <c:pt idx="4273">
                  <c:v>9.3109404391481757E-2</c:v>
                </c:pt>
                <c:pt idx="4274">
                  <c:v>12.518407276671365</c:v>
                </c:pt>
                <c:pt idx="4275">
                  <c:v>-0.61218396945618037</c:v>
                </c:pt>
                <c:pt idx="4276">
                  <c:v>0.7491918964994656</c:v>
                </c:pt>
                <c:pt idx="4277">
                  <c:v>-1.2555384785705468</c:v>
                </c:pt>
                <c:pt idx="4278">
                  <c:v>1.6731896837328915</c:v>
                </c:pt>
                <c:pt idx="4279">
                  <c:v>-0.70895121799660976</c:v>
                </c:pt>
                <c:pt idx="4280">
                  <c:v>-0.31832585820716669</c:v>
                </c:pt>
                <c:pt idx="4281">
                  <c:v>-0.41503749927884381</c:v>
                </c:pt>
                <c:pt idx="4282">
                  <c:v>4.6653146177108971</c:v>
                </c:pt>
                <c:pt idx="4283">
                  <c:v>-3.1987798641144978</c:v>
                </c:pt>
                <c:pt idx="4284">
                  <c:v>-0.26135364251042553</c:v>
                </c:pt>
                <c:pt idx="4285">
                  <c:v>0.6374299206152918</c:v>
                </c:pt>
                <c:pt idx="4286">
                  <c:v>-2.7480736422107178E-2</c:v>
                </c:pt>
                <c:pt idx="4287">
                  <c:v>0.12553088208385882</c:v>
                </c:pt>
                <c:pt idx="4288">
                  <c:v>-0.29956028185890782</c:v>
                </c:pt>
                <c:pt idx="4289">
                  <c:v>2.9193815397917158</c:v>
                </c:pt>
                <c:pt idx="4290">
                  <c:v>-8.7462841250339429E-2</c:v>
                </c:pt>
                <c:pt idx="4291">
                  <c:v>0.67749494248111708</c:v>
                </c:pt>
                <c:pt idx="4292">
                  <c:v>-0.74654039026754804</c:v>
                </c:pt>
                <c:pt idx="4293">
                  <c:v>-1.2596438166330195</c:v>
                </c:pt>
                <c:pt idx="4294">
                  <c:v>-0.31238432221649121</c:v>
                </c:pt>
                <c:pt idx="4295">
                  <c:v>7.0660891904577738</c:v>
                </c:pt>
                <c:pt idx="4296">
                  <c:v>-1.2129937233341985</c:v>
                </c:pt>
                <c:pt idx="4297">
                  <c:v>1.9460072904983441</c:v>
                </c:pt>
                <c:pt idx="4298">
                  <c:v>0.20744207987047661</c:v>
                </c:pt>
                <c:pt idx="4299">
                  <c:v>-0.99760150395148339</c:v>
                </c:pt>
                <c:pt idx="4300">
                  <c:v>14.188202468179961</c:v>
                </c:pt>
                <c:pt idx="4301">
                  <c:v>-0.31976783238107287</c:v>
                </c:pt>
                <c:pt idx="4302">
                  <c:v>4.3692338096657197</c:v>
                </c:pt>
                <c:pt idx="4303">
                  <c:v>1.7848001332924596E-2</c:v>
                </c:pt>
                <c:pt idx="4304">
                  <c:v>0.17148046794435368</c:v>
                </c:pt>
                <c:pt idx="4305">
                  <c:v>-2.3453447593185301</c:v>
                </c:pt>
                <c:pt idx="4306">
                  <c:v>4.6542585937030249E-2</c:v>
                </c:pt>
                <c:pt idx="4307">
                  <c:v>0.72927708931211033</c:v>
                </c:pt>
                <c:pt idx="4308">
                  <c:v>7.1033089740910008E-2</c:v>
                </c:pt>
                <c:pt idx="4309">
                  <c:v>0.39530128121758146</c:v>
                </c:pt>
                <c:pt idx="4310">
                  <c:v>-0.63113268215408258</c:v>
                </c:pt>
                <c:pt idx="4311">
                  <c:v>2.5602403185642428E-3</c:v>
                </c:pt>
                <c:pt idx="4312">
                  <c:v>0.40964424050862513</c:v>
                </c:pt>
                <c:pt idx="4313">
                  <c:v>0.75567665594723799</c:v>
                </c:pt>
                <c:pt idx="4314">
                  <c:v>-4.3692338096657197</c:v>
                </c:pt>
                <c:pt idx="4315">
                  <c:v>-3.8073549220576037</c:v>
                </c:pt>
                <c:pt idx="4316">
                  <c:v>-0.60798260738575838</c:v>
                </c:pt>
                <c:pt idx="4317">
                  <c:v>-0.44884020736958169</c:v>
                </c:pt>
                <c:pt idx="4318">
                  <c:v>-0.26595928274213554</c:v>
                </c:pt>
                <c:pt idx="4319">
                  <c:v>-0.2161442736712704</c:v>
                </c:pt>
                <c:pt idx="4320">
                  <c:v>1.7799067940915927E-2</c:v>
                </c:pt>
                <c:pt idx="4321">
                  <c:v>-0.11049509419231293</c:v>
                </c:pt>
                <c:pt idx="4322">
                  <c:v>-0.65581282719161305</c:v>
                </c:pt>
                <c:pt idx="4323">
                  <c:v>-0.65581282719161305</c:v>
                </c:pt>
                <c:pt idx="4324">
                  <c:v>-0.65581282719161305</c:v>
                </c:pt>
                <c:pt idx="4325">
                  <c:v>-0.65581282719161305</c:v>
                </c:pt>
                <c:pt idx="4326">
                  <c:v>-0.65581282719161305</c:v>
                </c:pt>
                <c:pt idx="4327">
                  <c:v>-0.65581282719161305</c:v>
                </c:pt>
                <c:pt idx="4328">
                  <c:v>-0.65581282719161305</c:v>
                </c:pt>
                <c:pt idx="4329">
                  <c:v>-0.65581282719161305</c:v>
                </c:pt>
                <c:pt idx="4330">
                  <c:v>-0.65581282719161305</c:v>
                </c:pt>
                <c:pt idx="4331">
                  <c:v>-0.14214147609055175</c:v>
                </c:pt>
                <c:pt idx="4332">
                  <c:v>-0.65581282719161305</c:v>
                </c:pt>
                <c:pt idx="4333">
                  <c:v>-0.65581282719161305</c:v>
                </c:pt>
                <c:pt idx="4334">
                  <c:v>-0.65581282719161305</c:v>
                </c:pt>
                <c:pt idx="4335">
                  <c:v>20</c:v>
                </c:pt>
                <c:pt idx="4336">
                  <c:v>0.52039675834623167</c:v>
                </c:pt>
                <c:pt idx="4337">
                  <c:v>-0.14739991468510741</c:v>
                </c:pt>
                <c:pt idx="4338">
                  <c:v>-0.14739991468510741</c:v>
                </c:pt>
                <c:pt idx="4339">
                  <c:v>-0.14759424282680675</c:v>
                </c:pt>
                <c:pt idx="4340">
                  <c:v>-0.14739991468510741</c:v>
                </c:pt>
                <c:pt idx="4341">
                  <c:v>-0.14739991468510741</c:v>
                </c:pt>
                <c:pt idx="4342">
                  <c:v>-0.14759424282680675</c:v>
                </c:pt>
                <c:pt idx="4343">
                  <c:v>-0.14759424282680675</c:v>
                </c:pt>
                <c:pt idx="4344">
                  <c:v>-0.14759424282680675</c:v>
                </c:pt>
                <c:pt idx="4345">
                  <c:v>0.51952910504614469</c:v>
                </c:pt>
                <c:pt idx="4346">
                  <c:v>-0.14759424282680675</c:v>
                </c:pt>
                <c:pt idx="4347">
                  <c:v>0.52341851772708192</c:v>
                </c:pt>
                <c:pt idx="4348">
                  <c:v>-0.14558703122710312</c:v>
                </c:pt>
                <c:pt idx="4349">
                  <c:v>-0.14558703122710312</c:v>
                </c:pt>
                <c:pt idx="4350">
                  <c:v>-0.17815057523322969</c:v>
                </c:pt>
                <c:pt idx="4351">
                  <c:v>-0.17815057523322969</c:v>
                </c:pt>
                <c:pt idx="4352">
                  <c:v>-0.17815057523322969</c:v>
                </c:pt>
                <c:pt idx="4353">
                  <c:v>-0.17815057523322969</c:v>
                </c:pt>
                <c:pt idx="4354">
                  <c:v>-0.17815057523322969</c:v>
                </c:pt>
                <c:pt idx="4355">
                  <c:v>-0.17815057523322969</c:v>
                </c:pt>
                <c:pt idx="4356">
                  <c:v>-0.17815057523322969</c:v>
                </c:pt>
                <c:pt idx="4357">
                  <c:v>-0.17815057523322969</c:v>
                </c:pt>
                <c:pt idx="4358">
                  <c:v>-0.17815057523322969</c:v>
                </c:pt>
                <c:pt idx="4359">
                  <c:v>-0.14985508384134782</c:v>
                </c:pt>
                <c:pt idx="4360">
                  <c:v>-0.14985508384134782</c:v>
                </c:pt>
                <c:pt idx="4361">
                  <c:v>-0.14985508384134782</c:v>
                </c:pt>
                <c:pt idx="4362">
                  <c:v>-0.14985508384134782</c:v>
                </c:pt>
                <c:pt idx="4363">
                  <c:v>-0.14985508384134782</c:v>
                </c:pt>
                <c:pt idx="4364">
                  <c:v>-0.14985508384134782</c:v>
                </c:pt>
                <c:pt idx="4365">
                  <c:v>-0.14985508384134782</c:v>
                </c:pt>
                <c:pt idx="4366">
                  <c:v>-0.14985508384134782</c:v>
                </c:pt>
                <c:pt idx="4367">
                  <c:v>-0.14985508384134782</c:v>
                </c:pt>
                <c:pt idx="4368">
                  <c:v>-0.14985508384134782</c:v>
                </c:pt>
                <c:pt idx="4369">
                  <c:v>-0.14985508384134782</c:v>
                </c:pt>
                <c:pt idx="4370">
                  <c:v>-0.14263307841335454</c:v>
                </c:pt>
                <c:pt idx="4371">
                  <c:v>-0.14263307841335454</c:v>
                </c:pt>
                <c:pt idx="4372">
                  <c:v>-0.73543348975365397</c:v>
                </c:pt>
                <c:pt idx="4373">
                  <c:v>-0.14263307841335454</c:v>
                </c:pt>
                <c:pt idx="4374">
                  <c:v>0.51952910504614469</c:v>
                </c:pt>
                <c:pt idx="4375">
                  <c:v>-0.17815057523322969</c:v>
                </c:pt>
                <c:pt idx="4376">
                  <c:v>-0.17815057523322969</c:v>
                </c:pt>
                <c:pt idx="4377">
                  <c:v>-0.17815057523322969</c:v>
                </c:pt>
                <c:pt idx="4378">
                  <c:v>-0.14985508384134782</c:v>
                </c:pt>
                <c:pt idx="4379">
                  <c:v>-0.65581282719161305</c:v>
                </c:pt>
                <c:pt idx="4380">
                  <c:v>-0.14398173419003024</c:v>
                </c:pt>
                <c:pt idx="4381">
                  <c:v>-0.14354791350748311</c:v>
                </c:pt>
                <c:pt idx="4382">
                  <c:v>-0.14985508384134782</c:v>
                </c:pt>
                <c:pt idx="4383">
                  <c:v>-4.0436729521147994</c:v>
                </c:pt>
                <c:pt idx="4384">
                  <c:v>7.5974318526833731</c:v>
                </c:pt>
                <c:pt idx="4385">
                  <c:v>6.0754031079096237E-2</c:v>
                </c:pt>
                <c:pt idx="4386">
                  <c:v>-7.9219891667824021</c:v>
                </c:pt>
                <c:pt idx="4387">
                  <c:v>0.81082318586400259</c:v>
                </c:pt>
                <c:pt idx="4388">
                  <c:v>2.1463262320870937</c:v>
                </c:pt>
                <c:pt idx="4389">
                  <c:v>14.21876502583196</c:v>
                </c:pt>
                <c:pt idx="4390">
                  <c:v>2.4508196657741781</c:v>
                </c:pt>
                <c:pt idx="4391">
                  <c:v>-3.1315968827832128</c:v>
                </c:pt>
                <c:pt idx="4392">
                  <c:v>-2.1690235987007798</c:v>
                </c:pt>
                <c:pt idx="4393">
                  <c:v>-10.518653155673389</c:v>
                </c:pt>
                <c:pt idx="4394">
                  <c:v>-5.5647846187835261</c:v>
                </c:pt>
                <c:pt idx="4395">
                  <c:v>1.7040151723649195</c:v>
                </c:pt>
                <c:pt idx="4396">
                  <c:v>0.28757659009658548</c:v>
                </c:pt>
                <c:pt idx="4397">
                  <c:v>0.27651763519741607</c:v>
                </c:pt>
                <c:pt idx="4398">
                  <c:v>0.6435373269066148</c:v>
                </c:pt>
                <c:pt idx="4399">
                  <c:v>-3.400038921393052</c:v>
                </c:pt>
                <c:pt idx="4400">
                  <c:v>0.99617828904759154</c:v>
                </c:pt>
                <c:pt idx="4401">
                  <c:v>-0.19993757050875194</c:v>
                </c:pt>
                <c:pt idx="4402">
                  <c:v>1.1910363275349583</c:v>
                </c:pt>
                <c:pt idx="4403">
                  <c:v>3.0650212840184415E-2</c:v>
                </c:pt>
                <c:pt idx="4404">
                  <c:v>-3.4648091354436459</c:v>
                </c:pt>
                <c:pt idx="4405">
                  <c:v>0.49636142152847973</c:v>
                </c:pt>
                <c:pt idx="4406">
                  <c:v>2.3180885848609862</c:v>
                </c:pt>
                <c:pt idx="4407">
                  <c:v>-1.5579954531208871</c:v>
                </c:pt>
                <c:pt idx="4408">
                  <c:v>0.41473715681062318</c:v>
                </c:pt>
                <c:pt idx="4409">
                  <c:v>-1.7855505517392554</c:v>
                </c:pt>
                <c:pt idx="4410">
                  <c:v>0.78803008913399863</c:v>
                </c:pt>
                <c:pt idx="4411">
                  <c:v>-0.20511442990461273</c:v>
                </c:pt>
                <c:pt idx="4412">
                  <c:v>0.41501900330713948</c:v>
                </c:pt>
                <c:pt idx="4413">
                  <c:v>0.13860523822950716</c:v>
                </c:pt>
                <c:pt idx="4414">
                  <c:v>-0.5737352452979021</c:v>
                </c:pt>
                <c:pt idx="4415">
                  <c:v>-0.12338241550528231</c:v>
                </c:pt>
                <c:pt idx="4416">
                  <c:v>-0.18277483391833477</c:v>
                </c:pt>
                <c:pt idx="4417">
                  <c:v>2.7656342902865283E-2</c:v>
                </c:pt>
                <c:pt idx="4418">
                  <c:v>-3.3166863935199124E-2</c:v>
                </c:pt>
                <c:pt idx="4419">
                  <c:v>7.8621177729701047E-3</c:v>
                </c:pt>
                <c:pt idx="4420">
                  <c:v>-0.419483404310036</c:v>
                </c:pt>
                <c:pt idx="4421">
                  <c:v>0.26256834379101068</c:v>
                </c:pt>
                <c:pt idx="4422">
                  <c:v>-0.28794298074765495</c:v>
                </c:pt>
                <c:pt idx="4423">
                  <c:v>0.66119808654824141</c:v>
                </c:pt>
                <c:pt idx="4424">
                  <c:v>1.2918572409995477</c:v>
                </c:pt>
                <c:pt idx="4425">
                  <c:v>0.29344571872988806</c:v>
                </c:pt>
                <c:pt idx="4426">
                  <c:v>0.18057224564182084</c:v>
                </c:pt>
                <c:pt idx="4427">
                  <c:v>-3.7456404620074797E-3</c:v>
                </c:pt>
                <c:pt idx="4428">
                  <c:v>-3.3306086617178307E-2</c:v>
                </c:pt>
                <c:pt idx="4429">
                  <c:v>-0.31817596002625476</c:v>
                </c:pt>
                <c:pt idx="4430">
                  <c:v>-0.24731005354077729</c:v>
                </c:pt>
                <c:pt idx="4431">
                  <c:v>0.24100809950379473</c:v>
                </c:pt>
                <c:pt idx="4432">
                  <c:v>-0.92572723762137399</c:v>
                </c:pt>
                <c:pt idx="4433">
                  <c:v>-3.7637657363365037E-2</c:v>
                </c:pt>
                <c:pt idx="4434">
                  <c:v>8.2462160191973277E-2</c:v>
                </c:pt>
                <c:pt idx="4435">
                  <c:v>-0.21108232619907194</c:v>
                </c:pt>
                <c:pt idx="4436">
                  <c:v>-0.39366384848627695</c:v>
                </c:pt>
                <c:pt idx="4437">
                  <c:v>3.3575520046180838</c:v>
                </c:pt>
                <c:pt idx="4438">
                  <c:v>0.81419562776031662</c:v>
                </c:pt>
                <c:pt idx="4439">
                  <c:v>0.98606080904212634</c:v>
                </c:pt>
                <c:pt idx="4440">
                  <c:v>-8.8683081332894673</c:v>
                </c:pt>
                <c:pt idx="4441">
                  <c:v>-11.941658995526698</c:v>
                </c:pt>
                <c:pt idx="4442">
                  <c:v>14.380866867456534</c:v>
                </c:pt>
                <c:pt idx="4443">
                  <c:v>0.62868387815047422</c:v>
                </c:pt>
                <c:pt idx="4444">
                  <c:v>0.13141876128895749</c:v>
                </c:pt>
                <c:pt idx="4445">
                  <c:v>0.3521722322793836</c:v>
                </c:pt>
                <c:pt idx="4446">
                  <c:v>-2.6231541573179498E-2</c:v>
                </c:pt>
                <c:pt idx="4447">
                  <c:v>-11.613482540731207</c:v>
                </c:pt>
                <c:pt idx="4448">
                  <c:v>0.55080080103503382</c:v>
                </c:pt>
                <c:pt idx="4449">
                  <c:v>-10.229219383469125</c:v>
                </c:pt>
                <c:pt idx="4450">
                  <c:v>12.628825226704336</c:v>
                </c:pt>
                <c:pt idx="4451">
                  <c:v>-0.38885356747518868</c:v>
                </c:pt>
                <c:pt idx="4452">
                  <c:v>0.97530779508409504</c:v>
                </c:pt>
                <c:pt idx="4453">
                  <c:v>10.307200809140809</c:v>
                </c:pt>
                <c:pt idx="4454">
                  <c:v>2.4851898409149427</c:v>
                </c:pt>
                <c:pt idx="4455">
                  <c:v>0.16907660680399156</c:v>
                </c:pt>
                <c:pt idx="4456">
                  <c:v>-1.6100534816839867</c:v>
                </c:pt>
                <c:pt idx="4457">
                  <c:v>-11.787086324551618</c:v>
                </c:pt>
                <c:pt idx="4458">
                  <c:v>-9.9667457608995313</c:v>
                </c:pt>
                <c:pt idx="4459">
                  <c:v>-0.21024889641331396</c:v>
                </c:pt>
                <c:pt idx="4460">
                  <c:v>0.13352367283738981</c:v>
                </c:pt>
                <c:pt idx="4461">
                  <c:v>10.45189794595189</c:v>
                </c:pt>
                <c:pt idx="4462">
                  <c:v>-0.17182453435779393</c:v>
                </c:pt>
                <c:pt idx="4463">
                  <c:v>-0.15565087046019455</c:v>
                </c:pt>
                <c:pt idx="4464">
                  <c:v>0.15627593993046127</c:v>
                </c:pt>
                <c:pt idx="4465">
                  <c:v>11.58276924038209</c:v>
                </c:pt>
                <c:pt idx="4466">
                  <c:v>-0.16549003010197103</c:v>
                </c:pt>
                <c:pt idx="4467">
                  <c:v>0.16629375099544366</c:v>
                </c:pt>
                <c:pt idx="4468">
                  <c:v>-2.0322903295589394</c:v>
                </c:pt>
                <c:pt idx="4469">
                  <c:v>0.23537806293092856</c:v>
                </c:pt>
                <c:pt idx="4470">
                  <c:v>-0.77204805332165172</c:v>
                </c:pt>
                <c:pt idx="4471">
                  <c:v>-0.9434164716336324</c:v>
                </c:pt>
                <c:pt idx="4472">
                  <c:v>-6.6166923965746277E-2</c:v>
                </c:pt>
                <c:pt idx="4473">
                  <c:v>-0.14148581591748086</c:v>
                </c:pt>
                <c:pt idx="4474">
                  <c:v>0.35872445087593874</c:v>
                </c:pt>
                <c:pt idx="4475">
                  <c:v>0.29301853480283213</c:v>
                </c:pt>
                <c:pt idx="4476">
                  <c:v>-0.80735492205760429</c:v>
                </c:pt>
                <c:pt idx="4477">
                  <c:v>0.12719201645377987</c:v>
                </c:pt>
                <c:pt idx="4478">
                  <c:v>-1.0126738300351106</c:v>
                </c:pt>
                <c:pt idx="4479">
                  <c:v>0.33964620073410845</c:v>
                </c:pt>
                <c:pt idx="4480">
                  <c:v>0.33964620073410845</c:v>
                </c:pt>
                <c:pt idx="4481">
                  <c:v>-0.45567948377619005</c:v>
                </c:pt>
                <c:pt idx="4482">
                  <c:v>3.0916076782694115E-2</c:v>
                </c:pt>
                <c:pt idx="4483">
                  <c:v>0.90108497392731302</c:v>
                </c:pt>
                <c:pt idx="4484">
                  <c:v>0.3540896522259544</c:v>
                </c:pt>
                <c:pt idx="4485">
                  <c:v>0.10781242771644256</c:v>
                </c:pt>
                <c:pt idx="4486">
                  <c:v>0.45218448083870394</c:v>
                </c:pt>
                <c:pt idx="4487">
                  <c:v>-0.32019512766290686</c:v>
                </c:pt>
                <c:pt idx="4488">
                  <c:v>-0.51150033878013501</c:v>
                </c:pt>
                <c:pt idx="4489">
                  <c:v>-0.297652532845125</c:v>
                </c:pt>
                <c:pt idx="4490">
                  <c:v>-14.193320009274496</c:v>
                </c:pt>
                <c:pt idx="4491">
                  <c:v>-2.0430289908138262</c:v>
                </c:pt>
                <c:pt idx="4492">
                  <c:v>-0.54717783826168565</c:v>
                </c:pt>
                <c:pt idx="4493">
                  <c:v>0.13430109171159083</c:v>
                </c:pt>
                <c:pt idx="4494">
                  <c:v>0.10672221414418342</c:v>
                </c:pt>
                <c:pt idx="4495">
                  <c:v>-1.7136958148433594</c:v>
                </c:pt>
                <c:pt idx="4496">
                  <c:v>-4.3988012377337397E-2</c:v>
                </c:pt>
                <c:pt idx="4497">
                  <c:v>-3.1369629523175608</c:v>
                </c:pt>
                <c:pt idx="4498">
                  <c:v>0.67377176767901181</c:v>
                </c:pt>
                <c:pt idx="4499">
                  <c:v>-0.16664986940945128</c:v>
                </c:pt>
                <c:pt idx="4500">
                  <c:v>-9.6450579349844787</c:v>
                </c:pt>
                <c:pt idx="4501">
                  <c:v>-8.6462586799900301</c:v>
                </c:pt>
                <c:pt idx="4502">
                  <c:v>0.22347107188455601</c:v>
                </c:pt>
                <c:pt idx="4503">
                  <c:v>-13.398788218875772</c:v>
                </c:pt>
                <c:pt idx="4504">
                  <c:v>-0.1750867065580913</c:v>
                </c:pt>
                <c:pt idx="4505">
                  <c:v>3.9465476256886918</c:v>
                </c:pt>
                <c:pt idx="4506">
                  <c:v>-0.53568615998295654</c:v>
                </c:pt>
                <c:pt idx="4507">
                  <c:v>10.518980929170402</c:v>
                </c:pt>
                <c:pt idx="4508">
                  <c:v>0.20224272171504065</c:v>
                </c:pt>
                <c:pt idx="4509">
                  <c:v>-8.6450579349844769</c:v>
                </c:pt>
                <c:pt idx="4510">
                  <c:v>-0.21272932398572825</c:v>
                </c:pt>
                <c:pt idx="4511">
                  <c:v>-0.31487333735341205</c:v>
                </c:pt>
                <c:pt idx="4512">
                  <c:v>0.8479969065549503</c:v>
                </c:pt>
                <c:pt idx="4513">
                  <c:v>-9.2778135880107523E-3</c:v>
                </c:pt>
                <c:pt idx="4514">
                  <c:v>-0.21900978194179585</c:v>
                </c:pt>
                <c:pt idx="4515">
                  <c:v>-0.14734171607518709</c:v>
                </c:pt>
                <c:pt idx="4516">
                  <c:v>0.58496250072115596</c:v>
                </c:pt>
                <c:pt idx="4517">
                  <c:v>8.605778162119733E-2</c:v>
                </c:pt>
                <c:pt idx="4518">
                  <c:v>0.32192809488736207</c:v>
                </c:pt>
                <c:pt idx="4519">
                  <c:v>4.7725895038969277</c:v>
                </c:pt>
                <c:pt idx="4520">
                  <c:v>7.1476226076479001</c:v>
                </c:pt>
                <c:pt idx="4521">
                  <c:v>14.526499239136566</c:v>
                </c:pt>
                <c:pt idx="4522">
                  <c:v>6.9338169117657375E-2</c:v>
                </c:pt>
                <c:pt idx="4523">
                  <c:v>-0.14684138832927132</c:v>
                </c:pt>
                <c:pt idx="4524">
                  <c:v>-0.20425499418064866</c:v>
                </c:pt>
                <c:pt idx="4525">
                  <c:v>-0.71242340990341479</c:v>
                </c:pt>
                <c:pt idx="4526">
                  <c:v>0.17195978310324569</c:v>
                </c:pt>
                <c:pt idx="4527">
                  <c:v>0.21999513826918771</c:v>
                </c:pt>
                <c:pt idx="4528">
                  <c:v>0.31278744103089356</c:v>
                </c:pt>
                <c:pt idx="4529">
                  <c:v>-7.8855420711239313E-2</c:v>
                </c:pt>
                <c:pt idx="4530">
                  <c:v>2.6692988227937424</c:v>
                </c:pt>
                <c:pt idx="4531">
                  <c:v>2.1663227647621168</c:v>
                </c:pt>
                <c:pt idx="4532">
                  <c:v>-4.8938619291519846E-2</c:v>
                </c:pt>
                <c:pt idx="4533">
                  <c:v>0.27130202181739432</c:v>
                </c:pt>
                <c:pt idx="4534">
                  <c:v>-8.8672787397096631</c:v>
                </c:pt>
                <c:pt idx="4535">
                  <c:v>-9.7142455176661233</c:v>
                </c:pt>
                <c:pt idx="4536">
                  <c:v>9.0606959316875546</c:v>
                </c:pt>
                <c:pt idx="4537">
                  <c:v>8.9470477220805016</c:v>
                </c:pt>
                <c:pt idx="4538">
                  <c:v>9.0597950917951025</c:v>
                </c:pt>
                <c:pt idx="4539">
                  <c:v>0.79354912253257393</c:v>
                </c:pt>
                <c:pt idx="4540">
                  <c:v>-13.468369487109527</c:v>
                </c:pt>
                <c:pt idx="4541">
                  <c:v>-3.3428450624153832</c:v>
                </c:pt>
                <c:pt idx="4542">
                  <c:v>10.759888183221834</c:v>
                </c:pt>
                <c:pt idx="4543">
                  <c:v>2.9349049717781153</c:v>
                </c:pt>
                <c:pt idx="4544">
                  <c:v>3.2587342684001683</c:v>
                </c:pt>
                <c:pt idx="4545">
                  <c:v>-5.7459543773934607</c:v>
                </c:pt>
                <c:pt idx="4546">
                  <c:v>-9.3822637581148367</c:v>
                </c:pt>
                <c:pt idx="4547">
                  <c:v>15.248718247933585</c:v>
                </c:pt>
                <c:pt idx="4548">
                  <c:v>-7.0660891904577721</c:v>
                </c:pt>
                <c:pt idx="4549">
                  <c:v>-11.703038388986416</c:v>
                </c:pt>
                <c:pt idx="4550">
                  <c:v>-0.19854567938208037</c:v>
                </c:pt>
                <c:pt idx="4551">
                  <c:v>-8.8683081332894673</c:v>
                </c:pt>
                <c:pt idx="4552">
                  <c:v>3.5214695770957727</c:v>
                </c:pt>
                <c:pt idx="4553">
                  <c:v>-5.0617191038545721E-2</c:v>
                </c:pt>
                <c:pt idx="4554">
                  <c:v>-7.5974318526833731</c:v>
                </c:pt>
                <c:pt idx="4555">
                  <c:v>-3.9470008089826716</c:v>
                </c:pt>
                <c:pt idx="4556">
                  <c:v>-3.629437129861762</c:v>
                </c:pt>
                <c:pt idx="4557">
                  <c:v>0.37304341061421675</c:v>
                </c:pt>
                <c:pt idx="4558">
                  <c:v>-0.66574515543720203</c:v>
                </c:pt>
                <c:pt idx="4559">
                  <c:v>-0.99711749146687834</c:v>
                </c:pt>
                <c:pt idx="4560">
                  <c:v>-0.2094533656289497</c:v>
                </c:pt>
                <c:pt idx="4561">
                  <c:v>0.73816733937595924</c:v>
                </c:pt>
                <c:pt idx="4562">
                  <c:v>0.26303440583379406</c:v>
                </c:pt>
                <c:pt idx="4563">
                  <c:v>-0.50695998871988301</c:v>
                </c:pt>
                <c:pt idx="4564">
                  <c:v>-5.8998153137819758</c:v>
                </c:pt>
                <c:pt idx="4565">
                  <c:v>-4.6010271014291515</c:v>
                </c:pt>
                <c:pt idx="4566">
                  <c:v>-0.49098635251214229</c:v>
                </c:pt>
                <c:pt idx="4567">
                  <c:v>-8.3837042924740537</c:v>
                </c:pt>
                <c:pt idx="4568">
                  <c:v>-0.83617519809410579</c:v>
                </c:pt>
                <c:pt idx="4569">
                  <c:v>0.24882054661409272</c:v>
                </c:pt>
                <c:pt idx="4570">
                  <c:v>4.6029093104074575E-2</c:v>
                </c:pt>
                <c:pt idx="4571">
                  <c:v>8.3604098146700598E-2</c:v>
                </c:pt>
                <c:pt idx="4572">
                  <c:v>9.6444571875092606</c:v>
                </c:pt>
                <c:pt idx="4573">
                  <c:v>-11.188588845707349</c:v>
                </c:pt>
                <c:pt idx="4574">
                  <c:v>3.6866392011911966</c:v>
                </c:pt>
                <c:pt idx="4575">
                  <c:v>1.4419741739063218E-3</c:v>
                </c:pt>
                <c:pt idx="4576">
                  <c:v>0.73696559416620644</c:v>
                </c:pt>
                <c:pt idx="4577">
                  <c:v>12.468454344036344</c:v>
                </c:pt>
                <c:pt idx="4578">
                  <c:v>-11.059119092544519</c:v>
                </c:pt>
                <c:pt idx="4579">
                  <c:v>0.66508106659287702</c:v>
                </c:pt>
                <c:pt idx="4580">
                  <c:v>-8.8672787397096631</c:v>
                </c:pt>
                <c:pt idx="4581">
                  <c:v>-13.08137247435552</c:v>
                </c:pt>
                <c:pt idx="4582">
                  <c:v>8.6462586799900301</c:v>
                </c:pt>
                <c:pt idx="4583">
                  <c:v>-0.90602385179098655</c:v>
                </c:pt>
                <c:pt idx="4584">
                  <c:v>6.1268805267296624</c:v>
                </c:pt>
                <c:pt idx="4585">
                  <c:v>-0.18915609186251622</c:v>
                </c:pt>
                <c:pt idx="4586">
                  <c:v>-0.55748176429904905</c:v>
                </c:pt>
                <c:pt idx="4587">
                  <c:v>-0.55942740861401885</c:v>
                </c:pt>
                <c:pt idx="4588">
                  <c:v>-0.27301849440641596</c:v>
                </c:pt>
                <c:pt idx="4589">
                  <c:v>-0.48542682717024171</c:v>
                </c:pt>
                <c:pt idx="4590">
                  <c:v>0.80640484297098713</c:v>
                </c:pt>
                <c:pt idx="4591">
                  <c:v>-6.1163862678395825E-2</c:v>
                </c:pt>
                <c:pt idx="4592">
                  <c:v>0.58496250072115619</c:v>
                </c:pt>
                <c:pt idx="4593">
                  <c:v>0.60583367905598917</c:v>
                </c:pt>
                <c:pt idx="4594">
                  <c:v>-0.31034012061215061</c:v>
                </c:pt>
                <c:pt idx="4595">
                  <c:v>-1.2753413012854069</c:v>
                </c:pt>
                <c:pt idx="4596">
                  <c:v>-0.91753783980802706</c:v>
                </c:pt>
                <c:pt idx="4597">
                  <c:v>0.17084070762404741</c:v>
                </c:pt>
                <c:pt idx="4598">
                  <c:v>-0.50250034052918313</c:v>
                </c:pt>
                <c:pt idx="4599">
                  <c:v>-9.5189809291704002</c:v>
                </c:pt>
                <c:pt idx="4600">
                  <c:v>-1.3048545815284209</c:v>
                </c:pt>
                <c:pt idx="4601">
                  <c:v>12.485326189240524</c:v>
                </c:pt>
                <c:pt idx="4602">
                  <c:v>-11.613636010763889</c:v>
                </c:pt>
                <c:pt idx="4603">
                  <c:v>9.3822637581148367</c:v>
                </c:pt>
                <c:pt idx="4604">
                  <c:v>-0.76418706290123062</c:v>
                </c:pt>
                <c:pt idx="4605">
                  <c:v>-2.6723652309304304</c:v>
                </c:pt>
                <c:pt idx="4606">
                  <c:v>0.15869774601905853</c:v>
                </c:pt>
                <c:pt idx="4607">
                  <c:v>-0.50423122860829883</c:v>
                </c:pt>
                <c:pt idx="4608">
                  <c:v>-2.8568550331248255</c:v>
                </c:pt>
                <c:pt idx="4609">
                  <c:v>-0.42146376843827693</c:v>
                </c:pt>
                <c:pt idx="4610">
                  <c:v>-0.62560448521850209</c:v>
                </c:pt>
                <c:pt idx="4611">
                  <c:v>-0.74266795353038972</c:v>
                </c:pt>
                <c:pt idx="4612">
                  <c:v>-9.0597950917951025</c:v>
                </c:pt>
                <c:pt idx="4613">
                  <c:v>-4.3439261264897368E-2</c:v>
                </c:pt>
                <c:pt idx="4614">
                  <c:v>0.33014860169233079</c:v>
                </c:pt>
                <c:pt idx="4615">
                  <c:v>-2.4244625120681129</c:v>
                </c:pt>
                <c:pt idx="4616">
                  <c:v>-1.2995602818589078</c:v>
                </c:pt>
                <c:pt idx="4617">
                  <c:v>-1.2021054071914623</c:v>
                </c:pt>
                <c:pt idx="4618">
                  <c:v>1.0002404291382763</c:v>
                </c:pt>
                <c:pt idx="4619">
                  <c:v>-2.061860018571565</c:v>
                </c:pt>
                <c:pt idx="4620">
                  <c:v>-2.4568576749734712</c:v>
                </c:pt>
                <c:pt idx="4621">
                  <c:v>3.2040916045935042</c:v>
                </c:pt>
                <c:pt idx="4622">
                  <c:v>2.2801079191927354</c:v>
                </c:pt>
                <c:pt idx="4623">
                  <c:v>-7.0305452710949803E-2</c:v>
                </c:pt>
                <c:pt idx="4624">
                  <c:v>0.69655810930291329</c:v>
                </c:pt>
                <c:pt idx="4625">
                  <c:v>-6.0732489820306386</c:v>
                </c:pt>
                <c:pt idx="4626">
                  <c:v>8.6462586799900301</c:v>
                </c:pt>
                <c:pt idx="4627">
                  <c:v>0.15672550368745272</c:v>
                </c:pt>
                <c:pt idx="4628">
                  <c:v>5.9228321394775394</c:v>
                </c:pt>
                <c:pt idx="4629">
                  <c:v>-0.44018644826705344</c:v>
                </c:pt>
                <c:pt idx="4630">
                  <c:v>0.39879809557388202</c:v>
                </c:pt>
                <c:pt idx="4631">
                  <c:v>-4.8909600480946239E-2</c:v>
                </c:pt>
                <c:pt idx="4632">
                  <c:v>-2.1061615527829255E-2</c:v>
                </c:pt>
                <c:pt idx="4633">
                  <c:v>-0.15869774601905817</c:v>
                </c:pt>
                <c:pt idx="4634">
                  <c:v>0.29639300278022485</c:v>
                </c:pt>
                <c:pt idx="4635">
                  <c:v>-0.17218097538268021</c:v>
                </c:pt>
                <c:pt idx="4636">
                  <c:v>-1.4075038265934365</c:v>
                </c:pt>
                <c:pt idx="4637">
                  <c:v>8.3837042924740537</c:v>
                </c:pt>
                <c:pt idx="4638">
                  <c:v>-7.6486571760385464</c:v>
                </c:pt>
                <c:pt idx="4639">
                  <c:v>0.53458897820603679</c:v>
                </c:pt>
                <c:pt idx="4640">
                  <c:v>1.2331991762930306</c:v>
                </c:pt>
                <c:pt idx="4641">
                  <c:v>0.18762700317577155</c:v>
                </c:pt>
                <c:pt idx="4642">
                  <c:v>-0.44596935883073507</c:v>
                </c:pt>
                <c:pt idx="4643">
                  <c:v>11.941658995526698</c:v>
                </c:pt>
                <c:pt idx="4644">
                  <c:v>7.6148563180521718</c:v>
                </c:pt>
                <c:pt idx="4645">
                  <c:v>-2.8253149787454159</c:v>
                </c:pt>
                <c:pt idx="4646">
                  <c:v>-9.0597950917951025</c:v>
                </c:pt>
                <c:pt idx="4647">
                  <c:v>0.31348579495109985</c:v>
                </c:pt>
                <c:pt idx="4648">
                  <c:v>-9.0606959316875546</c:v>
                </c:pt>
                <c:pt idx="4649">
                  <c:v>9.9667457608995313</c:v>
                </c:pt>
                <c:pt idx="4650">
                  <c:v>-7.8997101221993864</c:v>
                </c:pt>
                <c:pt idx="4651">
                  <c:v>9.7297201354914792E-2</c:v>
                </c:pt>
                <c:pt idx="4652">
                  <c:v>3.3128829552843557</c:v>
                </c:pt>
                <c:pt idx="4653">
                  <c:v>-2.7369655941662061</c:v>
                </c:pt>
                <c:pt idx="4654">
                  <c:v>3.3633652301686783</c:v>
                </c:pt>
                <c:pt idx="4655">
                  <c:v>0.62727330557912042</c:v>
                </c:pt>
                <c:pt idx="4656">
                  <c:v>-1.1171835393703393</c:v>
                </c:pt>
                <c:pt idx="4657">
                  <c:v>-0.11147528686243964</c:v>
                </c:pt>
                <c:pt idx="4658">
                  <c:v>0.50138841596282491</c:v>
                </c:pt>
                <c:pt idx="4659">
                  <c:v>-5.9612361814626702</c:v>
                </c:pt>
                <c:pt idx="4660">
                  <c:v>8.0624959257337636</c:v>
                </c:pt>
                <c:pt idx="4661">
                  <c:v>-1.7776075786635523</c:v>
                </c:pt>
                <c:pt idx="4662">
                  <c:v>-1.6884299507513978</c:v>
                </c:pt>
                <c:pt idx="4663">
                  <c:v>-0.1949116849143411</c:v>
                </c:pt>
                <c:pt idx="4664">
                  <c:v>0.58496250072115619</c:v>
                </c:pt>
                <c:pt idx="4665">
                  <c:v>-1.0307133003491171</c:v>
                </c:pt>
                <c:pt idx="4666">
                  <c:v>-0.4730206833852526</c:v>
                </c:pt>
                <c:pt idx="4667">
                  <c:v>0.20810819533020058</c:v>
                </c:pt>
                <c:pt idx="4668">
                  <c:v>0.94540845681843044</c:v>
                </c:pt>
                <c:pt idx="4669">
                  <c:v>0.3281294340556789</c:v>
                </c:pt>
                <c:pt idx="4670">
                  <c:v>-0.65760780255292184</c:v>
                </c:pt>
                <c:pt idx="4671">
                  <c:v>0</c:v>
                </c:pt>
                <c:pt idx="4672">
                  <c:v>7.4174715624833031E-3</c:v>
                </c:pt>
                <c:pt idx="4673">
                  <c:v>0.5378195173220135</c:v>
                </c:pt>
                <c:pt idx="4674">
                  <c:v>-7.0624959257337645</c:v>
                </c:pt>
                <c:pt idx="4675">
                  <c:v>-9.8672787397096631</c:v>
                </c:pt>
                <c:pt idx="4676">
                  <c:v>0.1080597458574529</c:v>
                </c:pt>
                <c:pt idx="4677">
                  <c:v>7.0660891904577738</c:v>
                </c:pt>
                <c:pt idx="4678">
                  <c:v>-0.28757659009658521</c:v>
                </c:pt>
                <c:pt idx="4679">
                  <c:v>-0.73816235494896731</c:v>
                </c:pt>
                <c:pt idx="4680">
                  <c:v>-4.3692338096657197</c:v>
                </c:pt>
                <c:pt idx="4681">
                  <c:v>-0.92961067210860204</c:v>
                </c:pt>
                <c:pt idx="4682">
                  <c:v>-1.8055526794236185</c:v>
                </c:pt>
                <c:pt idx="4683">
                  <c:v>0.12606630426142354</c:v>
                </c:pt>
                <c:pt idx="4684">
                  <c:v>-0.55304732064439399</c:v>
                </c:pt>
                <c:pt idx="4685">
                  <c:v>1.8200851104008524</c:v>
                </c:pt>
                <c:pt idx="4686">
                  <c:v>-8.7162982024433635</c:v>
                </c:pt>
                <c:pt idx="4687">
                  <c:v>-8.0606959316875546</c:v>
                </c:pt>
                <c:pt idx="4688">
                  <c:v>-5.6583528366367597E-2</c:v>
                </c:pt>
                <c:pt idx="4689">
                  <c:v>-1.5639665682291863</c:v>
                </c:pt>
                <c:pt idx="4690">
                  <c:v>0.4859419834124194</c:v>
                </c:pt>
                <c:pt idx="4691">
                  <c:v>0.3466505242985935</c:v>
                </c:pt>
                <c:pt idx="4692">
                  <c:v>2.5124500009367883</c:v>
                </c:pt>
                <c:pt idx="4693">
                  <c:v>9.72972013549145E-2</c:v>
                </c:pt>
                <c:pt idx="4694">
                  <c:v>-0.38904229074589908</c:v>
                </c:pt>
                <c:pt idx="4695">
                  <c:v>-5.6902391234477247E-2</c:v>
                </c:pt>
                <c:pt idx="4696">
                  <c:v>6.6294291191394441</c:v>
                </c:pt>
                <c:pt idx="4697">
                  <c:v>-9.7129455870057918E-2</c:v>
                </c:pt>
                <c:pt idx="4698">
                  <c:v>-1.807354922057604</c:v>
                </c:pt>
                <c:pt idx="4699">
                  <c:v>0.48711517732301146</c:v>
                </c:pt>
                <c:pt idx="4700">
                  <c:v>-1.8506223759617733</c:v>
                </c:pt>
                <c:pt idx="4701">
                  <c:v>-1.6391182707680618</c:v>
                </c:pt>
                <c:pt idx="4702">
                  <c:v>1.1168136649827498</c:v>
                </c:pt>
                <c:pt idx="4703">
                  <c:v>-0.79453088170002051</c:v>
                </c:pt>
                <c:pt idx="4704">
                  <c:v>0.61843720527224433</c:v>
                </c:pt>
                <c:pt idx="4705">
                  <c:v>-1.1627295000381084</c:v>
                </c:pt>
                <c:pt idx="4706">
                  <c:v>0.38792565366160253</c:v>
                </c:pt>
                <c:pt idx="4707">
                  <c:v>-10.759888183221834</c:v>
                </c:pt>
                <c:pt idx="4708">
                  <c:v>9.6438561897747253</c:v>
                </c:pt>
                <c:pt idx="4709">
                  <c:v>4.5211594658417082</c:v>
                </c:pt>
                <c:pt idx="4710">
                  <c:v>-0.29134109281531839</c:v>
                </c:pt>
                <c:pt idx="4711">
                  <c:v>5.7908136296699109</c:v>
                </c:pt>
                <c:pt idx="4712">
                  <c:v>-2.5813602640409608</c:v>
                </c:pt>
                <c:pt idx="4713">
                  <c:v>-1.0797271924707341</c:v>
                </c:pt>
                <c:pt idx="4714">
                  <c:v>-1.5663468225538093</c:v>
                </c:pt>
                <c:pt idx="4715">
                  <c:v>-3.3194168757313127</c:v>
                </c:pt>
                <c:pt idx="4716">
                  <c:v>-8.3837042924740537</c:v>
                </c:pt>
                <c:pt idx="4717">
                  <c:v>0.12285674778553367</c:v>
                </c:pt>
                <c:pt idx="4718">
                  <c:v>10.643856189774725</c:v>
                </c:pt>
                <c:pt idx="4719">
                  <c:v>1.8292737238684487</c:v>
                </c:pt>
                <c:pt idx="4720">
                  <c:v>-0.16992500144231226</c:v>
                </c:pt>
                <c:pt idx="4721">
                  <c:v>1.7678265578709671</c:v>
                </c:pt>
                <c:pt idx="4722">
                  <c:v>-0.94252806589102578</c:v>
                </c:pt>
                <c:pt idx="4723">
                  <c:v>-6.6367328213192565</c:v>
                </c:pt>
                <c:pt idx="4724">
                  <c:v>-2.9736207833583164</c:v>
                </c:pt>
                <c:pt idx="4725">
                  <c:v>5.7709725344370452E-2</c:v>
                </c:pt>
                <c:pt idx="4726">
                  <c:v>-12.344480856963042</c:v>
                </c:pt>
                <c:pt idx="4727">
                  <c:v>-0.63683413491989915</c:v>
                </c:pt>
                <c:pt idx="4728">
                  <c:v>-2.3428862609877674</c:v>
                </c:pt>
                <c:pt idx="4729">
                  <c:v>-0.61297687689075298</c:v>
                </c:pt>
                <c:pt idx="4730">
                  <c:v>3.028731718543316</c:v>
                </c:pt>
                <c:pt idx="4731">
                  <c:v>-11.381002109550927</c:v>
                </c:pt>
                <c:pt idx="4732">
                  <c:v>0.74846123300403566</c:v>
                </c:pt>
                <c:pt idx="4733">
                  <c:v>10.059344460824425</c:v>
                </c:pt>
                <c:pt idx="4734">
                  <c:v>-11.892036785411905</c:v>
                </c:pt>
                <c:pt idx="4735">
                  <c:v>0.8506223759617737</c:v>
                </c:pt>
                <c:pt idx="4736">
                  <c:v>11.613636010763889</c:v>
                </c:pt>
                <c:pt idx="4737">
                  <c:v>-17.408730544291771</c:v>
                </c:pt>
                <c:pt idx="4738">
                  <c:v>8.1727846555815535</c:v>
                </c:pt>
                <c:pt idx="4739">
                  <c:v>-8.3837042924740537</c:v>
                </c:pt>
                <c:pt idx="4740">
                  <c:v>3.9822423882175015</c:v>
                </c:pt>
                <c:pt idx="4741">
                  <c:v>-0.83494075372950349</c:v>
                </c:pt>
                <c:pt idx="4742">
                  <c:v>0.34103438681000714</c:v>
                </c:pt>
                <c:pt idx="4743">
                  <c:v>0.17298480119137039</c:v>
                </c:pt>
                <c:pt idx="4744">
                  <c:v>1.2900488707806104E-2</c:v>
                </c:pt>
                <c:pt idx="4745">
                  <c:v>-7.3462161941020898E-2</c:v>
                </c:pt>
                <c:pt idx="4746">
                  <c:v>-2.0260691269238551</c:v>
                </c:pt>
                <c:pt idx="4747">
                  <c:v>-1.3439544012173612</c:v>
                </c:pt>
                <c:pt idx="4748">
                  <c:v>-0.89743026635945189</c:v>
                </c:pt>
                <c:pt idx="4749">
                  <c:v>-5.0731075482732697</c:v>
                </c:pt>
                <c:pt idx="4750">
                  <c:v>-0.36257007938470825</c:v>
                </c:pt>
                <c:pt idx="4751">
                  <c:v>0.37196877738695772</c:v>
                </c:pt>
                <c:pt idx="4752">
                  <c:v>0.47609902501512252</c:v>
                </c:pt>
                <c:pt idx="4753">
                  <c:v>0.58496250072115619</c:v>
                </c:pt>
                <c:pt idx="4754">
                  <c:v>-0.44478484267289603</c:v>
                </c:pt>
                <c:pt idx="4755">
                  <c:v>1.3497760798404792</c:v>
                </c:pt>
                <c:pt idx="4756">
                  <c:v>1.9108822947704739E-2</c:v>
                </c:pt>
                <c:pt idx="4757">
                  <c:v>6.0732489820306386</c:v>
                </c:pt>
                <c:pt idx="4758">
                  <c:v>9.9535673550914375E-2</c:v>
                </c:pt>
                <c:pt idx="4759">
                  <c:v>-0.25890222088419262</c:v>
                </c:pt>
                <c:pt idx="4760">
                  <c:v>0.17557156458345441</c:v>
                </c:pt>
                <c:pt idx="4761">
                  <c:v>-0.35093537890130483</c:v>
                </c:pt>
                <c:pt idx="4762">
                  <c:v>0.79809695419650795</c:v>
                </c:pt>
                <c:pt idx="4763">
                  <c:v>0.88371397394079909</c:v>
                </c:pt>
                <c:pt idx="4764">
                  <c:v>0.2834261946649716</c:v>
                </c:pt>
                <c:pt idx="4765">
                  <c:v>-0.9434164716336324</c:v>
                </c:pt>
                <c:pt idx="4766">
                  <c:v>-1.5730096979593908</c:v>
                </c:pt>
                <c:pt idx="4767">
                  <c:v>0</c:v>
                </c:pt>
                <c:pt idx="4768">
                  <c:v>-0.3455970007809947</c:v>
                </c:pt>
                <c:pt idx="4769">
                  <c:v>0.60490940117464087</c:v>
                </c:pt>
                <c:pt idx="4770">
                  <c:v>1.033779719316015</c:v>
                </c:pt>
                <c:pt idx="4771">
                  <c:v>-7.6486571760385464</c:v>
                </c:pt>
                <c:pt idx="4772">
                  <c:v>12.451382851019591</c:v>
                </c:pt>
                <c:pt idx="4773">
                  <c:v>0.53991277586991215</c:v>
                </c:pt>
                <c:pt idx="4774">
                  <c:v>10.451554569765362</c:v>
                </c:pt>
                <c:pt idx="4775">
                  <c:v>4.2145254785973076</c:v>
                </c:pt>
                <c:pt idx="4776">
                  <c:v>-0.41383874969521833</c:v>
                </c:pt>
                <c:pt idx="4777">
                  <c:v>11.840384550711667</c:v>
                </c:pt>
                <c:pt idx="4778">
                  <c:v>0.34157918246873531</c:v>
                </c:pt>
                <c:pt idx="4779">
                  <c:v>9.3986980022495586E-3</c:v>
                </c:pt>
                <c:pt idx="4780">
                  <c:v>-6.0235107133370054E-2</c:v>
                </c:pt>
                <c:pt idx="4781">
                  <c:v>-1.0468248965633118</c:v>
                </c:pt>
                <c:pt idx="4782">
                  <c:v>1.3176151020162798</c:v>
                </c:pt>
                <c:pt idx="4783">
                  <c:v>-0.63623097551275465</c:v>
                </c:pt>
                <c:pt idx="4784">
                  <c:v>-0.25722933815645455</c:v>
                </c:pt>
                <c:pt idx="4785">
                  <c:v>10.45189794595189</c:v>
                </c:pt>
                <c:pt idx="4786">
                  <c:v>-11.103287808412022</c:v>
                </c:pt>
                <c:pt idx="4787">
                  <c:v>0.32192809488736235</c:v>
                </c:pt>
                <c:pt idx="4788">
                  <c:v>-0.75351677043005394</c:v>
                </c:pt>
                <c:pt idx="4789">
                  <c:v>-9.0588936890535692</c:v>
                </c:pt>
                <c:pt idx="4790">
                  <c:v>-0.43295940727610649</c:v>
                </c:pt>
                <c:pt idx="4791">
                  <c:v>-0.5279315556847769</c:v>
                </c:pt>
                <c:pt idx="4792">
                  <c:v>-0.24035247802425935</c:v>
                </c:pt>
                <c:pt idx="4793">
                  <c:v>-3.0192184682825429</c:v>
                </c:pt>
                <c:pt idx="4794">
                  <c:v>-9.9291172437317374E-3</c:v>
                </c:pt>
                <c:pt idx="4795">
                  <c:v>-0.50695998871988301</c:v>
                </c:pt>
                <c:pt idx="4796">
                  <c:v>-7.6486571760385464</c:v>
                </c:pt>
                <c:pt idx="4797">
                  <c:v>-7.6486571760385464</c:v>
                </c:pt>
                <c:pt idx="4798">
                  <c:v>-7.0660891904577721</c:v>
                </c:pt>
                <c:pt idx="4799">
                  <c:v>-0.19464743085354358</c:v>
                </c:pt>
                <c:pt idx="4800">
                  <c:v>-12.325680229748469</c:v>
                </c:pt>
                <c:pt idx="4801">
                  <c:v>-7.9727192470734232E-2</c:v>
                </c:pt>
                <c:pt idx="4802">
                  <c:v>-3.3683126256288699E-2</c:v>
                </c:pt>
                <c:pt idx="4803">
                  <c:v>-3.1675225112270082</c:v>
                </c:pt>
                <c:pt idx="4804">
                  <c:v>0.22204945329943757</c:v>
                </c:pt>
                <c:pt idx="4805">
                  <c:v>0.24663996758312512</c:v>
                </c:pt>
                <c:pt idx="4806">
                  <c:v>-8.8672787397096631</c:v>
                </c:pt>
                <c:pt idx="4807">
                  <c:v>-0.53702802365745428</c:v>
                </c:pt>
                <c:pt idx="4808">
                  <c:v>-11.485326189240524</c:v>
                </c:pt>
                <c:pt idx="4809">
                  <c:v>-6.0732489820306386</c:v>
                </c:pt>
                <c:pt idx="4810">
                  <c:v>-0.18075607618632245</c:v>
                </c:pt>
                <c:pt idx="4811">
                  <c:v>5.4021212758535047</c:v>
                </c:pt>
                <c:pt idx="4812">
                  <c:v>-0.406625259462644</c:v>
                </c:pt>
                <c:pt idx="4813">
                  <c:v>-0.42107641576018434</c:v>
                </c:pt>
                <c:pt idx="4814">
                  <c:v>-8.3822637581148367</c:v>
                </c:pt>
                <c:pt idx="4815">
                  <c:v>-0.16972486340482856</c:v>
                </c:pt>
                <c:pt idx="4816">
                  <c:v>7.0660891904577738</c:v>
                </c:pt>
                <c:pt idx="4817">
                  <c:v>9.1833579630461057E-2</c:v>
                </c:pt>
                <c:pt idx="4818">
                  <c:v>-0.87457831785873452</c:v>
                </c:pt>
                <c:pt idx="4819">
                  <c:v>2.1562039555172774</c:v>
                </c:pt>
                <c:pt idx="4820">
                  <c:v>-10.381542951184585</c:v>
                </c:pt>
                <c:pt idx="4821">
                  <c:v>-0.26062790812669862</c:v>
                </c:pt>
                <c:pt idx="4822">
                  <c:v>9.8872206154683848</c:v>
                </c:pt>
                <c:pt idx="4823">
                  <c:v>-5.5141554192461126E-2</c:v>
                </c:pt>
                <c:pt idx="4824">
                  <c:v>8.6438561897747253</c:v>
                </c:pt>
                <c:pt idx="4825">
                  <c:v>-0.23029761942179403</c:v>
                </c:pt>
                <c:pt idx="4826">
                  <c:v>0.45536959331406218</c:v>
                </c:pt>
                <c:pt idx="4827">
                  <c:v>-1.4771476696724803</c:v>
                </c:pt>
                <c:pt idx="4828">
                  <c:v>5.9228321394775394</c:v>
                </c:pt>
                <c:pt idx="4829">
                  <c:v>7.1553261025034065E-2</c:v>
                </c:pt>
                <c:pt idx="4830">
                  <c:v>-0.34577483684173016</c:v>
                </c:pt>
                <c:pt idx="4831">
                  <c:v>0.49074715910350519</c:v>
                </c:pt>
                <c:pt idx="4832">
                  <c:v>2.0190009619300557</c:v>
                </c:pt>
                <c:pt idx="4833">
                  <c:v>10.917123403264748</c:v>
                </c:pt>
                <c:pt idx="4834">
                  <c:v>13.605826723159222</c:v>
                </c:pt>
                <c:pt idx="4835">
                  <c:v>-0.48398485299633554</c:v>
                </c:pt>
                <c:pt idx="4836">
                  <c:v>3.8073549220576046</c:v>
                </c:pt>
                <c:pt idx="4837">
                  <c:v>-0.31976783238107287</c:v>
                </c:pt>
                <c:pt idx="4838">
                  <c:v>-0.40209844357134567</c:v>
                </c:pt>
                <c:pt idx="4839">
                  <c:v>0.42534622316623089</c:v>
                </c:pt>
                <c:pt idx="4840">
                  <c:v>2.0652954475081557</c:v>
                </c:pt>
                <c:pt idx="4841">
                  <c:v>-0.87326737270638766</c:v>
                </c:pt>
                <c:pt idx="4842">
                  <c:v>0.69514541847157918</c:v>
                </c:pt>
                <c:pt idx="4843">
                  <c:v>1.1805722456418208</c:v>
                </c:pt>
                <c:pt idx="4844">
                  <c:v>-7.3249305830488858</c:v>
                </c:pt>
                <c:pt idx="4845">
                  <c:v>-10.193209808760232</c:v>
                </c:pt>
                <c:pt idx="4846">
                  <c:v>8.8948177633079446</c:v>
                </c:pt>
                <c:pt idx="4847">
                  <c:v>1.9972991660613368</c:v>
                </c:pt>
                <c:pt idx="4848">
                  <c:v>-0.86059694333458359</c:v>
                </c:pt>
                <c:pt idx="4849">
                  <c:v>-1.7036069972197752</c:v>
                </c:pt>
                <c:pt idx="4850">
                  <c:v>0.44941054310024764</c:v>
                </c:pt>
                <c:pt idx="4851">
                  <c:v>-0.63662864592605273</c:v>
                </c:pt>
                <c:pt idx="4852">
                  <c:v>9.6450579349844787</c:v>
                </c:pt>
                <c:pt idx="4853">
                  <c:v>1.7295860638006089</c:v>
                </c:pt>
                <c:pt idx="4854">
                  <c:v>0.1242581029621458</c:v>
                </c:pt>
                <c:pt idx="4855">
                  <c:v>-1.0818242229536821</c:v>
                </c:pt>
                <c:pt idx="4856">
                  <c:v>4.2343313338967574</c:v>
                </c:pt>
                <c:pt idx="4857">
                  <c:v>-0.64059371019904054</c:v>
                </c:pt>
                <c:pt idx="4858">
                  <c:v>2.6659690638669464</c:v>
                </c:pt>
                <c:pt idx="4859">
                  <c:v>-0.8624964762500652</c:v>
                </c:pt>
                <c:pt idx="4860">
                  <c:v>-0.81096617560998285</c:v>
                </c:pt>
                <c:pt idx="4861">
                  <c:v>-0.93829892517314351</c:v>
                </c:pt>
                <c:pt idx="4862">
                  <c:v>-2.6111147885771246</c:v>
                </c:pt>
                <c:pt idx="4863">
                  <c:v>8.8683081332894673</c:v>
                </c:pt>
                <c:pt idx="4864">
                  <c:v>0.34826224270082479</c:v>
                </c:pt>
                <c:pt idx="4865">
                  <c:v>0.27510723813436899</c:v>
                </c:pt>
                <c:pt idx="4866">
                  <c:v>-0.60768257722123975</c:v>
                </c:pt>
                <c:pt idx="4867">
                  <c:v>15.904391580710556</c:v>
                </c:pt>
                <c:pt idx="4868">
                  <c:v>-0.26303440583379395</c:v>
                </c:pt>
                <c:pt idx="4869">
                  <c:v>-0.40335569423120865</c:v>
                </c:pt>
                <c:pt idx="4870">
                  <c:v>1.378178987881802</c:v>
                </c:pt>
                <c:pt idx="4871">
                  <c:v>15.108755848770507</c:v>
                </c:pt>
                <c:pt idx="4872">
                  <c:v>7.6486571760385464</c:v>
                </c:pt>
                <c:pt idx="4873">
                  <c:v>-8.6450579349844769</c:v>
                </c:pt>
                <c:pt idx="4874">
                  <c:v>11.307011018304401</c:v>
                </c:pt>
                <c:pt idx="4875">
                  <c:v>-1.5730096979593908</c:v>
                </c:pt>
                <c:pt idx="4876">
                  <c:v>-3.1258868648363505</c:v>
                </c:pt>
                <c:pt idx="4877">
                  <c:v>-0.2016338611696504</c:v>
                </c:pt>
                <c:pt idx="4878">
                  <c:v>7.6486571760385464</c:v>
                </c:pt>
                <c:pt idx="4879">
                  <c:v>-0.70929063572335793</c:v>
                </c:pt>
                <c:pt idx="4880">
                  <c:v>12.786814143616768</c:v>
                </c:pt>
                <c:pt idx="4881">
                  <c:v>7.6486571760385464</c:v>
                </c:pt>
                <c:pt idx="4882">
                  <c:v>-5.2050219701974072</c:v>
                </c:pt>
                <c:pt idx="4883">
                  <c:v>11.703038388986416</c:v>
                </c:pt>
                <c:pt idx="4884">
                  <c:v>-3.8073549220576037</c:v>
                </c:pt>
                <c:pt idx="4885">
                  <c:v>-1.9874469496569154</c:v>
                </c:pt>
                <c:pt idx="4886">
                  <c:v>13.550826932881439</c:v>
                </c:pt>
                <c:pt idx="4887">
                  <c:v>-11.416797527606059</c:v>
                </c:pt>
                <c:pt idx="4888">
                  <c:v>-11.518653155673389</c:v>
                </c:pt>
                <c:pt idx="4889">
                  <c:v>-0.72779727889261092</c:v>
                </c:pt>
                <c:pt idx="4890">
                  <c:v>-10.917123403264748</c:v>
                </c:pt>
                <c:pt idx="4891">
                  <c:v>6.0250720219568334</c:v>
                </c:pt>
                <c:pt idx="4892">
                  <c:v>3.3222286250500761</c:v>
                </c:pt>
                <c:pt idx="4893">
                  <c:v>1.2072521521566655</c:v>
                </c:pt>
                <c:pt idx="4894">
                  <c:v>-1.3580111987202157</c:v>
                </c:pt>
                <c:pt idx="4895">
                  <c:v>-16.095074171567084</c:v>
                </c:pt>
                <c:pt idx="4896">
                  <c:v>8.2462160191972972E-2</c:v>
                </c:pt>
                <c:pt idx="4897">
                  <c:v>1.958556740813415</c:v>
                </c:pt>
                <c:pt idx="4898">
                  <c:v>-10.643856189774725</c:v>
                </c:pt>
                <c:pt idx="4899">
                  <c:v>0.1165865562219143</c:v>
                </c:pt>
                <c:pt idx="4900">
                  <c:v>-1.2342754128523701</c:v>
                </c:pt>
                <c:pt idx="4901">
                  <c:v>-0.89205466748499873</c:v>
                </c:pt>
                <c:pt idx="4902">
                  <c:v>-0.12553088208385915</c:v>
                </c:pt>
                <c:pt idx="4903">
                  <c:v>7.8002512001273172E-2</c:v>
                </c:pt>
                <c:pt idx="4904">
                  <c:v>1.6032871589342368</c:v>
                </c:pt>
                <c:pt idx="4905">
                  <c:v>0.13081921044472108</c:v>
                </c:pt>
                <c:pt idx="4906">
                  <c:v>0.73308085256380506</c:v>
                </c:pt>
                <c:pt idx="4907">
                  <c:v>1.3899465183160133</c:v>
                </c:pt>
                <c:pt idx="4908">
                  <c:v>-0.95641073145231748</c:v>
                </c:pt>
                <c:pt idx="4909">
                  <c:v>-1.1728365968622159</c:v>
                </c:pt>
                <c:pt idx="4910">
                  <c:v>1.4062120495252446</c:v>
                </c:pt>
                <c:pt idx="4911">
                  <c:v>-11.94178124227853</c:v>
                </c:pt>
                <c:pt idx="4912">
                  <c:v>1.3197678323810729</c:v>
                </c:pt>
                <c:pt idx="4913">
                  <c:v>-4.1147221822153535</c:v>
                </c:pt>
                <c:pt idx="4914">
                  <c:v>14.024735680363165</c:v>
                </c:pt>
                <c:pt idx="4915">
                  <c:v>-4.2231066520725058</c:v>
                </c:pt>
                <c:pt idx="4916">
                  <c:v>-1.1859729426741819</c:v>
                </c:pt>
                <c:pt idx="4917">
                  <c:v>9.6501700337194522E-3</c:v>
                </c:pt>
                <c:pt idx="4918">
                  <c:v>-11.381182412624446</c:v>
                </c:pt>
                <c:pt idx="4919">
                  <c:v>-13.407621843284646</c:v>
                </c:pt>
                <c:pt idx="4920">
                  <c:v>-1.7144611070926219</c:v>
                </c:pt>
                <c:pt idx="4921">
                  <c:v>-1.1340173479716875</c:v>
                </c:pt>
                <c:pt idx="4922">
                  <c:v>12.229019050893521</c:v>
                </c:pt>
                <c:pt idx="4923">
                  <c:v>12.229019050893521</c:v>
                </c:pt>
                <c:pt idx="4924">
                  <c:v>-1.9053287821128098</c:v>
                </c:pt>
                <c:pt idx="4925">
                  <c:v>5.6762485482905856</c:v>
                </c:pt>
                <c:pt idx="4926">
                  <c:v>-1.6470684992219098</c:v>
                </c:pt>
                <c:pt idx="4927">
                  <c:v>-1.1316440058104711</c:v>
                </c:pt>
                <c:pt idx="4928">
                  <c:v>-0.62496056865307525</c:v>
                </c:pt>
                <c:pt idx="4929">
                  <c:v>-10.229219383469125</c:v>
                </c:pt>
                <c:pt idx="4930">
                  <c:v>3.9892727123512814E-2</c:v>
                </c:pt>
                <c:pt idx="4931">
                  <c:v>-0.23051675167786995</c:v>
                </c:pt>
                <c:pt idx="4932">
                  <c:v>-0.31836147986717017</c:v>
                </c:pt>
                <c:pt idx="4933">
                  <c:v>3.9892727123512814E-2</c:v>
                </c:pt>
                <c:pt idx="4934">
                  <c:v>10.147204924942228</c:v>
                </c:pt>
                <c:pt idx="4935">
                  <c:v>-0.67273071741519685</c:v>
                </c:pt>
                <c:pt idx="4936">
                  <c:v>0.65896308216493293</c:v>
                </c:pt>
                <c:pt idx="4937">
                  <c:v>0.28039077284345815</c:v>
                </c:pt>
                <c:pt idx="4938">
                  <c:v>1.3006594781337113</c:v>
                </c:pt>
                <c:pt idx="4939">
                  <c:v>0.17902491202692783</c:v>
                </c:pt>
                <c:pt idx="4940">
                  <c:v>8.8683081332894673</c:v>
                </c:pt>
                <c:pt idx="4941">
                  <c:v>10.45189794595189</c:v>
                </c:pt>
                <c:pt idx="4942">
                  <c:v>4.2707403690927777</c:v>
                </c:pt>
                <c:pt idx="4943">
                  <c:v>-0.18863201543577279</c:v>
                </c:pt>
                <c:pt idx="4944">
                  <c:v>-0.28943377220426569</c:v>
                </c:pt>
                <c:pt idx="4945">
                  <c:v>0.72379020541847283</c:v>
                </c:pt>
                <c:pt idx="4946">
                  <c:v>-10.644156719937438</c:v>
                </c:pt>
                <c:pt idx="4947">
                  <c:v>5.9148833863620496</c:v>
                </c:pt>
                <c:pt idx="4948">
                  <c:v>3.9528364186637591E-2</c:v>
                </c:pt>
                <c:pt idx="4949">
                  <c:v>1.5811709215587824</c:v>
                </c:pt>
                <c:pt idx="4950">
                  <c:v>1.5145731728297582</c:v>
                </c:pt>
                <c:pt idx="4951">
                  <c:v>0.13750352374993474</c:v>
                </c:pt>
                <c:pt idx="4952">
                  <c:v>0.46340052084024269</c:v>
                </c:pt>
                <c:pt idx="4953">
                  <c:v>-7.0660891904577721</c:v>
                </c:pt>
                <c:pt idx="4954">
                  <c:v>-0.57511471476480902</c:v>
                </c:pt>
                <c:pt idx="4955">
                  <c:v>-0.80735492205760429</c:v>
                </c:pt>
                <c:pt idx="4956">
                  <c:v>0.20992306937423139</c:v>
                </c:pt>
                <c:pt idx="4957">
                  <c:v>0.93288580414146294</c:v>
                </c:pt>
                <c:pt idx="4958">
                  <c:v>-1.6641327141547637</c:v>
                </c:pt>
                <c:pt idx="4959">
                  <c:v>-0.95735566259150628</c:v>
                </c:pt>
                <c:pt idx="4960">
                  <c:v>-1.1948161769840231</c:v>
                </c:pt>
                <c:pt idx="4961">
                  <c:v>-0.16099187667230458</c:v>
                </c:pt>
                <c:pt idx="4962">
                  <c:v>8.9637212484676709E-2</c:v>
                </c:pt>
                <c:pt idx="4963">
                  <c:v>-0.24100809950379473</c:v>
                </c:pt>
                <c:pt idx="4964">
                  <c:v>0.57568468713314547</c:v>
                </c:pt>
                <c:pt idx="4965">
                  <c:v>0.13401734797168713</c:v>
                </c:pt>
                <c:pt idx="4966">
                  <c:v>-0.72379020541847283</c:v>
                </c:pt>
                <c:pt idx="4967">
                  <c:v>-0.36964559646482936</c:v>
                </c:pt>
                <c:pt idx="4968">
                  <c:v>-0.92433573006792769</c:v>
                </c:pt>
                <c:pt idx="4969">
                  <c:v>-9.1838867065076976E-2</c:v>
                </c:pt>
                <c:pt idx="4970">
                  <c:v>-0.37934579213553482</c:v>
                </c:pt>
                <c:pt idx="4971">
                  <c:v>2.0703893278913985</c:v>
                </c:pt>
                <c:pt idx="4972">
                  <c:v>-11.188588845707349</c:v>
                </c:pt>
                <c:pt idx="4973">
                  <c:v>-2.5445016557463181E-2</c:v>
                </c:pt>
                <c:pt idx="4974">
                  <c:v>2.5829797090893667</c:v>
                </c:pt>
                <c:pt idx="4975">
                  <c:v>0.54176481132005372</c:v>
                </c:pt>
                <c:pt idx="4976">
                  <c:v>-1.3219280948873628</c:v>
                </c:pt>
                <c:pt idx="4977">
                  <c:v>-0.1411760629606941</c:v>
                </c:pt>
                <c:pt idx="4978">
                  <c:v>-0.48645695576873105</c:v>
                </c:pt>
                <c:pt idx="4979">
                  <c:v>-0.16046467219324589</c:v>
                </c:pt>
                <c:pt idx="4980">
                  <c:v>6.4851144349968193E-2</c:v>
                </c:pt>
                <c:pt idx="4981">
                  <c:v>1.784271308944563</c:v>
                </c:pt>
                <c:pt idx="4982">
                  <c:v>0.14315377264667198</c:v>
                </c:pt>
                <c:pt idx="4983">
                  <c:v>10.644156719937438</c:v>
                </c:pt>
                <c:pt idx="4984">
                  <c:v>0.23132554610645525</c:v>
                </c:pt>
                <c:pt idx="4985">
                  <c:v>8.0998880652538768E-2</c:v>
                </c:pt>
                <c:pt idx="4986">
                  <c:v>-0.46072958997171237</c:v>
                </c:pt>
                <c:pt idx="4987">
                  <c:v>6.3852220772315089</c:v>
                </c:pt>
                <c:pt idx="4988">
                  <c:v>-14.287760468582666</c:v>
                </c:pt>
                <c:pt idx="4989">
                  <c:v>11.307200809140809</c:v>
                </c:pt>
                <c:pt idx="4990">
                  <c:v>-0.42801535327705381</c:v>
                </c:pt>
                <c:pt idx="4991">
                  <c:v>10.703326841459814</c:v>
                </c:pt>
                <c:pt idx="4992">
                  <c:v>5.8874341656270435</c:v>
                </c:pt>
                <c:pt idx="4993">
                  <c:v>12.840384550711667</c:v>
                </c:pt>
                <c:pt idx="4994">
                  <c:v>10.759610821875045</c:v>
                </c:pt>
                <c:pt idx="4995">
                  <c:v>-0.19763193061215428</c:v>
                </c:pt>
                <c:pt idx="4996">
                  <c:v>4.2228235389297458E-2</c:v>
                </c:pt>
                <c:pt idx="4997">
                  <c:v>-11.451211111832329</c:v>
                </c:pt>
                <c:pt idx="4998">
                  <c:v>1.0001387140081728</c:v>
                </c:pt>
                <c:pt idx="4999">
                  <c:v>-1.1681227588083269</c:v>
                </c:pt>
                <c:pt idx="5000">
                  <c:v>-1.7823508582798635</c:v>
                </c:pt>
                <c:pt idx="5001">
                  <c:v>1.984311950922335</c:v>
                </c:pt>
                <c:pt idx="5002">
                  <c:v>0.62184900542978494</c:v>
                </c:pt>
                <c:pt idx="5003">
                  <c:v>1.8365012677171204</c:v>
                </c:pt>
                <c:pt idx="5004">
                  <c:v>6.9373703040662232E-2</c:v>
                </c:pt>
                <c:pt idx="5005">
                  <c:v>-8.8672787397096631</c:v>
                </c:pt>
                <c:pt idx="5006">
                  <c:v>1.1637563333979088</c:v>
                </c:pt>
                <c:pt idx="5007">
                  <c:v>-6.361609929597177E-2</c:v>
                </c:pt>
                <c:pt idx="5008">
                  <c:v>-0.78269286782333536</c:v>
                </c:pt>
                <c:pt idx="5009">
                  <c:v>0.33441903907055931</c:v>
                </c:pt>
                <c:pt idx="5010">
                  <c:v>9.0597950917951025</c:v>
                </c:pt>
                <c:pt idx="5011">
                  <c:v>-0.73696559416620655</c:v>
                </c:pt>
                <c:pt idx="5012">
                  <c:v>-1.1385026585186597</c:v>
                </c:pt>
                <c:pt idx="5013">
                  <c:v>-0.45637829465974344</c:v>
                </c:pt>
                <c:pt idx="5014">
                  <c:v>-0.15893914065542653</c:v>
                </c:pt>
                <c:pt idx="5015">
                  <c:v>0.82176536498177066</c:v>
                </c:pt>
                <c:pt idx="5016">
                  <c:v>0.20029865048583131</c:v>
                </c:pt>
                <c:pt idx="5017">
                  <c:v>0.22563443402859987</c:v>
                </c:pt>
                <c:pt idx="5018">
                  <c:v>9.229619965185119</c:v>
                </c:pt>
                <c:pt idx="5019">
                  <c:v>-2.8014543206179203</c:v>
                </c:pt>
                <c:pt idx="5020">
                  <c:v>-1.8181616770141871</c:v>
                </c:pt>
                <c:pt idx="5021">
                  <c:v>-0.26464725680209494</c:v>
                </c:pt>
                <c:pt idx="5022">
                  <c:v>-0.49304001128011699</c:v>
                </c:pt>
                <c:pt idx="5023">
                  <c:v>-1.872394475683361</c:v>
                </c:pt>
                <c:pt idx="5024">
                  <c:v>-0.41503749927884381</c:v>
                </c:pt>
                <c:pt idx="5025">
                  <c:v>-1.4685763048968816</c:v>
                </c:pt>
                <c:pt idx="5026">
                  <c:v>0.22273587926948055</c:v>
                </c:pt>
                <c:pt idx="5027">
                  <c:v>-4.1398257445333604</c:v>
                </c:pt>
                <c:pt idx="5028">
                  <c:v>-0.78849589480628846</c:v>
                </c:pt>
                <c:pt idx="5029">
                  <c:v>-3.2034265038149176E-16</c:v>
                </c:pt>
                <c:pt idx="5030">
                  <c:v>0.24867911285672373</c:v>
                </c:pt>
                <c:pt idx="5031">
                  <c:v>0.21150410519371185</c:v>
                </c:pt>
                <c:pt idx="5032">
                  <c:v>7.6486571760385464</c:v>
                </c:pt>
                <c:pt idx="5033">
                  <c:v>-0.92606269326691459</c:v>
                </c:pt>
                <c:pt idx="5034">
                  <c:v>-0.15847258877460768</c:v>
                </c:pt>
                <c:pt idx="5035">
                  <c:v>0.29808135293299443</c:v>
                </c:pt>
                <c:pt idx="5036">
                  <c:v>-0.28327891110796577</c:v>
                </c:pt>
                <c:pt idx="5037">
                  <c:v>-0.61849212428635059</c:v>
                </c:pt>
                <c:pt idx="5038">
                  <c:v>0</c:v>
                </c:pt>
                <c:pt idx="5039">
                  <c:v>0.90689059560851848</c:v>
                </c:pt>
                <c:pt idx="5040">
                  <c:v>-0.55793118960942756</c:v>
                </c:pt>
                <c:pt idx="5041">
                  <c:v>-3.450032920635048</c:v>
                </c:pt>
                <c:pt idx="5042">
                  <c:v>-12.853374540203168</c:v>
                </c:pt>
                <c:pt idx="5043">
                  <c:v>8.0624959257337636</c:v>
                </c:pt>
                <c:pt idx="5044">
                  <c:v>0.20069735023712892</c:v>
                </c:pt>
                <c:pt idx="5045">
                  <c:v>-0.95884267524324052</c:v>
                </c:pt>
                <c:pt idx="5046">
                  <c:v>0.96757852230762253</c:v>
                </c:pt>
                <c:pt idx="5047">
                  <c:v>-0.25247621413521687</c:v>
                </c:pt>
                <c:pt idx="5048">
                  <c:v>-0.41383874969521833</c:v>
                </c:pt>
                <c:pt idx="5049">
                  <c:v>-0.12444737092448882</c:v>
                </c:pt>
                <c:pt idx="5050">
                  <c:v>0.30995545322128648</c:v>
                </c:pt>
                <c:pt idx="5051">
                  <c:v>-2.544080087085534</c:v>
                </c:pt>
                <c:pt idx="5052">
                  <c:v>10.137845030448391</c:v>
                </c:pt>
                <c:pt idx="5053">
                  <c:v>1.4405343592149933E-3</c:v>
                </c:pt>
                <c:pt idx="5054">
                  <c:v>7.7679363821875763E-2</c:v>
                </c:pt>
                <c:pt idx="5055">
                  <c:v>-0.10566177634775624</c:v>
                </c:pt>
                <c:pt idx="5056">
                  <c:v>4.1419927379980778E-2</c:v>
                </c:pt>
                <c:pt idx="5057">
                  <c:v>8.0624959257337636</c:v>
                </c:pt>
                <c:pt idx="5058">
                  <c:v>-7.3249305830488858</c:v>
                </c:pt>
                <c:pt idx="5059">
                  <c:v>-0.18903382439001706</c:v>
                </c:pt>
                <c:pt idx="5060">
                  <c:v>0.26303440583379406</c:v>
                </c:pt>
                <c:pt idx="5061">
                  <c:v>-1.638401759682617</c:v>
                </c:pt>
                <c:pt idx="5062">
                  <c:v>-0.95889479667032684</c:v>
                </c:pt>
                <c:pt idx="5063">
                  <c:v>-0.34994247105695936</c:v>
                </c:pt>
                <c:pt idx="5064">
                  <c:v>-10.229619965185119</c:v>
                </c:pt>
                <c:pt idx="5065">
                  <c:v>-9.7142455176661233</c:v>
                </c:pt>
                <c:pt idx="5066">
                  <c:v>0.49636142152847973</c:v>
                </c:pt>
                <c:pt idx="5067">
                  <c:v>0.89205466748499884</c:v>
                </c:pt>
                <c:pt idx="5068">
                  <c:v>-7.3166412561971539E-2</c:v>
                </c:pt>
                <c:pt idx="5069">
                  <c:v>-3.5623909730721215E-2</c:v>
                </c:pt>
                <c:pt idx="5070">
                  <c:v>-0.16735105777848588</c:v>
                </c:pt>
                <c:pt idx="5071">
                  <c:v>0.10187961401921394</c:v>
                </c:pt>
                <c:pt idx="5072">
                  <c:v>12.468369487109527</c:v>
                </c:pt>
                <c:pt idx="5073">
                  <c:v>-3.2843256687016875E-2</c:v>
                </c:pt>
                <c:pt idx="5074">
                  <c:v>5.3457748368417297</c:v>
                </c:pt>
                <c:pt idx="5075">
                  <c:v>-13.389855370666298</c:v>
                </c:pt>
                <c:pt idx="5076">
                  <c:v>-0.19387973359403496</c:v>
                </c:pt>
                <c:pt idx="5077">
                  <c:v>0.3409694367475099</c:v>
                </c:pt>
                <c:pt idx="5078">
                  <c:v>6.4683369603774965E-2</c:v>
                </c:pt>
                <c:pt idx="5079">
                  <c:v>-0.33740615583062006</c:v>
                </c:pt>
                <c:pt idx="5080">
                  <c:v>7.8147246101946038E-2</c:v>
                </c:pt>
                <c:pt idx="5081">
                  <c:v>0.21209744060856855</c:v>
                </c:pt>
                <c:pt idx="5082">
                  <c:v>0.77172221543272168</c:v>
                </c:pt>
                <c:pt idx="5083">
                  <c:v>0.15117846064701135</c:v>
                </c:pt>
                <c:pt idx="5084">
                  <c:v>-0.58496250072115652</c:v>
                </c:pt>
                <c:pt idx="5085">
                  <c:v>0.1495763560505097</c:v>
                </c:pt>
                <c:pt idx="5086">
                  <c:v>0.26639960357554021</c:v>
                </c:pt>
                <c:pt idx="5087">
                  <c:v>0.14585086646345485</c:v>
                </c:pt>
                <c:pt idx="5088">
                  <c:v>-5.7548875021634682</c:v>
                </c:pt>
                <c:pt idx="5089">
                  <c:v>0.48022166803898136</c:v>
                </c:pt>
                <c:pt idx="5090">
                  <c:v>-8.220106254563761E-2</c:v>
                </c:pt>
                <c:pt idx="5091">
                  <c:v>-8.8672787397096631</c:v>
                </c:pt>
                <c:pt idx="5092">
                  <c:v>0.17959965781799508</c:v>
                </c:pt>
                <c:pt idx="5093">
                  <c:v>-1.699192251534281</c:v>
                </c:pt>
                <c:pt idx="5094">
                  <c:v>0.21150410519371129</c:v>
                </c:pt>
                <c:pt idx="5095">
                  <c:v>0.20423305221760787</c:v>
                </c:pt>
                <c:pt idx="5096">
                  <c:v>1.1955508091178066</c:v>
                </c:pt>
                <c:pt idx="5097">
                  <c:v>-4.3692338096657197</c:v>
                </c:pt>
                <c:pt idx="5098">
                  <c:v>2.1013075283394049</c:v>
                </c:pt>
                <c:pt idx="5099">
                  <c:v>-11.307011018304401</c:v>
                </c:pt>
                <c:pt idx="5100">
                  <c:v>0.65207669657969314</c:v>
                </c:pt>
                <c:pt idx="5101">
                  <c:v>0.26939188259621355</c:v>
                </c:pt>
                <c:pt idx="5102">
                  <c:v>1.4222041470707654</c:v>
                </c:pt>
                <c:pt idx="5103">
                  <c:v>0.56077913272760405</c:v>
                </c:pt>
                <c:pt idx="5104">
                  <c:v>16.134372838541584</c:v>
                </c:pt>
                <c:pt idx="5105">
                  <c:v>0.61644073219432416</c:v>
                </c:pt>
                <c:pt idx="5106">
                  <c:v>-0.48321526469134463</c:v>
                </c:pt>
                <c:pt idx="5107">
                  <c:v>-2.6635126503466576E-2</c:v>
                </c:pt>
                <c:pt idx="5108">
                  <c:v>-2.6951454184715788</c:v>
                </c:pt>
                <c:pt idx="5109">
                  <c:v>-0.61470984411520857</c:v>
                </c:pt>
                <c:pt idx="5110">
                  <c:v>-1.6366360123793537</c:v>
                </c:pt>
                <c:pt idx="5111">
                  <c:v>15.550756804064019</c:v>
                </c:pt>
                <c:pt idx="5112">
                  <c:v>-0.90929308582382329</c:v>
                </c:pt>
                <c:pt idx="5113">
                  <c:v>1.9056908491436277</c:v>
                </c:pt>
                <c:pt idx="5114">
                  <c:v>-0.50620087528964142</c:v>
                </c:pt>
                <c:pt idx="5115">
                  <c:v>-1.4150374992788437</c:v>
                </c:pt>
                <c:pt idx="5116">
                  <c:v>-1.4026369123891191</c:v>
                </c:pt>
                <c:pt idx="5117">
                  <c:v>1.8063266290412352</c:v>
                </c:pt>
                <c:pt idx="5118">
                  <c:v>5.3457748368417297</c:v>
                </c:pt>
                <c:pt idx="5119">
                  <c:v>8.2304207950923836</c:v>
                </c:pt>
                <c:pt idx="5120">
                  <c:v>-0.10691520391651191</c:v>
                </c:pt>
                <c:pt idx="5121">
                  <c:v>-6.8895081211067466E-2</c:v>
                </c:pt>
                <c:pt idx="5122">
                  <c:v>0.37614848588524891</c:v>
                </c:pt>
                <c:pt idx="5123">
                  <c:v>0.59737436208921624</c:v>
                </c:pt>
                <c:pt idx="5124">
                  <c:v>-8.0624959257337636</c:v>
                </c:pt>
                <c:pt idx="5125">
                  <c:v>6.0732489820306386</c:v>
                </c:pt>
                <c:pt idx="5126">
                  <c:v>0.20423305221760787</c:v>
                </c:pt>
                <c:pt idx="5127">
                  <c:v>0</c:v>
                </c:pt>
                <c:pt idx="5128">
                  <c:v>-0.19033121210414936</c:v>
                </c:pt>
                <c:pt idx="5129">
                  <c:v>-8.3837042924740537</c:v>
                </c:pt>
                <c:pt idx="5130">
                  <c:v>-2.8014376169596469E-2</c:v>
                </c:pt>
                <c:pt idx="5131">
                  <c:v>11.146568675740786</c:v>
                </c:pt>
                <c:pt idx="5132">
                  <c:v>-14.666242498774883</c:v>
                </c:pt>
                <c:pt idx="5133">
                  <c:v>0.5405683813627028</c:v>
                </c:pt>
                <c:pt idx="5134">
                  <c:v>-9.8672787397096631</c:v>
                </c:pt>
                <c:pt idx="5135">
                  <c:v>-2.7533524005432803</c:v>
                </c:pt>
                <c:pt idx="5136">
                  <c:v>12.344295907915818</c:v>
                </c:pt>
                <c:pt idx="5137">
                  <c:v>1.1413346332979981</c:v>
                </c:pt>
                <c:pt idx="5138">
                  <c:v>3.3166863935199381E-2</c:v>
                </c:pt>
                <c:pt idx="5139">
                  <c:v>-1.981780520341005</c:v>
                </c:pt>
                <c:pt idx="5140">
                  <c:v>0.50250034052918335</c:v>
                </c:pt>
                <c:pt idx="5141">
                  <c:v>14.666242498774883</c:v>
                </c:pt>
                <c:pt idx="5142">
                  <c:v>6.3330308432905342</c:v>
                </c:pt>
                <c:pt idx="5143">
                  <c:v>-0.50620087528964142</c:v>
                </c:pt>
                <c:pt idx="5144">
                  <c:v>1.6582039687346914</c:v>
                </c:pt>
                <c:pt idx="5145">
                  <c:v>2.8351891302543297</c:v>
                </c:pt>
                <c:pt idx="5146">
                  <c:v>-10.229219383469125</c:v>
                </c:pt>
                <c:pt idx="5147">
                  <c:v>0</c:v>
                </c:pt>
                <c:pt idx="5148">
                  <c:v>0.65895844195096698</c:v>
                </c:pt>
                <c:pt idx="5149">
                  <c:v>-1.2365240410586718</c:v>
                </c:pt>
                <c:pt idx="5150">
                  <c:v>-6.5588341627576707E-2</c:v>
                </c:pt>
                <c:pt idx="5151">
                  <c:v>-1.6269324228975732</c:v>
                </c:pt>
                <c:pt idx="5152">
                  <c:v>9.1292830169449672</c:v>
                </c:pt>
                <c:pt idx="5153">
                  <c:v>0.16992500144231237</c:v>
                </c:pt>
                <c:pt idx="5154">
                  <c:v>9.8672787397096631</c:v>
                </c:pt>
                <c:pt idx="5155">
                  <c:v>3.6358495804104325</c:v>
                </c:pt>
                <c:pt idx="5156">
                  <c:v>-7.6462586799900292</c:v>
                </c:pt>
                <c:pt idx="5157">
                  <c:v>-1.1059583486284066</c:v>
                </c:pt>
                <c:pt idx="5158">
                  <c:v>13.773207904847887</c:v>
                </c:pt>
                <c:pt idx="5159">
                  <c:v>-7.0660891904577721</c:v>
                </c:pt>
                <c:pt idx="5160">
                  <c:v>-1.3296822613457573E-2</c:v>
                </c:pt>
                <c:pt idx="5161">
                  <c:v>-1.796631665428204E-3</c:v>
                </c:pt>
                <c:pt idx="5162">
                  <c:v>-0.58316025808717087</c:v>
                </c:pt>
                <c:pt idx="5163">
                  <c:v>1.3497760798404792</c:v>
                </c:pt>
                <c:pt idx="5164">
                  <c:v>-0.50620087528964142</c:v>
                </c:pt>
                <c:pt idx="5165">
                  <c:v>-1.4150374992788437</c:v>
                </c:pt>
                <c:pt idx="5166">
                  <c:v>-1.4150374992788437</c:v>
                </c:pt>
                <c:pt idx="5167">
                  <c:v>-0.90929308582382329</c:v>
                </c:pt>
                <c:pt idx="5168">
                  <c:v>-1.2894264696967901</c:v>
                </c:pt>
                <c:pt idx="5169">
                  <c:v>-1.9568464161898582</c:v>
                </c:pt>
                <c:pt idx="5170">
                  <c:v>0.24867911285672373</c:v>
                </c:pt>
                <c:pt idx="5171">
                  <c:v>14.766252821134451</c:v>
                </c:pt>
                <c:pt idx="5172">
                  <c:v>6.4572072426444009</c:v>
                </c:pt>
                <c:pt idx="5173">
                  <c:v>0.51150033878013501</c:v>
                </c:pt>
                <c:pt idx="5174">
                  <c:v>0.6435373269066148</c:v>
                </c:pt>
                <c:pt idx="5175">
                  <c:v>-8.8683081332894673</c:v>
                </c:pt>
                <c:pt idx="5176">
                  <c:v>-0.31719017588069931</c:v>
                </c:pt>
                <c:pt idx="5177">
                  <c:v>-0.61667136044849458</c:v>
                </c:pt>
                <c:pt idx="5178">
                  <c:v>7.0660891904577738</c:v>
                </c:pt>
                <c:pt idx="5179">
                  <c:v>-1.5769524761444333</c:v>
                </c:pt>
                <c:pt idx="5180">
                  <c:v>-9.8672787397096631</c:v>
                </c:pt>
                <c:pt idx="5181">
                  <c:v>-0.90929308582382329</c:v>
                </c:pt>
                <c:pt idx="5182">
                  <c:v>-1.5501970825604798</c:v>
                </c:pt>
                <c:pt idx="5183">
                  <c:v>11.059119092544519</c:v>
                </c:pt>
                <c:pt idx="5184">
                  <c:v>-0.76601412667670443</c:v>
                </c:pt>
                <c:pt idx="5185">
                  <c:v>16.251192668874584</c:v>
                </c:pt>
                <c:pt idx="5186">
                  <c:v>-0.64852762949862219</c:v>
                </c:pt>
                <c:pt idx="5187">
                  <c:v>2.0610279675285996E-2</c:v>
                </c:pt>
                <c:pt idx="5188">
                  <c:v>-0.90689059560851881</c:v>
                </c:pt>
                <c:pt idx="5189">
                  <c:v>-1.9984231608569647</c:v>
                </c:pt>
                <c:pt idx="5190">
                  <c:v>-10.966265102877133</c:v>
                </c:pt>
                <c:pt idx="5191">
                  <c:v>-0.10982327795275137</c:v>
                </c:pt>
                <c:pt idx="5192">
                  <c:v>10.583082767502933</c:v>
                </c:pt>
                <c:pt idx="5193">
                  <c:v>10.814315423787811</c:v>
                </c:pt>
                <c:pt idx="5194">
                  <c:v>-0.18183832298581312</c:v>
                </c:pt>
                <c:pt idx="5195">
                  <c:v>0</c:v>
                </c:pt>
                <c:pt idx="5196">
                  <c:v>-0.87567186499779848</c:v>
                </c:pt>
                <c:pt idx="5197">
                  <c:v>0.32805419768420407</c:v>
                </c:pt>
                <c:pt idx="5198">
                  <c:v>-2.308361311304118E-2</c:v>
                </c:pt>
                <c:pt idx="5199">
                  <c:v>-0.72128397193393645</c:v>
                </c:pt>
                <c:pt idx="5200">
                  <c:v>-0.26303440583379417</c:v>
                </c:pt>
                <c:pt idx="5201">
                  <c:v>-0.35301577267145928</c:v>
                </c:pt>
                <c:pt idx="5202">
                  <c:v>-1.6114347120823476</c:v>
                </c:pt>
                <c:pt idx="5203">
                  <c:v>-4.7741880581224052</c:v>
                </c:pt>
                <c:pt idx="5204">
                  <c:v>-2.5509866975125983</c:v>
                </c:pt>
                <c:pt idx="5205">
                  <c:v>-13.904415102592719</c:v>
                </c:pt>
                <c:pt idx="5206">
                  <c:v>2.2868811477881614</c:v>
                </c:pt>
                <c:pt idx="5207">
                  <c:v>-0.76819818411802088</c:v>
                </c:pt>
                <c:pt idx="5208">
                  <c:v>1.8875252707415873</c:v>
                </c:pt>
                <c:pt idx="5209">
                  <c:v>-0.58016948953225667</c:v>
                </c:pt>
                <c:pt idx="5210">
                  <c:v>-9.4655664048093993</c:v>
                </c:pt>
                <c:pt idx="5211">
                  <c:v>2.1497471195046818</c:v>
                </c:pt>
                <c:pt idx="5212">
                  <c:v>-3.6383382673683271</c:v>
                </c:pt>
                <c:pt idx="5213">
                  <c:v>-2.5839611159090432</c:v>
                </c:pt>
                <c:pt idx="5214">
                  <c:v>7.6486571760385464</c:v>
                </c:pt>
                <c:pt idx="5215">
                  <c:v>1.1950718153369357</c:v>
                </c:pt>
                <c:pt idx="5216">
                  <c:v>-1.3210266921458302</c:v>
                </c:pt>
                <c:pt idx="5217">
                  <c:v>-1.516839779801703</c:v>
                </c:pt>
                <c:pt idx="5218">
                  <c:v>0.58496250072115619</c:v>
                </c:pt>
                <c:pt idx="5219">
                  <c:v>-1.7278753710475976</c:v>
                </c:pt>
                <c:pt idx="5220">
                  <c:v>-0.21439963058291719</c:v>
                </c:pt>
                <c:pt idx="5221">
                  <c:v>0.99640075894593194</c:v>
                </c:pt>
                <c:pt idx="5222">
                  <c:v>-1.5145731728297582</c:v>
                </c:pt>
                <c:pt idx="5223">
                  <c:v>-0.91820590883635267</c:v>
                </c:pt>
                <c:pt idx="5224">
                  <c:v>-2.1378637922100143</c:v>
                </c:pt>
                <c:pt idx="5225">
                  <c:v>1.1478454679713936</c:v>
                </c:pt>
                <c:pt idx="5226">
                  <c:v>-5.1405894890519326</c:v>
                </c:pt>
                <c:pt idx="5227">
                  <c:v>0.24961389007147222</c:v>
                </c:pt>
                <c:pt idx="5228">
                  <c:v>0.17306470897287962</c:v>
                </c:pt>
                <c:pt idx="5229">
                  <c:v>12.566688329252266</c:v>
                </c:pt>
                <c:pt idx="5230">
                  <c:v>-1.2199899311211435</c:v>
                </c:pt>
                <c:pt idx="5231">
                  <c:v>1.2064244547232954</c:v>
                </c:pt>
                <c:pt idx="5232">
                  <c:v>4.1105189007190388</c:v>
                </c:pt>
                <c:pt idx="5233">
                  <c:v>0.14438990933517465</c:v>
                </c:pt>
                <c:pt idx="5234">
                  <c:v>-5.7548875021634682</c:v>
                </c:pt>
                <c:pt idx="5235">
                  <c:v>1.736544922041666</c:v>
                </c:pt>
                <c:pt idx="5236">
                  <c:v>14.188202468179961</c:v>
                </c:pt>
                <c:pt idx="5237">
                  <c:v>-14.904399421380555</c:v>
                </c:pt>
                <c:pt idx="5238">
                  <c:v>2.5819612617754961</c:v>
                </c:pt>
                <c:pt idx="5239">
                  <c:v>-7.615037758335502</c:v>
                </c:pt>
                <c:pt idx="5240">
                  <c:v>-8.6462586799900301</c:v>
                </c:pt>
                <c:pt idx="5241">
                  <c:v>-0.31807576939175564</c:v>
                </c:pt>
                <c:pt idx="5242">
                  <c:v>4.4966066263003093</c:v>
                </c:pt>
                <c:pt idx="5243">
                  <c:v>-6.7938202841273316</c:v>
                </c:pt>
                <c:pt idx="5244">
                  <c:v>-5.6583528366367264E-2</c:v>
                </c:pt>
                <c:pt idx="5245">
                  <c:v>-7.5790465015831741</c:v>
                </c:pt>
                <c:pt idx="5246">
                  <c:v>1.1010033186834758</c:v>
                </c:pt>
                <c:pt idx="5247">
                  <c:v>0.10535300014622855</c:v>
                </c:pt>
                <c:pt idx="5248">
                  <c:v>0.22677086184702228</c:v>
                </c:pt>
                <c:pt idx="5249">
                  <c:v>-0.29373120305671052</c:v>
                </c:pt>
                <c:pt idx="5250">
                  <c:v>10.966024713800364</c:v>
                </c:pt>
                <c:pt idx="5251">
                  <c:v>-0.80023048762422266</c:v>
                </c:pt>
                <c:pt idx="5252">
                  <c:v>-0.21473884879301272</c:v>
                </c:pt>
                <c:pt idx="5253">
                  <c:v>-9.229619965185119</c:v>
                </c:pt>
                <c:pt idx="5254">
                  <c:v>0.54748779530249347</c:v>
                </c:pt>
                <c:pt idx="5255">
                  <c:v>-0.33880191345175859</c:v>
                </c:pt>
                <c:pt idx="5256">
                  <c:v>-1.5809627891465741</c:v>
                </c:pt>
                <c:pt idx="5257">
                  <c:v>0.101538026462062</c:v>
                </c:pt>
                <c:pt idx="5258">
                  <c:v>0.37321732358421661</c:v>
                </c:pt>
                <c:pt idx="5259">
                  <c:v>-9.3109404391481299E-2</c:v>
                </c:pt>
                <c:pt idx="5260">
                  <c:v>-1.0892673380970874</c:v>
                </c:pt>
                <c:pt idx="5261">
                  <c:v>7.0624959257337645</c:v>
                </c:pt>
                <c:pt idx="5262">
                  <c:v>-0.48398485299633554</c:v>
                </c:pt>
                <c:pt idx="5263">
                  <c:v>8.2288186904958813</c:v>
                </c:pt>
                <c:pt idx="5264">
                  <c:v>-1.4102365130150227</c:v>
                </c:pt>
                <c:pt idx="5265">
                  <c:v>0.32192809488736263</c:v>
                </c:pt>
                <c:pt idx="5266">
                  <c:v>0.46819543516801637</c:v>
                </c:pt>
                <c:pt idx="5267">
                  <c:v>-12.613559277788266</c:v>
                </c:pt>
                <c:pt idx="5268">
                  <c:v>-0.55581615506163973</c:v>
                </c:pt>
                <c:pt idx="5269">
                  <c:v>0.27612440527423759</c:v>
                </c:pt>
                <c:pt idx="5270">
                  <c:v>-0.34200387165202167</c:v>
                </c:pt>
                <c:pt idx="5271">
                  <c:v>-8.0624959257337636</c:v>
                </c:pt>
                <c:pt idx="5272">
                  <c:v>-0.39506279951757756</c:v>
                </c:pt>
                <c:pt idx="5273">
                  <c:v>-0.40469555505738486</c:v>
                </c:pt>
                <c:pt idx="5274">
                  <c:v>-0.61369421926447221</c:v>
                </c:pt>
                <c:pt idx="5275">
                  <c:v>-3.5623909730721215E-2</c:v>
                </c:pt>
                <c:pt idx="5276">
                  <c:v>-0.10040189695783752</c:v>
                </c:pt>
                <c:pt idx="5277">
                  <c:v>-0.16735105777848625</c:v>
                </c:pt>
                <c:pt idx="5278">
                  <c:v>1.7645170318718486</c:v>
                </c:pt>
                <c:pt idx="5279">
                  <c:v>0.1869878867828747</c:v>
                </c:pt>
                <c:pt idx="5280">
                  <c:v>-0.67735073786898392</c:v>
                </c:pt>
                <c:pt idx="5281">
                  <c:v>-0.25663663463564301</c:v>
                </c:pt>
                <c:pt idx="5282">
                  <c:v>-0.16102494211907928</c:v>
                </c:pt>
                <c:pt idx="5283">
                  <c:v>11.103287808412023</c:v>
                </c:pt>
                <c:pt idx="5284">
                  <c:v>7.0660891904577738</c:v>
                </c:pt>
                <c:pt idx="5285">
                  <c:v>-4.3692338096657197</c:v>
                </c:pt>
                <c:pt idx="5286">
                  <c:v>-0.62773564073948473</c:v>
                </c:pt>
                <c:pt idx="5287">
                  <c:v>-0.99999999999999967</c:v>
                </c:pt>
                <c:pt idx="5288">
                  <c:v>0.88952346363843049</c:v>
                </c:pt>
                <c:pt idx="5289">
                  <c:v>1.0127270709260066</c:v>
                </c:pt>
                <c:pt idx="5290">
                  <c:v>-0.33621875243775595</c:v>
                </c:pt>
                <c:pt idx="5291">
                  <c:v>-8.0624959257337636</c:v>
                </c:pt>
                <c:pt idx="5292">
                  <c:v>0.42907355896570515</c:v>
                </c:pt>
                <c:pt idx="5293">
                  <c:v>2.283032774616415</c:v>
                </c:pt>
                <c:pt idx="5294">
                  <c:v>9.9662651028771325</c:v>
                </c:pt>
                <c:pt idx="5295">
                  <c:v>-5.2626930651209936E-2</c:v>
                </c:pt>
                <c:pt idx="5296">
                  <c:v>14.550786859688905</c:v>
                </c:pt>
                <c:pt idx="5297">
                  <c:v>-0.58256798558077327</c:v>
                </c:pt>
                <c:pt idx="5298">
                  <c:v>5.6582114827517955</c:v>
                </c:pt>
                <c:pt idx="5299">
                  <c:v>-1.8095693431230462</c:v>
                </c:pt>
                <c:pt idx="5300">
                  <c:v>-0.61235796445270363</c:v>
                </c:pt>
                <c:pt idx="5301">
                  <c:v>-1.1450020743538073E-2</c:v>
                </c:pt>
                <c:pt idx="5302">
                  <c:v>-0.13750352374993513</c:v>
                </c:pt>
                <c:pt idx="5303">
                  <c:v>-0.17528391728095874</c:v>
                </c:pt>
                <c:pt idx="5304">
                  <c:v>-0.36923380966571906</c:v>
                </c:pt>
                <c:pt idx="5305">
                  <c:v>-8.8536674601657553E-2</c:v>
                </c:pt>
                <c:pt idx="5306">
                  <c:v>-2.2364345549155205E-2</c:v>
                </c:pt>
                <c:pt idx="5307">
                  <c:v>0.57009715115723247</c:v>
                </c:pt>
                <c:pt idx="5308">
                  <c:v>0.38783577172020589</c:v>
                </c:pt>
                <c:pt idx="5309">
                  <c:v>-0.5032787031274486</c:v>
                </c:pt>
                <c:pt idx="5310">
                  <c:v>0</c:v>
                </c:pt>
                <c:pt idx="5311">
                  <c:v>-0.74021857196129415</c:v>
                </c:pt>
                <c:pt idx="5312">
                  <c:v>-0.20723261416544228</c:v>
                </c:pt>
                <c:pt idx="5313">
                  <c:v>7.0660891904577738</c:v>
                </c:pt>
                <c:pt idx="5314">
                  <c:v>-11.518489240994933</c:v>
                </c:pt>
                <c:pt idx="5315">
                  <c:v>2.3894020202181254</c:v>
                </c:pt>
                <c:pt idx="5316">
                  <c:v>-9.0588936890535692</c:v>
                </c:pt>
                <c:pt idx="5317">
                  <c:v>-10.966024713800364</c:v>
                </c:pt>
                <c:pt idx="5318">
                  <c:v>-0.66296501272242936</c:v>
                </c:pt>
                <c:pt idx="5319">
                  <c:v>13.218815468832641</c:v>
                </c:pt>
                <c:pt idx="5320">
                  <c:v>-0.22627585582367601</c:v>
                </c:pt>
                <c:pt idx="5321">
                  <c:v>0.16505924627049651</c:v>
                </c:pt>
                <c:pt idx="5322">
                  <c:v>-1.7173367874172734</c:v>
                </c:pt>
                <c:pt idx="5323">
                  <c:v>-1.9750330844834245</c:v>
                </c:pt>
                <c:pt idx="5324">
                  <c:v>-0.11189288007089739</c:v>
                </c:pt>
                <c:pt idx="5325">
                  <c:v>2.1063604278893377</c:v>
                </c:pt>
                <c:pt idx="5326">
                  <c:v>0.52701515151187672</c:v>
                </c:pt>
                <c:pt idx="5327">
                  <c:v>5.7548875021634682</c:v>
                </c:pt>
                <c:pt idx="5328">
                  <c:v>0.51807061706598534</c:v>
                </c:pt>
                <c:pt idx="5329">
                  <c:v>2.4839848529963358</c:v>
                </c:pt>
                <c:pt idx="5330">
                  <c:v>-0.93586966258028437</c:v>
                </c:pt>
                <c:pt idx="5331">
                  <c:v>5.1844245711374279</c:v>
                </c:pt>
                <c:pt idx="5332">
                  <c:v>2.9982649486292519</c:v>
                </c:pt>
                <c:pt idx="5333">
                  <c:v>0.39536001450237751</c:v>
                </c:pt>
                <c:pt idx="5334">
                  <c:v>-7.5948853233298627E-2</c:v>
                </c:pt>
                <c:pt idx="5335">
                  <c:v>-0.27301849440641557</c:v>
                </c:pt>
                <c:pt idx="5336">
                  <c:v>19.681174916313065</c:v>
                </c:pt>
                <c:pt idx="5337">
                  <c:v>0.34103691783506718</c:v>
                </c:pt>
                <c:pt idx="5338">
                  <c:v>-8.0606959316875546</c:v>
                </c:pt>
                <c:pt idx="5339">
                  <c:v>-0.3560567724260339</c:v>
                </c:pt>
                <c:pt idx="5340">
                  <c:v>13.923079833707849</c:v>
                </c:pt>
                <c:pt idx="5341">
                  <c:v>-7.5974318526833731</c:v>
                </c:pt>
                <c:pt idx="5342">
                  <c:v>-9.6450579349844787</c:v>
                </c:pt>
                <c:pt idx="5343">
                  <c:v>1.4829775983457874</c:v>
                </c:pt>
                <c:pt idx="5344">
                  <c:v>-0.73576384895645286</c:v>
                </c:pt>
                <c:pt idx="5345">
                  <c:v>-1.4126350090635393</c:v>
                </c:pt>
                <c:pt idx="5346">
                  <c:v>0.48542682717024188</c:v>
                </c:pt>
                <c:pt idx="5347">
                  <c:v>-0.4691772191884806</c:v>
                </c:pt>
                <c:pt idx="5348">
                  <c:v>-0.20645087746742669</c:v>
                </c:pt>
                <c:pt idx="5349">
                  <c:v>-0.7806869715955238</c:v>
                </c:pt>
                <c:pt idx="5350">
                  <c:v>6.7414669864011465</c:v>
                </c:pt>
                <c:pt idx="5351">
                  <c:v>0.71271414234038255</c:v>
                </c:pt>
                <c:pt idx="5352">
                  <c:v>0.84434912953980545</c:v>
                </c:pt>
                <c:pt idx="5353">
                  <c:v>-2.477412751448036</c:v>
                </c:pt>
                <c:pt idx="5354">
                  <c:v>-0.20683098418570692</c:v>
                </c:pt>
                <c:pt idx="5355">
                  <c:v>-0.61951972275752476</c:v>
                </c:pt>
                <c:pt idx="5356">
                  <c:v>8.5297535187570953E-2</c:v>
                </c:pt>
                <c:pt idx="5357">
                  <c:v>6.8536710410627916E-3</c:v>
                </c:pt>
                <c:pt idx="5358">
                  <c:v>-3.1224408735247719E-2</c:v>
                </c:pt>
                <c:pt idx="5359">
                  <c:v>6.689703697487448E-2</c:v>
                </c:pt>
                <c:pt idx="5360">
                  <c:v>-0.86249647625006509</c:v>
                </c:pt>
                <c:pt idx="5361">
                  <c:v>-2.451537393455875E-2</c:v>
                </c:pt>
                <c:pt idx="5362">
                  <c:v>0.1343813395167559</c:v>
                </c:pt>
                <c:pt idx="5363">
                  <c:v>-0.13492958008610836</c:v>
                </c:pt>
                <c:pt idx="5364">
                  <c:v>-11.10372492250138</c:v>
                </c:pt>
                <c:pt idx="5365">
                  <c:v>-0.45943161863729726</c:v>
                </c:pt>
                <c:pt idx="5366">
                  <c:v>2.1331457789688373</c:v>
                </c:pt>
                <c:pt idx="5367">
                  <c:v>-8.5645027080178043E-2</c:v>
                </c:pt>
                <c:pt idx="5368">
                  <c:v>1.962880674893263E-2</c:v>
                </c:pt>
                <c:pt idx="5369">
                  <c:v>0.73950778872865963</c:v>
                </c:pt>
                <c:pt idx="5370">
                  <c:v>0.15228045479184085</c:v>
                </c:pt>
                <c:pt idx="5371">
                  <c:v>4.4442803817941554</c:v>
                </c:pt>
                <c:pt idx="5372">
                  <c:v>-3.3075728019102923</c:v>
                </c:pt>
                <c:pt idx="5373">
                  <c:v>1.7369655941662063</c:v>
                </c:pt>
                <c:pt idx="5374">
                  <c:v>-0.76899444835884445</c:v>
                </c:pt>
                <c:pt idx="5375">
                  <c:v>-1.9027027986450848</c:v>
                </c:pt>
                <c:pt idx="5376">
                  <c:v>7.9025904581748927</c:v>
                </c:pt>
                <c:pt idx="5377">
                  <c:v>10.643856189774725</c:v>
                </c:pt>
                <c:pt idx="5378">
                  <c:v>0.60266450245461478</c:v>
                </c:pt>
                <c:pt idx="5379">
                  <c:v>-0.84659008534070401</c:v>
                </c:pt>
                <c:pt idx="5380">
                  <c:v>0.45894032115565869</c:v>
                </c:pt>
                <c:pt idx="5381">
                  <c:v>0.12615259941340673</c:v>
                </c:pt>
                <c:pt idx="5382">
                  <c:v>0.79007693062576856</c:v>
                </c:pt>
                <c:pt idx="5383">
                  <c:v>1.6980382277141042</c:v>
                </c:pt>
                <c:pt idx="5384">
                  <c:v>0.14886338591448306</c:v>
                </c:pt>
                <c:pt idx="5385">
                  <c:v>6.4130337419715869E-2</c:v>
                </c:pt>
                <c:pt idx="5386">
                  <c:v>0.31883991309979182</c:v>
                </c:pt>
                <c:pt idx="5387">
                  <c:v>1</c:v>
                </c:pt>
                <c:pt idx="5388">
                  <c:v>-2.0464102559715414E-2</c:v>
                </c:pt>
                <c:pt idx="5389">
                  <c:v>0.19703684705955385</c:v>
                </c:pt>
                <c:pt idx="5390">
                  <c:v>0.52111601869653057</c:v>
                </c:pt>
                <c:pt idx="5391">
                  <c:v>0.98924694370312549</c:v>
                </c:pt>
                <c:pt idx="5392">
                  <c:v>1.1518584468266251E-2</c:v>
                </c:pt>
                <c:pt idx="5393">
                  <c:v>-0.33758135919884769</c:v>
                </c:pt>
                <c:pt idx="5394">
                  <c:v>0.84839759952819338</c:v>
                </c:pt>
                <c:pt idx="5395">
                  <c:v>0.10691520391651219</c:v>
                </c:pt>
                <c:pt idx="5396">
                  <c:v>-0.12789291401979427</c:v>
                </c:pt>
                <c:pt idx="5397">
                  <c:v>0</c:v>
                </c:pt>
                <c:pt idx="5398">
                  <c:v>-0.73504711643550635</c:v>
                </c:pt>
                <c:pt idx="5399">
                  <c:v>-1.5706072077440862</c:v>
                </c:pt>
                <c:pt idx="5400">
                  <c:v>-0.25964381663301966</c:v>
                </c:pt>
                <c:pt idx="5401">
                  <c:v>-1.0473057147783567</c:v>
                </c:pt>
                <c:pt idx="5402">
                  <c:v>0.30086647935953287</c:v>
                </c:pt>
                <c:pt idx="5403">
                  <c:v>-1.4346282276367246</c:v>
                </c:pt>
                <c:pt idx="5404">
                  <c:v>10.866506212226202</c:v>
                </c:pt>
                <c:pt idx="5405">
                  <c:v>-9.0588936890535692</c:v>
                </c:pt>
                <c:pt idx="5406">
                  <c:v>3.2034265038149176E-16</c:v>
                </c:pt>
                <c:pt idx="5407">
                  <c:v>-0.54214941718218335</c:v>
                </c:pt>
                <c:pt idx="5408">
                  <c:v>-5.5746077579009609E-2</c:v>
                </c:pt>
                <c:pt idx="5409">
                  <c:v>-0.18382122755538974</c:v>
                </c:pt>
                <c:pt idx="5410">
                  <c:v>-5.4447784022376627E-2</c:v>
                </c:pt>
                <c:pt idx="5411">
                  <c:v>-9.9667457608995313</c:v>
                </c:pt>
                <c:pt idx="5412">
                  <c:v>-0.14684138832927116</c:v>
                </c:pt>
                <c:pt idx="5413">
                  <c:v>-7.6486571760385464</c:v>
                </c:pt>
                <c:pt idx="5414">
                  <c:v>-8.4313538447935044E-2</c:v>
                </c:pt>
                <c:pt idx="5415">
                  <c:v>-5.4475648396703049E-3</c:v>
                </c:pt>
                <c:pt idx="5416">
                  <c:v>-0.49667596830320115</c:v>
                </c:pt>
                <c:pt idx="5417">
                  <c:v>1.6925714748077529</c:v>
                </c:pt>
                <c:pt idx="5418">
                  <c:v>-0.59212229229402225</c:v>
                </c:pt>
                <c:pt idx="5419">
                  <c:v>0.11018291775042287</c:v>
                </c:pt>
                <c:pt idx="5420">
                  <c:v>-0.67242534197149562</c:v>
                </c:pt>
                <c:pt idx="5421">
                  <c:v>-0.66296501272242969</c:v>
                </c:pt>
                <c:pt idx="5422">
                  <c:v>14.61350172537813</c:v>
                </c:pt>
                <c:pt idx="5423">
                  <c:v>-0.49032562658308104</c:v>
                </c:pt>
                <c:pt idx="5424">
                  <c:v>-0.67377176767901181</c:v>
                </c:pt>
                <c:pt idx="5425">
                  <c:v>4.4252678445800475</c:v>
                </c:pt>
                <c:pt idx="5426">
                  <c:v>-0.39775950784700848</c:v>
                </c:pt>
                <c:pt idx="5427">
                  <c:v>-0.2598671267551107</c:v>
                </c:pt>
                <c:pt idx="5428">
                  <c:v>0.49074715910350541</c:v>
                </c:pt>
                <c:pt idx="5429">
                  <c:v>-10.644156719937438</c:v>
                </c:pt>
                <c:pt idx="5430">
                  <c:v>1.7884958948062886</c:v>
                </c:pt>
                <c:pt idx="5431">
                  <c:v>-6.9902013230156171E-2</c:v>
                </c:pt>
                <c:pt idx="5432">
                  <c:v>0.38605843230707804</c:v>
                </c:pt>
                <c:pt idx="5433">
                  <c:v>-1.0561430780375336</c:v>
                </c:pt>
                <c:pt idx="5434">
                  <c:v>10.703326841459814</c:v>
                </c:pt>
                <c:pt idx="5435">
                  <c:v>-0.99915160536167924</c:v>
                </c:pt>
                <c:pt idx="5436">
                  <c:v>0.36245561611577404</c:v>
                </c:pt>
                <c:pt idx="5437">
                  <c:v>1.3304732040203711</c:v>
                </c:pt>
                <c:pt idx="5438">
                  <c:v>-0.10738353537359953</c:v>
                </c:pt>
                <c:pt idx="5439">
                  <c:v>-1.2495604579112882</c:v>
                </c:pt>
                <c:pt idx="5440">
                  <c:v>1.5811101752255499</c:v>
                </c:pt>
                <c:pt idx="5441">
                  <c:v>-0.14438990933517479</c:v>
                </c:pt>
                <c:pt idx="5442">
                  <c:v>-0.36779737051751005</c:v>
                </c:pt>
                <c:pt idx="5443">
                  <c:v>-1.0473057147783569</c:v>
                </c:pt>
                <c:pt idx="5444">
                  <c:v>0.30812229536233221</c:v>
                </c:pt>
                <c:pt idx="5445">
                  <c:v>-5.1782542102546604E-2</c:v>
                </c:pt>
                <c:pt idx="5446">
                  <c:v>-5.8788022616267934</c:v>
                </c:pt>
                <c:pt idx="5447">
                  <c:v>0.47130571892558892</c:v>
                </c:pt>
                <c:pt idx="5448">
                  <c:v>0.14059833017280066</c:v>
                </c:pt>
                <c:pt idx="5449">
                  <c:v>-1.1124747292584125</c:v>
                </c:pt>
                <c:pt idx="5450">
                  <c:v>1.2537565922457832</c:v>
                </c:pt>
                <c:pt idx="5451">
                  <c:v>0.31602749344767811</c:v>
                </c:pt>
                <c:pt idx="5452">
                  <c:v>0.12946052479396186</c:v>
                </c:pt>
                <c:pt idx="5453">
                  <c:v>7.6486571760385464</c:v>
                </c:pt>
                <c:pt idx="5454">
                  <c:v>-9.3815429511845849</c:v>
                </c:pt>
                <c:pt idx="5455">
                  <c:v>8.3837042924740537</c:v>
                </c:pt>
                <c:pt idx="5456">
                  <c:v>5.7459543773934607</c:v>
                </c:pt>
                <c:pt idx="5457">
                  <c:v>-1.1671240394513558</c:v>
                </c:pt>
                <c:pt idx="5458">
                  <c:v>2.6308262413256065</c:v>
                </c:pt>
                <c:pt idx="5459">
                  <c:v>-1.3207263496776087</c:v>
                </c:pt>
                <c:pt idx="5460">
                  <c:v>0.48080526942986396</c:v>
                </c:pt>
                <c:pt idx="5461">
                  <c:v>-0.73696559416620588</c:v>
                </c:pt>
                <c:pt idx="5462">
                  <c:v>8.6462586799900301</c:v>
                </c:pt>
                <c:pt idx="5463">
                  <c:v>-0.99687389901328016</c:v>
                </c:pt>
                <c:pt idx="5464">
                  <c:v>0.46496272461052635</c:v>
                </c:pt>
                <c:pt idx="5465">
                  <c:v>-9.9662651028771325</c:v>
                </c:pt>
                <c:pt idx="5466">
                  <c:v>-7.0660891904577721</c:v>
                </c:pt>
                <c:pt idx="5467">
                  <c:v>0.44745897697122117</c:v>
                </c:pt>
                <c:pt idx="5468">
                  <c:v>1.3219280948873624</c:v>
                </c:pt>
                <c:pt idx="5469">
                  <c:v>0.11471165887669248</c:v>
                </c:pt>
                <c:pt idx="5470">
                  <c:v>0.10610538349620899</c:v>
                </c:pt>
                <c:pt idx="5471">
                  <c:v>9.9667457608995313</c:v>
                </c:pt>
                <c:pt idx="5472">
                  <c:v>1.7725895038969275</c:v>
                </c:pt>
                <c:pt idx="5473">
                  <c:v>-0.21818017004953344</c:v>
                </c:pt>
                <c:pt idx="5474">
                  <c:v>0.4926403174028165</c:v>
                </c:pt>
                <c:pt idx="5475">
                  <c:v>1.9175378398080272</c:v>
                </c:pt>
                <c:pt idx="5476">
                  <c:v>4.5803689613124747E-2</c:v>
                </c:pt>
                <c:pt idx="5477">
                  <c:v>-1.4461861978495081</c:v>
                </c:pt>
                <c:pt idx="5478">
                  <c:v>7.8002512001273172E-2</c:v>
                </c:pt>
                <c:pt idx="5479">
                  <c:v>-7.1553261025033718E-2</c:v>
                </c:pt>
                <c:pt idx="5480">
                  <c:v>-4.09870728540833</c:v>
                </c:pt>
                <c:pt idx="5481">
                  <c:v>9.3815429511845849</c:v>
                </c:pt>
                <c:pt idx="5482">
                  <c:v>1.3472676819407718</c:v>
                </c:pt>
                <c:pt idx="5483">
                  <c:v>6.0660891904577721</c:v>
                </c:pt>
                <c:pt idx="5484">
                  <c:v>-4.3692338096657197</c:v>
                </c:pt>
                <c:pt idx="5485">
                  <c:v>7.6486571760385464</c:v>
                </c:pt>
                <c:pt idx="5486">
                  <c:v>-11.307011018304401</c:v>
                </c:pt>
                <c:pt idx="5487">
                  <c:v>-7.4155872021016069</c:v>
                </c:pt>
                <c:pt idx="5488">
                  <c:v>-5.9148833863620496</c:v>
                </c:pt>
                <c:pt idx="5489">
                  <c:v>-12.840318978135199</c:v>
                </c:pt>
                <c:pt idx="5490">
                  <c:v>-14.292513365813269</c:v>
                </c:pt>
                <c:pt idx="5491">
                  <c:v>11.103506382011545</c:v>
                </c:pt>
                <c:pt idx="5492">
                  <c:v>-0.19744606420621708</c:v>
                </c:pt>
                <c:pt idx="5493">
                  <c:v>14.339687653451756</c:v>
                </c:pt>
                <c:pt idx="5494">
                  <c:v>11.582612451267021</c:v>
                </c:pt>
                <c:pt idx="5495">
                  <c:v>3.5932647240085724E-3</c:v>
                </c:pt>
                <c:pt idx="5496">
                  <c:v>-2.0365258760251139</c:v>
                </c:pt>
                <c:pt idx="5497">
                  <c:v>-2.4564850034366374</c:v>
                </c:pt>
                <c:pt idx="5498">
                  <c:v>-0.3174267026524214</c:v>
                </c:pt>
                <c:pt idx="5499">
                  <c:v>1.5104842847618798</c:v>
                </c:pt>
                <c:pt idx="5500">
                  <c:v>1.4490299866832064</c:v>
                </c:pt>
                <c:pt idx="5501">
                  <c:v>0.16411937976110655</c:v>
                </c:pt>
                <c:pt idx="5502">
                  <c:v>-0.19264507794239571</c:v>
                </c:pt>
                <c:pt idx="5503">
                  <c:v>-11.518489240994933</c:v>
                </c:pt>
                <c:pt idx="5504">
                  <c:v>-2.5025003405291835</c:v>
                </c:pt>
                <c:pt idx="5505">
                  <c:v>-0.93799845760132083</c:v>
                </c:pt>
                <c:pt idx="5506">
                  <c:v>-0.57095061662454649</c:v>
                </c:pt>
                <c:pt idx="5507">
                  <c:v>-3.8860832965676813</c:v>
                </c:pt>
                <c:pt idx="5508">
                  <c:v>-8.8672787397096631</c:v>
                </c:pt>
                <c:pt idx="5509">
                  <c:v>-5.4206714044413538</c:v>
                </c:pt>
                <c:pt idx="5510">
                  <c:v>-1.9546785961266988</c:v>
                </c:pt>
                <c:pt idx="5511">
                  <c:v>0.70043971814109218</c:v>
                </c:pt>
                <c:pt idx="5512">
                  <c:v>-10.702749878828293</c:v>
                </c:pt>
                <c:pt idx="5513">
                  <c:v>1.7500217469916526</c:v>
                </c:pt>
                <c:pt idx="5514">
                  <c:v>1.7500217469916526</c:v>
                </c:pt>
                <c:pt idx="5515">
                  <c:v>-7.0660891904577721</c:v>
                </c:pt>
                <c:pt idx="5516">
                  <c:v>-7.0660891904577721</c:v>
                </c:pt>
                <c:pt idx="5517">
                  <c:v>-9.9467021189870108E-2</c:v>
                </c:pt>
                <c:pt idx="5518">
                  <c:v>3.5919574254942639E-2</c:v>
                </c:pt>
                <c:pt idx="5519">
                  <c:v>-7.9848931076097918</c:v>
                </c:pt>
                <c:pt idx="5520">
                  <c:v>-0.92056553250559514</c:v>
                </c:pt>
                <c:pt idx="5521">
                  <c:v>-1.8378529314854519E-2</c:v>
                </c:pt>
                <c:pt idx="5522">
                  <c:v>12.416621621364193</c:v>
                </c:pt>
                <c:pt idx="5523">
                  <c:v>0.39470217083406284</c:v>
                </c:pt>
                <c:pt idx="5524">
                  <c:v>9.6450579349844787</c:v>
                </c:pt>
                <c:pt idx="5525">
                  <c:v>4.4394119358453124E-2</c:v>
                </c:pt>
                <c:pt idx="5526">
                  <c:v>-7.0660891904577721</c:v>
                </c:pt>
                <c:pt idx="5527">
                  <c:v>0.45704502580041917</c:v>
                </c:pt>
                <c:pt idx="5528">
                  <c:v>1.273018494406416</c:v>
                </c:pt>
                <c:pt idx="5529">
                  <c:v>1.0170735133589419</c:v>
                </c:pt>
                <c:pt idx="5530">
                  <c:v>-0.19744606420621727</c:v>
                </c:pt>
                <c:pt idx="5531">
                  <c:v>-10.229219383469125</c:v>
                </c:pt>
                <c:pt idx="5532">
                  <c:v>0</c:v>
                </c:pt>
                <c:pt idx="5533">
                  <c:v>-0.60120190442611798</c:v>
                </c:pt>
                <c:pt idx="5534">
                  <c:v>0.26546114322833386</c:v>
                </c:pt>
                <c:pt idx="5535">
                  <c:v>-7.0660891904577721</c:v>
                </c:pt>
                <c:pt idx="5536">
                  <c:v>0.89129374055750021</c:v>
                </c:pt>
                <c:pt idx="5537">
                  <c:v>5.3339007365534385</c:v>
                </c:pt>
                <c:pt idx="5538">
                  <c:v>12.837627933171404</c:v>
                </c:pt>
                <c:pt idx="5539">
                  <c:v>-1.0641303374197155</c:v>
                </c:pt>
                <c:pt idx="5540">
                  <c:v>-0.270647589943669</c:v>
                </c:pt>
                <c:pt idx="5541">
                  <c:v>0.1295596337689161</c:v>
                </c:pt>
                <c:pt idx="5542">
                  <c:v>-4.7305260677169176</c:v>
                </c:pt>
                <c:pt idx="5543">
                  <c:v>0.33560303178443862</c:v>
                </c:pt>
                <c:pt idx="5544">
                  <c:v>1.9661775145852654</c:v>
                </c:pt>
                <c:pt idx="5545">
                  <c:v>-0.49246247122400988</c:v>
                </c:pt>
                <c:pt idx="5546">
                  <c:v>-0.11547721741993608</c:v>
                </c:pt>
                <c:pt idx="5547">
                  <c:v>-7.6486571760385464</c:v>
                </c:pt>
                <c:pt idx="5548">
                  <c:v>0.70781924850668942</c:v>
                </c:pt>
                <c:pt idx="5549">
                  <c:v>6.7990104199714928E-3</c:v>
                </c:pt>
                <c:pt idx="5550">
                  <c:v>9.7604427459966399</c:v>
                </c:pt>
                <c:pt idx="5551">
                  <c:v>-1.2002986504858313</c:v>
                </c:pt>
                <c:pt idx="5552">
                  <c:v>-0.11452838802638682</c:v>
                </c:pt>
                <c:pt idx="5553">
                  <c:v>0.73528427119455564</c:v>
                </c:pt>
                <c:pt idx="5554">
                  <c:v>-0.75207248655641445</c:v>
                </c:pt>
                <c:pt idx="5555">
                  <c:v>-1.4134353946823426</c:v>
                </c:pt>
                <c:pt idx="5556">
                  <c:v>0.33687687158186425</c:v>
                </c:pt>
                <c:pt idx="5557">
                  <c:v>-9.3822637581148367</c:v>
                </c:pt>
                <c:pt idx="5558">
                  <c:v>-10.518653155673389</c:v>
                </c:pt>
                <c:pt idx="5559">
                  <c:v>0.33698226548161603</c:v>
                </c:pt>
                <c:pt idx="5560">
                  <c:v>0.15472259479864234</c:v>
                </c:pt>
                <c:pt idx="5561">
                  <c:v>0.46794903031728663</c:v>
                </c:pt>
                <c:pt idx="5562">
                  <c:v>-9.0606959316875546</c:v>
                </c:pt>
                <c:pt idx="5563">
                  <c:v>14.962790594158344</c:v>
                </c:pt>
                <c:pt idx="5564">
                  <c:v>0</c:v>
                </c:pt>
                <c:pt idx="5565">
                  <c:v>-0.13006054056437305</c:v>
                </c:pt>
                <c:pt idx="5566">
                  <c:v>-0.56017939979126796</c:v>
                </c:pt>
                <c:pt idx="5567">
                  <c:v>-9.965784284662087</c:v>
                </c:pt>
                <c:pt idx="5568">
                  <c:v>-0.5205289767377298</c:v>
                </c:pt>
                <c:pt idx="5569">
                  <c:v>5.8526076606455681E-2</c:v>
                </c:pt>
                <c:pt idx="5570">
                  <c:v>-0.5911147277027512</c:v>
                </c:pt>
                <c:pt idx="5571">
                  <c:v>-9.5196362528432132</c:v>
                </c:pt>
                <c:pt idx="5572">
                  <c:v>-0.37381483655233111</c:v>
                </c:pt>
                <c:pt idx="5573">
                  <c:v>-1.8791456051256139</c:v>
                </c:pt>
                <c:pt idx="5574">
                  <c:v>-0.27432021338030871</c:v>
                </c:pt>
                <c:pt idx="5575">
                  <c:v>0.21644928197041705</c:v>
                </c:pt>
                <c:pt idx="5576">
                  <c:v>-6.9886846867721664</c:v>
                </c:pt>
                <c:pt idx="5577">
                  <c:v>-0.9687774161966608</c:v>
                </c:pt>
                <c:pt idx="5578">
                  <c:v>0.58469545860269123</c:v>
                </c:pt>
                <c:pt idx="5579">
                  <c:v>-0.51457317282975812</c:v>
                </c:pt>
                <c:pt idx="5580">
                  <c:v>2.6106334373931084</c:v>
                </c:pt>
                <c:pt idx="5581">
                  <c:v>-13.188279751964144</c:v>
                </c:pt>
                <c:pt idx="5582">
                  <c:v>8.5961897561444101</c:v>
                </c:pt>
                <c:pt idx="5583">
                  <c:v>10.759610821875045</c:v>
                </c:pt>
                <c:pt idx="5584">
                  <c:v>-1.1468413883292714</c:v>
                </c:pt>
                <c:pt idx="5585">
                  <c:v>2.7533524005432803</c:v>
                </c:pt>
                <c:pt idx="5586">
                  <c:v>4.5676845092893208</c:v>
                </c:pt>
                <c:pt idx="5587">
                  <c:v>-0.36773178450048671</c:v>
                </c:pt>
                <c:pt idx="5588">
                  <c:v>-0.36773178450048671</c:v>
                </c:pt>
                <c:pt idx="5589">
                  <c:v>0.67659297618672454</c:v>
                </c:pt>
                <c:pt idx="5590">
                  <c:v>-0.70191864706700535</c:v>
                </c:pt>
                <c:pt idx="5591">
                  <c:v>0.15903036033901868</c:v>
                </c:pt>
                <c:pt idx="5592">
                  <c:v>-0.2466399675831252</c:v>
                </c:pt>
                <c:pt idx="5593">
                  <c:v>0.2621452255030951</c:v>
                </c:pt>
                <c:pt idx="5594">
                  <c:v>2.3207391161325325E-2</c:v>
                </c:pt>
                <c:pt idx="5595">
                  <c:v>0.38702312310924708</c:v>
                </c:pt>
                <c:pt idx="5596">
                  <c:v>1.4405725913859815</c:v>
                </c:pt>
                <c:pt idx="5597">
                  <c:v>-0.61972791888183298</c:v>
                </c:pt>
                <c:pt idx="5598">
                  <c:v>1.0997360339485547</c:v>
                </c:pt>
                <c:pt idx="5599">
                  <c:v>0.99640075894593194</c:v>
                </c:pt>
                <c:pt idx="5600">
                  <c:v>0.15472259479864203</c:v>
                </c:pt>
                <c:pt idx="5601">
                  <c:v>-2.2495885720877511</c:v>
                </c:pt>
                <c:pt idx="5602">
                  <c:v>-9.7598881832218343</c:v>
                </c:pt>
                <c:pt idx="5603">
                  <c:v>0.22239242133644802</c:v>
                </c:pt>
                <c:pt idx="5604">
                  <c:v>11.307200809140809</c:v>
                </c:pt>
                <c:pt idx="5605">
                  <c:v>7.0660891904577738</c:v>
                </c:pt>
                <c:pt idx="5606">
                  <c:v>0.11162114770848144</c:v>
                </c:pt>
                <c:pt idx="5607">
                  <c:v>-2.5610643679037825E-2</c:v>
                </c:pt>
                <c:pt idx="5608">
                  <c:v>0.24100809950379473</c:v>
                </c:pt>
                <c:pt idx="5609">
                  <c:v>-1.2801079191927354</c:v>
                </c:pt>
                <c:pt idx="5610">
                  <c:v>7.6462586799900292</c:v>
                </c:pt>
                <c:pt idx="5611">
                  <c:v>-7.1986112825727366E-2</c:v>
                </c:pt>
                <c:pt idx="5612">
                  <c:v>0.101538026462062</c:v>
                </c:pt>
                <c:pt idx="5613">
                  <c:v>7.0624959257337645</c:v>
                </c:pt>
                <c:pt idx="5614">
                  <c:v>10.307580315927396</c:v>
                </c:pt>
                <c:pt idx="5615">
                  <c:v>0.17283659686221553</c:v>
                </c:pt>
                <c:pt idx="5616">
                  <c:v>0</c:v>
                </c:pt>
                <c:pt idx="5617">
                  <c:v>-0.66264186454303198</c:v>
                </c:pt>
                <c:pt idx="5618">
                  <c:v>0.28010791919273548</c:v>
                </c:pt>
                <c:pt idx="5619">
                  <c:v>-9.8966450801021288E-2</c:v>
                </c:pt>
                <c:pt idx="5620">
                  <c:v>0.416237245743735</c:v>
                </c:pt>
                <c:pt idx="5621">
                  <c:v>-3.0321737772080484</c:v>
                </c:pt>
                <c:pt idx="5622">
                  <c:v>-1.2776637084583509</c:v>
                </c:pt>
                <c:pt idx="5623">
                  <c:v>-4.3556365986739475E-2</c:v>
                </c:pt>
                <c:pt idx="5624">
                  <c:v>-0.60334103003601081</c:v>
                </c:pt>
                <c:pt idx="5625">
                  <c:v>0.20759541940836729</c:v>
                </c:pt>
                <c:pt idx="5626">
                  <c:v>-1.3218448680829384</c:v>
                </c:pt>
                <c:pt idx="5627">
                  <c:v>-0.18344614109593085</c:v>
                </c:pt>
                <c:pt idx="5628">
                  <c:v>8.0606959316875546</c:v>
                </c:pt>
                <c:pt idx="5629">
                  <c:v>0.73504711643550669</c:v>
                </c:pt>
                <c:pt idx="5630">
                  <c:v>-0.38313526385765939</c:v>
                </c:pt>
                <c:pt idx="5631">
                  <c:v>3.5587958387396901</c:v>
                </c:pt>
                <c:pt idx="5632">
                  <c:v>1.301409843714356</c:v>
                </c:pt>
                <c:pt idx="5633">
                  <c:v>0</c:v>
                </c:pt>
                <c:pt idx="5634">
                  <c:v>3.7679644453256471</c:v>
                </c:pt>
                <c:pt idx="5635">
                  <c:v>7.6486571760385464</c:v>
                </c:pt>
                <c:pt idx="5636">
                  <c:v>-12.866313015702193</c:v>
                </c:pt>
                <c:pt idx="5637">
                  <c:v>-1.2569083030369526</c:v>
                </c:pt>
                <c:pt idx="5638">
                  <c:v>-0.92407582488339468</c:v>
                </c:pt>
                <c:pt idx="5639">
                  <c:v>-0.93419794160425385</c:v>
                </c:pt>
                <c:pt idx="5640">
                  <c:v>2.6855491826706133E-2</c:v>
                </c:pt>
                <c:pt idx="5641">
                  <c:v>0.19915571276606672</c:v>
                </c:pt>
                <c:pt idx="5642">
                  <c:v>-0.69261655832335411</c:v>
                </c:pt>
                <c:pt idx="5643">
                  <c:v>-1.0750305261892079</c:v>
                </c:pt>
                <c:pt idx="5644">
                  <c:v>-6.9262662437113723E-2</c:v>
                </c:pt>
                <c:pt idx="5645">
                  <c:v>-0.85969542793882381</c:v>
                </c:pt>
                <c:pt idx="5646">
                  <c:v>2.4107481281859475</c:v>
                </c:pt>
                <c:pt idx="5647">
                  <c:v>0.76680082370696923</c:v>
                </c:pt>
                <c:pt idx="5648">
                  <c:v>0.24355703133449008</c:v>
                </c:pt>
                <c:pt idx="5649">
                  <c:v>-1.1312445332782524</c:v>
                </c:pt>
                <c:pt idx="5650">
                  <c:v>-0.85106158118778152</c:v>
                </c:pt>
                <c:pt idx="5651">
                  <c:v>-0.10962449117449813</c:v>
                </c:pt>
                <c:pt idx="5652">
                  <c:v>0.285157216731934</c:v>
                </c:pt>
                <c:pt idx="5653">
                  <c:v>0.19862172877673098</c:v>
                </c:pt>
                <c:pt idx="5654">
                  <c:v>0.19082234233557785</c:v>
                </c:pt>
                <c:pt idx="5655">
                  <c:v>0.36705747037702202</c:v>
                </c:pt>
                <c:pt idx="5656">
                  <c:v>0.61716132310930438</c:v>
                </c:pt>
                <c:pt idx="5657">
                  <c:v>-0.23827016584045296</c:v>
                </c:pt>
                <c:pt idx="5658">
                  <c:v>-11.451554569765362</c:v>
                </c:pt>
                <c:pt idx="5659">
                  <c:v>0.23827016584045285</c:v>
                </c:pt>
                <c:pt idx="5660">
                  <c:v>-0.63854354092600019</c:v>
                </c:pt>
                <c:pt idx="5661">
                  <c:v>0.58496250072115641</c:v>
                </c:pt>
                <c:pt idx="5662">
                  <c:v>-0.83364161357788003</c:v>
                </c:pt>
                <c:pt idx="5663">
                  <c:v>-3.2120051528178211</c:v>
                </c:pt>
                <c:pt idx="5664">
                  <c:v>-1.8679294018595956</c:v>
                </c:pt>
                <c:pt idx="5665">
                  <c:v>0.62337166373629938</c:v>
                </c:pt>
                <c:pt idx="5666">
                  <c:v>-0.30238790849171721</c:v>
                </c:pt>
                <c:pt idx="5667">
                  <c:v>-0.39314489343000142</c:v>
                </c:pt>
                <c:pt idx="5668">
                  <c:v>-0.10535300014622848</c:v>
                </c:pt>
                <c:pt idx="5669">
                  <c:v>0.63471553591825591</c:v>
                </c:pt>
                <c:pt idx="5670">
                  <c:v>0.10962449117449823</c:v>
                </c:pt>
                <c:pt idx="5671">
                  <c:v>-4.1027268260054796E-2</c:v>
                </c:pt>
                <c:pt idx="5672">
                  <c:v>0.267379876109758</c:v>
                </c:pt>
                <c:pt idx="5673">
                  <c:v>1.2640616006375216</c:v>
                </c:pt>
                <c:pt idx="5674">
                  <c:v>0.88295267845826475</c:v>
                </c:pt>
                <c:pt idx="5675">
                  <c:v>0.59436119872340576</c:v>
                </c:pt>
                <c:pt idx="5676">
                  <c:v>0.67360002849175038</c:v>
                </c:pt>
                <c:pt idx="5677">
                  <c:v>-0.15143274552661601</c:v>
                </c:pt>
                <c:pt idx="5678">
                  <c:v>-0.18403194763768776</c:v>
                </c:pt>
                <c:pt idx="5679">
                  <c:v>1.1512435803762378</c:v>
                </c:pt>
                <c:pt idx="5680">
                  <c:v>0.43651722668929527</c:v>
                </c:pt>
                <c:pt idx="5681">
                  <c:v>0.66296501272242947</c:v>
                </c:pt>
                <c:pt idx="5682">
                  <c:v>0.85062237596177326</c:v>
                </c:pt>
                <c:pt idx="5683">
                  <c:v>4.5373565684740464</c:v>
                </c:pt>
                <c:pt idx="5684">
                  <c:v>0.30718150951817574</c:v>
                </c:pt>
                <c:pt idx="5685">
                  <c:v>-0.29545588352617136</c:v>
                </c:pt>
                <c:pt idx="5686">
                  <c:v>0.44057259138598126</c:v>
                </c:pt>
                <c:pt idx="5687">
                  <c:v>0.68213187159545541</c:v>
                </c:pt>
                <c:pt idx="5688">
                  <c:v>-0.38384287767524955</c:v>
                </c:pt>
                <c:pt idx="5689">
                  <c:v>-0.74595437739346104</c:v>
                </c:pt>
                <c:pt idx="5690">
                  <c:v>-0.50343261522455807</c:v>
                </c:pt>
                <c:pt idx="5691">
                  <c:v>-0.40554512282190808</c:v>
                </c:pt>
                <c:pt idx="5692">
                  <c:v>0.26806122290862633</c:v>
                </c:pt>
                <c:pt idx="5693">
                  <c:v>2.5535092107137794E-2</c:v>
                </c:pt>
                <c:pt idx="5694">
                  <c:v>-0.22362602127555856</c:v>
                </c:pt>
                <c:pt idx="5695">
                  <c:v>0.28379296600059106</c:v>
                </c:pt>
                <c:pt idx="5696">
                  <c:v>0.17954942033071244</c:v>
                </c:pt>
                <c:pt idx="5697">
                  <c:v>-0.17118665000622335</c:v>
                </c:pt>
                <c:pt idx="5698">
                  <c:v>2.5145731728297585</c:v>
                </c:pt>
                <c:pt idx="5699">
                  <c:v>-0.68684211474036971</c:v>
                </c:pt>
                <c:pt idx="5700">
                  <c:v>0.52850551900114751</c:v>
                </c:pt>
                <c:pt idx="5701">
                  <c:v>-1.5172756932095817</c:v>
                </c:pt>
                <c:pt idx="5702">
                  <c:v>-1.5514099410101294</c:v>
                </c:pt>
                <c:pt idx="5703">
                  <c:v>4.9660369974249825</c:v>
                </c:pt>
                <c:pt idx="5704">
                  <c:v>-0.46994584038123333</c:v>
                </c:pt>
                <c:pt idx="5705">
                  <c:v>0.30453795801329314</c:v>
                </c:pt>
                <c:pt idx="5706">
                  <c:v>-4.1043983327363476E-3</c:v>
                </c:pt>
                <c:pt idx="5707">
                  <c:v>3.4574662425113507</c:v>
                </c:pt>
                <c:pt idx="5708">
                  <c:v>-7.0660891904577721</c:v>
                </c:pt>
                <c:pt idx="5709">
                  <c:v>10.307580315927396</c:v>
                </c:pt>
                <c:pt idx="5710">
                  <c:v>8.3837042924740537</c:v>
                </c:pt>
                <c:pt idx="5711">
                  <c:v>1.5730096979593906</c:v>
                </c:pt>
                <c:pt idx="5712">
                  <c:v>9.0597950917951025</c:v>
                </c:pt>
                <c:pt idx="5713">
                  <c:v>9.2304207950923818</c:v>
                </c:pt>
                <c:pt idx="5714">
                  <c:v>-0.57531233068743726</c:v>
                </c:pt>
                <c:pt idx="5715">
                  <c:v>-4.1419927379980626E-2</c:v>
                </c:pt>
                <c:pt idx="5716">
                  <c:v>-0.95054261436659426</c:v>
                </c:pt>
                <c:pt idx="5717">
                  <c:v>-8.0624959257337636</c:v>
                </c:pt>
                <c:pt idx="5718">
                  <c:v>-0.60320161900619895</c:v>
                </c:pt>
                <c:pt idx="5719">
                  <c:v>-6.711419585853691E-2</c:v>
                </c:pt>
                <c:pt idx="5720">
                  <c:v>-0.11313700543581269</c:v>
                </c:pt>
                <c:pt idx="5721">
                  <c:v>-7.6486571760385464</c:v>
                </c:pt>
                <c:pt idx="5722">
                  <c:v>-12.673750739438065</c:v>
                </c:pt>
                <c:pt idx="5723">
                  <c:v>0</c:v>
                </c:pt>
                <c:pt idx="5724">
                  <c:v>-1.1822033312207492</c:v>
                </c:pt>
                <c:pt idx="5725">
                  <c:v>0.26231323859013977</c:v>
                </c:pt>
                <c:pt idx="5726">
                  <c:v>-0.47778969568961488</c:v>
                </c:pt>
                <c:pt idx="5727">
                  <c:v>-0.52356195605701272</c:v>
                </c:pt>
                <c:pt idx="5728">
                  <c:v>0.26643298229565865</c:v>
                </c:pt>
                <c:pt idx="5729">
                  <c:v>4.5965853952180405E-2</c:v>
                </c:pt>
                <c:pt idx="5730">
                  <c:v>0.58496250072115619</c:v>
                </c:pt>
                <c:pt idx="5731">
                  <c:v>0.39222945625082922</c:v>
                </c:pt>
                <c:pt idx="5732">
                  <c:v>-2.1627295000381084</c:v>
                </c:pt>
                <c:pt idx="5733">
                  <c:v>0.37851162325372983</c:v>
                </c:pt>
                <c:pt idx="5734">
                  <c:v>0.17402939977504889</c:v>
                </c:pt>
                <c:pt idx="5735">
                  <c:v>11.813914767907184</c:v>
                </c:pt>
                <c:pt idx="5736">
                  <c:v>-0.17059555457587583</c:v>
                </c:pt>
                <c:pt idx="5737">
                  <c:v>0.59790155642865439</c:v>
                </c:pt>
                <c:pt idx="5738">
                  <c:v>-1.6500171744013992</c:v>
                </c:pt>
                <c:pt idx="5739">
                  <c:v>-0.33129838596272176</c:v>
                </c:pt>
                <c:pt idx="5740">
                  <c:v>0.16255301278596015</c:v>
                </c:pt>
                <c:pt idx="5741">
                  <c:v>-0.2963930027802244</c:v>
                </c:pt>
                <c:pt idx="5742">
                  <c:v>-0.2385120866997249</c:v>
                </c:pt>
                <c:pt idx="5743">
                  <c:v>-0.64577141320932774</c:v>
                </c:pt>
                <c:pt idx="5744">
                  <c:v>0.22239242133644802</c:v>
                </c:pt>
                <c:pt idx="5745">
                  <c:v>-0.79916035577355016</c:v>
                </c:pt>
                <c:pt idx="5746">
                  <c:v>1.1937023847254384</c:v>
                </c:pt>
                <c:pt idx="5747">
                  <c:v>3.6491360457691098</c:v>
                </c:pt>
                <c:pt idx="5748">
                  <c:v>-1.3999306068886359</c:v>
                </c:pt>
                <c:pt idx="5749">
                  <c:v>-0.18786001537701921</c:v>
                </c:pt>
                <c:pt idx="5750">
                  <c:v>-0.93411206434354299</c:v>
                </c:pt>
                <c:pt idx="5751">
                  <c:v>-8.0624959257337636</c:v>
                </c:pt>
                <c:pt idx="5752">
                  <c:v>-9.163047546556824E-2</c:v>
                </c:pt>
                <c:pt idx="5753">
                  <c:v>-9.3815429511845849</c:v>
                </c:pt>
                <c:pt idx="5754">
                  <c:v>-2.4213069306849824E-3</c:v>
                </c:pt>
                <c:pt idx="5755">
                  <c:v>-1.4594316186372969</c:v>
                </c:pt>
                <c:pt idx="5756">
                  <c:v>8.3837042924740537</c:v>
                </c:pt>
                <c:pt idx="5757">
                  <c:v>-6.7414669864011483</c:v>
                </c:pt>
                <c:pt idx="5758">
                  <c:v>0.29956028185890793</c:v>
                </c:pt>
                <c:pt idx="5759">
                  <c:v>1.7062687969432899</c:v>
                </c:pt>
                <c:pt idx="5760">
                  <c:v>0.99729916606133662</c:v>
                </c:pt>
                <c:pt idx="5761">
                  <c:v>0.45975946661982159</c:v>
                </c:pt>
                <c:pt idx="5762">
                  <c:v>-4.7555015456036331</c:v>
                </c:pt>
                <c:pt idx="5763">
                  <c:v>-0.75048040064068755</c:v>
                </c:pt>
                <c:pt idx="5764">
                  <c:v>1.0268335453827063E-2</c:v>
                </c:pt>
                <c:pt idx="5765">
                  <c:v>0.80735492205760395</c:v>
                </c:pt>
                <c:pt idx="5766">
                  <c:v>-0.95062631857730906</c:v>
                </c:pt>
                <c:pt idx="5767">
                  <c:v>11.941658995526698</c:v>
                </c:pt>
                <c:pt idx="5768">
                  <c:v>-1.6617632675126763</c:v>
                </c:pt>
                <c:pt idx="5769">
                  <c:v>8.746284125033911E-2</c:v>
                </c:pt>
                <c:pt idx="5770">
                  <c:v>-11.814048332230835</c:v>
                </c:pt>
                <c:pt idx="5771">
                  <c:v>-0.34427178342786513</c:v>
                </c:pt>
                <c:pt idx="5772">
                  <c:v>-12.534708168026555</c:v>
                </c:pt>
                <c:pt idx="5773">
                  <c:v>-0.59610305832635657</c:v>
                </c:pt>
                <c:pt idx="5774">
                  <c:v>0.30378074817710293</c:v>
                </c:pt>
                <c:pt idx="5775">
                  <c:v>12.502003002388932</c:v>
                </c:pt>
                <c:pt idx="5776">
                  <c:v>-0.20531890797750652</c:v>
                </c:pt>
                <c:pt idx="5777">
                  <c:v>-8.0668559874599519E-2</c:v>
                </c:pt>
                <c:pt idx="5778">
                  <c:v>-3.1708859727338307E-2</c:v>
                </c:pt>
                <c:pt idx="5779">
                  <c:v>0.21501289097085052</c:v>
                </c:pt>
                <c:pt idx="5780">
                  <c:v>-2.4842424541113646</c:v>
                </c:pt>
                <c:pt idx="5781">
                  <c:v>1.0869856981915851</c:v>
                </c:pt>
                <c:pt idx="5782">
                  <c:v>-0.26303440583379395</c:v>
                </c:pt>
                <c:pt idx="5783">
                  <c:v>-9.5196362528432132</c:v>
                </c:pt>
                <c:pt idx="5784">
                  <c:v>-1.84896224285118</c:v>
                </c:pt>
                <c:pt idx="5785">
                  <c:v>9.2304207950923818</c:v>
                </c:pt>
                <c:pt idx="5786">
                  <c:v>3.8508565606941909</c:v>
                </c:pt>
                <c:pt idx="5787">
                  <c:v>0.47878992051017977</c:v>
                </c:pt>
                <c:pt idx="5788">
                  <c:v>-0.24392558288608904</c:v>
                </c:pt>
                <c:pt idx="5789">
                  <c:v>2.0099965255452288</c:v>
                </c:pt>
                <c:pt idx="5790">
                  <c:v>-0.34792330342030692</c:v>
                </c:pt>
                <c:pt idx="5791">
                  <c:v>5.8214613945295486E-2</c:v>
                </c:pt>
                <c:pt idx="5792">
                  <c:v>1.1495638837829439E-2</c:v>
                </c:pt>
                <c:pt idx="5793">
                  <c:v>5.3457748368417297</c:v>
                </c:pt>
                <c:pt idx="5794">
                  <c:v>0.19135484529635699</c:v>
                </c:pt>
                <c:pt idx="5795">
                  <c:v>-1.5871173854248302</c:v>
                </c:pt>
                <c:pt idx="5796">
                  <c:v>-1.3761838907477826</c:v>
                </c:pt>
                <c:pt idx="5797">
                  <c:v>-0.67807190511263793</c:v>
                </c:pt>
                <c:pt idx="5798">
                  <c:v>-2.2150128909708506</c:v>
                </c:pt>
                <c:pt idx="5799">
                  <c:v>-2.0263713976201285</c:v>
                </c:pt>
                <c:pt idx="5800">
                  <c:v>-9.0597950917951025</c:v>
                </c:pt>
                <c:pt idx="5801">
                  <c:v>0.31976783238107304</c:v>
                </c:pt>
                <c:pt idx="5802">
                  <c:v>-2.8714852594773199</c:v>
                </c:pt>
                <c:pt idx="5803">
                  <c:v>-0.30610312772567977</c:v>
                </c:pt>
                <c:pt idx="5804">
                  <c:v>0.86114500538693595</c:v>
                </c:pt>
                <c:pt idx="5805">
                  <c:v>0.62323057854393871</c:v>
                </c:pt>
                <c:pt idx="5806">
                  <c:v>-8.2760855572649936E-2</c:v>
                </c:pt>
                <c:pt idx="5807">
                  <c:v>0.15584515973944404</c:v>
                </c:pt>
                <c:pt idx="5808">
                  <c:v>0.2856210909010341</c:v>
                </c:pt>
                <c:pt idx="5809">
                  <c:v>-0.38682389711419346</c:v>
                </c:pt>
                <c:pt idx="5810">
                  <c:v>3.3788313456283602E-2</c:v>
                </c:pt>
                <c:pt idx="5811">
                  <c:v>1.4088761773217191</c:v>
                </c:pt>
                <c:pt idx="5812">
                  <c:v>1.4186389540107196</c:v>
                </c:pt>
                <c:pt idx="5813">
                  <c:v>-1.484778570569405</c:v>
                </c:pt>
                <c:pt idx="5814">
                  <c:v>-1.7755480564852577</c:v>
                </c:pt>
                <c:pt idx="5815">
                  <c:v>0.267695783203657</c:v>
                </c:pt>
                <c:pt idx="5816">
                  <c:v>-4.3692338096657197</c:v>
                </c:pt>
                <c:pt idx="5817">
                  <c:v>-1.3297054454790815</c:v>
                </c:pt>
                <c:pt idx="5818">
                  <c:v>-0.43295940727610649</c:v>
                </c:pt>
                <c:pt idx="5819">
                  <c:v>-0.9472585379280265</c:v>
                </c:pt>
                <c:pt idx="5820">
                  <c:v>-2.5831602580871706</c:v>
                </c:pt>
                <c:pt idx="5821">
                  <c:v>15.081275374083031</c:v>
                </c:pt>
                <c:pt idx="5822">
                  <c:v>6.1223966313597273</c:v>
                </c:pt>
                <c:pt idx="5823">
                  <c:v>0.19161494934390677</c:v>
                </c:pt>
                <c:pt idx="5824">
                  <c:v>0.38474614182710459</c:v>
                </c:pt>
                <c:pt idx="5825">
                  <c:v>0.10962449117449823</c:v>
                </c:pt>
                <c:pt idx="5826">
                  <c:v>0.48308288670194255</c:v>
                </c:pt>
                <c:pt idx="5827">
                  <c:v>1.2870576350403098</c:v>
                </c:pt>
                <c:pt idx="5828">
                  <c:v>-1.6042052744944553</c:v>
                </c:pt>
                <c:pt idx="5829">
                  <c:v>1.3923174227787607</c:v>
                </c:pt>
                <c:pt idx="5830">
                  <c:v>7.0660891904577721</c:v>
                </c:pt>
                <c:pt idx="5831">
                  <c:v>-9.6444571875092606</c:v>
                </c:pt>
                <c:pt idx="5832">
                  <c:v>15.081261502082024</c:v>
                </c:pt>
                <c:pt idx="5833">
                  <c:v>9.5189809291704002</c:v>
                </c:pt>
                <c:pt idx="5834">
                  <c:v>6.0005409092261912</c:v>
                </c:pt>
                <c:pt idx="5835">
                  <c:v>-0.18116975860993473</c:v>
                </c:pt>
                <c:pt idx="5836">
                  <c:v>-13.00146683934072</c:v>
                </c:pt>
                <c:pt idx="5837">
                  <c:v>-0.47239760584033463</c:v>
                </c:pt>
                <c:pt idx="5838">
                  <c:v>2.5995208532944358E-2</c:v>
                </c:pt>
                <c:pt idx="5839">
                  <c:v>-6.4130337419715577E-2</c:v>
                </c:pt>
                <c:pt idx="5840">
                  <c:v>-4.0668315084782094</c:v>
                </c:pt>
                <c:pt idx="5841">
                  <c:v>-5.9228321394775394</c:v>
                </c:pt>
                <c:pt idx="5842">
                  <c:v>-5.8455527754521519</c:v>
                </c:pt>
                <c:pt idx="5843">
                  <c:v>-0.3107008394641082</c:v>
                </c:pt>
                <c:pt idx="5844">
                  <c:v>-0.548125732540785</c:v>
                </c:pt>
                <c:pt idx="5845">
                  <c:v>12.702894141119387</c:v>
                </c:pt>
                <c:pt idx="5846">
                  <c:v>-0.45637829465974322</c:v>
                </c:pt>
                <c:pt idx="5847">
                  <c:v>2.4106872847858791</c:v>
                </c:pt>
                <c:pt idx="5848">
                  <c:v>-6.8712750084014035E-2</c:v>
                </c:pt>
                <c:pt idx="5849">
                  <c:v>0.5599584945912619</c:v>
                </c:pt>
                <c:pt idx="5850">
                  <c:v>-1.1634987322828794</c:v>
                </c:pt>
                <c:pt idx="5851">
                  <c:v>-0.58496250072115608</c:v>
                </c:pt>
                <c:pt idx="5852">
                  <c:v>-0.49419703679797428</c:v>
                </c:pt>
                <c:pt idx="5853">
                  <c:v>-0.65781387567681215</c:v>
                </c:pt>
                <c:pt idx="5854">
                  <c:v>9.9667457608995313</c:v>
                </c:pt>
                <c:pt idx="5855">
                  <c:v>0.53866884844722152</c:v>
                </c:pt>
                <c:pt idx="5856">
                  <c:v>-0.42939279225591387</c:v>
                </c:pt>
                <c:pt idx="5857">
                  <c:v>-9.3815429511845849</c:v>
                </c:pt>
                <c:pt idx="5858">
                  <c:v>-2.2479275134435861</c:v>
                </c:pt>
                <c:pt idx="5859">
                  <c:v>-0.40765796891324629</c:v>
                </c:pt>
                <c:pt idx="5860">
                  <c:v>-0.10561018796059896</c:v>
                </c:pt>
                <c:pt idx="5861">
                  <c:v>0.41766775532351558</c:v>
                </c:pt>
                <c:pt idx="5862">
                  <c:v>-0.74013287324488941</c:v>
                </c:pt>
                <c:pt idx="5863">
                  <c:v>0.22119067612669488</c:v>
                </c:pt>
                <c:pt idx="5864">
                  <c:v>11.485326189240524</c:v>
                </c:pt>
                <c:pt idx="5865">
                  <c:v>-0.17870588698452222</c:v>
                </c:pt>
                <c:pt idx="5866">
                  <c:v>-0.33534861064968413</c:v>
                </c:pt>
                <c:pt idx="5867">
                  <c:v>-0.31442218569957053</c:v>
                </c:pt>
                <c:pt idx="5868">
                  <c:v>-0.31882218401954093</c:v>
                </c:pt>
                <c:pt idx="5869">
                  <c:v>-0.43928504552552106</c:v>
                </c:pt>
                <c:pt idx="5870">
                  <c:v>-0.2238960119268357</c:v>
                </c:pt>
                <c:pt idx="5871">
                  <c:v>-0.23227215206310697</c:v>
                </c:pt>
                <c:pt idx="5872">
                  <c:v>0.11462329905177528</c:v>
                </c:pt>
                <c:pt idx="5873">
                  <c:v>-0.35396337203407419</c:v>
                </c:pt>
                <c:pt idx="5874">
                  <c:v>-0.67699163921350125</c:v>
                </c:pt>
                <c:pt idx="5875">
                  <c:v>5.0169596229934783E-2</c:v>
                </c:pt>
                <c:pt idx="5876">
                  <c:v>-2.2618667044014593</c:v>
                </c:pt>
                <c:pt idx="5877">
                  <c:v>7.6486571760385464</c:v>
                </c:pt>
                <c:pt idx="5878">
                  <c:v>0</c:v>
                </c:pt>
                <c:pt idx="5879">
                  <c:v>-1.2057136801898174</c:v>
                </c:pt>
                <c:pt idx="5880">
                  <c:v>0.13227245996291401</c:v>
                </c:pt>
                <c:pt idx="5881">
                  <c:v>-0.18054961797092589</c:v>
                </c:pt>
                <c:pt idx="5882">
                  <c:v>-0.10469737866669322</c:v>
                </c:pt>
                <c:pt idx="5883">
                  <c:v>9.229619965185119</c:v>
                </c:pt>
                <c:pt idx="5884">
                  <c:v>7.167052511589965</c:v>
                </c:pt>
                <c:pt idx="5885">
                  <c:v>-0.31410859042806327</c:v>
                </c:pt>
                <c:pt idx="5886">
                  <c:v>1.6613216359373664</c:v>
                </c:pt>
                <c:pt idx="5887">
                  <c:v>1.2601518973006725</c:v>
                </c:pt>
                <c:pt idx="5888">
                  <c:v>-0.81192765184742843</c:v>
                </c:pt>
                <c:pt idx="5889">
                  <c:v>2.6534634615463674E-2</c:v>
                </c:pt>
                <c:pt idx="5890">
                  <c:v>4.6089534472876581</c:v>
                </c:pt>
                <c:pt idx="5891">
                  <c:v>-0.71620703399940899</c:v>
                </c:pt>
                <c:pt idx="5892">
                  <c:v>-0.13870627083159201</c:v>
                </c:pt>
                <c:pt idx="5893">
                  <c:v>7.6462586799900292</c:v>
                </c:pt>
                <c:pt idx="5894">
                  <c:v>-16.20355193188545</c:v>
                </c:pt>
                <c:pt idx="5895">
                  <c:v>12.320048361669141</c:v>
                </c:pt>
                <c:pt idx="5896">
                  <c:v>7.1518478431074672E-2</c:v>
                </c:pt>
                <c:pt idx="5897">
                  <c:v>0.32018498916026306</c:v>
                </c:pt>
                <c:pt idx="5898">
                  <c:v>-0.17093282197990087</c:v>
                </c:pt>
                <c:pt idx="5899">
                  <c:v>2.4247546246677208E-2</c:v>
                </c:pt>
                <c:pt idx="5900">
                  <c:v>6.0732489820306386</c:v>
                </c:pt>
                <c:pt idx="5901">
                  <c:v>-7.6486571760385464</c:v>
                </c:pt>
                <c:pt idx="5902">
                  <c:v>0.53051471669877959</c:v>
                </c:pt>
                <c:pt idx="5903">
                  <c:v>-0.47097787094306526</c:v>
                </c:pt>
                <c:pt idx="5904">
                  <c:v>8.3713660447949714</c:v>
                </c:pt>
                <c:pt idx="5905">
                  <c:v>0.29007922884802245</c:v>
                </c:pt>
                <c:pt idx="5906">
                  <c:v>-0.37667105948179419</c:v>
                </c:pt>
                <c:pt idx="5907">
                  <c:v>9.0606959316875546</c:v>
                </c:pt>
                <c:pt idx="5908">
                  <c:v>-1.2050643371964638</c:v>
                </c:pt>
                <c:pt idx="5909">
                  <c:v>-0.48542682717024194</c:v>
                </c:pt>
                <c:pt idx="5910">
                  <c:v>0.73788714963726632</c:v>
                </c:pt>
                <c:pt idx="5911">
                  <c:v>0.38941169160334937</c:v>
                </c:pt>
                <c:pt idx="5912">
                  <c:v>-0.23210254628190286</c:v>
                </c:pt>
                <c:pt idx="5913">
                  <c:v>0.32192809488736207</c:v>
                </c:pt>
                <c:pt idx="5914">
                  <c:v>-2.8736691760931019</c:v>
                </c:pt>
                <c:pt idx="5915">
                  <c:v>1.5030697879574919</c:v>
                </c:pt>
                <c:pt idx="5916">
                  <c:v>11.146780789986687</c:v>
                </c:pt>
                <c:pt idx="5917">
                  <c:v>-1.6683785089087937</c:v>
                </c:pt>
                <c:pt idx="5918">
                  <c:v>6.0793721011539121</c:v>
                </c:pt>
                <c:pt idx="5919">
                  <c:v>0.70165872543025354</c:v>
                </c:pt>
                <c:pt idx="5920">
                  <c:v>1.1294891015165462</c:v>
                </c:pt>
                <c:pt idx="5921">
                  <c:v>1.087426774325152</c:v>
                </c:pt>
                <c:pt idx="5922">
                  <c:v>0.39980298558368371</c:v>
                </c:pt>
                <c:pt idx="5923">
                  <c:v>0.20238939668882405</c:v>
                </c:pt>
                <c:pt idx="5924">
                  <c:v>1.1040230645432283</c:v>
                </c:pt>
                <c:pt idx="5925">
                  <c:v>0.63742992061529202</c:v>
                </c:pt>
                <c:pt idx="5926">
                  <c:v>2.3083613113041246E-2</c:v>
                </c:pt>
                <c:pt idx="5927">
                  <c:v>1.0655883416275767</c:v>
                </c:pt>
                <c:pt idx="5928">
                  <c:v>-0.88227804112690489</c:v>
                </c:pt>
                <c:pt idx="5929">
                  <c:v>17.201007129948373</c:v>
                </c:pt>
                <c:pt idx="5930">
                  <c:v>0.92999027875225748</c:v>
                </c:pt>
                <c:pt idx="5931">
                  <c:v>-0.71187461320337575</c:v>
                </c:pt>
                <c:pt idx="5932">
                  <c:v>0.59400764032416331</c:v>
                </c:pt>
                <c:pt idx="5933">
                  <c:v>-0.37696945844532442</c:v>
                </c:pt>
                <c:pt idx="5934">
                  <c:v>-0.15996992080263292</c:v>
                </c:pt>
                <c:pt idx="5935">
                  <c:v>9.8805010055484366E-2</c:v>
                </c:pt>
                <c:pt idx="5936">
                  <c:v>-10.307200809140809</c:v>
                </c:pt>
                <c:pt idx="5937">
                  <c:v>15.510115105813671</c:v>
                </c:pt>
                <c:pt idx="5938">
                  <c:v>0.14010197171501168</c:v>
                </c:pt>
                <c:pt idx="5939">
                  <c:v>8.6414751817473281E-2</c:v>
                </c:pt>
                <c:pt idx="5940">
                  <c:v>0.39158690727330969</c:v>
                </c:pt>
                <c:pt idx="5941">
                  <c:v>0.20387233336564961</c:v>
                </c:pt>
                <c:pt idx="5942">
                  <c:v>0.17179498879535821</c:v>
                </c:pt>
                <c:pt idx="5943">
                  <c:v>0.32260367206706314</c:v>
                </c:pt>
                <c:pt idx="5944">
                  <c:v>5.0093339767179348E-2</c:v>
                </c:pt>
                <c:pt idx="5945">
                  <c:v>11.58276924038209</c:v>
                </c:pt>
                <c:pt idx="5946">
                  <c:v>0.35086457873242921</c:v>
                </c:pt>
                <c:pt idx="5947">
                  <c:v>9.6445116954738078E-2</c:v>
                </c:pt>
                <c:pt idx="5948">
                  <c:v>0.15929782075395868</c:v>
                </c:pt>
                <c:pt idx="5949">
                  <c:v>0.19281930595310084</c:v>
                </c:pt>
                <c:pt idx="5950">
                  <c:v>0.17157662731347098</c:v>
                </c:pt>
                <c:pt idx="5951">
                  <c:v>0.39592867633113932</c:v>
                </c:pt>
                <c:pt idx="5952">
                  <c:v>0.69865824636804574</c:v>
                </c:pt>
                <c:pt idx="5953">
                  <c:v>-5.2851882265735166E-2</c:v>
                </c:pt>
                <c:pt idx="5954">
                  <c:v>-0.13611252729872036</c:v>
                </c:pt>
                <c:pt idx="5955">
                  <c:v>0.38003104945093047</c:v>
                </c:pt>
                <c:pt idx="5956">
                  <c:v>-0.16992500144231226</c:v>
                </c:pt>
                <c:pt idx="5957">
                  <c:v>0.77104531716252456</c:v>
                </c:pt>
                <c:pt idx="5958">
                  <c:v>-0.72698150559358421</c:v>
                </c:pt>
                <c:pt idx="5959">
                  <c:v>0.15791248374033295</c:v>
                </c:pt>
                <c:pt idx="5960">
                  <c:v>0.26626027270272989</c:v>
                </c:pt>
                <c:pt idx="5961">
                  <c:v>0.11767620865377673</c:v>
                </c:pt>
                <c:pt idx="5962">
                  <c:v>0.1458864354293444</c:v>
                </c:pt>
                <c:pt idx="5963">
                  <c:v>5.8752587284089462E-2</c:v>
                </c:pt>
                <c:pt idx="5964">
                  <c:v>0.24166075504122689</c:v>
                </c:pt>
                <c:pt idx="5965">
                  <c:v>-2.8790878680828053E-2</c:v>
                </c:pt>
                <c:pt idx="5966">
                  <c:v>0.17669700720808187</c:v>
                </c:pt>
                <c:pt idx="5967">
                  <c:v>0.296299952695321</c:v>
                </c:pt>
                <c:pt idx="5968">
                  <c:v>0.59367971782226492</c:v>
                </c:pt>
                <c:pt idx="5969">
                  <c:v>7.7943143056556308E-2</c:v>
                </c:pt>
                <c:pt idx="5970">
                  <c:v>8.0425800319787646E-2</c:v>
                </c:pt>
                <c:pt idx="5971">
                  <c:v>0.38227036329580788</c:v>
                </c:pt>
                <c:pt idx="5972">
                  <c:v>0.33194188351538118</c:v>
                </c:pt>
                <c:pt idx="5973">
                  <c:v>0.44459729700595779</c:v>
                </c:pt>
                <c:pt idx="5974">
                  <c:v>0.61644073219432416</c:v>
                </c:pt>
                <c:pt idx="5975">
                  <c:v>0.22087618888906793</c:v>
                </c:pt>
                <c:pt idx="5976">
                  <c:v>7.444994915988104E-2</c:v>
                </c:pt>
                <c:pt idx="5977">
                  <c:v>0.30109063209586906</c:v>
                </c:pt>
                <c:pt idx="5978">
                  <c:v>0.23053176614646428</c:v>
                </c:pt>
                <c:pt idx="5979">
                  <c:v>0.21723071622066889</c:v>
                </c:pt>
                <c:pt idx="5980">
                  <c:v>-0.57543972660264964</c:v>
                </c:pt>
                <c:pt idx="5981">
                  <c:v>1.6189098326444942</c:v>
                </c:pt>
                <c:pt idx="5982">
                  <c:v>0.24257030327407794</c:v>
                </c:pt>
                <c:pt idx="5983">
                  <c:v>-2.3147325934831584</c:v>
                </c:pt>
                <c:pt idx="5984">
                  <c:v>-0.16772744573806644</c:v>
                </c:pt>
                <c:pt idx="5985">
                  <c:v>-6.0732489820306386</c:v>
                </c:pt>
                <c:pt idx="5986">
                  <c:v>0.11215775792002042</c:v>
                </c:pt>
                <c:pt idx="5987">
                  <c:v>0.23815973719476458</c:v>
                </c:pt>
                <c:pt idx="5988">
                  <c:v>-0.15611920191728185</c:v>
                </c:pt>
                <c:pt idx="5989">
                  <c:v>-0.27523485943932086</c:v>
                </c:pt>
                <c:pt idx="5990">
                  <c:v>0.11980665142558367</c:v>
                </c:pt>
                <c:pt idx="5991">
                  <c:v>0.41359408240917517</c:v>
                </c:pt>
                <c:pt idx="5992">
                  <c:v>0.2266686602312746</c:v>
                </c:pt>
                <c:pt idx="5993">
                  <c:v>0.15268344952504351</c:v>
                </c:pt>
                <c:pt idx="5994">
                  <c:v>-1.0171805057291377E-2</c:v>
                </c:pt>
                <c:pt idx="5995">
                  <c:v>7.4998458870832048</c:v>
                </c:pt>
                <c:pt idx="5996">
                  <c:v>11.840253402578229</c:v>
                </c:pt>
                <c:pt idx="5997">
                  <c:v>-7.0660891904577721</c:v>
                </c:pt>
                <c:pt idx="5998">
                  <c:v>8.8683081332894673</c:v>
                </c:pt>
                <c:pt idx="5999">
                  <c:v>1.140555587357011</c:v>
                </c:pt>
                <c:pt idx="6000">
                  <c:v>9.8667637673533513</c:v>
                </c:pt>
                <c:pt idx="6001">
                  <c:v>-2.7641330021641157</c:v>
                </c:pt>
                <c:pt idx="6002">
                  <c:v>-7.0660891904577721</c:v>
                </c:pt>
                <c:pt idx="6003">
                  <c:v>-3.2421477692377507E-2</c:v>
                </c:pt>
                <c:pt idx="6004">
                  <c:v>-2.9467308601403097</c:v>
                </c:pt>
                <c:pt idx="6005">
                  <c:v>-0.33360989993499784</c:v>
                </c:pt>
                <c:pt idx="6006">
                  <c:v>-0.84100172381822846</c:v>
                </c:pt>
                <c:pt idx="6007">
                  <c:v>6.8531381670815475E-2</c:v>
                </c:pt>
                <c:pt idx="6008">
                  <c:v>-0.74024072619906744</c:v>
                </c:pt>
                <c:pt idx="6009">
                  <c:v>4.5545888516776376</c:v>
                </c:pt>
                <c:pt idx="6010">
                  <c:v>14.193345679776375</c:v>
                </c:pt>
                <c:pt idx="6011">
                  <c:v>-8.8672787397096631</c:v>
                </c:pt>
                <c:pt idx="6012">
                  <c:v>-3.1394500431019652</c:v>
                </c:pt>
                <c:pt idx="6013">
                  <c:v>-1.1690235987007802</c:v>
                </c:pt>
                <c:pt idx="6014">
                  <c:v>1.1512058040957236</c:v>
                </c:pt>
                <c:pt idx="6015">
                  <c:v>-0.2406882469271848</c:v>
                </c:pt>
                <c:pt idx="6016">
                  <c:v>0.44846050081629402</c:v>
                </c:pt>
                <c:pt idx="6017">
                  <c:v>0.18827734392825313</c:v>
                </c:pt>
                <c:pt idx="6018">
                  <c:v>0.16346678781679483</c:v>
                </c:pt>
                <c:pt idx="6019">
                  <c:v>3.6758550010117588E-2</c:v>
                </c:pt>
                <c:pt idx="6020">
                  <c:v>-0.93223018266192792</c:v>
                </c:pt>
                <c:pt idx="6021">
                  <c:v>5.6580700489944258</c:v>
                </c:pt>
                <c:pt idx="6022">
                  <c:v>2.993849447174771</c:v>
                </c:pt>
                <c:pt idx="6023">
                  <c:v>-10.147204924942228</c:v>
                </c:pt>
                <c:pt idx="6024">
                  <c:v>1.3325753390868713</c:v>
                </c:pt>
                <c:pt idx="6025">
                  <c:v>0.58436200329692412</c:v>
                </c:pt>
                <c:pt idx="6026">
                  <c:v>11.916999049082808</c:v>
                </c:pt>
                <c:pt idx="6027">
                  <c:v>4.125680780264771</c:v>
                </c:pt>
                <c:pt idx="6028">
                  <c:v>0.2801079191927352</c:v>
                </c:pt>
                <c:pt idx="6029">
                  <c:v>0.12285674778553367</c:v>
                </c:pt>
                <c:pt idx="6030">
                  <c:v>0.97654102717601088</c:v>
                </c:pt>
                <c:pt idx="6031">
                  <c:v>12.5980525001616</c:v>
                </c:pt>
                <c:pt idx="6032">
                  <c:v>11.813914767907184</c:v>
                </c:pt>
                <c:pt idx="6033">
                  <c:v>-1.367509129196258</c:v>
                </c:pt>
                <c:pt idx="6034">
                  <c:v>-0.79036185114429913</c:v>
                </c:pt>
                <c:pt idx="6035">
                  <c:v>-4.0945175987842894</c:v>
                </c:pt>
                <c:pt idx="6036">
                  <c:v>-0.41503749927884381</c:v>
                </c:pt>
                <c:pt idx="6037">
                  <c:v>0.37614848588524891</c:v>
                </c:pt>
                <c:pt idx="6038">
                  <c:v>-3.5553425827308098</c:v>
                </c:pt>
                <c:pt idx="6039">
                  <c:v>5.1960701081561691</c:v>
                </c:pt>
                <c:pt idx="6040">
                  <c:v>0.46326407900418126</c:v>
                </c:pt>
                <c:pt idx="6041">
                  <c:v>-1.1107470655075393</c:v>
                </c:pt>
                <c:pt idx="6042">
                  <c:v>-5.0626073069968115E-2</c:v>
                </c:pt>
                <c:pt idx="6043">
                  <c:v>-1.8050545840083756</c:v>
                </c:pt>
                <c:pt idx="6044">
                  <c:v>-11.013322673425447</c:v>
                </c:pt>
                <c:pt idx="6045">
                  <c:v>-0.80145432061791988</c:v>
                </c:pt>
                <c:pt idx="6046">
                  <c:v>-1.0488774725236367</c:v>
                </c:pt>
                <c:pt idx="6047">
                  <c:v>-1.1910363275349583</c:v>
                </c:pt>
                <c:pt idx="6048">
                  <c:v>1.5353317329965561</c:v>
                </c:pt>
                <c:pt idx="6049">
                  <c:v>5.6466951659028264E-2</c:v>
                </c:pt>
                <c:pt idx="6050">
                  <c:v>0.37255416795733043</c:v>
                </c:pt>
                <c:pt idx="6051">
                  <c:v>1.7937765155570635</c:v>
                </c:pt>
                <c:pt idx="6052">
                  <c:v>-0.40439025507933535</c:v>
                </c:pt>
                <c:pt idx="6053">
                  <c:v>4.0641984497346385E-2</c:v>
                </c:pt>
                <c:pt idx="6054">
                  <c:v>9.3822637581148367</c:v>
                </c:pt>
                <c:pt idx="6055">
                  <c:v>10.059795091795101</c:v>
                </c:pt>
                <c:pt idx="6056">
                  <c:v>3.7214525947948816</c:v>
                </c:pt>
                <c:pt idx="6057">
                  <c:v>1.8451143980218281</c:v>
                </c:pt>
                <c:pt idx="6058">
                  <c:v>11.013555309891467</c:v>
                </c:pt>
                <c:pt idx="6059">
                  <c:v>9.6444571875092606</c:v>
                </c:pt>
                <c:pt idx="6060">
                  <c:v>9.9667457608995313</c:v>
                </c:pt>
                <c:pt idx="6061">
                  <c:v>-0.11864449649861925</c:v>
                </c:pt>
                <c:pt idx="6062">
                  <c:v>-0.13972476366661307</c:v>
                </c:pt>
                <c:pt idx="6063">
                  <c:v>4.8909600480946509E-2</c:v>
                </c:pt>
                <c:pt idx="6064">
                  <c:v>-0.43888424123321151</c:v>
                </c:pt>
                <c:pt idx="6065">
                  <c:v>-10.147204924942228</c:v>
                </c:pt>
                <c:pt idx="6066">
                  <c:v>-8.3837042924740537</c:v>
                </c:pt>
                <c:pt idx="6067">
                  <c:v>-12.407621843284646</c:v>
                </c:pt>
                <c:pt idx="6068">
                  <c:v>7.0660891904577738</c:v>
                </c:pt>
                <c:pt idx="6069">
                  <c:v>9.8667637673533513</c:v>
                </c:pt>
                <c:pt idx="6070">
                  <c:v>3.4414552436257431</c:v>
                </c:pt>
                <c:pt idx="6071">
                  <c:v>13.433976574415976</c:v>
                </c:pt>
                <c:pt idx="6072">
                  <c:v>6.0480869340969852</c:v>
                </c:pt>
                <c:pt idx="6073">
                  <c:v>-0.12718008048117374</c:v>
                </c:pt>
                <c:pt idx="6074">
                  <c:v>-9.9612924229141794E-2</c:v>
                </c:pt>
                <c:pt idx="6075">
                  <c:v>0.20858662181141729</c:v>
                </c:pt>
                <c:pt idx="6076">
                  <c:v>-9.8667637673533513</c:v>
                </c:pt>
                <c:pt idx="6077">
                  <c:v>-2.8359106100611062</c:v>
                </c:pt>
                <c:pt idx="6078">
                  <c:v>0.8207894298164039</c:v>
                </c:pt>
                <c:pt idx="6079">
                  <c:v>-1.2344652536370229</c:v>
                </c:pt>
                <c:pt idx="6080">
                  <c:v>7.6486571760385464</c:v>
                </c:pt>
                <c:pt idx="6081">
                  <c:v>0.12621771620342018</c:v>
                </c:pt>
                <c:pt idx="6082">
                  <c:v>-2.1486118397397478</c:v>
                </c:pt>
                <c:pt idx="6083">
                  <c:v>-0.10383581098453989</c:v>
                </c:pt>
                <c:pt idx="6084">
                  <c:v>-1.7227049010410367</c:v>
                </c:pt>
                <c:pt idx="6085">
                  <c:v>-4.2023109749438925</c:v>
                </c:pt>
                <c:pt idx="6086">
                  <c:v>0.31487333735341189</c:v>
                </c:pt>
                <c:pt idx="6087">
                  <c:v>-0.1168136649827497</c:v>
                </c:pt>
                <c:pt idx="6088">
                  <c:v>-8.6450579349844769</c:v>
                </c:pt>
                <c:pt idx="6089">
                  <c:v>9.8667637673533513</c:v>
                </c:pt>
                <c:pt idx="6090">
                  <c:v>-1.8010834425579787</c:v>
                </c:pt>
                <c:pt idx="6091">
                  <c:v>-7.0660891904577721</c:v>
                </c:pt>
                <c:pt idx="6092">
                  <c:v>-0.99879825479024698</c:v>
                </c:pt>
                <c:pt idx="6093">
                  <c:v>-0.11103131238874385</c:v>
                </c:pt>
                <c:pt idx="6094">
                  <c:v>0</c:v>
                </c:pt>
                <c:pt idx="6095">
                  <c:v>3.9930299020867461</c:v>
                </c:pt>
                <c:pt idx="6096">
                  <c:v>-15.208640808558252</c:v>
                </c:pt>
                <c:pt idx="6097">
                  <c:v>-1.8125800697067074</c:v>
                </c:pt>
                <c:pt idx="6098">
                  <c:v>0.47522450535393307</c:v>
                </c:pt>
                <c:pt idx="6099">
                  <c:v>0.33560303178443862</c:v>
                </c:pt>
                <c:pt idx="6100">
                  <c:v>-0.53368199577746289</c:v>
                </c:pt>
                <c:pt idx="6101">
                  <c:v>-0.56131123265651117</c:v>
                </c:pt>
                <c:pt idx="6102">
                  <c:v>-11.550907075927366</c:v>
                </c:pt>
                <c:pt idx="6103">
                  <c:v>-0.33231970073395795</c:v>
                </c:pt>
                <c:pt idx="6104">
                  <c:v>2.8744691179161412</c:v>
                </c:pt>
                <c:pt idx="6105">
                  <c:v>-1.7040151723649195</c:v>
                </c:pt>
                <c:pt idx="6106">
                  <c:v>5.7369655941662057</c:v>
                </c:pt>
                <c:pt idx="6107">
                  <c:v>4.0371677247960589</c:v>
                </c:pt>
                <c:pt idx="6108">
                  <c:v>1.2160369262966244</c:v>
                </c:pt>
                <c:pt idx="6109">
                  <c:v>-0.42321143072454404</c:v>
                </c:pt>
                <c:pt idx="6110">
                  <c:v>-0.70612186428463808</c:v>
                </c:pt>
                <c:pt idx="6111">
                  <c:v>1.483141531649854</c:v>
                </c:pt>
                <c:pt idx="6112">
                  <c:v>0.2034097315109977</c:v>
                </c:pt>
                <c:pt idx="6113">
                  <c:v>11.103287808412023</c:v>
                </c:pt>
                <c:pt idx="6114">
                  <c:v>0.70043971814109218</c:v>
                </c:pt>
                <c:pt idx="6115">
                  <c:v>-0.37851162325372989</c:v>
                </c:pt>
                <c:pt idx="6116">
                  <c:v>-0.16046467219324625</c:v>
                </c:pt>
                <c:pt idx="6117">
                  <c:v>0.67662993093873125</c:v>
                </c:pt>
                <c:pt idx="6118">
                  <c:v>-1.6020360140800975</c:v>
                </c:pt>
                <c:pt idx="6119">
                  <c:v>-4.1994088664627303E-2</c:v>
                </c:pt>
                <c:pt idx="6120">
                  <c:v>-0.99640673527599177</c:v>
                </c:pt>
                <c:pt idx="6121">
                  <c:v>6.6486571760385464</c:v>
                </c:pt>
                <c:pt idx="6122">
                  <c:v>0.92706847754614896</c:v>
                </c:pt>
                <c:pt idx="6123">
                  <c:v>-0.23794342487096359</c:v>
                </c:pt>
                <c:pt idx="6124">
                  <c:v>13.188279751964144</c:v>
                </c:pt>
                <c:pt idx="6125">
                  <c:v>-4.3692338096657197</c:v>
                </c:pt>
                <c:pt idx="6126">
                  <c:v>9.0606959316875546</c:v>
                </c:pt>
                <c:pt idx="6127">
                  <c:v>0.80581220755570271</c:v>
                </c:pt>
                <c:pt idx="6128">
                  <c:v>2.7189403857355576E-2</c:v>
                </c:pt>
                <c:pt idx="6129">
                  <c:v>-0.33593495288124142</c:v>
                </c:pt>
                <c:pt idx="6130">
                  <c:v>4.451211111832329</c:v>
                </c:pt>
                <c:pt idx="6131">
                  <c:v>-0.75899190049620513</c:v>
                </c:pt>
                <c:pt idx="6132">
                  <c:v>-15.590284897476414</c:v>
                </c:pt>
                <c:pt idx="6133">
                  <c:v>-0.49364733397521027</c:v>
                </c:pt>
                <c:pt idx="6134">
                  <c:v>3.6150197345773365</c:v>
                </c:pt>
                <c:pt idx="6135">
                  <c:v>-12.208742403223331</c:v>
                </c:pt>
                <c:pt idx="6136">
                  <c:v>-7.6486571760385464</c:v>
                </c:pt>
                <c:pt idx="6137">
                  <c:v>9.6444571875092606</c:v>
                </c:pt>
                <c:pt idx="6138">
                  <c:v>9.9667457608995313</c:v>
                </c:pt>
                <c:pt idx="6139">
                  <c:v>0.58513417859853933</c:v>
                </c:pt>
                <c:pt idx="6140">
                  <c:v>-6.9886846867721664</c:v>
                </c:pt>
                <c:pt idx="6141">
                  <c:v>8.759555343206312</c:v>
                </c:pt>
                <c:pt idx="6142">
                  <c:v>2.9886846867721659</c:v>
                </c:pt>
                <c:pt idx="6143">
                  <c:v>-8.3837042924740537</c:v>
                </c:pt>
                <c:pt idx="6144">
                  <c:v>0.69707286704269367</c:v>
                </c:pt>
                <c:pt idx="6145">
                  <c:v>0.59813788946888946</c:v>
                </c:pt>
                <c:pt idx="6146">
                  <c:v>-0.88064769284526534</c:v>
                </c:pt>
                <c:pt idx="6147">
                  <c:v>-7.0966521354143594E-2</c:v>
                </c:pt>
                <c:pt idx="6148">
                  <c:v>-0.14779084215813565</c:v>
                </c:pt>
                <c:pt idx="6149">
                  <c:v>-6.0732489820306386</c:v>
                </c:pt>
                <c:pt idx="6150">
                  <c:v>0.48460384081541441</c:v>
                </c:pt>
                <c:pt idx="6151">
                  <c:v>0.11368808688487905</c:v>
                </c:pt>
                <c:pt idx="6152">
                  <c:v>0.22542011403401604</c:v>
                </c:pt>
                <c:pt idx="6153">
                  <c:v>-0.50814690367032556</c:v>
                </c:pt>
                <c:pt idx="6154">
                  <c:v>7.0624959257337645</c:v>
                </c:pt>
                <c:pt idx="6155">
                  <c:v>1.132070598140404</c:v>
                </c:pt>
                <c:pt idx="6156">
                  <c:v>1.6913144818934898</c:v>
                </c:pt>
                <c:pt idx="6157">
                  <c:v>-1.9786263492074332</c:v>
                </c:pt>
                <c:pt idx="6158">
                  <c:v>9.0606959316875546</c:v>
                </c:pt>
                <c:pt idx="6159">
                  <c:v>-0.2186402864753404</c:v>
                </c:pt>
                <c:pt idx="6160">
                  <c:v>-0.95526168523471533</c:v>
                </c:pt>
                <c:pt idx="6161">
                  <c:v>-0.84488093333309389</c:v>
                </c:pt>
                <c:pt idx="6162">
                  <c:v>2.6371154632155847</c:v>
                </c:pt>
                <c:pt idx="6163">
                  <c:v>0.32479342858175175</c:v>
                </c:pt>
                <c:pt idx="6164">
                  <c:v>0.10722095681389222</c:v>
                </c:pt>
                <c:pt idx="6165">
                  <c:v>0.25174633408371017</c:v>
                </c:pt>
                <c:pt idx="6166">
                  <c:v>-1.8256427522424266</c:v>
                </c:pt>
                <c:pt idx="6167">
                  <c:v>-0.22050036199523962</c:v>
                </c:pt>
                <c:pt idx="6168">
                  <c:v>-0.37779045601007577</c:v>
                </c:pt>
                <c:pt idx="6169">
                  <c:v>5.3457748368417297</c:v>
                </c:pt>
                <c:pt idx="6170">
                  <c:v>9.2304207950923818</c:v>
                </c:pt>
                <c:pt idx="6171">
                  <c:v>-1.1360615495760285</c:v>
                </c:pt>
                <c:pt idx="6172">
                  <c:v>0.11487621968540061</c:v>
                </c:pt>
                <c:pt idx="6173">
                  <c:v>1.0608099565980746E-2</c:v>
                </c:pt>
                <c:pt idx="6174">
                  <c:v>-3.4143113629996051</c:v>
                </c:pt>
                <c:pt idx="6175">
                  <c:v>0.86249647625006509</c:v>
                </c:pt>
                <c:pt idx="6176">
                  <c:v>-0.10169539706935062</c:v>
                </c:pt>
                <c:pt idx="6177">
                  <c:v>2.7004397181410922</c:v>
                </c:pt>
                <c:pt idx="6178">
                  <c:v>-0.90500348606425307</c:v>
                </c:pt>
                <c:pt idx="6179">
                  <c:v>8.3468891733204522</c:v>
                </c:pt>
                <c:pt idx="6180">
                  <c:v>-0.25032335408424011</c:v>
                </c:pt>
                <c:pt idx="6181">
                  <c:v>7.0516802181635958</c:v>
                </c:pt>
                <c:pt idx="6182">
                  <c:v>-0.17565436150969516</c:v>
                </c:pt>
                <c:pt idx="6183">
                  <c:v>-0.79410389855974772</c:v>
                </c:pt>
                <c:pt idx="6184">
                  <c:v>0</c:v>
                </c:pt>
                <c:pt idx="6185">
                  <c:v>11.840384550711667</c:v>
                </c:pt>
                <c:pt idx="6186">
                  <c:v>11.8663774174182</c:v>
                </c:pt>
                <c:pt idx="6187">
                  <c:v>-0.4974996594708167</c:v>
                </c:pt>
                <c:pt idx="6188">
                  <c:v>8.8672787397096631</c:v>
                </c:pt>
                <c:pt idx="6189">
                  <c:v>-0.60572106088795363</c:v>
                </c:pt>
                <c:pt idx="6190">
                  <c:v>0.49074715910350541</c:v>
                </c:pt>
                <c:pt idx="6191">
                  <c:v>0.80045851779158972</c:v>
                </c:pt>
                <c:pt idx="6192">
                  <c:v>-0.26833843769372079</c:v>
                </c:pt>
                <c:pt idx="6193">
                  <c:v>5.2467419894135482E-2</c:v>
                </c:pt>
                <c:pt idx="6194">
                  <c:v>-0.28688114778816176</c:v>
                </c:pt>
                <c:pt idx="6195">
                  <c:v>8.6462586799900301</c:v>
                </c:pt>
                <c:pt idx="6196">
                  <c:v>-2.3995299139153921</c:v>
                </c:pt>
                <c:pt idx="6197">
                  <c:v>0.44980291743952011</c:v>
                </c:pt>
                <c:pt idx="6198">
                  <c:v>0.30339214344993504</c:v>
                </c:pt>
                <c:pt idx="6199">
                  <c:v>1.3125902303080259</c:v>
                </c:pt>
                <c:pt idx="6200">
                  <c:v>-9.7024454394864859E-2</c:v>
                </c:pt>
                <c:pt idx="6201">
                  <c:v>5.6806355618473026E-2</c:v>
                </c:pt>
                <c:pt idx="6202">
                  <c:v>6.8171502641579243E-2</c:v>
                </c:pt>
                <c:pt idx="6203">
                  <c:v>-1.2422009024166281</c:v>
                </c:pt>
                <c:pt idx="6204">
                  <c:v>0.13210353600734506</c:v>
                </c:pt>
                <c:pt idx="6205">
                  <c:v>0.51061515926107459</c:v>
                </c:pt>
                <c:pt idx="6206">
                  <c:v>0.51061515926107459</c:v>
                </c:pt>
                <c:pt idx="6207">
                  <c:v>0.19793937761190911</c:v>
                </c:pt>
                <c:pt idx="6208">
                  <c:v>1.9454730579275705</c:v>
                </c:pt>
                <c:pt idx="6209">
                  <c:v>1.1552782254779108</c:v>
                </c:pt>
                <c:pt idx="6210">
                  <c:v>-0.34513548604868777</c:v>
                </c:pt>
                <c:pt idx="6211">
                  <c:v>-0.25375659224578301</c:v>
                </c:pt>
                <c:pt idx="6212">
                  <c:v>10.059795091795101</c:v>
                </c:pt>
                <c:pt idx="6213">
                  <c:v>0.33064531198847108</c:v>
                </c:pt>
                <c:pt idx="6214">
                  <c:v>8.7462841250339707E-2</c:v>
                </c:pt>
                <c:pt idx="6215">
                  <c:v>0.10388924314472384</c:v>
                </c:pt>
                <c:pt idx="6216">
                  <c:v>0.32504070675469837</c:v>
                </c:pt>
                <c:pt idx="6217">
                  <c:v>0.91511110241348692</c:v>
                </c:pt>
                <c:pt idx="6218">
                  <c:v>-0.26303440583379395</c:v>
                </c:pt>
                <c:pt idx="6219">
                  <c:v>4.8660881397339151E-2</c:v>
                </c:pt>
                <c:pt idx="6220">
                  <c:v>-0.11783649029385813</c:v>
                </c:pt>
                <c:pt idx="6221">
                  <c:v>-4.6259001028117792</c:v>
                </c:pt>
                <c:pt idx="6222">
                  <c:v>-0.25525705524207459</c:v>
                </c:pt>
                <c:pt idx="6223">
                  <c:v>-11.103506382011545</c:v>
                </c:pt>
                <c:pt idx="6224">
                  <c:v>-1.2094533656289495</c:v>
                </c:pt>
                <c:pt idx="6225">
                  <c:v>-0.29137903152775513</c:v>
                </c:pt>
                <c:pt idx="6226">
                  <c:v>0.22456025801915822</c:v>
                </c:pt>
                <c:pt idx="6227">
                  <c:v>1.2632347662314343</c:v>
                </c:pt>
                <c:pt idx="6228">
                  <c:v>-1.7311832415722002</c:v>
                </c:pt>
                <c:pt idx="6229">
                  <c:v>2.5535092107137166E-2</c:v>
                </c:pt>
                <c:pt idx="6230">
                  <c:v>-0.80735492205760429</c:v>
                </c:pt>
                <c:pt idx="6231">
                  <c:v>0.43188317071676702</c:v>
                </c:pt>
                <c:pt idx="6232">
                  <c:v>-0.5655971758542252</c:v>
                </c:pt>
                <c:pt idx="6233">
                  <c:v>-5.9731638150276849</c:v>
                </c:pt>
                <c:pt idx="6234">
                  <c:v>9.229619965185119</c:v>
                </c:pt>
                <c:pt idx="6235">
                  <c:v>0.17687776208407918</c:v>
                </c:pt>
                <c:pt idx="6236">
                  <c:v>2.4255310974454232</c:v>
                </c:pt>
                <c:pt idx="6237">
                  <c:v>1.2891059242217415</c:v>
                </c:pt>
                <c:pt idx="6238">
                  <c:v>-0.22826898767311765</c:v>
                </c:pt>
                <c:pt idx="6239">
                  <c:v>0.24792751344358552</c:v>
                </c:pt>
                <c:pt idx="6240">
                  <c:v>12.362765744153956</c:v>
                </c:pt>
                <c:pt idx="6241">
                  <c:v>-3.1538053360790355</c:v>
                </c:pt>
                <c:pt idx="6242">
                  <c:v>11.307200809140809</c:v>
                </c:pt>
                <c:pt idx="6243">
                  <c:v>-1.5746941652673294</c:v>
                </c:pt>
                <c:pt idx="6244">
                  <c:v>-0.65821148275179475</c:v>
                </c:pt>
                <c:pt idx="6245">
                  <c:v>-5.9846020688305988</c:v>
                </c:pt>
                <c:pt idx="6246">
                  <c:v>0.54933859099043481</c:v>
                </c:pt>
                <c:pt idx="6247">
                  <c:v>-2.6066575718204756</c:v>
                </c:pt>
                <c:pt idx="6248">
                  <c:v>-0.39854937649027472</c:v>
                </c:pt>
                <c:pt idx="6249">
                  <c:v>-0.8735114709902454</c:v>
                </c:pt>
                <c:pt idx="6250">
                  <c:v>-12.381002109550925</c:v>
                </c:pt>
                <c:pt idx="6251">
                  <c:v>-2.3020819518053859</c:v>
                </c:pt>
                <c:pt idx="6252">
                  <c:v>11.013555309891467</c:v>
                </c:pt>
                <c:pt idx="6253">
                  <c:v>1.0339473319233377</c:v>
                </c:pt>
                <c:pt idx="6254">
                  <c:v>12.840384550711667</c:v>
                </c:pt>
                <c:pt idx="6255">
                  <c:v>-4.5706072077440858</c:v>
                </c:pt>
                <c:pt idx="6256">
                  <c:v>-10.644156719937438</c:v>
                </c:pt>
                <c:pt idx="6257">
                  <c:v>0.66034431256329351</c:v>
                </c:pt>
                <c:pt idx="6258">
                  <c:v>-0.20558413364989386</c:v>
                </c:pt>
                <c:pt idx="6259">
                  <c:v>-1.1681227588083269</c:v>
                </c:pt>
                <c:pt idx="6260">
                  <c:v>-1.9974781201503933</c:v>
                </c:pt>
                <c:pt idx="6261">
                  <c:v>-3.8771561149873763</c:v>
                </c:pt>
                <c:pt idx="6262">
                  <c:v>7.0732133603706355</c:v>
                </c:pt>
                <c:pt idx="6263">
                  <c:v>-2.0838606045701438</c:v>
                </c:pt>
                <c:pt idx="6264">
                  <c:v>-6.4429434958487288</c:v>
                </c:pt>
                <c:pt idx="6265">
                  <c:v>-13.024735680363165</c:v>
                </c:pt>
                <c:pt idx="6266">
                  <c:v>0.18544558677869052</c:v>
                </c:pt>
                <c:pt idx="6267">
                  <c:v>5.4010934650109123E-2</c:v>
                </c:pt>
                <c:pt idx="6268">
                  <c:v>-7.6462586799900292</c:v>
                </c:pt>
                <c:pt idx="6269">
                  <c:v>-2.4005379295837286</c:v>
                </c:pt>
                <c:pt idx="6270">
                  <c:v>7.9848931076097918</c:v>
                </c:pt>
                <c:pt idx="6271">
                  <c:v>7.0660891904577738</c:v>
                </c:pt>
                <c:pt idx="6272">
                  <c:v>-11.673897930688602</c:v>
                </c:pt>
                <c:pt idx="6273">
                  <c:v>-0.24970687418680138</c:v>
                </c:pt>
                <c:pt idx="6274">
                  <c:v>0.22035038979822938</c:v>
                </c:pt>
                <c:pt idx="6275">
                  <c:v>2.3083613113041246E-2</c:v>
                </c:pt>
                <c:pt idx="6276">
                  <c:v>-4.3721377429318052E-2</c:v>
                </c:pt>
                <c:pt idx="6277">
                  <c:v>-0.62058641045187757</c:v>
                </c:pt>
                <c:pt idx="6278">
                  <c:v>-0.59212229229402225</c:v>
                </c:pt>
                <c:pt idx="6279">
                  <c:v>-13.605788148941206</c:v>
                </c:pt>
                <c:pt idx="6280">
                  <c:v>-0.27643226104933716</c:v>
                </c:pt>
                <c:pt idx="6281">
                  <c:v>0.97455498344253677</c:v>
                </c:pt>
                <c:pt idx="6282">
                  <c:v>2.3906869193320368</c:v>
                </c:pt>
                <c:pt idx="6283">
                  <c:v>-2.0864025297979558</c:v>
                </c:pt>
                <c:pt idx="6284">
                  <c:v>9.229619965185119</c:v>
                </c:pt>
                <c:pt idx="6285">
                  <c:v>-0.40046799302512776</c:v>
                </c:pt>
                <c:pt idx="6286">
                  <c:v>-0.41497071866268659</c:v>
                </c:pt>
                <c:pt idx="6287">
                  <c:v>11.103506382011545</c:v>
                </c:pt>
                <c:pt idx="6288">
                  <c:v>11.146356530303908</c:v>
                </c:pt>
                <c:pt idx="6289">
                  <c:v>-13.98370619265935</c:v>
                </c:pt>
                <c:pt idx="6290">
                  <c:v>-12.501920096027913</c:v>
                </c:pt>
                <c:pt idx="6291">
                  <c:v>-0.85663291500631944</c:v>
                </c:pt>
                <c:pt idx="6292">
                  <c:v>-12.702894141119387</c:v>
                </c:pt>
                <c:pt idx="6293">
                  <c:v>12.036402593593708</c:v>
                </c:pt>
                <c:pt idx="6294">
                  <c:v>9.2915544458438433</c:v>
                </c:pt>
                <c:pt idx="6295">
                  <c:v>-7.0660891904577721</c:v>
                </c:pt>
                <c:pt idx="6296">
                  <c:v>-7.0660891904577721</c:v>
                </c:pt>
                <c:pt idx="6297">
                  <c:v>-10.866763767353351</c:v>
                </c:pt>
                <c:pt idx="6298">
                  <c:v>-10.307580315927396</c:v>
                </c:pt>
                <c:pt idx="6299">
                  <c:v>9.9667457608995313</c:v>
                </c:pt>
                <c:pt idx="6300">
                  <c:v>1.0207418951763456</c:v>
                </c:pt>
                <c:pt idx="6301">
                  <c:v>-2.0872989079462725</c:v>
                </c:pt>
                <c:pt idx="6302">
                  <c:v>-2.0872989079462725</c:v>
                </c:pt>
                <c:pt idx="6303">
                  <c:v>-2.0615958719766945</c:v>
                </c:pt>
                <c:pt idx="6304">
                  <c:v>-12.965904504239749</c:v>
                </c:pt>
                <c:pt idx="6305">
                  <c:v>-9.5196362528432132</c:v>
                </c:pt>
                <c:pt idx="6306">
                  <c:v>8.3837042924740537</c:v>
                </c:pt>
                <c:pt idx="6307">
                  <c:v>8.6462586799900301</c:v>
                </c:pt>
                <c:pt idx="6308">
                  <c:v>-5.7548875021634682</c:v>
                </c:pt>
                <c:pt idx="6309">
                  <c:v>-10.229619965185119</c:v>
                </c:pt>
                <c:pt idx="6310">
                  <c:v>-0.99729916606133662</c:v>
                </c:pt>
                <c:pt idx="6311">
                  <c:v>-0.99729916606133662</c:v>
                </c:pt>
                <c:pt idx="6312">
                  <c:v>-0.99640075894593194</c:v>
                </c:pt>
                <c:pt idx="6313">
                  <c:v>-0.99729916606133662</c:v>
                </c:pt>
                <c:pt idx="6314">
                  <c:v>-2.8744691179161412</c:v>
                </c:pt>
                <c:pt idx="6315">
                  <c:v>1.2742532461215299</c:v>
                </c:pt>
                <c:pt idx="6316">
                  <c:v>1.2864224340023194</c:v>
                </c:pt>
                <c:pt idx="6317">
                  <c:v>9.5189809291704002</c:v>
                </c:pt>
                <c:pt idx="6318">
                  <c:v>9.5189809291704002</c:v>
                </c:pt>
                <c:pt idx="6319">
                  <c:v>0.82536799588015997</c:v>
                </c:pt>
                <c:pt idx="6320">
                  <c:v>-1.1452118659220414</c:v>
                </c:pt>
                <c:pt idx="6321">
                  <c:v>9.0606959316875546</c:v>
                </c:pt>
                <c:pt idx="6322">
                  <c:v>-11.550907075927366</c:v>
                </c:pt>
                <c:pt idx="6323">
                  <c:v>12.46828462519127</c:v>
                </c:pt>
                <c:pt idx="6324">
                  <c:v>8.3837042924740537</c:v>
                </c:pt>
                <c:pt idx="6325">
                  <c:v>8.3837042924740537</c:v>
                </c:pt>
                <c:pt idx="6326">
                  <c:v>9.8672787397096631</c:v>
                </c:pt>
                <c:pt idx="6327">
                  <c:v>-0.34778283818294886</c:v>
                </c:pt>
                <c:pt idx="6328">
                  <c:v>-8.8672787397096631</c:v>
                </c:pt>
                <c:pt idx="6329">
                  <c:v>-0.65170218946073921</c:v>
                </c:pt>
                <c:pt idx="6330">
                  <c:v>-9.0597950917951025</c:v>
                </c:pt>
                <c:pt idx="6331">
                  <c:v>-13.287760468582666</c:v>
                </c:pt>
                <c:pt idx="6332">
                  <c:v>-10.059795091795101</c:v>
                </c:pt>
                <c:pt idx="6333">
                  <c:v>-10.147204924942228</c:v>
                </c:pt>
                <c:pt idx="6334">
                  <c:v>14.590314140800835</c:v>
                </c:pt>
                <c:pt idx="6335">
                  <c:v>13.75933340719466</c:v>
                </c:pt>
                <c:pt idx="6336">
                  <c:v>-0.76247186954610313</c:v>
                </c:pt>
                <c:pt idx="6337">
                  <c:v>13.08137247435552</c:v>
                </c:pt>
                <c:pt idx="6338">
                  <c:v>-9.7598881832218343</c:v>
                </c:pt>
                <c:pt idx="6339">
                  <c:v>-9.9662651028771325</c:v>
                </c:pt>
                <c:pt idx="6340">
                  <c:v>8.0606959316875546</c:v>
                </c:pt>
                <c:pt idx="6341">
                  <c:v>1.2131351570915674</c:v>
                </c:pt>
                <c:pt idx="6342">
                  <c:v>-13.476788387388277</c:v>
                </c:pt>
                <c:pt idx="6343">
                  <c:v>11.840515686924171</c:v>
                </c:pt>
                <c:pt idx="6344">
                  <c:v>-0.99855802582609343</c:v>
                </c:pt>
                <c:pt idx="6345">
                  <c:v>-3.0075449004187473</c:v>
                </c:pt>
                <c:pt idx="6346">
                  <c:v>8.6450579349844769</c:v>
                </c:pt>
                <c:pt idx="6347">
                  <c:v>0.15184296302245517</c:v>
                </c:pt>
                <c:pt idx="6348">
                  <c:v>-10.644457187509261</c:v>
                </c:pt>
                <c:pt idx="6349">
                  <c:v>9.7604427459966399</c:v>
                </c:pt>
                <c:pt idx="6350">
                  <c:v>-8.0624959257337636</c:v>
                </c:pt>
                <c:pt idx="6351">
                  <c:v>-8.8683081332894673</c:v>
                </c:pt>
                <c:pt idx="6352">
                  <c:v>7.0660891904577738</c:v>
                </c:pt>
                <c:pt idx="6353">
                  <c:v>-5.6362442619112649E-2</c:v>
                </c:pt>
                <c:pt idx="6354">
                  <c:v>-5.7548875021634682</c:v>
                </c:pt>
                <c:pt idx="6355">
                  <c:v>-5.7548875021634682</c:v>
                </c:pt>
                <c:pt idx="6356">
                  <c:v>13.380911949563341</c:v>
                </c:pt>
                <c:pt idx="6357">
                  <c:v>-14.081289245950657</c:v>
                </c:pt>
                <c:pt idx="6358">
                  <c:v>-13.628825226704336</c:v>
                </c:pt>
                <c:pt idx="6359">
                  <c:v>8.3837042924740537</c:v>
                </c:pt>
                <c:pt idx="6360">
                  <c:v>-2.6756401683503723</c:v>
                </c:pt>
                <c:pt idx="6361">
                  <c:v>8.3837042924740537</c:v>
                </c:pt>
                <c:pt idx="6362">
                  <c:v>-1.2174236895877695</c:v>
                </c:pt>
                <c:pt idx="6363">
                  <c:v>0.78402241822698049</c:v>
                </c:pt>
                <c:pt idx="6364">
                  <c:v>-0.6438237307998258</c:v>
                </c:pt>
                <c:pt idx="6365">
                  <c:v>6.2365880960373717E-2</c:v>
                </c:pt>
                <c:pt idx="6366">
                  <c:v>0.47643804394298683</c:v>
                </c:pt>
                <c:pt idx="6367">
                  <c:v>0.36163780468933349</c:v>
                </c:pt>
                <c:pt idx="6368">
                  <c:v>7.9051980853458437E-3</c:v>
                </c:pt>
                <c:pt idx="6369">
                  <c:v>-2.7437547598288452</c:v>
                </c:pt>
                <c:pt idx="6370">
                  <c:v>0.41078802627748595</c:v>
                </c:pt>
                <c:pt idx="6371">
                  <c:v>-11.703038388986416</c:v>
                </c:pt>
                <c:pt idx="6372">
                  <c:v>-1.3161745676570649</c:v>
                </c:pt>
                <c:pt idx="6373">
                  <c:v>0.18045916404269682</c:v>
                </c:pt>
                <c:pt idx="6374">
                  <c:v>-5.3457748368417297</c:v>
                </c:pt>
                <c:pt idx="6375">
                  <c:v>-0.59525986249212615</c:v>
                </c:pt>
                <c:pt idx="6376">
                  <c:v>1.7964666059148677</c:v>
                </c:pt>
                <c:pt idx="6377">
                  <c:v>-0.31487333735341205</c:v>
                </c:pt>
                <c:pt idx="6378">
                  <c:v>-2.2267708618470228</c:v>
                </c:pt>
                <c:pt idx="6379">
                  <c:v>-0.5421494171821829</c:v>
                </c:pt>
                <c:pt idx="6380">
                  <c:v>-0.68280982411930069</c:v>
                </c:pt>
                <c:pt idx="6381">
                  <c:v>1.4165846254763228</c:v>
                </c:pt>
                <c:pt idx="6382">
                  <c:v>3.9746178792756486E-2</c:v>
                </c:pt>
                <c:pt idx="6383">
                  <c:v>-0.85315861167072882</c:v>
                </c:pt>
                <c:pt idx="6384">
                  <c:v>-0.44360665147561484</c:v>
                </c:pt>
                <c:pt idx="6385">
                  <c:v>-0.63930233494806277</c:v>
                </c:pt>
                <c:pt idx="6386">
                  <c:v>-0.22239242133644802</c:v>
                </c:pt>
                <c:pt idx="6387">
                  <c:v>0.65535182861255425</c:v>
                </c:pt>
                <c:pt idx="6388">
                  <c:v>-0.54056838136270258</c:v>
                </c:pt>
                <c:pt idx="6389">
                  <c:v>0.12898644072007817</c:v>
                </c:pt>
                <c:pt idx="6390">
                  <c:v>-0.71437890909896595</c:v>
                </c:pt>
                <c:pt idx="6391">
                  <c:v>13.598091281765099</c:v>
                </c:pt>
                <c:pt idx="6392">
                  <c:v>0.2344652536370227</c:v>
                </c:pt>
                <c:pt idx="6393">
                  <c:v>-0.12036009080018496</c:v>
                </c:pt>
                <c:pt idx="6394">
                  <c:v>-9.8667637673533513</c:v>
                </c:pt>
                <c:pt idx="6395">
                  <c:v>-7.0660891904577721</c:v>
                </c:pt>
                <c:pt idx="6396">
                  <c:v>9.8667637673533513</c:v>
                </c:pt>
                <c:pt idx="6397">
                  <c:v>5.3598104532398522E-2</c:v>
                </c:pt>
                <c:pt idx="6398">
                  <c:v>1.1044205349951837</c:v>
                </c:pt>
                <c:pt idx="6399">
                  <c:v>3.4107373618452184</c:v>
                </c:pt>
                <c:pt idx="6400">
                  <c:v>2.3785809819249715</c:v>
                </c:pt>
                <c:pt idx="6401">
                  <c:v>-0.10433665981473561</c:v>
                </c:pt>
                <c:pt idx="6402">
                  <c:v>-1.4185793088768279E-3</c:v>
                </c:pt>
                <c:pt idx="6403">
                  <c:v>4.5803689613124747E-2</c:v>
                </c:pt>
                <c:pt idx="6404">
                  <c:v>-0.2768402053588242</c:v>
                </c:pt>
                <c:pt idx="6405">
                  <c:v>0.57972585235500917</c:v>
                </c:pt>
                <c:pt idx="6406">
                  <c:v>-0.62515159083685523</c:v>
                </c:pt>
                <c:pt idx="6407">
                  <c:v>17.260405033553713</c:v>
                </c:pt>
                <c:pt idx="6408">
                  <c:v>-13.380911949563341</c:v>
                </c:pt>
                <c:pt idx="6409">
                  <c:v>-8.3822637581148367</c:v>
                </c:pt>
                <c:pt idx="6410">
                  <c:v>-0.33400092718793739</c:v>
                </c:pt>
                <c:pt idx="6411">
                  <c:v>13.923110792496725</c:v>
                </c:pt>
                <c:pt idx="6412">
                  <c:v>-2.8300173929933981</c:v>
                </c:pt>
                <c:pt idx="6413">
                  <c:v>-0.5193741590935792</c:v>
                </c:pt>
                <c:pt idx="6414">
                  <c:v>4.2064059566543882E-2</c:v>
                </c:pt>
                <c:pt idx="6415">
                  <c:v>-2.6932442167368884</c:v>
                </c:pt>
                <c:pt idx="6416">
                  <c:v>0.13856083053297696</c:v>
                </c:pt>
                <c:pt idx="6417">
                  <c:v>0.2575414074730335</c:v>
                </c:pt>
                <c:pt idx="6418">
                  <c:v>-0.88028644451145499</c:v>
                </c:pt>
                <c:pt idx="6419">
                  <c:v>13.238852526315656</c:v>
                </c:pt>
                <c:pt idx="6420">
                  <c:v>-2.3083613113041669E-2</c:v>
                </c:pt>
                <c:pt idx="6421">
                  <c:v>9.5196362528432132</c:v>
                </c:pt>
                <c:pt idx="6422">
                  <c:v>-0.58496250072115652</c:v>
                </c:pt>
                <c:pt idx="6423">
                  <c:v>-8.5469342189349096E-2</c:v>
                </c:pt>
                <c:pt idx="6424">
                  <c:v>0.80735492205760429</c:v>
                </c:pt>
                <c:pt idx="6425">
                  <c:v>0.12946512559068249</c:v>
                </c:pt>
                <c:pt idx="6426">
                  <c:v>1.5670405927238937</c:v>
                </c:pt>
                <c:pt idx="6427">
                  <c:v>-0.53585309481908994</c:v>
                </c:pt>
                <c:pt idx="6428">
                  <c:v>0.21900978194179602</c:v>
                </c:pt>
                <c:pt idx="6429">
                  <c:v>2.9987710238281529</c:v>
                </c:pt>
                <c:pt idx="6430">
                  <c:v>-0.89205466748499873</c:v>
                </c:pt>
                <c:pt idx="6431">
                  <c:v>4.2064059566544194E-2</c:v>
                </c:pt>
                <c:pt idx="6432">
                  <c:v>9.1771540443686045E-2</c:v>
                </c:pt>
                <c:pt idx="6433">
                  <c:v>-1.1061283508613433</c:v>
                </c:pt>
                <c:pt idx="6434">
                  <c:v>-0.17730453180790992</c:v>
                </c:pt>
                <c:pt idx="6435">
                  <c:v>9.5189809291704002</c:v>
                </c:pt>
                <c:pt idx="6436">
                  <c:v>-1.4501905939475785</c:v>
                </c:pt>
                <c:pt idx="6437">
                  <c:v>-0.61753036317758681</c:v>
                </c:pt>
                <c:pt idx="6438">
                  <c:v>-0.69648349164839884</c:v>
                </c:pt>
                <c:pt idx="6439">
                  <c:v>0.58463465273863213</c:v>
                </c:pt>
                <c:pt idx="6440">
                  <c:v>0.26762167532944564</c:v>
                </c:pt>
                <c:pt idx="6441">
                  <c:v>-0.31410859042806344</c:v>
                </c:pt>
                <c:pt idx="6442">
                  <c:v>-9.5577659982231111E-2</c:v>
                </c:pt>
                <c:pt idx="6443">
                  <c:v>-1.2577977574676471</c:v>
                </c:pt>
                <c:pt idx="6444">
                  <c:v>-1.8022426339854266E-3</c:v>
                </c:pt>
                <c:pt idx="6445">
                  <c:v>0.89956573094143677</c:v>
                </c:pt>
                <c:pt idx="6446">
                  <c:v>-0.21735683143914944</c:v>
                </c:pt>
                <c:pt idx="6447">
                  <c:v>-0.77739295258408792</c:v>
                </c:pt>
                <c:pt idx="6448">
                  <c:v>-1.925999418556223</c:v>
                </c:pt>
                <c:pt idx="6449">
                  <c:v>0.69861928251672345</c:v>
                </c:pt>
                <c:pt idx="6450">
                  <c:v>1.1460965793086557</c:v>
                </c:pt>
                <c:pt idx="6451">
                  <c:v>-3.6405424632526526</c:v>
                </c:pt>
                <c:pt idx="6452">
                  <c:v>-1.8788880040105851</c:v>
                </c:pt>
                <c:pt idx="6453">
                  <c:v>-0.73100403592748919</c:v>
                </c:pt>
                <c:pt idx="6454">
                  <c:v>1.4021959196729259</c:v>
                </c:pt>
                <c:pt idx="6455">
                  <c:v>0.55254102302877817</c:v>
                </c:pt>
                <c:pt idx="6456">
                  <c:v>-0.40563880127659446</c:v>
                </c:pt>
                <c:pt idx="6457">
                  <c:v>9.5189809291704002</c:v>
                </c:pt>
                <c:pt idx="6458">
                  <c:v>-3.1074890048993065</c:v>
                </c:pt>
                <c:pt idx="6459">
                  <c:v>11.702894141119387</c:v>
                </c:pt>
                <c:pt idx="6460">
                  <c:v>0.26996212642486395</c:v>
                </c:pt>
                <c:pt idx="6461">
                  <c:v>-1.806753924323069</c:v>
                </c:pt>
                <c:pt idx="6462">
                  <c:v>-0.53605290024020991</c:v>
                </c:pt>
                <c:pt idx="6463">
                  <c:v>-9.229619965185119</c:v>
                </c:pt>
                <c:pt idx="6464">
                  <c:v>0</c:v>
                </c:pt>
                <c:pt idx="6465">
                  <c:v>9.5189809291704002</c:v>
                </c:pt>
                <c:pt idx="6466">
                  <c:v>12.759402765865902</c:v>
                </c:pt>
                <c:pt idx="6467">
                  <c:v>0.35973715415111801</c:v>
                </c:pt>
                <c:pt idx="6468">
                  <c:v>-3.1213228933269881</c:v>
                </c:pt>
                <c:pt idx="6469">
                  <c:v>0.27271796424370276</c:v>
                </c:pt>
                <c:pt idx="6470">
                  <c:v>4.3276758914976812</c:v>
                </c:pt>
                <c:pt idx="6471">
                  <c:v>0.34395440121736121</c:v>
                </c:pt>
                <c:pt idx="6472">
                  <c:v>2.9595641000742337</c:v>
                </c:pt>
                <c:pt idx="6473">
                  <c:v>4.9341120643435428</c:v>
                </c:pt>
                <c:pt idx="6474">
                  <c:v>-1.6951980629292795</c:v>
                </c:pt>
                <c:pt idx="6475">
                  <c:v>2.4472513485663585</c:v>
                </c:pt>
                <c:pt idx="6476">
                  <c:v>-13.904415102592719</c:v>
                </c:pt>
                <c:pt idx="6477">
                  <c:v>-9.0597950917951025</c:v>
                </c:pt>
                <c:pt idx="6478">
                  <c:v>-0.31550182572792956</c:v>
                </c:pt>
                <c:pt idx="6479">
                  <c:v>-0.94714811773426499</c:v>
                </c:pt>
                <c:pt idx="6480">
                  <c:v>-0.67176732825842878</c:v>
                </c:pt>
                <c:pt idx="6481">
                  <c:v>7.8118404610235217</c:v>
                </c:pt>
                <c:pt idx="6482">
                  <c:v>-3.4463872708125742</c:v>
                </c:pt>
                <c:pt idx="6483">
                  <c:v>14.666242498774883</c:v>
                </c:pt>
                <c:pt idx="6484">
                  <c:v>-0.15264379292971753</c:v>
                </c:pt>
                <c:pt idx="6485">
                  <c:v>0.63353499645052425</c:v>
                </c:pt>
                <c:pt idx="6486">
                  <c:v>0</c:v>
                </c:pt>
                <c:pt idx="6487">
                  <c:v>0</c:v>
                </c:pt>
                <c:pt idx="6488">
                  <c:v>-1.8622323889894752</c:v>
                </c:pt>
                <c:pt idx="6489">
                  <c:v>0.99943070237700393</c:v>
                </c:pt>
                <c:pt idx="6490">
                  <c:v>1.5754081940079074</c:v>
                </c:pt>
                <c:pt idx="6491">
                  <c:v>-1.3620549231425307</c:v>
                </c:pt>
                <c:pt idx="6492">
                  <c:v>-1.3877851770265461</c:v>
                </c:pt>
                <c:pt idx="6493">
                  <c:v>-0.53433642765118816</c:v>
                </c:pt>
                <c:pt idx="6494">
                  <c:v>-0.41650888649551221</c:v>
                </c:pt>
                <c:pt idx="6495">
                  <c:v>-1.8204595377590817E-2</c:v>
                </c:pt>
                <c:pt idx="6496">
                  <c:v>1.0797271924707339</c:v>
                </c:pt>
                <c:pt idx="6497">
                  <c:v>2.6507645591169027</c:v>
                </c:pt>
                <c:pt idx="6498">
                  <c:v>0.30932805810772873</c:v>
                </c:pt>
                <c:pt idx="6499">
                  <c:v>-8.0489917860367827E-2</c:v>
                </c:pt>
                <c:pt idx="6500">
                  <c:v>-1.3219280948873624</c:v>
                </c:pt>
                <c:pt idx="6501">
                  <c:v>-0.26449981483829249</c:v>
                </c:pt>
                <c:pt idx="6502">
                  <c:v>7.0660891904577738</c:v>
                </c:pt>
                <c:pt idx="6503">
                  <c:v>-0.14336417517117722</c:v>
                </c:pt>
                <c:pt idx="6504">
                  <c:v>1.1307575002365158</c:v>
                </c:pt>
                <c:pt idx="6505">
                  <c:v>3.1832218240557704</c:v>
                </c:pt>
                <c:pt idx="6506">
                  <c:v>1.3492668034778728</c:v>
                </c:pt>
                <c:pt idx="6507">
                  <c:v>-9.3815429511845849</c:v>
                </c:pt>
                <c:pt idx="6508">
                  <c:v>-0.60954052344182219</c:v>
                </c:pt>
                <c:pt idx="6509">
                  <c:v>1.7999940462101844E-3</c:v>
                </c:pt>
                <c:pt idx="6510">
                  <c:v>-1.3212083667402885</c:v>
                </c:pt>
                <c:pt idx="6511">
                  <c:v>-4.3918932878232173</c:v>
                </c:pt>
                <c:pt idx="6512">
                  <c:v>-4.3918932878232173</c:v>
                </c:pt>
                <c:pt idx="6513">
                  <c:v>-10.703038388986418</c:v>
                </c:pt>
                <c:pt idx="6514">
                  <c:v>-6.0732489820306386</c:v>
                </c:pt>
                <c:pt idx="6515">
                  <c:v>0.54432051622381039</c:v>
                </c:pt>
                <c:pt idx="6516">
                  <c:v>0.21572869105543699</c:v>
                </c:pt>
                <c:pt idx="6517">
                  <c:v>-1.6017132519074588E-16</c:v>
                </c:pt>
                <c:pt idx="6518">
                  <c:v>9.0606959316875546</c:v>
                </c:pt>
                <c:pt idx="6519">
                  <c:v>10.381182412624446</c:v>
                </c:pt>
                <c:pt idx="6520">
                  <c:v>11.381002109550927</c:v>
                </c:pt>
                <c:pt idx="6521">
                  <c:v>12.840384550711667</c:v>
                </c:pt>
                <c:pt idx="6522">
                  <c:v>-11.813914767907184</c:v>
                </c:pt>
                <c:pt idx="6523">
                  <c:v>-7.0660891904577721</c:v>
                </c:pt>
                <c:pt idx="6524">
                  <c:v>-7.0660891904577721</c:v>
                </c:pt>
                <c:pt idx="6525">
                  <c:v>6.5852989108989402</c:v>
                </c:pt>
                <c:pt idx="6526">
                  <c:v>-11.381182412624446</c:v>
                </c:pt>
                <c:pt idx="6527">
                  <c:v>-7.0660891904577721</c:v>
                </c:pt>
                <c:pt idx="6528">
                  <c:v>-7.0660891904577721</c:v>
                </c:pt>
                <c:pt idx="6529">
                  <c:v>-7.5964493871008711</c:v>
                </c:pt>
                <c:pt idx="6530">
                  <c:v>8.0624959257337636</c:v>
                </c:pt>
                <c:pt idx="6531">
                  <c:v>-11.229019050893521</c:v>
                </c:pt>
                <c:pt idx="6532">
                  <c:v>3.7224660244710912</c:v>
                </c:pt>
                <c:pt idx="6533">
                  <c:v>-0.80699429337408946</c:v>
                </c:pt>
                <c:pt idx="6534">
                  <c:v>0.84826404756874685</c:v>
                </c:pt>
                <c:pt idx="6535">
                  <c:v>5.5187407855844866</c:v>
                </c:pt>
                <c:pt idx="6536">
                  <c:v>-0.30165569986110136</c:v>
                </c:pt>
                <c:pt idx="6537">
                  <c:v>9.9535673550914083E-2</c:v>
                </c:pt>
                <c:pt idx="6538">
                  <c:v>2.0443941193584529</c:v>
                </c:pt>
                <c:pt idx="6539">
                  <c:v>-7.1771881941517138E-2</c:v>
                </c:pt>
                <c:pt idx="6540">
                  <c:v>-2.0758560166797165E-2</c:v>
                </c:pt>
                <c:pt idx="6541">
                  <c:v>1.1645357720118907</c:v>
                </c:pt>
                <c:pt idx="6542">
                  <c:v>1.4111379157565549</c:v>
                </c:pt>
                <c:pt idx="6543">
                  <c:v>-2.1629385711262059</c:v>
                </c:pt>
                <c:pt idx="6544">
                  <c:v>-4.6582114827517946</c:v>
                </c:pt>
                <c:pt idx="6545">
                  <c:v>-0.19443835976544668</c:v>
                </c:pt>
                <c:pt idx="6546">
                  <c:v>-12.43402002712266</c:v>
                </c:pt>
                <c:pt idx="6547">
                  <c:v>-1.0466999051068725E-2</c:v>
                </c:pt>
                <c:pt idx="6548">
                  <c:v>6.2220311521069299E-2</c:v>
                </c:pt>
                <c:pt idx="6549">
                  <c:v>-0.36923380966571906</c:v>
                </c:pt>
                <c:pt idx="6550">
                  <c:v>0.16783444167802397</c:v>
                </c:pt>
                <c:pt idx="6551">
                  <c:v>-0.59136027191930707</c:v>
                </c:pt>
                <c:pt idx="6552">
                  <c:v>1.3219280948873626</c:v>
                </c:pt>
                <c:pt idx="6553">
                  <c:v>1.7639326417664756</c:v>
                </c:pt>
                <c:pt idx="6554">
                  <c:v>11.813781191217037</c:v>
                </c:pt>
                <c:pt idx="6555">
                  <c:v>0.16333618425263763</c:v>
                </c:pt>
                <c:pt idx="6556">
                  <c:v>-0.24674675082886338</c:v>
                </c:pt>
                <c:pt idx="6557">
                  <c:v>0.28950661719498472</c:v>
                </c:pt>
                <c:pt idx="6558">
                  <c:v>0.23162570111448486</c:v>
                </c:pt>
                <c:pt idx="6559">
                  <c:v>9.9667457608995313</c:v>
                </c:pt>
                <c:pt idx="6560">
                  <c:v>-0.20309186537751142</c:v>
                </c:pt>
                <c:pt idx="6561">
                  <c:v>-0.19507181533693596</c:v>
                </c:pt>
                <c:pt idx="6562">
                  <c:v>3.2647395360902824</c:v>
                </c:pt>
                <c:pt idx="6563">
                  <c:v>0.21603692629662452</c:v>
                </c:pt>
                <c:pt idx="6564">
                  <c:v>-4.8447274355129952</c:v>
                </c:pt>
                <c:pt idx="6565">
                  <c:v>2.801165642039993E-2</c:v>
                </c:pt>
                <c:pt idx="6566">
                  <c:v>-0.6340323917462245</c:v>
                </c:pt>
                <c:pt idx="6567">
                  <c:v>8.4181086930397858E-2</c:v>
                </c:pt>
                <c:pt idx="6568">
                  <c:v>-0.43914995539565155</c:v>
                </c:pt>
                <c:pt idx="6569">
                  <c:v>-0.14201900487242788</c:v>
                </c:pt>
                <c:pt idx="6570">
                  <c:v>1.95501254522669</c:v>
                </c:pt>
                <c:pt idx="6571">
                  <c:v>-1.2768402053588241</c:v>
                </c:pt>
                <c:pt idx="6572">
                  <c:v>-0.11455976426285562</c:v>
                </c:pt>
                <c:pt idx="6573">
                  <c:v>-0.18590594939207938</c:v>
                </c:pt>
                <c:pt idx="6574">
                  <c:v>-0.19033121210414955</c:v>
                </c:pt>
                <c:pt idx="6575">
                  <c:v>-0.79886012789214844</c:v>
                </c:pt>
                <c:pt idx="6576">
                  <c:v>-0.31132117702965173</c:v>
                </c:pt>
                <c:pt idx="6577">
                  <c:v>0.16794463731407142</c:v>
                </c:pt>
                <c:pt idx="6578">
                  <c:v>0.62117402985737258</c:v>
                </c:pt>
                <c:pt idx="6579">
                  <c:v>-2.2468843842398418</c:v>
                </c:pt>
                <c:pt idx="6580">
                  <c:v>-0.24511249783653111</c:v>
                </c:pt>
                <c:pt idx="6581">
                  <c:v>-0.60266450245461511</c:v>
                </c:pt>
                <c:pt idx="6582">
                  <c:v>-0.18641312423088094</c:v>
                </c:pt>
                <c:pt idx="6583">
                  <c:v>-1.86966813165232</c:v>
                </c:pt>
                <c:pt idx="6584">
                  <c:v>-7.1492554313292143</c:v>
                </c:pt>
                <c:pt idx="6585">
                  <c:v>0.51739921690852175</c:v>
                </c:pt>
                <c:pt idx="6586">
                  <c:v>0.53440512577938315</c:v>
                </c:pt>
                <c:pt idx="6587">
                  <c:v>12.131535468676347</c:v>
                </c:pt>
                <c:pt idx="6588">
                  <c:v>1.4150374992788439</c:v>
                </c:pt>
                <c:pt idx="6589">
                  <c:v>1.5801615144573351</c:v>
                </c:pt>
                <c:pt idx="6590">
                  <c:v>10.808696090733619</c:v>
                </c:pt>
                <c:pt idx="6591">
                  <c:v>7.6486571760385464</c:v>
                </c:pt>
                <c:pt idx="6592">
                  <c:v>-11.229019050893521</c:v>
                </c:pt>
                <c:pt idx="6593">
                  <c:v>0.56903947775566488</c:v>
                </c:pt>
                <c:pt idx="6594">
                  <c:v>0.2604066860635631</c:v>
                </c:pt>
                <c:pt idx="6595">
                  <c:v>0.50286142050626237</c:v>
                </c:pt>
                <c:pt idx="6596">
                  <c:v>-0.34726768194077162</c:v>
                </c:pt>
                <c:pt idx="6597">
                  <c:v>-5.8893689053568565E-2</c:v>
                </c:pt>
                <c:pt idx="6598">
                  <c:v>-0.16589753510343089</c:v>
                </c:pt>
                <c:pt idx="6599">
                  <c:v>-4.5706072077440858</c:v>
                </c:pt>
                <c:pt idx="6600">
                  <c:v>-0.15354525825345527</c:v>
                </c:pt>
                <c:pt idx="6601">
                  <c:v>0.54682737183438512</c:v>
                </c:pt>
                <c:pt idx="6602">
                  <c:v>-0.1750867065580915</c:v>
                </c:pt>
                <c:pt idx="6603">
                  <c:v>0.35693454471527553</c:v>
                </c:pt>
                <c:pt idx="6604">
                  <c:v>11.840384550711667</c:v>
                </c:pt>
                <c:pt idx="6605">
                  <c:v>2.474075450623507</c:v>
                </c:pt>
                <c:pt idx="6606">
                  <c:v>-10.917123403264748</c:v>
                </c:pt>
                <c:pt idx="6607">
                  <c:v>0</c:v>
                </c:pt>
                <c:pt idx="6608">
                  <c:v>-0.11765158865427294</c:v>
                </c:pt>
                <c:pt idx="6609">
                  <c:v>-9.6450579349844787</c:v>
                </c:pt>
                <c:pt idx="6610">
                  <c:v>0</c:v>
                </c:pt>
                <c:pt idx="6611">
                  <c:v>12.081483438093674</c:v>
                </c:pt>
                <c:pt idx="6612">
                  <c:v>-0.51739921690852164</c:v>
                </c:pt>
                <c:pt idx="6613">
                  <c:v>0.18297207160281601</c:v>
                </c:pt>
                <c:pt idx="6614">
                  <c:v>-1.3456441638611703</c:v>
                </c:pt>
                <c:pt idx="6615">
                  <c:v>-0.53886608613170217</c:v>
                </c:pt>
                <c:pt idx="6616">
                  <c:v>-0.48542682717024194</c:v>
                </c:pt>
                <c:pt idx="6617">
                  <c:v>4.6886387630835837E-2</c:v>
                </c:pt>
                <c:pt idx="6618">
                  <c:v>-8.2462160191972819E-2</c:v>
                </c:pt>
                <c:pt idx="6619">
                  <c:v>6.9821449497571422E-2</c:v>
                </c:pt>
                <c:pt idx="6620">
                  <c:v>-3.0772012373120345</c:v>
                </c:pt>
                <c:pt idx="6621">
                  <c:v>1.664815808410371</c:v>
                </c:pt>
                <c:pt idx="6622">
                  <c:v>0.24789745760998094</c:v>
                </c:pt>
                <c:pt idx="6623">
                  <c:v>-7.0660891904577721</c:v>
                </c:pt>
                <c:pt idx="6624">
                  <c:v>-0.69720376529083394</c:v>
                </c:pt>
                <c:pt idx="6625">
                  <c:v>-9.3815429511845849</c:v>
                </c:pt>
                <c:pt idx="6626">
                  <c:v>-1.2223924213364474</c:v>
                </c:pt>
                <c:pt idx="6627">
                  <c:v>7.0409853805735488E-3</c:v>
                </c:pt>
                <c:pt idx="6628">
                  <c:v>6.5695026168103701E-2</c:v>
                </c:pt>
                <c:pt idx="6629">
                  <c:v>8.6462586799900301</c:v>
                </c:pt>
                <c:pt idx="6630">
                  <c:v>1.7382078228236234E-2</c:v>
                </c:pt>
                <c:pt idx="6631">
                  <c:v>-1.642342457298863</c:v>
                </c:pt>
                <c:pt idx="6632">
                  <c:v>-1.815190761471708</c:v>
                </c:pt>
                <c:pt idx="6633">
                  <c:v>0.97303295239973064</c:v>
                </c:pt>
                <c:pt idx="6634">
                  <c:v>-6.711419585853691E-2</c:v>
                </c:pt>
                <c:pt idx="6635">
                  <c:v>0.55101516879781853</c:v>
                </c:pt>
                <c:pt idx="6636">
                  <c:v>1.011055188508996</c:v>
                </c:pt>
                <c:pt idx="6637">
                  <c:v>0.88118198142930504</c:v>
                </c:pt>
                <c:pt idx="6638">
                  <c:v>0.5861642459309091</c:v>
                </c:pt>
                <c:pt idx="6639">
                  <c:v>-13.947667374235008</c:v>
                </c:pt>
                <c:pt idx="6640">
                  <c:v>4.0555923259633175</c:v>
                </c:pt>
                <c:pt idx="6641">
                  <c:v>-2.5202568113333412</c:v>
                </c:pt>
                <c:pt idx="6642">
                  <c:v>0.10691520391651189</c:v>
                </c:pt>
                <c:pt idx="6643">
                  <c:v>-1.4591740175222676</c:v>
                </c:pt>
                <c:pt idx="6644">
                  <c:v>9.7604427459966399</c:v>
                </c:pt>
                <c:pt idx="6645">
                  <c:v>-0.29218075149331013</c:v>
                </c:pt>
                <c:pt idx="6646">
                  <c:v>-1.6500171744013987</c:v>
                </c:pt>
                <c:pt idx="6647">
                  <c:v>0.83399004856107073</c:v>
                </c:pt>
                <c:pt idx="6648">
                  <c:v>-2.9119438233348038</c:v>
                </c:pt>
                <c:pt idx="6649">
                  <c:v>-7.4000581443776747E-2</c:v>
                </c:pt>
                <c:pt idx="6650">
                  <c:v>-0.12225575005099804</c:v>
                </c:pt>
                <c:pt idx="6651">
                  <c:v>1.3224089131024073</c:v>
                </c:pt>
                <c:pt idx="6652">
                  <c:v>9.4464684003492533E-2</c:v>
                </c:pt>
                <c:pt idx="6653">
                  <c:v>9.2364018148659299E-2</c:v>
                </c:pt>
                <c:pt idx="6654">
                  <c:v>6.4262691594330883E-3</c:v>
                </c:pt>
                <c:pt idx="6655">
                  <c:v>-0.13474941211323757</c:v>
                </c:pt>
                <c:pt idx="6656">
                  <c:v>0.58496250072115596</c:v>
                </c:pt>
                <c:pt idx="6657">
                  <c:v>-0.59367971782226536</c:v>
                </c:pt>
                <c:pt idx="6658">
                  <c:v>5.492621050359392E-2</c:v>
                </c:pt>
                <c:pt idx="6659">
                  <c:v>5.6955884812076217E-2</c:v>
                </c:pt>
                <c:pt idx="6660">
                  <c:v>0.88713399603660215</c:v>
                </c:pt>
                <c:pt idx="6661">
                  <c:v>4.2174559150324253E-2</c:v>
                </c:pt>
                <c:pt idx="6662">
                  <c:v>8.6668790833652531E-2</c:v>
                </c:pt>
                <c:pt idx="6663">
                  <c:v>6.7726935320238491E-2</c:v>
                </c:pt>
                <c:pt idx="6664">
                  <c:v>-0.62527048937469321</c:v>
                </c:pt>
                <c:pt idx="6665">
                  <c:v>0.35428346819974793</c:v>
                </c:pt>
                <c:pt idx="6666">
                  <c:v>-0.32912359629156618</c:v>
                </c:pt>
                <c:pt idx="6667">
                  <c:v>-0.31194400631474001</c:v>
                </c:pt>
                <c:pt idx="6668">
                  <c:v>-0.4028072104934316</c:v>
                </c:pt>
                <c:pt idx="6669">
                  <c:v>-1.7925876462951285</c:v>
                </c:pt>
                <c:pt idx="6670">
                  <c:v>3.1505189925222457E-2</c:v>
                </c:pt>
                <c:pt idx="6671">
                  <c:v>1.8528463062163456</c:v>
                </c:pt>
                <c:pt idx="6672">
                  <c:v>0.36844480497507254</c:v>
                </c:pt>
                <c:pt idx="6673">
                  <c:v>0.21114766416882527</c:v>
                </c:pt>
                <c:pt idx="6674">
                  <c:v>0.21089678249861854</c:v>
                </c:pt>
                <c:pt idx="6675">
                  <c:v>-9.2566118736072331E-2</c:v>
                </c:pt>
                <c:pt idx="6676">
                  <c:v>-0.18521487246690779</c:v>
                </c:pt>
                <c:pt idx="6677">
                  <c:v>0.61890983264449417</c:v>
                </c:pt>
                <c:pt idx="6678">
                  <c:v>0.30995545322128648</c:v>
                </c:pt>
                <c:pt idx="6679">
                  <c:v>-0.3112016882943035</c:v>
                </c:pt>
                <c:pt idx="6680">
                  <c:v>-7.0660891904577721</c:v>
                </c:pt>
                <c:pt idx="6681">
                  <c:v>0.18447670009773681</c:v>
                </c:pt>
                <c:pt idx="6682">
                  <c:v>-1.0647244199508802E-2</c:v>
                </c:pt>
                <c:pt idx="6683">
                  <c:v>0.2137792910317397</c:v>
                </c:pt>
                <c:pt idx="6684">
                  <c:v>-0.92555005084011899</c:v>
                </c:pt>
                <c:pt idx="6685">
                  <c:v>0.43673257037816293</c:v>
                </c:pt>
                <c:pt idx="6686">
                  <c:v>-1.4319508822151901</c:v>
                </c:pt>
                <c:pt idx="6687">
                  <c:v>-5.4194960094959503</c:v>
                </c:pt>
                <c:pt idx="6688">
                  <c:v>0.4142362245896048</c:v>
                </c:pt>
                <c:pt idx="6689">
                  <c:v>8.8169030928173728E-2</c:v>
                </c:pt>
                <c:pt idx="6690">
                  <c:v>0.20348014533391687</c:v>
                </c:pt>
                <c:pt idx="6691">
                  <c:v>11.307011018304401</c:v>
                </c:pt>
                <c:pt idx="6692">
                  <c:v>-9.0606959316875546</c:v>
                </c:pt>
                <c:pt idx="6693">
                  <c:v>-7.9680679337988067</c:v>
                </c:pt>
                <c:pt idx="6694">
                  <c:v>8.0606959316875546</c:v>
                </c:pt>
                <c:pt idx="6695">
                  <c:v>-0.53149647586622684</c:v>
                </c:pt>
                <c:pt idx="6696">
                  <c:v>-2.172574312516272</c:v>
                </c:pt>
                <c:pt idx="6697">
                  <c:v>10.814048332230835</c:v>
                </c:pt>
                <c:pt idx="6698">
                  <c:v>-0.55004860368000186</c:v>
                </c:pt>
                <c:pt idx="6699">
                  <c:v>-0.99640075894593194</c:v>
                </c:pt>
                <c:pt idx="6700">
                  <c:v>-11.965904504239749</c:v>
                </c:pt>
                <c:pt idx="6701">
                  <c:v>-7.0991831571438499E-2</c:v>
                </c:pt>
                <c:pt idx="6702">
                  <c:v>-4.7279874152875427E-2</c:v>
                </c:pt>
                <c:pt idx="6703">
                  <c:v>-0.88363524330821563</c:v>
                </c:pt>
                <c:pt idx="6704">
                  <c:v>-0.9583809107982606</c:v>
                </c:pt>
                <c:pt idx="6705">
                  <c:v>-2.995322210162777E-2</c:v>
                </c:pt>
                <c:pt idx="6706">
                  <c:v>-3.4765418160676471E-2</c:v>
                </c:pt>
                <c:pt idx="6707">
                  <c:v>-1.8109661756099833</c:v>
                </c:pt>
                <c:pt idx="6708">
                  <c:v>-8.8672787397096631</c:v>
                </c:pt>
                <c:pt idx="6709">
                  <c:v>-1.0249644343164719</c:v>
                </c:pt>
                <c:pt idx="6710">
                  <c:v>-0.38702312310924736</c:v>
                </c:pt>
                <c:pt idx="6711">
                  <c:v>9.7297201354915097E-2</c:v>
                </c:pt>
                <c:pt idx="6712">
                  <c:v>10.381182412624446</c:v>
                </c:pt>
                <c:pt idx="6713">
                  <c:v>3.0299014857138618</c:v>
                </c:pt>
                <c:pt idx="6714">
                  <c:v>-0.4691772191884806</c:v>
                </c:pt>
                <c:pt idx="6715">
                  <c:v>-0.17114814271175352</c:v>
                </c:pt>
                <c:pt idx="6716">
                  <c:v>-7.0660891904577721</c:v>
                </c:pt>
                <c:pt idx="6717">
                  <c:v>1.2058961014402525</c:v>
                </c:pt>
                <c:pt idx="6718">
                  <c:v>-0.48470565992658793</c:v>
                </c:pt>
                <c:pt idx="6719">
                  <c:v>-6.6854974756251712E-2</c:v>
                </c:pt>
                <c:pt idx="6720">
                  <c:v>0.63812252506493061</c:v>
                </c:pt>
                <c:pt idx="6721">
                  <c:v>-0.20353339408513219</c:v>
                </c:pt>
                <c:pt idx="6722">
                  <c:v>-0.14886338591448287</c:v>
                </c:pt>
                <c:pt idx="6723">
                  <c:v>2.584962500721157</c:v>
                </c:pt>
                <c:pt idx="6724">
                  <c:v>-7.0660891904577721</c:v>
                </c:pt>
                <c:pt idx="6725">
                  <c:v>12.977816540594029</c:v>
                </c:pt>
                <c:pt idx="6726">
                  <c:v>0.67241694403728502</c:v>
                </c:pt>
                <c:pt idx="6727">
                  <c:v>0.52466199045334161</c:v>
                </c:pt>
                <c:pt idx="6728">
                  <c:v>-0.51457317282975834</c:v>
                </c:pt>
                <c:pt idx="6729">
                  <c:v>-9.5183253076908674</c:v>
                </c:pt>
                <c:pt idx="6730">
                  <c:v>-0.53002195090425697</c:v>
                </c:pt>
                <c:pt idx="6731">
                  <c:v>-0.3785116232537295</c:v>
                </c:pt>
                <c:pt idx="6732">
                  <c:v>-11.891910249864669</c:v>
                </c:pt>
                <c:pt idx="6733">
                  <c:v>-0.26819611094957285</c:v>
                </c:pt>
                <c:pt idx="6734">
                  <c:v>-10.966024713800364</c:v>
                </c:pt>
                <c:pt idx="6735">
                  <c:v>0.70043971814109218</c:v>
                </c:pt>
                <c:pt idx="6736">
                  <c:v>-8.0624959257337636</c:v>
                </c:pt>
                <c:pt idx="6737">
                  <c:v>-0.24366908096686271</c:v>
                </c:pt>
                <c:pt idx="6738">
                  <c:v>2.0464102559715851E-2</c:v>
                </c:pt>
                <c:pt idx="6739">
                  <c:v>9.7598881832218343</c:v>
                </c:pt>
                <c:pt idx="6740">
                  <c:v>12.146462606921792</c:v>
                </c:pt>
                <c:pt idx="6741">
                  <c:v>0.2875553741490417</c:v>
                </c:pt>
                <c:pt idx="6742">
                  <c:v>1.3834574458585318</c:v>
                </c:pt>
                <c:pt idx="6743">
                  <c:v>-0.85690594927177632</c:v>
                </c:pt>
                <c:pt idx="6744">
                  <c:v>-0.64684194830783426</c:v>
                </c:pt>
                <c:pt idx="6745">
                  <c:v>-0.97727992349991633</c:v>
                </c:pt>
                <c:pt idx="6746">
                  <c:v>2.6114347120823473</c:v>
                </c:pt>
                <c:pt idx="6747">
                  <c:v>5.2595910392906973</c:v>
                </c:pt>
                <c:pt idx="6748">
                  <c:v>-1.5849625007211561</c:v>
                </c:pt>
                <c:pt idx="6749">
                  <c:v>1.5315232417596958</c:v>
                </c:pt>
                <c:pt idx="6750">
                  <c:v>-0.53144699139415441</c:v>
                </c:pt>
                <c:pt idx="6751">
                  <c:v>7.0660891904577738</c:v>
                </c:pt>
                <c:pt idx="6752">
                  <c:v>1.0991922156178819</c:v>
                </c:pt>
                <c:pt idx="6753">
                  <c:v>-8.059769793951687E-3</c:v>
                </c:pt>
                <c:pt idx="6754">
                  <c:v>0.51150033878013501</c:v>
                </c:pt>
                <c:pt idx="6755">
                  <c:v>-7.6462586799900292</c:v>
                </c:pt>
                <c:pt idx="6756">
                  <c:v>-10.966265102877133</c:v>
                </c:pt>
                <c:pt idx="6757">
                  <c:v>-0.6231456946090439</c:v>
                </c:pt>
                <c:pt idx="6758">
                  <c:v>-0.37196877738695788</c:v>
                </c:pt>
                <c:pt idx="6759">
                  <c:v>-3.7232906198975228E-2</c:v>
                </c:pt>
                <c:pt idx="6760">
                  <c:v>2.918386234446348</c:v>
                </c:pt>
                <c:pt idx="6761">
                  <c:v>0.59804232776514599</c:v>
                </c:pt>
                <c:pt idx="6762">
                  <c:v>7.0660891904577721</c:v>
                </c:pt>
                <c:pt idx="6763">
                  <c:v>9.2304207950923818</c:v>
                </c:pt>
                <c:pt idx="6764">
                  <c:v>6.4429434958487288</c:v>
                </c:pt>
                <c:pt idx="6765">
                  <c:v>0.7600492072792473</c:v>
                </c:pt>
                <c:pt idx="6766">
                  <c:v>-7.2974031552396748E-2</c:v>
                </c:pt>
                <c:pt idx="6767">
                  <c:v>-0.26734739870487623</c:v>
                </c:pt>
                <c:pt idx="6768">
                  <c:v>-0.56828375957452582</c:v>
                </c:pt>
                <c:pt idx="6769">
                  <c:v>-2.7480736422106852E-2</c:v>
                </c:pt>
                <c:pt idx="6770">
                  <c:v>-0.41850135458241522</c:v>
                </c:pt>
                <c:pt idx="6771">
                  <c:v>-0.43295940727610649</c:v>
                </c:pt>
                <c:pt idx="6772">
                  <c:v>-3.9998067931919068E-2</c:v>
                </c:pt>
                <c:pt idx="6773">
                  <c:v>1.4987141977115845</c:v>
                </c:pt>
                <c:pt idx="6774">
                  <c:v>0.34792330342030658</c:v>
                </c:pt>
                <c:pt idx="6775">
                  <c:v>-1.5324950808270208</c:v>
                </c:pt>
                <c:pt idx="6776">
                  <c:v>-0.26303440583379395</c:v>
                </c:pt>
                <c:pt idx="6777">
                  <c:v>-1.2607528950352076</c:v>
                </c:pt>
                <c:pt idx="6778">
                  <c:v>-3.4594316186372978</c:v>
                </c:pt>
                <c:pt idx="6779">
                  <c:v>5.1950980726518798</c:v>
                </c:pt>
                <c:pt idx="6780">
                  <c:v>1.0481887935506944</c:v>
                </c:pt>
                <c:pt idx="6781">
                  <c:v>2.0052030733086128</c:v>
                </c:pt>
                <c:pt idx="6782">
                  <c:v>-5.3339007365534385</c:v>
                </c:pt>
                <c:pt idx="6783">
                  <c:v>-1.1422938824651216</c:v>
                </c:pt>
                <c:pt idx="6784">
                  <c:v>-0.41203875564900816</c:v>
                </c:pt>
                <c:pt idx="6785">
                  <c:v>0.39485961734121361</c:v>
                </c:pt>
                <c:pt idx="6786">
                  <c:v>1.5311143612394349</c:v>
                </c:pt>
                <c:pt idx="6787">
                  <c:v>0.93097382556290587</c:v>
                </c:pt>
                <c:pt idx="6788">
                  <c:v>7.2334389285266365E-2</c:v>
                </c:pt>
                <c:pt idx="6789">
                  <c:v>-0.75772415433300389</c:v>
                </c:pt>
                <c:pt idx="6790">
                  <c:v>1.8022189428316939</c:v>
                </c:pt>
                <c:pt idx="6791">
                  <c:v>-11.268542000300123</c:v>
                </c:pt>
                <c:pt idx="6792">
                  <c:v>6.6486571760385464</c:v>
                </c:pt>
                <c:pt idx="6793">
                  <c:v>5.7548875021634682</c:v>
                </c:pt>
                <c:pt idx="6794">
                  <c:v>1.3800575061135492</c:v>
                </c:pt>
                <c:pt idx="6795">
                  <c:v>4.6057210608879533</c:v>
                </c:pt>
                <c:pt idx="6796">
                  <c:v>-0.95777176461070257</c:v>
                </c:pt>
                <c:pt idx="6797">
                  <c:v>-0.14016402846912002</c:v>
                </c:pt>
                <c:pt idx="6798">
                  <c:v>-0.32862274746137021</c:v>
                </c:pt>
                <c:pt idx="6799">
                  <c:v>-7.6486571760385464</c:v>
                </c:pt>
                <c:pt idx="6800">
                  <c:v>8.6462586799900301</c:v>
                </c:pt>
                <c:pt idx="6801">
                  <c:v>-3.5150434531844605</c:v>
                </c:pt>
                <c:pt idx="6802">
                  <c:v>0.36426730255015732</c:v>
                </c:pt>
                <c:pt idx="6803">
                  <c:v>-0.26303440583379395</c:v>
                </c:pt>
                <c:pt idx="6804">
                  <c:v>2.3846741954367978E-2</c:v>
                </c:pt>
                <c:pt idx="6805">
                  <c:v>3.2736786411999938E-2</c:v>
                </c:pt>
                <c:pt idx="6806">
                  <c:v>-0.33064531198847091</c:v>
                </c:pt>
                <c:pt idx="6807">
                  <c:v>11.325867580575419</c:v>
                </c:pt>
                <c:pt idx="6808">
                  <c:v>-0.33880191345175859</c:v>
                </c:pt>
                <c:pt idx="6809">
                  <c:v>-1.6221954069201316</c:v>
                </c:pt>
                <c:pt idx="6810">
                  <c:v>-0.85561009066482507</c:v>
                </c:pt>
                <c:pt idx="6811">
                  <c:v>-0.51457317282975812</c:v>
                </c:pt>
                <c:pt idx="6812">
                  <c:v>-1.1404763272249525E-2</c:v>
                </c:pt>
                <c:pt idx="6813">
                  <c:v>0.93191831692214877</c:v>
                </c:pt>
                <c:pt idx="6814">
                  <c:v>-1.4262647547020981</c:v>
                </c:pt>
                <c:pt idx="6815">
                  <c:v>-0.27417496343899428</c:v>
                </c:pt>
                <c:pt idx="6816">
                  <c:v>-5.7844074572284139E-2</c:v>
                </c:pt>
                <c:pt idx="6817">
                  <c:v>-1.2115041051937121</c:v>
                </c:pt>
                <c:pt idx="6818">
                  <c:v>-0.16227142889887697</c:v>
                </c:pt>
                <c:pt idx="6819">
                  <c:v>4.6542585937029937E-2</c:v>
                </c:pt>
                <c:pt idx="6820">
                  <c:v>0.93680617351280626</c:v>
                </c:pt>
                <c:pt idx="6821">
                  <c:v>-0.39980298558368338</c:v>
                </c:pt>
                <c:pt idx="6822">
                  <c:v>-0.54748779530249325</c:v>
                </c:pt>
                <c:pt idx="6823">
                  <c:v>-12.827144190984283</c:v>
                </c:pt>
                <c:pt idx="6824">
                  <c:v>0.25355335282290853</c:v>
                </c:pt>
                <c:pt idx="6825">
                  <c:v>-11.013322673425447</c:v>
                </c:pt>
                <c:pt idx="6826">
                  <c:v>-0.11425831167181454</c:v>
                </c:pt>
                <c:pt idx="6827">
                  <c:v>-0.95935801550265398</c:v>
                </c:pt>
                <c:pt idx="6828">
                  <c:v>3.6994207482201891E-2</c:v>
                </c:pt>
                <c:pt idx="6829">
                  <c:v>0</c:v>
                </c:pt>
                <c:pt idx="6830">
                  <c:v>0.84173791608326753</c:v>
                </c:pt>
                <c:pt idx="6831">
                  <c:v>-3.08746284125034</c:v>
                </c:pt>
                <c:pt idx="6832">
                  <c:v>-9.5196362528432132</c:v>
                </c:pt>
                <c:pt idx="6833">
                  <c:v>0.46948528330122019</c:v>
                </c:pt>
                <c:pt idx="6834">
                  <c:v>-5.3457748368417297</c:v>
                </c:pt>
                <c:pt idx="6835">
                  <c:v>-0.31976783238107287</c:v>
                </c:pt>
                <c:pt idx="6836">
                  <c:v>4.2881064277906269</c:v>
                </c:pt>
                <c:pt idx="6837">
                  <c:v>7.8683081332894664</c:v>
                </c:pt>
                <c:pt idx="6838">
                  <c:v>0.28157035727122159</c:v>
                </c:pt>
                <c:pt idx="6839">
                  <c:v>3.8413022539809418</c:v>
                </c:pt>
                <c:pt idx="6840">
                  <c:v>-5.7900769306257693</c:v>
                </c:pt>
                <c:pt idx="6841">
                  <c:v>-1.4835744472356096</c:v>
                </c:pt>
                <c:pt idx="6842">
                  <c:v>2.6880559936852602</c:v>
                </c:pt>
                <c:pt idx="6843">
                  <c:v>-8.0606959316875546</c:v>
                </c:pt>
                <c:pt idx="6844">
                  <c:v>-0.12691211248221962</c:v>
                </c:pt>
                <c:pt idx="6845">
                  <c:v>-0.39765542105060731</c:v>
                </c:pt>
                <c:pt idx="6846">
                  <c:v>-2.0291463456595165</c:v>
                </c:pt>
                <c:pt idx="6847">
                  <c:v>0.24100809950379473</c:v>
                </c:pt>
                <c:pt idx="6848">
                  <c:v>-0.99280449859579589</c:v>
                </c:pt>
                <c:pt idx="6849">
                  <c:v>0.31995816084750961</c:v>
                </c:pt>
                <c:pt idx="6850">
                  <c:v>-1.4374053123072983</c:v>
                </c:pt>
                <c:pt idx="6851">
                  <c:v>0.12553088208385912</c:v>
                </c:pt>
                <c:pt idx="6852">
                  <c:v>0.12141980041485881</c:v>
                </c:pt>
                <c:pt idx="6853">
                  <c:v>-12.268444530784098</c:v>
                </c:pt>
                <c:pt idx="6854">
                  <c:v>-1.3190470254508209</c:v>
                </c:pt>
                <c:pt idx="6855">
                  <c:v>5.3457748368417297</c:v>
                </c:pt>
                <c:pt idx="6856">
                  <c:v>-8.3822637581148367</c:v>
                </c:pt>
                <c:pt idx="6857">
                  <c:v>-1.0681715026415795</c:v>
                </c:pt>
                <c:pt idx="6858">
                  <c:v>-0.98802735833392408</c:v>
                </c:pt>
                <c:pt idx="6859">
                  <c:v>-2.640253953094529</c:v>
                </c:pt>
                <c:pt idx="6860">
                  <c:v>0.10402306454322859</c:v>
                </c:pt>
                <c:pt idx="6861">
                  <c:v>-0.13535185289488622</c:v>
                </c:pt>
                <c:pt idx="6862">
                  <c:v>1.1015380264620624</c:v>
                </c:pt>
                <c:pt idx="6863">
                  <c:v>-0.79141337818858237</c:v>
                </c:pt>
                <c:pt idx="6864">
                  <c:v>-0.83953532780675388</c:v>
                </c:pt>
                <c:pt idx="6865">
                  <c:v>0.19793937761190911</c:v>
                </c:pt>
                <c:pt idx="6866">
                  <c:v>-0.80977758432445945</c:v>
                </c:pt>
                <c:pt idx="6867">
                  <c:v>9.9501335523781695E-2</c:v>
                </c:pt>
                <c:pt idx="6868">
                  <c:v>0.12417941122073023</c:v>
                </c:pt>
                <c:pt idx="6869">
                  <c:v>5.5600344307465335</c:v>
                </c:pt>
                <c:pt idx="6870">
                  <c:v>-3.8073549220576046</c:v>
                </c:pt>
                <c:pt idx="6871">
                  <c:v>-0.30812229536233227</c:v>
                </c:pt>
                <c:pt idx="6872">
                  <c:v>-0.20715790764128755</c:v>
                </c:pt>
                <c:pt idx="6873">
                  <c:v>-4.3068721891886146E-2</c:v>
                </c:pt>
                <c:pt idx="6874">
                  <c:v>1.4100471966868366</c:v>
                </c:pt>
                <c:pt idx="6875">
                  <c:v>8.8683081332894673</c:v>
                </c:pt>
                <c:pt idx="6876">
                  <c:v>-0.37742432998011988</c:v>
                </c:pt>
                <c:pt idx="6877">
                  <c:v>1.1116453558289092</c:v>
                </c:pt>
                <c:pt idx="6878">
                  <c:v>1.8149681061674792</c:v>
                </c:pt>
                <c:pt idx="6879">
                  <c:v>1.6040713236688611</c:v>
                </c:pt>
                <c:pt idx="6880">
                  <c:v>-9.0606959316875546</c:v>
                </c:pt>
                <c:pt idx="6881">
                  <c:v>2</c:v>
                </c:pt>
                <c:pt idx="6882">
                  <c:v>-1.9655221909124541</c:v>
                </c:pt>
                <c:pt idx="6883">
                  <c:v>4.1118762651898821</c:v>
                </c:pt>
                <c:pt idx="6884">
                  <c:v>5.5095550980631334</c:v>
                </c:pt>
                <c:pt idx="6885">
                  <c:v>0.57190634789570993</c:v>
                </c:pt>
                <c:pt idx="6886">
                  <c:v>8.3837042924740537</c:v>
                </c:pt>
                <c:pt idx="6887">
                  <c:v>1.0124217273707341E-2</c:v>
                </c:pt>
                <c:pt idx="6888">
                  <c:v>-10.518653155673389</c:v>
                </c:pt>
                <c:pt idx="6889">
                  <c:v>-2.6382607268812053</c:v>
                </c:pt>
                <c:pt idx="6890">
                  <c:v>-9.2761244052742384</c:v>
                </c:pt>
                <c:pt idx="6891">
                  <c:v>-0.67503784502300446</c:v>
                </c:pt>
                <c:pt idx="6892">
                  <c:v>-0.2540456226065389</c:v>
                </c:pt>
                <c:pt idx="6893">
                  <c:v>0.26445648090299179</c:v>
                </c:pt>
                <c:pt idx="6894">
                  <c:v>-1.8645552636717142</c:v>
                </c:pt>
                <c:pt idx="6895">
                  <c:v>-0.22706890854592102</c:v>
                </c:pt>
                <c:pt idx="6896">
                  <c:v>0.11188419817968105</c:v>
                </c:pt>
                <c:pt idx="6897">
                  <c:v>-0.37187236568670434</c:v>
                </c:pt>
                <c:pt idx="6898">
                  <c:v>-0.18442457113742744</c:v>
                </c:pt>
                <c:pt idx="6899">
                  <c:v>-7.0624959257337645</c:v>
                </c:pt>
                <c:pt idx="6900">
                  <c:v>8.6450579349844769</c:v>
                </c:pt>
                <c:pt idx="6901">
                  <c:v>-8.5966706945740299</c:v>
                </c:pt>
                <c:pt idx="6902">
                  <c:v>-10.703038388986418</c:v>
                </c:pt>
                <c:pt idx="6903">
                  <c:v>1.8981203859807863</c:v>
                </c:pt>
                <c:pt idx="6904">
                  <c:v>-1.3671168686536179</c:v>
                </c:pt>
                <c:pt idx="6905">
                  <c:v>-0.80838505065609323</c:v>
                </c:pt>
                <c:pt idx="6906">
                  <c:v>-8.0624959257337636</c:v>
                </c:pt>
                <c:pt idx="6907">
                  <c:v>-0.37439551478149763</c:v>
                </c:pt>
                <c:pt idx="6908">
                  <c:v>3.6525838151424579</c:v>
                </c:pt>
                <c:pt idx="6909">
                  <c:v>3.8073549220576046</c:v>
                </c:pt>
                <c:pt idx="6910">
                  <c:v>-2.9376629444033355</c:v>
                </c:pt>
                <c:pt idx="6911">
                  <c:v>0.37851162325373017</c:v>
                </c:pt>
                <c:pt idx="6912">
                  <c:v>-0.26297430731299254</c:v>
                </c:pt>
                <c:pt idx="6913">
                  <c:v>-4.9271942265170461</c:v>
                </c:pt>
                <c:pt idx="6914">
                  <c:v>11.013555309891467</c:v>
                </c:pt>
                <c:pt idx="6915">
                  <c:v>10.307200809140809</c:v>
                </c:pt>
                <c:pt idx="6916">
                  <c:v>1.8744691179161408</c:v>
                </c:pt>
                <c:pt idx="6917">
                  <c:v>-0.62449086490779349</c:v>
                </c:pt>
                <c:pt idx="6918">
                  <c:v>0.36131183189565286</c:v>
                </c:pt>
                <c:pt idx="6919">
                  <c:v>0.69132292861049394</c:v>
                </c:pt>
                <c:pt idx="6920">
                  <c:v>0.24098288020790062</c:v>
                </c:pt>
                <c:pt idx="6921">
                  <c:v>-0.19563132496930336</c:v>
                </c:pt>
                <c:pt idx="6922">
                  <c:v>-0.4738190055172925</c:v>
                </c:pt>
                <c:pt idx="6923">
                  <c:v>-12.673677138180956</c:v>
                </c:pt>
                <c:pt idx="6924">
                  <c:v>-9.0597950917951025</c:v>
                </c:pt>
                <c:pt idx="6925">
                  <c:v>11.013555309891467</c:v>
                </c:pt>
                <c:pt idx="6926">
                  <c:v>-0.66274362163154932</c:v>
                </c:pt>
                <c:pt idx="6927">
                  <c:v>-14.538673953082668</c:v>
                </c:pt>
                <c:pt idx="6928">
                  <c:v>9.3808217839409309</c:v>
                </c:pt>
                <c:pt idx="6929">
                  <c:v>-7.6486571760385464</c:v>
                </c:pt>
                <c:pt idx="6930">
                  <c:v>-1.5835205265472501</c:v>
                </c:pt>
                <c:pt idx="6931">
                  <c:v>0.34958443779022796</c:v>
                </c:pt>
                <c:pt idx="6932">
                  <c:v>-1.4739311883324124</c:v>
                </c:pt>
                <c:pt idx="6933">
                  <c:v>0.9068905956085187</c:v>
                </c:pt>
                <c:pt idx="6934">
                  <c:v>-0.19464743085354375</c:v>
                </c:pt>
                <c:pt idx="6935">
                  <c:v>-6.0732489820306386</c:v>
                </c:pt>
                <c:pt idx="6936">
                  <c:v>1.7154905006724268</c:v>
                </c:pt>
                <c:pt idx="6937">
                  <c:v>-0.14596303515700126</c:v>
                </c:pt>
                <c:pt idx="6938">
                  <c:v>0.15116407333365073</c:v>
                </c:pt>
                <c:pt idx="6939">
                  <c:v>-0.15472259479864217</c:v>
                </c:pt>
                <c:pt idx="6940">
                  <c:v>0.42170122955985478</c:v>
                </c:pt>
                <c:pt idx="6941">
                  <c:v>-0.12197332455933717</c:v>
                </c:pt>
                <c:pt idx="6942">
                  <c:v>4.7725895038969277</c:v>
                </c:pt>
                <c:pt idx="6943">
                  <c:v>-0.24509162729392858</c:v>
                </c:pt>
                <c:pt idx="6944">
                  <c:v>-0.67948009950544608</c:v>
                </c:pt>
                <c:pt idx="6945">
                  <c:v>-0.26976026902210715</c:v>
                </c:pt>
                <c:pt idx="6946">
                  <c:v>-5.3816627603803022</c:v>
                </c:pt>
                <c:pt idx="6947">
                  <c:v>-1.4594316186372969</c:v>
                </c:pt>
                <c:pt idx="6948">
                  <c:v>-0.11018291775042288</c:v>
                </c:pt>
                <c:pt idx="6949">
                  <c:v>-1.9518164664900346</c:v>
                </c:pt>
                <c:pt idx="6950">
                  <c:v>-0.62243720613981879</c:v>
                </c:pt>
                <c:pt idx="6951">
                  <c:v>-0.66496182278637594</c:v>
                </c:pt>
                <c:pt idx="6952">
                  <c:v>-0.41503749927884381</c:v>
                </c:pt>
                <c:pt idx="6953">
                  <c:v>-0.12883224517410985</c:v>
                </c:pt>
                <c:pt idx="6954">
                  <c:v>2.2521453929261186E-2</c:v>
                </c:pt>
                <c:pt idx="6955">
                  <c:v>8.9588794212697248E-2</c:v>
                </c:pt>
                <c:pt idx="6956">
                  <c:v>10.228818690495881</c:v>
                </c:pt>
                <c:pt idx="6957">
                  <c:v>-0.17728645756581812</c:v>
                </c:pt>
                <c:pt idx="6958">
                  <c:v>5.0331675550144422E-2</c:v>
                </c:pt>
                <c:pt idx="6959">
                  <c:v>-0.99934437852046476</c:v>
                </c:pt>
                <c:pt idx="6960">
                  <c:v>5.3938807110803531E-2</c:v>
                </c:pt>
                <c:pt idx="6961">
                  <c:v>6.7114195858536743E-2</c:v>
                </c:pt>
                <c:pt idx="6962">
                  <c:v>-1.5849625007211561</c:v>
                </c:pt>
                <c:pt idx="6963">
                  <c:v>1.8465549323810437</c:v>
                </c:pt>
                <c:pt idx="6964">
                  <c:v>1.7286979781826057</c:v>
                </c:pt>
                <c:pt idx="6965">
                  <c:v>2.1868257284865327</c:v>
                </c:pt>
                <c:pt idx="6966">
                  <c:v>4.1220875155407626</c:v>
                </c:pt>
                <c:pt idx="6967">
                  <c:v>0.63100007134977054</c:v>
                </c:pt>
                <c:pt idx="6968">
                  <c:v>0.47720632036527383</c:v>
                </c:pt>
                <c:pt idx="6969">
                  <c:v>-0.60656895691053136</c:v>
                </c:pt>
                <c:pt idx="6970">
                  <c:v>-0.36448855711540806</c:v>
                </c:pt>
                <c:pt idx="6971">
                  <c:v>-0.25964381663301966</c:v>
                </c:pt>
                <c:pt idx="6972">
                  <c:v>-0.17974808392795436</c:v>
                </c:pt>
                <c:pt idx="6973">
                  <c:v>10.966024713800364</c:v>
                </c:pt>
                <c:pt idx="6974">
                  <c:v>-0.44875811712284497</c:v>
                </c:pt>
                <c:pt idx="6975">
                  <c:v>-0.22853155843385434</c:v>
                </c:pt>
                <c:pt idx="6976">
                  <c:v>0.20004498981864766</c:v>
                </c:pt>
                <c:pt idx="6977">
                  <c:v>0.39231742277876008</c:v>
                </c:pt>
                <c:pt idx="6978">
                  <c:v>-0.30236072603986308</c:v>
                </c:pt>
                <c:pt idx="6979">
                  <c:v>-1.8223758618907428E-2</c:v>
                </c:pt>
                <c:pt idx="6980">
                  <c:v>5.6955884812076217E-2</c:v>
                </c:pt>
                <c:pt idx="6981">
                  <c:v>5.7844074572284465E-2</c:v>
                </c:pt>
                <c:pt idx="6982">
                  <c:v>-0.25964381663301983</c:v>
                </c:pt>
                <c:pt idx="6983">
                  <c:v>4.3185933172032079E-2</c:v>
                </c:pt>
                <c:pt idx="6984">
                  <c:v>-0.92961067210860204</c:v>
                </c:pt>
                <c:pt idx="6985">
                  <c:v>-4.8909600480946565E-2</c:v>
                </c:pt>
                <c:pt idx="6986">
                  <c:v>0.25044436524358626</c:v>
                </c:pt>
                <c:pt idx="6987">
                  <c:v>16.833680748654743</c:v>
                </c:pt>
                <c:pt idx="6988">
                  <c:v>0.37373052512193022</c:v>
                </c:pt>
                <c:pt idx="6989">
                  <c:v>2.4405725913859815</c:v>
                </c:pt>
                <c:pt idx="6990">
                  <c:v>-0.10947847679849301</c:v>
                </c:pt>
                <c:pt idx="6991">
                  <c:v>-0.31487333735341189</c:v>
                </c:pt>
                <c:pt idx="6992">
                  <c:v>-0.58316025808717087</c:v>
                </c:pt>
                <c:pt idx="6993">
                  <c:v>0.12417941122073023</c:v>
                </c:pt>
                <c:pt idx="6994">
                  <c:v>-3.2751320328611917E-3</c:v>
                </c:pt>
                <c:pt idx="6995">
                  <c:v>8.1278808834003985E-3</c:v>
                </c:pt>
                <c:pt idx="6996">
                  <c:v>0.71007036710314564</c:v>
                </c:pt>
                <c:pt idx="6997">
                  <c:v>3.5813602640409608</c:v>
                </c:pt>
                <c:pt idx="6998">
                  <c:v>-11.013089999440444</c:v>
                </c:pt>
                <c:pt idx="6999">
                  <c:v>0.18641312423088111</c:v>
                </c:pt>
                <c:pt idx="7000">
                  <c:v>-1.456485003436637</c:v>
                </c:pt>
                <c:pt idx="7001">
                  <c:v>-0.15581344901990166</c:v>
                </c:pt>
                <c:pt idx="7002">
                  <c:v>-0.76184026280523565</c:v>
                </c:pt>
                <c:pt idx="7003">
                  <c:v>-0.30165569986110119</c:v>
                </c:pt>
                <c:pt idx="7004">
                  <c:v>-2.5090980962830335E-2</c:v>
                </c:pt>
                <c:pt idx="7005">
                  <c:v>-0.60604221883998421</c:v>
                </c:pt>
                <c:pt idx="7006">
                  <c:v>-0.4576818366873377</c:v>
                </c:pt>
                <c:pt idx="7007">
                  <c:v>-8.7772306285286747E-2</c:v>
                </c:pt>
                <c:pt idx="7008">
                  <c:v>-1.2175914350726269</c:v>
                </c:pt>
                <c:pt idx="7009">
                  <c:v>-0.36982492239524023</c:v>
                </c:pt>
                <c:pt idx="7010">
                  <c:v>-4.183063303558864</c:v>
                </c:pt>
                <c:pt idx="7011">
                  <c:v>-0.55069259863641007</c:v>
                </c:pt>
                <c:pt idx="7012">
                  <c:v>-0.23543692045657816</c:v>
                </c:pt>
                <c:pt idx="7013">
                  <c:v>-1.3730558562415041</c:v>
                </c:pt>
                <c:pt idx="7014">
                  <c:v>-8.0650659988238602E-2</c:v>
                </c:pt>
                <c:pt idx="7015">
                  <c:v>-5.758749155294348E-2</c:v>
                </c:pt>
                <c:pt idx="7016">
                  <c:v>0.1487574339413959</c:v>
                </c:pt>
                <c:pt idx="7017">
                  <c:v>0.79564150149381396</c:v>
                </c:pt>
                <c:pt idx="7018">
                  <c:v>0.34058755011896269</c:v>
                </c:pt>
                <c:pt idx="7019">
                  <c:v>-0.35669351304803915</c:v>
                </c:pt>
                <c:pt idx="7020">
                  <c:v>-7.7464844971519259E-2</c:v>
                </c:pt>
                <c:pt idx="7021">
                  <c:v>-5.1877770545636491E-2</c:v>
                </c:pt>
                <c:pt idx="7022">
                  <c:v>1.632268215499513</c:v>
                </c:pt>
                <c:pt idx="7023">
                  <c:v>0.42332207108971104</c:v>
                </c:pt>
                <c:pt idx="7024">
                  <c:v>12.188382790570115</c:v>
                </c:pt>
                <c:pt idx="7025">
                  <c:v>-0.25334100962994976</c:v>
                </c:pt>
                <c:pt idx="7026">
                  <c:v>-0.84671650261832987</c:v>
                </c:pt>
                <c:pt idx="7027">
                  <c:v>0.32012585225337686</c:v>
                </c:pt>
                <c:pt idx="7028">
                  <c:v>-0.63103214941714114</c:v>
                </c:pt>
                <c:pt idx="7029">
                  <c:v>1.7382078228236234E-2</c:v>
                </c:pt>
                <c:pt idx="7030">
                  <c:v>-0.24327115101236368</c:v>
                </c:pt>
                <c:pt idx="7031">
                  <c:v>-0.86673346913653593</c:v>
                </c:pt>
                <c:pt idx="7032">
                  <c:v>-1.3332434081151965</c:v>
                </c:pt>
                <c:pt idx="7033">
                  <c:v>-1.0650950282218852</c:v>
                </c:pt>
                <c:pt idx="7034">
                  <c:v>-0.44072414294249351</c:v>
                </c:pt>
                <c:pt idx="7035">
                  <c:v>0.25153876699596411</c:v>
                </c:pt>
                <c:pt idx="7036">
                  <c:v>-1.6017132519074588E-16</c:v>
                </c:pt>
                <c:pt idx="7037">
                  <c:v>-0.21501289097085013</c:v>
                </c:pt>
                <c:pt idx="7038">
                  <c:v>13.08137247435552</c:v>
                </c:pt>
                <c:pt idx="7039">
                  <c:v>-0.13391125315192923</c:v>
                </c:pt>
                <c:pt idx="7040">
                  <c:v>4.8389037579324254</c:v>
                </c:pt>
                <c:pt idx="7041">
                  <c:v>14.724229606238746</c:v>
                </c:pt>
                <c:pt idx="7042">
                  <c:v>6.6001718040516915</c:v>
                </c:pt>
                <c:pt idx="7043">
                  <c:v>13.666260994509466</c:v>
                </c:pt>
                <c:pt idx="7044">
                  <c:v>7.0660891904577738</c:v>
                </c:pt>
                <c:pt idx="7045">
                  <c:v>1.201408075519304</c:v>
                </c:pt>
                <c:pt idx="7046">
                  <c:v>-11.840515686924171</c:v>
                </c:pt>
                <c:pt idx="7047">
                  <c:v>-11.188588845707349</c:v>
                </c:pt>
                <c:pt idx="7048">
                  <c:v>13.407621843284646</c:v>
                </c:pt>
                <c:pt idx="7049">
                  <c:v>9.3815429511845849</c:v>
                </c:pt>
                <c:pt idx="7050">
                  <c:v>-7.6486571760385464</c:v>
                </c:pt>
                <c:pt idx="7051">
                  <c:v>0.14779084215813565</c:v>
                </c:pt>
                <c:pt idx="7052">
                  <c:v>-9.6096589584143396E-2</c:v>
                </c:pt>
                <c:pt idx="7053">
                  <c:v>0.13989341116705553</c:v>
                </c:pt>
                <c:pt idx="7054">
                  <c:v>0.48153291106575075</c:v>
                </c:pt>
                <c:pt idx="7055">
                  <c:v>0.26823599029226691</c:v>
                </c:pt>
                <c:pt idx="7056">
                  <c:v>0.71034307075644287</c:v>
                </c:pt>
                <c:pt idx="7057">
                  <c:v>-0.84701913963111986</c:v>
                </c:pt>
                <c:pt idx="7058">
                  <c:v>0.3808217839409308</c:v>
                </c:pt>
                <c:pt idx="7059">
                  <c:v>9.1498354485496133E-2</c:v>
                </c:pt>
                <c:pt idx="7060">
                  <c:v>-8.7462841250339429E-2</c:v>
                </c:pt>
                <c:pt idx="7061">
                  <c:v>-3.7149210948458244</c:v>
                </c:pt>
                <c:pt idx="7062">
                  <c:v>1.0004006929732434</c:v>
                </c:pt>
                <c:pt idx="7063">
                  <c:v>-0.99640673527599144</c:v>
                </c:pt>
                <c:pt idx="7064">
                  <c:v>-6.2674145110405046</c:v>
                </c:pt>
                <c:pt idx="7065">
                  <c:v>-0.32862274746137066</c:v>
                </c:pt>
                <c:pt idx="7066">
                  <c:v>-0.34735069176726913</c:v>
                </c:pt>
                <c:pt idx="7067">
                  <c:v>0.98564470702292994</c:v>
                </c:pt>
                <c:pt idx="7068">
                  <c:v>-0.35230174393088115</c:v>
                </c:pt>
                <c:pt idx="7069">
                  <c:v>-0.74885318981983806</c:v>
                </c:pt>
                <c:pt idx="7070">
                  <c:v>-0.31315788525963079</c:v>
                </c:pt>
                <c:pt idx="7071">
                  <c:v>-1.8333501305905484</c:v>
                </c:pt>
                <c:pt idx="7072">
                  <c:v>-1.2997340528872879E-2</c:v>
                </c:pt>
                <c:pt idx="7073">
                  <c:v>0</c:v>
                </c:pt>
                <c:pt idx="7074">
                  <c:v>-6.1805284473471833E-2</c:v>
                </c:pt>
                <c:pt idx="7075">
                  <c:v>-1.5941543869021503E-2</c:v>
                </c:pt>
                <c:pt idx="7076">
                  <c:v>-5.5141554192461126E-2</c:v>
                </c:pt>
                <c:pt idx="7077">
                  <c:v>0.15247603068609578</c:v>
                </c:pt>
                <c:pt idx="7078">
                  <c:v>-8.8316882689549878</c:v>
                </c:pt>
                <c:pt idx="7079">
                  <c:v>6.0732489820306386</c:v>
                </c:pt>
                <c:pt idx="7080">
                  <c:v>-0.28688114778816137</c:v>
                </c:pt>
                <c:pt idx="7081">
                  <c:v>-0.42084312096004939</c:v>
                </c:pt>
                <c:pt idx="7082">
                  <c:v>10.518653155673389</c:v>
                </c:pt>
                <c:pt idx="7083">
                  <c:v>-0.79354912253257348</c:v>
                </c:pt>
                <c:pt idx="7084">
                  <c:v>-1.9137153499469421</c:v>
                </c:pt>
                <c:pt idx="7085">
                  <c:v>-5.1268670310510064E-2</c:v>
                </c:pt>
                <c:pt idx="7086">
                  <c:v>-7.4000581443776595E-2</c:v>
                </c:pt>
                <c:pt idx="7087">
                  <c:v>-1.5700430808854176</c:v>
                </c:pt>
                <c:pt idx="7088">
                  <c:v>6.2311626309641808</c:v>
                </c:pt>
                <c:pt idx="7089">
                  <c:v>-0.52153712057952251</c:v>
                </c:pt>
                <c:pt idx="7090">
                  <c:v>2.3147415542940935</c:v>
                </c:pt>
                <c:pt idx="7091">
                  <c:v>5.0860632986595276</c:v>
                </c:pt>
                <c:pt idx="7092">
                  <c:v>-0.29545588352617097</c:v>
                </c:pt>
                <c:pt idx="7093">
                  <c:v>15.526499239136566</c:v>
                </c:pt>
                <c:pt idx="7094">
                  <c:v>1.1371102044888051</c:v>
                </c:pt>
                <c:pt idx="7095">
                  <c:v>7.0447356260569087</c:v>
                </c:pt>
                <c:pt idx="7096">
                  <c:v>12.10339709935112</c:v>
                </c:pt>
                <c:pt idx="7097">
                  <c:v>0.66226822688860498</c:v>
                </c:pt>
                <c:pt idx="7098">
                  <c:v>6.0732489820306386</c:v>
                </c:pt>
                <c:pt idx="7099">
                  <c:v>-0.11547721741993608</c:v>
                </c:pt>
                <c:pt idx="7100">
                  <c:v>0.38003104945093047</c:v>
                </c:pt>
                <c:pt idx="7101">
                  <c:v>10.059344460824425</c:v>
                </c:pt>
                <c:pt idx="7102">
                  <c:v>-1.6449050411774386</c:v>
                </c:pt>
                <c:pt idx="7103">
                  <c:v>0.14438990933517493</c:v>
                </c:pt>
                <c:pt idx="7104">
                  <c:v>12.485158443755667</c:v>
                </c:pt>
                <c:pt idx="7105">
                  <c:v>-0.61871662749621603</c:v>
                </c:pt>
                <c:pt idx="7106">
                  <c:v>0.40581203406584165</c:v>
                </c:pt>
                <c:pt idx="7107">
                  <c:v>0.90763598185134053</c:v>
                </c:pt>
                <c:pt idx="7108">
                  <c:v>9.8672787397096631</c:v>
                </c:pt>
                <c:pt idx="7109">
                  <c:v>0.76832976507554163</c:v>
                </c:pt>
                <c:pt idx="7110">
                  <c:v>-0.10421099498813384</c:v>
                </c:pt>
                <c:pt idx="7111">
                  <c:v>7.0660891904577738</c:v>
                </c:pt>
                <c:pt idx="7112">
                  <c:v>4.4394119358453749E-2</c:v>
                </c:pt>
                <c:pt idx="7113">
                  <c:v>-3.8073549220576046</c:v>
                </c:pt>
                <c:pt idx="7114">
                  <c:v>0.37851162325372961</c:v>
                </c:pt>
                <c:pt idx="7115">
                  <c:v>4.428141321091035E-2</c:v>
                </c:pt>
                <c:pt idx="7116">
                  <c:v>1.9985580258260933</c:v>
                </c:pt>
                <c:pt idx="7117">
                  <c:v>-7.0660891904577721</c:v>
                </c:pt>
                <c:pt idx="7118">
                  <c:v>-1.7571434761038367</c:v>
                </c:pt>
                <c:pt idx="7119">
                  <c:v>-0.93680617351280548</c:v>
                </c:pt>
                <c:pt idx="7120">
                  <c:v>0.32192809488736235</c:v>
                </c:pt>
                <c:pt idx="7121">
                  <c:v>-6.7427927520290837E-2</c:v>
                </c:pt>
                <c:pt idx="7122">
                  <c:v>1.0780025120012733</c:v>
                </c:pt>
                <c:pt idx="7123">
                  <c:v>0</c:v>
                </c:pt>
                <c:pt idx="7124">
                  <c:v>0.14809863898913361</c:v>
                </c:pt>
                <c:pt idx="7125">
                  <c:v>0</c:v>
                </c:pt>
                <c:pt idx="7126">
                  <c:v>0.58496250072115619</c:v>
                </c:pt>
                <c:pt idx="7127">
                  <c:v>-0.2479275134435858</c:v>
                </c:pt>
                <c:pt idx="7128">
                  <c:v>-3.7474705418662713E-2</c:v>
                </c:pt>
                <c:pt idx="7129">
                  <c:v>-0.99460674122978154</c:v>
                </c:pt>
                <c:pt idx="7130">
                  <c:v>-0.44345394852687225</c:v>
                </c:pt>
                <c:pt idx="7131">
                  <c:v>0.99879858837674185</c:v>
                </c:pt>
                <c:pt idx="7132">
                  <c:v>7.0660891904577738</c:v>
                </c:pt>
                <c:pt idx="7133">
                  <c:v>0.32300836078649847</c:v>
                </c:pt>
                <c:pt idx="7134">
                  <c:v>14.840269796746908</c:v>
                </c:pt>
                <c:pt idx="7135">
                  <c:v>0.7009862970606392</c:v>
                </c:pt>
                <c:pt idx="7136">
                  <c:v>-2.6865005271832185</c:v>
                </c:pt>
                <c:pt idx="7137">
                  <c:v>-0.53605290024020991</c:v>
                </c:pt>
                <c:pt idx="7138">
                  <c:v>0.4302399059225141</c:v>
                </c:pt>
                <c:pt idx="7139">
                  <c:v>0.13097956334484046</c:v>
                </c:pt>
                <c:pt idx="7140">
                  <c:v>-6.2735755347962593E-2</c:v>
                </c:pt>
                <c:pt idx="7141">
                  <c:v>-7.6462586799900292</c:v>
                </c:pt>
                <c:pt idx="7142">
                  <c:v>-10.703038388986418</c:v>
                </c:pt>
                <c:pt idx="7143">
                  <c:v>7.7931868487513363</c:v>
                </c:pt>
                <c:pt idx="7144">
                  <c:v>-1.3396245993936748</c:v>
                </c:pt>
                <c:pt idx="7145">
                  <c:v>-3.5919574254942639E-2</c:v>
                </c:pt>
                <c:pt idx="7146">
                  <c:v>-0.61890983264449373</c:v>
                </c:pt>
                <c:pt idx="7147">
                  <c:v>-2.9468886635404377</c:v>
                </c:pt>
                <c:pt idx="7148">
                  <c:v>-0.93029102818859588</c:v>
                </c:pt>
                <c:pt idx="7149">
                  <c:v>0.15007306634665044</c:v>
                </c:pt>
                <c:pt idx="7150">
                  <c:v>3.0297473433940518</c:v>
                </c:pt>
                <c:pt idx="7151">
                  <c:v>-0.24701238810945136</c:v>
                </c:pt>
                <c:pt idx="7152">
                  <c:v>-0.44235810527835567</c:v>
                </c:pt>
                <c:pt idx="7153">
                  <c:v>8.8683081332894673</c:v>
                </c:pt>
                <c:pt idx="7154">
                  <c:v>-0.38635474457475899</c:v>
                </c:pt>
                <c:pt idx="7155">
                  <c:v>0.16688987486206655</c:v>
                </c:pt>
                <c:pt idx="7156">
                  <c:v>0.22807456747999372</c:v>
                </c:pt>
                <c:pt idx="7157">
                  <c:v>-1.9628806748932675E-2</c:v>
                </c:pt>
                <c:pt idx="7158">
                  <c:v>-3.7230860427172039E-3</c:v>
                </c:pt>
                <c:pt idx="7159">
                  <c:v>7.7456140079995836E-2</c:v>
                </c:pt>
                <c:pt idx="7160">
                  <c:v>2.6594210011713044E-2</c:v>
                </c:pt>
                <c:pt idx="7161">
                  <c:v>1.6371183228893277E-2</c:v>
                </c:pt>
                <c:pt idx="7162">
                  <c:v>-3.6994207482201433E-2</c:v>
                </c:pt>
                <c:pt idx="7163">
                  <c:v>-6.7436010502050558E-2</c:v>
                </c:pt>
                <c:pt idx="7164">
                  <c:v>9.3659107214244891E-2</c:v>
                </c:pt>
                <c:pt idx="7165">
                  <c:v>-8.8672787397096631</c:v>
                </c:pt>
                <c:pt idx="7166">
                  <c:v>0.6866339186160616</c:v>
                </c:pt>
                <c:pt idx="7167">
                  <c:v>1.0915777479183625E-2</c:v>
                </c:pt>
                <c:pt idx="7168">
                  <c:v>0.54165871650029573</c:v>
                </c:pt>
                <c:pt idx="7169">
                  <c:v>-0.32419826851218925</c:v>
                </c:pt>
                <c:pt idx="7170">
                  <c:v>3.8183193887887643E-2</c:v>
                </c:pt>
                <c:pt idx="7171">
                  <c:v>-0.6978392628763852</c:v>
                </c:pt>
                <c:pt idx="7172">
                  <c:v>1.4766166642608103</c:v>
                </c:pt>
                <c:pt idx="7173">
                  <c:v>-0.29048141117861742</c:v>
                </c:pt>
                <c:pt idx="7174">
                  <c:v>5.198906674319494E-3</c:v>
                </c:pt>
                <c:pt idx="7175">
                  <c:v>-0.24297675349254061</c:v>
                </c:pt>
                <c:pt idx="7176">
                  <c:v>11.8663774174182</c:v>
                </c:pt>
                <c:pt idx="7177">
                  <c:v>-2.1776942395251804E-2</c:v>
                </c:pt>
                <c:pt idx="7178">
                  <c:v>-5.4133437133478346E-2</c:v>
                </c:pt>
                <c:pt idx="7179">
                  <c:v>0.2954558835261713</c:v>
                </c:pt>
                <c:pt idx="7180">
                  <c:v>0.20839914925694819</c:v>
                </c:pt>
                <c:pt idx="7181">
                  <c:v>-0.5849625007211563</c:v>
                </c:pt>
                <c:pt idx="7182">
                  <c:v>-1.2947635782003046</c:v>
                </c:pt>
                <c:pt idx="7183">
                  <c:v>-7.7582940952543242E-2</c:v>
                </c:pt>
                <c:pt idx="7184">
                  <c:v>-8.9399085053106647E-2</c:v>
                </c:pt>
                <c:pt idx="7185">
                  <c:v>0.11718353937033894</c:v>
                </c:pt>
                <c:pt idx="7186">
                  <c:v>-0.24922860630876337</c:v>
                </c:pt>
                <c:pt idx="7187">
                  <c:v>7.8002512001272867E-2</c:v>
                </c:pt>
                <c:pt idx="7188">
                  <c:v>0.48032895953056326</c:v>
                </c:pt>
                <c:pt idx="7189">
                  <c:v>0.5501970825604795</c:v>
                </c:pt>
                <c:pt idx="7190">
                  <c:v>0.44443841571940323</c:v>
                </c:pt>
                <c:pt idx="7191">
                  <c:v>-1.5375225886915813E-2</c:v>
                </c:pt>
                <c:pt idx="7192">
                  <c:v>0.56780777968208906</c:v>
                </c:pt>
                <c:pt idx="7193">
                  <c:v>-0.1987798641144973</c:v>
                </c:pt>
                <c:pt idx="7194">
                  <c:v>-0.33997455030481621</c:v>
                </c:pt>
                <c:pt idx="7195">
                  <c:v>3.7152998417466138E-2</c:v>
                </c:pt>
                <c:pt idx="7196">
                  <c:v>-0.76334100959050355</c:v>
                </c:pt>
                <c:pt idx="7197">
                  <c:v>4.8912155266277484</c:v>
                </c:pt>
                <c:pt idx="7198">
                  <c:v>-5.8893689053568399E-2</c:v>
                </c:pt>
                <c:pt idx="7199">
                  <c:v>-0.66985139830766904</c:v>
                </c:pt>
                <c:pt idx="7200">
                  <c:v>-0.36678233067162258</c:v>
                </c:pt>
                <c:pt idx="7201">
                  <c:v>8.8683081332894673</c:v>
                </c:pt>
                <c:pt idx="7202">
                  <c:v>0</c:v>
                </c:pt>
                <c:pt idx="7203">
                  <c:v>1.5368682125201112</c:v>
                </c:pt>
                <c:pt idx="7204">
                  <c:v>10.703326841459814</c:v>
                </c:pt>
                <c:pt idx="7205">
                  <c:v>0.85913746416015058</c:v>
                </c:pt>
                <c:pt idx="7206">
                  <c:v>0.53343220008107417</c:v>
                </c:pt>
                <c:pt idx="7207">
                  <c:v>4.970084422095713</c:v>
                </c:pt>
                <c:pt idx="7208">
                  <c:v>-8.6462586799900301</c:v>
                </c:pt>
                <c:pt idx="7209">
                  <c:v>6.6330923324468541E-3</c:v>
                </c:pt>
                <c:pt idx="7210">
                  <c:v>-5.8788022616267934</c:v>
                </c:pt>
                <c:pt idx="7211">
                  <c:v>-0.35614381022527553</c:v>
                </c:pt>
                <c:pt idx="7212">
                  <c:v>-0.3271647432535093</c:v>
                </c:pt>
                <c:pt idx="7213">
                  <c:v>-0.87545490206169674</c:v>
                </c:pt>
                <c:pt idx="7214">
                  <c:v>-11.103506382011545</c:v>
                </c:pt>
                <c:pt idx="7215">
                  <c:v>-7.0660891904577721</c:v>
                </c:pt>
                <c:pt idx="7216">
                  <c:v>0.93073733756288635</c:v>
                </c:pt>
                <c:pt idx="7217">
                  <c:v>13.840286190729294</c:v>
                </c:pt>
                <c:pt idx="7218">
                  <c:v>-0.19639721280350353</c:v>
                </c:pt>
                <c:pt idx="7219">
                  <c:v>0.48022166803898136</c:v>
                </c:pt>
                <c:pt idx="7220">
                  <c:v>0.85561009066482541</c:v>
                </c:pt>
                <c:pt idx="7221">
                  <c:v>-1.6506727958809335</c:v>
                </c:pt>
                <c:pt idx="7222">
                  <c:v>-0.16745674585156289</c:v>
                </c:pt>
                <c:pt idx="7223">
                  <c:v>-0.58406109797962391</c:v>
                </c:pt>
                <c:pt idx="7224">
                  <c:v>-0.25418348825152831</c:v>
                </c:pt>
                <c:pt idx="7225">
                  <c:v>-0.26793320524663305</c:v>
                </c:pt>
                <c:pt idx="7226">
                  <c:v>-6.401689952527998</c:v>
                </c:pt>
                <c:pt idx="7227">
                  <c:v>0.62293035092017679</c:v>
                </c:pt>
                <c:pt idx="7228">
                  <c:v>3.3947331923337841E-2</c:v>
                </c:pt>
                <c:pt idx="7229">
                  <c:v>-0.21412480535284714</c:v>
                </c:pt>
                <c:pt idx="7230">
                  <c:v>-1.3147325934831584</c:v>
                </c:pt>
                <c:pt idx="7231">
                  <c:v>-0.83287024086643524</c:v>
                </c:pt>
                <c:pt idx="7232">
                  <c:v>-1.1174575815481766</c:v>
                </c:pt>
                <c:pt idx="7233">
                  <c:v>-7.1850285019677787E-2</c:v>
                </c:pt>
                <c:pt idx="7234">
                  <c:v>-0.92844673897496588</c:v>
                </c:pt>
                <c:pt idx="7235">
                  <c:v>0.2591923395393998</c:v>
                </c:pt>
                <c:pt idx="7236">
                  <c:v>-0.93288580414146327</c:v>
                </c:pt>
                <c:pt idx="7237">
                  <c:v>-0.85895611854481657</c:v>
                </c:pt>
                <c:pt idx="7238">
                  <c:v>0.68182403997374508</c:v>
                </c:pt>
                <c:pt idx="7239">
                  <c:v>-12.688323170679158</c:v>
                </c:pt>
                <c:pt idx="7240">
                  <c:v>1.5809627891465741</c:v>
                </c:pt>
                <c:pt idx="7241">
                  <c:v>1.076350886130115</c:v>
                </c:pt>
                <c:pt idx="7242">
                  <c:v>-5.742903289127459</c:v>
                </c:pt>
                <c:pt idx="7243">
                  <c:v>0.70108855783760982</c:v>
                </c:pt>
                <c:pt idx="7244">
                  <c:v>-4.7877613471326308</c:v>
                </c:pt>
                <c:pt idx="7245">
                  <c:v>-0.25715783949712484</c:v>
                </c:pt>
                <c:pt idx="7246">
                  <c:v>-1.9553560849451579</c:v>
                </c:pt>
                <c:pt idx="7247">
                  <c:v>-9.5758982805430687E-2</c:v>
                </c:pt>
                <c:pt idx="7248">
                  <c:v>0.16655815034391361</c:v>
                </c:pt>
                <c:pt idx="7249">
                  <c:v>4.7725895038969277</c:v>
                </c:pt>
                <c:pt idx="7250">
                  <c:v>5.9228321394775394</c:v>
                </c:pt>
                <c:pt idx="7251">
                  <c:v>-0.52562836133875412</c:v>
                </c:pt>
                <c:pt idx="7252">
                  <c:v>-0.19854567938207979</c:v>
                </c:pt>
                <c:pt idx="7253">
                  <c:v>-3.8390675092504951</c:v>
                </c:pt>
                <c:pt idx="7254">
                  <c:v>-0.35147237050137747</c:v>
                </c:pt>
                <c:pt idx="7255">
                  <c:v>-9.0597950917951025</c:v>
                </c:pt>
                <c:pt idx="7256">
                  <c:v>-1.481741780362386</c:v>
                </c:pt>
                <c:pt idx="7257">
                  <c:v>-8.4064264788474299E-2</c:v>
                </c:pt>
                <c:pt idx="7258">
                  <c:v>-8.3837042924740537</c:v>
                </c:pt>
                <c:pt idx="7259">
                  <c:v>4.7765774500650631</c:v>
                </c:pt>
                <c:pt idx="7260">
                  <c:v>2.3846741954367666E-2</c:v>
                </c:pt>
                <c:pt idx="7261">
                  <c:v>0.36257007938470814</c:v>
                </c:pt>
                <c:pt idx="7262">
                  <c:v>9.3822637581148367</c:v>
                </c:pt>
                <c:pt idx="7263">
                  <c:v>3.7476920007592649</c:v>
                </c:pt>
                <c:pt idx="7264">
                  <c:v>2.6472211361190864E-2</c:v>
                </c:pt>
                <c:pt idx="7265">
                  <c:v>-1.2515387669959643</c:v>
                </c:pt>
                <c:pt idx="7266">
                  <c:v>-2.3458972823989236E-2</c:v>
                </c:pt>
                <c:pt idx="7267">
                  <c:v>0.31602749344767789</c:v>
                </c:pt>
                <c:pt idx="7268">
                  <c:v>-1.4903256265830811</c:v>
                </c:pt>
                <c:pt idx="7269">
                  <c:v>-0.41503749927884381</c:v>
                </c:pt>
                <c:pt idx="7270">
                  <c:v>-0.95935801550265398</c:v>
                </c:pt>
                <c:pt idx="7271">
                  <c:v>3.3854653793075888</c:v>
                </c:pt>
                <c:pt idx="7272">
                  <c:v>6.5367627936197645E-2</c:v>
                </c:pt>
                <c:pt idx="7273">
                  <c:v>-0.11593011180158311</c:v>
                </c:pt>
                <c:pt idx="7274">
                  <c:v>0.52491511705121741</c:v>
                </c:pt>
                <c:pt idx="7275">
                  <c:v>-1.6724253419714956</c:v>
                </c:pt>
                <c:pt idx="7276">
                  <c:v>-11.840384550711667</c:v>
                </c:pt>
                <c:pt idx="7277">
                  <c:v>-0.32192809488736268</c:v>
                </c:pt>
                <c:pt idx="7278">
                  <c:v>2.1269614176902998</c:v>
                </c:pt>
                <c:pt idx="7279">
                  <c:v>-3.4765418160676471E-2</c:v>
                </c:pt>
                <c:pt idx="7280">
                  <c:v>-7.5443205162238112</c:v>
                </c:pt>
                <c:pt idx="7281">
                  <c:v>6.3279268355088059</c:v>
                </c:pt>
                <c:pt idx="7282">
                  <c:v>-0.14017493192021471</c:v>
                </c:pt>
                <c:pt idx="7283">
                  <c:v>0.69171451307130549</c:v>
                </c:pt>
                <c:pt idx="7284">
                  <c:v>-1.2832946499152653</c:v>
                </c:pt>
                <c:pt idx="7285">
                  <c:v>9.2304207950923818</c:v>
                </c:pt>
                <c:pt idx="7286">
                  <c:v>-0.45943161863729698</c:v>
                </c:pt>
                <c:pt idx="7287">
                  <c:v>-0.22239242133644782</c:v>
                </c:pt>
                <c:pt idx="7288">
                  <c:v>-9.2304207950923818</c:v>
                </c:pt>
                <c:pt idx="7289">
                  <c:v>-0.16784168694182308</c:v>
                </c:pt>
                <c:pt idx="7290">
                  <c:v>0.90131572514059333</c:v>
                </c:pt>
                <c:pt idx="7291">
                  <c:v>7.7154960831018707E-2</c:v>
                </c:pt>
                <c:pt idx="7292">
                  <c:v>-0.58111017522554964</c:v>
                </c:pt>
                <c:pt idx="7293">
                  <c:v>0.18068007441281841</c:v>
                </c:pt>
                <c:pt idx="7294">
                  <c:v>7.6486571760385464</c:v>
                </c:pt>
                <c:pt idx="7295">
                  <c:v>-0.11103131238874402</c:v>
                </c:pt>
                <c:pt idx="7296">
                  <c:v>0.18829076902179753</c:v>
                </c:pt>
                <c:pt idx="7297">
                  <c:v>0.45251220469750669</c:v>
                </c:pt>
                <c:pt idx="7298">
                  <c:v>-1.4111379157565549</c:v>
                </c:pt>
                <c:pt idx="7299">
                  <c:v>-8.3837042924740537</c:v>
                </c:pt>
                <c:pt idx="7300">
                  <c:v>-1.2801079191927351</c:v>
                </c:pt>
                <c:pt idx="7301">
                  <c:v>-13.258615104315302</c:v>
                </c:pt>
                <c:pt idx="7302">
                  <c:v>1.8833037752909028</c:v>
                </c:pt>
                <c:pt idx="7303">
                  <c:v>-13.702822011777029</c:v>
                </c:pt>
                <c:pt idx="7304">
                  <c:v>-9.5183253076908656</c:v>
                </c:pt>
                <c:pt idx="7305">
                  <c:v>-5.7890828731995034</c:v>
                </c:pt>
                <c:pt idx="7306">
                  <c:v>7.0660891904577738</c:v>
                </c:pt>
                <c:pt idx="7307">
                  <c:v>1.4582849974828473</c:v>
                </c:pt>
                <c:pt idx="7308">
                  <c:v>-6.051841557272617</c:v>
                </c:pt>
                <c:pt idx="7309">
                  <c:v>-1.5143486260541853E-2</c:v>
                </c:pt>
                <c:pt idx="7310">
                  <c:v>-0.11401469920454953</c:v>
                </c:pt>
                <c:pt idx="7311">
                  <c:v>1.3825993632104434</c:v>
                </c:pt>
                <c:pt idx="7312">
                  <c:v>-0.1826360531918666</c:v>
                </c:pt>
                <c:pt idx="7313">
                  <c:v>9.8899305301428324</c:v>
                </c:pt>
                <c:pt idx="7314">
                  <c:v>0.37353394709934434</c:v>
                </c:pt>
                <c:pt idx="7315">
                  <c:v>-9.8143154237878107</c:v>
                </c:pt>
                <c:pt idx="7316">
                  <c:v>-1.4023149279270968</c:v>
                </c:pt>
                <c:pt idx="7317">
                  <c:v>2.461447964235802</c:v>
                </c:pt>
                <c:pt idx="7318">
                  <c:v>0.15307933000438914</c:v>
                </c:pt>
                <c:pt idx="7319">
                  <c:v>-1.0178306348881991</c:v>
                </c:pt>
                <c:pt idx="7320">
                  <c:v>0.42944794220301025</c:v>
                </c:pt>
                <c:pt idx="7321">
                  <c:v>0.34120715738224561</c:v>
                </c:pt>
                <c:pt idx="7322">
                  <c:v>5.6769095932497474E-2</c:v>
                </c:pt>
                <c:pt idx="7323">
                  <c:v>0.23088388223008766</c:v>
                </c:pt>
                <c:pt idx="7324">
                  <c:v>1.320519900494554</c:v>
                </c:pt>
                <c:pt idx="7325">
                  <c:v>-1.0120728323005754</c:v>
                </c:pt>
                <c:pt idx="7326">
                  <c:v>-3.6443667879187513</c:v>
                </c:pt>
                <c:pt idx="7327">
                  <c:v>1.1367823565062809</c:v>
                </c:pt>
                <c:pt idx="7328">
                  <c:v>0.16411937976110655</c:v>
                </c:pt>
                <c:pt idx="7329">
                  <c:v>0.11321061044799109</c:v>
                </c:pt>
                <c:pt idx="7330">
                  <c:v>0.10627846329450684</c:v>
                </c:pt>
                <c:pt idx="7331">
                  <c:v>-0.7858751946471525</c:v>
                </c:pt>
                <c:pt idx="7332">
                  <c:v>8.5729874025883737E-2</c:v>
                </c:pt>
                <c:pt idx="7333">
                  <c:v>-0.10691520391651207</c:v>
                </c:pt>
                <c:pt idx="7334">
                  <c:v>1.8813555035013809</c:v>
                </c:pt>
                <c:pt idx="7335">
                  <c:v>0.53745576949536722</c:v>
                </c:pt>
                <c:pt idx="7336">
                  <c:v>2.0418201756946268</c:v>
                </c:pt>
                <c:pt idx="7337">
                  <c:v>-0.71223307347328668</c:v>
                </c:pt>
                <c:pt idx="7338">
                  <c:v>0.10410840334073865</c:v>
                </c:pt>
                <c:pt idx="7339">
                  <c:v>-7.1422037342000477E-2</c:v>
                </c:pt>
                <c:pt idx="7340">
                  <c:v>-0.30865702295959102</c:v>
                </c:pt>
                <c:pt idx="7341">
                  <c:v>0.17934825532893803</c:v>
                </c:pt>
                <c:pt idx="7342">
                  <c:v>-0.16771468727558797</c:v>
                </c:pt>
                <c:pt idx="7343">
                  <c:v>-0.95935801550265398</c:v>
                </c:pt>
                <c:pt idx="7344">
                  <c:v>2.5535092107137794E-2</c:v>
                </c:pt>
                <c:pt idx="7345">
                  <c:v>1.2748753291831854</c:v>
                </c:pt>
                <c:pt idx="7346">
                  <c:v>-1.1352766366963489</c:v>
                </c:pt>
                <c:pt idx="7347">
                  <c:v>-1.0936172777708835</c:v>
                </c:pt>
                <c:pt idx="7348">
                  <c:v>0.21114766416882527</c:v>
                </c:pt>
                <c:pt idx="7349">
                  <c:v>1.1634700483403393E-2</c:v>
                </c:pt>
                <c:pt idx="7350">
                  <c:v>8.9969696860914244E-2</c:v>
                </c:pt>
                <c:pt idx="7351">
                  <c:v>-5.4524006188073237E-2</c:v>
                </c:pt>
                <c:pt idx="7352">
                  <c:v>-0.24644949360230581</c:v>
                </c:pt>
                <c:pt idx="7353">
                  <c:v>0.88916265037585174</c:v>
                </c:pt>
                <c:pt idx="7354">
                  <c:v>7.0344159686735575E-2</c:v>
                </c:pt>
                <c:pt idx="7355">
                  <c:v>0.14638948698152324</c:v>
                </c:pt>
                <c:pt idx="7356">
                  <c:v>0.56579019144631038</c:v>
                </c:pt>
                <c:pt idx="7357">
                  <c:v>1.1681227588083272</c:v>
                </c:pt>
                <c:pt idx="7358">
                  <c:v>-0.17625063969172708</c:v>
                </c:pt>
                <c:pt idx="7359">
                  <c:v>-0.2271774839018251</c:v>
                </c:pt>
                <c:pt idx="7360">
                  <c:v>-0.65207669657969303</c:v>
                </c:pt>
                <c:pt idx="7361">
                  <c:v>0.24935946893671698</c:v>
                </c:pt>
                <c:pt idx="7362">
                  <c:v>0.14519791553993541</c:v>
                </c:pt>
                <c:pt idx="7363">
                  <c:v>0.45132161660361997</c:v>
                </c:pt>
                <c:pt idx="7364">
                  <c:v>-0.46356739320650264</c:v>
                </c:pt>
                <c:pt idx="7365">
                  <c:v>1.1460782594879446</c:v>
                </c:pt>
                <c:pt idx="7366">
                  <c:v>0.32862274746137038</c:v>
                </c:pt>
                <c:pt idx="7367">
                  <c:v>-0.17376706773670642</c:v>
                </c:pt>
                <c:pt idx="7368">
                  <c:v>-1.0496104482192321</c:v>
                </c:pt>
                <c:pt idx="7369">
                  <c:v>1.3791529635803126</c:v>
                </c:pt>
                <c:pt idx="7370">
                  <c:v>0.23769155771933032</c:v>
                </c:pt>
                <c:pt idx="7371">
                  <c:v>0.40431906185763339</c:v>
                </c:pt>
                <c:pt idx="7372">
                  <c:v>11.307200809140809</c:v>
                </c:pt>
                <c:pt idx="7373">
                  <c:v>0.40462088333350521</c:v>
                </c:pt>
                <c:pt idx="7374">
                  <c:v>-10.582769240382088</c:v>
                </c:pt>
                <c:pt idx="7375">
                  <c:v>0.18286405714981072</c:v>
                </c:pt>
                <c:pt idx="7376">
                  <c:v>0.16772744573806625</c:v>
                </c:pt>
                <c:pt idx="7377">
                  <c:v>8.7889232576301185E-2</c:v>
                </c:pt>
                <c:pt idx="7378">
                  <c:v>-5.4562291865989527</c:v>
                </c:pt>
                <c:pt idx="7379">
                  <c:v>7.6486571760385464</c:v>
                </c:pt>
                <c:pt idx="7380">
                  <c:v>8.3837042924740537</c:v>
                </c:pt>
                <c:pt idx="7381">
                  <c:v>-3.2551410036761603</c:v>
                </c:pt>
                <c:pt idx="7382">
                  <c:v>-0.18391827352181184</c:v>
                </c:pt>
                <c:pt idx="7383">
                  <c:v>9.2304207950923818</c:v>
                </c:pt>
                <c:pt idx="7384">
                  <c:v>-2.3154537607268124</c:v>
                </c:pt>
                <c:pt idx="7385">
                  <c:v>11.643856189774727</c:v>
                </c:pt>
                <c:pt idx="7386">
                  <c:v>-0.10121498353087401</c:v>
                </c:pt>
                <c:pt idx="7387">
                  <c:v>-0.87648546351464562</c:v>
                </c:pt>
                <c:pt idx="7388">
                  <c:v>-1.0962153152593033</c:v>
                </c:pt>
                <c:pt idx="7389">
                  <c:v>-3.8219322230490391E-2</c:v>
                </c:pt>
                <c:pt idx="7390">
                  <c:v>-0.5849625007211563</c:v>
                </c:pt>
                <c:pt idx="7391">
                  <c:v>-0.15200309344504978</c:v>
                </c:pt>
                <c:pt idx="7392">
                  <c:v>-3.5829029785428617</c:v>
                </c:pt>
                <c:pt idx="7393">
                  <c:v>-0.97763218697154564</c:v>
                </c:pt>
                <c:pt idx="7394">
                  <c:v>2.6215064103215719</c:v>
                </c:pt>
                <c:pt idx="7395">
                  <c:v>6.4683369603774965E-2</c:v>
                </c:pt>
                <c:pt idx="7396">
                  <c:v>-8.5650941182702389E-2</c:v>
                </c:pt>
                <c:pt idx="7397">
                  <c:v>-1.9990987849529607</c:v>
                </c:pt>
                <c:pt idx="7398">
                  <c:v>-0.59693514238723222</c:v>
                </c:pt>
                <c:pt idx="7399">
                  <c:v>-0.76733924320972469</c:v>
                </c:pt>
                <c:pt idx="7400">
                  <c:v>1.1667154449664228</c:v>
                </c:pt>
                <c:pt idx="7401">
                  <c:v>-1.6731896837328915</c:v>
                </c:pt>
                <c:pt idx="7402">
                  <c:v>-9.46368741380752E-2</c:v>
                </c:pt>
                <c:pt idx="7403">
                  <c:v>0.3574530667816348</c:v>
                </c:pt>
                <c:pt idx="7404">
                  <c:v>-0.57197685912667551</c:v>
                </c:pt>
                <c:pt idx="7405">
                  <c:v>-0.19338397426630125</c:v>
                </c:pt>
                <c:pt idx="7406">
                  <c:v>0.1488633859144825</c:v>
                </c:pt>
                <c:pt idx="7407">
                  <c:v>-5.1715036544155275E-2</c:v>
                </c:pt>
                <c:pt idx="7408">
                  <c:v>1.0312374436137164E-2</c:v>
                </c:pt>
                <c:pt idx="7409">
                  <c:v>-0.35363695461470046</c:v>
                </c:pt>
                <c:pt idx="7410">
                  <c:v>-0.16953301800262663</c:v>
                </c:pt>
                <c:pt idx="7411">
                  <c:v>-0.47804729680464425</c:v>
                </c:pt>
                <c:pt idx="7412">
                  <c:v>0.11247472925841266</c:v>
                </c:pt>
                <c:pt idx="7413">
                  <c:v>9.5196362528432132</c:v>
                </c:pt>
                <c:pt idx="7414">
                  <c:v>0.44930740136359021</c:v>
                </c:pt>
                <c:pt idx="7415">
                  <c:v>0.1990416672096095</c:v>
                </c:pt>
                <c:pt idx="7416">
                  <c:v>-0.5849625007211563</c:v>
                </c:pt>
                <c:pt idx="7417">
                  <c:v>-0.54628203255709629</c:v>
                </c:pt>
                <c:pt idx="7418">
                  <c:v>-0.73251968913501431</c:v>
                </c:pt>
                <c:pt idx="7419">
                  <c:v>-0.65896308216493316</c:v>
                </c:pt>
                <c:pt idx="7420">
                  <c:v>-0.46113391386829788</c:v>
                </c:pt>
                <c:pt idx="7421">
                  <c:v>0.45827815462151411</c:v>
                </c:pt>
                <c:pt idx="7422">
                  <c:v>-0.61890983264449351</c:v>
                </c:pt>
                <c:pt idx="7423">
                  <c:v>-3.2789935117669533E-2</c:v>
                </c:pt>
                <c:pt idx="7424">
                  <c:v>0.85113661408551711</c:v>
                </c:pt>
                <c:pt idx="7425">
                  <c:v>-1</c:v>
                </c:pt>
                <c:pt idx="7426">
                  <c:v>-8.6462586799900301</c:v>
                </c:pt>
                <c:pt idx="7427">
                  <c:v>-8.0606959316875546</c:v>
                </c:pt>
                <c:pt idx="7428">
                  <c:v>-9.5196362528432132</c:v>
                </c:pt>
                <c:pt idx="7429">
                  <c:v>-12.16752268516303</c:v>
                </c:pt>
                <c:pt idx="7430">
                  <c:v>-0.13657305287544386</c:v>
                </c:pt>
                <c:pt idx="7431">
                  <c:v>0.745735803793938</c:v>
                </c:pt>
                <c:pt idx="7432">
                  <c:v>0.24100809950379498</c:v>
                </c:pt>
                <c:pt idx="7433">
                  <c:v>0</c:v>
                </c:pt>
                <c:pt idx="7434">
                  <c:v>-1.7640927721890705</c:v>
                </c:pt>
                <c:pt idx="7435">
                  <c:v>-2.8068397964721901</c:v>
                </c:pt>
                <c:pt idx="7436">
                  <c:v>1.9142701259741162</c:v>
                </c:pt>
                <c:pt idx="7437">
                  <c:v>0.20281688299968706</c:v>
                </c:pt>
                <c:pt idx="7438">
                  <c:v>1.4499569695114853E-2</c:v>
                </c:pt>
                <c:pt idx="7439">
                  <c:v>-2.4433299443456811</c:v>
                </c:pt>
                <c:pt idx="7440">
                  <c:v>4.0077439375335117E-2</c:v>
                </c:pt>
                <c:pt idx="7441">
                  <c:v>0.35514223177555165</c:v>
                </c:pt>
                <c:pt idx="7442">
                  <c:v>-12.827144190984283</c:v>
                </c:pt>
                <c:pt idx="7443">
                  <c:v>-0.99983095068342465</c:v>
                </c:pt>
                <c:pt idx="7444">
                  <c:v>10.866763767353351</c:v>
                </c:pt>
                <c:pt idx="7445">
                  <c:v>-0.76523783880210106</c:v>
                </c:pt>
                <c:pt idx="7446">
                  <c:v>-1.0223678130284544</c:v>
                </c:pt>
                <c:pt idx="7447">
                  <c:v>0.42552563542836913</c:v>
                </c:pt>
                <c:pt idx="7448">
                  <c:v>0.91129577472851986</c:v>
                </c:pt>
                <c:pt idx="7449">
                  <c:v>-0.22239242133644802</c:v>
                </c:pt>
                <c:pt idx="7450">
                  <c:v>-0.76813779578317087</c:v>
                </c:pt>
                <c:pt idx="7451">
                  <c:v>0.68650052718321819</c:v>
                </c:pt>
                <c:pt idx="7452">
                  <c:v>-6.9285204371019496E-2</c:v>
                </c:pt>
                <c:pt idx="7453">
                  <c:v>-0.8073549220576044</c:v>
                </c:pt>
                <c:pt idx="7454">
                  <c:v>0</c:v>
                </c:pt>
                <c:pt idx="7455">
                  <c:v>-0.46234321405720047</c:v>
                </c:pt>
                <c:pt idx="7456">
                  <c:v>0.74846123300403566</c:v>
                </c:pt>
                <c:pt idx="7457">
                  <c:v>-1.2767296073878024E-2</c:v>
                </c:pt>
                <c:pt idx="7458">
                  <c:v>1.7312887328082498</c:v>
                </c:pt>
                <c:pt idx="7459">
                  <c:v>-4.9582028850560518E-2</c:v>
                </c:pt>
                <c:pt idx="7460">
                  <c:v>5.7548875021634682</c:v>
                </c:pt>
                <c:pt idx="7461">
                  <c:v>9.9662651028771325</c:v>
                </c:pt>
                <c:pt idx="7462">
                  <c:v>0.16797905978922464</c:v>
                </c:pt>
                <c:pt idx="7463">
                  <c:v>-13.08137247435552</c:v>
                </c:pt>
                <c:pt idx="7464">
                  <c:v>-1.1196671113253596</c:v>
                </c:pt>
                <c:pt idx="7465">
                  <c:v>5.7548875021634682</c:v>
                </c:pt>
                <c:pt idx="7466">
                  <c:v>0.11543099571257466</c:v>
                </c:pt>
                <c:pt idx="7467">
                  <c:v>-7.6462586799900292</c:v>
                </c:pt>
                <c:pt idx="7468">
                  <c:v>0</c:v>
                </c:pt>
                <c:pt idx="7469">
                  <c:v>0.71554661053130031</c:v>
                </c:pt>
                <c:pt idx="7470">
                  <c:v>0.20325317750837671</c:v>
                </c:pt>
                <c:pt idx="7471">
                  <c:v>-0.12323176599427085</c:v>
                </c:pt>
                <c:pt idx="7472">
                  <c:v>8.3837042924740537</c:v>
                </c:pt>
                <c:pt idx="7473">
                  <c:v>-8.3808217839409309</c:v>
                </c:pt>
                <c:pt idx="7474">
                  <c:v>0.12723518829610814</c:v>
                </c:pt>
                <c:pt idx="7475">
                  <c:v>3.8031755240302019</c:v>
                </c:pt>
                <c:pt idx="7476">
                  <c:v>-1.1400479601076967</c:v>
                </c:pt>
                <c:pt idx="7477">
                  <c:v>-8.3837042924740537</c:v>
                </c:pt>
                <c:pt idx="7478">
                  <c:v>-12.287904726065419</c:v>
                </c:pt>
                <c:pt idx="7479">
                  <c:v>1.965062842652062</c:v>
                </c:pt>
                <c:pt idx="7480">
                  <c:v>-3.2180405749149689E-2</c:v>
                </c:pt>
                <c:pt idx="7481">
                  <c:v>-0.27207954543680085</c:v>
                </c:pt>
                <c:pt idx="7482">
                  <c:v>-0.55684886451224225</c:v>
                </c:pt>
                <c:pt idx="7483">
                  <c:v>8.6019979605162111E-2</c:v>
                </c:pt>
                <c:pt idx="7484">
                  <c:v>-0.60766719149880288</c:v>
                </c:pt>
                <c:pt idx="7485">
                  <c:v>-10.229219383469125</c:v>
                </c:pt>
                <c:pt idx="7486">
                  <c:v>-2.7307345995735411E-2</c:v>
                </c:pt>
                <c:pt idx="7487">
                  <c:v>-0.39157852645485519</c:v>
                </c:pt>
                <c:pt idx="7488">
                  <c:v>-1.1260078849121051</c:v>
                </c:pt>
                <c:pt idx="7489">
                  <c:v>1.9349049717781148</c:v>
                </c:pt>
                <c:pt idx="7490">
                  <c:v>6.4637465566324423E-2</c:v>
                </c:pt>
                <c:pt idx="7491">
                  <c:v>9.9667457608995313</c:v>
                </c:pt>
                <c:pt idx="7492">
                  <c:v>10.306821202497154</c:v>
                </c:pt>
                <c:pt idx="7493">
                  <c:v>2.0690416444296513</c:v>
                </c:pt>
                <c:pt idx="7494">
                  <c:v>1.8571652218285453</c:v>
                </c:pt>
                <c:pt idx="7495">
                  <c:v>-0.43092887204873509</c:v>
                </c:pt>
                <c:pt idx="7496">
                  <c:v>-0.20499776835593897</c:v>
                </c:pt>
                <c:pt idx="7497">
                  <c:v>-8.6462586799900301</c:v>
                </c:pt>
                <c:pt idx="7498">
                  <c:v>-1.9465024515073754</c:v>
                </c:pt>
                <c:pt idx="7499">
                  <c:v>0.15754127698648029</c:v>
                </c:pt>
                <c:pt idx="7500">
                  <c:v>4.7922480296673955</c:v>
                </c:pt>
                <c:pt idx="7501">
                  <c:v>-0.64010405491361733</c:v>
                </c:pt>
                <c:pt idx="7502">
                  <c:v>-1.4354292881100217</c:v>
                </c:pt>
                <c:pt idx="7503">
                  <c:v>-8.3837042924740537</c:v>
                </c:pt>
                <c:pt idx="7504">
                  <c:v>-0.57954900453479208</c:v>
                </c:pt>
                <c:pt idx="7505">
                  <c:v>7.1083098061482691E-2</c:v>
                </c:pt>
                <c:pt idx="7506">
                  <c:v>-0.27885937299547642</c:v>
                </c:pt>
                <c:pt idx="7507">
                  <c:v>-1.9603142464771448</c:v>
                </c:pt>
                <c:pt idx="7508">
                  <c:v>0.9746602999535624</c:v>
                </c:pt>
                <c:pt idx="7509">
                  <c:v>4.7725895038969277</c:v>
                </c:pt>
                <c:pt idx="7510">
                  <c:v>-18.375176635206</c:v>
                </c:pt>
                <c:pt idx="7511">
                  <c:v>-0.6757830303914355</c:v>
                </c:pt>
                <c:pt idx="7512">
                  <c:v>-9.4513047902870166</c:v>
                </c:pt>
                <c:pt idx="7513">
                  <c:v>4.684498174272071</c:v>
                </c:pt>
                <c:pt idx="7514">
                  <c:v>4.1820175694626899E-2</c:v>
                </c:pt>
                <c:pt idx="7515">
                  <c:v>0.2700250678020189</c:v>
                </c:pt>
                <c:pt idx="7516">
                  <c:v>3.6569802162867489E-2</c:v>
                </c:pt>
                <c:pt idx="7517">
                  <c:v>1.2387300093438844</c:v>
                </c:pt>
                <c:pt idx="7518">
                  <c:v>0.11247472925841266</c:v>
                </c:pt>
                <c:pt idx="7519">
                  <c:v>-0.2029870221638547</c:v>
                </c:pt>
                <c:pt idx="7520">
                  <c:v>0.30812229536233166</c:v>
                </c:pt>
                <c:pt idx="7521">
                  <c:v>-0.54454823227524796</c:v>
                </c:pt>
                <c:pt idx="7522">
                  <c:v>8.0624959257337636</c:v>
                </c:pt>
                <c:pt idx="7523">
                  <c:v>-10.917372079476841</c:v>
                </c:pt>
                <c:pt idx="7524">
                  <c:v>-6.7757278454453287</c:v>
                </c:pt>
                <c:pt idx="7525">
                  <c:v>0.32300836078649847</c:v>
                </c:pt>
                <c:pt idx="7526">
                  <c:v>1.3182510984362554</c:v>
                </c:pt>
                <c:pt idx="7527">
                  <c:v>1.5825608104030799</c:v>
                </c:pt>
                <c:pt idx="7528">
                  <c:v>-10.458064782873391</c:v>
                </c:pt>
                <c:pt idx="7529">
                  <c:v>-0.258734268400168</c:v>
                </c:pt>
                <c:pt idx="7530">
                  <c:v>1.1461196799395885</c:v>
                </c:pt>
                <c:pt idx="7531">
                  <c:v>9.3815429511845849</c:v>
                </c:pt>
                <c:pt idx="7532">
                  <c:v>8.2462160191972972E-2</c:v>
                </c:pt>
                <c:pt idx="7533">
                  <c:v>-0.33324340811519659</c:v>
                </c:pt>
                <c:pt idx="7534">
                  <c:v>-1.1744977312321367</c:v>
                </c:pt>
                <c:pt idx="7535">
                  <c:v>3.5623909730721222E-2</c:v>
                </c:pt>
                <c:pt idx="7536">
                  <c:v>8.8536674601656914E-2</c:v>
                </c:pt>
                <c:pt idx="7537">
                  <c:v>-2.0874628412503395</c:v>
                </c:pt>
                <c:pt idx="7538">
                  <c:v>0.14438990933517493</c:v>
                </c:pt>
                <c:pt idx="7539">
                  <c:v>0.42809365210429023</c:v>
                </c:pt>
                <c:pt idx="7540">
                  <c:v>-7.0660891904577721</c:v>
                </c:pt>
                <c:pt idx="7541">
                  <c:v>12.518407276671365</c:v>
                </c:pt>
                <c:pt idx="7542">
                  <c:v>9.0597950917951025</c:v>
                </c:pt>
                <c:pt idx="7543">
                  <c:v>12.416533660199583</c:v>
                </c:pt>
                <c:pt idx="7544">
                  <c:v>-13.081316989285773</c:v>
                </c:pt>
                <c:pt idx="7545">
                  <c:v>4.6764872094729217E-3</c:v>
                </c:pt>
                <c:pt idx="7546">
                  <c:v>0.12415946051973656</c:v>
                </c:pt>
                <c:pt idx="7547">
                  <c:v>-0.13851986408142811</c:v>
                </c:pt>
                <c:pt idx="7548">
                  <c:v>-5.5647846187835261</c:v>
                </c:pt>
                <c:pt idx="7549">
                  <c:v>-0.61005348168398665</c:v>
                </c:pt>
                <c:pt idx="7550">
                  <c:v>0.32894852256513496</c:v>
                </c:pt>
                <c:pt idx="7551">
                  <c:v>0.27417496343899417</c:v>
                </c:pt>
                <c:pt idx="7552">
                  <c:v>0.49124806589896242</c:v>
                </c:pt>
                <c:pt idx="7553">
                  <c:v>14.335041363415007</c:v>
                </c:pt>
                <c:pt idx="7554">
                  <c:v>-9.0597950917951025</c:v>
                </c:pt>
                <c:pt idx="7555">
                  <c:v>-8.8672787397096631</c:v>
                </c:pt>
                <c:pt idx="7556">
                  <c:v>-8.8672787397096631</c:v>
                </c:pt>
                <c:pt idx="7557">
                  <c:v>14.380844325874836</c:v>
                </c:pt>
                <c:pt idx="7558">
                  <c:v>-9.0597950917951025</c:v>
                </c:pt>
                <c:pt idx="7559">
                  <c:v>8.8683081332894673</c:v>
                </c:pt>
                <c:pt idx="7560">
                  <c:v>-0.32120836674028824</c:v>
                </c:pt>
                <c:pt idx="7561">
                  <c:v>-0.23446525363702297</c:v>
                </c:pt>
                <c:pt idx="7562">
                  <c:v>-4.6293616433997791</c:v>
                </c:pt>
                <c:pt idx="7563">
                  <c:v>-10.559464002484352</c:v>
                </c:pt>
                <c:pt idx="7564">
                  <c:v>-1.7915736687327051</c:v>
                </c:pt>
                <c:pt idx="7565">
                  <c:v>-0.13750352374993513</c:v>
                </c:pt>
                <c:pt idx="7566">
                  <c:v>-0.32192809488736251</c:v>
                </c:pt>
                <c:pt idx="7567">
                  <c:v>-7.2756342435314231E-2</c:v>
                </c:pt>
                <c:pt idx="7568">
                  <c:v>7.7041035763827939E-2</c:v>
                </c:pt>
                <c:pt idx="7569">
                  <c:v>-0.26441563623215425</c:v>
                </c:pt>
                <c:pt idx="7570">
                  <c:v>-9.9228840893168468E-2</c:v>
                </c:pt>
                <c:pt idx="7571">
                  <c:v>-8.3822637581148367</c:v>
                </c:pt>
                <c:pt idx="7572">
                  <c:v>-2.6343958605256579</c:v>
                </c:pt>
                <c:pt idx="7573">
                  <c:v>3.4800326043187781</c:v>
                </c:pt>
                <c:pt idx="7574">
                  <c:v>16.694611809384618</c:v>
                </c:pt>
                <c:pt idx="7575">
                  <c:v>-7.6486571760385464</c:v>
                </c:pt>
                <c:pt idx="7576">
                  <c:v>-1.5849625007211556</c:v>
                </c:pt>
                <c:pt idx="7577">
                  <c:v>0.9708488453650288</c:v>
                </c:pt>
                <c:pt idx="7578">
                  <c:v>4.2541512848778087</c:v>
                </c:pt>
                <c:pt idx="7579">
                  <c:v>-0.43063435432986236</c:v>
                </c:pt>
                <c:pt idx="7580">
                  <c:v>-10.917123403264748</c:v>
                </c:pt>
                <c:pt idx="7581">
                  <c:v>-0.50139778408202484</c:v>
                </c:pt>
                <c:pt idx="7582">
                  <c:v>9.8667637673533513</c:v>
                </c:pt>
                <c:pt idx="7583">
                  <c:v>0.2423029642497074</c:v>
                </c:pt>
                <c:pt idx="7584">
                  <c:v>0.52332343492877043</c:v>
                </c:pt>
                <c:pt idx="7585">
                  <c:v>0.60120190442611832</c:v>
                </c:pt>
                <c:pt idx="7586">
                  <c:v>-0.24100809950379493</c:v>
                </c:pt>
                <c:pt idx="7587">
                  <c:v>2.7559942696157158</c:v>
                </c:pt>
                <c:pt idx="7588">
                  <c:v>-0.41153155577730821</c:v>
                </c:pt>
                <c:pt idx="7589">
                  <c:v>2.5464883529065205</c:v>
                </c:pt>
                <c:pt idx="7590">
                  <c:v>-0.9475325801058645</c:v>
                </c:pt>
                <c:pt idx="7591">
                  <c:v>-8.6462586799900301</c:v>
                </c:pt>
                <c:pt idx="7592">
                  <c:v>-3.7318682562862957</c:v>
                </c:pt>
                <c:pt idx="7593">
                  <c:v>-3.183768949657892</c:v>
                </c:pt>
                <c:pt idx="7594">
                  <c:v>-3.183768949657892</c:v>
                </c:pt>
                <c:pt idx="7595">
                  <c:v>8.0624959257337636</c:v>
                </c:pt>
                <c:pt idx="7596">
                  <c:v>0.33815451674685165</c:v>
                </c:pt>
                <c:pt idx="7597">
                  <c:v>-9.5189809291704002</c:v>
                </c:pt>
                <c:pt idx="7598">
                  <c:v>-7.6486571760385464</c:v>
                </c:pt>
                <c:pt idx="7599">
                  <c:v>9.0606959316875546</c:v>
                </c:pt>
                <c:pt idx="7600">
                  <c:v>-2.6995383153995602</c:v>
                </c:pt>
                <c:pt idx="7601">
                  <c:v>-0.12928301694496649</c:v>
                </c:pt>
                <c:pt idx="7602">
                  <c:v>-1.3802720811181675</c:v>
                </c:pt>
                <c:pt idx="7603">
                  <c:v>1.1141710199193111</c:v>
                </c:pt>
                <c:pt idx="7604">
                  <c:v>1.0993982920135463</c:v>
                </c:pt>
                <c:pt idx="7605">
                  <c:v>7.6486571760385464</c:v>
                </c:pt>
                <c:pt idx="7606">
                  <c:v>-0.22239242133644821</c:v>
                </c:pt>
                <c:pt idx="7607">
                  <c:v>0.45203050594764832</c:v>
                </c:pt>
                <c:pt idx="7608">
                  <c:v>11.61378946447258</c:v>
                </c:pt>
                <c:pt idx="7609">
                  <c:v>-4.0630714498426785</c:v>
                </c:pt>
                <c:pt idx="7610">
                  <c:v>0.34692247435423229</c:v>
                </c:pt>
                <c:pt idx="7611">
                  <c:v>10.146780789986687</c:v>
                </c:pt>
                <c:pt idx="7612">
                  <c:v>-4.2962414512237128</c:v>
                </c:pt>
                <c:pt idx="7613">
                  <c:v>13.258615104315302</c:v>
                </c:pt>
                <c:pt idx="7614">
                  <c:v>1.0325817682364995</c:v>
                </c:pt>
                <c:pt idx="7615">
                  <c:v>-0.11547721741993572</c:v>
                </c:pt>
                <c:pt idx="7616">
                  <c:v>9.9667457608995313</c:v>
                </c:pt>
                <c:pt idx="7617">
                  <c:v>7.5468944598876373</c:v>
                </c:pt>
                <c:pt idx="7618">
                  <c:v>0</c:v>
                </c:pt>
                <c:pt idx="7619">
                  <c:v>-2.7318038890504273</c:v>
                </c:pt>
                <c:pt idx="7620">
                  <c:v>0.34632537745644004</c:v>
                </c:pt>
                <c:pt idx="7621">
                  <c:v>-2.8310877715307567</c:v>
                </c:pt>
                <c:pt idx="7622">
                  <c:v>-4.5511400850301262</c:v>
                </c:pt>
                <c:pt idx="7623">
                  <c:v>14.766252821134451</c:v>
                </c:pt>
                <c:pt idx="7624">
                  <c:v>-0.1186444964986189</c:v>
                </c:pt>
                <c:pt idx="7625">
                  <c:v>0.62148837674627011</c:v>
                </c:pt>
                <c:pt idx="7626">
                  <c:v>-0.40964424050862519</c:v>
                </c:pt>
                <c:pt idx="7627">
                  <c:v>0.12373536842224454</c:v>
                </c:pt>
                <c:pt idx="7628">
                  <c:v>-0.45943161863729726</c:v>
                </c:pt>
                <c:pt idx="7629">
                  <c:v>-1.2868811477881617</c:v>
                </c:pt>
                <c:pt idx="7630">
                  <c:v>8.0624959257337636</c:v>
                </c:pt>
                <c:pt idx="7631">
                  <c:v>-0.18762700317577116</c:v>
                </c:pt>
                <c:pt idx="7632">
                  <c:v>-4.8634775250876762E-2</c:v>
                </c:pt>
                <c:pt idx="7633">
                  <c:v>6.0660891904577721</c:v>
                </c:pt>
                <c:pt idx="7634">
                  <c:v>4.7725895038969277</c:v>
                </c:pt>
                <c:pt idx="7635">
                  <c:v>-3.5977947784236651E-2</c:v>
                </c:pt>
                <c:pt idx="7636">
                  <c:v>1.0518389315196182</c:v>
                </c:pt>
                <c:pt idx="7637">
                  <c:v>-11.380821783940931</c:v>
                </c:pt>
                <c:pt idx="7638">
                  <c:v>-0.80375268537740852</c:v>
                </c:pt>
                <c:pt idx="7639">
                  <c:v>2.2223924213364481</c:v>
                </c:pt>
                <c:pt idx="7640">
                  <c:v>-1.1053530001462286</c:v>
                </c:pt>
                <c:pt idx="7641">
                  <c:v>-1.4592062151463476</c:v>
                </c:pt>
                <c:pt idx="7642">
                  <c:v>-2.2219346045802415</c:v>
                </c:pt>
                <c:pt idx="7643">
                  <c:v>-5.9228321394775394</c:v>
                </c:pt>
                <c:pt idx="7644">
                  <c:v>0.48364131327786741</c:v>
                </c:pt>
                <c:pt idx="7645">
                  <c:v>-5.08746284125034</c:v>
                </c:pt>
                <c:pt idx="7646">
                  <c:v>-0.10117883436736722</c:v>
                </c:pt>
                <c:pt idx="7647">
                  <c:v>-9.6462839501291489E-2</c:v>
                </c:pt>
                <c:pt idx="7648">
                  <c:v>0.97913794368292162</c:v>
                </c:pt>
                <c:pt idx="7649">
                  <c:v>1.1251551313222898</c:v>
                </c:pt>
                <c:pt idx="7650">
                  <c:v>4.466904933372863E-2</c:v>
                </c:pt>
                <c:pt idx="7651">
                  <c:v>-0.3630528282735655</c:v>
                </c:pt>
                <c:pt idx="7652">
                  <c:v>-0.13334789425862348</c:v>
                </c:pt>
                <c:pt idx="7653">
                  <c:v>-0.14631838848997844</c:v>
                </c:pt>
                <c:pt idx="7654">
                  <c:v>-8.365792904690969E-2</c:v>
                </c:pt>
                <c:pt idx="7655">
                  <c:v>-2.5632312029738549E-2</c:v>
                </c:pt>
                <c:pt idx="7656">
                  <c:v>0.34584299297925952</c:v>
                </c:pt>
                <c:pt idx="7657">
                  <c:v>-1.4000679309318254E-2</c:v>
                </c:pt>
                <c:pt idx="7658">
                  <c:v>-0.49957100949051148</c:v>
                </c:pt>
                <c:pt idx="7659">
                  <c:v>1.4610498970356802</c:v>
                </c:pt>
                <c:pt idx="7660">
                  <c:v>-0.74779936613682318</c:v>
                </c:pt>
                <c:pt idx="7661">
                  <c:v>-7.3166412561971539E-2</c:v>
                </c:pt>
                <c:pt idx="7662">
                  <c:v>-0.22595375378150545</c:v>
                </c:pt>
                <c:pt idx="7663">
                  <c:v>-0.18298629354394338</c:v>
                </c:pt>
                <c:pt idx="7664">
                  <c:v>3.2789935117669415E-2</c:v>
                </c:pt>
                <c:pt idx="7665">
                  <c:v>-7.1300617103113959E-2</c:v>
                </c:pt>
                <c:pt idx="7666">
                  <c:v>0.22844146600925333</c:v>
                </c:pt>
                <c:pt idx="7667">
                  <c:v>1.2670335256070286</c:v>
                </c:pt>
                <c:pt idx="7668">
                  <c:v>0.20423305221760787</c:v>
                </c:pt>
                <c:pt idx="7669">
                  <c:v>2.8163530477394217E-2</c:v>
                </c:pt>
                <c:pt idx="7670">
                  <c:v>0.13565509935756639</c:v>
                </c:pt>
                <c:pt idx="7671">
                  <c:v>-0.31719017588069931</c:v>
                </c:pt>
                <c:pt idx="7672">
                  <c:v>-0.40964424050862547</c:v>
                </c:pt>
                <c:pt idx="7673">
                  <c:v>0.10635198117233392</c:v>
                </c:pt>
                <c:pt idx="7674">
                  <c:v>0.10635198117233392</c:v>
                </c:pt>
                <c:pt idx="7675">
                  <c:v>7.3732445372290453E-3</c:v>
                </c:pt>
                <c:pt idx="7676">
                  <c:v>-0.19033121210414936</c:v>
                </c:pt>
                <c:pt idx="7677">
                  <c:v>-3.43061220373201E-2</c:v>
                </c:pt>
                <c:pt idx="7678">
                  <c:v>-0.47935231276055756</c:v>
                </c:pt>
                <c:pt idx="7679">
                  <c:v>-0.47935231276055756</c:v>
                </c:pt>
                <c:pt idx="7680">
                  <c:v>4.8295557040780951E-2</c:v>
                </c:pt>
                <c:pt idx="7681">
                  <c:v>-6.7540303826159123E-2</c:v>
                </c:pt>
                <c:pt idx="7682">
                  <c:v>0.78492270156286104</c:v>
                </c:pt>
                <c:pt idx="7683">
                  <c:v>-4.018346859359621</c:v>
                </c:pt>
                <c:pt idx="7684">
                  <c:v>0.10875831504664368</c:v>
                </c:pt>
                <c:pt idx="7685">
                  <c:v>-3.1250933984439955E-2</c:v>
                </c:pt>
                <c:pt idx="7686">
                  <c:v>-0.29037333362519951</c:v>
                </c:pt>
                <c:pt idx="7687">
                  <c:v>-4.1723412218894786E-2</c:v>
                </c:pt>
                <c:pt idx="7688">
                  <c:v>0.20691431950189298</c:v>
                </c:pt>
                <c:pt idx="7689">
                  <c:v>-7.1419060580215923E-2</c:v>
                </c:pt>
                <c:pt idx="7690">
                  <c:v>-5.8495649310144407E-2</c:v>
                </c:pt>
                <c:pt idx="7691">
                  <c:v>9.7919537585810332E-2</c:v>
                </c:pt>
                <c:pt idx="7692">
                  <c:v>5.5709077379067997</c:v>
                </c:pt>
                <c:pt idx="7693">
                  <c:v>0.19855548892948044</c:v>
                </c:pt>
                <c:pt idx="7694">
                  <c:v>-0.14438990933517498</c:v>
                </c:pt>
                <c:pt idx="7695">
                  <c:v>-6.4609081423076531E-2</c:v>
                </c:pt>
                <c:pt idx="7696">
                  <c:v>4.9621820479818917</c:v>
                </c:pt>
                <c:pt idx="7697">
                  <c:v>1.2626737771502792</c:v>
                </c:pt>
                <c:pt idx="7698">
                  <c:v>-1.0506260730699679</c:v>
                </c:pt>
                <c:pt idx="7699">
                  <c:v>5.8860509919880091</c:v>
                </c:pt>
                <c:pt idx="7700">
                  <c:v>-2.879726430743508E-2</c:v>
                </c:pt>
                <c:pt idx="7701">
                  <c:v>-0.16817521949235267</c:v>
                </c:pt>
                <c:pt idx="7702">
                  <c:v>-0.44251823570095072</c:v>
                </c:pt>
                <c:pt idx="7703">
                  <c:v>-0.99998638973362497</c:v>
                </c:pt>
                <c:pt idx="7704">
                  <c:v>-0.44251823570095072</c:v>
                </c:pt>
                <c:pt idx="7705">
                  <c:v>-9.5248315147816079E-2</c:v>
                </c:pt>
                <c:pt idx="7706">
                  <c:v>-9.5248315147816079E-2</c:v>
                </c:pt>
                <c:pt idx="7707">
                  <c:v>0.38085357852260915</c:v>
                </c:pt>
                <c:pt idx="7708">
                  <c:v>0.21209744060856855</c:v>
                </c:pt>
                <c:pt idx="7709">
                  <c:v>-9.6278288918314012E-2</c:v>
                </c:pt>
                <c:pt idx="7710">
                  <c:v>-0.1074609144956586</c:v>
                </c:pt>
                <c:pt idx="7711">
                  <c:v>-0.28040153780388183</c:v>
                </c:pt>
                <c:pt idx="7712">
                  <c:v>-0.11420939167941167</c:v>
                </c:pt>
                <c:pt idx="7713">
                  <c:v>6.0949349964331413E-2</c:v>
                </c:pt>
                <c:pt idx="7714">
                  <c:v>0.55799545312088694</c:v>
                </c:pt>
                <c:pt idx="7715">
                  <c:v>-6.8546151351668402E-2</c:v>
                </c:pt>
                <c:pt idx="7716">
                  <c:v>0.46394354632810525</c:v>
                </c:pt>
                <c:pt idx="7717">
                  <c:v>-0.74965041707733493</c:v>
                </c:pt>
                <c:pt idx="7718">
                  <c:v>-0.76601412667670443</c:v>
                </c:pt>
                <c:pt idx="7719">
                  <c:v>-0.28964099013234168</c:v>
                </c:pt>
                <c:pt idx="7720">
                  <c:v>-9.0908496198210398E-2</c:v>
                </c:pt>
                <c:pt idx="7721">
                  <c:v>-0.11156822904581164</c:v>
                </c:pt>
                <c:pt idx="7722">
                  <c:v>20</c:v>
                </c:pt>
                <c:pt idx="7723">
                  <c:v>-0.27563444261342718</c:v>
                </c:pt>
                <c:pt idx="7724">
                  <c:v>-8.0424989360221022E-2</c:v>
                </c:pt>
                <c:pt idx="7725">
                  <c:v>0.55348426924798799</c:v>
                </c:pt>
                <c:pt idx="7726">
                  <c:v>-6.5876362199683111E-2</c:v>
                </c:pt>
                <c:pt idx="7727">
                  <c:v>-1.69866409325124</c:v>
                </c:pt>
                <c:pt idx="7728">
                  <c:v>-0.23914278651599172</c:v>
                </c:pt>
                <c:pt idx="7729">
                  <c:v>1.3358382855018992E-2</c:v>
                </c:pt>
                <c:pt idx="7730">
                  <c:v>-0.10813524207876779</c:v>
                </c:pt>
                <c:pt idx="7731">
                  <c:v>-0.76782655787096699</c:v>
                </c:pt>
                <c:pt idx="7732">
                  <c:v>-0.49660662630030938</c:v>
                </c:pt>
                <c:pt idx="7733">
                  <c:v>-1.4545658634654812</c:v>
                </c:pt>
                <c:pt idx="7734">
                  <c:v>-0.18183832298581312</c:v>
                </c:pt>
                <c:pt idx="7735">
                  <c:v>-4.4168715867503719E-2</c:v>
                </c:pt>
                <c:pt idx="7736">
                  <c:v>-1.440534359215401E-3</c:v>
                </c:pt>
                <c:pt idx="7737">
                  <c:v>-8.8672787397096631</c:v>
                </c:pt>
                <c:pt idx="7738">
                  <c:v>-0.10813524207876779</c:v>
                </c:pt>
                <c:pt idx="7739">
                  <c:v>0.38485935061381898</c:v>
                </c:pt>
                <c:pt idx="7740">
                  <c:v>9.9154688650827816E-3</c:v>
                </c:pt>
                <c:pt idx="7741">
                  <c:v>4.4513237142518515E-2</c:v>
                </c:pt>
                <c:pt idx="7742">
                  <c:v>-2.6635126503466576E-2</c:v>
                </c:pt>
                <c:pt idx="7743">
                  <c:v>-0.47062982524216129</c:v>
                </c:pt>
                <c:pt idx="7744">
                  <c:v>-0.7472339296200331</c:v>
                </c:pt>
                <c:pt idx="7745">
                  <c:v>5.0061175181336758E-2</c:v>
                </c:pt>
                <c:pt idx="7746">
                  <c:v>2.3816371241465517</c:v>
                </c:pt>
                <c:pt idx="7747">
                  <c:v>0.18903382439001712</c:v>
                </c:pt>
                <c:pt idx="7748">
                  <c:v>-0.40296466697826888</c:v>
                </c:pt>
                <c:pt idx="7749">
                  <c:v>-0.14481655285178044</c:v>
                </c:pt>
                <c:pt idx="7750">
                  <c:v>0.51624975063714185</c:v>
                </c:pt>
                <c:pt idx="7751">
                  <c:v>5.9254317737083131E-2</c:v>
                </c:pt>
                <c:pt idx="7752">
                  <c:v>-0.16046467219324609</c:v>
                </c:pt>
                <c:pt idx="7753">
                  <c:v>-10.759888183221834</c:v>
                </c:pt>
                <c:pt idx="7754">
                  <c:v>0.76451703187184861</c:v>
                </c:pt>
                <c:pt idx="7755">
                  <c:v>1.0048009862638214</c:v>
                </c:pt>
                <c:pt idx="7756">
                  <c:v>-0.91543570474152691</c:v>
                </c:pt>
                <c:pt idx="7757">
                  <c:v>-0.54748779530249303</c:v>
                </c:pt>
                <c:pt idx="7758">
                  <c:v>-11.451554569765362</c:v>
                </c:pt>
                <c:pt idx="7759">
                  <c:v>-8.8672787397096631</c:v>
                </c:pt>
                <c:pt idx="7760">
                  <c:v>7.6486571760385464</c:v>
                </c:pt>
                <c:pt idx="7761">
                  <c:v>-10.518980929170402</c:v>
                </c:pt>
                <c:pt idx="7762">
                  <c:v>-9.3822637581148367</c:v>
                </c:pt>
                <c:pt idx="7763">
                  <c:v>-0.77322913815297745</c:v>
                </c:pt>
                <c:pt idx="7764">
                  <c:v>-10.966024713800364</c:v>
                </c:pt>
                <c:pt idx="7765">
                  <c:v>-0.85979562562428125</c:v>
                </c:pt>
                <c:pt idx="7766">
                  <c:v>-7.0660891904577721</c:v>
                </c:pt>
                <c:pt idx="7767">
                  <c:v>2.1695071099318976E-2</c:v>
                </c:pt>
                <c:pt idx="7768">
                  <c:v>0.89939605906159426</c:v>
                </c:pt>
                <c:pt idx="7769">
                  <c:v>9.3815429511845849</c:v>
                </c:pt>
                <c:pt idx="7770">
                  <c:v>-0.16349873228287951</c:v>
                </c:pt>
                <c:pt idx="7771">
                  <c:v>-0.25938662881864966</c:v>
                </c:pt>
                <c:pt idx="7772">
                  <c:v>8.8672787397096631</c:v>
                </c:pt>
                <c:pt idx="7773">
                  <c:v>8.0618460208284629E-2</c:v>
                </c:pt>
                <c:pt idx="7774">
                  <c:v>-0.59001952406942726</c:v>
                </c:pt>
                <c:pt idx="7775">
                  <c:v>0</c:v>
                </c:pt>
                <c:pt idx="7776">
                  <c:v>-0.23880203794198362</c:v>
                </c:pt>
                <c:pt idx="7777">
                  <c:v>1.633856393074147E-3</c:v>
                </c:pt>
                <c:pt idx="7778">
                  <c:v>0.43825221285459398</c:v>
                </c:pt>
                <c:pt idx="7779">
                  <c:v>-0.19251635208543916</c:v>
                </c:pt>
                <c:pt idx="7780">
                  <c:v>0.67503784502300446</c:v>
                </c:pt>
                <c:pt idx="7781">
                  <c:v>-1.1148302482373573</c:v>
                </c:pt>
                <c:pt idx="7782">
                  <c:v>1.2622218487630947</c:v>
                </c:pt>
                <c:pt idx="7783">
                  <c:v>-0.21517515461135928</c:v>
                </c:pt>
                <c:pt idx="7784">
                  <c:v>-0.24792751344358538</c:v>
                </c:pt>
                <c:pt idx="7785">
                  <c:v>-0.30485458152842065</c:v>
                </c:pt>
                <c:pt idx="7786">
                  <c:v>-10.307580315927396</c:v>
                </c:pt>
                <c:pt idx="7787">
                  <c:v>-17.352368211783347</c:v>
                </c:pt>
                <c:pt idx="7788">
                  <c:v>0.55581615506163962</c:v>
                </c:pt>
                <c:pt idx="7789">
                  <c:v>-6.9601155345753947</c:v>
                </c:pt>
                <c:pt idx="7790">
                  <c:v>-9.1922489441039146E-2</c:v>
                </c:pt>
                <c:pt idx="7791">
                  <c:v>-0.17333160288556176</c:v>
                </c:pt>
                <c:pt idx="7792">
                  <c:v>-0.59610305832635635</c:v>
                </c:pt>
                <c:pt idx="7793">
                  <c:v>0.37083769536830857</c:v>
                </c:pt>
                <c:pt idx="7794">
                  <c:v>14.731319031025064</c:v>
                </c:pt>
                <c:pt idx="7795">
                  <c:v>0.7538394127306024</c:v>
                </c:pt>
                <c:pt idx="7796">
                  <c:v>1.8194277543581796</c:v>
                </c:pt>
                <c:pt idx="7797">
                  <c:v>1.6400038642791182</c:v>
                </c:pt>
                <c:pt idx="7798">
                  <c:v>-1.9562786225706821</c:v>
                </c:pt>
                <c:pt idx="7799">
                  <c:v>5.2603160992067588</c:v>
                </c:pt>
                <c:pt idx="7800">
                  <c:v>0.5573744334952343</c:v>
                </c:pt>
                <c:pt idx="7801">
                  <c:v>0.33534861064968396</c:v>
                </c:pt>
                <c:pt idx="7802">
                  <c:v>-0.2005329873727088</c:v>
                </c:pt>
                <c:pt idx="7803">
                  <c:v>-0.45613252037620367</c:v>
                </c:pt>
                <c:pt idx="7804">
                  <c:v>-9.8667637673533513</c:v>
                </c:pt>
                <c:pt idx="7805">
                  <c:v>9.9018579566863552E-3</c:v>
                </c:pt>
                <c:pt idx="7806">
                  <c:v>-0.77051815387723266</c:v>
                </c:pt>
                <c:pt idx="7807">
                  <c:v>0.29884448177432121</c:v>
                </c:pt>
                <c:pt idx="7808">
                  <c:v>-0.36131183189565291</c:v>
                </c:pt>
                <c:pt idx="7809">
                  <c:v>-0.91716082480156613</c:v>
                </c:pt>
                <c:pt idx="7810">
                  <c:v>6.2589904716822894E-3</c:v>
                </c:pt>
                <c:pt idx="7811">
                  <c:v>-2.0177881937630229E-2</c:v>
                </c:pt>
                <c:pt idx="7812">
                  <c:v>-0.18947779886371266</c:v>
                </c:pt>
                <c:pt idx="7813">
                  <c:v>-0.46566357234881156</c:v>
                </c:pt>
                <c:pt idx="7814">
                  <c:v>1.911994266335487</c:v>
                </c:pt>
                <c:pt idx="7815">
                  <c:v>0.3246222040566254</c:v>
                </c:pt>
                <c:pt idx="7816">
                  <c:v>13.316281531746219</c:v>
                </c:pt>
                <c:pt idx="7817">
                  <c:v>-1.7664093720586882</c:v>
                </c:pt>
                <c:pt idx="7818">
                  <c:v>-3.1016218967664715</c:v>
                </c:pt>
                <c:pt idx="7819">
                  <c:v>-0.11547721741993608</c:v>
                </c:pt>
                <c:pt idx="7820">
                  <c:v>-6.0732489820306386</c:v>
                </c:pt>
                <c:pt idx="7821">
                  <c:v>-1.1443899093351746</c:v>
                </c:pt>
                <c:pt idx="7822">
                  <c:v>0.8715516345338471</c:v>
                </c:pt>
                <c:pt idx="7823">
                  <c:v>-1.5025609566944365</c:v>
                </c:pt>
                <c:pt idx="7824">
                  <c:v>-1.3219280948873624</c:v>
                </c:pt>
                <c:pt idx="7825">
                  <c:v>7.996830470341515E-2</c:v>
                </c:pt>
                <c:pt idx="7826">
                  <c:v>-0.56533369397222344</c:v>
                </c:pt>
                <c:pt idx="7827">
                  <c:v>4.2064059566543882E-2</c:v>
                </c:pt>
                <c:pt idx="7828">
                  <c:v>-8.5930178787176001E-2</c:v>
                </c:pt>
                <c:pt idx="7829">
                  <c:v>3.7135027990645593E-3</c:v>
                </c:pt>
                <c:pt idx="7830">
                  <c:v>-0.97198562383040354</c:v>
                </c:pt>
                <c:pt idx="7831">
                  <c:v>-0.3810901673555061</c:v>
                </c:pt>
                <c:pt idx="7832">
                  <c:v>-2.0758560166797328E-2</c:v>
                </c:pt>
                <c:pt idx="7833">
                  <c:v>0.35363695461470041</c:v>
                </c:pt>
                <c:pt idx="7834">
                  <c:v>-11.485493915223493</c:v>
                </c:pt>
                <c:pt idx="7835">
                  <c:v>-1.1442859656770508</c:v>
                </c:pt>
                <c:pt idx="7836">
                  <c:v>3.8999355233425916</c:v>
                </c:pt>
                <c:pt idx="7837">
                  <c:v>0.22635043490513135</c:v>
                </c:pt>
                <c:pt idx="7838">
                  <c:v>0.13743797798581614</c:v>
                </c:pt>
                <c:pt idx="7839">
                  <c:v>-0.64623099696262798</c:v>
                </c:pt>
                <c:pt idx="7840">
                  <c:v>0.42269107182227916</c:v>
                </c:pt>
                <c:pt idx="7841">
                  <c:v>1.8022426339853836E-3</c:v>
                </c:pt>
                <c:pt idx="7842">
                  <c:v>-0.44846050081629435</c:v>
                </c:pt>
                <c:pt idx="7843">
                  <c:v>-1.7608123361205741</c:v>
                </c:pt>
                <c:pt idx="7844">
                  <c:v>-4.5165232608092474</c:v>
                </c:pt>
                <c:pt idx="7845">
                  <c:v>-3.5527866090436522</c:v>
                </c:pt>
                <c:pt idx="7846">
                  <c:v>3.1274807743109809</c:v>
                </c:pt>
                <c:pt idx="7847">
                  <c:v>-0.27417496343899428</c:v>
                </c:pt>
                <c:pt idx="7848">
                  <c:v>-0.25797184531946254</c:v>
                </c:pt>
                <c:pt idx="7849">
                  <c:v>-0.17093282197990123</c:v>
                </c:pt>
                <c:pt idx="7850">
                  <c:v>0.2208419697730481</c:v>
                </c:pt>
                <c:pt idx="7851">
                  <c:v>-0.26303440583379339</c:v>
                </c:pt>
                <c:pt idx="7852">
                  <c:v>-0.15498922728274711</c:v>
                </c:pt>
                <c:pt idx="7853">
                  <c:v>13.081316989285773</c:v>
                </c:pt>
                <c:pt idx="7854">
                  <c:v>-1.4150374992788437</c:v>
                </c:pt>
                <c:pt idx="7855">
                  <c:v>10.966265102877133</c:v>
                </c:pt>
                <c:pt idx="7856">
                  <c:v>8.2936340982072213E-2</c:v>
                </c:pt>
                <c:pt idx="7857">
                  <c:v>-6.0732489820306386</c:v>
                </c:pt>
                <c:pt idx="7858">
                  <c:v>-0.10833262178807353</c:v>
                </c:pt>
                <c:pt idx="7859">
                  <c:v>9.7604427459966399</c:v>
                </c:pt>
                <c:pt idx="7860">
                  <c:v>-0.21150410519371177</c:v>
                </c:pt>
                <c:pt idx="7861">
                  <c:v>-2.6122111895181468</c:v>
                </c:pt>
                <c:pt idx="7862">
                  <c:v>-0.20281688299968714</c:v>
                </c:pt>
                <c:pt idx="7863">
                  <c:v>-0.15055967657538108</c:v>
                </c:pt>
                <c:pt idx="7864">
                  <c:v>0.26581149050436736</c:v>
                </c:pt>
                <c:pt idx="7865">
                  <c:v>0.48201619900758985</c:v>
                </c:pt>
                <c:pt idx="7866">
                  <c:v>1.7369655941662061</c:v>
                </c:pt>
                <c:pt idx="7867">
                  <c:v>-0.58442836704571455</c:v>
                </c:pt>
                <c:pt idx="7868">
                  <c:v>-0.28379296600059128</c:v>
                </c:pt>
                <c:pt idx="7869">
                  <c:v>-2.7167210888920339</c:v>
                </c:pt>
                <c:pt idx="7870">
                  <c:v>8.3837042924740537</c:v>
                </c:pt>
                <c:pt idx="7871">
                  <c:v>0.68265917460828951</c:v>
                </c:pt>
                <c:pt idx="7872">
                  <c:v>-7.6621281602912511E-2</c:v>
                </c:pt>
                <c:pt idx="7873">
                  <c:v>-0.15987133677838941</c:v>
                </c:pt>
                <c:pt idx="7874">
                  <c:v>-1.0311486985706639</c:v>
                </c:pt>
                <c:pt idx="7875">
                  <c:v>0.16600995143892933</c:v>
                </c:pt>
                <c:pt idx="7876">
                  <c:v>-0.4694852833012203</c:v>
                </c:pt>
                <c:pt idx="7877">
                  <c:v>-2.621113926329091</c:v>
                </c:pt>
                <c:pt idx="7878">
                  <c:v>6.6495411786906919E-2</c:v>
                </c:pt>
                <c:pt idx="7879">
                  <c:v>10.451211111832329</c:v>
                </c:pt>
                <c:pt idx="7880">
                  <c:v>0.82911544079641497</c:v>
                </c:pt>
                <c:pt idx="7881">
                  <c:v>-2.086543949691309</c:v>
                </c:pt>
                <c:pt idx="7882">
                  <c:v>-0.27252585481109148</c:v>
                </c:pt>
                <c:pt idx="7883">
                  <c:v>5.5222510109046663</c:v>
                </c:pt>
                <c:pt idx="7884">
                  <c:v>0.93073733756288635</c:v>
                </c:pt>
                <c:pt idx="7885">
                  <c:v>-0.18586654531133392</c:v>
                </c:pt>
                <c:pt idx="7886">
                  <c:v>1.3439544012173612</c:v>
                </c:pt>
                <c:pt idx="7887">
                  <c:v>-0.22878720744552683</c:v>
                </c:pt>
                <c:pt idx="7888">
                  <c:v>-0.60039254129076203</c:v>
                </c:pt>
                <c:pt idx="7889">
                  <c:v>-0.75445302089504762</c:v>
                </c:pt>
                <c:pt idx="7890">
                  <c:v>12.643931328184726</c:v>
                </c:pt>
                <c:pt idx="7891">
                  <c:v>0.10069399961947301</c:v>
                </c:pt>
                <c:pt idx="7892">
                  <c:v>0.40525647848625868</c:v>
                </c:pt>
                <c:pt idx="7893">
                  <c:v>-6.0732489820306386</c:v>
                </c:pt>
                <c:pt idx="7894">
                  <c:v>3.3830451001136028</c:v>
                </c:pt>
                <c:pt idx="7895">
                  <c:v>-0.23521646169403138</c:v>
                </c:pt>
                <c:pt idx="7896">
                  <c:v>0.17148046794435368</c:v>
                </c:pt>
                <c:pt idx="7897">
                  <c:v>0.88678938955200914</c:v>
                </c:pt>
                <c:pt idx="7898">
                  <c:v>-0.34103691783506718</c:v>
                </c:pt>
                <c:pt idx="7899">
                  <c:v>-4.5803689613124955E-2</c:v>
                </c:pt>
                <c:pt idx="7900">
                  <c:v>6.9979529552925843E-2</c:v>
                </c:pt>
                <c:pt idx="7901">
                  <c:v>7.9727192470734218E-2</c:v>
                </c:pt>
                <c:pt idx="7902">
                  <c:v>-6.6297653034614032E-2</c:v>
                </c:pt>
                <c:pt idx="7903">
                  <c:v>0.39944064422782533</c:v>
                </c:pt>
                <c:pt idx="7904">
                  <c:v>0.17420472881954827</c:v>
                </c:pt>
                <c:pt idx="7905">
                  <c:v>3.0436020075560202</c:v>
                </c:pt>
                <c:pt idx="7906">
                  <c:v>-0.15611920191728185</c:v>
                </c:pt>
                <c:pt idx="7907">
                  <c:v>-0.93288580414146327</c:v>
                </c:pt>
                <c:pt idx="7908">
                  <c:v>0.15200309344504975</c:v>
                </c:pt>
                <c:pt idx="7909">
                  <c:v>0.25423028201051845</c:v>
                </c:pt>
                <c:pt idx="7910">
                  <c:v>-0.66837850890879369</c:v>
                </c:pt>
                <c:pt idx="7911">
                  <c:v>0.21340363810919308</c:v>
                </c:pt>
                <c:pt idx="7912">
                  <c:v>0.13795727278367681</c:v>
                </c:pt>
                <c:pt idx="7913">
                  <c:v>-13.156925772014096</c:v>
                </c:pt>
                <c:pt idx="7914">
                  <c:v>0.10593344474906501</c:v>
                </c:pt>
                <c:pt idx="7915">
                  <c:v>-13.198445041452361</c:v>
                </c:pt>
                <c:pt idx="7916">
                  <c:v>-4.4394119358452902E-2</c:v>
                </c:pt>
                <c:pt idx="7917">
                  <c:v>-4.8754475479576378</c:v>
                </c:pt>
                <c:pt idx="7918">
                  <c:v>-0.10063236310649111</c:v>
                </c:pt>
                <c:pt idx="7919">
                  <c:v>-0.16505924627049653</c:v>
                </c:pt>
                <c:pt idx="7920">
                  <c:v>0.2085866218114176</c:v>
                </c:pt>
                <c:pt idx="7921">
                  <c:v>0.15103775714881962</c:v>
                </c:pt>
                <c:pt idx="7922">
                  <c:v>0.70626879694328948</c:v>
                </c:pt>
                <c:pt idx="7923">
                  <c:v>-0.29297672119123308</c:v>
                </c:pt>
                <c:pt idx="7924">
                  <c:v>-0.8930847960834879</c:v>
                </c:pt>
                <c:pt idx="7925">
                  <c:v>-1.3636383467721995</c:v>
                </c:pt>
                <c:pt idx="7926">
                  <c:v>-0.7264349266740362</c:v>
                </c:pt>
                <c:pt idx="7927">
                  <c:v>-0.91349100674532546</c:v>
                </c:pt>
                <c:pt idx="7928">
                  <c:v>-0.87567186499779814</c:v>
                </c:pt>
                <c:pt idx="7929">
                  <c:v>-2.0959618635646209E-2</c:v>
                </c:pt>
                <c:pt idx="7930">
                  <c:v>-0.24935946893671726</c:v>
                </c:pt>
                <c:pt idx="7931">
                  <c:v>-0.47145080818411034</c:v>
                </c:pt>
                <c:pt idx="7932">
                  <c:v>-0.22627585582367601</c:v>
                </c:pt>
                <c:pt idx="7933">
                  <c:v>-12.380821783940933</c:v>
                </c:pt>
                <c:pt idx="7934">
                  <c:v>-6.7405322091863997</c:v>
                </c:pt>
                <c:pt idx="7935">
                  <c:v>-0.35819163887413374</c:v>
                </c:pt>
                <c:pt idx="7936">
                  <c:v>0.18057224564182056</c:v>
                </c:pt>
                <c:pt idx="7937">
                  <c:v>-0.30179179674728179</c:v>
                </c:pt>
                <c:pt idx="7938">
                  <c:v>-0.50651340303580694</c:v>
                </c:pt>
                <c:pt idx="7939">
                  <c:v>-8.5391491230644836E-2</c:v>
                </c:pt>
                <c:pt idx="7940">
                  <c:v>1.5951582678270451</c:v>
                </c:pt>
                <c:pt idx="7941">
                  <c:v>-1.5825620092507136</c:v>
                </c:pt>
                <c:pt idx="7942">
                  <c:v>-0.10030490579568517</c:v>
                </c:pt>
                <c:pt idx="7943">
                  <c:v>-9.0197808971578322E-2</c:v>
                </c:pt>
                <c:pt idx="7944">
                  <c:v>5.9228321394775394</c:v>
                </c:pt>
                <c:pt idx="7945">
                  <c:v>-5.9228321394775394</c:v>
                </c:pt>
                <c:pt idx="7946">
                  <c:v>0.49304001128011699</c:v>
                </c:pt>
                <c:pt idx="7947">
                  <c:v>-0.26303440583379395</c:v>
                </c:pt>
                <c:pt idx="7948">
                  <c:v>-0.99957574031722196</c:v>
                </c:pt>
                <c:pt idx="7949">
                  <c:v>12.965904504239749</c:v>
                </c:pt>
                <c:pt idx="7950">
                  <c:v>-1.3527341416685372</c:v>
                </c:pt>
                <c:pt idx="7951">
                  <c:v>-9.2304207950923818</c:v>
                </c:pt>
                <c:pt idx="7952">
                  <c:v>6.1001072131924891E-2</c:v>
                </c:pt>
                <c:pt idx="7953">
                  <c:v>-0.583762754256265</c:v>
                </c:pt>
                <c:pt idx="7954">
                  <c:v>3.8698320649563867</c:v>
                </c:pt>
                <c:pt idx="7955">
                  <c:v>-0.1884450894131105</c:v>
                </c:pt>
                <c:pt idx="7956">
                  <c:v>-0.12763327972587396</c:v>
                </c:pt>
                <c:pt idx="7957">
                  <c:v>-3.0334230015374506</c:v>
                </c:pt>
                <c:pt idx="7958">
                  <c:v>0.54321148752041282</c:v>
                </c:pt>
                <c:pt idx="7959">
                  <c:v>1.6995383153995598</c:v>
                </c:pt>
                <c:pt idx="7960">
                  <c:v>0.84537024212270218</c:v>
                </c:pt>
                <c:pt idx="7961">
                  <c:v>9.6450579349844787</c:v>
                </c:pt>
                <c:pt idx="7962">
                  <c:v>9.5986606469843777E-2</c:v>
                </c:pt>
                <c:pt idx="7963">
                  <c:v>-0.4957492985381034</c:v>
                </c:pt>
                <c:pt idx="7964">
                  <c:v>-0.19782118689043329</c:v>
                </c:pt>
                <c:pt idx="7965">
                  <c:v>8.3856910793307593E-2</c:v>
                </c:pt>
                <c:pt idx="7966">
                  <c:v>0.1859119709333058</c:v>
                </c:pt>
                <c:pt idx="7967">
                  <c:v>6.6280701675732134E-2</c:v>
                </c:pt>
                <c:pt idx="7968">
                  <c:v>-0.35117291466321937</c:v>
                </c:pt>
                <c:pt idx="7969">
                  <c:v>-0.67807190511263771</c:v>
                </c:pt>
                <c:pt idx="7970">
                  <c:v>0.88444351579941216</c:v>
                </c:pt>
                <c:pt idx="7971">
                  <c:v>3.8920546674849987</c:v>
                </c:pt>
                <c:pt idx="7972">
                  <c:v>0.39453184384420253</c:v>
                </c:pt>
                <c:pt idx="7973">
                  <c:v>0.21631790692676336</c:v>
                </c:pt>
                <c:pt idx="7974">
                  <c:v>-0.50250034052918335</c:v>
                </c:pt>
                <c:pt idx="7975">
                  <c:v>-1.7072503128075466E-2</c:v>
                </c:pt>
                <c:pt idx="7976">
                  <c:v>-0.3158620941880082</c:v>
                </c:pt>
                <c:pt idx="7977">
                  <c:v>-1.5101947323191842</c:v>
                </c:pt>
                <c:pt idx="7978">
                  <c:v>0.88750723716628599</c:v>
                </c:pt>
                <c:pt idx="7979">
                  <c:v>-1.4430264069743444</c:v>
                </c:pt>
                <c:pt idx="7980">
                  <c:v>-0.53533173299655579</c:v>
                </c:pt>
                <c:pt idx="7981">
                  <c:v>1.0532982261600492</c:v>
                </c:pt>
                <c:pt idx="7982">
                  <c:v>1.335390354693925</c:v>
                </c:pt>
                <c:pt idx="7983">
                  <c:v>8.8683081332894673</c:v>
                </c:pt>
                <c:pt idx="7984">
                  <c:v>13.22886878320403</c:v>
                </c:pt>
                <c:pt idx="7985">
                  <c:v>-0.34103691783506696</c:v>
                </c:pt>
                <c:pt idx="7986">
                  <c:v>11.989749275462135</c:v>
                </c:pt>
                <c:pt idx="7987">
                  <c:v>0.97238316669171254</c:v>
                </c:pt>
                <c:pt idx="7988">
                  <c:v>11.059344460824425</c:v>
                </c:pt>
                <c:pt idx="7989">
                  <c:v>0.32240891310240727</c:v>
                </c:pt>
                <c:pt idx="7990">
                  <c:v>3.8220016980220057</c:v>
                </c:pt>
                <c:pt idx="7991">
                  <c:v>-0.67203518303558663</c:v>
                </c:pt>
                <c:pt idx="7992">
                  <c:v>-0.672350203561495</c:v>
                </c:pt>
                <c:pt idx="7993">
                  <c:v>-0.67368589552989055</c:v>
                </c:pt>
                <c:pt idx="7994">
                  <c:v>-11.380821783940931</c:v>
                </c:pt>
                <c:pt idx="7995">
                  <c:v>-0.35954238668714023</c:v>
                </c:pt>
                <c:pt idx="7996">
                  <c:v>-11.613636010763893</c:v>
                </c:pt>
                <c:pt idx="7997">
                  <c:v>-3.9204296492622355</c:v>
                </c:pt>
                <c:pt idx="7998">
                  <c:v>8.8683081332894673</c:v>
                </c:pt>
                <c:pt idx="7999">
                  <c:v>-9.5189809291704002</c:v>
                </c:pt>
                <c:pt idx="8000">
                  <c:v>-5.714390710360874E-2</c:v>
                </c:pt>
                <c:pt idx="8001">
                  <c:v>-0.75316282169400761</c:v>
                </c:pt>
                <c:pt idx="8002">
                  <c:v>0</c:v>
                </c:pt>
                <c:pt idx="8003">
                  <c:v>11.786814143616768</c:v>
                </c:pt>
                <c:pt idx="8004">
                  <c:v>0.89998350823404039</c:v>
                </c:pt>
                <c:pt idx="8005">
                  <c:v>0.15754127698647999</c:v>
                </c:pt>
                <c:pt idx="8006">
                  <c:v>8.8672787397096631</c:v>
                </c:pt>
                <c:pt idx="8007">
                  <c:v>2.3083613113041558E-2</c:v>
                </c:pt>
                <c:pt idx="8008">
                  <c:v>1.7854954880938647</c:v>
                </c:pt>
                <c:pt idx="8009">
                  <c:v>-7.0624959257337645</c:v>
                </c:pt>
                <c:pt idx="8010">
                  <c:v>2.4288432988038746</c:v>
                </c:pt>
                <c:pt idx="8011">
                  <c:v>-8.3822637581148367</c:v>
                </c:pt>
                <c:pt idx="8012">
                  <c:v>0.27563444261342707</c:v>
                </c:pt>
                <c:pt idx="8013">
                  <c:v>2.2771307658658101E-2</c:v>
                </c:pt>
                <c:pt idx="8014">
                  <c:v>-0.5849625007211563</c:v>
                </c:pt>
                <c:pt idx="8015">
                  <c:v>0.1968920490425819</c:v>
                </c:pt>
                <c:pt idx="8016">
                  <c:v>-0.47681369686553327</c:v>
                </c:pt>
                <c:pt idx="8017">
                  <c:v>-0.21365761135883934</c:v>
                </c:pt>
                <c:pt idx="8018">
                  <c:v>-0.16485401189489043</c:v>
                </c:pt>
                <c:pt idx="8019">
                  <c:v>-0.53702802365745428</c:v>
                </c:pt>
                <c:pt idx="8020">
                  <c:v>0.73696559416620622</c:v>
                </c:pt>
                <c:pt idx="8021">
                  <c:v>1.076350886130115</c:v>
                </c:pt>
                <c:pt idx="8022">
                  <c:v>4.0641984497345768E-2</c:v>
                </c:pt>
                <c:pt idx="8023">
                  <c:v>-2.1635307747273473</c:v>
                </c:pt>
                <c:pt idx="8024">
                  <c:v>0.92367904002483592</c:v>
                </c:pt>
                <c:pt idx="8025">
                  <c:v>-0.45456586346548128</c:v>
                </c:pt>
                <c:pt idx="8026">
                  <c:v>1.5052353082504224</c:v>
                </c:pt>
                <c:pt idx="8027">
                  <c:v>-3.7464973162596484E-2</c:v>
                </c:pt>
                <c:pt idx="8028">
                  <c:v>7.0660891904577738</c:v>
                </c:pt>
                <c:pt idx="8029">
                  <c:v>0.42768170853106663</c:v>
                </c:pt>
                <c:pt idx="8030">
                  <c:v>0.9315682743321867</c:v>
                </c:pt>
                <c:pt idx="8031">
                  <c:v>2.113819899557162</c:v>
                </c:pt>
                <c:pt idx="8032">
                  <c:v>8.7255333872651414E-2</c:v>
                </c:pt>
                <c:pt idx="8033">
                  <c:v>-10.866763767353351</c:v>
                </c:pt>
                <c:pt idx="8034">
                  <c:v>0.61748840424260376</c:v>
                </c:pt>
                <c:pt idx="8035">
                  <c:v>12.08137247435552</c:v>
                </c:pt>
                <c:pt idx="8036">
                  <c:v>-0.62779986081628436</c:v>
                </c:pt>
                <c:pt idx="8037">
                  <c:v>-1.5511612219265225</c:v>
                </c:pt>
                <c:pt idx="8038">
                  <c:v>0.96219796728761542</c:v>
                </c:pt>
                <c:pt idx="8039">
                  <c:v>-9.3822637581148367</c:v>
                </c:pt>
                <c:pt idx="8040">
                  <c:v>-12.702894141119387</c:v>
                </c:pt>
                <c:pt idx="8041">
                  <c:v>-2.3154537607268124</c:v>
                </c:pt>
                <c:pt idx="8042">
                  <c:v>-0.63249087080374211</c:v>
                </c:pt>
                <c:pt idx="8043">
                  <c:v>7.6486571760385464</c:v>
                </c:pt>
                <c:pt idx="8044">
                  <c:v>-8.0606959316875546</c:v>
                </c:pt>
                <c:pt idx="8045">
                  <c:v>-0.29956028185890804</c:v>
                </c:pt>
                <c:pt idx="8046">
                  <c:v>1.3523017439308815</c:v>
                </c:pt>
                <c:pt idx="8047">
                  <c:v>1.0004507717708564</c:v>
                </c:pt>
                <c:pt idx="8048">
                  <c:v>0.15200309344505006</c:v>
                </c:pt>
                <c:pt idx="8049">
                  <c:v>-3.1848866039339903E-2</c:v>
                </c:pt>
                <c:pt idx="8050">
                  <c:v>-0.2016338611696506</c:v>
                </c:pt>
                <c:pt idx="8051">
                  <c:v>-4.4280561560694001E-2</c:v>
                </c:pt>
                <c:pt idx="8052">
                  <c:v>-0.54499609340351152</c:v>
                </c:pt>
                <c:pt idx="8053">
                  <c:v>-7.6486571760385464</c:v>
                </c:pt>
                <c:pt idx="8054">
                  <c:v>7.0660891904577738</c:v>
                </c:pt>
                <c:pt idx="8055">
                  <c:v>8.6462586799900301</c:v>
                </c:pt>
                <c:pt idx="8056">
                  <c:v>-6.0732489820306386</c:v>
                </c:pt>
                <c:pt idx="8057">
                  <c:v>12.658806531240696</c:v>
                </c:pt>
                <c:pt idx="8058">
                  <c:v>-0.74234879086310945</c:v>
                </c:pt>
                <c:pt idx="8059">
                  <c:v>2.6779331115600293E-2</c:v>
                </c:pt>
                <c:pt idx="8060">
                  <c:v>-0.32577016118175656</c:v>
                </c:pt>
                <c:pt idx="8061">
                  <c:v>-0.81687769617611083</c:v>
                </c:pt>
                <c:pt idx="8062">
                  <c:v>-0.28209866746071582</c:v>
                </c:pt>
                <c:pt idx="8063">
                  <c:v>-1.5384199147841262</c:v>
                </c:pt>
                <c:pt idx="8064">
                  <c:v>1.5360529002402095</c:v>
                </c:pt>
                <c:pt idx="8065">
                  <c:v>0.41503749927884398</c:v>
                </c:pt>
                <c:pt idx="8066">
                  <c:v>-1.124219936931512</c:v>
                </c:pt>
                <c:pt idx="8067">
                  <c:v>13.344342147400473</c:v>
                </c:pt>
                <c:pt idx="8068">
                  <c:v>-4.2551410036761599</c:v>
                </c:pt>
                <c:pt idx="8069">
                  <c:v>9.0606959316875546</c:v>
                </c:pt>
                <c:pt idx="8070">
                  <c:v>10.229619965185119</c:v>
                </c:pt>
                <c:pt idx="8071">
                  <c:v>8.7142455176661233</c:v>
                </c:pt>
                <c:pt idx="8072">
                  <c:v>3.0057233856179932E-2</c:v>
                </c:pt>
                <c:pt idx="8073">
                  <c:v>-0.96523458183932342</c:v>
                </c:pt>
                <c:pt idx="8074">
                  <c:v>-1.8073549220576042</c:v>
                </c:pt>
                <c:pt idx="8075">
                  <c:v>-0.58496250072115608</c:v>
                </c:pt>
                <c:pt idx="8076">
                  <c:v>9.3334807882431453E-2</c:v>
                </c:pt>
                <c:pt idx="8077">
                  <c:v>0.58616125030478206</c:v>
                </c:pt>
                <c:pt idx="8078">
                  <c:v>12.702894141119387</c:v>
                </c:pt>
                <c:pt idx="8079">
                  <c:v>0.45456586346548111</c:v>
                </c:pt>
                <c:pt idx="8080">
                  <c:v>8.6462586799900301</c:v>
                </c:pt>
                <c:pt idx="8081">
                  <c:v>-0.11547721741993643</c:v>
                </c:pt>
                <c:pt idx="8082">
                  <c:v>11.451382851019591</c:v>
                </c:pt>
                <c:pt idx="8083">
                  <c:v>-0.17033491621730729</c:v>
                </c:pt>
                <c:pt idx="8084">
                  <c:v>0.68225970207607112</c:v>
                </c:pt>
                <c:pt idx="8085">
                  <c:v>9.8667637673533513</c:v>
                </c:pt>
                <c:pt idx="8086">
                  <c:v>0.12028168985236849</c:v>
                </c:pt>
                <c:pt idx="8087">
                  <c:v>-0.29689930039584012</c:v>
                </c:pt>
                <c:pt idx="8088">
                  <c:v>11.613482540731207</c:v>
                </c:pt>
                <c:pt idx="8089">
                  <c:v>-7.6462586799900292</c:v>
                </c:pt>
                <c:pt idx="8090">
                  <c:v>9.7369655941662057</c:v>
                </c:pt>
                <c:pt idx="8091">
                  <c:v>-1.8011895492518892</c:v>
                </c:pt>
                <c:pt idx="8092">
                  <c:v>1.8860032291346949</c:v>
                </c:pt>
                <c:pt idx="8093">
                  <c:v>5.6005017574074243</c:v>
                </c:pt>
                <c:pt idx="8094">
                  <c:v>-8.4888897586513051E-2</c:v>
                </c:pt>
                <c:pt idx="8095">
                  <c:v>0.67974072547325615</c:v>
                </c:pt>
                <c:pt idx="8096">
                  <c:v>9.3815429511845849</c:v>
                </c:pt>
                <c:pt idx="8097">
                  <c:v>-12.518325307690866</c:v>
                </c:pt>
                <c:pt idx="8098">
                  <c:v>7.0660891904577738</c:v>
                </c:pt>
                <c:pt idx="8099">
                  <c:v>-0.19207125160103378</c:v>
                </c:pt>
                <c:pt idx="8100">
                  <c:v>-1.2252669160324132</c:v>
                </c:pt>
                <c:pt idx="8101">
                  <c:v>0.11637491619406001</c:v>
                </c:pt>
                <c:pt idx="8102">
                  <c:v>-1.8465549323810437</c:v>
                </c:pt>
                <c:pt idx="8103">
                  <c:v>4.504526926364786</c:v>
                </c:pt>
                <c:pt idx="8104">
                  <c:v>-1.3358382855018971E-2</c:v>
                </c:pt>
                <c:pt idx="8105">
                  <c:v>5.6583528366367514E-2</c:v>
                </c:pt>
                <c:pt idx="8106">
                  <c:v>-2.4874668639029214E-2</c:v>
                </c:pt>
                <c:pt idx="8107">
                  <c:v>-6.1400544664143755E-2</c:v>
                </c:pt>
                <c:pt idx="8108">
                  <c:v>0.90705088615264107</c:v>
                </c:pt>
                <c:pt idx="8109">
                  <c:v>-11.582612451267021</c:v>
                </c:pt>
                <c:pt idx="8110">
                  <c:v>9.8662486111111729</c:v>
                </c:pt>
                <c:pt idx="8111">
                  <c:v>8.6462586799900301</c:v>
                </c:pt>
                <c:pt idx="8112">
                  <c:v>5.7715497856287441E-2</c:v>
                </c:pt>
                <c:pt idx="8113">
                  <c:v>7.0660891904577738</c:v>
                </c:pt>
                <c:pt idx="8114">
                  <c:v>-0.45567948377618983</c:v>
                </c:pt>
                <c:pt idx="8115">
                  <c:v>-1.6301812329100052E-2</c:v>
                </c:pt>
                <c:pt idx="8116">
                  <c:v>-1.0113153132278345</c:v>
                </c:pt>
                <c:pt idx="8117">
                  <c:v>3.1786488667650346E-2</c:v>
                </c:pt>
                <c:pt idx="8118">
                  <c:v>2.2311296634920845</c:v>
                </c:pt>
                <c:pt idx="8119">
                  <c:v>-0.99760150395148339</c:v>
                </c:pt>
                <c:pt idx="8120">
                  <c:v>15.403211792106976</c:v>
                </c:pt>
                <c:pt idx="8121">
                  <c:v>12.485242318936114</c:v>
                </c:pt>
                <c:pt idx="8122">
                  <c:v>-12.582534050319204</c:v>
                </c:pt>
                <c:pt idx="8123">
                  <c:v>0.36257007938470842</c:v>
                </c:pt>
                <c:pt idx="8124">
                  <c:v>-0.58962387809101957</c:v>
                </c:pt>
                <c:pt idx="8125">
                  <c:v>0.30100225603281455</c:v>
                </c:pt>
                <c:pt idx="8126">
                  <c:v>7.5452228429465029E-2</c:v>
                </c:pt>
                <c:pt idx="8127">
                  <c:v>-7.6486571760385464</c:v>
                </c:pt>
                <c:pt idx="8128">
                  <c:v>-0.65896308216493293</c:v>
                </c:pt>
                <c:pt idx="8129">
                  <c:v>-1.0768935995401518</c:v>
                </c:pt>
                <c:pt idx="8130">
                  <c:v>0.69998894637023568</c:v>
                </c:pt>
                <c:pt idx="8131">
                  <c:v>-0.9434164716336324</c:v>
                </c:pt>
                <c:pt idx="8132">
                  <c:v>6.0732489820306386</c:v>
                </c:pt>
                <c:pt idx="8133">
                  <c:v>0.39630093669725786</c:v>
                </c:pt>
                <c:pt idx="8134">
                  <c:v>-9.5189809291704002</c:v>
                </c:pt>
                <c:pt idx="8135">
                  <c:v>0.51457317282975823</c:v>
                </c:pt>
                <c:pt idx="8136">
                  <c:v>-11.10372492250138</c:v>
                </c:pt>
                <c:pt idx="8137">
                  <c:v>0.78967264449705088</c:v>
                </c:pt>
                <c:pt idx="8138">
                  <c:v>5.8245141035953636E-2</c:v>
                </c:pt>
                <c:pt idx="8139">
                  <c:v>-1.514401433642496</c:v>
                </c:pt>
                <c:pt idx="8140">
                  <c:v>-7.0660891904577721</c:v>
                </c:pt>
                <c:pt idx="8141">
                  <c:v>-0.53991275988316756</c:v>
                </c:pt>
                <c:pt idx="8142">
                  <c:v>-0.71369581484335931</c:v>
                </c:pt>
                <c:pt idx="8143">
                  <c:v>9.3192391825189E-2</c:v>
                </c:pt>
                <c:pt idx="8144">
                  <c:v>-0.29707416192455399</c:v>
                </c:pt>
                <c:pt idx="8145">
                  <c:v>2.4045473966651541E-2</c:v>
                </c:pt>
                <c:pt idx="8146">
                  <c:v>2.7445229453442881</c:v>
                </c:pt>
                <c:pt idx="8147">
                  <c:v>-12.268542000300124</c:v>
                </c:pt>
                <c:pt idx="8148">
                  <c:v>-0.33298328339635813</c:v>
                </c:pt>
                <c:pt idx="8149">
                  <c:v>-5.6936164952851726E-2</c:v>
                </c:pt>
                <c:pt idx="8150">
                  <c:v>-16.335029728918318</c:v>
                </c:pt>
                <c:pt idx="8151">
                  <c:v>12.840318978135199</c:v>
                </c:pt>
                <c:pt idx="8152">
                  <c:v>-0.24874374828340018</c:v>
                </c:pt>
                <c:pt idx="8153">
                  <c:v>-10.703326841459814</c:v>
                </c:pt>
                <c:pt idx="8154">
                  <c:v>-0.45959555194136414</c:v>
                </c:pt>
                <c:pt idx="8155">
                  <c:v>0.76081233612057386</c:v>
                </c:pt>
                <c:pt idx="8156">
                  <c:v>-0.14438990933517479</c:v>
                </c:pt>
                <c:pt idx="8157">
                  <c:v>7.6486571760385464</c:v>
                </c:pt>
                <c:pt idx="8158">
                  <c:v>-1.4044704025775305</c:v>
                </c:pt>
                <c:pt idx="8159">
                  <c:v>11.307200809140809</c:v>
                </c:pt>
                <c:pt idx="8160">
                  <c:v>0.82532146858705313</c:v>
                </c:pt>
                <c:pt idx="8161">
                  <c:v>3.2034265038149176E-16</c:v>
                </c:pt>
                <c:pt idx="8162">
                  <c:v>-4.8998153137819758</c:v>
                </c:pt>
                <c:pt idx="8163">
                  <c:v>3.4974442362268243E-3</c:v>
                </c:pt>
                <c:pt idx="8164">
                  <c:v>0.10309349296410371</c:v>
                </c:pt>
                <c:pt idx="8165">
                  <c:v>1.0047379190066632</c:v>
                </c:pt>
                <c:pt idx="8166">
                  <c:v>-0.6536271481430932</c:v>
                </c:pt>
                <c:pt idx="8167">
                  <c:v>-0.72643492667403675</c:v>
                </c:pt>
                <c:pt idx="8168">
                  <c:v>-1.742910989366381</c:v>
                </c:pt>
                <c:pt idx="8169">
                  <c:v>-0.31487333735341189</c:v>
                </c:pt>
                <c:pt idx="8170">
                  <c:v>-0.15690605497245075</c:v>
                </c:pt>
                <c:pt idx="8171">
                  <c:v>0.19230162000936346</c:v>
                </c:pt>
                <c:pt idx="8172">
                  <c:v>-0.41990325445066001</c:v>
                </c:pt>
                <c:pt idx="8173">
                  <c:v>-11.61378946447258</c:v>
                </c:pt>
                <c:pt idx="8174">
                  <c:v>8.1050496370552779E-3</c:v>
                </c:pt>
                <c:pt idx="8175">
                  <c:v>0.52158356698555619</c:v>
                </c:pt>
                <c:pt idx="8176">
                  <c:v>0.19384615616430487</c:v>
                </c:pt>
                <c:pt idx="8177">
                  <c:v>0.62449086490779349</c:v>
                </c:pt>
                <c:pt idx="8178">
                  <c:v>14.609640474436812</c:v>
                </c:pt>
                <c:pt idx="8179">
                  <c:v>-0.42968427524324476</c:v>
                </c:pt>
                <c:pt idx="8180">
                  <c:v>11.485493915223493</c:v>
                </c:pt>
                <c:pt idx="8181">
                  <c:v>7.7428439416131006E-2</c:v>
                </c:pt>
                <c:pt idx="8182">
                  <c:v>10.381542951184585</c:v>
                </c:pt>
                <c:pt idx="8183">
                  <c:v>-0.89106562844683601</c:v>
                </c:pt>
                <c:pt idx="8184">
                  <c:v>-8.6450579349844769</c:v>
                </c:pt>
                <c:pt idx="8185">
                  <c:v>-0.87398829970109637</c:v>
                </c:pt>
                <c:pt idx="8186">
                  <c:v>1.3619406437594623</c:v>
                </c:pt>
                <c:pt idx="8187">
                  <c:v>-9.965784284662087</c:v>
                </c:pt>
                <c:pt idx="8188">
                  <c:v>0.16349873228287956</c:v>
                </c:pt>
                <c:pt idx="8189">
                  <c:v>1.028424889905676</c:v>
                </c:pt>
                <c:pt idx="8190">
                  <c:v>-0.12212829786301896</c:v>
                </c:pt>
                <c:pt idx="8191">
                  <c:v>-0.99962039335634467</c:v>
                </c:pt>
                <c:pt idx="8192">
                  <c:v>3.71622271538202</c:v>
                </c:pt>
                <c:pt idx="8193">
                  <c:v>-0.16992500144231262</c:v>
                </c:pt>
                <c:pt idx="8194">
                  <c:v>8.8098866054931099E-2</c:v>
                </c:pt>
                <c:pt idx="8195">
                  <c:v>4.7756728456153175</c:v>
                </c:pt>
                <c:pt idx="8196">
                  <c:v>9.5196362528432132</c:v>
                </c:pt>
                <c:pt idx="8197">
                  <c:v>7.6486571760385464</c:v>
                </c:pt>
                <c:pt idx="8198">
                  <c:v>-0.22319414130200257</c:v>
                </c:pt>
                <c:pt idx="8199">
                  <c:v>-0.90046432644908525</c:v>
                </c:pt>
                <c:pt idx="8200">
                  <c:v>2.5995208532944358E-2</c:v>
                </c:pt>
                <c:pt idx="8201">
                  <c:v>-3.1353971723868113</c:v>
                </c:pt>
                <c:pt idx="8202">
                  <c:v>0.39385695450194291</c:v>
                </c:pt>
                <c:pt idx="8203">
                  <c:v>0.22239242133644774</c:v>
                </c:pt>
                <c:pt idx="8204">
                  <c:v>-0.87510875217219131</c:v>
                </c:pt>
                <c:pt idx="8205">
                  <c:v>-2.309014776084199</c:v>
                </c:pt>
                <c:pt idx="8206">
                  <c:v>-0.99603109779705457</c:v>
                </c:pt>
                <c:pt idx="8207">
                  <c:v>-7.0660891904577721</c:v>
                </c:pt>
                <c:pt idx="8208">
                  <c:v>0.17467853141294709</c:v>
                </c:pt>
                <c:pt idx="8209">
                  <c:v>0.99640673527599144</c:v>
                </c:pt>
                <c:pt idx="8210">
                  <c:v>-7.0660891904577721</c:v>
                </c:pt>
                <c:pt idx="8211">
                  <c:v>-8.6462586799900301</c:v>
                </c:pt>
                <c:pt idx="8212">
                  <c:v>0.72718457337362086</c:v>
                </c:pt>
                <c:pt idx="8213">
                  <c:v>3.3713995617714855E-2</c:v>
                </c:pt>
                <c:pt idx="8214">
                  <c:v>5.2992080183872794</c:v>
                </c:pt>
                <c:pt idx="8215">
                  <c:v>-12.268444530784098</c:v>
                </c:pt>
                <c:pt idx="8216">
                  <c:v>-0.66214287415633188</c:v>
                </c:pt>
                <c:pt idx="8217">
                  <c:v>15.570646342820949</c:v>
                </c:pt>
                <c:pt idx="8218">
                  <c:v>-0.22844146600925297</c:v>
                </c:pt>
                <c:pt idx="8219">
                  <c:v>-9.6444571875092606</c:v>
                </c:pt>
                <c:pt idx="8220">
                  <c:v>-1.2400133431788642</c:v>
                </c:pt>
                <c:pt idx="8221">
                  <c:v>0.37083769536830857</c:v>
                </c:pt>
                <c:pt idx="8222">
                  <c:v>7.6486571760385464</c:v>
                </c:pt>
                <c:pt idx="8223">
                  <c:v>9.7604427459966399</c:v>
                </c:pt>
                <c:pt idx="8224">
                  <c:v>0.26065175452279998</c:v>
                </c:pt>
                <c:pt idx="8225">
                  <c:v>-0.19238779839808709</c:v>
                </c:pt>
                <c:pt idx="8226">
                  <c:v>0.33426223291412127</c:v>
                </c:pt>
                <c:pt idx="8227">
                  <c:v>-10.644457187509261</c:v>
                </c:pt>
                <c:pt idx="8228">
                  <c:v>0.14684138832927118</c:v>
                </c:pt>
                <c:pt idx="8229">
                  <c:v>-2.3651268064645327E-2</c:v>
                </c:pt>
                <c:pt idx="8230">
                  <c:v>10.059344460824425</c:v>
                </c:pt>
                <c:pt idx="8231">
                  <c:v>7.3248982030638454E-2</c:v>
                </c:pt>
                <c:pt idx="8232">
                  <c:v>-1.0767800140484274</c:v>
                </c:pt>
                <c:pt idx="8233">
                  <c:v>-0.21681138907314801</c:v>
                </c:pt>
                <c:pt idx="8234">
                  <c:v>-7.6462586799900292</c:v>
                </c:pt>
                <c:pt idx="8235">
                  <c:v>-3.6525876025113875E-2</c:v>
                </c:pt>
                <c:pt idx="8236">
                  <c:v>-0.12029423371771159</c:v>
                </c:pt>
                <c:pt idx="8237">
                  <c:v>0.50695998871988301</c:v>
                </c:pt>
                <c:pt idx="8238">
                  <c:v>11.10372492250138</c:v>
                </c:pt>
                <c:pt idx="8239">
                  <c:v>9.383638603492632E-2</c:v>
                </c:pt>
                <c:pt idx="8240">
                  <c:v>13.793603309279407</c:v>
                </c:pt>
                <c:pt idx="8241">
                  <c:v>-1.6420539471407394</c:v>
                </c:pt>
                <c:pt idx="8242">
                  <c:v>-0.7776075786635519</c:v>
                </c:pt>
                <c:pt idx="8243">
                  <c:v>0</c:v>
                </c:pt>
                <c:pt idx="8244">
                  <c:v>7.0660891904577738</c:v>
                </c:pt>
                <c:pt idx="8245">
                  <c:v>-4.4394241702941484</c:v>
                </c:pt>
                <c:pt idx="8246">
                  <c:v>-1.3253186840881366</c:v>
                </c:pt>
                <c:pt idx="8247">
                  <c:v>5.7715497856287129E-2</c:v>
                </c:pt>
                <c:pt idx="8248">
                  <c:v>2.8300749985576878</c:v>
                </c:pt>
                <c:pt idx="8249">
                  <c:v>11.731319031025064</c:v>
                </c:pt>
                <c:pt idx="8250">
                  <c:v>0.38598146599476074</c:v>
                </c:pt>
                <c:pt idx="8251">
                  <c:v>0.51007900425006436</c:v>
                </c:pt>
                <c:pt idx="8252">
                  <c:v>0.93859945533585665</c:v>
                </c:pt>
                <c:pt idx="8253">
                  <c:v>0.29218075149331063</c:v>
                </c:pt>
                <c:pt idx="8254">
                  <c:v>-16.040460970956584</c:v>
                </c:pt>
                <c:pt idx="8255">
                  <c:v>-8.0624959257337636</c:v>
                </c:pt>
                <c:pt idx="8256">
                  <c:v>-1.5754081940079074</c:v>
                </c:pt>
                <c:pt idx="8257">
                  <c:v>1.5425272344007595</c:v>
                </c:pt>
                <c:pt idx="8258">
                  <c:v>8.8683081332894673</c:v>
                </c:pt>
                <c:pt idx="8259">
                  <c:v>-3.0111515174364718</c:v>
                </c:pt>
                <c:pt idx="8260">
                  <c:v>1.2968132628299571E-2</c:v>
                </c:pt>
                <c:pt idx="8261">
                  <c:v>9.6532323255130309E-2</c:v>
                </c:pt>
                <c:pt idx="8262">
                  <c:v>11.917123403264748</c:v>
                </c:pt>
                <c:pt idx="8263">
                  <c:v>-1.9475325801058647</c:v>
                </c:pt>
                <c:pt idx="8264">
                  <c:v>0.17148046794435368</c:v>
                </c:pt>
                <c:pt idx="8265">
                  <c:v>-0.58272402852515648</c:v>
                </c:pt>
                <c:pt idx="8266">
                  <c:v>0.21266088331867466</c:v>
                </c:pt>
                <c:pt idx="8267">
                  <c:v>2.8493781369533111</c:v>
                </c:pt>
                <c:pt idx="8268">
                  <c:v>0.6795024407190785</c:v>
                </c:pt>
                <c:pt idx="8269">
                  <c:v>1.0671141958585371</c:v>
                </c:pt>
                <c:pt idx="8270">
                  <c:v>-0.95952093064492994</c:v>
                </c:pt>
                <c:pt idx="8271">
                  <c:v>-0.80675392432306881</c:v>
                </c:pt>
                <c:pt idx="8272">
                  <c:v>0.3577288163152092</c:v>
                </c:pt>
                <c:pt idx="8273">
                  <c:v>0.16635838642212006</c:v>
                </c:pt>
                <c:pt idx="8274">
                  <c:v>-0.35363695461470029</c:v>
                </c:pt>
                <c:pt idx="8275">
                  <c:v>0.13750352374993502</c:v>
                </c:pt>
                <c:pt idx="8276">
                  <c:v>0.23815973719476458</c:v>
                </c:pt>
                <c:pt idx="8277">
                  <c:v>8.6462586799900301</c:v>
                </c:pt>
                <c:pt idx="8278">
                  <c:v>-0.25032335408424011</c:v>
                </c:pt>
                <c:pt idx="8279">
                  <c:v>-0.8741959681641297</c:v>
                </c:pt>
                <c:pt idx="8280">
                  <c:v>-0.66968746500360221</c:v>
                </c:pt>
                <c:pt idx="8281">
                  <c:v>-0.25677541536211124</c:v>
                </c:pt>
                <c:pt idx="8282">
                  <c:v>-0.38807045167857457</c:v>
                </c:pt>
                <c:pt idx="8283">
                  <c:v>1.9950956495289822</c:v>
                </c:pt>
                <c:pt idx="8284">
                  <c:v>0</c:v>
                </c:pt>
                <c:pt idx="8285">
                  <c:v>-1.3062817315903961</c:v>
                </c:pt>
                <c:pt idx="8286">
                  <c:v>1.1227255423254121E-2</c:v>
                </c:pt>
                <c:pt idx="8287">
                  <c:v>-0.71049338280501528</c:v>
                </c:pt>
                <c:pt idx="8288">
                  <c:v>0.68117781598045923</c:v>
                </c:pt>
                <c:pt idx="8289">
                  <c:v>2.2912312976644462</c:v>
                </c:pt>
                <c:pt idx="8290">
                  <c:v>0</c:v>
                </c:pt>
                <c:pt idx="8291">
                  <c:v>13.146409569587783</c:v>
                </c:pt>
                <c:pt idx="8292">
                  <c:v>8.0606959316875546</c:v>
                </c:pt>
                <c:pt idx="8293">
                  <c:v>10.451554569765362</c:v>
                </c:pt>
                <c:pt idx="8294">
                  <c:v>1.5809627891465741</c:v>
                </c:pt>
                <c:pt idx="8295">
                  <c:v>-0.42070624936553569</c:v>
                </c:pt>
                <c:pt idx="8296">
                  <c:v>-0.32805419768420391</c:v>
                </c:pt>
                <c:pt idx="8297">
                  <c:v>3.3155374087303331</c:v>
                </c:pt>
                <c:pt idx="8298">
                  <c:v>0.42178132811029484</c:v>
                </c:pt>
                <c:pt idx="8299">
                  <c:v>-0.99711749146687834</c:v>
                </c:pt>
                <c:pt idx="8300">
                  <c:v>0.14048122354983048</c:v>
                </c:pt>
                <c:pt idx="8301">
                  <c:v>0.8593011370902579</c:v>
                </c:pt>
                <c:pt idx="8302">
                  <c:v>0.82969103889376172</c:v>
                </c:pt>
                <c:pt idx="8303">
                  <c:v>-1.3337373971769952</c:v>
                </c:pt>
                <c:pt idx="8304">
                  <c:v>9.8030547846239777</c:v>
                </c:pt>
                <c:pt idx="8305">
                  <c:v>9.7604427459966399</c:v>
                </c:pt>
                <c:pt idx="8306">
                  <c:v>-1</c:v>
                </c:pt>
                <c:pt idx="8307">
                  <c:v>-8.8683081332894673</c:v>
                </c:pt>
                <c:pt idx="8308">
                  <c:v>-1.9968485350906608</c:v>
                </c:pt>
                <c:pt idx="8309">
                  <c:v>0.47764947657852236</c:v>
                </c:pt>
                <c:pt idx="8310">
                  <c:v>0.47704716155426885</c:v>
                </c:pt>
                <c:pt idx="8311">
                  <c:v>-3.0380237356917168</c:v>
                </c:pt>
                <c:pt idx="8312">
                  <c:v>5.5495112591703394E-2</c:v>
                </c:pt>
                <c:pt idx="8313">
                  <c:v>-0.5994620704162712</c:v>
                </c:pt>
                <c:pt idx="8314">
                  <c:v>-0.93680617351280548</c:v>
                </c:pt>
                <c:pt idx="8315">
                  <c:v>10.451211111832329</c:v>
                </c:pt>
                <c:pt idx="8316">
                  <c:v>0.95109039951905361</c:v>
                </c:pt>
                <c:pt idx="8317">
                  <c:v>-0.10691520391651191</c:v>
                </c:pt>
                <c:pt idx="8318">
                  <c:v>-4.0388498837488349</c:v>
                </c:pt>
                <c:pt idx="8319">
                  <c:v>-0.52810016376547952</c:v>
                </c:pt>
                <c:pt idx="8320">
                  <c:v>0.23737545066232704</c:v>
                </c:pt>
                <c:pt idx="8321">
                  <c:v>-0.17175704215304211</c:v>
                </c:pt>
                <c:pt idx="8322">
                  <c:v>1.0780025120012728</c:v>
                </c:pt>
                <c:pt idx="8323">
                  <c:v>-1.0776208971224737</c:v>
                </c:pt>
                <c:pt idx="8324">
                  <c:v>-6.9714308478032301</c:v>
                </c:pt>
                <c:pt idx="8325">
                  <c:v>-0.54936864682403952</c:v>
                </c:pt>
                <c:pt idx="8326">
                  <c:v>7.8002512001273172E-2</c:v>
                </c:pt>
                <c:pt idx="8327">
                  <c:v>-9.8770284498644152</c:v>
                </c:pt>
                <c:pt idx="8328">
                  <c:v>7.6486571760385464</c:v>
                </c:pt>
                <c:pt idx="8329">
                  <c:v>-11.91687468418114</c:v>
                </c:pt>
                <c:pt idx="8330">
                  <c:v>-5.0888706920972542</c:v>
                </c:pt>
                <c:pt idx="8331">
                  <c:v>-0.99944522397282565</c:v>
                </c:pt>
                <c:pt idx="8332">
                  <c:v>-0.69536468969943355</c:v>
                </c:pt>
                <c:pt idx="8333">
                  <c:v>-9.7151548332116144E-3</c:v>
                </c:pt>
                <c:pt idx="8334">
                  <c:v>2.2801079191927354</c:v>
                </c:pt>
                <c:pt idx="8335">
                  <c:v>-2.6605625225071252</c:v>
                </c:pt>
                <c:pt idx="8336">
                  <c:v>-0.41473715681062318</c:v>
                </c:pt>
                <c:pt idx="8337">
                  <c:v>-0.67662993093873125</c:v>
                </c:pt>
                <c:pt idx="8338">
                  <c:v>-1.1502426355806123</c:v>
                </c:pt>
                <c:pt idx="8339">
                  <c:v>-6.8925954136725149</c:v>
                </c:pt>
                <c:pt idx="8340">
                  <c:v>0.14295795384204341</c:v>
                </c:pt>
                <c:pt idx="8341">
                  <c:v>0.2381597371947643</c:v>
                </c:pt>
                <c:pt idx="8342">
                  <c:v>-0.82264002150629434</c:v>
                </c:pt>
                <c:pt idx="8343">
                  <c:v>-0.48779384171415824</c:v>
                </c:pt>
                <c:pt idx="8344">
                  <c:v>2.3058084295240855</c:v>
                </c:pt>
                <c:pt idx="8345">
                  <c:v>-14.380866867456534</c:v>
                </c:pt>
                <c:pt idx="8346">
                  <c:v>-0.67029455452091835</c:v>
                </c:pt>
                <c:pt idx="8347">
                  <c:v>0.38246963682241292</c:v>
                </c:pt>
                <c:pt idx="8348">
                  <c:v>0.58556274830247523</c:v>
                </c:pt>
                <c:pt idx="8349">
                  <c:v>-0.19238779839808709</c:v>
                </c:pt>
                <c:pt idx="8350">
                  <c:v>9.965784284662087</c:v>
                </c:pt>
                <c:pt idx="8351">
                  <c:v>-7.6462586799900292</c:v>
                </c:pt>
                <c:pt idx="8352">
                  <c:v>1.3777904560100758</c:v>
                </c:pt>
                <c:pt idx="8353">
                  <c:v>-0.79854646444034494</c:v>
                </c:pt>
                <c:pt idx="8354">
                  <c:v>-0.46656779991892605</c:v>
                </c:pt>
                <c:pt idx="8355">
                  <c:v>-2.2370391973008497</c:v>
                </c:pt>
                <c:pt idx="8356">
                  <c:v>-0.55019708256047972</c:v>
                </c:pt>
                <c:pt idx="8357">
                  <c:v>4.6019019590088917E-3</c:v>
                </c:pt>
                <c:pt idx="8358">
                  <c:v>0.92003573588759635</c:v>
                </c:pt>
                <c:pt idx="8359">
                  <c:v>-12.598207620320975</c:v>
                </c:pt>
                <c:pt idx="8360">
                  <c:v>0.1338557467347907</c:v>
                </c:pt>
                <c:pt idx="8361">
                  <c:v>-1.0428501482923633</c:v>
                </c:pt>
                <c:pt idx="8362">
                  <c:v>-0.41353641180507161</c:v>
                </c:pt>
                <c:pt idx="8363">
                  <c:v>-0.14684138832927099</c:v>
                </c:pt>
                <c:pt idx="8364">
                  <c:v>-0.53774467523894764</c:v>
                </c:pt>
                <c:pt idx="8365">
                  <c:v>-0.52767676010393827</c:v>
                </c:pt>
                <c:pt idx="8366">
                  <c:v>7.3529035421965261E-2</c:v>
                </c:pt>
                <c:pt idx="8367">
                  <c:v>0.36257007938470792</c:v>
                </c:pt>
                <c:pt idx="8368">
                  <c:v>8.1300102101847918E-2</c:v>
                </c:pt>
                <c:pt idx="8369">
                  <c:v>0.17854488089754195</c:v>
                </c:pt>
                <c:pt idx="8370">
                  <c:v>-9.2304207950923818</c:v>
                </c:pt>
                <c:pt idx="8371">
                  <c:v>-15.335029728918318</c:v>
                </c:pt>
                <c:pt idx="8372">
                  <c:v>0.11309377884563578</c:v>
                </c:pt>
                <c:pt idx="8373">
                  <c:v>-9.0606959316875546</c:v>
                </c:pt>
                <c:pt idx="8374">
                  <c:v>0.11800870612155848</c:v>
                </c:pt>
                <c:pt idx="8375">
                  <c:v>-0.12658049656514306</c:v>
                </c:pt>
                <c:pt idx="8376">
                  <c:v>-0.21098765806419861</c:v>
                </c:pt>
                <c:pt idx="8377">
                  <c:v>-6.9464819663100211E-2</c:v>
                </c:pt>
                <c:pt idx="8378">
                  <c:v>-1.0121438924963984</c:v>
                </c:pt>
                <c:pt idx="8379">
                  <c:v>0.10092890885078057</c:v>
                </c:pt>
                <c:pt idx="8380">
                  <c:v>-2.0177881937630066E-2</c:v>
                </c:pt>
                <c:pt idx="8381">
                  <c:v>-0.6330567889222013</c:v>
                </c:pt>
                <c:pt idx="8382">
                  <c:v>-0.77239928766079091</c:v>
                </c:pt>
                <c:pt idx="8383">
                  <c:v>12.416621621364193</c:v>
                </c:pt>
                <c:pt idx="8384">
                  <c:v>-0.82640067774815051</c:v>
                </c:pt>
                <c:pt idx="8385">
                  <c:v>-4.679421147894109E-2</c:v>
                </c:pt>
                <c:pt idx="8386">
                  <c:v>-0.57298985905508004</c:v>
                </c:pt>
                <c:pt idx="8387">
                  <c:v>0.51784830486261901</c:v>
                </c:pt>
                <c:pt idx="8388">
                  <c:v>1.0864279452480872</c:v>
                </c:pt>
                <c:pt idx="8389">
                  <c:v>-0.26302295591858821</c:v>
                </c:pt>
                <c:pt idx="8390">
                  <c:v>4.5323990509490292E-2</c:v>
                </c:pt>
                <c:pt idx="8391">
                  <c:v>3.5076847204711832E-2</c:v>
                </c:pt>
                <c:pt idx="8392">
                  <c:v>0.27039779424728017</c:v>
                </c:pt>
                <c:pt idx="8393">
                  <c:v>7.2756342435314147E-2</c:v>
                </c:pt>
                <c:pt idx="8394">
                  <c:v>4.8363021561398822E-2</c:v>
                </c:pt>
                <c:pt idx="8395">
                  <c:v>-14.55076682267522</c:v>
                </c:pt>
                <c:pt idx="8396">
                  <c:v>-0.19930880822340633</c:v>
                </c:pt>
                <c:pt idx="8397">
                  <c:v>0.35009876757852343</c:v>
                </c:pt>
                <c:pt idx="8398">
                  <c:v>-1.4413168240776928</c:v>
                </c:pt>
                <c:pt idx="8399">
                  <c:v>1.7881443180917691</c:v>
                </c:pt>
                <c:pt idx="8400">
                  <c:v>-0.65622118389097783</c:v>
                </c:pt>
                <c:pt idx="8401">
                  <c:v>-9.4756451016791851E-2</c:v>
                </c:pt>
                <c:pt idx="8402">
                  <c:v>-0.54748779530249325</c:v>
                </c:pt>
                <c:pt idx="8403">
                  <c:v>-1.4739311883324124</c:v>
                </c:pt>
                <c:pt idx="8404">
                  <c:v>-1.5499439115427398</c:v>
                </c:pt>
                <c:pt idx="8405">
                  <c:v>-0.2267708618470223</c:v>
                </c:pt>
                <c:pt idx="8406">
                  <c:v>-0.55987151975832583</c:v>
                </c:pt>
                <c:pt idx="8407">
                  <c:v>-0.77146844156614525</c:v>
                </c:pt>
                <c:pt idx="8408">
                  <c:v>0.19354648068392827</c:v>
                </c:pt>
                <c:pt idx="8409">
                  <c:v>-1.8378529314854519E-2</c:v>
                </c:pt>
                <c:pt idx="8410">
                  <c:v>3.7323449335123806</c:v>
                </c:pt>
                <c:pt idx="8411">
                  <c:v>-6.0732489820306386</c:v>
                </c:pt>
                <c:pt idx="8412">
                  <c:v>3.1056065363030441</c:v>
                </c:pt>
                <c:pt idx="8413">
                  <c:v>-0.18903382439001706</c:v>
                </c:pt>
                <c:pt idx="8414">
                  <c:v>-1.3142473578057385</c:v>
                </c:pt>
                <c:pt idx="8415">
                  <c:v>0.33934514796477178</c:v>
                </c:pt>
                <c:pt idx="8416">
                  <c:v>0.13395445666886396</c:v>
                </c:pt>
                <c:pt idx="8417">
                  <c:v>0.58496250072115641</c:v>
                </c:pt>
                <c:pt idx="8418">
                  <c:v>1.3112016882943043</c:v>
                </c:pt>
                <c:pt idx="8419">
                  <c:v>-0.39045947655817759</c:v>
                </c:pt>
                <c:pt idx="8420">
                  <c:v>-0.24100809950379473</c:v>
                </c:pt>
                <c:pt idx="8421">
                  <c:v>-0.75899190049620513</c:v>
                </c:pt>
                <c:pt idx="8422">
                  <c:v>0.33540409785343273</c:v>
                </c:pt>
                <c:pt idx="8423">
                  <c:v>-2.7321646079023849</c:v>
                </c:pt>
                <c:pt idx="8424">
                  <c:v>-0.67699163921350125</c:v>
                </c:pt>
                <c:pt idx="8425">
                  <c:v>9.0606959316875546</c:v>
                </c:pt>
                <c:pt idx="8426">
                  <c:v>-7.6486571760385464</c:v>
                </c:pt>
                <c:pt idx="8427">
                  <c:v>-9.2304207950923818</c:v>
                </c:pt>
                <c:pt idx="8428">
                  <c:v>7.8667256537242006E-2</c:v>
                </c:pt>
                <c:pt idx="8429">
                  <c:v>0.18366002684773303</c:v>
                </c:pt>
                <c:pt idx="8430">
                  <c:v>3.2034265038149176E-16</c:v>
                </c:pt>
                <c:pt idx="8431">
                  <c:v>-3.714020254953371</c:v>
                </c:pt>
                <c:pt idx="8432">
                  <c:v>-8.6414751817473379E-2</c:v>
                </c:pt>
                <c:pt idx="8433">
                  <c:v>-1.4098757941630653</c:v>
                </c:pt>
                <c:pt idx="8434">
                  <c:v>0.19481617698402282</c:v>
                </c:pt>
                <c:pt idx="8435">
                  <c:v>-1.1604646721932461</c:v>
                </c:pt>
                <c:pt idx="8436">
                  <c:v>-0.82972449563930517</c:v>
                </c:pt>
                <c:pt idx="8437">
                  <c:v>-4.8882749174411719</c:v>
                </c:pt>
                <c:pt idx="8438">
                  <c:v>-0.45943161863729748</c:v>
                </c:pt>
                <c:pt idx="8439">
                  <c:v>2.3451354860486875</c:v>
                </c:pt>
                <c:pt idx="8440">
                  <c:v>-0.2168113890731484</c:v>
                </c:pt>
                <c:pt idx="8441">
                  <c:v>0.1894777988637131</c:v>
                </c:pt>
                <c:pt idx="8442">
                  <c:v>-0.13632147121278013</c:v>
                </c:pt>
                <c:pt idx="8443">
                  <c:v>-0.50986104548043731</c:v>
                </c:pt>
                <c:pt idx="8444">
                  <c:v>2.2607528950352078</c:v>
                </c:pt>
                <c:pt idx="8445">
                  <c:v>-0.67662993093873147</c:v>
                </c:pt>
                <c:pt idx="8446">
                  <c:v>8.8683081332894673</c:v>
                </c:pt>
                <c:pt idx="8447">
                  <c:v>-6.2193583612468144</c:v>
                </c:pt>
                <c:pt idx="8448">
                  <c:v>8.8683081332894673</c:v>
                </c:pt>
                <c:pt idx="8449">
                  <c:v>8.8683081332894673</c:v>
                </c:pt>
                <c:pt idx="8450">
                  <c:v>-8.6462586799900301</c:v>
                </c:pt>
                <c:pt idx="8451">
                  <c:v>-0.99729916606133662</c:v>
                </c:pt>
                <c:pt idx="8452">
                  <c:v>-7.0660891904577721</c:v>
                </c:pt>
                <c:pt idx="8453">
                  <c:v>9.3815429511845849</c:v>
                </c:pt>
                <c:pt idx="8454">
                  <c:v>0</c:v>
                </c:pt>
                <c:pt idx="8455">
                  <c:v>-12.468454344036344</c:v>
                </c:pt>
                <c:pt idx="8456">
                  <c:v>15.691897971149288</c:v>
                </c:pt>
                <c:pt idx="8457">
                  <c:v>11.013089999440444</c:v>
                </c:pt>
                <c:pt idx="8458">
                  <c:v>-14.807103314069227</c:v>
                </c:pt>
                <c:pt idx="8459">
                  <c:v>0.52094145424053973</c:v>
                </c:pt>
                <c:pt idx="8460">
                  <c:v>4.8909600480946509E-2</c:v>
                </c:pt>
                <c:pt idx="8461">
                  <c:v>-0.34792330342030708</c:v>
                </c:pt>
                <c:pt idx="8462">
                  <c:v>-0.23000560544632315</c:v>
                </c:pt>
                <c:pt idx="8463">
                  <c:v>-3.4626269577971041</c:v>
                </c:pt>
                <c:pt idx="8464">
                  <c:v>11.013555309891467</c:v>
                </c:pt>
                <c:pt idx="8465">
                  <c:v>-6.0732489820306386</c:v>
                </c:pt>
                <c:pt idx="8466">
                  <c:v>2.4150374992788439</c:v>
                </c:pt>
                <c:pt idx="8467">
                  <c:v>8.6450579349844769</c:v>
                </c:pt>
                <c:pt idx="8468">
                  <c:v>7.0660891904577738</c:v>
                </c:pt>
                <c:pt idx="8469">
                  <c:v>-0.5849625007211563</c:v>
                </c:pt>
                <c:pt idx="8470">
                  <c:v>-2.1689903972463567</c:v>
                </c:pt>
                <c:pt idx="8471">
                  <c:v>0.38332863955150542</c:v>
                </c:pt>
                <c:pt idx="8472">
                  <c:v>6.1558301715565253</c:v>
                </c:pt>
                <c:pt idx="8473">
                  <c:v>9.6444571875092606</c:v>
                </c:pt>
                <c:pt idx="8474">
                  <c:v>-0.11533060951971434</c:v>
                </c:pt>
                <c:pt idx="8475">
                  <c:v>1.6719109204859639</c:v>
                </c:pt>
                <c:pt idx="8476">
                  <c:v>3.9790208433731311</c:v>
                </c:pt>
                <c:pt idx="8477">
                  <c:v>-0.44625622988956393</c:v>
                </c:pt>
                <c:pt idx="8478">
                  <c:v>0.26303440583379378</c:v>
                </c:pt>
                <c:pt idx="8479">
                  <c:v>4.9753035197099428E-2</c:v>
                </c:pt>
                <c:pt idx="8480">
                  <c:v>1.2058223568804927</c:v>
                </c:pt>
                <c:pt idx="8481">
                  <c:v>-9.3426863968268839E-2</c:v>
                </c:pt>
                <c:pt idx="8482">
                  <c:v>-3.9475993699968921</c:v>
                </c:pt>
                <c:pt idx="8483">
                  <c:v>-1.8709790768046668</c:v>
                </c:pt>
                <c:pt idx="8484">
                  <c:v>-1.7339631060046827</c:v>
                </c:pt>
                <c:pt idx="8485">
                  <c:v>-6.6486571760385464</c:v>
                </c:pt>
                <c:pt idx="8486">
                  <c:v>0.14244426502020519</c:v>
                </c:pt>
                <c:pt idx="8487">
                  <c:v>-0.12199052437861047</c:v>
                </c:pt>
                <c:pt idx="8488">
                  <c:v>-0.79141337818858271</c:v>
                </c:pt>
                <c:pt idx="8489">
                  <c:v>-10.759888183221834</c:v>
                </c:pt>
                <c:pt idx="8490">
                  <c:v>-0.41503749927884381</c:v>
                </c:pt>
                <c:pt idx="8491">
                  <c:v>-0.38358158862568564</c:v>
                </c:pt>
                <c:pt idx="8492">
                  <c:v>-0.99819775736601501</c:v>
                </c:pt>
                <c:pt idx="8493">
                  <c:v>0.33703498727757064</c:v>
                </c:pt>
                <c:pt idx="8494">
                  <c:v>-7.6462586799900292</c:v>
                </c:pt>
                <c:pt idx="8495">
                  <c:v>1.5012985953194302</c:v>
                </c:pt>
                <c:pt idx="8496">
                  <c:v>-0.60740874848097026</c:v>
                </c:pt>
                <c:pt idx="8497">
                  <c:v>0.12553088208385912</c:v>
                </c:pt>
                <c:pt idx="8498">
                  <c:v>-1.6861146884248999</c:v>
                </c:pt>
                <c:pt idx="8499">
                  <c:v>-0.25583890442958968</c:v>
                </c:pt>
                <c:pt idx="8500">
                  <c:v>0</c:v>
                </c:pt>
                <c:pt idx="8501">
                  <c:v>-1.9991987253107613</c:v>
                </c:pt>
                <c:pt idx="8502">
                  <c:v>9.2446248764595049E-2</c:v>
                </c:pt>
                <c:pt idx="8503">
                  <c:v>-0.35081505632451726</c:v>
                </c:pt>
                <c:pt idx="8504">
                  <c:v>0.53765678594279953</c:v>
                </c:pt>
                <c:pt idx="8505">
                  <c:v>-6.5532367281161119E-4</c:v>
                </c:pt>
                <c:pt idx="8506">
                  <c:v>-10.965784284662087</c:v>
                </c:pt>
                <c:pt idx="8507">
                  <c:v>-1.1916149493439068</c:v>
                </c:pt>
                <c:pt idx="8508">
                  <c:v>8.943508358194438E-2</c:v>
                </c:pt>
                <c:pt idx="8509">
                  <c:v>0.49811924077339936</c:v>
                </c:pt>
                <c:pt idx="8510">
                  <c:v>0.6025732891333585</c:v>
                </c:pt>
                <c:pt idx="8511">
                  <c:v>-1.045087889528538</c:v>
                </c:pt>
                <c:pt idx="8512">
                  <c:v>-1.46597178931913E-2</c:v>
                </c:pt>
                <c:pt idx="8513">
                  <c:v>9.9108145012924573E-2</c:v>
                </c:pt>
                <c:pt idx="8514">
                  <c:v>-5.1730073206147059E-2</c:v>
                </c:pt>
                <c:pt idx="8515">
                  <c:v>-0.21412480535284734</c:v>
                </c:pt>
                <c:pt idx="8516">
                  <c:v>-4.5803689613124629E-2</c:v>
                </c:pt>
                <c:pt idx="8517">
                  <c:v>0.66296501272242936</c:v>
                </c:pt>
                <c:pt idx="8518">
                  <c:v>1.6280312226130422</c:v>
                </c:pt>
                <c:pt idx="8519">
                  <c:v>-0.51096191927737966</c:v>
                </c:pt>
                <c:pt idx="8520">
                  <c:v>-0.83772857110112309</c:v>
                </c:pt>
                <c:pt idx="8521">
                  <c:v>-0.10469737866669322</c:v>
                </c:pt>
                <c:pt idx="8522">
                  <c:v>-0.56017939979126796</c:v>
                </c:pt>
                <c:pt idx="8523">
                  <c:v>-1.2221252803226506</c:v>
                </c:pt>
                <c:pt idx="8524">
                  <c:v>-0.59234203108675409</c:v>
                </c:pt>
                <c:pt idx="8525">
                  <c:v>-0.19481617698402301</c:v>
                </c:pt>
                <c:pt idx="8526">
                  <c:v>8.6462586799900301</c:v>
                </c:pt>
                <c:pt idx="8527">
                  <c:v>-0.31117577139607322</c:v>
                </c:pt>
                <c:pt idx="8528">
                  <c:v>5.5207108101186666</c:v>
                </c:pt>
                <c:pt idx="8529">
                  <c:v>-0.44625622988956415</c:v>
                </c:pt>
                <c:pt idx="8530">
                  <c:v>-0.32192809488736251</c:v>
                </c:pt>
                <c:pt idx="8531">
                  <c:v>0.1894777988637131</c:v>
                </c:pt>
                <c:pt idx="8532">
                  <c:v>-0.16077330307278176</c:v>
                </c:pt>
                <c:pt idx="8533">
                  <c:v>-9.1922489441039493E-2</c:v>
                </c:pt>
                <c:pt idx="8534">
                  <c:v>-8.6450579349844769</c:v>
                </c:pt>
                <c:pt idx="8535">
                  <c:v>-0.48321526469134463</c:v>
                </c:pt>
                <c:pt idx="8536">
                  <c:v>-0.13385574673479042</c:v>
                </c:pt>
                <c:pt idx="8537">
                  <c:v>1.5145731728297582</c:v>
                </c:pt>
                <c:pt idx="8538">
                  <c:v>1.5145731728297582</c:v>
                </c:pt>
                <c:pt idx="8539">
                  <c:v>-0.14710429403221087</c:v>
                </c:pt>
                <c:pt idx="8540">
                  <c:v>-0.3138586649114759</c:v>
                </c:pt>
                <c:pt idx="8541">
                  <c:v>-0.44745897697122117</c:v>
                </c:pt>
                <c:pt idx="8542">
                  <c:v>0.50292460021196095</c:v>
                </c:pt>
                <c:pt idx="8543">
                  <c:v>-0.59946207041627142</c:v>
                </c:pt>
                <c:pt idx="8544">
                  <c:v>-0.28349850839350926</c:v>
                </c:pt>
                <c:pt idx="8545">
                  <c:v>1.3307519452743684</c:v>
                </c:pt>
                <c:pt idx="8546">
                  <c:v>-1.0977368016957971</c:v>
                </c:pt>
                <c:pt idx="8547">
                  <c:v>0.67459971320583256</c:v>
                </c:pt>
                <c:pt idx="8548">
                  <c:v>-0.56170714842085323</c:v>
                </c:pt>
                <c:pt idx="8549">
                  <c:v>9.8667637673533513</c:v>
                </c:pt>
                <c:pt idx="8550">
                  <c:v>0.60812022170840863</c:v>
                </c:pt>
                <c:pt idx="8551">
                  <c:v>-9.8597030029912228E-2</c:v>
                </c:pt>
                <c:pt idx="8552">
                  <c:v>-0.33816873589457314</c:v>
                </c:pt>
                <c:pt idx="8553">
                  <c:v>-0.28688114778816176</c:v>
                </c:pt>
                <c:pt idx="8554">
                  <c:v>-0.24278710254533029</c:v>
                </c:pt>
                <c:pt idx="8555">
                  <c:v>0.22657112097296173</c:v>
                </c:pt>
                <c:pt idx="8556">
                  <c:v>3.3463122535143217</c:v>
                </c:pt>
                <c:pt idx="8557">
                  <c:v>-8.0919995383567311E-2</c:v>
                </c:pt>
                <c:pt idx="8558">
                  <c:v>4.3478636666881121E-2</c:v>
                </c:pt>
                <c:pt idx="8559">
                  <c:v>-0.57190634789571015</c:v>
                </c:pt>
                <c:pt idx="8560">
                  <c:v>-0.3361419541070631</c:v>
                </c:pt>
                <c:pt idx="8561">
                  <c:v>-1.6684242171370378</c:v>
                </c:pt>
                <c:pt idx="8562">
                  <c:v>-0.61890983264449395</c:v>
                </c:pt>
                <c:pt idx="8563">
                  <c:v>-8.9637212484676543E-2</c:v>
                </c:pt>
                <c:pt idx="8564">
                  <c:v>8.6450579349844769</c:v>
                </c:pt>
                <c:pt idx="8565">
                  <c:v>-0.36824328779990245</c:v>
                </c:pt>
                <c:pt idx="8566">
                  <c:v>3.3575520046180838</c:v>
                </c:pt>
                <c:pt idx="8567">
                  <c:v>-7.0660891904577721</c:v>
                </c:pt>
                <c:pt idx="8568">
                  <c:v>9.9667457608995313</c:v>
                </c:pt>
                <c:pt idx="8569">
                  <c:v>-2.6951454184715788</c:v>
                </c:pt>
                <c:pt idx="8570">
                  <c:v>-0.27130202181739427</c:v>
                </c:pt>
                <c:pt idx="8571">
                  <c:v>-0.43686386173202224</c:v>
                </c:pt>
                <c:pt idx="8572">
                  <c:v>-0.64229567578710767</c:v>
                </c:pt>
                <c:pt idx="8573">
                  <c:v>-0.11103131238874367</c:v>
                </c:pt>
                <c:pt idx="8574">
                  <c:v>4.6994989322969367</c:v>
                </c:pt>
                <c:pt idx="8575">
                  <c:v>8.3837042924740537</c:v>
                </c:pt>
                <c:pt idx="8576">
                  <c:v>13.628825226704336</c:v>
                </c:pt>
                <c:pt idx="8577">
                  <c:v>0.44331814131749114</c:v>
                </c:pt>
                <c:pt idx="8578">
                  <c:v>9.2308870731309459E-2</c:v>
                </c:pt>
                <c:pt idx="8579">
                  <c:v>-6.0732489820306386</c:v>
                </c:pt>
                <c:pt idx="8580">
                  <c:v>-4.8901310535616097E-2</c:v>
                </c:pt>
                <c:pt idx="8581">
                  <c:v>-0.24100809950379493</c:v>
                </c:pt>
                <c:pt idx="8582">
                  <c:v>-13.651388101356714</c:v>
                </c:pt>
                <c:pt idx="8583">
                  <c:v>0.10137702037508221</c:v>
                </c:pt>
                <c:pt idx="8584">
                  <c:v>-0.95157097748515262</c:v>
                </c:pt>
                <c:pt idx="8585">
                  <c:v>0.41563799670307611</c:v>
                </c:pt>
                <c:pt idx="8586">
                  <c:v>-8.6450579349844769</c:v>
                </c:pt>
                <c:pt idx="8587">
                  <c:v>-0.58316025808717087</c:v>
                </c:pt>
                <c:pt idx="8588">
                  <c:v>0</c:v>
                </c:pt>
                <c:pt idx="8589">
                  <c:v>-0.8889686876112558</c:v>
                </c:pt>
                <c:pt idx="8590">
                  <c:v>-0.97352778863880907</c:v>
                </c:pt>
                <c:pt idx="8591">
                  <c:v>-1.4739311883324124</c:v>
                </c:pt>
                <c:pt idx="8592">
                  <c:v>-2.4976993542653623</c:v>
                </c:pt>
                <c:pt idx="8593">
                  <c:v>-0.5401588389518881</c:v>
                </c:pt>
                <c:pt idx="8594">
                  <c:v>-0.45943161863729748</c:v>
                </c:pt>
                <c:pt idx="8595">
                  <c:v>1.9316130250197496</c:v>
                </c:pt>
                <c:pt idx="8596">
                  <c:v>0.49450754977565264</c:v>
                </c:pt>
                <c:pt idx="8597">
                  <c:v>-10.814048332230835</c:v>
                </c:pt>
                <c:pt idx="8598">
                  <c:v>-0.17333160288556176</c:v>
                </c:pt>
                <c:pt idx="8599">
                  <c:v>-10.146780789986686</c:v>
                </c:pt>
                <c:pt idx="8600">
                  <c:v>1.3870231231092474</c:v>
                </c:pt>
                <c:pt idx="8601">
                  <c:v>-1.2288186904958809</c:v>
                </c:pt>
                <c:pt idx="8602">
                  <c:v>-4.6957312093646202</c:v>
                </c:pt>
                <c:pt idx="8603">
                  <c:v>-6.066278190662415E-2</c:v>
                </c:pt>
                <c:pt idx="8604">
                  <c:v>2</c:v>
                </c:pt>
                <c:pt idx="8605">
                  <c:v>-0.11942781523006062</c:v>
                </c:pt>
                <c:pt idx="8606">
                  <c:v>0.58496250072115596</c:v>
                </c:pt>
                <c:pt idx="8607">
                  <c:v>-6.0732489820306386</c:v>
                </c:pt>
                <c:pt idx="8608">
                  <c:v>-3.5528825297272348</c:v>
                </c:pt>
                <c:pt idx="8609">
                  <c:v>-2.2443252767633899</c:v>
                </c:pt>
                <c:pt idx="8610">
                  <c:v>11.813914767907184</c:v>
                </c:pt>
                <c:pt idx="8611">
                  <c:v>-0.48108407662168362</c:v>
                </c:pt>
                <c:pt idx="8612">
                  <c:v>-0.20353339408513238</c:v>
                </c:pt>
                <c:pt idx="8613">
                  <c:v>10.814048332230835</c:v>
                </c:pt>
                <c:pt idx="8614">
                  <c:v>-0.65634713395792177</c:v>
                </c:pt>
                <c:pt idx="8615">
                  <c:v>7.6131069215970792E-2</c:v>
                </c:pt>
                <c:pt idx="8616">
                  <c:v>-1.0395283641866371</c:v>
                </c:pt>
                <c:pt idx="8617">
                  <c:v>9.626628757866415E-2</c:v>
                </c:pt>
                <c:pt idx="8618">
                  <c:v>0.13124453327825245</c:v>
                </c:pt>
                <c:pt idx="8619">
                  <c:v>0.33746894578314046</c:v>
                </c:pt>
                <c:pt idx="8620">
                  <c:v>1.1960966826407899</c:v>
                </c:pt>
                <c:pt idx="8621">
                  <c:v>-5.2653445665209953</c:v>
                </c:pt>
                <c:pt idx="8622">
                  <c:v>8.4888897586512954E-2</c:v>
                </c:pt>
                <c:pt idx="8623">
                  <c:v>-0.32192809488736229</c:v>
                </c:pt>
                <c:pt idx="8624">
                  <c:v>7.6911619045530815</c:v>
                </c:pt>
                <c:pt idx="8625">
                  <c:v>-0.77657745006506274</c:v>
                </c:pt>
                <c:pt idx="8626">
                  <c:v>-1.9252782513125695</c:v>
                </c:pt>
                <c:pt idx="8627">
                  <c:v>-0.24909521487592029</c:v>
                </c:pt>
                <c:pt idx="8628">
                  <c:v>-0.80735492205760429</c:v>
                </c:pt>
                <c:pt idx="8629">
                  <c:v>1.0000000000000002</c:v>
                </c:pt>
                <c:pt idx="8630">
                  <c:v>0.40406638145784074</c:v>
                </c:pt>
                <c:pt idx="8631">
                  <c:v>-3.0373649043519028E-2</c:v>
                </c:pt>
                <c:pt idx="8632">
                  <c:v>1.5596855051018588E-2</c:v>
                </c:pt>
                <c:pt idx="8633">
                  <c:v>-1.1192131583273808</c:v>
                </c:pt>
                <c:pt idx="8634">
                  <c:v>-0.32192809488736229</c:v>
                </c:pt>
                <c:pt idx="8635">
                  <c:v>-1.1359319603691602</c:v>
                </c:pt>
                <c:pt idx="8636">
                  <c:v>-0.2079412650389075</c:v>
                </c:pt>
                <c:pt idx="8637">
                  <c:v>-0.41361120648754846</c:v>
                </c:pt>
                <c:pt idx="8638">
                  <c:v>-0.14048122354983009</c:v>
                </c:pt>
                <c:pt idx="8639">
                  <c:v>0.15503078614261806</c:v>
                </c:pt>
                <c:pt idx="8640">
                  <c:v>2.7776075786635519</c:v>
                </c:pt>
                <c:pt idx="8641">
                  <c:v>-0.14505033280328289</c:v>
                </c:pt>
                <c:pt idx="8642">
                  <c:v>-0.25080810350053417</c:v>
                </c:pt>
                <c:pt idx="8643">
                  <c:v>-0.18463188965969479</c:v>
                </c:pt>
                <c:pt idx="8644">
                  <c:v>-3.7230860427175257E-3</c:v>
                </c:pt>
                <c:pt idx="8645">
                  <c:v>3.2415094124320647</c:v>
                </c:pt>
                <c:pt idx="8646">
                  <c:v>-1.3421059768249928</c:v>
                </c:pt>
                <c:pt idx="8647">
                  <c:v>-1.1530793300043889</c:v>
                </c:pt>
                <c:pt idx="8648">
                  <c:v>-0.33985000288462464</c:v>
                </c:pt>
                <c:pt idx="8649">
                  <c:v>3.4269902084746277E-2</c:v>
                </c:pt>
                <c:pt idx="8650">
                  <c:v>5.3111336459562231E-2</c:v>
                </c:pt>
                <c:pt idx="8651">
                  <c:v>5.0395383352627277E-2</c:v>
                </c:pt>
                <c:pt idx="8652">
                  <c:v>2.7438004668868956</c:v>
                </c:pt>
                <c:pt idx="8653">
                  <c:v>-7.4638800892755375E-2</c:v>
                </c:pt>
                <c:pt idx="8654">
                  <c:v>0.37851162325372961</c:v>
                </c:pt>
                <c:pt idx="8655">
                  <c:v>0.57257877626532383</c:v>
                </c:pt>
                <c:pt idx="8656">
                  <c:v>-0.14684138832927116</c:v>
                </c:pt>
                <c:pt idx="8657">
                  <c:v>10.814315423787811</c:v>
                </c:pt>
                <c:pt idx="8658">
                  <c:v>-0.23336353915745126</c:v>
                </c:pt>
                <c:pt idx="8659">
                  <c:v>0.10710204520938332</c:v>
                </c:pt>
                <c:pt idx="8660">
                  <c:v>0.18348972902411534</c:v>
                </c:pt>
                <c:pt idx="8661">
                  <c:v>0.7116545056370186</c:v>
                </c:pt>
                <c:pt idx="8662">
                  <c:v>-3.9890190579356961</c:v>
                </c:pt>
                <c:pt idx="8663">
                  <c:v>-11.013322673425447</c:v>
                </c:pt>
                <c:pt idx="8664">
                  <c:v>-4.3195256046720578</c:v>
                </c:pt>
                <c:pt idx="8665">
                  <c:v>0.11599329506481962</c:v>
                </c:pt>
                <c:pt idx="8666">
                  <c:v>0.11464256594112268</c:v>
                </c:pt>
                <c:pt idx="8667">
                  <c:v>-0.90622962200526314</c:v>
                </c:pt>
                <c:pt idx="8668">
                  <c:v>3.8073549220576046</c:v>
                </c:pt>
                <c:pt idx="8669">
                  <c:v>-11.916999049082808</c:v>
                </c:pt>
                <c:pt idx="8670">
                  <c:v>-0.16992500144231226</c:v>
                </c:pt>
                <c:pt idx="8671">
                  <c:v>0.47353049535916902</c:v>
                </c:pt>
                <c:pt idx="8672">
                  <c:v>-2.7879032575436693E-2</c:v>
                </c:pt>
                <c:pt idx="8673">
                  <c:v>0.10272630155441216</c:v>
                </c:pt>
                <c:pt idx="8674">
                  <c:v>3.7964895668831713</c:v>
                </c:pt>
                <c:pt idx="8675">
                  <c:v>0.70245606373959679</c:v>
                </c:pt>
                <c:pt idx="8676">
                  <c:v>-0.41503749927884404</c:v>
                </c:pt>
                <c:pt idx="8677">
                  <c:v>-0.32120836674028824</c:v>
                </c:pt>
                <c:pt idx="8678">
                  <c:v>-13.35356038291553</c:v>
                </c:pt>
                <c:pt idx="8679">
                  <c:v>-1.4537179674429035</c:v>
                </c:pt>
                <c:pt idx="8680">
                  <c:v>9.6861539252588683E-2</c:v>
                </c:pt>
                <c:pt idx="8681">
                  <c:v>-0.39816368071444791</c:v>
                </c:pt>
                <c:pt idx="8682">
                  <c:v>3.0980320829605263</c:v>
                </c:pt>
                <c:pt idx="8683">
                  <c:v>11.188588845707349</c:v>
                </c:pt>
                <c:pt idx="8684">
                  <c:v>-2.7221468735024314E-2</c:v>
                </c:pt>
                <c:pt idx="8685">
                  <c:v>-0.37851162325372989</c:v>
                </c:pt>
                <c:pt idx="8686">
                  <c:v>-0.63742992061529191</c:v>
                </c:pt>
                <c:pt idx="8687">
                  <c:v>-1.0867735839456851</c:v>
                </c:pt>
                <c:pt idx="8688">
                  <c:v>-4.4739311883324131</c:v>
                </c:pt>
                <c:pt idx="8689">
                  <c:v>-6.697869972874583E-2</c:v>
                </c:pt>
                <c:pt idx="8690">
                  <c:v>-0.36350719863876185</c:v>
                </c:pt>
                <c:pt idx="8691">
                  <c:v>0.70140440894326173</c:v>
                </c:pt>
                <c:pt idx="8692">
                  <c:v>-4.5706072077440858</c:v>
                </c:pt>
                <c:pt idx="8693">
                  <c:v>-2.8569152196770795E-2</c:v>
                </c:pt>
                <c:pt idx="8694">
                  <c:v>0</c:v>
                </c:pt>
                <c:pt idx="8695">
                  <c:v>-0.18417861723547957</c:v>
                </c:pt>
                <c:pt idx="8696">
                  <c:v>-0.52971344200954074</c:v>
                </c:pt>
                <c:pt idx="8697">
                  <c:v>-0.73648501620010709</c:v>
                </c:pt>
                <c:pt idx="8698">
                  <c:v>-0.42098676561003046</c:v>
                </c:pt>
                <c:pt idx="8699">
                  <c:v>0.76302520729017009</c:v>
                </c:pt>
                <c:pt idx="8700">
                  <c:v>7.6438561897747244</c:v>
                </c:pt>
                <c:pt idx="8701">
                  <c:v>-0.48542682717024194</c:v>
                </c:pt>
                <c:pt idx="8702">
                  <c:v>-0.15560533012524555</c:v>
                </c:pt>
                <c:pt idx="8703">
                  <c:v>-1.1742143725352088</c:v>
                </c:pt>
                <c:pt idx="8704">
                  <c:v>2.320739116132501E-2</c:v>
                </c:pt>
                <c:pt idx="8705">
                  <c:v>11.485158443755667</c:v>
                </c:pt>
                <c:pt idx="8706">
                  <c:v>0.61851506043218285</c:v>
                </c:pt>
                <c:pt idx="8707">
                  <c:v>-1.2399745690318316</c:v>
                </c:pt>
                <c:pt idx="8708">
                  <c:v>0.99999999999999967</c:v>
                </c:pt>
                <c:pt idx="8709">
                  <c:v>0.56559717585422531</c:v>
                </c:pt>
                <c:pt idx="8710">
                  <c:v>11.059119092544519</c:v>
                </c:pt>
                <c:pt idx="8711">
                  <c:v>-0.67116353577046006</c:v>
                </c:pt>
                <c:pt idx="8712">
                  <c:v>-0.13588342808177303</c:v>
                </c:pt>
                <c:pt idx="8713">
                  <c:v>-1.106063466229563</c:v>
                </c:pt>
                <c:pt idx="8714">
                  <c:v>-0.68859246824780274</c:v>
                </c:pt>
                <c:pt idx="8715">
                  <c:v>-0.42321143072454404</c:v>
                </c:pt>
                <c:pt idx="8716">
                  <c:v>-0.88835464417109111</c:v>
                </c:pt>
                <c:pt idx="8717">
                  <c:v>-7.594885323329828E-2</c:v>
                </c:pt>
                <c:pt idx="8718">
                  <c:v>-0.10218039480647813</c:v>
                </c:pt>
                <c:pt idx="8719">
                  <c:v>0.1332665308634641</c:v>
                </c:pt>
                <c:pt idx="8720">
                  <c:v>2.2465048774532557</c:v>
                </c:pt>
                <c:pt idx="8721">
                  <c:v>-1.4438655799820974</c:v>
                </c:pt>
                <c:pt idx="8722">
                  <c:v>-0.29577580703139411</c:v>
                </c:pt>
                <c:pt idx="8723">
                  <c:v>-5.6159891587258648E-2</c:v>
                </c:pt>
                <c:pt idx="8724">
                  <c:v>-6.9262662437113723E-2</c:v>
                </c:pt>
                <c:pt idx="8725">
                  <c:v>-5.3653610799145962E-2</c:v>
                </c:pt>
                <c:pt idx="8726">
                  <c:v>-0.86054027928473886</c:v>
                </c:pt>
                <c:pt idx="8727">
                  <c:v>-0.33703498727757075</c:v>
                </c:pt>
                <c:pt idx="8728">
                  <c:v>0.45853021589576537</c:v>
                </c:pt>
                <c:pt idx="8729">
                  <c:v>-9.229619965185119</c:v>
                </c:pt>
                <c:pt idx="8730">
                  <c:v>0.84339767198313498</c:v>
                </c:pt>
                <c:pt idx="8731">
                  <c:v>1.4360991148066731</c:v>
                </c:pt>
                <c:pt idx="8732">
                  <c:v>10.866763767353351</c:v>
                </c:pt>
                <c:pt idx="8733">
                  <c:v>-0.43609911480667379</c:v>
                </c:pt>
                <c:pt idx="8734">
                  <c:v>0.23446525363702297</c:v>
                </c:pt>
                <c:pt idx="8735">
                  <c:v>-0.28662122615140961</c:v>
                </c:pt>
                <c:pt idx="8736">
                  <c:v>8.3837042924740537</c:v>
                </c:pt>
                <c:pt idx="8737">
                  <c:v>-16.23880899756821</c:v>
                </c:pt>
                <c:pt idx="8738">
                  <c:v>8.8683081332894673</c:v>
                </c:pt>
                <c:pt idx="8739">
                  <c:v>-1</c:v>
                </c:pt>
                <c:pt idx="8740">
                  <c:v>-0.93223018266192759</c:v>
                </c:pt>
                <c:pt idx="8741">
                  <c:v>0.22239242133644802</c:v>
                </c:pt>
                <c:pt idx="8742">
                  <c:v>4.0440328705828721</c:v>
                </c:pt>
                <c:pt idx="8743">
                  <c:v>14.680945508509947</c:v>
                </c:pt>
                <c:pt idx="8744">
                  <c:v>11.892036785411905</c:v>
                </c:pt>
                <c:pt idx="8745">
                  <c:v>-0.83772857110112309</c:v>
                </c:pt>
                <c:pt idx="8746">
                  <c:v>7.0660891904577738</c:v>
                </c:pt>
                <c:pt idx="8747">
                  <c:v>-1.1681227588083269</c:v>
                </c:pt>
                <c:pt idx="8748">
                  <c:v>-0.34042443850475174</c:v>
                </c:pt>
                <c:pt idx="8749">
                  <c:v>-1.1335831543785917</c:v>
                </c:pt>
                <c:pt idx="8750">
                  <c:v>-0.25276607037996673</c:v>
                </c:pt>
                <c:pt idx="8751">
                  <c:v>9.0597950917951025</c:v>
                </c:pt>
                <c:pt idx="8752">
                  <c:v>9.2304207950923818</c:v>
                </c:pt>
                <c:pt idx="8753">
                  <c:v>2.4866245815278636</c:v>
                </c:pt>
                <c:pt idx="8754">
                  <c:v>3.7727621234867094E-2</c:v>
                </c:pt>
                <c:pt idx="8755">
                  <c:v>10.381542951184585</c:v>
                </c:pt>
                <c:pt idx="8756">
                  <c:v>-6.0732489820306386</c:v>
                </c:pt>
                <c:pt idx="8757">
                  <c:v>10.307200809140809</c:v>
                </c:pt>
                <c:pt idx="8758">
                  <c:v>-0.93524254018793251</c:v>
                </c:pt>
                <c:pt idx="8759">
                  <c:v>2.320739116132501E-2</c:v>
                </c:pt>
                <c:pt idx="8760">
                  <c:v>3.8135128886771293E-2</c:v>
                </c:pt>
                <c:pt idx="8761">
                  <c:v>0.23749931372665614</c:v>
                </c:pt>
                <c:pt idx="8762">
                  <c:v>0.87656374024005901</c:v>
                </c:pt>
                <c:pt idx="8763">
                  <c:v>2.8478916079598234E-2</c:v>
                </c:pt>
                <c:pt idx="8764">
                  <c:v>0.33807551746395947</c:v>
                </c:pt>
                <c:pt idx="8765">
                  <c:v>-1.4739311883324124</c:v>
                </c:pt>
                <c:pt idx="8766">
                  <c:v>-0.16558606571797518</c:v>
                </c:pt>
                <c:pt idx="8767">
                  <c:v>1.4336531774461907</c:v>
                </c:pt>
                <c:pt idx="8768">
                  <c:v>5.3457748368417297</c:v>
                </c:pt>
                <c:pt idx="8769">
                  <c:v>0.11321061044799079</c:v>
                </c:pt>
                <c:pt idx="8770">
                  <c:v>-3.5046947099200962E-2</c:v>
                </c:pt>
                <c:pt idx="8771">
                  <c:v>11.644006462681574</c:v>
                </c:pt>
                <c:pt idx="8772">
                  <c:v>0.5211658501401869</c:v>
                </c:pt>
                <c:pt idx="8773">
                  <c:v>0.95024696480290005</c:v>
                </c:pt>
                <c:pt idx="8774">
                  <c:v>0.16992500144231237</c:v>
                </c:pt>
                <c:pt idx="8775">
                  <c:v>-0.56704059272389373</c:v>
                </c:pt>
                <c:pt idx="8776">
                  <c:v>0.57586029361390367</c:v>
                </c:pt>
                <c:pt idx="8777">
                  <c:v>8.6462586799900301</c:v>
                </c:pt>
                <c:pt idx="8778">
                  <c:v>-3.6505227193642802</c:v>
                </c:pt>
                <c:pt idx="8779">
                  <c:v>-0.3957388605238934</c:v>
                </c:pt>
                <c:pt idx="8780">
                  <c:v>-0.9994850276436883</c:v>
                </c:pt>
                <c:pt idx="8781">
                  <c:v>-0.67286186554863503</c:v>
                </c:pt>
                <c:pt idx="8782">
                  <c:v>-2.0607734222717911</c:v>
                </c:pt>
                <c:pt idx="8783">
                  <c:v>0.38414349133305997</c:v>
                </c:pt>
                <c:pt idx="8784">
                  <c:v>2.5027124859660614</c:v>
                </c:pt>
                <c:pt idx="8785">
                  <c:v>-0.36711686865361809</c:v>
                </c:pt>
                <c:pt idx="8786">
                  <c:v>0</c:v>
                </c:pt>
                <c:pt idx="8787">
                  <c:v>-0.19264507794239591</c:v>
                </c:pt>
                <c:pt idx="8788">
                  <c:v>0</c:v>
                </c:pt>
                <c:pt idx="8789">
                  <c:v>-0.18442457113742744</c:v>
                </c:pt>
                <c:pt idx="8790">
                  <c:v>1.7999940462101844E-3</c:v>
                </c:pt>
                <c:pt idx="8791">
                  <c:v>10.059344460824425</c:v>
                </c:pt>
                <c:pt idx="8792">
                  <c:v>-2.2181065913148044</c:v>
                </c:pt>
                <c:pt idx="8793">
                  <c:v>-0.41028396930820921</c:v>
                </c:pt>
                <c:pt idx="8794">
                  <c:v>0.2284449153656577</c:v>
                </c:pt>
                <c:pt idx="8795">
                  <c:v>-0.16613342227993819</c:v>
                </c:pt>
                <c:pt idx="8796">
                  <c:v>0.24721770037101864</c:v>
                </c:pt>
                <c:pt idx="8797">
                  <c:v>-0.24100809950379493</c:v>
                </c:pt>
                <c:pt idx="8798">
                  <c:v>-0.2041407167802253</c:v>
                </c:pt>
                <c:pt idx="8799">
                  <c:v>8.8683081332894673</c:v>
                </c:pt>
                <c:pt idx="8800">
                  <c:v>0.73132095211974812</c:v>
                </c:pt>
                <c:pt idx="8801">
                  <c:v>0.45943161863729726</c:v>
                </c:pt>
                <c:pt idx="8802">
                  <c:v>-1.1926450779423958</c:v>
                </c:pt>
                <c:pt idx="8803">
                  <c:v>-0.7062687969432897</c:v>
                </c:pt>
                <c:pt idx="8804">
                  <c:v>0.11668298016533304</c:v>
                </c:pt>
                <c:pt idx="8805">
                  <c:v>-0.44161809838216065</c:v>
                </c:pt>
                <c:pt idx="8806">
                  <c:v>0.41181359840455761</c:v>
                </c:pt>
                <c:pt idx="8807">
                  <c:v>0.41229212254002678</c:v>
                </c:pt>
                <c:pt idx="8808">
                  <c:v>8.1794091163647054E-2</c:v>
                </c:pt>
                <c:pt idx="8809">
                  <c:v>-5.690239123447708E-2</c:v>
                </c:pt>
                <c:pt idx="8810">
                  <c:v>-1.5379650211839866</c:v>
                </c:pt>
                <c:pt idx="8811">
                  <c:v>-1.3975923648194348</c:v>
                </c:pt>
                <c:pt idx="8812">
                  <c:v>-1.0865614385088072</c:v>
                </c:pt>
                <c:pt idx="8813">
                  <c:v>0.70454411647382864</c:v>
                </c:pt>
                <c:pt idx="8814">
                  <c:v>-0.14864408135513552</c:v>
                </c:pt>
                <c:pt idx="8815">
                  <c:v>10.703038388986418</c:v>
                </c:pt>
                <c:pt idx="8816">
                  <c:v>-11.188382790570113</c:v>
                </c:pt>
                <c:pt idx="8817">
                  <c:v>-0.6793781026132627</c:v>
                </c:pt>
                <c:pt idx="8818">
                  <c:v>-5.5093634692363809</c:v>
                </c:pt>
                <c:pt idx="8819">
                  <c:v>-7.0660891904577721</c:v>
                </c:pt>
                <c:pt idx="8820">
                  <c:v>-0.20433778923592871</c:v>
                </c:pt>
                <c:pt idx="8821">
                  <c:v>12.866313015702193</c:v>
                </c:pt>
                <c:pt idx="8822">
                  <c:v>13.295386307434871</c:v>
                </c:pt>
                <c:pt idx="8823">
                  <c:v>-0.39971669999508791</c:v>
                </c:pt>
                <c:pt idx="8824">
                  <c:v>2.9995145826440677</c:v>
                </c:pt>
                <c:pt idx="8825">
                  <c:v>-0.27985031807770583</c:v>
                </c:pt>
                <c:pt idx="8826">
                  <c:v>0.10780328953451507</c:v>
                </c:pt>
                <c:pt idx="8827">
                  <c:v>0.11822608146062569</c:v>
                </c:pt>
                <c:pt idx="8828">
                  <c:v>0.10780328953451507</c:v>
                </c:pt>
                <c:pt idx="8829">
                  <c:v>-1.3296822613457573E-2</c:v>
                </c:pt>
                <c:pt idx="8830">
                  <c:v>4.2252487052071394E-2</c:v>
                </c:pt>
                <c:pt idx="8831">
                  <c:v>9.5189809291704002</c:v>
                </c:pt>
                <c:pt idx="8832">
                  <c:v>0.10496955960154218</c:v>
                </c:pt>
                <c:pt idx="8833">
                  <c:v>-9.7604427459966399</c:v>
                </c:pt>
                <c:pt idx="8834">
                  <c:v>0.78427130894456254</c:v>
                </c:pt>
                <c:pt idx="8835">
                  <c:v>1.8579809951275719</c:v>
                </c:pt>
                <c:pt idx="8836">
                  <c:v>-8.8683081332894673</c:v>
                </c:pt>
                <c:pt idx="8837">
                  <c:v>-10.814048332230835</c:v>
                </c:pt>
                <c:pt idx="8838">
                  <c:v>-7.0660891904577721</c:v>
                </c:pt>
                <c:pt idx="8839">
                  <c:v>0.65195181224618348</c:v>
                </c:pt>
                <c:pt idx="8840">
                  <c:v>-0.51801225679652929</c:v>
                </c:pt>
                <c:pt idx="8841">
                  <c:v>0.54791035670387056</c:v>
                </c:pt>
                <c:pt idx="8842">
                  <c:v>-4.7725895038969277</c:v>
                </c:pt>
                <c:pt idx="8843">
                  <c:v>-4.7725895038969277</c:v>
                </c:pt>
                <c:pt idx="8844">
                  <c:v>-4.7725895038969277</c:v>
                </c:pt>
                <c:pt idx="8845">
                  <c:v>0.59656378699991985</c:v>
                </c:pt>
                <c:pt idx="8846">
                  <c:v>1.1428577701649851</c:v>
                </c:pt>
                <c:pt idx="8847">
                  <c:v>-3.8073549220576037</c:v>
                </c:pt>
                <c:pt idx="8848">
                  <c:v>7.0660891904577738</c:v>
                </c:pt>
                <c:pt idx="8849">
                  <c:v>8.8672787397096631</c:v>
                </c:pt>
                <c:pt idx="8850">
                  <c:v>1.9923056082099995</c:v>
                </c:pt>
                <c:pt idx="8851">
                  <c:v>1.3208470194970312</c:v>
                </c:pt>
                <c:pt idx="8852">
                  <c:v>0.34056667824782388</c:v>
                </c:pt>
                <c:pt idx="8853">
                  <c:v>-0.14017765804826046</c:v>
                </c:pt>
                <c:pt idx="8854">
                  <c:v>-8.6462586799900301</c:v>
                </c:pt>
                <c:pt idx="8855">
                  <c:v>-12.306821202497153</c:v>
                </c:pt>
                <c:pt idx="8856">
                  <c:v>-8.3837042924740537</c:v>
                </c:pt>
                <c:pt idx="8857">
                  <c:v>5.8298640564667166E-2</c:v>
                </c:pt>
                <c:pt idx="8858">
                  <c:v>-0.12180483739194707</c:v>
                </c:pt>
                <c:pt idx="8859">
                  <c:v>-2.4646682670034443</c:v>
                </c:pt>
                <c:pt idx="8860">
                  <c:v>-0.2677879358044285</c:v>
                </c:pt>
                <c:pt idx="8861">
                  <c:v>-10.759888183221834</c:v>
                </c:pt>
                <c:pt idx="8862">
                  <c:v>-5.8893689053568399E-2</c:v>
                </c:pt>
                <c:pt idx="8863">
                  <c:v>11.941658995526698</c:v>
                </c:pt>
                <c:pt idx="8864">
                  <c:v>-2.7042994052458837</c:v>
                </c:pt>
                <c:pt idx="8865">
                  <c:v>-0.84327449631254692</c:v>
                </c:pt>
                <c:pt idx="8866">
                  <c:v>-1.7978111493867333</c:v>
                </c:pt>
                <c:pt idx="8867">
                  <c:v>-1.6229303509201767</c:v>
                </c:pt>
                <c:pt idx="8868">
                  <c:v>-1.6431867774786428</c:v>
                </c:pt>
                <c:pt idx="8869">
                  <c:v>0.76867445389354438</c:v>
                </c:pt>
                <c:pt idx="8870">
                  <c:v>-1.5000978503138784</c:v>
                </c:pt>
                <c:pt idx="8871">
                  <c:v>8.5711205755675248</c:v>
                </c:pt>
                <c:pt idx="8872">
                  <c:v>-3.7512852654832729</c:v>
                </c:pt>
                <c:pt idx="8873">
                  <c:v>-3.1651240151784914</c:v>
                </c:pt>
                <c:pt idx="8874">
                  <c:v>-1.0487992984784549</c:v>
                </c:pt>
                <c:pt idx="8875">
                  <c:v>-0.76515413825078682</c:v>
                </c:pt>
                <c:pt idx="8876">
                  <c:v>8.5183253076908656</c:v>
                </c:pt>
                <c:pt idx="8877">
                  <c:v>-8.2915544458438433</c:v>
                </c:pt>
                <c:pt idx="8878">
                  <c:v>-5.3457748368417297</c:v>
                </c:pt>
                <c:pt idx="8879">
                  <c:v>-8.0624959257337636</c:v>
                </c:pt>
                <c:pt idx="8880">
                  <c:v>-0.58256798558077327</c:v>
                </c:pt>
                <c:pt idx="8881">
                  <c:v>5.7646151770530718</c:v>
                </c:pt>
                <c:pt idx="8882">
                  <c:v>-0.58256798558077305</c:v>
                </c:pt>
                <c:pt idx="8883">
                  <c:v>5.2928795623768643</c:v>
                </c:pt>
                <c:pt idx="8884">
                  <c:v>1.5384199147841258</c:v>
                </c:pt>
                <c:pt idx="8885">
                  <c:v>17.535642424034748</c:v>
                </c:pt>
                <c:pt idx="8886">
                  <c:v>0.73528427119455564</c:v>
                </c:pt>
                <c:pt idx="8887">
                  <c:v>0.62803122261304167</c:v>
                </c:pt>
                <c:pt idx="8888">
                  <c:v>5.7232166899774173</c:v>
                </c:pt>
                <c:pt idx="8889">
                  <c:v>-0.29545588352617119</c:v>
                </c:pt>
                <c:pt idx="8890">
                  <c:v>10.917123403264748</c:v>
                </c:pt>
                <c:pt idx="8891">
                  <c:v>-12.08137247435552</c:v>
                </c:pt>
                <c:pt idx="8892">
                  <c:v>-6.4130337419715244E-2</c:v>
                </c:pt>
                <c:pt idx="8893">
                  <c:v>-0.20810819533020022</c:v>
                </c:pt>
                <c:pt idx="8894">
                  <c:v>1.3809841333737995</c:v>
                </c:pt>
                <c:pt idx="8895">
                  <c:v>8.6462586799900301</c:v>
                </c:pt>
                <c:pt idx="8896">
                  <c:v>-0.1142754722101829</c:v>
                </c:pt>
                <c:pt idx="8897">
                  <c:v>0.2699207914190338</c:v>
                </c:pt>
                <c:pt idx="8898">
                  <c:v>3.8605969433345839</c:v>
                </c:pt>
                <c:pt idx="8899">
                  <c:v>0.28445338946869941</c:v>
                </c:pt>
                <c:pt idx="8900">
                  <c:v>0.48542682717024149</c:v>
                </c:pt>
                <c:pt idx="8901">
                  <c:v>-10.582455645110581</c:v>
                </c:pt>
                <c:pt idx="8902">
                  <c:v>9.0606959316875546</c:v>
                </c:pt>
                <c:pt idx="8903">
                  <c:v>-5.3439258961460616E-2</c:v>
                </c:pt>
                <c:pt idx="8904">
                  <c:v>6.9622890884206967</c:v>
                </c:pt>
                <c:pt idx="8905">
                  <c:v>-0.25283047497098621</c:v>
                </c:pt>
                <c:pt idx="8906">
                  <c:v>6.1400544664143276E-2</c:v>
                </c:pt>
                <c:pt idx="8907">
                  <c:v>-1.4457171173682704</c:v>
                </c:pt>
                <c:pt idx="8908">
                  <c:v>-0.99072218641198939</c:v>
                </c:pt>
                <c:pt idx="8909">
                  <c:v>0.65896308216493327</c:v>
                </c:pt>
                <c:pt idx="8910">
                  <c:v>4.6096742542179099</c:v>
                </c:pt>
                <c:pt idx="8911">
                  <c:v>10.307580315927396</c:v>
                </c:pt>
                <c:pt idx="8912">
                  <c:v>-0.16931997101159971</c:v>
                </c:pt>
                <c:pt idx="8913">
                  <c:v>1.421826664941483</c:v>
                </c:pt>
                <c:pt idx="8914">
                  <c:v>12.702894141119387</c:v>
                </c:pt>
                <c:pt idx="8915">
                  <c:v>-1.3715445177041801</c:v>
                </c:pt>
                <c:pt idx="8916">
                  <c:v>0.15965666598848569</c:v>
                </c:pt>
                <c:pt idx="8917">
                  <c:v>-0.82847289396118617</c:v>
                </c:pt>
                <c:pt idx="8918">
                  <c:v>-3.2770248703243103</c:v>
                </c:pt>
                <c:pt idx="8919">
                  <c:v>-1.1054545948113099</c:v>
                </c:pt>
                <c:pt idx="8920">
                  <c:v>10.759888183221834</c:v>
                </c:pt>
                <c:pt idx="8921">
                  <c:v>0.22229624487290175</c:v>
                </c:pt>
                <c:pt idx="8922">
                  <c:v>6.6495411786906919E-2</c:v>
                </c:pt>
                <c:pt idx="8923">
                  <c:v>-6.0732489820306386</c:v>
                </c:pt>
                <c:pt idx="8924">
                  <c:v>-0.38246963682241303</c:v>
                </c:pt>
                <c:pt idx="8925">
                  <c:v>0.27563444261342707</c:v>
                </c:pt>
                <c:pt idx="8926">
                  <c:v>1.6576078025529219</c:v>
                </c:pt>
                <c:pt idx="8927">
                  <c:v>-1.333423733725192</c:v>
                </c:pt>
                <c:pt idx="8928">
                  <c:v>-0.66742466091312913</c:v>
                </c:pt>
                <c:pt idx="8929">
                  <c:v>0.43176029061323351</c:v>
                </c:pt>
                <c:pt idx="8930">
                  <c:v>-0.53343220008107406</c:v>
                </c:pt>
                <c:pt idx="8931">
                  <c:v>-0.9372642446520375</c:v>
                </c:pt>
                <c:pt idx="8932">
                  <c:v>-1.2370391973008494</c:v>
                </c:pt>
                <c:pt idx="8933">
                  <c:v>8.9267338097086993E-2</c:v>
                </c:pt>
                <c:pt idx="8934">
                  <c:v>8.0624959257337636</c:v>
                </c:pt>
                <c:pt idx="8935">
                  <c:v>-0.89472059180892238</c:v>
                </c:pt>
                <c:pt idx="8936">
                  <c:v>-2.7634801126795212</c:v>
                </c:pt>
                <c:pt idx="8937">
                  <c:v>-3.5877036328596706E-2</c:v>
                </c:pt>
                <c:pt idx="8938">
                  <c:v>0.4377764235738823</c:v>
                </c:pt>
                <c:pt idx="8939">
                  <c:v>0.70545004745549</c:v>
                </c:pt>
                <c:pt idx="8940">
                  <c:v>0.66952355032514499</c:v>
                </c:pt>
                <c:pt idx="8941">
                  <c:v>9.5577659982231195E-2</c:v>
                </c:pt>
                <c:pt idx="8942">
                  <c:v>8.7462841250339401E-2</c:v>
                </c:pt>
                <c:pt idx="8943">
                  <c:v>0.16859960397574494</c:v>
                </c:pt>
                <c:pt idx="8944">
                  <c:v>0.35317902887180219</c:v>
                </c:pt>
                <c:pt idx="8945">
                  <c:v>-3.5405336131198707E-2</c:v>
                </c:pt>
                <c:pt idx="8946">
                  <c:v>1.3585825208961564</c:v>
                </c:pt>
                <c:pt idx="8947">
                  <c:v>-0.21150410519371157</c:v>
                </c:pt>
                <c:pt idx="8948">
                  <c:v>-0.29863423070644357</c:v>
                </c:pt>
                <c:pt idx="8949">
                  <c:v>-0.25261260034728239</c:v>
                </c:pt>
                <c:pt idx="8950">
                  <c:v>-0.47930072437340027</c:v>
                </c:pt>
                <c:pt idx="8951">
                  <c:v>-0.71251768752188893</c:v>
                </c:pt>
                <c:pt idx="8952">
                  <c:v>-9.229619965185119</c:v>
                </c:pt>
                <c:pt idx="8953">
                  <c:v>0</c:v>
                </c:pt>
                <c:pt idx="8954">
                  <c:v>-0.74661576419992559</c:v>
                </c:pt>
                <c:pt idx="8955">
                  <c:v>-0.75789625203580668</c:v>
                </c:pt>
                <c:pt idx="8956">
                  <c:v>-1.5009462449521995</c:v>
                </c:pt>
                <c:pt idx="8957">
                  <c:v>0.10715742534400258</c:v>
                </c:pt>
                <c:pt idx="8958">
                  <c:v>-0.47010888177251936</c:v>
                </c:pt>
                <c:pt idx="8959">
                  <c:v>-2.9042888004202387</c:v>
                </c:pt>
                <c:pt idx="8960">
                  <c:v>2.2626537712958061</c:v>
                </c:pt>
                <c:pt idx="8961">
                  <c:v>-9.7598881832218343</c:v>
                </c:pt>
                <c:pt idx="8962">
                  <c:v>-9.3815429511845849</c:v>
                </c:pt>
                <c:pt idx="8963">
                  <c:v>-10.306821202497154</c:v>
                </c:pt>
                <c:pt idx="8964">
                  <c:v>-0.21839049077895137</c:v>
                </c:pt>
                <c:pt idx="8965">
                  <c:v>-4.6293652273934949E-2</c:v>
                </c:pt>
                <c:pt idx="8966">
                  <c:v>-8.6450579349844769</c:v>
                </c:pt>
                <c:pt idx="8967">
                  <c:v>-9.0606959316875546</c:v>
                </c:pt>
                <c:pt idx="8968">
                  <c:v>0.99966193437668649</c:v>
                </c:pt>
                <c:pt idx="8969">
                  <c:v>7.6486571760385464</c:v>
                </c:pt>
                <c:pt idx="8970">
                  <c:v>-0.18852896947016409</c:v>
                </c:pt>
                <c:pt idx="8971">
                  <c:v>-1.5813602640409608</c:v>
                </c:pt>
                <c:pt idx="8972">
                  <c:v>2.2293909387445834</c:v>
                </c:pt>
                <c:pt idx="8973">
                  <c:v>0.82488370876295458</c:v>
                </c:pt>
                <c:pt idx="8974">
                  <c:v>-0.16992500144231246</c:v>
                </c:pt>
                <c:pt idx="8975">
                  <c:v>-0.24100809950379493</c:v>
                </c:pt>
                <c:pt idx="8976">
                  <c:v>-0.24035896786589692</c:v>
                </c:pt>
                <c:pt idx="8977">
                  <c:v>-1.2075954194083676</c:v>
                </c:pt>
                <c:pt idx="8978">
                  <c:v>9.229619965185119</c:v>
                </c:pt>
                <c:pt idx="8979">
                  <c:v>1.1413452412327703</c:v>
                </c:pt>
                <c:pt idx="8980">
                  <c:v>1.1413452412327703</c:v>
                </c:pt>
                <c:pt idx="8981">
                  <c:v>12.451296983981448</c:v>
                </c:pt>
                <c:pt idx="8982">
                  <c:v>2.4245508713050604E-2</c:v>
                </c:pt>
                <c:pt idx="8983">
                  <c:v>-2.4042913827600649E-4</c:v>
                </c:pt>
                <c:pt idx="8984">
                  <c:v>0.91073266190291258</c:v>
                </c:pt>
                <c:pt idx="8985">
                  <c:v>0.88535743405887724</c:v>
                </c:pt>
                <c:pt idx="8986">
                  <c:v>0.43032075905835498</c:v>
                </c:pt>
                <c:pt idx="8987">
                  <c:v>0.18708555260049553</c:v>
                </c:pt>
                <c:pt idx="8988">
                  <c:v>-7.0624959257337645</c:v>
                </c:pt>
                <c:pt idx="8989">
                  <c:v>-2.4982356557336317E-2</c:v>
                </c:pt>
                <c:pt idx="8990">
                  <c:v>-0.6662128212443208</c:v>
                </c:pt>
                <c:pt idx="8991">
                  <c:v>-0.40000468432136954</c:v>
                </c:pt>
                <c:pt idx="8992">
                  <c:v>-0.3097826650252728</c:v>
                </c:pt>
                <c:pt idx="8993">
                  <c:v>0.80866705952039508</c:v>
                </c:pt>
                <c:pt idx="8994">
                  <c:v>1.7073591320808825</c:v>
                </c:pt>
                <c:pt idx="8995">
                  <c:v>-0.30718150951817597</c:v>
                </c:pt>
                <c:pt idx="8996">
                  <c:v>-0.82953171290227878</c:v>
                </c:pt>
                <c:pt idx="8997">
                  <c:v>-3.8049186225072411</c:v>
                </c:pt>
                <c:pt idx="8998">
                  <c:v>0.92338550162885891</c:v>
                </c:pt>
                <c:pt idx="8999">
                  <c:v>0.63603668531542579</c:v>
                </c:pt>
                <c:pt idx="9000">
                  <c:v>5.889368905356801E-2</c:v>
                </c:pt>
                <c:pt idx="9001">
                  <c:v>0.42253760178959476</c:v>
                </c:pt>
                <c:pt idx="9002">
                  <c:v>0.71620703399940855</c:v>
                </c:pt>
                <c:pt idx="9003">
                  <c:v>0</c:v>
                </c:pt>
                <c:pt idx="9004">
                  <c:v>-1.0449698807618135</c:v>
                </c:pt>
                <c:pt idx="9005">
                  <c:v>-8.6156643749714781E-2</c:v>
                </c:pt>
                <c:pt idx="9006">
                  <c:v>-2.0758560166797328E-2</c:v>
                </c:pt>
                <c:pt idx="9007">
                  <c:v>-0.15200309344504997</c:v>
                </c:pt>
                <c:pt idx="9008">
                  <c:v>-0.86249647625006476</c:v>
                </c:pt>
                <c:pt idx="9009">
                  <c:v>0.62231886417641225</c:v>
                </c:pt>
                <c:pt idx="9010">
                  <c:v>9.7604427459966399</c:v>
                </c:pt>
                <c:pt idx="9011">
                  <c:v>-0.41503749927884381</c:v>
                </c:pt>
                <c:pt idx="9012">
                  <c:v>-1.6968374814608966</c:v>
                </c:pt>
                <c:pt idx="9013">
                  <c:v>-0.44056581190915522</c:v>
                </c:pt>
                <c:pt idx="9014">
                  <c:v>7.0660891904577738</c:v>
                </c:pt>
                <c:pt idx="9015">
                  <c:v>-0.16128090703306072</c:v>
                </c:pt>
                <c:pt idx="9016">
                  <c:v>1.5844077246939821</c:v>
                </c:pt>
                <c:pt idx="9017">
                  <c:v>-0.67807190511263737</c:v>
                </c:pt>
                <c:pt idx="9018">
                  <c:v>-0.56668668576311521</c:v>
                </c:pt>
                <c:pt idx="9019">
                  <c:v>-9.3822637581148367</c:v>
                </c:pt>
                <c:pt idx="9020">
                  <c:v>-0.11718353937033922</c:v>
                </c:pt>
                <c:pt idx="9021">
                  <c:v>-0.26881675842779984</c:v>
                </c:pt>
                <c:pt idx="9022">
                  <c:v>0.797143699641507</c:v>
                </c:pt>
                <c:pt idx="9023">
                  <c:v>-4.4192369987827513</c:v>
                </c:pt>
                <c:pt idx="9024">
                  <c:v>-0.84591567271106716</c:v>
                </c:pt>
                <c:pt idx="9025">
                  <c:v>-0.66558096092944052</c:v>
                </c:pt>
                <c:pt idx="9026">
                  <c:v>10.45189794595189</c:v>
                </c:pt>
                <c:pt idx="9027">
                  <c:v>-12.582612451267021</c:v>
                </c:pt>
                <c:pt idx="9028">
                  <c:v>4.2058511289487539</c:v>
                </c:pt>
                <c:pt idx="9029">
                  <c:v>9.5306091398121673</c:v>
                </c:pt>
                <c:pt idx="9030">
                  <c:v>0.26303440583379378</c:v>
                </c:pt>
                <c:pt idx="9031">
                  <c:v>-10.75933340719466</c:v>
                </c:pt>
                <c:pt idx="9032">
                  <c:v>-0.33799646351501589</c:v>
                </c:pt>
                <c:pt idx="9033">
                  <c:v>1.0931094043914815</c:v>
                </c:pt>
                <c:pt idx="9034">
                  <c:v>2.2751565279101102</c:v>
                </c:pt>
                <c:pt idx="9035">
                  <c:v>2.7608123361205741</c:v>
                </c:pt>
                <c:pt idx="9036">
                  <c:v>-0.93365750517130397</c:v>
                </c:pt>
                <c:pt idx="9037">
                  <c:v>-0.5143670882581789</c:v>
                </c:pt>
                <c:pt idx="9038">
                  <c:v>-11.582612451267021</c:v>
                </c:pt>
                <c:pt idx="9039">
                  <c:v>12.451296983981448</c:v>
                </c:pt>
                <c:pt idx="9040">
                  <c:v>9.3822637581148367</c:v>
                </c:pt>
                <c:pt idx="9041">
                  <c:v>-7.6462586799900292</c:v>
                </c:pt>
                <c:pt idx="9042">
                  <c:v>6.0732489820306386</c:v>
                </c:pt>
                <c:pt idx="9043">
                  <c:v>-8.3837042924740537</c:v>
                </c:pt>
                <c:pt idx="9044">
                  <c:v>-0.65207669657969325</c:v>
                </c:pt>
                <c:pt idx="9045">
                  <c:v>0.73696559416620644</c:v>
                </c:pt>
                <c:pt idx="9046">
                  <c:v>0.73696559416620644</c:v>
                </c:pt>
                <c:pt idx="9047">
                  <c:v>0.73696559416620644</c:v>
                </c:pt>
                <c:pt idx="9048">
                  <c:v>0.21631790692676336</c:v>
                </c:pt>
                <c:pt idx="9049">
                  <c:v>-7.1258683169822062E-2</c:v>
                </c:pt>
                <c:pt idx="9050">
                  <c:v>-0.16982487339001892</c:v>
                </c:pt>
                <c:pt idx="9051">
                  <c:v>0.49410907027004325</c:v>
                </c:pt>
                <c:pt idx="9052">
                  <c:v>-0.41503749927884426</c:v>
                </c:pt>
                <c:pt idx="9053">
                  <c:v>4.3439261264897576E-2</c:v>
                </c:pt>
                <c:pt idx="9054">
                  <c:v>-3.0389189892923021</c:v>
                </c:pt>
                <c:pt idx="9055">
                  <c:v>8.6462586799900301</c:v>
                </c:pt>
                <c:pt idx="9056">
                  <c:v>-0.32192809488736229</c:v>
                </c:pt>
                <c:pt idx="9057">
                  <c:v>-0.36058971525646744</c:v>
                </c:pt>
                <c:pt idx="9058">
                  <c:v>-0.93452616252271847</c:v>
                </c:pt>
                <c:pt idx="9059">
                  <c:v>5.2177092710192991E-3</c:v>
                </c:pt>
                <c:pt idx="9060">
                  <c:v>9.0606959316875546</c:v>
                </c:pt>
                <c:pt idx="9061">
                  <c:v>-0.19898103472639556</c:v>
                </c:pt>
                <c:pt idx="9062">
                  <c:v>0.86112617849858475</c:v>
                </c:pt>
                <c:pt idx="9063">
                  <c:v>-2.2532018162186089</c:v>
                </c:pt>
                <c:pt idx="9064">
                  <c:v>5.2928795623768634</c:v>
                </c:pt>
                <c:pt idx="9065">
                  <c:v>1.8001594206534002</c:v>
                </c:pt>
                <c:pt idx="9066">
                  <c:v>-4.2722586758755945</c:v>
                </c:pt>
                <c:pt idx="9067">
                  <c:v>-2.0389941316158637</c:v>
                </c:pt>
                <c:pt idx="9068">
                  <c:v>6.0732489820306386</c:v>
                </c:pt>
                <c:pt idx="9069">
                  <c:v>-1.9278766352726604</c:v>
                </c:pt>
                <c:pt idx="9070">
                  <c:v>0.99460674122978143</c:v>
                </c:pt>
                <c:pt idx="9071">
                  <c:v>0.39993060688863546</c:v>
                </c:pt>
                <c:pt idx="9072">
                  <c:v>0.15170929001255271</c:v>
                </c:pt>
                <c:pt idx="9073">
                  <c:v>-9.3815429511845849</c:v>
                </c:pt>
                <c:pt idx="9074">
                  <c:v>-7.6486571760385464</c:v>
                </c:pt>
                <c:pt idx="9075">
                  <c:v>-9.6450579349844787</c:v>
                </c:pt>
                <c:pt idx="9076">
                  <c:v>0.31034012061215049</c:v>
                </c:pt>
                <c:pt idx="9077">
                  <c:v>5.5647846187835261</c:v>
                </c:pt>
                <c:pt idx="9078">
                  <c:v>-0.42033179894835704</c:v>
                </c:pt>
                <c:pt idx="9079">
                  <c:v>0.82927025611410576</c:v>
                </c:pt>
                <c:pt idx="9080">
                  <c:v>-0.53234787455773436</c:v>
                </c:pt>
                <c:pt idx="9081">
                  <c:v>-1.4977113069502379</c:v>
                </c:pt>
                <c:pt idx="9082">
                  <c:v>-1.384663850235325</c:v>
                </c:pt>
                <c:pt idx="9083">
                  <c:v>-0.33410280883346449</c:v>
                </c:pt>
                <c:pt idx="9084">
                  <c:v>1.2288507500294625</c:v>
                </c:pt>
                <c:pt idx="9085">
                  <c:v>3.9966231668107546</c:v>
                </c:pt>
                <c:pt idx="9086">
                  <c:v>0.16411937976110685</c:v>
                </c:pt>
                <c:pt idx="9087">
                  <c:v>20</c:v>
                </c:pt>
                <c:pt idx="9088">
                  <c:v>9.6450579349844787</c:v>
                </c:pt>
                <c:pt idx="9089">
                  <c:v>0.18790404495115717</c:v>
                </c:pt>
                <c:pt idx="9090">
                  <c:v>0.19841326132837778</c:v>
                </c:pt>
                <c:pt idx="9091">
                  <c:v>5.0611999848642968E-4</c:v>
                </c:pt>
                <c:pt idx="9092">
                  <c:v>-0.38163434101163002</c:v>
                </c:pt>
                <c:pt idx="9093">
                  <c:v>-0.88135550350138103</c:v>
                </c:pt>
                <c:pt idx="9094">
                  <c:v>0.15527822547791084</c:v>
                </c:pt>
                <c:pt idx="9095">
                  <c:v>0.71706603672850122</c:v>
                </c:pt>
                <c:pt idx="9096">
                  <c:v>-0.19854567938208037</c:v>
                </c:pt>
                <c:pt idx="9097">
                  <c:v>-0.44938900406962068</c:v>
                </c:pt>
                <c:pt idx="9098">
                  <c:v>8.8683081332894673</c:v>
                </c:pt>
                <c:pt idx="9099">
                  <c:v>-0.49656738477544238</c:v>
                </c:pt>
                <c:pt idx="9100">
                  <c:v>-0.93288580414146327</c:v>
                </c:pt>
                <c:pt idx="9101">
                  <c:v>-13.248767654452003</c:v>
                </c:pt>
                <c:pt idx="9102">
                  <c:v>-0.69389687227432029</c:v>
                </c:pt>
                <c:pt idx="9103">
                  <c:v>3.6623640149878938</c:v>
                </c:pt>
                <c:pt idx="9104">
                  <c:v>-1.8937696738750773</c:v>
                </c:pt>
                <c:pt idx="9105">
                  <c:v>-0.17508670655809114</c:v>
                </c:pt>
                <c:pt idx="9106">
                  <c:v>16.49976804620561</c:v>
                </c:pt>
                <c:pt idx="9107">
                  <c:v>-11.10372492250138</c:v>
                </c:pt>
                <c:pt idx="9108">
                  <c:v>-7.8251445664368605E-2</c:v>
                </c:pt>
                <c:pt idx="9109">
                  <c:v>3.2034265038149176E-16</c:v>
                </c:pt>
                <c:pt idx="9110">
                  <c:v>-0.60880924267552405</c:v>
                </c:pt>
                <c:pt idx="9111">
                  <c:v>0.39528220413223364</c:v>
                </c:pt>
                <c:pt idx="9112">
                  <c:v>-1.2367815961858202</c:v>
                </c:pt>
                <c:pt idx="9113">
                  <c:v>0.58496250072115619</c:v>
                </c:pt>
                <c:pt idx="9114">
                  <c:v>2.5849625007211561</c:v>
                </c:pt>
                <c:pt idx="9115">
                  <c:v>-4.9753035197099449E-2</c:v>
                </c:pt>
                <c:pt idx="9116">
                  <c:v>0.62243720613981901</c:v>
                </c:pt>
                <c:pt idx="9117">
                  <c:v>8.6462586799900301</c:v>
                </c:pt>
                <c:pt idx="9118">
                  <c:v>-1.1697246410446724</c:v>
                </c:pt>
                <c:pt idx="9119">
                  <c:v>8.8683081332894673</c:v>
                </c:pt>
                <c:pt idx="9120">
                  <c:v>8.2214763288187651E-2</c:v>
                </c:pt>
                <c:pt idx="9121">
                  <c:v>-0.1750867065580915</c:v>
                </c:pt>
                <c:pt idx="9122">
                  <c:v>0.49749965947081659</c:v>
                </c:pt>
                <c:pt idx="9123">
                  <c:v>-8.6948419764807147E-2</c:v>
                </c:pt>
                <c:pt idx="9124">
                  <c:v>3.7399971805193812E-2</c:v>
                </c:pt>
                <c:pt idx="9125">
                  <c:v>0.19075549674117739</c:v>
                </c:pt>
                <c:pt idx="9126">
                  <c:v>-0.6401040549136171</c:v>
                </c:pt>
                <c:pt idx="9127">
                  <c:v>0.10244726897081746</c:v>
                </c:pt>
                <c:pt idx="9128">
                  <c:v>0.80735492205760395</c:v>
                </c:pt>
                <c:pt idx="9129">
                  <c:v>0.5728896684205812</c:v>
                </c:pt>
                <c:pt idx="9130">
                  <c:v>0.23840473932507894</c:v>
                </c:pt>
                <c:pt idx="9131">
                  <c:v>-0.16109624206757478</c:v>
                </c:pt>
                <c:pt idx="9132">
                  <c:v>-0.41569312075837905</c:v>
                </c:pt>
                <c:pt idx="9133">
                  <c:v>-0.77861329152469749</c:v>
                </c:pt>
                <c:pt idx="9134">
                  <c:v>-10.146780789986687</c:v>
                </c:pt>
                <c:pt idx="9135">
                  <c:v>-0.73600507812480787</c:v>
                </c:pt>
                <c:pt idx="9136">
                  <c:v>-1.688913464760065</c:v>
                </c:pt>
                <c:pt idx="9137">
                  <c:v>-1.2150128909708504</c:v>
                </c:pt>
                <c:pt idx="9138">
                  <c:v>13.658806531240696</c:v>
                </c:pt>
                <c:pt idx="9139">
                  <c:v>0.54774003676495786</c:v>
                </c:pt>
                <c:pt idx="9140">
                  <c:v>-0.77692074454399129</c:v>
                </c:pt>
                <c:pt idx="9141">
                  <c:v>-0.19744606420621708</c:v>
                </c:pt>
                <c:pt idx="9142">
                  <c:v>-0.76481357911932324</c:v>
                </c:pt>
                <c:pt idx="9143">
                  <c:v>-0.7776075786635519</c:v>
                </c:pt>
                <c:pt idx="9144">
                  <c:v>-10.582769240382088</c:v>
                </c:pt>
                <c:pt idx="9145">
                  <c:v>-8.0624959257337636</c:v>
                </c:pt>
                <c:pt idx="9146">
                  <c:v>-1.3161745676570649</c:v>
                </c:pt>
                <c:pt idx="9147">
                  <c:v>-8.0624959257337636</c:v>
                </c:pt>
                <c:pt idx="9148">
                  <c:v>2.5205868417691693</c:v>
                </c:pt>
                <c:pt idx="9149">
                  <c:v>-0.10544929858373002</c:v>
                </c:pt>
                <c:pt idx="9150">
                  <c:v>6.0732489820306386</c:v>
                </c:pt>
                <c:pt idx="9151">
                  <c:v>0.80954580333041448</c:v>
                </c:pt>
                <c:pt idx="9152">
                  <c:v>-0.57390731221216029</c:v>
                </c:pt>
                <c:pt idx="9153">
                  <c:v>-4.8331537359437796E-3</c:v>
                </c:pt>
                <c:pt idx="9154">
                  <c:v>-1.84799690655495</c:v>
                </c:pt>
                <c:pt idx="9155">
                  <c:v>1.7733787622827848</c:v>
                </c:pt>
                <c:pt idx="9156">
                  <c:v>11.58276924038209</c:v>
                </c:pt>
                <c:pt idx="9157">
                  <c:v>-1.444784842672896</c:v>
                </c:pt>
                <c:pt idx="9158">
                  <c:v>7.0078435736140615E-2</c:v>
                </c:pt>
                <c:pt idx="9159">
                  <c:v>-0.26287420428558772</c:v>
                </c:pt>
                <c:pt idx="9160">
                  <c:v>-7.3541260252522028E-2</c:v>
                </c:pt>
                <c:pt idx="9161">
                  <c:v>-0.69089594547022137</c:v>
                </c:pt>
                <c:pt idx="9162">
                  <c:v>-0.25711062960240633</c:v>
                </c:pt>
                <c:pt idx="9163">
                  <c:v>0.46324659232146348</c:v>
                </c:pt>
                <c:pt idx="9164">
                  <c:v>-0.29176612437710991</c:v>
                </c:pt>
                <c:pt idx="9165">
                  <c:v>-0.24175774620337914</c:v>
                </c:pt>
                <c:pt idx="9166">
                  <c:v>4.2813083538973E-2</c:v>
                </c:pt>
                <c:pt idx="9167">
                  <c:v>0.29990420766250936</c:v>
                </c:pt>
                <c:pt idx="9168">
                  <c:v>0.12615091986999369</c:v>
                </c:pt>
                <c:pt idx="9169">
                  <c:v>0.21978120787990965</c:v>
                </c:pt>
                <c:pt idx="9170">
                  <c:v>-0.27733794386329197</c:v>
                </c:pt>
                <c:pt idx="9171">
                  <c:v>-0.14886338591448287</c:v>
                </c:pt>
                <c:pt idx="9172">
                  <c:v>0.13750352374993474</c:v>
                </c:pt>
                <c:pt idx="9173">
                  <c:v>-13.058950043227943</c:v>
                </c:pt>
                <c:pt idx="9174">
                  <c:v>0.22470628717469435</c:v>
                </c:pt>
                <c:pt idx="9175">
                  <c:v>-4.7481928495894605</c:v>
                </c:pt>
                <c:pt idx="9176">
                  <c:v>0.48810096146856718</c:v>
                </c:pt>
                <c:pt idx="9177">
                  <c:v>-0.16272950003810849</c:v>
                </c:pt>
                <c:pt idx="9178">
                  <c:v>-1.6307661903342807</c:v>
                </c:pt>
                <c:pt idx="9179">
                  <c:v>-2.3147325934831584</c:v>
                </c:pt>
                <c:pt idx="9180">
                  <c:v>0.64981364507112405</c:v>
                </c:pt>
                <c:pt idx="9181">
                  <c:v>3.5833369286721144</c:v>
                </c:pt>
                <c:pt idx="9182">
                  <c:v>13.872706939804187</c:v>
                </c:pt>
                <c:pt idx="9183">
                  <c:v>-7.0660891904577721</c:v>
                </c:pt>
                <c:pt idx="9184">
                  <c:v>-0.73536615382401438</c:v>
                </c:pt>
                <c:pt idx="9185">
                  <c:v>14.188228229901359</c:v>
                </c:pt>
                <c:pt idx="9186">
                  <c:v>-1.3641563302766599</c:v>
                </c:pt>
                <c:pt idx="9187">
                  <c:v>8.0624959257337636</c:v>
                </c:pt>
                <c:pt idx="9188">
                  <c:v>1.2837929660005911</c:v>
                </c:pt>
                <c:pt idx="9189">
                  <c:v>-0.66531895557682252</c:v>
                </c:pt>
                <c:pt idx="9190">
                  <c:v>-0.26748031086498586</c:v>
                </c:pt>
                <c:pt idx="9191">
                  <c:v>2.8569152196771235E-2</c:v>
                </c:pt>
                <c:pt idx="9192">
                  <c:v>-0.35669351304803837</c:v>
                </c:pt>
                <c:pt idx="9193">
                  <c:v>-1.2660748601538447</c:v>
                </c:pt>
                <c:pt idx="9194">
                  <c:v>-7.4019461239765381</c:v>
                </c:pt>
                <c:pt idx="9195">
                  <c:v>-0.28728195208047097</c:v>
                </c:pt>
                <c:pt idx="9196">
                  <c:v>0.41503749927884348</c:v>
                </c:pt>
                <c:pt idx="9197">
                  <c:v>-6.5453061488616043E-2</c:v>
                </c:pt>
                <c:pt idx="9198">
                  <c:v>0.47916783669855956</c:v>
                </c:pt>
                <c:pt idx="9199">
                  <c:v>-0.31937238998360579</c:v>
                </c:pt>
                <c:pt idx="9200">
                  <c:v>-6.5095028221884996E-2</c:v>
                </c:pt>
                <c:pt idx="9201">
                  <c:v>0.37376702640698034</c:v>
                </c:pt>
                <c:pt idx="9202">
                  <c:v>8.277767578445816E-2</c:v>
                </c:pt>
                <c:pt idx="9203">
                  <c:v>-9.6444571875092606</c:v>
                </c:pt>
                <c:pt idx="9204">
                  <c:v>-0.16617886220941766</c:v>
                </c:pt>
                <c:pt idx="9205">
                  <c:v>0.872722249180372</c:v>
                </c:pt>
                <c:pt idx="9206">
                  <c:v>6.1029433397559556E-2</c:v>
                </c:pt>
                <c:pt idx="9207">
                  <c:v>7.7369655941662057</c:v>
                </c:pt>
                <c:pt idx="9208">
                  <c:v>5.9228321394775394</c:v>
                </c:pt>
                <c:pt idx="9209">
                  <c:v>10.059795091795101</c:v>
                </c:pt>
                <c:pt idx="9210">
                  <c:v>-0.1107034644062197</c:v>
                </c:pt>
                <c:pt idx="9211">
                  <c:v>-0.66865958077529719</c:v>
                </c:pt>
                <c:pt idx="9212">
                  <c:v>-5.0414087971600665</c:v>
                </c:pt>
                <c:pt idx="9213">
                  <c:v>1.6674246609131294</c:v>
                </c:pt>
                <c:pt idx="9214">
                  <c:v>-9.4464684003492339E-2</c:v>
                </c:pt>
                <c:pt idx="9215">
                  <c:v>0.33659614467619808</c:v>
                </c:pt>
                <c:pt idx="9216">
                  <c:v>-3.5223602108472596</c:v>
                </c:pt>
                <c:pt idx="9217">
                  <c:v>-11.059344460824425</c:v>
                </c:pt>
                <c:pt idx="9218">
                  <c:v>0.99729916606133662</c:v>
                </c:pt>
                <c:pt idx="9219">
                  <c:v>-1.0641018383325322</c:v>
                </c:pt>
                <c:pt idx="9220">
                  <c:v>0.25153876699596439</c:v>
                </c:pt>
                <c:pt idx="9221">
                  <c:v>-7.0624959257337645</c:v>
                </c:pt>
                <c:pt idx="9222">
                  <c:v>-8.3822637581148367</c:v>
                </c:pt>
                <c:pt idx="9223">
                  <c:v>1.1375035237499347</c:v>
                </c:pt>
                <c:pt idx="9224">
                  <c:v>-0.23217344212903299</c:v>
                </c:pt>
                <c:pt idx="9225">
                  <c:v>1.1361542647870684</c:v>
                </c:pt>
                <c:pt idx="9226">
                  <c:v>-0.54748779530249325</c:v>
                </c:pt>
                <c:pt idx="9227">
                  <c:v>0.18947779886371283</c:v>
                </c:pt>
                <c:pt idx="9228">
                  <c:v>1.5498060553075401</c:v>
                </c:pt>
                <c:pt idx="9229">
                  <c:v>-5.3640917285150227</c:v>
                </c:pt>
                <c:pt idx="9230">
                  <c:v>-0.32120836674028824</c:v>
                </c:pt>
                <c:pt idx="9231">
                  <c:v>-12.081261502082024</c:v>
                </c:pt>
                <c:pt idx="9232">
                  <c:v>3.8263770504434138</c:v>
                </c:pt>
                <c:pt idx="9233">
                  <c:v>0.78195304893951612</c:v>
                </c:pt>
                <c:pt idx="9234">
                  <c:v>-0.97591438147568721</c:v>
                </c:pt>
                <c:pt idx="9235">
                  <c:v>11.613482540731207</c:v>
                </c:pt>
                <c:pt idx="9236">
                  <c:v>2.2954558835261718</c:v>
                </c:pt>
                <c:pt idx="9237">
                  <c:v>0.21412480535284761</c:v>
                </c:pt>
                <c:pt idx="9238">
                  <c:v>-1</c:v>
                </c:pt>
                <c:pt idx="9239">
                  <c:v>0.20511442990461257</c:v>
                </c:pt>
                <c:pt idx="9240">
                  <c:v>-9.7487519253728134</c:v>
                </c:pt>
                <c:pt idx="9241">
                  <c:v>0</c:v>
                </c:pt>
                <c:pt idx="9242">
                  <c:v>-0.46968564369886023</c:v>
                </c:pt>
                <c:pt idx="9243">
                  <c:v>-6.0828967910526215</c:v>
                </c:pt>
                <c:pt idx="9244">
                  <c:v>5.0400156788478787</c:v>
                </c:pt>
                <c:pt idx="9245">
                  <c:v>-7.386524143305115</c:v>
                </c:pt>
                <c:pt idx="9246">
                  <c:v>0.26678654069490138</c:v>
                </c:pt>
                <c:pt idx="9247">
                  <c:v>0.68754604012193132</c:v>
                </c:pt>
                <c:pt idx="9248">
                  <c:v>-0.70862096847224443</c:v>
                </c:pt>
                <c:pt idx="9249">
                  <c:v>0.38702312310924752</c:v>
                </c:pt>
                <c:pt idx="9250">
                  <c:v>2.5491617792933097</c:v>
                </c:pt>
                <c:pt idx="9251">
                  <c:v>0.51705843621935277</c:v>
                </c:pt>
                <c:pt idx="9252">
                  <c:v>-0.63742992061529191</c:v>
                </c:pt>
                <c:pt idx="9253">
                  <c:v>-0.37637587890973856</c:v>
                </c:pt>
                <c:pt idx="9254">
                  <c:v>4.1409556342797398</c:v>
                </c:pt>
                <c:pt idx="9255">
                  <c:v>0.6084989872648966</c:v>
                </c:pt>
                <c:pt idx="9256">
                  <c:v>-0.9987992549944491</c:v>
                </c:pt>
                <c:pt idx="9257">
                  <c:v>4.4980449300439433</c:v>
                </c:pt>
                <c:pt idx="9258">
                  <c:v>-1.3197678323810731</c:v>
                </c:pt>
                <c:pt idx="9259">
                  <c:v>-1.7881680468237642</c:v>
                </c:pt>
                <c:pt idx="9260">
                  <c:v>0.17687776208407946</c:v>
                </c:pt>
                <c:pt idx="9261">
                  <c:v>13.866248611111173</c:v>
                </c:pt>
                <c:pt idx="9262">
                  <c:v>-1.1371102044888051</c:v>
                </c:pt>
                <c:pt idx="9263">
                  <c:v>-5.0874628412503391</c:v>
                </c:pt>
                <c:pt idx="9264">
                  <c:v>-3.8907709302452416</c:v>
                </c:pt>
                <c:pt idx="9265">
                  <c:v>-5.9228321394775394</c:v>
                </c:pt>
                <c:pt idx="9266">
                  <c:v>5.5563933485243853</c:v>
                </c:pt>
                <c:pt idx="9267">
                  <c:v>-2</c:v>
                </c:pt>
                <c:pt idx="9268">
                  <c:v>-12.717176590584167</c:v>
                </c:pt>
                <c:pt idx="9269">
                  <c:v>6.7463914252734742</c:v>
                </c:pt>
                <c:pt idx="9270">
                  <c:v>-0.6749046260339544</c:v>
                </c:pt>
                <c:pt idx="9271">
                  <c:v>-3.7089318735219867E-2</c:v>
                </c:pt>
                <c:pt idx="9272">
                  <c:v>-0.29768054864068516</c:v>
                </c:pt>
                <c:pt idx="9273">
                  <c:v>-0.38027208111816718</c:v>
                </c:pt>
                <c:pt idx="9274">
                  <c:v>0.90649474019626985</c:v>
                </c:pt>
                <c:pt idx="9275">
                  <c:v>-0.68896022125537415</c:v>
                </c:pt>
                <c:pt idx="9276">
                  <c:v>-0.44456345158201549</c:v>
                </c:pt>
                <c:pt idx="9277">
                  <c:v>1.2553943436316619</c:v>
                </c:pt>
                <c:pt idx="9278">
                  <c:v>0.18947779886371255</c:v>
                </c:pt>
                <c:pt idx="9279">
                  <c:v>0.37304341061421675</c:v>
                </c:pt>
                <c:pt idx="9280">
                  <c:v>12.167418145831739</c:v>
                </c:pt>
                <c:pt idx="9281">
                  <c:v>7.6486571760385464</c:v>
                </c:pt>
                <c:pt idx="9282">
                  <c:v>10.059795091795101</c:v>
                </c:pt>
                <c:pt idx="9283">
                  <c:v>-3.8167583324010592</c:v>
                </c:pt>
                <c:pt idx="9284">
                  <c:v>1.7487426728840762E-2</c:v>
                </c:pt>
                <c:pt idx="9285">
                  <c:v>-0.4965673847754421</c:v>
                </c:pt>
                <c:pt idx="9286">
                  <c:v>0.13245029602364966</c:v>
                </c:pt>
                <c:pt idx="9287">
                  <c:v>3.8006745768955779</c:v>
                </c:pt>
                <c:pt idx="9288">
                  <c:v>0.11598555848737889</c:v>
                </c:pt>
                <c:pt idx="9289">
                  <c:v>-1.8611855310977181</c:v>
                </c:pt>
                <c:pt idx="9290">
                  <c:v>0.26126531298073835</c:v>
                </c:pt>
                <c:pt idx="9291">
                  <c:v>-0.5994620704162712</c:v>
                </c:pt>
                <c:pt idx="9292">
                  <c:v>1.6678741146630077E-2</c:v>
                </c:pt>
                <c:pt idx="9293">
                  <c:v>10.518980929170402</c:v>
                </c:pt>
                <c:pt idx="9294">
                  <c:v>0.22239242133644802</c:v>
                </c:pt>
                <c:pt idx="9295">
                  <c:v>-0.33703498727757036</c:v>
                </c:pt>
                <c:pt idx="9296">
                  <c:v>1.7382078228236234E-2</c:v>
                </c:pt>
                <c:pt idx="9297">
                  <c:v>0.33753793134433019</c:v>
                </c:pt>
                <c:pt idx="9298">
                  <c:v>8.8683081332894673</c:v>
                </c:pt>
                <c:pt idx="9299">
                  <c:v>8.3837042924740537</c:v>
                </c:pt>
                <c:pt idx="9300">
                  <c:v>8.0386552951574236E-2</c:v>
                </c:pt>
                <c:pt idx="9301">
                  <c:v>0.66439696821556082</c:v>
                </c:pt>
                <c:pt idx="9302">
                  <c:v>0.35614381022527536</c:v>
                </c:pt>
                <c:pt idx="9303">
                  <c:v>1.153623189113212</c:v>
                </c:pt>
                <c:pt idx="9304">
                  <c:v>-6.0732489820306386</c:v>
                </c:pt>
                <c:pt idx="9305">
                  <c:v>-0.71664560978661007</c:v>
                </c:pt>
                <c:pt idx="9306">
                  <c:v>9.0597950917951025</c:v>
                </c:pt>
                <c:pt idx="9307">
                  <c:v>10.583082767502933</c:v>
                </c:pt>
                <c:pt idx="9308">
                  <c:v>-7.0660891904577721</c:v>
                </c:pt>
                <c:pt idx="9309">
                  <c:v>0.71673111042615256</c:v>
                </c:pt>
                <c:pt idx="9310">
                  <c:v>-1.2253594044713982</c:v>
                </c:pt>
                <c:pt idx="9311">
                  <c:v>-1.7323742488363993</c:v>
                </c:pt>
                <c:pt idx="9312">
                  <c:v>-1.539466105714361</c:v>
                </c:pt>
                <c:pt idx="9313">
                  <c:v>8.8667637673533513</c:v>
                </c:pt>
                <c:pt idx="9314">
                  <c:v>9.965784284662087</c:v>
                </c:pt>
                <c:pt idx="9315">
                  <c:v>-0.74542717291440264</c:v>
                </c:pt>
                <c:pt idx="9316">
                  <c:v>-0.19251635208543916</c:v>
                </c:pt>
                <c:pt idx="9317">
                  <c:v>-6.7114195858537409E-2</c:v>
                </c:pt>
                <c:pt idx="9318">
                  <c:v>-1.4854268271702415</c:v>
                </c:pt>
                <c:pt idx="9319">
                  <c:v>-10.147204924942228</c:v>
                </c:pt>
                <c:pt idx="9320">
                  <c:v>-2.2176467096857979</c:v>
                </c:pt>
                <c:pt idx="9321">
                  <c:v>0.6995791782760975</c:v>
                </c:pt>
                <c:pt idx="9322">
                  <c:v>-11.550746785383243</c:v>
                </c:pt>
                <c:pt idx="9323">
                  <c:v>-2.2087174844393713</c:v>
                </c:pt>
                <c:pt idx="9324">
                  <c:v>-0.43630611603249497</c:v>
                </c:pt>
                <c:pt idx="9325">
                  <c:v>0.80606783566579621</c:v>
                </c:pt>
                <c:pt idx="9326">
                  <c:v>0.5294673881294526</c:v>
                </c:pt>
                <c:pt idx="9327">
                  <c:v>-0.53002195090425697</c:v>
                </c:pt>
                <c:pt idx="9328">
                  <c:v>0.37851162325372983</c:v>
                </c:pt>
                <c:pt idx="9329">
                  <c:v>1.2015828986841819</c:v>
                </c:pt>
                <c:pt idx="9330">
                  <c:v>2.0177881937630274E-2</c:v>
                </c:pt>
                <c:pt idx="9331">
                  <c:v>-0.28950661719498461</c:v>
                </c:pt>
                <c:pt idx="9332">
                  <c:v>11.551067348664397</c:v>
                </c:pt>
                <c:pt idx="9333">
                  <c:v>7.897646023458762</c:v>
                </c:pt>
                <c:pt idx="9334">
                  <c:v>-1.0506260730699681</c:v>
                </c:pt>
                <c:pt idx="9335">
                  <c:v>-1.0641303374197155</c:v>
                </c:pt>
                <c:pt idx="9336">
                  <c:v>-9.9662651028771325</c:v>
                </c:pt>
                <c:pt idx="9337">
                  <c:v>-1.8808527347069954</c:v>
                </c:pt>
                <c:pt idx="9338">
                  <c:v>-1.4481458110907823</c:v>
                </c:pt>
                <c:pt idx="9339">
                  <c:v>-3.8474147814635505E-2</c:v>
                </c:pt>
                <c:pt idx="9340">
                  <c:v>-0.32192809488736251</c:v>
                </c:pt>
                <c:pt idx="9341">
                  <c:v>0.25465474021782075</c:v>
                </c:pt>
                <c:pt idx="9342">
                  <c:v>2.039528043587775</c:v>
                </c:pt>
                <c:pt idx="9343">
                  <c:v>0.26583771130135253</c:v>
                </c:pt>
                <c:pt idx="9344">
                  <c:v>-0.61804929277949916</c:v>
                </c:pt>
                <c:pt idx="9345">
                  <c:v>-0.15056614607437535</c:v>
                </c:pt>
                <c:pt idx="9346">
                  <c:v>14.472521618077742</c:v>
                </c:pt>
                <c:pt idx="9347">
                  <c:v>0.13764859841855637</c:v>
                </c:pt>
                <c:pt idx="9348">
                  <c:v>-9.878732303311151E-2</c:v>
                </c:pt>
                <c:pt idx="9349">
                  <c:v>-1.4151890445116036E-2</c:v>
                </c:pt>
                <c:pt idx="9350">
                  <c:v>0.26073922875648575</c:v>
                </c:pt>
                <c:pt idx="9351">
                  <c:v>0.18076423380377679</c:v>
                </c:pt>
                <c:pt idx="9352">
                  <c:v>0.19105224204308824</c:v>
                </c:pt>
                <c:pt idx="9353">
                  <c:v>0.55881021286518773</c:v>
                </c:pt>
                <c:pt idx="9354">
                  <c:v>0.22975825095949515</c:v>
                </c:pt>
                <c:pt idx="9355">
                  <c:v>3.3426866550541603</c:v>
                </c:pt>
                <c:pt idx="9356">
                  <c:v>-0.15200309344504978</c:v>
                </c:pt>
                <c:pt idx="9357">
                  <c:v>0.18521487246690768</c:v>
                </c:pt>
                <c:pt idx="9358">
                  <c:v>-0.76580527704618784</c:v>
                </c:pt>
                <c:pt idx="9359">
                  <c:v>-0.44597567645151781</c:v>
                </c:pt>
                <c:pt idx="9360">
                  <c:v>7.6486571760385464</c:v>
                </c:pt>
                <c:pt idx="9361">
                  <c:v>8.0624959257337636</c:v>
                </c:pt>
                <c:pt idx="9362">
                  <c:v>-5.0219355487735234E-2</c:v>
                </c:pt>
                <c:pt idx="9363">
                  <c:v>-0.48501498159482431</c:v>
                </c:pt>
                <c:pt idx="9364">
                  <c:v>0.24340559908486115</c:v>
                </c:pt>
                <c:pt idx="9365">
                  <c:v>-0.37064337992039059</c:v>
                </c:pt>
                <c:pt idx="9366">
                  <c:v>11.787086324551618</c:v>
                </c:pt>
                <c:pt idx="9367">
                  <c:v>1</c:v>
                </c:pt>
                <c:pt idx="9368">
                  <c:v>-1.4226780663562966</c:v>
                </c:pt>
                <c:pt idx="9369">
                  <c:v>-1.6750084749098025E-2</c:v>
                </c:pt>
                <c:pt idx="9370">
                  <c:v>1.4950341465971606E-2</c:v>
                </c:pt>
                <c:pt idx="9371">
                  <c:v>-0.51846708893424931</c:v>
                </c:pt>
                <c:pt idx="9372">
                  <c:v>-0.26255358761874859</c:v>
                </c:pt>
                <c:pt idx="9373">
                  <c:v>-1.0538930079952022</c:v>
                </c:pt>
                <c:pt idx="9374">
                  <c:v>-0.74959320249395589</c:v>
                </c:pt>
                <c:pt idx="9375">
                  <c:v>2.6967047600269359E-2</c:v>
                </c:pt>
                <c:pt idx="9376">
                  <c:v>-8.9267338097087409E-2</c:v>
                </c:pt>
                <c:pt idx="9377">
                  <c:v>0.1409609226534648</c:v>
                </c:pt>
                <c:pt idx="9378">
                  <c:v>0.78901234193580161</c:v>
                </c:pt>
                <c:pt idx="9379">
                  <c:v>-3.2034265038149176E-16</c:v>
                </c:pt>
                <c:pt idx="9380">
                  <c:v>3.4568576749734707</c:v>
                </c:pt>
                <c:pt idx="9381">
                  <c:v>-13.651388101356714</c:v>
                </c:pt>
                <c:pt idx="9382">
                  <c:v>3.9056888503987657</c:v>
                </c:pt>
                <c:pt idx="9383">
                  <c:v>-0.31832585820716669</c:v>
                </c:pt>
                <c:pt idx="9384">
                  <c:v>-0.8353692982272003</c:v>
                </c:pt>
                <c:pt idx="9385">
                  <c:v>0.99711749146687834</c:v>
                </c:pt>
                <c:pt idx="9386">
                  <c:v>-2.9101556992713924</c:v>
                </c:pt>
                <c:pt idx="9387">
                  <c:v>-1.2446850959549023</c:v>
                </c:pt>
                <c:pt idx="9388">
                  <c:v>1.2105669859396582</c:v>
                </c:pt>
                <c:pt idx="9389">
                  <c:v>-1.9628806748932675E-2</c:v>
                </c:pt>
                <c:pt idx="9390">
                  <c:v>-3.3146965256562866</c:v>
                </c:pt>
                <c:pt idx="9391">
                  <c:v>-7.4546953365054194E-2</c:v>
                </c:pt>
                <c:pt idx="9392">
                  <c:v>-0.50695998871988301</c:v>
                </c:pt>
                <c:pt idx="9393">
                  <c:v>-0.17132950490678384</c:v>
                </c:pt>
                <c:pt idx="9394">
                  <c:v>9.6444571875092606</c:v>
                </c:pt>
                <c:pt idx="9395">
                  <c:v>0</c:v>
                </c:pt>
                <c:pt idx="9396">
                  <c:v>0.25633975325978559</c:v>
                </c:pt>
                <c:pt idx="9397">
                  <c:v>3.8474147814635949E-2</c:v>
                </c:pt>
                <c:pt idx="9398">
                  <c:v>20</c:v>
                </c:pt>
                <c:pt idx="9399">
                  <c:v>-0.47393118833241243</c:v>
                </c:pt>
                <c:pt idx="9400">
                  <c:v>3.3772499746898186</c:v>
                </c:pt>
                <c:pt idx="9401">
                  <c:v>10.583082767502933</c:v>
                </c:pt>
                <c:pt idx="9402">
                  <c:v>-7.4000581443776747E-2</c:v>
                </c:pt>
                <c:pt idx="9403">
                  <c:v>0.99640673527599177</c:v>
                </c:pt>
                <c:pt idx="9404">
                  <c:v>0.31315788525963051</c:v>
                </c:pt>
                <c:pt idx="9405">
                  <c:v>-0.51189903853143282</c:v>
                </c:pt>
                <c:pt idx="9406">
                  <c:v>1.5849625007211561</c:v>
                </c:pt>
                <c:pt idx="9407">
                  <c:v>0.19602771733704819</c:v>
                </c:pt>
                <c:pt idx="9408">
                  <c:v>0.19895885187459794</c:v>
                </c:pt>
                <c:pt idx="9409">
                  <c:v>1.3621503862789448</c:v>
                </c:pt>
                <c:pt idx="9410">
                  <c:v>12.840384550711667</c:v>
                </c:pt>
                <c:pt idx="9411">
                  <c:v>0.47045061959745038</c:v>
                </c:pt>
                <c:pt idx="9412">
                  <c:v>0.51149728450610943</c:v>
                </c:pt>
                <c:pt idx="9413">
                  <c:v>-0.13395445666886427</c:v>
                </c:pt>
                <c:pt idx="9414">
                  <c:v>-12.717176590584167</c:v>
                </c:pt>
                <c:pt idx="9415">
                  <c:v>-5.2661706879632133</c:v>
                </c:pt>
                <c:pt idx="9416">
                  <c:v>-10.644156719937438</c:v>
                </c:pt>
                <c:pt idx="9417">
                  <c:v>-10.866506212226202</c:v>
                </c:pt>
                <c:pt idx="9418">
                  <c:v>-0.34968878808797582</c:v>
                </c:pt>
                <c:pt idx="9419">
                  <c:v>2.3846741954367666E-2</c:v>
                </c:pt>
                <c:pt idx="9420">
                  <c:v>0.10187961401921394</c:v>
                </c:pt>
                <c:pt idx="9421">
                  <c:v>-0.67111011152483213</c:v>
                </c:pt>
                <c:pt idx="9422">
                  <c:v>-0.24704088325637041</c:v>
                </c:pt>
                <c:pt idx="9423">
                  <c:v>-0.1298802825469102</c:v>
                </c:pt>
                <c:pt idx="9424">
                  <c:v>-9.8662486111111729</c:v>
                </c:pt>
                <c:pt idx="9425">
                  <c:v>2.3716068973807607E-2</c:v>
                </c:pt>
                <c:pt idx="9426">
                  <c:v>0.13157725815078075</c:v>
                </c:pt>
                <c:pt idx="9427">
                  <c:v>-0.18442457113742744</c:v>
                </c:pt>
                <c:pt idx="9428">
                  <c:v>-0.10997284202513145</c:v>
                </c:pt>
                <c:pt idx="9429">
                  <c:v>8.3837042924740537</c:v>
                </c:pt>
                <c:pt idx="9430">
                  <c:v>0.45385674816937233</c:v>
                </c:pt>
                <c:pt idx="9431">
                  <c:v>13.08137247435552</c:v>
                </c:pt>
                <c:pt idx="9432">
                  <c:v>-0.10957109461136331</c:v>
                </c:pt>
                <c:pt idx="9433">
                  <c:v>4.4767238806903913E-2</c:v>
                </c:pt>
                <c:pt idx="9434">
                  <c:v>3.9528364186637591E-2</c:v>
                </c:pt>
                <c:pt idx="9435">
                  <c:v>-0.38060400221496998</c:v>
                </c:pt>
                <c:pt idx="9436">
                  <c:v>1.4594316186372973</c:v>
                </c:pt>
                <c:pt idx="9437">
                  <c:v>-0.2023081752931154</c:v>
                </c:pt>
                <c:pt idx="9438">
                  <c:v>-2.297680548640685</c:v>
                </c:pt>
                <c:pt idx="9439">
                  <c:v>0.35962880407258568</c:v>
                </c:pt>
                <c:pt idx="9440">
                  <c:v>-0.83782727428187431</c:v>
                </c:pt>
                <c:pt idx="9441">
                  <c:v>0.11433267547899516</c:v>
                </c:pt>
                <c:pt idx="9442">
                  <c:v>-0.11321061044799077</c:v>
                </c:pt>
                <c:pt idx="9443">
                  <c:v>-0.11321061044799077</c:v>
                </c:pt>
                <c:pt idx="9444">
                  <c:v>8.3822637581148367</c:v>
                </c:pt>
                <c:pt idx="9445">
                  <c:v>-0.59664430576879157</c:v>
                </c:pt>
                <c:pt idx="9446">
                  <c:v>0.20069735023712892</c:v>
                </c:pt>
                <c:pt idx="9447">
                  <c:v>-12.800428089535748</c:v>
                </c:pt>
                <c:pt idx="9448">
                  <c:v>-1.027480736422107</c:v>
                </c:pt>
                <c:pt idx="9449">
                  <c:v>0.28502340960685196</c:v>
                </c:pt>
                <c:pt idx="9450">
                  <c:v>0.14791771410290616</c:v>
                </c:pt>
                <c:pt idx="9451">
                  <c:v>-0.96219796728761553</c:v>
                </c:pt>
                <c:pt idx="9452">
                  <c:v>1.5535983298118212</c:v>
                </c:pt>
                <c:pt idx="9453">
                  <c:v>-0.55942740861401863</c:v>
                </c:pt>
                <c:pt idx="9454">
                  <c:v>-0.31194400631474017</c:v>
                </c:pt>
                <c:pt idx="9455">
                  <c:v>-0.29677461765902374</c:v>
                </c:pt>
                <c:pt idx="9456">
                  <c:v>-0.92312999931348061</c:v>
                </c:pt>
                <c:pt idx="9457">
                  <c:v>11.814048332230835</c:v>
                </c:pt>
                <c:pt idx="9458">
                  <c:v>2.3169446873731072</c:v>
                </c:pt>
                <c:pt idx="9459">
                  <c:v>-11.91687468418114</c:v>
                </c:pt>
                <c:pt idx="9460">
                  <c:v>-0.46566357234881156</c:v>
                </c:pt>
                <c:pt idx="9461">
                  <c:v>1</c:v>
                </c:pt>
                <c:pt idx="9462">
                  <c:v>0.73360658207629126</c:v>
                </c:pt>
                <c:pt idx="9463">
                  <c:v>-0.37673845352258667</c:v>
                </c:pt>
                <c:pt idx="9464">
                  <c:v>-0.88135550350138092</c:v>
                </c:pt>
                <c:pt idx="9465">
                  <c:v>-2.0128240403575837</c:v>
                </c:pt>
                <c:pt idx="9466">
                  <c:v>0.72964225336034738</c:v>
                </c:pt>
                <c:pt idx="9467">
                  <c:v>-1.1365420475124899</c:v>
                </c:pt>
                <c:pt idx="9468">
                  <c:v>0.15287454924979527</c:v>
                </c:pt>
                <c:pt idx="9469">
                  <c:v>-5.5343033843775251E-2</c:v>
                </c:pt>
                <c:pt idx="9470">
                  <c:v>0.43953206119959232</c:v>
                </c:pt>
                <c:pt idx="9471">
                  <c:v>-2.1587177766342087</c:v>
                </c:pt>
                <c:pt idx="9472">
                  <c:v>0.8146968973987726</c:v>
                </c:pt>
                <c:pt idx="9473">
                  <c:v>-4.5061437103601474</c:v>
                </c:pt>
                <c:pt idx="9474">
                  <c:v>0</c:v>
                </c:pt>
                <c:pt idx="9475">
                  <c:v>8.3837042924740537</c:v>
                </c:pt>
                <c:pt idx="9476">
                  <c:v>-5.3457748368417297</c:v>
                </c:pt>
                <c:pt idx="9477">
                  <c:v>-0.5785849309504395</c:v>
                </c:pt>
                <c:pt idx="9478">
                  <c:v>-0.48542682717024171</c:v>
                </c:pt>
                <c:pt idx="9479">
                  <c:v>-0.8165538589040694</c:v>
                </c:pt>
                <c:pt idx="9480">
                  <c:v>-0.60039254129076203</c:v>
                </c:pt>
                <c:pt idx="9481">
                  <c:v>0.28950661719498505</c:v>
                </c:pt>
                <c:pt idx="9482">
                  <c:v>-1.2016338611696504</c:v>
                </c:pt>
                <c:pt idx="9483">
                  <c:v>-0.81173336256817841</c:v>
                </c:pt>
                <c:pt idx="9484">
                  <c:v>-0.20183424939705652</c:v>
                </c:pt>
                <c:pt idx="9485">
                  <c:v>2.6148570503844946</c:v>
                </c:pt>
                <c:pt idx="9486">
                  <c:v>-0.15138905000488506</c:v>
                </c:pt>
                <c:pt idx="9487">
                  <c:v>-0.17508670655809114</c:v>
                </c:pt>
                <c:pt idx="9488">
                  <c:v>-4.8697501006328192</c:v>
                </c:pt>
                <c:pt idx="9489">
                  <c:v>2.5325841333279526</c:v>
                </c:pt>
                <c:pt idx="9490">
                  <c:v>-0.66675659188480352</c:v>
                </c:pt>
                <c:pt idx="9491">
                  <c:v>0.90507523810158819</c:v>
                </c:pt>
                <c:pt idx="9492">
                  <c:v>-0.14268484614560092</c:v>
                </c:pt>
                <c:pt idx="9493">
                  <c:v>-7.9483672315846778</c:v>
                </c:pt>
                <c:pt idx="9494">
                  <c:v>8.0127468923906614E-4</c:v>
                </c:pt>
                <c:pt idx="9495">
                  <c:v>-0.55223516827086905</c:v>
                </c:pt>
                <c:pt idx="9496">
                  <c:v>-8.3837042924740537</c:v>
                </c:pt>
                <c:pt idx="9497">
                  <c:v>0.29900550583173374</c:v>
                </c:pt>
                <c:pt idx="9498">
                  <c:v>2.1349488631993374</c:v>
                </c:pt>
                <c:pt idx="9499">
                  <c:v>-0.18641312423088116</c:v>
                </c:pt>
                <c:pt idx="9500">
                  <c:v>0.32984775818360063</c:v>
                </c:pt>
                <c:pt idx="9501">
                  <c:v>-11.8663774174182</c:v>
                </c:pt>
                <c:pt idx="9502">
                  <c:v>0.14438990933517465</c:v>
                </c:pt>
                <c:pt idx="9503">
                  <c:v>1.4255310974454229</c:v>
                </c:pt>
                <c:pt idx="9504">
                  <c:v>2.2486791128567241</c:v>
                </c:pt>
                <c:pt idx="9505">
                  <c:v>6.0732489820306386</c:v>
                </c:pt>
                <c:pt idx="9506">
                  <c:v>-4.4711107820883305</c:v>
                </c:pt>
                <c:pt idx="9507">
                  <c:v>-12.628825226704336</c:v>
                </c:pt>
                <c:pt idx="9508">
                  <c:v>-0.43240463124893186</c:v>
                </c:pt>
                <c:pt idx="9509">
                  <c:v>-1.5831602580871711</c:v>
                </c:pt>
                <c:pt idx="9510">
                  <c:v>6.2746223801090064</c:v>
                </c:pt>
                <c:pt idx="9511">
                  <c:v>-4.8720155543300594</c:v>
                </c:pt>
                <c:pt idx="9512">
                  <c:v>-10.228818690495881</c:v>
                </c:pt>
                <c:pt idx="9513">
                  <c:v>0.39733549754538516</c:v>
                </c:pt>
                <c:pt idx="9514">
                  <c:v>0.60880924267552405</c:v>
                </c:pt>
                <c:pt idx="9515">
                  <c:v>-0.37851162325372989</c:v>
                </c:pt>
                <c:pt idx="9516">
                  <c:v>-10.518653155673389</c:v>
                </c:pt>
                <c:pt idx="9517">
                  <c:v>11.307200809140809</c:v>
                </c:pt>
                <c:pt idx="9518">
                  <c:v>10.229619965185119</c:v>
                </c:pt>
                <c:pt idx="9519">
                  <c:v>-0.88452278258006412</c:v>
                </c:pt>
                <c:pt idx="9520">
                  <c:v>0.2334901302197788</c:v>
                </c:pt>
                <c:pt idx="9521">
                  <c:v>0.11433267547899485</c:v>
                </c:pt>
                <c:pt idx="9522">
                  <c:v>0.23248534247418665</c:v>
                </c:pt>
                <c:pt idx="9523">
                  <c:v>0.20584622739952738</c:v>
                </c:pt>
                <c:pt idx="9524">
                  <c:v>0.22582332673672145</c:v>
                </c:pt>
                <c:pt idx="9525">
                  <c:v>0.10224731109200835</c:v>
                </c:pt>
                <c:pt idx="9526">
                  <c:v>-0.53237553862693654</c:v>
                </c:pt>
                <c:pt idx="9527">
                  <c:v>0.61728022099388469</c:v>
                </c:pt>
                <c:pt idx="9528">
                  <c:v>-7.6486571760385464</c:v>
                </c:pt>
                <c:pt idx="9529">
                  <c:v>-2.9673773307738607</c:v>
                </c:pt>
                <c:pt idx="9530">
                  <c:v>-0.95858007262001921</c:v>
                </c:pt>
                <c:pt idx="9531">
                  <c:v>-12.200592137689254</c:v>
                </c:pt>
                <c:pt idx="9532">
                  <c:v>-0.1429579538420426</c:v>
                </c:pt>
                <c:pt idx="9533">
                  <c:v>0.26031041779757835</c:v>
                </c:pt>
                <c:pt idx="9534">
                  <c:v>0.20511442990461257</c:v>
                </c:pt>
                <c:pt idx="9535">
                  <c:v>14.621136113274641</c:v>
                </c:pt>
                <c:pt idx="9536">
                  <c:v>-0.82972449563930517</c:v>
                </c:pt>
                <c:pt idx="9537">
                  <c:v>13.188279751964144</c:v>
                </c:pt>
                <c:pt idx="9538">
                  <c:v>-8.8672787397096631</c:v>
                </c:pt>
                <c:pt idx="9539">
                  <c:v>-14.135736002431859</c:v>
                </c:pt>
                <c:pt idx="9540">
                  <c:v>0.56077913272760405</c:v>
                </c:pt>
                <c:pt idx="9541">
                  <c:v>-0.10612835086134344</c:v>
                </c:pt>
                <c:pt idx="9542">
                  <c:v>-0.50311074673286882</c:v>
                </c:pt>
                <c:pt idx="9543">
                  <c:v>0.42468766931256319</c:v>
                </c:pt>
                <c:pt idx="9544">
                  <c:v>2.7198020895374921</c:v>
                </c:pt>
                <c:pt idx="9545">
                  <c:v>-0.11655425744076027</c:v>
                </c:pt>
                <c:pt idx="9546">
                  <c:v>0.12675714228593873</c:v>
                </c:pt>
                <c:pt idx="9547">
                  <c:v>-3.5623909730721541E-2</c:v>
                </c:pt>
                <c:pt idx="9548">
                  <c:v>0.2632747748848146</c:v>
                </c:pt>
                <c:pt idx="9549">
                  <c:v>13.752798758435516</c:v>
                </c:pt>
                <c:pt idx="9550">
                  <c:v>-0.20435849850618643</c:v>
                </c:pt>
                <c:pt idx="9551">
                  <c:v>-0.72582503656100605</c:v>
                </c:pt>
                <c:pt idx="9552">
                  <c:v>8.6462586799900301</c:v>
                </c:pt>
                <c:pt idx="9553">
                  <c:v>7.0660891904577738</c:v>
                </c:pt>
                <c:pt idx="9554">
                  <c:v>-1.5235619560570128</c:v>
                </c:pt>
                <c:pt idx="9555">
                  <c:v>-0.65207669657969325</c:v>
                </c:pt>
                <c:pt idx="9556">
                  <c:v>-1.15200309344505</c:v>
                </c:pt>
                <c:pt idx="9557">
                  <c:v>-0.99284020842713405</c:v>
                </c:pt>
                <c:pt idx="9558">
                  <c:v>1.7756470804157844E-2</c:v>
                </c:pt>
                <c:pt idx="9559">
                  <c:v>5.6561341762021239E-2</c:v>
                </c:pt>
                <c:pt idx="9560">
                  <c:v>0.98706094429250157</c:v>
                </c:pt>
                <c:pt idx="9561">
                  <c:v>-0.8300749985576874</c:v>
                </c:pt>
                <c:pt idx="9562">
                  <c:v>8.0606959316875546</c:v>
                </c:pt>
                <c:pt idx="9563">
                  <c:v>-0.99639776331980456</c:v>
                </c:pt>
                <c:pt idx="9564">
                  <c:v>-0.30256277002043136</c:v>
                </c:pt>
                <c:pt idx="9565">
                  <c:v>-0.9883181949523645</c:v>
                </c:pt>
                <c:pt idx="9566">
                  <c:v>9.229619965185119</c:v>
                </c:pt>
                <c:pt idx="9567">
                  <c:v>-4.1145712283862395</c:v>
                </c:pt>
                <c:pt idx="9568">
                  <c:v>-0.12077405247689937</c:v>
                </c:pt>
                <c:pt idx="9569">
                  <c:v>-6.0732489820306386</c:v>
                </c:pt>
                <c:pt idx="9570">
                  <c:v>0.41205364084002249</c:v>
                </c:pt>
                <c:pt idx="9571">
                  <c:v>1.8210298589546809</c:v>
                </c:pt>
                <c:pt idx="9572">
                  <c:v>7.0660891904577738</c:v>
                </c:pt>
                <c:pt idx="9573">
                  <c:v>1.0703893278913981</c:v>
                </c:pt>
                <c:pt idx="9574">
                  <c:v>0.63208279103542009</c:v>
                </c:pt>
                <c:pt idx="9575">
                  <c:v>0.14244426502020519</c:v>
                </c:pt>
                <c:pt idx="9576">
                  <c:v>-0.5849625007211563</c:v>
                </c:pt>
                <c:pt idx="9577">
                  <c:v>-5.3457748368417297</c:v>
                </c:pt>
                <c:pt idx="9578">
                  <c:v>-7.6486571760385464</c:v>
                </c:pt>
                <c:pt idx="9579">
                  <c:v>-13.501837184902296</c:v>
                </c:pt>
                <c:pt idx="9580">
                  <c:v>-10.380821783940931</c:v>
                </c:pt>
                <c:pt idx="9581">
                  <c:v>-11.965904504239749</c:v>
                </c:pt>
                <c:pt idx="9582">
                  <c:v>-10.703038388986418</c:v>
                </c:pt>
                <c:pt idx="9583">
                  <c:v>0</c:v>
                </c:pt>
                <c:pt idx="9584">
                  <c:v>0</c:v>
                </c:pt>
                <c:pt idx="9585">
                  <c:v>-0.39255348512746452</c:v>
                </c:pt>
                <c:pt idx="9586">
                  <c:v>1.0457437021043678</c:v>
                </c:pt>
                <c:pt idx="9587">
                  <c:v>-10.966265102877133</c:v>
                </c:pt>
                <c:pt idx="9588">
                  <c:v>0.24264261700261575</c:v>
                </c:pt>
                <c:pt idx="9589">
                  <c:v>0.37774220453292645</c:v>
                </c:pt>
                <c:pt idx="9590">
                  <c:v>8.1057803962236247E-2</c:v>
                </c:pt>
                <c:pt idx="9591">
                  <c:v>0.16392626082086931</c:v>
                </c:pt>
                <c:pt idx="9592">
                  <c:v>-2.4247546246677184E-2</c:v>
                </c:pt>
                <c:pt idx="9593">
                  <c:v>15.684620793964996</c:v>
                </c:pt>
                <c:pt idx="9594">
                  <c:v>-6.1400544664143755E-2</c:v>
                </c:pt>
                <c:pt idx="9595">
                  <c:v>-10.229219383469125</c:v>
                </c:pt>
                <c:pt idx="9596">
                  <c:v>0.52356195605701272</c:v>
                </c:pt>
                <c:pt idx="9597">
                  <c:v>-0.14170615763258351</c:v>
                </c:pt>
                <c:pt idx="9598">
                  <c:v>0.11547721741993588</c:v>
                </c:pt>
                <c:pt idx="9599">
                  <c:v>0.51784830486261901</c:v>
                </c:pt>
                <c:pt idx="9600">
                  <c:v>-0.76184026280523565</c:v>
                </c:pt>
                <c:pt idx="9601">
                  <c:v>-14.380866867456534</c:v>
                </c:pt>
                <c:pt idx="9602">
                  <c:v>0.26903314645523674</c:v>
                </c:pt>
                <c:pt idx="9603">
                  <c:v>2.4083512323459142</c:v>
                </c:pt>
                <c:pt idx="9604">
                  <c:v>6.7547697977450236E-2</c:v>
                </c:pt>
                <c:pt idx="9605">
                  <c:v>-0.10520888196610885</c:v>
                </c:pt>
                <c:pt idx="9606">
                  <c:v>4.2774678896537219</c:v>
                </c:pt>
                <c:pt idx="9607">
                  <c:v>3.1916200725416317</c:v>
                </c:pt>
                <c:pt idx="9608">
                  <c:v>8.3270307221370246</c:v>
                </c:pt>
                <c:pt idx="9609">
                  <c:v>0.28330680086005505</c:v>
                </c:pt>
                <c:pt idx="9610">
                  <c:v>-0.93717316254456118</c:v>
                </c:pt>
                <c:pt idx="9611">
                  <c:v>-0.13191167550558111</c:v>
                </c:pt>
                <c:pt idx="9612">
                  <c:v>6.0541541935050874E-2</c:v>
                </c:pt>
                <c:pt idx="9613">
                  <c:v>-2.7008339386631491E-3</c:v>
                </c:pt>
                <c:pt idx="9614">
                  <c:v>0.53433642765118816</c:v>
                </c:pt>
                <c:pt idx="9615">
                  <c:v>0.12020924181566416</c:v>
                </c:pt>
                <c:pt idx="9616">
                  <c:v>-0.10120182534020301</c:v>
                </c:pt>
                <c:pt idx="9617">
                  <c:v>0.17625063969172758</c:v>
                </c:pt>
                <c:pt idx="9618">
                  <c:v>-7.2195481770540608</c:v>
                </c:pt>
                <c:pt idx="9619">
                  <c:v>0.25011317889489793</c:v>
                </c:pt>
                <c:pt idx="9620">
                  <c:v>-0.23631706745801398</c:v>
                </c:pt>
                <c:pt idx="9621">
                  <c:v>8.2304207950923836</c:v>
                </c:pt>
                <c:pt idx="9622">
                  <c:v>0.30838156304941455</c:v>
                </c:pt>
                <c:pt idx="9623">
                  <c:v>-4.3183258582071664</c:v>
                </c:pt>
                <c:pt idx="9624">
                  <c:v>-0.38539800883897002</c:v>
                </c:pt>
                <c:pt idx="9625">
                  <c:v>-1.1731781328528776</c:v>
                </c:pt>
                <c:pt idx="9626">
                  <c:v>-0.2032143196525833</c:v>
                </c:pt>
                <c:pt idx="9627">
                  <c:v>-2.2653445665209953</c:v>
                </c:pt>
                <c:pt idx="9628">
                  <c:v>8.3837042924740537</c:v>
                </c:pt>
                <c:pt idx="9629">
                  <c:v>-11.416621621364193</c:v>
                </c:pt>
                <c:pt idx="9630">
                  <c:v>8.3837042924740537</c:v>
                </c:pt>
                <c:pt idx="9631">
                  <c:v>8.6462586799900301</c:v>
                </c:pt>
                <c:pt idx="9632">
                  <c:v>-11.702894141119387</c:v>
                </c:pt>
                <c:pt idx="9633">
                  <c:v>8.6462586799900301</c:v>
                </c:pt>
                <c:pt idx="9634">
                  <c:v>7.6486571760385464</c:v>
                </c:pt>
                <c:pt idx="9635">
                  <c:v>7.6486571760385464</c:v>
                </c:pt>
                <c:pt idx="9636">
                  <c:v>8.0624959257337636</c:v>
                </c:pt>
                <c:pt idx="9637">
                  <c:v>-10.518653155673389</c:v>
                </c:pt>
                <c:pt idx="9638">
                  <c:v>2.8744691179161412</c:v>
                </c:pt>
                <c:pt idx="9639">
                  <c:v>13.08137247435552</c:v>
                </c:pt>
                <c:pt idx="9640">
                  <c:v>-12.702822011777029</c:v>
                </c:pt>
                <c:pt idx="9641">
                  <c:v>-0.13737249472837509</c:v>
                </c:pt>
                <c:pt idx="9642">
                  <c:v>-8.8683081332894673</c:v>
                </c:pt>
                <c:pt idx="9643">
                  <c:v>-0.80658280802210813</c:v>
                </c:pt>
                <c:pt idx="9644">
                  <c:v>-0.91548793277762186</c:v>
                </c:pt>
                <c:pt idx="9645">
                  <c:v>7.6486571760385464</c:v>
                </c:pt>
                <c:pt idx="9646">
                  <c:v>11.10372492250138</c:v>
                </c:pt>
                <c:pt idx="9647">
                  <c:v>-11.644156719937438</c:v>
                </c:pt>
                <c:pt idx="9648">
                  <c:v>0.10687558413151532</c:v>
                </c:pt>
                <c:pt idx="9649">
                  <c:v>6.0732489820306386</c:v>
                </c:pt>
                <c:pt idx="9650">
                  <c:v>-0.33800421475163933</c:v>
                </c:pt>
                <c:pt idx="9651">
                  <c:v>9.5189809291704002</c:v>
                </c:pt>
                <c:pt idx="9652">
                  <c:v>7.0660891904577721</c:v>
                </c:pt>
                <c:pt idx="9653">
                  <c:v>7.0660891904577738</c:v>
                </c:pt>
                <c:pt idx="9654">
                  <c:v>1.6775313336802635</c:v>
                </c:pt>
                <c:pt idx="9655">
                  <c:v>8.6462586799900301</c:v>
                </c:pt>
                <c:pt idx="9656">
                  <c:v>8.6462586799900301</c:v>
                </c:pt>
                <c:pt idx="9657">
                  <c:v>5.9228321394775394</c:v>
                </c:pt>
                <c:pt idx="9658">
                  <c:v>1.2625535876187486</c:v>
                </c:pt>
                <c:pt idx="9659">
                  <c:v>0.24760955920549091</c:v>
                </c:pt>
                <c:pt idx="9660">
                  <c:v>6.0732489820306386</c:v>
                </c:pt>
                <c:pt idx="9661">
                  <c:v>6.0732489820306386</c:v>
                </c:pt>
                <c:pt idx="9662">
                  <c:v>7.5974318526833731</c:v>
                </c:pt>
                <c:pt idx="9663">
                  <c:v>7.5974318526833731</c:v>
                </c:pt>
                <c:pt idx="9664">
                  <c:v>-8.3837042924740537</c:v>
                </c:pt>
                <c:pt idx="9665">
                  <c:v>0.15319985422781088</c:v>
                </c:pt>
                <c:pt idx="9666">
                  <c:v>1.5843620032969239</c:v>
                </c:pt>
                <c:pt idx="9667">
                  <c:v>0.2699207914190338</c:v>
                </c:pt>
                <c:pt idx="9668">
                  <c:v>-0.64769825606911857</c:v>
                </c:pt>
                <c:pt idx="9669">
                  <c:v>0.56077303515408539</c:v>
                </c:pt>
                <c:pt idx="9670">
                  <c:v>-0.22741049610307257</c:v>
                </c:pt>
                <c:pt idx="9671">
                  <c:v>-1.767339243209725</c:v>
                </c:pt>
                <c:pt idx="9672">
                  <c:v>3.8935662546942966E-2</c:v>
                </c:pt>
                <c:pt idx="9673">
                  <c:v>-0.12993030404513389</c:v>
                </c:pt>
                <c:pt idx="9674">
                  <c:v>-0.47062982524216151</c:v>
                </c:pt>
                <c:pt idx="9675">
                  <c:v>-0.17833724125851225</c:v>
                </c:pt>
                <c:pt idx="9676">
                  <c:v>-8.2841068937654666E-2</c:v>
                </c:pt>
                <c:pt idx="9677">
                  <c:v>-4.5087889528537872E-2</c:v>
                </c:pt>
                <c:pt idx="9678">
                  <c:v>-0.15803767964798171</c:v>
                </c:pt>
                <c:pt idx="9679">
                  <c:v>-7.1553261025034065E-2</c:v>
                </c:pt>
                <c:pt idx="9680">
                  <c:v>-0.57390731221216029</c:v>
                </c:pt>
                <c:pt idx="9681">
                  <c:v>-6.0968017291426993E-2</c:v>
                </c:pt>
                <c:pt idx="9682">
                  <c:v>-0.51756321543556993</c:v>
                </c:pt>
                <c:pt idx="9683">
                  <c:v>-1.1290383297456894</c:v>
                </c:pt>
                <c:pt idx="9684">
                  <c:v>-7.9226691150575207E-2</c:v>
                </c:pt>
                <c:pt idx="9685">
                  <c:v>-8.5620135034239139E-3</c:v>
                </c:pt>
                <c:pt idx="9686">
                  <c:v>-0.81225372147044328</c:v>
                </c:pt>
                <c:pt idx="9687">
                  <c:v>-0.25873426840016855</c:v>
                </c:pt>
                <c:pt idx="9688">
                  <c:v>-0.42285700373814322</c:v>
                </c:pt>
                <c:pt idx="9689">
                  <c:v>0.92599941855622325</c:v>
                </c:pt>
                <c:pt idx="9690">
                  <c:v>-0.50814690367032533</c:v>
                </c:pt>
                <c:pt idx="9691">
                  <c:v>0.21657509474113346</c:v>
                </c:pt>
                <c:pt idx="9692">
                  <c:v>-0.17182453435779393</c:v>
                </c:pt>
                <c:pt idx="9693">
                  <c:v>-8.6462586799900301</c:v>
                </c:pt>
                <c:pt idx="9694">
                  <c:v>-0.79750713610125701</c:v>
                </c:pt>
                <c:pt idx="9695">
                  <c:v>-1.2932882240787353</c:v>
                </c:pt>
                <c:pt idx="9696">
                  <c:v>-2.9928044985957962</c:v>
                </c:pt>
                <c:pt idx="9697">
                  <c:v>1.5013045716742468</c:v>
                </c:pt>
                <c:pt idx="9698">
                  <c:v>5.7298669498188681E-2</c:v>
                </c:pt>
                <c:pt idx="9699">
                  <c:v>9.5196362528432132</c:v>
                </c:pt>
                <c:pt idx="9700">
                  <c:v>-8.3837042924740537</c:v>
                </c:pt>
                <c:pt idx="9701">
                  <c:v>-8.0624959257337636</c:v>
                </c:pt>
                <c:pt idx="9702">
                  <c:v>-14.213737108322967</c:v>
                </c:pt>
                <c:pt idx="9703">
                  <c:v>0.10991769207803527</c:v>
                </c:pt>
                <c:pt idx="9704">
                  <c:v>-1.1690766068039915</c:v>
                </c:pt>
                <c:pt idx="9705">
                  <c:v>7.3166412561971678E-2</c:v>
                </c:pt>
                <c:pt idx="9706">
                  <c:v>-3.6273762559513689</c:v>
                </c:pt>
                <c:pt idx="9707">
                  <c:v>-7.6486571760385464</c:v>
                </c:pt>
                <c:pt idx="9708">
                  <c:v>12.103287808412023</c:v>
                </c:pt>
                <c:pt idx="9709">
                  <c:v>3.2034265038149176E-16</c:v>
                </c:pt>
                <c:pt idx="9710">
                  <c:v>-11.416797527606059</c:v>
                </c:pt>
                <c:pt idx="9711">
                  <c:v>-6.8248300972272274E-2</c:v>
                </c:pt>
                <c:pt idx="9712">
                  <c:v>-1.3956921495594172</c:v>
                </c:pt>
                <c:pt idx="9713">
                  <c:v>9.0415295222218084E-2</c:v>
                </c:pt>
                <c:pt idx="9714">
                  <c:v>-9.3822637581148367</c:v>
                </c:pt>
                <c:pt idx="9715">
                  <c:v>-0.17353625499469119</c:v>
                </c:pt>
                <c:pt idx="9716">
                  <c:v>9.7604427459966399</c:v>
                </c:pt>
                <c:pt idx="9717">
                  <c:v>-8.6450579349844769</c:v>
                </c:pt>
                <c:pt idx="9718">
                  <c:v>3.7198617954249238E-2</c:v>
                </c:pt>
                <c:pt idx="9719">
                  <c:v>-1.253756592245783</c:v>
                </c:pt>
                <c:pt idx="9720">
                  <c:v>-0.22039006842530004</c:v>
                </c:pt>
                <c:pt idx="9721">
                  <c:v>0.74485928644105681</c:v>
                </c:pt>
                <c:pt idx="9722">
                  <c:v>-0.61812936465635526</c:v>
                </c:pt>
                <c:pt idx="9723">
                  <c:v>4.1820175694626899E-2</c:v>
                </c:pt>
                <c:pt idx="9724">
                  <c:v>-3.6525876025113875E-2</c:v>
                </c:pt>
                <c:pt idx="9725">
                  <c:v>-0.36678233067162258</c:v>
                </c:pt>
                <c:pt idx="9726">
                  <c:v>-0.23349013021977841</c:v>
                </c:pt>
                <c:pt idx="9727">
                  <c:v>-8.6450579349844769</c:v>
                </c:pt>
                <c:pt idx="9728">
                  <c:v>-1.5553373316118784</c:v>
                </c:pt>
                <c:pt idx="9729">
                  <c:v>6.0732489820306386</c:v>
                </c:pt>
                <c:pt idx="9730">
                  <c:v>3.443256343088573</c:v>
                </c:pt>
                <c:pt idx="9731">
                  <c:v>2.7950591512588283</c:v>
                </c:pt>
                <c:pt idx="9732">
                  <c:v>-0.57915687903995061</c:v>
                </c:pt>
                <c:pt idx="9733">
                  <c:v>0.46988597627446366</c:v>
                </c:pt>
                <c:pt idx="9734">
                  <c:v>-1.0597491988661107</c:v>
                </c:pt>
                <c:pt idx="9735">
                  <c:v>0.11175946149914603</c:v>
                </c:pt>
                <c:pt idx="9736">
                  <c:v>1.2434540368642777</c:v>
                </c:pt>
                <c:pt idx="9737">
                  <c:v>-0.20163386116965074</c:v>
                </c:pt>
                <c:pt idx="9738">
                  <c:v>4.8909600480946509E-2</c:v>
                </c:pt>
                <c:pt idx="9739">
                  <c:v>5.08746284125034</c:v>
                </c:pt>
                <c:pt idx="9740">
                  <c:v>0.25153876699596411</c:v>
                </c:pt>
                <c:pt idx="9741">
                  <c:v>-0.94995931750040441</c:v>
                </c:pt>
                <c:pt idx="9742">
                  <c:v>-6.322817596019932E-2</c:v>
                </c:pt>
                <c:pt idx="9743">
                  <c:v>-8.0624959257337636</c:v>
                </c:pt>
                <c:pt idx="9744">
                  <c:v>12.658880895047878</c:v>
                </c:pt>
                <c:pt idx="9745">
                  <c:v>-1.0379678501990204</c:v>
                </c:pt>
                <c:pt idx="9746">
                  <c:v>-0.1866230051945508</c:v>
                </c:pt>
                <c:pt idx="9747">
                  <c:v>-0.84655493238104351</c:v>
                </c:pt>
                <c:pt idx="9748">
                  <c:v>5.5647846187835261</c:v>
                </c:pt>
                <c:pt idx="9749">
                  <c:v>-0.62192025671982587</c:v>
                </c:pt>
                <c:pt idx="9750">
                  <c:v>-0.73360658207629126</c:v>
                </c:pt>
                <c:pt idx="9751">
                  <c:v>0.34103691783506668</c:v>
                </c:pt>
                <c:pt idx="9752">
                  <c:v>4.3854653793075888</c:v>
                </c:pt>
                <c:pt idx="9753">
                  <c:v>-0.81144381012548272</c:v>
                </c:pt>
                <c:pt idx="9754">
                  <c:v>2.216317906926764</c:v>
                </c:pt>
                <c:pt idx="9755">
                  <c:v>1.6471189767837258</c:v>
                </c:pt>
                <c:pt idx="9756">
                  <c:v>0.84591567271106738</c:v>
                </c:pt>
                <c:pt idx="9757">
                  <c:v>0.10691520391651189</c:v>
                </c:pt>
                <c:pt idx="9758">
                  <c:v>-0.86195536414486973</c:v>
                </c:pt>
                <c:pt idx="9759">
                  <c:v>-11.146356530303908</c:v>
                </c:pt>
                <c:pt idx="9760">
                  <c:v>1.0916304754655681</c:v>
                </c:pt>
                <c:pt idx="9761">
                  <c:v>-2.9963977633198042</c:v>
                </c:pt>
                <c:pt idx="9762">
                  <c:v>-0.84799690655494997</c:v>
                </c:pt>
                <c:pt idx="9763">
                  <c:v>0.28765819280261612</c:v>
                </c:pt>
                <c:pt idx="9764">
                  <c:v>6.0732489820306386</c:v>
                </c:pt>
                <c:pt idx="9765">
                  <c:v>-0.99729916606133662</c:v>
                </c:pt>
                <c:pt idx="9766">
                  <c:v>-5.7548875021634682</c:v>
                </c:pt>
                <c:pt idx="9767">
                  <c:v>-5.6902391234477247E-2</c:v>
                </c:pt>
                <c:pt idx="9768">
                  <c:v>0.23644019582208048</c:v>
                </c:pt>
                <c:pt idx="9769">
                  <c:v>-0.26303440583379395</c:v>
                </c:pt>
                <c:pt idx="9770">
                  <c:v>-1.0430687218918862</c:v>
                </c:pt>
                <c:pt idx="9771">
                  <c:v>-0.99284020842713405</c:v>
                </c:pt>
                <c:pt idx="9772">
                  <c:v>0.27633122844725155</c:v>
                </c:pt>
                <c:pt idx="9773">
                  <c:v>-6.0732489820306386</c:v>
                </c:pt>
                <c:pt idx="9774">
                  <c:v>0.53273254194859831</c:v>
                </c:pt>
                <c:pt idx="9775">
                  <c:v>5.6740621474123767</c:v>
                </c:pt>
                <c:pt idx="9776">
                  <c:v>-0.48542682717024171</c:v>
                </c:pt>
                <c:pt idx="9777">
                  <c:v>9.8672787397096631</c:v>
                </c:pt>
                <c:pt idx="9778">
                  <c:v>12.518325307690866</c:v>
                </c:pt>
                <c:pt idx="9779">
                  <c:v>0.38725434276530551</c:v>
                </c:pt>
                <c:pt idx="9780">
                  <c:v>3.4749130762314535</c:v>
                </c:pt>
                <c:pt idx="9781">
                  <c:v>9.8667637673533513</c:v>
                </c:pt>
                <c:pt idx="9782">
                  <c:v>-10.866763767353351</c:v>
                </c:pt>
                <c:pt idx="9783">
                  <c:v>-11.013555309891467</c:v>
                </c:pt>
                <c:pt idx="9784">
                  <c:v>3.2034265038149176E-16</c:v>
                </c:pt>
                <c:pt idx="9785">
                  <c:v>-0.49476469174957788</c:v>
                </c:pt>
                <c:pt idx="9786">
                  <c:v>-0.36457243229585606</c:v>
                </c:pt>
                <c:pt idx="9787">
                  <c:v>-0.41488727331516473</c:v>
                </c:pt>
                <c:pt idx="9788">
                  <c:v>0.47865359857481571</c:v>
                </c:pt>
                <c:pt idx="9789">
                  <c:v>1.6407967717136904</c:v>
                </c:pt>
                <c:pt idx="9790">
                  <c:v>0.36337135407394722</c:v>
                </c:pt>
                <c:pt idx="9791">
                  <c:v>-0.18586654531133412</c:v>
                </c:pt>
                <c:pt idx="9792">
                  <c:v>0</c:v>
                </c:pt>
                <c:pt idx="9793">
                  <c:v>-0.41423622458960496</c:v>
                </c:pt>
                <c:pt idx="9794">
                  <c:v>-1.9167365651187882</c:v>
                </c:pt>
                <c:pt idx="9795">
                  <c:v>9.0597950917951025</c:v>
                </c:pt>
                <c:pt idx="9796">
                  <c:v>4.3692338096657197</c:v>
                </c:pt>
                <c:pt idx="9797">
                  <c:v>7.6486571760385464</c:v>
                </c:pt>
                <c:pt idx="9798">
                  <c:v>7.6486571760385464</c:v>
                </c:pt>
                <c:pt idx="9799">
                  <c:v>-10.644457187509261</c:v>
                </c:pt>
                <c:pt idx="9800">
                  <c:v>6.0732489820306386</c:v>
                </c:pt>
                <c:pt idx="9801">
                  <c:v>-0.28936096398528149</c:v>
                </c:pt>
                <c:pt idx="9802">
                  <c:v>-0.8065828080221078</c:v>
                </c:pt>
                <c:pt idx="9803">
                  <c:v>4.7393373107266683</c:v>
                </c:pt>
                <c:pt idx="9804">
                  <c:v>-18.226313403031238</c:v>
                </c:pt>
                <c:pt idx="9805">
                  <c:v>0.77820857639808749</c:v>
                </c:pt>
                <c:pt idx="9806">
                  <c:v>9.8662486111111729</c:v>
                </c:pt>
                <c:pt idx="9807">
                  <c:v>0.51491500319289973</c:v>
                </c:pt>
                <c:pt idx="9808">
                  <c:v>-0.43493705671654831</c:v>
                </c:pt>
                <c:pt idx="9809">
                  <c:v>-0.26298632481394679</c:v>
                </c:pt>
                <c:pt idx="9810">
                  <c:v>-6.6486571760385464</c:v>
                </c:pt>
                <c:pt idx="9811">
                  <c:v>-0.24123502754844514</c:v>
                </c:pt>
                <c:pt idx="9812">
                  <c:v>-0.99640673527599144</c:v>
                </c:pt>
                <c:pt idx="9813">
                  <c:v>0</c:v>
                </c:pt>
                <c:pt idx="9814">
                  <c:v>-1.3918666510079041</c:v>
                </c:pt>
                <c:pt idx="9815">
                  <c:v>-3.17218097538268</c:v>
                </c:pt>
                <c:pt idx="9816">
                  <c:v>2.6899876528848612</c:v>
                </c:pt>
                <c:pt idx="9817">
                  <c:v>-0.80931643839089029</c:v>
                </c:pt>
                <c:pt idx="9818">
                  <c:v>-1.37124012586832</c:v>
                </c:pt>
                <c:pt idx="9819">
                  <c:v>11.416621621364193</c:v>
                </c:pt>
                <c:pt idx="9820">
                  <c:v>11.307011018304401</c:v>
                </c:pt>
                <c:pt idx="9821">
                  <c:v>2.9233067258303471</c:v>
                </c:pt>
                <c:pt idx="9822">
                  <c:v>1.222630233325972E-2</c:v>
                </c:pt>
                <c:pt idx="9823">
                  <c:v>-3.5579865806486408</c:v>
                </c:pt>
                <c:pt idx="9824">
                  <c:v>-7.0389327891398012E-2</c:v>
                </c:pt>
                <c:pt idx="9825">
                  <c:v>-0.20645087746742613</c:v>
                </c:pt>
                <c:pt idx="9826">
                  <c:v>0.3959286763311391</c:v>
                </c:pt>
                <c:pt idx="9827">
                  <c:v>-5.4073195861180077</c:v>
                </c:pt>
                <c:pt idx="9828">
                  <c:v>-0.24175774620337914</c:v>
                </c:pt>
                <c:pt idx="9829">
                  <c:v>0.79886012789214866</c:v>
                </c:pt>
                <c:pt idx="9830">
                  <c:v>-0.16902359870078007</c:v>
                </c:pt>
                <c:pt idx="9831">
                  <c:v>-8.0624959257337636</c:v>
                </c:pt>
                <c:pt idx="9832">
                  <c:v>2.2417361083202163</c:v>
                </c:pt>
                <c:pt idx="9833">
                  <c:v>-0.98657948423767861</c:v>
                </c:pt>
                <c:pt idx="9834">
                  <c:v>1.6686357884531025</c:v>
                </c:pt>
                <c:pt idx="9835">
                  <c:v>-2.3186864868906816</c:v>
                </c:pt>
                <c:pt idx="9836">
                  <c:v>10.703038388986418</c:v>
                </c:pt>
                <c:pt idx="9837">
                  <c:v>-2.3561015959185059</c:v>
                </c:pt>
                <c:pt idx="9838">
                  <c:v>5.5842132433473228</c:v>
                </c:pt>
                <c:pt idx="9839">
                  <c:v>0.48460384081541441</c:v>
                </c:pt>
                <c:pt idx="9840">
                  <c:v>0.26748031086498603</c:v>
                </c:pt>
                <c:pt idx="9841">
                  <c:v>0.41971398648831715</c:v>
                </c:pt>
                <c:pt idx="9842">
                  <c:v>-0.48186900775705244</c:v>
                </c:pt>
                <c:pt idx="9843">
                  <c:v>-3.2240337000208168E-2</c:v>
                </c:pt>
                <c:pt idx="9844">
                  <c:v>5.1664266388934577</c:v>
                </c:pt>
                <c:pt idx="9845">
                  <c:v>0</c:v>
                </c:pt>
                <c:pt idx="9846">
                  <c:v>-9.7604427459966399</c:v>
                </c:pt>
                <c:pt idx="9847">
                  <c:v>0.39504602409137834</c:v>
                </c:pt>
                <c:pt idx="9848">
                  <c:v>-1.3190470254508209</c:v>
                </c:pt>
                <c:pt idx="9849">
                  <c:v>0.66742466091312946</c:v>
                </c:pt>
                <c:pt idx="9850">
                  <c:v>-2.9747343394051905E-2</c:v>
                </c:pt>
                <c:pt idx="9851">
                  <c:v>-0.11276793016194972</c:v>
                </c:pt>
                <c:pt idx="9852">
                  <c:v>-0.76553474636297736</c:v>
                </c:pt>
                <c:pt idx="9853">
                  <c:v>-0.94110631094643182</c:v>
                </c:pt>
                <c:pt idx="9854">
                  <c:v>-5.7548875021634682</c:v>
                </c:pt>
                <c:pt idx="9855">
                  <c:v>-0.64363078628377479</c:v>
                </c:pt>
                <c:pt idx="9856">
                  <c:v>0.22204945329943757</c:v>
                </c:pt>
                <c:pt idx="9857">
                  <c:v>0.32192809488736235</c:v>
                </c:pt>
                <c:pt idx="9858">
                  <c:v>0.59515826782704473</c:v>
                </c:pt>
                <c:pt idx="9859">
                  <c:v>-2.3214842911336855</c:v>
                </c:pt>
                <c:pt idx="9860">
                  <c:v>-0.92874131683017846</c:v>
                </c:pt>
                <c:pt idx="9861">
                  <c:v>0.1569329812229929</c:v>
                </c:pt>
                <c:pt idx="9862">
                  <c:v>1.1762699721235908E-3</c:v>
                </c:pt>
                <c:pt idx="9863">
                  <c:v>0.29416318001656278</c:v>
                </c:pt>
                <c:pt idx="9864">
                  <c:v>0.18762700317577127</c:v>
                </c:pt>
                <c:pt idx="9865">
                  <c:v>-5.1863781792906953E-2</c:v>
                </c:pt>
                <c:pt idx="9866">
                  <c:v>-9.4784185624483805E-2</c:v>
                </c:pt>
                <c:pt idx="9867">
                  <c:v>2.315453760726812</c:v>
                </c:pt>
                <c:pt idx="9868">
                  <c:v>0.15395136523457192</c:v>
                </c:pt>
                <c:pt idx="9869">
                  <c:v>-5.0331675550144603E-2</c:v>
                </c:pt>
                <c:pt idx="9870">
                  <c:v>9.0215860763304381</c:v>
                </c:pt>
                <c:pt idx="9871">
                  <c:v>-7.6486571760385464</c:v>
                </c:pt>
                <c:pt idx="9872">
                  <c:v>7.6486571760385464</c:v>
                </c:pt>
                <c:pt idx="9873">
                  <c:v>5.9148833863620496</c:v>
                </c:pt>
                <c:pt idx="9874">
                  <c:v>0</c:v>
                </c:pt>
                <c:pt idx="9875">
                  <c:v>5.6652298405672923</c:v>
                </c:pt>
                <c:pt idx="9876">
                  <c:v>9.7598881832218343</c:v>
                </c:pt>
                <c:pt idx="9877">
                  <c:v>-0.93632625499504862</c:v>
                </c:pt>
                <c:pt idx="9878">
                  <c:v>0</c:v>
                </c:pt>
                <c:pt idx="9879">
                  <c:v>13.287808556012996</c:v>
                </c:pt>
                <c:pt idx="9880">
                  <c:v>-6.7545324209308397</c:v>
                </c:pt>
                <c:pt idx="9881">
                  <c:v>9.9662651028771325</c:v>
                </c:pt>
                <c:pt idx="9882">
                  <c:v>1.1233824155052821</c:v>
                </c:pt>
                <c:pt idx="9883">
                  <c:v>-0.2479275134435856</c:v>
                </c:pt>
                <c:pt idx="9884">
                  <c:v>0.41443725169752488</c:v>
                </c:pt>
                <c:pt idx="9885">
                  <c:v>0.32084701949703109</c:v>
                </c:pt>
                <c:pt idx="9886">
                  <c:v>5.7548875021634682</c:v>
                </c:pt>
                <c:pt idx="9887">
                  <c:v>-0.93148136588475405</c:v>
                </c:pt>
                <c:pt idx="9888">
                  <c:v>-1.7328857751460391</c:v>
                </c:pt>
                <c:pt idx="9889">
                  <c:v>-0.44952587566413443</c:v>
                </c:pt>
                <c:pt idx="9890">
                  <c:v>5.2034421275950882</c:v>
                </c:pt>
                <c:pt idx="9891">
                  <c:v>0.13750352374993502</c:v>
                </c:pt>
                <c:pt idx="9892">
                  <c:v>-0.45227131206202398</c:v>
                </c:pt>
                <c:pt idx="9893">
                  <c:v>7.577654658846761</c:v>
                </c:pt>
                <c:pt idx="9894">
                  <c:v>9.6450579349844787</c:v>
                </c:pt>
                <c:pt idx="9895">
                  <c:v>0</c:v>
                </c:pt>
                <c:pt idx="9896">
                  <c:v>8.3837042924740537</c:v>
                </c:pt>
                <c:pt idx="9897">
                  <c:v>0.59065794659299575</c:v>
                </c:pt>
                <c:pt idx="9898">
                  <c:v>1.3982215285077511</c:v>
                </c:pt>
                <c:pt idx="9899">
                  <c:v>-0.73456310395090163</c:v>
                </c:pt>
                <c:pt idx="9900">
                  <c:v>-5.6710776585097493</c:v>
                </c:pt>
                <c:pt idx="9901">
                  <c:v>-0.71165450563701849</c:v>
                </c:pt>
                <c:pt idx="9902">
                  <c:v>8.0624959257337636</c:v>
                </c:pt>
                <c:pt idx="9903">
                  <c:v>-0.583762754256265</c:v>
                </c:pt>
                <c:pt idx="9904">
                  <c:v>-0.9835118772114313</c:v>
                </c:pt>
                <c:pt idx="9905">
                  <c:v>-7.0660891904577721</c:v>
                </c:pt>
                <c:pt idx="9906">
                  <c:v>0.20945336562894978</c:v>
                </c:pt>
                <c:pt idx="9907">
                  <c:v>-1</c:v>
                </c:pt>
                <c:pt idx="9908">
                  <c:v>-1.2108967824986183</c:v>
                </c:pt>
                <c:pt idx="9909">
                  <c:v>-8.3837042924740537</c:v>
                </c:pt>
                <c:pt idx="9910">
                  <c:v>0.14803365418964148</c:v>
                </c:pt>
                <c:pt idx="9911">
                  <c:v>-1.0199843744541548</c:v>
                </c:pt>
                <c:pt idx="9912">
                  <c:v>11.759610821875043</c:v>
                </c:pt>
                <c:pt idx="9913">
                  <c:v>-0.82642180417797462</c:v>
                </c:pt>
                <c:pt idx="9914">
                  <c:v>0.40001279400569151</c:v>
                </c:pt>
                <c:pt idx="9915">
                  <c:v>2.1730647089728796</c:v>
                </c:pt>
                <c:pt idx="9916">
                  <c:v>2.4588415995270814</c:v>
                </c:pt>
                <c:pt idx="9917">
                  <c:v>-0.843598442657433</c:v>
                </c:pt>
                <c:pt idx="9918">
                  <c:v>-10.171593821802931</c:v>
                </c:pt>
                <c:pt idx="9919">
                  <c:v>-7.6486571760385464</c:v>
                </c:pt>
                <c:pt idx="9920">
                  <c:v>7.6486571760385464</c:v>
                </c:pt>
                <c:pt idx="9921">
                  <c:v>-10.703038388986418</c:v>
                </c:pt>
                <c:pt idx="9922">
                  <c:v>10.381542951184585</c:v>
                </c:pt>
                <c:pt idx="9923">
                  <c:v>12.362857045298872</c:v>
                </c:pt>
                <c:pt idx="9924">
                  <c:v>-1.1390640377375518</c:v>
                </c:pt>
                <c:pt idx="9925">
                  <c:v>3.1002282682211812</c:v>
                </c:pt>
                <c:pt idx="9926">
                  <c:v>-1.5114584844153451</c:v>
                </c:pt>
                <c:pt idx="9927">
                  <c:v>-0.30443032184564323</c:v>
                </c:pt>
                <c:pt idx="9928">
                  <c:v>-1.6223533882886565</c:v>
                </c:pt>
                <c:pt idx="9929">
                  <c:v>-0.28921545775083041</c:v>
                </c:pt>
                <c:pt idx="9930">
                  <c:v>-1.2855871679094715</c:v>
                </c:pt>
                <c:pt idx="9931">
                  <c:v>-3.6372376510020414</c:v>
                </c:pt>
                <c:pt idx="9932">
                  <c:v>-1.325576818118493</c:v>
                </c:pt>
                <c:pt idx="9933">
                  <c:v>0</c:v>
                </c:pt>
                <c:pt idx="9934">
                  <c:v>17.962024249278549</c:v>
                </c:pt>
                <c:pt idx="9935">
                  <c:v>-0.10691520391651207</c:v>
                </c:pt>
                <c:pt idx="9936">
                  <c:v>-0.12029423371771159</c:v>
                </c:pt>
                <c:pt idx="9937">
                  <c:v>0.67219993848054593</c:v>
                </c:pt>
                <c:pt idx="9938">
                  <c:v>1.5849625007211561</c:v>
                </c:pt>
                <c:pt idx="9939">
                  <c:v>0.99304491628656488</c:v>
                </c:pt>
                <c:pt idx="9940">
                  <c:v>-1.1709808578276459</c:v>
                </c:pt>
                <c:pt idx="9941">
                  <c:v>-0.73662213623317385</c:v>
                </c:pt>
                <c:pt idx="9942">
                  <c:v>4.1356106369169776</c:v>
                </c:pt>
                <c:pt idx="9943">
                  <c:v>0.65992455840237851</c:v>
                </c:pt>
                <c:pt idx="9944">
                  <c:v>-2.5706072077440862</c:v>
                </c:pt>
                <c:pt idx="9945">
                  <c:v>3.8073549220576046</c:v>
                </c:pt>
                <c:pt idx="9946">
                  <c:v>-6.7414669864011483</c:v>
                </c:pt>
                <c:pt idx="9947">
                  <c:v>-9.8137811912170374</c:v>
                </c:pt>
                <c:pt idx="9948">
                  <c:v>0.41343539468234258</c:v>
                </c:pt>
                <c:pt idx="9949">
                  <c:v>0.78875770318027438</c:v>
                </c:pt>
                <c:pt idx="9950">
                  <c:v>-3.469063152405949</c:v>
                </c:pt>
                <c:pt idx="9951">
                  <c:v>-1.0787597328772784</c:v>
                </c:pt>
                <c:pt idx="9952">
                  <c:v>-9.0597950917951025</c:v>
                </c:pt>
                <c:pt idx="9953">
                  <c:v>-9.0046886457936299</c:v>
                </c:pt>
                <c:pt idx="9954">
                  <c:v>-9.0606959316875546</c:v>
                </c:pt>
                <c:pt idx="9955">
                  <c:v>0</c:v>
                </c:pt>
                <c:pt idx="9956">
                  <c:v>-0.32174785938948408</c:v>
                </c:pt>
                <c:pt idx="9957">
                  <c:v>1.3688331166924759</c:v>
                </c:pt>
                <c:pt idx="9958">
                  <c:v>-2.7195835159379693</c:v>
                </c:pt>
                <c:pt idx="9959">
                  <c:v>10.518980929170402</c:v>
                </c:pt>
                <c:pt idx="9960">
                  <c:v>0.10690529621536553</c:v>
                </c:pt>
                <c:pt idx="9961">
                  <c:v>1.1375035237499351</c:v>
                </c:pt>
                <c:pt idx="9962">
                  <c:v>2.2135482861090026</c:v>
                </c:pt>
                <c:pt idx="9963">
                  <c:v>7.0660891904577738</c:v>
                </c:pt>
                <c:pt idx="9964">
                  <c:v>13.965814340495692</c:v>
                </c:pt>
                <c:pt idx="9965">
                  <c:v>-9.0588936890535692</c:v>
                </c:pt>
                <c:pt idx="9966">
                  <c:v>7.4401770615573515</c:v>
                </c:pt>
                <c:pt idx="9967">
                  <c:v>-11.916999049082808</c:v>
                </c:pt>
                <c:pt idx="9968">
                  <c:v>3.2186121320249188</c:v>
                </c:pt>
                <c:pt idx="9969">
                  <c:v>10.381542951184585</c:v>
                </c:pt>
                <c:pt idx="9970">
                  <c:v>-8.3837042924740537</c:v>
                </c:pt>
                <c:pt idx="9971">
                  <c:v>-0.51133963757797662</c:v>
                </c:pt>
                <c:pt idx="9972">
                  <c:v>3.0376513352393686</c:v>
                </c:pt>
                <c:pt idx="9973">
                  <c:v>7.6486571760385464</c:v>
                </c:pt>
                <c:pt idx="9974">
                  <c:v>-0.36254946960276513</c:v>
                </c:pt>
                <c:pt idx="9975">
                  <c:v>0.18615131585689546</c:v>
                </c:pt>
                <c:pt idx="9976">
                  <c:v>-5.08746284125034</c:v>
                </c:pt>
                <c:pt idx="9977">
                  <c:v>10.229619965185119</c:v>
                </c:pt>
                <c:pt idx="9978">
                  <c:v>-11.731460464782433</c:v>
                </c:pt>
                <c:pt idx="9979">
                  <c:v>-13.135762718264584</c:v>
                </c:pt>
                <c:pt idx="9980">
                  <c:v>-0.5313426622256</c:v>
                </c:pt>
                <c:pt idx="9981">
                  <c:v>3.8073549220576046</c:v>
                </c:pt>
                <c:pt idx="9982">
                  <c:v>-5.4781388587023612</c:v>
                </c:pt>
                <c:pt idx="9983">
                  <c:v>-9.0597950917951025</c:v>
                </c:pt>
                <c:pt idx="9984">
                  <c:v>-1.1213370753578942</c:v>
                </c:pt>
                <c:pt idx="9985">
                  <c:v>6.4429434958487288</c:v>
                </c:pt>
                <c:pt idx="9986">
                  <c:v>2.512513650651464</c:v>
                </c:pt>
                <c:pt idx="9987">
                  <c:v>7.6486571760385464</c:v>
                </c:pt>
                <c:pt idx="9988">
                  <c:v>9.0606959316875546</c:v>
                </c:pt>
                <c:pt idx="9989">
                  <c:v>-1.1910363275349583</c:v>
                </c:pt>
                <c:pt idx="9990">
                  <c:v>-6.0732489820306386</c:v>
                </c:pt>
                <c:pt idx="9991">
                  <c:v>-0.51405844545048951</c:v>
                </c:pt>
                <c:pt idx="9992">
                  <c:v>0.49967412434131214</c:v>
                </c:pt>
                <c:pt idx="9993">
                  <c:v>-0.67194580231579626</c:v>
                </c:pt>
                <c:pt idx="9994">
                  <c:v>10.229619965185119</c:v>
                </c:pt>
                <c:pt idx="9995">
                  <c:v>-9.0606959316875546</c:v>
                </c:pt>
                <c:pt idx="9996">
                  <c:v>7.0660891904577738</c:v>
                </c:pt>
                <c:pt idx="9997">
                  <c:v>-1.57650092197296</c:v>
                </c:pt>
                <c:pt idx="9998">
                  <c:v>-4.4394119358453395E-2</c:v>
                </c:pt>
                <c:pt idx="9999">
                  <c:v>-9.6444571875092606</c:v>
                </c:pt>
                <c:pt idx="10000">
                  <c:v>-9.6444571875092606</c:v>
                </c:pt>
                <c:pt idx="10001">
                  <c:v>-0.43148802005943815</c:v>
                </c:pt>
                <c:pt idx="10002">
                  <c:v>0.22506655563477301</c:v>
                </c:pt>
                <c:pt idx="10003">
                  <c:v>-0.41503749927884381</c:v>
                </c:pt>
                <c:pt idx="10004">
                  <c:v>0.11735695063815874</c:v>
                </c:pt>
                <c:pt idx="10005">
                  <c:v>4.574908836057233</c:v>
                </c:pt>
                <c:pt idx="10006">
                  <c:v>-3.8734313060104553</c:v>
                </c:pt>
                <c:pt idx="10007">
                  <c:v>4.491986673019821</c:v>
                </c:pt>
                <c:pt idx="10008">
                  <c:v>-2.309014776084199</c:v>
                </c:pt>
                <c:pt idx="10009">
                  <c:v>-3.0266799065148442</c:v>
                </c:pt>
                <c:pt idx="10010">
                  <c:v>-11.146780789986687</c:v>
                </c:pt>
                <c:pt idx="10011">
                  <c:v>10.307580315927396</c:v>
                </c:pt>
                <c:pt idx="10012">
                  <c:v>0.43786408353696732</c:v>
                </c:pt>
                <c:pt idx="10013">
                  <c:v>1.4253633519605657</c:v>
                </c:pt>
                <c:pt idx="10014">
                  <c:v>9.9662651028771325</c:v>
                </c:pt>
                <c:pt idx="10015">
                  <c:v>-8.0588936890535692</c:v>
                </c:pt>
                <c:pt idx="10016">
                  <c:v>-7.6486571760385464</c:v>
                </c:pt>
                <c:pt idx="10017">
                  <c:v>0.19886969848302402</c:v>
                </c:pt>
                <c:pt idx="10018">
                  <c:v>11.731601884675786</c:v>
                </c:pt>
                <c:pt idx="10019">
                  <c:v>1.230954434839872</c:v>
                </c:pt>
                <c:pt idx="10020">
                  <c:v>-0.74302734695340733</c:v>
                </c:pt>
                <c:pt idx="10021">
                  <c:v>10.866506212226202</c:v>
                </c:pt>
                <c:pt idx="10022">
                  <c:v>-7.6486571760385464</c:v>
                </c:pt>
                <c:pt idx="10023">
                  <c:v>-2.6937989927640626</c:v>
                </c:pt>
                <c:pt idx="10024">
                  <c:v>1.3785116232537298</c:v>
                </c:pt>
                <c:pt idx="10025">
                  <c:v>1.6172200451094667</c:v>
                </c:pt>
                <c:pt idx="10026">
                  <c:v>-11.813914767907184</c:v>
                </c:pt>
                <c:pt idx="10027">
                  <c:v>-1.5801694895322569</c:v>
                </c:pt>
                <c:pt idx="10028">
                  <c:v>4.9852493396041666</c:v>
                </c:pt>
                <c:pt idx="10029">
                  <c:v>11.103506382011545</c:v>
                </c:pt>
                <c:pt idx="10030">
                  <c:v>-0.99640075894593194</c:v>
                </c:pt>
                <c:pt idx="10031">
                  <c:v>5.08746284125034</c:v>
                </c:pt>
                <c:pt idx="10032">
                  <c:v>5.08746284125034</c:v>
                </c:pt>
                <c:pt idx="10033">
                  <c:v>5.3457748368417297</c:v>
                </c:pt>
                <c:pt idx="10034">
                  <c:v>-10.059795091795101</c:v>
                </c:pt>
                <c:pt idx="10035">
                  <c:v>7.0660891904577721</c:v>
                </c:pt>
                <c:pt idx="10036">
                  <c:v>-0.51426421147492296</c:v>
                </c:pt>
                <c:pt idx="10037">
                  <c:v>-1.9950507840282667</c:v>
                </c:pt>
                <c:pt idx="10038">
                  <c:v>-0.27417496343899417</c:v>
                </c:pt>
                <c:pt idx="10039">
                  <c:v>-0.17739625087344749</c:v>
                </c:pt>
                <c:pt idx="10040">
                  <c:v>10.583082767502933</c:v>
                </c:pt>
                <c:pt idx="10041">
                  <c:v>0.99148850014448242</c:v>
                </c:pt>
                <c:pt idx="10042">
                  <c:v>0.35643094228730154</c:v>
                </c:pt>
                <c:pt idx="10043">
                  <c:v>-0.68449817427207083</c:v>
                </c:pt>
              </c:numCache>
            </c:numRef>
          </c:xVal>
          <c:yVal>
            <c:numRef>
              <c:f>'SNc 3w'!$J$4:$J$12251</c:f>
              <c:numCache>
                <c:formatCode>General</c:formatCode>
                <c:ptCount val="12248"/>
                <c:pt idx="4">
                  <c:v>1.8911531308150631</c:v>
                </c:pt>
                <c:pt idx="318">
                  <c:v>3.3140825045231832</c:v>
                </c:pt>
                <c:pt idx="319">
                  <c:v>2.2162785726302245</c:v>
                </c:pt>
                <c:pt idx="320">
                  <c:v>2.3828272732644371</c:v>
                </c:pt>
                <c:pt idx="321">
                  <c:v>1.6278306818317747</c:v>
                </c:pt>
                <c:pt idx="322">
                  <c:v>1.5238281972574763</c:v>
                </c:pt>
                <c:pt idx="323">
                  <c:v>2.0869580692966614</c:v>
                </c:pt>
                <c:pt idx="324">
                  <c:v>2.4161146757303844</c:v>
                </c:pt>
                <c:pt idx="325">
                  <c:v>1.4135880377376915</c:v>
                </c:pt>
                <c:pt idx="326">
                  <c:v>10</c:v>
                </c:pt>
                <c:pt idx="327">
                  <c:v>2.0671032625167247</c:v>
                </c:pt>
                <c:pt idx="328">
                  <c:v>1.9109602267875554</c:v>
                </c:pt>
                <c:pt idx="329">
                  <c:v>1.4949609136167559</c:v>
                </c:pt>
                <c:pt idx="330">
                  <c:v>1.6942801912679142</c:v>
                </c:pt>
                <c:pt idx="331">
                  <c:v>1.8451131195596278</c:v>
                </c:pt>
                <c:pt idx="332">
                  <c:v>1.6399520311750413</c:v>
                </c:pt>
                <c:pt idx="333">
                  <c:v>1.5797404158536639</c:v>
                </c:pt>
                <c:pt idx="334">
                  <c:v>10</c:v>
                </c:pt>
                <c:pt idx="335">
                  <c:v>2.286139229207238</c:v>
                </c:pt>
                <c:pt idx="336">
                  <c:v>1.8655400169886962</c:v>
                </c:pt>
                <c:pt idx="337">
                  <c:v>2.2952563969452555</c:v>
                </c:pt>
                <c:pt idx="338">
                  <c:v>1.9292319463979111</c:v>
                </c:pt>
                <c:pt idx="339">
                  <c:v>1.8432947304129579</c:v>
                </c:pt>
                <c:pt idx="340">
                  <c:v>2.4478850330475286</c:v>
                </c:pt>
                <c:pt idx="341">
                  <c:v>3.6768396085571555</c:v>
                </c:pt>
                <c:pt idx="342">
                  <c:v>1.9877734208812829</c:v>
                </c:pt>
                <c:pt idx="343">
                  <c:v>1.5165506077799233</c:v>
                </c:pt>
                <c:pt idx="344">
                  <c:v>2.1261009673852675</c:v>
                </c:pt>
                <c:pt idx="345">
                  <c:v>1.5968697538778778</c:v>
                </c:pt>
                <c:pt idx="346">
                  <c:v>10</c:v>
                </c:pt>
                <c:pt idx="347">
                  <c:v>1.6904562285192313</c:v>
                </c:pt>
                <c:pt idx="348">
                  <c:v>1.5886583994494079</c:v>
                </c:pt>
                <c:pt idx="349">
                  <c:v>2.310046385571225</c:v>
                </c:pt>
                <c:pt idx="350">
                  <c:v>1.8510369624226517</c:v>
                </c:pt>
                <c:pt idx="351">
                  <c:v>2.0006172660456834</c:v>
                </c:pt>
                <c:pt idx="352">
                  <c:v>1.4054414868635532</c:v>
                </c:pt>
                <c:pt idx="353">
                  <c:v>1.3056315836372212</c:v>
                </c:pt>
                <c:pt idx="354">
                  <c:v>2.0136042310401114</c:v>
                </c:pt>
                <c:pt idx="355">
                  <c:v>1.5034133101277924</c:v>
                </c:pt>
                <c:pt idx="356">
                  <c:v>1.834515089067321</c:v>
                </c:pt>
                <c:pt idx="357">
                  <c:v>1.7473178771072244</c:v>
                </c:pt>
                <c:pt idx="358">
                  <c:v>1.3572364854293855</c:v>
                </c:pt>
                <c:pt idx="359">
                  <c:v>1.4805474611285734</c:v>
                </c:pt>
                <c:pt idx="360">
                  <c:v>1.7570705413518126</c:v>
                </c:pt>
                <c:pt idx="361">
                  <c:v>1.909401020655086</c:v>
                </c:pt>
                <c:pt idx="362">
                  <c:v>1.467764021322294</c:v>
                </c:pt>
                <c:pt idx="363">
                  <c:v>1.8770729722294817</c:v>
                </c:pt>
                <c:pt idx="364">
                  <c:v>2.4341208439398763</c:v>
                </c:pt>
                <c:pt idx="365">
                  <c:v>4.1547269160733959</c:v>
                </c:pt>
                <c:pt idx="366">
                  <c:v>1.5700909059978259</c:v>
                </c:pt>
                <c:pt idx="367">
                  <c:v>1.6511961745785786</c:v>
                </c:pt>
                <c:pt idx="368">
                  <c:v>1.7014402113965506</c:v>
                </c:pt>
                <c:pt idx="369">
                  <c:v>1.7214005105375529</c:v>
                </c:pt>
                <c:pt idx="370">
                  <c:v>1.5830840920360558</c:v>
                </c:pt>
                <c:pt idx="371">
                  <c:v>1.9513975496872971</c:v>
                </c:pt>
                <c:pt idx="372">
                  <c:v>10</c:v>
                </c:pt>
                <c:pt idx="373">
                  <c:v>1.9989075064429429</c:v>
                </c:pt>
                <c:pt idx="374">
                  <c:v>2.1793144725766211</c:v>
                </c:pt>
                <c:pt idx="375">
                  <c:v>2.1928097051693967</c:v>
                </c:pt>
                <c:pt idx="376">
                  <c:v>2.2328798625514921</c:v>
                </c:pt>
                <c:pt idx="377">
                  <c:v>2.1793144725766211</c:v>
                </c:pt>
                <c:pt idx="378">
                  <c:v>1.8146228743002257</c:v>
                </c:pt>
                <c:pt idx="379">
                  <c:v>2.0869580692966614</c:v>
                </c:pt>
                <c:pt idx="380">
                  <c:v>1.6902324292396447</c:v>
                </c:pt>
                <c:pt idx="381">
                  <c:v>1.3539304301132149</c:v>
                </c:pt>
                <c:pt idx="382">
                  <c:v>1.8833588368501915</c:v>
                </c:pt>
                <c:pt idx="383">
                  <c:v>1.4692530245749651</c:v>
                </c:pt>
                <c:pt idx="384">
                  <c:v>1.5373633943398923</c:v>
                </c:pt>
                <c:pt idx="385">
                  <c:v>1.4521150490757784</c:v>
                </c:pt>
                <c:pt idx="386">
                  <c:v>1.4623629630214947</c:v>
                </c:pt>
                <c:pt idx="387">
                  <c:v>1.6566290871340168</c:v>
                </c:pt>
                <c:pt idx="388">
                  <c:v>1.590910504531142</c:v>
                </c:pt>
                <c:pt idx="389">
                  <c:v>1.6657032498985762</c:v>
                </c:pt>
                <c:pt idx="390">
                  <c:v>1.6657032498985762</c:v>
                </c:pt>
                <c:pt idx="391">
                  <c:v>2.0616704092919256</c:v>
                </c:pt>
                <c:pt idx="392">
                  <c:v>10</c:v>
                </c:pt>
                <c:pt idx="393">
                  <c:v>2.1616112808768491</c:v>
                </c:pt>
                <c:pt idx="394">
                  <c:v>2.6050101573692923</c:v>
                </c:pt>
                <c:pt idx="395">
                  <c:v>3.7779891883212566</c:v>
                </c:pt>
                <c:pt idx="396">
                  <c:v>2.0386907939500007</c:v>
                </c:pt>
                <c:pt idx="397">
                  <c:v>2.5505518984905762</c:v>
                </c:pt>
                <c:pt idx="398">
                  <c:v>3.2986294235770806</c:v>
                </c:pt>
                <c:pt idx="399">
                  <c:v>1.7754834376050919</c:v>
                </c:pt>
                <c:pt idx="400">
                  <c:v>1.4206248436159268</c:v>
                </c:pt>
                <c:pt idx="401">
                  <c:v>2.9539188595161558</c:v>
                </c:pt>
                <c:pt idx="402">
                  <c:v>2.2935790851969373</c:v>
                </c:pt>
                <c:pt idx="403">
                  <c:v>1.4792051250090523</c:v>
                </c:pt>
                <c:pt idx="404">
                  <c:v>1.5836245564630793</c:v>
                </c:pt>
                <c:pt idx="405">
                  <c:v>1.4558466337061664</c:v>
                </c:pt>
                <c:pt idx="406">
                  <c:v>1.7185414770101073</c:v>
                </c:pt>
                <c:pt idx="407">
                  <c:v>2.2587734554272285</c:v>
                </c:pt>
                <c:pt idx="408">
                  <c:v>4.2004119185404338</c:v>
                </c:pt>
                <c:pt idx="409">
                  <c:v>1.9288629805751552</c:v>
                </c:pt>
                <c:pt idx="410">
                  <c:v>1.4290685287362872</c:v>
                </c:pt>
                <c:pt idx="411">
                  <c:v>2.5615656411781469</c:v>
                </c:pt>
                <c:pt idx="412">
                  <c:v>1.8418681364770557</c:v>
                </c:pt>
                <c:pt idx="413">
                  <c:v>1.4510859032076047</c:v>
                </c:pt>
                <c:pt idx="414">
                  <c:v>1.3113349304346607</c:v>
                </c:pt>
                <c:pt idx="415">
                  <c:v>1.3523698197795158</c:v>
                </c:pt>
                <c:pt idx="416">
                  <c:v>1.4929142250531811</c:v>
                </c:pt>
                <c:pt idx="417">
                  <c:v>2.0964873688296102</c:v>
                </c:pt>
                <c:pt idx="418">
                  <c:v>2.493130394542086</c:v>
                </c:pt>
                <c:pt idx="419">
                  <c:v>1.3589142391873217</c:v>
                </c:pt>
                <c:pt idx="420">
                  <c:v>1.7241551427324293</c:v>
                </c:pt>
                <c:pt idx="421">
                  <c:v>1.7049533437564315</c:v>
                </c:pt>
                <c:pt idx="422">
                  <c:v>2.6250228148472585</c:v>
                </c:pt>
                <c:pt idx="423">
                  <c:v>2.3581531330220593</c:v>
                </c:pt>
                <c:pt idx="424">
                  <c:v>2.6030356236065031</c:v>
                </c:pt>
                <c:pt idx="425">
                  <c:v>1.8175537066064631</c:v>
                </c:pt>
                <c:pt idx="426">
                  <c:v>3.0635017831792566</c:v>
                </c:pt>
                <c:pt idx="427">
                  <c:v>2.2944077646391712</c:v>
                </c:pt>
                <c:pt idx="428">
                  <c:v>2.1116976284950755</c:v>
                </c:pt>
                <c:pt idx="429">
                  <c:v>1.8508585069848036</c:v>
                </c:pt>
                <c:pt idx="430">
                  <c:v>1.6210001031606098</c:v>
                </c:pt>
                <c:pt idx="431">
                  <c:v>1.4321765430130913</c:v>
                </c:pt>
                <c:pt idx="432">
                  <c:v>1.8364365262896607</c:v>
                </c:pt>
                <c:pt idx="433">
                  <c:v>1.8495156653389435</c:v>
                </c:pt>
                <c:pt idx="434">
                  <c:v>2.4081847669302521</c:v>
                </c:pt>
                <c:pt idx="435">
                  <c:v>2.5241630079583568</c:v>
                </c:pt>
                <c:pt idx="436">
                  <c:v>2.2866524400684041</c:v>
                </c:pt>
                <c:pt idx="437">
                  <c:v>1.6780416150036588</c:v>
                </c:pt>
                <c:pt idx="438">
                  <c:v>1.466273011835979</c:v>
                </c:pt>
                <c:pt idx="439">
                  <c:v>3.1997127041467688</c:v>
                </c:pt>
                <c:pt idx="440">
                  <c:v>1.9364289597004896</c:v>
                </c:pt>
                <c:pt idx="441">
                  <c:v>1.6468972495971943</c:v>
                </c:pt>
                <c:pt idx="442">
                  <c:v>1.6157648978565609</c:v>
                </c:pt>
                <c:pt idx="443">
                  <c:v>1.8729098843878784</c:v>
                </c:pt>
                <c:pt idx="444">
                  <c:v>1.879756582778255</c:v>
                </c:pt>
                <c:pt idx="445">
                  <c:v>1.334961535775004</c:v>
                </c:pt>
                <c:pt idx="446">
                  <c:v>2.4166494973768917</c:v>
                </c:pt>
                <c:pt idx="447">
                  <c:v>1.5317990572743825</c:v>
                </c:pt>
                <c:pt idx="448">
                  <c:v>1.8832072463263867</c:v>
                </c:pt>
                <c:pt idx="449">
                  <c:v>1.5766654936176607</c:v>
                </c:pt>
                <c:pt idx="450">
                  <c:v>1.5540570649555028</c:v>
                </c:pt>
                <c:pt idx="451">
                  <c:v>1.5620410080721681</c:v>
                </c:pt>
                <c:pt idx="452">
                  <c:v>1.4606797257521211</c:v>
                </c:pt>
                <c:pt idx="453">
                  <c:v>2.6739550659051132</c:v>
                </c:pt>
                <c:pt idx="454">
                  <c:v>1.8421603368418731</c:v>
                </c:pt>
                <c:pt idx="455">
                  <c:v>1.7737374218044824</c:v>
                </c:pt>
                <c:pt idx="456">
                  <c:v>1.3055969740099722</c:v>
                </c:pt>
                <c:pt idx="457">
                  <c:v>1.8669067730854128</c:v>
                </c:pt>
                <c:pt idx="458">
                  <c:v>2.7070082789179692</c:v>
                </c:pt>
                <c:pt idx="459">
                  <c:v>2.5783090347398856</c:v>
                </c:pt>
                <c:pt idx="460">
                  <c:v>1.7458476129184739</c:v>
                </c:pt>
                <c:pt idx="461">
                  <c:v>1.6673079406922229</c:v>
                </c:pt>
                <c:pt idx="462">
                  <c:v>2.1469902531598573</c:v>
                </c:pt>
                <c:pt idx="463">
                  <c:v>10</c:v>
                </c:pt>
                <c:pt idx="464">
                  <c:v>1.780954194196477</c:v>
                </c:pt>
                <c:pt idx="465">
                  <c:v>4.577356344892519</c:v>
                </c:pt>
                <c:pt idx="466">
                  <c:v>1.7014402113965506</c:v>
                </c:pt>
                <c:pt idx="467">
                  <c:v>1.7339472352642842</c:v>
                </c:pt>
                <c:pt idx="468">
                  <c:v>1.4350910249091291</c:v>
                </c:pt>
                <c:pt idx="469">
                  <c:v>1.9865825973967888</c:v>
                </c:pt>
                <c:pt idx="470">
                  <c:v>4.6402451465094288</c:v>
                </c:pt>
                <c:pt idx="471">
                  <c:v>2.0622151443093224</c:v>
                </c:pt>
                <c:pt idx="472">
                  <c:v>1.8879626646004211</c:v>
                </c:pt>
                <c:pt idx="473">
                  <c:v>1.6526100568038233</c:v>
                </c:pt>
                <c:pt idx="474">
                  <c:v>2.1080177286292474</c:v>
                </c:pt>
                <c:pt idx="475">
                  <c:v>1.585545191983704</c:v>
                </c:pt>
                <c:pt idx="476">
                  <c:v>1.6359130372235735</c:v>
                </c:pt>
                <c:pt idx="477">
                  <c:v>1.683967542317991</c:v>
                </c:pt>
                <c:pt idx="478">
                  <c:v>2.1858314393947245</c:v>
                </c:pt>
                <c:pt idx="479">
                  <c:v>1.6790726114687273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1960-4727-A8D3-C0BFAAE97EA2}"/>
            </c:ext>
          </c:extLst>
        </c:ser>
        <c:ser>
          <c:idx val="2"/>
          <c:order val="2"/>
          <c:tx>
            <c:strRef>
              <c:f>'SNc 3w'!$K$1:$K$2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'SNc 3w'!$H$4:$H$12251</c:f>
              <c:numCache>
                <c:formatCode>General</c:formatCode>
                <c:ptCount val="12248"/>
                <c:pt idx="0">
                  <c:v>-12.974729377566163</c:v>
                </c:pt>
                <c:pt idx="1">
                  <c:v>-15.46828462519127</c:v>
                </c:pt>
                <c:pt idx="2">
                  <c:v>-11.989631026616456</c:v>
                </c:pt>
                <c:pt idx="3">
                  <c:v>-6.1442851802842133</c:v>
                </c:pt>
                <c:pt idx="4">
                  <c:v>2.4965535264993908</c:v>
                </c:pt>
                <c:pt idx="5">
                  <c:v>-3.0675068193582766</c:v>
                </c:pt>
                <c:pt idx="6">
                  <c:v>-15.684602532118033</c:v>
                </c:pt>
                <c:pt idx="7">
                  <c:v>-9.8662486111111729</c:v>
                </c:pt>
                <c:pt idx="8">
                  <c:v>-2.2421820334703502</c:v>
                </c:pt>
                <c:pt idx="9">
                  <c:v>-5.2407320120393814</c:v>
                </c:pt>
                <c:pt idx="10">
                  <c:v>-2.7303929402427198</c:v>
                </c:pt>
                <c:pt idx="11">
                  <c:v>-9.3808217839409309</c:v>
                </c:pt>
                <c:pt idx="12">
                  <c:v>-2.8401005087711888</c:v>
                </c:pt>
                <c:pt idx="13">
                  <c:v>-5.2135349089838448</c:v>
                </c:pt>
                <c:pt idx="14">
                  <c:v>-2.5835205265472498</c:v>
                </c:pt>
                <c:pt idx="15">
                  <c:v>-10.643856189774725</c:v>
                </c:pt>
                <c:pt idx="16">
                  <c:v>-7.3808217839409318</c:v>
                </c:pt>
                <c:pt idx="17">
                  <c:v>-12.124982879511341</c:v>
                </c:pt>
                <c:pt idx="18">
                  <c:v>-5.7524850119481643</c:v>
                </c:pt>
                <c:pt idx="19">
                  <c:v>-3.2997630958854995</c:v>
                </c:pt>
                <c:pt idx="20">
                  <c:v>-2.447240403371699</c:v>
                </c:pt>
                <c:pt idx="21">
                  <c:v>-2.3846638502353255</c:v>
                </c:pt>
                <c:pt idx="22">
                  <c:v>-3.5629361943911575</c:v>
                </c:pt>
                <c:pt idx="23">
                  <c:v>-2.3219280948873622</c:v>
                </c:pt>
                <c:pt idx="24">
                  <c:v>-2.8066337548139502</c:v>
                </c:pt>
                <c:pt idx="25">
                  <c:v>-2.302562770020431</c:v>
                </c:pt>
                <c:pt idx="26">
                  <c:v>-2.5269924320838264</c:v>
                </c:pt>
                <c:pt idx="27">
                  <c:v>-3.2150128909708506</c:v>
                </c:pt>
                <c:pt idx="28">
                  <c:v>-12.433933120400493</c:v>
                </c:pt>
                <c:pt idx="29">
                  <c:v>-5.2200484808681491</c:v>
                </c:pt>
                <c:pt idx="30">
                  <c:v>-11.904488105393213</c:v>
                </c:pt>
                <c:pt idx="31">
                  <c:v>-2.8037526853774084</c:v>
                </c:pt>
                <c:pt idx="32">
                  <c:v>-2.2854022188622487</c:v>
                </c:pt>
                <c:pt idx="33">
                  <c:v>-12.501837184902296</c:v>
                </c:pt>
                <c:pt idx="34">
                  <c:v>-4.0495959444714789</c:v>
                </c:pt>
                <c:pt idx="35">
                  <c:v>-2.4995710094905115</c:v>
                </c:pt>
                <c:pt idx="36">
                  <c:v>-10.058893689053569</c:v>
                </c:pt>
                <c:pt idx="37">
                  <c:v>-3.689659879387849</c:v>
                </c:pt>
                <c:pt idx="38">
                  <c:v>-11.013089999440444</c:v>
                </c:pt>
                <c:pt idx="39">
                  <c:v>-2.2561393928621456</c:v>
                </c:pt>
                <c:pt idx="40">
                  <c:v>-9.2670887074235981</c:v>
                </c:pt>
                <c:pt idx="41">
                  <c:v>-2.1154772174199361</c:v>
                </c:pt>
                <c:pt idx="42">
                  <c:v>-4.1983534097688304</c:v>
                </c:pt>
                <c:pt idx="43">
                  <c:v>-2.0809199953835678</c:v>
                </c:pt>
                <c:pt idx="44">
                  <c:v>-11.188176705998535</c:v>
                </c:pt>
                <c:pt idx="45">
                  <c:v>-9.6438561897747253</c:v>
                </c:pt>
                <c:pt idx="46">
                  <c:v>-2.9410774573341492</c:v>
                </c:pt>
                <c:pt idx="47">
                  <c:v>-9.965784284662087</c:v>
                </c:pt>
                <c:pt idx="48">
                  <c:v>-3.141214415488172</c:v>
                </c:pt>
                <c:pt idx="49">
                  <c:v>-12.953711452361514</c:v>
                </c:pt>
                <c:pt idx="50">
                  <c:v>-12.613482540731207</c:v>
                </c:pt>
                <c:pt idx="51">
                  <c:v>-9.5183253076908674</c:v>
                </c:pt>
                <c:pt idx="52">
                  <c:v>-3.802553935793783</c:v>
                </c:pt>
                <c:pt idx="53">
                  <c:v>-7.7942730323278235</c:v>
                </c:pt>
                <c:pt idx="54">
                  <c:v>-2.8344821000804683</c:v>
                </c:pt>
                <c:pt idx="55">
                  <c:v>-13.218765025831956</c:v>
                </c:pt>
                <c:pt idx="56">
                  <c:v>-12.941536738415412</c:v>
                </c:pt>
                <c:pt idx="57">
                  <c:v>-6.5826293905242794</c:v>
                </c:pt>
                <c:pt idx="58">
                  <c:v>-9.3808217839409309</c:v>
                </c:pt>
                <c:pt idx="59">
                  <c:v>-11.416445693671653</c:v>
                </c:pt>
                <c:pt idx="60">
                  <c:v>-5.0588936890535692</c:v>
                </c:pt>
                <c:pt idx="61">
                  <c:v>-2.360510557206414</c:v>
                </c:pt>
                <c:pt idx="62">
                  <c:v>-2.1810655590475125</c:v>
                </c:pt>
                <c:pt idx="63">
                  <c:v>-6.5443205162238112</c:v>
                </c:pt>
                <c:pt idx="64">
                  <c:v>-6.4680063543753077</c:v>
                </c:pt>
                <c:pt idx="65">
                  <c:v>-3.0790715709911987</c:v>
                </c:pt>
                <c:pt idx="66">
                  <c:v>-13.813781191217037</c:v>
                </c:pt>
                <c:pt idx="67">
                  <c:v>-15.024677973715658</c:v>
                </c:pt>
                <c:pt idx="68">
                  <c:v>-10.965784284662087</c:v>
                </c:pt>
                <c:pt idx="69">
                  <c:v>-2.048363021561399</c:v>
                </c:pt>
                <c:pt idx="70">
                  <c:v>-3.5966572187381125</c:v>
                </c:pt>
                <c:pt idx="71">
                  <c:v>-9.6438561897747253</c:v>
                </c:pt>
                <c:pt idx="72">
                  <c:v>-17.876676810828101</c:v>
                </c:pt>
                <c:pt idx="73">
                  <c:v>-10.146356530303908</c:v>
                </c:pt>
                <c:pt idx="74">
                  <c:v>-5.3075728019102923</c:v>
                </c:pt>
                <c:pt idx="75">
                  <c:v>-12.248718247933585</c:v>
                </c:pt>
                <c:pt idx="76">
                  <c:v>-2.4970753997880388</c:v>
                </c:pt>
                <c:pt idx="77">
                  <c:v>-9.3808217839409309</c:v>
                </c:pt>
                <c:pt idx="78">
                  <c:v>-12.433933120400493</c:v>
                </c:pt>
                <c:pt idx="79">
                  <c:v>-4.7777574768444646</c:v>
                </c:pt>
                <c:pt idx="80">
                  <c:v>-9.8662486111111729</c:v>
                </c:pt>
                <c:pt idx="81">
                  <c:v>-3.6300503902496941</c:v>
                </c:pt>
                <c:pt idx="82">
                  <c:v>-10.380821783940931</c:v>
                </c:pt>
                <c:pt idx="83">
                  <c:v>-10.306821202497154</c:v>
                </c:pt>
                <c:pt idx="84">
                  <c:v>-2.3355917695720287</c:v>
                </c:pt>
                <c:pt idx="85">
                  <c:v>-3.4071031336201925</c:v>
                </c:pt>
                <c:pt idx="86">
                  <c:v>-7.6722845981012426</c:v>
                </c:pt>
                <c:pt idx="87">
                  <c:v>-13.228818690495881</c:v>
                </c:pt>
                <c:pt idx="88">
                  <c:v>-8.8662486111111729</c:v>
                </c:pt>
                <c:pt idx="89">
                  <c:v>-6.8244284354165456</c:v>
                </c:pt>
                <c:pt idx="90">
                  <c:v>-3.4767711401173735</c:v>
                </c:pt>
                <c:pt idx="91">
                  <c:v>-3.3219280948873626</c:v>
                </c:pt>
                <c:pt idx="92">
                  <c:v>-3.5777669993169527</c:v>
                </c:pt>
                <c:pt idx="93">
                  <c:v>-2.9696263509564811</c:v>
                </c:pt>
                <c:pt idx="94">
                  <c:v>-3.8790408126816458</c:v>
                </c:pt>
                <c:pt idx="95">
                  <c:v>-6.9917794931950317</c:v>
                </c:pt>
                <c:pt idx="96">
                  <c:v>-13.013089999440444</c:v>
                </c:pt>
                <c:pt idx="97">
                  <c:v>-2.8244284354165461</c:v>
                </c:pt>
                <c:pt idx="98">
                  <c:v>-11.75933340719466</c:v>
                </c:pt>
                <c:pt idx="99">
                  <c:v>-2.7771954389547391</c:v>
                </c:pt>
                <c:pt idx="100">
                  <c:v>-2.9856447070229302</c:v>
                </c:pt>
                <c:pt idx="101">
                  <c:v>-2.940644722383579</c:v>
                </c:pt>
                <c:pt idx="102">
                  <c:v>-11.840253402578229</c:v>
                </c:pt>
                <c:pt idx="103">
                  <c:v>-11.989631026616456</c:v>
                </c:pt>
                <c:pt idx="104">
                  <c:v>-12.287712379549451</c:v>
                </c:pt>
                <c:pt idx="105">
                  <c:v>-10.228818690495881</c:v>
                </c:pt>
                <c:pt idx="106">
                  <c:v>-10.702749878828293</c:v>
                </c:pt>
                <c:pt idx="107">
                  <c:v>-2.718818247455947</c:v>
                </c:pt>
                <c:pt idx="108">
                  <c:v>-4.6200094478203573</c:v>
                </c:pt>
                <c:pt idx="109">
                  <c:v>-12.702749878828293</c:v>
                </c:pt>
                <c:pt idx="110">
                  <c:v>-12.904383739997945</c:v>
                </c:pt>
                <c:pt idx="111">
                  <c:v>-4.0350469470992012</c:v>
                </c:pt>
                <c:pt idx="112">
                  <c:v>-19.616835975841017</c:v>
                </c:pt>
                <c:pt idx="113">
                  <c:v>-2.1143326754789951</c:v>
                </c:pt>
                <c:pt idx="114">
                  <c:v>-4.619689878643972</c:v>
                </c:pt>
                <c:pt idx="115">
                  <c:v>-2.0000000000000004</c:v>
                </c:pt>
                <c:pt idx="116">
                  <c:v>-16.988152097690541</c:v>
                </c:pt>
                <c:pt idx="117">
                  <c:v>-12.613482540731207</c:v>
                </c:pt>
                <c:pt idx="118">
                  <c:v>-13.941536738415412</c:v>
                </c:pt>
                <c:pt idx="119">
                  <c:v>-15.888616424139627</c:v>
                </c:pt>
                <c:pt idx="120">
                  <c:v>-3.5777669993169527</c:v>
                </c:pt>
                <c:pt idx="121">
                  <c:v>-12.643856189774723</c:v>
                </c:pt>
                <c:pt idx="122">
                  <c:v>-18.266518157280327</c:v>
                </c:pt>
                <c:pt idx="123">
                  <c:v>-15.446910974398703</c:v>
                </c:pt>
                <c:pt idx="124">
                  <c:v>-15.590275149569882</c:v>
                </c:pt>
                <c:pt idx="125">
                  <c:v>-14.50597691526322</c:v>
                </c:pt>
                <c:pt idx="126">
                  <c:v>-9.5183253076908674</c:v>
                </c:pt>
                <c:pt idx="127">
                  <c:v>-3.3923174227787602</c:v>
                </c:pt>
                <c:pt idx="128">
                  <c:v>-11.344295907915818</c:v>
                </c:pt>
                <c:pt idx="129">
                  <c:v>-5.8401021211812578</c:v>
                </c:pt>
                <c:pt idx="130">
                  <c:v>-12.248718247933585</c:v>
                </c:pt>
                <c:pt idx="131">
                  <c:v>-2.6358278160187907</c:v>
                </c:pt>
                <c:pt idx="132">
                  <c:v>-10.380821783940931</c:v>
                </c:pt>
                <c:pt idx="133">
                  <c:v>-2.5641289973039907</c:v>
                </c:pt>
                <c:pt idx="134">
                  <c:v>-6.3606841383698542</c:v>
                </c:pt>
                <c:pt idx="135">
                  <c:v>-14.807086538643029</c:v>
                </c:pt>
                <c:pt idx="136">
                  <c:v>-4.2713020218173945</c:v>
                </c:pt>
                <c:pt idx="137">
                  <c:v>-15.647608324635835</c:v>
                </c:pt>
                <c:pt idx="138">
                  <c:v>-13.287712379549449</c:v>
                </c:pt>
                <c:pt idx="139">
                  <c:v>-12.786814143616768</c:v>
                </c:pt>
                <c:pt idx="140">
                  <c:v>-12.518325307690866</c:v>
                </c:pt>
                <c:pt idx="141">
                  <c:v>-7.3219280948873617</c:v>
                </c:pt>
                <c:pt idx="142">
                  <c:v>-12.362674437230671</c:v>
                </c:pt>
                <c:pt idx="143">
                  <c:v>-2.7929996290805343</c:v>
                </c:pt>
                <c:pt idx="144">
                  <c:v>-2.1844245711374275</c:v>
                </c:pt>
                <c:pt idx="145">
                  <c:v>-3.459287356346203</c:v>
                </c:pt>
                <c:pt idx="146">
                  <c:v>-6.1277809917797343</c:v>
                </c:pt>
                <c:pt idx="147">
                  <c:v>-12.827078013830494</c:v>
                </c:pt>
                <c:pt idx="148">
                  <c:v>-12.827078013830494</c:v>
                </c:pt>
                <c:pt idx="149">
                  <c:v>-11.965784284662087</c:v>
                </c:pt>
                <c:pt idx="150">
                  <c:v>-6.3219280948873617</c:v>
                </c:pt>
                <c:pt idx="151">
                  <c:v>-2.1950854986667845</c:v>
                </c:pt>
                <c:pt idx="152">
                  <c:v>-2.2481078615956909</c:v>
                </c:pt>
                <c:pt idx="153">
                  <c:v>-2.1073340441113215</c:v>
                </c:pt>
                <c:pt idx="154">
                  <c:v>-2.2801079191927349</c:v>
                </c:pt>
                <c:pt idx="155">
                  <c:v>-6.7634378055273983</c:v>
                </c:pt>
                <c:pt idx="156">
                  <c:v>-2.4879380463262915</c:v>
                </c:pt>
                <c:pt idx="157">
                  <c:v>-14.064518238247448</c:v>
                </c:pt>
                <c:pt idx="158">
                  <c:v>-12.550746785383243</c:v>
                </c:pt>
                <c:pt idx="159">
                  <c:v>-9.6438561897747253</c:v>
                </c:pt>
                <c:pt idx="160">
                  <c:v>-17.619226523266011</c:v>
                </c:pt>
                <c:pt idx="161">
                  <c:v>-12.613482540731207</c:v>
                </c:pt>
                <c:pt idx="162">
                  <c:v>-11.013089999440444</c:v>
                </c:pt>
                <c:pt idx="163">
                  <c:v>-11.550746785383243</c:v>
                </c:pt>
                <c:pt idx="164">
                  <c:v>-17.031873475119859</c:v>
                </c:pt>
                <c:pt idx="165">
                  <c:v>-5.3425654507324154</c:v>
                </c:pt>
                <c:pt idx="166">
                  <c:v>-2.86966813165232</c:v>
                </c:pt>
                <c:pt idx="167">
                  <c:v>-2.7958592832197748</c:v>
                </c:pt>
                <c:pt idx="168">
                  <c:v>-10.228818690495881</c:v>
                </c:pt>
                <c:pt idx="169">
                  <c:v>-10.228818690495881</c:v>
                </c:pt>
                <c:pt idx="170">
                  <c:v>-2.3613562753969424</c:v>
                </c:pt>
                <c:pt idx="171">
                  <c:v>-4.5555449538860646</c:v>
                </c:pt>
                <c:pt idx="172">
                  <c:v>-10.91687468418114</c:v>
                </c:pt>
                <c:pt idx="173">
                  <c:v>-11.731319031025064</c:v>
                </c:pt>
                <c:pt idx="174">
                  <c:v>-2.7737241441763243</c:v>
                </c:pt>
                <c:pt idx="175">
                  <c:v>-5.0802673398461353</c:v>
                </c:pt>
                <c:pt idx="176">
                  <c:v>-6.570199148049416</c:v>
                </c:pt>
                <c:pt idx="177">
                  <c:v>-3.0477531314483683</c:v>
                </c:pt>
                <c:pt idx="178">
                  <c:v>-2.4474589769712214</c:v>
                </c:pt>
                <c:pt idx="179">
                  <c:v>-2.0630097975258002</c:v>
                </c:pt>
                <c:pt idx="180">
                  <c:v>-3.2443252767633903</c:v>
                </c:pt>
                <c:pt idx="181">
                  <c:v>-7.5949465892937784</c:v>
                </c:pt>
                <c:pt idx="182">
                  <c:v>-3.1876270031757716</c:v>
                </c:pt>
                <c:pt idx="183">
                  <c:v>-6.905448621434612</c:v>
                </c:pt>
                <c:pt idx="184">
                  <c:v>-8.8662486111111729</c:v>
                </c:pt>
                <c:pt idx="185">
                  <c:v>-9.5183253076908674</c:v>
                </c:pt>
                <c:pt idx="186">
                  <c:v>-2.5776577000979231</c:v>
                </c:pt>
                <c:pt idx="187">
                  <c:v>-2.5563933485243853</c:v>
                </c:pt>
                <c:pt idx="188">
                  <c:v>-2.9529945651771223</c:v>
                </c:pt>
                <c:pt idx="189">
                  <c:v>-2.5849625007211561</c:v>
                </c:pt>
                <c:pt idx="190">
                  <c:v>-2.0974125016579448</c:v>
                </c:pt>
                <c:pt idx="191">
                  <c:v>-15.950677392271878</c:v>
                </c:pt>
                <c:pt idx="192">
                  <c:v>-3.5395195299599886</c:v>
                </c:pt>
                <c:pt idx="193">
                  <c:v>-12.582455645110581</c:v>
                </c:pt>
                <c:pt idx="194">
                  <c:v>-2.0874628412503395</c:v>
                </c:pt>
                <c:pt idx="195">
                  <c:v>-3.4918530963296752</c:v>
                </c:pt>
                <c:pt idx="196">
                  <c:v>-10.146356530303908</c:v>
                </c:pt>
                <c:pt idx="197">
                  <c:v>-2.8044724135244823</c:v>
                </c:pt>
                <c:pt idx="198">
                  <c:v>-3.4214637684382767</c:v>
                </c:pt>
                <c:pt idx="199">
                  <c:v>-2.86966813165232</c:v>
                </c:pt>
                <c:pt idx="200">
                  <c:v>-9.3459586731780604</c:v>
                </c:pt>
                <c:pt idx="201">
                  <c:v>-12.103287808412023</c:v>
                </c:pt>
                <c:pt idx="202">
                  <c:v>-14.151650829973422</c:v>
                </c:pt>
                <c:pt idx="203">
                  <c:v>-12.485158443755667</c:v>
                </c:pt>
                <c:pt idx="204">
                  <c:v>-13.98370619265935</c:v>
                </c:pt>
                <c:pt idx="205">
                  <c:v>-16.34660606860302</c:v>
                </c:pt>
                <c:pt idx="206">
                  <c:v>-2.8496951940269759</c:v>
                </c:pt>
                <c:pt idx="207">
                  <c:v>-13.287712379549449</c:v>
                </c:pt>
                <c:pt idx="208">
                  <c:v>-6.5443205162238112</c:v>
                </c:pt>
                <c:pt idx="209">
                  <c:v>-2.123244100463626</c:v>
                </c:pt>
                <c:pt idx="210">
                  <c:v>-12.146356530303908</c:v>
                </c:pt>
                <c:pt idx="211">
                  <c:v>-12.344295907915818</c:v>
                </c:pt>
                <c:pt idx="212">
                  <c:v>-10.813781191217037</c:v>
                </c:pt>
                <c:pt idx="213">
                  <c:v>-9.2288186904958813</c:v>
                </c:pt>
                <c:pt idx="214">
                  <c:v>-2.3649968167792483</c:v>
                </c:pt>
                <c:pt idx="215">
                  <c:v>-3.9519784851370563</c:v>
                </c:pt>
                <c:pt idx="216">
                  <c:v>-12.103287808412023</c:v>
                </c:pt>
                <c:pt idx="217">
                  <c:v>-17.764526076414985</c:v>
                </c:pt>
                <c:pt idx="218">
                  <c:v>-14.628749297384518</c:v>
                </c:pt>
                <c:pt idx="219">
                  <c:v>-7.6438561897747244</c:v>
                </c:pt>
                <c:pt idx="220">
                  <c:v>-3.0436269324002581</c:v>
                </c:pt>
                <c:pt idx="221">
                  <c:v>-9.75933340719466</c:v>
                </c:pt>
                <c:pt idx="222">
                  <c:v>-2.6986374755071068</c:v>
                </c:pt>
                <c:pt idx="223">
                  <c:v>-2.3183258582071669</c:v>
                </c:pt>
                <c:pt idx="224">
                  <c:v>-2.2824151425450454</c:v>
                </c:pt>
                <c:pt idx="225">
                  <c:v>-2.6308262413256065</c:v>
                </c:pt>
                <c:pt idx="226">
                  <c:v>-11.582455645110581</c:v>
                </c:pt>
                <c:pt idx="227">
                  <c:v>-12.582455645110581</c:v>
                </c:pt>
                <c:pt idx="228">
                  <c:v>-2.1100535454649139</c:v>
                </c:pt>
                <c:pt idx="229">
                  <c:v>-3.6860844251640223</c:v>
                </c:pt>
                <c:pt idx="230">
                  <c:v>-13.793603309279407</c:v>
                </c:pt>
                <c:pt idx="231">
                  <c:v>-8.0611358887247508</c:v>
                </c:pt>
                <c:pt idx="232">
                  <c:v>-2.3692338096657193</c:v>
                </c:pt>
                <c:pt idx="233">
                  <c:v>-2.1948161769840233</c:v>
                </c:pt>
                <c:pt idx="234">
                  <c:v>-4.2976805486406855</c:v>
                </c:pt>
                <c:pt idx="235">
                  <c:v>-3.2360090687023604</c:v>
                </c:pt>
                <c:pt idx="236">
                  <c:v>-16.024677973715658</c:v>
                </c:pt>
                <c:pt idx="237">
                  <c:v>-2.491740390182132</c:v>
                </c:pt>
                <c:pt idx="238">
                  <c:v>-9.965784284662087</c:v>
                </c:pt>
                <c:pt idx="239">
                  <c:v>-4.408732922424635</c:v>
                </c:pt>
                <c:pt idx="240">
                  <c:v>-11.673603533168777</c:v>
                </c:pt>
                <c:pt idx="241">
                  <c:v>-3.2276415979093143</c:v>
                </c:pt>
                <c:pt idx="242">
                  <c:v>-4.920565532505595</c:v>
                </c:pt>
                <c:pt idx="243">
                  <c:v>-5.6510159813475909</c:v>
                </c:pt>
                <c:pt idx="244">
                  <c:v>-18.070819755360375</c:v>
                </c:pt>
                <c:pt idx="245">
                  <c:v>-2.5102407520337255</c:v>
                </c:pt>
                <c:pt idx="246">
                  <c:v>-4.9294952149406894</c:v>
                </c:pt>
                <c:pt idx="247">
                  <c:v>-8.3808217839409309</c:v>
                </c:pt>
                <c:pt idx="248">
                  <c:v>-3.4585302158957649</c:v>
                </c:pt>
                <c:pt idx="249">
                  <c:v>-3.1146759427306971</c:v>
                </c:pt>
                <c:pt idx="250">
                  <c:v>-2.0495959444714789</c:v>
                </c:pt>
                <c:pt idx="251">
                  <c:v>-3.1269121124822199</c:v>
                </c:pt>
                <c:pt idx="252">
                  <c:v>-3.2479275134435852</c:v>
                </c:pt>
                <c:pt idx="253">
                  <c:v>-2.3265008246771868</c:v>
                </c:pt>
                <c:pt idx="254">
                  <c:v>-8.3808217839409309</c:v>
                </c:pt>
                <c:pt idx="255">
                  <c:v>-2.6090653651203586</c:v>
                </c:pt>
                <c:pt idx="256">
                  <c:v>-10.702749878828293</c:v>
                </c:pt>
                <c:pt idx="257">
                  <c:v>-13.416445693671653</c:v>
                </c:pt>
                <c:pt idx="258">
                  <c:v>-2.7619855300311662</c:v>
                </c:pt>
                <c:pt idx="259">
                  <c:v>-2.1721809753826804</c:v>
                </c:pt>
                <c:pt idx="260">
                  <c:v>-2.3362833878644325</c:v>
                </c:pt>
                <c:pt idx="261">
                  <c:v>-3.7297443668721337</c:v>
                </c:pt>
                <c:pt idx="262">
                  <c:v>-4.2344652536370226</c:v>
                </c:pt>
                <c:pt idx="263">
                  <c:v>-2.2813797462843146</c:v>
                </c:pt>
                <c:pt idx="264">
                  <c:v>-11.866248611111173</c:v>
                </c:pt>
                <c:pt idx="265">
                  <c:v>-8.3808217839409309</c:v>
                </c:pt>
                <c:pt idx="266">
                  <c:v>-2.4900508536956893</c:v>
                </c:pt>
                <c:pt idx="267">
                  <c:v>-10.75933340719466</c:v>
                </c:pt>
                <c:pt idx="268">
                  <c:v>-14.647608324635833</c:v>
                </c:pt>
                <c:pt idx="269">
                  <c:v>-17.781701220223116</c:v>
                </c:pt>
                <c:pt idx="270">
                  <c:v>-10.582455645110581</c:v>
                </c:pt>
                <c:pt idx="271">
                  <c:v>-6.9513138018537539</c:v>
                </c:pt>
                <c:pt idx="272">
                  <c:v>-2.9664474402889738</c:v>
                </c:pt>
                <c:pt idx="273">
                  <c:v>-11.451211111832329</c:v>
                </c:pt>
                <c:pt idx="274">
                  <c:v>-14.840253402578229</c:v>
                </c:pt>
                <c:pt idx="275">
                  <c:v>-13.566688329252264</c:v>
                </c:pt>
                <c:pt idx="276">
                  <c:v>-8.8662486111111729</c:v>
                </c:pt>
                <c:pt idx="277">
                  <c:v>-2.5065803820762271</c:v>
                </c:pt>
                <c:pt idx="278">
                  <c:v>-15.720671786825555</c:v>
                </c:pt>
                <c:pt idx="279">
                  <c:v>-2.3147325934831584</c:v>
                </c:pt>
                <c:pt idx="280">
                  <c:v>-15.213711798105672</c:v>
                </c:pt>
                <c:pt idx="281">
                  <c:v>-4.3362833878644329</c:v>
                </c:pt>
                <c:pt idx="282">
                  <c:v>-4.6402539530945299</c:v>
                </c:pt>
                <c:pt idx="283">
                  <c:v>-2.9928044985957962</c:v>
                </c:pt>
                <c:pt idx="284">
                  <c:v>-2.3043340348726242</c:v>
                </c:pt>
                <c:pt idx="285">
                  <c:v>-14.311559121503818</c:v>
                </c:pt>
                <c:pt idx="286">
                  <c:v>-6.8244284354165456</c:v>
                </c:pt>
                <c:pt idx="287">
                  <c:v>-11.673603533168777</c:v>
                </c:pt>
                <c:pt idx="288">
                  <c:v>-4.0205655703944698</c:v>
                </c:pt>
                <c:pt idx="289">
                  <c:v>-14.278062209515731</c:v>
                </c:pt>
                <c:pt idx="290">
                  <c:v>-10.27944476356585</c:v>
                </c:pt>
                <c:pt idx="291">
                  <c:v>-14.510104800885898</c:v>
                </c:pt>
                <c:pt idx="292">
                  <c:v>-2.2629983389086061</c:v>
                </c:pt>
                <c:pt idx="293">
                  <c:v>-2.5777669993169523</c:v>
                </c:pt>
                <c:pt idx="294">
                  <c:v>-7.7899344492626703</c:v>
                </c:pt>
                <c:pt idx="295">
                  <c:v>-14.965784284662087</c:v>
                </c:pt>
                <c:pt idx="296">
                  <c:v>-14.218765025831956</c:v>
                </c:pt>
                <c:pt idx="297">
                  <c:v>-13.68825030913318</c:v>
                </c:pt>
                <c:pt idx="298">
                  <c:v>-3.3566055465201075</c:v>
                </c:pt>
                <c:pt idx="299">
                  <c:v>-11.941536738415412</c:v>
                </c:pt>
                <c:pt idx="300">
                  <c:v>-9.6438561897747253</c:v>
                </c:pt>
                <c:pt idx="301">
                  <c:v>-2.0528949484321255</c:v>
                </c:pt>
                <c:pt idx="302">
                  <c:v>-3.3732371887129391</c:v>
                </c:pt>
                <c:pt idx="303">
                  <c:v>-7.4374053123072992</c:v>
                </c:pt>
                <c:pt idx="304">
                  <c:v>-2.0558912008920451</c:v>
                </c:pt>
                <c:pt idx="305">
                  <c:v>-2.0255350921071376</c:v>
                </c:pt>
                <c:pt idx="306">
                  <c:v>-16.053247125912424</c:v>
                </c:pt>
                <c:pt idx="307">
                  <c:v>-5.8639820041392285</c:v>
                </c:pt>
                <c:pt idx="308">
                  <c:v>-5.5481375603821856</c:v>
                </c:pt>
                <c:pt idx="309">
                  <c:v>-2.0588936890535683</c:v>
                </c:pt>
                <c:pt idx="310">
                  <c:v>-7.0175668267646332</c:v>
                </c:pt>
                <c:pt idx="311">
                  <c:v>-9.0588936890535692</c:v>
                </c:pt>
                <c:pt idx="312">
                  <c:v>-10.866248611111173</c:v>
                </c:pt>
                <c:pt idx="313">
                  <c:v>-4.7274928415459243</c:v>
                </c:pt>
                <c:pt idx="314">
                  <c:v>-16.530568903445612</c:v>
                </c:pt>
                <c:pt idx="315">
                  <c:v>-11.786814143616768</c:v>
                </c:pt>
                <c:pt idx="316">
                  <c:v>-3.3190455863542407</c:v>
                </c:pt>
                <c:pt idx="317">
                  <c:v>-2.5839323721226668</c:v>
                </c:pt>
                <c:pt idx="318">
                  <c:v>4.8173077024838102</c:v>
                </c:pt>
                <c:pt idx="319">
                  <c:v>8.4937663699176777</c:v>
                </c:pt>
                <c:pt idx="320">
                  <c:v>5.2922047865963258</c:v>
                </c:pt>
                <c:pt idx="321">
                  <c:v>2.7321646079023849</c:v>
                </c:pt>
                <c:pt idx="322">
                  <c:v>2.5008982359326821</c:v>
                </c:pt>
                <c:pt idx="323">
                  <c:v>9.5183253076908674</c:v>
                </c:pt>
                <c:pt idx="324">
                  <c:v>2.1435908536288499</c:v>
                </c:pt>
                <c:pt idx="325">
                  <c:v>13.989631026616456</c:v>
                </c:pt>
                <c:pt idx="326">
                  <c:v>8.6438561897747253</c:v>
                </c:pt>
                <c:pt idx="327">
                  <c:v>3.8451143980218285</c:v>
                </c:pt>
                <c:pt idx="328">
                  <c:v>2.3211268201981237</c:v>
                </c:pt>
                <c:pt idx="329">
                  <c:v>12.658806531240696</c:v>
                </c:pt>
                <c:pt idx="330">
                  <c:v>11.550746785383243</c:v>
                </c:pt>
                <c:pt idx="331">
                  <c:v>19.127336105079397</c:v>
                </c:pt>
                <c:pt idx="332">
                  <c:v>9.75933340719466</c:v>
                </c:pt>
                <c:pt idx="333">
                  <c:v>10.058893689053569</c:v>
                </c:pt>
                <c:pt idx="334">
                  <c:v>9.2288186904958813</c:v>
                </c:pt>
                <c:pt idx="335">
                  <c:v>10.643856189774725</c:v>
                </c:pt>
                <c:pt idx="336">
                  <c:v>7.9905067140733186</c:v>
                </c:pt>
                <c:pt idx="337">
                  <c:v>11.451211111832329</c:v>
                </c:pt>
                <c:pt idx="338">
                  <c:v>2.7826692043480614</c:v>
                </c:pt>
                <c:pt idx="339">
                  <c:v>11.582455645110581</c:v>
                </c:pt>
                <c:pt idx="340">
                  <c:v>14.183015000882758</c:v>
                </c:pt>
                <c:pt idx="341">
                  <c:v>3.7813597135246599</c:v>
                </c:pt>
                <c:pt idx="342">
                  <c:v>5.5698556083309478</c:v>
                </c:pt>
                <c:pt idx="343">
                  <c:v>15.773139206719692</c:v>
                </c:pt>
                <c:pt idx="344">
                  <c:v>12.167418145831739</c:v>
                </c:pt>
                <c:pt idx="345">
                  <c:v>13.800360675454716</c:v>
                </c:pt>
                <c:pt idx="346">
                  <c:v>9.2288186904958813</c:v>
                </c:pt>
                <c:pt idx="347">
                  <c:v>2.8436935080602708</c:v>
                </c:pt>
                <c:pt idx="348">
                  <c:v>11.702749878828293</c:v>
                </c:pt>
                <c:pt idx="349">
                  <c:v>3.4214637684382767</c:v>
                </c:pt>
                <c:pt idx="350">
                  <c:v>2.3656494723166803</c:v>
                </c:pt>
                <c:pt idx="351">
                  <c:v>12.287712379549451</c:v>
                </c:pt>
                <c:pt idx="352">
                  <c:v>3.6629650127224296</c:v>
                </c:pt>
                <c:pt idx="353">
                  <c:v>3.452236117233094</c:v>
                </c:pt>
                <c:pt idx="354">
                  <c:v>17.888616424139627</c:v>
                </c:pt>
                <c:pt idx="355">
                  <c:v>13.879072651468757</c:v>
                </c:pt>
                <c:pt idx="356">
                  <c:v>5.5786028411092365</c:v>
                </c:pt>
                <c:pt idx="357">
                  <c:v>2.15200309344505</c:v>
                </c:pt>
                <c:pt idx="358">
                  <c:v>5.1479448768706968</c:v>
                </c:pt>
                <c:pt idx="359">
                  <c:v>14.429581095860785</c:v>
                </c:pt>
                <c:pt idx="360">
                  <c:v>3.4621057529356229</c:v>
                </c:pt>
                <c:pt idx="361">
                  <c:v>4.9346737521220563</c:v>
                </c:pt>
                <c:pt idx="362">
                  <c:v>3.8059129478836979</c:v>
                </c:pt>
                <c:pt idx="363">
                  <c:v>11.013089999440444</c:v>
                </c:pt>
                <c:pt idx="364">
                  <c:v>7.1731706609459671</c:v>
                </c:pt>
                <c:pt idx="365">
                  <c:v>13.959760497034317</c:v>
                </c:pt>
                <c:pt idx="366">
                  <c:v>3.2107449917634701</c:v>
                </c:pt>
                <c:pt idx="367">
                  <c:v>11.89178370321831</c:v>
                </c:pt>
                <c:pt idx="368">
                  <c:v>8.8662486111111729</c:v>
                </c:pt>
                <c:pt idx="369">
                  <c:v>15.135709286104401</c:v>
                </c:pt>
                <c:pt idx="370">
                  <c:v>3.5140580165875805</c:v>
                </c:pt>
                <c:pt idx="371">
                  <c:v>2.7845110687500449</c:v>
                </c:pt>
                <c:pt idx="372">
                  <c:v>8.6438561897747253</c:v>
                </c:pt>
                <c:pt idx="373">
                  <c:v>15.403189596969385</c:v>
                </c:pt>
                <c:pt idx="374">
                  <c:v>2.4981787345790898</c:v>
                </c:pt>
                <c:pt idx="375">
                  <c:v>2.5013373456730648</c:v>
                </c:pt>
                <c:pt idx="376">
                  <c:v>2.5093867261144229</c:v>
                </c:pt>
                <c:pt idx="377">
                  <c:v>2.4981787345790898</c:v>
                </c:pt>
                <c:pt idx="378">
                  <c:v>9.0588936890535692</c:v>
                </c:pt>
                <c:pt idx="379">
                  <c:v>9.5183253076908674</c:v>
                </c:pt>
                <c:pt idx="380">
                  <c:v>2.210035214816465</c:v>
                </c:pt>
                <c:pt idx="381">
                  <c:v>2.1312445332782528</c:v>
                </c:pt>
                <c:pt idx="382">
                  <c:v>11.550746785383243</c:v>
                </c:pt>
                <c:pt idx="383">
                  <c:v>10.866248611111173</c:v>
                </c:pt>
                <c:pt idx="384">
                  <c:v>3.1497471195046818</c:v>
                </c:pt>
                <c:pt idx="385">
                  <c:v>8.2992080183872794</c:v>
                </c:pt>
                <c:pt idx="386">
                  <c:v>12.26834705468252</c:v>
                </c:pt>
                <c:pt idx="387">
                  <c:v>4.2288186904958813</c:v>
                </c:pt>
                <c:pt idx="388">
                  <c:v>11.673603533168777</c:v>
                </c:pt>
                <c:pt idx="389">
                  <c:v>2.653134003362736</c:v>
                </c:pt>
                <c:pt idx="390">
                  <c:v>2.653134003362736</c:v>
                </c:pt>
                <c:pt idx="391">
                  <c:v>13.643856189774723</c:v>
                </c:pt>
                <c:pt idx="392">
                  <c:v>8.6438561897747253</c:v>
                </c:pt>
                <c:pt idx="393">
                  <c:v>2.4274822656454891</c:v>
                </c:pt>
                <c:pt idx="394">
                  <c:v>3.8052953998793102</c:v>
                </c:pt>
                <c:pt idx="395">
                  <c:v>2.6844981742720706</c:v>
                </c:pt>
                <c:pt idx="396">
                  <c:v>10.228818690495881</c:v>
                </c:pt>
                <c:pt idx="397">
                  <c:v>12.416445693671653</c:v>
                </c:pt>
                <c:pt idx="398">
                  <c:v>4.1365394142109935</c:v>
                </c:pt>
                <c:pt idx="399">
                  <c:v>16.72954993817201</c:v>
                </c:pt>
                <c:pt idx="400">
                  <c:v>8.3808217839409309</c:v>
                </c:pt>
                <c:pt idx="401">
                  <c:v>5.3923174227787598</c:v>
                </c:pt>
                <c:pt idx="402">
                  <c:v>2.9331624465720694</c:v>
                </c:pt>
                <c:pt idx="403">
                  <c:v>12.731319031025064</c:v>
                </c:pt>
                <c:pt idx="404">
                  <c:v>4.4490400127907019</c:v>
                </c:pt>
                <c:pt idx="405">
                  <c:v>2.240134003723715</c:v>
                </c:pt>
                <c:pt idx="406">
                  <c:v>4.1113611089477047</c:v>
                </c:pt>
                <c:pt idx="407">
                  <c:v>6.8058236694381185</c:v>
                </c:pt>
                <c:pt idx="408">
                  <c:v>5.8826430493618416</c:v>
                </c:pt>
                <c:pt idx="409">
                  <c:v>2.373458395527444</c:v>
                </c:pt>
                <c:pt idx="410">
                  <c:v>2.3490552729102272</c:v>
                </c:pt>
                <c:pt idx="411">
                  <c:v>12.68825030913318</c:v>
                </c:pt>
                <c:pt idx="412">
                  <c:v>4.5753192418179589</c:v>
                </c:pt>
                <c:pt idx="413">
                  <c:v>2.3625700793847084</c:v>
                </c:pt>
                <c:pt idx="414">
                  <c:v>14.68825030913318</c:v>
                </c:pt>
                <c:pt idx="415">
                  <c:v>10.380821783940931</c:v>
                </c:pt>
                <c:pt idx="416">
                  <c:v>12.103287808412023</c:v>
                </c:pt>
                <c:pt idx="417">
                  <c:v>13.859793588973872</c:v>
                </c:pt>
                <c:pt idx="418">
                  <c:v>2.0703893278913981</c:v>
                </c:pt>
                <c:pt idx="419">
                  <c:v>2.2606446124858199</c:v>
                </c:pt>
                <c:pt idx="420">
                  <c:v>10.306821202497154</c:v>
                </c:pt>
                <c:pt idx="421">
                  <c:v>13.167418145831739</c:v>
                </c:pt>
                <c:pt idx="422">
                  <c:v>14.738373788559015</c:v>
                </c:pt>
                <c:pt idx="423">
                  <c:v>12.167418145831739</c:v>
                </c:pt>
                <c:pt idx="424">
                  <c:v>10.380821783940931</c:v>
                </c:pt>
                <c:pt idx="425">
                  <c:v>5.1094332410859451</c:v>
                </c:pt>
                <c:pt idx="426">
                  <c:v>15.46828462519127</c:v>
                </c:pt>
                <c:pt idx="427">
                  <c:v>9.451211111832329</c:v>
                </c:pt>
                <c:pt idx="428">
                  <c:v>13.916874684181142</c:v>
                </c:pt>
                <c:pt idx="429">
                  <c:v>6.6433014137475501</c:v>
                </c:pt>
                <c:pt idx="430">
                  <c:v>2.5188933408785346</c:v>
                </c:pt>
                <c:pt idx="431">
                  <c:v>2.3137187255315173</c:v>
                </c:pt>
                <c:pt idx="432">
                  <c:v>2.6156592979440729</c:v>
                </c:pt>
                <c:pt idx="433">
                  <c:v>13.550746785383243</c:v>
                </c:pt>
                <c:pt idx="434">
                  <c:v>3.5479004064996111</c:v>
                </c:pt>
                <c:pt idx="435">
                  <c:v>2.1716854593067496</c:v>
                </c:pt>
                <c:pt idx="436">
                  <c:v>4.2826930930156646</c:v>
                </c:pt>
                <c:pt idx="437">
                  <c:v>5.2216766212518611</c:v>
                </c:pt>
                <c:pt idx="438">
                  <c:v>16.436104219442122</c:v>
                </c:pt>
                <c:pt idx="439">
                  <c:v>4.2087321983852961</c:v>
                </c:pt>
                <c:pt idx="440">
                  <c:v>4.8748617414158808</c:v>
                </c:pt>
                <c:pt idx="441">
                  <c:v>16.287712379549451</c:v>
                </c:pt>
                <c:pt idx="442">
                  <c:v>16.358101707440849</c:v>
                </c:pt>
                <c:pt idx="443">
                  <c:v>16.510104800885898</c:v>
                </c:pt>
                <c:pt idx="444">
                  <c:v>2.0609680172914273</c:v>
                </c:pt>
                <c:pt idx="445">
                  <c:v>10.702749878828293</c:v>
                </c:pt>
                <c:pt idx="446">
                  <c:v>3.0564911988382639</c:v>
                </c:pt>
                <c:pt idx="447">
                  <c:v>6.735763848956454</c:v>
                </c:pt>
                <c:pt idx="448">
                  <c:v>4.720724953158995</c:v>
                </c:pt>
                <c:pt idx="449">
                  <c:v>4.1963972128035039</c:v>
                </c:pt>
                <c:pt idx="450">
                  <c:v>2.6244908649077936</c:v>
                </c:pt>
                <c:pt idx="451">
                  <c:v>3.6539098544386479</c:v>
                </c:pt>
                <c:pt idx="452">
                  <c:v>10.643856189774725</c:v>
                </c:pt>
                <c:pt idx="453">
                  <c:v>6.1198281716749285</c:v>
                </c:pt>
                <c:pt idx="454">
                  <c:v>3.9361969651205526</c:v>
                </c:pt>
                <c:pt idx="455">
                  <c:v>2.8700538274281473</c:v>
                </c:pt>
                <c:pt idx="456">
                  <c:v>3.1265324059289319</c:v>
                </c:pt>
                <c:pt idx="457">
                  <c:v>3.2389317021246158</c:v>
                </c:pt>
                <c:pt idx="458">
                  <c:v>7.6850585530093127</c:v>
                </c:pt>
                <c:pt idx="459">
                  <c:v>13.866248611111173</c:v>
                </c:pt>
                <c:pt idx="460">
                  <c:v>2.6843951283064622</c:v>
                </c:pt>
                <c:pt idx="461">
                  <c:v>12.208640808558251</c:v>
                </c:pt>
                <c:pt idx="462">
                  <c:v>11.813781191217037</c:v>
                </c:pt>
                <c:pt idx="463">
                  <c:v>7.6438561897747244</c:v>
                </c:pt>
                <c:pt idx="464">
                  <c:v>2.1978545156936531</c:v>
                </c:pt>
                <c:pt idx="465">
                  <c:v>5.0802673398461353</c:v>
                </c:pt>
                <c:pt idx="466">
                  <c:v>8.8662486111111729</c:v>
                </c:pt>
                <c:pt idx="467">
                  <c:v>5.2526654324502484</c:v>
                </c:pt>
                <c:pt idx="468">
                  <c:v>2.9198296513160171</c:v>
                </c:pt>
                <c:pt idx="469">
                  <c:v>7.4374053123072983</c:v>
                </c:pt>
                <c:pt idx="470">
                  <c:v>13.766252821134451</c:v>
                </c:pt>
                <c:pt idx="471">
                  <c:v>12.188176705998536</c:v>
                </c:pt>
                <c:pt idx="472">
                  <c:v>5.6911619045530815</c:v>
                </c:pt>
                <c:pt idx="473">
                  <c:v>4.2211906761266951</c:v>
                </c:pt>
                <c:pt idx="474">
                  <c:v>14.66622400280318</c:v>
                </c:pt>
                <c:pt idx="475">
                  <c:v>13.904383739997945</c:v>
                </c:pt>
                <c:pt idx="476">
                  <c:v>12.75933340719466</c:v>
                </c:pt>
                <c:pt idx="477">
                  <c:v>6.3219280948873617</c:v>
                </c:pt>
                <c:pt idx="478">
                  <c:v>6.0941691638010989</c:v>
                </c:pt>
                <c:pt idx="479">
                  <c:v>3.502500340529183</c:v>
                </c:pt>
                <c:pt idx="480">
                  <c:v>-2.5762181425764028E-5</c:v>
                </c:pt>
                <c:pt idx="481">
                  <c:v>-0.22239242133644802</c:v>
                </c:pt>
                <c:pt idx="482">
                  <c:v>1.1560050240025463</c:v>
                </c:pt>
                <c:pt idx="483">
                  <c:v>-0.60812022170840874</c:v>
                </c:pt>
                <c:pt idx="484">
                  <c:v>-0.74495838491973687</c:v>
                </c:pt>
                <c:pt idx="485">
                  <c:v>15.827078013830494</c:v>
                </c:pt>
                <c:pt idx="486">
                  <c:v>0.62118268863390957</c:v>
                </c:pt>
                <c:pt idx="487">
                  <c:v>-1.1402277393744868</c:v>
                </c:pt>
                <c:pt idx="488">
                  <c:v>11.059344460824425</c:v>
                </c:pt>
                <c:pt idx="489">
                  <c:v>-0.10496955960154265</c:v>
                </c:pt>
                <c:pt idx="490">
                  <c:v>0</c:v>
                </c:pt>
                <c:pt idx="491">
                  <c:v>-1.7196799353703869</c:v>
                </c:pt>
                <c:pt idx="492">
                  <c:v>-2.0681715026415795</c:v>
                </c:pt>
                <c:pt idx="493">
                  <c:v>7.9008668079807478</c:v>
                </c:pt>
                <c:pt idx="494">
                  <c:v>-0.47014209871929802</c:v>
                </c:pt>
                <c:pt idx="495">
                  <c:v>1.3727523539650446</c:v>
                </c:pt>
                <c:pt idx="496">
                  <c:v>-0.23813159430397959</c:v>
                </c:pt>
                <c:pt idx="497">
                  <c:v>-0.52353451494238001</c:v>
                </c:pt>
                <c:pt idx="498">
                  <c:v>-8.3822637581148385</c:v>
                </c:pt>
                <c:pt idx="499">
                  <c:v>9.5196362528432132</c:v>
                </c:pt>
                <c:pt idx="500">
                  <c:v>-2.5517434800954009</c:v>
                </c:pt>
                <c:pt idx="501">
                  <c:v>-9.229619965185119</c:v>
                </c:pt>
                <c:pt idx="502">
                  <c:v>12.773207904847887</c:v>
                </c:pt>
                <c:pt idx="503">
                  <c:v>-4.3692338096657197</c:v>
                </c:pt>
                <c:pt idx="504">
                  <c:v>15.133035151806075</c:v>
                </c:pt>
                <c:pt idx="505">
                  <c:v>-7.6486571760385464</c:v>
                </c:pt>
                <c:pt idx="506">
                  <c:v>-1.4358316612803337</c:v>
                </c:pt>
                <c:pt idx="507">
                  <c:v>11.703038388986416</c:v>
                </c:pt>
                <c:pt idx="508">
                  <c:v>-1.4420943760609182</c:v>
                </c:pt>
                <c:pt idx="509">
                  <c:v>0.62654980158018225</c:v>
                </c:pt>
                <c:pt idx="510">
                  <c:v>13.628825226704336</c:v>
                </c:pt>
                <c:pt idx="511">
                  <c:v>-12.566767596032916</c:v>
                </c:pt>
                <c:pt idx="512">
                  <c:v>-0.20780488511340164</c:v>
                </c:pt>
                <c:pt idx="513">
                  <c:v>-0.15806484623225148</c:v>
                </c:pt>
                <c:pt idx="514">
                  <c:v>5.08746284125034</c:v>
                </c:pt>
                <c:pt idx="515">
                  <c:v>-1.7151769054009196</c:v>
                </c:pt>
                <c:pt idx="516">
                  <c:v>-10.518653155673389</c:v>
                </c:pt>
                <c:pt idx="517">
                  <c:v>1.218621563671116</c:v>
                </c:pt>
                <c:pt idx="518">
                  <c:v>-0.85913746416015024</c:v>
                </c:pt>
                <c:pt idx="519">
                  <c:v>-5.3192939165593305E-2</c:v>
                </c:pt>
                <c:pt idx="520">
                  <c:v>-3.170885972733798E-2</c:v>
                </c:pt>
                <c:pt idx="521">
                  <c:v>-1.3254002867941677</c:v>
                </c:pt>
                <c:pt idx="522">
                  <c:v>-11.673897930688602</c:v>
                </c:pt>
                <c:pt idx="523">
                  <c:v>-0.76840731287974728</c:v>
                </c:pt>
                <c:pt idx="524">
                  <c:v>-2.0782453992258603</c:v>
                </c:pt>
                <c:pt idx="525">
                  <c:v>-1.5089221709615634</c:v>
                </c:pt>
                <c:pt idx="526">
                  <c:v>11.268736919579066</c:v>
                </c:pt>
                <c:pt idx="527">
                  <c:v>0.60530002306718078</c:v>
                </c:pt>
                <c:pt idx="528">
                  <c:v>0.28627251975519497</c:v>
                </c:pt>
                <c:pt idx="529">
                  <c:v>0.84799690655495008</c:v>
                </c:pt>
                <c:pt idx="530">
                  <c:v>-0.33184356375244523</c:v>
                </c:pt>
                <c:pt idx="531">
                  <c:v>2.4328418613124705</c:v>
                </c:pt>
                <c:pt idx="532">
                  <c:v>4.3692338096657197</c:v>
                </c:pt>
                <c:pt idx="533">
                  <c:v>8.8672787397096631</c:v>
                </c:pt>
                <c:pt idx="534">
                  <c:v>-1.0779556429491506</c:v>
                </c:pt>
                <c:pt idx="535">
                  <c:v>7.0660891904577738</c:v>
                </c:pt>
                <c:pt idx="536">
                  <c:v>0.18666263479702269</c:v>
                </c:pt>
                <c:pt idx="537">
                  <c:v>-0.30176149533119201</c:v>
                </c:pt>
                <c:pt idx="538">
                  <c:v>8.5729874025883737E-2</c:v>
                </c:pt>
                <c:pt idx="539">
                  <c:v>1.5937594489583151</c:v>
                </c:pt>
                <c:pt idx="540">
                  <c:v>-0.47722501405745421</c:v>
                </c:pt>
                <c:pt idx="541">
                  <c:v>5.0522002788803384</c:v>
                </c:pt>
                <c:pt idx="542">
                  <c:v>-0.46940822901847679</c:v>
                </c:pt>
                <c:pt idx="543">
                  <c:v>9.0597950917951025</c:v>
                </c:pt>
                <c:pt idx="544">
                  <c:v>-12.188279751964144</c:v>
                </c:pt>
                <c:pt idx="545">
                  <c:v>-7.4401770615573515</c:v>
                </c:pt>
                <c:pt idx="546">
                  <c:v>-2.2953380936183057</c:v>
                </c:pt>
                <c:pt idx="547">
                  <c:v>10.583082767502933</c:v>
                </c:pt>
                <c:pt idx="548">
                  <c:v>-0.63103214941714114</c:v>
                </c:pt>
                <c:pt idx="549">
                  <c:v>-0.53789566251274445</c:v>
                </c:pt>
                <c:pt idx="550">
                  <c:v>6.7563283812634503E-2</c:v>
                </c:pt>
                <c:pt idx="551">
                  <c:v>0.50089823593268168</c:v>
                </c:pt>
                <c:pt idx="552">
                  <c:v>11.22901905089352</c:v>
                </c:pt>
                <c:pt idx="553">
                  <c:v>-0.29928286717852443</c:v>
                </c:pt>
                <c:pt idx="554">
                  <c:v>2.6472211361190864E-2</c:v>
                </c:pt>
                <c:pt idx="555">
                  <c:v>0.23401150460328096</c:v>
                </c:pt>
                <c:pt idx="556">
                  <c:v>1.4419741739066419E-3</c:v>
                </c:pt>
                <c:pt idx="557">
                  <c:v>-0.6438561897747247</c:v>
                </c:pt>
                <c:pt idx="558">
                  <c:v>-1.4134353946823426</c:v>
                </c:pt>
                <c:pt idx="559">
                  <c:v>0.29956028185890793</c:v>
                </c:pt>
                <c:pt idx="560">
                  <c:v>0.7095501365858059</c:v>
                </c:pt>
                <c:pt idx="561">
                  <c:v>0.40987579416306491</c:v>
                </c:pt>
                <c:pt idx="562">
                  <c:v>9.6450579349844787</c:v>
                </c:pt>
                <c:pt idx="563">
                  <c:v>0.26255438751597671</c:v>
                </c:pt>
                <c:pt idx="564">
                  <c:v>8.140438828382851E-2</c:v>
                </c:pt>
                <c:pt idx="565">
                  <c:v>-0.18586654531133412</c:v>
                </c:pt>
                <c:pt idx="566">
                  <c:v>14.018895621121651</c:v>
                </c:pt>
                <c:pt idx="567">
                  <c:v>2.0683271480531977</c:v>
                </c:pt>
                <c:pt idx="568">
                  <c:v>-0.75602392998189105</c:v>
                </c:pt>
                <c:pt idx="569">
                  <c:v>-1.3296822613457573E-2</c:v>
                </c:pt>
                <c:pt idx="570">
                  <c:v>-0.10893437155316439</c:v>
                </c:pt>
                <c:pt idx="571">
                  <c:v>0.77229866727848706</c:v>
                </c:pt>
                <c:pt idx="572">
                  <c:v>13.904415102592719</c:v>
                </c:pt>
                <c:pt idx="573">
                  <c:v>3.6067383174175909</c:v>
                </c:pt>
                <c:pt idx="574">
                  <c:v>-10.307200809140809</c:v>
                </c:pt>
                <c:pt idx="575">
                  <c:v>2.1106762311561149</c:v>
                </c:pt>
                <c:pt idx="576">
                  <c:v>-11.268347054682518</c:v>
                </c:pt>
                <c:pt idx="577">
                  <c:v>-0.44562581911226679</c:v>
                </c:pt>
                <c:pt idx="578">
                  <c:v>2.7119167732302905</c:v>
                </c:pt>
                <c:pt idx="579">
                  <c:v>14.024706827327938</c:v>
                </c:pt>
                <c:pt idx="580">
                  <c:v>-1.6729589817189854</c:v>
                </c:pt>
                <c:pt idx="581">
                  <c:v>-0.70064765420153818</c:v>
                </c:pt>
                <c:pt idx="582">
                  <c:v>1.1255308820838588</c:v>
                </c:pt>
                <c:pt idx="583">
                  <c:v>-3.5132441123572384</c:v>
                </c:pt>
                <c:pt idx="584">
                  <c:v>0.18687813472350964</c:v>
                </c:pt>
                <c:pt idx="585">
                  <c:v>-8.4888897586513051E-2</c:v>
                </c:pt>
                <c:pt idx="586">
                  <c:v>-8.7462841250339596E-2</c:v>
                </c:pt>
                <c:pt idx="587">
                  <c:v>-0.32192809488736229</c:v>
                </c:pt>
                <c:pt idx="588">
                  <c:v>11.344665782303407</c:v>
                </c:pt>
                <c:pt idx="589">
                  <c:v>-1.37124012586832</c:v>
                </c:pt>
                <c:pt idx="590">
                  <c:v>12.451296983981448</c:v>
                </c:pt>
                <c:pt idx="591">
                  <c:v>1.2954558835261716</c:v>
                </c:pt>
                <c:pt idx="592">
                  <c:v>12.534789211480268</c:v>
                </c:pt>
                <c:pt idx="593">
                  <c:v>11.10372492250138</c:v>
                </c:pt>
                <c:pt idx="594">
                  <c:v>3.4836655877916587</c:v>
                </c:pt>
                <c:pt idx="595">
                  <c:v>-0.71416264464195123</c:v>
                </c:pt>
                <c:pt idx="596">
                  <c:v>0.81863484692360744</c:v>
                </c:pt>
                <c:pt idx="597">
                  <c:v>-10.381542951184585</c:v>
                </c:pt>
                <c:pt idx="598">
                  <c:v>2.2461252708096002</c:v>
                </c:pt>
                <c:pt idx="599">
                  <c:v>-1.5289126121022787</c:v>
                </c:pt>
                <c:pt idx="600">
                  <c:v>-15.053275413773154</c:v>
                </c:pt>
                <c:pt idx="601">
                  <c:v>-14.773156381558422</c:v>
                </c:pt>
                <c:pt idx="602">
                  <c:v>17.232573948070147</c:v>
                </c:pt>
                <c:pt idx="603">
                  <c:v>-12.702749878828293</c:v>
                </c:pt>
                <c:pt idx="604">
                  <c:v>-9.3815429511845849</c:v>
                </c:pt>
                <c:pt idx="605">
                  <c:v>-14.510146020155364</c:v>
                </c:pt>
                <c:pt idx="606">
                  <c:v>-9.366322214245816</c:v>
                </c:pt>
                <c:pt idx="607">
                  <c:v>0.17632277264046317</c:v>
                </c:pt>
                <c:pt idx="608">
                  <c:v>-2.4903256265830813</c:v>
                </c:pt>
                <c:pt idx="609">
                  <c:v>7.0660891904577738</c:v>
                </c:pt>
                <c:pt idx="610">
                  <c:v>-2.2443252767633899</c:v>
                </c:pt>
                <c:pt idx="611">
                  <c:v>-11.613636010763889</c:v>
                </c:pt>
                <c:pt idx="612">
                  <c:v>8.6462586799900301</c:v>
                </c:pt>
                <c:pt idx="613">
                  <c:v>-6.8286654283030161</c:v>
                </c:pt>
                <c:pt idx="614">
                  <c:v>-1.2618667044014593</c:v>
                </c:pt>
                <c:pt idx="615">
                  <c:v>-0.73504711643550669</c:v>
                </c:pt>
                <c:pt idx="616">
                  <c:v>-12.566846858458611</c:v>
                </c:pt>
                <c:pt idx="617">
                  <c:v>-12.502003002388932</c:v>
                </c:pt>
                <c:pt idx="618">
                  <c:v>3.7358540145788623</c:v>
                </c:pt>
                <c:pt idx="619">
                  <c:v>5.7459543773934607</c:v>
                </c:pt>
                <c:pt idx="620">
                  <c:v>5.5647846187835261</c:v>
                </c:pt>
                <c:pt idx="621">
                  <c:v>11.786950240502948</c:v>
                </c:pt>
                <c:pt idx="622">
                  <c:v>-9.3109404391481645E-2</c:v>
                </c:pt>
                <c:pt idx="623">
                  <c:v>0.998198507519231</c:v>
                </c:pt>
                <c:pt idx="624">
                  <c:v>8.0606959316875546</c:v>
                </c:pt>
                <c:pt idx="625">
                  <c:v>-1.9765062973330636</c:v>
                </c:pt>
                <c:pt idx="626">
                  <c:v>-0.32120836674028824</c:v>
                </c:pt>
                <c:pt idx="627">
                  <c:v>5.5647846187835261</c:v>
                </c:pt>
                <c:pt idx="628">
                  <c:v>-0.95012409336043047</c:v>
                </c:pt>
                <c:pt idx="629">
                  <c:v>-0.99999999999999967</c:v>
                </c:pt>
                <c:pt idx="630">
                  <c:v>-6.0732489820306386</c:v>
                </c:pt>
                <c:pt idx="631">
                  <c:v>-0.30339214344993481</c:v>
                </c:pt>
                <c:pt idx="632">
                  <c:v>-5.5647846187835261</c:v>
                </c:pt>
                <c:pt idx="633">
                  <c:v>-1.8873810084504927</c:v>
                </c:pt>
                <c:pt idx="634">
                  <c:v>11.94178124227853</c:v>
                </c:pt>
                <c:pt idx="635">
                  <c:v>-9.3815429511845849</c:v>
                </c:pt>
                <c:pt idx="636">
                  <c:v>0.99541273050434853</c:v>
                </c:pt>
                <c:pt idx="637">
                  <c:v>14.335064632126906</c:v>
                </c:pt>
                <c:pt idx="638">
                  <c:v>2.2195746114196196E-2</c:v>
                </c:pt>
                <c:pt idx="639">
                  <c:v>0.41548827104970021</c:v>
                </c:pt>
                <c:pt idx="640">
                  <c:v>-0.3403401320012428</c:v>
                </c:pt>
                <c:pt idx="641">
                  <c:v>12.658880895047878</c:v>
                </c:pt>
                <c:pt idx="642">
                  <c:v>0.99819775736601468</c:v>
                </c:pt>
                <c:pt idx="643">
                  <c:v>-0.88513604296799731</c:v>
                </c:pt>
                <c:pt idx="644">
                  <c:v>0.12800761237607136</c:v>
                </c:pt>
                <c:pt idx="645">
                  <c:v>-10.229219383469125</c:v>
                </c:pt>
                <c:pt idx="646">
                  <c:v>-0.67662993093873147</c:v>
                </c:pt>
                <c:pt idx="647">
                  <c:v>-0.31092909593810547</c:v>
                </c:pt>
                <c:pt idx="648">
                  <c:v>0.41526290276979355</c:v>
                </c:pt>
                <c:pt idx="649">
                  <c:v>-1.481819260509901</c:v>
                </c:pt>
                <c:pt idx="650">
                  <c:v>-3.6986374755071068</c:v>
                </c:pt>
                <c:pt idx="651">
                  <c:v>4.5077177085633209E-4</c:v>
                </c:pt>
                <c:pt idx="652">
                  <c:v>-2.4247546246677184E-2</c:v>
                </c:pt>
                <c:pt idx="653">
                  <c:v>-0.2141248053528477</c:v>
                </c:pt>
                <c:pt idx="654">
                  <c:v>11.673750739438065</c:v>
                </c:pt>
                <c:pt idx="655">
                  <c:v>0.75849875571584735</c:v>
                </c:pt>
                <c:pt idx="656">
                  <c:v>8.0342108317603855E-2</c:v>
                </c:pt>
                <c:pt idx="657">
                  <c:v>1.3811672982620382</c:v>
                </c:pt>
                <c:pt idx="658">
                  <c:v>5.2496066721030825</c:v>
                </c:pt>
                <c:pt idx="659">
                  <c:v>-2.0541224365723658</c:v>
                </c:pt>
                <c:pt idx="660">
                  <c:v>-16.980738344409456</c:v>
                </c:pt>
                <c:pt idx="661">
                  <c:v>2.9989485276970949</c:v>
                </c:pt>
                <c:pt idx="662">
                  <c:v>-11.146568675740786</c:v>
                </c:pt>
                <c:pt idx="663">
                  <c:v>2.8744691179161412</c:v>
                </c:pt>
                <c:pt idx="664">
                  <c:v>-0.8157999903138613</c:v>
                </c:pt>
                <c:pt idx="665">
                  <c:v>10.146780789986687</c:v>
                </c:pt>
                <c:pt idx="666">
                  <c:v>11.268736919579066</c:v>
                </c:pt>
                <c:pt idx="667">
                  <c:v>8.6462586799900301</c:v>
                </c:pt>
                <c:pt idx="668">
                  <c:v>-2.5755512714818182E-4</c:v>
                </c:pt>
                <c:pt idx="669">
                  <c:v>-0.73936808438151036</c:v>
                </c:pt>
                <c:pt idx="670">
                  <c:v>-0.49476469174957788</c:v>
                </c:pt>
                <c:pt idx="671">
                  <c:v>-0.54432051622381006</c:v>
                </c:pt>
                <c:pt idx="672">
                  <c:v>5.9942540456282223E-2</c:v>
                </c:pt>
                <c:pt idx="673">
                  <c:v>-1.7140911279136197</c:v>
                </c:pt>
                <c:pt idx="674">
                  <c:v>0.61179345143524488</c:v>
                </c:pt>
                <c:pt idx="675">
                  <c:v>-1.0301285984891924E-3</c:v>
                </c:pt>
                <c:pt idx="676">
                  <c:v>9.3822637581148367</c:v>
                </c:pt>
                <c:pt idx="677">
                  <c:v>-5.18023910568019E-3</c:v>
                </c:pt>
                <c:pt idx="678">
                  <c:v>-6.1400544664143256E-2</c:v>
                </c:pt>
                <c:pt idx="679">
                  <c:v>0.21784563206753896</c:v>
                </c:pt>
                <c:pt idx="680">
                  <c:v>6.7114195858537049E-2</c:v>
                </c:pt>
                <c:pt idx="681">
                  <c:v>-0.20589610144025242</c:v>
                </c:pt>
                <c:pt idx="682">
                  <c:v>-0.43063435432986208</c:v>
                </c:pt>
                <c:pt idx="683">
                  <c:v>0.12743041499934074</c:v>
                </c:pt>
                <c:pt idx="684">
                  <c:v>-1.9068905956085187</c:v>
                </c:pt>
                <c:pt idx="685">
                  <c:v>-0.2737608124268523</c:v>
                </c:pt>
                <c:pt idx="686">
                  <c:v>-5.9189056676097556</c:v>
                </c:pt>
                <c:pt idx="687">
                  <c:v>-1.2730184944064162</c:v>
                </c:pt>
                <c:pt idx="688">
                  <c:v>-0.75833924495877314</c:v>
                </c:pt>
                <c:pt idx="689">
                  <c:v>-2.6609421291507807</c:v>
                </c:pt>
                <c:pt idx="690">
                  <c:v>1.5596855051018588E-2</c:v>
                </c:pt>
                <c:pt idx="691">
                  <c:v>-2.4662054234269239E-2</c:v>
                </c:pt>
                <c:pt idx="692">
                  <c:v>-0.84879818124418882</c:v>
                </c:pt>
                <c:pt idx="693">
                  <c:v>5.4680063543753068</c:v>
                </c:pt>
                <c:pt idx="694">
                  <c:v>0.45984116104811196</c:v>
                </c:pt>
                <c:pt idx="695">
                  <c:v>-1.529732980000764</c:v>
                </c:pt>
                <c:pt idx="696">
                  <c:v>-0.17687776208407915</c:v>
                </c:pt>
                <c:pt idx="697">
                  <c:v>-1.1397247636666135</c:v>
                </c:pt>
                <c:pt idx="698">
                  <c:v>9.6450579349844787</c:v>
                </c:pt>
                <c:pt idx="699">
                  <c:v>0.37834523203725007</c:v>
                </c:pt>
                <c:pt idx="700">
                  <c:v>-1.4917967421553002</c:v>
                </c:pt>
                <c:pt idx="701">
                  <c:v>0.21889497710022088</c:v>
                </c:pt>
                <c:pt idx="702">
                  <c:v>0.69599381310990016</c:v>
                </c:pt>
                <c:pt idx="703">
                  <c:v>-0.72218753879492681</c:v>
                </c:pt>
                <c:pt idx="704">
                  <c:v>-7.800251200127338E-2</c:v>
                </c:pt>
                <c:pt idx="705">
                  <c:v>1.0470575705483149</c:v>
                </c:pt>
                <c:pt idx="706">
                  <c:v>-1.4757334309663974</c:v>
                </c:pt>
                <c:pt idx="707">
                  <c:v>3.3111571984310402</c:v>
                </c:pt>
                <c:pt idx="708">
                  <c:v>-0.99986128599182711</c:v>
                </c:pt>
                <c:pt idx="709">
                  <c:v>3.9948382948842212</c:v>
                </c:pt>
                <c:pt idx="710">
                  <c:v>-4.2022578642247455</c:v>
                </c:pt>
                <c:pt idx="711">
                  <c:v>-1.0255350921071378</c:v>
                </c:pt>
                <c:pt idx="712">
                  <c:v>0.1680554987304162</c:v>
                </c:pt>
                <c:pt idx="713">
                  <c:v>-0.430508908041284</c:v>
                </c:pt>
                <c:pt idx="714">
                  <c:v>0.43440282414577491</c:v>
                </c:pt>
                <c:pt idx="715">
                  <c:v>-0.11042398969365061</c:v>
                </c:pt>
                <c:pt idx="716">
                  <c:v>0.14201900487242758</c:v>
                </c:pt>
                <c:pt idx="717">
                  <c:v>-0.66416683493999062</c:v>
                </c:pt>
                <c:pt idx="718">
                  <c:v>3.019899557437705</c:v>
                </c:pt>
                <c:pt idx="719">
                  <c:v>-0.82937429670271867</c:v>
                </c:pt>
                <c:pt idx="720">
                  <c:v>-0.60643403102398075</c:v>
                </c:pt>
                <c:pt idx="721">
                  <c:v>0.28850509334991264</c:v>
                </c:pt>
                <c:pt idx="722">
                  <c:v>0.68767618716973478</c:v>
                </c:pt>
                <c:pt idx="723">
                  <c:v>-0.51518306294278893</c:v>
                </c:pt>
                <c:pt idx="724">
                  <c:v>-1.3526716183184706</c:v>
                </c:pt>
                <c:pt idx="725">
                  <c:v>-0.14426336268881607</c:v>
                </c:pt>
                <c:pt idx="726">
                  <c:v>1.1292830169449666</c:v>
                </c:pt>
                <c:pt idx="727">
                  <c:v>-8.3837042924740537</c:v>
                </c:pt>
                <c:pt idx="728">
                  <c:v>0.12462665451374487</c:v>
                </c:pt>
                <c:pt idx="729">
                  <c:v>-0.90403094146927787</c:v>
                </c:pt>
                <c:pt idx="730">
                  <c:v>-0.50189934279464743</c:v>
                </c:pt>
                <c:pt idx="731">
                  <c:v>2.8154322404310239</c:v>
                </c:pt>
                <c:pt idx="732">
                  <c:v>0.86002399057054468</c:v>
                </c:pt>
                <c:pt idx="733">
                  <c:v>-1.3003949333377209</c:v>
                </c:pt>
                <c:pt idx="734">
                  <c:v>9.7598881832218343</c:v>
                </c:pt>
                <c:pt idx="735">
                  <c:v>-0.91593573521152549</c:v>
                </c:pt>
                <c:pt idx="736">
                  <c:v>-1.1975372326501723</c:v>
                </c:pt>
                <c:pt idx="737">
                  <c:v>0.95543444756655582</c:v>
                </c:pt>
                <c:pt idx="738">
                  <c:v>0.19793937761190911</c:v>
                </c:pt>
                <c:pt idx="739">
                  <c:v>1.0681715026415792</c:v>
                </c:pt>
                <c:pt idx="740">
                  <c:v>0.61353165291792711</c:v>
                </c:pt>
                <c:pt idx="741">
                  <c:v>7.89699763261177E-2</c:v>
                </c:pt>
                <c:pt idx="742">
                  <c:v>-8.8781513464526139E-3</c:v>
                </c:pt>
                <c:pt idx="743">
                  <c:v>0.13392680320491557</c:v>
                </c:pt>
                <c:pt idx="744">
                  <c:v>0.55254102302877861</c:v>
                </c:pt>
                <c:pt idx="745">
                  <c:v>0.36257007938470814</c:v>
                </c:pt>
                <c:pt idx="746">
                  <c:v>0</c:v>
                </c:pt>
                <c:pt idx="747">
                  <c:v>0.56187888760811477</c:v>
                </c:pt>
                <c:pt idx="748">
                  <c:v>0.19251635208543888</c:v>
                </c:pt>
                <c:pt idx="749">
                  <c:v>-2.5678383229299473</c:v>
                </c:pt>
                <c:pt idx="750">
                  <c:v>-0.35533125315457598</c:v>
                </c:pt>
                <c:pt idx="751">
                  <c:v>3.2647233899846834E-2</c:v>
                </c:pt>
                <c:pt idx="752">
                  <c:v>0</c:v>
                </c:pt>
                <c:pt idx="753">
                  <c:v>0.23162570111448513</c:v>
                </c:pt>
                <c:pt idx="754">
                  <c:v>-0.18114943910456663</c:v>
                </c:pt>
                <c:pt idx="755">
                  <c:v>2.4662054234269034E-2</c:v>
                </c:pt>
                <c:pt idx="756">
                  <c:v>1.096215315259303</c:v>
                </c:pt>
                <c:pt idx="757">
                  <c:v>-9.9068905956085196</c:v>
                </c:pt>
                <c:pt idx="758">
                  <c:v>-1.1632858040792771</c:v>
                </c:pt>
                <c:pt idx="759">
                  <c:v>-1.1699250014423122</c:v>
                </c:pt>
                <c:pt idx="760">
                  <c:v>0.14100313054982105</c:v>
                </c:pt>
                <c:pt idx="761">
                  <c:v>0.30580842952408521</c:v>
                </c:pt>
                <c:pt idx="762">
                  <c:v>1.9991475187466173E-2</c:v>
                </c:pt>
                <c:pt idx="763">
                  <c:v>0.39935587704657427</c:v>
                </c:pt>
                <c:pt idx="764">
                  <c:v>0.22927880692168809</c:v>
                </c:pt>
                <c:pt idx="765">
                  <c:v>-0.53011402372553662</c:v>
                </c:pt>
                <c:pt idx="766">
                  <c:v>-9.0597950917951025</c:v>
                </c:pt>
                <c:pt idx="767">
                  <c:v>-1.7884958948062886</c:v>
                </c:pt>
                <c:pt idx="768">
                  <c:v>-1.9167365651187882</c:v>
                </c:pt>
                <c:pt idx="769">
                  <c:v>-0.20199094528473732</c:v>
                </c:pt>
                <c:pt idx="770">
                  <c:v>-8.2149041353871438E-2</c:v>
                </c:pt>
                <c:pt idx="771">
                  <c:v>0.3756993513283427</c:v>
                </c:pt>
                <c:pt idx="772">
                  <c:v>-0.95338905770841054</c:v>
                </c:pt>
                <c:pt idx="773">
                  <c:v>-0.27102719658732471</c:v>
                </c:pt>
                <c:pt idx="774">
                  <c:v>0.13968373663534625</c:v>
                </c:pt>
                <c:pt idx="775">
                  <c:v>-4.2749647459336897E-2</c:v>
                </c:pt>
                <c:pt idx="776">
                  <c:v>0.9289169019385175</c:v>
                </c:pt>
                <c:pt idx="777">
                  <c:v>-0.40129149191002261</c:v>
                </c:pt>
                <c:pt idx="778">
                  <c:v>6.0120992437570929E-2</c:v>
                </c:pt>
                <c:pt idx="779">
                  <c:v>13.036230861220817</c:v>
                </c:pt>
                <c:pt idx="780">
                  <c:v>0.79318759013101003</c:v>
                </c:pt>
                <c:pt idx="781">
                  <c:v>0.38994651831601329</c:v>
                </c:pt>
                <c:pt idx="782">
                  <c:v>0.18144687133753218</c:v>
                </c:pt>
                <c:pt idx="783">
                  <c:v>8.6462586799900301</c:v>
                </c:pt>
                <c:pt idx="784">
                  <c:v>-0.21021770739034562</c:v>
                </c:pt>
                <c:pt idx="785">
                  <c:v>0.1738294558982286</c:v>
                </c:pt>
                <c:pt idx="786">
                  <c:v>-0.79413930255344045</c:v>
                </c:pt>
                <c:pt idx="787">
                  <c:v>0.10309349296410371</c:v>
                </c:pt>
                <c:pt idx="788">
                  <c:v>-7.84716861080655E-2</c:v>
                </c:pt>
                <c:pt idx="789">
                  <c:v>0.20425499418064882</c:v>
                </c:pt>
                <c:pt idx="790">
                  <c:v>-5.5961066143506084</c:v>
                </c:pt>
                <c:pt idx="791">
                  <c:v>0.45003292063504796</c:v>
                </c:pt>
                <c:pt idx="792">
                  <c:v>-0.27594188961318183</c:v>
                </c:pt>
                <c:pt idx="793">
                  <c:v>-7.6815597050830839E-2</c:v>
                </c:pt>
                <c:pt idx="794">
                  <c:v>-0.15754127698647993</c:v>
                </c:pt>
                <c:pt idx="795">
                  <c:v>-0.95693127810811407</c:v>
                </c:pt>
                <c:pt idx="796">
                  <c:v>-5.9629246305228465</c:v>
                </c:pt>
                <c:pt idx="797">
                  <c:v>8.1196082847981021E-2</c:v>
                </c:pt>
                <c:pt idx="798">
                  <c:v>7.6462586799900292</c:v>
                </c:pt>
                <c:pt idx="799">
                  <c:v>14.459773125335754</c:v>
                </c:pt>
                <c:pt idx="800">
                  <c:v>0.10309349296410343</c:v>
                </c:pt>
                <c:pt idx="801">
                  <c:v>-0.18982455888001731</c:v>
                </c:pt>
                <c:pt idx="802">
                  <c:v>-2.1643316046346097</c:v>
                </c:pt>
                <c:pt idx="803">
                  <c:v>20</c:v>
                </c:pt>
                <c:pt idx="804">
                  <c:v>-0.26815676513870856</c:v>
                </c:pt>
                <c:pt idx="805">
                  <c:v>-0.90405901899721286</c:v>
                </c:pt>
                <c:pt idx="806">
                  <c:v>5.83111759286511E-2</c:v>
                </c:pt>
                <c:pt idx="807">
                  <c:v>0.21168752583357353</c:v>
                </c:pt>
                <c:pt idx="808">
                  <c:v>2.5146759921746004E-2</c:v>
                </c:pt>
                <c:pt idx="809">
                  <c:v>-7.6486571760385464</c:v>
                </c:pt>
                <c:pt idx="810">
                  <c:v>-2.5112191560495607E-3</c:v>
                </c:pt>
                <c:pt idx="811">
                  <c:v>0.22179142360191245</c:v>
                </c:pt>
                <c:pt idx="812">
                  <c:v>0.6667565918848033</c:v>
                </c:pt>
                <c:pt idx="813">
                  <c:v>0.20971859130133733</c:v>
                </c:pt>
                <c:pt idx="814">
                  <c:v>4.3692338096657197</c:v>
                </c:pt>
                <c:pt idx="815">
                  <c:v>0.4755512840005745</c:v>
                </c:pt>
                <c:pt idx="816">
                  <c:v>0.18521487246690796</c:v>
                </c:pt>
                <c:pt idx="817">
                  <c:v>-4.8493996613960047E-3</c:v>
                </c:pt>
                <c:pt idx="818">
                  <c:v>-1.3740056626302689E-2</c:v>
                </c:pt>
                <c:pt idx="819">
                  <c:v>0.47227849819290074</c:v>
                </c:pt>
                <c:pt idx="820">
                  <c:v>9.10930587929768E-2</c:v>
                </c:pt>
                <c:pt idx="821">
                  <c:v>-0.54214941718218357</c:v>
                </c:pt>
                <c:pt idx="822">
                  <c:v>0.4232114307245442</c:v>
                </c:pt>
                <c:pt idx="823">
                  <c:v>-7.0660891904577721</c:v>
                </c:pt>
                <c:pt idx="824">
                  <c:v>11.059119092544519</c:v>
                </c:pt>
                <c:pt idx="825">
                  <c:v>-0.89296590897663131</c:v>
                </c:pt>
                <c:pt idx="826">
                  <c:v>-3.3173675377618177</c:v>
                </c:pt>
                <c:pt idx="827">
                  <c:v>-5.9982104828232505E-2</c:v>
                </c:pt>
                <c:pt idx="828">
                  <c:v>0.3870231231092473</c:v>
                </c:pt>
                <c:pt idx="829">
                  <c:v>0.14093578954221325</c:v>
                </c:pt>
                <c:pt idx="830">
                  <c:v>0.35518764425132304</c:v>
                </c:pt>
                <c:pt idx="831">
                  <c:v>0.47732177753318666</c:v>
                </c:pt>
                <c:pt idx="832">
                  <c:v>8.8511108701670658</c:v>
                </c:pt>
                <c:pt idx="833">
                  <c:v>1.5786209738473296</c:v>
                </c:pt>
                <c:pt idx="834">
                  <c:v>-3.60692547075218E-2</c:v>
                </c:pt>
                <c:pt idx="835">
                  <c:v>-6.0732489820306386</c:v>
                </c:pt>
                <c:pt idx="836">
                  <c:v>-1.7655347463629767</c:v>
                </c:pt>
                <c:pt idx="837">
                  <c:v>0.41013869986600482</c:v>
                </c:pt>
                <c:pt idx="838">
                  <c:v>9.4122177364550016E-2</c:v>
                </c:pt>
                <c:pt idx="839">
                  <c:v>-5.0874628412503391</c:v>
                </c:pt>
                <c:pt idx="840">
                  <c:v>-5.0874628412503391</c:v>
                </c:pt>
                <c:pt idx="841">
                  <c:v>-0.53558045208016281</c:v>
                </c:pt>
                <c:pt idx="842">
                  <c:v>-1.4120387556490079</c:v>
                </c:pt>
                <c:pt idx="843">
                  <c:v>-0.58316025808717087</c:v>
                </c:pt>
                <c:pt idx="844">
                  <c:v>1.9719856238304037</c:v>
                </c:pt>
                <c:pt idx="845">
                  <c:v>0.47370687627469404</c:v>
                </c:pt>
                <c:pt idx="846">
                  <c:v>8.0624959257337636</c:v>
                </c:pt>
                <c:pt idx="847">
                  <c:v>7.4945222831056597</c:v>
                </c:pt>
                <c:pt idx="848">
                  <c:v>-5.073531807956047</c:v>
                </c:pt>
                <c:pt idx="849">
                  <c:v>9.3815429511845849</c:v>
                </c:pt>
                <c:pt idx="850">
                  <c:v>-0.14143840453959788</c:v>
                </c:pt>
                <c:pt idx="851">
                  <c:v>-0.76220288566522898</c:v>
                </c:pt>
                <c:pt idx="852">
                  <c:v>-3.4846575949254706</c:v>
                </c:pt>
                <c:pt idx="853">
                  <c:v>8.0624959257337636</c:v>
                </c:pt>
                <c:pt idx="854">
                  <c:v>7.0660891904577738</c:v>
                </c:pt>
                <c:pt idx="855">
                  <c:v>0.39759236481943483</c:v>
                </c:pt>
                <c:pt idx="856">
                  <c:v>13.82044492149805</c:v>
                </c:pt>
                <c:pt idx="857">
                  <c:v>-1.807354922057604</c:v>
                </c:pt>
                <c:pt idx="858">
                  <c:v>-0.71023845429872301</c:v>
                </c:pt>
                <c:pt idx="859">
                  <c:v>4.1454304395215642</c:v>
                </c:pt>
                <c:pt idx="860">
                  <c:v>-1.1622714288988771</c:v>
                </c:pt>
                <c:pt idx="861">
                  <c:v>5.3457748368417297</c:v>
                </c:pt>
                <c:pt idx="862">
                  <c:v>0.65965986799875731</c:v>
                </c:pt>
                <c:pt idx="863">
                  <c:v>-1</c:v>
                </c:pt>
                <c:pt idx="864">
                  <c:v>-0.3468027635263915</c:v>
                </c:pt>
                <c:pt idx="865">
                  <c:v>3.6322682154995132</c:v>
                </c:pt>
                <c:pt idx="866">
                  <c:v>3.7539544522592574</c:v>
                </c:pt>
                <c:pt idx="867">
                  <c:v>1.0000000000000002</c:v>
                </c:pt>
                <c:pt idx="868">
                  <c:v>-0.2803271904205894</c:v>
                </c:pt>
                <c:pt idx="869">
                  <c:v>1.2016338611696504</c:v>
                </c:pt>
                <c:pt idx="870">
                  <c:v>-0.41656496902543755</c:v>
                </c:pt>
                <c:pt idx="871">
                  <c:v>-5.7009479075363217E-2</c:v>
                </c:pt>
                <c:pt idx="872">
                  <c:v>0.17473284463802205</c:v>
                </c:pt>
                <c:pt idx="873">
                  <c:v>-0.12702543835642963</c:v>
                </c:pt>
                <c:pt idx="874">
                  <c:v>-6.0660891904577721</c:v>
                </c:pt>
                <c:pt idx="875">
                  <c:v>9.2304207950923818</c:v>
                </c:pt>
                <c:pt idx="876">
                  <c:v>-0.25954541975391388</c:v>
                </c:pt>
                <c:pt idx="877">
                  <c:v>-0.10153802646206232</c:v>
                </c:pt>
                <c:pt idx="878">
                  <c:v>0.21631790692676364</c:v>
                </c:pt>
                <c:pt idx="879">
                  <c:v>0.73720582313035932</c:v>
                </c:pt>
                <c:pt idx="880">
                  <c:v>0</c:v>
                </c:pt>
                <c:pt idx="881">
                  <c:v>-0.13551497065648113</c:v>
                </c:pt>
                <c:pt idx="882">
                  <c:v>0.62051887013020213</c:v>
                </c:pt>
                <c:pt idx="883">
                  <c:v>-9.0908496198210398E-2</c:v>
                </c:pt>
                <c:pt idx="884">
                  <c:v>-2.2085519628874177</c:v>
                </c:pt>
                <c:pt idx="885">
                  <c:v>11.34448085696304</c:v>
                </c:pt>
                <c:pt idx="886">
                  <c:v>0.52186566539611423</c:v>
                </c:pt>
                <c:pt idx="887">
                  <c:v>-0.42552987309648621</c:v>
                </c:pt>
                <c:pt idx="888">
                  <c:v>2.0707576442173425</c:v>
                </c:pt>
                <c:pt idx="889">
                  <c:v>-7.0660891904577721</c:v>
                </c:pt>
                <c:pt idx="890">
                  <c:v>-0.29639300278022457</c:v>
                </c:pt>
                <c:pt idx="891">
                  <c:v>0.83953532780675399</c:v>
                </c:pt>
                <c:pt idx="892">
                  <c:v>1.4072936303515515</c:v>
                </c:pt>
                <c:pt idx="893">
                  <c:v>1.8378529314854519E-2</c:v>
                </c:pt>
                <c:pt idx="894">
                  <c:v>-0.15869774601905817</c:v>
                </c:pt>
                <c:pt idx="895">
                  <c:v>-0.18012076854820094</c:v>
                </c:pt>
                <c:pt idx="896">
                  <c:v>0.26639341792370869</c:v>
                </c:pt>
                <c:pt idx="897">
                  <c:v>12.434106928609955</c:v>
                </c:pt>
                <c:pt idx="898">
                  <c:v>0.18762700317577155</c:v>
                </c:pt>
                <c:pt idx="899">
                  <c:v>0.96506705159883144</c:v>
                </c:pt>
                <c:pt idx="900">
                  <c:v>0.35363695461470041</c:v>
                </c:pt>
                <c:pt idx="901">
                  <c:v>-8.8672787397096631</c:v>
                </c:pt>
                <c:pt idx="902">
                  <c:v>0.79539136425385715</c:v>
                </c:pt>
                <c:pt idx="903">
                  <c:v>2.4024902153046133E-3</c:v>
                </c:pt>
                <c:pt idx="904">
                  <c:v>2.0928596086950928</c:v>
                </c:pt>
                <c:pt idx="905">
                  <c:v>5.8893689053568621E-2</c:v>
                </c:pt>
                <c:pt idx="906">
                  <c:v>-0.22470628717469429</c:v>
                </c:pt>
                <c:pt idx="907">
                  <c:v>-0.63346101841234603</c:v>
                </c:pt>
                <c:pt idx="908">
                  <c:v>-0.27479411929626746</c:v>
                </c:pt>
                <c:pt idx="909">
                  <c:v>9.9535673550914375E-2</c:v>
                </c:pt>
                <c:pt idx="910">
                  <c:v>0</c:v>
                </c:pt>
                <c:pt idx="911">
                  <c:v>-0.67662993093873147</c:v>
                </c:pt>
                <c:pt idx="912">
                  <c:v>0.16046467219324612</c:v>
                </c:pt>
                <c:pt idx="913">
                  <c:v>-0.22717748390182474</c:v>
                </c:pt>
                <c:pt idx="914">
                  <c:v>8.7132591725974651E-2</c:v>
                </c:pt>
                <c:pt idx="915">
                  <c:v>-4.8909600480946398E-2</c:v>
                </c:pt>
                <c:pt idx="916">
                  <c:v>2.3104553104434142</c:v>
                </c:pt>
                <c:pt idx="917">
                  <c:v>-0.32228872357087707</c:v>
                </c:pt>
                <c:pt idx="918">
                  <c:v>0</c:v>
                </c:pt>
                <c:pt idx="919">
                  <c:v>-0.31259023030802585</c:v>
                </c:pt>
                <c:pt idx="920">
                  <c:v>-1.8443491295398058</c:v>
                </c:pt>
                <c:pt idx="921">
                  <c:v>-0.69333866176594805</c:v>
                </c:pt>
                <c:pt idx="922">
                  <c:v>-0.33441903907055942</c:v>
                </c:pt>
                <c:pt idx="923">
                  <c:v>-1.6345183251953885</c:v>
                </c:pt>
                <c:pt idx="924">
                  <c:v>-3.242147769237734E-2</c:v>
                </c:pt>
                <c:pt idx="925">
                  <c:v>0.80555267942361863</c:v>
                </c:pt>
                <c:pt idx="926">
                  <c:v>-0.57318533294480267</c:v>
                </c:pt>
                <c:pt idx="927">
                  <c:v>-0.64852762949862253</c:v>
                </c:pt>
                <c:pt idx="928">
                  <c:v>0.72436555738657271</c:v>
                </c:pt>
                <c:pt idx="929">
                  <c:v>2.9349049717781153</c:v>
                </c:pt>
                <c:pt idx="930">
                  <c:v>5.3457748368417297</c:v>
                </c:pt>
                <c:pt idx="931">
                  <c:v>-0.21314553004143419</c:v>
                </c:pt>
                <c:pt idx="932">
                  <c:v>0.35363695461470068</c:v>
                </c:pt>
                <c:pt idx="933">
                  <c:v>0.55704241526371945</c:v>
                </c:pt>
                <c:pt idx="934">
                  <c:v>4.5749088360572339</c:v>
                </c:pt>
                <c:pt idx="935">
                  <c:v>-0.26303440583379362</c:v>
                </c:pt>
                <c:pt idx="936">
                  <c:v>0.53249508082702057</c:v>
                </c:pt>
                <c:pt idx="937">
                  <c:v>-15.542709466317824</c:v>
                </c:pt>
                <c:pt idx="938">
                  <c:v>-0.16134527714086341</c:v>
                </c:pt>
                <c:pt idx="939">
                  <c:v>1.5789687445267051</c:v>
                </c:pt>
                <c:pt idx="940">
                  <c:v>-1.4713057189255891</c:v>
                </c:pt>
                <c:pt idx="941">
                  <c:v>-0.14543043952156387</c:v>
                </c:pt>
                <c:pt idx="942">
                  <c:v>3.257484162196139</c:v>
                </c:pt>
                <c:pt idx="943">
                  <c:v>9.2304207950923818</c:v>
                </c:pt>
                <c:pt idx="944">
                  <c:v>-0.64742658766780947</c:v>
                </c:pt>
                <c:pt idx="945">
                  <c:v>0.76523783880210094</c:v>
                </c:pt>
                <c:pt idx="946">
                  <c:v>-0.53765678594279931</c:v>
                </c:pt>
                <c:pt idx="947">
                  <c:v>9.0606959316875546</c:v>
                </c:pt>
                <c:pt idx="948">
                  <c:v>-0.18322182405577009</c:v>
                </c:pt>
                <c:pt idx="949">
                  <c:v>1.5187288023210697</c:v>
                </c:pt>
                <c:pt idx="950">
                  <c:v>0.20780488511340192</c:v>
                </c:pt>
                <c:pt idx="951">
                  <c:v>1.0131753887477335</c:v>
                </c:pt>
                <c:pt idx="952">
                  <c:v>0.18057224564182084</c:v>
                </c:pt>
                <c:pt idx="953">
                  <c:v>10.381542951184585</c:v>
                </c:pt>
                <c:pt idx="954">
                  <c:v>0.64852762949862253</c:v>
                </c:pt>
                <c:pt idx="955">
                  <c:v>-1.4355292977070055E-2</c:v>
                </c:pt>
                <c:pt idx="956">
                  <c:v>-0.20511442990461273</c:v>
                </c:pt>
                <c:pt idx="957">
                  <c:v>0.83866419861083563</c:v>
                </c:pt>
                <c:pt idx="958">
                  <c:v>0.13620438359831136</c:v>
                </c:pt>
                <c:pt idx="959">
                  <c:v>0.13110575255178411</c:v>
                </c:pt>
                <c:pt idx="960">
                  <c:v>0.20353339408513244</c:v>
                </c:pt>
                <c:pt idx="961">
                  <c:v>-0.28116473310805595</c:v>
                </c:pt>
                <c:pt idx="962">
                  <c:v>5.2533410096299491</c:v>
                </c:pt>
                <c:pt idx="963">
                  <c:v>0.3271647432535093</c:v>
                </c:pt>
                <c:pt idx="964">
                  <c:v>1.4499569695114853E-2</c:v>
                </c:pt>
                <c:pt idx="965">
                  <c:v>0.46948528330122019</c:v>
                </c:pt>
                <c:pt idx="966">
                  <c:v>-3.5919574254942806E-2</c:v>
                </c:pt>
                <c:pt idx="967">
                  <c:v>0.51457317282975823</c:v>
                </c:pt>
                <c:pt idx="968">
                  <c:v>-0.53433642765118805</c:v>
                </c:pt>
                <c:pt idx="969">
                  <c:v>10.059344460824425</c:v>
                </c:pt>
                <c:pt idx="970">
                  <c:v>-0.14336417517117758</c:v>
                </c:pt>
                <c:pt idx="971">
                  <c:v>-8.0919995383567478E-2</c:v>
                </c:pt>
                <c:pt idx="972">
                  <c:v>-1.3528356799254617</c:v>
                </c:pt>
                <c:pt idx="973">
                  <c:v>0.39231742277876008</c:v>
                </c:pt>
                <c:pt idx="974">
                  <c:v>0.48542682717024149</c:v>
                </c:pt>
                <c:pt idx="975">
                  <c:v>9.7555309422673639E-2</c:v>
                </c:pt>
                <c:pt idx="976">
                  <c:v>-4.0263870213727099E-2</c:v>
                </c:pt>
                <c:pt idx="977">
                  <c:v>-0.12820006885984342</c:v>
                </c:pt>
                <c:pt idx="978">
                  <c:v>-0.10599069568821409</c:v>
                </c:pt>
                <c:pt idx="979">
                  <c:v>-13.362720091414655</c:v>
                </c:pt>
                <c:pt idx="980">
                  <c:v>-13.278110621288722</c:v>
                </c:pt>
                <c:pt idx="981">
                  <c:v>0.35395054988620778</c:v>
                </c:pt>
                <c:pt idx="982">
                  <c:v>0.28053217887551285</c:v>
                </c:pt>
                <c:pt idx="983">
                  <c:v>0.7689253355637512</c:v>
                </c:pt>
                <c:pt idx="984">
                  <c:v>-4.0263870213727265E-2</c:v>
                </c:pt>
                <c:pt idx="985">
                  <c:v>0.46948528330122019</c:v>
                </c:pt>
                <c:pt idx="986">
                  <c:v>0.18919502837262941</c:v>
                </c:pt>
                <c:pt idx="987">
                  <c:v>-1.9593580155026542</c:v>
                </c:pt>
                <c:pt idx="988">
                  <c:v>-0.36570978691527517</c:v>
                </c:pt>
                <c:pt idx="989">
                  <c:v>-2.1909427827113954</c:v>
                </c:pt>
                <c:pt idx="990">
                  <c:v>1.1012833358371816</c:v>
                </c:pt>
                <c:pt idx="991">
                  <c:v>0.52549184903606727</c:v>
                </c:pt>
                <c:pt idx="992">
                  <c:v>-14.325703649932414</c:v>
                </c:pt>
                <c:pt idx="993">
                  <c:v>-0.52231756373215998</c:v>
                </c:pt>
                <c:pt idx="994">
                  <c:v>9.5419565078682503E-2</c:v>
                </c:pt>
                <c:pt idx="995">
                  <c:v>0.34440195668578355</c:v>
                </c:pt>
                <c:pt idx="996">
                  <c:v>-0.66111877183144052</c:v>
                </c:pt>
                <c:pt idx="997">
                  <c:v>-1.2652058525128225</c:v>
                </c:pt>
                <c:pt idx="998">
                  <c:v>-11.268347054682518</c:v>
                </c:pt>
                <c:pt idx="999">
                  <c:v>-0.1897177281908731</c:v>
                </c:pt>
                <c:pt idx="1000">
                  <c:v>-9.1967580001930602E-2</c:v>
                </c:pt>
                <c:pt idx="1001">
                  <c:v>-0.85913746416015024</c:v>
                </c:pt>
                <c:pt idx="1002">
                  <c:v>0.13163108162027651</c:v>
                </c:pt>
                <c:pt idx="1003">
                  <c:v>12.598130062326126</c:v>
                </c:pt>
                <c:pt idx="1004">
                  <c:v>1.2704518773962772</c:v>
                </c:pt>
                <c:pt idx="1005">
                  <c:v>-1.4268498504007976</c:v>
                </c:pt>
                <c:pt idx="1006">
                  <c:v>15.089560825300511</c:v>
                </c:pt>
                <c:pt idx="1007">
                  <c:v>0.42530583473267081</c:v>
                </c:pt>
                <c:pt idx="1008">
                  <c:v>6.6178787645078353E-3</c:v>
                </c:pt>
                <c:pt idx="1009">
                  <c:v>-7.5767507617964802E-2</c:v>
                </c:pt>
                <c:pt idx="1010">
                  <c:v>6.7114195858537354E-2</c:v>
                </c:pt>
                <c:pt idx="1011">
                  <c:v>-0.19730144037361755</c:v>
                </c:pt>
                <c:pt idx="1012">
                  <c:v>-6.520666652598101E-3</c:v>
                </c:pt>
                <c:pt idx="1013">
                  <c:v>-0.20527388777058186</c:v>
                </c:pt>
                <c:pt idx="1014">
                  <c:v>-7.6486571760385464</c:v>
                </c:pt>
                <c:pt idx="1015">
                  <c:v>0.147723366067814</c:v>
                </c:pt>
                <c:pt idx="1016">
                  <c:v>7.7601819028029512E-2</c:v>
                </c:pt>
                <c:pt idx="1017">
                  <c:v>-0.36257007938470825</c:v>
                </c:pt>
                <c:pt idx="1018">
                  <c:v>10.059344460824425</c:v>
                </c:pt>
                <c:pt idx="1019">
                  <c:v>-0.13546341729511865</c:v>
                </c:pt>
                <c:pt idx="1020">
                  <c:v>-0.32120836674028824</c:v>
                </c:pt>
                <c:pt idx="1021">
                  <c:v>0.42530583473267053</c:v>
                </c:pt>
                <c:pt idx="1022">
                  <c:v>-11.34448085696304</c:v>
                </c:pt>
                <c:pt idx="1023">
                  <c:v>6.0541648357384839</c:v>
                </c:pt>
                <c:pt idx="1024">
                  <c:v>6.6721479806247048</c:v>
                </c:pt>
                <c:pt idx="1025">
                  <c:v>-1.5975625375007898</c:v>
                </c:pt>
                <c:pt idx="1026">
                  <c:v>-6.0660891904577721</c:v>
                </c:pt>
                <c:pt idx="1027">
                  <c:v>-3.5666543806908315</c:v>
                </c:pt>
                <c:pt idx="1028">
                  <c:v>7.6486571760385464</c:v>
                </c:pt>
                <c:pt idx="1029">
                  <c:v>-0.9699427661438198</c:v>
                </c:pt>
                <c:pt idx="1030">
                  <c:v>7.0660891904577738</c:v>
                </c:pt>
                <c:pt idx="1031">
                  <c:v>-0.54843662469604215</c:v>
                </c:pt>
                <c:pt idx="1032">
                  <c:v>-4.8791456051256148</c:v>
                </c:pt>
                <c:pt idx="1033">
                  <c:v>4.8197123110709805</c:v>
                </c:pt>
                <c:pt idx="1034">
                  <c:v>-13.198496199943916</c:v>
                </c:pt>
                <c:pt idx="1035">
                  <c:v>0.25525705524207437</c:v>
                </c:pt>
                <c:pt idx="1036">
                  <c:v>-3.2757308665568465</c:v>
                </c:pt>
                <c:pt idx="1037">
                  <c:v>12.16752268516303</c:v>
                </c:pt>
                <c:pt idx="1038">
                  <c:v>8.3822637581148367</c:v>
                </c:pt>
                <c:pt idx="1039">
                  <c:v>9.229619965185119</c:v>
                </c:pt>
                <c:pt idx="1040">
                  <c:v>9.229619965185119</c:v>
                </c:pt>
                <c:pt idx="1041">
                  <c:v>-3.1571718130617441</c:v>
                </c:pt>
                <c:pt idx="1042">
                  <c:v>-0.97476270850097724</c:v>
                </c:pt>
                <c:pt idx="1043">
                  <c:v>-1.232660756790275</c:v>
                </c:pt>
                <c:pt idx="1044">
                  <c:v>1.4210447886596453</c:v>
                </c:pt>
                <c:pt idx="1045">
                  <c:v>-11.989631026616456</c:v>
                </c:pt>
                <c:pt idx="1046">
                  <c:v>-14.590314140800835</c:v>
                </c:pt>
                <c:pt idx="1047">
                  <c:v>1.4499569695114853E-2</c:v>
                </c:pt>
                <c:pt idx="1048">
                  <c:v>12.840384550711667</c:v>
                </c:pt>
                <c:pt idx="1049">
                  <c:v>-0.14755718841385784</c:v>
                </c:pt>
                <c:pt idx="1050">
                  <c:v>-0.13693564535610825</c:v>
                </c:pt>
                <c:pt idx="1051">
                  <c:v>0.10372651176551041</c:v>
                </c:pt>
                <c:pt idx="1052">
                  <c:v>-3.6552224447246702</c:v>
                </c:pt>
                <c:pt idx="1053">
                  <c:v>4.3692338096657197</c:v>
                </c:pt>
                <c:pt idx="1054">
                  <c:v>4.3692338096657197</c:v>
                </c:pt>
                <c:pt idx="1055">
                  <c:v>4.3692338096657197</c:v>
                </c:pt>
                <c:pt idx="1056">
                  <c:v>4.7725895038969277</c:v>
                </c:pt>
                <c:pt idx="1057">
                  <c:v>-1.0503302121657752</c:v>
                </c:pt>
                <c:pt idx="1058">
                  <c:v>-0.50250034052918335</c:v>
                </c:pt>
                <c:pt idx="1059">
                  <c:v>0.16982487339001903</c:v>
                </c:pt>
                <c:pt idx="1060">
                  <c:v>-0.65207669657969303</c:v>
                </c:pt>
                <c:pt idx="1061">
                  <c:v>7.0821337189697159E-2</c:v>
                </c:pt>
                <c:pt idx="1062">
                  <c:v>-1.253756592245783</c:v>
                </c:pt>
                <c:pt idx="1063">
                  <c:v>-0.5076238767445248</c:v>
                </c:pt>
                <c:pt idx="1064">
                  <c:v>12.059006395201113</c:v>
                </c:pt>
                <c:pt idx="1065">
                  <c:v>8.6450579349844769</c:v>
                </c:pt>
                <c:pt idx="1066">
                  <c:v>-0.28950661719498505</c:v>
                </c:pt>
                <c:pt idx="1067">
                  <c:v>1.8266980926867622</c:v>
                </c:pt>
                <c:pt idx="1068">
                  <c:v>0.48450000923851305</c:v>
                </c:pt>
                <c:pt idx="1069">
                  <c:v>0.23769155771933032</c:v>
                </c:pt>
                <c:pt idx="1070">
                  <c:v>-0.10710889325571508</c:v>
                </c:pt>
                <c:pt idx="1071">
                  <c:v>-7.5407402658022676E-2</c:v>
                </c:pt>
                <c:pt idx="1072">
                  <c:v>-1.3917164250442247</c:v>
                </c:pt>
                <c:pt idx="1073">
                  <c:v>-1.3967366825359002</c:v>
                </c:pt>
                <c:pt idx="1074">
                  <c:v>0.53066879975271086</c:v>
                </c:pt>
                <c:pt idx="1075">
                  <c:v>0.48153291106575075</c:v>
                </c:pt>
                <c:pt idx="1076">
                  <c:v>3.2108967824986188</c:v>
                </c:pt>
                <c:pt idx="1077">
                  <c:v>-0.22948184612276717</c:v>
                </c:pt>
                <c:pt idx="1078">
                  <c:v>3.7279204545631992</c:v>
                </c:pt>
                <c:pt idx="1079">
                  <c:v>-1.8188873179252292</c:v>
                </c:pt>
                <c:pt idx="1080">
                  <c:v>0.64526841849909289</c:v>
                </c:pt>
                <c:pt idx="1081">
                  <c:v>8.3938779367663763</c:v>
                </c:pt>
                <c:pt idx="1082">
                  <c:v>12.125090539303256</c:v>
                </c:pt>
                <c:pt idx="1083">
                  <c:v>-2.0513853862669111</c:v>
                </c:pt>
                <c:pt idx="1084">
                  <c:v>1.4120387556490079</c:v>
                </c:pt>
                <c:pt idx="1085">
                  <c:v>0.54314232502652937</c:v>
                </c:pt>
                <c:pt idx="1086">
                  <c:v>8.3837042924740537</c:v>
                </c:pt>
                <c:pt idx="1087">
                  <c:v>2.7327161211648487</c:v>
                </c:pt>
                <c:pt idx="1088">
                  <c:v>1.9465024515073754</c:v>
                </c:pt>
                <c:pt idx="1089">
                  <c:v>7.1996723448363644</c:v>
                </c:pt>
                <c:pt idx="1090">
                  <c:v>-14.024735680363165</c:v>
                </c:pt>
                <c:pt idx="1091">
                  <c:v>-0.58456180774791311</c:v>
                </c:pt>
                <c:pt idx="1092">
                  <c:v>2.724692401467991</c:v>
                </c:pt>
                <c:pt idx="1093">
                  <c:v>-9.8672787397096631</c:v>
                </c:pt>
                <c:pt idx="1094">
                  <c:v>-9.8915026072687096E-2</c:v>
                </c:pt>
                <c:pt idx="1095">
                  <c:v>-1.0439433475875972</c:v>
                </c:pt>
                <c:pt idx="1096">
                  <c:v>-4.155970401438486</c:v>
                </c:pt>
                <c:pt idx="1097">
                  <c:v>-13.188279751964144</c:v>
                </c:pt>
                <c:pt idx="1098">
                  <c:v>0.34655776139607736</c:v>
                </c:pt>
                <c:pt idx="1099">
                  <c:v>-0.26303440583379395</c:v>
                </c:pt>
                <c:pt idx="1100">
                  <c:v>12.146462606921792</c:v>
                </c:pt>
                <c:pt idx="1101">
                  <c:v>-0.40632028217773497</c:v>
                </c:pt>
                <c:pt idx="1102">
                  <c:v>-0.80375268537740852</c:v>
                </c:pt>
                <c:pt idx="1103">
                  <c:v>-2.6384017596826164</c:v>
                </c:pt>
                <c:pt idx="1104">
                  <c:v>9.3822637581148385</c:v>
                </c:pt>
                <c:pt idx="1105">
                  <c:v>1.3397136518946064</c:v>
                </c:pt>
                <c:pt idx="1106">
                  <c:v>-0.15344506761895668</c:v>
                </c:pt>
                <c:pt idx="1107">
                  <c:v>-0.16046467219324609</c:v>
                </c:pt>
                <c:pt idx="1108">
                  <c:v>9.3822637581148385</c:v>
                </c:pt>
                <c:pt idx="1109">
                  <c:v>9.2304207950923818</c:v>
                </c:pt>
                <c:pt idx="1110">
                  <c:v>1.7138819810531651</c:v>
                </c:pt>
                <c:pt idx="1111">
                  <c:v>7.0660891904577721</c:v>
                </c:pt>
                <c:pt idx="1112">
                  <c:v>-0.18057224564182073</c:v>
                </c:pt>
                <c:pt idx="1113">
                  <c:v>-1.8129144473995042</c:v>
                </c:pt>
                <c:pt idx="1114">
                  <c:v>-7.0624959257337645</c:v>
                </c:pt>
                <c:pt idx="1115">
                  <c:v>-1.2630344058337937</c:v>
                </c:pt>
                <c:pt idx="1116">
                  <c:v>-0.24828395446847187</c:v>
                </c:pt>
                <c:pt idx="1117">
                  <c:v>-0.31602749344767828</c:v>
                </c:pt>
                <c:pt idx="1118">
                  <c:v>-4.6582136208868238E-2</c:v>
                </c:pt>
                <c:pt idx="1119">
                  <c:v>0.22948184612276717</c:v>
                </c:pt>
                <c:pt idx="1120">
                  <c:v>14.125009795212518</c:v>
                </c:pt>
                <c:pt idx="1121">
                  <c:v>-0.78427130894456287</c:v>
                </c:pt>
                <c:pt idx="1122">
                  <c:v>2.1666251278098949</c:v>
                </c:pt>
                <c:pt idx="1123">
                  <c:v>0.35669351304803926</c:v>
                </c:pt>
                <c:pt idx="1124">
                  <c:v>0.29808135293299465</c:v>
                </c:pt>
                <c:pt idx="1125">
                  <c:v>0.12107674134024729</c:v>
                </c:pt>
                <c:pt idx="1126">
                  <c:v>0.34974603902712442</c:v>
                </c:pt>
                <c:pt idx="1127">
                  <c:v>-0.46440357659982351</c:v>
                </c:pt>
                <c:pt idx="1128">
                  <c:v>-12.977816540594029</c:v>
                </c:pt>
                <c:pt idx="1129">
                  <c:v>-4.6718705659443218</c:v>
                </c:pt>
                <c:pt idx="1130">
                  <c:v>-1.1843511296514997</c:v>
                </c:pt>
                <c:pt idx="1131">
                  <c:v>9.4157493824347765E-2</c:v>
                </c:pt>
                <c:pt idx="1132">
                  <c:v>1.9899557437705113E-2</c:v>
                </c:pt>
                <c:pt idx="1133">
                  <c:v>0.15200309344504975</c:v>
                </c:pt>
                <c:pt idx="1134">
                  <c:v>-0.4417678648933655</c:v>
                </c:pt>
                <c:pt idx="1135">
                  <c:v>-3.5623909730721215E-2</c:v>
                </c:pt>
                <c:pt idx="1136">
                  <c:v>1.0162683891447486</c:v>
                </c:pt>
                <c:pt idx="1137">
                  <c:v>0.75877474161254232</c:v>
                </c:pt>
                <c:pt idx="1138">
                  <c:v>1.7046614720174953E-2</c:v>
                </c:pt>
                <c:pt idx="1139">
                  <c:v>4.2435266320396743E-2</c:v>
                </c:pt>
                <c:pt idx="1140">
                  <c:v>-2.0786600614235776E-2</c:v>
                </c:pt>
                <c:pt idx="1141">
                  <c:v>-0.43726744666230916</c:v>
                </c:pt>
                <c:pt idx="1142">
                  <c:v>-0.3802720811181674</c:v>
                </c:pt>
                <c:pt idx="1143">
                  <c:v>0.2321734421290334</c:v>
                </c:pt>
                <c:pt idx="1144">
                  <c:v>-0.21996568394190794</c:v>
                </c:pt>
                <c:pt idx="1145">
                  <c:v>-0.45299185064004949</c:v>
                </c:pt>
                <c:pt idx="1146">
                  <c:v>-0.53765678594279953</c:v>
                </c:pt>
                <c:pt idx="1147">
                  <c:v>-1.2615924316598874</c:v>
                </c:pt>
                <c:pt idx="1148">
                  <c:v>-1.2199899311211435</c:v>
                </c:pt>
                <c:pt idx="1149">
                  <c:v>-7.6462586799900292</c:v>
                </c:pt>
                <c:pt idx="1150">
                  <c:v>-1.1370227055348896</c:v>
                </c:pt>
                <c:pt idx="1151">
                  <c:v>5.3457748368417297</c:v>
                </c:pt>
                <c:pt idx="1152">
                  <c:v>-0.34337651415139725</c:v>
                </c:pt>
                <c:pt idx="1153">
                  <c:v>0.73656490119296314</c:v>
                </c:pt>
                <c:pt idx="1154">
                  <c:v>-1.1600404125104684</c:v>
                </c:pt>
                <c:pt idx="1155">
                  <c:v>-0.52356195605701272</c:v>
                </c:pt>
                <c:pt idx="1156">
                  <c:v>0.21742368958776956</c:v>
                </c:pt>
                <c:pt idx="1157">
                  <c:v>0.22222080472518418</c:v>
                </c:pt>
                <c:pt idx="1158">
                  <c:v>-0.23319917629303111</c:v>
                </c:pt>
                <c:pt idx="1159">
                  <c:v>-0.16992500144231246</c:v>
                </c:pt>
                <c:pt idx="1160">
                  <c:v>15.248718247933585</c:v>
                </c:pt>
                <c:pt idx="1161">
                  <c:v>-0.2563397532597857</c:v>
                </c:pt>
                <c:pt idx="1162">
                  <c:v>0.73401831011586927</c:v>
                </c:pt>
                <c:pt idx="1163">
                  <c:v>-0.66463988071783053</c:v>
                </c:pt>
                <c:pt idx="1164">
                  <c:v>-0.97686350120206511</c:v>
                </c:pt>
                <c:pt idx="1165">
                  <c:v>-0.3839149817830631</c:v>
                </c:pt>
                <c:pt idx="1166">
                  <c:v>5.8709307298459509E-2</c:v>
                </c:pt>
                <c:pt idx="1167">
                  <c:v>5.8495649310144247E-2</c:v>
                </c:pt>
                <c:pt idx="1168">
                  <c:v>0.97037483089072196</c:v>
                </c:pt>
                <c:pt idx="1169">
                  <c:v>1.145102386529214</c:v>
                </c:pt>
                <c:pt idx="1170">
                  <c:v>0.42049192937095198</c:v>
                </c:pt>
                <c:pt idx="1171">
                  <c:v>1.918788098864594</c:v>
                </c:pt>
                <c:pt idx="1172">
                  <c:v>-11.416621621364193</c:v>
                </c:pt>
                <c:pt idx="1173">
                  <c:v>3.8730556081486642</c:v>
                </c:pt>
                <c:pt idx="1174">
                  <c:v>-0.56905714137555352</c:v>
                </c:pt>
                <c:pt idx="1175">
                  <c:v>0.84148359959627606</c:v>
                </c:pt>
                <c:pt idx="1176">
                  <c:v>-0.28053646369043245</c:v>
                </c:pt>
                <c:pt idx="1177">
                  <c:v>18.293712616741736</c:v>
                </c:pt>
                <c:pt idx="1178">
                  <c:v>5.4307934726316196</c:v>
                </c:pt>
                <c:pt idx="1179">
                  <c:v>14.882260929099804</c:v>
                </c:pt>
                <c:pt idx="1180">
                  <c:v>0.26964179294474044</c:v>
                </c:pt>
                <c:pt idx="1181">
                  <c:v>1.7969383061122659</c:v>
                </c:pt>
                <c:pt idx="1182">
                  <c:v>-0.60014890453583214</c:v>
                </c:pt>
                <c:pt idx="1183">
                  <c:v>-1.7118746132033755</c:v>
                </c:pt>
                <c:pt idx="1184">
                  <c:v>-0.26651497456875528</c:v>
                </c:pt>
                <c:pt idx="1185">
                  <c:v>-0.22362602127555856</c:v>
                </c:pt>
                <c:pt idx="1186">
                  <c:v>4.372137742931808E-2</c:v>
                </c:pt>
                <c:pt idx="1187">
                  <c:v>-1.3207263496776087</c:v>
                </c:pt>
                <c:pt idx="1188">
                  <c:v>-6.1522269815952064E-3</c:v>
                </c:pt>
                <c:pt idx="1189">
                  <c:v>1.5972160649706624</c:v>
                </c:pt>
                <c:pt idx="1190">
                  <c:v>9.7604427459966399</c:v>
                </c:pt>
                <c:pt idx="1191">
                  <c:v>-4.7725895038969277</c:v>
                </c:pt>
                <c:pt idx="1192">
                  <c:v>10.582769240382088</c:v>
                </c:pt>
                <c:pt idx="1193">
                  <c:v>0.41503749927884398</c:v>
                </c:pt>
                <c:pt idx="1194">
                  <c:v>-11.054378207931075</c:v>
                </c:pt>
                <c:pt idx="1195">
                  <c:v>2</c:v>
                </c:pt>
                <c:pt idx="1196">
                  <c:v>-0.72218197131679485</c:v>
                </c:pt>
                <c:pt idx="1197">
                  <c:v>-0.15898952376115694</c:v>
                </c:pt>
                <c:pt idx="1198">
                  <c:v>3.9856447070229302</c:v>
                </c:pt>
                <c:pt idx="1199">
                  <c:v>1.6407229091035238</c:v>
                </c:pt>
                <c:pt idx="1200">
                  <c:v>-3.949701647029177</c:v>
                </c:pt>
                <c:pt idx="1201">
                  <c:v>-6.4442096689232911E-3</c:v>
                </c:pt>
                <c:pt idx="1202">
                  <c:v>0.12223600320026802</c:v>
                </c:pt>
                <c:pt idx="1203">
                  <c:v>-2.4045473966650917E-2</c:v>
                </c:pt>
                <c:pt idx="1204">
                  <c:v>-0.18023000983405082</c:v>
                </c:pt>
                <c:pt idx="1205">
                  <c:v>-0.61728022099388502</c:v>
                </c:pt>
                <c:pt idx="1206">
                  <c:v>-0.74322458463788865</c:v>
                </c:pt>
                <c:pt idx="1207">
                  <c:v>-0.60546815615579774</c:v>
                </c:pt>
                <c:pt idx="1208">
                  <c:v>3.5919574254942951E-2</c:v>
                </c:pt>
                <c:pt idx="1209">
                  <c:v>-0.26303440583379378</c:v>
                </c:pt>
                <c:pt idx="1210">
                  <c:v>0.16505924627049651</c:v>
                </c:pt>
                <c:pt idx="1211">
                  <c:v>-8.8683081332894673</c:v>
                </c:pt>
                <c:pt idx="1212">
                  <c:v>-1.2950674030604334</c:v>
                </c:pt>
                <c:pt idx="1213">
                  <c:v>-13.82044492149805</c:v>
                </c:pt>
                <c:pt idx="1214">
                  <c:v>-0.33360989993499768</c:v>
                </c:pt>
                <c:pt idx="1215">
                  <c:v>0</c:v>
                </c:pt>
                <c:pt idx="1216">
                  <c:v>-0.69514541847157885</c:v>
                </c:pt>
                <c:pt idx="1217">
                  <c:v>-10.147204924942228</c:v>
                </c:pt>
                <c:pt idx="1218">
                  <c:v>-3.9470008089826716</c:v>
                </c:pt>
                <c:pt idx="1219">
                  <c:v>-0.50523530825042196</c:v>
                </c:pt>
                <c:pt idx="1220">
                  <c:v>-0.51326103536696732</c:v>
                </c:pt>
                <c:pt idx="1221">
                  <c:v>-4.4182015821609832</c:v>
                </c:pt>
                <c:pt idx="1222">
                  <c:v>0.23606735823352426</c:v>
                </c:pt>
                <c:pt idx="1223">
                  <c:v>-0.80645351931607201</c:v>
                </c:pt>
                <c:pt idx="1224">
                  <c:v>8.0624959257337636</c:v>
                </c:pt>
                <c:pt idx="1225">
                  <c:v>-1.0582926913190327</c:v>
                </c:pt>
                <c:pt idx="1226">
                  <c:v>-1.5434432312828898</c:v>
                </c:pt>
                <c:pt idx="1227">
                  <c:v>-0.32132809694114356</c:v>
                </c:pt>
                <c:pt idx="1228">
                  <c:v>-1.1926450779423958</c:v>
                </c:pt>
                <c:pt idx="1229">
                  <c:v>-0.94505846360588908</c:v>
                </c:pt>
                <c:pt idx="1230">
                  <c:v>-13.827111102786835</c:v>
                </c:pt>
                <c:pt idx="1231">
                  <c:v>-8.7616339897917044</c:v>
                </c:pt>
                <c:pt idx="1232">
                  <c:v>-3.2034265038149176E-16</c:v>
                </c:pt>
                <c:pt idx="1233">
                  <c:v>-0.11376887495757429</c:v>
                </c:pt>
                <c:pt idx="1234">
                  <c:v>0.62314569460904434</c:v>
                </c:pt>
                <c:pt idx="1235">
                  <c:v>2.2900402110078832E-2</c:v>
                </c:pt>
                <c:pt idx="1236">
                  <c:v>-0.21807426474275907</c:v>
                </c:pt>
                <c:pt idx="1237">
                  <c:v>-1.6609113539544547</c:v>
                </c:pt>
                <c:pt idx="1238">
                  <c:v>-0.36923380966571906</c:v>
                </c:pt>
                <c:pt idx="1239">
                  <c:v>-0.50695998871988324</c:v>
                </c:pt>
                <c:pt idx="1240">
                  <c:v>-0.21501289097085052</c:v>
                </c:pt>
                <c:pt idx="1241">
                  <c:v>-0.91396016893330878</c:v>
                </c:pt>
                <c:pt idx="1242">
                  <c:v>9.9535673550914083E-2</c:v>
                </c:pt>
                <c:pt idx="1243">
                  <c:v>-1.1876270031757714</c:v>
                </c:pt>
                <c:pt idx="1244">
                  <c:v>-2.7929996290805343</c:v>
                </c:pt>
                <c:pt idx="1245">
                  <c:v>0.81201895877071373</c:v>
                </c:pt>
                <c:pt idx="1246">
                  <c:v>0.1567255036874533</c:v>
                </c:pt>
                <c:pt idx="1247">
                  <c:v>-1.485426827170242</c:v>
                </c:pt>
                <c:pt idx="1248">
                  <c:v>6.0732489820306386</c:v>
                </c:pt>
                <c:pt idx="1249">
                  <c:v>-0.63387210120210302</c:v>
                </c:pt>
                <c:pt idx="1250">
                  <c:v>7.0660891904577738</c:v>
                </c:pt>
                <c:pt idx="1251">
                  <c:v>1.4041781096424575</c:v>
                </c:pt>
                <c:pt idx="1252">
                  <c:v>0.72991083663225576</c:v>
                </c:pt>
                <c:pt idx="1253">
                  <c:v>-0.66935468801152842</c:v>
                </c:pt>
                <c:pt idx="1254">
                  <c:v>-2.1413558492455413</c:v>
                </c:pt>
                <c:pt idx="1255">
                  <c:v>-2.8220128991139424</c:v>
                </c:pt>
                <c:pt idx="1256">
                  <c:v>-0.30904680359063003</c:v>
                </c:pt>
                <c:pt idx="1257">
                  <c:v>4.9243519019849351E-2</c:v>
                </c:pt>
                <c:pt idx="1258">
                  <c:v>1.6244096365610883</c:v>
                </c:pt>
                <c:pt idx="1259">
                  <c:v>-1.3405437730547094</c:v>
                </c:pt>
                <c:pt idx="1260">
                  <c:v>-0.42294269736418993</c:v>
                </c:pt>
                <c:pt idx="1261">
                  <c:v>-8.3831590803470787E-2</c:v>
                </c:pt>
                <c:pt idx="1262">
                  <c:v>0.63572561440304298</c:v>
                </c:pt>
                <c:pt idx="1263">
                  <c:v>-12.702894141119387</c:v>
                </c:pt>
                <c:pt idx="1264">
                  <c:v>-2.3919525231570251</c:v>
                </c:pt>
                <c:pt idx="1265">
                  <c:v>-1.8320183206788968E-2</c:v>
                </c:pt>
                <c:pt idx="1266">
                  <c:v>-5.6583528366367597E-2</c:v>
                </c:pt>
                <c:pt idx="1267">
                  <c:v>-0.60378281351073748</c:v>
                </c:pt>
                <c:pt idx="1268">
                  <c:v>0.30697775342139094</c:v>
                </c:pt>
                <c:pt idx="1269">
                  <c:v>-0.15449225498321584</c:v>
                </c:pt>
                <c:pt idx="1270">
                  <c:v>-0.14428518028421336</c:v>
                </c:pt>
                <c:pt idx="1271">
                  <c:v>3.1635307747273473</c:v>
                </c:pt>
                <c:pt idx="1272">
                  <c:v>0.16635838642212006</c:v>
                </c:pt>
                <c:pt idx="1273">
                  <c:v>-0.36257007938470825</c:v>
                </c:pt>
                <c:pt idx="1274">
                  <c:v>0.99729916606133662</c:v>
                </c:pt>
                <c:pt idx="1275">
                  <c:v>-7.6486571760385464</c:v>
                </c:pt>
                <c:pt idx="1276">
                  <c:v>-0.39391420771308983</c:v>
                </c:pt>
                <c:pt idx="1277">
                  <c:v>0.64458648340757463</c:v>
                </c:pt>
                <c:pt idx="1278">
                  <c:v>-1.2199899311211435</c:v>
                </c:pt>
                <c:pt idx="1279">
                  <c:v>0.91753783980802706</c:v>
                </c:pt>
                <c:pt idx="1280">
                  <c:v>0.18386419240018609</c:v>
                </c:pt>
                <c:pt idx="1281">
                  <c:v>6.2029400586702756</c:v>
                </c:pt>
                <c:pt idx="1282">
                  <c:v>-0.60581960532525947</c:v>
                </c:pt>
                <c:pt idx="1283">
                  <c:v>-10.703038388986418</c:v>
                </c:pt>
                <c:pt idx="1284">
                  <c:v>-3.9864460877939302E-2</c:v>
                </c:pt>
                <c:pt idx="1285">
                  <c:v>-0.31194400631474001</c:v>
                </c:pt>
                <c:pt idx="1286">
                  <c:v>-8.6070950123667611E-2</c:v>
                </c:pt>
                <c:pt idx="1287">
                  <c:v>-0.15494436875717205</c:v>
                </c:pt>
                <c:pt idx="1288">
                  <c:v>4.0375762179217539E-2</c:v>
                </c:pt>
                <c:pt idx="1289">
                  <c:v>0.48230072618352227</c:v>
                </c:pt>
                <c:pt idx="1290">
                  <c:v>-7.635088613011487E-2</c:v>
                </c:pt>
                <c:pt idx="1291">
                  <c:v>-0.31836147986717034</c:v>
                </c:pt>
                <c:pt idx="1292">
                  <c:v>0.43440282414577519</c:v>
                </c:pt>
                <c:pt idx="1293">
                  <c:v>8.530352470271324E-2</c:v>
                </c:pt>
                <c:pt idx="1294">
                  <c:v>-1.1738294558982287</c:v>
                </c:pt>
                <c:pt idx="1295">
                  <c:v>-0.96252529458133729</c:v>
                </c:pt>
                <c:pt idx="1296">
                  <c:v>-1.8136968294994311</c:v>
                </c:pt>
                <c:pt idx="1297">
                  <c:v>-3.7474705418662387E-2</c:v>
                </c:pt>
                <c:pt idx="1298">
                  <c:v>0.13588342808177273</c:v>
                </c:pt>
                <c:pt idx="1299">
                  <c:v>-10.307200809140809</c:v>
                </c:pt>
                <c:pt idx="1300">
                  <c:v>0.15591311734570268</c:v>
                </c:pt>
                <c:pt idx="1301">
                  <c:v>-0.85480208446006434</c:v>
                </c:pt>
                <c:pt idx="1302">
                  <c:v>-0.21501289097085013</c:v>
                </c:pt>
                <c:pt idx="1303">
                  <c:v>-0.21501289097085013</c:v>
                </c:pt>
                <c:pt idx="1304">
                  <c:v>0.38994651831601357</c:v>
                </c:pt>
                <c:pt idx="1305">
                  <c:v>-0.59400764032416298</c:v>
                </c:pt>
                <c:pt idx="1306">
                  <c:v>-2.8791074390949811</c:v>
                </c:pt>
                <c:pt idx="1307">
                  <c:v>-0.70895121799660976</c:v>
                </c:pt>
                <c:pt idx="1308">
                  <c:v>-0.26848883592590184</c:v>
                </c:pt>
                <c:pt idx="1309">
                  <c:v>0</c:v>
                </c:pt>
                <c:pt idx="1310">
                  <c:v>9.0606959316875546</c:v>
                </c:pt>
                <c:pt idx="1311">
                  <c:v>9.2304207950923818</c:v>
                </c:pt>
                <c:pt idx="1312">
                  <c:v>-7.022610477964478</c:v>
                </c:pt>
                <c:pt idx="1313">
                  <c:v>2.1694242916740234</c:v>
                </c:pt>
                <c:pt idx="1314">
                  <c:v>5.7548875021634682</c:v>
                </c:pt>
                <c:pt idx="1315">
                  <c:v>0.24156287553096908</c:v>
                </c:pt>
                <c:pt idx="1316">
                  <c:v>-0.83764354413537601</c:v>
                </c:pt>
                <c:pt idx="1317">
                  <c:v>-8.2288186904958813</c:v>
                </c:pt>
                <c:pt idx="1318">
                  <c:v>-10.306821202497154</c:v>
                </c:pt>
                <c:pt idx="1319">
                  <c:v>-1.3536369546147002</c:v>
                </c:pt>
                <c:pt idx="1320">
                  <c:v>0.73456310395090152</c:v>
                </c:pt>
                <c:pt idx="1321">
                  <c:v>-13.673640336144274</c:v>
                </c:pt>
                <c:pt idx="1322">
                  <c:v>-0.50814690367032533</c:v>
                </c:pt>
                <c:pt idx="1323">
                  <c:v>-2.0283961256865024</c:v>
                </c:pt>
                <c:pt idx="1324">
                  <c:v>0.1611825202194454</c:v>
                </c:pt>
                <c:pt idx="1325">
                  <c:v>-0.29639300278022479</c:v>
                </c:pt>
                <c:pt idx="1326">
                  <c:v>1.0492373817642167E-2</c:v>
                </c:pt>
                <c:pt idx="1327">
                  <c:v>-0.24902754783991432</c:v>
                </c:pt>
                <c:pt idx="1328">
                  <c:v>1.0536055862341951</c:v>
                </c:pt>
                <c:pt idx="1329">
                  <c:v>0.46113391386829761</c:v>
                </c:pt>
                <c:pt idx="1330">
                  <c:v>-12.977816540594029</c:v>
                </c:pt>
                <c:pt idx="1331">
                  <c:v>0.44578706226227277</c:v>
                </c:pt>
                <c:pt idx="1332">
                  <c:v>-4.0383413828871874E-2</c:v>
                </c:pt>
                <c:pt idx="1333">
                  <c:v>2.1566058590448138</c:v>
                </c:pt>
                <c:pt idx="1334">
                  <c:v>-0.69514541847157907</c:v>
                </c:pt>
                <c:pt idx="1335">
                  <c:v>10.228818690495881</c:v>
                </c:pt>
                <c:pt idx="1336">
                  <c:v>2.0628193922673685</c:v>
                </c:pt>
                <c:pt idx="1337">
                  <c:v>-10.307580315927396</c:v>
                </c:pt>
                <c:pt idx="1338">
                  <c:v>5.7573142395580081</c:v>
                </c:pt>
                <c:pt idx="1339">
                  <c:v>-1.1975151179291312</c:v>
                </c:pt>
                <c:pt idx="1340">
                  <c:v>0.14072502499373765</c:v>
                </c:pt>
                <c:pt idx="1341">
                  <c:v>7.7514969129626952</c:v>
                </c:pt>
                <c:pt idx="1342">
                  <c:v>0.1926450779423961</c:v>
                </c:pt>
                <c:pt idx="1343">
                  <c:v>13.371822011393192</c:v>
                </c:pt>
                <c:pt idx="1344">
                  <c:v>0</c:v>
                </c:pt>
                <c:pt idx="1345">
                  <c:v>-0.20281688299968678</c:v>
                </c:pt>
                <c:pt idx="1346">
                  <c:v>-0.42611694515933357</c:v>
                </c:pt>
                <c:pt idx="1347">
                  <c:v>2.5995208532944673E-2</c:v>
                </c:pt>
                <c:pt idx="1348">
                  <c:v>-5.7548875021634682</c:v>
                </c:pt>
                <c:pt idx="1349">
                  <c:v>-0.93844918242900865</c:v>
                </c:pt>
                <c:pt idx="1350">
                  <c:v>3.6982221769730113</c:v>
                </c:pt>
                <c:pt idx="1351">
                  <c:v>2.0507918905566043</c:v>
                </c:pt>
                <c:pt idx="1352">
                  <c:v>-1.39231742277876</c:v>
                </c:pt>
                <c:pt idx="1353">
                  <c:v>-0.59756253750078958</c:v>
                </c:pt>
                <c:pt idx="1354">
                  <c:v>0.76329974197966877</c:v>
                </c:pt>
                <c:pt idx="1355">
                  <c:v>0.16580889297008047</c:v>
                </c:pt>
                <c:pt idx="1356">
                  <c:v>0.31647366479525418</c:v>
                </c:pt>
                <c:pt idx="1357">
                  <c:v>-0.8076201477299918</c:v>
                </c:pt>
                <c:pt idx="1358">
                  <c:v>0.75849875571584735</c:v>
                </c:pt>
                <c:pt idx="1359">
                  <c:v>-5.3457748368417297</c:v>
                </c:pt>
                <c:pt idx="1360">
                  <c:v>-0.26829013128528922</c:v>
                </c:pt>
                <c:pt idx="1361">
                  <c:v>0.19016408843864083</c:v>
                </c:pt>
                <c:pt idx="1362">
                  <c:v>-0.65896308216493293</c:v>
                </c:pt>
                <c:pt idx="1363">
                  <c:v>-6.0024771072217764E-2</c:v>
                </c:pt>
                <c:pt idx="1364">
                  <c:v>-0.65170218946073921</c:v>
                </c:pt>
                <c:pt idx="1365">
                  <c:v>0.18199783374288733</c:v>
                </c:pt>
                <c:pt idx="1366">
                  <c:v>-12.989631026616456</c:v>
                </c:pt>
                <c:pt idx="1367">
                  <c:v>-11.787086324551618</c:v>
                </c:pt>
                <c:pt idx="1368">
                  <c:v>4.1631301930113516</c:v>
                </c:pt>
                <c:pt idx="1369">
                  <c:v>-5.0874628412503391</c:v>
                </c:pt>
                <c:pt idx="1370">
                  <c:v>-0.89018322132831329</c:v>
                </c:pt>
                <c:pt idx="1371">
                  <c:v>-0.398549376490275</c:v>
                </c:pt>
                <c:pt idx="1372">
                  <c:v>-8.0624959257337636</c:v>
                </c:pt>
                <c:pt idx="1373">
                  <c:v>-1.998648529136871</c:v>
                </c:pt>
                <c:pt idx="1374">
                  <c:v>-5.1966428761615974E-2</c:v>
                </c:pt>
                <c:pt idx="1375">
                  <c:v>7.8887971392984396E-2</c:v>
                </c:pt>
                <c:pt idx="1376">
                  <c:v>0.15446863732789748</c:v>
                </c:pt>
                <c:pt idx="1377">
                  <c:v>11.380821783940931</c:v>
                </c:pt>
                <c:pt idx="1378">
                  <c:v>0.21061238297362705</c:v>
                </c:pt>
                <c:pt idx="1379">
                  <c:v>0.32153724419434382</c:v>
                </c:pt>
                <c:pt idx="1380">
                  <c:v>-4.4970759136260377E-2</c:v>
                </c:pt>
                <c:pt idx="1381">
                  <c:v>-0.35876749803332114</c:v>
                </c:pt>
                <c:pt idx="1382">
                  <c:v>-0.27958180417776757</c:v>
                </c:pt>
                <c:pt idx="1383">
                  <c:v>-1.0640448093242705</c:v>
                </c:pt>
                <c:pt idx="1384">
                  <c:v>-6.3276199720113113E-3</c:v>
                </c:pt>
                <c:pt idx="1385">
                  <c:v>6.7062190918607864E-2</c:v>
                </c:pt>
                <c:pt idx="1386">
                  <c:v>0.98476548630483962</c:v>
                </c:pt>
                <c:pt idx="1387">
                  <c:v>1.0324214776923775</c:v>
                </c:pt>
                <c:pt idx="1388">
                  <c:v>0.81358687576911881</c:v>
                </c:pt>
                <c:pt idx="1389">
                  <c:v>7.0660891904577738</c:v>
                </c:pt>
                <c:pt idx="1390">
                  <c:v>0.19964846568015829</c:v>
                </c:pt>
                <c:pt idx="1391">
                  <c:v>0.20816508393592101</c:v>
                </c:pt>
                <c:pt idx="1392">
                  <c:v>-0.55684886451224225</c:v>
                </c:pt>
                <c:pt idx="1393">
                  <c:v>0.14477782283082707</c:v>
                </c:pt>
                <c:pt idx="1394">
                  <c:v>0.10000476639877642</c:v>
                </c:pt>
                <c:pt idx="1395">
                  <c:v>0.16603199902840149</c:v>
                </c:pt>
                <c:pt idx="1396">
                  <c:v>0.23022826075055233</c:v>
                </c:pt>
                <c:pt idx="1397">
                  <c:v>0.22052097855114561</c:v>
                </c:pt>
                <c:pt idx="1398">
                  <c:v>0.3564003121445018</c:v>
                </c:pt>
                <c:pt idx="1399">
                  <c:v>0.19156868078667413</c:v>
                </c:pt>
                <c:pt idx="1400">
                  <c:v>-0.12194832488929461</c:v>
                </c:pt>
                <c:pt idx="1401">
                  <c:v>0.26639960357554021</c:v>
                </c:pt>
                <c:pt idx="1402">
                  <c:v>1.5975625375007898</c:v>
                </c:pt>
                <c:pt idx="1403">
                  <c:v>-8.6877450679966842E-2</c:v>
                </c:pt>
                <c:pt idx="1404">
                  <c:v>0.2236719735630204</c:v>
                </c:pt>
                <c:pt idx="1405">
                  <c:v>-5.3219280948873626</c:v>
                </c:pt>
                <c:pt idx="1406">
                  <c:v>-0.82136982715340967</c:v>
                </c:pt>
                <c:pt idx="1407">
                  <c:v>-1.9050883529745333</c:v>
                </c:pt>
                <c:pt idx="1408">
                  <c:v>0.43585597078639809</c:v>
                </c:pt>
                <c:pt idx="1409">
                  <c:v>2.0618031078494768E-2</c:v>
                </c:pt>
                <c:pt idx="1410">
                  <c:v>4.2064059566543882E-2</c:v>
                </c:pt>
                <c:pt idx="1411">
                  <c:v>4.0812324546057564E-2</c:v>
                </c:pt>
                <c:pt idx="1412">
                  <c:v>0.14932604026244561</c:v>
                </c:pt>
                <c:pt idx="1413">
                  <c:v>-3.5494060035220688E-2</c:v>
                </c:pt>
                <c:pt idx="1414">
                  <c:v>-7.2487075829324343E-2</c:v>
                </c:pt>
                <c:pt idx="1415">
                  <c:v>0.10251953198973561</c:v>
                </c:pt>
                <c:pt idx="1416">
                  <c:v>0.32672908115118349</c:v>
                </c:pt>
                <c:pt idx="1417">
                  <c:v>0.25816715832509696</c:v>
                </c:pt>
                <c:pt idx="1418">
                  <c:v>-0.74187223402533831</c:v>
                </c:pt>
                <c:pt idx="1419">
                  <c:v>-8.4374053123072983</c:v>
                </c:pt>
                <c:pt idx="1420">
                  <c:v>0.25398789952525663</c:v>
                </c:pt>
                <c:pt idx="1421">
                  <c:v>0.91485188131120176</c:v>
                </c:pt>
                <c:pt idx="1422">
                  <c:v>1.6455040426562066</c:v>
                </c:pt>
                <c:pt idx="1423">
                  <c:v>-0.90442234001776889</c:v>
                </c:pt>
                <c:pt idx="1424">
                  <c:v>10.229619965185119</c:v>
                </c:pt>
                <c:pt idx="1425">
                  <c:v>0.27580170190767189</c:v>
                </c:pt>
                <c:pt idx="1426">
                  <c:v>0.37851162325372983</c:v>
                </c:pt>
                <c:pt idx="1427">
                  <c:v>0.25225456708055133</c:v>
                </c:pt>
                <c:pt idx="1428">
                  <c:v>0.26554562498984374</c:v>
                </c:pt>
                <c:pt idx="1429">
                  <c:v>0.24897169329216609</c:v>
                </c:pt>
                <c:pt idx="1430">
                  <c:v>-0.73696559416620622</c:v>
                </c:pt>
                <c:pt idx="1431">
                  <c:v>0.87446911791614101</c:v>
                </c:pt>
                <c:pt idx="1432">
                  <c:v>-0.74495838491973698</c:v>
                </c:pt>
                <c:pt idx="1433">
                  <c:v>-8.0606959316875546</c:v>
                </c:pt>
                <c:pt idx="1434">
                  <c:v>1.6788294241853785</c:v>
                </c:pt>
                <c:pt idx="1435">
                  <c:v>-1.7685356731670763</c:v>
                </c:pt>
                <c:pt idx="1436">
                  <c:v>12.268444530784098</c:v>
                </c:pt>
                <c:pt idx="1437">
                  <c:v>-1.5266930057463715</c:v>
                </c:pt>
                <c:pt idx="1438">
                  <c:v>-0.38755676285673707</c:v>
                </c:pt>
                <c:pt idx="1439">
                  <c:v>-6.0732489820306386</c:v>
                </c:pt>
                <c:pt idx="1440">
                  <c:v>1.5348596451499104</c:v>
                </c:pt>
                <c:pt idx="1441">
                  <c:v>-2.2374635817842417</c:v>
                </c:pt>
                <c:pt idx="1442">
                  <c:v>0.53172047944417655</c:v>
                </c:pt>
                <c:pt idx="1443">
                  <c:v>0.18947779886371255</c:v>
                </c:pt>
                <c:pt idx="1444">
                  <c:v>-0.57540819400790744</c:v>
                </c:pt>
                <c:pt idx="1445">
                  <c:v>-12.485242318936114</c:v>
                </c:pt>
                <c:pt idx="1446">
                  <c:v>0.49205991950268863</c:v>
                </c:pt>
                <c:pt idx="1447">
                  <c:v>14.188202468179961</c:v>
                </c:pt>
                <c:pt idx="1448">
                  <c:v>-0.71822903158462026</c:v>
                </c:pt>
                <c:pt idx="1449">
                  <c:v>-1.0730634621897235</c:v>
                </c:pt>
                <c:pt idx="1450">
                  <c:v>-0.22627585582367601</c:v>
                </c:pt>
                <c:pt idx="1451">
                  <c:v>-11.551067348664397</c:v>
                </c:pt>
                <c:pt idx="1452">
                  <c:v>17.051123954019459</c:v>
                </c:pt>
                <c:pt idx="1453">
                  <c:v>1.3006594781337113</c:v>
                </c:pt>
                <c:pt idx="1454">
                  <c:v>-2.5783679970514877</c:v>
                </c:pt>
                <c:pt idx="1455">
                  <c:v>0.13124453327825272</c:v>
                </c:pt>
                <c:pt idx="1456">
                  <c:v>-0.18585564646957642</c:v>
                </c:pt>
                <c:pt idx="1457">
                  <c:v>5.9228321394775394</c:v>
                </c:pt>
                <c:pt idx="1458">
                  <c:v>-3.6155628309528121</c:v>
                </c:pt>
                <c:pt idx="1459">
                  <c:v>2.882508533121685E-3</c:v>
                </c:pt>
                <c:pt idx="1460">
                  <c:v>0.16205675810897333</c:v>
                </c:pt>
                <c:pt idx="1461">
                  <c:v>-0.13124453327825267</c:v>
                </c:pt>
                <c:pt idx="1462">
                  <c:v>1.2210200597196326</c:v>
                </c:pt>
                <c:pt idx="1463">
                  <c:v>7.0660891904577721</c:v>
                </c:pt>
                <c:pt idx="1464">
                  <c:v>8.8672787397096631</c:v>
                </c:pt>
                <c:pt idx="1465">
                  <c:v>-11.416445693671651</c:v>
                </c:pt>
                <c:pt idx="1466">
                  <c:v>11.731460464782433</c:v>
                </c:pt>
                <c:pt idx="1467">
                  <c:v>0.22239242133644802</c:v>
                </c:pt>
                <c:pt idx="1468">
                  <c:v>8.0624959257337636</c:v>
                </c:pt>
                <c:pt idx="1469">
                  <c:v>-2.0228852657169232</c:v>
                </c:pt>
                <c:pt idx="1470">
                  <c:v>0.84220875419354291</c:v>
                </c:pt>
                <c:pt idx="1471">
                  <c:v>-1.7311832415722002</c:v>
                </c:pt>
                <c:pt idx="1472">
                  <c:v>-1.7763603816626981</c:v>
                </c:pt>
                <c:pt idx="1473">
                  <c:v>1.7914133781885824</c:v>
                </c:pt>
                <c:pt idx="1474">
                  <c:v>-0.27130202181739405</c:v>
                </c:pt>
                <c:pt idx="1475">
                  <c:v>-0.33120590847537346</c:v>
                </c:pt>
                <c:pt idx="1476">
                  <c:v>0.36678233067162302</c:v>
                </c:pt>
                <c:pt idx="1477">
                  <c:v>-0.83197624424827199</c:v>
                </c:pt>
                <c:pt idx="1478">
                  <c:v>-5.3339007365534385</c:v>
                </c:pt>
                <c:pt idx="1479">
                  <c:v>0.22222080472518418</c:v>
                </c:pt>
                <c:pt idx="1480">
                  <c:v>5.6163896297995813E-2</c:v>
                </c:pt>
                <c:pt idx="1481">
                  <c:v>-0.54295497419958094</c:v>
                </c:pt>
                <c:pt idx="1482">
                  <c:v>-12.658880895047878</c:v>
                </c:pt>
                <c:pt idx="1483">
                  <c:v>3.0373649043519323E-2</c:v>
                </c:pt>
                <c:pt idx="1484">
                  <c:v>-8.2462160191973166E-2</c:v>
                </c:pt>
                <c:pt idx="1485">
                  <c:v>-3.4838423501424735E-2</c:v>
                </c:pt>
                <c:pt idx="1486">
                  <c:v>-0.17833724125851261</c:v>
                </c:pt>
                <c:pt idx="1487">
                  <c:v>9.6444571875092606</c:v>
                </c:pt>
                <c:pt idx="1488">
                  <c:v>-1.6214883767462704</c:v>
                </c:pt>
                <c:pt idx="1489">
                  <c:v>1.3219280948873622</c:v>
                </c:pt>
                <c:pt idx="1490">
                  <c:v>0.29081756234733169</c:v>
                </c:pt>
                <c:pt idx="1491">
                  <c:v>0.21150410519371129</c:v>
                </c:pt>
                <c:pt idx="1492">
                  <c:v>-6.1400544664143256E-2</c:v>
                </c:pt>
                <c:pt idx="1493">
                  <c:v>-2.8869015795995141</c:v>
                </c:pt>
                <c:pt idx="1494">
                  <c:v>9.124123897301855</c:v>
                </c:pt>
                <c:pt idx="1495">
                  <c:v>-2.3680320644559663</c:v>
                </c:pt>
                <c:pt idx="1496">
                  <c:v>-1.5730096979593908</c:v>
                </c:pt>
                <c:pt idx="1497">
                  <c:v>-0.41503749927884381</c:v>
                </c:pt>
                <c:pt idx="1498">
                  <c:v>-13.344295907915818</c:v>
                </c:pt>
                <c:pt idx="1499">
                  <c:v>-0.49435995194024968</c:v>
                </c:pt>
                <c:pt idx="1500">
                  <c:v>0.59825932333461418</c:v>
                </c:pt>
                <c:pt idx="1501">
                  <c:v>9.6444571875092606</c:v>
                </c:pt>
                <c:pt idx="1502">
                  <c:v>-7.7538621207561986</c:v>
                </c:pt>
                <c:pt idx="1503">
                  <c:v>-0.13632147121277993</c:v>
                </c:pt>
                <c:pt idx="1504">
                  <c:v>-1.5833612851950907</c:v>
                </c:pt>
                <c:pt idx="1505">
                  <c:v>-0.54596836910529256</c:v>
                </c:pt>
                <c:pt idx="1506">
                  <c:v>2.0177881937630274E-2</c:v>
                </c:pt>
                <c:pt idx="1507">
                  <c:v>11.91687468418114</c:v>
                </c:pt>
                <c:pt idx="1508">
                  <c:v>-0.13243812866183541</c:v>
                </c:pt>
                <c:pt idx="1509">
                  <c:v>9.6981717074627536</c:v>
                </c:pt>
                <c:pt idx="1510">
                  <c:v>-14.55076682267522</c:v>
                </c:pt>
                <c:pt idx="1511">
                  <c:v>2.8744691179161412</c:v>
                </c:pt>
                <c:pt idx="1512">
                  <c:v>8.0624959257337636</c:v>
                </c:pt>
                <c:pt idx="1513">
                  <c:v>-1.0923733316449864</c:v>
                </c:pt>
                <c:pt idx="1514">
                  <c:v>0.29768054864068488</c:v>
                </c:pt>
                <c:pt idx="1515">
                  <c:v>-6.0732489820306386</c:v>
                </c:pt>
                <c:pt idx="1516">
                  <c:v>-2.1699250014423126</c:v>
                </c:pt>
                <c:pt idx="1517">
                  <c:v>-14.081316989285773</c:v>
                </c:pt>
                <c:pt idx="1518">
                  <c:v>-0.15625569797120731</c:v>
                </c:pt>
                <c:pt idx="1519">
                  <c:v>15.510115105813671</c:v>
                </c:pt>
                <c:pt idx="1520">
                  <c:v>1.3771417820285592</c:v>
                </c:pt>
                <c:pt idx="1521">
                  <c:v>8.6462586799900301</c:v>
                </c:pt>
                <c:pt idx="1522">
                  <c:v>1.5145731728297582</c:v>
                </c:pt>
                <c:pt idx="1523">
                  <c:v>9.2304207950923818</c:v>
                </c:pt>
                <c:pt idx="1524">
                  <c:v>2.3104553104434142</c:v>
                </c:pt>
                <c:pt idx="1525">
                  <c:v>0.19976951237577756</c:v>
                </c:pt>
                <c:pt idx="1526">
                  <c:v>0.39554132365304701</c:v>
                </c:pt>
                <c:pt idx="1527">
                  <c:v>-0.10691520391651173</c:v>
                </c:pt>
                <c:pt idx="1528">
                  <c:v>6.0662781906624476E-2</c:v>
                </c:pt>
                <c:pt idx="1529">
                  <c:v>-0.13750352374993513</c:v>
                </c:pt>
                <c:pt idx="1530">
                  <c:v>8.6450579349844769</c:v>
                </c:pt>
                <c:pt idx="1531">
                  <c:v>0.30937572293108789</c:v>
                </c:pt>
                <c:pt idx="1532">
                  <c:v>-0.74568281126731517</c:v>
                </c:pt>
                <c:pt idx="1533">
                  <c:v>0.25908722131713097</c:v>
                </c:pt>
                <c:pt idx="1534">
                  <c:v>0.95574208031508567</c:v>
                </c:pt>
                <c:pt idx="1535">
                  <c:v>0.7409954712023592</c:v>
                </c:pt>
                <c:pt idx="1536">
                  <c:v>10.583082767502933</c:v>
                </c:pt>
                <c:pt idx="1537">
                  <c:v>0.20163386116965043</c:v>
                </c:pt>
                <c:pt idx="1538">
                  <c:v>-13.00146683934072</c:v>
                </c:pt>
                <c:pt idx="1539">
                  <c:v>-1.0588936890535687</c:v>
                </c:pt>
                <c:pt idx="1540">
                  <c:v>8.0624959257337636</c:v>
                </c:pt>
                <c:pt idx="1541">
                  <c:v>-9.8667637673533513</c:v>
                </c:pt>
                <c:pt idx="1542">
                  <c:v>-1.1833672643543849</c:v>
                </c:pt>
                <c:pt idx="1543">
                  <c:v>-11.451554569765362</c:v>
                </c:pt>
                <c:pt idx="1544">
                  <c:v>-2.5090980962830335E-2</c:v>
                </c:pt>
                <c:pt idx="1545">
                  <c:v>-0.36587144247495956</c:v>
                </c:pt>
                <c:pt idx="1546">
                  <c:v>2.4219004855721971</c:v>
                </c:pt>
                <c:pt idx="1547">
                  <c:v>1.1871160861519816</c:v>
                </c:pt>
                <c:pt idx="1548">
                  <c:v>-5.090004221593599</c:v>
                </c:pt>
                <c:pt idx="1549">
                  <c:v>-0.61353165291792733</c:v>
                </c:pt>
                <c:pt idx="1550">
                  <c:v>2.6274816777513914</c:v>
                </c:pt>
                <c:pt idx="1551">
                  <c:v>6.5494638194997705</c:v>
                </c:pt>
                <c:pt idx="1552">
                  <c:v>7.2149785755835416E-2</c:v>
                </c:pt>
                <c:pt idx="1553">
                  <c:v>-1.3219280948873628</c:v>
                </c:pt>
                <c:pt idx="1554">
                  <c:v>3.5108176569862848</c:v>
                </c:pt>
                <c:pt idx="1555">
                  <c:v>0.41503749927884398</c:v>
                </c:pt>
                <c:pt idx="1556">
                  <c:v>-1.6017132519074588E-16</c:v>
                </c:pt>
                <c:pt idx="1557">
                  <c:v>9.8999754138775223E-2</c:v>
                </c:pt>
                <c:pt idx="1558">
                  <c:v>-7.0660891904577721</c:v>
                </c:pt>
                <c:pt idx="1559">
                  <c:v>3.5919574254942951E-2</c:v>
                </c:pt>
                <c:pt idx="1560">
                  <c:v>-0.66296501272242936</c:v>
                </c:pt>
                <c:pt idx="1561">
                  <c:v>1.7925579201295234</c:v>
                </c:pt>
                <c:pt idx="1562">
                  <c:v>0.131184821551044</c:v>
                </c:pt>
                <c:pt idx="1563">
                  <c:v>-2.2054617582431093</c:v>
                </c:pt>
                <c:pt idx="1564">
                  <c:v>-1.2743825106195699</c:v>
                </c:pt>
                <c:pt idx="1565">
                  <c:v>16.570656224259992</c:v>
                </c:pt>
                <c:pt idx="1566">
                  <c:v>-1.104619816502169</c:v>
                </c:pt>
                <c:pt idx="1567">
                  <c:v>-9.1128738572412207</c:v>
                </c:pt>
                <c:pt idx="1568">
                  <c:v>-0.38702312310924714</c:v>
                </c:pt>
                <c:pt idx="1569">
                  <c:v>0.96152585218536413</c:v>
                </c:pt>
                <c:pt idx="1570">
                  <c:v>6.2060968132251669E-2</c:v>
                </c:pt>
                <c:pt idx="1571">
                  <c:v>0.46411536697311645</c:v>
                </c:pt>
                <c:pt idx="1572">
                  <c:v>3.2034265038149176E-16</c:v>
                </c:pt>
                <c:pt idx="1573">
                  <c:v>-8.8683081332894673</c:v>
                </c:pt>
                <c:pt idx="1574">
                  <c:v>-1.3058084295240853</c:v>
                </c:pt>
                <c:pt idx="1575">
                  <c:v>4.5326894808195126</c:v>
                </c:pt>
                <c:pt idx="1576">
                  <c:v>-11.613636010763889</c:v>
                </c:pt>
                <c:pt idx="1577">
                  <c:v>0.1567255036874533</c:v>
                </c:pt>
                <c:pt idx="1578">
                  <c:v>-7.0660891904577721</c:v>
                </c:pt>
                <c:pt idx="1579">
                  <c:v>8.7462841250339401E-2</c:v>
                </c:pt>
                <c:pt idx="1580">
                  <c:v>0.57680496344413579</c:v>
                </c:pt>
                <c:pt idx="1581">
                  <c:v>-11.613636010763893</c:v>
                </c:pt>
                <c:pt idx="1582">
                  <c:v>-8.6462586799900301</c:v>
                </c:pt>
                <c:pt idx="1583">
                  <c:v>-1.0732414680135349</c:v>
                </c:pt>
                <c:pt idx="1584">
                  <c:v>-0.4187131574222418</c:v>
                </c:pt>
                <c:pt idx="1585">
                  <c:v>-0.54862065365743584</c:v>
                </c:pt>
                <c:pt idx="1586">
                  <c:v>1.9616248964345806</c:v>
                </c:pt>
                <c:pt idx="1587">
                  <c:v>5.4447784022376509E-2</c:v>
                </c:pt>
                <c:pt idx="1588">
                  <c:v>-0.27462238010900569</c:v>
                </c:pt>
                <c:pt idx="1589">
                  <c:v>0.12049529218656048</c:v>
                </c:pt>
                <c:pt idx="1590">
                  <c:v>-1.3112662792617551</c:v>
                </c:pt>
                <c:pt idx="1591">
                  <c:v>-1.4405725913859815</c:v>
                </c:pt>
                <c:pt idx="1592">
                  <c:v>-0.45456586346548106</c:v>
                </c:pt>
                <c:pt idx="1593">
                  <c:v>-1.5128742793349788</c:v>
                </c:pt>
                <c:pt idx="1594">
                  <c:v>-1.22593927317282</c:v>
                </c:pt>
                <c:pt idx="1595">
                  <c:v>0.22369821272176801</c:v>
                </c:pt>
                <c:pt idx="1596">
                  <c:v>1.1918403528348565</c:v>
                </c:pt>
                <c:pt idx="1597">
                  <c:v>0.89205466748499884</c:v>
                </c:pt>
                <c:pt idx="1598">
                  <c:v>-1.9984556340638835</c:v>
                </c:pt>
                <c:pt idx="1599">
                  <c:v>1.4484605008162943</c:v>
                </c:pt>
                <c:pt idx="1600">
                  <c:v>0.59309038160455674</c:v>
                </c:pt>
                <c:pt idx="1601">
                  <c:v>0.18514274673056505</c:v>
                </c:pt>
                <c:pt idx="1602">
                  <c:v>0.86641684562140819</c:v>
                </c:pt>
                <c:pt idx="1603">
                  <c:v>11.416621621364193</c:v>
                </c:pt>
                <c:pt idx="1604">
                  <c:v>8.6462586799900301</c:v>
                </c:pt>
                <c:pt idx="1605">
                  <c:v>-0.14086253583984987</c:v>
                </c:pt>
                <c:pt idx="1606">
                  <c:v>-0.13551497065648077</c:v>
                </c:pt>
                <c:pt idx="1607">
                  <c:v>1.4404253851166953</c:v>
                </c:pt>
                <c:pt idx="1608">
                  <c:v>0.16242692638903444</c:v>
                </c:pt>
                <c:pt idx="1609">
                  <c:v>6.5494638194997705</c:v>
                </c:pt>
                <c:pt idx="1610">
                  <c:v>-5.3529396416795161E-2</c:v>
                </c:pt>
                <c:pt idx="1611">
                  <c:v>1.5849625007211563</c:v>
                </c:pt>
                <c:pt idx="1612">
                  <c:v>-1.0433925955133807</c:v>
                </c:pt>
                <c:pt idx="1613">
                  <c:v>-4.3046188782051065</c:v>
                </c:pt>
                <c:pt idx="1614">
                  <c:v>7.6486571760385464</c:v>
                </c:pt>
                <c:pt idx="1615">
                  <c:v>-0.12417941122072999</c:v>
                </c:pt>
                <c:pt idx="1616">
                  <c:v>-0.2267708618470225</c:v>
                </c:pt>
                <c:pt idx="1617">
                  <c:v>-14.699156704047862</c:v>
                </c:pt>
                <c:pt idx="1618">
                  <c:v>-1.1544883568346442</c:v>
                </c:pt>
                <c:pt idx="1619">
                  <c:v>-1.15200309344505</c:v>
                </c:pt>
                <c:pt idx="1620">
                  <c:v>-2.6188067866788849</c:v>
                </c:pt>
                <c:pt idx="1621">
                  <c:v>3.2411116186830369</c:v>
                </c:pt>
                <c:pt idx="1622">
                  <c:v>8.8683081332894673</c:v>
                </c:pt>
                <c:pt idx="1623">
                  <c:v>-0.80592021153052473</c:v>
                </c:pt>
                <c:pt idx="1624">
                  <c:v>-1.3994068475650794</c:v>
                </c:pt>
                <c:pt idx="1625">
                  <c:v>1.1619083266833422E-2</c:v>
                </c:pt>
                <c:pt idx="1626">
                  <c:v>0.11659775731385111</c:v>
                </c:pt>
                <c:pt idx="1627">
                  <c:v>9.3815429511845849</c:v>
                </c:pt>
                <c:pt idx="1628">
                  <c:v>6.0826641362861711</c:v>
                </c:pt>
                <c:pt idx="1629">
                  <c:v>-1.4355292977070055E-2</c:v>
                </c:pt>
                <c:pt idx="1630">
                  <c:v>0.21150410519371185</c:v>
                </c:pt>
                <c:pt idx="1631">
                  <c:v>-3.1677896522408049</c:v>
                </c:pt>
                <c:pt idx="1632">
                  <c:v>11.103287808412022</c:v>
                </c:pt>
                <c:pt idx="1633">
                  <c:v>-5.2467419894135538E-2</c:v>
                </c:pt>
                <c:pt idx="1634">
                  <c:v>-1.8210298589546805</c:v>
                </c:pt>
                <c:pt idx="1635">
                  <c:v>-9.1630475465568073E-2</c:v>
                </c:pt>
                <c:pt idx="1636">
                  <c:v>-5.3111336459562751E-2</c:v>
                </c:pt>
                <c:pt idx="1637">
                  <c:v>-1.9231169100231018</c:v>
                </c:pt>
                <c:pt idx="1638">
                  <c:v>0.6424479953819161</c:v>
                </c:pt>
                <c:pt idx="1639">
                  <c:v>-9.3109404391481299E-2</c:v>
                </c:pt>
                <c:pt idx="1640">
                  <c:v>0.62978987761096539</c:v>
                </c:pt>
                <c:pt idx="1641">
                  <c:v>13.840286190729294</c:v>
                </c:pt>
                <c:pt idx="1642">
                  <c:v>-7.0660891904577721</c:v>
                </c:pt>
                <c:pt idx="1643">
                  <c:v>-3.2610206188879807</c:v>
                </c:pt>
                <c:pt idx="1644">
                  <c:v>-10.814315423787811</c:v>
                </c:pt>
                <c:pt idx="1645">
                  <c:v>-0.44057259138598126</c:v>
                </c:pt>
                <c:pt idx="1646">
                  <c:v>-0.55503886417103576</c:v>
                </c:pt>
                <c:pt idx="1647">
                  <c:v>-4.0594704210384185</c:v>
                </c:pt>
                <c:pt idx="1648">
                  <c:v>-8.3837042924740537</c:v>
                </c:pt>
                <c:pt idx="1649">
                  <c:v>-8.8683081332894673</c:v>
                </c:pt>
                <c:pt idx="1650">
                  <c:v>-2.4746662335685773E-2</c:v>
                </c:pt>
                <c:pt idx="1651">
                  <c:v>6.1522269815954943E-3</c:v>
                </c:pt>
                <c:pt idx="1652">
                  <c:v>7.6486571760385464</c:v>
                </c:pt>
                <c:pt idx="1653">
                  <c:v>0.998198507519231</c:v>
                </c:pt>
                <c:pt idx="1654">
                  <c:v>-2.7063269689576077</c:v>
                </c:pt>
                <c:pt idx="1655">
                  <c:v>9.953567355091468E-2</c:v>
                </c:pt>
                <c:pt idx="1656">
                  <c:v>0.46297197634254572</c:v>
                </c:pt>
                <c:pt idx="1657">
                  <c:v>0.28921545775083052</c:v>
                </c:pt>
                <c:pt idx="1658">
                  <c:v>13.510104800885898</c:v>
                </c:pt>
                <c:pt idx="1659">
                  <c:v>0.15192298599946505</c:v>
                </c:pt>
                <c:pt idx="1660">
                  <c:v>5.5495112591703394E-2</c:v>
                </c:pt>
                <c:pt idx="1661">
                  <c:v>0.11321061044799079</c:v>
                </c:pt>
                <c:pt idx="1662">
                  <c:v>0.21373406051926952</c:v>
                </c:pt>
                <c:pt idx="1663">
                  <c:v>-0.58091566765845437</c:v>
                </c:pt>
                <c:pt idx="1664">
                  <c:v>-11.416621621364193</c:v>
                </c:pt>
                <c:pt idx="1665">
                  <c:v>-12.827144190984283</c:v>
                </c:pt>
                <c:pt idx="1666">
                  <c:v>-0.29779982399447064</c:v>
                </c:pt>
                <c:pt idx="1667">
                  <c:v>-11.188588845707349</c:v>
                </c:pt>
                <c:pt idx="1668">
                  <c:v>8.0606959316875546</c:v>
                </c:pt>
                <c:pt idx="1669">
                  <c:v>-1.0696681606477441</c:v>
                </c:pt>
                <c:pt idx="1670">
                  <c:v>-0.11103131238874385</c:v>
                </c:pt>
                <c:pt idx="1671">
                  <c:v>-2.7930706960513563</c:v>
                </c:pt>
                <c:pt idx="1672">
                  <c:v>-1.4529669549111663</c:v>
                </c:pt>
                <c:pt idx="1673">
                  <c:v>-1.5501970825604798</c:v>
                </c:pt>
                <c:pt idx="1674">
                  <c:v>-2.5493428816545309</c:v>
                </c:pt>
                <c:pt idx="1675">
                  <c:v>-10.451554569765362</c:v>
                </c:pt>
                <c:pt idx="1676">
                  <c:v>-7.2116724365412312E-4</c:v>
                </c:pt>
                <c:pt idx="1677">
                  <c:v>-13.598091281765099</c:v>
                </c:pt>
                <c:pt idx="1678">
                  <c:v>0.41502032505347297</c:v>
                </c:pt>
                <c:pt idx="1679">
                  <c:v>0.75305529670451221</c:v>
                </c:pt>
                <c:pt idx="1680">
                  <c:v>-0.19264507794239591</c:v>
                </c:pt>
                <c:pt idx="1681">
                  <c:v>1.0443941193584534</c:v>
                </c:pt>
                <c:pt idx="1682">
                  <c:v>-5.4494500884678105</c:v>
                </c:pt>
                <c:pt idx="1683">
                  <c:v>-1.443577797863332</c:v>
                </c:pt>
                <c:pt idx="1684">
                  <c:v>5.3649614561733348</c:v>
                </c:pt>
                <c:pt idx="1685">
                  <c:v>-0.34513548604868738</c:v>
                </c:pt>
                <c:pt idx="1686">
                  <c:v>0.79646660591486762</c:v>
                </c:pt>
                <c:pt idx="1687">
                  <c:v>4.4235262348951689</c:v>
                </c:pt>
                <c:pt idx="1688">
                  <c:v>1.1502426355806126</c:v>
                </c:pt>
                <c:pt idx="1689">
                  <c:v>0.46008724011683266</c:v>
                </c:pt>
                <c:pt idx="1690">
                  <c:v>-0.14833310679180364</c:v>
                </c:pt>
                <c:pt idx="1691">
                  <c:v>-11.416621621364193</c:v>
                </c:pt>
                <c:pt idx="1692">
                  <c:v>1.8259767655751999</c:v>
                </c:pt>
                <c:pt idx="1693">
                  <c:v>-0.18885681745268806</c:v>
                </c:pt>
                <c:pt idx="1694">
                  <c:v>1.1653377319466607</c:v>
                </c:pt>
                <c:pt idx="1695">
                  <c:v>-0.23495588280036012</c:v>
                </c:pt>
                <c:pt idx="1696">
                  <c:v>-7.6486571760385464</c:v>
                </c:pt>
                <c:pt idx="1697">
                  <c:v>-0.15432814639129386</c:v>
                </c:pt>
                <c:pt idx="1698">
                  <c:v>-11.059344460824425</c:v>
                </c:pt>
                <c:pt idx="1699">
                  <c:v>-1.0066483760093656</c:v>
                </c:pt>
                <c:pt idx="1700">
                  <c:v>-0.92748750021563198</c:v>
                </c:pt>
                <c:pt idx="1701">
                  <c:v>5.0626073069968143E-2</c:v>
                </c:pt>
                <c:pt idx="1702">
                  <c:v>0.65584598687766604</c:v>
                </c:pt>
                <c:pt idx="1703">
                  <c:v>-3.2857720932498378</c:v>
                </c:pt>
                <c:pt idx="1704">
                  <c:v>8.070438350070068E-2</c:v>
                </c:pt>
                <c:pt idx="1705">
                  <c:v>1.6678741146630392E-2</c:v>
                </c:pt>
                <c:pt idx="1706">
                  <c:v>-8.6156643749714601E-2</c:v>
                </c:pt>
                <c:pt idx="1707">
                  <c:v>-1.9294689353641564E-2</c:v>
                </c:pt>
                <c:pt idx="1708">
                  <c:v>-0.69362918602419921</c:v>
                </c:pt>
                <c:pt idx="1709">
                  <c:v>0.37879397867901499</c:v>
                </c:pt>
                <c:pt idx="1710">
                  <c:v>0.27825514277256325</c:v>
                </c:pt>
                <c:pt idx="1711">
                  <c:v>-1.0110551885089958</c:v>
                </c:pt>
                <c:pt idx="1712">
                  <c:v>0.92119843229240206</c:v>
                </c:pt>
                <c:pt idx="1713">
                  <c:v>-0.38442951334844738</c:v>
                </c:pt>
                <c:pt idx="1714">
                  <c:v>0.24508236101105185</c:v>
                </c:pt>
                <c:pt idx="1715">
                  <c:v>-8.3837042924740537</c:v>
                </c:pt>
                <c:pt idx="1716">
                  <c:v>-0.66051353372833266</c:v>
                </c:pt>
                <c:pt idx="1717">
                  <c:v>9.9667457608995313</c:v>
                </c:pt>
                <c:pt idx="1718">
                  <c:v>-1.4018963995907774</c:v>
                </c:pt>
                <c:pt idx="1719">
                  <c:v>0.24748340229927837</c:v>
                </c:pt>
                <c:pt idx="1720">
                  <c:v>0.24748340229927837</c:v>
                </c:pt>
                <c:pt idx="1721">
                  <c:v>0.24748340229927837</c:v>
                </c:pt>
                <c:pt idx="1722">
                  <c:v>3.6618591236153582E-2</c:v>
                </c:pt>
                <c:pt idx="1723">
                  <c:v>-4.796103845116842E-2</c:v>
                </c:pt>
                <c:pt idx="1724">
                  <c:v>-0.11189288007089739</c:v>
                </c:pt>
                <c:pt idx="1725">
                  <c:v>-0.31183656300499868</c:v>
                </c:pt>
                <c:pt idx="1726">
                  <c:v>8.0606959316875546</c:v>
                </c:pt>
                <c:pt idx="1727">
                  <c:v>-0.11990946373519666</c:v>
                </c:pt>
                <c:pt idx="1728">
                  <c:v>-4.7490484481868857E-2</c:v>
                </c:pt>
                <c:pt idx="1729">
                  <c:v>0.14308134231494996</c:v>
                </c:pt>
                <c:pt idx="1730">
                  <c:v>3.9152878869642881E-2</c:v>
                </c:pt>
                <c:pt idx="1731">
                  <c:v>1.9497953841963376</c:v>
                </c:pt>
                <c:pt idx="1732">
                  <c:v>0.13750352374993502</c:v>
                </c:pt>
                <c:pt idx="1733">
                  <c:v>0.18220333122074905</c:v>
                </c:pt>
                <c:pt idx="1734">
                  <c:v>-0.46890437125757967</c:v>
                </c:pt>
                <c:pt idx="1735">
                  <c:v>-0.26172346068144681</c:v>
                </c:pt>
                <c:pt idx="1736">
                  <c:v>4.9388026962163482E-2</c:v>
                </c:pt>
                <c:pt idx="1737">
                  <c:v>1.2373582717333982</c:v>
                </c:pt>
                <c:pt idx="1738">
                  <c:v>0.72964225336034705</c:v>
                </c:pt>
                <c:pt idx="1739">
                  <c:v>-0.90017725152208372</c:v>
                </c:pt>
                <c:pt idx="1740">
                  <c:v>-8.5443205162238112</c:v>
                </c:pt>
                <c:pt idx="1741">
                  <c:v>8.9140502188535892E-2</c:v>
                </c:pt>
                <c:pt idx="1742">
                  <c:v>9.6444571875092606</c:v>
                </c:pt>
                <c:pt idx="1743">
                  <c:v>8.8203465592418165E-2</c:v>
                </c:pt>
                <c:pt idx="1744">
                  <c:v>-0.11874627751674953</c:v>
                </c:pt>
                <c:pt idx="1745">
                  <c:v>0.26371348094206665</c:v>
                </c:pt>
                <c:pt idx="1746">
                  <c:v>2.1975372326501716</c:v>
                </c:pt>
                <c:pt idx="1747">
                  <c:v>0.40243746249921047</c:v>
                </c:pt>
                <c:pt idx="1748">
                  <c:v>14.024706827327938</c:v>
                </c:pt>
                <c:pt idx="1749">
                  <c:v>12.416621621364193</c:v>
                </c:pt>
                <c:pt idx="1750">
                  <c:v>0.14396577437963115</c:v>
                </c:pt>
                <c:pt idx="1751">
                  <c:v>3.1635307747273469</c:v>
                </c:pt>
                <c:pt idx="1752">
                  <c:v>-0.11018291775042288</c:v>
                </c:pt>
                <c:pt idx="1753">
                  <c:v>-1.37851162325373</c:v>
                </c:pt>
                <c:pt idx="1754">
                  <c:v>-7.0660891904577721</c:v>
                </c:pt>
                <c:pt idx="1755">
                  <c:v>-0.58046110848621557</c:v>
                </c:pt>
                <c:pt idx="1756">
                  <c:v>9.0606959316875546</c:v>
                </c:pt>
                <c:pt idx="1757">
                  <c:v>2.885486267218499E-2</c:v>
                </c:pt>
                <c:pt idx="1758">
                  <c:v>10.814315423787811</c:v>
                </c:pt>
                <c:pt idx="1759">
                  <c:v>0.12330964216718088</c:v>
                </c:pt>
                <c:pt idx="1760">
                  <c:v>-2.2489405035625029E-3</c:v>
                </c:pt>
                <c:pt idx="1761">
                  <c:v>-9.5347876587481131E-2</c:v>
                </c:pt>
                <c:pt idx="1762">
                  <c:v>-8.6462586799900301</c:v>
                </c:pt>
                <c:pt idx="1763">
                  <c:v>-11.61378946447258</c:v>
                </c:pt>
                <c:pt idx="1764">
                  <c:v>0.20395517307977173</c:v>
                </c:pt>
                <c:pt idx="1765">
                  <c:v>0.30708361598681055</c:v>
                </c:pt>
                <c:pt idx="1766">
                  <c:v>-1.8269352910271206</c:v>
                </c:pt>
                <c:pt idx="1767">
                  <c:v>-5.4448142557156576</c:v>
                </c:pt>
                <c:pt idx="1768">
                  <c:v>-0.55930540308539245</c:v>
                </c:pt>
                <c:pt idx="1769">
                  <c:v>4.5926160732645913</c:v>
                </c:pt>
                <c:pt idx="1770">
                  <c:v>0.78650619626839713</c:v>
                </c:pt>
                <c:pt idx="1771">
                  <c:v>0.74714337917023821</c:v>
                </c:pt>
                <c:pt idx="1772">
                  <c:v>0.41503749927884398</c:v>
                </c:pt>
                <c:pt idx="1773">
                  <c:v>-4.7305714778356808E-2</c:v>
                </c:pt>
                <c:pt idx="1774">
                  <c:v>-1.2609341943188304</c:v>
                </c:pt>
                <c:pt idx="1775">
                  <c:v>-1.1979393776119087</c:v>
                </c:pt>
                <c:pt idx="1776">
                  <c:v>-7.7478752677717352E-2</c:v>
                </c:pt>
                <c:pt idx="1777">
                  <c:v>-12.268444530784098</c:v>
                </c:pt>
                <c:pt idx="1778">
                  <c:v>10.583082767502933</c:v>
                </c:pt>
                <c:pt idx="1779">
                  <c:v>-13.167470416444264</c:v>
                </c:pt>
                <c:pt idx="1780">
                  <c:v>-0.63321766932837753</c:v>
                </c:pt>
                <c:pt idx="1781">
                  <c:v>8.1963972128035039</c:v>
                </c:pt>
                <c:pt idx="1782">
                  <c:v>-0.23900713518734421</c:v>
                </c:pt>
                <c:pt idx="1783">
                  <c:v>0.15067891249766815</c:v>
                </c:pt>
                <c:pt idx="1784">
                  <c:v>0.5801615144573351</c:v>
                </c:pt>
                <c:pt idx="1785">
                  <c:v>-11.34448085696304</c:v>
                </c:pt>
                <c:pt idx="1786">
                  <c:v>0.6374299206152918</c:v>
                </c:pt>
                <c:pt idx="1787">
                  <c:v>-1.2223924213364483</c:v>
                </c:pt>
                <c:pt idx="1788">
                  <c:v>-7.0660891904577721</c:v>
                </c:pt>
                <c:pt idx="1789">
                  <c:v>8.293088412007382</c:v>
                </c:pt>
                <c:pt idx="1790">
                  <c:v>16.965788041675534</c:v>
                </c:pt>
                <c:pt idx="1791">
                  <c:v>0.29545588352617158</c:v>
                </c:pt>
                <c:pt idx="1792">
                  <c:v>-8.6450579349844769</c:v>
                </c:pt>
                <c:pt idx="1793">
                  <c:v>0.15073143620900145</c:v>
                </c:pt>
                <c:pt idx="1794">
                  <c:v>13.731354390764306</c:v>
                </c:pt>
                <c:pt idx="1795">
                  <c:v>-9.0183708586097019E-2</c:v>
                </c:pt>
                <c:pt idx="1796">
                  <c:v>-9.0183708586097019E-2</c:v>
                </c:pt>
                <c:pt idx="1797">
                  <c:v>-0.91384335625028557</c:v>
                </c:pt>
                <c:pt idx="1798">
                  <c:v>-0.21254463538010077</c:v>
                </c:pt>
                <c:pt idx="1799">
                  <c:v>-0.29176612437710969</c:v>
                </c:pt>
                <c:pt idx="1800">
                  <c:v>1.2214309450990031</c:v>
                </c:pt>
                <c:pt idx="1801">
                  <c:v>0.65560848469328104</c:v>
                </c:pt>
                <c:pt idx="1802">
                  <c:v>-9.9662651028771325</c:v>
                </c:pt>
                <c:pt idx="1803">
                  <c:v>0.15116765105641794</c:v>
                </c:pt>
                <c:pt idx="1804">
                  <c:v>0.9960902549489189</c:v>
                </c:pt>
                <c:pt idx="1805">
                  <c:v>-0.50250034052918335</c:v>
                </c:pt>
                <c:pt idx="1806">
                  <c:v>0.11547721741993588</c:v>
                </c:pt>
                <c:pt idx="1807">
                  <c:v>0.46579079974347887</c:v>
                </c:pt>
                <c:pt idx="1808">
                  <c:v>-0.44005743514380391</c:v>
                </c:pt>
                <c:pt idx="1809">
                  <c:v>-0.22050036199523948</c:v>
                </c:pt>
                <c:pt idx="1810">
                  <c:v>-2.8014376169596469E-2</c:v>
                </c:pt>
                <c:pt idx="1811">
                  <c:v>-1.6771104288751928</c:v>
                </c:pt>
                <c:pt idx="1812">
                  <c:v>-0.5911147277027512</c:v>
                </c:pt>
                <c:pt idx="1813">
                  <c:v>10.643856189774725</c:v>
                </c:pt>
                <c:pt idx="1814">
                  <c:v>7.0660891904577738</c:v>
                </c:pt>
                <c:pt idx="1815">
                  <c:v>-0.75239129305471508</c:v>
                </c:pt>
                <c:pt idx="1816">
                  <c:v>5.3938807110803531E-2</c:v>
                </c:pt>
                <c:pt idx="1817">
                  <c:v>-0.58461920624222774</c:v>
                </c:pt>
                <c:pt idx="1818">
                  <c:v>10.147204924942228</c:v>
                </c:pt>
                <c:pt idx="1819">
                  <c:v>0.92056553250559503</c:v>
                </c:pt>
                <c:pt idx="1820">
                  <c:v>-0.34379541779763034</c:v>
                </c:pt>
                <c:pt idx="1821">
                  <c:v>-0.13210353600734515</c:v>
                </c:pt>
                <c:pt idx="1822">
                  <c:v>-6.0732489820306386</c:v>
                </c:pt>
                <c:pt idx="1823">
                  <c:v>-4.243526632039632E-2</c:v>
                </c:pt>
                <c:pt idx="1824">
                  <c:v>-9.5196362528432132</c:v>
                </c:pt>
                <c:pt idx="1825">
                  <c:v>9.3822637581148367</c:v>
                </c:pt>
                <c:pt idx="1826">
                  <c:v>-2.6093565520446593</c:v>
                </c:pt>
                <c:pt idx="1827">
                  <c:v>-12.977816540594029</c:v>
                </c:pt>
                <c:pt idx="1828">
                  <c:v>0.73321345930509851</c:v>
                </c:pt>
                <c:pt idx="1829">
                  <c:v>0.36211266180291513</c:v>
                </c:pt>
                <c:pt idx="1830">
                  <c:v>-3.5623909730721215E-2</c:v>
                </c:pt>
                <c:pt idx="1831">
                  <c:v>10.518653155673389</c:v>
                </c:pt>
                <c:pt idx="1832">
                  <c:v>4.3203061778633725</c:v>
                </c:pt>
                <c:pt idx="1833">
                  <c:v>4.8909600480946509E-2</c:v>
                </c:pt>
                <c:pt idx="1834">
                  <c:v>-0.40275916950040713</c:v>
                </c:pt>
                <c:pt idx="1835">
                  <c:v>-1.178041509795305</c:v>
                </c:pt>
                <c:pt idx="1836">
                  <c:v>3.4979114997022402</c:v>
                </c:pt>
                <c:pt idx="1837">
                  <c:v>7.0660891904577721</c:v>
                </c:pt>
                <c:pt idx="1838">
                  <c:v>-7.0660891904577721</c:v>
                </c:pt>
                <c:pt idx="1839">
                  <c:v>-1.063446514659721</c:v>
                </c:pt>
                <c:pt idx="1840">
                  <c:v>1.5825620092507136</c:v>
                </c:pt>
                <c:pt idx="1841">
                  <c:v>0.99927883275634588</c:v>
                </c:pt>
                <c:pt idx="1842">
                  <c:v>-2.6388555087163583</c:v>
                </c:pt>
                <c:pt idx="1843">
                  <c:v>8.8683081332894673</c:v>
                </c:pt>
                <c:pt idx="1844">
                  <c:v>-0.27853549937398203</c:v>
                </c:pt>
                <c:pt idx="1845">
                  <c:v>-2.7547606087136574</c:v>
                </c:pt>
                <c:pt idx="1846">
                  <c:v>2.3214644625480094</c:v>
                </c:pt>
                <c:pt idx="1847">
                  <c:v>-1.1860962921134581</c:v>
                </c:pt>
                <c:pt idx="1848">
                  <c:v>-0.62121096206588666</c:v>
                </c:pt>
                <c:pt idx="1849">
                  <c:v>0.91543570474152702</c:v>
                </c:pt>
                <c:pt idx="1850">
                  <c:v>-1</c:v>
                </c:pt>
                <c:pt idx="1851">
                  <c:v>-1.2523871616342854</c:v>
                </c:pt>
                <c:pt idx="1852">
                  <c:v>-0.19253058287937111</c:v>
                </c:pt>
                <c:pt idx="1853">
                  <c:v>-1.5849625007211561</c:v>
                </c:pt>
                <c:pt idx="1854">
                  <c:v>-2.158237118611809</c:v>
                </c:pt>
                <c:pt idx="1855">
                  <c:v>0.10962449117449793</c:v>
                </c:pt>
                <c:pt idx="1856">
                  <c:v>0.12417941122072992</c:v>
                </c:pt>
                <c:pt idx="1857">
                  <c:v>-9.8667637673533513</c:v>
                </c:pt>
                <c:pt idx="1858">
                  <c:v>-12.362765744153956</c:v>
                </c:pt>
                <c:pt idx="1859">
                  <c:v>-0.36257007938470825</c:v>
                </c:pt>
                <c:pt idx="1860">
                  <c:v>-2.8006745768955774</c:v>
                </c:pt>
                <c:pt idx="1861">
                  <c:v>-1.3806040022149699</c:v>
                </c:pt>
                <c:pt idx="1862">
                  <c:v>9.3109404391481465E-2</c:v>
                </c:pt>
                <c:pt idx="1863">
                  <c:v>-0.24632868422930113</c:v>
                </c:pt>
                <c:pt idx="1864">
                  <c:v>-1.5849625007211556</c:v>
                </c:pt>
                <c:pt idx="1865">
                  <c:v>-0.57496750849552269</c:v>
                </c:pt>
                <c:pt idx="1866">
                  <c:v>0.51498501840517574</c:v>
                </c:pt>
                <c:pt idx="1867">
                  <c:v>0.13553978246549336</c:v>
                </c:pt>
                <c:pt idx="1868">
                  <c:v>-4.2970038965557705E-2</c:v>
                </c:pt>
                <c:pt idx="1869">
                  <c:v>2.294620748891627</c:v>
                </c:pt>
                <c:pt idx="1870">
                  <c:v>-0.37775648319938432</c:v>
                </c:pt>
                <c:pt idx="1871">
                  <c:v>8.3837042924740537</c:v>
                </c:pt>
                <c:pt idx="1872">
                  <c:v>-2.1100961417111259</c:v>
                </c:pt>
                <c:pt idx="1873">
                  <c:v>-3.8073549220576037</c:v>
                </c:pt>
                <c:pt idx="1874">
                  <c:v>-8.8683081332894673</c:v>
                </c:pt>
                <c:pt idx="1875">
                  <c:v>-12.613559277788266</c:v>
                </c:pt>
                <c:pt idx="1876">
                  <c:v>-11.013089999440444</c:v>
                </c:pt>
                <c:pt idx="1877">
                  <c:v>-5.9297183683772237E-2</c:v>
                </c:pt>
                <c:pt idx="1878">
                  <c:v>15.02469240059393</c:v>
                </c:pt>
                <c:pt idx="1879">
                  <c:v>-0.27485984123058343</c:v>
                </c:pt>
                <c:pt idx="1880">
                  <c:v>9.2304207950923818</c:v>
                </c:pt>
                <c:pt idx="1881">
                  <c:v>-1.5086379615451779</c:v>
                </c:pt>
                <c:pt idx="1882">
                  <c:v>1.1943780451668513</c:v>
                </c:pt>
                <c:pt idx="1883">
                  <c:v>3.9246523554077055</c:v>
                </c:pt>
                <c:pt idx="1884">
                  <c:v>-2.1857359952239146E-4</c:v>
                </c:pt>
                <c:pt idx="1885">
                  <c:v>15.154290711846127</c:v>
                </c:pt>
                <c:pt idx="1886">
                  <c:v>0.22222080472518418</c:v>
                </c:pt>
                <c:pt idx="1887">
                  <c:v>-0.59337474053735606</c:v>
                </c:pt>
                <c:pt idx="1888">
                  <c:v>-4.312057850863301</c:v>
                </c:pt>
                <c:pt idx="1889">
                  <c:v>1.383243067912886</c:v>
                </c:pt>
                <c:pt idx="1890">
                  <c:v>-0.25633975325978531</c:v>
                </c:pt>
                <c:pt idx="1891">
                  <c:v>13.218815468832641</c:v>
                </c:pt>
                <c:pt idx="1892">
                  <c:v>-0.99759750978469541</c:v>
                </c:pt>
                <c:pt idx="1893">
                  <c:v>1.2700891633677445</c:v>
                </c:pt>
                <c:pt idx="1894">
                  <c:v>-11.103506382011545</c:v>
                </c:pt>
                <c:pt idx="1895">
                  <c:v>-0.42742122373467645</c:v>
                </c:pt>
                <c:pt idx="1896">
                  <c:v>-6.0732489820306386</c:v>
                </c:pt>
                <c:pt idx="1897">
                  <c:v>8.315370504106097</c:v>
                </c:pt>
                <c:pt idx="1898">
                  <c:v>12.550826932881439</c:v>
                </c:pt>
                <c:pt idx="1899">
                  <c:v>1.3767384535225868</c:v>
                </c:pt>
                <c:pt idx="1900">
                  <c:v>-0.47421969849053597</c:v>
                </c:pt>
                <c:pt idx="1901">
                  <c:v>-2.693777297367125</c:v>
                </c:pt>
                <c:pt idx="1902">
                  <c:v>-0.38589115361932741</c:v>
                </c:pt>
                <c:pt idx="1903">
                  <c:v>-0.91865404492435632</c:v>
                </c:pt>
                <c:pt idx="1904">
                  <c:v>-1.1157487178384169</c:v>
                </c:pt>
                <c:pt idx="1905">
                  <c:v>-10.229219383469125</c:v>
                </c:pt>
                <c:pt idx="1906">
                  <c:v>-8.0624959257337636</c:v>
                </c:pt>
                <c:pt idx="1907">
                  <c:v>-3.2394659346953896</c:v>
                </c:pt>
                <c:pt idx="1908">
                  <c:v>-4.3030808700775403</c:v>
                </c:pt>
                <c:pt idx="1909">
                  <c:v>0.60573578219081348</c:v>
                </c:pt>
                <c:pt idx="1910">
                  <c:v>8.0624959257337636</c:v>
                </c:pt>
                <c:pt idx="1911">
                  <c:v>-0.18821962956160046</c:v>
                </c:pt>
                <c:pt idx="1912">
                  <c:v>7.5325573155667389E-2</c:v>
                </c:pt>
                <c:pt idx="1913">
                  <c:v>-0.16211717120924701</c:v>
                </c:pt>
                <c:pt idx="1914">
                  <c:v>-2.4125897354081036E-2</c:v>
                </c:pt>
                <c:pt idx="1915">
                  <c:v>-3.4033137677125555E-2</c:v>
                </c:pt>
                <c:pt idx="1916">
                  <c:v>-8.5729874025883807E-2</c:v>
                </c:pt>
                <c:pt idx="1917">
                  <c:v>9.0580578080742435E-2</c:v>
                </c:pt>
                <c:pt idx="1918">
                  <c:v>-2.8782900629029225E-2</c:v>
                </c:pt>
                <c:pt idx="1919">
                  <c:v>-8.0624959257337636</c:v>
                </c:pt>
                <c:pt idx="1920">
                  <c:v>-1.04820909304262</c:v>
                </c:pt>
                <c:pt idx="1921">
                  <c:v>-0.30485458152842065</c:v>
                </c:pt>
                <c:pt idx="1922">
                  <c:v>9.7604427459966399</c:v>
                </c:pt>
                <c:pt idx="1923">
                  <c:v>-0.91427012597411605</c:v>
                </c:pt>
                <c:pt idx="1924">
                  <c:v>8.5819368461003923E-2</c:v>
                </c:pt>
                <c:pt idx="1925">
                  <c:v>7.0660891904577738</c:v>
                </c:pt>
                <c:pt idx="1926">
                  <c:v>9.229619965185119</c:v>
                </c:pt>
                <c:pt idx="1927">
                  <c:v>-10.518653155673389</c:v>
                </c:pt>
                <c:pt idx="1928">
                  <c:v>5.9228321394775394</c:v>
                </c:pt>
                <c:pt idx="1929">
                  <c:v>-10.866506212226202</c:v>
                </c:pt>
                <c:pt idx="1930">
                  <c:v>-0.25873426840016817</c:v>
                </c:pt>
                <c:pt idx="1931">
                  <c:v>0.37817898788180193</c:v>
                </c:pt>
                <c:pt idx="1932">
                  <c:v>-0.40978560035597189</c:v>
                </c:pt>
                <c:pt idx="1933">
                  <c:v>-11.229219383469125</c:v>
                </c:pt>
                <c:pt idx="1934">
                  <c:v>-0.43530417569014701</c:v>
                </c:pt>
                <c:pt idx="1935">
                  <c:v>-11.94178124227853</c:v>
                </c:pt>
                <c:pt idx="1936">
                  <c:v>0.10691520391651219</c:v>
                </c:pt>
                <c:pt idx="1937">
                  <c:v>0.38414349133305997</c:v>
                </c:pt>
                <c:pt idx="1938">
                  <c:v>13.380911949563341</c:v>
                </c:pt>
                <c:pt idx="1939">
                  <c:v>-6.774460663583412E-2</c:v>
                </c:pt>
                <c:pt idx="1940">
                  <c:v>6.0732489820306386</c:v>
                </c:pt>
                <c:pt idx="1941">
                  <c:v>9.0606959316875546</c:v>
                </c:pt>
                <c:pt idx="1942">
                  <c:v>0.27064758994366894</c:v>
                </c:pt>
                <c:pt idx="1943">
                  <c:v>8.7110663770038385E-2</c:v>
                </c:pt>
                <c:pt idx="1944">
                  <c:v>2.938625590878849</c:v>
                </c:pt>
                <c:pt idx="1945">
                  <c:v>-1.6566982543200708</c:v>
                </c:pt>
                <c:pt idx="1946">
                  <c:v>-0.72315979464117575</c:v>
                </c:pt>
                <c:pt idx="1947">
                  <c:v>0.30932805810772901</c:v>
                </c:pt>
                <c:pt idx="1948">
                  <c:v>-2.6322682154995132</c:v>
                </c:pt>
                <c:pt idx="1949">
                  <c:v>0.90777270816482269</c:v>
                </c:pt>
                <c:pt idx="1950">
                  <c:v>-1.6546714725325609</c:v>
                </c:pt>
                <c:pt idx="1951">
                  <c:v>-11.013322673425449</c:v>
                </c:pt>
                <c:pt idx="1952">
                  <c:v>-6.7337113652035218E-3</c:v>
                </c:pt>
                <c:pt idx="1953">
                  <c:v>0.34083655743742669</c:v>
                </c:pt>
                <c:pt idx="1954">
                  <c:v>-0.75077139369123658</c:v>
                </c:pt>
                <c:pt idx="1955">
                  <c:v>-8.0606959316875546</c:v>
                </c:pt>
                <c:pt idx="1956">
                  <c:v>-0.14809863898913406</c:v>
                </c:pt>
                <c:pt idx="1957">
                  <c:v>-0.23181567522307386</c:v>
                </c:pt>
                <c:pt idx="1958">
                  <c:v>-0.27301849440641579</c:v>
                </c:pt>
                <c:pt idx="1959">
                  <c:v>0.16992500144231237</c:v>
                </c:pt>
                <c:pt idx="1960">
                  <c:v>0.59537911666649457</c:v>
                </c:pt>
                <c:pt idx="1961">
                  <c:v>-1.5122849962344882</c:v>
                </c:pt>
                <c:pt idx="1962">
                  <c:v>-0.58256798558077327</c:v>
                </c:pt>
                <c:pt idx="1963">
                  <c:v>-13.628825226704336</c:v>
                </c:pt>
                <c:pt idx="1964">
                  <c:v>4.7725895038969277</c:v>
                </c:pt>
                <c:pt idx="1965">
                  <c:v>-5.5141554192461126E-2</c:v>
                </c:pt>
                <c:pt idx="1966">
                  <c:v>-0.31120168829430389</c:v>
                </c:pt>
                <c:pt idx="1967">
                  <c:v>8.6450579349844769</c:v>
                </c:pt>
                <c:pt idx="1968">
                  <c:v>-0.1277555471983727</c:v>
                </c:pt>
                <c:pt idx="1969">
                  <c:v>-10.059795091795101</c:v>
                </c:pt>
                <c:pt idx="1970">
                  <c:v>-12.188279751964144</c:v>
                </c:pt>
                <c:pt idx="1971">
                  <c:v>0.75541644627237747</c:v>
                </c:pt>
                <c:pt idx="1972">
                  <c:v>-1.1154772174199361</c:v>
                </c:pt>
                <c:pt idx="1973">
                  <c:v>-0.20069735023712901</c:v>
                </c:pt>
                <c:pt idx="1974">
                  <c:v>-5.0304759404707413</c:v>
                </c:pt>
                <c:pt idx="1975">
                  <c:v>2.3743955147814981</c:v>
                </c:pt>
                <c:pt idx="1976">
                  <c:v>-1.5789687445267055</c:v>
                </c:pt>
                <c:pt idx="1977">
                  <c:v>-7.6486571760385464</c:v>
                </c:pt>
                <c:pt idx="1978">
                  <c:v>0.63523570720237976</c:v>
                </c:pt>
                <c:pt idx="1979">
                  <c:v>-0.29319637634404627</c:v>
                </c:pt>
                <c:pt idx="1980">
                  <c:v>11.644006462681574</c:v>
                </c:pt>
                <c:pt idx="1981">
                  <c:v>-9.0606959316875546</c:v>
                </c:pt>
                <c:pt idx="1982">
                  <c:v>1.0994670211898701</c:v>
                </c:pt>
                <c:pt idx="1983">
                  <c:v>6.6451671349270729</c:v>
                </c:pt>
                <c:pt idx="1984">
                  <c:v>9.3822637581148385</c:v>
                </c:pt>
                <c:pt idx="1985">
                  <c:v>-0.34103691783506673</c:v>
                </c:pt>
                <c:pt idx="1986">
                  <c:v>1.5849625007211561</c:v>
                </c:pt>
                <c:pt idx="1987">
                  <c:v>3.2539412572112694</c:v>
                </c:pt>
                <c:pt idx="1988">
                  <c:v>-0.9784134062901747</c:v>
                </c:pt>
                <c:pt idx="1989">
                  <c:v>0.66171969970519429</c:v>
                </c:pt>
                <c:pt idx="1990">
                  <c:v>-9.0597950917951025</c:v>
                </c:pt>
                <c:pt idx="1991">
                  <c:v>-0.13808891432030762</c:v>
                </c:pt>
                <c:pt idx="1992">
                  <c:v>-0.93586966258028426</c:v>
                </c:pt>
                <c:pt idx="1993">
                  <c:v>-11.381002109550927</c:v>
                </c:pt>
                <c:pt idx="1994">
                  <c:v>-2.3887151860985649</c:v>
                </c:pt>
                <c:pt idx="1995">
                  <c:v>-5.3605225513934958</c:v>
                </c:pt>
                <c:pt idx="1996">
                  <c:v>2.1321559585665666</c:v>
                </c:pt>
                <c:pt idx="1997">
                  <c:v>-10.229619965185119</c:v>
                </c:pt>
                <c:pt idx="1998">
                  <c:v>1.2007450055513721E-3</c:v>
                </c:pt>
                <c:pt idx="1999">
                  <c:v>-0.13297386526942087</c:v>
                </c:pt>
                <c:pt idx="2000">
                  <c:v>-13.965814340495692</c:v>
                </c:pt>
                <c:pt idx="2001">
                  <c:v>-0.52937017475783876</c:v>
                </c:pt>
                <c:pt idx="2002">
                  <c:v>-0.97924143983320255</c:v>
                </c:pt>
                <c:pt idx="2003">
                  <c:v>0.22026612022806039</c:v>
                </c:pt>
                <c:pt idx="2004">
                  <c:v>-10.307200809140809</c:v>
                </c:pt>
                <c:pt idx="2005">
                  <c:v>-0.32192809488736207</c:v>
                </c:pt>
                <c:pt idx="2006">
                  <c:v>-2.5184965580365826</c:v>
                </c:pt>
                <c:pt idx="2007">
                  <c:v>1.0580515995118382</c:v>
                </c:pt>
                <c:pt idx="2008">
                  <c:v>0.99981346470730748</c:v>
                </c:pt>
                <c:pt idx="2009">
                  <c:v>12.398921791443499</c:v>
                </c:pt>
                <c:pt idx="2010">
                  <c:v>-2.8210298589546805</c:v>
                </c:pt>
                <c:pt idx="2011">
                  <c:v>-0.31647366479525435</c:v>
                </c:pt>
                <c:pt idx="2012">
                  <c:v>-0.75849875571584735</c:v>
                </c:pt>
                <c:pt idx="2013">
                  <c:v>-2.0943273825481534</c:v>
                </c:pt>
                <c:pt idx="2014">
                  <c:v>-0.77051815387723277</c:v>
                </c:pt>
                <c:pt idx="2015">
                  <c:v>-8.6450579349844769</c:v>
                </c:pt>
                <c:pt idx="2016">
                  <c:v>-0.32192809488736229</c:v>
                </c:pt>
                <c:pt idx="2017">
                  <c:v>0.30580842952408549</c:v>
                </c:pt>
                <c:pt idx="2018">
                  <c:v>3.992618441275924E-2</c:v>
                </c:pt>
                <c:pt idx="2019">
                  <c:v>0.18096327289476055</c:v>
                </c:pt>
                <c:pt idx="2020">
                  <c:v>4.9338768742806574</c:v>
                </c:pt>
                <c:pt idx="2021">
                  <c:v>5.4148813820371409</c:v>
                </c:pt>
                <c:pt idx="2022">
                  <c:v>0.21900978194179602</c:v>
                </c:pt>
                <c:pt idx="2023">
                  <c:v>13.468369487109527</c:v>
                </c:pt>
                <c:pt idx="2024">
                  <c:v>-0.15826208391673255</c:v>
                </c:pt>
                <c:pt idx="2025">
                  <c:v>-9.3822637581148367</c:v>
                </c:pt>
                <c:pt idx="2026">
                  <c:v>-5.9228321394775394</c:v>
                </c:pt>
                <c:pt idx="2027">
                  <c:v>10.059795091795101</c:v>
                </c:pt>
                <c:pt idx="2028">
                  <c:v>-0.25223927193330931</c:v>
                </c:pt>
                <c:pt idx="2029">
                  <c:v>-0.43007689874298483</c:v>
                </c:pt>
                <c:pt idx="2030">
                  <c:v>-0.10086168011566807</c:v>
                </c:pt>
                <c:pt idx="2031">
                  <c:v>2.7127587336325529</c:v>
                </c:pt>
                <c:pt idx="2032">
                  <c:v>1.5846850860407729</c:v>
                </c:pt>
                <c:pt idx="2033">
                  <c:v>-4.9398410174098055</c:v>
                </c:pt>
                <c:pt idx="2034">
                  <c:v>-1.2143689744054236</c:v>
                </c:pt>
                <c:pt idx="2035">
                  <c:v>-11.307011018304401</c:v>
                </c:pt>
                <c:pt idx="2036">
                  <c:v>-4.6287556223450741</c:v>
                </c:pt>
                <c:pt idx="2037">
                  <c:v>-8.3822637581148385</c:v>
                </c:pt>
                <c:pt idx="2038">
                  <c:v>-0.5257845647863828</c:v>
                </c:pt>
                <c:pt idx="2039">
                  <c:v>-0.26825211510481328</c:v>
                </c:pt>
                <c:pt idx="2040">
                  <c:v>0.92910416359903658</c:v>
                </c:pt>
                <c:pt idx="2041">
                  <c:v>1.1375035237499347</c:v>
                </c:pt>
                <c:pt idx="2042">
                  <c:v>0.58376125582170635</c:v>
                </c:pt>
                <c:pt idx="2043">
                  <c:v>9.0606959316875546</c:v>
                </c:pt>
                <c:pt idx="2044">
                  <c:v>-0.85524144493881538</c:v>
                </c:pt>
                <c:pt idx="2045">
                  <c:v>-0.51323481789511816</c:v>
                </c:pt>
                <c:pt idx="2046">
                  <c:v>0</c:v>
                </c:pt>
                <c:pt idx="2047">
                  <c:v>14.68825030913318</c:v>
                </c:pt>
                <c:pt idx="2048">
                  <c:v>0.17687776208407918</c:v>
                </c:pt>
                <c:pt idx="2049">
                  <c:v>-0.92122418933446382</c:v>
                </c:pt>
                <c:pt idx="2050">
                  <c:v>3.5932647240085724E-3</c:v>
                </c:pt>
                <c:pt idx="2051">
                  <c:v>-9.3815429511845849</c:v>
                </c:pt>
                <c:pt idx="2052">
                  <c:v>0.56559717585422531</c:v>
                </c:pt>
                <c:pt idx="2053">
                  <c:v>10.703326841459814</c:v>
                </c:pt>
                <c:pt idx="2054">
                  <c:v>-11.941658995526698</c:v>
                </c:pt>
                <c:pt idx="2055">
                  <c:v>-0.15965666598848538</c:v>
                </c:pt>
                <c:pt idx="2056">
                  <c:v>-6.2977433050326506E-2</c:v>
                </c:pt>
                <c:pt idx="2057">
                  <c:v>-2.640253953094529</c:v>
                </c:pt>
                <c:pt idx="2058">
                  <c:v>-12.208742403223331</c:v>
                </c:pt>
                <c:pt idx="2059">
                  <c:v>4.1555697084652428</c:v>
                </c:pt>
                <c:pt idx="2060">
                  <c:v>-1.3215675262911033</c:v>
                </c:pt>
                <c:pt idx="2061">
                  <c:v>7.6486571760385464</c:v>
                </c:pt>
                <c:pt idx="2062">
                  <c:v>-1.8070543918948905</c:v>
                </c:pt>
                <c:pt idx="2063">
                  <c:v>-1.7589919004962049</c:v>
                </c:pt>
                <c:pt idx="2064">
                  <c:v>15.084033251332077</c:v>
                </c:pt>
                <c:pt idx="2065">
                  <c:v>-7.6486571760385464</c:v>
                </c:pt>
                <c:pt idx="2066">
                  <c:v>0.48337462904199752</c:v>
                </c:pt>
                <c:pt idx="2067">
                  <c:v>-0.27121676623050694</c:v>
                </c:pt>
                <c:pt idx="2068">
                  <c:v>-0.51768437155855229</c:v>
                </c:pt>
                <c:pt idx="2069">
                  <c:v>-13.389855370666298</c:v>
                </c:pt>
                <c:pt idx="2070">
                  <c:v>0.22042823445593379</c:v>
                </c:pt>
                <c:pt idx="2071">
                  <c:v>0.11929892837234414</c:v>
                </c:pt>
                <c:pt idx="2072">
                  <c:v>1.6240641007210902E-2</c:v>
                </c:pt>
                <c:pt idx="2073">
                  <c:v>-0.46158008521587385</c:v>
                </c:pt>
                <c:pt idx="2074">
                  <c:v>1.4150374992788435</c:v>
                </c:pt>
                <c:pt idx="2075">
                  <c:v>-1.7761490542197929</c:v>
                </c:pt>
                <c:pt idx="2076">
                  <c:v>-1.0865614385088072</c:v>
                </c:pt>
                <c:pt idx="2077">
                  <c:v>-1.9196715007932865</c:v>
                </c:pt>
                <c:pt idx="2078">
                  <c:v>-0.23878685958711665</c:v>
                </c:pt>
                <c:pt idx="2079">
                  <c:v>0.67759108689759273</c:v>
                </c:pt>
                <c:pt idx="2080">
                  <c:v>4.7627052771137315</c:v>
                </c:pt>
                <c:pt idx="2081">
                  <c:v>-5.1504024431774935</c:v>
                </c:pt>
                <c:pt idx="2082">
                  <c:v>-4.4063884479761786</c:v>
                </c:pt>
                <c:pt idx="2083">
                  <c:v>-0.99845563406388327</c:v>
                </c:pt>
                <c:pt idx="2084">
                  <c:v>15.044735626056909</c:v>
                </c:pt>
                <c:pt idx="2085">
                  <c:v>0.17161137807019933</c:v>
                </c:pt>
                <c:pt idx="2086">
                  <c:v>-0.92961067210860227</c:v>
                </c:pt>
                <c:pt idx="2087">
                  <c:v>0.29828525301684583</c:v>
                </c:pt>
                <c:pt idx="2088">
                  <c:v>-0.99314632895893729</c:v>
                </c:pt>
                <c:pt idx="2089">
                  <c:v>-0.14585086646345477</c:v>
                </c:pt>
                <c:pt idx="2090">
                  <c:v>0.73648501620010709</c:v>
                </c:pt>
                <c:pt idx="2091">
                  <c:v>2.0832854575316126</c:v>
                </c:pt>
                <c:pt idx="2092">
                  <c:v>-0.33342373372519191</c:v>
                </c:pt>
                <c:pt idx="2093">
                  <c:v>0.25187229954649371</c:v>
                </c:pt>
                <c:pt idx="2094">
                  <c:v>-0.80015942065340018</c:v>
                </c:pt>
                <c:pt idx="2095">
                  <c:v>1.1857914069013333</c:v>
                </c:pt>
                <c:pt idx="2096">
                  <c:v>-0.6929104140882707</c:v>
                </c:pt>
                <c:pt idx="2097">
                  <c:v>-1.5386688484472217</c:v>
                </c:pt>
                <c:pt idx="2098">
                  <c:v>-0.49650159990773984</c:v>
                </c:pt>
                <c:pt idx="2099">
                  <c:v>-8.0618460208284601E-2</c:v>
                </c:pt>
                <c:pt idx="2100">
                  <c:v>0.24792751344358552</c:v>
                </c:pt>
                <c:pt idx="2101">
                  <c:v>1.4697735628587563</c:v>
                </c:pt>
                <c:pt idx="2102">
                  <c:v>-0.40166673591038476</c:v>
                </c:pt>
                <c:pt idx="2103">
                  <c:v>-0.56704059272389373</c:v>
                </c:pt>
                <c:pt idx="2104">
                  <c:v>1.8144443468439237</c:v>
                </c:pt>
                <c:pt idx="2105">
                  <c:v>-0.12889773318225781</c:v>
                </c:pt>
                <c:pt idx="2106">
                  <c:v>3.2034265038149176E-16</c:v>
                </c:pt>
                <c:pt idx="2107">
                  <c:v>-9.7604427459966399</c:v>
                </c:pt>
                <c:pt idx="2108">
                  <c:v>0.99640673527599144</c:v>
                </c:pt>
                <c:pt idx="2109">
                  <c:v>0.28001702263333539</c:v>
                </c:pt>
                <c:pt idx="2110">
                  <c:v>5.3457748368417297</c:v>
                </c:pt>
                <c:pt idx="2111">
                  <c:v>-0.94675993884657772</c:v>
                </c:pt>
                <c:pt idx="2112">
                  <c:v>-0.9838001871385279</c:v>
                </c:pt>
                <c:pt idx="2113">
                  <c:v>2.5205868417691693</c:v>
                </c:pt>
                <c:pt idx="2114">
                  <c:v>-5.0874628412503391</c:v>
                </c:pt>
                <c:pt idx="2115">
                  <c:v>11.813914767907184</c:v>
                </c:pt>
                <c:pt idx="2116">
                  <c:v>-8.3141235300245864E-2</c:v>
                </c:pt>
                <c:pt idx="2117">
                  <c:v>7.4962057681221911E-2</c:v>
                </c:pt>
                <c:pt idx="2118">
                  <c:v>-12.325867580575419</c:v>
                </c:pt>
                <c:pt idx="2119">
                  <c:v>-8.0721905116670261</c:v>
                </c:pt>
                <c:pt idx="2120">
                  <c:v>-0.11929892837234425</c:v>
                </c:pt>
                <c:pt idx="2121">
                  <c:v>-0.48470565992658793</c:v>
                </c:pt>
                <c:pt idx="2122">
                  <c:v>0.58016948953225655</c:v>
                </c:pt>
                <c:pt idx="2123">
                  <c:v>-8.3837042924740537</c:v>
                </c:pt>
                <c:pt idx="2124">
                  <c:v>0.12398871727545359</c:v>
                </c:pt>
                <c:pt idx="2125">
                  <c:v>0.15230387423231453</c:v>
                </c:pt>
                <c:pt idx="2126">
                  <c:v>0</c:v>
                </c:pt>
                <c:pt idx="2127">
                  <c:v>-5.2894948432125471E-2</c:v>
                </c:pt>
                <c:pt idx="2128">
                  <c:v>9.7604427459966399</c:v>
                </c:pt>
                <c:pt idx="2129">
                  <c:v>1.101538026462062</c:v>
                </c:pt>
                <c:pt idx="2130">
                  <c:v>-2.2795020502770238</c:v>
                </c:pt>
                <c:pt idx="2131">
                  <c:v>1.3939190957873776E-2</c:v>
                </c:pt>
                <c:pt idx="2132">
                  <c:v>-7.6350886130114703E-2</c:v>
                </c:pt>
                <c:pt idx="2133">
                  <c:v>9.8520763174279588E-2</c:v>
                </c:pt>
                <c:pt idx="2134">
                  <c:v>2.2186215636711162</c:v>
                </c:pt>
                <c:pt idx="2135">
                  <c:v>0.41360554378571213</c:v>
                </c:pt>
                <c:pt idx="2136">
                  <c:v>0.36923380966571889</c:v>
                </c:pt>
                <c:pt idx="2137">
                  <c:v>-0.3121691284250338</c:v>
                </c:pt>
                <c:pt idx="2138">
                  <c:v>7.8864264930488037</c:v>
                </c:pt>
                <c:pt idx="2139">
                  <c:v>-9.0606959316875546</c:v>
                </c:pt>
                <c:pt idx="2140">
                  <c:v>1.8522581466206562</c:v>
                </c:pt>
                <c:pt idx="2141">
                  <c:v>0.81557542886257295</c:v>
                </c:pt>
                <c:pt idx="2142">
                  <c:v>2.8741256599831084</c:v>
                </c:pt>
                <c:pt idx="2143">
                  <c:v>2.2280629031015384</c:v>
                </c:pt>
                <c:pt idx="2144">
                  <c:v>-0.32516646895390683</c:v>
                </c:pt>
                <c:pt idx="2145">
                  <c:v>0.4794405321045106</c:v>
                </c:pt>
                <c:pt idx="2146">
                  <c:v>0.23660628055614871</c:v>
                </c:pt>
                <c:pt idx="2147">
                  <c:v>0.25528213010960726</c:v>
                </c:pt>
                <c:pt idx="2148">
                  <c:v>0.58496250072115619</c:v>
                </c:pt>
                <c:pt idx="2149">
                  <c:v>-8.0624959257337636</c:v>
                </c:pt>
                <c:pt idx="2150">
                  <c:v>-0.57776699931695241</c:v>
                </c:pt>
                <c:pt idx="2151">
                  <c:v>10.059344460824425</c:v>
                </c:pt>
                <c:pt idx="2152">
                  <c:v>14.287736424266425</c:v>
                </c:pt>
                <c:pt idx="2153">
                  <c:v>0.89566334018526439</c:v>
                </c:pt>
                <c:pt idx="2154">
                  <c:v>-1.1383281565479739</c:v>
                </c:pt>
                <c:pt idx="2155">
                  <c:v>8.3822637581148367</c:v>
                </c:pt>
                <c:pt idx="2156">
                  <c:v>-0.41683974191282941</c:v>
                </c:pt>
                <c:pt idx="2157">
                  <c:v>8.3141235300245572E-2</c:v>
                </c:pt>
                <c:pt idx="2158">
                  <c:v>11.916999049082808</c:v>
                </c:pt>
                <c:pt idx="2159">
                  <c:v>5.0040682499595632E-2</c:v>
                </c:pt>
                <c:pt idx="2160">
                  <c:v>0.40816423691735004</c:v>
                </c:pt>
                <c:pt idx="2161">
                  <c:v>0.74193184705955528</c:v>
                </c:pt>
                <c:pt idx="2162">
                  <c:v>-0.27301849440641596</c:v>
                </c:pt>
                <c:pt idx="2163">
                  <c:v>-0.47533800954665795</c:v>
                </c:pt>
                <c:pt idx="2164">
                  <c:v>6.0732489820306386</c:v>
                </c:pt>
                <c:pt idx="2165">
                  <c:v>9.9662651028771325</c:v>
                </c:pt>
                <c:pt idx="2166">
                  <c:v>0.73648501620010709</c:v>
                </c:pt>
                <c:pt idx="2167">
                  <c:v>0.22487341084020304</c:v>
                </c:pt>
                <c:pt idx="2168">
                  <c:v>-5.9228321394775394</c:v>
                </c:pt>
                <c:pt idx="2169">
                  <c:v>-0.34994247105695897</c:v>
                </c:pt>
                <c:pt idx="2170">
                  <c:v>0.19162007254163141</c:v>
                </c:pt>
                <c:pt idx="2171">
                  <c:v>0.94877467664482673</c:v>
                </c:pt>
                <c:pt idx="2172">
                  <c:v>-0.48542682717024194</c:v>
                </c:pt>
                <c:pt idx="2173">
                  <c:v>-1.7229926516136023</c:v>
                </c:pt>
                <c:pt idx="2174">
                  <c:v>1.3176151020162798</c:v>
                </c:pt>
                <c:pt idx="2175">
                  <c:v>-0.76184026280523554</c:v>
                </c:pt>
                <c:pt idx="2176">
                  <c:v>-0.44938900406962096</c:v>
                </c:pt>
                <c:pt idx="2177">
                  <c:v>0.61273071020229286</c:v>
                </c:pt>
                <c:pt idx="2178">
                  <c:v>-0.20795014805472781</c:v>
                </c:pt>
                <c:pt idx="2179">
                  <c:v>6.5102336540798306E-2</c:v>
                </c:pt>
                <c:pt idx="2180">
                  <c:v>-7.5101455240719123E-2</c:v>
                </c:pt>
                <c:pt idx="2181">
                  <c:v>-0.57776699931695219</c:v>
                </c:pt>
                <c:pt idx="2182">
                  <c:v>-0.45519462575082664</c:v>
                </c:pt>
                <c:pt idx="2183">
                  <c:v>5.9239203374675767E-2</c:v>
                </c:pt>
                <c:pt idx="2184">
                  <c:v>0.51657552574090637</c:v>
                </c:pt>
                <c:pt idx="2185">
                  <c:v>-0.5849625007211563</c:v>
                </c:pt>
                <c:pt idx="2186">
                  <c:v>0.49737592995075264</c:v>
                </c:pt>
                <c:pt idx="2187">
                  <c:v>2.7834208196725888E-2</c:v>
                </c:pt>
                <c:pt idx="2188">
                  <c:v>0.18132976471456172</c:v>
                </c:pt>
                <c:pt idx="2189">
                  <c:v>6.1400544664143276E-2</c:v>
                </c:pt>
                <c:pt idx="2190">
                  <c:v>-1.9556058806415468</c:v>
                </c:pt>
                <c:pt idx="2191">
                  <c:v>0.26511471627484134</c:v>
                </c:pt>
                <c:pt idx="2192">
                  <c:v>-0.26992079141903363</c:v>
                </c:pt>
                <c:pt idx="2193">
                  <c:v>13.605826723159222</c:v>
                </c:pt>
                <c:pt idx="2194">
                  <c:v>3.0677776955921758</c:v>
                </c:pt>
                <c:pt idx="2195">
                  <c:v>-8.6156643749714434E-2</c:v>
                </c:pt>
                <c:pt idx="2196">
                  <c:v>-8.2438593482438358E-2</c:v>
                </c:pt>
                <c:pt idx="2197">
                  <c:v>-1.3433017456799292</c:v>
                </c:pt>
                <c:pt idx="2198">
                  <c:v>0.10745842138419973</c:v>
                </c:pt>
                <c:pt idx="2199">
                  <c:v>-11.75933340719466</c:v>
                </c:pt>
                <c:pt idx="2200">
                  <c:v>-8.6450579349844769</c:v>
                </c:pt>
                <c:pt idx="2201">
                  <c:v>11.550907075927366</c:v>
                </c:pt>
                <c:pt idx="2202">
                  <c:v>-0.85380131752566268</c:v>
                </c:pt>
                <c:pt idx="2203">
                  <c:v>-0.53549382445685656</c:v>
                </c:pt>
                <c:pt idx="2204">
                  <c:v>0.26298632481394701</c:v>
                </c:pt>
                <c:pt idx="2205">
                  <c:v>-11.786950240502948</c:v>
                </c:pt>
                <c:pt idx="2206">
                  <c:v>-0.88397620366051666</c:v>
                </c:pt>
                <c:pt idx="2207">
                  <c:v>-0.40525647848625851</c:v>
                </c:pt>
                <c:pt idx="2208">
                  <c:v>1.8395353278067537</c:v>
                </c:pt>
                <c:pt idx="2209">
                  <c:v>-0.62803122261304234</c:v>
                </c:pt>
                <c:pt idx="2210">
                  <c:v>-0.80555267942361863</c:v>
                </c:pt>
                <c:pt idx="2211">
                  <c:v>-1.4288432988038742</c:v>
                </c:pt>
                <c:pt idx="2212">
                  <c:v>-5.4299878407448157</c:v>
                </c:pt>
                <c:pt idx="2213">
                  <c:v>0.25123380582780747</c:v>
                </c:pt>
                <c:pt idx="2214">
                  <c:v>-0.7244700462419873</c:v>
                </c:pt>
                <c:pt idx="2215">
                  <c:v>1.1783372412585125</c:v>
                </c:pt>
                <c:pt idx="2216">
                  <c:v>-2.8579809951275723</c:v>
                </c:pt>
                <c:pt idx="2217">
                  <c:v>-12.840318978135199</c:v>
                </c:pt>
                <c:pt idx="2218">
                  <c:v>-0.34513548604868755</c:v>
                </c:pt>
                <c:pt idx="2219">
                  <c:v>-0.53951019209778972</c:v>
                </c:pt>
                <c:pt idx="2220">
                  <c:v>-0.16992500144231226</c:v>
                </c:pt>
                <c:pt idx="2221">
                  <c:v>-1.2248734108402031</c:v>
                </c:pt>
                <c:pt idx="2222">
                  <c:v>-0.23029761942179403</c:v>
                </c:pt>
                <c:pt idx="2223">
                  <c:v>-0.22588140741632795</c:v>
                </c:pt>
                <c:pt idx="2224">
                  <c:v>0.1161112297530969</c:v>
                </c:pt>
                <c:pt idx="2225">
                  <c:v>-1.0801703486839835</c:v>
                </c:pt>
                <c:pt idx="2226">
                  <c:v>-8.4615787481960199E-3</c:v>
                </c:pt>
                <c:pt idx="2227">
                  <c:v>-7.9071570991199006E-2</c:v>
                </c:pt>
                <c:pt idx="2228">
                  <c:v>8.2462160191972972E-2</c:v>
                </c:pt>
                <c:pt idx="2229">
                  <c:v>-6.0731075482732688</c:v>
                </c:pt>
                <c:pt idx="2230">
                  <c:v>-0.80187567334086796</c:v>
                </c:pt>
                <c:pt idx="2231">
                  <c:v>-7.6486571760385464</c:v>
                </c:pt>
                <c:pt idx="2232">
                  <c:v>2.1106762311561149</c:v>
                </c:pt>
                <c:pt idx="2233">
                  <c:v>0.26934817976599607</c:v>
                </c:pt>
                <c:pt idx="2234">
                  <c:v>0.31315788525963051</c:v>
                </c:pt>
                <c:pt idx="2235">
                  <c:v>-1.5360529002402099</c:v>
                </c:pt>
                <c:pt idx="2236">
                  <c:v>3.2939137187177661</c:v>
                </c:pt>
                <c:pt idx="2237">
                  <c:v>-1.4329594072761065</c:v>
                </c:pt>
                <c:pt idx="2238">
                  <c:v>5.9714308478032301</c:v>
                </c:pt>
                <c:pt idx="2239">
                  <c:v>-7.6486571760385464</c:v>
                </c:pt>
                <c:pt idx="2240">
                  <c:v>0.12663343853101733</c:v>
                </c:pt>
                <c:pt idx="2241">
                  <c:v>0.64244799538191655</c:v>
                </c:pt>
                <c:pt idx="2242">
                  <c:v>-1.01667874114663</c:v>
                </c:pt>
                <c:pt idx="2243">
                  <c:v>9.3822637581148367</c:v>
                </c:pt>
                <c:pt idx="2244">
                  <c:v>-3.8937152068607856</c:v>
                </c:pt>
                <c:pt idx="2245">
                  <c:v>-3.3887151860985649</c:v>
                </c:pt>
                <c:pt idx="2246">
                  <c:v>-2.8994731240460356</c:v>
                </c:pt>
                <c:pt idx="2247">
                  <c:v>-2.890770930245242</c:v>
                </c:pt>
                <c:pt idx="2248">
                  <c:v>2.2453068132844494</c:v>
                </c:pt>
                <c:pt idx="2249">
                  <c:v>-2.9102033296493541</c:v>
                </c:pt>
                <c:pt idx="2250">
                  <c:v>-2.8006745768955774</c:v>
                </c:pt>
                <c:pt idx="2251">
                  <c:v>-0.543621705340257</c:v>
                </c:pt>
                <c:pt idx="2252">
                  <c:v>-0.3268103162671086</c:v>
                </c:pt>
                <c:pt idx="2253">
                  <c:v>0.99794047782170547</c:v>
                </c:pt>
                <c:pt idx="2254">
                  <c:v>-0.69187770463766829</c:v>
                </c:pt>
                <c:pt idx="2255">
                  <c:v>0.11908838147510131</c:v>
                </c:pt>
                <c:pt idx="2256">
                  <c:v>1.0992780724358848</c:v>
                </c:pt>
                <c:pt idx="2257">
                  <c:v>0.80177388979430431</c:v>
                </c:pt>
                <c:pt idx="2258">
                  <c:v>-10.050302155818358</c:v>
                </c:pt>
                <c:pt idx="2259">
                  <c:v>8.8672787397096631</c:v>
                </c:pt>
                <c:pt idx="2260">
                  <c:v>2.5149338015132732</c:v>
                </c:pt>
                <c:pt idx="2261">
                  <c:v>-12.72990393033202</c:v>
                </c:pt>
                <c:pt idx="2262">
                  <c:v>-1.6860844251640219</c:v>
                </c:pt>
                <c:pt idx="2263">
                  <c:v>-0.83353885386125925</c:v>
                </c:pt>
                <c:pt idx="2264">
                  <c:v>-1.5556469338966001</c:v>
                </c:pt>
                <c:pt idx="2265">
                  <c:v>12.501920096027913</c:v>
                </c:pt>
                <c:pt idx="2266">
                  <c:v>-7.6462586799900292</c:v>
                </c:pt>
                <c:pt idx="2267">
                  <c:v>-7.0660891904577721</c:v>
                </c:pt>
                <c:pt idx="2268">
                  <c:v>8.2304207950923836</c:v>
                </c:pt>
                <c:pt idx="2269">
                  <c:v>-11.814048332230835</c:v>
                </c:pt>
                <c:pt idx="2270">
                  <c:v>-1.2834793707290837</c:v>
                </c:pt>
                <c:pt idx="2271">
                  <c:v>-0.67242534197149562</c:v>
                </c:pt>
                <c:pt idx="2272">
                  <c:v>-0.20810819533020022</c:v>
                </c:pt>
                <c:pt idx="2273">
                  <c:v>-5.7548875021634682</c:v>
                </c:pt>
                <c:pt idx="2274">
                  <c:v>0.32221660504548577</c:v>
                </c:pt>
                <c:pt idx="2275">
                  <c:v>11.550746785383243</c:v>
                </c:pt>
                <c:pt idx="2276">
                  <c:v>1.2857720932498373</c:v>
                </c:pt>
                <c:pt idx="2277">
                  <c:v>3.3738712706734821</c:v>
                </c:pt>
                <c:pt idx="2278">
                  <c:v>1.9733648734965337</c:v>
                </c:pt>
                <c:pt idx="2279">
                  <c:v>-2.8937696738750773</c:v>
                </c:pt>
                <c:pt idx="2280">
                  <c:v>3.1563709831544817</c:v>
                </c:pt>
                <c:pt idx="2281">
                  <c:v>2.4535470623854403</c:v>
                </c:pt>
                <c:pt idx="2282">
                  <c:v>15.601925509308808</c:v>
                </c:pt>
                <c:pt idx="2283">
                  <c:v>0.2032143196525831</c:v>
                </c:pt>
                <c:pt idx="2284">
                  <c:v>0.50250034052918335</c:v>
                </c:pt>
                <c:pt idx="2285">
                  <c:v>-1.5215371205795225</c:v>
                </c:pt>
                <c:pt idx="2286">
                  <c:v>-0.26291418625613294</c:v>
                </c:pt>
                <c:pt idx="2287">
                  <c:v>-0.20645087746742632</c:v>
                </c:pt>
                <c:pt idx="2288">
                  <c:v>-0.5849625007211563</c:v>
                </c:pt>
                <c:pt idx="2289">
                  <c:v>0.26303440583379406</c:v>
                </c:pt>
                <c:pt idx="2290">
                  <c:v>-0.26777232484045693</c:v>
                </c:pt>
                <c:pt idx="2291">
                  <c:v>-0.11723469352687117</c:v>
                </c:pt>
                <c:pt idx="2292">
                  <c:v>1.0238467419543678</c:v>
                </c:pt>
                <c:pt idx="2293">
                  <c:v>-1.1148836378843503</c:v>
                </c:pt>
                <c:pt idx="2294">
                  <c:v>12.613482540731207</c:v>
                </c:pt>
                <c:pt idx="2295">
                  <c:v>-0.35736178838194677</c:v>
                </c:pt>
                <c:pt idx="2296">
                  <c:v>-0.28239973070072483</c:v>
                </c:pt>
                <c:pt idx="2297">
                  <c:v>-0.31034012061215022</c:v>
                </c:pt>
                <c:pt idx="2298">
                  <c:v>-4.654258593703036E-2</c:v>
                </c:pt>
                <c:pt idx="2299">
                  <c:v>1.2936390504559385</c:v>
                </c:pt>
                <c:pt idx="2300">
                  <c:v>0.20078212738073417</c:v>
                </c:pt>
                <c:pt idx="2301">
                  <c:v>-8.3837042924740537</c:v>
                </c:pt>
                <c:pt idx="2302">
                  <c:v>-0.37496005990350867</c:v>
                </c:pt>
                <c:pt idx="2303">
                  <c:v>0.32192809488736207</c:v>
                </c:pt>
                <c:pt idx="2304">
                  <c:v>-0.26197007893868363</c:v>
                </c:pt>
                <c:pt idx="2305">
                  <c:v>0.10060394093840566</c:v>
                </c:pt>
                <c:pt idx="2306">
                  <c:v>0</c:v>
                </c:pt>
                <c:pt idx="2307">
                  <c:v>-6.6273219419166016E-2</c:v>
                </c:pt>
                <c:pt idx="2308">
                  <c:v>0</c:v>
                </c:pt>
                <c:pt idx="2309">
                  <c:v>-0.18286405714981072</c:v>
                </c:pt>
                <c:pt idx="2310">
                  <c:v>0.15947821400719678</c:v>
                </c:pt>
                <c:pt idx="2311">
                  <c:v>-0.36205492314253063</c:v>
                </c:pt>
                <c:pt idx="2312">
                  <c:v>0.82327904407235875</c:v>
                </c:pt>
                <c:pt idx="2313">
                  <c:v>-0.26303440583379395</c:v>
                </c:pt>
                <c:pt idx="2314">
                  <c:v>0.25633975325978559</c:v>
                </c:pt>
                <c:pt idx="2315">
                  <c:v>-1.041820175694627</c:v>
                </c:pt>
                <c:pt idx="2316">
                  <c:v>0.9451566974150224</c:v>
                </c:pt>
                <c:pt idx="2317">
                  <c:v>0.4150374992788437</c:v>
                </c:pt>
                <c:pt idx="2318">
                  <c:v>-0.16992500144231246</c:v>
                </c:pt>
                <c:pt idx="2319">
                  <c:v>-0.13750352374993532</c:v>
                </c:pt>
                <c:pt idx="2320">
                  <c:v>-4.7305714778356475E-2</c:v>
                </c:pt>
                <c:pt idx="2321">
                  <c:v>0.74131433910445643</c:v>
                </c:pt>
                <c:pt idx="2322">
                  <c:v>-2.345897282398891E-2</c:v>
                </c:pt>
                <c:pt idx="2323">
                  <c:v>-0.45685767497347074</c:v>
                </c:pt>
                <c:pt idx="2324">
                  <c:v>-0.1985708132230907</c:v>
                </c:pt>
                <c:pt idx="2325">
                  <c:v>7.0883486156509676E-2</c:v>
                </c:pt>
                <c:pt idx="2326">
                  <c:v>-1.992804498595796</c:v>
                </c:pt>
                <c:pt idx="2327">
                  <c:v>1.6315470482558587</c:v>
                </c:pt>
                <c:pt idx="2328">
                  <c:v>-9.9667457608995313</c:v>
                </c:pt>
                <c:pt idx="2329">
                  <c:v>0.21925680818971571</c:v>
                </c:pt>
                <c:pt idx="2330">
                  <c:v>-0.13070369164459383</c:v>
                </c:pt>
                <c:pt idx="2331">
                  <c:v>7.7424971945165774E-2</c:v>
                </c:pt>
                <c:pt idx="2332">
                  <c:v>0.19678480830331974</c:v>
                </c:pt>
                <c:pt idx="2333">
                  <c:v>-1.3894441658380796E-2</c:v>
                </c:pt>
                <c:pt idx="2334">
                  <c:v>-0.33740615583062006</c:v>
                </c:pt>
                <c:pt idx="2335">
                  <c:v>0.69891869001824192</c:v>
                </c:pt>
                <c:pt idx="2336">
                  <c:v>0.55254102302877894</c:v>
                </c:pt>
                <c:pt idx="2337">
                  <c:v>7.0282147991576061E-2</c:v>
                </c:pt>
                <c:pt idx="2338">
                  <c:v>0.64558102885740865</c:v>
                </c:pt>
                <c:pt idx="2339">
                  <c:v>0.3742481882517924</c:v>
                </c:pt>
                <c:pt idx="2340">
                  <c:v>-6.5588341627576707E-2</c:v>
                </c:pt>
                <c:pt idx="2341">
                  <c:v>1.2207686788567838</c:v>
                </c:pt>
                <c:pt idx="2342">
                  <c:v>0.17959965781799508</c:v>
                </c:pt>
                <c:pt idx="2343">
                  <c:v>1.4510132429439726</c:v>
                </c:pt>
                <c:pt idx="2344">
                  <c:v>0.15200309344504975</c:v>
                </c:pt>
                <c:pt idx="2345">
                  <c:v>0.17358017198350423</c:v>
                </c:pt>
                <c:pt idx="2346">
                  <c:v>-11.013322673425447</c:v>
                </c:pt>
                <c:pt idx="2347">
                  <c:v>-2.1900221748026452</c:v>
                </c:pt>
                <c:pt idx="2348">
                  <c:v>0.29218075149331063</c:v>
                </c:pt>
                <c:pt idx="2349">
                  <c:v>1.3457748368417302</c:v>
                </c:pt>
                <c:pt idx="2350">
                  <c:v>3.3051692462951472</c:v>
                </c:pt>
                <c:pt idx="2351">
                  <c:v>0.10323015710865627</c:v>
                </c:pt>
                <c:pt idx="2352">
                  <c:v>-0.16540480440492999</c:v>
                </c:pt>
                <c:pt idx="2353">
                  <c:v>1.1844245711374273</c:v>
                </c:pt>
                <c:pt idx="2354">
                  <c:v>0.10187961401921394</c:v>
                </c:pt>
                <c:pt idx="2355">
                  <c:v>-2.8028181414608317</c:v>
                </c:pt>
                <c:pt idx="2356">
                  <c:v>-0.88070107162765598</c:v>
                </c:pt>
                <c:pt idx="2357">
                  <c:v>-0.23544857416189416</c:v>
                </c:pt>
                <c:pt idx="2358">
                  <c:v>-0.98130390629009479</c:v>
                </c:pt>
                <c:pt idx="2359">
                  <c:v>-0.1872029928741476</c:v>
                </c:pt>
                <c:pt idx="2360">
                  <c:v>1.7833760591231647</c:v>
                </c:pt>
                <c:pt idx="2361">
                  <c:v>-0.45943161863729748</c:v>
                </c:pt>
                <c:pt idx="2362">
                  <c:v>-0.42413970638609616</c:v>
                </c:pt>
                <c:pt idx="2363">
                  <c:v>0.15650448567999067</c:v>
                </c:pt>
                <c:pt idx="2364">
                  <c:v>3.8270016927716956E-2</c:v>
                </c:pt>
                <c:pt idx="2365">
                  <c:v>-0.81942775435817916</c:v>
                </c:pt>
                <c:pt idx="2366">
                  <c:v>-1.0734217936235302</c:v>
                </c:pt>
                <c:pt idx="2367">
                  <c:v>0.23446525363702297</c:v>
                </c:pt>
                <c:pt idx="2368">
                  <c:v>1.4719288354212647</c:v>
                </c:pt>
                <c:pt idx="2369">
                  <c:v>-0.21549601707043342</c:v>
                </c:pt>
                <c:pt idx="2370">
                  <c:v>-16.323342153882237</c:v>
                </c:pt>
                <c:pt idx="2371">
                  <c:v>0.11386796455827847</c:v>
                </c:pt>
                <c:pt idx="2372">
                  <c:v>-0.57141596888320834</c:v>
                </c:pt>
                <c:pt idx="2373">
                  <c:v>1.1920613453668059</c:v>
                </c:pt>
                <c:pt idx="2374">
                  <c:v>-0.67807190511263771</c:v>
                </c:pt>
                <c:pt idx="2375">
                  <c:v>0.6347155359182558</c:v>
                </c:pt>
                <c:pt idx="2376">
                  <c:v>0.47246259063982693</c:v>
                </c:pt>
                <c:pt idx="2377">
                  <c:v>-1.9986890548476535</c:v>
                </c:pt>
                <c:pt idx="2378">
                  <c:v>-9.3109404391481645E-2</c:v>
                </c:pt>
                <c:pt idx="2379">
                  <c:v>-14.935425983356517</c:v>
                </c:pt>
                <c:pt idx="2380">
                  <c:v>-0.77493344436522682</c:v>
                </c:pt>
                <c:pt idx="2381">
                  <c:v>14.628768280089117</c:v>
                </c:pt>
                <c:pt idx="2382">
                  <c:v>9.0597950917951025</c:v>
                </c:pt>
                <c:pt idx="2383">
                  <c:v>-8.6450579349844769</c:v>
                </c:pt>
                <c:pt idx="2384">
                  <c:v>-0.26303440583379395</c:v>
                </c:pt>
                <c:pt idx="2385">
                  <c:v>-0.35889442124130999</c:v>
                </c:pt>
                <c:pt idx="2386">
                  <c:v>13.08137247435552</c:v>
                </c:pt>
                <c:pt idx="2387">
                  <c:v>-0.29326433663521873</c:v>
                </c:pt>
                <c:pt idx="2388">
                  <c:v>0.58256001050585171</c:v>
                </c:pt>
                <c:pt idx="2389">
                  <c:v>-9.7142455176661233</c:v>
                </c:pt>
                <c:pt idx="2390">
                  <c:v>0.63042653287752948</c:v>
                </c:pt>
                <c:pt idx="2391">
                  <c:v>0.68596767919697554</c:v>
                </c:pt>
                <c:pt idx="2392">
                  <c:v>8.6143778826161102E-2</c:v>
                </c:pt>
                <c:pt idx="2393">
                  <c:v>1.6968374814608966</c:v>
                </c:pt>
                <c:pt idx="2394">
                  <c:v>-7.6486571760385464</c:v>
                </c:pt>
                <c:pt idx="2395">
                  <c:v>11.644006462681574</c:v>
                </c:pt>
                <c:pt idx="2396">
                  <c:v>-0.39638479237695168</c:v>
                </c:pt>
                <c:pt idx="2397">
                  <c:v>-11.989749275462135</c:v>
                </c:pt>
                <c:pt idx="2398">
                  <c:v>0.20887863578688839</c:v>
                </c:pt>
                <c:pt idx="2399">
                  <c:v>9.8403704060994482E-2</c:v>
                </c:pt>
                <c:pt idx="2400">
                  <c:v>-0.69514541847157885</c:v>
                </c:pt>
                <c:pt idx="2401">
                  <c:v>-0.10246203366357344</c:v>
                </c:pt>
                <c:pt idx="2402">
                  <c:v>-0.3529705167973119</c:v>
                </c:pt>
                <c:pt idx="2403">
                  <c:v>-1.1064576412609517</c:v>
                </c:pt>
                <c:pt idx="2404">
                  <c:v>-3.8001594206534</c:v>
                </c:pt>
                <c:pt idx="2405">
                  <c:v>0.33276349624930124</c:v>
                </c:pt>
                <c:pt idx="2406">
                  <c:v>0.5516863458468575</c:v>
                </c:pt>
                <c:pt idx="2407">
                  <c:v>-10.059344460824425</c:v>
                </c:pt>
                <c:pt idx="2408">
                  <c:v>0.54101915313355908</c:v>
                </c:pt>
                <c:pt idx="2409">
                  <c:v>-7.0660891904577721</c:v>
                </c:pt>
                <c:pt idx="2410">
                  <c:v>1.5849625007211556</c:v>
                </c:pt>
                <c:pt idx="2411">
                  <c:v>11.229219383469125</c:v>
                </c:pt>
                <c:pt idx="2412">
                  <c:v>-2.5995208532944413E-2</c:v>
                </c:pt>
                <c:pt idx="2413">
                  <c:v>-9.8672787397096631</c:v>
                </c:pt>
                <c:pt idx="2414">
                  <c:v>-0.40509469603126558</c:v>
                </c:pt>
                <c:pt idx="2415">
                  <c:v>-1.7055526415347446</c:v>
                </c:pt>
                <c:pt idx="2416">
                  <c:v>-0.34627795630311131</c:v>
                </c:pt>
                <c:pt idx="2417">
                  <c:v>-0.93365750517130397</c:v>
                </c:pt>
                <c:pt idx="2418">
                  <c:v>-1.2164675873793425</c:v>
                </c:pt>
                <c:pt idx="2419">
                  <c:v>1.8958157703884471E-2</c:v>
                </c:pt>
                <c:pt idx="2420">
                  <c:v>-1.8677522017015604</c:v>
                </c:pt>
                <c:pt idx="2421">
                  <c:v>1.4151877721856918</c:v>
                </c:pt>
                <c:pt idx="2422">
                  <c:v>-0.20992306937423119</c:v>
                </c:pt>
                <c:pt idx="2423">
                  <c:v>1.4477860816185562</c:v>
                </c:pt>
                <c:pt idx="2424">
                  <c:v>-0.83645592839902216</c:v>
                </c:pt>
                <c:pt idx="2425">
                  <c:v>0.32340702381327563</c:v>
                </c:pt>
                <c:pt idx="2426">
                  <c:v>-0.65067279588093452</c:v>
                </c:pt>
                <c:pt idx="2427">
                  <c:v>0.11445872458491514</c:v>
                </c:pt>
                <c:pt idx="2428">
                  <c:v>5.33219643034119</c:v>
                </c:pt>
                <c:pt idx="2429">
                  <c:v>-7.0660891904577721</c:v>
                </c:pt>
                <c:pt idx="2430">
                  <c:v>-0.39377746338959618</c:v>
                </c:pt>
                <c:pt idx="2431">
                  <c:v>-0.38529015588479154</c:v>
                </c:pt>
                <c:pt idx="2432">
                  <c:v>-1.3939142077130897</c:v>
                </c:pt>
                <c:pt idx="2433">
                  <c:v>0.25525705524207465</c:v>
                </c:pt>
                <c:pt idx="2434">
                  <c:v>-0.33460283909475252</c:v>
                </c:pt>
                <c:pt idx="2435">
                  <c:v>-10.229619965185119</c:v>
                </c:pt>
                <c:pt idx="2436">
                  <c:v>-1.1613338528847976</c:v>
                </c:pt>
                <c:pt idx="2437">
                  <c:v>0.13162695741326583</c:v>
                </c:pt>
                <c:pt idx="2438">
                  <c:v>-5.3994889640729134E-2</c:v>
                </c:pt>
                <c:pt idx="2439">
                  <c:v>0.38332863955150542</c:v>
                </c:pt>
                <c:pt idx="2440">
                  <c:v>-0.34260166315211227</c:v>
                </c:pt>
                <c:pt idx="2441">
                  <c:v>0.80023048762422266</c:v>
                </c:pt>
                <c:pt idx="2442">
                  <c:v>0.23764549907102051</c:v>
                </c:pt>
                <c:pt idx="2443">
                  <c:v>-8.879583249612784</c:v>
                </c:pt>
                <c:pt idx="2444">
                  <c:v>-0.13061870308043777</c:v>
                </c:pt>
                <c:pt idx="2445">
                  <c:v>6.0420785685306802E-2</c:v>
                </c:pt>
                <c:pt idx="2446">
                  <c:v>-9.8667637673533513</c:v>
                </c:pt>
                <c:pt idx="2447">
                  <c:v>-8.7023062237365195E-2</c:v>
                </c:pt>
                <c:pt idx="2448">
                  <c:v>-0.20645087746742613</c:v>
                </c:pt>
                <c:pt idx="2449">
                  <c:v>-1.9411063109464317</c:v>
                </c:pt>
                <c:pt idx="2450">
                  <c:v>-1.4536093157880509E-2</c:v>
                </c:pt>
                <c:pt idx="2451">
                  <c:v>1.789580220329628</c:v>
                </c:pt>
                <c:pt idx="2452">
                  <c:v>-15.024706827327938</c:v>
                </c:pt>
                <c:pt idx="2453">
                  <c:v>-9.7598881832218343</c:v>
                </c:pt>
                <c:pt idx="2454">
                  <c:v>2.3211040508604524</c:v>
                </c:pt>
                <c:pt idx="2455">
                  <c:v>-4.8002882269604266</c:v>
                </c:pt>
                <c:pt idx="2456">
                  <c:v>0.67005748287924882</c:v>
                </c:pt>
                <c:pt idx="2457">
                  <c:v>-16.69371381275047</c:v>
                </c:pt>
                <c:pt idx="2458">
                  <c:v>-2.7286505452934202</c:v>
                </c:pt>
                <c:pt idx="2459">
                  <c:v>-0.13737249472837545</c:v>
                </c:pt>
                <c:pt idx="2460">
                  <c:v>-0.39119075732447617</c:v>
                </c:pt>
                <c:pt idx="2461">
                  <c:v>0</c:v>
                </c:pt>
                <c:pt idx="2462">
                  <c:v>0.90238920337357797</c:v>
                </c:pt>
                <c:pt idx="2463">
                  <c:v>-3.3222055095677456</c:v>
                </c:pt>
                <c:pt idx="2464">
                  <c:v>-0.15640155734256725</c:v>
                </c:pt>
                <c:pt idx="2465">
                  <c:v>-1.5202372862694231</c:v>
                </c:pt>
                <c:pt idx="2466">
                  <c:v>-0.35693454471527575</c:v>
                </c:pt>
                <c:pt idx="2467">
                  <c:v>0.11958161575267275</c:v>
                </c:pt>
                <c:pt idx="2468">
                  <c:v>-9.1147888058195611E-2</c:v>
                </c:pt>
                <c:pt idx="2469">
                  <c:v>-0.35509495882256142</c:v>
                </c:pt>
                <c:pt idx="2470">
                  <c:v>-0.22555970041513101</c:v>
                </c:pt>
                <c:pt idx="2471">
                  <c:v>0.16845361422564453</c:v>
                </c:pt>
                <c:pt idx="2472">
                  <c:v>-7.2149785755835597E-2</c:v>
                </c:pt>
                <c:pt idx="2473">
                  <c:v>18.108743939794451</c:v>
                </c:pt>
                <c:pt idx="2474">
                  <c:v>0.21370669347022539</c:v>
                </c:pt>
                <c:pt idx="2475">
                  <c:v>-1.1362794875712141</c:v>
                </c:pt>
                <c:pt idx="2476">
                  <c:v>8.8683081332894673</c:v>
                </c:pt>
                <c:pt idx="2477">
                  <c:v>0.49120917976424783</c:v>
                </c:pt>
                <c:pt idx="2478">
                  <c:v>-10.759888183221834</c:v>
                </c:pt>
                <c:pt idx="2479">
                  <c:v>0.27301849440641562</c:v>
                </c:pt>
                <c:pt idx="2480">
                  <c:v>0.47823132576603772</c:v>
                </c:pt>
                <c:pt idx="2481">
                  <c:v>-1.3496757447135133</c:v>
                </c:pt>
                <c:pt idx="2482">
                  <c:v>-0.39872150499264331</c:v>
                </c:pt>
                <c:pt idx="2483">
                  <c:v>-0.93400244122575971</c:v>
                </c:pt>
                <c:pt idx="2484">
                  <c:v>-1.3870231231092471</c:v>
                </c:pt>
                <c:pt idx="2485">
                  <c:v>0.40053792958372886</c:v>
                </c:pt>
                <c:pt idx="2486">
                  <c:v>-8.6462586799900301</c:v>
                </c:pt>
                <c:pt idx="2487">
                  <c:v>4.9837672917198574</c:v>
                </c:pt>
                <c:pt idx="2488">
                  <c:v>-2.0985025129335859E-2</c:v>
                </c:pt>
                <c:pt idx="2489">
                  <c:v>-0.11042398969365043</c:v>
                </c:pt>
                <c:pt idx="2490">
                  <c:v>-0.17176634826648013</c:v>
                </c:pt>
                <c:pt idx="2491">
                  <c:v>0.13124453327825272</c:v>
                </c:pt>
                <c:pt idx="2492">
                  <c:v>0.42321143072454392</c:v>
                </c:pt>
                <c:pt idx="2493">
                  <c:v>-0.2085866218114176</c:v>
                </c:pt>
                <c:pt idx="2494">
                  <c:v>-5.6740765220941292</c:v>
                </c:pt>
                <c:pt idx="2495">
                  <c:v>-1.6698513983076693</c:v>
                </c:pt>
                <c:pt idx="2496">
                  <c:v>-12.613559277788266</c:v>
                </c:pt>
                <c:pt idx="2497">
                  <c:v>-0.3661278987978972</c:v>
                </c:pt>
                <c:pt idx="2498">
                  <c:v>-0.57540819400790744</c:v>
                </c:pt>
                <c:pt idx="2499">
                  <c:v>0</c:v>
                </c:pt>
                <c:pt idx="2500">
                  <c:v>2.7776075786635519</c:v>
                </c:pt>
                <c:pt idx="2501">
                  <c:v>-0.2321734421290334</c:v>
                </c:pt>
                <c:pt idx="2502">
                  <c:v>-0.45880990130774979</c:v>
                </c:pt>
                <c:pt idx="2503">
                  <c:v>-0.45880990130774979</c:v>
                </c:pt>
                <c:pt idx="2504">
                  <c:v>-0.15947821400719669</c:v>
                </c:pt>
                <c:pt idx="2505">
                  <c:v>0.16792486935861806</c:v>
                </c:pt>
                <c:pt idx="2506">
                  <c:v>-4.1499362920147873E-2</c:v>
                </c:pt>
                <c:pt idx="2507">
                  <c:v>-3.5759008398010081</c:v>
                </c:pt>
                <c:pt idx="2508">
                  <c:v>-0.1556707421558565</c:v>
                </c:pt>
                <c:pt idx="2509">
                  <c:v>0.34354190799342521</c:v>
                </c:pt>
                <c:pt idx="2510">
                  <c:v>0.26730484321202247</c:v>
                </c:pt>
                <c:pt idx="2511">
                  <c:v>-1.8001594206534002</c:v>
                </c:pt>
                <c:pt idx="2512">
                  <c:v>0.25322268319634739</c:v>
                </c:pt>
                <c:pt idx="2513">
                  <c:v>0.17725665661366324</c:v>
                </c:pt>
                <c:pt idx="2514">
                  <c:v>-0.61939599778503018</c:v>
                </c:pt>
                <c:pt idx="2515">
                  <c:v>-0.44231042942894772</c:v>
                </c:pt>
                <c:pt idx="2516">
                  <c:v>0.99301356968389343</c:v>
                </c:pt>
                <c:pt idx="2517">
                  <c:v>-0.5843615029866206</c:v>
                </c:pt>
                <c:pt idx="2518">
                  <c:v>-0.97852027258954832</c:v>
                </c:pt>
                <c:pt idx="2519">
                  <c:v>-0.75769703575029268</c:v>
                </c:pt>
                <c:pt idx="2520">
                  <c:v>-13.702822011777029</c:v>
                </c:pt>
                <c:pt idx="2521">
                  <c:v>11.89178370321831</c:v>
                </c:pt>
                <c:pt idx="2522">
                  <c:v>10.582769240382088</c:v>
                </c:pt>
                <c:pt idx="2523">
                  <c:v>-1.1698916122933962</c:v>
                </c:pt>
                <c:pt idx="2524">
                  <c:v>-6.9886846867721664</c:v>
                </c:pt>
                <c:pt idx="2525">
                  <c:v>-10.644457187509261</c:v>
                </c:pt>
                <c:pt idx="2526">
                  <c:v>-6.9886846867721664</c:v>
                </c:pt>
                <c:pt idx="2527">
                  <c:v>-6.9886846867721664</c:v>
                </c:pt>
                <c:pt idx="2528">
                  <c:v>9.6444571875092606</c:v>
                </c:pt>
                <c:pt idx="2529">
                  <c:v>8.3822637581148385</c:v>
                </c:pt>
                <c:pt idx="2530">
                  <c:v>-12.582534050319204</c:v>
                </c:pt>
                <c:pt idx="2531">
                  <c:v>3.4765418160676631E-2</c:v>
                </c:pt>
                <c:pt idx="2532">
                  <c:v>11.759610821875043</c:v>
                </c:pt>
                <c:pt idx="2533">
                  <c:v>-14.287736424266425</c:v>
                </c:pt>
                <c:pt idx="2534">
                  <c:v>7.6486571760385464</c:v>
                </c:pt>
                <c:pt idx="2535">
                  <c:v>-8.3822637581148367</c:v>
                </c:pt>
                <c:pt idx="2536">
                  <c:v>-0.27207954543680085</c:v>
                </c:pt>
                <c:pt idx="2537">
                  <c:v>-0.90046432644908558</c:v>
                </c:pt>
                <c:pt idx="2538">
                  <c:v>-3.6960086062648605</c:v>
                </c:pt>
                <c:pt idx="2539">
                  <c:v>-7.0660891904577721</c:v>
                </c:pt>
                <c:pt idx="2540">
                  <c:v>0.34395440121736093</c:v>
                </c:pt>
                <c:pt idx="2541">
                  <c:v>-0.37858929697428589</c:v>
                </c:pt>
                <c:pt idx="2542">
                  <c:v>-9.3822637581148367</c:v>
                </c:pt>
                <c:pt idx="2543">
                  <c:v>9.229619965185119</c:v>
                </c:pt>
                <c:pt idx="2544">
                  <c:v>-3.1563709831544817</c:v>
                </c:pt>
                <c:pt idx="2545">
                  <c:v>3.6000610718950399</c:v>
                </c:pt>
                <c:pt idx="2546">
                  <c:v>0.36923380966571889</c:v>
                </c:pt>
                <c:pt idx="2547">
                  <c:v>4.122266272651319E-2</c:v>
                </c:pt>
                <c:pt idx="2548">
                  <c:v>0.13260749515656303</c:v>
                </c:pt>
                <c:pt idx="2549">
                  <c:v>-0.65251527236689477</c:v>
                </c:pt>
                <c:pt idx="2550">
                  <c:v>0.26126531298073813</c:v>
                </c:pt>
                <c:pt idx="2551">
                  <c:v>8.6462586799900301</c:v>
                </c:pt>
                <c:pt idx="2552">
                  <c:v>-1.0356239097307214</c:v>
                </c:pt>
                <c:pt idx="2553">
                  <c:v>0.15516091889241829</c:v>
                </c:pt>
                <c:pt idx="2554">
                  <c:v>8.0489917860367785E-2</c:v>
                </c:pt>
                <c:pt idx="2555">
                  <c:v>-6.2070508754136462</c:v>
                </c:pt>
                <c:pt idx="2556">
                  <c:v>-0.41503749927884381</c:v>
                </c:pt>
                <c:pt idx="2557">
                  <c:v>-0.27651763519741601</c:v>
                </c:pt>
                <c:pt idx="2558">
                  <c:v>-0.37496005990350867</c:v>
                </c:pt>
                <c:pt idx="2559">
                  <c:v>0.30932805810772873</c:v>
                </c:pt>
                <c:pt idx="2560">
                  <c:v>2.6139556476429622</c:v>
                </c:pt>
                <c:pt idx="2561">
                  <c:v>9.6444571875092606</c:v>
                </c:pt>
                <c:pt idx="2562">
                  <c:v>-12.167627216919835</c:v>
                </c:pt>
                <c:pt idx="2563">
                  <c:v>-0.96829114027266205</c:v>
                </c:pt>
                <c:pt idx="2564">
                  <c:v>-8.3837042924740537</c:v>
                </c:pt>
                <c:pt idx="2565">
                  <c:v>-0.38654894231914794</c:v>
                </c:pt>
                <c:pt idx="2566">
                  <c:v>-0.3344190390705592</c:v>
                </c:pt>
                <c:pt idx="2567">
                  <c:v>1.6100534816839867</c:v>
                </c:pt>
                <c:pt idx="2568">
                  <c:v>-9.5196362528432132</c:v>
                </c:pt>
                <c:pt idx="2569">
                  <c:v>-8.8672787397096631</c:v>
                </c:pt>
                <c:pt idx="2570">
                  <c:v>-0.24792751344358596</c:v>
                </c:pt>
                <c:pt idx="2571">
                  <c:v>-0.16962447127959901</c:v>
                </c:pt>
                <c:pt idx="2572">
                  <c:v>-1.4442779655034808</c:v>
                </c:pt>
                <c:pt idx="2573">
                  <c:v>-0.2532864292822315</c:v>
                </c:pt>
                <c:pt idx="2574">
                  <c:v>0.15754127698647999</c:v>
                </c:pt>
                <c:pt idx="2575">
                  <c:v>-0.13750352374993496</c:v>
                </c:pt>
                <c:pt idx="2576">
                  <c:v>-9.2304207950923818</c:v>
                </c:pt>
                <c:pt idx="2577">
                  <c:v>-0.80314267077068946</c:v>
                </c:pt>
                <c:pt idx="2578">
                  <c:v>5.7548875021634682</c:v>
                </c:pt>
                <c:pt idx="2579">
                  <c:v>-8.8683081332894673</c:v>
                </c:pt>
                <c:pt idx="2580">
                  <c:v>-1.37851162325373</c:v>
                </c:pt>
                <c:pt idx="2581">
                  <c:v>-0.28757659009658537</c:v>
                </c:pt>
                <c:pt idx="2582">
                  <c:v>0.26188071121742357</c:v>
                </c:pt>
                <c:pt idx="2583">
                  <c:v>-0.96829114027266172</c:v>
                </c:pt>
                <c:pt idx="2584">
                  <c:v>-0.99639776331980456</c:v>
                </c:pt>
                <c:pt idx="2585">
                  <c:v>-0.30922721617983068</c:v>
                </c:pt>
                <c:pt idx="2586">
                  <c:v>-0.59461267075487567</c:v>
                </c:pt>
                <c:pt idx="2587">
                  <c:v>7.9483672315846778</c:v>
                </c:pt>
                <c:pt idx="2588">
                  <c:v>-0.80581220755570271</c:v>
                </c:pt>
                <c:pt idx="2589">
                  <c:v>-1.6475379655249967</c:v>
                </c:pt>
                <c:pt idx="2590">
                  <c:v>-0.16205675810897305</c:v>
                </c:pt>
                <c:pt idx="2591">
                  <c:v>-0.90378468474069706</c:v>
                </c:pt>
                <c:pt idx="2592">
                  <c:v>13.628825226704336</c:v>
                </c:pt>
                <c:pt idx="2593">
                  <c:v>0.25842515258120435</c:v>
                </c:pt>
                <c:pt idx="2594">
                  <c:v>-0.42998784074481522</c:v>
                </c:pt>
                <c:pt idx="2595">
                  <c:v>0.17040920854230623</c:v>
                </c:pt>
                <c:pt idx="2596">
                  <c:v>-0.12647474540891482</c:v>
                </c:pt>
                <c:pt idx="2597">
                  <c:v>-0.48542682717024171</c:v>
                </c:pt>
                <c:pt idx="2598">
                  <c:v>0.44360665147561462</c:v>
                </c:pt>
                <c:pt idx="2599">
                  <c:v>0.12553088208385912</c:v>
                </c:pt>
                <c:pt idx="2600">
                  <c:v>0.34785305655281218</c:v>
                </c:pt>
                <c:pt idx="2601">
                  <c:v>-0.16845361422564456</c:v>
                </c:pt>
                <c:pt idx="2602">
                  <c:v>9.8672787397096631</c:v>
                </c:pt>
                <c:pt idx="2603">
                  <c:v>-0.54056838136270258</c:v>
                </c:pt>
                <c:pt idx="2604">
                  <c:v>-9.9667457608995313</c:v>
                </c:pt>
                <c:pt idx="2605">
                  <c:v>-1.232030503384538</c:v>
                </c:pt>
                <c:pt idx="2606">
                  <c:v>-0.55596262899860349</c:v>
                </c:pt>
                <c:pt idx="2607">
                  <c:v>-0.36893327950300553</c:v>
                </c:pt>
                <c:pt idx="2608">
                  <c:v>-0.19890406841407801</c:v>
                </c:pt>
                <c:pt idx="2609">
                  <c:v>0.32452520637340182</c:v>
                </c:pt>
                <c:pt idx="2610">
                  <c:v>-12.866313015702193</c:v>
                </c:pt>
                <c:pt idx="2611">
                  <c:v>2.73296366360871</c:v>
                </c:pt>
                <c:pt idx="2612">
                  <c:v>-0.66929101957042791</c:v>
                </c:pt>
                <c:pt idx="2613">
                  <c:v>-0.24100809950379515</c:v>
                </c:pt>
                <c:pt idx="2614">
                  <c:v>-13.68825030913318</c:v>
                </c:pt>
                <c:pt idx="2615">
                  <c:v>-1.0317658562128422</c:v>
                </c:pt>
                <c:pt idx="2616">
                  <c:v>-0.58406109797962391</c:v>
                </c:pt>
                <c:pt idx="2617">
                  <c:v>0.58016948953225655</c:v>
                </c:pt>
                <c:pt idx="2618">
                  <c:v>-0.69257147480775272</c:v>
                </c:pt>
                <c:pt idx="2619">
                  <c:v>-14.562719427049322</c:v>
                </c:pt>
                <c:pt idx="2620">
                  <c:v>0.26502570365288514</c:v>
                </c:pt>
                <c:pt idx="2621">
                  <c:v>0.11681366498275016</c:v>
                </c:pt>
                <c:pt idx="2622">
                  <c:v>-0.44541114832236267</c:v>
                </c:pt>
                <c:pt idx="2623">
                  <c:v>-0.15672550368745325</c:v>
                </c:pt>
                <c:pt idx="2624">
                  <c:v>0.62449086490779393</c:v>
                </c:pt>
                <c:pt idx="2625">
                  <c:v>-0.64769825606911857</c:v>
                </c:pt>
                <c:pt idx="2626">
                  <c:v>0.14336417517117747</c:v>
                </c:pt>
                <c:pt idx="2627">
                  <c:v>1.1552782254779108</c:v>
                </c:pt>
                <c:pt idx="2628">
                  <c:v>0</c:v>
                </c:pt>
                <c:pt idx="2629">
                  <c:v>-1.7713877586871749</c:v>
                </c:pt>
                <c:pt idx="2630">
                  <c:v>1.6741725452491059</c:v>
                </c:pt>
                <c:pt idx="2631">
                  <c:v>-10.381542951184585</c:v>
                </c:pt>
                <c:pt idx="2632">
                  <c:v>-5.7251175802493545E-2</c:v>
                </c:pt>
                <c:pt idx="2633">
                  <c:v>-0.30718150951817574</c:v>
                </c:pt>
                <c:pt idx="2634">
                  <c:v>-7.8609834696366149E-2</c:v>
                </c:pt>
                <c:pt idx="2635">
                  <c:v>-0.36786437905422137</c:v>
                </c:pt>
                <c:pt idx="2636">
                  <c:v>0.42321143072454392</c:v>
                </c:pt>
                <c:pt idx="2637">
                  <c:v>0.1504916265274503</c:v>
                </c:pt>
                <c:pt idx="2638">
                  <c:v>0.72598403750246721</c:v>
                </c:pt>
                <c:pt idx="2639">
                  <c:v>-0.17687776208407952</c:v>
                </c:pt>
                <c:pt idx="2640">
                  <c:v>-1.5801615144573351</c:v>
                </c:pt>
                <c:pt idx="2641">
                  <c:v>-1.4556794837761897</c:v>
                </c:pt>
                <c:pt idx="2642">
                  <c:v>6.0120992437570929E-2</c:v>
                </c:pt>
                <c:pt idx="2643">
                  <c:v>-9.7151548332117758E-3</c:v>
                </c:pt>
                <c:pt idx="2644">
                  <c:v>2.4564850034366374</c:v>
                </c:pt>
                <c:pt idx="2645">
                  <c:v>-0.52342477955766387</c:v>
                </c:pt>
                <c:pt idx="2646">
                  <c:v>-0.2027149365599818</c:v>
                </c:pt>
                <c:pt idx="2647">
                  <c:v>-0.21021770739034562</c:v>
                </c:pt>
                <c:pt idx="2648">
                  <c:v>-1.3436181987897096</c:v>
                </c:pt>
                <c:pt idx="2649">
                  <c:v>-0.84655493238104351</c:v>
                </c:pt>
                <c:pt idx="2650">
                  <c:v>0.73984810269932788</c:v>
                </c:pt>
                <c:pt idx="2651">
                  <c:v>-3.6896598793878499</c:v>
                </c:pt>
                <c:pt idx="2652">
                  <c:v>-11.44086916761087</c:v>
                </c:pt>
                <c:pt idx="2653">
                  <c:v>8.5443205162238112</c:v>
                </c:pt>
                <c:pt idx="2654">
                  <c:v>11.8663774174182</c:v>
                </c:pt>
                <c:pt idx="2655">
                  <c:v>-7.8885164241034672E-2</c:v>
                </c:pt>
                <c:pt idx="2656">
                  <c:v>-7.4000581443777094E-2</c:v>
                </c:pt>
                <c:pt idx="2657">
                  <c:v>-0.15472259479864237</c:v>
                </c:pt>
                <c:pt idx="2658">
                  <c:v>-0.19793937761190891</c:v>
                </c:pt>
                <c:pt idx="2659">
                  <c:v>10.381182412624446</c:v>
                </c:pt>
                <c:pt idx="2660">
                  <c:v>-1.2467937648265826</c:v>
                </c:pt>
                <c:pt idx="2661">
                  <c:v>-3.1779995728146213</c:v>
                </c:pt>
                <c:pt idx="2662">
                  <c:v>-0.11983977000600307</c:v>
                </c:pt>
                <c:pt idx="2663">
                  <c:v>10.583082767502933</c:v>
                </c:pt>
                <c:pt idx="2664">
                  <c:v>-0.16013449824950302</c:v>
                </c:pt>
                <c:pt idx="2665">
                  <c:v>-0.41503749927884381</c:v>
                </c:pt>
                <c:pt idx="2666">
                  <c:v>10.644156719937438</c:v>
                </c:pt>
                <c:pt idx="2667">
                  <c:v>9.6450579349844787</c:v>
                </c:pt>
                <c:pt idx="2668">
                  <c:v>-4.8651057796531338</c:v>
                </c:pt>
                <c:pt idx="2669">
                  <c:v>-2.1763015644899766</c:v>
                </c:pt>
                <c:pt idx="2670">
                  <c:v>0.81155491058688956</c:v>
                </c:pt>
                <c:pt idx="2671">
                  <c:v>-1.2825519564013703</c:v>
                </c:pt>
                <c:pt idx="2672">
                  <c:v>-9.8672787397096631</c:v>
                </c:pt>
                <c:pt idx="2673">
                  <c:v>7.1258683169821896E-2</c:v>
                </c:pt>
                <c:pt idx="2674">
                  <c:v>-6.0732489820306386</c:v>
                </c:pt>
                <c:pt idx="2675">
                  <c:v>0.80478281397589768</c:v>
                </c:pt>
                <c:pt idx="2676">
                  <c:v>2.7520207581187774</c:v>
                </c:pt>
                <c:pt idx="2677">
                  <c:v>-2.8569152196770954E-2</c:v>
                </c:pt>
                <c:pt idx="2678">
                  <c:v>-0.63966839281129129</c:v>
                </c:pt>
                <c:pt idx="2679">
                  <c:v>0.75899190049620491</c:v>
                </c:pt>
                <c:pt idx="2680">
                  <c:v>-13.371822011393192</c:v>
                </c:pt>
                <c:pt idx="2681">
                  <c:v>2.8996950942043149</c:v>
                </c:pt>
                <c:pt idx="2682">
                  <c:v>-2.7776075786635519</c:v>
                </c:pt>
                <c:pt idx="2683">
                  <c:v>-0.22239242133644821</c:v>
                </c:pt>
                <c:pt idx="2684">
                  <c:v>6.6597748729023937E-2</c:v>
                </c:pt>
                <c:pt idx="2685">
                  <c:v>0.40525647848625845</c:v>
                </c:pt>
                <c:pt idx="2686">
                  <c:v>-1.8407012562464065</c:v>
                </c:pt>
                <c:pt idx="2687">
                  <c:v>3.6022366801955253E-3</c:v>
                </c:pt>
                <c:pt idx="2688">
                  <c:v>-1.4369288465315149</c:v>
                </c:pt>
                <c:pt idx="2689">
                  <c:v>1.104633541190593</c:v>
                </c:pt>
                <c:pt idx="2690">
                  <c:v>-0.12553088208385899</c:v>
                </c:pt>
                <c:pt idx="2691">
                  <c:v>-3.2633349359965074</c:v>
                </c:pt>
                <c:pt idx="2692">
                  <c:v>2.5783679970514877</c:v>
                </c:pt>
                <c:pt idx="2693">
                  <c:v>-1.9628806748932352E-2</c:v>
                </c:pt>
                <c:pt idx="2694">
                  <c:v>-1.507093565410029</c:v>
                </c:pt>
                <c:pt idx="2695">
                  <c:v>-11.58276924038209</c:v>
                </c:pt>
                <c:pt idx="2696">
                  <c:v>-0.28950661719498505</c:v>
                </c:pt>
                <c:pt idx="2697">
                  <c:v>1.3860584323070781</c:v>
                </c:pt>
                <c:pt idx="2698">
                  <c:v>0.4854268271702421</c:v>
                </c:pt>
                <c:pt idx="2699">
                  <c:v>1.5623915451851194</c:v>
                </c:pt>
                <c:pt idx="2700">
                  <c:v>0.17982103758481258</c:v>
                </c:pt>
                <c:pt idx="2701">
                  <c:v>-1.2416607550412264</c:v>
                </c:pt>
                <c:pt idx="2702">
                  <c:v>-8.0588936890535692</c:v>
                </c:pt>
                <c:pt idx="2703">
                  <c:v>-7.6462586799900292</c:v>
                </c:pt>
                <c:pt idx="2704">
                  <c:v>11.840515686924171</c:v>
                </c:pt>
                <c:pt idx="2705">
                  <c:v>-1.1909427827113954</c:v>
                </c:pt>
                <c:pt idx="2706">
                  <c:v>-1.1926450779423958</c:v>
                </c:pt>
                <c:pt idx="2707">
                  <c:v>0.27008916336774419</c:v>
                </c:pt>
                <c:pt idx="2708">
                  <c:v>0.86434490064243363</c:v>
                </c:pt>
                <c:pt idx="2709">
                  <c:v>-1.5986374376182331</c:v>
                </c:pt>
                <c:pt idx="2710">
                  <c:v>0.16992500144231237</c:v>
                </c:pt>
                <c:pt idx="2711">
                  <c:v>-2.2465048774532557</c:v>
                </c:pt>
                <c:pt idx="2712">
                  <c:v>1.3740056626302137E-2</c:v>
                </c:pt>
                <c:pt idx="2713">
                  <c:v>-1.3084448655237406</c:v>
                </c:pt>
                <c:pt idx="2714">
                  <c:v>-3.7474705418663046E-2</c:v>
                </c:pt>
                <c:pt idx="2715">
                  <c:v>-0.6974372299795687</c:v>
                </c:pt>
                <c:pt idx="2716">
                  <c:v>-0.45490196015678314</c:v>
                </c:pt>
                <c:pt idx="2717">
                  <c:v>-0.3259116088058604</c:v>
                </c:pt>
                <c:pt idx="2718">
                  <c:v>-0.20007783544891306</c:v>
                </c:pt>
                <c:pt idx="2719">
                  <c:v>1.0220263063299988</c:v>
                </c:pt>
                <c:pt idx="2720">
                  <c:v>0.20945336562894978</c:v>
                </c:pt>
                <c:pt idx="2721">
                  <c:v>-0.63941028474353268</c:v>
                </c:pt>
                <c:pt idx="2722">
                  <c:v>-3.2584351712619792</c:v>
                </c:pt>
                <c:pt idx="2723">
                  <c:v>-0.75273291002452269</c:v>
                </c:pt>
                <c:pt idx="2724">
                  <c:v>1.2223924213364481</c:v>
                </c:pt>
                <c:pt idx="2725">
                  <c:v>-2.1755098463296796</c:v>
                </c:pt>
                <c:pt idx="2726">
                  <c:v>-0.13750352374993513</c:v>
                </c:pt>
                <c:pt idx="2727">
                  <c:v>9.3808217839409309</c:v>
                </c:pt>
                <c:pt idx="2728">
                  <c:v>2.8720666277008369</c:v>
                </c:pt>
                <c:pt idx="2729">
                  <c:v>0.40506153286865354</c:v>
                </c:pt>
                <c:pt idx="2730">
                  <c:v>-0.41503749927884381</c:v>
                </c:pt>
                <c:pt idx="2731">
                  <c:v>0.29444735846525527</c:v>
                </c:pt>
                <c:pt idx="2732">
                  <c:v>-0.5711567011961256</c:v>
                </c:pt>
                <c:pt idx="2733">
                  <c:v>-1.1123029696247921</c:v>
                </c:pt>
                <c:pt idx="2734">
                  <c:v>5.0983928718804937E-2</c:v>
                </c:pt>
                <c:pt idx="2735">
                  <c:v>-12.344295907915818</c:v>
                </c:pt>
                <c:pt idx="2736">
                  <c:v>1.1307866075353543</c:v>
                </c:pt>
                <c:pt idx="2737">
                  <c:v>0.76437175150685788</c:v>
                </c:pt>
                <c:pt idx="2738">
                  <c:v>-0.70495519926358508</c:v>
                </c:pt>
                <c:pt idx="2739">
                  <c:v>0.16664986940945156</c:v>
                </c:pt>
                <c:pt idx="2740">
                  <c:v>1.1237353684222446</c:v>
                </c:pt>
                <c:pt idx="2741">
                  <c:v>-0.55569790621596138</c:v>
                </c:pt>
                <c:pt idx="2742">
                  <c:v>-0.15930789406828327</c:v>
                </c:pt>
                <c:pt idx="2743">
                  <c:v>-0.15422091869486865</c:v>
                </c:pt>
                <c:pt idx="2744">
                  <c:v>7.158453407321459</c:v>
                </c:pt>
                <c:pt idx="2745">
                  <c:v>-0.34792330342030692</c:v>
                </c:pt>
                <c:pt idx="2746">
                  <c:v>-3.3163051754409034E-2</c:v>
                </c:pt>
                <c:pt idx="2747">
                  <c:v>1.7369655941662061</c:v>
                </c:pt>
                <c:pt idx="2748">
                  <c:v>-1.5825600105058517</c:v>
                </c:pt>
                <c:pt idx="2749">
                  <c:v>2.6618581785380644</c:v>
                </c:pt>
                <c:pt idx="2750">
                  <c:v>0.62877155979811339</c:v>
                </c:pt>
                <c:pt idx="2751">
                  <c:v>0.19189582056856272</c:v>
                </c:pt>
                <c:pt idx="2752">
                  <c:v>4.6905612821293818</c:v>
                </c:pt>
                <c:pt idx="2753">
                  <c:v>0.11373736577821061</c:v>
                </c:pt>
                <c:pt idx="2754">
                  <c:v>0.19555080911780698</c:v>
                </c:pt>
                <c:pt idx="2755">
                  <c:v>-6.2284278254342573E-2</c:v>
                </c:pt>
                <c:pt idx="2756">
                  <c:v>0.19437804516685128</c:v>
                </c:pt>
                <c:pt idx="2757">
                  <c:v>-0.30868551810651029</c:v>
                </c:pt>
                <c:pt idx="2758">
                  <c:v>2.7929996290805339</c:v>
                </c:pt>
                <c:pt idx="2759">
                  <c:v>-0.87272224918037189</c:v>
                </c:pt>
                <c:pt idx="2760">
                  <c:v>-2.2835999762282633</c:v>
                </c:pt>
                <c:pt idx="2761">
                  <c:v>-0.64711897678372576</c:v>
                </c:pt>
                <c:pt idx="2762">
                  <c:v>-8.4662397069384124E-2</c:v>
                </c:pt>
                <c:pt idx="2763">
                  <c:v>-9.2304207950923818</c:v>
                </c:pt>
                <c:pt idx="2764">
                  <c:v>12.146462606921792</c:v>
                </c:pt>
                <c:pt idx="2765">
                  <c:v>0.10872484500557501</c:v>
                </c:pt>
                <c:pt idx="2766">
                  <c:v>-7.0660891904577721</c:v>
                </c:pt>
                <c:pt idx="2767">
                  <c:v>-1.5767315858316516E-2</c:v>
                </c:pt>
                <c:pt idx="2768">
                  <c:v>6.0732489820306386</c:v>
                </c:pt>
                <c:pt idx="2769">
                  <c:v>9.3815429511845849</c:v>
                </c:pt>
                <c:pt idx="2770">
                  <c:v>-1.777558917827333</c:v>
                </c:pt>
                <c:pt idx="2771">
                  <c:v>0.70689474027839139</c:v>
                </c:pt>
                <c:pt idx="2772">
                  <c:v>3.6528449730019799</c:v>
                </c:pt>
                <c:pt idx="2773">
                  <c:v>-1.6724253419714956</c:v>
                </c:pt>
                <c:pt idx="2774">
                  <c:v>-8.8130910278665001E-2</c:v>
                </c:pt>
                <c:pt idx="2775">
                  <c:v>-2.9510593841577024</c:v>
                </c:pt>
                <c:pt idx="2776">
                  <c:v>9.6444571875092606</c:v>
                </c:pt>
                <c:pt idx="2777">
                  <c:v>0.56271466732110365</c:v>
                </c:pt>
                <c:pt idx="2778">
                  <c:v>1.1454304395215638</c:v>
                </c:pt>
                <c:pt idx="2779">
                  <c:v>7.0724291691022803</c:v>
                </c:pt>
                <c:pt idx="2780">
                  <c:v>-2.0007211672436545</c:v>
                </c:pt>
                <c:pt idx="2781">
                  <c:v>-3.3111571984310393</c:v>
                </c:pt>
                <c:pt idx="2782">
                  <c:v>-0.80555267942361863</c:v>
                </c:pt>
                <c:pt idx="2783">
                  <c:v>1.5730096979593906</c:v>
                </c:pt>
                <c:pt idx="2784">
                  <c:v>-5.5349218182215614</c:v>
                </c:pt>
                <c:pt idx="2785">
                  <c:v>-0.10691520391651191</c:v>
                </c:pt>
                <c:pt idx="2786">
                  <c:v>-2.6968374814608964</c:v>
                </c:pt>
                <c:pt idx="2787">
                  <c:v>4.6886296576335056</c:v>
                </c:pt>
                <c:pt idx="2788">
                  <c:v>-7.0624959257337645</c:v>
                </c:pt>
                <c:pt idx="2789">
                  <c:v>5.3363368187053615</c:v>
                </c:pt>
                <c:pt idx="2790">
                  <c:v>1.2410080995037951</c:v>
                </c:pt>
                <c:pt idx="2791">
                  <c:v>7.9263278524653369E-2</c:v>
                </c:pt>
                <c:pt idx="2792">
                  <c:v>-9.6001819877353664E-2</c:v>
                </c:pt>
                <c:pt idx="2793">
                  <c:v>0.50834121911824381</c:v>
                </c:pt>
                <c:pt idx="2794">
                  <c:v>-0.28293396327149861</c:v>
                </c:pt>
                <c:pt idx="2795">
                  <c:v>-0.23078020682916689</c:v>
                </c:pt>
                <c:pt idx="2796">
                  <c:v>-0.89106562844683601</c:v>
                </c:pt>
                <c:pt idx="2797">
                  <c:v>0.10691520391651219</c:v>
                </c:pt>
                <c:pt idx="2798">
                  <c:v>0.37439551478149791</c:v>
                </c:pt>
                <c:pt idx="2799">
                  <c:v>-13.965844395703153</c:v>
                </c:pt>
                <c:pt idx="2800">
                  <c:v>-0.30580842952408543</c:v>
                </c:pt>
                <c:pt idx="2801">
                  <c:v>-0.13551497065648133</c:v>
                </c:pt>
                <c:pt idx="2802">
                  <c:v>-11.614403116136828</c:v>
                </c:pt>
                <c:pt idx="2803">
                  <c:v>3.2034265038149176E-16</c:v>
                </c:pt>
                <c:pt idx="2804">
                  <c:v>2.5995208532944358E-2</c:v>
                </c:pt>
                <c:pt idx="2805">
                  <c:v>-0.40615934793239117</c:v>
                </c:pt>
                <c:pt idx="2806">
                  <c:v>-0.58424133347750251</c:v>
                </c:pt>
                <c:pt idx="2807">
                  <c:v>1.8270978573736658</c:v>
                </c:pt>
                <c:pt idx="2808">
                  <c:v>1.833362926168719</c:v>
                </c:pt>
                <c:pt idx="2809">
                  <c:v>-9.9667457608995313</c:v>
                </c:pt>
                <c:pt idx="2810">
                  <c:v>0.26399492187519213</c:v>
                </c:pt>
                <c:pt idx="2811">
                  <c:v>-0.285091326706991</c:v>
                </c:pt>
                <c:pt idx="2812">
                  <c:v>0.51457317282975823</c:v>
                </c:pt>
                <c:pt idx="2813">
                  <c:v>0.10187961401921365</c:v>
                </c:pt>
                <c:pt idx="2814">
                  <c:v>0.1179109961962629</c:v>
                </c:pt>
                <c:pt idx="2815">
                  <c:v>-0.54809269889244105</c:v>
                </c:pt>
                <c:pt idx="2816">
                  <c:v>0.59409351247328446</c:v>
                </c:pt>
                <c:pt idx="2817">
                  <c:v>-1.3571565831983441</c:v>
                </c:pt>
                <c:pt idx="2818">
                  <c:v>0.11487621968540061</c:v>
                </c:pt>
                <c:pt idx="2819">
                  <c:v>0.21572869105543699</c:v>
                </c:pt>
                <c:pt idx="2820">
                  <c:v>-11.146568675740786</c:v>
                </c:pt>
                <c:pt idx="2821">
                  <c:v>-9.5183253076908674</c:v>
                </c:pt>
                <c:pt idx="2822">
                  <c:v>10.703326841459814</c:v>
                </c:pt>
                <c:pt idx="2823">
                  <c:v>0.74460565636833831</c:v>
                </c:pt>
                <c:pt idx="2824">
                  <c:v>3.96701454300213E-2</c:v>
                </c:pt>
                <c:pt idx="2825">
                  <c:v>7.1716831891523364E-2</c:v>
                </c:pt>
                <c:pt idx="2826">
                  <c:v>-0.26952492183881593</c:v>
                </c:pt>
                <c:pt idx="2827">
                  <c:v>11.89178370321831</c:v>
                </c:pt>
                <c:pt idx="2828">
                  <c:v>1.1422938824651221</c:v>
                </c:pt>
                <c:pt idx="2829">
                  <c:v>-0.55799545312088672</c:v>
                </c:pt>
                <c:pt idx="2830">
                  <c:v>0.91032150100879183</c:v>
                </c:pt>
                <c:pt idx="2831">
                  <c:v>-16.640094270978526</c:v>
                </c:pt>
                <c:pt idx="2832">
                  <c:v>9.2304207950923818</c:v>
                </c:pt>
                <c:pt idx="2833">
                  <c:v>4.5087889528538191E-2</c:v>
                </c:pt>
                <c:pt idx="2834">
                  <c:v>7.0660891904577738</c:v>
                </c:pt>
                <c:pt idx="2835">
                  <c:v>-1.9289169019385177</c:v>
                </c:pt>
                <c:pt idx="2836">
                  <c:v>-1.061400544664143</c:v>
                </c:pt>
                <c:pt idx="2837">
                  <c:v>0.87446911791614101</c:v>
                </c:pt>
                <c:pt idx="2838">
                  <c:v>-8.0606959316875546</c:v>
                </c:pt>
                <c:pt idx="2839">
                  <c:v>-1.7905466343710503</c:v>
                </c:pt>
                <c:pt idx="2840">
                  <c:v>-0.51721789408532237</c:v>
                </c:pt>
                <c:pt idx="2841">
                  <c:v>-0.1677274457380668</c:v>
                </c:pt>
                <c:pt idx="2842">
                  <c:v>-0.97303295239973031</c:v>
                </c:pt>
                <c:pt idx="2843">
                  <c:v>-0.59191526136292316</c:v>
                </c:pt>
                <c:pt idx="2844">
                  <c:v>9.8770284498644152</c:v>
                </c:pt>
                <c:pt idx="2845">
                  <c:v>1.1165865562219144</c:v>
                </c:pt>
                <c:pt idx="2846">
                  <c:v>0.64385618977472436</c:v>
                </c:pt>
                <c:pt idx="2847">
                  <c:v>-0.11018291775042288</c:v>
                </c:pt>
                <c:pt idx="2848">
                  <c:v>12.534708168026555</c:v>
                </c:pt>
                <c:pt idx="2849">
                  <c:v>-1.7349237326344162</c:v>
                </c:pt>
                <c:pt idx="2850">
                  <c:v>-11.229219383469125</c:v>
                </c:pt>
                <c:pt idx="2851">
                  <c:v>0.44057259138598148</c:v>
                </c:pt>
                <c:pt idx="2852">
                  <c:v>12.362765744153956</c:v>
                </c:pt>
                <c:pt idx="2853">
                  <c:v>-1.1671240394513556</c:v>
                </c:pt>
                <c:pt idx="2854">
                  <c:v>-0.85775559163662252</c:v>
                </c:pt>
                <c:pt idx="2855">
                  <c:v>-0.73696559416620577</c:v>
                </c:pt>
                <c:pt idx="2856">
                  <c:v>-0.65170218946073977</c:v>
                </c:pt>
                <c:pt idx="2857">
                  <c:v>-8.0624959257337636</c:v>
                </c:pt>
                <c:pt idx="2858">
                  <c:v>-0.13124453327825231</c:v>
                </c:pt>
                <c:pt idx="2859">
                  <c:v>-9.1147888058195611E-2</c:v>
                </c:pt>
                <c:pt idx="2860">
                  <c:v>0.21723071622066917</c:v>
                </c:pt>
                <c:pt idx="2861">
                  <c:v>-0.29589023398583914</c:v>
                </c:pt>
                <c:pt idx="2862">
                  <c:v>2.3984960485166091E-3</c:v>
                </c:pt>
                <c:pt idx="2863">
                  <c:v>0.18950537041182849</c:v>
                </c:pt>
                <c:pt idx="2864">
                  <c:v>-0.44200454687911334</c:v>
                </c:pt>
                <c:pt idx="2865">
                  <c:v>0.59515826782704473</c:v>
                </c:pt>
                <c:pt idx="2866">
                  <c:v>-0.57346686188332685</c:v>
                </c:pt>
                <c:pt idx="2867">
                  <c:v>-0.78978229260965416</c:v>
                </c:pt>
                <c:pt idx="2868">
                  <c:v>-11.059119092544519</c:v>
                </c:pt>
                <c:pt idx="2869">
                  <c:v>1.5132610353669675</c:v>
                </c:pt>
                <c:pt idx="2870">
                  <c:v>-7.0660891904577721</c:v>
                </c:pt>
                <c:pt idx="2871">
                  <c:v>7.6486571760385464</c:v>
                </c:pt>
                <c:pt idx="2872">
                  <c:v>4.6448922686923501E-2</c:v>
                </c:pt>
                <c:pt idx="2873">
                  <c:v>-0.13061207741748634</c:v>
                </c:pt>
                <c:pt idx="2874">
                  <c:v>-7.7881307679527723E-2</c:v>
                </c:pt>
                <c:pt idx="2875">
                  <c:v>-0.20229630629075107</c:v>
                </c:pt>
                <c:pt idx="2876">
                  <c:v>-2.2138977269248329E-2</c:v>
                </c:pt>
                <c:pt idx="2877">
                  <c:v>-0.18344614109593138</c:v>
                </c:pt>
                <c:pt idx="2878">
                  <c:v>-2.1822033312207489</c:v>
                </c:pt>
                <c:pt idx="2879">
                  <c:v>0.10764072318796988</c:v>
                </c:pt>
                <c:pt idx="2880">
                  <c:v>0.37367846951778622</c:v>
                </c:pt>
                <c:pt idx="2881">
                  <c:v>12.416533660199583</c:v>
                </c:pt>
                <c:pt idx="2882">
                  <c:v>-8.9473934245676912</c:v>
                </c:pt>
                <c:pt idx="2883">
                  <c:v>-13.904415102592719</c:v>
                </c:pt>
                <c:pt idx="2884">
                  <c:v>-4.992917204743339</c:v>
                </c:pt>
                <c:pt idx="2885">
                  <c:v>-3.5078739069793481</c:v>
                </c:pt>
                <c:pt idx="2886">
                  <c:v>-0.29218075149331052</c:v>
                </c:pt>
                <c:pt idx="2887">
                  <c:v>-6.0732489820306386</c:v>
                </c:pt>
                <c:pt idx="2888">
                  <c:v>3.8073549220576046</c:v>
                </c:pt>
                <c:pt idx="2889">
                  <c:v>-3.1958290032200334</c:v>
                </c:pt>
                <c:pt idx="2890">
                  <c:v>1.7747389367981314</c:v>
                </c:pt>
                <c:pt idx="2891">
                  <c:v>-7.7797593860828176</c:v>
                </c:pt>
                <c:pt idx="2892">
                  <c:v>-0.68721255896910649</c:v>
                </c:pt>
                <c:pt idx="2893">
                  <c:v>7.98533076892146E-2</c:v>
                </c:pt>
                <c:pt idx="2894">
                  <c:v>-1.4150374992788441</c:v>
                </c:pt>
                <c:pt idx="2895">
                  <c:v>0.15397129980882926</c:v>
                </c:pt>
                <c:pt idx="2896">
                  <c:v>-0.87206662770083676</c:v>
                </c:pt>
                <c:pt idx="2897">
                  <c:v>13.636360283480883</c:v>
                </c:pt>
                <c:pt idx="2898">
                  <c:v>0.31034012061215027</c:v>
                </c:pt>
                <c:pt idx="2899">
                  <c:v>-4.747233929620033</c:v>
                </c:pt>
                <c:pt idx="2900">
                  <c:v>-1.1303966372556751</c:v>
                </c:pt>
                <c:pt idx="2901">
                  <c:v>-8.6450579349844769</c:v>
                </c:pt>
                <c:pt idx="2902">
                  <c:v>9.0606959316875546</c:v>
                </c:pt>
                <c:pt idx="2903">
                  <c:v>0.51019473231918411</c:v>
                </c:pt>
                <c:pt idx="2904">
                  <c:v>-4.3082939691539464</c:v>
                </c:pt>
                <c:pt idx="2905">
                  <c:v>-0.26089866148980256</c:v>
                </c:pt>
                <c:pt idx="2906">
                  <c:v>6.8922175312296652</c:v>
                </c:pt>
                <c:pt idx="2907">
                  <c:v>-10.866248611111173</c:v>
                </c:pt>
                <c:pt idx="2908">
                  <c:v>-0.24740571734570871</c:v>
                </c:pt>
                <c:pt idx="2909">
                  <c:v>-0.22581194187759504</c:v>
                </c:pt>
                <c:pt idx="2910">
                  <c:v>-10.917372079476841</c:v>
                </c:pt>
                <c:pt idx="2911">
                  <c:v>-0.23562824849314173</c:v>
                </c:pt>
                <c:pt idx="2912">
                  <c:v>-1.7776075786635523</c:v>
                </c:pt>
                <c:pt idx="2913">
                  <c:v>8.1309994895339877</c:v>
                </c:pt>
                <c:pt idx="2914">
                  <c:v>-1.6596360482442551</c:v>
                </c:pt>
                <c:pt idx="2915">
                  <c:v>-0.13227668860103986</c:v>
                </c:pt>
                <c:pt idx="2916">
                  <c:v>0.63301463012729764</c:v>
                </c:pt>
                <c:pt idx="2917">
                  <c:v>-1.1561192019172817</c:v>
                </c:pt>
                <c:pt idx="2918">
                  <c:v>-2.0908989762980584E-2</c:v>
                </c:pt>
                <c:pt idx="2919">
                  <c:v>1.2094533656289499</c:v>
                </c:pt>
                <c:pt idx="2920">
                  <c:v>1.6953864904148066</c:v>
                </c:pt>
                <c:pt idx="2921">
                  <c:v>-0.4821938715590583</c:v>
                </c:pt>
                <c:pt idx="2922">
                  <c:v>3.0293922313599349E-2</c:v>
                </c:pt>
                <c:pt idx="2923">
                  <c:v>-0.16141054670074814</c:v>
                </c:pt>
                <c:pt idx="2924">
                  <c:v>-0.33665538063391526</c:v>
                </c:pt>
                <c:pt idx="2925">
                  <c:v>-0.33665538063391526</c:v>
                </c:pt>
                <c:pt idx="2926">
                  <c:v>-0.33665538063391526</c:v>
                </c:pt>
                <c:pt idx="2927">
                  <c:v>-0.33665538063391526</c:v>
                </c:pt>
                <c:pt idx="2928">
                  <c:v>2.1660099514389288</c:v>
                </c:pt>
                <c:pt idx="2929">
                  <c:v>-5.4082033349276442</c:v>
                </c:pt>
                <c:pt idx="2930">
                  <c:v>-3.8188539544778806</c:v>
                </c:pt>
                <c:pt idx="2931">
                  <c:v>-0.74945653834940329</c:v>
                </c:pt>
                <c:pt idx="2932">
                  <c:v>-1.4399220694311476</c:v>
                </c:pt>
                <c:pt idx="2933">
                  <c:v>5.08746284125034</c:v>
                </c:pt>
                <c:pt idx="2934">
                  <c:v>7.0168996003889417</c:v>
                </c:pt>
                <c:pt idx="2935">
                  <c:v>4.3692338096657197</c:v>
                </c:pt>
                <c:pt idx="2936">
                  <c:v>7.6486571760385464</c:v>
                </c:pt>
                <c:pt idx="2937">
                  <c:v>-10.917123403264748</c:v>
                </c:pt>
                <c:pt idx="2938">
                  <c:v>-1.1359319603691602</c:v>
                </c:pt>
                <c:pt idx="2939">
                  <c:v>-8.2205068049683652E-3</c:v>
                </c:pt>
                <c:pt idx="2940">
                  <c:v>-9.5196362528432132</c:v>
                </c:pt>
                <c:pt idx="2941">
                  <c:v>9.229619965185119</c:v>
                </c:pt>
                <c:pt idx="2942">
                  <c:v>-0.11547721741993608</c:v>
                </c:pt>
                <c:pt idx="2943">
                  <c:v>0.22978708150756991</c:v>
                </c:pt>
                <c:pt idx="2944">
                  <c:v>2.1810939924187709</c:v>
                </c:pt>
                <c:pt idx="2945">
                  <c:v>8.1013289553739654</c:v>
                </c:pt>
                <c:pt idx="2946">
                  <c:v>6.9540933253077336E-2</c:v>
                </c:pt>
                <c:pt idx="2947">
                  <c:v>-6.0732489820306386</c:v>
                </c:pt>
                <c:pt idx="2948">
                  <c:v>0.71049338280501528</c:v>
                </c:pt>
                <c:pt idx="2949">
                  <c:v>-1.5563933485243855</c:v>
                </c:pt>
                <c:pt idx="2950">
                  <c:v>0.46394709975979032</c:v>
                </c:pt>
                <c:pt idx="2951">
                  <c:v>0.13006054056437291</c:v>
                </c:pt>
                <c:pt idx="2952">
                  <c:v>-6.124550728809341</c:v>
                </c:pt>
                <c:pt idx="2953">
                  <c:v>6.4917476681338737E-2</c:v>
                </c:pt>
                <c:pt idx="2954">
                  <c:v>-0.11131702286415801</c:v>
                </c:pt>
                <c:pt idx="2955">
                  <c:v>-0.1139561892970858</c:v>
                </c:pt>
                <c:pt idx="2956">
                  <c:v>-4.2125475672676438E-2</c:v>
                </c:pt>
                <c:pt idx="2957">
                  <c:v>7.5699726131852205E-2</c:v>
                </c:pt>
                <c:pt idx="2958">
                  <c:v>2.1699250014423126</c:v>
                </c:pt>
                <c:pt idx="2959">
                  <c:v>-0.19238747682736657</c:v>
                </c:pt>
                <c:pt idx="2960">
                  <c:v>-0.18344614109593121</c:v>
                </c:pt>
                <c:pt idx="2961">
                  <c:v>-10.759610821875045</c:v>
                </c:pt>
                <c:pt idx="2962">
                  <c:v>8.2448016192278095E-2</c:v>
                </c:pt>
                <c:pt idx="2963">
                  <c:v>-2.113819899557162</c:v>
                </c:pt>
                <c:pt idx="2964">
                  <c:v>-0.18057224564182092</c:v>
                </c:pt>
                <c:pt idx="2965">
                  <c:v>-0.22948184612276698</c:v>
                </c:pt>
                <c:pt idx="2966">
                  <c:v>0.17333160288556176</c:v>
                </c:pt>
                <c:pt idx="2967">
                  <c:v>-4.5471077277987708E-3</c:v>
                </c:pt>
                <c:pt idx="2968">
                  <c:v>-8.6518702529090972E-3</c:v>
                </c:pt>
                <c:pt idx="2969">
                  <c:v>6.8540903499029582E-2</c:v>
                </c:pt>
                <c:pt idx="2970">
                  <c:v>-0.16435334042600871</c:v>
                </c:pt>
                <c:pt idx="2971">
                  <c:v>-0.31366047890376164</c:v>
                </c:pt>
                <c:pt idx="2972">
                  <c:v>1.8629818839841092E-2</c:v>
                </c:pt>
                <c:pt idx="2973">
                  <c:v>2.2625059208851956E-2</c:v>
                </c:pt>
                <c:pt idx="2974">
                  <c:v>-3.4322382400324525</c:v>
                </c:pt>
                <c:pt idx="2975">
                  <c:v>-2.2882323605810075</c:v>
                </c:pt>
                <c:pt idx="2976">
                  <c:v>-0.90958361742889926</c:v>
                </c:pt>
                <c:pt idx="2977">
                  <c:v>-12.344480856963042</c:v>
                </c:pt>
                <c:pt idx="2978">
                  <c:v>0.46727948045998191</c:v>
                </c:pt>
                <c:pt idx="2979">
                  <c:v>0.31045185349951182</c:v>
                </c:pt>
                <c:pt idx="2980">
                  <c:v>-0.758437124469031</c:v>
                </c:pt>
                <c:pt idx="2981">
                  <c:v>-1.6888844453240923</c:v>
                </c:pt>
                <c:pt idx="2982">
                  <c:v>6.7114195858537049E-2</c:v>
                </c:pt>
                <c:pt idx="2983">
                  <c:v>1</c:v>
                </c:pt>
                <c:pt idx="2984">
                  <c:v>0.18762700317577127</c:v>
                </c:pt>
                <c:pt idx="2985">
                  <c:v>-6.0732489820306386</c:v>
                </c:pt>
                <c:pt idx="2986">
                  <c:v>-0.65061054295666965</c:v>
                </c:pt>
                <c:pt idx="2987">
                  <c:v>0.17687776208407946</c:v>
                </c:pt>
                <c:pt idx="2988">
                  <c:v>-8.6462586799900301</c:v>
                </c:pt>
                <c:pt idx="2989">
                  <c:v>0.80735492205760406</c:v>
                </c:pt>
                <c:pt idx="2990">
                  <c:v>0.97697455890127616</c:v>
                </c:pt>
                <c:pt idx="2991">
                  <c:v>-0.85798099512757175</c:v>
                </c:pt>
                <c:pt idx="2992">
                  <c:v>-0.61796161917149806</c:v>
                </c:pt>
                <c:pt idx="2993">
                  <c:v>-0.12703918858913618</c:v>
                </c:pt>
                <c:pt idx="2994">
                  <c:v>-0.14172810961166013</c:v>
                </c:pt>
                <c:pt idx="2995">
                  <c:v>-0.14741020710448635</c:v>
                </c:pt>
                <c:pt idx="2996">
                  <c:v>0.20888815698670035</c:v>
                </c:pt>
                <c:pt idx="2997">
                  <c:v>3.7727636898362751</c:v>
                </c:pt>
                <c:pt idx="2998">
                  <c:v>-6.790406450180346E-2</c:v>
                </c:pt>
                <c:pt idx="2999">
                  <c:v>-0.71726979282528636</c:v>
                </c:pt>
                <c:pt idx="3000">
                  <c:v>-0.34103691783506696</c:v>
                </c:pt>
                <c:pt idx="3001">
                  <c:v>-1.9568464161898582</c:v>
                </c:pt>
                <c:pt idx="3002">
                  <c:v>0.21150410519371129</c:v>
                </c:pt>
                <c:pt idx="3003">
                  <c:v>-0.99927919306974777</c:v>
                </c:pt>
                <c:pt idx="3004">
                  <c:v>0.21150410519371129</c:v>
                </c:pt>
                <c:pt idx="3005">
                  <c:v>2.3349842477128089</c:v>
                </c:pt>
                <c:pt idx="3006">
                  <c:v>0.3605002152694109</c:v>
                </c:pt>
                <c:pt idx="3007">
                  <c:v>0.16972486340482829</c:v>
                </c:pt>
                <c:pt idx="3008">
                  <c:v>-1.8479969065549502</c:v>
                </c:pt>
                <c:pt idx="3009">
                  <c:v>3.1398256020702946</c:v>
                </c:pt>
                <c:pt idx="3010">
                  <c:v>-0.82930081284504487</c:v>
                </c:pt>
                <c:pt idx="3011">
                  <c:v>-1.9926704582015109</c:v>
                </c:pt>
                <c:pt idx="3012">
                  <c:v>0.72084592880292919</c:v>
                </c:pt>
                <c:pt idx="3013">
                  <c:v>-0.95109039951905383</c:v>
                </c:pt>
                <c:pt idx="3014">
                  <c:v>-10.307580315927396</c:v>
                </c:pt>
                <c:pt idx="3015">
                  <c:v>-0.17528391728095855</c:v>
                </c:pt>
                <c:pt idx="3016">
                  <c:v>0.32862274746137038</c:v>
                </c:pt>
                <c:pt idx="3017">
                  <c:v>0.25815218445404781</c:v>
                </c:pt>
                <c:pt idx="3018">
                  <c:v>0.53042566419784809</c:v>
                </c:pt>
                <c:pt idx="3019">
                  <c:v>-0.2515387669959645</c:v>
                </c:pt>
                <c:pt idx="3020">
                  <c:v>-5.0040682499595292E-2</c:v>
                </c:pt>
                <c:pt idx="3021">
                  <c:v>-0.44745897697122144</c:v>
                </c:pt>
                <c:pt idx="3022">
                  <c:v>0.20069735023712892</c:v>
                </c:pt>
                <c:pt idx="3023">
                  <c:v>-0.19264507794239555</c:v>
                </c:pt>
                <c:pt idx="3024">
                  <c:v>-0.10625868739055719</c:v>
                </c:pt>
                <c:pt idx="3025">
                  <c:v>-2.8289044431423795E-2</c:v>
                </c:pt>
                <c:pt idx="3026">
                  <c:v>6.1400544664143276E-2</c:v>
                </c:pt>
                <c:pt idx="3027">
                  <c:v>0.14359085362884985</c:v>
                </c:pt>
                <c:pt idx="3028">
                  <c:v>0.18124031467014651</c:v>
                </c:pt>
                <c:pt idx="3029">
                  <c:v>0.28652275875616334</c:v>
                </c:pt>
                <c:pt idx="3030">
                  <c:v>0.5182363869203428</c:v>
                </c:pt>
                <c:pt idx="3031">
                  <c:v>-7.9071570991198506E-2</c:v>
                </c:pt>
                <c:pt idx="3032">
                  <c:v>-1.9782612190537372E-2</c:v>
                </c:pt>
                <c:pt idx="3033">
                  <c:v>-1.4564627756540298E-2</c:v>
                </c:pt>
                <c:pt idx="3034">
                  <c:v>-9.5758982805430867E-2</c:v>
                </c:pt>
                <c:pt idx="3035">
                  <c:v>-2.8569152196770795E-2</c:v>
                </c:pt>
                <c:pt idx="3036">
                  <c:v>-0.1896612195035747</c:v>
                </c:pt>
                <c:pt idx="3037">
                  <c:v>-0.49377194572496852</c:v>
                </c:pt>
                <c:pt idx="3038">
                  <c:v>9.9535673550914375E-2</c:v>
                </c:pt>
                <c:pt idx="3039">
                  <c:v>-1.786340272538586</c:v>
                </c:pt>
                <c:pt idx="3040">
                  <c:v>-0.55849028935996514</c:v>
                </c:pt>
                <c:pt idx="3041">
                  <c:v>-2.6438561897747244</c:v>
                </c:pt>
                <c:pt idx="3042">
                  <c:v>0.55942740861401874</c:v>
                </c:pt>
                <c:pt idx="3043">
                  <c:v>2.3716068973807292E-2</c:v>
                </c:pt>
                <c:pt idx="3044">
                  <c:v>0.14585086646345485</c:v>
                </c:pt>
                <c:pt idx="3045">
                  <c:v>-3.4107854320264121E-2</c:v>
                </c:pt>
                <c:pt idx="3046">
                  <c:v>0.65207669657969336</c:v>
                </c:pt>
                <c:pt idx="3047">
                  <c:v>0.63330203499261517</c:v>
                </c:pt>
                <c:pt idx="3048">
                  <c:v>-2.5090980962830824E-2</c:v>
                </c:pt>
                <c:pt idx="3049">
                  <c:v>-1.4388926758513425</c:v>
                </c:pt>
                <c:pt idx="3050">
                  <c:v>-8.0919995383567311E-2</c:v>
                </c:pt>
                <c:pt idx="3051">
                  <c:v>-0.49749965947081692</c:v>
                </c:pt>
                <c:pt idx="3052">
                  <c:v>0.23946593469538943</c:v>
                </c:pt>
                <c:pt idx="3053">
                  <c:v>-0.33816873589457314</c:v>
                </c:pt>
                <c:pt idx="3054">
                  <c:v>-8.1300102101848168E-2</c:v>
                </c:pt>
                <c:pt idx="3055">
                  <c:v>1.0365258760251139</c:v>
                </c:pt>
                <c:pt idx="3056">
                  <c:v>9.0597950917951025</c:v>
                </c:pt>
                <c:pt idx="3057">
                  <c:v>9.0597950917951025</c:v>
                </c:pt>
                <c:pt idx="3058">
                  <c:v>10.518980929170402</c:v>
                </c:pt>
                <c:pt idx="3059">
                  <c:v>-8.0624959257337636</c:v>
                </c:pt>
                <c:pt idx="3060">
                  <c:v>-0.23446525363702297</c:v>
                </c:pt>
                <c:pt idx="3061">
                  <c:v>-0.37416521786331569</c:v>
                </c:pt>
                <c:pt idx="3062">
                  <c:v>-0.30116953472056507</c:v>
                </c:pt>
                <c:pt idx="3063">
                  <c:v>9.3951770769180012</c:v>
                </c:pt>
                <c:pt idx="3064">
                  <c:v>7.0624959257337645</c:v>
                </c:pt>
                <c:pt idx="3065">
                  <c:v>-4.3383776537689807</c:v>
                </c:pt>
                <c:pt idx="3066">
                  <c:v>-1.4790290559720911</c:v>
                </c:pt>
                <c:pt idx="3067">
                  <c:v>0.17393692228770061</c:v>
                </c:pt>
                <c:pt idx="3068">
                  <c:v>0.17111191639275469</c:v>
                </c:pt>
                <c:pt idx="3069">
                  <c:v>0.41502657006074817</c:v>
                </c:pt>
                <c:pt idx="3070">
                  <c:v>0.33257533908687115</c:v>
                </c:pt>
                <c:pt idx="3071">
                  <c:v>-0.78250637807639156</c:v>
                </c:pt>
                <c:pt idx="3072">
                  <c:v>-0.62916230463169154</c:v>
                </c:pt>
                <c:pt idx="3073">
                  <c:v>0.5184670889342492</c:v>
                </c:pt>
                <c:pt idx="3074">
                  <c:v>-0.15200309344504997</c:v>
                </c:pt>
                <c:pt idx="3075">
                  <c:v>-0.58496250072115652</c:v>
                </c:pt>
                <c:pt idx="3076">
                  <c:v>0</c:v>
                </c:pt>
                <c:pt idx="3077">
                  <c:v>-0.12398871727545331</c:v>
                </c:pt>
                <c:pt idx="3078">
                  <c:v>5.6583528366367514E-2</c:v>
                </c:pt>
                <c:pt idx="3079">
                  <c:v>2.5090980962830522E-2</c:v>
                </c:pt>
                <c:pt idx="3080">
                  <c:v>0.27301849440641612</c:v>
                </c:pt>
                <c:pt idx="3081">
                  <c:v>2.3445336763244211</c:v>
                </c:pt>
                <c:pt idx="3082">
                  <c:v>-0.16875445773437481</c:v>
                </c:pt>
                <c:pt idx="3083">
                  <c:v>-10.866763767353351</c:v>
                </c:pt>
                <c:pt idx="3084">
                  <c:v>-5.7333175065951932E-2</c:v>
                </c:pt>
                <c:pt idx="3085">
                  <c:v>6.1685231015740687</c:v>
                </c:pt>
                <c:pt idx="3086">
                  <c:v>12.287808556012996</c:v>
                </c:pt>
                <c:pt idx="3087">
                  <c:v>-0.71321699139359707</c:v>
                </c:pt>
                <c:pt idx="3088">
                  <c:v>0.18807234815257187</c:v>
                </c:pt>
                <c:pt idx="3089">
                  <c:v>-0.21450451190613529</c:v>
                </c:pt>
                <c:pt idx="3090">
                  <c:v>-3.3215250511521281</c:v>
                </c:pt>
                <c:pt idx="3091">
                  <c:v>-0.77848486360447311</c:v>
                </c:pt>
                <c:pt idx="3092">
                  <c:v>-9.8867127136708888</c:v>
                </c:pt>
                <c:pt idx="3093">
                  <c:v>9.0670358940064144E-2</c:v>
                </c:pt>
                <c:pt idx="3094">
                  <c:v>-0.13124453327825231</c:v>
                </c:pt>
                <c:pt idx="3095">
                  <c:v>-12.501920096027913</c:v>
                </c:pt>
                <c:pt idx="3096">
                  <c:v>-8.0624959257337636</c:v>
                </c:pt>
                <c:pt idx="3097">
                  <c:v>9.0988153595753588E-2</c:v>
                </c:pt>
                <c:pt idx="3098">
                  <c:v>0.2215964516385249</c:v>
                </c:pt>
                <c:pt idx="3099">
                  <c:v>-1.0562087526096586</c:v>
                </c:pt>
                <c:pt idx="3100">
                  <c:v>0.51457317282975823</c:v>
                </c:pt>
                <c:pt idx="3101">
                  <c:v>-2.1142754722101826</c:v>
                </c:pt>
                <c:pt idx="3102">
                  <c:v>0.65870999997133806</c:v>
                </c:pt>
                <c:pt idx="3103">
                  <c:v>-0.81875968532985355</c:v>
                </c:pt>
                <c:pt idx="3104">
                  <c:v>0.26065175452279948</c:v>
                </c:pt>
                <c:pt idx="3105">
                  <c:v>0.11547721741993588</c:v>
                </c:pt>
                <c:pt idx="3106">
                  <c:v>-3.4433497063874018E-2</c:v>
                </c:pt>
                <c:pt idx="3107">
                  <c:v>0.33120590847537312</c:v>
                </c:pt>
                <c:pt idx="3108">
                  <c:v>10.307200809140809</c:v>
                </c:pt>
                <c:pt idx="3109">
                  <c:v>-0.17098619681262292</c:v>
                </c:pt>
                <c:pt idx="3110">
                  <c:v>-3.8041101213651536</c:v>
                </c:pt>
                <c:pt idx="3111">
                  <c:v>-0.32192809488736251</c:v>
                </c:pt>
                <c:pt idx="3112">
                  <c:v>-0.22948184612276717</c:v>
                </c:pt>
                <c:pt idx="3113">
                  <c:v>-8.4064264788474632E-2</c:v>
                </c:pt>
                <c:pt idx="3114">
                  <c:v>7.6888330984931086</c:v>
                </c:pt>
                <c:pt idx="3115">
                  <c:v>0.11887739585192011</c:v>
                </c:pt>
                <c:pt idx="3116">
                  <c:v>0.30194616779247951</c:v>
                </c:pt>
                <c:pt idx="3117">
                  <c:v>-7.0660891904577721</c:v>
                </c:pt>
                <c:pt idx="3118">
                  <c:v>0.3645724322958559</c:v>
                </c:pt>
                <c:pt idx="3119">
                  <c:v>7.6438561897747244</c:v>
                </c:pt>
                <c:pt idx="3120">
                  <c:v>0.15947821400719678</c:v>
                </c:pt>
                <c:pt idx="3121">
                  <c:v>-5.3409280571223842E-2</c:v>
                </c:pt>
                <c:pt idx="3122">
                  <c:v>-0.37215168642566793</c:v>
                </c:pt>
                <c:pt idx="3123">
                  <c:v>0.36287230941428078</c:v>
                </c:pt>
                <c:pt idx="3124">
                  <c:v>-0.28950661719498522</c:v>
                </c:pt>
                <c:pt idx="3125">
                  <c:v>1.2199899311211435</c:v>
                </c:pt>
                <c:pt idx="3126">
                  <c:v>-1.9257589894179474</c:v>
                </c:pt>
                <c:pt idx="3127">
                  <c:v>5.3687870893988202E-2</c:v>
                </c:pt>
                <c:pt idx="3128">
                  <c:v>-1.0443941193584534</c:v>
                </c:pt>
                <c:pt idx="3129">
                  <c:v>7.0660891904577738</c:v>
                </c:pt>
                <c:pt idx="3130">
                  <c:v>-1.0995356735509143</c:v>
                </c:pt>
                <c:pt idx="3131">
                  <c:v>2.0820482468220733</c:v>
                </c:pt>
                <c:pt idx="3132">
                  <c:v>2.456485003436637</c:v>
                </c:pt>
                <c:pt idx="3133">
                  <c:v>2.176595081627442</c:v>
                </c:pt>
                <c:pt idx="3134">
                  <c:v>-5.9228321394775394</c:v>
                </c:pt>
                <c:pt idx="3135">
                  <c:v>0.26793320524663305</c:v>
                </c:pt>
                <c:pt idx="3136">
                  <c:v>0.54189377882927015</c:v>
                </c:pt>
                <c:pt idx="3137">
                  <c:v>-7.6486571760385464</c:v>
                </c:pt>
                <c:pt idx="3138">
                  <c:v>-3.2226786419585336</c:v>
                </c:pt>
                <c:pt idx="3139">
                  <c:v>0.73947244977678073</c:v>
                </c:pt>
                <c:pt idx="3140">
                  <c:v>-0.72964225336034738</c:v>
                </c:pt>
                <c:pt idx="3141">
                  <c:v>-0.18057224564182073</c:v>
                </c:pt>
                <c:pt idx="3142">
                  <c:v>-5.6583528366367264E-2</c:v>
                </c:pt>
                <c:pt idx="3143">
                  <c:v>1.0313641709093353</c:v>
                </c:pt>
                <c:pt idx="3144">
                  <c:v>0.36257007938470814</c:v>
                </c:pt>
                <c:pt idx="3145">
                  <c:v>9.8672787397096631</c:v>
                </c:pt>
                <c:pt idx="3146">
                  <c:v>-5.0732489820306386</c:v>
                </c:pt>
                <c:pt idx="3147">
                  <c:v>0.54252723440075934</c:v>
                </c:pt>
                <c:pt idx="3148">
                  <c:v>0.24100809950379526</c:v>
                </c:pt>
                <c:pt idx="3149">
                  <c:v>0.25972167179295841</c:v>
                </c:pt>
                <c:pt idx="3150">
                  <c:v>9.0197808971578447E-2</c:v>
                </c:pt>
                <c:pt idx="3151">
                  <c:v>-1.9398840120055454</c:v>
                </c:pt>
                <c:pt idx="3152">
                  <c:v>0.1429579538420431</c:v>
                </c:pt>
                <c:pt idx="3153">
                  <c:v>-0.51784830486261912</c:v>
                </c:pt>
                <c:pt idx="3154">
                  <c:v>-7.0389327891398012E-2</c:v>
                </c:pt>
                <c:pt idx="3155">
                  <c:v>3.9339552752284743</c:v>
                </c:pt>
                <c:pt idx="3156">
                  <c:v>0.63982443575567416</c:v>
                </c:pt>
                <c:pt idx="3157">
                  <c:v>6.0732489820306386</c:v>
                </c:pt>
                <c:pt idx="3158">
                  <c:v>-0.3506870878687865</c:v>
                </c:pt>
                <c:pt idx="3159">
                  <c:v>-0.21883460192325874</c:v>
                </c:pt>
                <c:pt idx="3160">
                  <c:v>-1.0834852083389546</c:v>
                </c:pt>
                <c:pt idx="3161">
                  <c:v>-1.1094784767984931</c:v>
                </c:pt>
                <c:pt idx="3162">
                  <c:v>-10.759610821875045</c:v>
                </c:pt>
                <c:pt idx="3163">
                  <c:v>-9.7604427459966399</c:v>
                </c:pt>
                <c:pt idx="3164">
                  <c:v>-11.307011018304401</c:v>
                </c:pt>
                <c:pt idx="3165">
                  <c:v>14.840269796746908</c:v>
                </c:pt>
                <c:pt idx="3166">
                  <c:v>-5.7427050628647551</c:v>
                </c:pt>
                <c:pt idx="3167">
                  <c:v>-0.1426043954428004</c:v>
                </c:pt>
                <c:pt idx="3168">
                  <c:v>-1.7205787877891321</c:v>
                </c:pt>
                <c:pt idx="3169">
                  <c:v>-4.5789497909057581E-3</c:v>
                </c:pt>
                <c:pt idx="3170">
                  <c:v>0</c:v>
                </c:pt>
                <c:pt idx="3171">
                  <c:v>-0.66985139830766949</c:v>
                </c:pt>
                <c:pt idx="3172">
                  <c:v>11.866506212226202</c:v>
                </c:pt>
                <c:pt idx="3173">
                  <c:v>0.59946207041627142</c:v>
                </c:pt>
                <c:pt idx="3174">
                  <c:v>-0.21550603575120797</c:v>
                </c:pt>
                <c:pt idx="3175">
                  <c:v>0.16655259486093754</c:v>
                </c:pt>
                <c:pt idx="3176">
                  <c:v>0.63742992061529202</c:v>
                </c:pt>
                <c:pt idx="3177">
                  <c:v>13.995561070511643</c:v>
                </c:pt>
                <c:pt idx="3178">
                  <c:v>0.23588826382067085</c:v>
                </c:pt>
                <c:pt idx="3179">
                  <c:v>0.1062847931392146</c:v>
                </c:pt>
                <c:pt idx="3180">
                  <c:v>5.595640597401539E-2</c:v>
                </c:pt>
                <c:pt idx="3181">
                  <c:v>-12.307011018304399</c:v>
                </c:pt>
                <c:pt idx="3182">
                  <c:v>-13.047635173725032</c:v>
                </c:pt>
                <c:pt idx="3183">
                  <c:v>0.59774284701272751</c:v>
                </c:pt>
                <c:pt idx="3184">
                  <c:v>-12.731389749636921</c:v>
                </c:pt>
                <c:pt idx="3185">
                  <c:v>-8.3837042924740537</c:v>
                </c:pt>
                <c:pt idx="3186">
                  <c:v>0.11782881640447553</c:v>
                </c:pt>
                <c:pt idx="3187">
                  <c:v>-2.8476869557963727</c:v>
                </c:pt>
                <c:pt idx="3188">
                  <c:v>-0.50854938520198789</c:v>
                </c:pt>
                <c:pt idx="3189">
                  <c:v>-0.33769541074567899</c:v>
                </c:pt>
                <c:pt idx="3190">
                  <c:v>0.65820396873469145</c:v>
                </c:pt>
                <c:pt idx="3191">
                  <c:v>-0.2023081752931154</c:v>
                </c:pt>
                <c:pt idx="3192">
                  <c:v>7.1963595519932352E-2</c:v>
                </c:pt>
                <c:pt idx="3193">
                  <c:v>-0.44509869718734735</c:v>
                </c:pt>
                <c:pt idx="3194">
                  <c:v>2.4662054234269034E-2</c:v>
                </c:pt>
                <c:pt idx="3195">
                  <c:v>0.33054122519207058</c:v>
                </c:pt>
                <c:pt idx="3196">
                  <c:v>-0.35845397091247633</c:v>
                </c:pt>
                <c:pt idx="3197">
                  <c:v>-0.10691520391651207</c:v>
                </c:pt>
                <c:pt idx="3198">
                  <c:v>-0.7224660244710911</c:v>
                </c:pt>
                <c:pt idx="3199">
                  <c:v>14.55076682267522</c:v>
                </c:pt>
                <c:pt idx="3200">
                  <c:v>0.80478281397589768</c:v>
                </c:pt>
                <c:pt idx="3201">
                  <c:v>-8.6450579349844769</c:v>
                </c:pt>
                <c:pt idx="3202">
                  <c:v>0.23739458467569469</c:v>
                </c:pt>
                <c:pt idx="3203">
                  <c:v>8.0919995383567464E-2</c:v>
                </c:pt>
                <c:pt idx="3204">
                  <c:v>-8.4648860487294044</c:v>
                </c:pt>
                <c:pt idx="3205">
                  <c:v>-9.0606959316875546</c:v>
                </c:pt>
                <c:pt idx="3206">
                  <c:v>-0.1154772174199359</c:v>
                </c:pt>
                <c:pt idx="3207">
                  <c:v>-1</c:v>
                </c:pt>
                <c:pt idx="3208">
                  <c:v>0.21494011763274884</c:v>
                </c:pt>
                <c:pt idx="3209">
                  <c:v>1.0389941316158637</c:v>
                </c:pt>
                <c:pt idx="3210">
                  <c:v>0.81669278663694045</c:v>
                </c:pt>
                <c:pt idx="3211">
                  <c:v>-5.08746284125034</c:v>
                </c:pt>
                <c:pt idx="3212">
                  <c:v>-7.5948853233298627E-2</c:v>
                </c:pt>
                <c:pt idx="3213">
                  <c:v>-0.1465486633529422</c:v>
                </c:pt>
                <c:pt idx="3214">
                  <c:v>0.50523530825042196</c:v>
                </c:pt>
                <c:pt idx="3215">
                  <c:v>-9.9535673550914736E-2</c:v>
                </c:pt>
                <c:pt idx="3216">
                  <c:v>-1.0466500932988216</c:v>
                </c:pt>
                <c:pt idx="3217">
                  <c:v>-0.23815973719476435</c:v>
                </c:pt>
                <c:pt idx="3218">
                  <c:v>-1.5574817642990495</c:v>
                </c:pt>
                <c:pt idx="3219">
                  <c:v>-1.5122378554999105</c:v>
                </c:pt>
                <c:pt idx="3220">
                  <c:v>-0.48542682717024194</c:v>
                </c:pt>
                <c:pt idx="3221">
                  <c:v>4.1108149451642877</c:v>
                </c:pt>
                <c:pt idx="3222">
                  <c:v>8.8683081332894673</c:v>
                </c:pt>
                <c:pt idx="3223">
                  <c:v>-1.3147325934831584</c:v>
                </c:pt>
                <c:pt idx="3224">
                  <c:v>-0.46566357234881184</c:v>
                </c:pt>
                <c:pt idx="3225">
                  <c:v>10.307200809140809</c:v>
                </c:pt>
                <c:pt idx="3226">
                  <c:v>8.6462586799900301</c:v>
                </c:pt>
                <c:pt idx="3227">
                  <c:v>0.90695066910443101</c:v>
                </c:pt>
                <c:pt idx="3228">
                  <c:v>4.0739559429115904</c:v>
                </c:pt>
                <c:pt idx="3229">
                  <c:v>14.42523776214956</c:v>
                </c:pt>
                <c:pt idx="3230">
                  <c:v>0.21681138907314804</c:v>
                </c:pt>
                <c:pt idx="3231">
                  <c:v>-0.45456586346548106</c:v>
                </c:pt>
                <c:pt idx="3232">
                  <c:v>0.78288592646370436</c:v>
                </c:pt>
                <c:pt idx="3233">
                  <c:v>0.82972449563930517</c:v>
                </c:pt>
                <c:pt idx="3234">
                  <c:v>2.0985055449524253</c:v>
                </c:pt>
                <c:pt idx="3235">
                  <c:v>-4.7931298507776043</c:v>
                </c:pt>
                <c:pt idx="3236">
                  <c:v>1.4212733010750207</c:v>
                </c:pt>
                <c:pt idx="3237">
                  <c:v>0.24792751344358552</c:v>
                </c:pt>
                <c:pt idx="3238">
                  <c:v>-0.32192809488736251</c:v>
                </c:pt>
                <c:pt idx="3239">
                  <c:v>0.3672089741882289</c:v>
                </c:pt>
                <c:pt idx="3240">
                  <c:v>20</c:v>
                </c:pt>
                <c:pt idx="3241">
                  <c:v>-1.2581722540369367E-2</c:v>
                </c:pt>
                <c:pt idx="3242">
                  <c:v>-10.644457187509261</c:v>
                </c:pt>
                <c:pt idx="3243">
                  <c:v>0.20521489963137685</c:v>
                </c:pt>
                <c:pt idx="3244">
                  <c:v>-0.21145850151932652</c:v>
                </c:pt>
                <c:pt idx="3245">
                  <c:v>-8.1300102101848168E-2</c:v>
                </c:pt>
                <c:pt idx="3246">
                  <c:v>-4.3692338096657197</c:v>
                </c:pt>
                <c:pt idx="3247">
                  <c:v>1.2607642322089667</c:v>
                </c:pt>
                <c:pt idx="3248">
                  <c:v>-0.77760757866355179</c:v>
                </c:pt>
                <c:pt idx="3249">
                  <c:v>0.45943161863729748</c:v>
                </c:pt>
                <c:pt idx="3250">
                  <c:v>7.9617168063367827E-2</c:v>
                </c:pt>
                <c:pt idx="3251">
                  <c:v>0.48542682717024171</c:v>
                </c:pt>
                <c:pt idx="3252">
                  <c:v>0.64789375644761271</c:v>
                </c:pt>
                <c:pt idx="3253">
                  <c:v>0</c:v>
                </c:pt>
                <c:pt idx="3254">
                  <c:v>0</c:v>
                </c:pt>
                <c:pt idx="3255">
                  <c:v>6.0732489820306386</c:v>
                </c:pt>
                <c:pt idx="3256">
                  <c:v>0.31034012061215077</c:v>
                </c:pt>
                <c:pt idx="3257">
                  <c:v>-3.6024595679435563</c:v>
                </c:pt>
                <c:pt idx="3258">
                  <c:v>-5.526377175112728</c:v>
                </c:pt>
                <c:pt idx="3259">
                  <c:v>-8.2462160191973E-2</c:v>
                </c:pt>
                <c:pt idx="3260">
                  <c:v>-0.41503749927884381</c:v>
                </c:pt>
                <c:pt idx="3261">
                  <c:v>9.9667457608995313</c:v>
                </c:pt>
                <c:pt idx="3262">
                  <c:v>5.8197123110709796</c:v>
                </c:pt>
                <c:pt idx="3263">
                  <c:v>-0.73371993466255181</c:v>
                </c:pt>
                <c:pt idx="3264">
                  <c:v>1.5849625007211563</c:v>
                </c:pt>
                <c:pt idx="3265">
                  <c:v>4.6223016760645073E-2</c:v>
                </c:pt>
                <c:pt idx="3266">
                  <c:v>11.451382851019591</c:v>
                </c:pt>
                <c:pt idx="3267">
                  <c:v>-0.2211274540998705</c:v>
                </c:pt>
                <c:pt idx="3268">
                  <c:v>-3.8073549220576046</c:v>
                </c:pt>
                <c:pt idx="3269">
                  <c:v>-0.44875811712284497</c:v>
                </c:pt>
                <c:pt idx="3270">
                  <c:v>7.400058144377708E-2</c:v>
                </c:pt>
                <c:pt idx="3271">
                  <c:v>-1.4145367547523184</c:v>
                </c:pt>
                <c:pt idx="3272">
                  <c:v>0.73377378967649676</c:v>
                </c:pt>
                <c:pt idx="3273">
                  <c:v>-7.2116724365412312E-4</c:v>
                </c:pt>
                <c:pt idx="3274">
                  <c:v>-1.1509418980747395</c:v>
                </c:pt>
                <c:pt idx="3275">
                  <c:v>-9.5196362528432132</c:v>
                </c:pt>
                <c:pt idx="3276">
                  <c:v>3.5943953388063949</c:v>
                </c:pt>
                <c:pt idx="3277">
                  <c:v>8.8672787397096631</c:v>
                </c:pt>
                <c:pt idx="3278">
                  <c:v>-0.97903535526162322</c:v>
                </c:pt>
                <c:pt idx="3279">
                  <c:v>8.3837042924740537</c:v>
                </c:pt>
                <c:pt idx="3280">
                  <c:v>-14.081289245950657</c:v>
                </c:pt>
                <c:pt idx="3281">
                  <c:v>-2.6986374755071068</c:v>
                </c:pt>
                <c:pt idx="3282">
                  <c:v>6.0120992437570929E-2</c:v>
                </c:pt>
                <c:pt idx="3283">
                  <c:v>-0.80735492205760429</c:v>
                </c:pt>
                <c:pt idx="3284">
                  <c:v>-0.97982211806236974</c:v>
                </c:pt>
                <c:pt idx="3285">
                  <c:v>0.28843118289927516</c:v>
                </c:pt>
                <c:pt idx="3286">
                  <c:v>-1.3881394922857686</c:v>
                </c:pt>
                <c:pt idx="3287">
                  <c:v>-0.66742466091312913</c:v>
                </c:pt>
                <c:pt idx="3288">
                  <c:v>-1.3020819518053859</c:v>
                </c:pt>
                <c:pt idx="3289">
                  <c:v>-0.29677461765902396</c:v>
                </c:pt>
                <c:pt idx="3290">
                  <c:v>-0.60542660328087194</c:v>
                </c:pt>
                <c:pt idx="3291">
                  <c:v>-1.7915736687327051</c:v>
                </c:pt>
                <c:pt idx="3292">
                  <c:v>-11.268736919579066</c:v>
                </c:pt>
                <c:pt idx="3293">
                  <c:v>-9.6676019411673905E-2</c:v>
                </c:pt>
                <c:pt idx="3294">
                  <c:v>-3.170885972733798E-2</c:v>
                </c:pt>
                <c:pt idx="3295">
                  <c:v>3.9856447070229302</c:v>
                </c:pt>
                <c:pt idx="3296">
                  <c:v>-6.4757459812067736E-2</c:v>
                </c:pt>
                <c:pt idx="3297">
                  <c:v>-9.5196362528432132</c:v>
                </c:pt>
                <c:pt idx="3298">
                  <c:v>3.9740047914670558</c:v>
                </c:pt>
                <c:pt idx="3299">
                  <c:v>1.7650257245562011</c:v>
                </c:pt>
                <c:pt idx="3300">
                  <c:v>-0.38060400221496998</c:v>
                </c:pt>
                <c:pt idx="3301">
                  <c:v>-12.208640808558251</c:v>
                </c:pt>
                <c:pt idx="3302">
                  <c:v>0.35090716185912857</c:v>
                </c:pt>
                <c:pt idx="3303">
                  <c:v>2.3654067315542435</c:v>
                </c:pt>
                <c:pt idx="3304">
                  <c:v>0.46656779991892589</c:v>
                </c:pt>
                <c:pt idx="3305">
                  <c:v>-2.1447818661509768</c:v>
                </c:pt>
                <c:pt idx="3306">
                  <c:v>-2.7369655941662061</c:v>
                </c:pt>
                <c:pt idx="3307">
                  <c:v>11.965904504239749</c:v>
                </c:pt>
                <c:pt idx="3308">
                  <c:v>-2.1691237267530736</c:v>
                </c:pt>
                <c:pt idx="3309">
                  <c:v>-2.0368367681803714</c:v>
                </c:pt>
                <c:pt idx="3310">
                  <c:v>10.229219383469125</c:v>
                </c:pt>
                <c:pt idx="3311">
                  <c:v>-1</c:v>
                </c:pt>
                <c:pt idx="3312">
                  <c:v>12.840384550711667</c:v>
                </c:pt>
                <c:pt idx="3313">
                  <c:v>6.4605882763880631</c:v>
                </c:pt>
                <c:pt idx="3314">
                  <c:v>-0.24744987892808606</c:v>
                </c:pt>
                <c:pt idx="3315">
                  <c:v>1.0314782314731679</c:v>
                </c:pt>
                <c:pt idx="3316">
                  <c:v>-0.89308479608348823</c:v>
                </c:pt>
                <c:pt idx="3317">
                  <c:v>2.5763096065082113E-2</c:v>
                </c:pt>
                <c:pt idx="3318">
                  <c:v>-4.7548875021634691</c:v>
                </c:pt>
                <c:pt idx="3319">
                  <c:v>4.3692338096657197</c:v>
                </c:pt>
                <c:pt idx="3320">
                  <c:v>-20</c:v>
                </c:pt>
                <c:pt idx="3321">
                  <c:v>-0.77502712281991293</c:v>
                </c:pt>
                <c:pt idx="3322">
                  <c:v>0.78526115120698736</c:v>
                </c:pt>
                <c:pt idx="3323">
                  <c:v>-0.48186900775705227</c:v>
                </c:pt>
                <c:pt idx="3324">
                  <c:v>-0.33390073655343849</c:v>
                </c:pt>
                <c:pt idx="3325">
                  <c:v>-0.21177984438930825</c:v>
                </c:pt>
                <c:pt idx="3326">
                  <c:v>-8.6462586799900301</c:v>
                </c:pt>
                <c:pt idx="3327">
                  <c:v>-3.0809199953835673</c:v>
                </c:pt>
                <c:pt idx="3328">
                  <c:v>1.4576293760033119</c:v>
                </c:pt>
                <c:pt idx="3329">
                  <c:v>-0.29123129766444583</c:v>
                </c:pt>
                <c:pt idx="3330">
                  <c:v>-0.12553088208385882</c:v>
                </c:pt>
                <c:pt idx="3331">
                  <c:v>-3.1096244911744977</c:v>
                </c:pt>
                <c:pt idx="3332">
                  <c:v>-0.38988761503965197</c:v>
                </c:pt>
                <c:pt idx="3333">
                  <c:v>9.5196362528432132</c:v>
                </c:pt>
                <c:pt idx="3334">
                  <c:v>1.1552782254779108</c:v>
                </c:pt>
                <c:pt idx="3335">
                  <c:v>-1.3703966384703761</c:v>
                </c:pt>
                <c:pt idx="3336">
                  <c:v>-6.4429434958487288</c:v>
                </c:pt>
                <c:pt idx="3337">
                  <c:v>0.56825888573652594</c:v>
                </c:pt>
                <c:pt idx="3338">
                  <c:v>-0.38332863955150598</c:v>
                </c:pt>
                <c:pt idx="3339">
                  <c:v>0.51264829590526617</c:v>
                </c:pt>
                <c:pt idx="3340">
                  <c:v>-0.70009309142673404</c:v>
                </c:pt>
                <c:pt idx="3341">
                  <c:v>-0.90895454478269844</c:v>
                </c:pt>
                <c:pt idx="3342">
                  <c:v>-1.7336065820762914</c:v>
                </c:pt>
                <c:pt idx="3343">
                  <c:v>9.9662651028771325</c:v>
                </c:pt>
                <c:pt idx="3344">
                  <c:v>0.3340406357618142</c:v>
                </c:pt>
                <c:pt idx="3345">
                  <c:v>-9.0660891904577721</c:v>
                </c:pt>
                <c:pt idx="3346">
                  <c:v>10.381542951184585</c:v>
                </c:pt>
                <c:pt idx="3347">
                  <c:v>-0.10691520391651191</c:v>
                </c:pt>
                <c:pt idx="3348">
                  <c:v>2.5481204175625272</c:v>
                </c:pt>
                <c:pt idx="3349">
                  <c:v>0.52881942268362225</c:v>
                </c:pt>
                <c:pt idx="3350">
                  <c:v>-0.63387210120210247</c:v>
                </c:pt>
                <c:pt idx="3351">
                  <c:v>0.74723392962003354</c:v>
                </c:pt>
                <c:pt idx="3352">
                  <c:v>0.57318533294480234</c:v>
                </c:pt>
                <c:pt idx="3353">
                  <c:v>8.6450579349844769</c:v>
                </c:pt>
                <c:pt idx="3354">
                  <c:v>-2.4727866463914712</c:v>
                </c:pt>
                <c:pt idx="3355">
                  <c:v>7.0660891904577738</c:v>
                </c:pt>
                <c:pt idx="3356">
                  <c:v>12.813781191217037</c:v>
                </c:pt>
                <c:pt idx="3357">
                  <c:v>-0.12437478374417485</c:v>
                </c:pt>
                <c:pt idx="3358">
                  <c:v>-1.1625075298798297</c:v>
                </c:pt>
                <c:pt idx="3359">
                  <c:v>-0.49398884067366566</c:v>
                </c:pt>
                <c:pt idx="3360">
                  <c:v>-0.20948858810581028</c:v>
                </c:pt>
                <c:pt idx="3361">
                  <c:v>0.1322477982984395</c:v>
                </c:pt>
                <c:pt idx="3362">
                  <c:v>0.10350457575385998</c:v>
                </c:pt>
                <c:pt idx="3363">
                  <c:v>3.4841749212300675E-2</c:v>
                </c:pt>
                <c:pt idx="3364">
                  <c:v>14.429581095860785</c:v>
                </c:pt>
                <c:pt idx="3365">
                  <c:v>0.89185119614437758</c:v>
                </c:pt>
                <c:pt idx="3366">
                  <c:v>8.6450579349844769</c:v>
                </c:pt>
                <c:pt idx="3367">
                  <c:v>-6.0485517448321104</c:v>
                </c:pt>
                <c:pt idx="3368">
                  <c:v>0.29624145122371293</c:v>
                </c:pt>
                <c:pt idx="3369">
                  <c:v>7.0660891904577721</c:v>
                </c:pt>
                <c:pt idx="3370">
                  <c:v>-0.13769666854450538</c:v>
                </c:pt>
                <c:pt idx="3371">
                  <c:v>0.48398485299633548</c:v>
                </c:pt>
                <c:pt idx="3372">
                  <c:v>14.273212809854334</c:v>
                </c:pt>
                <c:pt idx="3373">
                  <c:v>-0.16735105777848588</c:v>
                </c:pt>
                <c:pt idx="3374">
                  <c:v>-0.30182688883085312</c:v>
                </c:pt>
                <c:pt idx="3375">
                  <c:v>-12.566767596032916</c:v>
                </c:pt>
                <c:pt idx="3376">
                  <c:v>7.9226691150575304E-2</c:v>
                </c:pt>
                <c:pt idx="3377">
                  <c:v>-0.48254431863712011</c:v>
                </c:pt>
                <c:pt idx="3378">
                  <c:v>-0.22948184612276717</c:v>
                </c:pt>
                <c:pt idx="3379">
                  <c:v>-1.440572591385981</c:v>
                </c:pt>
                <c:pt idx="3380">
                  <c:v>-18.366663720944274</c:v>
                </c:pt>
                <c:pt idx="3381">
                  <c:v>0.64981364507112371</c:v>
                </c:pt>
                <c:pt idx="3382">
                  <c:v>-1.9050883529745331</c:v>
                </c:pt>
                <c:pt idx="3383">
                  <c:v>-0.13301336584931953</c:v>
                </c:pt>
                <c:pt idx="3384">
                  <c:v>-4.886817884006759E-2</c:v>
                </c:pt>
                <c:pt idx="3385">
                  <c:v>-0.98207809200273743</c:v>
                </c:pt>
                <c:pt idx="3386">
                  <c:v>1.3827197790061152</c:v>
                </c:pt>
                <c:pt idx="3387">
                  <c:v>-0.52242103465244349</c:v>
                </c:pt>
                <c:pt idx="3388">
                  <c:v>-4.0930264054881732E-2</c:v>
                </c:pt>
                <c:pt idx="3389">
                  <c:v>-0.5534842692479881</c:v>
                </c:pt>
                <c:pt idx="3390">
                  <c:v>-6.5406996012242896E-2</c:v>
                </c:pt>
                <c:pt idx="3391">
                  <c:v>-7.9464189597951567</c:v>
                </c:pt>
                <c:pt idx="3392">
                  <c:v>-8.3837042924740537</c:v>
                </c:pt>
                <c:pt idx="3393">
                  <c:v>-0.74284216050287588</c:v>
                </c:pt>
                <c:pt idx="3394">
                  <c:v>0.51354304423126895</c:v>
                </c:pt>
                <c:pt idx="3395">
                  <c:v>-8.0624959257337636</c:v>
                </c:pt>
                <c:pt idx="3396">
                  <c:v>-0.21299372333419808</c:v>
                </c:pt>
                <c:pt idx="3397">
                  <c:v>-10.518653155673389</c:v>
                </c:pt>
                <c:pt idx="3398">
                  <c:v>13.380911949563341</c:v>
                </c:pt>
                <c:pt idx="3399">
                  <c:v>-0.48542682717024171</c:v>
                </c:pt>
                <c:pt idx="3400">
                  <c:v>-0.40551472516033732</c:v>
                </c:pt>
                <c:pt idx="3401">
                  <c:v>9.147204924942228</c:v>
                </c:pt>
                <c:pt idx="3402">
                  <c:v>-6.2735755347962427E-2</c:v>
                </c:pt>
                <c:pt idx="3403">
                  <c:v>9.9662651028771325</c:v>
                </c:pt>
                <c:pt idx="3404">
                  <c:v>-0.32102669214583013</c:v>
                </c:pt>
                <c:pt idx="3405">
                  <c:v>0.30165569986110119</c:v>
                </c:pt>
                <c:pt idx="3406">
                  <c:v>6.4567391111944126</c:v>
                </c:pt>
                <c:pt idx="3407">
                  <c:v>-9.0606959316875546</c:v>
                </c:pt>
                <c:pt idx="3408">
                  <c:v>-0.45302708516010542</c:v>
                </c:pt>
                <c:pt idx="3409">
                  <c:v>8.6462586799900301</c:v>
                </c:pt>
                <c:pt idx="3410">
                  <c:v>5.1057797329236321</c:v>
                </c:pt>
                <c:pt idx="3411">
                  <c:v>-1.058593158890855</c:v>
                </c:pt>
                <c:pt idx="3412">
                  <c:v>-0.55942740861401863</c:v>
                </c:pt>
                <c:pt idx="3413">
                  <c:v>-0.47626169332149149</c:v>
                </c:pt>
                <c:pt idx="3414">
                  <c:v>-1.2154597071745632</c:v>
                </c:pt>
                <c:pt idx="3415">
                  <c:v>-0.1691272712362592</c:v>
                </c:pt>
                <c:pt idx="3416">
                  <c:v>11.485493915223493</c:v>
                </c:pt>
                <c:pt idx="3417">
                  <c:v>0.52509104474375745</c:v>
                </c:pt>
                <c:pt idx="3418">
                  <c:v>-2.5064605270424387</c:v>
                </c:pt>
                <c:pt idx="3419">
                  <c:v>-0.46712601042729768</c:v>
                </c:pt>
                <c:pt idx="3420">
                  <c:v>2.8368618964006354</c:v>
                </c:pt>
                <c:pt idx="3421">
                  <c:v>-9.5196362528432132</c:v>
                </c:pt>
                <c:pt idx="3422">
                  <c:v>-0.62093360071909598</c:v>
                </c:pt>
                <c:pt idx="3423">
                  <c:v>9.6444571875092606</c:v>
                </c:pt>
                <c:pt idx="3424">
                  <c:v>1.3883030035717092</c:v>
                </c:pt>
                <c:pt idx="3425">
                  <c:v>-1.445799753049531</c:v>
                </c:pt>
                <c:pt idx="3426">
                  <c:v>0.52674788677586049</c:v>
                </c:pt>
                <c:pt idx="3427">
                  <c:v>0.75488750216346867</c:v>
                </c:pt>
                <c:pt idx="3428">
                  <c:v>0.29808135293299465</c:v>
                </c:pt>
                <c:pt idx="3429">
                  <c:v>-10.966024713800364</c:v>
                </c:pt>
                <c:pt idx="3430">
                  <c:v>-0.18586654531133392</c:v>
                </c:pt>
                <c:pt idx="3431">
                  <c:v>13.745429232681758</c:v>
                </c:pt>
                <c:pt idx="3432">
                  <c:v>-1.3327348498439453</c:v>
                </c:pt>
                <c:pt idx="3433">
                  <c:v>-1.7260772780234703</c:v>
                </c:pt>
                <c:pt idx="3434">
                  <c:v>2.9220475807068751</c:v>
                </c:pt>
                <c:pt idx="3435">
                  <c:v>1.1512058040957238</c:v>
                </c:pt>
                <c:pt idx="3436">
                  <c:v>0.51457317282975801</c:v>
                </c:pt>
                <c:pt idx="3437">
                  <c:v>-13.335018094327806</c:v>
                </c:pt>
                <c:pt idx="3438">
                  <c:v>-0.70535148962204153</c:v>
                </c:pt>
                <c:pt idx="3439">
                  <c:v>11.146780789986687</c:v>
                </c:pt>
                <c:pt idx="3440">
                  <c:v>-0.37706964907982332</c:v>
                </c:pt>
                <c:pt idx="3441">
                  <c:v>-1.3503770275064715</c:v>
                </c:pt>
                <c:pt idx="3442">
                  <c:v>13.135762718264584</c:v>
                </c:pt>
                <c:pt idx="3443">
                  <c:v>2.5435192415345718</c:v>
                </c:pt>
                <c:pt idx="3444">
                  <c:v>0.66183126410542681</c:v>
                </c:pt>
                <c:pt idx="3445">
                  <c:v>-9.7604427459966399</c:v>
                </c:pt>
                <c:pt idx="3446">
                  <c:v>9.8672787397096631</c:v>
                </c:pt>
                <c:pt idx="3447">
                  <c:v>-1.9627189839205406</c:v>
                </c:pt>
                <c:pt idx="3448">
                  <c:v>-1.1689240334975659</c:v>
                </c:pt>
                <c:pt idx="3449">
                  <c:v>1.1175695963811765</c:v>
                </c:pt>
                <c:pt idx="3450">
                  <c:v>8.1014688373059751E-2</c:v>
                </c:pt>
                <c:pt idx="3451">
                  <c:v>-1.8259706002249512</c:v>
                </c:pt>
                <c:pt idx="3452">
                  <c:v>8.6462586799900301</c:v>
                </c:pt>
                <c:pt idx="3453">
                  <c:v>-0.3301486016923309</c:v>
                </c:pt>
                <c:pt idx="3454">
                  <c:v>-0.32823267174157128</c:v>
                </c:pt>
                <c:pt idx="3455">
                  <c:v>-0.36051055720641395</c:v>
                </c:pt>
                <c:pt idx="3456">
                  <c:v>-1.5801694895322569</c:v>
                </c:pt>
                <c:pt idx="3457">
                  <c:v>-0.5289284658068284</c:v>
                </c:pt>
                <c:pt idx="3458">
                  <c:v>10.45189794595189</c:v>
                </c:pt>
                <c:pt idx="3459">
                  <c:v>7.9045377517383759</c:v>
                </c:pt>
                <c:pt idx="3460">
                  <c:v>11.381002109550927</c:v>
                </c:pt>
                <c:pt idx="3461">
                  <c:v>10.759888183221834</c:v>
                </c:pt>
                <c:pt idx="3462">
                  <c:v>-8.6462586799900301</c:v>
                </c:pt>
                <c:pt idx="3463">
                  <c:v>1.3003949333377209</c:v>
                </c:pt>
                <c:pt idx="3464">
                  <c:v>-0.16133385288479782</c:v>
                </c:pt>
                <c:pt idx="3465">
                  <c:v>0.54119009869225021</c:v>
                </c:pt>
                <c:pt idx="3466">
                  <c:v>-7.0821337189696937E-2</c:v>
                </c:pt>
                <c:pt idx="3467">
                  <c:v>8.2462160191972972E-2</c:v>
                </c:pt>
                <c:pt idx="3468">
                  <c:v>0.33467879691081603</c:v>
                </c:pt>
                <c:pt idx="3469">
                  <c:v>5.7880916080499979E-2</c:v>
                </c:pt>
                <c:pt idx="3470">
                  <c:v>4.0189090115698621E-2</c:v>
                </c:pt>
                <c:pt idx="3471">
                  <c:v>-3.4765418160676471E-2</c:v>
                </c:pt>
                <c:pt idx="3472">
                  <c:v>4.9327712363568019E-2</c:v>
                </c:pt>
                <c:pt idx="3473">
                  <c:v>-8.6450579349844769</c:v>
                </c:pt>
                <c:pt idx="3474">
                  <c:v>-0.37637587890973878</c:v>
                </c:pt>
                <c:pt idx="3475">
                  <c:v>-3.8073549220576037</c:v>
                </c:pt>
                <c:pt idx="3476">
                  <c:v>1.2337971846086973</c:v>
                </c:pt>
                <c:pt idx="3477">
                  <c:v>-1.4310498172674746</c:v>
                </c:pt>
                <c:pt idx="3478">
                  <c:v>-0.22588140741632795</c:v>
                </c:pt>
                <c:pt idx="3479">
                  <c:v>4.9790403813643547</c:v>
                </c:pt>
                <c:pt idx="3480">
                  <c:v>0.39909595540982229</c:v>
                </c:pt>
                <c:pt idx="3481">
                  <c:v>0.53343220008107417</c:v>
                </c:pt>
                <c:pt idx="3482">
                  <c:v>-0.17711894283974611</c:v>
                </c:pt>
                <c:pt idx="3483">
                  <c:v>-1.8862782421852859</c:v>
                </c:pt>
                <c:pt idx="3484">
                  <c:v>-12.550826932881439</c:v>
                </c:pt>
                <c:pt idx="3485">
                  <c:v>-1.4933878429391303</c:v>
                </c:pt>
                <c:pt idx="3486">
                  <c:v>4.1497471195046822</c:v>
                </c:pt>
                <c:pt idx="3487">
                  <c:v>-3.0606959316875542</c:v>
                </c:pt>
                <c:pt idx="3488">
                  <c:v>-0.90613307653577779</c:v>
                </c:pt>
                <c:pt idx="3489">
                  <c:v>-0.15200309344505014</c:v>
                </c:pt>
                <c:pt idx="3490">
                  <c:v>7.6486571760385464</c:v>
                </c:pt>
                <c:pt idx="3491">
                  <c:v>3.4548492059729989</c:v>
                </c:pt>
                <c:pt idx="3492">
                  <c:v>-9.3822637581148367</c:v>
                </c:pt>
                <c:pt idx="3493">
                  <c:v>-1.4075299626099025</c:v>
                </c:pt>
                <c:pt idx="3494">
                  <c:v>-1.9712410070185757</c:v>
                </c:pt>
                <c:pt idx="3495">
                  <c:v>-1.7162070339994089</c:v>
                </c:pt>
                <c:pt idx="3496">
                  <c:v>0.13454212337882743</c:v>
                </c:pt>
                <c:pt idx="3497">
                  <c:v>0.76553474636297703</c:v>
                </c:pt>
                <c:pt idx="3498">
                  <c:v>0.2676957832036565</c:v>
                </c:pt>
                <c:pt idx="3499">
                  <c:v>-0.29698173775713166</c:v>
                </c:pt>
                <c:pt idx="3500">
                  <c:v>-2.8744691179161412</c:v>
                </c:pt>
                <c:pt idx="3501">
                  <c:v>11.551067348664397</c:v>
                </c:pt>
                <c:pt idx="3502">
                  <c:v>4.7725895038969277</c:v>
                </c:pt>
                <c:pt idx="3503">
                  <c:v>3.2789935117669415E-2</c:v>
                </c:pt>
                <c:pt idx="3504">
                  <c:v>-0.60053530464161731</c:v>
                </c:pt>
                <c:pt idx="3505">
                  <c:v>-2.6308262413256065</c:v>
                </c:pt>
                <c:pt idx="3506">
                  <c:v>-0.50881964559946125</c:v>
                </c:pt>
                <c:pt idx="3507">
                  <c:v>6.0732489820306386</c:v>
                </c:pt>
                <c:pt idx="3508">
                  <c:v>10.644156719937438</c:v>
                </c:pt>
                <c:pt idx="3509">
                  <c:v>-9.0597950917951025</c:v>
                </c:pt>
                <c:pt idx="3510">
                  <c:v>-11.518489240994933</c:v>
                </c:pt>
                <c:pt idx="3511">
                  <c:v>-9.9566181592700129</c:v>
                </c:pt>
                <c:pt idx="3512">
                  <c:v>7.0660891904577738</c:v>
                </c:pt>
                <c:pt idx="3513">
                  <c:v>1.7884958948062883</c:v>
                </c:pt>
                <c:pt idx="3514">
                  <c:v>9.2304207950923818</c:v>
                </c:pt>
                <c:pt idx="3515">
                  <c:v>-2.4150374992788439</c:v>
                </c:pt>
                <c:pt idx="3516">
                  <c:v>1.535985388197606</c:v>
                </c:pt>
                <c:pt idx="3517">
                  <c:v>-10.059344460824425</c:v>
                </c:pt>
                <c:pt idx="3518">
                  <c:v>5.9227671634583929</c:v>
                </c:pt>
                <c:pt idx="3519">
                  <c:v>-8.6462586799900301</c:v>
                </c:pt>
                <c:pt idx="3520">
                  <c:v>-10.703038388986418</c:v>
                </c:pt>
                <c:pt idx="3521">
                  <c:v>0.66588249610472339</c:v>
                </c:pt>
                <c:pt idx="3522">
                  <c:v>-13.177886656348793</c:v>
                </c:pt>
                <c:pt idx="3523">
                  <c:v>-0.19264507794239608</c:v>
                </c:pt>
                <c:pt idx="3524">
                  <c:v>10.518653155673389</c:v>
                </c:pt>
                <c:pt idx="3525">
                  <c:v>-12.628825226704336</c:v>
                </c:pt>
                <c:pt idx="3526">
                  <c:v>1.3127874410308935</c:v>
                </c:pt>
                <c:pt idx="3527">
                  <c:v>-1.579286243561725</c:v>
                </c:pt>
                <c:pt idx="3528">
                  <c:v>0.20824193299341409</c:v>
                </c:pt>
                <c:pt idx="3529">
                  <c:v>0.2923549795040154</c:v>
                </c:pt>
                <c:pt idx="3530">
                  <c:v>-11.989631026616456</c:v>
                </c:pt>
                <c:pt idx="3531">
                  <c:v>0.53841991478412643</c:v>
                </c:pt>
                <c:pt idx="3532">
                  <c:v>-1.0297473433940521</c:v>
                </c:pt>
                <c:pt idx="3533">
                  <c:v>0.26303440583379406</c:v>
                </c:pt>
                <c:pt idx="3534">
                  <c:v>-11.518489240994933</c:v>
                </c:pt>
                <c:pt idx="3535">
                  <c:v>-7.0660891904577721</c:v>
                </c:pt>
                <c:pt idx="3536">
                  <c:v>-0.12473896947536685</c:v>
                </c:pt>
                <c:pt idx="3537">
                  <c:v>11.451211111832329</c:v>
                </c:pt>
                <c:pt idx="3538">
                  <c:v>0.5056400480597506</c:v>
                </c:pt>
                <c:pt idx="3539">
                  <c:v>-0.72808744281975324</c:v>
                </c:pt>
                <c:pt idx="3540">
                  <c:v>-0.39427893911204676</c:v>
                </c:pt>
                <c:pt idx="3541">
                  <c:v>20</c:v>
                </c:pt>
                <c:pt idx="3542">
                  <c:v>-11.268347054682518</c:v>
                </c:pt>
                <c:pt idx="3543">
                  <c:v>-12.853374540203168</c:v>
                </c:pt>
                <c:pt idx="3544">
                  <c:v>0.28891303765939919</c:v>
                </c:pt>
                <c:pt idx="3545">
                  <c:v>-0.10691520391651191</c:v>
                </c:pt>
                <c:pt idx="3546">
                  <c:v>4.6088092426755241</c:v>
                </c:pt>
                <c:pt idx="3547">
                  <c:v>9.2304207950923818</c:v>
                </c:pt>
                <c:pt idx="3548">
                  <c:v>-7.7374778239038395</c:v>
                </c:pt>
                <c:pt idx="3549">
                  <c:v>0.29319637634404644</c:v>
                </c:pt>
                <c:pt idx="3550">
                  <c:v>-0.27319427205401536</c:v>
                </c:pt>
                <c:pt idx="3551">
                  <c:v>8.0606959316875546</c:v>
                </c:pt>
                <c:pt idx="3552">
                  <c:v>8.3822637581148385</c:v>
                </c:pt>
                <c:pt idx="3553">
                  <c:v>-1.4360991148066733</c:v>
                </c:pt>
                <c:pt idx="3554">
                  <c:v>0.44541114832236284</c:v>
                </c:pt>
                <c:pt idx="3555">
                  <c:v>-1.0314782314731676</c:v>
                </c:pt>
                <c:pt idx="3556">
                  <c:v>-0.59664430576879179</c:v>
                </c:pt>
                <c:pt idx="3557">
                  <c:v>-10.814315423787811</c:v>
                </c:pt>
                <c:pt idx="3558">
                  <c:v>-5.0874628412503391</c:v>
                </c:pt>
                <c:pt idx="3559">
                  <c:v>-0.60954052344182219</c:v>
                </c:pt>
                <c:pt idx="3560">
                  <c:v>0.15519666429175796</c:v>
                </c:pt>
                <c:pt idx="3561">
                  <c:v>0.29490492112081595</c:v>
                </c:pt>
                <c:pt idx="3562">
                  <c:v>-0.37280926388954655</c:v>
                </c:pt>
                <c:pt idx="3563">
                  <c:v>1.0859732231098527</c:v>
                </c:pt>
                <c:pt idx="3564">
                  <c:v>12.228818690495881</c:v>
                </c:pt>
                <c:pt idx="3565">
                  <c:v>0.30354956557250767</c:v>
                </c:pt>
                <c:pt idx="3566">
                  <c:v>-0.12095234748608688</c:v>
                </c:pt>
                <c:pt idx="3567">
                  <c:v>-13.047635173725032</c:v>
                </c:pt>
                <c:pt idx="3568">
                  <c:v>3.3222286250500761</c:v>
                </c:pt>
                <c:pt idx="3569">
                  <c:v>-0.59347400057667365</c:v>
                </c:pt>
                <c:pt idx="3570">
                  <c:v>-1.0749620576812224</c:v>
                </c:pt>
                <c:pt idx="3571">
                  <c:v>10.451554569765362</c:v>
                </c:pt>
                <c:pt idx="3572">
                  <c:v>7.6486571760385464</c:v>
                </c:pt>
                <c:pt idx="3573">
                  <c:v>-11.550907075927366</c:v>
                </c:pt>
                <c:pt idx="3574">
                  <c:v>-3.9474661194336935</c:v>
                </c:pt>
                <c:pt idx="3575">
                  <c:v>-0.14201900487242772</c:v>
                </c:pt>
                <c:pt idx="3576">
                  <c:v>0.29512803554364719</c:v>
                </c:pt>
                <c:pt idx="3577">
                  <c:v>-1.2627458956756705</c:v>
                </c:pt>
                <c:pt idx="3578">
                  <c:v>-0.40571170700675047</c:v>
                </c:pt>
                <c:pt idx="3579">
                  <c:v>-0.39045947655817798</c:v>
                </c:pt>
                <c:pt idx="3580">
                  <c:v>-0.93726424465203717</c:v>
                </c:pt>
                <c:pt idx="3581">
                  <c:v>-0.66214287415633188</c:v>
                </c:pt>
                <c:pt idx="3582">
                  <c:v>9.6444571875092606</c:v>
                </c:pt>
                <c:pt idx="3583">
                  <c:v>0.17333160288556204</c:v>
                </c:pt>
                <c:pt idx="3584">
                  <c:v>9.4434801858048908E-2</c:v>
                </c:pt>
                <c:pt idx="3585">
                  <c:v>-0.48542682717024171</c:v>
                </c:pt>
                <c:pt idx="3586">
                  <c:v>0.15981368547502356</c:v>
                </c:pt>
                <c:pt idx="3587">
                  <c:v>-5.4726890917934501</c:v>
                </c:pt>
                <c:pt idx="3588">
                  <c:v>0.52180877192962216</c:v>
                </c:pt>
                <c:pt idx="3589">
                  <c:v>7.6350886130115148E-2</c:v>
                </c:pt>
                <c:pt idx="3590">
                  <c:v>1.065963262378359</c:v>
                </c:pt>
                <c:pt idx="3591">
                  <c:v>13.628825226704336</c:v>
                </c:pt>
                <c:pt idx="3592">
                  <c:v>-0.9714308478032293</c:v>
                </c:pt>
                <c:pt idx="3593">
                  <c:v>-0.13385574673479078</c:v>
                </c:pt>
                <c:pt idx="3594">
                  <c:v>-0.55681146040700757</c:v>
                </c:pt>
                <c:pt idx="3595">
                  <c:v>-9.3822637581148367</c:v>
                </c:pt>
                <c:pt idx="3596">
                  <c:v>-0.57550217147208993</c:v>
                </c:pt>
                <c:pt idx="3597">
                  <c:v>-0.26753981448590936</c:v>
                </c:pt>
                <c:pt idx="3598">
                  <c:v>-0.32347025969576759</c:v>
                </c:pt>
                <c:pt idx="3599">
                  <c:v>-0.72537761989099458</c:v>
                </c:pt>
                <c:pt idx="3600">
                  <c:v>0.72514015876941684</c:v>
                </c:pt>
                <c:pt idx="3601">
                  <c:v>-0.33920608631919791</c:v>
                </c:pt>
                <c:pt idx="3602">
                  <c:v>-14.135762718264584</c:v>
                </c:pt>
                <c:pt idx="3603">
                  <c:v>-5.9978197366190633</c:v>
                </c:pt>
                <c:pt idx="3604">
                  <c:v>0.60572106088795385</c:v>
                </c:pt>
                <c:pt idx="3605">
                  <c:v>-0.15754127698648013</c:v>
                </c:pt>
                <c:pt idx="3606">
                  <c:v>-0.34464817138744575</c:v>
                </c:pt>
                <c:pt idx="3607">
                  <c:v>-8.286285316521616E-2</c:v>
                </c:pt>
                <c:pt idx="3608">
                  <c:v>1.15200309344505</c:v>
                </c:pt>
                <c:pt idx="3609">
                  <c:v>-0.65104656798120375</c:v>
                </c:pt>
                <c:pt idx="3610">
                  <c:v>-1.8069041502867478</c:v>
                </c:pt>
                <c:pt idx="3611">
                  <c:v>-9.5196362528432132</c:v>
                </c:pt>
                <c:pt idx="3612">
                  <c:v>-12.103506382011545</c:v>
                </c:pt>
                <c:pt idx="3613">
                  <c:v>0.20353339408513244</c:v>
                </c:pt>
                <c:pt idx="3614">
                  <c:v>-2.375039431346925</c:v>
                </c:pt>
                <c:pt idx="3615">
                  <c:v>-1.5399127598831674</c:v>
                </c:pt>
                <c:pt idx="3616">
                  <c:v>-11.840515686924171</c:v>
                </c:pt>
                <c:pt idx="3617">
                  <c:v>0.32084701949703087</c:v>
                </c:pt>
                <c:pt idx="3618">
                  <c:v>8.2144874422357876</c:v>
                </c:pt>
                <c:pt idx="3619">
                  <c:v>8.3837042924740537</c:v>
                </c:pt>
                <c:pt idx="3620">
                  <c:v>-9.5189809291704002</c:v>
                </c:pt>
                <c:pt idx="3621">
                  <c:v>0</c:v>
                </c:pt>
                <c:pt idx="3622">
                  <c:v>-0.5405683813627028</c:v>
                </c:pt>
                <c:pt idx="3623">
                  <c:v>-0.1530116185059659</c:v>
                </c:pt>
                <c:pt idx="3624">
                  <c:v>10.059344460824425</c:v>
                </c:pt>
                <c:pt idx="3625">
                  <c:v>0.19108692351845527</c:v>
                </c:pt>
                <c:pt idx="3626">
                  <c:v>0.13339912541719842</c:v>
                </c:pt>
                <c:pt idx="3627">
                  <c:v>-0.21299372333419828</c:v>
                </c:pt>
                <c:pt idx="3628">
                  <c:v>10.059795091795101</c:v>
                </c:pt>
                <c:pt idx="3629">
                  <c:v>-7.9406033082192353</c:v>
                </c:pt>
                <c:pt idx="3630">
                  <c:v>0.30812229536233166</c:v>
                </c:pt>
                <c:pt idx="3631">
                  <c:v>-0.2085866218114176</c:v>
                </c:pt>
                <c:pt idx="3632">
                  <c:v>-0.1154772174199359</c:v>
                </c:pt>
                <c:pt idx="3633">
                  <c:v>0.18051568710955321</c:v>
                </c:pt>
                <c:pt idx="3634">
                  <c:v>6.0732489820306386</c:v>
                </c:pt>
                <c:pt idx="3635">
                  <c:v>-4.7369655941662057</c:v>
                </c:pt>
                <c:pt idx="3636">
                  <c:v>10.147204924942228</c:v>
                </c:pt>
                <c:pt idx="3637">
                  <c:v>6.0732489820306386</c:v>
                </c:pt>
                <c:pt idx="3638">
                  <c:v>0.65486451395131251</c:v>
                </c:pt>
                <c:pt idx="3639">
                  <c:v>-11.840384550711667</c:v>
                </c:pt>
                <c:pt idx="3640">
                  <c:v>-13.859825936033682</c:v>
                </c:pt>
                <c:pt idx="3641">
                  <c:v>0.79518020811150203</c:v>
                </c:pt>
                <c:pt idx="3642">
                  <c:v>-0.28353271615035192</c:v>
                </c:pt>
                <c:pt idx="3643">
                  <c:v>-0.47804729680464397</c:v>
                </c:pt>
                <c:pt idx="3644">
                  <c:v>-0.98423268414168319</c:v>
                </c:pt>
                <c:pt idx="3645">
                  <c:v>1.1844245711374273</c:v>
                </c:pt>
                <c:pt idx="3646">
                  <c:v>-0.16272950003810849</c:v>
                </c:pt>
                <c:pt idx="3647">
                  <c:v>-0.29624145122371282</c:v>
                </c:pt>
                <c:pt idx="3648">
                  <c:v>-5.08746284125034</c:v>
                </c:pt>
                <c:pt idx="3649">
                  <c:v>0.18099650532459888</c:v>
                </c:pt>
                <c:pt idx="3650">
                  <c:v>0.99640673527599144</c:v>
                </c:pt>
                <c:pt idx="3651">
                  <c:v>-5.08746284125034</c:v>
                </c:pt>
                <c:pt idx="3652">
                  <c:v>-1.7819530489395161</c:v>
                </c:pt>
                <c:pt idx="3653">
                  <c:v>-4.9898520446239178</c:v>
                </c:pt>
                <c:pt idx="3654">
                  <c:v>-2.1458112597307819</c:v>
                </c:pt>
                <c:pt idx="3655">
                  <c:v>-0.6662626028230042</c:v>
                </c:pt>
                <c:pt idx="3656">
                  <c:v>-5.0264722113611917</c:v>
                </c:pt>
                <c:pt idx="3657">
                  <c:v>-0.12107123389315899</c:v>
                </c:pt>
                <c:pt idx="3658">
                  <c:v>-9.7847323398144712E-2</c:v>
                </c:pt>
                <c:pt idx="3659">
                  <c:v>-0.35948805505322923</c:v>
                </c:pt>
                <c:pt idx="3660">
                  <c:v>0.51471053311177095</c:v>
                </c:pt>
                <c:pt idx="3661">
                  <c:v>0</c:v>
                </c:pt>
                <c:pt idx="3662">
                  <c:v>-0.1650592462704969</c:v>
                </c:pt>
                <c:pt idx="3663">
                  <c:v>-1.0059006014396843</c:v>
                </c:pt>
                <c:pt idx="3664">
                  <c:v>-0.79571990670243564</c:v>
                </c:pt>
                <c:pt idx="3665">
                  <c:v>8.1455580844257014</c:v>
                </c:pt>
                <c:pt idx="3666">
                  <c:v>0.21723071622066917</c:v>
                </c:pt>
                <c:pt idx="3667">
                  <c:v>-0.30140765429145699</c:v>
                </c:pt>
                <c:pt idx="3668">
                  <c:v>-7.8002512001272881E-2</c:v>
                </c:pt>
                <c:pt idx="3669">
                  <c:v>4.7894690104311508E-2</c:v>
                </c:pt>
                <c:pt idx="3670">
                  <c:v>-0.45066140900956519</c:v>
                </c:pt>
                <c:pt idx="3671">
                  <c:v>-3.6525876025113875E-2</c:v>
                </c:pt>
                <c:pt idx="3672">
                  <c:v>-2.1331664514321949</c:v>
                </c:pt>
                <c:pt idx="3673">
                  <c:v>-6.746958323338216E-2</c:v>
                </c:pt>
                <c:pt idx="3674">
                  <c:v>-1.4075185211722623E-2</c:v>
                </c:pt>
                <c:pt idx="3675">
                  <c:v>2.5090980962830522E-2</c:v>
                </c:pt>
                <c:pt idx="3676">
                  <c:v>15.468305841138815</c:v>
                </c:pt>
                <c:pt idx="3677">
                  <c:v>-1.5388660861317023</c:v>
                </c:pt>
                <c:pt idx="3678">
                  <c:v>-0.54862065365743562</c:v>
                </c:pt>
                <c:pt idx="3679">
                  <c:v>7.0309399290492252</c:v>
                </c:pt>
                <c:pt idx="3680">
                  <c:v>5.660027480445871</c:v>
                </c:pt>
                <c:pt idx="3681">
                  <c:v>-0.2002986504858312</c:v>
                </c:pt>
                <c:pt idx="3682">
                  <c:v>0.78943301406034172</c:v>
                </c:pt>
                <c:pt idx="3683">
                  <c:v>-0.26303440583379395</c:v>
                </c:pt>
                <c:pt idx="3684">
                  <c:v>-0.42158034514561576</c:v>
                </c:pt>
                <c:pt idx="3685">
                  <c:v>-0.28870534250574603</c:v>
                </c:pt>
                <c:pt idx="3686">
                  <c:v>-4.9875292308387359E-2</c:v>
                </c:pt>
                <c:pt idx="3687">
                  <c:v>-0.48542682717024149</c:v>
                </c:pt>
                <c:pt idx="3688">
                  <c:v>2.895137369612899E-2</c:v>
                </c:pt>
                <c:pt idx="3689">
                  <c:v>-8.6545253973258607</c:v>
                </c:pt>
                <c:pt idx="3690">
                  <c:v>-0.65207669657969325</c:v>
                </c:pt>
                <c:pt idx="3691">
                  <c:v>0.79646660591486773</c:v>
                </c:pt>
                <c:pt idx="3692">
                  <c:v>-0.57559431818696116</c:v>
                </c:pt>
                <c:pt idx="3693">
                  <c:v>-4.8065536473683652</c:v>
                </c:pt>
                <c:pt idx="3694">
                  <c:v>-0.70231945135931506</c:v>
                </c:pt>
                <c:pt idx="3695">
                  <c:v>-0.83335013059054852</c:v>
                </c:pt>
                <c:pt idx="3696">
                  <c:v>0.39078995303216657</c:v>
                </c:pt>
                <c:pt idx="3697">
                  <c:v>14.167444281374731</c:v>
                </c:pt>
                <c:pt idx="3698">
                  <c:v>3.967832469203595E-2</c:v>
                </c:pt>
                <c:pt idx="3699">
                  <c:v>6.2216231890916776</c:v>
                </c:pt>
                <c:pt idx="3700">
                  <c:v>0.391120992821409</c:v>
                </c:pt>
                <c:pt idx="3701">
                  <c:v>10.703038388986418</c:v>
                </c:pt>
                <c:pt idx="3702">
                  <c:v>-0.7576391624309563</c:v>
                </c:pt>
                <c:pt idx="3703">
                  <c:v>-9.7598881832218343</c:v>
                </c:pt>
                <c:pt idx="3704">
                  <c:v>0.11103131238874395</c:v>
                </c:pt>
                <c:pt idx="3705">
                  <c:v>-9.8667637673533513</c:v>
                </c:pt>
                <c:pt idx="3706">
                  <c:v>-0.75447955785398135</c:v>
                </c:pt>
                <c:pt idx="3707">
                  <c:v>1.0951572330403401</c:v>
                </c:pt>
                <c:pt idx="3708">
                  <c:v>14.666260994509463</c:v>
                </c:pt>
                <c:pt idx="3709">
                  <c:v>9.5196362528432132</c:v>
                </c:pt>
                <c:pt idx="3710">
                  <c:v>-11.268736919579066</c:v>
                </c:pt>
                <c:pt idx="3711">
                  <c:v>-1.6988304652794348</c:v>
                </c:pt>
                <c:pt idx="3712">
                  <c:v>-0.11103131238874367</c:v>
                </c:pt>
                <c:pt idx="3713">
                  <c:v>0.3959286763311391</c:v>
                </c:pt>
                <c:pt idx="3714">
                  <c:v>-0.11134497584054807</c:v>
                </c:pt>
                <c:pt idx="3715">
                  <c:v>10.307580315927396</c:v>
                </c:pt>
                <c:pt idx="3716">
                  <c:v>0.54862065365743551</c:v>
                </c:pt>
                <c:pt idx="3717">
                  <c:v>0.14477152421397421</c:v>
                </c:pt>
                <c:pt idx="3718">
                  <c:v>0.89891387488568553</c:v>
                </c:pt>
                <c:pt idx="3719">
                  <c:v>-0.39592867633113921</c:v>
                </c:pt>
                <c:pt idx="3720">
                  <c:v>2.4535470623854403</c:v>
                </c:pt>
                <c:pt idx="3721">
                  <c:v>13.759368086947092</c:v>
                </c:pt>
                <c:pt idx="3722">
                  <c:v>0.18057224564182084</c:v>
                </c:pt>
                <c:pt idx="3723">
                  <c:v>-0.60528248510075222</c:v>
                </c:pt>
                <c:pt idx="3724">
                  <c:v>0.9697798209891656</c:v>
                </c:pt>
                <c:pt idx="3725">
                  <c:v>-0.91767927356539614</c:v>
                </c:pt>
                <c:pt idx="3726">
                  <c:v>-1.0451887737662555</c:v>
                </c:pt>
                <c:pt idx="3727">
                  <c:v>0.79219511488659855</c:v>
                </c:pt>
                <c:pt idx="3728">
                  <c:v>-11.731460464782433</c:v>
                </c:pt>
                <c:pt idx="3729">
                  <c:v>7.0660891904577738</c:v>
                </c:pt>
                <c:pt idx="3730">
                  <c:v>1.4010683149728564</c:v>
                </c:pt>
                <c:pt idx="3731">
                  <c:v>0.16710998583525824</c:v>
                </c:pt>
                <c:pt idx="3732">
                  <c:v>-2.5737561413607935E-2</c:v>
                </c:pt>
                <c:pt idx="3733">
                  <c:v>0.4998458870832056</c:v>
                </c:pt>
                <c:pt idx="3734">
                  <c:v>11.917123403264748</c:v>
                </c:pt>
                <c:pt idx="3735">
                  <c:v>3.5813602640409608</c:v>
                </c:pt>
                <c:pt idx="3736">
                  <c:v>-0.79334571899791217</c:v>
                </c:pt>
                <c:pt idx="3737">
                  <c:v>-8.3837042924740537</c:v>
                </c:pt>
                <c:pt idx="3738">
                  <c:v>1.2684888359259017</c:v>
                </c:pt>
                <c:pt idx="3739">
                  <c:v>0.13892326640106015</c:v>
                </c:pt>
                <c:pt idx="3740">
                  <c:v>0.15112215609220281</c:v>
                </c:pt>
                <c:pt idx="3741">
                  <c:v>8.472267890542752E-2</c:v>
                </c:pt>
                <c:pt idx="3742">
                  <c:v>0.51967104046943746</c:v>
                </c:pt>
                <c:pt idx="3743">
                  <c:v>0.30972084958780921</c:v>
                </c:pt>
                <c:pt idx="3744">
                  <c:v>-0.9982000059537901</c:v>
                </c:pt>
                <c:pt idx="3745">
                  <c:v>-10.703038388986418</c:v>
                </c:pt>
                <c:pt idx="3746">
                  <c:v>1.0000000000000002</c:v>
                </c:pt>
                <c:pt idx="3747">
                  <c:v>1.4898876379338323E-2</c:v>
                </c:pt>
                <c:pt idx="3748">
                  <c:v>-0.66675659188480352</c:v>
                </c:pt>
                <c:pt idx="3749">
                  <c:v>-3.6871937639660004</c:v>
                </c:pt>
                <c:pt idx="3750">
                  <c:v>1.5394828397013054</c:v>
                </c:pt>
                <c:pt idx="3751">
                  <c:v>2.194255288067723E-2</c:v>
                </c:pt>
                <c:pt idx="3752">
                  <c:v>-5.448293698203726E-2</c:v>
                </c:pt>
                <c:pt idx="3753">
                  <c:v>13.412040514551652</c:v>
                </c:pt>
                <c:pt idx="3754">
                  <c:v>-0.63742992061529169</c:v>
                </c:pt>
                <c:pt idx="3755">
                  <c:v>-17.010182047185236</c:v>
                </c:pt>
                <c:pt idx="3756">
                  <c:v>-13.468369487109527</c:v>
                </c:pt>
                <c:pt idx="3757">
                  <c:v>-16.609645283412267</c:v>
                </c:pt>
                <c:pt idx="3758">
                  <c:v>4.466904933372863E-2</c:v>
                </c:pt>
                <c:pt idx="3759">
                  <c:v>-1.5025609566944365</c:v>
                </c:pt>
                <c:pt idx="3760">
                  <c:v>-0.1298802825469102</c:v>
                </c:pt>
                <c:pt idx="3761">
                  <c:v>-7.6621281602912678E-2</c:v>
                </c:pt>
                <c:pt idx="3762">
                  <c:v>-0.25938662881864966</c:v>
                </c:pt>
                <c:pt idx="3763">
                  <c:v>-0.17380449525202984</c:v>
                </c:pt>
                <c:pt idx="3764">
                  <c:v>0.54933859099043481</c:v>
                </c:pt>
                <c:pt idx="3765">
                  <c:v>-7.2149785755835083E-2</c:v>
                </c:pt>
                <c:pt idx="3766">
                  <c:v>-0.50620087528964142</c:v>
                </c:pt>
                <c:pt idx="3767">
                  <c:v>0.3215675262911033</c:v>
                </c:pt>
                <c:pt idx="3768">
                  <c:v>10.059344460824425</c:v>
                </c:pt>
                <c:pt idx="3769">
                  <c:v>0.99896987140151083</c:v>
                </c:pt>
                <c:pt idx="3770">
                  <c:v>-0.1298802825469102</c:v>
                </c:pt>
                <c:pt idx="3771">
                  <c:v>-11.229219383469125</c:v>
                </c:pt>
                <c:pt idx="3772">
                  <c:v>-7.6486571760385464</c:v>
                </c:pt>
                <c:pt idx="3773">
                  <c:v>-0.67203518303558663</c:v>
                </c:pt>
                <c:pt idx="3774">
                  <c:v>-15.135722644329974</c:v>
                </c:pt>
                <c:pt idx="3775">
                  <c:v>-1.3566506018765516</c:v>
                </c:pt>
                <c:pt idx="3776">
                  <c:v>-11.866506212226202</c:v>
                </c:pt>
                <c:pt idx="3777">
                  <c:v>-0.25938662881864966</c:v>
                </c:pt>
                <c:pt idx="3778">
                  <c:v>-0.49957100949051148</c:v>
                </c:pt>
                <c:pt idx="3779">
                  <c:v>11.381182412624446</c:v>
                </c:pt>
                <c:pt idx="3780">
                  <c:v>1.8063266290412352</c:v>
                </c:pt>
                <c:pt idx="3781">
                  <c:v>0.20029865048583159</c:v>
                </c:pt>
                <c:pt idx="3782">
                  <c:v>17.950681188832782</c:v>
                </c:pt>
                <c:pt idx="3783">
                  <c:v>-0.34843845966248421</c:v>
                </c:pt>
                <c:pt idx="3784">
                  <c:v>-0.59298194905727597</c:v>
                </c:pt>
                <c:pt idx="3785">
                  <c:v>-7.0660891904577721</c:v>
                </c:pt>
                <c:pt idx="3786">
                  <c:v>6.6001718040516915</c:v>
                </c:pt>
                <c:pt idx="3787">
                  <c:v>0.44246938353990833</c:v>
                </c:pt>
                <c:pt idx="3788">
                  <c:v>4.8389037579324254</c:v>
                </c:pt>
                <c:pt idx="3789">
                  <c:v>-13.389855370666298</c:v>
                </c:pt>
                <c:pt idx="3790">
                  <c:v>-15.188189587146752</c:v>
                </c:pt>
                <c:pt idx="3791">
                  <c:v>1.8063266290412352</c:v>
                </c:pt>
                <c:pt idx="3792">
                  <c:v>-10.814315423787811</c:v>
                </c:pt>
                <c:pt idx="3793">
                  <c:v>-0.48542682717024171</c:v>
                </c:pt>
                <c:pt idx="3794">
                  <c:v>2.4752826591955417</c:v>
                </c:pt>
                <c:pt idx="3795">
                  <c:v>-1.156607254841775</c:v>
                </c:pt>
                <c:pt idx="3796">
                  <c:v>6.0732489820306386</c:v>
                </c:pt>
                <c:pt idx="3797">
                  <c:v>3.4836655877916587</c:v>
                </c:pt>
                <c:pt idx="3798">
                  <c:v>3.4836655877916587</c:v>
                </c:pt>
                <c:pt idx="3799">
                  <c:v>-2.4247546246677184E-2</c:v>
                </c:pt>
                <c:pt idx="3800">
                  <c:v>-0.19033121210414936</c:v>
                </c:pt>
                <c:pt idx="3801">
                  <c:v>2.7940297576790232</c:v>
                </c:pt>
                <c:pt idx="3802">
                  <c:v>4.6019019590088917E-3</c:v>
                </c:pt>
                <c:pt idx="3803">
                  <c:v>-15.135722644329974</c:v>
                </c:pt>
                <c:pt idx="3804">
                  <c:v>-3.8771561149873763</c:v>
                </c:pt>
                <c:pt idx="3805">
                  <c:v>-0.57540819400790744</c:v>
                </c:pt>
                <c:pt idx="3806">
                  <c:v>14.859809762594436</c:v>
                </c:pt>
                <c:pt idx="3807">
                  <c:v>9.8667637673533513</c:v>
                </c:pt>
                <c:pt idx="3808">
                  <c:v>9.8667637673533513</c:v>
                </c:pt>
                <c:pt idx="3809">
                  <c:v>9.8667637673533513</c:v>
                </c:pt>
                <c:pt idx="3810">
                  <c:v>9.8667637673533513</c:v>
                </c:pt>
                <c:pt idx="3811">
                  <c:v>9.8667637673533513</c:v>
                </c:pt>
                <c:pt idx="3812">
                  <c:v>9.8667637673533513</c:v>
                </c:pt>
                <c:pt idx="3813">
                  <c:v>9.9662651028771325</c:v>
                </c:pt>
                <c:pt idx="3814">
                  <c:v>9.8667637673533513</c:v>
                </c:pt>
                <c:pt idx="3815">
                  <c:v>9.9662651028771325</c:v>
                </c:pt>
                <c:pt idx="3816">
                  <c:v>-0.91753783980802706</c:v>
                </c:pt>
                <c:pt idx="3817">
                  <c:v>6.4429434958487288</c:v>
                </c:pt>
                <c:pt idx="3818">
                  <c:v>5.2457879995367801E-2</c:v>
                </c:pt>
                <c:pt idx="3819">
                  <c:v>-0.99640673527599177</c:v>
                </c:pt>
                <c:pt idx="3820">
                  <c:v>9.9154688650827816E-3</c:v>
                </c:pt>
                <c:pt idx="3821">
                  <c:v>-7.6486571760385464</c:v>
                </c:pt>
                <c:pt idx="3822">
                  <c:v>11.892036785411905</c:v>
                </c:pt>
                <c:pt idx="3823">
                  <c:v>-8.220106254563761E-2</c:v>
                </c:pt>
                <c:pt idx="3824">
                  <c:v>-0.49642582611949904</c:v>
                </c:pt>
                <c:pt idx="3825">
                  <c:v>-0.67759108689759251</c:v>
                </c:pt>
                <c:pt idx="3826">
                  <c:v>8.3822637581148367</c:v>
                </c:pt>
                <c:pt idx="3827">
                  <c:v>-0.50620087528964142</c:v>
                </c:pt>
                <c:pt idx="3828">
                  <c:v>8.6450579349844769</c:v>
                </c:pt>
                <c:pt idx="3829">
                  <c:v>9.3822637581148367</c:v>
                </c:pt>
                <c:pt idx="3830">
                  <c:v>2.3216704937723329</c:v>
                </c:pt>
                <c:pt idx="3831">
                  <c:v>-3.2411116186830369</c:v>
                </c:pt>
                <c:pt idx="3832">
                  <c:v>0.33695591079662851</c:v>
                </c:pt>
                <c:pt idx="3833">
                  <c:v>3.1364170909335326E-2</c:v>
                </c:pt>
                <c:pt idx="3834">
                  <c:v>2.5995208532944673E-2</c:v>
                </c:pt>
                <c:pt idx="3835">
                  <c:v>4.3692338096657197</c:v>
                </c:pt>
                <c:pt idx="3836">
                  <c:v>-10.917372079476841</c:v>
                </c:pt>
                <c:pt idx="3837">
                  <c:v>8.3822637581148367</c:v>
                </c:pt>
                <c:pt idx="3838">
                  <c:v>0.30485458152842121</c:v>
                </c:pt>
                <c:pt idx="3839">
                  <c:v>0.21150410519371129</c:v>
                </c:pt>
                <c:pt idx="3840">
                  <c:v>0.21150410519371129</c:v>
                </c:pt>
                <c:pt idx="3841">
                  <c:v>0.13339912541719842</c:v>
                </c:pt>
                <c:pt idx="3842">
                  <c:v>1.8063266290412352</c:v>
                </c:pt>
                <c:pt idx="3843">
                  <c:v>-11.891910249864669</c:v>
                </c:pt>
                <c:pt idx="3844">
                  <c:v>-12.582612451267021</c:v>
                </c:pt>
                <c:pt idx="3845">
                  <c:v>-11.013555309891467</c:v>
                </c:pt>
                <c:pt idx="3846">
                  <c:v>-0.6662128212443208</c:v>
                </c:pt>
                <c:pt idx="3847">
                  <c:v>0.6435373269066148</c:v>
                </c:pt>
                <c:pt idx="3848">
                  <c:v>1.8063266290412352</c:v>
                </c:pt>
                <c:pt idx="3849">
                  <c:v>0.21150410519371129</c:v>
                </c:pt>
                <c:pt idx="3850">
                  <c:v>-0.67708070270958787</c:v>
                </c:pt>
                <c:pt idx="3851">
                  <c:v>-0.77051815387723277</c:v>
                </c:pt>
                <c:pt idx="3852">
                  <c:v>-11.673897930688602</c:v>
                </c:pt>
                <c:pt idx="3853">
                  <c:v>8.6462586799900301</c:v>
                </c:pt>
                <c:pt idx="3854">
                  <c:v>-0.56776175996754774</c:v>
                </c:pt>
                <c:pt idx="3855">
                  <c:v>-1.6213954380480744</c:v>
                </c:pt>
                <c:pt idx="3856">
                  <c:v>-0.50620087528964142</c:v>
                </c:pt>
                <c:pt idx="3857">
                  <c:v>-10.518653155673389</c:v>
                </c:pt>
                <c:pt idx="3858">
                  <c:v>3.7715868092230869</c:v>
                </c:pt>
                <c:pt idx="3859">
                  <c:v>5.8752587284089462E-2</c:v>
                </c:pt>
                <c:pt idx="3860">
                  <c:v>-13.35356038291553</c:v>
                </c:pt>
                <c:pt idx="3861">
                  <c:v>-9.8672787397096631</c:v>
                </c:pt>
                <c:pt idx="3862">
                  <c:v>-1.8040697019889631</c:v>
                </c:pt>
                <c:pt idx="3863">
                  <c:v>-0.36254463682261512</c:v>
                </c:pt>
                <c:pt idx="3864">
                  <c:v>-0.22595375378150545</c:v>
                </c:pt>
                <c:pt idx="3865">
                  <c:v>2.3186864868906816</c:v>
                </c:pt>
                <c:pt idx="3866">
                  <c:v>-1.3332316937315019</c:v>
                </c:pt>
                <c:pt idx="3867">
                  <c:v>-11.228818690495881</c:v>
                </c:pt>
                <c:pt idx="3868">
                  <c:v>8.4181086930397858E-2</c:v>
                </c:pt>
                <c:pt idx="3869">
                  <c:v>5.8752587284089462E-2</c:v>
                </c:pt>
                <c:pt idx="3870">
                  <c:v>0.21150410519371129</c:v>
                </c:pt>
                <c:pt idx="3871">
                  <c:v>5.3362833878644329</c:v>
                </c:pt>
                <c:pt idx="3872">
                  <c:v>0.31034012061215077</c:v>
                </c:pt>
                <c:pt idx="3873">
                  <c:v>8.3837042924740537</c:v>
                </c:pt>
                <c:pt idx="3874">
                  <c:v>-15.081289245950657</c:v>
                </c:pt>
                <c:pt idx="3875">
                  <c:v>13.773207904847887</c:v>
                </c:pt>
                <c:pt idx="3876">
                  <c:v>-3.43061220373201E-2</c:v>
                </c:pt>
                <c:pt idx="3877">
                  <c:v>0.10635198117233392</c:v>
                </c:pt>
                <c:pt idx="3878">
                  <c:v>-11.702894141119387</c:v>
                </c:pt>
                <c:pt idx="3879">
                  <c:v>-0.23029761942179422</c:v>
                </c:pt>
                <c:pt idx="3880">
                  <c:v>-17.689163089622774</c:v>
                </c:pt>
                <c:pt idx="3881">
                  <c:v>8.0731272112856786E-2</c:v>
                </c:pt>
                <c:pt idx="3882">
                  <c:v>-3.6244908649077936</c:v>
                </c:pt>
                <c:pt idx="3883">
                  <c:v>11.22901905089352</c:v>
                </c:pt>
                <c:pt idx="3884">
                  <c:v>-0.28910350588975858</c:v>
                </c:pt>
                <c:pt idx="3885">
                  <c:v>-2.8344417455388267</c:v>
                </c:pt>
                <c:pt idx="3886">
                  <c:v>-0.68827006797771861</c:v>
                </c:pt>
                <c:pt idx="3887">
                  <c:v>11.228818690495881</c:v>
                </c:pt>
                <c:pt idx="3888">
                  <c:v>-1.945685326690491</c:v>
                </c:pt>
                <c:pt idx="3889">
                  <c:v>11.188176705998535</c:v>
                </c:pt>
                <c:pt idx="3890">
                  <c:v>-1.3006594781337111</c:v>
                </c:pt>
                <c:pt idx="3891">
                  <c:v>-0.6749046260339544</c:v>
                </c:pt>
                <c:pt idx="3892">
                  <c:v>11.892036785411905</c:v>
                </c:pt>
                <c:pt idx="3893">
                  <c:v>-1.947920513516433</c:v>
                </c:pt>
                <c:pt idx="3894">
                  <c:v>-5.1838931519618374E-2</c:v>
                </c:pt>
                <c:pt idx="3895">
                  <c:v>-12.451296983981448</c:v>
                </c:pt>
                <c:pt idx="3896">
                  <c:v>9.0988153595753588E-2</c:v>
                </c:pt>
                <c:pt idx="3897">
                  <c:v>-1.2302698755531594</c:v>
                </c:pt>
                <c:pt idx="3898">
                  <c:v>-2.845915672711067</c:v>
                </c:pt>
                <c:pt idx="3899">
                  <c:v>-6.0732489820306386</c:v>
                </c:pt>
                <c:pt idx="3900">
                  <c:v>-1.2501506056861904</c:v>
                </c:pt>
                <c:pt idx="3901">
                  <c:v>0.44567538814786456</c:v>
                </c:pt>
                <c:pt idx="3902">
                  <c:v>-7.6462586799900292</c:v>
                </c:pt>
                <c:pt idx="3903">
                  <c:v>-3.8073549220576046</c:v>
                </c:pt>
                <c:pt idx="3904">
                  <c:v>0.21150410519371129</c:v>
                </c:pt>
                <c:pt idx="3905">
                  <c:v>-11.94178124227853</c:v>
                </c:pt>
                <c:pt idx="3906">
                  <c:v>8.3837042924740537</c:v>
                </c:pt>
                <c:pt idx="3907">
                  <c:v>11.188176705998535</c:v>
                </c:pt>
                <c:pt idx="3908">
                  <c:v>-8.8683081332894673</c:v>
                </c:pt>
                <c:pt idx="3909">
                  <c:v>8.3837042924740537</c:v>
                </c:pt>
                <c:pt idx="3910">
                  <c:v>0.22354335481662624</c:v>
                </c:pt>
                <c:pt idx="3911">
                  <c:v>-3.8073549220576046</c:v>
                </c:pt>
                <c:pt idx="3912">
                  <c:v>1.3722751796480415</c:v>
                </c:pt>
                <c:pt idx="3913">
                  <c:v>-7.7515440590890989</c:v>
                </c:pt>
                <c:pt idx="3914">
                  <c:v>4.8748617414158808</c:v>
                </c:pt>
                <c:pt idx="3915">
                  <c:v>14.425259620668546</c:v>
                </c:pt>
                <c:pt idx="3916">
                  <c:v>-1.0024024902153046</c:v>
                </c:pt>
                <c:pt idx="3917">
                  <c:v>-1.0024024902153046</c:v>
                </c:pt>
                <c:pt idx="3918">
                  <c:v>-1.278896791652762</c:v>
                </c:pt>
                <c:pt idx="3919">
                  <c:v>-1.4150374992788437</c:v>
                </c:pt>
                <c:pt idx="3920">
                  <c:v>-1.4150374992788437</c:v>
                </c:pt>
                <c:pt idx="3921">
                  <c:v>-1.4150374992788437</c:v>
                </c:pt>
                <c:pt idx="3922">
                  <c:v>-0.90929308582382329</c:v>
                </c:pt>
                <c:pt idx="3923">
                  <c:v>14.935441330931193</c:v>
                </c:pt>
                <c:pt idx="3924">
                  <c:v>3.6244908649077936</c:v>
                </c:pt>
                <c:pt idx="3925">
                  <c:v>-9.0597950917951025</c:v>
                </c:pt>
                <c:pt idx="3926">
                  <c:v>0.80478281397589768</c:v>
                </c:pt>
                <c:pt idx="3927">
                  <c:v>2.3180885848609862</c:v>
                </c:pt>
                <c:pt idx="3928">
                  <c:v>1.3571891993751584</c:v>
                </c:pt>
                <c:pt idx="3929">
                  <c:v>8.0624959257337636</c:v>
                </c:pt>
                <c:pt idx="3930">
                  <c:v>0.51150033878013501</c:v>
                </c:pt>
                <c:pt idx="3931">
                  <c:v>11.188588845707349</c:v>
                </c:pt>
                <c:pt idx="3932">
                  <c:v>-11.188382790570113</c:v>
                </c:pt>
                <c:pt idx="3933">
                  <c:v>7.0624959257337645</c:v>
                </c:pt>
                <c:pt idx="3934">
                  <c:v>12.059119092544519</c:v>
                </c:pt>
                <c:pt idx="3935">
                  <c:v>7.0660891904577721</c:v>
                </c:pt>
                <c:pt idx="3936">
                  <c:v>7.0660891904577721</c:v>
                </c:pt>
                <c:pt idx="3937">
                  <c:v>0.13565509935756639</c:v>
                </c:pt>
                <c:pt idx="3938">
                  <c:v>-0.41383874969521833</c:v>
                </c:pt>
                <c:pt idx="3939">
                  <c:v>2.3180885848609862</c:v>
                </c:pt>
                <c:pt idx="3940">
                  <c:v>-0.90929308582382329</c:v>
                </c:pt>
                <c:pt idx="3941">
                  <c:v>-1.0024024902153046</c:v>
                </c:pt>
                <c:pt idx="3942">
                  <c:v>-0.50620087528964142</c:v>
                </c:pt>
                <c:pt idx="3943">
                  <c:v>-0.19264250170355141</c:v>
                </c:pt>
                <c:pt idx="3944">
                  <c:v>0.20423305221760787</c:v>
                </c:pt>
                <c:pt idx="3945">
                  <c:v>0.28494478848352944</c:v>
                </c:pt>
                <c:pt idx="3946">
                  <c:v>0.21150410519371129</c:v>
                </c:pt>
                <c:pt idx="3947">
                  <c:v>0.64998229257156659</c:v>
                </c:pt>
                <c:pt idx="3948">
                  <c:v>5.9228321394775394</c:v>
                </c:pt>
                <c:pt idx="3949">
                  <c:v>8.8683081332894673</c:v>
                </c:pt>
                <c:pt idx="3950">
                  <c:v>8.3837042924740537</c:v>
                </c:pt>
                <c:pt idx="3951">
                  <c:v>8.8683081332894673</c:v>
                </c:pt>
                <c:pt idx="3952">
                  <c:v>-11.644006462681574</c:v>
                </c:pt>
                <c:pt idx="3953">
                  <c:v>0.56420394055435885</c:v>
                </c:pt>
                <c:pt idx="3954">
                  <c:v>13.184048820375859</c:v>
                </c:pt>
                <c:pt idx="3955">
                  <c:v>-7.6462586799900292</c:v>
                </c:pt>
                <c:pt idx="3956">
                  <c:v>-0.58256798558077305</c:v>
                </c:pt>
                <c:pt idx="3957">
                  <c:v>-0.18083577565276238</c:v>
                </c:pt>
                <c:pt idx="3958">
                  <c:v>0.56449839816144087</c:v>
                </c:pt>
                <c:pt idx="3959">
                  <c:v>-10.643856189774725</c:v>
                </c:pt>
                <c:pt idx="3960">
                  <c:v>0.48022166803898136</c:v>
                </c:pt>
                <c:pt idx="3961">
                  <c:v>-1.8612456401351911</c:v>
                </c:pt>
                <c:pt idx="3962">
                  <c:v>-0.11156822904581164</c:v>
                </c:pt>
                <c:pt idx="3963">
                  <c:v>-0.48542682717024194</c:v>
                </c:pt>
                <c:pt idx="3964">
                  <c:v>-0.59733105815157439</c:v>
                </c:pt>
                <c:pt idx="3965">
                  <c:v>-10.059344460824425</c:v>
                </c:pt>
                <c:pt idx="3966">
                  <c:v>-1.3613118318956527</c:v>
                </c:pt>
                <c:pt idx="3967">
                  <c:v>-0.17230462965822033</c:v>
                </c:pt>
                <c:pt idx="3968">
                  <c:v>-1.4799412880865119</c:v>
                </c:pt>
                <c:pt idx="3969">
                  <c:v>-8.8683081332894673</c:v>
                </c:pt>
                <c:pt idx="3970">
                  <c:v>-11.146780789986687</c:v>
                </c:pt>
                <c:pt idx="3971">
                  <c:v>-1.1132106104479906</c:v>
                </c:pt>
                <c:pt idx="3972">
                  <c:v>-0.33703498727757059</c:v>
                </c:pt>
                <c:pt idx="3973">
                  <c:v>-1.8303735386603339</c:v>
                </c:pt>
                <c:pt idx="3974">
                  <c:v>-5.9229385368403884</c:v>
                </c:pt>
                <c:pt idx="3975">
                  <c:v>0.19401061996662561</c:v>
                </c:pt>
                <c:pt idx="3976">
                  <c:v>-0.11851447125938978</c:v>
                </c:pt>
                <c:pt idx="3977">
                  <c:v>1.6828325650346614</c:v>
                </c:pt>
                <c:pt idx="3978">
                  <c:v>0.11823730060517668</c:v>
                </c:pt>
                <c:pt idx="3979">
                  <c:v>0.50897240958126511</c:v>
                </c:pt>
                <c:pt idx="3980">
                  <c:v>-5.9228321394775394</c:v>
                </c:pt>
                <c:pt idx="3981">
                  <c:v>0.32616508777383307</c:v>
                </c:pt>
                <c:pt idx="3982">
                  <c:v>0.14390129494808546</c:v>
                </c:pt>
                <c:pt idx="3983">
                  <c:v>0.99284020842713383</c:v>
                </c:pt>
                <c:pt idx="3984">
                  <c:v>-0.29406130145441806</c:v>
                </c:pt>
                <c:pt idx="3985">
                  <c:v>0.14622074085104392</c:v>
                </c:pt>
                <c:pt idx="3986">
                  <c:v>0.16805549873041564</c:v>
                </c:pt>
                <c:pt idx="3987">
                  <c:v>0.26155547690788056</c:v>
                </c:pt>
                <c:pt idx="3988">
                  <c:v>11.814048332230835</c:v>
                </c:pt>
                <c:pt idx="3989">
                  <c:v>0.16611626255801362</c:v>
                </c:pt>
                <c:pt idx="3990">
                  <c:v>2.558541019447276E-2</c:v>
                </c:pt>
                <c:pt idx="3991">
                  <c:v>9.7736801695796932E-2</c:v>
                </c:pt>
                <c:pt idx="3992">
                  <c:v>0.21224357385607073</c:v>
                </c:pt>
                <c:pt idx="3993">
                  <c:v>3.6992200803100334E-3</c:v>
                </c:pt>
                <c:pt idx="3994">
                  <c:v>7.124434433381498E-3</c:v>
                </c:pt>
                <c:pt idx="3995">
                  <c:v>6.425082895832948</c:v>
                </c:pt>
                <c:pt idx="3996">
                  <c:v>0.8743816864895454</c:v>
                </c:pt>
                <c:pt idx="3997">
                  <c:v>-1.15200309344505</c:v>
                </c:pt>
                <c:pt idx="3998">
                  <c:v>-0.1030173070247154</c:v>
                </c:pt>
                <c:pt idx="3999">
                  <c:v>-1.0679686761814993</c:v>
                </c:pt>
                <c:pt idx="4000">
                  <c:v>2.0714727239853018E-2</c:v>
                </c:pt>
                <c:pt idx="4001">
                  <c:v>0.2344652536370227</c:v>
                </c:pt>
                <c:pt idx="4002">
                  <c:v>-0.2918260630979434</c:v>
                </c:pt>
                <c:pt idx="4003">
                  <c:v>-8.220106254563761E-2</c:v>
                </c:pt>
                <c:pt idx="4004">
                  <c:v>-9.9752522347488451E-2</c:v>
                </c:pt>
                <c:pt idx="4005">
                  <c:v>5.8893689053568621E-2</c:v>
                </c:pt>
                <c:pt idx="4006">
                  <c:v>-3.0858727440532321</c:v>
                </c:pt>
                <c:pt idx="4007">
                  <c:v>0.14456164852243666</c:v>
                </c:pt>
                <c:pt idx="4008">
                  <c:v>0.29319637634404616</c:v>
                </c:pt>
                <c:pt idx="4009">
                  <c:v>-0.74284216050287555</c:v>
                </c:pt>
                <c:pt idx="4010">
                  <c:v>-0.7062687969432897</c:v>
                </c:pt>
                <c:pt idx="4011">
                  <c:v>0.21597758177302009</c:v>
                </c:pt>
                <c:pt idx="4012">
                  <c:v>-0.69187770463766829</c:v>
                </c:pt>
                <c:pt idx="4013">
                  <c:v>-1.526810747935361</c:v>
                </c:pt>
                <c:pt idx="4014">
                  <c:v>-1.1399302611444748</c:v>
                </c:pt>
                <c:pt idx="4015">
                  <c:v>-6.4553272203045617</c:v>
                </c:pt>
                <c:pt idx="4016">
                  <c:v>-0.45251220469750653</c:v>
                </c:pt>
                <c:pt idx="4017">
                  <c:v>0.80735492205760395</c:v>
                </c:pt>
                <c:pt idx="4018">
                  <c:v>5.6955884812075905E-2</c:v>
                </c:pt>
                <c:pt idx="4019">
                  <c:v>0.80735492205760395</c:v>
                </c:pt>
                <c:pt idx="4020">
                  <c:v>14.188202468179961</c:v>
                </c:pt>
                <c:pt idx="4021">
                  <c:v>0.27130202181739432</c:v>
                </c:pt>
                <c:pt idx="4022">
                  <c:v>0.96523458183932365</c:v>
                </c:pt>
                <c:pt idx="4023">
                  <c:v>-12.759402765865902</c:v>
                </c:pt>
                <c:pt idx="4024">
                  <c:v>-10.518325307690866</c:v>
                </c:pt>
                <c:pt idx="4025">
                  <c:v>-3.0696797222916711E-2</c:v>
                </c:pt>
                <c:pt idx="4026">
                  <c:v>-1.5831602580871711</c:v>
                </c:pt>
                <c:pt idx="4027">
                  <c:v>-0.31259023030802607</c:v>
                </c:pt>
                <c:pt idx="4028">
                  <c:v>-0.15754127698647993</c:v>
                </c:pt>
                <c:pt idx="4029">
                  <c:v>-0.35147237050137786</c:v>
                </c:pt>
                <c:pt idx="4030">
                  <c:v>-0.65099237105635344</c:v>
                </c:pt>
                <c:pt idx="4031">
                  <c:v>5.4107405339450541E-2</c:v>
                </c:pt>
                <c:pt idx="4032">
                  <c:v>0.13546341729511893</c:v>
                </c:pt>
                <c:pt idx="4033">
                  <c:v>-1.4556794837761897</c:v>
                </c:pt>
                <c:pt idx="4034">
                  <c:v>-1.8066337548139499</c:v>
                </c:pt>
                <c:pt idx="4035">
                  <c:v>-9.2304207950923818</c:v>
                </c:pt>
                <c:pt idx="4036">
                  <c:v>0.72797681093895139</c:v>
                </c:pt>
                <c:pt idx="4037">
                  <c:v>-0.33441903907055903</c:v>
                </c:pt>
                <c:pt idx="4038">
                  <c:v>9.0606959316875546</c:v>
                </c:pt>
                <c:pt idx="4039">
                  <c:v>-14.081289245950657</c:v>
                </c:pt>
                <c:pt idx="4040">
                  <c:v>-0.88752527074158738</c:v>
                </c:pt>
                <c:pt idx="4041">
                  <c:v>1.8365012677171204</c:v>
                </c:pt>
                <c:pt idx="4042">
                  <c:v>0.41172476523800811</c:v>
                </c:pt>
                <c:pt idx="4043">
                  <c:v>-0.90230332611286679</c:v>
                </c:pt>
                <c:pt idx="4044">
                  <c:v>-3.5889787123289392E-2</c:v>
                </c:pt>
                <c:pt idx="4045">
                  <c:v>0.63063435910643839</c:v>
                </c:pt>
                <c:pt idx="4046">
                  <c:v>-0.59670770839425546</c:v>
                </c:pt>
                <c:pt idx="4047">
                  <c:v>0.10433665981473583</c:v>
                </c:pt>
                <c:pt idx="4048">
                  <c:v>-0.41473715681062295</c:v>
                </c:pt>
                <c:pt idx="4049">
                  <c:v>-0.12256664220625541</c:v>
                </c:pt>
                <c:pt idx="4050">
                  <c:v>0.91579853018315405</c:v>
                </c:pt>
                <c:pt idx="4051">
                  <c:v>-5.5647846187835261</c:v>
                </c:pt>
                <c:pt idx="4052">
                  <c:v>0.41383874969521822</c:v>
                </c:pt>
                <c:pt idx="4053">
                  <c:v>0.67753133368026375</c:v>
                </c:pt>
                <c:pt idx="4054">
                  <c:v>-2.5833612851950902</c:v>
                </c:pt>
                <c:pt idx="4055">
                  <c:v>0.41863973595903947</c:v>
                </c:pt>
                <c:pt idx="4056">
                  <c:v>11.787086324551618</c:v>
                </c:pt>
                <c:pt idx="4057">
                  <c:v>0.91764391642591159</c:v>
                </c:pt>
                <c:pt idx="4058">
                  <c:v>2.5090136474878575</c:v>
                </c:pt>
                <c:pt idx="4059">
                  <c:v>2.2839976358111625E-2</c:v>
                </c:pt>
                <c:pt idx="4060">
                  <c:v>2.0838725572550203</c:v>
                </c:pt>
                <c:pt idx="4061">
                  <c:v>-0.91753783980802706</c:v>
                </c:pt>
                <c:pt idx="4062">
                  <c:v>15.807094926380511</c:v>
                </c:pt>
                <c:pt idx="4063">
                  <c:v>9.6444571875092606</c:v>
                </c:pt>
                <c:pt idx="4064">
                  <c:v>0.299508270669474</c:v>
                </c:pt>
                <c:pt idx="4065">
                  <c:v>-0.52696994945137721</c:v>
                </c:pt>
                <c:pt idx="4066">
                  <c:v>1.0971117821003018E-2</c:v>
                </c:pt>
                <c:pt idx="4067">
                  <c:v>6.0732489820306386</c:v>
                </c:pt>
                <c:pt idx="4068">
                  <c:v>-0.16646114613874047</c:v>
                </c:pt>
                <c:pt idx="4069">
                  <c:v>-0.63517817200632487</c:v>
                </c:pt>
                <c:pt idx="4070">
                  <c:v>7.0624959257337645</c:v>
                </c:pt>
                <c:pt idx="4071">
                  <c:v>13.001408194392809</c:v>
                </c:pt>
                <c:pt idx="4072">
                  <c:v>0.21818017004953369</c:v>
                </c:pt>
                <c:pt idx="4073">
                  <c:v>0.11547721741993588</c:v>
                </c:pt>
                <c:pt idx="4074">
                  <c:v>0.30116953472056479</c:v>
                </c:pt>
                <c:pt idx="4075">
                  <c:v>6.4130337419715258E-2</c:v>
                </c:pt>
                <c:pt idx="4076">
                  <c:v>-0.62015192918345607</c:v>
                </c:pt>
                <c:pt idx="4077">
                  <c:v>8.6648611271272578E-3</c:v>
                </c:pt>
                <c:pt idx="4078">
                  <c:v>-0.42449782852791001</c:v>
                </c:pt>
                <c:pt idx="4079">
                  <c:v>-0.26924337040426216</c:v>
                </c:pt>
                <c:pt idx="4080">
                  <c:v>-2.5995208532944413E-2</c:v>
                </c:pt>
                <c:pt idx="4081">
                  <c:v>-0.70958313062591127</c:v>
                </c:pt>
                <c:pt idx="4082">
                  <c:v>-0.47089073401236109</c:v>
                </c:pt>
                <c:pt idx="4083">
                  <c:v>0.77258950389692738</c:v>
                </c:pt>
                <c:pt idx="4084">
                  <c:v>-0.18286405714981058</c:v>
                </c:pt>
                <c:pt idx="4085">
                  <c:v>-5.4447784022376468E-2</c:v>
                </c:pt>
                <c:pt idx="4086">
                  <c:v>1.2512834001414364</c:v>
                </c:pt>
                <c:pt idx="4087">
                  <c:v>-12.550826932881439</c:v>
                </c:pt>
                <c:pt idx="4088">
                  <c:v>-1.6814704815745025</c:v>
                </c:pt>
                <c:pt idx="4089">
                  <c:v>7.0660891904577738</c:v>
                </c:pt>
                <c:pt idx="4090">
                  <c:v>-3.1468413883292712</c:v>
                </c:pt>
                <c:pt idx="4091">
                  <c:v>-3.7476920007592649</c:v>
                </c:pt>
                <c:pt idx="4092">
                  <c:v>3.8579809951275723</c:v>
                </c:pt>
                <c:pt idx="4093">
                  <c:v>-2.2129937233341983</c:v>
                </c:pt>
                <c:pt idx="4094">
                  <c:v>11.013555309891467</c:v>
                </c:pt>
                <c:pt idx="4095">
                  <c:v>4.6731050344990879E-2</c:v>
                </c:pt>
                <c:pt idx="4096">
                  <c:v>-0.14438990933517479</c:v>
                </c:pt>
                <c:pt idx="4097">
                  <c:v>-8.0624959257337636</c:v>
                </c:pt>
                <c:pt idx="4098">
                  <c:v>-2.199378475028881</c:v>
                </c:pt>
                <c:pt idx="4099">
                  <c:v>8.1008169107138048</c:v>
                </c:pt>
                <c:pt idx="4100">
                  <c:v>14.438272056124831</c:v>
                </c:pt>
                <c:pt idx="4101">
                  <c:v>8.2185755355245235E-2</c:v>
                </c:pt>
                <c:pt idx="4102">
                  <c:v>-6.2735755347962427E-2</c:v>
                </c:pt>
                <c:pt idx="4103">
                  <c:v>-0.94110631094643182</c:v>
                </c:pt>
                <c:pt idx="4104">
                  <c:v>-0.48542682717024171</c:v>
                </c:pt>
                <c:pt idx="4105">
                  <c:v>4.3999306068886357</c:v>
                </c:pt>
                <c:pt idx="4106">
                  <c:v>-2.7752937128253055</c:v>
                </c:pt>
                <c:pt idx="4107">
                  <c:v>9.229619965185119</c:v>
                </c:pt>
                <c:pt idx="4108">
                  <c:v>11.582612451267021</c:v>
                </c:pt>
                <c:pt idx="4109">
                  <c:v>12.398832744439126</c:v>
                </c:pt>
                <c:pt idx="4110">
                  <c:v>6.0732489820306386</c:v>
                </c:pt>
                <c:pt idx="4111">
                  <c:v>-0.55748176429904939</c:v>
                </c:pt>
                <c:pt idx="4112">
                  <c:v>0.59560974492066465</c:v>
                </c:pt>
                <c:pt idx="4113">
                  <c:v>-5.4214637684382767</c:v>
                </c:pt>
                <c:pt idx="4114">
                  <c:v>0.45278961937789031</c:v>
                </c:pt>
                <c:pt idx="4115">
                  <c:v>1.9892469437031255</c:v>
                </c:pt>
                <c:pt idx="4116">
                  <c:v>-1.1334830054742517</c:v>
                </c:pt>
                <c:pt idx="4117">
                  <c:v>-2.5523410791519585</c:v>
                </c:pt>
                <c:pt idx="4118">
                  <c:v>0.53051471669877981</c:v>
                </c:pt>
                <c:pt idx="4119">
                  <c:v>2.3890586440315973</c:v>
                </c:pt>
                <c:pt idx="4120">
                  <c:v>0.31487333735341189</c:v>
                </c:pt>
                <c:pt idx="4121">
                  <c:v>-0.12107123389315935</c:v>
                </c:pt>
                <c:pt idx="4122">
                  <c:v>-1.231946728049697</c:v>
                </c:pt>
                <c:pt idx="4123">
                  <c:v>-0.17799830197799454</c:v>
                </c:pt>
                <c:pt idx="4124">
                  <c:v>-0.49381461266296078</c:v>
                </c:pt>
                <c:pt idx="4125">
                  <c:v>-0.32192809488736229</c:v>
                </c:pt>
                <c:pt idx="4126">
                  <c:v>-0.5655971758542252</c:v>
                </c:pt>
                <c:pt idx="4127">
                  <c:v>-0.72169883751289599</c:v>
                </c:pt>
                <c:pt idx="4128">
                  <c:v>0.26303440583379378</c:v>
                </c:pt>
                <c:pt idx="4129">
                  <c:v>0.66751371341406107</c:v>
                </c:pt>
                <c:pt idx="4130">
                  <c:v>-0.39014632373713298</c:v>
                </c:pt>
                <c:pt idx="4131">
                  <c:v>-3.4157763956027494</c:v>
                </c:pt>
                <c:pt idx="4132">
                  <c:v>-11.759472121202833</c:v>
                </c:pt>
                <c:pt idx="4133">
                  <c:v>-5.3839890630196141</c:v>
                </c:pt>
                <c:pt idx="4134">
                  <c:v>1.13593196036916</c:v>
                </c:pt>
                <c:pt idx="4135">
                  <c:v>6.0732489820306386</c:v>
                </c:pt>
                <c:pt idx="4136">
                  <c:v>-1.9622170988482031</c:v>
                </c:pt>
                <c:pt idx="4137">
                  <c:v>4.7305714778356517E-2</c:v>
                </c:pt>
                <c:pt idx="4138">
                  <c:v>0.22094028730253551</c:v>
                </c:pt>
                <c:pt idx="4139">
                  <c:v>0.99286381871837159</c:v>
                </c:pt>
                <c:pt idx="4140">
                  <c:v>-0.12553088208385882</c:v>
                </c:pt>
                <c:pt idx="4141">
                  <c:v>-1.389614902398937</c:v>
                </c:pt>
                <c:pt idx="4142">
                  <c:v>2.9747343394051932E-2</c:v>
                </c:pt>
                <c:pt idx="4143">
                  <c:v>0.35879338863922444</c:v>
                </c:pt>
                <c:pt idx="4144">
                  <c:v>0.49087610670232346</c:v>
                </c:pt>
                <c:pt idx="4145">
                  <c:v>-12.534789211480268</c:v>
                </c:pt>
                <c:pt idx="4146">
                  <c:v>0.26023577248112056</c:v>
                </c:pt>
                <c:pt idx="4147">
                  <c:v>0.49572215941559827</c:v>
                </c:pt>
                <c:pt idx="4148">
                  <c:v>-0.16254596126652779</c:v>
                </c:pt>
                <c:pt idx="4149">
                  <c:v>0.28947019010141189</c:v>
                </c:pt>
                <c:pt idx="4150">
                  <c:v>0.43311338508092595</c:v>
                </c:pt>
                <c:pt idx="4151">
                  <c:v>0.16336728542015033</c:v>
                </c:pt>
                <c:pt idx="4152">
                  <c:v>-1.1284745579488091</c:v>
                </c:pt>
                <c:pt idx="4153">
                  <c:v>1.3529378897720028</c:v>
                </c:pt>
                <c:pt idx="4154">
                  <c:v>0.64467678470344125</c:v>
                </c:pt>
                <c:pt idx="4155">
                  <c:v>3.2020883248813594</c:v>
                </c:pt>
                <c:pt idx="4156">
                  <c:v>9.5196362528432132</c:v>
                </c:pt>
                <c:pt idx="4157">
                  <c:v>0.50967437341691901</c:v>
                </c:pt>
                <c:pt idx="4158">
                  <c:v>0.20894182778396364</c:v>
                </c:pt>
                <c:pt idx="4159">
                  <c:v>-0.2339571729693701</c:v>
                </c:pt>
                <c:pt idx="4160">
                  <c:v>0.65965986799875731</c:v>
                </c:pt>
                <c:pt idx="4161">
                  <c:v>0.44057259138598148</c:v>
                </c:pt>
                <c:pt idx="4162">
                  <c:v>-0.99820000595378944</c:v>
                </c:pt>
                <c:pt idx="4163">
                  <c:v>1.5754081940079074</c:v>
                </c:pt>
                <c:pt idx="4164">
                  <c:v>0.1480986389891342</c:v>
                </c:pt>
                <c:pt idx="4165">
                  <c:v>-0.67544324655202337</c:v>
                </c:pt>
                <c:pt idx="4166">
                  <c:v>-8.6438561897747253</c:v>
                </c:pt>
                <c:pt idx="4167">
                  <c:v>-4.2150128909708506</c:v>
                </c:pt>
                <c:pt idx="4168">
                  <c:v>3.9068905956085187</c:v>
                </c:pt>
                <c:pt idx="4169">
                  <c:v>1.2846857651679393</c:v>
                </c:pt>
                <c:pt idx="4170">
                  <c:v>-1.5722514489716024</c:v>
                </c:pt>
                <c:pt idx="4171">
                  <c:v>0.59737436208921624</c:v>
                </c:pt>
                <c:pt idx="4172">
                  <c:v>4.155970401438486</c:v>
                </c:pt>
                <c:pt idx="4173">
                  <c:v>0.31954150205048448</c:v>
                </c:pt>
                <c:pt idx="4174">
                  <c:v>-0.3461756411340397</c:v>
                </c:pt>
                <c:pt idx="4175">
                  <c:v>2.2344652536370231</c:v>
                </c:pt>
                <c:pt idx="4176">
                  <c:v>0.89589159665926144</c:v>
                </c:pt>
                <c:pt idx="4177">
                  <c:v>0.58489571083012859</c:v>
                </c:pt>
                <c:pt idx="4178">
                  <c:v>7.5202326653530147E-2</c:v>
                </c:pt>
                <c:pt idx="4179">
                  <c:v>8.3837042924740537</c:v>
                </c:pt>
                <c:pt idx="4180">
                  <c:v>0.8677233113989602</c:v>
                </c:pt>
                <c:pt idx="4181">
                  <c:v>0.57730892817772095</c:v>
                </c:pt>
                <c:pt idx="4182">
                  <c:v>8.2620948453701786</c:v>
                </c:pt>
                <c:pt idx="4183">
                  <c:v>9.067795046814739</c:v>
                </c:pt>
                <c:pt idx="4184">
                  <c:v>-9.965784284662087</c:v>
                </c:pt>
                <c:pt idx="4185">
                  <c:v>5.3362833878644329</c:v>
                </c:pt>
                <c:pt idx="4186">
                  <c:v>-13.773207904847887</c:v>
                </c:pt>
                <c:pt idx="4187">
                  <c:v>0.2381597371947643</c:v>
                </c:pt>
                <c:pt idx="4188">
                  <c:v>-0.52195270319535558</c:v>
                </c:pt>
                <c:pt idx="4189">
                  <c:v>5.1559024345754443</c:v>
                </c:pt>
                <c:pt idx="4190">
                  <c:v>1.13593196036916</c:v>
                </c:pt>
                <c:pt idx="4191">
                  <c:v>0.67033248374787047</c:v>
                </c:pt>
                <c:pt idx="4192">
                  <c:v>13.013148171454763</c:v>
                </c:pt>
                <c:pt idx="4193">
                  <c:v>10.582769240382088</c:v>
                </c:pt>
                <c:pt idx="4194">
                  <c:v>-4.7753131448368319E-2</c:v>
                </c:pt>
                <c:pt idx="4195">
                  <c:v>6.3573020269978256E-2</c:v>
                </c:pt>
                <c:pt idx="4196">
                  <c:v>5.444675648120037E-2</c:v>
                </c:pt>
                <c:pt idx="4197">
                  <c:v>0.28558624782364239</c:v>
                </c:pt>
                <c:pt idx="4198">
                  <c:v>-1.6318061738388716</c:v>
                </c:pt>
                <c:pt idx="4199">
                  <c:v>-0.51746109080324576</c:v>
                </c:pt>
                <c:pt idx="4200">
                  <c:v>-0.1030934754162742</c:v>
                </c:pt>
                <c:pt idx="4201">
                  <c:v>0.82422874062200024</c:v>
                </c:pt>
                <c:pt idx="4202">
                  <c:v>-6.9262662437113723E-2</c:v>
                </c:pt>
                <c:pt idx="4203">
                  <c:v>-0.51746109080324576</c:v>
                </c:pt>
                <c:pt idx="4204">
                  <c:v>5.7548875021634682</c:v>
                </c:pt>
                <c:pt idx="4205">
                  <c:v>-0.1456774551956351</c:v>
                </c:pt>
                <c:pt idx="4206">
                  <c:v>-0.74416109557041021</c:v>
                </c:pt>
                <c:pt idx="4207">
                  <c:v>9.6450579349844787</c:v>
                </c:pt>
                <c:pt idx="4208">
                  <c:v>-5.8641181010254089</c:v>
                </c:pt>
                <c:pt idx="4209">
                  <c:v>5.7548875021634682</c:v>
                </c:pt>
                <c:pt idx="4210">
                  <c:v>8.8683081332894673</c:v>
                </c:pt>
                <c:pt idx="4211">
                  <c:v>18.213714961907119</c:v>
                </c:pt>
                <c:pt idx="4212">
                  <c:v>18.213714961907119</c:v>
                </c:pt>
                <c:pt idx="4213">
                  <c:v>18.213714961907119</c:v>
                </c:pt>
                <c:pt idx="4214">
                  <c:v>2.2204002551870605</c:v>
                </c:pt>
                <c:pt idx="4215">
                  <c:v>-6.0732489820306386</c:v>
                </c:pt>
                <c:pt idx="4216">
                  <c:v>-0.24100809950379493</c:v>
                </c:pt>
                <c:pt idx="4217">
                  <c:v>-0.34395440121736115</c:v>
                </c:pt>
                <c:pt idx="4218">
                  <c:v>0.36234122547545772</c:v>
                </c:pt>
                <c:pt idx="4219">
                  <c:v>3.2276403023756339E-2</c:v>
                </c:pt>
                <c:pt idx="4220">
                  <c:v>1.1359862164547426E-2</c:v>
                </c:pt>
                <c:pt idx="4221">
                  <c:v>0.20062179866522881</c:v>
                </c:pt>
                <c:pt idx="4222">
                  <c:v>-0.10514350402433435</c:v>
                </c:pt>
                <c:pt idx="4223">
                  <c:v>1.5328739895727022</c:v>
                </c:pt>
                <c:pt idx="4224">
                  <c:v>-6.0732489820306386</c:v>
                </c:pt>
                <c:pt idx="4225">
                  <c:v>4.6542585937030249E-2</c:v>
                </c:pt>
                <c:pt idx="4226">
                  <c:v>1.2141248053528473</c:v>
                </c:pt>
                <c:pt idx="4227">
                  <c:v>-0.18206461721257655</c:v>
                </c:pt>
                <c:pt idx="4228">
                  <c:v>1.3155958460636461</c:v>
                </c:pt>
                <c:pt idx="4229">
                  <c:v>0.22966958703537377</c:v>
                </c:pt>
                <c:pt idx="4230">
                  <c:v>-3.6081381983953418</c:v>
                </c:pt>
                <c:pt idx="4231">
                  <c:v>4.6019019590085725E-3</c:v>
                </c:pt>
                <c:pt idx="4232">
                  <c:v>-7.6486571760385464</c:v>
                </c:pt>
                <c:pt idx="4233">
                  <c:v>3.9024101726258498</c:v>
                </c:pt>
                <c:pt idx="4234">
                  <c:v>-1.3959286763311392</c:v>
                </c:pt>
                <c:pt idx="4235">
                  <c:v>-0.42140702415457104</c:v>
                </c:pt>
                <c:pt idx="4236">
                  <c:v>-0.42140702415457104</c:v>
                </c:pt>
                <c:pt idx="4237">
                  <c:v>-0.38493355823201436</c:v>
                </c:pt>
                <c:pt idx="4238">
                  <c:v>0.12956778749052827</c:v>
                </c:pt>
                <c:pt idx="4239">
                  <c:v>0.56379943535869714</c:v>
                </c:pt>
                <c:pt idx="4240">
                  <c:v>-0.60622162009295955</c:v>
                </c:pt>
                <c:pt idx="4241">
                  <c:v>-0.60622162009295955</c:v>
                </c:pt>
                <c:pt idx="4242">
                  <c:v>-1.5912762746533584</c:v>
                </c:pt>
                <c:pt idx="4243">
                  <c:v>0.32192809488736235</c:v>
                </c:pt>
                <c:pt idx="4244">
                  <c:v>0.21762028868490915</c:v>
                </c:pt>
                <c:pt idx="4245">
                  <c:v>-0.1022500582479504</c:v>
                </c:pt>
                <c:pt idx="4246">
                  <c:v>-1.0771879594255986</c:v>
                </c:pt>
                <c:pt idx="4247">
                  <c:v>-0.48470565992658765</c:v>
                </c:pt>
                <c:pt idx="4248">
                  <c:v>0.24902754783991485</c:v>
                </c:pt>
                <c:pt idx="4249">
                  <c:v>0.42223300068304781</c:v>
                </c:pt>
                <c:pt idx="4250">
                  <c:v>-1.6691957768281338</c:v>
                </c:pt>
                <c:pt idx="4251">
                  <c:v>0.79930264976287102</c:v>
                </c:pt>
                <c:pt idx="4252">
                  <c:v>0.97025265660594817</c:v>
                </c:pt>
                <c:pt idx="4253">
                  <c:v>-0.63387210120210224</c:v>
                </c:pt>
                <c:pt idx="4254">
                  <c:v>6.7114195858536743E-2</c:v>
                </c:pt>
                <c:pt idx="4255">
                  <c:v>0.65272905699817474</c:v>
                </c:pt>
                <c:pt idx="4256">
                  <c:v>2.8744691179161412</c:v>
                </c:pt>
                <c:pt idx="4257">
                  <c:v>-2.3219280948873622</c:v>
                </c:pt>
                <c:pt idx="4258">
                  <c:v>-3.2604665431927589E-2</c:v>
                </c:pt>
                <c:pt idx="4259">
                  <c:v>6.0732489820306386</c:v>
                </c:pt>
                <c:pt idx="4260">
                  <c:v>10.307580315927396</c:v>
                </c:pt>
                <c:pt idx="4261">
                  <c:v>-5.0874628412503391</c:v>
                </c:pt>
                <c:pt idx="4262">
                  <c:v>-3.4351504790776879E-2</c:v>
                </c:pt>
                <c:pt idx="4263">
                  <c:v>-0.62148837674627011</c:v>
                </c:pt>
                <c:pt idx="4264">
                  <c:v>0.19088462007795864</c:v>
                </c:pt>
                <c:pt idx="4265">
                  <c:v>-10.518653155673389</c:v>
                </c:pt>
                <c:pt idx="4266">
                  <c:v>1.8839762036605168</c:v>
                </c:pt>
                <c:pt idx="4267">
                  <c:v>1.2490944183197147E-2</c:v>
                </c:pt>
                <c:pt idx="4268">
                  <c:v>6.7547697977450236E-2</c:v>
                </c:pt>
                <c:pt idx="4269">
                  <c:v>-9.0197808971578142E-2</c:v>
                </c:pt>
                <c:pt idx="4270">
                  <c:v>0.41078802627748617</c:v>
                </c:pt>
                <c:pt idx="4271">
                  <c:v>2.851242566058604</c:v>
                </c:pt>
                <c:pt idx="4272">
                  <c:v>0.92637902519987869</c:v>
                </c:pt>
                <c:pt idx="4273">
                  <c:v>9.3109404391481757E-2</c:v>
                </c:pt>
                <c:pt idx="4274">
                  <c:v>12.518407276671365</c:v>
                </c:pt>
                <c:pt idx="4275">
                  <c:v>-0.61218396945618037</c:v>
                </c:pt>
                <c:pt idx="4276">
                  <c:v>0.7491918964994656</c:v>
                </c:pt>
                <c:pt idx="4277">
                  <c:v>-1.2555384785705468</c:v>
                </c:pt>
                <c:pt idx="4278">
                  <c:v>1.6731896837328915</c:v>
                </c:pt>
                <c:pt idx="4279">
                  <c:v>-0.70895121799660976</c:v>
                </c:pt>
                <c:pt idx="4280">
                  <c:v>-0.31832585820716669</c:v>
                </c:pt>
                <c:pt idx="4281">
                  <c:v>-0.41503749927884381</c:v>
                </c:pt>
                <c:pt idx="4282">
                  <c:v>4.6653146177108971</c:v>
                </c:pt>
                <c:pt idx="4283">
                  <c:v>-3.1987798641144978</c:v>
                </c:pt>
                <c:pt idx="4284">
                  <c:v>-0.26135364251042553</c:v>
                </c:pt>
                <c:pt idx="4285">
                  <c:v>0.6374299206152918</c:v>
                </c:pt>
                <c:pt idx="4286">
                  <c:v>-2.7480736422107178E-2</c:v>
                </c:pt>
                <c:pt idx="4287">
                  <c:v>0.12553088208385882</c:v>
                </c:pt>
                <c:pt idx="4288">
                  <c:v>-0.29956028185890782</c:v>
                </c:pt>
                <c:pt idx="4289">
                  <c:v>2.9193815397917158</c:v>
                </c:pt>
                <c:pt idx="4290">
                  <c:v>-8.7462841250339429E-2</c:v>
                </c:pt>
                <c:pt idx="4291">
                  <c:v>0.67749494248111708</c:v>
                </c:pt>
                <c:pt idx="4292">
                  <c:v>-0.74654039026754804</c:v>
                </c:pt>
                <c:pt idx="4293">
                  <c:v>-1.2596438166330195</c:v>
                </c:pt>
                <c:pt idx="4294">
                  <c:v>-0.31238432221649121</c:v>
                </c:pt>
                <c:pt idx="4295">
                  <c:v>7.0660891904577738</c:v>
                </c:pt>
                <c:pt idx="4296">
                  <c:v>-1.2129937233341985</c:v>
                </c:pt>
                <c:pt idx="4297">
                  <c:v>1.9460072904983441</c:v>
                </c:pt>
                <c:pt idx="4298">
                  <c:v>0.20744207987047661</c:v>
                </c:pt>
                <c:pt idx="4299">
                  <c:v>-0.99760150395148339</c:v>
                </c:pt>
                <c:pt idx="4300">
                  <c:v>14.188202468179961</c:v>
                </c:pt>
                <c:pt idx="4301">
                  <c:v>-0.31976783238107287</c:v>
                </c:pt>
                <c:pt idx="4302">
                  <c:v>4.3692338096657197</c:v>
                </c:pt>
                <c:pt idx="4303">
                  <c:v>1.7848001332924596E-2</c:v>
                </c:pt>
                <c:pt idx="4304">
                  <c:v>0.17148046794435368</c:v>
                </c:pt>
                <c:pt idx="4305">
                  <c:v>-2.3453447593185301</c:v>
                </c:pt>
                <c:pt idx="4306">
                  <c:v>4.6542585937030249E-2</c:v>
                </c:pt>
                <c:pt idx="4307">
                  <c:v>0.72927708931211033</c:v>
                </c:pt>
                <c:pt idx="4308">
                  <c:v>7.1033089740910008E-2</c:v>
                </c:pt>
                <c:pt idx="4309">
                  <c:v>0.39530128121758146</c:v>
                </c:pt>
                <c:pt idx="4310">
                  <c:v>-0.63113268215408258</c:v>
                </c:pt>
                <c:pt idx="4311">
                  <c:v>2.5602403185642428E-3</c:v>
                </c:pt>
                <c:pt idx="4312">
                  <c:v>0.40964424050862513</c:v>
                </c:pt>
                <c:pt idx="4313">
                  <c:v>0.75567665594723799</c:v>
                </c:pt>
                <c:pt idx="4314">
                  <c:v>-4.3692338096657197</c:v>
                </c:pt>
                <c:pt idx="4315">
                  <c:v>-3.8073549220576037</c:v>
                </c:pt>
                <c:pt idx="4316">
                  <c:v>-0.60798260738575838</c:v>
                </c:pt>
                <c:pt idx="4317">
                  <c:v>-0.44884020736958169</c:v>
                </c:pt>
                <c:pt idx="4318">
                  <c:v>-0.26595928274213554</c:v>
                </c:pt>
                <c:pt idx="4319">
                  <c:v>-0.2161442736712704</c:v>
                </c:pt>
                <c:pt idx="4320">
                  <c:v>1.7799067940915927E-2</c:v>
                </c:pt>
                <c:pt idx="4321">
                  <c:v>-0.11049509419231293</c:v>
                </c:pt>
                <c:pt idx="4322">
                  <c:v>-0.65581282719161305</c:v>
                </c:pt>
                <c:pt idx="4323">
                  <c:v>-0.65581282719161305</c:v>
                </c:pt>
                <c:pt idx="4324">
                  <c:v>-0.65581282719161305</c:v>
                </c:pt>
                <c:pt idx="4325">
                  <c:v>-0.65581282719161305</c:v>
                </c:pt>
                <c:pt idx="4326">
                  <c:v>-0.65581282719161305</c:v>
                </c:pt>
                <c:pt idx="4327">
                  <c:v>-0.65581282719161305</c:v>
                </c:pt>
                <c:pt idx="4328">
                  <c:v>-0.65581282719161305</c:v>
                </c:pt>
                <c:pt idx="4329">
                  <c:v>-0.65581282719161305</c:v>
                </c:pt>
                <c:pt idx="4330">
                  <c:v>-0.65581282719161305</c:v>
                </c:pt>
                <c:pt idx="4331">
                  <c:v>-0.14214147609055175</c:v>
                </c:pt>
                <c:pt idx="4332">
                  <c:v>-0.65581282719161305</c:v>
                </c:pt>
                <c:pt idx="4333">
                  <c:v>-0.65581282719161305</c:v>
                </c:pt>
                <c:pt idx="4334">
                  <c:v>-0.65581282719161305</c:v>
                </c:pt>
                <c:pt idx="4335">
                  <c:v>20</c:v>
                </c:pt>
                <c:pt idx="4336">
                  <c:v>0.52039675834623167</c:v>
                </c:pt>
                <c:pt idx="4337">
                  <c:v>-0.14739991468510741</c:v>
                </c:pt>
                <c:pt idx="4338">
                  <c:v>-0.14739991468510741</c:v>
                </c:pt>
                <c:pt idx="4339">
                  <c:v>-0.14759424282680675</c:v>
                </c:pt>
                <c:pt idx="4340">
                  <c:v>-0.14739991468510741</c:v>
                </c:pt>
                <c:pt idx="4341">
                  <c:v>-0.14739991468510741</c:v>
                </c:pt>
                <c:pt idx="4342">
                  <c:v>-0.14759424282680675</c:v>
                </c:pt>
                <c:pt idx="4343">
                  <c:v>-0.14759424282680675</c:v>
                </c:pt>
                <c:pt idx="4344">
                  <c:v>-0.14759424282680675</c:v>
                </c:pt>
                <c:pt idx="4345">
                  <c:v>0.51952910504614469</c:v>
                </c:pt>
                <c:pt idx="4346">
                  <c:v>-0.14759424282680675</c:v>
                </c:pt>
                <c:pt idx="4347">
                  <c:v>0.52341851772708192</c:v>
                </c:pt>
                <c:pt idx="4348">
                  <c:v>-0.14558703122710312</c:v>
                </c:pt>
                <c:pt idx="4349">
                  <c:v>-0.14558703122710312</c:v>
                </c:pt>
                <c:pt idx="4350">
                  <c:v>-0.17815057523322969</c:v>
                </c:pt>
                <c:pt idx="4351">
                  <c:v>-0.17815057523322969</c:v>
                </c:pt>
                <c:pt idx="4352">
                  <c:v>-0.17815057523322969</c:v>
                </c:pt>
                <c:pt idx="4353">
                  <c:v>-0.17815057523322969</c:v>
                </c:pt>
                <c:pt idx="4354">
                  <c:v>-0.17815057523322969</c:v>
                </c:pt>
                <c:pt idx="4355">
                  <c:v>-0.17815057523322969</c:v>
                </c:pt>
                <c:pt idx="4356">
                  <c:v>-0.17815057523322969</c:v>
                </c:pt>
                <c:pt idx="4357">
                  <c:v>-0.17815057523322969</c:v>
                </c:pt>
                <c:pt idx="4358">
                  <c:v>-0.17815057523322969</c:v>
                </c:pt>
                <c:pt idx="4359">
                  <c:v>-0.14985508384134782</c:v>
                </c:pt>
                <c:pt idx="4360">
                  <c:v>-0.14985508384134782</c:v>
                </c:pt>
                <c:pt idx="4361">
                  <c:v>-0.14985508384134782</c:v>
                </c:pt>
                <c:pt idx="4362">
                  <c:v>-0.14985508384134782</c:v>
                </c:pt>
                <c:pt idx="4363">
                  <c:v>-0.14985508384134782</c:v>
                </c:pt>
                <c:pt idx="4364">
                  <c:v>-0.14985508384134782</c:v>
                </c:pt>
                <c:pt idx="4365">
                  <c:v>-0.14985508384134782</c:v>
                </c:pt>
                <c:pt idx="4366">
                  <c:v>-0.14985508384134782</c:v>
                </c:pt>
                <c:pt idx="4367">
                  <c:v>-0.14985508384134782</c:v>
                </c:pt>
                <c:pt idx="4368">
                  <c:v>-0.14985508384134782</c:v>
                </c:pt>
                <c:pt idx="4369">
                  <c:v>-0.14985508384134782</c:v>
                </c:pt>
                <c:pt idx="4370">
                  <c:v>-0.14263307841335454</c:v>
                </c:pt>
                <c:pt idx="4371">
                  <c:v>-0.14263307841335454</c:v>
                </c:pt>
                <c:pt idx="4372">
                  <c:v>-0.73543348975365397</c:v>
                </c:pt>
                <c:pt idx="4373">
                  <c:v>-0.14263307841335454</c:v>
                </c:pt>
                <c:pt idx="4374">
                  <c:v>0.51952910504614469</c:v>
                </c:pt>
                <c:pt idx="4375">
                  <c:v>-0.17815057523322969</c:v>
                </c:pt>
                <c:pt idx="4376">
                  <c:v>-0.17815057523322969</c:v>
                </c:pt>
                <c:pt idx="4377">
                  <c:v>-0.17815057523322969</c:v>
                </c:pt>
                <c:pt idx="4378">
                  <c:v>-0.14985508384134782</c:v>
                </c:pt>
                <c:pt idx="4379">
                  <c:v>-0.65581282719161305</c:v>
                </c:pt>
                <c:pt idx="4380">
                  <c:v>-0.14398173419003024</c:v>
                </c:pt>
                <c:pt idx="4381">
                  <c:v>-0.14354791350748311</c:v>
                </c:pt>
                <c:pt idx="4382">
                  <c:v>-0.14985508384134782</c:v>
                </c:pt>
                <c:pt idx="4383">
                  <c:v>-4.0436729521147994</c:v>
                </c:pt>
                <c:pt idx="4384">
                  <c:v>7.5974318526833731</c:v>
                </c:pt>
                <c:pt idx="4385">
                  <c:v>6.0754031079096237E-2</c:v>
                </c:pt>
                <c:pt idx="4386">
                  <c:v>-7.9219891667824021</c:v>
                </c:pt>
                <c:pt idx="4387">
                  <c:v>0.81082318586400259</c:v>
                </c:pt>
                <c:pt idx="4388">
                  <c:v>2.1463262320870937</c:v>
                </c:pt>
                <c:pt idx="4389">
                  <c:v>14.21876502583196</c:v>
                </c:pt>
                <c:pt idx="4390">
                  <c:v>2.4508196657741781</c:v>
                </c:pt>
                <c:pt idx="4391">
                  <c:v>-3.1315968827832128</c:v>
                </c:pt>
                <c:pt idx="4392">
                  <c:v>-2.1690235987007798</c:v>
                </c:pt>
                <c:pt idx="4393">
                  <c:v>-10.518653155673389</c:v>
                </c:pt>
                <c:pt idx="4394">
                  <c:v>-5.5647846187835261</c:v>
                </c:pt>
                <c:pt idx="4395">
                  <c:v>1.7040151723649195</c:v>
                </c:pt>
                <c:pt idx="4396">
                  <c:v>0.28757659009658548</c:v>
                </c:pt>
                <c:pt idx="4397">
                  <c:v>0.27651763519741607</c:v>
                </c:pt>
                <c:pt idx="4398">
                  <c:v>0.6435373269066148</c:v>
                </c:pt>
                <c:pt idx="4399">
                  <c:v>-3.400038921393052</c:v>
                </c:pt>
                <c:pt idx="4400">
                  <c:v>0.99617828904759154</c:v>
                </c:pt>
                <c:pt idx="4401">
                  <c:v>-0.19993757050875194</c:v>
                </c:pt>
                <c:pt idx="4402">
                  <c:v>1.1910363275349583</c:v>
                </c:pt>
                <c:pt idx="4403">
                  <c:v>3.0650212840184415E-2</c:v>
                </c:pt>
                <c:pt idx="4404">
                  <c:v>-3.4648091354436459</c:v>
                </c:pt>
                <c:pt idx="4405">
                  <c:v>0.49636142152847973</c:v>
                </c:pt>
                <c:pt idx="4406">
                  <c:v>2.3180885848609862</c:v>
                </c:pt>
                <c:pt idx="4407">
                  <c:v>-1.5579954531208871</c:v>
                </c:pt>
                <c:pt idx="4408">
                  <c:v>0.41473715681062318</c:v>
                </c:pt>
                <c:pt idx="4409">
                  <c:v>-1.7855505517392554</c:v>
                </c:pt>
                <c:pt idx="4410">
                  <c:v>0.78803008913399863</c:v>
                </c:pt>
                <c:pt idx="4411">
                  <c:v>-0.20511442990461273</c:v>
                </c:pt>
                <c:pt idx="4412">
                  <c:v>0.41501900330713948</c:v>
                </c:pt>
                <c:pt idx="4413">
                  <c:v>0.13860523822950716</c:v>
                </c:pt>
                <c:pt idx="4414">
                  <c:v>-0.5737352452979021</c:v>
                </c:pt>
                <c:pt idx="4415">
                  <c:v>-0.12338241550528231</c:v>
                </c:pt>
                <c:pt idx="4416">
                  <c:v>-0.18277483391833477</c:v>
                </c:pt>
                <c:pt idx="4417">
                  <c:v>2.7656342902865283E-2</c:v>
                </c:pt>
                <c:pt idx="4418">
                  <c:v>-3.3166863935199124E-2</c:v>
                </c:pt>
                <c:pt idx="4419">
                  <c:v>7.8621177729701047E-3</c:v>
                </c:pt>
                <c:pt idx="4420">
                  <c:v>-0.419483404310036</c:v>
                </c:pt>
                <c:pt idx="4421">
                  <c:v>0.26256834379101068</c:v>
                </c:pt>
                <c:pt idx="4422">
                  <c:v>-0.28794298074765495</c:v>
                </c:pt>
                <c:pt idx="4423">
                  <c:v>0.66119808654824141</c:v>
                </c:pt>
                <c:pt idx="4424">
                  <c:v>1.2918572409995477</c:v>
                </c:pt>
                <c:pt idx="4425">
                  <c:v>0.29344571872988806</c:v>
                </c:pt>
                <c:pt idx="4426">
                  <c:v>0.18057224564182084</c:v>
                </c:pt>
                <c:pt idx="4427">
                  <c:v>-3.7456404620074797E-3</c:v>
                </c:pt>
                <c:pt idx="4428">
                  <c:v>-3.3306086617178307E-2</c:v>
                </c:pt>
                <c:pt idx="4429">
                  <c:v>-0.31817596002625476</c:v>
                </c:pt>
                <c:pt idx="4430">
                  <c:v>-0.24731005354077729</c:v>
                </c:pt>
                <c:pt idx="4431">
                  <c:v>0.24100809950379473</c:v>
                </c:pt>
                <c:pt idx="4432">
                  <c:v>-0.92572723762137399</c:v>
                </c:pt>
                <c:pt idx="4433">
                  <c:v>-3.7637657363365037E-2</c:v>
                </c:pt>
                <c:pt idx="4434">
                  <c:v>8.2462160191973277E-2</c:v>
                </c:pt>
                <c:pt idx="4435">
                  <c:v>-0.21108232619907194</c:v>
                </c:pt>
                <c:pt idx="4436">
                  <c:v>-0.39366384848627695</c:v>
                </c:pt>
                <c:pt idx="4437">
                  <c:v>3.3575520046180838</c:v>
                </c:pt>
                <c:pt idx="4438">
                  <c:v>0.81419562776031662</c:v>
                </c:pt>
                <c:pt idx="4439">
                  <c:v>0.98606080904212634</c:v>
                </c:pt>
                <c:pt idx="4440">
                  <c:v>-8.8683081332894673</c:v>
                </c:pt>
                <c:pt idx="4441">
                  <c:v>-11.941658995526698</c:v>
                </c:pt>
                <c:pt idx="4442">
                  <c:v>14.380866867456534</c:v>
                </c:pt>
                <c:pt idx="4443">
                  <c:v>0.62868387815047422</c:v>
                </c:pt>
                <c:pt idx="4444">
                  <c:v>0.13141876128895749</c:v>
                </c:pt>
                <c:pt idx="4445">
                  <c:v>0.3521722322793836</c:v>
                </c:pt>
                <c:pt idx="4446">
                  <c:v>-2.6231541573179498E-2</c:v>
                </c:pt>
                <c:pt idx="4447">
                  <c:v>-11.613482540731207</c:v>
                </c:pt>
                <c:pt idx="4448">
                  <c:v>0.55080080103503382</c:v>
                </c:pt>
                <c:pt idx="4449">
                  <c:v>-10.229219383469125</c:v>
                </c:pt>
                <c:pt idx="4450">
                  <c:v>12.628825226704336</c:v>
                </c:pt>
                <c:pt idx="4451">
                  <c:v>-0.38885356747518868</c:v>
                </c:pt>
                <c:pt idx="4452">
                  <c:v>0.97530779508409504</c:v>
                </c:pt>
                <c:pt idx="4453">
                  <c:v>10.307200809140809</c:v>
                </c:pt>
                <c:pt idx="4454">
                  <c:v>2.4851898409149427</c:v>
                </c:pt>
                <c:pt idx="4455">
                  <c:v>0.16907660680399156</c:v>
                </c:pt>
                <c:pt idx="4456">
                  <c:v>-1.6100534816839867</c:v>
                </c:pt>
                <c:pt idx="4457">
                  <c:v>-11.787086324551618</c:v>
                </c:pt>
                <c:pt idx="4458">
                  <c:v>-9.9667457608995313</c:v>
                </c:pt>
                <c:pt idx="4459">
                  <c:v>-0.21024889641331396</c:v>
                </c:pt>
                <c:pt idx="4460">
                  <c:v>0.13352367283738981</c:v>
                </c:pt>
                <c:pt idx="4461">
                  <c:v>10.45189794595189</c:v>
                </c:pt>
                <c:pt idx="4462">
                  <c:v>-0.17182453435779393</c:v>
                </c:pt>
                <c:pt idx="4463">
                  <c:v>-0.15565087046019455</c:v>
                </c:pt>
                <c:pt idx="4464">
                  <c:v>0.15627593993046127</c:v>
                </c:pt>
                <c:pt idx="4465">
                  <c:v>11.58276924038209</c:v>
                </c:pt>
                <c:pt idx="4466">
                  <c:v>-0.16549003010197103</c:v>
                </c:pt>
                <c:pt idx="4467">
                  <c:v>0.16629375099544366</c:v>
                </c:pt>
                <c:pt idx="4468">
                  <c:v>-2.0322903295589394</c:v>
                </c:pt>
                <c:pt idx="4469">
                  <c:v>0.23537806293092856</c:v>
                </c:pt>
                <c:pt idx="4470">
                  <c:v>-0.77204805332165172</c:v>
                </c:pt>
                <c:pt idx="4471">
                  <c:v>-0.9434164716336324</c:v>
                </c:pt>
                <c:pt idx="4472">
                  <c:v>-6.6166923965746277E-2</c:v>
                </c:pt>
                <c:pt idx="4473">
                  <c:v>-0.14148581591748086</c:v>
                </c:pt>
                <c:pt idx="4474">
                  <c:v>0.35872445087593874</c:v>
                </c:pt>
                <c:pt idx="4475">
                  <c:v>0.29301853480283213</c:v>
                </c:pt>
                <c:pt idx="4476">
                  <c:v>-0.80735492205760429</c:v>
                </c:pt>
                <c:pt idx="4477">
                  <c:v>0.12719201645377987</c:v>
                </c:pt>
                <c:pt idx="4478">
                  <c:v>-1.0126738300351106</c:v>
                </c:pt>
                <c:pt idx="4479">
                  <c:v>0.33964620073410845</c:v>
                </c:pt>
                <c:pt idx="4480">
                  <c:v>0.33964620073410845</c:v>
                </c:pt>
                <c:pt idx="4481">
                  <c:v>-0.45567948377619005</c:v>
                </c:pt>
                <c:pt idx="4482">
                  <c:v>3.0916076782694115E-2</c:v>
                </c:pt>
                <c:pt idx="4483">
                  <c:v>0.90108497392731302</c:v>
                </c:pt>
                <c:pt idx="4484">
                  <c:v>0.3540896522259544</c:v>
                </c:pt>
                <c:pt idx="4485">
                  <c:v>0.10781242771644256</c:v>
                </c:pt>
                <c:pt idx="4486">
                  <c:v>0.45218448083870394</c:v>
                </c:pt>
                <c:pt idx="4487">
                  <c:v>-0.32019512766290686</c:v>
                </c:pt>
                <c:pt idx="4488">
                  <c:v>-0.51150033878013501</c:v>
                </c:pt>
                <c:pt idx="4489">
                  <c:v>-0.297652532845125</c:v>
                </c:pt>
                <c:pt idx="4490">
                  <c:v>-14.193320009274496</c:v>
                </c:pt>
                <c:pt idx="4491">
                  <c:v>-2.0430289908138262</c:v>
                </c:pt>
                <c:pt idx="4492">
                  <c:v>-0.54717783826168565</c:v>
                </c:pt>
                <c:pt idx="4493">
                  <c:v>0.13430109171159083</c:v>
                </c:pt>
                <c:pt idx="4494">
                  <c:v>0.10672221414418342</c:v>
                </c:pt>
                <c:pt idx="4495">
                  <c:v>-1.7136958148433594</c:v>
                </c:pt>
                <c:pt idx="4496">
                  <c:v>-4.3988012377337397E-2</c:v>
                </c:pt>
                <c:pt idx="4497">
                  <c:v>-3.1369629523175608</c:v>
                </c:pt>
                <c:pt idx="4498">
                  <c:v>0.67377176767901181</c:v>
                </c:pt>
                <c:pt idx="4499">
                  <c:v>-0.16664986940945128</c:v>
                </c:pt>
                <c:pt idx="4500">
                  <c:v>-9.6450579349844787</c:v>
                </c:pt>
                <c:pt idx="4501">
                  <c:v>-8.6462586799900301</c:v>
                </c:pt>
                <c:pt idx="4502">
                  <c:v>0.22347107188455601</c:v>
                </c:pt>
                <c:pt idx="4503">
                  <c:v>-13.398788218875772</c:v>
                </c:pt>
                <c:pt idx="4504">
                  <c:v>-0.1750867065580913</c:v>
                </c:pt>
                <c:pt idx="4505">
                  <c:v>3.9465476256886918</c:v>
                </c:pt>
                <c:pt idx="4506">
                  <c:v>-0.53568615998295654</c:v>
                </c:pt>
                <c:pt idx="4507">
                  <c:v>10.518980929170402</c:v>
                </c:pt>
                <c:pt idx="4508">
                  <c:v>0.20224272171504065</c:v>
                </c:pt>
                <c:pt idx="4509">
                  <c:v>-8.6450579349844769</c:v>
                </c:pt>
                <c:pt idx="4510">
                  <c:v>-0.21272932398572825</c:v>
                </c:pt>
                <c:pt idx="4511">
                  <c:v>-0.31487333735341205</c:v>
                </c:pt>
                <c:pt idx="4512">
                  <c:v>0.8479969065549503</c:v>
                </c:pt>
                <c:pt idx="4513">
                  <c:v>-9.2778135880107523E-3</c:v>
                </c:pt>
                <c:pt idx="4514">
                  <c:v>-0.21900978194179585</c:v>
                </c:pt>
                <c:pt idx="4515">
                  <c:v>-0.14734171607518709</c:v>
                </c:pt>
                <c:pt idx="4516">
                  <c:v>0.58496250072115596</c:v>
                </c:pt>
                <c:pt idx="4517">
                  <c:v>8.605778162119733E-2</c:v>
                </c:pt>
                <c:pt idx="4518">
                  <c:v>0.32192809488736207</c:v>
                </c:pt>
                <c:pt idx="4519">
                  <c:v>4.7725895038969277</c:v>
                </c:pt>
                <c:pt idx="4520">
                  <c:v>7.1476226076479001</c:v>
                </c:pt>
                <c:pt idx="4521">
                  <c:v>14.526499239136566</c:v>
                </c:pt>
                <c:pt idx="4522">
                  <c:v>6.9338169117657375E-2</c:v>
                </c:pt>
                <c:pt idx="4523">
                  <c:v>-0.14684138832927132</c:v>
                </c:pt>
                <c:pt idx="4524">
                  <c:v>-0.20425499418064866</c:v>
                </c:pt>
                <c:pt idx="4525">
                  <c:v>-0.71242340990341479</c:v>
                </c:pt>
                <c:pt idx="4526">
                  <c:v>0.17195978310324569</c:v>
                </c:pt>
                <c:pt idx="4527">
                  <c:v>0.21999513826918771</c:v>
                </c:pt>
                <c:pt idx="4528">
                  <c:v>0.31278744103089356</c:v>
                </c:pt>
                <c:pt idx="4529">
                  <c:v>-7.8855420711239313E-2</c:v>
                </c:pt>
                <c:pt idx="4530">
                  <c:v>2.6692988227937424</c:v>
                </c:pt>
                <c:pt idx="4531">
                  <c:v>2.1663227647621168</c:v>
                </c:pt>
                <c:pt idx="4532">
                  <c:v>-4.8938619291519846E-2</c:v>
                </c:pt>
                <c:pt idx="4533">
                  <c:v>0.27130202181739432</c:v>
                </c:pt>
                <c:pt idx="4534">
                  <c:v>-8.8672787397096631</c:v>
                </c:pt>
                <c:pt idx="4535">
                  <c:v>-9.7142455176661233</c:v>
                </c:pt>
                <c:pt idx="4536">
                  <c:v>9.0606959316875546</c:v>
                </c:pt>
                <c:pt idx="4537">
                  <c:v>8.9470477220805016</c:v>
                </c:pt>
                <c:pt idx="4538">
                  <c:v>9.0597950917951025</c:v>
                </c:pt>
                <c:pt idx="4539">
                  <c:v>0.79354912253257393</c:v>
                </c:pt>
                <c:pt idx="4540">
                  <c:v>-13.468369487109527</c:v>
                </c:pt>
                <c:pt idx="4541">
                  <c:v>-3.3428450624153832</c:v>
                </c:pt>
                <c:pt idx="4542">
                  <c:v>10.759888183221834</c:v>
                </c:pt>
                <c:pt idx="4543">
                  <c:v>2.9349049717781153</c:v>
                </c:pt>
                <c:pt idx="4544">
                  <c:v>3.2587342684001683</c:v>
                </c:pt>
                <c:pt idx="4545">
                  <c:v>-5.7459543773934607</c:v>
                </c:pt>
                <c:pt idx="4546">
                  <c:v>-9.3822637581148367</c:v>
                </c:pt>
                <c:pt idx="4547">
                  <c:v>15.248718247933585</c:v>
                </c:pt>
                <c:pt idx="4548">
                  <c:v>-7.0660891904577721</c:v>
                </c:pt>
                <c:pt idx="4549">
                  <c:v>-11.703038388986416</c:v>
                </c:pt>
                <c:pt idx="4550">
                  <c:v>-0.19854567938208037</c:v>
                </c:pt>
                <c:pt idx="4551">
                  <c:v>-8.8683081332894673</c:v>
                </c:pt>
                <c:pt idx="4552">
                  <c:v>3.5214695770957727</c:v>
                </c:pt>
                <c:pt idx="4553">
                  <c:v>-5.0617191038545721E-2</c:v>
                </c:pt>
                <c:pt idx="4554">
                  <c:v>-7.5974318526833731</c:v>
                </c:pt>
                <c:pt idx="4555">
                  <c:v>-3.9470008089826716</c:v>
                </c:pt>
                <c:pt idx="4556">
                  <c:v>-3.629437129861762</c:v>
                </c:pt>
                <c:pt idx="4557">
                  <c:v>0.37304341061421675</c:v>
                </c:pt>
                <c:pt idx="4558">
                  <c:v>-0.66574515543720203</c:v>
                </c:pt>
                <c:pt idx="4559">
                  <c:v>-0.99711749146687834</c:v>
                </c:pt>
                <c:pt idx="4560">
                  <c:v>-0.2094533656289497</c:v>
                </c:pt>
                <c:pt idx="4561">
                  <c:v>0.73816733937595924</c:v>
                </c:pt>
                <c:pt idx="4562">
                  <c:v>0.26303440583379406</c:v>
                </c:pt>
                <c:pt idx="4563">
                  <c:v>-0.50695998871988301</c:v>
                </c:pt>
                <c:pt idx="4564">
                  <c:v>-5.8998153137819758</c:v>
                </c:pt>
                <c:pt idx="4565">
                  <c:v>-4.6010271014291515</c:v>
                </c:pt>
                <c:pt idx="4566">
                  <c:v>-0.49098635251214229</c:v>
                </c:pt>
                <c:pt idx="4567">
                  <c:v>-8.3837042924740537</c:v>
                </c:pt>
                <c:pt idx="4568">
                  <c:v>-0.83617519809410579</c:v>
                </c:pt>
                <c:pt idx="4569">
                  <c:v>0.24882054661409272</c:v>
                </c:pt>
                <c:pt idx="4570">
                  <c:v>4.6029093104074575E-2</c:v>
                </c:pt>
                <c:pt idx="4571">
                  <c:v>8.3604098146700598E-2</c:v>
                </c:pt>
                <c:pt idx="4572">
                  <c:v>9.6444571875092606</c:v>
                </c:pt>
                <c:pt idx="4573">
                  <c:v>-11.188588845707349</c:v>
                </c:pt>
                <c:pt idx="4574">
                  <c:v>3.6866392011911966</c:v>
                </c:pt>
                <c:pt idx="4575">
                  <c:v>1.4419741739063218E-3</c:v>
                </c:pt>
                <c:pt idx="4576">
                  <c:v>0.73696559416620644</c:v>
                </c:pt>
                <c:pt idx="4577">
                  <c:v>12.468454344036344</c:v>
                </c:pt>
                <c:pt idx="4578">
                  <c:v>-11.059119092544519</c:v>
                </c:pt>
                <c:pt idx="4579">
                  <c:v>0.66508106659287702</c:v>
                </c:pt>
                <c:pt idx="4580">
                  <c:v>-8.8672787397096631</c:v>
                </c:pt>
                <c:pt idx="4581">
                  <c:v>-13.08137247435552</c:v>
                </c:pt>
                <c:pt idx="4582">
                  <c:v>8.6462586799900301</c:v>
                </c:pt>
                <c:pt idx="4583">
                  <c:v>-0.90602385179098655</c:v>
                </c:pt>
                <c:pt idx="4584">
                  <c:v>6.1268805267296624</c:v>
                </c:pt>
                <c:pt idx="4585">
                  <c:v>-0.18915609186251622</c:v>
                </c:pt>
                <c:pt idx="4586">
                  <c:v>-0.55748176429904905</c:v>
                </c:pt>
                <c:pt idx="4587">
                  <c:v>-0.55942740861401885</c:v>
                </c:pt>
                <c:pt idx="4588">
                  <c:v>-0.27301849440641596</c:v>
                </c:pt>
                <c:pt idx="4589">
                  <c:v>-0.48542682717024171</c:v>
                </c:pt>
                <c:pt idx="4590">
                  <c:v>0.80640484297098713</c:v>
                </c:pt>
                <c:pt idx="4591">
                  <c:v>-6.1163862678395825E-2</c:v>
                </c:pt>
                <c:pt idx="4592">
                  <c:v>0.58496250072115619</c:v>
                </c:pt>
                <c:pt idx="4593">
                  <c:v>0.60583367905598917</c:v>
                </c:pt>
                <c:pt idx="4594">
                  <c:v>-0.31034012061215061</c:v>
                </c:pt>
                <c:pt idx="4595">
                  <c:v>-1.2753413012854069</c:v>
                </c:pt>
                <c:pt idx="4596">
                  <c:v>-0.91753783980802706</c:v>
                </c:pt>
                <c:pt idx="4597">
                  <c:v>0.17084070762404741</c:v>
                </c:pt>
                <c:pt idx="4598">
                  <c:v>-0.50250034052918313</c:v>
                </c:pt>
                <c:pt idx="4599">
                  <c:v>-9.5189809291704002</c:v>
                </c:pt>
                <c:pt idx="4600">
                  <c:v>-1.3048545815284209</c:v>
                </c:pt>
                <c:pt idx="4601">
                  <c:v>12.485326189240524</c:v>
                </c:pt>
                <c:pt idx="4602">
                  <c:v>-11.613636010763889</c:v>
                </c:pt>
                <c:pt idx="4603">
                  <c:v>9.3822637581148367</c:v>
                </c:pt>
                <c:pt idx="4604">
                  <c:v>-0.76418706290123062</c:v>
                </c:pt>
                <c:pt idx="4605">
                  <c:v>-2.6723652309304304</c:v>
                </c:pt>
                <c:pt idx="4606">
                  <c:v>0.15869774601905853</c:v>
                </c:pt>
                <c:pt idx="4607">
                  <c:v>-0.50423122860829883</c:v>
                </c:pt>
                <c:pt idx="4608">
                  <c:v>-2.8568550331248255</c:v>
                </c:pt>
                <c:pt idx="4609">
                  <c:v>-0.42146376843827693</c:v>
                </c:pt>
                <c:pt idx="4610">
                  <c:v>-0.62560448521850209</c:v>
                </c:pt>
                <c:pt idx="4611">
                  <c:v>-0.74266795353038972</c:v>
                </c:pt>
                <c:pt idx="4612">
                  <c:v>-9.0597950917951025</c:v>
                </c:pt>
                <c:pt idx="4613">
                  <c:v>-4.3439261264897368E-2</c:v>
                </c:pt>
                <c:pt idx="4614">
                  <c:v>0.33014860169233079</c:v>
                </c:pt>
                <c:pt idx="4615">
                  <c:v>-2.4244625120681129</c:v>
                </c:pt>
                <c:pt idx="4616">
                  <c:v>-1.2995602818589078</c:v>
                </c:pt>
                <c:pt idx="4617">
                  <c:v>-1.2021054071914623</c:v>
                </c:pt>
                <c:pt idx="4618">
                  <c:v>1.0002404291382763</c:v>
                </c:pt>
                <c:pt idx="4619">
                  <c:v>-2.061860018571565</c:v>
                </c:pt>
                <c:pt idx="4620">
                  <c:v>-2.4568576749734712</c:v>
                </c:pt>
                <c:pt idx="4621">
                  <c:v>3.2040916045935042</c:v>
                </c:pt>
                <c:pt idx="4622">
                  <c:v>2.2801079191927354</c:v>
                </c:pt>
                <c:pt idx="4623">
                  <c:v>-7.0305452710949803E-2</c:v>
                </c:pt>
                <c:pt idx="4624">
                  <c:v>0.69655810930291329</c:v>
                </c:pt>
                <c:pt idx="4625">
                  <c:v>-6.0732489820306386</c:v>
                </c:pt>
                <c:pt idx="4626">
                  <c:v>8.6462586799900301</c:v>
                </c:pt>
                <c:pt idx="4627">
                  <c:v>0.15672550368745272</c:v>
                </c:pt>
                <c:pt idx="4628">
                  <c:v>5.9228321394775394</c:v>
                </c:pt>
                <c:pt idx="4629">
                  <c:v>-0.44018644826705344</c:v>
                </c:pt>
                <c:pt idx="4630">
                  <c:v>0.39879809557388202</c:v>
                </c:pt>
                <c:pt idx="4631">
                  <c:v>-4.8909600480946239E-2</c:v>
                </c:pt>
                <c:pt idx="4632">
                  <c:v>-2.1061615527829255E-2</c:v>
                </c:pt>
                <c:pt idx="4633">
                  <c:v>-0.15869774601905817</c:v>
                </c:pt>
                <c:pt idx="4634">
                  <c:v>0.29639300278022485</c:v>
                </c:pt>
                <c:pt idx="4635">
                  <c:v>-0.17218097538268021</c:v>
                </c:pt>
                <c:pt idx="4636">
                  <c:v>-1.4075038265934365</c:v>
                </c:pt>
                <c:pt idx="4637">
                  <c:v>8.3837042924740537</c:v>
                </c:pt>
                <c:pt idx="4638">
                  <c:v>-7.6486571760385464</c:v>
                </c:pt>
                <c:pt idx="4639">
                  <c:v>0.53458897820603679</c:v>
                </c:pt>
                <c:pt idx="4640">
                  <c:v>1.2331991762930306</c:v>
                </c:pt>
                <c:pt idx="4641">
                  <c:v>0.18762700317577155</c:v>
                </c:pt>
                <c:pt idx="4642">
                  <c:v>-0.44596935883073507</c:v>
                </c:pt>
                <c:pt idx="4643">
                  <c:v>11.941658995526698</c:v>
                </c:pt>
                <c:pt idx="4644">
                  <c:v>7.6148563180521718</c:v>
                </c:pt>
                <c:pt idx="4645">
                  <c:v>-2.8253149787454159</c:v>
                </c:pt>
                <c:pt idx="4646">
                  <c:v>-9.0597950917951025</c:v>
                </c:pt>
                <c:pt idx="4647">
                  <c:v>0.31348579495109985</c:v>
                </c:pt>
                <c:pt idx="4648">
                  <c:v>-9.0606959316875546</c:v>
                </c:pt>
                <c:pt idx="4649">
                  <c:v>9.9667457608995313</c:v>
                </c:pt>
                <c:pt idx="4650">
                  <c:v>-7.8997101221993864</c:v>
                </c:pt>
                <c:pt idx="4651">
                  <c:v>9.7297201354914792E-2</c:v>
                </c:pt>
                <c:pt idx="4652">
                  <c:v>3.3128829552843557</c:v>
                </c:pt>
                <c:pt idx="4653">
                  <c:v>-2.7369655941662061</c:v>
                </c:pt>
                <c:pt idx="4654">
                  <c:v>3.3633652301686783</c:v>
                </c:pt>
                <c:pt idx="4655">
                  <c:v>0.62727330557912042</c:v>
                </c:pt>
                <c:pt idx="4656">
                  <c:v>-1.1171835393703393</c:v>
                </c:pt>
                <c:pt idx="4657">
                  <c:v>-0.11147528686243964</c:v>
                </c:pt>
                <c:pt idx="4658">
                  <c:v>0.50138841596282491</c:v>
                </c:pt>
                <c:pt idx="4659">
                  <c:v>-5.9612361814626702</c:v>
                </c:pt>
                <c:pt idx="4660">
                  <c:v>8.0624959257337636</c:v>
                </c:pt>
                <c:pt idx="4661">
                  <c:v>-1.7776075786635523</c:v>
                </c:pt>
                <c:pt idx="4662">
                  <c:v>-1.6884299507513978</c:v>
                </c:pt>
                <c:pt idx="4663">
                  <c:v>-0.1949116849143411</c:v>
                </c:pt>
                <c:pt idx="4664">
                  <c:v>0.58496250072115619</c:v>
                </c:pt>
                <c:pt idx="4665">
                  <c:v>-1.0307133003491171</c:v>
                </c:pt>
                <c:pt idx="4666">
                  <c:v>-0.4730206833852526</c:v>
                </c:pt>
                <c:pt idx="4667">
                  <c:v>0.20810819533020058</c:v>
                </c:pt>
                <c:pt idx="4668">
                  <c:v>0.94540845681843044</c:v>
                </c:pt>
                <c:pt idx="4669">
                  <c:v>0.3281294340556789</c:v>
                </c:pt>
                <c:pt idx="4670">
                  <c:v>-0.65760780255292184</c:v>
                </c:pt>
                <c:pt idx="4671">
                  <c:v>0</c:v>
                </c:pt>
                <c:pt idx="4672">
                  <c:v>7.4174715624833031E-3</c:v>
                </c:pt>
                <c:pt idx="4673">
                  <c:v>0.5378195173220135</c:v>
                </c:pt>
                <c:pt idx="4674">
                  <c:v>-7.0624959257337645</c:v>
                </c:pt>
                <c:pt idx="4675">
                  <c:v>-9.8672787397096631</c:v>
                </c:pt>
                <c:pt idx="4676">
                  <c:v>0.1080597458574529</c:v>
                </c:pt>
                <c:pt idx="4677">
                  <c:v>7.0660891904577738</c:v>
                </c:pt>
                <c:pt idx="4678">
                  <c:v>-0.28757659009658521</c:v>
                </c:pt>
                <c:pt idx="4679">
                  <c:v>-0.73816235494896731</c:v>
                </c:pt>
                <c:pt idx="4680">
                  <c:v>-4.3692338096657197</c:v>
                </c:pt>
                <c:pt idx="4681">
                  <c:v>-0.92961067210860204</c:v>
                </c:pt>
                <c:pt idx="4682">
                  <c:v>-1.8055526794236185</c:v>
                </c:pt>
                <c:pt idx="4683">
                  <c:v>0.12606630426142354</c:v>
                </c:pt>
                <c:pt idx="4684">
                  <c:v>-0.55304732064439399</c:v>
                </c:pt>
                <c:pt idx="4685">
                  <c:v>1.8200851104008524</c:v>
                </c:pt>
                <c:pt idx="4686">
                  <c:v>-8.7162982024433635</c:v>
                </c:pt>
                <c:pt idx="4687">
                  <c:v>-8.0606959316875546</c:v>
                </c:pt>
                <c:pt idx="4688">
                  <c:v>-5.6583528366367597E-2</c:v>
                </c:pt>
                <c:pt idx="4689">
                  <c:v>-1.5639665682291863</c:v>
                </c:pt>
                <c:pt idx="4690">
                  <c:v>0.4859419834124194</c:v>
                </c:pt>
                <c:pt idx="4691">
                  <c:v>0.3466505242985935</c:v>
                </c:pt>
                <c:pt idx="4692">
                  <c:v>2.5124500009367883</c:v>
                </c:pt>
                <c:pt idx="4693">
                  <c:v>9.72972013549145E-2</c:v>
                </c:pt>
                <c:pt idx="4694">
                  <c:v>-0.38904229074589908</c:v>
                </c:pt>
                <c:pt idx="4695">
                  <c:v>-5.6902391234477247E-2</c:v>
                </c:pt>
                <c:pt idx="4696">
                  <c:v>6.6294291191394441</c:v>
                </c:pt>
                <c:pt idx="4697">
                  <c:v>-9.7129455870057918E-2</c:v>
                </c:pt>
                <c:pt idx="4698">
                  <c:v>-1.807354922057604</c:v>
                </c:pt>
                <c:pt idx="4699">
                  <c:v>0.48711517732301146</c:v>
                </c:pt>
                <c:pt idx="4700">
                  <c:v>-1.8506223759617733</c:v>
                </c:pt>
                <c:pt idx="4701">
                  <c:v>-1.6391182707680618</c:v>
                </c:pt>
                <c:pt idx="4702">
                  <c:v>1.1168136649827498</c:v>
                </c:pt>
                <c:pt idx="4703">
                  <c:v>-0.79453088170002051</c:v>
                </c:pt>
                <c:pt idx="4704">
                  <c:v>0.61843720527224433</c:v>
                </c:pt>
                <c:pt idx="4705">
                  <c:v>-1.1627295000381084</c:v>
                </c:pt>
                <c:pt idx="4706">
                  <c:v>0.38792565366160253</c:v>
                </c:pt>
                <c:pt idx="4707">
                  <c:v>-10.759888183221834</c:v>
                </c:pt>
                <c:pt idx="4708">
                  <c:v>9.6438561897747253</c:v>
                </c:pt>
                <c:pt idx="4709">
                  <c:v>4.5211594658417082</c:v>
                </c:pt>
                <c:pt idx="4710">
                  <c:v>-0.29134109281531839</c:v>
                </c:pt>
                <c:pt idx="4711">
                  <c:v>5.7908136296699109</c:v>
                </c:pt>
                <c:pt idx="4712">
                  <c:v>-2.5813602640409608</c:v>
                </c:pt>
                <c:pt idx="4713">
                  <c:v>-1.0797271924707341</c:v>
                </c:pt>
                <c:pt idx="4714">
                  <c:v>-1.5663468225538093</c:v>
                </c:pt>
                <c:pt idx="4715">
                  <c:v>-3.3194168757313127</c:v>
                </c:pt>
                <c:pt idx="4716">
                  <c:v>-8.3837042924740537</c:v>
                </c:pt>
                <c:pt idx="4717">
                  <c:v>0.12285674778553367</c:v>
                </c:pt>
                <c:pt idx="4718">
                  <c:v>10.643856189774725</c:v>
                </c:pt>
                <c:pt idx="4719">
                  <c:v>1.8292737238684487</c:v>
                </c:pt>
                <c:pt idx="4720">
                  <c:v>-0.16992500144231226</c:v>
                </c:pt>
                <c:pt idx="4721">
                  <c:v>1.7678265578709671</c:v>
                </c:pt>
                <c:pt idx="4722">
                  <c:v>-0.94252806589102578</c:v>
                </c:pt>
                <c:pt idx="4723">
                  <c:v>-6.6367328213192565</c:v>
                </c:pt>
                <c:pt idx="4724">
                  <c:v>-2.9736207833583164</c:v>
                </c:pt>
                <c:pt idx="4725">
                  <c:v>5.7709725344370452E-2</c:v>
                </c:pt>
                <c:pt idx="4726">
                  <c:v>-12.344480856963042</c:v>
                </c:pt>
                <c:pt idx="4727">
                  <c:v>-0.63683413491989915</c:v>
                </c:pt>
                <c:pt idx="4728">
                  <c:v>-2.3428862609877674</c:v>
                </c:pt>
                <c:pt idx="4729">
                  <c:v>-0.61297687689075298</c:v>
                </c:pt>
                <c:pt idx="4730">
                  <c:v>3.028731718543316</c:v>
                </c:pt>
                <c:pt idx="4731">
                  <c:v>-11.381002109550927</c:v>
                </c:pt>
                <c:pt idx="4732">
                  <c:v>0.74846123300403566</c:v>
                </c:pt>
                <c:pt idx="4733">
                  <c:v>10.059344460824425</c:v>
                </c:pt>
                <c:pt idx="4734">
                  <c:v>-11.892036785411905</c:v>
                </c:pt>
                <c:pt idx="4735">
                  <c:v>0.8506223759617737</c:v>
                </c:pt>
                <c:pt idx="4736">
                  <c:v>11.613636010763889</c:v>
                </c:pt>
                <c:pt idx="4737">
                  <c:v>-17.408730544291771</c:v>
                </c:pt>
                <c:pt idx="4738">
                  <c:v>8.1727846555815535</c:v>
                </c:pt>
                <c:pt idx="4739">
                  <c:v>-8.3837042924740537</c:v>
                </c:pt>
                <c:pt idx="4740">
                  <c:v>3.9822423882175015</c:v>
                </c:pt>
                <c:pt idx="4741">
                  <c:v>-0.83494075372950349</c:v>
                </c:pt>
                <c:pt idx="4742">
                  <c:v>0.34103438681000714</c:v>
                </c:pt>
                <c:pt idx="4743">
                  <c:v>0.17298480119137039</c:v>
                </c:pt>
                <c:pt idx="4744">
                  <c:v>1.2900488707806104E-2</c:v>
                </c:pt>
                <c:pt idx="4745">
                  <c:v>-7.3462161941020898E-2</c:v>
                </c:pt>
                <c:pt idx="4746">
                  <c:v>-2.0260691269238551</c:v>
                </c:pt>
                <c:pt idx="4747">
                  <c:v>-1.3439544012173612</c:v>
                </c:pt>
                <c:pt idx="4748">
                  <c:v>-0.89743026635945189</c:v>
                </c:pt>
                <c:pt idx="4749">
                  <c:v>-5.0731075482732697</c:v>
                </c:pt>
                <c:pt idx="4750">
                  <c:v>-0.36257007938470825</c:v>
                </c:pt>
                <c:pt idx="4751">
                  <c:v>0.37196877738695772</c:v>
                </c:pt>
                <c:pt idx="4752">
                  <c:v>0.47609902501512252</c:v>
                </c:pt>
                <c:pt idx="4753">
                  <c:v>0.58496250072115619</c:v>
                </c:pt>
                <c:pt idx="4754">
                  <c:v>-0.44478484267289603</c:v>
                </c:pt>
                <c:pt idx="4755">
                  <c:v>1.3497760798404792</c:v>
                </c:pt>
                <c:pt idx="4756">
                  <c:v>1.9108822947704739E-2</c:v>
                </c:pt>
                <c:pt idx="4757">
                  <c:v>6.0732489820306386</c:v>
                </c:pt>
                <c:pt idx="4758">
                  <c:v>9.9535673550914375E-2</c:v>
                </c:pt>
                <c:pt idx="4759">
                  <c:v>-0.25890222088419262</c:v>
                </c:pt>
                <c:pt idx="4760">
                  <c:v>0.17557156458345441</c:v>
                </c:pt>
                <c:pt idx="4761">
                  <c:v>-0.35093537890130483</c:v>
                </c:pt>
                <c:pt idx="4762">
                  <c:v>0.79809695419650795</c:v>
                </c:pt>
                <c:pt idx="4763">
                  <c:v>0.88371397394079909</c:v>
                </c:pt>
                <c:pt idx="4764">
                  <c:v>0.2834261946649716</c:v>
                </c:pt>
                <c:pt idx="4765">
                  <c:v>-0.9434164716336324</c:v>
                </c:pt>
                <c:pt idx="4766">
                  <c:v>-1.5730096979593908</c:v>
                </c:pt>
                <c:pt idx="4767">
                  <c:v>0</c:v>
                </c:pt>
                <c:pt idx="4768">
                  <c:v>-0.3455970007809947</c:v>
                </c:pt>
                <c:pt idx="4769">
                  <c:v>0.60490940117464087</c:v>
                </c:pt>
                <c:pt idx="4770">
                  <c:v>1.033779719316015</c:v>
                </c:pt>
                <c:pt idx="4771">
                  <c:v>-7.6486571760385464</c:v>
                </c:pt>
                <c:pt idx="4772">
                  <c:v>12.451382851019591</c:v>
                </c:pt>
                <c:pt idx="4773">
                  <c:v>0.53991277586991215</c:v>
                </c:pt>
                <c:pt idx="4774">
                  <c:v>10.451554569765362</c:v>
                </c:pt>
                <c:pt idx="4775">
                  <c:v>4.2145254785973076</c:v>
                </c:pt>
                <c:pt idx="4776">
                  <c:v>-0.41383874969521833</c:v>
                </c:pt>
                <c:pt idx="4777">
                  <c:v>11.840384550711667</c:v>
                </c:pt>
                <c:pt idx="4778">
                  <c:v>0.34157918246873531</c:v>
                </c:pt>
                <c:pt idx="4779">
                  <c:v>9.3986980022495586E-3</c:v>
                </c:pt>
                <c:pt idx="4780">
                  <c:v>-6.0235107133370054E-2</c:v>
                </c:pt>
                <c:pt idx="4781">
                  <c:v>-1.0468248965633118</c:v>
                </c:pt>
                <c:pt idx="4782">
                  <c:v>1.3176151020162798</c:v>
                </c:pt>
                <c:pt idx="4783">
                  <c:v>-0.63623097551275465</c:v>
                </c:pt>
                <c:pt idx="4784">
                  <c:v>-0.25722933815645455</c:v>
                </c:pt>
                <c:pt idx="4785">
                  <c:v>10.45189794595189</c:v>
                </c:pt>
                <c:pt idx="4786">
                  <c:v>-11.103287808412022</c:v>
                </c:pt>
                <c:pt idx="4787">
                  <c:v>0.32192809488736235</c:v>
                </c:pt>
                <c:pt idx="4788">
                  <c:v>-0.75351677043005394</c:v>
                </c:pt>
                <c:pt idx="4789">
                  <c:v>-9.0588936890535692</c:v>
                </c:pt>
                <c:pt idx="4790">
                  <c:v>-0.43295940727610649</c:v>
                </c:pt>
                <c:pt idx="4791">
                  <c:v>-0.5279315556847769</c:v>
                </c:pt>
                <c:pt idx="4792">
                  <c:v>-0.24035247802425935</c:v>
                </c:pt>
                <c:pt idx="4793">
                  <c:v>-3.0192184682825429</c:v>
                </c:pt>
                <c:pt idx="4794">
                  <c:v>-9.9291172437317374E-3</c:v>
                </c:pt>
                <c:pt idx="4795">
                  <c:v>-0.50695998871988301</c:v>
                </c:pt>
                <c:pt idx="4796">
                  <c:v>-7.6486571760385464</c:v>
                </c:pt>
                <c:pt idx="4797">
                  <c:v>-7.6486571760385464</c:v>
                </c:pt>
                <c:pt idx="4798">
                  <c:v>-7.0660891904577721</c:v>
                </c:pt>
                <c:pt idx="4799">
                  <c:v>-0.19464743085354358</c:v>
                </c:pt>
                <c:pt idx="4800">
                  <c:v>-12.325680229748469</c:v>
                </c:pt>
                <c:pt idx="4801">
                  <c:v>-7.9727192470734232E-2</c:v>
                </c:pt>
                <c:pt idx="4802">
                  <c:v>-3.3683126256288699E-2</c:v>
                </c:pt>
                <c:pt idx="4803">
                  <c:v>-3.1675225112270082</c:v>
                </c:pt>
                <c:pt idx="4804">
                  <c:v>0.22204945329943757</c:v>
                </c:pt>
                <c:pt idx="4805">
                  <c:v>0.24663996758312512</c:v>
                </c:pt>
                <c:pt idx="4806">
                  <c:v>-8.8672787397096631</c:v>
                </c:pt>
                <c:pt idx="4807">
                  <c:v>-0.53702802365745428</c:v>
                </c:pt>
                <c:pt idx="4808">
                  <c:v>-11.485326189240524</c:v>
                </c:pt>
                <c:pt idx="4809">
                  <c:v>-6.0732489820306386</c:v>
                </c:pt>
                <c:pt idx="4810">
                  <c:v>-0.18075607618632245</c:v>
                </c:pt>
                <c:pt idx="4811">
                  <c:v>5.4021212758535047</c:v>
                </c:pt>
                <c:pt idx="4812">
                  <c:v>-0.406625259462644</c:v>
                </c:pt>
                <c:pt idx="4813">
                  <c:v>-0.42107641576018434</c:v>
                </c:pt>
                <c:pt idx="4814">
                  <c:v>-8.3822637581148367</c:v>
                </c:pt>
                <c:pt idx="4815">
                  <c:v>-0.16972486340482856</c:v>
                </c:pt>
                <c:pt idx="4816">
                  <c:v>7.0660891904577738</c:v>
                </c:pt>
                <c:pt idx="4817">
                  <c:v>9.1833579630461057E-2</c:v>
                </c:pt>
                <c:pt idx="4818">
                  <c:v>-0.87457831785873452</c:v>
                </c:pt>
                <c:pt idx="4819">
                  <c:v>2.1562039555172774</c:v>
                </c:pt>
                <c:pt idx="4820">
                  <c:v>-10.381542951184585</c:v>
                </c:pt>
                <c:pt idx="4821">
                  <c:v>-0.26062790812669862</c:v>
                </c:pt>
                <c:pt idx="4822">
                  <c:v>9.8872206154683848</c:v>
                </c:pt>
                <c:pt idx="4823">
                  <c:v>-5.5141554192461126E-2</c:v>
                </c:pt>
                <c:pt idx="4824">
                  <c:v>8.6438561897747253</c:v>
                </c:pt>
                <c:pt idx="4825">
                  <c:v>-0.23029761942179403</c:v>
                </c:pt>
                <c:pt idx="4826">
                  <c:v>0.45536959331406218</c:v>
                </c:pt>
                <c:pt idx="4827">
                  <c:v>-1.4771476696724803</c:v>
                </c:pt>
                <c:pt idx="4828">
                  <c:v>5.9228321394775394</c:v>
                </c:pt>
                <c:pt idx="4829">
                  <c:v>7.1553261025034065E-2</c:v>
                </c:pt>
                <c:pt idx="4830">
                  <c:v>-0.34577483684173016</c:v>
                </c:pt>
                <c:pt idx="4831">
                  <c:v>0.49074715910350519</c:v>
                </c:pt>
                <c:pt idx="4832">
                  <c:v>2.0190009619300557</c:v>
                </c:pt>
                <c:pt idx="4833">
                  <c:v>10.917123403264748</c:v>
                </c:pt>
                <c:pt idx="4834">
                  <c:v>13.605826723159222</c:v>
                </c:pt>
                <c:pt idx="4835">
                  <c:v>-0.48398485299633554</c:v>
                </c:pt>
                <c:pt idx="4836">
                  <c:v>3.8073549220576046</c:v>
                </c:pt>
                <c:pt idx="4837">
                  <c:v>-0.31976783238107287</c:v>
                </c:pt>
                <c:pt idx="4838">
                  <c:v>-0.40209844357134567</c:v>
                </c:pt>
                <c:pt idx="4839">
                  <c:v>0.42534622316623089</c:v>
                </c:pt>
                <c:pt idx="4840">
                  <c:v>2.0652954475081557</c:v>
                </c:pt>
                <c:pt idx="4841">
                  <c:v>-0.87326737270638766</c:v>
                </c:pt>
                <c:pt idx="4842">
                  <c:v>0.69514541847157918</c:v>
                </c:pt>
                <c:pt idx="4843">
                  <c:v>1.1805722456418208</c:v>
                </c:pt>
                <c:pt idx="4844">
                  <c:v>-7.3249305830488858</c:v>
                </c:pt>
                <c:pt idx="4845">
                  <c:v>-10.193209808760232</c:v>
                </c:pt>
                <c:pt idx="4846">
                  <c:v>8.8948177633079446</c:v>
                </c:pt>
                <c:pt idx="4847">
                  <c:v>1.9972991660613368</c:v>
                </c:pt>
                <c:pt idx="4848">
                  <c:v>-0.86059694333458359</c:v>
                </c:pt>
                <c:pt idx="4849">
                  <c:v>-1.7036069972197752</c:v>
                </c:pt>
                <c:pt idx="4850">
                  <c:v>0.44941054310024764</c:v>
                </c:pt>
                <c:pt idx="4851">
                  <c:v>-0.63662864592605273</c:v>
                </c:pt>
                <c:pt idx="4852">
                  <c:v>9.6450579349844787</c:v>
                </c:pt>
                <c:pt idx="4853">
                  <c:v>1.7295860638006089</c:v>
                </c:pt>
                <c:pt idx="4854">
                  <c:v>0.1242581029621458</c:v>
                </c:pt>
                <c:pt idx="4855">
                  <c:v>-1.0818242229536821</c:v>
                </c:pt>
                <c:pt idx="4856">
                  <c:v>4.2343313338967574</c:v>
                </c:pt>
                <c:pt idx="4857">
                  <c:v>-0.64059371019904054</c:v>
                </c:pt>
                <c:pt idx="4858">
                  <c:v>2.6659690638669464</c:v>
                </c:pt>
                <c:pt idx="4859">
                  <c:v>-0.8624964762500652</c:v>
                </c:pt>
                <c:pt idx="4860">
                  <c:v>-0.81096617560998285</c:v>
                </c:pt>
                <c:pt idx="4861">
                  <c:v>-0.93829892517314351</c:v>
                </c:pt>
                <c:pt idx="4862">
                  <c:v>-2.6111147885771246</c:v>
                </c:pt>
                <c:pt idx="4863">
                  <c:v>8.8683081332894673</c:v>
                </c:pt>
                <c:pt idx="4864">
                  <c:v>0.34826224270082479</c:v>
                </c:pt>
                <c:pt idx="4865">
                  <c:v>0.27510723813436899</c:v>
                </c:pt>
                <c:pt idx="4866">
                  <c:v>-0.60768257722123975</c:v>
                </c:pt>
                <c:pt idx="4867">
                  <c:v>15.904391580710556</c:v>
                </c:pt>
                <c:pt idx="4868">
                  <c:v>-0.26303440583379395</c:v>
                </c:pt>
                <c:pt idx="4869">
                  <c:v>-0.40335569423120865</c:v>
                </c:pt>
                <c:pt idx="4870">
                  <c:v>1.378178987881802</c:v>
                </c:pt>
                <c:pt idx="4871">
                  <c:v>15.108755848770507</c:v>
                </c:pt>
                <c:pt idx="4872">
                  <c:v>7.6486571760385464</c:v>
                </c:pt>
                <c:pt idx="4873">
                  <c:v>-8.6450579349844769</c:v>
                </c:pt>
                <c:pt idx="4874">
                  <c:v>11.307011018304401</c:v>
                </c:pt>
                <c:pt idx="4875">
                  <c:v>-1.5730096979593908</c:v>
                </c:pt>
                <c:pt idx="4876">
                  <c:v>-3.1258868648363505</c:v>
                </c:pt>
                <c:pt idx="4877">
                  <c:v>-0.2016338611696504</c:v>
                </c:pt>
                <c:pt idx="4878">
                  <c:v>7.6486571760385464</c:v>
                </c:pt>
                <c:pt idx="4879">
                  <c:v>-0.70929063572335793</c:v>
                </c:pt>
                <c:pt idx="4880">
                  <c:v>12.786814143616768</c:v>
                </c:pt>
                <c:pt idx="4881">
                  <c:v>7.6486571760385464</c:v>
                </c:pt>
                <c:pt idx="4882">
                  <c:v>-5.2050219701974072</c:v>
                </c:pt>
                <c:pt idx="4883">
                  <c:v>11.703038388986416</c:v>
                </c:pt>
                <c:pt idx="4884">
                  <c:v>-3.8073549220576037</c:v>
                </c:pt>
                <c:pt idx="4885">
                  <c:v>-1.9874469496569154</c:v>
                </c:pt>
                <c:pt idx="4886">
                  <c:v>13.550826932881439</c:v>
                </c:pt>
                <c:pt idx="4887">
                  <c:v>-11.416797527606059</c:v>
                </c:pt>
                <c:pt idx="4888">
                  <c:v>-11.518653155673389</c:v>
                </c:pt>
                <c:pt idx="4889">
                  <c:v>-0.72779727889261092</c:v>
                </c:pt>
                <c:pt idx="4890">
                  <c:v>-10.917123403264748</c:v>
                </c:pt>
                <c:pt idx="4891">
                  <c:v>6.0250720219568334</c:v>
                </c:pt>
                <c:pt idx="4892">
                  <c:v>3.3222286250500761</c:v>
                </c:pt>
                <c:pt idx="4893">
                  <c:v>1.2072521521566655</c:v>
                </c:pt>
                <c:pt idx="4894">
                  <c:v>-1.3580111987202157</c:v>
                </c:pt>
                <c:pt idx="4895">
                  <c:v>-16.095074171567084</c:v>
                </c:pt>
                <c:pt idx="4896">
                  <c:v>8.2462160191972972E-2</c:v>
                </c:pt>
                <c:pt idx="4897">
                  <c:v>1.958556740813415</c:v>
                </c:pt>
                <c:pt idx="4898">
                  <c:v>-10.643856189774725</c:v>
                </c:pt>
                <c:pt idx="4899">
                  <c:v>0.1165865562219143</c:v>
                </c:pt>
                <c:pt idx="4900">
                  <c:v>-1.2342754128523701</c:v>
                </c:pt>
                <c:pt idx="4901">
                  <c:v>-0.89205466748499873</c:v>
                </c:pt>
                <c:pt idx="4902">
                  <c:v>-0.12553088208385915</c:v>
                </c:pt>
                <c:pt idx="4903">
                  <c:v>7.8002512001273172E-2</c:v>
                </c:pt>
                <c:pt idx="4904">
                  <c:v>1.6032871589342368</c:v>
                </c:pt>
                <c:pt idx="4905">
                  <c:v>0.13081921044472108</c:v>
                </c:pt>
                <c:pt idx="4906">
                  <c:v>0.73308085256380506</c:v>
                </c:pt>
                <c:pt idx="4907">
                  <c:v>1.3899465183160133</c:v>
                </c:pt>
                <c:pt idx="4908">
                  <c:v>-0.95641073145231748</c:v>
                </c:pt>
                <c:pt idx="4909">
                  <c:v>-1.1728365968622159</c:v>
                </c:pt>
                <c:pt idx="4910">
                  <c:v>1.4062120495252446</c:v>
                </c:pt>
                <c:pt idx="4911">
                  <c:v>-11.94178124227853</c:v>
                </c:pt>
                <c:pt idx="4912">
                  <c:v>1.3197678323810729</c:v>
                </c:pt>
                <c:pt idx="4913">
                  <c:v>-4.1147221822153535</c:v>
                </c:pt>
                <c:pt idx="4914">
                  <c:v>14.024735680363165</c:v>
                </c:pt>
                <c:pt idx="4915">
                  <c:v>-4.2231066520725058</c:v>
                </c:pt>
                <c:pt idx="4916">
                  <c:v>-1.1859729426741819</c:v>
                </c:pt>
                <c:pt idx="4917">
                  <c:v>9.6501700337194522E-3</c:v>
                </c:pt>
                <c:pt idx="4918">
                  <c:v>-11.381182412624446</c:v>
                </c:pt>
                <c:pt idx="4919">
                  <c:v>-13.407621843284646</c:v>
                </c:pt>
                <c:pt idx="4920">
                  <c:v>-1.7144611070926219</c:v>
                </c:pt>
                <c:pt idx="4921">
                  <c:v>-1.1340173479716875</c:v>
                </c:pt>
                <c:pt idx="4922">
                  <c:v>12.229019050893521</c:v>
                </c:pt>
                <c:pt idx="4923">
                  <c:v>12.229019050893521</c:v>
                </c:pt>
                <c:pt idx="4924">
                  <c:v>-1.9053287821128098</c:v>
                </c:pt>
                <c:pt idx="4925">
                  <c:v>5.6762485482905856</c:v>
                </c:pt>
                <c:pt idx="4926">
                  <c:v>-1.6470684992219098</c:v>
                </c:pt>
                <c:pt idx="4927">
                  <c:v>-1.1316440058104711</c:v>
                </c:pt>
                <c:pt idx="4928">
                  <c:v>-0.62496056865307525</c:v>
                </c:pt>
                <c:pt idx="4929">
                  <c:v>-10.229219383469125</c:v>
                </c:pt>
                <c:pt idx="4930">
                  <c:v>3.9892727123512814E-2</c:v>
                </c:pt>
                <c:pt idx="4931">
                  <c:v>-0.23051675167786995</c:v>
                </c:pt>
                <c:pt idx="4932">
                  <c:v>-0.31836147986717017</c:v>
                </c:pt>
                <c:pt idx="4933">
                  <c:v>3.9892727123512814E-2</c:v>
                </c:pt>
                <c:pt idx="4934">
                  <c:v>10.147204924942228</c:v>
                </c:pt>
                <c:pt idx="4935">
                  <c:v>-0.67273071741519685</c:v>
                </c:pt>
                <c:pt idx="4936">
                  <c:v>0.65896308216493293</c:v>
                </c:pt>
                <c:pt idx="4937">
                  <c:v>0.28039077284345815</c:v>
                </c:pt>
                <c:pt idx="4938">
                  <c:v>1.3006594781337113</c:v>
                </c:pt>
                <c:pt idx="4939">
                  <c:v>0.17902491202692783</c:v>
                </c:pt>
                <c:pt idx="4940">
                  <c:v>8.8683081332894673</c:v>
                </c:pt>
                <c:pt idx="4941">
                  <c:v>10.45189794595189</c:v>
                </c:pt>
                <c:pt idx="4942">
                  <c:v>4.2707403690927777</c:v>
                </c:pt>
                <c:pt idx="4943">
                  <c:v>-0.18863201543577279</c:v>
                </c:pt>
                <c:pt idx="4944">
                  <c:v>-0.28943377220426569</c:v>
                </c:pt>
                <c:pt idx="4945">
                  <c:v>0.72379020541847283</c:v>
                </c:pt>
                <c:pt idx="4946">
                  <c:v>-10.644156719937438</c:v>
                </c:pt>
                <c:pt idx="4947">
                  <c:v>5.9148833863620496</c:v>
                </c:pt>
                <c:pt idx="4948">
                  <c:v>3.9528364186637591E-2</c:v>
                </c:pt>
                <c:pt idx="4949">
                  <c:v>1.5811709215587824</c:v>
                </c:pt>
                <c:pt idx="4950">
                  <c:v>1.5145731728297582</c:v>
                </c:pt>
                <c:pt idx="4951">
                  <c:v>0.13750352374993474</c:v>
                </c:pt>
                <c:pt idx="4952">
                  <c:v>0.46340052084024269</c:v>
                </c:pt>
                <c:pt idx="4953">
                  <c:v>-7.0660891904577721</c:v>
                </c:pt>
                <c:pt idx="4954">
                  <c:v>-0.57511471476480902</c:v>
                </c:pt>
                <c:pt idx="4955">
                  <c:v>-0.80735492205760429</c:v>
                </c:pt>
                <c:pt idx="4956">
                  <c:v>0.20992306937423139</c:v>
                </c:pt>
                <c:pt idx="4957">
                  <c:v>0.93288580414146294</c:v>
                </c:pt>
                <c:pt idx="4958">
                  <c:v>-1.6641327141547637</c:v>
                </c:pt>
                <c:pt idx="4959">
                  <c:v>-0.95735566259150628</c:v>
                </c:pt>
                <c:pt idx="4960">
                  <c:v>-1.1948161769840231</c:v>
                </c:pt>
                <c:pt idx="4961">
                  <c:v>-0.16099187667230458</c:v>
                </c:pt>
                <c:pt idx="4962">
                  <c:v>8.9637212484676709E-2</c:v>
                </c:pt>
                <c:pt idx="4963">
                  <c:v>-0.24100809950379473</c:v>
                </c:pt>
                <c:pt idx="4964">
                  <c:v>0.57568468713314547</c:v>
                </c:pt>
                <c:pt idx="4965">
                  <c:v>0.13401734797168713</c:v>
                </c:pt>
                <c:pt idx="4966">
                  <c:v>-0.72379020541847283</c:v>
                </c:pt>
                <c:pt idx="4967">
                  <c:v>-0.36964559646482936</c:v>
                </c:pt>
                <c:pt idx="4968">
                  <c:v>-0.92433573006792769</c:v>
                </c:pt>
                <c:pt idx="4969">
                  <c:v>-9.1838867065076976E-2</c:v>
                </c:pt>
                <c:pt idx="4970">
                  <c:v>-0.37934579213553482</c:v>
                </c:pt>
                <c:pt idx="4971">
                  <c:v>2.0703893278913985</c:v>
                </c:pt>
                <c:pt idx="4972">
                  <c:v>-11.188588845707349</c:v>
                </c:pt>
                <c:pt idx="4973">
                  <c:v>-2.5445016557463181E-2</c:v>
                </c:pt>
                <c:pt idx="4974">
                  <c:v>2.5829797090893667</c:v>
                </c:pt>
                <c:pt idx="4975">
                  <c:v>0.54176481132005372</c:v>
                </c:pt>
                <c:pt idx="4976">
                  <c:v>-1.3219280948873628</c:v>
                </c:pt>
                <c:pt idx="4977">
                  <c:v>-0.1411760629606941</c:v>
                </c:pt>
                <c:pt idx="4978">
                  <c:v>-0.48645695576873105</c:v>
                </c:pt>
                <c:pt idx="4979">
                  <c:v>-0.16046467219324589</c:v>
                </c:pt>
                <c:pt idx="4980">
                  <c:v>6.4851144349968193E-2</c:v>
                </c:pt>
                <c:pt idx="4981">
                  <c:v>1.784271308944563</c:v>
                </c:pt>
                <c:pt idx="4982">
                  <c:v>0.14315377264667198</c:v>
                </c:pt>
                <c:pt idx="4983">
                  <c:v>10.644156719937438</c:v>
                </c:pt>
                <c:pt idx="4984">
                  <c:v>0.23132554610645525</c:v>
                </c:pt>
                <c:pt idx="4985">
                  <c:v>8.0998880652538768E-2</c:v>
                </c:pt>
                <c:pt idx="4986">
                  <c:v>-0.46072958997171237</c:v>
                </c:pt>
                <c:pt idx="4987">
                  <c:v>6.3852220772315089</c:v>
                </c:pt>
                <c:pt idx="4988">
                  <c:v>-14.287760468582666</c:v>
                </c:pt>
                <c:pt idx="4989">
                  <c:v>11.307200809140809</c:v>
                </c:pt>
                <c:pt idx="4990">
                  <c:v>-0.42801535327705381</c:v>
                </c:pt>
                <c:pt idx="4991">
                  <c:v>10.703326841459814</c:v>
                </c:pt>
                <c:pt idx="4992">
                  <c:v>5.8874341656270435</c:v>
                </c:pt>
                <c:pt idx="4993">
                  <c:v>12.840384550711667</c:v>
                </c:pt>
                <c:pt idx="4994">
                  <c:v>10.759610821875045</c:v>
                </c:pt>
                <c:pt idx="4995">
                  <c:v>-0.19763193061215428</c:v>
                </c:pt>
                <c:pt idx="4996">
                  <c:v>4.2228235389297458E-2</c:v>
                </c:pt>
                <c:pt idx="4997">
                  <c:v>-11.451211111832329</c:v>
                </c:pt>
                <c:pt idx="4998">
                  <c:v>1.0001387140081728</c:v>
                </c:pt>
                <c:pt idx="4999">
                  <c:v>-1.1681227588083269</c:v>
                </c:pt>
                <c:pt idx="5000">
                  <c:v>-1.7823508582798635</c:v>
                </c:pt>
                <c:pt idx="5001">
                  <c:v>1.984311950922335</c:v>
                </c:pt>
                <c:pt idx="5002">
                  <c:v>0.62184900542978494</c:v>
                </c:pt>
                <c:pt idx="5003">
                  <c:v>1.8365012677171204</c:v>
                </c:pt>
                <c:pt idx="5004">
                  <c:v>6.9373703040662232E-2</c:v>
                </c:pt>
                <c:pt idx="5005">
                  <c:v>-8.8672787397096631</c:v>
                </c:pt>
                <c:pt idx="5006">
                  <c:v>1.1637563333979088</c:v>
                </c:pt>
                <c:pt idx="5007">
                  <c:v>-6.361609929597177E-2</c:v>
                </c:pt>
                <c:pt idx="5008">
                  <c:v>-0.78269286782333536</c:v>
                </c:pt>
                <c:pt idx="5009">
                  <c:v>0.33441903907055931</c:v>
                </c:pt>
                <c:pt idx="5010">
                  <c:v>9.0597950917951025</c:v>
                </c:pt>
                <c:pt idx="5011">
                  <c:v>-0.73696559416620655</c:v>
                </c:pt>
                <c:pt idx="5012">
                  <c:v>-1.1385026585186597</c:v>
                </c:pt>
                <c:pt idx="5013">
                  <c:v>-0.45637829465974344</c:v>
                </c:pt>
                <c:pt idx="5014">
                  <c:v>-0.15893914065542653</c:v>
                </c:pt>
                <c:pt idx="5015">
                  <c:v>0.82176536498177066</c:v>
                </c:pt>
                <c:pt idx="5016">
                  <c:v>0.20029865048583131</c:v>
                </c:pt>
                <c:pt idx="5017">
                  <c:v>0.22563443402859987</c:v>
                </c:pt>
                <c:pt idx="5018">
                  <c:v>9.229619965185119</c:v>
                </c:pt>
                <c:pt idx="5019">
                  <c:v>-2.8014543206179203</c:v>
                </c:pt>
                <c:pt idx="5020">
                  <c:v>-1.8181616770141871</c:v>
                </c:pt>
                <c:pt idx="5021">
                  <c:v>-0.26464725680209494</c:v>
                </c:pt>
                <c:pt idx="5022">
                  <c:v>-0.49304001128011699</c:v>
                </c:pt>
                <c:pt idx="5023">
                  <c:v>-1.872394475683361</c:v>
                </c:pt>
                <c:pt idx="5024">
                  <c:v>-0.41503749927884381</c:v>
                </c:pt>
                <c:pt idx="5025">
                  <c:v>-1.4685763048968816</c:v>
                </c:pt>
                <c:pt idx="5026">
                  <c:v>0.22273587926948055</c:v>
                </c:pt>
                <c:pt idx="5027">
                  <c:v>-4.1398257445333604</c:v>
                </c:pt>
                <c:pt idx="5028">
                  <c:v>-0.78849589480628846</c:v>
                </c:pt>
                <c:pt idx="5029">
                  <c:v>-3.2034265038149176E-16</c:v>
                </c:pt>
                <c:pt idx="5030">
                  <c:v>0.24867911285672373</c:v>
                </c:pt>
                <c:pt idx="5031">
                  <c:v>0.21150410519371185</c:v>
                </c:pt>
                <c:pt idx="5032">
                  <c:v>7.6486571760385464</c:v>
                </c:pt>
                <c:pt idx="5033">
                  <c:v>-0.92606269326691459</c:v>
                </c:pt>
                <c:pt idx="5034">
                  <c:v>-0.15847258877460768</c:v>
                </c:pt>
                <c:pt idx="5035">
                  <c:v>0.29808135293299443</c:v>
                </c:pt>
                <c:pt idx="5036">
                  <c:v>-0.28327891110796577</c:v>
                </c:pt>
                <c:pt idx="5037">
                  <c:v>-0.61849212428635059</c:v>
                </c:pt>
                <c:pt idx="5038">
                  <c:v>0</c:v>
                </c:pt>
                <c:pt idx="5039">
                  <c:v>0.90689059560851848</c:v>
                </c:pt>
                <c:pt idx="5040">
                  <c:v>-0.55793118960942756</c:v>
                </c:pt>
                <c:pt idx="5041">
                  <c:v>-3.450032920635048</c:v>
                </c:pt>
                <c:pt idx="5042">
                  <c:v>-12.853374540203168</c:v>
                </c:pt>
                <c:pt idx="5043">
                  <c:v>8.0624959257337636</c:v>
                </c:pt>
                <c:pt idx="5044">
                  <c:v>0.20069735023712892</c:v>
                </c:pt>
                <c:pt idx="5045">
                  <c:v>-0.95884267524324052</c:v>
                </c:pt>
                <c:pt idx="5046">
                  <c:v>0.96757852230762253</c:v>
                </c:pt>
                <c:pt idx="5047">
                  <c:v>-0.25247621413521687</c:v>
                </c:pt>
                <c:pt idx="5048">
                  <c:v>-0.41383874969521833</c:v>
                </c:pt>
                <c:pt idx="5049">
                  <c:v>-0.12444737092448882</c:v>
                </c:pt>
                <c:pt idx="5050">
                  <c:v>0.30995545322128648</c:v>
                </c:pt>
                <c:pt idx="5051">
                  <c:v>-2.544080087085534</c:v>
                </c:pt>
                <c:pt idx="5052">
                  <c:v>10.137845030448391</c:v>
                </c:pt>
                <c:pt idx="5053">
                  <c:v>1.4405343592149933E-3</c:v>
                </c:pt>
                <c:pt idx="5054">
                  <c:v>7.7679363821875763E-2</c:v>
                </c:pt>
                <c:pt idx="5055">
                  <c:v>-0.10566177634775624</c:v>
                </c:pt>
                <c:pt idx="5056">
                  <c:v>4.1419927379980778E-2</c:v>
                </c:pt>
                <c:pt idx="5057">
                  <c:v>8.0624959257337636</c:v>
                </c:pt>
                <c:pt idx="5058">
                  <c:v>-7.3249305830488858</c:v>
                </c:pt>
                <c:pt idx="5059">
                  <c:v>-0.18903382439001706</c:v>
                </c:pt>
                <c:pt idx="5060">
                  <c:v>0.26303440583379406</c:v>
                </c:pt>
                <c:pt idx="5061">
                  <c:v>-1.638401759682617</c:v>
                </c:pt>
                <c:pt idx="5062">
                  <c:v>-0.95889479667032684</c:v>
                </c:pt>
                <c:pt idx="5063">
                  <c:v>-0.34994247105695936</c:v>
                </c:pt>
                <c:pt idx="5064">
                  <c:v>-10.229619965185119</c:v>
                </c:pt>
                <c:pt idx="5065">
                  <c:v>-9.7142455176661233</c:v>
                </c:pt>
                <c:pt idx="5066">
                  <c:v>0.49636142152847973</c:v>
                </c:pt>
                <c:pt idx="5067">
                  <c:v>0.89205466748499884</c:v>
                </c:pt>
                <c:pt idx="5068">
                  <c:v>-7.3166412561971539E-2</c:v>
                </c:pt>
                <c:pt idx="5069">
                  <c:v>-3.5623909730721215E-2</c:v>
                </c:pt>
                <c:pt idx="5070">
                  <c:v>-0.16735105777848588</c:v>
                </c:pt>
                <c:pt idx="5071">
                  <c:v>0.10187961401921394</c:v>
                </c:pt>
                <c:pt idx="5072">
                  <c:v>12.468369487109527</c:v>
                </c:pt>
                <c:pt idx="5073">
                  <c:v>-3.2843256687016875E-2</c:v>
                </c:pt>
                <c:pt idx="5074">
                  <c:v>5.3457748368417297</c:v>
                </c:pt>
                <c:pt idx="5075">
                  <c:v>-13.389855370666298</c:v>
                </c:pt>
                <c:pt idx="5076">
                  <c:v>-0.19387973359403496</c:v>
                </c:pt>
                <c:pt idx="5077">
                  <c:v>0.3409694367475099</c:v>
                </c:pt>
                <c:pt idx="5078">
                  <c:v>6.4683369603774965E-2</c:v>
                </c:pt>
                <c:pt idx="5079">
                  <c:v>-0.33740615583062006</c:v>
                </c:pt>
                <c:pt idx="5080">
                  <c:v>7.8147246101946038E-2</c:v>
                </c:pt>
                <c:pt idx="5081">
                  <c:v>0.21209744060856855</c:v>
                </c:pt>
                <c:pt idx="5082">
                  <c:v>0.77172221543272168</c:v>
                </c:pt>
                <c:pt idx="5083">
                  <c:v>0.15117846064701135</c:v>
                </c:pt>
                <c:pt idx="5084">
                  <c:v>-0.58496250072115652</c:v>
                </c:pt>
                <c:pt idx="5085">
                  <c:v>0.1495763560505097</c:v>
                </c:pt>
                <c:pt idx="5086">
                  <c:v>0.26639960357554021</c:v>
                </c:pt>
                <c:pt idx="5087">
                  <c:v>0.14585086646345485</c:v>
                </c:pt>
                <c:pt idx="5088">
                  <c:v>-5.7548875021634682</c:v>
                </c:pt>
                <c:pt idx="5089">
                  <c:v>0.48022166803898136</c:v>
                </c:pt>
                <c:pt idx="5090">
                  <c:v>-8.220106254563761E-2</c:v>
                </c:pt>
                <c:pt idx="5091">
                  <c:v>-8.8672787397096631</c:v>
                </c:pt>
                <c:pt idx="5092">
                  <c:v>0.17959965781799508</c:v>
                </c:pt>
                <c:pt idx="5093">
                  <c:v>-1.699192251534281</c:v>
                </c:pt>
                <c:pt idx="5094">
                  <c:v>0.21150410519371129</c:v>
                </c:pt>
                <c:pt idx="5095">
                  <c:v>0.20423305221760787</c:v>
                </c:pt>
                <c:pt idx="5096">
                  <c:v>1.1955508091178066</c:v>
                </c:pt>
                <c:pt idx="5097">
                  <c:v>-4.3692338096657197</c:v>
                </c:pt>
                <c:pt idx="5098">
                  <c:v>2.1013075283394049</c:v>
                </c:pt>
                <c:pt idx="5099">
                  <c:v>-11.307011018304401</c:v>
                </c:pt>
                <c:pt idx="5100">
                  <c:v>0.65207669657969314</c:v>
                </c:pt>
                <c:pt idx="5101">
                  <c:v>0.26939188259621355</c:v>
                </c:pt>
                <c:pt idx="5102">
                  <c:v>1.4222041470707654</c:v>
                </c:pt>
                <c:pt idx="5103">
                  <c:v>0.56077913272760405</c:v>
                </c:pt>
                <c:pt idx="5104">
                  <c:v>16.134372838541584</c:v>
                </c:pt>
                <c:pt idx="5105">
                  <c:v>0.61644073219432416</c:v>
                </c:pt>
                <c:pt idx="5106">
                  <c:v>-0.48321526469134463</c:v>
                </c:pt>
                <c:pt idx="5107">
                  <c:v>-2.6635126503466576E-2</c:v>
                </c:pt>
                <c:pt idx="5108">
                  <c:v>-2.6951454184715788</c:v>
                </c:pt>
                <c:pt idx="5109">
                  <c:v>-0.61470984411520857</c:v>
                </c:pt>
                <c:pt idx="5110">
                  <c:v>-1.6366360123793537</c:v>
                </c:pt>
                <c:pt idx="5111">
                  <c:v>15.550756804064019</c:v>
                </c:pt>
                <c:pt idx="5112">
                  <c:v>-0.90929308582382329</c:v>
                </c:pt>
                <c:pt idx="5113">
                  <c:v>1.9056908491436277</c:v>
                </c:pt>
                <c:pt idx="5114">
                  <c:v>-0.50620087528964142</c:v>
                </c:pt>
                <c:pt idx="5115">
                  <c:v>-1.4150374992788437</c:v>
                </c:pt>
                <c:pt idx="5116">
                  <c:v>-1.4026369123891191</c:v>
                </c:pt>
                <c:pt idx="5117">
                  <c:v>1.8063266290412352</c:v>
                </c:pt>
                <c:pt idx="5118">
                  <c:v>5.3457748368417297</c:v>
                </c:pt>
                <c:pt idx="5119">
                  <c:v>8.2304207950923836</c:v>
                </c:pt>
                <c:pt idx="5120">
                  <c:v>-0.10691520391651191</c:v>
                </c:pt>
                <c:pt idx="5121">
                  <c:v>-6.8895081211067466E-2</c:v>
                </c:pt>
                <c:pt idx="5122">
                  <c:v>0.37614848588524891</c:v>
                </c:pt>
                <c:pt idx="5123">
                  <c:v>0.59737436208921624</c:v>
                </c:pt>
                <c:pt idx="5124">
                  <c:v>-8.0624959257337636</c:v>
                </c:pt>
                <c:pt idx="5125">
                  <c:v>6.0732489820306386</c:v>
                </c:pt>
                <c:pt idx="5126">
                  <c:v>0.20423305221760787</c:v>
                </c:pt>
                <c:pt idx="5127">
                  <c:v>0</c:v>
                </c:pt>
                <c:pt idx="5128">
                  <c:v>-0.19033121210414936</c:v>
                </c:pt>
                <c:pt idx="5129">
                  <c:v>-8.3837042924740537</c:v>
                </c:pt>
                <c:pt idx="5130">
                  <c:v>-2.8014376169596469E-2</c:v>
                </c:pt>
                <c:pt idx="5131">
                  <c:v>11.146568675740786</c:v>
                </c:pt>
                <c:pt idx="5132">
                  <c:v>-14.666242498774883</c:v>
                </c:pt>
                <c:pt idx="5133">
                  <c:v>0.5405683813627028</c:v>
                </c:pt>
                <c:pt idx="5134">
                  <c:v>-9.8672787397096631</c:v>
                </c:pt>
                <c:pt idx="5135">
                  <c:v>-2.7533524005432803</c:v>
                </c:pt>
                <c:pt idx="5136">
                  <c:v>12.344295907915818</c:v>
                </c:pt>
                <c:pt idx="5137">
                  <c:v>1.1413346332979981</c:v>
                </c:pt>
                <c:pt idx="5138">
                  <c:v>3.3166863935199381E-2</c:v>
                </c:pt>
                <c:pt idx="5139">
                  <c:v>-1.981780520341005</c:v>
                </c:pt>
                <c:pt idx="5140">
                  <c:v>0.50250034052918335</c:v>
                </c:pt>
                <c:pt idx="5141">
                  <c:v>14.666242498774883</c:v>
                </c:pt>
                <c:pt idx="5142">
                  <c:v>6.3330308432905342</c:v>
                </c:pt>
                <c:pt idx="5143">
                  <c:v>-0.50620087528964142</c:v>
                </c:pt>
                <c:pt idx="5144">
                  <c:v>1.6582039687346914</c:v>
                </c:pt>
                <c:pt idx="5145">
                  <c:v>2.8351891302543297</c:v>
                </c:pt>
                <c:pt idx="5146">
                  <c:v>-10.229219383469125</c:v>
                </c:pt>
                <c:pt idx="5147">
                  <c:v>0</c:v>
                </c:pt>
                <c:pt idx="5148">
                  <c:v>0.65895844195096698</c:v>
                </c:pt>
                <c:pt idx="5149">
                  <c:v>-1.2365240410586718</c:v>
                </c:pt>
                <c:pt idx="5150">
                  <c:v>-6.5588341627576707E-2</c:v>
                </c:pt>
                <c:pt idx="5151">
                  <c:v>-1.6269324228975732</c:v>
                </c:pt>
                <c:pt idx="5152">
                  <c:v>9.1292830169449672</c:v>
                </c:pt>
                <c:pt idx="5153">
                  <c:v>0.16992500144231237</c:v>
                </c:pt>
                <c:pt idx="5154">
                  <c:v>9.8672787397096631</c:v>
                </c:pt>
                <c:pt idx="5155">
                  <c:v>3.6358495804104325</c:v>
                </c:pt>
                <c:pt idx="5156">
                  <c:v>-7.6462586799900292</c:v>
                </c:pt>
                <c:pt idx="5157">
                  <c:v>-1.1059583486284066</c:v>
                </c:pt>
                <c:pt idx="5158">
                  <c:v>13.773207904847887</c:v>
                </c:pt>
                <c:pt idx="5159">
                  <c:v>-7.0660891904577721</c:v>
                </c:pt>
                <c:pt idx="5160">
                  <c:v>-1.3296822613457573E-2</c:v>
                </c:pt>
                <c:pt idx="5161">
                  <c:v>-1.796631665428204E-3</c:v>
                </c:pt>
                <c:pt idx="5162">
                  <c:v>-0.58316025808717087</c:v>
                </c:pt>
                <c:pt idx="5163">
                  <c:v>1.3497760798404792</c:v>
                </c:pt>
                <c:pt idx="5164">
                  <c:v>-0.50620087528964142</c:v>
                </c:pt>
                <c:pt idx="5165">
                  <c:v>-1.4150374992788437</c:v>
                </c:pt>
                <c:pt idx="5166">
                  <c:v>-1.4150374992788437</c:v>
                </c:pt>
                <c:pt idx="5167">
                  <c:v>-0.90929308582382329</c:v>
                </c:pt>
                <c:pt idx="5168">
                  <c:v>-1.2894264696967901</c:v>
                </c:pt>
                <c:pt idx="5169">
                  <c:v>-1.9568464161898582</c:v>
                </c:pt>
                <c:pt idx="5170">
                  <c:v>0.24867911285672373</c:v>
                </c:pt>
                <c:pt idx="5171">
                  <c:v>14.766252821134451</c:v>
                </c:pt>
                <c:pt idx="5172">
                  <c:v>6.4572072426444009</c:v>
                </c:pt>
                <c:pt idx="5173">
                  <c:v>0.51150033878013501</c:v>
                </c:pt>
                <c:pt idx="5174">
                  <c:v>0.6435373269066148</c:v>
                </c:pt>
                <c:pt idx="5175">
                  <c:v>-8.8683081332894673</c:v>
                </c:pt>
                <c:pt idx="5176">
                  <c:v>-0.31719017588069931</c:v>
                </c:pt>
                <c:pt idx="5177">
                  <c:v>-0.61667136044849458</c:v>
                </c:pt>
                <c:pt idx="5178">
                  <c:v>7.0660891904577738</c:v>
                </c:pt>
                <c:pt idx="5179">
                  <c:v>-1.5769524761444333</c:v>
                </c:pt>
                <c:pt idx="5180">
                  <c:v>-9.8672787397096631</c:v>
                </c:pt>
                <c:pt idx="5181">
                  <c:v>-0.90929308582382329</c:v>
                </c:pt>
                <c:pt idx="5182">
                  <c:v>-1.5501970825604798</c:v>
                </c:pt>
                <c:pt idx="5183">
                  <c:v>11.059119092544519</c:v>
                </c:pt>
                <c:pt idx="5184">
                  <c:v>-0.76601412667670443</c:v>
                </c:pt>
                <c:pt idx="5185">
                  <c:v>16.251192668874584</c:v>
                </c:pt>
                <c:pt idx="5186">
                  <c:v>-0.64852762949862219</c:v>
                </c:pt>
                <c:pt idx="5187">
                  <c:v>2.0610279675285996E-2</c:v>
                </c:pt>
                <c:pt idx="5188">
                  <c:v>-0.90689059560851881</c:v>
                </c:pt>
                <c:pt idx="5189">
                  <c:v>-1.9984231608569647</c:v>
                </c:pt>
                <c:pt idx="5190">
                  <c:v>-10.966265102877133</c:v>
                </c:pt>
                <c:pt idx="5191">
                  <c:v>-0.10982327795275137</c:v>
                </c:pt>
                <c:pt idx="5192">
                  <c:v>10.583082767502933</c:v>
                </c:pt>
                <c:pt idx="5193">
                  <c:v>10.814315423787811</c:v>
                </c:pt>
                <c:pt idx="5194">
                  <c:v>-0.18183832298581312</c:v>
                </c:pt>
                <c:pt idx="5195">
                  <c:v>0</c:v>
                </c:pt>
                <c:pt idx="5196">
                  <c:v>-0.87567186499779848</c:v>
                </c:pt>
                <c:pt idx="5197">
                  <c:v>0.32805419768420407</c:v>
                </c:pt>
                <c:pt idx="5198">
                  <c:v>-2.308361311304118E-2</c:v>
                </c:pt>
                <c:pt idx="5199">
                  <c:v>-0.72128397193393645</c:v>
                </c:pt>
                <c:pt idx="5200">
                  <c:v>-0.26303440583379417</c:v>
                </c:pt>
                <c:pt idx="5201">
                  <c:v>-0.35301577267145928</c:v>
                </c:pt>
                <c:pt idx="5202">
                  <c:v>-1.6114347120823476</c:v>
                </c:pt>
                <c:pt idx="5203">
                  <c:v>-4.7741880581224052</c:v>
                </c:pt>
                <c:pt idx="5204">
                  <c:v>-2.5509866975125983</c:v>
                </c:pt>
                <c:pt idx="5205">
                  <c:v>-13.904415102592719</c:v>
                </c:pt>
                <c:pt idx="5206">
                  <c:v>2.2868811477881614</c:v>
                </c:pt>
                <c:pt idx="5207">
                  <c:v>-0.76819818411802088</c:v>
                </c:pt>
                <c:pt idx="5208">
                  <c:v>1.8875252707415873</c:v>
                </c:pt>
                <c:pt idx="5209">
                  <c:v>-0.58016948953225667</c:v>
                </c:pt>
                <c:pt idx="5210">
                  <c:v>-9.4655664048093993</c:v>
                </c:pt>
                <c:pt idx="5211">
                  <c:v>2.1497471195046818</c:v>
                </c:pt>
                <c:pt idx="5212">
                  <c:v>-3.6383382673683271</c:v>
                </c:pt>
                <c:pt idx="5213">
                  <c:v>-2.5839611159090432</c:v>
                </c:pt>
                <c:pt idx="5214">
                  <c:v>7.6486571760385464</c:v>
                </c:pt>
                <c:pt idx="5215">
                  <c:v>1.1950718153369357</c:v>
                </c:pt>
                <c:pt idx="5216">
                  <c:v>-1.3210266921458302</c:v>
                </c:pt>
                <c:pt idx="5217">
                  <c:v>-1.516839779801703</c:v>
                </c:pt>
                <c:pt idx="5218">
                  <c:v>0.58496250072115619</c:v>
                </c:pt>
                <c:pt idx="5219">
                  <c:v>-1.7278753710475976</c:v>
                </c:pt>
                <c:pt idx="5220">
                  <c:v>-0.21439963058291719</c:v>
                </c:pt>
                <c:pt idx="5221">
                  <c:v>0.99640075894593194</c:v>
                </c:pt>
                <c:pt idx="5222">
                  <c:v>-1.5145731728297582</c:v>
                </c:pt>
                <c:pt idx="5223">
                  <c:v>-0.91820590883635267</c:v>
                </c:pt>
                <c:pt idx="5224">
                  <c:v>-2.1378637922100143</c:v>
                </c:pt>
                <c:pt idx="5225">
                  <c:v>1.1478454679713936</c:v>
                </c:pt>
                <c:pt idx="5226">
                  <c:v>-5.1405894890519326</c:v>
                </c:pt>
                <c:pt idx="5227">
                  <c:v>0.24961389007147222</c:v>
                </c:pt>
                <c:pt idx="5228">
                  <c:v>0.17306470897287962</c:v>
                </c:pt>
                <c:pt idx="5229">
                  <c:v>12.566688329252266</c:v>
                </c:pt>
                <c:pt idx="5230">
                  <c:v>-1.2199899311211435</c:v>
                </c:pt>
                <c:pt idx="5231">
                  <c:v>1.2064244547232954</c:v>
                </c:pt>
                <c:pt idx="5232">
                  <c:v>4.1105189007190388</c:v>
                </c:pt>
                <c:pt idx="5233">
                  <c:v>0.14438990933517465</c:v>
                </c:pt>
                <c:pt idx="5234">
                  <c:v>-5.7548875021634682</c:v>
                </c:pt>
                <c:pt idx="5235">
                  <c:v>1.736544922041666</c:v>
                </c:pt>
                <c:pt idx="5236">
                  <c:v>14.188202468179961</c:v>
                </c:pt>
                <c:pt idx="5237">
                  <c:v>-14.904399421380555</c:v>
                </c:pt>
                <c:pt idx="5238">
                  <c:v>2.5819612617754961</c:v>
                </c:pt>
                <c:pt idx="5239">
                  <c:v>-7.615037758335502</c:v>
                </c:pt>
                <c:pt idx="5240">
                  <c:v>-8.6462586799900301</c:v>
                </c:pt>
                <c:pt idx="5241">
                  <c:v>-0.31807576939175564</c:v>
                </c:pt>
                <c:pt idx="5242">
                  <c:v>4.4966066263003093</c:v>
                </c:pt>
                <c:pt idx="5243">
                  <c:v>-6.7938202841273316</c:v>
                </c:pt>
                <c:pt idx="5244">
                  <c:v>-5.6583528366367264E-2</c:v>
                </c:pt>
                <c:pt idx="5245">
                  <c:v>-7.5790465015831741</c:v>
                </c:pt>
                <c:pt idx="5246">
                  <c:v>1.1010033186834758</c:v>
                </c:pt>
                <c:pt idx="5247">
                  <c:v>0.10535300014622855</c:v>
                </c:pt>
                <c:pt idx="5248">
                  <c:v>0.22677086184702228</c:v>
                </c:pt>
                <c:pt idx="5249">
                  <c:v>-0.29373120305671052</c:v>
                </c:pt>
                <c:pt idx="5250">
                  <c:v>10.966024713800364</c:v>
                </c:pt>
                <c:pt idx="5251">
                  <c:v>-0.80023048762422266</c:v>
                </c:pt>
                <c:pt idx="5252">
                  <c:v>-0.21473884879301272</c:v>
                </c:pt>
                <c:pt idx="5253">
                  <c:v>-9.229619965185119</c:v>
                </c:pt>
                <c:pt idx="5254">
                  <c:v>0.54748779530249347</c:v>
                </c:pt>
                <c:pt idx="5255">
                  <c:v>-0.33880191345175859</c:v>
                </c:pt>
                <c:pt idx="5256">
                  <c:v>-1.5809627891465741</c:v>
                </c:pt>
                <c:pt idx="5257">
                  <c:v>0.101538026462062</c:v>
                </c:pt>
                <c:pt idx="5258">
                  <c:v>0.37321732358421661</c:v>
                </c:pt>
                <c:pt idx="5259">
                  <c:v>-9.3109404391481299E-2</c:v>
                </c:pt>
                <c:pt idx="5260">
                  <c:v>-1.0892673380970874</c:v>
                </c:pt>
                <c:pt idx="5261">
                  <c:v>7.0624959257337645</c:v>
                </c:pt>
                <c:pt idx="5262">
                  <c:v>-0.48398485299633554</c:v>
                </c:pt>
                <c:pt idx="5263">
                  <c:v>8.2288186904958813</c:v>
                </c:pt>
                <c:pt idx="5264">
                  <c:v>-1.4102365130150227</c:v>
                </c:pt>
                <c:pt idx="5265">
                  <c:v>0.32192809488736263</c:v>
                </c:pt>
                <c:pt idx="5266">
                  <c:v>0.46819543516801637</c:v>
                </c:pt>
                <c:pt idx="5267">
                  <c:v>-12.613559277788266</c:v>
                </c:pt>
                <c:pt idx="5268">
                  <c:v>-0.55581615506163973</c:v>
                </c:pt>
                <c:pt idx="5269">
                  <c:v>0.27612440527423759</c:v>
                </c:pt>
                <c:pt idx="5270">
                  <c:v>-0.34200387165202167</c:v>
                </c:pt>
                <c:pt idx="5271">
                  <c:v>-8.0624959257337636</c:v>
                </c:pt>
                <c:pt idx="5272">
                  <c:v>-0.39506279951757756</c:v>
                </c:pt>
                <c:pt idx="5273">
                  <c:v>-0.40469555505738486</c:v>
                </c:pt>
                <c:pt idx="5274">
                  <c:v>-0.61369421926447221</c:v>
                </c:pt>
                <c:pt idx="5275">
                  <c:v>-3.5623909730721215E-2</c:v>
                </c:pt>
                <c:pt idx="5276">
                  <c:v>-0.10040189695783752</c:v>
                </c:pt>
                <c:pt idx="5277">
                  <c:v>-0.16735105777848625</c:v>
                </c:pt>
                <c:pt idx="5278">
                  <c:v>1.7645170318718486</c:v>
                </c:pt>
                <c:pt idx="5279">
                  <c:v>0.1869878867828747</c:v>
                </c:pt>
                <c:pt idx="5280">
                  <c:v>-0.67735073786898392</c:v>
                </c:pt>
                <c:pt idx="5281">
                  <c:v>-0.25663663463564301</c:v>
                </c:pt>
                <c:pt idx="5282">
                  <c:v>-0.16102494211907928</c:v>
                </c:pt>
                <c:pt idx="5283">
                  <c:v>11.103287808412023</c:v>
                </c:pt>
                <c:pt idx="5284">
                  <c:v>7.0660891904577738</c:v>
                </c:pt>
                <c:pt idx="5285">
                  <c:v>-4.3692338096657197</c:v>
                </c:pt>
                <c:pt idx="5286">
                  <c:v>-0.62773564073948473</c:v>
                </c:pt>
                <c:pt idx="5287">
                  <c:v>-0.99999999999999967</c:v>
                </c:pt>
                <c:pt idx="5288">
                  <c:v>0.88952346363843049</c:v>
                </c:pt>
                <c:pt idx="5289">
                  <c:v>1.0127270709260066</c:v>
                </c:pt>
                <c:pt idx="5290">
                  <c:v>-0.33621875243775595</c:v>
                </c:pt>
                <c:pt idx="5291">
                  <c:v>-8.0624959257337636</c:v>
                </c:pt>
                <c:pt idx="5292">
                  <c:v>0.42907355896570515</c:v>
                </c:pt>
                <c:pt idx="5293">
                  <c:v>2.283032774616415</c:v>
                </c:pt>
                <c:pt idx="5294">
                  <c:v>9.9662651028771325</c:v>
                </c:pt>
                <c:pt idx="5295">
                  <c:v>-5.2626930651209936E-2</c:v>
                </c:pt>
                <c:pt idx="5296">
                  <c:v>14.550786859688905</c:v>
                </c:pt>
                <c:pt idx="5297">
                  <c:v>-0.58256798558077327</c:v>
                </c:pt>
                <c:pt idx="5298">
                  <c:v>5.6582114827517955</c:v>
                </c:pt>
                <c:pt idx="5299">
                  <c:v>-1.8095693431230462</c:v>
                </c:pt>
                <c:pt idx="5300">
                  <c:v>-0.61235796445270363</c:v>
                </c:pt>
                <c:pt idx="5301">
                  <c:v>-1.1450020743538073E-2</c:v>
                </c:pt>
                <c:pt idx="5302">
                  <c:v>-0.13750352374993513</c:v>
                </c:pt>
                <c:pt idx="5303">
                  <c:v>-0.17528391728095874</c:v>
                </c:pt>
                <c:pt idx="5304">
                  <c:v>-0.36923380966571906</c:v>
                </c:pt>
                <c:pt idx="5305">
                  <c:v>-8.8536674601657553E-2</c:v>
                </c:pt>
                <c:pt idx="5306">
                  <c:v>-2.2364345549155205E-2</c:v>
                </c:pt>
                <c:pt idx="5307">
                  <c:v>0.57009715115723247</c:v>
                </c:pt>
                <c:pt idx="5308">
                  <c:v>0.38783577172020589</c:v>
                </c:pt>
                <c:pt idx="5309">
                  <c:v>-0.5032787031274486</c:v>
                </c:pt>
                <c:pt idx="5310">
                  <c:v>0</c:v>
                </c:pt>
                <c:pt idx="5311">
                  <c:v>-0.74021857196129415</c:v>
                </c:pt>
                <c:pt idx="5312">
                  <c:v>-0.20723261416544228</c:v>
                </c:pt>
                <c:pt idx="5313">
                  <c:v>7.0660891904577738</c:v>
                </c:pt>
                <c:pt idx="5314">
                  <c:v>-11.518489240994933</c:v>
                </c:pt>
                <c:pt idx="5315">
                  <c:v>2.3894020202181254</c:v>
                </c:pt>
                <c:pt idx="5316">
                  <c:v>-9.0588936890535692</c:v>
                </c:pt>
                <c:pt idx="5317">
                  <c:v>-10.966024713800364</c:v>
                </c:pt>
                <c:pt idx="5318">
                  <c:v>-0.66296501272242936</c:v>
                </c:pt>
                <c:pt idx="5319">
                  <c:v>13.218815468832641</c:v>
                </c:pt>
                <c:pt idx="5320">
                  <c:v>-0.22627585582367601</c:v>
                </c:pt>
                <c:pt idx="5321">
                  <c:v>0.16505924627049651</c:v>
                </c:pt>
                <c:pt idx="5322">
                  <c:v>-1.7173367874172734</c:v>
                </c:pt>
                <c:pt idx="5323">
                  <c:v>-1.9750330844834245</c:v>
                </c:pt>
                <c:pt idx="5324">
                  <c:v>-0.11189288007089739</c:v>
                </c:pt>
                <c:pt idx="5325">
                  <c:v>2.1063604278893377</c:v>
                </c:pt>
                <c:pt idx="5326">
                  <c:v>0.52701515151187672</c:v>
                </c:pt>
                <c:pt idx="5327">
                  <c:v>5.7548875021634682</c:v>
                </c:pt>
                <c:pt idx="5328">
                  <c:v>0.51807061706598534</c:v>
                </c:pt>
                <c:pt idx="5329">
                  <c:v>2.4839848529963358</c:v>
                </c:pt>
                <c:pt idx="5330">
                  <c:v>-0.93586966258028437</c:v>
                </c:pt>
                <c:pt idx="5331">
                  <c:v>5.1844245711374279</c:v>
                </c:pt>
                <c:pt idx="5332">
                  <c:v>2.9982649486292519</c:v>
                </c:pt>
                <c:pt idx="5333">
                  <c:v>0.39536001450237751</c:v>
                </c:pt>
                <c:pt idx="5334">
                  <c:v>-7.5948853233298627E-2</c:v>
                </c:pt>
                <c:pt idx="5335">
                  <c:v>-0.27301849440641557</c:v>
                </c:pt>
                <c:pt idx="5336">
                  <c:v>19.681174916313065</c:v>
                </c:pt>
                <c:pt idx="5337">
                  <c:v>0.34103691783506718</c:v>
                </c:pt>
                <c:pt idx="5338">
                  <c:v>-8.0606959316875546</c:v>
                </c:pt>
                <c:pt idx="5339">
                  <c:v>-0.3560567724260339</c:v>
                </c:pt>
                <c:pt idx="5340">
                  <c:v>13.923079833707849</c:v>
                </c:pt>
                <c:pt idx="5341">
                  <c:v>-7.5974318526833731</c:v>
                </c:pt>
                <c:pt idx="5342">
                  <c:v>-9.6450579349844787</c:v>
                </c:pt>
                <c:pt idx="5343">
                  <c:v>1.4829775983457874</c:v>
                </c:pt>
                <c:pt idx="5344">
                  <c:v>-0.73576384895645286</c:v>
                </c:pt>
                <c:pt idx="5345">
                  <c:v>-1.4126350090635393</c:v>
                </c:pt>
                <c:pt idx="5346">
                  <c:v>0.48542682717024188</c:v>
                </c:pt>
                <c:pt idx="5347">
                  <c:v>-0.4691772191884806</c:v>
                </c:pt>
                <c:pt idx="5348">
                  <c:v>-0.20645087746742669</c:v>
                </c:pt>
                <c:pt idx="5349">
                  <c:v>-0.7806869715955238</c:v>
                </c:pt>
                <c:pt idx="5350">
                  <c:v>6.7414669864011465</c:v>
                </c:pt>
                <c:pt idx="5351">
                  <c:v>0.71271414234038255</c:v>
                </c:pt>
                <c:pt idx="5352">
                  <c:v>0.84434912953980545</c:v>
                </c:pt>
                <c:pt idx="5353">
                  <c:v>-2.477412751448036</c:v>
                </c:pt>
                <c:pt idx="5354">
                  <c:v>-0.20683098418570692</c:v>
                </c:pt>
                <c:pt idx="5355">
                  <c:v>-0.61951972275752476</c:v>
                </c:pt>
                <c:pt idx="5356">
                  <c:v>8.5297535187570953E-2</c:v>
                </c:pt>
                <c:pt idx="5357">
                  <c:v>6.8536710410627916E-3</c:v>
                </c:pt>
                <c:pt idx="5358">
                  <c:v>-3.1224408735247719E-2</c:v>
                </c:pt>
                <c:pt idx="5359">
                  <c:v>6.689703697487448E-2</c:v>
                </c:pt>
                <c:pt idx="5360">
                  <c:v>-0.86249647625006509</c:v>
                </c:pt>
                <c:pt idx="5361">
                  <c:v>-2.451537393455875E-2</c:v>
                </c:pt>
                <c:pt idx="5362">
                  <c:v>0.1343813395167559</c:v>
                </c:pt>
                <c:pt idx="5363">
                  <c:v>-0.13492958008610836</c:v>
                </c:pt>
                <c:pt idx="5364">
                  <c:v>-11.10372492250138</c:v>
                </c:pt>
                <c:pt idx="5365">
                  <c:v>-0.45943161863729726</c:v>
                </c:pt>
                <c:pt idx="5366">
                  <c:v>2.1331457789688373</c:v>
                </c:pt>
                <c:pt idx="5367">
                  <c:v>-8.5645027080178043E-2</c:v>
                </c:pt>
                <c:pt idx="5368">
                  <c:v>1.962880674893263E-2</c:v>
                </c:pt>
                <c:pt idx="5369">
                  <c:v>0.73950778872865963</c:v>
                </c:pt>
                <c:pt idx="5370">
                  <c:v>0.15228045479184085</c:v>
                </c:pt>
                <c:pt idx="5371">
                  <c:v>4.4442803817941554</c:v>
                </c:pt>
                <c:pt idx="5372">
                  <c:v>-3.3075728019102923</c:v>
                </c:pt>
                <c:pt idx="5373">
                  <c:v>1.7369655941662063</c:v>
                </c:pt>
                <c:pt idx="5374">
                  <c:v>-0.76899444835884445</c:v>
                </c:pt>
                <c:pt idx="5375">
                  <c:v>-1.9027027986450848</c:v>
                </c:pt>
                <c:pt idx="5376">
                  <c:v>7.9025904581748927</c:v>
                </c:pt>
                <c:pt idx="5377">
                  <c:v>10.643856189774725</c:v>
                </c:pt>
                <c:pt idx="5378">
                  <c:v>0.60266450245461478</c:v>
                </c:pt>
                <c:pt idx="5379">
                  <c:v>-0.84659008534070401</c:v>
                </c:pt>
                <c:pt idx="5380">
                  <c:v>0.45894032115565869</c:v>
                </c:pt>
                <c:pt idx="5381">
                  <c:v>0.12615259941340673</c:v>
                </c:pt>
                <c:pt idx="5382">
                  <c:v>0.79007693062576856</c:v>
                </c:pt>
                <c:pt idx="5383">
                  <c:v>1.6980382277141042</c:v>
                </c:pt>
                <c:pt idx="5384">
                  <c:v>0.14886338591448306</c:v>
                </c:pt>
                <c:pt idx="5385">
                  <c:v>6.4130337419715869E-2</c:v>
                </c:pt>
                <c:pt idx="5386">
                  <c:v>0.31883991309979182</c:v>
                </c:pt>
                <c:pt idx="5387">
                  <c:v>1</c:v>
                </c:pt>
                <c:pt idx="5388">
                  <c:v>-2.0464102559715414E-2</c:v>
                </c:pt>
                <c:pt idx="5389">
                  <c:v>0.19703684705955385</c:v>
                </c:pt>
                <c:pt idx="5390">
                  <c:v>0.52111601869653057</c:v>
                </c:pt>
                <c:pt idx="5391">
                  <c:v>0.98924694370312549</c:v>
                </c:pt>
                <c:pt idx="5392">
                  <c:v>1.1518584468266251E-2</c:v>
                </c:pt>
                <c:pt idx="5393">
                  <c:v>-0.33758135919884769</c:v>
                </c:pt>
                <c:pt idx="5394">
                  <c:v>0.84839759952819338</c:v>
                </c:pt>
                <c:pt idx="5395">
                  <c:v>0.10691520391651219</c:v>
                </c:pt>
                <c:pt idx="5396">
                  <c:v>-0.12789291401979427</c:v>
                </c:pt>
                <c:pt idx="5397">
                  <c:v>0</c:v>
                </c:pt>
                <c:pt idx="5398">
                  <c:v>-0.73504711643550635</c:v>
                </c:pt>
                <c:pt idx="5399">
                  <c:v>-1.5706072077440862</c:v>
                </c:pt>
                <c:pt idx="5400">
                  <c:v>-0.25964381663301966</c:v>
                </c:pt>
                <c:pt idx="5401">
                  <c:v>-1.0473057147783567</c:v>
                </c:pt>
                <c:pt idx="5402">
                  <c:v>0.30086647935953287</c:v>
                </c:pt>
                <c:pt idx="5403">
                  <c:v>-1.4346282276367246</c:v>
                </c:pt>
                <c:pt idx="5404">
                  <c:v>10.866506212226202</c:v>
                </c:pt>
                <c:pt idx="5405">
                  <c:v>-9.0588936890535692</c:v>
                </c:pt>
                <c:pt idx="5406">
                  <c:v>3.2034265038149176E-16</c:v>
                </c:pt>
                <c:pt idx="5407">
                  <c:v>-0.54214941718218335</c:v>
                </c:pt>
                <c:pt idx="5408">
                  <c:v>-5.5746077579009609E-2</c:v>
                </c:pt>
                <c:pt idx="5409">
                  <c:v>-0.18382122755538974</c:v>
                </c:pt>
                <c:pt idx="5410">
                  <c:v>-5.4447784022376627E-2</c:v>
                </c:pt>
                <c:pt idx="5411">
                  <c:v>-9.9667457608995313</c:v>
                </c:pt>
                <c:pt idx="5412">
                  <c:v>-0.14684138832927116</c:v>
                </c:pt>
                <c:pt idx="5413">
                  <c:v>-7.6486571760385464</c:v>
                </c:pt>
                <c:pt idx="5414">
                  <c:v>-8.4313538447935044E-2</c:v>
                </c:pt>
                <c:pt idx="5415">
                  <c:v>-5.4475648396703049E-3</c:v>
                </c:pt>
                <c:pt idx="5416">
                  <c:v>-0.49667596830320115</c:v>
                </c:pt>
                <c:pt idx="5417">
                  <c:v>1.6925714748077529</c:v>
                </c:pt>
                <c:pt idx="5418">
                  <c:v>-0.59212229229402225</c:v>
                </c:pt>
                <c:pt idx="5419">
                  <c:v>0.11018291775042287</c:v>
                </c:pt>
                <c:pt idx="5420">
                  <c:v>-0.67242534197149562</c:v>
                </c:pt>
                <c:pt idx="5421">
                  <c:v>-0.66296501272242969</c:v>
                </c:pt>
                <c:pt idx="5422">
                  <c:v>14.61350172537813</c:v>
                </c:pt>
                <c:pt idx="5423">
                  <c:v>-0.49032562658308104</c:v>
                </c:pt>
                <c:pt idx="5424">
                  <c:v>-0.67377176767901181</c:v>
                </c:pt>
                <c:pt idx="5425">
                  <c:v>4.4252678445800475</c:v>
                </c:pt>
                <c:pt idx="5426">
                  <c:v>-0.39775950784700848</c:v>
                </c:pt>
                <c:pt idx="5427">
                  <c:v>-0.2598671267551107</c:v>
                </c:pt>
                <c:pt idx="5428">
                  <c:v>0.49074715910350541</c:v>
                </c:pt>
                <c:pt idx="5429">
                  <c:v>-10.644156719937438</c:v>
                </c:pt>
                <c:pt idx="5430">
                  <c:v>1.7884958948062886</c:v>
                </c:pt>
                <c:pt idx="5431">
                  <c:v>-6.9902013230156171E-2</c:v>
                </c:pt>
                <c:pt idx="5432">
                  <c:v>0.38605843230707804</c:v>
                </c:pt>
                <c:pt idx="5433">
                  <c:v>-1.0561430780375336</c:v>
                </c:pt>
                <c:pt idx="5434">
                  <c:v>10.703326841459814</c:v>
                </c:pt>
                <c:pt idx="5435">
                  <c:v>-0.99915160536167924</c:v>
                </c:pt>
                <c:pt idx="5436">
                  <c:v>0.36245561611577404</c:v>
                </c:pt>
                <c:pt idx="5437">
                  <c:v>1.3304732040203711</c:v>
                </c:pt>
                <c:pt idx="5438">
                  <c:v>-0.10738353537359953</c:v>
                </c:pt>
                <c:pt idx="5439">
                  <c:v>-1.2495604579112882</c:v>
                </c:pt>
                <c:pt idx="5440">
                  <c:v>1.5811101752255499</c:v>
                </c:pt>
                <c:pt idx="5441">
                  <c:v>-0.14438990933517479</c:v>
                </c:pt>
                <c:pt idx="5442">
                  <c:v>-0.36779737051751005</c:v>
                </c:pt>
                <c:pt idx="5443">
                  <c:v>-1.0473057147783569</c:v>
                </c:pt>
                <c:pt idx="5444">
                  <c:v>0.30812229536233221</c:v>
                </c:pt>
                <c:pt idx="5445">
                  <c:v>-5.1782542102546604E-2</c:v>
                </c:pt>
                <c:pt idx="5446">
                  <c:v>-5.8788022616267934</c:v>
                </c:pt>
                <c:pt idx="5447">
                  <c:v>0.47130571892558892</c:v>
                </c:pt>
                <c:pt idx="5448">
                  <c:v>0.14059833017280066</c:v>
                </c:pt>
                <c:pt idx="5449">
                  <c:v>-1.1124747292584125</c:v>
                </c:pt>
                <c:pt idx="5450">
                  <c:v>1.2537565922457832</c:v>
                </c:pt>
                <c:pt idx="5451">
                  <c:v>0.31602749344767811</c:v>
                </c:pt>
                <c:pt idx="5452">
                  <c:v>0.12946052479396186</c:v>
                </c:pt>
                <c:pt idx="5453">
                  <c:v>7.6486571760385464</c:v>
                </c:pt>
                <c:pt idx="5454">
                  <c:v>-9.3815429511845849</c:v>
                </c:pt>
                <c:pt idx="5455">
                  <c:v>8.3837042924740537</c:v>
                </c:pt>
                <c:pt idx="5456">
                  <c:v>5.7459543773934607</c:v>
                </c:pt>
                <c:pt idx="5457">
                  <c:v>-1.1671240394513558</c:v>
                </c:pt>
                <c:pt idx="5458">
                  <c:v>2.6308262413256065</c:v>
                </c:pt>
                <c:pt idx="5459">
                  <c:v>-1.3207263496776087</c:v>
                </c:pt>
                <c:pt idx="5460">
                  <c:v>0.48080526942986396</c:v>
                </c:pt>
                <c:pt idx="5461">
                  <c:v>-0.73696559416620588</c:v>
                </c:pt>
                <c:pt idx="5462">
                  <c:v>8.6462586799900301</c:v>
                </c:pt>
                <c:pt idx="5463">
                  <c:v>-0.99687389901328016</c:v>
                </c:pt>
                <c:pt idx="5464">
                  <c:v>0.46496272461052635</c:v>
                </c:pt>
                <c:pt idx="5465">
                  <c:v>-9.9662651028771325</c:v>
                </c:pt>
                <c:pt idx="5466">
                  <c:v>-7.0660891904577721</c:v>
                </c:pt>
                <c:pt idx="5467">
                  <c:v>0.44745897697122117</c:v>
                </c:pt>
                <c:pt idx="5468">
                  <c:v>1.3219280948873624</c:v>
                </c:pt>
                <c:pt idx="5469">
                  <c:v>0.11471165887669248</c:v>
                </c:pt>
                <c:pt idx="5470">
                  <c:v>0.10610538349620899</c:v>
                </c:pt>
                <c:pt idx="5471">
                  <c:v>9.9667457608995313</c:v>
                </c:pt>
                <c:pt idx="5472">
                  <c:v>1.7725895038969275</c:v>
                </c:pt>
                <c:pt idx="5473">
                  <c:v>-0.21818017004953344</c:v>
                </c:pt>
                <c:pt idx="5474">
                  <c:v>0.4926403174028165</c:v>
                </c:pt>
                <c:pt idx="5475">
                  <c:v>1.9175378398080272</c:v>
                </c:pt>
                <c:pt idx="5476">
                  <c:v>4.5803689613124747E-2</c:v>
                </c:pt>
                <c:pt idx="5477">
                  <c:v>-1.4461861978495081</c:v>
                </c:pt>
                <c:pt idx="5478">
                  <c:v>7.8002512001273172E-2</c:v>
                </c:pt>
                <c:pt idx="5479">
                  <c:v>-7.1553261025033718E-2</c:v>
                </c:pt>
                <c:pt idx="5480">
                  <c:v>-4.09870728540833</c:v>
                </c:pt>
                <c:pt idx="5481">
                  <c:v>9.3815429511845849</c:v>
                </c:pt>
                <c:pt idx="5482">
                  <c:v>1.3472676819407718</c:v>
                </c:pt>
                <c:pt idx="5483">
                  <c:v>6.0660891904577721</c:v>
                </c:pt>
                <c:pt idx="5484">
                  <c:v>-4.3692338096657197</c:v>
                </c:pt>
                <c:pt idx="5485">
                  <c:v>7.6486571760385464</c:v>
                </c:pt>
                <c:pt idx="5486">
                  <c:v>-11.307011018304401</c:v>
                </c:pt>
                <c:pt idx="5487">
                  <c:v>-7.4155872021016069</c:v>
                </c:pt>
                <c:pt idx="5488">
                  <c:v>-5.9148833863620496</c:v>
                </c:pt>
                <c:pt idx="5489">
                  <c:v>-12.840318978135199</c:v>
                </c:pt>
                <c:pt idx="5490">
                  <c:v>-14.292513365813269</c:v>
                </c:pt>
                <c:pt idx="5491">
                  <c:v>11.103506382011545</c:v>
                </c:pt>
                <c:pt idx="5492">
                  <c:v>-0.19744606420621708</c:v>
                </c:pt>
                <c:pt idx="5493">
                  <c:v>14.339687653451756</c:v>
                </c:pt>
                <c:pt idx="5494">
                  <c:v>11.582612451267021</c:v>
                </c:pt>
                <c:pt idx="5495">
                  <c:v>3.5932647240085724E-3</c:v>
                </c:pt>
                <c:pt idx="5496">
                  <c:v>-2.0365258760251139</c:v>
                </c:pt>
                <c:pt idx="5497">
                  <c:v>-2.4564850034366374</c:v>
                </c:pt>
                <c:pt idx="5498">
                  <c:v>-0.3174267026524214</c:v>
                </c:pt>
                <c:pt idx="5499">
                  <c:v>1.5104842847618798</c:v>
                </c:pt>
                <c:pt idx="5500">
                  <c:v>1.4490299866832064</c:v>
                </c:pt>
                <c:pt idx="5501">
                  <c:v>0.16411937976110655</c:v>
                </c:pt>
                <c:pt idx="5502">
                  <c:v>-0.19264507794239571</c:v>
                </c:pt>
                <c:pt idx="5503">
                  <c:v>-11.518489240994933</c:v>
                </c:pt>
                <c:pt idx="5504">
                  <c:v>-2.5025003405291835</c:v>
                </c:pt>
                <c:pt idx="5505">
                  <c:v>-0.93799845760132083</c:v>
                </c:pt>
                <c:pt idx="5506">
                  <c:v>-0.57095061662454649</c:v>
                </c:pt>
                <c:pt idx="5507">
                  <c:v>-3.8860832965676813</c:v>
                </c:pt>
                <c:pt idx="5508">
                  <c:v>-8.8672787397096631</c:v>
                </c:pt>
                <c:pt idx="5509">
                  <c:v>-5.4206714044413538</c:v>
                </c:pt>
                <c:pt idx="5510">
                  <c:v>-1.9546785961266988</c:v>
                </c:pt>
                <c:pt idx="5511">
                  <c:v>0.70043971814109218</c:v>
                </c:pt>
                <c:pt idx="5512">
                  <c:v>-10.702749878828293</c:v>
                </c:pt>
                <c:pt idx="5513">
                  <c:v>1.7500217469916526</c:v>
                </c:pt>
                <c:pt idx="5514">
                  <c:v>1.7500217469916526</c:v>
                </c:pt>
                <c:pt idx="5515">
                  <c:v>-7.0660891904577721</c:v>
                </c:pt>
                <c:pt idx="5516">
                  <c:v>-7.0660891904577721</c:v>
                </c:pt>
                <c:pt idx="5517">
                  <c:v>-9.9467021189870108E-2</c:v>
                </c:pt>
                <c:pt idx="5518">
                  <c:v>3.5919574254942639E-2</c:v>
                </c:pt>
                <c:pt idx="5519">
                  <c:v>-7.9848931076097918</c:v>
                </c:pt>
                <c:pt idx="5520">
                  <c:v>-0.92056553250559514</c:v>
                </c:pt>
                <c:pt idx="5521">
                  <c:v>-1.8378529314854519E-2</c:v>
                </c:pt>
                <c:pt idx="5522">
                  <c:v>12.416621621364193</c:v>
                </c:pt>
                <c:pt idx="5523">
                  <c:v>0.39470217083406284</c:v>
                </c:pt>
                <c:pt idx="5524">
                  <c:v>9.6450579349844787</c:v>
                </c:pt>
                <c:pt idx="5525">
                  <c:v>4.4394119358453124E-2</c:v>
                </c:pt>
                <c:pt idx="5526">
                  <c:v>-7.0660891904577721</c:v>
                </c:pt>
                <c:pt idx="5527">
                  <c:v>0.45704502580041917</c:v>
                </c:pt>
                <c:pt idx="5528">
                  <c:v>1.273018494406416</c:v>
                </c:pt>
                <c:pt idx="5529">
                  <c:v>1.0170735133589419</c:v>
                </c:pt>
                <c:pt idx="5530">
                  <c:v>-0.19744606420621727</c:v>
                </c:pt>
                <c:pt idx="5531">
                  <c:v>-10.229219383469125</c:v>
                </c:pt>
                <c:pt idx="5532">
                  <c:v>0</c:v>
                </c:pt>
                <c:pt idx="5533">
                  <c:v>-0.60120190442611798</c:v>
                </c:pt>
                <c:pt idx="5534">
                  <c:v>0.26546114322833386</c:v>
                </c:pt>
                <c:pt idx="5535">
                  <c:v>-7.0660891904577721</c:v>
                </c:pt>
                <c:pt idx="5536">
                  <c:v>0.89129374055750021</c:v>
                </c:pt>
                <c:pt idx="5537">
                  <c:v>5.3339007365534385</c:v>
                </c:pt>
                <c:pt idx="5538">
                  <c:v>12.837627933171404</c:v>
                </c:pt>
                <c:pt idx="5539">
                  <c:v>-1.0641303374197155</c:v>
                </c:pt>
                <c:pt idx="5540">
                  <c:v>-0.270647589943669</c:v>
                </c:pt>
                <c:pt idx="5541">
                  <c:v>0.1295596337689161</c:v>
                </c:pt>
                <c:pt idx="5542">
                  <c:v>-4.7305260677169176</c:v>
                </c:pt>
                <c:pt idx="5543">
                  <c:v>0.33560303178443862</c:v>
                </c:pt>
                <c:pt idx="5544">
                  <c:v>1.9661775145852654</c:v>
                </c:pt>
                <c:pt idx="5545">
                  <c:v>-0.49246247122400988</c:v>
                </c:pt>
                <c:pt idx="5546">
                  <c:v>-0.11547721741993608</c:v>
                </c:pt>
                <c:pt idx="5547">
                  <c:v>-7.6486571760385464</c:v>
                </c:pt>
                <c:pt idx="5548">
                  <c:v>0.70781924850668942</c:v>
                </c:pt>
                <c:pt idx="5549">
                  <c:v>6.7990104199714928E-3</c:v>
                </c:pt>
                <c:pt idx="5550">
                  <c:v>9.7604427459966399</c:v>
                </c:pt>
                <c:pt idx="5551">
                  <c:v>-1.2002986504858313</c:v>
                </c:pt>
                <c:pt idx="5552">
                  <c:v>-0.11452838802638682</c:v>
                </c:pt>
                <c:pt idx="5553">
                  <c:v>0.73528427119455564</c:v>
                </c:pt>
                <c:pt idx="5554">
                  <c:v>-0.75207248655641445</c:v>
                </c:pt>
                <c:pt idx="5555">
                  <c:v>-1.4134353946823426</c:v>
                </c:pt>
                <c:pt idx="5556">
                  <c:v>0.33687687158186425</c:v>
                </c:pt>
                <c:pt idx="5557">
                  <c:v>-9.3822637581148367</c:v>
                </c:pt>
                <c:pt idx="5558">
                  <c:v>-10.518653155673389</c:v>
                </c:pt>
                <c:pt idx="5559">
                  <c:v>0.33698226548161603</c:v>
                </c:pt>
                <c:pt idx="5560">
                  <c:v>0.15472259479864234</c:v>
                </c:pt>
                <c:pt idx="5561">
                  <c:v>0.46794903031728663</c:v>
                </c:pt>
                <c:pt idx="5562">
                  <c:v>-9.0606959316875546</c:v>
                </c:pt>
                <c:pt idx="5563">
                  <c:v>14.962790594158344</c:v>
                </c:pt>
                <c:pt idx="5564">
                  <c:v>0</c:v>
                </c:pt>
                <c:pt idx="5565">
                  <c:v>-0.13006054056437305</c:v>
                </c:pt>
                <c:pt idx="5566">
                  <c:v>-0.56017939979126796</c:v>
                </c:pt>
                <c:pt idx="5567">
                  <c:v>-9.965784284662087</c:v>
                </c:pt>
                <c:pt idx="5568">
                  <c:v>-0.5205289767377298</c:v>
                </c:pt>
                <c:pt idx="5569">
                  <c:v>5.8526076606455681E-2</c:v>
                </c:pt>
                <c:pt idx="5570">
                  <c:v>-0.5911147277027512</c:v>
                </c:pt>
                <c:pt idx="5571">
                  <c:v>-9.5196362528432132</c:v>
                </c:pt>
                <c:pt idx="5572">
                  <c:v>-0.37381483655233111</c:v>
                </c:pt>
                <c:pt idx="5573">
                  <c:v>-1.8791456051256139</c:v>
                </c:pt>
                <c:pt idx="5574">
                  <c:v>-0.27432021338030871</c:v>
                </c:pt>
                <c:pt idx="5575">
                  <c:v>0.21644928197041705</c:v>
                </c:pt>
                <c:pt idx="5576">
                  <c:v>-6.9886846867721664</c:v>
                </c:pt>
                <c:pt idx="5577">
                  <c:v>-0.9687774161966608</c:v>
                </c:pt>
                <c:pt idx="5578">
                  <c:v>0.58469545860269123</c:v>
                </c:pt>
                <c:pt idx="5579">
                  <c:v>-0.51457317282975812</c:v>
                </c:pt>
                <c:pt idx="5580">
                  <c:v>2.6106334373931084</c:v>
                </c:pt>
                <c:pt idx="5581">
                  <c:v>-13.188279751964144</c:v>
                </c:pt>
                <c:pt idx="5582">
                  <c:v>8.5961897561444101</c:v>
                </c:pt>
                <c:pt idx="5583">
                  <c:v>10.759610821875045</c:v>
                </c:pt>
                <c:pt idx="5584">
                  <c:v>-1.1468413883292714</c:v>
                </c:pt>
                <c:pt idx="5585">
                  <c:v>2.7533524005432803</c:v>
                </c:pt>
                <c:pt idx="5586">
                  <c:v>4.5676845092893208</c:v>
                </c:pt>
                <c:pt idx="5587">
                  <c:v>-0.36773178450048671</c:v>
                </c:pt>
                <c:pt idx="5588">
                  <c:v>-0.36773178450048671</c:v>
                </c:pt>
                <c:pt idx="5589">
                  <c:v>0.67659297618672454</c:v>
                </c:pt>
                <c:pt idx="5590">
                  <c:v>-0.70191864706700535</c:v>
                </c:pt>
                <c:pt idx="5591">
                  <c:v>0.15903036033901868</c:v>
                </c:pt>
                <c:pt idx="5592">
                  <c:v>-0.2466399675831252</c:v>
                </c:pt>
                <c:pt idx="5593">
                  <c:v>0.2621452255030951</c:v>
                </c:pt>
                <c:pt idx="5594">
                  <c:v>2.3207391161325325E-2</c:v>
                </c:pt>
                <c:pt idx="5595">
                  <c:v>0.38702312310924708</c:v>
                </c:pt>
                <c:pt idx="5596">
                  <c:v>1.4405725913859815</c:v>
                </c:pt>
                <c:pt idx="5597">
                  <c:v>-0.61972791888183298</c:v>
                </c:pt>
                <c:pt idx="5598">
                  <c:v>1.0997360339485547</c:v>
                </c:pt>
                <c:pt idx="5599">
                  <c:v>0.99640075894593194</c:v>
                </c:pt>
                <c:pt idx="5600">
                  <c:v>0.15472259479864203</c:v>
                </c:pt>
                <c:pt idx="5601">
                  <c:v>-2.2495885720877511</c:v>
                </c:pt>
                <c:pt idx="5602">
                  <c:v>-9.7598881832218343</c:v>
                </c:pt>
                <c:pt idx="5603">
                  <c:v>0.22239242133644802</c:v>
                </c:pt>
                <c:pt idx="5604">
                  <c:v>11.307200809140809</c:v>
                </c:pt>
                <c:pt idx="5605">
                  <c:v>7.0660891904577738</c:v>
                </c:pt>
                <c:pt idx="5606">
                  <c:v>0.11162114770848144</c:v>
                </c:pt>
                <c:pt idx="5607">
                  <c:v>-2.5610643679037825E-2</c:v>
                </c:pt>
                <c:pt idx="5608">
                  <c:v>0.24100809950379473</c:v>
                </c:pt>
                <c:pt idx="5609">
                  <c:v>-1.2801079191927354</c:v>
                </c:pt>
                <c:pt idx="5610">
                  <c:v>7.6462586799900292</c:v>
                </c:pt>
                <c:pt idx="5611">
                  <c:v>-7.1986112825727366E-2</c:v>
                </c:pt>
                <c:pt idx="5612">
                  <c:v>0.101538026462062</c:v>
                </c:pt>
                <c:pt idx="5613">
                  <c:v>7.0624959257337645</c:v>
                </c:pt>
                <c:pt idx="5614">
                  <c:v>10.307580315927396</c:v>
                </c:pt>
                <c:pt idx="5615">
                  <c:v>0.17283659686221553</c:v>
                </c:pt>
                <c:pt idx="5616">
                  <c:v>0</c:v>
                </c:pt>
                <c:pt idx="5617">
                  <c:v>-0.66264186454303198</c:v>
                </c:pt>
                <c:pt idx="5618">
                  <c:v>0.28010791919273548</c:v>
                </c:pt>
                <c:pt idx="5619">
                  <c:v>-9.8966450801021288E-2</c:v>
                </c:pt>
                <c:pt idx="5620">
                  <c:v>0.416237245743735</c:v>
                </c:pt>
                <c:pt idx="5621">
                  <c:v>-3.0321737772080484</c:v>
                </c:pt>
                <c:pt idx="5622">
                  <c:v>-1.2776637084583509</c:v>
                </c:pt>
                <c:pt idx="5623">
                  <c:v>-4.3556365986739475E-2</c:v>
                </c:pt>
                <c:pt idx="5624">
                  <c:v>-0.60334103003601081</c:v>
                </c:pt>
                <c:pt idx="5625">
                  <c:v>0.20759541940836729</c:v>
                </c:pt>
                <c:pt idx="5626">
                  <c:v>-1.3218448680829384</c:v>
                </c:pt>
                <c:pt idx="5627">
                  <c:v>-0.18344614109593085</c:v>
                </c:pt>
                <c:pt idx="5628">
                  <c:v>8.0606959316875546</c:v>
                </c:pt>
                <c:pt idx="5629">
                  <c:v>0.73504711643550669</c:v>
                </c:pt>
                <c:pt idx="5630">
                  <c:v>-0.38313526385765939</c:v>
                </c:pt>
                <c:pt idx="5631">
                  <c:v>3.5587958387396901</c:v>
                </c:pt>
                <c:pt idx="5632">
                  <c:v>1.301409843714356</c:v>
                </c:pt>
                <c:pt idx="5633">
                  <c:v>0</c:v>
                </c:pt>
                <c:pt idx="5634">
                  <c:v>3.7679644453256471</c:v>
                </c:pt>
                <c:pt idx="5635">
                  <c:v>7.6486571760385464</c:v>
                </c:pt>
                <c:pt idx="5636">
                  <c:v>-12.866313015702193</c:v>
                </c:pt>
                <c:pt idx="5637">
                  <c:v>-1.2569083030369526</c:v>
                </c:pt>
                <c:pt idx="5638">
                  <c:v>-0.92407582488339468</c:v>
                </c:pt>
                <c:pt idx="5639">
                  <c:v>-0.93419794160425385</c:v>
                </c:pt>
                <c:pt idx="5640">
                  <c:v>2.6855491826706133E-2</c:v>
                </c:pt>
                <c:pt idx="5641">
                  <c:v>0.19915571276606672</c:v>
                </c:pt>
                <c:pt idx="5642">
                  <c:v>-0.69261655832335411</c:v>
                </c:pt>
                <c:pt idx="5643">
                  <c:v>-1.0750305261892079</c:v>
                </c:pt>
                <c:pt idx="5644">
                  <c:v>-6.9262662437113723E-2</c:v>
                </c:pt>
                <c:pt idx="5645">
                  <c:v>-0.85969542793882381</c:v>
                </c:pt>
                <c:pt idx="5646">
                  <c:v>2.4107481281859475</c:v>
                </c:pt>
                <c:pt idx="5647">
                  <c:v>0.76680082370696923</c:v>
                </c:pt>
                <c:pt idx="5648">
                  <c:v>0.24355703133449008</c:v>
                </c:pt>
                <c:pt idx="5649">
                  <c:v>-1.1312445332782524</c:v>
                </c:pt>
                <c:pt idx="5650">
                  <c:v>-0.85106158118778152</c:v>
                </c:pt>
                <c:pt idx="5651">
                  <c:v>-0.10962449117449813</c:v>
                </c:pt>
                <c:pt idx="5652">
                  <c:v>0.285157216731934</c:v>
                </c:pt>
                <c:pt idx="5653">
                  <c:v>0.19862172877673098</c:v>
                </c:pt>
                <c:pt idx="5654">
                  <c:v>0.19082234233557785</c:v>
                </c:pt>
                <c:pt idx="5655">
                  <c:v>0.36705747037702202</c:v>
                </c:pt>
                <c:pt idx="5656">
                  <c:v>0.61716132310930438</c:v>
                </c:pt>
                <c:pt idx="5657">
                  <c:v>-0.23827016584045296</c:v>
                </c:pt>
                <c:pt idx="5658">
                  <c:v>-11.451554569765362</c:v>
                </c:pt>
                <c:pt idx="5659">
                  <c:v>0.23827016584045285</c:v>
                </c:pt>
                <c:pt idx="5660">
                  <c:v>-0.63854354092600019</c:v>
                </c:pt>
                <c:pt idx="5661">
                  <c:v>0.58496250072115641</c:v>
                </c:pt>
                <c:pt idx="5662">
                  <c:v>-0.83364161357788003</c:v>
                </c:pt>
                <c:pt idx="5663">
                  <c:v>-3.2120051528178211</c:v>
                </c:pt>
                <c:pt idx="5664">
                  <c:v>-1.8679294018595956</c:v>
                </c:pt>
                <c:pt idx="5665">
                  <c:v>0.62337166373629938</c:v>
                </c:pt>
                <c:pt idx="5666">
                  <c:v>-0.30238790849171721</c:v>
                </c:pt>
                <c:pt idx="5667">
                  <c:v>-0.39314489343000142</c:v>
                </c:pt>
                <c:pt idx="5668">
                  <c:v>-0.10535300014622848</c:v>
                </c:pt>
                <c:pt idx="5669">
                  <c:v>0.63471553591825591</c:v>
                </c:pt>
                <c:pt idx="5670">
                  <c:v>0.10962449117449823</c:v>
                </c:pt>
                <c:pt idx="5671">
                  <c:v>-4.1027268260054796E-2</c:v>
                </c:pt>
                <c:pt idx="5672">
                  <c:v>0.267379876109758</c:v>
                </c:pt>
                <c:pt idx="5673">
                  <c:v>1.2640616006375216</c:v>
                </c:pt>
                <c:pt idx="5674">
                  <c:v>0.88295267845826475</c:v>
                </c:pt>
                <c:pt idx="5675">
                  <c:v>0.59436119872340576</c:v>
                </c:pt>
                <c:pt idx="5676">
                  <c:v>0.67360002849175038</c:v>
                </c:pt>
                <c:pt idx="5677">
                  <c:v>-0.15143274552661601</c:v>
                </c:pt>
                <c:pt idx="5678">
                  <c:v>-0.18403194763768776</c:v>
                </c:pt>
                <c:pt idx="5679">
                  <c:v>1.1512435803762378</c:v>
                </c:pt>
                <c:pt idx="5680">
                  <c:v>0.43651722668929527</c:v>
                </c:pt>
                <c:pt idx="5681">
                  <c:v>0.66296501272242947</c:v>
                </c:pt>
                <c:pt idx="5682">
                  <c:v>0.85062237596177326</c:v>
                </c:pt>
                <c:pt idx="5683">
                  <c:v>4.5373565684740464</c:v>
                </c:pt>
                <c:pt idx="5684">
                  <c:v>0.30718150951817574</c:v>
                </c:pt>
                <c:pt idx="5685">
                  <c:v>-0.29545588352617136</c:v>
                </c:pt>
                <c:pt idx="5686">
                  <c:v>0.44057259138598126</c:v>
                </c:pt>
                <c:pt idx="5687">
                  <c:v>0.68213187159545541</c:v>
                </c:pt>
                <c:pt idx="5688">
                  <c:v>-0.38384287767524955</c:v>
                </c:pt>
                <c:pt idx="5689">
                  <c:v>-0.74595437739346104</c:v>
                </c:pt>
                <c:pt idx="5690">
                  <c:v>-0.50343261522455807</c:v>
                </c:pt>
                <c:pt idx="5691">
                  <c:v>-0.40554512282190808</c:v>
                </c:pt>
                <c:pt idx="5692">
                  <c:v>0.26806122290862633</c:v>
                </c:pt>
                <c:pt idx="5693">
                  <c:v>2.5535092107137794E-2</c:v>
                </c:pt>
                <c:pt idx="5694">
                  <c:v>-0.22362602127555856</c:v>
                </c:pt>
                <c:pt idx="5695">
                  <c:v>0.28379296600059106</c:v>
                </c:pt>
                <c:pt idx="5696">
                  <c:v>0.17954942033071244</c:v>
                </c:pt>
                <c:pt idx="5697">
                  <c:v>-0.17118665000622335</c:v>
                </c:pt>
                <c:pt idx="5698">
                  <c:v>2.5145731728297585</c:v>
                </c:pt>
                <c:pt idx="5699">
                  <c:v>-0.68684211474036971</c:v>
                </c:pt>
                <c:pt idx="5700">
                  <c:v>0.52850551900114751</c:v>
                </c:pt>
                <c:pt idx="5701">
                  <c:v>-1.5172756932095817</c:v>
                </c:pt>
                <c:pt idx="5702">
                  <c:v>-1.5514099410101294</c:v>
                </c:pt>
                <c:pt idx="5703">
                  <c:v>4.9660369974249825</c:v>
                </c:pt>
                <c:pt idx="5704">
                  <c:v>-0.46994584038123333</c:v>
                </c:pt>
                <c:pt idx="5705">
                  <c:v>0.30453795801329314</c:v>
                </c:pt>
                <c:pt idx="5706">
                  <c:v>-4.1043983327363476E-3</c:v>
                </c:pt>
                <c:pt idx="5707">
                  <c:v>3.4574662425113507</c:v>
                </c:pt>
                <c:pt idx="5708">
                  <c:v>-7.0660891904577721</c:v>
                </c:pt>
                <c:pt idx="5709">
                  <c:v>10.307580315927396</c:v>
                </c:pt>
                <c:pt idx="5710">
                  <c:v>8.3837042924740537</c:v>
                </c:pt>
                <c:pt idx="5711">
                  <c:v>1.5730096979593906</c:v>
                </c:pt>
                <c:pt idx="5712">
                  <c:v>9.0597950917951025</c:v>
                </c:pt>
                <c:pt idx="5713">
                  <c:v>9.2304207950923818</c:v>
                </c:pt>
                <c:pt idx="5714">
                  <c:v>-0.57531233068743726</c:v>
                </c:pt>
                <c:pt idx="5715">
                  <c:v>-4.1419927379980626E-2</c:v>
                </c:pt>
                <c:pt idx="5716">
                  <c:v>-0.95054261436659426</c:v>
                </c:pt>
                <c:pt idx="5717">
                  <c:v>-8.0624959257337636</c:v>
                </c:pt>
                <c:pt idx="5718">
                  <c:v>-0.60320161900619895</c:v>
                </c:pt>
                <c:pt idx="5719">
                  <c:v>-6.711419585853691E-2</c:v>
                </c:pt>
                <c:pt idx="5720">
                  <c:v>-0.11313700543581269</c:v>
                </c:pt>
                <c:pt idx="5721">
                  <c:v>-7.6486571760385464</c:v>
                </c:pt>
                <c:pt idx="5722">
                  <c:v>-12.673750739438065</c:v>
                </c:pt>
                <c:pt idx="5723">
                  <c:v>0</c:v>
                </c:pt>
                <c:pt idx="5724">
                  <c:v>-1.1822033312207492</c:v>
                </c:pt>
                <c:pt idx="5725">
                  <c:v>0.26231323859013977</c:v>
                </c:pt>
                <c:pt idx="5726">
                  <c:v>-0.47778969568961488</c:v>
                </c:pt>
                <c:pt idx="5727">
                  <c:v>-0.52356195605701272</c:v>
                </c:pt>
                <c:pt idx="5728">
                  <c:v>0.26643298229565865</c:v>
                </c:pt>
                <c:pt idx="5729">
                  <c:v>4.5965853952180405E-2</c:v>
                </c:pt>
                <c:pt idx="5730">
                  <c:v>0.58496250072115619</c:v>
                </c:pt>
                <c:pt idx="5731">
                  <c:v>0.39222945625082922</c:v>
                </c:pt>
                <c:pt idx="5732">
                  <c:v>-2.1627295000381084</c:v>
                </c:pt>
                <c:pt idx="5733">
                  <c:v>0.37851162325372983</c:v>
                </c:pt>
                <c:pt idx="5734">
                  <c:v>0.17402939977504889</c:v>
                </c:pt>
                <c:pt idx="5735">
                  <c:v>11.813914767907184</c:v>
                </c:pt>
                <c:pt idx="5736">
                  <c:v>-0.17059555457587583</c:v>
                </c:pt>
                <c:pt idx="5737">
                  <c:v>0.59790155642865439</c:v>
                </c:pt>
                <c:pt idx="5738">
                  <c:v>-1.6500171744013992</c:v>
                </c:pt>
                <c:pt idx="5739">
                  <c:v>-0.33129838596272176</c:v>
                </c:pt>
                <c:pt idx="5740">
                  <c:v>0.16255301278596015</c:v>
                </c:pt>
                <c:pt idx="5741">
                  <c:v>-0.2963930027802244</c:v>
                </c:pt>
                <c:pt idx="5742">
                  <c:v>-0.2385120866997249</c:v>
                </c:pt>
                <c:pt idx="5743">
                  <c:v>-0.64577141320932774</c:v>
                </c:pt>
                <c:pt idx="5744">
                  <c:v>0.22239242133644802</c:v>
                </c:pt>
                <c:pt idx="5745">
                  <c:v>-0.79916035577355016</c:v>
                </c:pt>
                <c:pt idx="5746">
                  <c:v>1.1937023847254384</c:v>
                </c:pt>
                <c:pt idx="5747">
                  <c:v>3.6491360457691098</c:v>
                </c:pt>
                <c:pt idx="5748">
                  <c:v>-1.3999306068886359</c:v>
                </c:pt>
                <c:pt idx="5749">
                  <c:v>-0.18786001537701921</c:v>
                </c:pt>
                <c:pt idx="5750">
                  <c:v>-0.93411206434354299</c:v>
                </c:pt>
                <c:pt idx="5751">
                  <c:v>-8.0624959257337636</c:v>
                </c:pt>
                <c:pt idx="5752">
                  <c:v>-9.163047546556824E-2</c:v>
                </c:pt>
                <c:pt idx="5753">
                  <c:v>-9.3815429511845849</c:v>
                </c:pt>
                <c:pt idx="5754">
                  <c:v>-2.4213069306849824E-3</c:v>
                </c:pt>
                <c:pt idx="5755">
                  <c:v>-1.4594316186372969</c:v>
                </c:pt>
                <c:pt idx="5756">
                  <c:v>8.3837042924740537</c:v>
                </c:pt>
                <c:pt idx="5757">
                  <c:v>-6.7414669864011483</c:v>
                </c:pt>
                <c:pt idx="5758">
                  <c:v>0.29956028185890793</c:v>
                </c:pt>
                <c:pt idx="5759">
                  <c:v>1.7062687969432899</c:v>
                </c:pt>
                <c:pt idx="5760">
                  <c:v>0.99729916606133662</c:v>
                </c:pt>
                <c:pt idx="5761">
                  <c:v>0.45975946661982159</c:v>
                </c:pt>
                <c:pt idx="5762">
                  <c:v>-4.7555015456036331</c:v>
                </c:pt>
                <c:pt idx="5763">
                  <c:v>-0.75048040064068755</c:v>
                </c:pt>
                <c:pt idx="5764">
                  <c:v>1.0268335453827063E-2</c:v>
                </c:pt>
                <c:pt idx="5765">
                  <c:v>0.80735492205760395</c:v>
                </c:pt>
                <c:pt idx="5766">
                  <c:v>-0.95062631857730906</c:v>
                </c:pt>
                <c:pt idx="5767">
                  <c:v>11.941658995526698</c:v>
                </c:pt>
                <c:pt idx="5768">
                  <c:v>-1.6617632675126763</c:v>
                </c:pt>
                <c:pt idx="5769">
                  <c:v>8.746284125033911E-2</c:v>
                </c:pt>
                <c:pt idx="5770">
                  <c:v>-11.814048332230835</c:v>
                </c:pt>
                <c:pt idx="5771">
                  <c:v>-0.34427178342786513</c:v>
                </c:pt>
                <c:pt idx="5772">
                  <c:v>-12.534708168026555</c:v>
                </c:pt>
                <c:pt idx="5773">
                  <c:v>-0.59610305832635657</c:v>
                </c:pt>
                <c:pt idx="5774">
                  <c:v>0.30378074817710293</c:v>
                </c:pt>
                <c:pt idx="5775">
                  <c:v>12.502003002388932</c:v>
                </c:pt>
                <c:pt idx="5776">
                  <c:v>-0.20531890797750652</c:v>
                </c:pt>
                <c:pt idx="5777">
                  <c:v>-8.0668559874599519E-2</c:v>
                </c:pt>
                <c:pt idx="5778">
                  <c:v>-3.1708859727338307E-2</c:v>
                </c:pt>
                <c:pt idx="5779">
                  <c:v>0.21501289097085052</c:v>
                </c:pt>
                <c:pt idx="5780">
                  <c:v>-2.4842424541113646</c:v>
                </c:pt>
                <c:pt idx="5781">
                  <c:v>1.0869856981915851</c:v>
                </c:pt>
                <c:pt idx="5782">
                  <c:v>-0.26303440583379395</c:v>
                </c:pt>
                <c:pt idx="5783">
                  <c:v>-9.5196362528432132</c:v>
                </c:pt>
                <c:pt idx="5784">
                  <c:v>-1.84896224285118</c:v>
                </c:pt>
                <c:pt idx="5785">
                  <c:v>9.2304207950923818</c:v>
                </c:pt>
                <c:pt idx="5786">
                  <c:v>3.8508565606941909</c:v>
                </c:pt>
                <c:pt idx="5787">
                  <c:v>0.47878992051017977</c:v>
                </c:pt>
                <c:pt idx="5788">
                  <c:v>-0.24392558288608904</c:v>
                </c:pt>
                <c:pt idx="5789">
                  <c:v>2.0099965255452288</c:v>
                </c:pt>
                <c:pt idx="5790">
                  <c:v>-0.34792330342030692</c:v>
                </c:pt>
                <c:pt idx="5791">
                  <c:v>5.8214613945295486E-2</c:v>
                </c:pt>
                <c:pt idx="5792">
                  <c:v>1.1495638837829439E-2</c:v>
                </c:pt>
                <c:pt idx="5793">
                  <c:v>5.3457748368417297</c:v>
                </c:pt>
                <c:pt idx="5794">
                  <c:v>0.19135484529635699</c:v>
                </c:pt>
                <c:pt idx="5795">
                  <c:v>-1.5871173854248302</c:v>
                </c:pt>
                <c:pt idx="5796">
                  <c:v>-1.3761838907477826</c:v>
                </c:pt>
                <c:pt idx="5797">
                  <c:v>-0.67807190511263793</c:v>
                </c:pt>
                <c:pt idx="5798">
                  <c:v>-2.2150128909708506</c:v>
                </c:pt>
                <c:pt idx="5799">
                  <c:v>-2.0263713976201285</c:v>
                </c:pt>
                <c:pt idx="5800">
                  <c:v>-9.0597950917951025</c:v>
                </c:pt>
                <c:pt idx="5801">
                  <c:v>0.31976783238107304</c:v>
                </c:pt>
                <c:pt idx="5802">
                  <c:v>-2.8714852594773199</c:v>
                </c:pt>
                <c:pt idx="5803">
                  <c:v>-0.30610312772567977</c:v>
                </c:pt>
                <c:pt idx="5804">
                  <c:v>0.86114500538693595</c:v>
                </c:pt>
                <c:pt idx="5805">
                  <c:v>0.62323057854393871</c:v>
                </c:pt>
                <c:pt idx="5806">
                  <c:v>-8.2760855572649936E-2</c:v>
                </c:pt>
                <c:pt idx="5807">
                  <c:v>0.15584515973944404</c:v>
                </c:pt>
                <c:pt idx="5808">
                  <c:v>0.2856210909010341</c:v>
                </c:pt>
                <c:pt idx="5809">
                  <c:v>-0.38682389711419346</c:v>
                </c:pt>
                <c:pt idx="5810">
                  <c:v>3.3788313456283602E-2</c:v>
                </c:pt>
                <c:pt idx="5811">
                  <c:v>1.4088761773217191</c:v>
                </c:pt>
                <c:pt idx="5812">
                  <c:v>1.4186389540107196</c:v>
                </c:pt>
                <c:pt idx="5813">
                  <c:v>-1.484778570569405</c:v>
                </c:pt>
                <c:pt idx="5814">
                  <c:v>-1.7755480564852577</c:v>
                </c:pt>
                <c:pt idx="5815">
                  <c:v>0.267695783203657</c:v>
                </c:pt>
                <c:pt idx="5816">
                  <c:v>-4.3692338096657197</c:v>
                </c:pt>
                <c:pt idx="5817">
                  <c:v>-1.3297054454790815</c:v>
                </c:pt>
                <c:pt idx="5818">
                  <c:v>-0.43295940727610649</c:v>
                </c:pt>
                <c:pt idx="5819">
                  <c:v>-0.9472585379280265</c:v>
                </c:pt>
                <c:pt idx="5820">
                  <c:v>-2.5831602580871706</c:v>
                </c:pt>
                <c:pt idx="5821">
                  <c:v>15.081275374083031</c:v>
                </c:pt>
                <c:pt idx="5822">
                  <c:v>6.1223966313597273</c:v>
                </c:pt>
                <c:pt idx="5823">
                  <c:v>0.19161494934390677</c:v>
                </c:pt>
                <c:pt idx="5824">
                  <c:v>0.38474614182710459</c:v>
                </c:pt>
                <c:pt idx="5825">
                  <c:v>0.10962449117449823</c:v>
                </c:pt>
                <c:pt idx="5826">
                  <c:v>0.48308288670194255</c:v>
                </c:pt>
                <c:pt idx="5827">
                  <c:v>1.2870576350403098</c:v>
                </c:pt>
                <c:pt idx="5828">
                  <c:v>-1.6042052744944553</c:v>
                </c:pt>
                <c:pt idx="5829">
                  <c:v>1.3923174227787607</c:v>
                </c:pt>
                <c:pt idx="5830">
                  <c:v>7.0660891904577721</c:v>
                </c:pt>
                <c:pt idx="5831">
                  <c:v>-9.6444571875092606</c:v>
                </c:pt>
                <c:pt idx="5832">
                  <c:v>15.081261502082024</c:v>
                </c:pt>
                <c:pt idx="5833">
                  <c:v>9.5189809291704002</c:v>
                </c:pt>
                <c:pt idx="5834">
                  <c:v>6.0005409092261912</c:v>
                </c:pt>
                <c:pt idx="5835">
                  <c:v>-0.18116975860993473</c:v>
                </c:pt>
                <c:pt idx="5836">
                  <c:v>-13.00146683934072</c:v>
                </c:pt>
                <c:pt idx="5837">
                  <c:v>-0.47239760584033463</c:v>
                </c:pt>
                <c:pt idx="5838">
                  <c:v>2.5995208532944358E-2</c:v>
                </c:pt>
                <c:pt idx="5839">
                  <c:v>-6.4130337419715577E-2</c:v>
                </c:pt>
                <c:pt idx="5840">
                  <c:v>-4.0668315084782094</c:v>
                </c:pt>
                <c:pt idx="5841">
                  <c:v>-5.9228321394775394</c:v>
                </c:pt>
                <c:pt idx="5842">
                  <c:v>-5.8455527754521519</c:v>
                </c:pt>
                <c:pt idx="5843">
                  <c:v>-0.3107008394641082</c:v>
                </c:pt>
                <c:pt idx="5844">
                  <c:v>-0.548125732540785</c:v>
                </c:pt>
                <c:pt idx="5845">
                  <c:v>12.702894141119387</c:v>
                </c:pt>
                <c:pt idx="5846">
                  <c:v>-0.45637829465974322</c:v>
                </c:pt>
                <c:pt idx="5847">
                  <c:v>2.4106872847858791</c:v>
                </c:pt>
                <c:pt idx="5848">
                  <c:v>-6.8712750084014035E-2</c:v>
                </c:pt>
                <c:pt idx="5849">
                  <c:v>0.5599584945912619</c:v>
                </c:pt>
                <c:pt idx="5850">
                  <c:v>-1.1634987322828794</c:v>
                </c:pt>
                <c:pt idx="5851">
                  <c:v>-0.58496250072115608</c:v>
                </c:pt>
                <c:pt idx="5852">
                  <c:v>-0.49419703679797428</c:v>
                </c:pt>
                <c:pt idx="5853">
                  <c:v>-0.65781387567681215</c:v>
                </c:pt>
                <c:pt idx="5854">
                  <c:v>9.9667457608995313</c:v>
                </c:pt>
                <c:pt idx="5855">
                  <c:v>0.53866884844722152</c:v>
                </c:pt>
                <c:pt idx="5856">
                  <c:v>-0.42939279225591387</c:v>
                </c:pt>
                <c:pt idx="5857">
                  <c:v>-9.3815429511845849</c:v>
                </c:pt>
                <c:pt idx="5858">
                  <c:v>-2.2479275134435861</c:v>
                </c:pt>
                <c:pt idx="5859">
                  <c:v>-0.40765796891324629</c:v>
                </c:pt>
                <c:pt idx="5860">
                  <c:v>-0.10561018796059896</c:v>
                </c:pt>
                <c:pt idx="5861">
                  <c:v>0.41766775532351558</c:v>
                </c:pt>
                <c:pt idx="5862">
                  <c:v>-0.74013287324488941</c:v>
                </c:pt>
                <c:pt idx="5863">
                  <c:v>0.22119067612669488</c:v>
                </c:pt>
                <c:pt idx="5864">
                  <c:v>11.485326189240524</c:v>
                </c:pt>
                <c:pt idx="5865">
                  <c:v>-0.17870588698452222</c:v>
                </c:pt>
                <c:pt idx="5866">
                  <c:v>-0.33534861064968413</c:v>
                </c:pt>
                <c:pt idx="5867">
                  <c:v>-0.31442218569957053</c:v>
                </c:pt>
                <c:pt idx="5868">
                  <c:v>-0.31882218401954093</c:v>
                </c:pt>
                <c:pt idx="5869">
                  <c:v>-0.43928504552552106</c:v>
                </c:pt>
                <c:pt idx="5870">
                  <c:v>-0.2238960119268357</c:v>
                </c:pt>
                <c:pt idx="5871">
                  <c:v>-0.23227215206310697</c:v>
                </c:pt>
                <c:pt idx="5872">
                  <c:v>0.11462329905177528</c:v>
                </c:pt>
                <c:pt idx="5873">
                  <c:v>-0.35396337203407419</c:v>
                </c:pt>
                <c:pt idx="5874">
                  <c:v>-0.67699163921350125</c:v>
                </c:pt>
                <c:pt idx="5875">
                  <c:v>5.0169596229934783E-2</c:v>
                </c:pt>
                <c:pt idx="5876">
                  <c:v>-2.2618667044014593</c:v>
                </c:pt>
                <c:pt idx="5877">
                  <c:v>7.6486571760385464</c:v>
                </c:pt>
                <c:pt idx="5878">
                  <c:v>0</c:v>
                </c:pt>
                <c:pt idx="5879">
                  <c:v>-1.2057136801898174</c:v>
                </c:pt>
                <c:pt idx="5880">
                  <c:v>0.13227245996291401</c:v>
                </c:pt>
                <c:pt idx="5881">
                  <c:v>-0.18054961797092589</c:v>
                </c:pt>
                <c:pt idx="5882">
                  <c:v>-0.10469737866669322</c:v>
                </c:pt>
                <c:pt idx="5883">
                  <c:v>9.229619965185119</c:v>
                </c:pt>
                <c:pt idx="5884">
                  <c:v>7.167052511589965</c:v>
                </c:pt>
                <c:pt idx="5885">
                  <c:v>-0.31410859042806327</c:v>
                </c:pt>
                <c:pt idx="5886">
                  <c:v>1.6613216359373664</c:v>
                </c:pt>
                <c:pt idx="5887">
                  <c:v>1.2601518973006725</c:v>
                </c:pt>
                <c:pt idx="5888">
                  <c:v>-0.81192765184742843</c:v>
                </c:pt>
                <c:pt idx="5889">
                  <c:v>2.6534634615463674E-2</c:v>
                </c:pt>
                <c:pt idx="5890">
                  <c:v>4.6089534472876581</c:v>
                </c:pt>
                <c:pt idx="5891">
                  <c:v>-0.71620703399940899</c:v>
                </c:pt>
                <c:pt idx="5892">
                  <c:v>-0.13870627083159201</c:v>
                </c:pt>
                <c:pt idx="5893">
                  <c:v>7.6462586799900292</c:v>
                </c:pt>
                <c:pt idx="5894">
                  <c:v>-16.20355193188545</c:v>
                </c:pt>
                <c:pt idx="5895">
                  <c:v>12.320048361669141</c:v>
                </c:pt>
                <c:pt idx="5896">
                  <c:v>7.1518478431074672E-2</c:v>
                </c:pt>
                <c:pt idx="5897">
                  <c:v>0.32018498916026306</c:v>
                </c:pt>
                <c:pt idx="5898">
                  <c:v>-0.17093282197990087</c:v>
                </c:pt>
                <c:pt idx="5899">
                  <c:v>2.4247546246677208E-2</c:v>
                </c:pt>
                <c:pt idx="5900">
                  <c:v>6.0732489820306386</c:v>
                </c:pt>
                <c:pt idx="5901">
                  <c:v>-7.6486571760385464</c:v>
                </c:pt>
                <c:pt idx="5902">
                  <c:v>0.53051471669877959</c:v>
                </c:pt>
                <c:pt idx="5903">
                  <c:v>-0.47097787094306526</c:v>
                </c:pt>
                <c:pt idx="5904">
                  <c:v>8.3713660447949714</c:v>
                </c:pt>
                <c:pt idx="5905">
                  <c:v>0.29007922884802245</c:v>
                </c:pt>
                <c:pt idx="5906">
                  <c:v>-0.37667105948179419</c:v>
                </c:pt>
                <c:pt idx="5907">
                  <c:v>9.0606959316875546</c:v>
                </c:pt>
                <c:pt idx="5908">
                  <c:v>-1.2050643371964638</c:v>
                </c:pt>
                <c:pt idx="5909">
                  <c:v>-0.48542682717024194</c:v>
                </c:pt>
                <c:pt idx="5910">
                  <c:v>0.73788714963726632</c:v>
                </c:pt>
                <c:pt idx="5911">
                  <c:v>0.38941169160334937</c:v>
                </c:pt>
                <c:pt idx="5912">
                  <c:v>-0.23210254628190286</c:v>
                </c:pt>
                <c:pt idx="5913">
                  <c:v>0.32192809488736207</c:v>
                </c:pt>
                <c:pt idx="5914">
                  <c:v>-2.8736691760931019</c:v>
                </c:pt>
                <c:pt idx="5915">
                  <c:v>1.5030697879574919</c:v>
                </c:pt>
                <c:pt idx="5916">
                  <c:v>11.146780789986687</c:v>
                </c:pt>
                <c:pt idx="5917">
                  <c:v>-1.6683785089087937</c:v>
                </c:pt>
                <c:pt idx="5918">
                  <c:v>6.0793721011539121</c:v>
                </c:pt>
                <c:pt idx="5919">
                  <c:v>0.70165872543025354</c:v>
                </c:pt>
                <c:pt idx="5920">
                  <c:v>1.1294891015165462</c:v>
                </c:pt>
                <c:pt idx="5921">
                  <c:v>1.087426774325152</c:v>
                </c:pt>
                <c:pt idx="5922">
                  <c:v>0.39980298558368371</c:v>
                </c:pt>
                <c:pt idx="5923">
                  <c:v>0.20238939668882405</c:v>
                </c:pt>
                <c:pt idx="5924">
                  <c:v>1.1040230645432283</c:v>
                </c:pt>
                <c:pt idx="5925">
                  <c:v>0.63742992061529202</c:v>
                </c:pt>
                <c:pt idx="5926">
                  <c:v>2.3083613113041246E-2</c:v>
                </c:pt>
                <c:pt idx="5927">
                  <c:v>1.0655883416275767</c:v>
                </c:pt>
                <c:pt idx="5928">
                  <c:v>-0.88227804112690489</c:v>
                </c:pt>
                <c:pt idx="5929">
                  <c:v>17.201007129948373</c:v>
                </c:pt>
                <c:pt idx="5930">
                  <c:v>0.92999027875225748</c:v>
                </c:pt>
                <c:pt idx="5931">
                  <c:v>-0.71187461320337575</c:v>
                </c:pt>
                <c:pt idx="5932">
                  <c:v>0.59400764032416331</c:v>
                </c:pt>
                <c:pt idx="5933">
                  <c:v>-0.37696945844532442</c:v>
                </c:pt>
                <c:pt idx="5934">
                  <c:v>-0.15996992080263292</c:v>
                </c:pt>
                <c:pt idx="5935">
                  <c:v>9.8805010055484366E-2</c:v>
                </c:pt>
                <c:pt idx="5936">
                  <c:v>-10.307200809140809</c:v>
                </c:pt>
                <c:pt idx="5937">
                  <c:v>15.510115105813671</c:v>
                </c:pt>
                <c:pt idx="5938">
                  <c:v>0.14010197171501168</c:v>
                </c:pt>
                <c:pt idx="5939">
                  <c:v>8.6414751817473281E-2</c:v>
                </c:pt>
                <c:pt idx="5940">
                  <c:v>0.39158690727330969</c:v>
                </c:pt>
                <c:pt idx="5941">
                  <c:v>0.20387233336564961</c:v>
                </c:pt>
                <c:pt idx="5942">
                  <c:v>0.17179498879535821</c:v>
                </c:pt>
                <c:pt idx="5943">
                  <c:v>0.32260367206706314</c:v>
                </c:pt>
                <c:pt idx="5944">
                  <c:v>5.0093339767179348E-2</c:v>
                </c:pt>
                <c:pt idx="5945">
                  <c:v>11.58276924038209</c:v>
                </c:pt>
                <c:pt idx="5946">
                  <c:v>0.35086457873242921</c:v>
                </c:pt>
                <c:pt idx="5947">
                  <c:v>9.6445116954738078E-2</c:v>
                </c:pt>
                <c:pt idx="5948">
                  <c:v>0.15929782075395868</c:v>
                </c:pt>
                <c:pt idx="5949">
                  <c:v>0.19281930595310084</c:v>
                </c:pt>
                <c:pt idx="5950">
                  <c:v>0.17157662731347098</c:v>
                </c:pt>
                <c:pt idx="5951">
                  <c:v>0.39592867633113932</c:v>
                </c:pt>
                <c:pt idx="5952">
                  <c:v>0.69865824636804574</c:v>
                </c:pt>
                <c:pt idx="5953">
                  <c:v>-5.2851882265735166E-2</c:v>
                </c:pt>
                <c:pt idx="5954">
                  <c:v>-0.13611252729872036</c:v>
                </c:pt>
                <c:pt idx="5955">
                  <c:v>0.38003104945093047</c:v>
                </c:pt>
                <c:pt idx="5956">
                  <c:v>-0.16992500144231226</c:v>
                </c:pt>
                <c:pt idx="5957">
                  <c:v>0.77104531716252456</c:v>
                </c:pt>
                <c:pt idx="5958">
                  <c:v>-0.72698150559358421</c:v>
                </c:pt>
                <c:pt idx="5959">
                  <c:v>0.15791248374033295</c:v>
                </c:pt>
                <c:pt idx="5960">
                  <c:v>0.26626027270272989</c:v>
                </c:pt>
                <c:pt idx="5961">
                  <c:v>0.11767620865377673</c:v>
                </c:pt>
                <c:pt idx="5962">
                  <c:v>0.1458864354293444</c:v>
                </c:pt>
                <c:pt idx="5963">
                  <c:v>5.8752587284089462E-2</c:v>
                </c:pt>
                <c:pt idx="5964">
                  <c:v>0.24166075504122689</c:v>
                </c:pt>
                <c:pt idx="5965">
                  <c:v>-2.8790878680828053E-2</c:v>
                </c:pt>
                <c:pt idx="5966">
                  <c:v>0.17669700720808187</c:v>
                </c:pt>
                <c:pt idx="5967">
                  <c:v>0.296299952695321</c:v>
                </c:pt>
                <c:pt idx="5968">
                  <c:v>0.59367971782226492</c:v>
                </c:pt>
                <c:pt idx="5969">
                  <c:v>7.7943143056556308E-2</c:v>
                </c:pt>
                <c:pt idx="5970">
                  <c:v>8.0425800319787646E-2</c:v>
                </c:pt>
                <c:pt idx="5971">
                  <c:v>0.38227036329580788</c:v>
                </c:pt>
                <c:pt idx="5972">
                  <c:v>0.33194188351538118</c:v>
                </c:pt>
                <c:pt idx="5973">
                  <c:v>0.44459729700595779</c:v>
                </c:pt>
                <c:pt idx="5974">
                  <c:v>0.61644073219432416</c:v>
                </c:pt>
                <c:pt idx="5975">
                  <c:v>0.22087618888906793</c:v>
                </c:pt>
                <c:pt idx="5976">
                  <c:v>7.444994915988104E-2</c:v>
                </c:pt>
                <c:pt idx="5977">
                  <c:v>0.30109063209586906</c:v>
                </c:pt>
                <c:pt idx="5978">
                  <c:v>0.23053176614646428</c:v>
                </c:pt>
                <c:pt idx="5979">
                  <c:v>0.21723071622066889</c:v>
                </c:pt>
                <c:pt idx="5980">
                  <c:v>-0.57543972660264964</c:v>
                </c:pt>
                <c:pt idx="5981">
                  <c:v>1.6189098326444942</c:v>
                </c:pt>
                <c:pt idx="5982">
                  <c:v>0.24257030327407794</c:v>
                </c:pt>
                <c:pt idx="5983">
                  <c:v>-2.3147325934831584</c:v>
                </c:pt>
                <c:pt idx="5984">
                  <c:v>-0.16772744573806644</c:v>
                </c:pt>
                <c:pt idx="5985">
                  <c:v>-6.0732489820306386</c:v>
                </c:pt>
                <c:pt idx="5986">
                  <c:v>0.11215775792002042</c:v>
                </c:pt>
                <c:pt idx="5987">
                  <c:v>0.23815973719476458</c:v>
                </c:pt>
                <c:pt idx="5988">
                  <c:v>-0.15611920191728185</c:v>
                </c:pt>
                <c:pt idx="5989">
                  <c:v>-0.27523485943932086</c:v>
                </c:pt>
                <c:pt idx="5990">
                  <c:v>0.11980665142558367</c:v>
                </c:pt>
                <c:pt idx="5991">
                  <c:v>0.41359408240917517</c:v>
                </c:pt>
                <c:pt idx="5992">
                  <c:v>0.2266686602312746</c:v>
                </c:pt>
                <c:pt idx="5993">
                  <c:v>0.15268344952504351</c:v>
                </c:pt>
                <c:pt idx="5994">
                  <c:v>-1.0171805057291377E-2</c:v>
                </c:pt>
                <c:pt idx="5995">
                  <c:v>7.4998458870832048</c:v>
                </c:pt>
                <c:pt idx="5996">
                  <c:v>11.840253402578229</c:v>
                </c:pt>
                <c:pt idx="5997">
                  <c:v>-7.0660891904577721</c:v>
                </c:pt>
                <c:pt idx="5998">
                  <c:v>8.8683081332894673</c:v>
                </c:pt>
                <c:pt idx="5999">
                  <c:v>1.140555587357011</c:v>
                </c:pt>
                <c:pt idx="6000">
                  <c:v>9.8667637673533513</c:v>
                </c:pt>
                <c:pt idx="6001">
                  <c:v>-2.7641330021641157</c:v>
                </c:pt>
                <c:pt idx="6002">
                  <c:v>-7.0660891904577721</c:v>
                </c:pt>
                <c:pt idx="6003">
                  <c:v>-3.2421477692377507E-2</c:v>
                </c:pt>
                <c:pt idx="6004">
                  <c:v>-2.9467308601403097</c:v>
                </c:pt>
                <c:pt idx="6005">
                  <c:v>-0.33360989993499784</c:v>
                </c:pt>
                <c:pt idx="6006">
                  <c:v>-0.84100172381822846</c:v>
                </c:pt>
                <c:pt idx="6007">
                  <c:v>6.8531381670815475E-2</c:v>
                </c:pt>
                <c:pt idx="6008">
                  <c:v>-0.74024072619906744</c:v>
                </c:pt>
                <c:pt idx="6009">
                  <c:v>4.5545888516776376</c:v>
                </c:pt>
                <c:pt idx="6010">
                  <c:v>14.193345679776375</c:v>
                </c:pt>
                <c:pt idx="6011">
                  <c:v>-8.8672787397096631</c:v>
                </c:pt>
                <c:pt idx="6012">
                  <c:v>-3.1394500431019652</c:v>
                </c:pt>
                <c:pt idx="6013">
                  <c:v>-1.1690235987007802</c:v>
                </c:pt>
                <c:pt idx="6014">
                  <c:v>1.1512058040957236</c:v>
                </c:pt>
                <c:pt idx="6015">
                  <c:v>-0.2406882469271848</c:v>
                </c:pt>
                <c:pt idx="6016">
                  <c:v>0.44846050081629402</c:v>
                </c:pt>
                <c:pt idx="6017">
                  <c:v>0.18827734392825313</c:v>
                </c:pt>
                <c:pt idx="6018">
                  <c:v>0.16346678781679483</c:v>
                </c:pt>
                <c:pt idx="6019">
                  <c:v>3.6758550010117588E-2</c:v>
                </c:pt>
                <c:pt idx="6020">
                  <c:v>-0.93223018266192792</c:v>
                </c:pt>
                <c:pt idx="6021">
                  <c:v>5.6580700489944258</c:v>
                </c:pt>
                <c:pt idx="6022">
                  <c:v>2.993849447174771</c:v>
                </c:pt>
                <c:pt idx="6023">
                  <c:v>-10.147204924942228</c:v>
                </c:pt>
                <c:pt idx="6024">
                  <c:v>1.3325753390868713</c:v>
                </c:pt>
                <c:pt idx="6025">
                  <c:v>0.58436200329692412</c:v>
                </c:pt>
                <c:pt idx="6026">
                  <c:v>11.916999049082808</c:v>
                </c:pt>
                <c:pt idx="6027">
                  <c:v>4.125680780264771</c:v>
                </c:pt>
                <c:pt idx="6028">
                  <c:v>0.2801079191927352</c:v>
                </c:pt>
                <c:pt idx="6029">
                  <c:v>0.12285674778553367</c:v>
                </c:pt>
                <c:pt idx="6030">
                  <c:v>0.97654102717601088</c:v>
                </c:pt>
                <c:pt idx="6031">
                  <c:v>12.5980525001616</c:v>
                </c:pt>
                <c:pt idx="6032">
                  <c:v>11.813914767907184</c:v>
                </c:pt>
                <c:pt idx="6033">
                  <c:v>-1.367509129196258</c:v>
                </c:pt>
                <c:pt idx="6034">
                  <c:v>-0.79036185114429913</c:v>
                </c:pt>
                <c:pt idx="6035">
                  <c:v>-4.0945175987842894</c:v>
                </c:pt>
                <c:pt idx="6036">
                  <c:v>-0.41503749927884381</c:v>
                </c:pt>
                <c:pt idx="6037">
                  <c:v>0.37614848588524891</c:v>
                </c:pt>
                <c:pt idx="6038">
                  <c:v>-3.5553425827308098</c:v>
                </c:pt>
                <c:pt idx="6039">
                  <c:v>5.1960701081561691</c:v>
                </c:pt>
                <c:pt idx="6040">
                  <c:v>0.46326407900418126</c:v>
                </c:pt>
                <c:pt idx="6041">
                  <c:v>-1.1107470655075393</c:v>
                </c:pt>
                <c:pt idx="6042">
                  <c:v>-5.0626073069968115E-2</c:v>
                </c:pt>
                <c:pt idx="6043">
                  <c:v>-1.8050545840083756</c:v>
                </c:pt>
                <c:pt idx="6044">
                  <c:v>-11.013322673425447</c:v>
                </c:pt>
                <c:pt idx="6045">
                  <c:v>-0.80145432061791988</c:v>
                </c:pt>
                <c:pt idx="6046">
                  <c:v>-1.0488774725236367</c:v>
                </c:pt>
                <c:pt idx="6047">
                  <c:v>-1.1910363275349583</c:v>
                </c:pt>
                <c:pt idx="6048">
                  <c:v>1.5353317329965561</c:v>
                </c:pt>
                <c:pt idx="6049">
                  <c:v>5.6466951659028264E-2</c:v>
                </c:pt>
                <c:pt idx="6050">
                  <c:v>0.37255416795733043</c:v>
                </c:pt>
                <c:pt idx="6051">
                  <c:v>1.7937765155570635</c:v>
                </c:pt>
                <c:pt idx="6052">
                  <c:v>-0.40439025507933535</c:v>
                </c:pt>
                <c:pt idx="6053">
                  <c:v>4.0641984497346385E-2</c:v>
                </c:pt>
                <c:pt idx="6054">
                  <c:v>9.3822637581148367</c:v>
                </c:pt>
                <c:pt idx="6055">
                  <c:v>10.059795091795101</c:v>
                </c:pt>
                <c:pt idx="6056">
                  <c:v>3.7214525947948816</c:v>
                </c:pt>
                <c:pt idx="6057">
                  <c:v>1.8451143980218281</c:v>
                </c:pt>
                <c:pt idx="6058">
                  <c:v>11.013555309891467</c:v>
                </c:pt>
                <c:pt idx="6059">
                  <c:v>9.6444571875092606</c:v>
                </c:pt>
                <c:pt idx="6060">
                  <c:v>9.9667457608995313</c:v>
                </c:pt>
                <c:pt idx="6061">
                  <c:v>-0.11864449649861925</c:v>
                </c:pt>
                <c:pt idx="6062">
                  <c:v>-0.13972476366661307</c:v>
                </c:pt>
                <c:pt idx="6063">
                  <c:v>4.8909600480946509E-2</c:v>
                </c:pt>
                <c:pt idx="6064">
                  <c:v>-0.43888424123321151</c:v>
                </c:pt>
                <c:pt idx="6065">
                  <c:v>-10.147204924942228</c:v>
                </c:pt>
                <c:pt idx="6066">
                  <c:v>-8.3837042924740537</c:v>
                </c:pt>
                <c:pt idx="6067">
                  <c:v>-12.407621843284646</c:v>
                </c:pt>
                <c:pt idx="6068">
                  <c:v>7.0660891904577738</c:v>
                </c:pt>
                <c:pt idx="6069">
                  <c:v>9.8667637673533513</c:v>
                </c:pt>
                <c:pt idx="6070">
                  <c:v>3.4414552436257431</c:v>
                </c:pt>
                <c:pt idx="6071">
                  <c:v>13.433976574415976</c:v>
                </c:pt>
                <c:pt idx="6072">
                  <c:v>6.0480869340969852</c:v>
                </c:pt>
                <c:pt idx="6073">
                  <c:v>-0.12718008048117374</c:v>
                </c:pt>
                <c:pt idx="6074">
                  <c:v>-9.9612924229141794E-2</c:v>
                </c:pt>
                <c:pt idx="6075">
                  <c:v>0.20858662181141729</c:v>
                </c:pt>
                <c:pt idx="6076">
                  <c:v>-9.8667637673533513</c:v>
                </c:pt>
                <c:pt idx="6077">
                  <c:v>-2.8359106100611062</c:v>
                </c:pt>
                <c:pt idx="6078">
                  <c:v>0.8207894298164039</c:v>
                </c:pt>
                <c:pt idx="6079">
                  <c:v>-1.2344652536370229</c:v>
                </c:pt>
                <c:pt idx="6080">
                  <c:v>7.6486571760385464</c:v>
                </c:pt>
                <c:pt idx="6081">
                  <c:v>0.12621771620342018</c:v>
                </c:pt>
                <c:pt idx="6082">
                  <c:v>-2.1486118397397478</c:v>
                </c:pt>
                <c:pt idx="6083">
                  <c:v>-0.10383581098453989</c:v>
                </c:pt>
                <c:pt idx="6084">
                  <c:v>-1.7227049010410367</c:v>
                </c:pt>
                <c:pt idx="6085">
                  <c:v>-4.2023109749438925</c:v>
                </c:pt>
                <c:pt idx="6086">
                  <c:v>0.31487333735341189</c:v>
                </c:pt>
                <c:pt idx="6087">
                  <c:v>-0.1168136649827497</c:v>
                </c:pt>
                <c:pt idx="6088">
                  <c:v>-8.6450579349844769</c:v>
                </c:pt>
                <c:pt idx="6089">
                  <c:v>9.8667637673533513</c:v>
                </c:pt>
                <c:pt idx="6090">
                  <c:v>-1.8010834425579787</c:v>
                </c:pt>
                <c:pt idx="6091">
                  <c:v>-7.0660891904577721</c:v>
                </c:pt>
                <c:pt idx="6092">
                  <c:v>-0.99879825479024698</c:v>
                </c:pt>
                <c:pt idx="6093">
                  <c:v>-0.11103131238874385</c:v>
                </c:pt>
                <c:pt idx="6094">
                  <c:v>0</c:v>
                </c:pt>
                <c:pt idx="6095">
                  <c:v>3.9930299020867461</c:v>
                </c:pt>
                <c:pt idx="6096">
                  <c:v>-15.208640808558252</c:v>
                </c:pt>
                <c:pt idx="6097">
                  <c:v>-1.8125800697067074</c:v>
                </c:pt>
                <c:pt idx="6098">
                  <c:v>0.47522450535393307</c:v>
                </c:pt>
                <c:pt idx="6099">
                  <c:v>0.33560303178443862</c:v>
                </c:pt>
                <c:pt idx="6100">
                  <c:v>-0.53368199577746289</c:v>
                </c:pt>
                <c:pt idx="6101">
                  <c:v>-0.56131123265651117</c:v>
                </c:pt>
                <c:pt idx="6102">
                  <c:v>-11.550907075927366</c:v>
                </c:pt>
                <c:pt idx="6103">
                  <c:v>-0.33231970073395795</c:v>
                </c:pt>
                <c:pt idx="6104">
                  <c:v>2.8744691179161412</c:v>
                </c:pt>
                <c:pt idx="6105">
                  <c:v>-1.7040151723649195</c:v>
                </c:pt>
                <c:pt idx="6106">
                  <c:v>5.7369655941662057</c:v>
                </c:pt>
                <c:pt idx="6107">
                  <c:v>4.0371677247960589</c:v>
                </c:pt>
                <c:pt idx="6108">
                  <c:v>1.2160369262966244</c:v>
                </c:pt>
                <c:pt idx="6109">
                  <c:v>-0.42321143072454404</c:v>
                </c:pt>
                <c:pt idx="6110">
                  <c:v>-0.70612186428463808</c:v>
                </c:pt>
                <c:pt idx="6111">
                  <c:v>1.483141531649854</c:v>
                </c:pt>
                <c:pt idx="6112">
                  <c:v>0.2034097315109977</c:v>
                </c:pt>
                <c:pt idx="6113">
                  <c:v>11.103287808412023</c:v>
                </c:pt>
                <c:pt idx="6114">
                  <c:v>0.70043971814109218</c:v>
                </c:pt>
                <c:pt idx="6115">
                  <c:v>-0.37851162325372989</c:v>
                </c:pt>
                <c:pt idx="6116">
                  <c:v>-0.16046467219324625</c:v>
                </c:pt>
                <c:pt idx="6117">
                  <c:v>0.67662993093873125</c:v>
                </c:pt>
                <c:pt idx="6118">
                  <c:v>-1.6020360140800975</c:v>
                </c:pt>
                <c:pt idx="6119">
                  <c:v>-4.1994088664627303E-2</c:v>
                </c:pt>
                <c:pt idx="6120">
                  <c:v>-0.99640673527599177</c:v>
                </c:pt>
                <c:pt idx="6121">
                  <c:v>6.6486571760385464</c:v>
                </c:pt>
                <c:pt idx="6122">
                  <c:v>0.92706847754614896</c:v>
                </c:pt>
                <c:pt idx="6123">
                  <c:v>-0.23794342487096359</c:v>
                </c:pt>
                <c:pt idx="6124">
                  <c:v>13.188279751964144</c:v>
                </c:pt>
                <c:pt idx="6125">
                  <c:v>-4.3692338096657197</c:v>
                </c:pt>
                <c:pt idx="6126">
                  <c:v>9.0606959316875546</c:v>
                </c:pt>
                <c:pt idx="6127">
                  <c:v>0.80581220755570271</c:v>
                </c:pt>
                <c:pt idx="6128">
                  <c:v>2.7189403857355576E-2</c:v>
                </c:pt>
                <c:pt idx="6129">
                  <c:v>-0.33593495288124142</c:v>
                </c:pt>
                <c:pt idx="6130">
                  <c:v>4.451211111832329</c:v>
                </c:pt>
                <c:pt idx="6131">
                  <c:v>-0.75899190049620513</c:v>
                </c:pt>
                <c:pt idx="6132">
                  <c:v>-15.590284897476414</c:v>
                </c:pt>
                <c:pt idx="6133">
                  <c:v>-0.49364733397521027</c:v>
                </c:pt>
                <c:pt idx="6134">
                  <c:v>3.6150197345773365</c:v>
                </c:pt>
                <c:pt idx="6135">
                  <c:v>-12.208742403223331</c:v>
                </c:pt>
                <c:pt idx="6136">
                  <c:v>-7.6486571760385464</c:v>
                </c:pt>
                <c:pt idx="6137">
                  <c:v>9.6444571875092606</c:v>
                </c:pt>
                <c:pt idx="6138">
                  <c:v>9.9667457608995313</c:v>
                </c:pt>
                <c:pt idx="6139">
                  <c:v>0.58513417859853933</c:v>
                </c:pt>
                <c:pt idx="6140">
                  <c:v>-6.9886846867721664</c:v>
                </c:pt>
                <c:pt idx="6141">
                  <c:v>8.759555343206312</c:v>
                </c:pt>
                <c:pt idx="6142">
                  <c:v>2.9886846867721659</c:v>
                </c:pt>
                <c:pt idx="6143">
                  <c:v>-8.3837042924740537</c:v>
                </c:pt>
                <c:pt idx="6144">
                  <c:v>0.69707286704269367</c:v>
                </c:pt>
                <c:pt idx="6145">
                  <c:v>0.59813788946888946</c:v>
                </c:pt>
                <c:pt idx="6146">
                  <c:v>-0.88064769284526534</c:v>
                </c:pt>
                <c:pt idx="6147">
                  <c:v>-7.0966521354143594E-2</c:v>
                </c:pt>
                <c:pt idx="6148">
                  <c:v>-0.14779084215813565</c:v>
                </c:pt>
                <c:pt idx="6149">
                  <c:v>-6.0732489820306386</c:v>
                </c:pt>
                <c:pt idx="6150">
                  <c:v>0.48460384081541441</c:v>
                </c:pt>
                <c:pt idx="6151">
                  <c:v>0.11368808688487905</c:v>
                </c:pt>
                <c:pt idx="6152">
                  <c:v>0.22542011403401604</c:v>
                </c:pt>
                <c:pt idx="6153">
                  <c:v>-0.50814690367032556</c:v>
                </c:pt>
                <c:pt idx="6154">
                  <c:v>7.0624959257337645</c:v>
                </c:pt>
                <c:pt idx="6155">
                  <c:v>1.132070598140404</c:v>
                </c:pt>
                <c:pt idx="6156">
                  <c:v>1.6913144818934898</c:v>
                </c:pt>
                <c:pt idx="6157">
                  <c:v>-1.9786263492074332</c:v>
                </c:pt>
                <c:pt idx="6158">
                  <c:v>9.0606959316875546</c:v>
                </c:pt>
                <c:pt idx="6159">
                  <c:v>-0.2186402864753404</c:v>
                </c:pt>
                <c:pt idx="6160">
                  <c:v>-0.95526168523471533</c:v>
                </c:pt>
                <c:pt idx="6161">
                  <c:v>-0.84488093333309389</c:v>
                </c:pt>
                <c:pt idx="6162">
                  <c:v>2.6371154632155847</c:v>
                </c:pt>
                <c:pt idx="6163">
                  <c:v>0.32479342858175175</c:v>
                </c:pt>
                <c:pt idx="6164">
                  <c:v>0.10722095681389222</c:v>
                </c:pt>
                <c:pt idx="6165">
                  <c:v>0.25174633408371017</c:v>
                </c:pt>
                <c:pt idx="6166">
                  <c:v>-1.8256427522424266</c:v>
                </c:pt>
                <c:pt idx="6167">
                  <c:v>-0.22050036199523962</c:v>
                </c:pt>
                <c:pt idx="6168">
                  <c:v>-0.37779045601007577</c:v>
                </c:pt>
                <c:pt idx="6169">
                  <c:v>5.3457748368417297</c:v>
                </c:pt>
                <c:pt idx="6170">
                  <c:v>9.2304207950923818</c:v>
                </c:pt>
                <c:pt idx="6171">
                  <c:v>-1.1360615495760285</c:v>
                </c:pt>
                <c:pt idx="6172">
                  <c:v>0.11487621968540061</c:v>
                </c:pt>
                <c:pt idx="6173">
                  <c:v>1.0608099565980746E-2</c:v>
                </c:pt>
                <c:pt idx="6174">
                  <c:v>-3.4143113629996051</c:v>
                </c:pt>
                <c:pt idx="6175">
                  <c:v>0.86249647625006509</c:v>
                </c:pt>
                <c:pt idx="6176">
                  <c:v>-0.10169539706935062</c:v>
                </c:pt>
                <c:pt idx="6177">
                  <c:v>2.7004397181410922</c:v>
                </c:pt>
                <c:pt idx="6178">
                  <c:v>-0.90500348606425307</c:v>
                </c:pt>
                <c:pt idx="6179">
                  <c:v>8.3468891733204522</c:v>
                </c:pt>
                <c:pt idx="6180">
                  <c:v>-0.25032335408424011</c:v>
                </c:pt>
                <c:pt idx="6181">
                  <c:v>7.0516802181635958</c:v>
                </c:pt>
                <c:pt idx="6182">
                  <c:v>-0.17565436150969516</c:v>
                </c:pt>
                <c:pt idx="6183">
                  <c:v>-0.79410389855974772</c:v>
                </c:pt>
                <c:pt idx="6184">
                  <c:v>0</c:v>
                </c:pt>
                <c:pt idx="6185">
                  <c:v>11.840384550711667</c:v>
                </c:pt>
                <c:pt idx="6186">
                  <c:v>11.8663774174182</c:v>
                </c:pt>
                <c:pt idx="6187">
                  <c:v>-0.4974996594708167</c:v>
                </c:pt>
                <c:pt idx="6188">
                  <c:v>8.8672787397096631</c:v>
                </c:pt>
                <c:pt idx="6189">
                  <c:v>-0.60572106088795363</c:v>
                </c:pt>
                <c:pt idx="6190">
                  <c:v>0.49074715910350541</c:v>
                </c:pt>
                <c:pt idx="6191">
                  <c:v>0.80045851779158972</c:v>
                </c:pt>
                <c:pt idx="6192">
                  <c:v>-0.26833843769372079</c:v>
                </c:pt>
                <c:pt idx="6193">
                  <c:v>5.2467419894135482E-2</c:v>
                </c:pt>
                <c:pt idx="6194">
                  <c:v>-0.28688114778816176</c:v>
                </c:pt>
                <c:pt idx="6195">
                  <c:v>8.6462586799900301</c:v>
                </c:pt>
                <c:pt idx="6196">
                  <c:v>-2.3995299139153921</c:v>
                </c:pt>
                <c:pt idx="6197">
                  <c:v>0.44980291743952011</c:v>
                </c:pt>
                <c:pt idx="6198">
                  <c:v>0.30339214344993504</c:v>
                </c:pt>
                <c:pt idx="6199">
                  <c:v>1.3125902303080259</c:v>
                </c:pt>
                <c:pt idx="6200">
                  <c:v>-9.7024454394864859E-2</c:v>
                </c:pt>
                <c:pt idx="6201">
                  <c:v>5.6806355618473026E-2</c:v>
                </c:pt>
                <c:pt idx="6202">
                  <c:v>6.8171502641579243E-2</c:v>
                </c:pt>
                <c:pt idx="6203">
                  <c:v>-1.2422009024166281</c:v>
                </c:pt>
                <c:pt idx="6204">
                  <c:v>0.13210353600734506</c:v>
                </c:pt>
                <c:pt idx="6205">
                  <c:v>0.51061515926107459</c:v>
                </c:pt>
                <c:pt idx="6206">
                  <c:v>0.51061515926107459</c:v>
                </c:pt>
                <c:pt idx="6207">
                  <c:v>0.19793937761190911</c:v>
                </c:pt>
                <c:pt idx="6208">
                  <c:v>1.9454730579275705</c:v>
                </c:pt>
                <c:pt idx="6209">
                  <c:v>1.1552782254779108</c:v>
                </c:pt>
                <c:pt idx="6210">
                  <c:v>-0.34513548604868777</c:v>
                </c:pt>
                <c:pt idx="6211">
                  <c:v>-0.25375659224578301</c:v>
                </c:pt>
                <c:pt idx="6212">
                  <c:v>10.059795091795101</c:v>
                </c:pt>
                <c:pt idx="6213">
                  <c:v>0.33064531198847108</c:v>
                </c:pt>
                <c:pt idx="6214">
                  <c:v>8.7462841250339707E-2</c:v>
                </c:pt>
                <c:pt idx="6215">
                  <c:v>0.10388924314472384</c:v>
                </c:pt>
                <c:pt idx="6216">
                  <c:v>0.32504070675469837</c:v>
                </c:pt>
                <c:pt idx="6217">
                  <c:v>0.91511110241348692</c:v>
                </c:pt>
                <c:pt idx="6218">
                  <c:v>-0.26303440583379395</c:v>
                </c:pt>
                <c:pt idx="6219">
                  <c:v>4.8660881397339151E-2</c:v>
                </c:pt>
                <c:pt idx="6220">
                  <c:v>-0.11783649029385813</c:v>
                </c:pt>
                <c:pt idx="6221">
                  <c:v>-4.6259001028117792</c:v>
                </c:pt>
                <c:pt idx="6222">
                  <c:v>-0.25525705524207459</c:v>
                </c:pt>
                <c:pt idx="6223">
                  <c:v>-11.103506382011545</c:v>
                </c:pt>
                <c:pt idx="6224">
                  <c:v>-1.2094533656289495</c:v>
                </c:pt>
                <c:pt idx="6225">
                  <c:v>-0.29137903152775513</c:v>
                </c:pt>
                <c:pt idx="6226">
                  <c:v>0.22456025801915822</c:v>
                </c:pt>
                <c:pt idx="6227">
                  <c:v>1.2632347662314343</c:v>
                </c:pt>
                <c:pt idx="6228">
                  <c:v>-1.7311832415722002</c:v>
                </c:pt>
                <c:pt idx="6229">
                  <c:v>2.5535092107137166E-2</c:v>
                </c:pt>
                <c:pt idx="6230">
                  <c:v>-0.80735492205760429</c:v>
                </c:pt>
                <c:pt idx="6231">
                  <c:v>0.43188317071676702</c:v>
                </c:pt>
                <c:pt idx="6232">
                  <c:v>-0.5655971758542252</c:v>
                </c:pt>
                <c:pt idx="6233">
                  <c:v>-5.9731638150276849</c:v>
                </c:pt>
                <c:pt idx="6234">
                  <c:v>9.229619965185119</c:v>
                </c:pt>
                <c:pt idx="6235">
                  <c:v>0.17687776208407918</c:v>
                </c:pt>
                <c:pt idx="6236">
                  <c:v>2.4255310974454232</c:v>
                </c:pt>
                <c:pt idx="6237">
                  <c:v>1.2891059242217415</c:v>
                </c:pt>
                <c:pt idx="6238">
                  <c:v>-0.22826898767311765</c:v>
                </c:pt>
                <c:pt idx="6239">
                  <c:v>0.24792751344358552</c:v>
                </c:pt>
                <c:pt idx="6240">
                  <c:v>12.362765744153956</c:v>
                </c:pt>
                <c:pt idx="6241">
                  <c:v>-3.1538053360790355</c:v>
                </c:pt>
                <c:pt idx="6242">
                  <c:v>11.307200809140809</c:v>
                </c:pt>
                <c:pt idx="6243">
                  <c:v>-1.5746941652673294</c:v>
                </c:pt>
                <c:pt idx="6244">
                  <c:v>-0.65821148275179475</c:v>
                </c:pt>
                <c:pt idx="6245">
                  <c:v>-5.9846020688305988</c:v>
                </c:pt>
                <c:pt idx="6246">
                  <c:v>0.54933859099043481</c:v>
                </c:pt>
                <c:pt idx="6247">
                  <c:v>-2.6066575718204756</c:v>
                </c:pt>
                <c:pt idx="6248">
                  <c:v>-0.39854937649027472</c:v>
                </c:pt>
                <c:pt idx="6249">
                  <c:v>-0.8735114709902454</c:v>
                </c:pt>
                <c:pt idx="6250">
                  <c:v>-12.381002109550925</c:v>
                </c:pt>
                <c:pt idx="6251">
                  <c:v>-2.3020819518053859</c:v>
                </c:pt>
                <c:pt idx="6252">
                  <c:v>11.013555309891467</c:v>
                </c:pt>
                <c:pt idx="6253">
                  <c:v>1.0339473319233377</c:v>
                </c:pt>
                <c:pt idx="6254">
                  <c:v>12.840384550711667</c:v>
                </c:pt>
                <c:pt idx="6255">
                  <c:v>-4.5706072077440858</c:v>
                </c:pt>
                <c:pt idx="6256">
                  <c:v>-10.644156719937438</c:v>
                </c:pt>
                <c:pt idx="6257">
                  <c:v>0.66034431256329351</c:v>
                </c:pt>
                <c:pt idx="6258">
                  <c:v>-0.20558413364989386</c:v>
                </c:pt>
                <c:pt idx="6259">
                  <c:v>-1.1681227588083269</c:v>
                </c:pt>
                <c:pt idx="6260">
                  <c:v>-1.9974781201503933</c:v>
                </c:pt>
                <c:pt idx="6261">
                  <c:v>-3.8771561149873763</c:v>
                </c:pt>
                <c:pt idx="6262">
                  <c:v>7.0732133603706355</c:v>
                </c:pt>
                <c:pt idx="6263">
                  <c:v>-2.0838606045701438</c:v>
                </c:pt>
                <c:pt idx="6264">
                  <c:v>-6.4429434958487288</c:v>
                </c:pt>
                <c:pt idx="6265">
                  <c:v>-13.024735680363165</c:v>
                </c:pt>
                <c:pt idx="6266">
                  <c:v>0.18544558677869052</c:v>
                </c:pt>
                <c:pt idx="6267">
                  <c:v>5.4010934650109123E-2</c:v>
                </c:pt>
                <c:pt idx="6268">
                  <c:v>-7.6462586799900292</c:v>
                </c:pt>
                <c:pt idx="6269">
                  <c:v>-2.4005379295837286</c:v>
                </c:pt>
                <c:pt idx="6270">
                  <c:v>7.9848931076097918</c:v>
                </c:pt>
                <c:pt idx="6271">
                  <c:v>7.0660891904577738</c:v>
                </c:pt>
                <c:pt idx="6272">
                  <c:v>-11.673897930688602</c:v>
                </c:pt>
                <c:pt idx="6273">
                  <c:v>-0.24970687418680138</c:v>
                </c:pt>
                <c:pt idx="6274">
                  <c:v>0.22035038979822938</c:v>
                </c:pt>
                <c:pt idx="6275">
                  <c:v>2.3083613113041246E-2</c:v>
                </c:pt>
                <c:pt idx="6276">
                  <c:v>-4.3721377429318052E-2</c:v>
                </c:pt>
                <c:pt idx="6277">
                  <c:v>-0.62058641045187757</c:v>
                </c:pt>
                <c:pt idx="6278">
                  <c:v>-0.59212229229402225</c:v>
                </c:pt>
                <c:pt idx="6279">
                  <c:v>-13.605788148941206</c:v>
                </c:pt>
                <c:pt idx="6280">
                  <c:v>-0.27643226104933716</c:v>
                </c:pt>
                <c:pt idx="6281">
                  <c:v>0.97455498344253677</c:v>
                </c:pt>
                <c:pt idx="6282">
                  <c:v>2.3906869193320368</c:v>
                </c:pt>
                <c:pt idx="6283">
                  <c:v>-2.0864025297979558</c:v>
                </c:pt>
                <c:pt idx="6284">
                  <c:v>9.229619965185119</c:v>
                </c:pt>
                <c:pt idx="6285">
                  <c:v>-0.40046799302512776</c:v>
                </c:pt>
                <c:pt idx="6286">
                  <c:v>-0.41497071866268659</c:v>
                </c:pt>
                <c:pt idx="6287">
                  <c:v>11.103506382011545</c:v>
                </c:pt>
                <c:pt idx="6288">
                  <c:v>11.146356530303908</c:v>
                </c:pt>
                <c:pt idx="6289">
                  <c:v>-13.98370619265935</c:v>
                </c:pt>
                <c:pt idx="6290">
                  <c:v>-12.501920096027913</c:v>
                </c:pt>
                <c:pt idx="6291">
                  <c:v>-0.85663291500631944</c:v>
                </c:pt>
                <c:pt idx="6292">
                  <c:v>-12.702894141119387</c:v>
                </c:pt>
                <c:pt idx="6293">
                  <c:v>12.036402593593708</c:v>
                </c:pt>
                <c:pt idx="6294">
                  <c:v>9.2915544458438433</c:v>
                </c:pt>
                <c:pt idx="6295">
                  <c:v>-7.0660891904577721</c:v>
                </c:pt>
                <c:pt idx="6296">
                  <c:v>-7.0660891904577721</c:v>
                </c:pt>
                <c:pt idx="6297">
                  <c:v>-10.866763767353351</c:v>
                </c:pt>
                <c:pt idx="6298">
                  <c:v>-10.307580315927396</c:v>
                </c:pt>
                <c:pt idx="6299">
                  <c:v>9.9667457608995313</c:v>
                </c:pt>
                <c:pt idx="6300">
                  <c:v>1.0207418951763456</c:v>
                </c:pt>
                <c:pt idx="6301">
                  <c:v>-2.0872989079462725</c:v>
                </c:pt>
                <c:pt idx="6302">
                  <c:v>-2.0872989079462725</c:v>
                </c:pt>
                <c:pt idx="6303">
                  <c:v>-2.0615958719766945</c:v>
                </c:pt>
                <c:pt idx="6304">
                  <c:v>-12.965904504239749</c:v>
                </c:pt>
                <c:pt idx="6305">
                  <c:v>-9.5196362528432132</c:v>
                </c:pt>
                <c:pt idx="6306">
                  <c:v>8.3837042924740537</c:v>
                </c:pt>
                <c:pt idx="6307">
                  <c:v>8.6462586799900301</c:v>
                </c:pt>
                <c:pt idx="6308">
                  <c:v>-5.7548875021634682</c:v>
                </c:pt>
                <c:pt idx="6309">
                  <c:v>-10.229619965185119</c:v>
                </c:pt>
                <c:pt idx="6310">
                  <c:v>-0.99729916606133662</c:v>
                </c:pt>
                <c:pt idx="6311">
                  <c:v>-0.99729916606133662</c:v>
                </c:pt>
                <c:pt idx="6312">
                  <c:v>-0.99640075894593194</c:v>
                </c:pt>
                <c:pt idx="6313">
                  <c:v>-0.99729916606133662</c:v>
                </c:pt>
                <c:pt idx="6314">
                  <c:v>-2.8744691179161412</c:v>
                </c:pt>
                <c:pt idx="6315">
                  <c:v>1.2742532461215299</c:v>
                </c:pt>
                <c:pt idx="6316">
                  <c:v>1.2864224340023194</c:v>
                </c:pt>
                <c:pt idx="6317">
                  <c:v>9.5189809291704002</c:v>
                </c:pt>
                <c:pt idx="6318">
                  <c:v>9.5189809291704002</c:v>
                </c:pt>
                <c:pt idx="6319">
                  <c:v>0.82536799588015997</c:v>
                </c:pt>
                <c:pt idx="6320">
                  <c:v>-1.1452118659220414</c:v>
                </c:pt>
                <c:pt idx="6321">
                  <c:v>9.0606959316875546</c:v>
                </c:pt>
                <c:pt idx="6322">
                  <c:v>-11.550907075927366</c:v>
                </c:pt>
                <c:pt idx="6323">
                  <c:v>12.46828462519127</c:v>
                </c:pt>
                <c:pt idx="6324">
                  <c:v>8.3837042924740537</c:v>
                </c:pt>
                <c:pt idx="6325">
                  <c:v>8.3837042924740537</c:v>
                </c:pt>
                <c:pt idx="6326">
                  <c:v>9.8672787397096631</c:v>
                </c:pt>
                <c:pt idx="6327">
                  <c:v>-0.34778283818294886</c:v>
                </c:pt>
                <c:pt idx="6328">
                  <c:v>-8.8672787397096631</c:v>
                </c:pt>
                <c:pt idx="6329">
                  <c:v>-0.65170218946073921</c:v>
                </c:pt>
                <c:pt idx="6330">
                  <c:v>-9.0597950917951025</c:v>
                </c:pt>
                <c:pt idx="6331">
                  <c:v>-13.287760468582666</c:v>
                </c:pt>
                <c:pt idx="6332">
                  <c:v>-10.059795091795101</c:v>
                </c:pt>
                <c:pt idx="6333">
                  <c:v>-10.147204924942228</c:v>
                </c:pt>
                <c:pt idx="6334">
                  <c:v>14.590314140800835</c:v>
                </c:pt>
                <c:pt idx="6335">
                  <c:v>13.75933340719466</c:v>
                </c:pt>
                <c:pt idx="6336">
                  <c:v>-0.76247186954610313</c:v>
                </c:pt>
                <c:pt idx="6337">
                  <c:v>13.08137247435552</c:v>
                </c:pt>
                <c:pt idx="6338">
                  <c:v>-9.7598881832218343</c:v>
                </c:pt>
                <c:pt idx="6339">
                  <c:v>-9.9662651028771325</c:v>
                </c:pt>
                <c:pt idx="6340">
                  <c:v>8.0606959316875546</c:v>
                </c:pt>
                <c:pt idx="6341">
                  <c:v>1.2131351570915674</c:v>
                </c:pt>
                <c:pt idx="6342">
                  <c:v>-13.476788387388277</c:v>
                </c:pt>
                <c:pt idx="6343">
                  <c:v>11.840515686924171</c:v>
                </c:pt>
                <c:pt idx="6344">
                  <c:v>-0.99855802582609343</c:v>
                </c:pt>
                <c:pt idx="6345">
                  <c:v>-3.0075449004187473</c:v>
                </c:pt>
                <c:pt idx="6346">
                  <c:v>8.6450579349844769</c:v>
                </c:pt>
                <c:pt idx="6347">
                  <c:v>0.15184296302245517</c:v>
                </c:pt>
                <c:pt idx="6348">
                  <c:v>-10.644457187509261</c:v>
                </c:pt>
                <c:pt idx="6349">
                  <c:v>9.7604427459966399</c:v>
                </c:pt>
                <c:pt idx="6350">
                  <c:v>-8.0624959257337636</c:v>
                </c:pt>
                <c:pt idx="6351">
                  <c:v>-8.8683081332894673</c:v>
                </c:pt>
                <c:pt idx="6352">
                  <c:v>7.0660891904577738</c:v>
                </c:pt>
                <c:pt idx="6353">
                  <c:v>-5.6362442619112649E-2</c:v>
                </c:pt>
                <c:pt idx="6354">
                  <c:v>-5.7548875021634682</c:v>
                </c:pt>
                <c:pt idx="6355">
                  <c:v>-5.7548875021634682</c:v>
                </c:pt>
                <c:pt idx="6356">
                  <c:v>13.380911949563341</c:v>
                </c:pt>
                <c:pt idx="6357">
                  <c:v>-14.081289245950657</c:v>
                </c:pt>
                <c:pt idx="6358">
                  <c:v>-13.628825226704336</c:v>
                </c:pt>
                <c:pt idx="6359">
                  <c:v>8.3837042924740537</c:v>
                </c:pt>
                <c:pt idx="6360">
                  <c:v>-2.6756401683503723</c:v>
                </c:pt>
                <c:pt idx="6361">
                  <c:v>8.3837042924740537</c:v>
                </c:pt>
                <c:pt idx="6362">
                  <c:v>-1.2174236895877695</c:v>
                </c:pt>
                <c:pt idx="6363">
                  <c:v>0.78402241822698049</c:v>
                </c:pt>
                <c:pt idx="6364">
                  <c:v>-0.6438237307998258</c:v>
                </c:pt>
                <c:pt idx="6365">
                  <c:v>6.2365880960373717E-2</c:v>
                </c:pt>
                <c:pt idx="6366">
                  <c:v>0.47643804394298683</c:v>
                </c:pt>
                <c:pt idx="6367">
                  <c:v>0.36163780468933349</c:v>
                </c:pt>
                <c:pt idx="6368">
                  <c:v>7.9051980853458437E-3</c:v>
                </c:pt>
                <c:pt idx="6369">
                  <c:v>-2.7437547598288452</c:v>
                </c:pt>
                <c:pt idx="6370">
                  <c:v>0.41078802627748595</c:v>
                </c:pt>
                <c:pt idx="6371">
                  <c:v>-11.703038388986416</c:v>
                </c:pt>
                <c:pt idx="6372">
                  <c:v>-1.3161745676570649</c:v>
                </c:pt>
                <c:pt idx="6373">
                  <c:v>0.18045916404269682</c:v>
                </c:pt>
                <c:pt idx="6374">
                  <c:v>-5.3457748368417297</c:v>
                </c:pt>
                <c:pt idx="6375">
                  <c:v>-0.59525986249212615</c:v>
                </c:pt>
                <c:pt idx="6376">
                  <c:v>1.7964666059148677</c:v>
                </c:pt>
                <c:pt idx="6377">
                  <c:v>-0.31487333735341205</c:v>
                </c:pt>
                <c:pt idx="6378">
                  <c:v>-2.2267708618470228</c:v>
                </c:pt>
                <c:pt idx="6379">
                  <c:v>-0.5421494171821829</c:v>
                </c:pt>
                <c:pt idx="6380">
                  <c:v>-0.68280982411930069</c:v>
                </c:pt>
                <c:pt idx="6381">
                  <c:v>1.4165846254763228</c:v>
                </c:pt>
                <c:pt idx="6382">
                  <c:v>3.9746178792756486E-2</c:v>
                </c:pt>
                <c:pt idx="6383">
                  <c:v>-0.85315861167072882</c:v>
                </c:pt>
                <c:pt idx="6384">
                  <c:v>-0.44360665147561484</c:v>
                </c:pt>
                <c:pt idx="6385">
                  <c:v>-0.63930233494806277</c:v>
                </c:pt>
                <c:pt idx="6386">
                  <c:v>-0.22239242133644802</c:v>
                </c:pt>
                <c:pt idx="6387">
                  <c:v>0.65535182861255425</c:v>
                </c:pt>
                <c:pt idx="6388">
                  <c:v>-0.54056838136270258</c:v>
                </c:pt>
                <c:pt idx="6389">
                  <c:v>0.12898644072007817</c:v>
                </c:pt>
                <c:pt idx="6390">
                  <c:v>-0.71437890909896595</c:v>
                </c:pt>
                <c:pt idx="6391">
                  <c:v>13.598091281765099</c:v>
                </c:pt>
                <c:pt idx="6392">
                  <c:v>0.2344652536370227</c:v>
                </c:pt>
                <c:pt idx="6393">
                  <c:v>-0.12036009080018496</c:v>
                </c:pt>
                <c:pt idx="6394">
                  <c:v>-9.8667637673533513</c:v>
                </c:pt>
                <c:pt idx="6395">
                  <c:v>-7.0660891904577721</c:v>
                </c:pt>
                <c:pt idx="6396">
                  <c:v>9.8667637673533513</c:v>
                </c:pt>
                <c:pt idx="6397">
                  <c:v>5.3598104532398522E-2</c:v>
                </c:pt>
                <c:pt idx="6398">
                  <c:v>1.1044205349951837</c:v>
                </c:pt>
                <c:pt idx="6399">
                  <c:v>3.4107373618452184</c:v>
                </c:pt>
                <c:pt idx="6400">
                  <c:v>2.3785809819249715</c:v>
                </c:pt>
                <c:pt idx="6401">
                  <c:v>-0.10433665981473561</c:v>
                </c:pt>
                <c:pt idx="6402">
                  <c:v>-1.4185793088768279E-3</c:v>
                </c:pt>
                <c:pt idx="6403">
                  <c:v>4.5803689613124747E-2</c:v>
                </c:pt>
                <c:pt idx="6404">
                  <c:v>-0.2768402053588242</c:v>
                </c:pt>
                <c:pt idx="6405">
                  <c:v>0.57972585235500917</c:v>
                </c:pt>
                <c:pt idx="6406">
                  <c:v>-0.62515159083685523</c:v>
                </c:pt>
                <c:pt idx="6407">
                  <c:v>17.260405033553713</c:v>
                </c:pt>
                <c:pt idx="6408">
                  <c:v>-13.380911949563341</c:v>
                </c:pt>
                <c:pt idx="6409">
                  <c:v>-8.3822637581148367</c:v>
                </c:pt>
                <c:pt idx="6410">
                  <c:v>-0.33400092718793739</c:v>
                </c:pt>
                <c:pt idx="6411">
                  <c:v>13.923110792496725</c:v>
                </c:pt>
                <c:pt idx="6412">
                  <c:v>-2.8300173929933981</c:v>
                </c:pt>
                <c:pt idx="6413">
                  <c:v>-0.5193741590935792</c:v>
                </c:pt>
                <c:pt idx="6414">
                  <c:v>4.2064059566543882E-2</c:v>
                </c:pt>
                <c:pt idx="6415">
                  <c:v>-2.6932442167368884</c:v>
                </c:pt>
                <c:pt idx="6416">
                  <c:v>0.13856083053297696</c:v>
                </c:pt>
                <c:pt idx="6417">
                  <c:v>0.2575414074730335</c:v>
                </c:pt>
                <c:pt idx="6418">
                  <c:v>-0.88028644451145499</c:v>
                </c:pt>
                <c:pt idx="6419">
                  <c:v>13.238852526315656</c:v>
                </c:pt>
                <c:pt idx="6420">
                  <c:v>-2.3083613113041669E-2</c:v>
                </c:pt>
                <c:pt idx="6421">
                  <c:v>9.5196362528432132</c:v>
                </c:pt>
                <c:pt idx="6422">
                  <c:v>-0.58496250072115652</c:v>
                </c:pt>
                <c:pt idx="6423">
                  <c:v>-8.5469342189349096E-2</c:v>
                </c:pt>
                <c:pt idx="6424">
                  <c:v>0.80735492205760429</c:v>
                </c:pt>
                <c:pt idx="6425">
                  <c:v>0.12946512559068249</c:v>
                </c:pt>
                <c:pt idx="6426">
                  <c:v>1.5670405927238937</c:v>
                </c:pt>
                <c:pt idx="6427">
                  <c:v>-0.53585309481908994</c:v>
                </c:pt>
                <c:pt idx="6428">
                  <c:v>0.21900978194179602</c:v>
                </c:pt>
                <c:pt idx="6429">
                  <c:v>2.9987710238281529</c:v>
                </c:pt>
                <c:pt idx="6430">
                  <c:v>-0.89205466748499873</c:v>
                </c:pt>
                <c:pt idx="6431">
                  <c:v>4.2064059566544194E-2</c:v>
                </c:pt>
                <c:pt idx="6432">
                  <c:v>9.1771540443686045E-2</c:v>
                </c:pt>
                <c:pt idx="6433">
                  <c:v>-1.1061283508613433</c:v>
                </c:pt>
                <c:pt idx="6434">
                  <c:v>-0.17730453180790992</c:v>
                </c:pt>
                <c:pt idx="6435">
                  <c:v>9.5189809291704002</c:v>
                </c:pt>
                <c:pt idx="6436">
                  <c:v>-1.4501905939475785</c:v>
                </c:pt>
                <c:pt idx="6437">
                  <c:v>-0.61753036317758681</c:v>
                </c:pt>
                <c:pt idx="6438">
                  <c:v>-0.69648349164839884</c:v>
                </c:pt>
                <c:pt idx="6439">
                  <c:v>0.58463465273863213</c:v>
                </c:pt>
                <c:pt idx="6440">
                  <c:v>0.26762167532944564</c:v>
                </c:pt>
                <c:pt idx="6441">
                  <c:v>-0.31410859042806344</c:v>
                </c:pt>
                <c:pt idx="6442">
                  <c:v>-9.5577659982231111E-2</c:v>
                </c:pt>
                <c:pt idx="6443">
                  <c:v>-1.2577977574676471</c:v>
                </c:pt>
                <c:pt idx="6444">
                  <c:v>-1.8022426339854266E-3</c:v>
                </c:pt>
                <c:pt idx="6445">
                  <c:v>0.89956573094143677</c:v>
                </c:pt>
                <c:pt idx="6446">
                  <c:v>-0.21735683143914944</c:v>
                </c:pt>
                <c:pt idx="6447">
                  <c:v>-0.77739295258408792</c:v>
                </c:pt>
                <c:pt idx="6448">
                  <c:v>-1.925999418556223</c:v>
                </c:pt>
                <c:pt idx="6449">
                  <c:v>0.69861928251672345</c:v>
                </c:pt>
                <c:pt idx="6450">
                  <c:v>1.1460965793086557</c:v>
                </c:pt>
                <c:pt idx="6451">
                  <c:v>-3.6405424632526526</c:v>
                </c:pt>
                <c:pt idx="6452">
                  <c:v>-1.8788880040105851</c:v>
                </c:pt>
                <c:pt idx="6453">
                  <c:v>-0.73100403592748919</c:v>
                </c:pt>
                <c:pt idx="6454">
                  <c:v>1.4021959196729259</c:v>
                </c:pt>
                <c:pt idx="6455">
                  <c:v>0.55254102302877817</c:v>
                </c:pt>
                <c:pt idx="6456">
                  <c:v>-0.40563880127659446</c:v>
                </c:pt>
                <c:pt idx="6457">
                  <c:v>9.5189809291704002</c:v>
                </c:pt>
                <c:pt idx="6458">
                  <c:v>-3.1074890048993065</c:v>
                </c:pt>
                <c:pt idx="6459">
                  <c:v>11.702894141119387</c:v>
                </c:pt>
                <c:pt idx="6460">
                  <c:v>0.26996212642486395</c:v>
                </c:pt>
                <c:pt idx="6461">
                  <c:v>-1.806753924323069</c:v>
                </c:pt>
                <c:pt idx="6462">
                  <c:v>-0.53605290024020991</c:v>
                </c:pt>
                <c:pt idx="6463">
                  <c:v>-9.229619965185119</c:v>
                </c:pt>
                <c:pt idx="6464">
                  <c:v>0</c:v>
                </c:pt>
                <c:pt idx="6465">
                  <c:v>9.5189809291704002</c:v>
                </c:pt>
                <c:pt idx="6466">
                  <c:v>12.759402765865902</c:v>
                </c:pt>
                <c:pt idx="6467">
                  <c:v>0.35973715415111801</c:v>
                </c:pt>
                <c:pt idx="6468">
                  <c:v>-3.1213228933269881</c:v>
                </c:pt>
                <c:pt idx="6469">
                  <c:v>0.27271796424370276</c:v>
                </c:pt>
                <c:pt idx="6470">
                  <c:v>4.3276758914976812</c:v>
                </c:pt>
                <c:pt idx="6471">
                  <c:v>0.34395440121736121</c:v>
                </c:pt>
                <c:pt idx="6472">
                  <c:v>2.9595641000742337</c:v>
                </c:pt>
                <c:pt idx="6473">
                  <c:v>4.9341120643435428</c:v>
                </c:pt>
                <c:pt idx="6474">
                  <c:v>-1.6951980629292795</c:v>
                </c:pt>
                <c:pt idx="6475">
                  <c:v>2.4472513485663585</c:v>
                </c:pt>
                <c:pt idx="6476">
                  <c:v>-13.904415102592719</c:v>
                </c:pt>
                <c:pt idx="6477">
                  <c:v>-9.0597950917951025</c:v>
                </c:pt>
                <c:pt idx="6478">
                  <c:v>-0.31550182572792956</c:v>
                </c:pt>
                <c:pt idx="6479">
                  <c:v>-0.94714811773426499</c:v>
                </c:pt>
                <c:pt idx="6480">
                  <c:v>-0.67176732825842878</c:v>
                </c:pt>
                <c:pt idx="6481">
                  <c:v>7.8118404610235217</c:v>
                </c:pt>
                <c:pt idx="6482">
                  <c:v>-3.4463872708125742</c:v>
                </c:pt>
                <c:pt idx="6483">
                  <c:v>14.666242498774883</c:v>
                </c:pt>
                <c:pt idx="6484">
                  <c:v>-0.15264379292971753</c:v>
                </c:pt>
                <c:pt idx="6485">
                  <c:v>0.63353499645052425</c:v>
                </c:pt>
                <c:pt idx="6486">
                  <c:v>0</c:v>
                </c:pt>
                <c:pt idx="6487">
                  <c:v>0</c:v>
                </c:pt>
                <c:pt idx="6488">
                  <c:v>-1.8622323889894752</c:v>
                </c:pt>
                <c:pt idx="6489">
                  <c:v>0.99943070237700393</c:v>
                </c:pt>
                <c:pt idx="6490">
                  <c:v>1.5754081940079074</c:v>
                </c:pt>
                <c:pt idx="6491">
                  <c:v>-1.3620549231425307</c:v>
                </c:pt>
                <c:pt idx="6492">
                  <c:v>-1.3877851770265461</c:v>
                </c:pt>
                <c:pt idx="6493">
                  <c:v>-0.53433642765118816</c:v>
                </c:pt>
                <c:pt idx="6494">
                  <c:v>-0.41650888649551221</c:v>
                </c:pt>
                <c:pt idx="6495">
                  <c:v>-1.8204595377590817E-2</c:v>
                </c:pt>
                <c:pt idx="6496">
                  <c:v>1.0797271924707339</c:v>
                </c:pt>
                <c:pt idx="6497">
                  <c:v>2.6507645591169027</c:v>
                </c:pt>
                <c:pt idx="6498">
                  <c:v>0.30932805810772873</c:v>
                </c:pt>
                <c:pt idx="6499">
                  <c:v>-8.0489917860367827E-2</c:v>
                </c:pt>
                <c:pt idx="6500">
                  <c:v>-1.3219280948873624</c:v>
                </c:pt>
                <c:pt idx="6501">
                  <c:v>-0.26449981483829249</c:v>
                </c:pt>
                <c:pt idx="6502">
                  <c:v>7.0660891904577738</c:v>
                </c:pt>
                <c:pt idx="6503">
                  <c:v>-0.14336417517117722</c:v>
                </c:pt>
                <c:pt idx="6504">
                  <c:v>1.1307575002365158</c:v>
                </c:pt>
                <c:pt idx="6505">
                  <c:v>3.1832218240557704</c:v>
                </c:pt>
                <c:pt idx="6506">
                  <c:v>1.3492668034778728</c:v>
                </c:pt>
                <c:pt idx="6507">
                  <c:v>-9.3815429511845849</c:v>
                </c:pt>
                <c:pt idx="6508">
                  <c:v>-0.60954052344182219</c:v>
                </c:pt>
                <c:pt idx="6509">
                  <c:v>1.7999940462101844E-3</c:v>
                </c:pt>
                <c:pt idx="6510">
                  <c:v>-1.3212083667402885</c:v>
                </c:pt>
                <c:pt idx="6511">
                  <c:v>-4.3918932878232173</c:v>
                </c:pt>
                <c:pt idx="6512">
                  <c:v>-4.3918932878232173</c:v>
                </c:pt>
                <c:pt idx="6513">
                  <c:v>-10.703038388986418</c:v>
                </c:pt>
                <c:pt idx="6514">
                  <c:v>-6.0732489820306386</c:v>
                </c:pt>
                <c:pt idx="6515">
                  <c:v>0.54432051622381039</c:v>
                </c:pt>
                <c:pt idx="6516">
                  <c:v>0.21572869105543699</c:v>
                </c:pt>
                <c:pt idx="6517">
                  <c:v>-1.6017132519074588E-16</c:v>
                </c:pt>
                <c:pt idx="6518">
                  <c:v>9.0606959316875546</c:v>
                </c:pt>
                <c:pt idx="6519">
                  <c:v>10.381182412624446</c:v>
                </c:pt>
                <c:pt idx="6520">
                  <c:v>11.381002109550927</c:v>
                </c:pt>
                <c:pt idx="6521">
                  <c:v>12.840384550711667</c:v>
                </c:pt>
                <c:pt idx="6522">
                  <c:v>-11.813914767907184</c:v>
                </c:pt>
                <c:pt idx="6523">
                  <c:v>-7.0660891904577721</c:v>
                </c:pt>
                <c:pt idx="6524">
                  <c:v>-7.0660891904577721</c:v>
                </c:pt>
                <c:pt idx="6525">
                  <c:v>6.5852989108989402</c:v>
                </c:pt>
                <c:pt idx="6526">
                  <c:v>-11.381182412624446</c:v>
                </c:pt>
                <c:pt idx="6527">
                  <c:v>-7.0660891904577721</c:v>
                </c:pt>
                <c:pt idx="6528">
                  <c:v>-7.0660891904577721</c:v>
                </c:pt>
                <c:pt idx="6529">
                  <c:v>-7.5964493871008711</c:v>
                </c:pt>
                <c:pt idx="6530">
                  <c:v>8.0624959257337636</c:v>
                </c:pt>
                <c:pt idx="6531">
                  <c:v>-11.229019050893521</c:v>
                </c:pt>
                <c:pt idx="6532">
                  <c:v>3.7224660244710912</c:v>
                </c:pt>
                <c:pt idx="6533">
                  <c:v>-0.80699429337408946</c:v>
                </c:pt>
                <c:pt idx="6534">
                  <c:v>0.84826404756874685</c:v>
                </c:pt>
                <c:pt idx="6535">
                  <c:v>5.5187407855844866</c:v>
                </c:pt>
                <c:pt idx="6536">
                  <c:v>-0.30165569986110136</c:v>
                </c:pt>
                <c:pt idx="6537">
                  <c:v>9.9535673550914083E-2</c:v>
                </c:pt>
                <c:pt idx="6538">
                  <c:v>2.0443941193584529</c:v>
                </c:pt>
                <c:pt idx="6539">
                  <c:v>-7.1771881941517138E-2</c:v>
                </c:pt>
                <c:pt idx="6540">
                  <c:v>-2.0758560166797165E-2</c:v>
                </c:pt>
                <c:pt idx="6541">
                  <c:v>1.1645357720118907</c:v>
                </c:pt>
                <c:pt idx="6542">
                  <c:v>1.4111379157565549</c:v>
                </c:pt>
                <c:pt idx="6543">
                  <c:v>-2.1629385711262059</c:v>
                </c:pt>
                <c:pt idx="6544">
                  <c:v>-4.6582114827517946</c:v>
                </c:pt>
                <c:pt idx="6545">
                  <c:v>-0.19443835976544668</c:v>
                </c:pt>
                <c:pt idx="6546">
                  <c:v>-12.43402002712266</c:v>
                </c:pt>
                <c:pt idx="6547">
                  <c:v>-1.0466999051068725E-2</c:v>
                </c:pt>
                <c:pt idx="6548">
                  <c:v>6.2220311521069299E-2</c:v>
                </c:pt>
                <c:pt idx="6549">
                  <c:v>-0.36923380966571906</c:v>
                </c:pt>
                <c:pt idx="6550">
                  <c:v>0.16783444167802397</c:v>
                </c:pt>
                <c:pt idx="6551">
                  <c:v>-0.59136027191930707</c:v>
                </c:pt>
                <c:pt idx="6552">
                  <c:v>1.3219280948873626</c:v>
                </c:pt>
                <c:pt idx="6553">
                  <c:v>1.7639326417664756</c:v>
                </c:pt>
                <c:pt idx="6554">
                  <c:v>11.813781191217037</c:v>
                </c:pt>
                <c:pt idx="6555">
                  <c:v>0.16333618425263763</c:v>
                </c:pt>
                <c:pt idx="6556">
                  <c:v>-0.24674675082886338</c:v>
                </c:pt>
                <c:pt idx="6557">
                  <c:v>0.28950661719498472</c:v>
                </c:pt>
                <c:pt idx="6558">
                  <c:v>0.23162570111448486</c:v>
                </c:pt>
                <c:pt idx="6559">
                  <c:v>9.9667457608995313</c:v>
                </c:pt>
                <c:pt idx="6560">
                  <c:v>-0.20309186537751142</c:v>
                </c:pt>
                <c:pt idx="6561">
                  <c:v>-0.19507181533693596</c:v>
                </c:pt>
                <c:pt idx="6562">
                  <c:v>3.2647395360902824</c:v>
                </c:pt>
                <c:pt idx="6563">
                  <c:v>0.21603692629662452</c:v>
                </c:pt>
                <c:pt idx="6564">
                  <c:v>-4.8447274355129952</c:v>
                </c:pt>
                <c:pt idx="6565">
                  <c:v>2.801165642039993E-2</c:v>
                </c:pt>
                <c:pt idx="6566">
                  <c:v>-0.6340323917462245</c:v>
                </c:pt>
                <c:pt idx="6567">
                  <c:v>8.4181086930397858E-2</c:v>
                </c:pt>
                <c:pt idx="6568">
                  <c:v>-0.43914995539565155</c:v>
                </c:pt>
                <c:pt idx="6569">
                  <c:v>-0.14201900487242788</c:v>
                </c:pt>
                <c:pt idx="6570">
                  <c:v>1.95501254522669</c:v>
                </c:pt>
                <c:pt idx="6571">
                  <c:v>-1.2768402053588241</c:v>
                </c:pt>
                <c:pt idx="6572">
                  <c:v>-0.11455976426285562</c:v>
                </c:pt>
                <c:pt idx="6573">
                  <c:v>-0.18590594939207938</c:v>
                </c:pt>
                <c:pt idx="6574">
                  <c:v>-0.19033121210414955</c:v>
                </c:pt>
                <c:pt idx="6575">
                  <c:v>-0.79886012789214844</c:v>
                </c:pt>
                <c:pt idx="6576">
                  <c:v>-0.31132117702965173</c:v>
                </c:pt>
                <c:pt idx="6577">
                  <c:v>0.16794463731407142</c:v>
                </c:pt>
                <c:pt idx="6578">
                  <c:v>0.62117402985737258</c:v>
                </c:pt>
                <c:pt idx="6579">
                  <c:v>-2.2468843842398418</c:v>
                </c:pt>
                <c:pt idx="6580">
                  <c:v>-0.24511249783653111</c:v>
                </c:pt>
                <c:pt idx="6581">
                  <c:v>-0.60266450245461511</c:v>
                </c:pt>
                <c:pt idx="6582">
                  <c:v>-0.18641312423088094</c:v>
                </c:pt>
                <c:pt idx="6583">
                  <c:v>-1.86966813165232</c:v>
                </c:pt>
                <c:pt idx="6584">
                  <c:v>-7.1492554313292143</c:v>
                </c:pt>
                <c:pt idx="6585">
                  <c:v>0.51739921690852175</c:v>
                </c:pt>
                <c:pt idx="6586">
                  <c:v>0.53440512577938315</c:v>
                </c:pt>
                <c:pt idx="6587">
                  <c:v>12.131535468676347</c:v>
                </c:pt>
                <c:pt idx="6588">
                  <c:v>1.4150374992788439</c:v>
                </c:pt>
                <c:pt idx="6589">
                  <c:v>1.5801615144573351</c:v>
                </c:pt>
                <c:pt idx="6590">
                  <c:v>10.808696090733619</c:v>
                </c:pt>
                <c:pt idx="6591">
                  <c:v>7.6486571760385464</c:v>
                </c:pt>
                <c:pt idx="6592">
                  <c:v>-11.229019050893521</c:v>
                </c:pt>
                <c:pt idx="6593">
                  <c:v>0.56903947775566488</c:v>
                </c:pt>
                <c:pt idx="6594">
                  <c:v>0.2604066860635631</c:v>
                </c:pt>
                <c:pt idx="6595">
                  <c:v>0.50286142050626237</c:v>
                </c:pt>
                <c:pt idx="6596">
                  <c:v>-0.34726768194077162</c:v>
                </c:pt>
                <c:pt idx="6597">
                  <c:v>-5.8893689053568565E-2</c:v>
                </c:pt>
                <c:pt idx="6598">
                  <c:v>-0.16589753510343089</c:v>
                </c:pt>
                <c:pt idx="6599">
                  <c:v>-4.5706072077440858</c:v>
                </c:pt>
                <c:pt idx="6600">
                  <c:v>-0.15354525825345527</c:v>
                </c:pt>
                <c:pt idx="6601">
                  <c:v>0.54682737183438512</c:v>
                </c:pt>
                <c:pt idx="6602">
                  <c:v>-0.1750867065580915</c:v>
                </c:pt>
                <c:pt idx="6603">
                  <c:v>0.35693454471527553</c:v>
                </c:pt>
                <c:pt idx="6604">
                  <c:v>11.840384550711667</c:v>
                </c:pt>
                <c:pt idx="6605">
                  <c:v>2.474075450623507</c:v>
                </c:pt>
                <c:pt idx="6606">
                  <c:v>-10.917123403264748</c:v>
                </c:pt>
                <c:pt idx="6607">
                  <c:v>0</c:v>
                </c:pt>
                <c:pt idx="6608">
                  <c:v>-0.11765158865427294</c:v>
                </c:pt>
                <c:pt idx="6609">
                  <c:v>-9.6450579349844787</c:v>
                </c:pt>
                <c:pt idx="6610">
                  <c:v>0</c:v>
                </c:pt>
                <c:pt idx="6611">
                  <c:v>12.081483438093674</c:v>
                </c:pt>
                <c:pt idx="6612">
                  <c:v>-0.51739921690852164</c:v>
                </c:pt>
                <c:pt idx="6613">
                  <c:v>0.18297207160281601</c:v>
                </c:pt>
                <c:pt idx="6614">
                  <c:v>-1.3456441638611703</c:v>
                </c:pt>
                <c:pt idx="6615">
                  <c:v>-0.53886608613170217</c:v>
                </c:pt>
                <c:pt idx="6616">
                  <c:v>-0.48542682717024194</c:v>
                </c:pt>
                <c:pt idx="6617">
                  <c:v>4.6886387630835837E-2</c:v>
                </c:pt>
                <c:pt idx="6618">
                  <c:v>-8.2462160191972819E-2</c:v>
                </c:pt>
                <c:pt idx="6619">
                  <c:v>6.9821449497571422E-2</c:v>
                </c:pt>
                <c:pt idx="6620">
                  <c:v>-3.0772012373120345</c:v>
                </c:pt>
                <c:pt idx="6621">
                  <c:v>1.664815808410371</c:v>
                </c:pt>
                <c:pt idx="6622">
                  <c:v>0.24789745760998094</c:v>
                </c:pt>
                <c:pt idx="6623">
                  <c:v>-7.0660891904577721</c:v>
                </c:pt>
                <c:pt idx="6624">
                  <c:v>-0.69720376529083394</c:v>
                </c:pt>
                <c:pt idx="6625">
                  <c:v>-9.3815429511845849</c:v>
                </c:pt>
                <c:pt idx="6626">
                  <c:v>-1.2223924213364474</c:v>
                </c:pt>
                <c:pt idx="6627">
                  <c:v>7.0409853805735488E-3</c:v>
                </c:pt>
                <c:pt idx="6628">
                  <c:v>6.5695026168103701E-2</c:v>
                </c:pt>
                <c:pt idx="6629">
                  <c:v>8.6462586799900301</c:v>
                </c:pt>
                <c:pt idx="6630">
                  <c:v>1.7382078228236234E-2</c:v>
                </c:pt>
                <c:pt idx="6631">
                  <c:v>-1.642342457298863</c:v>
                </c:pt>
                <c:pt idx="6632">
                  <c:v>-1.815190761471708</c:v>
                </c:pt>
                <c:pt idx="6633">
                  <c:v>0.97303295239973064</c:v>
                </c:pt>
                <c:pt idx="6634">
                  <c:v>-6.711419585853691E-2</c:v>
                </c:pt>
                <c:pt idx="6635">
                  <c:v>0.55101516879781853</c:v>
                </c:pt>
                <c:pt idx="6636">
                  <c:v>1.011055188508996</c:v>
                </c:pt>
                <c:pt idx="6637">
                  <c:v>0.88118198142930504</c:v>
                </c:pt>
                <c:pt idx="6638">
                  <c:v>0.5861642459309091</c:v>
                </c:pt>
                <c:pt idx="6639">
                  <c:v>-13.947667374235008</c:v>
                </c:pt>
                <c:pt idx="6640">
                  <c:v>4.0555923259633175</c:v>
                </c:pt>
                <c:pt idx="6641">
                  <c:v>-2.5202568113333412</c:v>
                </c:pt>
                <c:pt idx="6642">
                  <c:v>0.10691520391651189</c:v>
                </c:pt>
                <c:pt idx="6643">
                  <c:v>-1.4591740175222676</c:v>
                </c:pt>
                <c:pt idx="6644">
                  <c:v>9.7604427459966399</c:v>
                </c:pt>
                <c:pt idx="6645">
                  <c:v>-0.29218075149331013</c:v>
                </c:pt>
                <c:pt idx="6646">
                  <c:v>-1.6500171744013987</c:v>
                </c:pt>
                <c:pt idx="6647">
                  <c:v>0.83399004856107073</c:v>
                </c:pt>
                <c:pt idx="6648">
                  <c:v>-2.9119438233348038</c:v>
                </c:pt>
                <c:pt idx="6649">
                  <c:v>-7.4000581443776747E-2</c:v>
                </c:pt>
                <c:pt idx="6650">
                  <c:v>-0.12225575005099804</c:v>
                </c:pt>
                <c:pt idx="6651">
                  <c:v>1.3224089131024073</c:v>
                </c:pt>
                <c:pt idx="6652">
                  <c:v>9.4464684003492533E-2</c:v>
                </c:pt>
                <c:pt idx="6653">
                  <c:v>9.2364018148659299E-2</c:v>
                </c:pt>
                <c:pt idx="6654">
                  <c:v>6.4262691594330883E-3</c:v>
                </c:pt>
                <c:pt idx="6655">
                  <c:v>-0.13474941211323757</c:v>
                </c:pt>
                <c:pt idx="6656">
                  <c:v>0.58496250072115596</c:v>
                </c:pt>
                <c:pt idx="6657">
                  <c:v>-0.59367971782226536</c:v>
                </c:pt>
                <c:pt idx="6658">
                  <c:v>5.492621050359392E-2</c:v>
                </c:pt>
                <c:pt idx="6659">
                  <c:v>5.6955884812076217E-2</c:v>
                </c:pt>
                <c:pt idx="6660">
                  <c:v>0.88713399603660215</c:v>
                </c:pt>
                <c:pt idx="6661">
                  <c:v>4.2174559150324253E-2</c:v>
                </c:pt>
                <c:pt idx="6662">
                  <c:v>8.6668790833652531E-2</c:v>
                </c:pt>
                <c:pt idx="6663">
                  <c:v>6.7726935320238491E-2</c:v>
                </c:pt>
                <c:pt idx="6664">
                  <c:v>-0.62527048937469321</c:v>
                </c:pt>
                <c:pt idx="6665">
                  <c:v>0.35428346819974793</c:v>
                </c:pt>
                <c:pt idx="6666">
                  <c:v>-0.32912359629156618</c:v>
                </c:pt>
                <c:pt idx="6667">
                  <c:v>-0.31194400631474001</c:v>
                </c:pt>
                <c:pt idx="6668">
                  <c:v>-0.4028072104934316</c:v>
                </c:pt>
                <c:pt idx="6669">
                  <c:v>-1.7925876462951285</c:v>
                </c:pt>
                <c:pt idx="6670">
                  <c:v>3.1505189925222457E-2</c:v>
                </c:pt>
                <c:pt idx="6671">
                  <c:v>1.8528463062163456</c:v>
                </c:pt>
                <c:pt idx="6672">
                  <c:v>0.36844480497507254</c:v>
                </c:pt>
                <c:pt idx="6673">
                  <c:v>0.21114766416882527</c:v>
                </c:pt>
                <c:pt idx="6674">
                  <c:v>0.21089678249861854</c:v>
                </c:pt>
                <c:pt idx="6675">
                  <c:v>-9.2566118736072331E-2</c:v>
                </c:pt>
                <c:pt idx="6676">
                  <c:v>-0.18521487246690779</c:v>
                </c:pt>
                <c:pt idx="6677">
                  <c:v>0.61890983264449417</c:v>
                </c:pt>
                <c:pt idx="6678">
                  <c:v>0.30995545322128648</c:v>
                </c:pt>
                <c:pt idx="6679">
                  <c:v>-0.3112016882943035</c:v>
                </c:pt>
                <c:pt idx="6680">
                  <c:v>-7.0660891904577721</c:v>
                </c:pt>
                <c:pt idx="6681">
                  <c:v>0.18447670009773681</c:v>
                </c:pt>
                <c:pt idx="6682">
                  <c:v>-1.0647244199508802E-2</c:v>
                </c:pt>
                <c:pt idx="6683">
                  <c:v>0.2137792910317397</c:v>
                </c:pt>
                <c:pt idx="6684">
                  <c:v>-0.92555005084011899</c:v>
                </c:pt>
                <c:pt idx="6685">
                  <c:v>0.43673257037816293</c:v>
                </c:pt>
                <c:pt idx="6686">
                  <c:v>-1.4319508822151901</c:v>
                </c:pt>
                <c:pt idx="6687">
                  <c:v>-5.4194960094959503</c:v>
                </c:pt>
                <c:pt idx="6688">
                  <c:v>0.4142362245896048</c:v>
                </c:pt>
                <c:pt idx="6689">
                  <c:v>8.8169030928173728E-2</c:v>
                </c:pt>
                <c:pt idx="6690">
                  <c:v>0.20348014533391687</c:v>
                </c:pt>
                <c:pt idx="6691">
                  <c:v>11.307011018304401</c:v>
                </c:pt>
                <c:pt idx="6692">
                  <c:v>-9.0606959316875546</c:v>
                </c:pt>
                <c:pt idx="6693">
                  <c:v>-7.9680679337988067</c:v>
                </c:pt>
                <c:pt idx="6694">
                  <c:v>8.0606959316875546</c:v>
                </c:pt>
                <c:pt idx="6695">
                  <c:v>-0.53149647586622684</c:v>
                </c:pt>
                <c:pt idx="6696">
                  <c:v>-2.172574312516272</c:v>
                </c:pt>
                <c:pt idx="6697">
                  <c:v>10.814048332230835</c:v>
                </c:pt>
                <c:pt idx="6698">
                  <c:v>-0.55004860368000186</c:v>
                </c:pt>
                <c:pt idx="6699">
                  <c:v>-0.99640075894593194</c:v>
                </c:pt>
                <c:pt idx="6700">
                  <c:v>-11.965904504239749</c:v>
                </c:pt>
                <c:pt idx="6701">
                  <c:v>-7.0991831571438499E-2</c:v>
                </c:pt>
                <c:pt idx="6702">
                  <c:v>-4.7279874152875427E-2</c:v>
                </c:pt>
                <c:pt idx="6703">
                  <c:v>-0.88363524330821563</c:v>
                </c:pt>
                <c:pt idx="6704">
                  <c:v>-0.9583809107982606</c:v>
                </c:pt>
                <c:pt idx="6705">
                  <c:v>-2.995322210162777E-2</c:v>
                </c:pt>
                <c:pt idx="6706">
                  <c:v>-3.4765418160676471E-2</c:v>
                </c:pt>
                <c:pt idx="6707">
                  <c:v>-1.8109661756099833</c:v>
                </c:pt>
                <c:pt idx="6708">
                  <c:v>-8.8672787397096631</c:v>
                </c:pt>
                <c:pt idx="6709">
                  <c:v>-1.0249644343164719</c:v>
                </c:pt>
                <c:pt idx="6710">
                  <c:v>-0.38702312310924736</c:v>
                </c:pt>
                <c:pt idx="6711">
                  <c:v>9.7297201354915097E-2</c:v>
                </c:pt>
                <c:pt idx="6712">
                  <c:v>10.381182412624446</c:v>
                </c:pt>
                <c:pt idx="6713">
                  <c:v>3.0299014857138618</c:v>
                </c:pt>
                <c:pt idx="6714">
                  <c:v>-0.4691772191884806</c:v>
                </c:pt>
                <c:pt idx="6715">
                  <c:v>-0.17114814271175352</c:v>
                </c:pt>
                <c:pt idx="6716">
                  <c:v>-7.0660891904577721</c:v>
                </c:pt>
                <c:pt idx="6717">
                  <c:v>1.2058961014402525</c:v>
                </c:pt>
                <c:pt idx="6718">
                  <c:v>-0.48470565992658793</c:v>
                </c:pt>
                <c:pt idx="6719">
                  <c:v>-6.6854974756251712E-2</c:v>
                </c:pt>
                <c:pt idx="6720">
                  <c:v>0.63812252506493061</c:v>
                </c:pt>
                <c:pt idx="6721">
                  <c:v>-0.20353339408513219</c:v>
                </c:pt>
                <c:pt idx="6722">
                  <c:v>-0.14886338591448287</c:v>
                </c:pt>
                <c:pt idx="6723">
                  <c:v>2.584962500721157</c:v>
                </c:pt>
                <c:pt idx="6724">
                  <c:v>-7.0660891904577721</c:v>
                </c:pt>
                <c:pt idx="6725">
                  <c:v>12.977816540594029</c:v>
                </c:pt>
                <c:pt idx="6726">
                  <c:v>0.67241694403728502</c:v>
                </c:pt>
                <c:pt idx="6727">
                  <c:v>0.52466199045334161</c:v>
                </c:pt>
                <c:pt idx="6728">
                  <c:v>-0.51457317282975834</c:v>
                </c:pt>
                <c:pt idx="6729">
                  <c:v>-9.5183253076908674</c:v>
                </c:pt>
                <c:pt idx="6730">
                  <c:v>-0.53002195090425697</c:v>
                </c:pt>
                <c:pt idx="6731">
                  <c:v>-0.3785116232537295</c:v>
                </c:pt>
                <c:pt idx="6732">
                  <c:v>-11.891910249864669</c:v>
                </c:pt>
                <c:pt idx="6733">
                  <c:v>-0.26819611094957285</c:v>
                </c:pt>
                <c:pt idx="6734">
                  <c:v>-10.966024713800364</c:v>
                </c:pt>
                <c:pt idx="6735">
                  <c:v>0.70043971814109218</c:v>
                </c:pt>
                <c:pt idx="6736">
                  <c:v>-8.0624959257337636</c:v>
                </c:pt>
                <c:pt idx="6737">
                  <c:v>-0.24366908096686271</c:v>
                </c:pt>
                <c:pt idx="6738">
                  <c:v>2.0464102559715851E-2</c:v>
                </c:pt>
                <c:pt idx="6739">
                  <c:v>9.7598881832218343</c:v>
                </c:pt>
                <c:pt idx="6740">
                  <c:v>12.146462606921792</c:v>
                </c:pt>
                <c:pt idx="6741">
                  <c:v>0.2875553741490417</c:v>
                </c:pt>
                <c:pt idx="6742">
                  <c:v>1.3834574458585318</c:v>
                </c:pt>
                <c:pt idx="6743">
                  <c:v>-0.85690594927177632</c:v>
                </c:pt>
                <c:pt idx="6744">
                  <c:v>-0.64684194830783426</c:v>
                </c:pt>
                <c:pt idx="6745">
                  <c:v>-0.97727992349991633</c:v>
                </c:pt>
                <c:pt idx="6746">
                  <c:v>2.6114347120823473</c:v>
                </c:pt>
                <c:pt idx="6747">
                  <c:v>5.2595910392906973</c:v>
                </c:pt>
                <c:pt idx="6748">
                  <c:v>-1.5849625007211561</c:v>
                </c:pt>
                <c:pt idx="6749">
                  <c:v>1.5315232417596958</c:v>
                </c:pt>
                <c:pt idx="6750">
                  <c:v>-0.53144699139415441</c:v>
                </c:pt>
                <c:pt idx="6751">
                  <c:v>7.0660891904577738</c:v>
                </c:pt>
                <c:pt idx="6752">
                  <c:v>1.0991922156178819</c:v>
                </c:pt>
                <c:pt idx="6753">
                  <c:v>-8.059769793951687E-3</c:v>
                </c:pt>
                <c:pt idx="6754">
                  <c:v>0.51150033878013501</c:v>
                </c:pt>
                <c:pt idx="6755">
                  <c:v>-7.6462586799900292</c:v>
                </c:pt>
                <c:pt idx="6756">
                  <c:v>-10.966265102877133</c:v>
                </c:pt>
                <c:pt idx="6757">
                  <c:v>-0.6231456946090439</c:v>
                </c:pt>
                <c:pt idx="6758">
                  <c:v>-0.37196877738695788</c:v>
                </c:pt>
                <c:pt idx="6759">
                  <c:v>-3.7232906198975228E-2</c:v>
                </c:pt>
                <c:pt idx="6760">
                  <c:v>2.918386234446348</c:v>
                </c:pt>
                <c:pt idx="6761">
                  <c:v>0.59804232776514599</c:v>
                </c:pt>
                <c:pt idx="6762">
                  <c:v>7.0660891904577721</c:v>
                </c:pt>
                <c:pt idx="6763">
                  <c:v>9.2304207950923818</c:v>
                </c:pt>
                <c:pt idx="6764">
                  <c:v>6.4429434958487288</c:v>
                </c:pt>
                <c:pt idx="6765">
                  <c:v>0.7600492072792473</c:v>
                </c:pt>
                <c:pt idx="6766">
                  <c:v>-7.2974031552396748E-2</c:v>
                </c:pt>
                <c:pt idx="6767">
                  <c:v>-0.26734739870487623</c:v>
                </c:pt>
                <c:pt idx="6768">
                  <c:v>-0.56828375957452582</c:v>
                </c:pt>
                <c:pt idx="6769">
                  <c:v>-2.7480736422106852E-2</c:v>
                </c:pt>
                <c:pt idx="6770">
                  <c:v>-0.41850135458241522</c:v>
                </c:pt>
                <c:pt idx="6771">
                  <c:v>-0.43295940727610649</c:v>
                </c:pt>
                <c:pt idx="6772">
                  <c:v>-3.9998067931919068E-2</c:v>
                </c:pt>
                <c:pt idx="6773">
                  <c:v>1.4987141977115845</c:v>
                </c:pt>
                <c:pt idx="6774">
                  <c:v>0.34792330342030658</c:v>
                </c:pt>
                <c:pt idx="6775">
                  <c:v>-1.5324950808270208</c:v>
                </c:pt>
                <c:pt idx="6776">
                  <c:v>-0.26303440583379395</c:v>
                </c:pt>
                <c:pt idx="6777">
                  <c:v>-1.2607528950352076</c:v>
                </c:pt>
                <c:pt idx="6778">
                  <c:v>-3.4594316186372978</c:v>
                </c:pt>
                <c:pt idx="6779">
                  <c:v>5.1950980726518798</c:v>
                </c:pt>
                <c:pt idx="6780">
                  <c:v>1.0481887935506944</c:v>
                </c:pt>
                <c:pt idx="6781">
                  <c:v>2.0052030733086128</c:v>
                </c:pt>
                <c:pt idx="6782">
                  <c:v>-5.3339007365534385</c:v>
                </c:pt>
                <c:pt idx="6783">
                  <c:v>-1.1422938824651216</c:v>
                </c:pt>
                <c:pt idx="6784">
                  <c:v>-0.41203875564900816</c:v>
                </c:pt>
                <c:pt idx="6785">
                  <c:v>0.39485961734121361</c:v>
                </c:pt>
                <c:pt idx="6786">
                  <c:v>1.5311143612394349</c:v>
                </c:pt>
                <c:pt idx="6787">
                  <c:v>0.93097382556290587</c:v>
                </c:pt>
                <c:pt idx="6788">
                  <c:v>7.2334389285266365E-2</c:v>
                </c:pt>
                <c:pt idx="6789">
                  <c:v>-0.75772415433300389</c:v>
                </c:pt>
                <c:pt idx="6790">
                  <c:v>1.8022189428316939</c:v>
                </c:pt>
                <c:pt idx="6791">
                  <c:v>-11.268542000300123</c:v>
                </c:pt>
                <c:pt idx="6792">
                  <c:v>6.6486571760385464</c:v>
                </c:pt>
                <c:pt idx="6793">
                  <c:v>5.7548875021634682</c:v>
                </c:pt>
                <c:pt idx="6794">
                  <c:v>1.3800575061135492</c:v>
                </c:pt>
                <c:pt idx="6795">
                  <c:v>4.6057210608879533</c:v>
                </c:pt>
                <c:pt idx="6796">
                  <c:v>-0.95777176461070257</c:v>
                </c:pt>
                <c:pt idx="6797">
                  <c:v>-0.14016402846912002</c:v>
                </c:pt>
                <c:pt idx="6798">
                  <c:v>-0.32862274746137021</c:v>
                </c:pt>
                <c:pt idx="6799">
                  <c:v>-7.6486571760385464</c:v>
                </c:pt>
                <c:pt idx="6800">
                  <c:v>8.6462586799900301</c:v>
                </c:pt>
                <c:pt idx="6801">
                  <c:v>-3.5150434531844605</c:v>
                </c:pt>
                <c:pt idx="6802">
                  <c:v>0.36426730255015732</c:v>
                </c:pt>
                <c:pt idx="6803">
                  <c:v>-0.26303440583379395</c:v>
                </c:pt>
                <c:pt idx="6804">
                  <c:v>2.3846741954367978E-2</c:v>
                </c:pt>
                <c:pt idx="6805">
                  <c:v>3.2736786411999938E-2</c:v>
                </c:pt>
                <c:pt idx="6806">
                  <c:v>-0.33064531198847091</c:v>
                </c:pt>
                <c:pt idx="6807">
                  <c:v>11.325867580575419</c:v>
                </c:pt>
                <c:pt idx="6808">
                  <c:v>-0.33880191345175859</c:v>
                </c:pt>
                <c:pt idx="6809">
                  <c:v>-1.6221954069201316</c:v>
                </c:pt>
                <c:pt idx="6810">
                  <c:v>-0.85561009066482507</c:v>
                </c:pt>
                <c:pt idx="6811">
                  <c:v>-0.51457317282975812</c:v>
                </c:pt>
                <c:pt idx="6812">
                  <c:v>-1.1404763272249525E-2</c:v>
                </c:pt>
                <c:pt idx="6813">
                  <c:v>0.93191831692214877</c:v>
                </c:pt>
                <c:pt idx="6814">
                  <c:v>-1.4262647547020981</c:v>
                </c:pt>
                <c:pt idx="6815">
                  <c:v>-0.27417496343899428</c:v>
                </c:pt>
                <c:pt idx="6816">
                  <c:v>-5.7844074572284139E-2</c:v>
                </c:pt>
                <c:pt idx="6817">
                  <c:v>-1.2115041051937121</c:v>
                </c:pt>
                <c:pt idx="6818">
                  <c:v>-0.16227142889887697</c:v>
                </c:pt>
                <c:pt idx="6819">
                  <c:v>4.6542585937029937E-2</c:v>
                </c:pt>
                <c:pt idx="6820">
                  <c:v>0.93680617351280626</c:v>
                </c:pt>
                <c:pt idx="6821">
                  <c:v>-0.39980298558368338</c:v>
                </c:pt>
                <c:pt idx="6822">
                  <c:v>-0.54748779530249325</c:v>
                </c:pt>
                <c:pt idx="6823">
                  <c:v>-12.827144190984283</c:v>
                </c:pt>
                <c:pt idx="6824">
                  <c:v>0.25355335282290853</c:v>
                </c:pt>
                <c:pt idx="6825">
                  <c:v>-11.013322673425447</c:v>
                </c:pt>
                <c:pt idx="6826">
                  <c:v>-0.11425831167181454</c:v>
                </c:pt>
                <c:pt idx="6827">
                  <c:v>-0.95935801550265398</c:v>
                </c:pt>
                <c:pt idx="6828">
                  <c:v>3.6994207482201891E-2</c:v>
                </c:pt>
                <c:pt idx="6829">
                  <c:v>0</c:v>
                </c:pt>
                <c:pt idx="6830">
                  <c:v>0.84173791608326753</c:v>
                </c:pt>
                <c:pt idx="6831">
                  <c:v>-3.08746284125034</c:v>
                </c:pt>
                <c:pt idx="6832">
                  <c:v>-9.5196362528432132</c:v>
                </c:pt>
                <c:pt idx="6833">
                  <c:v>0.46948528330122019</c:v>
                </c:pt>
                <c:pt idx="6834">
                  <c:v>-5.3457748368417297</c:v>
                </c:pt>
                <c:pt idx="6835">
                  <c:v>-0.31976783238107287</c:v>
                </c:pt>
                <c:pt idx="6836">
                  <c:v>4.2881064277906269</c:v>
                </c:pt>
                <c:pt idx="6837">
                  <c:v>7.8683081332894664</c:v>
                </c:pt>
                <c:pt idx="6838">
                  <c:v>0.28157035727122159</c:v>
                </c:pt>
                <c:pt idx="6839">
                  <c:v>3.8413022539809418</c:v>
                </c:pt>
                <c:pt idx="6840">
                  <c:v>-5.7900769306257693</c:v>
                </c:pt>
                <c:pt idx="6841">
                  <c:v>-1.4835744472356096</c:v>
                </c:pt>
                <c:pt idx="6842">
                  <c:v>2.6880559936852602</c:v>
                </c:pt>
                <c:pt idx="6843">
                  <c:v>-8.0606959316875546</c:v>
                </c:pt>
                <c:pt idx="6844">
                  <c:v>-0.12691211248221962</c:v>
                </c:pt>
                <c:pt idx="6845">
                  <c:v>-0.39765542105060731</c:v>
                </c:pt>
                <c:pt idx="6846">
                  <c:v>-2.0291463456595165</c:v>
                </c:pt>
                <c:pt idx="6847">
                  <c:v>0.24100809950379473</c:v>
                </c:pt>
                <c:pt idx="6848">
                  <c:v>-0.99280449859579589</c:v>
                </c:pt>
                <c:pt idx="6849">
                  <c:v>0.31995816084750961</c:v>
                </c:pt>
                <c:pt idx="6850">
                  <c:v>-1.4374053123072983</c:v>
                </c:pt>
                <c:pt idx="6851">
                  <c:v>0.12553088208385912</c:v>
                </c:pt>
                <c:pt idx="6852">
                  <c:v>0.12141980041485881</c:v>
                </c:pt>
                <c:pt idx="6853">
                  <c:v>-12.268444530784098</c:v>
                </c:pt>
                <c:pt idx="6854">
                  <c:v>-1.3190470254508209</c:v>
                </c:pt>
                <c:pt idx="6855">
                  <c:v>5.3457748368417297</c:v>
                </c:pt>
                <c:pt idx="6856">
                  <c:v>-8.3822637581148367</c:v>
                </c:pt>
                <c:pt idx="6857">
                  <c:v>-1.0681715026415795</c:v>
                </c:pt>
                <c:pt idx="6858">
                  <c:v>-0.98802735833392408</c:v>
                </c:pt>
                <c:pt idx="6859">
                  <c:v>-2.640253953094529</c:v>
                </c:pt>
                <c:pt idx="6860">
                  <c:v>0.10402306454322859</c:v>
                </c:pt>
                <c:pt idx="6861">
                  <c:v>-0.13535185289488622</c:v>
                </c:pt>
                <c:pt idx="6862">
                  <c:v>1.1015380264620624</c:v>
                </c:pt>
                <c:pt idx="6863">
                  <c:v>-0.79141337818858237</c:v>
                </c:pt>
                <c:pt idx="6864">
                  <c:v>-0.83953532780675388</c:v>
                </c:pt>
                <c:pt idx="6865">
                  <c:v>0.19793937761190911</c:v>
                </c:pt>
                <c:pt idx="6866">
                  <c:v>-0.80977758432445945</c:v>
                </c:pt>
                <c:pt idx="6867">
                  <c:v>9.9501335523781695E-2</c:v>
                </c:pt>
                <c:pt idx="6868">
                  <c:v>0.12417941122073023</c:v>
                </c:pt>
                <c:pt idx="6869">
                  <c:v>5.5600344307465335</c:v>
                </c:pt>
                <c:pt idx="6870">
                  <c:v>-3.8073549220576046</c:v>
                </c:pt>
                <c:pt idx="6871">
                  <c:v>-0.30812229536233227</c:v>
                </c:pt>
                <c:pt idx="6872">
                  <c:v>-0.20715790764128755</c:v>
                </c:pt>
                <c:pt idx="6873">
                  <c:v>-4.3068721891886146E-2</c:v>
                </c:pt>
                <c:pt idx="6874">
                  <c:v>1.4100471966868366</c:v>
                </c:pt>
                <c:pt idx="6875">
                  <c:v>8.8683081332894673</c:v>
                </c:pt>
                <c:pt idx="6876">
                  <c:v>-0.37742432998011988</c:v>
                </c:pt>
                <c:pt idx="6877">
                  <c:v>1.1116453558289092</c:v>
                </c:pt>
                <c:pt idx="6878">
                  <c:v>1.8149681061674792</c:v>
                </c:pt>
                <c:pt idx="6879">
                  <c:v>1.6040713236688611</c:v>
                </c:pt>
                <c:pt idx="6880">
                  <c:v>-9.0606959316875546</c:v>
                </c:pt>
                <c:pt idx="6881">
                  <c:v>2</c:v>
                </c:pt>
                <c:pt idx="6882">
                  <c:v>-1.9655221909124541</c:v>
                </c:pt>
                <c:pt idx="6883">
                  <c:v>4.1118762651898821</c:v>
                </c:pt>
                <c:pt idx="6884">
                  <c:v>5.5095550980631334</c:v>
                </c:pt>
                <c:pt idx="6885">
                  <c:v>0.57190634789570993</c:v>
                </c:pt>
                <c:pt idx="6886">
                  <c:v>8.3837042924740537</c:v>
                </c:pt>
                <c:pt idx="6887">
                  <c:v>1.0124217273707341E-2</c:v>
                </c:pt>
                <c:pt idx="6888">
                  <c:v>-10.518653155673389</c:v>
                </c:pt>
                <c:pt idx="6889">
                  <c:v>-2.6382607268812053</c:v>
                </c:pt>
                <c:pt idx="6890">
                  <c:v>-9.2761244052742384</c:v>
                </c:pt>
                <c:pt idx="6891">
                  <c:v>-0.67503784502300446</c:v>
                </c:pt>
                <c:pt idx="6892">
                  <c:v>-0.2540456226065389</c:v>
                </c:pt>
                <c:pt idx="6893">
                  <c:v>0.26445648090299179</c:v>
                </c:pt>
                <c:pt idx="6894">
                  <c:v>-1.8645552636717142</c:v>
                </c:pt>
                <c:pt idx="6895">
                  <c:v>-0.22706890854592102</c:v>
                </c:pt>
                <c:pt idx="6896">
                  <c:v>0.11188419817968105</c:v>
                </c:pt>
                <c:pt idx="6897">
                  <c:v>-0.37187236568670434</c:v>
                </c:pt>
                <c:pt idx="6898">
                  <c:v>-0.18442457113742744</c:v>
                </c:pt>
                <c:pt idx="6899">
                  <c:v>-7.0624959257337645</c:v>
                </c:pt>
                <c:pt idx="6900">
                  <c:v>8.6450579349844769</c:v>
                </c:pt>
                <c:pt idx="6901">
                  <c:v>-8.5966706945740299</c:v>
                </c:pt>
                <c:pt idx="6902">
                  <c:v>-10.703038388986418</c:v>
                </c:pt>
                <c:pt idx="6903">
                  <c:v>1.8981203859807863</c:v>
                </c:pt>
                <c:pt idx="6904">
                  <c:v>-1.3671168686536179</c:v>
                </c:pt>
                <c:pt idx="6905">
                  <c:v>-0.80838505065609323</c:v>
                </c:pt>
                <c:pt idx="6906">
                  <c:v>-8.0624959257337636</c:v>
                </c:pt>
                <c:pt idx="6907">
                  <c:v>-0.37439551478149763</c:v>
                </c:pt>
                <c:pt idx="6908">
                  <c:v>3.6525838151424579</c:v>
                </c:pt>
                <c:pt idx="6909">
                  <c:v>3.8073549220576046</c:v>
                </c:pt>
                <c:pt idx="6910">
                  <c:v>-2.9376629444033355</c:v>
                </c:pt>
                <c:pt idx="6911">
                  <c:v>0.37851162325373017</c:v>
                </c:pt>
                <c:pt idx="6912">
                  <c:v>-0.26297430731299254</c:v>
                </c:pt>
                <c:pt idx="6913">
                  <c:v>-4.9271942265170461</c:v>
                </c:pt>
                <c:pt idx="6914">
                  <c:v>11.013555309891467</c:v>
                </c:pt>
                <c:pt idx="6915">
                  <c:v>10.307200809140809</c:v>
                </c:pt>
                <c:pt idx="6916">
                  <c:v>1.8744691179161408</c:v>
                </c:pt>
                <c:pt idx="6917">
                  <c:v>-0.62449086490779349</c:v>
                </c:pt>
                <c:pt idx="6918">
                  <c:v>0.36131183189565286</c:v>
                </c:pt>
                <c:pt idx="6919">
                  <c:v>0.69132292861049394</c:v>
                </c:pt>
                <c:pt idx="6920">
                  <c:v>0.24098288020790062</c:v>
                </c:pt>
                <c:pt idx="6921">
                  <c:v>-0.19563132496930336</c:v>
                </c:pt>
                <c:pt idx="6922">
                  <c:v>-0.4738190055172925</c:v>
                </c:pt>
                <c:pt idx="6923">
                  <c:v>-12.673677138180956</c:v>
                </c:pt>
                <c:pt idx="6924">
                  <c:v>-9.0597950917951025</c:v>
                </c:pt>
                <c:pt idx="6925">
                  <c:v>11.013555309891467</c:v>
                </c:pt>
                <c:pt idx="6926">
                  <c:v>-0.66274362163154932</c:v>
                </c:pt>
                <c:pt idx="6927">
                  <c:v>-14.538673953082668</c:v>
                </c:pt>
                <c:pt idx="6928">
                  <c:v>9.3808217839409309</c:v>
                </c:pt>
                <c:pt idx="6929">
                  <c:v>-7.6486571760385464</c:v>
                </c:pt>
                <c:pt idx="6930">
                  <c:v>-1.5835205265472501</c:v>
                </c:pt>
                <c:pt idx="6931">
                  <c:v>0.34958443779022796</c:v>
                </c:pt>
                <c:pt idx="6932">
                  <c:v>-1.4739311883324124</c:v>
                </c:pt>
                <c:pt idx="6933">
                  <c:v>0.9068905956085187</c:v>
                </c:pt>
                <c:pt idx="6934">
                  <c:v>-0.19464743085354375</c:v>
                </c:pt>
                <c:pt idx="6935">
                  <c:v>-6.0732489820306386</c:v>
                </c:pt>
                <c:pt idx="6936">
                  <c:v>1.7154905006724268</c:v>
                </c:pt>
                <c:pt idx="6937">
                  <c:v>-0.14596303515700126</c:v>
                </c:pt>
                <c:pt idx="6938">
                  <c:v>0.15116407333365073</c:v>
                </c:pt>
                <c:pt idx="6939">
                  <c:v>-0.15472259479864217</c:v>
                </c:pt>
                <c:pt idx="6940">
                  <c:v>0.42170122955985478</c:v>
                </c:pt>
                <c:pt idx="6941">
                  <c:v>-0.12197332455933717</c:v>
                </c:pt>
                <c:pt idx="6942">
                  <c:v>4.7725895038969277</c:v>
                </c:pt>
                <c:pt idx="6943">
                  <c:v>-0.24509162729392858</c:v>
                </c:pt>
                <c:pt idx="6944">
                  <c:v>-0.67948009950544608</c:v>
                </c:pt>
                <c:pt idx="6945">
                  <c:v>-0.26976026902210715</c:v>
                </c:pt>
                <c:pt idx="6946">
                  <c:v>-5.3816627603803022</c:v>
                </c:pt>
                <c:pt idx="6947">
                  <c:v>-1.4594316186372969</c:v>
                </c:pt>
                <c:pt idx="6948">
                  <c:v>-0.11018291775042288</c:v>
                </c:pt>
                <c:pt idx="6949">
                  <c:v>-1.9518164664900346</c:v>
                </c:pt>
                <c:pt idx="6950">
                  <c:v>-0.62243720613981879</c:v>
                </c:pt>
                <c:pt idx="6951">
                  <c:v>-0.66496182278637594</c:v>
                </c:pt>
                <c:pt idx="6952">
                  <c:v>-0.41503749927884381</c:v>
                </c:pt>
                <c:pt idx="6953">
                  <c:v>-0.12883224517410985</c:v>
                </c:pt>
                <c:pt idx="6954">
                  <c:v>2.2521453929261186E-2</c:v>
                </c:pt>
                <c:pt idx="6955">
                  <c:v>8.9588794212697248E-2</c:v>
                </c:pt>
                <c:pt idx="6956">
                  <c:v>10.228818690495881</c:v>
                </c:pt>
                <c:pt idx="6957">
                  <c:v>-0.17728645756581812</c:v>
                </c:pt>
                <c:pt idx="6958">
                  <c:v>5.0331675550144422E-2</c:v>
                </c:pt>
                <c:pt idx="6959">
                  <c:v>-0.99934437852046476</c:v>
                </c:pt>
                <c:pt idx="6960">
                  <c:v>5.3938807110803531E-2</c:v>
                </c:pt>
                <c:pt idx="6961">
                  <c:v>6.7114195858536743E-2</c:v>
                </c:pt>
                <c:pt idx="6962">
                  <c:v>-1.5849625007211561</c:v>
                </c:pt>
                <c:pt idx="6963">
                  <c:v>1.8465549323810437</c:v>
                </c:pt>
                <c:pt idx="6964">
                  <c:v>1.7286979781826057</c:v>
                </c:pt>
                <c:pt idx="6965">
                  <c:v>2.1868257284865327</c:v>
                </c:pt>
                <c:pt idx="6966">
                  <c:v>4.1220875155407626</c:v>
                </c:pt>
                <c:pt idx="6967">
                  <c:v>0.63100007134977054</c:v>
                </c:pt>
                <c:pt idx="6968">
                  <c:v>0.47720632036527383</c:v>
                </c:pt>
                <c:pt idx="6969">
                  <c:v>-0.60656895691053136</c:v>
                </c:pt>
                <c:pt idx="6970">
                  <c:v>-0.36448855711540806</c:v>
                </c:pt>
                <c:pt idx="6971">
                  <c:v>-0.25964381663301966</c:v>
                </c:pt>
                <c:pt idx="6972">
                  <c:v>-0.17974808392795436</c:v>
                </c:pt>
                <c:pt idx="6973">
                  <c:v>10.966024713800364</c:v>
                </c:pt>
                <c:pt idx="6974">
                  <c:v>-0.44875811712284497</c:v>
                </c:pt>
                <c:pt idx="6975">
                  <c:v>-0.22853155843385434</c:v>
                </c:pt>
                <c:pt idx="6976">
                  <c:v>0.20004498981864766</c:v>
                </c:pt>
                <c:pt idx="6977">
                  <c:v>0.39231742277876008</c:v>
                </c:pt>
                <c:pt idx="6978">
                  <c:v>-0.30236072603986308</c:v>
                </c:pt>
                <c:pt idx="6979">
                  <c:v>-1.8223758618907428E-2</c:v>
                </c:pt>
                <c:pt idx="6980">
                  <c:v>5.6955884812076217E-2</c:v>
                </c:pt>
                <c:pt idx="6981">
                  <c:v>5.7844074572284465E-2</c:v>
                </c:pt>
                <c:pt idx="6982">
                  <c:v>-0.25964381663301983</c:v>
                </c:pt>
                <c:pt idx="6983">
                  <c:v>4.3185933172032079E-2</c:v>
                </c:pt>
                <c:pt idx="6984">
                  <c:v>-0.92961067210860204</c:v>
                </c:pt>
                <c:pt idx="6985">
                  <c:v>-4.8909600480946565E-2</c:v>
                </c:pt>
                <c:pt idx="6986">
                  <c:v>0.25044436524358626</c:v>
                </c:pt>
                <c:pt idx="6987">
                  <c:v>16.833680748654743</c:v>
                </c:pt>
                <c:pt idx="6988">
                  <c:v>0.37373052512193022</c:v>
                </c:pt>
                <c:pt idx="6989">
                  <c:v>2.4405725913859815</c:v>
                </c:pt>
                <c:pt idx="6990">
                  <c:v>-0.10947847679849301</c:v>
                </c:pt>
                <c:pt idx="6991">
                  <c:v>-0.31487333735341189</c:v>
                </c:pt>
                <c:pt idx="6992">
                  <c:v>-0.58316025808717087</c:v>
                </c:pt>
                <c:pt idx="6993">
                  <c:v>0.12417941122073023</c:v>
                </c:pt>
                <c:pt idx="6994">
                  <c:v>-3.2751320328611917E-3</c:v>
                </c:pt>
                <c:pt idx="6995">
                  <c:v>8.1278808834003985E-3</c:v>
                </c:pt>
                <c:pt idx="6996">
                  <c:v>0.71007036710314564</c:v>
                </c:pt>
                <c:pt idx="6997">
                  <c:v>3.5813602640409608</c:v>
                </c:pt>
                <c:pt idx="6998">
                  <c:v>-11.013089999440444</c:v>
                </c:pt>
                <c:pt idx="6999">
                  <c:v>0.18641312423088111</c:v>
                </c:pt>
                <c:pt idx="7000">
                  <c:v>-1.456485003436637</c:v>
                </c:pt>
                <c:pt idx="7001">
                  <c:v>-0.15581344901990166</c:v>
                </c:pt>
                <c:pt idx="7002">
                  <c:v>-0.76184026280523565</c:v>
                </c:pt>
                <c:pt idx="7003">
                  <c:v>-0.30165569986110119</c:v>
                </c:pt>
                <c:pt idx="7004">
                  <c:v>-2.5090980962830335E-2</c:v>
                </c:pt>
                <c:pt idx="7005">
                  <c:v>-0.60604221883998421</c:v>
                </c:pt>
                <c:pt idx="7006">
                  <c:v>-0.4576818366873377</c:v>
                </c:pt>
                <c:pt idx="7007">
                  <c:v>-8.7772306285286747E-2</c:v>
                </c:pt>
                <c:pt idx="7008">
                  <c:v>-1.2175914350726269</c:v>
                </c:pt>
                <c:pt idx="7009">
                  <c:v>-0.36982492239524023</c:v>
                </c:pt>
                <c:pt idx="7010">
                  <c:v>-4.183063303558864</c:v>
                </c:pt>
                <c:pt idx="7011">
                  <c:v>-0.55069259863641007</c:v>
                </c:pt>
                <c:pt idx="7012">
                  <c:v>-0.23543692045657816</c:v>
                </c:pt>
                <c:pt idx="7013">
                  <c:v>-1.3730558562415041</c:v>
                </c:pt>
                <c:pt idx="7014">
                  <c:v>-8.0650659988238602E-2</c:v>
                </c:pt>
                <c:pt idx="7015">
                  <c:v>-5.758749155294348E-2</c:v>
                </c:pt>
                <c:pt idx="7016">
                  <c:v>0.1487574339413959</c:v>
                </c:pt>
                <c:pt idx="7017">
                  <c:v>0.79564150149381396</c:v>
                </c:pt>
                <c:pt idx="7018">
                  <c:v>0.34058755011896269</c:v>
                </c:pt>
                <c:pt idx="7019">
                  <c:v>-0.35669351304803915</c:v>
                </c:pt>
                <c:pt idx="7020">
                  <c:v>-7.7464844971519259E-2</c:v>
                </c:pt>
                <c:pt idx="7021">
                  <c:v>-5.1877770545636491E-2</c:v>
                </c:pt>
                <c:pt idx="7022">
                  <c:v>1.632268215499513</c:v>
                </c:pt>
                <c:pt idx="7023">
                  <c:v>0.42332207108971104</c:v>
                </c:pt>
                <c:pt idx="7024">
                  <c:v>12.188382790570115</c:v>
                </c:pt>
                <c:pt idx="7025">
                  <c:v>-0.25334100962994976</c:v>
                </c:pt>
                <c:pt idx="7026">
                  <c:v>-0.84671650261832987</c:v>
                </c:pt>
                <c:pt idx="7027">
                  <c:v>0.32012585225337686</c:v>
                </c:pt>
                <c:pt idx="7028">
                  <c:v>-0.63103214941714114</c:v>
                </c:pt>
                <c:pt idx="7029">
                  <c:v>1.7382078228236234E-2</c:v>
                </c:pt>
                <c:pt idx="7030">
                  <c:v>-0.24327115101236368</c:v>
                </c:pt>
                <c:pt idx="7031">
                  <c:v>-0.86673346913653593</c:v>
                </c:pt>
                <c:pt idx="7032">
                  <c:v>-1.3332434081151965</c:v>
                </c:pt>
                <c:pt idx="7033">
                  <c:v>-1.0650950282218852</c:v>
                </c:pt>
                <c:pt idx="7034">
                  <c:v>-0.44072414294249351</c:v>
                </c:pt>
                <c:pt idx="7035">
                  <c:v>0.25153876699596411</c:v>
                </c:pt>
                <c:pt idx="7036">
                  <c:v>-1.6017132519074588E-16</c:v>
                </c:pt>
                <c:pt idx="7037">
                  <c:v>-0.21501289097085013</c:v>
                </c:pt>
                <c:pt idx="7038">
                  <c:v>13.08137247435552</c:v>
                </c:pt>
                <c:pt idx="7039">
                  <c:v>-0.13391125315192923</c:v>
                </c:pt>
                <c:pt idx="7040">
                  <c:v>4.8389037579324254</c:v>
                </c:pt>
                <c:pt idx="7041">
                  <c:v>14.724229606238746</c:v>
                </c:pt>
                <c:pt idx="7042">
                  <c:v>6.6001718040516915</c:v>
                </c:pt>
                <c:pt idx="7043">
                  <c:v>13.666260994509466</c:v>
                </c:pt>
                <c:pt idx="7044">
                  <c:v>7.0660891904577738</c:v>
                </c:pt>
                <c:pt idx="7045">
                  <c:v>1.201408075519304</c:v>
                </c:pt>
                <c:pt idx="7046">
                  <c:v>-11.840515686924171</c:v>
                </c:pt>
                <c:pt idx="7047">
                  <c:v>-11.188588845707349</c:v>
                </c:pt>
                <c:pt idx="7048">
                  <c:v>13.407621843284646</c:v>
                </c:pt>
                <c:pt idx="7049">
                  <c:v>9.3815429511845849</c:v>
                </c:pt>
                <c:pt idx="7050">
                  <c:v>-7.6486571760385464</c:v>
                </c:pt>
                <c:pt idx="7051">
                  <c:v>0.14779084215813565</c:v>
                </c:pt>
                <c:pt idx="7052">
                  <c:v>-9.6096589584143396E-2</c:v>
                </c:pt>
                <c:pt idx="7053">
                  <c:v>0.13989341116705553</c:v>
                </c:pt>
                <c:pt idx="7054">
                  <c:v>0.48153291106575075</c:v>
                </c:pt>
                <c:pt idx="7055">
                  <c:v>0.26823599029226691</c:v>
                </c:pt>
                <c:pt idx="7056">
                  <c:v>0.71034307075644287</c:v>
                </c:pt>
                <c:pt idx="7057">
                  <c:v>-0.84701913963111986</c:v>
                </c:pt>
                <c:pt idx="7058">
                  <c:v>0.3808217839409308</c:v>
                </c:pt>
                <c:pt idx="7059">
                  <c:v>9.1498354485496133E-2</c:v>
                </c:pt>
                <c:pt idx="7060">
                  <c:v>-8.7462841250339429E-2</c:v>
                </c:pt>
                <c:pt idx="7061">
                  <c:v>-3.7149210948458244</c:v>
                </c:pt>
                <c:pt idx="7062">
                  <c:v>1.0004006929732434</c:v>
                </c:pt>
                <c:pt idx="7063">
                  <c:v>-0.99640673527599144</c:v>
                </c:pt>
                <c:pt idx="7064">
                  <c:v>-6.2674145110405046</c:v>
                </c:pt>
                <c:pt idx="7065">
                  <c:v>-0.32862274746137066</c:v>
                </c:pt>
                <c:pt idx="7066">
                  <c:v>-0.34735069176726913</c:v>
                </c:pt>
                <c:pt idx="7067">
                  <c:v>0.98564470702292994</c:v>
                </c:pt>
                <c:pt idx="7068">
                  <c:v>-0.35230174393088115</c:v>
                </c:pt>
                <c:pt idx="7069">
                  <c:v>-0.74885318981983806</c:v>
                </c:pt>
                <c:pt idx="7070">
                  <c:v>-0.31315788525963079</c:v>
                </c:pt>
                <c:pt idx="7071">
                  <c:v>-1.8333501305905484</c:v>
                </c:pt>
                <c:pt idx="7072">
                  <c:v>-1.2997340528872879E-2</c:v>
                </c:pt>
                <c:pt idx="7073">
                  <c:v>0</c:v>
                </c:pt>
                <c:pt idx="7074">
                  <c:v>-6.1805284473471833E-2</c:v>
                </c:pt>
                <c:pt idx="7075">
                  <c:v>-1.5941543869021503E-2</c:v>
                </c:pt>
                <c:pt idx="7076">
                  <c:v>-5.5141554192461126E-2</c:v>
                </c:pt>
                <c:pt idx="7077">
                  <c:v>0.15247603068609578</c:v>
                </c:pt>
                <c:pt idx="7078">
                  <c:v>-8.8316882689549878</c:v>
                </c:pt>
                <c:pt idx="7079">
                  <c:v>6.0732489820306386</c:v>
                </c:pt>
                <c:pt idx="7080">
                  <c:v>-0.28688114778816137</c:v>
                </c:pt>
                <c:pt idx="7081">
                  <c:v>-0.42084312096004939</c:v>
                </c:pt>
                <c:pt idx="7082">
                  <c:v>10.518653155673389</c:v>
                </c:pt>
                <c:pt idx="7083">
                  <c:v>-0.79354912253257348</c:v>
                </c:pt>
                <c:pt idx="7084">
                  <c:v>-1.9137153499469421</c:v>
                </c:pt>
                <c:pt idx="7085">
                  <c:v>-5.1268670310510064E-2</c:v>
                </c:pt>
                <c:pt idx="7086">
                  <c:v>-7.4000581443776595E-2</c:v>
                </c:pt>
                <c:pt idx="7087">
                  <c:v>-1.5700430808854176</c:v>
                </c:pt>
                <c:pt idx="7088">
                  <c:v>6.2311626309641808</c:v>
                </c:pt>
                <c:pt idx="7089">
                  <c:v>-0.52153712057952251</c:v>
                </c:pt>
                <c:pt idx="7090">
                  <c:v>2.3147415542940935</c:v>
                </c:pt>
                <c:pt idx="7091">
                  <c:v>5.0860632986595276</c:v>
                </c:pt>
                <c:pt idx="7092">
                  <c:v>-0.29545588352617097</c:v>
                </c:pt>
                <c:pt idx="7093">
                  <c:v>15.526499239136566</c:v>
                </c:pt>
                <c:pt idx="7094">
                  <c:v>1.1371102044888051</c:v>
                </c:pt>
                <c:pt idx="7095">
                  <c:v>7.0447356260569087</c:v>
                </c:pt>
                <c:pt idx="7096">
                  <c:v>12.10339709935112</c:v>
                </c:pt>
                <c:pt idx="7097">
                  <c:v>0.66226822688860498</c:v>
                </c:pt>
                <c:pt idx="7098">
                  <c:v>6.0732489820306386</c:v>
                </c:pt>
                <c:pt idx="7099">
                  <c:v>-0.11547721741993608</c:v>
                </c:pt>
                <c:pt idx="7100">
                  <c:v>0.38003104945093047</c:v>
                </c:pt>
                <c:pt idx="7101">
                  <c:v>10.059344460824425</c:v>
                </c:pt>
                <c:pt idx="7102">
                  <c:v>-1.6449050411774386</c:v>
                </c:pt>
                <c:pt idx="7103">
                  <c:v>0.14438990933517493</c:v>
                </c:pt>
                <c:pt idx="7104">
                  <c:v>12.485158443755667</c:v>
                </c:pt>
                <c:pt idx="7105">
                  <c:v>-0.61871662749621603</c:v>
                </c:pt>
                <c:pt idx="7106">
                  <c:v>0.40581203406584165</c:v>
                </c:pt>
                <c:pt idx="7107">
                  <c:v>0.90763598185134053</c:v>
                </c:pt>
                <c:pt idx="7108">
                  <c:v>9.8672787397096631</c:v>
                </c:pt>
                <c:pt idx="7109">
                  <c:v>0.76832976507554163</c:v>
                </c:pt>
                <c:pt idx="7110">
                  <c:v>-0.10421099498813384</c:v>
                </c:pt>
                <c:pt idx="7111">
                  <c:v>7.0660891904577738</c:v>
                </c:pt>
                <c:pt idx="7112">
                  <c:v>4.4394119358453749E-2</c:v>
                </c:pt>
                <c:pt idx="7113">
                  <c:v>-3.8073549220576046</c:v>
                </c:pt>
                <c:pt idx="7114">
                  <c:v>0.37851162325372961</c:v>
                </c:pt>
                <c:pt idx="7115">
                  <c:v>4.428141321091035E-2</c:v>
                </c:pt>
                <c:pt idx="7116">
                  <c:v>1.9985580258260933</c:v>
                </c:pt>
                <c:pt idx="7117">
                  <c:v>-7.0660891904577721</c:v>
                </c:pt>
                <c:pt idx="7118">
                  <c:v>-1.7571434761038367</c:v>
                </c:pt>
                <c:pt idx="7119">
                  <c:v>-0.93680617351280548</c:v>
                </c:pt>
                <c:pt idx="7120">
                  <c:v>0.32192809488736235</c:v>
                </c:pt>
                <c:pt idx="7121">
                  <c:v>-6.7427927520290837E-2</c:v>
                </c:pt>
                <c:pt idx="7122">
                  <c:v>1.0780025120012733</c:v>
                </c:pt>
                <c:pt idx="7123">
                  <c:v>0</c:v>
                </c:pt>
                <c:pt idx="7124">
                  <c:v>0.14809863898913361</c:v>
                </c:pt>
                <c:pt idx="7125">
                  <c:v>0</c:v>
                </c:pt>
                <c:pt idx="7126">
                  <c:v>0.58496250072115619</c:v>
                </c:pt>
                <c:pt idx="7127">
                  <c:v>-0.2479275134435858</c:v>
                </c:pt>
                <c:pt idx="7128">
                  <c:v>-3.7474705418662713E-2</c:v>
                </c:pt>
                <c:pt idx="7129">
                  <c:v>-0.99460674122978154</c:v>
                </c:pt>
                <c:pt idx="7130">
                  <c:v>-0.44345394852687225</c:v>
                </c:pt>
                <c:pt idx="7131">
                  <c:v>0.99879858837674185</c:v>
                </c:pt>
                <c:pt idx="7132">
                  <c:v>7.0660891904577738</c:v>
                </c:pt>
                <c:pt idx="7133">
                  <c:v>0.32300836078649847</c:v>
                </c:pt>
                <c:pt idx="7134">
                  <c:v>14.840269796746908</c:v>
                </c:pt>
                <c:pt idx="7135">
                  <c:v>0.7009862970606392</c:v>
                </c:pt>
                <c:pt idx="7136">
                  <c:v>-2.6865005271832185</c:v>
                </c:pt>
                <c:pt idx="7137">
                  <c:v>-0.53605290024020991</c:v>
                </c:pt>
                <c:pt idx="7138">
                  <c:v>0.4302399059225141</c:v>
                </c:pt>
                <c:pt idx="7139">
                  <c:v>0.13097956334484046</c:v>
                </c:pt>
                <c:pt idx="7140">
                  <c:v>-6.2735755347962593E-2</c:v>
                </c:pt>
                <c:pt idx="7141">
                  <c:v>-7.6462586799900292</c:v>
                </c:pt>
                <c:pt idx="7142">
                  <c:v>-10.703038388986418</c:v>
                </c:pt>
                <c:pt idx="7143">
                  <c:v>7.7931868487513363</c:v>
                </c:pt>
                <c:pt idx="7144">
                  <c:v>-1.3396245993936748</c:v>
                </c:pt>
                <c:pt idx="7145">
                  <c:v>-3.5919574254942639E-2</c:v>
                </c:pt>
                <c:pt idx="7146">
                  <c:v>-0.61890983264449373</c:v>
                </c:pt>
                <c:pt idx="7147">
                  <c:v>-2.9468886635404377</c:v>
                </c:pt>
                <c:pt idx="7148">
                  <c:v>-0.93029102818859588</c:v>
                </c:pt>
                <c:pt idx="7149">
                  <c:v>0.15007306634665044</c:v>
                </c:pt>
                <c:pt idx="7150">
                  <c:v>3.0297473433940518</c:v>
                </c:pt>
                <c:pt idx="7151">
                  <c:v>-0.24701238810945136</c:v>
                </c:pt>
                <c:pt idx="7152">
                  <c:v>-0.44235810527835567</c:v>
                </c:pt>
                <c:pt idx="7153">
                  <c:v>8.8683081332894673</c:v>
                </c:pt>
                <c:pt idx="7154">
                  <c:v>-0.38635474457475899</c:v>
                </c:pt>
                <c:pt idx="7155">
                  <c:v>0.16688987486206655</c:v>
                </c:pt>
                <c:pt idx="7156">
                  <c:v>0.22807456747999372</c:v>
                </c:pt>
                <c:pt idx="7157">
                  <c:v>-1.9628806748932675E-2</c:v>
                </c:pt>
                <c:pt idx="7158">
                  <c:v>-3.7230860427172039E-3</c:v>
                </c:pt>
                <c:pt idx="7159">
                  <c:v>7.7456140079995836E-2</c:v>
                </c:pt>
                <c:pt idx="7160">
                  <c:v>2.6594210011713044E-2</c:v>
                </c:pt>
                <c:pt idx="7161">
                  <c:v>1.6371183228893277E-2</c:v>
                </c:pt>
                <c:pt idx="7162">
                  <c:v>-3.6994207482201433E-2</c:v>
                </c:pt>
                <c:pt idx="7163">
                  <c:v>-6.7436010502050558E-2</c:v>
                </c:pt>
                <c:pt idx="7164">
                  <c:v>9.3659107214244891E-2</c:v>
                </c:pt>
                <c:pt idx="7165">
                  <c:v>-8.8672787397096631</c:v>
                </c:pt>
                <c:pt idx="7166">
                  <c:v>0.6866339186160616</c:v>
                </c:pt>
                <c:pt idx="7167">
                  <c:v>1.0915777479183625E-2</c:v>
                </c:pt>
                <c:pt idx="7168">
                  <c:v>0.54165871650029573</c:v>
                </c:pt>
                <c:pt idx="7169">
                  <c:v>-0.32419826851218925</c:v>
                </c:pt>
                <c:pt idx="7170">
                  <c:v>3.8183193887887643E-2</c:v>
                </c:pt>
                <c:pt idx="7171">
                  <c:v>-0.6978392628763852</c:v>
                </c:pt>
                <c:pt idx="7172">
                  <c:v>1.4766166642608103</c:v>
                </c:pt>
                <c:pt idx="7173">
                  <c:v>-0.29048141117861742</c:v>
                </c:pt>
                <c:pt idx="7174">
                  <c:v>5.198906674319494E-3</c:v>
                </c:pt>
                <c:pt idx="7175">
                  <c:v>-0.24297675349254061</c:v>
                </c:pt>
                <c:pt idx="7176">
                  <c:v>11.8663774174182</c:v>
                </c:pt>
                <c:pt idx="7177">
                  <c:v>-2.1776942395251804E-2</c:v>
                </c:pt>
                <c:pt idx="7178">
                  <c:v>-5.4133437133478346E-2</c:v>
                </c:pt>
                <c:pt idx="7179">
                  <c:v>0.2954558835261713</c:v>
                </c:pt>
                <c:pt idx="7180">
                  <c:v>0.20839914925694819</c:v>
                </c:pt>
                <c:pt idx="7181">
                  <c:v>-0.5849625007211563</c:v>
                </c:pt>
                <c:pt idx="7182">
                  <c:v>-1.2947635782003046</c:v>
                </c:pt>
                <c:pt idx="7183">
                  <c:v>-7.7582940952543242E-2</c:v>
                </c:pt>
                <c:pt idx="7184">
                  <c:v>-8.9399085053106647E-2</c:v>
                </c:pt>
                <c:pt idx="7185">
                  <c:v>0.11718353937033894</c:v>
                </c:pt>
                <c:pt idx="7186">
                  <c:v>-0.24922860630876337</c:v>
                </c:pt>
                <c:pt idx="7187">
                  <c:v>7.8002512001272867E-2</c:v>
                </c:pt>
                <c:pt idx="7188">
                  <c:v>0.48032895953056326</c:v>
                </c:pt>
                <c:pt idx="7189">
                  <c:v>0.5501970825604795</c:v>
                </c:pt>
                <c:pt idx="7190">
                  <c:v>0.44443841571940323</c:v>
                </c:pt>
                <c:pt idx="7191">
                  <c:v>-1.5375225886915813E-2</c:v>
                </c:pt>
                <c:pt idx="7192">
                  <c:v>0.56780777968208906</c:v>
                </c:pt>
                <c:pt idx="7193">
                  <c:v>-0.1987798641144973</c:v>
                </c:pt>
                <c:pt idx="7194">
                  <c:v>-0.33997455030481621</c:v>
                </c:pt>
                <c:pt idx="7195">
                  <c:v>3.7152998417466138E-2</c:v>
                </c:pt>
                <c:pt idx="7196">
                  <c:v>-0.76334100959050355</c:v>
                </c:pt>
                <c:pt idx="7197">
                  <c:v>4.8912155266277484</c:v>
                </c:pt>
                <c:pt idx="7198">
                  <c:v>-5.8893689053568399E-2</c:v>
                </c:pt>
                <c:pt idx="7199">
                  <c:v>-0.66985139830766904</c:v>
                </c:pt>
                <c:pt idx="7200">
                  <c:v>-0.36678233067162258</c:v>
                </c:pt>
                <c:pt idx="7201">
                  <c:v>8.8683081332894673</c:v>
                </c:pt>
                <c:pt idx="7202">
                  <c:v>0</c:v>
                </c:pt>
                <c:pt idx="7203">
                  <c:v>1.5368682125201112</c:v>
                </c:pt>
                <c:pt idx="7204">
                  <c:v>10.703326841459814</c:v>
                </c:pt>
                <c:pt idx="7205">
                  <c:v>0.85913746416015058</c:v>
                </c:pt>
                <c:pt idx="7206">
                  <c:v>0.53343220008107417</c:v>
                </c:pt>
                <c:pt idx="7207">
                  <c:v>4.970084422095713</c:v>
                </c:pt>
                <c:pt idx="7208">
                  <c:v>-8.6462586799900301</c:v>
                </c:pt>
                <c:pt idx="7209">
                  <c:v>6.6330923324468541E-3</c:v>
                </c:pt>
                <c:pt idx="7210">
                  <c:v>-5.8788022616267934</c:v>
                </c:pt>
                <c:pt idx="7211">
                  <c:v>-0.35614381022527553</c:v>
                </c:pt>
                <c:pt idx="7212">
                  <c:v>-0.3271647432535093</c:v>
                </c:pt>
                <c:pt idx="7213">
                  <c:v>-0.87545490206169674</c:v>
                </c:pt>
                <c:pt idx="7214">
                  <c:v>-11.103506382011545</c:v>
                </c:pt>
                <c:pt idx="7215">
                  <c:v>-7.0660891904577721</c:v>
                </c:pt>
                <c:pt idx="7216">
                  <c:v>0.93073733756288635</c:v>
                </c:pt>
                <c:pt idx="7217">
                  <c:v>13.840286190729294</c:v>
                </c:pt>
                <c:pt idx="7218">
                  <c:v>-0.19639721280350353</c:v>
                </c:pt>
                <c:pt idx="7219">
                  <c:v>0.48022166803898136</c:v>
                </c:pt>
                <c:pt idx="7220">
                  <c:v>0.85561009066482541</c:v>
                </c:pt>
                <c:pt idx="7221">
                  <c:v>-1.6506727958809335</c:v>
                </c:pt>
                <c:pt idx="7222">
                  <c:v>-0.16745674585156289</c:v>
                </c:pt>
                <c:pt idx="7223">
                  <c:v>-0.58406109797962391</c:v>
                </c:pt>
                <c:pt idx="7224">
                  <c:v>-0.25418348825152831</c:v>
                </c:pt>
                <c:pt idx="7225">
                  <c:v>-0.26793320524663305</c:v>
                </c:pt>
                <c:pt idx="7226">
                  <c:v>-6.401689952527998</c:v>
                </c:pt>
                <c:pt idx="7227">
                  <c:v>0.62293035092017679</c:v>
                </c:pt>
                <c:pt idx="7228">
                  <c:v>3.3947331923337841E-2</c:v>
                </c:pt>
                <c:pt idx="7229">
                  <c:v>-0.21412480535284714</c:v>
                </c:pt>
                <c:pt idx="7230">
                  <c:v>-1.3147325934831584</c:v>
                </c:pt>
                <c:pt idx="7231">
                  <c:v>-0.83287024086643524</c:v>
                </c:pt>
                <c:pt idx="7232">
                  <c:v>-1.1174575815481766</c:v>
                </c:pt>
                <c:pt idx="7233">
                  <c:v>-7.1850285019677787E-2</c:v>
                </c:pt>
                <c:pt idx="7234">
                  <c:v>-0.92844673897496588</c:v>
                </c:pt>
                <c:pt idx="7235">
                  <c:v>0.2591923395393998</c:v>
                </c:pt>
                <c:pt idx="7236">
                  <c:v>-0.93288580414146327</c:v>
                </c:pt>
                <c:pt idx="7237">
                  <c:v>-0.85895611854481657</c:v>
                </c:pt>
                <c:pt idx="7238">
                  <c:v>0.68182403997374508</c:v>
                </c:pt>
                <c:pt idx="7239">
                  <c:v>-12.688323170679158</c:v>
                </c:pt>
                <c:pt idx="7240">
                  <c:v>1.5809627891465741</c:v>
                </c:pt>
                <c:pt idx="7241">
                  <c:v>1.076350886130115</c:v>
                </c:pt>
                <c:pt idx="7242">
                  <c:v>-5.742903289127459</c:v>
                </c:pt>
                <c:pt idx="7243">
                  <c:v>0.70108855783760982</c:v>
                </c:pt>
                <c:pt idx="7244">
                  <c:v>-4.7877613471326308</c:v>
                </c:pt>
                <c:pt idx="7245">
                  <c:v>-0.25715783949712484</c:v>
                </c:pt>
                <c:pt idx="7246">
                  <c:v>-1.9553560849451579</c:v>
                </c:pt>
                <c:pt idx="7247">
                  <c:v>-9.5758982805430687E-2</c:v>
                </c:pt>
                <c:pt idx="7248">
                  <c:v>0.16655815034391361</c:v>
                </c:pt>
                <c:pt idx="7249">
                  <c:v>4.7725895038969277</c:v>
                </c:pt>
                <c:pt idx="7250">
                  <c:v>5.9228321394775394</c:v>
                </c:pt>
                <c:pt idx="7251">
                  <c:v>-0.52562836133875412</c:v>
                </c:pt>
                <c:pt idx="7252">
                  <c:v>-0.19854567938207979</c:v>
                </c:pt>
                <c:pt idx="7253">
                  <c:v>-3.8390675092504951</c:v>
                </c:pt>
                <c:pt idx="7254">
                  <c:v>-0.35147237050137747</c:v>
                </c:pt>
                <c:pt idx="7255">
                  <c:v>-9.0597950917951025</c:v>
                </c:pt>
                <c:pt idx="7256">
                  <c:v>-1.481741780362386</c:v>
                </c:pt>
                <c:pt idx="7257">
                  <c:v>-8.4064264788474299E-2</c:v>
                </c:pt>
                <c:pt idx="7258">
                  <c:v>-8.3837042924740537</c:v>
                </c:pt>
                <c:pt idx="7259">
                  <c:v>4.7765774500650631</c:v>
                </c:pt>
                <c:pt idx="7260">
                  <c:v>2.3846741954367666E-2</c:v>
                </c:pt>
                <c:pt idx="7261">
                  <c:v>0.36257007938470814</c:v>
                </c:pt>
                <c:pt idx="7262">
                  <c:v>9.3822637581148367</c:v>
                </c:pt>
                <c:pt idx="7263">
                  <c:v>3.7476920007592649</c:v>
                </c:pt>
                <c:pt idx="7264">
                  <c:v>2.6472211361190864E-2</c:v>
                </c:pt>
                <c:pt idx="7265">
                  <c:v>-1.2515387669959643</c:v>
                </c:pt>
                <c:pt idx="7266">
                  <c:v>-2.3458972823989236E-2</c:v>
                </c:pt>
                <c:pt idx="7267">
                  <c:v>0.31602749344767789</c:v>
                </c:pt>
                <c:pt idx="7268">
                  <c:v>-1.4903256265830811</c:v>
                </c:pt>
                <c:pt idx="7269">
                  <c:v>-0.41503749927884381</c:v>
                </c:pt>
                <c:pt idx="7270">
                  <c:v>-0.95935801550265398</c:v>
                </c:pt>
                <c:pt idx="7271">
                  <c:v>3.3854653793075888</c:v>
                </c:pt>
                <c:pt idx="7272">
                  <c:v>6.5367627936197645E-2</c:v>
                </c:pt>
                <c:pt idx="7273">
                  <c:v>-0.11593011180158311</c:v>
                </c:pt>
                <c:pt idx="7274">
                  <c:v>0.52491511705121741</c:v>
                </c:pt>
                <c:pt idx="7275">
                  <c:v>-1.6724253419714956</c:v>
                </c:pt>
                <c:pt idx="7276">
                  <c:v>-11.840384550711667</c:v>
                </c:pt>
                <c:pt idx="7277">
                  <c:v>-0.32192809488736268</c:v>
                </c:pt>
                <c:pt idx="7278">
                  <c:v>2.1269614176902998</c:v>
                </c:pt>
                <c:pt idx="7279">
                  <c:v>-3.4765418160676471E-2</c:v>
                </c:pt>
                <c:pt idx="7280">
                  <c:v>-7.5443205162238112</c:v>
                </c:pt>
                <c:pt idx="7281">
                  <c:v>6.3279268355088059</c:v>
                </c:pt>
                <c:pt idx="7282">
                  <c:v>-0.14017493192021471</c:v>
                </c:pt>
                <c:pt idx="7283">
                  <c:v>0.69171451307130549</c:v>
                </c:pt>
                <c:pt idx="7284">
                  <c:v>-1.2832946499152653</c:v>
                </c:pt>
                <c:pt idx="7285">
                  <c:v>9.2304207950923818</c:v>
                </c:pt>
                <c:pt idx="7286">
                  <c:v>-0.45943161863729698</c:v>
                </c:pt>
                <c:pt idx="7287">
                  <c:v>-0.22239242133644782</c:v>
                </c:pt>
                <c:pt idx="7288">
                  <c:v>-9.2304207950923818</c:v>
                </c:pt>
                <c:pt idx="7289">
                  <c:v>-0.16784168694182308</c:v>
                </c:pt>
                <c:pt idx="7290">
                  <c:v>0.90131572514059333</c:v>
                </c:pt>
                <c:pt idx="7291">
                  <c:v>7.7154960831018707E-2</c:v>
                </c:pt>
                <c:pt idx="7292">
                  <c:v>-0.58111017522554964</c:v>
                </c:pt>
                <c:pt idx="7293">
                  <c:v>0.18068007441281841</c:v>
                </c:pt>
                <c:pt idx="7294">
                  <c:v>7.6486571760385464</c:v>
                </c:pt>
                <c:pt idx="7295">
                  <c:v>-0.11103131238874402</c:v>
                </c:pt>
                <c:pt idx="7296">
                  <c:v>0.18829076902179753</c:v>
                </c:pt>
                <c:pt idx="7297">
                  <c:v>0.45251220469750669</c:v>
                </c:pt>
                <c:pt idx="7298">
                  <c:v>-1.4111379157565549</c:v>
                </c:pt>
                <c:pt idx="7299">
                  <c:v>-8.3837042924740537</c:v>
                </c:pt>
                <c:pt idx="7300">
                  <c:v>-1.2801079191927351</c:v>
                </c:pt>
                <c:pt idx="7301">
                  <c:v>-13.258615104315302</c:v>
                </c:pt>
                <c:pt idx="7302">
                  <c:v>1.8833037752909028</c:v>
                </c:pt>
                <c:pt idx="7303">
                  <c:v>-13.702822011777029</c:v>
                </c:pt>
                <c:pt idx="7304">
                  <c:v>-9.5183253076908656</c:v>
                </c:pt>
                <c:pt idx="7305">
                  <c:v>-5.7890828731995034</c:v>
                </c:pt>
                <c:pt idx="7306">
                  <c:v>7.0660891904577738</c:v>
                </c:pt>
                <c:pt idx="7307">
                  <c:v>1.4582849974828473</c:v>
                </c:pt>
                <c:pt idx="7308">
                  <c:v>-6.051841557272617</c:v>
                </c:pt>
                <c:pt idx="7309">
                  <c:v>-1.5143486260541853E-2</c:v>
                </c:pt>
                <c:pt idx="7310">
                  <c:v>-0.11401469920454953</c:v>
                </c:pt>
                <c:pt idx="7311">
                  <c:v>1.3825993632104434</c:v>
                </c:pt>
                <c:pt idx="7312">
                  <c:v>-0.1826360531918666</c:v>
                </c:pt>
                <c:pt idx="7313">
                  <c:v>9.8899305301428324</c:v>
                </c:pt>
                <c:pt idx="7314">
                  <c:v>0.37353394709934434</c:v>
                </c:pt>
                <c:pt idx="7315">
                  <c:v>-9.8143154237878107</c:v>
                </c:pt>
                <c:pt idx="7316">
                  <c:v>-1.4023149279270968</c:v>
                </c:pt>
                <c:pt idx="7317">
                  <c:v>2.461447964235802</c:v>
                </c:pt>
                <c:pt idx="7318">
                  <c:v>0.15307933000438914</c:v>
                </c:pt>
                <c:pt idx="7319">
                  <c:v>-1.0178306348881991</c:v>
                </c:pt>
                <c:pt idx="7320">
                  <c:v>0.42944794220301025</c:v>
                </c:pt>
                <c:pt idx="7321">
                  <c:v>0.34120715738224561</c:v>
                </c:pt>
                <c:pt idx="7322">
                  <c:v>5.6769095932497474E-2</c:v>
                </c:pt>
                <c:pt idx="7323">
                  <c:v>0.23088388223008766</c:v>
                </c:pt>
                <c:pt idx="7324">
                  <c:v>1.320519900494554</c:v>
                </c:pt>
                <c:pt idx="7325">
                  <c:v>-1.0120728323005754</c:v>
                </c:pt>
                <c:pt idx="7326">
                  <c:v>-3.6443667879187513</c:v>
                </c:pt>
                <c:pt idx="7327">
                  <c:v>1.1367823565062809</c:v>
                </c:pt>
                <c:pt idx="7328">
                  <c:v>0.16411937976110655</c:v>
                </c:pt>
                <c:pt idx="7329">
                  <c:v>0.11321061044799109</c:v>
                </c:pt>
                <c:pt idx="7330">
                  <c:v>0.10627846329450684</c:v>
                </c:pt>
                <c:pt idx="7331">
                  <c:v>-0.7858751946471525</c:v>
                </c:pt>
                <c:pt idx="7332">
                  <c:v>8.5729874025883737E-2</c:v>
                </c:pt>
                <c:pt idx="7333">
                  <c:v>-0.10691520391651207</c:v>
                </c:pt>
                <c:pt idx="7334">
                  <c:v>1.8813555035013809</c:v>
                </c:pt>
                <c:pt idx="7335">
                  <c:v>0.53745576949536722</c:v>
                </c:pt>
                <c:pt idx="7336">
                  <c:v>2.0418201756946268</c:v>
                </c:pt>
                <c:pt idx="7337">
                  <c:v>-0.71223307347328668</c:v>
                </c:pt>
                <c:pt idx="7338">
                  <c:v>0.10410840334073865</c:v>
                </c:pt>
                <c:pt idx="7339">
                  <c:v>-7.1422037342000477E-2</c:v>
                </c:pt>
                <c:pt idx="7340">
                  <c:v>-0.30865702295959102</c:v>
                </c:pt>
                <c:pt idx="7341">
                  <c:v>0.17934825532893803</c:v>
                </c:pt>
                <c:pt idx="7342">
                  <c:v>-0.16771468727558797</c:v>
                </c:pt>
                <c:pt idx="7343">
                  <c:v>-0.95935801550265398</c:v>
                </c:pt>
                <c:pt idx="7344">
                  <c:v>2.5535092107137794E-2</c:v>
                </c:pt>
                <c:pt idx="7345">
                  <c:v>1.2748753291831854</c:v>
                </c:pt>
                <c:pt idx="7346">
                  <c:v>-1.1352766366963489</c:v>
                </c:pt>
                <c:pt idx="7347">
                  <c:v>-1.0936172777708835</c:v>
                </c:pt>
                <c:pt idx="7348">
                  <c:v>0.21114766416882527</c:v>
                </c:pt>
                <c:pt idx="7349">
                  <c:v>1.1634700483403393E-2</c:v>
                </c:pt>
                <c:pt idx="7350">
                  <c:v>8.9969696860914244E-2</c:v>
                </c:pt>
                <c:pt idx="7351">
                  <c:v>-5.4524006188073237E-2</c:v>
                </c:pt>
                <c:pt idx="7352">
                  <c:v>-0.24644949360230581</c:v>
                </c:pt>
                <c:pt idx="7353">
                  <c:v>0.88916265037585174</c:v>
                </c:pt>
                <c:pt idx="7354">
                  <c:v>7.0344159686735575E-2</c:v>
                </c:pt>
                <c:pt idx="7355">
                  <c:v>0.14638948698152324</c:v>
                </c:pt>
                <c:pt idx="7356">
                  <c:v>0.56579019144631038</c:v>
                </c:pt>
                <c:pt idx="7357">
                  <c:v>1.1681227588083272</c:v>
                </c:pt>
                <c:pt idx="7358">
                  <c:v>-0.17625063969172708</c:v>
                </c:pt>
                <c:pt idx="7359">
                  <c:v>-0.2271774839018251</c:v>
                </c:pt>
                <c:pt idx="7360">
                  <c:v>-0.65207669657969303</c:v>
                </c:pt>
                <c:pt idx="7361">
                  <c:v>0.24935946893671698</c:v>
                </c:pt>
                <c:pt idx="7362">
                  <c:v>0.14519791553993541</c:v>
                </c:pt>
                <c:pt idx="7363">
                  <c:v>0.45132161660361997</c:v>
                </c:pt>
                <c:pt idx="7364">
                  <c:v>-0.46356739320650264</c:v>
                </c:pt>
                <c:pt idx="7365">
                  <c:v>1.1460782594879446</c:v>
                </c:pt>
                <c:pt idx="7366">
                  <c:v>0.32862274746137038</c:v>
                </c:pt>
                <c:pt idx="7367">
                  <c:v>-0.17376706773670642</c:v>
                </c:pt>
                <c:pt idx="7368">
                  <c:v>-1.0496104482192321</c:v>
                </c:pt>
                <c:pt idx="7369">
                  <c:v>1.3791529635803126</c:v>
                </c:pt>
                <c:pt idx="7370">
                  <c:v>0.23769155771933032</c:v>
                </c:pt>
                <c:pt idx="7371">
                  <c:v>0.40431906185763339</c:v>
                </c:pt>
                <c:pt idx="7372">
                  <c:v>11.307200809140809</c:v>
                </c:pt>
                <c:pt idx="7373">
                  <c:v>0.40462088333350521</c:v>
                </c:pt>
                <c:pt idx="7374">
                  <c:v>-10.582769240382088</c:v>
                </c:pt>
                <c:pt idx="7375">
                  <c:v>0.18286405714981072</c:v>
                </c:pt>
                <c:pt idx="7376">
                  <c:v>0.16772744573806625</c:v>
                </c:pt>
                <c:pt idx="7377">
                  <c:v>8.7889232576301185E-2</c:v>
                </c:pt>
                <c:pt idx="7378">
                  <c:v>-5.4562291865989527</c:v>
                </c:pt>
                <c:pt idx="7379">
                  <c:v>7.6486571760385464</c:v>
                </c:pt>
                <c:pt idx="7380">
                  <c:v>8.3837042924740537</c:v>
                </c:pt>
                <c:pt idx="7381">
                  <c:v>-3.2551410036761603</c:v>
                </c:pt>
                <c:pt idx="7382">
                  <c:v>-0.18391827352181184</c:v>
                </c:pt>
                <c:pt idx="7383">
                  <c:v>9.2304207950923818</c:v>
                </c:pt>
                <c:pt idx="7384">
                  <c:v>-2.3154537607268124</c:v>
                </c:pt>
                <c:pt idx="7385">
                  <c:v>11.643856189774727</c:v>
                </c:pt>
                <c:pt idx="7386">
                  <c:v>-0.10121498353087401</c:v>
                </c:pt>
                <c:pt idx="7387">
                  <c:v>-0.87648546351464562</c:v>
                </c:pt>
                <c:pt idx="7388">
                  <c:v>-1.0962153152593033</c:v>
                </c:pt>
                <c:pt idx="7389">
                  <c:v>-3.8219322230490391E-2</c:v>
                </c:pt>
                <c:pt idx="7390">
                  <c:v>-0.5849625007211563</c:v>
                </c:pt>
                <c:pt idx="7391">
                  <c:v>-0.15200309344504978</c:v>
                </c:pt>
                <c:pt idx="7392">
                  <c:v>-3.5829029785428617</c:v>
                </c:pt>
                <c:pt idx="7393">
                  <c:v>-0.97763218697154564</c:v>
                </c:pt>
                <c:pt idx="7394">
                  <c:v>2.6215064103215719</c:v>
                </c:pt>
                <c:pt idx="7395">
                  <c:v>6.4683369603774965E-2</c:v>
                </c:pt>
                <c:pt idx="7396">
                  <c:v>-8.5650941182702389E-2</c:v>
                </c:pt>
                <c:pt idx="7397">
                  <c:v>-1.9990987849529607</c:v>
                </c:pt>
                <c:pt idx="7398">
                  <c:v>-0.59693514238723222</c:v>
                </c:pt>
                <c:pt idx="7399">
                  <c:v>-0.76733924320972469</c:v>
                </c:pt>
                <c:pt idx="7400">
                  <c:v>1.1667154449664228</c:v>
                </c:pt>
                <c:pt idx="7401">
                  <c:v>-1.6731896837328915</c:v>
                </c:pt>
                <c:pt idx="7402">
                  <c:v>-9.46368741380752E-2</c:v>
                </c:pt>
                <c:pt idx="7403">
                  <c:v>0.3574530667816348</c:v>
                </c:pt>
                <c:pt idx="7404">
                  <c:v>-0.57197685912667551</c:v>
                </c:pt>
                <c:pt idx="7405">
                  <c:v>-0.19338397426630125</c:v>
                </c:pt>
                <c:pt idx="7406">
                  <c:v>0.1488633859144825</c:v>
                </c:pt>
                <c:pt idx="7407">
                  <c:v>-5.1715036544155275E-2</c:v>
                </c:pt>
                <c:pt idx="7408">
                  <c:v>1.0312374436137164E-2</c:v>
                </c:pt>
                <c:pt idx="7409">
                  <c:v>-0.35363695461470046</c:v>
                </c:pt>
                <c:pt idx="7410">
                  <c:v>-0.16953301800262663</c:v>
                </c:pt>
                <c:pt idx="7411">
                  <c:v>-0.47804729680464425</c:v>
                </c:pt>
                <c:pt idx="7412">
                  <c:v>0.11247472925841266</c:v>
                </c:pt>
                <c:pt idx="7413">
                  <c:v>9.5196362528432132</c:v>
                </c:pt>
                <c:pt idx="7414">
                  <c:v>0.44930740136359021</c:v>
                </c:pt>
                <c:pt idx="7415">
                  <c:v>0.1990416672096095</c:v>
                </c:pt>
                <c:pt idx="7416">
                  <c:v>-0.5849625007211563</c:v>
                </c:pt>
                <c:pt idx="7417">
                  <c:v>-0.54628203255709629</c:v>
                </c:pt>
                <c:pt idx="7418">
                  <c:v>-0.73251968913501431</c:v>
                </c:pt>
                <c:pt idx="7419">
                  <c:v>-0.65896308216493316</c:v>
                </c:pt>
                <c:pt idx="7420">
                  <c:v>-0.46113391386829788</c:v>
                </c:pt>
                <c:pt idx="7421">
                  <c:v>0.45827815462151411</c:v>
                </c:pt>
                <c:pt idx="7422">
                  <c:v>-0.61890983264449351</c:v>
                </c:pt>
                <c:pt idx="7423">
                  <c:v>-3.2789935117669533E-2</c:v>
                </c:pt>
                <c:pt idx="7424">
                  <c:v>0.85113661408551711</c:v>
                </c:pt>
                <c:pt idx="7425">
                  <c:v>-1</c:v>
                </c:pt>
                <c:pt idx="7426">
                  <c:v>-8.6462586799900301</c:v>
                </c:pt>
                <c:pt idx="7427">
                  <c:v>-8.0606959316875546</c:v>
                </c:pt>
                <c:pt idx="7428">
                  <c:v>-9.5196362528432132</c:v>
                </c:pt>
                <c:pt idx="7429">
                  <c:v>-12.16752268516303</c:v>
                </c:pt>
                <c:pt idx="7430">
                  <c:v>-0.13657305287544386</c:v>
                </c:pt>
                <c:pt idx="7431">
                  <c:v>0.745735803793938</c:v>
                </c:pt>
                <c:pt idx="7432">
                  <c:v>0.24100809950379498</c:v>
                </c:pt>
                <c:pt idx="7433">
                  <c:v>0</c:v>
                </c:pt>
                <c:pt idx="7434">
                  <c:v>-1.7640927721890705</c:v>
                </c:pt>
                <c:pt idx="7435">
                  <c:v>-2.8068397964721901</c:v>
                </c:pt>
                <c:pt idx="7436">
                  <c:v>1.9142701259741162</c:v>
                </c:pt>
                <c:pt idx="7437">
                  <c:v>0.20281688299968706</c:v>
                </c:pt>
                <c:pt idx="7438">
                  <c:v>1.4499569695114853E-2</c:v>
                </c:pt>
                <c:pt idx="7439">
                  <c:v>-2.4433299443456811</c:v>
                </c:pt>
                <c:pt idx="7440">
                  <c:v>4.0077439375335117E-2</c:v>
                </c:pt>
                <c:pt idx="7441">
                  <c:v>0.35514223177555165</c:v>
                </c:pt>
                <c:pt idx="7442">
                  <c:v>-12.827144190984283</c:v>
                </c:pt>
                <c:pt idx="7443">
                  <c:v>-0.99983095068342465</c:v>
                </c:pt>
                <c:pt idx="7444">
                  <c:v>10.866763767353351</c:v>
                </c:pt>
                <c:pt idx="7445">
                  <c:v>-0.76523783880210106</c:v>
                </c:pt>
                <c:pt idx="7446">
                  <c:v>-1.0223678130284544</c:v>
                </c:pt>
                <c:pt idx="7447">
                  <c:v>0.42552563542836913</c:v>
                </c:pt>
                <c:pt idx="7448">
                  <c:v>0.91129577472851986</c:v>
                </c:pt>
                <c:pt idx="7449">
                  <c:v>-0.22239242133644802</c:v>
                </c:pt>
                <c:pt idx="7450">
                  <c:v>-0.76813779578317087</c:v>
                </c:pt>
                <c:pt idx="7451">
                  <c:v>0.68650052718321819</c:v>
                </c:pt>
                <c:pt idx="7452">
                  <c:v>-6.9285204371019496E-2</c:v>
                </c:pt>
                <c:pt idx="7453">
                  <c:v>-0.8073549220576044</c:v>
                </c:pt>
                <c:pt idx="7454">
                  <c:v>0</c:v>
                </c:pt>
                <c:pt idx="7455">
                  <c:v>-0.46234321405720047</c:v>
                </c:pt>
                <c:pt idx="7456">
                  <c:v>0.74846123300403566</c:v>
                </c:pt>
                <c:pt idx="7457">
                  <c:v>-1.2767296073878024E-2</c:v>
                </c:pt>
                <c:pt idx="7458">
                  <c:v>1.7312887328082498</c:v>
                </c:pt>
                <c:pt idx="7459">
                  <c:v>-4.9582028850560518E-2</c:v>
                </c:pt>
                <c:pt idx="7460">
                  <c:v>5.7548875021634682</c:v>
                </c:pt>
                <c:pt idx="7461">
                  <c:v>9.9662651028771325</c:v>
                </c:pt>
                <c:pt idx="7462">
                  <c:v>0.16797905978922464</c:v>
                </c:pt>
                <c:pt idx="7463">
                  <c:v>-13.08137247435552</c:v>
                </c:pt>
                <c:pt idx="7464">
                  <c:v>-1.1196671113253596</c:v>
                </c:pt>
                <c:pt idx="7465">
                  <c:v>5.7548875021634682</c:v>
                </c:pt>
                <c:pt idx="7466">
                  <c:v>0.11543099571257466</c:v>
                </c:pt>
                <c:pt idx="7467">
                  <c:v>-7.6462586799900292</c:v>
                </c:pt>
                <c:pt idx="7468">
                  <c:v>0</c:v>
                </c:pt>
                <c:pt idx="7469">
                  <c:v>0.71554661053130031</c:v>
                </c:pt>
                <c:pt idx="7470">
                  <c:v>0.20325317750837671</c:v>
                </c:pt>
                <c:pt idx="7471">
                  <c:v>-0.12323176599427085</c:v>
                </c:pt>
                <c:pt idx="7472">
                  <c:v>8.3837042924740537</c:v>
                </c:pt>
                <c:pt idx="7473">
                  <c:v>-8.3808217839409309</c:v>
                </c:pt>
                <c:pt idx="7474">
                  <c:v>0.12723518829610814</c:v>
                </c:pt>
                <c:pt idx="7475">
                  <c:v>3.8031755240302019</c:v>
                </c:pt>
                <c:pt idx="7476">
                  <c:v>-1.1400479601076967</c:v>
                </c:pt>
                <c:pt idx="7477">
                  <c:v>-8.3837042924740537</c:v>
                </c:pt>
                <c:pt idx="7478">
                  <c:v>-12.287904726065419</c:v>
                </c:pt>
                <c:pt idx="7479">
                  <c:v>1.965062842652062</c:v>
                </c:pt>
                <c:pt idx="7480">
                  <c:v>-3.2180405749149689E-2</c:v>
                </c:pt>
                <c:pt idx="7481">
                  <c:v>-0.27207954543680085</c:v>
                </c:pt>
                <c:pt idx="7482">
                  <c:v>-0.55684886451224225</c:v>
                </c:pt>
                <c:pt idx="7483">
                  <c:v>8.6019979605162111E-2</c:v>
                </c:pt>
                <c:pt idx="7484">
                  <c:v>-0.60766719149880288</c:v>
                </c:pt>
                <c:pt idx="7485">
                  <c:v>-10.229219383469125</c:v>
                </c:pt>
                <c:pt idx="7486">
                  <c:v>-2.7307345995735411E-2</c:v>
                </c:pt>
                <c:pt idx="7487">
                  <c:v>-0.39157852645485519</c:v>
                </c:pt>
                <c:pt idx="7488">
                  <c:v>-1.1260078849121051</c:v>
                </c:pt>
                <c:pt idx="7489">
                  <c:v>1.9349049717781148</c:v>
                </c:pt>
                <c:pt idx="7490">
                  <c:v>6.4637465566324423E-2</c:v>
                </c:pt>
                <c:pt idx="7491">
                  <c:v>9.9667457608995313</c:v>
                </c:pt>
                <c:pt idx="7492">
                  <c:v>10.306821202497154</c:v>
                </c:pt>
                <c:pt idx="7493">
                  <c:v>2.0690416444296513</c:v>
                </c:pt>
                <c:pt idx="7494">
                  <c:v>1.8571652218285453</c:v>
                </c:pt>
                <c:pt idx="7495">
                  <c:v>-0.43092887204873509</c:v>
                </c:pt>
                <c:pt idx="7496">
                  <c:v>-0.20499776835593897</c:v>
                </c:pt>
                <c:pt idx="7497">
                  <c:v>-8.6462586799900301</c:v>
                </c:pt>
                <c:pt idx="7498">
                  <c:v>-1.9465024515073754</c:v>
                </c:pt>
                <c:pt idx="7499">
                  <c:v>0.15754127698648029</c:v>
                </c:pt>
                <c:pt idx="7500">
                  <c:v>4.7922480296673955</c:v>
                </c:pt>
                <c:pt idx="7501">
                  <c:v>-0.64010405491361733</c:v>
                </c:pt>
                <c:pt idx="7502">
                  <c:v>-1.4354292881100217</c:v>
                </c:pt>
                <c:pt idx="7503">
                  <c:v>-8.3837042924740537</c:v>
                </c:pt>
                <c:pt idx="7504">
                  <c:v>-0.57954900453479208</c:v>
                </c:pt>
                <c:pt idx="7505">
                  <c:v>7.1083098061482691E-2</c:v>
                </c:pt>
                <c:pt idx="7506">
                  <c:v>-0.27885937299547642</c:v>
                </c:pt>
                <c:pt idx="7507">
                  <c:v>-1.9603142464771448</c:v>
                </c:pt>
                <c:pt idx="7508">
                  <c:v>0.9746602999535624</c:v>
                </c:pt>
                <c:pt idx="7509">
                  <c:v>4.7725895038969277</c:v>
                </c:pt>
                <c:pt idx="7510">
                  <c:v>-18.375176635206</c:v>
                </c:pt>
                <c:pt idx="7511">
                  <c:v>-0.6757830303914355</c:v>
                </c:pt>
                <c:pt idx="7512">
                  <c:v>-9.4513047902870166</c:v>
                </c:pt>
                <c:pt idx="7513">
                  <c:v>4.684498174272071</c:v>
                </c:pt>
                <c:pt idx="7514">
                  <c:v>4.1820175694626899E-2</c:v>
                </c:pt>
                <c:pt idx="7515">
                  <c:v>0.2700250678020189</c:v>
                </c:pt>
                <c:pt idx="7516">
                  <c:v>3.6569802162867489E-2</c:v>
                </c:pt>
                <c:pt idx="7517">
                  <c:v>1.2387300093438844</c:v>
                </c:pt>
                <c:pt idx="7518">
                  <c:v>0.11247472925841266</c:v>
                </c:pt>
                <c:pt idx="7519">
                  <c:v>-0.2029870221638547</c:v>
                </c:pt>
                <c:pt idx="7520">
                  <c:v>0.30812229536233166</c:v>
                </c:pt>
                <c:pt idx="7521">
                  <c:v>-0.54454823227524796</c:v>
                </c:pt>
                <c:pt idx="7522">
                  <c:v>8.0624959257337636</c:v>
                </c:pt>
                <c:pt idx="7523">
                  <c:v>-10.917372079476841</c:v>
                </c:pt>
                <c:pt idx="7524">
                  <c:v>-6.7757278454453287</c:v>
                </c:pt>
                <c:pt idx="7525">
                  <c:v>0.32300836078649847</c:v>
                </c:pt>
                <c:pt idx="7526">
                  <c:v>1.3182510984362554</c:v>
                </c:pt>
                <c:pt idx="7527">
                  <c:v>1.5825608104030799</c:v>
                </c:pt>
                <c:pt idx="7528">
                  <c:v>-10.458064782873391</c:v>
                </c:pt>
                <c:pt idx="7529">
                  <c:v>-0.258734268400168</c:v>
                </c:pt>
                <c:pt idx="7530">
                  <c:v>1.1461196799395885</c:v>
                </c:pt>
                <c:pt idx="7531">
                  <c:v>9.3815429511845849</c:v>
                </c:pt>
                <c:pt idx="7532">
                  <c:v>8.2462160191972972E-2</c:v>
                </c:pt>
                <c:pt idx="7533">
                  <c:v>-0.33324340811519659</c:v>
                </c:pt>
                <c:pt idx="7534">
                  <c:v>-1.1744977312321367</c:v>
                </c:pt>
                <c:pt idx="7535">
                  <c:v>3.5623909730721222E-2</c:v>
                </c:pt>
                <c:pt idx="7536">
                  <c:v>8.8536674601656914E-2</c:v>
                </c:pt>
                <c:pt idx="7537">
                  <c:v>-2.0874628412503395</c:v>
                </c:pt>
                <c:pt idx="7538">
                  <c:v>0.14438990933517493</c:v>
                </c:pt>
                <c:pt idx="7539">
                  <c:v>0.42809365210429023</c:v>
                </c:pt>
                <c:pt idx="7540">
                  <c:v>-7.0660891904577721</c:v>
                </c:pt>
                <c:pt idx="7541">
                  <c:v>12.518407276671365</c:v>
                </c:pt>
                <c:pt idx="7542">
                  <c:v>9.0597950917951025</c:v>
                </c:pt>
                <c:pt idx="7543">
                  <c:v>12.416533660199583</c:v>
                </c:pt>
                <c:pt idx="7544">
                  <c:v>-13.081316989285773</c:v>
                </c:pt>
                <c:pt idx="7545">
                  <c:v>4.6764872094729217E-3</c:v>
                </c:pt>
                <c:pt idx="7546">
                  <c:v>0.12415946051973656</c:v>
                </c:pt>
                <c:pt idx="7547">
                  <c:v>-0.13851986408142811</c:v>
                </c:pt>
                <c:pt idx="7548">
                  <c:v>-5.5647846187835261</c:v>
                </c:pt>
                <c:pt idx="7549">
                  <c:v>-0.61005348168398665</c:v>
                </c:pt>
                <c:pt idx="7550">
                  <c:v>0.32894852256513496</c:v>
                </c:pt>
                <c:pt idx="7551">
                  <c:v>0.27417496343899417</c:v>
                </c:pt>
                <c:pt idx="7552">
                  <c:v>0.49124806589896242</c:v>
                </c:pt>
                <c:pt idx="7553">
                  <c:v>14.335041363415007</c:v>
                </c:pt>
                <c:pt idx="7554">
                  <c:v>-9.0597950917951025</c:v>
                </c:pt>
                <c:pt idx="7555">
                  <c:v>-8.8672787397096631</c:v>
                </c:pt>
                <c:pt idx="7556">
                  <c:v>-8.8672787397096631</c:v>
                </c:pt>
                <c:pt idx="7557">
                  <c:v>14.380844325874836</c:v>
                </c:pt>
                <c:pt idx="7558">
                  <c:v>-9.0597950917951025</c:v>
                </c:pt>
                <c:pt idx="7559">
                  <c:v>8.8683081332894673</c:v>
                </c:pt>
                <c:pt idx="7560">
                  <c:v>-0.32120836674028824</c:v>
                </c:pt>
                <c:pt idx="7561">
                  <c:v>-0.23446525363702297</c:v>
                </c:pt>
                <c:pt idx="7562">
                  <c:v>-4.6293616433997791</c:v>
                </c:pt>
                <c:pt idx="7563">
                  <c:v>-10.559464002484352</c:v>
                </c:pt>
                <c:pt idx="7564">
                  <c:v>-1.7915736687327051</c:v>
                </c:pt>
                <c:pt idx="7565">
                  <c:v>-0.13750352374993513</c:v>
                </c:pt>
                <c:pt idx="7566">
                  <c:v>-0.32192809488736251</c:v>
                </c:pt>
                <c:pt idx="7567">
                  <c:v>-7.2756342435314231E-2</c:v>
                </c:pt>
                <c:pt idx="7568">
                  <c:v>7.7041035763827939E-2</c:v>
                </c:pt>
                <c:pt idx="7569">
                  <c:v>-0.26441563623215425</c:v>
                </c:pt>
                <c:pt idx="7570">
                  <c:v>-9.9228840893168468E-2</c:v>
                </c:pt>
                <c:pt idx="7571">
                  <c:v>-8.3822637581148367</c:v>
                </c:pt>
                <c:pt idx="7572">
                  <c:v>-2.6343958605256579</c:v>
                </c:pt>
                <c:pt idx="7573">
                  <c:v>3.4800326043187781</c:v>
                </c:pt>
                <c:pt idx="7574">
                  <c:v>16.694611809384618</c:v>
                </c:pt>
                <c:pt idx="7575">
                  <c:v>-7.6486571760385464</c:v>
                </c:pt>
                <c:pt idx="7576">
                  <c:v>-1.5849625007211556</c:v>
                </c:pt>
                <c:pt idx="7577">
                  <c:v>0.9708488453650288</c:v>
                </c:pt>
                <c:pt idx="7578">
                  <c:v>4.2541512848778087</c:v>
                </c:pt>
                <c:pt idx="7579">
                  <c:v>-0.43063435432986236</c:v>
                </c:pt>
                <c:pt idx="7580">
                  <c:v>-10.917123403264748</c:v>
                </c:pt>
                <c:pt idx="7581">
                  <c:v>-0.50139778408202484</c:v>
                </c:pt>
                <c:pt idx="7582">
                  <c:v>9.8667637673533513</c:v>
                </c:pt>
                <c:pt idx="7583">
                  <c:v>0.2423029642497074</c:v>
                </c:pt>
                <c:pt idx="7584">
                  <c:v>0.52332343492877043</c:v>
                </c:pt>
                <c:pt idx="7585">
                  <c:v>0.60120190442611832</c:v>
                </c:pt>
                <c:pt idx="7586">
                  <c:v>-0.24100809950379493</c:v>
                </c:pt>
                <c:pt idx="7587">
                  <c:v>2.7559942696157158</c:v>
                </c:pt>
                <c:pt idx="7588">
                  <c:v>-0.41153155577730821</c:v>
                </c:pt>
                <c:pt idx="7589">
                  <c:v>2.5464883529065205</c:v>
                </c:pt>
                <c:pt idx="7590">
                  <c:v>-0.9475325801058645</c:v>
                </c:pt>
                <c:pt idx="7591">
                  <c:v>-8.6462586799900301</c:v>
                </c:pt>
                <c:pt idx="7592">
                  <c:v>-3.7318682562862957</c:v>
                </c:pt>
                <c:pt idx="7593">
                  <c:v>-3.183768949657892</c:v>
                </c:pt>
                <c:pt idx="7594">
                  <c:v>-3.183768949657892</c:v>
                </c:pt>
                <c:pt idx="7595">
                  <c:v>8.0624959257337636</c:v>
                </c:pt>
                <c:pt idx="7596">
                  <c:v>0.33815451674685165</c:v>
                </c:pt>
                <c:pt idx="7597">
                  <c:v>-9.5189809291704002</c:v>
                </c:pt>
                <c:pt idx="7598">
                  <c:v>-7.6486571760385464</c:v>
                </c:pt>
                <c:pt idx="7599">
                  <c:v>9.0606959316875546</c:v>
                </c:pt>
                <c:pt idx="7600">
                  <c:v>-2.6995383153995602</c:v>
                </c:pt>
                <c:pt idx="7601">
                  <c:v>-0.12928301694496649</c:v>
                </c:pt>
                <c:pt idx="7602">
                  <c:v>-1.3802720811181675</c:v>
                </c:pt>
                <c:pt idx="7603">
                  <c:v>1.1141710199193111</c:v>
                </c:pt>
                <c:pt idx="7604">
                  <c:v>1.0993982920135463</c:v>
                </c:pt>
                <c:pt idx="7605">
                  <c:v>7.6486571760385464</c:v>
                </c:pt>
                <c:pt idx="7606">
                  <c:v>-0.22239242133644821</c:v>
                </c:pt>
                <c:pt idx="7607">
                  <c:v>0.45203050594764832</c:v>
                </c:pt>
                <c:pt idx="7608">
                  <c:v>11.61378946447258</c:v>
                </c:pt>
                <c:pt idx="7609">
                  <c:v>-4.0630714498426785</c:v>
                </c:pt>
                <c:pt idx="7610">
                  <c:v>0.34692247435423229</c:v>
                </c:pt>
                <c:pt idx="7611">
                  <c:v>10.146780789986687</c:v>
                </c:pt>
                <c:pt idx="7612">
                  <c:v>-4.2962414512237128</c:v>
                </c:pt>
                <c:pt idx="7613">
                  <c:v>13.258615104315302</c:v>
                </c:pt>
                <c:pt idx="7614">
                  <c:v>1.0325817682364995</c:v>
                </c:pt>
                <c:pt idx="7615">
                  <c:v>-0.11547721741993572</c:v>
                </c:pt>
                <c:pt idx="7616">
                  <c:v>9.9667457608995313</c:v>
                </c:pt>
                <c:pt idx="7617">
                  <c:v>7.5468944598876373</c:v>
                </c:pt>
                <c:pt idx="7618">
                  <c:v>0</c:v>
                </c:pt>
                <c:pt idx="7619">
                  <c:v>-2.7318038890504273</c:v>
                </c:pt>
                <c:pt idx="7620">
                  <c:v>0.34632537745644004</c:v>
                </c:pt>
                <c:pt idx="7621">
                  <c:v>-2.8310877715307567</c:v>
                </c:pt>
                <c:pt idx="7622">
                  <c:v>-4.5511400850301262</c:v>
                </c:pt>
                <c:pt idx="7623">
                  <c:v>14.766252821134451</c:v>
                </c:pt>
                <c:pt idx="7624">
                  <c:v>-0.1186444964986189</c:v>
                </c:pt>
                <c:pt idx="7625">
                  <c:v>0.62148837674627011</c:v>
                </c:pt>
                <c:pt idx="7626">
                  <c:v>-0.40964424050862519</c:v>
                </c:pt>
                <c:pt idx="7627">
                  <c:v>0.12373536842224454</c:v>
                </c:pt>
                <c:pt idx="7628">
                  <c:v>-0.45943161863729726</c:v>
                </c:pt>
                <c:pt idx="7629">
                  <c:v>-1.2868811477881617</c:v>
                </c:pt>
                <c:pt idx="7630">
                  <c:v>8.0624959257337636</c:v>
                </c:pt>
                <c:pt idx="7631">
                  <c:v>-0.18762700317577116</c:v>
                </c:pt>
                <c:pt idx="7632">
                  <c:v>-4.8634775250876762E-2</c:v>
                </c:pt>
                <c:pt idx="7633">
                  <c:v>6.0660891904577721</c:v>
                </c:pt>
                <c:pt idx="7634">
                  <c:v>4.7725895038969277</c:v>
                </c:pt>
                <c:pt idx="7635">
                  <c:v>-3.5977947784236651E-2</c:v>
                </c:pt>
                <c:pt idx="7636">
                  <c:v>1.0518389315196182</c:v>
                </c:pt>
                <c:pt idx="7637">
                  <c:v>-11.380821783940931</c:v>
                </c:pt>
                <c:pt idx="7638">
                  <c:v>-0.80375268537740852</c:v>
                </c:pt>
                <c:pt idx="7639">
                  <c:v>2.2223924213364481</c:v>
                </c:pt>
                <c:pt idx="7640">
                  <c:v>-1.1053530001462286</c:v>
                </c:pt>
                <c:pt idx="7641">
                  <c:v>-1.4592062151463476</c:v>
                </c:pt>
                <c:pt idx="7642">
                  <c:v>-2.2219346045802415</c:v>
                </c:pt>
                <c:pt idx="7643">
                  <c:v>-5.9228321394775394</c:v>
                </c:pt>
                <c:pt idx="7644">
                  <c:v>0.48364131327786741</c:v>
                </c:pt>
                <c:pt idx="7645">
                  <c:v>-5.08746284125034</c:v>
                </c:pt>
                <c:pt idx="7646">
                  <c:v>-0.10117883436736722</c:v>
                </c:pt>
                <c:pt idx="7647">
                  <c:v>-9.6462839501291489E-2</c:v>
                </c:pt>
                <c:pt idx="7648">
                  <c:v>0.97913794368292162</c:v>
                </c:pt>
                <c:pt idx="7649">
                  <c:v>1.1251551313222898</c:v>
                </c:pt>
                <c:pt idx="7650">
                  <c:v>4.466904933372863E-2</c:v>
                </c:pt>
                <c:pt idx="7651">
                  <c:v>-0.3630528282735655</c:v>
                </c:pt>
                <c:pt idx="7652">
                  <c:v>-0.13334789425862348</c:v>
                </c:pt>
                <c:pt idx="7653">
                  <c:v>-0.14631838848997844</c:v>
                </c:pt>
                <c:pt idx="7654">
                  <c:v>-8.365792904690969E-2</c:v>
                </c:pt>
                <c:pt idx="7655">
                  <c:v>-2.5632312029738549E-2</c:v>
                </c:pt>
                <c:pt idx="7656">
                  <c:v>0.34584299297925952</c:v>
                </c:pt>
                <c:pt idx="7657">
                  <c:v>-1.4000679309318254E-2</c:v>
                </c:pt>
                <c:pt idx="7658">
                  <c:v>-0.49957100949051148</c:v>
                </c:pt>
                <c:pt idx="7659">
                  <c:v>1.4610498970356802</c:v>
                </c:pt>
                <c:pt idx="7660">
                  <c:v>-0.74779936613682318</c:v>
                </c:pt>
                <c:pt idx="7661">
                  <c:v>-7.3166412561971539E-2</c:v>
                </c:pt>
                <c:pt idx="7662">
                  <c:v>-0.22595375378150545</c:v>
                </c:pt>
                <c:pt idx="7663">
                  <c:v>-0.18298629354394338</c:v>
                </c:pt>
                <c:pt idx="7664">
                  <c:v>3.2789935117669415E-2</c:v>
                </c:pt>
                <c:pt idx="7665">
                  <c:v>-7.1300617103113959E-2</c:v>
                </c:pt>
                <c:pt idx="7666">
                  <c:v>0.22844146600925333</c:v>
                </c:pt>
                <c:pt idx="7667">
                  <c:v>1.2670335256070286</c:v>
                </c:pt>
                <c:pt idx="7668">
                  <c:v>0.20423305221760787</c:v>
                </c:pt>
                <c:pt idx="7669">
                  <c:v>2.8163530477394217E-2</c:v>
                </c:pt>
                <c:pt idx="7670">
                  <c:v>0.13565509935756639</c:v>
                </c:pt>
                <c:pt idx="7671">
                  <c:v>-0.31719017588069931</c:v>
                </c:pt>
                <c:pt idx="7672">
                  <c:v>-0.40964424050862547</c:v>
                </c:pt>
                <c:pt idx="7673">
                  <c:v>0.10635198117233392</c:v>
                </c:pt>
                <c:pt idx="7674">
                  <c:v>0.10635198117233392</c:v>
                </c:pt>
                <c:pt idx="7675">
                  <c:v>7.3732445372290453E-3</c:v>
                </c:pt>
                <c:pt idx="7676">
                  <c:v>-0.19033121210414936</c:v>
                </c:pt>
                <c:pt idx="7677">
                  <c:v>-3.43061220373201E-2</c:v>
                </c:pt>
                <c:pt idx="7678">
                  <c:v>-0.47935231276055756</c:v>
                </c:pt>
                <c:pt idx="7679">
                  <c:v>-0.47935231276055756</c:v>
                </c:pt>
                <c:pt idx="7680">
                  <c:v>4.8295557040780951E-2</c:v>
                </c:pt>
                <c:pt idx="7681">
                  <c:v>-6.7540303826159123E-2</c:v>
                </c:pt>
                <c:pt idx="7682">
                  <c:v>0.78492270156286104</c:v>
                </c:pt>
                <c:pt idx="7683">
                  <c:v>-4.018346859359621</c:v>
                </c:pt>
                <c:pt idx="7684">
                  <c:v>0.10875831504664368</c:v>
                </c:pt>
                <c:pt idx="7685">
                  <c:v>-3.1250933984439955E-2</c:v>
                </c:pt>
                <c:pt idx="7686">
                  <c:v>-0.29037333362519951</c:v>
                </c:pt>
                <c:pt idx="7687">
                  <c:v>-4.1723412218894786E-2</c:v>
                </c:pt>
                <c:pt idx="7688">
                  <c:v>0.20691431950189298</c:v>
                </c:pt>
                <c:pt idx="7689">
                  <c:v>-7.1419060580215923E-2</c:v>
                </c:pt>
                <c:pt idx="7690">
                  <c:v>-5.8495649310144407E-2</c:v>
                </c:pt>
                <c:pt idx="7691">
                  <c:v>9.7919537585810332E-2</c:v>
                </c:pt>
                <c:pt idx="7692">
                  <c:v>5.5709077379067997</c:v>
                </c:pt>
                <c:pt idx="7693">
                  <c:v>0.19855548892948044</c:v>
                </c:pt>
                <c:pt idx="7694">
                  <c:v>-0.14438990933517498</c:v>
                </c:pt>
                <c:pt idx="7695">
                  <c:v>-6.4609081423076531E-2</c:v>
                </c:pt>
                <c:pt idx="7696">
                  <c:v>4.9621820479818917</c:v>
                </c:pt>
                <c:pt idx="7697">
                  <c:v>1.2626737771502792</c:v>
                </c:pt>
                <c:pt idx="7698">
                  <c:v>-1.0506260730699679</c:v>
                </c:pt>
                <c:pt idx="7699">
                  <c:v>5.8860509919880091</c:v>
                </c:pt>
                <c:pt idx="7700">
                  <c:v>-2.879726430743508E-2</c:v>
                </c:pt>
                <c:pt idx="7701">
                  <c:v>-0.16817521949235267</c:v>
                </c:pt>
                <c:pt idx="7702">
                  <c:v>-0.44251823570095072</c:v>
                </c:pt>
                <c:pt idx="7703">
                  <c:v>-0.99998638973362497</c:v>
                </c:pt>
                <c:pt idx="7704">
                  <c:v>-0.44251823570095072</c:v>
                </c:pt>
                <c:pt idx="7705">
                  <c:v>-9.5248315147816079E-2</c:v>
                </c:pt>
                <c:pt idx="7706">
                  <c:v>-9.5248315147816079E-2</c:v>
                </c:pt>
                <c:pt idx="7707">
                  <c:v>0.38085357852260915</c:v>
                </c:pt>
                <c:pt idx="7708">
                  <c:v>0.21209744060856855</c:v>
                </c:pt>
                <c:pt idx="7709">
                  <c:v>-9.6278288918314012E-2</c:v>
                </c:pt>
                <c:pt idx="7710">
                  <c:v>-0.1074609144956586</c:v>
                </c:pt>
                <c:pt idx="7711">
                  <c:v>-0.28040153780388183</c:v>
                </c:pt>
                <c:pt idx="7712">
                  <c:v>-0.11420939167941167</c:v>
                </c:pt>
                <c:pt idx="7713">
                  <c:v>6.0949349964331413E-2</c:v>
                </c:pt>
                <c:pt idx="7714">
                  <c:v>0.55799545312088694</c:v>
                </c:pt>
                <c:pt idx="7715">
                  <c:v>-6.8546151351668402E-2</c:v>
                </c:pt>
                <c:pt idx="7716">
                  <c:v>0.46394354632810525</c:v>
                </c:pt>
                <c:pt idx="7717">
                  <c:v>-0.74965041707733493</c:v>
                </c:pt>
                <c:pt idx="7718">
                  <c:v>-0.76601412667670443</c:v>
                </c:pt>
                <c:pt idx="7719">
                  <c:v>-0.28964099013234168</c:v>
                </c:pt>
                <c:pt idx="7720">
                  <c:v>-9.0908496198210398E-2</c:v>
                </c:pt>
                <c:pt idx="7721">
                  <c:v>-0.11156822904581164</c:v>
                </c:pt>
                <c:pt idx="7722">
                  <c:v>20</c:v>
                </c:pt>
                <c:pt idx="7723">
                  <c:v>-0.27563444261342718</c:v>
                </c:pt>
                <c:pt idx="7724">
                  <c:v>-8.0424989360221022E-2</c:v>
                </c:pt>
                <c:pt idx="7725">
                  <c:v>0.55348426924798799</c:v>
                </c:pt>
                <c:pt idx="7726">
                  <c:v>-6.5876362199683111E-2</c:v>
                </c:pt>
                <c:pt idx="7727">
                  <c:v>-1.69866409325124</c:v>
                </c:pt>
                <c:pt idx="7728">
                  <c:v>-0.23914278651599172</c:v>
                </c:pt>
                <c:pt idx="7729">
                  <c:v>1.3358382855018992E-2</c:v>
                </c:pt>
                <c:pt idx="7730">
                  <c:v>-0.10813524207876779</c:v>
                </c:pt>
                <c:pt idx="7731">
                  <c:v>-0.76782655787096699</c:v>
                </c:pt>
                <c:pt idx="7732">
                  <c:v>-0.49660662630030938</c:v>
                </c:pt>
                <c:pt idx="7733">
                  <c:v>-1.4545658634654812</c:v>
                </c:pt>
                <c:pt idx="7734">
                  <c:v>-0.18183832298581312</c:v>
                </c:pt>
                <c:pt idx="7735">
                  <c:v>-4.4168715867503719E-2</c:v>
                </c:pt>
                <c:pt idx="7736">
                  <c:v>-1.440534359215401E-3</c:v>
                </c:pt>
                <c:pt idx="7737">
                  <c:v>-8.8672787397096631</c:v>
                </c:pt>
                <c:pt idx="7738">
                  <c:v>-0.10813524207876779</c:v>
                </c:pt>
                <c:pt idx="7739">
                  <c:v>0.38485935061381898</c:v>
                </c:pt>
                <c:pt idx="7740">
                  <c:v>9.9154688650827816E-3</c:v>
                </c:pt>
                <c:pt idx="7741">
                  <c:v>4.4513237142518515E-2</c:v>
                </c:pt>
                <c:pt idx="7742">
                  <c:v>-2.6635126503466576E-2</c:v>
                </c:pt>
                <c:pt idx="7743">
                  <c:v>-0.47062982524216129</c:v>
                </c:pt>
                <c:pt idx="7744">
                  <c:v>-0.7472339296200331</c:v>
                </c:pt>
                <c:pt idx="7745">
                  <c:v>5.0061175181336758E-2</c:v>
                </c:pt>
                <c:pt idx="7746">
                  <c:v>2.3816371241465517</c:v>
                </c:pt>
                <c:pt idx="7747">
                  <c:v>0.18903382439001712</c:v>
                </c:pt>
                <c:pt idx="7748">
                  <c:v>-0.40296466697826888</c:v>
                </c:pt>
                <c:pt idx="7749">
                  <c:v>-0.14481655285178044</c:v>
                </c:pt>
                <c:pt idx="7750">
                  <c:v>0.51624975063714185</c:v>
                </c:pt>
                <c:pt idx="7751">
                  <c:v>5.9254317737083131E-2</c:v>
                </c:pt>
                <c:pt idx="7752">
                  <c:v>-0.16046467219324609</c:v>
                </c:pt>
                <c:pt idx="7753">
                  <c:v>-10.759888183221834</c:v>
                </c:pt>
                <c:pt idx="7754">
                  <c:v>0.76451703187184861</c:v>
                </c:pt>
                <c:pt idx="7755">
                  <c:v>1.0048009862638214</c:v>
                </c:pt>
                <c:pt idx="7756">
                  <c:v>-0.91543570474152691</c:v>
                </c:pt>
                <c:pt idx="7757">
                  <c:v>-0.54748779530249303</c:v>
                </c:pt>
                <c:pt idx="7758">
                  <c:v>-11.451554569765362</c:v>
                </c:pt>
                <c:pt idx="7759">
                  <c:v>-8.8672787397096631</c:v>
                </c:pt>
                <c:pt idx="7760">
                  <c:v>7.6486571760385464</c:v>
                </c:pt>
                <c:pt idx="7761">
                  <c:v>-10.518980929170402</c:v>
                </c:pt>
                <c:pt idx="7762">
                  <c:v>-9.3822637581148367</c:v>
                </c:pt>
                <c:pt idx="7763">
                  <c:v>-0.77322913815297745</c:v>
                </c:pt>
                <c:pt idx="7764">
                  <c:v>-10.966024713800364</c:v>
                </c:pt>
                <c:pt idx="7765">
                  <c:v>-0.85979562562428125</c:v>
                </c:pt>
                <c:pt idx="7766">
                  <c:v>-7.0660891904577721</c:v>
                </c:pt>
                <c:pt idx="7767">
                  <c:v>2.1695071099318976E-2</c:v>
                </c:pt>
                <c:pt idx="7768">
                  <c:v>0.89939605906159426</c:v>
                </c:pt>
                <c:pt idx="7769">
                  <c:v>9.3815429511845849</c:v>
                </c:pt>
                <c:pt idx="7770">
                  <c:v>-0.16349873228287951</c:v>
                </c:pt>
                <c:pt idx="7771">
                  <c:v>-0.25938662881864966</c:v>
                </c:pt>
                <c:pt idx="7772">
                  <c:v>8.8672787397096631</c:v>
                </c:pt>
                <c:pt idx="7773">
                  <c:v>8.0618460208284629E-2</c:v>
                </c:pt>
                <c:pt idx="7774">
                  <c:v>-0.59001952406942726</c:v>
                </c:pt>
                <c:pt idx="7775">
                  <c:v>0</c:v>
                </c:pt>
                <c:pt idx="7776">
                  <c:v>-0.23880203794198362</c:v>
                </c:pt>
                <c:pt idx="7777">
                  <c:v>1.633856393074147E-3</c:v>
                </c:pt>
                <c:pt idx="7778">
                  <c:v>0.43825221285459398</c:v>
                </c:pt>
                <c:pt idx="7779">
                  <c:v>-0.19251635208543916</c:v>
                </c:pt>
                <c:pt idx="7780">
                  <c:v>0.67503784502300446</c:v>
                </c:pt>
                <c:pt idx="7781">
                  <c:v>-1.1148302482373573</c:v>
                </c:pt>
                <c:pt idx="7782">
                  <c:v>1.2622218487630947</c:v>
                </c:pt>
                <c:pt idx="7783">
                  <c:v>-0.21517515461135928</c:v>
                </c:pt>
                <c:pt idx="7784">
                  <c:v>-0.24792751344358538</c:v>
                </c:pt>
                <c:pt idx="7785">
                  <c:v>-0.30485458152842065</c:v>
                </c:pt>
                <c:pt idx="7786">
                  <c:v>-10.307580315927396</c:v>
                </c:pt>
                <c:pt idx="7787">
                  <c:v>-17.352368211783347</c:v>
                </c:pt>
                <c:pt idx="7788">
                  <c:v>0.55581615506163962</c:v>
                </c:pt>
                <c:pt idx="7789">
                  <c:v>-6.9601155345753947</c:v>
                </c:pt>
                <c:pt idx="7790">
                  <c:v>-9.1922489441039146E-2</c:v>
                </c:pt>
                <c:pt idx="7791">
                  <c:v>-0.17333160288556176</c:v>
                </c:pt>
                <c:pt idx="7792">
                  <c:v>-0.59610305832635635</c:v>
                </c:pt>
                <c:pt idx="7793">
                  <c:v>0.37083769536830857</c:v>
                </c:pt>
                <c:pt idx="7794">
                  <c:v>14.731319031025064</c:v>
                </c:pt>
                <c:pt idx="7795">
                  <c:v>0.7538394127306024</c:v>
                </c:pt>
                <c:pt idx="7796">
                  <c:v>1.8194277543581796</c:v>
                </c:pt>
                <c:pt idx="7797">
                  <c:v>1.6400038642791182</c:v>
                </c:pt>
                <c:pt idx="7798">
                  <c:v>-1.9562786225706821</c:v>
                </c:pt>
                <c:pt idx="7799">
                  <c:v>5.2603160992067588</c:v>
                </c:pt>
                <c:pt idx="7800">
                  <c:v>0.5573744334952343</c:v>
                </c:pt>
                <c:pt idx="7801">
                  <c:v>0.33534861064968396</c:v>
                </c:pt>
                <c:pt idx="7802">
                  <c:v>-0.2005329873727088</c:v>
                </c:pt>
                <c:pt idx="7803">
                  <c:v>-0.45613252037620367</c:v>
                </c:pt>
                <c:pt idx="7804">
                  <c:v>-9.8667637673533513</c:v>
                </c:pt>
                <c:pt idx="7805">
                  <c:v>9.9018579566863552E-3</c:v>
                </c:pt>
                <c:pt idx="7806">
                  <c:v>-0.77051815387723266</c:v>
                </c:pt>
                <c:pt idx="7807">
                  <c:v>0.29884448177432121</c:v>
                </c:pt>
                <c:pt idx="7808">
                  <c:v>-0.36131183189565291</c:v>
                </c:pt>
                <c:pt idx="7809">
                  <c:v>-0.91716082480156613</c:v>
                </c:pt>
                <c:pt idx="7810">
                  <c:v>6.2589904716822894E-3</c:v>
                </c:pt>
                <c:pt idx="7811">
                  <c:v>-2.0177881937630229E-2</c:v>
                </c:pt>
                <c:pt idx="7812">
                  <c:v>-0.18947779886371266</c:v>
                </c:pt>
                <c:pt idx="7813">
                  <c:v>-0.46566357234881156</c:v>
                </c:pt>
                <c:pt idx="7814">
                  <c:v>1.911994266335487</c:v>
                </c:pt>
                <c:pt idx="7815">
                  <c:v>0.3246222040566254</c:v>
                </c:pt>
                <c:pt idx="7816">
                  <c:v>13.316281531746219</c:v>
                </c:pt>
                <c:pt idx="7817">
                  <c:v>-1.7664093720586882</c:v>
                </c:pt>
                <c:pt idx="7818">
                  <c:v>-3.1016218967664715</c:v>
                </c:pt>
                <c:pt idx="7819">
                  <c:v>-0.11547721741993608</c:v>
                </c:pt>
                <c:pt idx="7820">
                  <c:v>-6.0732489820306386</c:v>
                </c:pt>
                <c:pt idx="7821">
                  <c:v>-1.1443899093351746</c:v>
                </c:pt>
                <c:pt idx="7822">
                  <c:v>0.8715516345338471</c:v>
                </c:pt>
                <c:pt idx="7823">
                  <c:v>-1.5025609566944365</c:v>
                </c:pt>
                <c:pt idx="7824">
                  <c:v>-1.3219280948873624</c:v>
                </c:pt>
                <c:pt idx="7825">
                  <c:v>7.996830470341515E-2</c:v>
                </c:pt>
                <c:pt idx="7826">
                  <c:v>-0.56533369397222344</c:v>
                </c:pt>
                <c:pt idx="7827">
                  <c:v>4.2064059566543882E-2</c:v>
                </c:pt>
                <c:pt idx="7828">
                  <c:v>-8.5930178787176001E-2</c:v>
                </c:pt>
                <c:pt idx="7829">
                  <c:v>3.7135027990645593E-3</c:v>
                </c:pt>
                <c:pt idx="7830">
                  <c:v>-0.97198562383040354</c:v>
                </c:pt>
                <c:pt idx="7831">
                  <c:v>-0.3810901673555061</c:v>
                </c:pt>
                <c:pt idx="7832">
                  <c:v>-2.0758560166797328E-2</c:v>
                </c:pt>
                <c:pt idx="7833">
                  <c:v>0.35363695461470041</c:v>
                </c:pt>
                <c:pt idx="7834">
                  <c:v>-11.485493915223493</c:v>
                </c:pt>
                <c:pt idx="7835">
                  <c:v>-1.1442859656770508</c:v>
                </c:pt>
                <c:pt idx="7836">
                  <c:v>3.8999355233425916</c:v>
                </c:pt>
                <c:pt idx="7837">
                  <c:v>0.22635043490513135</c:v>
                </c:pt>
                <c:pt idx="7838">
                  <c:v>0.13743797798581614</c:v>
                </c:pt>
                <c:pt idx="7839">
                  <c:v>-0.64623099696262798</c:v>
                </c:pt>
                <c:pt idx="7840">
                  <c:v>0.42269107182227916</c:v>
                </c:pt>
                <c:pt idx="7841">
                  <c:v>1.8022426339853836E-3</c:v>
                </c:pt>
                <c:pt idx="7842">
                  <c:v>-0.44846050081629435</c:v>
                </c:pt>
                <c:pt idx="7843">
                  <c:v>-1.7608123361205741</c:v>
                </c:pt>
                <c:pt idx="7844">
                  <c:v>-4.5165232608092474</c:v>
                </c:pt>
                <c:pt idx="7845">
                  <c:v>-3.5527866090436522</c:v>
                </c:pt>
                <c:pt idx="7846">
                  <c:v>3.1274807743109809</c:v>
                </c:pt>
                <c:pt idx="7847">
                  <c:v>-0.27417496343899428</c:v>
                </c:pt>
                <c:pt idx="7848">
                  <c:v>-0.25797184531946254</c:v>
                </c:pt>
                <c:pt idx="7849">
                  <c:v>-0.17093282197990123</c:v>
                </c:pt>
                <c:pt idx="7850">
                  <c:v>0.2208419697730481</c:v>
                </c:pt>
                <c:pt idx="7851">
                  <c:v>-0.26303440583379339</c:v>
                </c:pt>
                <c:pt idx="7852">
                  <c:v>-0.15498922728274711</c:v>
                </c:pt>
                <c:pt idx="7853">
                  <c:v>13.081316989285773</c:v>
                </c:pt>
                <c:pt idx="7854">
                  <c:v>-1.4150374992788437</c:v>
                </c:pt>
                <c:pt idx="7855">
                  <c:v>10.966265102877133</c:v>
                </c:pt>
                <c:pt idx="7856">
                  <c:v>8.2936340982072213E-2</c:v>
                </c:pt>
                <c:pt idx="7857">
                  <c:v>-6.0732489820306386</c:v>
                </c:pt>
                <c:pt idx="7858">
                  <c:v>-0.10833262178807353</c:v>
                </c:pt>
                <c:pt idx="7859">
                  <c:v>9.7604427459966399</c:v>
                </c:pt>
                <c:pt idx="7860">
                  <c:v>-0.21150410519371177</c:v>
                </c:pt>
                <c:pt idx="7861">
                  <c:v>-2.6122111895181468</c:v>
                </c:pt>
                <c:pt idx="7862">
                  <c:v>-0.20281688299968714</c:v>
                </c:pt>
                <c:pt idx="7863">
                  <c:v>-0.15055967657538108</c:v>
                </c:pt>
                <c:pt idx="7864">
                  <c:v>0.26581149050436736</c:v>
                </c:pt>
                <c:pt idx="7865">
                  <c:v>0.48201619900758985</c:v>
                </c:pt>
                <c:pt idx="7866">
                  <c:v>1.7369655941662061</c:v>
                </c:pt>
                <c:pt idx="7867">
                  <c:v>-0.58442836704571455</c:v>
                </c:pt>
                <c:pt idx="7868">
                  <c:v>-0.28379296600059128</c:v>
                </c:pt>
                <c:pt idx="7869">
                  <c:v>-2.7167210888920339</c:v>
                </c:pt>
                <c:pt idx="7870">
                  <c:v>8.3837042924740537</c:v>
                </c:pt>
                <c:pt idx="7871">
                  <c:v>0.68265917460828951</c:v>
                </c:pt>
                <c:pt idx="7872">
                  <c:v>-7.6621281602912511E-2</c:v>
                </c:pt>
                <c:pt idx="7873">
                  <c:v>-0.15987133677838941</c:v>
                </c:pt>
                <c:pt idx="7874">
                  <c:v>-1.0311486985706639</c:v>
                </c:pt>
                <c:pt idx="7875">
                  <c:v>0.16600995143892933</c:v>
                </c:pt>
                <c:pt idx="7876">
                  <c:v>-0.4694852833012203</c:v>
                </c:pt>
                <c:pt idx="7877">
                  <c:v>-2.621113926329091</c:v>
                </c:pt>
                <c:pt idx="7878">
                  <c:v>6.6495411786906919E-2</c:v>
                </c:pt>
                <c:pt idx="7879">
                  <c:v>10.451211111832329</c:v>
                </c:pt>
                <c:pt idx="7880">
                  <c:v>0.82911544079641497</c:v>
                </c:pt>
                <c:pt idx="7881">
                  <c:v>-2.086543949691309</c:v>
                </c:pt>
                <c:pt idx="7882">
                  <c:v>-0.27252585481109148</c:v>
                </c:pt>
                <c:pt idx="7883">
                  <c:v>5.5222510109046663</c:v>
                </c:pt>
                <c:pt idx="7884">
                  <c:v>0.93073733756288635</c:v>
                </c:pt>
                <c:pt idx="7885">
                  <c:v>-0.18586654531133392</c:v>
                </c:pt>
                <c:pt idx="7886">
                  <c:v>1.3439544012173612</c:v>
                </c:pt>
                <c:pt idx="7887">
                  <c:v>-0.22878720744552683</c:v>
                </c:pt>
                <c:pt idx="7888">
                  <c:v>-0.60039254129076203</c:v>
                </c:pt>
                <c:pt idx="7889">
                  <c:v>-0.75445302089504762</c:v>
                </c:pt>
                <c:pt idx="7890">
                  <c:v>12.643931328184726</c:v>
                </c:pt>
                <c:pt idx="7891">
                  <c:v>0.10069399961947301</c:v>
                </c:pt>
                <c:pt idx="7892">
                  <c:v>0.40525647848625868</c:v>
                </c:pt>
                <c:pt idx="7893">
                  <c:v>-6.0732489820306386</c:v>
                </c:pt>
                <c:pt idx="7894">
                  <c:v>3.3830451001136028</c:v>
                </c:pt>
                <c:pt idx="7895">
                  <c:v>-0.23521646169403138</c:v>
                </c:pt>
                <c:pt idx="7896">
                  <c:v>0.17148046794435368</c:v>
                </c:pt>
                <c:pt idx="7897">
                  <c:v>0.88678938955200914</c:v>
                </c:pt>
                <c:pt idx="7898">
                  <c:v>-0.34103691783506718</c:v>
                </c:pt>
                <c:pt idx="7899">
                  <c:v>-4.5803689613124955E-2</c:v>
                </c:pt>
                <c:pt idx="7900">
                  <c:v>6.9979529552925843E-2</c:v>
                </c:pt>
                <c:pt idx="7901">
                  <c:v>7.9727192470734218E-2</c:v>
                </c:pt>
                <c:pt idx="7902">
                  <c:v>-6.6297653034614032E-2</c:v>
                </c:pt>
                <c:pt idx="7903">
                  <c:v>0.39944064422782533</c:v>
                </c:pt>
                <c:pt idx="7904">
                  <c:v>0.17420472881954827</c:v>
                </c:pt>
                <c:pt idx="7905">
                  <c:v>3.0436020075560202</c:v>
                </c:pt>
                <c:pt idx="7906">
                  <c:v>-0.15611920191728185</c:v>
                </c:pt>
                <c:pt idx="7907">
                  <c:v>-0.93288580414146327</c:v>
                </c:pt>
                <c:pt idx="7908">
                  <c:v>0.15200309344504975</c:v>
                </c:pt>
                <c:pt idx="7909">
                  <c:v>0.25423028201051845</c:v>
                </c:pt>
                <c:pt idx="7910">
                  <c:v>-0.66837850890879369</c:v>
                </c:pt>
                <c:pt idx="7911">
                  <c:v>0.21340363810919308</c:v>
                </c:pt>
                <c:pt idx="7912">
                  <c:v>0.13795727278367681</c:v>
                </c:pt>
                <c:pt idx="7913">
                  <c:v>-13.156925772014096</c:v>
                </c:pt>
                <c:pt idx="7914">
                  <c:v>0.10593344474906501</c:v>
                </c:pt>
                <c:pt idx="7915">
                  <c:v>-13.198445041452361</c:v>
                </c:pt>
                <c:pt idx="7916">
                  <c:v>-4.4394119358452902E-2</c:v>
                </c:pt>
                <c:pt idx="7917">
                  <c:v>-4.8754475479576378</c:v>
                </c:pt>
                <c:pt idx="7918">
                  <c:v>-0.10063236310649111</c:v>
                </c:pt>
                <c:pt idx="7919">
                  <c:v>-0.16505924627049653</c:v>
                </c:pt>
                <c:pt idx="7920">
                  <c:v>0.2085866218114176</c:v>
                </c:pt>
                <c:pt idx="7921">
                  <c:v>0.15103775714881962</c:v>
                </c:pt>
                <c:pt idx="7922">
                  <c:v>0.70626879694328948</c:v>
                </c:pt>
                <c:pt idx="7923">
                  <c:v>-0.29297672119123308</c:v>
                </c:pt>
                <c:pt idx="7924">
                  <c:v>-0.8930847960834879</c:v>
                </c:pt>
                <c:pt idx="7925">
                  <c:v>-1.3636383467721995</c:v>
                </c:pt>
                <c:pt idx="7926">
                  <c:v>-0.7264349266740362</c:v>
                </c:pt>
                <c:pt idx="7927">
                  <c:v>-0.91349100674532546</c:v>
                </c:pt>
                <c:pt idx="7928">
                  <c:v>-0.87567186499779814</c:v>
                </c:pt>
                <c:pt idx="7929">
                  <c:v>-2.0959618635646209E-2</c:v>
                </c:pt>
                <c:pt idx="7930">
                  <c:v>-0.24935946893671726</c:v>
                </c:pt>
                <c:pt idx="7931">
                  <c:v>-0.47145080818411034</c:v>
                </c:pt>
                <c:pt idx="7932">
                  <c:v>-0.22627585582367601</c:v>
                </c:pt>
                <c:pt idx="7933">
                  <c:v>-12.380821783940933</c:v>
                </c:pt>
                <c:pt idx="7934">
                  <c:v>-6.7405322091863997</c:v>
                </c:pt>
                <c:pt idx="7935">
                  <c:v>-0.35819163887413374</c:v>
                </c:pt>
                <c:pt idx="7936">
                  <c:v>0.18057224564182056</c:v>
                </c:pt>
                <c:pt idx="7937">
                  <c:v>-0.30179179674728179</c:v>
                </c:pt>
                <c:pt idx="7938">
                  <c:v>-0.50651340303580694</c:v>
                </c:pt>
                <c:pt idx="7939">
                  <c:v>-8.5391491230644836E-2</c:v>
                </c:pt>
                <c:pt idx="7940">
                  <c:v>1.5951582678270451</c:v>
                </c:pt>
                <c:pt idx="7941">
                  <c:v>-1.5825620092507136</c:v>
                </c:pt>
                <c:pt idx="7942">
                  <c:v>-0.10030490579568517</c:v>
                </c:pt>
                <c:pt idx="7943">
                  <c:v>-9.0197808971578322E-2</c:v>
                </c:pt>
                <c:pt idx="7944">
                  <c:v>5.9228321394775394</c:v>
                </c:pt>
                <c:pt idx="7945">
                  <c:v>-5.9228321394775394</c:v>
                </c:pt>
                <c:pt idx="7946">
                  <c:v>0.49304001128011699</c:v>
                </c:pt>
                <c:pt idx="7947">
                  <c:v>-0.26303440583379395</c:v>
                </c:pt>
                <c:pt idx="7948">
                  <c:v>-0.99957574031722196</c:v>
                </c:pt>
                <c:pt idx="7949">
                  <c:v>12.965904504239749</c:v>
                </c:pt>
                <c:pt idx="7950">
                  <c:v>-1.3527341416685372</c:v>
                </c:pt>
                <c:pt idx="7951">
                  <c:v>-9.2304207950923818</c:v>
                </c:pt>
                <c:pt idx="7952">
                  <c:v>6.1001072131924891E-2</c:v>
                </c:pt>
                <c:pt idx="7953">
                  <c:v>-0.583762754256265</c:v>
                </c:pt>
                <c:pt idx="7954">
                  <c:v>3.8698320649563867</c:v>
                </c:pt>
                <c:pt idx="7955">
                  <c:v>-0.1884450894131105</c:v>
                </c:pt>
                <c:pt idx="7956">
                  <c:v>-0.12763327972587396</c:v>
                </c:pt>
                <c:pt idx="7957">
                  <c:v>-3.0334230015374506</c:v>
                </c:pt>
                <c:pt idx="7958">
                  <c:v>0.54321148752041282</c:v>
                </c:pt>
                <c:pt idx="7959">
                  <c:v>1.6995383153995598</c:v>
                </c:pt>
                <c:pt idx="7960">
                  <c:v>0.84537024212270218</c:v>
                </c:pt>
                <c:pt idx="7961">
                  <c:v>9.6450579349844787</c:v>
                </c:pt>
                <c:pt idx="7962">
                  <c:v>9.5986606469843777E-2</c:v>
                </c:pt>
                <c:pt idx="7963">
                  <c:v>-0.4957492985381034</c:v>
                </c:pt>
                <c:pt idx="7964">
                  <c:v>-0.19782118689043329</c:v>
                </c:pt>
                <c:pt idx="7965">
                  <c:v>8.3856910793307593E-2</c:v>
                </c:pt>
                <c:pt idx="7966">
                  <c:v>0.1859119709333058</c:v>
                </c:pt>
                <c:pt idx="7967">
                  <c:v>6.6280701675732134E-2</c:v>
                </c:pt>
                <c:pt idx="7968">
                  <c:v>-0.35117291466321937</c:v>
                </c:pt>
                <c:pt idx="7969">
                  <c:v>-0.67807190511263771</c:v>
                </c:pt>
                <c:pt idx="7970">
                  <c:v>0.88444351579941216</c:v>
                </c:pt>
                <c:pt idx="7971">
                  <c:v>3.8920546674849987</c:v>
                </c:pt>
                <c:pt idx="7972">
                  <c:v>0.39453184384420253</c:v>
                </c:pt>
                <c:pt idx="7973">
                  <c:v>0.21631790692676336</c:v>
                </c:pt>
                <c:pt idx="7974">
                  <c:v>-0.50250034052918335</c:v>
                </c:pt>
                <c:pt idx="7975">
                  <c:v>-1.7072503128075466E-2</c:v>
                </c:pt>
                <c:pt idx="7976">
                  <c:v>-0.3158620941880082</c:v>
                </c:pt>
                <c:pt idx="7977">
                  <c:v>-1.5101947323191842</c:v>
                </c:pt>
                <c:pt idx="7978">
                  <c:v>0.88750723716628599</c:v>
                </c:pt>
                <c:pt idx="7979">
                  <c:v>-1.4430264069743444</c:v>
                </c:pt>
                <c:pt idx="7980">
                  <c:v>-0.53533173299655579</c:v>
                </c:pt>
                <c:pt idx="7981">
                  <c:v>1.0532982261600492</c:v>
                </c:pt>
                <c:pt idx="7982">
                  <c:v>1.335390354693925</c:v>
                </c:pt>
                <c:pt idx="7983">
                  <c:v>8.8683081332894673</c:v>
                </c:pt>
                <c:pt idx="7984">
                  <c:v>13.22886878320403</c:v>
                </c:pt>
                <c:pt idx="7985">
                  <c:v>-0.34103691783506696</c:v>
                </c:pt>
                <c:pt idx="7986">
                  <c:v>11.989749275462135</c:v>
                </c:pt>
                <c:pt idx="7987">
                  <c:v>0.97238316669171254</c:v>
                </c:pt>
                <c:pt idx="7988">
                  <c:v>11.059344460824425</c:v>
                </c:pt>
                <c:pt idx="7989">
                  <c:v>0.32240891310240727</c:v>
                </c:pt>
                <c:pt idx="7990">
                  <c:v>3.8220016980220057</c:v>
                </c:pt>
                <c:pt idx="7991">
                  <c:v>-0.67203518303558663</c:v>
                </c:pt>
                <c:pt idx="7992">
                  <c:v>-0.672350203561495</c:v>
                </c:pt>
                <c:pt idx="7993">
                  <c:v>-0.67368589552989055</c:v>
                </c:pt>
                <c:pt idx="7994">
                  <c:v>-11.380821783940931</c:v>
                </c:pt>
                <c:pt idx="7995">
                  <c:v>-0.35954238668714023</c:v>
                </c:pt>
                <c:pt idx="7996">
                  <c:v>-11.613636010763893</c:v>
                </c:pt>
                <c:pt idx="7997">
                  <c:v>-3.9204296492622355</c:v>
                </c:pt>
                <c:pt idx="7998">
                  <c:v>8.8683081332894673</c:v>
                </c:pt>
                <c:pt idx="7999">
                  <c:v>-9.5189809291704002</c:v>
                </c:pt>
                <c:pt idx="8000">
                  <c:v>-5.714390710360874E-2</c:v>
                </c:pt>
                <c:pt idx="8001">
                  <c:v>-0.75316282169400761</c:v>
                </c:pt>
                <c:pt idx="8002">
                  <c:v>0</c:v>
                </c:pt>
                <c:pt idx="8003">
                  <c:v>11.786814143616768</c:v>
                </c:pt>
                <c:pt idx="8004">
                  <c:v>0.89998350823404039</c:v>
                </c:pt>
                <c:pt idx="8005">
                  <c:v>0.15754127698647999</c:v>
                </c:pt>
                <c:pt idx="8006">
                  <c:v>8.8672787397096631</c:v>
                </c:pt>
                <c:pt idx="8007">
                  <c:v>2.3083613113041558E-2</c:v>
                </c:pt>
                <c:pt idx="8008">
                  <c:v>1.7854954880938647</c:v>
                </c:pt>
                <c:pt idx="8009">
                  <c:v>-7.0624959257337645</c:v>
                </c:pt>
                <c:pt idx="8010">
                  <c:v>2.4288432988038746</c:v>
                </c:pt>
                <c:pt idx="8011">
                  <c:v>-8.3822637581148367</c:v>
                </c:pt>
                <c:pt idx="8012">
                  <c:v>0.27563444261342707</c:v>
                </c:pt>
                <c:pt idx="8013">
                  <c:v>2.2771307658658101E-2</c:v>
                </c:pt>
                <c:pt idx="8014">
                  <c:v>-0.5849625007211563</c:v>
                </c:pt>
                <c:pt idx="8015">
                  <c:v>0.1968920490425819</c:v>
                </c:pt>
                <c:pt idx="8016">
                  <c:v>-0.47681369686553327</c:v>
                </c:pt>
                <c:pt idx="8017">
                  <c:v>-0.21365761135883934</c:v>
                </c:pt>
                <c:pt idx="8018">
                  <c:v>-0.16485401189489043</c:v>
                </c:pt>
                <c:pt idx="8019">
                  <c:v>-0.53702802365745428</c:v>
                </c:pt>
                <c:pt idx="8020">
                  <c:v>0.73696559416620622</c:v>
                </c:pt>
                <c:pt idx="8021">
                  <c:v>1.076350886130115</c:v>
                </c:pt>
                <c:pt idx="8022">
                  <c:v>4.0641984497345768E-2</c:v>
                </c:pt>
                <c:pt idx="8023">
                  <c:v>-2.1635307747273473</c:v>
                </c:pt>
                <c:pt idx="8024">
                  <c:v>0.92367904002483592</c:v>
                </c:pt>
                <c:pt idx="8025">
                  <c:v>-0.45456586346548128</c:v>
                </c:pt>
                <c:pt idx="8026">
                  <c:v>1.5052353082504224</c:v>
                </c:pt>
                <c:pt idx="8027">
                  <c:v>-3.7464973162596484E-2</c:v>
                </c:pt>
                <c:pt idx="8028">
                  <c:v>7.0660891904577738</c:v>
                </c:pt>
                <c:pt idx="8029">
                  <c:v>0.42768170853106663</c:v>
                </c:pt>
                <c:pt idx="8030">
                  <c:v>0.9315682743321867</c:v>
                </c:pt>
                <c:pt idx="8031">
                  <c:v>2.113819899557162</c:v>
                </c:pt>
                <c:pt idx="8032">
                  <c:v>8.7255333872651414E-2</c:v>
                </c:pt>
                <c:pt idx="8033">
                  <c:v>-10.866763767353351</c:v>
                </c:pt>
                <c:pt idx="8034">
                  <c:v>0.61748840424260376</c:v>
                </c:pt>
                <c:pt idx="8035">
                  <c:v>12.08137247435552</c:v>
                </c:pt>
                <c:pt idx="8036">
                  <c:v>-0.62779986081628436</c:v>
                </c:pt>
                <c:pt idx="8037">
                  <c:v>-1.5511612219265225</c:v>
                </c:pt>
                <c:pt idx="8038">
                  <c:v>0.96219796728761542</c:v>
                </c:pt>
                <c:pt idx="8039">
                  <c:v>-9.3822637581148367</c:v>
                </c:pt>
                <c:pt idx="8040">
                  <c:v>-12.702894141119387</c:v>
                </c:pt>
                <c:pt idx="8041">
                  <c:v>-2.3154537607268124</c:v>
                </c:pt>
                <c:pt idx="8042">
                  <c:v>-0.63249087080374211</c:v>
                </c:pt>
                <c:pt idx="8043">
                  <c:v>7.6486571760385464</c:v>
                </c:pt>
                <c:pt idx="8044">
                  <c:v>-8.0606959316875546</c:v>
                </c:pt>
                <c:pt idx="8045">
                  <c:v>-0.29956028185890804</c:v>
                </c:pt>
                <c:pt idx="8046">
                  <c:v>1.3523017439308815</c:v>
                </c:pt>
                <c:pt idx="8047">
                  <c:v>1.0004507717708564</c:v>
                </c:pt>
                <c:pt idx="8048">
                  <c:v>0.15200309344505006</c:v>
                </c:pt>
                <c:pt idx="8049">
                  <c:v>-3.1848866039339903E-2</c:v>
                </c:pt>
                <c:pt idx="8050">
                  <c:v>-0.2016338611696506</c:v>
                </c:pt>
                <c:pt idx="8051">
                  <c:v>-4.4280561560694001E-2</c:v>
                </c:pt>
                <c:pt idx="8052">
                  <c:v>-0.54499609340351152</c:v>
                </c:pt>
                <c:pt idx="8053">
                  <c:v>-7.6486571760385464</c:v>
                </c:pt>
                <c:pt idx="8054">
                  <c:v>7.0660891904577738</c:v>
                </c:pt>
                <c:pt idx="8055">
                  <c:v>8.6462586799900301</c:v>
                </c:pt>
                <c:pt idx="8056">
                  <c:v>-6.0732489820306386</c:v>
                </c:pt>
                <c:pt idx="8057">
                  <c:v>12.658806531240696</c:v>
                </c:pt>
                <c:pt idx="8058">
                  <c:v>-0.74234879086310945</c:v>
                </c:pt>
                <c:pt idx="8059">
                  <c:v>2.6779331115600293E-2</c:v>
                </c:pt>
                <c:pt idx="8060">
                  <c:v>-0.32577016118175656</c:v>
                </c:pt>
                <c:pt idx="8061">
                  <c:v>-0.81687769617611083</c:v>
                </c:pt>
                <c:pt idx="8062">
                  <c:v>-0.28209866746071582</c:v>
                </c:pt>
                <c:pt idx="8063">
                  <c:v>-1.5384199147841262</c:v>
                </c:pt>
                <c:pt idx="8064">
                  <c:v>1.5360529002402095</c:v>
                </c:pt>
                <c:pt idx="8065">
                  <c:v>0.41503749927884398</c:v>
                </c:pt>
                <c:pt idx="8066">
                  <c:v>-1.124219936931512</c:v>
                </c:pt>
                <c:pt idx="8067">
                  <c:v>13.344342147400473</c:v>
                </c:pt>
                <c:pt idx="8068">
                  <c:v>-4.2551410036761599</c:v>
                </c:pt>
                <c:pt idx="8069">
                  <c:v>9.0606959316875546</c:v>
                </c:pt>
                <c:pt idx="8070">
                  <c:v>10.229619965185119</c:v>
                </c:pt>
                <c:pt idx="8071">
                  <c:v>8.7142455176661233</c:v>
                </c:pt>
                <c:pt idx="8072">
                  <c:v>3.0057233856179932E-2</c:v>
                </c:pt>
                <c:pt idx="8073">
                  <c:v>-0.96523458183932342</c:v>
                </c:pt>
                <c:pt idx="8074">
                  <c:v>-1.8073549220576042</c:v>
                </c:pt>
                <c:pt idx="8075">
                  <c:v>-0.58496250072115608</c:v>
                </c:pt>
                <c:pt idx="8076">
                  <c:v>9.3334807882431453E-2</c:v>
                </c:pt>
                <c:pt idx="8077">
                  <c:v>0.58616125030478206</c:v>
                </c:pt>
                <c:pt idx="8078">
                  <c:v>12.702894141119387</c:v>
                </c:pt>
                <c:pt idx="8079">
                  <c:v>0.45456586346548111</c:v>
                </c:pt>
                <c:pt idx="8080">
                  <c:v>8.6462586799900301</c:v>
                </c:pt>
                <c:pt idx="8081">
                  <c:v>-0.11547721741993643</c:v>
                </c:pt>
                <c:pt idx="8082">
                  <c:v>11.451382851019591</c:v>
                </c:pt>
                <c:pt idx="8083">
                  <c:v>-0.17033491621730729</c:v>
                </c:pt>
                <c:pt idx="8084">
                  <c:v>0.68225970207607112</c:v>
                </c:pt>
                <c:pt idx="8085">
                  <c:v>9.8667637673533513</c:v>
                </c:pt>
                <c:pt idx="8086">
                  <c:v>0.12028168985236849</c:v>
                </c:pt>
                <c:pt idx="8087">
                  <c:v>-0.29689930039584012</c:v>
                </c:pt>
                <c:pt idx="8088">
                  <c:v>11.613482540731207</c:v>
                </c:pt>
                <c:pt idx="8089">
                  <c:v>-7.6462586799900292</c:v>
                </c:pt>
                <c:pt idx="8090">
                  <c:v>9.7369655941662057</c:v>
                </c:pt>
                <c:pt idx="8091">
                  <c:v>-1.8011895492518892</c:v>
                </c:pt>
                <c:pt idx="8092">
                  <c:v>1.8860032291346949</c:v>
                </c:pt>
                <c:pt idx="8093">
                  <c:v>5.6005017574074243</c:v>
                </c:pt>
                <c:pt idx="8094">
                  <c:v>-8.4888897586513051E-2</c:v>
                </c:pt>
                <c:pt idx="8095">
                  <c:v>0.67974072547325615</c:v>
                </c:pt>
                <c:pt idx="8096">
                  <c:v>9.3815429511845849</c:v>
                </c:pt>
                <c:pt idx="8097">
                  <c:v>-12.518325307690866</c:v>
                </c:pt>
                <c:pt idx="8098">
                  <c:v>7.0660891904577738</c:v>
                </c:pt>
                <c:pt idx="8099">
                  <c:v>-0.19207125160103378</c:v>
                </c:pt>
                <c:pt idx="8100">
                  <c:v>-1.2252669160324132</c:v>
                </c:pt>
                <c:pt idx="8101">
                  <c:v>0.11637491619406001</c:v>
                </c:pt>
                <c:pt idx="8102">
                  <c:v>-1.8465549323810437</c:v>
                </c:pt>
                <c:pt idx="8103">
                  <c:v>4.504526926364786</c:v>
                </c:pt>
                <c:pt idx="8104">
                  <c:v>-1.3358382855018971E-2</c:v>
                </c:pt>
                <c:pt idx="8105">
                  <c:v>5.6583528366367514E-2</c:v>
                </c:pt>
                <c:pt idx="8106">
                  <c:v>-2.4874668639029214E-2</c:v>
                </c:pt>
                <c:pt idx="8107">
                  <c:v>-6.1400544664143755E-2</c:v>
                </c:pt>
                <c:pt idx="8108">
                  <c:v>0.90705088615264107</c:v>
                </c:pt>
                <c:pt idx="8109">
                  <c:v>-11.582612451267021</c:v>
                </c:pt>
                <c:pt idx="8110">
                  <c:v>9.8662486111111729</c:v>
                </c:pt>
                <c:pt idx="8111">
                  <c:v>8.6462586799900301</c:v>
                </c:pt>
                <c:pt idx="8112">
                  <c:v>5.7715497856287441E-2</c:v>
                </c:pt>
                <c:pt idx="8113">
                  <c:v>7.0660891904577738</c:v>
                </c:pt>
                <c:pt idx="8114">
                  <c:v>-0.45567948377618983</c:v>
                </c:pt>
                <c:pt idx="8115">
                  <c:v>-1.6301812329100052E-2</c:v>
                </c:pt>
                <c:pt idx="8116">
                  <c:v>-1.0113153132278345</c:v>
                </c:pt>
                <c:pt idx="8117">
                  <c:v>3.1786488667650346E-2</c:v>
                </c:pt>
                <c:pt idx="8118">
                  <c:v>2.2311296634920845</c:v>
                </c:pt>
                <c:pt idx="8119">
                  <c:v>-0.99760150395148339</c:v>
                </c:pt>
                <c:pt idx="8120">
                  <c:v>15.403211792106976</c:v>
                </c:pt>
                <c:pt idx="8121">
                  <c:v>12.485242318936114</c:v>
                </c:pt>
                <c:pt idx="8122">
                  <c:v>-12.582534050319204</c:v>
                </c:pt>
                <c:pt idx="8123">
                  <c:v>0.36257007938470842</c:v>
                </c:pt>
                <c:pt idx="8124">
                  <c:v>-0.58962387809101957</c:v>
                </c:pt>
                <c:pt idx="8125">
                  <c:v>0.30100225603281455</c:v>
                </c:pt>
                <c:pt idx="8126">
                  <c:v>7.5452228429465029E-2</c:v>
                </c:pt>
                <c:pt idx="8127">
                  <c:v>-7.6486571760385464</c:v>
                </c:pt>
                <c:pt idx="8128">
                  <c:v>-0.65896308216493293</c:v>
                </c:pt>
                <c:pt idx="8129">
                  <c:v>-1.0768935995401518</c:v>
                </c:pt>
                <c:pt idx="8130">
                  <c:v>0.69998894637023568</c:v>
                </c:pt>
                <c:pt idx="8131">
                  <c:v>-0.9434164716336324</c:v>
                </c:pt>
                <c:pt idx="8132">
                  <c:v>6.0732489820306386</c:v>
                </c:pt>
                <c:pt idx="8133">
                  <c:v>0.39630093669725786</c:v>
                </c:pt>
                <c:pt idx="8134">
                  <c:v>-9.5189809291704002</c:v>
                </c:pt>
                <c:pt idx="8135">
                  <c:v>0.51457317282975823</c:v>
                </c:pt>
                <c:pt idx="8136">
                  <c:v>-11.10372492250138</c:v>
                </c:pt>
                <c:pt idx="8137">
                  <c:v>0.78967264449705088</c:v>
                </c:pt>
                <c:pt idx="8138">
                  <c:v>5.8245141035953636E-2</c:v>
                </c:pt>
                <c:pt idx="8139">
                  <c:v>-1.514401433642496</c:v>
                </c:pt>
                <c:pt idx="8140">
                  <c:v>-7.0660891904577721</c:v>
                </c:pt>
                <c:pt idx="8141">
                  <c:v>-0.53991275988316756</c:v>
                </c:pt>
                <c:pt idx="8142">
                  <c:v>-0.71369581484335931</c:v>
                </c:pt>
                <c:pt idx="8143">
                  <c:v>9.3192391825189E-2</c:v>
                </c:pt>
                <c:pt idx="8144">
                  <c:v>-0.29707416192455399</c:v>
                </c:pt>
                <c:pt idx="8145">
                  <c:v>2.4045473966651541E-2</c:v>
                </c:pt>
                <c:pt idx="8146">
                  <c:v>2.7445229453442881</c:v>
                </c:pt>
                <c:pt idx="8147">
                  <c:v>-12.268542000300124</c:v>
                </c:pt>
                <c:pt idx="8148">
                  <c:v>-0.33298328339635813</c:v>
                </c:pt>
                <c:pt idx="8149">
                  <c:v>-5.6936164952851726E-2</c:v>
                </c:pt>
                <c:pt idx="8150">
                  <c:v>-16.335029728918318</c:v>
                </c:pt>
                <c:pt idx="8151">
                  <c:v>12.840318978135199</c:v>
                </c:pt>
                <c:pt idx="8152">
                  <c:v>-0.24874374828340018</c:v>
                </c:pt>
                <c:pt idx="8153">
                  <c:v>-10.703326841459814</c:v>
                </c:pt>
                <c:pt idx="8154">
                  <c:v>-0.45959555194136414</c:v>
                </c:pt>
                <c:pt idx="8155">
                  <c:v>0.76081233612057386</c:v>
                </c:pt>
                <c:pt idx="8156">
                  <c:v>-0.14438990933517479</c:v>
                </c:pt>
                <c:pt idx="8157">
                  <c:v>7.6486571760385464</c:v>
                </c:pt>
                <c:pt idx="8158">
                  <c:v>-1.4044704025775305</c:v>
                </c:pt>
                <c:pt idx="8159">
                  <c:v>11.307200809140809</c:v>
                </c:pt>
                <c:pt idx="8160">
                  <c:v>0.82532146858705313</c:v>
                </c:pt>
                <c:pt idx="8161">
                  <c:v>3.2034265038149176E-16</c:v>
                </c:pt>
                <c:pt idx="8162">
                  <c:v>-4.8998153137819758</c:v>
                </c:pt>
                <c:pt idx="8163">
                  <c:v>3.4974442362268243E-3</c:v>
                </c:pt>
                <c:pt idx="8164">
                  <c:v>0.10309349296410371</c:v>
                </c:pt>
                <c:pt idx="8165">
                  <c:v>1.0047379190066632</c:v>
                </c:pt>
                <c:pt idx="8166">
                  <c:v>-0.6536271481430932</c:v>
                </c:pt>
                <c:pt idx="8167">
                  <c:v>-0.72643492667403675</c:v>
                </c:pt>
                <c:pt idx="8168">
                  <c:v>-1.742910989366381</c:v>
                </c:pt>
                <c:pt idx="8169">
                  <c:v>-0.31487333735341189</c:v>
                </c:pt>
                <c:pt idx="8170">
                  <c:v>-0.15690605497245075</c:v>
                </c:pt>
                <c:pt idx="8171">
                  <c:v>0.19230162000936346</c:v>
                </c:pt>
                <c:pt idx="8172">
                  <c:v>-0.41990325445066001</c:v>
                </c:pt>
                <c:pt idx="8173">
                  <c:v>-11.61378946447258</c:v>
                </c:pt>
                <c:pt idx="8174">
                  <c:v>8.1050496370552779E-3</c:v>
                </c:pt>
                <c:pt idx="8175">
                  <c:v>0.52158356698555619</c:v>
                </c:pt>
                <c:pt idx="8176">
                  <c:v>0.19384615616430487</c:v>
                </c:pt>
                <c:pt idx="8177">
                  <c:v>0.62449086490779349</c:v>
                </c:pt>
                <c:pt idx="8178">
                  <c:v>14.609640474436812</c:v>
                </c:pt>
                <c:pt idx="8179">
                  <c:v>-0.42968427524324476</c:v>
                </c:pt>
                <c:pt idx="8180">
                  <c:v>11.485493915223493</c:v>
                </c:pt>
                <c:pt idx="8181">
                  <c:v>7.7428439416131006E-2</c:v>
                </c:pt>
                <c:pt idx="8182">
                  <c:v>10.381542951184585</c:v>
                </c:pt>
                <c:pt idx="8183">
                  <c:v>-0.89106562844683601</c:v>
                </c:pt>
                <c:pt idx="8184">
                  <c:v>-8.6450579349844769</c:v>
                </c:pt>
                <c:pt idx="8185">
                  <c:v>-0.87398829970109637</c:v>
                </c:pt>
                <c:pt idx="8186">
                  <c:v>1.3619406437594623</c:v>
                </c:pt>
                <c:pt idx="8187">
                  <c:v>-9.965784284662087</c:v>
                </c:pt>
                <c:pt idx="8188">
                  <c:v>0.16349873228287956</c:v>
                </c:pt>
                <c:pt idx="8189">
                  <c:v>1.028424889905676</c:v>
                </c:pt>
                <c:pt idx="8190">
                  <c:v>-0.12212829786301896</c:v>
                </c:pt>
                <c:pt idx="8191">
                  <c:v>-0.99962039335634467</c:v>
                </c:pt>
                <c:pt idx="8192">
                  <c:v>3.71622271538202</c:v>
                </c:pt>
                <c:pt idx="8193">
                  <c:v>-0.16992500144231262</c:v>
                </c:pt>
                <c:pt idx="8194">
                  <c:v>8.8098866054931099E-2</c:v>
                </c:pt>
                <c:pt idx="8195">
                  <c:v>4.7756728456153175</c:v>
                </c:pt>
                <c:pt idx="8196">
                  <c:v>9.5196362528432132</c:v>
                </c:pt>
                <c:pt idx="8197">
                  <c:v>7.6486571760385464</c:v>
                </c:pt>
                <c:pt idx="8198">
                  <c:v>-0.22319414130200257</c:v>
                </c:pt>
                <c:pt idx="8199">
                  <c:v>-0.90046432644908525</c:v>
                </c:pt>
                <c:pt idx="8200">
                  <c:v>2.5995208532944358E-2</c:v>
                </c:pt>
                <c:pt idx="8201">
                  <c:v>-3.1353971723868113</c:v>
                </c:pt>
                <c:pt idx="8202">
                  <c:v>0.39385695450194291</c:v>
                </c:pt>
                <c:pt idx="8203">
                  <c:v>0.22239242133644774</c:v>
                </c:pt>
                <c:pt idx="8204">
                  <c:v>-0.87510875217219131</c:v>
                </c:pt>
                <c:pt idx="8205">
                  <c:v>-2.309014776084199</c:v>
                </c:pt>
                <c:pt idx="8206">
                  <c:v>-0.99603109779705457</c:v>
                </c:pt>
                <c:pt idx="8207">
                  <c:v>-7.0660891904577721</c:v>
                </c:pt>
                <c:pt idx="8208">
                  <c:v>0.17467853141294709</c:v>
                </c:pt>
                <c:pt idx="8209">
                  <c:v>0.99640673527599144</c:v>
                </c:pt>
                <c:pt idx="8210">
                  <c:v>-7.0660891904577721</c:v>
                </c:pt>
                <c:pt idx="8211">
                  <c:v>-8.6462586799900301</c:v>
                </c:pt>
                <c:pt idx="8212">
                  <c:v>0.72718457337362086</c:v>
                </c:pt>
                <c:pt idx="8213">
                  <c:v>3.3713995617714855E-2</c:v>
                </c:pt>
                <c:pt idx="8214">
                  <c:v>5.2992080183872794</c:v>
                </c:pt>
                <c:pt idx="8215">
                  <c:v>-12.268444530784098</c:v>
                </c:pt>
                <c:pt idx="8216">
                  <c:v>-0.66214287415633188</c:v>
                </c:pt>
                <c:pt idx="8217">
                  <c:v>15.570646342820949</c:v>
                </c:pt>
                <c:pt idx="8218">
                  <c:v>-0.22844146600925297</c:v>
                </c:pt>
                <c:pt idx="8219">
                  <c:v>-9.6444571875092606</c:v>
                </c:pt>
                <c:pt idx="8220">
                  <c:v>-1.2400133431788642</c:v>
                </c:pt>
                <c:pt idx="8221">
                  <c:v>0.37083769536830857</c:v>
                </c:pt>
                <c:pt idx="8222">
                  <c:v>7.6486571760385464</c:v>
                </c:pt>
                <c:pt idx="8223">
                  <c:v>9.7604427459966399</c:v>
                </c:pt>
                <c:pt idx="8224">
                  <c:v>0.26065175452279998</c:v>
                </c:pt>
                <c:pt idx="8225">
                  <c:v>-0.19238779839808709</c:v>
                </c:pt>
                <c:pt idx="8226">
                  <c:v>0.33426223291412127</c:v>
                </c:pt>
                <c:pt idx="8227">
                  <c:v>-10.644457187509261</c:v>
                </c:pt>
                <c:pt idx="8228">
                  <c:v>0.14684138832927118</c:v>
                </c:pt>
                <c:pt idx="8229">
                  <c:v>-2.3651268064645327E-2</c:v>
                </c:pt>
                <c:pt idx="8230">
                  <c:v>10.059344460824425</c:v>
                </c:pt>
                <c:pt idx="8231">
                  <c:v>7.3248982030638454E-2</c:v>
                </c:pt>
                <c:pt idx="8232">
                  <c:v>-1.0767800140484274</c:v>
                </c:pt>
                <c:pt idx="8233">
                  <c:v>-0.21681138907314801</c:v>
                </c:pt>
                <c:pt idx="8234">
                  <c:v>-7.6462586799900292</c:v>
                </c:pt>
                <c:pt idx="8235">
                  <c:v>-3.6525876025113875E-2</c:v>
                </c:pt>
                <c:pt idx="8236">
                  <c:v>-0.12029423371771159</c:v>
                </c:pt>
                <c:pt idx="8237">
                  <c:v>0.50695998871988301</c:v>
                </c:pt>
                <c:pt idx="8238">
                  <c:v>11.10372492250138</c:v>
                </c:pt>
                <c:pt idx="8239">
                  <c:v>9.383638603492632E-2</c:v>
                </c:pt>
                <c:pt idx="8240">
                  <c:v>13.793603309279407</c:v>
                </c:pt>
                <c:pt idx="8241">
                  <c:v>-1.6420539471407394</c:v>
                </c:pt>
                <c:pt idx="8242">
                  <c:v>-0.7776075786635519</c:v>
                </c:pt>
                <c:pt idx="8243">
                  <c:v>0</c:v>
                </c:pt>
                <c:pt idx="8244">
                  <c:v>7.0660891904577738</c:v>
                </c:pt>
                <c:pt idx="8245">
                  <c:v>-4.4394241702941484</c:v>
                </c:pt>
                <c:pt idx="8246">
                  <c:v>-1.3253186840881366</c:v>
                </c:pt>
                <c:pt idx="8247">
                  <c:v>5.7715497856287129E-2</c:v>
                </c:pt>
                <c:pt idx="8248">
                  <c:v>2.8300749985576878</c:v>
                </c:pt>
                <c:pt idx="8249">
                  <c:v>11.731319031025064</c:v>
                </c:pt>
                <c:pt idx="8250">
                  <c:v>0.38598146599476074</c:v>
                </c:pt>
                <c:pt idx="8251">
                  <c:v>0.51007900425006436</c:v>
                </c:pt>
                <c:pt idx="8252">
                  <c:v>0.93859945533585665</c:v>
                </c:pt>
                <c:pt idx="8253">
                  <c:v>0.29218075149331063</c:v>
                </c:pt>
                <c:pt idx="8254">
                  <c:v>-16.040460970956584</c:v>
                </c:pt>
                <c:pt idx="8255">
                  <c:v>-8.0624959257337636</c:v>
                </c:pt>
                <c:pt idx="8256">
                  <c:v>-1.5754081940079074</c:v>
                </c:pt>
                <c:pt idx="8257">
                  <c:v>1.5425272344007595</c:v>
                </c:pt>
                <c:pt idx="8258">
                  <c:v>8.8683081332894673</c:v>
                </c:pt>
                <c:pt idx="8259">
                  <c:v>-3.0111515174364718</c:v>
                </c:pt>
                <c:pt idx="8260">
                  <c:v>1.2968132628299571E-2</c:v>
                </c:pt>
                <c:pt idx="8261">
                  <c:v>9.6532323255130309E-2</c:v>
                </c:pt>
                <c:pt idx="8262">
                  <c:v>11.917123403264748</c:v>
                </c:pt>
                <c:pt idx="8263">
                  <c:v>-1.9475325801058647</c:v>
                </c:pt>
                <c:pt idx="8264">
                  <c:v>0.17148046794435368</c:v>
                </c:pt>
                <c:pt idx="8265">
                  <c:v>-0.58272402852515648</c:v>
                </c:pt>
                <c:pt idx="8266">
                  <c:v>0.21266088331867466</c:v>
                </c:pt>
                <c:pt idx="8267">
                  <c:v>2.8493781369533111</c:v>
                </c:pt>
                <c:pt idx="8268">
                  <c:v>0.6795024407190785</c:v>
                </c:pt>
                <c:pt idx="8269">
                  <c:v>1.0671141958585371</c:v>
                </c:pt>
                <c:pt idx="8270">
                  <c:v>-0.95952093064492994</c:v>
                </c:pt>
                <c:pt idx="8271">
                  <c:v>-0.80675392432306881</c:v>
                </c:pt>
                <c:pt idx="8272">
                  <c:v>0.3577288163152092</c:v>
                </c:pt>
                <c:pt idx="8273">
                  <c:v>0.16635838642212006</c:v>
                </c:pt>
                <c:pt idx="8274">
                  <c:v>-0.35363695461470029</c:v>
                </c:pt>
                <c:pt idx="8275">
                  <c:v>0.13750352374993502</c:v>
                </c:pt>
                <c:pt idx="8276">
                  <c:v>0.23815973719476458</c:v>
                </c:pt>
                <c:pt idx="8277">
                  <c:v>8.6462586799900301</c:v>
                </c:pt>
                <c:pt idx="8278">
                  <c:v>-0.25032335408424011</c:v>
                </c:pt>
                <c:pt idx="8279">
                  <c:v>-0.8741959681641297</c:v>
                </c:pt>
                <c:pt idx="8280">
                  <c:v>-0.66968746500360221</c:v>
                </c:pt>
                <c:pt idx="8281">
                  <c:v>-0.25677541536211124</c:v>
                </c:pt>
                <c:pt idx="8282">
                  <c:v>-0.38807045167857457</c:v>
                </c:pt>
                <c:pt idx="8283">
                  <c:v>1.9950956495289822</c:v>
                </c:pt>
                <c:pt idx="8284">
                  <c:v>0</c:v>
                </c:pt>
                <c:pt idx="8285">
                  <c:v>-1.3062817315903961</c:v>
                </c:pt>
                <c:pt idx="8286">
                  <c:v>1.1227255423254121E-2</c:v>
                </c:pt>
                <c:pt idx="8287">
                  <c:v>-0.71049338280501528</c:v>
                </c:pt>
                <c:pt idx="8288">
                  <c:v>0.68117781598045923</c:v>
                </c:pt>
                <c:pt idx="8289">
                  <c:v>2.2912312976644462</c:v>
                </c:pt>
                <c:pt idx="8290">
                  <c:v>0</c:v>
                </c:pt>
                <c:pt idx="8291">
                  <c:v>13.146409569587783</c:v>
                </c:pt>
                <c:pt idx="8292">
                  <c:v>8.0606959316875546</c:v>
                </c:pt>
                <c:pt idx="8293">
                  <c:v>10.451554569765362</c:v>
                </c:pt>
                <c:pt idx="8294">
                  <c:v>1.5809627891465741</c:v>
                </c:pt>
                <c:pt idx="8295">
                  <c:v>-0.42070624936553569</c:v>
                </c:pt>
                <c:pt idx="8296">
                  <c:v>-0.32805419768420391</c:v>
                </c:pt>
                <c:pt idx="8297">
                  <c:v>3.3155374087303331</c:v>
                </c:pt>
                <c:pt idx="8298">
                  <c:v>0.42178132811029484</c:v>
                </c:pt>
                <c:pt idx="8299">
                  <c:v>-0.99711749146687834</c:v>
                </c:pt>
                <c:pt idx="8300">
                  <c:v>0.14048122354983048</c:v>
                </c:pt>
                <c:pt idx="8301">
                  <c:v>0.8593011370902579</c:v>
                </c:pt>
                <c:pt idx="8302">
                  <c:v>0.82969103889376172</c:v>
                </c:pt>
                <c:pt idx="8303">
                  <c:v>-1.3337373971769952</c:v>
                </c:pt>
                <c:pt idx="8304">
                  <c:v>9.8030547846239777</c:v>
                </c:pt>
                <c:pt idx="8305">
                  <c:v>9.7604427459966399</c:v>
                </c:pt>
                <c:pt idx="8306">
                  <c:v>-1</c:v>
                </c:pt>
                <c:pt idx="8307">
                  <c:v>-8.8683081332894673</c:v>
                </c:pt>
                <c:pt idx="8308">
                  <c:v>-1.9968485350906608</c:v>
                </c:pt>
                <c:pt idx="8309">
                  <c:v>0.47764947657852236</c:v>
                </c:pt>
                <c:pt idx="8310">
                  <c:v>0.47704716155426885</c:v>
                </c:pt>
                <c:pt idx="8311">
                  <c:v>-3.0380237356917168</c:v>
                </c:pt>
                <c:pt idx="8312">
                  <c:v>5.5495112591703394E-2</c:v>
                </c:pt>
                <c:pt idx="8313">
                  <c:v>-0.5994620704162712</c:v>
                </c:pt>
                <c:pt idx="8314">
                  <c:v>-0.93680617351280548</c:v>
                </c:pt>
                <c:pt idx="8315">
                  <c:v>10.451211111832329</c:v>
                </c:pt>
                <c:pt idx="8316">
                  <c:v>0.95109039951905361</c:v>
                </c:pt>
                <c:pt idx="8317">
                  <c:v>-0.10691520391651191</c:v>
                </c:pt>
                <c:pt idx="8318">
                  <c:v>-4.0388498837488349</c:v>
                </c:pt>
                <c:pt idx="8319">
                  <c:v>-0.52810016376547952</c:v>
                </c:pt>
                <c:pt idx="8320">
                  <c:v>0.23737545066232704</c:v>
                </c:pt>
                <c:pt idx="8321">
                  <c:v>-0.17175704215304211</c:v>
                </c:pt>
                <c:pt idx="8322">
                  <c:v>1.0780025120012728</c:v>
                </c:pt>
                <c:pt idx="8323">
                  <c:v>-1.0776208971224737</c:v>
                </c:pt>
                <c:pt idx="8324">
                  <c:v>-6.9714308478032301</c:v>
                </c:pt>
                <c:pt idx="8325">
                  <c:v>-0.54936864682403952</c:v>
                </c:pt>
                <c:pt idx="8326">
                  <c:v>7.8002512001273172E-2</c:v>
                </c:pt>
                <c:pt idx="8327">
                  <c:v>-9.8770284498644152</c:v>
                </c:pt>
                <c:pt idx="8328">
                  <c:v>7.6486571760385464</c:v>
                </c:pt>
                <c:pt idx="8329">
                  <c:v>-11.91687468418114</c:v>
                </c:pt>
                <c:pt idx="8330">
                  <c:v>-5.0888706920972542</c:v>
                </c:pt>
                <c:pt idx="8331">
                  <c:v>-0.99944522397282565</c:v>
                </c:pt>
                <c:pt idx="8332">
                  <c:v>-0.69536468969943355</c:v>
                </c:pt>
                <c:pt idx="8333">
                  <c:v>-9.7151548332116144E-3</c:v>
                </c:pt>
                <c:pt idx="8334">
                  <c:v>2.2801079191927354</c:v>
                </c:pt>
                <c:pt idx="8335">
                  <c:v>-2.6605625225071252</c:v>
                </c:pt>
                <c:pt idx="8336">
                  <c:v>-0.41473715681062318</c:v>
                </c:pt>
                <c:pt idx="8337">
                  <c:v>-0.67662993093873125</c:v>
                </c:pt>
                <c:pt idx="8338">
                  <c:v>-1.1502426355806123</c:v>
                </c:pt>
                <c:pt idx="8339">
                  <c:v>-6.8925954136725149</c:v>
                </c:pt>
                <c:pt idx="8340">
                  <c:v>0.14295795384204341</c:v>
                </c:pt>
                <c:pt idx="8341">
                  <c:v>0.2381597371947643</c:v>
                </c:pt>
                <c:pt idx="8342">
                  <c:v>-0.82264002150629434</c:v>
                </c:pt>
                <c:pt idx="8343">
                  <c:v>-0.48779384171415824</c:v>
                </c:pt>
                <c:pt idx="8344">
                  <c:v>2.3058084295240855</c:v>
                </c:pt>
                <c:pt idx="8345">
                  <c:v>-14.380866867456534</c:v>
                </c:pt>
                <c:pt idx="8346">
                  <c:v>-0.67029455452091835</c:v>
                </c:pt>
                <c:pt idx="8347">
                  <c:v>0.38246963682241292</c:v>
                </c:pt>
                <c:pt idx="8348">
                  <c:v>0.58556274830247523</c:v>
                </c:pt>
                <c:pt idx="8349">
                  <c:v>-0.19238779839808709</c:v>
                </c:pt>
                <c:pt idx="8350">
                  <c:v>9.965784284662087</c:v>
                </c:pt>
                <c:pt idx="8351">
                  <c:v>-7.6462586799900292</c:v>
                </c:pt>
                <c:pt idx="8352">
                  <c:v>1.3777904560100758</c:v>
                </c:pt>
                <c:pt idx="8353">
                  <c:v>-0.79854646444034494</c:v>
                </c:pt>
                <c:pt idx="8354">
                  <c:v>-0.46656779991892605</c:v>
                </c:pt>
                <c:pt idx="8355">
                  <c:v>-2.2370391973008497</c:v>
                </c:pt>
                <c:pt idx="8356">
                  <c:v>-0.55019708256047972</c:v>
                </c:pt>
                <c:pt idx="8357">
                  <c:v>4.6019019590088917E-3</c:v>
                </c:pt>
                <c:pt idx="8358">
                  <c:v>0.92003573588759635</c:v>
                </c:pt>
                <c:pt idx="8359">
                  <c:v>-12.598207620320975</c:v>
                </c:pt>
                <c:pt idx="8360">
                  <c:v>0.1338557467347907</c:v>
                </c:pt>
                <c:pt idx="8361">
                  <c:v>-1.0428501482923633</c:v>
                </c:pt>
                <c:pt idx="8362">
                  <c:v>-0.41353641180507161</c:v>
                </c:pt>
                <c:pt idx="8363">
                  <c:v>-0.14684138832927099</c:v>
                </c:pt>
                <c:pt idx="8364">
                  <c:v>-0.53774467523894764</c:v>
                </c:pt>
                <c:pt idx="8365">
                  <c:v>-0.52767676010393827</c:v>
                </c:pt>
                <c:pt idx="8366">
                  <c:v>7.3529035421965261E-2</c:v>
                </c:pt>
                <c:pt idx="8367">
                  <c:v>0.36257007938470792</c:v>
                </c:pt>
                <c:pt idx="8368">
                  <c:v>8.1300102101847918E-2</c:v>
                </c:pt>
                <c:pt idx="8369">
                  <c:v>0.17854488089754195</c:v>
                </c:pt>
                <c:pt idx="8370">
                  <c:v>-9.2304207950923818</c:v>
                </c:pt>
                <c:pt idx="8371">
                  <c:v>-15.335029728918318</c:v>
                </c:pt>
                <c:pt idx="8372">
                  <c:v>0.11309377884563578</c:v>
                </c:pt>
                <c:pt idx="8373">
                  <c:v>-9.0606959316875546</c:v>
                </c:pt>
                <c:pt idx="8374">
                  <c:v>0.11800870612155848</c:v>
                </c:pt>
                <c:pt idx="8375">
                  <c:v>-0.12658049656514306</c:v>
                </c:pt>
                <c:pt idx="8376">
                  <c:v>-0.21098765806419861</c:v>
                </c:pt>
                <c:pt idx="8377">
                  <c:v>-6.9464819663100211E-2</c:v>
                </c:pt>
                <c:pt idx="8378">
                  <c:v>-1.0121438924963984</c:v>
                </c:pt>
                <c:pt idx="8379">
                  <c:v>0.10092890885078057</c:v>
                </c:pt>
                <c:pt idx="8380">
                  <c:v>-2.0177881937630066E-2</c:v>
                </c:pt>
                <c:pt idx="8381">
                  <c:v>-0.6330567889222013</c:v>
                </c:pt>
                <c:pt idx="8382">
                  <c:v>-0.77239928766079091</c:v>
                </c:pt>
                <c:pt idx="8383">
                  <c:v>12.416621621364193</c:v>
                </c:pt>
                <c:pt idx="8384">
                  <c:v>-0.82640067774815051</c:v>
                </c:pt>
                <c:pt idx="8385">
                  <c:v>-4.679421147894109E-2</c:v>
                </c:pt>
                <c:pt idx="8386">
                  <c:v>-0.57298985905508004</c:v>
                </c:pt>
                <c:pt idx="8387">
                  <c:v>0.51784830486261901</c:v>
                </c:pt>
                <c:pt idx="8388">
                  <c:v>1.0864279452480872</c:v>
                </c:pt>
                <c:pt idx="8389">
                  <c:v>-0.26302295591858821</c:v>
                </c:pt>
                <c:pt idx="8390">
                  <c:v>4.5323990509490292E-2</c:v>
                </c:pt>
                <c:pt idx="8391">
                  <c:v>3.5076847204711832E-2</c:v>
                </c:pt>
                <c:pt idx="8392">
                  <c:v>0.27039779424728017</c:v>
                </c:pt>
                <c:pt idx="8393">
                  <c:v>7.2756342435314147E-2</c:v>
                </c:pt>
                <c:pt idx="8394">
                  <c:v>4.8363021561398822E-2</c:v>
                </c:pt>
                <c:pt idx="8395">
                  <c:v>-14.55076682267522</c:v>
                </c:pt>
                <c:pt idx="8396">
                  <c:v>-0.19930880822340633</c:v>
                </c:pt>
                <c:pt idx="8397">
                  <c:v>0.35009876757852343</c:v>
                </c:pt>
                <c:pt idx="8398">
                  <c:v>-1.4413168240776928</c:v>
                </c:pt>
                <c:pt idx="8399">
                  <c:v>1.7881443180917691</c:v>
                </c:pt>
                <c:pt idx="8400">
                  <c:v>-0.65622118389097783</c:v>
                </c:pt>
                <c:pt idx="8401">
                  <c:v>-9.4756451016791851E-2</c:v>
                </c:pt>
                <c:pt idx="8402">
                  <c:v>-0.54748779530249325</c:v>
                </c:pt>
                <c:pt idx="8403">
                  <c:v>-1.4739311883324124</c:v>
                </c:pt>
                <c:pt idx="8404">
                  <c:v>-1.5499439115427398</c:v>
                </c:pt>
                <c:pt idx="8405">
                  <c:v>-0.2267708618470223</c:v>
                </c:pt>
                <c:pt idx="8406">
                  <c:v>-0.55987151975832583</c:v>
                </c:pt>
                <c:pt idx="8407">
                  <c:v>-0.77146844156614525</c:v>
                </c:pt>
                <c:pt idx="8408">
                  <c:v>0.19354648068392827</c:v>
                </c:pt>
                <c:pt idx="8409">
                  <c:v>-1.8378529314854519E-2</c:v>
                </c:pt>
                <c:pt idx="8410">
                  <c:v>3.7323449335123806</c:v>
                </c:pt>
                <c:pt idx="8411">
                  <c:v>-6.0732489820306386</c:v>
                </c:pt>
                <c:pt idx="8412">
                  <c:v>3.1056065363030441</c:v>
                </c:pt>
                <c:pt idx="8413">
                  <c:v>-0.18903382439001706</c:v>
                </c:pt>
                <c:pt idx="8414">
                  <c:v>-1.3142473578057385</c:v>
                </c:pt>
                <c:pt idx="8415">
                  <c:v>0.33934514796477178</c:v>
                </c:pt>
                <c:pt idx="8416">
                  <c:v>0.13395445666886396</c:v>
                </c:pt>
                <c:pt idx="8417">
                  <c:v>0.58496250072115641</c:v>
                </c:pt>
                <c:pt idx="8418">
                  <c:v>1.3112016882943043</c:v>
                </c:pt>
                <c:pt idx="8419">
                  <c:v>-0.39045947655817759</c:v>
                </c:pt>
                <c:pt idx="8420">
                  <c:v>-0.24100809950379473</c:v>
                </c:pt>
                <c:pt idx="8421">
                  <c:v>-0.75899190049620513</c:v>
                </c:pt>
                <c:pt idx="8422">
                  <c:v>0.33540409785343273</c:v>
                </c:pt>
                <c:pt idx="8423">
                  <c:v>-2.7321646079023849</c:v>
                </c:pt>
                <c:pt idx="8424">
                  <c:v>-0.67699163921350125</c:v>
                </c:pt>
                <c:pt idx="8425">
                  <c:v>9.0606959316875546</c:v>
                </c:pt>
                <c:pt idx="8426">
                  <c:v>-7.6486571760385464</c:v>
                </c:pt>
                <c:pt idx="8427">
                  <c:v>-9.2304207950923818</c:v>
                </c:pt>
                <c:pt idx="8428">
                  <c:v>7.8667256537242006E-2</c:v>
                </c:pt>
                <c:pt idx="8429">
                  <c:v>0.18366002684773303</c:v>
                </c:pt>
                <c:pt idx="8430">
                  <c:v>3.2034265038149176E-16</c:v>
                </c:pt>
                <c:pt idx="8431">
                  <c:v>-3.714020254953371</c:v>
                </c:pt>
                <c:pt idx="8432">
                  <c:v>-8.6414751817473379E-2</c:v>
                </c:pt>
                <c:pt idx="8433">
                  <c:v>-1.4098757941630653</c:v>
                </c:pt>
                <c:pt idx="8434">
                  <c:v>0.19481617698402282</c:v>
                </c:pt>
                <c:pt idx="8435">
                  <c:v>-1.1604646721932461</c:v>
                </c:pt>
                <c:pt idx="8436">
                  <c:v>-0.82972449563930517</c:v>
                </c:pt>
                <c:pt idx="8437">
                  <c:v>-4.8882749174411719</c:v>
                </c:pt>
                <c:pt idx="8438">
                  <c:v>-0.45943161863729748</c:v>
                </c:pt>
                <c:pt idx="8439">
                  <c:v>2.3451354860486875</c:v>
                </c:pt>
                <c:pt idx="8440">
                  <c:v>-0.2168113890731484</c:v>
                </c:pt>
                <c:pt idx="8441">
                  <c:v>0.1894777988637131</c:v>
                </c:pt>
                <c:pt idx="8442">
                  <c:v>-0.13632147121278013</c:v>
                </c:pt>
                <c:pt idx="8443">
                  <c:v>-0.50986104548043731</c:v>
                </c:pt>
                <c:pt idx="8444">
                  <c:v>2.2607528950352078</c:v>
                </c:pt>
                <c:pt idx="8445">
                  <c:v>-0.67662993093873147</c:v>
                </c:pt>
                <c:pt idx="8446">
                  <c:v>8.8683081332894673</c:v>
                </c:pt>
                <c:pt idx="8447">
                  <c:v>-6.2193583612468144</c:v>
                </c:pt>
                <c:pt idx="8448">
                  <c:v>8.8683081332894673</c:v>
                </c:pt>
                <c:pt idx="8449">
                  <c:v>8.8683081332894673</c:v>
                </c:pt>
                <c:pt idx="8450">
                  <c:v>-8.6462586799900301</c:v>
                </c:pt>
                <c:pt idx="8451">
                  <c:v>-0.99729916606133662</c:v>
                </c:pt>
                <c:pt idx="8452">
                  <c:v>-7.0660891904577721</c:v>
                </c:pt>
                <c:pt idx="8453">
                  <c:v>9.3815429511845849</c:v>
                </c:pt>
                <c:pt idx="8454">
                  <c:v>0</c:v>
                </c:pt>
                <c:pt idx="8455">
                  <c:v>-12.468454344036344</c:v>
                </c:pt>
                <c:pt idx="8456">
                  <c:v>15.691897971149288</c:v>
                </c:pt>
                <c:pt idx="8457">
                  <c:v>11.013089999440444</c:v>
                </c:pt>
                <c:pt idx="8458">
                  <c:v>-14.807103314069227</c:v>
                </c:pt>
                <c:pt idx="8459">
                  <c:v>0.52094145424053973</c:v>
                </c:pt>
                <c:pt idx="8460">
                  <c:v>4.8909600480946509E-2</c:v>
                </c:pt>
                <c:pt idx="8461">
                  <c:v>-0.34792330342030708</c:v>
                </c:pt>
                <c:pt idx="8462">
                  <c:v>-0.23000560544632315</c:v>
                </c:pt>
                <c:pt idx="8463">
                  <c:v>-3.4626269577971041</c:v>
                </c:pt>
                <c:pt idx="8464">
                  <c:v>11.013555309891467</c:v>
                </c:pt>
                <c:pt idx="8465">
                  <c:v>-6.0732489820306386</c:v>
                </c:pt>
                <c:pt idx="8466">
                  <c:v>2.4150374992788439</c:v>
                </c:pt>
                <c:pt idx="8467">
                  <c:v>8.6450579349844769</c:v>
                </c:pt>
                <c:pt idx="8468">
                  <c:v>7.0660891904577738</c:v>
                </c:pt>
                <c:pt idx="8469">
                  <c:v>-0.5849625007211563</c:v>
                </c:pt>
                <c:pt idx="8470">
                  <c:v>-2.1689903972463567</c:v>
                </c:pt>
                <c:pt idx="8471">
                  <c:v>0.38332863955150542</c:v>
                </c:pt>
                <c:pt idx="8472">
                  <c:v>6.1558301715565253</c:v>
                </c:pt>
                <c:pt idx="8473">
                  <c:v>9.6444571875092606</c:v>
                </c:pt>
                <c:pt idx="8474">
                  <c:v>-0.11533060951971434</c:v>
                </c:pt>
                <c:pt idx="8475">
                  <c:v>1.6719109204859639</c:v>
                </c:pt>
                <c:pt idx="8476">
                  <c:v>3.9790208433731311</c:v>
                </c:pt>
                <c:pt idx="8477">
                  <c:v>-0.44625622988956393</c:v>
                </c:pt>
                <c:pt idx="8478">
                  <c:v>0.26303440583379378</c:v>
                </c:pt>
                <c:pt idx="8479">
                  <c:v>4.9753035197099428E-2</c:v>
                </c:pt>
                <c:pt idx="8480">
                  <c:v>1.2058223568804927</c:v>
                </c:pt>
                <c:pt idx="8481">
                  <c:v>-9.3426863968268839E-2</c:v>
                </c:pt>
                <c:pt idx="8482">
                  <c:v>-3.9475993699968921</c:v>
                </c:pt>
                <c:pt idx="8483">
                  <c:v>-1.8709790768046668</c:v>
                </c:pt>
                <c:pt idx="8484">
                  <c:v>-1.7339631060046827</c:v>
                </c:pt>
                <c:pt idx="8485">
                  <c:v>-6.6486571760385464</c:v>
                </c:pt>
                <c:pt idx="8486">
                  <c:v>0.14244426502020519</c:v>
                </c:pt>
                <c:pt idx="8487">
                  <c:v>-0.12199052437861047</c:v>
                </c:pt>
                <c:pt idx="8488">
                  <c:v>-0.79141337818858271</c:v>
                </c:pt>
                <c:pt idx="8489">
                  <c:v>-10.759888183221834</c:v>
                </c:pt>
                <c:pt idx="8490">
                  <c:v>-0.41503749927884381</c:v>
                </c:pt>
                <c:pt idx="8491">
                  <c:v>-0.38358158862568564</c:v>
                </c:pt>
                <c:pt idx="8492">
                  <c:v>-0.99819775736601501</c:v>
                </c:pt>
                <c:pt idx="8493">
                  <c:v>0.33703498727757064</c:v>
                </c:pt>
                <c:pt idx="8494">
                  <c:v>-7.6462586799900292</c:v>
                </c:pt>
                <c:pt idx="8495">
                  <c:v>1.5012985953194302</c:v>
                </c:pt>
                <c:pt idx="8496">
                  <c:v>-0.60740874848097026</c:v>
                </c:pt>
                <c:pt idx="8497">
                  <c:v>0.12553088208385912</c:v>
                </c:pt>
                <c:pt idx="8498">
                  <c:v>-1.6861146884248999</c:v>
                </c:pt>
                <c:pt idx="8499">
                  <c:v>-0.25583890442958968</c:v>
                </c:pt>
                <c:pt idx="8500">
                  <c:v>0</c:v>
                </c:pt>
                <c:pt idx="8501">
                  <c:v>-1.9991987253107613</c:v>
                </c:pt>
                <c:pt idx="8502">
                  <c:v>9.2446248764595049E-2</c:v>
                </c:pt>
                <c:pt idx="8503">
                  <c:v>-0.35081505632451726</c:v>
                </c:pt>
                <c:pt idx="8504">
                  <c:v>0.53765678594279953</c:v>
                </c:pt>
                <c:pt idx="8505">
                  <c:v>-6.5532367281161119E-4</c:v>
                </c:pt>
                <c:pt idx="8506">
                  <c:v>-10.965784284662087</c:v>
                </c:pt>
                <c:pt idx="8507">
                  <c:v>-1.1916149493439068</c:v>
                </c:pt>
                <c:pt idx="8508">
                  <c:v>8.943508358194438E-2</c:v>
                </c:pt>
                <c:pt idx="8509">
                  <c:v>0.49811924077339936</c:v>
                </c:pt>
                <c:pt idx="8510">
                  <c:v>0.6025732891333585</c:v>
                </c:pt>
                <c:pt idx="8511">
                  <c:v>-1.045087889528538</c:v>
                </c:pt>
                <c:pt idx="8512">
                  <c:v>-1.46597178931913E-2</c:v>
                </c:pt>
                <c:pt idx="8513">
                  <c:v>9.9108145012924573E-2</c:v>
                </c:pt>
                <c:pt idx="8514">
                  <c:v>-5.1730073206147059E-2</c:v>
                </c:pt>
                <c:pt idx="8515">
                  <c:v>-0.21412480535284734</c:v>
                </c:pt>
                <c:pt idx="8516">
                  <c:v>-4.5803689613124629E-2</c:v>
                </c:pt>
                <c:pt idx="8517">
                  <c:v>0.66296501272242936</c:v>
                </c:pt>
                <c:pt idx="8518">
                  <c:v>1.6280312226130422</c:v>
                </c:pt>
                <c:pt idx="8519">
                  <c:v>-0.51096191927737966</c:v>
                </c:pt>
                <c:pt idx="8520">
                  <c:v>-0.83772857110112309</c:v>
                </c:pt>
                <c:pt idx="8521">
                  <c:v>-0.10469737866669322</c:v>
                </c:pt>
                <c:pt idx="8522">
                  <c:v>-0.56017939979126796</c:v>
                </c:pt>
                <c:pt idx="8523">
                  <c:v>-1.2221252803226506</c:v>
                </c:pt>
                <c:pt idx="8524">
                  <c:v>-0.59234203108675409</c:v>
                </c:pt>
                <c:pt idx="8525">
                  <c:v>-0.19481617698402301</c:v>
                </c:pt>
                <c:pt idx="8526">
                  <c:v>8.6462586799900301</c:v>
                </c:pt>
                <c:pt idx="8527">
                  <c:v>-0.31117577139607322</c:v>
                </c:pt>
                <c:pt idx="8528">
                  <c:v>5.5207108101186666</c:v>
                </c:pt>
                <c:pt idx="8529">
                  <c:v>-0.44625622988956415</c:v>
                </c:pt>
                <c:pt idx="8530">
                  <c:v>-0.32192809488736251</c:v>
                </c:pt>
                <c:pt idx="8531">
                  <c:v>0.1894777988637131</c:v>
                </c:pt>
                <c:pt idx="8532">
                  <c:v>-0.16077330307278176</c:v>
                </c:pt>
                <c:pt idx="8533">
                  <c:v>-9.1922489441039493E-2</c:v>
                </c:pt>
                <c:pt idx="8534">
                  <c:v>-8.6450579349844769</c:v>
                </c:pt>
                <c:pt idx="8535">
                  <c:v>-0.48321526469134463</c:v>
                </c:pt>
                <c:pt idx="8536">
                  <c:v>-0.13385574673479042</c:v>
                </c:pt>
                <c:pt idx="8537">
                  <c:v>1.5145731728297582</c:v>
                </c:pt>
                <c:pt idx="8538">
                  <c:v>1.5145731728297582</c:v>
                </c:pt>
                <c:pt idx="8539">
                  <c:v>-0.14710429403221087</c:v>
                </c:pt>
                <c:pt idx="8540">
                  <c:v>-0.3138586649114759</c:v>
                </c:pt>
                <c:pt idx="8541">
                  <c:v>-0.44745897697122117</c:v>
                </c:pt>
                <c:pt idx="8542">
                  <c:v>0.50292460021196095</c:v>
                </c:pt>
                <c:pt idx="8543">
                  <c:v>-0.59946207041627142</c:v>
                </c:pt>
                <c:pt idx="8544">
                  <c:v>-0.28349850839350926</c:v>
                </c:pt>
                <c:pt idx="8545">
                  <c:v>1.3307519452743684</c:v>
                </c:pt>
                <c:pt idx="8546">
                  <c:v>-1.0977368016957971</c:v>
                </c:pt>
                <c:pt idx="8547">
                  <c:v>0.67459971320583256</c:v>
                </c:pt>
                <c:pt idx="8548">
                  <c:v>-0.56170714842085323</c:v>
                </c:pt>
                <c:pt idx="8549">
                  <c:v>9.8667637673533513</c:v>
                </c:pt>
                <c:pt idx="8550">
                  <c:v>0.60812022170840863</c:v>
                </c:pt>
                <c:pt idx="8551">
                  <c:v>-9.8597030029912228E-2</c:v>
                </c:pt>
                <c:pt idx="8552">
                  <c:v>-0.33816873589457314</c:v>
                </c:pt>
                <c:pt idx="8553">
                  <c:v>-0.28688114778816176</c:v>
                </c:pt>
                <c:pt idx="8554">
                  <c:v>-0.24278710254533029</c:v>
                </c:pt>
                <c:pt idx="8555">
                  <c:v>0.22657112097296173</c:v>
                </c:pt>
                <c:pt idx="8556">
                  <c:v>3.3463122535143217</c:v>
                </c:pt>
                <c:pt idx="8557">
                  <c:v>-8.0919995383567311E-2</c:v>
                </c:pt>
                <c:pt idx="8558">
                  <c:v>4.3478636666881121E-2</c:v>
                </c:pt>
                <c:pt idx="8559">
                  <c:v>-0.57190634789571015</c:v>
                </c:pt>
                <c:pt idx="8560">
                  <c:v>-0.3361419541070631</c:v>
                </c:pt>
                <c:pt idx="8561">
                  <c:v>-1.6684242171370378</c:v>
                </c:pt>
                <c:pt idx="8562">
                  <c:v>-0.61890983264449395</c:v>
                </c:pt>
                <c:pt idx="8563">
                  <c:v>-8.9637212484676543E-2</c:v>
                </c:pt>
                <c:pt idx="8564">
                  <c:v>8.6450579349844769</c:v>
                </c:pt>
                <c:pt idx="8565">
                  <c:v>-0.36824328779990245</c:v>
                </c:pt>
                <c:pt idx="8566">
                  <c:v>3.3575520046180838</c:v>
                </c:pt>
                <c:pt idx="8567">
                  <c:v>-7.0660891904577721</c:v>
                </c:pt>
                <c:pt idx="8568">
                  <c:v>9.9667457608995313</c:v>
                </c:pt>
                <c:pt idx="8569">
                  <c:v>-2.6951454184715788</c:v>
                </c:pt>
                <c:pt idx="8570">
                  <c:v>-0.27130202181739427</c:v>
                </c:pt>
                <c:pt idx="8571">
                  <c:v>-0.43686386173202224</c:v>
                </c:pt>
                <c:pt idx="8572">
                  <c:v>-0.64229567578710767</c:v>
                </c:pt>
                <c:pt idx="8573">
                  <c:v>-0.11103131238874367</c:v>
                </c:pt>
                <c:pt idx="8574">
                  <c:v>4.6994989322969367</c:v>
                </c:pt>
                <c:pt idx="8575">
                  <c:v>8.3837042924740537</c:v>
                </c:pt>
                <c:pt idx="8576">
                  <c:v>13.628825226704336</c:v>
                </c:pt>
                <c:pt idx="8577">
                  <c:v>0.44331814131749114</c:v>
                </c:pt>
                <c:pt idx="8578">
                  <c:v>9.2308870731309459E-2</c:v>
                </c:pt>
                <c:pt idx="8579">
                  <c:v>-6.0732489820306386</c:v>
                </c:pt>
                <c:pt idx="8580">
                  <c:v>-4.8901310535616097E-2</c:v>
                </c:pt>
                <c:pt idx="8581">
                  <c:v>-0.24100809950379493</c:v>
                </c:pt>
                <c:pt idx="8582">
                  <c:v>-13.651388101356714</c:v>
                </c:pt>
                <c:pt idx="8583">
                  <c:v>0.10137702037508221</c:v>
                </c:pt>
                <c:pt idx="8584">
                  <c:v>-0.95157097748515262</c:v>
                </c:pt>
                <c:pt idx="8585">
                  <c:v>0.41563799670307611</c:v>
                </c:pt>
                <c:pt idx="8586">
                  <c:v>-8.6450579349844769</c:v>
                </c:pt>
                <c:pt idx="8587">
                  <c:v>-0.58316025808717087</c:v>
                </c:pt>
                <c:pt idx="8588">
                  <c:v>0</c:v>
                </c:pt>
                <c:pt idx="8589">
                  <c:v>-0.8889686876112558</c:v>
                </c:pt>
                <c:pt idx="8590">
                  <c:v>-0.97352778863880907</c:v>
                </c:pt>
                <c:pt idx="8591">
                  <c:v>-1.4739311883324124</c:v>
                </c:pt>
                <c:pt idx="8592">
                  <c:v>-2.4976993542653623</c:v>
                </c:pt>
                <c:pt idx="8593">
                  <c:v>-0.5401588389518881</c:v>
                </c:pt>
                <c:pt idx="8594">
                  <c:v>-0.45943161863729748</c:v>
                </c:pt>
                <c:pt idx="8595">
                  <c:v>1.9316130250197496</c:v>
                </c:pt>
                <c:pt idx="8596">
                  <c:v>0.49450754977565264</c:v>
                </c:pt>
                <c:pt idx="8597">
                  <c:v>-10.814048332230835</c:v>
                </c:pt>
                <c:pt idx="8598">
                  <c:v>-0.17333160288556176</c:v>
                </c:pt>
                <c:pt idx="8599">
                  <c:v>-10.146780789986686</c:v>
                </c:pt>
                <c:pt idx="8600">
                  <c:v>1.3870231231092474</c:v>
                </c:pt>
                <c:pt idx="8601">
                  <c:v>-1.2288186904958809</c:v>
                </c:pt>
                <c:pt idx="8602">
                  <c:v>-4.6957312093646202</c:v>
                </c:pt>
                <c:pt idx="8603">
                  <c:v>-6.066278190662415E-2</c:v>
                </c:pt>
                <c:pt idx="8604">
                  <c:v>2</c:v>
                </c:pt>
                <c:pt idx="8605">
                  <c:v>-0.11942781523006062</c:v>
                </c:pt>
                <c:pt idx="8606">
                  <c:v>0.58496250072115596</c:v>
                </c:pt>
                <c:pt idx="8607">
                  <c:v>-6.0732489820306386</c:v>
                </c:pt>
                <c:pt idx="8608">
                  <c:v>-3.5528825297272348</c:v>
                </c:pt>
                <c:pt idx="8609">
                  <c:v>-2.2443252767633899</c:v>
                </c:pt>
                <c:pt idx="8610">
                  <c:v>11.813914767907184</c:v>
                </c:pt>
                <c:pt idx="8611">
                  <c:v>-0.48108407662168362</c:v>
                </c:pt>
                <c:pt idx="8612">
                  <c:v>-0.20353339408513238</c:v>
                </c:pt>
                <c:pt idx="8613">
                  <c:v>10.814048332230835</c:v>
                </c:pt>
                <c:pt idx="8614">
                  <c:v>-0.65634713395792177</c:v>
                </c:pt>
                <c:pt idx="8615">
                  <c:v>7.6131069215970792E-2</c:v>
                </c:pt>
                <c:pt idx="8616">
                  <c:v>-1.0395283641866371</c:v>
                </c:pt>
                <c:pt idx="8617">
                  <c:v>9.626628757866415E-2</c:v>
                </c:pt>
                <c:pt idx="8618">
                  <c:v>0.13124453327825245</c:v>
                </c:pt>
                <c:pt idx="8619">
                  <c:v>0.33746894578314046</c:v>
                </c:pt>
                <c:pt idx="8620">
                  <c:v>1.1960966826407899</c:v>
                </c:pt>
                <c:pt idx="8621">
                  <c:v>-5.2653445665209953</c:v>
                </c:pt>
                <c:pt idx="8622">
                  <c:v>8.4888897586512954E-2</c:v>
                </c:pt>
                <c:pt idx="8623">
                  <c:v>-0.32192809488736229</c:v>
                </c:pt>
                <c:pt idx="8624">
                  <c:v>7.6911619045530815</c:v>
                </c:pt>
                <c:pt idx="8625">
                  <c:v>-0.77657745006506274</c:v>
                </c:pt>
                <c:pt idx="8626">
                  <c:v>-1.9252782513125695</c:v>
                </c:pt>
                <c:pt idx="8627">
                  <c:v>-0.24909521487592029</c:v>
                </c:pt>
                <c:pt idx="8628">
                  <c:v>-0.80735492205760429</c:v>
                </c:pt>
                <c:pt idx="8629">
                  <c:v>1.0000000000000002</c:v>
                </c:pt>
                <c:pt idx="8630">
                  <c:v>0.40406638145784074</c:v>
                </c:pt>
                <c:pt idx="8631">
                  <c:v>-3.0373649043519028E-2</c:v>
                </c:pt>
                <c:pt idx="8632">
                  <c:v>1.5596855051018588E-2</c:v>
                </c:pt>
                <c:pt idx="8633">
                  <c:v>-1.1192131583273808</c:v>
                </c:pt>
                <c:pt idx="8634">
                  <c:v>-0.32192809488736229</c:v>
                </c:pt>
                <c:pt idx="8635">
                  <c:v>-1.1359319603691602</c:v>
                </c:pt>
                <c:pt idx="8636">
                  <c:v>-0.2079412650389075</c:v>
                </c:pt>
                <c:pt idx="8637">
                  <c:v>-0.41361120648754846</c:v>
                </c:pt>
                <c:pt idx="8638">
                  <c:v>-0.14048122354983009</c:v>
                </c:pt>
                <c:pt idx="8639">
                  <c:v>0.15503078614261806</c:v>
                </c:pt>
                <c:pt idx="8640">
                  <c:v>2.7776075786635519</c:v>
                </c:pt>
                <c:pt idx="8641">
                  <c:v>-0.14505033280328289</c:v>
                </c:pt>
                <c:pt idx="8642">
                  <c:v>-0.25080810350053417</c:v>
                </c:pt>
                <c:pt idx="8643">
                  <c:v>-0.18463188965969479</c:v>
                </c:pt>
                <c:pt idx="8644">
                  <c:v>-3.7230860427175257E-3</c:v>
                </c:pt>
                <c:pt idx="8645">
                  <c:v>3.2415094124320647</c:v>
                </c:pt>
                <c:pt idx="8646">
                  <c:v>-1.3421059768249928</c:v>
                </c:pt>
                <c:pt idx="8647">
                  <c:v>-1.1530793300043889</c:v>
                </c:pt>
                <c:pt idx="8648">
                  <c:v>-0.33985000288462464</c:v>
                </c:pt>
                <c:pt idx="8649">
                  <c:v>3.4269902084746277E-2</c:v>
                </c:pt>
                <c:pt idx="8650">
                  <c:v>5.3111336459562231E-2</c:v>
                </c:pt>
                <c:pt idx="8651">
                  <c:v>5.0395383352627277E-2</c:v>
                </c:pt>
                <c:pt idx="8652">
                  <c:v>2.7438004668868956</c:v>
                </c:pt>
                <c:pt idx="8653">
                  <c:v>-7.4638800892755375E-2</c:v>
                </c:pt>
                <c:pt idx="8654">
                  <c:v>0.37851162325372961</c:v>
                </c:pt>
                <c:pt idx="8655">
                  <c:v>0.57257877626532383</c:v>
                </c:pt>
                <c:pt idx="8656">
                  <c:v>-0.14684138832927116</c:v>
                </c:pt>
                <c:pt idx="8657">
                  <c:v>10.814315423787811</c:v>
                </c:pt>
                <c:pt idx="8658">
                  <c:v>-0.23336353915745126</c:v>
                </c:pt>
                <c:pt idx="8659">
                  <c:v>0.10710204520938332</c:v>
                </c:pt>
                <c:pt idx="8660">
                  <c:v>0.18348972902411534</c:v>
                </c:pt>
                <c:pt idx="8661">
                  <c:v>0.7116545056370186</c:v>
                </c:pt>
                <c:pt idx="8662">
                  <c:v>-3.9890190579356961</c:v>
                </c:pt>
                <c:pt idx="8663">
                  <c:v>-11.013322673425447</c:v>
                </c:pt>
                <c:pt idx="8664">
                  <c:v>-4.3195256046720578</c:v>
                </c:pt>
                <c:pt idx="8665">
                  <c:v>0.11599329506481962</c:v>
                </c:pt>
                <c:pt idx="8666">
                  <c:v>0.11464256594112268</c:v>
                </c:pt>
                <c:pt idx="8667">
                  <c:v>-0.90622962200526314</c:v>
                </c:pt>
                <c:pt idx="8668">
                  <c:v>3.8073549220576046</c:v>
                </c:pt>
                <c:pt idx="8669">
                  <c:v>-11.916999049082808</c:v>
                </c:pt>
                <c:pt idx="8670">
                  <c:v>-0.16992500144231226</c:v>
                </c:pt>
                <c:pt idx="8671">
                  <c:v>0.47353049535916902</c:v>
                </c:pt>
                <c:pt idx="8672">
                  <c:v>-2.7879032575436693E-2</c:v>
                </c:pt>
                <c:pt idx="8673">
                  <c:v>0.10272630155441216</c:v>
                </c:pt>
                <c:pt idx="8674">
                  <c:v>3.7964895668831713</c:v>
                </c:pt>
                <c:pt idx="8675">
                  <c:v>0.70245606373959679</c:v>
                </c:pt>
                <c:pt idx="8676">
                  <c:v>-0.41503749927884404</c:v>
                </c:pt>
                <c:pt idx="8677">
                  <c:v>-0.32120836674028824</c:v>
                </c:pt>
                <c:pt idx="8678">
                  <c:v>-13.35356038291553</c:v>
                </c:pt>
                <c:pt idx="8679">
                  <c:v>-1.4537179674429035</c:v>
                </c:pt>
                <c:pt idx="8680">
                  <c:v>9.6861539252588683E-2</c:v>
                </c:pt>
                <c:pt idx="8681">
                  <c:v>-0.39816368071444791</c:v>
                </c:pt>
                <c:pt idx="8682">
                  <c:v>3.0980320829605263</c:v>
                </c:pt>
                <c:pt idx="8683">
                  <c:v>11.188588845707349</c:v>
                </c:pt>
                <c:pt idx="8684">
                  <c:v>-2.7221468735024314E-2</c:v>
                </c:pt>
                <c:pt idx="8685">
                  <c:v>-0.37851162325372989</c:v>
                </c:pt>
                <c:pt idx="8686">
                  <c:v>-0.63742992061529191</c:v>
                </c:pt>
                <c:pt idx="8687">
                  <c:v>-1.0867735839456851</c:v>
                </c:pt>
                <c:pt idx="8688">
                  <c:v>-4.4739311883324131</c:v>
                </c:pt>
                <c:pt idx="8689">
                  <c:v>-6.697869972874583E-2</c:v>
                </c:pt>
                <c:pt idx="8690">
                  <c:v>-0.36350719863876185</c:v>
                </c:pt>
                <c:pt idx="8691">
                  <c:v>0.70140440894326173</c:v>
                </c:pt>
                <c:pt idx="8692">
                  <c:v>-4.5706072077440858</c:v>
                </c:pt>
                <c:pt idx="8693">
                  <c:v>-2.8569152196770795E-2</c:v>
                </c:pt>
                <c:pt idx="8694">
                  <c:v>0</c:v>
                </c:pt>
                <c:pt idx="8695">
                  <c:v>-0.18417861723547957</c:v>
                </c:pt>
                <c:pt idx="8696">
                  <c:v>-0.52971344200954074</c:v>
                </c:pt>
                <c:pt idx="8697">
                  <c:v>-0.73648501620010709</c:v>
                </c:pt>
                <c:pt idx="8698">
                  <c:v>-0.42098676561003046</c:v>
                </c:pt>
                <c:pt idx="8699">
                  <c:v>0.76302520729017009</c:v>
                </c:pt>
                <c:pt idx="8700">
                  <c:v>7.6438561897747244</c:v>
                </c:pt>
                <c:pt idx="8701">
                  <c:v>-0.48542682717024194</c:v>
                </c:pt>
                <c:pt idx="8702">
                  <c:v>-0.15560533012524555</c:v>
                </c:pt>
                <c:pt idx="8703">
                  <c:v>-1.1742143725352088</c:v>
                </c:pt>
                <c:pt idx="8704">
                  <c:v>2.320739116132501E-2</c:v>
                </c:pt>
                <c:pt idx="8705">
                  <c:v>11.485158443755667</c:v>
                </c:pt>
                <c:pt idx="8706">
                  <c:v>0.61851506043218285</c:v>
                </c:pt>
                <c:pt idx="8707">
                  <c:v>-1.2399745690318316</c:v>
                </c:pt>
                <c:pt idx="8708">
                  <c:v>0.99999999999999967</c:v>
                </c:pt>
                <c:pt idx="8709">
                  <c:v>0.56559717585422531</c:v>
                </c:pt>
                <c:pt idx="8710">
                  <c:v>11.059119092544519</c:v>
                </c:pt>
                <c:pt idx="8711">
                  <c:v>-0.67116353577046006</c:v>
                </c:pt>
                <c:pt idx="8712">
                  <c:v>-0.13588342808177303</c:v>
                </c:pt>
                <c:pt idx="8713">
                  <c:v>-1.106063466229563</c:v>
                </c:pt>
                <c:pt idx="8714">
                  <c:v>-0.68859246824780274</c:v>
                </c:pt>
                <c:pt idx="8715">
                  <c:v>-0.42321143072454404</c:v>
                </c:pt>
                <c:pt idx="8716">
                  <c:v>-0.88835464417109111</c:v>
                </c:pt>
                <c:pt idx="8717">
                  <c:v>-7.594885323329828E-2</c:v>
                </c:pt>
                <c:pt idx="8718">
                  <c:v>-0.10218039480647813</c:v>
                </c:pt>
                <c:pt idx="8719">
                  <c:v>0.1332665308634641</c:v>
                </c:pt>
                <c:pt idx="8720">
                  <c:v>2.2465048774532557</c:v>
                </c:pt>
                <c:pt idx="8721">
                  <c:v>-1.4438655799820974</c:v>
                </c:pt>
                <c:pt idx="8722">
                  <c:v>-0.29577580703139411</c:v>
                </c:pt>
                <c:pt idx="8723">
                  <c:v>-5.6159891587258648E-2</c:v>
                </c:pt>
                <c:pt idx="8724">
                  <c:v>-6.9262662437113723E-2</c:v>
                </c:pt>
                <c:pt idx="8725">
                  <c:v>-5.3653610799145962E-2</c:v>
                </c:pt>
                <c:pt idx="8726">
                  <c:v>-0.86054027928473886</c:v>
                </c:pt>
                <c:pt idx="8727">
                  <c:v>-0.33703498727757075</c:v>
                </c:pt>
                <c:pt idx="8728">
                  <c:v>0.45853021589576537</c:v>
                </c:pt>
                <c:pt idx="8729">
                  <c:v>-9.229619965185119</c:v>
                </c:pt>
                <c:pt idx="8730">
                  <c:v>0.84339767198313498</c:v>
                </c:pt>
                <c:pt idx="8731">
                  <c:v>1.4360991148066731</c:v>
                </c:pt>
                <c:pt idx="8732">
                  <c:v>10.866763767353351</c:v>
                </c:pt>
                <c:pt idx="8733">
                  <c:v>-0.43609911480667379</c:v>
                </c:pt>
                <c:pt idx="8734">
                  <c:v>0.23446525363702297</c:v>
                </c:pt>
                <c:pt idx="8735">
                  <c:v>-0.28662122615140961</c:v>
                </c:pt>
                <c:pt idx="8736">
                  <c:v>8.3837042924740537</c:v>
                </c:pt>
                <c:pt idx="8737">
                  <c:v>-16.23880899756821</c:v>
                </c:pt>
                <c:pt idx="8738">
                  <c:v>8.8683081332894673</c:v>
                </c:pt>
                <c:pt idx="8739">
                  <c:v>-1</c:v>
                </c:pt>
                <c:pt idx="8740">
                  <c:v>-0.93223018266192759</c:v>
                </c:pt>
                <c:pt idx="8741">
                  <c:v>0.22239242133644802</c:v>
                </c:pt>
                <c:pt idx="8742">
                  <c:v>4.0440328705828721</c:v>
                </c:pt>
                <c:pt idx="8743">
                  <c:v>14.680945508509947</c:v>
                </c:pt>
                <c:pt idx="8744">
                  <c:v>11.892036785411905</c:v>
                </c:pt>
                <c:pt idx="8745">
                  <c:v>-0.83772857110112309</c:v>
                </c:pt>
                <c:pt idx="8746">
                  <c:v>7.0660891904577738</c:v>
                </c:pt>
                <c:pt idx="8747">
                  <c:v>-1.1681227588083269</c:v>
                </c:pt>
                <c:pt idx="8748">
                  <c:v>-0.34042443850475174</c:v>
                </c:pt>
                <c:pt idx="8749">
                  <c:v>-1.1335831543785917</c:v>
                </c:pt>
                <c:pt idx="8750">
                  <c:v>-0.25276607037996673</c:v>
                </c:pt>
                <c:pt idx="8751">
                  <c:v>9.0597950917951025</c:v>
                </c:pt>
                <c:pt idx="8752">
                  <c:v>9.2304207950923818</c:v>
                </c:pt>
                <c:pt idx="8753">
                  <c:v>2.4866245815278636</c:v>
                </c:pt>
                <c:pt idx="8754">
                  <c:v>3.7727621234867094E-2</c:v>
                </c:pt>
                <c:pt idx="8755">
                  <c:v>10.381542951184585</c:v>
                </c:pt>
                <c:pt idx="8756">
                  <c:v>-6.0732489820306386</c:v>
                </c:pt>
                <c:pt idx="8757">
                  <c:v>10.307200809140809</c:v>
                </c:pt>
                <c:pt idx="8758">
                  <c:v>-0.93524254018793251</c:v>
                </c:pt>
                <c:pt idx="8759">
                  <c:v>2.320739116132501E-2</c:v>
                </c:pt>
                <c:pt idx="8760">
                  <c:v>3.8135128886771293E-2</c:v>
                </c:pt>
                <c:pt idx="8761">
                  <c:v>0.23749931372665614</c:v>
                </c:pt>
                <c:pt idx="8762">
                  <c:v>0.87656374024005901</c:v>
                </c:pt>
                <c:pt idx="8763">
                  <c:v>2.8478916079598234E-2</c:v>
                </c:pt>
                <c:pt idx="8764">
                  <c:v>0.33807551746395947</c:v>
                </c:pt>
                <c:pt idx="8765">
                  <c:v>-1.4739311883324124</c:v>
                </c:pt>
                <c:pt idx="8766">
                  <c:v>-0.16558606571797518</c:v>
                </c:pt>
                <c:pt idx="8767">
                  <c:v>1.4336531774461907</c:v>
                </c:pt>
                <c:pt idx="8768">
                  <c:v>5.3457748368417297</c:v>
                </c:pt>
                <c:pt idx="8769">
                  <c:v>0.11321061044799079</c:v>
                </c:pt>
                <c:pt idx="8770">
                  <c:v>-3.5046947099200962E-2</c:v>
                </c:pt>
                <c:pt idx="8771">
                  <c:v>11.644006462681574</c:v>
                </c:pt>
                <c:pt idx="8772">
                  <c:v>0.5211658501401869</c:v>
                </c:pt>
                <c:pt idx="8773">
                  <c:v>0.95024696480290005</c:v>
                </c:pt>
                <c:pt idx="8774">
                  <c:v>0.16992500144231237</c:v>
                </c:pt>
                <c:pt idx="8775">
                  <c:v>-0.56704059272389373</c:v>
                </c:pt>
                <c:pt idx="8776">
                  <c:v>0.57586029361390367</c:v>
                </c:pt>
                <c:pt idx="8777">
                  <c:v>8.6462586799900301</c:v>
                </c:pt>
                <c:pt idx="8778">
                  <c:v>-3.6505227193642802</c:v>
                </c:pt>
                <c:pt idx="8779">
                  <c:v>-0.3957388605238934</c:v>
                </c:pt>
                <c:pt idx="8780">
                  <c:v>-0.9994850276436883</c:v>
                </c:pt>
                <c:pt idx="8781">
                  <c:v>-0.67286186554863503</c:v>
                </c:pt>
                <c:pt idx="8782">
                  <c:v>-2.0607734222717911</c:v>
                </c:pt>
                <c:pt idx="8783">
                  <c:v>0.38414349133305997</c:v>
                </c:pt>
                <c:pt idx="8784">
                  <c:v>2.5027124859660614</c:v>
                </c:pt>
                <c:pt idx="8785">
                  <c:v>-0.36711686865361809</c:v>
                </c:pt>
                <c:pt idx="8786">
                  <c:v>0</c:v>
                </c:pt>
                <c:pt idx="8787">
                  <c:v>-0.19264507794239591</c:v>
                </c:pt>
                <c:pt idx="8788">
                  <c:v>0</c:v>
                </c:pt>
                <c:pt idx="8789">
                  <c:v>-0.18442457113742744</c:v>
                </c:pt>
                <c:pt idx="8790">
                  <c:v>1.7999940462101844E-3</c:v>
                </c:pt>
                <c:pt idx="8791">
                  <c:v>10.059344460824425</c:v>
                </c:pt>
                <c:pt idx="8792">
                  <c:v>-2.2181065913148044</c:v>
                </c:pt>
                <c:pt idx="8793">
                  <c:v>-0.41028396930820921</c:v>
                </c:pt>
                <c:pt idx="8794">
                  <c:v>0.2284449153656577</c:v>
                </c:pt>
                <c:pt idx="8795">
                  <c:v>-0.16613342227993819</c:v>
                </c:pt>
                <c:pt idx="8796">
                  <c:v>0.24721770037101864</c:v>
                </c:pt>
                <c:pt idx="8797">
                  <c:v>-0.24100809950379493</c:v>
                </c:pt>
                <c:pt idx="8798">
                  <c:v>-0.2041407167802253</c:v>
                </c:pt>
                <c:pt idx="8799">
                  <c:v>8.8683081332894673</c:v>
                </c:pt>
                <c:pt idx="8800">
                  <c:v>0.73132095211974812</c:v>
                </c:pt>
                <c:pt idx="8801">
                  <c:v>0.45943161863729726</c:v>
                </c:pt>
                <c:pt idx="8802">
                  <c:v>-1.1926450779423958</c:v>
                </c:pt>
                <c:pt idx="8803">
                  <c:v>-0.7062687969432897</c:v>
                </c:pt>
                <c:pt idx="8804">
                  <c:v>0.11668298016533304</c:v>
                </c:pt>
                <c:pt idx="8805">
                  <c:v>-0.44161809838216065</c:v>
                </c:pt>
                <c:pt idx="8806">
                  <c:v>0.41181359840455761</c:v>
                </c:pt>
                <c:pt idx="8807">
                  <c:v>0.41229212254002678</c:v>
                </c:pt>
                <c:pt idx="8808">
                  <c:v>8.1794091163647054E-2</c:v>
                </c:pt>
                <c:pt idx="8809">
                  <c:v>-5.690239123447708E-2</c:v>
                </c:pt>
                <c:pt idx="8810">
                  <c:v>-1.5379650211839866</c:v>
                </c:pt>
                <c:pt idx="8811">
                  <c:v>-1.3975923648194348</c:v>
                </c:pt>
                <c:pt idx="8812">
                  <c:v>-1.0865614385088072</c:v>
                </c:pt>
                <c:pt idx="8813">
                  <c:v>0.70454411647382864</c:v>
                </c:pt>
                <c:pt idx="8814">
                  <c:v>-0.14864408135513552</c:v>
                </c:pt>
                <c:pt idx="8815">
                  <c:v>10.703038388986418</c:v>
                </c:pt>
                <c:pt idx="8816">
                  <c:v>-11.188382790570113</c:v>
                </c:pt>
                <c:pt idx="8817">
                  <c:v>-0.6793781026132627</c:v>
                </c:pt>
                <c:pt idx="8818">
                  <c:v>-5.5093634692363809</c:v>
                </c:pt>
                <c:pt idx="8819">
                  <c:v>-7.0660891904577721</c:v>
                </c:pt>
                <c:pt idx="8820">
                  <c:v>-0.20433778923592871</c:v>
                </c:pt>
                <c:pt idx="8821">
                  <c:v>12.866313015702193</c:v>
                </c:pt>
                <c:pt idx="8822">
                  <c:v>13.295386307434871</c:v>
                </c:pt>
                <c:pt idx="8823">
                  <c:v>-0.39971669999508791</c:v>
                </c:pt>
                <c:pt idx="8824">
                  <c:v>2.9995145826440677</c:v>
                </c:pt>
                <c:pt idx="8825">
                  <c:v>-0.27985031807770583</c:v>
                </c:pt>
                <c:pt idx="8826">
                  <c:v>0.10780328953451507</c:v>
                </c:pt>
                <c:pt idx="8827">
                  <c:v>0.11822608146062569</c:v>
                </c:pt>
                <c:pt idx="8828">
                  <c:v>0.10780328953451507</c:v>
                </c:pt>
                <c:pt idx="8829">
                  <c:v>-1.3296822613457573E-2</c:v>
                </c:pt>
                <c:pt idx="8830">
                  <c:v>4.2252487052071394E-2</c:v>
                </c:pt>
                <c:pt idx="8831">
                  <c:v>9.5189809291704002</c:v>
                </c:pt>
                <c:pt idx="8832">
                  <c:v>0.10496955960154218</c:v>
                </c:pt>
                <c:pt idx="8833">
                  <c:v>-9.7604427459966399</c:v>
                </c:pt>
                <c:pt idx="8834">
                  <c:v>0.78427130894456254</c:v>
                </c:pt>
                <c:pt idx="8835">
                  <c:v>1.8579809951275719</c:v>
                </c:pt>
                <c:pt idx="8836">
                  <c:v>-8.8683081332894673</c:v>
                </c:pt>
                <c:pt idx="8837">
                  <c:v>-10.814048332230835</c:v>
                </c:pt>
                <c:pt idx="8838">
                  <c:v>-7.0660891904577721</c:v>
                </c:pt>
                <c:pt idx="8839">
                  <c:v>0.65195181224618348</c:v>
                </c:pt>
                <c:pt idx="8840">
                  <c:v>-0.51801225679652929</c:v>
                </c:pt>
                <c:pt idx="8841">
                  <c:v>0.54791035670387056</c:v>
                </c:pt>
                <c:pt idx="8842">
                  <c:v>-4.7725895038969277</c:v>
                </c:pt>
                <c:pt idx="8843">
                  <c:v>-4.7725895038969277</c:v>
                </c:pt>
                <c:pt idx="8844">
                  <c:v>-4.7725895038969277</c:v>
                </c:pt>
                <c:pt idx="8845">
                  <c:v>0.59656378699991985</c:v>
                </c:pt>
                <c:pt idx="8846">
                  <c:v>1.1428577701649851</c:v>
                </c:pt>
                <c:pt idx="8847">
                  <c:v>-3.8073549220576037</c:v>
                </c:pt>
                <c:pt idx="8848">
                  <c:v>7.0660891904577738</c:v>
                </c:pt>
                <c:pt idx="8849">
                  <c:v>8.8672787397096631</c:v>
                </c:pt>
                <c:pt idx="8850">
                  <c:v>1.9923056082099995</c:v>
                </c:pt>
                <c:pt idx="8851">
                  <c:v>1.3208470194970312</c:v>
                </c:pt>
                <c:pt idx="8852">
                  <c:v>0.34056667824782388</c:v>
                </c:pt>
                <c:pt idx="8853">
                  <c:v>-0.14017765804826046</c:v>
                </c:pt>
                <c:pt idx="8854">
                  <c:v>-8.6462586799900301</c:v>
                </c:pt>
                <c:pt idx="8855">
                  <c:v>-12.306821202497153</c:v>
                </c:pt>
                <c:pt idx="8856">
                  <c:v>-8.3837042924740537</c:v>
                </c:pt>
                <c:pt idx="8857">
                  <c:v>5.8298640564667166E-2</c:v>
                </c:pt>
                <c:pt idx="8858">
                  <c:v>-0.12180483739194707</c:v>
                </c:pt>
                <c:pt idx="8859">
                  <c:v>-2.4646682670034443</c:v>
                </c:pt>
                <c:pt idx="8860">
                  <c:v>-0.2677879358044285</c:v>
                </c:pt>
                <c:pt idx="8861">
                  <c:v>-10.759888183221834</c:v>
                </c:pt>
                <c:pt idx="8862">
                  <c:v>-5.8893689053568399E-2</c:v>
                </c:pt>
                <c:pt idx="8863">
                  <c:v>11.941658995526698</c:v>
                </c:pt>
                <c:pt idx="8864">
                  <c:v>-2.7042994052458837</c:v>
                </c:pt>
                <c:pt idx="8865">
                  <c:v>-0.84327449631254692</c:v>
                </c:pt>
                <c:pt idx="8866">
                  <c:v>-1.7978111493867333</c:v>
                </c:pt>
                <c:pt idx="8867">
                  <c:v>-1.6229303509201767</c:v>
                </c:pt>
                <c:pt idx="8868">
                  <c:v>-1.6431867774786428</c:v>
                </c:pt>
                <c:pt idx="8869">
                  <c:v>0.76867445389354438</c:v>
                </c:pt>
                <c:pt idx="8870">
                  <c:v>-1.5000978503138784</c:v>
                </c:pt>
                <c:pt idx="8871">
                  <c:v>8.5711205755675248</c:v>
                </c:pt>
                <c:pt idx="8872">
                  <c:v>-3.7512852654832729</c:v>
                </c:pt>
                <c:pt idx="8873">
                  <c:v>-3.1651240151784914</c:v>
                </c:pt>
                <c:pt idx="8874">
                  <c:v>-1.0487992984784549</c:v>
                </c:pt>
                <c:pt idx="8875">
                  <c:v>-0.76515413825078682</c:v>
                </c:pt>
                <c:pt idx="8876">
                  <c:v>8.5183253076908656</c:v>
                </c:pt>
                <c:pt idx="8877">
                  <c:v>-8.2915544458438433</c:v>
                </c:pt>
                <c:pt idx="8878">
                  <c:v>-5.3457748368417297</c:v>
                </c:pt>
                <c:pt idx="8879">
                  <c:v>-8.0624959257337636</c:v>
                </c:pt>
                <c:pt idx="8880">
                  <c:v>-0.58256798558077327</c:v>
                </c:pt>
                <c:pt idx="8881">
                  <c:v>5.7646151770530718</c:v>
                </c:pt>
                <c:pt idx="8882">
                  <c:v>-0.58256798558077305</c:v>
                </c:pt>
                <c:pt idx="8883">
                  <c:v>5.2928795623768643</c:v>
                </c:pt>
                <c:pt idx="8884">
                  <c:v>1.5384199147841258</c:v>
                </c:pt>
                <c:pt idx="8885">
                  <c:v>17.535642424034748</c:v>
                </c:pt>
                <c:pt idx="8886">
                  <c:v>0.73528427119455564</c:v>
                </c:pt>
                <c:pt idx="8887">
                  <c:v>0.62803122261304167</c:v>
                </c:pt>
                <c:pt idx="8888">
                  <c:v>5.7232166899774173</c:v>
                </c:pt>
                <c:pt idx="8889">
                  <c:v>-0.29545588352617119</c:v>
                </c:pt>
                <c:pt idx="8890">
                  <c:v>10.917123403264748</c:v>
                </c:pt>
                <c:pt idx="8891">
                  <c:v>-12.08137247435552</c:v>
                </c:pt>
                <c:pt idx="8892">
                  <c:v>-6.4130337419715244E-2</c:v>
                </c:pt>
                <c:pt idx="8893">
                  <c:v>-0.20810819533020022</c:v>
                </c:pt>
                <c:pt idx="8894">
                  <c:v>1.3809841333737995</c:v>
                </c:pt>
                <c:pt idx="8895">
                  <c:v>8.6462586799900301</c:v>
                </c:pt>
                <c:pt idx="8896">
                  <c:v>-0.1142754722101829</c:v>
                </c:pt>
                <c:pt idx="8897">
                  <c:v>0.2699207914190338</c:v>
                </c:pt>
                <c:pt idx="8898">
                  <c:v>3.8605969433345839</c:v>
                </c:pt>
                <c:pt idx="8899">
                  <c:v>0.28445338946869941</c:v>
                </c:pt>
                <c:pt idx="8900">
                  <c:v>0.48542682717024149</c:v>
                </c:pt>
                <c:pt idx="8901">
                  <c:v>-10.582455645110581</c:v>
                </c:pt>
                <c:pt idx="8902">
                  <c:v>9.0606959316875546</c:v>
                </c:pt>
                <c:pt idx="8903">
                  <c:v>-5.3439258961460616E-2</c:v>
                </c:pt>
                <c:pt idx="8904">
                  <c:v>6.9622890884206967</c:v>
                </c:pt>
                <c:pt idx="8905">
                  <c:v>-0.25283047497098621</c:v>
                </c:pt>
                <c:pt idx="8906">
                  <c:v>6.1400544664143276E-2</c:v>
                </c:pt>
                <c:pt idx="8907">
                  <c:v>-1.4457171173682704</c:v>
                </c:pt>
                <c:pt idx="8908">
                  <c:v>-0.99072218641198939</c:v>
                </c:pt>
                <c:pt idx="8909">
                  <c:v>0.65896308216493327</c:v>
                </c:pt>
                <c:pt idx="8910">
                  <c:v>4.6096742542179099</c:v>
                </c:pt>
                <c:pt idx="8911">
                  <c:v>10.307580315927396</c:v>
                </c:pt>
                <c:pt idx="8912">
                  <c:v>-0.16931997101159971</c:v>
                </c:pt>
                <c:pt idx="8913">
                  <c:v>1.421826664941483</c:v>
                </c:pt>
                <c:pt idx="8914">
                  <c:v>12.702894141119387</c:v>
                </c:pt>
                <c:pt idx="8915">
                  <c:v>-1.3715445177041801</c:v>
                </c:pt>
                <c:pt idx="8916">
                  <c:v>0.15965666598848569</c:v>
                </c:pt>
                <c:pt idx="8917">
                  <c:v>-0.82847289396118617</c:v>
                </c:pt>
                <c:pt idx="8918">
                  <c:v>-3.2770248703243103</c:v>
                </c:pt>
                <c:pt idx="8919">
                  <c:v>-1.1054545948113099</c:v>
                </c:pt>
                <c:pt idx="8920">
                  <c:v>10.759888183221834</c:v>
                </c:pt>
                <c:pt idx="8921">
                  <c:v>0.22229624487290175</c:v>
                </c:pt>
                <c:pt idx="8922">
                  <c:v>6.6495411786906919E-2</c:v>
                </c:pt>
                <c:pt idx="8923">
                  <c:v>-6.0732489820306386</c:v>
                </c:pt>
                <c:pt idx="8924">
                  <c:v>-0.38246963682241303</c:v>
                </c:pt>
                <c:pt idx="8925">
                  <c:v>0.27563444261342707</c:v>
                </c:pt>
                <c:pt idx="8926">
                  <c:v>1.6576078025529219</c:v>
                </c:pt>
                <c:pt idx="8927">
                  <c:v>-1.333423733725192</c:v>
                </c:pt>
                <c:pt idx="8928">
                  <c:v>-0.66742466091312913</c:v>
                </c:pt>
                <c:pt idx="8929">
                  <c:v>0.43176029061323351</c:v>
                </c:pt>
                <c:pt idx="8930">
                  <c:v>-0.53343220008107406</c:v>
                </c:pt>
                <c:pt idx="8931">
                  <c:v>-0.9372642446520375</c:v>
                </c:pt>
                <c:pt idx="8932">
                  <c:v>-1.2370391973008494</c:v>
                </c:pt>
                <c:pt idx="8933">
                  <c:v>8.9267338097086993E-2</c:v>
                </c:pt>
                <c:pt idx="8934">
                  <c:v>8.0624959257337636</c:v>
                </c:pt>
                <c:pt idx="8935">
                  <c:v>-0.89472059180892238</c:v>
                </c:pt>
                <c:pt idx="8936">
                  <c:v>-2.7634801126795212</c:v>
                </c:pt>
                <c:pt idx="8937">
                  <c:v>-3.5877036328596706E-2</c:v>
                </c:pt>
                <c:pt idx="8938">
                  <c:v>0.4377764235738823</c:v>
                </c:pt>
                <c:pt idx="8939">
                  <c:v>0.70545004745549</c:v>
                </c:pt>
                <c:pt idx="8940">
                  <c:v>0.66952355032514499</c:v>
                </c:pt>
                <c:pt idx="8941">
                  <c:v>9.5577659982231195E-2</c:v>
                </c:pt>
                <c:pt idx="8942">
                  <c:v>8.7462841250339401E-2</c:v>
                </c:pt>
                <c:pt idx="8943">
                  <c:v>0.16859960397574494</c:v>
                </c:pt>
                <c:pt idx="8944">
                  <c:v>0.35317902887180219</c:v>
                </c:pt>
                <c:pt idx="8945">
                  <c:v>-3.5405336131198707E-2</c:v>
                </c:pt>
                <c:pt idx="8946">
                  <c:v>1.3585825208961564</c:v>
                </c:pt>
                <c:pt idx="8947">
                  <c:v>-0.21150410519371157</c:v>
                </c:pt>
                <c:pt idx="8948">
                  <c:v>-0.29863423070644357</c:v>
                </c:pt>
                <c:pt idx="8949">
                  <c:v>-0.25261260034728239</c:v>
                </c:pt>
                <c:pt idx="8950">
                  <c:v>-0.47930072437340027</c:v>
                </c:pt>
                <c:pt idx="8951">
                  <c:v>-0.71251768752188893</c:v>
                </c:pt>
                <c:pt idx="8952">
                  <c:v>-9.229619965185119</c:v>
                </c:pt>
                <c:pt idx="8953">
                  <c:v>0</c:v>
                </c:pt>
                <c:pt idx="8954">
                  <c:v>-0.74661576419992559</c:v>
                </c:pt>
                <c:pt idx="8955">
                  <c:v>-0.75789625203580668</c:v>
                </c:pt>
                <c:pt idx="8956">
                  <c:v>-1.5009462449521995</c:v>
                </c:pt>
                <c:pt idx="8957">
                  <c:v>0.10715742534400258</c:v>
                </c:pt>
                <c:pt idx="8958">
                  <c:v>-0.47010888177251936</c:v>
                </c:pt>
                <c:pt idx="8959">
                  <c:v>-2.9042888004202387</c:v>
                </c:pt>
                <c:pt idx="8960">
                  <c:v>2.2626537712958061</c:v>
                </c:pt>
                <c:pt idx="8961">
                  <c:v>-9.7598881832218343</c:v>
                </c:pt>
                <c:pt idx="8962">
                  <c:v>-9.3815429511845849</c:v>
                </c:pt>
                <c:pt idx="8963">
                  <c:v>-10.306821202497154</c:v>
                </c:pt>
                <c:pt idx="8964">
                  <c:v>-0.21839049077895137</c:v>
                </c:pt>
                <c:pt idx="8965">
                  <c:v>-4.6293652273934949E-2</c:v>
                </c:pt>
                <c:pt idx="8966">
                  <c:v>-8.6450579349844769</c:v>
                </c:pt>
                <c:pt idx="8967">
                  <c:v>-9.0606959316875546</c:v>
                </c:pt>
                <c:pt idx="8968">
                  <c:v>0.99966193437668649</c:v>
                </c:pt>
                <c:pt idx="8969">
                  <c:v>7.6486571760385464</c:v>
                </c:pt>
                <c:pt idx="8970">
                  <c:v>-0.18852896947016409</c:v>
                </c:pt>
                <c:pt idx="8971">
                  <c:v>-1.5813602640409608</c:v>
                </c:pt>
                <c:pt idx="8972">
                  <c:v>2.2293909387445834</c:v>
                </c:pt>
                <c:pt idx="8973">
                  <c:v>0.82488370876295458</c:v>
                </c:pt>
                <c:pt idx="8974">
                  <c:v>-0.16992500144231246</c:v>
                </c:pt>
                <c:pt idx="8975">
                  <c:v>-0.24100809950379493</c:v>
                </c:pt>
                <c:pt idx="8976">
                  <c:v>-0.24035896786589692</c:v>
                </c:pt>
                <c:pt idx="8977">
                  <c:v>-1.2075954194083676</c:v>
                </c:pt>
                <c:pt idx="8978">
                  <c:v>9.229619965185119</c:v>
                </c:pt>
                <c:pt idx="8979">
                  <c:v>1.1413452412327703</c:v>
                </c:pt>
                <c:pt idx="8980">
                  <c:v>1.1413452412327703</c:v>
                </c:pt>
                <c:pt idx="8981">
                  <c:v>12.451296983981448</c:v>
                </c:pt>
                <c:pt idx="8982">
                  <c:v>2.4245508713050604E-2</c:v>
                </c:pt>
                <c:pt idx="8983">
                  <c:v>-2.4042913827600649E-4</c:v>
                </c:pt>
                <c:pt idx="8984">
                  <c:v>0.91073266190291258</c:v>
                </c:pt>
                <c:pt idx="8985">
                  <c:v>0.88535743405887724</c:v>
                </c:pt>
                <c:pt idx="8986">
                  <c:v>0.43032075905835498</c:v>
                </c:pt>
                <c:pt idx="8987">
                  <c:v>0.18708555260049553</c:v>
                </c:pt>
                <c:pt idx="8988">
                  <c:v>-7.0624959257337645</c:v>
                </c:pt>
                <c:pt idx="8989">
                  <c:v>-2.4982356557336317E-2</c:v>
                </c:pt>
                <c:pt idx="8990">
                  <c:v>-0.6662128212443208</c:v>
                </c:pt>
                <c:pt idx="8991">
                  <c:v>-0.40000468432136954</c:v>
                </c:pt>
                <c:pt idx="8992">
                  <c:v>-0.3097826650252728</c:v>
                </c:pt>
                <c:pt idx="8993">
                  <c:v>0.80866705952039508</c:v>
                </c:pt>
                <c:pt idx="8994">
                  <c:v>1.7073591320808825</c:v>
                </c:pt>
                <c:pt idx="8995">
                  <c:v>-0.30718150951817597</c:v>
                </c:pt>
                <c:pt idx="8996">
                  <c:v>-0.82953171290227878</c:v>
                </c:pt>
                <c:pt idx="8997">
                  <c:v>-3.8049186225072411</c:v>
                </c:pt>
                <c:pt idx="8998">
                  <c:v>0.92338550162885891</c:v>
                </c:pt>
                <c:pt idx="8999">
                  <c:v>0.63603668531542579</c:v>
                </c:pt>
                <c:pt idx="9000">
                  <c:v>5.889368905356801E-2</c:v>
                </c:pt>
                <c:pt idx="9001">
                  <c:v>0.42253760178959476</c:v>
                </c:pt>
                <c:pt idx="9002">
                  <c:v>0.71620703399940855</c:v>
                </c:pt>
                <c:pt idx="9003">
                  <c:v>0</c:v>
                </c:pt>
                <c:pt idx="9004">
                  <c:v>-1.0449698807618135</c:v>
                </c:pt>
                <c:pt idx="9005">
                  <c:v>-8.6156643749714781E-2</c:v>
                </c:pt>
                <c:pt idx="9006">
                  <c:v>-2.0758560166797328E-2</c:v>
                </c:pt>
                <c:pt idx="9007">
                  <c:v>-0.15200309344504997</c:v>
                </c:pt>
                <c:pt idx="9008">
                  <c:v>-0.86249647625006476</c:v>
                </c:pt>
                <c:pt idx="9009">
                  <c:v>0.62231886417641225</c:v>
                </c:pt>
                <c:pt idx="9010">
                  <c:v>9.7604427459966399</c:v>
                </c:pt>
                <c:pt idx="9011">
                  <c:v>-0.41503749927884381</c:v>
                </c:pt>
                <c:pt idx="9012">
                  <c:v>-1.6968374814608966</c:v>
                </c:pt>
                <c:pt idx="9013">
                  <c:v>-0.44056581190915522</c:v>
                </c:pt>
                <c:pt idx="9014">
                  <c:v>7.0660891904577738</c:v>
                </c:pt>
                <c:pt idx="9015">
                  <c:v>-0.16128090703306072</c:v>
                </c:pt>
                <c:pt idx="9016">
                  <c:v>1.5844077246939821</c:v>
                </c:pt>
                <c:pt idx="9017">
                  <c:v>-0.67807190511263737</c:v>
                </c:pt>
                <c:pt idx="9018">
                  <c:v>-0.56668668576311521</c:v>
                </c:pt>
                <c:pt idx="9019">
                  <c:v>-9.3822637581148367</c:v>
                </c:pt>
                <c:pt idx="9020">
                  <c:v>-0.11718353937033922</c:v>
                </c:pt>
                <c:pt idx="9021">
                  <c:v>-0.26881675842779984</c:v>
                </c:pt>
                <c:pt idx="9022">
                  <c:v>0.797143699641507</c:v>
                </c:pt>
                <c:pt idx="9023">
                  <c:v>-4.4192369987827513</c:v>
                </c:pt>
                <c:pt idx="9024">
                  <c:v>-0.84591567271106716</c:v>
                </c:pt>
                <c:pt idx="9025">
                  <c:v>-0.66558096092944052</c:v>
                </c:pt>
                <c:pt idx="9026">
                  <c:v>10.45189794595189</c:v>
                </c:pt>
                <c:pt idx="9027">
                  <c:v>-12.582612451267021</c:v>
                </c:pt>
                <c:pt idx="9028">
                  <c:v>4.2058511289487539</c:v>
                </c:pt>
                <c:pt idx="9029">
                  <c:v>9.5306091398121673</c:v>
                </c:pt>
                <c:pt idx="9030">
                  <c:v>0.26303440583379378</c:v>
                </c:pt>
                <c:pt idx="9031">
                  <c:v>-10.75933340719466</c:v>
                </c:pt>
                <c:pt idx="9032">
                  <c:v>-0.33799646351501589</c:v>
                </c:pt>
                <c:pt idx="9033">
                  <c:v>1.0931094043914815</c:v>
                </c:pt>
                <c:pt idx="9034">
                  <c:v>2.2751565279101102</c:v>
                </c:pt>
                <c:pt idx="9035">
                  <c:v>2.7608123361205741</c:v>
                </c:pt>
                <c:pt idx="9036">
                  <c:v>-0.93365750517130397</c:v>
                </c:pt>
                <c:pt idx="9037">
                  <c:v>-0.5143670882581789</c:v>
                </c:pt>
                <c:pt idx="9038">
                  <c:v>-11.582612451267021</c:v>
                </c:pt>
                <c:pt idx="9039">
                  <c:v>12.451296983981448</c:v>
                </c:pt>
                <c:pt idx="9040">
                  <c:v>9.3822637581148367</c:v>
                </c:pt>
                <c:pt idx="9041">
                  <c:v>-7.6462586799900292</c:v>
                </c:pt>
                <c:pt idx="9042">
                  <c:v>6.0732489820306386</c:v>
                </c:pt>
                <c:pt idx="9043">
                  <c:v>-8.3837042924740537</c:v>
                </c:pt>
                <c:pt idx="9044">
                  <c:v>-0.65207669657969325</c:v>
                </c:pt>
                <c:pt idx="9045">
                  <c:v>0.73696559416620644</c:v>
                </c:pt>
                <c:pt idx="9046">
                  <c:v>0.73696559416620644</c:v>
                </c:pt>
                <c:pt idx="9047">
                  <c:v>0.73696559416620644</c:v>
                </c:pt>
                <c:pt idx="9048">
                  <c:v>0.21631790692676336</c:v>
                </c:pt>
                <c:pt idx="9049">
                  <c:v>-7.1258683169822062E-2</c:v>
                </c:pt>
                <c:pt idx="9050">
                  <c:v>-0.16982487339001892</c:v>
                </c:pt>
                <c:pt idx="9051">
                  <c:v>0.49410907027004325</c:v>
                </c:pt>
                <c:pt idx="9052">
                  <c:v>-0.41503749927884426</c:v>
                </c:pt>
                <c:pt idx="9053">
                  <c:v>4.3439261264897576E-2</c:v>
                </c:pt>
                <c:pt idx="9054">
                  <c:v>-3.0389189892923021</c:v>
                </c:pt>
                <c:pt idx="9055">
                  <c:v>8.6462586799900301</c:v>
                </c:pt>
                <c:pt idx="9056">
                  <c:v>-0.32192809488736229</c:v>
                </c:pt>
                <c:pt idx="9057">
                  <c:v>-0.36058971525646744</c:v>
                </c:pt>
                <c:pt idx="9058">
                  <c:v>-0.93452616252271847</c:v>
                </c:pt>
                <c:pt idx="9059">
                  <c:v>5.2177092710192991E-3</c:v>
                </c:pt>
                <c:pt idx="9060">
                  <c:v>9.0606959316875546</c:v>
                </c:pt>
                <c:pt idx="9061">
                  <c:v>-0.19898103472639556</c:v>
                </c:pt>
                <c:pt idx="9062">
                  <c:v>0.86112617849858475</c:v>
                </c:pt>
                <c:pt idx="9063">
                  <c:v>-2.2532018162186089</c:v>
                </c:pt>
                <c:pt idx="9064">
                  <c:v>5.2928795623768634</c:v>
                </c:pt>
                <c:pt idx="9065">
                  <c:v>1.8001594206534002</c:v>
                </c:pt>
                <c:pt idx="9066">
                  <c:v>-4.2722586758755945</c:v>
                </c:pt>
                <c:pt idx="9067">
                  <c:v>-2.0389941316158637</c:v>
                </c:pt>
                <c:pt idx="9068">
                  <c:v>6.0732489820306386</c:v>
                </c:pt>
                <c:pt idx="9069">
                  <c:v>-1.9278766352726604</c:v>
                </c:pt>
                <c:pt idx="9070">
                  <c:v>0.99460674122978143</c:v>
                </c:pt>
                <c:pt idx="9071">
                  <c:v>0.39993060688863546</c:v>
                </c:pt>
                <c:pt idx="9072">
                  <c:v>0.15170929001255271</c:v>
                </c:pt>
                <c:pt idx="9073">
                  <c:v>-9.3815429511845849</c:v>
                </c:pt>
                <c:pt idx="9074">
                  <c:v>-7.6486571760385464</c:v>
                </c:pt>
                <c:pt idx="9075">
                  <c:v>-9.6450579349844787</c:v>
                </c:pt>
                <c:pt idx="9076">
                  <c:v>0.31034012061215049</c:v>
                </c:pt>
                <c:pt idx="9077">
                  <c:v>5.5647846187835261</c:v>
                </c:pt>
                <c:pt idx="9078">
                  <c:v>-0.42033179894835704</c:v>
                </c:pt>
                <c:pt idx="9079">
                  <c:v>0.82927025611410576</c:v>
                </c:pt>
                <c:pt idx="9080">
                  <c:v>-0.53234787455773436</c:v>
                </c:pt>
                <c:pt idx="9081">
                  <c:v>-1.4977113069502379</c:v>
                </c:pt>
                <c:pt idx="9082">
                  <c:v>-1.384663850235325</c:v>
                </c:pt>
                <c:pt idx="9083">
                  <c:v>-0.33410280883346449</c:v>
                </c:pt>
                <c:pt idx="9084">
                  <c:v>1.2288507500294625</c:v>
                </c:pt>
                <c:pt idx="9085">
                  <c:v>3.9966231668107546</c:v>
                </c:pt>
                <c:pt idx="9086">
                  <c:v>0.16411937976110685</c:v>
                </c:pt>
                <c:pt idx="9087">
                  <c:v>20</c:v>
                </c:pt>
                <c:pt idx="9088">
                  <c:v>9.6450579349844787</c:v>
                </c:pt>
                <c:pt idx="9089">
                  <c:v>0.18790404495115717</c:v>
                </c:pt>
                <c:pt idx="9090">
                  <c:v>0.19841326132837778</c:v>
                </c:pt>
                <c:pt idx="9091">
                  <c:v>5.0611999848642968E-4</c:v>
                </c:pt>
                <c:pt idx="9092">
                  <c:v>-0.38163434101163002</c:v>
                </c:pt>
                <c:pt idx="9093">
                  <c:v>-0.88135550350138103</c:v>
                </c:pt>
                <c:pt idx="9094">
                  <c:v>0.15527822547791084</c:v>
                </c:pt>
                <c:pt idx="9095">
                  <c:v>0.71706603672850122</c:v>
                </c:pt>
                <c:pt idx="9096">
                  <c:v>-0.19854567938208037</c:v>
                </c:pt>
                <c:pt idx="9097">
                  <c:v>-0.44938900406962068</c:v>
                </c:pt>
                <c:pt idx="9098">
                  <c:v>8.8683081332894673</c:v>
                </c:pt>
                <c:pt idx="9099">
                  <c:v>-0.49656738477544238</c:v>
                </c:pt>
                <c:pt idx="9100">
                  <c:v>-0.93288580414146327</c:v>
                </c:pt>
                <c:pt idx="9101">
                  <c:v>-13.248767654452003</c:v>
                </c:pt>
                <c:pt idx="9102">
                  <c:v>-0.69389687227432029</c:v>
                </c:pt>
                <c:pt idx="9103">
                  <c:v>3.6623640149878938</c:v>
                </c:pt>
                <c:pt idx="9104">
                  <c:v>-1.8937696738750773</c:v>
                </c:pt>
                <c:pt idx="9105">
                  <c:v>-0.17508670655809114</c:v>
                </c:pt>
                <c:pt idx="9106">
                  <c:v>16.49976804620561</c:v>
                </c:pt>
                <c:pt idx="9107">
                  <c:v>-11.10372492250138</c:v>
                </c:pt>
                <c:pt idx="9108">
                  <c:v>-7.8251445664368605E-2</c:v>
                </c:pt>
                <c:pt idx="9109">
                  <c:v>3.2034265038149176E-16</c:v>
                </c:pt>
                <c:pt idx="9110">
                  <c:v>-0.60880924267552405</c:v>
                </c:pt>
                <c:pt idx="9111">
                  <c:v>0.39528220413223364</c:v>
                </c:pt>
                <c:pt idx="9112">
                  <c:v>-1.2367815961858202</c:v>
                </c:pt>
                <c:pt idx="9113">
                  <c:v>0.58496250072115619</c:v>
                </c:pt>
                <c:pt idx="9114">
                  <c:v>2.5849625007211561</c:v>
                </c:pt>
                <c:pt idx="9115">
                  <c:v>-4.9753035197099449E-2</c:v>
                </c:pt>
                <c:pt idx="9116">
                  <c:v>0.62243720613981901</c:v>
                </c:pt>
                <c:pt idx="9117">
                  <c:v>8.6462586799900301</c:v>
                </c:pt>
                <c:pt idx="9118">
                  <c:v>-1.1697246410446724</c:v>
                </c:pt>
                <c:pt idx="9119">
                  <c:v>8.8683081332894673</c:v>
                </c:pt>
                <c:pt idx="9120">
                  <c:v>8.2214763288187651E-2</c:v>
                </c:pt>
                <c:pt idx="9121">
                  <c:v>-0.1750867065580915</c:v>
                </c:pt>
                <c:pt idx="9122">
                  <c:v>0.49749965947081659</c:v>
                </c:pt>
                <c:pt idx="9123">
                  <c:v>-8.6948419764807147E-2</c:v>
                </c:pt>
                <c:pt idx="9124">
                  <c:v>3.7399971805193812E-2</c:v>
                </c:pt>
                <c:pt idx="9125">
                  <c:v>0.19075549674117739</c:v>
                </c:pt>
                <c:pt idx="9126">
                  <c:v>-0.6401040549136171</c:v>
                </c:pt>
                <c:pt idx="9127">
                  <c:v>0.10244726897081746</c:v>
                </c:pt>
                <c:pt idx="9128">
                  <c:v>0.80735492205760395</c:v>
                </c:pt>
                <c:pt idx="9129">
                  <c:v>0.5728896684205812</c:v>
                </c:pt>
                <c:pt idx="9130">
                  <c:v>0.23840473932507894</c:v>
                </c:pt>
                <c:pt idx="9131">
                  <c:v>-0.16109624206757478</c:v>
                </c:pt>
                <c:pt idx="9132">
                  <c:v>-0.41569312075837905</c:v>
                </c:pt>
                <c:pt idx="9133">
                  <c:v>-0.77861329152469749</c:v>
                </c:pt>
                <c:pt idx="9134">
                  <c:v>-10.146780789986687</c:v>
                </c:pt>
                <c:pt idx="9135">
                  <c:v>-0.73600507812480787</c:v>
                </c:pt>
                <c:pt idx="9136">
                  <c:v>-1.688913464760065</c:v>
                </c:pt>
                <c:pt idx="9137">
                  <c:v>-1.2150128909708504</c:v>
                </c:pt>
                <c:pt idx="9138">
                  <c:v>13.658806531240696</c:v>
                </c:pt>
                <c:pt idx="9139">
                  <c:v>0.54774003676495786</c:v>
                </c:pt>
                <c:pt idx="9140">
                  <c:v>-0.77692074454399129</c:v>
                </c:pt>
                <c:pt idx="9141">
                  <c:v>-0.19744606420621708</c:v>
                </c:pt>
                <c:pt idx="9142">
                  <c:v>-0.76481357911932324</c:v>
                </c:pt>
                <c:pt idx="9143">
                  <c:v>-0.7776075786635519</c:v>
                </c:pt>
                <c:pt idx="9144">
                  <c:v>-10.582769240382088</c:v>
                </c:pt>
                <c:pt idx="9145">
                  <c:v>-8.0624959257337636</c:v>
                </c:pt>
                <c:pt idx="9146">
                  <c:v>-1.3161745676570649</c:v>
                </c:pt>
                <c:pt idx="9147">
                  <c:v>-8.0624959257337636</c:v>
                </c:pt>
                <c:pt idx="9148">
                  <c:v>2.5205868417691693</c:v>
                </c:pt>
                <c:pt idx="9149">
                  <c:v>-0.10544929858373002</c:v>
                </c:pt>
                <c:pt idx="9150">
                  <c:v>6.0732489820306386</c:v>
                </c:pt>
                <c:pt idx="9151">
                  <c:v>0.80954580333041448</c:v>
                </c:pt>
                <c:pt idx="9152">
                  <c:v>-0.57390731221216029</c:v>
                </c:pt>
                <c:pt idx="9153">
                  <c:v>-4.8331537359437796E-3</c:v>
                </c:pt>
                <c:pt idx="9154">
                  <c:v>-1.84799690655495</c:v>
                </c:pt>
                <c:pt idx="9155">
                  <c:v>1.7733787622827848</c:v>
                </c:pt>
                <c:pt idx="9156">
                  <c:v>11.58276924038209</c:v>
                </c:pt>
                <c:pt idx="9157">
                  <c:v>-1.444784842672896</c:v>
                </c:pt>
                <c:pt idx="9158">
                  <c:v>7.0078435736140615E-2</c:v>
                </c:pt>
                <c:pt idx="9159">
                  <c:v>-0.26287420428558772</c:v>
                </c:pt>
                <c:pt idx="9160">
                  <c:v>-7.3541260252522028E-2</c:v>
                </c:pt>
                <c:pt idx="9161">
                  <c:v>-0.69089594547022137</c:v>
                </c:pt>
                <c:pt idx="9162">
                  <c:v>-0.25711062960240633</c:v>
                </c:pt>
                <c:pt idx="9163">
                  <c:v>0.46324659232146348</c:v>
                </c:pt>
                <c:pt idx="9164">
                  <c:v>-0.29176612437710991</c:v>
                </c:pt>
                <c:pt idx="9165">
                  <c:v>-0.24175774620337914</c:v>
                </c:pt>
                <c:pt idx="9166">
                  <c:v>4.2813083538973E-2</c:v>
                </c:pt>
                <c:pt idx="9167">
                  <c:v>0.29990420766250936</c:v>
                </c:pt>
                <c:pt idx="9168">
                  <c:v>0.12615091986999369</c:v>
                </c:pt>
                <c:pt idx="9169">
                  <c:v>0.21978120787990965</c:v>
                </c:pt>
                <c:pt idx="9170">
                  <c:v>-0.27733794386329197</c:v>
                </c:pt>
                <c:pt idx="9171">
                  <c:v>-0.14886338591448287</c:v>
                </c:pt>
                <c:pt idx="9172">
                  <c:v>0.13750352374993474</c:v>
                </c:pt>
                <c:pt idx="9173">
                  <c:v>-13.058950043227943</c:v>
                </c:pt>
                <c:pt idx="9174">
                  <c:v>0.22470628717469435</c:v>
                </c:pt>
                <c:pt idx="9175">
                  <c:v>-4.7481928495894605</c:v>
                </c:pt>
                <c:pt idx="9176">
                  <c:v>0.48810096146856718</c:v>
                </c:pt>
                <c:pt idx="9177">
                  <c:v>-0.16272950003810849</c:v>
                </c:pt>
                <c:pt idx="9178">
                  <c:v>-1.6307661903342807</c:v>
                </c:pt>
                <c:pt idx="9179">
                  <c:v>-2.3147325934831584</c:v>
                </c:pt>
                <c:pt idx="9180">
                  <c:v>0.64981364507112405</c:v>
                </c:pt>
                <c:pt idx="9181">
                  <c:v>3.5833369286721144</c:v>
                </c:pt>
                <c:pt idx="9182">
                  <c:v>13.872706939804187</c:v>
                </c:pt>
                <c:pt idx="9183">
                  <c:v>-7.0660891904577721</c:v>
                </c:pt>
                <c:pt idx="9184">
                  <c:v>-0.73536615382401438</c:v>
                </c:pt>
                <c:pt idx="9185">
                  <c:v>14.188228229901359</c:v>
                </c:pt>
                <c:pt idx="9186">
                  <c:v>-1.3641563302766599</c:v>
                </c:pt>
                <c:pt idx="9187">
                  <c:v>8.0624959257337636</c:v>
                </c:pt>
                <c:pt idx="9188">
                  <c:v>1.2837929660005911</c:v>
                </c:pt>
                <c:pt idx="9189">
                  <c:v>-0.66531895557682252</c:v>
                </c:pt>
                <c:pt idx="9190">
                  <c:v>-0.26748031086498586</c:v>
                </c:pt>
                <c:pt idx="9191">
                  <c:v>2.8569152196771235E-2</c:v>
                </c:pt>
                <c:pt idx="9192">
                  <c:v>-0.35669351304803837</c:v>
                </c:pt>
                <c:pt idx="9193">
                  <c:v>-1.2660748601538447</c:v>
                </c:pt>
                <c:pt idx="9194">
                  <c:v>-7.4019461239765381</c:v>
                </c:pt>
                <c:pt idx="9195">
                  <c:v>-0.28728195208047097</c:v>
                </c:pt>
                <c:pt idx="9196">
                  <c:v>0.41503749927884348</c:v>
                </c:pt>
                <c:pt idx="9197">
                  <c:v>-6.5453061488616043E-2</c:v>
                </c:pt>
                <c:pt idx="9198">
                  <c:v>0.47916783669855956</c:v>
                </c:pt>
                <c:pt idx="9199">
                  <c:v>-0.31937238998360579</c:v>
                </c:pt>
                <c:pt idx="9200">
                  <c:v>-6.5095028221884996E-2</c:v>
                </c:pt>
                <c:pt idx="9201">
                  <c:v>0.37376702640698034</c:v>
                </c:pt>
                <c:pt idx="9202">
                  <c:v>8.277767578445816E-2</c:v>
                </c:pt>
                <c:pt idx="9203">
                  <c:v>-9.6444571875092606</c:v>
                </c:pt>
                <c:pt idx="9204">
                  <c:v>-0.16617886220941766</c:v>
                </c:pt>
                <c:pt idx="9205">
                  <c:v>0.872722249180372</c:v>
                </c:pt>
                <c:pt idx="9206">
                  <c:v>6.1029433397559556E-2</c:v>
                </c:pt>
                <c:pt idx="9207">
                  <c:v>7.7369655941662057</c:v>
                </c:pt>
                <c:pt idx="9208">
                  <c:v>5.9228321394775394</c:v>
                </c:pt>
                <c:pt idx="9209">
                  <c:v>10.059795091795101</c:v>
                </c:pt>
                <c:pt idx="9210">
                  <c:v>-0.1107034644062197</c:v>
                </c:pt>
                <c:pt idx="9211">
                  <c:v>-0.66865958077529719</c:v>
                </c:pt>
                <c:pt idx="9212">
                  <c:v>-5.0414087971600665</c:v>
                </c:pt>
                <c:pt idx="9213">
                  <c:v>1.6674246609131294</c:v>
                </c:pt>
                <c:pt idx="9214">
                  <c:v>-9.4464684003492339E-2</c:v>
                </c:pt>
                <c:pt idx="9215">
                  <c:v>0.33659614467619808</c:v>
                </c:pt>
                <c:pt idx="9216">
                  <c:v>-3.5223602108472596</c:v>
                </c:pt>
                <c:pt idx="9217">
                  <c:v>-11.059344460824425</c:v>
                </c:pt>
                <c:pt idx="9218">
                  <c:v>0.99729916606133662</c:v>
                </c:pt>
                <c:pt idx="9219">
                  <c:v>-1.0641018383325322</c:v>
                </c:pt>
                <c:pt idx="9220">
                  <c:v>0.25153876699596439</c:v>
                </c:pt>
                <c:pt idx="9221">
                  <c:v>-7.0624959257337645</c:v>
                </c:pt>
                <c:pt idx="9222">
                  <c:v>-8.3822637581148367</c:v>
                </c:pt>
                <c:pt idx="9223">
                  <c:v>1.1375035237499347</c:v>
                </c:pt>
                <c:pt idx="9224">
                  <c:v>-0.23217344212903299</c:v>
                </c:pt>
                <c:pt idx="9225">
                  <c:v>1.1361542647870684</c:v>
                </c:pt>
                <c:pt idx="9226">
                  <c:v>-0.54748779530249325</c:v>
                </c:pt>
                <c:pt idx="9227">
                  <c:v>0.18947779886371283</c:v>
                </c:pt>
                <c:pt idx="9228">
                  <c:v>1.5498060553075401</c:v>
                </c:pt>
                <c:pt idx="9229">
                  <c:v>-5.3640917285150227</c:v>
                </c:pt>
                <c:pt idx="9230">
                  <c:v>-0.32120836674028824</c:v>
                </c:pt>
                <c:pt idx="9231">
                  <c:v>-12.081261502082024</c:v>
                </c:pt>
                <c:pt idx="9232">
                  <c:v>3.8263770504434138</c:v>
                </c:pt>
                <c:pt idx="9233">
                  <c:v>0.78195304893951612</c:v>
                </c:pt>
                <c:pt idx="9234">
                  <c:v>-0.97591438147568721</c:v>
                </c:pt>
                <c:pt idx="9235">
                  <c:v>11.613482540731207</c:v>
                </c:pt>
                <c:pt idx="9236">
                  <c:v>2.2954558835261718</c:v>
                </c:pt>
                <c:pt idx="9237">
                  <c:v>0.21412480535284761</c:v>
                </c:pt>
                <c:pt idx="9238">
                  <c:v>-1</c:v>
                </c:pt>
                <c:pt idx="9239">
                  <c:v>0.20511442990461257</c:v>
                </c:pt>
                <c:pt idx="9240">
                  <c:v>-9.7487519253728134</c:v>
                </c:pt>
                <c:pt idx="9241">
                  <c:v>0</c:v>
                </c:pt>
                <c:pt idx="9242">
                  <c:v>-0.46968564369886023</c:v>
                </c:pt>
                <c:pt idx="9243">
                  <c:v>-6.0828967910526215</c:v>
                </c:pt>
                <c:pt idx="9244">
                  <c:v>5.0400156788478787</c:v>
                </c:pt>
                <c:pt idx="9245">
                  <c:v>-7.386524143305115</c:v>
                </c:pt>
                <c:pt idx="9246">
                  <c:v>0.26678654069490138</c:v>
                </c:pt>
                <c:pt idx="9247">
                  <c:v>0.68754604012193132</c:v>
                </c:pt>
                <c:pt idx="9248">
                  <c:v>-0.70862096847224443</c:v>
                </c:pt>
                <c:pt idx="9249">
                  <c:v>0.38702312310924752</c:v>
                </c:pt>
                <c:pt idx="9250">
                  <c:v>2.5491617792933097</c:v>
                </c:pt>
                <c:pt idx="9251">
                  <c:v>0.51705843621935277</c:v>
                </c:pt>
                <c:pt idx="9252">
                  <c:v>-0.63742992061529191</c:v>
                </c:pt>
                <c:pt idx="9253">
                  <c:v>-0.37637587890973856</c:v>
                </c:pt>
                <c:pt idx="9254">
                  <c:v>4.1409556342797398</c:v>
                </c:pt>
                <c:pt idx="9255">
                  <c:v>0.6084989872648966</c:v>
                </c:pt>
                <c:pt idx="9256">
                  <c:v>-0.9987992549944491</c:v>
                </c:pt>
                <c:pt idx="9257">
                  <c:v>4.4980449300439433</c:v>
                </c:pt>
                <c:pt idx="9258">
                  <c:v>-1.3197678323810731</c:v>
                </c:pt>
                <c:pt idx="9259">
                  <c:v>-1.7881680468237642</c:v>
                </c:pt>
                <c:pt idx="9260">
                  <c:v>0.17687776208407946</c:v>
                </c:pt>
                <c:pt idx="9261">
                  <c:v>13.866248611111173</c:v>
                </c:pt>
                <c:pt idx="9262">
                  <c:v>-1.1371102044888051</c:v>
                </c:pt>
                <c:pt idx="9263">
                  <c:v>-5.0874628412503391</c:v>
                </c:pt>
                <c:pt idx="9264">
                  <c:v>-3.8907709302452416</c:v>
                </c:pt>
                <c:pt idx="9265">
                  <c:v>-5.9228321394775394</c:v>
                </c:pt>
                <c:pt idx="9266">
                  <c:v>5.5563933485243853</c:v>
                </c:pt>
                <c:pt idx="9267">
                  <c:v>-2</c:v>
                </c:pt>
                <c:pt idx="9268">
                  <c:v>-12.717176590584167</c:v>
                </c:pt>
                <c:pt idx="9269">
                  <c:v>6.7463914252734742</c:v>
                </c:pt>
                <c:pt idx="9270">
                  <c:v>-0.6749046260339544</c:v>
                </c:pt>
                <c:pt idx="9271">
                  <c:v>-3.7089318735219867E-2</c:v>
                </c:pt>
                <c:pt idx="9272">
                  <c:v>-0.29768054864068516</c:v>
                </c:pt>
                <c:pt idx="9273">
                  <c:v>-0.38027208111816718</c:v>
                </c:pt>
                <c:pt idx="9274">
                  <c:v>0.90649474019626985</c:v>
                </c:pt>
                <c:pt idx="9275">
                  <c:v>-0.68896022125537415</c:v>
                </c:pt>
                <c:pt idx="9276">
                  <c:v>-0.44456345158201549</c:v>
                </c:pt>
                <c:pt idx="9277">
                  <c:v>1.2553943436316619</c:v>
                </c:pt>
                <c:pt idx="9278">
                  <c:v>0.18947779886371255</c:v>
                </c:pt>
                <c:pt idx="9279">
                  <c:v>0.37304341061421675</c:v>
                </c:pt>
                <c:pt idx="9280">
                  <c:v>12.167418145831739</c:v>
                </c:pt>
                <c:pt idx="9281">
                  <c:v>7.6486571760385464</c:v>
                </c:pt>
                <c:pt idx="9282">
                  <c:v>10.059795091795101</c:v>
                </c:pt>
                <c:pt idx="9283">
                  <c:v>-3.8167583324010592</c:v>
                </c:pt>
                <c:pt idx="9284">
                  <c:v>1.7487426728840762E-2</c:v>
                </c:pt>
                <c:pt idx="9285">
                  <c:v>-0.4965673847754421</c:v>
                </c:pt>
                <c:pt idx="9286">
                  <c:v>0.13245029602364966</c:v>
                </c:pt>
                <c:pt idx="9287">
                  <c:v>3.8006745768955779</c:v>
                </c:pt>
                <c:pt idx="9288">
                  <c:v>0.11598555848737889</c:v>
                </c:pt>
                <c:pt idx="9289">
                  <c:v>-1.8611855310977181</c:v>
                </c:pt>
                <c:pt idx="9290">
                  <c:v>0.26126531298073835</c:v>
                </c:pt>
                <c:pt idx="9291">
                  <c:v>-0.5994620704162712</c:v>
                </c:pt>
                <c:pt idx="9292">
                  <c:v>1.6678741146630077E-2</c:v>
                </c:pt>
                <c:pt idx="9293">
                  <c:v>10.518980929170402</c:v>
                </c:pt>
                <c:pt idx="9294">
                  <c:v>0.22239242133644802</c:v>
                </c:pt>
                <c:pt idx="9295">
                  <c:v>-0.33703498727757036</c:v>
                </c:pt>
                <c:pt idx="9296">
                  <c:v>1.7382078228236234E-2</c:v>
                </c:pt>
                <c:pt idx="9297">
                  <c:v>0.33753793134433019</c:v>
                </c:pt>
                <c:pt idx="9298">
                  <c:v>8.8683081332894673</c:v>
                </c:pt>
                <c:pt idx="9299">
                  <c:v>8.3837042924740537</c:v>
                </c:pt>
                <c:pt idx="9300">
                  <c:v>8.0386552951574236E-2</c:v>
                </c:pt>
                <c:pt idx="9301">
                  <c:v>0.66439696821556082</c:v>
                </c:pt>
                <c:pt idx="9302">
                  <c:v>0.35614381022527536</c:v>
                </c:pt>
                <c:pt idx="9303">
                  <c:v>1.153623189113212</c:v>
                </c:pt>
                <c:pt idx="9304">
                  <c:v>-6.0732489820306386</c:v>
                </c:pt>
                <c:pt idx="9305">
                  <c:v>-0.71664560978661007</c:v>
                </c:pt>
                <c:pt idx="9306">
                  <c:v>9.0597950917951025</c:v>
                </c:pt>
                <c:pt idx="9307">
                  <c:v>10.583082767502933</c:v>
                </c:pt>
                <c:pt idx="9308">
                  <c:v>-7.0660891904577721</c:v>
                </c:pt>
                <c:pt idx="9309">
                  <c:v>0.71673111042615256</c:v>
                </c:pt>
                <c:pt idx="9310">
                  <c:v>-1.2253594044713982</c:v>
                </c:pt>
                <c:pt idx="9311">
                  <c:v>-1.7323742488363993</c:v>
                </c:pt>
                <c:pt idx="9312">
                  <c:v>-1.539466105714361</c:v>
                </c:pt>
                <c:pt idx="9313">
                  <c:v>8.8667637673533513</c:v>
                </c:pt>
                <c:pt idx="9314">
                  <c:v>9.965784284662087</c:v>
                </c:pt>
                <c:pt idx="9315">
                  <c:v>-0.74542717291440264</c:v>
                </c:pt>
                <c:pt idx="9316">
                  <c:v>-0.19251635208543916</c:v>
                </c:pt>
                <c:pt idx="9317">
                  <c:v>-6.7114195858537409E-2</c:v>
                </c:pt>
                <c:pt idx="9318">
                  <c:v>-1.4854268271702415</c:v>
                </c:pt>
                <c:pt idx="9319">
                  <c:v>-10.147204924942228</c:v>
                </c:pt>
                <c:pt idx="9320">
                  <c:v>-2.2176467096857979</c:v>
                </c:pt>
                <c:pt idx="9321">
                  <c:v>0.6995791782760975</c:v>
                </c:pt>
                <c:pt idx="9322">
                  <c:v>-11.550746785383243</c:v>
                </c:pt>
                <c:pt idx="9323">
                  <c:v>-2.2087174844393713</c:v>
                </c:pt>
                <c:pt idx="9324">
                  <c:v>-0.43630611603249497</c:v>
                </c:pt>
                <c:pt idx="9325">
                  <c:v>0.80606783566579621</c:v>
                </c:pt>
                <c:pt idx="9326">
                  <c:v>0.5294673881294526</c:v>
                </c:pt>
                <c:pt idx="9327">
                  <c:v>-0.53002195090425697</c:v>
                </c:pt>
                <c:pt idx="9328">
                  <c:v>0.37851162325372983</c:v>
                </c:pt>
                <c:pt idx="9329">
                  <c:v>1.2015828986841819</c:v>
                </c:pt>
                <c:pt idx="9330">
                  <c:v>2.0177881937630274E-2</c:v>
                </c:pt>
                <c:pt idx="9331">
                  <c:v>-0.28950661719498461</c:v>
                </c:pt>
                <c:pt idx="9332">
                  <c:v>11.551067348664397</c:v>
                </c:pt>
                <c:pt idx="9333">
                  <c:v>7.897646023458762</c:v>
                </c:pt>
                <c:pt idx="9334">
                  <c:v>-1.0506260730699681</c:v>
                </c:pt>
                <c:pt idx="9335">
                  <c:v>-1.0641303374197155</c:v>
                </c:pt>
                <c:pt idx="9336">
                  <c:v>-9.9662651028771325</c:v>
                </c:pt>
                <c:pt idx="9337">
                  <c:v>-1.8808527347069954</c:v>
                </c:pt>
                <c:pt idx="9338">
                  <c:v>-1.4481458110907823</c:v>
                </c:pt>
                <c:pt idx="9339">
                  <c:v>-3.8474147814635505E-2</c:v>
                </c:pt>
                <c:pt idx="9340">
                  <c:v>-0.32192809488736251</c:v>
                </c:pt>
                <c:pt idx="9341">
                  <c:v>0.25465474021782075</c:v>
                </c:pt>
                <c:pt idx="9342">
                  <c:v>2.039528043587775</c:v>
                </c:pt>
                <c:pt idx="9343">
                  <c:v>0.26583771130135253</c:v>
                </c:pt>
                <c:pt idx="9344">
                  <c:v>-0.61804929277949916</c:v>
                </c:pt>
                <c:pt idx="9345">
                  <c:v>-0.15056614607437535</c:v>
                </c:pt>
                <c:pt idx="9346">
                  <c:v>14.472521618077742</c:v>
                </c:pt>
                <c:pt idx="9347">
                  <c:v>0.13764859841855637</c:v>
                </c:pt>
                <c:pt idx="9348">
                  <c:v>-9.878732303311151E-2</c:v>
                </c:pt>
                <c:pt idx="9349">
                  <c:v>-1.4151890445116036E-2</c:v>
                </c:pt>
                <c:pt idx="9350">
                  <c:v>0.26073922875648575</c:v>
                </c:pt>
                <c:pt idx="9351">
                  <c:v>0.18076423380377679</c:v>
                </c:pt>
                <c:pt idx="9352">
                  <c:v>0.19105224204308824</c:v>
                </c:pt>
                <c:pt idx="9353">
                  <c:v>0.55881021286518773</c:v>
                </c:pt>
                <c:pt idx="9354">
                  <c:v>0.22975825095949515</c:v>
                </c:pt>
                <c:pt idx="9355">
                  <c:v>3.3426866550541603</c:v>
                </c:pt>
                <c:pt idx="9356">
                  <c:v>-0.15200309344504978</c:v>
                </c:pt>
                <c:pt idx="9357">
                  <c:v>0.18521487246690768</c:v>
                </c:pt>
                <c:pt idx="9358">
                  <c:v>-0.76580527704618784</c:v>
                </c:pt>
                <c:pt idx="9359">
                  <c:v>-0.44597567645151781</c:v>
                </c:pt>
                <c:pt idx="9360">
                  <c:v>7.6486571760385464</c:v>
                </c:pt>
                <c:pt idx="9361">
                  <c:v>8.0624959257337636</c:v>
                </c:pt>
                <c:pt idx="9362">
                  <c:v>-5.0219355487735234E-2</c:v>
                </c:pt>
                <c:pt idx="9363">
                  <c:v>-0.48501498159482431</c:v>
                </c:pt>
                <c:pt idx="9364">
                  <c:v>0.24340559908486115</c:v>
                </c:pt>
                <c:pt idx="9365">
                  <c:v>-0.37064337992039059</c:v>
                </c:pt>
                <c:pt idx="9366">
                  <c:v>11.787086324551618</c:v>
                </c:pt>
                <c:pt idx="9367">
                  <c:v>1</c:v>
                </c:pt>
                <c:pt idx="9368">
                  <c:v>-1.4226780663562966</c:v>
                </c:pt>
                <c:pt idx="9369">
                  <c:v>-1.6750084749098025E-2</c:v>
                </c:pt>
                <c:pt idx="9370">
                  <c:v>1.4950341465971606E-2</c:v>
                </c:pt>
                <c:pt idx="9371">
                  <c:v>-0.51846708893424931</c:v>
                </c:pt>
                <c:pt idx="9372">
                  <c:v>-0.26255358761874859</c:v>
                </c:pt>
                <c:pt idx="9373">
                  <c:v>-1.0538930079952022</c:v>
                </c:pt>
                <c:pt idx="9374">
                  <c:v>-0.74959320249395589</c:v>
                </c:pt>
                <c:pt idx="9375">
                  <c:v>2.6967047600269359E-2</c:v>
                </c:pt>
                <c:pt idx="9376">
                  <c:v>-8.9267338097087409E-2</c:v>
                </c:pt>
                <c:pt idx="9377">
                  <c:v>0.1409609226534648</c:v>
                </c:pt>
                <c:pt idx="9378">
                  <c:v>0.78901234193580161</c:v>
                </c:pt>
                <c:pt idx="9379">
                  <c:v>-3.2034265038149176E-16</c:v>
                </c:pt>
                <c:pt idx="9380">
                  <c:v>3.4568576749734707</c:v>
                </c:pt>
                <c:pt idx="9381">
                  <c:v>-13.651388101356714</c:v>
                </c:pt>
                <c:pt idx="9382">
                  <c:v>3.9056888503987657</c:v>
                </c:pt>
                <c:pt idx="9383">
                  <c:v>-0.31832585820716669</c:v>
                </c:pt>
                <c:pt idx="9384">
                  <c:v>-0.8353692982272003</c:v>
                </c:pt>
                <c:pt idx="9385">
                  <c:v>0.99711749146687834</c:v>
                </c:pt>
                <c:pt idx="9386">
                  <c:v>-2.9101556992713924</c:v>
                </c:pt>
                <c:pt idx="9387">
                  <c:v>-1.2446850959549023</c:v>
                </c:pt>
                <c:pt idx="9388">
                  <c:v>1.2105669859396582</c:v>
                </c:pt>
                <c:pt idx="9389">
                  <c:v>-1.9628806748932675E-2</c:v>
                </c:pt>
                <c:pt idx="9390">
                  <c:v>-3.3146965256562866</c:v>
                </c:pt>
                <c:pt idx="9391">
                  <c:v>-7.4546953365054194E-2</c:v>
                </c:pt>
                <c:pt idx="9392">
                  <c:v>-0.50695998871988301</c:v>
                </c:pt>
                <c:pt idx="9393">
                  <c:v>-0.17132950490678384</c:v>
                </c:pt>
                <c:pt idx="9394">
                  <c:v>9.6444571875092606</c:v>
                </c:pt>
                <c:pt idx="9395">
                  <c:v>0</c:v>
                </c:pt>
                <c:pt idx="9396">
                  <c:v>0.25633975325978559</c:v>
                </c:pt>
                <c:pt idx="9397">
                  <c:v>3.8474147814635949E-2</c:v>
                </c:pt>
                <c:pt idx="9398">
                  <c:v>20</c:v>
                </c:pt>
                <c:pt idx="9399">
                  <c:v>-0.47393118833241243</c:v>
                </c:pt>
                <c:pt idx="9400">
                  <c:v>3.3772499746898186</c:v>
                </c:pt>
                <c:pt idx="9401">
                  <c:v>10.583082767502933</c:v>
                </c:pt>
                <c:pt idx="9402">
                  <c:v>-7.4000581443776747E-2</c:v>
                </c:pt>
                <c:pt idx="9403">
                  <c:v>0.99640673527599177</c:v>
                </c:pt>
                <c:pt idx="9404">
                  <c:v>0.31315788525963051</c:v>
                </c:pt>
                <c:pt idx="9405">
                  <c:v>-0.51189903853143282</c:v>
                </c:pt>
                <c:pt idx="9406">
                  <c:v>1.5849625007211561</c:v>
                </c:pt>
                <c:pt idx="9407">
                  <c:v>0.19602771733704819</c:v>
                </c:pt>
                <c:pt idx="9408">
                  <c:v>0.19895885187459794</c:v>
                </c:pt>
                <c:pt idx="9409">
                  <c:v>1.3621503862789448</c:v>
                </c:pt>
                <c:pt idx="9410">
                  <c:v>12.840384550711667</c:v>
                </c:pt>
                <c:pt idx="9411">
                  <c:v>0.47045061959745038</c:v>
                </c:pt>
                <c:pt idx="9412">
                  <c:v>0.51149728450610943</c:v>
                </c:pt>
                <c:pt idx="9413">
                  <c:v>-0.13395445666886427</c:v>
                </c:pt>
                <c:pt idx="9414">
                  <c:v>-12.717176590584167</c:v>
                </c:pt>
                <c:pt idx="9415">
                  <c:v>-5.2661706879632133</c:v>
                </c:pt>
                <c:pt idx="9416">
                  <c:v>-10.644156719937438</c:v>
                </c:pt>
                <c:pt idx="9417">
                  <c:v>-10.866506212226202</c:v>
                </c:pt>
                <c:pt idx="9418">
                  <c:v>-0.34968878808797582</c:v>
                </c:pt>
                <c:pt idx="9419">
                  <c:v>2.3846741954367666E-2</c:v>
                </c:pt>
                <c:pt idx="9420">
                  <c:v>0.10187961401921394</c:v>
                </c:pt>
                <c:pt idx="9421">
                  <c:v>-0.67111011152483213</c:v>
                </c:pt>
                <c:pt idx="9422">
                  <c:v>-0.24704088325637041</c:v>
                </c:pt>
                <c:pt idx="9423">
                  <c:v>-0.1298802825469102</c:v>
                </c:pt>
                <c:pt idx="9424">
                  <c:v>-9.8662486111111729</c:v>
                </c:pt>
                <c:pt idx="9425">
                  <c:v>2.3716068973807607E-2</c:v>
                </c:pt>
                <c:pt idx="9426">
                  <c:v>0.13157725815078075</c:v>
                </c:pt>
                <c:pt idx="9427">
                  <c:v>-0.18442457113742744</c:v>
                </c:pt>
                <c:pt idx="9428">
                  <c:v>-0.10997284202513145</c:v>
                </c:pt>
                <c:pt idx="9429">
                  <c:v>8.3837042924740537</c:v>
                </c:pt>
                <c:pt idx="9430">
                  <c:v>0.45385674816937233</c:v>
                </c:pt>
                <c:pt idx="9431">
                  <c:v>13.08137247435552</c:v>
                </c:pt>
                <c:pt idx="9432">
                  <c:v>-0.10957109461136331</c:v>
                </c:pt>
                <c:pt idx="9433">
                  <c:v>4.4767238806903913E-2</c:v>
                </c:pt>
                <c:pt idx="9434">
                  <c:v>3.9528364186637591E-2</c:v>
                </c:pt>
                <c:pt idx="9435">
                  <c:v>-0.38060400221496998</c:v>
                </c:pt>
                <c:pt idx="9436">
                  <c:v>1.4594316186372973</c:v>
                </c:pt>
                <c:pt idx="9437">
                  <c:v>-0.2023081752931154</c:v>
                </c:pt>
                <c:pt idx="9438">
                  <c:v>-2.297680548640685</c:v>
                </c:pt>
                <c:pt idx="9439">
                  <c:v>0.35962880407258568</c:v>
                </c:pt>
                <c:pt idx="9440">
                  <c:v>-0.83782727428187431</c:v>
                </c:pt>
                <c:pt idx="9441">
                  <c:v>0.11433267547899516</c:v>
                </c:pt>
                <c:pt idx="9442">
                  <c:v>-0.11321061044799077</c:v>
                </c:pt>
                <c:pt idx="9443">
                  <c:v>-0.11321061044799077</c:v>
                </c:pt>
                <c:pt idx="9444">
                  <c:v>8.3822637581148367</c:v>
                </c:pt>
                <c:pt idx="9445">
                  <c:v>-0.59664430576879157</c:v>
                </c:pt>
                <c:pt idx="9446">
                  <c:v>0.20069735023712892</c:v>
                </c:pt>
                <c:pt idx="9447">
                  <c:v>-12.800428089535748</c:v>
                </c:pt>
                <c:pt idx="9448">
                  <c:v>-1.027480736422107</c:v>
                </c:pt>
                <c:pt idx="9449">
                  <c:v>0.28502340960685196</c:v>
                </c:pt>
                <c:pt idx="9450">
                  <c:v>0.14791771410290616</c:v>
                </c:pt>
                <c:pt idx="9451">
                  <c:v>-0.96219796728761553</c:v>
                </c:pt>
                <c:pt idx="9452">
                  <c:v>1.5535983298118212</c:v>
                </c:pt>
                <c:pt idx="9453">
                  <c:v>-0.55942740861401863</c:v>
                </c:pt>
                <c:pt idx="9454">
                  <c:v>-0.31194400631474017</c:v>
                </c:pt>
                <c:pt idx="9455">
                  <c:v>-0.29677461765902374</c:v>
                </c:pt>
                <c:pt idx="9456">
                  <c:v>-0.92312999931348061</c:v>
                </c:pt>
                <c:pt idx="9457">
                  <c:v>11.814048332230835</c:v>
                </c:pt>
                <c:pt idx="9458">
                  <c:v>2.3169446873731072</c:v>
                </c:pt>
                <c:pt idx="9459">
                  <c:v>-11.91687468418114</c:v>
                </c:pt>
                <c:pt idx="9460">
                  <c:v>-0.46566357234881156</c:v>
                </c:pt>
                <c:pt idx="9461">
                  <c:v>1</c:v>
                </c:pt>
                <c:pt idx="9462">
                  <c:v>0.73360658207629126</c:v>
                </c:pt>
                <c:pt idx="9463">
                  <c:v>-0.37673845352258667</c:v>
                </c:pt>
                <c:pt idx="9464">
                  <c:v>-0.88135550350138092</c:v>
                </c:pt>
                <c:pt idx="9465">
                  <c:v>-2.0128240403575837</c:v>
                </c:pt>
                <c:pt idx="9466">
                  <c:v>0.72964225336034738</c:v>
                </c:pt>
                <c:pt idx="9467">
                  <c:v>-1.1365420475124899</c:v>
                </c:pt>
                <c:pt idx="9468">
                  <c:v>0.15287454924979527</c:v>
                </c:pt>
                <c:pt idx="9469">
                  <c:v>-5.5343033843775251E-2</c:v>
                </c:pt>
                <c:pt idx="9470">
                  <c:v>0.43953206119959232</c:v>
                </c:pt>
                <c:pt idx="9471">
                  <c:v>-2.1587177766342087</c:v>
                </c:pt>
                <c:pt idx="9472">
                  <c:v>0.8146968973987726</c:v>
                </c:pt>
                <c:pt idx="9473">
                  <c:v>-4.5061437103601474</c:v>
                </c:pt>
                <c:pt idx="9474">
                  <c:v>0</c:v>
                </c:pt>
                <c:pt idx="9475">
                  <c:v>8.3837042924740537</c:v>
                </c:pt>
                <c:pt idx="9476">
                  <c:v>-5.3457748368417297</c:v>
                </c:pt>
                <c:pt idx="9477">
                  <c:v>-0.5785849309504395</c:v>
                </c:pt>
                <c:pt idx="9478">
                  <c:v>-0.48542682717024171</c:v>
                </c:pt>
                <c:pt idx="9479">
                  <c:v>-0.8165538589040694</c:v>
                </c:pt>
                <c:pt idx="9480">
                  <c:v>-0.60039254129076203</c:v>
                </c:pt>
                <c:pt idx="9481">
                  <c:v>0.28950661719498505</c:v>
                </c:pt>
                <c:pt idx="9482">
                  <c:v>-1.2016338611696504</c:v>
                </c:pt>
                <c:pt idx="9483">
                  <c:v>-0.81173336256817841</c:v>
                </c:pt>
                <c:pt idx="9484">
                  <c:v>-0.20183424939705652</c:v>
                </c:pt>
                <c:pt idx="9485">
                  <c:v>2.6148570503844946</c:v>
                </c:pt>
                <c:pt idx="9486">
                  <c:v>-0.15138905000488506</c:v>
                </c:pt>
                <c:pt idx="9487">
                  <c:v>-0.17508670655809114</c:v>
                </c:pt>
                <c:pt idx="9488">
                  <c:v>-4.8697501006328192</c:v>
                </c:pt>
                <c:pt idx="9489">
                  <c:v>2.5325841333279526</c:v>
                </c:pt>
                <c:pt idx="9490">
                  <c:v>-0.66675659188480352</c:v>
                </c:pt>
                <c:pt idx="9491">
                  <c:v>0.90507523810158819</c:v>
                </c:pt>
                <c:pt idx="9492">
                  <c:v>-0.14268484614560092</c:v>
                </c:pt>
                <c:pt idx="9493">
                  <c:v>-7.9483672315846778</c:v>
                </c:pt>
                <c:pt idx="9494">
                  <c:v>8.0127468923906614E-4</c:v>
                </c:pt>
                <c:pt idx="9495">
                  <c:v>-0.55223516827086905</c:v>
                </c:pt>
                <c:pt idx="9496">
                  <c:v>-8.3837042924740537</c:v>
                </c:pt>
                <c:pt idx="9497">
                  <c:v>0.29900550583173374</c:v>
                </c:pt>
                <c:pt idx="9498">
                  <c:v>2.1349488631993374</c:v>
                </c:pt>
                <c:pt idx="9499">
                  <c:v>-0.18641312423088116</c:v>
                </c:pt>
                <c:pt idx="9500">
                  <c:v>0.32984775818360063</c:v>
                </c:pt>
                <c:pt idx="9501">
                  <c:v>-11.8663774174182</c:v>
                </c:pt>
                <c:pt idx="9502">
                  <c:v>0.14438990933517465</c:v>
                </c:pt>
                <c:pt idx="9503">
                  <c:v>1.4255310974454229</c:v>
                </c:pt>
                <c:pt idx="9504">
                  <c:v>2.2486791128567241</c:v>
                </c:pt>
                <c:pt idx="9505">
                  <c:v>6.0732489820306386</c:v>
                </c:pt>
                <c:pt idx="9506">
                  <c:v>-4.4711107820883305</c:v>
                </c:pt>
                <c:pt idx="9507">
                  <c:v>-12.628825226704336</c:v>
                </c:pt>
                <c:pt idx="9508">
                  <c:v>-0.43240463124893186</c:v>
                </c:pt>
                <c:pt idx="9509">
                  <c:v>-1.5831602580871711</c:v>
                </c:pt>
                <c:pt idx="9510">
                  <c:v>6.2746223801090064</c:v>
                </c:pt>
                <c:pt idx="9511">
                  <c:v>-4.8720155543300594</c:v>
                </c:pt>
                <c:pt idx="9512">
                  <c:v>-10.228818690495881</c:v>
                </c:pt>
                <c:pt idx="9513">
                  <c:v>0.39733549754538516</c:v>
                </c:pt>
                <c:pt idx="9514">
                  <c:v>0.60880924267552405</c:v>
                </c:pt>
                <c:pt idx="9515">
                  <c:v>-0.37851162325372989</c:v>
                </c:pt>
                <c:pt idx="9516">
                  <c:v>-10.518653155673389</c:v>
                </c:pt>
                <c:pt idx="9517">
                  <c:v>11.307200809140809</c:v>
                </c:pt>
                <c:pt idx="9518">
                  <c:v>10.229619965185119</c:v>
                </c:pt>
                <c:pt idx="9519">
                  <c:v>-0.88452278258006412</c:v>
                </c:pt>
                <c:pt idx="9520">
                  <c:v>0.2334901302197788</c:v>
                </c:pt>
                <c:pt idx="9521">
                  <c:v>0.11433267547899485</c:v>
                </c:pt>
                <c:pt idx="9522">
                  <c:v>0.23248534247418665</c:v>
                </c:pt>
                <c:pt idx="9523">
                  <c:v>0.20584622739952738</c:v>
                </c:pt>
                <c:pt idx="9524">
                  <c:v>0.22582332673672145</c:v>
                </c:pt>
                <c:pt idx="9525">
                  <c:v>0.10224731109200835</c:v>
                </c:pt>
                <c:pt idx="9526">
                  <c:v>-0.53237553862693654</c:v>
                </c:pt>
                <c:pt idx="9527">
                  <c:v>0.61728022099388469</c:v>
                </c:pt>
                <c:pt idx="9528">
                  <c:v>-7.6486571760385464</c:v>
                </c:pt>
                <c:pt idx="9529">
                  <c:v>-2.9673773307738607</c:v>
                </c:pt>
                <c:pt idx="9530">
                  <c:v>-0.95858007262001921</c:v>
                </c:pt>
                <c:pt idx="9531">
                  <c:v>-12.200592137689254</c:v>
                </c:pt>
                <c:pt idx="9532">
                  <c:v>-0.1429579538420426</c:v>
                </c:pt>
                <c:pt idx="9533">
                  <c:v>0.26031041779757835</c:v>
                </c:pt>
                <c:pt idx="9534">
                  <c:v>0.20511442990461257</c:v>
                </c:pt>
                <c:pt idx="9535">
                  <c:v>14.621136113274641</c:v>
                </c:pt>
                <c:pt idx="9536">
                  <c:v>-0.82972449563930517</c:v>
                </c:pt>
                <c:pt idx="9537">
                  <c:v>13.188279751964144</c:v>
                </c:pt>
                <c:pt idx="9538">
                  <c:v>-8.8672787397096631</c:v>
                </c:pt>
                <c:pt idx="9539">
                  <c:v>-14.135736002431859</c:v>
                </c:pt>
                <c:pt idx="9540">
                  <c:v>0.56077913272760405</c:v>
                </c:pt>
                <c:pt idx="9541">
                  <c:v>-0.10612835086134344</c:v>
                </c:pt>
                <c:pt idx="9542">
                  <c:v>-0.50311074673286882</c:v>
                </c:pt>
                <c:pt idx="9543">
                  <c:v>0.42468766931256319</c:v>
                </c:pt>
                <c:pt idx="9544">
                  <c:v>2.7198020895374921</c:v>
                </c:pt>
                <c:pt idx="9545">
                  <c:v>-0.11655425744076027</c:v>
                </c:pt>
                <c:pt idx="9546">
                  <c:v>0.12675714228593873</c:v>
                </c:pt>
                <c:pt idx="9547">
                  <c:v>-3.5623909730721541E-2</c:v>
                </c:pt>
                <c:pt idx="9548">
                  <c:v>0.2632747748848146</c:v>
                </c:pt>
                <c:pt idx="9549">
                  <c:v>13.752798758435516</c:v>
                </c:pt>
                <c:pt idx="9550">
                  <c:v>-0.20435849850618643</c:v>
                </c:pt>
                <c:pt idx="9551">
                  <c:v>-0.72582503656100605</c:v>
                </c:pt>
                <c:pt idx="9552">
                  <c:v>8.6462586799900301</c:v>
                </c:pt>
                <c:pt idx="9553">
                  <c:v>7.0660891904577738</c:v>
                </c:pt>
                <c:pt idx="9554">
                  <c:v>-1.5235619560570128</c:v>
                </c:pt>
                <c:pt idx="9555">
                  <c:v>-0.65207669657969325</c:v>
                </c:pt>
                <c:pt idx="9556">
                  <c:v>-1.15200309344505</c:v>
                </c:pt>
                <c:pt idx="9557">
                  <c:v>-0.99284020842713405</c:v>
                </c:pt>
                <c:pt idx="9558">
                  <c:v>1.7756470804157844E-2</c:v>
                </c:pt>
                <c:pt idx="9559">
                  <c:v>5.6561341762021239E-2</c:v>
                </c:pt>
                <c:pt idx="9560">
                  <c:v>0.98706094429250157</c:v>
                </c:pt>
                <c:pt idx="9561">
                  <c:v>-0.8300749985576874</c:v>
                </c:pt>
                <c:pt idx="9562">
                  <c:v>8.0606959316875546</c:v>
                </c:pt>
                <c:pt idx="9563">
                  <c:v>-0.99639776331980456</c:v>
                </c:pt>
                <c:pt idx="9564">
                  <c:v>-0.30256277002043136</c:v>
                </c:pt>
                <c:pt idx="9565">
                  <c:v>-0.9883181949523645</c:v>
                </c:pt>
                <c:pt idx="9566">
                  <c:v>9.229619965185119</c:v>
                </c:pt>
                <c:pt idx="9567">
                  <c:v>-4.1145712283862395</c:v>
                </c:pt>
                <c:pt idx="9568">
                  <c:v>-0.12077405247689937</c:v>
                </c:pt>
                <c:pt idx="9569">
                  <c:v>-6.0732489820306386</c:v>
                </c:pt>
                <c:pt idx="9570">
                  <c:v>0.41205364084002249</c:v>
                </c:pt>
                <c:pt idx="9571">
                  <c:v>1.8210298589546809</c:v>
                </c:pt>
                <c:pt idx="9572">
                  <c:v>7.0660891904577738</c:v>
                </c:pt>
                <c:pt idx="9573">
                  <c:v>1.0703893278913981</c:v>
                </c:pt>
                <c:pt idx="9574">
                  <c:v>0.63208279103542009</c:v>
                </c:pt>
                <c:pt idx="9575">
                  <c:v>0.14244426502020519</c:v>
                </c:pt>
                <c:pt idx="9576">
                  <c:v>-0.5849625007211563</c:v>
                </c:pt>
                <c:pt idx="9577">
                  <c:v>-5.3457748368417297</c:v>
                </c:pt>
                <c:pt idx="9578">
                  <c:v>-7.6486571760385464</c:v>
                </c:pt>
                <c:pt idx="9579">
                  <c:v>-13.501837184902296</c:v>
                </c:pt>
                <c:pt idx="9580">
                  <c:v>-10.380821783940931</c:v>
                </c:pt>
                <c:pt idx="9581">
                  <c:v>-11.965904504239749</c:v>
                </c:pt>
                <c:pt idx="9582">
                  <c:v>-10.703038388986418</c:v>
                </c:pt>
                <c:pt idx="9583">
                  <c:v>0</c:v>
                </c:pt>
                <c:pt idx="9584">
                  <c:v>0</c:v>
                </c:pt>
                <c:pt idx="9585">
                  <c:v>-0.39255348512746452</c:v>
                </c:pt>
                <c:pt idx="9586">
                  <c:v>1.0457437021043678</c:v>
                </c:pt>
                <c:pt idx="9587">
                  <c:v>-10.966265102877133</c:v>
                </c:pt>
                <c:pt idx="9588">
                  <c:v>0.24264261700261575</c:v>
                </c:pt>
                <c:pt idx="9589">
                  <c:v>0.37774220453292645</c:v>
                </c:pt>
                <c:pt idx="9590">
                  <c:v>8.1057803962236247E-2</c:v>
                </c:pt>
                <c:pt idx="9591">
                  <c:v>0.16392626082086931</c:v>
                </c:pt>
                <c:pt idx="9592">
                  <c:v>-2.4247546246677184E-2</c:v>
                </c:pt>
                <c:pt idx="9593">
                  <c:v>15.684620793964996</c:v>
                </c:pt>
                <c:pt idx="9594">
                  <c:v>-6.1400544664143755E-2</c:v>
                </c:pt>
                <c:pt idx="9595">
                  <c:v>-10.229219383469125</c:v>
                </c:pt>
                <c:pt idx="9596">
                  <c:v>0.52356195605701272</c:v>
                </c:pt>
                <c:pt idx="9597">
                  <c:v>-0.14170615763258351</c:v>
                </c:pt>
                <c:pt idx="9598">
                  <c:v>0.11547721741993588</c:v>
                </c:pt>
                <c:pt idx="9599">
                  <c:v>0.51784830486261901</c:v>
                </c:pt>
                <c:pt idx="9600">
                  <c:v>-0.76184026280523565</c:v>
                </c:pt>
                <c:pt idx="9601">
                  <c:v>-14.380866867456534</c:v>
                </c:pt>
                <c:pt idx="9602">
                  <c:v>0.26903314645523674</c:v>
                </c:pt>
                <c:pt idx="9603">
                  <c:v>2.4083512323459142</c:v>
                </c:pt>
                <c:pt idx="9604">
                  <c:v>6.7547697977450236E-2</c:v>
                </c:pt>
                <c:pt idx="9605">
                  <c:v>-0.10520888196610885</c:v>
                </c:pt>
                <c:pt idx="9606">
                  <c:v>4.2774678896537219</c:v>
                </c:pt>
                <c:pt idx="9607">
                  <c:v>3.1916200725416317</c:v>
                </c:pt>
                <c:pt idx="9608">
                  <c:v>8.3270307221370246</c:v>
                </c:pt>
                <c:pt idx="9609">
                  <c:v>0.28330680086005505</c:v>
                </c:pt>
                <c:pt idx="9610">
                  <c:v>-0.93717316254456118</c:v>
                </c:pt>
                <c:pt idx="9611">
                  <c:v>-0.13191167550558111</c:v>
                </c:pt>
                <c:pt idx="9612">
                  <c:v>6.0541541935050874E-2</c:v>
                </c:pt>
                <c:pt idx="9613">
                  <c:v>-2.7008339386631491E-3</c:v>
                </c:pt>
                <c:pt idx="9614">
                  <c:v>0.53433642765118816</c:v>
                </c:pt>
                <c:pt idx="9615">
                  <c:v>0.12020924181566416</c:v>
                </c:pt>
                <c:pt idx="9616">
                  <c:v>-0.10120182534020301</c:v>
                </c:pt>
                <c:pt idx="9617">
                  <c:v>0.17625063969172758</c:v>
                </c:pt>
                <c:pt idx="9618">
                  <c:v>-7.2195481770540608</c:v>
                </c:pt>
                <c:pt idx="9619">
                  <c:v>0.25011317889489793</c:v>
                </c:pt>
                <c:pt idx="9620">
                  <c:v>-0.23631706745801398</c:v>
                </c:pt>
                <c:pt idx="9621">
                  <c:v>8.2304207950923836</c:v>
                </c:pt>
                <c:pt idx="9622">
                  <c:v>0.30838156304941455</c:v>
                </c:pt>
                <c:pt idx="9623">
                  <c:v>-4.3183258582071664</c:v>
                </c:pt>
                <c:pt idx="9624">
                  <c:v>-0.38539800883897002</c:v>
                </c:pt>
                <c:pt idx="9625">
                  <c:v>-1.1731781328528776</c:v>
                </c:pt>
                <c:pt idx="9626">
                  <c:v>-0.2032143196525833</c:v>
                </c:pt>
                <c:pt idx="9627">
                  <c:v>-2.2653445665209953</c:v>
                </c:pt>
                <c:pt idx="9628">
                  <c:v>8.3837042924740537</c:v>
                </c:pt>
                <c:pt idx="9629">
                  <c:v>-11.416621621364193</c:v>
                </c:pt>
                <c:pt idx="9630">
                  <c:v>8.3837042924740537</c:v>
                </c:pt>
                <c:pt idx="9631">
                  <c:v>8.6462586799900301</c:v>
                </c:pt>
                <c:pt idx="9632">
                  <c:v>-11.702894141119387</c:v>
                </c:pt>
                <c:pt idx="9633">
                  <c:v>8.6462586799900301</c:v>
                </c:pt>
                <c:pt idx="9634">
                  <c:v>7.6486571760385464</c:v>
                </c:pt>
                <c:pt idx="9635">
                  <c:v>7.6486571760385464</c:v>
                </c:pt>
                <c:pt idx="9636">
                  <c:v>8.0624959257337636</c:v>
                </c:pt>
                <c:pt idx="9637">
                  <c:v>-10.518653155673389</c:v>
                </c:pt>
                <c:pt idx="9638">
                  <c:v>2.8744691179161412</c:v>
                </c:pt>
                <c:pt idx="9639">
                  <c:v>13.08137247435552</c:v>
                </c:pt>
                <c:pt idx="9640">
                  <c:v>-12.702822011777029</c:v>
                </c:pt>
                <c:pt idx="9641">
                  <c:v>-0.13737249472837509</c:v>
                </c:pt>
                <c:pt idx="9642">
                  <c:v>-8.8683081332894673</c:v>
                </c:pt>
                <c:pt idx="9643">
                  <c:v>-0.80658280802210813</c:v>
                </c:pt>
                <c:pt idx="9644">
                  <c:v>-0.91548793277762186</c:v>
                </c:pt>
                <c:pt idx="9645">
                  <c:v>7.6486571760385464</c:v>
                </c:pt>
                <c:pt idx="9646">
                  <c:v>11.10372492250138</c:v>
                </c:pt>
                <c:pt idx="9647">
                  <c:v>-11.644156719937438</c:v>
                </c:pt>
                <c:pt idx="9648">
                  <c:v>0.10687558413151532</c:v>
                </c:pt>
                <c:pt idx="9649">
                  <c:v>6.0732489820306386</c:v>
                </c:pt>
                <c:pt idx="9650">
                  <c:v>-0.33800421475163933</c:v>
                </c:pt>
                <c:pt idx="9651">
                  <c:v>9.5189809291704002</c:v>
                </c:pt>
                <c:pt idx="9652">
                  <c:v>7.0660891904577721</c:v>
                </c:pt>
                <c:pt idx="9653">
                  <c:v>7.0660891904577738</c:v>
                </c:pt>
                <c:pt idx="9654">
                  <c:v>1.6775313336802635</c:v>
                </c:pt>
                <c:pt idx="9655">
                  <c:v>8.6462586799900301</c:v>
                </c:pt>
                <c:pt idx="9656">
                  <c:v>8.6462586799900301</c:v>
                </c:pt>
                <c:pt idx="9657">
                  <c:v>5.9228321394775394</c:v>
                </c:pt>
                <c:pt idx="9658">
                  <c:v>1.2625535876187486</c:v>
                </c:pt>
                <c:pt idx="9659">
                  <c:v>0.24760955920549091</c:v>
                </c:pt>
                <c:pt idx="9660">
                  <c:v>6.0732489820306386</c:v>
                </c:pt>
                <c:pt idx="9661">
                  <c:v>6.0732489820306386</c:v>
                </c:pt>
                <c:pt idx="9662">
                  <c:v>7.5974318526833731</c:v>
                </c:pt>
                <c:pt idx="9663">
                  <c:v>7.5974318526833731</c:v>
                </c:pt>
                <c:pt idx="9664">
                  <c:v>-8.3837042924740537</c:v>
                </c:pt>
                <c:pt idx="9665">
                  <c:v>0.15319985422781088</c:v>
                </c:pt>
                <c:pt idx="9666">
                  <c:v>1.5843620032969239</c:v>
                </c:pt>
                <c:pt idx="9667">
                  <c:v>0.2699207914190338</c:v>
                </c:pt>
                <c:pt idx="9668">
                  <c:v>-0.64769825606911857</c:v>
                </c:pt>
                <c:pt idx="9669">
                  <c:v>0.56077303515408539</c:v>
                </c:pt>
                <c:pt idx="9670">
                  <c:v>-0.22741049610307257</c:v>
                </c:pt>
                <c:pt idx="9671">
                  <c:v>-1.767339243209725</c:v>
                </c:pt>
                <c:pt idx="9672">
                  <c:v>3.8935662546942966E-2</c:v>
                </c:pt>
                <c:pt idx="9673">
                  <c:v>-0.12993030404513389</c:v>
                </c:pt>
                <c:pt idx="9674">
                  <c:v>-0.47062982524216151</c:v>
                </c:pt>
                <c:pt idx="9675">
                  <c:v>-0.17833724125851225</c:v>
                </c:pt>
                <c:pt idx="9676">
                  <c:v>-8.2841068937654666E-2</c:v>
                </c:pt>
                <c:pt idx="9677">
                  <c:v>-4.5087889528537872E-2</c:v>
                </c:pt>
                <c:pt idx="9678">
                  <c:v>-0.15803767964798171</c:v>
                </c:pt>
                <c:pt idx="9679">
                  <c:v>-7.1553261025034065E-2</c:v>
                </c:pt>
                <c:pt idx="9680">
                  <c:v>-0.57390731221216029</c:v>
                </c:pt>
                <c:pt idx="9681">
                  <c:v>-6.0968017291426993E-2</c:v>
                </c:pt>
                <c:pt idx="9682">
                  <c:v>-0.51756321543556993</c:v>
                </c:pt>
                <c:pt idx="9683">
                  <c:v>-1.1290383297456894</c:v>
                </c:pt>
                <c:pt idx="9684">
                  <c:v>-7.9226691150575207E-2</c:v>
                </c:pt>
                <c:pt idx="9685">
                  <c:v>-8.5620135034239139E-3</c:v>
                </c:pt>
                <c:pt idx="9686">
                  <c:v>-0.81225372147044328</c:v>
                </c:pt>
                <c:pt idx="9687">
                  <c:v>-0.25873426840016855</c:v>
                </c:pt>
                <c:pt idx="9688">
                  <c:v>-0.42285700373814322</c:v>
                </c:pt>
                <c:pt idx="9689">
                  <c:v>0.92599941855622325</c:v>
                </c:pt>
                <c:pt idx="9690">
                  <c:v>-0.50814690367032533</c:v>
                </c:pt>
                <c:pt idx="9691">
                  <c:v>0.21657509474113346</c:v>
                </c:pt>
                <c:pt idx="9692">
                  <c:v>-0.17182453435779393</c:v>
                </c:pt>
                <c:pt idx="9693">
                  <c:v>-8.6462586799900301</c:v>
                </c:pt>
                <c:pt idx="9694">
                  <c:v>-0.79750713610125701</c:v>
                </c:pt>
                <c:pt idx="9695">
                  <c:v>-1.2932882240787353</c:v>
                </c:pt>
                <c:pt idx="9696">
                  <c:v>-2.9928044985957962</c:v>
                </c:pt>
                <c:pt idx="9697">
                  <c:v>1.5013045716742468</c:v>
                </c:pt>
                <c:pt idx="9698">
                  <c:v>5.7298669498188681E-2</c:v>
                </c:pt>
                <c:pt idx="9699">
                  <c:v>9.5196362528432132</c:v>
                </c:pt>
                <c:pt idx="9700">
                  <c:v>-8.3837042924740537</c:v>
                </c:pt>
                <c:pt idx="9701">
                  <c:v>-8.0624959257337636</c:v>
                </c:pt>
                <c:pt idx="9702">
                  <c:v>-14.213737108322967</c:v>
                </c:pt>
                <c:pt idx="9703">
                  <c:v>0.10991769207803527</c:v>
                </c:pt>
                <c:pt idx="9704">
                  <c:v>-1.1690766068039915</c:v>
                </c:pt>
                <c:pt idx="9705">
                  <c:v>7.3166412561971678E-2</c:v>
                </c:pt>
                <c:pt idx="9706">
                  <c:v>-3.6273762559513689</c:v>
                </c:pt>
                <c:pt idx="9707">
                  <c:v>-7.6486571760385464</c:v>
                </c:pt>
                <c:pt idx="9708">
                  <c:v>12.103287808412023</c:v>
                </c:pt>
                <c:pt idx="9709">
                  <c:v>3.2034265038149176E-16</c:v>
                </c:pt>
                <c:pt idx="9710">
                  <c:v>-11.416797527606059</c:v>
                </c:pt>
                <c:pt idx="9711">
                  <c:v>-6.8248300972272274E-2</c:v>
                </c:pt>
                <c:pt idx="9712">
                  <c:v>-1.3956921495594172</c:v>
                </c:pt>
                <c:pt idx="9713">
                  <c:v>9.0415295222218084E-2</c:v>
                </c:pt>
                <c:pt idx="9714">
                  <c:v>-9.3822637581148367</c:v>
                </c:pt>
                <c:pt idx="9715">
                  <c:v>-0.17353625499469119</c:v>
                </c:pt>
                <c:pt idx="9716">
                  <c:v>9.7604427459966399</c:v>
                </c:pt>
                <c:pt idx="9717">
                  <c:v>-8.6450579349844769</c:v>
                </c:pt>
                <c:pt idx="9718">
                  <c:v>3.7198617954249238E-2</c:v>
                </c:pt>
                <c:pt idx="9719">
                  <c:v>-1.253756592245783</c:v>
                </c:pt>
                <c:pt idx="9720">
                  <c:v>-0.22039006842530004</c:v>
                </c:pt>
                <c:pt idx="9721">
                  <c:v>0.74485928644105681</c:v>
                </c:pt>
                <c:pt idx="9722">
                  <c:v>-0.61812936465635526</c:v>
                </c:pt>
                <c:pt idx="9723">
                  <c:v>4.1820175694626899E-2</c:v>
                </c:pt>
                <c:pt idx="9724">
                  <c:v>-3.6525876025113875E-2</c:v>
                </c:pt>
                <c:pt idx="9725">
                  <c:v>-0.36678233067162258</c:v>
                </c:pt>
                <c:pt idx="9726">
                  <c:v>-0.23349013021977841</c:v>
                </c:pt>
                <c:pt idx="9727">
                  <c:v>-8.6450579349844769</c:v>
                </c:pt>
                <c:pt idx="9728">
                  <c:v>-1.5553373316118784</c:v>
                </c:pt>
                <c:pt idx="9729">
                  <c:v>6.0732489820306386</c:v>
                </c:pt>
                <c:pt idx="9730">
                  <c:v>3.443256343088573</c:v>
                </c:pt>
                <c:pt idx="9731">
                  <c:v>2.7950591512588283</c:v>
                </c:pt>
                <c:pt idx="9732">
                  <c:v>-0.57915687903995061</c:v>
                </c:pt>
                <c:pt idx="9733">
                  <c:v>0.46988597627446366</c:v>
                </c:pt>
                <c:pt idx="9734">
                  <c:v>-1.0597491988661107</c:v>
                </c:pt>
                <c:pt idx="9735">
                  <c:v>0.11175946149914603</c:v>
                </c:pt>
                <c:pt idx="9736">
                  <c:v>1.2434540368642777</c:v>
                </c:pt>
                <c:pt idx="9737">
                  <c:v>-0.20163386116965074</c:v>
                </c:pt>
                <c:pt idx="9738">
                  <c:v>4.8909600480946509E-2</c:v>
                </c:pt>
                <c:pt idx="9739">
                  <c:v>5.08746284125034</c:v>
                </c:pt>
                <c:pt idx="9740">
                  <c:v>0.25153876699596411</c:v>
                </c:pt>
                <c:pt idx="9741">
                  <c:v>-0.94995931750040441</c:v>
                </c:pt>
                <c:pt idx="9742">
                  <c:v>-6.322817596019932E-2</c:v>
                </c:pt>
                <c:pt idx="9743">
                  <c:v>-8.0624959257337636</c:v>
                </c:pt>
                <c:pt idx="9744">
                  <c:v>12.658880895047878</c:v>
                </c:pt>
                <c:pt idx="9745">
                  <c:v>-1.0379678501990204</c:v>
                </c:pt>
                <c:pt idx="9746">
                  <c:v>-0.1866230051945508</c:v>
                </c:pt>
                <c:pt idx="9747">
                  <c:v>-0.84655493238104351</c:v>
                </c:pt>
                <c:pt idx="9748">
                  <c:v>5.5647846187835261</c:v>
                </c:pt>
                <c:pt idx="9749">
                  <c:v>-0.62192025671982587</c:v>
                </c:pt>
                <c:pt idx="9750">
                  <c:v>-0.73360658207629126</c:v>
                </c:pt>
                <c:pt idx="9751">
                  <c:v>0.34103691783506668</c:v>
                </c:pt>
                <c:pt idx="9752">
                  <c:v>4.3854653793075888</c:v>
                </c:pt>
                <c:pt idx="9753">
                  <c:v>-0.81144381012548272</c:v>
                </c:pt>
                <c:pt idx="9754">
                  <c:v>2.216317906926764</c:v>
                </c:pt>
                <c:pt idx="9755">
                  <c:v>1.6471189767837258</c:v>
                </c:pt>
                <c:pt idx="9756">
                  <c:v>0.84591567271106738</c:v>
                </c:pt>
                <c:pt idx="9757">
                  <c:v>0.10691520391651189</c:v>
                </c:pt>
                <c:pt idx="9758">
                  <c:v>-0.86195536414486973</c:v>
                </c:pt>
                <c:pt idx="9759">
                  <c:v>-11.146356530303908</c:v>
                </c:pt>
                <c:pt idx="9760">
                  <c:v>1.0916304754655681</c:v>
                </c:pt>
                <c:pt idx="9761">
                  <c:v>-2.9963977633198042</c:v>
                </c:pt>
                <c:pt idx="9762">
                  <c:v>-0.84799690655494997</c:v>
                </c:pt>
                <c:pt idx="9763">
                  <c:v>0.28765819280261612</c:v>
                </c:pt>
                <c:pt idx="9764">
                  <c:v>6.0732489820306386</c:v>
                </c:pt>
                <c:pt idx="9765">
                  <c:v>-0.99729916606133662</c:v>
                </c:pt>
                <c:pt idx="9766">
                  <c:v>-5.7548875021634682</c:v>
                </c:pt>
                <c:pt idx="9767">
                  <c:v>-5.6902391234477247E-2</c:v>
                </c:pt>
                <c:pt idx="9768">
                  <c:v>0.23644019582208048</c:v>
                </c:pt>
                <c:pt idx="9769">
                  <c:v>-0.26303440583379395</c:v>
                </c:pt>
                <c:pt idx="9770">
                  <c:v>-1.0430687218918862</c:v>
                </c:pt>
                <c:pt idx="9771">
                  <c:v>-0.99284020842713405</c:v>
                </c:pt>
                <c:pt idx="9772">
                  <c:v>0.27633122844725155</c:v>
                </c:pt>
                <c:pt idx="9773">
                  <c:v>-6.0732489820306386</c:v>
                </c:pt>
                <c:pt idx="9774">
                  <c:v>0.53273254194859831</c:v>
                </c:pt>
                <c:pt idx="9775">
                  <c:v>5.6740621474123767</c:v>
                </c:pt>
                <c:pt idx="9776">
                  <c:v>-0.48542682717024171</c:v>
                </c:pt>
                <c:pt idx="9777">
                  <c:v>9.8672787397096631</c:v>
                </c:pt>
                <c:pt idx="9778">
                  <c:v>12.518325307690866</c:v>
                </c:pt>
                <c:pt idx="9779">
                  <c:v>0.38725434276530551</c:v>
                </c:pt>
                <c:pt idx="9780">
                  <c:v>3.4749130762314535</c:v>
                </c:pt>
                <c:pt idx="9781">
                  <c:v>9.8667637673533513</c:v>
                </c:pt>
                <c:pt idx="9782">
                  <c:v>-10.866763767353351</c:v>
                </c:pt>
                <c:pt idx="9783">
                  <c:v>-11.013555309891467</c:v>
                </c:pt>
                <c:pt idx="9784">
                  <c:v>3.2034265038149176E-16</c:v>
                </c:pt>
                <c:pt idx="9785">
                  <c:v>-0.49476469174957788</c:v>
                </c:pt>
                <c:pt idx="9786">
                  <c:v>-0.36457243229585606</c:v>
                </c:pt>
                <c:pt idx="9787">
                  <c:v>-0.41488727331516473</c:v>
                </c:pt>
                <c:pt idx="9788">
                  <c:v>0.47865359857481571</c:v>
                </c:pt>
                <c:pt idx="9789">
                  <c:v>1.6407967717136904</c:v>
                </c:pt>
                <c:pt idx="9790">
                  <c:v>0.36337135407394722</c:v>
                </c:pt>
                <c:pt idx="9791">
                  <c:v>-0.18586654531133412</c:v>
                </c:pt>
                <c:pt idx="9792">
                  <c:v>0</c:v>
                </c:pt>
                <c:pt idx="9793">
                  <c:v>-0.41423622458960496</c:v>
                </c:pt>
                <c:pt idx="9794">
                  <c:v>-1.9167365651187882</c:v>
                </c:pt>
                <c:pt idx="9795">
                  <c:v>9.0597950917951025</c:v>
                </c:pt>
                <c:pt idx="9796">
                  <c:v>4.3692338096657197</c:v>
                </c:pt>
                <c:pt idx="9797">
                  <c:v>7.6486571760385464</c:v>
                </c:pt>
                <c:pt idx="9798">
                  <c:v>7.6486571760385464</c:v>
                </c:pt>
                <c:pt idx="9799">
                  <c:v>-10.644457187509261</c:v>
                </c:pt>
                <c:pt idx="9800">
                  <c:v>6.0732489820306386</c:v>
                </c:pt>
                <c:pt idx="9801">
                  <c:v>-0.28936096398528149</c:v>
                </c:pt>
                <c:pt idx="9802">
                  <c:v>-0.8065828080221078</c:v>
                </c:pt>
                <c:pt idx="9803">
                  <c:v>4.7393373107266683</c:v>
                </c:pt>
                <c:pt idx="9804">
                  <c:v>-18.226313403031238</c:v>
                </c:pt>
                <c:pt idx="9805">
                  <c:v>0.77820857639808749</c:v>
                </c:pt>
                <c:pt idx="9806">
                  <c:v>9.8662486111111729</c:v>
                </c:pt>
                <c:pt idx="9807">
                  <c:v>0.51491500319289973</c:v>
                </c:pt>
                <c:pt idx="9808">
                  <c:v>-0.43493705671654831</c:v>
                </c:pt>
                <c:pt idx="9809">
                  <c:v>-0.26298632481394679</c:v>
                </c:pt>
                <c:pt idx="9810">
                  <c:v>-6.6486571760385464</c:v>
                </c:pt>
                <c:pt idx="9811">
                  <c:v>-0.24123502754844514</c:v>
                </c:pt>
                <c:pt idx="9812">
                  <c:v>-0.99640673527599144</c:v>
                </c:pt>
                <c:pt idx="9813">
                  <c:v>0</c:v>
                </c:pt>
                <c:pt idx="9814">
                  <c:v>-1.3918666510079041</c:v>
                </c:pt>
                <c:pt idx="9815">
                  <c:v>-3.17218097538268</c:v>
                </c:pt>
                <c:pt idx="9816">
                  <c:v>2.6899876528848612</c:v>
                </c:pt>
                <c:pt idx="9817">
                  <c:v>-0.80931643839089029</c:v>
                </c:pt>
                <c:pt idx="9818">
                  <c:v>-1.37124012586832</c:v>
                </c:pt>
                <c:pt idx="9819">
                  <c:v>11.416621621364193</c:v>
                </c:pt>
                <c:pt idx="9820">
                  <c:v>11.307011018304401</c:v>
                </c:pt>
                <c:pt idx="9821">
                  <c:v>2.9233067258303471</c:v>
                </c:pt>
                <c:pt idx="9822">
                  <c:v>1.222630233325972E-2</c:v>
                </c:pt>
                <c:pt idx="9823">
                  <c:v>-3.5579865806486408</c:v>
                </c:pt>
                <c:pt idx="9824">
                  <c:v>-7.0389327891398012E-2</c:v>
                </c:pt>
                <c:pt idx="9825">
                  <c:v>-0.20645087746742613</c:v>
                </c:pt>
                <c:pt idx="9826">
                  <c:v>0.3959286763311391</c:v>
                </c:pt>
                <c:pt idx="9827">
                  <c:v>-5.4073195861180077</c:v>
                </c:pt>
                <c:pt idx="9828">
                  <c:v>-0.24175774620337914</c:v>
                </c:pt>
                <c:pt idx="9829">
                  <c:v>0.79886012789214866</c:v>
                </c:pt>
                <c:pt idx="9830">
                  <c:v>-0.16902359870078007</c:v>
                </c:pt>
                <c:pt idx="9831">
                  <c:v>-8.0624959257337636</c:v>
                </c:pt>
                <c:pt idx="9832">
                  <c:v>2.2417361083202163</c:v>
                </c:pt>
                <c:pt idx="9833">
                  <c:v>-0.98657948423767861</c:v>
                </c:pt>
                <c:pt idx="9834">
                  <c:v>1.6686357884531025</c:v>
                </c:pt>
                <c:pt idx="9835">
                  <c:v>-2.3186864868906816</c:v>
                </c:pt>
                <c:pt idx="9836">
                  <c:v>10.703038388986418</c:v>
                </c:pt>
                <c:pt idx="9837">
                  <c:v>-2.3561015959185059</c:v>
                </c:pt>
                <c:pt idx="9838">
                  <c:v>5.5842132433473228</c:v>
                </c:pt>
                <c:pt idx="9839">
                  <c:v>0.48460384081541441</c:v>
                </c:pt>
                <c:pt idx="9840">
                  <c:v>0.26748031086498603</c:v>
                </c:pt>
                <c:pt idx="9841">
                  <c:v>0.41971398648831715</c:v>
                </c:pt>
                <c:pt idx="9842">
                  <c:v>-0.48186900775705244</c:v>
                </c:pt>
                <c:pt idx="9843">
                  <c:v>-3.2240337000208168E-2</c:v>
                </c:pt>
                <c:pt idx="9844">
                  <c:v>5.1664266388934577</c:v>
                </c:pt>
                <c:pt idx="9845">
                  <c:v>0</c:v>
                </c:pt>
                <c:pt idx="9846">
                  <c:v>-9.7604427459966399</c:v>
                </c:pt>
                <c:pt idx="9847">
                  <c:v>0.39504602409137834</c:v>
                </c:pt>
                <c:pt idx="9848">
                  <c:v>-1.3190470254508209</c:v>
                </c:pt>
                <c:pt idx="9849">
                  <c:v>0.66742466091312946</c:v>
                </c:pt>
                <c:pt idx="9850">
                  <c:v>-2.9747343394051905E-2</c:v>
                </c:pt>
                <c:pt idx="9851">
                  <c:v>-0.11276793016194972</c:v>
                </c:pt>
                <c:pt idx="9852">
                  <c:v>-0.76553474636297736</c:v>
                </c:pt>
                <c:pt idx="9853">
                  <c:v>-0.94110631094643182</c:v>
                </c:pt>
                <c:pt idx="9854">
                  <c:v>-5.7548875021634682</c:v>
                </c:pt>
                <c:pt idx="9855">
                  <c:v>-0.64363078628377479</c:v>
                </c:pt>
                <c:pt idx="9856">
                  <c:v>0.22204945329943757</c:v>
                </c:pt>
                <c:pt idx="9857">
                  <c:v>0.32192809488736235</c:v>
                </c:pt>
                <c:pt idx="9858">
                  <c:v>0.59515826782704473</c:v>
                </c:pt>
                <c:pt idx="9859">
                  <c:v>-2.3214842911336855</c:v>
                </c:pt>
                <c:pt idx="9860">
                  <c:v>-0.92874131683017846</c:v>
                </c:pt>
                <c:pt idx="9861">
                  <c:v>0.1569329812229929</c:v>
                </c:pt>
                <c:pt idx="9862">
                  <c:v>1.1762699721235908E-3</c:v>
                </c:pt>
                <c:pt idx="9863">
                  <c:v>0.29416318001656278</c:v>
                </c:pt>
                <c:pt idx="9864">
                  <c:v>0.18762700317577127</c:v>
                </c:pt>
                <c:pt idx="9865">
                  <c:v>-5.1863781792906953E-2</c:v>
                </c:pt>
                <c:pt idx="9866">
                  <c:v>-9.4784185624483805E-2</c:v>
                </c:pt>
                <c:pt idx="9867">
                  <c:v>2.315453760726812</c:v>
                </c:pt>
                <c:pt idx="9868">
                  <c:v>0.15395136523457192</c:v>
                </c:pt>
                <c:pt idx="9869">
                  <c:v>-5.0331675550144603E-2</c:v>
                </c:pt>
                <c:pt idx="9870">
                  <c:v>9.0215860763304381</c:v>
                </c:pt>
                <c:pt idx="9871">
                  <c:v>-7.6486571760385464</c:v>
                </c:pt>
                <c:pt idx="9872">
                  <c:v>7.6486571760385464</c:v>
                </c:pt>
                <c:pt idx="9873">
                  <c:v>5.9148833863620496</c:v>
                </c:pt>
                <c:pt idx="9874">
                  <c:v>0</c:v>
                </c:pt>
                <c:pt idx="9875">
                  <c:v>5.6652298405672923</c:v>
                </c:pt>
                <c:pt idx="9876">
                  <c:v>9.7598881832218343</c:v>
                </c:pt>
                <c:pt idx="9877">
                  <c:v>-0.93632625499504862</c:v>
                </c:pt>
                <c:pt idx="9878">
                  <c:v>0</c:v>
                </c:pt>
                <c:pt idx="9879">
                  <c:v>13.287808556012996</c:v>
                </c:pt>
                <c:pt idx="9880">
                  <c:v>-6.7545324209308397</c:v>
                </c:pt>
                <c:pt idx="9881">
                  <c:v>9.9662651028771325</c:v>
                </c:pt>
                <c:pt idx="9882">
                  <c:v>1.1233824155052821</c:v>
                </c:pt>
                <c:pt idx="9883">
                  <c:v>-0.2479275134435856</c:v>
                </c:pt>
                <c:pt idx="9884">
                  <c:v>0.41443725169752488</c:v>
                </c:pt>
                <c:pt idx="9885">
                  <c:v>0.32084701949703109</c:v>
                </c:pt>
                <c:pt idx="9886">
                  <c:v>5.7548875021634682</c:v>
                </c:pt>
                <c:pt idx="9887">
                  <c:v>-0.93148136588475405</c:v>
                </c:pt>
                <c:pt idx="9888">
                  <c:v>-1.7328857751460391</c:v>
                </c:pt>
                <c:pt idx="9889">
                  <c:v>-0.44952587566413443</c:v>
                </c:pt>
                <c:pt idx="9890">
                  <c:v>5.2034421275950882</c:v>
                </c:pt>
                <c:pt idx="9891">
                  <c:v>0.13750352374993502</c:v>
                </c:pt>
                <c:pt idx="9892">
                  <c:v>-0.45227131206202398</c:v>
                </c:pt>
                <c:pt idx="9893">
                  <c:v>7.577654658846761</c:v>
                </c:pt>
                <c:pt idx="9894">
                  <c:v>9.6450579349844787</c:v>
                </c:pt>
                <c:pt idx="9895">
                  <c:v>0</c:v>
                </c:pt>
                <c:pt idx="9896">
                  <c:v>8.3837042924740537</c:v>
                </c:pt>
                <c:pt idx="9897">
                  <c:v>0.59065794659299575</c:v>
                </c:pt>
                <c:pt idx="9898">
                  <c:v>1.3982215285077511</c:v>
                </c:pt>
                <c:pt idx="9899">
                  <c:v>-0.73456310395090163</c:v>
                </c:pt>
                <c:pt idx="9900">
                  <c:v>-5.6710776585097493</c:v>
                </c:pt>
                <c:pt idx="9901">
                  <c:v>-0.71165450563701849</c:v>
                </c:pt>
                <c:pt idx="9902">
                  <c:v>8.0624959257337636</c:v>
                </c:pt>
                <c:pt idx="9903">
                  <c:v>-0.583762754256265</c:v>
                </c:pt>
                <c:pt idx="9904">
                  <c:v>-0.9835118772114313</c:v>
                </c:pt>
                <c:pt idx="9905">
                  <c:v>-7.0660891904577721</c:v>
                </c:pt>
                <c:pt idx="9906">
                  <c:v>0.20945336562894978</c:v>
                </c:pt>
                <c:pt idx="9907">
                  <c:v>-1</c:v>
                </c:pt>
                <c:pt idx="9908">
                  <c:v>-1.2108967824986183</c:v>
                </c:pt>
                <c:pt idx="9909">
                  <c:v>-8.3837042924740537</c:v>
                </c:pt>
                <c:pt idx="9910">
                  <c:v>0.14803365418964148</c:v>
                </c:pt>
                <c:pt idx="9911">
                  <c:v>-1.0199843744541548</c:v>
                </c:pt>
                <c:pt idx="9912">
                  <c:v>11.759610821875043</c:v>
                </c:pt>
                <c:pt idx="9913">
                  <c:v>-0.82642180417797462</c:v>
                </c:pt>
                <c:pt idx="9914">
                  <c:v>0.40001279400569151</c:v>
                </c:pt>
                <c:pt idx="9915">
                  <c:v>2.1730647089728796</c:v>
                </c:pt>
                <c:pt idx="9916">
                  <c:v>2.4588415995270814</c:v>
                </c:pt>
                <c:pt idx="9917">
                  <c:v>-0.843598442657433</c:v>
                </c:pt>
                <c:pt idx="9918">
                  <c:v>-10.171593821802931</c:v>
                </c:pt>
                <c:pt idx="9919">
                  <c:v>-7.6486571760385464</c:v>
                </c:pt>
                <c:pt idx="9920">
                  <c:v>7.6486571760385464</c:v>
                </c:pt>
                <c:pt idx="9921">
                  <c:v>-10.703038388986418</c:v>
                </c:pt>
                <c:pt idx="9922">
                  <c:v>10.381542951184585</c:v>
                </c:pt>
                <c:pt idx="9923">
                  <c:v>12.362857045298872</c:v>
                </c:pt>
                <c:pt idx="9924">
                  <c:v>-1.1390640377375518</c:v>
                </c:pt>
                <c:pt idx="9925">
                  <c:v>3.1002282682211812</c:v>
                </c:pt>
                <c:pt idx="9926">
                  <c:v>-1.5114584844153451</c:v>
                </c:pt>
                <c:pt idx="9927">
                  <c:v>-0.30443032184564323</c:v>
                </c:pt>
                <c:pt idx="9928">
                  <c:v>-1.6223533882886565</c:v>
                </c:pt>
                <c:pt idx="9929">
                  <c:v>-0.28921545775083041</c:v>
                </c:pt>
                <c:pt idx="9930">
                  <c:v>-1.2855871679094715</c:v>
                </c:pt>
                <c:pt idx="9931">
                  <c:v>-3.6372376510020414</c:v>
                </c:pt>
                <c:pt idx="9932">
                  <c:v>-1.325576818118493</c:v>
                </c:pt>
                <c:pt idx="9933">
                  <c:v>0</c:v>
                </c:pt>
                <c:pt idx="9934">
                  <c:v>17.962024249278549</c:v>
                </c:pt>
                <c:pt idx="9935">
                  <c:v>-0.10691520391651207</c:v>
                </c:pt>
                <c:pt idx="9936">
                  <c:v>-0.12029423371771159</c:v>
                </c:pt>
                <c:pt idx="9937">
                  <c:v>0.67219993848054593</c:v>
                </c:pt>
                <c:pt idx="9938">
                  <c:v>1.5849625007211561</c:v>
                </c:pt>
                <c:pt idx="9939">
                  <c:v>0.99304491628656488</c:v>
                </c:pt>
                <c:pt idx="9940">
                  <c:v>-1.1709808578276459</c:v>
                </c:pt>
                <c:pt idx="9941">
                  <c:v>-0.73662213623317385</c:v>
                </c:pt>
                <c:pt idx="9942">
                  <c:v>4.1356106369169776</c:v>
                </c:pt>
                <c:pt idx="9943">
                  <c:v>0.65992455840237851</c:v>
                </c:pt>
                <c:pt idx="9944">
                  <c:v>-2.5706072077440862</c:v>
                </c:pt>
                <c:pt idx="9945">
                  <c:v>3.8073549220576046</c:v>
                </c:pt>
                <c:pt idx="9946">
                  <c:v>-6.7414669864011483</c:v>
                </c:pt>
                <c:pt idx="9947">
                  <c:v>-9.8137811912170374</c:v>
                </c:pt>
                <c:pt idx="9948">
                  <c:v>0.41343539468234258</c:v>
                </c:pt>
                <c:pt idx="9949">
                  <c:v>0.78875770318027438</c:v>
                </c:pt>
                <c:pt idx="9950">
                  <c:v>-3.469063152405949</c:v>
                </c:pt>
                <c:pt idx="9951">
                  <c:v>-1.0787597328772784</c:v>
                </c:pt>
                <c:pt idx="9952">
                  <c:v>-9.0597950917951025</c:v>
                </c:pt>
                <c:pt idx="9953">
                  <c:v>-9.0046886457936299</c:v>
                </c:pt>
                <c:pt idx="9954">
                  <c:v>-9.0606959316875546</c:v>
                </c:pt>
                <c:pt idx="9955">
                  <c:v>0</c:v>
                </c:pt>
                <c:pt idx="9956">
                  <c:v>-0.32174785938948408</c:v>
                </c:pt>
                <c:pt idx="9957">
                  <c:v>1.3688331166924759</c:v>
                </c:pt>
                <c:pt idx="9958">
                  <c:v>-2.7195835159379693</c:v>
                </c:pt>
                <c:pt idx="9959">
                  <c:v>10.518980929170402</c:v>
                </c:pt>
                <c:pt idx="9960">
                  <c:v>0.10690529621536553</c:v>
                </c:pt>
                <c:pt idx="9961">
                  <c:v>1.1375035237499351</c:v>
                </c:pt>
                <c:pt idx="9962">
                  <c:v>2.2135482861090026</c:v>
                </c:pt>
                <c:pt idx="9963">
                  <c:v>7.0660891904577738</c:v>
                </c:pt>
                <c:pt idx="9964">
                  <c:v>13.965814340495692</c:v>
                </c:pt>
                <c:pt idx="9965">
                  <c:v>-9.0588936890535692</c:v>
                </c:pt>
                <c:pt idx="9966">
                  <c:v>7.4401770615573515</c:v>
                </c:pt>
                <c:pt idx="9967">
                  <c:v>-11.916999049082808</c:v>
                </c:pt>
                <c:pt idx="9968">
                  <c:v>3.2186121320249188</c:v>
                </c:pt>
                <c:pt idx="9969">
                  <c:v>10.381542951184585</c:v>
                </c:pt>
                <c:pt idx="9970">
                  <c:v>-8.3837042924740537</c:v>
                </c:pt>
                <c:pt idx="9971">
                  <c:v>-0.51133963757797662</c:v>
                </c:pt>
                <c:pt idx="9972">
                  <c:v>3.0376513352393686</c:v>
                </c:pt>
                <c:pt idx="9973">
                  <c:v>7.6486571760385464</c:v>
                </c:pt>
                <c:pt idx="9974">
                  <c:v>-0.36254946960276513</c:v>
                </c:pt>
                <c:pt idx="9975">
                  <c:v>0.18615131585689546</c:v>
                </c:pt>
                <c:pt idx="9976">
                  <c:v>-5.08746284125034</c:v>
                </c:pt>
                <c:pt idx="9977">
                  <c:v>10.229619965185119</c:v>
                </c:pt>
                <c:pt idx="9978">
                  <c:v>-11.731460464782433</c:v>
                </c:pt>
                <c:pt idx="9979">
                  <c:v>-13.135762718264584</c:v>
                </c:pt>
                <c:pt idx="9980">
                  <c:v>-0.5313426622256</c:v>
                </c:pt>
                <c:pt idx="9981">
                  <c:v>3.8073549220576046</c:v>
                </c:pt>
                <c:pt idx="9982">
                  <c:v>-5.4781388587023612</c:v>
                </c:pt>
                <c:pt idx="9983">
                  <c:v>-9.0597950917951025</c:v>
                </c:pt>
                <c:pt idx="9984">
                  <c:v>-1.1213370753578942</c:v>
                </c:pt>
                <c:pt idx="9985">
                  <c:v>6.4429434958487288</c:v>
                </c:pt>
                <c:pt idx="9986">
                  <c:v>2.512513650651464</c:v>
                </c:pt>
                <c:pt idx="9987">
                  <c:v>7.6486571760385464</c:v>
                </c:pt>
                <c:pt idx="9988">
                  <c:v>9.0606959316875546</c:v>
                </c:pt>
                <c:pt idx="9989">
                  <c:v>-1.1910363275349583</c:v>
                </c:pt>
                <c:pt idx="9990">
                  <c:v>-6.0732489820306386</c:v>
                </c:pt>
                <c:pt idx="9991">
                  <c:v>-0.51405844545048951</c:v>
                </c:pt>
                <c:pt idx="9992">
                  <c:v>0.49967412434131214</c:v>
                </c:pt>
                <c:pt idx="9993">
                  <c:v>-0.67194580231579626</c:v>
                </c:pt>
                <c:pt idx="9994">
                  <c:v>10.229619965185119</c:v>
                </c:pt>
                <c:pt idx="9995">
                  <c:v>-9.0606959316875546</c:v>
                </c:pt>
                <c:pt idx="9996">
                  <c:v>7.0660891904577738</c:v>
                </c:pt>
                <c:pt idx="9997">
                  <c:v>-1.57650092197296</c:v>
                </c:pt>
                <c:pt idx="9998">
                  <c:v>-4.4394119358453395E-2</c:v>
                </c:pt>
                <c:pt idx="9999">
                  <c:v>-9.6444571875092606</c:v>
                </c:pt>
                <c:pt idx="10000">
                  <c:v>-9.6444571875092606</c:v>
                </c:pt>
                <c:pt idx="10001">
                  <c:v>-0.43148802005943815</c:v>
                </c:pt>
                <c:pt idx="10002">
                  <c:v>0.22506655563477301</c:v>
                </c:pt>
                <c:pt idx="10003">
                  <c:v>-0.41503749927884381</c:v>
                </c:pt>
                <c:pt idx="10004">
                  <c:v>0.11735695063815874</c:v>
                </c:pt>
                <c:pt idx="10005">
                  <c:v>4.574908836057233</c:v>
                </c:pt>
                <c:pt idx="10006">
                  <c:v>-3.8734313060104553</c:v>
                </c:pt>
                <c:pt idx="10007">
                  <c:v>4.491986673019821</c:v>
                </c:pt>
                <c:pt idx="10008">
                  <c:v>-2.309014776084199</c:v>
                </c:pt>
                <c:pt idx="10009">
                  <c:v>-3.0266799065148442</c:v>
                </c:pt>
                <c:pt idx="10010">
                  <c:v>-11.146780789986687</c:v>
                </c:pt>
                <c:pt idx="10011">
                  <c:v>10.307580315927396</c:v>
                </c:pt>
                <c:pt idx="10012">
                  <c:v>0.43786408353696732</c:v>
                </c:pt>
                <c:pt idx="10013">
                  <c:v>1.4253633519605657</c:v>
                </c:pt>
                <c:pt idx="10014">
                  <c:v>9.9662651028771325</c:v>
                </c:pt>
                <c:pt idx="10015">
                  <c:v>-8.0588936890535692</c:v>
                </c:pt>
                <c:pt idx="10016">
                  <c:v>-7.6486571760385464</c:v>
                </c:pt>
                <c:pt idx="10017">
                  <c:v>0.19886969848302402</c:v>
                </c:pt>
                <c:pt idx="10018">
                  <c:v>11.731601884675786</c:v>
                </c:pt>
                <c:pt idx="10019">
                  <c:v>1.230954434839872</c:v>
                </c:pt>
                <c:pt idx="10020">
                  <c:v>-0.74302734695340733</c:v>
                </c:pt>
                <c:pt idx="10021">
                  <c:v>10.866506212226202</c:v>
                </c:pt>
                <c:pt idx="10022">
                  <c:v>-7.6486571760385464</c:v>
                </c:pt>
                <c:pt idx="10023">
                  <c:v>-2.6937989927640626</c:v>
                </c:pt>
                <c:pt idx="10024">
                  <c:v>1.3785116232537298</c:v>
                </c:pt>
                <c:pt idx="10025">
                  <c:v>1.6172200451094667</c:v>
                </c:pt>
                <c:pt idx="10026">
                  <c:v>-11.813914767907184</c:v>
                </c:pt>
                <c:pt idx="10027">
                  <c:v>-1.5801694895322569</c:v>
                </c:pt>
                <c:pt idx="10028">
                  <c:v>4.9852493396041666</c:v>
                </c:pt>
                <c:pt idx="10029">
                  <c:v>11.103506382011545</c:v>
                </c:pt>
                <c:pt idx="10030">
                  <c:v>-0.99640075894593194</c:v>
                </c:pt>
                <c:pt idx="10031">
                  <c:v>5.08746284125034</c:v>
                </c:pt>
                <c:pt idx="10032">
                  <c:v>5.08746284125034</c:v>
                </c:pt>
                <c:pt idx="10033">
                  <c:v>5.3457748368417297</c:v>
                </c:pt>
                <c:pt idx="10034">
                  <c:v>-10.059795091795101</c:v>
                </c:pt>
                <c:pt idx="10035">
                  <c:v>7.0660891904577721</c:v>
                </c:pt>
                <c:pt idx="10036">
                  <c:v>-0.51426421147492296</c:v>
                </c:pt>
                <c:pt idx="10037">
                  <c:v>-1.9950507840282667</c:v>
                </c:pt>
                <c:pt idx="10038">
                  <c:v>-0.27417496343899417</c:v>
                </c:pt>
                <c:pt idx="10039">
                  <c:v>-0.17739625087344749</c:v>
                </c:pt>
                <c:pt idx="10040">
                  <c:v>10.583082767502933</c:v>
                </c:pt>
                <c:pt idx="10041">
                  <c:v>0.99148850014448242</c:v>
                </c:pt>
                <c:pt idx="10042">
                  <c:v>0.35643094228730154</c:v>
                </c:pt>
                <c:pt idx="10043">
                  <c:v>-0.68449817427207083</c:v>
                </c:pt>
              </c:numCache>
            </c:numRef>
          </c:xVal>
          <c:yVal>
            <c:numRef>
              <c:f>'SNc 3w'!$K$4:$K$12251</c:f>
              <c:numCache>
                <c:formatCode>General</c:formatCode>
                <c:ptCount val="12248"/>
                <c:pt idx="1">
                  <c:v>1.4056446312520232</c:v>
                </c:pt>
                <c:pt idx="2">
                  <c:v>1.6269972746908392</c:v>
                </c:pt>
                <c:pt idx="3">
                  <c:v>1.6629775902718742</c:v>
                </c:pt>
                <c:pt idx="5">
                  <c:v>2.251856964204384</c:v>
                </c:pt>
                <c:pt idx="6">
                  <c:v>3.7953420598476888</c:v>
                </c:pt>
                <c:pt idx="7">
                  <c:v>1.4688107885553676</c:v>
                </c:pt>
                <c:pt idx="8">
                  <c:v>1.3490547078040733</c:v>
                </c:pt>
                <c:pt idx="9">
                  <c:v>1.9764729411384943</c:v>
                </c:pt>
                <c:pt idx="10">
                  <c:v>3.576391095803797</c:v>
                </c:pt>
                <c:pt idx="11">
                  <c:v>2.0051708236921728</c:v>
                </c:pt>
                <c:pt idx="12">
                  <c:v>2.0076686328838322</c:v>
                </c:pt>
                <c:pt idx="13">
                  <c:v>4.3790270439980485</c:v>
                </c:pt>
                <c:pt idx="14">
                  <c:v>2.1857630486131847</c:v>
                </c:pt>
                <c:pt idx="15">
                  <c:v>1.8156851391231095</c:v>
                </c:pt>
                <c:pt idx="16">
                  <c:v>1.6901657294600916</c:v>
                </c:pt>
                <c:pt idx="17">
                  <c:v>1.5661280033267064</c:v>
                </c:pt>
                <c:pt idx="18">
                  <c:v>1.9617770304906708</c:v>
                </c:pt>
                <c:pt idx="19">
                  <c:v>1.7379401433950208</c:v>
                </c:pt>
                <c:pt idx="20">
                  <c:v>1.5792841719312209</c:v>
                </c:pt>
                <c:pt idx="21">
                  <c:v>3.3063133904559243</c:v>
                </c:pt>
                <c:pt idx="22">
                  <c:v>3.8163900532383717</c:v>
                </c:pt>
                <c:pt idx="23">
                  <c:v>1.6092623308585845</c:v>
                </c:pt>
                <c:pt idx="24">
                  <c:v>2.9583959697816891</c:v>
                </c:pt>
                <c:pt idx="25">
                  <c:v>1.6058189937066549</c:v>
                </c:pt>
                <c:pt idx="26">
                  <c:v>1.5796690977405601</c:v>
                </c:pt>
                <c:pt idx="27">
                  <c:v>3.2098428882946868</c:v>
                </c:pt>
                <c:pt idx="28">
                  <c:v>2.7252834796276071</c:v>
                </c:pt>
                <c:pt idx="29">
                  <c:v>1.4048384945362749</c:v>
                </c:pt>
                <c:pt idx="30">
                  <c:v>2.8265133782653336</c:v>
                </c:pt>
                <c:pt idx="31">
                  <c:v>1.670708842926629</c:v>
                </c:pt>
                <c:pt idx="32">
                  <c:v>1.9583400832959461</c:v>
                </c:pt>
                <c:pt idx="33">
                  <c:v>1.6183380591346361</c:v>
                </c:pt>
                <c:pt idx="34">
                  <c:v>1.7022836459937982</c:v>
                </c:pt>
                <c:pt idx="35">
                  <c:v>1.6369986970742352</c:v>
                </c:pt>
                <c:pt idx="36">
                  <c:v>2.4099656526526796</c:v>
                </c:pt>
                <c:pt idx="37">
                  <c:v>1.5864800808496289</c:v>
                </c:pt>
                <c:pt idx="38">
                  <c:v>1.8770729722294817</c:v>
                </c:pt>
                <c:pt idx="39">
                  <c:v>1.9158306272626897</c:v>
                </c:pt>
                <c:pt idx="40">
                  <c:v>2.5161292550756507</c:v>
                </c:pt>
                <c:pt idx="41">
                  <c:v>1.4604730272064461</c:v>
                </c:pt>
                <c:pt idx="42">
                  <c:v>1.7503184313356053</c:v>
                </c:pt>
                <c:pt idx="43">
                  <c:v>2.9700462558123375</c:v>
                </c:pt>
                <c:pt idx="44">
                  <c:v>1.8189816941817283</c:v>
                </c:pt>
                <c:pt idx="45">
                  <c:v>1.6935067559766097</c:v>
                </c:pt>
                <c:pt idx="46">
                  <c:v>3.0506866015573788</c:v>
                </c:pt>
                <c:pt idx="47">
                  <c:v>1.4222678160175914</c:v>
                </c:pt>
                <c:pt idx="48">
                  <c:v>2.1643903725795171</c:v>
                </c:pt>
                <c:pt idx="49">
                  <c:v>2.4630359198231879</c:v>
                </c:pt>
                <c:pt idx="50">
                  <c:v>2.5500160515941617</c:v>
                </c:pt>
                <c:pt idx="51">
                  <c:v>1.5005045047481582</c:v>
                </c:pt>
                <c:pt idx="52">
                  <c:v>1.9054881834458597</c:v>
                </c:pt>
                <c:pt idx="53">
                  <c:v>1.5718716172434182</c:v>
                </c:pt>
                <c:pt idx="54">
                  <c:v>1.9796243505731552</c:v>
                </c:pt>
                <c:pt idx="55">
                  <c:v>1.5716890718302547</c:v>
                </c:pt>
                <c:pt idx="56">
                  <c:v>1.7727395942597561</c:v>
                </c:pt>
                <c:pt idx="57">
                  <c:v>3.0925331716703077</c:v>
                </c:pt>
                <c:pt idx="58">
                  <c:v>2.0051708236921728</c:v>
                </c:pt>
                <c:pt idx="59">
                  <c:v>1.6711154881653012</c:v>
                </c:pt>
                <c:pt idx="60">
                  <c:v>1.398153647052883</c:v>
                </c:pt>
                <c:pt idx="61">
                  <c:v>1.4506351486317319</c:v>
                </c:pt>
                <c:pt idx="62">
                  <c:v>3.1728048407815868</c:v>
                </c:pt>
                <c:pt idx="63">
                  <c:v>1.6941708435015541</c:v>
                </c:pt>
                <c:pt idx="64">
                  <c:v>1.5560105882683211</c:v>
                </c:pt>
                <c:pt idx="65">
                  <c:v>1.7740119729111097</c:v>
                </c:pt>
                <c:pt idx="66">
                  <c:v>2.0864998466531937</c:v>
                </c:pt>
                <c:pt idx="67">
                  <c:v>2.1240774380577307</c:v>
                </c:pt>
                <c:pt idx="68">
                  <c:v>1.8832168414370964</c:v>
                </c:pt>
                <c:pt idx="69">
                  <c:v>2.1282915226684183</c:v>
                </c:pt>
                <c:pt idx="70">
                  <c:v>2.85861128593967</c:v>
                </c:pt>
                <c:pt idx="71">
                  <c:v>1.6935067559766097</c:v>
                </c:pt>
                <c:pt idx="72">
                  <c:v>2.7235464022491565</c:v>
                </c:pt>
                <c:pt idx="73">
                  <c:v>2.4623820656041122</c:v>
                </c:pt>
                <c:pt idx="74">
                  <c:v>1.4433900102233221</c:v>
                </c:pt>
                <c:pt idx="75">
                  <c:v>2.3315715133403869</c:v>
                </c:pt>
                <c:pt idx="76">
                  <c:v>2.319240138100354</c:v>
                </c:pt>
                <c:pt idx="77">
                  <c:v>2.0051708236921728</c:v>
                </c:pt>
                <c:pt idx="78">
                  <c:v>2.2085753038842131</c:v>
                </c:pt>
                <c:pt idx="79">
                  <c:v>2.0415119630212386</c:v>
                </c:pt>
                <c:pt idx="80">
                  <c:v>1.4688107885553676</c:v>
                </c:pt>
                <c:pt idx="81">
                  <c:v>3.4844787525975605</c:v>
                </c:pt>
                <c:pt idx="82">
                  <c:v>2.0058133712371617</c:v>
                </c:pt>
                <c:pt idx="83">
                  <c:v>1.9619182885008839</c:v>
                </c:pt>
                <c:pt idx="84">
                  <c:v>1.3992468233486874</c:v>
                </c:pt>
                <c:pt idx="85">
                  <c:v>3.2745387361274743</c:v>
                </c:pt>
                <c:pt idx="86">
                  <c:v>3.4126675510701787</c:v>
                </c:pt>
                <c:pt idx="87">
                  <c:v>1.4693705008093185</c:v>
                </c:pt>
                <c:pt idx="88">
                  <c:v>1.7014402113965506</c:v>
                </c:pt>
                <c:pt idx="89">
                  <c:v>1.6238108311003101</c:v>
                </c:pt>
                <c:pt idx="90">
                  <c:v>1.3211738657417604</c:v>
                </c:pt>
                <c:pt idx="91">
                  <c:v>1.7712268505473694</c:v>
                </c:pt>
                <c:pt idx="92">
                  <c:v>2.0000342320848077</c:v>
                </c:pt>
                <c:pt idx="93">
                  <c:v>1.5735544561188655</c:v>
                </c:pt>
                <c:pt idx="94">
                  <c:v>1.5742227300241469</c:v>
                </c:pt>
                <c:pt idx="95">
                  <c:v>1.4650329101125426</c:v>
                </c:pt>
                <c:pt idx="96">
                  <c:v>2.5550874218933668</c:v>
                </c:pt>
                <c:pt idx="97">
                  <c:v>2.8765882754554206</c:v>
                </c:pt>
                <c:pt idx="98">
                  <c:v>3.4319970717364021</c:v>
                </c:pt>
                <c:pt idx="99">
                  <c:v>1.8593657496017704</c:v>
                </c:pt>
                <c:pt idx="100">
                  <c:v>2.1116052058460997</c:v>
                </c:pt>
                <c:pt idx="101">
                  <c:v>2.0968051157429737</c:v>
                </c:pt>
                <c:pt idx="102">
                  <c:v>3.4807038636271717</c:v>
                </c:pt>
                <c:pt idx="103">
                  <c:v>1.7956434828353245</c:v>
                </c:pt>
                <c:pt idx="104">
                  <c:v>1.3059922242323097</c:v>
                </c:pt>
                <c:pt idx="105">
                  <c:v>1.4540223194416684</c:v>
                </c:pt>
                <c:pt idx="106">
                  <c:v>1.957491545374541</c:v>
                </c:pt>
                <c:pt idx="107">
                  <c:v>3.7508332493730951</c:v>
                </c:pt>
                <c:pt idx="108">
                  <c:v>1.4377180342723712</c:v>
                </c:pt>
                <c:pt idx="109">
                  <c:v>2.5105223638235765</c:v>
                </c:pt>
                <c:pt idx="110">
                  <c:v>1.5055139310917132</c:v>
                </c:pt>
                <c:pt idx="111">
                  <c:v>1.4714554849999293</c:v>
                </c:pt>
                <c:pt idx="112">
                  <c:v>2.672857300486978</c:v>
                </c:pt>
                <c:pt idx="113">
                  <c:v>2.2367378806983491</c:v>
                </c:pt>
                <c:pt idx="114">
                  <c:v>3.8616691615590648</c:v>
                </c:pt>
                <c:pt idx="115">
                  <c:v>1.8140000743896629</c:v>
                </c:pt>
                <c:pt idx="116">
                  <c:v>2.2260125273385549</c:v>
                </c:pt>
                <c:pt idx="117">
                  <c:v>2.5500160515941617</c:v>
                </c:pt>
                <c:pt idx="118">
                  <c:v>2.3354859407071826</c:v>
                </c:pt>
                <c:pt idx="119">
                  <c:v>3.3163230150600072</c:v>
                </c:pt>
                <c:pt idx="120">
                  <c:v>2.0000342320848077</c:v>
                </c:pt>
                <c:pt idx="121">
                  <c:v>2.4106406548441863</c:v>
                </c:pt>
                <c:pt idx="122">
                  <c:v>2.6039316785165498</c:v>
                </c:pt>
                <c:pt idx="123">
                  <c:v>2.3761233119019942</c:v>
                </c:pt>
                <c:pt idx="124">
                  <c:v>2.2946033891282722</c:v>
                </c:pt>
                <c:pt idx="125">
                  <c:v>1.6922928204732939</c:v>
                </c:pt>
                <c:pt idx="126">
                  <c:v>1.5005045047481582</c:v>
                </c:pt>
                <c:pt idx="127">
                  <c:v>1.8256416806591331</c:v>
                </c:pt>
                <c:pt idx="128">
                  <c:v>1.4084830819974217</c:v>
                </c:pt>
                <c:pt idx="129">
                  <c:v>3.9104187496242</c:v>
                </c:pt>
                <c:pt idx="130">
                  <c:v>2.0982189324464544</c:v>
                </c:pt>
                <c:pt idx="131">
                  <c:v>1.7037244753657976</c:v>
                </c:pt>
                <c:pt idx="132">
                  <c:v>2.6030356236065031</c:v>
                </c:pt>
                <c:pt idx="133">
                  <c:v>1.4063486030124968</c:v>
                </c:pt>
                <c:pt idx="134">
                  <c:v>1.518393884017865</c:v>
                </c:pt>
                <c:pt idx="135">
                  <c:v>3.2672587821301837</c:v>
                </c:pt>
                <c:pt idx="136">
                  <c:v>1.3045706627683824</c:v>
                </c:pt>
                <c:pt idx="137">
                  <c:v>2.9286348049306947</c:v>
                </c:pt>
                <c:pt idx="138">
                  <c:v>1.4617722897500784</c:v>
                </c:pt>
                <c:pt idx="139">
                  <c:v>1.4678202711066468</c:v>
                </c:pt>
                <c:pt idx="140">
                  <c:v>1.4471955265521617</c:v>
                </c:pt>
                <c:pt idx="141">
                  <c:v>1.6892796330483544</c:v>
                </c:pt>
                <c:pt idx="142">
                  <c:v>1.7928479125309578</c:v>
                </c:pt>
                <c:pt idx="143">
                  <c:v>1.8794576324695318</c:v>
                </c:pt>
                <c:pt idx="144">
                  <c:v>1.6869127394431047</c:v>
                </c:pt>
                <c:pt idx="145">
                  <c:v>1.7317867191149141</c:v>
                </c:pt>
                <c:pt idx="146">
                  <c:v>2.3522425825027047</c:v>
                </c:pt>
                <c:pt idx="147">
                  <c:v>1.9124976270093981</c:v>
                </c:pt>
                <c:pt idx="148">
                  <c:v>2.5085552499678818</c:v>
                </c:pt>
                <c:pt idx="149">
                  <c:v>1.6040534378914288</c:v>
                </c:pt>
                <c:pt idx="150">
                  <c:v>1.683967542317991</c:v>
                </c:pt>
                <c:pt idx="151">
                  <c:v>1.314576581438951</c:v>
                </c:pt>
                <c:pt idx="152">
                  <c:v>1.4320864454191091</c:v>
                </c:pt>
                <c:pt idx="153">
                  <c:v>2.7616460755815031</c:v>
                </c:pt>
                <c:pt idx="154">
                  <c:v>1.9028100511618631</c:v>
                </c:pt>
                <c:pt idx="155">
                  <c:v>2.231176175527112</c:v>
                </c:pt>
                <c:pt idx="156">
                  <c:v>2.2252223087507863</c:v>
                </c:pt>
                <c:pt idx="157">
                  <c:v>2.4854899173427492</c:v>
                </c:pt>
                <c:pt idx="158">
                  <c:v>1.58509270963702</c:v>
                </c:pt>
                <c:pt idx="159">
                  <c:v>10</c:v>
                </c:pt>
                <c:pt idx="160">
                  <c:v>2.725707560594171</c:v>
                </c:pt>
                <c:pt idx="161">
                  <c:v>2.5500160515941617</c:v>
                </c:pt>
                <c:pt idx="162">
                  <c:v>2.9829808894615715</c:v>
                </c:pt>
                <c:pt idx="163">
                  <c:v>1.8833588368501915</c:v>
                </c:pt>
                <c:pt idx="164">
                  <c:v>1.9408794508653007</c:v>
                </c:pt>
                <c:pt idx="165">
                  <c:v>2.8882321130000599</c:v>
                </c:pt>
                <c:pt idx="166">
                  <c:v>1.658541636531691</c:v>
                </c:pt>
                <c:pt idx="167">
                  <c:v>3.4462371241654859</c:v>
                </c:pt>
                <c:pt idx="168">
                  <c:v>10</c:v>
                </c:pt>
                <c:pt idx="169">
                  <c:v>1.4540223194416686</c:v>
                </c:pt>
                <c:pt idx="170">
                  <c:v>2.0695987165817833</c:v>
                </c:pt>
                <c:pt idx="171">
                  <c:v>3.7353337962568345</c:v>
                </c:pt>
                <c:pt idx="172">
                  <c:v>1.4562456848922389</c:v>
                </c:pt>
                <c:pt idx="173">
                  <c:v>2.9385146150875379</c:v>
                </c:pt>
                <c:pt idx="174">
                  <c:v>1.9572791005506334</c:v>
                </c:pt>
                <c:pt idx="175">
                  <c:v>1.7714175031558967</c:v>
                </c:pt>
                <c:pt idx="176">
                  <c:v>4.3867753550436168</c:v>
                </c:pt>
                <c:pt idx="177">
                  <c:v>2.0226246030794761</c:v>
                </c:pt>
                <c:pt idx="178">
                  <c:v>1.448489506241283</c:v>
                </c:pt>
                <c:pt idx="179">
                  <c:v>2.5964093385601772</c:v>
                </c:pt>
                <c:pt idx="180">
                  <c:v>2.4558708444575137</c:v>
                </c:pt>
                <c:pt idx="181">
                  <c:v>2.9210734537639036</c:v>
                </c:pt>
                <c:pt idx="182">
                  <c:v>2.0669100404040663</c:v>
                </c:pt>
                <c:pt idx="183">
                  <c:v>5.2536383818936843</c:v>
                </c:pt>
                <c:pt idx="184">
                  <c:v>1.7014402113965506</c:v>
                </c:pt>
                <c:pt idx="185">
                  <c:v>2.0869580692966614</c:v>
                </c:pt>
                <c:pt idx="186">
                  <c:v>2.5566703667302679</c:v>
                </c:pt>
                <c:pt idx="187">
                  <c:v>1.4280446987784123</c:v>
                </c:pt>
                <c:pt idx="188">
                  <c:v>1.4281661522352773</c:v>
                </c:pt>
                <c:pt idx="189">
                  <c:v>1.5739384915542372</c:v>
                </c:pt>
                <c:pt idx="190">
                  <c:v>2.5902592583083548</c:v>
                </c:pt>
                <c:pt idx="191">
                  <c:v>3.1108403862956848</c:v>
                </c:pt>
                <c:pt idx="192">
                  <c:v>2.4031244957618676</c:v>
                </c:pt>
                <c:pt idx="193">
                  <c:v>1.4105129365686691</c:v>
                </c:pt>
                <c:pt idx="194">
                  <c:v>1.4059986552961592</c:v>
                </c:pt>
                <c:pt idx="195">
                  <c:v>2.2058709109693959</c:v>
                </c:pt>
                <c:pt idx="196">
                  <c:v>1.6304987201992347</c:v>
                </c:pt>
                <c:pt idx="197">
                  <c:v>1.6931007628074866</c:v>
                </c:pt>
                <c:pt idx="198">
                  <c:v>1.8072353392275713</c:v>
                </c:pt>
                <c:pt idx="199">
                  <c:v>1.658541636531691</c:v>
                </c:pt>
                <c:pt idx="200">
                  <c:v>3.3629036244985548</c:v>
                </c:pt>
                <c:pt idx="201">
                  <c:v>2.5615000972160473</c:v>
                </c:pt>
                <c:pt idx="202">
                  <c:v>2.2747756243972779</c:v>
                </c:pt>
                <c:pt idx="203">
                  <c:v>2.0118971400740522</c:v>
                </c:pt>
                <c:pt idx="204">
                  <c:v>1.889209283760487</c:v>
                </c:pt>
                <c:pt idx="205">
                  <c:v>3.3490032959791831</c:v>
                </c:pt>
                <c:pt idx="206">
                  <c:v>2.6085422100089515</c:v>
                </c:pt>
                <c:pt idx="207">
                  <c:v>3.2732617440971055</c:v>
                </c:pt>
                <c:pt idx="208">
                  <c:v>2.2862794900428742</c:v>
                </c:pt>
                <c:pt idx="209">
                  <c:v>2.7737185093050076</c:v>
                </c:pt>
                <c:pt idx="210">
                  <c:v>1.9560774738613711</c:v>
                </c:pt>
                <c:pt idx="211">
                  <c:v>3.3072221003559159</c:v>
                </c:pt>
                <c:pt idx="212">
                  <c:v>1.5583330921377672</c:v>
                </c:pt>
                <c:pt idx="213">
                  <c:v>10</c:v>
                </c:pt>
                <c:pt idx="214">
                  <c:v>2.1667748314794824</c:v>
                </c:pt>
                <c:pt idx="215">
                  <c:v>1.9899327412648806</c:v>
                </c:pt>
                <c:pt idx="216">
                  <c:v>2.2115435921916462</c:v>
                </c:pt>
                <c:pt idx="217">
                  <c:v>2.090902828420103</c:v>
                </c:pt>
                <c:pt idx="218">
                  <c:v>3.1599837925162442</c:v>
                </c:pt>
                <c:pt idx="219">
                  <c:v>10</c:v>
                </c:pt>
                <c:pt idx="220">
                  <c:v>1.9863689654931502</c:v>
                </c:pt>
                <c:pt idx="221">
                  <c:v>1.6399520311750413</c:v>
                </c:pt>
                <c:pt idx="222">
                  <c:v>1.7387368116774631</c:v>
                </c:pt>
                <c:pt idx="223">
                  <c:v>1.3805850264638633</c:v>
                </c:pt>
                <c:pt idx="224">
                  <c:v>1.4191607975316902</c:v>
                </c:pt>
                <c:pt idx="225">
                  <c:v>2.2462256918289638</c:v>
                </c:pt>
                <c:pt idx="226">
                  <c:v>1.5582151436028482</c:v>
                </c:pt>
                <c:pt idx="227">
                  <c:v>1.3833436656411597</c:v>
                </c:pt>
                <c:pt idx="228">
                  <c:v>2.8012083396767538</c:v>
                </c:pt>
                <c:pt idx="229">
                  <c:v>2.9784125315759273</c:v>
                </c:pt>
                <c:pt idx="230">
                  <c:v>1.5974915576471775</c:v>
                </c:pt>
                <c:pt idx="231">
                  <c:v>2.8220600632037698</c:v>
                </c:pt>
                <c:pt idx="232">
                  <c:v>1.5630575612972348</c:v>
                </c:pt>
                <c:pt idx="233">
                  <c:v>1.4730574596598163</c:v>
                </c:pt>
                <c:pt idx="234">
                  <c:v>1.5279448043230737</c:v>
                </c:pt>
                <c:pt idx="235">
                  <c:v>2.4808913568385185</c:v>
                </c:pt>
                <c:pt idx="236">
                  <c:v>2.8868895108218942</c:v>
                </c:pt>
                <c:pt idx="237">
                  <c:v>2.3847678207637406</c:v>
                </c:pt>
                <c:pt idx="238">
                  <c:v>1.4222678160175917</c:v>
                </c:pt>
                <c:pt idx="239">
                  <c:v>2.27075539987782</c:v>
                </c:pt>
                <c:pt idx="240">
                  <c:v>2.1064938129745374</c:v>
                </c:pt>
                <c:pt idx="241">
                  <c:v>1.9606681733894722</c:v>
                </c:pt>
                <c:pt idx="242">
                  <c:v>2.3500944710305944</c:v>
                </c:pt>
                <c:pt idx="243">
                  <c:v>1.7495315069309207</c:v>
                </c:pt>
                <c:pt idx="244">
                  <c:v>2.3149371216074286</c:v>
                </c:pt>
                <c:pt idx="245">
                  <c:v>1.5215642189634371</c:v>
                </c:pt>
                <c:pt idx="246">
                  <c:v>3.4828028658394481</c:v>
                </c:pt>
                <c:pt idx="247">
                  <c:v>1.4206248436159268</c:v>
                </c:pt>
                <c:pt idx="248">
                  <c:v>2.1486868991155643</c:v>
                </c:pt>
                <c:pt idx="249">
                  <c:v>2.3407775164511335</c:v>
                </c:pt>
                <c:pt idx="250">
                  <c:v>1.9376903303700839</c:v>
                </c:pt>
                <c:pt idx="251">
                  <c:v>3.3234246212098091</c:v>
                </c:pt>
                <c:pt idx="252">
                  <c:v>3.0707661638112307</c:v>
                </c:pt>
                <c:pt idx="253">
                  <c:v>1.4697987102132624</c:v>
                </c:pt>
                <c:pt idx="254">
                  <c:v>1.4206248436159268</c:v>
                </c:pt>
                <c:pt idx="255">
                  <c:v>2.3756442716905979</c:v>
                </c:pt>
                <c:pt idx="256">
                  <c:v>1.607555709199427</c:v>
                </c:pt>
                <c:pt idx="257">
                  <c:v>1.9846122793125269</c:v>
                </c:pt>
                <c:pt idx="258">
                  <c:v>2.1915359041660651</c:v>
                </c:pt>
                <c:pt idx="259">
                  <c:v>2.5782205346301734</c:v>
                </c:pt>
                <c:pt idx="260">
                  <c:v>2.1007266975205172</c:v>
                </c:pt>
                <c:pt idx="261">
                  <c:v>3.0792864113634848</c:v>
                </c:pt>
                <c:pt idx="262">
                  <c:v>3.0415546703278107</c:v>
                </c:pt>
                <c:pt idx="263">
                  <c:v>1.3807272118895457</c:v>
                </c:pt>
                <c:pt idx="264">
                  <c:v>2.1033617834484373</c:v>
                </c:pt>
                <c:pt idx="265">
                  <c:v>1.4206248436159268</c:v>
                </c:pt>
                <c:pt idx="266">
                  <c:v>1.6246346529047286</c:v>
                </c:pt>
                <c:pt idx="267">
                  <c:v>1.9910375461918834</c:v>
                </c:pt>
                <c:pt idx="268">
                  <c:v>1.3509744958795062</c:v>
                </c:pt>
                <c:pt idx="269">
                  <c:v>1.8290232876620931</c:v>
                </c:pt>
                <c:pt idx="270">
                  <c:v>2.7241199484856806</c:v>
                </c:pt>
                <c:pt idx="271">
                  <c:v>3.2421844630816179</c:v>
                </c:pt>
                <c:pt idx="272">
                  <c:v>2.6915242045415919</c:v>
                </c:pt>
                <c:pt idx="273">
                  <c:v>1.4694003891504648</c:v>
                </c:pt>
                <c:pt idx="274">
                  <c:v>1.3572112751953203</c:v>
                </c:pt>
                <c:pt idx="275">
                  <c:v>1.8419947586492911</c:v>
                </c:pt>
                <c:pt idx="276">
                  <c:v>1.7014402113965506</c:v>
                </c:pt>
                <c:pt idx="277">
                  <c:v>1.943733790304311</c:v>
                </c:pt>
                <c:pt idx="278">
                  <c:v>1.3564269194077476</c:v>
                </c:pt>
                <c:pt idx="279">
                  <c:v>1.415657445789559</c:v>
                </c:pt>
                <c:pt idx="280">
                  <c:v>3.0352066376955107</c:v>
                </c:pt>
                <c:pt idx="281">
                  <c:v>2.2997427946353999</c:v>
                </c:pt>
                <c:pt idx="282">
                  <c:v>5.3513060102457022</c:v>
                </c:pt>
                <c:pt idx="283">
                  <c:v>1.804469141135842</c:v>
                </c:pt>
                <c:pt idx="284">
                  <c:v>2.245093696476625</c:v>
                </c:pt>
                <c:pt idx="285">
                  <c:v>2.7267424250989056</c:v>
                </c:pt>
                <c:pt idx="286">
                  <c:v>2.4554868706891662</c:v>
                </c:pt>
                <c:pt idx="287">
                  <c:v>1.9404897110008377</c:v>
                </c:pt>
                <c:pt idx="288">
                  <c:v>2.3121361672344349</c:v>
                </c:pt>
                <c:pt idx="289">
                  <c:v>1.876487489494999</c:v>
                </c:pt>
                <c:pt idx="290">
                  <c:v>2.911030450374922</c:v>
                </c:pt>
                <c:pt idx="291">
                  <c:v>3.0886302998152768</c:v>
                </c:pt>
                <c:pt idx="292">
                  <c:v>1.3661127548753984</c:v>
                </c:pt>
                <c:pt idx="293">
                  <c:v>1.4243205011027429</c:v>
                </c:pt>
                <c:pt idx="294">
                  <c:v>2.3030790943475488</c:v>
                </c:pt>
                <c:pt idx="295">
                  <c:v>2.8861813497485724</c:v>
                </c:pt>
                <c:pt idx="296">
                  <c:v>3.0324777469653861</c:v>
                </c:pt>
                <c:pt idx="297">
                  <c:v>2.2224333246902828</c:v>
                </c:pt>
                <c:pt idx="298">
                  <c:v>1.9482518828590516</c:v>
                </c:pt>
                <c:pt idx="299">
                  <c:v>2.2662693898006014</c:v>
                </c:pt>
                <c:pt idx="300">
                  <c:v>1.6935067559766097</c:v>
                </c:pt>
                <c:pt idx="301">
                  <c:v>1.3808730688196984</c:v>
                </c:pt>
                <c:pt idx="302">
                  <c:v>2.187650060546777</c:v>
                </c:pt>
                <c:pt idx="303">
                  <c:v>1.6360670326438509</c:v>
                </c:pt>
                <c:pt idx="304">
                  <c:v>1.4704632649440585</c:v>
                </c:pt>
                <c:pt idx="305">
                  <c:v>1.4307228679877848</c:v>
                </c:pt>
                <c:pt idx="306">
                  <c:v>2.6962807926271668</c:v>
                </c:pt>
                <c:pt idx="307">
                  <c:v>2.2726008813188505</c:v>
                </c:pt>
                <c:pt idx="308">
                  <c:v>1.4694023522601616</c:v>
                </c:pt>
                <c:pt idx="309">
                  <c:v>1.9295931600662732</c:v>
                </c:pt>
                <c:pt idx="310">
                  <c:v>1.8715003988184222</c:v>
                </c:pt>
                <c:pt idx="311">
                  <c:v>1.8146228743002257</c:v>
                </c:pt>
                <c:pt idx="312">
                  <c:v>1.4692530245749651</c:v>
                </c:pt>
                <c:pt idx="313">
                  <c:v>4.8668740270923392</c:v>
                </c:pt>
                <c:pt idx="314">
                  <c:v>1.6428983499294436</c:v>
                </c:pt>
                <c:pt idx="315">
                  <c:v>1.6768563372322676</c:v>
                </c:pt>
                <c:pt idx="316">
                  <c:v>2.5726877008381743</c:v>
                </c:pt>
                <c:pt idx="317">
                  <c:v>1.4690052766967068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1960-4727-A8D3-C0BFAAE97EA2}"/>
            </c:ext>
          </c:extLst>
        </c:ser>
        <c:ser>
          <c:idx val="3"/>
          <c:order val="3"/>
          <c:tx>
            <c:strRef>
              <c:f>'SNc 3w'!$L$1:$L$2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chemeClr val="accent4"/>
              </a:solidFill>
              <a:ln w="12700">
                <a:solidFill>
                  <a:sysClr val="windowText" lastClr="000000"/>
                </a:solidFill>
              </a:ln>
              <a:effectLst/>
            </c:spPr>
          </c:marker>
          <c:xVal>
            <c:numRef>
              <c:f>'SNc 3w'!$H$4:$H$12251</c:f>
              <c:numCache>
                <c:formatCode>General</c:formatCode>
                <c:ptCount val="12248"/>
                <c:pt idx="0">
                  <c:v>-12.974729377566163</c:v>
                </c:pt>
                <c:pt idx="1">
                  <c:v>-15.46828462519127</c:v>
                </c:pt>
                <c:pt idx="2">
                  <c:v>-11.989631026616456</c:v>
                </c:pt>
                <c:pt idx="3">
                  <c:v>-6.1442851802842133</c:v>
                </c:pt>
                <c:pt idx="4">
                  <c:v>2.4965535264993908</c:v>
                </c:pt>
                <c:pt idx="5">
                  <c:v>-3.0675068193582766</c:v>
                </c:pt>
                <c:pt idx="6">
                  <c:v>-15.684602532118033</c:v>
                </c:pt>
                <c:pt idx="7">
                  <c:v>-9.8662486111111729</c:v>
                </c:pt>
                <c:pt idx="8">
                  <c:v>-2.2421820334703502</c:v>
                </c:pt>
                <c:pt idx="9">
                  <c:v>-5.2407320120393814</c:v>
                </c:pt>
                <c:pt idx="10">
                  <c:v>-2.7303929402427198</c:v>
                </c:pt>
                <c:pt idx="11">
                  <c:v>-9.3808217839409309</c:v>
                </c:pt>
                <c:pt idx="12">
                  <c:v>-2.8401005087711888</c:v>
                </c:pt>
                <c:pt idx="13">
                  <c:v>-5.2135349089838448</c:v>
                </c:pt>
                <c:pt idx="14">
                  <c:v>-2.5835205265472498</c:v>
                </c:pt>
                <c:pt idx="15">
                  <c:v>-10.643856189774725</c:v>
                </c:pt>
                <c:pt idx="16">
                  <c:v>-7.3808217839409318</c:v>
                </c:pt>
                <c:pt idx="17">
                  <c:v>-12.124982879511341</c:v>
                </c:pt>
                <c:pt idx="18">
                  <c:v>-5.7524850119481643</c:v>
                </c:pt>
                <c:pt idx="19">
                  <c:v>-3.2997630958854995</c:v>
                </c:pt>
                <c:pt idx="20">
                  <c:v>-2.447240403371699</c:v>
                </c:pt>
                <c:pt idx="21">
                  <c:v>-2.3846638502353255</c:v>
                </c:pt>
                <c:pt idx="22">
                  <c:v>-3.5629361943911575</c:v>
                </c:pt>
                <c:pt idx="23">
                  <c:v>-2.3219280948873622</c:v>
                </c:pt>
                <c:pt idx="24">
                  <c:v>-2.8066337548139502</c:v>
                </c:pt>
                <c:pt idx="25">
                  <c:v>-2.302562770020431</c:v>
                </c:pt>
                <c:pt idx="26">
                  <c:v>-2.5269924320838264</c:v>
                </c:pt>
                <c:pt idx="27">
                  <c:v>-3.2150128909708506</c:v>
                </c:pt>
                <c:pt idx="28">
                  <c:v>-12.433933120400493</c:v>
                </c:pt>
                <c:pt idx="29">
                  <c:v>-5.2200484808681491</c:v>
                </c:pt>
                <c:pt idx="30">
                  <c:v>-11.904488105393213</c:v>
                </c:pt>
                <c:pt idx="31">
                  <c:v>-2.8037526853774084</c:v>
                </c:pt>
                <c:pt idx="32">
                  <c:v>-2.2854022188622487</c:v>
                </c:pt>
                <c:pt idx="33">
                  <c:v>-12.501837184902296</c:v>
                </c:pt>
                <c:pt idx="34">
                  <c:v>-4.0495959444714789</c:v>
                </c:pt>
                <c:pt idx="35">
                  <c:v>-2.4995710094905115</c:v>
                </c:pt>
                <c:pt idx="36">
                  <c:v>-10.058893689053569</c:v>
                </c:pt>
                <c:pt idx="37">
                  <c:v>-3.689659879387849</c:v>
                </c:pt>
                <c:pt idx="38">
                  <c:v>-11.013089999440444</c:v>
                </c:pt>
                <c:pt idx="39">
                  <c:v>-2.2561393928621456</c:v>
                </c:pt>
                <c:pt idx="40">
                  <c:v>-9.2670887074235981</c:v>
                </c:pt>
                <c:pt idx="41">
                  <c:v>-2.1154772174199361</c:v>
                </c:pt>
                <c:pt idx="42">
                  <c:v>-4.1983534097688304</c:v>
                </c:pt>
                <c:pt idx="43">
                  <c:v>-2.0809199953835678</c:v>
                </c:pt>
                <c:pt idx="44">
                  <c:v>-11.188176705998535</c:v>
                </c:pt>
                <c:pt idx="45">
                  <c:v>-9.6438561897747253</c:v>
                </c:pt>
                <c:pt idx="46">
                  <c:v>-2.9410774573341492</c:v>
                </c:pt>
                <c:pt idx="47">
                  <c:v>-9.965784284662087</c:v>
                </c:pt>
                <c:pt idx="48">
                  <c:v>-3.141214415488172</c:v>
                </c:pt>
                <c:pt idx="49">
                  <c:v>-12.953711452361514</c:v>
                </c:pt>
                <c:pt idx="50">
                  <c:v>-12.613482540731207</c:v>
                </c:pt>
                <c:pt idx="51">
                  <c:v>-9.5183253076908674</c:v>
                </c:pt>
                <c:pt idx="52">
                  <c:v>-3.802553935793783</c:v>
                </c:pt>
                <c:pt idx="53">
                  <c:v>-7.7942730323278235</c:v>
                </c:pt>
                <c:pt idx="54">
                  <c:v>-2.8344821000804683</c:v>
                </c:pt>
                <c:pt idx="55">
                  <c:v>-13.218765025831956</c:v>
                </c:pt>
                <c:pt idx="56">
                  <c:v>-12.941536738415412</c:v>
                </c:pt>
                <c:pt idx="57">
                  <c:v>-6.5826293905242794</c:v>
                </c:pt>
                <c:pt idx="58">
                  <c:v>-9.3808217839409309</c:v>
                </c:pt>
                <c:pt idx="59">
                  <c:v>-11.416445693671653</c:v>
                </c:pt>
                <c:pt idx="60">
                  <c:v>-5.0588936890535692</c:v>
                </c:pt>
                <c:pt idx="61">
                  <c:v>-2.360510557206414</c:v>
                </c:pt>
                <c:pt idx="62">
                  <c:v>-2.1810655590475125</c:v>
                </c:pt>
                <c:pt idx="63">
                  <c:v>-6.5443205162238112</c:v>
                </c:pt>
                <c:pt idx="64">
                  <c:v>-6.4680063543753077</c:v>
                </c:pt>
                <c:pt idx="65">
                  <c:v>-3.0790715709911987</c:v>
                </c:pt>
                <c:pt idx="66">
                  <c:v>-13.813781191217037</c:v>
                </c:pt>
                <c:pt idx="67">
                  <c:v>-15.024677973715658</c:v>
                </c:pt>
                <c:pt idx="68">
                  <c:v>-10.965784284662087</c:v>
                </c:pt>
                <c:pt idx="69">
                  <c:v>-2.048363021561399</c:v>
                </c:pt>
                <c:pt idx="70">
                  <c:v>-3.5966572187381125</c:v>
                </c:pt>
                <c:pt idx="71">
                  <c:v>-9.6438561897747253</c:v>
                </c:pt>
                <c:pt idx="72">
                  <c:v>-17.876676810828101</c:v>
                </c:pt>
                <c:pt idx="73">
                  <c:v>-10.146356530303908</c:v>
                </c:pt>
                <c:pt idx="74">
                  <c:v>-5.3075728019102923</c:v>
                </c:pt>
                <c:pt idx="75">
                  <c:v>-12.248718247933585</c:v>
                </c:pt>
                <c:pt idx="76">
                  <c:v>-2.4970753997880388</c:v>
                </c:pt>
                <c:pt idx="77">
                  <c:v>-9.3808217839409309</c:v>
                </c:pt>
                <c:pt idx="78">
                  <c:v>-12.433933120400493</c:v>
                </c:pt>
                <c:pt idx="79">
                  <c:v>-4.7777574768444646</c:v>
                </c:pt>
                <c:pt idx="80">
                  <c:v>-9.8662486111111729</c:v>
                </c:pt>
                <c:pt idx="81">
                  <c:v>-3.6300503902496941</c:v>
                </c:pt>
                <c:pt idx="82">
                  <c:v>-10.380821783940931</c:v>
                </c:pt>
                <c:pt idx="83">
                  <c:v>-10.306821202497154</c:v>
                </c:pt>
                <c:pt idx="84">
                  <c:v>-2.3355917695720287</c:v>
                </c:pt>
                <c:pt idx="85">
                  <c:v>-3.4071031336201925</c:v>
                </c:pt>
                <c:pt idx="86">
                  <c:v>-7.6722845981012426</c:v>
                </c:pt>
                <c:pt idx="87">
                  <c:v>-13.228818690495881</c:v>
                </c:pt>
                <c:pt idx="88">
                  <c:v>-8.8662486111111729</c:v>
                </c:pt>
                <c:pt idx="89">
                  <c:v>-6.8244284354165456</c:v>
                </c:pt>
                <c:pt idx="90">
                  <c:v>-3.4767711401173735</c:v>
                </c:pt>
                <c:pt idx="91">
                  <c:v>-3.3219280948873626</c:v>
                </c:pt>
                <c:pt idx="92">
                  <c:v>-3.5777669993169527</c:v>
                </c:pt>
                <c:pt idx="93">
                  <c:v>-2.9696263509564811</c:v>
                </c:pt>
                <c:pt idx="94">
                  <c:v>-3.8790408126816458</c:v>
                </c:pt>
                <c:pt idx="95">
                  <c:v>-6.9917794931950317</c:v>
                </c:pt>
                <c:pt idx="96">
                  <c:v>-13.013089999440444</c:v>
                </c:pt>
                <c:pt idx="97">
                  <c:v>-2.8244284354165461</c:v>
                </c:pt>
                <c:pt idx="98">
                  <c:v>-11.75933340719466</c:v>
                </c:pt>
                <c:pt idx="99">
                  <c:v>-2.7771954389547391</c:v>
                </c:pt>
                <c:pt idx="100">
                  <c:v>-2.9856447070229302</c:v>
                </c:pt>
                <c:pt idx="101">
                  <c:v>-2.940644722383579</c:v>
                </c:pt>
                <c:pt idx="102">
                  <c:v>-11.840253402578229</c:v>
                </c:pt>
                <c:pt idx="103">
                  <c:v>-11.989631026616456</c:v>
                </c:pt>
                <c:pt idx="104">
                  <c:v>-12.287712379549451</c:v>
                </c:pt>
                <c:pt idx="105">
                  <c:v>-10.228818690495881</c:v>
                </c:pt>
                <c:pt idx="106">
                  <c:v>-10.702749878828293</c:v>
                </c:pt>
                <c:pt idx="107">
                  <c:v>-2.718818247455947</c:v>
                </c:pt>
                <c:pt idx="108">
                  <c:v>-4.6200094478203573</c:v>
                </c:pt>
                <c:pt idx="109">
                  <c:v>-12.702749878828293</c:v>
                </c:pt>
                <c:pt idx="110">
                  <c:v>-12.904383739997945</c:v>
                </c:pt>
                <c:pt idx="111">
                  <c:v>-4.0350469470992012</c:v>
                </c:pt>
                <c:pt idx="112">
                  <c:v>-19.616835975841017</c:v>
                </c:pt>
                <c:pt idx="113">
                  <c:v>-2.1143326754789951</c:v>
                </c:pt>
                <c:pt idx="114">
                  <c:v>-4.619689878643972</c:v>
                </c:pt>
                <c:pt idx="115">
                  <c:v>-2.0000000000000004</c:v>
                </c:pt>
                <c:pt idx="116">
                  <c:v>-16.988152097690541</c:v>
                </c:pt>
                <c:pt idx="117">
                  <c:v>-12.613482540731207</c:v>
                </c:pt>
                <c:pt idx="118">
                  <c:v>-13.941536738415412</c:v>
                </c:pt>
                <c:pt idx="119">
                  <c:v>-15.888616424139627</c:v>
                </c:pt>
                <c:pt idx="120">
                  <c:v>-3.5777669993169527</c:v>
                </c:pt>
                <c:pt idx="121">
                  <c:v>-12.643856189774723</c:v>
                </c:pt>
                <c:pt idx="122">
                  <c:v>-18.266518157280327</c:v>
                </c:pt>
                <c:pt idx="123">
                  <c:v>-15.446910974398703</c:v>
                </c:pt>
                <c:pt idx="124">
                  <c:v>-15.590275149569882</c:v>
                </c:pt>
                <c:pt idx="125">
                  <c:v>-14.50597691526322</c:v>
                </c:pt>
                <c:pt idx="126">
                  <c:v>-9.5183253076908674</c:v>
                </c:pt>
                <c:pt idx="127">
                  <c:v>-3.3923174227787602</c:v>
                </c:pt>
                <c:pt idx="128">
                  <c:v>-11.344295907915818</c:v>
                </c:pt>
                <c:pt idx="129">
                  <c:v>-5.8401021211812578</c:v>
                </c:pt>
                <c:pt idx="130">
                  <c:v>-12.248718247933585</c:v>
                </c:pt>
                <c:pt idx="131">
                  <c:v>-2.6358278160187907</c:v>
                </c:pt>
                <c:pt idx="132">
                  <c:v>-10.380821783940931</c:v>
                </c:pt>
                <c:pt idx="133">
                  <c:v>-2.5641289973039907</c:v>
                </c:pt>
                <c:pt idx="134">
                  <c:v>-6.3606841383698542</c:v>
                </c:pt>
                <c:pt idx="135">
                  <c:v>-14.807086538643029</c:v>
                </c:pt>
                <c:pt idx="136">
                  <c:v>-4.2713020218173945</c:v>
                </c:pt>
                <c:pt idx="137">
                  <c:v>-15.647608324635835</c:v>
                </c:pt>
                <c:pt idx="138">
                  <c:v>-13.287712379549449</c:v>
                </c:pt>
                <c:pt idx="139">
                  <c:v>-12.786814143616768</c:v>
                </c:pt>
                <c:pt idx="140">
                  <c:v>-12.518325307690866</c:v>
                </c:pt>
                <c:pt idx="141">
                  <c:v>-7.3219280948873617</c:v>
                </c:pt>
                <c:pt idx="142">
                  <c:v>-12.362674437230671</c:v>
                </c:pt>
                <c:pt idx="143">
                  <c:v>-2.7929996290805343</c:v>
                </c:pt>
                <c:pt idx="144">
                  <c:v>-2.1844245711374275</c:v>
                </c:pt>
                <c:pt idx="145">
                  <c:v>-3.459287356346203</c:v>
                </c:pt>
                <c:pt idx="146">
                  <c:v>-6.1277809917797343</c:v>
                </c:pt>
                <c:pt idx="147">
                  <c:v>-12.827078013830494</c:v>
                </c:pt>
                <c:pt idx="148">
                  <c:v>-12.827078013830494</c:v>
                </c:pt>
                <c:pt idx="149">
                  <c:v>-11.965784284662087</c:v>
                </c:pt>
                <c:pt idx="150">
                  <c:v>-6.3219280948873617</c:v>
                </c:pt>
                <c:pt idx="151">
                  <c:v>-2.1950854986667845</c:v>
                </c:pt>
                <c:pt idx="152">
                  <c:v>-2.2481078615956909</c:v>
                </c:pt>
                <c:pt idx="153">
                  <c:v>-2.1073340441113215</c:v>
                </c:pt>
                <c:pt idx="154">
                  <c:v>-2.2801079191927349</c:v>
                </c:pt>
                <c:pt idx="155">
                  <c:v>-6.7634378055273983</c:v>
                </c:pt>
                <c:pt idx="156">
                  <c:v>-2.4879380463262915</c:v>
                </c:pt>
                <c:pt idx="157">
                  <c:v>-14.064518238247448</c:v>
                </c:pt>
                <c:pt idx="158">
                  <c:v>-12.550746785383243</c:v>
                </c:pt>
                <c:pt idx="159">
                  <c:v>-9.6438561897747253</c:v>
                </c:pt>
                <c:pt idx="160">
                  <c:v>-17.619226523266011</c:v>
                </c:pt>
                <c:pt idx="161">
                  <c:v>-12.613482540731207</c:v>
                </c:pt>
                <c:pt idx="162">
                  <c:v>-11.013089999440444</c:v>
                </c:pt>
                <c:pt idx="163">
                  <c:v>-11.550746785383243</c:v>
                </c:pt>
                <c:pt idx="164">
                  <c:v>-17.031873475119859</c:v>
                </c:pt>
                <c:pt idx="165">
                  <c:v>-5.3425654507324154</c:v>
                </c:pt>
                <c:pt idx="166">
                  <c:v>-2.86966813165232</c:v>
                </c:pt>
                <c:pt idx="167">
                  <c:v>-2.7958592832197748</c:v>
                </c:pt>
                <c:pt idx="168">
                  <c:v>-10.228818690495881</c:v>
                </c:pt>
                <c:pt idx="169">
                  <c:v>-10.228818690495881</c:v>
                </c:pt>
                <c:pt idx="170">
                  <c:v>-2.3613562753969424</c:v>
                </c:pt>
                <c:pt idx="171">
                  <c:v>-4.5555449538860646</c:v>
                </c:pt>
                <c:pt idx="172">
                  <c:v>-10.91687468418114</c:v>
                </c:pt>
                <c:pt idx="173">
                  <c:v>-11.731319031025064</c:v>
                </c:pt>
                <c:pt idx="174">
                  <c:v>-2.7737241441763243</c:v>
                </c:pt>
                <c:pt idx="175">
                  <c:v>-5.0802673398461353</c:v>
                </c:pt>
                <c:pt idx="176">
                  <c:v>-6.570199148049416</c:v>
                </c:pt>
                <c:pt idx="177">
                  <c:v>-3.0477531314483683</c:v>
                </c:pt>
                <c:pt idx="178">
                  <c:v>-2.4474589769712214</c:v>
                </c:pt>
                <c:pt idx="179">
                  <c:v>-2.0630097975258002</c:v>
                </c:pt>
                <c:pt idx="180">
                  <c:v>-3.2443252767633903</c:v>
                </c:pt>
                <c:pt idx="181">
                  <c:v>-7.5949465892937784</c:v>
                </c:pt>
                <c:pt idx="182">
                  <c:v>-3.1876270031757716</c:v>
                </c:pt>
                <c:pt idx="183">
                  <c:v>-6.905448621434612</c:v>
                </c:pt>
                <c:pt idx="184">
                  <c:v>-8.8662486111111729</c:v>
                </c:pt>
                <c:pt idx="185">
                  <c:v>-9.5183253076908674</c:v>
                </c:pt>
                <c:pt idx="186">
                  <c:v>-2.5776577000979231</c:v>
                </c:pt>
                <c:pt idx="187">
                  <c:v>-2.5563933485243853</c:v>
                </c:pt>
                <c:pt idx="188">
                  <c:v>-2.9529945651771223</c:v>
                </c:pt>
                <c:pt idx="189">
                  <c:v>-2.5849625007211561</c:v>
                </c:pt>
                <c:pt idx="190">
                  <c:v>-2.0974125016579448</c:v>
                </c:pt>
                <c:pt idx="191">
                  <c:v>-15.950677392271878</c:v>
                </c:pt>
                <c:pt idx="192">
                  <c:v>-3.5395195299599886</c:v>
                </c:pt>
                <c:pt idx="193">
                  <c:v>-12.582455645110581</c:v>
                </c:pt>
                <c:pt idx="194">
                  <c:v>-2.0874628412503395</c:v>
                </c:pt>
                <c:pt idx="195">
                  <c:v>-3.4918530963296752</c:v>
                </c:pt>
                <c:pt idx="196">
                  <c:v>-10.146356530303908</c:v>
                </c:pt>
                <c:pt idx="197">
                  <c:v>-2.8044724135244823</c:v>
                </c:pt>
                <c:pt idx="198">
                  <c:v>-3.4214637684382767</c:v>
                </c:pt>
                <c:pt idx="199">
                  <c:v>-2.86966813165232</c:v>
                </c:pt>
                <c:pt idx="200">
                  <c:v>-9.3459586731780604</c:v>
                </c:pt>
                <c:pt idx="201">
                  <c:v>-12.103287808412023</c:v>
                </c:pt>
                <c:pt idx="202">
                  <c:v>-14.151650829973422</c:v>
                </c:pt>
                <c:pt idx="203">
                  <c:v>-12.485158443755667</c:v>
                </c:pt>
                <c:pt idx="204">
                  <c:v>-13.98370619265935</c:v>
                </c:pt>
                <c:pt idx="205">
                  <c:v>-16.34660606860302</c:v>
                </c:pt>
                <c:pt idx="206">
                  <c:v>-2.8496951940269759</c:v>
                </c:pt>
                <c:pt idx="207">
                  <c:v>-13.287712379549449</c:v>
                </c:pt>
                <c:pt idx="208">
                  <c:v>-6.5443205162238112</c:v>
                </c:pt>
                <c:pt idx="209">
                  <c:v>-2.123244100463626</c:v>
                </c:pt>
                <c:pt idx="210">
                  <c:v>-12.146356530303908</c:v>
                </c:pt>
                <c:pt idx="211">
                  <c:v>-12.344295907915818</c:v>
                </c:pt>
                <c:pt idx="212">
                  <c:v>-10.813781191217037</c:v>
                </c:pt>
                <c:pt idx="213">
                  <c:v>-9.2288186904958813</c:v>
                </c:pt>
                <c:pt idx="214">
                  <c:v>-2.3649968167792483</c:v>
                </c:pt>
                <c:pt idx="215">
                  <c:v>-3.9519784851370563</c:v>
                </c:pt>
                <c:pt idx="216">
                  <c:v>-12.103287808412023</c:v>
                </c:pt>
                <c:pt idx="217">
                  <c:v>-17.764526076414985</c:v>
                </c:pt>
                <c:pt idx="218">
                  <c:v>-14.628749297384518</c:v>
                </c:pt>
                <c:pt idx="219">
                  <c:v>-7.6438561897747244</c:v>
                </c:pt>
                <c:pt idx="220">
                  <c:v>-3.0436269324002581</c:v>
                </c:pt>
                <c:pt idx="221">
                  <c:v>-9.75933340719466</c:v>
                </c:pt>
                <c:pt idx="222">
                  <c:v>-2.6986374755071068</c:v>
                </c:pt>
                <c:pt idx="223">
                  <c:v>-2.3183258582071669</c:v>
                </c:pt>
                <c:pt idx="224">
                  <c:v>-2.2824151425450454</c:v>
                </c:pt>
                <c:pt idx="225">
                  <c:v>-2.6308262413256065</c:v>
                </c:pt>
                <c:pt idx="226">
                  <c:v>-11.582455645110581</c:v>
                </c:pt>
                <c:pt idx="227">
                  <c:v>-12.582455645110581</c:v>
                </c:pt>
                <c:pt idx="228">
                  <c:v>-2.1100535454649139</c:v>
                </c:pt>
                <c:pt idx="229">
                  <c:v>-3.6860844251640223</c:v>
                </c:pt>
                <c:pt idx="230">
                  <c:v>-13.793603309279407</c:v>
                </c:pt>
                <c:pt idx="231">
                  <c:v>-8.0611358887247508</c:v>
                </c:pt>
                <c:pt idx="232">
                  <c:v>-2.3692338096657193</c:v>
                </c:pt>
                <c:pt idx="233">
                  <c:v>-2.1948161769840233</c:v>
                </c:pt>
                <c:pt idx="234">
                  <c:v>-4.2976805486406855</c:v>
                </c:pt>
                <c:pt idx="235">
                  <c:v>-3.2360090687023604</c:v>
                </c:pt>
                <c:pt idx="236">
                  <c:v>-16.024677973715658</c:v>
                </c:pt>
                <c:pt idx="237">
                  <c:v>-2.491740390182132</c:v>
                </c:pt>
                <c:pt idx="238">
                  <c:v>-9.965784284662087</c:v>
                </c:pt>
                <c:pt idx="239">
                  <c:v>-4.408732922424635</c:v>
                </c:pt>
                <c:pt idx="240">
                  <c:v>-11.673603533168777</c:v>
                </c:pt>
                <c:pt idx="241">
                  <c:v>-3.2276415979093143</c:v>
                </c:pt>
                <c:pt idx="242">
                  <c:v>-4.920565532505595</c:v>
                </c:pt>
                <c:pt idx="243">
                  <c:v>-5.6510159813475909</c:v>
                </c:pt>
                <c:pt idx="244">
                  <c:v>-18.070819755360375</c:v>
                </c:pt>
                <c:pt idx="245">
                  <c:v>-2.5102407520337255</c:v>
                </c:pt>
                <c:pt idx="246">
                  <c:v>-4.9294952149406894</c:v>
                </c:pt>
                <c:pt idx="247">
                  <c:v>-8.3808217839409309</c:v>
                </c:pt>
                <c:pt idx="248">
                  <c:v>-3.4585302158957649</c:v>
                </c:pt>
                <c:pt idx="249">
                  <c:v>-3.1146759427306971</c:v>
                </c:pt>
                <c:pt idx="250">
                  <c:v>-2.0495959444714789</c:v>
                </c:pt>
                <c:pt idx="251">
                  <c:v>-3.1269121124822199</c:v>
                </c:pt>
                <c:pt idx="252">
                  <c:v>-3.2479275134435852</c:v>
                </c:pt>
                <c:pt idx="253">
                  <c:v>-2.3265008246771868</c:v>
                </c:pt>
                <c:pt idx="254">
                  <c:v>-8.3808217839409309</c:v>
                </c:pt>
                <c:pt idx="255">
                  <c:v>-2.6090653651203586</c:v>
                </c:pt>
                <c:pt idx="256">
                  <c:v>-10.702749878828293</c:v>
                </c:pt>
                <c:pt idx="257">
                  <c:v>-13.416445693671653</c:v>
                </c:pt>
                <c:pt idx="258">
                  <c:v>-2.7619855300311662</c:v>
                </c:pt>
                <c:pt idx="259">
                  <c:v>-2.1721809753826804</c:v>
                </c:pt>
                <c:pt idx="260">
                  <c:v>-2.3362833878644325</c:v>
                </c:pt>
                <c:pt idx="261">
                  <c:v>-3.7297443668721337</c:v>
                </c:pt>
                <c:pt idx="262">
                  <c:v>-4.2344652536370226</c:v>
                </c:pt>
                <c:pt idx="263">
                  <c:v>-2.2813797462843146</c:v>
                </c:pt>
                <c:pt idx="264">
                  <c:v>-11.866248611111173</c:v>
                </c:pt>
                <c:pt idx="265">
                  <c:v>-8.3808217839409309</c:v>
                </c:pt>
                <c:pt idx="266">
                  <c:v>-2.4900508536956893</c:v>
                </c:pt>
                <c:pt idx="267">
                  <c:v>-10.75933340719466</c:v>
                </c:pt>
                <c:pt idx="268">
                  <c:v>-14.647608324635833</c:v>
                </c:pt>
                <c:pt idx="269">
                  <c:v>-17.781701220223116</c:v>
                </c:pt>
                <c:pt idx="270">
                  <c:v>-10.582455645110581</c:v>
                </c:pt>
                <c:pt idx="271">
                  <c:v>-6.9513138018537539</c:v>
                </c:pt>
                <c:pt idx="272">
                  <c:v>-2.9664474402889738</c:v>
                </c:pt>
                <c:pt idx="273">
                  <c:v>-11.451211111832329</c:v>
                </c:pt>
                <c:pt idx="274">
                  <c:v>-14.840253402578229</c:v>
                </c:pt>
                <c:pt idx="275">
                  <c:v>-13.566688329252264</c:v>
                </c:pt>
                <c:pt idx="276">
                  <c:v>-8.8662486111111729</c:v>
                </c:pt>
                <c:pt idx="277">
                  <c:v>-2.5065803820762271</c:v>
                </c:pt>
                <c:pt idx="278">
                  <c:v>-15.720671786825555</c:v>
                </c:pt>
                <c:pt idx="279">
                  <c:v>-2.3147325934831584</c:v>
                </c:pt>
                <c:pt idx="280">
                  <c:v>-15.213711798105672</c:v>
                </c:pt>
                <c:pt idx="281">
                  <c:v>-4.3362833878644329</c:v>
                </c:pt>
                <c:pt idx="282">
                  <c:v>-4.6402539530945299</c:v>
                </c:pt>
                <c:pt idx="283">
                  <c:v>-2.9928044985957962</c:v>
                </c:pt>
                <c:pt idx="284">
                  <c:v>-2.3043340348726242</c:v>
                </c:pt>
                <c:pt idx="285">
                  <c:v>-14.311559121503818</c:v>
                </c:pt>
                <c:pt idx="286">
                  <c:v>-6.8244284354165456</c:v>
                </c:pt>
                <c:pt idx="287">
                  <c:v>-11.673603533168777</c:v>
                </c:pt>
                <c:pt idx="288">
                  <c:v>-4.0205655703944698</c:v>
                </c:pt>
                <c:pt idx="289">
                  <c:v>-14.278062209515731</c:v>
                </c:pt>
                <c:pt idx="290">
                  <c:v>-10.27944476356585</c:v>
                </c:pt>
                <c:pt idx="291">
                  <c:v>-14.510104800885898</c:v>
                </c:pt>
                <c:pt idx="292">
                  <c:v>-2.2629983389086061</c:v>
                </c:pt>
                <c:pt idx="293">
                  <c:v>-2.5777669993169523</c:v>
                </c:pt>
                <c:pt idx="294">
                  <c:v>-7.7899344492626703</c:v>
                </c:pt>
                <c:pt idx="295">
                  <c:v>-14.965784284662087</c:v>
                </c:pt>
                <c:pt idx="296">
                  <c:v>-14.218765025831956</c:v>
                </c:pt>
                <c:pt idx="297">
                  <c:v>-13.68825030913318</c:v>
                </c:pt>
                <c:pt idx="298">
                  <c:v>-3.3566055465201075</c:v>
                </c:pt>
                <c:pt idx="299">
                  <c:v>-11.941536738415412</c:v>
                </c:pt>
                <c:pt idx="300">
                  <c:v>-9.6438561897747253</c:v>
                </c:pt>
                <c:pt idx="301">
                  <c:v>-2.0528949484321255</c:v>
                </c:pt>
                <c:pt idx="302">
                  <c:v>-3.3732371887129391</c:v>
                </c:pt>
                <c:pt idx="303">
                  <c:v>-7.4374053123072992</c:v>
                </c:pt>
                <c:pt idx="304">
                  <c:v>-2.0558912008920451</c:v>
                </c:pt>
                <c:pt idx="305">
                  <c:v>-2.0255350921071376</c:v>
                </c:pt>
                <c:pt idx="306">
                  <c:v>-16.053247125912424</c:v>
                </c:pt>
                <c:pt idx="307">
                  <c:v>-5.8639820041392285</c:v>
                </c:pt>
                <c:pt idx="308">
                  <c:v>-5.5481375603821856</c:v>
                </c:pt>
                <c:pt idx="309">
                  <c:v>-2.0588936890535683</c:v>
                </c:pt>
                <c:pt idx="310">
                  <c:v>-7.0175668267646332</c:v>
                </c:pt>
                <c:pt idx="311">
                  <c:v>-9.0588936890535692</c:v>
                </c:pt>
                <c:pt idx="312">
                  <c:v>-10.866248611111173</c:v>
                </c:pt>
                <c:pt idx="313">
                  <c:v>-4.7274928415459243</c:v>
                </c:pt>
                <c:pt idx="314">
                  <c:v>-16.530568903445612</c:v>
                </c:pt>
                <c:pt idx="315">
                  <c:v>-11.786814143616768</c:v>
                </c:pt>
                <c:pt idx="316">
                  <c:v>-3.3190455863542407</c:v>
                </c:pt>
                <c:pt idx="317">
                  <c:v>-2.5839323721226668</c:v>
                </c:pt>
                <c:pt idx="318">
                  <c:v>4.8173077024838102</c:v>
                </c:pt>
                <c:pt idx="319">
                  <c:v>8.4937663699176777</c:v>
                </c:pt>
                <c:pt idx="320">
                  <c:v>5.2922047865963258</c:v>
                </c:pt>
                <c:pt idx="321">
                  <c:v>2.7321646079023849</c:v>
                </c:pt>
                <c:pt idx="322">
                  <c:v>2.5008982359326821</c:v>
                </c:pt>
                <c:pt idx="323">
                  <c:v>9.5183253076908674</c:v>
                </c:pt>
                <c:pt idx="324">
                  <c:v>2.1435908536288499</c:v>
                </c:pt>
                <c:pt idx="325">
                  <c:v>13.989631026616456</c:v>
                </c:pt>
                <c:pt idx="326">
                  <c:v>8.6438561897747253</c:v>
                </c:pt>
                <c:pt idx="327">
                  <c:v>3.8451143980218285</c:v>
                </c:pt>
                <c:pt idx="328">
                  <c:v>2.3211268201981237</c:v>
                </c:pt>
                <c:pt idx="329">
                  <c:v>12.658806531240696</c:v>
                </c:pt>
                <c:pt idx="330">
                  <c:v>11.550746785383243</c:v>
                </c:pt>
                <c:pt idx="331">
                  <c:v>19.127336105079397</c:v>
                </c:pt>
                <c:pt idx="332">
                  <c:v>9.75933340719466</c:v>
                </c:pt>
                <c:pt idx="333">
                  <c:v>10.058893689053569</c:v>
                </c:pt>
                <c:pt idx="334">
                  <c:v>9.2288186904958813</c:v>
                </c:pt>
                <c:pt idx="335">
                  <c:v>10.643856189774725</c:v>
                </c:pt>
                <c:pt idx="336">
                  <c:v>7.9905067140733186</c:v>
                </c:pt>
                <c:pt idx="337">
                  <c:v>11.451211111832329</c:v>
                </c:pt>
                <c:pt idx="338">
                  <c:v>2.7826692043480614</c:v>
                </c:pt>
                <c:pt idx="339">
                  <c:v>11.582455645110581</c:v>
                </c:pt>
                <c:pt idx="340">
                  <c:v>14.183015000882758</c:v>
                </c:pt>
                <c:pt idx="341">
                  <c:v>3.7813597135246599</c:v>
                </c:pt>
                <c:pt idx="342">
                  <c:v>5.5698556083309478</c:v>
                </c:pt>
                <c:pt idx="343">
                  <c:v>15.773139206719692</c:v>
                </c:pt>
                <c:pt idx="344">
                  <c:v>12.167418145831739</c:v>
                </c:pt>
                <c:pt idx="345">
                  <c:v>13.800360675454716</c:v>
                </c:pt>
                <c:pt idx="346">
                  <c:v>9.2288186904958813</c:v>
                </c:pt>
                <c:pt idx="347">
                  <c:v>2.8436935080602708</c:v>
                </c:pt>
                <c:pt idx="348">
                  <c:v>11.702749878828293</c:v>
                </c:pt>
                <c:pt idx="349">
                  <c:v>3.4214637684382767</c:v>
                </c:pt>
                <c:pt idx="350">
                  <c:v>2.3656494723166803</c:v>
                </c:pt>
                <c:pt idx="351">
                  <c:v>12.287712379549451</c:v>
                </c:pt>
                <c:pt idx="352">
                  <c:v>3.6629650127224296</c:v>
                </c:pt>
                <c:pt idx="353">
                  <c:v>3.452236117233094</c:v>
                </c:pt>
                <c:pt idx="354">
                  <c:v>17.888616424139627</c:v>
                </c:pt>
                <c:pt idx="355">
                  <c:v>13.879072651468757</c:v>
                </c:pt>
                <c:pt idx="356">
                  <c:v>5.5786028411092365</c:v>
                </c:pt>
                <c:pt idx="357">
                  <c:v>2.15200309344505</c:v>
                </c:pt>
                <c:pt idx="358">
                  <c:v>5.1479448768706968</c:v>
                </c:pt>
                <c:pt idx="359">
                  <c:v>14.429581095860785</c:v>
                </c:pt>
                <c:pt idx="360">
                  <c:v>3.4621057529356229</c:v>
                </c:pt>
                <c:pt idx="361">
                  <c:v>4.9346737521220563</c:v>
                </c:pt>
                <c:pt idx="362">
                  <c:v>3.8059129478836979</c:v>
                </c:pt>
                <c:pt idx="363">
                  <c:v>11.013089999440444</c:v>
                </c:pt>
                <c:pt idx="364">
                  <c:v>7.1731706609459671</c:v>
                </c:pt>
                <c:pt idx="365">
                  <c:v>13.959760497034317</c:v>
                </c:pt>
                <c:pt idx="366">
                  <c:v>3.2107449917634701</c:v>
                </c:pt>
                <c:pt idx="367">
                  <c:v>11.89178370321831</c:v>
                </c:pt>
                <c:pt idx="368">
                  <c:v>8.8662486111111729</c:v>
                </c:pt>
                <c:pt idx="369">
                  <c:v>15.135709286104401</c:v>
                </c:pt>
                <c:pt idx="370">
                  <c:v>3.5140580165875805</c:v>
                </c:pt>
                <c:pt idx="371">
                  <c:v>2.7845110687500449</c:v>
                </c:pt>
                <c:pt idx="372">
                  <c:v>8.6438561897747253</c:v>
                </c:pt>
                <c:pt idx="373">
                  <c:v>15.403189596969385</c:v>
                </c:pt>
                <c:pt idx="374">
                  <c:v>2.4981787345790898</c:v>
                </c:pt>
                <c:pt idx="375">
                  <c:v>2.5013373456730648</c:v>
                </c:pt>
                <c:pt idx="376">
                  <c:v>2.5093867261144229</c:v>
                </c:pt>
                <c:pt idx="377">
                  <c:v>2.4981787345790898</c:v>
                </c:pt>
                <c:pt idx="378">
                  <c:v>9.0588936890535692</c:v>
                </c:pt>
                <c:pt idx="379">
                  <c:v>9.5183253076908674</c:v>
                </c:pt>
                <c:pt idx="380">
                  <c:v>2.210035214816465</c:v>
                </c:pt>
                <c:pt idx="381">
                  <c:v>2.1312445332782528</c:v>
                </c:pt>
                <c:pt idx="382">
                  <c:v>11.550746785383243</c:v>
                </c:pt>
                <c:pt idx="383">
                  <c:v>10.866248611111173</c:v>
                </c:pt>
                <c:pt idx="384">
                  <c:v>3.1497471195046818</c:v>
                </c:pt>
                <c:pt idx="385">
                  <c:v>8.2992080183872794</c:v>
                </c:pt>
                <c:pt idx="386">
                  <c:v>12.26834705468252</c:v>
                </c:pt>
                <c:pt idx="387">
                  <c:v>4.2288186904958813</c:v>
                </c:pt>
                <c:pt idx="388">
                  <c:v>11.673603533168777</c:v>
                </c:pt>
                <c:pt idx="389">
                  <c:v>2.653134003362736</c:v>
                </c:pt>
                <c:pt idx="390">
                  <c:v>2.653134003362736</c:v>
                </c:pt>
                <c:pt idx="391">
                  <c:v>13.643856189774723</c:v>
                </c:pt>
                <c:pt idx="392">
                  <c:v>8.6438561897747253</c:v>
                </c:pt>
                <c:pt idx="393">
                  <c:v>2.4274822656454891</c:v>
                </c:pt>
                <c:pt idx="394">
                  <c:v>3.8052953998793102</c:v>
                </c:pt>
                <c:pt idx="395">
                  <c:v>2.6844981742720706</c:v>
                </c:pt>
                <c:pt idx="396">
                  <c:v>10.228818690495881</c:v>
                </c:pt>
                <c:pt idx="397">
                  <c:v>12.416445693671653</c:v>
                </c:pt>
                <c:pt idx="398">
                  <c:v>4.1365394142109935</c:v>
                </c:pt>
                <c:pt idx="399">
                  <c:v>16.72954993817201</c:v>
                </c:pt>
                <c:pt idx="400">
                  <c:v>8.3808217839409309</c:v>
                </c:pt>
                <c:pt idx="401">
                  <c:v>5.3923174227787598</c:v>
                </c:pt>
                <c:pt idx="402">
                  <c:v>2.9331624465720694</c:v>
                </c:pt>
                <c:pt idx="403">
                  <c:v>12.731319031025064</c:v>
                </c:pt>
                <c:pt idx="404">
                  <c:v>4.4490400127907019</c:v>
                </c:pt>
                <c:pt idx="405">
                  <c:v>2.240134003723715</c:v>
                </c:pt>
                <c:pt idx="406">
                  <c:v>4.1113611089477047</c:v>
                </c:pt>
                <c:pt idx="407">
                  <c:v>6.8058236694381185</c:v>
                </c:pt>
                <c:pt idx="408">
                  <c:v>5.8826430493618416</c:v>
                </c:pt>
                <c:pt idx="409">
                  <c:v>2.373458395527444</c:v>
                </c:pt>
                <c:pt idx="410">
                  <c:v>2.3490552729102272</c:v>
                </c:pt>
                <c:pt idx="411">
                  <c:v>12.68825030913318</c:v>
                </c:pt>
                <c:pt idx="412">
                  <c:v>4.5753192418179589</c:v>
                </c:pt>
                <c:pt idx="413">
                  <c:v>2.3625700793847084</c:v>
                </c:pt>
                <c:pt idx="414">
                  <c:v>14.68825030913318</c:v>
                </c:pt>
                <c:pt idx="415">
                  <c:v>10.380821783940931</c:v>
                </c:pt>
                <c:pt idx="416">
                  <c:v>12.103287808412023</c:v>
                </c:pt>
                <c:pt idx="417">
                  <c:v>13.859793588973872</c:v>
                </c:pt>
                <c:pt idx="418">
                  <c:v>2.0703893278913981</c:v>
                </c:pt>
                <c:pt idx="419">
                  <c:v>2.2606446124858199</c:v>
                </c:pt>
                <c:pt idx="420">
                  <c:v>10.306821202497154</c:v>
                </c:pt>
                <c:pt idx="421">
                  <c:v>13.167418145831739</c:v>
                </c:pt>
                <c:pt idx="422">
                  <c:v>14.738373788559015</c:v>
                </c:pt>
                <c:pt idx="423">
                  <c:v>12.167418145831739</c:v>
                </c:pt>
                <c:pt idx="424">
                  <c:v>10.380821783940931</c:v>
                </c:pt>
                <c:pt idx="425">
                  <c:v>5.1094332410859451</c:v>
                </c:pt>
                <c:pt idx="426">
                  <c:v>15.46828462519127</c:v>
                </c:pt>
                <c:pt idx="427">
                  <c:v>9.451211111832329</c:v>
                </c:pt>
                <c:pt idx="428">
                  <c:v>13.916874684181142</c:v>
                </c:pt>
                <c:pt idx="429">
                  <c:v>6.6433014137475501</c:v>
                </c:pt>
                <c:pt idx="430">
                  <c:v>2.5188933408785346</c:v>
                </c:pt>
                <c:pt idx="431">
                  <c:v>2.3137187255315173</c:v>
                </c:pt>
                <c:pt idx="432">
                  <c:v>2.6156592979440729</c:v>
                </c:pt>
                <c:pt idx="433">
                  <c:v>13.550746785383243</c:v>
                </c:pt>
                <c:pt idx="434">
                  <c:v>3.5479004064996111</c:v>
                </c:pt>
                <c:pt idx="435">
                  <c:v>2.1716854593067496</c:v>
                </c:pt>
                <c:pt idx="436">
                  <c:v>4.2826930930156646</c:v>
                </c:pt>
                <c:pt idx="437">
                  <c:v>5.2216766212518611</c:v>
                </c:pt>
                <c:pt idx="438">
                  <c:v>16.436104219442122</c:v>
                </c:pt>
                <c:pt idx="439">
                  <c:v>4.2087321983852961</c:v>
                </c:pt>
                <c:pt idx="440">
                  <c:v>4.8748617414158808</c:v>
                </c:pt>
                <c:pt idx="441">
                  <c:v>16.287712379549451</c:v>
                </c:pt>
                <c:pt idx="442">
                  <c:v>16.358101707440849</c:v>
                </c:pt>
                <c:pt idx="443">
                  <c:v>16.510104800885898</c:v>
                </c:pt>
                <c:pt idx="444">
                  <c:v>2.0609680172914273</c:v>
                </c:pt>
                <c:pt idx="445">
                  <c:v>10.702749878828293</c:v>
                </c:pt>
                <c:pt idx="446">
                  <c:v>3.0564911988382639</c:v>
                </c:pt>
                <c:pt idx="447">
                  <c:v>6.735763848956454</c:v>
                </c:pt>
                <c:pt idx="448">
                  <c:v>4.720724953158995</c:v>
                </c:pt>
                <c:pt idx="449">
                  <c:v>4.1963972128035039</c:v>
                </c:pt>
                <c:pt idx="450">
                  <c:v>2.6244908649077936</c:v>
                </c:pt>
                <c:pt idx="451">
                  <c:v>3.6539098544386479</c:v>
                </c:pt>
                <c:pt idx="452">
                  <c:v>10.643856189774725</c:v>
                </c:pt>
                <c:pt idx="453">
                  <c:v>6.1198281716749285</c:v>
                </c:pt>
                <c:pt idx="454">
                  <c:v>3.9361969651205526</c:v>
                </c:pt>
                <c:pt idx="455">
                  <c:v>2.8700538274281473</c:v>
                </c:pt>
                <c:pt idx="456">
                  <c:v>3.1265324059289319</c:v>
                </c:pt>
                <c:pt idx="457">
                  <c:v>3.2389317021246158</c:v>
                </c:pt>
                <c:pt idx="458">
                  <c:v>7.6850585530093127</c:v>
                </c:pt>
                <c:pt idx="459">
                  <c:v>13.866248611111173</c:v>
                </c:pt>
                <c:pt idx="460">
                  <c:v>2.6843951283064622</c:v>
                </c:pt>
                <c:pt idx="461">
                  <c:v>12.208640808558251</c:v>
                </c:pt>
                <c:pt idx="462">
                  <c:v>11.813781191217037</c:v>
                </c:pt>
                <c:pt idx="463">
                  <c:v>7.6438561897747244</c:v>
                </c:pt>
                <c:pt idx="464">
                  <c:v>2.1978545156936531</c:v>
                </c:pt>
                <c:pt idx="465">
                  <c:v>5.0802673398461353</c:v>
                </c:pt>
                <c:pt idx="466">
                  <c:v>8.8662486111111729</c:v>
                </c:pt>
                <c:pt idx="467">
                  <c:v>5.2526654324502484</c:v>
                </c:pt>
                <c:pt idx="468">
                  <c:v>2.9198296513160171</c:v>
                </c:pt>
                <c:pt idx="469">
                  <c:v>7.4374053123072983</c:v>
                </c:pt>
                <c:pt idx="470">
                  <c:v>13.766252821134451</c:v>
                </c:pt>
                <c:pt idx="471">
                  <c:v>12.188176705998536</c:v>
                </c:pt>
                <c:pt idx="472">
                  <c:v>5.6911619045530815</c:v>
                </c:pt>
                <c:pt idx="473">
                  <c:v>4.2211906761266951</c:v>
                </c:pt>
                <c:pt idx="474">
                  <c:v>14.66622400280318</c:v>
                </c:pt>
                <c:pt idx="475">
                  <c:v>13.904383739997945</c:v>
                </c:pt>
                <c:pt idx="476">
                  <c:v>12.75933340719466</c:v>
                </c:pt>
                <c:pt idx="477">
                  <c:v>6.3219280948873617</c:v>
                </c:pt>
                <c:pt idx="478">
                  <c:v>6.0941691638010989</c:v>
                </c:pt>
                <c:pt idx="479">
                  <c:v>3.502500340529183</c:v>
                </c:pt>
                <c:pt idx="480">
                  <c:v>-2.5762181425764028E-5</c:v>
                </c:pt>
                <c:pt idx="481">
                  <c:v>-0.22239242133644802</c:v>
                </c:pt>
                <c:pt idx="482">
                  <c:v>1.1560050240025463</c:v>
                </c:pt>
                <c:pt idx="483">
                  <c:v>-0.60812022170840874</c:v>
                </c:pt>
                <c:pt idx="484">
                  <c:v>-0.74495838491973687</c:v>
                </c:pt>
                <c:pt idx="485">
                  <c:v>15.827078013830494</c:v>
                </c:pt>
                <c:pt idx="486">
                  <c:v>0.62118268863390957</c:v>
                </c:pt>
                <c:pt idx="487">
                  <c:v>-1.1402277393744868</c:v>
                </c:pt>
                <c:pt idx="488">
                  <c:v>11.059344460824425</c:v>
                </c:pt>
                <c:pt idx="489">
                  <c:v>-0.10496955960154265</c:v>
                </c:pt>
                <c:pt idx="490">
                  <c:v>0</c:v>
                </c:pt>
                <c:pt idx="491">
                  <c:v>-1.7196799353703869</c:v>
                </c:pt>
                <c:pt idx="492">
                  <c:v>-2.0681715026415795</c:v>
                </c:pt>
                <c:pt idx="493">
                  <c:v>7.9008668079807478</c:v>
                </c:pt>
                <c:pt idx="494">
                  <c:v>-0.47014209871929802</c:v>
                </c:pt>
                <c:pt idx="495">
                  <c:v>1.3727523539650446</c:v>
                </c:pt>
                <c:pt idx="496">
                  <c:v>-0.23813159430397959</c:v>
                </c:pt>
                <c:pt idx="497">
                  <c:v>-0.52353451494238001</c:v>
                </c:pt>
                <c:pt idx="498">
                  <c:v>-8.3822637581148385</c:v>
                </c:pt>
                <c:pt idx="499">
                  <c:v>9.5196362528432132</c:v>
                </c:pt>
                <c:pt idx="500">
                  <c:v>-2.5517434800954009</c:v>
                </c:pt>
                <c:pt idx="501">
                  <c:v>-9.229619965185119</c:v>
                </c:pt>
                <c:pt idx="502">
                  <c:v>12.773207904847887</c:v>
                </c:pt>
                <c:pt idx="503">
                  <c:v>-4.3692338096657197</c:v>
                </c:pt>
                <c:pt idx="504">
                  <c:v>15.133035151806075</c:v>
                </c:pt>
                <c:pt idx="505">
                  <c:v>-7.6486571760385464</c:v>
                </c:pt>
                <c:pt idx="506">
                  <c:v>-1.4358316612803337</c:v>
                </c:pt>
                <c:pt idx="507">
                  <c:v>11.703038388986416</c:v>
                </c:pt>
                <c:pt idx="508">
                  <c:v>-1.4420943760609182</c:v>
                </c:pt>
                <c:pt idx="509">
                  <c:v>0.62654980158018225</c:v>
                </c:pt>
                <c:pt idx="510">
                  <c:v>13.628825226704336</c:v>
                </c:pt>
                <c:pt idx="511">
                  <c:v>-12.566767596032916</c:v>
                </c:pt>
                <c:pt idx="512">
                  <c:v>-0.20780488511340164</c:v>
                </c:pt>
                <c:pt idx="513">
                  <c:v>-0.15806484623225148</c:v>
                </c:pt>
                <c:pt idx="514">
                  <c:v>5.08746284125034</c:v>
                </c:pt>
                <c:pt idx="515">
                  <c:v>-1.7151769054009196</c:v>
                </c:pt>
                <c:pt idx="516">
                  <c:v>-10.518653155673389</c:v>
                </c:pt>
                <c:pt idx="517">
                  <c:v>1.218621563671116</c:v>
                </c:pt>
                <c:pt idx="518">
                  <c:v>-0.85913746416015024</c:v>
                </c:pt>
                <c:pt idx="519">
                  <c:v>-5.3192939165593305E-2</c:v>
                </c:pt>
                <c:pt idx="520">
                  <c:v>-3.170885972733798E-2</c:v>
                </c:pt>
                <c:pt idx="521">
                  <c:v>-1.3254002867941677</c:v>
                </c:pt>
                <c:pt idx="522">
                  <c:v>-11.673897930688602</c:v>
                </c:pt>
                <c:pt idx="523">
                  <c:v>-0.76840731287974728</c:v>
                </c:pt>
                <c:pt idx="524">
                  <c:v>-2.0782453992258603</c:v>
                </c:pt>
                <c:pt idx="525">
                  <c:v>-1.5089221709615634</c:v>
                </c:pt>
                <c:pt idx="526">
                  <c:v>11.268736919579066</c:v>
                </c:pt>
                <c:pt idx="527">
                  <c:v>0.60530002306718078</c:v>
                </c:pt>
                <c:pt idx="528">
                  <c:v>0.28627251975519497</c:v>
                </c:pt>
                <c:pt idx="529">
                  <c:v>0.84799690655495008</c:v>
                </c:pt>
                <c:pt idx="530">
                  <c:v>-0.33184356375244523</c:v>
                </c:pt>
                <c:pt idx="531">
                  <c:v>2.4328418613124705</c:v>
                </c:pt>
                <c:pt idx="532">
                  <c:v>4.3692338096657197</c:v>
                </c:pt>
                <c:pt idx="533">
                  <c:v>8.8672787397096631</c:v>
                </c:pt>
                <c:pt idx="534">
                  <c:v>-1.0779556429491506</c:v>
                </c:pt>
                <c:pt idx="535">
                  <c:v>7.0660891904577738</c:v>
                </c:pt>
                <c:pt idx="536">
                  <c:v>0.18666263479702269</c:v>
                </c:pt>
                <c:pt idx="537">
                  <c:v>-0.30176149533119201</c:v>
                </c:pt>
                <c:pt idx="538">
                  <c:v>8.5729874025883737E-2</c:v>
                </c:pt>
                <c:pt idx="539">
                  <c:v>1.5937594489583151</c:v>
                </c:pt>
                <c:pt idx="540">
                  <c:v>-0.47722501405745421</c:v>
                </c:pt>
                <c:pt idx="541">
                  <c:v>5.0522002788803384</c:v>
                </c:pt>
                <c:pt idx="542">
                  <c:v>-0.46940822901847679</c:v>
                </c:pt>
                <c:pt idx="543">
                  <c:v>9.0597950917951025</c:v>
                </c:pt>
                <c:pt idx="544">
                  <c:v>-12.188279751964144</c:v>
                </c:pt>
                <c:pt idx="545">
                  <c:v>-7.4401770615573515</c:v>
                </c:pt>
                <c:pt idx="546">
                  <c:v>-2.2953380936183057</c:v>
                </c:pt>
                <c:pt idx="547">
                  <c:v>10.583082767502933</c:v>
                </c:pt>
                <c:pt idx="548">
                  <c:v>-0.63103214941714114</c:v>
                </c:pt>
                <c:pt idx="549">
                  <c:v>-0.53789566251274445</c:v>
                </c:pt>
                <c:pt idx="550">
                  <c:v>6.7563283812634503E-2</c:v>
                </c:pt>
                <c:pt idx="551">
                  <c:v>0.50089823593268168</c:v>
                </c:pt>
                <c:pt idx="552">
                  <c:v>11.22901905089352</c:v>
                </c:pt>
                <c:pt idx="553">
                  <c:v>-0.29928286717852443</c:v>
                </c:pt>
                <c:pt idx="554">
                  <c:v>2.6472211361190864E-2</c:v>
                </c:pt>
                <c:pt idx="555">
                  <c:v>0.23401150460328096</c:v>
                </c:pt>
                <c:pt idx="556">
                  <c:v>1.4419741739066419E-3</c:v>
                </c:pt>
                <c:pt idx="557">
                  <c:v>-0.6438561897747247</c:v>
                </c:pt>
                <c:pt idx="558">
                  <c:v>-1.4134353946823426</c:v>
                </c:pt>
                <c:pt idx="559">
                  <c:v>0.29956028185890793</c:v>
                </c:pt>
                <c:pt idx="560">
                  <c:v>0.7095501365858059</c:v>
                </c:pt>
                <c:pt idx="561">
                  <c:v>0.40987579416306491</c:v>
                </c:pt>
                <c:pt idx="562">
                  <c:v>9.6450579349844787</c:v>
                </c:pt>
                <c:pt idx="563">
                  <c:v>0.26255438751597671</c:v>
                </c:pt>
                <c:pt idx="564">
                  <c:v>8.140438828382851E-2</c:v>
                </c:pt>
                <c:pt idx="565">
                  <c:v>-0.18586654531133412</c:v>
                </c:pt>
                <c:pt idx="566">
                  <c:v>14.018895621121651</c:v>
                </c:pt>
                <c:pt idx="567">
                  <c:v>2.0683271480531977</c:v>
                </c:pt>
                <c:pt idx="568">
                  <c:v>-0.75602392998189105</c:v>
                </c:pt>
                <c:pt idx="569">
                  <c:v>-1.3296822613457573E-2</c:v>
                </c:pt>
                <c:pt idx="570">
                  <c:v>-0.10893437155316439</c:v>
                </c:pt>
                <c:pt idx="571">
                  <c:v>0.77229866727848706</c:v>
                </c:pt>
                <c:pt idx="572">
                  <c:v>13.904415102592719</c:v>
                </c:pt>
                <c:pt idx="573">
                  <c:v>3.6067383174175909</c:v>
                </c:pt>
                <c:pt idx="574">
                  <c:v>-10.307200809140809</c:v>
                </c:pt>
                <c:pt idx="575">
                  <c:v>2.1106762311561149</c:v>
                </c:pt>
                <c:pt idx="576">
                  <c:v>-11.268347054682518</c:v>
                </c:pt>
                <c:pt idx="577">
                  <c:v>-0.44562581911226679</c:v>
                </c:pt>
                <c:pt idx="578">
                  <c:v>2.7119167732302905</c:v>
                </c:pt>
                <c:pt idx="579">
                  <c:v>14.024706827327938</c:v>
                </c:pt>
                <c:pt idx="580">
                  <c:v>-1.6729589817189854</c:v>
                </c:pt>
                <c:pt idx="581">
                  <c:v>-0.70064765420153818</c:v>
                </c:pt>
                <c:pt idx="582">
                  <c:v>1.1255308820838588</c:v>
                </c:pt>
                <c:pt idx="583">
                  <c:v>-3.5132441123572384</c:v>
                </c:pt>
                <c:pt idx="584">
                  <c:v>0.18687813472350964</c:v>
                </c:pt>
                <c:pt idx="585">
                  <c:v>-8.4888897586513051E-2</c:v>
                </c:pt>
                <c:pt idx="586">
                  <c:v>-8.7462841250339596E-2</c:v>
                </c:pt>
                <c:pt idx="587">
                  <c:v>-0.32192809488736229</c:v>
                </c:pt>
                <c:pt idx="588">
                  <c:v>11.344665782303407</c:v>
                </c:pt>
                <c:pt idx="589">
                  <c:v>-1.37124012586832</c:v>
                </c:pt>
                <c:pt idx="590">
                  <c:v>12.451296983981448</c:v>
                </c:pt>
                <c:pt idx="591">
                  <c:v>1.2954558835261716</c:v>
                </c:pt>
                <c:pt idx="592">
                  <c:v>12.534789211480268</c:v>
                </c:pt>
                <c:pt idx="593">
                  <c:v>11.10372492250138</c:v>
                </c:pt>
                <c:pt idx="594">
                  <c:v>3.4836655877916587</c:v>
                </c:pt>
                <c:pt idx="595">
                  <c:v>-0.71416264464195123</c:v>
                </c:pt>
                <c:pt idx="596">
                  <c:v>0.81863484692360744</c:v>
                </c:pt>
                <c:pt idx="597">
                  <c:v>-10.381542951184585</c:v>
                </c:pt>
                <c:pt idx="598">
                  <c:v>2.2461252708096002</c:v>
                </c:pt>
                <c:pt idx="599">
                  <c:v>-1.5289126121022787</c:v>
                </c:pt>
                <c:pt idx="600">
                  <c:v>-15.053275413773154</c:v>
                </c:pt>
                <c:pt idx="601">
                  <c:v>-14.773156381558422</c:v>
                </c:pt>
                <c:pt idx="602">
                  <c:v>17.232573948070147</c:v>
                </c:pt>
                <c:pt idx="603">
                  <c:v>-12.702749878828293</c:v>
                </c:pt>
                <c:pt idx="604">
                  <c:v>-9.3815429511845849</c:v>
                </c:pt>
                <c:pt idx="605">
                  <c:v>-14.510146020155364</c:v>
                </c:pt>
                <c:pt idx="606">
                  <c:v>-9.366322214245816</c:v>
                </c:pt>
                <c:pt idx="607">
                  <c:v>0.17632277264046317</c:v>
                </c:pt>
                <c:pt idx="608">
                  <c:v>-2.4903256265830813</c:v>
                </c:pt>
                <c:pt idx="609">
                  <c:v>7.0660891904577738</c:v>
                </c:pt>
                <c:pt idx="610">
                  <c:v>-2.2443252767633899</c:v>
                </c:pt>
                <c:pt idx="611">
                  <c:v>-11.613636010763889</c:v>
                </c:pt>
                <c:pt idx="612">
                  <c:v>8.6462586799900301</c:v>
                </c:pt>
                <c:pt idx="613">
                  <c:v>-6.8286654283030161</c:v>
                </c:pt>
                <c:pt idx="614">
                  <c:v>-1.2618667044014593</c:v>
                </c:pt>
                <c:pt idx="615">
                  <c:v>-0.73504711643550669</c:v>
                </c:pt>
                <c:pt idx="616">
                  <c:v>-12.566846858458611</c:v>
                </c:pt>
                <c:pt idx="617">
                  <c:v>-12.502003002388932</c:v>
                </c:pt>
                <c:pt idx="618">
                  <c:v>3.7358540145788623</c:v>
                </c:pt>
                <c:pt idx="619">
                  <c:v>5.7459543773934607</c:v>
                </c:pt>
                <c:pt idx="620">
                  <c:v>5.5647846187835261</c:v>
                </c:pt>
                <c:pt idx="621">
                  <c:v>11.786950240502948</c:v>
                </c:pt>
                <c:pt idx="622">
                  <c:v>-9.3109404391481645E-2</c:v>
                </c:pt>
                <c:pt idx="623">
                  <c:v>0.998198507519231</c:v>
                </c:pt>
                <c:pt idx="624">
                  <c:v>8.0606959316875546</c:v>
                </c:pt>
                <c:pt idx="625">
                  <c:v>-1.9765062973330636</c:v>
                </c:pt>
                <c:pt idx="626">
                  <c:v>-0.32120836674028824</c:v>
                </c:pt>
                <c:pt idx="627">
                  <c:v>5.5647846187835261</c:v>
                </c:pt>
                <c:pt idx="628">
                  <c:v>-0.95012409336043047</c:v>
                </c:pt>
                <c:pt idx="629">
                  <c:v>-0.99999999999999967</c:v>
                </c:pt>
                <c:pt idx="630">
                  <c:v>-6.0732489820306386</c:v>
                </c:pt>
                <c:pt idx="631">
                  <c:v>-0.30339214344993481</c:v>
                </c:pt>
                <c:pt idx="632">
                  <c:v>-5.5647846187835261</c:v>
                </c:pt>
                <c:pt idx="633">
                  <c:v>-1.8873810084504927</c:v>
                </c:pt>
                <c:pt idx="634">
                  <c:v>11.94178124227853</c:v>
                </c:pt>
                <c:pt idx="635">
                  <c:v>-9.3815429511845849</c:v>
                </c:pt>
                <c:pt idx="636">
                  <c:v>0.99541273050434853</c:v>
                </c:pt>
                <c:pt idx="637">
                  <c:v>14.335064632126906</c:v>
                </c:pt>
                <c:pt idx="638">
                  <c:v>2.2195746114196196E-2</c:v>
                </c:pt>
                <c:pt idx="639">
                  <c:v>0.41548827104970021</c:v>
                </c:pt>
                <c:pt idx="640">
                  <c:v>-0.3403401320012428</c:v>
                </c:pt>
                <c:pt idx="641">
                  <c:v>12.658880895047878</c:v>
                </c:pt>
                <c:pt idx="642">
                  <c:v>0.99819775736601468</c:v>
                </c:pt>
                <c:pt idx="643">
                  <c:v>-0.88513604296799731</c:v>
                </c:pt>
                <c:pt idx="644">
                  <c:v>0.12800761237607136</c:v>
                </c:pt>
                <c:pt idx="645">
                  <c:v>-10.229219383469125</c:v>
                </c:pt>
                <c:pt idx="646">
                  <c:v>-0.67662993093873147</c:v>
                </c:pt>
                <c:pt idx="647">
                  <c:v>-0.31092909593810547</c:v>
                </c:pt>
                <c:pt idx="648">
                  <c:v>0.41526290276979355</c:v>
                </c:pt>
                <c:pt idx="649">
                  <c:v>-1.481819260509901</c:v>
                </c:pt>
                <c:pt idx="650">
                  <c:v>-3.6986374755071068</c:v>
                </c:pt>
                <c:pt idx="651">
                  <c:v>4.5077177085633209E-4</c:v>
                </c:pt>
                <c:pt idx="652">
                  <c:v>-2.4247546246677184E-2</c:v>
                </c:pt>
                <c:pt idx="653">
                  <c:v>-0.2141248053528477</c:v>
                </c:pt>
                <c:pt idx="654">
                  <c:v>11.673750739438065</c:v>
                </c:pt>
                <c:pt idx="655">
                  <c:v>0.75849875571584735</c:v>
                </c:pt>
                <c:pt idx="656">
                  <c:v>8.0342108317603855E-2</c:v>
                </c:pt>
                <c:pt idx="657">
                  <c:v>1.3811672982620382</c:v>
                </c:pt>
                <c:pt idx="658">
                  <c:v>5.2496066721030825</c:v>
                </c:pt>
                <c:pt idx="659">
                  <c:v>-2.0541224365723658</c:v>
                </c:pt>
                <c:pt idx="660">
                  <c:v>-16.980738344409456</c:v>
                </c:pt>
                <c:pt idx="661">
                  <c:v>2.9989485276970949</c:v>
                </c:pt>
                <c:pt idx="662">
                  <c:v>-11.146568675740786</c:v>
                </c:pt>
                <c:pt idx="663">
                  <c:v>2.8744691179161412</c:v>
                </c:pt>
                <c:pt idx="664">
                  <c:v>-0.8157999903138613</c:v>
                </c:pt>
                <c:pt idx="665">
                  <c:v>10.146780789986687</c:v>
                </c:pt>
                <c:pt idx="666">
                  <c:v>11.268736919579066</c:v>
                </c:pt>
                <c:pt idx="667">
                  <c:v>8.6462586799900301</c:v>
                </c:pt>
                <c:pt idx="668">
                  <c:v>-2.5755512714818182E-4</c:v>
                </c:pt>
                <c:pt idx="669">
                  <c:v>-0.73936808438151036</c:v>
                </c:pt>
                <c:pt idx="670">
                  <c:v>-0.49476469174957788</c:v>
                </c:pt>
                <c:pt idx="671">
                  <c:v>-0.54432051622381006</c:v>
                </c:pt>
                <c:pt idx="672">
                  <c:v>5.9942540456282223E-2</c:v>
                </c:pt>
                <c:pt idx="673">
                  <c:v>-1.7140911279136197</c:v>
                </c:pt>
                <c:pt idx="674">
                  <c:v>0.61179345143524488</c:v>
                </c:pt>
                <c:pt idx="675">
                  <c:v>-1.0301285984891924E-3</c:v>
                </c:pt>
                <c:pt idx="676">
                  <c:v>9.3822637581148367</c:v>
                </c:pt>
                <c:pt idx="677">
                  <c:v>-5.18023910568019E-3</c:v>
                </c:pt>
                <c:pt idx="678">
                  <c:v>-6.1400544664143256E-2</c:v>
                </c:pt>
                <c:pt idx="679">
                  <c:v>0.21784563206753896</c:v>
                </c:pt>
                <c:pt idx="680">
                  <c:v>6.7114195858537049E-2</c:v>
                </c:pt>
                <c:pt idx="681">
                  <c:v>-0.20589610144025242</c:v>
                </c:pt>
                <c:pt idx="682">
                  <c:v>-0.43063435432986208</c:v>
                </c:pt>
                <c:pt idx="683">
                  <c:v>0.12743041499934074</c:v>
                </c:pt>
                <c:pt idx="684">
                  <c:v>-1.9068905956085187</c:v>
                </c:pt>
                <c:pt idx="685">
                  <c:v>-0.2737608124268523</c:v>
                </c:pt>
                <c:pt idx="686">
                  <c:v>-5.9189056676097556</c:v>
                </c:pt>
                <c:pt idx="687">
                  <c:v>-1.2730184944064162</c:v>
                </c:pt>
                <c:pt idx="688">
                  <c:v>-0.75833924495877314</c:v>
                </c:pt>
                <c:pt idx="689">
                  <c:v>-2.6609421291507807</c:v>
                </c:pt>
                <c:pt idx="690">
                  <c:v>1.5596855051018588E-2</c:v>
                </c:pt>
                <c:pt idx="691">
                  <c:v>-2.4662054234269239E-2</c:v>
                </c:pt>
                <c:pt idx="692">
                  <c:v>-0.84879818124418882</c:v>
                </c:pt>
                <c:pt idx="693">
                  <c:v>5.4680063543753068</c:v>
                </c:pt>
                <c:pt idx="694">
                  <c:v>0.45984116104811196</c:v>
                </c:pt>
                <c:pt idx="695">
                  <c:v>-1.529732980000764</c:v>
                </c:pt>
                <c:pt idx="696">
                  <c:v>-0.17687776208407915</c:v>
                </c:pt>
                <c:pt idx="697">
                  <c:v>-1.1397247636666135</c:v>
                </c:pt>
                <c:pt idx="698">
                  <c:v>9.6450579349844787</c:v>
                </c:pt>
                <c:pt idx="699">
                  <c:v>0.37834523203725007</c:v>
                </c:pt>
                <c:pt idx="700">
                  <c:v>-1.4917967421553002</c:v>
                </c:pt>
                <c:pt idx="701">
                  <c:v>0.21889497710022088</c:v>
                </c:pt>
                <c:pt idx="702">
                  <c:v>0.69599381310990016</c:v>
                </c:pt>
                <c:pt idx="703">
                  <c:v>-0.72218753879492681</c:v>
                </c:pt>
                <c:pt idx="704">
                  <c:v>-7.800251200127338E-2</c:v>
                </c:pt>
                <c:pt idx="705">
                  <c:v>1.0470575705483149</c:v>
                </c:pt>
                <c:pt idx="706">
                  <c:v>-1.4757334309663974</c:v>
                </c:pt>
                <c:pt idx="707">
                  <c:v>3.3111571984310402</c:v>
                </c:pt>
                <c:pt idx="708">
                  <c:v>-0.99986128599182711</c:v>
                </c:pt>
                <c:pt idx="709">
                  <c:v>3.9948382948842212</c:v>
                </c:pt>
                <c:pt idx="710">
                  <c:v>-4.2022578642247455</c:v>
                </c:pt>
                <c:pt idx="711">
                  <c:v>-1.0255350921071378</c:v>
                </c:pt>
                <c:pt idx="712">
                  <c:v>0.1680554987304162</c:v>
                </c:pt>
                <c:pt idx="713">
                  <c:v>-0.430508908041284</c:v>
                </c:pt>
                <c:pt idx="714">
                  <c:v>0.43440282414577491</c:v>
                </c:pt>
                <c:pt idx="715">
                  <c:v>-0.11042398969365061</c:v>
                </c:pt>
                <c:pt idx="716">
                  <c:v>0.14201900487242758</c:v>
                </c:pt>
                <c:pt idx="717">
                  <c:v>-0.66416683493999062</c:v>
                </c:pt>
                <c:pt idx="718">
                  <c:v>3.019899557437705</c:v>
                </c:pt>
                <c:pt idx="719">
                  <c:v>-0.82937429670271867</c:v>
                </c:pt>
                <c:pt idx="720">
                  <c:v>-0.60643403102398075</c:v>
                </c:pt>
                <c:pt idx="721">
                  <c:v>0.28850509334991264</c:v>
                </c:pt>
                <c:pt idx="722">
                  <c:v>0.68767618716973478</c:v>
                </c:pt>
                <c:pt idx="723">
                  <c:v>-0.51518306294278893</c:v>
                </c:pt>
                <c:pt idx="724">
                  <c:v>-1.3526716183184706</c:v>
                </c:pt>
                <c:pt idx="725">
                  <c:v>-0.14426336268881607</c:v>
                </c:pt>
                <c:pt idx="726">
                  <c:v>1.1292830169449666</c:v>
                </c:pt>
                <c:pt idx="727">
                  <c:v>-8.3837042924740537</c:v>
                </c:pt>
                <c:pt idx="728">
                  <c:v>0.12462665451374487</c:v>
                </c:pt>
                <c:pt idx="729">
                  <c:v>-0.90403094146927787</c:v>
                </c:pt>
                <c:pt idx="730">
                  <c:v>-0.50189934279464743</c:v>
                </c:pt>
                <c:pt idx="731">
                  <c:v>2.8154322404310239</c:v>
                </c:pt>
                <c:pt idx="732">
                  <c:v>0.86002399057054468</c:v>
                </c:pt>
                <c:pt idx="733">
                  <c:v>-1.3003949333377209</c:v>
                </c:pt>
                <c:pt idx="734">
                  <c:v>9.7598881832218343</c:v>
                </c:pt>
                <c:pt idx="735">
                  <c:v>-0.91593573521152549</c:v>
                </c:pt>
                <c:pt idx="736">
                  <c:v>-1.1975372326501723</c:v>
                </c:pt>
                <c:pt idx="737">
                  <c:v>0.95543444756655582</c:v>
                </c:pt>
                <c:pt idx="738">
                  <c:v>0.19793937761190911</c:v>
                </c:pt>
                <c:pt idx="739">
                  <c:v>1.0681715026415792</c:v>
                </c:pt>
                <c:pt idx="740">
                  <c:v>0.61353165291792711</c:v>
                </c:pt>
                <c:pt idx="741">
                  <c:v>7.89699763261177E-2</c:v>
                </c:pt>
                <c:pt idx="742">
                  <c:v>-8.8781513464526139E-3</c:v>
                </c:pt>
                <c:pt idx="743">
                  <c:v>0.13392680320491557</c:v>
                </c:pt>
                <c:pt idx="744">
                  <c:v>0.55254102302877861</c:v>
                </c:pt>
                <c:pt idx="745">
                  <c:v>0.36257007938470814</c:v>
                </c:pt>
                <c:pt idx="746">
                  <c:v>0</c:v>
                </c:pt>
                <c:pt idx="747">
                  <c:v>0.56187888760811477</c:v>
                </c:pt>
                <c:pt idx="748">
                  <c:v>0.19251635208543888</c:v>
                </c:pt>
                <c:pt idx="749">
                  <c:v>-2.5678383229299473</c:v>
                </c:pt>
                <c:pt idx="750">
                  <c:v>-0.35533125315457598</c:v>
                </c:pt>
                <c:pt idx="751">
                  <c:v>3.2647233899846834E-2</c:v>
                </c:pt>
                <c:pt idx="752">
                  <c:v>0</c:v>
                </c:pt>
                <c:pt idx="753">
                  <c:v>0.23162570111448513</c:v>
                </c:pt>
                <c:pt idx="754">
                  <c:v>-0.18114943910456663</c:v>
                </c:pt>
                <c:pt idx="755">
                  <c:v>2.4662054234269034E-2</c:v>
                </c:pt>
                <c:pt idx="756">
                  <c:v>1.096215315259303</c:v>
                </c:pt>
                <c:pt idx="757">
                  <c:v>-9.9068905956085196</c:v>
                </c:pt>
                <c:pt idx="758">
                  <c:v>-1.1632858040792771</c:v>
                </c:pt>
                <c:pt idx="759">
                  <c:v>-1.1699250014423122</c:v>
                </c:pt>
                <c:pt idx="760">
                  <c:v>0.14100313054982105</c:v>
                </c:pt>
                <c:pt idx="761">
                  <c:v>0.30580842952408521</c:v>
                </c:pt>
                <c:pt idx="762">
                  <c:v>1.9991475187466173E-2</c:v>
                </c:pt>
                <c:pt idx="763">
                  <c:v>0.39935587704657427</c:v>
                </c:pt>
                <c:pt idx="764">
                  <c:v>0.22927880692168809</c:v>
                </c:pt>
                <c:pt idx="765">
                  <c:v>-0.53011402372553662</c:v>
                </c:pt>
                <c:pt idx="766">
                  <c:v>-9.0597950917951025</c:v>
                </c:pt>
                <c:pt idx="767">
                  <c:v>-1.7884958948062886</c:v>
                </c:pt>
                <c:pt idx="768">
                  <c:v>-1.9167365651187882</c:v>
                </c:pt>
                <c:pt idx="769">
                  <c:v>-0.20199094528473732</c:v>
                </c:pt>
                <c:pt idx="770">
                  <c:v>-8.2149041353871438E-2</c:v>
                </c:pt>
                <c:pt idx="771">
                  <c:v>0.3756993513283427</c:v>
                </c:pt>
                <c:pt idx="772">
                  <c:v>-0.95338905770841054</c:v>
                </c:pt>
                <c:pt idx="773">
                  <c:v>-0.27102719658732471</c:v>
                </c:pt>
                <c:pt idx="774">
                  <c:v>0.13968373663534625</c:v>
                </c:pt>
                <c:pt idx="775">
                  <c:v>-4.2749647459336897E-2</c:v>
                </c:pt>
                <c:pt idx="776">
                  <c:v>0.9289169019385175</c:v>
                </c:pt>
                <c:pt idx="777">
                  <c:v>-0.40129149191002261</c:v>
                </c:pt>
                <c:pt idx="778">
                  <c:v>6.0120992437570929E-2</c:v>
                </c:pt>
                <c:pt idx="779">
                  <c:v>13.036230861220817</c:v>
                </c:pt>
                <c:pt idx="780">
                  <c:v>0.79318759013101003</c:v>
                </c:pt>
                <c:pt idx="781">
                  <c:v>0.38994651831601329</c:v>
                </c:pt>
                <c:pt idx="782">
                  <c:v>0.18144687133753218</c:v>
                </c:pt>
                <c:pt idx="783">
                  <c:v>8.6462586799900301</c:v>
                </c:pt>
                <c:pt idx="784">
                  <c:v>-0.21021770739034562</c:v>
                </c:pt>
                <c:pt idx="785">
                  <c:v>0.1738294558982286</c:v>
                </c:pt>
                <c:pt idx="786">
                  <c:v>-0.79413930255344045</c:v>
                </c:pt>
                <c:pt idx="787">
                  <c:v>0.10309349296410371</c:v>
                </c:pt>
                <c:pt idx="788">
                  <c:v>-7.84716861080655E-2</c:v>
                </c:pt>
                <c:pt idx="789">
                  <c:v>0.20425499418064882</c:v>
                </c:pt>
                <c:pt idx="790">
                  <c:v>-5.5961066143506084</c:v>
                </c:pt>
                <c:pt idx="791">
                  <c:v>0.45003292063504796</c:v>
                </c:pt>
                <c:pt idx="792">
                  <c:v>-0.27594188961318183</c:v>
                </c:pt>
                <c:pt idx="793">
                  <c:v>-7.6815597050830839E-2</c:v>
                </c:pt>
                <c:pt idx="794">
                  <c:v>-0.15754127698647993</c:v>
                </c:pt>
                <c:pt idx="795">
                  <c:v>-0.95693127810811407</c:v>
                </c:pt>
                <c:pt idx="796">
                  <c:v>-5.9629246305228465</c:v>
                </c:pt>
                <c:pt idx="797">
                  <c:v>8.1196082847981021E-2</c:v>
                </c:pt>
                <c:pt idx="798">
                  <c:v>7.6462586799900292</c:v>
                </c:pt>
                <c:pt idx="799">
                  <c:v>14.459773125335754</c:v>
                </c:pt>
                <c:pt idx="800">
                  <c:v>0.10309349296410343</c:v>
                </c:pt>
                <c:pt idx="801">
                  <c:v>-0.18982455888001731</c:v>
                </c:pt>
                <c:pt idx="802">
                  <c:v>-2.1643316046346097</c:v>
                </c:pt>
                <c:pt idx="803">
                  <c:v>20</c:v>
                </c:pt>
                <c:pt idx="804">
                  <c:v>-0.26815676513870856</c:v>
                </c:pt>
                <c:pt idx="805">
                  <c:v>-0.90405901899721286</c:v>
                </c:pt>
                <c:pt idx="806">
                  <c:v>5.83111759286511E-2</c:v>
                </c:pt>
                <c:pt idx="807">
                  <c:v>0.21168752583357353</c:v>
                </c:pt>
                <c:pt idx="808">
                  <c:v>2.5146759921746004E-2</c:v>
                </c:pt>
                <c:pt idx="809">
                  <c:v>-7.6486571760385464</c:v>
                </c:pt>
                <c:pt idx="810">
                  <c:v>-2.5112191560495607E-3</c:v>
                </c:pt>
                <c:pt idx="811">
                  <c:v>0.22179142360191245</c:v>
                </c:pt>
                <c:pt idx="812">
                  <c:v>0.6667565918848033</c:v>
                </c:pt>
                <c:pt idx="813">
                  <c:v>0.20971859130133733</c:v>
                </c:pt>
                <c:pt idx="814">
                  <c:v>4.3692338096657197</c:v>
                </c:pt>
                <c:pt idx="815">
                  <c:v>0.4755512840005745</c:v>
                </c:pt>
                <c:pt idx="816">
                  <c:v>0.18521487246690796</c:v>
                </c:pt>
                <c:pt idx="817">
                  <c:v>-4.8493996613960047E-3</c:v>
                </c:pt>
                <c:pt idx="818">
                  <c:v>-1.3740056626302689E-2</c:v>
                </c:pt>
                <c:pt idx="819">
                  <c:v>0.47227849819290074</c:v>
                </c:pt>
                <c:pt idx="820">
                  <c:v>9.10930587929768E-2</c:v>
                </c:pt>
                <c:pt idx="821">
                  <c:v>-0.54214941718218357</c:v>
                </c:pt>
                <c:pt idx="822">
                  <c:v>0.4232114307245442</c:v>
                </c:pt>
                <c:pt idx="823">
                  <c:v>-7.0660891904577721</c:v>
                </c:pt>
                <c:pt idx="824">
                  <c:v>11.059119092544519</c:v>
                </c:pt>
                <c:pt idx="825">
                  <c:v>-0.89296590897663131</c:v>
                </c:pt>
                <c:pt idx="826">
                  <c:v>-3.3173675377618177</c:v>
                </c:pt>
                <c:pt idx="827">
                  <c:v>-5.9982104828232505E-2</c:v>
                </c:pt>
                <c:pt idx="828">
                  <c:v>0.3870231231092473</c:v>
                </c:pt>
                <c:pt idx="829">
                  <c:v>0.14093578954221325</c:v>
                </c:pt>
                <c:pt idx="830">
                  <c:v>0.35518764425132304</c:v>
                </c:pt>
                <c:pt idx="831">
                  <c:v>0.47732177753318666</c:v>
                </c:pt>
                <c:pt idx="832">
                  <c:v>8.8511108701670658</c:v>
                </c:pt>
                <c:pt idx="833">
                  <c:v>1.5786209738473296</c:v>
                </c:pt>
                <c:pt idx="834">
                  <c:v>-3.60692547075218E-2</c:v>
                </c:pt>
                <c:pt idx="835">
                  <c:v>-6.0732489820306386</c:v>
                </c:pt>
                <c:pt idx="836">
                  <c:v>-1.7655347463629767</c:v>
                </c:pt>
                <c:pt idx="837">
                  <c:v>0.41013869986600482</c:v>
                </c:pt>
                <c:pt idx="838">
                  <c:v>9.4122177364550016E-2</c:v>
                </c:pt>
                <c:pt idx="839">
                  <c:v>-5.0874628412503391</c:v>
                </c:pt>
                <c:pt idx="840">
                  <c:v>-5.0874628412503391</c:v>
                </c:pt>
                <c:pt idx="841">
                  <c:v>-0.53558045208016281</c:v>
                </c:pt>
                <c:pt idx="842">
                  <c:v>-1.4120387556490079</c:v>
                </c:pt>
                <c:pt idx="843">
                  <c:v>-0.58316025808717087</c:v>
                </c:pt>
                <c:pt idx="844">
                  <c:v>1.9719856238304037</c:v>
                </c:pt>
                <c:pt idx="845">
                  <c:v>0.47370687627469404</c:v>
                </c:pt>
                <c:pt idx="846">
                  <c:v>8.0624959257337636</c:v>
                </c:pt>
                <c:pt idx="847">
                  <c:v>7.4945222831056597</c:v>
                </c:pt>
                <c:pt idx="848">
                  <c:v>-5.073531807956047</c:v>
                </c:pt>
                <c:pt idx="849">
                  <c:v>9.3815429511845849</c:v>
                </c:pt>
                <c:pt idx="850">
                  <c:v>-0.14143840453959788</c:v>
                </c:pt>
                <c:pt idx="851">
                  <c:v>-0.76220288566522898</c:v>
                </c:pt>
                <c:pt idx="852">
                  <c:v>-3.4846575949254706</c:v>
                </c:pt>
                <c:pt idx="853">
                  <c:v>8.0624959257337636</c:v>
                </c:pt>
                <c:pt idx="854">
                  <c:v>7.0660891904577738</c:v>
                </c:pt>
                <c:pt idx="855">
                  <c:v>0.39759236481943483</c:v>
                </c:pt>
                <c:pt idx="856">
                  <c:v>13.82044492149805</c:v>
                </c:pt>
                <c:pt idx="857">
                  <c:v>-1.807354922057604</c:v>
                </c:pt>
                <c:pt idx="858">
                  <c:v>-0.71023845429872301</c:v>
                </c:pt>
                <c:pt idx="859">
                  <c:v>4.1454304395215642</c:v>
                </c:pt>
                <c:pt idx="860">
                  <c:v>-1.1622714288988771</c:v>
                </c:pt>
                <c:pt idx="861">
                  <c:v>5.3457748368417297</c:v>
                </c:pt>
                <c:pt idx="862">
                  <c:v>0.65965986799875731</c:v>
                </c:pt>
                <c:pt idx="863">
                  <c:v>-1</c:v>
                </c:pt>
                <c:pt idx="864">
                  <c:v>-0.3468027635263915</c:v>
                </c:pt>
                <c:pt idx="865">
                  <c:v>3.6322682154995132</c:v>
                </c:pt>
                <c:pt idx="866">
                  <c:v>3.7539544522592574</c:v>
                </c:pt>
                <c:pt idx="867">
                  <c:v>1.0000000000000002</c:v>
                </c:pt>
                <c:pt idx="868">
                  <c:v>-0.2803271904205894</c:v>
                </c:pt>
                <c:pt idx="869">
                  <c:v>1.2016338611696504</c:v>
                </c:pt>
                <c:pt idx="870">
                  <c:v>-0.41656496902543755</c:v>
                </c:pt>
                <c:pt idx="871">
                  <c:v>-5.7009479075363217E-2</c:v>
                </c:pt>
                <c:pt idx="872">
                  <c:v>0.17473284463802205</c:v>
                </c:pt>
                <c:pt idx="873">
                  <c:v>-0.12702543835642963</c:v>
                </c:pt>
                <c:pt idx="874">
                  <c:v>-6.0660891904577721</c:v>
                </c:pt>
                <c:pt idx="875">
                  <c:v>9.2304207950923818</c:v>
                </c:pt>
                <c:pt idx="876">
                  <c:v>-0.25954541975391388</c:v>
                </c:pt>
                <c:pt idx="877">
                  <c:v>-0.10153802646206232</c:v>
                </c:pt>
                <c:pt idx="878">
                  <c:v>0.21631790692676364</c:v>
                </c:pt>
                <c:pt idx="879">
                  <c:v>0.73720582313035932</c:v>
                </c:pt>
                <c:pt idx="880">
                  <c:v>0</c:v>
                </c:pt>
                <c:pt idx="881">
                  <c:v>-0.13551497065648113</c:v>
                </c:pt>
                <c:pt idx="882">
                  <c:v>0.62051887013020213</c:v>
                </c:pt>
                <c:pt idx="883">
                  <c:v>-9.0908496198210398E-2</c:v>
                </c:pt>
                <c:pt idx="884">
                  <c:v>-2.2085519628874177</c:v>
                </c:pt>
                <c:pt idx="885">
                  <c:v>11.34448085696304</c:v>
                </c:pt>
                <c:pt idx="886">
                  <c:v>0.52186566539611423</c:v>
                </c:pt>
                <c:pt idx="887">
                  <c:v>-0.42552987309648621</c:v>
                </c:pt>
                <c:pt idx="888">
                  <c:v>2.0707576442173425</c:v>
                </c:pt>
                <c:pt idx="889">
                  <c:v>-7.0660891904577721</c:v>
                </c:pt>
                <c:pt idx="890">
                  <c:v>-0.29639300278022457</c:v>
                </c:pt>
                <c:pt idx="891">
                  <c:v>0.83953532780675399</c:v>
                </c:pt>
                <c:pt idx="892">
                  <c:v>1.4072936303515515</c:v>
                </c:pt>
                <c:pt idx="893">
                  <c:v>1.8378529314854519E-2</c:v>
                </c:pt>
                <c:pt idx="894">
                  <c:v>-0.15869774601905817</c:v>
                </c:pt>
                <c:pt idx="895">
                  <c:v>-0.18012076854820094</c:v>
                </c:pt>
                <c:pt idx="896">
                  <c:v>0.26639341792370869</c:v>
                </c:pt>
                <c:pt idx="897">
                  <c:v>12.434106928609955</c:v>
                </c:pt>
                <c:pt idx="898">
                  <c:v>0.18762700317577155</c:v>
                </c:pt>
                <c:pt idx="899">
                  <c:v>0.96506705159883144</c:v>
                </c:pt>
                <c:pt idx="900">
                  <c:v>0.35363695461470041</c:v>
                </c:pt>
                <c:pt idx="901">
                  <c:v>-8.8672787397096631</c:v>
                </c:pt>
                <c:pt idx="902">
                  <c:v>0.79539136425385715</c:v>
                </c:pt>
                <c:pt idx="903">
                  <c:v>2.4024902153046133E-3</c:v>
                </c:pt>
                <c:pt idx="904">
                  <c:v>2.0928596086950928</c:v>
                </c:pt>
                <c:pt idx="905">
                  <c:v>5.8893689053568621E-2</c:v>
                </c:pt>
                <c:pt idx="906">
                  <c:v>-0.22470628717469429</c:v>
                </c:pt>
                <c:pt idx="907">
                  <c:v>-0.63346101841234603</c:v>
                </c:pt>
                <c:pt idx="908">
                  <c:v>-0.27479411929626746</c:v>
                </c:pt>
                <c:pt idx="909">
                  <c:v>9.9535673550914375E-2</c:v>
                </c:pt>
                <c:pt idx="910">
                  <c:v>0</c:v>
                </c:pt>
                <c:pt idx="911">
                  <c:v>-0.67662993093873147</c:v>
                </c:pt>
                <c:pt idx="912">
                  <c:v>0.16046467219324612</c:v>
                </c:pt>
                <c:pt idx="913">
                  <c:v>-0.22717748390182474</c:v>
                </c:pt>
                <c:pt idx="914">
                  <c:v>8.7132591725974651E-2</c:v>
                </c:pt>
                <c:pt idx="915">
                  <c:v>-4.8909600480946398E-2</c:v>
                </c:pt>
                <c:pt idx="916">
                  <c:v>2.3104553104434142</c:v>
                </c:pt>
                <c:pt idx="917">
                  <c:v>-0.32228872357087707</c:v>
                </c:pt>
                <c:pt idx="918">
                  <c:v>0</c:v>
                </c:pt>
                <c:pt idx="919">
                  <c:v>-0.31259023030802585</c:v>
                </c:pt>
                <c:pt idx="920">
                  <c:v>-1.8443491295398058</c:v>
                </c:pt>
                <c:pt idx="921">
                  <c:v>-0.69333866176594805</c:v>
                </c:pt>
                <c:pt idx="922">
                  <c:v>-0.33441903907055942</c:v>
                </c:pt>
                <c:pt idx="923">
                  <c:v>-1.6345183251953885</c:v>
                </c:pt>
                <c:pt idx="924">
                  <c:v>-3.242147769237734E-2</c:v>
                </c:pt>
                <c:pt idx="925">
                  <c:v>0.80555267942361863</c:v>
                </c:pt>
                <c:pt idx="926">
                  <c:v>-0.57318533294480267</c:v>
                </c:pt>
                <c:pt idx="927">
                  <c:v>-0.64852762949862253</c:v>
                </c:pt>
                <c:pt idx="928">
                  <c:v>0.72436555738657271</c:v>
                </c:pt>
                <c:pt idx="929">
                  <c:v>2.9349049717781153</c:v>
                </c:pt>
                <c:pt idx="930">
                  <c:v>5.3457748368417297</c:v>
                </c:pt>
                <c:pt idx="931">
                  <c:v>-0.21314553004143419</c:v>
                </c:pt>
                <c:pt idx="932">
                  <c:v>0.35363695461470068</c:v>
                </c:pt>
                <c:pt idx="933">
                  <c:v>0.55704241526371945</c:v>
                </c:pt>
                <c:pt idx="934">
                  <c:v>4.5749088360572339</c:v>
                </c:pt>
                <c:pt idx="935">
                  <c:v>-0.26303440583379362</c:v>
                </c:pt>
                <c:pt idx="936">
                  <c:v>0.53249508082702057</c:v>
                </c:pt>
                <c:pt idx="937">
                  <c:v>-15.542709466317824</c:v>
                </c:pt>
                <c:pt idx="938">
                  <c:v>-0.16134527714086341</c:v>
                </c:pt>
                <c:pt idx="939">
                  <c:v>1.5789687445267051</c:v>
                </c:pt>
                <c:pt idx="940">
                  <c:v>-1.4713057189255891</c:v>
                </c:pt>
                <c:pt idx="941">
                  <c:v>-0.14543043952156387</c:v>
                </c:pt>
                <c:pt idx="942">
                  <c:v>3.257484162196139</c:v>
                </c:pt>
                <c:pt idx="943">
                  <c:v>9.2304207950923818</c:v>
                </c:pt>
                <c:pt idx="944">
                  <c:v>-0.64742658766780947</c:v>
                </c:pt>
                <c:pt idx="945">
                  <c:v>0.76523783880210094</c:v>
                </c:pt>
                <c:pt idx="946">
                  <c:v>-0.53765678594279931</c:v>
                </c:pt>
                <c:pt idx="947">
                  <c:v>9.0606959316875546</c:v>
                </c:pt>
                <c:pt idx="948">
                  <c:v>-0.18322182405577009</c:v>
                </c:pt>
                <c:pt idx="949">
                  <c:v>1.5187288023210697</c:v>
                </c:pt>
                <c:pt idx="950">
                  <c:v>0.20780488511340192</c:v>
                </c:pt>
                <c:pt idx="951">
                  <c:v>1.0131753887477335</c:v>
                </c:pt>
                <c:pt idx="952">
                  <c:v>0.18057224564182084</c:v>
                </c:pt>
                <c:pt idx="953">
                  <c:v>10.381542951184585</c:v>
                </c:pt>
                <c:pt idx="954">
                  <c:v>0.64852762949862253</c:v>
                </c:pt>
                <c:pt idx="955">
                  <c:v>-1.4355292977070055E-2</c:v>
                </c:pt>
                <c:pt idx="956">
                  <c:v>-0.20511442990461273</c:v>
                </c:pt>
                <c:pt idx="957">
                  <c:v>0.83866419861083563</c:v>
                </c:pt>
                <c:pt idx="958">
                  <c:v>0.13620438359831136</c:v>
                </c:pt>
                <c:pt idx="959">
                  <c:v>0.13110575255178411</c:v>
                </c:pt>
                <c:pt idx="960">
                  <c:v>0.20353339408513244</c:v>
                </c:pt>
                <c:pt idx="961">
                  <c:v>-0.28116473310805595</c:v>
                </c:pt>
                <c:pt idx="962">
                  <c:v>5.2533410096299491</c:v>
                </c:pt>
                <c:pt idx="963">
                  <c:v>0.3271647432535093</c:v>
                </c:pt>
                <c:pt idx="964">
                  <c:v>1.4499569695114853E-2</c:v>
                </c:pt>
                <c:pt idx="965">
                  <c:v>0.46948528330122019</c:v>
                </c:pt>
                <c:pt idx="966">
                  <c:v>-3.5919574254942806E-2</c:v>
                </c:pt>
                <c:pt idx="967">
                  <c:v>0.51457317282975823</c:v>
                </c:pt>
                <c:pt idx="968">
                  <c:v>-0.53433642765118805</c:v>
                </c:pt>
                <c:pt idx="969">
                  <c:v>10.059344460824425</c:v>
                </c:pt>
                <c:pt idx="970">
                  <c:v>-0.14336417517117758</c:v>
                </c:pt>
                <c:pt idx="971">
                  <c:v>-8.0919995383567478E-2</c:v>
                </c:pt>
                <c:pt idx="972">
                  <c:v>-1.3528356799254617</c:v>
                </c:pt>
                <c:pt idx="973">
                  <c:v>0.39231742277876008</c:v>
                </c:pt>
                <c:pt idx="974">
                  <c:v>0.48542682717024149</c:v>
                </c:pt>
                <c:pt idx="975">
                  <c:v>9.7555309422673639E-2</c:v>
                </c:pt>
                <c:pt idx="976">
                  <c:v>-4.0263870213727099E-2</c:v>
                </c:pt>
                <c:pt idx="977">
                  <c:v>-0.12820006885984342</c:v>
                </c:pt>
                <c:pt idx="978">
                  <c:v>-0.10599069568821409</c:v>
                </c:pt>
                <c:pt idx="979">
                  <c:v>-13.362720091414655</c:v>
                </c:pt>
                <c:pt idx="980">
                  <c:v>-13.278110621288722</c:v>
                </c:pt>
                <c:pt idx="981">
                  <c:v>0.35395054988620778</c:v>
                </c:pt>
                <c:pt idx="982">
                  <c:v>0.28053217887551285</c:v>
                </c:pt>
                <c:pt idx="983">
                  <c:v>0.7689253355637512</c:v>
                </c:pt>
                <c:pt idx="984">
                  <c:v>-4.0263870213727265E-2</c:v>
                </c:pt>
                <c:pt idx="985">
                  <c:v>0.46948528330122019</c:v>
                </c:pt>
                <c:pt idx="986">
                  <c:v>0.18919502837262941</c:v>
                </c:pt>
                <c:pt idx="987">
                  <c:v>-1.9593580155026542</c:v>
                </c:pt>
                <c:pt idx="988">
                  <c:v>-0.36570978691527517</c:v>
                </c:pt>
                <c:pt idx="989">
                  <c:v>-2.1909427827113954</c:v>
                </c:pt>
                <c:pt idx="990">
                  <c:v>1.1012833358371816</c:v>
                </c:pt>
                <c:pt idx="991">
                  <c:v>0.52549184903606727</c:v>
                </c:pt>
                <c:pt idx="992">
                  <c:v>-14.325703649932414</c:v>
                </c:pt>
                <c:pt idx="993">
                  <c:v>-0.52231756373215998</c:v>
                </c:pt>
                <c:pt idx="994">
                  <c:v>9.5419565078682503E-2</c:v>
                </c:pt>
                <c:pt idx="995">
                  <c:v>0.34440195668578355</c:v>
                </c:pt>
                <c:pt idx="996">
                  <c:v>-0.66111877183144052</c:v>
                </c:pt>
                <c:pt idx="997">
                  <c:v>-1.2652058525128225</c:v>
                </c:pt>
                <c:pt idx="998">
                  <c:v>-11.268347054682518</c:v>
                </c:pt>
                <c:pt idx="999">
                  <c:v>-0.1897177281908731</c:v>
                </c:pt>
                <c:pt idx="1000">
                  <c:v>-9.1967580001930602E-2</c:v>
                </c:pt>
                <c:pt idx="1001">
                  <c:v>-0.85913746416015024</c:v>
                </c:pt>
                <c:pt idx="1002">
                  <c:v>0.13163108162027651</c:v>
                </c:pt>
                <c:pt idx="1003">
                  <c:v>12.598130062326126</c:v>
                </c:pt>
                <c:pt idx="1004">
                  <c:v>1.2704518773962772</c:v>
                </c:pt>
                <c:pt idx="1005">
                  <c:v>-1.4268498504007976</c:v>
                </c:pt>
                <c:pt idx="1006">
                  <c:v>15.089560825300511</c:v>
                </c:pt>
                <c:pt idx="1007">
                  <c:v>0.42530583473267081</c:v>
                </c:pt>
                <c:pt idx="1008">
                  <c:v>6.6178787645078353E-3</c:v>
                </c:pt>
                <c:pt idx="1009">
                  <c:v>-7.5767507617964802E-2</c:v>
                </c:pt>
                <c:pt idx="1010">
                  <c:v>6.7114195858537354E-2</c:v>
                </c:pt>
                <c:pt idx="1011">
                  <c:v>-0.19730144037361755</c:v>
                </c:pt>
                <c:pt idx="1012">
                  <c:v>-6.520666652598101E-3</c:v>
                </c:pt>
                <c:pt idx="1013">
                  <c:v>-0.20527388777058186</c:v>
                </c:pt>
                <c:pt idx="1014">
                  <c:v>-7.6486571760385464</c:v>
                </c:pt>
                <c:pt idx="1015">
                  <c:v>0.147723366067814</c:v>
                </c:pt>
                <c:pt idx="1016">
                  <c:v>7.7601819028029512E-2</c:v>
                </c:pt>
                <c:pt idx="1017">
                  <c:v>-0.36257007938470825</c:v>
                </c:pt>
                <c:pt idx="1018">
                  <c:v>10.059344460824425</c:v>
                </c:pt>
                <c:pt idx="1019">
                  <c:v>-0.13546341729511865</c:v>
                </c:pt>
                <c:pt idx="1020">
                  <c:v>-0.32120836674028824</c:v>
                </c:pt>
                <c:pt idx="1021">
                  <c:v>0.42530583473267053</c:v>
                </c:pt>
                <c:pt idx="1022">
                  <c:v>-11.34448085696304</c:v>
                </c:pt>
                <c:pt idx="1023">
                  <c:v>6.0541648357384839</c:v>
                </c:pt>
                <c:pt idx="1024">
                  <c:v>6.6721479806247048</c:v>
                </c:pt>
                <c:pt idx="1025">
                  <c:v>-1.5975625375007898</c:v>
                </c:pt>
                <c:pt idx="1026">
                  <c:v>-6.0660891904577721</c:v>
                </c:pt>
                <c:pt idx="1027">
                  <c:v>-3.5666543806908315</c:v>
                </c:pt>
                <c:pt idx="1028">
                  <c:v>7.6486571760385464</c:v>
                </c:pt>
                <c:pt idx="1029">
                  <c:v>-0.9699427661438198</c:v>
                </c:pt>
                <c:pt idx="1030">
                  <c:v>7.0660891904577738</c:v>
                </c:pt>
                <c:pt idx="1031">
                  <c:v>-0.54843662469604215</c:v>
                </c:pt>
                <c:pt idx="1032">
                  <c:v>-4.8791456051256148</c:v>
                </c:pt>
                <c:pt idx="1033">
                  <c:v>4.8197123110709805</c:v>
                </c:pt>
                <c:pt idx="1034">
                  <c:v>-13.198496199943916</c:v>
                </c:pt>
                <c:pt idx="1035">
                  <c:v>0.25525705524207437</c:v>
                </c:pt>
                <c:pt idx="1036">
                  <c:v>-3.2757308665568465</c:v>
                </c:pt>
                <c:pt idx="1037">
                  <c:v>12.16752268516303</c:v>
                </c:pt>
                <c:pt idx="1038">
                  <c:v>8.3822637581148367</c:v>
                </c:pt>
                <c:pt idx="1039">
                  <c:v>9.229619965185119</c:v>
                </c:pt>
                <c:pt idx="1040">
                  <c:v>9.229619965185119</c:v>
                </c:pt>
                <c:pt idx="1041">
                  <c:v>-3.1571718130617441</c:v>
                </c:pt>
                <c:pt idx="1042">
                  <c:v>-0.97476270850097724</c:v>
                </c:pt>
                <c:pt idx="1043">
                  <c:v>-1.232660756790275</c:v>
                </c:pt>
                <c:pt idx="1044">
                  <c:v>1.4210447886596453</c:v>
                </c:pt>
                <c:pt idx="1045">
                  <c:v>-11.989631026616456</c:v>
                </c:pt>
                <c:pt idx="1046">
                  <c:v>-14.590314140800835</c:v>
                </c:pt>
                <c:pt idx="1047">
                  <c:v>1.4499569695114853E-2</c:v>
                </c:pt>
                <c:pt idx="1048">
                  <c:v>12.840384550711667</c:v>
                </c:pt>
                <c:pt idx="1049">
                  <c:v>-0.14755718841385784</c:v>
                </c:pt>
                <c:pt idx="1050">
                  <c:v>-0.13693564535610825</c:v>
                </c:pt>
                <c:pt idx="1051">
                  <c:v>0.10372651176551041</c:v>
                </c:pt>
                <c:pt idx="1052">
                  <c:v>-3.6552224447246702</c:v>
                </c:pt>
                <c:pt idx="1053">
                  <c:v>4.3692338096657197</c:v>
                </c:pt>
                <c:pt idx="1054">
                  <c:v>4.3692338096657197</c:v>
                </c:pt>
                <c:pt idx="1055">
                  <c:v>4.3692338096657197</c:v>
                </c:pt>
                <c:pt idx="1056">
                  <c:v>4.7725895038969277</c:v>
                </c:pt>
                <c:pt idx="1057">
                  <c:v>-1.0503302121657752</c:v>
                </c:pt>
                <c:pt idx="1058">
                  <c:v>-0.50250034052918335</c:v>
                </c:pt>
                <c:pt idx="1059">
                  <c:v>0.16982487339001903</c:v>
                </c:pt>
                <c:pt idx="1060">
                  <c:v>-0.65207669657969303</c:v>
                </c:pt>
                <c:pt idx="1061">
                  <c:v>7.0821337189697159E-2</c:v>
                </c:pt>
                <c:pt idx="1062">
                  <c:v>-1.253756592245783</c:v>
                </c:pt>
                <c:pt idx="1063">
                  <c:v>-0.5076238767445248</c:v>
                </c:pt>
                <c:pt idx="1064">
                  <c:v>12.059006395201113</c:v>
                </c:pt>
                <c:pt idx="1065">
                  <c:v>8.6450579349844769</c:v>
                </c:pt>
                <c:pt idx="1066">
                  <c:v>-0.28950661719498505</c:v>
                </c:pt>
                <c:pt idx="1067">
                  <c:v>1.8266980926867622</c:v>
                </c:pt>
                <c:pt idx="1068">
                  <c:v>0.48450000923851305</c:v>
                </c:pt>
                <c:pt idx="1069">
                  <c:v>0.23769155771933032</c:v>
                </c:pt>
                <c:pt idx="1070">
                  <c:v>-0.10710889325571508</c:v>
                </c:pt>
                <c:pt idx="1071">
                  <c:v>-7.5407402658022676E-2</c:v>
                </c:pt>
                <c:pt idx="1072">
                  <c:v>-1.3917164250442247</c:v>
                </c:pt>
                <c:pt idx="1073">
                  <c:v>-1.3967366825359002</c:v>
                </c:pt>
                <c:pt idx="1074">
                  <c:v>0.53066879975271086</c:v>
                </c:pt>
                <c:pt idx="1075">
                  <c:v>0.48153291106575075</c:v>
                </c:pt>
                <c:pt idx="1076">
                  <c:v>3.2108967824986188</c:v>
                </c:pt>
                <c:pt idx="1077">
                  <c:v>-0.22948184612276717</c:v>
                </c:pt>
                <c:pt idx="1078">
                  <c:v>3.7279204545631992</c:v>
                </c:pt>
                <c:pt idx="1079">
                  <c:v>-1.8188873179252292</c:v>
                </c:pt>
                <c:pt idx="1080">
                  <c:v>0.64526841849909289</c:v>
                </c:pt>
                <c:pt idx="1081">
                  <c:v>8.3938779367663763</c:v>
                </c:pt>
                <c:pt idx="1082">
                  <c:v>12.125090539303256</c:v>
                </c:pt>
                <c:pt idx="1083">
                  <c:v>-2.0513853862669111</c:v>
                </c:pt>
                <c:pt idx="1084">
                  <c:v>1.4120387556490079</c:v>
                </c:pt>
                <c:pt idx="1085">
                  <c:v>0.54314232502652937</c:v>
                </c:pt>
                <c:pt idx="1086">
                  <c:v>8.3837042924740537</c:v>
                </c:pt>
                <c:pt idx="1087">
                  <c:v>2.7327161211648487</c:v>
                </c:pt>
                <c:pt idx="1088">
                  <c:v>1.9465024515073754</c:v>
                </c:pt>
                <c:pt idx="1089">
                  <c:v>7.1996723448363644</c:v>
                </c:pt>
                <c:pt idx="1090">
                  <c:v>-14.024735680363165</c:v>
                </c:pt>
                <c:pt idx="1091">
                  <c:v>-0.58456180774791311</c:v>
                </c:pt>
                <c:pt idx="1092">
                  <c:v>2.724692401467991</c:v>
                </c:pt>
                <c:pt idx="1093">
                  <c:v>-9.8672787397096631</c:v>
                </c:pt>
                <c:pt idx="1094">
                  <c:v>-9.8915026072687096E-2</c:v>
                </c:pt>
                <c:pt idx="1095">
                  <c:v>-1.0439433475875972</c:v>
                </c:pt>
                <c:pt idx="1096">
                  <c:v>-4.155970401438486</c:v>
                </c:pt>
                <c:pt idx="1097">
                  <c:v>-13.188279751964144</c:v>
                </c:pt>
                <c:pt idx="1098">
                  <c:v>0.34655776139607736</c:v>
                </c:pt>
                <c:pt idx="1099">
                  <c:v>-0.26303440583379395</c:v>
                </c:pt>
                <c:pt idx="1100">
                  <c:v>12.146462606921792</c:v>
                </c:pt>
                <c:pt idx="1101">
                  <c:v>-0.40632028217773497</c:v>
                </c:pt>
                <c:pt idx="1102">
                  <c:v>-0.80375268537740852</c:v>
                </c:pt>
                <c:pt idx="1103">
                  <c:v>-2.6384017596826164</c:v>
                </c:pt>
                <c:pt idx="1104">
                  <c:v>9.3822637581148385</c:v>
                </c:pt>
                <c:pt idx="1105">
                  <c:v>1.3397136518946064</c:v>
                </c:pt>
                <c:pt idx="1106">
                  <c:v>-0.15344506761895668</c:v>
                </c:pt>
                <c:pt idx="1107">
                  <c:v>-0.16046467219324609</c:v>
                </c:pt>
                <c:pt idx="1108">
                  <c:v>9.3822637581148385</c:v>
                </c:pt>
                <c:pt idx="1109">
                  <c:v>9.2304207950923818</c:v>
                </c:pt>
                <c:pt idx="1110">
                  <c:v>1.7138819810531651</c:v>
                </c:pt>
                <c:pt idx="1111">
                  <c:v>7.0660891904577721</c:v>
                </c:pt>
                <c:pt idx="1112">
                  <c:v>-0.18057224564182073</c:v>
                </c:pt>
                <c:pt idx="1113">
                  <c:v>-1.8129144473995042</c:v>
                </c:pt>
                <c:pt idx="1114">
                  <c:v>-7.0624959257337645</c:v>
                </c:pt>
                <c:pt idx="1115">
                  <c:v>-1.2630344058337937</c:v>
                </c:pt>
                <c:pt idx="1116">
                  <c:v>-0.24828395446847187</c:v>
                </c:pt>
                <c:pt idx="1117">
                  <c:v>-0.31602749344767828</c:v>
                </c:pt>
                <c:pt idx="1118">
                  <c:v>-4.6582136208868238E-2</c:v>
                </c:pt>
                <c:pt idx="1119">
                  <c:v>0.22948184612276717</c:v>
                </c:pt>
                <c:pt idx="1120">
                  <c:v>14.125009795212518</c:v>
                </c:pt>
                <c:pt idx="1121">
                  <c:v>-0.78427130894456287</c:v>
                </c:pt>
                <c:pt idx="1122">
                  <c:v>2.1666251278098949</c:v>
                </c:pt>
                <c:pt idx="1123">
                  <c:v>0.35669351304803926</c:v>
                </c:pt>
                <c:pt idx="1124">
                  <c:v>0.29808135293299465</c:v>
                </c:pt>
                <c:pt idx="1125">
                  <c:v>0.12107674134024729</c:v>
                </c:pt>
                <c:pt idx="1126">
                  <c:v>0.34974603902712442</c:v>
                </c:pt>
                <c:pt idx="1127">
                  <c:v>-0.46440357659982351</c:v>
                </c:pt>
                <c:pt idx="1128">
                  <c:v>-12.977816540594029</c:v>
                </c:pt>
                <c:pt idx="1129">
                  <c:v>-4.6718705659443218</c:v>
                </c:pt>
                <c:pt idx="1130">
                  <c:v>-1.1843511296514997</c:v>
                </c:pt>
                <c:pt idx="1131">
                  <c:v>9.4157493824347765E-2</c:v>
                </c:pt>
                <c:pt idx="1132">
                  <c:v>1.9899557437705113E-2</c:v>
                </c:pt>
                <c:pt idx="1133">
                  <c:v>0.15200309344504975</c:v>
                </c:pt>
                <c:pt idx="1134">
                  <c:v>-0.4417678648933655</c:v>
                </c:pt>
                <c:pt idx="1135">
                  <c:v>-3.5623909730721215E-2</c:v>
                </c:pt>
                <c:pt idx="1136">
                  <c:v>1.0162683891447486</c:v>
                </c:pt>
                <c:pt idx="1137">
                  <c:v>0.75877474161254232</c:v>
                </c:pt>
                <c:pt idx="1138">
                  <c:v>1.7046614720174953E-2</c:v>
                </c:pt>
                <c:pt idx="1139">
                  <c:v>4.2435266320396743E-2</c:v>
                </c:pt>
                <c:pt idx="1140">
                  <c:v>-2.0786600614235776E-2</c:v>
                </c:pt>
                <c:pt idx="1141">
                  <c:v>-0.43726744666230916</c:v>
                </c:pt>
                <c:pt idx="1142">
                  <c:v>-0.3802720811181674</c:v>
                </c:pt>
                <c:pt idx="1143">
                  <c:v>0.2321734421290334</c:v>
                </c:pt>
                <c:pt idx="1144">
                  <c:v>-0.21996568394190794</c:v>
                </c:pt>
                <c:pt idx="1145">
                  <c:v>-0.45299185064004949</c:v>
                </c:pt>
                <c:pt idx="1146">
                  <c:v>-0.53765678594279953</c:v>
                </c:pt>
                <c:pt idx="1147">
                  <c:v>-1.2615924316598874</c:v>
                </c:pt>
                <c:pt idx="1148">
                  <c:v>-1.2199899311211435</c:v>
                </c:pt>
                <c:pt idx="1149">
                  <c:v>-7.6462586799900292</c:v>
                </c:pt>
                <c:pt idx="1150">
                  <c:v>-1.1370227055348896</c:v>
                </c:pt>
                <c:pt idx="1151">
                  <c:v>5.3457748368417297</c:v>
                </c:pt>
                <c:pt idx="1152">
                  <c:v>-0.34337651415139725</c:v>
                </c:pt>
                <c:pt idx="1153">
                  <c:v>0.73656490119296314</c:v>
                </c:pt>
                <c:pt idx="1154">
                  <c:v>-1.1600404125104684</c:v>
                </c:pt>
                <c:pt idx="1155">
                  <c:v>-0.52356195605701272</c:v>
                </c:pt>
                <c:pt idx="1156">
                  <c:v>0.21742368958776956</c:v>
                </c:pt>
                <c:pt idx="1157">
                  <c:v>0.22222080472518418</c:v>
                </c:pt>
                <c:pt idx="1158">
                  <c:v>-0.23319917629303111</c:v>
                </c:pt>
                <c:pt idx="1159">
                  <c:v>-0.16992500144231246</c:v>
                </c:pt>
                <c:pt idx="1160">
                  <c:v>15.248718247933585</c:v>
                </c:pt>
                <c:pt idx="1161">
                  <c:v>-0.2563397532597857</c:v>
                </c:pt>
                <c:pt idx="1162">
                  <c:v>0.73401831011586927</c:v>
                </c:pt>
                <c:pt idx="1163">
                  <c:v>-0.66463988071783053</c:v>
                </c:pt>
                <c:pt idx="1164">
                  <c:v>-0.97686350120206511</c:v>
                </c:pt>
                <c:pt idx="1165">
                  <c:v>-0.3839149817830631</c:v>
                </c:pt>
                <c:pt idx="1166">
                  <c:v>5.8709307298459509E-2</c:v>
                </c:pt>
                <c:pt idx="1167">
                  <c:v>5.8495649310144247E-2</c:v>
                </c:pt>
                <c:pt idx="1168">
                  <c:v>0.97037483089072196</c:v>
                </c:pt>
                <c:pt idx="1169">
                  <c:v>1.145102386529214</c:v>
                </c:pt>
                <c:pt idx="1170">
                  <c:v>0.42049192937095198</c:v>
                </c:pt>
                <c:pt idx="1171">
                  <c:v>1.918788098864594</c:v>
                </c:pt>
                <c:pt idx="1172">
                  <c:v>-11.416621621364193</c:v>
                </c:pt>
                <c:pt idx="1173">
                  <c:v>3.8730556081486642</c:v>
                </c:pt>
                <c:pt idx="1174">
                  <c:v>-0.56905714137555352</c:v>
                </c:pt>
                <c:pt idx="1175">
                  <c:v>0.84148359959627606</c:v>
                </c:pt>
                <c:pt idx="1176">
                  <c:v>-0.28053646369043245</c:v>
                </c:pt>
                <c:pt idx="1177">
                  <c:v>18.293712616741736</c:v>
                </c:pt>
                <c:pt idx="1178">
                  <c:v>5.4307934726316196</c:v>
                </c:pt>
                <c:pt idx="1179">
                  <c:v>14.882260929099804</c:v>
                </c:pt>
                <c:pt idx="1180">
                  <c:v>0.26964179294474044</c:v>
                </c:pt>
                <c:pt idx="1181">
                  <c:v>1.7969383061122659</c:v>
                </c:pt>
                <c:pt idx="1182">
                  <c:v>-0.60014890453583214</c:v>
                </c:pt>
                <c:pt idx="1183">
                  <c:v>-1.7118746132033755</c:v>
                </c:pt>
                <c:pt idx="1184">
                  <c:v>-0.26651497456875528</c:v>
                </c:pt>
                <c:pt idx="1185">
                  <c:v>-0.22362602127555856</c:v>
                </c:pt>
                <c:pt idx="1186">
                  <c:v>4.372137742931808E-2</c:v>
                </c:pt>
                <c:pt idx="1187">
                  <c:v>-1.3207263496776087</c:v>
                </c:pt>
                <c:pt idx="1188">
                  <c:v>-6.1522269815952064E-3</c:v>
                </c:pt>
                <c:pt idx="1189">
                  <c:v>1.5972160649706624</c:v>
                </c:pt>
                <c:pt idx="1190">
                  <c:v>9.7604427459966399</c:v>
                </c:pt>
                <c:pt idx="1191">
                  <c:v>-4.7725895038969277</c:v>
                </c:pt>
                <c:pt idx="1192">
                  <c:v>10.582769240382088</c:v>
                </c:pt>
                <c:pt idx="1193">
                  <c:v>0.41503749927884398</c:v>
                </c:pt>
                <c:pt idx="1194">
                  <c:v>-11.054378207931075</c:v>
                </c:pt>
                <c:pt idx="1195">
                  <c:v>2</c:v>
                </c:pt>
                <c:pt idx="1196">
                  <c:v>-0.72218197131679485</c:v>
                </c:pt>
                <c:pt idx="1197">
                  <c:v>-0.15898952376115694</c:v>
                </c:pt>
                <c:pt idx="1198">
                  <c:v>3.9856447070229302</c:v>
                </c:pt>
                <c:pt idx="1199">
                  <c:v>1.6407229091035238</c:v>
                </c:pt>
                <c:pt idx="1200">
                  <c:v>-3.949701647029177</c:v>
                </c:pt>
                <c:pt idx="1201">
                  <c:v>-6.4442096689232911E-3</c:v>
                </c:pt>
                <c:pt idx="1202">
                  <c:v>0.12223600320026802</c:v>
                </c:pt>
                <c:pt idx="1203">
                  <c:v>-2.4045473966650917E-2</c:v>
                </c:pt>
                <c:pt idx="1204">
                  <c:v>-0.18023000983405082</c:v>
                </c:pt>
                <c:pt idx="1205">
                  <c:v>-0.61728022099388502</c:v>
                </c:pt>
                <c:pt idx="1206">
                  <c:v>-0.74322458463788865</c:v>
                </c:pt>
                <c:pt idx="1207">
                  <c:v>-0.60546815615579774</c:v>
                </c:pt>
                <c:pt idx="1208">
                  <c:v>3.5919574254942951E-2</c:v>
                </c:pt>
                <c:pt idx="1209">
                  <c:v>-0.26303440583379378</c:v>
                </c:pt>
                <c:pt idx="1210">
                  <c:v>0.16505924627049651</c:v>
                </c:pt>
                <c:pt idx="1211">
                  <c:v>-8.8683081332894673</c:v>
                </c:pt>
                <c:pt idx="1212">
                  <c:v>-1.2950674030604334</c:v>
                </c:pt>
                <c:pt idx="1213">
                  <c:v>-13.82044492149805</c:v>
                </c:pt>
                <c:pt idx="1214">
                  <c:v>-0.33360989993499768</c:v>
                </c:pt>
                <c:pt idx="1215">
                  <c:v>0</c:v>
                </c:pt>
                <c:pt idx="1216">
                  <c:v>-0.69514541847157885</c:v>
                </c:pt>
                <c:pt idx="1217">
                  <c:v>-10.147204924942228</c:v>
                </c:pt>
                <c:pt idx="1218">
                  <c:v>-3.9470008089826716</c:v>
                </c:pt>
                <c:pt idx="1219">
                  <c:v>-0.50523530825042196</c:v>
                </c:pt>
                <c:pt idx="1220">
                  <c:v>-0.51326103536696732</c:v>
                </c:pt>
                <c:pt idx="1221">
                  <c:v>-4.4182015821609832</c:v>
                </c:pt>
                <c:pt idx="1222">
                  <c:v>0.23606735823352426</c:v>
                </c:pt>
                <c:pt idx="1223">
                  <c:v>-0.80645351931607201</c:v>
                </c:pt>
                <c:pt idx="1224">
                  <c:v>8.0624959257337636</c:v>
                </c:pt>
                <c:pt idx="1225">
                  <c:v>-1.0582926913190327</c:v>
                </c:pt>
                <c:pt idx="1226">
                  <c:v>-1.5434432312828898</c:v>
                </c:pt>
                <c:pt idx="1227">
                  <c:v>-0.32132809694114356</c:v>
                </c:pt>
                <c:pt idx="1228">
                  <c:v>-1.1926450779423958</c:v>
                </c:pt>
                <c:pt idx="1229">
                  <c:v>-0.94505846360588908</c:v>
                </c:pt>
                <c:pt idx="1230">
                  <c:v>-13.827111102786835</c:v>
                </c:pt>
                <c:pt idx="1231">
                  <c:v>-8.7616339897917044</c:v>
                </c:pt>
                <c:pt idx="1232">
                  <c:v>-3.2034265038149176E-16</c:v>
                </c:pt>
                <c:pt idx="1233">
                  <c:v>-0.11376887495757429</c:v>
                </c:pt>
                <c:pt idx="1234">
                  <c:v>0.62314569460904434</c:v>
                </c:pt>
                <c:pt idx="1235">
                  <c:v>2.2900402110078832E-2</c:v>
                </c:pt>
                <c:pt idx="1236">
                  <c:v>-0.21807426474275907</c:v>
                </c:pt>
                <c:pt idx="1237">
                  <c:v>-1.6609113539544547</c:v>
                </c:pt>
                <c:pt idx="1238">
                  <c:v>-0.36923380966571906</c:v>
                </c:pt>
                <c:pt idx="1239">
                  <c:v>-0.50695998871988324</c:v>
                </c:pt>
                <c:pt idx="1240">
                  <c:v>-0.21501289097085052</c:v>
                </c:pt>
                <c:pt idx="1241">
                  <c:v>-0.91396016893330878</c:v>
                </c:pt>
                <c:pt idx="1242">
                  <c:v>9.9535673550914083E-2</c:v>
                </c:pt>
                <c:pt idx="1243">
                  <c:v>-1.1876270031757714</c:v>
                </c:pt>
                <c:pt idx="1244">
                  <c:v>-2.7929996290805343</c:v>
                </c:pt>
                <c:pt idx="1245">
                  <c:v>0.81201895877071373</c:v>
                </c:pt>
                <c:pt idx="1246">
                  <c:v>0.1567255036874533</c:v>
                </c:pt>
                <c:pt idx="1247">
                  <c:v>-1.485426827170242</c:v>
                </c:pt>
                <c:pt idx="1248">
                  <c:v>6.0732489820306386</c:v>
                </c:pt>
                <c:pt idx="1249">
                  <c:v>-0.63387210120210302</c:v>
                </c:pt>
                <c:pt idx="1250">
                  <c:v>7.0660891904577738</c:v>
                </c:pt>
                <c:pt idx="1251">
                  <c:v>1.4041781096424575</c:v>
                </c:pt>
                <c:pt idx="1252">
                  <c:v>0.72991083663225576</c:v>
                </c:pt>
                <c:pt idx="1253">
                  <c:v>-0.66935468801152842</c:v>
                </c:pt>
                <c:pt idx="1254">
                  <c:v>-2.1413558492455413</c:v>
                </c:pt>
                <c:pt idx="1255">
                  <c:v>-2.8220128991139424</c:v>
                </c:pt>
                <c:pt idx="1256">
                  <c:v>-0.30904680359063003</c:v>
                </c:pt>
                <c:pt idx="1257">
                  <c:v>4.9243519019849351E-2</c:v>
                </c:pt>
                <c:pt idx="1258">
                  <c:v>1.6244096365610883</c:v>
                </c:pt>
                <c:pt idx="1259">
                  <c:v>-1.3405437730547094</c:v>
                </c:pt>
                <c:pt idx="1260">
                  <c:v>-0.42294269736418993</c:v>
                </c:pt>
                <c:pt idx="1261">
                  <c:v>-8.3831590803470787E-2</c:v>
                </c:pt>
                <c:pt idx="1262">
                  <c:v>0.63572561440304298</c:v>
                </c:pt>
                <c:pt idx="1263">
                  <c:v>-12.702894141119387</c:v>
                </c:pt>
                <c:pt idx="1264">
                  <c:v>-2.3919525231570251</c:v>
                </c:pt>
                <c:pt idx="1265">
                  <c:v>-1.8320183206788968E-2</c:v>
                </c:pt>
                <c:pt idx="1266">
                  <c:v>-5.6583528366367597E-2</c:v>
                </c:pt>
                <c:pt idx="1267">
                  <c:v>-0.60378281351073748</c:v>
                </c:pt>
                <c:pt idx="1268">
                  <c:v>0.30697775342139094</c:v>
                </c:pt>
                <c:pt idx="1269">
                  <c:v>-0.15449225498321584</c:v>
                </c:pt>
                <c:pt idx="1270">
                  <c:v>-0.14428518028421336</c:v>
                </c:pt>
                <c:pt idx="1271">
                  <c:v>3.1635307747273473</c:v>
                </c:pt>
                <c:pt idx="1272">
                  <c:v>0.16635838642212006</c:v>
                </c:pt>
                <c:pt idx="1273">
                  <c:v>-0.36257007938470825</c:v>
                </c:pt>
                <c:pt idx="1274">
                  <c:v>0.99729916606133662</c:v>
                </c:pt>
                <c:pt idx="1275">
                  <c:v>-7.6486571760385464</c:v>
                </c:pt>
                <c:pt idx="1276">
                  <c:v>-0.39391420771308983</c:v>
                </c:pt>
                <c:pt idx="1277">
                  <c:v>0.64458648340757463</c:v>
                </c:pt>
                <c:pt idx="1278">
                  <c:v>-1.2199899311211435</c:v>
                </c:pt>
                <c:pt idx="1279">
                  <c:v>0.91753783980802706</c:v>
                </c:pt>
                <c:pt idx="1280">
                  <c:v>0.18386419240018609</c:v>
                </c:pt>
                <c:pt idx="1281">
                  <c:v>6.2029400586702756</c:v>
                </c:pt>
                <c:pt idx="1282">
                  <c:v>-0.60581960532525947</c:v>
                </c:pt>
                <c:pt idx="1283">
                  <c:v>-10.703038388986418</c:v>
                </c:pt>
                <c:pt idx="1284">
                  <c:v>-3.9864460877939302E-2</c:v>
                </c:pt>
                <c:pt idx="1285">
                  <c:v>-0.31194400631474001</c:v>
                </c:pt>
                <c:pt idx="1286">
                  <c:v>-8.6070950123667611E-2</c:v>
                </c:pt>
                <c:pt idx="1287">
                  <c:v>-0.15494436875717205</c:v>
                </c:pt>
                <c:pt idx="1288">
                  <c:v>4.0375762179217539E-2</c:v>
                </c:pt>
                <c:pt idx="1289">
                  <c:v>0.48230072618352227</c:v>
                </c:pt>
                <c:pt idx="1290">
                  <c:v>-7.635088613011487E-2</c:v>
                </c:pt>
                <c:pt idx="1291">
                  <c:v>-0.31836147986717034</c:v>
                </c:pt>
                <c:pt idx="1292">
                  <c:v>0.43440282414577519</c:v>
                </c:pt>
                <c:pt idx="1293">
                  <c:v>8.530352470271324E-2</c:v>
                </c:pt>
                <c:pt idx="1294">
                  <c:v>-1.1738294558982287</c:v>
                </c:pt>
                <c:pt idx="1295">
                  <c:v>-0.96252529458133729</c:v>
                </c:pt>
                <c:pt idx="1296">
                  <c:v>-1.8136968294994311</c:v>
                </c:pt>
                <c:pt idx="1297">
                  <c:v>-3.7474705418662387E-2</c:v>
                </c:pt>
                <c:pt idx="1298">
                  <c:v>0.13588342808177273</c:v>
                </c:pt>
                <c:pt idx="1299">
                  <c:v>-10.307200809140809</c:v>
                </c:pt>
                <c:pt idx="1300">
                  <c:v>0.15591311734570268</c:v>
                </c:pt>
                <c:pt idx="1301">
                  <c:v>-0.85480208446006434</c:v>
                </c:pt>
                <c:pt idx="1302">
                  <c:v>-0.21501289097085013</c:v>
                </c:pt>
                <c:pt idx="1303">
                  <c:v>-0.21501289097085013</c:v>
                </c:pt>
                <c:pt idx="1304">
                  <c:v>0.38994651831601357</c:v>
                </c:pt>
                <c:pt idx="1305">
                  <c:v>-0.59400764032416298</c:v>
                </c:pt>
                <c:pt idx="1306">
                  <c:v>-2.8791074390949811</c:v>
                </c:pt>
                <c:pt idx="1307">
                  <c:v>-0.70895121799660976</c:v>
                </c:pt>
                <c:pt idx="1308">
                  <c:v>-0.26848883592590184</c:v>
                </c:pt>
                <c:pt idx="1309">
                  <c:v>0</c:v>
                </c:pt>
                <c:pt idx="1310">
                  <c:v>9.0606959316875546</c:v>
                </c:pt>
                <c:pt idx="1311">
                  <c:v>9.2304207950923818</c:v>
                </c:pt>
                <c:pt idx="1312">
                  <c:v>-7.022610477964478</c:v>
                </c:pt>
                <c:pt idx="1313">
                  <c:v>2.1694242916740234</c:v>
                </c:pt>
                <c:pt idx="1314">
                  <c:v>5.7548875021634682</c:v>
                </c:pt>
                <c:pt idx="1315">
                  <c:v>0.24156287553096908</c:v>
                </c:pt>
                <c:pt idx="1316">
                  <c:v>-0.83764354413537601</c:v>
                </c:pt>
                <c:pt idx="1317">
                  <c:v>-8.2288186904958813</c:v>
                </c:pt>
                <c:pt idx="1318">
                  <c:v>-10.306821202497154</c:v>
                </c:pt>
                <c:pt idx="1319">
                  <c:v>-1.3536369546147002</c:v>
                </c:pt>
                <c:pt idx="1320">
                  <c:v>0.73456310395090152</c:v>
                </c:pt>
                <c:pt idx="1321">
                  <c:v>-13.673640336144274</c:v>
                </c:pt>
                <c:pt idx="1322">
                  <c:v>-0.50814690367032533</c:v>
                </c:pt>
                <c:pt idx="1323">
                  <c:v>-2.0283961256865024</c:v>
                </c:pt>
                <c:pt idx="1324">
                  <c:v>0.1611825202194454</c:v>
                </c:pt>
                <c:pt idx="1325">
                  <c:v>-0.29639300278022479</c:v>
                </c:pt>
                <c:pt idx="1326">
                  <c:v>1.0492373817642167E-2</c:v>
                </c:pt>
                <c:pt idx="1327">
                  <c:v>-0.24902754783991432</c:v>
                </c:pt>
                <c:pt idx="1328">
                  <c:v>1.0536055862341951</c:v>
                </c:pt>
                <c:pt idx="1329">
                  <c:v>0.46113391386829761</c:v>
                </c:pt>
                <c:pt idx="1330">
                  <c:v>-12.977816540594029</c:v>
                </c:pt>
                <c:pt idx="1331">
                  <c:v>0.44578706226227277</c:v>
                </c:pt>
                <c:pt idx="1332">
                  <c:v>-4.0383413828871874E-2</c:v>
                </c:pt>
                <c:pt idx="1333">
                  <c:v>2.1566058590448138</c:v>
                </c:pt>
                <c:pt idx="1334">
                  <c:v>-0.69514541847157907</c:v>
                </c:pt>
                <c:pt idx="1335">
                  <c:v>10.228818690495881</c:v>
                </c:pt>
                <c:pt idx="1336">
                  <c:v>2.0628193922673685</c:v>
                </c:pt>
                <c:pt idx="1337">
                  <c:v>-10.307580315927396</c:v>
                </c:pt>
                <c:pt idx="1338">
                  <c:v>5.7573142395580081</c:v>
                </c:pt>
                <c:pt idx="1339">
                  <c:v>-1.1975151179291312</c:v>
                </c:pt>
                <c:pt idx="1340">
                  <c:v>0.14072502499373765</c:v>
                </c:pt>
                <c:pt idx="1341">
                  <c:v>7.7514969129626952</c:v>
                </c:pt>
                <c:pt idx="1342">
                  <c:v>0.1926450779423961</c:v>
                </c:pt>
                <c:pt idx="1343">
                  <c:v>13.371822011393192</c:v>
                </c:pt>
                <c:pt idx="1344">
                  <c:v>0</c:v>
                </c:pt>
                <c:pt idx="1345">
                  <c:v>-0.20281688299968678</c:v>
                </c:pt>
                <c:pt idx="1346">
                  <c:v>-0.42611694515933357</c:v>
                </c:pt>
                <c:pt idx="1347">
                  <c:v>2.5995208532944673E-2</c:v>
                </c:pt>
                <c:pt idx="1348">
                  <c:v>-5.7548875021634682</c:v>
                </c:pt>
                <c:pt idx="1349">
                  <c:v>-0.93844918242900865</c:v>
                </c:pt>
                <c:pt idx="1350">
                  <c:v>3.6982221769730113</c:v>
                </c:pt>
                <c:pt idx="1351">
                  <c:v>2.0507918905566043</c:v>
                </c:pt>
                <c:pt idx="1352">
                  <c:v>-1.39231742277876</c:v>
                </c:pt>
                <c:pt idx="1353">
                  <c:v>-0.59756253750078958</c:v>
                </c:pt>
                <c:pt idx="1354">
                  <c:v>0.76329974197966877</c:v>
                </c:pt>
                <c:pt idx="1355">
                  <c:v>0.16580889297008047</c:v>
                </c:pt>
                <c:pt idx="1356">
                  <c:v>0.31647366479525418</c:v>
                </c:pt>
                <c:pt idx="1357">
                  <c:v>-0.8076201477299918</c:v>
                </c:pt>
                <c:pt idx="1358">
                  <c:v>0.75849875571584735</c:v>
                </c:pt>
                <c:pt idx="1359">
                  <c:v>-5.3457748368417297</c:v>
                </c:pt>
                <c:pt idx="1360">
                  <c:v>-0.26829013128528922</c:v>
                </c:pt>
                <c:pt idx="1361">
                  <c:v>0.19016408843864083</c:v>
                </c:pt>
                <c:pt idx="1362">
                  <c:v>-0.65896308216493293</c:v>
                </c:pt>
                <c:pt idx="1363">
                  <c:v>-6.0024771072217764E-2</c:v>
                </c:pt>
                <c:pt idx="1364">
                  <c:v>-0.65170218946073921</c:v>
                </c:pt>
                <c:pt idx="1365">
                  <c:v>0.18199783374288733</c:v>
                </c:pt>
                <c:pt idx="1366">
                  <c:v>-12.989631026616456</c:v>
                </c:pt>
                <c:pt idx="1367">
                  <c:v>-11.787086324551618</c:v>
                </c:pt>
                <c:pt idx="1368">
                  <c:v>4.1631301930113516</c:v>
                </c:pt>
                <c:pt idx="1369">
                  <c:v>-5.0874628412503391</c:v>
                </c:pt>
                <c:pt idx="1370">
                  <c:v>-0.89018322132831329</c:v>
                </c:pt>
                <c:pt idx="1371">
                  <c:v>-0.398549376490275</c:v>
                </c:pt>
                <c:pt idx="1372">
                  <c:v>-8.0624959257337636</c:v>
                </c:pt>
                <c:pt idx="1373">
                  <c:v>-1.998648529136871</c:v>
                </c:pt>
                <c:pt idx="1374">
                  <c:v>-5.1966428761615974E-2</c:v>
                </c:pt>
                <c:pt idx="1375">
                  <c:v>7.8887971392984396E-2</c:v>
                </c:pt>
                <c:pt idx="1376">
                  <c:v>0.15446863732789748</c:v>
                </c:pt>
                <c:pt idx="1377">
                  <c:v>11.380821783940931</c:v>
                </c:pt>
                <c:pt idx="1378">
                  <c:v>0.21061238297362705</c:v>
                </c:pt>
                <c:pt idx="1379">
                  <c:v>0.32153724419434382</c:v>
                </c:pt>
                <c:pt idx="1380">
                  <c:v>-4.4970759136260377E-2</c:v>
                </c:pt>
                <c:pt idx="1381">
                  <c:v>-0.35876749803332114</c:v>
                </c:pt>
                <c:pt idx="1382">
                  <c:v>-0.27958180417776757</c:v>
                </c:pt>
                <c:pt idx="1383">
                  <c:v>-1.0640448093242705</c:v>
                </c:pt>
                <c:pt idx="1384">
                  <c:v>-6.3276199720113113E-3</c:v>
                </c:pt>
                <c:pt idx="1385">
                  <c:v>6.7062190918607864E-2</c:v>
                </c:pt>
                <c:pt idx="1386">
                  <c:v>0.98476548630483962</c:v>
                </c:pt>
                <c:pt idx="1387">
                  <c:v>1.0324214776923775</c:v>
                </c:pt>
                <c:pt idx="1388">
                  <c:v>0.81358687576911881</c:v>
                </c:pt>
                <c:pt idx="1389">
                  <c:v>7.0660891904577738</c:v>
                </c:pt>
                <c:pt idx="1390">
                  <c:v>0.19964846568015829</c:v>
                </c:pt>
                <c:pt idx="1391">
                  <c:v>0.20816508393592101</c:v>
                </c:pt>
                <c:pt idx="1392">
                  <c:v>-0.55684886451224225</c:v>
                </c:pt>
                <c:pt idx="1393">
                  <c:v>0.14477782283082707</c:v>
                </c:pt>
                <c:pt idx="1394">
                  <c:v>0.10000476639877642</c:v>
                </c:pt>
                <c:pt idx="1395">
                  <c:v>0.16603199902840149</c:v>
                </c:pt>
                <c:pt idx="1396">
                  <c:v>0.23022826075055233</c:v>
                </c:pt>
                <c:pt idx="1397">
                  <c:v>0.22052097855114561</c:v>
                </c:pt>
                <c:pt idx="1398">
                  <c:v>0.3564003121445018</c:v>
                </c:pt>
                <c:pt idx="1399">
                  <c:v>0.19156868078667413</c:v>
                </c:pt>
                <c:pt idx="1400">
                  <c:v>-0.12194832488929461</c:v>
                </c:pt>
                <c:pt idx="1401">
                  <c:v>0.26639960357554021</c:v>
                </c:pt>
                <c:pt idx="1402">
                  <c:v>1.5975625375007898</c:v>
                </c:pt>
                <c:pt idx="1403">
                  <c:v>-8.6877450679966842E-2</c:v>
                </c:pt>
                <c:pt idx="1404">
                  <c:v>0.2236719735630204</c:v>
                </c:pt>
                <c:pt idx="1405">
                  <c:v>-5.3219280948873626</c:v>
                </c:pt>
                <c:pt idx="1406">
                  <c:v>-0.82136982715340967</c:v>
                </c:pt>
                <c:pt idx="1407">
                  <c:v>-1.9050883529745333</c:v>
                </c:pt>
                <c:pt idx="1408">
                  <c:v>0.43585597078639809</c:v>
                </c:pt>
                <c:pt idx="1409">
                  <c:v>2.0618031078494768E-2</c:v>
                </c:pt>
                <c:pt idx="1410">
                  <c:v>4.2064059566543882E-2</c:v>
                </c:pt>
                <c:pt idx="1411">
                  <c:v>4.0812324546057564E-2</c:v>
                </c:pt>
                <c:pt idx="1412">
                  <c:v>0.14932604026244561</c:v>
                </c:pt>
                <c:pt idx="1413">
                  <c:v>-3.5494060035220688E-2</c:v>
                </c:pt>
                <c:pt idx="1414">
                  <c:v>-7.2487075829324343E-2</c:v>
                </c:pt>
                <c:pt idx="1415">
                  <c:v>0.10251953198973561</c:v>
                </c:pt>
                <c:pt idx="1416">
                  <c:v>0.32672908115118349</c:v>
                </c:pt>
                <c:pt idx="1417">
                  <c:v>0.25816715832509696</c:v>
                </c:pt>
                <c:pt idx="1418">
                  <c:v>-0.74187223402533831</c:v>
                </c:pt>
                <c:pt idx="1419">
                  <c:v>-8.4374053123072983</c:v>
                </c:pt>
                <c:pt idx="1420">
                  <c:v>0.25398789952525663</c:v>
                </c:pt>
                <c:pt idx="1421">
                  <c:v>0.91485188131120176</c:v>
                </c:pt>
                <c:pt idx="1422">
                  <c:v>1.6455040426562066</c:v>
                </c:pt>
                <c:pt idx="1423">
                  <c:v>-0.90442234001776889</c:v>
                </c:pt>
                <c:pt idx="1424">
                  <c:v>10.229619965185119</c:v>
                </c:pt>
                <c:pt idx="1425">
                  <c:v>0.27580170190767189</c:v>
                </c:pt>
                <c:pt idx="1426">
                  <c:v>0.37851162325372983</c:v>
                </c:pt>
                <c:pt idx="1427">
                  <c:v>0.25225456708055133</c:v>
                </c:pt>
                <c:pt idx="1428">
                  <c:v>0.26554562498984374</c:v>
                </c:pt>
                <c:pt idx="1429">
                  <c:v>0.24897169329216609</c:v>
                </c:pt>
                <c:pt idx="1430">
                  <c:v>-0.73696559416620622</c:v>
                </c:pt>
                <c:pt idx="1431">
                  <c:v>0.87446911791614101</c:v>
                </c:pt>
                <c:pt idx="1432">
                  <c:v>-0.74495838491973698</c:v>
                </c:pt>
                <c:pt idx="1433">
                  <c:v>-8.0606959316875546</c:v>
                </c:pt>
                <c:pt idx="1434">
                  <c:v>1.6788294241853785</c:v>
                </c:pt>
                <c:pt idx="1435">
                  <c:v>-1.7685356731670763</c:v>
                </c:pt>
                <c:pt idx="1436">
                  <c:v>12.268444530784098</c:v>
                </c:pt>
                <c:pt idx="1437">
                  <c:v>-1.5266930057463715</c:v>
                </c:pt>
                <c:pt idx="1438">
                  <c:v>-0.38755676285673707</c:v>
                </c:pt>
                <c:pt idx="1439">
                  <c:v>-6.0732489820306386</c:v>
                </c:pt>
                <c:pt idx="1440">
                  <c:v>1.5348596451499104</c:v>
                </c:pt>
                <c:pt idx="1441">
                  <c:v>-2.2374635817842417</c:v>
                </c:pt>
                <c:pt idx="1442">
                  <c:v>0.53172047944417655</c:v>
                </c:pt>
                <c:pt idx="1443">
                  <c:v>0.18947779886371255</c:v>
                </c:pt>
                <c:pt idx="1444">
                  <c:v>-0.57540819400790744</c:v>
                </c:pt>
                <c:pt idx="1445">
                  <c:v>-12.485242318936114</c:v>
                </c:pt>
                <c:pt idx="1446">
                  <c:v>0.49205991950268863</c:v>
                </c:pt>
                <c:pt idx="1447">
                  <c:v>14.188202468179961</c:v>
                </c:pt>
                <c:pt idx="1448">
                  <c:v>-0.71822903158462026</c:v>
                </c:pt>
                <c:pt idx="1449">
                  <c:v>-1.0730634621897235</c:v>
                </c:pt>
                <c:pt idx="1450">
                  <c:v>-0.22627585582367601</c:v>
                </c:pt>
                <c:pt idx="1451">
                  <c:v>-11.551067348664397</c:v>
                </c:pt>
                <c:pt idx="1452">
                  <c:v>17.051123954019459</c:v>
                </c:pt>
                <c:pt idx="1453">
                  <c:v>1.3006594781337113</c:v>
                </c:pt>
                <c:pt idx="1454">
                  <c:v>-2.5783679970514877</c:v>
                </c:pt>
                <c:pt idx="1455">
                  <c:v>0.13124453327825272</c:v>
                </c:pt>
                <c:pt idx="1456">
                  <c:v>-0.18585564646957642</c:v>
                </c:pt>
                <c:pt idx="1457">
                  <c:v>5.9228321394775394</c:v>
                </c:pt>
                <c:pt idx="1458">
                  <c:v>-3.6155628309528121</c:v>
                </c:pt>
                <c:pt idx="1459">
                  <c:v>2.882508533121685E-3</c:v>
                </c:pt>
                <c:pt idx="1460">
                  <c:v>0.16205675810897333</c:v>
                </c:pt>
                <c:pt idx="1461">
                  <c:v>-0.13124453327825267</c:v>
                </c:pt>
                <c:pt idx="1462">
                  <c:v>1.2210200597196326</c:v>
                </c:pt>
                <c:pt idx="1463">
                  <c:v>7.0660891904577721</c:v>
                </c:pt>
                <c:pt idx="1464">
                  <c:v>8.8672787397096631</c:v>
                </c:pt>
                <c:pt idx="1465">
                  <c:v>-11.416445693671651</c:v>
                </c:pt>
                <c:pt idx="1466">
                  <c:v>11.731460464782433</c:v>
                </c:pt>
                <c:pt idx="1467">
                  <c:v>0.22239242133644802</c:v>
                </c:pt>
                <c:pt idx="1468">
                  <c:v>8.0624959257337636</c:v>
                </c:pt>
                <c:pt idx="1469">
                  <c:v>-2.0228852657169232</c:v>
                </c:pt>
                <c:pt idx="1470">
                  <c:v>0.84220875419354291</c:v>
                </c:pt>
                <c:pt idx="1471">
                  <c:v>-1.7311832415722002</c:v>
                </c:pt>
                <c:pt idx="1472">
                  <c:v>-1.7763603816626981</c:v>
                </c:pt>
                <c:pt idx="1473">
                  <c:v>1.7914133781885824</c:v>
                </c:pt>
                <c:pt idx="1474">
                  <c:v>-0.27130202181739405</c:v>
                </c:pt>
                <c:pt idx="1475">
                  <c:v>-0.33120590847537346</c:v>
                </c:pt>
                <c:pt idx="1476">
                  <c:v>0.36678233067162302</c:v>
                </c:pt>
                <c:pt idx="1477">
                  <c:v>-0.83197624424827199</c:v>
                </c:pt>
                <c:pt idx="1478">
                  <c:v>-5.3339007365534385</c:v>
                </c:pt>
                <c:pt idx="1479">
                  <c:v>0.22222080472518418</c:v>
                </c:pt>
                <c:pt idx="1480">
                  <c:v>5.6163896297995813E-2</c:v>
                </c:pt>
                <c:pt idx="1481">
                  <c:v>-0.54295497419958094</c:v>
                </c:pt>
                <c:pt idx="1482">
                  <c:v>-12.658880895047878</c:v>
                </c:pt>
                <c:pt idx="1483">
                  <c:v>3.0373649043519323E-2</c:v>
                </c:pt>
                <c:pt idx="1484">
                  <c:v>-8.2462160191973166E-2</c:v>
                </c:pt>
                <c:pt idx="1485">
                  <c:v>-3.4838423501424735E-2</c:v>
                </c:pt>
                <c:pt idx="1486">
                  <c:v>-0.17833724125851261</c:v>
                </c:pt>
                <c:pt idx="1487">
                  <c:v>9.6444571875092606</c:v>
                </c:pt>
                <c:pt idx="1488">
                  <c:v>-1.6214883767462704</c:v>
                </c:pt>
                <c:pt idx="1489">
                  <c:v>1.3219280948873622</c:v>
                </c:pt>
                <c:pt idx="1490">
                  <c:v>0.29081756234733169</c:v>
                </c:pt>
                <c:pt idx="1491">
                  <c:v>0.21150410519371129</c:v>
                </c:pt>
                <c:pt idx="1492">
                  <c:v>-6.1400544664143256E-2</c:v>
                </c:pt>
                <c:pt idx="1493">
                  <c:v>-2.8869015795995141</c:v>
                </c:pt>
                <c:pt idx="1494">
                  <c:v>9.124123897301855</c:v>
                </c:pt>
                <c:pt idx="1495">
                  <c:v>-2.3680320644559663</c:v>
                </c:pt>
                <c:pt idx="1496">
                  <c:v>-1.5730096979593908</c:v>
                </c:pt>
                <c:pt idx="1497">
                  <c:v>-0.41503749927884381</c:v>
                </c:pt>
                <c:pt idx="1498">
                  <c:v>-13.344295907915818</c:v>
                </c:pt>
                <c:pt idx="1499">
                  <c:v>-0.49435995194024968</c:v>
                </c:pt>
                <c:pt idx="1500">
                  <c:v>0.59825932333461418</c:v>
                </c:pt>
                <c:pt idx="1501">
                  <c:v>9.6444571875092606</c:v>
                </c:pt>
                <c:pt idx="1502">
                  <c:v>-7.7538621207561986</c:v>
                </c:pt>
                <c:pt idx="1503">
                  <c:v>-0.13632147121277993</c:v>
                </c:pt>
                <c:pt idx="1504">
                  <c:v>-1.5833612851950907</c:v>
                </c:pt>
                <c:pt idx="1505">
                  <c:v>-0.54596836910529256</c:v>
                </c:pt>
                <c:pt idx="1506">
                  <c:v>2.0177881937630274E-2</c:v>
                </c:pt>
                <c:pt idx="1507">
                  <c:v>11.91687468418114</c:v>
                </c:pt>
                <c:pt idx="1508">
                  <c:v>-0.13243812866183541</c:v>
                </c:pt>
                <c:pt idx="1509">
                  <c:v>9.6981717074627536</c:v>
                </c:pt>
                <c:pt idx="1510">
                  <c:v>-14.55076682267522</c:v>
                </c:pt>
                <c:pt idx="1511">
                  <c:v>2.8744691179161412</c:v>
                </c:pt>
                <c:pt idx="1512">
                  <c:v>8.0624959257337636</c:v>
                </c:pt>
                <c:pt idx="1513">
                  <c:v>-1.0923733316449864</c:v>
                </c:pt>
                <c:pt idx="1514">
                  <c:v>0.29768054864068488</c:v>
                </c:pt>
                <c:pt idx="1515">
                  <c:v>-6.0732489820306386</c:v>
                </c:pt>
                <c:pt idx="1516">
                  <c:v>-2.1699250014423126</c:v>
                </c:pt>
                <c:pt idx="1517">
                  <c:v>-14.081316989285773</c:v>
                </c:pt>
                <c:pt idx="1518">
                  <c:v>-0.15625569797120731</c:v>
                </c:pt>
                <c:pt idx="1519">
                  <c:v>15.510115105813671</c:v>
                </c:pt>
                <c:pt idx="1520">
                  <c:v>1.3771417820285592</c:v>
                </c:pt>
                <c:pt idx="1521">
                  <c:v>8.6462586799900301</c:v>
                </c:pt>
                <c:pt idx="1522">
                  <c:v>1.5145731728297582</c:v>
                </c:pt>
                <c:pt idx="1523">
                  <c:v>9.2304207950923818</c:v>
                </c:pt>
                <c:pt idx="1524">
                  <c:v>2.3104553104434142</c:v>
                </c:pt>
                <c:pt idx="1525">
                  <c:v>0.19976951237577756</c:v>
                </c:pt>
                <c:pt idx="1526">
                  <c:v>0.39554132365304701</c:v>
                </c:pt>
                <c:pt idx="1527">
                  <c:v>-0.10691520391651173</c:v>
                </c:pt>
                <c:pt idx="1528">
                  <c:v>6.0662781906624476E-2</c:v>
                </c:pt>
                <c:pt idx="1529">
                  <c:v>-0.13750352374993513</c:v>
                </c:pt>
                <c:pt idx="1530">
                  <c:v>8.6450579349844769</c:v>
                </c:pt>
                <c:pt idx="1531">
                  <c:v>0.30937572293108789</c:v>
                </c:pt>
                <c:pt idx="1532">
                  <c:v>-0.74568281126731517</c:v>
                </c:pt>
                <c:pt idx="1533">
                  <c:v>0.25908722131713097</c:v>
                </c:pt>
                <c:pt idx="1534">
                  <c:v>0.95574208031508567</c:v>
                </c:pt>
                <c:pt idx="1535">
                  <c:v>0.7409954712023592</c:v>
                </c:pt>
                <c:pt idx="1536">
                  <c:v>10.583082767502933</c:v>
                </c:pt>
                <c:pt idx="1537">
                  <c:v>0.20163386116965043</c:v>
                </c:pt>
                <c:pt idx="1538">
                  <c:v>-13.00146683934072</c:v>
                </c:pt>
                <c:pt idx="1539">
                  <c:v>-1.0588936890535687</c:v>
                </c:pt>
                <c:pt idx="1540">
                  <c:v>8.0624959257337636</c:v>
                </c:pt>
                <c:pt idx="1541">
                  <c:v>-9.8667637673533513</c:v>
                </c:pt>
                <c:pt idx="1542">
                  <c:v>-1.1833672643543849</c:v>
                </c:pt>
                <c:pt idx="1543">
                  <c:v>-11.451554569765362</c:v>
                </c:pt>
                <c:pt idx="1544">
                  <c:v>-2.5090980962830335E-2</c:v>
                </c:pt>
                <c:pt idx="1545">
                  <c:v>-0.36587144247495956</c:v>
                </c:pt>
                <c:pt idx="1546">
                  <c:v>2.4219004855721971</c:v>
                </c:pt>
                <c:pt idx="1547">
                  <c:v>1.1871160861519816</c:v>
                </c:pt>
                <c:pt idx="1548">
                  <c:v>-5.090004221593599</c:v>
                </c:pt>
                <c:pt idx="1549">
                  <c:v>-0.61353165291792733</c:v>
                </c:pt>
                <c:pt idx="1550">
                  <c:v>2.6274816777513914</c:v>
                </c:pt>
                <c:pt idx="1551">
                  <c:v>6.5494638194997705</c:v>
                </c:pt>
                <c:pt idx="1552">
                  <c:v>7.2149785755835416E-2</c:v>
                </c:pt>
                <c:pt idx="1553">
                  <c:v>-1.3219280948873628</c:v>
                </c:pt>
                <c:pt idx="1554">
                  <c:v>3.5108176569862848</c:v>
                </c:pt>
                <c:pt idx="1555">
                  <c:v>0.41503749927884398</c:v>
                </c:pt>
                <c:pt idx="1556">
                  <c:v>-1.6017132519074588E-16</c:v>
                </c:pt>
                <c:pt idx="1557">
                  <c:v>9.8999754138775223E-2</c:v>
                </c:pt>
                <c:pt idx="1558">
                  <c:v>-7.0660891904577721</c:v>
                </c:pt>
                <c:pt idx="1559">
                  <c:v>3.5919574254942951E-2</c:v>
                </c:pt>
                <c:pt idx="1560">
                  <c:v>-0.66296501272242936</c:v>
                </c:pt>
                <c:pt idx="1561">
                  <c:v>1.7925579201295234</c:v>
                </c:pt>
                <c:pt idx="1562">
                  <c:v>0.131184821551044</c:v>
                </c:pt>
                <c:pt idx="1563">
                  <c:v>-2.2054617582431093</c:v>
                </c:pt>
                <c:pt idx="1564">
                  <c:v>-1.2743825106195699</c:v>
                </c:pt>
                <c:pt idx="1565">
                  <c:v>16.570656224259992</c:v>
                </c:pt>
                <c:pt idx="1566">
                  <c:v>-1.104619816502169</c:v>
                </c:pt>
                <c:pt idx="1567">
                  <c:v>-9.1128738572412207</c:v>
                </c:pt>
                <c:pt idx="1568">
                  <c:v>-0.38702312310924714</c:v>
                </c:pt>
                <c:pt idx="1569">
                  <c:v>0.96152585218536413</c:v>
                </c:pt>
                <c:pt idx="1570">
                  <c:v>6.2060968132251669E-2</c:v>
                </c:pt>
                <c:pt idx="1571">
                  <c:v>0.46411536697311645</c:v>
                </c:pt>
                <c:pt idx="1572">
                  <c:v>3.2034265038149176E-16</c:v>
                </c:pt>
                <c:pt idx="1573">
                  <c:v>-8.8683081332894673</c:v>
                </c:pt>
                <c:pt idx="1574">
                  <c:v>-1.3058084295240853</c:v>
                </c:pt>
                <c:pt idx="1575">
                  <c:v>4.5326894808195126</c:v>
                </c:pt>
                <c:pt idx="1576">
                  <c:v>-11.613636010763889</c:v>
                </c:pt>
                <c:pt idx="1577">
                  <c:v>0.1567255036874533</c:v>
                </c:pt>
                <c:pt idx="1578">
                  <c:v>-7.0660891904577721</c:v>
                </c:pt>
                <c:pt idx="1579">
                  <c:v>8.7462841250339401E-2</c:v>
                </c:pt>
                <c:pt idx="1580">
                  <c:v>0.57680496344413579</c:v>
                </c:pt>
                <c:pt idx="1581">
                  <c:v>-11.613636010763893</c:v>
                </c:pt>
                <c:pt idx="1582">
                  <c:v>-8.6462586799900301</c:v>
                </c:pt>
                <c:pt idx="1583">
                  <c:v>-1.0732414680135349</c:v>
                </c:pt>
                <c:pt idx="1584">
                  <c:v>-0.4187131574222418</c:v>
                </c:pt>
                <c:pt idx="1585">
                  <c:v>-0.54862065365743584</c:v>
                </c:pt>
                <c:pt idx="1586">
                  <c:v>1.9616248964345806</c:v>
                </c:pt>
                <c:pt idx="1587">
                  <c:v>5.4447784022376509E-2</c:v>
                </c:pt>
                <c:pt idx="1588">
                  <c:v>-0.27462238010900569</c:v>
                </c:pt>
                <c:pt idx="1589">
                  <c:v>0.12049529218656048</c:v>
                </c:pt>
                <c:pt idx="1590">
                  <c:v>-1.3112662792617551</c:v>
                </c:pt>
                <c:pt idx="1591">
                  <c:v>-1.4405725913859815</c:v>
                </c:pt>
                <c:pt idx="1592">
                  <c:v>-0.45456586346548106</c:v>
                </c:pt>
                <c:pt idx="1593">
                  <c:v>-1.5128742793349788</c:v>
                </c:pt>
                <c:pt idx="1594">
                  <c:v>-1.22593927317282</c:v>
                </c:pt>
                <c:pt idx="1595">
                  <c:v>0.22369821272176801</c:v>
                </c:pt>
                <c:pt idx="1596">
                  <c:v>1.1918403528348565</c:v>
                </c:pt>
                <c:pt idx="1597">
                  <c:v>0.89205466748499884</c:v>
                </c:pt>
                <c:pt idx="1598">
                  <c:v>-1.9984556340638835</c:v>
                </c:pt>
                <c:pt idx="1599">
                  <c:v>1.4484605008162943</c:v>
                </c:pt>
                <c:pt idx="1600">
                  <c:v>0.59309038160455674</c:v>
                </c:pt>
                <c:pt idx="1601">
                  <c:v>0.18514274673056505</c:v>
                </c:pt>
                <c:pt idx="1602">
                  <c:v>0.86641684562140819</c:v>
                </c:pt>
                <c:pt idx="1603">
                  <c:v>11.416621621364193</c:v>
                </c:pt>
                <c:pt idx="1604">
                  <c:v>8.6462586799900301</c:v>
                </c:pt>
                <c:pt idx="1605">
                  <c:v>-0.14086253583984987</c:v>
                </c:pt>
                <c:pt idx="1606">
                  <c:v>-0.13551497065648077</c:v>
                </c:pt>
                <c:pt idx="1607">
                  <c:v>1.4404253851166953</c:v>
                </c:pt>
                <c:pt idx="1608">
                  <c:v>0.16242692638903444</c:v>
                </c:pt>
                <c:pt idx="1609">
                  <c:v>6.5494638194997705</c:v>
                </c:pt>
                <c:pt idx="1610">
                  <c:v>-5.3529396416795161E-2</c:v>
                </c:pt>
                <c:pt idx="1611">
                  <c:v>1.5849625007211563</c:v>
                </c:pt>
                <c:pt idx="1612">
                  <c:v>-1.0433925955133807</c:v>
                </c:pt>
                <c:pt idx="1613">
                  <c:v>-4.3046188782051065</c:v>
                </c:pt>
                <c:pt idx="1614">
                  <c:v>7.6486571760385464</c:v>
                </c:pt>
                <c:pt idx="1615">
                  <c:v>-0.12417941122072999</c:v>
                </c:pt>
                <c:pt idx="1616">
                  <c:v>-0.2267708618470225</c:v>
                </c:pt>
                <c:pt idx="1617">
                  <c:v>-14.699156704047862</c:v>
                </c:pt>
                <c:pt idx="1618">
                  <c:v>-1.1544883568346442</c:v>
                </c:pt>
                <c:pt idx="1619">
                  <c:v>-1.15200309344505</c:v>
                </c:pt>
                <c:pt idx="1620">
                  <c:v>-2.6188067866788849</c:v>
                </c:pt>
                <c:pt idx="1621">
                  <c:v>3.2411116186830369</c:v>
                </c:pt>
                <c:pt idx="1622">
                  <c:v>8.8683081332894673</c:v>
                </c:pt>
                <c:pt idx="1623">
                  <c:v>-0.80592021153052473</c:v>
                </c:pt>
                <c:pt idx="1624">
                  <c:v>-1.3994068475650794</c:v>
                </c:pt>
                <c:pt idx="1625">
                  <c:v>1.1619083266833422E-2</c:v>
                </c:pt>
                <c:pt idx="1626">
                  <c:v>0.11659775731385111</c:v>
                </c:pt>
                <c:pt idx="1627">
                  <c:v>9.3815429511845849</c:v>
                </c:pt>
                <c:pt idx="1628">
                  <c:v>6.0826641362861711</c:v>
                </c:pt>
                <c:pt idx="1629">
                  <c:v>-1.4355292977070055E-2</c:v>
                </c:pt>
                <c:pt idx="1630">
                  <c:v>0.21150410519371185</c:v>
                </c:pt>
                <c:pt idx="1631">
                  <c:v>-3.1677896522408049</c:v>
                </c:pt>
                <c:pt idx="1632">
                  <c:v>11.103287808412022</c:v>
                </c:pt>
                <c:pt idx="1633">
                  <c:v>-5.2467419894135538E-2</c:v>
                </c:pt>
                <c:pt idx="1634">
                  <c:v>-1.8210298589546805</c:v>
                </c:pt>
                <c:pt idx="1635">
                  <c:v>-9.1630475465568073E-2</c:v>
                </c:pt>
                <c:pt idx="1636">
                  <c:v>-5.3111336459562751E-2</c:v>
                </c:pt>
                <c:pt idx="1637">
                  <c:v>-1.9231169100231018</c:v>
                </c:pt>
                <c:pt idx="1638">
                  <c:v>0.6424479953819161</c:v>
                </c:pt>
                <c:pt idx="1639">
                  <c:v>-9.3109404391481299E-2</c:v>
                </c:pt>
                <c:pt idx="1640">
                  <c:v>0.62978987761096539</c:v>
                </c:pt>
                <c:pt idx="1641">
                  <c:v>13.840286190729294</c:v>
                </c:pt>
                <c:pt idx="1642">
                  <c:v>-7.0660891904577721</c:v>
                </c:pt>
                <c:pt idx="1643">
                  <c:v>-3.2610206188879807</c:v>
                </c:pt>
                <c:pt idx="1644">
                  <c:v>-10.814315423787811</c:v>
                </c:pt>
                <c:pt idx="1645">
                  <c:v>-0.44057259138598126</c:v>
                </c:pt>
                <c:pt idx="1646">
                  <c:v>-0.55503886417103576</c:v>
                </c:pt>
                <c:pt idx="1647">
                  <c:v>-4.0594704210384185</c:v>
                </c:pt>
                <c:pt idx="1648">
                  <c:v>-8.3837042924740537</c:v>
                </c:pt>
                <c:pt idx="1649">
                  <c:v>-8.8683081332894673</c:v>
                </c:pt>
                <c:pt idx="1650">
                  <c:v>-2.4746662335685773E-2</c:v>
                </c:pt>
                <c:pt idx="1651">
                  <c:v>6.1522269815954943E-3</c:v>
                </c:pt>
                <c:pt idx="1652">
                  <c:v>7.6486571760385464</c:v>
                </c:pt>
                <c:pt idx="1653">
                  <c:v>0.998198507519231</c:v>
                </c:pt>
                <c:pt idx="1654">
                  <c:v>-2.7063269689576077</c:v>
                </c:pt>
                <c:pt idx="1655">
                  <c:v>9.953567355091468E-2</c:v>
                </c:pt>
                <c:pt idx="1656">
                  <c:v>0.46297197634254572</c:v>
                </c:pt>
                <c:pt idx="1657">
                  <c:v>0.28921545775083052</c:v>
                </c:pt>
                <c:pt idx="1658">
                  <c:v>13.510104800885898</c:v>
                </c:pt>
                <c:pt idx="1659">
                  <c:v>0.15192298599946505</c:v>
                </c:pt>
                <c:pt idx="1660">
                  <c:v>5.5495112591703394E-2</c:v>
                </c:pt>
                <c:pt idx="1661">
                  <c:v>0.11321061044799079</c:v>
                </c:pt>
                <c:pt idx="1662">
                  <c:v>0.21373406051926952</c:v>
                </c:pt>
                <c:pt idx="1663">
                  <c:v>-0.58091566765845437</c:v>
                </c:pt>
                <c:pt idx="1664">
                  <c:v>-11.416621621364193</c:v>
                </c:pt>
                <c:pt idx="1665">
                  <c:v>-12.827144190984283</c:v>
                </c:pt>
                <c:pt idx="1666">
                  <c:v>-0.29779982399447064</c:v>
                </c:pt>
                <c:pt idx="1667">
                  <c:v>-11.188588845707349</c:v>
                </c:pt>
                <c:pt idx="1668">
                  <c:v>8.0606959316875546</c:v>
                </c:pt>
                <c:pt idx="1669">
                  <c:v>-1.0696681606477441</c:v>
                </c:pt>
                <c:pt idx="1670">
                  <c:v>-0.11103131238874385</c:v>
                </c:pt>
                <c:pt idx="1671">
                  <c:v>-2.7930706960513563</c:v>
                </c:pt>
                <c:pt idx="1672">
                  <c:v>-1.4529669549111663</c:v>
                </c:pt>
                <c:pt idx="1673">
                  <c:v>-1.5501970825604798</c:v>
                </c:pt>
                <c:pt idx="1674">
                  <c:v>-2.5493428816545309</c:v>
                </c:pt>
                <c:pt idx="1675">
                  <c:v>-10.451554569765362</c:v>
                </c:pt>
                <c:pt idx="1676">
                  <c:v>-7.2116724365412312E-4</c:v>
                </c:pt>
                <c:pt idx="1677">
                  <c:v>-13.598091281765099</c:v>
                </c:pt>
                <c:pt idx="1678">
                  <c:v>0.41502032505347297</c:v>
                </c:pt>
                <c:pt idx="1679">
                  <c:v>0.75305529670451221</c:v>
                </c:pt>
                <c:pt idx="1680">
                  <c:v>-0.19264507794239591</c:v>
                </c:pt>
                <c:pt idx="1681">
                  <c:v>1.0443941193584534</c:v>
                </c:pt>
                <c:pt idx="1682">
                  <c:v>-5.4494500884678105</c:v>
                </c:pt>
                <c:pt idx="1683">
                  <c:v>-1.443577797863332</c:v>
                </c:pt>
                <c:pt idx="1684">
                  <c:v>5.3649614561733348</c:v>
                </c:pt>
                <c:pt idx="1685">
                  <c:v>-0.34513548604868738</c:v>
                </c:pt>
                <c:pt idx="1686">
                  <c:v>0.79646660591486762</c:v>
                </c:pt>
                <c:pt idx="1687">
                  <c:v>4.4235262348951689</c:v>
                </c:pt>
                <c:pt idx="1688">
                  <c:v>1.1502426355806126</c:v>
                </c:pt>
                <c:pt idx="1689">
                  <c:v>0.46008724011683266</c:v>
                </c:pt>
                <c:pt idx="1690">
                  <c:v>-0.14833310679180364</c:v>
                </c:pt>
                <c:pt idx="1691">
                  <c:v>-11.416621621364193</c:v>
                </c:pt>
                <c:pt idx="1692">
                  <c:v>1.8259767655751999</c:v>
                </c:pt>
                <c:pt idx="1693">
                  <c:v>-0.18885681745268806</c:v>
                </c:pt>
                <c:pt idx="1694">
                  <c:v>1.1653377319466607</c:v>
                </c:pt>
                <c:pt idx="1695">
                  <c:v>-0.23495588280036012</c:v>
                </c:pt>
                <c:pt idx="1696">
                  <c:v>-7.6486571760385464</c:v>
                </c:pt>
                <c:pt idx="1697">
                  <c:v>-0.15432814639129386</c:v>
                </c:pt>
                <c:pt idx="1698">
                  <c:v>-11.059344460824425</c:v>
                </c:pt>
                <c:pt idx="1699">
                  <c:v>-1.0066483760093656</c:v>
                </c:pt>
                <c:pt idx="1700">
                  <c:v>-0.92748750021563198</c:v>
                </c:pt>
                <c:pt idx="1701">
                  <c:v>5.0626073069968143E-2</c:v>
                </c:pt>
                <c:pt idx="1702">
                  <c:v>0.65584598687766604</c:v>
                </c:pt>
                <c:pt idx="1703">
                  <c:v>-3.2857720932498378</c:v>
                </c:pt>
                <c:pt idx="1704">
                  <c:v>8.070438350070068E-2</c:v>
                </c:pt>
                <c:pt idx="1705">
                  <c:v>1.6678741146630392E-2</c:v>
                </c:pt>
                <c:pt idx="1706">
                  <c:v>-8.6156643749714601E-2</c:v>
                </c:pt>
                <c:pt idx="1707">
                  <c:v>-1.9294689353641564E-2</c:v>
                </c:pt>
                <c:pt idx="1708">
                  <c:v>-0.69362918602419921</c:v>
                </c:pt>
                <c:pt idx="1709">
                  <c:v>0.37879397867901499</c:v>
                </c:pt>
                <c:pt idx="1710">
                  <c:v>0.27825514277256325</c:v>
                </c:pt>
                <c:pt idx="1711">
                  <c:v>-1.0110551885089958</c:v>
                </c:pt>
                <c:pt idx="1712">
                  <c:v>0.92119843229240206</c:v>
                </c:pt>
                <c:pt idx="1713">
                  <c:v>-0.38442951334844738</c:v>
                </c:pt>
                <c:pt idx="1714">
                  <c:v>0.24508236101105185</c:v>
                </c:pt>
                <c:pt idx="1715">
                  <c:v>-8.3837042924740537</c:v>
                </c:pt>
                <c:pt idx="1716">
                  <c:v>-0.66051353372833266</c:v>
                </c:pt>
                <c:pt idx="1717">
                  <c:v>9.9667457608995313</c:v>
                </c:pt>
                <c:pt idx="1718">
                  <c:v>-1.4018963995907774</c:v>
                </c:pt>
                <c:pt idx="1719">
                  <c:v>0.24748340229927837</c:v>
                </c:pt>
                <c:pt idx="1720">
                  <c:v>0.24748340229927837</c:v>
                </c:pt>
                <c:pt idx="1721">
                  <c:v>0.24748340229927837</c:v>
                </c:pt>
                <c:pt idx="1722">
                  <c:v>3.6618591236153582E-2</c:v>
                </c:pt>
                <c:pt idx="1723">
                  <c:v>-4.796103845116842E-2</c:v>
                </c:pt>
                <c:pt idx="1724">
                  <c:v>-0.11189288007089739</c:v>
                </c:pt>
                <c:pt idx="1725">
                  <c:v>-0.31183656300499868</c:v>
                </c:pt>
                <c:pt idx="1726">
                  <c:v>8.0606959316875546</c:v>
                </c:pt>
                <c:pt idx="1727">
                  <c:v>-0.11990946373519666</c:v>
                </c:pt>
                <c:pt idx="1728">
                  <c:v>-4.7490484481868857E-2</c:v>
                </c:pt>
                <c:pt idx="1729">
                  <c:v>0.14308134231494996</c:v>
                </c:pt>
                <c:pt idx="1730">
                  <c:v>3.9152878869642881E-2</c:v>
                </c:pt>
                <c:pt idx="1731">
                  <c:v>1.9497953841963376</c:v>
                </c:pt>
                <c:pt idx="1732">
                  <c:v>0.13750352374993502</c:v>
                </c:pt>
                <c:pt idx="1733">
                  <c:v>0.18220333122074905</c:v>
                </c:pt>
                <c:pt idx="1734">
                  <c:v>-0.46890437125757967</c:v>
                </c:pt>
                <c:pt idx="1735">
                  <c:v>-0.26172346068144681</c:v>
                </c:pt>
                <c:pt idx="1736">
                  <c:v>4.9388026962163482E-2</c:v>
                </c:pt>
                <c:pt idx="1737">
                  <c:v>1.2373582717333982</c:v>
                </c:pt>
                <c:pt idx="1738">
                  <c:v>0.72964225336034705</c:v>
                </c:pt>
                <c:pt idx="1739">
                  <c:v>-0.90017725152208372</c:v>
                </c:pt>
                <c:pt idx="1740">
                  <c:v>-8.5443205162238112</c:v>
                </c:pt>
                <c:pt idx="1741">
                  <c:v>8.9140502188535892E-2</c:v>
                </c:pt>
                <c:pt idx="1742">
                  <c:v>9.6444571875092606</c:v>
                </c:pt>
                <c:pt idx="1743">
                  <c:v>8.8203465592418165E-2</c:v>
                </c:pt>
                <c:pt idx="1744">
                  <c:v>-0.11874627751674953</c:v>
                </c:pt>
                <c:pt idx="1745">
                  <c:v>0.26371348094206665</c:v>
                </c:pt>
                <c:pt idx="1746">
                  <c:v>2.1975372326501716</c:v>
                </c:pt>
                <c:pt idx="1747">
                  <c:v>0.40243746249921047</c:v>
                </c:pt>
                <c:pt idx="1748">
                  <c:v>14.024706827327938</c:v>
                </c:pt>
                <c:pt idx="1749">
                  <c:v>12.416621621364193</c:v>
                </c:pt>
                <c:pt idx="1750">
                  <c:v>0.14396577437963115</c:v>
                </c:pt>
                <c:pt idx="1751">
                  <c:v>3.1635307747273469</c:v>
                </c:pt>
                <c:pt idx="1752">
                  <c:v>-0.11018291775042288</c:v>
                </c:pt>
                <c:pt idx="1753">
                  <c:v>-1.37851162325373</c:v>
                </c:pt>
                <c:pt idx="1754">
                  <c:v>-7.0660891904577721</c:v>
                </c:pt>
                <c:pt idx="1755">
                  <c:v>-0.58046110848621557</c:v>
                </c:pt>
                <c:pt idx="1756">
                  <c:v>9.0606959316875546</c:v>
                </c:pt>
                <c:pt idx="1757">
                  <c:v>2.885486267218499E-2</c:v>
                </c:pt>
                <c:pt idx="1758">
                  <c:v>10.814315423787811</c:v>
                </c:pt>
                <c:pt idx="1759">
                  <c:v>0.12330964216718088</c:v>
                </c:pt>
                <c:pt idx="1760">
                  <c:v>-2.2489405035625029E-3</c:v>
                </c:pt>
                <c:pt idx="1761">
                  <c:v>-9.5347876587481131E-2</c:v>
                </c:pt>
                <c:pt idx="1762">
                  <c:v>-8.6462586799900301</c:v>
                </c:pt>
                <c:pt idx="1763">
                  <c:v>-11.61378946447258</c:v>
                </c:pt>
                <c:pt idx="1764">
                  <c:v>0.20395517307977173</c:v>
                </c:pt>
                <c:pt idx="1765">
                  <c:v>0.30708361598681055</c:v>
                </c:pt>
                <c:pt idx="1766">
                  <c:v>-1.8269352910271206</c:v>
                </c:pt>
                <c:pt idx="1767">
                  <c:v>-5.4448142557156576</c:v>
                </c:pt>
                <c:pt idx="1768">
                  <c:v>-0.55930540308539245</c:v>
                </c:pt>
                <c:pt idx="1769">
                  <c:v>4.5926160732645913</c:v>
                </c:pt>
                <c:pt idx="1770">
                  <c:v>0.78650619626839713</c:v>
                </c:pt>
                <c:pt idx="1771">
                  <c:v>0.74714337917023821</c:v>
                </c:pt>
                <c:pt idx="1772">
                  <c:v>0.41503749927884398</c:v>
                </c:pt>
                <c:pt idx="1773">
                  <c:v>-4.7305714778356808E-2</c:v>
                </c:pt>
                <c:pt idx="1774">
                  <c:v>-1.2609341943188304</c:v>
                </c:pt>
                <c:pt idx="1775">
                  <c:v>-1.1979393776119087</c:v>
                </c:pt>
                <c:pt idx="1776">
                  <c:v>-7.7478752677717352E-2</c:v>
                </c:pt>
                <c:pt idx="1777">
                  <c:v>-12.268444530784098</c:v>
                </c:pt>
                <c:pt idx="1778">
                  <c:v>10.583082767502933</c:v>
                </c:pt>
                <c:pt idx="1779">
                  <c:v>-13.167470416444264</c:v>
                </c:pt>
                <c:pt idx="1780">
                  <c:v>-0.63321766932837753</c:v>
                </c:pt>
                <c:pt idx="1781">
                  <c:v>8.1963972128035039</c:v>
                </c:pt>
                <c:pt idx="1782">
                  <c:v>-0.23900713518734421</c:v>
                </c:pt>
                <c:pt idx="1783">
                  <c:v>0.15067891249766815</c:v>
                </c:pt>
                <c:pt idx="1784">
                  <c:v>0.5801615144573351</c:v>
                </c:pt>
                <c:pt idx="1785">
                  <c:v>-11.34448085696304</c:v>
                </c:pt>
                <c:pt idx="1786">
                  <c:v>0.6374299206152918</c:v>
                </c:pt>
                <c:pt idx="1787">
                  <c:v>-1.2223924213364483</c:v>
                </c:pt>
                <c:pt idx="1788">
                  <c:v>-7.0660891904577721</c:v>
                </c:pt>
                <c:pt idx="1789">
                  <c:v>8.293088412007382</c:v>
                </c:pt>
                <c:pt idx="1790">
                  <c:v>16.965788041675534</c:v>
                </c:pt>
                <c:pt idx="1791">
                  <c:v>0.29545588352617158</c:v>
                </c:pt>
                <c:pt idx="1792">
                  <c:v>-8.6450579349844769</c:v>
                </c:pt>
                <c:pt idx="1793">
                  <c:v>0.15073143620900145</c:v>
                </c:pt>
                <c:pt idx="1794">
                  <c:v>13.731354390764306</c:v>
                </c:pt>
                <c:pt idx="1795">
                  <c:v>-9.0183708586097019E-2</c:v>
                </c:pt>
                <c:pt idx="1796">
                  <c:v>-9.0183708586097019E-2</c:v>
                </c:pt>
                <c:pt idx="1797">
                  <c:v>-0.91384335625028557</c:v>
                </c:pt>
                <c:pt idx="1798">
                  <c:v>-0.21254463538010077</c:v>
                </c:pt>
                <c:pt idx="1799">
                  <c:v>-0.29176612437710969</c:v>
                </c:pt>
                <c:pt idx="1800">
                  <c:v>1.2214309450990031</c:v>
                </c:pt>
                <c:pt idx="1801">
                  <c:v>0.65560848469328104</c:v>
                </c:pt>
                <c:pt idx="1802">
                  <c:v>-9.9662651028771325</c:v>
                </c:pt>
                <c:pt idx="1803">
                  <c:v>0.15116765105641794</c:v>
                </c:pt>
                <c:pt idx="1804">
                  <c:v>0.9960902549489189</c:v>
                </c:pt>
                <c:pt idx="1805">
                  <c:v>-0.50250034052918335</c:v>
                </c:pt>
                <c:pt idx="1806">
                  <c:v>0.11547721741993588</c:v>
                </c:pt>
                <c:pt idx="1807">
                  <c:v>0.46579079974347887</c:v>
                </c:pt>
                <c:pt idx="1808">
                  <c:v>-0.44005743514380391</c:v>
                </c:pt>
                <c:pt idx="1809">
                  <c:v>-0.22050036199523948</c:v>
                </c:pt>
                <c:pt idx="1810">
                  <c:v>-2.8014376169596469E-2</c:v>
                </c:pt>
                <c:pt idx="1811">
                  <c:v>-1.6771104288751928</c:v>
                </c:pt>
                <c:pt idx="1812">
                  <c:v>-0.5911147277027512</c:v>
                </c:pt>
                <c:pt idx="1813">
                  <c:v>10.643856189774725</c:v>
                </c:pt>
                <c:pt idx="1814">
                  <c:v>7.0660891904577738</c:v>
                </c:pt>
                <c:pt idx="1815">
                  <c:v>-0.75239129305471508</c:v>
                </c:pt>
                <c:pt idx="1816">
                  <c:v>5.3938807110803531E-2</c:v>
                </c:pt>
                <c:pt idx="1817">
                  <c:v>-0.58461920624222774</c:v>
                </c:pt>
                <c:pt idx="1818">
                  <c:v>10.147204924942228</c:v>
                </c:pt>
                <c:pt idx="1819">
                  <c:v>0.92056553250559503</c:v>
                </c:pt>
                <c:pt idx="1820">
                  <c:v>-0.34379541779763034</c:v>
                </c:pt>
                <c:pt idx="1821">
                  <c:v>-0.13210353600734515</c:v>
                </c:pt>
                <c:pt idx="1822">
                  <c:v>-6.0732489820306386</c:v>
                </c:pt>
                <c:pt idx="1823">
                  <c:v>-4.243526632039632E-2</c:v>
                </c:pt>
                <c:pt idx="1824">
                  <c:v>-9.5196362528432132</c:v>
                </c:pt>
                <c:pt idx="1825">
                  <c:v>9.3822637581148367</c:v>
                </c:pt>
                <c:pt idx="1826">
                  <c:v>-2.6093565520446593</c:v>
                </c:pt>
                <c:pt idx="1827">
                  <c:v>-12.977816540594029</c:v>
                </c:pt>
                <c:pt idx="1828">
                  <c:v>0.73321345930509851</c:v>
                </c:pt>
                <c:pt idx="1829">
                  <c:v>0.36211266180291513</c:v>
                </c:pt>
                <c:pt idx="1830">
                  <c:v>-3.5623909730721215E-2</c:v>
                </c:pt>
                <c:pt idx="1831">
                  <c:v>10.518653155673389</c:v>
                </c:pt>
                <c:pt idx="1832">
                  <c:v>4.3203061778633725</c:v>
                </c:pt>
                <c:pt idx="1833">
                  <c:v>4.8909600480946509E-2</c:v>
                </c:pt>
                <c:pt idx="1834">
                  <c:v>-0.40275916950040713</c:v>
                </c:pt>
                <c:pt idx="1835">
                  <c:v>-1.178041509795305</c:v>
                </c:pt>
                <c:pt idx="1836">
                  <c:v>3.4979114997022402</c:v>
                </c:pt>
                <c:pt idx="1837">
                  <c:v>7.0660891904577721</c:v>
                </c:pt>
                <c:pt idx="1838">
                  <c:v>-7.0660891904577721</c:v>
                </c:pt>
                <c:pt idx="1839">
                  <c:v>-1.063446514659721</c:v>
                </c:pt>
                <c:pt idx="1840">
                  <c:v>1.5825620092507136</c:v>
                </c:pt>
                <c:pt idx="1841">
                  <c:v>0.99927883275634588</c:v>
                </c:pt>
                <c:pt idx="1842">
                  <c:v>-2.6388555087163583</c:v>
                </c:pt>
                <c:pt idx="1843">
                  <c:v>8.8683081332894673</c:v>
                </c:pt>
                <c:pt idx="1844">
                  <c:v>-0.27853549937398203</c:v>
                </c:pt>
                <c:pt idx="1845">
                  <c:v>-2.7547606087136574</c:v>
                </c:pt>
                <c:pt idx="1846">
                  <c:v>2.3214644625480094</c:v>
                </c:pt>
                <c:pt idx="1847">
                  <c:v>-1.1860962921134581</c:v>
                </c:pt>
                <c:pt idx="1848">
                  <c:v>-0.62121096206588666</c:v>
                </c:pt>
                <c:pt idx="1849">
                  <c:v>0.91543570474152702</c:v>
                </c:pt>
                <c:pt idx="1850">
                  <c:v>-1</c:v>
                </c:pt>
                <c:pt idx="1851">
                  <c:v>-1.2523871616342854</c:v>
                </c:pt>
                <c:pt idx="1852">
                  <c:v>-0.19253058287937111</c:v>
                </c:pt>
                <c:pt idx="1853">
                  <c:v>-1.5849625007211561</c:v>
                </c:pt>
                <c:pt idx="1854">
                  <c:v>-2.158237118611809</c:v>
                </c:pt>
                <c:pt idx="1855">
                  <c:v>0.10962449117449793</c:v>
                </c:pt>
                <c:pt idx="1856">
                  <c:v>0.12417941122072992</c:v>
                </c:pt>
                <c:pt idx="1857">
                  <c:v>-9.8667637673533513</c:v>
                </c:pt>
                <c:pt idx="1858">
                  <c:v>-12.362765744153956</c:v>
                </c:pt>
                <c:pt idx="1859">
                  <c:v>-0.36257007938470825</c:v>
                </c:pt>
                <c:pt idx="1860">
                  <c:v>-2.8006745768955774</c:v>
                </c:pt>
                <c:pt idx="1861">
                  <c:v>-1.3806040022149699</c:v>
                </c:pt>
                <c:pt idx="1862">
                  <c:v>9.3109404391481465E-2</c:v>
                </c:pt>
                <c:pt idx="1863">
                  <c:v>-0.24632868422930113</c:v>
                </c:pt>
                <c:pt idx="1864">
                  <c:v>-1.5849625007211556</c:v>
                </c:pt>
                <c:pt idx="1865">
                  <c:v>-0.57496750849552269</c:v>
                </c:pt>
                <c:pt idx="1866">
                  <c:v>0.51498501840517574</c:v>
                </c:pt>
                <c:pt idx="1867">
                  <c:v>0.13553978246549336</c:v>
                </c:pt>
                <c:pt idx="1868">
                  <c:v>-4.2970038965557705E-2</c:v>
                </c:pt>
                <c:pt idx="1869">
                  <c:v>2.294620748891627</c:v>
                </c:pt>
                <c:pt idx="1870">
                  <c:v>-0.37775648319938432</c:v>
                </c:pt>
                <c:pt idx="1871">
                  <c:v>8.3837042924740537</c:v>
                </c:pt>
                <c:pt idx="1872">
                  <c:v>-2.1100961417111259</c:v>
                </c:pt>
                <c:pt idx="1873">
                  <c:v>-3.8073549220576037</c:v>
                </c:pt>
                <c:pt idx="1874">
                  <c:v>-8.8683081332894673</c:v>
                </c:pt>
                <c:pt idx="1875">
                  <c:v>-12.613559277788266</c:v>
                </c:pt>
                <c:pt idx="1876">
                  <c:v>-11.013089999440444</c:v>
                </c:pt>
                <c:pt idx="1877">
                  <c:v>-5.9297183683772237E-2</c:v>
                </c:pt>
                <c:pt idx="1878">
                  <c:v>15.02469240059393</c:v>
                </c:pt>
                <c:pt idx="1879">
                  <c:v>-0.27485984123058343</c:v>
                </c:pt>
                <c:pt idx="1880">
                  <c:v>9.2304207950923818</c:v>
                </c:pt>
                <c:pt idx="1881">
                  <c:v>-1.5086379615451779</c:v>
                </c:pt>
                <c:pt idx="1882">
                  <c:v>1.1943780451668513</c:v>
                </c:pt>
                <c:pt idx="1883">
                  <c:v>3.9246523554077055</c:v>
                </c:pt>
                <c:pt idx="1884">
                  <c:v>-2.1857359952239146E-4</c:v>
                </c:pt>
                <c:pt idx="1885">
                  <c:v>15.154290711846127</c:v>
                </c:pt>
                <c:pt idx="1886">
                  <c:v>0.22222080472518418</c:v>
                </c:pt>
                <c:pt idx="1887">
                  <c:v>-0.59337474053735606</c:v>
                </c:pt>
                <c:pt idx="1888">
                  <c:v>-4.312057850863301</c:v>
                </c:pt>
                <c:pt idx="1889">
                  <c:v>1.383243067912886</c:v>
                </c:pt>
                <c:pt idx="1890">
                  <c:v>-0.25633975325978531</c:v>
                </c:pt>
                <c:pt idx="1891">
                  <c:v>13.218815468832641</c:v>
                </c:pt>
                <c:pt idx="1892">
                  <c:v>-0.99759750978469541</c:v>
                </c:pt>
                <c:pt idx="1893">
                  <c:v>1.2700891633677445</c:v>
                </c:pt>
                <c:pt idx="1894">
                  <c:v>-11.103506382011545</c:v>
                </c:pt>
                <c:pt idx="1895">
                  <c:v>-0.42742122373467645</c:v>
                </c:pt>
                <c:pt idx="1896">
                  <c:v>-6.0732489820306386</c:v>
                </c:pt>
                <c:pt idx="1897">
                  <c:v>8.315370504106097</c:v>
                </c:pt>
                <c:pt idx="1898">
                  <c:v>12.550826932881439</c:v>
                </c:pt>
                <c:pt idx="1899">
                  <c:v>1.3767384535225868</c:v>
                </c:pt>
                <c:pt idx="1900">
                  <c:v>-0.47421969849053597</c:v>
                </c:pt>
                <c:pt idx="1901">
                  <c:v>-2.693777297367125</c:v>
                </c:pt>
                <c:pt idx="1902">
                  <c:v>-0.38589115361932741</c:v>
                </c:pt>
                <c:pt idx="1903">
                  <c:v>-0.91865404492435632</c:v>
                </c:pt>
                <c:pt idx="1904">
                  <c:v>-1.1157487178384169</c:v>
                </c:pt>
                <c:pt idx="1905">
                  <c:v>-10.229219383469125</c:v>
                </c:pt>
                <c:pt idx="1906">
                  <c:v>-8.0624959257337636</c:v>
                </c:pt>
                <c:pt idx="1907">
                  <c:v>-3.2394659346953896</c:v>
                </c:pt>
                <c:pt idx="1908">
                  <c:v>-4.3030808700775403</c:v>
                </c:pt>
                <c:pt idx="1909">
                  <c:v>0.60573578219081348</c:v>
                </c:pt>
                <c:pt idx="1910">
                  <c:v>8.0624959257337636</c:v>
                </c:pt>
                <c:pt idx="1911">
                  <c:v>-0.18821962956160046</c:v>
                </c:pt>
                <c:pt idx="1912">
                  <c:v>7.5325573155667389E-2</c:v>
                </c:pt>
                <c:pt idx="1913">
                  <c:v>-0.16211717120924701</c:v>
                </c:pt>
                <c:pt idx="1914">
                  <c:v>-2.4125897354081036E-2</c:v>
                </c:pt>
                <c:pt idx="1915">
                  <c:v>-3.4033137677125555E-2</c:v>
                </c:pt>
                <c:pt idx="1916">
                  <c:v>-8.5729874025883807E-2</c:v>
                </c:pt>
                <c:pt idx="1917">
                  <c:v>9.0580578080742435E-2</c:v>
                </c:pt>
                <c:pt idx="1918">
                  <c:v>-2.8782900629029225E-2</c:v>
                </c:pt>
                <c:pt idx="1919">
                  <c:v>-8.0624959257337636</c:v>
                </c:pt>
                <c:pt idx="1920">
                  <c:v>-1.04820909304262</c:v>
                </c:pt>
                <c:pt idx="1921">
                  <c:v>-0.30485458152842065</c:v>
                </c:pt>
                <c:pt idx="1922">
                  <c:v>9.7604427459966399</c:v>
                </c:pt>
                <c:pt idx="1923">
                  <c:v>-0.91427012597411605</c:v>
                </c:pt>
                <c:pt idx="1924">
                  <c:v>8.5819368461003923E-2</c:v>
                </c:pt>
                <c:pt idx="1925">
                  <c:v>7.0660891904577738</c:v>
                </c:pt>
                <c:pt idx="1926">
                  <c:v>9.229619965185119</c:v>
                </c:pt>
                <c:pt idx="1927">
                  <c:v>-10.518653155673389</c:v>
                </c:pt>
                <c:pt idx="1928">
                  <c:v>5.9228321394775394</c:v>
                </c:pt>
                <c:pt idx="1929">
                  <c:v>-10.866506212226202</c:v>
                </c:pt>
                <c:pt idx="1930">
                  <c:v>-0.25873426840016817</c:v>
                </c:pt>
                <c:pt idx="1931">
                  <c:v>0.37817898788180193</c:v>
                </c:pt>
                <c:pt idx="1932">
                  <c:v>-0.40978560035597189</c:v>
                </c:pt>
                <c:pt idx="1933">
                  <c:v>-11.229219383469125</c:v>
                </c:pt>
                <c:pt idx="1934">
                  <c:v>-0.43530417569014701</c:v>
                </c:pt>
                <c:pt idx="1935">
                  <c:v>-11.94178124227853</c:v>
                </c:pt>
                <c:pt idx="1936">
                  <c:v>0.10691520391651219</c:v>
                </c:pt>
                <c:pt idx="1937">
                  <c:v>0.38414349133305997</c:v>
                </c:pt>
                <c:pt idx="1938">
                  <c:v>13.380911949563341</c:v>
                </c:pt>
                <c:pt idx="1939">
                  <c:v>-6.774460663583412E-2</c:v>
                </c:pt>
                <c:pt idx="1940">
                  <c:v>6.0732489820306386</c:v>
                </c:pt>
                <c:pt idx="1941">
                  <c:v>9.0606959316875546</c:v>
                </c:pt>
                <c:pt idx="1942">
                  <c:v>0.27064758994366894</c:v>
                </c:pt>
                <c:pt idx="1943">
                  <c:v>8.7110663770038385E-2</c:v>
                </c:pt>
                <c:pt idx="1944">
                  <c:v>2.938625590878849</c:v>
                </c:pt>
                <c:pt idx="1945">
                  <c:v>-1.6566982543200708</c:v>
                </c:pt>
                <c:pt idx="1946">
                  <c:v>-0.72315979464117575</c:v>
                </c:pt>
                <c:pt idx="1947">
                  <c:v>0.30932805810772901</c:v>
                </c:pt>
                <c:pt idx="1948">
                  <c:v>-2.6322682154995132</c:v>
                </c:pt>
                <c:pt idx="1949">
                  <c:v>0.90777270816482269</c:v>
                </c:pt>
                <c:pt idx="1950">
                  <c:v>-1.6546714725325609</c:v>
                </c:pt>
                <c:pt idx="1951">
                  <c:v>-11.013322673425449</c:v>
                </c:pt>
                <c:pt idx="1952">
                  <c:v>-6.7337113652035218E-3</c:v>
                </c:pt>
                <c:pt idx="1953">
                  <c:v>0.34083655743742669</c:v>
                </c:pt>
                <c:pt idx="1954">
                  <c:v>-0.75077139369123658</c:v>
                </c:pt>
                <c:pt idx="1955">
                  <c:v>-8.0606959316875546</c:v>
                </c:pt>
                <c:pt idx="1956">
                  <c:v>-0.14809863898913406</c:v>
                </c:pt>
                <c:pt idx="1957">
                  <c:v>-0.23181567522307386</c:v>
                </c:pt>
                <c:pt idx="1958">
                  <c:v>-0.27301849440641579</c:v>
                </c:pt>
                <c:pt idx="1959">
                  <c:v>0.16992500144231237</c:v>
                </c:pt>
                <c:pt idx="1960">
                  <c:v>0.59537911666649457</c:v>
                </c:pt>
                <c:pt idx="1961">
                  <c:v>-1.5122849962344882</c:v>
                </c:pt>
                <c:pt idx="1962">
                  <c:v>-0.58256798558077327</c:v>
                </c:pt>
                <c:pt idx="1963">
                  <c:v>-13.628825226704336</c:v>
                </c:pt>
                <c:pt idx="1964">
                  <c:v>4.7725895038969277</c:v>
                </c:pt>
                <c:pt idx="1965">
                  <c:v>-5.5141554192461126E-2</c:v>
                </c:pt>
                <c:pt idx="1966">
                  <c:v>-0.31120168829430389</c:v>
                </c:pt>
                <c:pt idx="1967">
                  <c:v>8.6450579349844769</c:v>
                </c:pt>
                <c:pt idx="1968">
                  <c:v>-0.1277555471983727</c:v>
                </c:pt>
                <c:pt idx="1969">
                  <c:v>-10.059795091795101</c:v>
                </c:pt>
                <c:pt idx="1970">
                  <c:v>-12.188279751964144</c:v>
                </c:pt>
                <c:pt idx="1971">
                  <c:v>0.75541644627237747</c:v>
                </c:pt>
                <c:pt idx="1972">
                  <c:v>-1.1154772174199361</c:v>
                </c:pt>
                <c:pt idx="1973">
                  <c:v>-0.20069735023712901</c:v>
                </c:pt>
                <c:pt idx="1974">
                  <c:v>-5.0304759404707413</c:v>
                </c:pt>
                <c:pt idx="1975">
                  <c:v>2.3743955147814981</c:v>
                </c:pt>
                <c:pt idx="1976">
                  <c:v>-1.5789687445267055</c:v>
                </c:pt>
                <c:pt idx="1977">
                  <c:v>-7.6486571760385464</c:v>
                </c:pt>
                <c:pt idx="1978">
                  <c:v>0.63523570720237976</c:v>
                </c:pt>
                <c:pt idx="1979">
                  <c:v>-0.29319637634404627</c:v>
                </c:pt>
                <c:pt idx="1980">
                  <c:v>11.644006462681574</c:v>
                </c:pt>
                <c:pt idx="1981">
                  <c:v>-9.0606959316875546</c:v>
                </c:pt>
                <c:pt idx="1982">
                  <c:v>1.0994670211898701</c:v>
                </c:pt>
                <c:pt idx="1983">
                  <c:v>6.6451671349270729</c:v>
                </c:pt>
                <c:pt idx="1984">
                  <c:v>9.3822637581148385</c:v>
                </c:pt>
                <c:pt idx="1985">
                  <c:v>-0.34103691783506673</c:v>
                </c:pt>
                <c:pt idx="1986">
                  <c:v>1.5849625007211561</c:v>
                </c:pt>
                <c:pt idx="1987">
                  <c:v>3.2539412572112694</c:v>
                </c:pt>
                <c:pt idx="1988">
                  <c:v>-0.9784134062901747</c:v>
                </c:pt>
                <c:pt idx="1989">
                  <c:v>0.66171969970519429</c:v>
                </c:pt>
                <c:pt idx="1990">
                  <c:v>-9.0597950917951025</c:v>
                </c:pt>
                <c:pt idx="1991">
                  <c:v>-0.13808891432030762</c:v>
                </c:pt>
                <c:pt idx="1992">
                  <c:v>-0.93586966258028426</c:v>
                </c:pt>
                <c:pt idx="1993">
                  <c:v>-11.381002109550927</c:v>
                </c:pt>
                <c:pt idx="1994">
                  <c:v>-2.3887151860985649</c:v>
                </c:pt>
                <c:pt idx="1995">
                  <c:v>-5.3605225513934958</c:v>
                </c:pt>
                <c:pt idx="1996">
                  <c:v>2.1321559585665666</c:v>
                </c:pt>
                <c:pt idx="1997">
                  <c:v>-10.229619965185119</c:v>
                </c:pt>
                <c:pt idx="1998">
                  <c:v>1.2007450055513721E-3</c:v>
                </c:pt>
                <c:pt idx="1999">
                  <c:v>-0.13297386526942087</c:v>
                </c:pt>
                <c:pt idx="2000">
                  <c:v>-13.965814340495692</c:v>
                </c:pt>
                <c:pt idx="2001">
                  <c:v>-0.52937017475783876</c:v>
                </c:pt>
                <c:pt idx="2002">
                  <c:v>-0.97924143983320255</c:v>
                </c:pt>
                <c:pt idx="2003">
                  <c:v>0.22026612022806039</c:v>
                </c:pt>
                <c:pt idx="2004">
                  <c:v>-10.307200809140809</c:v>
                </c:pt>
                <c:pt idx="2005">
                  <c:v>-0.32192809488736207</c:v>
                </c:pt>
                <c:pt idx="2006">
                  <c:v>-2.5184965580365826</c:v>
                </c:pt>
                <c:pt idx="2007">
                  <c:v>1.0580515995118382</c:v>
                </c:pt>
                <c:pt idx="2008">
                  <c:v>0.99981346470730748</c:v>
                </c:pt>
                <c:pt idx="2009">
                  <c:v>12.398921791443499</c:v>
                </c:pt>
                <c:pt idx="2010">
                  <c:v>-2.8210298589546805</c:v>
                </c:pt>
                <c:pt idx="2011">
                  <c:v>-0.31647366479525435</c:v>
                </c:pt>
                <c:pt idx="2012">
                  <c:v>-0.75849875571584735</c:v>
                </c:pt>
                <c:pt idx="2013">
                  <c:v>-2.0943273825481534</c:v>
                </c:pt>
                <c:pt idx="2014">
                  <c:v>-0.77051815387723277</c:v>
                </c:pt>
                <c:pt idx="2015">
                  <c:v>-8.6450579349844769</c:v>
                </c:pt>
                <c:pt idx="2016">
                  <c:v>-0.32192809488736229</c:v>
                </c:pt>
                <c:pt idx="2017">
                  <c:v>0.30580842952408549</c:v>
                </c:pt>
                <c:pt idx="2018">
                  <c:v>3.992618441275924E-2</c:v>
                </c:pt>
                <c:pt idx="2019">
                  <c:v>0.18096327289476055</c:v>
                </c:pt>
                <c:pt idx="2020">
                  <c:v>4.9338768742806574</c:v>
                </c:pt>
                <c:pt idx="2021">
                  <c:v>5.4148813820371409</c:v>
                </c:pt>
                <c:pt idx="2022">
                  <c:v>0.21900978194179602</c:v>
                </c:pt>
                <c:pt idx="2023">
                  <c:v>13.468369487109527</c:v>
                </c:pt>
                <c:pt idx="2024">
                  <c:v>-0.15826208391673255</c:v>
                </c:pt>
                <c:pt idx="2025">
                  <c:v>-9.3822637581148367</c:v>
                </c:pt>
                <c:pt idx="2026">
                  <c:v>-5.9228321394775394</c:v>
                </c:pt>
                <c:pt idx="2027">
                  <c:v>10.059795091795101</c:v>
                </c:pt>
                <c:pt idx="2028">
                  <c:v>-0.25223927193330931</c:v>
                </c:pt>
                <c:pt idx="2029">
                  <c:v>-0.43007689874298483</c:v>
                </c:pt>
                <c:pt idx="2030">
                  <c:v>-0.10086168011566807</c:v>
                </c:pt>
                <c:pt idx="2031">
                  <c:v>2.7127587336325529</c:v>
                </c:pt>
                <c:pt idx="2032">
                  <c:v>1.5846850860407729</c:v>
                </c:pt>
                <c:pt idx="2033">
                  <c:v>-4.9398410174098055</c:v>
                </c:pt>
                <c:pt idx="2034">
                  <c:v>-1.2143689744054236</c:v>
                </c:pt>
                <c:pt idx="2035">
                  <c:v>-11.307011018304401</c:v>
                </c:pt>
                <c:pt idx="2036">
                  <c:v>-4.6287556223450741</c:v>
                </c:pt>
                <c:pt idx="2037">
                  <c:v>-8.3822637581148385</c:v>
                </c:pt>
                <c:pt idx="2038">
                  <c:v>-0.5257845647863828</c:v>
                </c:pt>
                <c:pt idx="2039">
                  <c:v>-0.26825211510481328</c:v>
                </c:pt>
                <c:pt idx="2040">
                  <c:v>0.92910416359903658</c:v>
                </c:pt>
                <c:pt idx="2041">
                  <c:v>1.1375035237499347</c:v>
                </c:pt>
                <c:pt idx="2042">
                  <c:v>0.58376125582170635</c:v>
                </c:pt>
                <c:pt idx="2043">
                  <c:v>9.0606959316875546</c:v>
                </c:pt>
                <c:pt idx="2044">
                  <c:v>-0.85524144493881538</c:v>
                </c:pt>
                <c:pt idx="2045">
                  <c:v>-0.51323481789511816</c:v>
                </c:pt>
                <c:pt idx="2046">
                  <c:v>0</c:v>
                </c:pt>
                <c:pt idx="2047">
                  <c:v>14.68825030913318</c:v>
                </c:pt>
                <c:pt idx="2048">
                  <c:v>0.17687776208407918</c:v>
                </c:pt>
                <c:pt idx="2049">
                  <c:v>-0.92122418933446382</c:v>
                </c:pt>
                <c:pt idx="2050">
                  <c:v>3.5932647240085724E-3</c:v>
                </c:pt>
                <c:pt idx="2051">
                  <c:v>-9.3815429511845849</c:v>
                </c:pt>
                <c:pt idx="2052">
                  <c:v>0.56559717585422531</c:v>
                </c:pt>
                <c:pt idx="2053">
                  <c:v>10.703326841459814</c:v>
                </c:pt>
                <c:pt idx="2054">
                  <c:v>-11.941658995526698</c:v>
                </c:pt>
                <c:pt idx="2055">
                  <c:v>-0.15965666598848538</c:v>
                </c:pt>
                <c:pt idx="2056">
                  <c:v>-6.2977433050326506E-2</c:v>
                </c:pt>
                <c:pt idx="2057">
                  <c:v>-2.640253953094529</c:v>
                </c:pt>
                <c:pt idx="2058">
                  <c:v>-12.208742403223331</c:v>
                </c:pt>
                <c:pt idx="2059">
                  <c:v>4.1555697084652428</c:v>
                </c:pt>
                <c:pt idx="2060">
                  <c:v>-1.3215675262911033</c:v>
                </c:pt>
                <c:pt idx="2061">
                  <c:v>7.6486571760385464</c:v>
                </c:pt>
                <c:pt idx="2062">
                  <c:v>-1.8070543918948905</c:v>
                </c:pt>
                <c:pt idx="2063">
                  <c:v>-1.7589919004962049</c:v>
                </c:pt>
                <c:pt idx="2064">
                  <c:v>15.084033251332077</c:v>
                </c:pt>
                <c:pt idx="2065">
                  <c:v>-7.6486571760385464</c:v>
                </c:pt>
                <c:pt idx="2066">
                  <c:v>0.48337462904199752</c:v>
                </c:pt>
                <c:pt idx="2067">
                  <c:v>-0.27121676623050694</c:v>
                </c:pt>
                <c:pt idx="2068">
                  <c:v>-0.51768437155855229</c:v>
                </c:pt>
                <c:pt idx="2069">
                  <c:v>-13.389855370666298</c:v>
                </c:pt>
                <c:pt idx="2070">
                  <c:v>0.22042823445593379</c:v>
                </c:pt>
                <c:pt idx="2071">
                  <c:v>0.11929892837234414</c:v>
                </c:pt>
                <c:pt idx="2072">
                  <c:v>1.6240641007210902E-2</c:v>
                </c:pt>
                <c:pt idx="2073">
                  <c:v>-0.46158008521587385</c:v>
                </c:pt>
                <c:pt idx="2074">
                  <c:v>1.4150374992788435</c:v>
                </c:pt>
                <c:pt idx="2075">
                  <c:v>-1.7761490542197929</c:v>
                </c:pt>
                <c:pt idx="2076">
                  <c:v>-1.0865614385088072</c:v>
                </c:pt>
                <c:pt idx="2077">
                  <c:v>-1.9196715007932865</c:v>
                </c:pt>
                <c:pt idx="2078">
                  <c:v>-0.23878685958711665</c:v>
                </c:pt>
                <c:pt idx="2079">
                  <c:v>0.67759108689759273</c:v>
                </c:pt>
                <c:pt idx="2080">
                  <c:v>4.7627052771137315</c:v>
                </c:pt>
                <c:pt idx="2081">
                  <c:v>-5.1504024431774935</c:v>
                </c:pt>
                <c:pt idx="2082">
                  <c:v>-4.4063884479761786</c:v>
                </c:pt>
                <c:pt idx="2083">
                  <c:v>-0.99845563406388327</c:v>
                </c:pt>
                <c:pt idx="2084">
                  <c:v>15.044735626056909</c:v>
                </c:pt>
                <c:pt idx="2085">
                  <c:v>0.17161137807019933</c:v>
                </c:pt>
                <c:pt idx="2086">
                  <c:v>-0.92961067210860227</c:v>
                </c:pt>
                <c:pt idx="2087">
                  <c:v>0.29828525301684583</c:v>
                </c:pt>
                <c:pt idx="2088">
                  <c:v>-0.99314632895893729</c:v>
                </c:pt>
                <c:pt idx="2089">
                  <c:v>-0.14585086646345477</c:v>
                </c:pt>
                <c:pt idx="2090">
                  <c:v>0.73648501620010709</c:v>
                </c:pt>
                <c:pt idx="2091">
                  <c:v>2.0832854575316126</c:v>
                </c:pt>
                <c:pt idx="2092">
                  <c:v>-0.33342373372519191</c:v>
                </c:pt>
                <c:pt idx="2093">
                  <c:v>0.25187229954649371</c:v>
                </c:pt>
                <c:pt idx="2094">
                  <c:v>-0.80015942065340018</c:v>
                </c:pt>
                <c:pt idx="2095">
                  <c:v>1.1857914069013333</c:v>
                </c:pt>
                <c:pt idx="2096">
                  <c:v>-0.6929104140882707</c:v>
                </c:pt>
                <c:pt idx="2097">
                  <c:v>-1.5386688484472217</c:v>
                </c:pt>
                <c:pt idx="2098">
                  <c:v>-0.49650159990773984</c:v>
                </c:pt>
                <c:pt idx="2099">
                  <c:v>-8.0618460208284601E-2</c:v>
                </c:pt>
                <c:pt idx="2100">
                  <c:v>0.24792751344358552</c:v>
                </c:pt>
                <c:pt idx="2101">
                  <c:v>1.4697735628587563</c:v>
                </c:pt>
                <c:pt idx="2102">
                  <c:v>-0.40166673591038476</c:v>
                </c:pt>
                <c:pt idx="2103">
                  <c:v>-0.56704059272389373</c:v>
                </c:pt>
                <c:pt idx="2104">
                  <c:v>1.8144443468439237</c:v>
                </c:pt>
                <c:pt idx="2105">
                  <c:v>-0.12889773318225781</c:v>
                </c:pt>
                <c:pt idx="2106">
                  <c:v>3.2034265038149176E-16</c:v>
                </c:pt>
                <c:pt idx="2107">
                  <c:v>-9.7604427459966399</c:v>
                </c:pt>
                <c:pt idx="2108">
                  <c:v>0.99640673527599144</c:v>
                </c:pt>
                <c:pt idx="2109">
                  <c:v>0.28001702263333539</c:v>
                </c:pt>
                <c:pt idx="2110">
                  <c:v>5.3457748368417297</c:v>
                </c:pt>
                <c:pt idx="2111">
                  <c:v>-0.94675993884657772</c:v>
                </c:pt>
                <c:pt idx="2112">
                  <c:v>-0.9838001871385279</c:v>
                </c:pt>
                <c:pt idx="2113">
                  <c:v>2.5205868417691693</c:v>
                </c:pt>
                <c:pt idx="2114">
                  <c:v>-5.0874628412503391</c:v>
                </c:pt>
                <c:pt idx="2115">
                  <c:v>11.813914767907184</c:v>
                </c:pt>
                <c:pt idx="2116">
                  <c:v>-8.3141235300245864E-2</c:v>
                </c:pt>
                <c:pt idx="2117">
                  <c:v>7.4962057681221911E-2</c:v>
                </c:pt>
                <c:pt idx="2118">
                  <c:v>-12.325867580575419</c:v>
                </c:pt>
                <c:pt idx="2119">
                  <c:v>-8.0721905116670261</c:v>
                </c:pt>
                <c:pt idx="2120">
                  <c:v>-0.11929892837234425</c:v>
                </c:pt>
                <c:pt idx="2121">
                  <c:v>-0.48470565992658793</c:v>
                </c:pt>
                <c:pt idx="2122">
                  <c:v>0.58016948953225655</c:v>
                </c:pt>
                <c:pt idx="2123">
                  <c:v>-8.3837042924740537</c:v>
                </c:pt>
                <c:pt idx="2124">
                  <c:v>0.12398871727545359</c:v>
                </c:pt>
                <c:pt idx="2125">
                  <c:v>0.15230387423231453</c:v>
                </c:pt>
                <c:pt idx="2126">
                  <c:v>0</c:v>
                </c:pt>
                <c:pt idx="2127">
                  <c:v>-5.2894948432125471E-2</c:v>
                </c:pt>
                <c:pt idx="2128">
                  <c:v>9.7604427459966399</c:v>
                </c:pt>
                <c:pt idx="2129">
                  <c:v>1.101538026462062</c:v>
                </c:pt>
                <c:pt idx="2130">
                  <c:v>-2.2795020502770238</c:v>
                </c:pt>
                <c:pt idx="2131">
                  <c:v>1.3939190957873776E-2</c:v>
                </c:pt>
                <c:pt idx="2132">
                  <c:v>-7.6350886130114703E-2</c:v>
                </c:pt>
                <c:pt idx="2133">
                  <c:v>9.8520763174279588E-2</c:v>
                </c:pt>
                <c:pt idx="2134">
                  <c:v>2.2186215636711162</c:v>
                </c:pt>
                <c:pt idx="2135">
                  <c:v>0.41360554378571213</c:v>
                </c:pt>
                <c:pt idx="2136">
                  <c:v>0.36923380966571889</c:v>
                </c:pt>
                <c:pt idx="2137">
                  <c:v>-0.3121691284250338</c:v>
                </c:pt>
                <c:pt idx="2138">
                  <c:v>7.8864264930488037</c:v>
                </c:pt>
                <c:pt idx="2139">
                  <c:v>-9.0606959316875546</c:v>
                </c:pt>
                <c:pt idx="2140">
                  <c:v>1.8522581466206562</c:v>
                </c:pt>
                <c:pt idx="2141">
                  <c:v>0.81557542886257295</c:v>
                </c:pt>
                <c:pt idx="2142">
                  <c:v>2.8741256599831084</c:v>
                </c:pt>
                <c:pt idx="2143">
                  <c:v>2.2280629031015384</c:v>
                </c:pt>
                <c:pt idx="2144">
                  <c:v>-0.32516646895390683</c:v>
                </c:pt>
                <c:pt idx="2145">
                  <c:v>0.4794405321045106</c:v>
                </c:pt>
                <c:pt idx="2146">
                  <c:v>0.23660628055614871</c:v>
                </c:pt>
                <c:pt idx="2147">
                  <c:v>0.25528213010960726</c:v>
                </c:pt>
                <c:pt idx="2148">
                  <c:v>0.58496250072115619</c:v>
                </c:pt>
                <c:pt idx="2149">
                  <c:v>-8.0624959257337636</c:v>
                </c:pt>
                <c:pt idx="2150">
                  <c:v>-0.57776699931695241</c:v>
                </c:pt>
                <c:pt idx="2151">
                  <c:v>10.059344460824425</c:v>
                </c:pt>
                <c:pt idx="2152">
                  <c:v>14.287736424266425</c:v>
                </c:pt>
                <c:pt idx="2153">
                  <c:v>0.89566334018526439</c:v>
                </c:pt>
                <c:pt idx="2154">
                  <c:v>-1.1383281565479739</c:v>
                </c:pt>
                <c:pt idx="2155">
                  <c:v>8.3822637581148367</c:v>
                </c:pt>
                <c:pt idx="2156">
                  <c:v>-0.41683974191282941</c:v>
                </c:pt>
                <c:pt idx="2157">
                  <c:v>8.3141235300245572E-2</c:v>
                </c:pt>
                <c:pt idx="2158">
                  <c:v>11.916999049082808</c:v>
                </c:pt>
                <c:pt idx="2159">
                  <c:v>5.0040682499595632E-2</c:v>
                </c:pt>
                <c:pt idx="2160">
                  <c:v>0.40816423691735004</c:v>
                </c:pt>
                <c:pt idx="2161">
                  <c:v>0.74193184705955528</c:v>
                </c:pt>
                <c:pt idx="2162">
                  <c:v>-0.27301849440641596</c:v>
                </c:pt>
                <c:pt idx="2163">
                  <c:v>-0.47533800954665795</c:v>
                </c:pt>
                <c:pt idx="2164">
                  <c:v>6.0732489820306386</c:v>
                </c:pt>
                <c:pt idx="2165">
                  <c:v>9.9662651028771325</c:v>
                </c:pt>
                <c:pt idx="2166">
                  <c:v>0.73648501620010709</c:v>
                </c:pt>
                <c:pt idx="2167">
                  <c:v>0.22487341084020304</c:v>
                </c:pt>
                <c:pt idx="2168">
                  <c:v>-5.9228321394775394</c:v>
                </c:pt>
                <c:pt idx="2169">
                  <c:v>-0.34994247105695897</c:v>
                </c:pt>
                <c:pt idx="2170">
                  <c:v>0.19162007254163141</c:v>
                </c:pt>
                <c:pt idx="2171">
                  <c:v>0.94877467664482673</c:v>
                </c:pt>
                <c:pt idx="2172">
                  <c:v>-0.48542682717024194</c:v>
                </c:pt>
                <c:pt idx="2173">
                  <c:v>-1.7229926516136023</c:v>
                </c:pt>
                <c:pt idx="2174">
                  <c:v>1.3176151020162798</c:v>
                </c:pt>
                <c:pt idx="2175">
                  <c:v>-0.76184026280523554</c:v>
                </c:pt>
                <c:pt idx="2176">
                  <c:v>-0.44938900406962096</c:v>
                </c:pt>
                <c:pt idx="2177">
                  <c:v>0.61273071020229286</c:v>
                </c:pt>
                <c:pt idx="2178">
                  <c:v>-0.20795014805472781</c:v>
                </c:pt>
                <c:pt idx="2179">
                  <c:v>6.5102336540798306E-2</c:v>
                </c:pt>
                <c:pt idx="2180">
                  <c:v>-7.5101455240719123E-2</c:v>
                </c:pt>
                <c:pt idx="2181">
                  <c:v>-0.57776699931695219</c:v>
                </c:pt>
                <c:pt idx="2182">
                  <c:v>-0.45519462575082664</c:v>
                </c:pt>
                <c:pt idx="2183">
                  <c:v>5.9239203374675767E-2</c:v>
                </c:pt>
                <c:pt idx="2184">
                  <c:v>0.51657552574090637</c:v>
                </c:pt>
                <c:pt idx="2185">
                  <c:v>-0.5849625007211563</c:v>
                </c:pt>
                <c:pt idx="2186">
                  <c:v>0.49737592995075264</c:v>
                </c:pt>
                <c:pt idx="2187">
                  <c:v>2.7834208196725888E-2</c:v>
                </c:pt>
                <c:pt idx="2188">
                  <c:v>0.18132976471456172</c:v>
                </c:pt>
                <c:pt idx="2189">
                  <c:v>6.1400544664143276E-2</c:v>
                </c:pt>
                <c:pt idx="2190">
                  <c:v>-1.9556058806415468</c:v>
                </c:pt>
                <c:pt idx="2191">
                  <c:v>0.26511471627484134</c:v>
                </c:pt>
                <c:pt idx="2192">
                  <c:v>-0.26992079141903363</c:v>
                </c:pt>
                <c:pt idx="2193">
                  <c:v>13.605826723159222</c:v>
                </c:pt>
                <c:pt idx="2194">
                  <c:v>3.0677776955921758</c:v>
                </c:pt>
                <c:pt idx="2195">
                  <c:v>-8.6156643749714434E-2</c:v>
                </c:pt>
                <c:pt idx="2196">
                  <c:v>-8.2438593482438358E-2</c:v>
                </c:pt>
                <c:pt idx="2197">
                  <c:v>-1.3433017456799292</c:v>
                </c:pt>
                <c:pt idx="2198">
                  <c:v>0.10745842138419973</c:v>
                </c:pt>
                <c:pt idx="2199">
                  <c:v>-11.75933340719466</c:v>
                </c:pt>
                <c:pt idx="2200">
                  <c:v>-8.6450579349844769</c:v>
                </c:pt>
                <c:pt idx="2201">
                  <c:v>11.550907075927366</c:v>
                </c:pt>
                <c:pt idx="2202">
                  <c:v>-0.85380131752566268</c:v>
                </c:pt>
                <c:pt idx="2203">
                  <c:v>-0.53549382445685656</c:v>
                </c:pt>
                <c:pt idx="2204">
                  <c:v>0.26298632481394701</c:v>
                </c:pt>
                <c:pt idx="2205">
                  <c:v>-11.786950240502948</c:v>
                </c:pt>
                <c:pt idx="2206">
                  <c:v>-0.88397620366051666</c:v>
                </c:pt>
                <c:pt idx="2207">
                  <c:v>-0.40525647848625851</c:v>
                </c:pt>
                <c:pt idx="2208">
                  <c:v>1.8395353278067537</c:v>
                </c:pt>
                <c:pt idx="2209">
                  <c:v>-0.62803122261304234</c:v>
                </c:pt>
                <c:pt idx="2210">
                  <c:v>-0.80555267942361863</c:v>
                </c:pt>
                <c:pt idx="2211">
                  <c:v>-1.4288432988038742</c:v>
                </c:pt>
                <c:pt idx="2212">
                  <c:v>-5.4299878407448157</c:v>
                </c:pt>
                <c:pt idx="2213">
                  <c:v>0.25123380582780747</c:v>
                </c:pt>
                <c:pt idx="2214">
                  <c:v>-0.7244700462419873</c:v>
                </c:pt>
                <c:pt idx="2215">
                  <c:v>1.1783372412585125</c:v>
                </c:pt>
                <c:pt idx="2216">
                  <c:v>-2.8579809951275723</c:v>
                </c:pt>
                <c:pt idx="2217">
                  <c:v>-12.840318978135199</c:v>
                </c:pt>
                <c:pt idx="2218">
                  <c:v>-0.34513548604868755</c:v>
                </c:pt>
                <c:pt idx="2219">
                  <c:v>-0.53951019209778972</c:v>
                </c:pt>
                <c:pt idx="2220">
                  <c:v>-0.16992500144231226</c:v>
                </c:pt>
                <c:pt idx="2221">
                  <c:v>-1.2248734108402031</c:v>
                </c:pt>
                <c:pt idx="2222">
                  <c:v>-0.23029761942179403</c:v>
                </c:pt>
                <c:pt idx="2223">
                  <c:v>-0.22588140741632795</c:v>
                </c:pt>
                <c:pt idx="2224">
                  <c:v>0.1161112297530969</c:v>
                </c:pt>
                <c:pt idx="2225">
                  <c:v>-1.0801703486839835</c:v>
                </c:pt>
                <c:pt idx="2226">
                  <c:v>-8.4615787481960199E-3</c:v>
                </c:pt>
                <c:pt idx="2227">
                  <c:v>-7.9071570991199006E-2</c:v>
                </c:pt>
                <c:pt idx="2228">
                  <c:v>8.2462160191972972E-2</c:v>
                </c:pt>
                <c:pt idx="2229">
                  <c:v>-6.0731075482732688</c:v>
                </c:pt>
                <c:pt idx="2230">
                  <c:v>-0.80187567334086796</c:v>
                </c:pt>
                <c:pt idx="2231">
                  <c:v>-7.6486571760385464</c:v>
                </c:pt>
                <c:pt idx="2232">
                  <c:v>2.1106762311561149</c:v>
                </c:pt>
                <c:pt idx="2233">
                  <c:v>0.26934817976599607</c:v>
                </c:pt>
                <c:pt idx="2234">
                  <c:v>0.31315788525963051</c:v>
                </c:pt>
                <c:pt idx="2235">
                  <c:v>-1.5360529002402099</c:v>
                </c:pt>
                <c:pt idx="2236">
                  <c:v>3.2939137187177661</c:v>
                </c:pt>
                <c:pt idx="2237">
                  <c:v>-1.4329594072761065</c:v>
                </c:pt>
                <c:pt idx="2238">
                  <c:v>5.9714308478032301</c:v>
                </c:pt>
                <c:pt idx="2239">
                  <c:v>-7.6486571760385464</c:v>
                </c:pt>
                <c:pt idx="2240">
                  <c:v>0.12663343853101733</c:v>
                </c:pt>
                <c:pt idx="2241">
                  <c:v>0.64244799538191655</c:v>
                </c:pt>
                <c:pt idx="2242">
                  <c:v>-1.01667874114663</c:v>
                </c:pt>
                <c:pt idx="2243">
                  <c:v>9.3822637581148367</c:v>
                </c:pt>
                <c:pt idx="2244">
                  <c:v>-3.8937152068607856</c:v>
                </c:pt>
                <c:pt idx="2245">
                  <c:v>-3.3887151860985649</c:v>
                </c:pt>
                <c:pt idx="2246">
                  <c:v>-2.8994731240460356</c:v>
                </c:pt>
                <c:pt idx="2247">
                  <c:v>-2.890770930245242</c:v>
                </c:pt>
                <c:pt idx="2248">
                  <c:v>2.2453068132844494</c:v>
                </c:pt>
                <c:pt idx="2249">
                  <c:v>-2.9102033296493541</c:v>
                </c:pt>
                <c:pt idx="2250">
                  <c:v>-2.8006745768955774</c:v>
                </c:pt>
                <c:pt idx="2251">
                  <c:v>-0.543621705340257</c:v>
                </c:pt>
                <c:pt idx="2252">
                  <c:v>-0.3268103162671086</c:v>
                </c:pt>
                <c:pt idx="2253">
                  <c:v>0.99794047782170547</c:v>
                </c:pt>
                <c:pt idx="2254">
                  <c:v>-0.69187770463766829</c:v>
                </c:pt>
                <c:pt idx="2255">
                  <c:v>0.11908838147510131</c:v>
                </c:pt>
                <c:pt idx="2256">
                  <c:v>1.0992780724358848</c:v>
                </c:pt>
                <c:pt idx="2257">
                  <c:v>0.80177388979430431</c:v>
                </c:pt>
                <c:pt idx="2258">
                  <c:v>-10.050302155818358</c:v>
                </c:pt>
                <c:pt idx="2259">
                  <c:v>8.8672787397096631</c:v>
                </c:pt>
                <c:pt idx="2260">
                  <c:v>2.5149338015132732</c:v>
                </c:pt>
                <c:pt idx="2261">
                  <c:v>-12.72990393033202</c:v>
                </c:pt>
                <c:pt idx="2262">
                  <c:v>-1.6860844251640219</c:v>
                </c:pt>
                <c:pt idx="2263">
                  <c:v>-0.83353885386125925</c:v>
                </c:pt>
                <c:pt idx="2264">
                  <c:v>-1.5556469338966001</c:v>
                </c:pt>
                <c:pt idx="2265">
                  <c:v>12.501920096027913</c:v>
                </c:pt>
                <c:pt idx="2266">
                  <c:v>-7.6462586799900292</c:v>
                </c:pt>
                <c:pt idx="2267">
                  <c:v>-7.0660891904577721</c:v>
                </c:pt>
                <c:pt idx="2268">
                  <c:v>8.2304207950923836</c:v>
                </c:pt>
                <c:pt idx="2269">
                  <c:v>-11.814048332230835</c:v>
                </c:pt>
                <c:pt idx="2270">
                  <c:v>-1.2834793707290837</c:v>
                </c:pt>
                <c:pt idx="2271">
                  <c:v>-0.67242534197149562</c:v>
                </c:pt>
                <c:pt idx="2272">
                  <c:v>-0.20810819533020022</c:v>
                </c:pt>
                <c:pt idx="2273">
                  <c:v>-5.7548875021634682</c:v>
                </c:pt>
                <c:pt idx="2274">
                  <c:v>0.32221660504548577</c:v>
                </c:pt>
                <c:pt idx="2275">
                  <c:v>11.550746785383243</c:v>
                </c:pt>
                <c:pt idx="2276">
                  <c:v>1.2857720932498373</c:v>
                </c:pt>
                <c:pt idx="2277">
                  <c:v>3.3738712706734821</c:v>
                </c:pt>
                <c:pt idx="2278">
                  <c:v>1.9733648734965337</c:v>
                </c:pt>
                <c:pt idx="2279">
                  <c:v>-2.8937696738750773</c:v>
                </c:pt>
                <c:pt idx="2280">
                  <c:v>3.1563709831544817</c:v>
                </c:pt>
                <c:pt idx="2281">
                  <c:v>2.4535470623854403</c:v>
                </c:pt>
                <c:pt idx="2282">
                  <c:v>15.601925509308808</c:v>
                </c:pt>
                <c:pt idx="2283">
                  <c:v>0.2032143196525831</c:v>
                </c:pt>
                <c:pt idx="2284">
                  <c:v>0.50250034052918335</c:v>
                </c:pt>
                <c:pt idx="2285">
                  <c:v>-1.5215371205795225</c:v>
                </c:pt>
                <c:pt idx="2286">
                  <c:v>-0.26291418625613294</c:v>
                </c:pt>
                <c:pt idx="2287">
                  <c:v>-0.20645087746742632</c:v>
                </c:pt>
                <c:pt idx="2288">
                  <c:v>-0.5849625007211563</c:v>
                </c:pt>
                <c:pt idx="2289">
                  <c:v>0.26303440583379406</c:v>
                </c:pt>
                <c:pt idx="2290">
                  <c:v>-0.26777232484045693</c:v>
                </c:pt>
                <c:pt idx="2291">
                  <c:v>-0.11723469352687117</c:v>
                </c:pt>
                <c:pt idx="2292">
                  <c:v>1.0238467419543678</c:v>
                </c:pt>
                <c:pt idx="2293">
                  <c:v>-1.1148836378843503</c:v>
                </c:pt>
                <c:pt idx="2294">
                  <c:v>12.613482540731207</c:v>
                </c:pt>
                <c:pt idx="2295">
                  <c:v>-0.35736178838194677</c:v>
                </c:pt>
                <c:pt idx="2296">
                  <c:v>-0.28239973070072483</c:v>
                </c:pt>
                <c:pt idx="2297">
                  <c:v>-0.31034012061215022</c:v>
                </c:pt>
                <c:pt idx="2298">
                  <c:v>-4.654258593703036E-2</c:v>
                </c:pt>
                <c:pt idx="2299">
                  <c:v>1.2936390504559385</c:v>
                </c:pt>
                <c:pt idx="2300">
                  <c:v>0.20078212738073417</c:v>
                </c:pt>
                <c:pt idx="2301">
                  <c:v>-8.3837042924740537</c:v>
                </c:pt>
                <c:pt idx="2302">
                  <c:v>-0.37496005990350867</c:v>
                </c:pt>
                <c:pt idx="2303">
                  <c:v>0.32192809488736207</c:v>
                </c:pt>
                <c:pt idx="2304">
                  <c:v>-0.26197007893868363</c:v>
                </c:pt>
                <c:pt idx="2305">
                  <c:v>0.10060394093840566</c:v>
                </c:pt>
                <c:pt idx="2306">
                  <c:v>0</c:v>
                </c:pt>
                <c:pt idx="2307">
                  <c:v>-6.6273219419166016E-2</c:v>
                </c:pt>
                <c:pt idx="2308">
                  <c:v>0</c:v>
                </c:pt>
                <c:pt idx="2309">
                  <c:v>-0.18286405714981072</c:v>
                </c:pt>
                <c:pt idx="2310">
                  <c:v>0.15947821400719678</c:v>
                </c:pt>
                <c:pt idx="2311">
                  <c:v>-0.36205492314253063</c:v>
                </c:pt>
                <c:pt idx="2312">
                  <c:v>0.82327904407235875</c:v>
                </c:pt>
                <c:pt idx="2313">
                  <c:v>-0.26303440583379395</c:v>
                </c:pt>
                <c:pt idx="2314">
                  <c:v>0.25633975325978559</c:v>
                </c:pt>
                <c:pt idx="2315">
                  <c:v>-1.041820175694627</c:v>
                </c:pt>
                <c:pt idx="2316">
                  <c:v>0.9451566974150224</c:v>
                </c:pt>
                <c:pt idx="2317">
                  <c:v>0.4150374992788437</c:v>
                </c:pt>
                <c:pt idx="2318">
                  <c:v>-0.16992500144231246</c:v>
                </c:pt>
                <c:pt idx="2319">
                  <c:v>-0.13750352374993532</c:v>
                </c:pt>
                <c:pt idx="2320">
                  <c:v>-4.7305714778356475E-2</c:v>
                </c:pt>
                <c:pt idx="2321">
                  <c:v>0.74131433910445643</c:v>
                </c:pt>
                <c:pt idx="2322">
                  <c:v>-2.345897282398891E-2</c:v>
                </c:pt>
                <c:pt idx="2323">
                  <c:v>-0.45685767497347074</c:v>
                </c:pt>
                <c:pt idx="2324">
                  <c:v>-0.1985708132230907</c:v>
                </c:pt>
                <c:pt idx="2325">
                  <c:v>7.0883486156509676E-2</c:v>
                </c:pt>
                <c:pt idx="2326">
                  <c:v>-1.992804498595796</c:v>
                </c:pt>
                <c:pt idx="2327">
                  <c:v>1.6315470482558587</c:v>
                </c:pt>
                <c:pt idx="2328">
                  <c:v>-9.9667457608995313</c:v>
                </c:pt>
                <c:pt idx="2329">
                  <c:v>0.21925680818971571</c:v>
                </c:pt>
                <c:pt idx="2330">
                  <c:v>-0.13070369164459383</c:v>
                </c:pt>
                <c:pt idx="2331">
                  <c:v>7.7424971945165774E-2</c:v>
                </c:pt>
                <c:pt idx="2332">
                  <c:v>0.19678480830331974</c:v>
                </c:pt>
                <c:pt idx="2333">
                  <c:v>-1.3894441658380796E-2</c:v>
                </c:pt>
                <c:pt idx="2334">
                  <c:v>-0.33740615583062006</c:v>
                </c:pt>
                <c:pt idx="2335">
                  <c:v>0.69891869001824192</c:v>
                </c:pt>
                <c:pt idx="2336">
                  <c:v>0.55254102302877894</c:v>
                </c:pt>
                <c:pt idx="2337">
                  <c:v>7.0282147991576061E-2</c:v>
                </c:pt>
                <c:pt idx="2338">
                  <c:v>0.64558102885740865</c:v>
                </c:pt>
                <c:pt idx="2339">
                  <c:v>0.3742481882517924</c:v>
                </c:pt>
                <c:pt idx="2340">
                  <c:v>-6.5588341627576707E-2</c:v>
                </c:pt>
                <c:pt idx="2341">
                  <c:v>1.2207686788567838</c:v>
                </c:pt>
                <c:pt idx="2342">
                  <c:v>0.17959965781799508</c:v>
                </c:pt>
                <c:pt idx="2343">
                  <c:v>1.4510132429439726</c:v>
                </c:pt>
                <c:pt idx="2344">
                  <c:v>0.15200309344504975</c:v>
                </c:pt>
                <c:pt idx="2345">
                  <c:v>0.17358017198350423</c:v>
                </c:pt>
                <c:pt idx="2346">
                  <c:v>-11.013322673425447</c:v>
                </c:pt>
                <c:pt idx="2347">
                  <c:v>-2.1900221748026452</c:v>
                </c:pt>
                <c:pt idx="2348">
                  <c:v>0.29218075149331063</c:v>
                </c:pt>
                <c:pt idx="2349">
                  <c:v>1.3457748368417302</c:v>
                </c:pt>
                <c:pt idx="2350">
                  <c:v>3.3051692462951472</c:v>
                </c:pt>
                <c:pt idx="2351">
                  <c:v>0.10323015710865627</c:v>
                </c:pt>
                <c:pt idx="2352">
                  <c:v>-0.16540480440492999</c:v>
                </c:pt>
                <c:pt idx="2353">
                  <c:v>1.1844245711374273</c:v>
                </c:pt>
                <c:pt idx="2354">
                  <c:v>0.10187961401921394</c:v>
                </c:pt>
                <c:pt idx="2355">
                  <c:v>-2.8028181414608317</c:v>
                </c:pt>
                <c:pt idx="2356">
                  <c:v>-0.88070107162765598</c:v>
                </c:pt>
                <c:pt idx="2357">
                  <c:v>-0.23544857416189416</c:v>
                </c:pt>
                <c:pt idx="2358">
                  <c:v>-0.98130390629009479</c:v>
                </c:pt>
                <c:pt idx="2359">
                  <c:v>-0.1872029928741476</c:v>
                </c:pt>
                <c:pt idx="2360">
                  <c:v>1.7833760591231647</c:v>
                </c:pt>
                <c:pt idx="2361">
                  <c:v>-0.45943161863729748</c:v>
                </c:pt>
                <c:pt idx="2362">
                  <c:v>-0.42413970638609616</c:v>
                </c:pt>
                <c:pt idx="2363">
                  <c:v>0.15650448567999067</c:v>
                </c:pt>
                <c:pt idx="2364">
                  <c:v>3.8270016927716956E-2</c:v>
                </c:pt>
                <c:pt idx="2365">
                  <c:v>-0.81942775435817916</c:v>
                </c:pt>
                <c:pt idx="2366">
                  <c:v>-1.0734217936235302</c:v>
                </c:pt>
                <c:pt idx="2367">
                  <c:v>0.23446525363702297</c:v>
                </c:pt>
                <c:pt idx="2368">
                  <c:v>1.4719288354212647</c:v>
                </c:pt>
                <c:pt idx="2369">
                  <c:v>-0.21549601707043342</c:v>
                </c:pt>
                <c:pt idx="2370">
                  <c:v>-16.323342153882237</c:v>
                </c:pt>
                <c:pt idx="2371">
                  <c:v>0.11386796455827847</c:v>
                </c:pt>
                <c:pt idx="2372">
                  <c:v>-0.57141596888320834</c:v>
                </c:pt>
                <c:pt idx="2373">
                  <c:v>1.1920613453668059</c:v>
                </c:pt>
                <c:pt idx="2374">
                  <c:v>-0.67807190511263771</c:v>
                </c:pt>
                <c:pt idx="2375">
                  <c:v>0.6347155359182558</c:v>
                </c:pt>
                <c:pt idx="2376">
                  <c:v>0.47246259063982693</c:v>
                </c:pt>
                <c:pt idx="2377">
                  <c:v>-1.9986890548476535</c:v>
                </c:pt>
                <c:pt idx="2378">
                  <c:v>-9.3109404391481645E-2</c:v>
                </c:pt>
                <c:pt idx="2379">
                  <c:v>-14.935425983356517</c:v>
                </c:pt>
                <c:pt idx="2380">
                  <c:v>-0.77493344436522682</c:v>
                </c:pt>
                <c:pt idx="2381">
                  <c:v>14.628768280089117</c:v>
                </c:pt>
                <c:pt idx="2382">
                  <c:v>9.0597950917951025</c:v>
                </c:pt>
                <c:pt idx="2383">
                  <c:v>-8.6450579349844769</c:v>
                </c:pt>
                <c:pt idx="2384">
                  <c:v>-0.26303440583379395</c:v>
                </c:pt>
                <c:pt idx="2385">
                  <c:v>-0.35889442124130999</c:v>
                </c:pt>
                <c:pt idx="2386">
                  <c:v>13.08137247435552</c:v>
                </c:pt>
                <c:pt idx="2387">
                  <c:v>-0.29326433663521873</c:v>
                </c:pt>
                <c:pt idx="2388">
                  <c:v>0.58256001050585171</c:v>
                </c:pt>
                <c:pt idx="2389">
                  <c:v>-9.7142455176661233</c:v>
                </c:pt>
                <c:pt idx="2390">
                  <c:v>0.63042653287752948</c:v>
                </c:pt>
                <c:pt idx="2391">
                  <c:v>0.68596767919697554</c:v>
                </c:pt>
                <c:pt idx="2392">
                  <c:v>8.6143778826161102E-2</c:v>
                </c:pt>
                <c:pt idx="2393">
                  <c:v>1.6968374814608966</c:v>
                </c:pt>
                <c:pt idx="2394">
                  <c:v>-7.6486571760385464</c:v>
                </c:pt>
                <c:pt idx="2395">
                  <c:v>11.644006462681574</c:v>
                </c:pt>
                <c:pt idx="2396">
                  <c:v>-0.39638479237695168</c:v>
                </c:pt>
                <c:pt idx="2397">
                  <c:v>-11.989749275462135</c:v>
                </c:pt>
                <c:pt idx="2398">
                  <c:v>0.20887863578688839</c:v>
                </c:pt>
                <c:pt idx="2399">
                  <c:v>9.8403704060994482E-2</c:v>
                </c:pt>
                <c:pt idx="2400">
                  <c:v>-0.69514541847157885</c:v>
                </c:pt>
                <c:pt idx="2401">
                  <c:v>-0.10246203366357344</c:v>
                </c:pt>
                <c:pt idx="2402">
                  <c:v>-0.3529705167973119</c:v>
                </c:pt>
                <c:pt idx="2403">
                  <c:v>-1.1064576412609517</c:v>
                </c:pt>
                <c:pt idx="2404">
                  <c:v>-3.8001594206534</c:v>
                </c:pt>
                <c:pt idx="2405">
                  <c:v>0.33276349624930124</c:v>
                </c:pt>
                <c:pt idx="2406">
                  <c:v>0.5516863458468575</c:v>
                </c:pt>
                <c:pt idx="2407">
                  <c:v>-10.059344460824425</c:v>
                </c:pt>
                <c:pt idx="2408">
                  <c:v>0.54101915313355908</c:v>
                </c:pt>
                <c:pt idx="2409">
                  <c:v>-7.0660891904577721</c:v>
                </c:pt>
                <c:pt idx="2410">
                  <c:v>1.5849625007211556</c:v>
                </c:pt>
                <c:pt idx="2411">
                  <c:v>11.229219383469125</c:v>
                </c:pt>
                <c:pt idx="2412">
                  <c:v>-2.5995208532944413E-2</c:v>
                </c:pt>
                <c:pt idx="2413">
                  <c:v>-9.8672787397096631</c:v>
                </c:pt>
                <c:pt idx="2414">
                  <c:v>-0.40509469603126558</c:v>
                </c:pt>
                <c:pt idx="2415">
                  <c:v>-1.7055526415347446</c:v>
                </c:pt>
                <c:pt idx="2416">
                  <c:v>-0.34627795630311131</c:v>
                </c:pt>
                <c:pt idx="2417">
                  <c:v>-0.93365750517130397</c:v>
                </c:pt>
                <c:pt idx="2418">
                  <c:v>-1.2164675873793425</c:v>
                </c:pt>
                <c:pt idx="2419">
                  <c:v>1.8958157703884471E-2</c:v>
                </c:pt>
                <c:pt idx="2420">
                  <c:v>-1.8677522017015604</c:v>
                </c:pt>
                <c:pt idx="2421">
                  <c:v>1.4151877721856918</c:v>
                </c:pt>
                <c:pt idx="2422">
                  <c:v>-0.20992306937423119</c:v>
                </c:pt>
                <c:pt idx="2423">
                  <c:v>1.4477860816185562</c:v>
                </c:pt>
                <c:pt idx="2424">
                  <c:v>-0.83645592839902216</c:v>
                </c:pt>
                <c:pt idx="2425">
                  <c:v>0.32340702381327563</c:v>
                </c:pt>
                <c:pt idx="2426">
                  <c:v>-0.65067279588093452</c:v>
                </c:pt>
                <c:pt idx="2427">
                  <c:v>0.11445872458491514</c:v>
                </c:pt>
                <c:pt idx="2428">
                  <c:v>5.33219643034119</c:v>
                </c:pt>
                <c:pt idx="2429">
                  <c:v>-7.0660891904577721</c:v>
                </c:pt>
                <c:pt idx="2430">
                  <c:v>-0.39377746338959618</c:v>
                </c:pt>
                <c:pt idx="2431">
                  <c:v>-0.38529015588479154</c:v>
                </c:pt>
                <c:pt idx="2432">
                  <c:v>-1.3939142077130897</c:v>
                </c:pt>
                <c:pt idx="2433">
                  <c:v>0.25525705524207465</c:v>
                </c:pt>
                <c:pt idx="2434">
                  <c:v>-0.33460283909475252</c:v>
                </c:pt>
                <c:pt idx="2435">
                  <c:v>-10.229619965185119</c:v>
                </c:pt>
                <c:pt idx="2436">
                  <c:v>-1.1613338528847976</c:v>
                </c:pt>
                <c:pt idx="2437">
                  <c:v>0.13162695741326583</c:v>
                </c:pt>
                <c:pt idx="2438">
                  <c:v>-5.3994889640729134E-2</c:v>
                </c:pt>
                <c:pt idx="2439">
                  <c:v>0.38332863955150542</c:v>
                </c:pt>
                <c:pt idx="2440">
                  <c:v>-0.34260166315211227</c:v>
                </c:pt>
                <c:pt idx="2441">
                  <c:v>0.80023048762422266</c:v>
                </c:pt>
                <c:pt idx="2442">
                  <c:v>0.23764549907102051</c:v>
                </c:pt>
                <c:pt idx="2443">
                  <c:v>-8.879583249612784</c:v>
                </c:pt>
                <c:pt idx="2444">
                  <c:v>-0.13061870308043777</c:v>
                </c:pt>
                <c:pt idx="2445">
                  <c:v>6.0420785685306802E-2</c:v>
                </c:pt>
                <c:pt idx="2446">
                  <c:v>-9.8667637673533513</c:v>
                </c:pt>
                <c:pt idx="2447">
                  <c:v>-8.7023062237365195E-2</c:v>
                </c:pt>
                <c:pt idx="2448">
                  <c:v>-0.20645087746742613</c:v>
                </c:pt>
                <c:pt idx="2449">
                  <c:v>-1.9411063109464317</c:v>
                </c:pt>
                <c:pt idx="2450">
                  <c:v>-1.4536093157880509E-2</c:v>
                </c:pt>
                <c:pt idx="2451">
                  <c:v>1.789580220329628</c:v>
                </c:pt>
                <c:pt idx="2452">
                  <c:v>-15.024706827327938</c:v>
                </c:pt>
                <c:pt idx="2453">
                  <c:v>-9.7598881832218343</c:v>
                </c:pt>
                <c:pt idx="2454">
                  <c:v>2.3211040508604524</c:v>
                </c:pt>
                <c:pt idx="2455">
                  <c:v>-4.8002882269604266</c:v>
                </c:pt>
                <c:pt idx="2456">
                  <c:v>0.67005748287924882</c:v>
                </c:pt>
                <c:pt idx="2457">
                  <c:v>-16.69371381275047</c:v>
                </c:pt>
                <c:pt idx="2458">
                  <c:v>-2.7286505452934202</c:v>
                </c:pt>
                <c:pt idx="2459">
                  <c:v>-0.13737249472837545</c:v>
                </c:pt>
                <c:pt idx="2460">
                  <c:v>-0.39119075732447617</c:v>
                </c:pt>
                <c:pt idx="2461">
                  <c:v>0</c:v>
                </c:pt>
                <c:pt idx="2462">
                  <c:v>0.90238920337357797</c:v>
                </c:pt>
                <c:pt idx="2463">
                  <c:v>-3.3222055095677456</c:v>
                </c:pt>
                <c:pt idx="2464">
                  <c:v>-0.15640155734256725</c:v>
                </c:pt>
                <c:pt idx="2465">
                  <c:v>-1.5202372862694231</c:v>
                </c:pt>
                <c:pt idx="2466">
                  <c:v>-0.35693454471527575</c:v>
                </c:pt>
                <c:pt idx="2467">
                  <c:v>0.11958161575267275</c:v>
                </c:pt>
                <c:pt idx="2468">
                  <c:v>-9.1147888058195611E-2</c:v>
                </c:pt>
                <c:pt idx="2469">
                  <c:v>-0.35509495882256142</c:v>
                </c:pt>
                <c:pt idx="2470">
                  <c:v>-0.22555970041513101</c:v>
                </c:pt>
                <c:pt idx="2471">
                  <c:v>0.16845361422564453</c:v>
                </c:pt>
                <c:pt idx="2472">
                  <c:v>-7.2149785755835597E-2</c:v>
                </c:pt>
                <c:pt idx="2473">
                  <c:v>18.108743939794451</c:v>
                </c:pt>
                <c:pt idx="2474">
                  <c:v>0.21370669347022539</c:v>
                </c:pt>
                <c:pt idx="2475">
                  <c:v>-1.1362794875712141</c:v>
                </c:pt>
                <c:pt idx="2476">
                  <c:v>8.8683081332894673</c:v>
                </c:pt>
                <c:pt idx="2477">
                  <c:v>0.49120917976424783</c:v>
                </c:pt>
                <c:pt idx="2478">
                  <c:v>-10.759888183221834</c:v>
                </c:pt>
                <c:pt idx="2479">
                  <c:v>0.27301849440641562</c:v>
                </c:pt>
                <c:pt idx="2480">
                  <c:v>0.47823132576603772</c:v>
                </c:pt>
                <c:pt idx="2481">
                  <c:v>-1.3496757447135133</c:v>
                </c:pt>
                <c:pt idx="2482">
                  <c:v>-0.39872150499264331</c:v>
                </c:pt>
                <c:pt idx="2483">
                  <c:v>-0.93400244122575971</c:v>
                </c:pt>
                <c:pt idx="2484">
                  <c:v>-1.3870231231092471</c:v>
                </c:pt>
                <c:pt idx="2485">
                  <c:v>0.40053792958372886</c:v>
                </c:pt>
                <c:pt idx="2486">
                  <c:v>-8.6462586799900301</c:v>
                </c:pt>
                <c:pt idx="2487">
                  <c:v>4.9837672917198574</c:v>
                </c:pt>
                <c:pt idx="2488">
                  <c:v>-2.0985025129335859E-2</c:v>
                </c:pt>
                <c:pt idx="2489">
                  <c:v>-0.11042398969365043</c:v>
                </c:pt>
                <c:pt idx="2490">
                  <c:v>-0.17176634826648013</c:v>
                </c:pt>
                <c:pt idx="2491">
                  <c:v>0.13124453327825272</c:v>
                </c:pt>
                <c:pt idx="2492">
                  <c:v>0.42321143072454392</c:v>
                </c:pt>
                <c:pt idx="2493">
                  <c:v>-0.2085866218114176</c:v>
                </c:pt>
                <c:pt idx="2494">
                  <c:v>-5.6740765220941292</c:v>
                </c:pt>
                <c:pt idx="2495">
                  <c:v>-1.6698513983076693</c:v>
                </c:pt>
                <c:pt idx="2496">
                  <c:v>-12.613559277788266</c:v>
                </c:pt>
                <c:pt idx="2497">
                  <c:v>-0.3661278987978972</c:v>
                </c:pt>
                <c:pt idx="2498">
                  <c:v>-0.57540819400790744</c:v>
                </c:pt>
                <c:pt idx="2499">
                  <c:v>0</c:v>
                </c:pt>
                <c:pt idx="2500">
                  <c:v>2.7776075786635519</c:v>
                </c:pt>
                <c:pt idx="2501">
                  <c:v>-0.2321734421290334</c:v>
                </c:pt>
                <c:pt idx="2502">
                  <c:v>-0.45880990130774979</c:v>
                </c:pt>
                <c:pt idx="2503">
                  <c:v>-0.45880990130774979</c:v>
                </c:pt>
                <c:pt idx="2504">
                  <c:v>-0.15947821400719669</c:v>
                </c:pt>
                <c:pt idx="2505">
                  <c:v>0.16792486935861806</c:v>
                </c:pt>
                <c:pt idx="2506">
                  <c:v>-4.1499362920147873E-2</c:v>
                </c:pt>
                <c:pt idx="2507">
                  <c:v>-3.5759008398010081</c:v>
                </c:pt>
                <c:pt idx="2508">
                  <c:v>-0.1556707421558565</c:v>
                </c:pt>
                <c:pt idx="2509">
                  <c:v>0.34354190799342521</c:v>
                </c:pt>
                <c:pt idx="2510">
                  <c:v>0.26730484321202247</c:v>
                </c:pt>
                <c:pt idx="2511">
                  <c:v>-1.8001594206534002</c:v>
                </c:pt>
                <c:pt idx="2512">
                  <c:v>0.25322268319634739</c:v>
                </c:pt>
                <c:pt idx="2513">
                  <c:v>0.17725665661366324</c:v>
                </c:pt>
                <c:pt idx="2514">
                  <c:v>-0.61939599778503018</c:v>
                </c:pt>
                <c:pt idx="2515">
                  <c:v>-0.44231042942894772</c:v>
                </c:pt>
                <c:pt idx="2516">
                  <c:v>0.99301356968389343</c:v>
                </c:pt>
                <c:pt idx="2517">
                  <c:v>-0.5843615029866206</c:v>
                </c:pt>
                <c:pt idx="2518">
                  <c:v>-0.97852027258954832</c:v>
                </c:pt>
                <c:pt idx="2519">
                  <c:v>-0.75769703575029268</c:v>
                </c:pt>
                <c:pt idx="2520">
                  <c:v>-13.702822011777029</c:v>
                </c:pt>
                <c:pt idx="2521">
                  <c:v>11.89178370321831</c:v>
                </c:pt>
                <c:pt idx="2522">
                  <c:v>10.582769240382088</c:v>
                </c:pt>
                <c:pt idx="2523">
                  <c:v>-1.1698916122933962</c:v>
                </c:pt>
                <c:pt idx="2524">
                  <c:v>-6.9886846867721664</c:v>
                </c:pt>
                <c:pt idx="2525">
                  <c:v>-10.644457187509261</c:v>
                </c:pt>
                <c:pt idx="2526">
                  <c:v>-6.9886846867721664</c:v>
                </c:pt>
                <c:pt idx="2527">
                  <c:v>-6.9886846867721664</c:v>
                </c:pt>
                <c:pt idx="2528">
                  <c:v>9.6444571875092606</c:v>
                </c:pt>
                <c:pt idx="2529">
                  <c:v>8.3822637581148385</c:v>
                </c:pt>
                <c:pt idx="2530">
                  <c:v>-12.582534050319204</c:v>
                </c:pt>
                <c:pt idx="2531">
                  <c:v>3.4765418160676631E-2</c:v>
                </c:pt>
                <c:pt idx="2532">
                  <c:v>11.759610821875043</c:v>
                </c:pt>
                <c:pt idx="2533">
                  <c:v>-14.287736424266425</c:v>
                </c:pt>
                <c:pt idx="2534">
                  <c:v>7.6486571760385464</c:v>
                </c:pt>
                <c:pt idx="2535">
                  <c:v>-8.3822637581148367</c:v>
                </c:pt>
                <c:pt idx="2536">
                  <c:v>-0.27207954543680085</c:v>
                </c:pt>
                <c:pt idx="2537">
                  <c:v>-0.90046432644908558</c:v>
                </c:pt>
                <c:pt idx="2538">
                  <c:v>-3.6960086062648605</c:v>
                </c:pt>
                <c:pt idx="2539">
                  <c:v>-7.0660891904577721</c:v>
                </c:pt>
                <c:pt idx="2540">
                  <c:v>0.34395440121736093</c:v>
                </c:pt>
                <c:pt idx="2541">
                  <c:v>-0.37858929697428589</c:v>
                </c:pt>
                <c:pt idx="2542">
                  <c:v>-9.3822637581148367</c:v>
                </c:pt>
                <c:pt idx="2543">
                  <c:v>9.229619965185119</c:v>
                </c:pt>
                <c:pt idx="2544">
                  <c:v>-3.1563709831544817</c:v>
                </c:pt>
                <c:pt idx="2545">
                  <c:v>3.6000610718950399</c:v>
                </c:pt>
                <c:pt idx="2546">
                  <c:v>0.36923380966571889</c:v>
                </c:pt>
                <c:pt idx="2547">
                  <c:v>4.122266272651319E-2</c:v>
                </c:pt>
                <c:pt idx="2548">
                  <c:v>0.13260749515656303</c:v>
                </c:pt>
                <c:pt idx="2549">
                  <c:v>-0.65251527236689477</c:v>
                </c:pt>
                <c:pt idx="2550">
                  <c:v>0.26126531298073813</c:v>
                </c:pt>
                <c:pt idx="2551">
                  <c:v>8.6462586799900301</c:v>
                </c:pt>
                <c:pt idx="2552">
                  <c:v>-1.0356239097307214</c:v>
                </c:pt>
                <c:pt idx="2553">
                  <c:v>0.15516091889241829</c:v>
                </c:pt>
                <c:pt idx="2554">
                  <c:v>8.0489917860367785E-2</c:v>
                </c:pt>
                <c:pt idx="2555">
                  <c:v>-6.2070508754136462</c:v>
                </c:pt>
                <c:pt idx="2556">
                  <c:v>-0.41503749927884381</c:v>
                </c:pt>
                <c:pt idx="2557">
                  <c:v>-0.27651763519741601</c:v>
                </c:pt>
                <c:pt idx="2558">
                  <c:v>-0.37496005990350867</c:v>
                </c:pt>
                <c:pt idx="2559">
                  <c:v>0.30932805810772873</c:v>
                </c:pt>
                <c:pt idx="2560">
                  <c:v>2.6139556476429622</c:v>
                </c:pt>
                <c:pt idx="2561">
                  <c:v>9.6444571875092606</c:v>
                </c:pt>
                <c:pt idx="2562">
                  <c:v>-12.167627216919835</c:v>
                </c:pt>
                <c:pt idx="2563">
                  <c:v>-0.96829114027266205</c:v>
                </c:pt>
                <c:pt idx="2564">
                  <c:v>-8.3837042924740537</c:v>
                </c:pt>
                <c:pt idx="2565">
                  <c:v>-0.38654894231914794</c:v>
                </c:pt>
                <c:pt idx="2566">
                  <c:v>-0.3344190390705592</c:v>
                </c:pt>
                <c:pt idx="2567">
                  <c:v>1.6100534816839867</c:v>
                </c:pt>
                <c:pt idx="2568">
                  <c:v>-9.5196362528432132</c:v>
                </c:pt>
                <c:pt idx="2569">
                  <c:v>-8.8672787397096631</c:v>
                </c:pt>
                <c:pt idx="2570">
                  <c:v>-0.24792751344358596</c:v>
                </c:pt>
                <c:pt idx="2571">
                  <c:v>-0.16962447127959901</c:v>
                </c:pt>
                <c:pt idx="2572">
                  <c:v>-1.4442779655034808</c:v>
                </c:pt>
                <c:pt idx="2573">
                  <c:v>-0.2532864292822315</c:v>
                </c:pt>
                <c:pt idx="2574">
                  <c:v>0.15754127698647999</c:v>
                </c:pt>
                <c:pt idx="2575">
                  <c:v>-0.13750352374993496</c:v>
                </c:pt>
                <c:pt idx="2576">
                  <c:v>-9.2304207950923818</c:v>
                </c:pt>
                <c:pt idx="2577">
                  <c:v>-0.80314267077068946</c:v>
                </c:pt>
                <c:pt idx="2578">
                  <c:v>5.7548875021634682</c:v>
                </c:pt>
                <c:pt idx="2579">
                  <c:v>-8.8683081332894673</c:v>
                </c:pt>
                <c:pt idx="2580">
                  <c:v>-1.37851162325373</c:v>
                </c:pt>
                <c:pt idx="2581">
                  <c:v>-0.28757659009658537</c:v>
                </c:pt>
                <c:pt idx="2582">
                  <c:v>0.26188071121742357</c:v>
                </c:pt>
                <c:pt idx="2583">
                  <c:v>-0.96829114027266172</c:v>
                </c:pt>
                <c:pt idx="2584">
                  <c:v>-0.99639776331980456</c:v>
                </c:pt>
                <c:pt idx="2585">
                  <c:v>-0.30922721617983068</c:v>
                </c:pt>
                <c:pt idx="2586">
                  <c:v>-0.59461267075487567</c:v>
                </c:pt>
                <c:pt idx="2587">
                  <c:v>7.9483672315846778</c:v>
                </c:pt>
                <c:pt idx="2588">
                  <c:v>-0.80581220755570271</c:v>
                </c:pt>
                <c:pt idx="2589">
                  <c:v>-1.6475379655249967</c:v>
                </c:pt>
                <c:pt idx="2590">
                  <c:v>-0.16205675810897305</c:v>
                </c:pt>
                <c:pt idx="2591">
                  <c:v>-0.90378468474069706</c:v>
                </c:pt>
                <c:pt idx="2592">
                  <c:v>13.628825226704336</c:v>
                </c:pt>
                <c:pt idx="2593">
                  <c:v>0.25842515258120435</c:v>
                </c:pt>
                <c:pt idx="2594">
                  <c:v>-0.42998784074481522</c:v>
                </c:pt>
                <c:pt idx="2595">
                  <c:v>0.17040920854230623</c:v>
                </c:pt>
                <c:pt idx="2596">
                  <c:v>-0.12647474540891482</c:v>
                </c:pt>
                <c:pt idx="2597">
                  <c:v>-0.48542682717024171</c:v>
                </c:pt>
                <c:pt idx="2598">
                  <c:v>0.44360665147561462</c:v>
                </c:pt>
                <c:pt idx="2599">
                  <c:v>0.12553088208385912</c:v>
                </c:pt>
                <c:pt idx="2600">
                  <c:v>0.34785305655281218</c:v>
                </c:pt>
                <c:pt idx="2601">
                  <c:v>-0.16845361422564456</c:v>
                </c:pt>
                <c:pt idx="2602">
                  <c:v>9.8672787397096631</c:v>
                </c:pt>
                <c:pt idx="2603">
                  <c:v>-0.54056838136270258</c:v>
                </c:pt>
                <c:pt idx="2604">
                  <c:v>-9.9667457608995313</c:v>
                </c:pt>
                <c:pt idx="2605">
                  <c:v>-1.232030503384538</c:v>
                </c:pt>
                <c:pt idx="2606">
                  <c:v>-0.55596262899860349</c:v>
                </c:pt>
                <c:pt idx="2607">
                  <c:v>-0.36893327950300553</c:v>
                </c:pt>
                <c:pt idx="2608">
                  <c:v>-0.19890406841407801</c:v>
                </c:pt>
                <c:pt idx="2609">
                  <c:v>0.32452520637340182</c:v>
                </c:pt>
                <c:pt idx="2610">
                  <c:v>-12.866313015702193</c:v>
                </c:pt>
                <c:pt idx="2611">
                  <c:v>2.73296366360871</c:v>
                </c:pt>
                <c:pt idx="2612">
                  <c:v>-0.66929101957042791</c:v>
                </c:pt>
                <c:pt idx="2613">
                  <c:v>-0.24100809950379515</c:v>
                </c:pt>
                <c:pt idx="2614">
                  <c:v>-13.68825030913318</c:v>
                </c:pt>
                <c:pt idx="2615">
                  <c:v>-1.0317658562128422</c:v>
                </c:pt>
                <c:pt idx="2616">
                  <c:v>-0.58406109797962391</c:v>
                </c:pt>
                <c:pt idx="2617">
                  <c:v>0.58016948953225655</c:v>
                </c:pt>
                <c:pt idx="2618">
                  <c:v>-0.69257147480775272</c:v>
                </c:pt>
                <c:pt idx="2619">
                  <c:v>-14.562719427049322</c:v>
                </c:pt>
                <c:pt idx="2620">
                  <c:v>0.26502570365288514</c:v>
                </c:pt>
                <c:pt idx="2621">
                  <c:v>0.11681366498275016</c:v>
                </c:pt>
                <c:pt idx="2622">
                  <c:v>-0.44541114832236267</c:v>
                </c:pt>
                <c:pt idx="2623">
                  <c:v>-0.15672550368745325</c:v>
                </c:pt>
                <c:pt idx="2624">
                  <c:v>0.62449086490779393</c:v>
                </c:pt>
                <c:pt idx="2625">
                  <c:v>-0.64769825606911857</c:v>
                </c:pt>
                <c:pt idx="2626">
                  <c:v>0.14336417517117747</c:v>
                </c:pt>
                <c:pt idx="2627">
                  <c:v>1.1552782254779108</c:v>
                </c:pt>
                <c:pt idx="2628">
                  <c:v>0</c:v>
                </c:pt>
                <c:pt idx="2629">
                  <c:v>-1.7713877586871749</c:v>
                </c:pt>
                <c:pt idx="2630">
                  <c:v>1.6741725452491059</c:v>
                </c:pt>
                <c:pt idx="2631">
                  <c:v>-10.381542951184585</c:v>
                </c:pt>
                <c:pt idx="2632">
                  <c:v>-5.7251175802493545E-2</c:v>
                </c:pt>
                <c:pt idx="2633">
                  <c:v>-0.30718150951817574</c:v>
                </c:pt>
                <c:pt idx="2634">
                  <c:v>-7.8609834696366149E-2</c:v>
                </c:pt>
                <c:pt idx="2635">
                  <c:v>-0.36786437905422137</c:v>
                </c:pt>
                <c:pt idx="2636">
                  <c:v>0.42321143072454392</c:v>
                </c:pt>
                <c:pt idx="2637">
                  <c:v>0.1504916265274503</c:v>
                </c:pt>
                <c:pt idx="2638">
                  <c:v>0.72598403750246721</c:v>
                </c:pt>
                <c:pt idx="2639">
                  <c:v>-0.17687776208407952</c:v>
                </c:pt>
                <c:pt idx="2640">
                  <c:v>-1.5801615144573351</c:v>
                </c:pt>
                <c:pt idx="2641">
                  <c:v>-1.4556794837761897</c:v>
                </c:pt>
                <c:pt idx="2642">
                  <c:v>6.0120992437570929E-2</c:v>
                </c:pt>
                <c:pt idx="2643">
                  <c:v>-9.7151548332117758E-3</c:v>
                </c:pt>
                <c:pt idx="2644">
                  <c:v>2.4564850034366374</c:v>
                </c:pt>
                <c:pt idx="2645">
                  <c:v>-0.52342477955766387</c:v>
                </c:pt>
                <c:pt idx="2646">
                  <c:v>-0.2027149365599818</c:v>
                </c:pt>
                <c:pt idx="2647">
                  <c:v>-0.21021770739034562</c:v>
                </c:pt>
                <c:pt idx="2648">
                  <c:v>-1.3436181987897096</c:v>
                </c:pt>
                <c:pt idx="2649">
                  <c:v>-0.84655493238104351</c:v>
                </c:pt>
                <c:pt idx="2650">
                  <c:v>0.73984810269932788</c:v>
                </c:pt>
                <c:pt idx="2651">
                  <c:v>-3.6896598793878499</c:v>
                </c:pt>
                <c:pt idx="2652">
                  <c:v>-11.44086916761087</c:v>
                </c:pt>
                <c:pt idx="2653">
                  <c:v>8.5443205162238112</c:v>
                </c:pt>
                <c:pt idx="2654">
                  <c:v>11.8663774174182</c:v>
                </c:pt>
                <c:pt idx="2655">
                  <c:v>-7.8885164241034672E-2</c:v>
                </c:pt>
                <c:pt idx="2656">
                  <c:v>-7.4000581443777094E-2</c:v>
                </c:pt>
                <c:pt idx="2657">
                  <c:v>-0.15472259479864237</c:v>
                </c:pt>
                <c:pt idx="2658">
                  <c:v>-0.19793937761190891</c:v>
                </c:pt>
                <c:pt idx="2659">
                  <c:v>10.381182412624446</c:v>
                </c:pt>
                <c:pt idx="2660">
                  <c:v>-1.2467937648265826</c:v>
                </c:pt>
                <c:pt idx="2661">
                  <c:v>-3.1779995728146213</c:v>
                </c:pt>
                <c:pt idx="2662">
                  <c:v>-0.11983977000600307</c:v>
                </c:pt>
                <c:pt idx="2663">
                  <c:v>10.583082767502933</c:v>
                </c:pt>
                <c:pt idx="2664">
                  <c:v>-0.16013449824950302</c:v>
                </c:pt>
                <c:pt idx="2665">
                  <c:v>-0.41503749927884381</c:v>
                </c:pt>
                <c:pt idx="2666">
                  <c:v>10.644156719937438</c:v>
                </c:pt>
                <c:pt idx="2667">
                  <c:v>9.6450579349844787</c:v>
                </c:pt>
                <c:pt idx="2668">
                  <c:v>-4.8651057796531338</c:v>
                </c:pt>
                <c:pt idx="2669">
                  <c:v>-2.1763015644899766</c:v>
                </c:pt>
                <c:pt idx="2670">
                  <c:v>0.81155491058688956</c:v>
                </c:pt>
                <c:pt idx="2671">
                  <c:v>-1.2825519564013703</c:v>
                </c:pt>
                <c:pt idx="2672">
                  <c:v>-9.8672787397096631</c:v>
                </c:pt>
                <c:pt idx="2673">
                  <c:v>7.1258683169821896E-2</c:v>
                </c:pt>
                <c:pt idx="2674">
                  <c:v>-6.0732489820306386</c:v>
                </c:pt>
                <c:pt idx="2675">
                  <c:v>0.80478281397589768</c:v>
                </c:pt>
                <c:pt idx="2676">
                  <c:v>2.7520207581187774</c:v>
                </c:pt>
                <c:pt idx="2677">
                  <c:v>-2.8569152196770954E-2</c:v>
                </c:pt>
                <c:pt idx="2678">
                  <c:v>-0.63966839281129129</c:v>
                </c:pt>
                <c:pt idx="2679">
                  <c:v>0.75899190049620491</c:v>
                </c:pt>
                <c:pt idx="2680">
                  <c:v>-13.371822011393192</c:v>
                </c:pt>
                <c:pt idx="2681">
                  <c:v>2.8996950942043149</c:v>
                </c:pt>
                <c:pt idx="2682">
                  <c:v>-2.7776075786635519</c:v>
                </c:pt>
                <c:pt idx="2683">
                  <c:v>-0.22239242133644821</c:v>
                </c:pt>
                <c:pt idx="2684">
                  <c:v>6.6597748729023937E-2</c:v>
                </c:pt>
                <c:pt idx="2685">
                  <c:v>0.40525647848625845</c:v>
                </c:pt>
                <c:pt idx="2686">
                  <c:v>-1.8407012562464065</c:v>
                </c:pt>
                <c:pt idx="2687">
                  <c:v>3.6022366801955253E-3</c:v>
                </c:pt>
                <c:pt idx="2688">
                  <c:v>-1.4369288465315149</c:v>
                </c:pt>
                <c:pt idx="2689">
                  <c:v>1.104633541190593</c:v>
                </c:pt>
                <c:pt idx="2690">
                  <c:v>-0.12553088208385899</c:v>
                </c:pt>
                <c:pt idx="2691">
                  <c:v>-3.2633349359965074</c:v>
                </c:pt>
                <c:pt idx="2692">
                  <c:v>2.5783679970514877</c:v>
                </c:pt>
                <c:pt idx="2693">
                  <c:v>-1.9628806748932352E-2</c:v>
                </c:pt>
                <c:pt idx="2694">
                  <c:v>-1.507093565410029</c:v>
                </c:pt>
                <c:pt idx="2695">
                  <c:v>-11.58276924038209</c:v>
                </c:pt>
                <c:pt idx="2696">
                  <c:v>-0.28950661719498505</c:v>
                </c:pt>
                <c:pt idx="2697">
                  <c:v>1.3860584323070781</c:v>
                </c:pt>
                <c:pt idx="2698">
                  <c:v>0.4854268271702421</c:v>
                </c:pt>
                <c:pt idx="2699">
                  <c:v>1.5623915451851194</c:v>
                </c:pt>
                <c:pt idx="2700">
                  <c:v>0.17982103758481258</c:v>
                </c:pt>
                <c:pt idx="2701">
                  <c:v>-1.2416607550412264</c:v>
                </c:pt>
                <c:pt idx="2702">
                  <c:v>-8.0588936890535692</c:v>
                </c:pt>
                <c:pt idx="2703">
                  <c:v>-7.6462586799900292</c:v>
                </c:pt>
                <c:pt idx="2704">
                  <c:v>11.840515686924171</c:v>
                </c:pt>
                <c:pt idx="2705">
                  <c:v>-1.1909427827113954</c:v>
                </c:pt>
                <c:pt idx="2706">
                  <c:v>-1.1926450779423958</c:v>
                </c:pt>
                <c:pt idx="2707">
                  <c:v>0.27008916336774419</c:v>
                </c:pt>
                <c:pt idx="2708">
                  <c:v>0.86434490064243363</c:v>
                </c:pt>
                <c:pt idx="2709">
                  <c:v>-1.5986374376182331</c:v>
                </c:pt>
                <c:pt idx="2710">
                  <c:v>0.16992500144231237</c:v>
                </c:pt>
                <c:pt idx="2711">
                  <c:v>-2.2465048774532557</c:v>
                </c:pt>
                <c:pt idx="2712">
                  <c:v>1.3740056626302137E-2</c:v>
                </c:pt>
                <c:pt idx="2713">
                  <c:v>-1.3084448655237406</c:v>
                </c:pt>
                <c:pt idx="2714">
                  <c:v>-3.7474705418663046E-2</c:v>
                </c:pt>
                <c:pt idx="2715">
                  <c:v>-0.6974372299795687</c:v>
                </c:pt>
                <c:pt idx="2716">
                  <c:v>-0.45490196015678314</c:v>
                </c:pt>
                <c:pt idx="2717">
                  <c:v>-0.3259116088058604</c:v>
                </c:pt>
                <c:pt idx="2718">
                  <c:v>-0.20007783544891306</c:v>
                </c:pt>
                <c:pt idx="2719">
                  <c:v>1.0220263063299988</c:v>
                </c:pt>
                <c:pt idx="2720">
                  <c:v>0.20945336562894978</c:v>
                </c:pt>
                <c:pt idx="2721">
                  <c:v>-0.63941028474353268</c:v>
                </c:pt>
                <c:pt idx="2722">
                  <c:v>-3.2584351712619792</c:v>
                </c:pt>
                <c:pt idx="2723">
                  <c:v>-0.75273291002452269</c:v>
                </c:pt>
                <c:pt idx="2724">
                  <c:v>1.2223924213364481</c:v>
                </c:pt>
                <c:pt idx="2725">
                  <c:v>-2.1755098463296796</c:v>
                </c:pt>
                <c:pt idx="2726">
                  <c:v>-0.13750352374993513</c:v>
                </c:pt>
                <c:pt idx="2727">
                  <c:v>9.3808217839409309</c:v>
                </c:pt>
                <c:pt idx="2728">
                  <c:v>2.8720666277008369</c:v>
                </c:pt>
                <c:pt idx="2729">
                  <c:v>0.40506153286865354</c:v>
                </c:pt>
                <c:pt idx="2730">
                  <c:v>-0.41503749927884381</c:v>
                </c:pt>
                <c:pt idx="2731">
                  <c:v>0.29444735846525527</c:v>
                </c:pt>
                <c:pt idx="2732">
                  <c:v>-0.5711567011961256</c:v>
                </c:pt>
                <c:pt idx="2733">
                  <c:v>-1.1123029696247921</c:v>
                </c:pt>
                <c:pt idx="2734">
                  <c:v>5.0983928718804937E-2</c:v>
                </c:pt>
                <c:pt idx="2735">
                  <c:v>-12.344295907915818</c:v>
                </c:pt>
                <c:pt idx="2736">
                  <c:v>1.1307866075353543</c:v>
                </c:pt>
                <c:pt idx="2737">
                  <c:v>0.76437175150685788</c:v>
                </c:pt>
                <c:pt idx="2738">
                  <c:v>-0.70495519926358508</c:v>
                </c:pt>
                <c:pt idx="2739">
                  <c:v>0.16664986940945156</c:v>
                </c:pt>
                <c:pt idx="2740">
                  <c:v>1.1237353684222446</c:v>
                </c:pt>
                <c:pt idx="2741">
                  <c:v>-0.55569790621596138</c:v>
                </c:pt>
                <c:pt idx="2742">
                  <c:v>-0.15930789406828327</c:v>
                </c:pt>
                <c:pt idx="2743">
                  <c:v>-0.15422091869486865</c:v>
                </c:pt>
                <c:pt idx="2744">
                  <c:v>7.158453407321459</c:v>
                </c:pt>
                <c:pt idx="2745">
                  <c:v>-0.34792330342030692</c:v>
                </c:pt>
                <c:pt idx="2746">
                  <c:v>-3.3163051754409034E-2</c:v>
                </c:pt>
                <c:pt idx="2747">
                  <c:v>1.7369655941662061</c:v>
                </c:pt>
                <c:pt idx="2748">
                  <c:v>-1.5825600105058517</c:v>
                </c:pt>
                <c:pt idx="2749">
                  <c:v>2.6618581785380644</c:v>
                </c:pt>
                <c:pt idx="2750">
                  <c:v>0.62877155979811339</c:v>
                </c:pt>
                <c:pt idx="2751">
                  <c:v>0.19189582056856272</c:v>
                </c:pt>
                <c:pt idx="2752">
                  <c:v>4.6905612821293818</c:v>
                </c:pt>
                <c:pt idx="2753">
                  <c:v>0.11373736577821061</c:v>
                </c:pt>
                <c:pt idx="2754">
                  <c:v>0.19555080911780698</c:v>
                </c:pt>
                <c:pt idx="2755">
                  <c:v>-6.2284278254342573E-2</c:v>
                </c:pt>
                <c:pt idx="2756">
                  <c:v>0.19437804516685128</c:v>
                </c:pt>
                <c:pt idx="2757">
                  <c:v>-0.30868551810651029</c:v>
                </c:pt>
                <c:pt idx="2758">
                  <c:v>2.7929996290805339</c:v>
                </c:pt>
                <c:pt idx="2759">
                  <c:v>-0.87272224918037189</c:v>
                </c:pt>
                <c:pt idx="2760">
                  <c:v>-2.2835999762282633</c:v>
                </c:pt>
                <c:pt idx="2761">
                  <c:v>-0.64711897678372576</c:v>
                </c:pt>
                <c:pt idx="2762">
                  <c:v>-8.4662397069384124E-2</c:v>
                </c:pt>
                <c:pt idx="2763">
                  <c:v>-9.2304207950923818</c:v>
                </c:pt>
                <c:pt idx="2764">
                  <c:v>12.146462606921792</c:v>
                </c:pt>
                <c:pt idx="2765">
                  <c:v>0.10872484500557501</c:v>
                </c:pt>
                <c:pt idx="2766">
                  <c:v>-7.0660891904577721</c:v>
                </c:pt>
                <c:pt idx="2767">
                  <c:v>-1.5767315858316516E-2</c:v>
                </c:pt>
                <c:pt idx="2768">
                  <c:v>6.0732489820306386</c:v>
                </c:pt>
                <c:pt idx="2769">
                  <c:v>9.3815429511845849</c:v>
                </c:pt>
                <c:pt idx="2770">
                  <c:v>-1.777558917827333</c:v>
                </c:pt>
                <c:pt idx="2771">
                  <c:v>0.70689474027839139</c:v>
                </c:pt>
                <c:pt idx="2772">
                  <c:v>3.6528449730019799</c:v>
                </c:pt>
                <c:pt idx="2773">
                  <c:v>-1.6724253419714956</c:v>
                </c:pt>
                <c:pt idx="2774">
                  <c:v>-8.8130910278665001E-2</c:v>
                </c:pt>
                <c:pt idx="2775">
                  <c:v>-2.9510593841577024</c:v>
                </c:pt>
                <c:pt idx="2776">
                  <c:v>9.6444571875092606</c:v>
                </c:pt>
                <c:pt idx="2777">
                  <c:v>0.56271466732110365</c:v>
                </c:pt>
                <c:pt idx="2778">
                  <c:v>1.1454304395215638</c:v>
                </c:pt>
                <c:pt idx="2779">
                  <c:v>7.0724291691022803</c:v>
                </c:pt>
                <c:pt idx="2780">
                  <c:v>-2.0007211672436545</c:v>
                </c:pt>
                <c:pt idx="2781">
                  <c:v>-3.3111571984310393</c:v>
                </c:pt>
                <c:pt idx="2782">
                  <c:v>-0.80555267942361863</c:v>
                </c:pt>
                <c:pt idx="2783">
                  <c:v>1.5730096979593906</c:v>
                </c:pt>
                <c:pt idx="2784">
                  <c:v>-5.5349218182215614</c:v>
                </c:pt>
                <c:pt idx="2785">
                  <c:v>-0.10691520391651191</c:v>
                </c:pt>
                <c:pt idx="2786">
                  <c:v>-2.6968374814608964</c:v>
                </c:pt>
                <c:pt idx="2787">
                  <c:v>4.6886296576335056</c:v>
                </c:pt>
                <c:pt idx="2788">
                  <c:v>-7.0624959257337645</c:v>
                </c:pt>
                <c:pt idx="2789">
                  <c:v>5.3363368187053615</c:v>
                </c:pt>
                <c:pt idx="2790">
                  <c:v>1.2410080995037951</c:v>
                </c:pt>
                <c:pt idx="2791">
                  <c:v>7.9263278524653369E-2</c:v>
                </c:pt>
                <c:pt idx="2792">
                  <c:v>-9.6001819877353664E-2</c:v>
                </c:pt>
                <c:pt idx="2793">
                  <c:v>0.50834121911824381</c:v>
                </c:pt>
                <c:pt idx="2794">
                  <c:v>-0.28293396327149861</c:v>
                </c:pt>
                <c:pt idx="2795">
                  <c:v>-0.23078020682916689</c:v>
                </c:pt>
                <c:pt idx="2796">
                  <c:v>-0.89106562844683601</c:v>
                </c:pt>
                <c:pt idx="2797">
                  <c:v>0.10691520391651219</c:v>
                </c:pt>
                <c:pt idx="2798">
                  <c:v>0.37439551478149791</c:v>
                </c:pt>
                <c:pt idx="2799">
                  <c:v>-13.965844395703153</c:v>
                </c:pt>
                <c:pt idx="2800">
                  <c:v>-0.30580842952408543</c:v>
                </c:pt>
                <c:pt idx="2801">
                  <c:v>-0.13551497065648133</c:v>
                </c:pt>
                <c:pt idx="2802">
                  <c:v>-11.614403116136828</c:v>
                </c:pt>
                <c:pt idx="2803">
                  <c:v>3.2034265038149176E-16</c:v>
                </c:pt>
                <c:pt idx="2804">
                  <c:v>2.5995208532944358E-2</c:v>
                </c:pt>
                <c:pt idx="2805">
                  <c:v>-0.40615934793239117</c:v>
                </c:pt>
                <c:pt idx="2806">
                  <c:v>-0.58424133347750251</c:v>
                </c:pt>
                <c:pt idx="2807">
                  <c:v>1.8270978573736658</c:v>
                </c:pt>
                <c:pt idx="2808">
                  <c:v>1.833362926168719</c:v>
                </c:pt>
                <c:pt idx="2809">
                  <c:v>-9.9667457608995313</c:v>
                </c:pt>
                <c:pt idx="2810">
                  <c:v>0.26399492187519213</c:v>
                </c:pt>
                <c:pt idx="2811">
                  <c:v>-0.285091326706991</c:v>
                </c:pt>
                <c:pt idx="2812">
                  <c:v>0.51457317282975823</c:v>
                </c:pt>
                <c:pt idx="2813">
                  <c:v>0.10187961401921365</c:v>
                </c:pt>
                <c:pt idx="2814">
                  <c:v>0.1179109961962629</c:v>
                </c:pt>
                <c:pt idx="2815">
                  <c:v>-0.54809269889244105</c:v>
                </c:pt>
                <c:pt idx="2816">
                  <c:v>0.59409351247328446</c:v>
                </c:pt>
                <c:pt idx="2817">
                  <c:v>-1.3571565831983441</c:v>
                </c:pt>
                <c:pt idx="2818">
                  <c:v>0.11487621968540061</c:v>
                </c:pt>
                <c:pt idx="2819">
                  <c:v>0.21572869105543699</c:v>
                </c:pt>
                <c:pt idx="2820">
                  <c:v>-11.146568675740786</c:v>
                </c:pt>
                <c:pt idx="2821">
                  <c:v>-9.5183253076908674</c:v>
                </c:pt>
                <c:pt idx="2822">
                  <c:v>10.703326841459814</c:v>
                </c:pt>
                <c:pt idx="2823">
                  <c:v>0.74460565636833831</c:v>
                </c:pt>
                <c:pt idx="2824">
                  <c:v>3.96701454300213E-2</c:v>
                </c:pt>
                <c:pt idx="2825">
                  <c:v>7.1716831891523364E-2</c:v>
                </c:pt>
                <c:pt idx="2826">
                  <c:v>-0.26952492183881593</c:v>
                </c:pt>
                <c:pt idx="2827">
                  <c:v>11.89178370321831</c:v>
                </c:pt>
                <c:pt idx="2828">
                  <c:v>1.1422938824651221</c:v>
                </c:pt>
                <c:pt idx="2829">
                  <c:v>-0.55799545312088672</c:v>
                </c:pt>
                <c:pt idx="2830">
                  <c:v>0.91032150100879183</c:v>
                </c:pt>
                <c:pt idx="2831">
                  <c:v>-16.640094270978526</c:v>
                </c:pt>
                <c:pt idx="2832">
                  <c:v>9.2304207950923818</c:v>
                </c:pt>
                <c:pt idx="2833">
                  <c:v>4.5087889528538191E-2</c:v>
                </c:pt>
                <c:pt idx="2834">
                  <c:v>7.0660891904577738</c:v>
                </c:pt>
                <c:pt idx="2835">
                  <c:v>-1.9289169019385177</c:v>
                </c:pt>
                <c:pt idx="2836">
                  <c:v>-1.061400544664143</c:v>
                </c:pt>
                <c:pt idx="2837">
                  <c:v>0.87446911791614101</c:v>
                </c:pt>
                <c:pt idx="2838">
                  <c:v>-8.0606959316875546</c:v>
                </c:pt>
                <c:pt idx="2839">
                  <c:v>-1.7905466343710503</c:v>
                </c:pt>
                <c:pt idx="2840">
                  <c:v>-0.51721789408532237</c:v>
                </c:pt>
                <c:pt idx="2841">
                  <c:v>-0.1677274457380668</c:v>
                </c:pt>
                <c:pt idx="2842">
                  <c:v>-0.97303295239973031</c:v>
                </c:pt>
                <c:pt idx="2843">
                  <c:v>-0.59191526136292316</c:v>
                </c:pt>
                <c:pt idx="2844">
                  <c:v>9.8770284498644152</c:v>
                </c:pt>
                <c:pt idx="2845">
                  <c:v>1.1165865562219144</c:v>
                </c:pt>
                <c:pt idx="2846">
                  <c:v>0.64385618977472436</c:v>
                </c:pt>
                <c:pt idx="2847">
                  <c:v>-0.11018291775042288</c:v>
                </c:pt>
                <c:pt idx="2848">
                  <c:v>12.534708168026555</c:v>
                </c:pt>
                <c:pt idx="2849">
                  <c:v>-1.7349237326344162</c:v>
                </c:pt>
                <c:pt idx="2850">
                  <c:v>-11.229219383469125</c:v>
                </c:pt>
                <c:pt idx="2851">
                  <c:v>0.44057259138598148</c:v>
                </c:pt>
                <c:pt idx="2852">
                  <c:v>12.362765744153956</c:v>
                </c:pt>
                <c:pt idx="2853">
                  <c:v>-1.1671240394513556</c:v>
                </c:pt>
                <c:pt idx="2854">
                  <c:v>-0.85775559163662252</c:v>
                </c:pt>
                <c:pt idx="2855">
                  <c:v>-0.73696559416620577</c:v>
                </c:pt>
                <c:pt idx="2856">
                  <c:v>-0.65170218946073977</c:v>
                </c:pt>
                <c:pt idx="2857">
                  <c:v>-8.0624959257337636</c:v>
                </c:pt>
                <c:pt idx="2858">
                  <c:v>-0.13124453327825231</c:v>
                </c:pt>
                <c:pt idx="2859">
                  <c:v>-9.1147888058195611E-2</c:v>
                </c:pt>
                <c:pt idx="2860">
                  <c:v>0.21723071622066917</c:v>
                </c:pt>
                <c:pt idx="2861">
                  <c:v>-0.29589023398583914</c:v>
                </c:pt>
                <c:pt idx="2862">
                  <c:v>2.3984960485166091E-3</c:v>
                </c:pt>
                <c:pt idx="2863">
                  <c:v>0.18950537041182849</c:v>
                </c:pt>
                <c:pt idx="2864">
                  <c:v>-0.44200454687911334</c:v>
                </c:pt>
                <c:pt idx="2865">
                  <c:v>0.59515826782704473</c:v>
                </c:pt>
                <c:pt idx="2866">
                  <c:v>-0.57346686188332685</c:v>
                </c:pt>
                <c:pt idx="2867">
                  <c:v>-0.78978229260965416</c:v>
                </c:pt>
                <c:pt idx="2868">
                  <c:v>-11.059119092544519</c:v>
                </c:pt>
                <c:pt idx="2869">
                  <c:v>1.5132610353669675</c:v>
                </c:pt>
                <c:pt idx="2870">
                  <c:v>-7.0660891904577721</c:v>
                </c:pt>
                <c:pt idx="2871">
                  <c:v>7.6486571760385464</c:v>
                </c:pt>
                <c:pt idx="2872">
                  <c:v>4.6448922686923501E-2</c:v>
                </c:pt>
                <c:pt idx="2873">
                  <c:v>-0.13061207741748634</c:v>
                </c:pt>
                <c:pt idx="2874">
                  <c:v>-7.7881307679527723E-2</c:v>
                </c:pt>
                <c:pt idx="2875">
                  <c:v>-0.20229630629075107</c:v>
                </c:pt>
                <c:pt idx="2876">
                  <c:v>-2.2138977269248329E-2</c:v>
                </c:pt>
                <c:pt idx="2877">
                  <c:v>-0.18344614109593138</c:v>
                </c:pt>
                <c:pt idx="2878">
                  <c:v>-2.1822033312207489</c:v>
                </c:pt>
                <c:pt idx="2879">
                  <c:v>0.10764072318796988</c:v>
                </c:pt>
                <c:pt idx="2880">
                  <c:v>0.37367846951778622</c:v>
                </c:pt>
                <c:pt idx="2881">
                  <c:v>12.416533660199583</c:v>
                </c:pt>
                <c:pt idx="2882">
                  <c:v>-8.9473934245676912</c:v>
                </c:pt>
                <c:pt idx="2883">
                  <c:v>-13.904415102592719</c:v>
                </c:pt>
                <c:pt idx="2884">
                  <c:v>-4.992917204743339</c:v>
                </c:pt>
                <c:pt idx="2885">
                  <c:v>-3.5078739069793481</c:v>
                </c:pt>
                <c:pt idx="2886">
                  <c:v>-0.29218075149331052</c:v>
                </c:pt>
                <c:pt idx="2887">
                  <c:v>-6.0732489820306386</c:v>
                </c:pt>
                <c:pt idx="2888">
                  <c:v>3.8073549220576046</c:v>
                </c:pt>
                <c:pt idx="2889">
                  <c:v>-3.1958290032200334</c:v>
                </c:pt>
                <c:pt idx="2890">
                  <c:v>1.7747389367981314</c:v>
                </c:pt>
                <c:pt idx="2891">
                  <c:v>-7.7797593860828176</c:v>
                </c:pt>
                <c:pt idx="2892">
                  <c:v>-0.68721255896910649</c:v>
                </c:pt>
                <c:pt idx="2893">
                  <c:v>7.98533076892146E-2</c:v>
                </c:pt>
                <c:pt idx="2894">
                  <c:v>-1.4150374992788441</c:v>
                </c:pt>
                <c:pt idx="2895">
                  <c:v>0.15397129980882926</c:v>
                </c:pt>
                <c:pt idx="2896">
                  <c:v>-0.87206662770083676</c:v>
                </c:pt>
                <c:pt idx="2897">
                  <c:v>13.636360283480883</c:v>
                </c:pt>
                <c:pt idx="2898">
                  <c:v>0.31034012061215027</c:v>
                </c:pt>
                <c:pt idx="2899">
                  <c:v>-4.747233929620033</c:v>
                </c:pt>
                <c:pt idx="2900">
                  <c:v>-1.1303966372556751</c:v>
                </c:pt>
                <c:pt idx="2901">
                  <c:v>-8.6450579349844769</c:v>
                </c:pt>
                <c:pt idx="2902">
                  <c:v>9.0606959316875546</c:v>
                </c:pt>
                <c:pt idx="2903">
                  <c:v>0.51019473231918411</c:v>
                </c:pt>
                <c:pt idx="2904">
                  <c:v>-4.3082939691539464</c:v>
                </c:pt>
                <c:pt idx="2905">
                  <c:v>-0.26089866148980256</c:v>
                </c:pt>
                <c:pt idx="2906">
                  <c:v>6.8922175312296652</c:v>
                </c:pt>
                <c:pt idx="2907">
                  <c:v>-10.866248611111173</c:v>
                </c:pt>
                <c:pt idx="2908">
                  <c:v>-0.24740571734570871</c:v>
                </c:pt>
                <c:pt idx="2909">
                  <c:v>-0.22581194187759504</c:v>
                </c:pt>
                <c:pt idx="2910">
                  <c:v>-10.917372079476841</c:v>
                </c:pt>
                <c:pt idx="2911">
                  <c:v>-0.23562824849314173</c:v>
                </c:pt>
                <c:pt idx="2912">
                  <c:v>-1.7776075786635523</c:v>
                </c:pt>
                <c:pt idx="2913">
                  <c:v>8.1309994895339877</c:v>
                </c:pt>
                <c:pt idx="2914">
                  <c:v>-1.6596360482442551</c:v>
                </c:pt>
                <c:pt idx="2915">
                  <c:v>-0.13227668860103986</c:v>
                </c:pt>
                <c:pt idx="2916">
                  <c:v>0.63301463012729764</c:v>
                </c:pt>
                <c:pt idx="2917">
                  <c:v>-1.1561192019172817</c:v>
                </c:pt>
                <c:pt idx="2918">
                  <c:v>-2.0908989762980584E-2</c:v>
                </c:pt>
                <c:pt idx="2919">
                  <c:v>1.2094533656289499</c:v>
                </c:pt>
                <c:pt idx="2920">
                  <c:v>1.6953864904148066</c:v>
                </c:pt>
                <c:pt idx="2921">
                  <c:v>-0.4821938715590583</c:v>
                </c:pt>
                <c:pt idx="2922">
                  <c:v>3.0293922313599349E-2</c:v>
                </c:pt>
                <c:pt idx="2923">
                  <c:v>-0.16141054670074814</c:v>
                </c:pt>
                <c:pt idx="2924">
                  <c:v>-0.33665538063391526</c:v>
                </c:pt>
                <c:pt idx="2925">
                  <c:v>-0.33665538063391526</c:v>
                </c:pt>
                <c:pt idx="2926">
                  <c:v>-0.33665538063391526</c:v>
                </c:pt>
                <c:pt idx="2927">
                  <c:v>-0.33665538063391526</c:v>
                </c:pt>
                <c:pt idx="2928">
                  <c:v>2.1660099514389288</c:v>
                </c:pt>
                <c:pt idx="2929">
                  <c:v>-5.4082033349276442</c:v>
                </c:pt>
                <c:pt idx="2930">
                  <c:v>-3.8188539544778806</c:v>
                </c:pt>
                <c:pt idx="2931">
                  <c:v>-0.74945653834940329</c:v>
                </c:pt>
                <c:pt idx="2932">
                  <c:v>-1.4399220694311476</c:v>
                </c:pt>
                <c:pt idx="2933">
                  <c:v>5.08746284125034</c:v>
                </c:pt>
                <c:pt idx="2934">
                  <c:v>7.0168996003889417</c:v>
                </c:pt>
                <c:pt idx="2935">
                  <c:v>4.3692338096657197</c:v>
                </c:pt>
                <c:pt idx="2936">
                  <c:v>7.6486571760385464</c:v>
                </c:pt>
                <c:pt idx="2937">
                  <c:v>-10.917123403264748</c:v>
                </c:pt>
                <c:pt idx="2938">
                  <c:v>-1.1359319603691602</c:v>
                </c:pt>
                <c:pt idx="2939">
                  <c:v>-8.2205068049683652E-3</c:v>
                </c:pt>
                <c:pt idx="2940">
                  <c:v>-9.5196362528432132</c:v>
                </c:pt>
                <c:pt idx="2941">
                  <c:v>9.229619965185119</c:v>
                </c:pt>
                <c:pt idx="2942">
                  <c:v>-0.11547721741993608</c:v>
                </c:pt>
                <c:pt idx="2943">
                  <c:v>0.22978708150756991</c:v>
                </c:pt>
                <c:pt idx="2944">
                  <c:v>2.1810939924187709</c:v>
                </c:pt>
                <c:pt idx="2945">
                  <c:v>8.1013289553739654</c:v>
                </c:pt>
                <c:pt idx="2946">
                  <c:v>6.9540933253077336E-2</c:v>
                </c:pt>
                <c:pt idx="2947">
                  <c:v>-6.0732489820306386</c:v>
                </c:pt>
                <c:pt idx="2948">
                  <c:v>0.71049338280501528</c:v>
                </c:pt>
                <c:pt idx="2949">
                  <c:v>-1.5563933485243855</c:v>
                </c:pt>
                <c:pt idx="2950">
                  <c:v>0.46394709975979032</c:v>
                </c:pt>
                <c:pt idx="2951">
                  <c:v>0.13006054056437291</c:v>
                </c:pt>
                <c:pt idx="2952">
                  <c:v>-6.124550728809341</c:v>
                </c:pt>
                <c:pt idx="2953">
                  <c:v>6.4917476681338737E-2</c:v>
                </c:pt>
                <c:pt idx="2954">
                  <c:v>-0.11131702286415801</c:v>
                </c:pt>
                <c:pt idx="2955">
                  <c:v>-0.1139561892970858</c:v>
                </c:pt>
                <c:pt idx="2956">
                  <c:v>-4.2125475672676438E-2</c:v>
                </c:pt>
                <c:pt idx="2957">
                  <c:v>7.5699726131852205E-2</c:v>
                </c:pt>
                <c:pt idx="2958">
                  <c:v>2.1699250014423126</c:v>
                </c:pt>
                <c:pt idx="2959">
                  <c:v>-0.19238747682736657</c:v>
                </c:pt>
                <c:pt idx="2960">
                  <c:v>-0.18344614109593121</c:v>
                </c:pt>
                <c:pt idx="2961">
                  <c:v>-10.759610821875045</c:v>
                </c:pt>
                <c:pt idx="2962">
                  <c:v>8.2448016192278095E-2</c:v>
                </c:pt>
                <c:pt idx="2963">
                  <c:v>-2.113819899557162</c:v>
                </c:pt>
                <c:pt idx="2964">
                  <c:v>-0.18057224564182092</c:v>
                </c:pt>
                <c:pt idx="2965">
                  <c:v>-0.22948184612276698</c:v>
                </c:pt>
                <c:pt idx="2966">
                  <c:v>0.17333160288556176</c:v>
                </c:pt>
                <c:pt idx="2967">
                  <c:v>-4.5471077277987708E-3</c:v>
                </c:pt>
                <c:pt idx="2968">
                  <c:v>-8.6518702529090972E-3</c:v>
                </c:pt>
                <c:pt idx="2969">
                  <c:v>6.8540903499029582E-2</c:v>
                </c:pt>
                <c:pt idx="2970">
                  <c:v>-0.16435334042600871</c:v>
                </c:pt>
                <c:pt idx="2971">
                  <c:v>-0.31366047890376164</c:v>
                </c:pt>
                <c:pt idx="2972">
                  <c:v>1.8629818839841092E-2</c:v>
                </c:pt>
                <c:pt idx="2973">
                  <c:v>2.2625059208851956E-2</c:v>
                </c:pt>
                <c:pt idx="2974">
                  <c:v>-3.4322382400324525</c:v>
                </c:pt>
                <c:pt idx="2975">
                  <c:v>-2.2882323605810075</c:v>
                </c:pt>
                <c:pt idx="2976">
                  <c:v>-0.90958361742889926</c:v>
                </c:pt>
                <c:pt idx="2977">
                  <c:v>-12.344480856963042</c:v>
                </c:pt>
                <c:pt idx="2978">
                  <c:v>0.46727948045998191</c:v>
                </c:pt>
                <c:pt idx="2979">
                  <c:v>0.31045185349951182</c:v>
                </c:pt>
                <c:pt idx="2980">
                  <c:v>-0.758437124469031</c:v>
                </c:pt>
                <c:pt idx="2981">
                  <c:v>-1.6888844453240923</c:v>
                </c:pt>
                <c:pt idx="2982">
                  <c:v>6.7114195858537049E-2</c:v>
                </c:pt>
                <c:pt idx="2983">
                  <c:v>1</c:v>
                </c:pt>
                <c:pt idx="2984">
                  <c:v>0.18762700317577127</c:v>
                </c:pt>
                <c:pt idx="2985">
                  <c:v>-6.0732489820306386</c:v>
                </c:pt>
                <c:pt idx="2986">
                  <c:v>-0.65061054295666965</c:v>
                </c:pt>
                <c:pt idx="2987">
                  <c:v>0.17687776208407946</c:v>
                </c:pt>
                <c:pt idx="2988">
                  <c:v>-8.6462586799900301</c:v>
                </c:pt>
                <c:pt idx="2989">
                  <c:v>0.80735492205760406</c:v>
                </c:pt>
                <c:pt idx="2990">
                  <c:v>0.97697455890127616</c:v>
                </c:pt>
                <c:pt idx="2991">
                  <c:v>-0.85798099512757175</c:v>
                </c:pt>
                <c:pt idx="2992">
                  <c:v>-0.61796161917149806</c:v>
                </c:pt>
                <c:pt idx="2993">
                  <c:v>-0.12703918858913618</c:v>
                </c:pt>
                <c:pt idx="2994">
                  <c:v>-0.14172810961166013</c:v>
                </c:pt>
                <c:pt idx="2995">
                  <c:v>-0.14741020710448635</c:v>
                </c:pt>
                <c:pt idx="2996">
                  <c:v>0.20888815698670035</c:v>
                </c:pt>
                <c:pt idx="2997">
                  <c:v>3.7727636898362751</c:v>
                </c:pt>
                <c:pt idx="2998">
                  <c:v>-6.790406450180346E-2</c:v>
                </c:pt>
                <c:pt idx="2999">
                  <c:v>-0.71726979282528636</c:v>
                </c:pt>
                <c:pt idx="3000">
                  <c:v>-0.34103691783506696</c:v>
                </c:pt>
                <c:pt idx="3001">
                  <c:v>-1.9568464161898582</c:v>
                </c:pt>
                <c:pt idx="3002">
                  <c:v>0.21150410519371129</c:v>
                </c:pt>
                <c:pt idx="3003">
                  <c:v>-0.99927919306974777</c:v>
                </c:pt>
                <c:pt idx="3004">
                  <c:v>0.21150410519371129</c:v>
                </c:pt>
                <c:pt idx="3005">
                  <c:v>2.3349842477128089</c:v>
                </c:pt>
                <c:pt idx="3006">
                  <c:v>0.3605002152694109</c:v>
                </c:pt>
                <c:pt idx="3007">
                  <c:v>0.16972486340482829</c:v>
                </c:pt>
                <c:pt idx="3008">
                  <c:v>-1.8479969065549502</c:v>
                </c:pt>
                <c:pt idx="3009">
                  <c:v>3.1398256020702946</c:v>
                </c:pt>
                <c:pt idx="3010">
                  <c:v>-0.82930081284504487</c:v>
                </c:pt>
                <c:pt idx="3011">
                  <c:v>-1.9926704582015109</c:v>
                </c:pt>
                <c:pt idx="3012">
                  <c:v>0.72084592880292919</c:v>
                </c:pt>
                <c:pt idx="3013">
                  <c:v>-0.95109039951905383</c:v>
                </c:pt>
                <c:pt idx="3014">
                  <c:v>-10.307580315927396</c:v>
                </c:pt>
                <c:pt idx="3015">
                  <c:v>-0.17528391728095855</c:v>
                </c:pt>
                <c:pt idx="3016">
                  <c:v>0.32862274746137038</c:v>
                </c:pt>
                <c:pt idx="3017">
                  <c:v>0.25815218445404781</c:v>
                </c:pt>
                <c:pt idx="3018">
                  <c:v>0.53042566419784809</c:v>
                </c:pt>
                <c:pt idx="3019">
                  <c:v>-0.2515387669959645</c:v>
                </c:pt>
                <c:pt idx="3020">
                  <c:v>-5.0040682499595292E-2</c:v>
                </c:pt>
                <c:pt idx="3021">
                  <c:v>-0.44745897697122144</c:v>
                </c:pt>
                <c:pt idx="3022">
                  <c:v>0.20069735023712892</c:v>
                </c:pt>
                <c:pt idx="3023">
                  <c:v>-0.19264507794239555</c:v>
                </c:pt>
                <c:pt idx="3024">
                  <c:v>-0.10625868739055719</c:v>
                </c:pt>
                <c:pt idx="3025">
                  <c:v>-2.8289044431423795E-2</c:v>
                </c:pt>
                <c:pt idx="3026">
                  <c:v>6.1400544664143276E-2</c:v>
                </c:pt>
                <c:pt idx="3027">
                  <c:v>0.14359085362884985</c:v>
                </c:pt>
                <c:pt idx="3028">
                  <c:v>0.18124031467014651</c:v>
                </c:pt>
                <c:pt idx="3029">
                  <c:v>0.28652275875616334</c:v>
                </c:pt>
                <c:pt idx="3030">
                  <c:v>0.5182363869203428</c:v>
                </c:pt>
                <c:pt idx="3031">
                  <c:v>-7.9071570991198506E-2</c:v>
                </c:pt>
                <c:pt idx="3032">
                  <c:v>-1.9782612190537372E-2</c:v>
                </c:pt>
                <c:pt idx="3033">
                  <c:v>-1.4564627756540298E-2</c:v>
                </c:pt>
                <c:pt idx="3034">
                  <c:v>-9.5758982805430867E-2</c:v>
                </c:pt>
                <c:pt idx="3035">
                  <c:v>-2.8569152196770795E-2</c:v>
                </c:pt>
                <c:pt idx="3036">
                  <c:v>-0.1896612195035747</c:v>
                </c:pt>
                <c:pt idx="3037">
                  <c:v>-0.49377194572496852</c:v>
                </c:pt>
                <c:pt idx="3038">
                  <c:v>9.9535673550914375E-2</c:v>
                </c:pt>
                <c:pt idx="3039">
                  <c:v>-1.786340272538586</c:v>
                </c:pt>
                <c:pt idx="3040">
                  <c:v>-0.55849028935996514</c:v>
                </c:pt>
                <c:pt idx="3041">
                  <c:v>-2.6438561897747244</c:v>
                </c:pt>
                <c:pt idx="3042">
                  <c:v>0.55942740861401874</c:v>
                </c:pt>
                <c:pt idx="3043">
                  <c:v>2.3716068973807292E-2</c:v>
                </c:pt>
                <c:pt idx="3044">
                  <c:v>0.14585086646345485</c:v>
                </c:pt>
                <c:pt idx="3045">
                  <c:v>-3.4107854320264121E-2</c:v>
                </c:pt>
                <c:pt idx="3046">
                  <c:v>0.65207669657969336</c:v>
                </c:pt>
                <c:pt idx="3047">
                  <c:v>0.63330203499261517</c:v>
                </c:pt>
                <c:pt idx="3048">
                  <c:v>-2.5090980962830824E-2</c:v>
                </c:pt>
                <c:pt idx="3049">
                  <c:v>-1.4388926758513425</c:v>
                </c:pt>
                <c:pt idx="3050">
                  <c:v>-8.0919995383567311E-2</c:v>
                </c:pt>
                <c:pt idx="3051">
                  <c:v>-0.49749965947081692</c:v>
                </c:pt>
                <c:pt idx="3052">
                  <c:v>0.23946593469538943</c:v>
                </c:pt>
                <c:pt idx="3053">
                  <c:v>-0.33816873589457314</c:v>
                </c:pt>
                <c:pt idx="3054">
                  <c:v>-8.1300102101848168E-2</c:v>
                </c:pt>
                <c:pt idx="3055">
                  <c:v>1.0365258760251139</c:v>
                </c:pt>
                <c:pt idx="3056">
                  <c:v>9.0597950917951025</c:v>
                </c:pt>
                <c:pt idx="3057">
                  <c:v>9.0597950917951025</c:v>
                </c:pt>
                <c:pt idx="3058">
                  <c:v>10.518980929170402</c:v>
                </c:pt>
                <c:pt idx="3059">
                  <c:v>-8.0624959257337636</c:v>
                </c:pt>
                <c:pt idx="3060">
                  <c:v>-0.23446525363702297</c:v>
                </c:pt>
                <c:pt idx="3061">
                  <c:v>-0.37416521786331569</c:v>
                </c:pt>
                <c:pt idx="3062">
                  <c:v>-0.30116953472056507</c:v>
                </c:pt>
                <c:pt idx="3063">
                  <c:v>9.3951770769180012</c:v>
                </c:pt>
                <c:pt idx="3064">
                  <c:v>7.0624959257337645</c:v>
                </c:pt>
                <c:pt idx="3065">
                  <c:v>-4.3383776537689807</c:v>
                </c:pt>
                <c:pt idx="3066">
                  <c:v>-1.4790290559720911</c:v>
                </c:pt>
                <c:pt idx="3067">
                  <c:v>0.17393692228770061</c:v>
                </c:pt>
                <c:pt idx="3068">
                  <c:v>0.17111191639275469</c:v>
                </c:pt>
                <c:pt idx="3069">
                  <c:v>0.41502657006074817</c:v>
                </c:pt>
                <c:pt idx="3070">
                  <c:v>0.33257533908687115</c:v>
                </c:pt>
                <c:pt idx="3071">
                  <c:v>-0.78250637807639156</c:v>
                </c:pt>
                <c:pt idx="3072">
                  <c:v>-0.62916230463169154</c:v>
                </c:pt>
                <c:pt idx="3073">
                  <c:v>0.5184670889342492</c:v>
                </c:pt>
                <c:pt idx="3074">
                  <c:v>-0.15200309344504997</c:v>
                </c:pt>
                <c:pt idx="3075">
                  <c:v>-0.58496250072115652</c:v>
                </c:pt>
                <c:pt idx="3076">
                  <c:v>0</c:v>
                </c:pt>
                <c:pt idx="3077">
                  <c:v>-0.12398871727545331</c:v>
                </c:pt>
                <c:pt idx="3078">
                  <c:v>5.6583528366367514E-2</c:v>
                </c:pt>
                <c:pt idx="3079">
                  <c:v>2.5090980962830522E-2</c:v>
                </c:pt>
                <c:pt idx="3080">
                  <c:v>0.27301849440641612</c:v>
                </c:pt>
                <c:pt idx="3081">
                  <c:v>2.3445336763244211</c:v>
                </c:pt>
                <c:pt idx="3082">
                  <c:v>-0.16875445773437481</c:v>
                </c:pt>
                <c:pt idx="3083">
                  <c:v>-10.866763767353351</c:v>
                </c:pt>
                <c:pt idx="3084">
                  <c:v>-5.7333175065951932E-2</c:v>
                </c:pt>
                <c:pt idx="3085">
                  <c:v>6.1685231015740687</c:v>
                </c:pt>
                <c:pt idx="3086">
                  <c:v>12.287808556012996</c:v>
                </c:pt>
                <c:pt idx="3087">
                  <c:v>-0.71321699139359707</c:v>
                </c:pt>
                <c:pt idx="3088">
                  <c:v>0.18807234815257187</c:v>
                </c:pt>
                <c:pt idx="3089">
                  <c:v>-0.21450451190613529</c:v>
                </c:pt>
                <c:pt idx="3090">
                  <c:v>-3.3215250511521281</c:v>
                </c:pt>
                <c:pt idx="3091">
                  <c:v>-0.77848486360447311</c:v>
                </c:pt>
                <c:pt idx="3092">
                  <c:v>-9.8867127136708888</c:v>
                </c:pt>
                <c:pt idx="3093">
                  <c:v>9.0670358940064144E-2</c:v>
                </c:pt>
                <c:pt idx="3094">
                  <c:v>-0.13124453327825231</c:v>
                </c:pt>
                <c:pt idx="3095">
                  <c:v>-12.501920096027913</c:v>
                </c:pt>
                <c:pt idx="3096">
                  <c:v>-8.0624959257337636</c:v>
                </c:pt>
                <c:pt idx="3097">
                  <c:v>9.0988153595753588E-2</c:v>
                </c:pt>
                <c:pt idx="3098">
                  <c:v>0.2215964516385249</c:v>
                </c:pt>
                <c:pt idx="3099">
                  <c:v>-1.0562087526096586</c:v>
                </c:pt>
                <c:pt idx="3100">
                  <c:v>0.51457317282975823</c:v>
                </c:pt>
                <c:pt idx="3101">
                  <c:v>-2.1142754722101826</c:v>
                </c:pt>
                <c:pt idx="3102">
                  <c:v>0.65870999997133806</c:v>
                </c:pt>
                <c:pt idx="3103">
                  <c:v>-0.81875968532985355</c:v>
                </c:pt>
                <c:pt idx="3104">
                  <c:v>0.26065175452279948</c:v>
                </c:pt>
                <c:pt idx="3105">
                  <c:v>0.11547721741993588</c:v>
                </c:pt>
                <c:pt idx="3106">
                  <c:v>-3.4433497063874018E-2</c:v>
                </c:pt>
                <c:pt idx="3107">
                  <c:v>0.33120590847537312</c:v>
                </c:pt>
                <c:pt idx="3108">
                  <c:v>10.307200809140809</c:v>
                </c:pt>
                <c:pt idx="3109">
                  <c:v>-0.17098619681262292</c:v>
                </c:pt>
                <c:pt idx="3110">
                  <c:v>-3.8041101213651536</c:v>
                </c:pt>
                <c:pt idx="3111">
                  <c:v>-0.32192809488736251</c:v>
                </c:pt>
                <c:pt idx="3112">
                  <c:v>-0.22948184612276717</c:v>
                </c:pt>
                <c:pt idx="3113">
                  <c:v>-8.4064264788474632E-2</c:v>
                </c:pt>
                <c:pt idx="3114">
                  <c:v>7.6888330984931086</c:v>
                </c:pt>
                <c:pt idx="3115">
                  <c:v>0.11887739585192011</c:v>
                </c:pt>
                <c:pt idx="3116">
                  <c:v>0.30194616779247951</c:v>
                </c:pt>
                <c:pt idx="3117">
                  <c:v>-7.0660891904577721</c:v>
                </c:pt>
                <c:pt idx="3118">
                  <c:v>0.3645724322958559</c:v>
                </c:pt>
                <c:pt idx="3119">
                  <c:v>7.6438561897747244</c:v>
                </c:pt>
                <c:pt idx="3120">
                  <c:v>0.15947821400719678</c:v>
                </c:pt>
                <c:pt idx="3121">
                  <c:v>-5.3409280571223842E-2</c:v>
                </c:pt>
                <c:pt idx="3122">
                  <c:v>-0.37215168642566793</c:v>
                </c:pt>
                <c:pt idx="3123">
                  <c:v>0.36287230941428078</c:v>
                </c:pt>
                <c:pt idx="3124">
                  <c:v>-0.28950661719498522</c:v>
                </c:pt>
                <c:pt idx="3125">
                  <c:v>1.2199899311211435</c:v>
                </c:pt>
                <c:pt idx="3126">
                  <c:v>-1.9257589894179474</c:v>
                </c:pt>
                <c:pt idx="3127">
                  <c:v>5.3687870893988202E-2</c:v>
                </c:pt>
                <c:pt idx="3128">
                  <c:v>-1.0443941193584534</c:v>
                </c:pt>
                <c:pt idx="3129">
                  <c:v>7.0660891904577738</c:v>
                </c:pt>
                <c:pt idx="3130">
                  <c:v>-1.0995356735509143</c:v>
                </c:pt>
                <c:pt idx="3131">
                  <c:v>2.0820482468220733</c:v>
                </c:pt>
                <c:pt idx="3132">
                  <c:v>2.456485003436637</c:v>
                </c:pt>
                <c:pt idx="3133">
                  <c:v>2.176595081627442</c:v>
                </c:pt>
                <c:pt idx="3134">
                  <c:v>-5.9228321394775394</c:v>
                </c:pt>
                <c:pt idx="3135">
                  <c:v>0.26793320524663305</c:v>
                </c:pt>
                <c:pt idx="3136">
                  <c:v>0.54189377882927015</c:v>
                </c:pt>
                <c:pt idx="3137">
                  <c:v>-7.6486571760385464</c:v>
                </c:pt>
                <c:pt idx="3138">
                  <c:v>-3.2226786419585336</c:v>
                </c:pt>
                <c:pt idx="3139">
                  <c:v>0.73947244977678073</c:v>
                </c:pt>
                <c:pt idx="3140">
                  <c:v>-0.72964225336034738</c:v>
                </c:pt>
                <c:pt idx="3141">
                  <c:v>-0.18057224564182073</c:v>
                </c:pt>
                <c:pt idx="3142">
                  <c:v>-5.6583528366367264E-2</c:v>
                </c:pt>
                <c:pt idx="3143">
                  <c:v>1.0313641709093353</c:v>
                </c:pt>
                <c:pt idx="3144">
                  <c:v>0.36257007938470814</c:v>
                </c:pt>
                <c:pt idx="3145">
                  <c:v>9.8672787397096631</c:v>
                </c:pt>
                <c:pt idx="3146">
                  <c:v>-5.0732489820306386</c:v>
                </c:pt>
                <c:pt idx="3147">
                  <c:v>0.54252723440075934</c:v>
                </c:pt>
                <c:pt idx="3148">
                  <c:v>0.24100809950379526</c:v>
                </c:pt>
                <c:pt idx="3149">
                  <c:v>0.25972167179295841</c:v>
                </c:pt>
                <c:pt idx="3150">
                  <c:v>9.0197808971578447E-2</c:v>
                </c:pt>
                <c:pt idx="3151">
                  <c:v>-1.9398840120055454</c:v>
                </c:pt>
                <c:pt idx="3152">
                  <c:v>0.1429579538420431</c:v>
                </c:pt>
                <c:pt idx="3153">
                  <c:v>-0.51784830486261912</c:v>
                </c:pt>
                <c:pt idx="3154">
                  <c:v>-7.0389327891398012E-2</c:v>
                </c:pt>
                <c:pt idx="3155">
                  <c:v>3.9339552752284743</c:v>
                </c:pt>
                <c:pt idx="3156">
                  <c:v>0.63982443575567416</c:v>
                </c:pt>
                <c:pt idx="3157">
                  <c:v>6.0732489820306386</c:v>
                </c:pt>
                <c:pt idx="3158">
                  <c:v>-0.3506870878687865</c:v>
                </c:pt>
                <c:pt idx="3159">
                  <c:v>-0.21883460192325874</c:v>
                </c:pt>
                <c:pt idx="3160">
                  <c:v>-1.0834852083389546</c:v>
                </c:pt>
                <c:pt idx="3161">
                  <c:v>-1.1094784767984931</c:v>
                </c:pt>
                <c:pt idx="3162">
                  <c:v>-10.759610821875045</c:v>
                </c:pt>
                <c:pt idx="3163">
                  <c:v>-9.7604427459966399</c:v>
                </c:pt>
                <c:pt idx="3164">
                  <c:v>-11.307011018304401</c:v>
                </c:pt>
                <c:pt idx="3165">
                  <c:v>14.840269796746908</c:v>
                </c:pt>
                <c:pt idx="3166">
                  <c:v>-5.7427050628647551</c:v>
                </c:pt>
                <c:pt idx="3167">
                  <c:v>-0.1426043954428004</c:v>
                </c:pt>
                <c:pt idx="3168">
                  <c:v>-1.7205787877891321</c:v>
                </c:pt>
                <c:pt idx="3169">
                  <c:v>-4.5789497909057581E-3</c:v>
                </c:pt>
                <c:pt idx="3170">
                  <c:v>0</c:v>
                </c:pt>
                <c:pt idx="3171">
                  <c:v>-0.66985139830766949</c:v>
                </c:pt>
                <c:pt idx="3172">
                  <c:v>11.866506212226202</c:v>
                </c:pt>
                <c:pt idx="3173">
                  <c:v>0.59946207041627142</c:v>
                </c:pt>
                <c:pt idx="3174">
                  <c:v>-0.21550603575120797</c:v>
                </c:pt>
                <c:pt idx="3175">
                  <c:v>0.16655259486093754</c:v>
                </c:pt>
                <c:pt idx="3176">
                  <c:v>0.63742992061529202</c:v>
                </c:pt>
                <c:pt idx="3177">
                  <c:v>13.995561070511643</c:v>
                </c:pt>
                <c:pt idx="3178">
                  <c:v>0.23588826382067085</c:v>
                </c:pt>
                <c:pt idx="3179">
                  <c:v>0.1062847931392146</c:v>
                </c:pt>
                <c:pt idx="3180">
                  <c:v>5.595640597401539E-2</c:v>
                </c:pt>
                <c:pt idx="3181">
                  <c:v>-12.307011018304399</c:v>
                </c:pt>
                <c:pt idx="3182">
                  <c:v>-13.047635173725032</c:v>
                </c:pt>
                <c:pt idx="3183">
                  <c:v>0.59774284701272751</c:v>
                </c:pt>
                <c:pt idx="3184">
                  <c:v>-12.731389749636921</c:v>
                </c:pt>
                <c:pt idx="3185">
                  <c:v>-8.3837042924740537</c:v>
                </c:pt>
                <c:pt idx="3186">
                  <c:v>0.11782881640447553</c:v>
                </c:pt>
                <c:pt idx="3187">
                  <c:v>-2.8476869557963727</c:v>
                </c:pt>
                <c:pt idx="3188">
                  <c:v>-0.50854938520198789</c:v>
                </c:pt>
                <c:pt idx="3189">
                  <c:v>-0.33769541074567899</c:v>
                </c:pt>
                <c:pt idx="3190">
                  <c:v>0.65820396873469145</c:v>
                </c:pt>
                <c:pt idx="3191">
                  <c:v>-0.2023081752931154</c:v>
                </c:pt>
                <c:pt idx="3192">
                  <c:v>7.1963595519932352E-2</c:v>
                </c:pt>
                <c:pt idx="3193">
                  <c:v>-0.44509869718734735</c:v>
                </c:pt>
                <c:pt idx="3194">
                  <c:v>2.4662054234269034E-2</c:v>
                </c:pt>
                <c:pt idx="3195">
                  <c:v>0.33054122519207058</c:v>
                </c:pt>
                <c:pt idx="3196">
                  <c:v>-0.35845397091247633</c:v>
                </c:pt>
                <c:pt idx="3197">
                  <c:v>-0.10691520391651207</c:v>
                </c:pt>
                <c:pt idx="3198">
                  <c:v>-0.7224660244710911</c:v>
                </c:pt>
                <c:pt idx="3199">
                  <c:v>14.55076682267522</c:v>
                </c:pt>
                <c:pt idx="3200">
                  <c:v>0.80478281397589768</c:v>
                </c:pt>
                <c:pt idx="3201">
                  <c:v>-8.6450579349844769</c:v>
                </c:pt>
                <c:pt idx="3202">
                  <c:v>0.23739458467569469</c:v>
                </c:pt>
                <c:pt idx="3203">
                  <c:v>8.0919995383567464E-2</c:v>
                </c:pt>
                <c:pt idx="3204">
                  <c:v>-8.4648860487294044</c:v>
                </c:pt>
                <c:pt idx="3205">
                  <c:v>-9.0606959316875546</c:v>
                </c:pt>
                <c:pt idx="3206">
                  <c:v>-0.1154772174199359</c:v>
                </c:pt>
                <c:pt idx="3207">
                  <c:v>-1</c:v>
                </c:pt>
                <c:pt idx="3208">
                  <c:v>0.21494011763274884</c:v>
                </c:pt>
                <c:pt idx="3209">
                  <c:v>1.0389941316158637</c:v>
                </c:pt>
                <c:pt idx="3210">
                  <c:v>0.81669278663694045</c:v>
                </c:pt>
                <c:pt idx="3211">
                  <c:v>-5.08746284125034</c:v>
                </c:pt>
                <c:pt idx="3212">
                  <c:v>-7.5948853233298627E-2</c:v>
                </c:pt>
                <c:pt idx="3213">
                  <c:v>-0.1465486633529422</c:v>
                </c:pt>
                <c:pt idx="3214">
                  <c:v>0.50523530825042196</c:v>
                </c:pt>
                <c:pt idx="3215">
                  <c:v>-9.9535673550914736E-2</c:v>
                </c:pt>
                <c:pt idx="3216">
                  <c:v>-1.0466500932988216</c:v>
                </c:pt>
                <c:pt idx="3217">
                  <c:v>-0.23815973719476435</c:v>
                </c:pt>
                <c:pt idx="3218">
                  <c:v>-1.5574817642990495</c:v>
                </c:pt>
                <c:pt idx="3219">
                  <c:v>-1.5122378554999105</c:v>
                </c:pt>
                <c:pt idx="3220">
                  <c:v>-0.48542682717024194</c:v>
                </c:pt>
                <c:pt idx="3221">
                  <c:v>4.1108149451642877</c:v>
                </c:pt>
                <c:pt idx="3222">
                  <c:v>8.8683081332894673</c:v>
                </c:pt>
                <c:pt idx="3223">
                  <c:v>-1.3147325934831584</c:v>
                </c:pt>
                <c:pt idx="3224">
                  <c:v>-0.46566357234881184</c:v>
                </c:pt>
                <c:pt idx="3225">
                  <c:v>10.307200809140809</c:v>
                </c:pt>
                <c:pt idx="3226">
                  <c:v>8.6462586799900301</c:v>
                </c:pt>
                <c:pt idx="3227">
                  <c:v>0.90695066910443101</c:v>
                </c:pt>
                <c:pt idx="3228">
                  <c:v>4.0739559429115904</c:v>
                </c:pt>
                <c:pt idx="3229">
                  <c:v>14.42523776214956</c:v>
                </c:pt>
                <c:pt idx="3230">
                  <c:v>0.21681138907314804</c:v>
                </c:pt>
                <c:pt idx="3231">
                  <c:v>-0.45456586346548106</c:v>
                </c:pt>
                <c:pt idx="3232">
                  <c:v>0.78288592646370436</c:v>
                </c:pt>
                <c:pt idx="3233">
                  <c:v>0.82972449563930517</c:v>
                </c:pt>
                <c:pt idx="3234">
                  <c:v>2.0985055449524253</c:v>
                </c:pt>
                <c:pt idx="3235">
                  <c:v>-4.7931298507776043</c:v>
                </c:pt>
                <c:pt idx="3236">
                  <c:v>1.4212733010750207</c:v>
                </c:pt>
                <c:pt idx="3237">
                  <c:v>0.24792751344358552</c:v>
                </c:pt>
                <c:pt idx="3238">
                  <c:v>-0.32192809488736251</c:v>
                </c:pt>
                <c:pt idx="3239">
                  <c:v>0.3672089741882289</c:v>
                </c:pt>
                <c:pt idx="3240">
                  <c:v>20</c:v>
                </c:pt>
                <c:pt idx="3241">
                  <c:v>-1.2581722540369367E-2</c:v>
                </c:pt>
                <c:pt idx="3242">
                  <c:v>-10.644457187509261</c:v>
                </c:pt>
                <c:pt idx="3243">
                  <c:v>0.20521489963137685</c:v>
                </c:pt>
                <c:pt idx="3244">
                  <c:v>-0.21145850151932652</c:v>
                </c:pt>
                <c:pt idx="3245">
                  <c:v>-8.1300102101848168E-2</c:v>
                </c:pt>
                <c:pt idx="3246">
                  <c:v>-4.3692338096657197</c:v>
                </c:pt>
                <c:pt idx="3247">
                  <c:v>1.2607642322089667</c:v>
                </c:pt>
                <c:pt idx="3248">
                  <c:v>-0.77760757866355179</c:v>
                </c:pt>
                <c:pt idx="3249">
                  <c:v>0.45943161863729748</c:v>
                </c:pt>
                <c:pt idx="3250">
                  <c:v>7.9617168063367827E-2</c:v>
                </c:pt>
                <c:pt idx="3251">
                  <c:v>0.48542682717024171</c:v>
                </c:pt>
                <c:pt idx="3252">
                  <c:v>0.64789375644761271</c:v>
                </c:pt>
                <c:pt idx="3253">
                  <c:v>0</c:v>
                </c:pt>
                <c:pt idx="3254">
                  <c:v>0</c:v>
                </c:pt>
                <c:pt idx="3255">
                  <c:v>6.0732489820306386</c:v>
                </c:pt>
                <c:pt idx="3256">
                  <c:v>0.31034012061215077</c:v>
                </c:pt>
                <c:pt idx="3257">
                  <c:v>-3.6024595679435563</c:v>
                </c:pt>
                <c:pt idx="3258">
                  <c:v>-5.526377175112728</c:v>
                </c:pt>
                <c:pt idx="3259">
                  <c:v>-8.2462160191973E-2</c:v>
                </c:pt>
                <c:pt idx="3260">
                  <c:v>-0.41503749927884381</c:v>
                </c:pt>
                <c:pt idx="3261">
                  <c:v>9.9667457608995313</c:v>
                </c:pt>
                <c:pt idx="3262">
                  <c:v>5.8197123110709796</c:v>
                </c:pt>
                <c:pt idx="3263">
                  <c:v>-0.73371993466255181</c:v>
                </c:pt>
                <c:pt idx="3264">
                  <c:v>1.5849625007211563</c:v>
                </c:pt>
                <c:pt idx="3265">
                  <c:v>4.6223016760645073E-2</c:v>
                </c:pt>
                <c:pt idx="3266">
                  <c:v>11.451382851019591</c:v>
                </c:pt>
                <c:pt idx="3267">
                  <c:v>-0.2211274540998705</c:v>
                </c:pt>
                <c:pt idx="3268">
                  <c:v>-3.8073549220576046</c:v>
                </c:pt>
                <c:pt idx="3269">
                  <c:v>-0.44875811712284497</c:v>
                </c:pt>
                <c:pt idx="3270">
                  <c:v>7.400058144377708E-2</c:v>
                </c:pt>
                <c:pt idx="3271">
                  <c:v>-1.4145367547523184</c:v>
                </c:pt>
                <c:pt idx="3272">
                  <c:v>0.73377378967649676</c:v>
                </c:pt>
                <c:pt idx="3273">
                  <c:v>-7.2116724365412312E-4</c:v>
                </c:pt>
                <c:pt idx="3274">
                  <c:v>-1.1509418980747395</c:v>
                </c:pt>
                <c:pt idx="3275">
                  <c:v>-9.5196362528432132</c:v>
                </c:pt>
                <c:pt idx="3276">
                  <c:v>3.5943953388063949</c:v>
                </c:pt>
                <c:pt idx="3277">
                  <c:v>8.8672787397096631</c:v>
                </c:pt>
                <c:pt idx="3278">
                  <c:v>-0.97903535526162322</c:v>
                </c:pt>
                <c:pt idx="3279">
                  <c:v>8.3837042924740537</c:v>
                </c:pt>
                <c:pt idx="3280">
                  <c:v>-14.081289245950657</c:v>
                </c:pt>
                <c:pt idx="3281">
                  <c:v>-2.6986374755071068</c:v>
                </c:pt>
                <c:pt idx="3282">
                  <c:v>6.0120992437570929E-2</c:v>
                </c:pt>
                <c:pt idx="3283">
                  <c:v>-0.80735492205760429</c:v>
                </c:pt>
                <c:pt idx="3284">
                  <c:v>-0.97982211806236974</c:v>
                </c:pt>
                <c:pt idx="3285">
                  <c:v>0.28843118289927516</c:v>
                </c:pt>
                <c:pt idx="3286">
                  <c:v>-1.3881394922857686</c:v>
                </c:pt>
                <c:pt idx="3287">
                  <c:v>-0.66742466091312913</c:v>
                </c:pt>
                <c:pt idx="3288">
                  <c:v>-1.3020819518053859</c:v>
                </c:pt>
                <c:pt idx="3289">
                  <c:v>-0.29677461765902396</c:v>
                </c:pt>
                <c:pt idx="3290">
                  <c:v>-0.60542660328087194</c:v>
                </c:pt>
                <c:pt idx="3291">
                  <c:v>-1.7915736687327051</c:v>
                </c:pt>
                <c:pt idx="3292">
                  <c:v>-11.268736919579066</c:v>
                </c:pt>
                <c:pt idx="3293">
                  <c:v>-9.6676019411673905E-2</c:v>
                </c:pt>
                <c:pt idx="3294">
                  <c:v>-3.170885972733798E-2</c:v>
                </c:pt>
                <c:pt idx="3295">
                  <c:v>3.9856447070229302</c:v>
                </c:pt>
                <c:pt idx="3296">
                  <c:v>-6.4757459812067736E-2</c:v>
                </c:pt>
                <c:pt idx="3297">
                  <c:v>-9.5196362528432132</c:v>
                </c:pt>
                <c:pt idx="3298">
                  <c:v>3.9740047914670558</c:v>
                </c:pt>
                <c:pt idx="3299">
                  <c:v>1.7650257245562011</c:v>
                </c:pt>
                <c:pt idx="3300">
                  <c:v>-0.38060400221496998</c:v>
                </c:pt>
                <c:pt idx="3301">
                  <c:v>-12.208640808558251</c:v>
                </c:pt>
                <c:pt idx="3302">
                  <c:v>0.35090716185912857</c:v>
                </c:pt>
                <c:pt idx="3303">
                  <c:v>2.3654067315542435</c:v>
                </c:pt>
                <c:pt idx="3304">
                  <c:v>0.46656779991892589</c:v>
                </c:pt>
                <c:pt idx="3305">
                  <c:v>-2.1447818661509768</c:v>
                </c:pt>
                <c:pt idx="3306">
                  <c:v>-2.7369655941662061</c:v>
                </c:pt>
                <c:pt idx="3307">
                  <c:v>11.965904504239749</c:v>
                </c:pt>
                <c:pt idx="3308">
                  <c:v>-2.1691237267530736</c:v>
                </c:pt>
                <c:pt idx="3309">
                  <c:v>-2.0368367681803714</c:v>
                </c:pt>
                <c:pt idx="3310">
                  <c:v>10.229219383469125</c:v>
                </c:pt>
                <c:pt idx="3311">
                  <c:v>-1</c:v>
                </c:pt>
                <c:pt idx="3312">
                  <c:v>12.840384550711667</c:v>
                </c:pt>
                <c:pt idx="3313">
                  <c:v>6.4605882763880631</c:v>
                </c:pt>
                <c:pt idx="3314">
                  <c:v>-0.24744987892808606</c:v>
                </c:pt>
                <c:pt idx="3315">
                  <c:v>1.0314782314731679</c:v>
                </c:pt>
                <c:pt idx="3316">
                  <c:v>-0.89308479608348823</c:v>
                </c:pt>
                <c:pt idx="3317">
                  <c:v>2.5763096065082113E-2</c:v>
                </c:pt>
                <c:pt idx="3318">
                  <c:v>-4.7548875021634691</c:v>
                </c:pt>
                <c:pt idx="3319">
                  <c:v>4.3692338096657197</c:v>
                </c:pt>
                <c:pt idx="3320">
                  <c:v>-20</c:v>
                </c:pt>
                <c:pt idx="3321">
                  <c:v>-0.77502712281991293</c:v>
                </c:pt>
                <c:pt idx="3322">
                  <c:v>0.78526115120698736</c:v>
                </c:pt>
                <c:pt idx="3323">
                  <c:v>-0.48186900775705227</c:v>
                </c:pt>
                <c:pt idx="3324">
                  <c:v>-0.33390073655343849</c:v>
                </c:pt>
                <c:pt idx="3325">
                  <c:v>-0.21177984438930825</c:v>
                </c:pt>
                <c:pt idx="3326">
                  <c:v>-8.6462586799900301</c:v>
                </c:pt>
                <c:pt idx="3327">
                  <c:v>-3.0809199953835673</c:v>
                </c:pt>
                <c:pt idx="3328">
                  <c:v>1.4576293760033119</c:v>
                </c:pt>
                <c:pt idx="3329">
                  <c:v>-0.29123129766444583</c:v>
                </c:pt>
                <c:pt idx="3330">
                  <c:v>-0.12553088208385882</c:v>
                </c:pt>
                <c:pt idx="3331">
                  <c:v>-3.1096244911744977</c:v>
                </c:pt>
                <c:pt idx="3332">
                  <c:v>-0.38988761503965197</c:v>
                </c:pt>
                <c:pt idx="3333">
                  <c:v>9.5196362528432132</c:v>
                </c:pt>
                <c:pt idx="3334">
                  <c:v>1.1552782254779108</c:v>
                </c:pt>
                <c:pt idx="3335">
                  <c:v>-1.3703966384703761</c:v>
                </c:pt>
                <c:pt idx="3336">
                  <c:v>-6.4429434958487288</c:v>
                </c:pt>
                <c:pt idx="3337">
                  <c:v>0.56825888573652594</c:v>
                </c:pt>
                <c:pt idx="3338">
                  <c:v>-0.38332863955150598</c:v>
                </c:pt>
                <c:pt idx="3339">
                  <c:v>0.51264829590526617</c:v>
                </c:pt>
                <c:pt idx="3340">
                  <c:v>-0.70009309142673404</c:v>
                </c:pt>
                <c:pt idx="3341">
                  <c:v>-0.90895454478269844</c:v>
                </c:pt>
                <c:pt idx="3342">
                  <c:v>-1.7336065820762914</c:v>
                </c:pt>
                <c:pt idx="3343">
                  <c:v>9.9662651028771325</c:v>
                </c:pt>
                <c:pt idx="3344">
                  <c:v>0.3340406357618142</c:v>
                </c:pt>
                <c:pt idx="3345">
                  <c:v>-9.0660891904577721</c:v>
                </c:pt>
                <c:pt idx="3346">
                  <c:v>10.381542951184585</c:v>
                </c:pt>
                <c:pt idx="3347">
                  <c:v>-0.10691520391651191</c:v>
                </c:pt>
                <c:pt idx="3348">
                  <c:v>2.5481204175625272</c:v>
                </c:pt>
                <c:pt idx="3349">
                  <c:v>0.52881942268362225</c:v>
                </c:pt>
                <c:pt idx="3350">
                  <c:v>-0.63387210120210247</c:v>
                </c:pt>
                <c:pt idx="3351">
                  <c:v>0.74723392962003354</c:v>
                </c:pt>
                <c:pt idx="3352">
                  <c:v>0.57318533294480234</c:v>
                </c:pt>
                <c:pt idx="3353">
                  <c:v>8.6450579349844769</c:v>
                </c:pt>
                <c:pt idx="3354">
                  <c:v>-2.4727866463914712</c:v>
                </c:pt>
                <c:pt idx="3355">
                  <c:v>7.0660891904577738</c:v>
                </c:pt>
                <c:pt idx="3356">
                  <c:v>12.813781191217037</c:v>
                </c:pt>
                <c:pt idx="3357">
                  <c:v>-0.12437478374417485</c:v>
                </c:pt>
                <c:pt idx="3358">
                  <c:v>-1.1625075298798297</c:v>
                </c:pt>
                <c:pt idx="3359">
                  <c:v>-0.49398884067366566</c:v>
                </c:pt>
                <c:pt idx="3360">
                  <c:v>-0.20948858810581028</c:v>
                </c:pt>
                <c:pt idx="3361">
                  <c:v>0.1322477982984395</c:v>
                </c:pt>
                <c:pt idx="3362">
                  <c:v>0.10350457575385998</c:v>
                </c:pt>
                <c:pt idx="3363">
                  <c:v>3.4841749212300675E-2</c:v>
                </c:pt>
                <c:pt idx="3364">
                  <c:v>14.429581095860785</c:v>
                </c:pt>
                <c:pt idx="3365">
                  <c:v>0.89185119614437758</c:v>
                </c:pt>
                <c:pt idx="3366">
                  <c:v>8.6450579349844769</c:v>
                </c:pt>
                <c:pt idx="3367">
                  <c:v>-6.0485517448321104</c:v>
                </c:pt>
                <c:pt idx="3368">
                  <c:v>0.29624145122371293</c:v>
                </c:pt>
                <c:pt idx="3369">
                  <c:v>7.0660891904577721</c:v>
                </c:pt>
                <c:pt idx="3370">
                  <c:v>-0.13769666854450538</c:v>
                </c:pt>
                <c:pt idx="3371">
                  <c:v>0.48398485299633548</c:v>
                </c:pt>
                <c:pt idx="3372">
                  <c:v>14.273212809854334</c:v>
                </c:pt>
                <c:pt idx="3373">
                  <c:v>-0.16735105777848588</c:v>
                </c:pt>
                <c:pt idx="3374">
                  <c:v>-0.30182688883085312</c:v>
                </c:pt>
                <c:pt idx="3375">
                  <c:v>-12.566767596032916</c:v>
                </c:pt>
                <c:pt idx="3376">
                  <c:v>7.9226691150575304E-2</c:v>
                </c:pt>
                <c:pt idx="3377">
                  <c:v>-0.48254431863712011</c:v>
                </c:pt>
                <c:pt idx="3378">
                  <c:v>-0.22948184612276717</c:v>
                </c:pt>
                <c:pt idx="3379">
                  <c:v>-1.440572591385981</c:v>
                </c:pt>
                <c:pt idx="3380">
                  <c:v>-18.366663720944274</c:v>
                </c:pt>
                <c:pt idx="3381">
                  <c:v>0.64981364507112371</c:v>
                </c:pt>
                <c:pt idx="3382">
                  <c:v>-1.9050883529745331</c:v>
                </c:pt>
                <c:pt idx="3383">
                  <c:v>-0.13301336584931953</c:v>
                </c:pt>
                <c:pt idx="3384">
                  <c:v>-4.886817884006759E-2</c:v>
                </c:pt>
                <c:pt idx="3385">
                  <c:v>-0.98207809200273743</c:v>
                </c:pt>
                <c:pt idx="3386">
                  <c:v>1.3827197790061152</c:v>
                </c:pt>
                <c:pt idx="3387">
                  <c:v>-0.52242103465244349</c:v>
                </c:pt>
                <c:pt idx="3388">
                  <c:v>-4.0930264054881732E-2</c:v>
                </c:pt>
                <c:pt idx="3389">
                  <c:v>-0.5534842692479881</c:v>
                </c:pt>
                <c:pt idx="3390">
                  <c:v>-6.5406996012242896E-2</c:v>
                </c:pt>
                <c:pt idx="3391">
                  <c:v>-7.9464189597951567</c:v>
                </c:pt>
                <c:pt idx="3392">
                  <c:v>-8.3837042924740537</c:v>
                </c:pt>
                <c:pt idx="3393">
                  <c:v>-0.74284216050287588</c:v>
                </c:pt>
                <c:pt idx="3394">
                  <c:v>0.51354304423126895</c:v>
                </c:pt>
                <c:pt idx="3395">
                  <c:v>-8.0624959257337636</c:v>
                </c:pt>
                <c:pt idx="3396">
                  <c:v>-0.21299372333419808</c:v>
                </c:pt>
                <c:pt idx="3397">
                  <c:v>-10.518653155673389</c:v>
                </c:pt>
                <c:pt idx="3398">
                  <c:v>13.380911949563341</c:v>
                </c:pt>
                <c:pt idx="3399">
                  <c:v>-0.48542682717024171</c:v>
                </c:pt>
                <c:pt idx="3400">
                  <c:v>-0.40551472516033732</c:v>
                </c:pt>
                <c:pt idx="3401">
                  <c:v>9.147204924942228</c:v>
                </c:pt>
                <c:pt idx="3402">
                  <c:v>-6.2735755347962427E-2</c:v>
                </c:pt>
                <c:pt idx="3403">
                  <c:v>9.9662651028771325</c:v>
                </c:pt>
                <c:pt idx="3404">
                  <c:v>-0.32102669214583013</c:v>
                </c:pt>
                <c:pt idx="3405">
                  <c:v>0.30165569986110119</c:v>
                </c:pt>
                <c:pt idx="3406">
                  <c:v>6.4567391111944126</c:v>
                </c:pt>
                <c:pt idx="3407">
                  <c:v>-9.0606959316875546</c:v>
                </c:pt>
                <c:pt idx="3408">
                  <c:v>-0.45302708516010542</c:v>
                </c:pt>
                <c:pt idx="3409">
                  <c:v>8.6462586799900301</c:v>
                </c:pt>
                <c:pt idx="3410">
                  <c:v>5.1057797329236321</c:v>
                </c:pt>
                <c:pt idx="3411">
                  <c:v>-1.058593158890855</c:v>
                </c:pt>
                <c:pt idx="3412">
                  <c:v>-0.55942740861401863</c:v>
                </c:pt>
                <c:pt idx="3413">
                  <c:v>-0.47626169332149149</c:v>
                </c:pt>
                <c:pt idx="3414">
                  <c:v>-1.2154597071745632</c:v>
                </c:pt>
                <c:pt idx="3415">
                  <c:v>-0.1691272712362592</c:v>
                </c:pt>
                <c:pt idx="3416">
                  <c:v>11.485493915223493</c:v>
                </c:pt>
                <c:pt idx="3417">
                  <c:v>0.52509104474375745</c:v>
                </c:pt>
                <c:pt idx="3418">
                  <c:v>-2.5064605270424387</c:v>
                </c:pt>
                <c:pt idx="3419">
                  <c:v>-0.46712601042729768</c:v>
                </c:pt>
                <c:pt idx="3420">
                  <c:v>2.8368618964006354</c:v>
                </c:pt>
                <c:pt idx="3421">
                  <c:v>-9.5196362528432132</c:v>
                </c:pt>
                <c:pt idx="3422">
                  <c:v>-0.62093360071909598</c:v>
                </c:pt>
                <c:pt idx="3423">
                  <c:v>9.6444571875092606</c:v>
                </c:pt>
                <c:pt idx="3424">
                  <c:v>1.3883030035717092</c:v>
                </c:pt>
                <c:pt idx="3425">
                  <c:v>-1.445799753049531</c:v>
                </c:pt>
                <c:pt idx="3426">
                  <c:v>0.52674788677586049</c:v>
                </c:pt>
                <c:pt idx="3427">
                  <c:v>0.75488750216346867</c:v>
                </c:pt>
                <c:pt idx="3428">
                  <c:v>0.29808135293299465</c:v>
                </c:pt>
                <c:pt idx="3429">
                  <c:v>-10.966024713800364</c:v>
                </c:pt>
                <c:pt idx="3430">
                  <c:v>-0.18586654531133392</c:v>
                </c:pt>
                <c:pt idx="3431">
                  <c:v>13.745429232681758</c:v>
                </c:pt>
                <c:pt idx="3432">
                  <c:v>-1.3327348498439453</c:v>
                </c:pt>
                <c:pt idx="3433">
                  <c:v>-1.7260772780234703</c:v>
                </c:pt>
                <c:pt idx="3434">
                  <c:v>2.9220475807068751</c:v>
                </c:pt>
                <c:pt idx="3435">
                  <c:v>1.1512058040957238</c:v>
                </c:pt>
                <c:pt idx="3436">
                  <c:v>0.51457317282975801</c:v>
                </c:pt>
                <c:pt idx="3437">
                  <c:v>-13.335018094327806</c:v>
                </c:pt>
                <c:pt idx="3438">
                  <c:v>-0.70535148962204153</c:v>
                </c:pt>
                <c:pt idx="3439">
                  <c:v>11.146780789986687</c:v>
                </c:pt>
                <c:pt idx="3440">
                  <c:v>-0.37706964907982332</c:v>
                </c:pt>
                <c:pt idx="3441">
                  <c:v>-1.3503770275064715</c:v>
                </c:pt>
                <c:pt idx="3442">
                  <c:v>13.135762718264584</c:v>
                </c:pt>
                <c:pt idx="3443">
                  <c:v>2.5435192415345718</c:v>
                </c:pt>
                <c:pt idx="3444">
                  <c:v>0.66183126410542681</c:v>
                </c:pt>
                <c:pt idx="3445">
                  <c:v>-9.7604427459966399</c:v>
                </c:pt>
                <c:pt idx="3446">
                  <c:v>9.8672787397096631</c:v>
                </c:pt>
                <c:pt idx="3447">
                  <c:v>-1.9627189839205406</c:v>
                </c:pt>
                <c:pt idx="3448">
                  <c:v>-1.1689240334975659</c:v>
                </c:pt>
                <c:pt idx="3449">
                  <c:v>1.1175695963811765</c:v>
                </c:pt>
                <c:pt idx="3450">
                  <c:v>8.1014688373059751E-2</c:v>
                </c:pt>
                <c:pt idx="3451">
                  <c:v>-1.8259706002249512</c:v>
                </c:pt>
                <c:pt idx="3452">
                  <c:v>8.6462586799900301</c:v>
                </c:pt>
                <c:pt idx="3453">
                  <c:v>-0.3301486016923309</c:v>
                </c:pt>
                <c:pt idx="3454">
                  <c:v>-0.32823267174157128</c:v>
                </c:pt>
                <c:pt idx="3455">
                  <c:v>-0.36051055720641395</c:v>
                </c:pt>
                <c:pt idx="3456">
                  <c:v>-1.5801694895322569</c:v>
                </c:pt>
                <c:pt idx="3457">
                  <c:v>-0.5289284658068284</c:v>
                </c:pt>
                <c:pt idx="3458">
                  <c:v>10.45189794595189</c:v>
                </c:pt>
                <c:pt idx="3459">
                  <c:v>7.9045377517383759</c:v>
                </c:pt>
                <c:pt idx="3460">
                  <c:v>11.381002109550927</c:v>
                </c:pt>
                <c:pt idx="3461">
                  <c:v>10.759888183221834</c:v>
                </c:pt>
                <c:pt idx="3462">
                  <c:v>-8.6462586799900301</c:v>
                </c:pt>
                <c:pt idx="3463">
                  <c:v>1.3003949333377209</c:v>
                </c:pt>
                <c:pt idx="3464">
                  <c:v>-0.16133385288479782</c:v>
                </c:pt>
                <c:pt idx="3465">
                  <c:v>0.54119009869225021</c:v>
                </c:pt>
                <c:pt idx="3466">
                  <c:v>-7.0821337189696937E-2</c:v>
                </c:pt>
                <c:pt idx="3467">
                  <c:v>8.2462160191972972E-2</c:v>
                </c:pt>
                <c:pt idx="3468">
                  <c:v>0.33467879691081603</c:v>
                </c:pt>
                <c:pt idx="3469">
                  <c:v>5.7880916080499979E-2</c:v>
                </c:pt>
                <c:pt idx="3470">
                  <c:v>4.0189090115698621E-2</c:v>
                </c:pt>
                <c:pt idx="3471">
                  <c:v>-3.4765418160676471E-2</c:v>
                </c:pt>
                <c:pt idx="3472">
                  <c:v>4.9327712363568019E-2</c:v>
                </c:pt>
                <c:pt idx="3473">
                  <c:v>-8.6450579349844769</c:v>
                </c:pt>
                <c:pt idx="3474">
                  <c:v>-0.37637587890973878</c:v>
                </c:pt>
                <c:pt idx="3475">
                  <c:v>-3.8073549220576037</c:v>
                </c:pt>
                <c:pt idx="3476">
                  <c:v>1.2337971846086973</c:v>
                </c:pt>
                <c:pt idx="3477">
                  <c:v>-1.4310498172674746</c:v>
                </c:pt>
                <c:pt idx="3478">
                  <c:v>-0.22588140741632795</c:v>
                </c:pt>
                <c:pt idx="3479">
                  <c:v>4.9790403813643547</c:v>
                </c:pt>
                <c:pt idx="3480">
                  <c:v>0.39909595540982229</c:v>
                </c:pt>
                <c:pt idx="3481">
                  <c:v>0.53343220008107417</c:v>
                </c:pt>
                <c:pt idx="3482">
                  <c:v>-0.17711894283974611</c:v>
                </c:pt>
                <c:pt idx="3483">
                  <c:v>-1.8862782421852859</c:v>
                </c:pt>
                <c:pt idx="3484">
                  <c:v>-12.550826932881439</c:v>
                </c:pt>
                <c:pt idx="3485">
                  <c:v>-1.4933878429391303</c:v>
                </c:pt>
                <c:pt idx="3486">
                  <c:v>4.1497471195046822</c:v>
                </c:pt>
                <c:pt idx="3487">
                  <c:v>-3.0606959316875542</c:v>
                </c:pt>
                <c:pt idx="3488">
                  <c:v>-0.90613307653577779</c:v>
                </c:pt>
                <c:pt idx="3489">
                  <c:v>-0.15200309344505014</c:v>
                </c:pt>
                <c:pt idx="3490">
                  <c:v>7.6486571760385464</c:v>
                </c:pt>
                <c:pt idx="3491">
                  <c:v>3.4548492059729989</c:v>
                </c:pt>
                <c:pt idx="3492">
                  <c:v>-9.3822637581148367</c:v>
                </c:pt>
                <c:pt idx="3493">
                  <c:v>-1.4075299626099025</c:v>
                </c:pt>
                <c:pt idx="3494">
                  <c:v>-1.9712410070185757</c:v>
                </c:pt>
                <c:pt idx="3495">
                  <c:v>-1.7162070339994089</c:v>
                </c:pt>
                <c:pt idx="3496">
                  <c:v>0.13454212337882743</c:v>
                </c:pt>
                <c:pt idx="3497">
                  <c:v>0.76553474636297703</c:v>
                </c:pt>
                <c:pt idx="3498">
                  <c:v>0.2676957832036565</c:v>
                </c:pt>
                <c:pt idx="3499">
                  <c:v>-0.29698173775713166</c:v>
                </c:pt>
                <c:pt idx="3500">
                  <c:v>-2.8744691179161412</c:v>
                </c:pt>
                <c:pt idx="3501">
                  <c:v>11.551067348664397</c:v>
                </c:pt>
                <c:pt idx="3502">
                  <c:v>4.7725895038969277</c:v>
                </c:pt>
                <c:pt idx="3503">
                  <c:v>3.2789935117669415E-2</c:v>
                </c:pt>
                <c:pt idx="3504">
                  <c:v>-0.60053530464161731</c:v>
                </c:pt>
                <c:pt idx="3505">
                  <c:v>-2.6308262413256065</c:v>
                </c:pt>
                <c:pt idx="3506">
                  <c:v>-0.50881964559946125</c:v>
                </c:pt>
                <c:pt idx="3507">
                  <c:v>6.0732489820306386</c:v>
                </c:pt>
                <c:pt idx="3508">
                  <c:v>10.644156719937438</c:v>
                </c:pt>
                <c:pt idx="3509">
                  <c:v>-9.0597950917951025</c:v>
                </c:pt>
                <c:pt idx="3510">
                  <c:v>-11.518489240994933</c:v>
                </c:pt>
                <c:pt idx="3511">
                  <c:v>-9.9566181592700129</c:v>
                </c:pt>
                <c:pt idx="3512">
                  <c:v>7.0660891904577738</c:v>
                </c:pt>
                <c:pt idx="3513">
                  <c:v>1.7884958948062883</c:v>
                </c:pt>
                <c:pt idx="3514">
                  <c:v>9.2304207950923818</c:v>
                </c:pt>
                <c:pt idx="3515">
                  <c:v>-2.4150374992788439</c:v>
                </c:pt>
                <c:pt idx="3516">
                  <c:v>1.535985388197606</c:v>
                </c:pt>
                <c:pt idx="3517">
                  <c:v>-10.059344460824425</c:v>
                </c:pt>
                <c:pt idx="3518">
                  <c:v>5.9227671634583929</c:v>
                </c:pt>
                <c:pt idx="3519">
                  <c:v>-8.6462586799900301</c:v>
                </c:pt>
                <c:pt idx="3520">
                  <c:v>-10.703038388986418</c:v>
                </c:pt>
                <c:pt idx="3521">
                  <c:v>0.66588249610472339</c:v>
                </c:pt>
                <c:pt idx="3522">
                  <c:v>-13.177886656348793</c:v>
                </c:pt>
                <c:pt idx="3523">
                  <c:v>-0.19264507794239608</c:v>
                </c:pt>
                <c:pt idx="3524">
                  <c:v>10.518653155673389</c:v>
                </c:pt>
                <c:pt idx="3525">
                  <c:v>-12.628825226704336</c:v>
                </c:pt>
                <c:pt idx="3526">
                  <c:v>1.3127874410308935</c:v>
                </c:pt>
                <c:pt idx="3527">
                  <c:v>-1.579286243561725</c:v>
                </c:pt>
                <c:pt idx="3528">
                  <c:v>0.20824193299341409</c:v>
                </c:pt>
                <c:pt idx="3529">
                  <c:v>0.2923549795040154</c:v>
                </c:pt>
                <c:pt idx="3530">
                  <c:v>-11.989631026616456</c:v>
                </c:pt>
                <c:pt idx="3531">
                  <c:v>0.53841991478412643</c:v>
                </c:pt>
                <c:pt idx="3532">
                  <c:v>-1.0297473433940521</c:v>
                </c:pt>
                <c:pt idx="3533">
                  <c:v>0.26303440583379406</c:v>
                </c:pt>
                <c:pt idx="3534">
                  <c:v>-11.518489240994933</c:v>
                </c:pt>
                <c:pt idx="3535">
                  <c:v>-7.0660891904577721</c:v>
                </c:pt>
                <c:pt idx="3536">
                  <c:v>-0.12473896947536685</c:v>
                </c:pt>
                <c:pt idx="3537">
                  <c:v>11.451211111832329</c:v>
                </c:pt>
                <c:pt idx="3538">
                  <c:v>0.5056400480597506</c:v>
                </c:pt>
                <c:pt idx="3539">
                  <c:v>-0.72808744281975324</c:v>
                </c:pt>
                <c:pt idx="3540">
                  <c:v>-0.39427893911204676</c:v>
                </c:pt>
                <c:pt idx="3541">
                  <c:v>20</c:v>
                </c:pt>
                <c:pt idx="3542">
                  <c:v>-11.268347054682518</c:v>
                </c:pt>
                <c:pt idx="3543">
                  <c:v>-12.853374540203168</c:v>
                </c:pt>
                <c:pt idx="3544">
                  <c:v>0.28891303765939919</c:v>
                </c:pt>
                <c:pt idx="3545">
                  <c:v>-0.10691520391651191</c:v>
                </c:pt>
                <c:pt idx="3546">
                  <c:v>4.6088092426755241</c:v>
                </c:pt>
                <c:pt idx="3547">
                  <c:v>9.2304207950923818</c:v>
                </c:pt>
                <c:pt idx="3548">
                  <c:v>-7.7374778239038395</c:v>
                </c:pt>
                <c:pt idx="3549">
                  <c:v>0.29319637634404644</c:v>
                </c:pt>
                <c:pt idx="3550">
                  <c:v>-0.27319427205401536</c:v>
                </c:pt>
                <c:pt idx="3551">
                  <c:v>8.0606959316875546</c:v>
                </c:pt>
                <c:pt idx="3552">
                  <c:v>8.3822637581148385</c:v>
                </c:pt>
                <c:pt idx="3553">
                  <c:v>-1.4360991148066733</c:v>
                </c:pt>
                <c:pt idx="3554">
                  <c:v>0.44541114832236284</c:v>
                </c:pt>
                <c:pt idx="3555">
                  <c:v>-1.0314782314731676</c:v>
                </c:pt>
                <c:pt idx="3556">
                  <c:v>-0.59664430576879179</c:v>
                </c:pt>
                <c:pt idx="3557">
                  <c:v>-10.814315423787811</c:v>
                </c:pt>
                <c:pt idx="3558">
                  <c:v>-5.0874628412503391</c:v>
                </c:pt>
                <c:pt idx="3559">
                  <c:v>-0.60954052344182219</c:v>
                </c:pt>
                <c:pt idx="3560">
                  <c:v>0.15519666429175796</c:v>
                </c:pt>
                <c:pt idx="3561">
                  <c:v>0.29490492112081595</c:v>
                </c:pt>
                <c:pt idx="3562">
                  <c:v>-0.37280926388954655</c:v>
                </c:pt>
                <c:pt idx="3563">
                  <c:v>1.0859732231098527</c:v>
                </c:pt>
                <c:pt idx="3564">
                  <c:v>12.228818690495881</c:v>
                </c:pt>
                <c:pt idx="3565">
                  <c:v>0.30354956557250767</c:v>
                </c:pt>
                <c:pt idx="3566">
                  <c:v>-0.12095234748608688</c:v>
                </c:pt>
                <c:pt idx="3567">
                  <c:v>-13.047635173725032</c:v>
                </c:pt>
                <c:pt idx="3568">
                  <c:v>3.3222286250500761</c:v>
                </c:pt>
                <c:pt idx="3569">
                  <c:v>-0.59347400057667365</c:v>
                </c:pt>
                <c:pt idx="3570">
                  <c:v>-1.0749620576812224</c:v>
                </c:pt>
                <c:pt idx="3571">
                  <c:v>10.451554569765362</c:v>
                </c:pt>
                <c:pt idx="3572">
                  <c:v>7.6486571760385464</c:v>
                </c:pt>
                <c:pt idx="3573">
                  <c:v>-11.550907075927366</c:v>
                </c:pt>
                <c:pt idx="3574">
                  <c:v>-3.9474661194336935</c:v>
                </c:pt>
                <c:pt idx="3575">
                  <c:v>-0.14201900487242772</c:v>
                </c:pt>
                <c:pt idx="3576">
                  <c:v>0.29512803554364719</c:v>
                </c:pt>
                <c:pt idx="3577">
                  <c:v>-1.2627458956756705</c:v>
                </c:pt>
                <c:pt idx="3578">
                  <c:v>-0.40571170700675047</c:v>
                </c:pt>
                <c:pt idx="3579">
                  <c:v>-0.39045947655817798</c:v>
                </c:pt>
                <c:pt idx="3580">
                  <c:v>-0.93726424465203717</c:v>
                </c:pt>
                <c:pt idx="3581">
                  <c:v>-0.66214287415633188</c:v>
                </c:pt>
                <c:pt idx="3582">
                  <c:v>9.6444571875092606</c:v>
                </c:pt>
                <c:pt idx="3583">
                  <c:v>0.17333160288556204</c:v>
                </c:pt>
                <c:pt idx="3584">
                  <c:v>9.4434801858048908E-2</c:v>
                </c:pt>
                <c:pt idx="3585">
                  <c:v>-0.48542682717024171</c:v>
                </c:pt>
                <c:pt idx="3586">
                  <c:v>0.15981368547502356</c:v>
                </c:pt>
                <c:pt idx="3587">
                  <c:v>-5.4726890917934501</c:v>
                </c:pt>
                <c:pt idx="3588">
                  <c:v>0.52180877192962216</c:v>
                </c:pt>
                <c:pt idx="3589">
                  <c:v>7.6350886130115148E-2</c:v>
                </c:pt>
                <c:pt idx="3590">
                  <c:v>1.065963262378359</c:v>
                </c:pt>
                <c:pt idx="3591">
                  <c:v>13.628825226704336</c:v>
                </c:pt>
                <c:pt idx="3592">
                  <c:v>-0.9714308478032293</c:v>
                </c:pt>
                <c:pt idx="3593">
                  <c:v>-0.13385574673479078</c:v>
                </c:pt>
                <c:pt idx="3594">
                  <c:v>-0.55681146040700757</c:v>
                </c:pt>
                <c:pt idx="3595">
                  <c:v>-9.3822637581148367</c:v>
                </c:pt>
                <c:pt idx="3596">
                  <c:v>-0.57550217147208993</c:v>
                </c:pt>
                <c:pt idx="3597">
                  <c:v>-0.26753981448590936</c:v>
                </c:pt>
                <c:pt idx="3598">
                  <c:v>-0.32347025969576759</c:v>
                </c:pt>
                <c:pt idx="3599">
                  <c:v>-0.72537761989099458</c:v>
                </c:pt>
                <c:pt idx="3600">
                  <c:v>0.72514015876941684</c:v>
                </c:pt>
                <c:pt idx="3601">
                  <c:v>-0.33920608631919791</c:v>
                </c:pt>
                <c:pt idx="3602">
                  <c:v>-14.135762718264584</c:v>
                </c:pt>
                <c:pt idx="3603">
                  <c:v>-5.9978197366190633</c:v>
                </c:pt>
                <c:pt idx="3604">
                  <c:v>0.60572106088795385</c:v>
                </c:pt>
                <c:pt idx="3605">
                  <c:v>-0.15754127698648013</c:v>
                </c:pt>
                <c:pt idx="3606">
                  <c:v>-0.34464817138744575</c:v>
                </c:pt>
                <c:pt idx="3607">
                  <c:v>-8.286285316521616E-2</c:v>
                </c:pt>
                <c:pt idx="3608">
                  <c:v>1.15200309344505</c:v>
                </c:pt>
                <c:pt idx="3609">
                  <c:v>-0.65104656798120375</c:v>
                </c:pt>
                <c:pt idx="3610">
                  <c:v>-1.8069041502867478</c:v>
                </c:pt>
                <c:pt idx="3611">
                  <c:v>-9.5196362528432132</c:v>
                </c:pt>
                <c:pt idx="3612">
                  <c:v>-12.103506382011545</c:v>
                </c:pt>
                <c:pt idx="3613">
                  <c:v>0.20353339408513244</c:v>
                </c:pt>
                <c:pt idx="3614">
                  <c:v>-2.375039431346925</c:v>
                </c:pt>
                <c:pt idx="3615">
                  <c:v>-1.5399127598831674</c:v>
                </c:pt>
                <c:pt idx="3616">
                  <c:v>-11.840515686924171</c:v>
                </c:pt>
                <c:pt idx="3617">
                  <c:v>0.32084701949703087</c:v>
                </c:pt>
                <c:pt idx="3618">
                  <c:v>8.2144874422357876</c:v>
                </c:pt>
                <c:pt idx="3619">
                  <c:v>8.3837042924740537</c:v>
                </c:pt>
                <c:pt idx="3620">
                  <c:v>-9.5189809291704002</c:v>
                </c:pt>
                <c:pt idx="3621">
                  <c:v>0</c:v>
                </c:pt>
                <c:pt idx="3622">
                  <c:v>-0.5405683813627028</c:v>
                </c:pt>
                <c:pt idx="3623">
                  <c:v>-0.1530116185059659</c:v>
                </c:pt>
                <c:pt idx="3624">
                  <c:v>10.059344460824425</c:v>
                </c:pt>
                <c:pt idx="3625">
                  <c:v>0.19108692351845527</c:v>
                </c:pt>
                <c:pt idx="3626">
                  <c:v>0.13339912541719842</c:v>
                </c:pt>
                <c:pt idx="3627">
                  <c:v>-0.21299372333419828</c:v>
                </c:pt>
                <c:pt idx="3628">
                  <c:v>10.059795091795101</c:v>
                </c:pt>
                <c:pt idx="3629">
                  <c:v>-7.9406033082192353</c:v>
                </c:pt>
                <c:pt idx="3630">
                  <c:v>0.30812229536233166</c:v>
                </c:pt>
                <c:pt idx="3631">
                  <c:v>-0.2085866218114176</c:v>
                </c:pt>
                <c:pt idx="3632">
                  <c:v>-0.1154772174199359</c:v>
                </c:pt>
                <c:pt idx="3633">
                  <c:v>0.18051568710955321</c:v>
                </c:pt>
                <c:pt idx="3634">
                  <c:v>6.0732489820306386</c:v>
                </c:pt>
                <c:pt idx="3635">
                  <c:v>-4.7369655941662057</c:v>
                </c:pt>
                <c:pt idx="3636">
                  <c:v>10.147204924942228</c:v>
                </c:pt>
                <c:pt idx="3637">
                  <c:v>6.0732489820306386</c:v>
                </c:pt>
                <c:pt idx="3638">
                  <c:v>0.65486451395131251</c:v>
                </c:pt>
                <c:pt idx="3639">
                  <c:v>-11.840384550711667</c:v>
                </c:pt>
                <c:pt idx="3640">
                  <c:v>-13.859825936033682</c:v>
                </c:pt>
                <c:pt idx="3641">
                  <c:v>0.79518020811150203</c:v>
                </c:pt>
                <c:pt idx="3642">
                  <c:v>-0.28353271615035192</c:v>
                </c:pt>
                <c:pt idx="3643">
                  <c:v>-0.47804729680464397</c:v>
                </c:pt>
                <c:pt idx="3644">
                  <c:v>-0.98423268414168319</c:v>
                </c:pt>
                <c:pt idx="3645">
                  <c:v>1.1844245711374273</c:v>
                </c:pt>
                <c:pt idx="3646">
                  <c:v>-0.16272950003810849</c:v>
                </c:pt>
                <c:pt idx="3647">
                  <c:v>-0.29624145122371282</c:v>
                </c:pt>
                <c:pt idx="3648">
                  <c:v>-5.08746284125034</c:v>
                </c:pt>
                <c:pt idx="3649">
                  <c:v>0.18099650532459888</c:v>
                </c:pt>
                <c:pt idx="3650">
                  <c:v>0.99640673527599144</c:v>
                </c:pt>
                <c:pt idx="3651">
                  <c:v>-5.08746284125034</c:v>
                </c:pt>
                <c:pt idx="3652">
                  <c:v>-1.7819530489395161</c:v>
                </c:pt>
                <c:pt idx="3653">
                  <c:v>-4.9898520446239178</c:v>
                </c:pt>
                <c:pt idx="3654">
                  <c:v>-2.1458112597307819</c:v>
                </c:pt>
                <c:pt idx="3655">
                  <c:v>-0.6662626028230042</c:v>
                </c:pt>
                <c:pt idx="3656">
                  <c:v>-5.0264722113611917</c:v>
                </c:pt>
                <c:pt idx="3657">
                  <c:v>-0.12107123389315899</c:v>
                </c:pt>
                <c:pt idx="3658">
                  <c:v>-9.7847323398144712E-2</c:v>
                </c:pt>
                <c:pt idx="3659">
                  <c:v>-0.35948805505322923</c:v>
                </c:pt>
                <c:pt idx="3660">
                  <c:v>0.51471053311177095</c:v>
                </c:pt>
                <c:pt idx="3661">
                  <c:v>0</c:v>
                </c:pt>
                <c:pt idx="3662">
                  <c:v>-0.1650592462704969</c:v>
                </c:pt>
                <c:pt idx="3663">
                  <c:v>-1.0059006014396843</c:v>
                </c:pt>
                <c:pt idx="3664">
                  <c:v>-0.79571990670243564</c:v>
                </c:pt>
                <c:pt idx="3665">
                  <c:v>8.1455580844257014</c:v>
                </c:pt>
                <c:pt idx="3666">
                  <c:v>0.21723071622066917</c:v>
                </c:pt>
                <c:pt idx="3667">
                  <c:v>-0.30140765429145699</c:v>
                </c:pt>
                <c:pt idx="3668">
                  <c:v>-7.8002512001272881E-2</c:v>
                </c:pt>
                <c:pt idx="3669">
                  <c:v>4.7894690104311508E-2</c:v>
                </c:pt>
                <c:pt idx="3670">
                  <c:v>-0.45066140900956519</c:v>
                </c:pt>
                <c:pt idx="3671">
                  <c:v>-3.6525876025113875E-2</c:v>
                </c:pt>
                <c:pt idx="3672">
                  <c:v>-2.1331664514321949</c:v>
                </c:pt>
                <c:pt idx="3673">
                  <c:v>-6.746958323338216E-2</c:v>
                </c:pt>
                <c:pt idx="3674">
                  <c:v>-1.4075185211722623E-2</c:v>
                </c:pt>
                <c:pt idx="3675">
                  <c:v>2.5090980962830522E-2</c:v>
                </c:pt>
                <c:pt idx="3676">
                  <c:v>15.468305841138815</c:v>
                </c:pt>
                <c:pt idx="3677">
                  <c:v>-1.5388660861317023</c:v>
                </c:pt>
                <c:pt idx="3678">
                  <c:v>-0.54862065365743562</c:v>
                </c:pt>
                <c:pt idx="3679">
                  <c:v>7.0309399290492252</c:v>
                </c:pt>
                <c:pt idx="3680">
                  <c:v>5.660027480445871</c:v>
                </c:pt>
                <c:pt idx="3681">
                  <c:v>-0.2002986504858312</c:v>
                </c:pt>
                <c:pt idx="3682">
                  <c:v>0.78943301406034172</c:v>
                </c:pt>
                <c:pt idx="3683">
                  <c:v>-0.26303440583379395</c:v>
                </c:pt>
                <c:pt idx="3684">
                  <c:v>-0.42158034514561576</c:v>
                </c:pt>
                <c:pt idx="3685">
                  <c:v>-0.28870534250574603</c:v>
                </c:pt>
                <c:pt idx="3686">
                  <c:v>-4.9875292308387359E-2</c:v>
                </c:pt>
                <c:pt idx="3687">
                  <c:v>-0.48542682717024149</c:v>
                </c:pt>
                <c:pt idx="3688">
                  <c:v>2.895137369612899E-2</c:v>
                </c:pt>
                <c:pt idx="3689">
                  <c:v>-8.6545253973258607</c:v>
                </c:pt>
                <c:pt idx="3690">
                  <c:v>-0.65207669657969325</c:v>
                </c:pt>
                <c:pt idx="3691">
                  <c:v>0.79646660591486773</c:v>
                </c:pt>
                <c:pt idx="3692">
                  <c:v>-0.57559431818696116</c:v>
                </c:pt>
                <c:pt idx="3693">
                  <c:v>-4.8065536473683652</c:v>
                </c:pt>
                <c:pt idx="3694">
                  <c:v>-0.70231945135931506</c:v>
                </c:pt>
                <c:pt idx="3695">
                  <c:v>-0.83335013059054852</c:v>
                </c:pt>
                <c:pt idx="3696">
                  <c:v>0.39078995303216657</c:v>
                </c:pt>
                <c:pt idx="3697">
                  <c:v>14.167444281374731</c:v>
                </c:pt>
                <c:pt idx="3698">
                  <c:v>3.967832469203595E-2</c:v>
                </c:pt>
                <c:pt idx="3699">
                  <c:v>6.2216231890916776</c:v>
                </c:pt>
                <c:pt idx="3700">
                  <c:v>0.391120992821409</c:v>
                </c:pt>
                <c:pt idx="3701">
                  <c:v>10.703038388986418</c:v>
                </c:pt>
                <c:pt idx="3702">
                  <c:v>-0.7576391624309563</c:v>
                </c:pt>
                <c:pt idx="3703">
                  <c:v>-9.7598881832218343</c:v>
                </c:pt>
                <c:pt idx="3704">
                  <c:v>0.11103131238874395</c:v>
                </c:pt>
                <c:pt idx="3705">
                  <c:v>-9.8667637673533513</c:v>
                </c:pt>
                <c:pt idx="3706">
                  <c:v>-0.75447955785398135</c:v>
                </c:pt>
                <c:pt idx="3707">
                  <c:v>1.0951572330403401</c:v>
                </c:pt>
                <c:pt idx="3708">
                  <c:v>14.666260994509463</c:v>
                </c:pt>
                <c:pt idx="3709">
                  <c:v>9.5196362528432132</c:v>
                </c:pt>
                <c:pt idx="3710">
                  <c:v>-11.268736919579066</c:v>
                </c:pt>
                <c:pt idx="3711">
                  <c:v>-1.6988304652794348</c:v>
                </c:pt>
                <c:pt idx="3712">
                  <c:v>-0.11103131238874367</c:v>
                </c:pt>
                <c:pt idx="3713">
                  <c:v>0.3959286763311391</c:v>
                </c:pt>
                <c:pt idx="3714">
                  <c:v>-0.11134497584054807</c:v>
                </c:pt>
                <c:pt idx="3715">
                  <c:v>10.307580315927396</c:v>
                </c:pt>
                <c:pt idx="3716">
                  <c:v>0.54862065365743551</c:v>
                </c:pt>
                <c:pt idx="3717">
                  <c:v>0.14477152421397421</c:v>
                </c:pt>
                <c:pt idx="3718">
                  <c:v>0.89891387488568553</c:v>
                </c:pt>
                <c:pt idx="3719">
                  <c:v>-0.39592867633113921</c:v>
                </c:pt>
                <c:pt idx="3720">
                  <c:v>2.4535470623854403</c:v>
                </c:pt>
                <c:pt idx="3721">
                  <c:v>13.759368086947092</c:v>
                </c:pt>
                <c:pt idx="3722">
                  <c:v>0.18057224564182084</c:v>
                </c:pt>
                <c:pt idx="3723">
                  <c:v>-0.60528248510075222</c:v>
                </c:pt>
                <c:pt idx="3724">
                  <c:v>0.9697798209891656</c:v>
                </c:pt>
                <c:pt idx="3725">
                  <c:v>-0.91767927356539614</c:v>
                </c:pt>
                <c:pt idx="3726">
                  <c:v>-1.0451887737662555</c:v>
                </c:pt>
                <c:pt idx="3727">
                  <c:v>0.79219511488659855</c:v>
                </c:pt>
                <c:pt idx="3728">
                  <c:v>-11.731460464782433</c:v>
                </c:pt>
                <c:pt idx="3729">
                  <c:v>7.0660891904577738</c:v>
                </c:pt>
                <c:pt idx="3730">
                  <c:v>1.4010683149728564</c:v>
                </c:pt>
                <c:pt idx="3731">
                  <c:v>0.16710998583525824</c:v>
                </c:pt>
                <c:pt idx="3732">
                  <c:v>-2.5737561413607935E-2</c:v>
                </c:pt>
                <c:pt idx="3733">
                  <c:v>0.4998458870832056</c:v>
                </c:pt>
                <c:pt idx="3734">
                  <c:v>11.917123403264748</c:v>
                </c:pt>
                <c:pt idx="3735">
                  <c:v>3.5813602640409608</c:v>
                </c:pt>
                <c:pt idx="3736">
                  <c:v>-0.79334571899791217</c:v>
                </c:pt>
                <c:pt idx="3737">
                  <c:v>-8.3837042924740537</c:v>
                </c:pt>
                <c:pt idx="3738">
                  <c:v>1.2684888359259017</c:v>
                </c:pt>
                <c:pt idx="3739">
                  <c:v>0.13892326640106015</c:v>
                </c:pt>
                <c:pt idx="3740">
                  <c:v>0.15112215609220281</c:v>
                </c:pt>
                <c:pt idx="3741">
                  <c:v>8.472267890542752E-2</c:v>
                </c:pt>
                <c:pt idx="3742">
                  <c:v>0.51967104046943746</c:v>
                </c:pt>
                <c:pt idx="3743">
                  <c:v>0.30972084958780921</c:v>
                </c:pt>
                <c:pt idx="3744">
                  <c:v>-0.9982000059537901</c:v>
                </c:pt>
                <c:pt idx="3745">
                  <c:v>-10.703038388986418</c:v>
                </c:pt>
                <c:pt idx="3746">
                  <c:v>1.0000000000000002</c:v>
                </c:pt>
                <c:pt idx="3747">
                  <c:v>1.4898876379338323E-2</c:v>
                </c:pt>
                <c:pt idx="3748">
                  <c:v>-0.66675659188480352</c:v>
                </c:pt>
                <c:pt idx="3749">
                  <c:v>-3.6871937639660004</c:v>
                </c:pt>
                <c:pt idx="3750">
                  <c:v>1.5394828397013054</c:v>
                </c:pt>
                <c:pt idx="3751">
                  <c:v>2.194255288067723E-2</c:v>
                </c:pt>
                <c:pt idx="3752">
                  <c:v>-5.448293698203726E-2</c:v>
                </c:pt>
                <c:pt idx="3753">
                  <c:v>13.412040514551652</c:v>
                </c:pt>
                <c:pt idx="3754">
                  <c:v>-0.63742992061529169</c:v>
                </c:pt>
                <c:pt idx="3755">
                  <c:v>-17.010182047185236</c:v>
                </c:pt>
                <c:pt idx="3756">
                  <c:v>-13.468369487109527</c:v>
                </c:pt>
                <c:pt idx="3757">
                  <c:v>-16.609645283412267</c:v>
                </c:pt>
                <c:pt idx="3758">
                  <c:v>4.466904933372863E-2</c:v>
                </c:pt>
                <c:pt idx="3759">
                  <c:v>-1.5025609566944365</c:v>
                </c:pt>
                <c:pt idx="3760">
                  <c:v>-0.1298802825469102</c:v>
                </c:pt>
                <c:pt idx="3761">
                  <c:v>-7.6621281602912678E-2</c:v>
                </c:pt>
                <c:pt idx="3762">
                  <c:v>-0.25938662881864966</c:v>
                </c:pt>
                <c:pt idx="3763">
                  <c:v>-0.17380449525202984</c:v>
                </c:pt>
                <c:pt idx="3764">
                  <c:v>0.54933859099043481</c:v>
                </c:pt>
                <c:pt idx="3765">
                  <c:v>-7.2149785755835083E-2</c:v>
                </c:pt>
                <c:pt idx="3766">
                  <c:v>-0.50620087528964142</c:v>
                </c:pt>
                <c:pt idx="3767">
                  <c:v>0.3215675262911033</c:v>
                </c:pt>
                <c:pt idx="3768">
                  <c:v>10.059344460824425</c:v>
                </c:pt>
                <c:pt idx="3769">
                  <c:v>0.99896987140151083</c:v>
                </c:pt>
                <c:pt idx="3770">
                  <c:v>-0.1298802825469102</c:v>
                </c:pt>
                <c:pt idx="3771">
                  <c:v>-11.229219383469125</c:v>
                </c:pt>
                <c:pt idx="3772">
                  <c:v>-7.6486571760385464</c:v>
                </c:pt>
                <c:pt idx="3773">
                  <c:v>-0.67203518303558663</c:v>
                </c:pt>
                <c:pt idx="3774">
                  <c:v>-15.135722644329974</c:v>
                </c:pt>
                <c:pt idx="3775">
                  <c:v>-1.3566506018765516</c:v>
                </c:pt>
                <c:pt idx="3776">
                  <c:v>-11.866506212226202</c:v>
                </c:pt>
                <c:pt idx="3777">
                  <c:v>-0.25938662881864966</c:v>
                </c:pt>
                <c:pt idx="3778">
                  <c:v>-0.49957100949051148</c:v>
                </c:pt>
                <c:pt idx="3779">
                  <c:v>11.381182412624446</c:v>
                </c:pt>
                <c:pt idx="3780">
                  <c:v>1.8063266290412352</c:v>
                </c:pt>
                <c:pt idx="3781">
                  <c:v>0.20029865048583159</c:v>
                </c:pt>
                <c:pt idx="3782">
                  <c:v>17.950681188832782</c:v>
                </c:pt>
                <c:pt idx="3783">
                  <c:v>-0.34843845966248421</c:v>
                </c:pt>
                <c:pt idx="3784">
                  <c:v>-0.59298194905727597</c:v>
                </c:pt>
                <c:pt idx="3785">
                  <c:v>-7.0660891904577721</c:v>
                </c:pt>
                <c:pt idx="3786">
                  <c:v>6.6001718040516915</c:v>
                </c:pt>
                <c:pt idx="3787">
                  <c:v>0.44246938353990833</c:v>
                </c:pt>
                <c:pt idx="3788">
                  <c:v>4.8389037579324254</c:v>
                </c:pt>
                <c:pt idx="3789">
                  <c:v>-13.389855370666298</c:v>
                </c:pt>
                <c:pt idx="3790">
                  <c:v>-15.188189587146752</c:v>
                </c:pt>
                <c:pt idx="3791">
                  <c:v>1.8063266290412352</c:v>
                </c:pt>
                <c:pt idx="3792">
                  <c:v>-10.814315423787811</c:v>
                </c:pt>
                <c:pt idx="3793">
                  <c:v>-0.48542682717024171</c:v>
                </c:pt>
                <c:pt idx="3794">
                  <c:v>2.4752826591955417</c:v>
                </c:pt>
                <c:pt idx="3795">
                  <c:v>-1.156607254841775</c:v>
                </c:pt>
                <c:pt idx="3796">
                  <c:v>6.0732489820306386</c:v>
                </c:pt>
                <c:pt idx="3797">
                  <c:v>3.4836655877916587</c:v>
                </c:pt>
                <c:pt idx="3798">
                  <c:v>3.4836655877916587</c:v>
                </c:pt>
                <c:pt idx="3799">
                  <c:v>-2.4247546246677184E-2</c:v>
                </c:pt>
                <c:pt idx="3800">
                  <c:v>-0.19033121210414936</c:v>
                </c:pt>
                <c:pt idx="3801">
                  <c:v>2.7940297576790232</c:v>
                </c:pt>
                <c:pt idx="3802">
                  <c:v>4.6019019590088917E-3</c:v>
                </c:pt>
                <c:pt idx="3803">
                  <c:v>-15.135722644329974</c:v>
                </c:pt>
                <c:pt idx="3804">
                  <c:v>-3.8771561149873763</c:v>
                </c:pt>
                <c:pt idx="3805">
                  <c:v>-0.57540819400790744</c:v>
                </c:pt>
                <c:pt idx="3806">
                  <c:v>14.859809762594436</c:v>
                </c:pt>
                <c:pt idx="3807">
                  <c:v>9.8667637673533513</c:v>
                </c:pt>
                <c:pt idx="3808">
                  <c:v>9.8667637673533513</c:v>
                </c:pt>
                <c:pt idx="3809">
                  <c:v>9.8667637673533513</c:v>
                </c:pt>
                <c:pt idx="3810">
                  <c:v>9.8667637673533513</c:v>
                </c:pt>
                <c:pt idx="3811">
                  <c:v>9.8667637673533513</c:v>
                </c:pt>
                <c:pt idx="3812">
                  <c:v>9.8667637673533513</c:v>
                </c:pt>
                <c:pt idx="3813">
                  <c:v>9.9662651028771325</c:v>
                </c:pt>
                <c:pt idx="3814">
                  <c:v>9.8667637673533513</c:v>
                </c:pt>
                <c:pt idx="3815">
                  <c:v>9.9662651028771325</c:v>
                </c:pt>
                <c:pt idx="3816">
                  <c:v>-0.91753783980802706</c:v>
                </c:pt>
                <c:pt idx="3817">
                  <c:v>6.4429434958487288</c:v>
                </c:pt>
                <c:pt idx="3818">
                  <c:v>5.2457879995367801E-2</c:v>
                </c:pt>
                <c:pt idx="3819">
                  <c:v>-0.99640673527599177</c:v>
                </c:pt>
                <c:pt idx="3820">
                  <c:v>9.9154688650827816E-3</c:v>
                </c:pt>
                <c:pt idx="3821">
                  <c:v>-7.6486571760385464</c:v>
                </c:pt>
                <c:pt idx="3822">
                  <c:v>11.892036785411905</c:v>
                </c:pt>
                <c:pt idx="3823">
                  <c:v>-8.220106254563761E-2</c:v>
                </c:pt>
                <c:pt idx="3824">
                  <c:v>-0.49642582611949904</c:v>
                </c:pt>
                <c:pt idx="3825">
                  <c:v>-0.67759108689759251</c:v>
                </c:pt>
                <c:pt idx="3826">
                  <c:v>8.3822637581148367</c:v>
                </c:pt>
                <c:pt idx="3827">
                  <c:v>-0.50620087528964142</c:v>
                </c:pt>
                <c:pt idx="3828">
                  <c:v>8.6450579349844769</c:v>
                </c:pt>
                <c:pt idx="3829">
                  <c:v>9.3822637581148367</c:v>
                </c:pt>
                <c:pt idx="3830">
                  <c:v>2.3216704937723329</c:v>
                </c:pt>
                <c:pt idx="3831">
                  <c:v>-3.2411116186830369</c:v>
                </c:pt>
                <c:pt idx="3832">
                  <c:v>0.33695591079662851</c:v>
                </c:pt>
                <c:pt idx="3833">
                  <c:v>3.1364170909335326E-2</c:v>
                </c:pt>
                <c:pt idx="3834">
                  <c:v>2.5995208532944673E-2</c:v>
                </c:pt>
                <c:pt idx="3835">
                  <c:v>4.3692338096657197</c:v>
                </c:pt>
                <c:pt idx="3836">
                  <c:v>-10.917372079476841</c:v>
                </c:pt>
                <c:pt idx="3837">
                  <c:v>8.3822637581148367</c:v>
                </c:pt>
                <c:pt idx="3838">
                  <c:v>0.30485458152842121</c:v>
                </c:pt>
                <c:pt idx="3839">
                  <c:v>0.21150410519371129</c:v>
                </c:pt>
                <c:pt idx="3840">
                  <c:v>0.21150410519371129</c:v>
                </c:pt>
                <c:pt idx="3841">
                  <c:v>0.13339912541719842</c:v>
                </c:pt>
                <c:pt idx="3842">
                  <c:v>1.8063266290412352</c:v>
                </c:pt>
                <c:pt idx="3843">
                  <c:v>-11.891910249864669</c:v>
                </c:pt>
                <c:pt idx="3844">
                  <c:v>-12.582612451267021</c:v>
                </c:pt>
                <c:pt idx="3845">
                  <c:v>-11.013555309891467</c:v>
                </c:pt>
                <c:pt idx="3846">
                  <c:v>-0.6662128212443208</c:v>
                </c:pt>
                <c:pt idx="3847">
                  <c:v>0.6435373269066148</c:v>
                </c:pt>
                <c:pt idx="3848">
                  <c:v>1.8063266290412352</c:v>
                </c:pt>
                <c:pt idx="3849">
                  <c:v>0.21150410519371129</c:v>
                </c:pt>
                <c:pt idx="3850">
                  <c:v>-0.67708070270958787</c:v>
                </c:pt>
                <c:pt idx="3851">
                  <c:v>-0.77051815387723277</c:v>
                </c:pt>
                <c:pt idx="3852">
                  <c:v>-11.673897930688602</c:v>
                </c:pt>
                <c:pt idx="3853">
                  <c:v>8.6462586799900301</c:v>
                </c:pt>
                <c:pt idx="3854">
                  <c:v>-0.56776175996754774</c:v>
                </c:pt>
                <c:pt idx="3855">
                  <c:v>-1.6213954380480744</c:v>
                </c:pt>
                <c:pt idx="3856">
                  <c:v>-0.50620087528964142</c:v>
                </c:pt>
                <c:pt idx="3857">
                  <c:v>-10.518653155673389</c:v>
                </c:pt>
                <c:pt idx="3858">
                  <c:v>3.7715868092230869</c:v>
                </c:pt>
                <c:pt idx="3859">
                  <c:v>5.8752587284089462E-2</c:v>
                </c:pt>
                <c:pt idx="3860">
                  <c:v>-13.35356038291553</c:v>
                </c:pt>
                <c:pt idx="3861">
                  <c:v>-9.8672787397096631</c:v>
                </c:pt>
                <c:pt idx="3862">
                  <c:v>-1.8040697019889631</c:v>
                </c:pt>
                <c:pt idx="3863">
                  <c:v>-0.36254463682261512</c:v>
                </c:pt>
                <c:pt idx="3864">
                  <c:v>-0.22595375378150545</c:v>
                </c:pt>
                <c:pt idx="3865">
                  <c:v>2.3186864868906816</c:v>
                </c:pt>
                <c:pt idx="3866">
                  <c:v>-1.3332316937315019</c:v>
                </c:pt>
                <c:pt idx="3867">
                  <c:v>-11.228818690495881</c:v>
                </c:pt>
                <c:pt idx="3868">
                  <c:v>8.4181086930397858E-2</c:v>
                </c:pt>
                <c:pt idx="3869">
                  <c:v>5.8752587284089462E-2</c:v>
                </c:pt>
                <c:pt idx="3870">
                  <c:v>0.21150410519371129</c:v>
                </c:pt>
                <c:pt idx="3871">
                  <c:v>5.3362833878644329</c:v>
                </c:pt>
                <c:pt idx="3872">
                  <c:v>0.31034012061215077</c:v>
                </c:pt>
                <c:pt idx="3873">
                  <c:v>8.3837042924740537</c:v>
                </c:pt>
                <c:pt idx="3874">
                  <c:v>-15.081289245950657</c:v>
                </c:pt>
                <c:pt idx="3875">
                  <c:v>13.773207904847887</c:v>
                </c:pt>
                <c:pt idx="3876">
                  <c:v>-3.43061220373201E-2</c:v>
                </c:pt>
                <c:pt idx="3877">
                  <c:v>0.10635198117233392</c:v>
                </c:pt>
                <c:pt idx="3878">
                  <c:v>-11.702894141119387</c:v>
                </c:pt>
                <c:pt idx="3879">
                  <c:v>-0.23029761942179422</c:v>
                </c:pt>
                <c:pt idx="3880">
                  <c:v>-17.689163089622774</c:v>
                </c:pt>
                <c:pt idx="3881">
                  <c:v>8.0731272112856786E-2</c:v>
                </c:pt>
                <c:pt idx="3882">
                  <c:v>-3.6244908649077936</c:v>
                </c:pt>
                <c:pt idx="3883">
                  <c:v>11.22901905089352</c:v>
                </c:pt>
                <c:pt idx="3884">
                  <c:v>-0.28910350588975858</c:v>
                </c:pt>
                <c:pt idx="3885">
                  <c:v>-2.8344417455388267</c:v>
                </c:pt>
                <c:pt idx="3886">
                  <c:v>-0.68827006797771861</c:v>
                </c:pt>
                <c:pt idx="3887">
                  <c:v>11.228818690495881</c:v>
                </c:pt>
                <c:pt idx="3888">
                  <c:v>-1.945685326690491</c:v>
                </c:pt>
                <c:pt idx="3889">
                  <c:v>11.188176705998535</c:v>
                </c:pt>
                <c:pt idx="3890">
                  <c:v>-1.3006594781337111</c:v>
                </c:pt>
                <c:pt idx="3891">
                  <c:v>-0.6749046260339544</c:v>
                </c:pt>
                <c:pt idx="3892">
                  <c:v>11.892036785411905</c:v>
                </c:pt>
                <c:pt idx="3893">
                  <c:v>-1.947920513516433</c:v>
                </c:pt>
                <c:pt idx="3894">
                  <c:v>-5.1838931519618374E-2</c:v>
                </c:pt>
                <c:pt idx="3895">
                  <c:v>-12.451296983981448</c:v>
                </c:pt>
                <c:pt idx="3896">
                  <c:v>9.0988153595753588E-2</c:v>
                </c:pt>
                <c:pt idx="3897">
                  <c:v>-1.2302698755531594</c:v>
                </c:pt>
                <c:pt idx="3898">
                  <c:v>-2.845915672711067</c:v>
                </c:pt>
                <c:pt idx="3899">
                  <c:v>-6.0732489820306386</c:v>
                </c:pt>
                <c:pt idx="3900">
                  <c:v>-1.2501506056861904</c:v>
                </c:pt>
                <c:pt idx="3901">
                  <c:v>0.44567538814786456</c:v>
                </c:pt>
                <c:pt idx="3902">
                  <c:v>-7.6462586799900292</c:v>
                </c:pt>
                <c:pt idx="3903">
                  <c:v>-3.8073549220576046</c:v>
                </c:pt>
                <c:pt idx="3904">
                  <c:v>0.21150410519371129</c:v>
                </c:pt>
                <c:pt idx="3905">
                  <c:v>-11.94178124227853</c:v>
                </c:pt>
                <c:pt idx="3906">
                  <c:v>8.3837042924740537</c:v>
                </c:pt>
                <c:pt idx="3907">
                  <c:v>11.188176705998535</c:v>
                </c:pt>
                <c:pt idx="3908">
                  <c:v>-8.8683081332894673</c:v>
                </c:pt>
                <c:pt idx="3909">
                  <c:v>8.3837042924740537</c:v>
                </c:pt>
                <c:pt idx="3910">
                  <c:v>0.22354335481662624</c:v>
                </c:pt>
                <c:pt idx="3911">
                  <c:v>-3.8073549220576046</c:v>
                </c:pt>
                <c:pt idx="3912">
                  <c:v>1.3722751796480415</c:v>
                </c:pt>
                <c:pt idx="3913">
                  <c:v>-7.7515440590890989</c:v>
                </c:pt>
                <c:pt idx="3914">
                  <c:v>4.8748617414158808</c:v>
                </c:pt>
                <c:pt idx="3915">
                  <c:v>14.425259620668546</c:v>
                </c:pt>
                <c:pt idx="3916">
                  <c:v>-1.0024024902153046</c:v>
                </c:pt>
                <c:pt idx="3917">
                  <c:v>-1.0024024902153046</c:v>
                </c:pt>
                <c:pt idx="3918">
                  <c:v>-1.278896791652762</c:v>
                </c:pt>
                <c:pt idx="3919">
                  <c:v>-1.4150374992788437</c:v>
                </c:pt>
                <c:pt idx="3920">
                  <c:v>-1.4150374992788437</c:v>
                </c:pt>
                <c:pt idx="3921">
                  <c:v>-1.4150374992788437</c:v>
                </c:pt>
                <c:pt idx="3922">
                  <c:v>-0.90929308582382329</c:v>
                </c:pt>
                <c:pt idx="3923">
                  <c:v>14.935441330931193</c:v>
                </c:pt>
                <c:pt idx="3924">
                  <c:v>3.6244908649077936</c:v>
                </c:pt>
                <c:pt idx="3925">
                  <c:v>-9.0597950917951025</c:v>
                </c:pt>
                <c:pt idx="3926">
                  <c:v>0.80478281397589768</c:v>
                </c:pt>
                <c:pt idx="3927">
                  <c:v>2.3180885848609862</c:v>
                </c:pt>
                <c:pt idx="3928">
                  <c:v>1.3571891993751584</c:v>
                </c:pt>
                <c:pt idx="3929">
                  <c:v>8.0624959257337636</c:v>
                </c:pt>
                <c:pt idx="3930">
                  <c:v>0.51150033878013501</c:v>
                </c:pt>
                <c:pt idx="3931">
                  <c:v>11.188588845707349</c:v>
                </c:pt>
                <c:pt idx="3932">
                  <c:v>-11.188382790570113</c:v>
                </c:pt>
                <c:pt idx="3933">
                  <c:v>7.0624959257337645</c:v>
                </c:pt>
                <c:pt idx="3934">
                  <c:v>12.059119092544519</c:v>
                </c:pt>
                <c:pt idx="3935">
                  <c:v>7.0660891904577721</c:v>
                </c:pt>
                <c:pt idx="3936">
                  <c:v>7.0660891904577721</c:v>
                </c:pt>
                <c:pt idx="3937">
                  <c:v>0.13565509935756639</c:v>
                </c:pt>
                <c:pt idx="3938">
                  <c:v>-0.41383874969521833</c:v>
                </c:pt>
                <c:pt idx="3939">
                  <c:v>2.3180885848609862</c:v>
                </c:pt>
                <c:pt idx="3940">
                  <c:v>-0.90929308582382329</c:v>
                </c:pt>
                <c:pt idx="3941">
                  <c:v>-1.0024024902153046</c:v>
                </c:pt>
                <c:pt idx="3942">
                  <c:v>-0.50620087528964142</c:v>
                </c:pt>
                <c:pt idx="3943">
                  <c:v>-0.19264250170355141</c:v>
                </c:pt>
                <c:pt idx="3944">
                  <c:v>0.20423305221760787</c:v>
                </c:pt>
                <c:pt idx="3945">
                  <c:v>0.28494478848352944</c:v>
                </c:pt>
                <c:pt idx="3946">
                  <c:v>0.21150410519371129</c:v>
                </c:pt>
                <c:pt idx="3947">
                  <c:v>0.64998229257156659</c:v>
                </c:pt>
                <c:pt idx="3948">
                  <c:v>5.9228321394775394</c:v>
                </c:pt>
                <c:pt idx="3949">
                  <c:v>8.8683081332894673</c:v>
                </c:pt>
                <c:pt idx="3950">
                  <c:v>8.3837042924740537</c:v>
                </c:pt>
                <c:pt idx="3951">
                  <c:v>8.8683081332894673</c:v>
                </c:pt>
                <c:pt idx="3952">
                  <c:v>-11.644006462681574</c:v>
                </c:pt>
                <c:pt idx="3953">
                  <c:v>0.56420394055435885</c:v>
                </c:pt>
                <c:pt idx="3954">
                  <c:v>13.184048820375859</c:v>
                </c:pt>
                <c:pt idx="3955">
                  <c:v>-7.6462586799900292</c:v>
                </c:pt>
                <c:pt idx="3956">
                  <c:v>-0.58256798558077305</c:v>
                </c:pt>
                <c:pt idx="3957">
                  <c:v>-0.18083577565276238</c:v>
                </c:pt>
                <c:pt idx="3958">
                  <c:v>0.56449839816144087</c:v>
                </c:pt>
                <c:pt idx="3959">
                  <c:v>-10.643856189774725</c:v>
                </c:pt>
                <c:pt idx="3960">
                  <c:v>0.48022166803898136</c:v>
                </c:pt>
                <c:pt idx="3961">
                  <c:v>-1.8612456401351911</c:v>
                </c:pt>
                <c:pt idx="3962">
                  <c:v>-0.11156822904581164</c:v>
                </c:pt>
                <c:pt idx="3963">
                  <c:v>-0.48542682717024194</c:v>
                </c:pt>
                <c:pt idx="3964">
                  <c:v>-0.59733105815157439</c:v>
                </c:pt>
                <c:pt idx="3965">
                  <c:v>-10.059344460824425</c:v>
                </c:pt>
                <c:pt idx="3966">
                  <c:v>-1.3613118318956527</c:v>
                </c:pt>
                <c:pt idx="3967">
                  <c:v>-0.17230462965822033</c:v>
                </c:pt>
                <c:pt idx="3968">
                  <c:v>-1.4799412880865119</c:v>
                </c:pt>
                <c:pt idx="3969">
                  <c:v>-8.8683081332894673</c:v>
                </c:pt>
                <c:pt idx="3970">
                  <c:v>-11.146780789986687</c:v>
                </c:pt>
                <c:pt idx="3971">
                  <c:v>-1.1132106104479906</c:v>
                </c:pt>
                <c:pt idx="3972">
                  <c:v>-0.33703498727757059</c:v>
                </c:pt>
                <c:pt idx="3973">
                  <c:v>-1.8303735386603339</c:v>
                </c:pt>
                <c:pt idx="3974">
                  <c:v>-5.9229385368403884</c:v>
                </c:pt>
                <c:pt idx="3975">
                  <c:v>0.19401061996662561</c:v>
                </c:pt>
                <c:pt idx="3976">
                  <c:v>-0.11851447125938978</c:v>
                </c:pt>
                <c:pt idx="3977">
                  <c:v>1.6828325650346614</c:v>
                </c:pt>
                <c:pt idx="3978">
                  <c:v>0.11823730060517668</c:v>
                </c:pt>
                <c:pt idx="3979">
                  <c:v>0.50897240958126511</c:v>
                </c:pt>
                <c:pt idx="3980">
                  <c:v>-5.9228321394775394</c:v>
                </c:pt>
                <c:pt idx="3981">
                  <c:v>0.32616508777383307</c:v>
                </c:pt>
                <c:pt idx="3982">
                  <c:v>0.14390129494808546</c:v>
                </c:pt>
                <c:pt idx="3983">
                  <c:v>0.99284020842713383</c:v>
                </c:pt>
                <c:pt idx="3984">
                  <c:v>-0.29406130145441806</c:v>
                </c:pt>
                <c:pt idx="3985">
                  <c:v>0.14622074085104392</c:v>
                </c:pt>
                <c:pt idx="3986">
                  <c:v>0.16805549873041564</c:v>
                </c:pt>
                <c:pt idx="3987">
                  <c:v>0.26155547690788056</c:v>
                </c:pt>
                <c:pt idx="3988">
                  <c:v>11.814048332230835</c:v>
                </c:pt>
                <c:pt idx="3989">
                  <c:v>0.16611626255801362</c:v>
                </c:pt>
                <c:pt idx="3990">
                  <c:v>2.558541019447276E-2</c:v>
                </c:pt>
                <c:pt idx="3991">
                  <c:v>9.7736801695796932E-2</c:v>
                </c:pt>
                <c:pt idx="3992">
                  <c:v>0.21224357385607073</c:v>
                </c:pt>
                <c:pt idx="3993">
                  <c:v>3.6992200803100334E-3</c:v>
                </c:pt>
                <c:pt idx="3994">
                  <c:v>7.124434433381498E-3</c:v>
                </c:pt>
                <c:pt idx="3995">
                  <c:v>6.425082895832948</c:v>
                </c:pt>
                <c:pt idx="3996">
                  <c:v>0.8743816864895454</c:v>
                </c:pt>
                <c:pt idx="3997">
                  <c:v>-1.15200309344505</c:v>
                </c:pt>
                <c:pt idx="3998">
                  <c:v>-0.1030173070247154</c:v>
                </c:pt>
                <c:pt idx="3999">
                  <c:v>-1.0679686761814993</c:v>
                </c:pt>
                <c:pt idx="4000">
                  <c:v>2.0714727239853018E-2</c:v>
                </c:pt>
                <c:pt idx="4001">
                  <c:v>0.2344652536370227</c:v>
                </c:pt>
                <c:pt idx="4002">
                  <c:v>-0.2918260630979434</c:v>
                </c:pt>
                <c:pt idx="4003">
                  <c:v>-8.220106254563761E-2</c:v>
                </c:pt>
                <c:pt idx="4004">
                  <c:v>-9.9752522347488451E-2</c:v>
                </c:pt>
                <c:pt idx="4005">
                  <c:v>5.8893689053568621E-2</c:v>
                </c:pt>
                <c:pt idx="4006">
                  <c:v>-3.0858727440532321</c:v>
                </c:pt>
                <c:pt idx="4007">
                  <c:v>0.14456164852243666</c:v>
                </c:pt>
                <c:pt idx="4008">
                  <c:v>0.29319637634404616</c:v>
                </c:pt>
                <c:pt idx="4009">
                  <c:v>-0.74284216050287555</c:v>
                </c:pt>
                <c:pt idx="4010">
                  <c:v>-0.7062687969432897</c:v>
                </c:pt>
                <c:pt idx="4011">
                  <c:v>0.21597758177302009</c:v>
                </c:pt>
                <c:pt idx="4012">
                  <c:v>-0.69187770463766829</c:v>
                </c:pt>
                <c:pt idx="4013">
                  <c:v>-1.526810747935361</c:v>
                </c:pt>
                <c:pt idx="4014">
                  <c:v>-1.1399302611444748</c:v>
                </c:pt>
                <c:pt idx="4015">
                  <c:v>-6.4553272203045617</c:v>
                </c:pt>
                <c:pt idx="4016">
                  <c:v>-0.45251220469750653</c:v>
                </c:pt>
                <c:pt idx="4017">
                  <c:v>0.80735492205760395</c:v>
                </c:pt>
                <c:pt idx="4018">
                  <c:v>5.6955884812075905E-2</c:v>
                </c:pt>
                <c:pt idx="4019">
                  <c:v>0.80735492205760395</c:v>
                </c:pt>
                <c:pt idx="4020">
                  <c:v>14.188202468179961</c:v>
                </c:pt>
                <c:pt idx="4021">
                  <c:v>0.27130202181739432</c:v>
                </c:pt>
                <c:pt idx="4022">
                  <c:v>0.96523458183932365</c:v>
                </c:pt>
                <c:pt idx="4023">
                  <c:v>-12.759402765865902</c:v>
                </c:pt>
                <c:pt idx="4024">
                  <c:v>-10.518325307690866</c:v>
                </c:pt>
                <c:pt idx="4025">
                  <c:v>-3.0696797222916711E-2</c:v>
                </c:pt>
                <c:pt idx="4026">
                  <c:v>-1.5831602580871711</c:v>
                </c:pt>
                <c:pt idx="4027">
                  <c:v>-0.31259023030802607</c:v>
                </c:pt>
                <c:pt idx="4028">
                  <c:v>-0.15754127698647993</c:v>
                </c:pt>
                <c:pt idx="4029">
                  <c:v>-0.35147237050137786</c:v>
                </c:pt>
                <c:pt idx="4030">
                  <c:v>-0.65099237105635344</c:v>
                </c:pt>
                <c:pt idx="4031">
                  <c:v>5.4107405339450541E-2</c:v>
                </c:pt>
                <c:pt idx="4032">
                  <c:v>0.13546341729511893</c:v>
                </c:pt>
                <c:pt idx="4033">
                  <c:v>-1.4556794837761897</c:v>
                </c:pt>
                <c:pt idx="4034">
                  <c:v>-1.8066337548139499</c:v>
                </c:pt>
                <c:pt idx="4035">
                  <c:v>-9.2304207950923818</c:v>
                </c:pt>
                <c:pt idx="4036">
                  <c:v>0.72797681093895139</c:v>
                </c:pt>
                <c:pt idx="4037">
                  <c:v>-0.33441903907055903</c:v>
                </c:pt>
                <c:pt idx="4038">
                  <c:v>9.0606959316875546</c:v>
                </c:pt>
                <c:pt idx="4039">
                  <c:v>-14.081289245950657</c:v>
                </c:pt>
                <c:pt idx="4040">
                  <c:v>-0.88752527074158738</c:v>
                </c:pt>
                <c:pt idx="4041">
                  <c:v>1.8365012677171204</c:v>
                </c:pt>
                <c:pt idx="4042">
                  <c:v>0.41172476523800811</c:v>
                </c:pt>
                <c:pt idx="4043">
                  <c:v>-0.90230332611286679</c:v>
                </c:pt>
                <c:pt idx="4044">
                  <c:v>-3.5889787123289392E-2</c:v>
                </c:pt>
                <c:pt idx="4045">
                  <c:v>0.63063435910643839</c:v>
                </c:pt>
                <c:pt idx="4046">
                  <c:v>-0.59670770839425546</c:v>
                </c:pt>
                <c:pt idx="4047">
                  <c:v>0.10433665981473583</c:v>
                </c:pt>
                <c:pt idx="4048">
                  <c:v>-0.41473715681062295</c:v>
                </c:pt>
                <c:pt idx="4049">
                  <c:v>-0.12256664220625541</c:v>
                </c:pt>
                <c:pt idx="4050">
                  <c:v>0.91579853018315405</c:v>
                </c:pt>
                <c:pt idx="4051">
                  <c:v>-5.5647846187835261</c:v>
                </c:pt>
                <c:pt idx="4052">
                  <c:v>0.41383874969521822</c:v>
                </c:pt>
                <c:pt idx="4053">
                  <c:v>0.67753133368026375</c:v>
                </c:pt>
                <c:pt idx="4054">
                  <c:v>-2.5833612851950902</c:v>
                </c:pt>
                <c:pt idx="4055">
                  <c:v>0.41863973595903947</c:v>
                </c:pt>
                <c:pt idx="4056">
                  <c:v>11.787086324551618</c:v>
                </c:pt>
                <c:pt idx="4057">
                  <c:v>0.91764391642591159</c:v>
                </c:pt>
                <c:pt idx="4058">
                  <c:v>2.5090136474878575</c:v>
                </c:pt>
                <c:pt idx="4059">
                  <c:v>2.2839976358111625E-2</c:v>
                </c:pt>
                <c:pt idx="4060">
                  <c:v>2.0838725572550203</c:v>
                </c:pt>
                <c:pt idx="4061">
                  <c:v>-0.91753783980802706</c:v>
                </c:pt>
                <c:pt idx="4062">
                  <c:v>15.807094926380511</c:v>
                </c:pt>
                <c:pt idx="4063">
                  <c:v>9.6444571875092606</c:v>
                </c:pt>
                <c:pt idx="4064">
                  <c:v>0.299508270669474</c:v>
                </c:pt>
                <c:pt idx="4065">
                  <c:v>-0.52696994945137721</c:v>
                </c:pt>
                <c:pt idx="4066">
                  <c:v>1.0971117821003018E-2</c:v>
                </c:pt>
                <c:pt idx="4067">
                  <c:v>6.0732489820306386</c:v>
                </c:pt>
                <c:pt idx="4068">
                  <c:v>-0.16646114613874047</c:v>
                </c:pt>
                <c:pt idx="4069">
                  <c:v>-0.63517817200632487</c:v>
                </c:pt>
                <c:pt idx="4070">
                  <c:v>7.0624959257337645</c:v>
                </c:pt>
                <c:pt idx="4071">
                  <c:v>13.001408194392809</c:v>
                </c:pt>
                <c:pt idx="4072">
                  <c:v>0.21818017004953369</c:v>
                </c:pt>
                <c:pt idx="4073">
                  <c:v>0.11547721741993588</c:v>
                </c:pt>
                <c:pt idx="4074">
                  <c:v>0.30116953472056479</c:v>
                </c:pt>
                <c:pt idx="4075">
                  <c:v>6.4130337419715258E-2</c:v>
                </c:pt>
                <c:pt idx="4076">
                  <c:v>-0.62015192918345607</c:v>
                </c:pt>
                <c:pt idx="4077">
                  <c:v>8.6648611271272578E-3</c:v>
                </c:pt>
                <c:pt idx="4078">
                  <c:v>-0.42449782852791001</c:v>
                </c:pt>
                <c:pt idx="4079">
                  <c:v>-0.26924337040426216</c:v>
                </c:pt>
                <c:pt idx="4080">
                  <c:v>-2.5995208532944413E-2</c:v>
                </c:pt>
                <c:pt idx="4081">
                  <c:v>-0.70958313062591127</c:v>
                </c:pt>
                <c:pt idx="4082">
                  <c:v>-0.47089073401236109</c:v>
                </c:pt>
                <c:pt idx="4083">
                  <c:v>0.77258950389692738</c:v>
                </c:pt>
                <c:pt idx="4084">
                  <c:v>-0.18286405714981058</c:v>
                </c:pt>
                <c:pt idx="4085">
                  <c:v>-5.4447784022376468E-2</c:v>
                </c:pt>
                <c:pt idx="4086">
                  <c:v>1.2512834001414364</c:v>
                </c:pt>
                <c:pt idx="4087">
                  <c:v>-12.550826932881439</c:v>
                </c:pt>
                <c:pt idx="4088">
                  <c:v>-1.6814704815745025</c:v>
                </c:pt>
                <c:pt idx="4089">
                  <c:v>7.0660891904577738</c:v>
                </c:pt>
                <c:pt idx="4090">
                  <c:v>-3.1468413883292712</c:v>
                </c:pt>
                <c:pt idx="4091">
                  <c:v>-3.7476920007592649</c:v>
                </c:pt>
                <c:pt idx="4092">
                  <c:v>3.8579809951275723</c:v>
                </c:pt>
                <c:pt idx="4093">
                  <c:v>-2.2129937233341983</c:v>
                </c:pt>
                <c:pt idx="4094">
                  <c:v>11.013555309891467</c:v>
                </c:pt>
                <c:pt idx="4095">
                  <c:v>4.6731050344990879E-2</c:v>
                </c:pt>
                <c:pt idx="4096">
                  <c:v>-0.14438990933517479</c:v>
                </c:pt>
                <c:pt idx="4097">
                  <c:v>-8.0624959257337636</c:v>
                </c:pt>
                <c:pt idx="4098">
                  <c:v>-2.199378475028881</c:v>
                </c:pt>
                <c:pt idx="4099">
                  <c:v>8.1008169107138048</c:v>
                </c:pt>
                <c:pt idx="4100">
                  <c:v>14.438272056124831</c:v>
                </c:pt>
                <c:pt idx="4101">
                  <c:v>8.2185755355245235E-2</c:v>
                </c:pt>
                <c:pt idx="4102">
                  <c:v>-6.2735755347962427E-2</c:v>
                </c:pt>
                <c:pt idx="4103">
                  <c:v>-0.94110631094643182</c:v>
                </c:pt>
                <c:pt idx="4104">
                  <c:v>-0.48542682717024171</c:v>
                </c:pt>
                <c:pt idx="4105">
                  <c:v>4.3999306068886357</c:v>
                </c:pt>
                <c:pt idx="4106">
                  <c:v>-2.7752937128253055</c:v>
                </c:pt>
                <c:pt idx="4107">
                  <c:v>9.229619965185119</c:v>
                </c:pt>
                <c:pt idx="4108">
                  <c:v>11.582612451267021</c:v>
                </c:pt>
                <c:pt idx="4109">
                  <c:v>12.398832744439126</c:v>
                </c:pt>
                <c:pt idx="4110">
                  <c:v>6.0732489820306386</c:v>
                </c:pt>
                <c:pt idx="4111">
                  <c:v>-0.55748176429904939</c:v>
                </c:pt>
                <c:pt idx="4112">
                  <c:v>0.59560974492066465</c:v>
                </c:pt>
                <c:pt idx="4113">
                  <c:v>-5.4214637684382767</c:v>
                </c:pt>
                <c:pt idx="4114">
                  <c:v>0.45278961937789031</c:v>
                </c:pt>
                <c:pt idx="4115">
                  <c:v>1.9892469437031255</c:v>
                </c:pt>
                <c:pt idx="4116">
                  <c:v>-1.1334830054742517</c:v>
                </c:pt>
                <c:pt idx="4117">
                  <c:v>-2.5523410791519585</c:v>
                </c:pt>
                <c:pt idx="4118">
                  <c:v>0.53051471669877981</c:v>
                </c:pt>
                <c:pt idx="4119">
                  <c:v>2.3890586440315973</c:v>
                </c:pt>
                <c:pt idx="4120">
                  <c:v>0.31487333735341189</c:v>
                </c:pt>
                <c:pt idx="4121">
                  <c:v>-0.12107123389315935</c:v>
                </c:pt>
                <c:pt idx="4122">
                  <c:v>-1.231946728049697</c:v>
                </c:pt>
                <c:pt idx="4123">
                  <c:v>-0.17799830197799454</c:v>
                </c:pt>
                <c:pt idx="4124">
                  <c:v>-0.49381461266296078</c:v>
                </c:pt>
                <c:pt idx="4125">
                  <c:v>-0.32192809488736229</c:v>
                </c:pt>
                <c:pt idx="4126">
                  <c:v>-0.5655971758542252</c:v>
                </c:pt>
                <c:pt idx="4127">
                  <c:v>-0.72169883751289599</c:v>
                </c:pt>
                <c:pt idx="4128">
                  <c:v>0.26303440583379378</c:v>
                </c:pt>
                <c:pt idx="4129">
                  <c:v>0.66751371341406107</c:v>
                </c:pt>
                <c:pt idx="4130">
                  <c:v>-0.39014632373713298</c:v>
                </c:pt>
                <c:pt idx="4131">
                  <c:v>-3.4157763956027494</c:v>
                </c:pt>
                <c:pt idx="4132">
                  <c:v>-11.759472121202833</c:v>
                </c:pt>
                <c:pt idx="4133">
                  <c:v>-5.3839890630196141</c:v>
                </c:pt>
                <c:pt idx="4134">
                  <c:v>1.13593196036916</c:v>
                </c:pt>
                <c:pt idx="4135">
                  <c:v>6.0732489820306386</c:v>
                </c:pt>
                <c:pt idx="4136">
                  <c:v>-1.9622170988482031</c:v>
                </c:pt>
                <c:pt idx="4137">
                  <c:v>4.7305714778356517E-2</c:v>
                </c:pt>
                <c:pt idx="4138">
                  <c:v>0.22094028730253551</c:v>
                </c:pt>
                <c:pt idx="4139">
                  <c:v>0.99286381871837159</c:v>
                </c:pt>
                <c:pt idx="4140">
                  <c:v>-0.12553088208385882</c:v>
                </c:pt>
                <c:pt idx="4141">
                  <c:v>-1.389614902398937</c:v>
                </c:pt>
                <c:pt idx="4142">
                  <c:v>2.9747343394051932E-2</c:v>
                </c:pt>
                <c:pt idx="4143">
                  <c:v>0.35879338863922444</c:v>
                </c:pt>
                <c:pt idx="4144">
                  <c:v>0.49087610670232346</c:v>
                </c:pt>
                <c:pt idx="4145">
                  <c:v>-12.534789211480268</c:v>
                </c:pt>
                <c:pt idx="4146">
                  <c:v>0.26023577248112056</c:v>
                </c:pt>
                <c:pt idx="4147">
                  <c:v>0.49572215941559827</c:v>
                </c:pt>
                <c:pt idx="4148">
                  <c:v>-0.16254596126652779</c:v>
                </c:pt>
                <c:pt idx="4149">
                  <c:v>0.28947019010141189</c:v>
                </c:pt>
                <c:pt idx="4150">
                  <c:v>0.43311338508092595</c:v>
                </c:pt>
                <c:pt idx="4151">
                  <c:v>0.16336728542015033</c:v>
                </c:pt>
                <c:pt idx="4152">
                  <c:v>-1.1284745579488091</c:v>
                </c:pt>
                <c:pt idx="4153">
                  <c:v>1.3529378897720028</c:v>
                </c:pt>
                <c:pt idx="4154">
                  <c:v>0.64467678470344125</c:v>
                </c:pt>
                <c:pt idx="4155">
                  <c:v>3.2020883248813594</c:v>
                </c:pt>
                <c:pt idx="4156">
                  <c:v>9.5196362528432132</c:v>
                </c:pt>
                <c:pt idx="4157">
                  <c:v>0.50967437341691901</c:v>
                </c:pt>
                <c:pt idx="4158">
                  <c:v>0.20894182778396364</c:v>
                </c:pt>
                <c:pt idx="4159">
                  <c:v>-0.2339571729693701</c:v>
                </c:pt>
                <c:pt idx="4160">
                  <c:v>0.65965986799875731</c:v>
                </c:pt>
                <c:pt idx="4161">
                  <c:v>0.44057259138598148</c:v>
                </c:pt>
                <c:pt idx="4162">
                  <c:v>-0.99820000595378944</c:v>
                </c:pt>
                <c:pt idx="4163">
                  <c:v>1.5754081940079074</c:v>
                </c:pt>
                <c:pt idx="4164">
                  <c:v>0.1480986389891342</c:v>
                </c:pt>
                <c:pt idx="4165">
                  <c:v>-0.67544324655202337</c:v>
                </c:pt>
                <c:pt idx="4166">
                  <c:v>-8.6438561897747253</c:v>
                </c:pt>
                <c:pt idx="4167">
                  <c:v>-4.2150128909708506</c:v>
                </c:pt>
                <c:pt idx="4168">
                  <c:v>3.9068905956085187</c:v>
                </c:pt>
                <c:pt idx="4169">
                  <c:v>1.2846857651679393</c:v>
                </c:pt>
                <c:pt idx="4170">
                  <c:v>-1.5722514489716024</c:v>
                </c:pt>
                <c:pt idx="4171">
                  <c:v>0.59737436208921624</c:v>
                </c:pt>
                <c:pt idx="4172">
                  <c:v>4.155970401438486</c:v>
                </c:pt>
                <c:pt idx="4173">
                  <c:v>0.31954150205048448</c:v>
                </c:pt>
                <c:pt idx="4174">
                  <c:v>-0.3461756411340397</c:v>
                </c:pt>
                <c:pt idx="4175">
                  <c:v>2.2344652536370231</c:v>
                </c:pt>
                <c:pt idx="4176">
                  <c:v>0.89589159665926144</c:v>
                </c:pt>
                <c:pt idx="4177">
                  <c:v>0.58489571083012859</c:v>
                </c:pt>
                <c:pt idx="4178">
                  <c:v>7.5202326653530147E-2</c:v>
                </c:pt>
                <c:pt idx="4179">
                  <c:v>8.3837042924740537</c:v>
                </c:pt>
                <c:pt idx="4180">
                  <c:v>0.8677233113989602</c:v>
                </c:pt>
                <c:pt idx="4181">
                  <c:v>0.57730892817772095</c:v>
                </c:pt>
                <c:pt idx="4182">
                  <c:v>8.2620948453701786</c:v>
                </c:pt>
                <c:pt idx="4183">
                  <c:v>9.067795046814739</c:v>
                </c:pt>
                <c:pt idx="4184">
                  <c:v>-9.965784284662087</c:v>
                </c:pt>
                <c:pt idx="4185">
                  <c:v>5.3362833878644329</c:v>
                </c:pt>
                <c:pt idx="4186">
                  <c:v>-13.773207904847887</c:v>
                </c:pt>
                <c:pt idx="4187">
                  <c:v>0.2381597371947643</c:v>
                </c:pt>
                <c:pt idx="4188">
                  <c:v>-0.52195270319535558</c:v>
                </c:pt>
                <c:pt idx="4189">
                  <c:v>5.1559024345754443</c:v>
                </c:pt>
                <c:pt idx="4190">
                  <c:v>1.13593196036916</c:v>
                </c:pt>
                <c:pt idx="4191">
                  <c:v>0.67033248374787047</c:v>
                </c:pt>
                <c:pt idx="4192">
                  <c:v>13.013148171454763</c:v>
                </c:pt>
                <c:pt idx="4193">
                  <c:v>10.582769240382088</c:v>
                </c:pt>
                <c:pt idx="4194">
                  <c:v>-4.7753131448368319E-2</c:v>
                </c:pt>
                <c:pt idx="4195">
                  <c:v>6.3573020269978256E-2</c:v>
                </c:pt>
                <c:pt idx="4196">
                  <c:v>5.444675648120037E-2</c:v>
                </c:pt>
                <c:pt idx="4197">
                  <c:v>0.28558624782364239</c:v>
                </c:pt>
                <c:pt idx="4198">
                  <c:v>-1.6318061738388716</c:v>
                </c:pt>
                <c:pt idx="4199">
                  <c:v>-0.51746109080324576</c:v>
                </c:pt>
                <c:pt idx="4200">
                  <c:v>-0.1030934754162742</c:v>
                </c:pt>
                <c:pt idx="4201">
                  <c:v>0.82422874062200024</c:v>
                </c:pt>
                <c:pt idx="4202">
                  <c:v>-6.9262662437113723E-2</c:v>
                </c:pt>
                <c:pt idx="4203">
                  <c:v>-0.51746109080324576</c:v>
                </c:pt>
                <c:pt idx="4204">
                  <c:v>5.7548875021634682</c:v>
                </c:pt>
                <c:pt idx="4205">
                  <c:v>-0.1456774551956351</c:v>
                </c:pt>
                <c:pt idx="4206">
                  <c:v>-0.74416109557041021</c:v>
                </c:pt>
                <c:pt idx="4207">
                  <c:v>9.6450579349844787</c:v>
                </c:pt>
                <c:pt idx="4208">
                  <c:v>-5.8641181010254089</c:v>
                </c:pt>
                <c:pt idx="4209">
                  <c:v>5.7548875021634682</c:v>
                </c:pt>
                <c:pt idx="4210">
                  <c:v>8.8683081332894673</c:v>
                </c:pt>
                <c:pt idx="4211">
                  <c:v>18.213714961907119</c:v>
                </c:pt>
                <c:pt idx="4212">
                  <c:v>18.213714961907119</c:v>
                </c:pt>
                <c:pt idx="4213">
                  <c:v>18.213714961907119</c:v>
                </c:pt>
                <c:pt idx="4214">
                  <c:v>2.2204002551870605</c:v>
                </c:pt>
                <c:pt idx="4215">
                  <c:v>-6.0732489820306386</c:v>
                </c:pt>
                <c:pt idx="4216">
                  <c:v>-0.24100809950379493</c:v>
                </c:pt>
                <c:pt idx="4217">
                  <c:v>-0.34395440121736115</c:v>
                </c:pt>
                <c:pt idx="4218">
                  <c:v>0.36234122547545772</c:v>
                </c:pt>
                <c:pt idx="4219">
                  <c:v>3.2276403023756339E-2</c:v>
                </c:pt>
                <c:pt idx="4220">
                  <c:v>1.1359862164547426E-2</c:v>
                </c:pt>
                <c:pt idx="4221">
                  <c:v>0.20062179866522881</c:v>
                </c:pt>
                <c:pt idx="4222">
                  <c:v>-0.10514350402433435</c:v>
                </c:pt>
                <c:pt idx="4223">
                  <c:v>1.5328739895727022</c:v>
                </c:pt>
                <c:pt idx="4224">
                  <c:v>-6.0732489820306386</c:v>
                </c:pt>
                <c:pt idx="4225">
                  <c:v>4.6542585937030249E-2</c:v>
                </c:pt>
                <c:pt idx="4226">
                  <c:v>1.2141248053528473</c:v>
                </c:pt>
                <c:pt idx="4227">
                  <c:v>-0.18206461721257655</c:v>
                </c:pt>
                <c:pt idx="4228">
                  <c:v>1.3155958460636461</c:v>
                </c:pt>
                <c:pt idx="4229">
                  <c:v>0.22966958703537377</c:v>
                </c:pt>
                <c:pt idx="4230">
                  <c:v>-3.6081381983953418</c:v>
                </c:pt>
                <c:pt idx="4231">
                  <c:v>4.6019019590085725E-3</c:v>
                </c:pt>
                <c:pt idx="4232">
                  <c:v>-7.6486571760385464</c:v>
                </c:pt>
                <c:pt idx="4233">
                  <c:v>3.9024101726258498</c:v>
                </c:pt>
                <c:pt idx="4234">
                  <c:v>-1.3959286763311392</c:v>
                </c:pt>
                <c:pt idx="4235">
                  <c:v>-0.42140702415457104</c:v>
                </c:pt>
                <c:pt idx="4236">
                  <c:v>-0.42140702415457104</c:v>
                </c:pt>
                <c:pt idx="4237">
                  <c:v>-0.38493355823201436</c:v>
                </c:pt>
                <c:pt idx="4238">
                  <c:v>0.12956778749052827</c:v>
                </c:pt>
                <c:pt idx="4239">
                  <c:v>0.56379943535869714</c:v>
                </c:pt>
                <c:pt idx="4240">
                  <c:v>-0.60622162009295955</c:v>
                </c:pt>
                <c:pt idx="4241">
                  <c:v>-0.60622162009295955</c:v>
                </c:pt>
                <c:pt idx="4242">
                  <c:v>-1.5912762746533584</c:v>
                </c:pt>
                <c:pt idx="4243">
                  <c:v>0.32192809488736235</c:v>
                </c:pt>
                <c:pt idx="4244">
                  <c:v>0.21762028868490915</c:v>
                </c:pt>
                <c:pt idx="4245">
                  <c:v>-0.1022500582479504</c:v>
                </c:pt>
                <c:pt idx="4246">
                  <c:v>-1.0771879594255986</c:v>
                </c:pt>
                <c:pt idx="4247">
                  <c:v>-0.48470565992658765</c:v>
                </c:pt>
                <c:pt idx="4248">
                  <c:v>0.24902754783991485</c:v>
                </c:pt>
                <c:pt idx="4249">
                  <c:v>0.42223300068304781</c:v>
                </c:pt>
                <c:pt idx="4250">
                  <c:v>-1.6691957768281338</c:v>
                </c:pt>
                <c:pt idx="4251">
                  <c:v>0.79930264976287102</c:v>
                </c:pt>
                <c:pt idx="4252">
                  <c:v>0.97025265660594817</c:v>
                </c:pt>
                <c:pt idx="4253">
                  <c:v>-0.63387210120210224</c:v>
                </c:pt>
                <c:pt idx="4254">
                  <c:v>6.7114195858536743E-2</c:v>
                </c:pt>
                <c:pt idx="4255">
                  <c:v>0.65272905699817474</c:v>
                </c:pt>
                <c:pt idx="4256">
                  <c:v>2.8744691179161412</c:v>
                </c:pt>
                <c:pt idx="4257">
                  <c:v>-2.3219280948873622</c:v>
                </c:pt>
                <c:pt idx="4258">
                  <c:v>-3.2604665431927589E-2</c:v>
                </c:pt>
                <c:pt idx="4259">
                  <c:v>6.0732489820306386</c:v>
                </c:pt>
                <c:pt idx="4260">
                  <c:v>10.307580315927396</c:v>
                </c:pt>
                <c:pt idx="4261">
                  <c:v>-5.0874628412503391</c:v>
                </c:pt>
                <c:pt idx="4262">
                  <c:v>-3.4351504790776879E-2</c:v>
                </c:pt>
                <c:pt idx="4263">
                  <c:v>-0.62148837674627011</c:v>
                </c:pt>
                <c:pt idx="4264">
                  <c:v>0.19088462007795864</c:v>
                </c:pt>
                <c:pt idx="4265">
                  <c:v>-10.518653155673389</c:v>
                </c:pt>
                <c:pt idx="4266">
                  <c:v>1.8839762036605168</c:v>
                </c:pt>
                <c:pt idx="4267">
                  <c:v>1.2490944183197147E-2</c:v>
                </c:pt>
                <c:pt idx="4268">
                  <c:v>6.7547697977450236E-2</c:v>
                </c:pt>
                <c:pt idx="4269">
                  <c:v>-9.0197808971578142E-2</c:v>
                </c:pt>
                <c:pt idx="4270">
                  <c:v>0.41078802627748617</c:v>
                </c:pt>
                <c:pt idx="4271">
                  <c:v>2.851242566058604</c:v>
                </c:pt>
                <c:pt idx="4272">
                  <c:v>0.92637902519987869</c:v>
                </c:pt>
                <c:pt idx="4273">
                  <c:v>9.3109404391481757E-2</c:v>
                </c:pt>
                <c:pt idx="4274">
                  <c:v>12.518407276671365</c:v>
                </c:pt>
                <c:pt idx="4275">
                  <c:v>-0.61218396945618037</c:v>
                </c:pt>
                <c:pt idx="4276">
                  <c:v>0.7491918964994656</c:v>
                </c:pt>
                <c:pt idx="4277">
                  <c:v>-1.2555384785705468</c:v>
                </c:pt>
                <c:pt idx="4278">
                  <c:v>1.6731896837328915</c:v>
                </c:pt>
                <c:pt idx="4279">
                  <c:v>-0.70895121799660976</c:v>
                </c:pt>
                <c:pt idx="4280">
                  <c:v>-0.31832585820716669</c:v>
                </c:pt>
                <c:pt idx="4281">
                  <c:v>-0.41503749927884381</c:v>
                </c:pt>
                <c:pt idx="4282">
                  <c:v>4.6653146177108971</c:v>
                </c:pt>
                <c:pt idx="4283">
                  <c:v>-3.1987798641144978</c:v>
                </c:pt>
                <c:pt idx="4284">
                  <c:v>-0.26135364251042553</c:v>
                </c:pt>
                <c:pt idx="4285">
                  <c:v>0.6374299206152918</c:v>
                </c:pt>
                <c:pt idx="4286">
                  <c:v>-2.7480736422107178E-2</c:v>
                </c:pt>
                <c:pt idx="4287">
                  <c:v>0.12553088208385882</c:v>
                </c:pt>
                <c:pt idx="4288">
                  <c:v>-0.29956028185890782</c:v>
                </c:pt>
                <c:pt idx="4289">
                  <c:v>2.9193815397917158</c:v>
                </c:pt>
                <c:pt idx="4290">
                  <c:v>-8.7462841250339429E-2</c:v>
                </c:pt>
                <c:pt idx="4291">
                  <c:v>0.67749494248111708</c:v>
                </c:pt>
                <c:pt idx="4292">
                  <c:v>-0.74654039026754804</c:v>
                </c:pt>
                <c:pt idx="4293">
                  <c:v>-1.2596438166330195</c:v>
                </c:pt>
                <c:pt idx="4294">
                  <c:v>-0.31238432221649121</c:v>
                </c:pt>
                <c:pt idx="4295">
                  <c:v>7.0660891904577738</c:v>
                </c:pt>
                <c:pt idx="4296">
                  <c:v>-1.2129937233341985</c:v>
                </c:pt>
                <c:pt idx="4297">
                  <c:v>1.9460072904983441</c:v>
                </c:pt>
                <c:pt idx="4298">
                  <c:v>0.20744207987047661</c:v>
                </c:pt>
                <c:pt idx="4299">
                  <c:v>-0.99760150395148339</c:v>
                </c:pt>
                <c:pt idx="4300">
                  <c:v>14.188202468179961</c:v>
                </c:pt>
                <c:pt idx="4301">
                  <c:v>-0.31976783238107287</c:v>
                </c:pt>
                <c:pt idx="4302">
                  <c:v>4.3692338096657197</c:v>
                </c:pt>
                <c:pt idx="4303">
                  <c:v>1.7848001332924596E-2</c:v>
                </c:pt>
                <c:pt idx="4304">
                  <c:v>0.17148046794435368</c:v>
                </c:pt>
                <c:pt idx="4305">
                  <c:v>-2.3453447593185301</c:v>
                </c:pt>
                <c:pt idx="4306">
                  <c:v>4.6542585937030249E-2</c:v>
                </c:pt>
                <c:pt idx="4307">
                  <c:v>0.72927708931211033</c:v>
                </c:pt>
                <c:pt idx="4308">
                  <c:v>7.1033089740910008E-2</c:v>
                </c:pt>
                <c:pt idx="4309">
                  <c:v>0.39530128121758146</c:v>
                </c:pt>
                <c:pt idx="4310">
                  <c:v>-0.63113268215408258</c:v>
                </c:pt>
                <c:pt idx="4311">
                  <c:v>2.5602403185642428E-3</c:v>
                </c:pt>
                <c:pt idx="4312">
                  <c:v>0.40964424050862513</c:v>
                </c:pt>
                <c:pt idx="4313">
                  <c:v>0.75567665594723799</c:v>
                </c:pt>
                <c:pt idx="4314">
                  <c:v>-4.3692338096657197</c:v>
                </c:pt>
                <c:pt idx="4315">
                  <c:v>-3.8073549220576037</c:v>
                </c:pt>
                <c:pt idx="4316">
                  <c:v>-0.60798260738575838</c:v>
                </c:pt>
                <c:pt idx="4317">
                  <c:v>-0.44884020736958169</c:v>
                </c:pt>
                <c:pt idx="4318">
                  <c:v>-0.26595928274213554</c:v>
                </c:pt>
                <c:pt idx="4319">
                  <c:v>-0.2161442736712704</c:v>
                </c:pt>
                <c:pt idx="4320">
                  <c:v>1.7799067940915927E-2</c:v>
                </c:pt>
                <c:pt idx="4321">
                  <c:v>-0.11049509419231293</c:v>
                </c:pt>
                <c:pt idx="4322">
                  <c:v>-0.65581282719161305</c:v>
                </c:pt>
                <c:pt idx="4323">
                  <c:v>-0.65581282719161305</c:v>
                </c:pt>
                <c:pt idx="4324">
                  <c:v>-0.65581282719161305</c:v>
                </c:pt>
                <c:pt idx="4325">
                  <c:v>-0.65581282719161305</c:v>
                </c:pt>
                <c:pt idx="4326">
                  <c:v>-0.65581282719161305</c:v>
                </c:pt>
                <c:pt idx="4327">
                  <c:v>-0.65581282719161305</c:v>
                </c:pt>
                <c:pt idx="4328">
                  <c:v>-0.65581282719161305</c:v>
                </c:pt>
                <c:pt idx="4329">
                  <c:v>-0.65581282719161305</c:v>
                </c:pt>
                <c:pt idx="4330">
                  <c:v>-0.65581282719161305</c:v>
                </c:pt>
                <c:pt idx="4331">
                  <c:v>-0.14214147609055175</c:v>
                </c:pt>
                <c:pt idx="4332">
                  <c:v>-0.65581282719161305</c:v>
                </c:pt>
                <c:pt idx="4333">
                  <c:v>-0.65581282719161305</c:v>
                </c:pt>
                <c:pt idx="4334">
                  <c:v>-0.65581282719161305</c:v>
                </c:pt>
                <c:pt idx="4335">
                  <c:v>20</c:v>
                </c:pt>
                <c:pt idx="4336">
                  <c:v>0.52039675834623167</c:v>
                </c:pt>
                <c:pt idx="4337">
                  <c:v>-0.14739991468510741</c:v>
                </c:pt>
                <c:pt idx="4338">
                  <c:v>-0.14739991468510741</c:v>
                </c:pt>
                <c:pt idx="4339">
                  <c:v>-0.14759424282680675</c:v>
                </c:pt>
                <c:pt idx="4340">
                  <c:v>-0.14739991468510741</c:v>
                </c:pt>
                <c:pt idx="4341">
                  <c:v>-0.14739991468510741</c:v>
                </c:pt>
                <c:pt idx="4342">
                  <c:v>-0.14759424282680675</c:v>
                </c:pt>
                <c:pt idx="4343">
                  <c:v>-0.14759424282680675</c:v>
                </c:pt>
                <c:pt idx="4344">
                  <c:v>-0.14759424282680675</c:v>
                </c:pt>
                <c:pt idx="4345">
                  <c:v>0.51952910504614469</c:v>
                </c:pt>
                <c:pt idx="4346">
                  <c:v>-0.14759424282680675</c:v>
                </c:pt>
                <c:pt idx="4347">
                  <c:v>0.52341851772708192</c:v>
                </c:pt>
                <c:pt idx="4348">
                  <c:v>-0.14558703122710312</c:v>
                </c:pt>
                <c:pt idx="4349">
                  <c:v>-0.14558703122710312</c:v>
                </c:pt>
                <c:pt idx="4350">
                  <c:v>-0.17815057523322969</c:v>
                </c:pt>
                <c:pt idx="4351">
                  <c:v>-0.17815057523322969</c:v>
                </c:pt>
                <c:pt idx="4352">
                  <c:v>-0.17815057523322969</c:v>
                </c:pt>
                <c:pt idx="4353">
                  <c:v>-0.17815057523322969</c:v>
                </c:pt>
                <c:pt idx="4354">
                  <c:v>-0.17815057523322969</c:v>
                </c:pt>
                <c:pt idx="4355">
                  <c:v>-0.17815057523322969</c:v>
                </c:pt>
                <c:pt idx="4356">
                  <c:v>-0.17815057523322969</c:v>
                </c:pt>
                <c:pt idx="4357">
                  <c:v>-0.17815057523322969</c:v>
                </c:pt>
                <c:pt idx="4358">
                  <c:v>-0.17815057523322969</c:v>
                </c:pt>
                <c:pt idx="4359">
                  <c:v>-0.14985508384134782</c:v>
                </c:pt>
                <c:pt idx="4360">
                  <c:v>-0.14985508384134782</c:v>
                </c:pt>
                <c:pt idx="4361">
                  <c:v>-0.14985508384134782</c:v>
                </c:pt>
                <c:pt idx="4362">
                  <c:v>-0.14985508384134782</c:v>
                </c:pt>
                <c:pt idx="4363">
                  <c:v>-0.14985508384134782</c:v>
                </c:pt>
                <c:pt idx="4364">
                  <c:v>-0.14985508384134782</c:v>
                </c:pt>
                <c:pt idx="4365">
                  <c:v>-0.14985508384134782</c:v>
                </c:pt>
                <c:pt idx="4366">
                  <c:v>-0.14985508384134782</c:v>
                </c:pt>
                <c:pt idx="4367">
                  <c:v>-0.14985508384134782</c:v>
                </c:pt>
                <c:pt idx="4368">
                  <c:v>-0.14985508384134782</c:v>
                </c:pt>
                <c:pt idx="4369">
                  <c:v>-0.14985508384134782</c:v>
                </c:pt>
                <c:pt idx="4370">
                  <c:v>-0.14263307841335454</c:v>
                </c:pt>
                <c:pt idx="4371">
                  <c:v>-0.14263307841335454</c:v>
                </c:pt>
                <c:pt idx="4372">
                  <c:v>-0.73543348975365397</c:v>
                </c:pt>
                <c:pt idx="4373">
                  <c:v>-0.14263307841335454</c:v>
                </c:pt>
                <c:pt idx="4374">
                  <c:v>0.51952910504614469</c:v>
                </c:pt>
                <c:pt idx="4375">
                  <c:v>-0.17815057523322969</c:v>
                </c:pt>
                <c:pt idx="4376">
                  <c:v>-0.17815057523322969</c:v>
                </c:pt>
                <c:pt idx="4377">
                  <c:v>-0.17815057523322969</c:v>
                </c:pt>
                <c:pt idx="4378">
                  <c:v>-0.14985508384134782</c:v>
                </c:pt>
                <c:pt idx="4379">
                  <c:v>-0.65581282719161305</c:v>
                </c:pt>
                <c:pt idx="4380">
                  <c:v>-0.14398173419003024</c:v>
                </c:pt>
                <c:pt idx="4381">
                  <c:v>-0.14354791350748311</c:v>
                </c:pt>
                <c:pt idx="4382">
                  <c:v>-0.14985508384134782</c:v>
                </c:pt>
                <c:pt idx="4383">
                  <c:v>-4.0436729521147994</c:v>
                </c:pt>
                <c:pt idx="4384">
                  <c:v>7.5974318526833731</c:v>
                </c:pt>
                <c:pt idx="4385">
                  <c:v>6.0754031079096237E-2</c:v>
                </c:pt>
                <c:pt idx="4386">
                  <c:v>-7.9219891667824021</c:v>
                </c:pt>
                <c:pt idx="4387">
                  <c:v>0.81082318586400259</c:v>
                </c:pt>
                <c:pt idx="4388">
                  <c:v>2.1463262320870937</c:v>
                </c:pt>
                <c:pt idx="4389">
                  <c:v>14.21876502583196</c:v>
                </c:pt>
                <c:pt idx="4390">
                  <c:v>2.4508196657741781</c:v>
                </c:pt>
                <c:pt idx="4391">
                  <c:v>-3.1315968827832128</c:v>
                </c:pt>
                <c:pt idx="4392">
                  <c:v>-2.1690235987007798</c:v>
                </c:pt>
                <c:pt idx="4393">
                  <c:v>-10.518653155673389</c:v>
                </c:pt>
                <c:pt idx="4394">
                  <c:v>-5.5647846187835261</c:v>
                </c:pt>
                <c:pt idx="4395">
                  <c:v>1.7040151723649195</c:v>
                </c:pt>
                <c:pt idx="4396">
                  <c:v>0.28757659009658548</c:v>
                </c:pt>
                <c:pt idx="4397">
                  <c:v>0.27651763519741607</c:v>
                </c:pt>
                <c:pt idx="4398">
                  <c:v>0.6435373269066148</c:v>
                </c:pt>
                <c:pt idx="4399">
                  <c:v>-3.400038921393052</c:v>
                </c:pt>
                <c:pt idx="4400">
                  <c:v>0.99617828904759154</c:v>
                </c:pt>
                <c:pt idx="4401">
                  <c:v>-0.19993757050875194</c:v>
                </c:pt>
                <c:pt idx="4402">
                  <c:v>1.1910363275349583</c:v>
                </c:pt>
                <c:pt idx="4403">
                  <c:v>3.0650212840184415E-2</c:v>
                </c:pt>
                <c:pt idx="4404">
                  <c:v>-3.4648091354436459</c:v>
                </c:pt>
                <c:pt idx="4405">
                  <c:v>0.49636142152847973</c:v>
                </c:pt>
                <c:pt idx="4406">
                  <c:v>2.3180885848609862</c:v>
                </c:pt>
                <c:pt idx="4407">
                  <c:v>-1.5579954531208871</c:v>
                </c:pt>
                <c:pt idx="4408">
                  <c:v>0.41473715681062318</c:v>
                </c:pt>
                <c:pt idx="4409">
                  <c:v>-1.7855505517392554</c:v>
                </c:pt>
                <c:pt idx="4410">
                  <c:v>0.78803008913399863</c:v>
                </c:pt>
                <c:pt idx="4411">
                  <c:v>-0.20511442990461273</c:v>
                </c:pt>
                <c:pt idx="4412">
                  <c:v>0.41501900330713948</c:v>
                </c:pt>
                <c:pt idx="4413">
                  <c:v>0.13860523822950716</c:v>
                </c:pt>
                <c:pt idx="4414">
                  <c:v>-0.5737352452979021</c:v>
                </c:pt>
                <c:pt idx="4415">
                  <c:v>-0.12338241550528231</c:v>
                </c:pt>
                <c:pt idx="4416">
                  <c:v>-0.18277483391833477</c:v>
                </c:pt>
                <c:pt idx="4417">
                  <c:v>2.7656342902865283E-2</c:v>
                </c:pt>
                <c:pt idx="4418">
                  <c:v>-3.3166863935199124E-2</c:v>
                </c:pt>
                <c:pt idx="4419">
                  <c:v>7.8621177729701047E-3</c:v>
                </c:pt>
                <c:pt idx="4420">
                  <c:v>-0.419483404310036</c:v>
                </c:pt>
                <c:pt idx="4421">
                  <c:v>0.26256834379101068</c:v>
                </c:pt>
                <c:pt idx="4422">
                  <c:v>-0.28794298074765495</c:v>
                </c:pt>
                <c:pt idx="4423">
                  <c:v>0.66119808654824141</c:v>
                </c:pt>
                <c:pt idx="4424">
                  <c:v>1.2918572409995477</c:v>
                </c:pt>
                <c:pt idx="4425">
                  <c:v>0.29344571872988806</c:v>
                </c:pt>
                <c:pt idx="4426">
                  <c:v>0.18057224564182084</c:v>
                </c:pt>
                <c:pt idx="4427">
                  <c:v>-3.7456404620074797E-3</c:v>
                </c:pt>
                <c:pt idx="4428">
                  <c:v>-3.3306086617178307E-2</c:v>
                </c:pt>
                <c:pt idx="4429">
                  <c:v>-0.31817596002625476</c:v>
                </c:pt>
                <c:pt idx="4430">
                  <c:v>-0.24731005354077729</c:v>
                </c:pt>
                <c:pt idx="4431">
                  <c:v>0.24100809950379473</c:v>
                </c:pt>
                <c:pt idx="4432">
                  <c:v>-0.92572723762137399</c:v>
                </c:pt>
                <c:pt idx="4433">
                  <c:v>-3.7637657363365037E-2</c:v>
                </c:pt>
                <c:pt idx="4434">
                  <c:v>8.2462160191973277E-2</c:v>
                </c:pt>
                <c:pt idx="4435">
                  <c:v>-0.21108232619907194</c:v>
                </c:pt>
                <c:pt idx="4436">
                  <c:v>-0.39366384848627695</c:v>
                </c:pt>
                <c:pt idx="4437">
                  <c:v>3.3575520046180838</c:v>
                </c:pt>
                <c:pt idx="4438">
                  <c:v>0.81419562776031662</c:v>
                </c:pt>
                <c:pt idx="4439">
                  <c:v>0.98606080904212634</c:v>
                </c:pt>
                <c:pt idx="4440">
                  <c:v>-8.8683081332894673</c:v>
                </c:pt>
                <c:pt idx="4441">
                  <c:v>-11.941658995526698</c:v>
                </c:pt>
                <c:pt idx="4442">
                  <c:v>14.380866867456534</c:v>
                </c:pt>
                <c:pt idx="4443">
                  <c:v>0.62868387815047422</c:v>
                </c:pt>
                <c:pt idx="4444">
                  <c:v>0.13141876128895749</c:v>
                </c:pt>
                <c:pt idx="4445">
                  <c:v>0.3521722322793836</c:v>
                </c:pt>
                <c:pt idx="4446">
                  <c:v>-2.6231541573179498E-2</c:v>
                </c:pt>
                <c:pt idx="4447">
                  <c:v>-11.613482540731207</c:v>
                </c:pt>
                <c:pt idx="4448">
                  <c:v>0.55080080103503382</c:v>
                </c:pt>
                <c:pt idx="4449">
                  <c:v>-10.229219383469125</c:v>
                </c:pt>
                <c:pt idx="4450">
                  <c:v>12.628825226704336</c:v>
                </c:pt>
                <c:pt idx="4451">
                  <c:v>-0.38885356747518868</c:v>
                </c:pt>
                <c:pt idx="4452">
                  <c:v>0.97530779508409504</c:v>
                </c:pt>
                <c:pt idx="4453">
                  <c:v>10.307200809140809</c:v>
                </c:pt>
                <c:pt idx="4454">
                  <c:v>2.4851898409149427</c:v>
                </c:pt>
                <c:pt idx="4455">
                  <c:v>0.16907660680399156</c:v>
                </c:pt>
                <c:pt idx="4456">
                  <c:v>-1.6100534816839867</c:v>
                </c:pt>
                <c:pt idx="4457">
                  <c:v>-11.787086324551618</c:v>
                </c:pt>
                <c:pt idx="4458">
                  <c:v>-9.9667457608995313</c:v>
                </c:pt>
                <c:pt idx="4459">
                  <c:v>-0.21024889641331396</c:v>
                </c:pt>
                <c:pt idx="4460">
                  <c:v>0.13352367283738981</c:v>
                </c:pt>
                <c:pt idx="4461">
                  <c:v>10.45189794595189</c:v>
                </c:pt>
                <c:pt idx="4462">
                  <c:v>-0.17182453435779393</c:v>
                </c:pt>
                <c:pt idx="4463">
                  <c:v>-0.15565087046019455</c:v>
                </c:pt>
                <c:pt idx="4464">
                  <c:v>0.15627593993046127</c:v>
                </c:pt>
                <c:pt idx="4465">
                  <c:v>11.58276924038209</c:v>
                </c:pt>
                <c:pt idx="4466">
                  <c:v>-0.16549003010197103</c:v>
                </c:pt>
                <c:pt idx="4467">
                  <c:v>0.16629375099544366</c:v>
                </c:pt>
                <c:pt idx="4468">
                  <c:v>-2.0322903295589394</c:v>
                </c:pt>
                <c:pt idx="4469">
                  <c:v>0.23537806293092856</c:v>
                </c:pt>
                <c:pt idx="4470">
                  <c:v>-0.77204805332165172</c:v>
                </c:pt>
                <c:pt idx="4471">
                  <c:v>-0.9434164716336324</c:v>
                </c:pt>
                <c:pt idx="4472">
                  <c:v>-6.6166923965746277E-2</c:v>
                </c:pt>
                <c:pt idx="4473">
                  <c:v>-0.14148581591748086</c:v>
                </c:pt>
                <c:pt idx="4474">
                  <c:v>0.35872445087593874</c:v>
                </c:pt>
                <c:pt idx="4475">
                  <c:v>0.29301853480283213</c:v>
                </c:pt>
                <c:pt idx="4476">
                  <c:v>-0.80735492205760429</c:v>
                </c:pt>
                <c:pt idx="4477">
                  <c:v>0.12719201645377987</c:v>
                </c:pt>
                <c:pt idx="4478">
                  <c:v>-1.0126738300351106</c:v>
                </c:pt>
                <c:pt idx="4479">
                  <c:v>0.33964620073410845</c:v>
                </c:pt>
                <c:pt idx="4480">
                  <c:v>0.33964620073410845</c:v>
                </c:pt>
                <c:pt idx="4481">
                  <c:v>-0.45567948377619005</c:v>
                </c:pt>
                <c:pt idx="4482">
                  <c:v>3.0916076782694115E-2</c:v>
                </c:pt>
                <c:pt idx="4483">
                  <c:v>0.90108497392731302</c:v>
                </c:pt>
                <c:pt idx="4484">
                  <c:v>0.3540896522259544</c:v>
                </c:pt>
                <c:pt idx="4485">
                  <c:v>0.10781242771644256</c:v>
                </c:pt>
                <c:pt idx="4486">
                  <c:v>0.45218448083870394</c:v>
                </c:pt>
                <c:pt idx="4487">
                  <c:v>-0.32019512766290686</c:v>
                </c:pt>
                <c:pt idx="4488">
                  <c:v>-0.51150033878013501</c:v>
                </c:pt>
                <c:pt idx="4489">
                  <c:v>-0.297652532845125</c:v>
                </c:pt>
                <c:pt idx="4490">
                  <c:v>-14.193320009274496</c:v>
                </c:pt>
                <c:pt idx="4491">
                  <c:v>-2.0430289908138262</c:v>
                </c:pt>
                <c:pt idx="4492">
                  <c:v>-0.54717783826168565</c:v>
                </c:pt>
                <c:pt idx="4493">
                  <c:v>0.13430109171159083</c:v>
                </c:pt>
                <c:pt idx="4494">
                  <c:v>0.10672221414418342</c:v>
                </c:pt>
                <c:pt idx="4495">
                  <c:v>-1.7136958148433594</c:v>
                </c:pt>
                <c:pt idx="4496">
                  <c:v>-4.3988012377337397E-2</c:v>
                </c:pt>
                <c:pt idx="4497">
                  <c:v>-3.1369629523175608</c:v>
                </c:pt>
                <c:pt idx="4498">
                  <c:v>0.67377176767901181</c:v>
                </c:pt>
                <c:pt idx="4499">
                  <c:v>-0.16664986940945128</c:v>
                </c:pt>
                <c:pt idx="4500">
                  <c:v>-9.6450579349844787</c:v>
                </c:pt>
                <c:pt idx="4501">
                  <c:v>-8.6462586799900301</c:v>
                </c:pt>
                <c:pt idx="4502">
                  <c:v>0.22347107188455601</c:v>
                </c:pt>
                <c:pt idx="4503">
                  <c:v>-13.398788218875772</c:v>
                </c:pt>
                <c:pt idx="4504">
                  <c:v>-0.1750867065580913</c:v>
                </c:pt>
                <c:pt idx="4505">
                  <c:v>3.9465476256886918</c:v>
                </c:pt>
                <c:pt idx="4506">
                  <c:v>-0.53568615998295654</c:v>
                </c:pt>
                <c:pt idx="4507">
                  <c:v>10.518980929170402</c:v>
                </c:pt>
                <c:pt idx="4508">
                  <c:v>0.20224272171504065</c:v>
                </c:pt>
                <c:pt idx="4509">
                  <c:v>-8.6450579349844769</c:v>
                </c:pt>
                <c:pt idx="4510">
                  <c:v>-0.21272932398572825</c:v>
                </c:pt>
                <c:pt idx="4511">
                  <c:v>-0.31487333735341205</c:v>
                </c:pt>
                <c:pt idx="4512">
                  <c:v>0.8479969065549503</c:v>
                </c:pt>
                <c:pt idx="4513">
                  <c:v>-9.2778135880107523E-3</c:v>
                </c:pt>
                <c:pt idx="4514">
                  <c:v>-0.21900978194179585</c:v>
                </c:pt>
                <c:pt idx="4515">
                  <c:v>-0.14734171607518709</c:v>
                </c:pt>
                <c:pt idx="4516">
                  <c:v>0.58496250072115596</c:v>
                </c:pt>
                <c:pt idx="4517">
                  <c:v>8.605778162119733E-2</c:v>
                </c:pt>
                <c:pt idx="4518">
                  <c:v>0.32192809488736207</c:v>
                </c:pt>
                <c:pt idx="4519">
                  <c:v>4.7725895038969277</c:v>
                </c:pt>
                <c:pt idx="4520">
                  <c:v>7.1476226076479001</c:v>
                </c:pt>
                <c:pt idx="4521">
                  <c:v>14.526499239136566</c:v>
                </c:pt>
                <c:pt idx="4522">
                  <c:v>6.9338169117657375E-2</c:v>
                </c:pt>
                <c:pt idx="4523">
                  <c:v>-0.14684138832927132</c:v>
                </c:pt>
                <c:pt idx="4524">
                  <c:v>-0.20425499418064866</c:v>
                </c:pt>
                <c:pt idx="4525">
                  <c:v>-0.71242340990341479</c:v>
                </c:pt>
                <c:pt idx="4526">
                  <c:v>0.17195978310324569</c:v>
                </c:pt>
                <c:pt idx="4527">
                  <c:v>0.21999513826918771</c:v>
                </c:pt>
                <c:pt idx="4528">
                  <c:v>0.31278744103089356</c:v>
                </c:pt>
                <c:pt idx="4529">
                  <c:v>-7.8855420711239313E-2</c:v>
                </c:pt>
                <c:pt idx="4530">
                  <c:v>2.6692988227937424</c:v>
                </c:pt>
                <c:pt idx="4531">
                  <c:v>2.1663227647621168</c:v>
                </c:pt>
                <c:pt idx="4532">
                  <c:v>-4.8938619291519846E-2</c:v>
                </c:pt>
                <c:pt idx="4533">
                  <c:v>0.27130202181739432</c:v>
                </c:pt>
                <c:pt idx="4534">
                  <c:v>-8.8672787397096631</c:v>
                </c:pt>
                <c:pt idx="4535">
                  <c:v>-9.7142455176661233</c:v>
                </c:pt>
                <c:pt idx="4536">
                  <c:v>9.0606959316875546</c:v>
                </c:pt>
                <c:pt idx="4537">
                  <c:v>8.9470477220805016</c:v>
                </c:pt>
                <c:pt idx="4538">
                  <c:v>9.0597950917951025</c:v>
                </c:pt>
                <c:pt idx="4539">
                  <c:v>0.79354912253257393</c:v>
                </c:pt>
                <c:pt idx="4540">
                  <c:v>-13.468369487109527</c:v>
                </c:pt>
                <c:pt idx="4541">
                  <c:v>-3.3428450624153832</c:v>
                </c:pt>
                <c:pt idx="4542">
                  <c:v>10.759888183221834</c:v>
                </c:pt>
                <c:pt idx="4543">
                  <c:v>2.9349049717781153</c:v>
                </c:pt>
                <c:pt idx="4544">
                  <c:v>3.2587342684001683</c:v>
                </c:pt>
                <c:pt idx="4545">
                  <c:v>-5.7459543773934607</c:v>
                </c:pt>
                <c:pt idx="4546">
                  <c:v>-9.3822637581148367</c:v>
                </c:pt>
                <c:pt idx="4547">
                  <c:v>15.248718247933585</c:v>
                </c:pt>
                <c:pt idx="4548">
                  <c:v>-7.0660891904577721</c:v>
                </c:pt>
                <c:pt idx="4549">
                  <c:v>-11.703038388986416</c:v>
                </c:pt>
                <c:pt idx="4550">
                  <c:v>-0.19854567938208037</c:v>
                </c:pt>
                <c:pt idx="4551">
                  <c:v>-8.8683081332894673</c:v>
                </c:pt>
                <c:pt idx="4552">
                  <c:v>3.5214695770957727</c:v>
                </c:pt>
                <c:pt idx="4553">
                  <c:v>-5.0617191038545721E-2</c:v>
                </c:pt>
                <c:pt idx="4554">
                  <c:v>-7.5974318526833731</c:v>
                </c:pt>
                <c:pt idx="4555">
                  <c:v>-3.9470008089826716</c:v>
                </c:pt>
                <c:pt idx="4556">
                  <c:v>-3.629437129861762</c:v>
                </c:pt>
                <c:pt idx="4557">
                  <c:v>0.37304341061421675</c:v>
                </c:pt>
                <c:pt idx="4558">
                  <c:v>-0.66574515543720203</c:v>
                </c:pt>
                <c:pt idx="4559">
                  <c:v>-0.99711749146687834</c:v>
                </c:pt>
                <c:pt idx="4560">
                  <c:v>-0.2094533656289497</c:v>
                </c:pt>
                <c:pt idx="4561">
                  <c:v>0.73816733937595924</c:v>
                </c:pt>
                <c:pt idx="4562">
                  <c:v>0.26303440583379406</c:v>
                </c:pt>
                <c:pt idx="4563">
                  <c:v>-0.50695998871988301</c:v>
                </c:pt>
                <c:pt idx="4564">
                  <c:v>-5.8998153137819758</c:v>
                </c:pt>
                <c:pt idx="4565">
                  <c:v>-4.6010271014291515</c:v>
                </c:pt>
                <c:pt idx="4566">
                  <c:v>-0.49098635251214229</c:v>
                </c:pt>
                <c:pt idx="4567">
                  <c:v>-8.3837042924740537</c:v>
                </c:pt>
                <c:pt idx="4568">
                  <c:v>-0.83617519809410579</c:v>
                </c:pt>
                <c:pt idx="4569">
                  <c:v>0.24882054661409272</c:v>
                </c:pt>
                <c:pt idx="4570">
                  <c:v>4.6029093104074575E-2</c:v>
                </c:pt>
                <c:pt idx="4571">
                  <c:v>8.3604098146700598E-2</c:v>
                </c:pt>
                <c:pt idx="4572">
                  <c:v>9.6444571875092606</c:v>
                </c:pt>
                <c:pt idx="4573">
                  <c:v>-11.188588845707349</c:v>
                </c:pt>
                <c:pt idx="4574">
                  <c:v>3.6866392011911966</c:v>
                </c:pt>
                <c:pt idx="4575">
                  <c:v>1.4419741739063218E-3</c:v>
                </c:pt>
                <c:pt idx="4576">
                  <c:v>0.73696559416620644</c:v>
                </c:pt>
                <c:pt idx="4577">
                  <c:v>12.468454344036344</c:v>
                </c:pt>
                <c:pt idx="4578">
                  <c:v>-11.059119092544519</c:v>
                </c:pt>
                <c:pt idx="4579">
                  <c:v>0.66508106659287702</c:v>
                </c:pt>
                <c:pt idx="4580">
                  <c:v>-8.8672787397096631</c:v>
                </c:pt>
                <c:pt idx="4581">
                  <c:v>-13.08137247435552</c:v>
                </c:pt>
                <c:pt idx="4582">
                  <c:v>8.6462586799900301</c:v>
                </c:pt>
                <c:pt idx="4583">
                  <c:v>-0.90602385179098655</c:v>
                </c:pt>
                <c:pt idx="4584">
                  <c:v>6.1268805267296624</c:v>
                </c:pt>
                <c:pt idx="4585">
                  <c:v>-0.18915609186251622</c:v>
                </c:pt>
                <c:pt idx="4586">
                  <c:v>-0.55748176429904905</c:v>
                </c:pt>
                <c:pt idx="4587">
                  <c:v>-0.55942740861401885</c:v>
                </c:pt>
                <c:pt idx="4588">
                  <c:v>-0.27301849440641596</c:v>
                </c:pt>
                <c:pt idx="4589">
                  <c:v>-0.48542682717024171</c:v>
                </c:pt>
                <c:pt idx="4590">
                  <c:v>0.80640484297098713</c:v>
                </c:pt>
                <c:pt idx="4591">
                  <c:v>-6.1163862678395825E-2</c:v>
                </c:pt>
                <c:pt idx="4592">
                  <c:v>0.58496250072115619</c:v>
                </c:pt>
                <c:pt idx="4593">
                  <c:v>0.60583367905598917</c:v>
                </c:pt>
                <c:pt idx="4594">
                  <c:v>-0.31034012061215061</c:v>
                </c:pt>
                <c:pt idx="4595">
                  <c:v>-1.2753413012854069</c:v>
                </c:pt>
                <c:pt idx="4596">
                  <c:v>-0.91753783980802706</c:v>
                </c:pt>
                <c:pt idx="4597">
                  <c:v>0.17084070762404741</c:v>
                </c:pt>
                <c:pt idx="4598">
                  <c:v>-0.50250034052918313</c:v>
                </c:pt>
                <c:pt idx="4599">
                  <c:v>-9.5189809291704002</c:v>
                </c:pt>
                <c:pt idx="4600">
                  <c:v>-1.3048545815284209</c:v>
                </c:pt>
                <c:pt idx="4601">
                  <c:v>12.485326189240524</c:v>
                </c:pt>
                <c:pt idx="4602">
                  <c:v>-11.613636010763889</c:v>
                </c:pt>
                <c:pt idx="4603">
                  <c:v>9.3822637581148367</c:v>
                </c:pt>
                <c:pt idx="4604">
                  <c:v>-0.76418706290123062</c:v>
                </c:pt>
                <c:pt idx="4605">
                  <c:v>-2.6723652309304304</c:v>
                </c:pt>
                <c:pt idx="4606">
                  <c:v>0.15869774601905853</c:v>
                </c:pt>
                <c:pt idx="4607">
                  <c:v>-0.50423122860829883</c:v>
                </c:pt>
                <c:pt idx="4608">
                  <c:v>-2.8568550331248255</c:v>
                </c:pt>
                <c:pt idx="4609">
                  <c:v>-0.42146376843827693</c:v>
                </c:pt>
                <c:pt idx="4610">
                  <c:v>-0.62560448521850209</c:v>
                </c:pt>
                <c:pt idx="4611">
                  <c:v>-0.74266795353038972</c:v>
                </c:pt>
                <c:pt idx="4612">
                  <c:v>-9.0597950917951025</c:v>
                </c:pt>
                <c:pt idx="4613">
                  <c:v>-4.3439261264897368E-2</c:v>
                </c:pt>
                <c:pt idx="4614">
                  <c:v>0.33014860169233079</c:v>
                </c:pt>
                <c:pt idx="4615">
                  <c:v>-2.4244625120681129</c:v>
                </c:pt>
                <c:pt idx="4616">
                  <c:v>-1.2995602818589078</c:v>
                </c:pt>
                <c:pt idx="4617">
                  <c:v>-1.2021054071914623</c:v>
                </c:pt>
                <c:pt idx="4618">
                  <c:v>1.0002404291382763</c:v>
                </c:pt>
                <c:pt idx="4619">
                  <c:v>-2.061860018571565</c:v>
                </c:pt>
                <c:pt idx="4620">
                  <c:v>-2.4568576749734712</c:v>
                </c:pt>
                <c:pt idx="4621">
                  <c:v>3.2040916045935042</c:v>
                </c:pt>
                <c:pt idx="4622">
                  <c:v>2.2801079191927354</c:v>
                </c:pt>
                <c:pt idx="4623">
                  <c:v>-7.0305452710949803E-2</c:v>
                </c:pt>
                <c:pt idx="4624">
                  <c:v>0.69655810930291329</c:v>
                </c:pt>
                <c:pt idx="4625">
                  <c:v>-6.0732489820306386</c:v>
                </c:pt>
                <c:pt idx="4626">
                  <c:v>8.6462586799900301</c:v>
                </c:pt>
                <c:pt idx="4627">
                  <c:v>0.15672550368745272</c:v>
                </c:pt>
                <c:pt idx="4628">
                  <c:v>5.9228321394775394</c:v>
                </c:pt>
                <c:pt idx="4629">
                  <c:v>-0.44018644826705344</c:v>
                </c:pt>
                <c:pt idx="4630">
                  <c:v>0.39879809557388202</c:v>
                </c:pt>
                <c:pt idx="4631">
                  <c:v>-4.8909600480946239E-2</c:v>
                </c:pt>
                <c:pt idx="4632">
                  <c:v>-2.1061615527829255E-2</c:v>
                </c:pt>
                <c:pt idx="4633">
                  <c:v>-0.15869774601905817</c:v>
                </c:pt>
                <c:pt idx="4634">
                  <c:v>0.29639300278022485</c:v>
                </c:pt>
                <c:pt idx="4635">
                  <c:v>-0.17218097538268021</c:v>
                </c:pt>
                <c:pt idx="4636">
                  <c:v>-1.4075038265934365</c:v>
                </c:pt>
                <c:pt idx="4637">
                  <c:v>8.3837042924740537</c:v>
                </c:pt>
                <c:pt idx="4638">
                  <c:v>-7.6486571760385464</c:v>
                </c:pt>
                <c:pt idx="4639">
                  <c:v>0.53458897820603679</c:v>
                </c:pt>
                <c:pt idx="4640">
                  <c:v>1.2331991762930306</c:v>
                </c:pt>
                <c:pt idx="4641">
                  <c:v>0.18762700317577155</c:v>
                </c:pt>
                <c:pt idx="4642">
                  <c:v>-0.44596935883073507</c:v>
                </c:pt>
                <c:pt idx="4643">
                  <c:v>11.941658995526698</c:v>
                </c:pt>
                <c:pt idx="4644">
                  <c:v>7.6148563180521718</c:v>
                </c:pt>
                <c:pt idx="4645">
                  <c:v>-2.8253149787454159</c:v>
                </c:pt>
                <c:pt idx="4646">
                  <c:v>-9.0597950917951025</c:v>
                </c:pt>
                <c:pt idx="4647">
                  <c:v>0.31348579495109985</c:v>
                </c:pt>
                <c:pt idx="4648">
                  <c:v>-9.0606959316875546</c:v>
                </c:pt>
                <c:pt idx="4649">
                  <c:v>9.9667457608995313</c:v>
                </c:pt>
                <c:pt idx="4650">
                  <c:v>-7.8997101221993864</c:v>
                </c:pt>
                <c:pt idx="4651">
                  <c:v>9.7297201354914792E-2</c:v>
                </c:pt>
                <c:pt idx="4652">
                  <c:v>3.3128829552843557</c:v>
                </c:pt>
                <c:pt idx="4653">
                  <c:v>-2.7369655941662061</c:v>
                </c:pt>
                <c:pt idx="4654">
                  <c:v>3.3633652301686783</c:v>
                </c:pt>
                <c:pt idx="4655">
                  <c:v>0.62727330557912042</c:v>
                </c:pt>
                <c:pt idx="4656">
                  <c:v>-1.1171835393703393</c:v>
                </c:pt>
                <c:pt idx="4657">
                  <c:v>-0.11147528686243964</c:v>
                </c:pt>
                <c:pt idx="4658">
                  <c:v>0.50138841596282491</c:v>
                </c:pt>
                <c:pt idx="4659">
                  <c:v>-5.9612361814626702</c:v>
                </c:pt>
                <c:pt idx="4660">
                  <c:v>8.0624959257337636</c:v>
                </c:pt>
                <c:pt idx="4661">
                  <c:v>-1.7776075786635523</c:v>
                </c:pt>
                <c:pt idx="4662">
                  <c:v>-1.6884299507513978</c:v>
                </c:pt>
                <c:pt idx="4663">
                  <c:v>-0.1949116849143411</c:v>
                </c:pt>
                <c:pt idx="4664">
                  <c:v>0.58496250072115619</c:v>
                </c:pt>
                <c:pt idx="4665">
                  <c:v>-1.0307133003491171</c:v>
                </c:pt>
                <c:pt idx="4666">
                  <c:v>-0.4730206833852526</c:v>
                </c:pt>
                <c:pt idx="4667">
                  <c:v>0.20810819533020058</c:v>
                </c:pt>
                <c:pt idx="4668">
                  <c:v>0.94540845681843044</c:v>
                </c:pt>
                <c:pt idx="4669">
                  <c:v>0.3281294340556789</c:v>
                </c:pt>
                <c:pt idx="4670">
                  <c:v>-0.65760780255292184</c:v>
                </c:pt>
                <c:pt idx="4671">
                  <c:v>0</c:v>
                </c:pt>
                <c:pt idx="4672">
                  <c:v>7.4174715624833031E-3</c:v>
                </c:pt>
                <c:pt idx="4673">
                  <c:v>0.5378195173220135</c:v>
                </c:pt>
                <c:pt idx="4674">
                  <c:v>-7.0624959257337645</c:v>
                </c:pt>
                <c:pt idx="4675">
                  <c:v>-9.8672787397096631</c:v>
                </c:pt>
                <c:pt idx="4676">
                  <c:v>0.1080597458574529</c:v>
                </c:pt>
                <c:pt idx="4677">
                  <c:v>7.0660891904577738</c:v>
                </c:pt>
                <c:pt idx="4678">
                  <c:v>-0.28757659009658521</c:v>
                </c:pt>
                <c:pt idx="4679">
                  <c:v>-0.73816235494896731</c:v>
                </c:pt>
                <c:pt idx="4680">
                  <c:v>-4.3692338096657197</c:v>
                </c:pt>
                <c:pt idx="4681">
                  <c:v>-0.92961067210860204</c:v>
                </c:pt>
                <c:pt idx="4682">
                  <c:v>-1.8055526794236185</c:v>
                </c:pt>
                <c:pt idx="4683">
                  <c:v>0.12606630426142354</c:v>
                </c:pt>
                <c:pt idx="4684">
                  <c:v>-0.55304732064439399</c:v>
                </c:pt>
                <c:pt idx="4685">
                  <c:v>1.8200851104008524</c:v>
                </c:pt>
                <c:pt idx="4686">
                  <c:v>-8.7162982024433635</c:v>
                </c:pt>
                <c:pt idx="4687">
                  <c:v>-8.0606959316875546</c:v>
                </c:pt>
                <c:pt idx="4688">
                  <c:v>-5.6583528366367597E-2</c:v>
                </c:pt>
                <c:pt idx="4689">
                  <c:v>-1.5639665682291863</c:v>
                </c:pt>
                <c:pt idx="4690">
                  <c:v>0.4859419834124194</c:v>
                </c:pt>
                <c:pt idx="4691">
                  <c:v>0.3466505242985935</c:v>
                </c:pt>
                <c:pt idx="4692">
                  <c:v>2.5124500009367883</c:v>
                </c:pt>
                <c:pt idx="4693">
                  <c:v>9.72972013549145E-2</c:v>
                </c:pt>
                <c:pt idx="4694">
                  <c:v>-0.38904229074589908</c:v>
                </c:pt>
                <c:pt idx="4695">
                  <c:v>-5.6902391234477247E-2</c:v>
                </c:pt>
                <c:pt idx="4696">
                  <c:v>6.6294291191394441</c:v>
                </c:pt>
                <c:pt idx="4697">
                  <c:v>-9.7129455870057918E-2</c:v>
                </c:pt>
                <c:pt idx="4698">
                  <c:v>-1.807354922057604</c:v>
                </c:pt>
                <c:pt idx="4699">
                  <c:v>0.48711517732301146</c:v>
                </c:pt>
                <c:pt idx="4700">
                  <c:v>-1.8506223759617733</c:v>
                </c:pt>
                <c:pt idx="4701">
                  <c:v>-1.6391182707680618</c:v>
                </c:pt>
                <c:pt idx="4702">
                  <c:v>1.1168136649827498</c:v>
                </c:pt>
                <c:pt idx="4703">
                  <c:v>-0.79453088170002051</c:v>
                </c:pt>
                <c:pt idx="4704">
                  <c:v>0.61843720527224433</c:v>
                </c:pt>
                <c:pt idx="4705">
                  <c:v>-1.1627295000381084</c:v>
                </c:pt>
                <c:pt idx="4706">
                  <c:v>0.38792565366160253</c:v>
                </c:pt>
                <c:pt idx="4707">
                  <c:v>-10.759888183221834</c:v>
                </c:pt>
                <c:pt idx="4708">
                  <c:v>9.6438561897747253</c:v>
                </c:pt>
                <c:pt idx="4709">
                  <c:v>4.5211594658417082</c:v>
                </c:pt>
                <c:pt idx="4710">
                  <c:v>-0.29134109281531839</c:v>
                </c:pt>
                <c:pt idx="4711">
                  <c:v>5.7908136296699109</c:v>
                </c:pt>
                <c:pt idx="4712">
                  <c:v>-2.5813602640409608</c:v>
                </c:pt>
                <c:pt idx="4713">
                  <c:v>-1.0797271924707341</c:v>
                </c:pt>
                <c:pt idx="4714">
                  <c:v>-1.5663468225538093</c:v>
                </c:pt>
                <c:pt idx="4715">
                  <c:v>-3.3194168757313127</c:v>
                </c:pt>
                <c:pt idx="4716">
                  <c:v>-8.3837042924740537</c:v>
                </c:pt>
                <c:pt idx="4717">
                  <c:v>0.12285674778553367</c:v>
                </c:pt>
                <c:pt idx="4718">
                  <c:v>10.643856189774725</c:v>
                </c:pt>
                <c:pt idx="4719">
                  <c:v>1.8292737238684487</c:v>
                </c:pt>
                <c:pt idx="4720">
                  <c:v>-0.16992500144231226</c:v>
                </c:pt>
                <c:pt idx="4721">
                  <c:v>1.7678265578709671</c:v>
                </c:pt>
                <c:pt idx="4722">
                  <c:v>-0.94252806589102578</c:v>
                </c:pt>
                <c:pt idx="4723">
                  <c:v>-6.6367328213192565</c:v>
                </c:pt>
                <c:pt idx="4724">
                  <c:v>-2.9736207833583164</c:v>
                </c:pt>
                <c:pt idx="4725">
                  <c:v>5.7709725344370452E-2</c:v>
                </c:pt>
                <c:pt idx="4726">
                  <c:v>-12.344480856963042</c:v>
                </c:pt>
                <c:pt idx="4727">
                  <c:v>-0.63683413491989915</c:v>
                </c:pt>
                <c:pt idx="4728">
                  <c:v>-2.3428862609877674</c:v>
                </c:pt>
                <c:pt idx="4729">
                  <c:v>-0.61297687689075298</c:v>
                </c:pt>
                <c:pt idx="4730">
                  <c:v>3.028731718543316</c:v>
                </c:pt>
                <c:pt idx="4731">
                  <c:v>-11.381002109550927</c:v>
                </c:pt>
                <c:pt idx="4732">
                  <c:v>0.74846123300403566</c:v>
                </c:pt>
                <c:pt idx="4733">
                  <c:v>10.059344460824425</c:v>
                </c:pt>
                <c:pt idx="4734">
                  <c:v>-11.892036785411905</c:v>
                </c:pt>
                <c:pt idx="4735">
                  <c:v>0.8506223759617737</c:v>
                </c:pt>
                <c:pt idx="4736">
                  <c:v>11.613636010763889</c:v>
                </c:pt>
                <c:pt idx="4737">
                  <c:v>-17.408730544291771</c:v>
                </c:pt>
                <c:pt idx="4738">
                  <c:v>8.1727846555815535</c:v>
                </c:pt>
                <c:pt idx="4739">
                  <c:v>-8.3837042924740537</c:v>
                </c:pt>
                <c:pt idx="4740">
                  <c:v>3.9822423882175015</c:v>
                </c:pt>
                <c:pt idx="4741">
                  <c:v>-0.83494075372950349</c:v>
                </c:pt>
                <c:pt idx="4742">
                  <c:v>0.34103438681000714</c:v>
                </c:pt>
                <c:pt idx="4743">
                  <c:v>0.17298480119137039</c:v>
                </c:pt>
                <c:pt idx="4744">
                  <c:v>1.2900488707806104E-2</c:v>
                </c:pt>
                <c:pt idx="4745">
                  <c:v>-7.3462161941020898E-2</c:v>
                </c:pt>
                <c:pt idx="4746">
                  <c:v>-2.0260691269238551</c:v>
                </c:pt>
                <c:pt idx="4747">
                  <c:v>-1.3439544012173612</c:v>
                </c:pt>
                <c:pt idx="4748">
                  <c:v>-0.89743026635945189</c:v>
                </c:pt>
                <c:pt idx="4749">
                  <c:v>-5.0731075482732697</c:v>
                </c:pt>
                <c:pt idx="4750">
                  <c:v>-0.36257007938470825</c:v>
                </c:pt>
                <c:pt idx="4751">
                  <c:v>0.37196877738695772</c:v>
                </c:pt>
                <c:pt idx="4752">
                  <c:v>0.47609902501512252</c:v>
                </c:pt>
                <c:pt idx="4753">
                  <c:v>0.58496250072115619</c:v>
                </c:pt>
                <c:pt idx="4754">
                  <c:v>-0.44478484267289603</c:v>
                </c:pt>
                <c:pt idx="4755">
                  <c:v>1.3497760798404792</c:v>
                </c:pt>
                <c:pt idx="4756">
                  <c:v>1.9108822947704739E-2</c:v>
                </c:pt>
                <c:pt idx="4757">
                  <c:v>6.0732489820306386</c:v>
                </c:pt>
                <c:pt idx="4758">
                  <c:v>9.9535673550914375E-2</c:v>
                </c:pt>
                <c:pt idx="4759">
                  <c:v>-0.25890222088419262</c:v>
                </c:pt>
                <c:pt idx="4760">
                  <c:v>0.17557156458345441</c:v>
                </c:pt>
                <c:pt idx="4761">
                  <c:v>-0.35093537890130483</c:v>
                </c:pt>
                <c:pt idx="4762">
                  <c:v>0.79809695419650795</c:v>
                </c:pt>
                <c:pt idx="4763">
                  <c:v>0.88371397394079909</c:v>
                </c:pt>
                <c:pt idx="4764">
                  <c:v>0.2834261946649716</c:v>
                </c:pt>
                <c:pt idx="4765">
                  <c:v>-0.9434164716336324</c:v>
                </c:pt>
                <c:pt idx="4766">
                  <c:v>-1.5730096979593908</c:v>
                </c:pt>
                <c:pt idx="4767">
                  <c:v>0</c:v>
                </c:pt>
                <c:pt idx="4768">
                  <c:v>-0.3455970007809947</c:v>
                </c:pt>
                <c:pt idx="4769">
                  <c:v>0.60490940117464087</c:v>
                </c:pt>
                <c:pt idx="4770">
                  <c:v>1.033779719316015</c:v>
                </c:pt>
                <c:pt idx="4771">
                  <c:v>-7.6486571760385464</c:v>
                </c:pt>
                <c:pt idx="4772">
                  <c:v>12.451382851019591</c:v>
                </c:pt>
                <c:pt idx="4773">
                  <c:v>0.53991277586991215</c:v>
                </c:pt>
                <c:pt idx="4774">
                  <c:v>10.451554569765362</c:v>
                </c:pt>
                <c:pt idx="4775">
                  <c:v>4.2145254785973076</c:v>
                </c:pt>
                <c:pt idx="4776">
                  <c:v>-0.41383874969521833</c:v>
                </c:pt>
                <c:pt idx="4777">
                  <c:v>11.840384550711667</c:v>
                </c:pt>
                <c:pt idx="4778">
                  <c:v>0.34157918246873531</c:v>
                </c:pt>
                <c:pt idx="4779">
                  <c:v>9.3986980022495586E-3</c:v>
                </c:pt>
                <c:pt idx="4780">
                  <c:v>-6.0235107133370054E-2</c:v>
                </c:pt>
                <c:pt idx="4781">
                  <c:v>-1.0468248965633118</c:v>
                </c:pt>
                <c:pt idx="4782">
                  <c:v>1.3176151020162798</c:v>
                </c:pt>
                <c:pt idx="4783">
                  <c:v>-0.63623097551275465</c:v>
                </c:pt>
                <c:pt idx="4784">
                  <c:v>-0.25722933815645455</c:v>
                </c:pt>
                <c:pt idx="4785">
                  <c:v>10.45189794595189</c:v>
                </c:pt>
                <c:pt idx="4786">
                  <c:v>-11.103287808412022</c:v>
                </c:pt>
                <c:pt idx="4787">
                  <c:v>0.32192809488736235</c:v>
                </c:pt>
                <c:pt idx="4788">
                  <c:v>-0.75351677043005394</c:v>
                </c:pt>
                <c:pt idx="4789">
                  <c:v>-9.0588936890535692</c:v>
                </c:pt>
                <c:pt idx="4790">
                  <c:v>-0.43295940727610649</c:v>
                </c:pt>
                <c:pt idx="4791">
                  <c:v>-0.5279315556847769</c:v>
                </c:pt>
                <c:pt idx="4792">
                  <c:v>-0.24035247802425935</c:v>
                </c:pt>
                <c:pt idx="4793">
                  <c:v>-3.0192184682825429</c:v>
                </c:pt>
                <c:pt idx="4794">
                  <c:v>-9.9291172437317374E-3</c:v>
                </c:pt>
                <c:pt idx="4795">
                  <c:v>-0.50695998871988301</c:v>
                </c:pt>
                <c:pt idx="4796">
                  <c:v>-7.6486571760385464</c:v>
                </c:pt>
                <c:pt idx="4797">
                  <c:v>-7.6486571760385464</c:v>
                </c:pt>
                <c:pt idx="4798">
                  <c:v>-7.0660891904577721</c:v>
                </c:pt>
                <c:pt idx="4799">
                  <c:v>-0.19464743085354358</c:v>
                </c:pt>
                <c:pt idx="4800">
                  <c:v>-12.325680229748469</c:v>
                </c:pt>
                <c:pt idx="4801">
                  <c:v>-7.9727192470734232E-2</c:v>
                </c:pt>
                <c:pt idx="4802">
                  <c:v>-3.3683126256288699E-2</c:v>
                </c:pt>
                <c:pt idx="4803">
                  <c:v>-3.1675225112270082</c:v>
                </c:pt>
                <c:pt idx="4804">
                  <c:v>0.22204945329943757</c:v>
                </c:pt>
                <c:pt idx="4805">
                  <c:v>0.24663996758312512</c:v>
                </c:pt>
                <c:pt idx="4806">
                  <c:v>-8.8672787397096631</c:v>
                </c:pt>
                <c:pt idx="4807">
                  <c:v>-0.53702802365745428</c:v>
                </c:pt>
                <c:pt idx="4808">
                  <c:v>-11.485326189240524</c:v>
                </c:pt>
                <c:pt idx="4809">
                  <c:v>-6.0732489820306386</c:v>
                </c:pt>
                <c:pt idx="4810">
                  <c:v>-0.18075607618632245</c:v>
                </c:pt>
                <c:pt idx="4811">
                  <c:v>5.4021212758535047</c:v>
                </c:pt>
                <c:pt idx="4812">
                  <c:v>-0.406625259462644</c:v>
                </c:pt>
                <c:pt idx="4813">
                  <c:v>-0.42107641576018434</c:v>
                </c:pt>
                <c:pt idx="4814">
                  <c:v>-8.3822637581148367</c:v>
                </c:pt>
                <c:pt idx="4815">
                  <c:v>-0.16972486340482856</c:v>
                </c:pt>
                <c:pt idx="4816">
                  <c:v>7.0660891904577738</c:v>
                </c:pt>
                <c:pt idx="4817">
                  <c:v>9.1833579630461057E-2</c:v>
                </c:pt>
                <c:pt idx="4818">
                  <c:v>-0.87457831785873452</c:v>
                </c:pt>
                <c:pt idx="4819">
                  <c:v>2.1562039555172774</c:v>
                </c:pt>
                <c:pt idx="4820">
                  <c:v>-10.381542951184585</c:v>
                </c:pt>
                <c:pt idx="4821">
                  <c:v>-0.26062790812669862</c:v>
                </c:pt>
                <c:pt idx="4822">
                  <c:v>9.8872206154683848</c:v>
                </c:pt>
                <c:pt idx="4823">
                  <c:v>-5.5141554192461126E-2</c:v>
                </c:pt>
                <c:pt idx="4824">
                  <c:v>8.6438561897747253</c:v>
                </c:pt>
                <c:pt idx="4825">
                  <c:v>-0.23029761942179403</c:v>
                </c:pt>
                <c:pt idx="4826">
                  <c:v>0.45536959331406218</c:v>
                </c:pt>
                <c:pt idx="4827">
                  <c:v>-1.4771476696724803</c:v>
                </c:pt>
                <c:pt idx="4828">
                  <c:v>5.9228321394775394</c:v>
                </c:pt>
                <c:pt idx="4829">
                  <c:v>7.1553261025034065E-2</c:v>
                </c:pt>
                <c:pt idx="4830">
                  <c:v>-0.34577483684173016</c:v>
                </c:pt>
                <c:pt idx="4831">
                  <c:v>0.49074715910350519</c:v>
                </c:pt>
                <c:pt idx="4832">
                  <c:v>2.0190009619300557</c:v>
                </c:pt>
                <c:pt idx="4833">
                  <c:v>10.917123403264748</c:v>
                </c:pt>
                <c:pt idx="4834">
                  <c:v>13.605826723159222</c:v>
                </c:pt>
                <c:pt idx="4835">
                  <c:v>-0.48398485299633554</c:v>
                </c:pt>
                <c:pt idx="4836">
                  <c:v>3.8073549220576046</c:v>
                </c:pt>
                <c:pt idx="4837">
                  <c:v>-0.31976783238107287</c:v>
                </c:pt>
                <c:pt idx="4838">
                  <c:v>-0.40209844357134567</c:v>
                </c:pt>
                <c:pt idx="4839">
                  <c:v>0.42534622316623089</c:v>
                </c:pt>
                <c:pt idx="4840">
                  <c:v>2.0652954475081557</c:v>
                </c:pt>
                <c:pt idx="4841">
                  <c:v>-0.87326737270638766</c:v>
                </c:pt>
                <c:pt idx="4842">
                  <c:v>0.69514541847157918</c:v>
                </c:pt>
                <c:pt idx="4843">
                  <c:v>1.1805722456418208</c:v>
                </c:pt>
                <c:pt idx="4844">
                  <c:v>-7.3249305830488858</c:v>
                </c:pt>
                <c:pt idx="4845">
                  <c:v>-10.193209808760232</c:v>
                </c:pt>
                <c:pt idx="4846">
                  <c:v>8.8948177633079446</c:v>
                </c:pt>
                <c:pt idx="4847">
                  <c:v>1.9972991660613368</c:v>
                </c:pt>
                <c:pt idx="4848">
                  <c:v>-0.86059694333458359</c:v>
                </c:pt>
                <c:pt idx="4849">
                  <c:v>-1.7036069972197752</c:v>
                </c:pt>
                <c:pt idx="4850">
                  <c:v>0.44941054310024764</c:v>
                </c:pt>
                <c:pt idx="4851">
                  <c:v>-0.63662864592605273</c:v>
                </c:pt>
                <c:pt idx="4852">
                  <c:v>9.6450579349844787</c:v>
                </c:pt>
                <c:pt idx="4853">
                  <c:v>1.7295860638006089</c:v>
                </c:pt>
                <c:pt idx="4854">
                  <c:v>0.1242581029621458</c:v>
                </c:pt>
                <c:pt idx="4855">
                  <c:v>-1.0818242229536821</c:v>
                </c:pt>
                <c:pt idx="4856">
                  <c:v>4.2343313338967574</c:v>
                </c:pt>
                <c:pt idx="4857">
                  <c:v>-0.64059371019904054</c:v>
                </c:pt>
                <c:pt idx="4858">
                  <c:v>2.6659690638669464</c:v>
                </c:pt>
                <c:pt idx="4859">
                  <c:v>-0.8624964762500652</c:v>
                </c:pt>
                <c:pt idx="4860">
                  <c:v>-0.81096617560998285</c:v>
                </c:pt>
                <c:pt idx="4861">
                  <c:v>-0.93829892517314351</c:v>
                </c:pt>
                <c:pt idx="4862">
                  <c:v>-2.6111147885771246</c:v>
                </c:pt>
                <c:pt idx="4863">
                  <c:v>8.8683081332894673</c:v>
                </c:pt>
                <c:pt idx="4864">
                  <c:v>0.34826224270082479</c:v>
                </c:pt>
                <c:pt idx="4865">
                  <c:v>0.27510723813436899</c:v>
                </c:pt>
                <c:pt idx="4866">
                  <c:v>-0.60768257722123975</c:v>
                </c:pt>
                <c:pt idx="4867">
                  <c:v>15.904391580710556</c:v>
                </c:pt>
                <c:pt idx="4868">
                  <c:v>-0.26303440583379395</c:v>
                </c:pt>
                <c:pt idx="4869">
                  <c:v>-0.40335569423120865</c:v>
                </c:pt>
                <c:pt idx="4870">
                  <c:v>1.378178987881802</c:v>
                </c:pt>
                <c:pt idx="4871">
                  <c:v>15.108755848770507</c:v>
                </c:pt>
                <c:pt idx="4872">
                  <c:v>7.6486571760385464</c:v>
                </c:pt>
                <c:pt idx="4873">
                  <c:v>-8.6450579349844769</c:v>
                </c:pt>
                <c:pt idx="4874">
                  <c:v>11.307011018304401</c:v>
                </c:pt>
                <c:pt idx="4875">
                  <c:v>-1.5730096979593908</c:v>
                </c:pt>
                <c:pt idx="4876">
                  <c:v>-3.1258868648363505</c:v>
                </c:pt>
                <c:pt idx="4877">
                  <c:v>-0.2016338611696504</c:v>
                </c:pt>
                <c:pt idx="4878">
                  <c:v>7.6486571760385464</c:v>
                </c:pt>
                <c:pt idx="4879">
                  <c:v>-0.70929063572335793</c:v>
                </c:pt>
                <c:pt idx="4880">
                  <c:v>12.786814143616768</c:v>
                </c:pt>
                <c:pt idx="4881">
                  <c:v>7.6486571760385464</c:v>
                </c:pt>
                <c:pt idx="4882">
                  <c:v>-5.2050219701974072</c:v>
                </c:pt>
                <c:pt idx="4883">
                  <c:v>11.703038388986416</c:v>
                </c:pt>
                <c:pt idx="4884">
                  <c:v>-3.8073549220576037</c:v>
                </c:pt>
                <c:pt idx="4885">
                  <c:v>-1.9874469496569154</c:v>
                </c:pt>
                <c:pt idx="4886">
                  <c:v>13.550826932881439</c:v>
                </c:pt>
                <c:pt idx="4887">
                  <c:v>-11.416797527606059</c:v>
                </c:pt>
                <c:pt idx="4888">
                  <c:v>-11.518653155673389</c:v>
                </c:pt>
                <c:pt idx="4889">
                  <c:v>-0.72779727889261092</c:v>
                </c:pt>
                <c:pt idx="4890">
                  <c:v>-10.917123403264748</c:v>
                </c:pt>
                <c:pt idx="4891">
                  <c:v>6.0250720219568334</c:v>
                </c:pt>
                <c:pt idx="4892">
                  <c:v>3.3222286250500761</c:v>
                </c:pt>
                <c:pt idx="4893">
                  <c:v>1.2072521521566655</c:v>
                </c:pt>
                <c:pt idx="4894">
                  <c:v>-1.3580111987202157</c:v>
                </c:pt>
                <c:pt idx="4895">
                  <c:v>-16.095074171567084</c:v>
                </c:pt>
                <c:pt idx="4896">
                  <c:v>8.2462160191972972E-2</c:v>
                </c:pt>
                <c:pt idx="4897">
                  <c:v>1.958556740813415</c:v>
                </c:pt>
                <c:pt idx="4898">
                  <c:v>-10.643856189774725</c:v>
                </c:pt>
                <c:pt idx="4899">
                  <c:v>0.1165865562219143</c:v>
                </c:pt>
                <c:pt idx="4900">
                  <c:v>-1.2342754128523701</c:v>
                </c:pt>
                <c:pt idx="4901">
                  <c:v>-0.89205466748499873</c:v>
                </c:pt>
                <c:pt idx="4902">
                  <c:v>-0.12553088208385915</c:v>
                </c:pt>
                <c:pt idx="4903">
                  <c:v>7.8002512001273172E-2</c:v>
                </c:pt>
                <c:pt idx="4904">
                  <c:v>1.6032871589342368</c:v>
                </c:pt>
                <c:pt idx="4905">
                  <c:v>0.13081921044472108</c:v>
                </c:pt>
                <c:pt idx="4906">
                  <c:v>0.73308085256380506</c:v>
                </c:pt>
                <c:pt idx="4907">
                  <c:v>1.3899465183160133</c:v>
                </c:pt>
                <c:pt idx="4908">
                  <c:v>-0.95641073145231748</c:v>
                </c:pt>
                <c:pt idx="4909">
                  <c:v>-1.1728365968622159</c:v>
                </c:pt>
                <c:pt idx="4910">
                  <c:v>1.4062120495252446</c:v>
                </c:pt>
                <c:pt idx="4911">
                  <c:v>-11.94178124227853</c:v>
                </c:pt>
                <c:pt idx="4912">
                  <c:v>1.3197678323810729</c:v>
                </c:pt>
                <c:pt idx="4913">
                  <c:v>-4.1147221822153535</c:v>
                </c:pt>
                <c:pt idx="4914">
                  <c:v>14.024735680363165</c:v>
                </c:pt>
                <c:pt idx="4915">
                  <c:v>-4.2231066520725058</c:v>
                </c:pt>
                <c:pt idx="4916">
                  <c:v>-1.1859729426741819</c:v>
                </c:pt>
                <c:pt idx="4917">
                  <c:v>9.6501700337194522E-3</c:v>
                </c:pt>
                <c:pt idx="4918">
                  <c:v>-11.381182412624446</c:v>
                </c:pt>
                <c:pt idx="4919">
                  <c:v>-13.407621843284646</c:v>
                </c:pt>
                <c:pt idx="4920">
                  <c:v>-1.7144611070926219</c:v>
                </c:pt>
                <c:pt idx="4921">
                  <c:v>-1.1340173479716875</c:v>
                </c:pt>
                <c:pt idx="4922">
                  <c:v>12.229019050893521</c:v>
                </c:pt>
                <c:pt idx="4923">
                  <c:v>12.229019050893521</c:v>
                </c:pt>
                <c:pt idx="4924">
                  <c:v>-1.9053287821128098</c:v>
                </c:pt>
                <c:pt idx="4925">
                  <c:v>5.6762485482905856</c:v>
                </c:pt>
                <c:pt idx="4926">
                  <c:v>-1.6470684992219098</c:v>
                </c:pt>
                <c:pt idx="4927">
                  <c:v>-1.1316440058104711</c:v>
                </c:pt>
                <c:pt idx="4928">
                  <c:v>-0.62496056865307525</c:v>
                </c:pt>
                <c:pt idx="4929">
                  <c:v>-10.229219383469125</c:v>
                </c:pt>
                <c:pt idx="4930">
                  <c:v>3.9892727123512814E-2</c:v>
                </c:pt>
                <c:pt idx="4931">
                  <c:v>-0.23051675167786995</c:v>
                </c:pt>
                <c:pt idx="4932">
                  <c:v>-0.31836147986717017</c:v>
                </c:pt>
                <c:pt idx="4933">
                  <c:v>3.9892727123512814E-2</c:v>
                </c:pt>
                <c:pt idx="4934">
                  <c:v>10.147204924942228</c:v>
                </c:pt>
                <c:pt idx="4935">
                  <c:v>-0.67273071741519685</c:v>
                </c:pt>
                <c:pt idx="4936">
                  <c:v>0.65896308216493293</c:v>
                </c:pt>
                <c:pt idx="4937">
                  <c:v>0.28039077284345815</c:v>
                </c:pt>
                <c:pt idx="4938">
                  <c:v>1.3006594781337113</c:v>
                </c:pt>
                <c:pt idx="4939">
                  <c:v>0.17902491202692783</c:v>
                </c:pt>
                <c:pt idx="4940">
                  <c:v>8.8683081332894673</c:v>
                </c:pt>
                <c:pt idx="4941">
                  <c:v>10.45189794595189</c:v>
                </c:pt>
                <c:pt idx="4942">
                  <c:v>4.2707403690927777</c:v>
                </c:pt>
                <c:pt idx="4943">
                  <c:v>-0.18863201543577279</c:v>
                </c:pt>
                <c:pt idx="4944">
                  <c:v>-0.28943377220426569</c:v>
                </c:pt>
                <c:pt idx="4945">
                  <c:v>0.72379020541847283</c:v>
                </c:pt>
                <c:pt idx="4946">
                  <c:v>-10.644156719937438</c:v>
                </c:pt>
                <c:pt idx="4947">
                  <c:v>5.9148833863620496</c:v>
                </c:pt>
                <c:pt idx="4948">
                  <c:v>3.9528364186637591E-2</c:v>
                </c:pt>
                <c:pt idx="4949">
                  <c:v>1.5811709215587824</c:v>
                </c:pt>
                <c:pt idx="4950">
                  <c:v>1.5145731728297582</c:v>
                </c:pt>
                <c:pt idx="4951">
                  <c:v>0.13750352374993474</c:v>
                </c:pt>
                <c:pt idx="4952">
                  <c:v>0.46340052084024269</c:v>
                </c:pt>
                <c:pt idx="4953">
                  <c:v>-7.0660891904577721</c:v>
                </c:pt>
                <c:pt idx="4954">
                  <c:v>-0.57511471476480902</c:v>
                </c:pt>
                <c:pt idx="4955">
                  <c:v>-0.80735492205760429</c:v>
                </c:pt>
                <c:pt idx="4956">
                  <c:v>0.20992306937423139</c:v>
                </c:pt>
                <c:pt idx="4957">
                  <c:v>0.93288580414146294</c:v>
                </c:pt>
                <c:pt idx="4958">
                  <c:v>-1.6641327141547637</c:v>
                </c:pt>
                <c:pt idx="4959">
                  <c:v>-0.95735566259150628</c:v>
                </c:pt>
                <c:pt idx="4960">
                  <c:v>-1.1948161769840231</c:v>
                </c:pt>
                <c:pt idx="4961">
                  <c:v>-0.16099187667230458</c:v>
                </c:pt>
                <c:pt idx="4962">
                  <c:v>8.9637212484676709E-2</c:v>
                </c:pt>
                <c:pt idx="4963">
                  <c:v>-0.24100809950379473</c:v>
                </c:pt>
                <c:pt idx="4964">
                  <c:v>0.57568468713314547</c:v>
                </c:pt>
                <c:pt idx="4965">
                  <c:v>0.13401734797168713</c:v>
                </c:pt>
                <c:pt idx="4966">
                  <c:v>-0.72379020541847283</c:v>
                </c:pt>
                <c:pt idx="4967">
                  <c:v>-0.36964559646482936</c:v>
                </c:pt>
                <c:pt idx="4968">
                  <c:v>-0.92433573006792769</c:v>
                </c:pt>
                <c:pt idx="4969">
                  <c:v>-9.1838867065076976E-2</c:v>
                </c:pt>
                <c:pt idx="4970">
                  <c:v>-0.37934579213553482</c:v>
                </c:pt>
                <c:pt idx="4971">
                  <c:v>2.0703893278913985</c:v>
                </c:pt>
                <c:pt idx="4972">
                  <c:v>-11.188588845707349</c:v>
                </c:pt>
                <c:pt idx="4973">
                  <c:v>-2.5445016557463181E-2</c:v>
                </c:pt>
                <c:pt idx="4974">
                  <c:v>2.5829797090893667</c:v>
                </c:pt>
                <c:pt idx="4975">
                  <c:v>0.54176481132005372</c:v>
                </c:pt>
                <c:pt idx="4976">
                  <c:v>-1.3219280948873628</c:v>
                </c:pt>
                <c:pt idx="4977">
                  <c:v>-0.1411760629606941</c:v>
                </c:pt>
                <c:pt idx="4978">
                  <c:v>-0.48645695576873105</c:v>
                </c:pt>
                <c:pt idx="4979">
                  <c:v>-0.16046467219324589</c:v>
                </c:pt>
                <c:pt idx="4980">
                  <c:v>6.4851144349968193E-2</c:v>
                </c:pt>
                <c:pt idx="4981">
                  <c:v>1.784271308944563</c:v>
                </c:pt>
                <c:pt idx="4982">
                  <c:v>0.14315377264667198</c:v>
                </c:pt>
                <c:pt idx="4983">
                  <c:v>10.644156719937438</c:v>
                </c:pt>
                <c:pt idx="4984">
                  <c:v>0.23132554610645525</c:v>
                </c:pt>
                <c:pt idx="4985">
                  <c:v>8.0998880652538768E-2</c:v>
                </c:pt>
                <c:pt idx="4986">
                  <c:v>-0.46072958997171237</c:v>
                </c:pt>
                <c:pt idx="4987">
                  <c:v>6.3852220772315089</c:v>
                </c:pt>
                <c:pt idx="4988">
                  <c:v>-14.287760468582666</c:v>
                </c:pt>
                <c:pt idx="4989">
                  <c:v>11.307200809140809</c:v>
                </c:pt>
                <c:pt idx="4990">
                  <c:v>-0.42801535327705381</c:v>
                </c:pt>
                <c:pt idx="4991">
                  <c:v>10.703326841459814</c:v>
                </c:pt>
                <c:pt idx="4992">
                  <c:v>5.8874341656270435</c:v>
                </c:pt>
                <c:pt idx="4993">
                  <c:v>12.840384550711667</c:v>
                </c:pt>
                <c:pt idx="4994">
                  <c:v>10.759610821875045</c:v>
                </c:pt>
                <c:pt idx="4995">
                  <c:v>-0.19763193061215428</c:v>
                </c:pt>
                <c:pt idx="4996">
                  <c:v>4.2228235389297458E-2</c:v>
                </c:pt>
                <c:pt idx="4997">
                  <c:v>-11.451211111832329</c:v>
                </c:pt>
                <c:pt idx="4998">
                  <c:v>1.0001387140081728</c:v>
                </c:pt>
                <c:pt idx="4999">
                  <c:v>-1.1681227588083269</c:v>
                </c:pt>
                <c:pt idx="5000">
                  <c:v>-1.7823508582798635</c:v>
                </c:pt>
                <c:pt idx="5001">
                  <c:v>1.984311950922335</c:v>
                </c:pt>
                <c:pt idx="5002">
                  <c:v>0.62184900542978494</c:v>
                </c:pt>
                <c:pt idx="5003">
                  <c:v>1.8365012677171204</c:v>
                </c:pt>
                <c:pt idx="5004">
                  <c:v>6.9373703040662232E-2</c:v>
                </c:pt>
                <c:pt idx="5005">
                  <c:v>-8.8672787397096631</c:v>
                </c:pt>
                <c:pt idx="5006">
                  <c:v>1.1637563333979088</c:v>
                </c:pt>
                <c:pt idx="5007">
                  <c:v>-6.361609929597177E-2</c:v>
                </c:pt>
                <c:pt idx="5008">
                  <c:v>-0.78269286782333536</c:v>
                </c:pt>
                <c:pt idx="5009">
                  <c:v>0.33441903907055931</c:v>
                </c:pt>
                <c:pt idx="5010">
                  <c:v>9.0597950917951025</c:v>
                </c:pt>
                <c:pt idx="5011">
                  <c:v>-0.73696559416620655</c:v>
                </c:pt>
                <c:pt idx="5012">
                  <c:v>-1.1385026585186597</c:v>
                </c:pt>
                <c:pt idx="5013">
                  <c:v>-0.45637829465974344</c:v>
                </c:pt>
                <c:pt idx="5014">
                  <c:v>-0.15893914065542653</c:v>
                </c:pt>
                <c:pt idx="5015">
                  <c:v>0.82176536498177066</c:v>
                </c:pt>
                <c:pt idx="5016">
                  <c:v>0.20029865048583131</c:v>
                </c:pt>
                <c:pt idx="5017">
                  <c:v>0.22563443402859987</c:v>
                </c:pt>
                <c:pt idx="5018">
                  <c:v>9.229619965185119</c:v>
                </c:pt>
                <c:pt idx="5019">
                  <c:v>-2.8014543206179203</c:v>
                </c:pt>
                <c:pt idx="5020">
                  <c:v>-1.8181616770141871</c:v>
                </c:pt>
                <c:pt idx="5021">
                  <c:v>-0.26464725680209494</c:v>
                </c:pt>
                <c:pt idx="5022">
                  <c:v>-0.49304001128011699</c:v>
                </c:pt>
                <c:pt idx="5023">
                  <c:v>-1.872394475683361</c:v>
                </c:pt>
                <c:pt idx="5024">
                  <c:v>-0.41503749927884381</c:v>
                </c:pt>
                <c:pt idx="5025">
                  <c:v>-1.4685763048968816</c:v>
                </c:pt>
                <c:pt idx="5026">
                  <c:v>0.22273587926948055</c:v>
                </c:pt>
                <c:pt idx="5027">
                  <c:v>-4.1398257445333604</c:v>
                </c:pt>
                <c:pt idx="5028">
                  <c:v>-0.78849589480628846</c:v>
                </c:pt>
                <c:pt idx="5029">
                  <c:v>-3.2034265038149176E-16</c:v>
                </c:pt>
                <c:pt idx="5030">
                  <c:v>0.24867911285672373</c:v>
                </c:pt>
                <c:pt idx="5031">
                  <c:v>0.21150410519371185</c:v>
                </c:pt>
                <c:pt idx="5032">
                  <c:v>7.6486571760385464</c:v>
                </c:pt>
                <c:pt idx="5033">
                  <c:v>-0.92606269326691459</c:v>
                </c:pt>
                <c:pt idx="5034">
                  <c:v>-0.15847258877460768</c:v>
                </c:pt>
                <c:pt idx="5035">
                  <c:v>0.29808135293299443</c:v>
                </c:pt>
                <c:pt idx="5036">
                  <c:v>-0.28327891110796577</c:v>
                </c:pt>
                <c:pt idx="5037">
                  <c:v>-0.61849212428635059</c:v>
                </c:pt>
                <c:pt idx="5038">
                  <c:v>0</c:v>
                </c:pt>
                <c:pt idx="5039">
                  <c:v>0.90689059560851848</c:v>
                </c:pt>
                <c:pt idx="5040">
                  <c:v>-0.55793118960942756</c:v>
                </c:pt>
                <c:pt idx="5041">
                  <c:v>-3.450032920635048</c:v>
                </c:pt>
                <c:pt idx="5042">
                  <c:v>-12.853374540203168</c:v>
                </c:pt>
                <c:pt idx="5043">
                  <c:v>8.0624959257337636</c:v>
                </c:pt>
                <c:pt idx="5044">
                  <c:v>0.20069735023712892</c:v>
                </c:pt>
                <c:pt idx="5045">
                  <c:v>-0.95884267524324052</c:v>
                </c:pt>
                <c:pt idx="5046">
                  <c:v>0.96757852230762253</c:v>
                </c:pt>
                <c:pt idx="5047">
                  <c:v>-0.25247621413521687</c:v>
                </c:pt>
                <c:pt idx="5048">
                  <c:v>-0.41383874969521833</c:v>
                </c:pt>
                <c:pt idx="5049">
                  <c:v>-0.12444737092448882</c:v>
                </c:pt>
                <c:pt idx="5050">
                  <c:v>0.30995545322128648</c:v>
                </c:pt>
                <c:pt idx="5051">
                  <c:v>-2.544080087085534</c:v>
                </c:pt>
                <c:pt idx="5052">
                  <c:v>10.137845030448391</c:v>
                </c:pt>
                <c:pt idx="5053">
                  <c:v>1.4405343592149933E-3</c:v>
                </c:pt>
                <c:pt idx="5054">
                  <c:v>7.7679363821875763E-2</c:v>
                </c:pt>
                <c:pt idx="5055">
                  <c:v>-0.10566177634775624</c:v>
                </c:pt>
                <c:pt idx="5056">
                  <c:v>4.1419927379980778E-2</c:v>
                </c:pt>
                <c:pt idx="5057">
                  <c:v>8.0624959257337636</c:v>
                </c:pt>
                <c:pt idx="5058">
                  <c:v>-7.3249305830488858</c:v>
                </c:pt>
                <c:pt idx="5059">
                  <c:v>-0.18903382439001706</c:v>
                </c:pt>
                <c:pt idx="5060">
                  <c:v>0.26303440583379406</c:v>
                </c:pt>
                <c:pt idx="5061">
                  <c:v>-1.638401759682617</c:v>
                </c:pt>
                <c:pt idx="5062">
                  <c:v>-0.95889479667032684</c:v>
                </c:pt>
                <c:pt idx="5063">
                  <c:v>-0.34994247105695936</c:v>
                </c:pt>
                <c:pt idx="5064">
                  <c:v>-10.229619965185119</c:v>
                </c:pt>
                <c:pt idx="5065">
                  <c:v>-9.7142455176661233</c:v>
                </c:pt>
                <c:pt idx="5066">
                  <c:v>0.49636142152847973</c:v>
                </c:pt>
                <c:pt idx="5067">
                  <c:v>0.89205466748499884</c:v>
                </c:pt>
                <c:pt idx="5068">
                  <c:v>-7.3166412561971539E-2</c:v>
                </c:pt>
                <c:pt idx="5069">
                  <c:v>-3.5623909730721215E-2</c:v>
                </c:pt>
                <c:pt idx="5070">
                  <c:v>-0.16735105777848588</c:v>
                </c:pt>
                <c:pt idx="5071">
                  <c:v>0.10187961401921394</c:v>
                </c:pt>
                <c:pt idx="5072">
                  <c:v>12.468369487109527</c:v>
                </c:pt>
                <c:pt idx="5073">
                  <c:v>-3.2843256687016875E-2</c:v>
                </c:pt>
                <c:pt idx="5074">
                  <c:v>5.3457748368417297</c:v>
                </c:pt>
                <c:pt idx="5075">
                  <c:v>-13.389855370666298</c:v>
                </c:pt>
                <c:pt idx="5076">
                  <c:v>-0.19387973359403496</c:v>
                </c:pt>
                <c:pt idx="5077">
                  <c:v>0.3409694367475099</c:v>
                </c:pt>
                <c:pt idx="5078">
                  <c:v>6.4683369603774965E-2</c:v>
                </c:pt>
                <c:pt idx="5079">
                  <c:v>-0.33740615583062006</c:v>
                </c:pt>
                <c:pt idx="5080">
                  <c:v>7.8147246101946038E-2</c:v>
                </c:pt>
                <c:pt idx="5081">
                  <c:v>0.21209744060856855</c:v>
                </c:pt>
                <c:pt idx="5082">
                  <c:v>0.77172221543272168</c:v>
                </c:pt>
                <c:pt idx="5083">
                  <c:v>0.15117846064701135</c:v>
                </c:pt>
                <c:pt idx="5084">
                  <c:v>-0.58496250072115652</c:v>
                </c:pt>
                <c:pt idx="5085">
                  <c:v>0.1495763560505097</c:v>
                </c:pt>
                <c:pt idx="5086">
                  <c:v>0.26639960357554021</c:v>
                </c:pt>
                <c:pt idx="5087">
                  <c:v>0.14585086646345485</c:v>
                </c:pt>
                <c:pt idx="5088">
                  <c:v>-5.7548875021634682</c:v>
                </c:pt>
                <c:pt idx="5089">
                  <c:v>0.48022166803898136</c:v>
                </c:pt>
                <c:pt idx="5090">
                  <c:v>-8.220106254563761E-2</c:v>
                </c:pt>
                <c:pt idx="5091">
                  <c:v>-8.8672787397096631</c:v>
                </c:pt>
                <c:pt idx="5092">
                  <c:v>0.17959965781799508</c:v>
                </c:pt>
                <c:pt idx="5093">
                  <c:v>-1.699192251534281</c:v>
                </c:pt>
                <c:pt idx="5094">
                  <c:v>0.21150410519371129</c:v>
                </c:pt>
                <c:pt idx="5095">
                  <c:v>0.20423305221760787</c:v>
                </c:pt>
                <c:pt idx="5096">
                  <c:v>1.1955508091178066</c:v>
                </c:pt>
                <c:pt idx="5097">
                  <c:v>-4.3692338096657197</c:v>
                </c:pt>
                <c:pt idx="5098">
                  <c:v>2.1013075283394049</c:v>
                </c:pt>
                <c:pt idx="5099">
                  <c:v>-11.307011018304401</c:v>
                </c:pt>
                <c:pt idx="5100">
                  <c:v>0.65207669657969314</c:v>
                </c:pt>
                <c:pt idx="5101">
                  <c:v>0.26939188259621355</c:v>
                </c:pt>
                <c:pt idx="5102">
                  <c:v>1.4222041470707654</c:v>
                </c:pt>
                <c:pt idx="5103">
                  <c:v>0.56077913272760405</c:v>
                </c:pt>
                <c:pt idx="5104">
                  <c:v>16.134372838541584</c:v>
                </c:pt>
                <c:pt idx="5105">
                  <c:v>0.61644073219432416</c:v>
                </c:pt>
                <c:pt idx="5106">
                  <c:v>-0.48321526469134463</c:v>
                </c:pt>
                <c:pt idx="5107">
                  <c:v>-2.6635126503466576E-2</c:v>
                </c:pt>
                <c:pt idx="5108">
                  <c:v>-2.6951454184715788</c:v>
                </c:pt>
                <c:pt idx="5109">
                  <c:v>-0.61470984411520857</c:v>
                </c:pt>
                <c:pt idx="5110">
                  <c:v>-1.6366360123793537</c:v>
                </c:pt>
                <c:pt idx="5111">
                  <c:v>15.550756804064019</c:v>
                </c:pt>
                <c:pt idx="5112">
                  <c:v>-0.90929308582382329</c:v>
                </c:pt>
                <c:pt idx="5113">
                  <c:v>1.9056908491436277</c:v>
                </c:pt>
                <c:pt idx="5114">
                  <c:v>-0.50620087528964142</c:v>
                </c:pt>
                <c:pt idx="5115">
                  <c:v>-1.4150374992788437</c:v>
                </c:pt>
                <c:pt idx="5116">
                  <c:v>-1.4026369123891191</c:v>
                </c:pt>
                <c:pt idx="5117">
                  <c:v>1.8063266290412352</c:v>
                </c:pt>
                <c:pt idx="5118">
                  <c:v>5.3457748368417297</c:v>
                </c:pt>
                <c:pt idx="5119">
                  <c:v>8.2304207950923836</c:v>
                </c:pt>
                <c:pt idx="5120">
                  <c:v>-0.10691520391651191</c:v>
                </c:pt>
                <c:pt idx="5121">
                  <c:v>-6.8895081211067466E-2</c:v>
                </c:pt>
                <c:pt idx="5122">
                  <c:v>0.37614848588524891</c:v>
                </c:pt>
                <c:pt idx="5123">
                  <c:v>0.59737436208921624</c:v>
                </c:pt>
                <c:pt idx="5124">
                  <c:v>-8.0624959257337636</c:v>
                </c:pt>
                <c:pt idx="5125">
                  <c:v>6.0732489820306386</c:v>
                </c:pt>
                <c:pt idx="5126">
                  <c:v>0.20423305221760787</c:v>
                </c:pt>
                <c:pt idx="5127">
                  <c:v>0</c:v>
                </c:pt>
                <c:pt idx="5128">
                  <c:v>-0.19033121210414936</c:v>
                </c:pt>
                <c:pt idx="5129">
                  <c:v>-8.3837042924740537</c:v>
                </c:pt>
                <c:pt idx="5130">
                  <c:v>-2.8014376169596469E-2</c:v>
                </c:pt>
                <c:pt idx="5131">
                  <c:v>11.146568675740786</c:v>
                </c:pt>
                <c:pt idx="5132">
                  <c:v>-14.666242498774883</c:v>
                </c:pt>
                <c:pt idx="5133">
                  <c:v>0.5405683813627028</c:v>
                </c:pt>
                <c:pt idx="5134">
                  <c:v>-9.8672787397096631</c:v>
                </c:pt>
                <c:pt idx="5135">
                  <c:v>-2.7533524005432803</c:v>
                </c:pt>
                <c:pt idx="5136">
                  <c:v>12.344295907915818</c:v>
                </c:pt>
                <c:pt idx="5137">
                  <c:v>1.1413346332979981</c:v>
                </c:pt>
                <c:pt idx="5138">
                  <c:v>3.3166863935199381E-2</c:v>
                </c:pt>
                <c:pt idx="5139">
                  <c:v>-1.981780520341005</c:v>
                </c:pt>
                <c:pt idx="5140">
                  <c:v>0.50250034052918335</c:v>
                </c:pt>
                <c:pt idx="5141">
                  <c:v>14.666242498774883</c:v>
                </c:pt>
                <c:pt idx="5142">
                  <c:v>6.3330308432905342</c:v>
                </c:pt>
                <c:pt idx="5143">
                  <c:v>-0.50620087528964142</c:v>
                </c:pt>
                <c:pt idx="5144">
                  <c:v>1.6582039687346914</c:v>
                </c:pt>
                <c:pt idx="5145">
                  <c:v>2.8351891302543297</c:v>
                </c:pt>
                <c:pt idx="5146">
                  <c:v>-10.229219383469125</c:v>
                </c:pt>
                <c:pt idx="5147">
                  <c:v>0</c:v>
                </c:pt>
                <c:pt idx="5148">
                  <c:v>0.65895844195096698</c:v>
                </c:pt>
                <c:pt idx="5149">
                  <c:v>-1.2365240410586718</c:v>
                </c:pt>
                <c:pt idx="5150">
                  <c:v>-6.5588341627576707E-2</c:v>
                </c:pt>
                <c:pt idx="5151">
                  <c:v>-1.6269324228975732</c:v>
                </c:pt>
                <c:pt idx="5152">
                  <c:v>9.1292830169449672</c:v>
                </c:pt>
                <c:pt idx="5153">
                  <c:v>0.16992500144231237</c:v>
                </c:pt>
                <c:pt idx="5154">
                  <c:v>9.8672787397096631</c:v>
                </c:pt>
                <c:pt idx="5155">
                  <c:v>3.6358495804104325</c:v>
                </c:pt>
                <c:pt idx="5156">
                  <c:v>-7.6462586799900292</c:v>
                </c:pt>
                <c:pt idx="5157">
                  <c:v>-1.1059583486284066</c:v>
                </c:pt>
                <c:pt idx="5158">
                  <c:v>13.773207904847887</c:v>
                </c:pt>
                <c:pt idx="5159">
                  <c:v>-7.0660891904577721</c:v>
                </c:pt>
                <c:pt idx="5160">
                  <c:v>-1.3296822613457573E-2</c:v>
                </c:pt>
                <c:pt idx="5161">
                  <c:v>-1.796631665428204E-3</c:v>
                </c:pt>
                <c:pt idx="5162">
                  <c:v>-0.58316025808717087</c:v>
                </c:pt>
                <c:pt idx="5163">
                  <c:v>1.3497760798404792</c:v>
                </c:pt>
                <c:pt idx="5164">
                  <c:v>-0.50620087528964142</c:v>
                </c:pt>
                <c:pt idx="5165">
                  <c:v>-1.4150374992788437</c:v>
                </c:pt>
                <c:pt idx="5166">
                  <c:v>-1.4150374992788437</c:v>
                </c:pt>
                <c:pt idx="5167">
                  <c:v>-0.90929308582382329</c:v>
                </c:pt>
                <c:pt idx="5168">
                  <c:v>-1.2894264696967901</c:v>
                </c:pt>
                <c:pt idx="5169">
                  <c:v>-1.9568464161898582</c:v>
                </c:pt>
                <c:pt idx="5170">
                  <c:v>0.24867911285672373</c:v>
                </c:pt>
                <c:pt idx="5171">
                  <c:v>14.766252821134451</c:v>
                </c:pt>
                <c:pt idx="5172">
                  <c:v>6.4572072426444009</c:v>
                </c:pt>
                <c:pt idx="5173">
                  <c:v>0.51150033878013501</c:v>
                </c:pt>
                <c:pt idx="5174">
                  <c:v>0.6435373269066148</c:v>
                </c:pt>
                <c:pt idx="5175">
                  <c:v>-8.8683081332894673</c:v>
                </c:pt>
                <c:pt idx="5176">
                  <c:v>-0.31719017588069931</c:v>
                </c:pt>
                <c:pt idx="5177">
                  <c:v>-0.61667136044849458</c:v>
                </c:pt>
                <c:pt idx="5178">
                  <c:v>7.0660891904577738</c:v>
                </c:pt>
                <c:pt idx="5179">
                  <c:v>-1.5769524761444333</c:v>
                </c:pt>
                <c:pt idx="5180">
                  <c:v>-9.8672787397096631</c:v>
                </c:pt>
                <c:pt idx="5181">
                  <c:v>-0.90929308582382329</c:v>
                </c:pt>
                <c:pt idx="5182">
                  <c:v>-1.5501970825604798</c:v>
                </c:pt>
                <c:pt idx="5183">
                  <c:v>11.059119092544519</c:v>
                </c:pt>
                <c:pt idx="5184">
                  <c:v>-0.76601412667670443</c:v>
                </c:pt>
                <c:pt idx="5185">
                  <c:v>16.251192668874584</c:v>
                </c:pt>
                <c:pt idx="5186">
                  <c:v>-0.64852762949862219</c:v>
                </c:pt>
                <c:pt idx="5187">
                  <c:v>2.0610279675285996E-2</c:v>
                </c:pt>
                <c:pt idx="5188">
                  <c:v>-0.90689059560851881</c:v>
                </c:pt>
                <c:pt idx="5189">
                  <c:v>-1.9984231608569647</c:v>
                </c:pt>
                <c:pt idx="5190">
                  <c:v>-10.966265102877133</c:v>
                </c:pt>
                <c:pt idx="5191">
                  <c:v>-0.10982327795275137</c:v>
                </c:pt>
                <c:pt idx="5192">
                  <c:v>10.583082767502933</c:v>
                </c:pt>
                <c:pt idx="5193">
                  <c:v>10.814315423787811</c:v>
                </c:pt>
                <c:pt idx="5194">
                  <c:v>-0.18183832298581312</c:v>
                </c:pt>
                <c:pt idx="5195">
                  <c:v>0</c:v>
                </c:pt>
                <c:pt idx="5196">
                  <c:v>-0.87567186499779848</c:v>
                </c:pt>
                <c:pt idx="5197">
                  <c:v>0.32805419768420407</c:v>
                </c:pt>
                <c:pt idx="5198">
                  <c:v>-2.308361311304118E-2</c:v>
                </c:pt>
                <c:pt idx="5199">
                  <c:v>-0.72128397193393645</c:v>
                </c:pt>
                <c:pt idx="5200">
                  <c:v>-0.26303440583379417</c:v>
                </c:pt>
                <c:pt idx="5201">
                  <c:v>-0.35301577267145928</c:v>
                </c:pt>
                <c:pt idx="5202">
                  <c:v>-1.6114347120823476</c:v>
                </c:pt>
                <c:pt idx="5203">
                  <c:v>-4.7741880581224052</c:v>
                </c:pt>
                <c:pt idx="5204">
                  <c:v>-2.5509866975125983</c:v>
                </c:pt>
                <c:pt idx="5205">
                  <c:v>-13.904415102592719</c:v>
                </c:pt>
                <c:pt idx="5206">
                  <c:v>2.2868811477881614</c:v>
                </c:pt>
                <c:pt idx="5207">
                  <c:v>-0.76819818411802088</c:v>
                </c:pt>
                <c:pt idx="5208">
                  <c:v>1.8875252707415873</c:v>
                </c:pt>
                <c:pt idx="5209">
                  <c:v>-0.58016948953225667</c:v>
                </c:pt>
                <c:pt idx="5210">
                  <c:v>-9.4655664048093993</c:v>
                </c:pt>
                <c:pt idx="5211">
                  <c:v>2.1497471195046818</c:v>
                </c:pt>
                <c:pt idx="5212">
                  <c:v>-3.6383382673683271</c:v>
                </c:pt>
                <c:pt idx="5213">
                  <c:v>-2.5839611159090432</c:v>
                </c:pt>
                <c:pt idx="5214">
                  <c:v>7.6486571760385464</c:v>
                </c:pt>
                <c:pt idx="5215">
                  <c:v>1.1950718153369357</c:v>
                </c:pt>
                <c:pt idx="5216">
                  <c:v>-1.3210266921458302</c:v>
                </c:pt>
                <c:pt idx="5217">
                  <c:v>-1.516839779801703</c:v>
                </c:pt>
                <c:pt idx="5218">
                  <c:v>0.58496250072115619</c:v>
                </c:pt>
                <c:pt idx="5219">
                  <c:v>-1.7278753710475976</c:v>
                </c:pt>
                <c:pt idx="5220">
                  <c:v>-0.21439963058291719</c:v>
                </c:pt>
                <c:pt idx="5221">
                  <c:v>0.99640075894593194</c:v>
                </c:pt>
                <c:pt idx="5222">
                  <c:v>-1.5145731728297582</c:v>
                </c:pt>
                <c:pt idx="5223">
                  <c:v>-0.91820590883635267</c:v>
                </c:pt>
                <c:pt idx="5224">
                  <c:v>-2.1378637922100143</c:v>
                </c:pt>
                <c:pt idx="5225">
                  <c:v>1.1478454679713936</c:v>
                </c:pt>
                <c:pt idx="5226">
                  <c:v>-5.1405894890519326</c:v>
                </c:pt>
                <c:pt idx="5227">
                  <c:v>0.24961389007147222</c:v>
                </c:pt>
                <c:pt idx="5228">
                  <c:v>0.17306470897287962</c:v>
                </c:pt>
                <c:pt idx="5229">
                  <c:v>12.566688329252266</c:v>
                </c:pt>
                <c:pt idx="5230">
                  <c:v>-1.2199899311211435</c:v>
                </c:pt>
                <c:pt idx="5231">
                  <c:v>1.2064244547232954</c:v>
                </c:pt>
                <c:pt idx="5232">
                  <c:v>4.1105189007190388</c:v>
                </c:pt>
                <c:pt idx="5233">
                  <c:v>0.14438990933517465</c:v>
                </c:pt>
                <c:pt idx="5234">
                  <c:v>-5.7548875021634682</c:v>
                </c:pt>
                <c:pt idx="5235">
                  <c:v>1.736544922041666</c:v>
                </c:pt>
                <c:pt idx="5236">
                  <c:v>14.188202468179961</c:v>
                </c:pt>
                <c:pt idx="5237">
                  <c:v>-14.904399421380555</c:v>
                </c:pt>
                <c:pt idx="5238">
                  <c:v>2.5819612617754961</c:v>
                </c:pt>
                <c:pt idx="5239">
                  <c:v>-7.615037758335502</c:v>
                </c:pt>
                <c:pt idx="5240">
                  <c:v>-8.6462586799900301</c:v>
                </c:pt>
                <c:pt idx="5241">
                  <c:v>-0.31807576939175564</c:v>
                </c:pt>
                <c:pt idx="5242">
                  <c:v>4.4966066263003093</c:v>
                </c:pt>
                <c:pt idx="5243">
                  <c:v>-6.7938202841273316</c:v>
                </c:pt>
                <c:pt idx="5244">
                  <c:v>-5.6583528366367264E-2</c:v>
                </c:pt>
                <c:pt idx="5245">
                  <c:v>-7.5790465015831741</c:v>
                </c:pt>
                <c:pt idx="5246">
                  <c:v>1.1010033186834758</c:v>
                </c:pt>
                <c:pt idx="5247">
                  <c:v>0.10535300014622855</c:v>
                </c:pt>
                <c:pt idx="5248">
                  <c:v>0.22677086184702228</c:v>
                </c:pt>
                <c:pt idx="5249">
                  <c:v>-0.29373120305671052</c:v>
                </c:pt>
                <c:pt idx="5250">
                  <c:v>10.966024713800364</c:v>
                </c:pt>
                <c:pt idx="5251">
                  <c:v>-0.80023048762422266</c:v>
                </c:pt>
                <c:pt idx="5252">
                  <c:v>-0.21473884879301272</c:v>
                </c:pt>
                <c:pt idx="5253">
                  <c:v>-9.229619965185119</c:v>
                </c:pt>
                <c:pt idx="5254">
                  <c:v>0.54748779530249347</c:v>
                </c:pt>
                <c:pt idx="5255">
                  <c:v>-0.33880191345175859</c:v>
                </c:pt>
                <c:pt idx="5256">
                  <c:v>-1.5809627891465741</c:v>
                </c:pt>
                <c:pt idx="5257">
                  <c:v>0.101538026462062</c:v>
                </c:pt>
                <c:pt idx="5258">
                  <c:v>0.37321732358421661</c:v>
                </c:pt>
                <c:pt idx="5259">
                  <c:v>-9.3109404391481299E-2</c:v>
                </c:pt>
                <c:pt idx="5260">
                  <c:v>-1.0892673380970874</c:v>
                </c:pt>
                <c:pt idx="5261">
                  <c:v>7.0624959257337645</c:v>
                </c:pt>
                <c:pt idx="5262">
                  <c:v>-0.48398485299633554</c:v>
                </c:pt>
                <c:pt idx="5263">
                  <c:v>8.2288186904958813</c:v>
                </c:pt>
                <c:pt idx="5264">
                  <c:v>-1.4102365130150227</c:v>
                </c:pt>
                <c:pt idx="5265">
                  <c:v>0.32192809488736263</c:v>
                </c:pt>
                <c:pt idx="5266">
                  <c:v>0.46819543516801637</c:v>
                </c:pt>
                <c:pt idx="5267">
                  <c:v>-12.613559277788266</c:v>
                </c:pt>
                <c:pt idx="5268">
                  <c:v>-0.55581615506163973</c:v>
                </c:pt>
                <c:pt idx="5269">
                  <c:v>0.27612440527423759</c:v>
                </c:pt>
                <c:pt idx="5270">
                  <c:v>-0.34200387165202167</c:v>
                </c:pt>
                <c:pt idx="5271">
                  <c:v>-8.0624959257337636</c:v>
                </c:pt>
                <c:pt idx="5272">
                  <c:v>-0.39506279951757756</c:v>
                </c:pt>
                <c:pt idx="5273">
                  <c:v>-0.40469555505738486</c:v>
                </c:pt>
                <c:pt idx="5274">
                  <c:v>-0.61369421926447221</c:v>
                </c:pt>
                <c:pt idx="5275">
                  <c:v>-3.5623909730721215E-2</c:v>
                </c:pt>
                <c:pt idx="5276">
                  <c:v>-0.10040189695783752</c:v>
                </c:pt>
                <c:pt idx="5277">
                  <c:v>-0.16735105777848625</c:v>
                </c:pt>
                <c:pt idx="5278">
                  <c:v>1.7645170318718486</c:v>
                </c:pt>
                <c:pt idx="5279">
                  <c:v>0.1869878867828747</c:v>
                </c:pt>
                <c:pt idx="5280">
                  <c:v>-0.67735073786898392</c:v>
                </c:pt>
                <c:pt idx="5281">
                  <c:v>-0.25663663463564301</c:v>
                </c:pt>
                <c:pt idx="5282">
                  <c:v>-0.16102494211907928</c:v>
                </c:pt>
                <c:pt idx="5283">
                  <c:v>11.103287808412023</c:v>
                </c:pt>
                <c:pt idx="5284">
                  <c:v>7.0660891904577738</c:v>
                </c:pt>
                <c:pt idx="5285">
                  <c:v>-4.3692338096657197</c:v>
                </c:pt>
                <c:pt idx="5286">
                  <c:v>-0.62773564073948473</c:v>
                </c:pt>
                <c:pt idx="5287">
                  <c:v>-0.99999999999999967</c:v>
                </c:pt>
                <c:pt idx="5288">
                  <c:v>0.88952346363843049</c:v>
                </c:pt>
                <c:pt idx="5289">
                  <c:v>1.0127270709260066</c:v>
                </c:pt>
                <c:pt idx="5290">
                  <c:v>-0.33621875243775595</c:v>
                </c:pt>
                <c:pt idx="5291">
                  <c:v>-8.0624959257337636</c:v>
                </c:pt>
                <c:pt idx="5292">
                  <c:v>0.42907355896570515</c:v>
                </c:pt>
                <c:pt idx="5293">
                  <c:v>2.283032774616415</c:v>
                </c:pt>
                <c:pt idx="5294">
                  <c:v>9.9662651028771325</c:v>
                </c:pt>
                <c:pt idx="5295">
                  <c:v>-5.2626930651209936E-2</c:v>
                </c:pt>
                <c:pt idx="5296">
                  <c:v>14.550786859688905</c:v>
                </c:pt>
                <c:pt idx="5297">
                  <c:v>-0.58256798558077327</c:v>
                </c:pt>
                <c:pt idx="5298">
                  <c:v>5.6582114827517955</c:v>
                </c:pt>
                <c:pt idx="5299">
                  <c:v>-1.8095693431230462</c:v>
                </c:pt>
                <c:pt idx="5300">
                  <c:v>-0.61235796445270363</c:v>
                </c:pt>
                <c:pt idx="5301">
                  <c:v>-1.1450020743538073E-2</c:v>
                </c:pt>
                <c:pt idx="5302">
                  <c:v>-0.13750352374993513</c:v>
                </c:pt>
                <c:pt idx="5303">
                  <c:v>-0.17528391728095874</c:v>
                </c:pt>
                <c:pt idx="5304">
                  <c:v>-0.36923380966571906</c:v>
                </c:pt>
                <c:pt idx="5305">
                  <c:v>-8.8536674601657553E-2</c:v>
                </c:pt>
                <c:pt idx="5306">
                  <c:v>-2.2364345549155205E-2</c:v>
                </c:pt>
                <c:pt idx="5307">
                  <c:v>0.57009715115723247</c:v>
                </c:pt>
                <c:pt idx="5308">
                  <c:v>0.38783577172020589</c:v>
                </c:pt>
                <c:pt idx="5309">
                  <c:v>-0.5032787031274486</c:v>
                </c:pt>
                <c:pt idx="5310">
                  <c:v>0</c:v>
                </c:pt>
                <c:pt idx="5311">
                  <c:v>-0.74021857196129415</c:v>
                </c:pt>
                <c:pt idx="5312">
                  <c:v>-0.20723261416544228</c:v>
                </c:pt>
                <c:pt idx="5313">
                  <c:v>7.0660891904577738</c:v>
                </c:pt>
                <c:pt idx="5314">
                  <c:v>-11.518489240994933</c:v>
                </c:pt>
                <c:pt idx="5315">
                  <c:v>2.3894020202181254</c:v>
                </c:pt>
                <c:pt idx="5316">
                  <c:v>-9.0588936890535692</c:v>
                </c:pt>
                <c:pt idx="5317">
                  <c:v>-10.966024713800364</c:v>
                </c:pt>
                <c:pt idx="5318">
                  <c:v>-0.66296501272242936</c:v>
                </c:pt>
                <c:pt idx="5319">
                  <c:v>13.218815468832641</c:v>
                </c:pt>
                <c:pt idx="5320">
                  <c:v>-0.22627585582367601</c:v>
                </c:pt>
                <c:pt idx="5321">
                  <c:v>0.16505924627049651</c:v>
                </c:pt>
                <c:pt idx="5322">
                  <c:v>-1.7173367874172734</c:v>
                </c:pt>
                <c:pt idx="5323">
                  <c:v>-1.9750330844834245</c:v>
                </c:pt>
                <c:pt idx="5324">
                  <c:v>-0.11189288007089739</c:v>
                </c:pt>
                <c:pt idx="5325">
                  <c:v>2.1063604278893377</c:v>
                </c:pt>
                <c:pt idx="5326">
                  <c:v>0.52701515151187672</c:v>
                </c:pt>
                <c:pt idx="5327">
                  <c:v>5.7548875021634682</c:v>
                </c:pt>
                <c:pt idx="5328">
                  <c:v>0.51807061706598534</c:v>
                </c:pt>
                <c:pt idx="5329">
                  <c:v>2.4839848529963358</c:v>
                </c:pt>
                <c:pt idx="5330">
                  <c:v>-0.93586966258028437</c:v>
                </c:pt>
                <c:pt idx="5331">
                  <c:v>5.1844245711374279</c:v>
                </c:pt>
                <c:pt idx="5332">
                  <c:v>2.9982649486292519</c:v>
                </c:pt>
                <c:pt idx="5333">
                  <c:v>0.39536001450237751</c:v>
                </c:pt>
                <c:pt idx="5334">
                  <c:v>-7.5948853233298627E-2</c:v>
                </c:pt>
                <c:pt idx="5335">
                  <c:v>-0.27301849440641557</c:v>
                </c:pt>
                <c:pt idx="5336">
                  <c:v>19.681174916313065</c:v>
                </c:pt>
                <c:pt idx="5337">
                  <c:v>0.34103691783506718</c:v>
                </c:pt>
                <c:pt idx="5338">
                  <c:v>-8.0606959316875546</c:v>
                </c:pt>
                <c:pt idx="5339">
                  <c:v>-0.3560567724260339</c:v>
                </c:pt>
                <c:pt idx="5340">
                  <c:v>13.923079833707849</c:v>
                </c:pt>
                <c:pt idx="5341">
                  <c:v>-7.5974318526833731</c:v>
                </c:pt>
                <c:pt idx="5342">
                  <c:v>-9.6450579349844787</c:v>
                </c:pt>
                <c:pt idx="5343">
                  <c:v>1.4829775983457874</c:v>
                </c:pt>
                <c:pt idx="5344">
                  <c:v>-0.73576384895645286</c:v>
                </c:pt>
                <c:pt idx="5345">
                  <c:v>-1.4126350090635393</c:v>
                </c:pt>
                <c:pt idx="5346">
                  <c:v>0.48542682717024188</c:v>
                </c:pt>
                <c:pt idx="5347">
                  <c:v>-0.4691772191884806</c:v>
                </c:pt>
                <c:pt idx="5348">
                  <c:v>-0.20645087746742669</c:v>
                </c:pt>
                <c:pt idx="5349">
                  <c:v>-0.7806869715955238</c:v>
                </c:pt>
                <c:pt idx="5350">
                  <c:v>6.7414669864011465</c:v>
                </c:pt>
                <c:pt idx="5351">
                  <c:v>0.71271414234038255</c:v>
                </c:pt>
                <c:pt idx="5352">
                  <c:v>0.84434912953980545</c:v>
                </c:pt>
                <c:pt idx="5353">
                  <c:v>-2.477412751448036</c:v>
                </c:pt>
                <c:pt idx="5354">
                  <c:v>-0.20683098418570692</c:v>
                </c:pt>
                <c:pt idx="5355">
                  <c:v>-0.61951972275752476</c:v>
                </c:pt>
                <c:pt idx="5356">
                  <c:v>8.5297535187570953E-2</c:v>
                </c:pt>
                <c:pt idx="5357">
                  <c:v>6.8536710410627916E-3</c:v>
                </c:pt>
                <c:pt idx="5358">
                  <c:v>-3.1224408735247719E-2</c:v>
                </c:pt>
                <c:pt idx="5359">
                  <c:v>6.689703697487448E-2</c:v>
                </c:pt>
                <c:pt idx="5360">
                  <c:v>-0.86249647625006509</c:v>
                </c:pt>
                <c:pt idx="5361">
                  <c:v>-2.451537393455875E-2</c:v>
                </c:pt>
                <c:pt idx="5362">
                  <c:v>0.1343813395167559</c:v>
                </c:pt>
                <c:pt idx="5363">
                  <c:v>-0.13492958008610836</c:v>
                </c:pt>
                <c:pt idx="5364">
                  <c:v>-11.10372492250138</c:v>
                </c:pt>
                <c:pt idx="5365">
                  <c:v>-0.45943161863729726</c:v>
                </c:pt>
                <c:pt idx="5366">
                  <c:v>2.1331457789688373</c:v>
                </c:pt>
                <c:pt idx="5367">
                  <c:v>-8.5645027080178043E-2</c:v>
                </c:pt>
                <c:pt idx="5368">
                  <c:v>1.962880674893263E-2</c:v>
                </c:pt>
                <c:pt idx="5369">
                  <c:v>0.73950778872865963</c:v>
                </c:pt>
                <c:pt idx="5370">
                  <c:v>0.15228045479184085</c:v>
                </c:pt>
                <c:pt idx="5371">
                  <c:v>4.4442803817941554</c:v>
                </c:pt>
                <c:pt idx="5372">
                  <c:v>-3.3075728019102923</c:v>
                </c:pt>
                <c:pt idx="5373">
                  <c:v>1.7369655941662063</c:v>
                </c:pt>
                <c:pt idx="5374">
                  <c:v>-0.76899444835884445</c:v>
                </c:pt>
                <c:pt idx="5375">
                  <c:v>-1.9027027986450848</c:v>
                </c:pt>
                <c:pt idx="5376">
                  <c:v>7.9025904581748927</c:v>
                </c:pt>
                <c:pt idx="5377">
                  <c:v>10.643856189774725</c:v>
                </c:pt>
                <c:pt idx="5378">
                  <c:v>0.60266450245461478</c:v>
                </c:pt>
                <c:pt idx="5379">
                  <c:v>-0.84659008534070401</c:v>
                </c:pt>
                <c:pt idx="5380">
                  <c:v>0.45894032115565869</c:v>
                </c:pt>
                <c:pt idx="5381">
                  <c:v>0.12615259941340673</c:v>
                </c:pt>
                <c:pt idx="5382">
                  <c:v>0.79007693062576856</c:v>
                </c:pt>
                <c:pt idx="5383">
                  <c:v>1.6980382277141042</c:v>
                </c:pt>
                <c:pt idx="5384">
                  <c:v>0.14886338591448306</c:v>
                </c:pt>
                <c:pt idx="5385">
                  <c:v>6.4130337419715869E-2</c:v>
                </c:pt>
                <c:pt idx="5386">
                  <c:v>0.31883991309979182</c:v>
                </c:pt>
                <c:pt idx="5387">
                  <c:v>1</c:v>
                </c:pt>
                <c:pt idx="5388">
                  <c:v>-2.0464102559715414E-2</c:v>
                </c:pt>
                <c:pt idx="5389">
                  <c:v>0.19703684705955385</c:v>
                </c:pt>
                <c:pt idx="5390">
                  <c:v>0.52111601869653057</c:v>
                </c:pt>
                <c:pt idx="5391">
                  <c:v>0.98924694370312549</c:v>
                </c:pt>
                <c:pt idx="5392">
                  <c:v>1.1518584468266251E-2</c:v>
                </c:pt>
                <c:pt idx="5393">
                  <c:v>-0.33758135919884769</c:v>
                </c:pt>
                <c:pt idx="5394">
                  <c:v>0.84839759952819338</c:v>
                </c:pt>
                <c:pt idx="5395">
                  <c:v>0.10691520391651219</c:v>
                </c:pt>
                <c:pt idx="5396">
                  <c:v>-0.12789291401979427</c:v>
                </c:pt>
                <c:pt idx="5397">
                  <c:v>0</c:v>
                </c:pt>
                <c:pt idx="5398">
                  <c:v>-0.73504711643550635</c:v>
                </c:pt>
                <c:pt idx="5399">
                  <c:v>-1.5706072077440862</c:v>
                </c:pt>
                <c:pt idx="5400">
                  <c:v>-0.25964381663301966</c:v>
                </c:pt>
                <c:pt idx="5401">
                  <c:v>-1.0473057147783567</c:v>
                </c:pt>
                <c:pt idx="5402">
                  <c:v>0.30086647935953287</c:v>
                </c:pt>
                <c:pt idx="5403">
                  <c:v>-1.4346282276367246</c:v>
                </c:pt>
                <c:pt idx="5404">
                  <c:v>10.866506212226202</c:v>
                </c:pt>
                <c:pt idx="5405">
                  <c:v>-9.0588936890535692</c:v>
                </c:pt>
                <c:pt idx="5406">
                  <c:v>3.2034265038149176E-16</c:v>
                </c:pt>
                <c:pt idx="5407">
                  <c:v>-0.54214941718218335</c:v>
                </c:pt>
                <c:pt idx="5408">
                  <c:v>-5.5746077579009609E-2</c:v>
                </c:pt>
                <c:pt idx="5409">
                  <c:v>-0.18382122755538974</c:v>
                </c:pt>
                <c:pt idx="5410">
                  <c:v>-5.4447784022376627E-2</c:v>
                </c:pt>
                <c:pt idx="5411">
                  <c:v>-9.9667457608995313</c:v>
                </c:pt>
                <c:pt idx="5412">
                  <c:v>-0.14684138832927116</c:v>
                </c:pt>
                <c:pt idx="5413">
                  <c:v>-7.6486571760385464</c:v>
                </c:pt>
                <c:pt idx="5414">
                  <c:v>-8.4313538447935044E-2</c:v>
                </c:pt>
                <c:pt idx="5415">
                  <c:v>-5.4475648396703049E-3</c:v>
                </c:pt>
                <c:pt idx="5416">
                  <c:v>-0.49667596830320115</c:v>
                </c:pt>
                <c:pt idx="5417">
                  <c:v>1.6925714748077529</c:v>
                </c:pt>
                <c:pt idx="5418">
                  <c:v>-0.59212229229402225</c:v>
                </c:pt>
                <c:pt idx="5419">
                  <c:v>0.11018291775042287</c:v>
                </c:pt>
                <c:pt idx="5420">
                  <c:v>-0.67242534197149562</c:v>
                </c:pt>
                <c:pt idx="5421">
                  <c:v>-0.66296501272242969</c:v>
                </c:pt>
                <c:pt idx="5422">
                  <c:v>14.61350172537813</c:v>
                </c:pt>
                <c:pt idx="5423">
                  <c:v>-0.49032562658308104</c:v>
                </c:pt>
                <c:pt idx="5424">
                  <c:v>-0.67377176767901181</c:v>
                </c:pt>
                <c:pt idx="5425">
                  <c:v>4.4252678445800475</c:v>
                </c:pt>
                <c:pt idx="5426">
                  <c:v>-0.39775950784700848</c:v>
                </c:pt>
                <c:pt idx="5427">
                  <c:v>-0.2598671267551107</c:v>
                </c:pt>
                <c:pt idx="5428">
                  <c:v>0.49074715910350541</c:v>
                </c:pt>
                <c:pt idx="5429">
                  <c:v>-10.644156719937438</c:v>
                </c:pt>
                <c:pt idx="5430">
                  <c:v>1.7884958948062886</c:v>
                </c:pt>
                <c:pt idx="5431">
                  <c:v>-6.9902013230156171E-2</c:v>
                </c:pt>
                <c:pt idx="5432">
                  <c:v>0.38605843230707804</c:v>
                </c:pt>
                <c:pt idx="5433">
                  <c:v>-1.0561430780375336</c:v>
                </c:pt>
                <c:pt idx="5434">
                  <c:v>10.703326841459814</c:v>
                </c:pt>
                <c:pt idx="5435">
                  <c:v>-0.99915160536167924</c:v>
                </c:pt>
                <c:pt idx="5436">
                  <c:v>0.36245561611577404</c:v>
                </c:pt>
                <c:pt idx="5437">
                  <c:v>1.3304732040203711</c:v>
                </c:pt>
                <c:pt idx="5438">
                  <c:v>-0.10738353537359953</c:v>
                </c:pt>
                <c:pt idx="5439">
                  <c:v>-1.2495604579112882</c:v>
                </c:pt>
                <c:pt idx="5440">
                  <c:v>1.5811101752255499</c:v>
                </c:pt>
                <c:pt idx="5441">
                  <c:v>-0.14438990933517479</c:v>
                </c:pt>
                <c:pt idx="5442">
                  <c:v>-0.36779737051751005</c:v>
                </c:pt>
                <c:pt idx="5443">
                  <c:v>-1.0473057147783569</c:v>
                </c:pt>
                <c:pt idx="5444">
                  <c:v>0.30812229536233221</c:v>
                </c:pt>
                <c:pt idx="5445">
                  <c:v>-5.1782542102546604E-2</c:v>
                </c:pt>
                <c:pt idx="5446">
                  <c:v>-5.8788022616267934</c:v>
                </c:pt>
                <c:pt idx="5447">
                  <c:v>0.47130571892558892</c:v>
                </c:pt>
                <c:pt idx="5448">
                  <c:v>0.14059833017280066</c:v>
                </c:pt>
                <c:pt idx="5449">
                  <c:v>-1.1124747292584125</c:v>
                </c:pt>
                <c:pt idx="5450">
                  <c:v>1.2537565922457832</c:v>
                </c:pt>
                <c:pt idx="5451">
                  <c:v>0.31602749344767811</c:v>
                </c:pt>
                <c:pt idx="5452">
                  <c:v>0.12946052479396186</c:v>
                </c:pt>
                <c:pt idx="5453">
                  <c:v>7.6486571760385464</c:v>
                </c:pt>
                <c:pt idx="5454">
                  <c:v>-9.3815429511845849</c:v>
                </c:pt>
                <c:pt idx="5455">
                  <c:v>8.3837042924740537</c:v>
                </c:pt>
                <c:pt idx="5456">
                  <c:v>5.7459543773934607</c:v>
                </c:pt>
                <c:pt idx="5457">
                  <c:v>-1.1671240394513558</c:v>
                </c:pt>
                <c:pt idx="5458">
                  <c:v>2.6308262413256065</c:v>
                </c:pt>
                <c:pt idx="5459">
                  <c:v>-1.3207263496776087</c:v>
                </c:pt>
                <c:pt idx="5460">
                  <c:v>0.48080526942986396</c:v>
                </c:pt>
                <c:pt idx="5461">
                  <c:v>-0.73696559416620588</c:v>
                </c:pt>
                <c:pt idx="5462">
                  <c:v>8.6462586799900301</c:v>
                </c:pt>
                <c:pt idx="5463">
                  <c:v>-0.99687389901328016</c:v>
                </c:pt>
                <c:pt idx="5464">
                  <c:v>0.46496272461052635</c:v>
                </c:pt>
                <c:pt idx="5465">
                  <c:v>-9.9662651028771325</c:v>
                </c:pt>
                <c:pt idx="5466">
                  <c:v>-7.0660891904577721</c:v>
                </c:pt>
                <c:pt idx="5467">
                  <c:v>0.44745897697122117</c:v>
                </c:pt>
                <c:pt idx="5468">
                  <c:v>1.3219280948873624</c:v>
                </c:pt>
                <c:pt idx="5469">
                  <c:v>0.11471165887669248</c:v>
                </c:pt>
                <c:pt idx="5470">
                  <c:v>0.10610538349620899</c:v>
                </c:pt>
                <c:pt idx="5471">
                  <c:v>9.9667457608995313</c:v>
                </c:pt>
                <c:pt idx="5472">
                  <c:v>1.7725895038969275</c:v>
                </c:pt>
                <c:pt idx="5473">
                  <c:v>-0.21818017004953344</c:v>
                </c:pt>
                <c:pt idx="5474">
                  <c:v>0.4926403174028165</c:v>
                </c:pt>
                <c:pt idx="5475">
                  <c:v>1.9175378398080272</c:v>
                </c:pt>
                <c:pt idx="5476">
                  <c:v>4.5803689613124747E-2</c:v>
                </c:pt>
                <c:pt idx="5477">
                  <c:v>-1.4461861978495081</c:v>
                </c:pt>
                <c:pt idx="5478">
                  <c:v>7.8002512001273172E-2</c:v>
                </c:pt>
                <c:pt idx="5479">
                  <c:v>-7.1553261025033718E-2</c:v>
                </c:pt>
                <c:pt idx="5480">
                  <c:v>-4.09870728540833</c:v>
                </c:pt>
                <c:pt idx="5481">
                  <c:v>9.3815429511845849</c:v>
                </c:pt>
                <c:pt idx="5482">
                  <c:v>1.3472676819407718</c:v>
                </c:pt>
                <c:pt idx="5483">
                  <c:v>6.0660891904577721</c:v>
                </c:pt>
                <c:pt idx="5484">
                  <c:v>-4.3692338096657197</c:v>
                </c:pt>
                <c:pt idx="5485">
                  <c:v>7.6486571760385464</c:v>
                </c:pt>
                <c:pt idx="5486">
                  <c:v>-11.307011018304401</c:v>
                </c:pt>
                <c:pt idx="5487">
                  <c:v>-7.4155872021016069</c:v>
                </c:pt>
                <c:pt idx="5488">
                  <c:v>-5.9148833863620496</c:v>
                </c:pt>
                <c:pt idx="5489">
                  <c:v>-12.840318978135199</c:v>
                </c:pt>
                <c:pt idx="5490">
                  <c:v>-14.292513365813269</c:v>
                </c:pt>
                <c:pt idx="5491">
                  <c:v>11.103506382011545</c:v>
                </c:pt>
                <c:pt idx="5492">
                  <c:v>-0.19744606420621708</c:v>
                </c:pt>
                <c:pt idx="5493">
                  <c:v>14.339687653451756</c:v>
                </c:pt>
                <c:pt idx="5494">
                  <c:v>11.582612451267021</c:v>
                </c:pt>
                <c:pt idx="5495">
                  <c:v>3.5932647240085724E-3</c:v>
                </c:pt>
                <c:pt idx="5496">
                  <c:v>-2.0365258760251139</c:v>
                </c:pt>
                <c:pt idx="5497">
                  <c:v>-2.4564850034366374</c:v>
                </c:pt>
                <c:pt idx="5498">
                  <c:v>-0.3174267026524214</c:v>
                </c:pt>
                <c:pt idx="5499">
                  <c:v>1.5104842847618798</c:v>
                </c:pt>
                <c:pt idx="5500">
                  <c:v>1.4490299866832064</c:v>
                </c:pt>
                <c:pt idx="5501">
                  <c:v>0.16411937976110655</c:v>
                </c:pt>
                <c:pt idx="5502">
                  <c:v>-0.19264507794239571</c:v>
                </c:pt>
                <c:pt idx="5503">
                  <c:v>-11.518489240994933</c:v>
                </c:pt>
                <c:pt idx="5504">
                  <c:v>-2.5025003405291835</c:v>
                </c:pt>
                <c:pt idx="5505">
                  <c:v>-0.93799845760132083</c:v>
                </c:pt>
                <c:pt idx="5506">
                  <c:v>-0.57095061662454649</c:v>
                </c:pt>
                <c:pt idx="5507">
                  <c:v>-3.8860832965676813</c:v>
                </c:pt>
                <c:pt idx="5508">
                  <c:v>-8.8672787397096631</c:v>
                </c:pt>
                <c:pt idx="5509">
                  <c:v>-5.4206714044413538</c:v>
                </c:pt>
                <c:pt idx="5510">
                  <c:v>-1.9546785961266988</c:v>
                </c:pt>
                <c:pt idx="5511">
                  <c:v>0.70043971814109218</c:v>
                </c:pt>
                <c:pt idx="5512">
                  <c:v>-10.702749878828293</c:v>
                </c:pt>
                <c:pt idx="5513">
                  <c:v>1.7500217469916526</c:v>
                </c:pt>
                <c:pt idx="5514">
                  <c:v>1.7500217469916526</c:v>
                </c:pt>
                <c:pt idx="5515">
                  <c:v>-7.0660891904577721</c:v>
                </c:pt>
                <c:pt idx="5516">
                  <c:v>-7.0660891904577721</c:v>
                </c:pt>
                <c:pt idx="5517">
                  <c:v>-9.9467021189870108E-2</c:v>
                </c:pt>
                <c:pt idx="5518">
                  <c:v>3.5919574254942639E-2</c:v>
                </c:pt>
                <c:pt idx="5519">
                  <c:v>-7.9848931076097918</c:v>
                </c:pt>
                <c:pt idx="5520">
                  <c:v>-0.92056553250559514</c:v>
                </c:pt>
                <c:pt idx="5521">
                  <c:v>-1.8378529314854519E-2</c:v>
                </c:pt>
                <c:pt idx="5522">
                  <c:v>12.416621621364193</c:v>
                </c:pt>
                <c:pt idx="5523">
                  <c:v>0.39470217083406284</c:v>
                </c:pt>
                <c:pt idx="5524">
                  <c:v>9.6450579349844787</c:v>
                </c:pt>
                <c:pt idx="5525">
                  <c:v>4.4394119358453124E-2</c:v>
                </c:pt>
                <c:pt idx="5526">
                  <c:v>-7.0660891904577721</c:v>
                </c:pt>
                <c:pt idx="5527">
                  <c:v>0.45704502580041917</c:v>
                </c:pt>
                <c:pt idx="5528">
                  <c:v>1.273018494406416</c:v>
                </c:pt>
                <c:pt idx="5529">
                  <c:v>1.0170735133589419</c:v>
                </c:pt>
                <c:pt idx="5530">
                  <c:v>-0.19744606420621727</c:v>
                </c:pt>
                <c:pt idx="5531">
                  <c:v>-10.229219383469125</c:v>
                </c:pt>
                <c:pt idx="5532">
                  <c:v>0</c:v>
                </c:pt>
                <c:pt idx="5533">
                  <c:v>-0.60120190442611798</c:v>
                </c:pt>
                <c:pt idx="5534">
                  <c:v>0.26546114322833386</c:v>
                </c:pt>
                <c:pt idx="5535">
                  <c:v>-7.0660891904577721</c:v>
                </c:pt>
                <c:pt idx="5536">
                  <c:v>0.89129374055750021</c:v>
                </c:pt>
                <c:pt idx="5537">
                  <c:v>5.3339007365534385</c:v>
                </c:pt>
                <c:pt idx="5538">
                  <c:v>12.837627933171404</c:v>
                </c:pt>
                <c:pt idx="5539">
                  <c:v>-1.0641303374197155</c:v>
                </c:pt>
                <c:pt idx="5540">
                  <c:v>-0.270647589943669</c:v>
                </c:pt>
                <c:pt idx="5541">
                  <c:v>0.1295596337689161</c:v>
                </c:pt>
                <c:pt idx="5542">
                  <c:v>-4.7305260677169176</c:v>
                </c:pt>
                <c:pt idx="5543">
                  <c:v>0.33560303178443862</c:v>
                </c:pt>
                <c:pt idx="5544">
                  <c:v>1.9661775145852654</c:v>
                </c:pt>
                <c:pt idx="5545">
                  <c:v>-0.49246247122400988</c:v>
                </c:pt>
                <c:pt idx="5546">
                  <c:v>-0.11547721741993608</c:v>
                </c:pt>
                <c:pt idx="5547">
                  <c:v>-7.6486571760385464</c:v>
                </c:pt>
                <c:pt idx="5548">
                  <c:v>0.70781924850668942</c:v>
                </c:pt>
                <c:pt idx="5549">
                  <c:v>6.7990104199714928E-3</c:v>
                </c:pt>
                <c:pt idx="5550">
                  <c:v>9.7604427459966399</c:v>
                </c:pt>
                <c:pt idx="5551">
                  <c:v>-1.2002986504858313</c:v>
                </c:pt>
                <c:pt idx="5552">
                  <c:v>-0.11452838802638682</c:v>
                </c:pt>
                <c:pt idx="5553">
                  <c:v>0.73528427119455564</c:v>
                </c:pt>
                <c:pt idx="5554">
                  <c:v>-0.75207248655641445</c:v>
                </c:pt>
                <c:pt idx="5555">
                  <c:v>-1.4134353946823426</c:v>
                </c:pt>
                <c:pt idx="5556">
                  <c:v>0.33687687158186425</c:v>
                </c:pt>
                <c:pt idx="5557">
                  <c:v>-9.3822637581148367</c:v>
                </c:pt>
                <c:pt idx="5558">
                  <c:v>-10.518653155673389</c:v>
                </c:pt>
                <c:pt idx="5559">
                  <c:v>0.33698226548161603</c:v>
                </c:pt>
                <c:pt idx="5560">
                  <c:v>0.15472259479864234</c:v>
                </c:pt>
                <c:pt idx="5561">
                  <c:v>0.46794903031728663</c:v>
                </c:pt>
                <c:pt idx="5562">
                  <c:v>-9.0606959316875546</c:v>
                </c:pt>
                <c:pt idx="5563">
                  <c:v>14.962790594158344</c:v>
                </c:pt>
                <c:pt idx="5564">
                  <c:v>0</c:v>
                </c:pt>
                <c:pt idx="5565">
                  <c:v>-0.13006054056437305</c:v>
                </c:pt>
                <c:pt idx="5566">
                  <c:v>-0.56017939979126796</c:v>
                </c:pt>
                <c:pt idx="5567">
                  <c:v>-9.965784284662087</c:v>
                </c:pt>
                <c:pt idx="5568">
                  <c:v>-0.5205289767377298</c:v>
                </c:pt>
                <c:pt idx="5569">
                  <c:v>5.8526076606455681E-2</c:v>
                </c:pt>
                <c:pt idx="5570">
                  <c:v>-0.5911147277027512</c:v>
                </c:pt>
                <c:pt idx="5571">
                  <c:v>-9.5196362528432132</c:v>
                </c:pt>
                <c:pt idx="5572">
                  <c:v>-0.37381483655233111</c:v>
                </c:pt>
                <c:pt idx="5573">
                  <c:v>-1.8791456051256139</c:v>
                </c:pt>
                <c:pt idx="5574">
                  <c:v>-0.27432021338030871</c:v>
                </c:pt>
                <c:pt idx="5575">
                  <c:v>0.21644928197041705</c:v>
                </c:pt>
                <c:pt idx="5576">
                  <c:v>-6.9886846867721664</c:v>
                </c:pt>
                <c:pt idx="5577">
                  <c:v>-0.9687774161966608</c:v>
                </c:pt>
                <c:pt idx="5578">
                  <c:v>0.58469545860269123</c:v>
                </c:pt>
                <c:pt idx="5579">
                  <c:v>-0.51457317282975812</c:v>
                </c:pt>
                <c:pt idx="5580">
                  <c:v>2.6106334373931084</c:v>
                </c:pt>
                <c:pt idx="5581">
                  <c:v>-13.188279751964144</c:v>
                </c:pt>
                <c:pt idx="5582">
                  <c:v>8.5961897561444101</c:v>
                </c:pt>
                <c:pt idx="5583">
                  <c:v>10.759610821875045</c:v>
                </c:pt>
                <c:pt idx="5584">
                  <c:v>-1.1468413883292714</c:v>
                </c:pt>
                <c:pt idx="5585">
                  <c:v>2.7533524005432803</c:v>
                </c:pt>
                <c:pt idx="5586">
                  <c:v>4.5676845092893208</c:v>
                </c:pt>
                <c:pt idx="5587">
                  <c:v>-0.36773178450048671</c:v>
                </c:pt>
                <c:pt idx="5588">
                  <c:v>-0.36773178450048671</c:v>
                </c:pt>
                <c:pt idx="5589">
                  <c:v>0.67659297618672454</c:v>
                </c:pt>
                <c:pt idx="5590">
                  <c:v>-0.70191864706700535</c:v>
                </c:pt>
                <c:pt idx="5591">
                  <c:v>0.15903036033901868</c:v>
                </c:pt>
                <c:pt idx="5592">
                  <c:v>-0.2466399675831252</c:v>
                </c:pt>
                <c:pt idx="5593">
                  <c:v>0.2621452255030951</c:v>
                </c:pt>
                <c:pt idx="5594">
                  <c:v>2.3207391161325325E-2</c:v>
                </c:pt>
                <c:pt idx="5595">
                  <c:v>0.38702312310924708</c:v>
                </c:pt>
                <c:pt idx="5596">
                  <c:v>1.4405725913859815</c:v>
                </c:pt>
                <c:pt idx="5597">
                  <c:v>-0.61972791888183298</c:v>
                </c:pt>
                <c:pt idx="5598">
                  <c:v>1.0997360339485547</c:v>
                </c:pt>
                <c:pt idx="5599">
                  <c:v>0.99640075894593194</c:v>
                </c:pt>
                <c:pt idx="5600">
                  <c:v>0.15472259479864203</c:v>
                </c:pt>
                <c:pt idx="5601">
                  <c:v>-2.2495885720877511</c:v>
                </c:pt>
                <c:pt idx="5602">
                  <c:v>-9.7598881832218343</c:v>
                </c:pt>
                <c:pt idx="5603">
                  <c:v>0.22239242133644802</c:v>
                </c:pt>
                <c:pt idx="5604">
                  <c:v>11.307200809140809</c:v>
                </c:pt>
                <c:pt idx="5605">
                  <c:v>7.0660891904577738</c:v>
                </c:pt>
                <c:pt idx="5606">
                  <c:v>0.11162114770848144</c:v>
                </c:pt>
                <c:pt idx="5607">
                  <c:v>-2.5610643679037825E-2</c:v>
                </c:pt>
                <c:pt idx="5608">
                  <c:v>0.24100809950379473</c:v>
                </c:pt>
                <c:pt idx="5609">
                  <c:v>-1.2801079191927354</c:v>
                </c:pt>
                <c:pt idx="5610">
                  <c:v>7.6462586799900292</c:v>
                </c:pt>
                <c:pt idx="5611">
                  <c:v>-7.1986112825727366E-2</c:v>
                </c:pt>
                <c:pt idx="5612">
                  <c:v>0.101538026462062</c:v>
                </c:pt>
                <c:pt idx="5613">
                  <c:v>7.0624959257337645</c:v>
                </c:pt>
                <c:pt idx="5614">
                  <c:v>10.307580315927396</c:v>
                </c:pt>
                <c:pt idx="5615">
                  <c:v>0.17283659686221553</c:v>
                </c:pt>
                <c:pt idx="5616">
                  <c:v>0</c:v>
                </c:pt>
                <c:pt idx="5617">
                  <c:v>-0.66264186454303198</c:v>
                </c:pt>
                <c:pt idx="5618">
                  <c:v>0.28010791919273548</c:v>
                </c:pt>
                <c:pt idx="5619">
                  <c:v>-9.8966450801021288E-2</c:v>
                </c:pt>
                <c:pt idx="5620">
                  <c:v>0.416237245743735</c:v>
                </c:pt>
                <c:pt idx="5621">
                  <c:v>-3.0321737772080484</c:v>
                </c:pt>
                <c:pt idx="5622">
                  <c:v>-1.2776637084583509</c:v>
                </c:pt>
                <c:pt idx="5623">
                  <c:v>-4.3556365986739475E-2</c:v>
                </c:pt>
                <c:pt idx="5624">
                  <c:v>-0.60334103003601081</c:v>
                </c:pt>
                <c:pt idx="5625">
                  <c:v>0.20759541940836729</c:v>
                </c:pt>
                <c:pt idx="5626">
                  <c:v>-1.3218448680829384</c:v>
                </c:pt>
                <c:pt idx="5627">
                  <c:v>-0.18344614109593085</c:v>
                </c:pt>
                <c:pt idx="5628">
                  <c:v>8.0606959316875546</c:v>
                </c:pt>
                <c:pt idx="5629">
                  <c:v>0.73504711643550669</c:v>
                </c:pt>
                <c:pt idx="5630">
                  <c:v>-0.38313526385765939</c:v>
                </c:pt>
                <c:pt idx="5631">
                  <c:v>3.5587958387396901</c:v>
                </c:pt>
                <c:pt idx="5632">
                  <c:v>1.301409843714356</c:v>
                </c:pt>
                <c:pt idx="5633">
                  <c:v>0</c:v>
                </c:pt>
                <c:pt idx="5634">
                  <c:v>3.7679644453256471</c:v>
                </c:pt>
                <c:pt idx="5635">
                  <c:v>7.6486571760385464</c:v>
                </c:pt>
                <c:pt idx="5636">
                  <c:v>-12.866313015702193</c:v>
                </c:pt>
                <c:pt idx="5637">
                  <c:v>-1.2569083030369526</c:v>
                </c:pt>
                <c:pt idx="5638">
                  <c:v>-0.92407582488339468</c:v>
                </c:pt>
                <c:pt idx="5639">
                  <c:v>-0.93419794160425385</c:v>
                </c:pt>
                <c:pt idx="5640">
                  <c:v>2.6855491826706133E-2</c:v>
                </c:pt>
                <c:pt idx="5641">
                  <c:v>0.19915571276606672</c:v>
                </c:pt>
                <c:pt idx="5642">
                  <c:v>-0.69261655832335411</c:v>
                </c:pt>
                <c:pt idx="5643">
                  <c:v>-1.0750305261892079</c:v>
                </c:pt>
                <c:pt idx="5644">
                  <c:v>-6.9262662437113723E-2</c:v>
                </c:pt>
                <c:pt idx="5645">
                  <c:v>-0.85969542793882381</c:v>
                </c:pt>
                <c:pt idx="5646">
                  <c:v>2.4107481281859475</c:v>
                </c:pt>
                <c:pt idx="5647">
                  <c:v>0.76680082370696923</c:v>
                </c:pt>
                <c:pt idx="5648">
                  <c:v>0.24355703133449008</c:v>
                </c:pt>
                <c:pt idx="5649">
                  <c:v>-1.1312445332782524</c:v>
                </c:pt>
                <c:pt idx="5650">
                  <c:v>-0.85106158118778152</c:v>
                </c:pt>
                <c:pt idx="5651">
                  <c:v>-0.10962449117449813</c:v>
                </c:pt>
                <c:pt idx="5652">
                  <c:v>0.285157216731934</c:v>
                </c:pt>
                <c:pt idx="5653">
                  <c:v>0.19862172877673098</c:v>
                </c:pt>
                <c:pt idx="5654">
                  <c:v>0.19082234233557785</c:v>
                </c:pt>
                <c:pt idx="5655">
                  <c:v>0.36705747037702202</c:v>
                </c:pt>
                <c:pt idx="5656">
                  <c:v>0.61716132310930438</c:v>
                </c:pt>
                <c:pt idx="5657">
                  <c:v>-0.23827016584045296</c:v>
                </c:pt>
                <c:pt idx="5658">
                  <c:v>-11.451554569765362</c:v>
                </c:pt>
                <c:pt idx="5659">
                  <c:v>0.23827016584045285</c:v>
                </c:pt>
                <c:pt idx="5660">
                  <c:v>-0.63854354092600019</c:v>
                </c:pt>
                <c:pt idx="5661">
                  <c:v>0.58496250072115641</c:v>
                </c:pt>
                <c:pt idx="5662">
                  <c:v>-0.83364161357788003</c:v>
                </c:pt>
                <c:pt idx="5663">
                  <c:v>-3.2120051528178211</c:v>
                </c:pt>
                <c:pt idx="5664">
                  <c:v>-1.8679294018595956</c:v>
                </c:pt>
                <c:pt idx="5665">
                  <c:v>0.62337166373629938</c:v>
                </c:pt>
                <c:pt idx="5666">
                  <c:v>-0.30238790849171721</c:v>
                </c:pt>
                <c:pt idx="5667">
                  <c:v>-0.39314489343000142</c:v>
                </c:pt>
                <c:pt idx="5668">
                  <c:v>-0.10535300014622848</c:v>
                </c:pt>
                <c:pt idx="5669">
                  <c:v>0.63471553591825591</c:v>
                </c:pt>
                <c:pt idx="5670">
                  <c:v>0.10962449117449823</c:v>
                </c:pt>
                <c:pt idx="5671">
                  <c:v>-4.1027268260054796E-2</c:v>
                </c:pt>
                <c:pt idx="5672">
                  <c:v>0.267379876109758</c:v>
                </c:pt>
                <c:pt idx="5673">
                  <c:v>1.2640616006375216</c:v>
                </c:pt>
                <c:pt idx="5674">
                  <c:v>0.88295267845826475</c:v>
                </c:pt>
                <c:pt idx="5675">
                  <c:v>0.59436119872340576</c:v>
                </c:pt>
                <c:pt idx="5676">
                  <c:v>0.67360002849175038</c:v>
                </c:pt>
                <c:pt idx="5677">
                  <c:v>-0.15143274552661601</c:v>
                </c:pt>
                <c:pt idx="5678">
                  <c:v>-0.18403194763768776</c:v>
                </c:pt>
                <c:pt idx="5679">
                  <c:v>1.1512435803762378</c:v>
                </c:pt>
                <c:pt idx="5680">
                  <c:v>0.43651722668929527</c:v>
                </c:pt>
                <c:pt idx="5681">
                  <c:v>0.66296501272242947</c:v>
                </c:pt>
                <c:pt idx="5682">
                  <c:v>0.85062237596177326</c:v>
                </c:pt>
                <c:pt idx="5683">
                  <c:v>4.5373565684740464</c:v>
                </c:pt>
                <c:pt idx="5684">
                  <c:v>0.30718150951817574</c:v>
                </c:pt>
                <c:pt idx="5685">
                  <c:v>-0.29545588352617136</c:v>
                </c:pt>
                <c:pt idx="5686">
                  <c:v>0.44057259138598126</c:v>
                </c:pt>
                <c:pt idx="5687">
                  <c:v>0.68213187159545541</c:v>
                </c:pt>
                <c:pt idx="5688">
                  <c:v>-0.38384287767524955</c:v>
                </c:pt>
                <c:pt idx="5689">
                  <c:v>-0.74595437739346104</c:v>
                </c:pt>
                <c:pt idx="5690">
                  <c:v>-0.50343261522455807</c:v>
                </c:pt>
                <c:pt idx="5691">
                  <c:v>-0.40554512282190808</c:v>
                </c:pt>
                <c:pt idx="5692">
                  <c:v>0.26806122290862633</c:v>
                </c:pt>
                <c:pt idx="5693">
                  <c:v>2.5535092107137794E-2</c:v>
                </c:pt>
                <c:pt idx="5694">
                  <c:v>-0.22362602127555856</c:v>
                </c:pt>
                <c:pt idx="5695">
                  <c:v>0.28379296600059106</c:v>
                </c:pt>
                <c:pt idx="5696">
                  <c:v>0.17954942033071244</c:v>
                </c:pt>
                <c:pt idx="5697">
                  <c:v>-0.17118665000622335</c:v>
                </c:pt>
                <c:pt idx="5698">
                  <c:v>2.5145731728297585</c:v>
                </c:pt>
                <c:pt idx="5699">
                  <c:v>-0.68684211474036971</c:v>
                </c:pt>
                <c:pt idx="5700">
                  <c:v>0.52850551900114751</c:v>
                </c:pt>
                <c:pt idx="5701">
                  <c:v>-1.5172756932095817</c:v>
                </c:pt>
                <c:pt idx="5702">
                  <c:v>-1.5514099410101294</c:v>
                </c:pt>
                <c:pt idx="5703">
                  <c:v>4.9660369974249825</c:v>
                </c:pt>
                <c:pt idx="5704">
                  <c:v>-0.46994584038123333</c:v>
                </c:pt>
                <c:pt idx="5705">
                  <c:v>0.30453795801329314</c:v>
                </c:pt>
                <c:pt idx="5706">
                  <c:v>-4.1043983327363476E-3</c:v>
                </c:pt>
                <c:pt idx="5707">
                  <c:v>3.4574662425113507</c:v>
                </c:pt>
                <c:pt idx="5708">
                  <c:v>-7.0660891904577721</c:v>
                </c:pt>
                <c:pt idx="5709">
                  <c:v>10.307580315927396</c:v>
                </c:pt>
                <c:pt idx="5710">
                  <c:v>8.3837042924740537</c:v>
                </c:pt>
                <c:pt idx="5711">
                  <c:v>1.5730096979593906</c:v>
                </c:pt>
                <c:pt idx="5712">
                  <c:v>9.0597950917951025</c:v>
                </c:pt>
                <c:pt idx="5713">
                  <c:v>9.2304207950923818</c:v>
                </c:pt>
                <c:pt idx="5714">
                  <c:v>-0.57531233068743726</c:v>
                </c:pt>
                <c:pt idx="5715">
                  <c:v>-4.1419927379980626E-2</c:v>
                </c:pt>
                <c:pt idx="5716">
                  <c:v>-0.95054261436659426</c:v>
                </c:pt>
                <c:pt idx="5717">
                  <c:v>-8.0624959257337636</c:v>
                </c:pt>
                <c:pt idx="5718">
                  <c:v>-0.60320161900619895</c:v>
                </c:pt>
                <c:pt idx="5719">
                  <c:v>-6.711419585853691E-2</c:v>
                </c:pt>
                <c:pt idx="5720">
                  <c:v>-0.11313700543581269</c:v>
                </c:pt>
                <c:pt idx="5721">
                  <c:v>-7.6486571760385464</c:v>
                </c:pt>
                <c:pt idx="5722">
                  <c:v>-12.673750739438065</c:v>
                </c:pt>
                <c:pt idx="5723">
                  <c:v>0</c:v>
                </c:pt>
                <c:pt idx="5724">
                  <c:v>-1.1822033312207492</c:v>
                </c:pt>
                <c:pt idx="5725">
                  <c:v>0.26231323859013977</c:v>
                </c:pt>
                <c:pt idx="5726">
                  <c:v>-0.47778969568961488</c:v>
                </c:pt>
                <c:pt idx="5727">
                  <c:v>-0.52356195605701272</c:v>
                </c:pt>
                <c:pt idx="5728">
                  <c:v>0.26643298229565865</c:v>
                </c:pt>
                <c:pt idx="5729">
                  <c:v>4.5965853952180405E-2</c:v>
                </c:pt>
                <c:pt idx="5730">
                  <c:v>0.58496250072115619</c:v>
                </c:pt>
                <c:pt idx="5731">
                  <c:v>0.39222945625082922</c:v>
                </c:pt>
                <c:pt idx="5732">
                  <c:v>-2.1627295000381084</c:v>
                </c:pt>
                <c:pt idx="5733">
                  <c:v>0.37851162325372983</c:v>
                </c:pt>
                <c:pt idx="5734">
                  <c:v>0.17402939977504889</c:v>
                </c:pt>
                <c:pt idx="5735">
                  <c:v>11.813914767907184</c:v>
                </c:pt>
                <c:pt idx="5736">
                  <c:v>-0.17059555457587583</c:v>
                </c:pt>
                <c:pt idx="5737">
                  <c:v>0.59790155642865439</c:v>
                </c:pt>
                <c:pt idx="5738">
                  <c:v>-1.6500171744013992</c:v>
                </c:pt>
                <c:pt idx="5739">
                  <c:v>-0.33129838596272176</c:v>
                </c:pt>
                <c:pt idx="5740">
                  <c:v>0.16255301278596015</c:v>
                </c:pt>
                <c:pt idx="5741">
                  <c:v>-0.2963930027802244</c:v>
                </c:pt>
                <c:pt idx="5742">
                  <c:v>-0.2385120866997249</c:v>
                </c:pt>
                <c:pt idx="5743">
                  <c:v>-0.64577141320932774</c:v>
                </c:pt>
                <c:pt idx="5744">
                  <c:v>0.22239242133644802</c:v>
                </c:pt>
                <c:pt idx="5745">
                  <c:v>-0.79916035577355016</c:v>
                </c:pt>
                <c:pt idx="5746">
                  <c:v>1.1937023847254384</c:v>
                </c:pt>
                <c:pt idx="5747">
                  <c:v>3.6491360457691098</c:v>
                </c:pt>
                <c:pt idx="5748">
                  <c:v>-1.3999306068886359</c:v>
                </c:pt>
                <c:pt idx="5749">
                  <c:v>-0.18786001537701921</c:v>
                </c:pt>
                <c:pt idx="5750">
                  <c:v>-0.93411206434354299</c:v>
                </c:pt>
                <c:pt idx="5751">
                  <c:v>-8.0624959257337636</c:v>
                </c:pt>
                <c:pt idx="5752">
                  <c:v>-9.163047546556824E-2</c:v>
                </c:pt>
                <c:pt idx="5753">
                  <c:v>-9.3815429511845849</c:v>
                </c:pt>
                <c:pt idx="5754">
                  <c:v>-2.4213069306849824E-3</c:v>
                </c:pt>
                <c:pt idx="5755">
                  <c:v>-1.4594316186372969</c:v>
                </c:pt>
                <c:pt idx="5756">
                  <c:v>8.3837042924740537</c:v>
                </c:pt>
                <c:pt idx="5757">
                  <c:v>-6.7414669864011483</c:v>
                </c:pt>
                <c:pt idx="5758">
                  <c:v>0.29956028185890793</c:v>
                </c:pt>
                <c:pt idx="5759">
                  <c:v>1.7062687969432899</c:v>
                </c:pt>
                <c:pt idx="5760">
                  <c:v>0.99729916606133662</c:v>
                </c:pt>
                <c:pt idx="5761">
                  <c:v>0.45975946661982159</c:v>
                </c:pt>
                <c:pt idx="5762">
                  <c:v>-4.7555015456036331</c:v>
                </c:pt>
                <c:pt idx="5763">
                  <c:v>-0.75048040064068755</c:v>
                </c:pt>
                <c:pt idx="5764">
                  <c:v>1.0268335453827063E-2</c:v>
                </c:pt>
                <c:pt idx="5765">
                  <c:v>0.80735492205760395</c:v>
                </c:pt>
                <c:pt idx="5766">
                  <c:v>-0.95062631857730906</c:v>
                </c:pt>
                <c:pt idx="5767">
                  <c:v>11.941658995526698</c:v>
                </c:pt>
                <c:pt idx="5768">
                  <c:v>-1.6617632675126763</c:v>
                </c:pt>
                <c:pt idx="5769">
                  <c:v>8.746284125033911E-2</c:v>
                </c:pt>
                <c:pt idx="5770">
                  <c:v>-11.814048332230835</c:v>
                </c:pt>
                <c:pt idx="5771">
                  <c:v>-0.34427178342786513</c:v>
                </c:pt>
                <c:pt idx="5772">
                  <c:v>-12.534708168026555</c:v>
                </c:pt>
                <c:pt idx="5773">
                  <c:v>-0.59610305832635657</c:v>
                </c:pt>
                <c:pt idx="5774">
                  <c:v>0.30378074817710293</c:v>
                </c:pt>
                <c:pt idx="5775">
                  <c:v>12.502003002388932</c:v>
                </c:pt>
                <c:pt idx="5776">
                  <c:v>-0.20531890797750652</c:v>
                </c:pt>
                <c:pt idx="5777">
                  <c:v>-8.0668559874599519E-2</c:v>
                </c:pt>
                <c:pt idx="5778">
                  <c:v>-3.1708859727338307E-2</c:v>
                </c:pt>
                <c:pt idx="5779">
                  <c:v>0.21501289097085052</c:v>
                </c:pt>
                <c:pt idx="5780">
                  <c:v>-2.4842424541113646</c:v>
                </c:pt>
                <c:pt idx="5781">
                  <c:v>1.0869856981915851</c:v>
                </c:pt>
                <c:pt idx="5782">
                  <c:v>-0.26303440583379395</c:v>
                </c:pt>
                <c:pt idx="5783">
                  <c:v>-9.5196362528432132</c:v>
                </c:pt>
                <c:pt idx="5784">
                  <c:v>-1.84896224285118</c:v>
                </c:pt>
                <c:pt idx="5785">
                  <c:v>9.2304207950923818</c:v>
                </c:pt>
                <c:pt idx="5786">
                  <c:v>3.8508565606941909</c:v>
                </c:pt>
                <c:pt idx="5787">
                  <c:v>0.47878992051017977</c:v>
                </c:pt>
                <c:pt idx="5788">
                  <c:v>-0.24392558288608904</c:v>
                </c:pt>
                <c:pt idx="5789">
                  <c:v>2.0099965255452288</c:v>
                </c:pt>
                <c:pt idx="5790">
                  <c:v>-0.34792330342030692</c:v>
                </c:pt>
                <c:pt idx="5791">
                  <c:v>5.8214613945295486E-2</c:v>
                </c:pt>
                <c:pt idx="5792">
                  <c:v>1.1495638837829439E-2</c:v>
                </c:pt>
                <c:pt idx="5793">
                  <c:v>5.3457748368417297</c:v>
                </c:pt>
                <c:pt idx="5794">
                  <c:v>0.19135484529635699</c:v>
                </c:pt>
                <c:pt idx="5795">
                  <c:v>-1.5871173854248302</c:v>
                </c:pt>
                <c:pt idx="5796">
                  <c:v>-1.3761838907477826</c:v>
                </c:pt>
                <c:pt idx="5797">
                  <c:v>-0.67807190511263793</c:v>
                </c:pt>
                <c:pt idx="5798">
                  <c:v>-2.2150128909708506</c:v>
                </c:pt>
                <c:pt idx="5799">
                  <c:v>-2.0263713976201285</c:v>
                </c:pt>
                <c:pt idx="5800">
                  <c:v>-9.0597950917951025</c:v>
                </c:pt>
                <c:pt idx="5801">
                  <c:v>0.31976783238107304</c:v>
                </c:pt>
                <c:pt idx="5802">
                  <c:v>-2.8714852594773199</c:v>
                </c:pt>
                <c:pt idx="5803">
                  <c:v>-0.30610312772567977</c:v>
                </c:pt>
                <c:pt idx="5804">
                  <c:v>0.86114500538693595</c:v>
                </c:pt>
                <c:pt idx="5805">
                  <c:v>0.62323057854393871</c:v>
                </c:pt>
                <c:pt idx="5806">
                  <c:v>-8.2760855572649936E-2</c:v>
                </c:pt>
                <c:pt idx="5807">
                  <c:v>0.15584515973944404</c:v>
                </c:pt>
                <c:pt idx="5808">
                  <c:v>0.2856210909010341</c:v>
                </c:pt>
                <c:pt idx="5809">
                  <c:v>-0.38682389711419346</c:v>
                </c:pt>
                <c:pt idx="5810">
                  <c:v>3.3788313456283602E-2</c:v>
                </c:pt>
                <c:pt idx="5811">
                  <c:v>1.4088761773217191</c:v>
                </c:pt>
                <c:pt idx="5812">
                  <c:v>1.4186389540107196</c:v>
                </c:pt>
                <c:pt idx="5813">
                  <c:v>-1.484778570569405</c:v>
                </c:pt>
                <c:pt idx="5814">
                  <c:v>-1.7755480564852577</c:v>
                </c:pt>
                <c:pt idx="5815">
                  <c:v>0.267695783203657</c:v>
                </c:pt>
                <c:pt idx="5816">
                  <c:v>-4.3692338096657197</c:v>
                </c:pt>
                <c:pt idx="5817">
                  <c:v>-1.3297054454790815</c:v>
                </c:pt>
                <c:pt idx="5818">
                  <c:v>-0.43295940727610649</c:v>
                </c:pt>
                <c:pt idx="5819">
                  <c:v>-0.9472585379280265</c:v>
                </c:pt>
                <c:pt idx="5820">
                  <c:v>-2.5831602580871706</c:v>
                </c:pt>
                <c:pt idx="5821">
                  <c:v>15.081275374083031</c:v>
                </c:pt>
                <c:pt idx="5822">
                  <c:v>6.1223966313597273</c:v>
                </c:pt>
                <c:pt idx="5823">
                  <c:v>0.19161494934390677</c:v>
                </c:pt>
                <c:pt idx="5824">
                  <c:v>0.38474614182710459</c:v>
                </c:pt>
                <c:pt idx="5825">
                  <c:v>0.10962449117449823</c:v>
                </c:pt>
                <c:pt idx="5826">
                  <c:v>0.48308288670194255</c:v>
                </c:pt>
                <c:pt idx="5827">
                  <c:v>1.2870576350403098</c:v>
                </c:pt>
                <c:pt idx="5828">
                  <c:v>-1.6042052744944553</c:v>
                </c:pt>
                <c:pt idx="5829">
                  <c:v>1.3923174227787607</c:v>
                </c:pt>
                <c:pt idx="5830">
                  <c:v>7.0660891904577721</c:v>
                </c:pt>
                <c:pt idx="5831">
                  <c:v>-9.6444571875092606</c:v>
                </c:pt>
                <c:pt idx="5832">
                  <c:v>15.081261502082024</c:v>
                </c:pt>
                <c:pt idx="5833">
                  <c:v>9.5189809291704002</c:v>
                </c:pt>
                <c:pt idx="5834">
                  <c:v>6.0005409092261912</c:v>
                </c:pt>
                <c:pt idx="5835">
                  <c:v>-0.18116975860993473</c:v>
                </c:pt>
                <c:pt idx="5836">
                  <c:v>-13.00146683934072</c:v>
                </c:pt>
                <c:pt idx="5837">
                  <c:v>-0.47239760584033463</c:v>
                </c:pt>
                <c:pt idx="5838">
                  <c:v>2.5995208532944358E-2</c:v>
                </c:pt>
                <c:pt idx="5839">
                  <c:v>-6.4130337419715577E-2</c:v>
                </c:pt>
                <c:pt idx="5840">
                  <c:v>-4.0668315084782094</c:v>
                </c:pt>
                <c:pt idx="5841">
                  <c:v>-5.9228321394775394</c:v>
                </c:pt>
                <c:pt idx="5842">
                  <c:v>-5.8455527754521519</c:v>
                </c:pt>
                <c:pt idx="5843">
                  <c:v>-0.3107008394641082</c:v>
                </c:pt>
                <c:pt idx="5844">
                  <c:v>-0.548125732540785</c:v>
                </c:pt>
                <c:pt idx="5845">
                  <c:v>12.702894141119387</c:v>
                </c:pt>
                <c:pt idx="5846">
                  <c:v>-0.45637829465974322</c:v>
                </c:pt>
                <c:pt idx="5847">
                  <c:v>2.4106872847858791</c:v>
                </c:pt>
                <c:pt idx="5848">
                  <c:v>-6.8712750084014035E-2</c:v>
                </c:pt>
                <c:pt idx="5849">
                  <c:v>0.5599584945912619</c:v>
                </c:pt>
                <c:pt idx="5850">
                  <c:v>-1.1634987322828794</c:v>
                </c:pt>
                <c:pt idx="5851">
                  <c:v>-0.58496250072115608</c:v>
                </c:pt>
                <c:pt idx="5852">
                  <c:v>-0.49419703679797428</c:v>
                </c:pt>
                <c:pt idx="5853">
                  <c:v>-0.65781387567681215</c:v>
                </c:pt>
                <c:pt idx="5854">
                  <c:v>9.9667457608995313</c:v>
                </c:pt>
                <c:pt idx="5855">
                  <c:v>0.53866884844722152</c:v>
                </c:pt>
                <c:pt idx="5856">
                  <c:v>-0.42939279225591387</c:v>
                </c:pt>
                <c:pt idx="5857">
                  <c:v>-9.3815429511845849</c:v>
                </c:pt>
                <c:pt idx="5858">
                  <c:v>-2.2479275134435861</c:v>
                </c:pt>
                <c:pt idx="5859">
                  <c:v>-0.40765796891324629</c:v>
                </c:pt>
                <c:pt idx="5860">
                  <c:v>-0.10561018796059896</c:v>
                </c:pt>
                <c:pt idx="5861">
                  <c:v>0.41766775532351558</c:v>
                </c:pt>
                <c:pt idx="5862">
                  <c:v>-0.74013287324488941</c:v>
                </c:pt>
                <c:pt idx="5863">
                  <c:v>0.22119067612669488</c:v>
                </c:pt>
                <c:pt idx="5864">
                  <c:v>11.485326189240524</c:v>
                </c:pt>
                <c:pt idx="5865">
                  <c:v>-0.17870588698452222</c:v>
                </c:pt>
                <c:pt idx="5866">
                  <c:v>-0.33534861064968413</c:v>
                </c:pt>
                <c:pt idx="5867">
                  <c:v>-0.31442218569957053</c:v>
                </c:pt>
                <c:pt idx="5868">
                  <c:v>-0.31882218401954093</c:v>
                </c:pt>
                <c:pt idx="5869">
                  <c:v>-0.43928504552552106</c:v>
                </c:pt>
                <c:pt idx="5870">
                  <c:v>-0.2238960119268357</c:v>
                </c:pt>
                <c:pt idx="5871">
                  <c:v>-0.23227215206310697</c:v>
                </c:pt>
                <c:pt idx="5872">
                  <c:v>0.11462329905177528</c:v>
                </c:pt>
                <c:pt idx="5873">
                  <c:v>-0.35396337203407419</c:v>
                </c:pt>
                <c:pt idx="5874">
                  <c:v>-0.67699163921350125</c:v>
                </c:pt>
                <c:pt idx="5875">
                  <c:v>5.0169596229934783E-2</c:v>
                </c:pt>
                <c:pt idx="5876">
                  <c:v>-2.2618667044014593</c:v>
                </c:pt>
                <c:pt idx="5877">
                  <c:v>7.6486571760385464</c:v>
                </c:pt>
                <c:pt idx="5878">
                  <c:v>0</c:v>
                </c:pt>
                <c:pt idx="5879">
                  <c:v>-1.2057136801898174</c:v>
                </c:pt>
                <c:pt idx="5880">
                  <c:v>0.13227245996291401</c:v>
                </c:pt>
                <c:pt idx="5881">
                  <c:v>-0.18054961797092589</c:v>
                </c:pt>
                <c:pt idx="5882">
                  <c:v>-0.10469737866669322</c:v>
                </c:pt>
                <c:pt idx="5883">
                  <c:v>9.229619965185119</c:v>
                </c:pt>
                <c:pt idx="5884">
                  <c:v>7.167052511589965</c:v>
                </c:pt>
                <c:pt idx="5885">
                  <c:v>-0.31410859042806327</c:v>
                </c:pt>
                <c:pt idx="5886">
                  <c:v>1.6613216359373664</c:v>
                </c:pt>
                <c:pt idx="5887">
                  <c:v>1.2601518973006725</c:v>
                </c:pt>
                <c:pt idx="5888">
                  <c:v>-0.81192765184742843</c:v>
                </c:pt>
                <c:pt idx="5889">
                  <c:v>2.6534634615463674E-2</c:v>
                </c:pt>
                <c:pt idx="5890">
                  <c:v>4.6089534472876581</c:v>
                </c:pt>
                <c:pt idx="5891">
                  <c:v>-0.71620703399940899</c:v>
                </c:pt>
                <c:pt idx="5892">
                  <c:v>-0.13870627083159201</c:v>
                </c:pt>
                <c:pt idx="5893">
                  <c:v>7.6462586799900292</c:v>
                </c:pt>
                <c:pt idx="5894">
                  <c:v>-16.20355193188545</c:v>
                </c:pt>
                <c:pt idx="5895">
                  <c:v>12.320048361669141</c:v>
                </c:pt>
                <c:pt idx="5896">
                  <c:v>7.1518478431074672E-2</c:v>
                </c:pt>
                <c:pt idx="5897">
                  <c:v>0.32018498916026306</c:v>
                </c:pt>
                <c:pt idx="5898">
                  <c:v>-0.17093282197990087</c:v>
                </c:pt>
                <c:pt idx="5899">
                  <c:v>2.4247546246677208E-2</c:v>
                </c:pt>
                <c:pt idx="5900">
                  <c:v>6.0732489820306386</c:v>
                </c:pt>
                <c:pt idx="5901">
                  <c:v>-7.6486571760385464</c:v>
                </c:pt>
                <c:pt idx="5902">
                  <c:v>0.53051471669877959</c:v>
                </c:pt>
                <c:pt idx="5903">
                  <c:v>-0.47097787094306526</c:v>
                </c:pt>
                <c:pt idx="5904">
                  <c:v>8.3713660447949714</c:v>
                </c:pt>
                <c:pt idx="5905">
                  <c:v>0.29007922884802245</c:v>
                </c:pt>
                <c:pt idx="5906">
                  <c:v>-0.37667105948179419</c:v>
                </c:pt>
                <c:pt idx="5907">
                  <c:v>9.0606959316875546</c:v>
                </c:pt>
                <c:pt idx="5908">
                  <c:v>-1.2050643371964638</c:v>
                </c:pt>
                <c:pt idx="5909">
                  <c:v>-0.48542682717024194</c:v>
                </c:pt>
                <c:pt idx="5910">
                  <c:v>0.73788714963726632</c:v>
                </c:pt>
                <c:pt idx="5911">
                  <c:v>0.38941169160334937</c:v>
                </c:pt>
                <c:pt idx="5912">
                  <c:v>-0.23210254628190286</c:v>
                </c:pt>
                <c:pt idx="5913">
                  <c:v>0.32192809488736207</c:v>
                </c:pt>
                <c:pt idx="5914">
                  <c:v>-2.8736691760931019</c:v>
                </c:pt>
                <c:pt idx="5915">
                  <c:v>1.5030697879574919</c:v>
                </c:pt>
                <c:pt idx="5916">
                  <c:v>11.146780789986687</c:v>
                </c:pt>
                <c:pt idx="5917">
                  <c:v>-1.6683785089087937</c:v>
                </c:pt>
                <c:pt idx="5918">
                  <c:v>6.0793721011539121</c:v>
                </c:pt>
                <c:pt idx="5919">
                  <c:v>0.70165872543025354</c:v>
                </c:pt>
                <c:pt idx="5920">
                  <c:v>1.1294891015165462</c:v>
                </c:pt>
                <c:pt idx="5921">
                  <c:v>1.087426774325152</c:v>
                </c:pt>
                <c:pt idx="5922">
                  <c:v>0.39980298558368371</c:v>
                </c:pt>
                <c:pt idx="5923">
                  <c:v>0.20238939668882405</c:v>
                </c:pt>
                <c:pt idx="5924">
                  <c:v>1.1040230645432283</c:v>
                </c:pt>
                <c:pt idx="5925">
                  <c:v>0.63742992061529202</c:v>
                </c:pt>
                <c:pt idx="5926">
                  <c:v>2.3083613113041246E-2</c:v>
                </c:pt>
                <c:pt idx="5927">
                  <c:v>1.0655883416275767</c:v>
                </c:pt>
                <c:pt idx="5928">
                  <c:v>-0.88227804112690489</c:v>
                </c:pt>
                <c:pt idx="5929">
                  <c:v>17.201007129948373</c:v>
                </c:pt>
                <c:pt idx="5930">
                  <c:v>0.92999027875225748</c:v>
                </c:pt>
                <c:pt idx="5931">
                  <c:v>-0.71187461320337575</c:v>
                </c:pt>
                <c:pt idx="5932">
                  <c:v>0.59400764032416331</c:v>
                </c:pt>
                <c:pt idx="5933">
                  <c:v>-0.37696945844532442</c:v>
                </c:pt>
                <c:pt idx="5934">
                  <c:v>-0.15996992080263292</c:v>
                </c:pt>
                <c:pt idx="5935">
                  <c:v>9.8805010055484366E-2</c:v>
                </c:pt>
                <c:pt idx="5936">
                  <c:v>-10.307200809140809</c:v>
                </c:pt>
                <c:pt idx="5937">
                  <c:v>15.510115105813671</c:v>
                </c:pt>
                <c:pt idx="5938">
                  <c:v>0.14010197171501168</c:v>
                </c:pt>
                <c:pt idx="5939">
                  <c:v>8.6414751817473281E-2</c:v>
                </c:pt>
                <c:pt idx="5940">
                  <c:v>0.39158690727330969</c:v>
                </c:pt>
                <c:pt idx="5941">
                  <c:v>0.20387233336564961</c:v>
                </c:pt>
                <c:pt idx="5942">
                  <c:v>0.17179498879535821</c:v>
                </c:pt>
                <c:pt idx="5943">
                  <c:v>0.32260367206706314</c:v>
                </c:pt>
                <c:pt idx="5944">
                  <c:v>5.0093339767179348E-2</c:v>
                </c:pt>
                <c:pt idx="5945">
                  <c:v>11.58276924038209</c:v>
                </c:pt>
                <c:pt idx="5946">
                  <c:v>0.35086457873242921</c:v>
                </c:pt>
                <c:pt idx="5947">
                  <c:v>9.6445116954738078E-2</c:v>
                </c:pt>
                <c:pt idx="5948">
                  <c:v>0.15929782075395868</c:v>
                </c:pt>
                <c:pt idx="5949">
                  <c:v>0.19281930595310084</c:v>
                </c:pt>
                <c:pt idx="5950">
                  <c:v>0.17157662731347098</c:v>
                </c:pt>
                <c:pt idx="5951">
                  <c:v>0.39592867633113932</c:v>
                </c:pt>
                <c:pt idx="5952">
                  <c:v>0.69865824636804574</c:v>
                </c:pt>
                <c:pt idx="5953">
                  <c:v>-5.2851882265735166E-2</c:v>
                </c:pt>
                <c:pt idx="5954">
                  <c:v>-0.13611252729872036</c:v>
                </c:pt>
                <c:pt idx="5955">
                  <c:v>0.38003104945093047</c:v>
                </c:pt>
                <c:pt idx="5956">
                  <c:v>-0.16992500144231226</c:v>
                </c:pt>
                <c:pt idx="5957">
                  <c:v>0.77104531716252456</c:v>
                </c:pt>
                <c:pt idx="5958">
                  <c:v>-0.72698150559358421</c:v>
                </c:pt>
                <c:pt idx="5959">
                  <c:v>0.15791248374033295</c:v>
                </c:pt>
                <c:pt idx="5960">
                  <c:v>0.26626027270272989</c:v>
                </c:pt>
                <c:pt idx="5961">
                  <c:v>0.11767620865377673</c:v>
                </c:pt>
                <c:pt idx="5962">
                  <c:v>0.1458864354293444</c:v>
                </c:pt>
                <c:pt idx="5963">
                  <c:v>5.8752587284089462E-2</c:v>
                </c:pt>
                <c:pt idx="5964">
                  <c:v>0.24166075504122689</c:v>
                </c:pt>
                <c:pt idx="5965">
                  <c:v>-2.8790878680828053E-2</c:v>
                </c:pt>
                <c:pt idx="5966">
                  <c:v>0.17669700720808187</c:v>
                </c:pt>
                <c:pt idx="5967">
                  <c:v>0.296299952695321</c:v>
                </c:pt>
                <c:pt idx="5968">
                  <c:v>0.59367971782226492</c:v>
                </c:pt>
                <c:pt idx="5969">
                  <c:v>7.7943143056556308E-2</c:v>
                </c:pt>
                <c:pt idx="5970">
                  <c:v>8.0425800319787646E-2</c:v>
                </c:pt>
                <c:pt idx="5971">
                  <c:v>0.38227036329580788</c:v>
                </c:pt>
                <c:pt idx="5972">
                  <c:v>0.33194188351538118</c:v>
                </c:pt>
                <c:pt idx="5973">
                  <c:v>0.44459729700595779</c:v>
                </c:pt>
                <c:pt idx="5974">
                  <c:v>0.61644073219432416</c:v>
                </c:pt>
                <c:pt idx="5975">
                  <c:v>0.22087618888906793</c:v>
                </c:pt>
                <c:pt idx="5976">
                  <c:v>7.444994915988104E-2</c:v>
                </c:pt>
                <c:pt idx="5977">
                  <c:v>0.30109063209586906</c:v>
                </c:pt>
                <c:pt idx="5978">
                  <c:v>0.23053176614646428</c:v>
                </c:pt>
                <c:pt idx="5979">
                  <c:v>0.21723071622066889</c:v>
                </c:pt>
                <c:pt idx="5980">
                  <c:v>-0.57543972660264964</c:v>
                </c:pt>
                <c:pt idx="5981">
                  <c:v>1.6189098326444942</c:v>
                </c:pt>
                <c:pt idx="5982">
                  <c:v>0.24257030327407794</c:v>
                </c:pt>
                <c:pt idx="5983">
                  <c:v>-2.3147325934831584</c:v>
                </c:pt>
                <c:pt idx="5984">
                  <c:v>-0.16772744573806644</c:v>
                </c:pt>
                <c:pt idx="5985">
                  <c:v>-6.0732489820306386</c:v>
                </c:pt>
                <c:pt idx="5986">
                  <c:v>0.11215775792002042</c:v>
                </c:pt>
                <c:pt idx="5987">
                  <c:v>0.23815973719476458</c:v>
                </c:pt>
                <c:pt idx="5988">
                  <c:v>-0.15611920191728185</c:v>
                </c:pt>
                <c:pt idx="5989">
                  <c:v>-0.27523485943932086</c:v>
                </c:pt>
                <c:pt idx="5990">
                  <c:v>0.11980665142558367</c:v>
                </c:pt>
                <c:pt idx="5991">
                  <c:v>0.41359408240917517</c:v>
                </c:pt>
                <c:pt idx="5992">
                  <c:v>0.2266686602312746</c:v>
                </c:pt>
                <c:pt idx="5993">
                  <c:v>0.15268344952504351</c:v>
                </c:pt>
                <c:pt idx="5994">
                  <c:v>-1.0171805057291377E-2</c:v>
                </c:pt>
                <c:pt idx="5995">
                  <c:v>7.4998458870832048</c:v>
                </c:pt>
                <c:pt idx="5996">
                  <c:v>11.840253402578229</c:v>
                </c:pt>
                <c:pt idx="5997">
                  <c:v>-7.0660891904577721</c:v>
                </c:pt>
                <c:pt idx="5998">
                  <c:v>8.8683081332894673</c:v>
                </c:pt>
                <c:pt idx="5999">
                  <c:v>1.140555587357011</c:v>
                </c:pt>
                <c:pt idx="6000">
                  <c:v>9.8667637673533513</c:v>
                </c:pt>
                <c:pt idx="6001">
                  <c:v>-2.7641330021641157</c:v>
                </c:pt>
                <c:pt idx="6002">
                  <c:v>-7.0660891904577721</c:v>
                </c:pt>
                <c:pt idx="6003">
                  <c:v>-3.2421477692377507E-2</c:v>
                </c:pt>
                <c:pt idx="6004">
                  <c:v>-2.9467308601403097</c:v>
                </c:pt>
                <c:pt idx="6005">
                  <c:v>-0.33360989993499784</c:v>
                </c:pt>
                <c:pt idx="6006">
                  <c:v>-0.84100172381822846</c:v>
                </c:pt>
                <c:pt idx="6007">
                  <c:v>6.8531381670815475E-2</c:v>
                </c:pt>
                <c:pt idx="6008">
                  <c:v>-0.74024072619906744</c:v>
                </c:pt>
                <c:pt idx="6009">
                  <c:v>4.5545888516776376</c:v>
                </c:pt>
                <c:pt idx="6010">
                  <c:v>14.193345679776375</c:v>
                </c:pt>
                <c:pt idx="6011">
                  <c:v>-8.8672787397096631</c:v>
                </c:pt>
                <c:pt idx="6012">
                  <c:v>-3.1394500431019652</c:v>
                </c:pt>
                <c:pt idx="6013">
                  <c:v>-1.1690235987007802</c:v>
                </c:pt>
                <c:pt idx="6014">
                  <c:v>1.1512058040957236</c:v>
                </c:pt>
                <c:pt idx="6015">
                  <c:v>-0.2406882469271848</c:v>
                </c:pt>
                <c:pt idx="6016">
                  <c:v>0.44846050081629402</c:v>
                </c:pt>
                <c:pt idx="6017">
                  <c:v>0.18827734392825313</c:v>
                </c:pt>
                <c:pt idx="6018">
                  <c:v>0.16346678781679483</c:v>
                </c:pt>
                <c:pt idx="6019">
                  <c:v>3.6758550010117588E-2</c:v>
                </c:pt>
                <c:pt idx="6020">
                  <c:v>-0.93223018266192792</c:v>
                </c:pt>
                <c:pt idx="6021">
                  <c:v>5.6580700489944258</c:v>
                </c:pt>
                <c:pt idx="6022">
                  <c:v>2.993849447174771</c:v>
                </c:pt>
                <c:pt idx="6023">
                  <c:v>-10.147204924942228</c:v>
                </c:pt>
                <c:pt idx="6024">
                  <c:v>1.3325753390868713</c:v>
                </c:pt>
                <c:pt idx="6025">
                  <c:v>0.58436200329692412</c:v>
                </c:pt>
                <c:pt idx="6026">
                  <c:v>11.916999049082808</c:v>
                </c:pt>
                <c:pt idx="6027">
                  <c:v>4.125680780264771</c:v>
                </c:pt>
                <c:pt idx="6028">
                  <c:v>0.2801079191927352</c:v>
                </c:pt>
                <c:pt idx="6029">
                  <c:v>0.12285674778553367</c:v>
                </c:pt>
                <c:pt idx="6030">
                  <c:v>0.97654102717601088</c:v>
                </c:pt>
                <c:pt idx="6031">
                  <c:v>12.5980525001616</c:v>
                </c:pt>
                <c:pt idx="6032">
                  <c:v>11.813914767907184</c:v>
                </c:pt>
                <c:pt idx="6033">
                  <c:v>-1.367509129196258</c:v>
                </c:pt>
                <c:pt idx="6034">
                  <c:v>-0.79036185114429913</c:v>
                </c:pt>
                <c:pt idx="6035">
                  <c:v>-4.0945175987842894</c:v>
                </c:pt>
                <c:pt idx="6036">
                  <c:v>-0.41503749927884381</c:v>
                </c:pt>
                <c:pt idx="6037">
                  <c:v>0.37614848588524891</c:v>
                </c:pt>
                <c:pt idx="6038">
                  <c:v>-3.5553425827308098</c:v>
                </c:pt>
                <c:pt idx="6039">
                  <c:v>5.1960701081561691</c:v>
                </c:pt>
                <c:pt idx="6040">
                  <c:v>0.46326407900418126</c:v>
                </c:pt>
                <c:pt idx="6041">
                  <c:v>-1.1107470655075393</c:v>
                </c:pt>
                <c:pt idx="6042">
                  <c:v>-5.0626073069968115E-2</c:v>
                </c:pt>
                <c:pt idx="6043">
                  <c:v>-1.8050545840083756</c:v>
                </c:pt>
                <c:pt idx="6044">
                  <c:v>-11.013322673425447</c:v>
                </c:pt>
                <c:pt idx="6045">
                  <c:v>-0.80145432061791988</c:v>
                </c:pt>
                <c:pt idx="6046">
                  <c:v>-1.0488774725236367</c:v>
                </c:pt>
                <c:pt idx="6047">
                  <c:v>-1.1910363275349583</c:v>
                </c:pt>
                <c:pt idx="6048">
                  <c:v>1.5353317329965561</c:v>
                </c:pt>
                <c:pt idx="6049">
                  <c:v>5.6466951659028264E-2</c:v>
                </c:pt>
                <c:pt idx="6050">
                  <c:v>0.37255416795733043</c:v>
                </c:pt>
                <c:pt idx="6051">
                  <c:v>1.7937765155570635</c:v>
                </c:pt>
                <c:pt idx="6052">
                  <c:v>-0.40439025507933535</c:v>
                </c:pt>
                <c:pt idx="6053">
                  <c:v>4.0641984497346385E-2</c:v>
                </c:pt>
                <c:pt idx="6054">
                  <c:v>9.3822637581148367</c:v>
                </c:pt>
                <c:pt idx="6055">
                  <c:v>10.059795091795101</c:v>
                </c:pt>
                <c:pt idx="6056">
                  <c:v>3.7214525947948816</c:v>
                </c:pt>
                <c:pt idx="6057">
                  <c:v>1.8451143980218281</c:v>
                </c:pt>
                <c:pt idx="6058">
                  <c:v>11.013555309891467</c:v>
                </c:pt>
                <c:pt idx="6059">
                  <c:v>9.6444571875092606</c:v>
                </c:pt>
                <c:pt idx="6060">
                  <c:v>9.9667457608995313</c:v>
                </c:pt>
                <c:pt idx="6061">
                  <c:v>-0.11864449649861925</c:v>
                </c:pt>
                <c:pt idx="6062">
                  <c:v>-0.13972476366661307</c:v>
                </c:pt>
                <c:pt idx="6063">
                  <c:v>4.8909600480946509E-2</c:v>
                </c:pt>
                <c:pt idx="6064">
                  <c:v>-0.43888424123321151</c:v>
                </c:pt>
                <c:pt idx="6065">
                  <c:v>-10.147204924942228</c:v>
                </c:pt>
                <c:pt idx="6066">
                  <c:v>-8.3837042924740537</c:v>
                </c:pt>
                <c:pt idx="6067">
                  <c:v>-12.407621843284646</c:v>
                </c:pt>
                <c:pt idx="6068">
                  <c:v>7.0660891904577738</c:v>
                </c:pt>
                <c:pt idx="6069">
                  <c:v>9.8667637673533513</c:v>
                </c:pt>
                <c:pt idx="6070">
                  <c:v>3.4414552436257431</c:v>
                </c:pt>
                <c:pt idx="6071">
                  <c:v>13.433976574415976</c:v>
                </c:pt>
                <c:pt idx="6072">
                  <c:v>6.0480869340969852</c:v>
                </c:pt>
                <c:pt idx="6073">
                  <c:v>-0.12718008048117374</c:v>
                </c:pt>
                <c:pt idx="6074">
                  <c:v>-9.9612924229141794E-2</c:v>
                </c:pt>
                <c:pt idx="6075">
                  <c:v>0.20858662181141729</c:v>
                </c:pt>
                <c:pt idx="6076">
                  <c:v>-9.8667637673533513</c:v>
                </c:pt>
                <c:pt idx="6077">
                  <c:v>-2.8359106100611062</c:v>
                </c:pt>
                <c:pt idx="6078">
                  <c:v>0.8207894298164039</c:v>
                </c:pt>
                <c:pt idx="6079">
                  <c:v>-1.2344652536370229</c:v>
                </c:pt>
                <c:pt idx="6080">
                  <c:v>7.6486571760385464</c:v>
                </c:pt>
                <c:pt idx="6081">
                  <c:v>0.12621771620342018</c:v>
                </c:pt>
                <c:pt idx="6082">
                  <c:v>-2.1486118397397478</c:v>
                </c:pt>
                <c:pt idx="6083">
                  <c:v>-0.10383581098453989</c:v>
                </c:pt>
                <c:pt idx="6084">
                  <c:v>-1.7227049010410367</c:v>
                </c:pt>
                <c:pt idx="6085">
                  <c:v>-4.2023109749438925</c:v>
                </c:pt>
                <c:pt idx="6086">
                  <c:v>0.31487333735341189</c:v>
                </c:pt>
                <c:pt idx="6087">
                  <c:v>-0.1168136649827497</c:v>
                </c:pt>
                <c:pt idx="6088">
                  <c:v>-8.6450579349844769</c:v>
                </c:pt>
                <c:pt idx="6089">
                  <c:v>9.8667637673533513</c:v>
                </c:pt>
                <c:pt idx="6090">
                  <c:v>-1.8010834425579787</c:v>
                </c:pt>
                <c:pt idx="6091">
                  <c:v>-7.0660891904577721</c:v>
                </c:pt>
                <c:pt idx="6092">
                  <c:v>-0.99879825479024698</c:v>
                </c:pt>
                <c:pt idx="6093">
                  <c:v>-0.11103131238874385</c:v>
                </c:pt>
                <c:pt idx="6094">
                  <c:v>0</c:v>
                </c:pt>
                <c:pt idx="6095">
                  <c:v>3.9930299020867461</c:v>
                </c:pt>
                <c:pt idx="6096">
                  <c:v>-15.208640808558252</c:v>
                </c:pt>
                <c:pt idx="6097">
                  <c:v>-1.8125800697067074</c:v>
                </c:pt>
                <c:pt idx="6098">
                  <c:v>0.47522450535393307</c:v>
                </c:pt>
                <c:pt idx="6099">
                  <c:v>0.33560303178443862</c:v>
                </c:pt>
                <c:pt idx="6100">
                  <c:v>-0.53368199577746289</c:v>
                </c:pt>
                <c:pt idx="6101">
                  <c:v>-0.56131123265651117</c:v>
                </c:pt>
                <c:pt idx="6102">
                  <c:v>-11.550907075927366</c:v>
                </c:pt>
                <c:pt idx="6103">
                  <c:v>-0.33231970073395795</c:v>
                </c:pt>
                <c:pt idx="6104">
                  <c:v>2.8744691179161412</c:v>
                </c:pt>
                <c:pt idx="6105">
                  <c:v>-1.7040151723649195</c:v>
                </c:pt>
                <c:pt idx="6106">
                  <c:v>5.7369655941662057</c:v>
                </c:pt>
                <c:pt idx="6107">
                  <c:v>4.0371677247960589</c:v>
                </c:pt>
                <c:pt idx="6108">
                  <c:v>1.2160369262966244</c:v>
                </c:pt>
                <c:pt idx="6109">
                  <c:v>-0.42321143072454404</c:v>
                </c:pt>
                <c:pt idx="6110">
                  <c:v>-0.70612186428463808</c:v>
                </c:pt>
                <c:pt idx="6111">
                  <c:v>1.483141531649854</c:v>
                </c:pt>
                <c:pt idx="6112">
                  <c:v>0.2034097315109977</c:v>
                </c:pt>
                <c:pt idx="6113">
                  <c:v>11.103287808412023</c:v>
                </c:pt>
                <c:pt idx="6114">
                  <c:v>0.70043971814109218</c:v>
                </c:pt>
                <c:pt idx="6115">
                  <c:v>-0.37851162325372989</c:v>
                </c:pt>
                <c:pt idx="6116">
                  <c:v>-0.16046467219324625</c:v>
                </c:pt>
                <c:pt idx="6117">
                  <c:v>0.67662993093873125</c:v>
                </c:pt>
                <c:pt idx="6118">
                  <c:v>-1.6020360140800975</c:v>
                </c:pt>
                <c:pt idx="6119">
                  <c:v>-4.1994088664627303E-2</c:v>
                </c:pt>
                <c:pt idx="6120">
                  <c:v>-0.99640673527599177</c:v>
                </c:pt>
                <c:pt idx="6121">
                  <c:v>6.6486571760385464</c:v>
                </c:pt>
                <c:pt idx="6122">
                  <c:v>0.92706847754614896</c:v>
                </c:pt>
                <c:pt idx="6123">
                  <c:v>-0.23794342487096359</c:v>
                </c:pt>
                <c:pt idx="6124">
                  <c:v>13.188279751964144</c:v>
                </c:pt>
                <c:pt idx="6125">
                  <c:v>-4.3692338096657197</c:v>
                </c:pt>
                <c:pt idx="6126">
                  <c:v>9.0606959316875546</c:v>
                </c:pt>
                <c:pt idx="6127">
                  <c:v>0.80581220755570271</c:v>
                </c:pt>
                <c:pt idx="6128">
                  <c:v>2.7189403857355576E-2</c:v>
                </c:pt>
                <c:pt idx="6129">
                  <c:v>-0.33593495288124142</c:v>
                </c:pt>
                <c:pt idx="6130">
                  <c:v>4.451211111832329</c:v>
                </c:pt>
                <c:pt idx="6131">
                  <c:v>-0.75899190049620513</c:v>
                </c:pt>
                <c:pt idx="6132">
                  <c:v>-15.590284897476414</c:v>
                </c:pt>
                <c:pt idx="6133">
                  <c:v>-0.49364733397521027</c:v>
                </c:pt>
                <c:pt idx="6134">
                  <c:v>3.6150197345773365</c:v>
                </c:pt>
                <c:pt idx="6135">
                  <c:v>-12.208742403223331</c:v>
                </c:pt>
                <c:pt idx="6136">
                  <c:v>-7.6486571760385464</c:v>
                </c:pt>
                <c:pt idx="6137">
                  <c:v>9.6444571875092606</c:v>
                </c:pt>
                <c:pt idx="6138">
                  <c:v>9.9667457608995313</c:v>
                </c:pt>
                <c:pt idx="6139">
                  <c:v>0.58513417859853933</c:v>
                </c:pt>
                <c:pt idx="6140">
                  <c:v>-6.9886846867721664</c:v>
                </c:pt>
                <c:pt idx="6141">
                  <c:v>8.759555343206312</c:v>
                </c:pt>
                <c:pt idx="6142">
                  <c:v>2.9886846867721659</c:v>
                </c:pt>
                <c:pt idx="6143">
                  <c:v>-8.3837042924740537</c:v>
                </c:pt>
                <c:pt idx="6144">
                  <c:v>0.69707286704269367</c:v>
                </c:pt>
                <c:pt idx="6145">
                  <c:v>0.59813788946888946</c:v>
                </c:pt>
                <c:pt idx="6146">
                  <c:v>-0.88064769284526534</c:v>
                </c:pt>
                <c:pt idx="6147">
                  <c:v>-7.0966521354143594E-2</c:v>
                </c:pt>
                <c:pt idx="6148">
                  <c:v>-0.14779084215813565</c:v>
                </c:pt>
                <c:pt idx="6149">
                  <c:v>-6.0732489820306386</c:v>
                </c:pt>
                <c:pt idx="6150">
                  <c:v>0.48460384081541441</c:v>
                </c:pt>
                <c:pt idx="6151">
                  <c:v>0.11368808688487905</c:v>
                </c:pt>
                <c:pt idx="6152">
                  <c:v>0.22542011403401604</c:v>
                </c:pt>
                <c:pt idx="6153">
                  <c:v>-0.50814690367032556</c:v>
                </c:pt>
                <c:pt idx="6154">
                  <c:v>7.0624959257337645</c:v>
                </c:pt>
                <c:pt idx="6155">
                  <c:v>1.132070598140404</c:v>
                </c:pt>
                <c:pt idx="6156">
                  <c:v>1.6913144818934898</c:v>
                </c:pt>
                <c:pt idx="6157">
                  <c:v>-1.9786263492074332</c:v>
                </c:pt>
                <c:pt idx="6158">
                  <c:v>9.0606959316875546</c:v>
                </c:pt>
                <c:pt idx="6159">
                  <c:v>-0.2186402864753404</c:v>
                </c:pt>
                <c:pt idx="6160">
                  <c:v>-0.95526168523471533</c:v>
                </c:pt>
                <c:pt idx="6161">
                  <c:v>-0.84488093333309389</c:v>
                </c:pt>
                <c:pt idx="6162">
                  <c:v>2.6371154632155847</c:v>
                </c:pt>
                <c:pt idx="6163">
                  <c:v>0.32479342858175175</c:v>
                </c:pt>
                <c:pt idx="6164">
                  <c:v>0.10722095681389222</c:v>
                </c:pt>
                <c:pt idx="6165">
                  <c:v>0.25174633408371017</c:v>
                </c:pt>
                <c:pt idx="6166">
                  <c:v>-1.8256427522424266</c:v>
                </c:pt>
                <c:pt idx="6167">
                  <c:v>-0.22050036199523962</c:v>
                </c:pt>
                <c:pt idx="6168">
                  <c:v>-0.37779045601007577</c:v>
                </c:pt>
                <c:pt idx="6169">
                  <c:v>5.3457748368417297</c:v>
                </c:pt>
                <c:pt idx="6170">
                  <c:v>9.2304207950923818</c:v>
                </c:pt>
                <c:pt idx="6171">
                  <c:v>-1.1360615495760285</c:v>
                </c:pt>
                <c:pt idx="6172">
                  <c:v>0.11487621968540061</c:v>
                </c:pt>
                <c:pt idx="6173">
                  <c:v>1.0608099565980746E-2</c:v>
                </c:pt>
                <c:pt idx="6174">
                  <c:v>-3.4143113629996051</c:v>
                </c:pt>
                <c:pt idx="6175">
                  <c:v>0.86249647625006509</c:v>
                </c:pt>
                <c:pt idx="6176">
                  <c:v>-0.10169539706935062</c:v>
                </c:pt>
                <c:pt idx="6177">
                  <c:v>2.7004397181410922</c:v>
                </c:pt>
                <c:pt idx="6178">
                  <c:v>-0.90500348606425307</c:v>
                </c:pt>
                <c:pt idx="6179">
                  <c:v>8.3468891733204522</c:v>
                </c:pt>
                <c:pt idx="6180">
                  <c:v>-0.25032335408424011</c:v>
                </c:pt>
                <c:pt idx="6181">
                  <c:v>7.0516802181635958</c:v>
                </c:pt>
                <c:pt idx="6182">
                  <c:v>-0.17565436150969516</c:v>
                </c:pt>
                <c:pt idx="6183">
                  <c:v>-0.79410389855974772</c:v>
                </c:pt>
                <c:pt idx="6184">
                  <c:v>0</c:v>
                </c:pt>
                <c:pt idx="6185">
                  <c:v>11.840384550711667</c:v>
                </c:pt>
                <c:pt idx="6186">
                  <c:v>11.8663774174182</c:v>
                </c:pt>
                <c:pt idx="6187">
                  <c:v>-0.4974996594708167</c:v>
                </c:pt>
                <c:pt idx="6188">
                  <c:v>8.8672787397096631</c:v>
                </c:pt>
                <c:pt idx="6189">
                  <c:v>-0.60572106088795363</c:v>
                </c:pt>
                <c:pt idx="6190">
                  <c:v>0.49074715910350541</c:v>
                </c:pt>
                <c:pt idx="6191">
                  <c:v>0.80045851779158972</c:v>
                </c:pt>
                <c:pt idx="6192">
                  <c:v>-0.26833843769372079</c:v>
                </c:pt>
                <c:pt idx="6193">
                  <c:v>5.2467419894135482E-2</c:v>
                </c:pt>
                <c:pt idx="6194">
                  <c:v>-0.28688114778816176</c:v>
                </c:pt>
                <c:pt idx="6195">
                  <c:v>8.6462586799900301</c:v>
                </c:pt>
                <c:pt idx="6196">
                  <c:v>-2.3995299139153921</c:v>
                </c:pt>
                <c:pt idx="6197">
                  <c:v>0.44980291743952011</c:v>
                </c:pt>
                <c:pt idx="6198">
                  <c:v>0.30339214344993504</c:v>
                </c:pt>
                <c:pt idx="6199">
                  <c:v>1.3125902303080259</c:v>
                </c:pt>
                <c:pt idx="6200">
                  <c:v>-9.7024454394864859E-2</c:v>
                </c:pt>
                <c:pt idx="6201">
                  <c:v>5.6806355618473026E-2</c:v>
                </c:pt>
                <c:pt idx="6202">
                  <c:v>6.8171502641579243E-2</c:v>
                </c:pt>
                <c:pt idx="6203">
                  <c:v>-1.2422009024166281</c:v>
                </c:pt>
                <c:pt idx="6204">
                  <c:v>0.13210353600734506</c:v>
                </c:pt>
                <c:pt idx="6205">
                  <c:v>0.51061515926107459</c:v>
                </c:pt>
                <c:pt idx="6206">
                  <c:v>0.51061515926107459</c:v>
                </c:pt>
                <c:pt idx="6207">
                  <c:v>0.19793937761190911</c:v>
                </c:pt>
                <c:pt idx="6208">
                  <c:v>1.9454730579275705</c:v>
                </c:pt>
                <c:pt idx="6209">
                  <c:v>1.1552782254779108</c:v>
                </c:pt>
                <c:pt idx="6210">
                  <c:v>-0.34513548604868777</c:v>
                </c:pt>
                <c:pt idx="6211">
                  <c:v>-0.25375659224578301</c:v>
                </c:pt>
                <c:pt idx="6212">
                  <c:v>10.059795091795101</c:v>
                </c:pt>
                <c:pt idx="6213">
                  <c:v>0.33064531198847108</c:v>
                </c:pt>
                <c:pt idx="6214">
                  <c:v>8.7462841250339707E-2</c:v>
                </c:pt>
                <c:pt idx="6215">
                  <c:v>0.10388924314472384</c:v>
                </c:pt>
                <c:pt idx="6216">
                  <c:v>0.32504070675469837</c:v>
                </c:pt>
                <c:pt idx="6217">
                  <c:v>0.91511110241348692</c:v>
                </c:pt>
                <c:pt idx="6218">
                  <c:v>-0.26303440583379395</c:v>
                </c:pt>
                <c:pt idx="6219">
                  <c:v>4.8660881397339151E-2</c:v>
                </c:pt>
                <c:pt idx="6220">
                  <c:v>-0.11783649029385813</c:v>
                </c:pt>
                <c:pt idx="6221">
                  <c:v>-4.6259001028117792</c:v>
                </c:pt>
                <c:pt idx="6222">
                  <c:v>-0.25525705524207459</c:v>
                </c:pt>
                <c:pt idx="6223">
                  <c:v>-11.103506382011545</c:v>
                </c:pt>
                <c:pt idx="6224">
                  <c:v>-1.2094533656289495</c:v>
                </c:pt>
                <c:pt idx="6225">
                  <c:v>-0.29137903152775513</c:v>
                </c:pt>
                <c:pt idx="6226">
                  <c:v>0.22456025801915822</c:v>
                </c:pt>
                <c:pt idx="6227">
                  <c:v>1.2632347662314343</c:v>
                </c:pt>
                <c:pt idx="6228">
                  <c:v>-1.7311832415722002</c:v>
                </c:pt>
                <c:pt idx="6229">
                  <c:v>2.5535092107137166E-2</c:v>
                </c:pt>
                <c:pt idx="6230">
                  <c:v>-0.80735492205760429</c:v>
                </c:pt>
                <c:pt idx="6231">
                  <c:v>0.43188317071676702</c:v>
                </c:pt>
                <c:pt idx="6232">
                  <c:v>-0.5655971758542252</c:v>
                </c:pt>
                <c:pt idx="6233">
                  <c:v>-5.9731638150276849</c:v>
                </c:pt>
                <c:pt idx="6234">
                  <c:v>9.229619965185119</c:v>
                </c:pt>
                <c:pt idx="6235">
                  <c:v>0.17687776208407918</c:v>
                </c:pt>
                <c:pt idx="6236">
                  <c:v>2.4255310974454232</c:v>
                </c:pt>
                <c:pt idx="6237">
                  <c:v>1.2891059242217415</c:v>
                </c:pt>
                <c:pt idx="6238">
                  <c:v>-0.22826898767311765</c:v>
                </c:pt>
                <c:pt idx="6239">
                  <c:v>0.24792751344358552</c:v>
                </c:pt>
                <c:pt idx="6240">
                  <c:v>12.362765744153956</c:v>
                </c:pt>
                <c:pt idx="6241">
                  <c:v>-3.1538053360790355</c:v>
                </c:pt>
                <c:pt idx="6242">
                  <c:v>11.307200809140809</c:v>
                </c:pt>
                <c:pt idx="6243">
                  <c:v>-1.5746941652673294</c:v>
                </c:pt>
                <c:pt idx="6244">
                  <c:v>-0.65821148275179475</c:v>
                </c:pt>
                <c:pt idx="6245">
                  <c:v>-5.9846020688305988</c:v>
                </c:pt>
                <c:pt idx="6246">
                  <c:v>0.54933859099043481</c:v>
                </c:pt>
                <c:pt idx="6247">
                  <c:v>-2.6066575718204756</c:v>
                </c:pt>
                <c:pt idx="6248">
                  <c:v>-0.39854937649027472</c:v>
                </c:pt>
                <c:pt idx="6249">
                  <c:v>-0.8735114709902454</c:v>
                </c:pt>
                <c:pt idx="6250">
                  <c:v>-12.381002109550925</c:v>
                </c:pt>
                <c:pt idx="6251">
                  <c:v>-2.3020819518053859</c:v>
                </c:pt>
                <c:pt idx="6252">
                  <c:v>11.013555309891467</c:v>
                </c:pt>
                <c:pt idx="6253">
                  <c:v>1.0339473319233377</c:v>
                </c:pt>
                <c:pt idx="6254">
                  <c:v>12.840384550711667</c:v>
                </c:pt>
                <c:pt idx="6255">
                  <c:v>-4.5706072077440858</c:v>
                </c:pt>
                <c:pt idx="6256">
                  <c:v>-10.644156719937438</c:v>
                </c:pt>
                <c:pt idx="6257">
                  <c:v>0.66034431256329351</c:v>
                </c:pt>
                <c:pt idx="6258">
                  <c:v>-0.20558413364989386</c:v>
                </c:pt>
                <c:pt idx="6259">
                  <c:v>-1.1681227588083269</c:v>
                </c:pt>
                <c:pt idx="6260">
                  <c:v>-1.9974781201503933</c:v>
                </c:pt>
                <c:pt idx="6261">
                  <c:v>-3.8771561149873763</c:v>
                </c:pt>
                <c:pt idx="6262">
                  <c:v>7.0732133603706355</c:v>
                </c:pt>
                <c:pt idx="6263">
                  <c:v>-2.0838606045701438</c:v>
                </c:pt>
                <c:pt idx="6264">
                  <c:v>-6.4429434958487288</c:v>
                </c:pt>
                <c:pt idx="6265">
                  <c:v>-13.024735680363165</c:v>
                </c:pt>
                <c:pt idx="6266">
                  <c:v>0.18544558677869052</c:v>
                </c:pt>
                <c:pt idx="6267">
                  <c:v>5.4010934650109123E-2</c:v>
                </c:pt>
                <c:pt idx="6268">
                  <c:v>-7.6462586799900292</c:v>
                </c:pt>
                <c:pt idx="6269">
                  <c:v>-2.4005379295837286</c:v>
                </c:pt>
                <c:pt idx="6270">
                  <c:v>7.9848931076097918</c:v>
                </c:pt>
                <c:pt idx="6271">
                  <c:v>7.0660891904577738</c:v>
                </c:pt>
                <c:pt idx="6272">
                  <c:v>-11.673897930688602</c:v>
                </c:pt>
                <c:pt idx="6273">
                  <c:v>-0.24970687418680138</c:v>
                </c:pt>
                <c:pt idx="6274">
                  <c:v>0.22035038979822938</c:v>
                </c:pt>
                <c:pt idx="6275">
                  <c:v>2.3083613113041246E-2</c:v>
                </c:pt>
                <c:pt idx="6276">
                  <c:v>-4.3721377429318052E-2</c:v>
                </c:pt>
                <c:pt idx="6277">
                  <c:v>-0.62058641045187757</c:v>
                </c:pt>
                <c:pt idx="6278">
                  <c:v>-0.59212229229402225</c:v>
                </c:pt>
                <c:pt idx="6279">
                  <c:v>-13.605788148941206</c:v>
                </c:pt>
                <c:pt idx="6280">
                  <c:v>-0.27643226104933716</c:v>
                </c:pt>
                <c:pt idx="6281">
                  <c:v>0.97455498344253677</c:v>
                </c:pt>
                <c:pt idx="6282">
                  <c:v>2.3906869193320368</c:v>
                </c:pt>
                <c:pt idx="6283">
                  <c:v>-2.0864025297979558</c:v>
                </c:pt>
                <c:pt idx="6284">
                  <c:v>9.229619965185119</c:v>
                </c:pt>
                <c:pt idx="6285">
                  <c:v>-0.40046799302512776</c:v>
                </c:pt>
                <c:pt idx="6286">
                  <c:v>-0.41497071866268659</c:v>
                </c:pt>
                <c:pt idx="6287">
                  <c:v>11.103506382011545</c:v>
                </c:pt>
                <c:pt idx="6288">
                  <c:v>11.146356530303908</c:v>
                </c:pt>
                <c:pt idx="6289">
                  <c:v>-13.98370619265935</c:v>
                </c:pt>
                <c:pt idx="6290">
                  <c:v>-12.501920096027913</c:v>
                </c:pt>
                <c:pt idx="6291">
                  <c:v>-0.85663291500631944</c:v>
                </c:pt>
                <c:pt idx="6292">
                  <c:v>-12.702894141119387</c:v>
                </c:pt>
                <c:pt idx="6293">
                  <c:v>12.036402593593708</c:v>
                </c:pt>
                <c:pt idx="6294">
                  <c:v>9.2915544458438433</c:v>
                </c:pt>
                <c:pt idx="6295">
                  <c:v>-7.0660891904577721</c:v>
                </c:pt>
                <c:pt idx="6296">
                  <c:v>-7.0660891904577721</c:v>
                </c:pt>
                <c:pt idx="6297">
                  <c:v>-10.866763767353351</c:v>
                </c:pt>
                <c:pt idx="6298">
                  <c:v>-10.307580315927396</c:v>
                </c:pt>
                <c:pt idx="6299">
                  <c:v>9.9667457608995313</c:v>
                </c:pt>
                <c:pt idx="6300">
                  <c:v>1.0207418951763456</c:v>
                </c:pt>
                <c:pt idx="6301">
                  <c:v>-2.0872989079462725</c:v>
                </c:pt>
                <c:pt idx="6302">
                  <c:v>-2.0872989079462725</c:v>
                </c:pt>
                <c:pt idx="6303">
                  <c:v>-2.0615958719766945</c:v>
                </c:pt>
                <c:pt idx="6304">
                  <c:v>-12.965904504239749</c:v>
                </c:pt>
                <c:pt idx="6305">
                  <c:v>-9.5196362528432132</c:v>
                </c:pt>
                <c:pt idx="6306">
                  <c:v>8.3837042924740537</c:v>
                </c:pt>
                <c:pt idx="6307">
                  <c:v>8.6462586799900301</c:v>
                </c:pt>
                <c:pt idx="6308">
                  <c:v>-5.7548875021634682</c:v>
                </c:pt>
                <c:pt idx="6309">
                  <c:v>-10.229619965185119</c:v>
                </c:pt>
                <c:pt idx="6310">
                  <c:v>-0.99729916606133662</c:v>
                </c:pt>
                <c:pt idx="6311">
                  <c:v>-0.99729916606133662</c:v>
                </c:pt>
                <c:pt idx="6312">
                  <c:v>-0.99640075894593194</c:v>
                </c:pt>
                <c:pt idx="6313">
                  <c:v>-0.99729916606133662</c:v>
                </c:pt>
                <c:pt idx="6314">
                  <c:v>-2.8744691179161412</c:v>
                </c:pt>
                <c:pt idx="6315">
                  <c:v>1.2742532461215299</c:v>
                </c:pt>
                <c:pt idx="6316">
                  <c:v>1.2864224340023194</c:v>
                </c:pt>
                <c:pt idx="6317">
                  <c:v>9.5189809291704002</c:v>
                </c:pt>
                <c:pt idx="6318">
                  <c:v>9.5189809291704002</c:v>
                </c:pt>
                <c:pt idx="6319">
                  <c:v>0.82536799588015997</c:v>
                </c:pt>
                <c:pt idx="6320">
                  <c:v>-1.1452118659220414</c:v>
                </c:pt>
                <c:pt idx="6321">
                  <c:v>9.0606959316875546</c:v>
                </c:pt>
                <c:pt idx="6322">
                  <c:v>-11.550907075927366</c:v>
                </c:pt>
                <c:pt idx="6323">
                  <c:v>12.46828462519127</c:v>
                </c:pt>
                <c:pt idx="6324">
                  <c:v>8.3837042924740537</c:v>
                </c:pt>
                <c:pt idx="6325">
                  <c:v>8.3837042924740537</c:v>
                </c:pt>
                <c:pt idx="6326">
                  <c:v>9.8672787397096631</c:v>
                </c:pt>
                <c:pt idx="6327">
                  <c:v>-0.34778283818294886</c:v>
                </c:pt>
                <c:pt idx="6328">
                  <c:v>-8.8672787397096631</c:v>
                </c:pt>
                <c:pt idx="6329">
                  <c:v>-0.65170218946073921</c:v>
                </c:pt>
                <c:pt idx="6330">
                  <c:v>-9.0597950917951025</c:v>
                </c:pt>
                <c:pt idx="6331">
                  <c:v>-13.287760468582666</c:v>
                </c:pt>
                <c:pt idx="6332">
                  <c:v>-10.059795091795101</c:v>
                </c:pt>
                <c:pt idx="6333">
                  <c:v>-10.147204924942228</c:v>
                </c:pt>
                <c:pt idx="6334">
                  <c:v>14.590314140800835</c:v>
                </c:pt>
                <c:pt idx="6335">
                  <c:v>13.75933340719466</c:v>
                </c:pt>
                <c:pt idx="6336">
                  <c:v>-0.76247186954610313</c:v>
                </c:pt>
                <c:pt idx="6337">
                  <c:v>13.08137247435552</c:v>
                </c:pt>
                <c:pt idx="6338">
                  <c:v>-9.7598881832218343</c:v>
                </c:pt>
                <c:pt idx="6339">
                  <c:v>-9.9662651028771325</c:v>
                </c:pt>
                <c:pt idx="6340">
                  <c:v>8.0606959316875546</c:v>
                </c:pt>
                <c:pt idx="6341">
                  <c:v>1.2131351570915674</c:v>
                </c:pt>
                <c:pt idx="6342">
                  <c:v>-13.476788387388277</c:v>
                </c:pt>
                <c:pt idx="6343">
                  <c:v>11.840515686924171</c:v>
                </c:pt>
                <c:pt idx="6344">
                  <c:v>-0.99855802582609343</c:v>
                </c:pt>
                <c:pt idx="6345">
                  <c:v>-3.0075449004187473</c:v>
                </c:pt>
                <c:pt idx="6346">
                  <c:v>8.6450579349844769</c:v>
                </c:pt>
                <c:pt idx="6347">
                  <c:v>0.15184296302245517</c:v>
                </c:pt>
                <c:pt idx="6348">
                  <c:v>-10.644457187509261</c:v>
                </c:pt>
                <c:pt idx="6349">
                  <c:v>9.7604427459966399</c:v>
                </c:pt>
                <c:pt idx="6350">
                  <c:v>-8.0624959257337636</c:v>
                </c:pt>
                <c:pt idx="6351">
                  <c:v>-8.8683081332894673</c:v>
                </c:pt>
                <c:pt idx="6352">
                  <c:v>7.0660891904577738</c:v>
                </c:pt>
                <c:pt idx="6353">
                  <c:v>-5.6362442619112649E-2</c:v>
                </c:pt>
                <c:pt idx="6354">
                  <c:v>-5.7548875021634682</c:v>
                </c:pt>
                <c:pt idx="6355">
                  <c:v>-5.7548875021634682</c:v>
                </c:pt>
                <c:pt idx="6356">
                  <c:v>13.380911949563341</c:v>
                </c:pt>
                <c:pt idx="6357">
                  <c:v>-14.081289245950657</c:v>
                </c:pt>
                <c:pt idx="6358">
                  <c:v>-13.628825226704336</c:v>
                </c:pt>
                <c:pt idx="6359">
                  <c:v>8.3837042924740537</c:v>
                </c:pt>
                <c:pt idx="6360">
                  <c:v>-2.6756401683503723</c:v>
                </c:pt>
                <c:pt idx="6361">
                  <c:v>8.3837042924740537</c:v>
                </c:pt>
                <c:pt idx="6362">
                  <c:v>-1.2174236895877695</c:v>
                </c:pt>
                <c:pt idx="6363">
                  <c:v>0.78402241822698049</c:v>
                </c:pt>
                <c:pt idx="6364">
                  <c:v>-0.6438237307998258</c:v>
                </c:pt>
                <c:pt idx="6365">
                  <c:v>6.2365880960373717E-2</c:v>
                </c:pt>
                <c:pt idx="6366">
                  <c:v>0.47643804394298683</c:v>
                </c:pt>
                <c:pt idx="6367">
                  <c:v>0.36163780468933349</c:v>
                </c:pt>
                <c:pt idx="6368">
                  <c:v>7.9051980853458437E-3</c:v>
                </c:pt>
                <c:pt idx="6369">
                  <c:v>-2.7437547598288452</c:v>
                </c:pt>
                <c:pt idx="6370">
                  <c:v>0.41078802627748595</c:v>
                </c:pt>
                <c:pt idx="6371">
                  <c:v>-11.703038388986416</c:v>
                </c:pt>
                <c:pt idx="6372">
                  <c:v>-1.3161745676570649</c:v>
                </c:pt>
                <c:pt idx="6373">
                  <c:v>0.18045916404269682</c:v>
                </c:pt>
                <c:pt idx="6374">
                  <c:v>-5.3457748368417297</c:v>
                </c:pt>
                <c:pt idx="6375">
                  <c:v>-0.59525986249212615</c:v>
                </c:pt>
                <c:pt idx="6376">
                  <c:v>1.7964666059148677</c:v>
                </c:pt>
                <c:pt idx="6377">
                  <c:v>-0.31487333735341205</c:v>
                </c:pt>
                <c:pt idx="6378">
                  <c:v>-2.2267708618470228</c:v>
                </c:pt>
                <c:pt idx="6379">
                  <c:v>-0.5421494171821829</c:v>
                </c:pt>
                <c:pt idx="6380">
                  <c:v>-0.68280982411930069</c:v>
                </c:pt>
                <c:pt idx="6381">
                  <c:v>1.4165846254763228</c:v>
                </c:pt>
                <c:pt idx="6382">
                  <c:v>3.9746178792756486E-2</c:v>
                </c:pt>
                <c:pt idx="6383">
                  <c:v>-0.85315861167072882</c:v>
                </c:pt>
                <c:pt idx="6384">
                  <c:v>-0.44360665147561484</c:v>
                </c:pt>
                <c:pt idx="6385">
                  <c:v>-0.63930233494806277</c:v>
                </c:pt>
                <c:pt idx="6386">
                  <c:v>-0.22239242133644802</c:v>
                </c:pt>
                <c:pt idx="6387">
                  <c:v>0.65535182861255425</c:v>
                </c:pt>
                <c:pt idx="6388">
                  <c:v>-0.54056838136270258</c:v>
                </c:pt>
                <c:pt idx="6389">
                  <c:v>0.12898644072007817</c:v>
                </c:pt>
                <c:pt idx="6390">
                  <c:v>-0.71437890909896595</c:v>
                </c:pt>
                <c:pt idx="6391">
                  <c:v>13.598091281765099</c:v>
                </c:pt>
                <c:pt idx="6392">
                  <c:v>0.2344652536370227</c:v>
                </c:pt>
                <c:pt idx="6393">
                  <c:v>-0.12036009080018496</c:v>
                </c:pt>
                <c:pt idx="6394">
                  <c:v>-9.8667637673533513</c:v>
                </c:pt>
                <c:pt idx="6395">
                  <c:v>-7.0660891904577721</c:v>
                </c:pt>
                <c:pt idx="6396">
                  <c:v>9.8667637673533513</c:v>
                </c:pt>
                <c:pt idx="6397">
                  <c:v>5.3598104532398522E-2</c:v>
                </c:pt>
                <c:pt idx="6398">
                  <c:v>1.1044205349951837</c:v>
                </c:pt>
                <c:pt idx="6399">
                  <c:v>3.4107373618452184</c:v>
                </c:pt>
                <c:pt idx="6400">
                  <c:v>2.3785809819249715</c:v>
                </c:pt>
                <c:pt idx="6401">
                  <c:v>-0.10433665981473561</c:v>
                </c:pt>
                <c:pt idx="6402">
                  <c:v>-1.4185793088768279E-3</c:v>
                </c:pt>
                <c:pt idx="6403">
                  <c:v>4.5803689613124747E-2</c:v>
                </c:pt>
                <c:pt idx="6404">
                  <c:v>-0.2768402053588242</c:v>
                </c:pt>
                <c:pt idx="6405">
                  <c:v>0.57972585235500917</c:v>
                </c:pt>
                <c:pt idx="6406">
                  <c:v>-0.62515159083685523</c:v>
                </c:pt>
                <c:pt idx="6407">
                  <c:v>17.260405033553713</c:v>
                </c:pt>
                <c:pt idx="6408">
                  <c:v>-13.380911949563341</c:v>
                </c:pt>
                <c:pt idx="6409">
                  <c:v>-8.3822637581148367</c:v>
                </c:pt>
                <c:pt idx="6410">
                  <c:v>-0.33400092718793739</c:v>
                </c:pt>
                <c:pt idx="6411">
                  <c:v>13.923110792496725</c:v>
                </c:pt>
                <c:pt idx="6412">
                  <c:v>-2.8300173929933981</c:v>
                </c:pt>
                <c:pt idx="6413">
                  <c:v>-0.5193741590935792</c:v>
                </c:pt>
                <c:pt idx="6414">
                  <c:v>4.2064059566543882E-2</c:v>
                </c:pt>
                <c:pt idx="6415">
                  <c:v>-2.6932442167368884</c:v>
                </c:pt>
                <c:pt idx="6416">
                  <c:v>0.13856083053297696</c:v>
                </c:pt>
                <c:pt idx="6417">
                  <c:v>0.2575414074730335</c:v>
                </c:pt>
                <c:pt idx="6418">
                  <c:v>-0.88028644451145499</c:v>
                </c:pt>
                <c:pt idx="6419">
                  <c:v>13.238852526315656</c:v>
                </c:pt>
                <c:pt idx="6420">
                  <c:v>-2.3083613113041669E-2</c:v>
                </c:pt>
                <c:pt idx="6421">
                  <c:v>9.5196362528432132</c:v>
                </c:pt>
                <c:pt idx="6422">
                  <c:v>-0.58496250072115652</c:v>
                </c:pt>
                <c:pt idx="6423">
                  <c:v>-8.5469342189349096E-2</c:v>
                </c:pt>
                <c:pt idx="6424">
                  <c:v>0.80735492205760429</c:v>
                </c:pt>
                <c:pt idx="6425">
                  <c:v>0.12946512559068249</c:v>
                </c:pt>
                <c:pt idx="6426">
                  <c:v>1.5670405927238937</c:v>
                </c:pt>
                <c:pt idx="6427">
                  <c:v>-0.53585309481908994</c:v>
                </c:pt>
                <c:pt idx="6428">
                  <c:v>0.21900978194179602</c:v>
                </c:pt>
                <c:pt idx="6429">
                  <c:v>2.9987710238281529</c:v>
                </c:pt>
                <c:pt idx="6430">
                  <c:v>-0.89205466748499873</c:v>
                </c:pt>
                <c:pt idx="6431">
                  <c:v>4.2064059566544194E-2</c:v>
                </c:pt>
                <c:pt idx="6432">
                  <c:v>9.1771540443686045E-2</c:v>
                </c:pt>
                <c:pt idx="6433">
                  <c:v>-1.1061283508613433</c:v>
                </c:pt>
                <c:pt idx="6434">
                  <c:v>-0.17730453180790992</c:v>
                </c:pt>
                <c:pt idx="6435">
                  <c:v>9.5189809291704002</c:v>
                </c:pt>
                <c:pt idx="6436">
                  <c:v>-1.4501905939475785</c:v>
                </c:pt>
                <c:pt idx="6437">
                  <c:v>-0.61753036317758681</c:v>
                </c:pt>
                <c:pt idx="6438">
                  <c:v>-0.69648349164839884</c:v>
                </c:pt>
                <c:pt idx="6439">
                  <c:v>0.58463465273863213</c:v>
                </c:pt>
                <c:pt idx="6440">
                  <c:v>0.26762167532944564</c:v>
                </c:pt>
                <c:pt idx="6441">
                  <c:v>-0.31410859042806344</c:v>
                </c:pt>
                <c:pt idx="6442">
                  <c:v>-9.5577659982231111E-2</c:v>
                </c:pt>
                <c:pt idx="6443">
                  <c:v>-1.2577977574676471</c:v>
                </c:pt>
                <c:pt idx="6444">
                  <c:v>-1.8022426339854266E-3</c:v>
                </c:pt>
                <c:pt idx="6445">
                  <c:v>0.89956573094143677</c:v>
                </c:pt>
                <c:pt idx="6446">
                  <c:v>-0.21735683143914944</c:v>
                </c:pt>
                <c:pt idx="6447">
                  <c:v>-0.77739295258408792</c:v>
                </c:pt>
                <c:pt idx="6448">
                  <c:v>-1.925999418556223</c:v>
                </c:pt>
                <c:pt idx="6449">
                  <c:v>0.69861928251672345</c:v>
                </c:pt>
                <c:pt idx="6450">
                  <c:v>1.1460965793086557</c:v>
                </c:pt>
                <c:pt idx="6451">
                  <c:v>-3.6405424632526526</c:v>
                </c:pt>
                <c:pt idx="6452">
                  <c:v>-1.8788880040105851</c:v>
                </c:pt>
                <c:pt idx="6453">
                  <c:v>-0.73100403592748919</c:v>
                </c:pt>
                <c:pt idx="6454">
                  <c:v>1.4021959196729259</c:v>
                </c:pt>
                <c:pt idx="6455">
                  <c:v>0.55254102302877817</c:v>
                </c:pt>
                <c:pt idx="6456">
                  <c:v>-0.40563880127659446</c:v>
                </c:pt>
                <c:pt idx="6457">
                  <c:v>9.5189809291704002</c:v>
                </c:pt>
                <c:pt idx="6458">
                  <c:v>-3.1074890048993065</c:v>
                </c:pt>
                <c:pt idx="6459">
                  <c:v>11.702894141119387</c:v>
                </c:pt>
                <c:pt idx="6460">
                  <c:v>0.26996212642486395</c:v>
                </c:pt>
                <c:pt idx="6461">
                  <c:v>-1.806753924323069</c:v>
                </c:pt>
                <c:pt idx="6462">
                  <c:v>-0.53605290024020991</c:v>
                </c:pt>
                <c:pt idx="6463">
                  <c:v>-9.229619965185119</c:v>
                </c:pt>
                <c:pt idx="6464">
                  <c:v>0</c:v>
                </c:pt>
                <c:pt idx="6465">
                  <c:v>9.5189809291704002</c:v>
                </c:pt>
                <c:pt idx="6466">
                  <c:v>12.759402765865902</c:v>
                </c:pt>
                <c:pt idx="6467">
                  <c:v>0.35973715415111801</c:v>
                </c:pt>
                <c:pt idx="6468">
                  <c:v>-3.1213228933269881</c:v>
                </c:pt>
                <c:pt idx="6469">
                  <c:v>0.27271796424370276</c:v>
                </c:pt>
                <c:pt idx="6470">
                  <c:v>4.3276758914976812</c:v>
                </c:pt>
                <c:pt idx="6471">
                  <c:v>0.34395440121736121</c:v>
                </c:pt>
                <c:pt idx="6472">
                  <c:v>2.9595641000742337</c:v>
                </c:pt>
                <c:pt idx="6473">
                  <c:v>4.9341120643435428</c:v>
                </c:pt>
                <c:pt idx="6474">
                  <c:v>-1.6951980629292795</c:v>
                </c:pt>
                <c:pt idx="6475">
                  <c:v>2.4472513485663585</c:v>
                </c:pt>
                <c:pt idx="6476">
                  <c:v>-13.904415102592719</c:v>
                </c:pt>
                <c:pt idx="6477">
                  <c:v>-9.0597950917951025</c:v>
                </c:pt>
                <c:pt idx="6478">
                  <c:v>-0.31550182572792956</c:v>
                </c:pt>
                <c:pt idx="6479">
                  <c:v>-0.94714811773426499</c:v>
                </c:pt>
                <c:pt idx="6480">
                  <c:v>-0.67176732825842878</c:v>
                </c:pt>
                <c:pt idx="6481">
                  <c:v>7.8118404610235217</c:v>
                </c:pt>
                <c:pt idx="6482">
                  <c:v>-3.4463872708125742</c:v>
                </c:pt>
                <c:pt idx="6483">
                  <c:v>14.666242498774883</c:v>
                </c:pt>
                <c:pt idx="6484">
                  <c:v>-0.15264379292971753</c:v>
                </c:pt>
                <c:pt idx="6485">
                  <c:v>0.63353499645052425</c:v>
                </c:pt>
                <c:pt idx="6486">
                  <c:v>0</c:v>
                </c:pt>
                <c:pt idx="6487">
                  <c:v>0</c:v>
                </c:pt>
                <c:pt idx="6488">
                  <c:v>-1.8622323889894752</c:v>
                </c:pt>
                <c:pt idx="6489">
                  <c:v>0.99943070237700393</c:v>
                </c:pt>
                <c:pt idx="6490">
                  <c:v>1.5754081940079074</c:v>
                </c:pt>
                <c:pt idx="6491">
                  <c:v>-1.3620549231425307</c:v>
                </c:pt>
                <c:pt idx="6492">
                  <c:v>-1.3877851770265461</c:v>
                </c:pt>
                <c:pt idx="6493">
                  <c:v>-0.53433642765118816</c:v>
                </c:pt>
                <c:pt idx="6494">
                  <c:v>-0.41650888649551221</c:v>
                </c:pt>
                <c:pt idx="6495">
                  <c:v>-1.8204595377590817E-2</c:v>
                </c:pt>
                <c:pt idx="6496">
                  <c:v>1.0797271924707339</c:v>
                </c:pt>
                <c:pt idx="6497">
                  <c:v>2.6507645591169027</c:v>
                </c:pt>
                <c:pt idx="6498">
                  <c:v>0.30932805810772873</c:v>
                </c:pt>
                <c:pt idx="6499">
                  <c:v>-8.0489917860367827E-2</c:v>
                </c:pt>
                <c:pt idx="6500">
                  <c:v>-1.3219280948873624</c:v>
                </c:pt>
                <c:pt idx="6501">
                  <c:v>-0.26449981483829249</c:v>
                </c:pt>
                <c:pt idx="6502">
                  <c:v>7.0660891904577738</c:v>
                </c:pt>
                <c:pt idx="6503">
                  <c:v>-0.14336417517117722</c:v>
                </c:pt>
                <c:pt idx="6504">
                  <c:v>1.1307575002365158</c:v>
                </c:pt>
                <c:pt idx="6505">
                  <c:v>3.1832218240557704</c:v>
                </c:pt>
                <c:pt idx="6506">
                  <c:v>1.3492668034778728</c:v>
                </c:pt>
                <c:pt idx="6507">
                  <c:v>-9.3815429511845849</c:v>
                </c:pt>
                <c:pt idx="6508">
                  <c:v>-0.60954052344182219</c:v>
                </c:pt>
                <c:pt idx="6509">
                  <c:v>1.7999940462101844E-3</c:v>
                </c:pt>
                <c:pt idx="6510">
                  <c:v>-1.3212083667402885</c:v>
                </c:pt>
                <c:pt idx="6511">
                  <c:v>-4.3918932878232173</c:v>
                </c:pt>
                <c:pt idx="6512">
                  <c:v>-4.3918932878232173</c:v>
                </c:pt>
                <c:pt idx="6513">
                  <c:v>-10.703038388986418</c:v>
                </c:pt>
                <c:pt idx="6514">
                  <c:v>-6.0732489820306386</c:v>
                </c:pt>
                <c:pt idx="6515">
                  <c:v>0.54432051622381039</c:v>
                </c:pt>
                <c:pt idx="6516">
                  <c:v>0.21572869105543699</c:v>
                </c:pt>
                <c:pt idx="6517">
                  <c:v>-1.6017132519074588E-16</c:v>
                </c:pt>
                <c:pt idx="6518">
                  <c:v>9.0606959316875546</c:v>
                </c:pt>
                <c:pt idx="6519">
                  <c:v>10.381182412624446</c:v>
                </c:pt>
                <c:pt idx="6520">
                  <c:v>11.381002109550927</c:v>
                </c:pt>
                <c:pt idx="6521">
                  <c:v>12.840384550711667</c:v>
                </c:pt>
                <c:pt idx="6522">
                  <c:v>-11.813914767907184</c:v>
                </c:pt>
                <c:pt idx="6523">
                  <c:v>-7.0660891904577721</c:v>
                </c:pt>
                <c:pt idx="6524">
                  <c:v>-7.0660891904577721</c:v>
                </c:pt>
                <c:pt idx="6525">
                  <c:v>6.5852989108989402</c:v>
                </c:pt>
                <c:pt idx="6526">
                  <c:v>-11.381182412624446</c:v>
                </c:pt>
                <c:pt idx="6527">
                  <c:v>-7.0660891904577721</c:v>
                </c:pt>
                <c:pt idx="6528">
                  <c:v>-7.0660891904577721</c:v>
                </c:pt>
                <c:pt idx="6529">
                  <c:v>-7.5964493871008711</c:v>
                </c:pt>
                <c:pt idx="6530">
                  <c:v>8.0624959257337636</c:v>
                </c:pt>
                <c:pt idx="6531">
                  <c:v>-11.229019050893521</c:v>
                </c:pt>
                <c:pt idx="6532">
                  <c:v>3.7224660244710912</c:v>
                </c:pt>
                <c:pt idx="6533">
                  <c:v>-0.80699429337408946</c:v>
                </c:pt>
                <c:pt idx="6534">
                  <c:v>0.84826404756874685</c:v>
                </c:pt>
                <c:pt idx="6535">
                  <c:v>5.5187407855844866</c:v>
                </c:pt>
                <c:pt idx="6536">
                  <c:v>-0.30165569986110136</c:v>
                </c:pt>
                <c:pt idx="6537">
                  <c:v>9.9535673550914083E-2</c:v>
                </c:pt>
                <c:pt idx="6538">
                  <c:v>2.0443941193584529</c:v>
                </c:pt>
                <c:pt idx="6539">
                  <c:v>-7.1771881941517138E-2</c:v>
                </c:pt>
                <c:pt idx="6540">
                  <c:v>-2.0758560166797165E-2</c:v>
                </c:pt>
                <c:pt idx="6541">
                  <c:v>1.1645357720118907</c:v>
                </c:pt>
                <c:pt idx="6542">
                  <c:v>1.4111379157565549</c:v>
                </c:pt>
                <c:pt idx="6543">
                  <c:v>-2.1629385711262059</c:v>
                </c:pt>
                <c:pt idx="6544">
                  <c:v>-4.6582114827517946</c:v>
                </c:pt>
                <c:pt idx="6545">
                  <c:v>-0.19443835976544668</c:v>
                </c:pt>
                <c:pt idx="6546">
                  <c:v>-12.43402002712266</c:v>
                </c:pt>
                <c:pt idx="6547">
                  <c:v>-1.0466999051068725E-2</c:v>
                </c:pt>
                <c:pt idx="6548">
                  <c:v>6.2220311521069299E-2</c:v>
                </c:pt>
                <c:pt idx="6549">
                  <c:v>-0.36923380966571906</c:v>
                </c:pt>
                <c:pt idx="6550">
                  <c:v>0.16783444167802397</c:v>
                </c:pt>
                <c:pt idx="6551">
                  <c:v>-0.59136027191930707</c:v>
                </c:pt>
                <c:pt idx="6552">
                  <c:v>1.3219280948873626</c:v>
                </c:pt>
                <c:pt idx="6553">
                  <c:v>1.7639326417664756</c:v>
                </c:pt>
                <c:pt idx="6554">
                  <c:v>11.813781191217037</c:v>
                </c:pt>
                <c:pt idx="6555">
                  <c:v>0.16333618425263763</c:v>
                </c:pt>
                <c:pt idx="6556">
                  <c:v>-0.24674675082886338</c:v>
                </c:pt>
                <c:pt idx="6557">
                  <c:v>0.28950661719498472</c:v>
                </c:pt>
                <c:pt idx="6558">
                  <c:v>0.23162570111448486</c:v>
                </c:pt>
                <c:pt idx="6559">
                  <c:v>9.9667457608995313</c:v>
                </c:pt>
                <c:pt idx="6560">
                  <c:v>-0.20309186537751142</c:v>
                </c:pt>
                <c:pt idx="6561">
                  <c:v>-0.19507181533693596</c:v>
                </c:pt>
                <c:pt idx="6562">
                  <c:v>3.2647395360902824</c:v>
                </c:pt>
                <c:pt idx="6563">
                  <c:v>0.21603692629662452</c:v>
                </c:pt>
                <c:pt idx="6564">
                  <c:v>-4.8447274355129952</c:v>
                </c:pt>
                <c:pt idx="6565">
                  <c:v>2.801165642039993E-2</c:v>
                </c:pt>
                <c:pt idx="6566">
                  <c:v>-0.6340323917462245</c:v>
                </c:pt>
                <c:pt idx="6567">
                  <c:v>8.4181086930397858E-2</c:v>
                </c:pt>
                <c:pt idx="6568">
                  <c:v>-0.43914995539565155</c:v>
                </c:pt>
                <c:pt idx="6569">
                  <c:v>-0.14201900487242788</c:v>
                </c:pt>
                <c:pt idx="6570">
                  <c:v>1.95501254522669</c:v>
                </c:pt>
                <c:pt idx="6571">
                  <c:v>-1.2768402053588241</c:v>
                </c:pt>
                <c:pt idx="6572">
                  <c:v>-0.11455976426285562</c:v>
                </c:pt>
                <c:pt idx="6573">
                  <c:v>-0.18590594939207938</c:v>
                </c:pt>
                <c:pt idx="6574">
                  <c:v>-0.19033121210414955</c:v>
                </c:pt>
                <c:pt idx="6575">
                  <c:v>-0.79886012789214844</c:v>
                </c:pt>
                <c:pt idx="6576">
                  <c:v>-0.31132117702965173</c:v>
                </c:pt>
                <c:pt idx="6577">
                  <c:v>0.16794463731407142</c:v>
                </c:pt>
                <c:pt idx="6578">
                  <c:v>0.62117402985737258</c:v>
                </c:pt>
                <c:pt idx="6579">
                  <c:v>-2.2468843842398418</c:v>
                </c:pt>
                <c:pt idx="6580">
                  <c:v>-0.24511249783653111</c:v>
                </c:pt>
                <c:pt idx="6581">
                  <c:v>-0.60266450245461511</c:v>
                </c:pt>
                <c:pt idx="6582">
                  <c:v>-0.18641312423088094</c:v>
                </c:pt>
                <c:pt idx="6583">
                  <c:v>-1.86966813165232</c:v>
                </c:pt>
                <c:pt idx="6584">
                  <c:v>-7.1492554313292143</c:v>
                </c:pt>
                <c:pt idx="6585">
                  <c:v>0.51739921690852175</c:v>
                </c:pt>
                <c:pt idx="6586">
                  <c:v>0.53440512577938315</c:v>
                </c:pt>
                <c:pt idx="6587">
                  <c:v>12.131535468676347</c:v>
                </c:pt>
                <c:pt idx="6588">
                  <c:v>1.4150374992788439</c:v>
                </c:pt>
                <c:pt idx="6589">
                  <c:v>1.5801615144573351</c:v>
                </c:pt>
                <c:pt idx="6590">
                  <c:v>10.808696090733619</c:v>
                </c:pt>
                <c:pt idx="6591">
                  <c:v>7.6486571760385464</c:v>
                </c:pt>
                <c:pt idx="6592">
                  <c:v>-11.229019050893521</c:v>
                </c:pt>
                <c:pt idx="6593">
                  <c:v>0.56903947775566488</c:v>
                </c:pt>
                <c:pt idx="6594">
                  <c:v>0.2604066860635631</c:v>
                </c:pt>
                <c:pt idx="6595">
                  <c:v>0.50286142050626237</c:v>
                </c:pt>
                <c:pt idx="6596">
                  <c:v>-0.34726768194077162</c:v>
                </c:pt>
                <c:pt idx="6597">
                  <c:v>-5.8893689053568565E-2</c:v>
                </c:pt>
                <c:pt idx="6598">
                  <c:v>-0.16589753510343089</c:v>
                </c:pt>
                <c:pt idx="6599">
                  <c:v>-4.5706072077440858</c:v>
                </c:pt>
                <c:pt idx="6600">
                  <c:v>-0.15354525825345527</c:v>
                </c:pt>
                <c:pt idx="6601">
                  <c:v>0.54682737183438512</c:v>
                </c:pt>
                <c:pt idx="6602">
                  <c:v>-0.1750867065580915</c:v>
                </c:pt>
                <c:pt idx="6603">
                  <c:v>0.35693454471527553</c:v>
                </c:pt>
                <c:pt idx="6604">
                  <c:v>11.840384550711667</c:v>
                </c:pt>
                <c:pt idx="6605">
                  <c:v>2.474075450623507</c:v>
                </c:pt>
                <c:pt idx="6606">
                  <c:v>-10.917123403264748</c:v>
                </c:pt>
                <c:pt idx="6607">
                  <c:v>0</c:v>
                </c:pt>
                <c:pt idx="6608">
                  <c:v>-0.11765158865427294</c:v>
                </c:pt>
                <c:pt idx="6609">
                  <c:v>-9.6450579349844787</c:v>
                </c:pt>
                <c:pt idx="6610">
                  <c:v>0</c:v>
                </c:pt>
                <c:pt idx="6611">
                  <c:v>12.081483438093674</c:v>
                </c:pt>
                <c:pt idx="6612">
                  <c:v>-0.51739921690852164</c:v>
                </c:pt>
                <c:pt idx="6613">
                  <c:v>0.18297207160281601</c:v>
                </c:pt>
                <c:pt idx="6614">
                  <c:v>-1.3456441638611703</c:v>
                </c:pt>
                <c:pt idx="6615">
                  <c:v>-0.53886608613170217</c:v>
                </c:pt>
                <c:pt idx="6616">
                  <c:v>-0.48542682717024194</c:v>
                </c:pt>
                <c:pt idx="6617">
                  <c:v>4.6886387630835837E-2</c:v>
                </c:pt>
                <c:pt idx="6618">
                  <c:v>-8.2462160191972819E-2</c:v>
                </c:pt>
                <c:pt idx="6619">
                  <c:v>6.9821449497571422E-2</c:v>
                </c:pt>
                <c:pt idx="6620">
                  <c:v>-3.0772012373120345</c:v>
                </c:pt>
                <c:pt idx="6621">
                  <c:v>1.664815808410371</c:v>
                </c:pt>
                <c:pt idx="6622">
                  <c:v>0.24789745760998094</c:v>
                </c:pt>
                <c:pt idx="6623">
                  <c:v>-7.0660891904577721</c:v>
                </c:pt>
                <c:pt idx="6624">
                  <c:v>-0.69720376529083394</c:v>
                </c:pt>
                <c:pt idx="6625">
                  <c:v>-9.3815429511845849</c:v>
                </c:pt>
                <c:pt idx="6626">
                  <c:v>-1.2223924213364474</c:v>
                </c:pt>
                <c:pt idx="6627">
                  <c:v>7.0409853805735488E-3</c:v>
                </c:pt>
                <c:pt idx="6628">
                  <c:v>6.5695026168103701E-2</c:v>
                </c:pt>
                <c:pt idx="6629">
                  <c:v>8.6462586799900301</c:v>
                </c:pt>
                <c:pt idx="6630">
                  <c:v>1.7382078228236234E-2</c:v>
                </c:pt>
                <c:pt idx="6631">
                  <c:v>-1.642342457298863</c:v>
                </c:pt>
                <c:pt idx="6632">
                  <c:v>-1.815190761471708</c:v>
                </c:pt>
                <c:pt idx="6633">
                  <c:v>0.97303295239973064</c:v>
                </c:pt>
                <c:pt idx="6634">
                  <c:v>-6.711419585853691E-2</c:v>
                </c:pt>
                <c:pt idx="6635">
                  <c:v>0.55101516879781853</c:v>
                </c:pt>
                <c:pt idx="6636">
                  <c:v>1.011055188508996</c:v>
                </c:pt>
                <c:pt idx="6637">
                  <c:v>0.88118198142930504</c:v>
                </c:pt>
                <c:pt idx="6638">
                  <c:v>0.5861642459309091</c:v>
                </c:pt>
                <c:pt idx="6639">
                  <c:v>-13.947667374235008</c:v>
                </c:pt>
                <c:pt idx="6640">
                  <c:v>4.0555923259633175</c:v>
                </c:pt>
                <c:pt idx="6641">
                  <c:v>-2.5202568113333412</c:v>
                </c:pt>
                <c:pt idx="6642">
                  <c:v>0.10691520391651189</c:v>
                </c:pt>
                <c:pt idx="6643">
                  <c:v>-1.4591740175222676</c:v>
                </c:pt>
                <c:pt idx="6644">
                  <c:v>9.7604427459966399</c:v>
                </c:pt>
                <c:pt idx="6645">
                  <c:v>-0.29218075149331013</c:v>
                </c:pt>
                <c:pt idx="6646">
                  <c:v>-1.6500171744013987</c:v>
                </c:pt>
                <c:pt idx="6647">
                  <c:v>0.83399004856107073</c:v>
                </c:pt>
                <c:pt idx="6648">
                  <c:v>-2.9119438233348038</c:v>
                </c:pt>
                <c:pt idx="6649">
                  <c:v>-7.4000581443776747E-2</c:v>
                </c:pt>
                <c:pt idx="6650">
                  <c:v>-0.12225575005099804</c:v>
                </c:pt>
                <c:pt idx="6651">
                  <c:v>1.3224089131024073</c:v>
                </c:pt>
                <c:pt idx="6652">
                  <c:v>9.4464684003492533E-2</c:v>
                </c:pt>
                <c:pt idx="6653">
                  <c:v>9.2364018148659299E-2</c:v>
                </c:pt>
                <c:pt idx="6654">
                  <c:v>6.4262691594330883E-3</c:v>
                </c:pt>
                <c:pt idx="6655">
                  <c:v>-0.13474941211323757</c:v>
                </c:pt>
                <c:pt idx="6656">
                  <c:v>0.58496250072115596</c:v>
                </c:pt>
                <c:pt idx="6657">
                  <c:v>-0.59367971782226536</c:v>
                </c:pt>
                <c:pt idx="6658">
                  <c:v>5.492621050359392E-2</c:v>
                </c:pt>
                <c:pt idx="6659">
                  <c:v>5.6955884812076217E-2</c:v>
                </c:pt>
                <c:pt idx="6660">
                  <c:v>0.88713399603660215</c:v>
                </c:pt>
                <c:pt idx="6661">
                  <c:v>4.2174559150324253E-2</c:v>
                </c:pt>
                <c:pt idx="6662">
                  <c:v>8.6668790833652531E-2</c:v>
                </c:pt>
                <c:pt idx="6663">
                  <c:v>6.7726935320238491E-2</c:v>
                </c:pt>
                <c:pt idx="6664">
                  <c:v>-0.62527048937469321</c:v>
                </c:pt>
                <c:pt idx="6665">
                  <c:v>0.35428346819974793</c:v>
                </c:pt>
                <c:pt idx="6666">
                  <c:v>-0.32912359629156618</c:v>
                </c:pt>
                <c:pt idx="6667">
                  <c:v>-0.31194400631474001</c:v>
                </c:pt>
                <c:pt idx="6668">
                  <c:v>-0.4028072104934316</c:v>
                </c:pt>
                <c:pt idx="6669">
                  <c:v>-1.7925876462951285</c:v>
                </c:pt>
                <c:pt idx="6670">
                  <c:v>3.1505189925222457E-2</c:v>
                </c:pt>
                <c:pt idx="6671">
                  <c:v>1.8528463062163456</c:v>
                </c:pt>
                <c:pt idx="6672">
                  <c:v>0.36844480497507254</c:v>
                </c:pt>
                <c:pt idx="6673">
                  <c:v>0.21114766416882527</c:v>
                </c:pt>
                <c:pt idx="6674">
                  <c:v>0.21089678249861854</c:v>
                </c:pt>
                <c:pt idx="6675">
                  <c:v>-9.2566118736072331E-2</c:v>
                </c:pt>
                <c:pt idx="6676">
                  <c:v>-0.18521487246690779</c:v>
                </c:pt>
                <c:pt idx="6677">
                  <c:v>0.61890983264449417</c:v>
                </c:pt>
                <c:pt idx="6678">
                  <c:v>0.30995545322128648</c:v>
                </c:pt>
                <c:pt idx="6679">
                  <c:v>-0.3112016882943035</c:v>
                </c:pt>
                <c:pt idx="6680">
                  <c:v>-7.0660891904577721</c:v>
                </c:pt>
                <c:pt idx="6681">
                  <c:v>0.18447670009773681</c:v>
                </c:pt>
                <c:pt idx="6682">
                  <c:v>-1.0647244199508802E-2</c:v>
                </c:pt>
                <c:pt idx="6683">
                  <c:v>0.2137792910317397</c:v>
                </c:pt>
                <c:pt idx="6684">
                  <c:v>-0.92555005084011899</c:v>
                </c:pt>
                <c:pt idx="6685">
                  <c:v>0.43673257037816293</c:v>
                </c:pt>
                <c:pt idx="6686">
                  <c:v>-1.4319508822151901</c:v>
                </c:pt>
                <c:pt idx="6687">
                  <c:v>-5.4194960094959503</c:v>
                </c:pt>
                <c:pt idx="6688">
                  <c:v>0.4142362245896048</c:v>
                </c:pt>
                <c:pt idx="6689">
                  <c:v>8.8169030928173728E-2</c:v>
                </c:pt>
                <c:pt idx="6690">
                  <c:v>0.20348014533391687</c:v>
                </c:pt>
                <c:pt idx="6691">
                  <c:v>11.307011018304401</c:v>
                </c:pt>
                <c:pt idx="6692">
                  <c:v>-9.0606959316875546</c:v>
                </c:pt>
                <c:pt idx="6693">
                  <c:v>-7.9680679337988067</c:v>
                </c:pt>
                <c:pt idx="6694">
                  <c:v>8.0606959316875546</c:v>
                </c:pt>
                <c:pt idx="6695">
                  <c:v>-0.53149647586622684</c:v>
                </c:pt>
                <c:pt idx="6696">
                  <c:v>-2.172574312516272</c:v>
                </c:pt>
                <c:pt idx="6697">
                  <c:v>10.814048332230835</c:v>
                </c:pt>
                <c:pt idx="6698">
                  <c:v>-0.55004860368000186</c:v>
                </c:pt>
                <c:pt idx="6699">
                  <c:v>-0.99640075894593194</c:v>
                </c:pt>
                <c:pt idx="6700">
                  <c:v>-11.965904504239749</c:v>
                </c:pt>
                <c:pt idx="6701">
                  <c:v>-7.0991831571438499E-2</c:v>
                </c:pt>
                <c:pt idx="6702">
                  <c:v>-4.7279874152875427E-2</c:v>
                </c:pt>
                <c:pt idx="6703">
                  <c:v>-0.88363524330821563</c:v>
                </c:pt>
                <c:pt idx="6704">
                  <c:v>-0.9583809107982606</c:v>
                </c:pt>
                <c:pt idx="6705">
                  <c:v>-2.995322210162777E-2</c:v>
                </c:pt>
                <c:pt idx="6706">
                  <c:v>-3.4765418160676471E-2</c:v>
                </c:pt>
                <c:pt idx="6707">
                  <c:v>-1.8109661756099833</c:v>
                </c:pt>
                <c:pt idx="6708">
                  <c:v>-8.8672787397096631</c:v>
                </c:pt>
                <c:pt idx="6709">
                  <c:v>-1.0249644343164719</c:v>
                </c:pt>
                <c:pt idx="6710">
                  <c:v>-0.38702312310924736</c:v>
                </c:pt>
                <c:pt idx="6711">
                  <c:v>9.7297201354915097E-2</c:v>
                </c:pt>
                <c:pt idx="6712">
                  <c:v>10.381182412624446</c:v>
                </c:pt>
                <c:pt idx="6713">
                  <c:v>3.0299014857138618</c:v>
                </c:pt>
                <c:pt idx="6714">
                  <c:v>-0.4691772191884806</c:v>
                </c:pt>
                <c:pt idx="6715">
                  <c:v>-0.17114814271175352</c:v>
                </c:pt>
                <c:pt idx="6716">
                  <c:v>-7.0660891904577721</c:v>
                </c:pt>
                <c:pt idx="6717">
                  <c:v>1.2058961014402525</c:v>
                </c:pt>
                <c:pt idx="6718">
                  <c:v>-0.48470565992658793</c:v>
                </c:pt>
                <c:pt idx="6719">
                  <c:v>-6.6854974756251712E-2</c:v>
                </c:pt>
                <c:pt idx="6720">
                  <c:v>0.63812252506493061</c:v>
                </c:pt>
                <c:pt idx="6721">
                  <c:v>-0.20353339408513219</c:v>
                </c:pt>
                <c:pt idx="6722">
                  <c:v>-0.14886338591448287</c:v>
                </c:pt>
                <c:pt idx="6723">
                  <c:v>2.584962500721157</c:v>
                </c:pt>
                <c:pt idx="6724">
                  <c:v>-7.0660891904577721</c:v>
                </c:pt>
                <c:pt idx="6725">
                  <c:v>12.977816540594029</c:v>
                </c:pt>
                <c:pt idx="6726">
                  <c:v>0.67241694403728502</c:v>
                </c:pt>
                <c:pt idx="6727">
                  <c:v>0.52466199045334161</c:v>
                </c:pt>
                <c:pt idx="6728">
                  <c:v>-0.51457317282975834</c:v>
                </c:pt>
                <c:pt idx="6729">
                  <c:v>-9.5183253076908674</c:v>
                </c:pt>
                <c:pt idx="6730">
                  <c:v>-0.53002195090425697</c:v>
                </c:pt>
                <c:pt idx="6731">
                  <c:v>-0.3785116232537295</c:v>
                </c:pt>
                <c:pt idx="6732">
                  <c:v>-11.891910249864669</c:v>
                </c:pt>
                <c:pt idx="6733">
                  <c:v>-0.26819611094957285</c:v>
                </c:pt>
                <c:pt idx="6734">
                  <c:v>-10.966024713800364</c:v>
                </c:pt>
                <c:pt idx="6735">
                  <c:v>0.70043971814109218</c:v>
                </c:pt>
                <c:pt idx="6736">
                  <c:v>-8.0624959257337636</c:v>
                </c:pt>
                <c:pt idx="6737">
                  <c:v>-0.24366908096686271</c:v>
                </c:pt>
                <c:pt idx="6738">
                  <c:v>2.0464102559715851E-2</c:v>
                </c:pt>
                <c:pt idx="6739">
                  <c:v>9.7598881832218343</c:v>
                </c:pt>
                <c:pt idx="6740">
                  <c:v>12.146462606921792</c:v>
                </c:pt>
                <c:pt idx="6741">
                  <c:v>0.2875553741490417</c:v>
                </c:pt>
                <c:pt idx="6742">
                  <c:v>1.3834574458585318</c:v>
                </c:pt>
                <c:pt idx="6743">
                  <c:v>-0.85690594927177632</c:v>
                </c:pt>
                <c:pt idx="6744">
                  <c:v>-0.64684194830783426</c:v>
                </c:pt>
                <c:pt idx="6745">
                  <c:v>-0.97727992349991633</c:v>
                </c:pt>
                <c:pt idx="6746">
                  <c:v>2.6114347120823473</c:v>
                </c:pt>
                <c:pt idx="6747">
                  <c:v>5.2595910392906973</c:v>
                </c:pt>
                <c:pt idx="6748">
                  <c:v>-1.5849625007211561</c:v>
                </c:pt>
                <c:pt idx="6749">
                  <c:v>1.5315232417596958</c:v>
                </c:pt>
                <c:pt idx="6750">
                  <c:v>-0.53144699139415441</c:v>
                </c:pt>
                <c:pt idx="6751">
                  <c:v>7.0660891904577738</c:v>
                </c:pt>
                <c:pt idx="6752">
                  <c:v>1.0991922156178819</c:v>
                </c:pt>
                <c:pt idx="6753">
                  <c:v>-8.059769793951687E-3</c:v>
                </c:pt>
                <c:pt idx="6754">
                  <c:v>0.51150033878013501</c:v>
                </c:pt>
                <c:pt idx="6755">
                  <c:v>-7.6462586799900292</c:v>
                </c:pt>
                <c:pt idx="6756">
                  <c:v>-10.966265102877133</c:v>
                </c:pt>
                <c:pt idx="6757">
                  <c:v>-0.6231456946090439</c:v>
                </c:pt>
                <c:pt idx="6758">
                  <c:v>-0.37196877738695788</c:v>
                </c:pt>
                <c:pt idx="6759">
                  <c:v>-3.7232906198975228E-2</c:v>
                </c:pt>
                <c:pt idx="6760">
                  <c:v>2.918386234446348</c:v>
                </c:pt>
                <c:pt idx="6761">
                  <c:v>0.59804232776514599</c:v>
                </c:pt>
                <c:pt idx="6762">
                  <c:v>7.0660891904577721</c:v>
                </c:pt>
                <c:pt idx="6763">
                  <c:v>9.2304207950923818</c:v>
                </c:pt>
                <c:pt idx="6764">
                  <c:v>6.4429434958487288</c:v>
                </c:pt>
                <c:pt idx="6765">
                  <c:v>0.7600492072792473</c:v>
                </c:pt>
                <c:pt idx="6766">
                  <c:v>-7.2974031552396748E-2</c:v>
                </c:pt>
                <c:pt idx="6767">
                  <c:v>-0.26734739870487623</c:v>
                </c:pt>
                <c:pt idx="6768">
                  <c:v>-0.56828375957452582</c:v>
                </c:pt>
                <c:pt idx="6769">
                  <c:v>-2.7480736422106852E-2</c:v>
                </c:pt>
                <c:pt idx="6770">
                  <c:v>-0.41850135458241522</c:v>
                </c:pt>
                <c:pt idx="6771">
                  <c:v>-0.43295940727610649</c:v>
                </c:pt>
                <c:pt idx="6772">
                  <c:v>-3.9998067931919068E-2</c:v>
                </c:pt>
                <c:pt idx="6773">
                  <c:v>1.4987141977115845</c:v>
                </c:pt>
                <c:pt idx="6774">
                  <c:v>0.34792330342030658</c:v>
                </c:pt>
                <c:pt idx="6775">
                  <c:v>-1.5324950808270208</c:v>
                </c:pt>
                <c:pt idx="6776">
                  <c:v>-0.26303440583379395</c:v>
                </c:pt>
                <c:pt idx="6777">
                  <c:v>-1.2607528950352076</c:v>
                </c:pt>
                <c:pt idx="6778">
                  <c:v>-3.4594316186372978</c:v>
                </c:pt>
                <c:pt idx="6779">
                  <c:v>5.1950980726518798</c:v>
                </c:pt>
                <c:pt idx="6780">
                  <c:v>1.0481887935506944</c:v>
                </c:pt>
                <c:pt idx="6781">
                  <c:v>2.0052030733086128</c:v>
                </c:pt>
                <c:pt idx="6782">
                  <c:v>-5.3339007365534385</c:v>
                </c:pt>
                <c:pt idx="6783">
                  <c:v>-1.1422938824651216</c:v>
                </c:pt>
                <c:pt idx="6784">
                  <c:v>-0.41203875564900816</c:v>
                </c:pt>
                <c:pt idx="6785">
                  <c:v>0.39485961734121361</c:v>
                </c:pt>
                <c:pt idx="6786">
                  <c:v>1.5311143612394349</c:v>
                </c:pt>
                <c:pt idx="6787">
                  <c:v>0.93097382556290587</c:v>
                </c:pt>
                <c:pt idx="6788">
                  <c:v>7.2334389285266365E-2</c:v>
                </c:pt>
                <c:pt idx="6789">
                  <c:v>-0.75772415433300389</c:v>
                </c:pt>
                <c:pt idx="6790">
                  <c:v>1.8022189428316939</c:v>
                </c:pt>
                <c:pt idx="6791">
                  <c:v>-11.268542000300123</c:v>
                </c:pt>
                <c:pt idx="6792">
                  <c:v>6.6486571760385464</c:v>
                </c:pt>
                <c:pt idx="6793">
                  <c:v>5.7548875021634682</c:v>
                </c:pt>
                <c:pt idx="6794">
                  <c:v>1.3800575061135492</c:v>
                </c:pt>
                <c:pt idx="6795">
                  <c:v>4.6057210608879533</c:v>
                </c:pt>
                <c:pt idx="6796">
                  <c:v>-0.95777176461070257</c:v>
                </c:pt>
                <c:pt idx="6797">
                  <c:v>-0.14016402846912002</c:v>
                </c:pt>
                <c:pt idx="6798">
                  <c:v>-0.32862274746137021</c:v>
                </c:pt>
                <c:pt idx="6799">
                  <c:v>-7.6486571760385464</c:v>
                </c:pt>
                <c:pt idx="6800">
                  <c:v>8.6462586799900301</c:v>
                </c:pt>
                <c:pt idx="6801">
                  <c:v>-3.5150434531844605</c:v>
                </c:pt>
                <c:pt idx="6802">
                  <c:v>0.36426730255015732</c:v>
                </c:pt>
                <c:pt idx="6803">
                  <c:v>-0.26303440583379395</c:v>
                </c:pt>
                <c:pt idx="6804">
                  <c:v>2.3846741954367978E-2</c:v>
                </c:pt>
                <c:pt idx="6805">
                  <c:v>3.2736786411999938E-2</c:v>
                </c:pt>
                <c:pt idx="6806">
                  <c:v>-0.33064531198847091</c:v>
                </c:pt>
                <c:pt idx="6807">
                  <c:v>11.325867580575419</c:v>
                </c:pt>
                <c:pt idx="6808">
                  <c:v>-0.33880191345175859</c:v>
                </c:pt>
                <c:pt idx="6809">
                  <c:v>-1.6221954069201316</c:v>
                </c:pt>
                <c:pt idx="6810">
                  <c:v>-0.85561009066482507</c:v>
                </c:pt>
                <c:pt idx="6811">
                  <c:v>-0.51457317282975812</c:v>
                </c:pt>
                <c:pt idx="6812">
                  <c:v>-1.1404763272249525E-2</c:v>
                </c:pt>
                <c:pt idx="6813">
                  <c:v>0.93191831692214877</c:v>
                </c:pt>
                <c:pt idx="6814">
                  <c:v>-1.4262647547020981</c:v>
                </c:pt>
                <c:pt idx="6815">
                  <c:v>-0.27417496343899428</c:v>
                </c:pt>
                <c:pt idx="6816">
                  <c:v>-5.7844074572284139E-2</c:v>
                </c:pt>
                <c:pt idx="6817">
                  <c:v>-1.2115041051937121</c:v>
                </c:pt>
                <c:pt idx="6818">
                  <c:v>-0.16227142889887697</c:v>
                </c:pt>
                <c:pt idx="6819">
                  <c:v>4.6542585937029937E-2</c:v>
                </c:pt>
                <c:pt idx="6820">
                  <c:v>0.93680617351280626</c:v>
                </c:pt>
                <c:pt idx="6821">
                  <c:v>-0.39980298558368338</c:v>
                </c:pt>
                <c:pt idx="6822">
                  <c:v>-0.54748779530249325</c:v>
                </c:pt>
                <c:pt idx="6823">
                  <c:v>-12.827144190984283</c:v>
                </c:pt>
                <c:pt idx="6824">
                  <c:v>0.25355335282290853</c:v>
                </c:pt>
                <c:pt idx="6825">
                  <c:v>-11.013322673425447</c:v>
                </c:pt>
                <c:pt idx="6826">
                  <c:v>-0.11425831167181454</c:v>
                </c:pt>
                <c:pt idx="6827">
                  <c:v>-0.95935801550265398</c:v>
                </c:pt>
                <c:pt idx="6828">
                  <c:v>3.6994207482201891E-2</c:v>
                </c:pt>
                <c:pt idx="6829">
                  <c:v>0</c:v>
                </c:pt>
                <c:pt idx="6830">
                  <c:v>0.84173791608326753</c:v>
                </c:pt>
                <c:pt idx="6831">
                  <c:v>-3.08746284125034</c:v>
                </c:pt>
                <c:pt idx="6832">
                  <c:v>-9.5196362528432132</c:v>
                </c:pt>
                <c:pt idx="6833">
                  <c:v>0.46948528330122019</c:v>
                </c:pt>
                <c:pt idx="6834">
                  <c:v>-5.3457748368417297</c:v>
                </c:pt>
                <c:pt idx="6835">
                  <c:v>-0.31976783238107287</c:v>
                </c:pt>
                <c:pt idx="6836">
                  <c:v>4.2881064277906269</c:v>
                </c:pt>
                <c:pt idx="6837">
                  <c:v>7.8683081332894664</c:v>
                </c:pt>
                <c:pt idx="6838">
                  <c:v>0.28157035727122159</c:v>
                </c:pt>
                <c:pt idx="6839">
                  <c:v>3.8413022539809418</c:v>
                </c:pt>
                <c:pt idx="6840">
                  <c:v>-5.7900769306257693</c:v>
                </c:pt>
                <c:pt idx="6841">
                  <c:v>-1.4835744472356096</c:v>
                </c:pt>
                <c:pt idx="6842">
                  <c:v>2.6880559936852602</c:v>
                </c:pt>
                <c:pt idx="6843">
                  <c:v>-8.0606959316875546</c:v>
                </c:pt>
                <c:pt idx="6844">
                  <c:v>-0.12691211248221962</c:v>
                </c:pt>
                <c:pt idx="6845">
                  <c:v>-0.39765542105060731</c:v>
                </c:pt>
                <c:pt idx="6846">
                  <c:v>-2.0291463456595165</c:v>
                </c:pt>
                <c:pt idx="6847">
                  <c:v>0.24100809950379473</c:v>
                </c:pt>
                <c:pt idx="6848">
                  <c:v>-0.99280449859579589</c:v>
                </c:pt>
                <c:pt idx="6849">
                  <c:v>0.31995816084750961</c:v>
                </c:pt>
                <c:pt idx="6850">
                  <c:v>-1.4374053123072983</c:v>
                </c:pt>
                <c:pt idx="6851">
                  <c:v>0.12553088208385912</c:v>
                </c:pt>
                <c:pt idx="6852">
                  <c:v>0.12141980041485881</c:v>
                </c:pt>
                <c:pt idx="6853">
                  <c:v>-12.268444530784098</c:v>
                </c:pt>
                <c:pt idx="6854">
                  <c:v>-1.3190470254508209</c:v>
                </c:pt>
                <c:pt idx="6855">
                  <c:v>5.3457748368417297</c:v>
                </c:pt>
                <c:pt idx="6856">
                  <c:v>-8.3822637581148367</c:v>
                </c:pt>
                <c:pt idx="6857">
                  <c:v>-1.0681715026415795</c:v>
                </c:pt>
                <c:pt idx="6858">
                  <c:v>-0.98802735833392408</c:v>
                </c:pt>
                <c:pt idx="6859">
                  <c:v>-2.640253953094529</c:v>
                </c:pt>
                <c:pt idx="6860">
                  <c:v>0.10402306454322859</c:v>
                </c:pt>
                <c:pt idx="6861">
                  <c:v>-0.13535185289488622</c:v>
                </c:pt>
                <c:pt idx="6862">
                  <c:v>1.1015380264620624</c:v>
                </c:pt>
                <c:pt idx="6863">
                  <c:v>-0.79141337818858237</c:v>
                </c:pt>
                <c:pt idx="6864">
                  <c:v>-0.83953532780675388</c:v>
                </c:pt>
                <c:pt idx="6865">
                  <c:v>0.19793937761190911</c:v>
                </c:pt>
                <c:pt idx="6866">
                  <c:v>-0.80977758432445945</c:v>
                </c:pt>
                <c:pt idx="6867">
                  <c:v>9.9501335523781695E-2</c:v>
                </c:pt>
                <c:pt idx="6868">
                  <c:v>0.12417941122073023</c:v>
                </c:pt>
                <c:pt idx="6869">
                  <c:v>5.5600344307465335</c:v>
                </c:pt>
                <c:pt idx="6870">
                  <c:v>-3.8073549220576046</c:v>
                </c:pt>
                <c:pt idx="6871">
                  <c:v>-0.30812229536233227</c:v>
                </c:pt>
                <c:pt idx="6872">
                  <c:v>-0.20715790764128755</c:v>
                </c:pt>
                <c:pt idx="6873">
                  <c:v>-4.3068721891886146E-2</c:v>
                </c:pt>
                <c:pt idx="6874">
                  <c:v>1.4100471966868366</c:v>
                </c:pt>
                <c:pt idx="6875">
                  <c:v>8.8683081332894673</c:v>
                </c:pt>
                <c:pt idx="6876">
                  <c:v>-0.37742432998011988</c:v>
                </c:pt>
                <c:pt idx="6877">
                  <c:v>1.1116453558289092</c:v>
                </c:pt>
                <c:pt idx="6878">
                  <c:v>1.8149681061674792</c:v>
                </c:pt>
                <c:pt idx="6879">
                  <c:v>1.6040713236688611</c:v>
                </c:pt>
                <c:pt idx="6880">
                  <c:v>-9.0606959316875546</c:v>
                </c:pt>
                <c:pt idx="6881">
                  <c:v>2</c:v>
                </c:pt>
                <c:pt idx="6882">
                  <c:v>-1.9655221909124541</c:v>
                </c:pt>
                <c:pt idx="6883">
                  <c:v>4.1118762651898821</c:v>
                </c:pt>
                <c:pt idx="6884">
                  <c:v>5.5095550980631334</c:v>
                </c:pt>
                <c:pt idx="6885">
                  <c:v>0.57190634789570993</c:v>
                </c:pt>
                <c:pt idx="6886">
                  <c:v>8.3837042924740537</c:v>
                </c:pt>
                <c:pt idx="6887">
                  <c:v>1.0124217273707341E-2</c:v>
                </c:pt>
                <c:pt idx="6888">
                  <c:v>-10.518653155673389</c:v>
                </c:pt>
                <c:pt idx="6889">
                  <c:v>-2.6382607268812053</c:v>
                </c:pt>
                <c:pt idx="6890">
                  <c:v>-9.2761244052742384</c:v>
                </c:pt>
                <c:pt idx="6891">
                  <c:v>-0.67503784502300446</c:v>
                </c:pt>
                <c:pt idx="6892">
                  <c:v>-0.2540456226065389</c:v>
                </c:pt>
                <c:pt idx="6893">
                  <c:v>0.26445648090299179</c:v>
                </c:pt>
                <c:pt idx="6894">
                  <c:v>-1.8645552636717142</c:v>
                </c:pt>
                <c:pt idx="6895">
                  <c:v>-0.22706890854592102</c:v>
                </c:pt>
                <c:pt idx="6896">
                  <c:v>0.11188419817968105</c:v>
                </c:pt>
                <c:pt idx="6897">
                  <c:v>-0.37187236568670434</c:v>
                </c:pt>
                <c:pt idx="6898">
                  <c:v>-0.18442457113742744</c:v>
                </c:pt>
                <c:pt idx="6899">
                  <c:v>-7.0624959257337645</c:v>
                </c:pt>
                <c:pt idx="6900">
                  <c:v>8.6450579349844769</c:v>
                </c:pt>
                <c:pt idx="6901">
                  <c:v>-8.5966706945740299</c:v>
                </c:pt>
                <c:pt idx="6902">
                  <c:v>-10.703038388986418</c:v>
                </c:pt>
                <c:pt idx="6903">
                  <c:v>1.8981203859807863</c:v>
                </c:pt>
                <c:pt idx="6904">
                  <c:v>-1.3671168686536179</c:v>
                </c:pt>
                <c:pt idx="6905">
                  <c:v>-0.80838505065609323</c:v>
                </c:pt>
                <c:pt idx="6906">
                  <c:v>-8.0624959257337636</c:v>
                </c:pt>
                <c:pt idx="6907">
                  <c:v>-0.37439551478149763</c:v>
                </c:pt>
                <c:pt idx="6908">
                  <c:v>3.6525838151424579</c:v>
                </c:pt>
                <c:pt idx="6909">
                  <c:v>3.8073549220576046</c:v>
                </c:pt>
                <c:pt idx="6910">
                  <c:v>-2.9376629444033355</c:v>
                </c:pt>
                <c:pt idx="6911">
                  <c:v>0.37851162325373017</c:v>
                </c:pt>
                <c:pt idx="6912">
                  <c:v>-0.26297430731299254</c:v>
                </c:pt>
                <c:pt idx="6913">
                  <c:v>-4.9271942265170461</c:v>
                </c:pt>
                <c:pt idx="6914">
                  <c:v>11.013555309891467</c:v>
                </c:pt>
                <c:pt idx="6915">
                  <c:v>10.307200809140809</c:v>
                </c:pt>
                <c:pt idx="6916">
                  <c:v>1.8744691179161408</c:v>
                </c:pt>
                <c:pt idx="6917">
                  <c:v>-0.62449086490779349</c:v>
                </c:pt>
                <c:pt idx="6918">
                  <c:v>0.36131183189565286</c:v>
                </c:pt>
                <c:pt idx="6919">
                  <c:v>0.69132292861049394</c:v>
                </c:pt>
                <c:pt idx="6920">
                  <c:v>0.24098288020790062</c:v>
                </c:pt>
                <c:pt idx="6921">
                  <c:v>-0.19563132496930336</c:v>
                </c:pt>
                <c:pt idx="6922">
                  <c:v>-0.4738190055172925</c:v>
                </c:pt>
                <c:pt idx="6923">
                  <c:v>-12.673677138180956</c:v>
                </c:pt>
                <c:pt idx="6924">
                  <c:v>-9.0597950917951025</c:v>
                </c:pt>
                <c:pt idx="6925">
                  <c:v>11.013555309891467</c:v>
                </c:pt>
                <c:pt idx="6926">
                  <c:v>-0.66274362163154932</c:v>
                </c:pt>
                <c:pt idx="6927">
                  <c:v>-14.538673953082668</c:v>
                </c:pt>
                <c:pt idx="6928">
                  <c:v>9.3808217839409309</c:v>
                </c:pt>
                <c:pt idx="6929">
                  <c:v>-7.6486571760385464</c:v>
                </c:pt>
                <c:pt idx="6930">
                  <c:v>-1.5835205265472501</c:v>
                </c:pt>
                <c:pt idx="6931">
                  <c:v>0.34958443779022796</c:v>
                </c:pt>
                <c:pt idx="6932">
                  <c:v>-1.4739311883324124</c:v>
                </c:pt>
                <c:pt idx="6933">
                  <c:v>0.9068905956085187</c:v>
                </c:pt>
                <c:pt idx="6934">
                  <c:v>-0.19464743085354375</c:v>
                </c:pt>
                <c:pt idx="6935">
                  <c:v>-6.0732489820306386</c:v>
                </c:pt>
                <c:pt idx="6936">
                  <c:v>1.7154905006724268</c:v>
                </c:pt>
                <c:pt idx="6937">
                  <c:v>-0.14596303515700126</c:v>
                </c:pt>
                <c:pt idx="6938">
                  <c:v>0.15116407333365073</c:v>
                </c:pt>
                <c:pt idx="6939">
                  <c:v>-0.15472259479864217</c:v>
                </c:pt>
                <c:pt idx="6940">
                  <c:v>0.42170122955985478</c:v>
                </c:pt>
                <c:pt idx="6941">
                  <c:v>-0.12197332455933717</c:v>
                </c:pt>
                <c:pt idx="6942">
                  <c:v>4.7725895038969277</c:v>
                </c:pt>
                <c:pt idx="6943">
                  <c:v>-0.24509162729392858</c:v>
                </c:pt>
                <c:pt idx="6944">
                  <c:v>-0.67948009950544608</c:v>
                </c:pt>
                <c:pt idx="6945">
                  <c:v>-0.26976026902210715</c:v>
                </c:pt>
                <c:pt idx="6946">
                  <c:v>-5.3816627603803022</c:v>
                </c:pt>
                <c:pt idx="6947">
                  <c:v>-1.4594316186372969</c:v>
                </c:pt>
                <c:pt idx="6948">
                  <c:v>-0.11018291775042288</c:v>
                </c:pt>
                <c:pt idx="6949">
                  <c:v>-1.9518164664900346</c:v>
                </c:pt>
                <c:pt idx="6950">
                  <c:v>-0.62243720613981879</c:v>
                </c:pt>
                <c:pt idx="6951">
                  <c:v>-0.66496182278637594</c:v>
                </c:pt>
                <c:pt idx="6952">
                  <c:v>-0.41503749927884381</c:v>
                </c:pt>
                <c:pt idx="6953">
                  <c:v>-0.12883224517410985</c:v>
                </c:pt>
                <c:pt idx="6954">
                  <c:v>2.2521453929261186E-2</c:v>
                </c:pt>
                <c:pt idx="6955">
                  <c:v>8.9588794212697248E-2</c:v>
                </c:pt>
                <c:pt idx="6956">
                  <c:v>10.228818690495881</c:v>
                </c:pt>
                <c:pt idx="6957">
                  <c:v>-0.17728645756581812</c:v>
                </c:pt>
                <c:pt idx="6958">
                  <c:v>5.0331675550144422E-2</c:v>
                </c:pt>
                <c:pt idx="6959">
                  <c:v>-0.99934437852046476</c:v>
                </c:pt>
                <c:pt idx="6960">
                  <c:v>5.3938807110803531E-2</c:v>
                </c:pt>
                <c:pt idx="6961">
                  <c:v>6.7114195858536743E-2</c:v>
                </c:pt>
                <c:pt idx="6962">
                  <c:v>-1.5849625007211561</c:v>
                </c:pt>
                <c:pt idx="6963">
                  <c:v>1.8465549323810437</c:v>
                </c:pt>
                <c:pt idx="6964">
                  <c:v>1.7286979781826057</c:v>
                </c:pt>
                <c:pt idx="6965">
                  <c:v>2.1868257284865327</c:v>
                </c:pt>
                <c:pt idx="6966">
                  <c:v>4.1220875155407626</c:v>
                </c:pt>
                <c:pt idx="6967">
                  <c:v>0.63100007134977054</c:v>
                </c:pt>
                <c:pt idx="6968">
                  <c:v>0.47720632036527383</c:v>
                </c:pt>
                <c:pt idx="6969">
                  <c:v>-0.60656895691053136</c:v>
                </c:pt>
                <c:pt idx="6970">
                  <c:v>-0.36448855711540806</c:v>
                </c:pt>
                <c:pt idx="6971">
                  <c:v>-0.25964381663301966</c:v>
                </c:pt>
                <c:pt idx="6972">
                  <c:v>-0.17974808392795436</c:v>
                </c:pt>
                <c:pt idx="6973">
                  <c:v>10.966024713800364</c:v>
                </c:pt>
                <c:pt idx="6974">
                  <c:v>-0.44875811712284497</c:v>
                </c:pt>
                <c:pt idx="6975">
                  <c:v>-0.22853155843385434</c:v>
                </c:pt>
                <c:pt idx="6976">
                  <c:v>0.20004498981864766</c:v>
                </c:pt>
                <c:pt idx="6977">
                  <c:v>0.39231742277876008</c:v>
                </c:pt>
                <c:pt idx="6978">
                  <c:v>-0.30236072603986308</c:v>
                </c:pt>
                <c:pt idx="6979">
                  <c:v>-1.8223758618907428E-2</c:v>
                </c:pt>
                <c:pt idx="6980">
                  <c:v>5.6955884812076217E-2</c:v>
                </c:pt>
                <c:pt idx="6981">
                  <c:v>5.7844074572284465E-2</c:v>
                </c:pt>
                <c:pt idx="6982">
                  <c:v>-0.25964381663301983</c:v>
                </c:pt>
                <c:pt idx="6983">
                  <c:v>4.3185933172032079E-2</c:v>
                </c:pt>
                <c:pt idx="6984">
                  <c:v>-0.92961067210860204</c:v>
                </c:pt>
                <c:pt idx="6985">
                  <c:v>-4.8909600480946565E-2</c:v>
                </c:pt>
                <c:pt idx="6986">
                  <c:v>0.25044436524358626</c:v>
                </c:pt>
                <c:pt idx="6987">
                  <c:v>16.833680748654743</c:v>
                </c:pt>
                <c:pt idx="6988">
                  <c:v>0.37373052512193022</c:v>
                </c:pt>
                <c:pt idx="6989">
                  <c:v>2.4405725913859815</c:v>
                </c:pt>
                <c:pt idx="6990">
                  <c:v>-0.10947847679849301</c:v>
                </c:pt>
                <c:pt idx="6991">
                  <c:v>-0.31487333735341189</c:v>
                </c:pt>
                <c:pt idx="6992">
                  <c:v>-0.58316025808717087</c:v>
                </c:pt>
                <c:pt idx="6993">
                  <c:v>0.12417941122073023</c:v>
                </c:pt>
                <c:pt idx="6994">
                  <c:v>-3.2751320328611917E-3</c:v>
                </c:pt>
                <c:pt idx="6995">
                  <c:v>8.1278808834003985E-3</c:v>
                </c:pt>
                <c:pt idx="6996">
                  <c:v>0.71007036710314564</c:v>
                </c:pt>
                <c:pt idx="6997">
                  <c:v>3.5813602640409608</c:v>
                </c:pt>
                <c:pt idx="6998">
                  <c:v>-11.013089999440444</c:v>
                </c:pt>
                <c:pt idx="6999">
                  <c:v>0.18641312423088111</c:v>
                </c:pt>
                <c:pt idx="7000">
                  <c:v>-1.456485003436637</c:v>
                </c:pt>
                <c:pt idx="7001">
                  <c:v>-0.15581344901990166</c:v>
                </c:pt>
                <c:pt idx="7002">
                  <c:v>-0.76184026280523565</c:v>
                </c:pt>
                <c:pt idx="7003">
                  <c:v>-0.30165569986110119</c:v>
                </c:pt>
                <c:pt idx="7004">
                  <c:v>-2.5090980962830335E-2</c:v>
                </c:pt>
                <c:pt idx="7005">
                  <c:v>-0.60604221883998421</c:v>
                </c:pt>
                <c:pt idx="7006">
                  <c:v>-0.4576818366873377</c:v>
                </c:pt>
                <c:pt idx="7007">
                  <c:v>-8.7772306285286747E-2</c:v>
                </c:pt>
                <c:pt idx="7008">
                  <c:v>-1.2175914350726269</c:v>
                </c:pt>
                <c:pt idx="7009">
                  <c:v>-0.36982492239524023</c:v>
                </c:pt>
                <c:pt idx="7010">
                  <c:v>-4.183063303558864</c:v>
                </c:pt>
                <c:pt idx="7011">
                  <c:v>-0.55069259863641007</c:v>
                </c:pt>
                <c:pt idx="7012">
                  <c:v>-0.23543692045657816</c:v>
                </c:pt>
                <c:pt idx="7013">
                  <c:v>-1.3730558562415041</c:v>
                </c:pt>
                <c:pt idx="7014">
                  <c:v>-8.0650659988238602E-2</c:v>
                </c:pt>
                <c:pt idx="7015">
                  <c:v>-5.758749155294348E-2</c:v>
                </c:pt>
                <c:pt idx="7016">
                  <c:v>0.1487574339413959</c:v>
                </c:pt>
                <c:pt idx="7017">
                  <c:v>0.79564150149381396</c:v>
                </c:pt>
                <c:pt idx="7018">
                  <c:v>0.34058755011896269</c:v>
                </c:pt>
                <c:pt idx="7019">
                  <c:v>-0.35669351304803915</c:v>
                </c:pt>
                <c:pt idx="7020">
                  <c:v>-7.7464844971519259E-2</c:v>
                </c:pt>
                <c:pt idx="7021">
                  <c:v>-5.1877770545636491E-2</c:v>
                </c:pt>
                <c:pt idx="7022">
                  <c:v>1.632268215499513</c:v>
                </c:pt>
                <c:pt idx="7023">
                  <c:v>0.42332207108971104</c:v>
                </c:pt>
                <c:pt idx="7024">
                  <c:v>12.188382790570115</c:v>
                </c:pt>
                <c:pt idx="7025">
                  <c:v>-0.25334100962994976</c:v>
                </c:pt>
                <c:pt idx="7026">
                  <c:v>-0.84671650261832987</c:v>
                </c:pt>
                <c:pt idx="7027">
                  <c:v>0.32012585225337686</c:v>
                </c:pt>
                <c:pt idx="7028">
                  <c:v>-0.63103214941714114</c:v>
                </c:pt>
                <c:pt idx="7029">
                  <c:v>1.7382078228236234E-2</c:v>
                </c:pt>
                <c:pt idx="7030">
                  <c:v>-0.24327115101236368</c:v>
                </c:pt>
                <c:pt idx="7031">
                  <c:v>-0.86673346913653593</c:v>
                </c:pt>
                <c:pt idx="7032">
                  <c:v>-1.3332434081151965</c:v>
                </c:pt>
                <c:pt idx="7033">
                  <c:v>-1.0650950282218852</c:v>
                </c:pt>
                <c:pt idx="7034">
                  <c:v>-0.44072414294249351</c:v>
                </c:pt>
                <c:pt idx="7035">
                  <c:v>0.25153876699596411</c:v>
                </c:pt>
                <c:pt idx="7036">
                  <c:v>-1.6017132519074588E-16</c:v>
                </c:pt>
                <c:pt idx="7037">
                  <c:v>-0.21501289097085013</c:v>
                </c:pt>
                <c:pt idx="7038">
                  <c:v>13.08137247435552</c:v>
                </c:pt>
                <c:pt idx="7039">
                  <c:v>-0.13391125315192923</c:v>
                </c:pt>
                <c:pt idx="7040">
                  <c:v>4.8389037579324254</c:v>
                </c:pt>
                <c:pt idx="7041">
                  <c:v>14.724229606238746</c:v>
                </c:pt>
                <c:pt idx="7042">
                  <c:v>6.6001718040516915</c:v>
                </c:pt>
                <c:pt idx="7043">
                  <c:v>13.666260994509466</c:v>
                </c:pt>
                <c:pt idx="7044">
                  <c:v>7.0660891904577738</c:v>
                </c:pt>
                <c:pt idx="7045">
                  <c:v>1.201408075519304</c:v>
                </c:pt>
                <c:pt idx="7046">
                  <c:v>-11.840515686924171</c:v>
                </c:pt>
                <c:pt idx="7047">
                  <c:v>-11.188588845707349</c:v>
                </c:pt>
                <c:pt idx="7048">
                  <c:v>13.407621843284646</c:v>
                </c:pt>
                <c:pt idx="7049">
                  <c:v>9.3815429511845849</c:v>
                </c:pt>
                <c:pt idx="7050">
                  <c:v>-7.6486571760385464</c:v>
                </c:pt>
                <c:pt idx="7051">
                  <c:v>0.14779084215813565</c:v>
                </c:pt>
                <c:pt idx="7052">
                  <c:v>-9.6096589584143396E-2</c:v>
                </c:pt>
                <c:pt idx="7053">
                  <c:v>0.13989341116705553</c:v>
                </c:pt>
                <c:pt idx="7054">
                  <c:v>0.48153291106575075</c:v>
                </c:pt>
                <c:pt idx="7055">
                  <c:v>0.26823599029226691</c:v>
                </c:pt>
                <c:pt idx="7056">
                  <c:v>0.71034307075644287</c:v>
                </c:pt>
                <c:pt idx="7057">
                  <c:v>-0.84701913963111986</c:v>
                </c:pt>
                <c:pt idx="7058">
                  <c:v>0.3808217839409308</c:v>
                </c:pt>
                <c:pt idx="7059">
                  <c:v>9.1498354485496133E-2</c:v>
                </c:pt>
                <c:pt idx="7060">
                  <c:v>-8.7462841250339429E-2</c:v>
                </c:pt>
                <c:pt idx="7061">
                  <c:v>-3.7149210948458244</c:v>
                </c:pt>
                <c:pt idx="7062">
                  <c:v>1.0004006929732434</c:v>
                </c:pt>
                <c:pt idx="7063">
                  <c:v>-0.99640673527599144</c:v>
                </c:pt>
                <c:pt idx="7064">
                  <c:v>-6.2674145110405046</c:v>
                </c:pt>
                <c:pt idx="7065">
                  <c:v>-0.32862274746137066</c:v>
                </c:pt>
                <c:pt idx="7066">
                  <c:v>-0.34735069176726913</c:v>
                </c:pt>
                <c:pt idx="7067">
                  <c:v>0.98564470702292994</c:v>
                </c:pt>
                <c:pt idx="7068">
                  <c:v>-0.35230174393088115</c:v>
                </c:pt>
                <c:pt idx="7069">
                  <c:v>-0.74885318981983806</c:v>
                </c:pt>
                <c:pt idx="7070">
                  <c:v>-0.31315788525963079</c:v>
                </c:pt>
                <c:pt idx="7071">
                  <c:v>-1.8333501305905484</c:v>
                </c:pt>
                <c:pt idx="7072">
                  <c:v>-1.2997340528872879E-2</c:v>
                </c:pt>
                <c:pt idx="7073">
                  <c:v>0</c:v>
                </c:pt>
                <c:pt idx="7074">
                  <c:v>-6.1805284473471833E-2</c:v>
                </c:pt>
                <c:pt idx="7075">
                  <c:v>-1.5941543869021503E-2</c:v>
                </c:pt>
                <c:pt idx="7076">
                  <c:v>-5.5141554192461126E-2</c:v>
                </c:pt>
                <c:pt idx="7077">
                  <c:v>0.15247603068609578</c:v>
                </c:pt>
                <c:pt idx="7078">
                  <c:v>-8.8316882689549878</c:v>
                </c:pt>
                <c:pt idx="7079">
                  <c:v>6.0732489820306386</c:v>
                </c:pt>
                <c:pt idx="7080">
                  <c:v>-0.28688114778816137</c:v>
                </c:pt>
                <c:pt idx="7081">
                  <c:v>-0.42084312096004939</c:v>
                </c:pt>
                <c:pt idx="7082">
                  <c:v>10.518653155673389</c:v>
                </c:pt>
                <c:pt idx="7083">
                  <c:v>-0.79354912253257348</c:v>
                </c:pt>
                <c:pt idx="7084">
                  <c:v>-1.9137153499469421</c:v>
                </c:pt>
                <c:pt idx="7085">
                  <c:v>-5.1268670310510064E-2</c:v>
                </c:pt>
                <c:pt idx="7086">
                  <c:v>-7.4000581443776595E-2</c:v>
                </c:pt>
                <c:pt idx="7087">
                  <c:v>-1.5700430808854176</c:v>
                </c:pt>
                <c:pt idx="7088">
                  <c:v>6.2311626309641808</c:v>
                </c:pt>
                <c:pt idx="7089">
                  <c:v>-0.52153712057952251</c:v>
                </c:pt>
                <c:pt idx="7090">
                  <c:v>2.3147415542940935</c:v>
                </c:pt>
                <c:pt idx="7091">
                  <c:v>5.0860632986595276</c:v>
                </c:pt>
                <c:pt idx="7092">
                  <c:v>-0.29545588352617097</c:v>
                </c:pt>
                <c:pt idx="7093">
                  <c:v>15.526499239136566</c:v>
                </c:pt>
                <c:pt idx="7094">
                  <c:v>1.1371102044888051</c:v>
                </c:pt>
                <c:pt idx="7095">
                  <c:v>7.0447356260569087</c:v>
                </c:pt>
                <c:pt idx="7096">
                  <c:v>12.10339709935112</c:v>
                </c:pt>
                <c:pt idx="7097">
                  <c:v>0.66226822688860498</c:v>
                </c:pt>
                <c:pt idx="7098">
                  <c:v>6.0732489820306386</c:v>
                </c:pt>
                <c:pt idx="7099">
                  <c:v>-0.11547721741993608</c:v>
                </c:pt>
                <c:pt idx="7100">
                  <c:v>0.38003104945093047</c:v>
                </c:pt>
                <c:pt idx="7101">
                  <c:v>10.059344460824425</c:v>
                </c:pt>
                <c:pt idx="7102">
                  <c:v>-1.6449050411774386</c:v>
                </c:pt>
                <c:pt idx="7103">
                  <c:v>0.14438990933517493</c:v>
                </c:pt>
                <c:pt idx="7104">
                  <c:v>12.485158443755667</c:v>
                </c:pt>
                <c:pt idx="7105">
                  <c:v>-0.61871662749621603</c:v>
                </c:pt>
                <c:pt idx="7106">
                  <c:v>0.40581203406584165</c:v>
                </c:pt>
                <c:pt idx="7107">
                  <c:v>0.90763598185134053</c:v>
                </c:pt>
                <c:pt idx="7108">
                  <c:v>9.8672787397096631</c:v>
                </c:pt>
                <c:pt idx="7109">
                  <c:v>0.76832976507554163</c:v>
                </c:pt>
                <c:pt idx="7110">
                  <c:v>-0.10421099498813384</c:v>
                </c:pt>
                <c:pt idx="7111">
                  <c:v>7.0660891904577738</c:v>
                </c:pt>
                <c:pt idx="7112">
                  <c:v>4.4394119358453749E-2</c:v>
                </c:pt>
                <c:pt idx="7113">
                  <c:v>-3.8073549220576046</c:v>
                </c:pt>
                <c:pt idx="7114">
                  <c:v>0.37851162325372961</c:v>
                </c:pt>
                <c:pt idx="7115">
                  <c:v>4.428141321091035E-2</c:v>
                </c:pt>
                <c:pt idx="7116">
                  <c:v>1.9985580258260933</c:v>
                </c:pt>
                <c:pt idx="7117">
                  <c:v>-7.0660891904577721</c:v>
                </c:pt>
                <c:pt idx="7118">
                  <c:v>-1.7571434761038367</c:v>
                </c:pt>
                <c:pt idx="7119">
                  <c:v>-0.93680617351280548</c:v>
                </c:pt>
                <c:pt idx="7120">
                  <c:v>0.32192809488736235</c:v>
                </c:pt>
                <c:pt idx="7121">
                  <c:v>-6.7427927520290837E-2</c:v>
                </c:pt>
                <c:pt idx="7122">
                  <c:v>1.0780025120012733</c:v>
                </c:pt>
                <c:pt idx="7123">
                  <c:v>0</c:v>
                </c:pt>
                <c:pt idx="7124">
                  <c:v>0.14809863898913361</c:v>
                </c:pt>
                <c:pt idx="7125">
                  <c:v>0</c:v>
                </c:pt>
                <c:pt idx="7126">
                  <c:v>0.58496250072115619</c:v>
                </c:pt>
                <c:pt idx="7127">
                  <c:v>-0.2479275134435858</c:v>
                </c:pt>
                <c:pt idx="7128">
                  <c:v>-3.7474705418662713E-2</c:v>
                </c:pt>
                <c:pt idx="7129">
                  <c:v>-0.99460674122978154</c:v>
                </c:pt>
                <c:pt idx="7130">
                  <c:v>-0.44345394852687225</c:v>
                </c:pt>
                <c:pt idx="7131">
                  <c:v>0.99879858837674185</c:v>
                </c:pt>
                <c:pt idx="7132">
                  <c:v>7.0660891904577738</c:v>
                </c:pt>
                <c:pt idx="7133">
                  <c:v>0.32300836078649847</c:v>
                </c:pt>
                <c:pt idx="7134">
                  <c:v>14.840269796746908</c:v>
                </c:pt>
                <c:pt idx="7135">
                  <c:v>0.7009862970606392</c:v>
                </c:pt>
                <c:pt idx="7136">
                  <c:v>-2.6865005271832185</c:v>
                </c:pt>
                <c:pt idx="7137">
                  <c:v>-0.53605290024020991</c:v>
                </c:pt>
                <c:pt idx="7138">
                  <c:v>0.4302399059225141</c:v>
                </c:pt>
                <c:pt idx="7139">
                  <c:v>0.13097956334484046</c:v>
                </c:pt>
                <c:pt idx="7140">
                  <c:v>-6.2735755347962593E-2</c:v>
                </c:pt>
                <c:pt idx="7141">
                  <c:v>-7.6462586799900292</c:v>
                </c:pt>
                <c:pt idx="7142">
                  <c:v>-10.703038388986418</c:v>
                </c:pt>
                <c:pt idx="7143">
                  <c:v>7.7931868487513363</c:v>
                </c:pt>
                <c:pt idx="7144">
                  <c:v>-1.3396245993936748</c:v>
                </c:pt>
                <c:pt idx="7145">
                  <c:v>-3.5919574254942639E-2</c:v>
                </c:pt>
                <c:pt idx="7146">
                  <c:v>-0.61890983264449373</c:v>
                </c:pt>
                <c:pt idx="7147">
                  <c:v>-2.9468886635404377</c:v>
                </c:pt>
                <c:pt idx="7148">
                  <c:v>-0.93029102818859588</c:v>
                </c:pt>
                <c:pt idx="7149">
                  <c:v>0.15007306634665044</c:v>
                </c:pt>
                <c:pt idx="7150">
                  <c:v>3.0297473433940518</c:v>
                </c:pt>
                <c:pt idx="7151">
                  <c:v>-0.24701238810945136</c:v>
                </c:pt>
                <c:pt idx="7152">
                  <c:v>-0.44235810527835567</c:v>
                </c:pt>
                <c:pt idx="7153">
                  <c:v>8.8683081332894673</c:v>
                </c:pt>
                <c:pt idx="7154">
                  <c:v>-0.38635474457475899</c:v>
                </c:pt>
                <c:pt idx="7155">
                  <c:v>0.16688987486206655</c:v>
                </c:pt>
                <c:pt idx="7156">
                  <c:v>0.22807456747999372</c:v>
                </c:pt>
                <c:pt idx="7157">
                  <c:v>-1.9628806748932675E-2</c:v>
                </c:pt>
                <c:pt idx="7158">
                  <c:v>-3.7230860427172039E-3</c:v>
                </c:pt>
                <c:pt idx="7159">
                  <c:v>7.7456140079995836E-2</c:v>
                </c:pt>
                <c:pt idx="7160">
                  <c:v>2.6594210011713044E-2</c:v>
                </c:pt>
                <c:pt idx="7161">
                  <c:v>1.6371183228893277E-2</c:v>
                </c:pt>
                <c:pt idx="7162">
                  <c:v>-3.6994207482201433E-2</c:v>
                </c:pt>
                <c:pt idx="7163">
                  <c:v>-6.7436010502050558E-2</c:v>
                </c:pt>
                <c:pt idx="7164">
                  <c:v>9.3659107214244891E-2</c:v>
                </c:pt>
                <c:pt idx="7165">
                  <c:v>-8.8672787397096631</c:v>
                </c:pt>
                <c:pt idx="7166">
                  <c:v>0.6866339186160616</c:v>
                </c:pt>
                <c:pt idx="7167">
                  <c:v>1.0915777479183625E-2</c:v>
                </c:pt>
                <c:pt idx="7168">
                  <c:v>0.54165871650029573</c:v>
                </c:pt>
                <c:pt idx="7169">
                  <c:v>-0.32419826851218925</c:v>
                </c:pt>
                <c:pt idx="7170">
                  <c:v>3.8183193887887643E-2</c:v>
                </c:pt>
                <c:pt idx="7171">
                  <c:v>-0.6978392628763852</c:v>
                </c:pt>
                <c:pt idx="7172">
                  <c:v>1.4766166642608103</c:v>
                </c:pt>
                <c:pt idx="7173">
                  <c:v>-0.29048141117861742</c:v>
                </c:pt>
                <c:pt idx="7174">
                  <c:v>5.198906674319494E-3</c:v>
                </c:pt>
                <c:pt idx="7175">
                  <c:v>-0.24297675349254061</c:v>
                </c:pt>
                <c:pt idx="7176">
                  <c:v>11.8663774174182</c:v>
                </c:pt>
                <c:pt idx="7177">
                  <c:v>-2.1776942395251804E-2</c:v>
                </c:pt>
                <c:pt idx="7178">
                  <c:v>-5.4133437133478346E-2</c:v>
                </c:pt>
                <c:pt idx="7179">
                  <c:v>0.2954558835261713</c:v>
                </c:pt>
                <c:pt idx="7180">
                  <c:v>0.20839914925694819</c:v>
                </c:pt>
                <c:pt idx="7181">
                  <c:v>-0.5849625007211563</c:v>
                </c:pt>
                <c:pt idx="7182">
                  <c:v>-1.2947635782003046</c:v>
                </c:pt>
                <c:pt idx="7183">
                  <c:v>-7.7582940952543242E-2</c:v>
                </c:pt>
                <c:pt idx="7184">
                  <c:v>-8.9399085053106647E-2</c:v>
                </c:pt>
                <c:pt idx="7185">
                  <c:v>0.11718353937033894</c:v>
                </c:pt>
                <c:pt idx="7186">
                  <c:v>-0.24922860630876337</c:v>
                </c:pt>
                <c:pt idx="7187">
                  <c:v>7.8002512001272867E-2</c:v>
                </c:pt>
                <c:pt idx="7188">
                  <c:v>0.48032895953056326</c:v>
                </c:pt>
                <c:pt idx="7189">
                  <c:v>0.5501970825604795</c:v>
                </c:pt>
                <c:pt idx="7190">
                  <c:v>0.44443841571940323</c:v>
                </c:pt>
                <c:pt idx="7191">
                  <c:v>-1.5375225886915813E-2</c:v>
                </c:pt>
                <c:pt idx="7192">
                  <c:v>0.56780777968208906</c:v>
                </c:pt>
                <c:pt idx="7193">
                  <c:v>-0.1987798641144973</c:v>
                </c:pt>
                <c:pt idx="7194">
                  <c:v>-0.33997455030481621</c:v>
                </c:pt>
                <c:pt idx="7195">
                  <c:v>3.7152998417466138E-2</c:v>
                </c:pt>
                <c:pt idx="7196">
                  <c:v>-0.76334100959050355</c:v>
                </c:pt>
                <c:pt idx="7197">
                  <c:v>4.8912155266277484</c:v>
                </c:pt>
                <c:pt idx="7198">
                  <c:v>-5.8893689053568399E-2</c:v>
                </c:pt>
                <c:pt idx="7199">
                  <c:v>-0.66985139830766904</c:v>
                </c:pt>
                <c:pt idx="7200">
                  <c:v>-0.36678233067162258</c:v>
                </c:pt>
                <c:pt idx="7201">
                  <c:v>8.8683081332894673</c:v>
                </c:pt>
                <c:pt idx="7202">
                  <c:v>0</c:v>
                </c:pt>
                <c:pt idx="7203">
                  <c:v>1.5368682125201112</c:v>
                </c:pt>
                <c:pt idx="7204">
                  <c:v>10.703326841459814</c:v>
                </c:pt>
                <c:pt idx="7205">
                  <c:v>0.85913746416015058</c:v>
                </c:pt>
                <c:pt idx="7206">
                  <c:v>0.53343220008107417</c:v>
                </c:pt>
                <c:pt idx="7207">
                  <c:v>4.970084422095713</c:v>
                </c:pt>
                <c:pt idx="7208">
                  <c:v>-8.6462586799900301</c:v>
                </c:pt>
                <c:pt idx="7209">
                  <c:v>6.6330923324468541E-3</c:v>
                </c:pt>
                <c:pt idx="7210">
                  <c:v>-5.8788022616267934</c:v>
                </c:pt>
                <c:pt idx="7211">
                  <c:v>-0.35614381022527553</c:v>
                </c:pt>
                <c:pt idx="7212">
                  <c:v>-0.3271647432535093</c:v>
                </c:pt>
                <c:pt idx="7213">
                  <c:v>-0.87545490206169674</c:v>
                </c:pt>
                <c:pt idx="7214">
                  <c:v>-11.103506382011545</c:v>
                </c:pt>
                <c:pt idx="7215">
                  <c:v>-7.0660891904577721</c:v>
                </c:pt>
                <c:pt idx="7216">
                  <c:v>0.93073733756288635</c:v>
                </c:pt>
                <c:pt idx="7217">
                  <c:v>13.840286190729294</c:v>
                </c:pt>
                <c:pt idx="7218">
                  <c:v>-0.19639721280350353</c:v>
                </c:pt>
                <c:pt idx="7219">
                  <c:v>0.48022166803898136</c:v>
                </c:pt>
                <c:pt idx="7220">
                  <c:v>0.85561009066482541</c:v>
                </c:pt>
                <c:pt idx="7221">
                  <c:v>-1.6506727958809335</c:v>
                </c:pt>
                <c:pt idx="7222">
                  <c:v>-0.16745674585156289</c:v>
                </c:pt>
                <c:pt idx="7223">
                  <c:v>-0.58406109797962391</c:v>
                </c:pt>
                <c:pt idx="7224">
                  <c:v>-0.25418348825152831</c:v>
                </c:pt>
                <c:pt idx="7225">
                  <c:v>-0.26793320524663305</c:v>
                </c:pt>
                <c:pt idx="7226">
                  <c:v>-6.401689952527998</c:v>
                </c:pt>
                <c:pt idx="7227">
                  <c:v>0.62293035092017679</c:v>
                </c:pt>
                <c:pt idx="7228">
                  <c:v>3.3947331923337841E-2</c:v>
                </c:pt>
                <c:pt idx="7229">
                  <c:v>-0.21412480535284714</c:v>
                </c:pt>
                <c:pt idx="7230">
                  <c:v>-1.3147325934831584</c:v>
                </c:pt>
                <c:pt idx="7231">
                  <c:v>-0.83287024086643524</c:v>
                </c:pt>
                <c:pt idx="7232">
                  <c:v>-1.1174575815481766</c:v>
                </c:pt>
                <c:pt idx="7233">
                  <c:v>-7.1850285019677787E-2</c:v>
                </c:pt>
                <c:pt idx="7234">
                  <c:v>-0.92844673897496588</c:v>
                </c:pt>
                <c:pt idx="7235">
                  <c:v>0.2591923395393998</c:v>
                </c:pt>
                <c:pt idx="7236">
                  <c:v>-0.93288580414146327</c:v>
                </c:pt>
                <c:pt idx="7237">
                  <c:v>-0.85895611854481657</c:v>
                </c:pt>
                <c:pt idx="7238">
                  <c:v>0.68182403997374508</c:v>
                </c:pt>
                <c:pt idx="7239">
                  <c:v>-12.688323170679158</c:v>
                </c:pt>
                <c:pt idx="7240">
                  <c:v>1.5809627891465741</c:v>
                </c:pt>
                <c:pt idx="7241">
                  <c:v>1.076350886130115</c:v>
                </c:pt>
                <c:pt idx="7242">
                  <c:v>-5.742903289127459</c:v>
                </c:pt>
                <c:pt idx="7243">
                  <c:v>0.70108855783760982</c:v>
                </c:pt>
                <c:pt idx="7244">
                  <c:v>-4.7877613471326308</c:v>
                </c:pt>
                <c:pt idx="7245">
                  <c:v>-0.25715783949712484</c:v>
                </c:pt>
                <c:pt idx="7246">
                  <c:v>-1.9553560849451579</c:v>
                </c:pt>
                <c:pt idx="7247">
                  <c:v>-9.5758982805430687E-2</c:v>
                </c:pt>
                <c:pt idx="7248">
                  <c:v>0.16655815034391361</c:v>
                </c:pt>
                <c:pt idx="7249">
                  <c:v>4.7725895038969277</c:v>
                </c:pt>
                <c:pt idx="7250">
                  <c:v>5.9228321394775394</c:v>
                </c:pt>
                <c:pt idx="7251">
                  <c:v>-0.52562836133875412</c:v>
                </c:pt>
                <c:pt idx="7252">
                  <c:v>-0.19854567938207979</c:v>
                </c:pt>
                <c:pt idx="7253">
                  <c:v>-3.8390675092504951</c:v>
                </c:pt>
                <c:pt idx="7254">
                  <c:v>-0.35147237050137747</c:v>
                </c:pt>
                <c:pt idx="7255">
                  <c:v>-9.0597950917951025</c:v>
                </c:pt>
                <c:pt idx="7256">
                  <c:v>-1.481741780362386</c:v>
                </c:pt>
                <c:pt idx="7257">
                  <c:v>-8.4064264788474299E-2</c:v>
                </c:pt>
                <c:pt idx="7258">
                  <c:v>-8.3837042924740537</c:v>
                </c:pt>
                <c:pt idx="7259">
                  <c:v>4.7765774500650631</c:v>
                </c:pt>
                <c:pt idx="7260">
                  <c:v>2.3846741954367666E-2</c:v>
                </c:pt>
                <c:pt idx="7261">
                  <c:v>0.36257007938470814</c:v>
                </c:pt>
                <c:pt idx="7262">
                  <c:v>9.3822637581148367</c:v>
                </c:pt>
                <c:pt idx="7263">
                  <c:v>3.7476920007592649</c:v>
                </c:pt>
                <c:pt idx="7264">
                  <c:v>2.6472211361190864E-2</c:v>
                </c:pt>
                <c:pt idx="7265">
                  <c:v>-1.2515387669959643</c:v>
                </c:pt>
                <c:pt idx="7266">
                  <c:v>-2.3458972823989236E-2</c:v>
                </c:pt>
                <c:pt idx="7267">
                  <c:v>0.31602749344767789</c:v>
                </c:pt>
                <c:pt idx="7268">
                  <c:v>-1.4903256265830811</c:v>
                </c:pt>
                <c:pt idx="7269">
                  <c:v>-0.41503749927884381</c:v>
                </c:pt>
                <c:pt idx="7270">
                  <c:v>-0.95935801550265398</c:v>
                </c:pt>
                <c:pt idx="7271">
                  <c:v>3.3854653793075888</c:v>
                </c:pt>
                <c:pt idx="7272">
                  <c:v>6.5367627936197645E-2</c:v>
                </c:pt>
                <c:pt idx="7273">
                  <c:v>-0.11593011180158311</c:v>
                </c:pt>
                <c:pt idx="7274">
                  <c:v>0.52491511705121741</c:v>
                </c:pt>
                <c:pt idx="7275">
                  <c:v>-1.6724253419714956</c:v>
                </c:pt>
                <c:pt idx="7276">
                  <c:v>-11.840384550711667</c:v>
                </c:pt>
                <c:pt idx="7277">
                  <c:v>-0.32192809488736268</c:v>
                </c:pt>
                <c:pt idx="7278">
                  <c:v>2.1269614176902998</c:v>
                </c:pt>
                <c:pt idx="7279">
                  <c:v>-3.4765418160676471E-2</c:v>
                </c:pt>
                <c:pt idx="7280">
                  <c:v>-7.5443205162238112</c:v>
                </c:pt>
                <c:pt idx="7281">
                  <c:v>6.3279268355088059</c:v>
                </c:pt>
                <c:pt idx="7282">
                  <c:v>-0.14017493192021471</c:v>
                </c:pt>
                <c:pt idx="7283">
                  <c:v>0.69171451307130549</c:v>
                </c:pt>
                <c:pt idx="7284">
                  <c:v>-1.2832946499152653</c:v>
                </c:pt>
                <c:pt idx="7285">
                  <c:v>9.2304207950923818</c:v>
                </c:pt>
                <c:pt idx="7286">
                  <c:v>-0.45943161863729698</c:v>
                </c:pt>
                <c:pt idx="7287">
                  <c:v>-0.22239242133644782</c:v>
                </c:pt>
                <c:pt idx="7288">
                  <c:v>-9.2304207950923818</c:v>
                </c:pt>
                <c:pt idx="7289">
                  <c:v>-0.16784168694182308</c:v>
                </c:pt>
                <c:pt idx="7290">
                  <c:v>0.90131572514059333</c:v>
                </c:pt>
                <c:pt idx="7291">
                  <c:v>7.7154960831018707E-2</c:v>
                </c:pt>
                <c:pt idx="7292">
                  <c:v>-0.58111017522554964</c:v>
                </c:pt>
                <c:pt idx="7293">
                  <c:v>0.18068007441281841</c:v>
                </c:pt>
                <c:pt idx="7294">
                  <c:v>7.6486571760385464</c:v>
                </c:pt>
                <c:pt idx="7295">
                  <c:v>-0.11103131238874402</c:v>
                </c:pt>
                <c:pt idx="7296">
                  <c:v>0.18829076902179753</c:v>
                </c:pt>
                <c:pt idx="7297">
                  <c:v>0.45251220469750669</c:v>
                </c:pt>
                <c:pt idx="7298">
                  <c:v>-1.4111379157565549</c:v>
                </c:pt>
                <c:pt idx="7299">
                  <c:v>-8.3837042924740537</c:v>
                </c:pt>
                <c:pt idx="7300">
                  <c:v>-1.2801079191927351</c:v>
                </c:pt>
                <c:pt idx="7301">
                  <c:v>-13.258615104315302</c:v>
                </c:pt>
                <c:pt idx="7302">
                  <c:v>1.8833037752909028</c:v>
                </c:pt>
                <c:pt idx="7303">
                  <c:v>-13.702822011777029</c:v>
                </c:pt>
                <c:pt idx="7304">
                  <c:v>-9.5183253076908656</c:v>
                </c:pt>
                <c:pt idx="7305">
                  <c:v>-5.7890828731995034</c:v>
                </c:pt>
                <c:pt idx="7306">
                  <c:v>7.0660891904577738</c:v>
                </c:pt>
                <c:pt idx="7307">
                  <c:v>1.4582849974828473</c:v>
                </c:pt>
                <c:pt idx="7308">
                  <c:v>-6.051841557272617</c:v>
                </c:pt>
                <c:pt idx="7309">
                  <c:v>-1.5143486260541853E-2</c:v>
                </c:pt>
                <c:pt idx="7310">
                  <c:v>-0.11401469920454953</c:v>
                </c:pt>
                <c:pt idx="7311">
                  <c:v>1.3825993632104434</c:v>
                </c:pt>
                <c:pt idx="7312">
                  <c:v>-0.1826360531918666</c:v>
                </c:pt>
                <c:pt idx="7313">
                  <c:v>9.8899305301428324</c:v>
                </c:pt>
                <c:pt idx="7314">
                  <c:v>0.37353394709934434</c:v>
                </c:pt>
                <c:pt idx="7315">
                  <c:v>-9.8143154237878107</c:v>
                </c:pt>
                <c:pt idx="7316">
                  <c:v>-1.4023149279270968</c:v>
                </c:pt>
                <c:pt idx="7317">
                  <c:v>2.461447964235802</c:v>
                </c:pt>
                <c:pt idx="7318">
                  <c:v>0.15307933000438914</c:v>
                </c:pt>
                <c:pt idx="7319">
                  <c:v>-1.0178306348881991</c:v>
                </c:pt>
                <c:pt idx="7320">
                  <c:v>0.42944794220301025</c:v>
                </c:pt>
                <c:pt idx="7321">
                  <c:v>0.34120715738224561</c:v>
                </c:pt>
                <c:pt idx="7322">
                  <c:v>5.6769095932497474E-2</c:v>
                </c:pt>
                <c:pt idx="7323">
                  <c:v>0.23088388223008766</c:v>
                </c:pt>
                <c:pt idx="7324">
                  <c:v>1.320519900494554</c:v>
                </c:pt>
                <c:pt idx="7325">
                  <c:v>-1.0120728323005754</c:v>
                </c:pt>
                <c:pt idx="7326">
                  <c:v>-3.6443667879187513</c:v>
                </c:pt>
                <c:pt idx="7327">
                  <c:v>1.1367823565062809</c:v>
                </c:pt>
                <c:pt idx="7328">
                  <c:v>0.16411937976110655</c:v>
                </c:pt>
                <c:pt idx="7329">
                  <c:v>0.11321061044799109</c:v>
                </c:pt>
                <c:pt idx="7330">
                  <c:v>0.10627846329450684</c:v>
                </c:pt>
                <c:pt idx="7331">
                  <c:v>-0.7858751946471525</c:v>
                </c:pt>
                <c:pt idx="7332">
                  <c:v>8.5729874025883737E-2</c:v>
                </c:pt>
                <c:pt idx="7333">
                  <c:v>-0.10691520391651207</c:v>
                </c:pt>
                <c:pt idx="7334">
                  <c:v>1.8813555035013809</c:v>
                </c:pt>
                <c:pt idx="7335">
                  <c:v>0.53745576949536722</c:v>
                </c:pt>
                <c:pt idx="7336">
                  <c:v>2.0418201756946268</c:v>
                </c:pt>
                <c:pt idx="7337">
                  <c:v>-0.71223307347328668</c:v>
                </c:pt>
                <c:pt idx="7338">
                  <c:v>0.10410840334073865</c:v>
                </c:pt>
                <c:pt idx="7339">
                  <c:v>-7.1422037342000477E-2</c:v>
                </c:pt>
                <c:pt idx="7340">
                  <c:v>-0.30865702295959102</c:v>
                </c:pt>
                <c:pt idx="7341">
                  <c:v>0.17934825532893803</c:v>
                </c:pt>
                <c:pt idx="7342">
                  <c:v>-0.16771468727558797</c:v>
                </c:pt>
                <c:pt idx="7343">
                  <c:v>-0.95935801550265398</c:v>
                </c:pt>
                <c:pt idx="7344">
                  <c:v>2.5535092107137794E-2</c:v>
                </c:pt>
                <c:pt idx="7345">
                  <c:v>1.2748753291831854</c:v>
                </c:pt>
                <c:pt idx="7346">
                  <c:v>-1.1352766366963489</c:v>
                </c:pt>
                <c:pt idx="7347">
                  <c:v>-1.0936172777708835</c:v>
                </c:pt>
                <c:pt idx="7348">
                  <c:v>0.21114766416882527</c:v>
                </c:pt>
                <c:pt idx="7349">
                  <c:v>1.1634700483403393E-2</c:v>
                </c:pt>
                <c:pt idx="7350">
                  <c:v>8.9969696860914244E-2</c:v>
                </c:pt>
                <c:pt idx="7351">
                  <c:v>-5.4524006188073237E-2</c:v>
                </c:pt>
                <c:pt idx="7352">
                  <c:v>-0.24644949360230581</c:v>
                </c:pt>
                <c:pt idx="7353">
                  <c:v>0.88916265037585174</c:v>
                </c:pt>
                <c:pt idx="7354">
                  <c:v>7.0344159686735575E-2</c:v>
                </c:pt>
                <c:pt idx="7355">
                  <c:v>0.14638948698152324</c:v>
                </c:pt>
                <c:pt idx="7356">
                  <c:v>0.56579019144631038</c:v>
                </c:pt>
                <c:pt idx="7357">
                  <c:v>1.1681227588083272</c:v>
                </c:pt>
                <c:pt idx="7358">
                  <c:v>-0.17625063969172708</c:v>
                </c:pt>
                <c:pt idx="7359">
                  <c:v>-0.2271774839018251</c:v>
                </c:pt>
                <c:pt idx="7360">
                  <c:v>-0.65207669657969303</c:v>
                </c:pt>
                <c:pt idx="7361">
                  <c:v>0.24935946893671698</c:v>
                </c:pt>
                <c:pt idx="7362">
                  <c:v>0.14519791553993541</c:v>
                </c:pt>
                <c:pt idx="7363">
                  <c:v>0.45132161660361997</c:v>
                </c:pt>
                <c:pt idx="7364">
                  <c:v>-0.46356739320650264</c:v>
                </c:pt>
                <c:pt idx="7365">
                  <c:v>1.1460782594879446</c:v>
                </c:pt>
                <c:pt idx="7366">
                  <c:v>0.32862274746137038</c:v>
                </c:pt>
                <c:pt idx="7367">
                  <c:v>-0.17376706773670642</c:v>
                </c:pt>
                <c:pt idx="7368">
                  <c:v>-1.0496104482192321</c:v>
                </c:pt>
                <c:pt idx="7369">
                  <c:v>1.3791529635803126</c:v>
                </c:pt>
                <c:pt idx="7370">
                  <c:v>0.23769155771933032</c:v>
                </c:pt>
                <c:pt idx="7371">
                  <c:v>0.40431906185763339</c:v>
                </c:pt>
                <c:pt idx="7372">
                  <c:v>11.307200809140809</c:v>
                </c:pt>
                <c:pt idx="7373">
                  <c:v>0.40462088333350521</c:v>
                </c:pt>
                <c:pt idx="7374">
                  <c:v>-10.582769240382088</c:v>
                </c:pt>
                <c:pt idx="7375">
                  <c:v>0.18286405714981072</c:v>
                </c:pt>
                <c:pt idx="7376">
                  <c:v>0.16772744573806625</c:v>
                </c:pt>
                <c:pt idx="7377">
                  <c:v>8.7889232576301185E-2</c:v>
                </c:pt>
                <c:pt idx="7378">
                  <c:v>-5.4562291865989527</c:v>
                </c:pt>
                <c:pt idx="7379">
                  <c:v>7.6486571760385464</c:v>
                </c:pt>
                <c:pt idx="7380">
                  <c:v>8.3837042924740537</c:v>
                </c:pt>
                <c:pt idx="7381">
                  <c:v>-3.2551410036761603</c:v>
                </c:pt>
                <c:pt idx="7382">
                  <c:v>-0.18391827352181184</c:v>
                </c:pt>
                <c:pt idx="7383">
                  <c:v>9.2304207950923818</c:v>
                </c:pt>
                <c:pt idx="7384">
                  <c:v>-2.3154537607268124</c:v>
                </c:pt>
                <c:pt idx="7385">
                  <c:v>11.643856189774727</c:v>
                </c:pt>
                <c:pt idx="7386">
                  <c:v>-0.10121498353087401</c:v>
                </c:pt>
                <c:pt idx="7387">
                  <c:v>-0.87648546351464562</c:v>
                </c:pt>
                <c:pt idx="7388">
                  <c:v>-1.0962153152593033</c:v>
                </c:pt>
                <c:pt idx="7389">
                  <c:v>-3.8219322230490391E-2</c:v>
                </c:pt>
                <c:pt idx="7390">
                  <c:v>-0.5849625007211563</c:v>
                </c:pt>
                <c:pt idx="7391">
                  <c:v>-0.15200309344504978</c:v>
                </c:pt>
                <c:pt idx="7392">
                  <c:v>-3.5829029785428617</c:v>
                </c:pt>
                <c:pt idx="7393">
                  <c:v>-0.97763218697154564</c:v>
                </c:pt>
                <c:pt idx="7394">
                  <c:v>2.6215064103215719</c:v>
                </c:pt>
                <c:pt idx="7395">
                  <c:v>6.4683369603774965E-2</c:v>
                </c:pt>
                <c:pt idx="7396">
                  <c:v>-8.5650941182702389E-2</c:v>
                </c:pt>
                <c:pt idx="7397">
                  <c:v>-1.9990987849529607</c:v>
                </c:pt>
                <c:pt idx="7398">
                  <c:v>-0.59693514238723222</c:v>
                </c:pt>
                <c:pt idx="7399">
                  <c:v>-0.76733924320972469</c:v>
                </c:pt>
                <c:pt idx="7400">
                  <c:v>1.1667154449664228</c:v>
                </c:pt>
                <c:pt idx="7401">
                  <c:v>-1.6731896837328915</c:v>
                </c:pt>
                <c:pt idx="7402">
                  <c:v>-9.46368741380752E-2</c:v>
                </c:pt>
                <c:pt idx="7403">
                  <c:v>0.3574530667816348</c:v>
                </c:pt>
                <c:pt idx="7404">
                  <c:v>-0.57197685912667551</c:v>
                </c:pt>
                <c:pt idx="7405">
                  <c:v>-0.19338397426630125</c:v>
                </c:pt>
                <c:pt idx="7406">
                  <c:v>0.1488633859144825</c:v>
                </c:pt>
                <c:pt idx="7407">
                  <c:v>-5.1715036544155275E-2</c:v>
                </c:pt>
                <c:pt idx="7408">
                  <c:v>1.0312374436137164E-2</c:v>
                </c:pt>
                <c:pt idx="7409">
                  <c:v>-0.35363695461470046</c:v>
                </c:pt>
                <c:pt idx="7410">
                  <c:v>-0.16953301800262663</c:v>
                </c:pt>
                <c:pt idx="7411">
                  <c:v>-0.47804729680464425</c:v>
                </c:pt>
                <c:pt idx="7412">
                  <c:v>0.11247472925841266</c:v>
                </c:pt>
                <c:pt idx="7413">
                  <c:v>9.5196362528432132</c:v>
                </c:pt>
                <c:pt idx="7414">
                  <c:v>0.44930740136359021</c:v>
                </c:pt>
                <c:pt idx="7415">
                  <c:v>0.1990416672096095</c:v>
                </c:pt>
                <c:pt idx="7416">
                  <c:v>-0.5849625007211563</c:v>
                </c:pt>
                <c:pt idx="7417">
                  <c:v>-0.54628203255709629</c:v>
                </c:pt>
                <c:pt idx="7418">
                  <c:v>-0.73251968913501431</c:v>
                </c:pt>
                <c:pt idx="7419">
                  <c:v>-0.65896308216493316</c:v>
                </c:pt>
                <c:pt idx="7420">
                  <c:v>-0.46113391386829788</c:v>
                </c:pt>
                <c:pt idx="7421">
                  <c:v>0.45827815462151411</c:v>
                </c:pt>
                <c:pt idx="7422">
                  <c:v>-0.61890983264449351</c:v>
                </c:pt>
                <c:pt idx="7423">
                  <c:v>-3.2789935117669533E-2</c:v>
                </c:pt>
                <c:pt idx="7424">
                  <c:v>0.85113661408551711</c:v>
                </c:pt>
                <c:pt idx="7425">
                  <c:v>-1</c:v>
                </c:pt>
                <c:pt idx="7426">
                  <c:v>-8.6462586799900301</c:v>
                </c:pt>
                <c:pt idx="7427">
                  <c:v>-8.0606959316875546</c:v>
                </c:pt>
                <c:pt idx="7428">
                  <c:v>-9.5196362528432132</c:v>
                </c:pt>
                <c:pt idx="7429">
                  <c:v>-12.16752268516303</c:v>
                </c:pt>
                <c:pt idx="7430">
                  <c:v>-0.13657305287544386</c:v>
                </c:pt>
                <c:pt idx="7431">
                  <c:v>0.745735803793938</c:v>
                </c:pt>
                <c:pt idx="7432">
                  <c:v>0.24100809950379498</c:v>
                </c:pt>
                <c:pt idx="7433">
                  <c:v>0</c:v>
                </c:pt>
                <c:pt idx="7434">
                  <c:v>-1.7640927721890705</c:v>
                </c:pt>
                <c:pt idx="7435">
                  <c:v>-2.8068397964721901</c:v>
                </c:pt>
                <c:pt idx="7436">
                  <c:v>1.9142701259741162</c:v>
                </c:pt>
                <c:pt idx="7437">
                  <c:v>0.20281688299968706</c:v>
                </c:pt>
                <c:pt idx="7438">
                  <c:v>1.4499569695114853E-2</c:v>
                </c:pt>
                <c:pt idx="7439">
                  <c:v>-2.4433299443456811</c:v>
                </c:pt>
                <c:pt idx="7440">
                  <c:v>4.0077439375335117E-2</c:v>
                </c:pt>
                <c:pt idx="7441">
                  <c:v>0.35514223177555165</c:v>
                </c:pt>
                <c:pt idx="7442">
                  <c:v>-12.827144190984283</c:v>
                </c:pt>
                <c:pt idx="7443">
                  <c:v>-0.99983095068342465</c:v>
                </c:pt>
                <c:pt idx="7444">
                  <c:v>10.866763767353351</c:v>
                </c:pt>
                <c:pt idx="7445">
                  <c:v>-0.76523783880210106</c:v>
                </c:pt>
                <c:pt idx="7446">
                  <c:v>-1.0223678130284544</c:v>
                </c:pt>
                <c:pt idx="7447">
                  <c:v>0.42552563542836913</c:v>
                </c:pt>
                <c:pt idx="7448">
                  <c:v>0.91129577472851986</c:v>
                </c:pt>
                <c:pt idx="7449">
                  <c:v>-0.22239242133644802</c:v>
                </c:pt>
                <c:pt idx="7450">
                  <c:v>-0.76813779578317087</c:v>
                </c:pt>
                <c:pt idx="7451">
                  <c:v>0.68650052718321819</c:v>
                </c:pt>
                <c:pt idx="7452">
                  <c:v>-6.9285204371019496E-2</c:v>
                </c:pt>
                <c:pt idx="7453">
                  <c:v>-0.8073549220576044</c:v>
                </c:pt>
                <c:pt idx="7454">
                  <c:v>0</c:v>
                </c:pt>
                <c:pt idx="7455">
                  <c:v>-0.46234321405720047</c:v>
                </c:pt>
                <c:pt idx="7456">
                  <c:v>0.74846123300403566</c:v>
                </c:pt>
                <c:pt idx="7457">
                  <c:v>-1.2767296073878024E-2</c:v>
                </c:pt>
                <c:pt idx="7458">
                  <c:v>1.7312887328082498</c:v>
                </c:pt>
                <c:pt idx="7459">
                  <c:v>-4.9582028850560518E-2</c:v>
                </c:pt>
                <c:pt idx="7460">
                  <c:v>5.7548875021634682</c:v>
                </c:pt>
                <c:pt idx="7461">
                  <c:v>9.9662651028771325</c:v>
                </c:pt>
                <c:pt idx="7462">
                  <c:v>0.16797905978922464</c:v>
                </c:pt>
                <c:pt idx="7463">
                  <c:v>-13.08137247435552</c:v>
                </c:pt>
                <c:pt idx="7464">
                  <c:v>-1.1196671113253596</c:v>
                </c:pt>
                <c:pt idx="7465">
                  <c:v>5.7548875021634682</c:v>
                </c:pt>
                <c:pt idx="7466">
                  <c:v>0.11543099571257466</c:v>
                </c:pt>
                <c:pt idx="7467">
                  <c:v>-7.6462586799900292</c:v>
                </c:pt>
                <c:pt idx="7468">
                  <c:v>0</c:v>
                </c:pt>
                <c:pt idx="7469">
                  <c:v>0.71554661053130031</c:v>
                </c:pt>
                <c:pt idx="7470">
                  <c:v>0.20325317750837671</c:v>
                </c:pt>
                <c:pt idx="7471">
                  <c:v>-0.12323176599427085</c:v>
                </c:pt>
                <c:pt idx="7472">
                  <c:v>8.3837042924740537</c:v>
                </c:pt>
                <c:pt idx="7473">
                  <c:v>-8.3808217839409309</c:v>
                </c:pt>
                <c:pt idx="7474">
                  <c:v>0.12723518829610814</c:v>
                </c:pt>
                <c:pt idx="7475">
                  <c:v>3.8031755240302019</c:v>
                </c:pt>
                <c:pt idx="7476">
                  <c:v>-1.1400479601076967</c:v>
                </c:pt>
                <c:pt idx="7477">
                  <c:v>-8.3837042924740537</c:v>
                </c:pt>
                <c:pt idx="7478">
                  <c:v>-12.287904726065419</c:v>
                </c:pt>
                <c:pt idx="7479">
                  <c:v>1.965062842652062</c:v>
                </c:pt>
                <c:pt idx="7480">
                  <c:v>-3.2180405749149689E-2</c:v>
                </c:pt>
                <c:pt idx="7481">
                  <c:v>-0.27207954543680085</c:v>
                </c:pt>
                <c:pt idx="7482">
                  <c:v>-0.55684886451224225</c:v>
                </c:pt>
                <c:pt idx="7483">
                  <c:v>8.6019979605162111E-2</c:v>
                </c:pt>
                <c:pt idx="7484">
                  <c:v>-0.60766719149880288</c:v>
                </c:pt>
                <c:pt idx="7485">
                  <c:v>-10.229219383469125</c:v>
                </c:pt>
                <c:pt idx="7486">
                  <c:v>-2.7307345995735411E-2</c:v>
                </c:pt>
                <c:pt idx="7487">
                  <c:v>-0.39157852645485519</c:v>
                </c:pt>
                <c:pt idx="7488">
                  <c:v>-1.1260078849121051</c:v>
                </c:pt>
                <c:pt idx="7489">
                  <c:v>1.9349049717781148</c:v>
                </c:pt>
                <c:pt idx="7490">
                  <c:v>6.4637465566324423E-2</c:v>
                </c:pt>
                <c:pt idx="7491">
                  <c:v>9.9667457608995313</c:v>
                </c:pt>
                <c:pt idx="7492">
                  <c:v>10.306821202497154</c:v>
                </c:pt>
                <c:pt idx="7493">
                  <c:v>2.0690416444296513</c:v>
                </c:pt>
                <c:pt idx="7494">
                  <c:v>1.8571652218285453</c:v>
                </c:pt>
                <c:pt idx="7495">
                  <c:v>-0.43092887204873509</c:v>
                </c:pt>
                <c:pt idx="7496">
                  <c:v>-0.20499776835593897</c:v>
                </c:pt>
                <c:pt idx="7497">
                  <c:v>-8.6462586799900301</c:v>
                </c:pt>
                <c:pt idx="7498">
                  <c:v>-1.9465024515073754</c:v>
                </c:pt>
                <c:pt idx="7499">
                  <c:v>0.15754127698648029</c:v>
                </c:pt>
                <c:pt idx="7500">
                  <c:v>4.7922480296673955</c:v>
                </c:pt>
                <c:pt idx="7501">
                  <c:v>-0.64010405491361733</c:v>
                </c:pt>
                <c:pt idx="7502">
                  <c:v>-1.4354292881100217</c:v>
                </c:pt>
                <c:pt idx="7503">
                  <c:v>-8.3837042924740537</c:v>
                </c:pt>
                <c:pt idx="7504">
                  <c:v>-0.57954900453479208</c:v>
                </c:pt>
                <c:pt idx="7505">
                  <c:v>7.1083098061482691E-2</c:v>
                </c:pt>
                <c:pt idx="7506">
                  <c:v>-0.27885937299547642</c:v>
                </c:pt>
                <c:pt idx="7507">
                  <c:v>-1.9603142464771448</c:v>
                </c:pt>
                <c:pt idx="7508">
                  <c:v>0.9746602999535624</c:v>
                </c:pt>
                <c:pt idx="7509">
                  <c:v>4.7725895038969277</c:v>
                </c:pt>
                <c:pt idx="7510">
                  <c:v>-18.375176635206</c:v>
                </c:pt>
                <c:pt idx="7511">
                  <c:v>-0.6757830303914355</c:v>
                </c:pt>
                <c:pt idx="7512">
                  <c:v>-9.4513047902870166</c:v>
                </c:pt>
                <c:pt idx="7513">
                  <c:v>4.684498174272071</c:v>
                </c:pt>
                <c:pt idx="7514">
                  <c:v>4.1820175694626899E-2</c:v>
                </c:pt>
                <c:pt idx="7515">
                  <c:v>0.2700250678020189</c:v>
                </c:pt>
                <c:pt idx="7516">
                  <c:v>3.6569802162867489E-2</c:v>
                </c:pt>
                <c:pt idx="7517">
                  <c:v>1.2387300093438844</c:v>
                </c:pt>
                <c:pt idx="7518">
                  <c:v>0.11247472925841266</c:v>
                </c:pt>
                <c:pt idx="7519">
                  <c:v>-0.2029870221638547</c:v>
                </c:pt>
                <c:pt idx="7520">
                  <c:v>0.30812229536233166</c:v>
                </c:pt>
                <c:pt idx="7521">
                  <c:v>-0.54454823227524796</c:v>
                </c:pt>
                <c:pt idx="7522">
                  <c:v>8.0624959257337636</c:v>
                </c:pt>
                <c:pt idx="7523">
                  <c:v>-10.917372079476841</c:v>
                </c:pt>
                <c:pt idx="7524">
                  <c:v>-6.7757278454453287</c:v>
                </c:pt>
                <c:pt idx="7525">
                  <c:v>0.32300836078649847</c:v>
                </c:pt>
                <c:pt idx="7526">
                  <c:v>1.3182510984362554</c:v>
                </c:pt>
                <c:pt idx="7527">
                  <c:v>1.5825608104030799</c:v>
                </c:pt>
                <c:pt idx="7528">
                  <c:v>-10.458064782873391</c:v>
                </c:pt>
                <c:pt idx="7529">
                  <c:v>-0.258734268400168</c:v>
                </c:pt>
                <c:pt idx="7530">
                  <c:v>1.1461196799395885</c:v>
                </c:pt>
                <c:pt idx="7531">
                  <c:v>9.3815429511845849</c:v>
                </c:pt>
                <c:pt idx="7532">
                  <c:v>8.2462160191972972E-2</c:v>
                </c:pt>
                <c:pt idx="7533">
                  <c:v>-0.33324340811519659</c:v>
                </c:pt>
                <c:pt idx="7534">
                  <c:v>-1.1744977312321367</c:v>
                </c:pt>
                <c:pt idx="7535">
                  <c:v>3.5623909730721222E-2</c:v>
                </c:pt>
                <c:pt idx="7536">
                  <c:v>8.8536674601656914E-2</c:v>
                </c:pt>
                <c:pt idx="7537">
                  <c:v>-2.0874628412503395</c:v>
                </c:pt>
                <c:pt idx="7538">
                  <c:v>0.14438990933517493</c:v>
                </c:pt>
                <c:pt idx="7539">
                  <c:v>0.42809365210429023</c:v>
                </c:pt>
                <c:pt idx="7540">
                  <c:v>-7.0660891904577721</c:v>
                </c:pt>
                <c:pt idx="7541">
                  <c:v>12.518407276671365</c:v>
                </c:pt>
                <c:pt idx="7542">
                  <c:v>9.0597950917951025</c:v>
                </c:pt>
                <c:pt idx="7543">
                  <c:v>12.416533660199583</c:v>
                </c:pt>
                <c:pt idx="7544">
                  <c:v>-13.081316989285773</c:v>
                </c:pt>
                <c:pt idx="7545">
                  <c:v>4.6764872094729217E-3</c:v>
                </c:pt>
                <c:pt idx="7546">
                  <c:v>0.12415946051973656</c:v>
                </c:pt>
                <c:pt idx="7547">
                  <c:v>-0.13851986408142811</c:v>
                </c:pt>
                <c:pt idx="7548">
                  <c:v>-5.5647846187835261</c:v>
                </c:pt>
                <c:pt idx="7549">
                  <c:v>-0.61005348168398665</c:v>
                </c:pt>
                <c:pt idx="7550">
                  <c:v>0.32894852256513496</c:v>
                </c:pt>
                <c:pt idx="7551">
                  <c:v>0.27417496343899417</c:v>
                </c:pt>
                <c:pt idx="7552">
                  <c:v>0.49124806589896242</c:v>
                </c:pt>
                <c:pt idx="7553">
                  <c:v>14.335041363415007</c:v>
                </c:pt>
                <c:pt idx="7554">
                  <c:v>-9.0597950917951025</c:v>
                </c:pt>
                <c:pt idx="7555">
                  <c:v>-8.8672787397096631</c:v>
                </c:pt>
                <c:pt idx="7556">
                  <c:v>-8.8672787397096631</c:v>
                </c:pt>
                <c:pt idx="7557">
                  <c:v>14.380844325874836</c:v>
                </c:pt>
                <c:pt idx="7558">
                  <c:v>-9.0597950917951025</c:v>
                </c:pt>
                <c:pt idx="7559">
                  <c:v>8.8683081332894673</c:v>
                </c:pt>
                <c:pt idx="7560">
                  <c:v>-0.32120836674028824</c:v>
                </c:pt>
                <c:pt idx="7561">
                  <c:v>-0.23446525363702297</c:v>
                </c:pt>
                <c:pt idx="7562">
                  <c:v>-4.6293616433997791</c:v>
                </c:pt>
                <c:pt idx="7563">
                  <c:v>-10.559464002484352</c:v>
                </c:pt>
                <c:pt idx="7564">
                  <c:v>-1.7915736687327051</c:v>
                </c:pt>
                <c:pt idx="7565">
                  <c:v>-0.13750352374993513</c:v>
                </c:pt>
                <c:pt idx="7566">
                  <c:v>-0.32192809488736251</c:v>
                </c:pt>
                <c:pt idx="7567">
                  <c:v>-7.2756342435314231E-2</c:v>
                </c:pt>
                <c:pt idx="7568">
                  <c:v>7.7041035763827939E-2</c:v>
                </c:pt>
                <c:pt idx="7569">
                  <c:v>-0.26441563623215425</c:v>
                </c:pt>
                <c:pt idx="7570">
                  <c:v>-9.9228840893168468E-2</c:v>
                </c:pt>
                <c:pt idx="7571">
                  <c:v>-8.3822637581148367</c:v>
                </c:pt>
                <c:pt idx="7572">
                  <c:v>-2.6343958605256579</c:v>
                </c:pt>
                <c:pt idx="7573">
                  <c:v>3.4800326043187781</c:v>
                </c:pt>
                <c:pt idx="7574">
                  <c:v>16.694611809384618</c:v>
                </c:pt>
                <c:pt idx="7575">
                  <c:v>-7.6486571760385464</c:v>
                </c:pt>
                <c:pt idx="7576">
                  <c:v>-1.5849625007211556</c:v>
                </c:pt>
                <c:pt idx="7577">
                  <c:v>0.9708488453650288</c:v>
                </c:pt>
                <c:pt idx="7578">
                  <c:v>4.2541512848778087</c:v>
                </c:pt>
                <c:pt idx="7579">
                  <c:v>-0.43063435432986236</c:v>
                </c:pt>
                <c:pt idx="7580">
                  <c:v>-10.917123403264748</c:v>
                </c:pt>
                <c:pt idx="7581">
                  <c:v>-0.50139778408202484</c:v>
                </c:pt>
                <c:pt idx="7582">
                  <c:v>9.8667637673533513</c:v>
                </c:pt>
                <c:pt idx="7583">
                  <c:v>0.2423029642497074</c:v>
                </c:pt>
                <c:pt idx="7584">
                  <c:v>0.52332343492877043</c:v>
                </c:pt>
                <c:pt idx="7585">
                  <c:v>0.60120190442611832</c:v>
                </c:pt>
                <c:pt idx="7586">
                  <c:v>-0.24100809950379493</c:v>
                </c:pt>
                <c:pt idx="7587">
                  <c:v>2.7559942696157158</c:v>
                </c:pt>
                <c:pt idx="7588">
                  <c:v>-0.41153155577730821</c:v>
                </c:pt>
                <c:pt idx="7589">
                  <c:v>2.5464883529065205</c:v>
                </c:pt>
                <c:pt idx="7590">
                  <c:v>-0.9475325801058645</c:v>
                </c:pt>
                <c:pt idx="7591">
                  <c:v>-8.6462586799900301</c:v>
                </c:pt>
                <c:pt idx="7592">
                  <c:v>-3.7318682562862957</c:v>
                </c:pt>
                <c:pt idx="7593">
                  <c:v>-3.183768949657892</c:v>
                </c:pt>
                <c:pt idx="7594">
                  <c:v>-3.183768949657892</c:v>
                </c:pt>
                <c:pt idx="7595">
                  <c:v>8.0624959257337636</c:v>
                </c:pt>
                <c:pt idx="7596">
                  <c:v>0.33815451674685165</c:v>
                </c:pt>
                <c:pt idx="7597">
                  <c:v>-9.5189809291704002</c:v>
                </c:pt>
                <c:pt idx="7598">
                  <c:v>-7.6486571760385464</c:v>
                </c:pt>
                <c:pt idx="7599">
                  <c:v>9.0606959316875546</c:v>
                </c:pt>
                <c:pt idx="7600">
                  <c:v>-2.6995383153995602</c:v>
                </c:pt>
                <c:pt idx="7601">
                  <c:v>-0.12928301694496649</c:v>
                </c:pt>
                <c:pt idx="7602">
                  <c:v>-1.3802720811181675</c:v>
                </c:pt>
                <c:pt idx="7603">
                  <c:v>1.1141710199193111</c:v>
                </c:pt>
                <c:pt idx="7604">
                  <c:v>1.0993982920135463</c:v>
                </c:pt>
                <c:pt idx="7605">
                  <c:v>7.6486571760385464</c:v>
                </c:pt>
                <c:pt idx="7606">
                  <c:v>-0.22239242133644821</c:v>
                </c:pt>
                <c:pt idx="7607">
                  <c:v>0.45203050594764832</c:v>
                </c:pt>
                <c:pt idx="7608">
                  <c:v>11.61378946447258</c:v>
                </c:pt>
                <c:pt idx="7609">
                  <c:v>-4.0630714498426785</c:v>
                </c:pt>
                <c:pt idx="7610">
                  <c:v>0.34692247435423229</c:v>
                </c:pt>
                <c:pt idx="7611">
                  <c:v>10.146780789986687</c:v>
                </c:pt>
                <c:pt idx="7612">
                  <c:v>-4.2962414512237128</c:v>
                </c:pt>
                <c:pt idx="7613">
                  <c:v>13.258615104315302</c:v>
                </c:pt>
                <c:pt idx="7614">
                  <c:v>1.0325817682364995</c:v>
                </c:pt>
                <c:pt idx="7615">
                  <c:v>-0.11547721741993572</c:v>
                </c:pt>
                <c:pt idx="7616">
                  <c:v>9.9667457608995313</c:v>
                </c:pt>
                <c:pt idx="7617">
                  <c:v>7.5468944598876373</c:v>
                </c:pt>
                <c:pt idx="7618">
                  <c:v>0</c:v>
                </c:pt>
                <c:pt idx="7619">
                  <c:v>-2.7318038890504273</c:v>
                </c:pt>
                <c:pt idx="7620">
                  <c:v>0.34632537745644004</c:v>
                </c:pt>
                <c:pt idx="7621">
                  <c:v>-2.8310877715307567</c:v>
                </c:pt>
                <c:pt idx="7622">
                  <c:v>-4.5511400850301262</c:v>
                </c:pt>
                <c:pt idx="7623">
                  <c:v>14.766252821134451</c:v>
                </c:pt>
                <c:pt idx="7624">
                  <c:v>-0.1186444964986189</c:v>
                </c:pt>
                <c:pt idx="7625">
                  <c:v>0.62148837674627011</c:v>
                </c:pt>
                <c:pt idx="7626">
                  <c:v>-0.40964424050862519</c:v>
                </c:pt>
                <c:pt idx="7627">
                  <c:v>0.12373536842224454</c:v>
                </c:pt>
                <c:pt idx="7628">
                  <c:v>-0.45943161863729726</c:v>
                </c:pt>
                <c:pt idx="7629">
                  <c:v>-1.2868811477881617</c:v>
                </c:pt>
                <c:pt idx="7630">
                  <c:v>8.0624959257337636</c:v>
                </c:pt>
                <c:pt idx="7631">
                  <c:v>-0.18762700317577116</c:v>
                </c:pt>
                <c:pt idx="7632">
                  <c:v>-4.8634775250876762E-2</c:v>
                </c:pt>
                <c:pt idx="7633">
                  <c:v>6.0660891904577721</c:v>
                </c:pt>
                <c:pt idx="7634">
                  <c:v>4.7725895038969277</c:v>
                </c:pt>
                <c:pt idx="7635">
                  <c:v>-3.5977947784236651E-2</c:v>
                </c:pt>
                <c:pt idx="7636">
                  <c:v>1.0518389315196182</c:v>
                </c:pt>
                <c:pt idx="7637">
                  <c:v>-11.380821783940931</c:v>
                </c:pt>
                <c:pt idx="7638">
                  <c:v>-0.80375268537740852</c:v>
                </c:pt>
                <c:pt idx="7639">
                  <c:v>2.2223924213364481</c:v>
                </c:pt>
                <c:pt idx="7640">
                  <c:v>-1.1053530001462286</c:v>
                </c:pt>
                <c:pt idx="7641">
                  <c:v>-1.4592062151463476</c:v>
                </c:pt>
                <c:pt idx="7642">
                  <c:v>-2.2219346045802415</c:v>
                </c:pt>
                <c:pt idx="7643">
                  <c:v>-5.9228321394775394</c:v>
                </c:pt>
                <c:pt idx="7644">
                  <c:v>0.48364131327786741</c:v>
                </c:pt>
                <c:pt idx="7645">
                  <c:v>-5.08746284125034</c:v>
                </c:pt>
                <c:pt idx="7646">
                  <c:v>-0.10117883436736722</c:v>
                </c:pt>
                <c:pt idx="7647">
                  <c:v>-9.6462839501291489E-2</c:v>
                </c:pt>
                <c:pt idx="7648">
                  <c:v>0.97913794368292162</c:v>
                </c:pt>
                <c:pt idx="7649">
                  <c:v>1.1251551313222898</c:v>
                </c:pt>
                <c:pt idx="7650">
                  <c:v>4.466904933372863E-2</c:v>
                </c:pt>
                <c:pt idx="7651">
                  <c:v>-0.3630528282735655</c:v>
                </c:pt>
                <c:pt idx="7652">
                  <c:v>-0.13334789425862348</c:v>
                </c:pt>
                <c:pt idx="7653">
                  <c:v>-0.14631838848997844</c:v>
                </c:pt>
                <c:pt idx="7654">
                  <c:v>-8.365792904690969E-2</c:v>
                </c:pt>
                <c:pt idx="7655">
                  <c:v>-2.5632312029738549E-2</c:v>
                </c:pt>
                <c:pt idx="7656">
                  <c:v>0.34584299297925952</c:v>
                </c:pt>
                <c:pt idx="7657">
                  <c:v>-1.4000679309318254E-2</c:v>
                </c:pt>
                <c:pt idx="7658">
                  <c:v>-0.49957100949051148</c:v>
                </c:pt>
                <c:pt idx="7659">
                  <c:v>1.4610498970356802</c:v>
                </c:pt>
                <c:pt idx="7660">
                  <c:v>-0.74779936613682318</c:v>
                </c:pt>
                <c:pt idx="7661">
                  <c:v>-7.3166412561971539E-2</c:v>
                </c:pt>
                <c:pt idx="7662">
                  <c:v>-0.22595375378150545</c:v>
                </c:pt>
                <c:pt idx="7663">
                  <c:v>-0.18298629354394338</c:v>
                </c:pt>
                <c:pt idx="7664">
                  <c:v>3.2789935117669415E-2</c:v>
                </c:pt>
                <c:pt idx="7665">
                  <c:v>-7.1300617103113959E-2</c:v>
                </c:pt>
                <c:pt idx="7666">
                  <c:v>0.22844146600925333</c:v>
                </c:pt>
                <c:pt idx="7667">
                  <c:v>1.2670335256070286</c:v>
                </c:pt>
                <c:pt idx="7668">
                  <c:v>0.20423305221760787</c:v>
                </c:pt>
                <c:pt idx="7669">
                  <c:v>2.8163530477394217E-2</c:v>
                </c:pt>
                <c:pt idx="7670">
                  <c:v>0.13565509935756639</c:v>
                </c:pt>
                <c:pt idx="7671">
                  <c:v>-0.31719017588069931</c:v>
                </c:pt>
                <c:pt idx="7672">
                  <c:v>-0.40964424050862547</c:v>
                </c:pt>
                <c:pt idx="7673">
                  <c:v>0.10635198117233392</c:v>
                </c:pt>
                <c:pt idx="7674">
                  <c:v>0.10635198117233392</c:v>
                </c:pt>
                <c:pt idx="7675">
                  <c:v>7.3732445372290453E-3</c:v>
                </c:pt>
                <c:pt idx="7676">
                  <c:v>-0.19033121210414936</c:v>
                </c:pt>
                <c:pt idx="7677">
                  <c:v>-3.43061220373201E-2</c:v>
                </c:pt>
                <c:pt idx="7678">
                  <c:v>-0.47935231276055756</c:v>
                </c:pt>
                <c:pt idx="7679">
                  <c:v>-0.47935231276055756</c:v>
                </c:pt>
                <c:pt idx="7680">
                  <c:v>4.8295557040780951E-2</c:v>
                </c:pt>
                <c:pt idx="7681">
                  <c:v>-6.7540303826159123E-2</c:v>
                </c:pt>
                <c:pt idx="7682">
                  <c:v>0.78492270156286104</c:v>
                </c:pt>
                <c:pt idx="7683">
                  <c:v>-4.018346859359621</c:v>
                </c:pt>
                <c:pt idx="7684">
                  <c:v>0.10875831504664368</c:v>
                </c:pt>
                <c:pt idx="7685">
                  <c:v>-3.1250933984439955E-2</c:v>
                </c:pt>
                <c:pt idx="7686">
                  <c:v>-0.29037333362519951</c:v>
                </c:pt>
                <c:pt idx="7687">
                  <c:v>-4.1723412218894786E-2</c:v>
                </c:pt>
                <c:pt idx="7688">
                  <c:v>0.20691431950189298</c:v>
                </c:pt>
                <c:pt idx="7689">
                  <c:v>-7.1419060580215923E-2</c:v>
                </c:pt>
                <c:pt idx="7690">
                  <c:v>-5.8495649310144407E-2</c:v>
                </c:pt>
                <c:pt idx="7691">
                  <c:v>9.7919537585810332E-2</c:v>
                </c:pt>
                <c:pt idx="7692">
                  <c:v>5.5709077379067997</c:v>
                </c:pt>
                <c:pt idx="7693">
                  <c:v>0.19855548892948044</c:v>
                </c:pt>
                <c:pt idx="7694">
                  <c:v>-0.14438990933517498</c:v>
                </c:pt>
                <c:pt idx="7695">
                  <c:v>-6.4609081423076531E-2</c:v>
                </c:pt>
                <c:pt idx="7696">
                  <c:v>4.9621820479818917</c:v>
                </c:pt>
                <c:pt idx="7697">
                  <c:v>1.2626737771502792</c:v>
                </c:pt>
                <c:pt idx="7698">
                  <c:v>-1.0506260730699679</c:v>
                </c:pt>
                <c:pt idx="7699">
                  <c:v>5.8860509919880091</c:v>
                </c:pt>
                <c:pt idx="7700">
                  <c:v>-2.879726430743508E-2</c:v>
                </c:pt>
                <c:pt idx="7701">
                  <c:v>-0.16817521949235267</c:v>
                </c:pt>
                <c:pt idx="7702">
                  <c:v>-0.44251823570095072</c:v>
                </c:pt>
                <c:pt idx="7703">
                  <c:v>-0.99998638973362497</c:v>
                </c:pt>
                <c:pt idx="7704">
                  <c:v>-0.44251823570095072</c:v>
                </c:pt>
                <c:pt idx="7705">
                  <c:v>-9.5248315147816079E-2</c:v>
                </c:pt>
                <c:pt idx="7706">
                  <c:v>-9.5248315147816079E-2</c:v>
                </c:pt>
                <c:pt idx="7707">
                  <c:v>0.38085357852260915</c:v>
                </c:pt>
                <c:pt idx="7708">
                  <c:v>0.21209744060856855</c:v>
                </c:pt>
                <c:pt idx="7709">
                  <c:v>-9.6278288918314012E-2</c:v>
                </c:pt>
                <c:pt idx="7710">
                  <c:v>-0.1074609144956586</c:v>
                </c:pt>
                <c:pt idx="7711">
                  <c:v>-0.28040153780388183</c:v>
                </c:pt>
                <c:pt idx="7712">
                  <c:v>-0.11420939167941167</c:v>
                </c:pt>
                <c:pt idx="7713">
                  <c:v>6.0949349964331413E-2</c:v>
                </c:pt>
                <c:pt idx="7714">
                  <c:v>0.55799545312088694</c:v>
                </c:pt>
                <c:pt idx="7715">
                  <c:v>-6.8546151351668402E-2</c:v>
                </c:pt>
                <c:pt idx="7716">
                  <c:v>0.46394354632810525</c:v>
                </c:pt>
                <c:pt idx="7717">
                  <c:v>-0.74965041707733493</c:v>
                </c:pt>
                <c:pt idx="7718">
                  <c:v>-0.76601412667670443</c:v>
                </c:pt>
                <c:pt idx="7719">
                  <c:v>-0.28964099013234168</c:v>
                </c:pt>
                <c:pt idx="7720">
                  <c:v>-9.0908496198210398E-2</c:v>
                </c:pt>
                <c:pt idx="7721">
                  <c:v>-0.11156822904581164</c:v>
                </c:pt>
                <c:pt idx="7722">
                  <c:v>20</c:v>
                </c:pt>
                <c:pt idx="7723">
                  <c:v>-0.27563444261342718</c:v>
                </c:pt>
                <c:pt idx="7724">
                  <c:v>-8.0424989360221022E-2</c:v>
                </c:pt>
                <c:pt idx="7725">
                  <c:v>0.55348426924798799</c:v>
                </c:pt>
                <c:pt idx="7726">
                  <c:v>-6.5876362199683111E-2</c:v>
                </c:pt>
                <c:pt idx="7727">
                  <c:v>-1.69866409325124</c:v>
                </c:pt>
                <c:pt idx="7728">
                  <c:v>-0.23914278651599172</c:v>
                </c:pt>
                <c:pt idx="7729">
                  <c:v>1.3358382855018992E-2</c:v>
                </c:pt>
                <c:pt idx="7730">
                  <c:v>-0.10813524207876779</c:v>
                </c:pt>
                <c:pt idx="7731">
                  <c:v>-0.76782655787096699</c:v>
                </c:pt>
                <c:pt idx="7732">
                  <c:v>-0.49660662630030938</c:v>
                </c:pt>
                <c:pt idx="7733">
                  <c:v>-1.4545658634654812</c:v>
                </c:pt>
                <c:pt idx="7734">
                  <c:v>-0.18183832298581312</c:v>
                </c:pt>
                <c:pt idx="7735">
                  <c:v>-4.4168715867503719E-2</c:v>
                </c:pt>
                <c:pt idx="7736">
                  <c:v>-1.440534359215401E-3</c:v>
                </c:pt>
                <c:pt idx="7737">
                  <c:v>-8.8672787397096631</c:v>
                </c:pt>
                <c:pt idx="7738">
                  <c:v>-0.10813524207876779</c:v>
                </c:pt>
                <c:pt idx="7739">
                  <c:v>0.38485935061381898</c:v>
                </c:pt>
                <c:pt idx="7740">
                  <c:v>9.9154688650827816E-3</c:v>
                </c:pt>
                <c:pt idx="7741">
                  <c:v>4.4513237142518515E-2</c:v>
                </c:pt>
                <c:pt idx="7742">
                  <c:v>-2.6635126503466576E-2</c:v>
                </c:pt>
                <c:pt idx="7743">
                  <c:v>-0.47062982524216129</c:v>
                </c:pt>
                <c:pt idx="7744">
                  <c:v>-0.7472339296200331</c:v>
                </c:pt>
                <c:pt idx="7745">
                  <c:v>5.0061175181336758E-2</c:v>
                </c:pt>
                <c:pt idx="7746">
                  <c:v>2.3816371241465517</c:v>
                </c:pt>
                <c:pt idx="7747">
                  <c:v>0.18903382439001712</c:v>
                </c:pt>
                <c:pt idx="7748">
                  <c:v>-0.40296466697826888</c:v>
                </c:pt>
                <c:pt idx="7749">
                  <c:v>-0.14481655285178044</c:v>
                </c:pt>
                <c:pt idx="7750">
                  <c:v>0.51624975063714185</c:v>
                </c:pt>
                <c:pt idx="7751">
                  <c:v>5.9254317737083131E-2</c:v>
                </c:pt>
                <c:pt idx="7752">
                  <c:v>-0.16046467219324609</c:v>
                </c:pt>
                <c:pt idx="7753">
                  <c:v>-10.759888183221834</c:v>
                </c:pt>
                <c:pt idx="7754">
                  <c:v>0.76451703187184861</c:v>
                </c:pt>
                <c:pt idx="7755">
                  <c:v>1.0048009862638214</c:v>
                </c:pt>
                <c:pt idx="7756">
                  <c:v>-0.91543570474152691</c:v>
                </c:pt>
                <c:pt idx="7757">
                  <c:v>-0.54748779530249303</c:v>
                </c:pt>
                <c:pt idx="7758">
                  <c:v>-11.451554569765362</c:v>
                </c:pt>
                <c:pt idx="7759">
                  <c:v>-8.8672787397096631</c:v>
                </c:pt>
                <c:pt idx="7760">
                  <c:v>7.6486571760385464</c:v>
                </c:pt>
                <c:pt idx="7761">
                  <c:v>-10.518980929170402</c:v>
                </c:pt>
                <c:pt idx="7762">
                  <c:v>-9.3822637581148367</c:v>
                </c:pt>
                <c:pt idx="7763">
                  <c:v>-0.77322913815297745</c:v>
                </c:pt>
                <c:pt idx="7764">
                  <c:v>-10.966024713800364</c:v>
                </c:pt>
                <c:pt idx="7765">
                  <c:v>-0.85979562562428125</c:v>
                </c:pt>
                <c:pt idx="7766">
                  <c:v>-7.0660891904577721</c:v>
                </c:pt>
                <c:pt idx="7767">
                  <c:v>2.1695071099318976E-2</c:v>
                </c:pt>
                <c:pt idx="7768">
                  <c:v>0.89939605906159426</c:v>
                </c:pt>
                <c:pt idx="7769">
                  <c:v>9.3815429511845849</c:v>
                </c:pt>
                <c:pt idx="7770">
                  <c:v>-0.16349873228287951</c:v>
                </c:pt>
                <c:pt idx="7771">
                  <c:v>-0.25938662881864966</c:v>
                </c:pt>
                <c:pt idx="7772">
                  <c:v>8.8672787397096631</c:v>
                </c:pt>
                <c:pt idx="7773">
                  <c:v>8.0618460208284629E-2</c:v>
                </c:pt>
                <c:pt idx="7774">
                  <c:v>-0.59001952406942726</c:v>
                </c:pt>
                <c:pt idx="7775">
                  <c:v>0</c:v>
                </c:pt>
                <c:pt idx="7776">
                  <c:v>-0.23880203794198362</c:v>
                </c:pt>
                <c:pt idx="7777">
                  <c:v>1.633856393074147E-3</c:v>
                </c:pt>
                <c:pt idx="7778">
                  <c:v>0.43825221285459398</c:v>
                </c:pt>
                <c:pt idx="7779">
                  <c:v>-0.19251635208543916</c:v>
                </c:pt>
                <c:pt idx="7780">
                  <c:v>0.67503784502300446</c:v>
                </c:pt>
                <c:pt idx="7781">
                  <c:v>-1.1148302482373573</c:v>
                </c:pt>
                <c:pt idx="7782">
                  <c:v>1.2622218487630947</c:v>
                </c:pt>
                <c:pt idx="7783">
                  <c:v>-0.21517515461135928</c:v>
                </c:pt>
                <c:pt idx="7784">
                  <c:v>-0.24792751344358538</c:v>
                </c:pt>
                <c:pt idx="7785">
                  <c:v>-0.30485458152842065</c:v>
                </c:pt>
                <c:pt idx="7786">
                  <c:v>-10.307580315927396</c:v>
                </c:pt>
                <c:pt idx="7787">
                  <c:v>-17.352368211783347</c:v>
                </c:pt>
                <c:pt idx="7788">
                  <c:v>0.55581615506163962</c:v>
                </c:pt>
                <c:pt idx="7789">
                  <c:v>-6.9601155345753947</c:v>
                </c:pt>
                <c:pt idx="7790">
                  <c:v>-9.1922489441039146E-2</c:v>
                </c:pt>
                <c:pt idx="7791">
                  <c:v>-0.17333160288556176</c:v>
                </c:pt>
                <c:pt idx="7792">
                  <c:v>-0.59610305832635635</c:v>
                </c:pt>
                <c:pt idx="7793">
                  <c:v>0.37083769536830857</c:v>
                </c:pt>
                <c:pt idx="7794">
                  <c:v>14.731319031025064</c:v>
                </c:pt>
                <c:pt idx="7795">
                  <c:v>0.7538394127306024</c:v>
                </c:pt>
                <c:pt idx="7796">
                  <c:v>1.8194277543581796</c:v>
                </c:pt>
                <c:pt idx="7797">
                  <c:v>1.6400038642791182</c:v>
                </c:pt>
                <c:pt idx="7798">
                  <c:v>-1.9562786225706821</c:v>
                </c:pt>
                <c:pt idx="7799">
                  <c:v>5.2603160992067588</c:v>
                </c:pt>
                <c:pt idx="7800">
                  <c:v>0.5573744334952343</c:v>
                </c:pt>
                <c:pt idx="7801">
                  <c:v>0.33534861064968396</c:v>
                </c:pt>
                <c:pt idx="7802">
                  <c:v>-0.2005329873727088</c:v>
                </c:pt>
                <c:pt idx="7803">
                  <c:v>-0.45613252037620367</c:v>
                </c:pt>
                <c:pt idx="7804">
                  <c:v>-9.8667637673533513</c:v>
                </c:pt>
                <c:pt idx="7805">
                  <c:v>9.9018579566863552E-3</c:v>
                </c:pt>
                <c:pt idx="7806">
                  <c:v>-0.77051815387723266</c:v>
                </c:pt>
                <c:pt idx="7807">
                  <c:v>0.29884448177432121</c:v>
                </c:pt>
                <c:pt idx="7808">
                  <c:v>-0.36131183189565291</c:v>
                </c:pt>
                <c:pt idx="7809">
                  <c:v>-0.91716082480156613</c:v>
                </c:pt>
                <c:pt idx="7810">
                  <c:v>6.2589904716822894E-3</c:v>
                </c:pt>
                <c:pt idx="7811">
                  <c:v>-2.0177881937630229E-2</c:v>
                </c:pt>
                <c:pt idx="7812">
                  <c:v>-0.18947779886371266</c:v>
                </c:pt>
                <c:pt idx="7813">
                  <c:v>-0.46566357234881156</c:v>
                </c:pt>
                <c:pt idx="7814">
                  <c:v>1.911994266335487</c:v>
                </c:pt>
                <c:pt idx="7815">
                  <c:v>0.3246222040566254</c:v>
                </c:pt>
                <c:pt idx="7816">
                  <c:v>13.316281531746219</c:v>
                </c:pt>
                <c:pt idx="7817">
                  <c:v>-1.7664093720586882</c:v>
                </c:pt>
                <c:pt idx="7818">
                  <c:v>-3.1016218967664715</c:v>
                </c:pt>
                <c:pt idx="7819">
                  <c:v>-0.11547721741993608</c:v>
                </c:pt>
                <c:pt idx="7820">
                  <c:v>-6.0732489820306386</c:v>
                </c:pt>
                <c:pt idx="7821">
                  <c:v>-1.1443899093351746</c:v>
                </c:pt>
                <c:pt idx="7822">
                  <c:v>0.8715516345338471</c:v>
                </c:pt>
                <c:pt idx="7823">
                  <c:v>-1.5025609566944365</c:v>
                </c:pt>
                <c:pt idx="7824">
                  <c:v>-1.3219280948873624</c:v>
                </c:pt>
                <c:pt idx="7825">
                  <c:v>7.996830470341515E-2</c:v>
                </c:pt>
                <c:pt idx="7826">
                  <c:v>-0.56533369397222344</c:v>
                </c:pt>
                <c:pt idx="7827">
                  <c:v>4.2064059566543882E-2</c:v>
                </c:pt>
                <c:pt idx="7828">
                  <c:v>-8.5930178787176001E-2</c:v>
                </c:pt>
                <c:pt idx="7829">
                  <c:v>3.7135027990645593E-3</c:v>
                </c:pt>
                <c:pt idx="7830">
                  <c:v>-0.97198562383040354</c:v>
                </c:pt>
                <c:pt idx="7831">
                  <c:v>-0.3810901673555061</c:v>
                </c:pt>
                <c:pt idx="7832">
                  <c:v>-2.0758560166797328E-2</c:v>
                </c:pt>
                <c:pt idx="7833">
                  <c:v>0.35363695461470041</c:v>
                </c:pt>
                <c:pt idx="7834">
                  <c:v>-11.485493915223493</c:v>
                </c:pt>
                <c:pt idx="7835">
                  <c:v>-1.1442859656770508</c:v>
                </c:pt>
                <c:pt idx="7836">
                  <c:v>3.8999355233425916</c:v>
                </c:pt>
                <c:pt idx="7837">
                  <c:v>0.22635043490513135</c:v>
                </c:pt>
                <c:pt idx="7838">
                  <c:v>0.13743797798581614</c:v>
                </c:pt>
                <c:pt idx="7839">
                  <c:v>-0.64623099696262798</c:v>
                </c:pt>
                <c:pt idx="7840">
                  <c:v>0.42269107182227916</c:v>
                </c:pt>
                <c:pt idx="7841">
                  <c:v>1.8022426339853836E-3</c:v>
                </c:pt>
                <c:pt idx="7842">
                  <c:v>-0.44846050081629435</c:v>
                </c:pt>
                <c:pt idx="7843">
                  <c:v>-1.7608123361205741</c:v>
                </c:pt>
                <c:pt idx="7844">
                  <c:v>-4.5165232608092474</c:v>
                </c:pt>
                <c:pt idx="7845">
                  <c:v>-3.5527866090436522</c:v>
                </c:pt>
                <c:pt idx="7846">
                  <c:v>3.1274807743109809</c:v>
                </c:pt>
                <c:pt idx="7847">
                  <c:v>-0.27417496343899428</c:v>
                </c:pt>
                <c:pt idx="7848">
                  <c:v>-0.25797184531946254</c:v>
                </c:pt>
                <c:pt idx="7849">
                  <c:v>-0.17093282197990123</c:v>
                </c:pt>
                <c:pt idx="7850">
                  <c:v>0.2208419697730481</c:v>
                </c:pt>
                <c:pt idx="7851">
                  <c:v>-0.26303440583379339</c:v>
                </c:pt>
                <c:pt idx="7852">
                  <c:v>-0.15498922728274711</c:v>
                </c:pt>
                <c:pt idx="7853">
                  <c:v>13.081316989285773</c:v>
                </c:pt>
                <c:pt idx="7854">
                  <c:v>-1.4150374992788437</c:v>
                </c:pt>
                <c:pt idx="7855">
                  <c:v>10.966265102877133</c:v>
                </c:pt>
                <c:pt idx="7856">
                  <c:v>8.2936340982072213E-2</c:v>
                </c:pt>
                <c:pt idx="7857">
                  <c:v>-6.0732489820306386</c:v>
                </c:pt>
                <c:pt idx="7858">
                  <c:v>-0.10833262178807353</c:v>
                </c:pt>
                <c:pt idx="7859">
                  <c:v>9.7604427459966399</c:v>
                </c:pt>
                <c:pt idx="7860">
                  <c:v>-0.21150410519371177</c:v>
                </c:pt>
                <c:pt idx="7861">
                  <c:v>-2.6122111895181468</c:v>
                </c:pt>
                <c:pt idx="7862">
                  <c:v>-0.20281688299968714</c:v>
                </c:pt>
                <c:pt idx="7863">
                  <c:v>-0.15055967657538108</c:v>
                </c:pt>
                <c:pt idx="7864">
                  <c:v>0.26581149050436736</c:v>
                </c:pt>
                <c:pt idx="7865">
                  <c:v>0.48201619900758985</c:v>
                </c:pt>
                <c:pt idx="7866">
                  <c:v>1.7369655941662061</c:v>
                </c:pt>
                <c:pt idx="7867">
                  <c:v>-0.58442836704571455</c:v>
                </c:pt>
                <c:pt idx="7868">
                  <c:v>-0.28379296600059128</c:v>
                </c:pt>
                <c:pt idx="7869">
                  <c:v>-2.7167210888920339</c:v>
                </c:pt>
                <c:pt idx="7870">
                  <c:v>8.3837042924740537</c:v>
                </c:pt>
                <c:pt idx="7871">
                  <c:v>0.68265917460828951</c:v>
                </c:pt>
                <c:pt idx="7872">
                  <c:v>-7.6621281602912511E-2</c:v>
                </c:pt>
                <c:pt idx="7873">
                  <c:v>-0.15987133677838941</c:v>
                </c:pt>
                <c:pt idx="7874">
                  <c:v>-1.0311486985706639</c:v>
                </c:pt>
                <c:pt idx="7875">
                  <c:v>0.16600995143892933</c:v>
                </c:pt>
                <c:pt idx="7876">
                  <c:v>-0.4694852833012203</c:v>
                </c:pt>
                <c:pt idx="7877">
                  <c:v>-2.621113926329091</c:v>
                </c:pt>
                <c:pt idx="7878">
                  <c:v>6.6495411786906919E-2</c:v>
                </c:pt>
                <c:pt idx="7879">
                  <c:v>10.451211111832329</c:v>
                </c:pt>
                <c:pt idx="7880">
                  <c:v>0.82911544079641497</c:v>
                </c:pt>
                <c:pt idx="7881">
                  <c:v>-2.086543949691309</c:v>
                </c:pt>
                <c:pt idx="7882">
                  <c:v>-0.27252585481109148</c:v>
                </c:pt>
                <c:pt idx="7883">
                  <c:v>5.5222510109046663</c:v>
                </c:pt>
                <c:pt idx="7884">
                  <c:v>0.93073733756288635</c:v>
                </c:pt>
                <c:pt idx="7885">
                  <c:v>-0.18586654531133392</c:v>
                </c:pt>
                <c:pt idx="7886">
                  <c:v>1.3439544012173612</c:v>
                </c:pt>
                <c:pt idx="7887">
                  <c:v>-0.22878720744552683</c:v>
                </c:pt>
                <c:pt idx="7888">
                  <c:v>-0.60039254129076203</c:v>
                </c:pt>
                <c:pt idx="7889">
                  <c:v>-0.75445302089504762</c:v>
                </c:pt>
                <c:pt idx="7890">
                  <c:v>12.643931328184726</c:v>
                </c:pt>
                <c:pt idx="7891">
                  <c:v>0.10069399961947301</c:v>
                </c:pt>
                <c:pt idx="7892">
                  <c:v>0.40525647848625868</c:v>
                </c:pt>
                <c:pt idx="7893">
                  <c:v>-6.0732489820306386</c:v>
                </c:pt>
                <c:pt idx="7894">
                  <c:v>3.3830451001136028</c:v>
                </c:pt>
                <c:pt idx="7895">
                  <c:v>-0.23521646169403138</c:v>
                </c:pt>
                <c:pt idx="7896">
                  <c:v>0.17148046794435368</c:v>
                </c:pt>
                <c:pt idx="7897">
                  <c:v>0.88678938955200914</c:v>
                </c:pt>
                <c:pt idx="7898">
                  <c:v>-0.34103691783506718</c:v>
                </c:pt>
                <c:pt idx="7899">
                  <c:v>-4.5803689613124955E-2</c:v>
                </c:pt>
                <c:pt idx="7900">
                  <c:v>6.9979529552925843E-2</c:v>
                </c:pt>
                <c:pt idx="7901">
                  <c:v>7.9727192470734218E-2</c:v>
                </c:pt>
                <c:pt idx="7902">
                  <c:v>-6.6297653034614032E-2</c:v>
                </c:pt>
                <c:pt idx="7903">
                  <c:v>0.39944064422782533</c:v>
                </c:pt>
                <c:pt idx="7904">
                  <c:v>0.17420472881954827</c:v>
                </c:pt>
                <c:pt idx="7905">
                  <c:v>3.0436020075560202</c:v>
                </c:pt>
                <c:pt idx="7906">
                  <c:v>-0.15611920191728185</c:v>
                </c:pt>
                <c:pt idx="7907">
                  <c:v>-0.93288580414146327</c:v>
                </c:pt>
                <c:pt idx="7908">
                  <c:v>0.15200309344504975</c:v>
                </c:pt>
                <c:pt idx="7909">
                  <c:v>0.25423028201051845</c:v>
                </c:pt>
                <c:pt idx="7910">
                  <c:v>-0.66837850890879369</c:v>
                </c:pt>
                <c:pt idx="7911">
                  <c:v>0.21340363810919308</c:v>
                </c:pt>
                <c:pt idx="7912">
                  <c:v>0.13795727278367681</c:v>
                </c:pt>
                <c:pt idx="7913">
                  <c:v>-13.156925772014096</c:v>
                </c:pt>
                <c:pt idx="7914">
                  <c:v>0.10593344474906501</c:v>
                </c:pt>
                <c:pt idx="7915">
                  <c:v>-13.198445041452361</c:v>
                </c:pt>
                <c:pt idx="7916">
                  <c:v>-4.4394119358452902E-2</c:v>
                </c:pt>
                <c:pt idx="7917">
                  <c:v>-4.8754475479576378</c:v>
                </c:pt>
                <c:pt idx="7918">
                  <c:v>-0.10063236310649111</c:v>
                </c:pt>
                <c:pt idx="7919">
                  <c:v>-0.16505924627049653</c:v>
                </c:pt>
                <c:pt idx="7920">
                  <c:v>0.2085866218114176</c:v>
                </c:pt>
                <c:pt idx="7921">
                  <c:v>0.15103775714881962</c:v>
                </c:pt>
                <c:pt idx="7922">
                  <c:v>0.70626879694328948</c:v>
                </c:pt>
                <c:pt idx="7923">
                  <c:v>-0.29297672119123308</c:v>
                </c:pt>
                <c:pt idx="7924">
                  <c:v>-0.8930847960834879</c:v>
                </c:pt>
                <c:pt idx="7925">
                  <c:v>-1.3636383467721995</c:v>
                </c:pt>
                <c:pt idx="7926">
                  <c:v>-0.7264349266740362</c:v>
                </c:pt>
                <c:pt idx="7927">
                  <c:v>-0.91349100674532546</c:v>
                </c:pt>
                <c:pt idx="7928">
                  <c:v>-0.87567186499779814</c:v>
                </c:pt>
                <c:pt idx="7929">
                  <c:v>-2.0959618635646209E-2</c:v>
                </c:pt>
                <c:pt idx="7930">
                  <c:v>-0.24935946893671726</c:v>
                </c:pt>
                <c:pt idx="7931">
                  <c:v>-0.47145080818411034</c:v>
                </c:pt>
                <c:pt idx="7932">
                  <c:v>-0.22627585582367601</c:v>
                </c:pt>
                <c:pt idx="7933">
                  <c:v>-12.380821783940933</c:v>
                </c:pt>
                <c:pt idx="7934">
                  <c:v>-6.7405322091863997</c:v>
                </c:pt>
                <c:pt idx="7935">
                  <c:v>-0.35819163887413374</c:v>
                </c:pt>
                <c:pt idx="7936">
                  <c:v>0.18057224564182056</c:v>
                </c:pt>
                <c:pt idx="7937">
                  <c:v>-0.30179179674728179</c:v>
                </c:pt>
                <c:pt idx="7938">
                  <c:v>-0.50651340303580694</c:v>
                </c:pt>
                <c:pt idx="7939">
                  <c:v>-8.5391491230644836E-2</c:v>
                </c:pt>
                <c:pt idx="7940">
                  <c:v>1.5951582678270451</c:v>
                </c:pt>
                <c:pt idx="7941">
                  <c:v>-1.5825620092507136</c:v>
                </c:pt>
                <c:pt idx="7942">
                  <c:v>-0.10030490579568517</c:v>
                </c:pt>
                <c:pt idx="7943">
                  <c:v>-9.0197808971578322E-2</c:v>
                </c:pt>
                <c:pt idx="7944">
                  <c:v>5.9228321394775394</c:v>
                </c:pt>
                <c:pt idx="7945">
                  <c:v>-5.9228321394775394</c:v>
                </c:pt>
                <c:pt idx="7946">
                  <c:v>0.49304001128011699</c:v>
                </c:pt>
                <c:pt idx="7947">
                  <c:v>-0.26303440583379395</c:v>
                </c:pt>
                <c:pt idx="7948">
                  <c:v>-0.99957574031722196</c:v>
                </c:pt>
                <c:pt idx="7949">
                  <c:v>12.965904504239749</c:v>
                </c:pt>
                <c:pt idx="7950">
                  <c:v>-1.3527341416685372</c:v>
                </c:pt>
                <c:pt idx="7951">
                  <c:v>-9.2304207950923818</c:v>
                </c:pt>
                <c:pt idx="7952">
                  <c:v>6.1001072131924891E-2</c:v>
                </c:pt>
                <c:pt idx="7953">
                  <c:v>-0.583762754256265</c:v>
                </c:pt>
                <c:pt idx="7954">
                  <c:v>3.8698320649563867</c:v>
                </c:pt>
                <c:pt idx="7955">
                  <c:v>-0.1884450894131105</c:v>
                </c:pt>
                <c:pt idx="7956">
                  <c:v>-0.12763327972587396</c:v>
                </c:pt>
                <c:pt idx="7957">
                  <c:v>-3.0334230015374506</c:v>
                </c:pt>
                <c:pt idx="7958">
                  <c:v>0.54321148752041282</c:v>
                </c:pt>
                <c:pt idx="7959">
                  <c:v>1.6995383153995598</c:v>
                </c:pt>
                <c:pt idx="7960">
                  <c:v>0.84537024212270218</c:v>
                </c:pt>
                <c:pt idx="7961">
                  <c:v>9.6450579349844787</c:v>
                </c:pt>
                <c:pt idx="7962">
                  <c:v>9.5986606469843777E-2</c:v>
                </c:pt>
                <c:pt idx="7963">
                  <c:v>-0.4957492985381034</c:v>
                </c:pt>
                <c:pt idx="7964">
                  <c:v>-0.19782118689043329</c:v>
                </c:pt>
                <c:pt idx="7965">
                  <c:v>8.3856910793307593E-2</c:v>
                </c:pt>
                <c:pt idx="7966">
                  <c:v>0.1859119709333058</c:v>
                </c:pt>
                <c:pt idx="7967">
                  <c:v>6.6280701675732134E-2</c:v>
                </c:pt>
                <c:pt idx="7968">
                  <c:v>-0.35117291466321937</c:v>
                </c:pt>
                <c:pt idx="7969">
                  <c:v>-0.67807190511263771</c:v>
                </c:pt>
                <c:pt idx="7970">
                  <c:v>0.88444351579941216</c:v>
                </c:pt>
                <c:pt idx="7971">
                  <c:v>3.8920546674849987</c:v>
                </c:pt>
                <c:pt idx="7972">
                  <c:v>0.39453184384420253</c:v>
                </c:pt>
                <c:pt idx="7973">
                  <c:v>0.21631790692676336</c:v>
                </c:pt>
                <c:pt idx="7974">
                  <c:v>-0.50250034052918335</c:v>
                </c:pt>
                <c:pt idx="7975">
                  <c:v>-1.7072503128075466E-2</c:v>
                </c:pt>
                <c:pt idx="7976">
                  <c:v>-0.3158620941880082</c:v>
                </c:pt>
                <c:pt idx="7977">
                  <c:v>-1.5101947323191842</c:v>
                </c:pt>
                <c:pt idx="7978">
                  <c:v>0.88750723716628599</c:v>
                </c:pt>
                <c:pt idx="7979">
                  <c:v>-1.4430264069743444</c:v>
                </c:pt>
                <c:pt idx="7980">
                  <c:v>-0.53533173299655579</c:v>
                </c:pt>
                <c:pt idx="7981">
                  <c:v>1.0532982261600492</c:v>
                </c:pt>
                <c:pt idx="7982">
                  <c:v>1.335390354693925</c:v>
                </c:pt>
                <c:pt idx="7983">
                  <c:v>8.8683081332894673</c:v>
                </c:pt>
                <c:pt idx="7984">
                  <c:v>13.22886878320403</c:v>
                </c:pt>
                <c:pt idx="7985">
                  <c:v>-0.34103691783506696</c:v>
                </c:pt>
                <c:pt idx="7986">
                  <c:v>11.989749275462135</c:v>
                </c:pt>
                <c:pt idx="7987">
                  <c:v>0.97238316669171254</c:v>
                </c:pt>
                <c:pt idx="7988">
                  <c:v>11.059344460824425</c:v>
                </c:pt>
                <c:pt idx="7989">
                  <c:v>0.32240891310240727</c:v>
                </c:pt>
                <c:pt idx="7990">
                  <c:v>3.8220016980220057</c:v>
                </c:pt>
                <c:pt idx="7991">
                  <c:v>-0.67203518303558663</c:v>
                </c:pt>
                <c:pt idx="7992">
                  <c:v>-0.672350203561495</c:v>
                </c:pt>
                <c:pt idx="7993">
                  <c:v>-0.67368589552989055</c:v>
                </c:pt>
                <c:pt idx="7994">
                  <c:v>-11.380821783940931</c:v>
                </c:pt>
                <c:pt idx="7995">
                  <c:v>-0.35954238668714023</c:v>
                </c:pt>
                <c:pt idx="7996">
                  <c:v>-11.613636010763893</c:v>
                </c:pt>
                <c:pt idx="7997">
                  <c:v>-3.9204296492622355</c:v>
                </c:pt>
                <c:pt idx="7998">
                  <c:v>8.8683081332894673</c:v>
                </c:pt>
                <c:pt idx="7999">
                  <c:v>-9.5189809291704002</c:v>
                </c:pt>
                <c:pt idx="8000">
                  <c:v>-5.714390710360874E-2</c:v>
                </c:pt>
                <c:pt idx="8001">
                  <c:v>-0.75316282169400761</c:v>
                </c:pt>
                <c:pt idx="8002">
                  <c:v>0</c:v>
                </c:pt>
                <c:pt idx="8003">
                  <c:v>11.786814143616768</c:v>
                </c:pt>
                <c:pt idx="8004">
                  <c:v>0.89998350823404039</c:v>
                </c:pt>
                <c:pt idx="8005">
                  <c:v>0.15754127698647999</c:v>
                </c:pt>
                <c:pt idx="8006">
                  <c:v>8.8672787397096631</c:v>
                </c:pt>
                <c:pt idx="8007">
                  <c:v>2.3083613113041558E-2</c:v>
                </c:pt>
                <c:pt idx="8008">
                  <c:v>1.7854954880938647</c:v>
                </c:pt>
                <c:pt idx="8009">
                  <c:v>-7.0624959257337645</c:v>
                </c:pt>
                <c:pt idx="8010">
                  <c:v>2.4288432988038746</c:v>
                </c:pt>
                <c:pt idx="8011">
                  <c:v>-8.3822637581148367</c:v>
                </c:pt>
                <c:pt idx="8012">
                  <c:v>0.27563444261342707</c:v>
                </c:pt>
                <c:pt idx="8013">
                  <c:v>2.2771307658658101E-2</c:v>
                </c:pt>
                <c:pt idx="8014">
                  <c:v>-0.5849625007211563</c:v>
                </c:pt>
                <c:pt idx="8015">
                  <c:v>0.1968920490425819</c:v>
                </c:pt>
                <c:pt idx="8016">
                  <c:v>-0.47681369686553327</c:v>
                </c:pt>
                <c:pt idx="8017">
                  <c:v>-0.21365761135883934</c:v>
                </c:pt>
                <c:pt idx="8018">
                  <c:v>-0.16485401189489043</c:v>
                </c:pt>
                <c:pt idx="8019">
                  <c:v>-0.53702802365745428</c:v>
                </c:pt>
                <c:pt idx="8020">
                  <c:v>0.73696559416620622</c:v>
                </c:pt>
                <c:pt idx="8021">
                  <c:v>1.076350886130115</c:v>
                </c:pt>
                <c:pt idx="8022">
                  <c:v>4.0641984497345768E-2</c:v>
                </c:pt>
                <c:pt idx="8023">
                  <c:v>-2.1635307747273473</c:v>
                </c:pt>
                <c:pt idx="8024">
                  <c:v>0.92367904002483592</c:v>
                </c:pt>
                <c:pt idx="8025">
                  <c:v>-0.45456586346548128</c:v>
                </c:pt>
                <c:pt idx="8026">
                  <c:v>1.5052353082504224</c:v>
                </c:pt>
                <c:pt idx="8027">
                  <c:v>-3.7464973162596484E-2</c:v>
                </c:pt>
                <c:pt idx="8028">
                  <c:v>7.0660891904577738</c:v>
                </c:pt>
                <c:pt idx="8029">
                  <c:v>0.42768170853106663</c:v>
                </c:pt>
                <c:pt idx="8030">
                  <c:v>0.9315682743321867</c:v>
                </c:pt>
                <c:pt idx="8031">
                  <c:v>2.113819899557162</c:v>
                </c:pt>
                <c:pt idx="8032">
                  <c:v>8.7255333872651414E-2</c:v>
                </c:pt>
                <c:pt idx="8033">
                  <c:v>-10.866763767353351</c:v>
                </c:pt>
                <c:pt idx="8034">
                  <c:v>0.61748840424260376</c:v>
                </c:pt>
                <c:pt idx="8035">
                  <c:v>12.08137247435552</c:v>
                </c:pt>
                <c:pt idx="8036">
                  <c:v>-0.62779986081628436</c:v>
                </c:pt>
                <c:pt idx="8037">
                  <c:v>-1.5511612219265225</c:v>
                </c:pt>
                <c:pt idx="8038">
                  <c:v>0.96219796728761542</c:v>
                </c:pt>
                <c:pt idx="8039">
                  <c:v>-9.3822637581148367</c:v>
                </c:pt>
                <c:pt idx="8040">
                  <c:v>-12.702894141119387</c:v>
                </c:pt>
                <c:pt idx="8041">
                  <c:v>-2.3154537607268124</c:v>
                </c:pt>
                <c:pt idx="8042">
                  <c:v>-0.63249087080374211</c:v>
                </c:pt>
                <c:pt idx="8043">
                  <c:v>7.6486571760385464</c:v>
                </c:pt>
                <c:pt idx="8044">
                  <c:v>-8.0606959316875546</c:v>
                </c:pt>
                <c:pt idx="8045">
                  <c:v>-0.29956028185890804</c:v>
                </c:pt>
                <c:pt idx="8046">
                  <c:v>1.3523017439308815</c:v>
                </c:pt>
                <c:pt idx="8047">
                  <c:v>1.0004507717708564</c:v>
                </c:pt>
                <c:pt idx="8048">
                  <c:v>0.15200309344505006</c:v>
                </c:pt>
                <c:pt idx="8049">
                  <c:v>-3.1848866039339903E-2</c:v>
                </c:pt>
                <c:pt idx="8050">
                  <c:v>-0.2016338611696506</c:v>
                </c:pt>
                <c:pt idx="8051">
                  <c:v>-4.4280561560694001E-2</c:v>
                </c:pt>
                <c:pt idx="8052">
                  <c:v>-0.54499609340351152</c:v>
                </c:pt>
                <c:pt idx="8053">
                  <c:v>-7.6486571760385464</c:v>
                </c:pt>
                <c:pt idx="8054">
                  <c:v>7.0660891904577738</c:v>
                </c:pt>
                <c:pt idx="8055">
                  <c:v>8.6462586799900301</c:v>
                </c:pt>
                <c:pt idx="8056">
                  <c:v>-6.0732489820306386</c:v>
                </c:pt>
                <c:pt idx="8057">
                  <c:v>12.658806531240696</c:v>
                </c:pt>
                <c:pt idx="8058">
                  <c:v>-0.74234879086310945</c:v>
                </c:pt>
                <c:pt idx="8059">
                  <c:v>2.6779331115600293E-2</c:v>
                </c:pt>
                <c:pt idx="8060">
                  <c:v>-0.32577016118175656</c:v>
                </c:pt>
                <c:pt idx="8061">
                  <c:v>-0.81687769617611083</c:v>
                </c:pt>
                <c:pt idx="8062">
                  <c:v>-0.28209866746071582</c:v>
                </c:pt>
                <c:pt idx="8063">
                  <c:v>-1.5384199147841262</c:v>
                </c:pt>
                <c:pt idx="8064">
                  <c:v>1.5360529002402095</c:v>
                </c:pt>
                <c:pt idx="8065">
                  <c:v>0.41503749927884398</c:v>
                </c:pt>
                <c:pt idx="8066">
                  <c:v>-1.124219936931512</c:v>
                </c:pt>
                <c:pt idx="8067">
                  <c:v>13.344342147400473</c:v>
                </c:pt>
                <c:pt idx="8068">
                  <c:v>-4.2551410036761599</c:v>
                </c:pt>
                <c:pt idx="8069">
                  <c:v>9.0606959316875546</c:v>
                </c:pt>
                <c:pt idx="8070">
                  <c:v>10.229619965185119</c:v>
                </c:pt>
                <c:pt idx="8071">
                  <c:v>8.7142455176661233</c:v>
                </c:pt>
                <c:pt idx="8072">
                  <c:v>3.0057233856179932E-2</c:v>
                </c:pt>
                <c:pt idx="8073">
                  <c:v>-0.96523458183932342</c:v>
                </c:pt>
                <c:pt idx="8074">
                  <c:v>-1.8073549220576042</c:v>
                </c:pt>
                <c:pt idx="8075">
                  <c:v>-0.58496250072115608</c:v>
                </c:pt>
                <c:pt idx="8076">
                  <c:v>9.3334807882431453E-2</c:v>
                </c:pt>
                <c:pt idx="8077">
                  <c:v>0.58616125030478206</c:v>
                </c:pt>
                <c:pt idx="8078">
                  <c:v>12.702894141119387</c:v>
                </c:pt>
                <c:pt idx="8079">
                  <c:v>0.45456586346548111</c:v>
                </c:pt>
                <c:pt idx="8080">
                  <c:v>8.6462586799900301</c:v>
                </c:pt>
                <c:pt idx="8081">
                  <c:v>-0.11547721741993643</c:v>
                </c:pt>
                <c:pt idx="8082">
                  <c:v>11.451382851019591</c:v>
                </c:pt>
                <c:pt idx="8083">
                  <c:v>-0.17033491621730729</c:v>
                </c:pt>
                <c:pt idx="8084">
                  <c:v>0.68225970207607112</c:v>
                </c:pt>
                <c:pt idx="8085">
                  <c:v>9.8667637673533513</c:v>
                </c:pt>
                <c:pt idx="8086">
                  <c:v>0.12028168985236849</c:v>
                </c:pt>
                <c:pt idx="8087">
                  <c:v>-0.29689930039584012</c:v>
                </c:pt>
                <c:pt idx="8088">
                  <c:v>11.613482540731207</c:v>
                </c:pt>
                <c:pt idx="8089">
                  <c:v>-7.6462586799900292</c:v>
                </c:pt>
                <c:pt idx="8090">
                  <c:v>9.7369655941662057</c:v>
                </c:pt>
                <c:pt idx="8091">
                  <c:v>-1.8011895492518892</c:v>
                </c:pt>
                <c:pt idx="8092">
                  <c:v>1.8860032291346949</c:v>
                </c:pt>
                <c:pt idx="8093">
                  <c:v>5.6005017574074243</c:v>
                </c:pt>
                <c:pt idx="8094">
                  <c:v>-8.4888897586513051E-2</c:v>
                </c:pt>
                <c:pt idx="8095">
                  <c:v>0.67974072547325615</c:v>
                </c:pt>
                <c:pt idx="8096">
                  <c:v>9.3815429511845849</c:v>
                </c:pt>
                <c:pt idx="8097">
                  <c:v>-12.518325307690866</c:v>
                </c:pt>
                <c:pt idx="8098">
                  <c:v>7.0660891904577738</c:v>
                </c:pt>
                <c:pt idx="8099">
                  <c:v>-0.19207125160103378</c:v>
                </c:pt>
                <c:pt idx="8100">
                  <c:v>-1.2252669160324132</c:v>
                </c:pt>
                <c:pt idx="8101">
                  <c:v>0.11637491619406001</c:v>
                </c:pt>
                <c:pt idx="8102">
                  <c:v>-1.8465549323810437</c:v>
                </c:pt>
                <c:pt idx="8103">
                  <c:v>4.504526926364786</c:v>
                </c:pt>
                <c:pt idx="8104">
                  <c:v>-1.3358382855018971E-2</c:v>
                </c:pt>
                <c:pt idx="8105">
                  <c:v>5.6583528366367514E-2</c:v>
                </c:pt>
                <c:pt idx="8106">
                  <c:v>-2.4874668639029214E-2</c:v>
                </c:pt>
                <c:pt idx="8107">
                  <c:v>-6.1400544664143755E-2</c:v>
                </c:pt>
                <c:pt idx="8108">
                  <c:v>0.90705088615264107</c:v>
                </c:pt>
                <c:pt idx="8109">
                  <c:v>-11.582612451267021</c:v>
                </c:pt>
                <c:pt idx="8110">
                  <c:v>9.8662486111111729</c:v>
                </c:pt>
                <c:pt idx="8111">
                  <c:v>8.6462586799900301</c:v>
                </c:pt>
                <c:pt idx="8112">
                  <c:v>5.7715497856287441E-2</c:v>
                </c:pt>
                <c:pt idx="8113">
                  <c:v>7.0660891904577738</c:v>
                </c:pt>
                <c:pt idx="8114">
                  <c:v>-0.45567948377618983</c:v>
                </c:pt>
                <c:pt idx="8115">
                  <c:v>-1.6301812329100052E-2</c:v>
                </c:pt>
                <c:pt idx="8116">
                  <c:v>-1.0113153132278345</c:v>
                </c:pt>
                <c:pt idx="8117">
                  <c:v>3.1786488667650346E-2</c:v>
                </c:pt>
                <c:pt idx="8118">
                  <c:v>2.2311296634920845</c:v>
                </c:pt>
                <c:pt idx="8119">
                  <c:v>-0.99760150395148339</c:v>
                </c:pt>
                <c:pt idx="8120">
                  <c:v>15.403211792106976</c:v>
                </c:pt>
                <c:pt idx="8121">
                  <c:v>12.485242318936114</c:v>
                </c:pt>
                <c:pt idx="8122">
                  <c:v>-12.582534050319204</c:v>
                </c:pt>
                <c:pt idx="8123">
                  <c:v>0.36257007938470842</c:v>
                </c:pt>
                <c:pt idx="8124">
                  <c:v>-0.58962387809101957</c:v>
                </c:pt>
                <c:pt idx="8125">
                  <c:v>0.30100225603281455</c:v>
                </c:pt>
                <c:pt idx="8126">
                  <c:v>7.5452228429465029E-2</c:v>
                </c:pt>
                <c:pt idx="8127">
                  <c:v>-7.6486571760385464</c:v>
                </c:pt>
                <c:pt idx="8128">
                  <c:v>-0.65896308216493293</c:v>
                </c:pt>
                <c:pt idx="8129">
                  <c:v>-1.0768935995401518</c:v>
                </c:pt>
                <c:pt idx="8130">
                  <c:v>0.69998894637023568</c:v>
                </c:pt>
                <c:pt idx="8131">
                  <c:v>-0.9434164716336324</c:v>
                </c:pt>
                <c:pt idx="8132">
                  <c:v>6.0732489820306386</c:v>
                </c:pt>
                <c:pt idx="8133">
                  <c:v>0.39630093669725786</c:v>
                </c:pt>
                <c:pt idx="8134">
                  <c:v>-9.5189809291704002</c:v>
                </c:pt>
                <c:pt idx="8135">
                  <c:v>0.51457317282975823</c:v>
                </c:pt>
                <c:pt idx="8136">
                  <c:v>-11.10372492250138</c:v>
                </c:pt>
                <c:pt idx="8137">
                  <c:v>0.78967264449705088</c:v>
                </c:pt>
                <c:pt idx="8138">
                  <c:v>5.8245141035953636E-2</c:v>
                </c:pt>
                <c:pt idx="8139">
                  <c:v>-1.514401433642496</c:v>
                </c:pt>
                <c:pt idx="8140">
                  <c:v>-7.0660891904577721</c:v>
                </c:pt>
                <c:pt idx="8141">
                  <c:v>-0.53991275988316756</c:v>
                </c:pt>
                <c:pt idx="8142">
                  <c:v>-0.71369581484335931</c:v>
                </c:pt>
                <c:pt idx="8143">
                  <c:v>9.3192391825189E-2</c:v>
                </c:pt>
                <c:pt idx="8144">
                  <c:v>-0.29707416192455399</c:v>
                </c:pt>
                <c:pt idx="8145">
                  <c:v>2.4045473966651541E-2</c:v>
                </c:pt>
                <c:pt idx="8146">
                  <c:v>2.7445229453442881</c:v>
                </c:pt>
                <c:pt idx="8147">
                  <c:v>-12.268542000300124</c:v>
                </c:pt>
                <c:pt idx="8148">
                  <c:v>-0.33298328339635813</c:v>
                </c:pt>
                <c:pt idx="8149">
                  <c:v>-5.6936164952851726E-2</c:v>
                </c:pt>
                <c:pt idx="8150">
                  <c:v>-16.335029728918318</c:v>
                </c:pt>
                <c:pt idx="8151">
                  <c:v>12.840318978135199</c:v>
                </c:pt>
                <c:pt idx="8152">
                  <c:v>-0.24874374828340018</c:v>
                </c:pt>
                <c:pt idx="8153">
                  <c:v>-10.703326841459814</c:v>
                </c:pt>
                <c:pt idx="8154">
                  <c:v>-0.45959555194136414</c:v>
                </c:pt>
                <c:pt idx="8155">
                  <c:v>0.76081233612057386</c:v>
                </c:pt>
                <c:pt idx="8156">
                  <c:v>-0.14438990933517479</c:v>
                </c:pt>
                <c:pt idx="8157">
                  <c:v>7.6486571760385464</c:v>
                </c:pt>
                <c:pt idx="8158">
                  <c:v>-1.4044704025775305</c:v>
                </c:pt>
                <c:pt idx="8159">
                  <c:v>11.307200809140809</c:v>
                </c:pt>
                <c:pt idx="8160">
                  <c:v>0.82532146858705313</c:v>
                </c:pt>
                <c:pt idx="8161">
                  <c:v>3.2034265038149176E-16</c:v>
                </c:pt>
                <c:pt idx="8162">
                  <c:v>-4.8998153137819758</c:v>
                </c:pt>
                <c:pt idx="8163">
                  <c:v>3.4974442362268243E-3</c:v>
                </c:pt>
                <c:pt idx="8164">
                  <c:v>0.10309349296410371</c:v>
                </c:pt>
                <c:pt idx="8165">
                  <c:v>1.0047379190066632</c:v>
                </c:pt>
                <c:pt idx="8166">
                  <c:v>-0.6536271481430932</c:v>
                </c:pt>
                <c:pt idx="8167">
                  <c:v>-0.72643492667403675</c:v>
                </c:pt>
                <c:pt idx="8168">
                  <c:v>-1.742910989366381</c:v>
                </c:pt>
                <c:pt idx="8169">
                  <c:v>-0.31487333735341189</c:v>
                </c:pt>
                <c:pt idx="8170">
                  <c:v>-0.15690605497245075</c:v>
                </c:pt>
                <c:pt idx="8171">
                  <c:v>0.19230162000936346</c:v>
                </c:pt>
                <c:pt idx="8172">
                  <c:v>-0.41990325445066001</c:v>
                </c:pt>
                <c:pt idx="8173">
                  <c:v>-11.61378946447258</c:v>
                </c:pt>
                <c:pt idx="8174">
                  <c:v>8.1050496370552779E-3</c:v>
                </c:pt>
                <c:pt idx="8175">
                  <c:v>0.52158356698555619</c:v>
                </c:pt>
                <c:pt idx="8176">
                  <c:v>0.19384615616430487</c:v>
                </c:pt>
                <c:pt idx="8177">
                  <c:v>0.62449086490779349</c:v>
                </c:pt>
                <c:pt idx="8178">
                  <c:v>14.609640474436812</c:v>
                </c:pt>
                <c:pt idx="8179">
                  <c:v>-0.42968427524324476</c:v>
                </c:pt>
                <c:pt idx="8180">
                  <c:v>11.485493915223493</c:v>
                </c:pt>
                <c:pt idx="8181">
                  <c:v>7.7428439416131006E-2</c:v>
                </c:pt>
                <c:pt idx="8182">
                  <c:v>10.381542951184585</c:v>
                </c:pt>
                <c:pt idx="8183">
                  <c:v>-0.89106562844683601</c:v>
                </c:pt>
                <c:pt idx="8184">
                  <c:v>-8.6450579349844769</c:v>
                </c:pt>
                <c:pt idx="8185">
                  <c:v>-0.87398829970109637</c:v>
                </c:pt>
                <c:pt idx="8186">
                  <c:v>1.3619406437594623</c:v>
                </c:pt>
                <c:pt idx="8187">
                  <c:v>-9.965784284662087</c:v>
                </c:pt>
                <c:pt idx="8188">
                  <c:v>0.16349873228287956</c:v>
                </c:pt>
                <c:pt idx="8189">
                  <c:v>1.028424889905676</c:v>
                </c:pt>
                <c:pt idx="8190">
                  <c:v>-0.12212829786301896</c:v>
                </c:pt>
                <c:pt idx="8191">
                  <c:v>-0.99962039335634467</c:v>
                </c:pt>
                <c:pt idx="8192">
                  <c:v>3.71622271538202</c:v>
                </c:pt>
                <c:pt idx="8193">
                  <c:v>-0.16992500144231262</c:v>
                </c:pt>
                <c:pt idx="8194">
                  <c:v>8.8098866054931099E-2</c:v>
                </c:pt>
                <c:pt idx="8195">
                  <c:v>4.7756728456153175</c:v>
                </c:pt>
                <c:pt idx="8196">
                  <c:v>9.5196362528432132</c:v>
                </c:pt>
                <c:pt idx="8197">
                  <c:v>7.6486571760385464</c:v>
                </c:pt>
                <c:pt idx="8198">
                  <c:v>-0.22319414130200257</c:v>
                </c:pt>
                <c:pt idx="8199">
                  <c:v>-0.90046432644908525</c:v>
                </c:pt>
                <c:pt idx="8200">
                  <c:v>2.5995208532944358E-2</c:v>
                </c:pt>
                <c:pt idx="8201">
                  <c:v>-3.1353971723868113</c:v>
                </c:pt>
                <c:pt idx="8202">
                  <c:v>0.39385695450194291</c:v>
                </c:pt>
                <c:pt idx="8203">
                  <c:v>0.22239242133644774</c:v>
                </c:pt>
                <c:pt idx="8204">
                  <c:v>-0.87510875217219131</c:v>
                </c:pt>
                <c:pt idx="8205">
                  <c:v>-2.309014776084199</c:v>
                </c:pt>
                <c:pt idx="8206">
                  <c:v>-0.99603109779705457</c:v>
                </c:pt>
                <c:pt idx="8207">
                  <c:v>-7.0660891904577721</c:v>
                </c:pt>
                <c:pt idx="8208">
                  <c:v>0.17467853141294709</c:v>
                </c:pt>
                <c:pt idx="8209">
                  <c:v>0.99640673527599144</c:v>
                </c:pt>
                <c:pt idx="8210">
                  <c:v>-7.0660891904577721</c:v>
                </c:pt>
                <c:pt idx="8211">
                  <c:v>-8.6462586799900301</c:v>
                </c:pt>
                <c:pt idx="8212">
                  <c:v>0.72718457337362086</c:v>
                </c:pt>
                <c:pt idx="8213">
                  <c:v>3.3713995617714855E-2</c:v>
                </c:pt>
                <c:pt idx="8214">
                  <c:v>5.2992080183872794</c:v>
                </c:pt>
                <c:pt idx="8215">
                  <c:v>-12.268444530784098</c:v>
                </c:pt>
                <c:pt idx="8216">
                  <c:v>-0.66214287415633188</c:v>
                </c:pt>
                <c:pt idx="8217">
                  <c:v>15.570646342820949</c:v>
                </c:pt>
                <c:pt idx="8218">
                  <c:v>-0.22844146600925297</c:v>
                </c:pt>
                <c:pt idx="8219">
                  <c:v>-9.6444571875092606</c:v>
                </c:pt>
                <c:pt idx="8220">
                  <c:v>-1.2400133431788642</c:v>
                </c:pt>
                <c:pt idx="8221">
                  <c:v>0.37083769536830857</c:v>
                </c:pt>
                <c:pt idx="8222">
                  <c:v>7.6486571760385464</c:v>
                </c:pt>
                <c:pt idx="8223">
                  <c:v>9.7604427459966399</c:v>
                </c:pt>
                <c:pt idx="8224">
                  <c:v>0.26065175452279998</c:v>
                </c:pt>
                <c:pt idx="8225">
                  <c:v>-0.19238779839808709</c:v>
                </c:pt>
                <c:pt idx="8226">
                  <c:v>0.33426223291412127</c:v>
                </c:pt>
                <c:pt idx="8227">
                  <c:v>-10.644457187509261</c:v>
                </c:pt>
                <c:pt idx="8228">
                  <c:v>0.14684138832927118</c:v>
                </c:pt>
                <c:pt idx="8229">
                  <c:v>-2.3651268064645327E-2</c:v>
                </c:pt>
                <c:pt idx="8230">
                  <c:v>10.059344460824425</c:v>
                </c:pt>
                <c:pt idx="8231">
                  <c:v>7.3248982030638454E-2</c:v>
                </c:pt>
                <c:pt idx="8232">
                  <c:v>-1.0767800140484274</c:v>
                </c:pt>
                <c:pt idx="8233">
                  <c:v>-0.21681138907314801</c:v>
                </c:pt>
                <c:pt idx="8234">
                  <c:v>-7.6462586799900292</c:v>
                </c:pt>
                <c:pt idx="8235">
                  <c:v>-3.6525876025113875E-2</c:v>
                </c:pt>
                <c:pt idx="8236">
                  <c:v>-0.12029423371771159</c:v>
                </c:pt>
                <c:pt idx="8237">
                  <c:v>0.50695998871988301</c:v>
                </c:pt>
                <c:pt idx="8238">
                  <c:v>11.10372492250138</c:v>
                </c:pt>
                <c:pt idx="8239">
                  <c:v>9.383638603492632E-2</c:v>
                </c:pt>
                <c:pt idx="8240">
                  <c:v>13.793603309279407</c:v>
                </c:pt>
                <c:pt idx="8241">
                  <c:v>-1.6420539471407394</c:v>
                </c:pt>
                <c:pt idx="8242">
                  <c:v>-0.7776075786635519</c:v>
                </c:pt>
                <c:pt idx="8243">
                  <c:v>0</c:v>
                </c:pt>
                <c:pt idx="8244">
                  <c:v>7.0660891904577738</c:v>
                </c:pt>
                <c:pt idx="8245">
                  <c:v>-4.4394241702941484</c:v>
                </c:pt>
                <c:pt idx="8246">
                  <c:v>-1.3253186840881366</c:v>
                </c:pt>
                <c:pt idx="8247">
                  <c:v>5.7715497856287129E-2</c:v>
                </c:pt>
                <c:pt idx="8248">
                  <c:v>2.8300749985576878</c:v>
                </c:pt>
                <c:pt idx="8249">
                  <c:v>11.731319031025064</c:v>
                </c:pt>
                <c:pt idx="8250">
                  <c:v>0.38598146599476074</c:v>
                </c:pt>
                <c:pt idx="8251">
                  <c:v>0.51007900425006436</c:v>
                </c:pt>
                <c:pt idx="8252">
                  <c:v>0.93859945533585665</c:v>
                </c:pt>
                <c:pt idx="8253">
                  <c:v>0.29218075149331063</c:v>
                </c:pt>
                <c:pt idx="8254">
                  <c:v>-16.040460970956584</c:v>
                </c:pt>
                <c:pt idx="8255">
                  <c:v>-8.0624959257337636</c:v>
                </c:pt>
                <c:pt idx="8256">
                  <c:v>-1.5754081940079074</c:v>
                </c:pt>
                <c:pt idx="8257">
                  <c:v>1.5425272344007595</c:v>
                </c:pt>
                <c:pt idx="8258">
                  <c:v>8.8683081332894673</c:v>
                </c:pt>
                <c:pt idx="8259">
                  <c:v>-3.0111515174364718</c:v>
                </c:pt>
                <c:pt idx="8260">
                  <c:v>1.2968132628299571E-2</c:v>
                </c:pt>
                <c:pt idx="8261">
                  <c:v>9.6532323255130309E-2</c:v>
                </c:pt>
                <c:pt idx="8262">
                  <c:v>11.917123403264748</c:v>
                </c:pt>
                <c:pt idx="8263">
                  <c:v>-1.9475325801058647</c:v>
                </c:pt>
                <c:pt idx="8264">
                  <c:v>0.17148046794435368</c:v>
                </c:pt>
                <c:pt idx="8265">
                  <c:v>-0.58272402852515648</c:v>
                </c:pt>
                <c:pt idx="8266">
                  <c:v>0.21266088331867466</c:v>
                </c:pt>
                <c:pt idx="8267">
                  <c:v>2.8493781369533111</c:v>
                </c:pt>
                <c:pt idx="8268">
                  <c:v>0.6795024407190785</c:v>
                </c:pt>
                <c:pt idx="8269">
                  <c:v>1.0671141958585371</c:v>
                </c:pt>
                <c:pt idx="8270">
                  <c:v>-0.95952093064492994</c:v>
                </c:pt>
                <c:pt idx="8271">
                  <c:v>-0.80675392432306881</c:v>
                </c:pt>
                <c:pt idx="8272">
                  <c:v>0.3577288163152092</c:v>
                </c:pt>
                <c:pt idx="8273">
                  <c:v>0.16635838642212006</c:v>
                </c:pt>
                <c:pt idx="8274">
                  <c:v>-0.35363695461470029</c:v>
                </c:pt>
                <c:pt idx="8275">
                  <c:v>0.13750352374993502</c:v>
                </c:pt>
                <c:pt idx="8276">
                  <c:v>0.23815973719476458</c:v>
                </c:pt>
                <c:pt idx="8277">
                  <c:v>8.6462586799900301</c:v>
                </c:pt>
                <c:pt idx="8278">
                  <c:v>-0.25032335408424011</c:v>
                </c:pt>
                <c:pt idx="8279">
                  <c:v>-0.8741959681641297</c:v>
                </c:pt>
                <c:pt idx="8280">
                  <c:v>-0.66968746500360221</c:v>
                </c:pt>
                <c:pt idx="8281">
                  <c:v>-0.25677541536211124</c:v>
                </c:pt>
                <c:pt idx="8282">
                  <c:v>-0.38807045167857457</c:v>
                </c:pt>
                <c:pt idx="8283">
                  <c:v>1.9950956495289822</c:v>
                </c:pt>
                <c:pt idx="8284">
                  <c:v>0</c:v>
                </c:pt>
                <c:pt idx="8285">
                  <c:v>-1.3062817315903961</c:v>
                </c:pt>
                <c:pt idx="8286">
                  <c:v>1.1227255423254121E-2</c:v>
                </c:pt>
                <c:pt idx="8287">
                  <c:v>-0.71049338280501528</c:v>
                </c:pt>
                <c:pt idx="8288">
                  <c:v>0.68117781598045923</c:v>
                </c:pt>
                <c:pt idx="8289">
                  <c:v>2.2912312976644462</c:v>
                </c:pt>
                <c:pt idx="8290">
                  <c:v>0</c:v>
                </c:pt>
                <c:pt idx="8291">
                  <c:v>13.146409569587783</c:v>
                </c:pt>
                <c:pt idx="8292">
                  <c:v>8.0606959316875546</c:v>
                </c:pt>
                <c:pt idx="8293">
                  <c:v>10.451554569765362</c:v>
                </c:pt>
                <c:pt idx="8294">
                  <c:v>1.5809627891465741</c:v>
                </c:pt>
                <c:pt idx="8295">
                  <c:v>-0.42070624936553569</c:v>
                </c:pt>
                <c:pt idx="8296">
                  <c:v>-0.32805419768420391</c:v>
                </c:pt>
                <c:pt idx="8297">
                  <c:v>3.3155374087303331</c:v>
                </c:pt>
                <c:pt idx="8298">
                  <c:v>0.42178132811029484</c:v>
                </c:pt>
                <c:pt idx="8299">
                  <c:v>-0.99711749146687834</c:v>
                </c:pt>
                <c:pt idx="8300">
                  <c:v>0.14048122354983048</c:v>
                </c:pt>
                <c:pt idx="8301">
                  <c:v>0.8593011370902579</c:v>
                </c:pt>
                <c:pt idx="8302">
                  <c:v>0.82969103889376172</c:v>
                </c:pt>
                <c:pt idx="8303">
                  <c:v>-1.3337373971769952</c:v>
                </c:pt>
                <c:pt idx="8304">
                  <c:v>9.8030547846239777</c:v>
                </c:pt>
                <c:pt idx="8305">
                  <c:v>9.7604427459966399</c:v>
                </c:pt>
                <c:pt idx="8306">
                  <c:v>-1</c:v>
                </c:pt>
                <c:pt idx="8307">
                  <c:v>-8.8683081332894673</c:v>
                </c:pt>
                <c:pt idx="8308">
                  <c:v>-1.9968485350906608</c:v>
                </c:pt>
                <c:pt idx="8309">
                  <c:v>0.47764947657852236</c:v>
                </c:pt>
                <c:pt idx="8310">
                  <c:v>0.47704716155426885</c:v>
                </c:pt>
                <c:pt idx="8311">
                  <c:v>-3.0380237356917168</c:v>
                </c:pt>
                <c:pt idx="8312">
                  <c:v>5.5495112591703394E-2</c:v>
                </c:pt>
                <c:pt idx="8313">
                  <c:v>-0.5994620704162712</c:v>
                </c:pt>
                <c:pt idx="8314">
                  <c:v>-0.93680617351280548</c:v>
                </c:pt>
                <c:pt idx="8315">
                  <c:v>10.451211111832329</c:v>
                </c:pt>
                <c:pt idx="8316">
                  <c:v>0.95109039951905361</c:v>
                </c:pt>
                <c:pt idx="8317">
                  <c:v>-0.10691520391651191</c:v>
                </c:pt>
                <c:pt idx="8318">
                  <c:v>-4.0388498837488349</c:v>
                </c:pt>
                <c:pt idx="8319">
                  <c:v>-0.52810016376547952</c:v>
                </c:pt>
                <c:pt idx="8320">
                  <c:v>0.23737545066232704</c:v>
                </c:pt>
                <c:pt idx="8321">
                  <c:v>-0.17175704215304211</c:v>
                </c:pt>
                <c:pt idx="8322">
                  <c:v>1.0780025120012728</c:v>
                </c:pt>
                <c:pt idx="8323">
                  <c:v>-1.0776208971224737</c:v>
                </c:pt>
                <c:pt idx="8324">
                  <c:v>-6.9714308478032301</c:v>
                </c:pt>
                <c:pt idx="8325">
                  <c:v>-0.54936864682403952</c:v>
                </c:pt>
                <c:pt idx="8326">
                  <c:v>7.8002512001273172E-2</c:v>
                </c:pt>
                <c:pt idx="8327">
                  <c:v>-9.8770284498644152</c:v>
                </c:pt>
                <c:pt idx="8328">
                  <c:v>7.6486571760385464</c:v>
                </c:pt>
                <c:pt idx="8329">
                  <c:v>-11.91687468418114</c:v>
                </c:pt>
                <c:pt idx="8330">
                  <c:v>-5.0888706920972542</c:v>
                </c:pt>
                <c:pt idx="8331">
                  <c:v>-0.99944522397282565</c:v>
                </c:pt>
                <c:pt idx="8332">
                  <c:v>-0.69536468969943355</c:v>
                </c:pt>
                <c:pt idx="8333">
                  <c:v>-9.7151548332116144E-3</c:v>
                </c:pt>
                <c:pt idx="8334">
                  <c:v>2.2801079191927354</c:v>
                </c:pt>
                <c:pt idx="8335">
                  <c:v>-2.6605625225071252</c:v>
                </c:pt>
                <c:pt idx="8336">
                  <c:v>-0.41473715681062318</c:v>
                </c:pt>
                <c:pt idx="8337">
                  <c:v>-0.67662993093873125</c:v>
                </c:pt>
                <c:pt idx="8338">
                  <c:v>-1.1502426355806123</c:v>
                </c:pt>
                <c:pt idx="8339">
                  <c:v>-6.8925954136725149</c:v>
                </c:pt>
                <c:pt idx="8340">
                  <c:v>0.14295795384204341</c:v>
                </c:pt>
                <c:pt idx="8341">
                  <c:v>0.2381597371947643</c:v>
                </c:pt>
                <c:pt idx="8342">
                  <c:v>-0.82264002150629434</c:v>
                </c:pt>
                <c:pt idx="8343">
                  <c:v>-0.48779384171415824</c:v>
                </c:pt>
                <c:pt idx="8344">
                  <c:v>2.3058084295240855</c:v>
                </c:pt>
                <c:pt idx="8345">
                  <c:v>-14.380866867456534</c:v>
                </c:pt>
                <c:pt idx="8346">
                  <c:v>-0.67029455452091835</c:v>
                </c:pt>
                <c:pt idx="8347">
                  <c:v>0.38246963682241292</c:v>
                </c:pt>
                <c:pt idx="8348">
                  <c:v>0.58556274830247523</c:v>
                </c:pt>
                <c:pt idx="8349">
                  <c:v>-0.19238779839808709</c:v>
                </c:pt>
                <c:pt idx="8350">
                  <c:v>9.965784284662087</c:v>
                </c:pt>
                <c:pt idx="8351">
                  <c:v>-7.6462586799900292</c:v>
                </c:pt>
                <c:pt idx="8352">
                  <c:v>1.3777904560100758</c:v>
                </c:pt>
                <c:pt idx="8353">
                  <c:v>-0.79854646444034494</c:v>
                </c:pt>
                <c:pt idx="8354">
                  <c:v>-0.46656779991892605</c:v>
                </c:pt>
                <c:pt idx="8355">
                  <c:v>-2.2370391973008497</c:v>
                </c:pt>
                <c:pt idx="8356">
                  <c:v>-0.55019708256047972</c:v>
                </c:pt>
                <c:pt idx="8357">
                  <c:v>4.6019019590088917E-3</c:v>
                </c:pt>
                <c:pt idx="8358">
                  <c:v>0.92003573588759635</c:v>
                </c:pt>
                <c:pt idx="8359">
                  <c:v>-12.598207620320975</c:v>
                </c:pt>
                <c:pt idx="8360">
                  <c:v>0.1338557467347907</c:v>
                </c:pt>
                <c:pt idx="8361">
                  <c:v>-1.0428501482923633</c:v>
                </c:pt>
                <c:pt idx="8362">
                  <c:v>-0.41353641180507161</c:v>
                </c:pt>
                <c:pt idx="8363">
                  <c:v>-0.14684138832927099</c:v>
                </c:pt>
                <c:pt idx="8364">
                  <c:v>-0.53774467523894764</c:v>
                </c:pt>
                <c:pt idx="8365">
                  <c:v>-0.52767676010393827</c:v>
                </c:pt>
                <c:pt idx="8366">
                  <c:v>7.3529035421965261E-2</c:v>
                </c:pt>
                <c:pt idx="8367">
                  <c:v>0.36257007938470792</c:v>
                </c:pt>
                <c:pt idx="8368">
                  <c:v>8.1300102101847918E-2</c:v>
                </c:pt>
                <c:pt idx="8369">
                  <c:v>0.17854488089754195</c:v>
                </c:pt>
                <c:pt idx="8370">
                  <c:v>-9.2304207950923818</c:v>
                </c:pt>
                <c:pt idx="8371">
                  <c:v>-15.335029728918318</c:v>
                </c:pt>
                <c:pt idx="8372">
                  <c:v>0.11309377884563578</c:v>
                </c:pt>
                <c:pt idx="8373">
                  <c:v>-9.0606959316875546</c:v>
                </c:pt>
                <c:pt idx="8374">
                  <c:v>0.11800870612155848</c:v>
                </c:pt>
                <c:pt idx="8375">
                  <c:v>-0.12658049656514306</c:v>
                </c:pt>
                <c:pt idx="8376">
                  <c:v>-0.21098765806419861</c:v>
                </c:pt>
                <c:pt idx="8377">
                  <c:v>-6.9464819663100211E-2</c:v>
                </c:pt>
                <c:pt idx="8378">
                  <c:v>-1.0121438924963984</c:v>
                </c:pt>
                <c:pt idx="8379">
                  <c:v>0.10092890885078057</c:v>
                </c:pt>
                <c:pt idx="8380">
                  <c:v>-2.0177881937630066E-2</c:v>
                </c:pt>
                <c:pt idx="8381">
                  <c:v>-0.6330567889222013</c:v>
                </c:pt>
                <c:pt idx="8382">
                  <c:v>-0.77239928766079091</c:v>
                </c:pt>
                <c:pt idx="8383">
                  <c:v>12.416621621364193</c:v>
                </c:pt>
                <c:pt idx="8384">
                  <c:v>-0.82640067774815051</c:v>
                </c:pt>
                <c:pt idx="8385">
                  <c:v>-4.679421147894109E-2</c:v>
                </c:pt>
                <c:pt idx="8386">
                  <c:v>-0.57298985905508004</c:v>
                </c:pt>
                <c:pt idx="8387">
                  <c:v>0.51784830486261901</c:v>
                </c:pt>
                <c:pt idx="8388">
                  <c:v>1.0864279452480872</c:v>
                </c:pt>
                <c:pt idx="8389">
                  <c:v>-0.26302295591858821</c:v>
                </c:pt>
                <c:pt idx="8390">
                  <c:v>4.5323990509490292E-2</c:v>
                </c:pt>
                <c:pt idx="8391">
                  <c:v>3.5076847204711832E-2</c:v>
                </c:pt>
                <c:pt idx="8392">
                  <c:v>0.27039779424728017</c:v>
                </c:pt>
                <c:pt idx="8393">
                  <c:v>7.2756342435314147E-2</c:v>
                </c:pt>
                <c:pt idx="8394">
                  <c:v>4.8363021561398822E-2</c:v>
                </c:pt>
                <c:pt idx="8395">
                  <c:v>-14.55076682267522</c:v>
                </c:pt>
                <c:pt idx="8396">
                  <c:v>-0.19930880822340633</c:v>
                </c:pt>
                <c:pt idx="8397">
                  <c:v>0.35009876757852343</c:v>
                </c:pt>
                <c:pt idx="8398">
                  <c:v>-1.4413168240776928</c:v>
                </c:pt>
                <c:pt idx="8399">
                  <c:v>1.7881443180917691</c:v>
                </c:pt>
                <c:pt idx="8400">
                  <c:v>-0.65622118389097783</c:v>
                </c:pt>
                <c:pt idx="8401">
                  <c:v>-9.4756451016791851E-2</c:v>
                </c:pt>
                <c:pt idx="8402">
                  <c:v>-0.54748779530249325</c:v>
                </c:pt>
                <c:pt idx="8403">
                  <c:v>-1.4739311883324124</c:v>
                </c:pt>
                <c:pt idx="8404">
                  <c:v>-1.5499439115427398</c:v>
                </c:pt>
                <c:pt idx="8405">
                  <c:v>-0.2267708618470223</c:v>
                </c:pt>
                <c:pt idx="8406">
                  <c:v>-0.55987151975832583</c:v>
                </c:pt>
                <c:pt idx="8407">
                  <c:v>-0.77146844156614525</c:v>
                </c:pt>
                <c:pt idx="8408">
                  <c:v>0.19354648068392827</c:v>
                </c:pt>
                <c:pt idx="8409">
                  <c:v>-1.8378529314854519E-2</c:v>
                </c:pt>
                <c:pt idx="8410">
                  <c:v>3.7323449335123806</c:v>
                </c:pt>
                <c:pt idx="8411">
                  <c:v>-6.0732489820306386</c:v>
                </c:pt>
                <c:pt idx="8412">
                  <c:v>3.1056065363030441</c:v>
                </c:pt>
                <c:pt idx="8413">
                  <c:v>-0.18903382439001706</c:v>
                </c:pt>
                <c:pt idx="8414">
                  <c:v>-1.3142473578057385</c:v>
                </c:pt>
                <c:pt idx="8415">
                  <c:v>0.33934514796477178</c:v>
                </c:pt>
                <c:pt idx="8416">
                  <c:v>0.13395445666886396</c:v>
                </c:pt>
                <c:pt idx="8417">
                  <c:v>0.58496250072115641</c:v>
                </c:pt>
                <c:pt idx="8418">
                  <c:v>1.3112016882943043</c:v>
                </c:pt>
                <c:pt idx="8419">
                  <c:v>-0.39045947655817759</c:v>
                </c:pt>
                <c:pt idx="8420">
                  <c:v>-0.24100809950379473</c:v>
                </c:pt>
                <c:pt idx="8421">
                  <c:v>-0.75899190049620513</c:v>
                </c:pt>
                <c:pt idx="8422">
                  <c:v>0.33540409785343273</c:v>
                </c:pt>
                <c:pt idx="8423">
                  <c:v>-2.7321646079023849</c:v>
                </c:pt>
                <c:pt idx="8424">
                  <c:v>-0.67699163921350125</c:v>
                </c:pt>
                <c:pt idx="8425">
                  <c:v>9.0606959316875546</c:v>
                </c:pt>
                <c:pt idx="8426">
                  <c:v>-7.6486571760385464</c:v>
                </c:pt>
                <c:pt idx="8427">
                  <c:v>-9.2304207950923818</c:v>
                </c:pt>
                <c:pt idx="8428">
                  <c:v>7.8667256537242006E-2</c:v>
                </c:pt>
                <c:pt idx="8429">
                  <c:v>0.18366002684773303</c:v>
                </c:pt>
                <c:pt idx="8430">
                  <c:v>3.2034265038149176E-16</c:v>
                </c:pt>
                <c:pt idx="8431">
                  <c:v>-3.714020254953371</c:v>
                </c:pt>
                <c:pt idx="8432">
                  <c:v>-8.6414751817473379E-2</c:v>
                </c:pt>
                <c:pt idx="8433">
                  <c:v>-1.4098757941630653</c:v>
                </c:pt>
                <c:pt idx="8434">
                  <c:v>0.19481617698402282</c:v>
                </c:pt>
                <c:pt idx="8435">
                  <c:v>-1.1604646721932461</c:v>
                </c:pt>
                <c:pt idx="8436">
                  <c:v>-0.82972449563930517</c:v>
                </c:pt>
                <c:pt idx="8437">
                  <c:v>-4.8882749174411719</c:v>
                </c:pt>
                <c:pt idx="8438">
                  <c:v>-0.45943161863729748</c:v>
                </c:pt>
                <c:pt idx="8439">
                  <c:v>2.3451354860486875</c:v>
                </c:pt>
                <c:pt idx="8440">
                  <c:v>-0.2168113890731484</c:v>
                </c:pt>
                <c:pt idx="8441">
                  <c:v>0.1894777988637131</c:v>
                </c:pt>
                <c:pt idx="8442">
                  <c:v>-0.13632147121278013</c:v>
                </c:pt>
                <c:pt idx="8443">
                  <c:v>-0.50986104548043731</c:v>
                </c:pt>
                <c:pt idx="8444">
                  <c:v>2.2607528950352078</c:v>
                </c:pt>
                <c:pt idx="8445">
                  <c:v>-0.67662993093873147</c:v>
                </c:pt>
                <c:pt idx="8446">
                  <c:v>8.8683081332894673</c:v>
                </c:pt>
                <c:pt idx="8447">
                  <c:v>-6.2193583612468144</c:v>
                </c:pt>
                <c:pt idx="8448">
                  <c:v>8.8683081332894673</c:v>
                </c:pt>
                <c:pt idx="8449">
                  <c:v>8.8683081332894673</c:v>
                </c:pt>
                <c:pt idx="8450">
                  <c:v>-8.6462586799900301</c:v>
                </c:pt>
                <c:pt idx="8451">
                  <c:v>-0.99729916606133662</c:v>
                </c:pt>
                <c:pt idx="8452">
                  <c:v>-7.0660891904577721</c:v>
                </c:pt>
                <c:pt idx="8453">
                  <c:v>9.3815429511845849</c:v>
                </c:pt>
                <c:pt idx="8454">
                  <c:v>0</c:v>
                </c:pt>
                <c:pt idx="8455">
                  <c:v>-12.468454344036344</c:v>
                </c:pt>
                <c:pt idx="8456">
                  <c:v>15.691897971149288</c:v>
                </c:pt>
                <c:pt idx="8457">
                  <c:v>11.013089999440444</c:v>
                </c:pt>
                <c:pt idx="8458">
                  <c:v>-14.807103314069227</c:v>
                </c:pt>
                <c:pt idx="8459">
                  <c:v>0.52094145424053973</c:v>
                </c:pt>
                <c:pt idx="8460">
                  <c:v>4.8909600480946509E-2</c:v>
                </c:pt>
                <c:pt idx="8461">
                  <c:v>-0.34792330342030708</c:v>
                </c:pt>
                <c:pt idx="8462">
                  <c:v>-0.23000560544632315</c:v>
                </c:pt>
                <c:pt idx="8463">
                  <c:v>-3.4626269577971041</c:v>
                </c:pt>
                <c:pt idx="8464">
                  <c:v>11.013555309891467</c:v>
                </c:pt>
                <c:pt idx="8465">
                  <c:v>-6.0732489820306386</c:v>
                </c:pt>
                <c:pt idx="8466">
                  <c:v>2.4150374992788439</c:v>
                </c:pt>
                <c:pt idx="8467">
                  <c:v>8.6450579349844769</c:v>
                </c:pt>
                <c:pt idx="8468">
                  <c:v>7.0660891904577738</c:v>
                </c:pt>
                <c:pt idx="8469">
                  <c:v>-0.5849625007211563</c:v>
                </c:pt>
                <c:pt idx="8470">
                  <c:v>-2.1689903972463567</c:v>
                </c:pt>
                <c:pt idx="8471">
                  <c:v>0.38332863955150542</c:v>
                </c:pt>
                <c:pt idx="8472">
                  <c:v>6.1558301715565253</c:v>
                </c:pt>
                <c:pt idx="8473">
                  <c:v>9.6444571875092606</c:v>
                </c:pt>
                <c:pt idx="8474">
                  <c:v>-0.11533060951971434</c:v>
                </c:pt>
                <c:pt idx="8475">
                  <c:v>1.6719109204859639</c:v>
                </c:pt>
                <c:pt idx="8476">
                  <c:v>3.9790208433731311</c:v>
                </c:pt>
                <c:pt idx="8477">
                  <c:v>-0.44625622988956393</c:v>
                </c:pt>
                <c:pt idx="8478">
                  <c:v>0.26303440583379378</c:v>
                </c:pt>
                <c:pt idx="8479">
                  <c:v>4.9753035197099428E-2</c:v>
                </c:pt>
                <c:pt idx="8480">
                  <c:v>1.2058223568804927</c:v>
                </c:pt>
                <c:pt idx="8481">
                  <c:v>-9.3426863968268839E-2</c:v>
                </c:pt>
                <c:pt idx="8482">
                  <c:v>-3.9475993699968921</c:v>
                </c:pt>
                <c:pt idx="8483">
                  <c:v>-1.8709790768046668</c:v>
                </c:pt>
                <c:pt idx="8484">
                  <c:v>-1.7339631060046827</c:v>
                </c:pt>
                <c:pt idx="8485">
                  <c:v>-6.6486571760385464</c:v>
                </c:pt>
                <c:pt idx="8486">
                  <c:v>0.14244426502020519</c:v>
                </c:pt>
                <c:pt idx="8487">
                  <c:v>-0.12199052437861047</c:v>
                </c:pt>
                <c:pt idx="8488">
                  <c:v>-0.79141337818858271</c:v>
                </c:pt>
                <c:pt idx="8489">
                  <c:v>-10.759888183221834</c:v>
                </c:pt>
                <c:pt idx="8490">
                  <c:v>-0.41503749927884381</c:v>
                </c:pt>
                <c:pt idx="8491">
                  <c:v>-0.38358158862568564</c:v>
                </c:pt>
                <c:pt idx="8492">
                  <c:v>-0.99819775736601501</c:v>
                </c:pt>
                <c:pt idx="8493">
                  <c:v>0.33703498727757064</c:v>
                </c:pt>
                <c:pt idx="8494">
                  <c:v>-7.6462586799900292</c:v>
                </c:pt>
                <c:pt idx="8495">
                  <c:v>1.5012985953194302</c:v>
                </c:pt>
                <c:pt idx="8496">
                  <c:v>-0.60740874848097026</c:v>
                </c:pt>
                <c:pt idx="8497">
                  <c:v>0.12553088208385912</c:v>
                </c:pt>
                <c:pt idx="8498">
                  <c:v>-1.6861146884248999</c:v>
                </c:pt>
                <c:pt idx="8499">
                  <c:v>-0.25583890442958968</c:v>
                </c:pt>
                <c:pt idx="8500">
                  <c:v>0</c:v>
                </c:pt>
                <c:pt idx="8501">
                  <c:v>-1.9991987253107613</c:v>
                </c:pt>
                <c:pt idx="8502">
                  <c:v>9.2446248764595049E-2</c:v>
                </c:pt>
                <c:pt idx="8503">
                  <c:v>-0.35081505632451726</c:v>
                </c:pt>
                <c:pt idx="8504">
                  <c:v>0.53765678594279953</c:v>
                </c:pt>
                <c:pt idx="8505">
                  <c:v>-6.5532367281161119E-4</c:v>
                </c:pt>
                <c:pt idx="8506">
                  <c:v>-10.965784284662087</c:v>
                </c:pt>
                <c:pt idx="8507">
                  <c:v>-1.1916149493439068</c:v>
                </c:pt>
                <c:pt idx="8508">
                  <c:v>8.943508358194438E-2</c:v>
                </c:pt>
                <c:pt idx="8509">
                  <c:v>0.49811924077339936</c:v>
                </c:pt>
                <c:pt idx="8510">
                  <c:v>0.6025732891333585</c:v>
                </c:pt>
                <c:pt idx="8511">
                  <c:v>-1.045087889528538</c:v>
                </c:pt>
                <c:pt idx="8512">
                  <c:v>-1.46597178931913E-2</c:v>
                </c:pt>
                <c:pt idx="8513">
                  <c:v>9.9108145012924573E-2</c:v>
                </c:pt>
                <c:pt idx="8514">
                  <c:v>-5.1730073206147059E-2</c:v>
                </c:pt>
                <c:pt idx="8515">
                  <c:v>-0.21412480535284734</c:v>
                </c:pt>
                <c:pt idx="8516">
                  <c:v>-4.5803689613124629E-2</c:v>
                </c:pt>
                <c:pt idx="8517">
                  <c:v>0.66296501272242936</c:v>
                </c:pt>
                <c:pt idx="8518">
                  <c:v>1.6280312226130422</c:v>
                </c:pt>
                <c:pt idx="8519">
                  <c:v>-0.51096191927737966</c:v>
                </c:pt>
                <c:pt idx="8520">
                  <c:v>-0.83772857110112309</c:v>
                </c:pt>
                <c:pt idx="8521">
                  <c:v>-0.10469737866669322</c:v>
                </c:pt>
                <c:pt idx="8522">
                  <c:v>-0.56017939979126796</c:v>
                </c:pt>
                <c:pt idx="8523">
                  <c:v>-1.2221252803226506</c:v>
                </c:pt>
                <c:pt idx="8524">
                  <c:v>-0.59234203108675409</c:v>
                </c:pt>
                <c:pt idx="8525">
                  <c:v>-0.19481617698402301</c:v>
                </c:pt>
                <c:pt idx="8526">
                  <c:v>8.6462586799900301</c:v>
                </c:pt>
                <c:pt idx="8527">
                  <c:v>-0.31117577139607322</c:v>
                </c:pt>
                <c:pt idx="8528">
                  <c:v>5.5207108101186666</c:v>
                </c:pt>
                <c:pt idx="8529">
                  <c:v>-0.44625622988956415</c:v>
                </c:pt>
                <c:pt idx="8530">
                  <c:v>-0.32192809488736251</c:v>
                </c:pt>
                <c:pt idx="8531">
                  <c:v>0.1894777988637131</c:v>
                </c:pt>
                <c:pt idx="8532">
                  <c:v>-0.16077330307278176</c:v>
                </c:pt>
                <c:pt idx="8533">
                  <c:v>-9.1922489441039493E-2</c:v>
                </c:pt>
                <c:pt idx="8534">
                  <c:v>-8.6450579349844769</c:v>
                </c:pt>
                <c:pt idx="8535">
                  <c:v>-0.48321526469134463</c:v>
                </c:pt>
                <c:pt idx="8536">
                  <c:v>-0.13385574673479042</c:v>
                </c:pt>
                <c:pt idx="8537">
                  <c:v>1.5145731728297582</c:v>
                </c:pt>
                <c:pt idx="8538">
                  <c:v>1.5145731728297582</c:v>
                </c:pt>
                <c:pt idx="8539">
                  <c:v>-0.14710429403221087</c:v>
                </c:pt>
                <c:pt idx="8540">
                  <c:v>-0.3138586649114759</c:v>
                </c:pt>
                <c:pt idx="8541">
                  <c:v>-0.44745897697122117</c:v>
                </c:pt>
                <c:pt idx="8542">
                  <c:v>0.50292460021196095</c:v>
                </c:pt>
                <c:pt idx="8543">
                  <c:v>-0.59946207041627142</c:v>
                </c:pt>
                <c:pt idx="8544">
                  <c:v>-0.28349850839350926</c:v>
                </c:pt>
                <c:pt idx="8545">
                  <c:v>1.3307519452743684</c:v>
                </c:pt>
                <c:pt idx="8546">
                  <c:v>-1.0977368016957971</c:v>
                </c:pt>
                <c:pt idx="8547">
                  <c:v>0.67459971320583256</c:v>
                </c:pt>
                <c:pt idx="8548">
                  <c:v>-0.56170714842085323</c:v>
                </c:pt>
                <c:pt idx="8549">
                  <c:v>9.8667637673533513</c:v>
                </c:pt>
                <c:pt idx="8550">
                  <c:v>0.60812022170840863</c:v>
                </c:pt>
                <c:pt idx="8551">
                  <c:v>-9.8597030029912228E-2</c:v>
                </c:pt>
                <c:pt idx="8552">
                  <c:v>-0.33816873589457314</c:v>
                </c:pt>
                <c:pt idx="8553">
                  <c:v>-0.28688114778816176</c:v>
                </c:pt>
                <c:pt idx="8554">
                  <c:v>-0.24278710254533029</c:v>
                </c:pt>
                <c:pt idx="8555">
                  <c:v>0.22657112097296173</c:v>
                </c:pt>
                <c:pt idx="8556">
                  <c:v>3.3463122535143217</c:v>
                </c:pt>
                <c:pt idx="8557">
                  <c:v>-8.0919995383567311E-2</c:v>
                </c:pt>
                <c:pt idx="8558">
                  <c:v>4.3478636666881121E-2</c:v>
                </c:pt>
                <c:pt idx="8559">
                  <c:v>-0.57190634789571015</c:v>
                </c:pt>
                <c:pt idx="8560">
                  <c:v>-0.3361419541070631</c:v>
                </c:pt>
                <c:pt idx="8561">
                  <c:v>-1.6684242171370378</c:v>
                </c:pt>
                <c:pt idx="8562">
                  <c:v>-0.61890983264449395</c:v>
                </c:pt>
                <c:pt idx="8563">
                  <c:v>-8.9637212484676543E-2</c:v>
                </c:pt>
                <c:pt idx="8564">
                  <c:v>8.6450579349844769</c:v>
                </c:pt>
                <c:pt idx="8565">
                  <c:v>-0.36824328779990245</c:v>
                </c:pt>
                <c:pt idx="8566">
                  <c:v>3.3575520046180838</c:v>
                </c:pt>
                <c:pt idx="8567">
                  <c:v>-7.0660891904577721</c:v>
                </c:pt>
                <c:pt idx="8568">
                  <c:v>9.9667457608995313</c:v>
                </c:pt>
                <c:pt idx="8569">
                  <c:v>-2.6951454184715788</c:v>
                </c:pt>
                <c:pt idx="8570">
                  <c:v>-0.27130202181739427</c:v>
                </c:pt>
                <c:pt idx="8571">
                  <c:v>-0.43686386173202224</c:v>
                </c:pt>
                <c:pt idx="8572">
                  <c:v>-0.64229567578710767</c:v>
                </c:pt>
                <c:pt idx="8573">
                  <c:v>-0.11103131238874367</c:v>
                </c:pt>
                <c:pt idx="8574">
                  <c:v>4.6994989322969367</c:v>
                </c:pt>
                <c:pt idx="8575">
                  <c:v>8.3837042924740537</c:v>
                </c:pt>
                <c:pt idx="8576">
                  <c:v>13.628825226704336</c:v>
                </c:pt>
                <c:pt idx="8577">
                  <c:v>0.44331814131749114</c:v>
                </c:pt>
                <c:pt idx="8578">
                  <c:v>9.2308870731309459E-2</c:v>
                </c:pt>
                <c:pt idx="8579">
                  <c:v>-6.0732489820306386</c:v>
                </c:pt>
                <c:pt idx="8580">
                  <c:v>-4.8901310535616097E-2</c:v>
                </c:pt>
                <c:pt idx="8581">
                  <c:v>-0.24100809950379493</c:v>
                </c:pt>
                <c:pt idx="8582">
                  <c:v>-13.651388101356714</c:v>
                </c:pt>
                <c:pt idx="8583">
                  <c:v>0.10137702037508221</c:v>
                </c:pt>
                <c:pt idx="8584">
                  <c:v>-0.95157097748515262</c:v>
                </c:pt>
                <c:pt idx="8585">
                  <c:v>0.41563799670307611</c:v>
                </c:pt>
                <c:pt idx="8586">
                  <c:v>-8.6450579349844769</c:v>
                </c:pt>
                <c:pt idx="8587">
                  <c:v>-0.58316025808717087</c:v>
                </c:pt>
                <c:pt idx="8588">
                  <c:v>0</c:v>
                </c:pt>
                <c:pt idx="8589">
                  <c:v>-0.8889686876112558</c:v>
                </c:pt>
                <c:pt idx="8590">
                  <c:v>-0.97352778863880907</c:v>
                </c:pt>
                <c:pt idx="8591">
                  <c:v>-1.4739311883324124</c:v>
                </c:pt>
                <c:pt idx="8592">
                  <c:v>-2.4976993542653623</c:v>
                </c:pt>
                <c:pt idx="8593">
                  <c:v>-0.5401588389518881</c:v>
                </c:pt>
                <c:pt idx="8594">
                  <c:v>-0.45943161863729748</c:v>
                </c:pt>
                <c:pt idx="8595">
                  <c:v>1.9316130250197496</c:v>
                </c:pt>
                <c:pt idx="8596">
                  <c:v>0.49450754977565264</c:v>
                </c:pt>
                <c:pt idx="8597">
                  <c:v>-10.814048332230835</c:v>
                </c:pt>
                <c:pt idx="8598">
                  <c:v>-0.17333160288556176</c:v>
                </c:pt>
                <c:pt idx="8599">
                  <c:v>-10.146780789986686</c:v>
                </c:pt>
                <c:pt idx="8600">
                  <c:v>1.3870231231092474</c:v>
                </c:pt>
                <c:pt idx="8601">
                  <c:v>-1.2288186904958809</c:v>
                </c:pt>
                <c:pt idx="8602">
                  <c:v>-4.6957312093646202</c:v>
                </c:pt>
                <c:pt idx="8603">
                  <c:v>-6.066278190662415E-2</c:v>
                </c:pt>
                <c:pt idx="8604">
                  <c:v>2</c:v>
                </c:pt>
                <c:pt idx="8605">
                  <c:v>-0.11942781523006062</c:v>
                </c:pt>
                <c:pt idx="8606">
                  <c:v>0.58496250072115596</c:v>
                </c:pt>
                <c:pt idx="8607">
                  <c:v>-6.0732489820306386</c:v>
                </c:pt>
                <c:pt idx="8608">
                  <c:v>-3.5528825297272348</c:v>
                </c:pt>
                <c:pt idx="8609">
                  <c:v>-2.2443252767633899</c:v>
                </c:pt>
                <c:pt idx="8610">
                  <c:v>11.813914767907184</c:v>
                </c:pt>
                <c:pt idx="8611">
                  <c:v>-0.48108407662168362</c:v>
                </c:pt>
                <c:pt idx="8612">
                  <c:v>-0.20353339408513238</c:v>
                </c:pt>
                <c:pt idx="8613">
                  <c:v>10.814048332230835</c:v>
                </c:pt>
                <c:pt idx="8614">
                  <c:v>-0.65634713395792177</c:v>
                </c:pt>
                <c:pt idx="8615">
                  <c:v>7.6131069215970792E-2</c:v>
                </c:pt>
                <c:pt idx="8616">
                  <c:v>-1.0395283641866371</c:v>
                </c:pt>
                <c:pt idx="8617">
                  <c:v>9.626628757866415E-2</c:v>
                </c:pt>
                <c:pt idx="8618">
                  <c:v>0.13124453327825245</c:v>
                </c:pt>
                <c:pt idx="8619">
                  <c:v>0.33746894578314046</c:v>
                </c:pt>
                <c:pt idx="8620">
                  <c:v>1.1960966826407899</c:v>
                </c:pt>
                <c:pt idx="8621">
                  <c:v>-5.2653445665209953</c:v>
                </c:pt>
                <c:pt idx="8622">
                  <c:v>8.4888897586512954E-2</c:v>
                </c:pt>
                <c:pt idx="8623">
                  <c:v>-0.32192809488736229</c:v>
                </c:pt>
                <c:pt idx="8624">
                  <c:v>7.6911619045530815</c:v>
                </c:pt>
                <c:pt idx="8625">
                  <c:v>-0.77657745006506274</c:v>
                </c:pt>
                <c:pt idx="8626">
                  <c:v>-1.9252782513125695</c:v>
                </c:pt>
                <c:pt idx="8627">
                  <c:v>-0.24909521487592029</c:v>
                </c:pt>
                <c:pt idx="8628">
                  <c:v>-0.80735492205760429</c:v>
                </c:pt>
                <c:pt idx="8629">
                  <c:v>1.0000000000000002</c:v>
                </c:pt>
                <c:pt idx="8630">
                  <c:v>0.40406638145784074</c:v>
                </c:pt>
                <c:pt idx="8631">
                  <c:v>-3.0373649043519028E-2</c:v>
                </c:pt>
                <c:pt idx="8632">
                  <c:v>1.5596855051018588E-2</c:v>
                </c:pt>
                <c:pt idx="8633">
                  <c:v>-1.1192131583273808</c:v>
                </c:pt>
                <c:pt idx="8634">
                  <c:v>-0.32192809488736229</c:v>
                </c:pt>
                <c:pt idx="8635">
                  <c:v>-1.1359319603691602</c:v>
                </c:pt>
                <c:pt idx="8636">
                  <c:v>-0.2079412650389075</c:v>
                </c:pt>
                <c:pt idx="8637">
                  <c:v>-0.41361120648754846</c:v>
                </c:pt>
                <c:pt idx="8638">
                  <c:v>-0.14048122354983009</c:v>
                </c:pt>
                <c:pt idx="8639">
                  <c:v>0.15503078614261806</c:v>
                </c:pt>
                <c:pt idx="8640">
                  <c:v>2.7776075786635519</c:v>
                </c:pt>
                <c:pt idx="8641">
                  <c:v>-0.14505033280328289</c:v>
                </c:pt>
                <c:pt idx="8642">
                  <c:v>-0.25080810350053417</c:v>
                </c:pt>
                <c:pt idx="8643">
                  <c:v>-0.18463188965969479</c:v>
                </c:pt>
                <c:pt idx="8644">
                  <c:v>-3.7230860427175257E-3</c:v>
                </c:pt>
                <c:pt idx="8645">
                  <c:v>3.2415094124320647</c:v>
                </c:pt>
                <c:pt idx="8646">
                  <c:v>-1.3421059768249928</c:v>
                </c:pt>
                <c:pt idx="8647">
                  <c:v>-1.1530793300043889</c:v>
                </c:pt>
                <c:pt idx="8648">
                  <c:v>-0.33985000288462464</c:v>
                </c:pt>
                <c:pt idx="8649">
                  <c:v>3.4269902084746277E-2</c:v>
                </c:pt>
                <c:pt idx="8650">
                  <c:v>5.3111336459562231E-2</c:v>
                </c:pt>
                <c:pt idx="8651">
                  <c:v>5.0395383352627277E-2</c:v>
                </c:pt>
                <c:pt idx="8652">
                  <c:v>2.7438004668868956</c:v>
                </c:pt>
                <c:pt idx="8653">
                  <c:v>-7.4638800892755375E-2</c:v>
                </c:pt>
                <c:pt idx="8654">
                  <c:v>0.37851162325372961</c:v>
                </c:pt>
                <c:pt idx="8655">
                  <c:v>0.57257877626532383</c:v>
                </c:pt>
                <c:pt idx="8656">
                  <c:v>-0.14684138832927116</c:v>
                </c:pt>
                <c:pt idx="8657">
                  <c:v>10.814315423787811</c:v>
                </c:pt>
                <c:pt idx="8658">
                  <c:v>-0.23336353915745126</c:v>
                </c:pt>
                <c:pt idx="8659">
                  <c:v>0.10710204520938332</c:v>
                </c:pt>
                <c:pt idx="8660">
                  <c:v>0.18348972902411534</c:v>
                </c:pt>
                <c:pt idx="8661">
                  <c:v>0.7116545056370186</c:v>
                </c:pt>
                <c:pt idx="8662">
                  <c:v>-3.9890190579356961</c:v>
                </c:pt>
                <c:pt idx="8663">
                  <c:v>-11.013322673425447</c:v>
                </c:pt>
                <c:pt idx="8664">
                  <c:v>-4.3195256046720578</c:v>
                </c:pt>
                <c:pt idx="8665">
                  <c:v>0.11599329506481962</c:v>
                </c:pt>
                <c:pt idx="8666">
                  <c:v>0.11464256594112268</c:v>
                </c:pt>
                <c:pt idx="8667">
                  <c:v>-0.90622962200526314</c:v>
                </c:pt>
                <c:pt idx="8668">
                  <c:v>3.8073549220576046</c:v>
                </c:pt>
                <c:pt idx="8669">
                  <c:v>-11.916999049082808</c:v>
                </c:pt>
                <c:pt idx="8670">
                  <c:v>-0.16992500144231226</c:v>
                </c:pt>
                <c:pt idx="8671">
                  <c:v>0.47353049535916902</c:v>
                </c:pt>
                <c:pt idx="8672">
                  <c:v>-2.7879032575436693E-2</c:v>
                </c:pt>
                <c:pt idx="8673">
                  <c:v>0.10272630155441216</c:v>
                </c:pt>
                <c:pt idx="8674">
                  <c:v>3.7964895668831713</c:v>
                </c:pt>
                <c:pt idx="8675">
                  <c:v>0.70245606373959679</c:v>
                </c:pt>
                <c:pt idx="8676">
                  <c:v>-0.41503749927884404</c:v>
                </c:pt>
                <c:pt idx="8677">
                  <c:v>-0.32120836674028824</c:v>
                </c:pt>
                <c:pt idx="8678">
                  <c:v>-13.35356038291553</c:v>
                </c:pt>
                <c:pt idx="8679">
                  <c:v>-1.4537179674429035</c:v>
                </c:pt>
                <c:pt idx="8680">
                  <c:v>9.6861539252588683E-2</c:v>
                </c:pt>
                <c:pt idx="8681">
                  <c:v>-0.39816368071444791</c:v>
                </c:pt>
                <c:pt idx="8682">
                  <c:v>3.0980320829605263</c:v>
                </c:pt>
                <c:pt idx="8683">
                  <c:v>11.188588845707349</c:v>
                </c:pt>
                <c:pt idx="8684">
                  <c:v>-2.7221468735024314E-2</c:v>
                </c:pt>
                <c:pt idx="8685">
                  <c:v>-0.37851162325372989</c:v>
                </c:pt>
                <c:pt idx="8686">
                  <c:v>-0.63742992061529191</c:v>
                </c:pt>
                <c:pt idx="8687">
                  <c:v>-1.0867735839456851</c:v>
                </c:pt>
                <c:pt idx="8688">
                  <c:v>-4.4739311883324131</c:v>
                </c:pt>
                <c:pt idx="8689">
                  <c:v>-6.697869972874583E-2</c:v>
                </c:pt>
                <c:pt idx="8690">
                  <c:v>-0.36350719863876185</c:v>
                </c:pt>
                <c:pt idx="8691">
                  <c:v>0.70140440894326173</c:v>
                </c:pt>
                <c:pt idx="8692">
                  <c:v>-4.5706072077440858</c:v>
                </c:pt>
                <c:pt idx="8693">
                  <c:v>-2.8569152196770795E-2</c:v>
                </c:pt>
                <c:pt idx="8694">
                  <c:v>0</c:v>
                </c:pt>
                <c:pt idx="8695">
                  <c:v>-0.18417861723547957</c:v>
                </c:pt>
                <c:pt idx="8696">
                  <c:v>-0.52971344200954074</c:v>
                </c:pt>
                <c:pt idx="8697">
                  <c:v>-0.73648501620010709</c:v>
                </c:pt>
                <c:pt idx="8698">
                  <c:v>-0.42098676561003046</c:v>
                </c:pt>
                <c:pt idx="8699">
                  <c:v>0.76302520729017009</c:v>
                </c:pt>
                <c:pt idx="8700">
                  <c:v>7.6438561897747244</c:v>
                </c:pt>
                <c:pt idx="8701">
                  <c:v>-0.48542682717024194</c:v>
                </c:pt>
                <c:pt idx="8702">
                  <c:v>-0.15560533012524555</c:v>
                </c:pt>
                <c:pt idx="8703">
                  <c:v>-1.1742143725352088</c:v>
                </c:pt>
                <c:pt idx="8704">
                  <c:v>2.320739116132501E-2</c:v>
                </c:pt>
                <c:pt idx="8705">
                  <c:v>11.485158443755667</c:v>
                </c:pt>
                <c:pt idx="8706">
                  <c:v>0.61851506043218285</c:v>
                </c:pt>
                <c:pt idx="8707">
                  <c:v>-1.2399745690318316</c:v>
                </c:pt>
                <c:pt idx="8708">
                  <c:v>0.99999999999999967</c:v>
                </c:pt>
                <c:pt idx="8709">
                  <c:v>0.56559717585422531</c:v>
                </c:pt>
                <c:pt idx="8710">
                  <c:v>11.059119092544519</c:v>
                </c:pt>
                <c:pt idx="8711">
                  <c:v>-0.67116353577046006</c:v>
                </c:pt>
                <c:pt idx="8712">
                  <c:v>-0.13588342808177303</c:v>
                </c:pt>
                <c:pt idx="8713">
                  <c:v>-1.106063466229563</c:v>
                </c:pt>
                <c:pt idx="8714">
                  <c:v>-0.68859246824780274</c:v>
                </c:pt>
                <c:pt idx="8715">
                  <c:v>-0.42321143072454404</c:v>
                </c:pt>
                <c:pt idx="8716">
                  <c:v>-0.88835464417109111</c:v>
                </c:pt>
                <c:pt idx="8717">
                  <c:v>-7.594885323329828E-2</c:v>
                </c:pt>
                <c:pt idx="8718">
                  <c:v>-0.10218039480647813</c:v>
                </c:pt>
                <c:pt idx="8719">
                  <c:v>0.1332665308634641</c:v>
                </c:pt>
                <c:pt idx="8720">
                  <c:v>2.2465048774532557</c:v>
                </c:pt>
                <c:pt idx="8721">
                  <c:v>-1.4438655799820974</c:v>
                </c:pt>
                <c:pt idx="8722">
                  <c:v>-0.29577580703139411</c:v>
                </c:pt>
                <c:pt idx="8723">
                  <c:v>-5.6159891587258648E-2</c:v>
                </c:pt>
                <c:pt idx="8724">
                  <c:v>-6.9262662437113723E-2</c:v>
                </c:pt>
                <c:pt idx="8725">
                  <c:v>-5.3653610799145962E-2</c:v>
                </c:pt>
                <c:pt idx="8726">
                  <c:v>-0.86054027928473886</c:v>
                </c:pt>
                <c:pt idx="8727">
                  <c:v>-0.33703498727757075</c:v>
                </c:pt>
                <c:pt idx="8728">
                  <c:v>0.45853021589576537</c:v>
                </c:pt>
                <c:pt idx="8729">
                  <c:v>-9.229619965185119</c:v>
                </c:pt>
                <c:pt idx="8730">
                  <c:v>0.84339767198313498</c:v>
                </c:pt>
                <c:pt idx="8731">
                  <c:v>1.4360991148066731</c:v>
                </c:pt>
                <c:pt idx="8732">
                  <c:v>10.866763767353351</c:v>
                </c:pt>
                <c:pt idx="8733">
                  <c:v>-0.43609911480667379</c:v>
                </c:pt>
                <c:pt idx="8734">
                  <c:v>0.23446525363702297</c:v>
                </c:pt>
                <c:pt idx="8735">
                  <c:v>-0.28662122615140961</c:v>
                </c:pt>
                <c:pt idx="8736">
                  <c:v>8.3837042924740537</c:v>
                </c:pt>
                <c:pt idx="8737">
                  <c:v>-16.23880899756821</c:v>
                </c:pt>
                <c:pt idx="8738">
                  <c:v>8.8683081332894673</c:v>
                </c:pt>
                <c:pt idx="8739">
                  <c:v>-1</c:v>
                </c:pt>
                <c:pt idx="8740">
                  <c:v>-0.93223018266192759</c:v>
                </c:pt>
                <c:pt idx="8741">
                  <c:v>0.22239242133644802</c:v>
                </c:pt>
                <c:pt idx="8742">
                  <c:v>4.0440328705828721</c:v>
                </c:pt>
                <c:pt idx="8743">
                  <c:v>14.680945508509947</c:v>
                </c:pt>
                <c:pt idx="8744">
                  <c:v>11.892036785411905</c:v>
                </c:pt>
                <c:pt idx="8745">
                  <c:v>-0.83772857110112309</c:v>
                </c:pt>
                <c:pt idx="8746">
                  <c:v>7.0660891904577738</c:v>
                </c:pt>
                <c:pt idx="8747">
                  <c:v>-1.1681227588083269</c:v>
                </c:pt>
                <c:pt idx="8748">
                  <c:v>-0.34042443850475174</c:v>
                </c:pt>
                <c:pt idx="8749">
                  <c:v>-1.1335831543785917</c:v>
                </c:pt>
                <c:pt idx="8750">
                  <c:v>-0.25276607037996673</c:v>
                </c:pt>
                <c:pt idx="8751">
                  <c:v>9.0597950917951025</c:v>
                </c:pt>
                <c:pt idx="8752">
                  <c:v>9.2304207950923818</c:v>
                </c:pt>
                <c:pt idx="8753">
                  <c:v>2.4866245815278636</c:v>
                </c:pt>
                <c:pt idx="8754">
                  <c:v>3.7727621234867094E-2</c:v>
                </c:pt>
                <c:pt idx="8755">
                  <c:v>10.381542951184585</c:v>
                </c:pt>
                <c:pt idx="8756">
                  <c:v>-6.0732489820306386</c:v>
                </c:pt>
                <c:pt idx="8757">
                  <c:v>10.307200809140809</c:v>
                </c:pt>
                <c:pt idx="8758">
                  <c:v>-0.93524254018793251</c:v>
                </c:pt>
                <c:pt idx="8759">
                  <c:v>2.320739116132501E-2</c:v>
                </c:pt>
                <c:pt idx="8760">
                  <c:v>3.8135128886771293E-2</c:v>
                </c:pt>
                <c:pt idx="8761">
                  <c:v>0.23749931372665614</c:v>
                </c:pt>
                <c:pt idx="8762">
                  <c:v>0.87656374024005901</c:v>
                </c:pt>
                <c:pt idx="8763">
                  <c:v>2.8478916079598234E-2</c:v>
                </c:pt>
                <c:pt idx="8764">
                  <c:v>0.33807551746395947</c:v>
                </c:pt>
                <c:pt idx="8765">
                  <c:v>-1.4739311883324124</c:v>
                </c:pt>
                <c:pt idx="8766">
                  <c:v>-0.16558606571797518</c:v>
                </c:pt>
                <c:pt idx="8767">
                  <c:v>1.4336531774461907</c:v>
                </c:pt>
                <c:pt idx="8768">
                  <c:v>5.3457748368417297</c:v>
                </c:pt>
                <c:pt idx="8769">
                  <c:v>0.11321061044799079</c:v>
                </c:pt>
                <c:pt idx="8770">
                  <c:v>-3.5046947099200962E-2</c:v>
                </c:pt>
                <c:pt idx="8771">
                  <c:v>11.644006462681574</c:v>
                </c:pt>
                <c:pt idx="8772">
                  <c:v>0.5211658501401869</c:v>
                </c:pt>
                <c:pt idx="8773">
                  <c:v>0.95024696480290005</c:v>
                </c:pt>
                <c:pt idx="8774">
                  <c:v>0.16992500144231237</c:v>
                </c:pt>
                <c:pt idx="8775">
                  <c:v>-0.56704059272389373</c:v>
                </c:pt>
                <c:pt idx="8776">
                  <c:v>0.57586029361390367</c:v>
                </c:pt>
                <c:pt idx="8777">
                  <c:v>8.6462586799900301</c:v>
                </c:pt>
                <c:pt idx="8778">
                  <c:v>-3.6505227193642802</c:v>
                </c:pt>
                <c:pt idx="8779">
                  <c:v>-0.3957388605238934</c:v>
                </c:pt>
                <c:pt idx="8780">
                  <c:v>-0.9994850276436883</c:v>
                </c:pt>
                <c:pt idx="8781">
                  <c:v>-0.67286186554863503</c:v>
                </c:pt>
                <c:pt idx="8782">
                  <c:v>-2.0607734222717911</c:v>
                </c:pt>
                <c:pt idx="8783">
                  <c:v>0.38414349133305997</c:v>
                </c:pt>
                <c:pt idx="8784">
                  <c:v>2.5027124859660614</c:v>
                </c:pt>
                <c:pt idx="8785">
                  <c:v>-0.36711686865361809</c:v>
                </c:pt>
                <c:pt idx="8786">
                  <c:v>0</c:v>
                </c:pt>
                <c:pt idx="8787">
                  <c:v>-0.19264507794239591</c:v>
                </c:pt>
                <c:pt idx="8788">
                  <c:v>0</c:v>
                </c:pt>
                <c:pt idx="8789">
                  <c:v>-0.18442457113742744</c:v>
                </c:pt>
                <c:pt idx="8790">
                  <c:v>1.7999940462101844E-3</c:v>
                </c:pt>
                <c:pt idx="8791">
                  <c:v>10.059344460824425</c:v>
                </c:pt>
                <c:pt idx="8792">
                  <c:v>-2.2181065913148044</c:v>
                </c:pt>
                <c:pt idx="8793">
                  <c:v>-0.41028396930820921</c:v>
                </c:pt>
                <c:pt idx="8794">
                  <c:v>0.2284449153656577</c:v>
                </c:pt>
                <c:pt idx="8795">
                  <c:v>-0.16613342227993819</c:v>
                </c:pt>
                <c:pt idx="8796">
                  <c:v>0.24721770037101864</c:v>
                </c:pt>
                <c:pt idx="8797">
                  <c:v>-0.24100809950379493</c:v>
                </c:pt>
                <c:pt idx="8798">
                  <c:v>-0.2041407167802253</c:v>
                </c:pt>
                <c:pt idx="8799">
                  <c:v>8.8683081332894673</c:v>
                </c:pt>
                <c:pt idx="8800">
                  <c:v>0.73132095211974812</c:v>
                </c:pt>
                <c:pt idx="8801">
                  <c:v>0.45943161863729726</c:v>
                </c:pt>
                <c:pt idx="8802">
                  <c:v>-1.1926450779423958</c:v>
                </c:pt>
                <c:pt idx="8803">
                  <c:v>-0.7062687969432897</c:v>
                </c:pt>
                <c:pt idx="8804">
                  <c:v>0.11668298016533304</c:v>
                </c:pt>
                <c:pt idx="8805">
                  <c:v>-0.44161809838216065</c:v>
                </c:pt>
                <c:pt idx="8806">
                  <c:v>0.41181359840455761</c:v>
                </c:pt>
                <c:pt idx="8807">
                  <c:v>0.41229212254002678</c:v>
                </c:pt>
                <c:pt idx="8808">
                  <c:v>8.1794091163647054E-2</c:v>
                </c:pt>
                <c:pt idx="8809">
                  <c:v>-5.690239123447708E-2</c:v>
                </c:pt>
                <c:pt idx="8810">
                  <c:v>-1.5379650211839866</c:v>
                </c:pt>
                <c:pt idx="8811">
                  <c:v>-1.3975923648194348</c:v>
                </c:pt>
                <c:pt idx="8812">
                  <c:v>-1.0865614385088072</c:v>
                </c:pt>
                <c:pt idx="8813">
                  <c:v>0.70454411647382864</c:v>
                </c:pt>
                <c:pt idx="8814">
                  <c:v>-0.14864408135513552</c:v>
                </c:pt>
                <c:pt idx="8815">
                  <c:v>10.703038388986418</c:v>
                </c:pt>
                <c:pt idx="8816">
                  <c:v>-11.188382790570113</c:v>
                </c:pt>
                <c:pt idx="8817">
                  <c:v>-0.6793781026132627</c:v>
                </c:pt>
                <c:pt idx="8818">
                  <c:v>-5.5093634692363809</c:v>
                </c:pt>
                <c:pt idx="8819">
                  <c:v>-7.0660891904577721</c:v>
                </c:pt>
                <c:pt idx="8820">
                  <c:v>-0.20433778923592871</c:v>
                </c:pt>
                <c:pt idx="8821">
                  <c:v>12.866313015702193</c:v>
                </c:pt>
                <c:pt idx="8822">
                  <c:v>13.295386307434871</c:v>
                </c:pt>
                <c:pt idx="8823">
                  <c:v>-0.39971669999508791</c:v>
                </c:pt>
                <c:pt idx="8824">
                  <c:v>2.9995145826440677</c:v>
                </c:pt>
                <c:pt idx="8825">
                  <c:v>-0.27985031807770583</c:v>
                </c:pt>
                <c:pt idx="8826">
                  <c:v>0.10780328953451507</c:v>
                </c:pt>
                <c:pt idx="8827">
                  <c:v>0.11822608146062569</c:v>
                </c:pt>
                <c:pt idx="8828">
                  <c:v>0.10780328953451507</c:v>
                </c:pt>
                <c:pt idx="8829">
                  <c:v>-1.3296822613457573E-2</c:v>
                </c:pt>
                <c:pt idx="8830">
                  <c:v>4.2252487052071394E-2</c:v>
                </c:pt>
                <c:pt idx="8831">
                  <c:v>9.5189809291704002</c:v>
                </c:pt>
                <c:pt idx="8832">
                  <c:v>0.10496955960154218</c:v>
                </c:pt>
                <c:pt idx="8833">
                  <c:v>-9.7604427459966399</c:v>
                </c:pt>
                <c:pt idx="8834">
                  <c:v>0.78427130894456254</c:v>
                </c:pt>
                <c:pt idx="8835">
                  <c:v>1.8579809951275719</c:v>
                </c:pt>
                <c:pt idx="8836">
                  <c:v>-8.8683081332894673</c:v>
                </c:pt>
                <c:pt idx="8837">
                  <c:v>-10.814048332230835</c:v>
                </c:pt>
                <c:pt idx="8838">
                  <c:v>-7.0660891904577721</c:v>
                </c:pt>
                <c:pt idx="8839">
                  <c:v>0.65195181224618348</c:v>
                </c:pt>
                <c:pt idx="8840">
                  <c:v>-0.51801225679652929</c:v>
                </c:pt>
                <c:pt idx="8841">
                  <c:v>0.54791035670387056</c:v>
                </c:pt>
                <c:pt idx="8842">
                  <c:v>-4.7725895038969277</c:v>
                </c:pt>
                <c:pt idx="8843">
                  <c:v>-4.7725895038969277</c:v>
                </c:pt>
                <c:pt idx="8844">
                  <c:v>-4.7725895038969277</c:v>
                </c:pt>
                <c:pt idx="8845">
                  <c:v>0.59656378699991985</c:v>
                </c:pt>
                <c:pt idx="8846">
                  <c:v>1.1428577701649851</c:v>
                </c:pt>
                <c:pt idx="8847">
                  <c:v>-3.8073549220576037</c:v>
                </c:pt>
                <c:pt idx="8848">
                  <c:v>7.0660891904577738</c:v>
                </c:pt>
                <c:pt idx="8849">
                  <c:v>8.8672787397096631</c:v>
                </c:pt>
                <c:pt idx="8850">
                  <c:v>1.9923056082099995</c:v>
                </c:pt>
                <c:pt idx="8851">
                  <c:v>1.3208470194970312</c:v>
                </c:pt>
                <c:pt idx="8852">
                  <c:v>0.34056667824782388</c:v>
                </c:pt>
                <c:pt idx="8853">
                  <c:v>-0.14017765804826046</c:v>
                </c:pt>
                <c:pt idx="8854">
                  <c:v>-8.6462586799900301</c:v>
                </c:pt>
                <c:pt idx="8855">
                  <c:v>-12.306821202497153</c:v>
                </c:pt>
                <c:pt idx="8856">
                  <c:v>-8.3837042924740537</c:v>
                </c:pt>
                <c:pt idx="8857">
                  <c:v>5.8298640564667166E-2</c:v>
                </c:pt>
                <c:pt idx="8858">
                  <c:v>-0.12180483739194707</c:v>
                </c:pt>
                <c:pt idx="8859">
                  <c:v>-2.4646682670034443</c:v>
                </c:pt>
                <c:pt idx="8860">
                  <c:v>-0.2677879358044285</c:v>
                </c:pt>
                <c:pt idx="8861">
                  <c:v>-10.759888183221834</c:v>
                </c:pt>
                <c:pt idx="8862">
                  <c:v>-5.8893689053568399E-2</c:v>
                </c:pt>
                <c:pt idx="8863">
                  <c:v>11.941658995526698</c:v>
                </c:pt>
                <c:pt idx="8864">
                  <c:v>-2.7042994052458837</c:v>
                </c:pt>
                <c:pt idx="8865">
                  <c:v>-0.84327449631254692</c:v>
                </c:pt>
                <c:pt idx="8866">
                  <c:v>-1.7978111493867333</c:v>
                </c:pt>
                <c:pt idx="8867">
                  <c:v>-1.6229303509201767</c:v>
                </c:pt>
                <c:pt idx="8868">
                  <c:v>-1.6431867774786428</c:v>
                </c:pt>
                <c:pt idx="8869">
                  <c:v>0.76867445389354438</c:v>
                </c:pt>
                <c:pt idx="8870">
                  <c:v>-1.5000978503138784</c:v>
                </c:pt>
                <c:pt idx="8871">
                  <c:v>8.5711205755675248</c:v>
                </c:pt>
                <c:pt idx="8872">
                  <c:v>-3.7512852654832729</c:v>
                </c:pt>
                <c:pt idx="8873">
                  <c:v>-3.1651240151784914</c:v>
                </c:pt>
                <c:pt idx="8874">
                  <c:v>-1.0487992984784549</c:v>
                </c:pt>
                <c:pt idx="8875">
                  <c:v>-0.76515413825078682</c:v>
                </c:pt>
                <c:pt idx="8876">
                  <c:v>8.5183253076908656</c:v>
                </c:pt>
                <c:pt idx="8877">
                  <c:v>-8.2915544458438433</c:v>
                </c:pt>
                <c:pt idx="8878">
                  <c:v>-5.3457748368417297</c:v>
                </c:pt>
                <c:pt idx="8879">
                  <c:v>-8.0624959257337636</c:v>
                </c:pt>
                <c:pt idx="8880">
                  <c:v>-0.58256798558077327</c:v>
                </c:pt>
                <c:pt idx="8881">
                  <c:v>5.7646151770530718</c:v>
                </c:pt>
                <c:pt idx="8882">
                  <c:v>-0.58256798558077305</c:v>
                </c:pt>
                <c:pt idx="8883">
                  <c:v>5.2928795623768643</c:v>
                </c:pt>
                <c:pt idx="8884">
                  <c:v>1.5384199147841258</c:v>
                </c:pt>
                <c:pt idx="8885">
                  <c:v>17.535642424034748</c:v>
                </c:pt>
                <c:pt idx="8886">
                  <c:v>0.73528427119455564</c:v>
                </c:pt>
                <c:pt idx="8887">
                  <c:v>0.62803122261304167</c:v>
                </c:pt>
                <c:pt idx="8888">
                  <c:v>5.7232166899774173</c:v>
                </c:pt>
                <c:pt idx="8889">
                  <c:v>-0.29545588352617119</c:v>
                </c:pt>
                <c:pt idx="8890">
                  <c:v>10.917123403264748</c:v>
                </c:pt>
                <c:pt idx="8891">
                  <c:v>-12.08137247435552</c:v>
                </c:pt>
                <c:pt idx="8892">
                  <c:v>-6.4130337419715244E-2</c:v>
                </c:pt>
                <c:pt idx="8893">
                  <c:v>-0.20810819533020022</c:v>
                </c:pt>
                <c:pt idx="8894">
                  <c:v>1.3809841333737995</c:v>
                </c:pt>
                <c:pt idx="8895">
                  <c:v>8.6462586799900301</c:v>
                </c:pt>
                <c:pt idx="8896">
                  <c:v>-0.1142754722101829</c:v>
                </c:pt>
                <c:pt idx="8897">
                  <c:v>0.2699207914190338</c:v>
                </c:pt>
                <c:pt idx="8898">
                  <c:v>3.8605969433345839</c:v>
                </c:pt>
                <c:pt idx="8899">
                  <c:v>0.28445338946869941</c:v>
                </c:pt>
                <c:pt idx="8900">
                  <c:v>0.48542682717024149</c:v>
                </c:pt>
                <c:pt idx="8901">
                  <c:v>-10.582455645110581</c:v>
                </c:pt>
                <c:pt idx="8902">
                  <c:v>9.0606959316875546</c:v>
                </c:pt>
                <c:pt idx="8903">
                  <c:v>-5.3439258961460616E-2</c:v>
                </c:pt>
                <c:pt idx="8904">
                  <c:v>6.9622890884206967</c:v>
                </c:pt>
                <c:pt idx="8905">
                  <c:v>-0.25283047497098621</c:v>
                </c:pt>
                <c:pt idx="8906">
                  <c:v>6.1400544664143276E-2</c:v>
                </c:pt>
                <c:pt idx="8907">
                  <c:v>-1.4457171173682704</c:v>
                </c:pt>
                <c:pt idx="8908">
                  <c:v>-0.99072218641198939</c:v>
                </c:pt>
                <c:pt idx="8909">
                  <c:v>0.65896308216493327</c:v>
                </c:pt>
                <c:pt idx="8910">
                  <c:v>4.6096742542179099</c:v>
                </c:pt>
                <c:pt idx="8911">
                  <c:v>10.307580315927396</c:v>
                </c:pt>
                <c:pt idx="8912">
                  <c:v>-0.16931997101159971</c:v>
                </c:pt>
                <c:pt idx="8913">
                  <c:v>1.421826664941483</c:v>
                </c:pt>
                <c:pt idx="8914">
                  <c:v>12.702894141119387</c:v>
                </c:pt>
                <c:pt idx="8915">
                  <c:v>-1.3715445177041801</c:v>
                </c:pt>
                <c:pt idx="8916">
                  <c:v>0.15965666598848569</c:v>
                </c:pt>
                <c:pt idx="8917">
                  <c:v>-0.82847289396118617</c:v>
                </c:pt>
                <c:pt idx="8918">
                  <c:v>-3.2770248703243103</c:v>
                </c:pt>
                <c:pt idx="8919">
                  <c:v>-1.1054545948113099</c:v>
                </c:pt>
                <c:pt idx="8920">
                  <c:v>10.759888183221834</c:v>
                </c:pt>
                <c:pt idx="8921">
                  <c:v>0.22229624487290175</c:v>
                </c:pt>
                <c:pt idx="8922">
                  <c:v>6.6495411786906919E-2</c:v>
                </c:pt>
                <c:pt idx="8923">
                  <c:v>-6.0732489820306386</c:v>
                </c:pt>
                <c:pt idx="8924">
                  <c:v>-0.38246963682241303</c:v>
                </c:pt>
                <c:pt idx="8925">
                  <c:v>0.27563444261342707</c:v>
                </c:pt>
                <c:pt idx="8926">
                  <c:v>1.6576078025529219</c:v>
                </c:pt>
                <c:pt idx="8927">
                  <c:v>-1.333423733725192</c:v>
                </c:pt>
                <c:pt idx="8928">
                  <c:v>-0.66742466091312913</c:v>
                </c:pt>
                <c:pt idx="8929">
                  <c:v>0.43176029061323351</c:v>
                </c:pt>
                <c:pt idx="8930">
                  <c:v>-0.53343220008107406</c:v>
                </c:pt>
                <c:pt idx="8931">
                  <c:v>-0.9372642446520375</c:v>
                </c:pt>
                <c:pt idx="8932">
                  <c:v>-1.2370391973008494</c:v>
                </c:pt>
                <c:pt idx="8933">
                  <c:v>8.9267338097086993E-2</c:v>
                </c:pt>
                <c:pt idx="8934">
                  <c:v>8.0624959257337636</c:v>
                </c:pt>
                <c:pt idx="8935">
                  <c:v>-0.89472059180892238</c:v>
                </c:pt>
                <c:pt idx="8936">
                  <c:v>-2.7634801126795212</c:v>
                </c:pt>
                <c:pt idx="8937">
                  <c:v>-3.5877036328596706E-2</c:v>
                </c:pt>
                <c:pt idx="8938">
                  <c:v>0.4377764235738823</c:v>
                </c:pt>
                <c:pt idx="8939">
                  <c:v>0.70545004745549</c:v>
                </c:pt>
                <c:pt idx="8940">
                  <c:v>0.66952355032514499</c:v>
                </c:pt>
                <c:pt idx="8941">
                  <c:v>9.5577659982231195E-2</c:v>
                </c:pt>
                <c:pt idx="8942">
                  <c:v>8.7462841250339401E-2</c:v>
                </c:pt>
                <c:pt idx="8943">
                  <c:v>0.16859960397574494</c:v>
                </c:pt>
                <c:pt idx="8944">
                  <c:v>0.35317902887180219</c:v>
                </c:pt>
                <c:pt idx="8945">
                  <c:v>-3.5405336131198707E-2</c:v>
                </c:pt>
                <c:pt idx="8946">
                  <c:v>1.3585825208961564</c:v>
                </c:pt>
                <c:pt idx="8947">
                  <c:v>-0.21150410519371157</c:v>
                </c:pt>
                <c:pt idx="8948">
                  <c:v>-0.29863423070644357</c:v>
                </c:pt>
                <c:pt idx="8949">
                  <c:v>-0.25261260034728239</c:v>
                </c:pt>
                <c:pt idx="8950">
                  <c:v>-0.47930072437340027</c:v>
                </c:pt>
                <c:pt idx="8951">
                  <c:v>-0.71251768752188893</c:v>
                </c:pt>
                <c:pt idx="8952">
                  <c:v>-9.229619965185119</c:v>
                </c:pt>
                <c:pt idx="8953">
                  <c:v>0</c:v>
                </c:pt>
                <c:pt idx="8954">
                  <c:v>-0.74661576419992559</c:v>
                </c:pt>
                <c:pt idx="8955">
                  <c:v>-0.75789625203580668</c:v>
                </c:pt>
                <c:pt idx="8956">
                  <c:v>-1.5009462449521995</c:v>
                </c:pt>
                <c:pt idx="8957">
                  <c:v>0.10715742534400258</c:v>
                </c:pt>
                <c:pt idx="8958">
                  <c:v>-0.47010888177251936</c:v>
                </c:pt>
                <c:pt idx="8959">
                  <c:v>-2.9042888004202387</c:v>
                </c:pt>
                <c:pt idx="8960">
                  <c:v>2.2626537712958061</c:v>
                </c:pt>
                <c:pt idx="8961">
                  <c:v>-9.7598881832218343</c:v>
                </c:pt>
                <c:pt idx="8962">
                  <c:v>-9.3815429511845849</c:v>
                </c:pt>
                <c:pt idx="8963">
                  <c:v>-10.306821202497154</c:v>
                </c:pt>
                <c:pt idx="8964">
                  <c:v>-0.21839049077895137</c:v>
                </c:pt>
                <c:pt idx="8965">
                  <c:v>-4.6293652273934949E-2</c:v>
                </c:pt>
                <c:pt idx="8966">
                  <c:v>-8.6450579349844769</c:v>
                </c:pt>
                <c:pt idx="8967">
                  <c:v>-9.0606959316875546</c:v>
                </c:pt>
                <c:pt idx="8968">
                  <c:v>0.99966193437668649</c:v>
                </c:pt>
                <c:pt idx="8969">
                  <c:v>7.6486571760385464</c:v>
                </c:pt>
                <c:pt idx="8970">
                  <c:v>-0.18852896947016409</c:v>
                </c:pt>
                <c:pt idx="8971">
                  <c:v>-1.5813602640409608</c:v>
                </c:pt>
                <c:pt idx="8972">
                  <c:v>2.2293909387445834</c:v>
                </c:pt>
                <c:pt idx="8973">
                  <c:v>0.82488370876295458</c:v>
                </c:pt>
                <c:pt idx="8974">
                  <c:v>-0.16992500144231246</c:v>
                </c:pt>
                <c:pt idx="8975">
                  <c:v>-0.24100809950379493</c:v>
                </c:pt>
                <c:pt idx="8976">
                  <c:v>-0.24035896786589692</c:v>
                </c:pt>
                <c:pt idx="8977">
                  <c:v>-1.2075954194083676</c:v>
                </c:pt>
                <c:pt idx="8978">
                  <c:v>9.229619965185119</c:v>
                </c:pt>
                <c:pt idx="8979">
                  <c:v>1.1413452412327703</c:v>
                </c:pt>
                <c:pt idx="8980">
                  <c:v>1.1413452412327703</c:v>
                </c:pt>
                <c:pt idx="8981">
                  <c:v>12.451296983981448</c:v>
                </c:pt>
                <c:pt idx="8982">
                  <c:v>2.4245508713050604E-2</c:v>
                </c:pt>
                <c:pt idx="8983">
                  <c:v>-2.4042913827600649E-4</c:v>
                </c:pt>
                <c:pt idx="8984">
                  <c:v>0.91073266190291258</c:v>
                </c:pt>
                <c:pt idx="8985">
                  <c:v>0.88535743405887724</c:v>
                </c:pt>
                <c:pt idx="8986">
                  <c:v>0.43032075905835498</c:v>
                </c:pt>
                <c:pt idx="8987">
                  <c:v>0.18708555260049553</c:v>
                </c:pt>
                <c:pt idx="8988">
                  <c:v>-7.0624959257337645</c:v>
                </c:pt>
                <c:pt idx="8989">
                  <c:v>-2.4982356557336317E-2</c:v>
                </c:pt>
                <c:pt idx="8990">
                  <c:v>-0.6662128212443208</c:v>
                </c:pt>
                <c:pt idx="8991">
                  <c:v>-0.40000468432136954</c:v>
                </c:pt>
                <c:pt idx="8992">
                  <c:v>-0.3097826650252728</c:v>
                </c:pt>
                <c:pt idx="8993">
                  <c:v>0.80866705952039508</c:v>
                </c:pt>
                <c:pt idx="8994">
                  <c:v>1.7073591320808825</c:v>
                </c:pt>
                <c:pt idx="8995">
                  <c:v>-0.30718150951817597</c:v>
                </c:pt>
                <c:pt idx="8996">
                  <c:v>-0.82953171290227878</c:v>
                </c:pt>
                <c:pt idx="8997">
                  <c:v>-3.8049186225072411</c:v>
                </c:pt>
                <c:pt idx="8998">
                  <c:v>0.92338550162885891</c:v>
                </c:pt>
                <c:pt idx="8999">
                  <c:v>0.63603668531542579</c:v>
                </c:pt>
                <c:pt idx="9000">
                  <c:v>5.889368905356801E-2</c:v>
                </c:pt>
                <c:pt idx="9001">
                  <c:v>0.42253760178959476</c:v>
                </c:pt>
                <c:pt idx="9002">
                  <c:v>0.71620703399940855</c:v>
                </c:pt>
                <c:pt idx="9003">
                  <c:v>0</c:v>
                </c:pt>
                <c:pt idx="9004">
                  <c:v>-1.0449698807618135</c:v>
                </c:pt>
                <c:pt idx="9005">
                  <c:v>-8.6156643749714781E-2</c:v>
                </c:pt>
                <c:pt idx="9006">
                  <c:v>-2.0758560166797328E-2</c:v>
                </c:pt>
                <c:pt idx="9007">
                  <c:v>-0.15200309344504997</c:v>
                </c:pt>
                <c:pt idx="9008">
                  <c:v>-0.86249647625006476</c:v>
                </c:pt>
                <c:pt idx="9009">
                  <c:v>0.62231886417641225</c:v>
                </c:pt>
                <c:pt idx="9010">
                  <c:v>9.7604427459966399</c:v>
                </c:pt>
                <c:pt idx="9011">
                  <c:v>-0.41503749927884381</c:v>
                </c:pt>
                <c:pt idx="9012">
                  <c:v>-1.6968374814608966</c:v>
                </c:pt>
                <c:pt idx="9013">
                  <c:v>-0.44056581190915522</c:v>
                </c:pt>
                <c:pt idx="9014">
                  <c:v>7.0660891904577738</c:v>
                </c:pt>
                <c:pt idx="9015">
                  <c:v>-0.16128090703306072</c:v>
                </c:pt>
                <c:pt idx="9016">
                  <c:v>1.5844077246939821</c:v>
                </c:pt>
                <c:pt idx="9017">
                  <c:v>-0.67807190511263737</c:v>
                </c:pt>
                <c:pt idx="9018">
                  <c:v>-0.56668668576311521</c:v>
                </c:pt>
                <c:pt idx="9019">
                  <c:v>-9.3822637581148367</c:v>
                </c:pt>
                <c:pt idx="9020">
                  <c:v>-0.11718353937033922</c:v>
                </c:pt>
                <c:pt idx="9021">
                  <c:v>-0.26881675842779984</c:v>
                </c:pt>
                <c:pt idx="9022">
                  <c:v>0.797143699641507</c:v>
                </c:pt>
                <c:pt idx="9023">
                  <c:v>-4.4192369987827513</c:v>
                </c:pt>
                <c:pt idx="9024">
                  <c:v>-0.84591567271106716</c:v>
                </c:pt>
                <c:pt idx="9025">
                  <c:v>-0.66558096092944052</c:v>
                </c:pt>
                <c:pt idx="9026">
                  <c:v>10.45189794595189</c:v>
                </c:pt>
                <c:pt idx="9027">
                  <c:v>-12.582612451267021</c:v>
                </c:pt>
                <c:pt idx="9028">
                  <c:v>4.2058511289487539</c:v>
                </c:pt>
                <c:pt idx="9029">
                  <c:v>9.5306091398121673</c:v>
                </c:pt>
                <c:pt idx="9030">
                  <c:v>0.26303440583379378</c:v>
                </c:pt>
                <c:pt idx="9031">
                  <c:v>-10.75933340719466</c:v>
                </c:pt>
                <c:pt idx="9032">
                  <c:v>-0.33799646351501589</c:v>
                </c:pt>
                <c:pt idx="9033">
                  <c:v>1.0931094043914815</c:v>
                </c:pt>
                <c:pt idx="9034">
                  <c:v>2.2751565279101102</c:v>
                </c:pt>
                <c:pt idx="9035">
                  <c:v>2.7608123361205741</c:v>
                </c:pt>
                <c:pt idx="9036">
                  <c:v>-0.93365750517130397</c:v>
                </c:pt>
                <c:pt idx="9037">
                  <c:v>-0.5143670882581789</c:v>
                </c:pt>
                <c:pt idx="9038">
                  <c:v>-11.582612451267021</c:v>
                </c:pt>
                <c:pt idx="9039">
                  <c:v>12.451296983981448</c:v>
                </c:pt>
                <c:pt idx="9040">
                  <c:v>9.3822637581148367</c:v>
                </c:pt>
                <c:pt idx="9041">
                  <c:v>-7.6462586799900292</c:v>
                </c:pt>
                <c:pt idx="9042">
                  <c:v>6.0732489820306386</c:v>
                </c:pt>
                <c:pt idx="9043">
                  <c:v>-8.3837042924740537</c:v>
                </c:pt>
                <c:pt idx="9044">
                  <c:v>-0.65207669657969325</c:v>
                </c:pt>
                <c:pt idx="9045">
                  <c:v>0.73696559416620644</c:v>
                </c:pt>
                <c:pt idx="9046">
                  <c:v>0.73696559416620644</c:v>
                </c:pt>
                <c:pt idx="9047">
                  <c:v>0.73696559416620644</c:v>
                </c:pt>
                <c:pt idx="9048">
                  <c:v>0.21631790692676336</c:v>
                </c:pt>
                <c:pt idx="9049">
                  <c:v>-7.1258683169822062E-2</c:v>
                </c:pt>
                <c:pt idx="9050">
                  <c:v>-0.16982487339001892</c:v>
                </c:pt>
                <c:pt idx="9051">
                  <c:v>0.49410907027004325</c:v>
                </c:pt>
                <c:pt idx="9052">
                  <c:v>-0.41503749927884426</c:v>
                </c:pt>
                <c:pt idx="9053">
                  <c:v>4.3439261264897576E-2</c:v>
                </c:pt>
                <c:pt idx="9054">
                  <c:v>-3.0389189892923021</c:v>
                </c:pt>
                <c:pt idx="9055">
                  <c:v>8.6462586799900301</c:v>
                </c:pt>
                <c:pt idx="9056">
                  <c:v>-0.32192809488736229</c:v>
                </c:pt>
                <c:pt idx="9057">
                  <c:v>-0.36058971525646744</c:v>
                </c:pt>
                <c:pt idx="9058">
                  <c:v>-0.93452616252271847</c:v>
                </c:pt>
                <c:pt idx="9059">
                  <c:v>5.2177092710192991E-3</c:v>
                </c:pt>
                <c:pt idx="9060">
                  <c:v>9.0606959316875546</c:v>
                </c:pt>
                <c:pt idx="9061">
                  <c:v>-0.19898103472639556</c:v>
                </c:pt>
                <c:pt idx="9062">
                  <c:v>0.86112617849858475</c:v>
                </c:pt>
                <c:pt idx="9063">
                  <c:v>-2.2532018162186089</c:v>
                </c:pt>
                <c:pt idx="9064">
                  <c:v>5.2928795623768634</c:v>
                </c:pt>
                <c:pt idx="9065">
                  <c:v>1.8001594206534002</c:v>
                </c:pt>
                <c:pt idx="9066">
                  <c:v>-4.2722586758755945</c:v>
                </c:pt>
                <c:pt idx="9067">
                  <c:v>-2.0389941316158637</c:v>
                </c:pt>
                <c:pt idx="9068">
                  <c:v>6.0732489820306386</c:v>
                </c:pt>
                <c:pt idx="9069">
                  <c:v>-1.9278766352726604</c:v>
                </c:pt>
                <c:pt idx="9070">
                  <c:v>0.99460674122978143</c:v>
                </c:pt>
                <c:pt idx="9071">
                  <c:v>0.39993060688863546</c:v>
                </c:pt>
                <c:pt idx="9072">
                  <c:v>0.15170929001255271</c:v>
                </c:pt>
                <c:pt idx="9073">
                  <c:v>-9.3815429511845849</c:v>
                </c:pt>
                <c:pt idx="9074">
                  <c:v>-7.6486571760385464</c:v>
                </c:pt>
                <c:pt idx="9075">
                  <c:v>-9.6450579349844787</c:v>
                </c:pt>
                <c:pt idx="9076">
                  <c:v>0.31034012061215049</c:v>
                </c:pt>
                <c:pt idx="9077">
                  <c:v>5.5647846187835261</c:v>
                </c:pt>
                <c:pt idx="9078">
                  <c:v>-0.42033179894835704</c:v>
                </c:pt>
                <c:pt idx="9079">
                  <c:v>0.82927025611410576</c:v>
                </c:pt>
                <c:pt idx="9080">
                  <c:v>-0.53234787455773436</c:v>
                </c:pt>
                <c:pt idx="9081">
                  <c:v>-1.4977113069502379</c:v>
                </c:pt>
                <c:pt idx="9082">
                  <c:v>-1.384663850235325</c:v>
                </c:pt>
                <c:pt idx="9083">
                  <c:v>-0.33410280883346449</c:v>
                </c:pt>
                <c:pt idx="9084">
                  <c:v>1.2288507500294625</c:v>
                </c:pt>
                <c:pt idx="9085">
                  <c:v>3.9966231668107546</c:v>
                </c:pt>
                <c:pt idx="9086">
                  <c:v>0.16411937976110685</c:v>
                </c:pt>
                <c:pt idx="9087">
                  <c:v>20</c:v>
                </c:pt>
                <c:pt idx="9088">
                  <c:v>9.6450579349844787</c:v>
                </c:pt>
                <c:pt idx="9089">
                  <c:v>0.18790404495115717</c:v>
                </c:pt>
                <c:pt idx="9090">
                  <c:v>0.19841326132837778</c:v>
                </c:pt>
                <c:pt idx="9091">
                  <c:v>5.0611999848642968E-4</c:v>
                </c:pt>
                <c:pt idx="9092">
                  <c:v>-0.38163434101163002</c:v>
                </c:pt>
                <c:pt idx="9093">
                  <c:v>-0.88135550350138103</c:v>
                </c:pt>
                <c:pt idx="9094">
                  <c:v>0.15527822547791084</c:v>
                </c:pt>
                <c:pt idx="9095">
                  <c:v>0.71706603672850122</c:v>
                </c:pt>
                <c:pt idx="9096">
                  <c:v>-0.19854567938208037</c:v>
                </c:pt>
                <c:pt idx="9097">
                  <c:v>-0.44938900406962068</c:v>
                </c:pt>
                <c:pt idx="9098">
                  <c:v>8.8683081332894673</c:v>
                </c:pt>
                <c:pt idx="9099">
                  <c:v>-0.49656738477544238</c:v>
                </c:pt>
                <c:pt idx="9100">
                  <c:v>-0.93288580414146327</c:v>
                </c:pt>
                <c:pt idx="9101">
                  <c:v>-13.248767654452003</c:v>
                </c:pt>
                <c:pt idx="9102">
                  <c:v>-0.69389687227432029</c:v>
                </c:pt>
                <c:pt idx="9103">
                  <c:v>3.6623640149878938</c:v>
                </c:pt>
                <c:pt idx="9104">
                  <c:v>-1.8937696738750773</c:v>
                </c:pt>
                <c:pt idx="9105">
                  <c:v>-0.17508670655809114</c:v>
                </c:pt>
                <c:pt idx="9106">
                  <c:v>16.49976804620561</c:v>
                </c:pt>
                <c:pt idx="9107">
                  <c:v>-11.10372492250138</c:v>
                </c:pt>
                <c:pt idx="9108">
                  <c:v>-7.8251445664368605E-2</c:v>
                </c:pt>
                <c:pt idx="9109">
                  <c:v>3.2034265038149176E-16</c:v>
                </c:pt>
                <c:pt idx="9110">
                  <c:v>-0.60880924267552405</c:v>
                </c:pt>
                <c:pt idx="9111">
                  <c:v>0.39528220413223364</c:v>
                </c:pt>
                <c:pt idx="9112">
                  <c:v>-1.2367815961858202</c:v>
                </c:pt>
                <c:pt idx="9113">
                  <c:v>0.58496250072115619</c:v>
                </c:pt>
                <c:pt idx="9114">
                  <c:v>2.5849625007211561</c:v>
                </c:pt>
                <c:pt idx="9115">
                  <c:v>-4.9753035197099449E-2</c:v>
                </c:pt>
                <c:pt idx="9116">
                  <c:v>0.62243720613981901</c:v>
                </c:pt>
                <c:pt idx="9117">
                  <c:v>8.6462586799900301</c:v>
                </c:pt>
                <c:pt idx="9118">
                  <c:v>-1.1697246410446724</c:v>
                </c:pt>
                <c:pt idx="9119">
                  <c:v>8.8683081332894673</c:v>
                </c:pt>
                <c:pt idx="9120">
                  <c:v>8.2214763288187651E-2</c:v>
                </c:pt>
                <c:pt idx="9121">
                  <c:v>-0.1750867065580915</c:v>
                </c:pt>
                <c:pt idx="9122">
                  <c:v>0.49749965947081659</c:v>
                </c:pt>
                <c:pt idx="9123">
                  <c:v>-8.6948419764807147E-2</c:v>
                </c:pt>
                <c:pt idx="9124">
                  <c:v>3.7399971805193812E-2</c:v>
                </c:pt>
                <c:pt idx="9125">
                  <c:v>0.19075549674117739</c:v>
                </c:pt>
                <c:pt idx="9126">
                  <c:v>-0.6401040549136171</c:v>
                </c:pt>
                <c:pt idx="9127">
                  <c:v>0.10244726897081746</c:v>
                </c:pt>
                <c:pt idx="9128">
                  <c:v>0.80735492205760395</c:v>
                </c:pt>
                <c:pt idx="9129">
                  <c:v>0.5728896684205812</c:v>
                </c:pt>
                <c:pt idx="9130">
                  <c:v>0.23840473932507894</c:v>
                </c:pt>
                <c:pt idx="9131">
                  <c:v>-0.16109624206757478</c:v>
                </c:pt>
                <c:pt idx="9132">
                  <c:v>-0.41569312075837905</c:v>
                </c:pt>
                <c:pt idx="9133">
                  <c:v>-0.77861329152469749</c:v>
                </c:pt>
                <c:pt idx="9134">
                  <c:v>-10.146780789986687</c:v>
                </c:pt>
                <c:pt idx="9135">
                  <c:v>-0.73600507812480787</c:v>
                </c:pt>
                <c:pt idx="9136">
                  <c:v>-1.688913464760065</c:v>
                </c:pt>
                <c:pt idx="9137">
                  <c:v>-1.2150128909708504</c:v>
                </c:pt>
                <c:pt idx="9138">
                  <c:v>13.658806531240696</c:v>
                </c:pt>
                <c:pt idx="9139">
                  <c:v>0.54774003676495786</c:v>
                </c:pt>
                <c:pt idx="9140">
                  <c:v>-0.77692074454399129</c:v>
                </c:pt>
                <c:pt idx="9141">
                  <c:v>-0.19744606420621708</c:v>
                </c:pt>
                <c:pt idx="9142">
                  <c:v>-0.76481357911932324</c:v>
                </c:pt>
                <c:pt idx="9143">
                  <c:v>-0.7776075786635519</c:v>
                </c:pt>
                <c:pt idx="9144">
                  <c:v>-10.582769240382088</c:v>
                </c:pt>
                <c:pt idx="9145">
                  <c:v>-8.0624959257337636</c:v>
                </c:pt>
                <c:pt idx="9146">
                  <c:v>-1.3161745676570649</c:v>
                </c:pt>
                <c:pt idx="9147">
                  <c:v>-8.0624959257337636</c:v>
                </c:pt>
                <c:pt idx="9148">
                  <c:v>2.5205868417691693</c:v>
                </c:pt>
                <c:pt idx="9149">
                  <c:v>-0.10544929858373002</c:v>
                </c:pt>
                <c:pt idx="9150">
                  <c:v>6.0732489820306386</c:v>
                </c:pt>
                <c:pt idx="9151">
                  <c:v>0.80954580333041448</c:v>
                </c:pt>
                <c:pt idx="9152">
                  <c:v>-0.57390731221216029</c:v>
                </c:pt>
                <c:pt idx="9153">
                  <c:v>-4.8331537359437796E-3</c:v>
                </c:pt>
                <c:pt idx="9154">
                  <c:v>-1.84799690655495</c:v>
                </c:pt>
                <c:pt idx="9155">
                  <c:v>1.7733787622827848</c:v>
                </c:pt>
                <c:pt idx="9156">
                  <c:v>11.58276924038209</c:v>
                </c:pt>
                <c:pt idx="9157">
                  <c:v>-1.444784842672896</c:v>
                </c:pt>
                <c:pt idx="9158">
                  <c:v>7.0078435736140615E-2</c:v>
                </c:pt>
                <c:pt idx="9159">
                  <c:v>-0.26287420428558772</c:v>
                </c:pt>
                <c:pt idx="9160">
                  <c:v>-7.3541260252522028E-2</c:v>
                </c:pt>
                <c:pt idx="9161">
                  <c:v>-0.69089594547022137</c:v>
                </c:pt>
                <c:pt idx="9162">
                  <c:v>-0.25711062960240633</c:v>
                </c:pt>
                <c:pt idx="9163">
                  <c:v>0.46324659232146348</c:v>
                </c:pt>
                <c:pt idx="9164">
                  <c:v>-0.29176612437710991</c:v>
                </c:pt>
                <c:pt idx="9165">
                  <c:v>-0.24175774620337914</c:v>
                </c:pt>
                <c:pt idx="9166">
                  <c:v>4.2813083538973E-2</c:v>
                </c:pt>
                <c:pt idx="9167">
                  <c:v>0.29990420766250936</c:v>
                </c:pt>
                <c:pt idx="9168">
                  <c:v>0.12615091986999369</c:v>
                </c:pt>
                <c:pt idx="9169">
                  <c:v>0.21978120787990965</c:v>
                </c:pt>
                <c:pt idx="9170">
                  <c:v>-0.27733794386329197</c:v>
                </c:pt>
                <c:pt idx="9171">
                  <c:v>-0.14886338591448287</c:v>
                </c:pt>
                <c:pt idx="9172">
                  <c:v>0.13750352374993474</c:v>
                </c:pt>
                <c:pt idx="9173">
                  <c:v>-13.058950043227943</c:v>
                </c:pt>
                <c:pt idx="9174">
                  <c:v>0.22470628717469435</c:v>
                </c:pt>
                <c:pt idx="9175">
                  <c:v>-4.7481928495894605</c:v>
                </c:pt>
                <c:pt idx="9176">
                  <c:v>0.48810096146856718</c:v>
                </c:pt>
                <c:pt idx="9177">
                  <c:v>-0.16272950003810849</c:v>
                </c:pt>
                <c:pt idx="9178">
                  <c:v>-1.6307661903342807</c:v>
                </c:pt>
                <c:pt idx="9179">
                  <c:v>-2.3147325934831584</c:v>
                </c:pt>
                <c:pt idx="9180">
                  <c:v>0.64981364507112405</c:v>
                </c:pt>
                <c:pt idx="9181">
                  <c:v>3.5833369286721144</c:v>
                </c:pt>
                <c:pt idx="9182">
                  <c:v>13.872706939804187</c:v>
                </c:pt>
                <c:pt idx="9183">
                  <c:v>-7.0660891904577721</c:v>
                </c:pt>
                <c:pt idx="9184">
                  <c:v>-0.73536615382401438</c:v>
                </c:pt>
                <c:pt idx="9185">
                  <c:v>14.188228229901359</c:v>
                </c:pt>
                <c:pt idx="9186">
                  <c:v>-1.3641563302766599</c:v>
                </c:pt>
                <c:pt idx="9187">
                  <c:v>8.0624959257337636</c:v>
                </c:pt>
                <c:pt idx="9188">
                  <c:v>1.2837929660005911</c:v>
                </c:pt>
                <c:pt idx="9189">
                  <c:v>-0.66531895557682252</c:v>
                </c:pt>
                <c:pt idx="9190">
                  <c:v>-0.26748031086498586</c:v>
                </c:pt>
                <c:pt idx="9191">
                  <c:v>2.8569152196771235E-2</c:v>
                </c:pt>
                <c:pt idx="9192">
                  <c:v>-0.35669351304803837</c:v>
                </c:pt>
                <c:pt idx="9193">
                  <c:v>-1.2660748601538447</c:v>
                </c:pt>
                <c:pt idx="9194">
                  <c:v>-7.4019461239765381</c:v>
                </c:pt>
                <c:pt idx="9195">
                  <c:v>-0.28728195208047097</c:v>
                </c:pt>
                <c:pt idx="9196">
                  <c:v>0.41503749927884348</c:v>
                </c:pt>
                <c:pt idx="9197">
                  <c:v>-6.5453061488616043E-2</c:v>
                </c:pt>
                <c:pt idx="9198">
                  <c:v>0.47916783669855956</c:v>
                </c:pt>
                <c:pt idx="9199">
                  <c:v>-0.31937238998360579</c:v>
                </c:pt>
                <c:pt idx="9200">
                  <c:v>-6.5095028221884996E-2</c:v>
                </c:pt>
                <c:pt idx="9201">
                  <c:v>0.37376702640698034</c:v>
                </c:pt>
                <c:pt idx="9202">
                  <c:v>8.277767578445816E-2</c:v>
                </c:pt>
                <c:pt idx="9203">
                  <c:v>-9.6444571875092606</c:v>
                </c:pt>
                <c:pt idx="9204">
                  <c:v>-0.16617886220941766</c:v>
                </c:pt>
                <c:pt idx="9205">
                  <c:v>0.872722249180372</c:v>
                </c:pt>
                <c:pt idx="9206">
                  <c:v>6.1029433397559556E-2</c:v>
                </c:pt>
                <c:pt idx="9207">
                  <c:v>7.7369655941662057</c:v>
                </c:pt>
                <c:pt idx="9208">
                  <c:v>5.9228321394775394</c:v>
                </c:pt>
                <c:pt idx="9209">
                  <c:v>10.059795091795101</c:v>
                </c:pt>
                <c:pt idx="9210">
                  <c:v>-0.1107034644062197</c:v>
                </c:pt>
                <c:pt idx="9211">
                  <c:v>-0.66865958077529719</c:v>
                </c:pt>
                <c:pt idx="9212">
                  <c:v>-5.0414087971600665</c:v>
                </c:pt>
                <c:pt idx="9213">
                  <c:v>1.6674246609131294</c:v>
                </c:pt>
                <c:pt idx="9214">
                  <c:v>-9.4464684003492339E-2</c:v>
                </c:pt>
                <c:pt idx="9215">
                  <c:v>0.33659614467619808</c:v>
                </c:pt>
                <c:pt idx="9216">
                  <c:v>-3.5223602108472596</c:v>
                </c:pt>
                <c:pt idx="9217">
                  <c:v>-11.059344460824425</c:v>
                </c:pt>
                <c:pt idx="9218">
                  <c:v>0.99729916606133662</c:v>
                </c:pt>
                <c:pt idx="9219">
                  <c:v>-1.0641018383325322</c:v>
                </c:pt>
                <c:pt idx="9220">
                  <c:v>0.25153876699596439</c:v>
                </c:pt>
                <c:pt idx="9221">
                  <c:v>-7.0624959257337645</c:v>
                </c:pt>
                <c:pt idx="9222">
                  <c:v>-8.3822637581148367</c:v>
                </c:pt>
                <c:pt idx="9223">
                  <c:v>1.1375035237499347</c:v>
                </c:pt>
                <c:pt idx="9224">
                  <c:v>-0.23217344212903299</c:v>
                </c:pt>
                <c:pt idx="9225">
                  <c:v>1.1361542647870684</c:v>
                </c:pt>
                <c:pt idx="9226">
                  <c:v>-0.54748779530249325</c:v>
                </c:pt>
                <c:pt idx="9227">
                  <c:v>0.18947779886371283</c:v>
                </c:pt>
                <c:pt idx="9228">
                  <c:v>1.5498060553075401</c:v>
                </c:pt>
                <c:pt idx="9229">
                  <c:v>-5.3640917285150227</c:v>
                </c:pt>
                <c:pt idx="9230">
                  <c:v>-0.32120836674028824</c:v>
                </c:pt>
                <c:pt idx="9231">
                  <c:v>-12.081261502082024</c:v>
                </c:pt>
                <c:pt idx="9232">
                  <c:v>3.8263770504434138</c:v>
                </c:pt>
                <c:pt idx="9233">
                  <c:v>0.78195304893951612</c:v>
                </c:pt>
                <c:pt idx="9234">
                  <c:v>-0.97591438147568721</c:v>
                </c:pt>
                <c:pt idx="9235">
                  <c:v>11.613482540731207</c:v>
                </c:pt>
                <c:pt idx="9236">
                  <c:v>2.2954558835261718</c:v>
                </c:pt>
                <c:pt idx="9237">
                  <c:v>0.21412480535284761</c:v>
                </c:pt>
                <c:pt idx="9238">
                  <c:v>-1</c:v>
                </c:pt>
                <c:pt idx="9239">
                  <c:v>0.20511442990461257</c:v>
                </c:pt>
                <c:pt idx="9240">
                  <c:v>-9.7487519253728134</c:v>
                </c:pt>
                <c:pt idx="9241">
                  <c:v>0</c:v>
                </c:pt>
                <c:pt idx="9242">
                  <c:v>-0.46968564369886023</c:v>
                </c:pt>
                <c:pt idx="9243">
                  <c:v>-6.0828967910526215</c:v>
                </c:pt>
                <c:pt idx="9244">
                  <c:v>5.0400156788478787</c:v>
                </c:pt>
                <c:pt idx="9245">
                  <c:v>-7.386524143305115</c:v>
                </c:pt>
                <c:pt idx="9246">
                  <c:v>0.26678654069490138</c:v>
                </c:pt>
                <c:pt idx="9247">
                  <c:v>0.68754604012193132</c:v>
                </c:pt>
                <c:pt idx="9248">
                  <c:v>-0.70862096847224443</c:v>
                </c:pt>
                <c:pt idx="9249">
                  <c:v>0.38702312310924752</c:v>
                </c:pt>
                <c:pt idx="9250">
                  <c:v>2.5491617792933097</c:v>
                </c:pt>
                <c:pt idx="9251">
                  <c:v>0.51705843621935277</c:v>
                </c:pt>
                <c:pt idx="9252">
                  <c:v>-0.63742992061529191</c:v>
                </c:pt>
                <c:pt idx="9253">
                  <c:v>-0.37637587890973856</c:v>
                </c:pt>
                <c:pt idx="9254">
                  <c:v>4.1409556342797398</c:v>
                </c:pt>
                <c:pt idx="9255">
                  <c:v>0.6084989872648966</c:v>
                </c:pt>
                <c:pt idx="9256">
                  <c:v>-0.9987992549944491</c:v>
                </c:pt>
                <c:pt idx="9257">
                  <c:v>4.4980449300439433</c:v>
                </c:pt>
                <c:pt idx="9258">
                  <c:v>-1.3197678323810731</c:v>
                </c:pt>
                <c:pt idx="9259">
                  <c:v>-1.7881680468237642</c:v>
                </c:pt>
                <c:pt idx="9260">
                  <c:v>0.17687776208407946</c:v>
                </c:pt>
                <c:pt idx="9261">
                  <c:v>13.866248611111173</c:v>
                </c:pt>
                <c:pt idx="9262">
                  <c:v>-1.1371102044888051</c:v>
                </c:pt>
                <c:pt idx="9263">
                  <c:v>-5.0874628412503391</c:v>
                </c:pt>
                <c:pt idx="9264">
                  <c:v>-3.8907709302452416</c:v>
                </c:pt>
                <c:pt idx="9265">
                  <c:v>-5.9228321394775394</c:v>
                </c:pt>
                <c:pt idx="9266">
                  <c:v>5.5563933485243853</c:v>
                </c:pt>
                <c:pt idx="9267">
                  <c:v>-2</c:v>
                </c:pt>
                <c:pt idx="9268">
                  <c:v>-12.717176590584167</c:v>
                </c:pt>
                <c:pt idx="9269">
                  <c:v>6.7463914252734742</c:v>
                </c:pt>
                <c:pt idx="9270">
                  <c:v>-0.6749046260339544</c:v>
                </c:pt>
                <c:pt idx="9271">
                  <c:v>-3.7089318735219867E-2</c:v>
                </c:pt>
                <c:pt idx="9272">
                  <c:v>-0.29768054864068516</c:v>
                </c:pt>
                <c:pt idx="9273">
                  <c:v>-0.38027208111816718</c:v>
                </c:pt>
                <c:pt idx="9274">
                  <c:v>0.90649474019626985</c:v>
                </c:pt>
                <c:pt idx="9275">
                  <c:v>-0.68896022125537415</c:v>
                </c:pt>
                <c:pt idx="9276">
                  <c:v>-0.44456345158201549</c:v>
                </c:pt>
                <c:pt idx="9277">
                  <c:v>1.2553943436316619</c:v>
                </c:pt>
                <c:pt idx="9278">
                  <c:v>0.18947779886371255</c:v>
                </c:pt>
                <c:pt idx="9279">
                  <c:v>0.37304341061421675</c:v>
                </c:pt>
                <c:pt idx="9280">
                  <c:v>12.167418145831739</c:v>
                </c:pt>
                <c:pt idx="9281">
                  <c:v>7.6486571760385464</c:v>
                </c:pt>
                <c:pt idx="9282">
                  <c:v>10.059795091795101</c:v>
                </c:pt>
                <c:pt idx="9283">
                  <c:v>-3.8167583324010592</c:v>
                </c:pt>
                <c:pt idx="9284">
                  <c:v>1.7487426728840762E-2</c:v>
                </c:pt>
                <c:pt idx="9285">
                  <c:v>-0.4965673847754421</c:v>
                </c:pt>
                <c:pt idx="9286">
                  <c:v>0.13245029602364966</c:v>
                </c:pt>
                <c:pt idx="9287">
                  <c:v>3.8006745768955779</c:v>
                </c:pt>
                <c:pt idx="9288">
                  <c:v>0.11598555848737889</c:v>
                </c:pt>
                <c:pt idx="9289">
                  <c:v>-1.8611855310977181</c:v>
                </c:pt>
                <c:pt idx="9290">
                  <c:v>0.26126531298073835</c:v>
                </c:pt>
                <c:pt idx="9291">
                  <c:v>-0.5994620704162712</c:v>
                </c:pt>
                <c:pt idx="9292">
                  <c:v>1.6678741146630077E-2</c:v>
                </c:pt>
                <c:pt idx="9293">
                  <c:v>10.518980929170402</c:v>
                </c:pt>
                <c:pt idx="9294">
                  <c:v>0.22239242133644802</c:v>
                </c:pt>
                <c:pt idx="9295">
                  <c:v>-0.33703498727757036</c:v>
                </c:pt>
                <c:pt idx="9296">
                  <c:v>1.7382078228236234E-2</c:v>
                </c:pt>
                <c:pt idx="9297">
                  <c:v>0.33753793134433019</c:v>
                </c:pt>
                <c:pt idx="9298">
                  <c:v>8.8683081332894673</c:v>
                </c:pt>
                <c:pt idx="9299">
                  <c:v>8.3837042924740537</c:v>
                </c:pt>
                <c:pt idx="9300">
                  <c:v>8.0386552951574236E-2</c:v>
                </c:pt>
                <c:pt idx="9301">
                  <c:v>0.66439696821556082</c:v>
                </c:pt>
                <c:pt idx="9302">
                  <c:v>0.35614381022527536</c:v>
                </c:pt>
                <c:pt idx="9303">
                  <c:v>1.153623189113212</c:v>
                </c:pt>
                <c:pt idx="9304">
                  <c:v>-6.0732489820306386</c:v>
                </c:pt>
                <c:pt idx="9305">
                  <c:v>-0.71664560978661007</c:v>
                </c:pt>
                <c:pt idx="9306">
                  <c:v>9.0597950917951025</c:v>
                </c:pt>
                <c:pt idx="9307">
                  <c:v>10.583082767502933</c:v>
                </c:pt>
                <c:pt idx="9308">
                  <c:v>-7.0660891904577721</c:v>
                </c:pt>
                <c:pt idx="9309">
                  <c:v>0.71673111042615256</c:v>
                </c:pt>
                <c:pt idx="9310">
                  <c:v>-1.2253594044713982</c:v>
                </c:pt>
                <c:pt idx="9311">
                  <c:v>-1.7323742488363993</c:v>
                </c:pt>
                <c:pt idx="9312">
                  <c:v>-1.539466105714361</c:v>
                </c:pt>
                <c:pt idx="9313">
                  <c:v>8.8667637673533513</c:v>
                </c:pt>
                <c:pt idx="9314">
                  <c:v>9.965784284662087</c:v>
                </c:pt>
                <c:pt idx="9315">
                  <c:v>-0.74542717291440264</c:v>
                </c:pt>
                <c:pt idx="9316">
                  <c:v>-0.19251635208543916</c:v>
                </c:pt>
                <c:pt idx="9317">
                  <c:v>-6.7114195858537409E-2</c:v>
                </c:pt>
                <c:pt idx="9318">
                  <c:v>-1.4854268271702415</c:v>
                </c:pt>
                <c:pt idx="9319">
                  <c:v>-10.147204924942228</c:v>
                </c:pt>
                <c:pt idx="9320">
                  <c:v>-2.2176467096857979</c:v>
                </c:pt>
                <c:pt idx="9321">
                  <c:v>0.6995791782760975</c:v>
                </c:pt>
                <c:pt idx="9322">
                  <c:v>-11.550746785383243</c:v>
                </c:pt>
                <c:pt idx="9323">
                  <c:v>-2.2087174844393713</c:v>
                </c:pt>
                <c:pt idx="9324">
                  <c:v>-0.43630611603249497</c:v>
                </c:pt>
                <c:pt idx="9325">
                  <c:v>0.80606783566579621</c:v>
                </c:pt>
                <c:pt idx="9326">
                  <c:v>0.5294673881294526</c:v>
                </c:pt>
                <c:pt idx="9327">
                  <c:v>-0.53002195090425697</c:v>
                </c:pt>
                <c:pt idx="9328">
                  <c:v>0.37851162325372983</c:v>
                </c:pt>
                <c:pt idx="9329">
                  <c:v>1.2015828986841819</c:v>
                </c:pt>
                <c:pt idx="9330">
                  <c:v>2.0177881937630274E-2</c:v>
                </c:pt>
                <c:pt idx="9331">
                  <c:v>-0.28950661719498461</c:v>
                </c:pt>
                <c:pt idx="9332">
                  <c:v>11.551067348664397</c:v>
                </c:pt>
                <c:pt idx="9333">
                  <c:v>7.897646023458762</c:v>
                </c:pt>
                <c:pt idx="9334">
                  <c:v>-1.0506260730699681</c:v>
                </c:pt>
                <c:pt idx="9335">
                  <c:v>-1.0641303374197155</c:v>
                </c:pt>
                <c:pt idx="9336">
                  <c:v>-9.9662651028771325</c:v>
                </c:pt>
                <c:pt idx="9337">
                  <c:v>-1.8808527347069954</c:v>
                </c:pt>
                <c:pt idx="9338">
                  <c:v>-1.4481458110907823</c:v>
                </c:pt>
                <c:pt idx="9339">
                  <c:v>-3.8474147814635505E-2</c:v>
                </c:pt>
                <c:pt idx="9340">
                  <c:v>-0.32192809488736251</c:v>
                </c:pt>
                <c:pt idx="9341">
                  <c:v>0.25465474021782075</c:v>
                </c:pt>
                <c:pt idx="9342">
                  <c:v>2.039528043587775</c:v>
                </c:pt>
                <c:pt idx="9343">
                  <c:v>0.26583771130135253</c:v>
                </c:pt>
                <c:pt idx="9344">
                  <c:v>-0.61804929277949916</c:v>
                </c:pt>
                <c:pt idx="9345">
                  <c:v>-0.15056614607437535</c:v>
                </c:pt>
                <c:pt idx="9346">
                  <c:v>14.472521618077742</c:v>
                </c:pt>
                <c:pt idx="9347">
                  <c:v>0.13764859841855637</c:v>
                </c:pt>
                <c:pt idx="9348">
                  <c:v>-9.878732303311151E-2</c:v>
                </c:pt>
                <c:pt idx="9349">
                  <c:v>-1.4151890445116036E-2</c:v>
                </c:pt>
                <c:pt idx="9350">
                  <c:v>0.26073922875648575</c:v>
                </c:pt>
                <c:pt idx="9351">
                  <c:v>0.18076423380377679</c:v>
                </c:pt>
                <c:pt idx="9352">
                  <c:v>0.19105224204308824</c:v>
                </c:pt>
                <c:pt idx="9353">
                  <c:v>0.55881021286518773</c:v>
                </c:pt>
                <c:pt idx="9354">
                  <c:v>0.22975825095949515</c:v>
                </c:pt>
                <c:pt idx="9355">
                  <c:v>3.3426866550541603</c:v>
                </c:pt>
                <c:pt idx="9356">
                  <c:v>-0.15200309344504978</c:v>
                </c:pt>
                <c:pt idx="9357">
                  <c:v>0.18521487246690768</c:v>
                </c:pt>
                <c:pt idx="9358">
                  <c:v>-0.76580527704618784</c:v>
                </c:pt>
                <c:pt idx="9359">
                  <c:v>-0.44597567645151781</c:v>
                </c:pt>
                <c:pt idx="9360">
                  <c:v>7.6486571760385464</c:v>
                </c:pt>
                <c:pt idx="9361">
                  <c:v>8.0624959257337636</c:v>
                </c:pt>
                <c:pt idx="9362">
                  <c:v>-5.0219355487735234E-2</c:v>
                </c:pt>
                <c:pt idx="9363">
                  <c:v>-0.48501498159482431</c:v>
                </c:pt>
                <c:pt idx="9364">
                  <c:v>0.24340559908486115</c:v>
                </c:pt>
                <c:pt idx="9365">
                  <c:v>-0.37064337992039059</c:v>
                </c:pt>
                <c:pt idx="9366">
                  <c:v>11.787086324551618</c:v>
                </c:pt>
                <c:pt idx="9367">
                  <c:v>1</c:v>
                </c:pt>
                <c:pt idx="9368">
                  <c:v>-1.4226780663562966</c:v>
                </c:pt>
                <c:pt idx="9369">
                  <c:v>-1.6750084749098025E-2</c:v>
                </c:pt>
                <c:pt idx="9370">
                  <c:v>1.4950341465971606E-2</c:v>
                </c:pt>
                <c:pt idx="9371">
                  <c:v>-0.51846708893424931</c:v>
                </c:pt>
                <c:pt idx="9372">
                  <c:v>-0.26255358761874859</c:v>
                </c:pt>
                <c:pt idx="9373">
                  <c:v>-1.0538930079952022</c:v>
                </c:pt>
                <c:pt idx="9374">
                  <c:v>-0.74959320249395589</c:v>
                </c:pt>
                <c:pt idx="9375">
                  <c:v>2.6967047600269359E-2</c:v>
                </c:pt>
                <c:pt idx="9376">
                  <c:v>-8.9267338097087409E-2</c:v>
                </c:pt>
                <c:pt idx="9377">
                  <c:v>0.1409609226534648</c:v>
                </c:pt>
                <c:pt idx="9378">
                  <c:v>0.78901234193580161</c:v>
                </c:pt>
                <c:pt idx="9379">
                  <c:v>-3.2034265038149176E-16</c:v>
                </c:pt>
                <c:pt idx="9380">
                  <c:v>3.4568576749734707</c:v>
                </c:pt>
                <c:pt idx="9381">
                  <c:v>-13.651388101356714</c:v>
                </c:pt>
                <c:pt idx="9382">
                  <c:v>3.9056888503987657</c:v>
                </c:pt>
                <c:pt idx="9383">
                  <c:v>-0.31832585820716669</c:v>
                </c:pt>
                <c:pt idx="9384">
                  <c:v>-0.8353692982272003</c:v>
                </c:pt>
                <c:pt idx="9385">
                  <c:v>0.99711749146687834</c:v>
                </c:pt>
                <c:pt idx="9386">
                  <c:v>-2.9101556992713924</c:v>
                </c:pt>
                <c:pt idx="9387">
                  <c:v>-1.2446850959549023</c:v>
                </c:pt>
                <c:pt idx="9388">
                  <c:v>1.2105669859396582</c:v>
                </c:pt>
                <c:pt idx="9389">
                  <c:v>-1.9628806748932675E-2</c:v>
                </c:pt>
                <c:pt idx="9390">
                  <c:v>-3.3146965256562866</c:v>
                </c:pt>
                <c:pt idx="9391">
                  <c:v>-7.4546953365054194E-2</c:v>
                </c:pt>
                <c:pt idx="9392">
                  <c:v>-0.50695998871988301</c:v>
                </c:pt>
                <c:pt idx="9393">
                  <c:v>-0.17132950490678384</c:v>
                </c:pt>
                <c:pt idx="9394">
                  <c:v>9.6444571875092606</c:v>
                </c:pt>
                <c:pt idx="9395">
                  <c:v>0</c:v>
                </c:pt>
                <c:pt idx="9396">
                  <c:v>0.25633975325978559</c:v>
                </c:pt>
                <c:pt idx="9397">
                  <c:v>3.8474147814635949E-2</c:v>
                </c:pt>
                <c:pt idx="9398">
                  <c:v>20</c:v>
                </c:pt>
                <c:pt idx="9399">
                  <c:v>-0.47393118833241243</c:v>
                </c:pt>
                <c:pt idx="9400">
                  <c:v>3.3772499746898186</c:v>
                </c:pt>
                <c:pt idx="9401">
                  <c:v>10.583082767502933</c:v>
                </c:pt>
                <c:pt idx="9402">
                  <c:v>-7.4000581443776747E-2</c:v>
                </c:pt>
                <c:pt idx="9403">
                  <c:v>0.99640673527599177</c:v>
                </c:pt>
                <c:pt idx="9404">
                  <c:v>0.31315788525963051</c:v>
                </c:pt>
                <c:pt idx="9405">
                  <c:v>-0.51189903853143282</c:v>
                </c:pt>
                <c:pt idx="9406">
                  <c:v>1.5849625007211561</c:v>
                </c:pt>
                <c:pt idx="9407">
                  <c:v>0.19602771733704819</c:v>
                </c:pt>
                <c:pt idx="9408">
                  <c:v>0.19895885187459794</c:v>
                </c:pt>
                <c:pt idx="9409">
                  <c:v>1.3621503862789448</c:v>
                </c:pt>
                <c:pt idx="9410">
                  <c:v>12.840384550711667</c:v>
                </c:pt>
                <c:pt idx="9411">
                  <c:v>0.47045061959745038</c:v>
                </c:pt>
                <c:pt idx="9412">
                  <c:v>0.51149728450610943</c:v>
                </c:pt>
                <c:pt idx="9413">
                  <c:v>-0.13395445666886427</c:v>
                </c:pt>
                <c:pt idx="9414">
                  <c:v>-12.717176590584167</c:v>
                </c:pt>
                <c:pt idx="9415">
                  <c:v>-5.2661706879632133</c:v>
                </c:pt>
                <c:pt idx="9416">
                  <c:v>-10.644156719937438</c:v>
                </c:pt>
                <c:pt idx="9417">
                  <c:v>-10.866506212226202</c:v>
                </c:pt>
                <c:pt idx="9418">
                  <c:v>-0.34968878808797582</c:v>
                </c:pt>
                <c:pt idx="9419">
                  <c:v>2.3846741954367666E-2</c:v>
                </c:pt>
                <c:pt idx="9420">
                  <c:v>0.10187961401921394</c:v>
                </c:pt>
                <c:pt idx="9421">
                  <c:v>-0.67111011152483213</c:v>
                </c:pt>
                <c:pt idx="9422">
                  <c:v>-0.24704088325637041</c:v>
                </c:pt>
                <c:pt idx="9423">
                  <c:v>-0.1298802825469102</c:v>
                </c:pt>
                <c:pt idx="9424">
                  <c:v>-9.8662486111111729</c:v>
                </c:pt>
                <c:pt idx="9425">
                  <c:v>2.3716068973807607E-2</c:v>
                </c:pt>
                <c:pt idx="9426">
                  <c:v>0.13157725815078075</c:v>
                </c:pt>
                <c:pt idx="9427">
                  <c:v>-0.18442457113742744</c:v>
                </c:pt>
                <c:pt idx="9428">
                  <c:v>-0.10997284202513145</c:v>
                </c:pt>
                <c:pt idx="9429">
                  <c:v>8.3837042924740537</c:v>
                </c:pt>
                <c:pt idx="9430">
                  <c:v>0.45385674816937233</c:v>
                </c:pt>
                <c:pt idx="9431">
                  <c:v>13.08137247435552</c:v>
                </c:pt>
                <c:pt idx="9432">
                  <c:v>-0.10957109461136331</c:v>
                </c:pt>
                <c:pt idx="9433">
                  <c:v>4.4767238806903913E-2</c:v>
                </c:pt>
                <c:pt idx="9434">
                  <c:v>3.9528364186637591E-2</c:v>
                </c:pt>
                <c:pt idx="9435">
                  <c:v>-0.38060400221496998</c:v>
                </c:pt>
                <c:pt idx="9436">
                  <c:v>1.4594316186372973</c:v>
                </c:pt>
                <c:pt idx="9437">
                  <c:v>-0.2023081752931154</c:v>
                </c:pt>
                <c:pt idx="9438">
                  <c:v>-2.297680548640685</c:v>
                </c:pt>
                <c:pt idx="9439">
                  <c:v>0.35962880407258568</c:v>
                </c:pt>
                <c:pt idx="9440">
                  <c:v>-0.83782727428187431</c:v>
                </c:pt>
                <c:pt idx="9441">
                  <c:v>0.11433267547899516</c:v>
                </c:pt>
                <c:pt idx="9442">
                  <c:v>-0.11321061044799077</c:v>
                </c:pt>
                <c:pt idx="9443">
                  <c:v>-0.11321061044799077</c:v>
                </c:pt>
                <c:pt idx="9444">
                  <c:v>8.3822637581148367</c:v>
                </c:pt>
                <c:pt idx="9445">
                  <c:v>-0.59664430576879157</c:v>
                </c:pt>
                <c:pt idx="9446">
                  <c:v>0.20069735023712892</c:v>
                </c:pt>
                <c:pt idx="9447">
                  <c:v>-12.800428089535748</c:v>
                </c:pt>
                <c:pt idx="9448">
                  <c:v>-1.027480736422107</c:v>
                </c:pt>
                <c:pt idx="9449">
                  <c:v>0.28502340960685196</c:v>
                </c:pt>
                <c:pt idx="9450">
                  <c:v>0.14791771410290616</c:v>
                </c:pt>
                <c:pt idx="9451">
                  <c:v>-0.96219796728761553</c:v>
                </c:pt>
                <c:pt idx="9452">
                  <c:v>1.5535983298118212</c:v>
                </c:pt>
                <c:pt idx="9453">
                  <c:v>-0.55942740861401863</c:v>
                </c:pt>
                <c:pt idx="9454">
                  <c:v>-0.31194400631474017</c:v>
                </c:pt>
                <c:pt idx="9455">
                  <c:v>-0.29677461765902374</c:v>
                </c:pt>
                <c:pt idx="9456">
                  <c:v>-0.92312999931348061</c:v>
                </c:pt>
                <c:pt idx="9457">
                  <c:v>11.814048332230835</c:v>
                </c:pt>
                <c:pt idx="9458">
                  <c:v>2.3169446873731072</c:v>
                </c:pt>
                <c:pt idx="9459">
                  <c:v>-11.91687468418114</c:v>
                </c:pt>
                <c:pt idx="9460">
                  <c:v>-0.46566357234881156</c:v>
                </c:pt>
                <c:pt idx="9461">
                  <c:v>1</c:v>
                </c:pt>
                <c:pt idx="9462">
                  <c:v>0.73360658207629126</c:v>
                </c:pt>
                <c:pt idx="9463">
                  <c:v>-0.37673845352258667</c:v>
                </c:pt>
                <c:pt idx="9464">
                  <c:v>-0.88135550350138092</c:v>
                </c:pt>
                <c:pt idx="9465">
                  <c:v>-2.0128240403575837</c:v>
                </c:pt>
                <c:pt idx="9466">
                  <c:v>0.72964225336034738</c:v>
                </c:pt>
                <c:pt idx="9467">
                  <c:v>-1.1365420475124899</c:v>
                </c:pt>
                <c:pt idx="9468">
                  <c:v>0.15287454924979527</c:v>
                </c:pt>
                <c:pt idx="9469">
                  <c:v>-5.5343033843775251E-2</c:v>
                </c:pt>
                <c:pt idx="9470">
                  <c:v>0.43953206119959232</c:v>
                </c:pt>
                <c:pt idx="9471">
                  <c:v>-2.1587177766342087</c:v>
                </c:pt>
                <c:pt idx="9472">
                  <c:v>0.8146968973987726</c:v>
                </c:pt>
                <c:pt idx="9473">
                  <c:v>-4.5061437103601474</c:v>
                </c:pt>
                <c:pt idx="9474">
                  <c:v>0</c:v>
                </c:pt>
                <c:pt idx="9475">
                  <c:v>8.3837042924740537</c:v>
                </c:pt>
                <c:pt idx="9476">
                  <c:v>-5.3457748368417297</c:v>
                </c:pt>
                <c:pt idx="9477">
                  <c:v>-0.5785849309504395</c:v>
                </c:pt>
                <c:pt idx="9478">
                  <c:v>-0.48542682717024171</c:v>
                </c:pt>
                <c:pt idx="9479">
                  <c:v>-0.8165538589040694</c:v>
                </c:pt>
                <c:pt idx="9480">
                  <c:v>-0.60039254129076203</c:v>
                </c:pt>
                <c:pt idx="9481">
                  <c:v>0.28950661719498505</c:v>
                </c:pt>
                <c:pt idx="9482">
                  <c:v>-1.2016338611696504</c:v>
                </c:pt>
                <c:pt idx="9483">
                  <c:v>-0.81173336256817841</c:v>
                </c:pt>
                <c:pt idx="9484">
                  <c:v>-0.20183424939705652</c:v>
                </c:pt>
                <c:pt idx="9485">
                  <c:v>2.6148570503844946</c:v>
                </c:pt>
                <c:pt idx="9486">
                  <c:v>-0.15138905000488506</c:v>
                </c:pt>
                <c:pt idx="9487">
                  <c:v>-0.17508670655809114</c:v>
                </c:pt>
                <c:pt idx="9488">
                  <c:v>-4.8697501006328192</c:v>
                </c:pt>
                <c:pt idx="9489">
                  <c:v>2.5325841333279526</c:v>
                </c:pt>
                <c:pt idx="9490">
                  <c:v>-0.66675659188480352</c:v>
                </c:pt>
                <c:pt idx="9491">
                  <c:v>0.90507523810158819</c:v>
                </c:pt>
                <c:pt idx="9492">
                  <c:v>-0.14268484614560092</c:v>
                </c:pt>
                <c:pt idx="9493">
                  <c:v>-7.9483672315846778</c:v>
                </c:pt>
                <c:pt idx="9494">
                  <c:v>8.0127468923906614E-4</c:v>
                </c:pt>
                <c:pt idx="9495">
                  <c:v>-0.55223516827086905</c:v>
                </c:pt>
                <c:pt idx="9496">
                  <c:v>-8.3837042924740537</c:v>
                </c:pt>
                <c:pt idx="9497">
                  <c:v>0.29900550583173374</c:v>
                </c:pt>
                <c:pt idx="9498">
                  <c:v>2.1349488631993374</c:v>
                </c:pt>
                <c:pt idx="9499">
                  <c:v>-0.18641312423088116</c:v>
                </c:pt>
                <c:pt idx="9500">
                  <c:v>0.32984775818360063</c:v>
                </c:pt>
                <c:pt idx="9501">
                  <c:v>-11.8663774174182</c:v>
                </c:pt>
                <c:pt idx="9502">
                  <c:v>0.14438990933517465</c:v>
                </c:pt>
                <c:pt idx="9503">
                  <c:v>1.4255310974454229</c:v>
                </c:pt>
                <c:pt idx="9504">
                  <c:v>2.2486791128567241</c:v>
                </c:pt>
                <c:pt idx="9505">
                  <c:v>6.0732489820306386</c:v>
                </c:pt>
                <c:pt idx="9506">
                  <c:v>-4.4711107820883305</c:v>
                </c:pt>
                <c:pt idx="9507">
                  <c:v>-12.628825226704336</c:v>
                </c:pt>
                <c:pt idx="9508">
                  <c:v>-0.43240463124893186</c:v>
                </c:pt>
                <c:pt idx="9509">
                  <c:v>-1.5831602580871711</c:v>
                </c:pt>
                <c:pt idx="9510">
                  <c:v>6.2746223801090064</c:v>
                </c:pt>
                <c:pt idx="9511">
                  <c:v>-4.8720155543300594</c:v>
                </c:pt>
                <c:pt idx="9512">
                  <c:v>-10.228818690495881</c:v>
                </c:pt>
                <c:pt idx="9513">
                  <c:v>0.39733549754538516</c:v>
                </c:pt>
                <c:pt idx="9514">
                  <c:v>0.60880924267552405</c:v>
                </c:pt>
                <c:pt idx="9515">
                  <c:v>-0.37851162325372989</c:v>
                </c:pt>
                <c:pt idx="9516">
                  <c:v>-10.518653155673389</c:v>
                </c:pt>
                <c:pt idx="9517">
                  <c:v>11.307200809140809</c:v>
                </c:pt>
                <c:pt idx="9518">
                  <c:v>10.229619965185119</c:v>
                </c:pt>
                <c:pt idx="9519">
                  <c:v>-0.88452278258006412</c:v>
                </c:pt>
                <c:pt idx="9520">
                  <c:v>0.2334901302197788</c:v>
                </c:pt>
                <c:pt idx="9521">
                  <c:v>0.11433267547899485</c:v>
                </c:pt>
                <c:pt idx="9522">
                  <c:v>0.23248534247418665</c:v>
                </c:pt>
                <c:pt idx="9523">
                  <c:v>0.20584622739952738</c:v>
                </c:pt>
                <c:pt idx="9524">
                  <c:v>0.22582332673672145</c:v>
                </c:pt>
                <c:pt idx="9525">
                  <c:v>0.10224731109200835</c:v>
                </c:pt>
                <c:pt idx="9526">
                  <c:v>-0.53237553862693654</c:v>
                </c:pt>
                <c:pt idx="9527">
                  <c:v>0.61728022099388469</c:v>
                </c:pt>
                <c:pt idx="9528">
                  <c:v>-7.6486571760385464</c:v>
                </c:pt>
                <c:pt idx="9529">
                  <c:v>-2.9673773307738607</c:v>
                </c:pt>
                <c:pt idx="9530">
                  <c:v>-0.95858007262001921</c:v>
                </c:pt>
                <c:pt idx="9531">
                  <c:v>-12.200592137689254</c:v>
                </c:pt>
                <c:pt idx="9532">
                  <c:v>-0.1429579538420426</c:v>
                </c:pt>
                <c:pt idx="9533">
                  <c:v>0.26031041779757835</c:v>
                </c:pt>
                <c:pt idx="9534">
                  <c:v>0.20511442990461257</c:v>
                </c:pt>
                <c:pt idx="9535">
                  <c:v>14.621136113274641</c:v>
                </c:pt>
                <c:pt idx="9536">
                  <c:v>-0.82972449563930517</c:v>
                </c:pt>
                <c:pt idx="9537">
                  <c:v>13.188279751964144</c:v>
                </c:pt>
                <c:pt idx="9538">
                  <c:v>-8.8672787397096631</c:v>
                </c:pt>
                <c:pt idx="9539">
                  <c:v>-14.135736002431859</c:v>
                </c:pt>
                <c:pt idx="9540">
                  <c:v>0.56077913272760405</c:v>
                </c:pt>
                <c:pt idx="9541">
                  <c:v>-0.10612835086134344</c:v>
                </c:pt>
                <c:pt idx="9542">
                  <c:v>-0.50311074673286882</c:v>
                </c:pt>
                <c:pt idx="9543">
                  <c:v>0.42468766931256319</c:v>
                </c:pt>
                <c:pt idx="9544">
                  <c:v>2.7198020895374921</c:v>
                </c:pt>
                <c:pt idx="9545">
                  <c:v>-0.11655425744076027</c:v>
                </c:pt>
                <c:pt idx="9546">
                  <c:v>0.12675714228593873</c:v>
                </c:pt>
                <c:pt idx="9547">
                  <c:v>-3.5623909730721541E-2</c:v>
                </c:pt>
                <c:pt idx="9548">
                  <c:v>0.2632747748848146</c:v>
                </c:pt>
                <c:pt idx="9549">
                  <c:v>13.752798758435516</c:v>
                </c:pt>
                <c:pt idx="9550">
                  <c:v>-0.20435849850618643</c:v>
                </c:pt>
                <c:pt idx="9551">
                  <c:v>-0.72582503656100605</c:v>
                </c:pt>
                <c:pt idx="9552">
                  <c:v>8.6462586799900301</c:v>
                </c:pt>
                <c:pt idx="9553">
                  <c:v>7.0660891904577738</c:v>
                </c:pt>
                <c:pt idx="9554">
                  <c:v>-1.5235619560570128</c:v>
                </c:pt>
                <c:pt idx="9555">
                  <c:v>-0.65207669657969325</c:v>
                </c:pt>
                <c:pt idx="9556">
                  <c:v>-1.15200309344505</c:v>
                </c:pt>
                <c:pt idx="9557">
                  <c:v>-0.99284020842713405</c:v>
                </c:pt>
                <c:pt idx="9558">
                  <c:v>1.7756470804157844E-2</c:v>
                </c:pt>
                <c:pt idx="9559">
                  <c:v>5.6561341762021239E-2</c:v>
                </c:pt>
                <c:pt idx="9560">
                  <c:v>0.98706094429250157</c:v>
                </c:pt>
                <c:pt idx="9561">
                  <c:v>-0.8300749985576874</c:v>
                </c:pt>
                <c:pt idx="9562">
                  <c:v>8.0606959316875546</c:v>
                </c:pt>
                <c:pt idx="9563">
                  <c:v>-0.99639776331980456</c:v>
                </c:pt>
                <c:pt idx="9564">
                  <c:v>-0.30256277002043136</c:v>
                </c:pt>
                <c:pt idx="9565">
                  <c:v>-0.9883181949523645</c:v>
                </c:pt>
                <c:pt idx="9566">
                  <c:v>9.229619965185119</c:v>
                </c:pt>
                <c:pt idx="9567">
                  <c:v>-4.1145712283862395</c:v>
                </c:pt>
                <c:pt idx="9568">
                  <c:v>-0.12077405247689937</c:v>
                </c:pt>
                <c:pt idx="9569">
                  <c:v>-6.0732489820306386</c:v>
                </c:pt>
                <c:pt idx="9570">
                  <c:v>0.41205364084002249</c:v>
                </c:pt>
                <c:pt idx="9571">
                  <c:v>1.8210298589546809</c:v>
                </c:pt>
                <c:pt idx="9572">
                  <c:v>7.0660891904577738</c:v>
                </c:pt>
                <c:pt idx="9573">
                  <c:v>1.0703893278913981</c:v>
                </c:pt>
                <c:pt idx="9574">
                  <c:v>0.63208279103542009</c:v>
                </c:pt>
                <c:pt idx="9575">
                  <c:v>0.14244426502020519</c:v>
                </c:pt>
                <c:pt idx="9576">
                  <c:v>-0.5849625007211563</c:v>
                </c:pt>
                <c:pt idx="9577">
                  <c:v>-5.3457748368417297</c:v>
                </c:pt>
                <c:pt idx="9578">
                  <c:v>-7.6486571760385464</c:v>
                </c:pt>
                <c:pt idx="9579">
                  <c:v>-13.501837184902296</c:v>
                </c:pt>
                <c:pt idx="9580">
                  <c:v>-10.380821783940931</c:v>
                </c:pt>
                <c:pt idx="9581">
                  <c:v>-11.965904504239749</c:v>
                </c:pt>
                <c:pt idx="9582">
                  <c:v>-10.703038388986418</c:v>
                </c:pt>
                <c:pt idx="9583">
                  <c:v>0</c:v>
                </c:pt>
                <c:pt idx="9584">
                  <c:v>0</c:v>
                </c:pt>
                <c:pt idx="9585">
                  <c:v>-0.39255348512746452</c:v>
                </c:pt>
                <c:pt idx="9586">
                  <c:v>1.0457437021043678</c:v>
                </c:pt>
                <c:pt idx="9587">
                  <c:v>-10.966265102877133</c:v>
                </c:pt>
                <c:pt idx="9588">
                  <c:v>0.24264261700261575</c:v>
                </c:pt>
                <c:pt idx="9589">
                  <c:v>0.37774220453292645</c:v>
                </c:pt>
                <c:pt idx="9590">
                  <c:v>8.1057803962236247E-2</c:v>
                </c:pt>
                <c:pt idx="9591">
                  <c:v>0.16392626082086931</c:v>
                </c:pt>
                <c:pt idx="9592">
                  <c:v>-2.4247546246677184E-2</c:v>
                </c:pt>
                <c:pt idx="9593">
                  <c:v>15.684620793964996</c:v>
                </c:pt>
                <c:pt idx="9594">
                  <c:v>-6.1400544664143755E-2</c:v>
                </c:pt>
                <c:pt idx="9595">
                  <c:v>-10.229219383469125</c:v>
                </c:pt>
                <c:pt idx="9596">
                  <c:v>0.52356195605701272</c:v>
                </c:pt>
                <c:pt idx="9597">
                  <c:v>-0.14170615763258351</c:v>
                </c:pt>
                <c:pt idx="9598">
                  <c:v>0.11547721741993588</c:v>
                </c:pt>
                <c:pt idx="9599">
                  <c:v>0.51784830486261901</c:v>
                </c:pt>
                <c:pt idx="9600">
                  <c:v>-0.76184026280523565</c:v>
                </c:pt>
                <c:pt idx="9601">
                  <c:v>-14.380866867456534</c:v>
                </c:pt>
                <c:pt idx="9602">
                  <c:v>0.26903314645523674</c:v>
                </c:pt>
                <c:pt idx="9603">
                  <c:v>2.4083512323459142</c:v>
                </c:pt>
                <c:pt idx="9604">
                  <c:v>6.7547697977450236E-2</c:v>
                </c:pt>
                <c:pt idx="9605">
                  <c:v>-0.10520888196610885</c:v>
                </c:pt>
                <c:pt idx="9606">
                  <c:v>4.2774678896537219</c:v>
                </c:pt>
                <c:pt idx="9607">
                  <c:v>3.1916200725416317</c:v>
                </c:pt>
                <c:pt idx="9608">
                  <c:v>8.3270307221370246</c:v>
                </c:pt>
                <c:pt idx="9609">
                  <c:v>0.28330680086005505</c:v>
                </c:pt>
                <c:pt idx="9610">
                  <c:v>-0.93717316254456118</c:v>
                </c:pt>
                <c:pt idx="9611">
                  <c:v>-0.13191167550558111</c:v>
                </c:pt>
                <c:pt idx="9612">
                  <c:v>6.0541541935050874E-2</c:v>
                </c:pt>
                <c:pt idx="9613">
                  <c:v>-2.7008339386631491E-3</c:v>
                </c:pt>
                <c:pt idx="9614">
                  <c:v>0.53433642765118816</c:v>
                </c:pt>
                <c:pt idx="9615">
                  <c:v>0.12020924181566416</c:v>
                </c:pt>
                <c:pt idx="9616">
                  <c:v>-0.10120182534020301</c:v>
                </c:pt>
                <c:pt idx="9617">
                  <c:v>0.17625063969172758</c:v>
                </c:pt>
                <c:pt idx="9618">
                  <c:v>-7.2195481770540608</c:v>
                </c:pt>
                <c:pt idx="9619">
                  <c:v>0.25011317889489793</c:v>
                </c:pt>
                <c:pt idx="9620">
                  <c:v>-0.23631706745801398</c:v>
                </c:pt>
                <c:pt idx="9621">
                  <c:v>8.2304207950923836</c:v>
                </c:pt>
                <c:pt idx="9622">
                  <c:v>0.30838156304941455</c:v>
                </c:pt>
                <c:pt idx="9623">
                  <c:v>-4.3183258582071664</c:v>
                </c:pt>
                <c:pt idx="9624">
                  <c:v>-0.38539800883897002</c:v>
                </c:pt>
                <c:pt idx="9625">
                  <c:v>-1.1731781328528776</c:v>
                </c:pt>
                <c:pt idx="9626">
                  <c:v>-0.2032143196525833</c:v>
                </c:pt>
                <c:pt idx="9627">
                  <c:v>-2.2653445665209953</c:v>
                </c:pt>
                <c:pt idx="9628">
                  <c:v>8.3837042924740537</c:v>
                </c:pt>
                <c:pt idx="9629">
                  <c:v>-11.416621621364193</c:v>
                </c:pt>
                <c:pt idx="9630">
                  <c:v>8.3837042924740537</c:v>
                </c:pt>
                <c:pt idx="9631">
                  <c:v>8.6462586799900301</c:v>
                </c:pt>
                <c:pt idx="9632">
                  <c:v>-11.702894141119387</c:v>
                </c:pt>
                <c:pt idx="9633">
                  <c:v>8.6462586799900301</c:v>
                </c:pt>
                <c:pt idx="9634">
                  <c:v>7.6486571760385464</c:v>
                </c:pt>
                <c:pt idx="9635">
                  <c:v>7.6486571760385464</c:v>
                </c:pt>
                <c:pt idx="9636">
                  <c:v>8.0624959257337636</c:v>
                </c:pt>
                <c:pt idx="9637">
                  <c:v>-10.518653155673389</c:v>
                </c:pt>
                <c:pt idx="9638">
                  <c:v>2.8744691179161412</c:v>
                </c:pt>
                <c:pt idx="9639">
                  <c:v>13.08137247435552</c:v>
                </c:pt>
                <c:pt idx="9640">
                  <c:v>-12.702822011777029</c:v>
                </c:pt>
                <c:pt idx="9641">
                  <c:v>-0.13737249472837509</c:v>
                </c:pt>
                <c:pt idx="9642">
                  <c:v>-8.8683081332894673</c:v>
                </c:pt>
                <c:pt idx="9643">
                  <c:v>-0.80658280802210813</c:v>
                </c:pt>
                <c:pt idx="9644">
                  <c:v>-0.91548793277762186</c:v>
                </c:pt>
                <c:pt idx="9645">
                  <c:v>7.6486571760385464</c:v>
                </c:pt>
                <c:pt idx="9646">
                  <c:v>11.10372492250138</c:v>
                </c:pt>
                <c:pt idx="9647">
                  <c:v>-11.644156719937438</c:v>
                </c:pt>
                <c:pt idx="9648">
                  <c:v>0.10687558413151532</c:v>
                </c:pt>
                <c:pt idx="9649">
                  <c:v>6.0732489820306386</c:v>
                </c:pt>
                <c:pt idx="9650">
                  <c:v>-0.33800421475163933</c:v>
                </c:pt>
                <c:pt idx="9651">
                  <c:v>9.5189809291704002</c:v>
                </c:pt>
                <c:pt idx="9652">
                  <c:v>7.0660891904577721</c:v>
                </c:pt>
                <c:pt idx="9653">
                  <c:v>7.0660891904577738</c:v>
                </c:pt>
                <c:pt idx="9654">
                  <c:v>1.6775313336802635</c:v>
                </c:pt>
                <c:pt idx="9655">
                  <c:v>8.6462586799900301</c:v>
                </c:pt>
                <c:pt idx="9656">
                  <c:v>8.6462586799900301</c:v>
                </c:pt>
                <c:pt idx="9657">
                  <c:v>5.9228321394775394</c:v>
                </c:pt>
                <c:pt idx="9658">
                  <c:v>1.2625535876187486</c:v>
                </c:pt>
                <c:pt idx="9659">
                  <c:v>0.24760955920549091</c:v>
                </c:pt>
                <c:pt idx="9660">
                  <c:v>6.0732489820306386</c:v>
                </c:pt>
                <c:pt idx="9661">
                  <c:v>6.0732489820306386</c:v>
                </c:pt>
                <c:pt idx="9662">
                  <c:v>7.5974318526833731</c:v>
                </c:pt>
                <c:pt idx="9663">
                  <c:v>7.5974318526833731</c:v>
                </c:pt>
                <c:pt idx="9664">
                  <c:v>-8.3837042924740537</c:v>
                </c:pt>
                <c:pt idx="9665">
                  <c:v>0.15319985422781088</c:v>
                </c:pt>
                <c:pt idx="9666">
                  <c:v>1.5843620032969239</c:v>
                </c:pt>
                <c:pt idx="9667">
                  <c:v>0.2699207914190338</c:v>
                </c:pt>
                <c:pt idx="9668">
                  <c:v>-0.64769825606911857</c:v>
                </c:pt>
                <c:pt idx="9669">
                  <c:v>0.56077303515408539</c:v>
                </c:pt>
                <c:pt idx="9670">
                  <c:v>-0.22741049610307257</c:v>
                </c:pt>
                <c:pt idx="9671">
                  <c:v>-1.767339243209725</c:v>
                </c:pt>
                <c:pt idx="9672">
                  <c:v>3.8935662546942966E-2</c:v>
                </c:pt>
                <c:pt idx="9673">
                  <c:v>-0.12993030404513389</c:v>
                </c:pt>
                <c:pt idx="9674">
                  <c:v>-0.47062982524216151</c:v>
                </c:pt>
                <c:pt idx="9675">
                  <c:v>-0.17833724125851225</c:v>
                </c:pt>
                <c:pt idx="9676">
                  <c:v>-8.2841068937654666E-2</c:v>
                </c:pt>
                <c:pt idx="9677">
                  <c:v>-4.5087889528537872E-2</c:v>
                </c:pt>
                <c:pt idx="9678">
                  <c:v>-0.15803767964798171</c:v>
                </c:pt>
                <c:pt idx="9679">
                  <c:v>-7.1553261025034065E-2</c:v>
                </c:pt>
                <c:pt idx="9680">
                  <c:v>-0.57390731221216029</c:v>
                </c:pt>
                <c:pt idx="9681">
                  <c:v>-6.0968017291426993E-2</c:v>
                </c:pt>
                <c:pt idx="9682">
                  <c:v>-0.51756321543556993</c:v>
                </c:pt>
                <c:pt idx="9683">
                  <c:v>-1.1290383297456894</c:v>
                </c:pt>
                <c:pt idx="9684">
                  <c:v>-7.9226691150575207E-2</c:v>
                </c:pt>
                <c:pt idx="9685">
                  <c:v>-8.5620135034239139E-3</c:v>
                </c:pt>
                <c:pt idx="9686">
                  <c:v>-0.81225372147044328</c:v>
                </c:pt>
                <c:pt idx="9687">
                  <c:v>-0.25873426840016855</c:v>
                </c:pt>
                <c:pt idx="9688">
                  <c:v>-0.42285700373814322</c:v>
                </c:pt>
                <c:pt idx="9689">
                  <c:v>0.92599941855622325</c:v>
                </c:pt>
                <c:pt idx="9690">
                  <c:v>-0.50814690367032533</c:v>
                </c:pt>
                <c:pt idx="9691">
                  <c:v>0.21657509474113346</c:v>
                </c:pt>
                <c:pt idx="9692">
                  <c:v>-0.17182453435779393</c:v>
                </c:pt>
                <c:pt idx="9693">
                  <c:v>-8.6462586799900301</c:v>
                </c:pt>
                <c:pt idx="9694">
                  <c:v>-0.79750713610125701</c:v>
                </c:pt>
                <c:pt idx="9695">
                  <c:v>-1.2932882240787353</c:v>
                </c:pt>
                <c:pt idx="9696">
                  <c:v>-2.9928044985957962</c:v>
                </c:pt>
                <c:pt idx="9697">
                  <c:v>1.5013045716742468</c:v>
                </c:pt>
                <c:pt idx="9698">
                  <c:v>5.7298669498188681E-2</c:v>
                </c:pt>
                <c:pt idx="9699">
                  <c:v>9.5196362528432132</c:v>
                </c:pt>
                <c:pt idx="9700">
                  <c:v>-8.3837042924740537</c:v>
                </c:pt>
                <c:pt idx="9701">
                  <c:v>-8.0624959257337636</c:v>
                </c:pt>
                <c:pt idx="9702">
                  <c:v>-14.213737108322967</c:v>
                </c:pt>
                <c:pt idx="9703">
                  <c:v>0.10991769207803527</c:v>
                </c:pt>
                <c:pt idx="9704">
                  <c:v>-1.1690766068039915</c:v>
                </c:pt>
                <c:pt idx="9705">
                  <c:v>7.3166412561971678E-2</c:v>
                </c:pt>
                <c:pt idx="9706">
                  <c:v>-3.6273762559513689</c:v>
                </c:pt>
                <c:pt idx="9707">
                  <c:v>-7.6486571760385464</c:v>
                </c:pt>
                <c:pt idx="9708">
                  <c:v>12.103287808412023</c:v>
                </c:pt>
                <c:pt idx="9709">
                  <c:v>3.2034265038149176E-16</c:v>
                </c:pt>
                <c:pt idx="9710">
                  <c:v>-11.416797527606059</c:v>
                </c:pt>
                <c:pt idx="9711">
                  <c:v>-6.8248300972272274E-2</c:v>
                </c:pt>
                <c:pt idx="9712">
                  <c:v>-1.3956921495594172</c:v>
                </c:pt>
                <c:pt idx="9713">
                  <c:v>9.0415295222218084E-2</c:v>
                </c:pt>
                <c:pt idx="9714">
                  <c:v>-9.3822637581148367</c:v>
                </c:pt>
                <c:pt idx="9715">
                  <c:v>-0.17353625499469119</c:v>
                </c:pt>
                <c:pt idx="9716">
                  <c:v>9.7604427459966399</c:v>
                </c:pt>
                <c:pt idx="9717">
                  <c:v>-8.6450579349844769</c:v>
                </c:pt>
                <c:pt idx="9718">
                  <c:v>3.7198617954249238E-2</c:v>
                </c:pt>
                <c:pt idx="9719">
                  <c:v>-1.253756592245783</c:v>
                </c:pt>
                <c:pt idx="9720">
                  <c:v>-0.22039006842530004</c:v>
                </c:pt>
                <c:pt idx="9721">
                  <c:v>0.74485928644105681</c:v>
                </c:pt>
                <c:pt idx="9722">
                  <c:v>-0.61812936465635526</c:v>
                </c:pt>
                <c:pt idx="9723">
                  <c:v>4.1820175694626899E-2</c:v>
                </c:pt>
                <c:pt idx="9724">
                  <c:v>-3.6525876025113875E-2</c:v>
                </c:pt>
                <c:pt idx="9725">
                  <c:v>-0.36678233067162258</c:v>
                </c:pt>
                <c:pt idx="9726">
                  <c:v>-0.23349013021977841</c:v>
                </c:pt>
                <c:pt idx="9727">
                  <c:v>-8.6450579349844769</c:v>
                </c:pt>
                <c:pt idx="9728">
                  <c:v>-1.5553373316118784</c:v>
                </c:pt>
                <c:pt idx="9729">
                  <c:v>6.0732489820306386</c:v>
                </c:pt>
                <c:pt idx="9730">
                  <c:v>3.443256343088573</c:v>
                </c:pt>
                <c:pt idx="9731">
                  <c:v>2.7950591512588283</c:v>
                </c:pt>
                <c:pt idx="9732">
                  <c:v>-0.57915687903995061</c:v>
                </c:pt>
                <c:pt idx="9733">
                  <c:v>0.46988597627446366</c:v>
                </c:pt>
                <c:pt idx="9734">
                  <c:v>-1.0597491988661107</c:v>
                </c:pt>
                <c:pt idx="9735">
                  <c:v>0.11175946149914603</c:v>
                </c:pt>
                <c:pt idx="9736">
                  <c:v>1.2434540368642777</c:v>
                </c:pt>
                <c:pt idx="9737">
                  <c:v>-0.20163386116965074</c:v>
                </c:pt>
                <c:pt idx="9738">
                  <c:v>4.8909600480946509E-2</c:v>
                </c:pt>
                <c:pt idx="9739">
                  <c:v>5.08746284125034</c:v>
                </c:pt>
                <c:pt idx="9740">
                  <c:v>0.25153876699596411</c:v>
                </c:pt>
                <c:pt idx="9741">
                  <c:v>-0.94995931750040441</c:v>
                </c:pt>
                <c:pt idx="9742">
                  <c:v>-6.322817596019932E-2</c:v>
                </c:pt>
                <c:pt idx="9743">
                  <c:v>-8.0624959257337636</c:v>
                </c:pt>
                <c:pt idx="9744">
                  <c:v>12.658880895047878</c:v>
                </c:pt>
                <c:pt idx="9745">
                  <c:v>-1.0379678501990204</c:v>
                </c:pt>
                <c:pt idx="9746">
                  <c:v>-0.1866230051945508</c:v>
                </c:pt>
                <c:pt idx="9747">
                  <c:v>-0.84655493238104351</c:v>
                </c:pt>
                <c:pt idx="9748">
                  <c:v>5.5647846187835261</c:v>
                </c:pt>
                <c:pt idx="9749">
                  <c:v>-0.62192025671982587</c:v>
                </c:pt>
                <c:pt idx="9750">
                  <c:v>-0.73360658207629126</c:v>
                </c:pt>
                <c:pt idx="9751">
                  <c:v>0.34103691783506668</c:v>
                </c:pt>
                <c:pt idx="9752">
                  <c:v>4.3854653793075888</c:v>
                </c:pt>
                <c:pt idx="9753">
                  <c:v>-0.81144381012548272</c:v>
                </c:pt>
                <c:pt idx="9754">
                  <c:v>2.216317906926764</c:v>
                </c:pt>
                <c:pt idx="9755">
                  <c:v>1.6471189767837258</c:v>
                </c:pt>
                <c:pt idx="9756">
                  <c:v>0.84591567271106738</c:v>
                </c:pt>
                <c:pt idx="9757">
                  <c:v>0.10691520391651189</c:v>
                </c:pt>
                <c:pt idx="9758">
                  <c:v>-0.86195536414486973</c:v>
                </c:pt>
                <c:pt idx="9759">
                  <c:v>-11.146356530303908</c:v>
                </c:pt>
                <c:pt idx="9760">
                  <c:v>1.0916304754655681</c:v>
                </c:pt>
                <c:pt idx="9761">
                  <c:v>-2.9963977633198042</c:v>
                </c:pt>
                <c:pt idx="9762">
                  <c:v>-0.84799690655494997</c:v>
                </c:pt>
                <c:pt idx="9763">
                  <c:v>0.28765819280261612</c:v>
                </c:pt>
                <c:pt idx="9764">
                  <c:v>6.0732489820306386</c:v>
                </c:pt>
                <c:pt idx="9765">
                  <c:v>-0.99729916606133662</c:v>
                </c:pt>
                <c:pt idx="9766">
                  <c:v>-5.7548875021634682</c:v>
                </c:pt>
                <c:pt idx="9767">
                  <c:v>-5.6902391234477247E-2</c:v>
                </c:pt>
                <c:pt idx="9768">
                  <c:v>0.23644019582208048</c:v>
                </c:pt>
                <c:pt idx="9769">
                  <c:v>-0.26303440583379395</c:v>
                </c:pt>
                <c:pt idx="9770">
                  <c:v>-1.0430687218918862</c:v>
                </c:pt>
                <c:pt idx="9771">
                  <c:v>-0.99284020842713405</c:v>
                </c:pt>
                <c:pt idx="9772">
                  <c:v>0.27633122844725155</c:v>
                </c:pt>
                <c:pt idx="9773">
                  <c:v>-6.0732489820306386</c:v>
                </c:pt>
                <c:pt idx="9774">
                  <c:v>0.53273254194859831</c:v>
                </c:pt>
                <c:pt idx="9775">
                  <c:v>5.6740621474123767</c:v>
                </c:pt>
                <c:pt idx="9776">
                  <c:v>-0.48542682717024171</c:v>
                </c:pt>
                <c:pt idx="9777">
                  <c:v>9.8672787397096631</c:v>
                </c:pt>
                <c:pt idx="9778">
                  <c:v>12.518325307690866</c:v>
                </c:pt>
                <c:pt idx="9779">
                  <c:v>0.38725434276530551</c:v>
                </c:pt>
                <c:pt idx="9780">
                  <c:v>3.4749130762314535</c:v>
                </c:pt>
                <c:pt idx="9781">
                  <c:v>9.8667637673533513</c:v>
                </c:pt>
                <c:pt idx="9782">
                  <c:v>-10.866763767353351</c:v>
                </c:pt>
                <c:pt idx="9783">
                  <c:v>-11.013555309891467</c:v>
                </c:pt>
                <c:pt idx="9784">
                  <c:v>3.2034265038149176E-16</c:v>
                </c:pt>
                <c:pt idx="9785">
                  <c:v>-0.49476469174957788</c:v>
                </c:pt>
                <c:pt idx="9786">
                  <c:v>-0.36457243229585606</c:v>
                </c:pt>
                <c:pt idx="9787">
                  <c:v>-0.41488727331516473</c:v>
                </c:pt>
                <c:pt idx="9788">
                  <c:v>0.47865359857481571</c:v>
                </c:pt>
                <c:pt idx="9789">
                  <c:v>1.6407967717136904</c:v>
                </c:pt>
                <c:pt idx="9790">
                  <c:v>0.36337135407394722</c:v>
                </c:pt>
                <c:pt idx="9791">
                  <c:v>-0.18586654531133412</c:v>
                </c:pt>
                <c:pt idx="9792">
                  <c:v>0</c:v>
                </c:pt>
                <c:pt idx="9793">
                  <c:v>-0.41423622458960496</c:v>
                </c:pt>
                <c:pt idx="9794">
                  <c:v>-1.9167365651187882</c:v>
                </c:pt>
                <c:pt idx="9795">
                  <c:v>9.0597950917951025</c:v>
                </c:pt>
                <c:pt idx="9796">
                  <c:v>4.3692338096657197</c:v>
                </c:pt>
                <c:pt idx="9797">
                  <c:v>7.6486571760385464</c:v>
                </c:pt>
                <c:pt idx="9798">
                  <c:v>7.6486571760385464</c:v>
                </c:pt>
                <c:pt idx="9799">
                  <c:v>-10.644457187509261</c:v>
                </c:pt>
                <c:pt idx="9800">
                  <c:v>6.0732489820306386</c:v>
                </c:pt>
                <c:pt idx="9801">
                  <c:v>-0.28936096398528149</c:v>
                </c:pt>
                <c:pt idx="9802">
                  <c:v>-0.8065828080221078</c:v>
                </c:pt>
                <c:pt idx="9803">
                  <c:v>4.7393373107266683</c:v>
                </c:pt>
                <c:pt idx="9804">
                  <c:v>-18.226313403031238</c:v>
                </c:pt>
                <c:pt idx="9805">
                  <c:v>0.77820857639808749</c:v>
                </c:pt>
                <c:pt idx="9806">
                  <c:v>9.8662486111111729</c:v>
                </c:pt>
                <c:pt idx="9807">
                  <c:v>0.51491500319289973</c:v>
                </c:pt>
                <c:pt idx="9808">
                  <c:v>-0.43493705671654831</c:v>
                </c:pt>
                <c:pt idx="9809">
                  <c:v>-0.26298632481394679</c:v>
                </c:pt>
                <c:pt idx="9810">
                  <c:v>-6.6486571760385464</c:v>
                </c:pt>
                <c:pt idx="9811">
                  <c:v>-0.24123502754844514</c:v>
                </c:pt>
                <c:pt idx="9812">
                  <c:v>-0.99640673527599144</c:v>
                </c:pt>
                <c:pt idx="9813">
                  <c:v>0</c:v>
                </c:pt>
                <c:pt idx="9814">
                  <c:v>-1.3918666510079041</c:v>
                </c:pt>
                <c:pt idx="9815">
                  <c:v>-3.17218097538268</c:v>
                </c:pt>
                <c:pt idx="9816">
                  <c:v>2.6899876528848612</c:v>
                </c:pt>
                <c:pt idx="9817">
                  <c:v>-0.80931643839089029</c:v>
                </c:pt>
                <c:pt idx="9818">
                  <c:v>-1.37124012586832</c:v>
                </c:pt>
                <c:pt idx="9819">
                  <c:v>11.416621621364193</c:v>
                </c:pt>
                <c:pt idx="9820">
                  <c:v>11.307011018304401</c:v>
                </c:pt>
                <c:pt idx="9821">
                  <c:v>2.9233067258303471</c:v>
                </c:pt>
                <c:pt idx="9822">
                  <c:v>1.222630233325972E-2</c:v>
                </c:pt>
                <c:pt idx="9823">
                  <c:v>-3.5579865806486408</c:v>
                </c:pt>
                <c:pt idx="9824">
                  <c:v>-7.0389327891398012E-2</c:v>
                </c:pt>
                <c:pt idx="9825">
                  <c:v>-0.20645087746742613</c:v>
                </c:pt>
                <c:pt idx="9826">
                  <c:v>0.3959286763311391</c:v>
                </c:pt>
                <c:pt idx="9827">
                  <c:v>-5.4073195861180077</c:v>
                </c:pt>
                <c:pt idx="9828">
                  <c:v>-0.24175774620337914</c:v>
                </c:pt>
                <c:pt idx="9829">
                  <c:v>0.79886012789214866</c:v>
                </c:pt>
                <c:pt idx="9830">
                  <c:v>-0.16902359870078007</c:v>
                </c:pt>
                <c:pt idx="9831">
                  <c:v>-8.0624959257337636</c:v>
                </c:pt>
                <c:pt idx="9832">
                  <c:v>2.2417361083202163</c:v>
                </c:pt>
                <c:pt idx="9833">
                  <c:v>-0.98657948423767861</c:v>
                </c:pt>
                <c:pt idx="9834">
                  <c:v>1.6686357884531025</c:v>
                </c:pt>
                <c:pt idx="9835">
                  <c:v>-2.3186864868906816</c:v>
                </c:pt>
                <c:pt idx="9836">
                  <c:v>10.703038388986418</c:v>
                </c:pt>
                <c:pt idx="9837">
                  <c:v>-2.3561015959185059</c:v>
                </c:pt>
                <c:pt idx="9838">
                  <c:v>5.5842132433473228</c:v>
                </c:pt>
                <c:pt idx="9839">
                  <c:v>0.48460384081541441</c:v>
                </c:pt>
                <c:pt idx="9840">
                  <c:v>0.26748031086498603</c:v>
                </c:pt>
                <c:pt idx="9841">
                  <c:v>0.41971398648831715</c:v>
                </c:pt>
                <c:pt idx="9842">
                  <c:v>-0.48186900775705244</c:v>
                </c:pt>
                <c:pt idx="9843">
                  <c:v>-3.2240337000208168E-2</c:v>
                </c:pt>
                <c:pt idx="9844">
                  <c:v>5.1664266388934577</c:v>
                </c:pt>
                <c:pt idx="9845">
                  <c:v>0</c:v>
                </c:pt>
                <c:pt idx="9846">
                  <c:v>-9.7604427459966399</c:v>
                </c:pt>
                <c:pt idx="9847">
                  <c:v>0.39504602409137834</c:v>
                </c:pt>
                <c:pt idx="9848">
                  <c:v>-1.3190470254508209</c:v>
                </c:pt>
                <c:pt idx="9849">
                  <c:v>0.66742466091312946</c:v>
                </c:pt>
                <c:pt idx="9850">
                  <c:v>-2.9747343394051905E-2</c:v>
                </c:pt>
                <c:pt idx="9851">
                  <c:v>-0.11276793016194972</c:v>
                </c:pt>
                <c:pt idx="9852">
                  <c:v>-0.76553474636297736</c:v>
                </c:pt>
                <c:pt idx="9853">
                  <c:v>-0.94110631094643182</c:v>
                </c:pt>
                <c:pt idx="9854">
                  <c:v>-5.7548875021634682</c:v>
                </c:pt>
                <c:pt idx="9855">
                  <c:v>-0.64363078628377479</c:v>
                </c:pt>
                <c:pt idx="9856">
                  <c:v>0.22204945329943757</c:v>
                </c:pt>
                <c:pt idx="9857">
                  <c:v>0.32192809488736235</c:v>
                </c:pt>
                <c:pt idx="9858">
                  <c:v>0.59515826782704473</c:v>
                </c:pt>
                <c:pt idx="9859">
                  <c:v>-2.3214842911336855</c:v>
                </c:pt>
                <c:pt idx="9860">
                  <c:v>-0.92874131683017846</c:v>
                </c:pt>
                <c:pt idx="9861">
                  <c:v>0.1569329812229929</c:v>
                </c:pt>
                <c:pt idx="9862">
                  <c:v>1.1762699721235908E-3</c:v>
                </c:pt>
                <c:pt idx="9863">
                  <c:v>0.29416318001656278</c:v>
                </c:pt>
                <c:pt idx="9864">
                  <c:v>0.18762700317577127</c:v>
                </c:pt>
                <c:pt idx="9865">
                  <c:v>-5.1863781792906953E-2</c:v>
                </c:pt>
                <c:pt idx="9866">
                  <c:v>-9.4784185624483805E-2</c:v>
                </c:pt>
                <c:pt idx="9867">
                  <c:v>2.315453760726812</c:v>
                </c:pt>
                <c:pt idx="9868">
                  <c:v>0.15395136523457192</c:v>
                </c:pt>
                <c:pt idx="9869">
                  <c:v>-5.0331675550144603E-2</c:v>
                </c:pt>
                <c:pt idx="9870">
                  <c:v>9.0215860763304381</c:v>
                </c:pt>
                <c:pt idx="9871">
                  <c:v>-7.6486571760385464</c:v>
                </c:pt>
                <c:pt idx="9872">
                  <c:v>7.6486571760385464</c:v>
                </c:pt>
                <c:pt idx="9873">
                  <c:v>5.9148833863620496</c:v>
                </c:pt>
                <c:pt idx="9874">
                  <c:v>0</c:v>
                </c:pt>
                <c:pt idx="9875">
                  <c:v>5.6652298405672923</c:v>
                </c:pt>
                <c:pt idx="9876">
                  <c:v>9.7598881832218343</c:v>
                </c:pt>
                <c:pt idx="9877">
                  <c:v>-0.93632625499504862</c:v>
                </c:pt>
                <c:pt idx="9878">
                  <c:v>0</c:v>
                </c:pt>
                <c:pt idx="9879">
                  <c:v>13.287808556012996</c:v>
                </c:pt>
                <c:pt idx="9880">
                  <c:v>-6.7545324209308397</c:v>
                </c:pt>
                <c:pt idx="9881">
                  <c:v>9.9662651028771325</c:v>
                </c:pt>
                <c:pt idx="9882">
                  <c:v>1.1233824155052821</c:v>
                </c:pt>
                <c:pt idx="9883">
                  <c:v>-0.2479275134435856</c:v>
                </c:pt>
                <c:pt idx="9884">
                  <c:v>0.41443725169752488</c:v>
                </c:pt>
                <c:pt idx="9885">
                  <c:v>0.32084701949703109</c:v>
                </c:pt>
                <c:pt idx="9886">
                  <c:v>5.7548875021634682</c:v>
                </c:pt>
                <c:pt idx="9887">
                  <c:v>-0.93148136588475405</c:v>
                </c:pt>
                <c:pt idx="9888">
                  <c:v>-1.7328857751460391</c:v>
                </c:pt>
                <c:pt idx="9889">
                  <c:v>-0.44952587566413443</c:v>
                </c:pt>
                <c:pt idx="9890">
                  <c:v>5.2034421275950882</c:v>
                </c:pt>
                <c:pt idx="9891">
                  <c:v>0.13750352374993502</c:v>
                </c:pt>
                <c:pt idx="9892">
                  <c:v>-0.45227131206202398</c:v>
                </c:pt>
                <c:pt idx="9893">
                  <c:v>7.577654658846761</c:v>
                </c:pt>
                <c:pt idx="9894">
                  <c:v>9.6450579349844787</c:v>
                </c:pt>
                <c:pt idx="9895">
                  <c:v>0</c:v>
                </c:pt>
                <c:pt idx="9896">
                  <c:v>8.3837042924740537</c:v>
                </c:pt>
                <c:pt idx="9897">
                  <c:v>0.59065794659299575</c:v>
                </c:pt>
                <c:pt idx="9898">
                  <c:v>1.3982215285077511</c:v>
                </c:pt>
                <c:pt idx="9899">
                  <c:v>-0.73456310395090163</c:v>
                </c:pt>
                <c:pt idx="9900">
                  <c:v>-5.6710776585097493</c:v>
                </c:pt>
                <c:pt idx="9901">
                  <c:v>-0.71165450563701849</c:v>
                </c:pt>
                <c:pt idx="9902">
                  <c:v>8.0624959257337636</c:v>
                </c:pt>
                <c:pt idx="9903">
                  <c:v>-0.583762754256265</c:v>
                </c:pt>
                <c:pt idx="9904">
                  <c:v>-0.9835118772114313</c:v>
                </c:pt>
                <c:pt idx="9905">
                  <c:v>-7.0660891904577721</c:v>
                </c:pt>
                <c:pt idx="9906">
                  <c:v>0.20945336562894978</c:v>
                </c:pt>
                <c:pt idx="9907">
                  <c:v>-1</c:v>
                </c:pt>
                <c:pt idx="9908">
                  <c:v>-1.2108967824986183</c:v>
                </c:pt>
                <c:pt idx="9909">
                  <c:v>-8.3837042924740537</c:v>
                </c:pt>
                <c:pt idx="9910">
                  <c:v>0.14803365418964148</c:v>
                </c:pt>
                <c:pt idx="9911">
                  <c:v>-1.0199843744541548</c:v>
                </c:pt>
                <c:pt idx="9912">
                  <c:v>11.759610821875043</c:v>
                </c:pt>
                <c:pt idx="9913">
                  <c:v>-0.82642180417797462</c:v>
                </c:pt>
                <c:pt idx="9914">
                  <c:v>0.40001279400569151</c:v>
                </c:pt>
                <c:pt idx="9915">
                  <c:v>2.1730647089728796</c:v>
                </c:pt>
                <c:pt idx="9916">
                  <c:v>2.4588415995270814</c:v>
                </c:pt>
                <c:pt idx="9917">
                  <c:v>-0.843598442657433</c:v>
                </c:pt>
                <c:pt idx="9918">
                  <c:v>-10.171593821802931</c:v>
                </c:pt>
                <c:pt idx="9919">
                  <c:v>-7.6486571760385464</c:v>
                </c:pt>
                <c:pt idx="9920">
                  <c:v>7.6486571760385464</c:v>
                </c:pt>
                <c:pt idx="9921">
                  <c:v>-10.703038388986418</c:v>
                </c:pt>
                <c:pt idx="9922">
                  <c:v>10.381542951184585</c:v>
                </c:pt>
                <c:pt idx="9923">
                  <c:v>12.362857045298872</c:v>
                </c:pt>
                <c:pt idx="9924">
                  <c:v>-1.1390640377375518</c:v>
                </c:pt>
                <c:pt idx="9925">
                  <c:v>3.1002282682211812</c:v>
                </c:pt>
                <c:pt idx="9926">
                  <c:v>-1.5114584844153451</c:v>
                </c:pt>
                <c:pt idx="9927">
                  <c:v>-0.30443032184564323</c:v>
                </c:pt>
                <c:pt idx="9928">
                  <c:v>-1.6223533882886565</c:v>
                </c:pt>
                <c:pt idx="9929">
                  <c:v>-0.28921545775083041</c:v>
                </c:pt>
                <c:pt idx="9930">
                  <c:v>-1.2855871679094715</c:v>
                </c:pt>
                <c:pt idx="9931">
                  <c:v>-3.6372376510020414</c:v>
                </c:pt>
                <c:pt idx="9932">
                  <c:v>-1.325576818118493</c:v>
                </c:pt>
                <c:pt idx="9933">
                  <c:v>0</c:v>
                </c:pt>
                <c:pt idx="9934">
                  <c:v>17.962024249278549</c:v>
                </c:pt>
                <c:pt idx="9935">
                  <c:v>-0.10691520391651207</c:v>
                </c:pt>
                <c:pt idx="9936">
                  <c:v>-0.12029423371771159</c:v>
                </c:pt>
                <c:pt idx="9937">
                  <c:v>0.67219993848054593</c:v>
                </c:pt>
                <c:pt idx="9938">
                  <c:v>1.5849625007211561</c:v>
                </c:pt>
                <c:pt idx="9939">
                  <c:v>0.99304491628656488</c:v>
                </c:pt>
                <c:pt idx="9940">
                  <c:v>-1.1709808578276459</c:v>
                </c:pt>
                <c:pt idx="9941">
                  <c:v>-0.73662213623317385</c:v>
                </c:pt>
                <c:pt idx="9942">
                  <c:v>4.1356106369169776</c:v>
                </c:pt>
                <c:pt idx="9943">
                  <c:v>0.65992455840237851</c:v>
                </c:pt>
                <c:pt idx="9944">
                  <c:v>-2.5706072077440862</c:v>
                </c:pt>
                <c:pt idx="9945">
                  <c:v>3.8073549220576046</c:v>
                </c:pt>
                <c:pt idx="9946">
                  <c:v>-6.7414669864011483</c:v>
                </c:pt>
                <c:pt idx="9947">
                  <c:v>-9.8137811912170374</c:v>
                </c:pt>
                <c:pt idx="9948">
                  <c:v>0.41343539468234258</c:v>
                </c:pt>
                <c:pt idx="9949">
                  <c:v>0.78875770318027438</c:v>
                </c:pt>
                <c:pt idx="9950">
                  <c:v>-3.469063152405949</c:v>
                </c:pt>
                <c:pt idx="9951">
                  <c:v>-1.0787597328772784</c:v>
                </c:pt>
                <c:pt idx="9952">
                  <c:v>-9.0597950917951025</c:v>
                </c:pt>
                <c:pt idx="9953">
                  <c:v>-9.0046886457936299</c:v>
                </c:pt>
                <c:pt idx="9954">
                  <c:v>-9.0606959316875546</c:v>
                </c:pt>
                <c:pt idx="9955">
                  <c:v>0</c:v>
                </c:pt>
                <c:pt idx="9956">
                  <c:v>-0.32174785938948408</c:v>
                </c:pt>
                <c:pt idx="9957">
                  <c:v>1.3688331166924759</c:v>
                </c:pt>
                <c:pt idx="9958">
                  <c:v>-2.7195835159379693</c:v>
                </c:pt>
                <c:pt idx="9959">
                  <c:v>10.518980929170402</c:v>
                </c:pt>
                <c:pt idx="9960">
                  <c:v>0.10690529621536553</c:v>
                </c:pt>
                <c:pt idx="9961">
                  <c:v>1.1375035237499351</c:v>
                </c:pt>
                <c:pt idx="9962">
                  <c:v>2.2135482861090026</c:v>
                </c:pt>
                <c:pt idx="9963">
                  <c:v>7.0660891904577738</c:v>
                </c:pt>
                <c:pt idx="9964">
                  <c:v>13.965814340495692</c:v>
                </c:pt>
                <c:pt idx="9965">
                  <c:v>-9.0588936890535692</c:v>
                </c:pt>
                <c:pt idx="9966">
                  <c:v>7.4401770615573515</c:v>
                </c:pt>
                <c:pt idx="9967">
                  <c:v>-11.916999049082808</c:v>
                </c:pt>
                <c:pt idx="9968">
                  <c:v>3.2186121320249188</c:v>
                </c:pt>
                <c:pt idx="9969">
                  <c:v>10.381542951184585</c:v>
                </c:pt>
                <c:pt idx="9970">
                  <c:v>-8.3837042924740537</c:v>
                </c:pt>
                <c:pt idx="9971">
                  <c:v>-0.51133963757797662</c:v>
                </c:pt>
                <c:pt idx="9972">
                  <c:v>3.0376513352393686</c:v>
                </c:pt>
                <c:pt idx="9973">
                  <c:v>7.6486571760385464</c:v>
                </c:pt>
                <c:pt idx="9974">
                  <c:v>-0.36254946960276513</c:v>
                </c:pt>
                <c:pt idx="9975">
                  <c:v>0.18615131585689546</c:v>
                </c:pt>
                <c:pt idx="9976">
                  <c:v>-5.08746284125034</c:v>
                </c:pt>
                <c:pt idx="9977">
                  <c:v>10.229619965185119</c:v>
                </c:pt>
                <c:pt idx="9978">
                  <c:v>-11.731460464782433</c:v>
                </c:pt>
                <c:pt idx="9979">
                  <c:v>-13.135762718264584</c:v>
                </c:pt>
                <c:pt idx="9980">
                  <c:v>-0.5313426622256</c:v>
                </c:pt>
                <c:pt idx="9981">
                  <c:v>3.8073549220576046</c:v>
                </c:pt>
                <c:pt idx="9982">
                  <c:v>-5.4781388587023612</c:v>
                </c:pt>
                <c:pt idx="9983">
                  <c:v>-9.0597950917951025</c:v>
                </c:pt>
                <c:pt idx="9984">
                  <c:v>-1.1213370753578942</c:v>
                </c:pt>
                <c:pt idx="9985">
                  <c:v>6.4429434958487288</c:v>
                </c:pt>
                <c:pt idx="9986">
                  <c:v>2.512513650651464</c:v>
                </c:pt>
                <c:pt idx="9987">
                  <c:v>7.6486571760385464</c:v>
                </c:pt>
                <c:pt idx="9988">
                  <c:v>9.0606959316875546</c:v>
                </c:pt>
                <c:pt idx="9989">
                  <c:v>-1.1910363275349583</c:v>
                </c:pt>
                <c:pt idx="9990">
                  <c:v>-6.0732489820306386</c:v>
                </c:pt>
                <c:pt idx="9991">
                  <c:v>-0.51405844545048951</c:v>
                </c:pt>
                <c:pt idx="9992">
                  <c:v>0.49967412434131214</c:v>
                </c:pt>
                <c:pt idx="9993">
                  <c:v>-0.67194580231579626</c:v>
                </c:pt>
                <c:pt idx="9994">
                  <c:v>10.229619965185119</c:v>
                </c:pt>
                <c:pt idx="9995">
                  <c:v>-9.0606959316875546</c:v>
                </c:pt>
                <c:pt idx="9996">
                  <c:v>7.0660891904577738</c:v>
                </c:pt>
                <c:pt idx="9997">
                  <c:v>-1.57650092197296</c:v>
                </c:pt>
                <c:pt idx="9998">
                  <c:v>-4.4394119358453395E-2</c:v>
                </c:pt>
                <c:pt idx="9999">
                  <c:v>-9.6444571875092606</c:v>
                </c:pt>
                <c:pt idx="10000">
                  <c:v>-9.6444571875092606</c:v>
                </c:pt>
                <c:pt idx="10001">
                  <c:v>-0.43148802005943815</c:v>
                </c:pt>
                <c:pt idx="10002">
                  <c:v>0.22506655563477301</c:v>
                </c:pt>
                <c:pt idx="10003">
                  <c:v>-0.41503749927884381</c:v>
                </c:pt>
                <c:pt idx="10004">
                  <c:v>0.11735695063815874</c:v>
                </c:pt>
                <c:pt idx="10005">
                  <c:v>4.574908836057233</c:v>
                </c:pt>
                <c:pt idx="10006">
                  <c:v>-3.8734313060104553</c:v>
                </c:pt>
                <c:pt idx="10007">
                  <c:v>4.491986673019821</c:v>
                </c:pt>
                <c:pt idx="10008">
                  <c:v>-2.309014776084199</c:v>
                </c:pt>
                <c:pt idx="10009">
                  <c:v>-3.0266799065148442</c:v>
                </c:pt>
                <c:pt idx="10010">
                  <c:v>-11.146780789986687</c:v>
                </c:pt>
                <c:pt idx="10011">
                  <c:v>10.307580315927396</c:v>
                </c:pt>
                <c:pt idx="10012">
                  <c:v>0.43786408353696732</c:v>
                </c:pt>
                <c:pt idx="10013">
                  <c:v>1.4253633519605657</c:v>
                </c:pt>
                <c:pt idx="10014">
                  <c:v>9.9662651028771325</c:v>
                </c:pt>
                <c:pt idx="10015">
                  <c:v>-8.0588936890535692</c:v>
                </c:pt>
                <c:pt idx="10016">
                  <c:v>-7.6486571760385464</c:v>
                </c:pt>
                <c:pt idx="10017">
                  <c:v>0.19886969848302402</c:v>
                </c:pt>
                <c:pt idx="10018">
                  <c:v>11.731601884675786</c:v>
                </c:pt>
                <c:pt idx="10019">
                  <c:v>1.230954434839872</c:v>
                </c:pt>
                <c:pt idx="10020">
                  <c:v>-0.74302734695340733</c:v>
                </c:pt>
                <c:pt idx="10021">
                  <c:v>10.866506212226202</c:v>
                </c:pt>
                <c:pt idx="10022">
                  <c:v>-7.6486571760385464</c:v>
                </c:pt>
                <c:pt idx="10023">
                  <c:v>-2.6937989927640626</c:v>
                </c:pt>
                <c:pt idx="10024">
                  <c:v>1.3785116232537298</c:v>
                </c:pt>
                <c:pt idx="10025">
                  <c:v>1.6172200451094667</c:v>
                </c:pt>
                <c:pt idx="10026">
                  <c:v>-11.813914767907184</c:v>
                </c:pt>
                <c:pt idx="10027">
                  <c:v>-1.5801694895322569</c:v>
                </c:pt>
                <c:pt idx="10028">
                  <c:v>4.9852493396041666</c:v>
                </c:pt>
                <c:pt idx="10029">
                  <c:v>11.103506382011545</c:v>
                </c:pt>
                <c:pt idx="10030">
                  <c:v>-0.99640075894593194</c:v>
                </c:pt>
                <c:pt idx="10031">
                  <c:v>5.08746284125034</c:v>
                </c:pt>
                <c:pt idx="10032">
                  <c:v>5.08746284125034</c:v>
                </c:pt>
                <c:pt idx="10033">
                  <c:v>5.3457748368417297</c:v>
                </c:pt>
                <c:pt idx="10034">
                  <c:v>-10.059795091795101</c:v>
                </c:pt>
                <c:pt idx="10035">
                  <c:v>7.0660891904577721</c:v>
                </c:pt>
                <c:pt idx="10036">
                  <c:v>-0.51426421147492296</c:v>
                </c:pt>
                <c:pt idx="10037">
                  <c:v>-1.9950507840282667</c:v>
                </c:pt>
                <c:pt idx="10038">
                  <c:v>-0.27417496343899417</c:v>
                </c:pt>
                <c:pt idx="10039">
                  <c:v>-0.17739625087344749</c:v>
                </c:pt>
                <c:pt idx="10040">
                  <c:v>10.583082767502933</c:v>
                </c:pt>
                <c:pt idx="10041">
                  <c:v>0.99148850014448242</c:v>
                </c:pt>
                <c:pt idx="10042">
                  <c:v>0.35643094228730154</c:v>
                </c:pt>
                <c:pt idx="10043">
                  <c:v>-0.68449817427207083</c:v>
                </c:pt>
              </c:numCache>
            </c:numRef>
          </c:xVal>
          <c:yVal>
            <c:numRef>
              <c:f>'SNc 3w'!$L$4:$L$12251</c:f>
              <c:numCache>
                <c:formatCode>General</c:formatCode>
                <c:ptCount val="12248"/>
                <c:pt idx="0">
                  <c:v>0.65063907926814246</c:v>
                </c:pt>
                <c:pt idx="1">
                  <c:v>1.4056446312520232</c:v>
                </c:pt>
                <c:pt idx="2">
                  <c:v>1.6269972746908392</c:v>
                </c:pt>
                <c:pt idx="3">
                  <c:v>1.6629775902718742</c:v>
                </c:pt>
                <c:pt idx="4">
                  <c:v>1.8911531308150631</c:v>
                </c:pt>
                <c:pt idx="5">
                  <c:v>2.251856964204384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1960-4727-A8D3-C0BFAAE97E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8716160"/>
        <c:axId val="128739200"/>
      </c:scatterChart>
      <c:valAx>
        <c:axId val="128716160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kern="1200" baseline="0">
                    <a:solidFill>
                      <a:srgbClr val="000000"/>
                    </a:solidFill>
                    <a:effectLst/>
                  </a:rPr>
                  <a:t>Log 2 [fold] (TG/WT)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739200"/>
        <c:crosses val="autoZero"/>
        <c:crossBetween val="midCat"/>
      </c:valAx>
      <c:valAx>
        <c:axId val="128739200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kern="1200" baseline="0">
                    <a:solidFill>
                      <a:srgbClr val="000000"/>
                    </a:solidFill>
                    <a:effectLst/>
                  </a:rPr>
                  <a:t>-Log P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7161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263888888888889"/>
          <c:y val="4.4057617797775277E-2"/>
          <c:w val="0.79296296296296298"/>
          <c:h val="0.76268185226846641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chemeClr val="tx1">
                  <a:lumMod val="50000"/>
                  <a:lumOff val="50000"/>
                  <a:alpha val="4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'VTA 7m'!$H$3:$H$13001</c:f>
              <c:numCache>
                <c:formatCode>General</c:formatCode>
                <c:ptCount val="12999"/>
                <c:pt idx="0">
                  <c:v>0</c:v>
                </c:pt>
                <c:pt idx="1">
                  <c:v>6.8997829479580801</c:v>
                </c:pt>
                <c:pt idx="2">
                  <c:v>10.45189794595189</c:v>
                </c:pt>
                <c:pt idx="3">
                  <c:v>-10.518653155673389</c:v>
                </c:pt>
                <c:pt idx="4">
                  <c:v>3.3137541634416623</c:v>
                </c:pt>
                <c:pt idx="5">
                  <c:v>-1.4950341465971283E-2</c:v>
                </c:pt>
                <c:pt idx="6">
                  <c:v>7.6582536452693709E-2</c:v>
                </c:pt>
                <c:pt idx="7">
                  <c:v>-0.14135584924554154</c:v>
                </c:pt>
                <c:pt idx="8">
                  <c:v>-0.1699250014423121</c:v>
                </c:pt>
                <c:pt idx="9">
                  <c:v>-0.16912727123625937</c:v>
                </c:pt>
                <c:pt idx="10">
                  <c:v>-0.10991769207803548</c:v>
                </c:pt>
                <c:pt idx="11">
                  <c:v>0.45016572268244559</c:v>
                </c:pt>
                <c:pt idx="12">
                  <c:v>-13.287808556012996</c:v>
                </c:pt>
                <c:pt idx="13">
                  <c:v>-0.49880585697144181</c:v>
                </c:pt>
                <c:pt idx="14">
                  <c:v>1.0228744662525868</c:v>
                </c:pt>
                <c:pt idx="15">
                  <c:v>-1.1080597458574528</c:v>
                </c:pt>
                <c:pt idx="16">
                  <c:v>1.6284077906860606</c:v>
                </c:pt>
                <c:pt idx="17">
                  <c:v>-0.51457317282975812</c:v>
                </c:pt>
                <c:pt idx="18">
                  <c:v>1.6228153997196944</c:v>
                </c:pt>
                <c:pt idx="19">
                  <c:v>1.6166713604484941</c:v>
                </c:pt>
                <c:pt idx="20">
                  <c:v>-14.188176705998535</c:v>
                </c:pt>
                <c:pt idx="21">
                  <c:v>-11.228818690495881</c:v>
                </c:pt>
                <c:pt idx="22">
                  <c:v>-12.485158443755667</c:v>
                </c:pt>
                <c:pt idx="23">
                  <c:v>-4.3190455863542407</c:v>
                </c:pt>
                <c:pt idx="24">
                  <c:v>-4.154367337281248</c:v>
                </c:pt>
                <c:pt idx="25">
                  <c:v>-5.8098661412136545</c:v>
                </c:pt>
                <c:pt idx="26">
                  <c:v>-10.866248611111173</c:v>
                </c:pt>
                <c:pt idx="27">
                  <c:v>-3.2761244052742375</c:v>
                </c:pt>
                <c:pt idx="28">
                  <c:v>-13.526499239136566</c:v>
                </c:pt>
                <c:pt idx="29">
                  <c:v>-2.0660891904577725</c:v>
                </c:pt>
                <c:pt idx="30">
                  <c:v>-11.380821783940931</c:v>
                </c:pt>
                <c:pt idx="31">
                  <c:v>-6.2236753872199211</c:v>
                </c:pt>
                <c:pt idx="32">
                  <c:v>-5.0154007074789044</c:v>
                </c:pt>
                <c:pt idx="33">
                  <c:v>-13.929258408636972</c:v>
                </c:pt>
                <c:pt idx="34">
                  <c:v>-16.540693120719322</c:v>
                </c:pt>
                <c:pt idx="35">
                  <c:v>-4.1429579538420436</c:v>
                </c:pt>
                <c:pt idx="36">
                  <c:v>-13.287712379549449</c:v>
                </c:pt>
                <c:pt idx="37">
                  <c:v>-10.451211111832329</c:v>
                </c:pt>
                <c:pt idx="38">
                  <c:v>-3.2605275502232192</c:v>
                </c:pt>
                <c:pt idx="39">
                  <c:v>-2.1687232562325596</c:v>
                </c:pt>
                <c:pt idx="40">
                  <c:v>-11.103287808412022</c:v>
                </c:pt>
                <c:pt idx="41">
                  <c:v>-7.3219280948873617</c:v>
                </c:pt>
                <c:pt idx="42">
                  <c:v>-2.9620321498009798</c:v>
                </c:pt>
                <c:pt idx="43">
                  <c:v>-2.3202116222983409</c:v>
                </c:pt>
                <c:pt idx="44">
                  <c:v>-12.518325307690866</c:v>
                </c:pt>
                <c:pt idx="45">
                  <c:v>-14.193320009274496</c:v>
                </c:pt>
                <c:pt idx="46">
                  <c:v>-2.8025539357937834</c:v>
                </c:pt>
                <c:pt idx="47">
                  <c:v>-5.4964737569835016</c:v>
                </c:pt>
                <c:pt idx="48">
                  <c:v>-3.1555697084652423</c:v>
                </c:pt>
                <c:pt idx="49">
                  <c:v>-4.4970148014454541</c:v>
                </c:pt>
                <c:pt idx="50">
                  <c:v>-11.670656249118441</c:v>
                </c:pt>
                <c:pt idx="51">
                  <c:v>-9.6438561897747253</c:v>
                </c:pt>
                <c:pt idx="52">
                  <c:v>-11.380821783940931</c:v>
                </c:pt>
                <c:pt idx="53">
                  <c:v>-15.570646342820949</c:v>
                </c:pt>
                <c:pt idx="54">
                  <c:v>-3.03051353468708</c:v>
                </c:pt>
                <c:pt idx="55">
                  <c:v>-4.5092066630799437</c:v>
                </c:pt>
                <c:pt idx="56">
                  <c:v>-9.75933340719466</c:v>
                </c:pt>
                <c:pt idx="57">
                  <c:v>-7.1963972128035039</c:v>
                </c:pt>
                <c:pt idx="58">
                  <c:v>-4.1931947807651593</c:v>
                </c:pt>
                <c:pt idx="59">
                  <c:v>-8.8662486111111729</c:v>
                </c:pt>
                <c:pt idx="60">
                  <c:v>-5.8055526794236183</c:v>
                </c:pt>
                <c:pt idx="61">
                  <c:v>-13.001408194392809</c:v>
                </c:pt>
                <c:pt idx="62">
                  <c:v>-9.965784284662087</c:v>
                </c:pt>
                <c:pt idx="63">
                  <c:v>-3.3217382790801171</c:v>
                </c:pt>
                <c:pt idx="64">
                  <c:v>-7.4161245186966038</c:v>
                </c:pt>
                <c:pt idx="65">
                  <c:v>-6.9255884078364716</c:v>
                </c:pt>
                <c:pt idx="66">
                  <c:v>-13.717105171805365</c:v>
                </c:pt>
                <c:pt idx="67">
                  <c:v>-11.786814143616768</c:v>
                </c:pt>
                <c:pt idx="68">
                  <c:v>-9.8662486111111729</c:v>
                </c:pt>
                <c:pt idx="69">
                  <c:v>-2.3016416225672103</c:v>
                </c:pt>
                <c:pt idx="70">
                  <c:v>-18.991846581248282</c:v>
                </c:pt>
                <c:pt idx="71">
                  <c:v>-17.293711120170894</c:v>
                </c:pt>
                <c:pt idx="72">
                  <c:v>-2.6315470482558592</c:v>
                </c:pt>
                <c:pt idx="73">
                  <c:v>-13.476746203939467</c:v>
                </c:pt>
                <c:pt idx="74">
                  <c:v>-12.929258408636972</c:v>
                </c:pt>
                <c:pt idx="75">
                  <c:v>-2.074000581443777</c:v>
                </c:pt>
                <c:pt idx="76">
                  <c:v>-7.6438561897747244</c:v>
                </c:pt>
                <c:pt idx="77">
                  <c:v>-11.485158443755667</c:v>
                </c:pt>
                <c:pt idx="78">
                  <c:v>-11.643856189774723</c:v>
                </c:pt>
                <c:pt idx="79">
                  <c:v>-11.518325307690867</c:v>
                </c:pt>
                <c:pt idx="80">
                  <c:v>-9.965784284662087</c:v>
                </c:pt>
                <c:pt idx="81">
                  <c:v>-11.643856189774727</c:v>
                </c:pt>
                <c:pt idx="82">
                  <c:v>-2.7055096835130477</c:v>
                </c:pt>
                <c:pt idx="83">
                  <c:v>-12.977756926328162</c:v>
                </c:pt>
                <c:pt idx="84">
                  <c:v>-4.8930155206739583</c:v>
                </c:pt>
                <c:pt idx="85">
                  <c:v>-10.380821783940931</c:v>
                </c:pt>
                <c:pt idx="86">
                  <c:v>-18.098498207007328</c:v>
                </c:pt>
                <c:pt idx="87">
                  <c:v>-8.89009535306554</c:v>
                </c:pt>
                <c:pt idx="88">
                  <c:v>-10.058893689053569</c:v>
                </c:pt>
                <c:pt idx="89">
                  <c:v>-2.4030648576127676</c:v>
                </c:pt>
                <c:pt idx="90">
                  <c:v>-2.5419180260085055</c:v>
                </c:pt>
                <c:pt idx="91">
                  <c:v>-2.9068905956085187</c:v>
                </c:pt>
                <c:pt idx="92">
                  <c:v>-6.3835158931101939</c:v>
                </c:pt>
                <c:pt idx="93">
                  <c:v>-7.474291456792491</c:v>
                </c:pt>
                <c:pt idx="94">
                  <c:v>-2.8281134822244014</c:v>
                </c:pt>
                <c:pt idx="95">
                  <c:v>-13.971783025283532</c:v>
                </c:pt>
                <c:pt idx="96">
                  <c:v>-14.228818690495881</c:v>
                </c:pt>
                <c:pt idx="97">
                  <c:v>-4.2515387669959646</c:v>
                </c:pt>
                <c:pt idx="98">
                  <c:v>-2.3565175853554994</c:v>
                </c:pt>
                <c:pt idx="99">
                  <c:v>-2.1926450779423963</c:v>
                </c:pt>
                <c:pt idx="100">
                  <c:v>-4.2545288096017764</c:v>
                </c:pt>
                <c:pt idx="101">
                  <c:v>-2.4487526253364158</c:v>
                </c:pt>
                <c:pt idx="102">
                  <c:v>-14.135709286104401</c:v>
                </c:pt>
                <c:pt idx="103">
                  <c:v>-13.46828462519127</c:v>
                </c:pt>
                <c:pt idx="104">
                  <c:v>-2.2741570696579831</c:v>
                </c:pt>
                <c:pt idx="105">
                  <c:v>-2.8744691179161412</c:v>
                </c:pt>
                <c:pt idx="106">
                  <c:v>-18.171984672495949</c:v>
                </c:pt>
                <c:pt idx="107">
                  <c:v>-7.1292830169449664</c:v>
                </c:pt>
                <c:pt idx="108">
                  <c:v>-14.935410635618569</c:v>
                </c:pt>
                <c:pt idx="109">
                  <c:v>-2.62148837674627</c:v>
                </c:pt>
                <c:pt idx="110">
                  <c:v>-3.8949179539424428</c:v>
                </c:pt>
                <c:pt idx="111">
                  <c:v>-12.879072651468755</c:v>
                </c:pt>
                <c:pt idx="112">
                  <c:v>-9.5183253076908674</c:v>
                </c:pt>
                <c:pt idx="113">
                  <c:v>-2.6665762662748085</c:v>
                </c:pt>
                <c:pt idx="114">
                  <c:v>-2.4759640645350078</c:v>
                </c:pt>
                <c:pt idx="115">
                  <c:v>-8.6438561897747253</c:v>
                </c:pt>
                <c:pt idx="116">
                  <c:v>-11.550746785383243</c:v>
                </c:pt>
                <c:pt idx="117">
                  <c:v>-6.8098661412136545</c:v>
                </c:pt>
                <c:pt idx="118">
                  <c:v>-10.582455645110581</c:v>
                </c:pt>
                <c:pt idx="119">
                  <c:v>-9.6438561897747253</c:v>
                </c:pt>
                <c:pt idx="120">
                  <c:v>-13.891783703218312</c:v>
                </c:pt>
                <c:pt idx="121">
                  <c:v>-3.445076325660227</c:v>
                </c:pt>
                <c:pt idx="122">
                  <c:v>-2.8192775596736555</c:v>
                </c:pt>
                <c:pt idx="123">
                  <c:v>-3.2455250232282813</c:v>
                </c:pt>
                <c:pt idx="124">
                  <c:v>-9.6438561897747253</c:v>
                </c:pt>
                <c:pt idx="125">
                  <c:v>-2.832049265086638</c:v>
                </c:pt>
                <c:pt idx="126">
                  <c:v>-16.580494128777296</c:v>
                </c:pt>
                <c:pt idx="127">
                  <c:v>-14.702749878828294</c:v>
                </c:pt>
                <c:pt idx="128">
                  <c:v>-4.0350469470992012</c:v>
                </c:pt>
                <c:pt idx="129">
                  <c:v>-10.451211111832329</c:v>
                </c:pt>
                <c:pt idx="130">
                  <c:v>-15.904383739997945</c:v>
                </c:pt>
                <c:pt idx="131">
                  <c:v>-13.800360675454716</c:v>
                </c:pt>
                <c:pt idx="132">
                  <c:v>-12.628749297384516</c:v>
                </c:pt>
                <c:pt idx="133">
                  <c:v>-2.27277806526814</c:v>
                </c:pt>
                <c:pt idx="134">
                  <c:v>-3.1233572816642718</c:v>
                </c:pt>
                <c:pt idx="135">
                  <c:v>-17.747143998186747</c:v>
                </c:pt>
                <c:pt idx="136">
                  <c:v>-5.6524693200794331</c:v>
                </c:pt>
                <c:pt idx="137">
                  <c:v>-7.4214637684382767</c:v>
                </c:pt>
                <c:pt idx="138">
                  <c:v>-2.1089343715531639</c:v>
                </c:pt>
                <c:pt idx="139">
                  <c:v>-13.485158443755665</c:v>
                </c:pt>
                <c:pt idx="140">
                  <c:v>-2.4846306792242943</c:v>
                </c:pt>
                <c:pt idx="141">
                  <c:v>-20</c:v>
                </c:pt>
                <c:pt idx="142">
                  <c:v>-12.534627120019966</c:v>
                </c:pt>
                <c:pt idx="143">
                  <c:v>-11.989631026616456</c:v>
                </c:pt>
                <c:pt idx="144">
                  <c:v>-12.501837184902296</c:v>
                </c:pt>
                <c:pt idx="145">
                  <c:v>-11.485158443755667</c:v>
                </c:pt>
                <c:pt idx="146">
                  <c:v>-14.339664459184172</c:v>
                </c:pt>
                <c:pt idx="147">
                  <c:v>-12.036173612553485</c:v>
                </c:pt>
                <c:pt idx="148">
                  <c:v>-15.335018094327806</c:v>
                </c:pt>
                <c:pt idx="149">
                  <c:v>-2.7055096835130477</c:v>
                </c:pt>
                <c:pt idx="150">
                  <c:v>-11.485158443755667</c:v>
                </c:pt>
                <c:pt idx="151">
                  <c:v>-11.228818690495881</c:v>
                </c:pt>
                <c:pt idx="152">
                  <c:v>-11.228818690495881</c:v>
                </c:pt>
                <c:pt idx="153">
                  <c:v>-11.228818690495881</c:v>
                </c:pt>
                <c:pt idx="154">
                  <c:v>-4.0826618549865188</c:v>
                </c:pt>
                <c:pt idx="155">
                  <c:v>-4.1559181434484334</c:v>
                </c:pt>
                <c:pt idx="156">
                  <c:v>-16.790212720078635</c:v>
                </c:pt>
                <c:pt idx="157">
                  <c:v>-11.485158443755667</c:v>
                </c:pt>
                <c:pt idx="158">
                  <c:v>-4.5700071598874601</c:v>
                </c:pt>
                <c:pt idx="159">
                  <c:v>-10.306821202497154</c:v>
                </c:pt>
                <c:pt idx="160">
                  <c:v>-2.2223924213364481</c:v>
                </c:pt>
                <c:pt idx="161">
                  <c:v>-11.306821202497154</c:v>
                </c:pt>
                <c:pt idx="162">
                  <c:v>-9.965784284662087</c:v>
                </c:pt>
                <c:pt idx="163">
                  <c:v>-8.3808217839409309</c:v>
                </c:pt>
                <c:pt idx="164">
                  <c:v>-12.840253402578229</c:v>
                </c:pt>
                <c:pt idx="165">
                  <c:v>-6.2132218354448634</c:v>
                </c:pt>
                <c:pt idx="166">
                  <c:v>-16.478853866901456</c:v>
                </c:pt>
                <c:pt idx="167">
                  <c:v>-2.3964093343535398</c:v>
                </c:pt>
                <c:pt idx="168">
                  <c:v>-2.7289728034126757</c:v>
                </c:pt>
                <c:pt idx="169">
                  <c:v>-2.4822212192385011</c:v>
                </c:pt>
                <c:pt idx="170">
                  <c:v>-2.4811206785198023</c:v>
                </c:pt>
                <c:pt idx="171">
                  <c:v>-2.4811206785198023</c:v>
                </c:pt>
                <c:pt idx="172">
                  <c:v>-12.188176705998536</c:v>
                </c:pt>
                <c:pt idx="173">
                  <c:v>-9.3808217839409309</c:v>
                </c:pt>
                <c:pt idx="174">
                  <c:v>-10.306821202497154</c:v>
                </c:pt>
                <c:pt idx="175">
                  <c:v>-15.213711798105672</c:v>
                </c:pt>
                <c:pt idx="176">
                  <c:v>-10.702749878828293</c:v>
                </c:pt>
                <c:pt idx="177">
                  <c:v>-11.702749878828293</c:v>
                </c:pt>
                <c:pt idx="178">
                  <c:v>-13.14635653030391</c:v>
                </c:pt>
                <c:pt idx="179">
                  <c:v>-5.7405322091863988</c:v>
                </c:pt>
                <c:pt idx="180">
                  <c:v>-12.036173612553485</c:v>
                </c:pt>
                <c:pt idx="181">
                  <c:v>-11.344295907915818</c:v>
                </c:pt>
                <c:pt idx="182">
                  <c:v>-10.866248611111173</c:v>
                </c:pt>
                <c:pt idx="183">
                  <c:v>-16.251186503524337</c:v>
                </c:pt>
                <c:pt idx="184">
                  <c:v>-12.840253402578229</c:v>
                </c:pt>
                <c:pt idx="185">
                  <c:v>-13.885442176344485</c:v>
                </c:pt>
                <c:pt idx="186">
                  <c:v>-8.0889325154349514</c:v>
                </c:pt>
                <c:pt idx="187">
                  <c:v>-4.6128292941541007</c:v>
                </c:pt>
                <c:pt idx="188">
                  <c:v>-8.3808217839409309</c:v>
                </c:pt>
                <c:pt idx="189">
                  <c:v>-17.207370271231845</c:v>
                </c:pt>
                <c:pt idx="190">
                  <c:v>-5.0787385004504406</c:v>
                </c:pt>
                <c:pt idx="191">
                  <c:v>-3.5706072077440858</c:v>
                </c:pt>
                <c:pt idx="192">
                  <c:v>-10.582455645110581</c:v>
                </c:pt>
                <c:pt idx="193">
                  <c:v>-10.582455645110581</c:v>
                </c:pt>
                <c:pt idx="194">
                  <c:v>-3.4900508536956893</c:v>
                </c:pt>
                <c:pt idx="195">
                  <c:v>-2.1193759463226511</c:v>
                </c:pt>
                <c:pt idx="196">
                  <c:v>-2.2155060357512077</c:v>
                </c:pt>
                <c:pt idx="197">
                  <c:v>-2.5849625007211561</c:v>
                </c:pt>
                <c:pt idx="198">
                  <c:v>-4.794130469303024</c:v>
                </c:pt>
                <c:pt idx="199">
                  <c:v>-4.0531113364595628</c:v>
                </c:pt>
                <c:pt idx="200">
                  <c:v>-2.3081222953623324</c:v>
                </c:pt>
                <c:pt idx="201">
                  <c:v>-10.813781191217037</c:v>
                </c:pt>
                <c:pt idx="202">
                  <c:v>-2.7055096835130477</c:v>
                </c:pt>
                <c:pt idx="203">
                  <c:v>-13.353514437945197</c:v>
                </c:pt>
                <c:pt idx="204">
                  <c:v>-17.232570825356991</c:v>
                </c:pt>
                <c:pt idx="205">
                  <c:v>-11.91687468418114</c:v>
                </c:pt>
                <c:pt idx="206">
                  <c:v>-13.14635653030391</c:v>
                </c:pt>
                <c:pt idx="207">
                  <c:v>-9.3808217839409309</c:v>
                </c:pt>
                <c:pt idx="208">
                  <c:v>-4.169925001442313</c:v>
                </c:pt>
                <c:pt idx="209">
                  <c:v>-14.510104800885898</c:v>
                </c:pt>
                <c:pt idx="210">
                  <c:v>-12.840253402578229</c:v>
                </c:pt>
                <c:pt idx="211">
                  <c:v>-8.8662486111111729</c:v>
                </c:pt>
                <c:pt idx="212">
                  <c:v>-14.965784284662087</c:v>
                </c:pt>
                <c:pt idx="213">
                  <c:v>-10.75933340719466</c:v>
                </c:pt>
                <c:pt idx="214">
                  <c:v>-10.518325307690866</c:v>
                </c:pt>
                <c:pt idx="215">
                  <c:v>-10.965784284662087</c:v>
                </c:pt>
                <c:pt idx="216">
                  <c:v>-18.088180916021816</c:v>
                </c:pt>
                <c:pt idx="217">
                  <c:v>-4.9740047914670562</c:v>
                </c:pt>
                <c:pt idx="218">
                  <c:v>-5.2710469258851784</c:v>
                </c:pt>
                <c:pt idx="219">
                  <c:v>-9.965784284662087</c:v>
                </c:pt>
                <c:pt idx="220">
                  <c:v>-3.514573172829758</c:v>
                </c:pt>
                <c:pt idx="221">
                  <c:v>-2.0064262691594332</c:v>
                </c:pt>
                <c:pt idx="222">
                  <c:v>-2.7004397181410922</c:v>
                </c:pt>
                <c:pt idx="223">
                  <c:v>-2.8572598278839183</c:v>
                </c:pt>
                <c:pt idx="224">
                  <c:v>-2.0634172751360809</c:v>
                </c:pt>
                <c:pt idx="225">
                  <c:v>-4.2082516204191966</c:v>
                </c:pt>
                <c:pt idx="226">
                  <c:v>-11.518325307690867</c:v>
                </c:pt>
                <c:pt idx="227">
                  <c:v>-16.684602532118035</c:v>
                </c:pt>
                <c:pt idx="228">
                  <c:v>-2.7389138659557282</c:v>
                </c:pt>
                <c:pt idx="229">
                  <c:v>-9.0588936890535692</c:v>
                </c:pt>
                <c:pt idx="230">
                  <c:v>-9.3808217839409309</c:v>
                </c:pt>
                <c:pt idx="231">
                  <c:v>-3.5181754095099542</c:v>
                </c:pt>
                <c:pt idx="232">
                  <c:v>-6.1963972128035039</c:v>
                </c:pt>
                <c:pt idx="233">
                  <c:v>-3.3075728019102923</c:v>
                </c:pt>
                <c:pt idx="234">
                  <c:v>-11.582455645110581</c:v>
                </c:pt>
                <c:pt idx="235">
                  <c:v>-3.6360366853154256</c:v>
                </c:pt>
                <c:pt idx="236">
                  <c:v>-13.058893689053569</c:v>
                </c:pt>
                <c:pt idx="237">
                  <c:v>-13.846796248445001</c:v>
                </c:pt>
                <c:pt idx="238">
                  <c:v>-7.2959328863544171</c:v>
                </c:pt>
                <c:pt idx="239">
                  <c:v>-8.5653328709274383</c:v>
                </c:pt>
                <c:pt idx="240">
                  <c:v>-9.6438561897747253</c:v>
                </c:pt>
                <c:pt idx="241">
                  <c:v>-11.058893689053569</c:v>
                </c:pt>
                <c:pt idx="242">
                  <c:v>-2.8344417455388267</c:v>
                </c:pt>
                <c:pt idx="243">
                  <c:v>-3.6366606883705206</c:v>
                </c:pt>
                <c:pt idx="244">
                  <c:v>-13.325680229748469</c:v>
                </c:pt>
                <c:pt idx="245">
                  <c:v>-3.5130695822393707</c:v>
                </c:pt>
                <c:pt idx="246">
                  <c:v>-2.2730184944064162</c:v>
                </c:pt>
                <c:pt idx="247">
                  <c:v>-2.7369655941662061</c:v>
                </c:pt>
                <c:pt idx="248">
                  <c:v>-2.5777669993169523</c:v>
                </c:pt>
                <c:pt idx="249">
                  <c:v>-14.904383739997945</c:v>
                </c:pt>
                <c:pt idx="250">
                  <c:v>-10.518325307690867</c:v>
                </c:pt>
                <c:pt idx="251">
                  <c:v>-10.518325307690867</c:v>
                </c:pt>
                <c:pt idx="252">
                  <c:v>-11.89178370321831</c:v>
                </c:pt>
                <c:pt idx="253">
                  <c:v>-14.394284043747493</c:v>
                </c:pt>
                <c:pt idx="254">
                  <c:v>-11.550746785383243</c:v>
                </c:pt>
                <c:pt idx="255">
                  <c:v>-7.6026525174988651</c:v>
                </c:pt>
                <c:pt idx="256">
                  <c:v>-7.6026525174988651</c:v>
                </c:pt>
                <c:pt idx="257">
                  <c:v>-2.2837643461150363</c:v>
                </c:pt>
                <c:pt idx="258">
                  <c:v>-9.6438561897747253</c:v>
                </c:pt>
                <c:pt idx="259">
                  <c:v>-6.1260078849121058</c:v>
                </c:pt>
                <c:pt idx="260">
                  <c:v>-13.258566033889934</c:v>
                </c:pt>
                <c:pt idx="261">
                  <c:v>-12.325680229748469</c:v>
                </c:pt>
                <c:pt idx="262">
                  <c:v>-2.8611855310977181</c:v>
                </c:pt>
                <c:pt idx="263">
                  <c:v>-4.850785493723369</c:v>
                </c:pt>
                <c:pt idx="264">
                  <c:v>-11.485158443755667</c:v>
                </c:pt>
                <c:pt idx="265">
                  <c:v>-4.5803532474685671</c:v>
                </c:pt>
                <c:pt idx="266">
                  <c:v>-6.6438561897747244</c:v>
                </c:pt>
                <c:pt idx="267">
                  <c:v>-13.702749878828293</c:v>
                </c:pt>
                <c:pt idx="268">
                  <c:v>-13.092316690591021</c:v>
                </c:pt>
                <c:pt idx="269">
                  <c:v>-4.1963972128035039</c:v>
                </c:pt>
                <c:pt idx="270">
                  <c:v>-5.6003545511381381</c:v>
                </c:pt>
                <c:pt idx="271">
                  <c:v>-9.8662486111111729</c:v>
                </c:pt>
                <c:pt idx="272">
                  <c:v>-2.9418970454364315</c:v>
                </c:pt>
                <c:pt idx="273">
                  <c:v>-2.458401490038808</c:v>
                </c:pt>
                <c:pt idx="274">
                  <c:v>-7.3406936712356217</c:v>
                </c:pt>
                <c:pt idx="275">
                  <c:v>-12.228818690495881</c:v>
                </c:pt>
                <c:pt idx="276">
                  <c:v>-2.6665762662748076</c:v>
                </c:pt>
                <c:pt idx="277">
                  <c:v>-4.5756846871331458</c:v>
                </c:pt>
                <c:pt idx="278">
                  <c:v>-6.9848931076097918</c:v>
                </c:pt>
                <c:pt idx="279">
                  <c:v>-16.896521622224974</c:v>
                </c:pt>
                <c:pt idx="280">
                  <c:v>-3.8073549220576046</c:v>
                </c:pt>
                <c:pt idx="281">
                  <c:v>-3.5395195299599886</c:v>
                </c:pt>
                <c:pt idx="282">
                  <c:v>-7.1963972128035039</c:v>
                </c:pt>
                <c:pt idx="283">
                  <c:v>-3.445076325660227</c:v>
                </c:pt>
                <c:pt idx="284">
                  <c:v>-4.4327738635756528</c:v>
                </c:pt>
                <c:pt idx="285">
                  <c:v>-10.643856189774725</c:v>
                </c:pt>
                <c:pt idx="286">
                  <c:v>-14.292513365813269</c:v>
                </c:pt>
                <c:pt idx="287">
                  <c:v>-14.872674880270607</c:v>
                </c:pt>
                <c:pt idx="288">
                  <c:v>-16.369506470713098</c:v>
                </c:pt>
                <c:pt idx="289">
                  <c:v>-4.5063526660247897</c:v>
                </c:pt>
                <c:pt idx="290">
                  <c:v>-3.8865637945041422</c:v>
                </c:pt>
                <c:pt idx="291">
                  <c:v>-3.6293857069663913</c:v>
                </c:pt>
                <c:pt idx="292">
                  <c:v>-4.4873517040947339</c:v>
                </c:pt>
                <c:pt idx="293">
                  <c:v>-16.213711798105674</c:v>
                </c:pt>
                <c:pt idx="294">
                  <c:v>-2.3579293545281903</c:v>
                </c:pt>
                <c:pt idx="295">
                  <c:v>-14.550746785383243</c:v>
                </c:pt>
                <c:pt idx="296">
                  <c:v>-9.2288186904958813</c:v>
                </c:pt>
                <c:pt idx="297">
                  <c:v>-9.2288186904958813</c:v>
                </c:pt>
                <c:pt idx="298">
                  <c:v>-9.2288186904958813</c:v>
                </c:pt>
                <c:pt idx="299">
                  <c:v>-9.2288186904958813</c:v>
                </c:pt>
                <c:pt idx="300">
                  <c:v>-3.9856447070229302</c:v>
                </c:pt>
                <c:pt idx="301">
                  <c:v>-11.742201029547017</c:v>
                </c:pt>
                <c:pt idx="302">
                  <c:v>-3.7210240502971854</c:v>
                </c:pt>
                <c:pt idx="303">
                  <c:v>-15.213711798105672</c:v>
                </c:pt>
                <c:pt idx="304">
                  <c:v>-2.0971411584105319</c:v>
                </c:pt>
                <c:pt idx="305">
                  <c:v>-12.613482540731207</c:v>
                </c:pt>
                <c:pt idx="306">
                  <c:v>-12.731319031025064</c:v>
                </c:pt>
                <c:pt idx="307">
                  <c:v>-9.75933340719466</c:v>
                </c:pt>
                <c:pt idx="308">
                  <c:v>-11.416445693671653</c:v>
                </c:pt>
                <c:pt idx="309">
                  <c:v>-11.673603533168777</c:v>
                </c:pt>
                <c:pt idx="310">
                  <c:v>-3.37851162325373</c:v>
                </c:pt>
                <c:pt idx="311">
                  <c:v>-12.89178370321831</c:v>
                </c:pt>
                <c:pt idx="312">
                  <c:v>-11.582455645110581</c:v>
                </c:pt>
                <c:pt idx="313">
                  <c:v>-2.9740047914670558</c:v>
                </c:pt>
                <c:pt idx="314">
                  <c:v>-16.14900610871786</c:v>
                </c:pt>
                <c:pt idx="315">
                  <c:v>-16.213711798105674</c:v>
                </c:pt>
                <c:pt idx="316">
                  <c:v>-3.3875164365149395</c:v>
                </c:pt>
                <c:pt idx="317">
                  <c:v>-14.311559121503818</c:v>
                </c:pt>
                <c:pt idx="318">
                  <c:v>-12.485158443755667</c:v>
                </c:pt>
                <c:pt idx="319">
                  <c:v>-3.0375831828081559</c:v>
                </c:pt>
                <c:pt idx="320">
                  <c:v>-10.813781191217037</c:v>
                </c:pt>
                <c:pt idx="321">
                  <c:v>-9.0588936890535692</c:v>
                </c:pt>
                <c:pt idx="322">
                  <c:v>-14.425215903299385</c:v>
                </c:pt>
                <c:pt idx="323">
                  <c:v>-2.4044266780344588</c:v>
                </c:pt>
                <c:pt idx="324">
                  <c:v>-4.1727846555815535</c:v>
                </c:pt>
                <c:pt idx="325">
                  <c:v>-8.6438561897747253</c:v>
                </c:pt>
                <c:pt idx="326">
                  <c:v>-5.6870227911768687</c:v>
                </c:pt>
                <c:pt idx="327">
                  <c:v>-2.4233051152624445</c:v>
                </c:pt>
                <c:pt idx="328">
                  <c:v>-3.2933589426905918</c:v>
                </c:pt>
                <c:pt idx="329">
                  <c:v>-11.866248611111173</c:v>
                </c:pt>
                <c:pt idx="330">
                  <c:v>-5.3085697120323436</c:v>
                </c:pt>
                <c:pt idx="331">
                  <c:v>-5.6277365244114481</c:v>
                </c:pt>
                <c:pt idx="332">
                  <c:v>-11.416445693671653</c:v>
                </c:pt>
                <c:pt idx="333">
                  <c:v>-9.2288186904958813</c:v>
                </c:pt>
                <c:pt idx="334">
                  <c:v>-12.433933120400493</c:v>
                </c:pt>
                <c:pt idx="335">
                  <c:v>-10.451211111832329</c:v>
                </c:pt>
                <c:pt idx="336">
                  <c:v>-12.566688329252264</c:v>
                </c:pt>
                <c:pt idx="337">
                  <c:v>-4.6257543833994141</c:v>
                </c:pt>
                <c:pt idx="338">
                  <c:v>-12.058893689053569</c:v>
                </c:pt>
                <c:pt idx="339">
                  <c:v>-5.4374053123072983</c:v>
                </c:pt>
                <c:pt idx="340">
                  <c:v>-3.602036014080098</c:v>
                </c:pt>
                <c:pt idx="341">
                  <c:v>-12.800360675454716</c:v>
                </c:pt>
                <c:pt idx="342">
                  <c:v>-10.702749878828293</c:v>
                </c:pt>
                <c:pt idx="343">
                  <c:v>-2.8530397947345669</c:v>
                </c:pt>
                <c:pt idx="344">
                  <c:v>-13.218765025831956</c:v>
                </c:pt>
                <c:pt idx="345">
                  <c:v>-11.485158443755667</c:v>
                </c:pt>
                <c:pt idx="346">
                  <c:v>-14.425215903299385</c:v>
                </c:pt>
                <c:pt idx="347">
                  <c:v>-3.2407320120393814</c:v>
                </c:pt>
                <c:pt idx="348">
                  <c:v>-14.001408194392809</c:v>
                </c:pt>
                <c:pt idx="349">
                  <c:v>-10.146356530303908</c:v>
                </c:pt>
                <c:pt idx="350">
                  <c:v>-9.0588936890535692</c:v>
                </c:pt>
                <c:pt idx="351">
                  <c:v>-6.9068905956085187</c:v>
                </c:pt>
                <c:pt idx="352">
                  <c:v>-3.3075728019102923</c:v>
                </c:pt>
                <c:pt idx="353">
                  <c:v>-12.46828462519127</c:v>
                </c:pt>
                <c:pt idx="354">
                  <c:v>-2.2370391973008497</c:v>
                </c:pt>
                <c:pt idx="355">
                  <c:v>-2.4102365130150227</c:v>
                </c:pt>
                <c:pt idx="356">
                  <c:v>-4.0731075482732697</c:v>
                </c:pt>
                <c:pt idx="357">
                  <c:v>-2.3824181129195887</c:v>
                </c:pt>
                <c:pt idx="358">
                  <c:v>-2.9684246057467285</c:v>
                </c:pt>
                <c:pt idx="359">
                  <c:v>-7.7958592832197748</c:v>
                </c:pt>
                <c:pt idx="360">
                  <c:v>-14.425215903299385</c:v>
                </c:pt>
                <c:pt idx="361">
                  <c:v>-2.7266236499447469</c:v>
                </c:pt>
                <c:pt idx="362">
                  <c:v>-4.4719288354212647</c:v>
                </c:pt>
                <c:pt idx="363">
                  <c:v>-3.7476920007592649</c:v>
                </c:pt>
                <c:pt idx="364">
                  <c:v>-10.146356530303908</c:v>
                </c:pt>
                <c:pt idx="365">
                  <c:v>-15.287712379549449</c:v>
                </c:pt>
                <c:pt idx="366">
                  <c:v>-9.1584293626044833</c:v>
                </c:pt>
                <c:pt idx="367">
                  <c:v>-10.306821202497154</c:v>
                </c:pt>
                <c:pt idx="368">
                  <c:v>-10.813781191217037</c:v>
                </c:pt>
                <c:pt idx="369">
                  <c:v>-4.1213228933269876</c:v>
                </c:pt>
                <c:pt idx="370">
                  <c:v>-3.2023390609357398</c:v>
                </c:pt>
                <c:pt idx="371">
                  <c:v>-11.380821783940931</c:v>
                </c:pt>
                <c:pt idx="372">
                  <c:v>-2.3991293321993967</c:v>
                </c:pt>
                <c:pt idx="373">
                  <c:v>-2.4188177242701308</c:v>
                </c:pt>
                <c:pt idx="374">
                  <c:v>-10.058893689053569</c:v>
                </c:pt>
                <c:pt idx="375">
                  <c:v>-9.965784284662087</c:v>
                </c:pt>
                <c:pt idx="376">
                  <c:v>-11.965784284662087</c:v>
                </c:pt>
                <c:pt idx="377">
                  <c:v>-6.0731075482732706</c:v>
                </c:pt>
                <c:pt idx="378">
                  <c:v>-2.0588936890535683</c:v>
                </c:pt>
                <c:pt idx="379">
                  <c:v>-13.001408194392809</c:v>
                </c:pt>
                <c:pt idx="380">
                  <c:v>-13.46828462519127</c:v>
                </c:pt>
                <c:pt idx="381">
                  <c:v>-10.75933340719466</c:v>
                </c:pt>
                <c:pt idx="382">
                  <c:v>-3.8232266902067922</c:v>
                </c:pt>
                <c:pt idx="383">
                  <c:v>-16.988152097690541</c:v>
                </c:pt>
                <c:pt idx="384">
                  <c:v>-6.0588936890535692</c:v>
                </c:pt>
                <c:pt idx="385">
                  <c:v>-10.866248611111173</c:v>
                </c:pt>
                <c:pt idx="386">
                  <c:v>-10.582455645110581</c:v>
                </c:pt>
                <c:pt idx="387">
                  <c:v>-9.75933340719466</c:v>
                </c:pt>
                <c:pt idx="388">
                  <c:v>12.451211111832331</c:v>
                </c:pt>
                <c:pt idx="389">
                  <c:v>3.0856605986163546</c:v>
                </c:pt>
                <c:pt idx="390">
                  <c:v>14.510104800885898</c:v>
                </c:pt>
                <c:pt idx="391">
                  <c:v>6.4911319290860208</c:v>
                </c:pt>
                <c:pt idx="392">
                  <c:v>4.970084422095713</c:v>
                </c:pt>
                <c:pt idx="393">
                  <c:v>11.582455645110581</c:v>
                </c:pt>
                <c:pt idx="394">
                  <c:v>6.8244284354165456</c:v>
                </c:pt>
                <c:pt idx="395">
                  <c:v>11.91687468418114</c:v>
                </c:pt>
                <c:pt idx="396">
                  <c:v>9.9496646192988099</c:v>
                </c:pt>
                <c:pt idx="397">
                  <c:v>2.0703893278913981</c:v>
                </c:pt>
                <c:pt idx="398">
                  <c:v>9.965784284662087</c:v>
                </c:pt>
                <c:pt idx="399">
                  <c:v>12.036173612553485</c:v>
                </c:pt>
                <c:pt idx="400">
                  <c:v>6.1649662792748208</c:v>
                </c:pt>
                <c:pt idx="401">
                  <c:v>2.3616742736801188</c:v>
                </c:pt>
                <c:pt idx="402">
                  <c:v>9.2288186904958813</c:v>
                </c:pt>
                <c:pt idx="403">
                  <c:v>4.0906025487809066</c:v>
                </c:pt>
                <c:pt idx="404">
                  <c:v>2.3978937550107395</c:v>
                </c:pt>
                <c:pt idx="405">
                  <c:v>15.081261502082024</c:v>
                </c:pt>
                <c:pt idx="406">
                  <c:v>3.1699250014423126</c:v>
                </c:pt>
                <c:pt idx="407">
                  <c:v>2.084888897586513</c:v>
                </c:pt>
                <c:pt idx="408">
                  <c:v>11.613482540731207</c:v>
                </c:pt>
                <c:pt idx="409">
                  <c:v>14.007260920638247</c:v>
                </c:pt>
                <c:pt idx="410">
                  <c:v>3.2009126939259964</c:v>
                </c:pt>
                <c:pt idx="411">
                  <c:v>13.526499239136566</c:v>
                </c:pt>
                <c:pt idx="412">
                  <c:v>12.46828462519127</c:v>
                </c:pt>
                <c:pt idx="413">
                  <c:v>8.6438561897747253</c:v>
                </c:pt>
                <c:pt idx="414">
                  <c:v>14.840253402578229</c:v>
                </c:pt>
                <c:pt idx="415">
                  <c:v>16.135709286104401</c:v>
                </c:pt>
                <c:pt idx="416">
                  <c:v>4.2139827623723614</c:v>
                </c:pt>
                <c:pt idx="417">
                  <c:v>2.938599455335857</c:v>
                </c:pt>
                <c:pt idx="418">
                  <c:v>2.2150128909708506</c:v>
                </c:pt>
                <c:pt idx="419">
                  <c:v>3.0379262595901362</c:v>
                </c:pt>
                <c:pt idx="420">
                  <c:v>12.717105171805365</c:v>
                </c:pt>
                <c:pt idx="421">
                  <c:v>3.403121188316474</c:v>
                </c:pt>
                <c:pt idx="422">
                  <c:v>2.6932442167368884</c:v>
                </c:pt>
                <c:pt idx="423">
                  <c:v>11.582455645110581</c:v>
                </c:pt>
                <c:pt idx="424">
                  <c:v>16.520373136339725</c:v>
                </c:pt>
                <c:pt idx="425">
                  <c:v>3.3851219213745565</c:v>
                </c:pt>
                <c:pt idx="426">
                  <c:v>11.613482540731207</c:v>
                </c:pt>
                <c:pt idx="427">
                  <c:v>2.240134003723715</c:v>
                </c:pt>
                <c:pt idx="428">
                  <c:v>3.0822010625456375</c:v>
                </c:pt>
                <c:pt idx="429">
                  <c:v>10.228818690495881</c:v>
                </c:pt>
                <c:pt idx="430">
                  <c:v>16.122288770342077</c:v>
                </c:pt>
                <c:pt idx="431">
                  <c:v>4.709658248170471</c:v>
                </c:pt>
                <c:pt idx="432">
                  <c:v>10.058893689053569</c:v>
                </c:pt>
                <c:pt idx="433">
                  <c:v>6.2335722204665158</c:v>
                </c:pt>
                <c:pt idx="434">
                  <c:v>14.380821783940931</c:v>
                </c:pt>
                <c:pt idx="435">
                  <c:v>14.510104800885898</c:v>
                </c:pt>
                <c:pt idx="436">
                  <c:v>12.501837184902296</c:v>
                </c:pt>
                <c:pt idx="437">
                  <c:v>2.4093909361377022</c:v>
                </c:pt>
                <c:pt idx="438">
                  <c:v>5.124139713669007</c:v>
                </c:pt>
                <c:pt idx="439">
                  <c:v>11.518325307690867</c:v>
                </c:pt>
                <c:pt idx="440">
                  <c:v>11.344295907915818</c:v>
                </c:pt>
                <c:pt idx="441">
                  <c:v>2.2515387669959646</c:v>
                </c:pt>
                <c:pt idx="442">
                  <c:v>17.525480026772815</c:v>
                </c:pt>
                <c:pt idx="443">
                  <c:v>5.4657638674610141</c:v>
                </c:pt>
                <c:pt idx="444">
                  <c:v>3.9856447070229302</c:v>
                </c:pt>
                <c:pt idx="445">
                  <c:v>2.9651582507876988</c:v>
                </c:pt>
                <c:pt idx="446">
                  <c:v>6.7264784803892921</c:v>
                </c:pt>
                <c:pt idx="447">
                  <c:v>12.208640808558251</c:v>
                </c:pt>
                <c:pt idx="448">
                  <c:v>12.124982879511341</c:v>
                </c:pt>
                <c:pt idx="449">
                  <c:v>6.165621602947633</c:v>
                </c:pt>
                <c:pt idx="450">
                  <c:v>3.1953331714439446</c:v>
                </c:pt>
                <c:pt idx="451">
                  <c:v>2.9899463353360769</c:v>
                </c:pt>
                <c:pt idx="452">
                  <c:v>10.999336844373113</c:v>
                </c:pt>
                <c:pt idx="453">
                  <c:v>2.6819242306082445</c:v>
                </c:pt>
                <c:pt idx="454">
                  <c:v>12.566688329252264</c:v>
                </c:pt>
                <c:pt idx="455">
                  <c:v>6.6159501932048403</c:v>
                </c:pt>
                <c:pt idx="456">
                  <c:v>13.518325307690866</c:v>
                </c:pt>
                <c:pt idx="457">
                  <c:v>5.3779621298016904</c:v>
                </c:pt>
                <c:pt idx="458">
                  <c:v>9.965784284662087</c:v>
                </c:pt>
                <c:pt idx="459">
                  <c:v>9.965784284662087</c:v>
                </c:pt>
                <c:pt idx="460">
                  <c:v>13.208640808558252</c:v>
                </c:pt>
                <c:pt idx="461">
                  <c:v>2.4419087333335669</c:v>
                </c:pt>
                <c:pt idx="462">
                  <c:v>3.5221199818831064</c:v>
                </c:pt>
                <c:pt idx="463">
                  <c:v>9.3808217839409309</c:v>
                </c:pt>
                <c:pt idx="464">
                  <c:v>9.0588936890535692</c:v>
                </c:pt>
                <c:pt idx="465">
                  <c:v>14.278062209515731</c:v>
                </c:pt>
                <c:pt idx="466">
                  <c:v>14.018895621121651</c:v>
                </c:pt>
                <c:pt idx="467">
                  <c:v>3.8019210360069762</c:v>
                </c:pt>
                <c:pt idx="468">
                  <c:v>13.526499239136566</c:v>
                </c:pt>
                <c:pt idx="469">
                  <c:v>11.702749878828293</c:v>
                </c:pt>
                <c:pt idx="470">
                  <c:v>11.840253402578229</c:v>
                </c:pt>
                <c:pt idx="471">
                  <c:v>5.1974545195865458</c:v>
                </c:pt>
                <c:pt idx="472">
                  <c:v>8.6438561897747253</c:v>
                </c:pt>
                <c:pt idx="473">
                  <c:v>3.0045013922349408</c:v>
                </c:pt>
                <c:pt idx="474">
                  <c:v>2.3771403538283433</c:v>
                </c:pt>
                <c:pt idx="475">
                  <c:v>4.2992080183872794</c:v>
                </c:pt>
                <c:pt idx="476">
                  <c:v>9.8662486111111729</c:v>
                </c:pt>
                <c:pt idx="477">
                  <c:v>9.8662486111111729</c:v>
                </c:pt>
                <c:pt idx="478">
                  <c:v>9.8662486111111729</c:v>
                </c:pt>
                <c:pt idx="479">
                  <c:v>9.8662486111111729</c:v>
                </c:pt>
                <c:pt idx="480">
                  <c:v>12.248718247933585</c:v>
                </c:pt>
                <c:pt idx="481">
                  <c:v>9.8662486111111729</c:v>
                </c:pt>
                <c:pt idx="482">
                  <c:v>9.75933340719466</c:v>
                </c:pt>
                <c:pt idx="483">
                  <c:v>9.8662486111111729</c:v>
                </c:pt>
                <c:pt idx="484">
                  <c:v>2.1876270031757716</c:v>
                </c:pt>
                <c:pt idx="485">
                  <c:v>3.7315453183819534</c:v>
                </c:pt>
                <c:pt idx="486">
                  <c:v>16.446910974398701</c:v>
                </c:pt>
                <c:pt idx="487">
                  <c:v>9.0588936890535692</c:v>
                </c:pt>
                <c:pt idx="488">
                  <c:v>3.8339273240532941</c:v>
                </c:pt>
                <c:pt idx="489">
                  <c:v>3.2861569638655408</c:v>
                </c:pt>
                <c:pt idx="490">
                  <c:v>2.5395195299599891</c:v>
                </c:pt>
                <c:pt idx="491">
                  <c:v>3.2619207855230856</c:v>
                </c:pt>
                <c:pt idx="492">
                  <c:v>9.5183253076908674</c:v>
                </c:pt>
                <c:pt idx="493">
                  <c:v>14.550746785383243</c:v>
                </c:pt>
                <c:pt idx="494">
                  <c:v>11.485158443755667</c:v>
                </c:pt>
                <c:pt idx="495">
                  <c:v>11.89178370321831</c:v>
                </c:pt>
                <c:pt idx="496">
                  <c:v>2.4758407783410434</c:v>
                </c:pt>
                <c:pt idx="497">
                  <c:v>2.3147325934831584</c:v>
                </c:pt>
                <c:pt idx="498">
                  <c:v>13.807086538643029</c:v>
                </c:pt>
                <c:pt idx="499">
                  <c:v>3.1844245711374275</c:v>
                </c:pt>
                <c:pt idx="500">
                  <c:v>10.146356530303908</c:v>
                </c:pt>
                <c:pt idx="501">
                  <c:v>10.75933340719466</c:v>
                </c:pt>
                <c:pt idx="502">
                  <c:v>7.4374053123072983</c:v>
                </c:pt>
                <c:pt idx="503">
                  <c:v>7.3808217839409318</c:v>
                </c:pt>
                <c:pt idx="504">
                  <c:v>10.702749878828293</c:v>
                </c:pt>
                <c:pt idx="505">
                  <c:v>5.4774978033526054</c:v>
                </c:pt>
                <c:pt idx="506">
                  <c:v>17.670840630873549</c:v>
                </c:pt>
                <c:pt idx="507">
                  <c:v>14.49768554163183</c:v>
                </c:pt>
                <c:pt idx="508">
                  <c:v>2.0970986881050813</c:v>
                </c:pt>
                <c:pt idx="509">
                  <c:v>18.145693374677023</c:v>
                </c:pt>
                <c:pt idx="510">
                  <c:v>8.3808217839409309</c:v>
                </c:pt>
                <c:pt idx="511">
                  <c:v>2.2394659346953896</c:v>
                </c:pt>
                <c:pt idx="512">
                  <c:v>14.59027514956988</c:v>
                </c:pt>
                <c:pt idx="513">
                  <c:v>3.2009126939259964</c:v>
                </c:pt>
                <c:pt idx="514">
                  <c:v>12.362674437230671</c:v>
                </c:pt>
                <c:pt idx="515">
                  <c:v>11.613482540731207</c:v>
                </c:pt>
                <c:pt idx="516">
                  <c:v>3.0809199953835673</c:v>
                </c:pt>
                <c:pt idx="517">
                  <c:v>14.66622400280318</c:v>
                </c:pt>
                <c:pt idx="518">
                  <c:v>17.046157701126106</c:v>
                </c:pt>
                <c:pt idx="519">
                  <c:v>4.0350469470992012</c:v>
                </c:pt>
                <c:pt idx="520">
                  <c:v>11.786814143616768</c:v>
                </c:pt>
                <c:pt idx="521">
                  <c:v>5.1244820306811452</c:v>
                </c:pt>
                <c:pt idx="522">
                  <c:v>10.702749878828293</c:v>
                </c:pt>
                <c:pt idx="523">
                  <c:v>15.287712379549449</c:v>
                </c:pt>
                <c:pt idx="524">
                  <c:v>13.26834705468252</c:v>
                </c:pt>
                <c:pt idx="525">
                  <c:v>8.6438561897747253</c:v>
                </c:pt>
                <c:pt idx="526">
                  <c:v>12.702749878828293</c:v>
                </c:pt>
                <c:pt idx="527">
                  <c:v>11.416445693671653</c:v>
                </c:pt>
                <c:pt idx="528">
                  <c:v>10.380821783940931</c:v>
                </c:pt>
                <c:pt idx="529">
                  <c:v>9.8662486111111729</c:v>
                </c:pt>
                <c:pt idx="530">
                  <c:v>16.053247125912424</c:v>
                </c:pt>
                <c:pt idx="531">
                  <c:v>2.4150374992788439</c:v>
                </c:pt>
                <c:pt idx="532">
                  <c:v>12.613482540731207</c:v>
                </c:pt>
                <c:pt idx="533">
                  <c:v>14.177834761777076</c:v>
                </c:pt>
                <c:pt idx="534">
                  <c:v>4.4724877714627436</c:v>
                </c:pt>
                <c:pt idx="535">
                  <c:v>11.103287808412022</c:v>
                </c:pt>
                <c:pt idx="536">
                  <c:v>6.2548138990288251</c:v>
                </c:pt>
                <c:pt idx="537">
                  <c:v>11.306821202497154</c:v>
                </c:pt>
                <c:pt idx="538">
                  <c:v>10.058893689053569</c:v>
                </c:pt>
                <c:pt idx="539">
                  <c:v>2.6980372279257878</c:v>
                </c:pt>
                <c:pt idx="540">
                  <c:v>11.344295907915818</c:v>
                </c:pt>
                <c:pt idx="541">
                  <c:v>3.1071850063714126</c:v>
                </c:pt>
                <c:pt idx="542">
                  <c:v>11.702749878828293</c:v>
                </c:pt>
                <c:pt idx="543">
                  <c:v>2.7321646079023849</c:v>
                </c:pt>
                <c:pt idx="544">
                  <c:v>17.965784284662089</c:v>
                </c:pt>
                <c:pt idx="545">
                  <c:v>2.429587147771572</c:v>
                </c:pt>
                <c:pt idx="546">
                  <c:v>2.7512852654832733</c:v>
                </c:pt>
                <c:pt idx="547">
                  <c:v>2.7770430335415419</c:v>
                </c:pt>
                <c:pt idx="548">
                  <c:v>8.31428803268523</c:v>
                </c:pt>
                <c:pt idx="549">
                  <c:v>19.321869390281513</c:v>
                </c:pt>
                <c:pt idx="550">
                  <c:v>5.0588936890535692</c:v>
                </c:pt>
                <c:pt idx="551">
                  <c:v>4.9951990137361797</c:v>
                </c:pt>
                <c:pt idx="552">
                  <c:v>9.2288186904958813</c:v>
                </c:pt>
                <c:pt idx="553">
                  <c:v>2.9909548603969931</c:v>
                </c:pt>
                <c:pt idx="554">
                  <c:v>4.6744013330283583</c:v>
                </c:pt>
                <c:pt idx="555">
                  <c:v>4.6706230993375106</c:v>
                </c:pt>
                <c:pt idx="556">
                  <c:v>2</c:v>
                </c:pt>
                <c:pt idx="557">
                  <c:v>2.1142754722101826</c:v>
                </c:pt>
                <c:pt idx="558">
                  <c:v>4.9801395776391573</c:v>
                </c:pt>
                <c:pt idx="559">
                  <c:v>10.058893689053569</c:v>
                </c:pt>
                <c:pt idx="560">
                  <c:v>6.7157064747944029</c:v>
                </c:pt>
                <c:pt idx="561">
                  <c:v>14.130356051610194</c:v>
                </c:pt>
                <c:pt idx="562">
                  <c:v>2.7679924897868302</c:v>
                </c:pt>
                <c:pt idx="563">
                  <c:v>6.9068905956085187</c:v>
                </c:pt>
                <c:pt idx="564">
                  <c:v>3.5037664178731758</c:v>
                </c:pt>
                <c:pt idx="565">
                  <c:v>8.6438561897747253</c:v>
                </c:pt>
                <c:pt idx="566">
                  <c:v>2.4912480658989624</c:v>
                </c:pt>
                <c:pt idx="567">
                  <c:v>5.1461448828244869</c:v>
                </c:pt>
                <c:pt idx="568">
                  <c:v>9.2288186904958813</c:v>
                </c:pt>
                <c:pt idx="569">
                  <c:v>12.058893689053569</c:v>
                </c:pt>
                <c:pt idx="570">
                  <c:v>14.086799685623454</c:v>
                </c:pt>
                <c:pt idx="571">
                  <c:v>3.0995356735509145</c:v>
                </c:pt>
                <c:pt idx="572">
                  <c:v>10.965784284662087</c:v>
                </c:pt>
                <c:pt idx="573">
                  <c:v>10.702749878828293</c:v>
                </c:pt>
                <c:pt idx="574">
                  <c:v>12.344295907915818</c:v>
                </c:pt>
                <c:pt idx="575">
                  <c:v>11.786814143616768</c:v>
                </c:pt>
                <c:pt idx="576">
                  <c:v>10.91687468418114</c:v>
                </c:pt>
                <c:pt idx="577">
                  <c:v>11.268347054682518</c:v>
                </c:pt>
                <c:pt idx="578">
                  <c:v>10.91687468418114</c:v>
                </c:pt>
                <c:pt idx="579">
                  <c:v>12.75933340719466</c:v>
                </c:pt>
                <c:pt idx="580">
                  <c:v>3.0425918767244684</c:v>
                </c:pt>
                <c:pt idx="581">
                  <c:v>12.103287808412023</c:v>
                </c:pt>
                <c:pt idx="582">
                  <c:v>9.2288186904958813</c:v>
                </c:pt>
                <c:pt idx="583">
                  <c:v>9.965784284662087</c:v>
                </c:pt>
                <c:pt idx="584">
                  <c:v>9.965784284662087</c:v>
                </c:pt>
                <c:pt idx="585">
                  <c:v>6.1070824826042633</c:v>
                </c:pt>
                <c:pt idx="586">
                  <c:v>2.4976993542653623</c:v>
                </c:pt>
                <c:pt idx="587">
                  <c:v>11.840253402578229</c:v>
                </c:pt>
                <c:pt idx="588">
                  <c:v>2.3075728019102923</c:v>
                </c:pt>
                <c:pt idx="589">
                  <c:v>9.8662486111111729</c:v>
                </c:pt>
                <c:pt idx="590">
                  <c:v>17.101920972648117</c:v>
                </c:pt>
                <c:pt idx="591">
                  <c:v>11.813781191217037</c:v>
                </c:pt>
                <c:pt idx="592">
                  <c:v>3.0304652807270505</c:v>
                </c:pt>
                <c:pt idx="593">
                  <c:v>19.423849067535478</c:v>
                </c:pt>
                <c:pt idx="594">
                  <c:v>4.0552824355011898</c:v>
                </c:pt>
                <c:pt idx="595">
                  <c:v>10.228818690495881</c:v>
                </c:pt>
                <c:pt idx="596">
                  <c:v>3.4996369025248875</c:v>
                </c:pt>
                <c:pt idx="597">
                  <c:v>10.306821202497154</c:v>
                </c:pt>
                <c:pt idx="598">
                  <c:v>5.3068212024971544</c:v>
                </c:pt>
                <c:pt idx="599">
                  <c:v>12.773139206719691</c:v>
                </c:pt>
                <c:pt idx="600">
                  <c:v>14.188176705998536</c:v>
                </c:pt>
                <c:pt idx="601">
                  <c:v>3.6280312226130418</c:v>
                </c:pt>
                <c:pt idx="602">
                  <c:v>9.0588936890535692</c:v>
                </c:pt>
                <c:pt idx="603">
                  <c:v>10.643856189774725</c:v>
                </c:pt>
                <c:pt idx="604">
                  <c:v>12.518325307690866</c:v>
                </c:pt>
                <c:pt idx="605">
                  <c:v>3.2179050303441343</c:v>
                </c:pt>
                <c:pt idx="606">
                  <c:v>5.0512805049436933</c:v>
                </c:pt>
                <c:pt idx="607">
                  <c:v>2.1584293626044828</c:v>
                </c:pt>
                <c:pt idx="608">
                  <c:v>12.188176705998536</c:v>
                </c:pt>
                <c:pt idx="609">
                  <c:v>6.6003545511381381</c:v>
                </c:pt>
                <c:pt idx="610">
                  <c:v>3.611107607435013</c:v>
                </c:pt>
                <c:pt idx="611">
                  <c:v>12.416445693671653</c:v>
                </c:pt>
                <c:pt idx="612">
                  <c:v>15.904383739997945</c:v>
                </c:pt>
                <c:pt idx="613">
                  <c:v>10.702749878828293</c:v>
                </c:pt>
                <c:pt idx="614">
                  <c:v>3.6629650127224296</c:v>
                </c:pt>
                <c:pt idx="615">
                  <c:v>13.566688329252267</c:v>
                </c:pt>
                <c:pt idx="616">
                  <c:v>13.846796248445001</c:v>
                </c:pt>
                <c:pt idx="617">
                  <c:v>10.702749878828293</c:v>
                </c:pt>
                <c:pt idx="618">
                  <c:v>5.9068905956085187</c:v>
                </c:pt>
                <c:pt idx="619">
                  <c:v>5.8799235480082492</c:v>
                </c:pt>
                <c:pt idx="620">
                  <c:v>12.977756926328162</c:v>
                </c:pt>
                <c:pt idx="621">
                  <c:v>12.658806531240696</c:v>
                </c:pt>
                <c:pt idx="622">
                  <c:v>8.8662486111111729</c:v>
                </c:pt>
                <c:pt idx="623">
                  <c:v>11.673603533168777</c:v>
                </c:pt>
                <c:pt idx="624">
                  <c:v>10.146356530303908</c:v>
                </c:pt>
                <c:pt idx="625">
                  <c:v>13.813781191217037</c:v>
                </c:pt>
                <c:pt idx="626">
                  <c:v>10.643856189774725</c:v>
                </c:pt>
                <c:pt idx="627">
                  <c:v>14.613482540731207</c:v>
                </c:pt>
                <c:pt idx="628">
                  <c:v>8.3808217839409309</c:v>
                </c:pt>
                <c:pt idx="629">
                  <c:v>10.75933340719466</c:v>
                </c:pt>
                <c:pt idx="630">
                  <c:v>-12.248915863856213</c:v>
                </c:pt>
                <c:pt idx="631">
                  <c:v>1.0274529925534723</c:v>
                </c:pt>
                <c:pt idx="632">
                  <c:v>5.8893689053568621E-2</c:v>
                </c:pt>
                <c:pt idx="633">
                  <c:v>-10.059795091795101</c:v>
                </c:pt>
                <c:pt idx="634">
                  <c:v>0.26421259703107491</c:v>
                </c:pt>
                <c:pt idx="635">
                  <c:v>12.268444530784098</c:v>
                </c:pt>
                <c:pt idx="636">
                  <c:v>-11.673897930688602</c:v>
                </c:pt>
                <c:pt idx="637">
                  <c:v>-0.46566357234881156</c:v>
                </c:pt>
                <c:pt idx="638">
                  <c:v>-10.759888183221834</c:v>
                </c:pt>
                <c:pt idx="639">
                  <c:v>-8.6462586799900301</c:v>
                </c:pt>
                <c:pt idx="640">
                  <c:v>7.6486571760385464</c:v>
                </c:pt>
                <c:pt idx="641">
                  <c:v>-0.42468766931256319</c:v>
                </c:pt>
                <c:pt idx="642">
                  <c:v>-8.8683081332894673</c:v>
                </c:pt>
                <c:pt idx="643">
                  <c:v>11.268736919579066</c:v>
                </c:pt>
                <c:pt idx="644">
                  <c:v>-11.58276924038209</c:v>
                </c:pt>
                <c:pt idx="645">
                  <c:v>-2.914045829781647E-2</c:v>
                </c:pt>
                <c:pt idx="646">
                  <c:v>3.8073549220576046</c:v>
                </c:pt>
                <c:pt idx="647">
                  <c:v>-2.0418201756946268</c:v>
                </c:pt>
                <c:pt idx="648">
                  <c:v>0.79286506097551235</c:v>
                </c:pt>
                <c:pt idx="649">
                  <c:v>-0.37851162325372978</c:v>
                </c:pt>
                <c:pt idx="650">
                  <c:v>-4.4433737213564424</c:v>
                </c:pt>
                <c:pt idx="651">
                  <c:v>-7.6486571760385464</c:v>
                </c:pt>
                <c:pt idx="652">
                  <c:v>-10.759610821875045</c:v>
                </c:pt>
                <c:pt idx="653">
                  <c:v>7.0660891904577721</c:v>
                </c:pt>
                <c:pt idx="654">
                  <c:v>-9.9667457608995313</c:v>
                </c:pt>
                <c:pt idx="655">
                  <c:v>-0.23266075679027501</c:v>
                </c:pt>
                <c:pt idx="656">
                  <c:v>10.381182412624446</c:v>
                </c:pt>
                <c:pt idx="657">
                  <c:v>-4.3183263315322344</c:v>
                </c:pt>
                <c:pt idx="658">
                  <c:v>6.7414669864011465</c:v>
                </c:pt>
                <c:pt idx="659">
                  <c:v>-9.5196362528432132</c:v>
                </c:pt>
                <c:pt idx="660">
                  <c:v>-0.71887723736104203</c:v>
                </c:pt>
                <c:pt idx="661">
                  <c:v>8.0624959257337636</c:v>
                </c:pt>
                <c:pt idx="662">
                  <c:v>-15.651360070171188</c:v>
                </c:pt>
                <c:pt idx="663">
                  <c:v>-9.3822637581148367</c:v>
                </c:pt>
                <c:pt idx="664">
                  <c:v>-12.306916113522544</c:v>
                </c:pt>
                <c:pt idx="665">
                  <c:v>8.3837042924740537</c:v>
                </c:pt>
                <c:pt idx="666">
                  <c:v>7.0660891904577738</c:v>
                </c:pt>
                <c:pt idx="667">
                  <c:v>-5.0874628412503391</c:v>
                </c:pt>
                <c:pt idx="668">
                  <c:v>-15.790229692861628</c:v>
                </c:pt>
                <c:pt idx="669">
                  <c:v>-0.63734814584435628</c:v>
                </c:pt>
                <c:pt idx="670">
                  <c:v>-8.8683081332894673</c:v>
                </c:pt>
                <c:pt idx="671">
                  <c:v>1.1219763803789153</c:v>
                </c:pt>
                <c:pt idx="672">
                  <c:v>11.307011018304401</c:v>
                </c:pt>
                <c:pt idx="673">
                  <c:v>-9.6450579349844787</c:v>
                </c:pt>
                <c:pt idx="674">
                  <c:v>-9.3822637581148367</c:v>
                </c:pt>
                <c:pt idx="675">
                  <c:v>-0.21035986584155075</c:v>
                </c:pt>
                <c:pt idx="676">
                  <c:v>-1.5545888516776374</c:v>
                </c:pt>
                <c:pt idx="677">
                  <c:v>-10.813781191217037</c:v>
                </c:pt>
                <c:pt idx="678">
                  <c:v>-11.759472121202833</c:v>
                </c:pt>
                <c:pt idx="679">
                  <c:v>11.892036785411905</c:v>
                </c:pt>
                <c:pt idx="680">
                  <c:v>-10.703326841459814</c:v>
                </c:pt>
                <c:pt idx="681">
                  <c:v>15.108755848770507</c:v>
                </c:pt>
                <c:pt idx="682">
                  <c:v>-7.9464189597951567</c:v>
                </c:pt>
                <c:pt idx="683">
                  <c:v>-0.5939736148989686</c:v>
                </c:pt>
                <c:pt idx="684">
                  <c:v>-0.59610305832635679</c:v>
                </c:pt>
                <c:pt idx="685">
                  <c:v>11.518489240994933</c:v>
                </c:pt>
                <c:pt idx="686">
                  <c:v>-2.424754624667735E-2</c:v>
                </c:pt>
                <c:pt idx="687">
                  <c:v>-4.3721377429318052E-2</c:v>
                </c:pt>
                <c:pt idx="688">
                  <c:v>7.0660891904577721</c:v>
                </c:pt>
                <c:pt idx="689">
                  <c:v>-8.9435083581944463E-2</c:v>
                </c:pt>
                <c:pt idx="690">
                  <c:v>4.5396225759255984</c:v>
                </c:pt>
                <c:pt idx="691">
                  <c:v>16.880675641692953</c:v>
                </c:pt>
                <c:pt idx="692">
                  <c:v>-1.4176114429426703</c:v>
                </c:pt>
                <c:pt idx="693">
                  <c:v>-0.93726424465203717</c:v>
                </c:pt>
                <c:pt idx="694">
                  <c:v>15.081289245950657</c:v>
                </c:pt>
                <c:pt idx="695">
                  <c:v>6.0732489820306386</c:v>
                </c:pt>
                <c:pt idx="696">
                  <c:v>-11.731601884675786</c:v>
                </c:pt>
                <c:pt idx="697">
                  <c:v>-7.6486571760385464</c:v>
                </c:pt>
                <c:pt idx="698">
                  <c:v>-4.3692338096657197</c:v>
                </c:pt>
                <c:pt idx="699">
                  <c:v>-0.2799261852325669</c:v>
                </c:pt>
                <c:pt idx="700">
                  <c:v>-2.9683187730797362</c:v>
                </c:pt>
                <c:pt idx="701">
                  <c:v>-0.35683370983556406</c:v>
                </c:pt>
                <c:pt idx="702">
                  <c:v>-0.52724700286486881</c:v>
                </c:pt>
                <c:pt idx="703">
                  <c:v>-7.6486571760385464</c:v>
                </c:pt>
                <c:pt idx="704">
                  <c:v>-12.188279751964144</c:v>
                </c:pt>
                <c:pt idx="705">
                  <c:v>-8.0624959257337636</c:v>
                </c:pt>
                <c:pt idx="706">
                  <c:v>-9.5196362528432132</c:v>
                </c:pt>
                <c:pt idx="707">
                  <c:v>13.724265140161751</c:v>
                </c:pt>
                <c:pt idx="708">
                  <c:v>-0.34408974481152088</c:v>
                </c:pt>
                <c:pt idx="709">
                  <c:v>-0.73360658207629126</c:v>
                </c:pt>
                <c:pt idx="710">
                  <c:v>-0.13736264244120611</c:v>
                </c:pt>
                <c:pt idx="711">
                  <c:v>2.8649744459654634</c:v>
                </c:pt>
                <c:pt idx="712">
                  <c:v>-4.5087889528537872E-2</c:v>
                </c:pt>
                <c:pt idx="713">
                  <c:v>2.4564850034366374</c:v>
                </c:pt>
                <c:pt idx="714">
                  <c:v>1.0123413502017684</c:v>
                </c:pt>
                <c:pt idx="715">
                  <c:v>-0.34167485507335843</c:v>
                </c:pt>
                <c:pt idx="716">
                  <c:v>10.966265102877133</c:v>
                </c:pt>
                <c:pt idx="717">
                  <c:v>1.1735362549946917</c:v>
                </c:pt>
                <c:pt idx="718">
                  <c:v>-0.78784027332675322</c:v>
                </c:pt>
                <c:pt idx="719">
                  <c:v>3.0802733162009521</c:v>
                </c:pt>
                <c:pt idx="720">
                  <c:v>-7.0660891904577721</c:v>
                </c:pt>
                <c:pt idx="721">
                  <c:v>-1.9892469437031259</c:v>
                </c:pt>
                <c:pt idx="722">
                  <c:v>0.15264379292971769</c:v>
                </c:pt>
                <c:pt idx="723">
                  <c:v>2.6557725007370943</c:v>
                </c:pt>
                <c:pt idx="724">
                  <c:v>7.0660891904577738</c:v>
                </c:pt>
                <c:pt idx="725">
                  <c:v>-10.966024713800364</c:v>
                </c:pt>
                <c:pt idx="726">
                  <c:v>-0.29896694644405097</c:v>
                </c:pt>
                <c:pt idx="727">
                  <c:v>7.6486571760385464</c:v>
                </c:pt>
                <c:pt idx="728">
                  <c:v>-4.692104738749274E-2</c:v>
                </c:pt>
                <c:pt idx="729">
                  <c:v>-2.9747343394052397E-2</c:v>
                </c:pt>
                <c:pt idx="730">
                  <c:v>-8.6462586799900301</c:v>
                </c:pt>
                <c:pt idx="731">
                  <c:v>-17.738375987787585</c:v>
                </c:pt>
                <c:pt idx="732">
                  <c:v>-0.58463465273863191</c:v>
                </c:pt>
                <c:pt idx="733">
                  <c:v>-0.3301486016923309</c:v>
                </c:pt>
                <c:pt idx="734">
                  <c:v>-9.2304207950923818</c:v>
                </c:pt>
                <c:pt idx="735">
                  <c:v>0</c:v>
                </c:pt>
                <c:pt idx="736">
                  <c:v>1.3219280948873622</c:v>
                </c:pt>
                <c:pt idx="737">
                  <c:v>-2.384674195436794E-2</c:v>
                </c:pt>
                <c:pt idx="738">
                  <c:v>7.6486571760385464</c:v>
                </c:pt>
                <c:pt idx="739">
                  <c:v>7.6486571760385464</c:v>
                </c:pt>
                <c:pt idx="740">
                  <c:v>-0.19153145763168714</c:v>
                </c:pt>
                <c:pt idx="741">
                  <c:v>10.059795091795101</c:v>
                </c:pt>
                <c:pt idx="742">
                  <c:v>0.7845039829295668</c:v>
                </c:pt>
                <c:pt idx="743">
                  <c:v>0.15519666429175796</c:v>
                </c:pt>
                <c:pt idx="744">
                  <c:v>11.059344460824425</c:v>
                </c:pt>
                <c:pt idx="745">
                  <c:v>7.6486571760385464</c:v>
                </c:pt>
                <c:pt idx="746">
                  <c:v>-0.95374553861601896</c:v>
                </c:pt>
                <c:pt idx="747">
                  <c:v>-0.12894785721738436</c:v>
                </c:pt>
                <c:pt idx="748">
                  <c:v>6.0732489820306386</c:v>
                </c:pt>
                <c:pt idx="749">
                  <c:v>1.7648715907360906</c:v>
                </c:pt>
                <c:pt idx="750">
                  <c:v>-1.7602475494313548</c:v>
                </c:pt>
                <c:pt idx="751">
                  <c:v>-0.24991623609432559</c:v>
                </c:pt>
                <c:pt idx="752">
                  <c:v>-0.3561438102252753</c:v>
                </c:pt>
                <c:pt idx="753">
                  <c:v>-2.9247472601895628</c:v>
                </c:pt>
                <c:pt idx="754">
                  <c:v>0.70261408937542891</c:v>
                </c:pt>
                <c:pt idx="755">
                  <c:v>-0.21209744060856808</c:v>
                </c:pt>
                <c:pt idx="756">
                  <c:v>5.4214637684382767</c:v>
                </c:pt>
                <c:pt idx="757">
                  <c:v>-3.1555697084652423</c:v>
                </c:pt>
                <c:pt idx="758">
                  <c:v>9.6438561897747253</c:v>
                </c:pt>
                <c:pt idx="759">
                  <c:v>-0.7330611397102903</c:v>
                </c:pt>
                <c:pt idx="760">
                  <c:v>6.0732489820306386</c:v>
                </c:pt>
                <c:pt idx="761">
                  <c:v>-12.013322673425447</c:v>
                </c:pt>
                <c:pt idx="762">
                  <c:v>7.0660891904577738</c:v>
                </c:pt>
                <c:pt idx="763">
                  <c:v>10.147204924942228</c:v>
                </c:pt>
                <c:pt idx="764">
                  <c:v>-2.1409315895627636</c:v>
                </c:pt>
                <c:pt idx="765">
                  <c:v>-7.6462586799900292</c:v>
                </c:pt>
                <c:pt idx="766">
                  <c:v>0.92380037411860116</c:v>
                </c:pt>
                <c:pt idx="767">
                  <c:v>2.693099132874043</c:v>
                </c:pt>
                <c:pt idx="768">
                  <c:v>-0.99978362279061261</c:v>
                </c:pt>
                <c:pt idx="769">
                  <c:v>-15.053261269912124</c:v>
                </c:pt>
                <c:pt idx="770">
                  <c:v>-12.013322673425447</c:v>
                </c:pt>
                <c:pt idx="771">
                  <c:v>0.33064531198847158</c:v>
                </c:pt>
                <c:pt idx="772">
                  <c:v>10.146780789986687</c:v>
                </c:pt>
                <c:pt idx="773">
                  <c:v>10.147204924942228</c:v>
                </c:pt>
                <c:pt idx="774">
                  <c:v>11.344665782303407</c:v>
                </c:pt>
                <c:pt idx="775">
                  <c:v>10.583082767502933</c:v>
                </c:pt>
                <c:pt idx="776">
                  <c:v>-1.1375035237499345</c:v>
                </c:pt>
                <c:pt idx="777">
                  <c:v>0.32681031626710849</c:v>
                </c:pt>
                <c:pt idx="778">
                  <c:v>-12.248817059278503</c:v>
                </c:pt>
                <c:pt idx="779">
                  <c:v>-10.518653155673389</c:v>
                </c:pt>
                <c:pt idx="780">
                  <c:v>-8.6462586799900301</c:v>
                </c:pt>
                <c:pt idx="781">
                  <c:v>-11.891910249864669</c:v>
                </c:pt>
                <c:pt idx="782">
                  <c:v>-9.2304207950923818</c:v>
                </c:pt>
                <c:pt idx="783">
                  <c:v>-10.307580315927396</c:v>
                </c:pt>
                <c:pt idx="784">
                  <c:v>8.0624959257337636</c:v>
                </c:pt>
                <c:pt idx="785">
                  <c:v>5.2730184944064158</c:v>
                </c:pt>
                <c:pt idx="786">
                  <c:v>9.7604427459966399</c:v>
                </c:pt>
                <c:pt idx="787">
                  <c:v>9.0606959316875546</c:v>
                </c:pt>
                <c:pt idx="788">
                  <c:v>-1.2969817377571318</c:v>
                </c:pt>
                <c:pt idx="789">
                  <c:v>12.103506382011545</c:v>
                </c:pt>
                <c:pt idx="790">
                  <c:v>-9.3815429511845849</c:v>
                </c:pt>
                <c:pt idx="791">
                  <c:v>7.9464189597951567</c:v>
                </c:pt>
                <c:pt idx="792">
                  <c:v>4.3692338096657197</c:v>
                </c:pt>
                <c:pt idx="793">
                  <c:v>6.4429434958487288</c:v>
                </c:pt>
                <c:pt idx="794">
                  <c:v>-1.2455937838458606</c:v>
                </c:pt>
                <c:pt idx="795">
                  <c:v>-2.1127853173788695</c:v>
                </c:pt>
                <c:pt idx="796">
                  <c:v>9.2304207950923818</c:v>
                </c:pt>
                <c:pt idx="797">
                  <c:v>-1.6398813996093879</c:v>
                </c:pt>
                <c:pt idx="798">
                  <c:v>-11.307011018304401</c:v>
                </c:pt>
                <c:pt idx="799">
                  <c:v>-8.6462586799900301</c:v>
                </c:pt>
                <c:pt idx="800">
                  <c:v>2.2368414587801815</c:v>
                </c:pt>
                <c:pt idx="801">
                  <c:v>-0.6435940960250911</c:v>
                </c:pt>
                <c:pt idx="802">
                  <c:v>10.381542951184585</c:v>
                </c:pt>
                <c:pt idx="803">
                  <c:v>0.41383874969521822</c:v>
                </c:pt>
                <c:pt idx="804">
                  <c:v>-8.8683081332894673</c:v>
                </c:pt>
                <c:pt idx="805">
                  <c:v>-8.4064264788474299E-2</c:v>
                </c:pt>
                <c:pt idx="806">
                  <c:v>8.8683081332894673</c:v>
                </c:pt>
                <c:pt idx="807">
                  <c:v>10.381182412624446</c:v>
                </c:pt>
                <c:pt idx="808">
                  <c:v>-8.0242162374208235</c:v>
                </c:pt>
                <c:pt idx="809">
                  <c:v>16.067336317804124</c:v>
                </c:pt>
                <c:pt idx="810">
                  <c:v>-0.99996393397645167</c:v>
                </c:pt>
                <c:pt idx="811">
                  <c:v>7.0660891904577738</c:v>
                </c:pt>
                <c:pt idx="812">
                  <c:v>-0.83007499855768763</c:v>
                </c:pt>
                <c:pt idx="813">
                  <c:v>-12.965904504239749</c:v>
                </c:pt>
                <c:pt idx="814">
                  <c:v>-0.29876211030831984</c:v>
                </c:pt>
                <c:pt idx="815">
                  <c:v>-2.9146345659516508E-2</c:v>
                </c:pt>
                <c:pt idx="816">
                  <c:v>-11.916999049082808</c:v>
                </c:pt>
                <c:pt idx="817">
                  <c:v>-10.307200809140809</c:v>
                </c:pt>
                <c:pt idx="818">
                  <c:v>6.0732489820306386</c:v>
                </c:pt>
                <c:pt idx="819">
                  <c:v>8.6462586799900301</c:v>
                </c:pt>
                <c:pt idx="820">
                  <c:v>-5.0874628412503391</c:v>
                </c:pt>
                <c:pt idx="821">
                  <c:v>6.0732489820306386</c:v>
                </c:pt>
                <c:pt idx="822">
                  <c:v>1.1695643727587977</c:v>
                </c:pt>
                <c:pt idx="823">
                  <c:v>-1.1777871192152829</c:v>
                </c:pt>
                <c:pt idx="824">
                  <c:v>-1.3218153887398194</c:v>
                </c:pt>
                <c:pt idx="825">
                  <c:v>0.43620056464130302</c:v>
                </c:pt>
                <c:pt idx="826">
                  <c:v>-7.6486571760385464</c:v>
                </c:pt>
                <c:pt idx="827">
                  <c:v>-11.786950240502948</c:v>
                </c:pt>
                <c:pt idx="828">
                  <c:v>-8.6450579349844769</c:v>
                </c:pt>
                <c:pt idx="829">
                  <c:v>12.287904726065419</c:v>
                </c:pt>
                <c:pt idx="830">
                  <c:v>-0.22627388014781347</c:v>
                </c:pt>
                <c:pt idx="831">
                  <c:v>1.0332227523816164</c:v>
                </c:pt>
                <c:pt idx="832">
                  <c:v>10.451554569765362</c:v>
                </c:pt>
                <c:pt idx="833">
                  <c:v>8.8672787397096631</c:v>
                </c:pt>
                <c:pt idx="834">
                  <c:v>-15.053261269912124</c:v>
                </c:pt>
                <c:pt idx="835">
                  <c:v>-14.425259620668546</c:v>
                </c:pt>
                <c:pt idx="836">
                  <c:v>-8.0624959257337636</c:v>
                </c:pt>
                <c:pt idx="837">
                  <c:v>14.628768280089117</c:v>
                </c:pt>
                <c:pt idx="838">
                  <c:v>-5.3457748368417297</c:v>
                </c:pt>
                <c:pt idx="839">
                  <c:v>7.6239157313828567</c:v>
                </c:pt>
                <c:pt idx="840">
                  <c:v>-5.679421549758441</c:v>
                </c:pt>
                <c:pt idx="841">
                  <c:v>4.7207249531589959</c:v>
                </c:pt>
                <c:pt idx="842">
                  <c:v>-0.36153995078621898</c:v>
                </c:pt>
                <c:pt idx="843">
                  <c:v>-7.6462586799900292</c:v>
                </c:pt>
                <c:pt idx="844">
                  <c:v>8.3822637581148385</c:v>
                </c:pt>
                <c:pt idx="845">
                  <c:v>-0.10040189695783736</c:v>
                </c:pt>
                <c:pt idx="846">
                  <c:v>-2.2420747871981477</c:v>
                </c:pt>
                <c:pt idx="847">
                  <c:v>-8.0606959316875546</c:v>
                </c:pt>
                <c:pt idx="848">
                  <c:v>3.8567792499178193</c:v>
                </c:pt>
                <c:pt idx="849">
                  <c:v>-9.7604427459966399</c:v>
                </c:pt>
                <c:pt idx="850">
                  <c:v>1.802242633985064E-3</c:v>
                </c:pt>
                <c:pt idx="851">
                  <c:v>6.3760496512893923</c:v>
                </c:pt>
                <c:pt idx="852">
                  <c:v>1.6930222465786093</c:v>
                </c:pt>
                <c:pt idx="853">
                  <c:v>4.7725895038969277</c:v>
                </c:pt>
                <c:pt idx="854">
                  <c:v>-1.9365324866931058E-2</c:v>
                </c:pt>
                <c:pt idx="855">
                  <c:v>11.059119092544519</c:v>
                </c:pt>
                <c:pt idx="856">
                  <c:v>12.534708168026555</c:v>
                </c:pt>
                <c:pt idx="857">
                  <c:v>-9.5196362528432132</c:v>
                </c:pt>
                <c:pt idx="858">
                  <c:v>-0.58406109797962391</c:v>
                </c:pt>
                <c:pt idx="859">
                  <c:v>-13.68825030913318</c:v>
                </c:pt>
                <c:pt idx="860">
                  <c:v>0.12963528041659561</c:v>
                </c:pt>
                <c:pt idx="861">
                  <c:v>-5.5647846187835261</c:v>
                </c:pt>
                <c:pt idx="862">
                  <c:v>-0.63249087080374211</c:v>
                </c:pt>
                <c:pt idx="863">
                  <c:v>-0.40102092089754315</c:v>
                </c:pt>
                <c:pt idx="864">
                  <c:v>-9.9667457608995313</c:v>
                </c:pt>
                <c:pt idx="865">
                  <c:v>-0.36923380966571889</c:v>
                </c:pt>
                <c:pt idx="866">
                  <c:v>8.8683081332894673</c:v>
                </c:pt>
                <c:pt idx="867">
                  <c:v>10.703326841459814</c:v>
                </c:pt>
                <c:pt idx="868">
                  <c:v>-0.3893726158854966</c:v>
                </c:pt>
                <c:pt idx="869">
                  <c:v>0.51457317282975823</c:v>
                </c:pt>
                <c:pt idx="870">
                  <c:v>-0.43211101263778523</c:v>
                </c:pt>
                <c:pt idx="871">
                  <c:v>5.9045079442975243</c:v>
                </c:pt>
                <c:pt idx="872">
                  <c:v>-0.40439025507933535</c:v>
                </c:pt>
                <c:pt idx="873">
                  <c:v>0.73687816870012157</c:v>
                </c:pt>
                <c:pt idx="874">
                  <c:v>0.51457317282975823</c:v>
                </c:pt>
                <c:pt idx="875">
                  <c:v>-0.14684138832927116</c:v>
                </c:pt>
                <c:pt idx="876">
                  <c:v>-13.380911949563341</c:v>
                </c:pt>
                <c:pt idx="877">
                  <c:v>-13.953741760762494</c:v>
                </c:pt>
                <c:pt idx="878">
                  <c:v>-0.17148046794435401</c:v>
                </c:pt>
                <c:pt idx="879">
                  <c:v>0.65105169117892858</c:v>
                </c:pt>
                <c:pt idx="880">
                  <c:v>7.400058144377647E-2</c:v>
                </c:pt>
                <c:pt idx="881">
                  <c:v>7.6486571760385464</c:v>
                </c:pt>
                <c:pt idx="882">
                  <c:v>0.23916959871080548</c:v>
                </c:pt>
                <c:pt idx="883">
                  <c:v>12.598130062326126</c:v>
                </c:pt>
                <c:pt idx="884">
                  <c:v>-10.45189794595189</c:v>
                </c:pt>
                <c:pt idx="885">
                  <c:v>4.7725895038969277</c:v>
                </c:pt>
                <c:pt idx="886">
                  <c:v>-0.84646897881402106</c:v>
                </c:pt>
                <c:pt idx="887">
                  <c:v>8.7125689398587394</c:v>
                </c:pt>
                <c:pt idx="888">
                  <c:v>-0.85304226998759736</c:v>
                </c:pt>
                <c:pt idx="889">
                  <c:v>1.6867026081723657</c:v>
                </c:pt>
                <c:pt idx="890">
                  <c:v>-0.44980291743952011</c:v>
                </c:pt>
                <c:pt idx="891">
                  <c:v>-0.73696559416620588</c:v>
                </c:pt>
                <c:pt idx="892">
                  <c:v>0.10739055648782692</c:v>
                </c:pt>
                <c:pt idx="893">
                  <c:v>-9.2304207950923818</c:v>
                </c:pt>
                <c:pt idx="894">
                  <c:v>0</c:v>
                </c:pt>
                <c:pt idx="895">
                  <c:v>4.3692338096657197</c:v>
                </c:pt>
                <c:pt idx="896">
                  <c:v>-0.19180410150302524</c:v>
                </c:pt>
                <c:pt idx="897">
                  <c:v>-0.11417101991931131</c:v>
                </c:pt>
                <c:pt idx="898">
                  <c:v>11.965904504239749</c:v>
                </c:pt>
                <c:pt idx="899">
                  <c:v>0.20163386116965071</c:v>
                </c:pt>
                <c:pt idx="900">
                  <c:v>-6.7462967778738933E-2</c:v>
                </c:pt>
                <c:pt idx="901">
                  <c:v>-0.70328246790991744</c:v>
                </c:pt>
                <c:pt idx="902">
                  <c:v>4.5803689613124747E-2</c:v>
                </c:pt>
                <c:pt idx="903">
                  <c:v>0.41503749927884398</c:v>
                </c:pt>
                <c:pt idx="904">
                  <c:v>-0.10890272968756716</c:v>
                </c:pt>
                <c:pt idx="905">
                  <c:v>-0.67807190511263771</c:v>
                </c:pt>
                <c:pt idx="906">
                  <c:v>-5.4447784022376294E-2</c:v>
                </c:pt>
                <c:pt idx="907">
                  <c:v>11.673897930688602</c:v>
                </c:pt>
                <c:pt idx="908">
                  <c:v>0.19058555576410191</c:v>
                </c:pt>
                <c:pt idx="909">
                  <c:v>-2.7503521477811166</c:v>
                </c:pt>
                <c:pt idx="910">
                  <c:v>-9.6450579349844787</c:v>
                </c:pt>
                <c:pt idx="911">
                  <c:v>-7.800251200127338E-2</c:v>
                </c:pt>
                <c:pt idx="912">
                  <c:v>0.2324930113054178</c:v>
                </c:pt>
                <c:pt idx="913">
                  <c:v>-3.0418201756946273</c:v>
                </c:pt>
                <c:pt idx="914">
                  <c:v>-0.28157035727122148</c:v>
                </c:pt>
                <c:pt idx="915">
                  <c:v>6.9886846867721664</c:v>
                </c:pt>
                <c:pt idx="916">
                  <c:v>1.9572031307989801</c:v>
                </c:pt>
                <c:pt idx="917">
                  <c:v>3.9995191817849554</c:v>
                </c:pt>
                <c:pt idx="918">
                  <c:v>0.21299372333419844</c:v>
                </c:pt>
                <c:pt idx="919">
                  <c:v>-2.3193541512235365</c:v>
                </c:pt>
                <c:pt idx="920">
                  <c:v>4.7725895038969277</c:v>
                </c:pt>
                <c:pt idx="921">
                  <c:v>-7.4000581443776747E-2</c:v>
                </c:pt>
                <c:pt idx="922">
                  <c:v>2.6932442167368884</c:v>
                </c:pt>
                <c:pt idx="923">
                  <c:v>-1.7723403400967996</c:v>
                </c:pt>
                <c:pt idx="924">
                  <c:v>-12.628749297384516</c:v>
                </c:pt>
                <c:pt idx="925">
                  <c:v>-1.9581798243053732</c:v>
                </c:pt>
                <c:pt idx="926">
                  <c:v>-3.0418201756946273</c:v>
                </c:pt>
                <c:pt idx="927">
                  <c:v>0.12889773318225758</c:v>
                </c:pt>
                <c:pt idx="928">
                  <c:v>-8.8672787397096631</c:v>
                </c:pt>
                <c:pt idx="929">
                  <c:v>8.1309994895339877</c:v>
                </c:pt>
                <c:pt idx="930">
                  <c:v>0.65599095227817616</c:v>
                </c:pt>
                <c:pt idx="931">
                  <c:v>-0.22239242133644802</c:v>
                </c:pt>
                <c:pt idx="932">
                  <c:v>2.0536931002694627E-2</c:v>
                </c:pt>
                <c:pt idx="933">
                  <c:v>-0.13191167550558111</c:v>
                </c:pt>
                <c:pt idx="934">
                  <c:v>-11.344295907915818</c:v>
                </c:pt>
                <c:pt idx="935">
                  <c:v>-2.1691237267530736</c:v>
                </c:pt>
                <c:pt idx="936">
                  <c:v>2.0720112449153887</c:v>
                </c:pt>
                <c:pt idx="937">
                  <c:v>2.0543369226060322</c:v>
                </c:pt>
                <c:pt idx="938">
                  <c:v>-0.82851953205564632</c:v>
                </c:pt>
                <c:pt idx="939">
                  <c:v>-1.6800632029317291</c:v>
                </c:pt>
                <c:pt idx="940">
                  <c:v>-7.0660891904577721</c:v>
                </c:pt>
                <c:pt idx="941">
                  <c:v>0.58496250072115619</c:v>
                </c:pt>
                <c:pt idx="942">
                  <c:v>5.3457748368417297</c:v>
                </c:pt>
                <c:pt idx="943">
                  <c:v>-1.6520766965796936</c:v>
                </c:pt>
                <c:pt idx="944">
                  <c:v>0.13504996016385287</c:v>
                </c:pt>
                <c:pt idx="945">
                  <c:v>-5.3457748368417297</c:v>
                </c:pt>
                <c:pt idx="946">
                  <c:v>-7.113317685909544E-2</c:v>
                </c:pt>
                <c:pt idx="947">
                  <c:v>-1.7788422343151913</c:v>
                </c:pt>
                <c:pt idx="948">
                  <c:v>-0.17188651777559821</c:v>
                </c:pt>
                <c:pt idx="949">
                  <c:v>-0.91560781270962777</c:v>
                </c:pt>
                <c:pt idx="950">
                  <c:v>3.6539098544386479</c:v>
                </c:pt>
                <c:pt idx="951">
                  <c:v>-0.66742466091312913</c:v>
                </c:pt>
                <c:pt idx="952">
                  <c:v>-0.48342447425909374</c:v>
                </c:pt>
                <c:pt idx="953">
                  <c:v>-0.24285652389616358</c:v>
                </c:pt>
                <c:pt idx="954">
                  <c:v>4.1222662726512878E-2</c:v>
                </c:pt>
                <c:pt idx="955">
                  <c:v>0.16992500144231237</c:v>
                </c:pt>
                <c:pt idx="956">
                  <c:v>9.229619965185119</c:v>
                </c:pt>
                <c:pt idx="957">
                  <c:v>-0.10309349296410328</c:v>
                </c:pt>
                <c:pt idx="958">
                  <c:v>-2.432051665672974</c:v>
                </c:pt>
                <c:pt idx="959">
                  <c:v>0.18762700317577155</c:v>
                </c:pt>
                <c:pt idx="960">
                  <c:v>1.2963930027802248</c:v>
                </c:pt>
                <c:pt idx="961">
                  <c:v>1.7972624895131413</c:v>
                </c:pt>
                <c:pt idx="962">
                  <c:v>0.48412181121432857</c:v>
                </c:pt>
                <c:pt idx="963">
                  <c:v>-0.47162102764521135</c:v>
                </c:pt>
                <c:pt idx="964">
                  <c:v>0.99948502764368841</c:v>
                </c:pt>
                <c:pt idx="965">
                  <c:v>-1.1132106104479911</c:v>
                </c:pt>
                <c:pt idx="966">
                  <c:v>-0.8956633401852645</c:v>
                </c:pt>
                <c:pt idx="967">
                  <c:v>0.16992500144231265</c:v>
                </c:pt>
                <c:pt idx="968">
                  <c:v>-9.5189809291704002</c:v>
                </c:pt>
                <c:pt idx="969">
                  <c:v>-5.3457748368417297</c:v>
                </c:pt>
                <c:pt idx="970">
                  <c:v>0.18344614109593074</c:v>
                </c:pt>
                <c:pt idx="971">
                  <c:v>-0.59724083049959298</c:v>
                </c:pt>
                <c:pt idx="972">
                  <c:v>-0.69552087586885469</c:v>
                </c:pt>
                <c:pt idx="973">
                  <c:v>0.46072958997171282</c:v>
                </c:pt>
                <c:pt idx="974">
                  <c:v>-11.518653155673389</c:v>
                </c:pt>
                <c:pt idx="975">
                  <c:v>1.1094112167205821</c:v>
                </c:pt>
                <c:pt idx="976">
                  <c:v>7.6486571760385464</c:v>
                </c:pt>
                <c:pt idx="977">
                  <c:v>-4.2976805486406855</c:v>
                </c:pt>
                <c:pt idx="978">
                  <c:v>-0.17283659686221545</c:v>
                </c:pt>
                <c:pt idx="979">
                  <c:v>-3.2543373264321732E-2</c:v>
                </c:pt>
                <c:pt idx="980">
                  <c:v>-0.12553088208385899</c:v>
                </c:pt>
                <c:pt idx="981">
                  <c:v>-0.32192809488736207</c:v>
                </c:pt>
                <c:pt idx="982">
                  <c:v>-0.12775554719837254</c:v>
                </c:pt>
                <c:pt idx="983">
                  <c:v>7.4000581443776775E-2</c:v>
                </c:pt>
                <c:pt idx="984">
                  <c:v>-0.11321061044799095</c:v>
                </c:pt>
                <c:pt idx="985">
                  <c:v>-0.54056838136270258</c:v>
                </c:pt>
                <c:pt idx="986">
                  <c:v>-0.23660628055614844</c:v>
                </c:pt>
                <c:pt idx="987">
                  <c:v>-0.17077289746488997</c:v>
                </c:pt>
                <c:pt idx="988">
                  <c:v>9.7297201354915097E-2</c:v>
                </c:pt>
                <c:pt idx="989">
                  <c:v>0.28520006163626227</c:v>
                </c:pt>
                <c:pt idx="990">
                  <c:v>-0.60039254129076203</c:v>
                </c:pt>
                <c:pt idx="991">
                  <c:v>-0.10691520391651207</c:v>
                </c:pt>
                <c:pt idx="992">
                  <c:v>-0.57776699931695197</c:v>
                </c:pt>
                <c:pt idx="993">
                  <c:v>-0.34239219744707805</c:v>
                </c:pt>
                <c:pt idx="994">
                  <c:v>-1.4694852833012202</c:v>
                </c:pt>
                <c:pt idx="995">
                  <c:v>-4.7583116123419603E-2</c:v>
                </c:pt>
                <c:pt idx="996">
                  <c:v>0.12275989336363231</c:v>
                </c:pt>
                <c:pt idx="997">
                  <c:v>0.15514964876191406</c:v>
                </c:pt>
                <c:pt idx="998">
                  <c:v>-0.37196877738695772</c:v>
                </c:pt>
                <c:pt idx="999">
                  <c:v>0.19264507794239583</c:v>
                </c:pt>
                <c:pt idx="1000">
                  <c:v>1.8742614769289303</c:v>
                </c:pt>
                <c:pt idx="1001">
                  <c:v>2.029035206315418</c:v>
                </c:pt>
                <c:pt idx="1002">
                  <c:v>0.28141293514864857</c:v>
                </c:pt>
                <c:pt idx="1003">
                  <c:v>1.4795188716264978</c:v>
                </c:pt>
                <c:pt idx="1004">
                  <c:v>-7.6486571760385464</c:v>
                </c:pt>
                <c:pt idx="1005">
                  <c:v>0.28630418515664097</c:v>
                </c:pt>
                <c:pt idx="1006">
                  <c:v>0.55942740861401874</c:v>
                </c:pt>
                <c:pt idx="1007">
                  <c:v>-0.7470637034641</c:v>
                </c:pt>
                <c:pt idx="1008">
                  <c:v>14.380844325874836</c:v>
                </c:pt>
                <c:pt idx="1009">
                  <c:v>0.23995079272075234</c:v>
                </c:pt>
                <c:pt idx="1010">
                  <c:v>-0.17949371029109076</c:v>
                </c:pt>
                <c:pt idx="1011">
                  <c:v>-0.10383581098453989</c:v>
                </c:pt>
                <c:pt idx="1012">
                  <c:v>0.30400618689010017</c:v>
                </c:pt>
                <c:pt idx="1013">
                  <c:v>11.94178124227853</c:v>
                </c:pt>
                <c:pt idx="1014">
                  <c:v>-0.16680669687281072</c:v>
                </c:pt>
                <c:pt idx="1015">
                  <c:v>0.5939400968404136</c:v>
                </c:pt>
                <c:pt idx="1016">
                  <c:v>-0.34183569489438026</c:v>
                </c:pt>
                <c:pt idx="1017">
                  <c:v>-0.98143754897357283</c:v>
                </c:pt>
                <c:pt idx="1018">
                  <c:v>-0.38994651831601357</c:v>
                </c:pt>
                <c:pt idx="1019">
                  <c:v>-0.28420842893820375</c:v>
                </c:pt>
                <c:pt idx="1020">
                  <c:v>0.60921004696783343</c:v>
                </c:pt>
                <c:pt idx="1021">
                  <c:v>6.0732489820306386</c:v>
                </c:pt>
                <c:pt idx="1022">
                  <c:v>-0.80069119177659365</c:v>
                </c:pt>
                <c:pt idx="1023">
                  <c:v>-11.013555309891467</c:v>
                </c:pt>
                <c:pt idx="1024">
                  <c:v>-0.2113642752889848</c:v>
                </c:pt>
                <c:pt idx="1025">
                  <c:v>-0.50447258286078833</c:v>
                </c:pt>
                <c:pt idx="1026">
                  <c:v>-8.8672787397096631</c:v>
                </c:pt>
                <c:pt idx="1027">
                  <c:v>5.8032121371414919E-2</c:v>
                </c:pt>
                <c:pt idx="1028">
                  <c:v>9.6450579349844787</c:v>
                </c:pt>
                <c:pt idx="1029">
                  <c:v>-8.0624959257337636</c:v>
                </c:pt>
                <c:pt idx="1030">
                  <c:v>-11.840384550711667</c:v>
                </c:pt>
                <c:pt idx="1031">
                  <c:v>-1.4611283209539947</c:v>
                </c:pt>
                <c:pt idx="1032">
                  <c:v>-0.20363436304908758</c:v>
                </c:pt>
                <c:pt idx="1033">
                  <c:v>-15.741888272735252</c:v>
                </c:pt>
                <c:pt idx="1034">
                  <c:v>-0.20744207987047639</c:v>
                </c:pt>
                <c:pt idx="1035">
                  <c:v>-0.82651717914449851</c:v>
                </c:pt>
                <c:pt idx="1036">
                  <c:v>0.20091269392599662</c:v>
                </c:pt>
                <c:pt idx="1037">
                  <c:v>0.14789869511231341</c:v>
                </c:pt>
                <c:pt idx="1038">
                  <c:v>0.50695998871988301</c:v>
                </c:pt>
                <c:pt idx="1039">
                  <c:v>-0.50250034052918313</c:v>
                </c:pt>
                <c:pt idx="1040">
                  <c:v>-9.5700416420585341E-2</c:v>
                </c:pt>
                <c:pt idx="1041">
                  <c:v>4.02218748741846</c:v>
                </c:pt>
                <c:pt idx="1042">
                  <c:v>2.5625025089232722</c:v>
                </c:pt>
                <c:pt idx="1043">
                  <c:v>0.29146281416031178</c:v>
                </c:pt>
                <c:pt idx="1044">
                  <c:v>-1.1884450894131102</c:v>
                </c:pt>
                <c:pt idx="1045">
                  <c:v>-9.0588936890535692</c:v>
                </c:pt>
                <c:pt idx="1046">
                  <c:v>-0.83502877392665065</c:v>
                </c:pt>
                <c:pt idx="1047">
                  <c:v>-0.51778450022270905</c:v>
                </c:pt>
                <c:pt idx="1048">
                  <c:v>-9.006647379350978E-2</c:v>
                </c:pt>
                <c:pt idx="1049">
                  <c:v>0.4037220787076326</c:v>
                </c:pt>
                <c:pt idx="1050">
                  <c:v>-0.41754695857132534</c:v>
                </c:pt>
                <c:pt idx="1051">
                  <c:v>-8.0606959316875546</c:v>
                </c:pt>
                <c:pt idx="1052">
                  <c:v>9.5978156660833869E-2</c:v>
                </c:pt>
                <c:pt idx="1053">
                  <c:v>0.53630161932381704</c:v>
                </c:pt>
                <c:pt idx="1054">
                  <c:v>10.146780789986687</c:v>
                </c:pt>
                <c:pt idx="1055">
                  <c:v>0.71569697741255511</c:v>
                </c:pt>
                <c:pt idx="1056">
                  <c:v>-13.344295907915818</c:v>
                </c:pt>
                <c:pt idx="1057">
                  <c:v>-4.1619089201738874E-2</c:v>
                </c:pt>
                <c:pt idx="1058">
                  <c:v>-0.31774029792392933</c:v>
                </c:pt>
                <c:pt idx="1059">
                  <c:v>2.2799869373137528E-2</c:v>
                </c:pt>
                <c:pt idx="1060">
                  <c:v>0.11852838889396199</c:v>
                </c:pt>
                <c:pt idx="1061">
                  <c:v>0.12342013548805136</c:v>
                </c:pt>
                <c:pt idx="1062">
                  <c:v>0.11228637557436853</c:v>
                </c:pt>
                <c:pt idx="1063">
                  <c:v>0.2033592291738455</c:v>
                </c:pt>
                <c:pt idx="1064">
                  <c:v>-2.7167210888920339</c:v>
                </c:pt>
                <c:pt idx="1065">
                  <c:v>-12.188279751964144</c:v>
                </c:pt>
                <c:pt idx="1066">
                  <c:v>-6.0732489820306386</c:v>
                </c:pt>
                <c:pt idx="1067">
                  <c:v>1.3217838902752288</c:v>
                </c:pt>
                <c:pt idx="1068">
                  <c:v>9.229619965185119</c:v>
                </c:pt>
                <c:pt idx="1069">
                  <c:v>-2.9505940737066796</c:v>
                </c:pt>
                <c:pt idx="1070">
                  <c:v>0.58472215169254704</c:v>
                </c:pt>
                <c:pt idx="1071">
                  <c:v>-8.6450579349844769</c:v>
                </c:pt>
                <c:pt idx="1072">
                  <c:v>8.0624959257337636</c:v>
                </c:pt>
                <c:pt idx="1073">
                  <c:v>-0.55640777540265984</c:v>
                </c:pt>
                <c:pt idx="1074">
                  <c:v>-0.25779775746764683</c:v>
                </c:pt>
                <c:pt idx="1075">
                  <c:v>0.1432565153792619</c:v>
                </c:pt>
                <c:pt idx="1076">
                  <c:v>-7.5101455240718776E-2</c:v>
                </c:pt>
                <c:pt idx="1077">
                  <c:v>-0.13289427049734531</c:v>
                </c:pt>
                <c:pt idx="1078">
                  <c:v>-2.4390607284853596</c:v>
                </c:pt>
                <c:pt idx="1079">
                  <c:v>-7.6486571760385464</c:v>
                </c:pt>
                <c:pt idx="1080">
                  <c:v>-0.2215151363955272</c:v>
                </c:pt>
                <c:pt idx="1081">
                  <c:v>0.50901364748785771</c:v>
                </c:pt>
                <c:pt idx="1082">
                  <c:v>0.90556917118957836</c:v>
                </c:pt>
                <c:pt idx="1083">
                  <c:v>7.0660891904577738</c:v>
                </c:pt>
                <c:pt idx="1084">
                  <c:v>-1.3987980955738819</c:v>
                </c:pt>
                <c:pt idx="1085">
                  <c:v>-9.6450579349844787</c:v>
                </c:pt>
                <c:pt idx="1086">
                  <c:v>-9.5196362528432132</c:v>
                </c:pt>
                <c:pt idx="1087">
                  <c:v>-12.534708168026555</c:v>
                </c:pt>
                <c:pt idx="1088">
                  <c:v>-12.188279751964144</c:v>
                </c:pt>
                <c:pt idx="1089">
                  <c:v>-1.440534359215401E-3</c:v>
                </c:pt>
                <c:pt idx="1090">
                  <c:v>1.3564853169237308</c:v>
                </c:pt>
                <c:pt idx="1091">
                  <c:v>-0.21883460192325874</c:v>
                </c:pt>
                <c:pt idx="1092">
                  <c:v>12.125198191061759</c:v>
                </c:pt>
                <c:pt idx="1093">
                  <c:v>8.1613765553652268E-2</c:v>
                </c:pt>
                <c:pt idx="1094">
                  <c:v>-10.146780789986686</c:v>
                </c:pt>
                <c:pt idx="1095">
                  <c:v>1.4685763048968818</c:v>
                </c:pt>
                <c:pt idx="1096">
                  <c:v>11.10372492250138</c:v>
                </c:pt>
                <c:pt idx="1097">
                  <c:v>1.7904631426588311</c:v>
                </c:pt>
                <c:pt idx="1098">
                  <c:v>11.941536738415412</c:v>
                </c:pt>
                <c:pt idx="1099">
                  <c:v>0.45681052884706713</c:v>
                </c:pt>
                <c:pt idx="1100">
                  <c:v>1.15200309344505</c:v>
                </c:pt>
                <c:pt idx="1101">
                  <c:v>5.7548875021634682</c:v>
                </c:pt>
                <c:pt idx="1102">
                  <c:v>-8.6450579349844769</c:v>
                </c:pt>
                <c:pt idx="1103">
                  <c:v>-4.0469634789705875</c:v>
                </c:pt>
                <c:pt idx="1104">
                  <c:v>1.1106762311561151</c:v>
                </c:pt>
                <c:pt idx="1105">
                  <c:v>-0.13737249472837579</c:v>
                </c:pt>
                <c:pt idx="1106">
                  <c:v>-9.9662651028771325</c:v>
                </c:pt>
                <c:pt idx="1107">
                  <c:v>-2.8356154014097257</c:v>
                </c:pt>
                <c:pt idx="1108">
                  <c:v>-3.8073549220576037</c:v>
                </c:pt>
                <c:pt idx="1109">
                  <c:v>12.840384550711667</c:v>
                </c:pt>
                <c:pt idx="1110">
                  <c:v>-8.6796560271979875</c:v>
                </c:pt>
                <c:pt idx="1111">
                  <c:v>8.3837042924740537</c:v>
                </c:pt>
                <c:pt idx="1112">
                  <c:v>-6.0732489820306386</c:v>
                </c:pt>
                <c:pt idx="1113">
                  <c:v>-1.1817747193200561</c:v>
                </c:pt>
                <c:pt idx="1114">
                  <c:v>9.5196362528432132</c:v>
                </c:pt>
                <c:pt idx="1115">
                  <c:v>-0.22847718379742524</c:v>
                </c:pt>
                <c:pt idx="1116">
                  <c:v>-0.17833724125851244</c:v>
                </c:pt>
                <c:pt idx="1117">
                  <c:v>-9.2288186904958813</c:v>
                </c:pt>
                <c:pt idx="1118">
                  <c:v>12.287904726065419</c:v>
                </c:pt>
                <c:pt idx="1119">
                  <c:v>-10.917123403264748</c:v>
                </c:pt>
                <c:pt idx="1120">
                  <c:v>-7.0660891904577721</c:v>
                </c:pt>
                <c:pt idx="1121">
                  <c:v>-1.4494781446078735</c:v>
                </c:pt>
                <c:pt idx="1122">
                  <c:v>-9.6450579349844787</c:v>
                </c:pt>
                <c:pt idx="1123">
                  <c:v>-0.55140994101012986</c:v>
                </c:pt>
                <c:pt idx="1124">
                  <c:v>0</c:v>
                </c:pt>
                <c:pt idx="1125">
                  <c:v>0.20645087746742652</c:v>
                </c:pt>
                <c:pt idx="1126">
                  <c:v>0</c:v>
                </c:pt>
                <c:pt idx="1127">
                  <c:v>-9.6444571875092606</c:v>
                </c:pt>
                <c:pt idx="1128">
                  <c:v>-0.28688114778816176</c:v>
                </c:pt>
                <c:pt idx="1129">
                  <c:v>0.77760757866355223</c:v>
                </c:pt>
                <c:pt idx="1130">
                  <c:v>0.32524082892819794</c:v>
                </c:pt>
                <c:pt idx="1131">
                  <c:v>0.80735492205760395</c:v>
                </c:pt>
                <c:pt idx="1132">
                  <c:v>-8.0606959316875546</c:v>
                </c:pt>
                <c:pt idx="1133">
                  <c:v>1.0804899178603677</c:v>
                </c:pt>
                <c:pt idx="1134">
                  <c:v>-1</c:v>
                </c:pt>
                <c:pt idx="1135">
                  <c:v>0.65414606586715729</c:v>
                </c:pt>
                <c:pt idx="1136">
                  <c:v>0.63024338002202251</c:v>
                </c:pt>
                <c:pt idx="1137">
                  <c:v>0.71121418973526751</c:v>
                </c:pt>
                <c:pt idx="1138">
                  <c:v>0.22239242133644774</c:v>
                </c:pt>
                <c:pt idx="1139">
                  <c:v>0.90578465838234934</c:v>
                </c:pt>
                <c:pt idx="1140">
                  <c:v>-5.4811266897366169</c:v>
                </c:pt>
                <c:pt idx="1141">
                  <c:v>-1.2678332144463667</c:v>
                </c:pt>
                <c:pt idx="1142">
                  <c:v>-0.13033186834768012</c:v>
                </c:pt>
                <c:pt idx="1143">
                  <c:v>-2.1814052956814165</c:v>
                </c:pt>
                <c:pt idx="1144">
                  <c:v>0.18641312423088138</c:v>
                </c:pt>
                <c:pt idx="1145">
                  <c:v>0.4170178634070848</c:v>
                </c:pt>
                <c:pt idx="1146">
                  <c:v>13.924122105146227</c:v>
                </c:pt>
                <c:pt idx="1147">
                  <c:v>0.13750352374993532</c:v>
                </c:pt>
                <c:pt idx="1148">
                  <c:v>-0.25375659224578301</c:v>
                </c:pt>
                <c:pt idx="1149">
                  <c:v>2.455829381957102</c:v>
                </c:pt>
                <c:pt idx="1150">
                  <c:v>-0.41153155577730821</c:v>
                </c:pt>
                <c:pt idx="1151">
                  <c:v>8.8672787397096631</c:v>
                </c:pt>
                <c:pt idx="1152">
                  <c:v>-10.814048332230835</c:v>
                </c:pt>
                <c:pt idx="1153">
                  <c:v>-0.49185309632967472</c:v>
                </c:pt>
                <c:pt idx="1154">
                  <c:v>-6.1927749143201948E-2</c:v>
                </c:pt>
                <c:pt idx="1155">
                  <c:v>12.287808556012996</c:v>
                </c:pt>
                <c:pt idx="1156">
                  <c:v>-1.8573511348072032</c:v>
                </c:pt>
                <c:pt idx="1157">
                  <c:v>0.73696559416620622</c:v>
                </c:pt>
                <c:pt idx="1158">
                  <c:v>0.76553474636297725</c:v>
                </c:pt>
                <c:pt idx="1159">
                  <c:v>-15.872690910126449</c:v>
                </c:pt>
                <c:pt idx="1160">
                  <c:v>14.188228229901359</c:v>
                </c:pt>
                <c:pt idx="1161">
                  <c:v>0.12553088208385882</c:v>
                </c:pt>
                <c:pt idx="1162">
                  <c:v>-15.135722644329974</c:v>
                </c:pt>
                <c:pt idx="1163">
                  <c:v>-0.35267161831847049</c:v>
                </c:pt>
                <c:pt idx="1164">
                  <c:v>5.5141554192460855E-2</c:v>
                </c:pt>
                <c:pt idx="1165">
                  <c:v>-0.7852611512069877</c:v>
                </c:pt>
                <c:pt idx="1166">
                  <c:v>-3.2604665431927589E-2</c:v>
                </c:pt>
                <c:pt idx="1167">
                  <c:v>-0.17382945589822874</c:v>
                </c:pt>
                <c:pt idx="1168">
                  <c:v>-0.26207612280893022</c:v>
                </c:pt>
                <c:pt idx="1169">
                  <c:v>-10.518653155673389</c:v>
                </c:pt>
                <c:pt idx="1170">
                  <c:v>12.059006395201113</c:v>
                </c:pt>
                <c:pt idx="1171">
                  <c:v>9.0606959316875546</c:v>
                </c:pt>
                <c:pt idx="1172">
                  <c:v>0.28812538679662458</c:v>
                </c:pt>
                <c:pt idx="1173">
                  <c:v>10.307200809140809</c:v>
                </c:pt>
                <c:pt idx="1174">
                  <c:v>-4.4325914888950595E-2</c:v>
                </c:pt>
                <c:pt idx="1175">
                  <c:v>3.8837553294623759</c:v>
                </c:pt>
                <c:pt idx="1176">
                  <c:v>-1.3339007365534383</c:v>
                </c:pt>
                <c:pt idx="1177">
                  <c:v>-10.644156719937438</c:v>
                </c:pt>
                <c:pt idx="1178">
                  <c:v>-10.381542951184585</c:v>
                </c:pt>
                <c:pt idx="1179">
                  <c:v>1.7040151723649195</c:v>
                </c:pt>
                <c:pt idx="1180">
                  <c:v>6.0732489820306386</c:v>
                </c:pt>
                <c:pt idx="1181">
                  <c:v>-3.8124982253335644</c:v>
                </c:pt>
                <c:pt idx="1182">
                  <c:v>-0.11128333353374469</c:v>
                </c:pt>
                <c:pt idx="1183">
                  <c:v>-7.6486571760385464</c:v>
                </c:pt>
                <c:pt idx="1184">
                  <c:v>9.7604427459966399</c:v>
                </c:pt>
                <c:pt idx="1185">
                  <c:v>-0.79701297783614511</c:v>
                </c:pt>
                <c:pt idx="1186">
                  <c:v>-0.76184026280523554</c:v>
                </c:pt>
                <c:pt idx="1187">
                  <c:v>0.19153145763168736</c:v>
                </c:pt>
                <c:pt idx="1188">
                  <c:v>-0.11937208920508385</c:v>
                </c:pt>
                <c:pt idx="1189">
                  <c:v>-0.25583890442959006</c:v>
                </c:pt>
                <c:pt idx="1190">
                  <c:v>-1.6017132519074588E-16</c:v>
                </c:pt>
                <c:pt idx="1191">
                  <c:v>-8.0624959257337636</c:v>
                </c:pt>
                <c:pt idx="1192">
                  <c:v>-1.2056750263915146</c:v>
                </c:pt>
                <c:pt idx="1193">
                  <c:v>9.953567355091468E-2</c:v>
                </c:pt>
                <c:pt idx="1194">
                  <c:v>-7.3048006232335613E-3</c:v>
                </c:pt>
                <c:pt idx="1195">
                  <c:v>-0.32832586608551317</c:v>
                </c:pt>
                <c:pt idx="1196">
                  <c:v>-0.23000560544632279</c:v>
                </c:pt>
                <c:pt idx="1197">
                  <c:v>8.4888897586513246E-2</c:v>
                </c:pt>
                <c:pt idx="1198">
                  <c:v>1.705256734438868</c:v>
                </c:pt>
                <c:pt idx="1199">
                  <c:v>10.886966686920534</c:v>
                </c:pt>
                <c:pt idx="1200">
                  <c:v>-10.229619965185119</c:v>
                </c:pt>
                <c:pt idx="1201">
                  <c:v>-2.1373650792566576E-2</c:v>
                </c:pt>
                <c:pt idx="1202">
                  <c:v>-3.2964788034309316</c:v>
                </c:pt>
                <c:pt idx="1203">
                  <c:v>0.52426656903360225</c:v>
                </c:pt>
                <c:pt idx="1204">
                  <c:v>0.59367971782226525</c:v>
                </c:pt>
                <c:pt idx="1205">
                  <c:v>-0.10022744773865416</c:v>
                </c:pt>
                <c:pt idx="1206">
                  <c:v>-1.5125136506514634</c:v>
                </c:pt>
                <c:pt idx="1207">
                  <c:v>-5.2915544458438442</c:v>
                </c:pt>
                <c:pt idx="1208">
                  <c:v>2.2995602818589078</c:v>
                </c:pt>
                <c:pt idx="1209">
                  <c:v>0.87774424994900191</c:v>
                </c:pt>
                <c:pt idx="1210">
                  <c:v>0.11575463210031942</c:v>
                </c:pt>
                <c:pt idx="1211">
                  <c:v>-6.0968017291426993E-2</c:v>
                </c:pt>
                <c:pt idx="1212">
                  <c:v>11.416797527606059</c:v>
                </c:pt>
                <c:pt idx="1213">
                  <c:v>-12.325773908203155</c:v>
                </c:pt>
                <c:pt idx="1214">
                  <c:v>10.917372079476841</c:v>
                </c:pt>
                <c:pt idx="1215">
                  <c:v>-1.449956969511525E-2</c:v>
                </c:pt>
                <c:pt idx="1216">
                  <c:v>3.4349898153206758E-3</c:v>
                </c:pt>
                <c:pt idx="1217">
                  <c:v>-0.48029723939862196</c:v>
                </c:pt>
                <c:pt idx="1218">
                  <c:v>-1.113629503231806</c:v>
                </c:pt>
                <c:pt idx="1219">
                  <c:v>0.10433665981473583</c:v>
                </c:pt>
                <c:pt idx="1220">
                  <c:v>0.44057259138598148</c:v>
                </c:pt>
                <c:pt idx="1221">
                  <c:v>-3.4352247581036446</c:v>
                </c:pt>
                <c:pt idx="1222">
                  <c:v>-0.17932369944456203</c:v>
                </c:pt>
                <c:pt idx="1223">
                  <c:v>-13.485200381955432</c:v>
                </c:pt>
                <c:pt idx="1224">
                  <c:v>-10.146780789986686</c:v>
                </c:pt>
                <c:pt idx="1225">
                  <c:v>0.48735170409473388</c:v>
                </c:pt>
                <c:pt idx="1226">
                  <c:v>0</c:v>
                </c:pt>
                <c:pt idx="1227">
                  <c:v>-9.6444571875092606</c:v>
                </c:pt>
                <c:pt idx="1228">
                  <c:v>-11.059344460824425</c:v>
                </c:pt>
                <c:pt idx="1229">
                  <c:v>2.5783679970514877</c:v>
                </c:pt>
                <c:pt idx="1230">
                  <c:v>-7.0660891904577721</c:v>
                </c:pt>
                <c:pt idx="1231">
                  <c:v>-8.7462841250339429E-2</c:v>
                </c:pt>
                <c:pt idx="1232">
                  <c:v>-2.5805622074305785</c:v>
                </c:pt>
                <c:pt idx="1233">
                  <c:v>-10.229219383469125</c:v>
                </c:pt>
                <c:pt idx="1234">
                  <c:v>-2.7369655941662061</c:v>
                </c:pt>
                <c:pt idx="1235">
                  <c:v>-9.8667637673533513</c:v>
                </c:pt>
                <c:pt idx="1236">
                  <c:v>-0.74035618336698039</c:v>
                </c:pt>
                <c:pt idx="1237">
                  <c:v>0.66439696821556138</c:v>
                </c:pt>
                <c:pt idx="1238">
                  <c:v>0.28612825746410037</c:v>
                </c:pt>
                <c:pt idx="1239">
                  <c:v>-0.40389694167364343</c:v>
                </c:pt>
                <c:pt idx="1240">
                  <c:v>-0.15200309344505014</c:v>
                </c:pt>
                <c:pt idx="1241">
                  <c:v>-0.8596273436354479</c:v>
                </c:pt>
                <c:pt idx="1242">
                  <c:v>10.965784284662087</c:v>
                </c:pt>
                <c:pt idx="1243">
                  <c:v>0.48542682717024171</c:v>
                </c:pt>
                <c:pt idx="1244">
                  <c:v>0.69233259823780702</c:v>
                </c:pt>
                <c:pt idx="1245">
                  <c:v>2.6967047600269359E-2</c:v>
                </c:pt>
                <c:pt idx="1246">
                  <c:v>12.125090539303256</c:v>
                </c:pt>
                <c:pt idx="1247">
                  <c:v>1.4329497893412266</c:v>
                </c:pt>
                <c:pt idx="1248">
                  <c:v>-0.62218070422059257</c:v>
                </c:pt>
                <c:pt idx="1249">
                  <c:v>-6.0732489820306386</c:v>
                </c:pt>
                <c:pt idx="1250">
                  <c:v>0</c:v>
                </c:pt>
                <c:pt idx="1251">
                  <c:v>-0.11292644195037357</c:v>
                </c:pt>
                <c:pt idx="1252">
                  <c:v>-0.13584238938001406</c:v>
                </c:pt>
                <c:pt idx="1253">
                  <c:v>0.16689730874474445</c:v>
                </c:pt>
                <c:pt idx="1254">
                  <c:v>0.58256798558077316</c:v>
                </c:pt>
                <c:pt idx="1255">
                  <c:v>-1.1679248693586182</c:v>
                </c:pt>
                <c:pt idx="1256">
                  <c:v>-0.10309349296410346</c:v>
                </c:pt>
                <c:pt idx="1257">
                  <c:v>-2.1130747272046317</c:v>
                </c:pt>
                <c:pt idx="1258">
                  <c:v>-0.13326653086346404</c:v>
                </c:pt>
                <c:pt idx="1259">
                  <c:v>-0.68633952109623808</c:v>
                </c:pt>
                <c:pt idx="1260">
                  <c:v>-9.7024454394864512E-2</c:v>
                </c:pt>
                <c:pt idx="1261">
                  <c:v>12.238802779068505</c:v>
                </c:pt>
                <c:pt idx="1262">
                  <c:v>6.0732489820306386</c:v>
                </c:pt>
                <c:pt idx="1263">
                  <c:v>1.3916870120014633</c:v>
                </c:pt>
                <c:pt idx="1264">
                  <c:v>0.2344652536370227</c:v>
                </c:pt>
                <c:pt idx="1265">
                  <c:v>-0.11547721741993608</c:v>
                </c:pt>
                <c:pt idx="1266">
                  <c:v>-7.0624959257337645</c:v>
                </c:pt>
                <c:pt idx="1267">
                  <c:v>-5.2304154754302106</c:v>
                </c:pt>
                <c:pt idx="1268">
                  <c:v>-0.13750352374993496</c:v>
                </c:pt>
                <c:pt idx="1269">
                  <c:v>7.6486571760385464</c:v>
                </c:pt>
                <c:pt idx="1270">
                  <c:v>-7.0660891904577721</c:v>
                </c:pt>
                <c:pt idx="1271">
                  <c:v>0.22204945329943757</c:v>
                </c:pt>
                <c:pt idx="1272">
                  <c:v>-0.13378180976919413</c:v>
                </c:pt>
                <c:pt idx="1273">
                  <c:v>5.2467419894135787E-2</c:v>
                </c:pt>
                <c:pt idx="1274">
                  <c:v>0.10104358593369799</c:v>
                </c:pt>
                <c:pt idx="1275">
                  <c:v>0.2801079191927352</c:v>
                </c:pt>
                <c:pt idx="1276">
                  <c:v>-15.950684985383692</c:v>
                </c:pt>
                <c:pt idx="1277">
                  <c:v>12.416533660199583</c:v>
                </c:pt>
                <c:pt idx="1278">
                  <c:v>9.3109404391481757E-2</c:v>
                </c:pt>
                <c:pt idx="1279">
                  <c:v>0.12553088208385882</c:v>
                </c:pt>
                <c:pt idx="1280">
                  <c:v>-0.97909101023701939</c:v>
                </c:pt>
                <c:pt idx="1281">
                  <c:v>3.8068040833519667E-2</c:v>
                </c:pt>
                <c:pt idx="1282">
                  <c:v>-0.31293931166010747</c:v>
                </c:pt>
                <c:pt idx="1283">
                  <c:v>0.72812823090702883</c:v>
                </c:pt>
                <c:pt idx="1284">
                  <c:v>-1.2615924316598877</c:v>
                </c:pt>
                <c:pt idx="1285">
                  <c:v>0.22239242133644774</c:v>
                </c:pt>
                <c:pt idx="1286">
                  <c:v>0.49923262669527213</c:v>
                </c:pt>
                <c:pt idx="1287">
                  <c:v>-1.2278329778436865E-2</c:v>
                </c:pt>
                <c:pt idx="1288">
                  <c:v>10.307200809140809</c:v>
                </c:pt>
                <c:pt idx="1289">
                  <c:v>6.9751108442418858E-2</c:v>
                </c:pt>
                <c:pt idx="1290">
                  <c:v>7.138463323676543E-2</c:v>
                </c:pt>
                <c:pt idx="1291">
                  <c:v>-5.4440980477894163</c:v>
                </c:pt>
                <c:pt idx="1292">
                  <c:v>3.8474147814635637E-2</c:v>
                </c:pt>
                <c:pt idx="1293">
                  <c:v>-0.34976847718535875</c:v>
                </c:pt>
                <c:pt idx="1294">
                  <c:v>0.73736573147036288</c:v>
                </c:pt>
                <c:pt idx="1295">
                  <c:v>8.6462586799900301</c:v>
                </c:pt>
                <c:pt idx="1296">
                  <c:v>-4.6308262413256065</c:v>
                </c:pt>
                <c:pt idx="1297">
                  <c:v>-0.15826208391673202</c:v>
                </c:pt>
                <c:pt idx="1298">
                  <c:v>-0.20141528757012772</c:v>
                </c:pt>
                <c:pt idx="1299">
                  <c:v>2.011227255423254</c:v>
                </c:pt>
                <c:pt idx="1300">
                  <c:v>-9.1657944645049158E-2</c:v>
                </c:pt>
                <c:pt idx="1301">
                  <c:v>-0.25245812024733305</c:v>
                </c:pt>
                <c:pt idx="1302">
                  <c:v>-0.20249286389874305</c:v>
                </c:pt>
                <c:pt idx="1303">
                  <c:v>13.344342147400473</c:v>
                </c:pt>
                <c:pt idx="1304">
                  <c:v>0</c:v>
                </c:pt>
                <c:pt idx="1305">
                  <c:v>0.1010645596824898</c:v>
                </c:pt>
                <c:pt idx="1306">
                  <c:v>-0.11021875531804491</c:v>
                </c:pt>
                <c:pt idx="1307">
                  <c:v>-4.352024539707274E-3</c:v>
                </c:pt>
                <c:pt idx="1308">
                  <c:v>8.3822637581148367</c:v>
                </c:pt>
                <c:pt idx="1309">
                  <c:v>-4.996845927408481E-2</c:v>
                </c:pt>
                <c:pt idx="1310">
                  <c:v>-0.21555872827813682</c:v>
                </c:pt>
                <c:pt idx="1311">
                  <c:v>-0.94622874355901954</c:v>
                </c:pt>
                <c:pt idx="1312">
                  <c:v>-4.4174115675398333</c:v>
                </c:pt>
                <c:pt idx="1313">
                  <c:v>-0.18776945640135112</c:v>
                </c:pt>
                <c:pt idx="1314">
                  <c:v>8.3822637581148367</c:v>
                </c:pt>
                <c:pt idx="1315">
                  <c:v>-8.6462586799900301</c:v>
                </c:pt>
                <c:pt idx="1316">
                  <c:v>0.60486205815886096</c:v>
                </c:pt>
                <c:pt idx="1317">
                  <c:v>-9.0597950917951025</c:v>
                </c:pt>
                <c:pt idx="1318">
                  <c:v>-0.1186444964986189</c:v>
                </c:pt>
                <c:pt idx="1319">
                  <c:v>0.5471375699307568</c:v>
                </c:pt>
                <c:pt idx="1320">
                  <c:v>-5.5420210719741148</c:v>
                </c:pt>
                <c:pt idx="1321">
                  <c:v>-6.8628659717165208</c:v>
                </c:pt>
                <c:pt idx="1322">
                  <c:v>2.8744691179161412</c:v>
                </c:pt>
                <c:pt idx="1323">
                  <c:v>0.99284020842713405</c:v>
                </c:pt>
                <c:pt idx="1324">
                  <c:v>-12.92184093707449</c:v>
                </c:pt>
                <c:pt idx="1325">
                  <c:v>0.25831199559139068</c:v>
                </c:pt>
                <c:pt idx="1326">
                  <c:v>-7.0660891904577721</c:v>
                </c:pt>
                <c:pt idx="1327">
                  <c:v>-11.840515686924171</c:v>
                </c:pt>
                <c:pt idx="1328">
                  <c:v>-9.0606959316875546</c:v>
                </c:pt>
                <c:pt idx="1329">
                  <c:v>10.45189794595189</c:v>
                </c:pt>
                <c:pt idx="1330">
                  <c:v>-11.91687468418114</c:v>
                </c:pt>
                <c:pt idx="1331">
                  <c:v>-12.965904504239749</c:v>
                </c:pt>
                <c:pt idx="1332">
                  <c:v>-0.14201667296833329</c:v>
                </c:pt>
                <c:pt idx="1333">
                  <c:v>-7.6486571760385464</c:v>
                </c:pt>
                <c:pt idx="1334">
                  <c:v>-0.5219527031953558</c:v>
                </c:pt>
                <c:pt idx="1335">
                  <c:v>0.29566226811442109</c:v>
                </c:pt>
                <c:pt idx="1336">
                  <c:v>-0.44057259138598148</c:v>
                </c:pt>
                <c:pt idx="1337">
                  <c:v>9.6444571875092606</c:v>
                </c:pt>
                <c:pt idx="1338">
                  <c:v>-1.2081081953301998</c:v>
                </c:pt>
                <c:pt idx="1339">
                  <c:v>0.58016948953225678</c:v>
                </c:pt>
                <c:pt idx="1340">
                  <c:v>0.58436200329692412</c:v>
                </c:pt>
                <c:pt idx="1341">
                  <c:v>1.2290905274449517</c:v>
                </c:pt>
                <c:pt idx="1342">
                  <c:v>-0.30812229536233188</c:v>
                </c:pt>
                <c:pt idx="1343">
                  <c:v>1.825642752242427</c:v>
                </c:pt>
                <c:pt idx="1344">
                  <c:v>-8.3837042924740537</c:v>
                </c:pt>
                <c:pt idx="1345">
                  <c:v>6.5443205162238112</c:v>
                </c:pt>
                <c:pt idx="1346">
                  <c:v>6.5443205162238112</c:v>
                </c:pt>
                <c:pt idx="1347">
                  <c:v>-14.738391382293699</c:v>
                </c:pt>
                <c:pt idx="1348">
                  <c:v>0.32192809488736235</c:v>
                </c:pt>
                <c:pt idx="1349">
                  <c:v>3.6096742542179099</c:v>
                </c:pt>
                <c:pt idx="1350">
                  <c:v>-1.3833286395515059</c:v>
                </c:pt>
                <c:pt idx="1351">
                  <c:v>-10.229619965185119</c:v>
                </c:pt>
                <c:pt idx="1352">
                  <c:v>0.45762937600331188</c:v>
                </c:pt>
                <c:pt idx="1353">
                  <c:v>8.6450579349844769</c:v>
                </c:pt>
                <c:pt idx="1354">
                  <c:v>-10.582455645110581</c:v>
                </c:pt>
                <c:pt idx="1355">
                  <c:v>13.188228229901359</c:v>
                </c:pt>
                <c:pt idx="1356">
                  <c:v>9.0606959316875546</c:v>
                </c:pt>
                <c:pt idx="1357">
                  <c:v>12.398832744439126</c:v>
                </c:pt>
                <c:pt idx="1358">
                  <c:v>-10.336878436353334</c:v>
                </c:pt>
                <c:pt idx="1359">
                  <c:v>5.7548875021634682</c:v>
                </c:pt>
                <c:pt idx="1360">
                  <c:v>1.9990293752061945</c:v>
                </c:pt>
                <c:pt idx="1361">
                  <c:v>5.8893689053568621E-2</c:v>
                </c:pt>
                <c:pt idx="1362">
                  <c:v>-0.17218097538268037</c:v>
                </c:pt>
                <c:pt idx="1363">
                  <c:v>0.72627099336996981</c:v>
                </c:pt>
                <c:pt idx="1364">
                  <c:v>-0.54639484446166897</c:v>
                </c:pt>
                <c:pt idx="1365">
                  <c:v>8.8672787397096631</c:v>
                </c:pt>
                <c:pt idx="1366">
                  <c:v>9.6444571875092606</c:v>
                </c:pt>
                <c:pt idx="1367">
                  <c:v>8.8672787397096631</c:v>
                </c:pt>
                <c:pt idx="1368">
                  <c:v>8.8672787397096631</c:v>
                </c:pt>
                <c:pt idx="1369">
                  <c:v>8.8672787397096631</c:v>
                </c:pt>
                <c:pt idx="1370">
                  <c:v>9.229619965185119</c:v>
                </c:pt>
                <c:pt idx="1371">
                  <c:v>9.229619965185119</c:v>
                </c:pt>
                <c:pt idx="1372">
                  <c:v>-9.8672787397096631</c:v>
                </c:pt>
                <c:pt idx="1373">
                  <c:v>0</c:v>
                </c:pt>
                <c:pt idx="1374">
                  <c:v>-0.89464699985377172</c:v>
                </c:pt>
                <c:pt idx="1375">
                  <c:v>0.14438990933517465</c:v>
                </c:pt>
                <c:pt idx="1376">
                  <c:v>-1.0801703486839833</c:v>
                </c:pt>
                <c:pt idx="1377">
                  <c:v>-0.26279417686964063</c:v>
                </c:pt>
                <c:pt idx="1378">
                  <c:v>-4.3692338096657197</c:v>
                </c:pt>
                <c:pt idx="1379">
                  <c:v>3.0517562690078228</c:v>
                </c:pt>
                <c:pt idx="1380">
                  <c:v>-8.0606959316875546</c:v>
                </c:pt>
                <c:pt idx="1381">
                  <c:v>-9.8672787397096631</c:v>
                </c:pt>
                <c:pt idx="1382">
                  <c:v>-1.5234443549547942</c:v>
                </c:pt>
                <c:pt idx="1383">
                  <c:v>-1.0697702783041745</c:v>
                </c:pt>
                <c:pt idx="1384">
                  <c:v>-4.7133975591095056E-2</c:v>
                </c:pt>
                <c:pt idx="1385">
                  <c:v>-8.771614562126312E-2</c:v>
                </c:pt>
                <c:pt idx="1386">
                  <c:v>8.6462586799900301</c:v>
                </c:pt>
                <c:pt idx="1387">
                  <c:v>0.43174111426347422</c:v>
                </c:pt>
                <c:pt idx="1388">
                  <c:v>0.42794283529255223</c:v>
                </c:pt>
                <c:pt idx="1389">
                  <c:v>-3.9032883589283229</c:v>
                </c:pt>
                <c:pt idx="1390">
                  <c:v>2.6593475957708583</c:v>
                </c:pt>
                <c:pt idx="1391">
                  <c:v>-1.3175388747733168E-2</c:v>
                </c:pt>
                <c:pt idx="1392">
                  <c:v>4.7527049071316192</c:v>
                </c:pt>
                <c:pt idx="1393">
                  <c:v>0.30812229536233221</c:v>
                </c:pt>
                <c:pt idx="1394">
                  <c:v>0.14360350879300177</c:v>
                </c:pt>
                <c:pt idx="1395">
                  <c:v>-6.0732489820306386</c:v>
                </c:pt>
                <c:pt idx="1396">
                  <c:v>-1.0897966703506459</c:v>
                </c:pt>
                <c:pt idx="1397">
                  <c:v>10.866763767353351</c:v>
                </c:pt>
                <c:pt idx="1398">
                  <c:v>-10.91687468418114</c:v>
                </c:pt>
                <c:pt idx="1399">
                  <c:v>-0.64154602908752356</c:v>
                </c:pt>
                <c:pt idx="1400">
                  <c:v>-0.49410907027004253</c:v>
                </c:pt>
                <c:pt idx="1401">
                  <c:v>-5.0815756168631028</c:v>
                </c:pt>
                <c:pt idx="1402">
                  <c:v>-3.925999418556223</c:v>
                </c:pt>
                <c:pt idx="1403">
                  <c:v>8.8041310211833181</c:v>
                </c:pt>
                <c:pt idx="1404">
                  <c:v>-7.0660891904577721</c:v>
                </c:pt>
                <c:pt idx="1405">
                  <c:v>12.013089999440444</c:v>
                </c:pt>
                <c:pt idx="1406">
                  <c:v>4.6089534472876581</c:v>
                </c:pt>
                <c:pt idx="1407">
                  <c:v>0.48542682717024188</c:v>
                </c:pt>
                <c:pt idx="1408">
                  <c:v>0.13124453327825303</c:v>
                </c:pt>
                <c:pt idx="1409">
                  <c:v>1.0957589828054308</c:v>
                </c:pt>
                <c:pt idx="1410">
                  <c:v>0.46631800422253716</c:v>
                </c:pt>
                <c:pt idx="1411">
                  <c:v>0.26303440583379378</c:v>
                </c:pt>
                <c:pt idx="1412">
                  <c:v>-14.51012541066784</c:v>
                </c:pt>
                <c:pt idx="1413">
                  <c:v>-4.1501134466814458</c:v>
                </c:pt>
                <c:pt idx="1414">
                  <c:v>13.840318978135199</c:v>
                </c:pt>
                <c:pt idx="1415">
                  <c:v>8.8672787397096631</c:v>
                </c:pt>
                <c:pt idx="1416">
                  <c:v>-0.26303440583379395</c:v>
                </c:pt>
                <c:pt idx="1417">
                  <c:v>-0.13750352374993513</c:v>
                </c:pt>
                <c:pt idx="1418">
                  <c:v>-8.3837042924740537</c:v>
                </c:pt>
                <c:pt idx="1419">
                  <c:v>-3.3223396467489152</c:v>
                </c:pt>
                <c:pt idx="1420">
                  <c:v>5.3457748368417297</c:v>
                </c:pt>
                <c:pt idx="1421">
                  <c:v>10.147204924942228</c:v>
                </c:pt>
                <c:pt idx="1422">
                  <c:v>18.155610490453309</c:v>
                </c:pt>
                <c:pt idx="1423">
                  <c:v>0.62110020518794584</c:v>
                </c:pt>
                <c:pt idx="1424">
                  <c:v>0.42968427524324543</c:v>
                </c:pt>
                <c:pt idx="1425">
                  <c:v>-5.3581040204843944E-2</c:v>
                </c:pt>
                <c:pt idx="1426">
                  <c:v>6.1151338085394755</c:v>
                </c:pt>
                <c:pt idx="1427">
                  <c:v>0.34895343201879619</c:v>
                </c:pt>
                <c:pt idx="1428">
                  <c:v>-0.46623858034402377</c:v>
                </c:pt>
                <c:pt idx="1429">
                  <c:v>-0.48891153407626164</c:v>
                </c:pt>
                <c:pt idx="1430">
                  <c:v>-0.82666839711443796</c:v>
                </c:pt>
                <c:pt idx="1431">
                  <c:v>-6.3237303375213481</c:v>
                </c:pt>
                <c:pt idx="1432">
                  <c:v>-4.4338209749582598</c:v>
                </c:pt>
                <c:pt idx="1433">
                  <c:v>-6.6787933471226628</c:v>
                </c:pt>
                <c:pt idx="1434">
                  <c:v>-0.41197769952978586</c:v>
                </c:pt>
                <c:pt idx="1435">
                  <c:v>-0.20207243695685234</c:v>
                </c:pt>
                <c:pt idx="1436">
                  <c:v>0.64154602908752378</c:v>
                </c:pt>
                <c:pt idx="1437">
                  <c:v>-0.46579079974347853</c:v>
                </c:pt>
                <c:pt idx="1438">
                  <c:v>-0.11547721741993608</c:v>
                </c:pt>
                <c:pt idx="1439">
                  <c:v>1.4468033554916859</c:v>
                </c:pt>
                <c:pt idx="1440">
                  <c:v>1.8983103367572963E-2</c:v>
                </c:pt>
                <c:pt idx="1441">
                  <c:v>-0.18463749934102974</c:v>
                </c:pt>
                <c:pt idx="1442">
                  <c:v>0.17333160288556176</c:v>
                </c:pt>
                <c:pt idx="1443">
                  <c:v>-0.73656490119296281</c:v>
                </c:pt>
                <c:pt idx="1444">
                  <c:v>-0.19622348831164582</c:v>
                </c:pt>
                <c:pt idx="1445">
                  <c:v>-0.19202629387076556</c:v>
                </c:pt>
                <c:pt idx="1446">
                  <c:v>0.52626054467881944</c:v>
                </c:pt>
                <c:pt idx="1447">
                  <c:v>13.459815807989591</c:v>
                </c:pt>
                <c:pt idx="1448">
                  <c:v>-0.88135550350138103</c:v>
                </c:pt>
                <c:pt idx="1449">
                  <c:v>1.1667154449664221</c:v>
                </c:pt>
                <c:pt idx="1450">
                  <c:v>7.6486571760385464</c:v>
                </c:pt>
                <c:pt idx="1451">
                  <c:v>2.7950591512588283</c:v>
                </c:pt>
                <c:pt idx="1452">
                  <c:v>-4.0737625389746457E-2</c:v>
                </c:pt>
                <c:pt idx="1453">
                  <c:v>-3.9528364186637341E-2</c:v>
                </c:pt>
                <c:pt idx="1454">
                  <c:v>-0.41235341470763204</c:v>
                </c:pt>
                <c:pt idx="1455">
                  <c:v>-0.39787694812066099</c:v>
                </c:pt>
                <c:pt idx="1456">
                  <c:v>11.643856189774727</c:v>
                </c:pt>
                <c:pt idx="1457">
                  <c:v>-0.99232198804640337</c:v>
                </c:pt>
                <c:pt idx="1458">
                  <c:v>2.7170201165469841E-2</c:v>
                </c:pt>
                <c:pt idx="1459">
                  <c:v>-3.3703303668207604E-2</c:v>
                </c:pt>
                <c:pt idx="1460">
                  <c:v>-6.8325272564189951E-2</c:v>
                </c:pt>
                <c:pt idx="1461">
                  <c:v>-9.0244070697092005E-2</c:v>
                </c:pt>
                <c:pt idx="1462">
                  <c:v>-0.91253715874966101</c:v>
                </c:pt>
                <c:pt idx="1463">
                  <c:v>-0.47393118833241243</c:v>
                </c:pt>
                <c:pt idx="1464">
                  <c:v>0.87832144341174767</c:v>
                </c:pt>
                <c:pt idx="1465">
                  <c:v>-0.82357343261573224</c:v>
                </c:pt>
                <c:pt idx="1466">
                  <c:v>-0.26303440583379378</c:v>
                </c:pt>
                <c:pt idx="1467">
                  <c:v>-0.54499609340351174</c:v>
                </c:pt>
                <c:pt idx="1468">
                  <c:v>-0.74751551350711609</c:v>
                </c:pt>
                <c:pt idx="1469">
                  <c:v>5.5647846187835261</c:v>
                </c:pt>
                <c:pt idx="1470">
                  <c:v>1.1768777620840793</c:v>
                </c:pt>
                <c:pt idx="1471">
                  <c:v>-1.3935790713426719</c:v>
                </c:pt>
                <c:pt idx="1472">
                  <c:v>11.013555309891467</c:v>
                </c:pt>
                <c:pt idx="1473">
                  <c:v>-8.3822637581148385</c:v>
                </c:pt>
                <c:pt idx="1474">
                  <c:v>9.0606959316875546</c:v>
                </c:pt>
                <c:pt idx="1475">
                  <c:v>1</c:v>
                </c:pt>
                <c:pt idx="1476">
                  <c:v>2.2775339755289092</c:v>
                </c:pt>
                <c:pt idx="1477">
                  <c:v>0.9976015039514835</c:v>
                </c:pt>
                <c:pt idx="1478">
                  <c:v>-0.14974711950468203</c:v>
                </c:pt>
                <c:pt idx="1479">
                  <c:v>-0.90556917118957869</c:v>
                </c:pt>
                <c:pt idx="1480">
                  <c:v>-0.62148837674627011</c:v>
                </c:pt>
                <c:pt idx="1481">
                  <c:v>0.13124453327825245</c:v>
                </c:pt>
                <c:pt idx="1482">
                  <c:v>1.7733588878229054</c:v>
                </c:pt>
                <c:pt idx="1483">
                  <c:v>6.8286654283030161</c:v>
                </c:pt>
                <c:pt idx="1484">
                  <c:v>-0.20249286389874341</c:v>
                </c:pt>
                <c:pt idx="1485">
                  <c:v>-0.89771894971026855</c:v>
                </c:pt>
                <c:pt idx="1486">
                  <c:v>10.966265102877133</c:v>
                </c:pt>
                <c:pt idx="1487">
                  <c:v>-1.0750305261892077</c:v>
                </c:pt>
                <c:pt idx="1488">
                  <c:v>0.29507687523793097</c:v>
                </c:pt>
                <c:pt idx="1489">
                  <c:v>-0.65207669657969325</c:v>
                </c:pt>
                <c:pt idx="1490">
                  <c:v>13.62878726254395</c:v>
                </c:pt>
                <c:pt idx="1491">
                  <c:v>-1.4260693125170025E-2</c:v>
                </c:pt>
                <c:pt idx="1492">
                  <c:v>-0.1458508664634546</c:v>
                </c:pt>
                <c:pt idx="1493">
                  <c:v>0.21021770739034584</c:v>
                </c:pt>
                <c:pt idx="1494">
                  <c:v>-0.4466831258953089</c:v>
                </c:pt>
                <c:pt idx="1495">
                  <c:v>3.5845198946722188E-2</c:v>
                </c:pt>
                <c:pt idx="1496">
                  <c:v>-1.049039062324421</c:v>
                </c:pt>
                <c:pt idx="1497">
                  <c:v>0.29077939631669797</c:v>
                </c:pt>
                <c:pt idx="1498">
                  <c:v>-1.5114058937510753</c:v>
                </c:pt>
                <c:pt idx="1499">
                  <c:v>-9.3822637581148367</c:v>
                </c:pt>
                <c:pt idx="1500">
                  <c:v>0.58256798558077316</c:v>
                </c:pt>
                <c:pt idx="1501">
                  <c:v>-12.398921791443499</c:v>
                </c:pt>
                <c:pt idx="1502">
                  <c:v>-2.7111159433230276</c:v>
                </c:pt>
                <c:pt idx="1503">
                  <c:v>2.3332503830624053E-2</c:v>
                </c:pt>
                <c:pt idx="1504">
                  <c:v>-1.4898876379338635E-2</c:v>
                </c:pt>
                <c:pt idx="1505">
                  <c:v>12.307011018304399</c:v>
                </c:pt>
                <c:pt idx="1506">
                  <c:v>-6.9108925261660152</c:v>
                </c:pt>
                <c:pt idx="1507">
                  <c:v>7.6486571760385464</c:v>
                </c:pt>
                <c:pt idx="1508">
                  <c:v>7.6486571760385464</c:v>
                </c:pt>
                <c:pt idx="1509">
                  <c:v>-10.307580315927396</c:v>
                </c:pt>
                <c:pt idx="1510">
                  <c:v>9.9667457608995313</c:v>
                </c:pt>
                <c:pt idx="1511">
                  <c:v>-7.0009721247742712E-2</c:v>
                </c:pt>
                <c:pt idx="1512">
                  <c:v>-0.1401776580482603</c:v>
                </c:pt>
                <c:pt idx="1513">
                  <c:v>-0.11164535582890917</c:v>
                </c:pt>
                <c:pt idx="1514">
                  <c:v>6.0732489820306386</c:v>
                </c:pt>
                <c:pt idx="1515">
                  <c:v>-0.25418348825152809</c:v>
                </c:pt>
                <c:pt idx="1516">
                  <c:v>-1.0892673380970874</c:v>
                </c:pt>
                <c:pt idx="1517">
                  <c:v>3.2034265038149176E-16</c:v>
                </c:pt>
                <c:pt idx="1518">
                  <c:v>-0.28010791919273537</c:v>
                </c:pt>
                <c:pt idx="1519">
                  <c:v>0.82123451106381007</c:v>
                </c:pt>
                <c:pt idx="1520">
                  <c:v>-9.5189809291704002</c:v>
                </c:pt>
                <c:pt idx="1521">
                  <c:v>14.55076682267522</c:v>
                </c:pt>
                <c:pt idx="1522">
                  <c:v>2.3838625755460856</c:v>
                </c:pt>
                <c:pt idx="1523">
                  <c:v>0.45785058281781643</c:v>
                </c:pt>
                <c:pt idx="1524">
                  <c:v>-0.81096617560998319</c:v>
                </c:pt>
                <c:pt idx="1525">
                  <c:v>-10.644156719937438</c:v>
                </c:pt>
                <c:pt idx="1526">
                  <c:v>0.68650052718321852</c:v>
                </c:pt>
                <c:pt idx="1527">
                  <c:v>0.30283768753328638</c:v>
                </c:pt>
                <c:pt idx="1528">
                  <c:v>-20</c:v>
                </c:pt>
                <c:pt idx="1529">
                  <c:v>0.30283768753328638</c:v>
                </c:pt>
                <c:pt idx="1530">
                  <c:v>-0.34253972530521382</c:v>
                </c:pt>
                <c:pt idx="1531">
                  <c:v>-8.3817854448316978E-2</c:v>
                </c:pt>
                <c:pt idx="1532">
                  <c:v>0.33131567338134066</c:v>
                </c:pt>
                <c:pt idx="1533">
                  <c:v>-0.1110313123887442</c:v>
                </c:pt>
                <c:pt idx="1534">
                  <c:v>0.11345804978328387</c:v>
                </c:pt>
                <c:pt idx="1535">
                  <c:v>-0.48542682717024149</c:v>
                </c:pt>
                <c:pt idx="1536">
                  <c:v>0.36365522049708593</c:v>
                </c:pt>
                <c:pt idx="1537">
                  <c:v>0.36884027094832694</c:v>
                </c:pt>
                <c:pt idx="1538">
                  <c:v>0.24376607212901513</c:v>
                </c:pt>
                <c:pt idx="1539">
                  <c:v>9.1922489441039076E-2</c:v>
                </c:pt>
                <c:pt idx="1540">
                  <c:v>-0.392210108940936</c:v>
                </c:pt>
                <c:pt idx="1541">
                  <c:v>7.8265484872909159</c:v>
                </c:pt>
                <c:pt idx="1542">
                  <c:v>-6.0598844604994611</c:v>
                </c:pt>
                <c:pt idx="1543">
                  <c:v>-0.28239973070072522</c:v>
                </c:pt>
                <c:pt idx="1544">
                  <c:v>12.995247849632328</c:v>
                </c:pt>
                <c:pt idx="1545">
                  <c:v>-5.3457748368417297</c:v>
                </c:pt>
                <c:pt idx="1546">
                  <c:v>-2.6967047600269488E-2</c:v>
                </c:pt>
                <c:pt idx="1547">
                  <c:v>-7.6486571760385464</c:v>
                </c:pt>
                <c:pt idx="1548">
                  <c:v>-0.44745897697122117</c:v>
                </c:pt>
                <c:pt idx="1549">
                  <c:v>-10.582769240382088</c:v>
                </c:pt>
                <c:pt idx="1550">
                  <c:v>11.344665782303407</c:v>
                </c:pt>
                <c:pt idx="1551">
                  <c:v>-0.66481580841037069</c:v>
                </c:pt>
                <c:pt idx="1552">
                  <c:v>0.4528221617383143</c:v>
                </c:pt>
                <c:pt idx="1553">
                  <c:v>2.907131024746795</c:v>
                </c:pt>
                <c:pt idx="1554">
                  <c:v>8.0606959316875546</c:v>
                </c:pt>
                <c:pt idx="1555">
                  <c:v>-7.0660891904577721</c:v>
                </c:pt>
                <c:pt idx="1556">
                  <c:v>-6.0660891904577721</c:v>
                </c:pt>
                <c:pt idx="1557">
                  <c:v>-8.8683081332894673</c:v>
                </c:pt>
                <c:pt idx="1558">
                  <c:v>-3.6108643641639135</c:v>
                </c:pt>
                <c:pt idx="1559">
                  <c:v>-0.80735492205760429</c:v>
                </c:pt>
                <c:pt idx="1560">
                  <c:v>-6.0732489820306386</c:v>
                </c:pt>
                <c:pt idx="1561">
                  <c:v>1</c:v>
                </c:pt>
                <c:pt idx="1562">
                  <c:v>7.6462586799900292</c:v>
                </c:pt>
                <c:pt idx="1563">
                  <c:v>-2.5194125366694964E-2</c:v>
                </c:pt>
                <c:pt idx="1564">
                  <c:v>-0.24100809950379473</c:v>
                </c:pt>
                <c:pt idx="1565">
                  <c:v>-0.48810096146856707</c:v>
                </c:pt>
                <c:pt idx="1566">
                  <c:v>1.7369655941662063</c:v>
                </c:pt>
                <c:pt idx="1567">
                  <c:v>8.0624959257337636</c:v>
                </c:pt>
                <c:pt idx="1568">
                  <c:v>4.8404631963054251E-2</c:v>
                </c:pt>
                <c:pt idx="1569">
                  <c:v>-0.10805974585745258</c:v>
                </c:pt>
                <c:pt idx="1570">
                  <c:v>-0.96962635095648098</c:v>
                </c:pt>
                <c:pt idx="1571">
                  <c:v>-0.46884394297463755</c:v>
                </c:pt>
                <c:pt idx="1572">
                  <c:v>5.1085244567781691</c:v>
                </c:pt>
                <c:pt idx="1573">
                  <c:v>-1.2726553238466911</c:v>
                </c:pt>
                <c:pt idx="1574">
                  <c:v>-1.5912762746533584</c:v>
                </c:pt>
                <c:pt idx="1575">
                  <c:v>-9.5189809291704002</c:v>
                </c:pt>
                <c:pt idx="1576">
                  <c:v>-0.52674788677586049</c:v>
                </c:pt>
                <c:pt idx="1577">
                  <c:v>-1.2823997307007249</c:v>
                </c:pt>
                <c:pt idx="1578">
                  <c:v>0.87446911791614101</c:v>
                </c:pt>
                <c:pt idx="1579">
                  <c:v>-0.5398104643287811</c:v>
                </c:pt>
                <c:pt idx="1580">
                  <c:v>3.1378637922100143</c:v>
                </c:pt>
                <c:pt idx="1581">
                  <c:v>-0.73456310395090163</c:v>
                </c:pt>
                <c:pt idx="1582">
                  <c:v>18.709497833115286</c:v>
                </c:pt>
                <c:pt idx="1583">
                  <c:v>-1.9526942852216433</c:v>
                </c:pt>
                <c:pt idx="1584">
                  <c:v>11.840384550711667</c:v>
                </c:pt>
                <c:pt idx="1585">
                  <c:v>1.7776075786635521</c:v>
                </c:pt>
                <c:pt idx="1586">
                  <c:v>1.6000478693715157E-2</c:v>
                </c:pt>
                <c:pt idx="1587">
                  <c:v>0.5777669993169523</c:v>
                </c:pt>
                <c:pt idx="1588">
                  <c:v>-1.802553935793783</c:v>
                </c:pt>
                <c:pt idx="1589">
                  <c:v>-2.5849625007211561</c:v>
                </c:pt>
                <c:pt idx="1590">
                  <c:v>-13.904415102592719</c:v>
                </c:pt>
                <c:pt idx="1591">
                  <c:v>12.228918874172939</c:v>
                </c:pt>
                <c:pt idx="1592">
                  <c:v>-11.814048332230835</c:v>
                </c:pt>
                <c:pt idx="1593">
                  <c:v>9.0597950917951025</c:v>
                </c:pt>
                <c:pt idx="1594">
                  <c:v>2.4045473966650913E-2</c:v>
                </c:pt>
                <c:pt idx="1595">
                  <c:v>6.2419151527116989</c:v>
                </c:pt>
                <c:pt idx="1596">
                  <c:v>3.1364170909335014E-2</c:v>
                </c:pt>
                <c:pt idx="1597">
                  <c:v>-1.2940813972572527</c:v>
                </c:pt>
                <c:pt idx="1598">
                  <c:v>11.703038388986416</c:v>
                </c:pt>
                <c:pt idx="1599">
                  <c:v>1.1213951075146538</c:v>
                </c:pt>
                <c:pt idx="1600">
                  <c:v>10.307580315927396</c:v>
                </c:pt>
                <c:pt idx="1601">
                  <c:v>8.1877007054407661E-2</c:v>
                </c:pt>
                <c:pt idx="1602">
                  <c:v>-0.30218415958894751</c:v>
                </c:pt>
                <c:pt idx="1603">
                  <c:v>-3.8918989292302197E-2</c:v>
                </c:pt>
                <c:pt idx="1604">
                  <c:v>-1.6277033746305181</c:v>
                </c:pt>
                <c:pt idx="1605">
                  <c:v>-0.78694681188893156</c:v>
                </c:pt>
                <c:pt idx="1606">
                  <c:v>-6.0120992437571248E-2</c:v>
                </c:pt>
                <c:pt idx="1607">
                  <c:v>-0.11189288007089704</c:v>
                </c:pt>
                <c:pt idx="1608">
                  <c:v>-0.81900349467540168</c:v>
                </c:pt>
                <c:pt idx="1609">
                  <c:v>0.22973439667761575</c:v>
                </c:pt>
                <c:pt idx="1610">
                  <c:v>-6.5217659446480558E-2</c:v>
                </c:pt>
                <c:pt idx="1611">
                  <c:v>-9.9721695734253463E-2</c:v>
                </c:pt>
                <c:pt idx="1612">
                  <c:v>3.2034265038149176E-16</c:v>
                </c:pt>
                <c:pt idx="1613">
                  <c:v>0.23297717197761406</c:v>
                </c:pt>
                <c:pt idx="1614">
                  <c:v>-0.46847675824030438</c:v>
                </c:pt>
                <c:pt idx="1615">
                  <c:v>9.0083989245286363E-4</c:v>
                </c:pt>
                <c:pt idx="1616">
                  <c:v>-2.3620549231425305</c:v>
                </c:pt>
                <c:pt idx="1617">
                  <c:v>12.502003002388932</c:v>
                </c:pt>
                <c:pt idx="1618">
                  <c:v>-0.24997825300834761</c:v>
                </c:pt>
                <c:pt idx="1619">
                  <c:v>0.13492958008610836</c:v>
                </c:pt>
                <c:pt idx="1620">
                  <c:v>-11.402479172214964</c:v>
                </c:pt>
                <c:pt idx="1621">
                  <c:v>-2.497499659470817</c:v>
                </c:pt>
                <c:pt idx="1622">
                  <c:v>1.8759420073150168</c:v>
                </c:pt>
                <c:pt idx="1623">
                  <c:v>-5.3457748368417297</c:v>
                </c:pt>
                <c:pt idx="1624">
                  <c:v>-15.702758895644122</c:v>
                </c:pt>
                <c:pt idx="1625">
                  <c:v>0.9987768587305591</c:v>
                </c:pt>
                <c:pt idx="1626">
                  <c:v>0.99640075894593194</c:v>
                </c:pt>
                <c:pt idx="1627">
                  <c:v>5.7548875021634682</c:v>
                </c:pt>
                <c:pt idx="1628">
                  <c:v>-0.31303778577644814</c:v>
                </c:pt>
                <c:pt idx="1629">
                  <c:v>0.16505924627049651</c:v>
                </c:pt>
                <c:pt idx="1630">
                  <c:v>-6.3325935368829342E-2</c:v>
                </c:pt>
                <c:pt idx="1631">
                  <c:v>0.11710830299886439</c:v>
                </c:pt>
                <c:pt idx="1632">
                  <c:v>0.19988502192687832</c:v>
                </c:pt>
                <c:pt idx="1633">
                  <c:v>-0.10361495718477468</c:v>
                </c:pt>
                <c:pt idx="1634">
                  <c:v>-0.17649765536579851</c:v>
                </c:pt>
                <c:pt idx="1635">
                  <c:v>0.42010848882626578</c:v>
                </c:pt>
                <c:pt idx="1636">
                  <c:v>0.58256798558077316</c:v>
                </c:pt>
                <c:pt idx="1637">
                  <c:v>-0.5625946876927016</c:v>
                </c:pt>
                <c:pt idx="1638">
                  <c:v>0.1080597458574529</c:v>
                </c:pt>
                <c:pt idx="1639">
                  <c:v>14.070120944476823</c:v>
                </c:pt>
                <c:pt idx="1640">
                  <c:v>0.62073966662780655</c:v>
                </c:pt>
                <c:pt idx="1641">
                  <c:v>11.786950240502948</c:v>
                </c:pt>
                <c:pt idx="1642">
                  <c:v>0.52420846964205969</c:v>
                </c:pt>
                <c:pt idx="1643">
                  <c:v>-0.15267395839128833</c:v>
                </c:pt>
                <c:pt idx="1644">
                  <c:v>-1.0413959160118491</c:v>
                </c:pt>
                <c:pt idx="1645">
                  <c:v>-1.2942925711639013</c:v>
                </c:pt>
                <c:pt idx="1646">
                  <c:v>-13.813814586549059</c:v>
                </c:pt>
                <c:pt idx="1647">
                  <c:v>-2.2051144299046124</c:v>
                </c:pt>
                <c:pt idx="1648">
                  <c:v>-0.56798942211744241</c:v>
                </c:pt>
                <c:pt idx="1649">
                  <c:v>-0.56798942211744241</c:v>
                </c:pt>
                <c:pt idx="1650">
                  <c:v>0.17371857460075824</c:v>
                </c:pt>
                <c:pt idx="1651">
                  <c:v>-0.28128611039001644</c:v>
                </c:pt>
                <c:pt idx="1652">
                  <c:v>-2.1699250014423126</c:v>
                </c:pt>
                <c:pt idx="1653">
                  <c:v>8.9267338097087298E-2</c:v>
                </c:pt>
                <c:pt idx="1654">
                  <c:v>-0.25715783949712484</c:v>
                </c:pt>
                <c:pt idx="1655">
                  <c:v>11.146780789986687</c:v>
                </c:pt>
                <c:pt idx="1656">
                  <c:v>9.3822637581148385</c:v>
                </c:pt>
                <c:pt idx="1657">
                  <c:v>-7.6486571760385464</c:v>
                </c:pt>
                <c:pt idx="1658">
                  <c:v>-3.2931497367418645</c:v>
                </c:pt>
                <c:pt idx="1659">
                  <c:v>0.48996980568910148</c:v>
                </c:pt>
                <c:pt idx="1660">
                  <c:v>-9.2304207950923818</c:v>
                </c:pt>
                <c:pt idx="1661">
                  <c:v>-0.67662993093873147</c:v>
                </c:pt>
                <c:pt idx="1662">
                  <c:v>-10.307580315927396</c:v>
                </c:pt>
                <c:pt idx="1663">
                  <c:v>-0.65600188141347759</c:v>
                </c:pt>
                <c:pt idx="1664">
                  <c:v>9.5189809291704002</c:v>
                </c:pt>
                <c:pt idx="1665">
                  <c:v>3.6048620581588611</c:v>
                </c:pt>
                <c:pt idx="1666">
                  <c:v>8.3837042924740537</c:v>
                </c:pt>
                <c:pt idx="1667">
                  <c:v>-10.644156719937438</c:v>
                </c:pt>
                <c:pt idx="1668">
                  <c:v>-2.2992793559421623</c:v>
                </c:pt>
                <c:pt idx="1669">
                  <c:v>-1.6485276294986226</c:v>
                </c:pt>
                <c:pt idx="1670">
                  <c:v>-7.2229882259585905</c:v>
                </c:pt>
                <c:pt idx="1671">
                  <c:v>12.534708168026555</c:v>
                </c:pt>
                <c:pt idx="1672">
                  <c:v>-0.18057224564182092</c:v>
                </c:pt>
                <c:pt idx="1673">
                  <c:v>13.493563612476221</c:v>
                </c:pt>
                <c:pt idx="1674">
                  <c:v>-0.11103131238874367</c:v>
                </c:pt>
                <c:pt idx="1675">
                  <c:v>-3.5623909730721215E-2</c:v>
                </c:pt>
                <c:pt idx="1676">
                  <c:v>13.380911949563341</c:v>
                </c:pt>
                <c:pt idx="1677">
                  <c:v>-1.2278329778436865E-2</c:v>
                </c:pt>
                <c:pt idx="1678">
                  <c:v>-0.10455593104258995</c:v>
                </c:pt>
                <c:pt idx="1679">
                  <c:v>0.720149681922294</c:v>
                </c:pt>
                <c:pt idx="1680">
                  <c:v>0.58496250072115619</c:v>
                </c:pt>
                <c:pt idx="1681">
                  <c:v>-1.183421189823616</c:v>
                </c:pt>
                <c:pt idx="1682">
                  <c:v>0.14233590658504514</c:v>
                </c:pt>
                <c:pt idx="1683">
                  <c:v>-8.0618460208284601E-2</c:v>
                </c:pt>
                <c:pt idx="1684">
                  <c:v>0.35363695461470068</c:v>
                </c:pt>
                <c:pt idx="1685">
                  <c:v>-0.7776075786635519</c:v>
                </c:pt>
                <c:pt idx="1686">
                  <c:v>9.0083989245318379E-4</c:v>
                </c:pt>
                <c:pt idx="1687">
                  <c:v>-8.8662486111111729</c:v>
                </c:pt>
                <c:pt idx="1688">
                  <c:v>-9.9662651028771325</c:v>
                </c:pt>
                <c:pt idx="1689">
                  <c:v>-2.8328723058494484E-2</c:v>
                </c:pt>
                <c:pt idx="1690">
                  <c:v>1.0764004074047717</c:v>
                </c:pt>
                <c:pt idx="1691">
                  <c:v>1.5836275371384523</c:v>
                </c:pt>
                <c:pt idx="1692">
                  <c:v>-9.0765463923182077E-2</c:v>
                </c:pt>
                <c:pt idx="1693">
                  <c:v>-12.380911949563341</c:v>
                </c:pt>
                <c:pt idx="1694">
                  <c:v>-0.27008916336774419</c:v>
                </c:pt>
                <c:pt idx="1695">
                  <c:v>-0.36257007938470864</c:v>
                </c:pt>
                <c:pt idx="1696">
                  <c:v>-2.3651268064645327E-2</c:v>
                </c:pt>
                <c:pt idx="1697">
                  <c:v>-3.3552559711026504E-2</c:v>
                </c:pt>
                <c:pt idx="1698">
                  <c:v>3.8073549220576046</c:v>
                </c:pt>
                <c:pt idx="1699">
                  <c:v>-11.673750739438065</c:v>
                </c:pt>
                <c:pt idx="1700">
                  <c:v>3.080691599528913</c:v>
                </c:pt>
                <c:pt idx="1701">
                  <c:v>4.3692338096657197</c:v>
                </c:pt>
                <c:pt idx="1702">
                  <c:v>8.0606959316875546</c:v>
                </c:pt>
                <c:pt idx="1703">
                  <c:v>9.0606959316875546</c:v>
                </c:pt>
                <c:pt idx="1704">
                  <c:v>7.0660891904577721</c:v>
                </c:pt>
                <c:pt idx="1705">
                  <c:v>-0.96047163581336248</c:v>
                </c:pt>
                <c:pt idx="1706">
                  <c:v>-0.3701832634945833</c:v>
                </c:pt>
                <c:pt idx="1707">
                  <c:v>0.12085439487438598</c:v>
                </c:pt>
                <c:pt idx="1708">
                  <c:v>-0.18807234815257179</c:v>
                </c:pt>
                <c:pt idx="1709">
                  <c:v>-10.703038388986418</c:v>
                </c:pt>
                <c:pt idx="1710">
                  <c:v>-0.12225575005099786</c:v>
                </c:pt>
                <c:pt idx="1711">
                  <c:v>-8.3822637581148367</c:v>
                </c:pt>
                <c:pt idx="1712">
                  <c:v>7.0660891904577738</c:v>
                </c:pt>
                <c:pt idx="1713">
                  <c:v>0.90403094146927809</c:v>
                </c:pt>
                <c:pt idx="1714">
                  <c:v>-0.13906403773755177</c:v>
                </c:pt>
                <c:pt idx="1715">
                  <c:v>0.41929952613300331</c:v>
                </c:pt>
                <c:pt idx="1716">
                  <c:v>1.3727026621204883</c:v>
                </c:pt>
                <c:pt idx="1717">
                  <c:v>-6.5133069586744896E-3</c:v>
                </c:pt>
                <c:pt idx="1718">
                  <c:v>-1.6017132519074588E-16</c:v>
                </c:pt>
                <c:pt idx="1719">
                  <c:v>-0.80145432061791955</c:v>
                </c:pt>
                <c:pt idx="1720">
                  <c:v>-0.12363134916837727</c:v>
                </c:pt>
                <c:pt idx="1721">
                  <c:v>0</c:v>
                </c:pt>
                <c:pt idx="1722">
                  <c:v>-0.1444815061125074</c:v>
                </c:pt>
                <c:pt idx="1723">
                  <c:v>3.4561572299396257</c:v>
                </c:pt>
                <c:pt idx="1724">
                  <c:v>5.9207092964399681</c:v>
                </c:pt>
                <c:pt idx="1725">
                  <c:v>-1.3197678323810729</c:v>
                </c:pt>
                <c:pt idx="1726">
                  <c:v>-4.8166927866369402</c:v>
                </c:pt>
                <c:pt idx="1727">
                  <c:v>5.3457748368417297</c:v>
                </c:pt>
                <c:pt idx="1728">
                  <c:v>-1.1785049867433697</c:v>
                </c:pt>
                <c:pt idx="1729">
                  <c:v>-12.287904726065419</c:v>
                </c:pt>
                <c:pt idx="1730">
                  <c:v>8.6156643749714254E-2</c:v>
                </c:pt>
                <c:pt idx="1731">
                  <c:v>11.146568675740786</c:v>
                </c:pt>
                <c:pt idx="1732">
                  <c:v>0.93711077461935333</c:v>
                </c:pt>
                <c:pt idx="1733">
                  <c:v>0.15287061905200194</c:v>
                </c:pt>
                <c:pt idx="1734">
                  <c:v>8.5114998555174785E-3</c:v>
                </c:pt>
                <c:pt idx="1735">
                  <c:v>9.3204165798516661E-2</c:v>
                </c:pt>
                <c:pt idx="1736">
                  <c:v>6.0732489820306386</c:v>
                </c:pt>
                <c:pt idx="1737">
                  <c:v>-0.13575586146366778</c:v>
                </c:pt>
                <c:pt idx="1738">
                  <c:v>-0.30387041132797293</c:v>
                </c:pt>
                <c:pt idx="1739">
                  <c:v>-0.37933040593228434</c:v>
                </c:pt>
                <c:pt idx="1740">
                  <c:v>0.99879925499444855</c:v>
                </c:pt>
                <c:pt idx="1741">
                  <c:v>-9.4859186341441165E-2</c:v>
                </c:pt>
                <c:pt idx="1742">
                  <c:v>-1.1997695123757777</c:v>
                </c:pt>
                <c:pt idx="1743">
                  <c:v>-0.13632147121278029</c:v>
                </c:pt>
                <c:pt idx="1744">
                  <c:v>-0.42432585391322453</c:v>
                </c:pt>
                <c:pt idx="1745">
                  <c:v>0.74639500708613671</c:v>
                </c:pt>
                <c:pt idx="1746">
                  <c:v>0.45251220469750691</c:v>
                </c:pt>
                <c:pt idx="1747">
                  <c:v>0.1322477982984395</c:v>
                </c:pt>
                <c:pt idx="1748">
                  <c:v>0.39323476838760968</c:v>
                </c:pt>
                <c:pt idx="1749">
                  <c:v>-0.1564369236695739</c:v>
                </c:pt>
                <c:pt idx="1750">
                  <c:v>-0.18013246662884716</c:v>
                </c:pt>
                <c:pt idx="1751">
                  <c:v>-1.152630215837402</c:v>
                </c:pt>
                <c:pt idx="1752">
                  <c:v>-0.18060935247295204</c:v>
                </c:pt>
                <c:pt idx="1753">
                  <c:v>-7.8225167305502122E-2</c:v>
                </c:pt>
                <c:pt idx="1754">
                  <c:v>-6.6104603948666171E-2</c:v>
                </c:pt>
                <c:pt idx="1755">
                  <c:v>-0.20667196321468154</c:v>
                </c:pt>
                <c:pt idx="1756">
                  <c:v>-0.1916717089360207</c:v>
                </c:pt>
                <c:pt idx="1757">
                  <c:v>3.355255971102674E-2</c:v>
                </c:pt>
                <c:pt idx="1758">
                  <c:v>-7.6594155881786585E-2</c:v>
                </c:pt>
                <c:pt idx="1759">
                  <c:v>-0.13544049552336204</c:v>
                </c:pt>
                <c:pt idx="1760">
                  <c:v>-6.4875723662537188E-2</c:v>
                </c:pt>
                <c:pt idx="1761">
                  <c:v>-0.92861536676323464</c:v>
                </c:pt>
                <c:pt idx="1762">
                  <c:v>-9.5196362528432132</c:v>
                </c:pt>
                <c:pt idx="1763">
                  <c:v>-0.40120522609927395</c:v>
                </c:pt>
                <c:pt idx="1764">
                  <c:v>-6.0120992437571075E-2</c:v>
                </c:pt>
                <c:pt idx="1765">
                  <c:v>1.2711051749553988E-2</c:v>
                </c:pt>
                <c:pt idx="1766">
                  <c:v>-0.65739833684788795</c:v>
                </c:pt>
                <c:pt idx="1767">
                  <c:v>0.51846708893424964</c:v>
                </c:pt>
                <c:pt idx="1768">
                  <c:v>-8.9073891156324927E-2</c:v>
                </c:pt>
                <c:pt idx="1769">
                  <c:v>-0.73629262808688478</c:v>
                </c:pt>
                <c:pt idx="1770">
                  <c:v>4.6787580785897896E-4</c:v>
                </c:pt>
                <c:pt idx="1771">
                  <c:v>1.1964367458093907E-2</c:v>
                </c:pt>
                <c:pt idx="1772">
                  <c:v>3.0261215186088427E-2</c:v>
                </c:pt>
                <c:pt idx="1773">
                  <c:v>-3.2827242015369767E-2</c:v>
                </c:pt>
                <c:pt idx="1774">
                  <c:v>-1.4763352671740526E-2</c:v>
                </c:pt>
                <c:pt idx="1775">
                  <c:v>-9.4464684003492339E-2</c:v>
                </c:pt>
                <c:pt idx="1776">
                  <c:v>0.24485187186872132</c:v>
                </c:pt>
                <c:pt idx="1777">
                  <c:v>-0.11052071424471678</c:v>
                </c:pt>
                <c:pt idx="1778">
                  <c:v>-6.0278011924109115E-2</c:v>
                </c:pt>
                <c:pt idx="1779">
                  <c:v>-8.9175346107456546E-2</c:v>
                </c:pt>
                <c:pt idx="1780">
                  <c:v>0.89102527390519393</c:v>
                </c:pt>
                <c:pt idx="1781">
                  <c:v>-0.12311054232236331</c:v>
                </c:pt>
                <c:pt idx="1782">
                  <c:v>0.32509537396604515</c:v>
                </c:pt>
                <c:pt idx="1783">
                  <c:v>0.24366908096686266</c:v>
                </c:pt>
                <c:pt idx="1784">
                  <c:v>-7.6486571760385464</c:v>
                </c:pt>
                <c:pt idx="1785">
                  <c:v>-0.28950661719498483</c:v>
                </c:pt>
                <c:pt idx="1786">
                  <c:v>-1.3339162815798737</c:v>
                </c:pt>
                <c:pt idx="1787">
                  <c:v>7.6621281602912691E-2</c:v>
                </c:pt>
                <c:pt idx="1788">
                  <c:v>-0.5405683813627028</c:v>
                </c:pt>
                <c:pt idx="1789">
                  <c:v>-7.9434467494404637E-2</c:v>
                </c:pt>
                <c:pt idx="1790">
                  <c:v>-0.13170567921182214</c:v>
                </c:pt>
                <c:pt idx="1791">
                  <c:v>-9.6390701142313698E-2</c:v>
                </c:pt>
                <c:pt idx="1792">
                  <c:v>9.8667637673533513</c:v>
                </c:pt>
                <c:pt idx="1793">
                  <c:v>-5.3309168781146168</c:v>
                </c:pt>
                <c:pt idx="1794">
                  <c:v>-0.89071324205758251</c:v>
                </c:pt>
                <c:pt idx="1795">
                  <c:v>7.0660891904577721</c:v>
                </c:pt>
                <c:pt idx="1796">
                  <c:v>-0.11999977611062958</c:v>
                </c:pt>
                <c:pt idx="1797">
                  <c:v>-11.103506382011545</c:v>
                </c:pt>
                <c:pt idx="1798">
                  <c:v>-0.70593869854558167</c:v>
                </c:pt>
                <c:pt idx="1799">
                  <c:v>0.63523570720237976</c:v>
                </c:pt>
                <c:pt idx="1800">
                  <c:v>0.13763467188337281</c:v>
                </c:pt>
                <c:pt idx="1801">
                  <c:v>10.966265102877133</c:v>
                </c:pt>
                <c:pt idx="1802">
                  <c:v>10.703038388986418</c:v>
                </c:pt>
                <c:pt idx="1803">
                  <c:v>9.9667457608995313</c:v>
                </c:pt>
                <c:pt idx="1804">
                  <c:v>-0.20645087746742613</c:v>
                </c:pt>
                <c:pt idx="1805">
                  <c:v>10.013089999440444</c:v>
                </c:pt>
                <c:pt idx="1806">
                  <c:v>7.0660891904577738</c:v>
                </c:pt>
                <c:pt idx="1807">
                  <c:v>-9.229619965185119</c:v>
                </c:pt>
                <c:pt idx="1808">
                  <c:v>-9.3822637581148367</c:v>
                </c:pt>
                <c:pt idx="1809">
                  <c:v>0.13121467061672731</c:v>
                </c:pt>
                <c:pt idx="1810">
                  <c:v>12.840384550711667</c:v>
                </c:pt>
                <c:pt idx="1811">
                  <c:v>2.8877202163591926</c:v>
                </c:pt>
                <c:pt idx="1812">
                  <c:v>11.416797527606059</c:v>
                </c:pt>
                <c:pt idx="1813">
                  <c:v>-0.25715783949712445</c:v>
                </c:pt>
                <c:pt idx="1814">
                  <c:v>-0.62041133672544591</c:v>
                </c:pt>
                <c:pt idx="1815">
                  <c:v>-8.0624959257337636</c:v>
                </c:pt>
                <c:pt idx="1816">
                  <c:v>2.6313067392620679</c:v>
                </c:pt>
                <c:pt idx="1817">
                  <c:v>10.381542951184585</c:v>
                </c:pt>
                <c:pt idx="1818">
                  <c:v>-5.9228321394775394</c:v>
                </c:pt>
                <c:pt idx="1819">
                  <c:v>-7.6486571760385464</c:v>
                </c:pt>
                <c:pt idx="1820">
                  <c:v>0</c:v>
                </c:pt>
                <c:pt idx="1821">
                  <c:v>-0.31487333735341227</c:v>
                </c:pt>
                <c:pt idx="1822">
                  <c:v>-10.966024713800364</c:v>
                </c:pt>
                <c:pt idx="1823">
                  <c:v>6.7414669864011465</c:v>
                </c:pt>
                <c:pt idx="1824">
                  <c:v>0.91753783980802706</c:v>
                </c:pt>
                <c:pt idx="1825">
                  <c:v>0.17333160288556204</c:v>
                </c:pt>
                <c:pt idx="1826">
                  <c:v>2.3058084295240859</c:v>
                </c:pt>
                <c:pt idx="1827">
                  <c:v>-5.3457748368417297</c:v>
                </c:pt>
                <c:pt idx="1828">
                  <c:v>-2.8056814857306449</c:v>
                </c:pt>
                <c:pt idx="1829">
                  <c:v>-8.8683081332894673</c:v>
                </c:pt>
                <c:pt idx="1830">
                  <c:v>3.3757575116170329</c:v>
                </c:pt>
                <c:pt idx="1831">
                  <c:v>-1.2630344058337941</c:v>
                </c:pt>
                <c:pt idx="1832">
                  <c:v>1.0673992852855863</c:v>
                </c:pt>
                <c:pt idx="1833">
                  <c:v>-1.2573878426926517</c:v>
                </c:pt>
                <c:pt idx="1834">
                  <c:v>-5.0874628412503391</c:v>
                </c:pt>
                <c:pt idx="1835">
                  <c:v>-16.864641591073976</c:v>
                </c:pt>
                <c:pt idx="1836">
                  <c:v>7.0660891904577738</c:v>
                </c:pt>
                <c:pt idx="1837">
                  <c:v>1.3296822613457555E-2</c:v>
                </c:pt>
                <c:pt idx="1838">
                  <c:v>7.6486571760385464</c:v>
                </c:pt>
                <c:pt idx="1839">
                  <c:v>-2.6743222985254489</c:v>
                </c:pt>
                <c:pt idx="1840">
                  <c:v>1.8414699994657993</c:v>
                </c:pt>
                <c:pt idx="1841">
                  <c:v>-12.731389749636921</c:v>
                </c:pt>
                <c:pt idx="1842">
                  <c:v>5.7548875021634682</c:v>
                </c:pt>
                <c:pt idx="1843">
                  <c:v>-8.0588936890535692</c:v>
                </c:pt>
                <c:pt idx="1844">
                  <c:v>-12.534789211480268</c:v>
                </c:pt>
                <c:pt idx="1845">
                  <c:v>-6.0732489820306386</c:v>
                </c:pt>
                <c:pt idx="1846">
                  <c:v>-15.188189587146752</c:v>
                </c:pt>
                <c:pt idx="1847">
                  <c:v>-0.67194580231579604</c:v>
                </c:pt>
                <c:pt idx="1848">
                  <c:v>8.3837042924740537</c:v>
                </c:pt>
                <c:pt idx="1849">
                  <c:v>-0.26199312463313085</c:v>
                </c:pt>
                <c:pt idx="1850">
                  <c:v>-0.62770337463051773</c:v>
                </c:pt>
                <c:pt idx="1851">
                  <c:v>-1.3963702050387596</c:v>
                </c:pt>
                <c:pt idx="1852">
                  <c:v>8.746284125033911E-2</c:v>
                </c:pt>
                <c:pt idx="1853">
                  <c:v>-0.34513548604868755</c:v>
                </c:pt>
                <c:pt idx="1854">
                  <c:v>0.56187888760811455</c:v>
                </c:pt>
                <c:pt idx="1855">
                  <c:v>0.10997284202513172</c:v>
                </c:pt>
                <c:pt idx="1856">
                  <c:v>-2.8744691179161412</c:v>
                </c:pt>
                <c:pt idx="1857">
                  <c:v>-1.5831602580871711</c:v>
                </c:pt>
                <c:pt idx="1858">
                  <c:v>-7.6486571760385464</c:v>
                </c:pt>
                <c:pt idx="1859">
                  <c:v>-4.8479969065549504</c:v>
                </c:pt>
                <c:pt idx="1860">
                  <c:v>0.95756473367960326</c:v>
                </c:pt>
                <c:pt idx="1861">
                  <c:v>-9.8667637673533513</c:v>
                </c:pt>
                <c:pt idx="1862">
                  <c:v>3.8474147814635637E-2</c:v>
                </c:pt>
                <c:pt idx="1863">
                  <c:v>-10.229219383469125</c:v>
                </c:pt>
                <c:pt idx="1864">
                  <c:v>0.22948184612276745</c:v>
                </c:pt>
                <c:pt idx="1865">
                  <c:v>14.380844325874836</c:v>
                </c:pt>
                <c:pt idx="1866">
                  <c:v>-2.4409521980296369</c:v>
                </c:pt>
                <c:pt idx="1867">
                  <c:v>-5.2816698443448301E-2</c:v>
                </c:pt>
                <c:pt idx="1868">
                  <c:v>-4.6844863459667374E-2</c:v>
                </c:pt>
                <c:pt idx="1869">
                  <c:v>15.628768280089115</c:v>
                </c:pt>
                <c:pt idx="1870">
                  <c:v>0.35230174393088126</c:v>
                </c:pt>
                <c:pt idx="1871">
                  <c:v>-0.95693127810811407</c:v>
                </c:pt>
                <c:pt idx="1872">
                  <c:v>5.2595910392906973</c:v>
                </c:pt>
                <c:pt idx="1873">
                  <c:v>8.3822637581148385</c:v>
                </c:pt>
                <c:pt idx="1874">
                  <c:v>-1.1142754722101829</c:v>
                </c:pt>
                <c:pt idx="1875">
                  <c:v>-1.1011987227735587</c:v>
                </c:pt>
                <c:pt idx="1876">
                  <c:v>-16.299690982752963</c:v>
                </c:pt>
                <c:pt idx="1877">
                  <c:v>1.3161745676570649</c:v>
                </c:pt>
                <c:pt idx="1878">
                  <c:v>-9.6450579349844787</c:v>
                </c:pt>
                <c:pt idx="1879">
                  <c:v>9.9667457608995313</c:v>
                </c:pt>
                <c:pt idx="1880">
                  <c:v>-0.78849589480628846</c:v>
                </c:pt>
                <c:pt idx="1881">
                  <c:v>-3.9528364186637507E-2</c:v>
                </c:pt>
                <c:pt idx="1882">
                  <c:v>-8.2227097862998741E-2</c:v>
                </c:pt>
                <c:pt idx="1883">
                  <c:v>0.22222080472518418</c:v>
                </c:pt>
                <c:pt idx="1884">
                  <c:v>-0.16710998583525816</c:v>
                </c:pt>
                <c:pt idx="1885">
                  <c:v>0.48542682717024171</c:v>
                </c:pt>
                <c:pt idx="1886">
                  <c:v>-10.518653155673389</c:v>
                </c:pt>
                <c:pt idx="1887">
                  <c:v>-8.0624959257337636</c:v>
                </c:pt>
                <c:pt idx="1888">
                  <c:v>0.69797146255034237</c:v>
                </c:pt>
                <c:pt idx="1889">
                  <c:v>2.8292737238684489</c:v>
                </c:pt>
                <c:pt idx="1890">
                  <c:v>6.5588341627576582E-2</c:v>
                </c:pt>
                <c:pt idx="1891">
                  <c:v>-0.86993945943562678</c:v>
                </c:pt>
                <c:pt idx="1892">
                  <c:v>-8.3837042924740537</c:v>
                </c:pt>
                <c:pt idx="1893">
                  <c:v>-6.8371022654516569</c:v>
                </c:pt>
                <c:pt idx="1894">
                  <c:v>-2.3756291147206086</c:v>
                </c:pt>
                <c:pt idx="1895">
                  <c:v>-9.0606959316875546</c:v>
                </c:pt>
                <c:pt idx="1896">
                  <c:v>-1.6973922574880709</c:v>
                </c:pt>
                <c:pt idx="1897">
                  <c:v>11.551067348664397</c:v>
                </c:pt>
                <c:pt idx="1898">
                  <c:v>0.16664986940945128</c:v>
                </c:pt>
                <c:pt idx="1899">
                  <c:v>-11.485326189240524</c:v>
                </c:pt>
                <c:pt idx="1900">
                  <c:v>-0.99284020842713405</c:v>
                </c:pt>
                <c:pt idx="1901">
                  <c:v>10.518980929170402</c:v>
                </c:pt>
                <c:pt idx="1902">
                  <c:v>-10.229219383469125</c:v>
                </c:pt>
                <c:pt idx="1903">
                  <c:v>-0.41493733646831404</c:v>
                </c:pt>
                <c:pt idx="1904">
                  <c:v>-5.7138373425209785</c:v>
                </c:pt>
                <c:pt idx="1905">
                  <c:v>15.238815216041109</c:v>
                </c:pt>
                <c:pt idx="1906">
                  <c:v>-2.6080461138341975</c:v>
                </c:pt>
                <c:pt idx="1907">
                  <c:v>-3.8073549220576046</c:v>
                </c:pt>
                <c:pt idx="1908">
                  <c:v>-7.6486571760385464</c:v>
                </c:pt>
                <c:pt idx="1909">
                  <c:v>-0.24933786711356154</c:v>
                </c:pt>
                <c:pt idx="1910">
                  <c:v>11.013322673425447</c:v>
                </c:pt>
                <c:pt idx="1911">
                  <c:v>-7.6486571760385464</c:v>
                </c:pt>
                <c:pt idx="1912">
                  <c:v>-13.773207904847887</c:v>
                </c:pt>
                <c:pt idx="1913">
                  <c:v>-4.5374341306385704</c:v>
                </c:pt>
                <c:pt idx="1914">
                  <c:v>1.1218583428730995</c:v>
                </c:pt>
                <c:pt idx="1915">
                  <c:v>-10.022367813028454</c:v>
                </c:pt>
                <c:pt idx="1916">
                  <c:v>-1.4150374992788437</c:v>
                </c:pt>
                <c:pt idx="1917">
                  <c:v>8.8683081332894673</c:v>
                </c:pt>
                <c:pt idx="1918">
                  <c:v>0.25032335408424006</c:v>
                </c:pt>
                <c:pt idx="1919">
                  <c:v>-0.1503766050643317</c:v>
                </c:pt>
                <c:pt idx="1920">
                  <c:v>0.79354912253257348</c:v>
                </c:pt>
                <c:pt idx="1921">
                  <c:v>-7.8855420711239479E-2</c:v>
                </c:pt>
                <c:pt idx="1922">
                  <c:v>9.3866923464222318E-2</c:v>
                </c:pt>
                <c:pt idx="1923">
                  <c:v>0.78756455629759703</c:v>
                </c:pt>
                <c:pt idx="1924">
                  <c:v>-6.9751108442418816E-2</c:v>
                </c:pt>
                <c:pt idx="1925">
                  <c:v>-0.22706890854592138</c:v>
                </c:pt>
                <c:pt idx="1926">
                  <c:v>-0.41755749125735914</c:v>
                </c:pt>
                <c:pt idx="1927">
                  <c:v>-0.3043106814123126</c:v>
                </c:pt>
                <c:pt idx="1928">
                  <c:v>-0.60880924267552405</c:v>
                </c:pt>
                <c:pt idx="1929">
                  <c:v>2.5139036729147839</c:v>
                </c:pt>
                <c:pt idx="1930">
                  <c:v>-11.813914767907184</c:v>
                </c:pt>
                <c:pt idx="1931">
                  <c:v>0.30742852519224761</c:v>
                </c:pt>
                <c:pt idx="1932">
                  <c:v>-8.8683081332894673</c:v>
                </c:pt>
                <c:pt idx="1933">
                  <c:v>-0.76032958723171651</c:v>
                </c:pt>
                <c:pt idx="1934">
                  <c:v>9.0597950917951025</c:v>
                </c:pt>
                <c:pt idx="1935">
                  <c:v>-1.5801615144573351</c:v>
                </c:pt>
                <c:pt idx="1936">
                  <c:v>0.89256963984131044</c:v>
                </c:pt>
                <c:pt idx="1937">
                  <c:v>-0.79836613883034924</c:v>
                </c:pt>
                <c:pt idx="1938">
                  <c:v>11.344665782303407</c:v>
                </c:pt>
                <c:pt idx="1939">
                  <c:v>-0.1904772412596854</c:v>
                </c:pt>
                <c:pt idx="1940">
                  <c:v>-0.32120836674028824</c:v>
                </c:pt>
                <c:pt idx="1941">
                  <c:v>-0.84671650261832976</c:v>
                </c:pt>
                <c:pt idx="1942">
                  <c:v>-0.65085043637761342</c:v>
                </c:pt>
                <c:pt idx="1943">
                  <c:v>1.11418406600661</c:v>
                </c:pt>
                <c:pt idx="1944">
                  <c:v>-1.45320399076039</c:v>
                </c:pt>
                <c:pt idx="1945">
                  <c:v>-0.99939925252478246</c:v>
                </c:pt>
                <c:pt idx="1946">
                  <c:v>-1.3767384535225866</c:v>
                </c:pt>
                <c:pt idx="1947">
                  <c:v>-13.807086538643029</c:v>
                </c:pt>
                <c:pt idx="1948">
                  <c:v>-0.22650852980867972</c:v>
                </c:pt>
                <c:pt idx="1949">
                  <c:v>-12.325773908203155</c:v>
                </c:pt>
                <c:pt idx="1950">
                  <c:v>-0.26303440583379395</c:v>
                </c:pt>
                <c:pt idx="1951">
                  <c:v>12.398921791443499</c:v>
                </c:pt>
                <c:pt idx="1952">
                  <c:v>-0.99072218641198939</c:v>
                </c:pt>
                <c:pt idx="1953">
                  <c:v>-0.23967041276828338</c:v>
                </c:pt>
                <c:pt idx="1954">
                  <c:v>-0.13982296965289295</c:v>
                </c:pt>
                <c:pt idx="1955">
                  <c:v>1.1463262320870937</c:v>
                </c:pt>
                <c:pt idx="1956">
                  <c:v>-11.146568675740786</c:v>
                </c:pt>
                <c:pt idx="1957">
                  <c:v>-4.7741880581224052</c:v>
                </c:pt>
                <c:pt idx="1958">
                  <c:v>0.21818017004953369</c:v>
                </c:pt>
                <c:pt idx="1959">
                  <c:v>-3.2344652536370231</c:v>
                </c:pt>
                <c:pt idx="1960">
                  <c:v>-7.6486571760385464</c:v>
                </c:pt>
                <c:pt idx="1961">
                  <c:v>15.872682895220793</c:v>
                </c:pt>
                <c:pt idx="1962">
                  <c:v>9.5196362528432132</c:v>
                </c:pt>
                <c:pt idx="1963">
                  <c:v>2.5840010244837113</c:v>
                </c:pt>
                <c:pt idx="1964">
                  <c:v>10.146780789986687</c:v>
                </c:pt>
                <c:pt idx="1965">
                  <c:v>-0.61643093131021776</c:v>
                </c:pt>
                <c:pt idx="1966">
                  <c:v>8.0624959257337636</c:v>
                </c:pt>
                <c:pt idx="1967">
                  <c:v>0.18638297874679696</c:v>
                </c:pt>
                <c:pt idx="1968">
                  <c:v>-3.1406915605129191</c:v>
                </c:pt>
                <c:pt idx="1969">
                  <c:v>7.6486571760385464</c:v>
                </c:pt>
                <c:pt idx="1970">
                  <c:v>2.3457065661442102E-2</c:v>
                </c:pt>
                <c:pt idx="1971">
                  <c:v>-1.1176839399697724</c:v>
                </c:pt>
                <c:pt idx="1972">
                  <c:v>7.0660891904577738</c:v>
                </c:pt>
                <c:pt idx="1973">
                  <c:v>-0.77724269532822232</c:v>
                </c:pt>
                <c:pt idx="1974">
                  <c:v>-1.5813602640409608</c:v>
                </c:pt>
                <c:pt idx="1975">
                  <c:v>-0.3479233034203067</c:v>
                </c:pt>
                <c:pt idx="1976">
                  <c:v>1.1950910153028784</c:v>
                </c:pt>
                <c:pt idx="1977">
                  <c:v>-0.13998203838139933</c:v>
                </c:pt>
                <c:pt idx="1978">
                  <c:v>-0.44658633515366486</c:v>
                </c:pt>
                <c:pt idx="1979">
                  <c:v>7.3309168781146177</c:v>
                </c:pt>
                <c:pt idx="1980">
                  <c:v>1.9274923496188778</c:v>
                </c:pt>
                <c:pt idx="1981">
                  <c:v>-0.56187888760811477</c:v>
                </c:pt>
                <c:pt idx="1982">
                  <c:v>10.451554569765362</c:v>
                </c:pt>
                <c:pt idx="1983">
                  <c:v>-8.8683081332894673</c:v>
                </c:pt>
                <c:pt idx="1984">
                  <c:v>-0.1401776580482603</c:v>
                </c:pt>
                <c:pt idx="1985">
                  <c:v>-1.2515387669959643</c:v>
                </c:pt>
                <c:pt idx="1986">
                  <c:v>-1.2429340708387042</c:v>
                </c:pt>
                <c:pt idx="1987">
                  <c:v>11.381002109550927</c:v>
                </c:pt>
                <c:pt idx="1988">
                  <c:v>8.8672787397096631</c:v>
                </c:pt>
                <c:pt idx="1989">
                  <c:v>0.38994651831601329</c:v>
                </c:pt>
                <c:pt idx="1990">
                  <c:v>-0.285091326706991</c:v>
                </c:pt>
                <c:pt idx="1991">
                  <c:v>-0.16689730874474423</c:v>
                </c:pt>
                <c:pt idx="1992">
                  <c:v>-7.0660891904577721</c:v>
                </c:pt>
                <c:pt idx="1993">
                  <c:v>8.8683081332894673</c:v>
                </c:pt>
                <c:pt idx="1994">
                  <c:v>1.1360615495760289</c:v>
                </c:pt>
                <c:pt idx="1995">
                  <c:v>15.221285017810475</c:v>
                </c:pt>
                <c:pt idx="1996">
                  <c:v>-0.45137934634256421</c:v>
                </c:pt>
                <c:pt idx="1997">
                  <c:v>-0.50089823593268146</c:v>
                </c:pt>
                <c:pt idx="1998">
                  <c:v>0.46630489740235598</c:v>
                </c:pt>
                <c:pt idx="1999">
                  <c:v>7.8851109761710295E-2</c:v>
                </c:pt>
                <c:pt idx="2000">
                  <c:v>-0.66296501272242936</c:v>
                </c:pt>
                <c:pt idx="2001">
                  <c:v>-10.229219383469125</c:v>
                </c:pt>
                <c:pt idx="2002">
                  <c:v>4.783110550008554</c:v>
                </c:pt>
                <c:pt idx="2003">
                  <c:v>-5.3457748368417297</c:v>
                </c:pt>
                <c:pt idx="2004">
                  <c:v>13.688286740366143</c:v>
                </c:pt>
                <c:pt idx="2005">
                  <c:v>-0.58436200329692389</c:v>
                </c:pt>
                <c:pt idx="2006">
                  <c:v>-0.64451934540161127</c:v>
                </c:pt>
                <c:pt idx="2007">
                  <c:v>-8.6462586799900301</c:v>
                </c:pt>
                <c:pt idx="2008">
                  <c:v>-10.814048332230835</c:v>
                </c:pt>
                <c:pt idx="2009">
                  <c:v>-0.63662864592605273</c:v>
                </c:pt>
                <c:pt idx="2010">
                  <c:v>13.362720091414655</c:v>
                </c:pt>
                <c:pt idx="2011">
                  <c:v>-8.6450579349844769</c:v>
                </c:pt>
                <c:pt idx="2012">
                  <c:v>-0.12737930647622775</c:v>
                </c:pt>
                <c:pt idx="2013">
                  <c:v>-1.2724174966718806</c:v>
                </c:pt>
                <c:pt idx="2014">
                  <c:v>-1.4499569695115091E-2</c:v>
                </c:pt>
                <c:pt idx="2015">
                  <c:v>-0.1408625358398497</c:v>
                </c:pt>
                <c:pt idx="2016">
                  <c:v>-0.15772086185518622</c:v>
                </c:pt>
                <c:pt idx="2017">
                  <c:v>8.6462586799900301</c:v>
                </c:pt>
                <c:pt idx="2018">
                  <c:v>-7.0660891904577721</c:v>
                </c:pt>
                <c:pt idx="2019">
                  <c:v>-0.14974711950468203</c:v>
                </c:pt>
                <c:pt idx="2020">
                  <c:v>-1.8300816742943728E-2</c:v>
                </c:pt>
                <c:pt idx="2021">
                  <c:v>1.6624186408011521</c:v>
                </c:pt>
                <c:pt idx="2022">
                  <c:v>-2.1200527713949402</c:v>
                </c:pt>
                <c:pt idx="2023">
                  <c:v>-13.167470416444264</c:v>
                </c:pt>
                <c:pt idx="2024">
                  <c:v>8.0624959257337636</c:v>
                </c:pt>
                <c:pt idx="2025">
                  <c:v>-0.45320391255027842</c:v>
                </c:pt>
                <c:pt idx="2026">
                  <c:v>-0.27773545518022313</c:v>
                </c:pt>
                <c:pt idx="2027">
                  <c:v>0.69480196053854681</c:v>
                </c:pt>
                <c:pt idx="2028">
                  <c:v>-0.42600861709984666</c:v>
                </c:pt>
                <c:pt idx="2029">
                  <c:v>0.85085656069419069</c:v>
                </c:pt>
                <c:pt idx="2030">
                  <c:v>6.0732489820306386</c:v>
                </c:pt>
                <c:pt idx="2031">
                  <c:v>3.1555697084652423</c:v>
                </c:pt>
                <c:pt idx="2032">
                  <c:v>0.93490497177811505</c:v>
                </c:pt>
                <c:pt idx="2033">
                  <c:v>0.900272056835835</c:v>
                </c:pt>
                <c:pt idx="2034">
                  <c:v>-2.8744691179161412</c:v>
                </c:pt>
                <c:pt idx="2035">
                  <c:v>-6.6486571760385464</c:v>
                </c:pt>
                <c:pt idx="2036">
                  <c:v>-14.024706827327938</c:v>
                </c:pt>
                <c:pt idx="2037">
                  <c:v>7.6486571760385464</c:v>
                </c:pt>
                <c:pt idx="2038">
                  <c:v>10.236811481249411</c:v>
                </c:pt>
                <c:pt idx="2039">
                  <c:v>-0.82781902461732004</c:v>
                </c:pt>
                <c:pt idx="2040">
                  <c:v>-12.977816540594029</c:v>
                </c:pt>
                <c:pt idx="2041">
                  <c:v>-0.31198448540568979</c:v>
                </c:pt>
                <c:pt idx="2042">
                  <c:v>0.2923549795040149</c:v>
                </c:pt>
                <c:pt idx="2043">
                  <c:v>-13.702822011777029</c:v>
                </c:pt>
                <c:pt idx="2044">
                  <c:v>3.5623909730721222E-2</c:v>
                </c:pt>
                <c:pt idx="2045">
                  <c:v>4.1950980726518798</c:v>
                </c:pt>
                <c:pt idx="2046">
                  <c:v>1.5091111235894379</c:v>
                </c:pt>
                <c:pt idx="2047">
                  <c:v>-6.9108925261660152</c:v>
                </c:pt>
                <c:pt idx="2048">
                  <c:v>-0.12248400652499507</c:v>
                </c:pt>
                <c:pt idx="2049">
                  <c:v>-3.4765418160676471E-2</c:v>
                </c:pt>
                <c:pt idx="2050">
                  <c:v>3.0802673398461349</c:v>
                </c:pt>
                <c:pt idx="2051">
                  <c:v>-9.0223678130284544</c:v>
                </c:pt>
                <c:pt idx="2052">
                  <c:v>-0.5749088360572332</c:v>
                </c:pt>
                <c:pt idx="2053">
                  <c:v>0.3874473827920249</c:v>
                </c:pt>
                <c:pt idx="2054">
                  <c:v>-0.13196534020850473</c:v>
                </c:pt>
                <c:pt idx="2055">
                  <c:v>-0.39231742277876014</c:v>
                </c:pt>
                <c:pt idx="2056">
                  <c:v>0</c:v>
                </c:pt>
                <c:pt idx="2057">
                  <c:v>8.5698556083309487</c:v>
                </c:pt>
                <c:pt idx="2058">
                  <c:v>-0.22119067612669469</c:v>
                </c:pt>
                <c:pt idx="2059">
                  <c:v>0.48515218505235763</c:v>
                </c:pt>
                <c:pt idx="2060">
                  <c:v>-0.34161642980947438</c:v>
                </c:pt>
                <c:pt idx="2061">
                  <c:v>-12.598207620320975</c:v>
                </c:pt>
                <c:pt idx="2062">
                  <c:v>-0.38994651831601329</c:v>
                </c:pt>
                <c:pt idx="2063">
                  <c:v>-12.036402593593708</c:v>
                </c:pt>
                <c:pt idx="2064">
                  <c:v>-9.8667637673533513</c:v>
                </c:pt>
                <c:pt idx="2065">
                  <c:v>14.335041363415007</c:v>
                </c:pt>
                <c:pt idx="2066">
                  <c:v>-2.7369655941662061</c:v>
                </c:pt>
                <c:pt idx="2067">
                  <c:v>-0.77760757866355257</c:v>
                </c:pt>
                <c:pt idx="2068">
                  <c:v>-1.6459919341187157</c:v>
                </c:pt>
                <c:pt idx="2069">
                  <c:v>9.5189809291704002</c:v>
                </c:pt>
                <c:pt idx="2070">
                  <c:v>2.3546195383159261</c:v>
                </c:pt>
                <c:pt idx="2071">
                  <c:v>2.0705038229544233</c:v>
                </c:pt>
                <c:pt idx="2072">
                  <c:v>-8.0624959257337636</c:v>
                </c:pt>
                <c:pt idx="2073">
                  <c:v>7.0660891904577738</c:v>
                </c:pt>
                <c:pt idx="2074">
                  <c:v>9.8667637673533513</c:v>
                </c:pt>
                <c:pt idx="2075">
                  <c:v>-9.229619965185119</c:v>
                </c:pt>
                <c:pt idx="2076">
                  <c:v>-0.14383577257365168</c:v>
                </c:pt>
                <c:pt idx="2077">
                  <c:v>-7.6486571760385464</c:v>
                </c:pt>
                <c:pt idx="2078">
                  <c:v>0.15370941539545294</c:v>
                </c:pt>
                <c:pt idx="2079">
                  <c:v>10.146780789986687</c:v>
                </c:pt>
                <c:pt idx="2080">
                  <c:v>-9.8672787397096631</c:v>
                </c:pt>
                <c:pt idx="2081">
                  <c:v>-2.3004838431482995</c:v>
                </c:pt>
                <c:pt idx="2082">
                  <c:v>-3.8641110099272589</c:v>
                </c:pt>
                <c:pt idx="2083">
                  <c:v>-0.15200309344504978</c:v>
                </c:pt>
                <c:pt idx="2084">
                  <c:v>-0.39707095274939486</c:v>
                </c:pt>
                <c:pt idx="2085">
                  <c:v>0.52509104474375734</c:v>
                </c:pt>
                <c:pt idx="2086">
                  <c:v>7.6486571760385464</c:v>
                </c:pt>
                <c:pt idx="2087">
                  <c:v>7.2711394033725263</c:v>
                </c:pt>
                <c:pt idx="2088">
                  <c:v>-9.229619965185119</c:v>
                </c:pt>
                <c:pt idx="2089">
                  <c:v>1.3124677656382961</c:v>
                </c:pt>
                <c:pt idx="2090">
                  <c:v>0.51457317282975823</c:v>
                </c:pt>
                <c:pt idx="2091">
                  <c:v>-0.35352671161301236</c:v>
                </c:pt>
                <c:pt idx="2092">
                  <c:v>0.80815664202315918</c:v>
                </c:pt>
                <c:pt idx="2093">
                  <c:v>-9.0606959316875546</c:v>
                </c:pt>
                <c:pt idx="2094">
                  <c:v>-1.4498029174395199</c:v>
                </c:pt>
                <c:pt idx="2095">
                  <c:v>-1.0575913207434962</c:v>
                </c:pt>
                <c:pt idx="2096">
                  <c:v>-8.2605275502232196</c:v>
                </c:pt>
                <c:pt idx="2097">
                  <c:v>-5.08746284125034</c:v>
                </c:pt>
                <c:pt idx="2098">
                  <c:v>-1.49812361394814</c:v>
                </c:pt>
                <c:pt idx="2099">
                  <c:v>-0.50901364748785738</c:v>
                </c:pt>
                <c:pt idx="2100">
                  <c:v>0.35363695461470041</c:v>
                </c:pt>
                <c:pt idx="2101">
                  <c:v>4.7793009261030104</c:v>
                </c:pt>
                <c:pt idx="2102">
                  <c:v>6.0732489820306386</c:v>
                </c:pt>
                <c:pt idx="2103">
                  <c:v>6.0732489820306386</c:v>
                </c:pt>
                <c:pt idx="2104">
                  <c:v>1.34617564113404</c:v>
                </c:pt>
                <c:pt idx="2105">
                  <c:v>6.1497471195046822</c:v>
                </c:pt>
                <c:pt idx="2106">
                  <c:v>-0.43480075410027375</c:v>
                </c:pt>
                <c:pt idx="2107">
                  <c:v>1.3872352685461251</c:v>
                </c:pt>
                <c:pt idx="2108">
                  <c:v>-11.941658995526698</c:v>
                </c:pt>
                <c:pt idx="2109">
                  <c:v>0.84789005410681884</c:v>
                </c:pt>
                <c:pt idx="2110">
                  <c:v>-0.83934551199950846</c:v>
                </c:pt>
                <c:pt idx="2111">
                  <c:v>-0.72348236480258399</c:v>
                </c:pt>
                <c:pt idx="2112">
                  <c:v>0.32337006906126881</c:v>
                </c:pt>
                <c:pt idx="2113">
                  <c:v>0.23476216119789925</c:v>
                </c:pt>
                <c:pt idx="2114">
                  <c:v>12.125198191061759</c:v>
                </c:pt>
                <c:pt idx="2115">
                  <c:v>7.0660891904577738</c:v>
                </c:pt>
                <c:pt idx="2116">
                  <c:v>-9.8662486111111729</c:v>
                </c:pt>
                <c:pt idx="2117">
                  <c:v>0.58526284318937682</c:v>
                </c:pt>
                <c:pt idx="2118">
                  <c:v>-5.0874628412503391</c:v>
                </c:pt>
                <c:pt idx="2119">
                  <c:v>0.42946456991412318</c:v>
                </c:pt>
                <c:pt idx="2120">
                  <c:v>-7.0624959257337645</c:v>
                </c:pt>
                <c:pt idx="2121">
                  <c:v>-0.19391004517897362</c:v>
                </c:pt>
                <c:pt idx="2122">
                  <c:v>-0.34659014912163122</c:v>
                </c:pt>
                <c:pt idx="2123">
                  <c:v>2.6629650127224296</c:v>
                </c:pt>
                <c:pt idx="2124">
                  <c:v>7.6486571760385464</c:v>
                </c:pt>
                <c:pt idx="2125">
                  <c:v>-0.14809863898913406</c:v>
                </c:pt>
                <c:pt idx="2126">
                  <c:v>-1.3973354975453849</c:v>
                </c:pt>
                <c:pt idx="2127">
                  <c:v>-9.8662486111111729</c:v>
                </c:pt>
                <c:pt idx="2128">
                  <c:v>12.287808556012996</c:v>
                </c:pt>
                <c:pt idx="2129">
                  <c:v>-1.3523017439308815</c:v>
                </c:pt>
                <c:pt idx="2130">
                  <c:v>-0.32192809488736207</c:v>
                </c:pt>
                <c:pt idx="2131">
                  <c:v>1.3728092638895464</c:v>
                </c:pt>
                <c:pt idx="2132">
                  <c:v>-0.47823132576603788</c:v>
                </c:pt>
                <c:pt idx="2133">
                  <c:v>-0.17954942033071244</c:v>
                </c:pt>
                <c:pt idx="2134">
                  <c:v>-0.19344633408918843</c:v>
                </c:pt>
                <c:pt idx="2135">
                  <c:v>3.8073549220576046</c:v>
                </c:pt>
                <c:pt idx="2136">
                  <c:v>-0.15200309344504978</c:v>
                </c:pt>
                <c:pt idx="2137">
                  <c:v>-10.229219383469125</c:v>
                </c:pt>
                <c:pt idx="2138">
                  <c:v>-7.0194964021068111</c:v>
                </c:pt>
                <c:pt idx="2139">
                  <c:v>0.11365678179556699</c:v>
                </c:pt>
                <c:pt idx="2140">
                  <c:v>-0.23162570111448502</c:v>
                </c:pt>
                <c:pt idx="2141">
                  <c:v>0.11609706492287106</c:v>
                </c:pt>
                <c:pt idx="2142">
                  <c:v>-6.0732489820306386</c:v>
                </c:pt>
                <c:pt idx="2143">
                  <c:v>1.1594782140071966</c:v>
                </c:pt>
                <c:pt idx="2144">
                  <c:v>0.58016948953225655</c:v>
                </c:pt>
                <c:pt idx="2145">
                  <c:v>-1.1716854593067498</c:v>
                </c:pt>
                <c:pt idx="2146">
                  <c:v>-0.98388033463672298</c:v>
                </c:pt>
                <c:pt idx="2147">
                  <c:v>-0.43133931160794425</c:v>
                </c:pt>
                <c:pt idx="2148">
                  <c:v>-6.5588341627576874E-2</c:v>
                </c:pt>
                <c:pt idx="2149">
                  <c:v>-2.8648481785381041</c:v>
                </c:pt>
                <c:pt idx="2150">
                  <c:v>-1</c:v>
                </c:pt>
                <c:pt idx="2151">
                  <c:v>-0.35885466388571985</c:v>
                </c:pt>
                <c:pt idx="2152">
                  <c:v>-0.99997246844000776</c:v>
                </c:pt>
                <c:pt idx="2153">
                  <c:v>6.0732489820306386</c:v>
                </c:pt>
                <c:pt idx="2154">
                  <c:v>-0.12796816160313304</c:v>
                </c:pt>
                <c:pt idx="2155">
                  <c:v>-0.37503943134692491</c:v>
                </c:pt>
                <c:pt idx="2156">
                  <c:v>0</c:v>
                </c:pt>
                <c:pt idx="2157">
                  <c:v>-1.833182277225754E-2</c:v>
                </c:pt>
                <c:pt idx="2158">
                  <c:v>0.33923120484416808</c:v>
                </c:pt>
                <c:pt idx="2159">
                  <c:v>6.2156476062569695E-2</c:v>
                </c:pt>
                <c:pt idx="2160">
                  <c:v>-0.39565482921962714</c:v>
                </c:pt>
                <c:pt idx="2161">
                  <c:v>0.64056111021314377</c:v>
                </c:pt>
                <c:pt idx="2162">
                  <c:v>-5.5001508895977542</c:v>
                </c:pt>
                <c:pt idx="2163">
                  <c:v>0.34049054591378969</c:v>
                </c:pt>
                <c:pt idx="2164">
                  <c:v>-2.6194496810790838E-2</c:v>
                </c:pt>
                <c:pt idx="2165">
                  <c:v>-0.13714289506642044</c:v>
                </c:pt>
                <c:pt idx="2166">
                  <c:v>1.3297054454790815</c:v>
                </c:pt>
                <c:pt idx="2167">
                  <c:v>6.0732489820306386</c:v>
                </c:pt>
                <c:pt idx="2168">
                  <c:v>-1.2147388487930124</c:v>
                </c:pt>
                <c:pt idx="2169">
                  <c:v>0.15668493695355518</c:v>
                </c:pt>
                <c:pt idx="2170">
                  <c:v>0.15668493695355518</c:v>
                </c:pt>
                <c:pt idx="2171">
                  <c:v>0.15668493695355518</c:v>
                </c:pt>
                <c:pt idx="2172">
                  <c:v>-0.36257007938470848</c:v>
                </c:pt>
                <c:pt idx="2173">
                  <c:v>-7.6828304045919601E-2</c:v>
                </c:pt>
                <c:pt idx="2174">
                  <c:v>-8.6462586799900301</c:v>
                </c:pt>
                <c:pt idx="2175">
                  <c:v>2.0177881937630274E-2</c:v>
                </c:pt>
                <c:pt idx="2176">
                  <c:v>2.4662054234269343E-2</c:v>
                </c:pt>
                <c:pt idx="2177">
                  <c:v>-7.9727192470733899E-2</c:v>
                </c:pt>
                <c:pt idx="2178">
                  <c:v>0.27936977896640619</c:v>
                </c:pt>
                <c:pt idx="2179">
                  <c:v>-4.5087889528537872E-2</c:v>
                </c:pt>
                <c:pt idx="2180">
                  <c:v>0.27630001175499569</c:v>
                </c:pt>
                <c:pt idx="2181">
                  <c:v>5.3230114266692732E-2</c:v>
                </c:pt>
                <c:pt idx="2182">
                  <c:v>0.15200309344505006</c:v>
                </c:pt>
                <c:pt idx="2183">
                  <c:v>-5.2467419894135371E-2</c:v>
                </c:pt>
                <c:pt idx="2184">
                  <c:v>-0.69743722997956903</c:v>
                </c:pt>
                <c:pt idx="2185">
                  <c:v>1.2451864045008691</c:v>
                </c:pt>
                <c:pt idx="2186">
                  <c:v>0.60954052344182219</c:v>
                </c:pt>
                <c:pt idx="2187">
                  <c:v>-0.16646114613874119</c:v>
                </c:pt>
                <c:pt idx="2188">
                  <c:v>-0.22239242133644821</c:v>
                </c:pt>
                <c:pt idx="2189">
                  <c:v>0.57550217147208993</c:v>
                </c:pt>
                <c:pt idx="2190">
                  <c:v>-0.45943161863729726</c:v>
                </c:pt>
                <c:pt idx="2191">
                  <c:v>-0.11499252228993136</c:v>
                </c:pt>
                <c:pt idx="2192">
                  <c:v>-1.3006594781337113</c:v>
                </c:pt>
                <c:pt idx="2193">
                  <c:v>-3.3683126256288533E-2</c:v>
                </c:pt>
                <c:pt idx="2194">
                  <c:v>-0.12553088208385862</c:v>
                </c:pt>
                <c:pt idx="2195">
                  <c:v>6.0732489820306386</c:v>
                </c:pt>
                <c:pt idx="2196">
                  <c:v>-9.012906829064142E-2</c:v>
                </c:pt>
                <c:pt idx="2197">
                  <c:v>0.97053617729879083</c:v>
                </c:pt>
                <c:pt idx="2198">
                  <c:v>0.28286261513267014</c:v>
                </c:pt>
                <c:pt idx="2199">
                  <c:v>0.44761926751534364</c:v>
                </c:pt>
                <c:pt idx="2200">
                  <c:v>-0.43775757577892738</c:v>
                </c:pt>
                <c:pt idx="2201">
                  <c:v>-2.7369655941662061</c:v>
                </c:pt>
                <c:pt idx="2202">
                  <c:v>-9.0416591516372158</c:v>
                </c:pt>
                <c:pt idx="2203">
                  <c:v>-0.23907116248307836</c:v>
                </c:pt>
                <c:pt idx="2204">
                  <c:v>3.6935216314172719</c:v>
                </c:pt>
                <c:pt idx="2205">
                  <c:v>0.69921067217078825</c:v>
                </c:pt>
                <c:pt idx="2206">
                  <c:v>-9.6450579349844787</c:v>
                </c:pt>
                <c:pt idx="2207">
                  <c:v>8.2462160191972972E-2</c:v>
                </c:pt>
                <c:pt idx="2208">
                  <c:v>0.26351498379989297</c:v>
                </c:pt>
                <c:pt idx="2209">
                  <c:v>3.639627476319538</c:v>
                </c:pt>
                <c:pt idx="2210">
                  <c:v>-0.47599741425031122</c:v>
                </c:pt>
                <c:pt idx="2211">
                  <c:v>-0.33184356375244523</c:v>
                </c:pt>
                <c:pt idx="2212">
                  <c:v>-12.059006395201113</c:v>
                </c:pt>
                <c:pt idx="2213">
                  <c:v>-1.969580134091992E-2</c:v>
                </c:pt>
                <c:pt idx="2214">
                  <c:v>0.11520181510147305</c:v>
                </c:pt>
                <c:pt idx="2215">
                  <c:v>3.1026895620624322E-2</c:v>
                </c:pt>
                <c:pt idx="2216">
                  <c:v>-0.95835230264150884</c:v>
                </c:pt>
                <c:pt idx="2217">
                  <c:v>8.1300102101848223E-2</c:v>
                </c:pt>
                <c:pt idx="2218">
                  <c:v>9.6450579349844787</c:v>
                </c:pt>
                <c:pt idx="2219">
                  <c:v>0.26918663281538924</c:v>
                </c:pt>
                <c:pt idx="2220">
                  <c:v>-0.50869660649308868</c:v>
                </c:pt>
                <c:pt idx="2221">
                  <c:v>-0.14035963958676489</c:v>
                </c:pt>
                <c:pt idx="2222">
                  <c:v>1.2002986504858315</c:v>
                </c:pt>
                <c:pt idx="2223">
                  <c:v>-0.41383575406909084</c:v>
                </c:pt>
                <c:pt idx="2224">
                  <c:v>-1.9928402084271339</c:v>
                </c:pt>
                <c:pt idx="2225">
                  <c:v>2.9932552703666526</c:v>
                </c:pt>
                <c:pt idx="2226">
                  <c:v>2.6989148901874902</c:v>
                </c:pt>
                <c:pt idx="2227">
                  <c:v>-6.0732489820306386</c:v>
                </c:pt>
                <c:pt idx="2228">
                  <c:v>1.0159866220221775E-2</c:v>
                </c:pt>
                <c:pt idx="2229">
                  <c:v>-0.89174710934797663</c:v>
                </c:pt>
                <c:pt idx="2230">
                  <c:v>-0.97490901903716976</c:v>
                </c:pt>
                <c:pt idx="2231">
                  <c:v>-0.75488750216346867</c:v>
                </c:pt>
                <c:pt idx="2232">
                  <c:v>0.6979714625503427</c:v>
                </c:pt>
                <c:pt idx="2233">
                  <c:v>-0.66332827472633482</c:v>
                </c:pt>
                <c:pt idx="2234">
                  <c:v>-0.84086900173126344</c:v>
                </c:pt>
                <c:pt idx="2235">
                  <c:v>-1.5615985076556456</c:v>
                </c:pt>
                <c:pt idx="2236">
                  <c:v>-5.1013289553739654</c:v>
                </c:pt>
                <c:pt idx="2237">
                  <c:v>1.5730096979593906</c:v>
                </c:pt>
                <c:pt idx="2238">
                  <c:v>9.5157233040340045E-2</c:v>
                </c:pt>
                <c:pt idx="2239">
                  <c:v>0.32419826851218952</c:v>
                </c:pt>
                <c:pt idx="2240">
                  <c:v>-1.0772012373120343</c:v>
                </c:pt>
                <c:pt idx="2241">
                  <c:v>-2.413085780834396</c:v>
                </c:pt>
                <c:pt idx="2242">
                  <c:v>3.9035287880665992</c:v>
                </c:pt>
                <c:pt idx="2243">
                  <c:v>-0.82166275874148764</c:v>
                </c:pt>
                <c:pt idx="2244">
                  <c:v>3.5780675294796662</c:v>
                </c:pt>
                <c:pt idx="2245">
                  <c:v>1.458666987516902</c:v>
                </c:pt>
                <c:pt idx="2246">
                  <c:v>10.059344460824425</c:v>
                </c:pt>
                <c:pt idx="2247">
                  <c:v>0.83936786659997631</c:v>
                </c:pt>
                <c:pt idx="2248">
                  <c:v>-3.1987798641144978</c:v>
                </c:pt>
                <c:pt idx="2249">
                  <c:v>-11.673750739438065</c:v>
                </c:pt>
                <c:pt idx="2250">
                  <c:v>-0.74568281126731517</c:v>
                </c:pt>
                <c:pt idx="2251">
                  <c:v>-0.22026612022806002</c:v>
                </c:pt>
                <c:pt idx="2252">
                  <c:v>8.0606959316875546</c:v>
                </c:pt>
                <c:pt idx="2253">
                  <c:v>11.551067348664397</c:v>
                </c:pt>
                <c:pt idx="2254">
                  <c:v>-2.2221062075283018</c:v>
                </c:pt>
                <c:pt idx="2255">
                  <c:v>-1.4839848529963358</c:v>
                </c:pt>
                <c:pt idx="2256">
                  <c:v>1.1245450979383034</c:v>
                </c:pt>
                <c:pt idx="2257">
                  <c:v>0.13972476366661349</c:v>
                </c:pt>
                <c:pt idx="2258">
                  <c:v>0.63582781601879046</c:v>
                </c:pt>
                <c:pt idx="2259">
                  <c:v>-8.0624959257337636</c:v>
                </c:pt>
                <c:pt idx="2260">
                  <c:v>-0.33128614958559671</c:v>
                </c:pt>
                <c:pt idx="2261">
                  <c:v>-7.0660891904577721</c:v>
                </c:pt>
                <c:pt idx="2262">
                  <c:v>0.89464699985377127</c:v>
                </c:pt>
                <c:pt idx="2263">
                  <c:v>-0.4542491903080591</c:v>
                </c:pt>
                <c:pt idx="2264">
                  <c:v>0.28118175254405359</c:v>
                </c:pt>
                <c:pt idx="2265">
                  <c:v>-5.8893689053568565E-2</c:v>
                </c:pt>
                <c:pt idx="2266">
                  <c:v>-4.9269176502882219</c:v>
                </c:pt>
                <c:pt idx="2267">
                  <c:v>-4.3763758789097391</c:v>
                </c:pt>
                <c:pt idx="2268">
                  <c:v>-0.63523570720237987</c:v>
                </c:pt>
                <c:pt idx="2269">
                  <c:v>7.7835439607865355</c:v>
                </c:pt>
                <c:pt idx="2270">
                  <c:v>0.15432814639129372</c:v>
                </c:pt>
                <c:pt idx="2271">
                  <c:v>3.8365012677171206</c:v>
                </c:pt>
                <c:pt idx="2272">
                  <c:v>5.4606330650470492E-2</c:v>
                </c:pt>
                <c:pt idx="2273">
                  <c:v>-7.0660891904577721</c:v>
                </c:pt>
                <c:pt idx="2274">
                  <c:v>-0.41533790428584022</c:v>
                </c:pt>
                <c:pt idx="2275">
                  <c:v>0.67349917532281345</c:v>
                </c:pt>
                <c:pt idx="2276">
                  <c:v>4.3068721891885937E-2</c:v>
                </c:pt>
                <c:pt idx="2277">
                  <c:v>-0.12928301694496649</c:v>
                </c:pt>
                <c:pt idx="2278">
                  <c:v>8.3837042924740537</c:v>
                </c:pt>
                <c:pt idx="2279">
                  <c:v>-0.13401734797168754</c:v>
                </c:pt>
                <c:pt idx="2280">
                  <c:v>-0.2527660703799669</c:v>
                </c:pt>
                <c:pt idx="2281">
                  <c:v>0.55251273516805344</c:v>
                </c:pt>
                <c:pt idx="2282">
                  <c:v>12.644006462681574</c:v>
                </c:pt>
                <c:pt idx="2283">
                  <c:v>-0.49749965947081648</c:v>
                </c:pt>
                <c:pt idx="2284">
                  <c:v>-10.112439506781552</c:v>
                </c:pt>
                <c:pt idx="2285">
                  <c:v>3.2819990805260439</c:v>
                </c:pt>
                <c:pt idx="2286">
                  <c:v>-0.20637691965529703</c:v>
                </c:pt>
                <c:pt idx="2287">
                  <c:v>10.613482540731207</c:v>
                </c:pt>
                <c:pt idx="2288">
                  <c:v>0.26219342939442303</c:v>
                </c:pt>
                <c:pt idx="2289">
                  <c:v>-14.872706939804189</c:v>
                </c:pt>
                <c:pt idx="2290">
                  <c:v>-1.2306790325214088</c:v>
                </c:pt>
                <c:pt idx="2291">
                  <c:v>-1.2905901283543553</c:v>
                </c:pt>
                <c:pt idx="2292">
                  <c:v>-11.518325307690867</c:v>
                </c:pt>
                <c:pt idx="2293">
                  <c:v>0.4403485878080311</c:v>
                </c:pt>
                <c:pt idx="2294">
                  <c:v>0.53841991478412576</c:v>
                </c:pt>
                <c:pt idx="2295">
                  <c:v>-7.1727384624487307</c:v>
                </c:pt>
                <c:pt idx="2296">
                  <c:v>0.74366024674021436</c:v>
                </c:pt>
                <c:pt idx="2297">
                  <c:v>-11.10372492250138</c:v>
                </c:pt>
                <c:pt idx="2298">
                  <c:v>7.6486571760385464</c:v>
                </c:pt>
                <c:pt idx="2299">
                  <c:v>-11.61378946447258</c:v>
                </c:pt>
                <c:pt idx="2300">
                  <c:v>-1.806582808022108</c:v>
                </c:pt>
                <c:pt idx="2301">
                  <c:v>8.0606959316875546</c:v>
                </c:pt>
                <c:pt idx="2302">
                  <c:v>8.8683081332894673</c:v>
                </c:pt>
                <c:pt idx="2303">
                  <c:v>-0.35883935759591912</c:v>
                </c:pt>
                <c:pt idx="2304">
                  <c:v>-12.613482540731207</c:v>
                </c:pt>
                <c:pt idx="2305">
                  <c:v>-2.1863767325136774</c:v>
                </c:pt>
                <c:pt idx="2306">
                  <c:v>-8.8683081332894673</c:v>
                </c:pt>
                <c:pt idx="2307">
                  <c:v>-1.5819612617754961</c:v>
                </c:pt>
                <c:pt idx="2308">
                  <c:v>-7.800251200127338E-2</c:v>
                </c:pt>
                <c:pt idx="2309">
                  <c:v>10.518980929170402</c:v>
                </c:pt>
                <c:pt idx="2310">
                  <c:v>-0.19264507794239591</c:v>
                </c:pt>
                <c:pt idx="2311">
                  <c:v>10.147204924942228</c:v>
                </c:pt>
                <c:pt idx="2312">
                  <c:v>13.628825226704336</c:v>
                </c:pt>
                <c:pt idx="2313">
                  <c:v>0.22076867885678383</c:v>
                </c:pt>
                <c:pt idx="2314">
                  <c:v>10.45189794595189</c:v>
                </c:pt>
                <c:pt idx="2315">
                  <c:v>4.6595931540857052</c:v>
                </c:pt>
                <c:pt idx="2316">
                  <c:v>-8.6450579349844769</c:v>
                </c:pt>
                <c:pt idx="2317">
                  <c:v>0.14982379538580284</c:v>
                </c:pt>
                <c:pt idx="2318">
                  <c:v>0.15124358037623745</c:v>
                </c:pt>
                <c:pt idx="2319">
                  <c:v>-7.6486571760385464</c:v>
                </c:pt>
                <c:pt idx="2320">
                  <c:v>0.42321143072454392</c:v>
                </c:pt>
                <c:pt idx="2321">
                  <c:v>0.14463970503156384</c:v>
                </c:pt>
                <c:pt idx="2322">
                  <c:v>-0.86495425255623137</c:v>
                </c:pt>
                <c:pt idx="2323">
                  <c:v>10.451554569765362</c:v>
                </c:pt>
                <c:pt idx="2324">
                  <c:v>12.965904504239749</c:v>
                </c:pt>
                <c:pt idx="2325">
                  <c:v>-1.1211863465200578</c:v>
                </c:pt>
                <c:pt idx="2326">
                  <c:v>9.3822637581148385</c:v>
                </c:pt>
                <c:pt idx="2327">
                  <c:v>-5.5494129854749623</c:v>
                </c:pt>
                <c:pt idx="2328">
                  <c:v>-0.99460674122978154</c:v>
                </c:pt>
                <c:pt idx="2329">
                  <c:v>-13.773173556192697</c:v>
                </c:pt>
                <c:pt idx="2330">
                  <c:v>-8.6462586799900301</c:v>
                </c:pt>
                <c:pt idx="2331">
                  <c:v>0.28024935295010484</c:v>
                </c:pt>
                <c:pt idx="2332">
                  <c:v>-0.30736198175269808</c:v>
                </c:pt>
                <c:pt idx="2333">
                  <c:v>1.1685057243569781</c:v>
                </c:pt>
                <c:pt idx="2334">
                  <c:v>0.22571277962805936</c:v>
                </c:pt>
                <c:pt idx="2335">
                  <c:v>-2.0518389315196184</c:v>
                </c:pt>
                <c:pt idx="2336">
                  <c:v>-0.19854567938208037</c:v>
                </c:pt>
                <c:pt idx="2337">
                  <c:v>-9.2824033004755266E-2</c:v>
                </c:pt>
                <c:pt idx="2338">
                  <c:v>-5.5545888516776376</c:v>
                </c:pt>
                <c:pt idx="2339">
                  <c:v>-6.6486571760385464</c:v>
                </c:pt>
                <c:pt idx="2340">
                  <c:v>-10.644457187509261</c:v>
                </c:pt>
                <c:pt idx="2341">
                  <c:v>-11.673750739438065</c:v>
                </c:pt>
                <c:pt idx="2342">
                  <c:v>-3.2966010605422196</c:v>
                </c:pt>
                <c:pt idx="2343">
                  <c:v>5.3018382299490914E-2</c:v>
                </c:pt>
                <c:pt idx="2344">
                  <c:v>11.381002109550927</c:v>
                </c:pt>
                <c:pt idx="2345">
                  <c:v>4.7164157572406422</c:v>
                </c:pt>
                <c:pt idx="2346">
                  <c:v>10.381182412624446</c:v>
                </c:pt>
                <c:pt idx="2347">
                  <c:v>0.24100809950379498</c:v>
                </c:pt>
                <c:pt idx="2348">
                  <c:v>10.059344460824425</c:v>
                </c:pt>
                <c:pt idx="2349">
                  <c:v>0.18286405714981072</c:v>
                </c:pt>
                <c:pt idx="2350">
                  <c:v>9.9154688650824642E-3</c:v>
                </c:pt>
                <c:pt idx="2351">
                  <c:v>-10.059344460824425</c:v>
                </c:pt>
                <c:pt idx="2352">
                  <c:v>-0.99939900226546474</c:v>
                </c:pt>
                <c:pt idx="2353">
                  <c:v>-1.881011963782913</c:v>
                </c:pt>
                <c:pt idx="2354">
                  <c:v>6.2735755347962746E-2</c:v>
                </c:pt>
                <c:pt idx="2355">
                  <c:v>1.5399287471066523</c:v>
                </c:pt>
                <c:pt idx="2356">
                  <c:v>0.23132554610645581</c:v>
                </c:pt>
                <c:pt idx="2357">
                  <c:v>5.2581854927066765</c:v>
                </c:pt>
                <c:pt idx="2358">
                  <c:v>1.8022426339853836E-3</c:v>
                </c:pt>
                <c:pt idx="2359">
                  <c:v>9.7286262026495735E-2</c:v>
                </c:pt>
                <c:pt idx="2360">
                  <c:v>-15.823897935303604</c:v>
                </c:pt>
                <c:pt idx="2361">
                  <c:v>-9.7604427459966399</c:v>
                </c:pt>
                <c:pt idx="2362">
                  <c:v>-8.6462586799900301</c:v>
                </c:pt>
                <c:pt idx="2363">
                  <c:v>-1.0995356735509143</c:v>
                </c:pt>
                <c:pt idx="2364">
                  <c:v>-5.5647846187835261</c:v>
                </c:pt>
                <c:pt idx="2365">
                  <c:v>-8.8672787397096631</c:v>
                </c:pt>
                <c:pt idx="2366">
                  <c:v>-10.759888183221834</c:v>
                </c:pt>
                <c:pt idx="2367">
                  <c:v>-0.7554164462723777</c:v>
                </c:pt>
                <c:pt idx="2368">
                  <c:v>11.103506382011545</c:v>
                </c:pt>
                <c:pt idx="2369">
                  <c:v>-6.0732489820306386</c:v>
                </c:pt>
                <c:pt idx="2370">
                  <c:v>5.2783916665052679</c:v>
                </c:pt>
                <c:pt idx="2371">
                  <c:v>-1.3917594779702605</c:v>
                </c:pt>
                <c:pt idx="2372">
                  <c:v>4.7725895038969277</c:v>
                </c:pt>
                <c:pt idx="2373">
                  <c:v>-8.0606959316875546</c:v>
                </c:pt>
                <c:pt idx="2374">
                  <c:v>7.0660891904577738</c:v>
                </c:pt>
                <c:pt idx="2375">
                  <c:v>12.167627216919835</c:v>
                </c:pt>
                <c:pt idx="2376">
                  <c:v>0.29097950659386057</c:v>
                </c:pt>
                <c:pt idx="2377">
                  <c:v>-13.800394382888996</c:v>
                </c:pt>
                <c:pt idx="2378">
                  <c:v>1.5333693861111024</c:v>
                </c:pt>
                <c:pt idx="2379">
                  <c:v>-0.19592020997525705</c:v>
                </c:pt>
                <c:pt idx="2380">
                  <c:v>-0.93288580414146305</c:v>
                </c:pt>
                <c:pt idx="2381">
                  <c:v>-0.60266450245461511</c:v>
                </c:pt>
                <c:pt idx="2382">
                  <c:v>-9.0606959316875546</c:v>
                </c:pt>
                <c:pt idx="2383">
                  <c:v>9.9667457608995313</c:v>
                </c:pt>
                <c:pt idx="2384">
                  <c:v>9.8672787397096631</c:v>
                </c:pt>
                <c:pt idx="2385">
                  <c:v>0.67137725253862934</c:v>
                </c:pt>
                <c:pt idx="2386">
                  <c:v>-0.89259460726649009</c:v>
                </c:pt>
                <c:pt idx="2387">
                  <c:v>-0.93586966258028426</c:v>
                </c:pt>
                <c:pt idx="2388">
                  <c:v>-7.1076162010958635E-2</c:v>
                </c:pt>
                <c:pt idx="2389">
                  <c:v>-0.12130629622213342</c:v>
                </c:pt>
                <c:pt idx="2390">
                  <c:v>-6.7605694190851606E-2</c:v>
                </c:pt>
                <c:pt idx="2391">
                  <c:v>4.9617932416564897E-2</c:v>
                </c:pt>
                <c:pt idx="2392">
                  <c:v>-0.67628528563862311</c:v>
                </c:pt>
                <c:pt idx="2393">
                  <c:v>-0.18927035116173938</c:v>
                </c:pt>
                <c:pt idx="2394">
                  <c:v>-0.9687490660155601</c:v>
                </c:pt>
                <c:pt idx="2395">
                  <c:v>-3.5771131021822111E-2</c:v>
                </c:pt>
                <c:pt idx="2396">
                  <c:v>0.16146342269411632</c:v>
                </c:pt>
                <c:pt idx="2397">
                  <c:v>9.8667637673533513</c:v>
                </c:pt>
                <c:pt idx="2398">
                  <c:v>-0.2655901107375504</c:v>
                </c:pt>
                <c:pt idx="2399">
                  <c:v>0.83209662656939298</c:v>
                </c:pt>
                <c:pt idx="2400">
                  <c:v>-9.6215315259303186E-2</c:v>
                </c:pt>
                <c:pt idx="2401">
                  <c:v>-9.9662651028771325</c:v>
                </c:pt>
                <c:pt idx="2402">
                  <c:v>-5.3457748368417297</c:v>
                </c:pt>
                <c:pt idx="2403">
                  <c:v>11.307200809140809</c:v>
                </c:pt>
                <c:pt idx="2404">
                  <c:v>6.0732489820306386</c:v>
                </c:pt>
                <c:pt idx="2405">
                  <c:v>5.3457748368417297</c:v>
                </c:pt>
                <c:pt idx="2406">
                  <c:v>5.3457748368417297</c:v>
                </c:pt>
                <c:pt idx="2407">
                  <c:v>-10.381542951184585</c:v>
                </c:pt>
                <c:pt idx="2408">
                  <c:v>6.6906658630114815E-2</c:v>
                </c:pt>
                <c:pt idx="2409">
                  <c:v>4.9634741239748861</c:v>
                </c:pt>
                <c:pt idx="2410">
                  <c:v>14.666242498774883</c:v>
                </c:pt>
                <c:pt idx="2411">
                  <c:v>-10.146780789986687</c:v>
                </c:pt>
                <c:pt idx="2412">
                  <c:v>-7.6486571760385464</c:v>
                </c:pt>
                <c:pt idx="2413">
                  <c:v>-1.1604646721932461</c:v>
                </c:pt>
                <c:pt idx="2414">
                  <c:v>9.9667457608995313</c:v>
                </c:pt>
                <c:pt idx="2415">
                  <c:v>8.8683081332894673</c:v>
                </c:pt>
                <c:pt idx="2416">
                  <c:v>-9.3822637581148367</c:v>
                </c:pt>
                <c:pt idx="2417">
                  <c:v>-9.8672787397096631</c:v>
                </c:pt>
                <c:pt idx="2418">
                  <c:v>-0.1527032609137256</c:v>
                </c:pt>
                <c:pt idx="2419">
                  <c:v>-5.0874628412503391</c:v>
                </c:pt>
                <c:pt idx="2420">
                  <c:v>-9.8667637673533513</c:v>
                </c:pt>
                <c:pt idx="2421">
                  <c:v>-4.3068721891885979E-2</c:v>
                </c:pt>
                <c:pt idx="2422">
                  <c:v>-5.7548875021634682</c:v>
                </c:pt>
                <c:pt idx="2423">
                  <c:v>-0.40525647848625851</c:v>
                </c:pt>
                <c:pt idx="2424">
                  <c:v>8.3837042924740537</c:v>
                </c:pt>
                <c:pt idx="2425">
                  <c:v>-12.10339709935112</c:v>
                </c:pt>
                <c:pt idx="2426">
                  <c:v>-0.19634055765452862</c:v>
                </c:pt>
                <c:pt idx="2427">
                  <c:v>0.10423996767697655</c:v>
                </c:pt>
                <c:pt idx="2428">
                  <c:v>-0.88080247464271855</c:v>
                </c:pt>
                <c:pt idx="2429">
                  <c:v>8.0624959257337636</c:v>
                </c:pt>
                <c:pt idx="2430">
                  <c:v>-0.12528847343993996</c:v>
                </c:pt>
                <c:pt idx="2431">
                  <c:v>-0.99284020842713405</c:v>
                </c:pt>
                <c:pt idx="2432">
                  <c:v>-0.58376075551140283</c:v>
                </c:pt>
                <c:pt idx="2433">
                  <c:v>-1.5706072077440862</c:v>
                </c:pt>
                <c:pt idx="2434">
                  <c:v>-0.10691520391651224</c:v>
                </c:pt>
                <c:pt idx="2435">
                  <c:v>-0.1124747292584125</c:v>
                </c:pt>
                <c:pt idx="2436">
                  <c:v>4.0804794852830133</c:v>
                </c:pt>
                <c:pt idx="2437">
                  <c:v>-0.73504711643550669</c:v>
                </c:pt>
                <c:pt idx="2438">
                  <c:v>-1.1352766366963485</c:v>
                </c:pt>
                <c:pt idx="2439">
                  <c:v>-5.9379669994750905</c:v>
                </c:pt>
                <c:pt idx="2440">
                  <c:v>0.29768054864068488</c:v>
                </c:pt>
                <c:pt idx="2441">
                  <c:v>-8.0606959316875546</c:v>
                </c:pt>
                <c:pt idx="2442">
                  <c:v>0.3677317845004871</c:v>
                </c:pt>
                <c:pt idx="2443">
                  <c:v>-4.7725895038969268</c:v>
                </c:pt>
                <c:pt idx="2444">
                  <c:v>0.17098619681262311</c:v>
                </c:pt>
                <c:pt idx="2445">
                  <c:v>-2.712718047919529</c:v>
                </c:pt>
                <c:pt idx="2446">
                  <c:v>0.58860107778450443</c:v>
                </c:pt>
                <c:pt idx="2447">
                  <c:v>5.5709432586287494E-2</c:v>
                </c:pt>
                <c:pt idx="2448">
                  <c:v>-11.059344460824425</c:v>
                </c:pt>
                <c:pt idx="2449">
                  <c:v>-0.14424247741630081</c:v>
                </c:pt>
                <c:pt idx="2450">
                  <c:v>-0.63005039024969445</c:v>
                </c:pt>
                <c:pt idx="2451">
                  <c:v>-0.16892900896858865</c:v>
                </c:pt>
                <c:pt idx="2452">
                  <c:v>-0.1154772174199359</c:v>
                </c:pt>
                <c:pt idx="2453">
                  <c:v>-0.24100809950379473</c:v>
                </c:pt>
                <c:pt idx="2454">
                  <c:v>1.7487426728841397E-2</c:v>
                </c:pt>
                <c:pt idx="2455">
                  <c:v>1.2218527934861736</c:v>
                </c:pt>
                <c:pt idx="2456">
                  <c:v>0.15882729255898181</c:v>
                </c:pt>
                <c:pt idx="2457">
                  <c:v>-8.0624959257337636</c:v>
                </c:pt>
                <c:pt idx="2458">
                  <c:v>-0.38589115361932763</c:v>
                </c:pt>
                <c:pt idx="2459">
                  <c:v>5.08746284125034</c:v>
                </c:pt>
                <c:pt idx="2460">
                  <c:v>-9.3822637581148367</c:v>
                </c:pt>
                <c:pt idx="2461">
                  <c:v>-2.1635307747273473</c:v>
                </c:pt>
                <c:pt idx="2462">
                  <c:v>-8.8662486111111729</c:v>
                </c:pt>
                <c:pt idx="2463">
                  <c:v>13.628825226704336</c:v>
                </c:pt>
                <c:pt idx="2464">
                  <c:v>-1.1538053360790357</c:v>
                </c:pt>
                <c:pt idx="2465">
                  <c:v>-0.5849625007211563</c:v>
                </c:pt>
                <c:pt idx="2466">
                  <c:v>5.6635661535559265</c:v>
                </c:pt>
                <c:pt idx="2467">
                  <c:v>0.44294349584872833</c:v>
                </c:pt>
                <c:pt idx="2468">
                  <c:v>10.147204924942228</c:v>
                </c:pt>
                <c:pt idx="2469">
                  <c:v>-8.0606959316875546</c:v>
                </c:pt>
                <c:pt idx="2470">
                  <c:v>0.51937415909357965</c:v>
                </c:pt>
                <c:pt idx="2471">
                  <c:v>2.2461252708096002</c:v>
                </c:pt>
                <c:pt idx="2472">
                  <c:v>10.917372079476841</c:v>
                </c:pt>
                <c:pt idx="2473">
                  <c:v>-7.0660891904577721</c:v>
                </c:pt>
                <c:pt idx="2474">
                  <c:v>-9.607946718390858</c:v>
                </c:pt>
                <c:pt idx="2475">
                  <c:v>11.673603533168777</c:v>
                </c:pt>
                <c:pt idx="2476">
                  <c:v>1.7655347463629771</c:v>
                </c:pt>
                <c:pt idx="2477">
                  <c:v>-10.229619965185119</c:v>
                </c:pt>
                <c:pt idx="2478">
                  <c:v>-8.6462586799900301</c:v>
                </c:pt>
                <c:pt idx="2479">
                  <c:v>-4.7725895038969268</c:v>
                </c:pt>
                <c:pt idx="2480">
                  <c:v>8.7462841250339401E-2</c:v>
                </c:pt>
                <c:pt idx="2481">
                  <c:v>-0.12976787497032952</c:v>
                </c:pt>
                <c:pt idx="2482">
                  <c:v>-0.26279417686964085</c:v>
                </c:pt>
                <c:pt idx="2483">
                  <c:v>-1.6994229219785622</c:v>
                </c:pt>
                <c:pt idx="2484">
                  <c:v>1.9990987849529607</c:v>
                </c:pt>
                <c:pt idx="2485">
                  <c:v>-6.3110043854638503E-2</c:v>
                </c:pt>
                <c:pt idx="2486">
                  <c:v>-2.1675225112270078</c:v>
                </c:pt>
                <c:pt idx="2487">
                  <c:v>4.0588936890535683</c:v>
                </c:pt>
                <c:pt idx="2488">
                  <c:v>-1.5525410230287786</c:v>
                </c:pt>
                <c:pt idx="2489">
                  <c:v>0.14684138832927149</c:v>
                </c:pt>
                <c:pt idx="2490">
                  <c:v>11.518653155673389</c:v>
                </c:pt>
                <c:pt idx="2491">
                  <c:v>-0.21034151199360435</c:v>
                </c:pt>
                <c:pt idx="2492">
                  <c:v>-2.8996950942043149</c:v>
                </c:pt>
                <c:pt idx="2493">
                  <c:v>0.3434454566503104</c:v>
                </c:pt>
                <c:pt idx="2494">
                  <c:v>3.9307373375628862</c:v>
                </c:pt>
                <c:pt idx="2495">
                  <c:v>-0.45734830413680821</c:v>
                </c:pt>
                <c:pt idx="2496">
                  <c:v>-2.1687232562325591</c:v>
                </c:pt>
                <c:pt idx="2497">
                  <c:v>5.5647846187835261</c:v>
                </c:pt>
                <c:pt idx="2498">
                  <c:v>0.92892383798904132</c:v>
                </c:pt>
                <c:pt idx="2499">
                  <c:v>-4.4907471591035062</c:v>
                </c:pt>
                <c:pt idx="2500">
                  <c:v>-0.81155491058688967</c:v>
                </c:pt>
                <c:pt idx="2501">
                  <c:v>-1.6617632675126763</c:v>
                </c:pt>
                <c:pt idx="2502">
                  <c:v>0.45685767497347113</c:v>
                </c:pt>
                <c:pt idx="2503">
                  <c:v>-7.6462586799900292</c:v>
                </c:pt>
                <c:pt idx="2504">
                  <c:v>-1.0671223929661637</c:v>
                </c:pt>
                <c:pt idx="2505">
                  <c:v>-0.48501498159482431</c:v>
                </c:pt>
                <c:pt idx="2506">
                  <c:v>0</c:v>
                </c:pt>
                <c:pt idx="2507">
                  <c:v>1.2221519921981714</c:v>
                </c:pt>
                <c:pt idx="2508">
                  <c:v>-0.22772192514710768</c:v>
                </c:pt>
                <c:pt idx="2509">
                  <c:v>-0.38332863955150559</c:v>
                </c:pt>
                <c:pt idx="2510">
                  <c:v>1.2898344651775089</c:v>
                </c:pt>
                <c:pt idx="2511">
                  <c:v>-0.91316814722900763</c:v>
                </c:pt>
                <c:pt idx="2512">
                  <c:v>6.0732489820306386</c:v>
                </c:pt>
                <c:pt idx="2513">
                  <c:v>-11.013555309891467</c:v>
                </c:pt>
                <c:pt idx="2514">
                  <c:v>10.917372079476841</c:v>
                </c:pt>
                <c:pt idx="2515">
                  <c:v>-7.6462586799900292</c:v>
                </c:pt>
                <c:pt idx="2516">
                  <c:v>0.48254431863712022</c:v>
                </c:pt>
                <c:pt idx="2517">
                  <c:v>-2.7741468038346108E-4</c:v>
                </c:pt>
                <c:pt idx="2518">
                  <c:v>-0.5849625007211563</c:v>
                </c:pt>
                <c:pt idx="2519">
                  <c:v>-0.75488750216346867</c:v>
                </c:pt>
                <c:pt idx="2520">
                  <c:v>-1.8755264246991832</c:v>
                </c:pt>
                <c:pt idx="2521">
                  <c:v>2.014211030685976</c:v>
                </c:pt>
                <c:pt idx="2522">
                  <c:v>1.9743326394495799</c:v>
                </c:pt>
                <c:pt idx="2523">
                  <c:v>0.28950661719498505</c:v>
                </c:pt>
                <c:pt idx="2524">
                  <c:v>-3.2116972458709737E-2</c:v>
                </c:pt>
                <c:pt idx="2525">
                  <c:v>10.451211111832329</c:v>
                </c:pt>
                <c:pt idx="2526">
                  <c:v>2.542348156660776</c:v>
                </c:pt>
                <c:pt idx="2527">
                  <c:v>1.3524520101297655</c:v>
                </c:pt>
                <c:pt idx="2528">
                  <c:v>-12.786882193664699</c:v>
                </c:pt>
                <c:pt idx="2529">
                  <c:v>11.059344460824425</c:v>
                </c:pt>
                <c:pt idx="2530">
                  <c:v>2.6430990493242872</c:v>
                </c:pt>
                <c:pt idx="2531">
                  <c:v>-11.518489240994933</c:v>
                </c:pt>
                <c:pt idx="2532">
                  <c:v>-0.10069399961947291</c:v>
                </c:pt>
                <c:pt idx="2533">
                  <c:v>6.4201022261489866</c:v>
                </c:pt>
                <c:pt idx="2534">
                  <c:v>6.0779709262487165</c:v>
                </c:pt>
                <c:pt idx="2535">
                  <c:v>9.5196362528432132</c:v>
                </c:pt>
                <c:pt idx="2536">
                  <c:v>0.76867445389354438</c:v>
                </c:pt>
                <c:pt idx="2537">
                  <c:v>0.63177972224086287</c:v>
                </c:pt>
                <c:pt idx="2538">
                  <c:v>-5.7548875021634682</c:v>
                </c:pt>
                <c:pt idx="2539">
                  <c:v>-0.94959504656275695</c:v>
                </c:pt>
                <c:pt idx="2540">
                  <c:v>-0.47206844431522282</c:v>
                </c:pt>
                <c:pt idx="2541">
                  <c:v>-1.8920546674849987</c:v>
                </c:pt>
                <c:pt idx="2542">
                  <c:v>-10.228818690495881</c:v>
                </c:pt>
                <c:pt idx="2543">
                  <c:v>6.9611412766808121</c:v>
                </c:pt>
                <c:pt idx="2544">
                  <c:v>-2.7811670981847754</c:v>
                </c:pt>
                <c:pt idx="2545">
                  <c:v>-9.2304207950923818</c:v>
                </c:pt>
                <c:pt idx="2546">
                  <c:v>2.309014776084199</c:v>
                </c:pt>
                <c:pt idx="2547">
                  <c:v>-8.6462586799900301</c:v>
                </c:pt>
                <c:pt idx="2548">
                  <c:v>-10.966265102877133</c:v>
                </c:pt>
                <c:pt idx="2549">
                  <c:v>4.4102365130150227</c:v>
                </c:pt>
                <c:pt idx="2550">
                  <c:v>7.0660891904577738</c:v>
                </c:pt>
                <c:pt idx="2551">
                  <c:v>-0.99640673527599177</c:v>
                </c:pt>
                <c:pt idx="2552">
                  <c:v>-7.0660891904577721</c:v>
                </c:pt>
                <c:pt idx="2553">
                  <c:v>-0.67618373707902979</c:v>
                </c:pt>
                <c:pt idx="2554">
                  <c:v>-0.68449817427207083</c:v>
                </c:pt>
                <c:pt idx="2555">
                  <c:v>0.6540725858178611</c:v>
                </c:pt>
                <c:pt idx="2556">
                  <c:v>8.6462586799900301</c:v>
                </c:pt>
                <c:pt idx="2557">
                  <c:v>-0.6363429722609677</c:v>
                </c:pt>
                <c:pt idx="2558">
                  <c:v>-0.19555080911780676</c:v>
                </c:pt>
                <c:pt idx="2559">
                  <c:v>-2.1248912478278084</c:v>
                </c:pt>
                <c:pt idx="2560">
                  <c:v>-0.41383874969521833</c:v>
                </c:pt>
                <c:pt idx="2561">
                  <c:v>-1.8650704199138919</c:v>
                </c:pt>
                <c:pt idx="2562">
                  <c:v>1.8709790768046668</c:v>
                </c:pt>
                <c:pt idx="2563">
                  <c:v>0.24100809950379473</c:v>
                </c:pt>
                <c:pt idx="2564">
                  <c:v>-7.0660891904577721</c:v>
                </c:pt>
                <c:pt idx="2565">
                  <c:v>9.0606959316875546</c:v>
                </c:pt>
                <c:pt idx="2566">
                  <c:v>10.146780789986687</c:v>
                </c:pt>
                <c:pt idx="2567">
                  <c:v>-4.3692338096657197</c:v>
                </c:pt>
                <c:pt idx="2568">
                  <c:v>-4.7725895038969268</c:v>
                </c:pt>
                <c:pt idx="2569">
                  <c:v>4.3692338096657197</c:v>
                </c:pt>
                <c:pt idx="2570">
                  <c:v>8.8683081332894673</c:v>
                </c:pt>
                <c:pt idx="2571">
                  <c:v>-0.63732973693823392</c:v>
                </c:pt>
                <c:pt idx="2572">
                  <c:v>-10.518653155673389</c:v>
                </c:pt>
                <c:pt idx="2573">
                  <c:v>6.7114195858536743E-2</c:v>
                </c:pt>
                <c:pt idx="2574">
                  <c:v>-0.53879803608377119</c:v>
                </c:pt>
                <c:pt idx="2575">
                  <c:v>0</c:v>
                </c:pt>
                <c:pt idx="2576">
                  <c:v>0.35989594508638295</c:v>
                </c:pt>
                <c:pt idx="2577">
                  <c:v>8.2288186904958813</c:v>
                </c:pt>
                <c:pt idx="2578">
                  <c:v>9.2304207950923818</c:v>
                </c:pt>
                <c:pt idx="2579">
                  <c:v>6.0732489820306386</c:v>
                </c:pt>
                <c:pt idx="2580">
                  <c:v>-2.6967047600269488E-2</c:v>
                </c:pt>
                <c:pt idx="2581">
                  <c:v>0.17788873713716788</c:v>
                </c:pt>
                <c:pt idx="2582">
                  <c:v>-7.0660891904577721</c:v>
                </c:pt>
                <c:pt idx="2583">
                  <c:v>7.6486571760385464</c:v>
                </c:pt>
                <c:pt idx="2584">
                  <c:v>-6.0288811199871288</c:v>
                </c:pt>
                <c:pt idx="2585">
                  <c:v>1.2017452097534053E-3</c:v>
                </c:pt>
                <c:pt idx="2586">
                  <c:v>9.3822637581148367</c:v>
                </c:pt>
                <c:pt idx="2587">
                  <c:v>1.2474057173457087</c:v>
                </c:pt>
                <c:pt idx="2588">
                  <c:v>0.5770573026358099</c:v>
                </c:pt>
                <c:pt idx="2589">
                  <c:v>-0.22204945329943754</c:v>
                </c:pt>
                <c:pt idx="2590">
                  <c:v>2.5563933485243853</c:v>
                </c:pt>
                <c:pt idx="2591">
                  <c:v>3.4502948240651747</c:v>
                </c:pt>
                <c:pt idx="2592">
                  <c:v>11.485326189240524</c:v>
                </c:pt>
                <c:pt idx="2593">
                  <c:v>-0.33363907741405929</c:v>
                </c:pt>
                <c:pt idx="2594">
                  <c:v>-0.41503749927884365</c:v>
                </c:pt>
                <c:pt idx="2595">
                  <c:v>-13.702822011777029</c:v>
                </c:pt>
                <c:pt idx="2596">
                  <c:v>5.585323473351745E-2</c:v>
                </c:pt>
                <c:pt idx="2597">
                  <c:v>-2.2542568651088144E-2</c:v>
                </c:pt>
                <c:pt idx="2598">
                  <c:v>8.0624959257337636</c:v>
                </c:pt>
                <c:pt idx="2599">
                  <c:v>-5.1902840890768918</c:v>
                </c:pt>
                <c:pt idx="2600">
                  <c:v>-0.37531418947460177</c:v>
                </c:pt>
                <c:pt idx="2601">
                  <c:v>1.1096244911744984</c:v>
                </c:pt>
                <c:pt idx="2602">
                  <c:v>-0.66742466091312913</c:v>
                </c:pt>
                <c:pt idx="2603">
                  <c:v>3.0810839286876344</c:v>
                </c:pt>
                <c:pt idx="2604">
                  <c:v>-8.0624959257337636</c:v>
                </c:pt>
                <c:pt idx="2605">
                  <c:v>-1.8134692234266789</c:v>
                </c:pt>
                <c:pt idx="2606">
                  <c:v>6.3903770122093251</c:v>
                </c:pt>
                <c:pt idx="2607">
                  <c:v>-6.9157687469549707</c:v>
                </c:pt>
                <c:pt idx="2608">
                  <c:v>-1.0671141958585368</c:v>
                </c:pt>
                <c:pt idx="2609">
                  <c:v>-0.4974996594708167</c:v>
                </c:pt>
                <c:pt idx="2610">
                  <c:v>0.33105910663949079</c:v>
                </c:pt>
                <c:pt idx="2611">
                  <c:v>0.90857697223640521</c:v>
                </c:pt>
                <c:pt idx="2612">
                  <c:v>-9.6450579349844787</c:v>
                </c:pt>
                <c:pt idx="2613">
                  <c:v>-9.6450579349844787</c:v>
                </c:pt>
                <c:pt idx="2614">
                  <c:v>0</c:v>
                </c:pt>
                <c:pt idx="2615">
                  <c:v>-1.6017132519074588E-16</c:v>
                </c:pt>
                <c:pt idx="2616">
                  <c:v>-0.88797338226588862</c:v>
                </c:pt>
                <c:pt idx="2617">
                  <c:v>1.0207585601667972</c:v>
                </c:pt>
                <c:pt idx="2618">
                  <c:v>-1.1231482307728646</c:v>
                </c:pt>
                <c:pt idx="2619">
                  <c:v>-8.0624959257337636</c:v>
                </c:pt>
                <c:pt idx="2620">
                  <c:v>0.32192809488736263</c:v>
                </c:pt>
                <c:pt idx="2621">
                  <c:v>-7.0389327891398012E-2</c:v>
                </c:pt>
                <c:pt idx="2622">
                  <c:v>-1.0324214776923772</c:v>
                </c:pt>
                <c:pt idx="2623">
                  <c:v>-0.21996568394190752</c:v>
                </c:pt>
                <c:pt idx="2624">
                  <c:v>-4.8209093042619909E-2</c:v>
                </c:pt>
                <c:pt idx="2625">
                  <c:v>-7.4000581443777094E-2</c:v>
                </c:pt>
                <c:pt idx="2626">
                  <c:v>6.1871044110822693</c:v>
                </c:pt>
                <c:pt idx="2627">
                  <c:v>-0.436570660828485</c:v>
                </c:pt>
                <c:pt idx="2628">
                  <c:v>-0.1186444964986189</c:v>
                </c:pt>
                <c:pt idx="2629">
                  <c:v>-0.13916274767162537</c:v>
                </c:pt>
                <c:pt idx="2630">
                  <c:v>0.14135584924554187</c:v>
                </c:pt>
                <c:pt idx="2631">
                  <c:v>0.13124453327825272</c:v>
                </c:pt>
                <c:pt idx="2632">
                  <c:v>1.3000280397617816</c:v>
                </c:pt>
                <c:pt idx="2633">
                  <c:v>0.16992500144231237</c:v>
                </c:pt>
                <c:pt idx="2634">
                  <c:v>-6.0732489820306386</c:v>
                </c:pt>
                <c:pt idx="2635">
                  <c:v>1.9615258521853642</c:v>
                </c:pt>
                <c:pt idx="2636">
                  <c:v>-5.275824125318759</c:v>
                </c:pt>
                <c:pt idx="2637">
                  <c:v>-4.7725895038969268</c:v>
                </c:pt>
                <c:pt idx="2638">
                  <c:v>2.3905867588723529E-2</c:v>
                </c:pt>
                <c:pt idx="2639">
                  <c:v>-7.6462586799900292</c:v>
                </c:pt>
                <c:pt idx="2640">
                  <c:v>1.8579809951275719</c:v>
                </c:pt>
                <c:pt idx="2641">
                  <c:v>-3.3775592736075812E-2</c:v>
                </c:pt>
                <c:pt idx="2642">
                  <c:v>9.5196362528432132</c:v>
                </c:pt>
                <c:pt idx="2643">
                  <c:v>13.024677973715656</c:v>
                </c:pt>
                <c:pt idx="2644">
                  <c:v>-6.0732489820306386</c:v>
                </c:pt>
                <c:pt idx="2645">
                  <c:v>8.3837042924740537</c:v>
                </c:pt>
                <c:pt idx="2646">
                  <c:v>0.99460674122978143</c:v>
                </c:pt>
                <c:pt idx="2647">
                  <c:v>-3.8557443223989032</c:v>
                </c:pt>
                <c:pt idx="2648">
                  <c:v>9.5196362528432132</c:v>
                </c:pt>
                <c:pt idx="2649">
                  <c:v>-14.5980525001616</c:v>
                </c:pt>
                <c:pt idx="2650">
                  <c:v>-2.0248624819497829</c:v>
                </c:pt>
                <c:pt idx="2651">
                  <c:v>0.60486205815886096</c:v>
                </c:pt>
                <c:pt idx="2652">
                  <c:v>-0.23606735823352443</c:v>
                </c:pt>
                <c:pt idx="2653">
                  <c:v>1.4404424361342214</c:v>
                </c:pt>
                <c:pt idx="2654">
                  <c:v>-5.2335722204665158</c:v>
                </c:pt>
                <c:pt idx="2655">
                  <c:v>-0.1413558492455412</c:v>
                </c:pt>
                <c:pt idx="2656">
                  <c:v>5.7548875021634682</c:v>
                </c:pt>
                <c:pt idx="2657">
                  <c:v>-8.3822637581148367</c:v>
                </c:pt>
                <c:pt idx="2658">
                  <c:v>10.518980929170402</c:v>
                </c:pt>
                <c:pt idx="2659">
                  <c:v>7.0660891904577721</c:v>
                </c:pt>
                <c:pt idx="2660">
                  <c:v>-4.9048181244790184E-2</c:v>
                </c:pt>
                <c:pt idx="2661">
                  <c:v>-0.29610325582601621</c:v>
                </c:pt>
                <c:pt idx="2662">
                  <c:v>-6.8712750084014201E-2</c:v>
                </c:pt>
                <c:pt idx="2663">
                  <c:v>-0.99291057521368054</c:v>
                </c:pt>
                <c:pt idx="2664">
                  <c:v>0.16992500144231265</c:v>
                </c:pt>
                <c:pt idx="2665">
                  <c:v>5.6572432888627545E-2</c:v>
                </c:pt>
                <c:pt idx="2666">
                  <c:v>2.1608308004340833</c:v>
                </c:pt>
                <c:pt idx="2667">
                  <c:v>-9.7604427459966399</c:v>
                </c:pt>
                <c:pt idx="2668">
                  <c:v>-9.3815429511845849</c:v>
                </c:pt>
                <c:pt idx="2669">
                  <c:v>0.16992500144231237</c:v>
                </c:pt>
                <c:pt idx="2670">
                  <c:v>0.21956637725768477</c:v>
                </c:pt>
                <c:pt idx="2671">
                  <c:v>-0.1659482848916134</c:v>
                </c:pt>
                <c:pt idx="2672">
                  <c:v>10.965784284662087</c:v>
                </c:pt>
                <c:pt idx="2673">
                  <c:v>-0.13193366395335177</c:v>
                </c:pt>
                <c:pt idx="2674">
                  <c:v>-11.551067348664397</c:v>
                </c:pt>
                <c:pt idx="2675">
                  <c:v>-0.34288771352300873</c:v>
                </c:pt>
                <c:pt idx="2676">
                  <c:v>0.10446926655602959</c:v>
                </c:pt>
                <c:pt idx="2677">
                  <c:v>-8.0624959257337636</c:v>
                </c:pt>
                <c:pt idx="2678">
                  <c:v>5.9228321394775394</c:v>
                </c:pt>
                <c:pt idx="2679">
                  <c:v>-7.0660891904577721</c:v>
                </c:pt>
                <c:pt idx="2680">
                  <c:v>1.2387868595871165</c:v>
                </c:pt>
                <c:pt idx="2681">
                  <c:v>0.60502812377526205</c:v>
                </c:pt>
                <c:pt idx="2682">
                  <c:v>0.63387210120210247</c:v>
                </c:pt>
                <c:pt idx="2683">
                  <c:v>-1.9454479599405141</c:v>
                </c:pt>
                <c:pt idx="2684">
                  <c:v>0.17104554133622751</c:v>
                </c:pt>
                <c:pt idx="2685">
                  <c:v>-0.73696559416620622</c:v>
                </c:pt>
                <c:pt idx="2686">
                  <c:v>-1.2880494574768055</c:v>
                </c:pt>
                <c:pt idx="2687">
                  <c:v>0.31685710533994021</c:v>
                </c:pt>
                <c:pt idx="2688">
                  <c:v>-7.8272704911677995E-2</c:v>
                </c:pt>
                <c:pt idx="2689">
                  <c:v>12.468454344036344</c:v>
                </c:pt>
                <c:pt idx="2690">
                  <c:v>-0.70566946367666727</c:v>
                </c:pt>
                <c:pt idx="2691">
                  <c:v>-10.147204924942228</c:v>
                </c:pt>
                <c:pt idx="2692">
                  <c:v>7.0660891904577738</c:v>
                </c:pt>
                <c:pt idx="2693">
                  <c:v>10.381542951184585</c:v>
                </c:pt>
                <c:pt idx="2694">
                  <c:v>6.0660891904577721</c:v>
                </c:pt>
                <c:pt idx="2695">
                  <c:v>-1.3827197790061152</c:v>
                </c:pt>
                <c:pt idx="2696">
                  <c:v>11.307011018304401</c:v>
                </c:pt>
                <c:pt idx="2697">
                  <c:v>-0.37291202360616743</c:v>
                </c:pt>
                <c:pt idx="2698">
                  <c:v>-14.335064632126906</c:v>
                </c:pt>
                <c:pt idx="2699">
                  <c:v>9.0606959316875546</c:v>
                </c:pt>
                <c:pt idx="2700">
                  <c:v>10.518980929170402</c:v>
                </c:pt>
                <c:pt idx="2701">
                  <c:v>0.62800807863916552</c:v>
                </c:pt>
                <c:pt idx="2702">
                  <c:v>0</c:v>
                </c:pt>
                <c:pt idx="2703">
                  <c:v>1.4379213899521823</c:v>
                </c:pt>
                <c:pt idx="2704">
                  <c:v>-0.12694792869703714</c:v>
                </c:pt>
                <c:pt idx="2705">
                  <c:v>7.6486571760385464</c:v>
                </c:pt>
                <c:pt idx="2706">
                  <c:v>7.0660891904577738</c:v>
                </c:pt>
                <c:pt idx="2707">
                  <c:v>0.46394709975978982</c:v>
                </c:pt>
                <c:pt idx="2708">
                  <c:v>0.45832906219013908</c:v>
                </c:pt>
                <c:pt idx="2709">
                  <c:v>-0.88596475675397046</c:v>
                </c:pt>
                <c:pt idx="2710">
                  <c:v>3.8037971026444151</c:v>
                </c:pt>
                <c:pt idx="2711">
                  <c:v>-1.7203143536160426</c:v>
                </c:pt>
                <c:pt idx="2712">
                  <c:v>-8.3837042924740537</c:v>
                </c:pt>
                <c:pt idx="2713">
                  <c:v>-13.965814340495692</c:v>
                </c:pt>
                <c:pt idx="2714">
                  <c:v>-0.63742992061529191</c:v>
                </c:pt>
                <c:pt idx="2715">
                  <c:v>7.0660891904577738</c:v>
                </c:pt>
                <c:pt idx="2716">
                  <c:v>-6.0732489820306386</c:v>
                </c:pt>
                <c:pt idx="2717">
                  <c:v>-2.4419087333335669</c:v>
                </c:pt>
                <c:pt idx="2718">
                  <c:v>1.9346737521220567</c:v>
                </c:pt>
                <c:pt idx="2719">
                  <c:v>-0.57896376009971295</c:v>
                </c:pt>
                <c:pt idx="2720">
                  <c:v>-2.8233680728944208E-2</c:v>
                </c:pt>
                <c:pt idx="2721">
                  <c:v>-5.8989865517114923E-2</c:v>
                </c:pt>
                <c:pt idx="2722">
                  <c:v>1.0598969540737557</c:v>
                </c:pt>
                <c:pt idx="2723">
                  <c:v>0</c:v>
                </c:pt>
                <c:pt idx="2724">
                  <c:v>7.0389327891397693E-2</c:v>
                </c:pt>
                <c:pt idx="2725">
                  <c:v>-0.73528427119455575</c:v>
                </c:pt>
                <c:pt idx="2726">
                  <c:v>0.12268251977482826</c:v>
                </c:pt>
                <c:pt idx="2727">
                  <c:v>5.6280749364498259</c:v>
                </c:pt>
                <c:pt idx="2728">
                  <c:v>-0.53765678594279975</c:v>
                </c:pt>
                <c:pt idx="2729">
                  <c:v>-0.36132530360352666</c:v>
                </c:pt>
                <c:pt idx="2730">
                  <c:v>-8.3633178958285967E-2</c:v>
                </c:pt>
                <c:pt idx="2731">
                  <c:v>-0.56206675809500528</c:v>
                </c:pt>
                <c:pt idx="2732">
                  <c:v>-0.10383581098453989</c:v>
                </c:pt>
                <c:pt idx="2733">
                  <c:v>-1.0801703486839835</c:v>
                </c:pt>
                <c:pt idx="2734">
                  <c:v>1.0195767105888364E-2</c:v>
                </c:pt>
                <c:pt idx="2735">
                  <c:v>0.17508670655809111</c:v>
                </c:pt>
                <c:pt idx="2736">
                  <c:v>-5.714390710360874E-2</c:v>
                </c:pt>
                <c:pt idx="2737">
                  <c:v>-0.52011135637118844</c:v>
                </c:pt>
                <c:pt idx="2738">
                  <c:v>-7.7305726167448921E-2</c:v>
                </c:pt>
                <c:pt idx="2739">
                  <c:v>0.64010405491361744</c:v>
                </c:pt>
                <c:pt idx="2740">
                  <c:v>-4.8909600480946398E-2</c:v>
                </c:pt>
                <c:pt idx="2741">
                  <c:v>-1.0646851323199383E-2</c:v>
                </c:pt>
                <c:pt idx="2742">
                  <c:v>-0.85010456951694136</c:v>
                </c:pt>
                <c:pt idx="2743">
                  <c:v>0.22158396234029071</c:v>
                </c:pt>
                <c:pt idx="2744">
                  <c:v>-0.12553088208385899</c:v>
                </c:pt>
                <c:pt idx="2745">
                  <c:v>10.518980929170402</c:v>
                </c:pt>
                <c:pt idx="2746">
                  <c:v>14.590294645317085</c:v>
                </c:pt>
                <c:pt idx="2747">
                  <c:v>8.3837042924740537</c:v>
                </c:pt>
                <c:pt idx="2748">
                  <c:v>-13.673640336144274</c:v>
                </c:pt>
                <c:pt idx="2749">
                  <c:v>-8.3586630272974818E-2</c:v>
                </c:pt>
                <c:pt idx="2750">
                  <c:v>1</c:v>
                </c:pt>
                <c:pt idx="2751">
                  <c:v>-1.295128035543647</c:v>
                </c:pt>
                <c:pt idx="2752">
                  <c:v>7.0640369923295285</c:v>
                </c:pt>
                <c:pt idx="2753">
                  <c:v>11.103506382011545</c:v>
                </c:pt>
                <c:pt idx="2754">
                  <c:v>-11.889377205511215</c:v>
                </c:pt>
                <c:pt idx="2755">
                  <c:v>1.0372800478222306</c:v>
                </c:pt>
                <c:pt idx="2756">
                  <c:v>0.37227517964804141</c:v>
                </c:pt>
                <c:pt idx="2757">
                  <c:v>10.228818690495881</c:v>
                </c:pt>
                <c:pt idx="2758">
                  <c:v>-0.16227142889887716</c:v>
                </c:pt>
                <c:pt idx="2759">
                  <c:v>2.8744691179161412</c:v>
                </c:pt>
                <c:pt idx="2760">
                  <c:v>16.609645283412267</c:v>
                </c:pt>
                <c:pt idx="2761">
                  <c:v>-9.0606959316875546</c:v>
                </c:pt>
                <c:pt idx="2762">
                  <c:v>-0.60768257722123942</c:v>
                </c:pt>
                <c:pt idx="2763">
                  <c:v>-1.0671141958585375</c:v>
                </c:pt>
                <c:pt idx="2764">
                  <c:v>-0.22627585582367601</c:v>
                </c:pt>
                <c:pt idx="2765">
                  <c:v>-0.15200309344504997</c:v>
                </c:pt>
                <c:pt idx="2766">
                  <c:v>-0.70795246749573959</c:v>
                </c:pt>
                <c:pt idx="2767">
                  <c:v>0.29956028185890793</c:v>
                </c:pt>
                <c:pt idx="2768">
                  <c:v>-4.0571954015815432</c:v>
                </c:pt>
                <c:pt idx="2769">
                  <c:v>-0.1916149493439068</c:v>
                </c:pt>
                <c:pt idx="2770">
                  <c:v>-9.3815429511845849</c:v>
                </c:pt>
                <c:pt idx="2771">
                  <c:v>-1.3214773231165058</c:v>
                </c:pt>
                <c:pt idx="2772">
                  <c:v>-10.229619965185119</c:v>
                </c:pt>
                <c:pt idx="2773">
                  <c:v>-0.38187063534364463</c:v>
                </c:pt>
                <c:pt idx="2774">
                  <c:v>0.18435112965149972</c:v>
                </c:pt>
                <c:pt idx="2775">
                  <c:v>-9.6603365547756392E-2</c:v>
                </c:pt>
                <c:pt idx="2776">
                  <c:v>-0.10535300014622882</c:v>
                </c:pt>
                <c:pt idx="2777">
                  <c:v>-1.1420190048724279</c:v>
                </c:pt>
                <c:pt idx="2778">
                  <c:v>0.71937153415146793</c:v>
                </c:pt>
                <c:pt idx="2779">
                  <c:v>-0.27274956066700551</c:v>
                </c:pt>
                <c:pt idx="2780">
                  <c:v>-0.34239219744707788</c:v>
                </c:pt>
                <c:pt idx="2781">
                  <c:v>-12.362857045298872</c:v>
                </c:pt>
                <c:pt idx="2782">
                  <c:v>-0.37367846951778638</c:v>
                </c:pt>
                <c:pt idx="2783">
                  <c:v>3.1588551435457664</c:v>
                </c:pt>
                <c:pt idx="2784">
                  <c:v>-6.7931633152143289E-2</c:v>
                </c:pt>
                <c:pt idx="2785">
                  <c:v>-3.3947331923338202E-2</c:v>
                </c:pt>
                <c:pt idx="2786">
                  <c:v>6.0939167083292745</c:v>
                </c:pt>
                <c:pt idx="2787">
                  <c:v>-13.56672796318699</c:v>
                </c:pt>
                <c:pt idx="2788">
                  <c:v>5.5709432586287182E-2</c:v>
                </c:pt>
                <c:pt idx="2789">
                  <c:v>-7.1949841879014792E-2</c:v>
                </c:pt>
                <c:pt idx="2790">
                  <c:v>9.75933340719466</c:v>
                </c:pt>
                <c:pt idx="2791">
                  <c:v>1.962880674893263E-2</c:v>
                </c:pt>
                <c:pt idx="2792">
                  <c:v>4.3436231659866813</c:v>
                </c:pt>
                <c:pt idx="2793">
                  <c:v>5.3457748368417297</c:v>
                </c:pt>
                <c:pt idx="2794">
                  <c:v>-6.0732489820306386</c:v>
                </c:pt>
                <c:pt idx="2795">
                  <c:v>-0.11735695063815858</c:v>
                </c:pt>
                <c:pt idx="2796">
                  <c:v>-0.17932369944456203</c:v>
                </c:pt>
                <c:pt idx="2797">
                  <c:v>0.38702312310924708</c:v>
                </c:pt>
                <c:pt idx="2798">
                  <c:v>-2.3959286763311392</c:v>
                </c:pt>
                <c:pt idx="2799">
                  <c:v>4.9479777876517179</c:v>
                </c:pt>
                <c:pt idx="2800">
                  <c:v>-5.4658440609706007</c:v>
                </c:pt>
                <c:pt idx="2801">
                  <c:v>0.40053792958372886</c:v>
                </c:pt>
                <c:pt idx="2802">
                  <c:v>-3.8074285270697823</c:v>
                </c:pt>
                <c:pt idx="2803">
                  <c:v>0.19592020997525667</c:v>
                </c:pt>
                <c:pt idx="2804">
                  <c:v>-1.125530882083859</c:v>
                </c:pt>
                <c:pt idx="2805">
                  <c:v>9.1792342612682312</c:v>
                </c:pt>
                <c:pt idx="2806">
                  <c:v>0</c:v>
                </c:pt>
                <c:pt idx="2807">
                  <c:v>-1.6751893965795162</c:v>
                </c:pt>
                <c:pt idx="2808">
                  <c:v>-2.998648191448503</c:v>
                </c:pt>
                <c:pt idx="2809">
                  <c:v>12.965784284662087</c:v>
                </c:pt>
                <c:pt idx="2810">
                  <c:v>5.7987417917528958</c:v>
                </c:pt>
                <c:pt idx="2811">
                  <c:v>-8.8662486111111729</c:v>
                </c:pt>
                <c:pt idx="2812">
                  <c:v>-0.24100809950379473</c:v>
                </c:pt>
                <c:pt idx="2813">
                  <c:v>8.7433918633256393</c:v>
                </c:pt>
                <c:pt idx="2814">
                  <c:v>-7.0660891904577721</c:v>
                </c:pt>
                <c:pt idx="2815">
                  <c:v>-1.9385994553358565</c:v>
                </c:pt>
                <c:pt idx="2816">
                  <c:v>0.17402939977504889</c:v>
                </c:pt>
                <c:pt idx="2817">
                  <c:v>-1.4594316186372975</c:v>
                </c:pt>
                <c:pt idx="2818">
                  <c:v>9.8460126718669141</c:v>
                </c:pt>
                <c:pt idx="2819">
                  <c:v>-8.6172122664143718</c:v>
                </c:pt>
                <c:pt idx="2820">
                  <c:v>3.1278485698559857</c:v>
                </c:pt>
                <c:pt idx="2821">
                  <c:v>-9.9662651028771325</c:v>
                </c:pt>
                <c:pt idx="2822">
                  <c:v>-7.6486571760385464</c:v>
                </c:pt>
                <c:pt idx="2823">
                  <c:v>-7.0660891904577721</c:v>
                </c:pt>
                <c:pt idx="2824">
                  <c:v>-0.99284020842713405</c:v>
                </c:pt>
                <c:pt idx="2825">
                  <c:v>-6.2749229102717186</c:v>
                </c:pt>
                <c:pt idx="2826">
                  <c:v>3.300483843148299</c:v>
                </c:pt>
                <c:pt idx="2827">
                  <c:v>-0.47804729680464397</c:v>
                </c:pt>
                <c:pt idx="2828">
                  <c:v>-11.550746785383243</c:v>
                </c:pt>
                <c:pt idx="2829">
                  <c:v>0.13750352374993502</c:v>
                </c:pt>
                <c:pt idx="2830">
                  <c:v>5.7548875021634682</c:v>
                </c:pt>
                <c:pt idx="2831">
                  <c:v>-3.495010473011575</c:v>
                </c:pt>
                <c:pt idx="2832">
                  <c:v>-0.68805599368525994</c:v>
                </c:pt>
                <c:pt idx="2833">
                  <c:v>8.9858419370033413</c:v>
                </c:pt>
                <c:pt idx="2834">
                  <c:v>10.45189794595189</c:v>
                </c:pt>
                <c:pt idx="2835">
                  <c:v>-0.80761220160191294</c:v>
                </c:pt>
                <c:pt idx="2836">
                  <c:v>5.1866492362519416</c:v>
                </c:pt>
                <c:pt idx="2837">
                  <c:v>-9.6202198255074869</c:v>
                </c:pt>
                <c:pt idx="2838">
                  <c:v>-9.9662651028771325</c:v>
                </c:pt>
                <c:pt idx="2839">
                  <c:v>-9.2304207950923818</c:v>
                </c:pt>
                <c:pt idx="2840">
                  <c:v>-0.2222208047251841</c:v>
                </c:pt>
                <c:pt idx="2841">
                  <c:v>-4.0058171599550882E-4</c:v>
                </c:pt>
                <c:pt idx="2842">
                  <c:v>-10.583082767502933</c:v>
                </c:pt>
                <c:pt idx="2843">
                  <c:v>-1.0481990882573322</c:v>
                </c:pt>
                <c:pt idx="2844">
                  <c:v>-0.70231945135931506</c:v>
                </c:pt>
                <c:pt idx="2845">
                  <c:v>2.7545869720007552</c:v>
                </c:pt>
                <c:pt idx="2846">
                  <c:v>-0.52778879233392217</c:v>
                </c:pt>
                <c:pt idx="2847">
                  <c:v>0.24327115101236391</c:v>
                </c:pt>
                <c:pt idx="2848">
                  <c:v>-0.40525647848625829</c:v>
                </c:pt>
                <c:pt idx="2849">
                  <c:v>-0.49880585697144181</c:v>
                </c:pt>
                <c:pt idx="2850">
                  <c:v>-0.51096191927737966</c:v>
                </c:pt>
                <c:pt idx="2851">
                  <c:v>-1.4900432985007346</c:v>
                </c:pt>
                <c:pt idx="2852">
                  <c:v>0.45008444637804479</c:v>
                </c:pt>
                <c:pt idx="2853">
                  <c:v>-9.9667457608995313</c:v>
                </c:pt>
                <c:pt idx="2854">
                  <c:v>-1.394278939112046</c:v>
                </c:pt>
                <c:pt idx="2855">
                  <c:v>3.2034265038149176E-16</c:v>
                </c:pt>
                <c:pt idx="2856">
                  <c:v>-0.11338179941774262</c:v>
                </c:pt>
                <c:pt idx="2857">
                  <c:v>-0.31550182572792956</c:v>
                </c:pt>
                <c:pt idx="2858">
                  <c:v>-2.4662054234269072E-2</c:v>
                </c:pt>
                <c:pt idx="2859">
                  <c:v>8.4064264788474258E-2</c:v>
                </c:pt>
                <c:pt idx="2860">
                  <c:v>-1.5843185841557292</c:v>
                </c:pt>
                <c:pt idx="2861">
                  <c:v>0.92926721417556957</c:v>
                </c:pt>
                <c:pt idx="2862">
                  <c:v>1.8615678167346827E-2</c:v>
                </c:pt>
                <c:pt idx="2863">
                  <c:v>-0.53578965873945428</c:v>
                </c:pt>
                <c:pt idx="2864">
                  <c:v>-0.18271911365836513</c:v>
                </c:pt>
                <c:pt idx="2865">
                  <c:v>-0.16154386065465604</c:v>
                </c:pt>
                <c:pt idx="2866">
                  <c:v>0.15036273506379474</c:v>
                </c:pt>
                <c:pt idx="2867">
                  <c:v>-8.6633308860898331E-2</c:v>
                </c:pt>
                <c:pt idx="2868">
                  <c:v>0.71049338280501528</c:v>
                </c:pt>
                <c:pt idx="2869">
                  <c:v>-1.0209741290937417</c:v>
                </c:pt>
                <c:pt idx="2870">
                  <c:v>0.561878887608115</c:v>
                </c:pt>
                <c:pt idx="2871">
                  <c:v>2.7224660244710912</c:v>
                </c:pt>
                <c:pt idx="2872">
                  <c:v>-1.8001594206534002</c:v>
                </c:pt>
                <c:pt idx="2873">
                  <c:v>-0.33441903907055942</c:v>
                </c:pt>
                <c:pt idx="2874">
                  <c:v>-0.75517018954379644</c:v>
                </c:pt>
                <c:pt idx="2875">
                  <c:v>0.20753929324208995</c:v>
                </c:pt>
                <c:pt idx="2876">
                  <c:v>-0.33669144755910263</c:v>
                </c:pt>
                <c:pt idx="2877">
                  <c:v>-0.20744207987047639</c:v>
                </c:pt>
                <c:pt idx="2878">
                  <c:v>1.7999940462101844E-3</c:v>
                </c:pt>
                <c:pt idx="2879">
                  <c:v>0.11591928729956762</c:v>
                </c:pt>
                <c:pt idx="2880">
                  <c:v>0.15754127698647999</c:v>
                </c:pt>
                <c:pt idx="2881">
                  <c:v>0.26660102085398613</c:v>
                </c:pt>
                <c:pt idx="2882">
                  <c:v>-0.11064406368399236</c:v>
                </c:pt>
                <c:pt idx="2883">
                  <c:v>1.9852029980719199</c:v>
                </c:pt>
                <c:pt idx="2884">
                  <c:v>-0.94083792753185624</c:v>
                </c:pt>
                <c:pt idx="2885">
                  <c:v>-0.37196877738695749</c:v>
                </c:pt>
                <c:pt idx="2886">
                  <c:v>2.1236005000518813E-2</c:v>
                </c:pt>
                <c:pt idx="2887">
                  <c:v>-0.41503749927884381</c:v>
                </c:pt>
                <c:pt idx="2888">
                  <c:v>7.6486571760385464</c:v>
                </c:pt>
                <c:pt idx="2889">
                  <c:v>0.8104112288627896</c:v>
                </c:pt>
                <c:pt idx="2890">
                  <c:v>0.49277287026631983</c:v>
                </c:pt>
                <c:pt idx="2891">
                  <c:v>14.51012541066784</c:v>
                </c:pt>
                <c:pt idx="2892">
                  <c:v>-15.647617692755032</c:v>
                </c:pt>
                <c:pt idx="2893">
                  <c:v>-0.22369625788329314</c:v>
                </c:pt>
                <c:pt idx="2894">
                  <c:v>-1.7971636781682248</c:v>
                </c:pt>
                <c:pt idx="2895">
                  <c:v>-0.20519033126150968</c:v>
                </c:pt>
                <c:pt idx="2896">
                  <c:v>-0.17333160288556176</c:v>
                </c:pt>
                <c:pt idx="2897">
                  <c:v>-0.32111047228634015</c:v>
                </c:pt>
                <c:pt idx="2898">
                  <c:v>-0.21347258010804035</c:v>
                </c:pt>
                <c:pt idx="2899">
                  <c:v>-0.55980902349281803</c:v>
                </c:pt>
                <c:pt idx="2900">
                  <c:v>-0.10509706247753255</c:v>
                </c:pt>
                <c:pt idx="2901">
                  <c:v>-0.26109399526435867</c:v>
                </c:pt>
                <c:pt idx="2902">
                  <c:v>0.32340702381327563</c:v>
                </c:pt>
                <c:pt idx="2903">
                  <c:v>-0.2141248053528475</c:v>
                </c:pt>
                <c:pt idx="2904">
                  <c:v>-2.236781302845443E-2</c:v>
                </c:pt>
                <c:pt idx="2905">
                  <c:v>-0.63773704036970102</c:v>
                </c:pt>
                <c:pt idx="2906">
                  <c:v>-0.20385347374408655</c:v>
                </c:pt>
                <c:pt idx="2907">
                  <c:v>-13.268395793556561</c:v>
                </c:pt>
                <c:pt idx="2908">
                  <c:v>-9.6215315259302825E-2</c:v>
                </c:pt>
                <c:pt idx="2909">
                  <c:v>-9.0597950917951025</c:v>
                </c:pt>
                <c:pt idx="2910">
                  <c:v>-10.229219383469125</c:v>
                </c:pt>
                <c:pt idx="2911">
                  <c:v>0.75488750216346845</c:v>
                </c:pt>
                <c:pt idx="2912">
                  <c:v>0.74568281126731528</c:v>
                </c:pt>
                <c:pt idx="2913">
                  <c:v>3.7589919004962051</c:v>
                </c:pt>
                <c:pt idx="2914">
                  <c:v>0.23653660365671769</c:v>
                </c:pt>
                <c:pt idx="2915">
                  <c:v>-1.5837607555114028</c:v>
                </c:pt>
                <c:pt idx="2916">
                  <c:v>-1.9357302784885004</c:v>
                </c:pt>
                <c:pt idx="2917">
                  <c:v>-0.30400618689010006</c:v>
                </c:pt>
                <c:pt idx="2918">
                  <c:v>-0.87305207130296303</c:v>
                </c:pt>
                <c:pt idx="2919">
                  <c:v>-7.0660891904577721</c:v>
                </c:pt>
                <c:pt idx="2920">
                  <c:v>-0.37984807081654365</c:v>
                </c:pt>
                <c:pt idx="2921">
                  <c:v>6.9108925261660152</c:v>
                </c:pt>
                <c:pt idx="2922">
                  <c:v>-0.15200309344505014</c:v>
                </c:pt>
                <c:pt idx="2923">
                  <c:v>0.17195268278929485</c:v>
                </c:pt>
                <c:pt idx="2924">
                  <c:v>0.48903808072262039</c:v>
                </c:pt>
                <c:pt idx="2925">
                  <c:v>0.28812538679662431</c:v>
                </c:pt>
                <c:pt idx="2926">
                  <c:v>0.24285652389616355</c:v>
                </c:pt>
                <c:pt idx="2927">
                  <c:v>-0.68526740651684148</c:v>
                </c:pt>
                <c:pt idx="2928">
                  <c:v>0.39530128121758146</c:v>
                </c:pt>
                <c:pt idx="2929">
                  <c:v>-3.2186125991671104</c:v>
                </c:pt>
                <c:pt idx="2930">
                  <c:v>-1.5629361943911575</c:v>
                </c:pt>
                <c:pt idx="2931">
                  <c:v>-0.84549005094437524</c:v>
                </c:pt>
                <c:pt idx="2932">
                  <c:v>6.3977711981506912E-3</c:v>
                </c:pt>
                <c:pt idx="2933">
                  <c:v>1.2461605872693977</c:v>
                </c:pt>
                <c:pt idx="2934">
                  <c:v>-1.4082127449404205</c:v>
                </c:pt>
                <c:pt idx="2935">
                  <c:v>0.2954558835261713</c:v>
                </c:pt>
                <c:pt idx="2936">
                  <c:v>8.794805731246651</c:v>
                </c:pt>
                <c:pt idx="2937">
                  <c:v>0.58376075551140272</c:v>
                </c:pt>
                <c:pt idx="2938">
                  <c:v>7.1669602708165039E-2</c:v>
                </c:pt>
                <c:pt idx="2939">
                  <c:v>-0.73418850949563241</c:v>
                </c:pt>
                <c:pt idx="2940">
                  <c:v>-0.89308479608348823</c:v>
                </c:pt>
                <c:pt idx="2941">
                  <c:v>-0.90621785367938323</c:v>
                </c:pt>
                <c:pt idx="2942">
                  <c:v>-9.0606959316875546</c:v>
                </c:pt>
                <c:pt idx="2943">
                  <c:v>-0.78473201309693352</c:v>
                </c:pt>
                <c:pt idx="2944">
                  <c:v>3.3947331923337841E-2</c:v>
                </c:pt>
                <c:pt idx="2945">
                  <c:v>0</c:v>
                </c:pt>
                <c:pt idx="2946">
                  <c:v>-12.416533660199583</c:v>
                </c:pt>
                <c:pt idx="2947">
                  <c:v>-13.468369487109527</c:v>
                </c:pt>
                <c:pt idx="2948">
                  <c:v>-1.0982481276904543</c:v>
                </c:pt>
                <c:pt idx="2949">
                  <c:v>-1.3161745676570649</c:v>
                </c:pt>
                <c:pt idx="2950">
                  <c:v>14.376306302818438</c:v>
                </c:pt>
                <c:pt idx="2951">
                  <c:v>-10.518653155673389</c:v>
                </c:pt>
                <c:pt idx="2952">
                  <c:v>9.6444571875092606</c:v>
                </c:pt>
                <c:pt idx="2953">
                  <c:v>1.5296194668773813</c:v>
                </c:pt>
                <c:pt idx="2954">
                  <c:v>9.7598881832218343</c:v>
                </c:pt>
                <c:pt idx="2955">
                  <c:v>4.5087539937742909</c:v>
                </c:pt>
                <c:pt idx="2956">
                  <c:v>-0.51583814006633599</c:v>
                </c:pt>
                <c:pt idx="2957">
                  <c:v>-2.3942789391120463</c:v>
                </c:pt>
                <c:pt idx="2958">
                  <c:v>2.90017591241936</c:v>
                </c:pt>
                <c:pt idx="2959">
                  <c:v>0.91980667462340238</c:v>
                </c:pt>
                <c:pt idx="2960">
                  <c:v>5.9228321394775394</c:v>
                </c:pt>
                <c:pt idx="2961">
                  <c:v>-6.0660891904577721</c:v>
                </c:pt>
                <c:pt idx="2962">
                  <c:v>-11.759610821875043</c:v>
                </c:pt>
                <c:pt idx="2963">
                  <c:v>8.5729874025884042E-2</c:v>
                </c:pt>
                <c:pt idx="2964">
                  <c:v>8.0624959257337636</c:v>
                </c:pt>
                <c:pt idx="2965">
                  <c:v>-1.1882037351606209</c:v>
                </c:pt>
                <c:pt idx="2966">
                  <c:v>-10.759888183221834</c:v>
                </c:pt>
                <c:pt idx="2967">
                  <c:v>-8.6462586799900301</c:v>
                </c:pt>
                <c:pt idx="2968">
                  <c:v>0.87869370377786626</c:v>
                </c:pt>
                <c:pt idx="2969">
                  <c:v>-12.013206341123576</c:v>
                </c:pt>
                <c:pt idx="2970">
                  <c:v>8.6462586799900301</c:v>
                </c:pt>
                <c:pt idx="2971">
                  <c:v>0.60072981657947278</c:v>
                </c:pt>
                <c:pt idx="2972">
                  <c:v>-9.3815429511845849</c:v>
                </c:pt>
                <c:pt idx="2973">
                  <c:v>-1.9228813231013873</c:v>
                </c:pt>
                <c:pt idx="2974">
                  <c:v>-0.90623616373479321</c:v>
                </c:pt>
                <c:pt idx="2975">
                  <c:v>-0.27396396599205314</c:v>
                </c:pt>
                <c:pt idx="2976">
                  <c:v>-1.2069845172149165</c:v>
                </c:pt>
                <c:pt idx="2977">
                  <c:v>-7.0591512901685975</c:v>
                </c:pt>
                <c:pt idx="2978">
                  <c:v>-0.11781659695131982</c:v>
                </c:pt>
                <c:pt idx="2979">
                  <c:v>-0.45010716580609472</c:v>
                </c:pt>
                <c:pt idx="2980">
                  <c:v>-9.6450579349844787</c:v>
                </c:pt>
                <c:pt idx="2981">
                  <c:v>-5.5698556083309478</c:v>
                </c:pt>
                <c:pt idx="2982">
                  <c:v>1.1233824155052823</c:v>
                </c:pt>
                <c:pt idx="2983">
                  <c:v>0.29956028185890793</c:v>
                </c:pt>
                <c:pt idx="2984">
                  <c:v>-0.58461920624222774</c:v>
                </c:pt>
                <c:pt idx="2985">
                  <c:v>-0.12469574744931462</c:v>
                </c:pt>
                <c:pt idx="2986">
                  <c:v>-0.96830855455636966</c:v>
                </c:pt>
                <c:pt idx="2987">
                  <c:v>-3.5313814605163123</c:v>
                </c:pt>
                <c:pt idx="2988">
                  <c:v>-10.146780789986687</c:v>
                </c:pt>
                <c:pt idx="2989">
                  <c:v>-7.0660891904577721</c:v>
                </c:pt>
                <c:pt idx="2990">
                  <c:v>-9.5227741185065374E-3</c:v>
                </c:pt>
                <c:pt idx="2991">
                  <c:v>-0.11718353937033905</c:v>
                </c:pt>
                <c:pt idx="2992">
                  <c:v>-11.550907075927366</c:v>
                </c:pt>
                <c:pt idx="2993">
                  <c:v>-1.4941090702700428</c:v>
                </c:pt>
                <c:pt idx="2994">
                  <c:v>-13.840286190729294</c:v>
                </c:pt>
                <c:pt idx="2995">
                  <c:v>9.5196362528432132</c:v>
                </c:pt>
                <c:pt idx="2996">
                  <c:v>-9.229619965185119</c:v>
                </c:pt>
                <c:pt idx="2997">
                  <c:v>-9.229619965185119</c:v>
                </c:pt>
                <c:pt idx="2998">
                  <c:v>-9.229619965185119</c:v>
                </c:pt>
                <c:pt idx="2999">
                  <c:v>-6.8712750084014368E-2</c:v>
                </c:pt>
                <c:pt idx="3000">
                  <c:v>0.18096327289476083</c:v>
                </c:pt>
                <c:pt idx="3001">
                  <c:v>-0.39366384848627667</c:v>
                </c:pt>
                <c:pt idx="3002">
                  <c:v>0.85190136101086611</c:v>
                </c:pt>
                <c:pt idx="3003">
                  <c:v>-0.23386064580213975</c:v>
                </c:pt>
                <c:pt idx="3004">
                  <c:v>-1.0740005814437765</c:v>
                </c:pt>
                <c:pt idx="3005">
                  <c:v>1.3687223063663034</c:v>
                </c:pt>
                <c:pt idx="3006">
                  <c:v>0.23644019582208076</c:v>
                </c:pt>
                <c:pt idx="3007">
                  <c:v>0.28950661719498472</c:v>
                </c:pt>
                <c:pt idx="3008">
                  <c:v>10.381182412624446</c:v>
                </c:pt>
                <c:pt idx="3009">
                  <c:v>12.827144190984283</c:v>
                </c:pt>
                <c:pt idx="3010">
                  <c:v>1.9958000114707144</c:v>
                </c:pt>
                <c:pt idx="3011">
                  <c:v>-0.14494833591109951</c:v>
                </c:pt>
                <c:pt idx="3012">
                  <c:v>-0.26291423632467542</c:v>
                </c:pt>
                <c:pt idx="3013">
                  <c:v>2.7127178022864604E-2</c:v>
                </c:pt>
                <c:pt idx="3014">
                  <c:v>-1.7040151723649195</c:v>
                </c:pt>
                <c:pt idx="3015">
                  <c:v>-0.58773958539172999</c:v>
                </c:pt>
                <c:pt idx="3016">
                  <c:v>9.4166711174523715E-2</c:v>
                </c:pt>
                <c:pt idx="3017">
                  <c:v>1.0786569438749984</c:v>
                </c:pt>
                <c:pt idx="3018">
                  <c:v>0.20163386116965071</c:v>
                </c:pt>
                <c:pt idx="3019">
                  <c:v>-0.43286591960638859</c:v>
                </c:pt>
                <c:pt idx="3020">
                  <c:v>-0.48153291106575058</c:v>
                </c:pt>
                <c:pt idx="3021">
                  <c:v>-2.3535514460788953E-2</c:v>
                </c:pt>
                <c:pt idx="3022">
                  <c:v>-0.11055837514769835</c:v>
                </c:pt>
                <c:pt idx="3023">
                  <c:v>1.2895066171949847</c:v>
                </c:pt>
                <c:pt idx="3024">
                  <c:v>-0.9475325801058645</c:v>
                </c:pt>
                <c:pt idx="3025">
                  <c:v>-0.30256277002043103</c:v>
                </c:pt>
                <c:pt idx="3026">
                  <c:v>8.3837042924740537</c:v>
                </c:pt>
                <c:pt idx="3027">
                  <c:v>-0.15458567644106339</c:v>
                </c:pt>
                <c:pt idx="3028">
                  <c:v>-8.0624959257337636</c:v>
                </c:pt>
                <c:pt idx="3029">
                  <c:v>2.2942785150639704</c:v>
                </c:pt>
                <c:pt idx="3030">
                  <c:v>0.45193708209037275</c:v>
                </c:pt>
                <c:pt idx="3031">
                  <c:v>-11.451554569765362</c:v>
                </c:pt>
                <c:pt idx="3032">
                  <c:v>7.637216371963336E-2</c:v>
                </c:pt>
                <c:pt idx="3033">
                  <c:v>-0.99939900226546474</c:v>
                </c:pt>
                <c:pt idx="3034">
                  <c:v>-1.399607458709238</c:v>
                </c:pt>
                <c:pt idx="3035">
                  <c:v>-0.58496250072115608</c:v>
                </c:pt>
                <c:pt idx="3036">
                  <c:v>12.167627216919835</c:v>
                </c:pt>
                <c:pt idx="3037">
                  <c:v>0.18057224564182084</c:v>
                </c:pt>
                <c:pt idx="3038">
                  <c:v>0.77787353774641199</c:v>
                </c:pt>
                <c:pt idx="3039">
                  <c:v>3.3398500028846252</c:v>
                </c:pt>
                <c:pt idx="3040">
                  <c:v>12.268444530784098</c:v>
                </c:pt>
                <c:pt idx="3041">
                  <c:v>-8.3808217839409309</c:v>
                </c:pt>
                <c:pt idx="3042">
                  <c:v>5.4093909361377017</c:v>
                </c:pt>
                <c:pt idx="3043">
                  <c:v>8.6279547202113669</c:v>
                </c:pt>
                <c:pt idx="3044">
                  <c:v>-3.4811266897366164</c:v>
                </c:pt>
                <c:pt idx="3045">
                  <c:v>-0.78784027332675288</c:v>
                </c:pt>
                <c:pt idx="3046">
                  <c:v>-1.3706316250778086</c:v>
                </c:pt>
                <c:pt idx="3047">
                  <c:v>-8.0606959316875546</c:v>
                </c:pt>
                <c:pt idx="3048">
                  <c:v>1.3008664793595328</c:v>
                </c:pt>
                <c:pt idx="3049">
                  <c:v>-9.0597950917951025</c:v>
                </c:pt>
                <c:pt idx="3050">
                  <c:v>-9.5189809291704002</c:v>
                </c:pt>
                <c:pt idx="3051">
                  <c:v>-0.22239242133644802</c:v>
                </c:pt>
                <c:pt idx="3052">
                  <c:v>-8.3837042924740537</c:v>
                </c:pt>
                <c:pt idx="3053">
                  <c:v>-7.0389327891398193E-2</c:v>
                </c:pt>
                <c:pt idx="3054">
                  <c:v>-0.10022744773865382</c:v>
                </c:pt>
                <c:pt idx="3055">
                  <c:v>-0.17833724125851244</c:v>
                </c:pt>
                <c:pt idx="3056">
                  <c:v>-5.8902118544618887</c:v>
                </c:pt>
                <c:pt idx="3057">
                  <c:v>6.8531381670815184E-2</c:v>
                </c:pt>
                <c:pt idx="3058">
                  <c:v>-1.838719092966939</c:v>
                </c:pt>
                <c:pt idx="3059">
                  <c:v>-0.48342447425909402</c:v>
                </c:pt>
                <c:pt idx="3060">
                  <c:v>0.16046467219324612</c:v>
                </c:pt>
                <c:pt idx="3061">
                  <c:v>-0.60445867634695327</c:v>
                </c:pt>
                <c:pt idx="3062">
                  <c:v>0.14122956844184675</c:v>
                </c:pt>
                <c:pt idx="3063">
                  <c:v>11.916999049082808</c:v>
                </c:pt>
                <c:pt idx="3064">
                  <c:v>-8.3837042924740537</c:v>
                </c:pt>
                <c:pt idx="3065">
                  <c:v>-4.5221513444778818</c:v>
                </c:pt>
                <c:pt idx="3066">
                  <c:v>-9.5196362528432132</c:v>
                </c:pt>
                <c:pt idx="3067">
                  <c:v>1.069348046690735</c:v>
                </c:pt>
                <c:pt idx="3068">
                  <c:v>-0.10579466402259695</c:v>
                </c:pt>
                <c:pt idx="3069">
                  <c:v>-0.83638792889318558</c:v>
                </c:pt>
                <c:pt idx="3070">
                  <c:v>-0.12105168650421644</c:v>
                </c:pt>
                <c:pt idx="3071">
                  <c:v>-6.0732489820306386</c:v>
                </c:pt>
                <c:pt idx="3072">
                  <c:v>-0.84799690655494964</c:v>
                </c:pt>
                <c:pt idx="3073">
                  <c:v>11.916999049082808</c:v>
                </c:pt>
                <c:pt idx="3074">
                  <c:v>-16.919984473256225</c:v>
                </c:pt>
                <c:pt idx="3075">
                  <c:v>0.13650199990486217</c:v>
                </c:pt>
                <c:pt idx="3076">
                  <c:v>-9.2304207950923818</c:v>
                </c:pt>
                <c:pt idx="3077">
                  <c:v>-3.9665052880822764</c:v>
                </c:pt>
                <c:pt idx="3078">
                  <c:v>-11.229219383469125</c:v>
                </c:pt>
                <c:pt idx="3079">
                  <c:v>-0.28950661719498505</c:v>
                </c:pt>
                <c:pt idx="3080">
                  <c:v>1.7024963619209343</c:v>
                </c:pt>
                <c:pt idx="3081">
                  <c:v>10.966024713800364</c:v>
                </c:pt>
                <c:pt idx="3082">
                  <c:v>-0.37022365192814344</c:v>
                </c:pt>
                <c:pt idx="3083">
                  <c:v>-0.65450343397423338</c:v>
                </c:pt>
                <c:pt idx="3084">
                  <c:v>-2.4329594072761065</c:v>
                </c:pt>
                <c:pt idx="3085">
                  <c:v>-2.6694128225204681</c:v>
                </c:pt>
                <c:pt idx="3086">
                  <c:v>-7.6462586799900292</c:v>
                </c:pt>
                <c:pt idx="3087">
                  <c:v>0.89308479608348823</c:v>
                </c:pt>
                <c:pt idx="3088">
                  <c:v>-0.83650126771712086</c:v>
                </c:pt>
                <c:pt idx="3089">
                  <c:v>-0.54170930276727247</c:v>
                </c:pt>
                <c:pt idx="3090">
                  <c:v>0.44606439489946786</c:v>
                </c:pt>
                <c:pt idx="3091">
                  <c:v>-0.63076619033428083</c:v>
                </c:pt>
                <c:pt idx="3092">
                  <c:v>2.5590838688955508</c:v>
                </c:pt>
                <c:pt idx="3093">
                  <c:v>4.4947406053974556E-2</c:v>
                </c:pt>
                <c:pt idx="3094">
                  <c:v>-0.32192809488736251</c:v>
                </c:pt>
                <c:pt idx="3095">
                  <c:v>1.5076485034883984</c:v>
                </c:pt>
                <c:pt idx="3096">
                  <c:v>-6.1754692659029473</c:v>
                </c:pt>
                <c:pt idx="3097">
                  <c:v>6.7741970002715215</c:v>
                </c:pt>
                <c:pt idx="3098">
                  <c:v>-11.013322673425447</c:v>
                </c:pt>
                <c:pt idx="3099">
                  <c:v>3.2139827623723614</c:v>
                </c:pt>
                <c:pt idx="3100">
                  <c:v>4.2913427362476186</c:v>
                </c:pt>
                <c:pt idx="3101">
                  <c:v>-19.035278806942163</c:v>
                </c:pt>
                <c:pt idx="3102">
                  <c:v>1.5833612851950907</c:v>
                </c:pt>
                <c:pt idx="3103">
                  <c:v>0.26159243165988716</c:v>
                </c:pt>
                <c:pt idx="3104">
                  <c:v>-0.25939724003037723</c:v>
                </c:pt>
                <c:pt idx="3105">
                  <c:v>9.229619965185119</c:v>
                </c:pt>
                <c:pt idx="3106">
                  <c:v>1.4150374992788437</c:v>
                </c:pt>
                <c:pt idx="3107">
                  <c:v>-8.0624959257337636</c:v>
                </c:pt>
                <c:pt idx="3108">
                  <c:v>-0.3597876387133811</c:v>
                </c:pt>
                <c:pt idx="3109">
                  <c:v>-0.3597876387133811</c:v>
                </c:pt>
                <c:pt idx="3110">
                  <c:v>-0.37541165899062623</c:v>
                </c:pt>
                <c:pt idx="3111">
                  <c:v>3.7940297576790232</c:v>
                </c:pt>
                <c:pt idx="3112">
                  <c:v>-0.24997825300834706</c:v>
                </c:pt>
                <c:pt idx="3113">
                  <c:v>-5.3939224194738689</c:v>
                </c:pt>
                <c:pt idx="3114">
                  <c:v>-0.21673478647452182</c:v>
                </c:pt>
                <c:pt idx="3115">
                  <c:v>-0.65104656798120375</c:v>
                </c:pt>
                <c:pt idx="3116">
                  <c:v>-0.13078660753535418</c:v>
                </c:pt>
                <c:pt idx="3117">
                  <c:v>0.70726098399710624</c:v>
                </c:pt>
                <c:pt idx="3118">
                  <c:v>8.3837042924740537</c:v>
                </c:pt>
                <c:pt idx="3119">
                  <c:v>12.550826932881439</c:v>
                </c:pt>
                <c:pt idx="3120">
                  <c:v>-0.16888776288955296</c:v>
                </c:pt>
                <c:pt idx="3121">
                  <c:v>-9.1730271062113969E-2</c:v>
                </c:pt>
                <c:pt idx="3122">
                  <c:v>1.1043366598147359</c:v>
                </c:pt>
                <c:pt idx="3123">
                  <c:v>-1.0575510225621587</c:v>
                </c:pt>
                <c:pt idx="3124">
                  <c:v>0.46425358881116219</c:v>
                </c:pt>
                <c:pt idx="3125">
                  <c:v>8.3822637581148367</c:v>
                </c:pt>
                <c:pt idx="3126">
                  <c:v>12.658955255022169</c:v>
                </c:pt>
                <c:pt idx="3127">
                  <c:v>0.55458885167763738</c:v>
                </c:pt>
                <c:pt idx="3128">
                  <c:v>8.6462586799900301</c:v>
                </c:pt>
                <c:pt idx="3129">
                  <c:v>9.5196362528432132</c:v>
                </c:pt>
                <c:pt idx="3130">
                  <c:v>11.551067348664397</c:v>
                </c:pt>
                <c:pt idx="3131">
                  <c:v>-0.37614848588524935</c:v>
                </c:pt>
                <c:pt idx="3132">
                  <c:v>10.307580315927396</c:v>
                </c:pt>
                <c:pt idx="3133">
                  <c:v>-2.9874469496569156</c:v>
                </c:pt>
                <c:pt idx="3134">
                  <c:v>9.0597950917951025</c:v>
                </c:pt>
                <c:pt idx="3135">
                  <c:v>2.7950591512588283</c:v>
                </c:pt>
                <c:pt idx="3136">
                  <c:v>-1.1698582362785508</c:v>
                </c:pt>
                <c:pt idx="3137">
                  <c:v>9.6450579349844787</c:v>
                </c:pt>
                <c:pt idx="3138">
                  <c:v>9.7598881832218343</c:v>
                </c:pt>
                <c:pt idx="3139">
                  <c:v>9.7604427459966399</c:v>
                </c:pt>
                <c:pt idx="3140">
                  <c:v>10.307580315927396</c:v>
                </c:pt>
                <c:pt idx="3141">
                  <c:v>-12.208843990734614</c:v>
                </c:pt>
                <c:pt idx="3142">
                  <c:v>-12.643931328184726</c:v>
                </c:pt>
                <c:pt idx="3143">
                  <c:v>5.5647846187835261</c:v>
                </c:pt>
                <c:pt idx="3144">
                  <c:v>-12.268542000300124</c:v>
                </c:pt>
                <c:pt idx="3145">
                  <c:v>-12.268542000300124</c:v>
                </c:pt>
                <c:pt idx="3146">
                  <c:v>-12.208843990734614</c:v>
                </c:pt>
                <c:pt idx="3147">
                  <c:v>-5.3457748368417297</c:v>
                </c:pt>
                <c:pt idx="3148">
                  <c:v>-8.6462586799900301</c:v>
                </c:pt>
                <c:pt idx="3149">
                  <c:v>-0.20141528757012792</c:v>
                </c:pt>
                <c:pt idx="3150">
                  <c:v>7.0660891904577738</c:v>
                </c:pt>
                <c:pt idx="3151">
                  <c:v>-1.8037526853774086</c:v>
                </c:pt>
                <c:pt idx="3152">
                  <c:v>1.9444978171240241</c:v>
                </c:pt>
                <c:pt idx="3153">
                  <c:v>4.9026897335362909</c:v>
                </c:pt>
                <c:pt idx="3154">
                  <c:v>11.759472121202835</c:v>
                </c:pt>
                <c:pt idx="3155">
                  <c:v>0.45567948377619</c:v>
                </c:pt>
                <c:pt idx="3156">
                  <c:v>0</c:v>
                </c:pt>
                <c:pt idx="3157">
                  <c:v>8.8683081332894673</c:v>
                </c:pt>
                <c:pt idx="3158">
                  <c:v>15.702767912403596</c:v>
                </c:pt>
                <c:pt idx="3159">
                  <c:v>-8.0606959316875546</c:v>
                </c:pt>
                <c:pt idx="3160">
                  <c:v>-7.0624959257337645</c:v>
                </c:pt>
                <c:pt idx="3161">
                  <c:v>8.4064264788474258E-2</c:v>
                </c:pt>
                <c:pt idx="3162">
                  <c:v>-8.8683081332894673</c:v>
                </c:pt>
                <c:pt idx="3163">
                  <c:v>-12.059119092544519</c:v>
                </c:pt>
                <c:pt idx="3164">
                  <c:v>-5.0874628412503391</c:v>
                </c:pt>
                <c:pt idx="3165">
                  <c:v>-10.307200809140809</c:v>
                </c:pt>
                <c:pt idx="3166">
                  <c:v>-0.32192809488736229</c:v>
                </c:pt>
                <c:pt idx="3167">
                  <c:v>-0.37941358954812265</c:v>
                </c:pt>
                <c:pt idx="3168">
                  <c:v>-1.2186215636711162</c:v>
                </c:pt>
                <c:pt idx="3169">
                  <c:v>2.3841694992874602</c:v>
                </c:pt>
                <c:pt idx="3170">
                  <c:v>-0.1415541442140193</c:v>
                </c:pt>
                <c:pt idx="3171">
                  <c:v>0.23482952457467079</c:v>
                </c:pt>
                <c:pt idx="3172">
                  <c:v>0.13289427049734576</c:v>
                </c:pt>
                <c:pt idx="3173">
                  <c:v>-6.3775910433314861E-2</c:v>
                </c:pt>
                <c:pt idx="3174">
                  <c:v>9.2304207950923818</c:v>
                </c:pt>
                <c:pt idx="3175">
                  <c:v>-6.6273219419166349E-2</c:v>
                </c:pt>
                <c:pt idx="3176">
                  <c:v>-0.1788971652471858</c:v>
                </c:pt>
                <c:pt idx="3177">
                  <c:v>-0.14900994913306664</c:v>
                </c:pt>
                <c:pt idx="3178">
                  <c:v>7.0660891904577721</c:v>
                </c:pt>
                <c:pt idx="3179">
                  <c:v>8.3822637581148367</c:v>
                </c:pt>
                <c:pt idx="3180">
                  <c:v>-0.86434490064243363</c:v>
                </c:pt>
                <c:pt idx="3181">
                  <c:v>1.7500217469916526</c:v>
                </c:pt>
                <c:pt idx="3182">
                  <c:v>-0.87380320743079465</c:v>
                </c:pt>
                <c:pt idx="3183">
                  <c:v>0.10561018796059878</c:v>
                </c:pt>
                <c:pt idx="3184">
                  <c:v>12.416533660199583</c:v>
                </c:pt>
                <c:pt idx="3185">
                  <c:v>-0.12832409697553945</c:v>
                </c:pt>
                <c:pt idx="3186">
                  <c:v>0.34268665505415985</c:v>
                </c:pt>
                <c:pt idx="3187">
                  <c:v>-7.6486571760385464</c:v>
                </c:pt>
                <c:pt idx="3188">
                  <c:v>-0.1916149493439068</c:v>
                </c:pt>
                <c:pt idx="3189">
                  <c:v>8.6462586799900301</c:v>
                </c:pt>
                <c:pt idx="3190">
                  <c:v>0.58486758969576802</c:v>
                </c:pt>
                <c:pt idx="3191">
                  <c:v>1.1375035237499347</c:v>
                </c:pt>
                <c:pt idx="3192">
                  <c:v>6.8638873401653351</c:v>
                </c:pt>
                <c:pt idx="3193">
                  <c:v>-12.08137247435552</c:v>
                </c:pt>
                <c:pt idx="3194">
                  <c:v>-6.0732489820306386</c:v>
                </c:pt>
                <c:pt idx="3195">
                  <c:v>-10.814315423787811</c:v>
                </c:pt>
                <c:pt idx="3196">
                  <c:v>-9.5189809291704002</c:v>
                </c:pt>
                <c:pt idx="3197">
                  <c:v>12.013322673425447</c:v>
                </c:pt>
                <c:pt idx="3198">
                  <c:v>10.518980929170402</c:v>
                </c:pt>
                <c:pt idx="3199">
                  <c:v>-7.6486571760385464</c:v>
                </c:pt>
                <c:pt idx="3200">
                  <c:v>1.5837612558217062</c:v>
                </c:pt>
                <c:pt idx="3201">
                  <c:v>4.860386155519401</c:v>
                </c:pt>
                <c:pt idx="3202">
                  <c:v>-1.5754081940079074</c:v>
                </c:pt>
                <c:pt idx="3203">
                  <c:v>0.24530681328444975</c:v>
                </c:pt>
                <c:pt idx="3204">
                  <c:v>-0.43585597078639815</c:v>
                </c:pt>
                <c:pt idx="3205">
                  <c:v>8.3837042924740537</c:v>
                </c:pt>
                <c:pt idx="3206">
                  <c:v>7.0660891904577721</c:v>
                </c:pt>
                <c:pt idx="3207">
                  <c:v>-0.26607486015384485</c:v>
                </c:pt>
                <c:pt idx="3208">
                  <c:v>-7.9088929485196662</c:v>
                </c:pt>
                <c:pt idx="3209">
                  <c:v>8.2297801667333257</c:v>
                </c:pt>
                <c:pt idx="3210">
                  <c:v>-1.5941543869021503E-2</c:v>
                </c:pt>
                <c:pt idx="3211">
                  <c:v>-5.7548875021634682</c:v>
                </c:pt>
                <c:pt idx="3212">
                  <c:v>-5.0040682499595292E-2</c:v>
                </c:pt>
                <c:pt idx="3213">
                  <c:v>-0.73696559416620655</c:v>
                </c:pt>
                <c:pt idx="3214">
                  <c:v>1.3575520046180833</c:v>
                </c:pt>
                <c:pt idx="3215">
                  <c:v>-0.95935801550265398</c:v>
                </c:pt>
                <c:pt idx="3216">
                  <c:v>-9.6450579349844787</c:v>
                </c:pt>
                <c:pt idx="3217">
                  <c:v>-0.98351187721143096</c:v>
                </c:pt>
                <c:pt idx="3218">
                  <c:v>0.15200309344504975</c:v>
                </c:pt>
                <c:pt idx="3219">
                  <c:v>-7.0624959257337645</c:v>
                </c:pt>
                <c:pt idx="3220">
                  <c:v>-6.0732489820306386</c:v>
                </c:pt>
                <c:pt idx="3221">
                  <c:v>1.7104933828050153</c:v>
                </c:pt>
                <c:pt idx="3222">
                  <c:v>10.45189794595189</c:v>
                </c:pt>
                <c:pt idx="3223">
                  <c:v>-0.43373359298874864</c:v>
                </c:pt>
                <c:pt idx="3224">
                  <c:v>0.15403362867242096</c:v>
                </c:pt>
                <c:pt idx="3225">
                  <c:v>-5.0732489820306386</c:v>
                </c:pt>
                <c:pt idx="3226">
                  <c:v>-0.35755200461808345</c:v>
                </c:pt>
                <c:pt idx="3227">
                  <c:v>4.623097629607928</c:v>
                </c:pt>
                <c:pt idx="3228">
                  <c:v>1.8451143980218281</c:v>
                </c:pt>
                <c:pt idx="3229">
                  <c:v>5.4141251557420007E-2</c:v>
                </c:pt>
                <c:pt idx="3230">
                  <c:v>1.1920657211147629</c:v>
                </c:pt>
                <c:pt idx="3231">
                  <c:v>-0.26000034574416042</c:v>
                </c:pt>
                <c:pt idx="3232">
                  <c:v>-1.1793236994445617</c:v>
                </c:pt>
                <c:pt idx="3233">
                  <c:v>-0.38597646332657864</c:v>
                </c:pt>
                <c:pt idx="3234">
                  <c:v>-0.13750352374993496</c:v>
                </c:pt>
                <c:pt idx="3235">
                  <c:v>-0.43706380560884295</c:v>
                </c:pt>
                <c:pt idx="3236">
                  <c:v>7.6486571760385464</c:v>
                </c:pt>
                <c:pt idx="3237">
                  <c:v>-0.12553088208385862</c:v>
                </c:pt>
                <c:pt idx="3238">
                  <c:v>-0.10204681465330308</c:v>
                </c:pt>
                <c:pt idx="3239">
                  <c:v>5.3457748368417297</c:v>
                </c:pt>
                <c:pt idx="3240">
                  <c:v>0.51357786748439049</c:v>
                </c:pt>
                <c:pt idx="3241">
                  <c:v>3.2587342684001683</c:v>
                </c:pt>
                <c:pt idx="3242">
                  <c:v>1.241263783162575</c:v>
                </c:pt>
                <c:pt idx="3243">
                  <c:v>2.7890541053146602</c:v>
                </c:pt>
                <c:pt idx="3244">
                  <c:v>0.34872815423107756</c:v>
                </c:pt>
                <c:pt idx="3245">
                  <c:v>9.2304207950923818</c:v>
                </c:pt>
                <c:pt idx="3246">
                  <c:v>-0.77760757866355223</c:v>
                </c:pt>
                <c:pt idx="3247">
                  <c:v>5.7459543773934607</c:v>
                </c:pt>
                <c:pt idx="3248">
                  <c:v>-1.1152460459284648</c:v>
                </c:pt>
                <c:pt idx="3249">
                  <c:v>0.20645087746742652</c:v>
                </c:pt>
                <c:pt idx="3250">
                  <c:v>-0.12700527673532017</c:v>
                </c:pt>
                <c:pt idx="3251">
                  <c:v>0.55748176429904939</c:v>
                </c:pt>
                <c:pt idx="3252">
                  <c:v>-12.534708168026555</c:v>
                </c:pt>
                <c:pt idx="3253">
                  <c:v>-6.9886846867721664</c:v>
                </c:pt>
                <c:pt idx="3254">
                  <c:v>-0.43202635737189504</c:v>
                </c:pt>
                <c:pt idx="3255">
                  <c:v>6.9013084267916724</c:v>
                </c:pt>
                <c:pt idx="3256">
                  <c:v>5.2467419894135482E-2</c:v>
                </c:pt>
                <c:pt idx="3257">
                  <c:v>9.8667637673533513</c:v>
                </c:pt>
                <c:pt idx="3258">
                  <c:v>-9.3822637581148367</c:v>
                </c:pt>
                <c:pt idx="3259">
                  <c:v>0.11765158865427258</c:v>
                </c:pt>
                <c:pt idx="3260">
                  <c:v>-1.1189934531787656E-2</c:v>
                </c:pt>
                <c:pt idx="3261">
                  <c:v>-0.16611626255801407</c:v>
                </c:pt>
                <c:pt idx="3262">
                  <c:v>0.1041888502719712</c:v>
                </c:pt>
                <c:pt idx="3263">
                  <c:v>1.4185691902490973</c:v>
                </c:pt>
                <c:pt idx="3264">
                  <c:v>0.5052353082504224</c:v>
                </c:pt>
                <c:pt idx="3265">
                  <c:v>-0.18805003062849385</c:v>
                </c:pt>
                <c:pt idx="3266">
                  <c:v>-0.31194400631474017</c:v>
                </c:pt>
                <c:pt idx="3267">
                  <c:v>0.56478461878352582</c:v>
                </c:pt>
                <c:pt idx="3268">
                  <c:v>-3.7960664365536739E-4</c:v>
                </c:pt>
                <c:pt idx="3269">
                  <c:v>0</c:v>
                </c:pt>
                <c:pt idx="3270">
                  <c:v>10.381182412624446</c:v>
                </c:pt>
                <c:pt idx="3271">
                  <c:v>-0.63454452957171692</c:v>
                </c:pt>
                <c:pt idx="3272">
                  <c:v>0.16484067267097416</c:v>
                </c:pt>
                <c:pt idx="3273">
                  <c:v>-0.20862351513676311</c:v>
                </c:pt>
                <c:pt idx="3274">
                  <c:v>-0.11321061044799095</c:v>
                </c:pt>
                <c:pt idx="3275">
                  <c:v>-0.28688114778816137</c:v>
                </c:pt>
                <c:pt idx="3276">
                  <c:v>0.62909964822722164</c:v>
                </c:pt>
                <c:pt idx="3277">
                  <c:v>-0.17799830197799454</c:v>
                </c:pt>
                <c:pt idx="3278">
                  <c:v>0.67516030969273455</c:v>
                </c:pt>
                <c:pt idx="3279">
                  <c:v>-0.17523880133878028</c:v>
                </c:pt>
                <c:pt idx="3280">
                  <c:v>-8.6462586799900301</c:v>
                </c:pt>
                <c:pt idx="3281">
                  <c:v>-9.5196362528432132</c:v>
                </c:pt>
                <c:pt idx="3282">
                  <c:v>-0.11042398969365043</c:v>
                </c:pt>
                <c:pt idx="3283">
                  <c:v>-0.1643868179008823</c:v>
                </c:pt>
                <c:pt idx="3284">
                  <c:v>7.0624959257337645</c:v>
                </c:pt>
                <c:pt idx="3285">
                  <c:v>-0.84130225398094183</c:v>
                </c:pt>
                <c:pt idx="3286">
                  <c:v>-0.21244961808886956</c:v>
                </c:pt>
                <c:pt idx="3287">
                  <c:v>-8.1136762725405501E-2</c:v>
                </c:pt>
                <c:pt idx="3288">
                  <c:v>-9.6450579349844787</c:v>
                </c:pt>
                <c:pt idx="3289">
                  <c:v>-0.13750352374993496</c:v>
                </c:pt>
                <c:pt idx="3290">
                  <c:v>0.10691520391651189</c:v>
                </c:pt>
                <c:pt idx="3291">
                  <c:v>-0.8178897301624467</c:v>
                </c:pt>
                <c:pt idx="3292">
                  <c:v>0.7776075786635519</c:v>
                </c:pt>
                <c:pt idx="3293">
                  <c:v>-1.0369942074822018</c:v>
                </c:pt>
                <c:pt idx="3294">
                  <c:v>-1.4587104513936433</c:v>
                </c:pt>
                <c:pt idx="3295">
                  <c:v>-0.68589140957193673</c:v>
                </c:pt>
                <c:pt idx="3296">
                  <c:v>-2.5055280332267511</c:v>
                </c:pt>
                <c:pt idx="3297">
                  <c:v>0.12448203068114522</c:v>
                </c:pt>
                <c:pt idx="3298">
                  <c:v>-0.62343664853579162</c:v>
                </c:pt>
                <c:pt idx="3299">
                  <c:v>0.11103131238874366</c:v>
                </c:pt>
                <c:pt idx="3300">
                  <c:v>0.1205827438758352</c:v>
                </c:pt>
                <c:pt idx="3301">
                  <c:v>-2.9229906686838847</c:v>
                </c:pt>
                <c:pt idx="3302">
                  <c:v>1.0395283641866375</c:v>
                </c:pt>
                <c:pt idx="3303">
                  <c:v>-9.7598881832218343</c:v>
                </c:pt>
                <c:pt idx="3304">
                  <c:v>0.86769270789586983</c:v>
                </c:pt>
                <c:pt idx="3305">
                  <c:v>-8.0588936890535692</c:v>
                </c:pt>
                <c:pt idx="3306">
                  <c:v>-1.9992576819795636</c:v>
                </c:pt>
                <c:pt idx="3307">
                  <c:v>-0.35116531611245883</c:v>
                </c:pt>
                <c:pt idx="3308">
                  <c:v>-10.518653155673389</c:v>
                </c:pt>
                <c:pt idx="3309">
                  <c:v>-0.97654102717601132</c:v>
                </c:pt>
                <c:pt idx="3310">
                  <c:v>1.4766634474339366</c:v>
                </c:pt>
                <c:pt idx="3311">
                  <c:v>8.3388702957501497</c:v>
                </c:pt>
                <c:pt idx="3312">
                  <c:v>5.0626073069968143E-2</c:v>
                </c:pt>
                <c:pt idx="3313">
                  <c:v>9.3524113194709919</c:v>
                </c:pt>
                <c:pt idx="3314">
                  <c:v>-9.5196362528432132</c:v>
                </c:pt>
                <c:pt idx="3315">
                  <c:v>-2.7307345995735244E-2</c:v>
                </c:pt>
                <c:pt idx="3316">
                  <c:v>7.6486571760385464</c:v>
                </c:pt>
                <c:pt idx="3317">
                  <c:v>9.0606959316875546</c:v>
                </c:pt>
                <c:pt idx="3318">
                  <c:v>15.88862435101368</c:v>
                </c:pt>
                <c:pt idx="3319">
                  <c:v>-13.941567303664527</c:v>
                </c:pt>
                <c:pt idx="3320">
                  <c:v>2.9317773176936224</c:v>
                </c:pt>
                <c:pt idx="3321">
                  <c:v>0.29034378258021559</c:v>
                </c:pt>
                <c:pt idx="3322">
                  <c:v>-0.9300979867698439</c:v>
                </c:pt>
                <c:pt idx="3323">
                  <c:v>-0.2737608124268523</c:v>
                </c:pt>
                <c:pt idx="3324">
                  <c:v>0.1655860657179751</c:v>
                </c:pt>
                <c:pt idx="3325">
                  <c:v>-4.7725895038969268</c:v>
                </c:pt>
                <c:pt idx="3326">
                  <c:v>12.380911949563341</c:v>
                </c:pt>
                <c:pt idx="3327">
                  <c:v>-8.6450579349844769</c:v>
                </c:pt>
                <c:pt idx="3328">
                  <c:v>10.518980929170402</c:v>
                </c:pt>
                <c:pt idx="3329">
                  <c:v>-4.3219280948873626</c:v>
                </c:pt>
                <c:pt idx="3330">
                  <c:v>-0.1699250014423121</c:v>
                </c:pt>
                <c:pt idx="3331">
                  <c:v>-0.78849589480628823</c:v>
                </c:pt>
                <c:pt idx="3332">
                  <c:v>-0.26231323859013994</c:v>
                </c:pt>
                <c:pt idx="3333">
                  <c:v>-5.7814034308938202</c:v>
                </c:pt>
                <c:pt idx="3334">
                  <c:v>-11.916999049082808</c:v>
                </c:pt>
                <c:pt idx="3335">
                  <c:v>-0.65808042992517157</c:v>
                </c:pt>
                <c:pt idx="3336">
                  <c:v>-8.0624959257337636</c:v>
                </c:pt>
                <c:pt idx="3337">
                  <c:v>-1.5801615144573351</c:v>
                </c:pt>
                <c:pt idx="3338">
                  <c:v>0.94156804724126386</c:v>
                </c:pt>
                <c:pt idx="3339">
                  <c:v>2.9147527133814894</c:v>
                </c:pt>
                <c:pt idx="3340">
                  <c:v>-8.9514434185632918</c:v>
                </c:pt>
                <c:pt idx="3341">
                  <c:v>0.83007499855768774</c:v>
                </c:pt>
                <c:pt idx="3342">
                  <c:v>-1.4325053810462494</c:v>
                </c:pt>
                <c:pt idx="3343">
                  <c:v>-0.37550913509220629</c:v>
                </c:pt>
                <c:pt idx="3344">
                  <c:v>0.2466399675831254</c:v>
                </c:pt>
                <c:pt idx="3345">
                  <c:v>10.229219383469125</c:v>
                </c:pt>
                <c:pt idx="3346">
                  <c:v>-1.2420747871981477</c:v>
                </c:pt>
                <c:pt idx="3347">
                  <c:v>9.7604427459966399</c:v>
                </c:pt>
                <c:pt idx="3348">
                  <c:v>0.24355703133449008</c:v>
                </c:pt>
                <c:pt idx="3349">
                  <c:v>-1.2532018162186092</c:v>
                </c:pt>
                <c:pt idx="3350">
                  <c:v>-9.8672787397096631</c:v>
                </c:pt>
                <c:pt idx="3351">
                  <c:v>-5.5647846187835261</c:v>
                </c:pt>
                <c:pt idx="3352">
                  <c:v>1.9064700110820314</c:v>
                </c:pt>
                <c:pt idx="3353">
                  <c:v>0.64490504117743819</c:v>
                </c:pt>
                <c:pt idx="3354">
                  <c:v>2.9975975097846952</c:v>
                </c:pt>
                <c:pt idx="3355">
                  <c:v>-0.60921004696783321</c:v>
                </c:pt>
                <c:pt idx="3356">
                  <c:v>0.60768257722123964</c:v>
                </c:pt>
                <c:pt idx="3357">
                  <c:v>6.2270404925788716</c:v>
                </c:pt>
                <c:pt idx="3358">
                  <c:v>0</c:v>
                </c:pt>
                <c:pt idx="3359">
                  <c:v>0.41703388424071974</c:v>
                </c:pt>
                <c:pt idx="3360">
                  <c:v>-0.17646515088696163</c:v>
                </c:pt>
                <c:pt idx="3361">
                  <c:v>-0.12928301694496613</c:v>
                </c:pt>
                <c:pt idx="3362">
                  <c:v>0.43462822763672465</c:v>
                </c:pt>
                <c:pt idx="3363">
                  <c:v>-7.0660891904577721</c:v>
                </c:pt>
                <c:pt idx="3364">
                  <c:v>0.56046793880040757</c:v>
                </c:pt>
                <c:pt idx="3365">
                  <c:v>8.2676159836005715E-3</c:v>
                </c:pt>
                <c:pt idx="3366">
                  <c:v>8.8672787397096631</c:v>
                </c:pt>
                <c:pt idx="3367">
                  <c:v>6.0732489820306386</c:v>
                </c:pt>
                <c:pt idx="3368">
                  <c:v>0.26836785013683451</c:v>
                </c:pt>
                <c:pt idx="3369">
                  <c:v>-2.5850626843982139</c:v>
                </c:pt>
                <c:pt idx="3370">
                  <c:v>0.49381461266296062</c:v>
                </c:pt>
                <c:pt idx="3371">
                  <c:v>-9.6202198255074869</c:v>
                </c:pt>
                <c:pt idx="3372">
                  <c:v>-0.16600995143892941</c:v>
                </c:pt>
                <c:pt idx="3373">
                  <c:v>-0.3797044261665633</c:v>
                </c:pt>
                <c:pt idx="3374">
                  <c:v>-0.43837000310946772</c:v>
                </c:pt>
                <c:pt idx="3375">
                  <c:v>0.56704059272389351</c:v>
                </c:pt>
                <c:pt idx="3376">
                  <c:v>0.75336003241687477</c:v>
                </c:pt>
                <c:pt idx="3377">
                  <c:v>0.71311885221183868</c:v>
                </c:pt>
                <c:pt idx="3378">
                  <c:v>2.5360529002402101</c:v>
                </c:pt>
                <c:pt idx="3379">
                  <c:v>-0.21215323683160953</c:v>
                </c:pt>
                <c:pt idx="3380">
                  <c:v>1.4137359248450561</c:v>
                </c:pt>
                <c:pt idx="3381">
                  <c:v>12.059006395201113</c:v>
                </c:pt>
                <c:pt idx="3382">
                  <c:v>-0.36257007938470825</c:v>
                </c:pt>
                <c:pt idx="3383">
                  <c:v>-2.7249330386713093</c:v>
                </c:pt>
                <c:pt idx="3384">
                  <c:v>7.0660891904577738</c:v>
                </c:pt>
                <c:pt idx="3385">
                  <c:v>-5.5545888516776376</c:v>
                </c:pt>
                <c:pt idx="3386">
                  <c:v>-10.307580315927396</c:v>
                </c:pt>
                <c:pt idx="3387">
                  <c:v>-8.0624959257337636</c:v>
                </c:pt>
                <c:pt idx="3388">
                  <c:v>0.14784546797139422</c:v>
                </c:pt>
                <c:pt idx="3389">
                  <c:v>-0.18708555260049523</c:v>
                </c:pt>
                <c:pt idx="3390">
                  <c:v>-1.9865794842376785</c:v>
                </c:pt>
                <c:pt idx="3391">
                  <c:v>4.6860844251640223</c:v>
                </c:pt>
                <c:pt idx="3392">
                  <c:v>1.4525122046975065</c:v>
                </c:pt>
                <c:pt idx="3393">
                  <c:v>-4.7548875021634691</c:v>
                </c:pt>
                <c:pt idx="3394">
                  <c:v>0.49674600034325739</c:v>
                </c:pt>
                <c:pt idx="3395">
                  <c:v>-14.550786859688905</c:v>
                </c:pt>
                <c:pt idx="3396">
                  <c:v>0</c:v>
                </c:pt>
                <c:pt idx="3397">
                  <c:v>0.60145062350972511</c:v>
                </c:pt>
                <c:pt idx="3398">
                  <c:v>0.2783011624871044</c:v>
                </c:pt>
                <c:pt idx="3399">
                  <c:v>1.1874100288291726E-2</c:v>
                </c:pt>
                <c:pt idx="3400">
                  <c:v>-0.30895024088915285</c:v>
                </c:pt>
                <c:pt idx="3401">
                  <c:v>-3.660730008339121</c:v>
                </c:pt>
                <c:pt idx="3402">
                  <c:v>-4.1505057450585481</c:v>
                </c:pt>
                <c:pt idx="3403">
                  <c:v>-0.5779760704050495</c:v>
                </c:pt>
                <c:pt idx="3404">
                  <c:v>-1.7055429209945046</c:v>
                </c:pt>
                <c:pt idx="3405">
                  <c:v>-0.99879925499444877</c:v>
                </c:pt>
                <c:pt idx="3406">
                  <c:v>-5.5741880291269812</c:v>
                </c:pt>
                <c:pt idx="3407">
                  <c:v>-5.0515271254246659E-2</c:v>
                </c:pt>
                <c:pt idx="3408">
                  <c:v>-9.3822637581148367</c:v>
                </c:pt>
                <c:pt idx="3409">
                  <c:v>-0.18577135596367528</c:v>
                </c:pt>
                <c:pt idx="3410">
                  <c:v>-1.5777669993169523</c:v>
                </c:pt>
                <c:pt idx="3411">
                  <c:v>-0.35278294704427438</c:v>
                </c:pt>
                <c:pt idx="3412">
                  <c:v>-0.26303440583379395</c:v>
                </c:pt>
                <c:pt idx="3413">
                  <c:v>2.5995208532944673E-2</c:v>
                </c:pt>
                <c:pt idx="3414">
                  <c:v>-0.71620703399940866</c:v>
                </c:pt>
                <c:pt idx="3415">
                  <c:v>-0.12691211248221909</c:v>
                </c:pt>
                <c:pt idx="3416">
                  <c:v>12.081261502082024</c:v>
                </c:pt>
                <c:pt idx="3417">
                  <c:v>-1.6297069323166617</c:v>
                </c:pt>
                <c:pt idx="3418">
                  <c:v>8.6450579349844769</c:v>
                </c:pt>
                <c:pt idx="3419">
                  <c:v>-0.14684138832927099</c:v>
                </c:pt>
                <c:pt idx="3420">
                  <c:v>8.3877854927193619E-3</c:v>
                </c:pt>
                <c:pt idx="3421">
                  <c:v>-7.6462586799900292</c:v>
                </c:pt>
                <c:pt idx="3422">
                  <c:v>2.4771491488326065</c:v>
                </c:pt>
                <c:pt idx="3423">
                  <c:v>12.325867580575419</c:v>
                </c:pt>
                <c:pt idx="3424">
                  <c:v>2.1858956582852729</c:v>
                </c:pt>
                <c:pt idx="3425">
                  <c:v>-0.36364840744215227</c:v>
                </c:pt>
                <c:pt idx="3426">
                  <c:v>0.40197315222571406</c:v>
                </c:pt>
                <c:pt idx="3427">
                  <c:v>13.407666097055019</c:v>
                </c:pt>
                <c:pt idx="3428">
                  <c:v>-11.475057853786698</c:v>
                </c:pt>
                <c:pt idx="3429">
                  <c:v>-12.16752268516303</c:v>
                </c:pt>
                <c:pt idx="3430">
                  <c:v>0.18586654531133384</c:v>
                </c:pt>
                <c:pt idx="3431">
                  <c:v>-13.966385282396624</c:v>
                </c:pt>
                <c:pt idx="3432">
                  <c:v>-11.759610821875043</c:v>
                </c:pt>
                <c:pt idx="3433">
                  <c:v>11.146568675740786</c:v>
                </c:pt>
                <c:pt idx="3434">
                  <c:v>-3.9932552703666526</c:v>
                </c:pt>
                <c:pt idx="3435">
                  <c:v>-8.3837042924740537</c:v>
                </c:pt>
                <c:pt idx="3436">
                  <c:v>-9.9667457608995313</c:v>
                </c:pt>
                <c:pt idx="3437">
                  <c:v>-8.7297404057235017E-2</c:v>
                </c:pt>
                <c:pt idx="3438">
                  <c:v>1.6584915361431216</c:v>
                </c:pt>
                <c:pt idx="3439">
                  <c:v>-0.33120590847537323</c:v>
                </c:pt>
                <c:pt idx="3440">
                  <c:v>-0.16046467219324625</c:v>
                </c:pt>
                <c:pt idx="3441">
                  <c:v>4.7725895038969277</c:v>
                </c:pt>
                <c:pt idx="3442">
                  <c:v>-7.0660891904577721</c:v>
                </c:pt>
                <c:pt idx="3443">
                  <c:v>0.84799690655495008</c:v>
                </c:pt>
                <c:pt idx="3444">
                  <c:v>-1.1231482307728649</c:v>
                </c:pt>
                <c:pt idx="3445">
                  <c:v>3.2293169447024876</c:v>
                </c:pt>
                <c:pt idx="3446">
                  <c:v>-1.8858289800806893</c:v>
                </c:pt>
                <c:pt idx="3447">
                  <c:v>-0.44259747853525017</c:v>
                </c:pt>
                <c:pt idx="3448">
                  <c:v>-4.9903066037961565</c:v>
                </c:pt>
                <c:pt idx="3449">
                  <c:v>2.7006378769273236</c:v>
                </c:pt>
                <c:pt idx="3450">
                  <c:v>4.0170735133589419</c:v>
                </c:pt>
                <c:pt idx="3451">
                  <c:v>-5.0431607627889727</c:v>
                </c:pt>
                <c:pt idx="3452">
                  <c:v>-2.7643049176259482</c:v>
                </c:pt>
                <c:pt idx="3453">
                  <c:v>-4.0374171915537715</c:v>
                </c:pt>
                <c:pt idx="3454">
                  <c:v>-3.802553935793783</c:v>
                </c:pt>
                <c:pt idx="3455">
                  <c:v>-6.8882475584598854E-2</c:v>
                </c:pt>
                <c:pt idx="3456">
                  <c:v>10.058893689053569</c:v>
                </c:pt>
                <c:pt idx="3457">
                  <c:v>-0.2118386431757065</c:v>
                </c:pt>
                <c:pt idx="3458">
                  <c:v>-2.3978862934439921E-2</c:v>
                </c:pt>
                <c:pt idx="3459">
                  <c:v>0.58496250072115619</c:v>
                </c:pt>
                <c:pt idx="3460">
                  <c:v>-0.8832763936983179</c:v>
                </c:pt>
                <c:pt idx="3461">
                  <c:v>-2.5535092107137811E-2</c:v>
                </c:pt>
                <c:pt idx="3462">
                  <c:v>0.3656494723166801</c:v>
                </c:pt>
                <c:pt idx="3463">
                  <c:v>-7.800251200127338E-2</c:v>
                </c:pt>
                <c:pt idx="3464">
                  <c:v>-14.590294645317085</c:v>
                </c:pt>
                <c:pt idx="3465">
                  <c:v>-1.1906835616091096</c:v>
                </c:pt>
                <c:pt idx="3466">
                  <c:v>0.15315678806142052</c:v>
                </c:pt>
                <c:pt idx="3467">
                  <c:v>12.036402593593708</c:v>
                </c:pt>
                <c:pt idx="3468">
                  <c:v>-0.12338241550528231</c:v>
                </c:pt>
                <c:pt idx="3469">
                  <c:v>-0.27462238010900547</c:v>
                </c:pt>
                <c:pt idx="3470">
                  <c:v>-0.22239242133644802</c:v>
                </c:pt>
                <c:pt idx="3471">
                  <c:v>0.2377957800509572</c:v>
                </c:pt>
                <c:pt idx="3472">
                  <c:v>1.0381351288867713</c:v>
                </c:pt>
                <c:pt idx="3473">
                  <c:v>-0.87392299418592312</c:v>
                </c:pt>
                <c:pt idx="3474">
                  <c:v>-1.4150374992788437</c:v>
                </c:pt>
                <c:pt idx="3475">
                  <c:v>-0.75899190049620513</c:v>
                </c:pt>
                <c:pt idx="3476">
                  <c:v>-0.68965987938784923</c:v>
                </c:pt>
                <c:pt idx="3477">
                  <c:v>0.41383874969521822</c:v>
                </c:pt>
                <c:pt idx="3478">
                  <c:v>0.27670149135065153</c:v>
                </c:pt>
                <c:pt idx="3479">
                  <c:v>-0.39427893911204676</c:v>
                </c:pt>
                <c:pt idx="3480">
                  <c:v>-0.66481580841037069</c:v>
                </c:pt>
                <c:pt idx="3481">
                  <c:v>12.518489240994931</c:v>
                </c:pt>
                <c:pt idx="3482">
                  <c:v>-1.5777669993169523</c:v>
                </c:pt>
                <c:pt idx="3483">
                  <c:v>-0.35382307279091041</c:v>
                </c:pt>
                <c:pt idx="3484">
                  <c:v>13.916874684181142</c:v>
                </c:pt>
                <c:pt idx="3485">
                  <c:v>-12.16752268516303</c:v>
                </c:pt>
                <c:pt idx="3486">
                  <c:v>-5.2467419894135371E-2</c:v>
                </c:pt>
                <c:pt idx="3487">
                  <c:v>0.28062846584853191</c:v>
                </c:pt>
                <c:pt idx="3488">
                  <c:v>2.7392906471124499</c:v>
                </c:pt>
                <c:pt idx="3489">
                  <c:v>-1.9937059013373279</c:v>
                </c:pt>
                <c:pt idx="3490">
                  <c:v>7.6815597050830894E-2</c:v>
                </c:pt>
                <c:pt idx="3491">
                  <c:v>10.814048332230835</c:v>
                </c:pt>
                <c:pt idx="3492">
                  <c:v>1.5754081940079074</c:v>
                </c:pt>
                <c:pt idx="3493">
                  <c:v>-11.146780789986687</c:v>
                </c:pt>
                <c:pt idx="3494">
                  <c:v>-8.8683081332894673</c:v>
                </c:pt>
                <c:pt idx="3495">
                  <c:v>0.15200309344504975</c:v>
                </c:pt>
                <c:pt idx="3496">
                  <c:v>10.866763767353351</c:v>
                </c:pt>
                <c:pt idx="3497">
                  <c:v>6.580205839574578E-2</c:v>
                </c:pt>
                <c:pt idx="3498">
                  <c:v>0.78099021805820434</c:v>
                </c:pt>
                <c:pt idx="3499">
                  <c:v>-0.46577845947138002</c:v>
                </c:pt>
                <c:pt idx="3500">
                  <c:v>-0.23660628055614863</c:v>
                </c:pt>
                <c:pt idx="3501">
                  <c:v>-10.518653155673389</c:v>
                </c:pt>
                <c:pt idx="3502">
                  <c:v>-1.4782313257660378</c:v>
                </c:pt>
                <c:pt idx="3503">
                  <c:v>-2.6053466266681284</c:v>
                </c:pt>
                <c:pt idx="3504">
                  <c:v>-12.565181432340747</c:v>
                </c:pt>
                <c:pt idx="3505">
                  <c:v>2.106161552782989E-2</c:v>
                </c:pt>
                <c:pt idx="3506">
                  <c:v>0.32072634967760921</c:v>
                </c:pt>
                <c:pt idx="3507">
                  <c:v>1.8011895492518892</c:v>
                </c:pt>
                <c:pt idx="3508">
                  <c:v>-0.14505033280328289</c:v>
                </c:pt>
                <c:pt idx="3509">
                  <c:v>-0.22948184612276734</c:v>
                </c:pt>
                <c:pt idx="3510">
                  <c:v>-1.7449583849197368</c:v>
                </c:pt>
                <c:pt idx="3511">
                  <c:v>1.6214883767462704</c:v>
                </c:pt>
                <c:pt idx="3512">
                  <c:v>-3.5432218169796657</c:v>
                </c:pt>
                <c:pt idx="3513">
                  <c:v>1.2783011624871043</c:v>
                </c:pt>
                <c:pt idx="3514">
                  <c:v>-0.6084214735451452</c:v>
                </c:pt>
                <c:pt idx="3515">
                  <c:v>-1.15200309344505</c:v>
                </c:pt>
                <c:pt idx="3516">
                  <c:v>-6.5494638194997705</c:v>
                </c:pt>
                <c:pt idx="3517">
                  <c:v>3.4765418160676936E-2</c:v>
                </c:pt>
                <c:pt idx="3518">
                  <c:v>-0.56082559483964611</c:v>
                </c:pt>
                <c:pt idx="3519">
                  <c:v>-12.344480856963042</c:v>
                </c:pt>
                <c:pt idx="3520">
                  <c:v>4.6995152336099322</c:v>
                </c:pt>
                <c:pt idx="3521">
                  <c:v>7.6486571760385464</c:v>
                </c:pt>
                <c:pt idx="3522">
                  <c:v>-1.5789687445267055</c:v>
                </c:pt>
                <c:pt idx="3523">
                  <c:v>17.462973487091315</c:v>
                </c:pt>
                <c:pt idx="3524">
                  <c:v>-1.556393348524385</c:v>
                </c:pt>
                <c:pt idx="3525">
                  <c:v>1.7491918964994659</c:v>
                </c:pt>
                <c:pt idx="3526">
                  <c:v>0.59863743761823296</c:v>
                </c:pt>
                <c:pt idx="3527">
                  <c:v>1.3909101075288537</c:v>
                </c:pt>
                <c:pt idx="3528">
                  <c:v>1.9937059013373284</c:v>
                </c:pt>
                <c:pt idx="3529">
                  <c:v>9.2304207950923818</c:v>
                </c:pt>
                <c:pt idx="3530">
                  <c:v>0.93726424465203739</c:v>
                </c:pt>
                <c:pt idx="3531">
                  <c:v>5.08746284125034</c:v>
                </c:pt>
                <c:pt idx="3532">
                  <c:v>-10.146780789986686</c:v>
                </c:pt>
                <c:pt idx="3533">
                  <c:v>0.38109016735550627</c:v>
                </c:pt>
                <c:pt idx="3534">
                  <c:v>0.16992500144231237</c:v>
                </c:pt>
                <c:pt idx="3535">
                  <c:v>0.91635999489430353</c:v>
                </c:pt>
                <c:pt idx="3536">
                  <c:v>-3.3150932221666731</c:v>
                </c:pt>
                <c:pt idx="3537">
                  <c:v>-8.3822637581148367</c:v>
                </c:pt>
                <c:pt idx="3538">
                  <c:v>0.76073376009915616</c:v>
                </c:pt>
                <c:pt idx="3539">
                  <c:v>-7.0389327891397693E-2</c:v>
                </c:pt>
                <c:pt idx="3540">
                  <c:v>-0.10433665981473561</c:v>
                </c:pt>
                <c:pt idx="3541">
                  <c:v>-0.20104751893809319</c:v>
                </c:pt>
                <c:pt idx="3542">
                  <c:v>0.49426419042941899</c:v>
                </c:pt>
                <c:pt idx="3543">
                  <c:v>-0.28203536776384974</c:v>
                </c:pt>
                <c:pt idx="3544">
                  <c:v>-0.15754127698648013</c:v>
                </c:pt>
                <c:pt idx="3545">
                  <c:v>4.6542585937029937E-2</c:v>
                </c:pt>
                <c:pt idx="3546">
                  <c:v>8.2415040242890883E-2</c:v>
                </c:pt>
                <c:pt idx="3547">
                  <c:v>-1.5837607555114033</c:v>
                </c:pt>
                <c:pt idx="3548">
                  <c:v>1.0810511435170052</c:v>
                </c:pt>
                <c:pt idx="3549">
                  <c:v>7.0660891904577738</c:v>
                </c:pt>
                <c:pt idx="3550">
                  <c:v>-0.45251220469750653</c:v>
                </c:pt>
                <c:pt idx="3551">
                  <c:v>-9.438067522884222E-2</c:v>
                </c:pt>
                <c:pt idx="3552">
                  <c:v>-1.3072123646851233</c:v>
                </c:pt>
                <c:pt idx="3553">
                  <c:v>-0.56071495447447872</c:v>
                </c:pt>
                <c:pt idx="3554">
                  <c:v>8.7969482371589944E-3</c:v>
                </c:pt>
                <c:pt idx="3555">
                  <c:v>9.3815429511845849</c:v>
                </c:pt>
                <c:pt idx="3556">
                  <c:v>-0.90602385179098655</c:v>
                </c:pt>
                <c:pt idx="3557">
                  <c:v>-3.9259430447227045E-2</c:v>
                </c:pt>
                <c:pt idx="3558">
                  <c:v>-13.188279751964144</c:v>
                </c:pt>
                <c:pt idx="3559">
                  <c:v>-0.14765737209091567</c:v>
                </c:pt>
                <c:pt idx="3560">
                  <c:v>14.26348928555387</c:v>
                </c:pt>
                <c:pt idx="3561">
                  <c:v>3.2034265038149176E-16</c:v>
                </c:pt>
                <c:pt idx="3562">
                  <c:v>0.17970602223489751</c:v>
                </c:pt>
                <c:pt idx="3563">
                  <c:v>-4.5763493704164482</c:v>
                </c:pt>
                <c:pt idx="3564">
                  <c:v>4.7741880581224052</c:v>
                </c:pt>
                <c:pt idx="3565">
                  <c:v>-6.8286654283030161</c:v>
                </c:pt>
                <c:pt idx="3566">
                  <c:v>3.1353979950048377E-2</c:v>
                </c:pt>
                <c:pt idx="3567">
                  <c:v>-10.91687468418114</c:v>
                </c:pt>
                <c:pt idx="3568">
                  <c:v>7.005518628336235</c:v>
                </c:pt>
                <c:pt idx="3569">
                  <c:v>-8.6450579349844769</c:v>
                </c:pt>
                <c:pt idx="3570">
                  <c:v>-0.96252529458133729</c:v>
                </c:pt>
                <c:pt idx="3571">
                  <c:v>11.673750739438065</c:v>
                </c:pt>
                <c:pt idx="3572">
                  <c:v>10.703326841459814</c:v>
                </c:pt>
                <c:pt idx="3573">
                  <c:v>2.7925579201295236</c:v>
                </c:pt>
                <c:pt idx="3574">
                  <c:v>-0.31550182572792934</c:v>
                </c:pt>
                <c:pt idx="3575">
                  <c:v>-8.0324305949117603E-2</c:v>
                </c:pt>
                <c:pt idx="3576">
                  <c:v>1.5334322000810745</c:v>
                </c:pt>
                <c:pt idx="3577">
                  <c:v>0.11300896182918635</c:v>
                </c:pt>
                <c:pt idx="3578">
                  <c:v>-1.2184985052319568</c:v>
                </c:pt>
                <c:pt idx="3579">
                  <c:v>2.5955295974224697</c:v>
                </c:pt>
                <c:pt idx="3580">
                  <c:v>-15.162194612815439</c:v>
                </c:pt>
                <c:pt idx="3581">
                  <c:v>8.8683081332894673</c:v>
                </c:pt>
                <c:pt idx="3582">
                  <c:v>-7.0660891904577721</c:v>
                </c:pt>
                <c:pt idx="3583">
                  <c:v>2.7370858137438674</c:v>
                </c:pt>
                <c:pt idx="3584">
                  <c:v>-13.643893759468893</c:v>
                </c:pt>
                <c:pt idx="3585">
                  <c:v>3.0931859551890928E-2</c:v>
                </c:pt>
                <c:pt idx="3586">
                  <c:v>9.4784325805673539</c:v>
                </c:pt>
                <c:pt idx="3587">
                  <c:v>11.866506212226202</c:v>
                </c:pt>
                <c:pt idx="3588">
                  <c:v>-6.9886846867721664</c:v>
                </c:pt>
                <c:pt idx="3589">
                  <c:v>-6.5095028221884996E-2</c:v>
                </c:pt>
                <c:pt idx="3590">
                  <c:v>1.8521999712660692E-2</c:v>
                </c:pt>
                <c:pt idx="3591">
                  <c:v>3.6980372279257878</c:v>
                </c:pt>
                <c:pt idx="3592">
                  <c:v>-12.125198191061759</c:v>
                </c:pt>
                <c:pt idx="3593">
                  <c:v>0</c:v>
                </c:pt>
                <c:pt idx="3594">
                  <c:v>-0.44478484267289603</c:v>
                </c:pt>
                <c:pt idx="3595">
                  <c:v>-7.6486571760385464</c:v>
                </c:pt>
                <c:pt idx="3596">
                  <c:v>11.582612451267021</c:v>
                </c:pt>
                <c:pt idx="3597">
                  <c:v>3.1110532540030284E-2</c:v>
                </c:pt>
                <c:pt idx="3598">
                  <c:v>3.5509006646475236</c:v>
                </c:pt>
                <c:pt idx="3599">
                  <c:v>-12.08137247435552</c:v>
                </c:pt>
                <c:pt idx="3600">
                  <c:v>7.8002512001273172E-2</c:v>
                </c:pt>
                <c:pt idx="3601">
                  <c:v>-5.2851882265734833E-2</c:v>
                </c:pt>
                <c:pt idx="3602">
                  <c:v>-10.451211111832329</c:v>
                </c:pt>
                <c:pt idx="3603">
                  <c:v>0.59863743761823296</c:v>
                </c:pt>
                <c:pt idx="3604">
                  <c:v>0.12317674225083325</c:v>
                </c:pt>
                <c:pt idx="3605">
                  <c:v>-0.26063191561848903</c:v>
                </c:pt>
                <c:pt idx="3606">
                  <c:v>9.3822637581148367</c:v>
                </c:pt>
                <c:pt idx="3607">
                  <c:v>-12.451296983981448</c:v>
                </c:pt>
                <c:pt idx="3608">
                  <c:v>-5.2595910392906973</c:v>
                </c:pt>
                <c:pt idx="3609">
                  <c:v>-4.6019019590086713E-3</c:v>
                </c:pt>
                <c:pt idx="3610">
                  <c:v>-5.95887962897996E-2</c:v>
                </c:pt>
                <c:pt idx="3611">
                  <c:v>-5.0626073069967782E-2</c:v>
                </c:pt>
                <c:pt idx="3612">
                  <c:v>4.6474429799501074E-2</c:v>
                </c:pt>
                <c:pt idx="3613">
                  <c:v>-0.53605290024021013</c:v>
                </c:pt>
                <c:pt idx="3614">
                  <c:v>0.3942789391120467</c:v>
                </c:pt>
                <c:pt idx="3615">
                  <c:v>13.287808556012996</c:v>
                </c:pt>
                <c:pt idx="3616">
                  <c:v>-0.19057441398973843</c:v>
                </c:pt>
                <c:pt idx="3617">
                  <c:v>-0.15770545280923354</c:v>
                </c:pt>
                <c:pt idx="3618">
                  <c:v>-0.14438990933517479</c:v>
                </c:pt>
                <c:pt idx="3619">
                  <c:v>-1.5837612558217062</c:v>
                </c:pt>
                <c:pt idx="3620">
                  <c:v>-1.5837612558217062</c:v>
                </c:pt>
                <c:pt idx="3621">
                  <c:v>-1.5837612558217062</c:v>
                </c:pt>
                <c:pt idx="3622">
                  <c:v>-1.5837612558217062</c:v>
                </c:pt>
                <c:pt idx="3623">
                  <c:v>-0.26303440583379395</c:v>
                </c:pt>
                <c:pt idx="3624">
                  <c:v>12.306916113522544</c:v>
                </c:pt>
                <c:pt idx="3625">
                  <c:v>5.2863041851566415</c:v>
                </c:pt>
                <c:pt idx="3626">
                  <c:v>-9.0606959316875546</c:v>
                </c:pt>
                <c:pt idx="3627">
                  <c:v>-4.1679227279313498</c:v>
                </c:pt>
                <c:pt idx="3628">
                  <c:v>0.11281983033430509</c:v>
                </c:pt>
                <c:pt idx="3629">
                  <c:v>2.5718089529538393</c:v>
                </c:pt>
                <c:pt idx="3630">
                  <c:v>7.6486571760385464</c:v>
                </c:pt>
                <c:pt idx="3631">
                  <c:v>6.0250199621424096</c:v>
                </c:pt>
                <c:pt idx="3632">
                  <c:v>13.550826932881439</c:v>
                </c:pt>
                <c:pt idx="3633">
                  <c:v>-10.491853096329676</c:v>
                </c:pt>
                <c:pt idx="3634">
                  <c:v>-9.8672787397096631</c:v>
                </c:pt>
                <c:pt idx="3635">
                  <c:v>-12.702822011777029</c:v>
                </c:pt>
                <c:pt idx="3636">
                  <c:v>-10.702749878828293</c:v>
                </c:pt>
                <c:pt idx="3637">
                  <c:v>9.3815429511845849</c:v>
                </c:pt>
                <c:pt idx="3638">
                  <c:v>-9.5196362528432132</c:v>
                </c:pt>
                <c:pt idx="3639">
                  <c:v>-13.820478162936302</c:v>
                </c:pt>
                <c:pt idx="3640">
                  <c:v>-9.9667457608995313</c:v>
                </c:pt>
                <c:pt idx="3641">
                  <c:v>0.31976783238107326</c:v>
                </c:pt>
                <c:pt idx="3642">
                  <c:v>9.5196362528432132</c:v>
                </c:pt>
                <c:pt idx="3643">
                  <c:v>1.1874100288291726E-2</c:v>
                </c:pt>
                <c:pt idx="3644">
                  <c:v>-12.08137247435552</c:v>
                </c:pt>
                <c:pt idx="3645">
                  <c:v>-8.6462586799900301</c:v>
                </c:pt>
                <c:pt idx="3646">
                  <c:v>11.416797527606059</c:v>
                </c:pt>
                <c:pt idx="3647">
                  <c:v>-0.67537779594337488</c:v>
                </c:pt>
                <c:pt idx="3648">
                  <c:v>-5.3457748368417297</c:v>
                </c:pt>
                <c:pt idx="3649">
                  <c:v>-0.22239242133644802</c:v>
                </c:pt>
                <c:pt idx="3650">
                  <c:v>0.55084742331296133</c:v>
                </c:pt>
                <c:pt idx="3651">
                  <c:v>-3.0159415438690216</c:v>
                </c:pt>
                <c:pt idx="3652">
                  <c:v>0.90583328882547642</c:v>
                </c:pt>
                <c:pt idx="3653">
                  <c:v>-9.6450579349844787</c:v>
                </c:pt>
                <c:pt idx="3654">
                  <c:v>-2.8028973937268153</c:v>
                </c:pt>
                <c:pt idx="3655">
                  <c:v>3.0373649043518695E-2</c:v>
                </c:pt>
                <c:pt idx="3656">
                  <c:v>-0.58376275425626523</c:v>
                </c:pt>
                <c:pt idx="3657">
                  <c:v>1.7899144741151651</c:v>
                </c:pt>
                <c:pt idx="3658">
                  <c:v>-2.0551415541924607</c:v>
                </c:pt>
                <c:pt idx="3659">
                  <c:v>-0.59367971782226536</c:v>
                </c:pt>
                <c:pt idx="3660">
                  <c:v>-0.28950661719498483</c:v>
                </c:pt>
                <c:pt idx="3661">
                  <c:v>-0.16324151389913175</c:v>
                </c:pt>
                <c:pt idx="3662">
                  <c:v>-0.25040679750604433</c:v>
                </c:pt>
                <c:pt idx="3663">
                  <c:v>-0.50250034052918358</c:v>
                </c:pt>
                <c:pt idx="3664">
                  <c:v>-0.85895611854481657</c:v>
                </c:pt>
                <c:pt idx="3665">
                  <c:v>11.013322673425447</c:v>
                </c:pt>
                <c:pt idx="3666">
                  <c:v>-0.88740069105661856</c:v>
                </c:pt>
                <c:pt idx="3667">
                  <c:v>-0.26932066868122506</c:v>
                </c:pt>
                <c:pt idx="3668">
                  <c:v>-0.19264507794239608</c:v>
                </c:pt>
                <c:pt idx="3669">
                  <c:v>12.036402593593708</c:v>
                </c:pt>
                <c:pt idx="3670">
                  <c:v>10.229619965185119</c:v>
                </c:pt>
                <c:pt idx="3671">
                  <c:v>4.3339007365534385</c:v>
                </c:pt>
                <c:pt idx="3672">
                  <c:v>6.7114195858537049E-2</c:v>
                </c:pt>
                <c:pt idx="3673">
                  <c:v>8.3837042924740537</c:v>
                </c:pt>
                <c:pt idx="3674">
                  <c:v>-1.2222550381637804</c:v>
                </c:pt>
                <c:pt idx="3675">
                  <c:v>-1.4303505547733479</c:v>
                </c:pt>
                <c:pt idx="3676">
                  <c:v>0.61005348168398665</c:v>
                </c:pt>
                <c:pt idx="3677">
                  <c:v>-0.15111773285212793</c:v>
                </c:pt>
                <c:pt idx="3678">
                  <c:v>-10.059344460824425</c:v>
                </c:pt>
                <c:pt idx="3679">
                  <c:v>8.8672787397096631</c:v>
                </c:pt>
                <c:pt idx="3680">
                  <c:v>8.0624959257337636</c:v>
                </c:pt>
                <c:pt idx="3681">
                  <c:v>-0.18286405714981058</c:v>
                </c:pt>
                <c:pt idx="3682">
                  <c:v>-0.12205802151492683</c:v>
                </c:pt>
                <c:pt idx="3683">
                  <c:v>-0.16405265628311447</c:v>
                </c:pt>
                <c:pt idx="3684">
                  <c:v>-0.1382570860762288</c:v>
                </c:pt>
                <c:pt idx="3685">
                  <c:v>-0.2023602327756073</c:v>
                </c:pt>
                <c:pt idx="3686">
                  <c:v>0.19360399791182287</c:v>
                </c:pt>
                <c:pt idx="3687">
                  <c:v>-0.19662932527136651</c:v>
                </c:pt>
                <c:pt idx="3688">
                  <c:v>-0.1456284514409085</c:v>
                </c:pt>
                <c:pt idx="3689">
                  <c:v>-3.4363145393710424</c:v>
                </c:pt>
                <c:pt idx="3690">
                  <c:v>1.6374299206152914</c:v>
                </c:pt>
                <c:pt idx="3691">
                  <c:v>-14.570646342820949</c:v>
                </c:pt>
                <c:pt idx="3692">
                  <c:v>6.6942456671275047E-2</c:v>
                </c:pt>
                <c:pt idx="3693">
                  <c:v>-14.986671651135911</c:v>
                </c:pt>
                <c:pt idx="3694">
                  <c:v>0.95412941385166572</c:v>
                </c:pt>
                <c:pt idx="3695">
                  <c:v>10.583082767502933</c:v>
                </c:pt>
                <c:pt idx="3696">
                  <c:v>8.3837042924740537</c:v>
                </c:pt>
                <c:pt idx="3697">
                  <c:v>-6.0732489820306386</c:v>
                </c:pt>
                <c:pt idx="3698">
                  <c:v>-1.599037685932879</c:v>
                </c:pt>
                <c:pt idx="3699">
                  <c:v>-0.13072914280950151</c:v>
                </c:pt>
                <c:pt idx="3700">
                  <c:v>-1.220505087363321</c:v>
                </c:pt>
                <c:pt idx="3701">
                  <c:v>-8.6462586799900301</c:v>
                </c:pt>
                <c:pt idx="3702">
                  <c:v>-6.595761901573681</c:v>
                </c:pt>
                <c:pt idx="3703">
                  <c:v>-0.45853021589576515</c:v>
                </c:pt>
                <c:pt idx="3704">
                  <c:v>-1.7073513358941892E-2</c:v>
                </c:pt>
                <c:pt idx="3705">
                  <c:v>2.1695071099318976E-2</c:v>
                </c:pt>
                <c:pt idx="3706">
                  <c:v>-0.20645087746742669</c:v>
                </c:pt>
                <c:pt idx="3707">
                  <c:v>-1.9024825681756112E-2</c:v>
                </c:pt>
                <c:pt idx="3708">
                  <c:v>-0.91253715874966068</c:v>
                </c:pt>
                <c:pt idx="3709">
                  <c:v>10.059344460824425</c:v>
                </c:pt>
                <c:pt idx="3710">
                  <c:v>-12.16752268516303</c:v>
                </c:pt>
                <c:pt idx="3711">
                  <c:v>8.8683081332894673</c:v>
                </c:pt>
                <c:pt idx="3712">
                  <c:v>5.4447784022376509E-2</c:v>
                </c:pt>
                <c:pt idx="3713">
                  <c:v>-0.40136256238176776</c:v>
                </c:pt>
                <c:pt idx="3714">
                  <c:v>0.65711228647699149</c:v>
                </c:pt>
                <c:pt idx="3715">
                  <c:v>-10.518325307690867</c:v>
                </c:pt>
                <c:pt idx="3716">
                  <c:v>0.10092890885078057</c:v>
                </c:pt>
                <c:pt idx="3717">
                  <c:v>-0.60039254129076203</c:v>
                </c:pt>
                <c:pt idx="3718">
                  <c:v>1.1619083266833422E-2</c:v>
                </c:pt>
                <c:pt idx="3719">
                  <c:v>-5.0626073069968115E-2</c:v>
                </c:pt>
                <c:pt idx="3720">
                  <c:v>-3.1571718130617441</c:v>
                </c:pt>
                <c:pt idx="3721">
                  <c:v>3.495911312904028</c:v>
                </c:pt>
                <c:pt idx="3722">
                  <c:v>-0.63742992061529191</c:v>
                </c:pt>
                <c:pt idx="3723">
                  <c:v>-0.23132554610645606</c:v>
                </c:pt>
                <c:pt idx="3724">
                  <c:v>0.19264507794239583</c:v>
                </c:pt>
                <c:pt idx="3725">
                  <c:v>12.840384550711667</c:v>
                </c:pt>
                <c:pt idx="3726">
                  <c:v>1.6571122864769918</c:v>
                </c:pt>
                <c:pt idx="3727">
                  <c:v>13.08137247435552</c:v>
                </c:pt>
                <c:pt idx="3728">
                  <c:v>1.6571122864769918</c:v>
                </c:pt>
                <c:pt idx="3729">
                  <c:v>-0.95817982430537285</c:v>
                </c:pt>
                <c:pt idx="3730">
                  <c:v>2.4033556942312084</c:v>
                </c:pt>
                <c:pt idx="3731">
                  <c:v>13.965814340495692</c:v>
                </c:pt>
                <c:pt idx="3732">
                  <c:v>3.42449782852791</c:v>
                </c:pt>
                <c:pt idx="3733">
                  <c:v>0.84695562535428714</c:v>
                </c:pt>
                <c:pt idx="3734">
                  <c:v>-0.80735492205760429</c:v>
                </c:pt>
                <c:pt idx="3735">
                  <c:v>-0.24511249783653111</c:v>
                </c:pt>
                <c:pt idx="3736">
                  <c:v>-0.18601198560994886</c:v>
                </c:pt>
                <c:pt idx="3737">
                  <c:v>-0.30666133823405178</c:v>
                </c:pt>
                <c:pt idx="3738">
                  <c:v>8.8536674601657525E-2</c:v>
                </c:pt>
                <c:pt idx="3739">
                  <c:v>0.10275957442520078</c:v>
                </c:pt>
                <c:pt idx="3740">
                  <c:v>1.1152717287230174</c:v>
                </c:pt>
                <c:pt idx="3741">
                  <c:v>-9.3109404391481645E-2</c:v>
                </c:pt>
                <c:pt idx="3742">
                  <c:v>6.1400544664143575E-2</c:v>
                </c:pt>
                <c:pt idx="3743">
                  <c:v>-0.21681138907314801</c:v>
                </c:pt>
                <c:pt idx="3744">
                  <c:v>-0.51019473231918411</c:v>
                </c:pt>
                <c:pt idx="3745">
                  <c:v>0</c:v>
                </c:pt>
                <c:pt idx="3746">
                  <c:v>1.4499569695115171E-2</c:v>
                </c:pt>
                <c:pt idx="3747">
                  <c:v>-5.0881169002184097E-2</c:v>
                </c:pt>
                <c:pt idx="3748">
                  <c:v>-2.2026306329998909E-2</c:v>
                </c:pt>
                <c:pt idx="3749">
                  <c:v>-0.31719017588069931</c:v>
                </c:pt>
                <c:pt idx="3750">
                  <c:v>-0.26303440583379378</c:v>
                </c:pt>
                <c:pt idx="3751">
                  <c:v>-1.4878400338230511</c:v>
                </c:pt>
                <c:pt idx="3752">
                  <c:v>1.4424347343239408</c:v>
                </c:pt>
                <c:pt idx="3753">
                  <c:v>0.25873426840016855</c:v>
                </c:pt>
                <c:pt idx="3754">
                  <c:v>-0.45217174568922719</c:v>
                </c:pt>
                <c:pt idx="3755">
                  <c:v>-0.22489146066024093</c:v>
                </c:pt>
                <c:pt idx="3756">
                  <c:v>9.8684274859406645E-2</c:v>
                </c:pt>
                <c:pt idx="3757">
                  <c:v>-0.25715783949712484</c:v>
                </c:pt>
                <c:pt idx="3758">
                  <c:v>8.4064264788474549E-2</c:v>
                </c:pt>
                <c:pt idx="3759">
                  <c:v>-0.19614252217862288</c:v>
                </c:pt>
                <c:pt idx="3760">
                  <c:v>-0.38877184458503822</c:v>
                </c:pt>
                <c:pt idx="3761">
                  <c:v>0.99864852913687108</c:v>
                </c:pt>
                <c:pt idx="3762">
                  <c:v>0.77173101232688313</c:v>
                </c:pt>
                <c:pt idx="3763">
                  <c:v>-9.1922489441038965E-2</c:v>
                </c:pt>
                <c:pt idx="3764">
                  <c:v>-1.3219280948873624</c:v>
                </c:pt>
                <c:pt idx="3765">
                  <c:v>-0.18693142674800209</c:v>
                </c:pt>
                <c:pt idx="3766">
                  <c:v>-0.11547721741993572</c:v>
                </c:pt>
                <c:pt idx="3767">
                  <c:v>-6.653486231938838E-3</c:v>
                </c:pt>
                <c:pt idx="3768">
                  <c:v>-7.4546953365054028E-2</c:v>
                </c:pt>
                <c:pt idx="3769">
                  <c:v>-0.63742992061529169</c:v>
                </c:pt>
                <c:pt idx="3770">
                  <c:v>-0.2282689876731169</c:v>
                </c:pt>
                <c:pt idx="3771">
                  <c:v>0.3677317845004871</c:v>
                </c:pt>
                <c:pt idx="3772">
                  <c:v>-5.6640340717123552</c:v>
                </c:pt>
                <c:pt idx="3773">
                  <c:v>0.20979238455681434</c:v>
                </c:pt>
                <c:pt idx="3774">
                  <c:v>-7.2512499784367981E-2</c:v>
                </c:pt>
                <c:pt idx="3775">
                  <c:v>-6.8712750084014548E-2</c:v>
                </c:pt>
                <c:pt idx="3776">
                  <c:v>-0.17793681519890739</c:v>
                </c:pt>
                <c:pt idx="3777">
                  <c:v>13.024735680363168</c:v>
                </c:pt>
                <c:pt idx="3778">
                  <c:v>0.49845350746648143</c:v>
                </c:pt>
                <c:pt idx="3779">
                  <c:v>-0.62015192918345607</c:v>
                </c:pt>
                <c:pt idx="3780">
                  <c:v>-4.7725895038969268</c:v>
                </c:pt>
                <c:pt idx="3781">
                  <c:v>-4.438046167695469E-2</c:v>
                </c:pt>
                <c:pt idx="3782">
                  <c:v>-0.21340363810919305</c:v>
                </c:pt>
                <c:pt idx="3783">
                  <c:v>-8.7996480997829252E-2</c:v>
                </c:pt>
                <c:pt idx="3784">
                  <c:v>6.0732489820306386</c:v>
                </c:pt>
                <c:pt idx="3785">
                  <c:v>-0.10893437155316406</c:v>
                </c:pt>
                <c:pt idx="3786">
                  <c:v>10.643856189774725</c:v>
                </c:pt>
                <c:pt idx="3787">
                  <c:v>0.4150374992788437</c:v>
                </c:pt>
                <c:pt idx="3788">
                  <c:v>-11.731460464782433</c:v>
                </c:pt>
                <c:pt idx="3789">
                  <c:v>-10.966265102877133</c:v>
                </c:pt>
                <c:pt idx="3790">
                  <c:v>-0.22588140741632759</c:v>
                </c:pt>
                <c:pt idx="3791">
                  <c:v>-4.7305714778356968E-2</c:v>
                </c:pt>
                <c:pt idx="3792">
                  <c:v>5.9501011748661958E-2</c:v>
                </c:pt>
                <c:pt idx="3793">
                  <c:v>-8.0919995383567478E-2</c:v>
                </c:pt>
                <c:pt idx="3794">
                  <c:v>0.23644019582208076</c:v>
                </c:pt>
                <c:pt idx="3795">
                  <c:v>0.42195691321863432</c:v>
                </c:pt>
                <c:pt idx="3796">
                  <c:v>1.8925696398413103</c:v>
                </c:pt>
                <c:pt idx="3797">
                  <c:v>-0.32979021266033265</c:v>
                </c:pt>
                <c:pt idx="3798">
                  <c:v>-0.5251812723957392</c:v>
                </c:pt>
                <c:pt idx="3799">
                  <c:v>0.78318861092685221</c:v>
                </c:pt>
                <c:pt idx="3800">
                  <c:v>1.0806754956582912E-2</c:v>
                </c:pt>
                <c:pt idx="3801">
                  <c:v>-0.38176134440454523</c:v>
                </c:pt>
                <c:pt idx="3802">
                  <c:v>0.21717471206542849</c:v>
                </c:pt>
                <c:pt idx="3803">
                  <c:v>-0.2467937648265825</c:v>
                </c:pt>
                <c:pt idx="3804">
                  <c:v>-0.25891829736156208</c:v>
                </c:pt>
                <c:pt idx="3805">
                  <c:v>0.62532592219983474</c:v>
                </c:pt>
                <c:pt idx="3806">
                  <c:v>-6.5095028221885162E-2</c:v>
                </c:pt>
                <c:pt idx="3807">
                  <c:v>8.3837042924740537</c:v>
                </c:pt>
                <c:pt idx="3808">
                  <c:v>1.9587628253849945</c:v>
                </c:pt>
                <c:pt idx="3809">
                  <c:v>7.6486571760385464</c:v>
                </c:pt>
                <c:pt idx="3810">
                  <c:v>-7.0624959257337645</c:v>
                </c:pt>
                <c:pt idx="3811">
                  <c:v>-0.23132554610645564</c:v>
                </c:pt>
                <c:pt idx="3812">
                  <c:v>-0.89566334018526428</c:v>
                </c:pt>
                <c:pt idx="3813">
                  <c:v>-2.741758605355106</c:v>
                </c:pt>
                <c:pt idx="3814">
                  <c:v>0.29545588352617158</c:v>
                </c:pt>
                <c:pt idx="3815">
                  <c:v>0.19930880822340641</c:v>
                </c:pt>
                <c:pt idx="3816">
                  <c:v>11.013555309891467</c:v>
                </c:pt>
                <c:pt idx="3817">
                  <c:v>-13.923110792496725</c:v>
                </c:pt>
                <c:pt idx="3818">
                  <c:v>-0.59234203108675409</c:v>
                </c:pt>
                <c:pt idx="3819">
                  <c:v>-6.0732489820306386</c:v>
                </c:pt>
                <c:pt idx="3820">
                  <c:v>-8.6450579349844769</c:v>
                </c:pt>
                <c:pt idx="3821">
                  <c:v>-4.3212066821298634E-2</c:v>
                </c:pt>
                <c:pt idx="3822">
                  <c:v>3.372061784400119E-2</c:v>
                </c:pt>
                <c:pt idx="3823">
                  <c:v>-3.5849625007211565</c:v>
                </c:pt>
                <c:pt idx="3824">
                  <c:v>13.451254048545803</c:v>
                </c:pt>
                <c:pt idx="3825">
                  <c:v>-11.759610821875043</c:v>
                </c:pt>
                <c:pt idx="3826">
                  <c:v>-7.6265994746995448E-3</c:v>
                </c:pt>
                <c:pt idx="3827">
                  <c:v>-0.16784168694182308</c:v>
                </c:pt>
                <c:pt idx="3828">
                  <c:v>0.87269405106925901</c:v>
                </c:pt>
                <c:pt idx="3829">
                  <c:v>0.17148046794435368</c:v>
                </c:pt>
                <c:pt idx="3830">
                  <c:v>7.6486571760385464</c:v>
                </c:pt>
                <c:pt idx="3831">
                  <c:v>-2.2001918869957446</c:v>
                </c:pt>
                <c:pt idx="3832">
                  <c:v>2.1849336677871456</c:v>
                </c:pt>
                <c:pt idx="3833">
                  <c:v>0.41990325445066001</c:v>
                </c:pt>
                <c:pt idx="3834">
                  <c:v>-8.0606959316875546</c:v>
                </c:pt>
                <c:pt idx="3835">
                  <c:v>-1.2129937233341985</c:v>
                </c:pt>
                <c:pt idx="3836">
                  <c:v>0.53643260679349736</c:v>
                </c:pt>
                <c:pt idx="3837">
                  <c:v>0.1260296530623409</c:v>
                </c:pt>
                <c:pt idx="3838">
                  <c:v>-9.6450579349844787</c:v>
                </c:pt>
                <c:pt idx="3839">
                  <c:v>0.26386617007758228</c:v>
                </c:pt>
                <c:pt idx="3840">
                  <c:v>2.6605625225071248</c:v>
                </c:pt>
                <c:pt idx="3841">
                  <c:v>-0.34968878808797582</c:v>
                </c:pt>
                <c:pt idx="3842">
                  <c:v>0.24392558288608912</c:v>
                </c:pt>
                <c:pt idx="3843">
                  <c:v>-9.0606959316875546</c:v>
                </c:pt>
                <c:pt idx="3844">
                  <c:v>5.6860943046750968E-2</c:v>
                </c:pt>
                <c:pt idx="3845">
                  <c:v>8.0624959257337636</c:v>
                </c:pt>
                <c:pt idx="3846">
                  <c:v>7.0660891904577738</c:v>
                </c:pt>
                <c:pt idx="3847">
                  <c:v>2.723655140582828</c:v>
                </c:pt>
                <c:pt idx="3848">
                  <c:v>-6.9886846867721664</c:v>
                </c:pt>
                <c:pt idx="3849">
                  <c:v>11.103506382011545</c:v>
                </c:pt>
                <c:pt idx="3850">
                  <c:v>0.17753818555218781</c:v>
                </c:pt>
                <c:pt idx="3851">
                  <c:v>1.2054014811218672</c:v>
                </c:pt>
                <c:pt idx="3852">
                  <c:v>-11.917123403264748</c:v>
                </c:pt>
                <c:pt idx="3853">
                  <c:v>-1.74380302421976</c:v>
                </c:pt>
                <c:pt idx="3854">
                  <c:v>0.34900762894364662</c:v>
                </c:pt>
                <c:pt idx="3855">
                  <c:v>0.18804513236972281</c:v>
                </c:pt>
                <c:pt idx="3856">
                  <c:v>-0.13414115655917519</c:v>
                </c:pt>
                <c:pt idx="3857">
                  <c:v>-0.75232990381838583</c:v>
                </c:pt>
                <c:pt idx="3858">
                  <c:v>7.0660891904577721</c:v>
                </c:pt>
                <c:pt idx="3859">
                  <c:v>1.0971686590069984</c:v>
                </c:pt>
                <c:pt idx="3860">
                  <c:v>5.0732489820306386</c:v>
                </c:pt>
                <c:pt idx="3861">
                  <c:v>-0.65765772884299312</c:v>
                </c:pt>
                <c:pt idx="3862">
                  <c:v>-0.71049338280501506</c:v>
                </c:pt>
                <c:pt idx="3863">
                  <c:v>4.4457319471397625</c:v>
                </c:pt>
                <c:pt idx="3864">
                  <c:v>11.013322673425447</c:v>
                </c:pt>
                <c:pt idx="3865">
                  <c:v>-0.31034012061215022</c:v>
                </c:pt>
                <c:pt idx="3866">
                  <c:v>-3.9457183389602344</c:v>
                </c:pt>
                <c:pt idx="3867">
                  <c:v>-9.2304207950923818</c:v>
                </c:pt>
                <c:pt idx="3868">
                  <c:v>0.19930880822340641</c:v>
                </c:pt>
                <c:pt idx="3869">
                  <c:v>-0.69437371744173826</c:v>
                </c:pt>
                <c:pt idx="3870">
                  <c:v>0.44793979518626653</c:v>
                </c:pt>
                <c:pt idx="3871">
                  <c:v>1.5248003406600354</c:v>
                </c:pt>
                <c:pt idx="3872">
                  <c:v>5.9228321394775394</c:v>
                </c:pt>
                <c:pt idx="3873">
                  <c:v>0.93288580414146294</c:v>
                </c:pt>
                <c:pt idx="3874">
                  <c:v>0.85852757404711955</c:v>
                </c:pt>
                <c:pt idx="3875">
                  <c:v>-7.0660891904577721</c:v>
                </c:pt>
                <c:pt idx="3876">
                  <c:v>-0.13430109171159121</c:v>
                </c:pt>
                <c:pt idx="3877">
                  <c:v>1.1226192866639559</c:v>
                </c:pt>
                <c:pt idx="3878">
                  <c:v>-0.2466399675831252</c:v>
                </c:pt>
                <c:pt idx="3879">
                  <c:v>-10.307200809140809</c:v>
                </c:pt>
                <c:pt idx="3880">
                  <c:v>4.5802400904787532</c:v>
                </c:pt>
                <c:pt idx="3881">
                  <c:v>-0.65005752894304125</c:v>
                </c:pt>
                <c:pt idx="3882">
                  <c:v>-0.36257007938470825</c:v>
                </c:pt>
                <c:pt idx="3883">
                  <c:v>0.4342310645121546</c:v>
                </c:pt>
                <c:pt idx="3884">
                  <c:v>0.28239973070072466</c:v>
                </c:pt>
                <c:pt idx="3885">
                  <c:v>-9.8672787397096631</c:v>
                </c:pt>
                <c:pt idx="3886">
                  <c:v>9.2288186904958813</c:v>
                </c:pt>
                <c:pt idx="3887">
                  <c:v>-0.20810819533019986</c:v>
                </c:pt>
                <c:pt idx="3888">
                  <c:v>-0.48542682717024194</c:v>
                </c:pt>
                <c:pt idx="3889">
                  <c:v>4.1820175694627523E-2</c:v>
                </c:pt>
                <c:pt idx="3890">
                  <c:v>0.62803122261304234</c:v>
                </c:pt>
                <c:pt idx="3891">
                  <c:v>0.40537074949736834</c:v>
                </c:pt>
                <c:pt idx="3892">
                  <c:v>0.48542682717024171</c:v>
                </c:pt>
                <c:pt idx="3893">
                  <c:v>0.87956998960900656</c:v>
                </c:pt>
                <c:pt idx="3894">
                  <c:v>-0.28177096841537974</c:v>
                </c:pt>
                <c:pt idx="3895">
                  <c:v>-0.84839759952819371</c:v>
                </c:pt>
                <c:pt idx="3896">
                  <c:v>4.1563709831544813</c:v>
                </c:pt>
                <c:pt idx="3897">
                  <c:v>0.386468347082073</c:v>
                </c:pt>
                <c:pt idx="3898">
                  <c:v>0.87665336517801717</c:v>
                </c:pt>
                <c:pt idx="3899">
                  <c:v>0.92557515887344555</c:v>
                </c:pt>
                <c:pt idx="3900">
                  <c:v>2</c:v>
                </c:pt>
                <c:pt idx="3901">
                  <c:v>-10.229219383469125</c:v>
                </c:pt>
                <c:pt idx="3902">
                  <c:v>11.58276924038209</c:v>
                </c:pt>
                <c:pt idx="3903">
                  <c:v>0.44745897697122117</c:v>
                </c:pt>
                <c:pt idx="3904">
                  <c:v>0.26303440583379378</c:v>
                </c:pt>
                <c:pt idx="3905">
                  <c:v>-3.9737921818827457</c:v>
                </c:pt>
                <c:pt idx="3906">
                  <c:v>-8.1427599343845886E-2</c:v>
                </c:pt>
                <c:pt idx="3907">
                  <c:v>-0.50885952163536474</c:v>
                </c:pt>
                <c:pt idx="3908">
                  <c:v>-7.0660891904577721</c:v>
                </c:pt>
                <c:pt idx="3909">
                  <c:v>0.46712601042729773</c:v>
                </c:pt>
                <c:pt idx="3910">
                  <c:v>-4.6096414589453828E-2</c:v>
                </c:pt>
                <c:pt idx="3911">
                  <c:v>-2.4298596123397024E-2</c:v>
                </c:pt>
                <c:pt idx="3912">
                  <c:v>-2.6967047600269651E-2</c:v>
                </c:pt>
                <c:pt idx="3913">
                  <c:v>-3.04869091579334</c:v>
                </c:pt>
                <c:pt idx="3914">
                  <c:v>-8.2462160191972819E-2</c:v>
                </c:pt>
                <c:pt idx="3915">
                  <c:v>-0.69076836583568968</c:v>
                </c:pt>
                <c:pt idx="3916">
                  <c:v>-0.3874817767582826</c:v>
                </c:pt>
                <c:pt idx="3917">
                  <c:v>-0.25328642928223166</c:v>
                </c:pt>
                <c:pt idx="3918">
                  <c:v>8.3822637581148367</c:v>
                </c:pt>
                <c:pt idx="3919">
                  <c:v>-7.0660891904577721</c:v>
                </c:pt>
                <c:pt idx="3920">
                  <c:v>8.8683081332894673</c:v>
                </c:pt>
                <c:pt idx="3921">
                  <c:v>0.91709691833733042</c:v>
                </c:pt>
                <c:pt idx="3922">
                  <c:v>-0.51498501840517519</c:v>
                </c:pt>
                <c:pt idx="3923">
                  <c:v>1.7000930914267343</c:v>
                </c:pt>
                <c:pt idx="3924">
                  <c:v>-1.7126379004213339</c:v>
                </c:pt>
                <c:pt idx="3925">
                  <c:v>-9.4380987490141788</c:v>
                </c:pt>
                <c:pt idx="3926">
                  <c:v>0</c:v>
                </c:pt>
                <c:pt idx="3927">
                  <c:v>7.0660891904577738</c:v>
                </c:pt>
                <c:pt idx="3928">
                  <c:v>8.0624959257337636</c:v>
                </c:pt>
                <c:pt idx="3929">
                  <c:v>-3.8073549220576046</c:v>
                </c:pt>
                <c:pt idx="3930">
                  <c:v>-14.469578227375445</c:v>
                </c:pt>
                <c:pt idx="3931">
                  <c:v>-0.60493720048242239</c:v>
                </c:pt>
                <c:pt idx="3932">
                  <c:v>-0.20580953714084374</c:v>
                </c:pt>
                <c:pt idx="3933">
                  <c:v>-11.731601884675786</c:v>
                </c:pt>
                <c:pt idx="3934">
                  <c:v>-0.2370391973008493</c:v>
                </c:pt>
                <c:pt idx="3935">
                  <c:v>-0.29497092771102712</c:v>
                </c:pt>
                <c:pt idx="3936">
                  <c:v>0.2353659529270177</c:v>
                </c:pt>
                <c:pt idx="3937">
                  <c:v>1.9321516455378185</c:v>
                </c:pt>
                <c:pt idx="3938">
                  <c:v>-0.26651497456875567</c:v>
                </c:pt>
                <c:pt idx="3939">
                  <c:v>9.2512138789537929E-2</c:v>
                </c:pt>
                <c:pt idx="3940">
                  <c:v>-0.20353339408513219</c:v>
                </c:pt>
                <c:pt idx="3941">
                  <c:v>-14.904399421380555</c:v>
                </c:pt>
                <c:pt idx="3942">
                  <c:v>-0.94438602478900058</c:v>
                </c:pt>
                <c:pt idx="3943">
                  <c:v>-2.4206259863557564</c:v>
                </c:pt>
                <c:pt idx="3944">
                  <c:v>14.570646342820949</c:v>
                </c:pt>
                <c:pt idx="3945">
                  <c:v>-0.21412480535284734</c:v>
                </c:pt>
                <c:pt idx="3946">
                  <c:v>-1.4710715341931719</c:v>
                </c:pt>
                <c:pt idx="3947">
                  <c:v>-1.9200503762634178</c:v>
                </c:pt>
                <c:pt idx="3948">
                  <c:v>0.18057224564182084</c:v>
                </c:pt>
                <c:pt idx="3949">
                  <c:v>1.6338721012021025</c:v>
                </c:pt>
                <c:pt idx="3950">
                  <c:v>-0.93812055241332148</c:v>
                </c:pt>
                <c:pt idx="3951">
                  <c:v>-6.0732489820306386</c:v>
                </c:pt>
                <c:pt idx="3952">
                  <c:v>3.1963972128035034</c:v>
                </c:pt>
                <c:pt idx="3953">
                  <c:v>-0.73504711643550669</c:v>
                </c:pt>
                <c:pt idx="3954">
                  <c:v>-9.5189809291704002</c:v>
                </c:pt>
                <c:pt idx="3955">
                  <c:v>-0.10342958965540573</c:v>
                </c:pt>
                <c:pt idx="3956">
                  <c:v>1.0499684592740846</c:v>
                </c:pt>
                <c:pt idx="3957">
                  <c:v>-0.1356014865055602</c:v>
                </c:pt>
                <c:pt idx="3958">
                  <c:v>-10.45189794595189</c:v>
                </c:pt>
                <c:pt idx="3959">
                  <c:v>-0.99999999999999967</c:v>
                </c:pt>
                <c:pt idx="3960">
                  <c:v>5.5810322632997792E-3</c:v>
                </c:pt>
                <c:pt idx="3961">
                  <c:v>4.3235039498129018</c:v>
                </c:pt>
                <c:pt idx="3962">
                  <c:v>0.45943161863729726</c:v>
                </c:pt>
                <c:pt idx="3963">
                  <c:v>-0.19793937761190911</c:v>
                </c:pt>
                <c:pt idx="3964">
                  <c:v>0.62803122261304212</c:v>
                </c:pt>
                <c:pt idx="3965">
                  <c:v>-0.732066794753367</c:v>
                </c:pt>
                <c:pt idx="3966">
                  <c:v>-0.7833760591231641</c:v>
                </c:pt>
                <c:pt idx="3967">
                  <c:v>-13.800360675454716</c:v>
                </c:pt>
                <c:pt idx="3968">
                  <c:v>8.3822637581148367</c:v>
                </c:pt>
                <c:pt idx="3969">
                  <c:v>-1.3749701792148636</c:v>
                </c:pt>
                <c:pt idx="3970">
                  <c:v>-8.3837042924740537</c:v>
                </c:pt>
                <c:pt idx="3971">
                  <c:v>-1.6968374814608966</c:v>
                </c:pt>
                <c:pt idx="3972">
                  <c:v>1.4385130692076875</c:v>
                </c:pt>
                <c:pt idx="3973">
                  <c:v>-5.8830438536541516</c:v>
                </c:pt>
                <c:pt idx="3974">
                  <c:v>0.99909916010754707</c:v>
                </c:pt>
                <c:pt idx="3975">
                  <c:v>-0.72528378911857061</c:v>
                </c:pt>
                <c:pt idx="3976">
                  <c:v>-0.93288580414146305</c:v>
                </c:pt>
                <c:pt idx="3977">
                  <c:v>9.2304207950923818</c:v>
                </c:pt>
                <c:pt idx="3978">
                  <c:v>-6.0732489820306386</c:v>
                </c:pt>
                <c:pt idx="3979">
                  <c:v>-9.0597950917951025</c:v>
                </c:pt>
                <c:pt idx="3980">
                  <c:v>-0.14438990933517498</c:v>
                </c:pt>
                <c:pt idx="3981">
                  <c:v>6.0732489820306386</c:v>
                </c:pt>
                <c:pt idx="3982">
                  <c:v>0.58736499093646077</c:v>
                </c:pt>
                <c:pt idx="3983">
                  <c:v>3.278576591845634</c:v>
                </c:pt>
                <c:pt idx="3984">
                  <c:v>10.518653155673389</c:v>
                </c:pt>
                <c:pt idx="3985">
                  <c:v>0.2214980040474846</c:v>
                </c:pt>
                <c:pt idx="3986">
                  <c:v>-6.4429434958487288</c:v>
                </c:pt>
                <c:pt idx="3987">
                  <c:v>4.3692338096657197</c:v>
                </c:pt>
                <c:pt idx="3988">
                  <c:v>-0.33769541074567899</c:v>
                </c:pt>
                <c:pt idx="3989">
                  <c:v>5.3339007365534385</c:v>
                </c:pt>
                <c:pt idx="3990">
                  <c:v>-0.58424133347750251</c:v>
                </c:pt>
                <c:pt idx="3991">
                  <c:v>1.7821543679324616</c:v>
                </c:pt>
                <c:pt idx="3992">
                  <c:v>2.3515816793977479E-3</c:v>
                </c:pt>
                <c:pt idx="3993">
                  <c:v>-0.7556817000973951</c:v>
                </c:pt>
                <c:pt idx="3994">
                  <c:v>3.021461304700777E-2</c:v>
                </c:pt>
                <c:pt idx="3995">
                  <c:v>11.58276924038209</c:v>
                </c:pt>
                <c:pt idx="3996">
                  <c:v>-1.0727563424353144</c:v>
                </c:pt>
                <c:pt idx="3997">
                  <c:v>-0.23644019582208081</c:v>
                </c:pt>
                <c:pt idx="3998">
                  <c:v>0.80675392432306836</c:v>
                </c:pt>
                <c:pt idx="3999">
                  <c:v>-0.47318925206463902</c:v>
                </c:pt>
                <c:pt idx="4000">
                  <c:v>0.48938484073892519</c:v>
                </c:pt>
                <c:pt idx="4001">
                  <c:v>-0.10331071724229626</c:v>
                </c:pt>
                <c:pt idx="4002">
                  <c:v>0</c:v>
                </c:pt>
                <c:pt idx="4003">
                  <c:v>0.21818017004953313</c:v>
                </c:pt>
                <c:pt idx="4004">
                  <c:v>-0.60592714545953297</c:v>
                </c:pt>
                <c:pt idx="4005">
                  <c:v>-4.8094288201044902E-2</c:v>
                </c:pt>
                <c:pt idx="4006">
                  <c:v>-0.1916149493439068</c:v>
                </c:pt>
                <c:pt idx="4007">
                  <c:v>-0.35732660112713377</c:v>
                </c:pt>
                <c:pt idx="4008">
                  <c:v>14.081289245950657</c:v>
                </c:pt>
                <c:pt idx="4009">
                  <c:v>-7.6486571760385464</c:v>
                </c:pt>
                <c:pt idx="4010">
                  <c:v>8.3822637581148367</c:v>
                </c:pt>
                <c:pt idx="4011">
                  <c:v>-9.3815429511845849</c:v>
                </c:pt>
                <c:pt idx="4012">
                  <c:v>-0.23960855691298233</c:v>
                </c:pt>
                <c:pt idx="4013">
                  <c:v>0.75278229962898124</c:v>
                </c:pt>
                <c:pt idx="4014">
                  <c:v>-10.307580315927396</c:v>
                </c:pt>
                <c:pt idx="4015">
                  <c:v>0.25153876699596439</c:v>
                </c:pt>
                <c:pt idx="4016">
                  <c:v>-0.43857301373963264</c:v>
                </c:pt>
                <c:pt idx="4017">
                  <c:v>0.40717538150587357</c:v>
                </c:pt>
                <c:pt idx="4018">
                  <c:v>-0.68449817427207083</c:v>
                </c:pt>
                <c:pt idx="4019">
                  <c:v>5.08746284125034</c:v>
                </c:pt>
                <c:pt idx="4020">
                  <c:v>3.1378637922100143</c:v>
                </c:pt>
                <c:pt idx="4021">
                  <c:v>1.0155968550510186</c:v>
                </c:pt>
                <c:pt idx="4022">
                  <c:v>-6.0732489820306386</c:v>
                </c:pt>
                <c:pt idx="4023">
                  <c:v>-0.57031572475675507</c:v>
                </c:pt>
                <c:pt idx="4024">
                  <c:v>-9.9667457608995313</c:v>
                </c:pt>
                <c:pt idx="4025">
                  <c:v>1.9925836666589056</c:v>
                </c:pt>
                <c:pt idx="4026">
                  <c:v>-0.64244799538191655</c:v>
                </c:pt>
                <c:pt idx="4027">
                  <c:v>3.8193413943251509</c:v>
                </c:pt>
                <c:pt idx="4028">
                  <c:v>0.33795011261170482</c:v>
                </c:pt>
                <c:pt idx="4029">
                  <c:v>-1.9681343341162236</c:v>
                </c:pt>
                <c:pt idx="4030">
                  <c:v>0.27167332410766659</c:v>
                </c:pt>
                <c:pt idx="4031">
                  <c:v>6.0732489820306386</c:v>
                </c:pt>
                <c:pt idx="4032">
                  <c:v>-7.0660891904577721</c:v>
                </c:pt>
                <c:pt idx="4033">
                  <c:v>-1.5209615007923056</c:v>
                </c:pt>
                <c:pt idx="4034">
                  <c:v>7.6486571760385464</c:v>
                </c:pt>
                <c:pt idx="4035">
                  <c:v>-4.4548492059729989</c:v>
                </c:pt>
                <c:pt idx="4036">
                  <c:v>8.6462586799900301</c:v>
                </c:pt>
                <c:pt idx="4037">
                  <c:v>-10.395534135462302</c:v>
                </c:pt>
                <c:pt idx="4038">
                  <c:v>-2.9714308478032296</c:v>
                </c:pt>
                <c:pt idx="4039">
                  <c:v>0.41503749927884398</c:v>
                </c:pt>
                <c:pt idx="4040">
                  <c:v>-9.229619965185119</c:v>
                </c:pt>
                <c:pt idx="4041">
                  <c:v>-0.26303440583379362</c:v>
                </c:pt>
                <c:pt idx="4042">
                  <c:v>-0.24557720875724731</c:v>
                </c:pt>
                <c:pt idx="4043">
                  <c:v>13.965844395703153</c:v>
                </c:pt>
                <c:pt idx="4044">
                  <c:v>-0.93182849735842088</c:v>
                </c:pt>
                <c:pt idx="4045">
                  <c:v>11.518653155673389</c:v>
                </c:pt>
                <c:pt idx="4046">
                  <c:v>-0.30562628255826169</c:v>
                </c:pt>
                <c:pt idx="4047">
                  <c:v>-1.2519629019515075</c:v>
                </c:pt>
                <c:pt idx="4048">
                  <c:v>0.61103979789018414</c:v>
                </c:pt>
                <c:pt idx="4049">
                  <c:v>-1.1154772174199361</c:v>
                </c:pt>
                <c:pt idx="4050">
                  <c:v>0.53951952995998909</c:v>
                </c:pt>
                <c:pt idx="4051">
                  <c:v>1.3999306068886355</c:v>
                </c:pt>
                <c:pt idx="4052">
                  <c:v>0.71543243261656531</c:v>
                </c:pt>
                <c:pt idx="4053">
                  <c:v>-0.28065181930884309</c:v>
                </c:pt>
                <c:pt idx="4054">
                  <c:v>-4.3721377429318052E-2</c:v>
                </c:pt>
                <c:pt idx="4055">
                  <c:v>-2.1396637862562242</c:v>
                </c:pt>
                <c:pt idx="4056">
                  <c:v>2.1677896522408049</c:v>
                </c:pt>
                <c:pt idx="4057">
                  <c:v>-2.2223924213364481</c:v>
                </c:pt>
                <c:pt idx="4058">
                  <c:v>-8.8672787397096631</c:v>
                </c:pt>
                <c:pt idx="4059">
                  <c:v>10.759888183221834</c:v>
                </c:pt>
                <c:pt idx="4060">
                  <c:v>0.94450488740829663</c:v>
                </c:pt>
                <c:pt idx="4061">
                  <c:v>-4.2930018194881523</c:v>
                </c:pt>
                <c:pt idx="4062">
                  <c:v>8.2462160191972667E-2</c:v>
                </c:pt>
                <c:pt idx="4063">
                  <c:v>-5.5647846187835261</c:v>
                </c:pt>
                <c:pt idx="4064">
                  <c:v>-2.7914133781885826</c:v>
                </c:pt>
                <c:pt idx="4065">
                  <c:v>-0.18775283816016308</c:v>
                </c:pt>
                <c:pt idx="4066">
                  <c:v>8.8809266957855654E-2</c:v>
                </c:pt>
                <c:pt idx="4067">
                  <c:v>11.013089999440444</c:v>
                </c:pt>
                <c:pt idx="4068">
                  <c:v>10.059795091795101</c:v>
                </c:pt>
                <c:pt idx="4069">
                  <c:v>12.268542000300124</c:v>
                </c:pt>
                <c:pt idx="4070">
                  <c:v>9.0606959316875546</c:v>
                </c:pt>
                <c:pt idx="4071">
                  <c:v>-3.690366299094213</c:v>
                </c:pt>
                <c:pt idx="4072">
                  <c:v>13.773207904847887</c:v>
                </c:pt>
                <c:pt idx="4073">
                  <c:v>0.81323148839427339</c:v>
                </c:pt>
                <c:pt idx="4074">
                  <c:v>-0.49656738477544188</c:v>
                </c:pt>
                <c:pt idx="4075">
                  <c:v>3.5803618748549755</c:v>
                </c:pt>
                <c:pt idx="4076">
                  <c:v>1.6117357597129702</c:v>
                </c:pt>
                <c:pt idx="4077">
                  <c:v>-2.3154537607268124</c:v>
                </c:pt>
                <c:pt idx="4078">
                  <c:v>-0.44792579303770824</c:v>
                </c:pt>
                <c:pt idx="4079">
                  <c:v>0.34395440121736148</c:v>
                </c:pt>
                <c:pt idx="4080">
                  <c:v>-1.319228945286407</c:v>
                </c:pt>
                <c:pt idx="4081">
                  <c:v>0.81179626483937883</c:v>
                </c:pt>
                <c:pt idx="4082">
                  <c:v>10.814315423787811</c:v>
                </c:pt>
                <c:pt idx="4083">
                  <c:v>-1.4714171819200028</c:v>
                </c:pt>
                <c:pt idx="4084">
                  <c:v>9.8672787397096631</c:v>
                </c:pt>
                <c:pt idx="4085">
                  <c:v>11.58276924038209</c:v>
                </c:pt>
                <c:pt idx="4086">
                  <c:v>0.69490803715643157</c:v>
                </c:pt>
                <c:pt idx="4087">
                  <c:v>1.2109089250675371</c:v>
                </c:pt>
                <c:pt idx="4088">
                  <c:v>0.92312999931348039</c:v>
                </c:pt>
                <c:pt idx="4089">
                  <c:v>0.30050911125245672</c:v>
                </c:pt>
                <c:pt idx="4090">
                  <c:v>0.4152378040401361</c:v>
                </c:pt>
                <c:pt idx="4091">
                  <c:v>-10.229219383469125</c:v>
                </c:pt>
                <c:pt idx="4092">
                  <c:v>-0.28950661719498522</c:v>
                </c:pt>
                <c:pt idx="4093">
                  <c:v>-0.37918963172459313</c:v>
                </c:pt>
                <c:pt idx="4094">
                  <c:v>0.38060400221497004</c:v>
                </c:pt>
                <c:pt idx="4095">
                  <c:v>0.48201619900758985</c:v>
                </c:pt>
                <c:pt idx="4096">
                  <c:v>-7.6486571760385464</c:v>
                </c:pt>
                <c:pt idx="4097">
                  <c:v>1.5817636190538364</c:v>
                </c:pt>
                <c:pt idx="4098">
                  <c:v>0.7512363773969527</c:v>
                </c:pt>
                <c:pt idx="4099">
                  <c:v>-9.3822637581148367</c:v>
                </c:pt>
                <c:pt idx="4100">
                  <c:v>-0.14443897976054276</c:v>
                </c:pt>
                <c:pt idx="4101">
                  <c:v>-16.134372838541584</c:v>
                </c:pt>
                <c:pt idx="4102">
                  <c:v>-4.0957186293925396</c:v>
                </c:pt>
                <c:pt idx="4103">
                  <c:v>-0.17816975542651639</c:v>
                </c:pt>
                <c:pt idx="4104">
                  <c:v>-11.550907075927366</c:v>
                </c:pt>
                <c:pt idx="4105">
                  <c:v>0.2341217139185548</c:v>
                </c:pt>
                <c:pt idx="4106">
                  <c:v>0.31438128583401437</c:v>
                </c:pt>
                <c:pt idx="4107">
                  <c:v>-0.69187770463766829</c:v>
                </c:pt>
                <c:pt idx="4108">
                  <c:v>7.0660891904577721</c:v>
                </c:pt>
                <c:pt idx="4109">
                  <c:v>6.0732489820306386</c:v>
                </c:pt>
                <c:pt idx="4110">
                  <c:v>-0.18442457113742763</c:v>
                </c:pt>
                <c:pt idx="4111">
                  <c:v>-10.059795091795101</c:v>
                </c:pt>
                <c:pt idx="4112">
                  <c:v>-8.0624959257337636</c:v>
                </c:pt>
                <c:pt idx="4113">
                  <c:v>-0.3890422907458993</c:v>
                </c:pt>
                <c:pt idx="4114">
                  <c:v>1.195015982405143</c:v>
                </c:pt>
                <c:pt idx="4115">
                  <c:v>0.17850089562212595</c:v>
                </c:pt>
                <c:pt idx="4116">
                  <c:v>-0.32185597636197111</c:v>
                </c:pt>
                <c:pt idx="4117">
                  <c:v>10.229619965185119</c:v>
                </c:pt>
                <c:pt idx="4118">
                  <c:v>9.2304207950923818</c:v>
                </c:pt>
                <c:pt idx="4119">
                  <c:v>7.0660891904577738</c:v>
                </c:pt>
                <c:pt idx="4120">
                  <c:v>0.72514015876941651</c:v>
                </c:pt>
                <c:pt idx="4121">
                  <c:v>-15.162194612815439</c:v>
                </c:pt>
                <c:pt idx="4122">
                  <c:v>4.1963972128035039</c:v>
                </c:pt>
                <c:pt idx="4123">
                  <c:v>20</c:v>
                </c:pt>
                <c:pt idx="4124">
                  <c:v>13.820478162936302</c:v>
                </c:pt>
                <c:pt idx="4125">
                  <c:v>8.8683081332894673</c:v>
                </c:pt>
                <c:pt idx="4126">
                  <c:v>7.0660891904577738</c:v>
                </c:pt>
                <c:pt idx="4127">
                  <c:v>10.146780789986687</c:v>
                </c:pt>
                <c:pt idx="4128">
                  <c:v>2.5805622074305785</c:v>
                </c:pt>
                <c:pt idx="4129">
                  <c:v>3.3220483144650244</c:v>
                </c:pt>
                <c:pt idx="4130">
                  <c:v>-15.762797262498234</c:v>
                </c:pt>
                <c:pt idx="4131">
                  <c:v>-0.1545864979124614</c:v>
                </c:pt>
                <c:pt idx="4132">
                  <c:v>-0.59664430576879135</c:v>
                </c:pt>
                <c:pt idx="4133">
                  <c:v>-0.26992079141903363</c:v>
                </c:pt>
                <c:pt idx="4134">
                  <c:v>-0.58230315427066637</c:v>
                </c:pt>
                <c:pt idx="4135">
                  <c:v>-1.6040713236688611</c:v>
                </c:pt>
                <c:pt idx="4136">
                  <c:v>6.9886846867721664</c:v>
                </c:pt>
                <c:pt idx="4137">
                  <c:v>-2.8744691179161412</c:v>
                </c:pt>
                <c:pt idx="4138">
                  <c:v>-7.0660891904577721</c:v>
                </c:pt>
                <c:pt idx="4139">
                  <c:v>1.0727184205088858</c:v>
                </c:pt>
                <c:pt idx="4140">
                  <c:v>8.0624959257337636</c:v>
                </c:pt>
                <c:pt idx="4141">
                  <c:v>-3.2881064277906269</c:v>
                </c:pt>
                <c:pt idx="4142">
                  <c:v>-2.1210154009613662</c:v>
                </c:pt>
                <c:pt idx="4143">
                  <c:v>-3.8320791316848153</c:v>
                </c:pt>
                <c:pt idx="4144">
                  <c:v>-0.19264507794239571</c:v>
                </c:pt>
                <c:pt idx="4145">
                  <c:v>0.19068356160910999</c:v>
                </c:pt>
                <c:pt idx="4146">
                  <c:v>-0.28950661719498483</c:v>
                </c:pt>
                <c:pt idx="4147">
                  <c:v>1.9899557437704482E-2</c:v>
                </c:pt>
                <c:pt idx="4148">
                  <c:v>-0.26303440583379395</c:v>
                </c:pt>
                <c:pt idx="4149">
                  <c:v>10.059795091795101</c:v>
                </c:pt>
                <c:pt idx="4150">
                  <c:v>-3.8703529330484085E-2</c:v>
                </c:pt>
                <c:pt idx="4151">
                  <c:v>-8.6450579349844769</c:v>
                </c:pt>
                <c:pt idx="4152">
                  <c:v>-0.44057259138598148</c:v>
                </c:pt>
                <c:pt idx="4153">
                  <c:v>-3.8839230340613926</c:v>
                </c:pt>
                <c:pt idx="4154">
                  <c:v>0.51457317282975801</c:v>
                </c:pt>
                <c:pt idx="4155">
                  <c:v>-0.71545412711571799</c:v>
                </c:pt>
                <c:pt idx="4156">
                  <c:v>-0.70401517236491951</c:v>
                </c:pt>
                <c:pt idx="4157">
                  <c:v>-6.7573661753084647E-3</c:v>
                </c:pt>
                <c:pt idx="4158">
                  <c:v>-0.73720582313035898</c:v>
                </c:pt>
                <c:pt idx="4159">
                  <c:v>0.26399492187519213</c:v>
                </c:pt>
                <c:pt idx="4160">
                  <c:v>2.6841612218641144E-2</c:v>
                </c:pt>
                <c:pt idx="4161">
                  <c:v>0.57027200738759354</c:v>
                </c:pt>
                <c:pt idx="4162">
                  <c:v>-2.8569152196770954E-2</c:v>
                </c:pt>
                <c:pt idx="4163">
                  <c:v>-2.3076084235702958</c:v>
                </c:pt>
                <c:pt idx="4164">
                  <c:v>-3.7323449335123806</c:v>
                </c:pt>
                <c:pt idx="4165">
                  <c:v>13.218765025831956</c:v>
                </c:pt>
                <c:pt idx="4166">
                  <c:v>8.3837042924740537</c:v>
                </c:pt>
                <c:pt idx="4167">
                  <c:v>-0.51583814006633577</c:v>
                </c:pt>
                <c:pt idx="4168">
                  <c:v>3.0376513352393686</c:v>
                </c:pt>
                <c:pt idx="4169">
                  <c:v>-0.45371796744290366</c:v>
                </c:pt>
                <c:pt idx="4170">
                  <c:v>1.2786154955843256E-2</c:v>
                </c:pt>
                <c:pt idx="4171">
                  <c:v>-9.8667637673533513</c:v>
                </c:pt>
                <c:pt idx="4172">
                  <c:v>-0.58496250072115585</c:v>
                </c:pt>
                <c:pt idx="4173">
                  <c:v>8.0606959316875546</c:v>
                </c:pt>
                <c:pt idx="4174">
                  <c:v>5.9228321394775394</c:v>
                </c:pt>
                <c:pt idx="4175">
                  <c:v>-0.96829114027266172</c:v>
                </c:pt>
                <c:pt idx="4176">
                  <c:v>6.0732489820306386</c:v>
                </c:pt>
                <c:pt idx="4177">
                  <c:v>3.8413022539809418</c:v>
                </c:pt>
                <c:pt idx="4178">
                  <c:v>2.3209667788158859</c:v>
                </c:pt>
                <c:pt idx="4179">
                  <c:v>9.0597950917951025</c:v>
                </c:pt>
                <c:pt idx="4180">
                  <c:v>-2.2934996865608452</c:v>
                </c:pt>
                <c:pt idx="4181">
                  <c:v>0.10469737866669322</c:v>
                </c:pt>
                <c:pt idx="4182">
                  <c:v>-8.3822637581148385</c:v>
                </c:pt>
                <c:pt idx="4183">
                  <c:v>-10.814048332230835</c:v>
                </c:pt>
                <c:pt idx="4184">
                  <c:v>2.5703243818186778</c:v>
                </c:pt>
                <c:pt idx="4185">
                  <c:v>1.7996429293846396E-2</c:v>
                </c:pt>
                <c:pt idx="4186">
                  <c:v>-1.877744249949002</c:v>
                </c:pt>
                <c:pt idx="4187">
                  <c:v>3.2180405749149724E-2</c:v>
                </c:pt>
                <c:pt idx="4188">
                  <c:v>-8.0624959257337636</c:v>
                </c:pt>
                <c:pt idx="4189">
                  <c:v>-3.584519894672248E-2</c:v>
                </c:pt>
                <c:pt idx="4190">
                  <c:v>-0.58495248204038153</c:v>
                </c:pt>
                <c:pt idx="4191">
                  <c:v>-8.3837042924740537</c:v>
                </c:pt>
                <c:pt idx="4192">
                  <c:v>-8.3837042924740537</c:v>
                </c:pt>
                <c:pt idx="4193">
                  <c:v>0.99999999999999967</c:v>
                </c:pt>
                <c:pt idx="4194">
                  <c:v>-0.53051471669877992</c:v>
                </c:pt>
                <c:pt idx="4195">
                  <c:v>15.251186503524337</c:v>
                </c:pt>
                <c:pt idx="4196">
                  <c:v>0.16812275880832706</c:v>
                </c:pt>
                <c:pt idx="4197">
                  <c:v>-1.098505544952425</c:v>
                </c:pt>
                <c:pt idx="4198">
                  <c:v>1.3112016882943043</c:v>
                </c:pt>
                <c:pt idx="4199">
                  <c:v>-0.12029423371771159</c:v>
                </c:pt>
                <c:pt idx="4200">
                  <c:v>-0.3921028541567888</c:v>
                </c:pt>
                <c:pt idx="4201">
                  <c:v>-0.30249128931680974</c:v>
                </c:pt>
                <c:pt idx="4202">
                  <c:v>-9.6450579349844787</c:v>
                </c:pt>
                <c:pt idx="4203">
                  <c:v>-2.2217791922290662</c:v>
                </c:pt>
                <c:pt idx="4204">
                  <c:v>-8.0731272112857064E-2</c:v>
                </c:pt>
                <c:pt idx="4205">
                  <c:v>0.52682832473640062</c:v>
                </c:pt>
                <c:pt idx="4206">
                  <c:v>15.403211792106976</c:v>
                </c:pt>
                <c:pt idx="4207">
                  <c:v>9.6444571875092606</c:v>
                </c:pt>
                <c:pt idx="4208">
                  <c:v>-2.8825085331215992E-3</c:v>
                </c:pt>
                <c:pt idx="4209">
                  <c:v>-0.5849625007211563</c:v>
                </c:pt>
                <c:pt idx="4210">
                  <c:v>3.802725674981045</c:v>
                </c:pt>
                <c:pt idx="4211">
                  <c:v>-11.91687468418114</c:v>
                </c:pt>
                <c:pt idx="4212">
                  <c:v>-10.644156719937438</c:v>
                </c:pt>
                <c:pt idx="4213">
                  <c:v>-1.4585302158957651</c:v>
                </c:pt>
                <c:pt idx="4214">
                  <c:v>-0.2035305179395572</c:v>
                </c:pt>
                <c:pt idx="4215">
                  <c:v>-6.0732489820306386</c:v>
                </c:pt>
                <c:pt idx="4216">
                  <c:v>-9.229619965185119</c:v>
                </c:pt>
                <c:pt idx="4217">
                  <c:v>0.58436200329692412</c:v>
                </c:pt>
                <c:pt idx="4218">
                  <c:v>-12.566767596032916</c:v>
                </c:pt>
                <c:pt idx="4219">
                  <c:v>-4.7725895038969268</c:v>
                </c:pt>
                <c:pt idx="4220">
                  <c:v>-9.229619965185119</c:v>
                </c:pt>
                <c:pt idx="4221">
                  <c:v>-1.2050009762291389</c:v>
                </c:pt>
                <c:pt idx="4222">
                  <c:v>-4.4164450541861138</c:v>
                </c:pt>
                <c:pt idx="4223">
                  <c:v>9.3822637581148367</c:v>
                </c:pt>
                <c:pt idx="4224">
                  <c:v>2.7636829325419852</c:v>
                </c:pt>
                <c:pt idx="4225">
                  <c:v>-1.0780025120012735</c:v>
                </c:pt>
                <c:pt idx="4226">
                  <c:v>1.5706072077440862</c:v>
                </c:pt>
                <c:pt idx="4227">
                  <c:v>-0.89308479608348823</c:v>
                </c:pt>
                <c:pt idx="4228">
                  <c:v>-7.6486571760385464</c:v>
                </c:pt>
                <c:pt idx="4229">
                  <c:v>-2.4140611575600404</c:v>
                </c:pt>
                <c:pt idx="4230">
                  <c:v>8.6450579349844769</c:v>
                </c:pt>
                <c:pt idx="4231">
                  <c:v>-2.2223924213364477</c:v>
                </c:pt>
                <c:pt idx="4232">
                  <c:v>3.6525876025113882E-2</c:v>
                </c:pt>
                <c:pt idx="4233">
                  <c:v>-0.62602515734304243</c:v>
                </c:pt>
                <c:pt idx="4234">
                  <c:v>8.0624959257337636</c:v>
                </c:pt>
                <c:pt idx="4235">
                  <c:v>-0.4116308978355942</c:v>
                </c:pt>
                <c:pt idx="4236">
                  <c:v>-0.12976787497032952</c:v>
                </c:pt>
                <c:pt idx="4237">
                  <c:v>-1.9434164716336322</c:v>
                </c:pt>
                <c:pt idx="4238">
                  <c:v>0.46893050727404578</c:v>
                </c:pt>
                <c:pt idx="4239">
                  <c:v>-8.0606959316875546</c:v>
                </c:pt>
                <c:pt idx="4240">
                  <c:v>0.59900164135505052</c:v>
                </c:pt>
                <c:pt idx="4241">
                  <c:v>0.10852445677816934</c:v>
                </c:pt>
                <c:pt idx="4242">
                  <c:v>1.2801079191927351</c:v>
                </c:pt>
                <c:pt idx="4243">
                  <c:v>-1.2801079191927356</c:v>
                </c:pt>
                <c:pt idx="4244">
                  <c:v>-11.518489240994933</c:v>
                </c:pt>
                <c:pt idx="4245">
                  <c:v>-0.19251635208543916</c:v>
                </c:pt>
                <c:pt idx="4246">
                  <c:v>2.6085172287000526</c:v>
                </c:pt>
                <c:pt idx="4247">
                  <c:v>-1.2795625188305439</c:v>
                </c:pt>
                <c:pt idx="4248">
                  <c:v>-14.51012541066784</c:v>
                </c:pt>
                <c:pt idx="4249">
                  <c:v>-7.0660891904577721</c:v>
                </c:pt>
                <c:pt idx="4250">
                  <c:v>0.28850509334991187</c:v>
                </c:pt>
                <c:pt idx="4251">
                  <c:v>0.41046476948901967</c:v>
                </c:pt>
                <c:pt idx="4252">
                  <c:v>-0.96311349529137136</c:v>
                </c:pt>
                <c:pt idx="4253">
                  <c:v>13.103342454916486</c:v>
                </c:pt>
                <c:pt idx="4254">
                  <c:v>2.7835081801032366</c:v>
                </c:pt>
                <c:pt idx="4255">
                  <c:v>-8.8683081332894673</c:v>
                </c:pt>
                <c:pt idx="4256">
                  <c:v>-0.47232247901285951</c:v>
                </c:pt>
                <c:pt idx="4257">
                  <c:v>0.12233554292405235</c:v>
                </c:pt>
                <c:pt idx="4258">
                  <c:v>12.977816540594029</c:v>
                </c:pt>
                <c:pt idx="4259">
                  <c:v>-1.2119302575373281</c:v>
                </c:pt>
                <c:pt idx="4260">
                  <c:v>-0.94613312802126415</c:v>
                </c:pt>
                <c:pt idx="4261">
                  <c:v>1.6566454769777483</c:v>
                </c:pt>
                <c:pt idx="4262">
                  <c:v>-12.146568675740786</c:v>
                </c:pt>
                <c:pt idx="4263">
                  <c:v>-1.1519830561530739</c:v>
                </c:pt>
                <c:pt idx="4264">
                  <c:v>3.6879631770711518</c:v>
                </c:pt>
                <c:pt idx="4265">
                  <c:v>-0.17236363454533205</c:v>
                </c:pt>
                <c:pt idx="4266">
                  <c:v>-0.53533173299655556</c:v>
                </c:pt>
                <c:pt idx="4267">
                  <c:v>-11.550907075927366</c:v>
                </c:pt>
                <c:pt idx="4268">
                  <c:v>3.0492435190198495</c:v>
                </c:pt>
                <c:pt idx="4269">
                  <c:v>0.35585530006715188</c:v>
                </c:pt>
                <c:pt idx="4270">
                  <c:v>-1.7353634895697048</c:v>
                </c:pt>
                <c:pt idx="4271">
                  <c:v>-10.373590214709855</c:v>
                </c:pt>
                <c:pt idx="4272">
                  <c:v>0.43812111239188495</c:v>
                </c:pt>
                <c:pt idx="4273">
                  <c:v>-0.98185265328974081</c:v>
                </c:pt>
                <c:pt idx="4274">
                  <c:v>-2</c:v>
                </c:pt>
                <c:pt idx="4275">
                  <c:v>-2.4059202267271012</c:v>
                </c:pt>
                <c:pt idx="4276">
                  <c:v>-0.19886498740363603</c:v>
                </c:pt>
                <c:pt idx="4277">
                  <c:v>10.518653155673389</c:v>
                </c:pt>
                <c:pt idx="4278">
                  <c:v>4.0815691270214653</c:v>
                </c:pt>
                <c:pt idx="4279">
                  <c:v>-0.54027368316110835</c:v>
                </c:pt>
                <c:pt idx="4280">
                  <c:v>1.0874628412503398</c:v>
                </c:pt>
                <c:pt idx="4281">
                  <c:v>-3.697779145619621</c:v>
                </c:pt>
                <c:pt idx="4282">
                  <c:v>-0.74959320249395556</c:v>
                </c:pt>
                <c:pt idx="4283">
                  <c:v>7.8360932458271665E-2</c:v>
                </c:pt>
                <c:pt idx="4284">
                  <c:v>0.98619420047496953</c:v>
                </c:pt>
                <c:pt idx="4285">
                  <c:v>-13.542749764499163</c:v>
                </c:pt>
                <c:pt idx="4286">
                  <c:v>4.3692338096657197</c:v>
                </c:pt>
                <c:pt idx="4287">
                  <c:v>0</c:v>
                </c:pt>
                <c:pt idx="4288">
                  <c:v>-0.40926776046711361</c:v>
                </c:pt>
                <c:pt idx="4289">
                  <c:v>0.13929851733412266</c:v>
                </c:pt>
                <c:pt idx="4290">
                  <c:v>0.8479969065549503</c:v>
                </c:pt>
                <c:pt idx="4291">
                  <c:v>0.17284670511301278</c:v>
                </c:pt>
                <c:pt idx="4292">
                  <c:v>0.37656335146420844</c:v>
                </c:pt>
                <c:pt idx="4293">
                  <c:v>0.48542682717024188</c:v>
                </c:pt>
                <c:pt idx="4294">
                  <c:v>-0.3330441270815363</c:v>
                </c:pt>
                <c:pt idx="4295">
                  <c:v>-0.25908722131713074</c:v>
                </c:pt>
                <c:pt idx="4296">
                  <c:v>-3.9503128758996473</c:v>
                </c:pt>
                <c:pt idx="4297">
                  <c:v>-13.550786859688905</c:v>
                </c:pt>
                <c:pt idx="4298">
                  <c:v>-0.24257030327407786</c:v>
                </c:pt>
                <c:pt idx="4299">
                  <c:v>9.2304207950923818</c:v>
                </c:pt>
                <c:pt idx="4300">
                  <c:v>8.0624959257337636</c:v>
                </c:pt>
                <c:pt idx="4301">
                  <c:v>-0.40275916950040713</c:v>
                </c:pt>
                <c:pt idx="4302">
                  <c:v>-6.989820220117597</c:v>
                </c:pt>
                <c:pt idx="4303">
                  <c:v>-9.2761244052742384</c:v>
                </c:pt>
                <c:pt idx="4304">
                  <c:v>-0.49138838540895863</c:v>
                </c:pt>
                <c:pt idx="4305">
                  <c:v>0.24709286196477226</c:v>
                </c:pt>
                <c:pt idx="4306">
                  <c:v>-0.16953301800262643</c:v>
                </c:pt>
                <c:pt idx="4307">
                  <c:v>0.68129683549468689</c:v>
                </c:pt>
                <c:pt idx="4308">
                  <c:v>6.0732489820306386</c:v>
                </c:pt>
                <c:pt idx="4309">
                  <c:v>0.41497422456815242</c:v>
                </c:pt>
                <c:pt idx="4310">
                  <c:v>-0.45943161863729726</c:v>
                </c:pt>
                <c:pt idx="4311">
                  <c:v>-7.1292830169449672</c:v>
                </c:pt>
                <c:pt idx="4312">
                  <c:v>-0.75132088714327594</c:v>
                </c:pt>
                <c:pt idx="4313">
                  <c:v>0.33769541074567916</c:v>
                </c:pt>
                <c:pt idx="4314">
                  <c:v>8.3416008187637183E-2</c:v>
                </c:pt>
                <c:pt idx="4315">
                  <c:v>-4.7725895038969268</c:v>
                </c:pt>
                <c:pt idx="4316">
                  <c:v>1.8744691179161412</c:v>
                </c:pt>
                <c:pt idx="4317">
                  <c:v>-5.08746284125034</c:v>
                </c:pt>
                <c:pt idx="4318">
                  <c:v>0.14084533227748372</c:v>
                </c:pt>
                <c:pt idx="4319">
                  <c:v>-2.2839698506158519</c:v>
                </c:pt>
                <c:pt idx="4320">
                  <c:v>-1.8344417455388264</c:v>
                </c:pt>
                <c:pt idx="4321">
                  <c:v>-7.0624959257337645</c:v>
                </c:pt>
                <c:pt idx="4322">
                  <c:v>-1.7454271729144026</c:v>
                </c:pt>
                <c:pt idx="4323">
                  <c:v>-0.36257007938470825</c:v>
                </c:pt>
                <c:pt idx="4324">
                  <c:v>-0.17880315278876535</c:v>
                </c:pt>
                <c:pt idx="4325">
                  <c:v>-0.40136256238176732</c:v>
                </c:pt>
                <c:pt idx="4326">
                  <c:v>0.50174913247217445</c:v>
                </c:pt>
                <c:pt idx="4327">
                  <c:v>-1.5600878320821265</c:v>
                </c:pt>
                <c:pt idx="4328">
                  <c:v>5.08746284125034</c:v>
                </c:pt>
                <c:pt idx="4329">
                  <c:v>1.0593491571049884</c:v>
                </c:pt>
                <c:pt idx="4330">
                  <c:v>-5.0874628412503391</c:v>
                </c:pt>
                <c:pt idx="4331">
                  <c:v>-6.1934352099034369</c:v>
                </c:pt>
                <c:pt idx="4332">
                  <c:v>13.459815807989591</c:v>
                </c:pt>
                <c:pt idx="4333">
                  <c:v>-12.702894141119387</c:v>
                </c:pt>
                <c:pt idx="4334">
                  <c:v>9.5196362528432132</c:v>
                </c:pt>
                <c:pt idx="4335">
                  <c:v>1.7061976353263426</c:v>
                </c:pt>
                <c:pt idx="4336">
                  <c:v>11.518653155673389</c:v>
                </c:pt>
                <c:pt idx="4337">
                  <c:v>-9.1963972128035039</c:v>
                </c:pt>
                <c:pt idx="4338">
                  <c:v>-10.703038388986418</c:v>
                </c:pt>
                <c:pt idx="4339">
                  <c:v>-0.11365678179556706</c:v>
                </c:pt>
                <c:pt idx="4340">
                  <c:v>-0.15644508740339491</c:v>
                </c:pt>
                <c:pt idx="4341">
                  <c:v>-0.12553088208385862</c:v>
                </c:pt>
                <c:pt idx="4342">
                  <c:v>0.11024531670551124</c:v>
                </c:pt>
                <c:pt idx="4343">
                  <c:v>12.658880895047878</c:v>
                </c:pt>
                <c:pt idx="4344">
                  <c:v>11.229219383469125</c:v>
                </c:pt>
                <c:pt idx="4345">
                  <c:v>12.416533660199583</c:v>
                </c:pt>
                <c:pt idx="4346">
                  <c:v>1.139663786256224</c:v>
                </c:pt>
                <c:pt idx="4347">
                  <c:v>7.6629650127224291</c:v>
                </c:pt>
                <c:pt idx="4348">
                  <c:v>-5.3108729063783668</c:v>
                </c:pt>
                <c:pt idx="4349">
                  <c:v>10.814315423787811</c:v>
                </c:pt>
                <c:pt idx="4350">
                  <c:v>15.135722644329974</c:v>
                </c:pt>
                <c:pt idx="4351">
                  <c:v>-6.0732489820306386</c:v>
                </c:pt>
                <c:pt idx="4352">
                  <c:v>2.831214318177115</c:v>
                </c:pt>
                <c:pt idx="4353">
                  <c:v>12.036288107616512</c:v>
                </c:pt>
                <c:pt idx="4354">
                  <c:v>-6.4130337419715744E-2</c:v>
                </c:pt>
                <c:pt idx="4355">
                  <c:v>0.89812038598078625</c:v>
                </c:pt>
                <c:pt idx="4356">
                  <c:v>9.3822637581148367</c:v>
                </c:pt>
                <c:pt idx="4357">
                  <c:v>-7.0660891904577721</c:v>
                </c:pt>
                <c:pt idx="4358">
                  <c:v>-3.669315202254833</c:v>
                </c:pt>
                <c:pt idx="4359">
                  <c:v>9.3815429511845849</c:v>
                </c:pt>
                <c:pt idx="4360">
                  <c:v>-2.9035909485833309</c:v>
                </c:pt>
                <c:pt idx="4361">
                  <c:v>-8.0624959257337636</c:v>
                </c:pt>
                <c:pt idx="4362">
                  <c:v>-4.660250628025393</c:v>
                </c:pt>
                <c:pt idx="4363">
                  <c:v>3.9285856667078378</c:v>
                </c:pt>
                <c:pt idx="4364">
                  <c:v>-1.0780025120012728</c:v>
                </c:pt>
                <c:pt idx="4365">
                  <c:v>1.4008794362821844</c:v>
                </c:pt>
                <c:pt idx="4366">
                  <c:v>12.103287808412023</c:v>
                </c:pt>
                <c:pt idx="4367">
                  <c:v>-5.0770198257425703</c:v>
                </c:pt>
                <c:pt idx="4368">
                  <c:v>-9.3109404391480965E-2</c:v>
                </c:pt>
                <c:pt idx="4369">
                  <c:v>-0.24100809950379493</c:v>
                </c:pt>
                <c:pt idx="4370">
                  <c:v>-0.54748779530249325</c:v>
                </c:pt>
                <c:pt idx="4371">
                  <c:v>-0.16992500144231246</c:v>
                </c:pt>
                <c:pt idx="4372">
                  <c:v>0.69187770463766818</c:v>
                </c:pt>
                <c:pt idx="4373">
                  <c:v>-7.0660891904577721</c:v>
                </c:pt>
                <c:pt idx="4374">
                  <c:v>12.16752268516303</c:v>
                </c:pt>
                <c:pt idx="4375">
                  <c:v>-2.8063918417876324E-2</c:v>
                </c:pt>
                <c:pt idx="4376">
                  <c:v>-7.0660891904577721</c:v>
                </c:pt>
                <c:pt idx="4377">
                  <c:v>-0.59928928222025779</c:v>
                </c:pt>
                <c:pt idx="4378">
                  <c:v>-0.62449086490779349</c:v>
                </c:pt>
                <c:pt idx="4379">
                  <c:v>13.11423036019097</c:v>
                </c:pt>
                <c:pt idx="4380">
                  <c:v>0.14684138832927118</c:v>
                </c:pt>
                <c:pt idx="4381">
                  <c:v>16.738382585453177</c:v>
                </c:pt>
                <c:pt idx="4382">
                  <c:v>13.904446464505721</c:v>
                </c:pt>
                <c:pt idx="4383">
                  <c:v>-12.188279751964144</c:v>
                </c:pt>
                <c:pt idx="4384">
                  <c:v>1.8835637166849335</c:v>
                </c:pt>
                <c:pt idx="4385">
                  <c:v>-0.20679556628542975</c:v>
                </c:pt>
                <c:pt idx="4386">
                  <c:v>-9.3822637581148367</c:v>
                </c:pt>
                <c:pt idx="4387">
                  <c:v>-0.62916230463169154</c:v>
                </c:pt>
                <c:pt idx="4388">
                  <c:v>2.1729463534175499</c:v>
                </c:pt>
                <c:pt idx="4389">
                  <c:v>3.5822002117656955</c:v>
                </c:pt>
                <c:pt idx="4390">
                  <c:v>-4.3692338096657197</c:v>
                </c:pt>
                <c:pt idx="4391">
                  <c:v>-16.848431409427892</c:v>
                </c:pt>
                <c:pt idx="4392">
                  <c:v>-4.4100194245122193</c:v>
                </c:pt>
                <c:pt idx="4393">
                  <c:v>-1.2274104961030725</c:v>
                </c:pt>
                <c:pt idx="4394">
                  <c:v>0.18574551892471103</c:v>
                </c:pt>
                <c:pt idx="4395">
                  <c:v>-1.1142754722101829</c:v>
                </c:pt>
                <c:pt idx="4396">
                  <c:v>0.19264507794239583</c:v>
                </c:pt>
                <c:pt idx="4397">
                  <c:v>-1.3125902303080261</c:v>
                </c:pt>
                <c:pt idx="4398">
                  <c:v>-0.70834491622643836</c:v>
                </c:pt>
                <c:pt idx="4399">
                  <c:v>-12.840384550711667</c:v>
                </c:pt>
                <c:pt idx="4400">
                  <c:v>-0.43799148437248969</c:v>
                </c:pt>
                <c:pt idx="4401">
                  <c:v>-9.2304207950923818</c:v>
                </c:pt>
                <c:pt idx="4402">
                  <c:v>0.12810482574768517</c:v>
                </c:pt>
                <c:pt idx="4403">
                  <c:v>-5.9228321394775394</c:v>
                </c:pt>
                <c:pt idx="4404">
                  <c:v>-11.613636010763893</c:v>
                </c:pt>
                <c:pt idx="4405">
                  <c:v>-1.4281584210122849</c:v>
                </c:pt>
                <c:pt idx="4406">
                  <c:v>-1.4911404783646354</c:v>
                </c:pt>
                <c:pt idx="4407">
                  <c:v>-0.96010727287648723</c:v>
                </c:pt>
                <c:pt idx="4408">
                  <c:v>-0.33518419158962937</c:v>
                </c:pt>
                <c:pt idx="4409">
                  <c:v>0.30560578958542939</c:v>
                </c:pt>
                <c:pt idx="4410">
                  <c:v>-0.17142234982881474</c:v>
                </c:pt>
                <c:pt idx="4411">
                  <c:v>0.99959934411937212</c:v>
                </c:pt>
                <c:pt idx="4412">
                  <c:v>-4.4206620484727228</c:v>
                </c:pt>
                <c:pt idx="4413">
                  <c:v>0.23132554610645581</c:v>
                </c:pt>
                <c:pt idx="4414">
                  <c:v>-0.31120168829430389</c:v>
                </c:pt>
                <c:pt idx="4415">
                  <c:v>-13.731354390764306</c:v>
                </c:pt>
                <c:pt idx="4416">
                  <c:v>-12.125090539303256</c:v>
                </c:pt>
                <c:pt idx="4417">
                  <c:v>-13.840286190729294</c:v>
                </c:pt>
                <c:pt idx="4418">
                  <c:v>9.8672787397096631</c:v>
                </c:pt>
                <c:pt idx="4419">
                  <c:v>8.6450579349844769</c:v>
                </c:pt>
                <c:pt idx="4420">
                  <c:v>-18.32040246739443</c:v>
                </c:pt>
                <c:pt idx="4421">
                  <c:v>9.7598881832218343</c:v>
                </c:pt>
                <c:pt idx="4422">
                  <c:v>1.3115499790257997E-2</c:v>
                </c:pt>
                <c:pt idx="4423">
                  <c:v>-9.3109404391481479E-2</c:v>
                </c:pt>
                <c:pt idx="4424">
                  <c:v>-8.3837042924740537</c:v>
                </c:pt>
                <c:pt idx="4425">
                  <c:v>5.3457748368417306</c:v>
                </c:pt>
                <c:pt idx="4426">
                  <c:v>-0.43115716464212073</c:v>
                </c:pt>
                <c:pt idx="4427">
                  <c:v>3.8474147814635637E-2</c:v>
                </c:pt>
                <c:pt idx="4428">
                  <c:v>-0.13058410981014437</c:v>
                </c:pt>
                <c:pt idx="4429">
                  <c:v>0.58496250072115596</c:v>
                </c:pt>
                <c:pt idx="4430">
                  <c:v>-7.0660891904577721</c:v>
                </c:pt>
                <c:pt idx="4431">
                  <c:v>0.50232360247742558</c:v>
                </c:pt>
                <c:pt idx="4432">
                  <c:v>-1.6017132519074588E-16</c:v>
                </c:pt>
                <c:pt idx="4433">
                  <c:v>-0.25423209029779437</c:v>
                </c:pt>
                <c:pt idx="4434">
                  <c:v>0.42209225681279444</c:v>
                </c:pt>
                <c:pt idx="4435">
                  <c:v>0.27644532509335407</c:v>
                </c:pt>
                <c:pt idx="4436">
                  <c:v>0.38512192137455653</c:v>
                </c:pt>
                <c:pt idx="4437">
                  <c:v>0.46777896135081726</c:v>
                </c:pt>
                <c:pt idx="4438">
                  <c:v>14.590294645317085</c:v>
                </c:pt>
                <c:pt idx="4439">
                  <c:v>0.16397573511112581</c:v>
                </c:pt>
                <c:pt idx="4440">
                  <c:v>-0.14201900487242788</c:v>
                </c:pt>
                <c:pt idx="4441">
                  <c:v>0.33257533908687115</c:v>
                </c:pt>
                <c:pt idx="4442">
                  <c:v>-1.2069049317157248</c:v>
                </c:pt>
                <c:pt idx="4443">
                  <c:v>8.353146825498083</c:v>
                </c:pt>
                <c:pt idx="4444">
                  <c:v>-0.62148837674627044</c:v>
                </c:pt>
                <c:pt idx="4445">
                  <c:v>9.8672787397096631</c:v>
                </c:pt>
                <c:pt idx="4446">
                  <c:v>7.6486571760385464</c:v>
                </c:pt>
                <c:pt idx="4447">
                  <c:v>8.0624959257337636</c:v>
                </c:pt>
                <c:pt idx="4448">
                  <c:v>-9.3815429511845849</c:v>
                </c:pt>
                <c:pt idx="4449">
                  <c:v>-0.19568809750739433</c:v>
                </c:pt>
                <c:pt idx="4450">
                  <c:v>-5.0146107984014456E-2</c:v>
                </c:pt>
                <c:pt idx="4451">
                  <c:v>-1.6239873432748382</c:v>
                </c:pt>
                <c:pt idx="4452">
                  <c:v>7.4293782347313875E-2</c:v>
                </c:pt>
                <c:pt idx="4453">
                  <c:v>-1.9740047914670553</c:v>
                </c:pt>
                <c:pt idx="4454">
                  <c:v>3.5820475578956346E-2</c:v>
                </c:pt>
                <c:pt idx="4455">
                  <c:v>-8.3837042924740537</c:v>
                </c:pt>
                <c:pt idx="4456">
                  <c:v>-8.3837042924740537</c:v>
                </c:pt>
                <c:pt idx="4457">
                  <c:v>-0.6773507378689837</c:v>
                </c:pt>
                <c:pt idx="4458">
                  <c:v>0.27225293586317245</c:v>
                </c:pt>
                <c:pt idx="4459">
                  <c:v>-0.37550913509220629</c:v>
                </c:pt>
                <c:pt idx="4460">
                  <c:v>0.4338965265301602</c:v>
                </c:pt>
                <c:pt idx="4461">
                  <c:v>-0.19592020997525667</c:v>
                </c:pt>
                <c:pt idx="4462">
                  <c:v>12.287808556012996</c:v>
                </c:pt>
                <c:pt idx="4463">
                  <c:v>-5.5647846187835261</c:v>
                </c:pt>
                <c:pt idx="4464">
                  <c:v>0.80606783566579632</c:v>
                </c:pt>
                <c:pt idx="4465">
                  <c:v>2.3161745676570646</c:v>
                </c:pt>
                <c:pt idx="4466">
                  <c:v>-10.759888183221834</c:v>
                </c:pt>
                <c:pt idx="4467">
                  <c:v>-13.904415102592719</c:v>
                </c:pt>
                <c:pt idx="4468">
                  <c:v>0.58416144848464646</c:v>
                </c:pt>
                <c:pt idx="4469">
                  <c:v>5.7715497856287441E-2</c:v>
                </c:pt>
                <c:pt idx="4470">
                  <c:v>0</c:v>
                </c:pt>
                <c:pt idx="4471">
                  <c:v>-7.6486571760385464</c:v>
                </c:pt>
                <c:pt idx="4472">
                  <c:v>7.0660891904577738</c:v>
                </c:pt>
                <c:pt idx="4473">
                  <c:v>-5.7548875021634682</c:v>
                </c:pt>
                <c:pt idx="4474">
                  <c:v>-14.935441330931193</c:v>
                </c:pt>
                <c:pt idx="4475">
                  <c:v>0</c:v>
                </c:pt>
                <c:pt idx="4476">
                  <c:v>-5.5647846187835261</c:v>
                </c:pt>
                <c:pt idx="4477">
                  <c:v>9.7604427459966399</c:v>
                </c:pt>
                <c:pt idx="4478">
                  <c:v>-11.188382790570113</c:v>
                </c:pt>
                <c:pt idx="4479">
                  <c:v>10.759610821875045</c:v>
                </c:pt>
                <c:pt idx="4480">
                  <c:v>-11.054604317960672</c:v>
                </c:pt>
                <c:pt idx="4481">
                  <c:v>0.24511249783653138</c:v>
                </c:pt>
                <c:pt idx="4482">
                  <c:v>-0.17508670655809094</c:v>
                </c:pt>
                <c:pt idx="4483">
                  <c:v>-1.1638611349508172E-2</c:v>
                </c:pt>
                <c:pt idx="4484">
                  <c:v>-9.0597950917951025</c:v>
                </c:pt>
                <c:pt idx="4485">
                  <c:v>0.24401717966342171</c:v>
                </c:pt>
                <c:pt idx="4486">
                  <c:v>0.78192573525724107</c:v>
                </c:pt>
                <c:pt idx="4487">
                  <c:v>-0.10691520391651207</c:v>
                </c:pt>
                <c:pt idx="4488">
                  <c:v>-0.96152585218536413</c:v>
                </c:pt>
                <c:pt idx="4489">
                  <c:v>-1.7255608308939567</c:v>
                </c:pt>
                <c:pt idx="4490">
                  <c:v>-0.42809365210429007</c:v>
                </c:pt>
                <c:pt idx="4491">
                  <c:v>-0.32862274746137066</c:v>
                </c:pt>
                <c:pt idx="4492">
                  <c:v>0.13430109171159113</c:v>
                </c:pt>
                <c:pt idx="4493">
                  <c:v>1.0206525350443092</c:v>
                </c:pt>
                <c:pt idx="4494">
                  <c:v>-1.7909044012770099</c:v>
                </c:pt>
                <c:pt idx="4495">
                  <c:v>-0.86249647625006476</c:v>
                </c:pt>
                <c:pt idx="4496">
                  <c:v>7.6486571760385464</c:v>
                </c:pt>
                <c:pt idx="4497">
                  <c:v>-7.6486571760385464</c:v>
                </c:pt>
                <c:pt idx="4498">
                  <c:v>-1.1730647089728796</c:v>
                </c:pt>
                <c:pt idx="4499">
                  <c:v>-10.966024713800364</c:v>
                </c:pt>
                <c:pt idx="4500">
                  <c:v>-6.0732489820306386</c:v>
                </c:pt>
                <c:pt idx="4501">
                  <c:v>0.16046467219324612</c:v>
                </c:pt>
                <c:pt idx="4502">
                  <c:v>1.9175378398080272</c:v>
                </c:pt>
                <c:pt idx="4503">
                  <c:v>-0.83772857110112298</c:v>
                </c:pt>
                <c:pt idx="4504">
                  <c:v>0.64293009899238041</c:v>
                </c:pt>
                <c:pt idx="4505">
                  <c:v>0.36653898158765402</c:v>
                </c:pt>
                <c:pt idx="4506">
                  <c:v>9.4636874138074964E-2</c:v>
                </c:pt>
                <c:pt idx="4507">
                  <c:v>0.20040341756339011</c:v>
                </c:pt>
                <c:pt idx="4508">
                  <c:v>-0.31530515269362724</c:v>
                </c:pt>
                <c:pt idx="4509">
                  <c:v>-0.49098635251214229</c:v>
                </c:pt>
                <c:pt idx="4510">
                  <c:v>7.9088929485196662</c:v>
                </c:pt>
                <c:pt idx="4511">
                  <c:v>1.6629650127224294</c:v>
                </c:pt>
                <c:pt idx="4512">
                  <c:v>-6.0732489820306386</c:v>
                </c:pt>
                <c:pt idx="4513">
                  <c:v>7.9088929485196662</c:v>
                </c:pt>
                <c:pt idx="4514">
                  <c:v>-10.518325307690867</c:v>
                </c:pt>
                <c:pt idx="4515">
                  <c:v>7.9483672315846778</c:v>
                </c:pt>
                <c:pt idx="4516">
                  <c:v>1.5484982770129205</c:v>
                </c:pt>
                <c:pt idx="4517">
                  <c:v>-0.89308479608348823</c:v>
                </c:pt>
                <c:pt idx="4518">
                  <c:v>-0.16600995143892891</c:v>
                </c:pt>
                <c:pt idx="4519">
                  <c:v>-0.49005085369568896</c:v>
                </c:pt>
                <c:pt idx="4520">
                  <c:v>-8.835587442084715E-2</c:v>
                </c:pt>
                <c:pt idx="4521">
                  <c:v>-0.14438990933517479</c:v>
                </c:pt>
                <c:pt idx="4522">
                  <c:v>0</c:v>
                </c:pt>
                <c:pt idx="4523">
                  <c:v>12.800428089535748</c:v>
                </c:pt>
                <c:pt idx="4524">
                  <c:v>0.13897641314881021</c:v>
                </c:pt>
                <c:pt idx="4525">
                  <c:v>1.8523426279090844</c:v>
                </c:pt>
                <c:pt idx="4526">
                  <c:v>0.19525629139893358</c:v>
                </c:pt>
                <c:pt idx="4527">
                  <c:v>-0.49074715910350541</c:v>
                </c:pt>
                <c:pt idx="4528">
                  <c:v>2.5833612851950902</c:v>
                </c:pt>
                <c:pt idx="4529">
                  <c:v>-5.4926210503593503E-2</c:v>
                </c:pt>
                <c:pt idx="4530">
                  <c:v>-4.0263870213727099E-2</c:v>
                </c:pt>
                <c:pt idx="4531">
                  <c:v>0.3175716898432262</c:v>
                </c:pt>
                <c:pt idx="4532">
                  <c:v>-0.1252361838822646</c:v>
                </c:pt>
                <c:pt idx="4533">
                  <c:v>0.10934739618836098</c:v>
                </c:pt>
                <c:pt idx="4534">
                  <c:v>1.4854268271702422</c:v>
                </c:pt>
                <c:pt idx="4535">
                  <c:v>0</c:v>
                </c:pt>
                <c:pt idx="4536">
                  <c:v>9.7604427459966399</c:v>
                </c:pt>
                <c:pt idx="4537">
                  <c:v>11.731601884675786</c:v>
                </c:pt>
                <c:pt idx="4538">
                  <c:v>4.8256945127605384</c:v>
                </c:pt>
                <c:pt idx="4539">
                  <c:v>-9.1937945807559467E-3</c:v>
                </c:pt>
                <c:pt idx="4540">
                  <c:v>5.1133219500607424E-2</c:v>
                </c:pt>
                <c:pt idx="4541">
                  <c:v>3.8994131615863806E-2</c:v>
                </c:pt>
                <c:pt idx="4542">
                  <c:v>12.468369487109527</c:v>
                </c:pt>
                <c:pt idx="4543">
                  <c:v>-8.0606959316875546</c:v>
                </c:pt>
                <c:pt idx="4544">
                  <c:v>0.4391116342577015</c:v>
                </c:pt>
                <c:pt idx="4545">
                  <c:v>11.786814143616768</c:v>
                </c:pt>
                <c:pt idx="4546">
                  <c:v>1.2064508774674265</c:v>
                </c:pt>
                <c:pt idx="4547">
                  <c:v>0.20163386116965043</c:v>
                </c:pt>
                <c:pt idx="4548">
                  <c:v>0.36403996748016249</c:v>
                </c:pt>
                <c:pt idx="4549">
                  <c:v>-0.28540221886224842</c:v>
                </c:pt>
                <c:pt idx="4550">
                  <c:v>-0.28798076296402475</c:v>
                </c:pt>
                <c:pt idx="4551">
                  <c:v>1.15200309344505</c:v>
                </c:pt>
                <c:pt idx="4552">
                  <c:v>0.89308479608348801</c:v>
                </c:pt>
                <c:pt idx="4553">
                  <c:v>1.188456861758497</c:v>
                </c:pt>
                <c:pt idx="4554">
                  <c:v>0.74934931862203868</c:v>
                </c:pt>
                <c:pt idx="4555">
                  <c:v>8.4922298780117488E-3</c:v>
                </c:pt>
                <c:pt idx="4556">
                  <c:v>-0.2479275134435858</c:v>
                </c:pt>
                <c:pt idx="4557">
                  <c:v>0.14684138832927091</c:v>
                </c:pt>
                <c:pt idx="4558">
                  <c:v>-6.0732489820306386</c:v>
                </c:pt>
                <c:pt idx="4559">
                  <c:v>-2.6800059343715214E-2</c:v>
                </c:pt>
                <c:pt idx="4560">
                  <c:v>-3.3978769481206612</c:v>
                </c:pt>
                <c:pt idx="4561">
                  <c:v>0</c:v>
                </c:pt>
                <c:pt idx="4562">
                  <c:v>-0.62433673905530052</c:v>
                </c:pt>
                <c:pt idx="4563">
                  <c:v>-0.19525629139893369</c:v>
                </c:pt>
                <c:pt idx="4564">
                  <c:v>11.268736919579066</c:v>
                </c:pt>
                <c:pt idx="4565">
                  <c:v>2.3208470194970308</c:v>
                </c:pt>
                <c:pt idx="4566">
                  <c:v>-6.0732489820306386</c:v>
                </c:pt>
                <c:pt idx="4567">
                  <c:v>0.66481580841037091</c:v>
                </c:pt>
                <c:pt idx="4568">
                  <c:v>-4.3068721891885813E-2</c:v>
                </c:pt>
                <c:pt idx="4569">
                  <c:v>2.9874469496569152</c:v>
                </c:pt>
                <c:pt idx="4570">
                  <c:v>1.5723624639415226</c:v>
                </c:pt>
                <c:pt idx="4571">
                  <c:v>-0.43609911480667357</c:v>
                </c:pt>
                <c:pt idx="4572">
                  <c:v>-0.69051667147928286</c:v>
                </c:pt>
                <c:pt idx="4573">
                  <c:v>2.8052958897753317</c:v>
                </c:pt>
                <c:pt idx="4574">
                  <c:v>0.25153876699596439</c:v>
                </c:pt>
                <c:pt idx="4575">
                  <c:v>-12.125198191061759</c:v>
                </c:pt>
                <c:pt idx="4576">
                  <c:v>-4.681824039973745</c:v>
                </c:pt>
                <c:pt idx="4577">
                  <c:v>-0.22506655563477362</c:v>
                </c:pt>
                <c:pt idx="4578">
                  <c:v>-11.916999049082808</c:v>
                </c:pt>
                <c:pt idx="4579">
                  <c:v>-7.6486571760385464</c:v>
                </c:pt>
                <c:pt idx="4580">
                  <c:v>-11.416621621364193</c:v>
                </c:pt>
                <c:pt idx="4581">
                  <c:v>0.68390435041479236</c:v>
                </c:pt>
                <c:pt idx="4582">
                  <c:v>9.3815429511845849</c:v>
                </c:pt>
                <c:pt idx="4583">
                  <c:v>-0.32716474325350969</c:v>
                </c:pt>
                <c:pt idx="4584">
                  <c:v>2.3210266921458298</c:v>
                </c:pt>
                <c:pt idx="4585">
                  <c:v>-0.19131601746987595</c:v>
                </c:pt>
                <c:pt idx="4586">
                  <c:v>-10.759888183221834</c:v>
                </c:pt>
                <c:pt idx="4587">
                  <c:v>10.381542951184585</c:v>
                </c:pt>
                <c:pt idx="4588">
                  <c:v>-0.84071041412825009</c:v>
                </c:pt>
                <c:pt idx="4589">
                  <c:v>-11.381182412624446</c:v>
                </c:pt>
                <c:pt idx="4590">
                  <c:v>-9.5196362528432132</c:v>
                </c:pt>
                <c:pt idx="4591">
                  <c:v>13.188279751964144</c:v>
                </c:pt>
                <c:pt idx="4592">
                  <c:v>0.12775554719837268</c:v>
                </c:pt>
                <c:pt idx="4593">
                  <c:v>1.1504009888485487</c:v>
                </c:pt>
                <c:pt idx="4594">
                  <c:v>0.18687813472350964</c:v>
                </c:pt>
                <c:pt idx="4595">
                  <c:v>-1.1557013652494996</c:v>
                </c:pt>
                <c:pt idx="4596">
                  <c:v>-12.598207620320975</c:v>
                </c:pt>
                <c:pt idx="4597">
                  <c:v>-9.5189809291704002</c:v>
                </c:pt>
                <c:pt idx="4598">
                  <c:v>10.307200809140809</c:v>
                </c:pt>
                <c:pt idx="4599">
                  <c:v>13.258615104315302</c:v>
                </c:pt>
                <c:pt idx="4600">
                  <c:v>-9.5196362528432132</c:v>
                </c:pt>
                <c:pt idx="4601">
                  <c:v>-0.32192809488736229</c:v>
                </c:pt>
                <c:pt idx="4602">
                  <c:v>0.51977833196101886</c:v>
                </c:pt>
                <c:pt idx="4603">
                  <c:v>12.013322673425447</c:v>
                </c:pt>
                <c:pt idx="4604">
                  <c:v>-5.3457748368417297</c:v>
                </c:pt>
                <c:pt idx="4605">
                  <c:v>-8.8683081332894673</c:v>
                </c:pt>
                <c:pt idx="4606">
                  <c:v>-8.8672787397096631</c:v>
                </c:pt>
                <c:pt idx="4607">
                  <c:v>-0.52693037934974085</c:v>
                </c:pt>
                <c:pt idx="4608">
                  <c:v>-9.6450579349844787</c:v>
                </c:pt>
                <c:pt idx="4609">
                  <c:v>-12.08137247435552</c:v>
                </c:pt>
                <c:pt idx="4610">
                  <c:v>3.07987623213856</c:v>
                </c:pt>
                <c:pt idx="4611">
                  <c:v>13.287760468582666</c:v>
                </c:pt>
                <c:pt idx="4612">
                  <c:v>12.813847981108065</c:v>
                </c:pt>
                <c:pt idx="4613">
                  <c:v>-0.33841621767593133</c:v>
                </c:pt>
                <c:pt idx="4614">
                  <c:v>-0.25153876699596428</c:v>
                </c:pt>
                <c:pt idx="4615">
                  <c:v>-7.6259916015897836E-2</c:v>
                </c:pt>
                <c:pt idx="4616">
                  <c:v>1.731254824324072E-2</c:v>
                </c:pt>
                <c:pt idx="4617">
                  <c:v>-8.3837042924740537</c:v>
                </c:pt>
                <c:pt idx="4618">
                  <c:v>-1.0939761482090136</c:v>
                </c:pt>
                <c:pt idx="4619">
                  <c:v>-12.773207904847887</c:v>
                </c:pt>
                <c:pt idx="4620">
                  <c:v>-10.229219383469125</c:v>
                </c:pt>
                <c:pt idx="4621">
                  <c:v>8.0606959316875546</c:v>
                </c:pt>
                <c:pt idx="4622">
                  <c:v>-4.5229253992997931E-2</c:v>
                </c:pt>
                <c:pt idx="4623">
                  <c:v>-2.4411666039913904E-2</c:v>
                </c:pt>
                <c:pt idx="4624">
                  <c:v>-0.81713594285018931</c:v>
                </c:pt>
                <c:pt idx="4625">
                  <c:v>-0.3583268556173691</c:v>
                </c:pt>
                <c:pt idx="4626">
                  <c:v>-0.25481389902882534</c:v>
                </c:pt>
                <c:pt idx="4627">
                  <c:v>-0.11912499443508029</c:v>
                </c:pt>
                <c:pt idx="4628">
                  <c:v>5.5647846187835261</c:v>
                </c:pt>
                <c:pt idx="4629">
                  <c:v>-5.3457748368417297</c:v>
                </c:pt>
                <c:pt idx="4630">
                  <c:v>-5.2816698443448301E-2</c:v>
                </c:pt>
                <c:pt idx="4631">
                  <c:v>-9.6861539252588696E-2</c:v>
                </c:pt>
                <c:pt idx="4632">
                  <c:v>7.0660891904577738</c:v>
                </c:pt>
                <c:pt idx="4633">
                  <c:v>-8.6450579349844769</c:v>
                </c:pt>
                <c:pt idx="4634">
                  <c:v>-0.14401030269151929</c:v>
                </c:pt>
                <c:pt idx="4635">
                  <c:v>-9.5736279823505369E-2</c:v>
                </c:pt>
                <c:pt idx="4636">
                  <c:v>-8.0624959257337636</c:v>
                </c:pt>
                <c:pt idx="4637">
                  <c:v>-13.344342147400473</c:v>
                </c:pt>
                <c:pt idx="4638">
                  <c:v>-12.433933120400493</c:v>
                </c:pt>
                <c:pt idx="4639">
                  <c:v>-0.58496250072115585</c:v>
                </c:pt>
                <c:pt idx="4640">
                  <c:v>-0.26301997895551926</c:v>
                </c:pt>
                <c:pt idx="4641">
                  <c:v>-0.64507581926934421</c:v>
                </c:pt>
                <c:pt idx="4642">
                  <c:v>-7.7444085425348086E-2</c:v>
                </c:pt>
                <c:pt idx="4643">
                  <c:v>13.773207904847887</c:v>
                </c:pt>
                <c:pt idx="4644">
                  <c:v>-1.4646682670034448</c:v>
                </c:pt>
                <c:pt idx="4645">
                  <c:v>-6.6486571760385464</c:v>
                </c:pt>
                <c:pt idx="4646">
                  <c:v>-0.10128333583718156</c:v>
                </c:pt>
                <c:pt idx="4647">
                  <c:v>-0.93962738202051821</c:v>
                </c:pt>
                <c:pt idx="4648">
                  <c:v>0.61297687689075275</c:v>
                </c:pt>
                <c:pt idx="4649">
                  <c:v>1.2060163210179133</c:v>
                </c:pt>
                <c:pt idx="4650">
                  <c:v>1.9380248325184559</c:v>
                </c:pt>
                <c:pt idx="4651">
                  <c:v>-0.40685777479613189</c:v>
                </c:pt>
                <c:pt idx="4652">
                  <c:v>-0.99460674122978154</c:v>
                </c:pt>
                <c:pt idx="4653">
                  <c:v>0.74507064380326127</c:v>
                </c:pt>
                <c:pt idx="4654">
                  <c:v>1.9380248325184559</c:v>
                </c:pt>
                <c:pt idx="4655">
                  <c:v>9.7604427459966399</c:v>
                </c:pt>
                <c:pt idx="4656">
                  <c:v>-0.91560781270962777</c:v>
                </c:pt>
                <c:pt idx="4657">
                  <c:v>-7.0660891904577721</c:v>
                </c:pt>
                <c:pt idx="4658">
                  <c:v>-1.7369655941662061</c:v>
                </c:pt>
                <c:pt idx="4659">
                  <c:v>-2.179610769404376</c:v>
                </c:pt>
                <c:pt idx="4660">
                  <c:v>-7.0660891904577721</c:v>
                </c:pt>
                <c:pt idx="4661">
                  <c:v>-0.73616431947696737</c:v>
                </c:pt>
                <c:pt idx="4662">
                  <c:v>-9.8667637673533513</c:v>
                </c:pt>
                <c:pt idx="4663">
                  <c:v>-8.6462586799900301</c:v>
                </c:pt>
                <c:pt idx="4664">
                  <c:v>8.0606959316875546</c:v>
                </c:pt>
                <c:pt idx="4665">
                  <c:v>8.0606959316875546</c:v>
                </c:pt>
                <c:pt idx="4666">
                  <c:v>8.0606959316875546</c:v>
                </c:pt>
                <c:pt idx="4667">
                  <c:v>9.6317833574741503</c:v>
                </c:pt>
                <c:pt idx="4668">
                  <c:v>-0.10128333583718156</c:v>
                </c:pt>
                <c:pt idx="4669">
                  <c:v>5.0608312123491032E-2</c:v>
                </c:pt>
                <c:pt idx="4670">
                  <c:v>8.8683081332894673</c:v>
                </c:pt>
                <c:pt idx="4671">
                  <c:v>-4.3692338096657197</c:v>
                </c:pt>
                <c:pt idx="4672">
                  <c:v>-4.3692338096657197</c:v>
                </c:pt>
                <c:pt idx="4673">
                  <c:v>-10.814315423787811</c:v>
                </c:pt>
                <c:pt idx="4674">
                  <c:v>5.1863211335447383</c:v>
                </c:pt>
                <c:pt idx="4675">
                  <c:v>-9.3815429511845849</c:v>
                </c:pt>
                <c:pt idx="4676">
                  <c:v>-9.3815429511845849</c:v>
                </c:pt>
                <c:pt idx="4677">
                  <c:v>0.49695179499520925</c:v>
                </c:pt>
                <c:pt idx="4678">
                  <c:v>-1.5972346651493448</c:v>
                </c:pt>
                <c:pt idx="4679">
                  <c:v>-0.56989475682707846</c:v>
                </c:pt>
                <c:pt idx="4680">
                  <c:v>0.61297687689075275</c:v>
                </c:pt>
                <c:pt idx="4681">
                  <c:v>0.2954558835261713</c:v>
                </c:pt>
                <c:pt idx="4682">
                  <c:v>11.188588845707349</c:v>
                </c:pt>
                <c:pt idx="4683">
                  <c:v>-11.416797527606059</c:v>
                </c:pt>
                <c:pt idx="4684">
                  <c:v>-13.451254048545799</c:v>
                </c:pt>
                <c:pt idx="4685">
                  <c:v>12.840384550711667</c:v>
                </c:pt>
                <c:pt idx="4686">
                  <c:v>6.0732489820306386</c:v>
                </c:pt>
                <c:pt idx="4687">
                  <c:v>-0.76250068627334355</c:v>
                </c:pt>
                <c:pt idx="4688">
                  <c:v>11.013322673425447</c:v>
                </c:pt>
                <c:pt idx="4689">
                  <c:v>-0.54260678124263895</c:v>
                </c:pt>
                <c:pt idx="4690">
                  <c:v>7.0660891904577738</c:v>
                </c:pt>
                <c:pt idx="4691">
                  <c:v>1.0228399763581113</c:v>
                </c:pt>
                <c:pt idx="4692">
                  <c:v>-11.759610821875043</c:v>
                </c:pt>
                <c:pt idx="4693">
                  <c:v>-13.08137247435552</c:v>
                </c:pt>
                <c:pt idx="4694">
                  <c:v>8.6462586799900301</c:v>
                </c:pt>
                <c:pt idx="4695">
                  <c:v>-12.773207904847887</c:v>
                </c:pt>
                <c:pt idx="4696">
                  <c:v>-1.4150374992788437</c:v>
                </c:pt>
                <c:pt idx="4697">
                  <c:v>-1.4150374992788437</c:v>
                </c:pt>
                <c:pt idx="4698">
                  <c:v>-7.0660891904577721</c:v>
                </c:pt>
                <c:pt idx="4699">
                  <c:v>-1.4150374992788437</c:v>
                </c:pt>
                <c:pt idx="4700">
                  <c:v>-7.0660891904577721</c:v>
                </c:pt>
                <c:pt idx="4701">
                  <c:v>-8.5183253076908656</c:v>
                </c:pt>
                <c:pt idx="4702">
                  <c:v>-8.6450579349844769</c:v>
                </c:pt>
                <c:pt idx="4703">
                  <c:v>-1.4150374992788437</c:v>
                </c:pt>
                <c:pt idx="4704">
                  <c:v>3.0629259796746378</c:v>
                </c:pt>
                <c:pt idx="4705">
                  <c:v>-0.91561600781504693</c:v>
                </c:pt>
                <c:pt idx="4706">
                  <c:v>4.7725895038969277</c:v>
                </c:pt>
                <c:pt idx="4707">
                  <c:v>-12.773207904847887</c:v>
                </c:pt>
                <c:pt idx="4708">
                  <c:v>10.814048332230835</c:v>
                </c:pt>
                <c:pt idx="4709">
                  <c:v>9.6444571875092606</c:v>
                </c:pt>
                <c:pt idx="4710">
                  <c:v>10.146780789986687</c:v>
                </c:pt>
                <c:pt idx="4711">
                  <c:v>0.32192809488736235</c:v>
                </c:pt>
                <c:pt idx="4712">
                  <c:v>2.1667234577353605</c:v>
                </c:pt>
                <c:pt idx="4713">
                  <c:v>12.75933340719466</c:v>
                </c:pt>
                <c:pt idx="4714">
                  <c:v>10.917372079476841</c:v>
                </c:pt>
                <c:pt idx="4715">
                  <c:v>-8.6462586799900301</c:v>
                </c:pt>
                <c:pt idx="4716">
                  <c:v>5.5545888516776376</c:v>
                </c:pt>
                <c:pt idx="4717">
                  <c:v>5.5545888516776376</c:v>
                </c:pt>
                <c:pt idx="4718">
                  <c:v>3.5046947099200962E-2</c:v>
                </c:pt>
                <c:pt idx="4719">
                  <c:v>-0.1057946640225966</c:v>
                </c:pt>
                <c:pt idx="4720">
                  <c:v>-4.3692338096657197</c:v>
                </c:pt>
                <c:pt idx="4721">
                  <c:v>-4.3692338096657197</c:v>
                </c:pt>
                <c:pt idx="4722">
                  <c:v>-4.3692338096657197</c:v>
                </c:pt>
                <c:pt idx="4723">
                  <c:v>-4.3692338096657197</c:v>
                </c:pt>
                <c:pt idx="4724">
                  <c:v>-10.582769240382088</c:v>
                </c:pt>
                <c:pt idx="4725">
                  <c:v>-4.3692338096657197</c:v>
                </c:pt>
                <c:pt idx="4726">
                  <c:v>-8.0624959257337636</c:v>
                </c:pt>
                <c:pt idx="4727">
                  <c:v>17.425218635673769</c:v>
                </c:pt>
                <c:pt idx="4728">
                  <c:v>-9.3822637581148367</c:v>
                </c:pt>
                <c:pt idx="4729">
                  <c:v>-0.2107106162888126</c:v>
                </c:pt>
                <c:pt idx="4730">
                  <c:v>9.3822637581148367</c:v>
                </c:pt>
                <c:pt idx="4731">
                  <c:v>-8.8683081332894673</c:v>
                </c:pt>
                <c:pt idx="4732">
                  <c:v>-5.9228321394775394</c:v>
                </c:pt>
                <c:pt idx="4733">
                  <c:v>-12.550826932881439</c:v>
                </c:pt>
                <c:pt idx="4734">
                  <c:v>-7.0660891904577721</c:v>
                </c:pt>
                <c:pt idx="4735">
                  <c:v>-7.0660891904577721</c:v>
                </c:pt>
                <c:pt idx="4736">
                  <c:v>-7.0660891904577721</c:v>
                </c:pt>
                <c:pt idx="4737">
                  <c:v>-7.0660891904577721</c:v>
                </c:pt>
                <c:pt idx="4738">
                  <c:v>-7.0660891904577721</c:v>
                </c:pt>
                <c:pt idx="4739">
                  <c:v>-7.0660891904577721</c:v>
                </c:pt>
                <c:pt idx="4740">
                  <c:v>0.53513134476914948</c:v>
                </c:pt>
                <c:pt idx="4741">
                  <c:v>7.0660891904577738</c:v>
                </c:pt>
                <c:pt idx="4742">
                  <c:v>0.65067279588093452</c:v>
                </c:pt>
                <c:pt idx="4743">
                  <c:v>2.8744691179161412</c:v>
                </c:pt>
                <c:pt idx="4744">
                  <c:v>-0.16046467219324609</c:v>
                </c:pt>
                <c:pt idx="4745">
                  <c:v>0.62560448521850209</c:v>
                </c:pt>
                <c:pt idx="4746">
                  <c:v>-1.0360521395676721</c:v>
                </c:pt>
                <c:pt idx="4747">
                  <c:v>-6.0732489820306386</c:v>
                </c:pt>
                <c:pt idx="4748">
                  <c:v>-6.4130337419715744E-2</c:v>
                </c:pt>
                <c:pt idx="4749">
                  <c:v>0.51705843621935255</c:v>
                </c:pt>
                <c:pt idx="4750">
                  <c:v>-13.643893759468893</c:v>
                </c:pt>
                <c:pt idx="4751">
                  <c:v>-9.5196362528432132</c:v>
                </c:pt>
                <c:pt idx="4752">
                  <c:v>-1.7369655941662061</c:v>
                </c:pt>
                <c:pt idx="4753">
                  <c:v>2.7369655941662061</c:v>
                </c:pt>
                <c:pt idx="4754">
                  <c:v>9.2304207950923818</c:v>
                </c:pt>
                <c:pt idx="4755">
                  <c:v>2.7369655941662061</c:v>
                </c:pt>
                <c:pt idx="4756">
                  <c:v>-8.8672787397096631</c:v>
                </c:pt>
                <c:pt idx="4757">
                  <c:v>-14.51012541066784</c:v>
                </c:pt>
                <c:pt idx="4758">
                  <c:v>-2.8744691179161412</c:v>
                </c:pt>
                <c:pt idx="4759">
                  <c:v>2.7626522378298555</c:v>
                </c:pt>
                <c:pt idx="4760">
                  <c:v>-2.8744691179161412</c:v>
                </c:pt>
                <c:pt idx="4761">
                  <c:v>11.673750739438065</c:v>
                </c:pt>
                <c:pt idx="4762">
                  <c:v>-2.8744691179161412</c:v>
                </c:pt>
                <c:pt idx="4763">
                  <c:v>-2.8744691179161412</c:v>
                </c:pt>
                <c:pt idx="4764">
                  <c:v>2.3923174227787602</c:v>
                </c:pt>
                <c:pt idx="4765">
                  <c:v>11.34448085696304</c:v>
                </c:pt>
                <c:pt idx="4766">
                  <c:v>-2.8744691179161412</c:v>
                </c:pt>
                <c:pt idx="4767">
                  <c:v>7.7752575292094148</c:v>
                </c:pt>
                <c:pt idx="4768">
                  <c:v>-0.63226821549951318</c:v>
                </c:pt>
                <c:pt idx="4769">
                  <c:v>-11.381182412624446</c:v>
                </c:pt>
                <c:pt idx="4770">
                  <c:v>-3.3552559711026504E-2</c:v>
                </c:pt>
                <c:pt idx="4771">
                  <c:v>-5.1931947807651602</c:v>
                </c:pt>
                <c:pt idx="4772">
                  <c:v>4.0274920594480346</c:v>
                </c:pt>
                <c:pt idx="4773">
                  <c:v>-4.7725895038969268</c:v>
                </c:pt>
                <c:pt idx="4774">
                  <c:v>-9.6911619045530824</c:v>
                </c:pt>
                <c:pt idx="4775">
                  <c:v>-0.99879825479024698</c:v>
                </c:pt>
                <c:pt idx="4776">
                  <c:v>-1.1142754722101829</c:v>
                </c:pt>
                <c:pt idx="4777">
                  <c:v>15.238815216041109</c:v>
                </c:pt>
                <c:pt idx="4778">
                  <c:v>-12.188279751964144</c:v>
                </c:pt>
                <c:pt idx="4779">
                  <c:v>-1.1142754722101829</c:v>
                </c:pt>
                <c:pt idx="4780">
                  <c:v>-10.059344460824425</c:v>
                </c:pt>
                <c:pt idx="4781">
                  <c:v>4.7725895038969277</c:v>
                </c:pt>
                <c:pt idx="4782">
                  <c:v>15.570666105631352</c:v>
                </c:pt>
                <c:pt idx="4783">
                  <c:v>2.3923174227787602</c:v>
                </c:pt>
                <c:pt idx="4784">
                  <c:v>6.9068905956085187</c:v>
                </c:pt>
                <c:pt idx="4785">
                  <c:v>0.78192573525724107</c:v>
                </c:pt>
                <c:pt idx="4786">
                  <c:v>9.6444571875092606</c:v>
                </c:pt>
                <c:pt idx="4787">
                  <c:v>-2.8744691179161412</c:v>
                </c:pt>
                <c:pt idx="4788">
                  <c:v>-2.8744691179161412</c:v>
                </c:pt>
                <c:pt idx="4789">
                  <c:v>-2.8744691179161412</c:v>
                </c:pt>
                <c:pt idx="4790">
                  <c:v>2.3692338096657193</c:v>
                </c:pt>
                <c:pt idx="4791">
                  <c:v>2.3692338096657193</c:v>
                </c:pt>
                <c:pt idx="4792">
                  <c:v>-2.8744691179161412</c:v>
                </c:pt>
                <c:pt idx="4793">
                  <c:v>2.3692338096657193</c:v>
                </c:pt>
                <c:pt idx="4794">
                  <c:v>-7.0660891904577721</c:v>
                </c:pt>
                <c:pt idx="4795">
                  <c:v>-8.0606959316875546</c:v>
                </c:pt>
                <c:pt idx="4796">
                  <c:v>7.0660891904577738</c:v>
                </c:pt>
                <c:pt idx="4797">
                  <c:v>7.0660891904577738</c:v>
                </c:pt>
                <c:pt idx="4798">
                  <c:v>0.60954308733735196</c:v>
                </c:pt>
                <c:pt idx="4799">
                  <c:v>4.7725895038969277</c:v>
                </c:pt>
                <c:pt idx="4800">
                  <c:v>4.7725895038969277</c:v>
                </c:pt>
                <c:pt idx="4801">
                  <c:v>4.7725895038969277</c:v>
                </c:pt>
                <c:pt idx="4802">
                  <c:v>6.7369655941662066</c:v>
                </c:pt>
                <c:pt idx="4803">
                  <c:v>-11.892036785411905</c:v>
                </c:pt>
                <c:pt idx="4804">
                  <c:v>-2.8744691179161412</c:v>
                </c:pt>
                <c:pt idx="4805">
                  <c:v>-2.8744691179161412</c:v>
                </c:pt>
                <c:pt idx="4806">
                  <c:v>2.7725895038969277</c:v>
                </c:pt>
                <c:pt idx="4807">
                  <c:v>-4.3692338096657197</c:v>
                </c:pt>
                <c:pt idx="4808">
                  <c:v>2.3692338096657193</c:v>
                </c:pt>
                <c:pt idx="4809">
                  <c:v>-2.8744691179161412</c:v>
                </c:pt>
                <c:pt idx="4810">
                  <c:v>-2.8744691179161412</c:v>
                </c:pt>
                <c:pt idx="4811">
                  <c:v>-0.11509316443193933</c:v>
                </c:pt>
                <c:pt idx="4812">
                  <c:v>-2.8744691179161412</c:v>
                </c:pt>
                <c:pt idx="4813">
                  <c:v>-2.8744691179161412</c:v>
                </c:pt>
                <c:pt idx="4814">
                  <c:v>-10.582769240382088</c:v>
                </c:pt>
                <c:pt idx="4815">
                  <c:v>2.5501970825604796</c:v>
                </c:pt>
                <c:pt idx="4816">
                  <c:v>-0.24162109931794132</c:v>
                </c:pt>
                <c:pt idx="4817">
                  <c:v>9.6444571875092606</c:v>
                </c:pt>
                <c:pt idx="4818">
                  <c:v>-2.8744691179161412</c:v>
                </c:pt>
                <c:pt idx="4819">
                  <c:v>-1.2219346045802415</c:v>
                </c:pt>
                <c:pt idx="4820">
                  <c:v>-4.3692338096657197</c:v>
                </c:pt>
                <c:pt idx="4821">
                  <c:v>-2.8744691179161412</c:v>
                </c:pt>
                <c:pt idx="4822">
                  <c:v>-2.8744691179161412</c:v>
                </c:pt>
                <c:pt idx="4823">
                  <c:v>2.3692338096657193</c:v>
                </c:pt>
                <c:pt idx="4824">
                  <c:v>-10.582769240382088</c:v>
                </c:pt>
                <c:pt idx="4825">
                  <c:v>-4.3692338096657197</c:v>
                </c:pt>
                <c:pt idx="4826">
                  <c:v>-4.3692338096657197</c:v>
                </c:pt>
                <c:pt idx="4827">
                  <c:v>10.583082767502933</c:v>
                </c:pt>
                <c:pt idx="4828">
                  <c:v>-4.3692338096657197</c:v>
                </c:pt>
                <c:pt idx="4829">
                  <c:v>-9.0606959316875546</c:v>
                </c:pt>
                <c:pt idx="4830">
                  <c:v>10.583082767502933</c:v>
                </c:pt>
                <c:pt idx="4831">
                  <c:v>-4.3692338096657197</c:v>
                </c:pt>
                <c:pt idx="4832">
                  <c:v>10.583082767502933</c:v>
                </c:pt>
                <c:pt idx="4833">
                  <c:v>10.583082767502933</c:v>
                </c:pt>
                <c:pt idx="4834">
                  <c:v>8.6462586799900301</c:v>
                </c:pt>
                <c:pt idx="4835">
                  <c:v>-1.1142754722101829</c:v>
                </c:pt>
                <c:pt idx="4836">
                  <c:v>-9.0606959316875546</c:v>
                </c:pt>
                <c:pt idx="4837">
                  <c:v>3.1020224090491291E-2</c:v>
                </c:pt>
                <c:pt idx="4838">
                  <c:v>-4.3692338096657197</c:v>
                </c:pt>
                <c:pt idx="4839">
                  <c:v>-4.3692338096657197</c:v>
                </c:pt>
                <c:pt idx="4840">
                  <c:v>-1.299694805150617</c:v>
                </c:pt>
                <c:pt idx="4841">
                  <c:v>11.381182412624446</c:v>
                </c:pt>
                <c:pt idx="4842">
                  <c:v>0.56704059272389395</c:v>
                </c:pt>
                <c:pt idx="4843">
                  <c:v>-2.1197392442740957</c:v>
                </c:pt>
                <c:pt idx="4844">
                  <c:v>10.146780789986687</c:v>
                </c:pt>
                <c:pt idx="4845">
                  <c:v>-9.6444571875092606</c:v>
                </c:pt>
                <c:pt idx="4846">
                  <c:v>-9.6444571875092606</c:v>
                </c:pt>
                <c:pt idx="4847">
                  <c:v>9.5189809291704002</c:v>
                </c:pt>
                <c:pt idx="4848">
                  <c:v>-2.6744887409323352</c:v>
                </c:pt>
                <c:pt idx="4849">
                  <c:v>-4.3692338096657197</c:v>
                </c:pt>
                <c:pt idx="4850">
                  <c:v>-4.3692338096657197</c:v>
                </c:pt>
                <c:pt idx="4851">
                  <c:v>-4.3692338096657197</c:v>
                </c:pt>
                <c:pt idx="4852">
                  <c:v>-4.3692338096657197</c:v>
                </c:pt>
                <c:pt idx="4853">
                  <c:v>-4.3692338096657197</c:v>
                </c:pt>
                <c:pt idx="4854">
                  <c:v>-4.3692338096657197</c:v>
                </c:pt>
                <c:pt idx="4855">
                  <c:v>-4.3692338096657197</c:v>
                </c:pt>
                <c:pt idx="4856">
                  <c:v>-10.582769240382088</c:v>
                </c:pt>
                <c:pt idx="4857">
                  <c:v>-0.15086666562662776</c:v>
                </c:pt>
                <c:pt idx="4858">
                  <c:v>-2.8744691179161412</c:v>
                </c:pt>
                <c:pt idx="4859">
                  <c:v>-7.0660891904577721</c:v>
                </c:pt>
                <c:pt idx="4860">
                  <c:v>-2.5849625007211561</c:v>
                </c:pt>
                <c:pt idx="4861">
                  <c:v>12.103506382011545</c:v>
                </c:pt>
                <c:pt idx="4862">
                  <c:v>13.965814340495692</c:v>
                </c:pt>
                <c:pt idx="4863">
                  <c:v>-1.7369655941662061</c:v>
                </c:pt>
                <c:pt idx="4864">
                  <c:v>-0.4850149815948247</c:v>
                </c:pt>
                <c:pt idx="4865">
                  <c:v>-0.19413716106317958</c:v>
                </c:pt>
                <c:pt idx="4866">
                  <c:v>-0.47994548482642724</c:v>
                </c:pt>
                <c:pt idx="4867">
                  <c:v>11.381182412624446</c:v>
                </c:pt>
                <c:pt idx="4868">
                  <c:v>-12.468369487109527</c:v>
                </c:pt>
                <c:pt idx="4869">
                  <c:v>-0.58489571701366216</c:v>
                </c:pt>
                <c:pt idx="4870">
                  <c:v>-0.16839753169571869</c:v>
                </c:pt>
                <c:pt idx="4871">
                  <c:v>1.9380248325184559</c:v>
                </c:pt>
                <c:pt idx="4872">
                  <c:v>1.8982963136733264</c:v>
                </c:pt>
                <c:pt idx="4873">
                  <c:v>-5.5647846187835261</c:v>
                </c:pt>
                <c:pt idx="4874">
                  <c:v>-2.8744691179161412</c:v>
                </c:pt>
                <c:pt idx="4875">
                  <c:v>12.800360675454716</c:v>
                </c:pt>
                <c:pt idx="4876">
                  <c:v>-6.7414669864011483</c:v>
                </c:pt>
                <c:pt idx="4877">
                  <c:v>-0.48460384081541424</c:v>
                </c:pt>
                <c:pt idx="4878">
                  <c:v>-7.0660891904577721</c:v>
                </c:pt>
                <c:pt idx="4879">
                  <c:v>3.5347352909679701</c:v>
                </c:pt>
                <c:pt idx="4880">
                  <c:v>-4.3692338096657197</c:v>
                </c:pt>
                <c:pt idx="4881">
                  <c:v>-4.3692338096657197</c:v>
                </c:pt>
                <c:pt idx="4882">
                  <c:v>-4.3692338096657197</c:v>
                </c:pt>
                <c:pt idx="4883">
                  <c:v>-4.3692338096657197</c:v>
                </c:pt>
                <c:pt idx="4884">
                  <c:v>-14.807120089300369</c:v>
                </c:pt>
                <c:pt idx="4885">
                  <c:v>-1.5017228550022077</c:v>
                </c:pt>
                <c:pt idx="4886">
                  <c:v>-4.8673846735689731E-2</c:v>
                </c:pt>
                <c:pt idx="4887">
                  <c:v>-0.19413716106317958</c:v>
                </c:pt>
                <c:pt idx="4888">
                  <c:v>12.840384550711667</c:v>
                </c:pt>
                <c:pt idx="4889">
                  <c:v>-1.1142754722101829</c:v>
                </c:pt>
                <c:pt idx="4890">
                  <c:v>1.9380248325184559</c:v>
                </c:pt>
                <c:pt idx="4891">
                  <c:v>2.309014776084199</c:v>
                </c:pt>
                <c:pt idx="4892">
                  <c:v>8.0606959316875546</c:v>
                </c:pt>
                <c:pt idx="4893">
                  <c:v>-0.35732660112713377</c:v>
                </c:pt>
                <c:pt idx="4894">
                  <c:v>8.0606959316875546</c:v>
                </c:pt>
                <c:pt idx="4895">
                  <c:v>7.0660891904577738</c:v>
                </c:pt>
                <c:pt idx="4896">
                  <c:v>4.3692338096657197</c:v>
                </c:pt>
                <c:pt idx="4897">
                  <c:v>4.3692338096657197</c:v>
                </c:pt>
                <c:pt idx="4898">
                  <c:v>4.3692338096657197</c:v>
                </c:pt>
                <c:pt idx="4899">
                  <c:v>4.3692338096657197</c:v>
                </c:pt>
                <c:pt idx="4900">
                  <c:v>7.0660891904577738</c:v>
                </c:pt>
                <c:pt idx="4901">
                  <c:v>4.7725895038969277</c:v>
                </c:pt>
                <c:pt idx="4902">
                  <c:v>-11.146568675740786</c:v>
                </c:pt>
                <c:pt idx="4903">
                  <c:v>13.773173556192697</c:v>
                </c:pt>
                <c:pt idx="4904">
                  <c:v>-14.830383158554168</c:v>
                </c:pt>
                <c:pt idx="4905">
                  <c:v>-0.70064765420153818</c:v>
                </c:pt>
                <c:pt idx="4906">
                  <c:v>-2.6766299309387311</c:v>
                </c:pt>
                <c:pt idx="4907">
                  <c:v>-0.1565577777044834</c:v>
                </c:pt>
                <c:pt idx="4908">
                  <c:v>5.3457748368417297</c:v>
                </c:pt>
                <c:pt idx="4909">
                  <c:v>8.8672787397096631</c:v>
                </c:pt>
                <c:pt idx="4910">
                  <c:v>-2.4662054234269072E-2</c:v>
                </c:pt>
                <c:pt idx="4911">
                  <c:v>0.16972486340482829</c:v>
                </c:pt>
                <c:pt idx="4912">
                  <c:v>-1.3215675262911035</c:v>
                </c:pt>
                <c:pt idx="4913">
                  <c:v>2.5243564969141938</c:v>
                </c:pt>
                <c:pt idx="4914">
                  <c:v>-7.0660891904577721</c:v>
                </c:pt>
                <c:pt idx="4915">
                  <c:v>1.2784726566972189</c:v>
                </c:pt>
                <c:pt idx="4916">
                  <c:v>9.3822637581148367</c:v>
                </c:pt>
                <c:pt idx="4917">
                  <c:v>3.8073549220576037</c:v>
                </c:pt>
                <c:pt idx="4918">
                  <c:v>0.13409289558728293</c:v>
                </c:pt>
                <c:pt idx="4919">
                  <c:v>0</c:v>
                </c:pt>
                <c:pt idx="4920">
                  <c:v>-8.7462841250339429E-2</c:v>
                </c:pt>
                <c:pt idx="4921">
                  <c:v>-5.4461130742463801</c:v>
                </c:pt>
                <c:pt idx="4922">
                  <c:v>0.3652608387115942</c:v>
                </c:pt>
                <c:pt idx="4923">
                  <c:v>15.840261599685855</c:v>
                </c:pt>
                <c:pt idx="4924">
                  <c:v>15.773147794164615</c:v>
                </c:pt>
                <c:pt idx="4925">
                  <c:v>4.7725895038969277</c:v>
                </c:pt>
                <c:pt idx="4926">
                  <c:v>-14.081316989285773</c:v>
                </c:pt>
                <c:pt idx="4927">
                  <c:v>11.013555309891467</c:v>
                </c:pt>
                <c:pt idx="4928">
                  <c:v>8.8683081332894673</c:v>
                </c:pt>
                <c:pt idx="4929">
                  <c:v>-6.0732489820306386</c:v>
                </c:pt>
                <c:pt idx="4930">
                  <c:v>-8.9267338097087409E-2</c:v>
                </c:pt>
                <c:pt idx="4931">
                  <c:v>8.8672787397096631</c:v>
                </c:pt>
                <c:pt idx="4932">
                  <c:v>10.146780789986687</c:v>
                </c:pt>
                <c:pt idx="4933">
                  <c:v>7.0660891904577721</c:v>
                </c:pt>
                <c:pt idx="4934">
                  <c:v>-0.78055486271388874</c:v>
                </c:pt>
                <c:pt idx="4935">
                  <c:v>10.307200809140809</c:v>
                </c:pt>
                <c:pt idx="4936">
                  <c:v>-0.66005844950276171</c:v>
                </c:pt>
                <c:pt idx="4937">
                  <c:v>4.3068721891886243E-2</c:v>
                </c:pt>
                <c:pt idx="4938">
                  <c:v>12.43402002712266</c:v>
                </c:pt>
                <c:pt idx="4939">
                  <c:v>13.724265140161751</c:v>
                </c:pt>
                <c:pt idx="4940">
                  <c:v>-7.6265994746995448E-3</c:v>
                </c:pt>
                <c:pt idx="4941">
                  <c:v>0.31602749344767789</c:v>
                </c:pt>
                <c:pt idx="4942">
                  <c:v>15.380833054951912</c:v>
                </c:pt>
                <c:pt idx="4943">
                  <c:v>9.8662486111111729</c:v>
                </c:pt>
                <c:pt idx="4944">
                  <c:v>-11.416797527606059</c:v>
                </c:pt>
                <c:pt idx="4945">
                  <c:v>-11.059344460824425</c:v>
                </c:pt>
                <c:pt idx="4946">
                  <c:v>-9.0597950917951025</c:v>
                </c:pt>
                <c:pt idx="4947">
                  <c:v>-1.8377358750791099E-2</c:v>
                </c:pt>
                <c:pt idx="4948">
                  <c:v>0.80658280802210813</c:v>
                </c:pt>
                <c:pt idx="4949">
                  <c:v>-9.9662651028771325</c:v>
                </c:pt>
                <c:pt idx="4950">
                  <c:v>-11.228818690495881</c:v>
                </c:pt>
                <c:pt idx="4951">
                  <c:v>-1.1142754722101829</c:v>
                </c:pt>
                <c:pt idx="4952">
                  <c:v>-9.7604427459966399</c:v>
                </c:pt>
                <c:pt idx="4953">
                  <c:v>0.19495523862959685</c:v>
                </c:pt>
                <c:pt idx="4954">
                  <c:v>-10.866506212226202</c:v>
                </c:pt>
                <c:pt idx="4955">
                  <c:v>-2.6766299309387311</c:v>
                </c:pt>
                <c:pt idx="4956">
                  <c:v>-8.6462586799900301</c:v>
                </c:pt>
                <c:pt idx="4957">
                  <c:v>-0.18286405714981036</c:v>
                </c:pt>
                <c:pt idx="4958">
                  <c:v>10.059344460824425</c:v>
                </c:pt>
                <c:pt idx="4959">
                  <c:v>-10.582769240382088</c:v>
                </c:pt>
                <c:pt idx="4960">
                  <c:v>-11.228818690495881</c:v>
                </c:pt>
                <c:pt idx="4961">
                  <c:v>1.3297364619835177</c:v>
                </c:pt>
                <c:pt idx="4962">
                  <c:v>-10.059795091795101</c:v>
                </c:pt>
                <c:pt idx="4963">
                  <c:v>4.302069812466403</c:v>
                </c:pt>
                <c:pt idx="4964">
                  <c:v>1.4149840671186595</c:v>
                </c:pt>
                <c:pt idx="4965">
                  <c:v>-9.9662651028771325</c:v>
                </c:pt>
                <c:pt idx="4966">
                  <c:v>7.0624959257337645</c:v>
                </c:pt>
                <c:pt idx="4967">
                  <c:v>-12.534789211480268</c:v>
                </c:pt>
                <c:pt idx="4968">
                  <c:v>8.8672787397096631</c:v>
                </c:pt>
                <c:pt idx="4969">
                  <c:v>-0.19341719197789214</c:v>
                </c:pt>
                <c:pt idx="4970">
                  <c:v>3.2034265038149176E-16</c:v>
                </c:pt>
                <c:pt idx="4971">
                  <c:v>3.2034265038149176E-16</c:v>
                </c:pt>
                <c:pt idx="4972">
                  <c:v>13.380911949563341</c:v>
                </c:pt>
                <c:pt idx="4973">
                  <c:v>8.6462586799900301</c:v>
                </c:pt>
                <c:pt idx="4974">
                  <c:v>4.3219280948873626</c:v>
                </c:pt>
                <c:pt idx="4975">
                  <c:v>-2.4392078719298351</c:v>
                </c:pt>
                <c:pt idx="4976">
                  <c:v>4.3219280948873626</c:v>
                </c:pt>
                <c:pt idx="4977">
                  <c:v>4.3219280948873626</c:v>
                </c:pt>
                <c:pt idx="4978">
                  <c:v>4.3558754268106998</c:v>
                </c:pt>
                <c:pt idx="4979">
                  <c:v>-11.759472121202833</c:v>
                </c:pt>
                <c:pt idx="4980">
                  <c:v>1.9946067412297812</c:v>
                </c:pt>
                <c:pt idx="4981">
                  <c:v>10.146780789986687</c:v>
                </c:pt>
                <c:pt idx="4982">
                  <c:v>-4.6863618398444054</c:v>
                </c:pt>
                <c:pt idx="4983">
                  <c:v>-15.995546349358998</c:v>
                </c:pt>
                <c:pt idx="4984">
                  <c:v>7.0660891904577738</c:v>
                </c:pt>
                <c:pt idx="4985">
                  <c:v>-2.457957223985836</c:v>
                </c:pt>
                <c:pt idx="4986">
                  <c:v>2.0838725572550203</c:v>
                </c:pt>
                <c:pt idx="4987">
                  <c:v>4.7725895038969277</c:v>
                </c:pt>
                <c:pt idx="4988">
                  <c:v>-9.0606959316875546</c:v>
                </c:pt>
                <c:pt idx="4989">
                  <c:v>-0.73695757928281114</c:v>
                </c:pt>
                <c:pt idx="4990">
                  <c:v>6.0732489820306386</c:v>
                </c:pt>
                <c:pt idx="4991">
                  <c:v>-0.46777896135081715</c:v>
                </c:pt>
                <c:pt idx="4992">
                  <c:v>-8.6462586799900301</c:v>
                </c:pt>
                <c:pt idx="4993">
                  <c:v>-11.866506212226202</c:v>
                </c:pt>
                <c:pt idx="4994">
                  <c:v>-9.3822637581148367</c:v>
                </c:pt>
                <c:pt idx="4995">
                  <c:v>15.950692578455541</c:v>
                </c:pt>
                <c:pt idx="4996">
                  <c:v>12.550826932881439</c:v>
                </c:pt>
                <c:pt idx="4997">
                  <c:v>-0.45894032115565891</c:v>
                </c:pt>
                <c:pt idx="4998">
                  <c:v>-10.814315423787811</c:v>
                </c:pt>
                <c:pt idx="4999">
                  <c:v>4.7725895038969277</c:v>
                </c:pt>
                <c:pt idx="5000">
                  <c:v>8.0624959257337636</c:v>
                </c:pt>
                <c:pt idx="5001">
                  <c:v>10.91687468418114</c:v>
                </c:pt>
                <c:pt idx="5002">
                  <c:v>-13.773207904847887</c:v>
                </c:pt>
                <c:pt idx="5003">
                  <c:v>-5.9228321394775394</c:v>
                </c:pt>
                <c:pt idx="5004">
                  <c:v>-6.9886846867721664</c:v>
                </c:pt>
                <c:pt idx="5005">
                  <c:v>-0.66825284408219221</c:v>
                </c:pt>
                <c:pt idx="5006">
                  <c:v>8.7906975781039964</c:v>
                </c:pt>
                <c:pt idx="5007">
                  <c:v>-9.7598881832218343</c:v>
                </c:pt>
                <c:pt idx="5008">
                  <c:v>-0.41383575406909084</c:v>
                </c:pt>
                <c:pt idx="5009">
                  <c:v>8.6450579349844769</c:v>
                </c:pt>
                <c:pt idx="5010">
                  <c:v>-12.965904504239749</c:v>
                </c:pt>
                <c:pt idx="5011">
                  <c:v>-6.0732489820306386</c:v>
                </c:pt>
                <c:pt idx="5012">
                  <c:v>2.0838725572550203</c:v>
                </c:pt>
                <c:pt idx="5013">
                  <c:v>4.3558754268106998</c:v>
                </c:pt>
                <c:pt idx="5014">
                  <c:v>3.2034265038149176E-16</c:v>
                </c:pt>
                <c:pt idx="5015">
                  <c:v>-1.7369655941662061</c:v>
                </c:pt>
                <c:pt idx="5016">
                  <c:v>11.381182412624446</c:v>
                </c:pt>
                <c:pt idx="5017">
                  <c:v>-15.42523776214956</c:v>
                </c:pt>
                <c:pt idx="5018">
                  <c:v>-2.8744691179161412</c:v>
                </c:pt>
                <c:pt idx="5019">
                  <c:v>-0.76818432477692622</c:v>
                </c:pt>
                <c:pt idx="5020">
                  <c:v>-1.2784179086042995</c:v>
                </c:pt>
                <c:pt idx="5021">
                  <c:v>-0.52471595828429884</c:v>
                </c:pt>
                <c:pt idx="5022">
                  <c:v>-1.2617023072087739</c:v>
                </c:pt>
                <c:pt idx="5023">
                  <c:v>11.673897930688602</c:v>
                </c:pt>
                <c:pt idx="5024">
                  <c:v>-0.99460674122978154</c:v>
                </c:pt>
                <c:pt idx="5025">
                  <c:v>-0.50474030222707544</c:v>
                </c:pt>
                <c:pt idx="5026">
                  <c:v>11.381182412624446</c:v>
                </c:pt>
                <c:pt idx="5027">
                  <c:v>-2.2223924213364481</c:v>
                </c:pt>
                <c:pt idx="5028">
                  <c:v>10.059344460824425</c:v>
                </c:pt>
                <c:pt idx="5029">
                  <c:v>-1.1142754722101829</c:v>
                </c:pt>
                <c:pt idx="5030">
                  <c:v>0.3215678264272836</c:v>
                </c:pt>
                <c:pt idx="5031">
                  <c:v>-0.80733238012369835</c:v>
                </c:pt>
                <c:pt idx="5032">
                  <c:v>4.3692338096657197</c:v>
                </c:pt>
                <c:pt idx="5033">
                  <c:v>-0.71822903158462026</c:v>
                </c:pt>
                <c:pt idx="5034">
                  <c:v>4.7725895038969277</c:v>
                </c:pt>
                <c:pt idx="5035">
                  <c:v>-0.71822903158462026</c:v>
                </c:pt>
                <c:pt idx="5036">
                  <c:v>7.0660891904577721</c:v>
                </c:pt>
                <c:pt idx="5037">
                  <c:v>1.770518153877233</c:v>
                </c:pt>
                <c:pt idx="5038">
                  <c:v>-1.1140557605200349E-2</c:v>
                </c:pt>
                <c:pt idx="5039">
                  <c:v>9.6450579349844787</c:v>
                </c:pt>
                <c:pt idx="5040">
                  <c:v>-0.9765410271760111</c:v>
                </c:pt>
                <c:pt idx="5041">
                  <c:v>-7.6486571760385464</c:v>
                </c:pt>
                <c:pt idx="5042">
                  <c:v>6.0732489820306386</c:v>
                </c:pt>
                <c:pt idx="5043">
                  <c:v>-4.6689645390486696</c:v>
                </c:pt>
                <c:pt idx="5044">
                  <c:v>-11.146780789986687</c:v>
                </c:pt>
                <c:pt idx="5045">
                  <c:v>-0.16284999142078577</c:v>
                </c:pt>
                <c:pt idx="5046">
                  <c:v>-1.0543635280763379</c:v>
                </c:pt>
                <c:pt idx="5047">
                  <c:v>8.6450579349844769</c:v>
                </c:pt>
                <c:pt idx="5048">
                  <c:v>9.0606959316875546</c:v>
                </c:pt>
                <c:pt idx="5049">
                  <c:v>-4.7725895038969268</c:v>
                </c:pt>
                <c:pt idx="5050">
                  <c:v>16.311565034176297</c:v>
                </c:pt>
                <c:pt idx="5051">
                  <c:v>12.398743691938195</c:v>
                </c:pt>
                <c:pt idx="5052">
                  <c:v>-8.8672787397096631</c:v>
                </c:pt>
                <c:pt idx="5053">
                  <c:v>-15.738373788559015</c:v>
                </c:pt>
                <c:pt idx="5054">
                  <c:v>10.966265102877133</c:v>
                </c:pt>
                <c:pt idx="5055">
                  <c:v>-5.0626073069968282E-2</c:v>
                </c:pt>
                <c:pt idx="5056">
                  <c:v>-14.965799312657159</c:v>
                </c:pt>
                <c:pt idx="5057">
                  <c:v>10.381182412624446</c:v>
                </c:pt>
                <c:pt idx="5058">
                  <c:v>0</c:v>
                </c:pt>
                <c:pt idx="5059">
                  <c:v>0.12928301694496616</c:v>
                </c:pt>
                <c:pt idx="5060">
                  <c:v>-8.3837042924740537</c:v>
                </c:pt>
                <c:pt idx="5061">
                  <c:v>2.8032407699133439</c:v>
                </c:pt>
                <c:pt idx="5062">
                  <c:v>-4.3692338096657197</c:v>
                </c:pt>
                <c:pt idx="5063">
                  <c:v>-8.539149123064467E-2</c:v>
                </c:pt>
                <c:pt idx="5064">
                  <c:v>-1.5789687445267055</c:v>
                </c:pt>
                <c:pt idx="5065">
                  <c:v>-0.2791784474280255</c:v>
                </c:pt>
                <c:pt idx="5066">
                  <c:v>-15.403200694580862</c:v>
                </c:pt>
                <c:pt idx="5067">
                  <c:v>-8.8672787397096631</c:v>
                </c:pt>
                <c:pt idx="5068">
                  <c:v>-10.866506212226202</c:v>
                </c:pt>
                <c:pt idx="5069">
                  <c:v>-1.0637759104333149</c:v>
                </c:pt>
                <c:pt idx="5070">
                  <c:v>-1.0190457556905468</c:v>
                </c:pt>
                <c:pt idx="5071">
                  <c:v>-1.3837042924740521</c:v>
                </c:pt>
                <c:pt idx="5072">
                  <c:v>-0.8028347250202218</c:v>
                </c:pt>
                <c:pt idx="5073">
                  <c:v>-0.25509658640915356</c:v>
                </c:pt>
                <c:pt idx="5074">
                  <c:v>-0.66501575228719145</c:v>
                </c:pt>
                <c:pt idx="5075">
                  <c:v>2.7783156513537965E-2</c:v>
                </c:pt>
                <c:pt idx="5076">
                  <c:v>-2.1776533053698846E-3</c:v>
                </c:pt>
                <c:pt idx="5077">
                  <c:v>-0.33786963875638415</c:v>
                </c:pt>
                <c:pt idx="5078">
                  <c:v>-0.89530262133330685</c:v>
                </c:pt>
                <c:pt idx="5079">
                  <c:v>0.78978229260965438</c:v>
                </c:pt>
                <c:pt idx="5080">
                  <c:v>1.1619083266833422E-2</c:v>
                </c:pt>
                <c:pt idx="5081">
                  <c:v>6.1471263275999687E-2</c:v>
                </c:pt>
                <c:pt idx="5082">
                  <c:v>0.35444923718831711</c:v>
                </c:pt>
                <c:pt idx="5083">
                  <c:v>0.12015103107320581</c:v>
                </c:pt>
                <c:pt idx="5084">
                  <c:v>0.81420859309866678</c:v>
                </c:pt>
                <c:pt idx="5085">
                  <c:v>17.755863388019716</c:v>
                </c:pt>
                <c:pt idx="5086">
                  <c:v>-0.18525041777127374</c:v>
                </c:pt>
                <c:pt idx="5087">
                  <c:v>1.7914041301730896</c:v>
                </c:pt>
                <c:pt idx="5088">
                  <c:v>0.61269589626061394</c:v>
                </c:pt>
                <c:pt idx="5089">
                  <c:v>-7.1019463320017587E-2</c:v>
                </c:pt>
                <c:pt idx="5090">
                  <c:v>0</c:v>
                </c:pt>
                <c:pt idx="5091">
                  <c:v>-1.0520986059427153</c:v>
                </c:pt>
                <c:pt idx="5092">
                  <c:v>0.37747408632236051</c:v>
                </c:pt>
                <c:pt idx="5093">
                  <c:v>-8.7343365049178681E-2</c:v>
                </c:pt>
                <c:pt idx="5094">
                  <c:v>-2.6159160466854538E-2</c:v>
                </c:pt>
                <c:pt idx="5095">
                  <c:v>0.35638066058959433</c:v>
                </c:pt>
                <c:pt idx="5096">
                  <c:v>0.16165326347876932</c:v>
                </c:pt>
                <c:pt idx="5097">
                  <c:v>-6.4130337419715744E-2</c:v>
                </c:pt>
                <c:pt idx="5098">
                  <c:v>4.624418476922789E-2</c:v>
                </c:pt>
                <c:pt idx="5099">
                  <c:v>-0.3955851366126712</c:v>
                </c:pt>
                <c:pt idx="5100">
                  <c:v>6.6342494828696072E-2</c:v>
                </c:pt>
                <c:pt idx="5101">
                  <c:v>-7.6462586799900292</c:v>
                </c:pt>
                <c:pt idx="5102">
                  <c:v>-8.8683081332894673</c:v>
                </c:pt>
                <c:pt idx="5103">
                  <c:v>-1.6040713236688611</c:v>
                </c:pt>
                <c:pt idx="5104">
                  <c:v>0.24423681037966782</c:v>
                </c:pt>
                <c:pt idx="5105">
                  <c:v>-4.2644337408493667E-2</c:v>
                </c:pt>
                <c:pt idx="5106">
                  <c:v>-2.6033410300360109</c:v>
                </c:pt>
                <c:pt idx="5107">
                  <c:v>-6.7414669864011483</c:v>
                </c:pt>
                <c:pt idx="5108">
                  <c:v>12.840384550711667</c:v>
                </c:pt>
                <c:pt idx="5109">
                  <c:v>-11.188588845707349</c:v>
                </c:pt>
                <c:pt idx="5110">
                  <c:v>0.48375024936285793</c:v>
                </c:pt>
                <c:pt idx="5111">
                  <c:v>-1.3219280948873622</c:v>
                </c:pt>
                <c:pt idx="5112">
                  <c:v>-0.68907090406189508</c:v>
                </c:pt>
                <c:pt idx="5113">
                  <c:v>9.4636874138074964E-2</c:v>
                </c:pt>
                <c:pt idx="5114">
                  <c:v>3.1413558492455413</c:v>
                </c:pt>
                <c:pt idx="5115">
                  <c:v>-0.94555221597762351</c:v>
                </c:pt>
                <c:pt idx="5116">
                  <c:v>-0.78427130894456298</c:v>
                </c:pt>
                <c:pt idx="5117">
                  <c:v>-0.32826962176118901</c:v>
                </c:pt>
                <c:pt idx="5118">
                  <c:v>-1.1069152039165122</c:v>
                </c:pt>
                <c:pt idx="5119">
                  <c:v>-11.866506212226202</c:v>
                </c:pt>
                <c:pt idx="5120">
                  <c:v>0.23660628055614871</c:v>
                </c:pt>
                <c:pt idx="5121">
                  <c:v>0.49749965947081659</c:v>
                </c:pt>
                <c:pt idx="5122">
                  <c:v>11.485493915223493</c:v>
                </c:pt>
                <c:pt idx="5123">
                  <c:v>11.644156719937438</c:v>
                </c:pt>
                <c:pt idx="5124">
                  <c:v>-9.1128738572412207</c:v>
                </c:pt>
                <c:pt idx="5125">
                  <c:v>-4.1862223221998223</c:v>
                </c:pt>
                <c:pt idx="5126">
                  <c:v>-1.9874469496569154</c:v>
                </c:pt>
                <c:pt idx="5127">
                  <c:v>-0.46948528330122002</c:v>
                </c:pt>
                <c:pt idx="5128">
                  <c:v>-0.28757659009658559</c:v>
                </c:pt>
                <c:pt idx="5129">
                  <c:v>4.3851219213745569</c:v>
                </c:pt>
                <c:pt idx="5130">
                  <c:v>1.9305870646560386</c:v>
                </c:pt>
                <c:pt idx="5131">
                  <c:v>-0.1576257364918689</c:v>
                </c:pt>
                <c:pt idx="5132">
                  <c:v>-0.10784495521561673</c:v>
                </c:pt>
                <c:pt idx="5133">
                  <c:v>-8.6462586799900301</c:v>
                </c:pt>
                <c:pt idx="5134">
                  <c:v>0.60310984743141527</c:v>
                </c:pt>
                <c:pt idx="5135">
                  <c:v>-1.7472339296200337</c:v>
                </c:pt>
                <c:pt idx="5136">
                  <c:v>-0.73616431947696703</c:v>
                </c:pt>
                <c:pt idx="5137">
                  <c:v>-9.7604427459966399</c:v>
                </c:pt>
                <c:pt idx="5138">
                  <c:v>1.4192252962422773</c:v>
                </c:pt>
                <c:pt idx="5139">
                  <c:v>11.416621621364193</c:v>
                </c:pt>
                <c:pt idx="5140">
                  <c:v>-0.86771613838265949</c:v>
                </c:pt>
                <c:pt idx="5141">
                  <c:v>4.1222662726512878E-2</c:v>
                </c:pt>
                <c:pt idx="5142">
                  <c:v>0.93883613732160442</c:v>
                </c:pt>
                <c:pt idx="5143">
                  <c:v>-1.7004397181410922</c:v>
                </c:pt>
                <c:pt idx="5144">
                  <c:v>-0.53433642765118805</c:v>
                </c:pt>
                <c:pt idx="5145">
                  <c:v>-0.20425499418064866</c:v>
                </c:pt>
                <c:pt idx="5146">
                  <c:v>0.37196877738695794</c:v>
                </c:pt>
                <c:pt idx="5147">
                  <c:v>-0.27147269436472343</c:v>
                </c:pt>
                <c:pt idx="5148">
                  <c:v>16.702754387243253</c:v>
                </c:pt>
                <c:pt idx="5149">
                  <c:v>-0.56994992986613202</c:v>
                </c:pt>
                <c:pt idx="5150">
                  <c:v>-0.24671318039382265</c:v>
                </c:pt>
                <c:pt idx="5151">
                  <c:v>0.71179252295663886</c:v>
                </c:pt>
                <c:pt idx="5152">
                  <c:v>-0.48308288670194266</c:v>
                </c:pt>
                <c:pt idx="5153">
                  <c:v>0.21013945740166848</c:v>
                </c:pt>
                <c:pt idx="5154">
                  <c:v>0.11655425744076006</c:v>
                </c:pt>
                <c:pt idx="5155">
                  <c:v>-9.229619965185119</c:v>
                </c:pt>
                <c:pt idx="5156">
                  <c:v>0.65170218946073954</c:v>
                </c:pt>
                <c:pt idx="5157">
                  <c:v>0.31976783238107304</c:v>
                </c:pt>
                <c:pt idx="5158">
                  <c:v>-7.0660891904577721</c:v>
                </c:pt>
                <c:pt idx="5159">
                  <c:v>-6.0732489820306386</c:v>
                </c:pt>
                <c:pt idx="5160">
                  <c:v>-7.6462586799900292</c:v>
                </c:pt>
                <c:pt idx="5161">
                  <c:v>-1.4947646917495783</c:v>
                </c:pt>
                <c:pt idx="5162">
                  <c:v>-8.0606959316875546</c:v>
                </c:pt>
                <c:pt idx="5163">
                  <c:v>3.8073549220576046</c:v>
                </c:pt>
                <c:pt idx="5164">
                  <c:v>13.344342147400473</c:v>
                </c:pt>
                <c:pt idx="5165">
                  <c:v>0</c:v>
                </c:pt>
                <c:pt idx="5166">
                  <c:v>1.9946067412297812</c:v>
                </c:pt>
                <c:pt idx="5167">
                  <c:v>-7.6486571760385464</c:v>
                </c:pt>
                <c:pt idx="5168">
                  <c:v>-6.0732489820306386</c:v>
                </c:pt>
                <c:pt idx="5169">
                  <c:v>-6.3279268355088059</c:v>
                </c:pt>
                <c:pt idx="5170">
                  <c:v>9.6450579349844787</c:v>
                </c:pt>
                <c:pt idx="5171">
                  <c:v>-8.5698556083309487</c:v>
                </c:pt>
                <c:pt idx="5172">
                  <c:v>-11.518325307690866</c:v>
                </c:pt>
                <c:pt idx="5173">
                  <c:v>-2.77886985547583</c:v>
                </c:pt>
                <c:pt idx="5174">
                  <c:v>-1.1359319603691602</c:v>
                </c:pt>
                <c:pt idx="5175">
                  <c:v>-7.2756342435314078E-2</c:v>
                </c:pt>
                <c:pt idx="5176">
                  <c:v>8.3837042924740537</c:v>
                </c:pt>
                <c:pt idx="5177">
                  <c:v>-7.6486571760385464</c:v>
                </c:pt>
                <c:pt idx="5178">
                  <c:v>6.2735755347962746E-2</c:v>
                </c:pt>
                <c:pt idx="5179">
                  <c:v>9.0223678130284544</c:v>
                </c:pt>
                <c:pt idx="5180">
                  <c:v>-6.0732489820306386</c:v>
                </c:pt>
                <c:pt idx="5181">
                  <c:v>-3.6845783217702652</c:v>
                </c:pt>
                <c:pt idx="5182">
                  <c:v>-8.0624959257337636</c:v>
                </c:pt>
                <c:pt idx="5183">
                  <c:v>-10.644457187509261</c:v>
                </c:pt>
                <c:pt idx="5184">
                  <c:v>8.6450579349844769</c:v>
                </c:pt>
                <c:pt idx="5185">
                  <c:v>1.3083815630494147</c:v>
                </c:pt>
                <c:pt idx="5186">
                  <c:v>4.8493996613959084E-3</c:v>
                </c:pt>
                <c:pt idx="5187">
                  <c:v>13.702785945753481</c:v>
                </c:pt>
                <c:pt idx="5188">
                  <c:v>0.28870534250574625</c:v>
                </c:pt>
                <c:pt idx="5189">
                  <c:v>0.39058445555430482</c:v>
                </c:pt>
                <c:pt idx="5190">
                  <c:v>-14.024706827327938</c:v>
                </c:pt>
                <c:pt idx="5191">
                  <c:v>-0.32156782642728327</c:v>
                </c:pt>
                <c:pt idx="5192">
                  <c:v>4.6671137593152805</c:v>
                </c:pt>
                <c:pt idx="5193">
                  <c:v>1.6189098326444937</c:v>
                </c:pt>
                <c:pt idx="5194">
                  <c:v>-0.43063435432986208</c:v>
                </c:pt>
                <c:pt idx="5195">
                  <c:v>-0.11471165887669235</c:v>
                </c:pt>
                <c:pt idx="5196">
                  <c:v>4.1027268260054643E-2</c:v>
                </c:pt>
                <c:pt idx="5197">
                  <c:v>-7.6462586799900292</c:v>
                </c:pt>
                <c:pt idx="5198">
                  <c:v>8.8683081332894673</c:v>
                </c:pt>
                <c:pt idx="5199">
                  <c:v>-1.9108822947704676E-2</c:v>
                </c:pt>
                <c:pt idx="5200">
                  <c:v>-0.92199748799872694</c:v>
                </c:pt>
                <c:pt idx="5201">
                  <c:v>0</c:v>
                </c:pt>
                <c:pt idx="5202">
                  <c:v>2.3157720987252644E-2</c:v>
                </c:pt>
                <c:pt idx="5203">
                  <c:v>0.45685767497347113</c:v>
                </c:pt>
                <c:pt idx="5204">
                  <c:v>0.53630161932381704</c:v>
                </c:pt>
                <c:pt idx="5205">
                  <c:v>-0.19555080911780715</c:v>
                </c:pt>
                <c:pt idx="5206">
                  <c:v>-2.7480736422107011E-2</c:v>
                </c:pt>
                <c:pt idx="5207">
                  <c:v>3.1942892502754533E-2</c:v>
                </c:pt>
                <c:pt idx="5208">
                  <c:v>-11.8663774174182</c:v>
                </c:pt>
                <c:pt idx="5209">
                  <c:v>0.79908730607400358</c:v>
                </c:pt>
                <c:pt idx="5210">
                  <c:v>-1.2852602072063091E-2</c:v>
                </c:pt>
                <c:pt idx="5211">
                  <c:v>-9.8667637673533513</c:v>
                </c:pt>
                <c:pt idx="5212">
                  <c:v>-10.518653155673389</c:v>
                </c:pt>
                <c:pt idx="5213">
                  <c:v>-0.44430209378403845</c:v>
                </c:pt>
                <c:pt idx="5214">
                  <c:v>-9.8672787397096631</c:v>
                </c:pt>
                <c:pt idx="5215">
                  <c:v>0.32192809488736235</c:v>
                </c:pt>
                <c:pt idx="5216">
                  <c:v>-0.44769940610949721</c:v>
                </c:pt>
                <c:pt idx="5217">
                  <c:v>-16.570656224259992</c:v>
                </c:pt>
                <c:pt idx="5218">
                  <c:v>0.21412480535284761</c:v>
                </c:pt>
                <c:pt idx="5219">
                  <c:v>0.10030490579568517</c:v>
                </c:pt>
                <c:pt idx="5220">
                  <c:v>-0.33703498727757097</c:v>
                </c:pt>
                <c:pt idx="5221">
                  <c:v>-1.2210200597196326</c:v>
                </c:pt>
                <c:pt idx="5222">
                  <c:v>-1.5265458144958339</c:v>
                </c:pt>
                <c:pt idx="5223">
                  <c:v>-8.6462586799900301</c:v>
                </c:pt>
                <c:pt idx="5224">
                  <c:v>-5.1807902149672104E-2</c:v>
                </c:pt>
                <c:pt idx="5225">
                  <c:v>-1.0125316318086202</c:v>
                </c:pt>
                <c:pt idx="5226">
                  <c:v>0.75899190049620513</c:v>
                </c:pt>
                <c:pt idx="5227">
                  <c:v>0.26710407014284099</c:v>
                </c:pt>
                <c:pt idx="5228">
                  <c:v>6.5095028221884982E-2</c:v>
                </c:pt>
                <c:pt idx="5229">
                  <c:v>2.0995356735509145</c:v>
                </c:pt>
                <c:pt idx="5230">
                  <c:v>-0.9987992549944491</c:v>
                </c:pt>
                <c:pt idx="5231">
                  <c:v>7.5039547915853611</c:v>
                </c:pt>
                <c:pt idx="5232">
                  <c:v>-1.8937696738750773</c:v>
                </c:pt>
                <c:pt idx="5233">
                  <c:v>-0.87457831785873485</c:v>
                </c:pt>
                <c:pt idx="5234">
                  <c:v>2.3214842911336855</c:v>
                </c:pt>
                <c:pt idx="5235">
                  <c:v>-0.33703498727757075</c:v>
                </c:pt>
                <c:pt idx="5236">
                  <c:v>0.43231549071067954</c:v>
                </c:pt>
                <c:pt idx="5237">
                  <c:v>1.027480736422107</c:v>
                </c:pt>
                <c:pt idx="5238">
                  <c:v>-9.8672787397096631</c:v>
                </c:pt>
                <c:pt idx="5239">
                  <c:v>-8.2037900509195114E-2</c:v>
                </c:pt>
                <c:pt idx="5240">
                  <c:v>-3.2034265038149176E-16</c:v>
                </c:pt>
                <c:pt idx="5241">
                  <c:v>-2.7895628396133993</c:v>
                </c:pt>
                <c:pt idx="5242">
                  <c:v>0.88264304936184135</c:v>
                </c:pt>
                <c:pt idx="5243">
                  <c:v>0.3833286395515062</c:v>
                </c:pt>
                <c:pt idx="5244">
                  <c:v>-0.22239242133644802</c:v>
                </c:pt>
                <c:pt idx="5245">
                  <c:v>11.582612451267021</c:v>
                </c:pt>
                <c:pt idx="5246">
                  <c:v>7.0660891904577738</c:v>
                </c:pt>
                <c:pt idx="5247">
                  <c:v>-0.2186402864753404</c:v>
                </c:pt>
                <c:pt idx="5248">
                  <c:v>0.18546585233809043</c:v>
                </c:pt>
                <c:pt idx="5249">
                  <c:v>-1.1699250014423122</c:v>
                </c:pt>
                <c:pt idx="5250">
                  <c:v>-0.41238304583286628</c:v>
                </c:pt>
                <c:pt idx="5251">
                  <c:v>1.092956015825927E-2</c:v>
                </c:pt>
                <c:pt idx="5252">
                  <c:v>-0.52356195605701294</c:v>
                </c:pt>
                <c:pt idx="5253">
                  <c:v>-0.11311408005145482</c:v>
                </c:pt>
                <c:pt idx="5254">
                  <c:v>1.2409046952389915</c:v>
                </c:pt>
                <c:pt idx="5255">
                  <c:v>0.94656074103853938</c:v>
                </c:pt>
                <c:pt idx="5256">
                  <c:v>0.75488750216346867</c:v>
                </c:pt>
                <c:pt idx="5257">
                  <c:v>10.059344460824425</c:v>
                </c:pt>
                <c:pt idx="5258">
                  <c:v>-0.34395440121736137</c:v>
                </c:pt>
                <c:pt idx="5259">
                  <c:v>-0.17270208611288612</c:v>
                </c:pt>
                <c:pt idx="5260">
                  <c:v>2.3984960485166091E-3</c:v>
                </c:pt>
                <c:pt idx="5261">
                  <c:v>-5.7459543773934607</c:v>
                </c:pt>
                <c:pt idx="5262">
                  <c:v>10.644156719937438</c:v>
                </c:pt>
                <c:pt idx="5263">
                  <c:v>1.9493036960208694</c:v>
                </c:pt>
                <c:pt idx="5264">
                  <c:v>11.613636010763889</c:v>
                </c:pt>
                <c:pt idx="5265">
                  <c:v>-12.146356530303908</c:v>
                </c:pt>
                <c:pt idx="5266">
                  <c:v>-2.8699959796348438</c:v>
                </c:pt>
                <c:pt idx="5267">
                  <c:v>-1.9964007589459321</c:v>
                </c:pt>
                <c:pt idx="5268">
                  <c:v>9.1220884356265923</c:v>
                </c:pt>
                <c:pt idx="5269">
                  <c:v>0.26303440583379378</c:v>
                </c:pt>
                <c:pt idx="5270">
                  <c:v>0.4184043503772425</c:v>
                </c:pt>
                <c:pt idx="5271">
                  <c:v>-0.32838311702466205</c:v>
                </c:pt>
                <c:pt idx="5272">
                  <c:v>3.2034265038149176E-16</c:v>
                </c:pt>
                <c:pt idx="5273">
                  <c:v>-0.51564144021724989</c:v>
                </c:pt>
                <c:pt idx="5274">
                  <c:v>0.18687813472350964</c:v>
                </c:pt>
                <c:pt idx="5275">
                  <c:v>-0.20401389202159348</c:v>
                </c:pt>
                <c:pt idx="5276">
                  <c:v>-14.807120089300369</c:v>
                </c:pt>
                <c:pt idx="5277">
                  <c:v>-0.17112077029724881</c:v>
                </c:pt>
                <c:pt idx="5278">
                  <c:v>0.18903382439001712</c:v>
                </c:pt>
                <c:pt idx="5279">
                  <c:v>-9.5466009241867461E-2</c:v>
                </c:pt>
                <c:pt idx="5280">
                  <c:v>-0.41443665172491356</c:v>
                </c:pt>
                <c:pt idx="5281">
                  <c:v>0.16484067267097388</c:v>
                </c:pt>
                <c:pt idx="5282">
                  <c:v>-3.5355276447962374E-2</c:v>
                </c:pt>
                <c:pt idx="5283">
                  <c:v>-1.3732398219279218</c:v>
                </c:pt>
                <c:pt idx="5284">
                  <c:v>-2.0985025129336018E-2</c:v>
                </c:pt>
                <c:pt idx="5285">
                  <c:v>0.31625934480067031</c:v>
                </c:pt>
                <c:pt idx="5286">
                  <c:v>0.38620884621962492</c:v>
                </c:pt>
                <c:pt idx="5287">
                  <c:v>19.41974145892463</c:v>
                </c:pt>
                <c:pt idx="5288">
                  <c:v>1.9334848056202316</c:v>
                </c:pt>
                <c:pt idx="5289">
                  <c:v>0.73659571977861715</c:v>
                </c:pt>
                <c:pt idx="5290">
                  <c:v>-0.74589871893621418</c:v>
                </c:pt>
                <c:pt idx="5291">
                  <c:v>7.0660891904577738</c:v>
                </c:pt>
                <c:pt idx="5292">
                  <c:v>-0.32617756788872027</c:v>
                </c:pt>
                <c:pt idx="5293">
                  <c:v>0.40765796891324624</c:v>
                </c:pt>
                <c:pt idx="5294">
                  <c:v>0.42626475470209796</c:v>
                </c:pt>
                <c:pt idx="5295">
                  <c:v>9.229619965185119</c:v>
                </c:pt>
                <c:pt idx="5296">
                  <c:v>-3.4854525893516675</c:v>
                </c:pt>
                <c:pt idx="5297">
                  <c:v>9.5830827675029333</c:v>
                </c:pt>
                <c:pt idx="5298">
                  <c:v>0.89690650703589647</c:v>
                </c:pt>
                <c:pt idx="5299">
                  <c:v>12.853309555403674</c:v>
                </c:pt>
                <c:pt idx="5300">
                  <c:v>10.866506212226202</c:v>
                </c:pt>
                <c:pt idx="5301">
                  <c:v>-1.7696188114849578</c:v>
                </c:pt>
                <c:pt idx="5302">
                  <c:v>5.0732489820306395</c:v>
                </c:pt>
                <c:pt idx="5303">
                  <c:v>-9.7598881832218343</c:v>
                </c:pt>
                <c:pt idx="5304">
                  <c:v>10.441363325875981</c:v>
                </c:pt>
                <c:pt idx="5305">
                  <c:v>-0.14809863898913406</c:v>
                </c:pt>
                <c:pt idx="5306">
                  <c:v>-3.2178490361876562</c:v>
                </c:pt>
                <c:pt idx="5307">
                  <c:v>-0.96495305290079947</c:v>
                </c:pt>
                <c:pt idx="5308">
                  <c:v>0.19930880822340669</c:v>
                </c:pt>
                <c:pt idx="5309">
                  <c:v>-9.6444571875092606</c:v>
                </c:pt>
                <c:pt idx="5310">
                  <c:v>9.9662651028771325</c:v>
                </c:pt>
                <c:pt idx="5311">
                  <c:v>-5.9228321394775394</c:v>
                </c:pt>
                <c:pt idx="5312">
                  <c:v>9.7598881832218343</c:v>
                </c:pt>
                <c:pt idx="5313">
                  <c:v>-11.840384550711667</c:v>
                </c:pt>
                <c:pt idx="5314">
                  <c:v>-2.9870529582137671E-2</c:v>
                </c:pt>
                <c:pt idx="5315">
                  <c:v>0.66626260282300409</c:v>
                </c:pt>
                <c:pt idx="5316">
                  <c:v>8.3837042924740537</c:v>
                </c:pt>
                <c:pt idx="5317">
                  <c:v>0.82804731721070512</c:v>
                </c:pt>
                <c:pt idx="5318">
                  <c:v>0.34503800994710726</c:v>
                </c:pt>
                <c:pt idx="5319">
                  <c:v>-7.0660891904577721</c:v>
                </c:pt>
                <c:pt idx="5320">
                  <c:v>0.40335569423120821</c:v>
                </c:pt>
                <c:pt idx="5321">
                  <c:v>0.18613430253470334</c:v>
                </c:pt>
                <c:pt idx="5322">
                  <c:v>2.309014776084199</c:v>
                </c:pt>
                <c:pt idx="5323">
                  <c:v>6.0732489820306386</c:v>
                </c:pt>
                <c:pt idx="5324">
                  <c:v>0.16772744573806625</c:v>
                </c:pt>
                <c:pt idx="5325">
                  <c:v>-0.35526527876147468</c:v>
                </c:pt>
                <c:pt idx="5326">
                  <c:v>-0.13832815654797342</c:v>
                </c:pt>
                <c:pt idx="5327">
                  <c:v>6.0732489820306386</c:v>
                </c:pt>
                <c:pt idx="5328">
                  <c:v>-0.11664491885227049</c:v>
                </c:pt>
                <c:pt idx="5329">
                  <c:v>-9.7598881832218343</c:v>
                </c:pt>
                <c:pt idx="5330">
                  <c:v>-7.6486571760385464</c:v>
                </c:pt>
                <c:pt idx="5331">
                  <c:v>-7.0660891904577721</c:v>
                </c:pt>
                <c:pt idx="5332">
                  <c:v>9.8667637673533513</c:v>
                </c:pt>
                <c:pt idx="5333">
                  <c:v>10.229219383469125</c:v>
                </c:pt>
                <c:pt idx="5334">
                  <c:v>8.6462586799900301</c:v>
                </c:pt>
                <c:pt idx="5335">
                  <c:v>-7.1949841879014625E-2</c:v>
                </c:pt>
                <c:pt idx="5336">
                  <c:v>-0.21469682238794779</c:v>
                </c:pt>
                <c:pt idx="5337">
                  <c:v>1.4694852833012202</c:v>
                </c:pt>
                <c:pt idx="5338">
                  <c:v>-0.71972928589404417</c:v>
                </c:pt>
                <c:pt idx="5339">
                  <c:v>-0.41175261555273551</c:v>
                </c:pt>
                <c:pt idx="5340">
                  <c:v>20</c:v>
                </c:pt>
                <c:pt idx="5341">
                  <c:v>-0.59393265422570884</c:v>
                </c:pt>
                <c:pt idx="5342">
                  <c:v>0</c:v>
                </c:pt>
                <c:pt idx="5343">
                  <c:v>-0.41175261555273551</c:v>
                </c:pt>
                <c:pt idx="5344">
                  <c:v>6.0732489820306386</c:v>
                </c:pt>
                <c:pt idx="5345">
                  <c:v>-5.3457748368417297</c:v>
                </c:pt>
                <c:pt idx="5346">
                  <c:v>-5.3457748368417297</c:v>
                </c:pt>
                <c:pt idx="5347">
                  <c:v>3.6082322800440036</c:v>
                </c:pt>
                <c:pt idx="5348">
                  <c:v>-1.6873818564396053E-2</c:v>
                </c:pt>
                <c:pt idx="5349">
                  <c:v>-8.6587684996091013E-2</c:v>
                </c:pt>
                <c:pt idx="5350">
                  <c:v>-6.2029400586702756</c:v>
                </c:pt>
                <c:pt idx="5351">
                  <c:v>5.3457748368417297</c:v>
                </c:pt>
                <c:pt idx="5352">
                  <c:v>0.97862634920743308</c:v>
                </c:pt>
                <c:pt idx="5353">
                  <c:v>0.98215199866707548</c:v>
                </c:pt>
                <c:pt idx="5354">
                  <c:v>0.97862634920743308</c:v>
                </c:pt>
                <c:pt idx="5355">
                  <c:v>1.1154772174199359</c:v>
                </c:pt>
                <c:pt idx="5356">
                  <c:v>-7.0624959257337645</c:v>
                </c:pt>
                <c:pt idx="5357">
                  <c:v>-6.4429434958487288</c:v>
                </c:pt>
                <c:pt idx="5358">
                  <c:v>-7.0624959257337645</c:v>
                </c:pt>
                <c:pt idx="5359">
                  <c:v>-5.0874628412503391</c:v>
                </c:pt>
                <c:pt idx="5360">
                  <c:v>-7.2636604397081816</c:v>
                </c:pt>
                <c:pt idx="5361">
                  <c:v>-0.54198400717480166</c:v>
                </c:pt>
                <c:pt idx="5362">
                  <c:v>-0.54198400717480166</c:v>
                </c:pt>
                <c:pt idx="5363">
                  <c:v>-0.54198400717480166</c:v>
                </c:pt>
                <c:pt idx="5364">
                  <c:v>-0.87441186924881009</c:v>
                </c:pt>
                <c:pt idx="5365">
                  <c:v>-7.6486571760385464</c:v>
                </c:pt>
                <c:pt idx="5366">
                  <c:v>12.208742403223331</c:v>
                </c:pt>
                <c:pt idx="5367">
                  <c:v>-0.42223300068304748</c:v>
                </c:pt>
                <c:pt idx="5368">
                  <c:v>-4.5455323558926182</c:v>
                </c:pt>
                <c:pt idx="5369">
                  <c:v>-11.703038388986416</c:v>
                </c:pt>
                <c:pt idx="5370">
                  <c:v>0</c:v>
                </c:pt>
                <c:pt idx="5371">
                  <c:v>-0.19193210780636838</c:v>
                </c:pt>
                <c:pt idx="5372">
                  <c:v>-0.14661508914067251</c:v>
                </c:pt>
                <c:pt idx="5373">
                  <c:v>-0.46685109791510154</c:v>
                </c:pt>
                <c:pt idx="5374">
                  <c:v>-0.71904368616894376</c:v>
                </c:pt>
                <c:pt idx="5375">
                  <c:v>2.0981634750968414</c:v>
                </c:pt>
                <c:pt idx="5376">
                  <c:v>0.42070624936553597</c:v>
                </c:pt>
                <c:pt idx="5377">
                  <c:v>-0.34369871755858145</c:v>
                </c:pt>
                <c:pt idx="5378">
                  <c:v>7.5749420686549065E-2</c:v>
                </c:pt>
                <c:pt idx="5379">
                  <c:v>2.8699959796348442</c:v>
                </c:pt>
                <c:pt idx="5380">
                  <c:v>-0.31438128583401409</c:v>
                </c:pt>
                <c:pt idx="5381">
                  <c:v>0.15731200483011529</c:v>
                </c:pt>
                <c:pt idx="5382">
                  <c:v>-0.97009851428613803</c:v>
                </c:pt>
                <c:pt idx="5383">
                  <c:v>-0.17467853141294681</c:v>
                </c:pt>
                <c:pt idx="5384">
                  <c:v>-12.643931328184726</c:v>
                </c:pt>
                <c:pt idx="5385">
                  <c:v>-14.380844325874836</c:v>
                </c:pt>
                <c:pt idx="5386">
                  <c:v>6.7231194682993785</c:v>
                </c:pt>
                <c:pt idx="5387">
                  <c:v>-9.6444571875092606</c:v>
                </c:pt>
                <c:pt idx="5388">
                  <c:v>-5.3771256440980485E-2</c:v>
                </c:pt>
                <c:pt idx="5389">
                  <c:v>-0.3547519418588474</c:v>
                </c:pt>
                <c:pt idx="5390">
                  <c:v>-0.3547519418588474</c:v>
                </c:pt>
                <c:pt idx="5391">
                  <c:v>-0.23781405729832492</c:v>
                </c:pt>
                <c:pt idx="5392">
                  <c:v>-0.48932770291878103</c:v>
                </c:pt>
                <c:pt idx="5393">
                  <c:v>0.63714380216823041</c:v>
                </c:pt>
                <c:pt idx="5394">
                  <c:v>-0.13111191434715877</c:v>
                </c:pt>
                <c:pt idx="5395">
                  <c:v>-0.13111191434715877</c:v>
                </c:pt>
                <c:pt idx="5396">
                  <c:v>-0.44251823570095072</c:v>
                </c:pt>
                <c:pt idx="5397">
                  <c:v>4.7929996290805343</c:v>
                </c:pt>
                <c:pt idx="5398">
                  <c:v>-0.18521487246690763</c:v>
                </c:pt>
                <c:pt idx="5399">
                  <c:v>-0.24792039508741559</c:v>
                </c:pt>
                <c:pt idx="5400">
                  <c:v>-2.5995208532944413E-2</c:v>
                </c:pt>
                <c:pt idx="5401">
                  <c:v>7.0660891904577721</c:v>
                </c:pt>
                <c:pt idx="5402">
                  <c:v>-0.47095787201832523</c:v>
                </c:pt>
                <c:pt idx="5403">
                  <c:v>-0.14135584924554154</c:v>
                </c:pt>
                <c:pt idx="5404">
                  <c:v>1.1699250014423124</c:v>
                </c:pt>
                <c:pt idx="5405">
                  <c:v>-0.75408977195741578</c:v>
                </c:pt>
                <c:pt idx="5406">
                  <c:v>-9.6444571875092606</c:v>
                </c:pt>
                <c:pt idx="5407">
                  <c:v>0.16321022212475594</c:v>
                </c:pt>
                <c:pt idx="5408">
                  <c:v>6.8997251500379191</c:v>
                </c:pt>
                <c:pt idx="5409">
                  <c:v>0.49898927761130352</c:v>
                </c:pt>
                <c:pt idx="5410">
                  <c:v>-1.0223678130284548</c:v>
                </c:pt>
                <c:pt idx="5411">
                  <c:v>-2.0838725572550203</c:v>
                </c:pt>
                <c:pt idx="5412">
                  <c:v>-0.7589919004962048</c:v>
                </c:pt>
                <c:pt idx="5413">
                  <c:v>-1.2070003709194659</c:v>
                </c:pt>
                <c:pt idx="5414">
                  <c:v>-3.8712666858777971</c:v>
                </c:pt>
                <c:pt idx="5415">
                  <c:v>5.5545888516776376</c:v>
                </c:pt>
                <c:pt idx="5416">
                  <c:v>-11.673897930688602</c:v>
                </c:pt>
                <c:pt idx="5417">
                  <c:v>-2.4662054234269239E-2</c:v>
                </c:pt>
                <c:pt idx="5418">
                  <c:v>1.0924462487645954</c:v>
                </c:pt>
                <c:pt idx="5419">
                  <c:v>-0.44057259138598148</c:v>
                </c:pt>
                <c:pt idx="5420">
                  <c:v>-10.703038388986418</c:v>
                </c:pt>
                <c:pt idx="5421">
                  <c:v>-0.21931302840447603</c:v>
                </c:pt>
                <c:pt idx="5422">
                  <c:v>1.9662246977036037E-2</c:v>
                </c:pt>
                <c:pt idx="5423">
                  <c:v>-0.18371195317238809</c:v>
                </c:pt>
                <c:pt idx="5424">
                  <c:v>-0.18442457113742744</c:v>
                </c:pt>
                <c:pt idx="5425">
                  <c:v>-3.1563709831544817</c:v>
                </c:pt>
                <c:pt idx="5426">
                  <c:v>2.4957463211156221</c:v>
                </c:pt>
                <c:pt idx="5427">
                  <c:v>-10.146780789986686</c:v>
                </c:pt>
                <c:pt idx="5428">
                  <c:v>-0.58016948953225667</c:v>
                </c:pt>
                <c:pt idx="5429">
                  <c:v>0.45519462575082698</c:v>
                </c:pt>
                <c:pt idx="5430">
                  <c:v>7.3822286051551762</c:v>
                </c:pt>
                <c:pt idx="5431">
                  <c:v>0.40394366939525861</c:v>
                </c:pt>
                <c:pt idx="5432">
                  <c:v>-1.2043584985061861</c:v>
                </c:pt>
                <c:pt idx="5433">
                  <c:v>-0.35363695461470046</c:v>
                </c:pt>
                <c:pt idx="5434">
                  <c:v>0.53643260679349758</c:v>
                </c:pt>
                <c:pt idx="5435">
                  <c:v>-0.80735492205760395</c:v>
                </c:pt>
                <c:pt idx="5436">
                  <c:v>-4.1019624109454549</c:v>
                </c:pt>
                <c:pt idx="5437">
                  <c:v>1.9987985883767421</c:v>
                </c:pt>
                <c:pt idx="5438">
                  <c:v>1.3197678323810733</c:v>
                </c:pt>
                <c:pt idx="5439">
                  <c:v>-0.58496250072115585</c:v>
                </c:pt>
                <c:pt idx="5440">
                  <c:v>0.20029865048583159</c:v>
                </c:pt>
                <c:pt idx="5441">
                  <c:v>-6.7414669864011483</c:v>
                </c:pt>
                <c:pt idx="5442">
                  <c:v>-0.14926553087621919</c:v>
                </c:pt>
                <c:pt idx="5443">
                  <c:v>-9.229619965185119</c:v>
                </c:pt>
                <c:pt idx="5444">
                  <c:v>2.6745997132058323</c:v>
                </c:pt>
                <c:pt idx="5445">
                  <c:v>-2.2443252767633899</c:v>
                </c:pt>
                <c:pt idx="5446">
                  <c:v>-0.18442457113742727</c:v>
                </c:pt>
                <c:pt idx="5447">
                  <c:v>-3.5718089529538393</c:v>
                </c:pt>
                <c:pt idx="5448">
                  <c:v>-0.62263291868721116</c:v>
                </c:pt>
                <c:pt idx="5449">
                  <c:v>10.644156719937438</c:v>
                </c:pt>
                <c:pt idx="5450">
                  <c:v>0.36969451381809004</c:v>
                </c:pt>
                <c:pt idx="5451">
                  <c:v>12.840384550711667</c:v>
                </c:pt>
                <c:pt idx="5452">
                  <c:v>-8.6648611271276984E-3</c:v>
                </c:pt>
                <c:pt idx="5453">
                  <c:v>0.21931302840447595</c:v>
                </c:pt>
                <c:pt idx="5454">
                  <c:v>8.1279975361142274</c:v>
                </c:pt>
                <c:pt idx="5455">
                  <c:v>-1.0544477840223765</c:v>
                </c:pt>
                <c:pt idx="5456">
                  <c:v>-9.3822637581148367</c:v>
                </c:pt>
                <c:pt idx="5457">
                  <c:v>-8.6462586799900301</c:v>
                </c:pt>
                <c:pt idx="5458">
                  <c:v>-6.0732489820306386</c:v>
                </c:pt>
                <c:pt idx="5459">
                  <c:v>10.582769240382088</c:v>
                </c:pt>
                <c:pt idx="5460">
                  <c:v>-1.2220146490870114</c:v>
                </c:pt>
                <c:pt idx="5461">
                  <c:v>14.081289245950657</c:v>
                </c:pt>
                <c:pt idx="5462">
                  <c:v>0.44057259138598198</c:v>
                </c:pt>
                <c:pt idx="5463">
                  <c:v>-11.965784284662087</c:v>
                </c:pt>
                <c:pt idx="5464">
                  <c:v>-2.1876270031757716</c:v>
                </c:pt>
                <c:pt idx="5465">
                  <c:v>11.702894141119387</c:v>
                </c:pt>
                <c:pt idx="5466">
                  <c:v>1.0717145802668746</c:v>
                </c:pt>
                <c:pt idx="5467">
                  <c:v>4.7725895038969277</c:v>
                </c:pt>
                <c:pt idx="5468">
                  <c:v>-0.15862496900989267</c:v>
                </c:pt>
                <c:pt idx="5469">
                  <c:v>5.2151282051106473E-2</c:v>
                </c:pt>
                <c:pt idx="5470">
                  <c:v>-1.1671240394513556</c:v>
                </c:pt>
                <c:pt idx="5471">
                  <c:v>-0.113093778845636</c:v>
                </c:pt>
                <c:pt idx="5472">
                  <c:v>-2.7004397181410922</c:v>
                </c:pt>
                <c:pt idx="5473">
                  <c:v>-0.28824496863107374</c:v>
                </c:pt>
                <c:pt idx="5474">
                  <c:v>-8.0606959316875546</c:v>
                </c:pt>
                <c:pt idx="5475">
                  <c:v>-7.7167860522460135E-2</c:v>
                </c:pt>
                <c:pt idx="5476">
                  <c:v>-10.866506212226202</c:v>
                </c:pt>
                <c:pt idx="5477">
                  <c:v>-8.3837042924740537</c:v>
                </c:pt>
                <c:pt idx="5478">
                  <c:v>-6.0732489820306386</c:v>
                </c:pt>
                <c:pt idx="5479">
                  <c:v>-0.12320390832355339</c:v>
                </c:pt>
                <c:pt idx="5480">
                  <c:v>-4.1820175694626899E-2</c:v>
                </c:pt>
                <c:pt idx="5481">
                  <c:v>-0.48542682717024171</c:v>
                </c:pt>
                <c:pt idx="5482">
                  <c:v>-0.23467075111488489</c:v>
                </c:pt>
                <c:pt idx="5483">
                  <c:v>0.56071495447447905</c:v>
                </c:pt>
                <c:pt idx="5484">
                  <c:v>-13.380911949563341</c:v>
                </c:pt>
                <c:pt idx="5485">
                  <c:v>8.8683081332894673</c:v>
                </c:pt>
                <c:pt idx="5486">
                  <c:v>-6.2022583998257161</c:v>
                </c:pt>
                <c:pt idx="5487">
                  <c:v>-12.866248611111173</c:v>
                </c:pt>
                <c:pt idx="5488">
                  <c:v>-0.583762754256265</c:v>
                </c:pt>
                <c:pt idx="5489">
                  <c:v>2.2961148443311267E-2</c:v>
                </c:pt>
                <c:pt idx="5490">
                  <c:v>-0.29133977505393938</c:v>
                </c:pt>
                <c:pt idx="5491">
                  <c:v>-0.2177535265329274</c:v>
                </c:pt>
                <c:pt idx="5492">
                  <c:v>-7.1258683169821729E-2</c:v>
                </c:pt>
                <c:pt idx="5493">
                  <c:v>-9.5326153505540634E-2</c:v>
                </c:pt>
                <c:pt idx="5494">
                  <c:v>-0.57044174595175212</c:v>
                </c:pt>
                <c:pt idx="5495">
                  <c:v>-0.57044174595175212</c:v>
                </c:pt>
                <c:pt idx="5496">
                  <c:v>-0.57044174595175212</c:v>
                </c:pt>
                <c:pt idx="5497">
                  <c:v>-0.57044174595175212</c:v>
                </c:pt>
                <c:pt idx="5498">
                  <c:v>-0.57044174595175212</c:v>
                </c:pt>
                <c:pt idx="5499">
                  <c:v>-0.57044174595175212</c:v>
                </c:pt>
                <c:pt idx="5500">
                  <c:v>-0.57044174595175212</c:v>
                </c:pt>
                <c:pt idx="5501">
                  <c:v>-0.57044174595175212</c:v>
                </c:pt>
                <c:pt idx="5502">
                  <c:v>-0.57044174595175212</c:v>
                </c:pt>
                <c:pt idx="5503">
                  <c:v>-1.6838571546853141</c:v>
                </c:pt>
                <c:pt idx="5504">
                  <c:v>-0.57044174595175212</c:v>
                </c:pt>
                <c:pt idx="5505">
                  <c:v>-0.57044174595175212</c:v>
                </c:pt>
                <c:pt idx="5506">
                  <c:v>-0.57044174595175212</c:v>
                </c:pt>
                <c:pt idx="5507">
                  <c:v>-19.220026359534955</c:v>
                </c:pt>
                <c:pt idx="5508">
                  <c:v>-0.22883338555769248</c:v>
                </c:pt>
                <c:pt idx="5509">
                  <c:v>-0.22883338555769248</c:v>
                </c:pt>
                <c:pt idx="5510">
                  <c:v>-0.92204619199143711</c:v>
                </c:pt>
                <c:pt idx="5511">
                  <c:v>-0.22883338555769248</c:v>
                </c:pt>
                <c:pt idx="5512">
                  <c:v>-0.22883338555769248</c:v>
                </c:pt>
                <c:pt idx="5513">
                  <c:v>-0.92204619199143711</c:v>
                </c:pt>
                <c:pt idx="5514">
                  <c:v>-0.92204619199143711</c:v>
                </c:pt>
                <c:pt idx="5515">
                  <c:v>-19.220026359534955</c:v>
                </c:pt>
                <c:pt idx="5516">
                  <c:v>-0.92204619199143711</c:v>
                </c:pt>
                <c:pt idx="5517">
                  <c:v>-19.028281109831383</c:v>
                </c:pt>
                <c:pt idx="5518">
                  <c:v>-0.17904234619740214</c:v>
                </c:pt>
                <c:pt idx="5519">
                  <c:v>-0.17904234619740214</c:v>
                </c:pt>
                <c:pt idx="5520">
                  <c:v>-0.17904234619740214</c:v>
                </c:pt>
                <c:pt idx="5521">
                  <c:v>-0.17904234619740214</c:v>
                </c:pt>
                <c:pt idx="5522">
                  <c:v>-0.17904234619740214</c:v>
                </c:pt>
                <c:pt idx="5523">
                  <c:v>-0.17904234619740214</c:v>
                </c:pt>
                <c:pt idx="5524">
                  <c:v>-0.17904234619740214</c:v>
                </c:pt>
                <c:pt idx="5525">
                  <c:v>-0.17904234619740214</c:v>
                </c:pt>
                <c:pt idx="5526">
                  <c:v>-0.17904234619740214</c:v>
                </c:pt>
                <c:pt idx="5527">
                  <c:v>-0.17904234619740214</c:v>
                </c:pt>
                <c:pt idx="5528">
                  <c:v>-0.17904234619740214</c:v>
                </c:pt>
                <c:pt idx="5529">
                  <c:v>-1.6841966020623962</c:v>
                </c:pt>
                <c:pt idx="5530">
                  <c:v>-1.6841966020623962</c:v>
                </c:pt>
                <c:pt idx="5531">
                  <c:v>-0.33671731799501692</c:v>
                </c:pt>
                <c:pt idx="5532">
                  <c:v>-1.6841966020623962</c:v>
                </c:pt>
                <c:pt idx="5533">
                  <c:v>-19.220026359534955</c:v>
                </c:pt>
                <c:pt idx="5534">
                  <c:v>17.876680807207723</c:v>
                </c:pt>
                <c:pt idx="5535">
                  <c:v>-0.17904234619740214</c:v>
                </c:pt>
                <c:pt idx="5536">
                  <c:v>-0.57044174595175212</c:v>
                </c:pt>
                <c:pt idx="5537">
                  <c:v>-3.1411341227614851</c:v>
                </c:pt>
                <c:pt idx="5538">
                  <c:v>0.60660445847341726</c:v>
                </c:pt>
                <c:pt idx="5539">
                  <c:v>-0.17904234619740214</c:v>
                </c:pt>
                <c:pt idx="5540">
                  <c:v>-0.17970602223489743</c:v>
                </c:pt>
                <c:pt idx="5541">
                  <c:v>11.989749275462135</c:v>
                </c:pt>
                <c:pt idx="5542">
                  <c:v>-1.2801079191927351</c:v>
                </c:pt>
                <c:pt idx="5543">
                  <c:v>1.642342457298863</c:v>
                </c:pt>
                <c:pt idx="5544">
                  <c:v>-0.16515575729444051</c:v>
                </c:pt>
                <c:pt idx="5545">
                  <c:v>-10.381542951184585</c:v>
                </c:pt>
                <c:pt idx="5546">
                  <c:v>10.518653155673389</c:v>
                </c:pt>
                <c:pt idx="5547">
                  <c:v>-14.666260994509463</c:v>
                </c:pt>
                <c:pt idx="5548">
                  <c:v>1.5000736031346436</c:v>
                </c:pt>
                <c:pt idx="5549">
                  <c:v>11.22901905089352</c:v>
                </c:pt>
                <c:pt idx="5550">
                  <c:v>0.38702312310924708</c:v>
                </c:pt>
                <c:pt idx="5551">
                  <c:v>-4.0371182987233072E-2</c:v>
                </c:pt>
                <c:pt idx="5552">
                  <c:v>7.8683081332894664</c:v>
                </c:pt>
                <c:pt idx="5553">
                  <c:v>0.36257007938470814</c:v>
                </c:pt>
                <c:pt idx="5554">
                  <c:v>9.5189809291704002</c:v>
                </c:pt>
                <c:pt idx="5555">
                  <c:v>10.381542951184585</c:v>
                </c:pt>
                <c:pt idx="5556">
                  <c:v>-0.24511249783653147</c:v>
                </c:pt>
                <c:pt idx="5557">
                  <c:v>-0.21150410519371213</c:v>
                </c:pt>
                <c:pt idx="5558">
                  <c:v>-0.24162109931794132</c:v>
                </c:pt>
                <c:pt idx="5559">
                  <c:v>8.6462586799900301</c:v>
                </c:pt>
                <c:pt idx="5560">
                  <c:v>-0.3479233034203067</c:v>
                </c:pt>
                <c:pt idx="5561">
                  <c:v>-1.3219280948873622</c:v>
                </c:pt>
                <c:pt idx="5562">
                  <c:v>8.3822637581148367</c:v>
                </c:pt>
                <c:pt idx="5563">
                  <c:v>0.4150374992788437</c:v>
                </c:pt>
                <c:pt idx="5564">
                  <c:v>0.28379296600059134</c:v>
                </c:pt>
                <c:pt idx="5565">
                  <c:v>-11.551067348664397</c:v>
                </c:pt>
                <c:pt idx="5566">
                  <c:v>0.74846123300403566</c:v>
                </c:pt>
                <c:pt idx="5567">
                  <c:v>2.0838725572550203</c:v>
                </c:pt>
                <c:pt idx="5568">
                  <c:v>-0.78659636189080673</c:v>
                </c:pt>
                <c:pt idx="5569">
                  <c:v>3.6583538422658544</c:v>
                </c:pt>
                <c:pt idx="5570">
                  <c:v>2.8345860078299205</c:v>
                </c:pt>
                <c:pt idx="5571">
                  <c:v>0.28286315021225394</c:v>
                </c:pt>
                <c:pt idx="5572">
                  <c:v>-0.4024844489357593</c:v>
                </c:pt>
                <c:pt idx="5573">
                  <c:v>1.0149598329119363</c:v>
                </c:pt>
                <c:pt idx="5574">
                  <c:v>0.33628338786443257</c:v>
                </c:pt>
                <c:pt idx="5575">
                  <c:v>-0.87685176922713515</c:v>
                </c:pt>
                <c:pt idx="5576">
                  <c:v>4.8909600480946509E-2</c:v>
                </c:pt>
                <c:pt idx="5577">
                  <c:v>-0.442518235700951</c:v>
                </c:pt>
                <c:pt idx="5578">
                  <c:v>9.8853386926285494E-2</c:v>
                </c:pt>
                <c:pt idx="5579">
                  <c:v>-0.19240901559369117</c:v>
                </c:pt>
                <c:pt idx="5580">
                  <c:v>-0.29732212536322489</c:v>
                </c:pt>
                <c:pt idx="5581">
                  <c:v>-0.12810482574768536</c:v>
                </c:pt>
                <c:pt idx="5582">
                  <c:v>-6.3479056824399929E-2</c:v>
                </c:pt>
                <c:pt idx="5583">
                  <c:v>-0.34938945704333019</c:v>
                </c:pt>
                <c:pt idx="5584">
                  <c:v>-0.29545588352617119</c:v>
                </c:pt>
                <c:pt idx="5585">
                  <c:v>0.21607864740424573</c:v>
                </c:pt>
                <c:pt idx="5586">
                  <c:v>-0.89871666416281837</c:v>
                </c:pt>
                <c:pt idx="5587">
                  <c:v>-0.3461756411340397</c:v>
                </c:pt>
                <c:pt idx="5588">
                  <c:v>-0.20210540719146214</c:v>
                </c:pt>
                <c:pt idx="5589">
                  <c:v>-2.9870529582137508E-2</c:v>
                </c:pt>
                <c:pt idx="5590">
                  <c:v>-0.15403362867242085</c:v>
                </c:pt>
                <c:pt idx="5591">
                  <c:v>-0.85844585578598032</c:v>
                </c:pt>
                <c:pt idx="5592">
                  <c:v>-0.11345804978328401</c:v>
                </c:pt>
                <c:pt idx="5593">
                  <c:v>-0.52562836133875412</c:v>
                </c:pt>
                <c:pt idx="5594">
                  <c:v>0</c:v>
                </c:pt>
                <c:pt idx="5595">
                  <c:v>-0.11321061044799095</c:v>
                </c:pt>
                <c:pt idx="5596">
                  <c:v>-0.44395019119408258</c:v>
                </c:pt>
                <c:pt idx="5597">
                  <c:v>6.4130337419715563E-2</c:v>
                </c:pt>
                <c:pt idx="5598">
                  <c:v>4.6679518653921876</c:v>
                </c:pt>
                <c:pt idx="5599">
                  <c:v>-0.52842423266571725</c:v>
                </c:pt>
                <c:pt idx="5600">
                  <c:v>-9.5189809291704002</c:v>
                </c:pt>
                <c:pt idx="5601">
                  <c:v>-7.4000581443776595E-2</c:v>
                </c:pt>
                <c:pt idx="5602">
                  <c:v>-11.61378946447258</c:v>
                </c:pt>
                <c:pt idx="5603">
                  <c:v>10.966265102877133</c:v>
                </c:pt>
                <c:pt idx="5604">
                  <c:v>4.7725895038969277</c:v>
                </c:pt>
                <c:pt idx="5605">
                  <c:v>-12.013206341123576</c:v>
                </c:pt>
                <c:pt idx="5606">
                  <c:v>4.7725895038969277</c:v>
                </c:pt>
                <c:pt idx="5607">
                  <c:v>4.3692338096657197</c:v>
                </c:pt>
                <c:pt idx="5608">
                  <c:v>-3.2587342684001683</c:v>
                </c:pt>
                <c:pt idx="5609">
                  <c:v>4.3692338096657197</c:v>
                </c:pt>
                <c:pt idx="5610">
                  <c:v>10.714531738288208</c:v>
                </c:pt>
                <c:pt idx="5611">
                  <c:v>-15.919988351453062</c:v>
                </c:pt>
                <c:pt idx="5612">
                  <c:v>4.3692338096657197</c:v>
                </c:pt>
                <c:pt idx="5613">
                  <c:v>1.9964007589459321</c:v>
                </c:pt>
                <c:pt idx="5614">
                  <c:v>1.3659057919479642</c:v>
                </c:pt>
                <c:pt idx="5615">
                  <c:v>3.3166863935199381E-2</c:v>
                </c:pt>
                <c:pt idx="5616">
                  <c:v>-0.18212209153038866</c:v>
                </c:pt>
                <c:pt idx="5617">
                  <c:v>0.35776269392709459</c:v>
                </c:pt>
                <c:pt idx="5618">
                  <c:v>-9.6450579349844787</c:v>
                </c:pt>
                <c:pt idx="5619">
                  <c:v>10.229619965185119</c:v>
                </c:pt>
                <c:pt idx="5620">
                  <c:v>4.7198971036612074E-2</c:v>
                </c:pt>
                <c:pt idx="5621">
                  <c:v>-12.208742403223331</c:v>
                </c:pt>
                <c:pt idx="5622">
                  <c:v>9.0606959316875546</c:v>
                </c:pt>
                <c:pt idx="5623">
                  <c:v>-0.40053792958372852</c:v>
                </c:pt>
                <c:pt idx="5624">
                  <c:v>-11.759472121202833</c:v>
                </c:pt>
                <c:pt idx="5625">
                  <c:v>3.2034265038149176E-16</c:v>
                </c:pt>
                <c:pt idx="5626">
                  <c:v>20</c:v>
                </c:pt>
                <c:pt idx="5627">
                  <c:v>-0.12676977871721756</c:v>
                </c:pt>
                <c:pt idx="5628">
                  <c:v>0</c:v>
                </c:pt>
                <c:pt idx="5629">
                  <c:v>-9.9662651028771325</c:v>
                </c:pt>
                <c:pt idx="5630">
                  <c:v>-4.8255168607221503E-2</c:v>
                </c:pt>
                <c:pt idx="5631">
                  <c:v>0.46893050727404606</c:v>
                </c:pt>
                <c:pt idx="5632">
                  <c:v>-0.6974372299795687</c:v>
                </c:pt>
                <c:pt idx="5633">
                  <c:v>-2</c:v>
                </c:pt>
                <c:pt idx="5634">
                  <c:v>7.0115597686442571E-2</c:v>
                </c:pt>
                <c:pt idx="5635">
                  <c:v>-0.16505924627049653</c:v>
                </c:pt>
                <c:pt idx="5636">
                  <c:v>-0.74781297640319866</c:v>
                </c:pt>
                <c:pt idx="5637">
                  <c:v>0.12417941122072963</c:v>
                </c:pt>
                <c:pt idx="5638">
                  <c:v>0.86507041991389144</c:v>
                </c:pt>
                <c:pt idx="5639">
                  <c:v>-1.6833077616052232</c:v>
                </c:pt>
                <c:pt idx="5640">
                  <c:v>0.3006594781337113</c:v>
                </c:pt>
                <c:pt idx="5641">
                  <c:v>-0.65711228647699127</c:v>
                </c:pt>
                <c:pt idx="5642">
                  <c:v>10.381182412624446</c:v>
                </c:pt>
                <c:pt idx="5643">
                  <c:v>7.6462586799900292</c:v>
                </c:pt>
                <c:pt idx="5644">
                  <c:v>-9.0606959316875546</c:v>
                </c:pt>
                <c:pt idx="5645">
                  <c:v>-0.10691520391651173</c:v>
                </c:pt>
                <c:pt idx="5646">
                  <c:v>-6.1094597246839473E-2</c:v>
                </c:pt>
                <c:pt idx="5647">
                  <c:v>4.7639945575360422E-3</c:v>
                </c:pt>
                <c:pt idx="5648">
                  <c:v>-0.24162579072688412</c:v>
                </c:pt>
                <c:pt idx="5649">
                  <c:v>-1.0242475462466769</c:v>
                </c:pt>
                <c:pt idx="5650">
                  <c:v>0.33948646627166712</c:v>
                </c:pt>
                <c:pt idx="5651">
                  <c:v>0.43295940727610632</c:v>
                </c:pt>
                <c:pt idx="5652">
                  <c:v>8.2757885321816368E-2</c:v>
                </c:pt>
                <c:pt idx="5653">
                  <c:v>8.2757885321816368E-2</c:v>
                </c:pt>
                <c:pt idx="5654">
                  <c:v>-6.9251577928043942E-2</c:v>
                </c:pt>
                <c:pt idx="5655">
                  <c:v>0.44430209378403868</c:v>
                </c:pt>
                <c:pt idx="5656">
                  <c:v>-1.4134284203636167E-2</c:v>
                </c:pt>
                <c:pt idx="5657">
                  <c:v>-4.812917087427878E-2</c:v>
                </c:pt>
                <c:pt idx="5658">
                  <c:v>-6.2365880960373342E-2</c:v>
                </c:pt>
                <c:pt idx="5659">
                  <c:v>2.9240868036598488E-2</c:v>
                </c:pt>
                <c:pt idx="5660">
                  <c:v>-0.24300629240063801</c:v>
                </c:pt>
                <c:pt idx="5661">
                  <c:v>-0.23815973719476435</c:v>
                </c:pt>
                <c:pt idx="5662">
                  <c:v>0.3959286763311391</c:v>
                </c:pt>
                <c:pt idx="5663">
                  <c:v>4.3199716186746775</c:v>
                </c:pt>
                <c:pt idx="5664">
                  <c:v>13.904446464505721</c:v>
                </c:pt>
                <c:pt idx="5665">
                  <c:v>0.32694616965398682</c:v>
                </c:pt>
                <c:pt idx="5666">
                  <c:v>-0.12402989872576144</c:v>
                </c:pt>
                <c:pt idx="5667">
                  <c:v>-0.25392398738908034</c:v>
                </c:pt>
                <c:pt idx="5668">
                  <c:v>-1.7124177791209026E-2</c:v>
                </c:pt>
                <c:pt idx="5669">
                  <c:v>-2.199378475028881</c:v>
                </c:pt>
                <c:pt idx="5670">
                  <c:v>1.0473057147783567</c:v>
                </c:pt>
                <c:pt idx="5671">
                  <c:v>-14.287736424266425</c:v>
                </c:pt>
                <c:pt idx="5672">
                  <c:v>1.9968485350906608</c:v>
                </c:pt>
                <c:pt idx="5673">
                  <c:v>10.229619965185119</c:v>
                </c:pt>
                <c:pt idx="5674">
                  <c:v>-2.5754538102518625</c:v>
                </c:pt>
                <c:pt idx="5675">
                  <c:v>-0.16196747966339289</c:v>
                </c:pt>
                <c:pt idx="5676">
                  <c:v>-0.66922098753037196</c:v>
                </c:pt>
                <c:pt idx="5677">
                  <c:v>0.25352732008941842</c:v>
                </c:pt>
                <c:pt idx="5678">
                  <c:v>10.518653155673389</c:v>
                </c:pt>
                <c:pt idx="5679">
                  <c:v>1.2022528249212934E-2</c:v>
                </c:pt>
                <c:pt idx="5680">
                  <c:v>-3.5783679970514877</c:v>
                </c:pt>
                <c:pt idx="5681">
                  <c:v>0.92312999931348061</c:v>
                </c:pt>
                <c:pt idx="5682">
                  <c:v>-0.81096617560998319</c:v>
                </c:pt>
                <c:pt idx="5683">
                  <c:v>-0.73629262808688478</c:v>
                </c:pt>
                <c:pt idx="5684">
                  <c:v>-4.2433796093733598</c:v>
                </c:pt>
                <c:pt idx="5685">
                  <c:v>7.0660891904577738</c:v>
                </c:pt>
                <c:pt idx="5686">
                  <c:v>0.40545145044964587</c:v>
                </c:pt>
                <c:pt idx="5687">
                  <c:v>-0.75899190049620524</c:v>
                </c:pt>
                <c:pt idx="5688">
                  <c:v>-1.0705532798253081</c:v>
                </c:pt>
                <c:pt idx="5689">
                  <c:v>-0.35049724708413327</c:v>
                </c:pt>
                <c:pt idx="5690">
                  <c:v>-7.1701465354188754E-2</c:v>
                </c:pt>
                <c:pt idx="5691">
                  <c:v>-6.5588341627576707E-2</c:v>
                </c:pt>
                <c:pt idx="5692">
                  <c:v>-0.20963814885570128</c:v>
                </c:pt>
                <c:pt idx="5693">
                  <c:v>0.45251220469750669</c:v>
                </c:pt>
                <c:pt idx="5694">
                  <c:v>-9.3815429511845849</c:v>
                </c:pt>
                <c:pt idx="5695">
                  <c:v>1.8011895492518892</c:v>
                </c:pt>
                <c:pt idx="5696">
                  <c:v>3.5095199451034733</c:v>
                </c:pt>
                <c:pt idx="5697">
                  <c:v>0.33969237436320165</c:v>
                </c:pt>
                <c:pt idx="5698">
                  <c:v>10.147204924942228</c:v>
                </c:pt>
                <c:pt idx="5699">
                  <c:v>0.19350767589986562</c:v>
                </c:pt>
                <c:pt idx="5700">
                  <c:v>1.446322931196233E-2</c:v>
                </c:pt>
                <c:pt idx="5701">
                  <c:v>-4.1552489444505791E-2</c:v>
                </c:pt>
                <c:pt idx="5702">
                  <c:v>-8.6668355155173168E-2</c:v>
                </c:pt>
                <c:pt idx="5703">
                  <c:v>-0.13403991303460172</c:v>
                </c:pt>
                <c:pt idx="5704">
                  <c:v>-0.14952954797689183</c:v>
                </c:pt>
                <c:pt idx="5705">
                  <c:v>0.13326653086346468</c:v>
                </c:pt>
                <c:pt idx="5706">
                  <c:v>-10.229219383469125</c:v>
                </c:pt>
                <c:pt idx="5707">
                  <c:v>1.4791678366985597</c:v>
                </c:pt>
                <c:pt idx="5708">
                  <c:v>12.125198191061759</c:v>
                </c:pt>
                <c:pt idx="5709">
                  <c:v>-0.18040351924657716</c:v>
                </c:pt>
                <c:pt idx="5710">
                  <c:v>-0.83742164735974867</c:v>
                </c:pt>
                <c:pt idx="5711">
                  <c:v>17.921918399290455</c:v>
                </c:pt>
                <c:pt idx="5712">
                  <c:v>-3.8736691760931024</c:v>
                </c:pt>
                <c:pt idx="5713">
                  <c:v>-10.307200809140809</c:v>
                </c:pt>
                <c:pt idx="5714">
                  <c:v>10.059795091795101</c:v>
                </c:pt>
                <c:pt idx="5715">
                  <c:v>1.3124512347777086</c:v>
                </c:pt>
                <c:pt idx="5716">
                  <c:v>8.0624959257337636</c:v>
                </c:pt>
                <c:pt idx="5717">
                  <c:v>-11.892036785411905</c:v>
                </c:pt>
                <c:pt idx="5718">
                  <c:v>7.0660891904577721</c:v>
                </c:pt>
                <c:pt idx="5719">
                  <c:v>-15.530579063234072</c:v>
                </c:pt>
                <c:pt idx="5720">
                  <c:v>9.2304207950923818</c:v>
                </c:pt>
                <c:pt idx="5721">
                  <c:v>-10.059795091795101</c:v>
                </c:pt>
                <c:pt idx="5722">
                  <c:v>10.814048332230835</c:v>
                </c:pt>
                <c:pt idx="5723">
                  <c:v>10.814048332230835</c:v>
                </c:pt>
                <c:pt idx="5724">
                  <c:v>11.013322673425447</c:v>
                </c:pt>
                <c:pt idx="5725">
                  <c:v>10.703038388986418</c:v>
                </c:pt>
                <c:pt idx="5726">
                  <c:v>10.814048332230835</c:v>
                </c:pt>
                <c:pt idx="5727">
                  <c:v>10.814048332230835</c:v>
                </c:pt>
                <c:pt idx="5728">
                  <c:v>10.814048332230835</c:v>
                </c:pt>
                <c:pt idx="5729">
                  <c:v>10.814048332230835</c:v>
                </c:pt>
                <c:pt idx="5730">
                  <c:v>11.013322673425447</c:v>
                </c:pt>
                <c:pt idx="5731">
                  <c:v>10.814048332230835</c:v>
                </c:pt>
                <c:pt idx="5732">
                  <c:v>1.5220733086945348</c:v>
                </c:pt>
                <c:pt idx="5733">
                  <c:v>-14.666242498774883</c:v>
                </c:pt>
                <c:pt idx="5734">
                  <c:v>-10.381182412624446</c:v>
                </c:pt>
                <c:pt idx="5735">
                  <c:v>0.4318621219202029</c:v>
                </c:pt>
                <c:pt idx="5736">
                  <c:v>-2.8336416135778806</c:v>
                </c:pt>
                <c:pt idx="5737">
                  <c:v>-11.058893689053569</c:v>
                </c:pt>
                <c:pt idx="5738">
                  <c:v>-0.85798099512757209</c:v>
                </c:pt>
                <c:pt idx="5739">
                  <c:v>8.0624959257337636</c:v>
                </c:pt>
                <c:pt idx="5740">
                  <c:v>7.6486571760385464</c:v>
                </c:pt>
                <c:pt idx="5741">
                  <c:v>-4.445076325660227</c:v>
                </c:pt>
                <c:pt idx="5742">
                  <c:v>-9.2304207950923818</c:v>
                </c:pt>
                <c:pt idx="5743">
                  <c:v>-0.99934437852046476</c:v>
                </c:pt>
                <c:pt idx="5744">
                  <c:v>-0.20163386116965074</c:v>
                </c:pt>
                <c:pt idx="5745">
                  <c:v>-8.7409833147128121E-2</c:v>
                </c:pt>
                <c:pt idx="5746">
                  <c:v>9.0606959316875546</c:v>
                </c:pt>
                <c:pt idx="5747">
                  <c:v>1.9946067412297817</c:v>
                </c:pt>
                <c:pt idx="5748">
                  <c:v>-0.46948528330122002</c:v>
                </c:pt>
                <c:pt idx="5749">
                  <c:v>-8.6462586799900301</c:v>
                </c:pt>
                <c:pt idx="5750">
                  <c:v>13.156978424156978</c:v>
                </c:pt>
                <c:pt idx="5751">
                  <c:v>4.2415834103677179</c:v>
                </c:pt>
                <c:pt idx="5752">
                  <c:v>-1.8260630777122997</c:v>
                </c:pt>
                <c:pt idx="5753">
                  <c:v>7.6486571760385464</c:v>
                </c:pt>
                <c:pt idx="5754">
                  <c:v>7.6486571760385464</c:v>
                </c:pt>
                <c:pt idx="5755">
                  <c:v>1.7203927442387434</c:v>
                </c:pt>
                <c:pt idx="5756">
                  <c:v>-10.902123839550114</c:v>
                </c:pt>
                <c:pt idx="5757">
                  <c:v>-0.29278174922784606</c:v>
                </c:pt>
                <c:pt idx="5758">
                  <c:v>0.2768402053588242</c:v>
                </c:pt>
                <c:pt idx="5759">
                  <c:v>-0.14438990933517479</c:v>
                </c:pt>
                <c:pt idx="5760">
                  <c:v>-0.50069358382355256</c:v>
                </c:pt>
                <c:pt idx="5761">
                  <c:v>0.29188926850597907</c:v>
                </c:pt>
                <c:pt idx="5762">
                  <c:v>-12.879136486120251</c:v>
                </c:pt>
                <c:pt idx="5763">
                  <c:v>5.8893689053568309E-2</c:v>
                </c:pt>
                <c:pt idx="5764">
                  <c:v>12.208843990734614</c:v>
                </c:pt>
                <c:pt idx="5765">
                  <c:v>0.5405683813627028</c:v>
                </c:pt>
                <c:pt idx="5766">
                  <c:v>-0.28950661719498483</c:v>
                </c:pt>
                <c:pt idx="5767">
                  <c:v>1.435386144670646</c:v>
                </c:pt>
                <c:pt idx="5768">
                  <c:v>0.28950661719498472</c:v>
                </c:pt>
                <c:pt idx="5769">
                  <c:v>-9.3815429511845849</c:v>
                </c:pt>
                <c:pt idx="5770">
                  <c:v>-0.25105224261000003</c:v>
                </c:pt>
                <c:pt idx="5771">
                  <c:v>6.0660891904577721</c:v>
                </c:pt>
                <c:pt idx="5772">
                  <c:v>-10.229219383469125</c:v>
                </c:pt>
                <c:pt idx="5773">
                  <c:v>-11.416621621364193</c:v>
                </c:pt>
                <c:pt idx="5774">
                  <c:v>-2.9808234433007446</c:v>
                </c:pt>
                <c:pt idx="5775">
                  <c:v>10.127234027654437</c:v>
                </c:pt>
                <c:pt idx="5776">
                  <c:v>-1.7309668535447631</c:v>
                </c:pt>
                <c:pt idx="5777">
                  <c:v>6.0732489820306386</c:v>
                </c:pt>
                <c:pt idx="5778">
                  <c:v>5.08746284125034</c:v>
                </c:pt>
                <c:pt idx="5779">
                  <c:v>9.5189809291704002</c:v>
                </c:pt>
                <c:pt idx="5780">
                  <c:v>10.917123403264748</c:v>
                </c:pt>
                <c:pt idx="5781">
                  <c:v>-10.759610821875045</c:v>
                </c:pt>
                <c:pt idx="5782">
                  <c:v>-1.1815793756392357</c:v>
                </c:pt>
                <c:pt idx="5783">
                  <c:v>-0.27938239992127772</c:v>
                </c:pt>
                <c:pt idx="5784">
                  <c:v>0.73360658207629159</c:v>
                </c:pt>
                <c:pt idx="5785">
                  <c:v>8.0624959257337636</c:v>
                </c:pt>
                <c:pt idx="5786">
                  <c:v>-13.5980525001616</c:v>
                </c:pt>
                <c:pt idx="5787">
                  <c:v>18.87006765977489</c:v>
                </c:pt>
                <c:pt idx="5788">
                  <c:v>-14.287760468582666</c:v>
                </c:pt>
                <c:pt idx="5789">
                  <c:v>9.7598881832218343</c:v>
                </c:pt>
                <c:pt idx="5790">
                  <c:v>15.030451612405299</c:v>
                </c:pt>
                <c:pt idx="5791">
                  <c:v>-0.28950661719498505</c:v>
                </c:pt>
                <c:pt idx="5792">
                  <c:v>11.866506212226202</c:v>
                </c:pt>
                <c:pt idx="5793">
                  <c:v>-0.9982000059537901</c:v>
                </c:pt>
                <c:pt idx="5794">
                  <c:v>8.8672787397096631</c:v>
                </c:pt>
                <c:pt idx="5795">
                  <c:v>14.081289245950657</c:v>
                </c:pt>
                <c:pt idx="5796">
                  <c:v>-6.9886846867721664</c:v>
                </c:pt>
                <c:pt idx="5797">
                  <c:v>-0.14260439544280057</c:v>
                </c:pt>
                <c:pt idx="5798">
                  <c:v>-0.53477674355293969</c:v>
                </c:pt>
                <c:pt idx="5799">
                  <c:v>-0.38760426915573137</c:v>
                </c:pt>
                <c:pt idx="5800">
                  <c:v>-0.40525647848625851</c:v>
                </c:pt>
                <c:pt idx="5801">
                  <c:v>-0.3748484091631451</c:v>
                </c:pt>
                <c:pt idx="5802">
                  <c:v>-0.14819147949503092</c:v>
                </c:pt>
                <c:pt idx="5803">
                  <c:v>10.583082767502933</c:v>
                </c:pt>
                <c:pt idx="5804">
                  <c:v>-0.53357711445424449</c:v>
                </c:pt>
                <c:pt idx="5805">
                  <c:v>3.0412289967676154</c:v>
                </c:pt>
                <c:pt idx="5806">
                  <c:v>8.5797872755229335E-2</c:v>
                </c:pt>
                <c:pt idx="5807">
                  <c:v>-0.24327115101236405</c:v>
                </c:pt>
                <c:pt idx="5808">
                  <c:v>-0.1970368470595536</c:v>
                </c:pt>
                <c:pt idx="5809">
                  <c:v>0.53513134476914948</c:v>
                </c:pt>
                <c:pt idx="5810">
                  <c:v>9.229619965185119</c:v>
                </c:pt>
                <c:pt idx="5811">
                  <c:v>-9.7604427459966399</c:v>
                </c:pt>
                <c:pt idx="5812">
                  <c:v>-0.21947402999947502</c:v>
                </c:pt>
                <c:pt idx="5813">
                  <c:v>-0.33441903907055903</c:v>
                </c:pt>
                <c:pt idx="5814">
                  <c:v>5.7322547735247946</c:v>
                </c:pt>
                <c:pt idx="5815">
                  <c:v>-13.468369487109527</c:v>
                </c:pt>
                <c:pt idx="5816">
                  <c:v>8.0624959257337636</c:v>
                </c:pt>
                <c:pt idx="5817">
                  <c:v>-1.5596581724165564</c:v>
                </c:pt>
                <c:pt idx="5818">
                  <c:v>-9.2304207950923818</c:v>
                </c:pt>
                <c:pt idx="5819">
                  <c:v>9.5189809291704002</c:v>
                </c:pt>
                <c:pt idx="5820">
                  <c:v>-10.813781191217037</c:v>
                </c:pt>
                <c:pt idx="5821">
                  <c:v>5.3339007365534385</c:v>
                </c:pt>
                <c:pt idx="5822">
                  <c:v>-1.9108822947704839E-2</c:v>
                </c:pt>
                <c:pt idx="5823">
                  <c:v>-0.22588140741632814</c:v>
                </c:pt>
                <c:pt idx="5824">
                  <c:v>-6.0732489820306386</c:v>
                </c:pt>
                <c:pt idx="5825">
                  <c:v>-0.21846885340034952</c:v>
                </c:pt>
                <c:pt idx="5826">
                  <c:v>-1.6520766965796934</c:v>
                </c:pt>
                <c:pt idx="5827">
                  <c:v>-0.34288771352300873</c:v>
                </c:pt>
                <c:pt idx="5828">
                  <c:v>0.48542682717024171</c:v>
                </c:pt>
                <c:pt idx="5829">
                  <c:v>-0.41503749927884404</c:v>
                </c:pt>
                <c:pt idx="5830">
                  <c:v>-0.10962449117449831</c:v>
                </c:pt>
                <c:pt idx="5831">
                  <c:v>-3.3558377285120295</c:v>
                </c:pt>
                <c:pt idx="5832">
                  <c:v>-7.6462586799900292</c:v>
                </c:pt>
                <c:pt idx="5833">
                  <c:v>0.18284456140260746</c:v>
                </c:pt>
                <c:pt idx="5834">
                  <c:v>-8.3822637581148367</c:v>
                </c:pt>
                <c:pt idx="5835">
                  <c:v>-0.48542682717024194</c:v>
                </c:pt>
                <c:pt idx="5836">
                  <c:v>4.2992830981427481</c:v>
                </c:pt>
                <c:pt idx="5837">
                  <c:v>-4.1382930644644027</c:v>
                </c:pt>
                <c:pt idx="5838">
                  <c:v>3.8736691760931024</c:v>
                </c:pt>
                <c:pt idx="5839">
                  <c:v>-4.8398908948130073</c:v>
                </c:pt>
                <c:pt idx="5840">
                  <c:v>-8.8672787397096631</c:v>
                </c:pt>
                <c:pt idx="5841">
                  <c:v>-7.6486571760385464</c:v>
                </c:pt>
                <c:pt idx="5842">
                  <c:v>0.31315788525963029</c:v>
                </c:pt>
                <c:pt idx="5843">
                  <c:v>10.644457187509261</c:v>
                </c:pt>
                <c:pt idx="5844">
                  <c:v>-8.0606959316875546</c:v>
                </c:pt>
                <c:pt idx="5845">
                  <c:v>12.381002109550925</c:v>
                </c:pt>
                <c:pt idx="5846">
                  <c:v>-2.4247546246677021E-2</c:v>
                </c:pt>
                <c:pt idx="5847">
                  <c:v>2.5813602640409608</c:v>
                </c:pt>
                <c:pt idx="5848">
                  <c:v>1.0000000000000002</c:v>
                </c:pt>
                <c:pt idx="5849">
                  <c:v>-0.24453806221640437</c:v>
                </c:pt>
                <c:pt idx="5850">
                  <c:v>0.16681909057449074</c:v>
                </c:pt>
                <c:pt idx="5851">
                  <c:v>-0.14622074085104403</c:v>
                </c:pt>
                <c:pt idx="5852">
                  <c:v>1.4646682670034445</c:v>
                </c:pt>
                <c:pt idx="5853">
                  <c:v>-0.23311882792950661</c:v>
                </c:pt>
                <c:pt idx="5854">
                  <c:v>-5.0874628412503391</c:v>
                </c:pt>
                <c:pt idx="5855">
                  <c:v>-8.6450579349844769</c:v>
                </c:pt>
                <c:pt idx="5856">
                  <c:v>-0.46792307953093709</c:v>
                </c:pt>
                <c:pt idx="5857">
                  <c:v>-12.451382851019591</c:v>
                </c:pt>
                <c:pt idx="5858">
                  <c:v>12.268444530784098</c:v>
                </c:pt>
                <c:pt idx="5859">
                  <c:v>-12.013322673425447</c:v>
                </c:pt>
                <c:pt idx="5860">
                  <c:v>6.4757459812067639E-2</c:v>
                </c:pt>
                <c:pt idx="5861">
                  <c:v>-10.518653155673389</c:v>
                </c:pt>
                <c:pt idx="5862">
                  <c:v>-1.9361969651205522</c:v>
                </c:pt>
                <c:pt idx="5863">
                  <c:v>-0.76666309406525812</c:v>
                </c:pt>
                <c:pt idx="5864">
                  <c:v>-9.5196362528432132</c:v>
                </c:pt>
                <c:pt idx="5865">
                  <c:v>8.1051802522747352E-2</c:v>
                </c:pt>
                <c:pt idx="5866">
                  <c:v>0.63135540620560748</c:v>
                </c:pt>
                <c:pt idx="5867">
                  <c:v>-0.92337871839708741</c:v>
                </c:pt>
                <c:pt idx="5868">
                  <c:v>5.3457748368417297</c:v>
                </c:pt>
                <c:pt idx="5869">
                  <c:v>1.6689525928641353</c:v>
                </c:pt>
                <c:pt idx="5870">
                  <c:v>-12.362765744153956</c:v>
                </c:pt>
                <c:pt idx="5871">
                  <c:v>5.9228321394775394</c:v>
                </c:pt>
                <c:pt idx="5872">
                  <c:v>-0.32012585225337686</c:v>
                </c:pt>
                <c:pt idx="5873">
                  <c:v>-8.6450579349844769</c:v>
                </c:pt>
                <c:pt idx="5874">
                  <c:v>-8.6450579349844769</c:v>
                </c:pt>
                <c:pt idx="5875">
                  <c:v>1.9720327699568072</c:v>
                </c:pt>
                <c:pt idx="5876">
                  <c:v>-11.34448085696304</c:v>
                </c:pt>
                <c:pt idx="5877">
                  <c:v>3.946289413255232</c:v>
                </c:pt>
                <c:pt idx="5878">
                  <c:v>-8.0606959316875546</c:v>
                </c:pt>
                <c:pt idx="5879">
                  <c:v>-7.6486571760385464</c:v>
                </c:pt>
                <c:pt idx="5880">
                  <c:v>1.0381351288867711</c:v>
                </c:pt>
                <c:pt idx="5881">
                  <c:v>0.27842645625077606</c:v>
                </c:pt>
                <c:pt idx="5882">
                  <c:v>-4.2497783091315275</c:v>
                </c:pt>
                <c:pt idx="5883">
                  <c:v>0.46712601042729812</c:v>
                </c:pt>
                <c:pt idx="5884">
                  <c:v>-2.0506260730699681</c:v>
                </c:pt>
                <c:pt idx="5885">
                  <c:v>-7.4945222831056597</c:v>
                </c:pt>
                <c:pt idx="5886">
                  <c:v>-7.0660891904577721</c:v>
                </c:pt>
                <c:pt idx="5887">
                  <c:v>-0.2254652553860711</c:v>
                </c:pt>
                <c:pt idx="5888">
                  <c:v>-0.4791678366985595</c:v>
                </c:pt>
                <c:pt idx="5889">
                  <c:v>0.27563444261342734</c:v>
                </c:pt>
                <c:pt idx="5890">
                  <c:v>-1.6214883767462704</c:v>
                </c:pt>
                <c:pt idx="5891">
                  <c:v>-11.965904504239749</c:v>
                </c:pt>
                <c:pt idx="5892">
                  <c:v>8.6462586799900301</c:v>
                </c:pt>
                <c:pt idx="5893">
                  <c:v>-6.1447576311585825</c:v>
                </c:pt>
                <c:pt idx="5894">
                  <c:v>-14.713547616912694</c:v>
                </c:pt>
                <c:pt idx="5895">
                  <c:v>7.5288127304237493E-2</c:v>
                </c:pt>
                <c:pt idx="5896">
                  <c:v>-6.0120992437570915E-2</c:v>
                </c:pt>
                <c:pt idx="5897">
                  <c:v>-0.97763218697154564</c:v>
                </c:pt>
                <c:pt idx="5898">
                  <c:v>0.1844245711374273</c:v>
                </c:pt>
                <c:pt idx="5899">
                  <c:v>-9.2304207950923818</c:v>
                </c:pt>
                <c:pt idx="5900">
                  <c:v>0.45720695352278318</c:v>
                </c:pt>
                <c:pt idx="5901">
                  <c:v>-1.936274402389613</c:v>
                </c:pt>
                <c:pt idx="5902">
                  <c:v>0.12432813500220148</c:v>
                </c:pt>
                <c:pt idx="5903">
                  <c:v>-1.8011895492518892</c:v>
                </c:pt>
                <c:pt idx="5904">
                  <c:v>-0.8744691179161409</c:v>
                </c:pt>
                <c:pt idx="5905">
                  <c:v>-1.1154772174199361</c:v>
                </c:pt>
                <c:pt idx="5906">
                  <c:v>-0.30736198175269785</c:v>
                </c:pt>
                <c:pt idx="5907">
                  <c:v>0.37750114154330316</c:v>
                </c:pt>
                <c:pt idx="5908">
                  <c:v>6.0732489820306386</c:v>
                </c:pt>
                <c:pt idx="5909">
                  <c:v>-0.58496250072115608</c:v>
                </c:pt>
                <c:pt idx="5910">
                  <c:v>-10.917123403264748</c:v>
                </c:pt>
                <c:pt idx="5911">
                  <c:v>-0.17255047084913541</c:v>
                </c:pt>
                <c:pt idx="5912">
                  <c:v>-3.8151907614717087</c:v>
                </c:pt>
                <c:pt idx="5913">
                  <c:v>7.0660891904577738</c:v>
                </c:pt>
                <c:pt idx="5914">
                  <c:v>-12.248817059278503</c:v>
                </c:pt>
                <c:pt idx="5915">
                  <c:v>-2.0567797089963875</c:v>
                </c:pt>
                <c:pt idx="5916">
                  <c:v>-0.80735492205760429</c:v>
                </c:pt>
                <c:pt idx="5917">
                  <c:v>0.67699163921350147</c:v>
                </c:pt>
                <c:pt idx="5918">
                  <c:v>-2.3905151801447753</c:v>
                </c:pt>
                <c:pt idx="5919">
                  <c:v>-4.7461353706269457E-2</c:v>
                </c:pt>
                <c:pt idx="5920">
                  <c:v>-0.75064053106328277</c:v>
                </c:pt>
                <c:pt idx="5921">
                  <c:v>-11.582612451267021</c:v>
                </c:pt>
                <c:pt idx="5922">
                  <c:v>-1.0544477840223765</c:v>
                </c:pt>
                <c:pt idx="5923">
                  <c:v>3.2034265038149176E-16</c:v>
                </c:pt>
                <c:pt idx="5924">
                  <c:v>-0.12553088208385899</c:v>
                </c:pt>
                <c:pt idx="5925">
                  <c:v>7.1987294249936795</c:v>
                </c:pt>
                <c:pt idx="5926">
                  <c:v>0.1844245711374273</c:v>
                </c:pt>
                <c:pt idx="5927">
                  <c:v>1.3713185135833541</c:v>
                </c:pt>
                <c:pt idx="5928">
                  <c:v>-2.9856447070229302</c:v>
                </c:pt>
                <c:pt idx="5929">
                  <c:v>2.8569152196770919E-2</c:v>
                </c:pt>
                <c:pt idx="5930">
                  <c:v>8.4374053123072983</c:v>
                </c:pt>
                <c:pt idx="5931">
                  <c:v>-0.2370391973008491</c:v>
                </c:pt>
                <c:pt idx="5932">
                  <c:v>8.0624959257337636</c:v>
                </c:pt>
                <c:pt idx="5933">
                  <c:v>0.11516977042018113</c:v>
                </c:pt>
                <c:pt idx="5934">
                  <c:v>-8.2168541580826301E-2</c:v>
                </c:pt>
                <c:pt idx="5935">
                  <c:v>0.3417885172482053</c:v>
                </c:pt>
                <c:pt idx="5936">
                  <c:v>1.7895802203296278</c:v>
                </c:pt>
                <c:pt idx="5937">
                  <c:v>-7.038932789139786E-2</c:v>
                </c:pt>
                <c:pt idx="5938">
                  <c:v>-0.22239242133644802</c:v>
                </c:pt>
                <c:pt idx="5939">
                  <c:v>-1.6250133145959229</c:v>
                </c:pt>
                <c:pt idx="5940">
                  <c:v>3.3968901525685848</c:v>
                </c:pt>
                <c:pt idx="5941">
                  <c:v>-0.89308479608348823</c:v>
                </c:pt>
                <c:pt idx="5942">
                  <c:v>-1.6533309532760487</c:v>
                </c:pt>
                <c:pt idx="5943">
                  <c:v>-8.0624959257337636</c:v>
                </c:pt>
                <c:pt idx="5944">
                  <c:v>0.46466826700344421</c:v>
                </c:pt>
                <c:pt idx="5945">
                  <c:v>-0.14607825948794467</c:v>
                </c:pt>
                <c:pt idx="5946">
                  <c:v>-1.4811266897366162</c:v>
                </c:pt>
                <c:pt idx="5947">
                  <c:v>9.8180393938903307E-2</c:v>
                </c:pt>
                <c:pt idx="5948">
                  <c:v>0.91753783980802706</c:v>
                </c:pt>
                <c:pt idx="5949">
                  <c:v>-8.0606959316875546</c:v>
                </c:pt>
                <c:pt idx="5950">
                  <c:v>12.10339709935112</c:v>
                </c:pt>
                <c:pt idx="5951">
                  <c:v>-2.8744691179161412</c:v>
                </c:pt>
                <c:pt idx="5952">
                  <c:v>-0.52176867423396234</c:v>
                </c:pt>
                <c:pt idx="5953">
                  <c:v>-0.2598671267551107</c:v>
                </c:pt>
                <c:pt idx="5954">
                  <c:v>-6.5745207539995087</c:v>
                </c:pt>
                <c:pt idx="5955">
                  <c:v>-3.7474705418662713E-2</c:v>
                </c:pt>
                <c:pt idx="5956">
                  <c:v>0.28950661719498505</c:v>
                </c:pt>
                <c:pt idx="5957">
                  <c:v>-1.5025003405291837</c:v>
                </c:pt>
                <c:pt idx="5958">
                  <c:v>1.0995356735509143</c:v>
                </c:pt>
                <c:pt idx="5959">
                  <c:v>-0.60266450245461478</c:v>
                </c:pt>
                <c:pt idx="5960">
                  <c:v>-12.973039598053651</c:v>
                </c:pt>
                <c:pt idx="5961">
                  <c:v>7.6462586799900292</c:v>
                </c:pt>
                <c:pt idx="5962">
                  <c:v>10.966024713800364</c:v>
                </c:pt>
                <c:pt idx="5963">
                  <c:v>0.58256798558077316</c:v>
                </c:pt>
                <c:pt idx="5964">
                  <c:v>1.4545658634654812</c:v>
                </c:pt>
                <c:pt idx="5965">
                  <c:v>-0.83196210810195315</c:v>
                </c:pt>
                <c:pt idx="5966">
                  <c:v>-10.229619965185119</c:v>
                </c:pt>
                <c:pt idx="5967">
                  <c:v>-0.63742992061529191</c:v>
                </c:pt>
                <c:pt idx="5968">
                  <c:v>-1.2765627906784407</c:v>
                </c:pt>
                <c:pt idx="5969">
                  <c:v>9.8667637673533513</c:v>
                </c:pt>
                <c:pt idx="5970">
                  <c:v>-1.9061094124446474</c:v>
                </c:pt>
                <c:pt idx="5971">
                  <c:v>-3.6984071023133764</c:v>
                </c:pt>
                <c:pt idx="5972">
                  <c:v>-1.7608123361205741</c:v>
                </c:pt>
                <c:pt idx="5973">
                  <c:v>-0.20249286389874321</c:v>
                </c:pt>
                <c:pt idx="5974">
                  <c:v>-0.67327091884881651</c:v>
                </c:pt>
                <c:pt idx="5975">
                  <c:v>-2.0780451454633808</c:v>
                </c:pt>
                <c:pt idx="5976">
                  <c:v>-0.7098377613254796</c:v>
                </c:pt>
                <c:pt idx="5977">
                  <c:v>-1.8568750579014028</c:v>
                </c:pt>
                <c:pt idx="5978">
                  <c:v>-11.381182412624446</c:v>
                </c:pt>
                <c:pt idx="5979">
                  <c:v>1.8740992435285522</c:v>
                </c:pt>
                <c:pt idx="5980">
                  <c:v>12.416533660199583</c:v>
                </c:pt>
                <c:pt idx="5981">
                  <c:v>1.2080584480830485</c:v>
                </c:pt>
                <c:pt idx="5982">
                  <c:v>-10.307200809140809</c:v>
                </c:pt>
                <c:pt idx="5983">
                  <c:v>-2.3331284886105266</c:v>
                </c:pt>
                <c:pt idx="5984">
                  <c:v>-7.0624959257337645</c:v>
                </c:pt>
                <c:pt idx="5985">
                  <c:v>0.99819775736601479</c:v>
                </c:pt>
                <c:pt idx="5986">
                  <c:v>-0.15236372212856483</c:v>
                </c:pt>
                <c:pt idx="5987">
                  <c:v>-7.0624959257337645</c:v>
                </c:pt>
                <c:pt idx="5988">
                  <c:v>13.773207904847887</c:v>
                </c:pt>
                <c:pt idx="5989">
                  <c:v>-0.11547721741993572</c:v>
                </c:pt>
                <c:pt idx="5990">
                  <c:v>-16.666228626818334</c:v>
                </c:pt>
                <c:pt idx="5991">
                  <c:v>0.32435075715421807</c:v>
                </c:pt>
                <c:pt idx="5992">
                  <c:v>-0.64533511870063787</c:v>
                </c:pt>
                <c:pt idx="5993">
                  <c:v>-1.7756460623302661</c:v>
                </c:pt>
                <c:pt idx="5994">
                  <c:v>-0.73696559416620655</c:v>
                </c:pt>
                <c:pt idx="5995">
                  <c:v>-0.61667136044849458</c:v>
                </c:pt>
                <c:pt idx="5996">
                  <c:v>12.550826932881439</c:v>
                </c:pt>
                <c:pt idx="5997">
                  <c:v>-0.76416352166818069</c:v>
                </c:pt>
                <c:pt idx="5998">
                  <c:v>-2.3890586440315968</c:v>
                </c:pt>
                <c:pt idx="5999">
                  <c:v>-0.33257533908687098</c:v>
                </c:pt>
                <c:pt idx="6000">
                  <c:v>-0.20799304227583176</c:v>
                </c:pt>
                <c:pt idx="6001">
                  <c:v>7.9580693195340819</c:v>
                </c:pt>
                <c:pt idx="6002">
                  <c:v>-0.15990829153039623</c:v>
                </c:pt>
                <c:pt idx="6003">
                  <c:v>3.1708859727338362E-2</c:v>
                </c:pt>
                <c:pt idx="6004">
                  <c:v>-0.10561018796059896</c:v>
                </c:pt>
                <c:pt idx="6005">
                  <c:v>10.45189794595189</c:v>
                </c:pt>
                <c:pt idx="6006">
                  <c:v>-0.17557156458345449</c:v>
                </c:pt>
                <c:pt idx="6007">
                  <c:v>11.840515686924171</c:v>
                </c:pt>
                <c:pt idx="6008">
                  <c:v>-0.18286405714981058</c:v>
                </c:pt>
                <c:pt idx="6009">
                  <c:v>-0.68975869073276574</c:v>
                </c:pt>
                <c:pt idx="6010">
                  <c:v>-0.35845397091247672</c:v>
                </c:pt>
                <c:pt idx="6011">
                  <c:v>-0.32192809488736251</c:v>
                </c:pt>
                <c:pt idx="6012">
                  <c:v>0.47732177753318644</c:v>
                </c:pt>
                <c:pt idx="6013">
                  <c:v>0.56390088519332671</c:v>
                </c:pt>
                <c:pt idx="6014">
                  <c:v>0.53630161932381704</c:v>
                </c:pt>
                <c:pt idx="6015">
                  <c:v>-0.33518419158962914</c:v>
                </c:pt>
                <c:pt idx="6016">
                  <c:v>-3.316686393519945E-2</c:v>
                </c:pt>
                <c:pt idx="6017">
                  <c:v>-0.29713218304022226</c:v>
                </c:pt>
                <c:pt idx="6018">
                  <c:v>-0.16850572435697819</c:v>
                </c:pt>
                <c:pt idx="6019">
                  <c:v>-2.872394475683361</c:v>
                </c:pt>
                <c:pt idx="6020">
                  <c:v>8.3837042924740537</c:v>
                </c:pt>
                <c:pt idx="6021">
                  <c:v>-8.6462586799900301</c:v>
                </c:pt>
                <c:pt idx="6022">
                  <c:v>-5.9968719624461846</c:v>
                </c:pt>
                <c:pt idx="6023">
                  <c:v>-0.8265836000390977</c:v>
                </c:pt>
                <c:pt idx="6024">
                  <c:v>-1.5611943347882067</c:v>
                </c:pt>
                <c:pt idx="6025">
                  <c:v>-3.0821227424652244</c:v>
                </c:pt>
                <c:pt idx="6026">
                  <c:v>-0.12109282730741835</c:v>
                </c:pt>
                <c:pt idx="6027">
                  <c:v>-5.5647846187835261</c:v>
                </c:pt>
                <c:pt idx="6028">
                  <c:v>1.3484384596624845</c:v>
                </c:pt>
                <c:pt idx="6029">
                  <c:v>-0.58451172895029979</c:v>
                </c:pt>
                <c:pt idx="6030">
                  <c:v>-0.75323398331095504</c:v>
                </c:pt>
                <c:pt idx="6031">
                  <c:v>-0.31366047890376181</c:v>
                </c:pt>
                <c:pt idx="6032">
                  <c:v>-0.17391270991848126</c:v>
                </c:pt>
                <c:pt idx="6033">
                  <c:v>0.58376125582170635</c:v>
                </c:pt>
                <c:pt idx="6034">
                  <c:v>1.4835744472356096</c:v>
                </c:pt>
                <c:pt idx="6035">
                  <c:v>-2.0301761801246099</c:v>
                </c:pt>
                <c:pt idx="6036">
                  <c:v>0.58436200329692412</c:v>
                </c:pt>
                <c:pt idx="6037">
                  <c:v>-0.58981190038255182</c:v>
                </c:pt>
                <c:pt idx="6038">
                  <c:v>7.0660891904577721</c:v>
                </c:pt>
                <c:pt idx="6039">
                  <c:v>1.4405343592153134E-3</c:v>
                </c:pt>
                <c:pt idx="6040">
                  <c:v>-0.42681466705519788</c:v>
                </c:pt>
                <c:pt idx="6041">
                  <c:v>-8.3837042924740537</c:v>
                </c:pt>
                <c:pt idx="6042">
                  <c:v>9.3109404391481757E-2</c:v>
                </c:pt>
                <c:pt idx="6043">
                  <c:v>-1.5064680163034385</c:v>
                </c:pt>
                <c:pt idx="6044">
                  <c:v>0.41443725169752488</c:v>
                </c:pt>
                <c:pt idx="6045">
                  <c:v>-4.036488921273107</c:v>
                </c:pt>
                <c:pt idx="6046">
                  <c:v>-0.47206844431522266</c:v>
                </c:pt>
                <c:pt idx="6047">
                  <c:v>8.8672787397096631</c:v>
                </c:pt>
                <c:pt idx="6048">
                  <c:v>7.0624959257337645</c:v>
                </c:pt>
                <c:pt idx="6049">
                  <c:v>-12.451382851019591</c:v>
                </c:pt>
                <c:pt idx="6050">
                  <c:v>1.1671240394513556</c:v>
                </c:pt>
                <c:pt idx="6051">
                  <c:v>0.79405809944414618</c:v>
                </c:pt>
                <c:pt idx="6052">
                  <c:v>3.8073549220576037</c:v>
                </c:pt>
                <c:pt idx="6053">
                  <c:v>15.335041363415007</c:v>
                </c:pt>
                <c:pt idx="6054">
                  <c:v>-2.117569596381176</c:v>
                </c:pt>
                <c:pt idx="6055">
                  <c:v>4.7725895038969277</c:v>
                </c:pt>
                <c:pt idx="6056">
                  <c:v>8.0624959257337636</c:v>
                </c:pt>
                <c:pt idx="6057">
                  <c:v>-9.9535673550914222E-2</c:v>
                </c:pt>
                <c:pt idx="6058">
                  <c:v>0.26159243165988716</c:v>
                </c:pt>
                <c:pt idx="6059">
                  <c:v>-0.15200309344504978</c:v>
                </c:pt>
                <c:pt idx="6060">
                  <c:v>-10.966024713800364</c:v>
                </c:pt>
                <c:pt idx="6061">
                  <c:v>7.0660891904577721</c:v>
                </c:pt>
                <c:pt idx="6062">
                  <c:v>7.0389327891398012E-2</c:v>
                </c:pt>
                <c:pt idx="6063">
                  <c:v>-2.5730096979593906</c:v>
                </c:pt>
                <c:pt idx="6064">
                  <c:v>-10.451554569765362</c:v>
                </c:pt>
                <c:pt idx="6065">
                  <c:v>-1.3208979662888731</c:v>
                </c:pt>
                <c:pt idx="6066">
                  <c:v>-0.33560303178443884</c:v>
                </c:pt>
                <c:pt idx="6067">
                  <c:v>8.0606959316875546</c:v>
                </c:pt>
                <c:pt idx="6068">
                  <c:v>0.47393118833241232</c:v>
                </c:pt>
                <c:pt idx="6069">
                  <c:v>7.6486571760385464</c:v>
                </c:pt>
                <c:pt idx="6070">
                  <c:v>6.0577280107690035</c:v>
                </c:pt>
                <c:pt idx="6071">
                  <c:v>-0.48542682717024171</c:v>
                </c:pt>
                <c:pt idx="6072">
                  <c:v>1.3596555159481061</c:v>
                </c:pt>
                <c:pt idx="6073">
                  <c:v>-0.99957574031722196</c:v>
                </c:pt>
                <c:pt idx="6074">
                  <c:v>1.5407937848536524</c:v>
                </c:pt>
                <c:pt idx="6075">
                  <c:v>-7.0660891904577721</c:v>
                </c:pt>
                <c:pt idx="6076">
                  <c:v>-2.1712891689482938</c:v>
                </c:pt>
                <c:pt idx="6077">
                  <c:v>-9.3219280948873617</c:v>
                </c:pt>
                <c:pt idx="6078">
                  <c:v>1.5142297148967265</c:v>
                </c:pt>
                <c:pt idx="6079">
                  <c:v>7.3837042924740528</c:v>
                </c:pt>
                <c:pt idx="6080">
                  <c:v>12.380911949563341</c:v>
                </c:pt>
                <c:pt idx="6081">
                  <c:v>-12.268542000300124</c:v>
                </c:pt>
                <c:pt idx="6082">
                  <c:v>1.9951990137361788</c:v>
                </c:pt>
                <c:pt idx="6083">
                  <c:v>-4.5420210719741148</c:v>
                </c:pt>
                <c:pt idx="6084">
                  <c:v>0.76265511458678947</c:v>
                </c:pt>
                <c:pt idx="6085">
                  <c:v>-11.94178124227853</c:v>
                </c:pt>
                <c:pt idx="6086">
                  <c:v>-0.32156782642728327</c:v>
                </c:pt>
                <c:pt idx="6087">
                  <c:v>1.51763495194312</c:v>
                </c:pt>
                <c:pt idx="6088">
                  <c:v>-10.276512174404617</c:v>
                </c:pt>
                <c:pt idx="6089">
                  <c:v>6.5376008852024339E-2</c:v>
                </c:pt>
                <c:pt idx="6090">
                  <c:v>-8.8683081332894673</c:v>
                </c:pt>
                <c:pt idx="6091">
                  <c:v>11.103506382011545</c:v>
                </c:pt>
                <c:pt idx="6092">
                  <c:v>9.0606959316875546</c:v>
                </c:pt>
                <c:pt idx="6093">
                  <c:v>-7.3063462189723358E-2</c:v>
                </c:pt>
                <c:pt idx="6094">
                  <c:v>2.3315948446688384</c:v>
                </c:pt>
                <c:pt idx="6095">
                  <c:v>8.3837042924740537</c:v>
                </c:pt>
                <c:pt idx="6096">
                  <c:v>-0.63742992061529191</c:v>
                </c:pt>
                <c:pt idx="6097">
                  <c:v>0.40053792958372886</c:v>
                </c:pt>
                <c:pt idx="6098">
                  <c:v>-0.54748779530249325</c:v>
                </c:pt>
                <c:pt idx="6099">
                  <c:v>-7.6486571760385464</c:v>
                </c:pt>
                <c:pt idx="6100">
                  <c:v>0.18259141327847289</c:v>
                </c:pt>
                <c:pt idx="6101">
                  <c:v>0.19930880822340669</c:v>
                </c:pt>
                <c:pt idx="6102">
                  <c:v>2.1151073714783881</c:v>
                </c:pt>
                <c:pt idx="6103">
                  <c:v>-13.11423036019097</c:v>
                </c:pt>
                <c:pt idx="6104">
                  <c:v>-8.3837042924740537</c:v>
                </c:pt>
                <c:pt idx="6105">
                  <c:v>-9.8667637673533513</c:v>
                </c:pt>
                <c:pt idx="6106">
                  <c:v>-9.1301415085150115</c:v>
                </c:pt>
                <c:pt idx="6107">
                  <c:v>-9.7604427459966399</c:v>
                </c:pt>
                <c:pt idx="6108">
                  <c:v>-2.1238285868528584</c:v>
                </c:pt>
                <c:pt idx="6109">
                  <c:v>-1.3536369546147007</c:v>
                </c:pt>
                <c:pt idx="6110">
                  <c:v>-9.965784284662087</c:v>
                </c:pt>
                <c:pt idx="6111">
                  <c:v>-10.307200809140809</c:v>
                </c:pt>
                <c:pt idx="6112">
                  <c:v>-0.33332284948747437</c:v>
                </c:pt>
                <c:pt idx="6113">
                  <c:v>8.8683081332894673</c:v>
                </c:pt>
                <c:pt idx="6114">
                  <c:v>-6.0732489820306386</c:v>
                </c:pt>
                <c:pt idx="6115">
                  <c:v>5.08746284125034</c:v>
                </c:pt>
                <c:pt idx="6116">
                  <c:v>-8.3822637581148367</c:v>
                </c:pt>
                <c:pt idx="6117">
                  <c:v>-7.6486571760385464</c:v>
                </c:pt>
                <c:pt idx="6118">
                  <c:v>0.66776280577366909</c:v>
                </c:pt>
                <c:pt idx="6119">
                  <c:v>8.8672787397096631</c:v>
                </c:pt>
                <c:pt idx="6120">
                  <c:v>-0.43259877859259166</c:v>
                </c:pt>
                <c:pt idx="6121">
                  <c:v>0.50204154102113863</c:v>
                </c:pt>
                <c:pt idx="6122">
                  <c:v>-0.10002881833127192</c:v>
                </c:pt>
                <c:pt idx="6123">
                  <c:v>-3.0769004090811238</c:v>
                </c:pt>
                <c:pt idx="6124">
                  <c:v>-1.5592567865286813</c:v>
                </c:pt>
                <c:pt idx="6125">
                  <c:v>-0.28177096841537974</c:v>
                </c:pt>
                <c:pt idx="6126">
                  <c:v>1.8736562581586035E-2</c:v>
                </c:pt>
                <c:pt idx="6127">
                  <c:v>8.6462586799900301</c:v>
                </c:pt>
                <c:pt idx="6128">
                  <c:v>10.307200809140809</c:v>
                </c:pt>
                <c:pt idx="6129">
                  <c:v>-1.8439838440483267</c:v>
                </c:pt>
                <c:pt idx="6130">
                  <c:v>-6.0732489820306386</c:v>
                </c:pt>
                <c:pt idx="6131">
                  <c:v>1.3761484858852491</c:v>
                </c:pt>
                <c:pt idx="6132">
                  <c:v>-2.5390474325018406</c:v>
                </c:pt>
                <c:pt idx="6133">
                  <c:v>-6.0732489820306386</c:v>
                </c:pt>
                <c:pt idx="6134">
                  <c:v>-0.62015192918345607</c:v>
                </c:pt>
                <c:pt idx="6135">
                  <c:v>-0.1803318165035443</c:v>
                </c:pt>
                <c:pt idx="6136">
                  <c:v>11.059344460824425</c:v>
                </c:pt>
                <c:pt idx="6137">
                  <c:v>0</c:v>
                </c:pt>
                <c:pt idx="6138">
                  <c:v>-2.5849625007211561</c:v>
                </c:pt>
                <c:pt idx="6139">
                  <c:v>0.15086666562662773</c:v>
                </c:pt>
                <c:pt idx="6140">
                  <c:v>-0.18727856819258043</c:v>
                </c:pt>
                <c:pt idx="6141">
                  <c:v>-0.32120836674028824</c:v>
                </c:pt>
                <c:pt idx="6142">
                  <c:v>-0.2370391973008491</c:v>
                </c:pt>
                <c:pt idx="6143">
                  <c:v>12.866313015702193</c:v>
                </c:pt>
                <c:pt idx="6144">
                  <c:v>-5.0874628412503391</c:v>
                </c:pt>
                <c:pt idx="6145">
                  <c:v>10.45189794595189</c:v>
                </c:pt>
                <c:pt idx="6146">
                  <c:v>-8.0624959257337636</c:v>
                </c:pt>
                <c:pt idx="6147">
                  <c:v>8.1008169107138048</c:v>
                </c:pt>
                <c:pt idx="6148">
                  <c:v>-0.53836642444254224</c:v>
                </c:pt>
                <c:pt idx="6149">
                  <c:v>-0.2206881151241992</c:v>
                </c:pt>
                <c:pt idx="6150">
                  <c:v>7.0660891904577738</c:v>
                </c:pt>
                <c:pt idx="6151">
                  <c:v>9.6438561897747253</c:v>
                </c:pt>
                <c:pt idx="6152">
                  <c:v>7.6486571760385464</c:v>
                </c:pt>
                <c:pt idx="6153">
                  <c:v>-3.300483843148299</c:v>
                </c:pt>
                <c:pt idx="6154">
                  <c:v>6.289516762123319</c:v>
                </c:pt>
                <c:pt idx="6155">
                  <c:v>1.9387039946671505</c:v>
                </c:pt>
                <c:pt idx="6156">
                  <c:v>-7.0660891904577721</c:v>
                </c:pt>
                <c:pt idx="6157">
                  <c:v>2.7369655941662061</c:v>
                </c:pt>
                <c:pt idx="6158">
                  <c:v>-10.146780789986686</c:v>
                </c:pt>
                <c:pt idx="6159">
                  <c:v>-7.0660891904577721</c:v>
                </c:pt>
                <c:pt idx="6160">
                  <c:v>0.24902754783991485</c:v>
                </c:pt>
                <c:pt idx="6161">
                  <c:v>-7.5974318526833731</c:v>
                </c:pt>
                <c:pt idx="6162">
                  <c:v>-8.6462586799900301</c:v>
                </c:pt>
                <c:pt idx="6163">
                  <c:v>5.9228321394775394</c:v>
                </c:pt>
                <c:pt idx="6164">
                  <c:v>-7.6486571760385464</c:v>
                </c:pt>
                <c:pt idx="6165">
                  <c:v>-12.08137247435552</c:v>
                </c:pt>
                <c:pt idx="6166">
                  <c:v>9.8667637673533513</c:v>
                </c:pt>
                <c:pt idx="6167">
                  <c:v>9.75933340719466</c:v>
                </c:pt>
                <c:pt idx="6168">
                  <c:v>7.8683081332894664</c:v>
                </c:pt>
                <c:pt idx="6169">
                  <c:v>6.2752233778435409</c:v>
                </c:pt>
                <c:pt idx="6170">
                  <c:v>7.6486571760385464</c:v>
                </c:pt>
                <c:pt idx="6171">
                  <c:v>-2.5235619560570131</c:v>
                </c:pt>
                <c:pt idx="6172">
                  <c:v>6.1853259738789603</c:v>
                </c:pt>
                <c:pt idx="6173">
                  <c:v>12.248915863856213</c:v>
                </c:pt>
                <c:pt idx="6174">
                  <c:v>8.0624959257337636</c:v>
                </c:pt>
                <c:pt idx="6175">
                  <c:v>-2.8744691179161412</c:v>
                </c:pt>
                <c:pt idx="6176">
                  <c:v>-5.7548875021634682</c:v>
                </c:pt>
                <c:pt idx="6177">
                  <c:v>11.229219383469125</c:v>
                </c:pt>
                <c:pt idx="6178">
                  <c:v>-0.38751139580147009</c:v>
                </c:pt>
                <c:pt idx="6179">
                  <c:v>10.059795091795101</c:v>
                </c:pt>
                <c:pt idx="6180">
                  <c:v>0.33985000288462475</c:v>
                </c:pt>
                <c:pt idx="6181">
                  <c:v>2.0356239097307212</c:v>
                </c:pt>
                <c:pt idx="6182">
                  <c:v>-12.468454344036344</c:v>
                </c:pt>
                <c:pt idx="6183">
                  <c:v>8.0624959257337636</c:v>
                </c:pt>
                <c:pt idx="6184">
                  <c:v>-9.0588936890535692</c:v>
                </c:pt>
                <c:pt idx="6185">
                  <c:v>8.6462586799900301</c:v>
                </c:pt>
                <c:pt idx="6186">
                  <c:v>9.229619965185119</c:v>
                </c:pt>
                <c:pt idx="6187">
                  <c:v>5.5852874302372346E-2</c:v>
                </c:pt>
                <c:pt idx="6188">
                  <c:v>9.2768998393379949</c:v>
                </c:pt>
                <c:pt idx="6189">
                  <c:v>-10.583082767502933</c:v>
                </c:pt>
                <c:pt idx="6190">
                  <c:v>-9.0588936890535692</c:v>
                </c:pt>
                <c:pt idx="6191">
                  <c:v>-8.6438561897747253</c:v>
                </c:pt>
                <c:pt idx="6192">
                  <c:v>7.0624959257337645</c:v>
                </c:pt>
                <c:pt idx="6193">
                  <c:v>-12.08137247435552</c:v>
                </c:pt>
                <c:pt idx="6194">
                  <c:v>8.8683081332894673</c:v>
                </c:pt>
                <c:pt idx="6195">
                  <c:v>14.628768280089117</c:v>
                </c:pt>
                <c:pt idx="6196">
                  <c:v>-3.3137192816118297</c:v>
                </c:pt>
                <c:pt idx="6197">
                  <c:v>-0.71822903158462059</c:v>
                </c:pt>
                <c:pt idx="6198">
                  <c:v>-2.986546109764463</c:v>
                </c:pt>
                <c:pt idx="6199">
                  <c:v>-12.840384550711667</c:v>
                </c:pt>
                <c:pt idx="6200">
                  <c:v>0.73696559416620622</c:v>
                </c:pt>
                <c:pt idx="6201">
                  <c:v>0.67609079932104843</c:v>
                </c:pt>
                <c:pt idx="6202">
                  <c:v>-8.1963972128035039</c:v>
                </c:pt>
                <c:pt idx="6203">
                  <c:v>0.74322458463788865</c:v>
                </c:pt>
                <c:pt idx="6204">
                  <c:v>8.8662486111111729</c:v>
                </c:pt>
                <c:pt idx="6205">
                  <c:v>0.19703684705955385</c:v>
                </c:pt>
                <c:pt idx="6206">
                  <c:v>-9.055175770762447E-2</c:v>
                </c:pt>
                <c:pt idx="6207">
                  <c:v>6.6330923324468541E-3</c:v>
                </c:pt>
                <c:pt idx="6208">
                  <c:v>-1.3828453093086881</c:v>
                </c:pt>
                <c:pt idx="6209">
                  <c:v>-4.035773761614083E-2</c:v>
                </c:pt>
                <c:pt idx="6210">
                  <c:v>0</c:v>
                </c:pt>
                <c:pt idx="6211">
                  <c:v>-0.16982487339001892</c:v>
                </c:pt>
                <c:pt idx="6212">
                  <c:v>-1.6301812329100541E-2</c:v>
                </c:pt>
                <c:pt idx="6213">
                  <c:v>-0.13109153523570075</c:v>
                </c:pt>
                <c:pt idx="6214">
                  <c:v>-1.9246896635494344</c:v>
                </c:pt>
                <c:pt idx="6215">
                  <c:v>-10.518653155673389</c:v>
                </c:pt>
                <c:pt idx="6216">
                  <c:v>0.22117238317419188</c:v>
                </c:pt>
                <c:pt idx="6217">
                  <c:v>0.17557156458345469</c:v>
                </c:pt>
                <c:pt idx="6218">
                  <c:v>13.35356038291553</c:v>
                </c:pt>
                <c:pt idx="6219">
                  <c:v>-5.4126350090635391</c:v>
                </c:pt>
                <c:pt idx="6220">
                  <c:v>-9.9667457608995313</c:v>
                </c:pt>
                <c:pt idx="6221">
                  <c:v>15.024706827327938</c:v>
                </c:pt>
                <c:pt idx="6222">
                  <c:v>1.1698248733900189</c:v>
                </c:pt>
                <c:pt idx="6223">
                  <c:v>0.50083537203407325</c:v>
                </c:pt>
                <c:pt idx="6224">
                  <c:v>9.3822637581148367</c:v>
                </c:pt>
                <c:pt idx="6225">
                  <c:v>-0.18723158175603158</c:v>
                </c:pt>
                <c:pt idx="6226">
                  <c:v>-1.6968553807920537</c:v>
                </c:pt>
                <c:pt idx="6227">
                  <c:v>8.6450579349844769</c:v>
                </c:pt>
                <c:pt idx="6228">
                  <c:v>14.135736002431859</c:v>
                </c:pt>
                <c:pt idx="6229">
                  <c:v>-9.8672787397096631</c:v>
                </c:pt>
                <c:pt idx="6230">
                  <c:v>6.0732489820306386</c:v>
                </c:pt>
                <c:pt idx="6231">
                  <c:v>1.2526924616123347</c:v>
                </c:pt>
                <c:pt idx="6232">
                  <c:v>9.7598881832218343</c:v>
                </c:pt>
                <c:pt idx="6233">
                  <c:v>-5.8832442140517918</c:v>
                </c:pt>
                <c:pt idx="6234">
                  <c:v>0.36564326104915917</c:v>
                </c:pt>
                <c:pt idx="6235">
                  <c:v>0.45098419568523529</c:v>
                </c:pt>
                <c:pt idx="6236">
                  <c:v>1.6491768060738983</c:v>
                </c:pt>
                <c:pt idx="6237">
                  <c:v>10.147204924942228</c:v>
                </c:pt>
                <c:pt idx="6238">
                  <c:v>-16.275651670685676</c:v>
                </c:pt>
                <c:pt idx="6239">
                  <c:v>2.3211168577682395</c:v>
                </c:pt>
                <c:pt idx="6240">
                  <c:v>-3.6369491985286437</c:v>
                </c:pt>
                <c:pt idx="6241">
                  <c:v>2.838899763765637</c:v>
                </c:pt>
                <c:pt idx="6242">
                  <c:v>-16.275651670685676</c:v>
                </c:pt>
                <c:pt idx="6243">
                  <c:v>-9.7604427459966399</c:v>
                </c:pt>
                <c:pt idx="6244">
                  <c:v>12.977816540594029</c:v>
                </c:pt>
                <c:pt idx="6245">
                  <c:v>12.891846977929003</c:v>
                </c:pt>
                <c:pt idx="6246">
                  <c:v>8.0624959257337636</c:v>
                </c:pt>
                <c:pt idx="6247">
                  <c:v>1.083623399043135</c:v>
                </c:pt>
                <c:pt idx="6248">
                  <c:v>8.8683081332894673</c:v>
                </c:pt>
                <c:pt idx="6249">
                  <c:v>0.58496250072115596</c:v>
                </c:pt>
                <c:pt idx="6250">
                  <c:v>-4.2749306153501925</c:v>
                </c:pt>
                <c:pt idx="6251">
                  <c:v>-0.23446525363702297</c:v>
                </c:pt>
                <c:pt idx="6252">
                  <c:v>-0.81924392381367783</c:v>
                </c:pt>
                <c:pt idx="6253">
                  <c:v>-1.5933272842441697</c:v>
                </c:pt>
                <c:pt idx="6254">
                  <c:v>0.31288295528435539</c:v>
                </c:pt>
                <c:pt idx="6255">
                  <c:v>-3.150696323460819</c:v>
                </c:pt>
                <c:pt idx="6256">
                  <c:v>-0.24308481648954908</c:v>
                </c:pt>
                <c:pt idx="6257">
                  <c:v>6.0732489820306386</c:v>
                </c:pt>
                <c:pt idx="6258">
                  <c:v>9.5196362528432132</c:v>
                </c:pt>
                <c:pt idx="6259">
                  <c:v>-11.013322673425447</c:v>
                </c:pt>
                <c:pt idx="6260">
                  <c:v>5.7548875021634682</c:v>
                </c:pt>
                <c:pt idx="6261">
                  <c:v>-0.2159350198354768</c:v>
                </c:pt>
                <c:pt idx="6262">
                  <c:v>9.3659107214245196E-2</c:v>
                </c:pt>
                <c:pt idx="6263">
                  <c:v>0.43673257037816293</c:v>
                </c:pt>
                <c:pt idx="6264">
                  <c:v>0.21509992877009199</c:v>
                </c:pt>
                <c:pt idx="6265">
                  <c:v>0.19052190604942557</c:v>
                </c:pt>
                <c:pt idx="6266">
                  <c:v>13.08464232218796</c:v>
                </c:pt>
                <c:pt idx="6267">
                  <c:v>-0.58436200329692389</c:v>
                </c:pt>
                <c:pt idx="6268">
                  <c:v>-3.2034265038149176E-16</c:v>
                </c:pt>
                <c:pt idx="6269">
                  <c:v>-0.48542682717024194</c:v>
                </c:pt>
                <c:pt idx="6270">
                  <c:v>0.68147048157450285</c:v>
                </c:pt>
                <c:pt idx="6271">
                  <c:v>0.25908722131713097</c:v>
                </c:pt>
                <c:pt idx="6272">
                  <c:v>-0.43409583509452865</c:v>
                </c:pt>
                <c:pt idx="6273">
                  <c:v>0.86129372916840785</c:v>
                </c:pt>
                <c:pt idx="6274">
                  <c:v>-4.7548875021634691</c:v>
                </c:pt>
                <c:pt idx="6275">
                  <c:v>-0.63005039024969389</c:v>
                </c:pt>
                <c:pt idx="6276">
                  <c:v>-0.10309349296410361</c:v>
                </c:pt>
                <c:pt idx="6277">
                  <c:v>-0.30610312772567977</c:v>
                </c:pt>
                <c:pt idx="6278">
                  <c:v>-0.22239242133644782</c:v>
                </c:pt>
                <c:pt idx="6279">
                  <c:v>6.2735755347962746E-2</c:v>
                </c:pt>
                <c:pt idx="6280">
                  <c:v>-1.023846741954368</c:v>
                </c:pt>
                <c:pt idx="6281">
                  <c:v>-5.1225323355172943E-2</c:v>
                </c:pt>
                <c:pt idx="6282">
                  <c:v>0.84488093333309389</c:v>
                </c:pt>
                <c:pt idx="6283">
                  <c:v>-0.52650277017315728</c:v>
                </c:pt>
                <c:pt idx="6284">
                  <c:v>0.21330454850848871</c:v>
                </c:pt>
                <c:pt idx="6285">
                  <c:v>0.15444626937337891</c:v>
                </c:pt>
                <c:pt idx="6286">
                  <c:v>0.52083216330144055</c:v>
                </c:pt>
                <c:pt idx="6287">
                  <c:v>-0.18111268207477069</c:v>
                </c:pt>
                <c:pt idx="6288">
                  <c:v>-0.84581186365818095</c:v>
                </c:pt>
                <c:pt idx="6289">
                  <c:v>9.6450579349844787</c:v>
                </c:pt>
                <c:pt idx="6290">
                  <c:v>-0.19443835976544691</c:v>
                </c:pt>
                <c:pt idx="6291">
                  <c:v>0.42848688713140087</c:v>
                </c:pt>
                <c:pt idx="6292">
                  <c:v>-0.71989208080726463</c:v>
                </c:pt>
                <c:pt idx="6293">
                  <c:v>-1.5145731728297582</c:v>
                </c:pt>
                <c:pt idx="6294">
                  <c:v>1.1844245711374277</c:v>
                </c:pt>
                <c:pt idx="6295">
                  <c:v>-1.6082322800440034</c:v>
                </c:pt>
                <c:pt idx="6296">
                  <c:v>-0.91880391715201892</c:v>
                </c:pt>
                <c:pt idx="6297">
                  <c:v>-6.1902438925906862E-2</c:v>
                </c:pt>
                <c:pt idx="6298">
                  <c:v>-8.6450579349844769</c:v>
                </c:pt>
                <c:pt idx="6299">
                  <c:v>-0.2385120866997251</c:v>
                </c:pt>
                <c:pt idx="6300">
                  <c:v>-0.54024053338017863</c:v>
                </c:pt>
                <c:pt idx="6301">
                  <c:v>-8.3837042924740537</c:v>
                </c:pt>
                <c:pt idx="6302">
                  <c:v>5.5782846235733476</c:v>
                </c:pt>
                <c:pt idx="6303">
                  <c:v>7.6486571760385464</c:v>
                </c:pt>
                <c:pt idx="6304">
                  <c:v>-13.12503671041155</c:v>
                </c:pt>
                <c:pt idx="6305">
                  <c:v>10.518980929170402</c:v>
                </c:pt>
                <c:pt idx="6306">
                  <c:v>6.0732489820306386</c:v>
                </c:pt>
                <c:pt idx="6307">
                  <c:v>0.34577483684172977</c:v>
                </c:pt>
                <c:pt idx="6308">
                  <c:v>1.0804899178603677</c:v>
                </c:pt>
                <c:pt idx="6309">
                  <c:v>-1.7732662038016211</c:v>
                </c:pt>
                <c:pt idx="6310">
                  <c:v>-13.468327056774365</c:v>
                </c:pt>
                <c:pt idx="6311">
                  <c:v>0.31602749344767839</c:v>
                </c:pt>
                <c:pt idx="6312">
                  <c:v>-0.29490492112081607</c:v>
                </c:pt>
                <c:pt idx="6313">
                  <c:v>-11.731460464782433</c:v>
                </c:pt>
                <c:pt idx="6314">
                  <c:v>-5.7548875021634682</c:v>
                </c:pt>
                <c:pt idx="6315">
                  <c:v>4.4141133463801054</c:v>
                </c:pt>
                <c:pt idx="6316">
                  <c:v>-4.7725895038969268</c:v>
                </c:pt>
                <c:pt idx="6317">
                  <c:v>-5.5984609777171596E-2</c:v>
                </c:pt>
                <c:pt idx="6318">
                  <c:v>-0.1279002290458478</c:v>
                </c:pt>
                <c:pt idx="6319">
                  <c:v>-0.55458885167763716</c:v>
                </c:pt>
                <c:pt idx="6320">
                  <c:v>-10.518980929170402</c:v>
                </c:pt>
                <c:pt idx="6321">
                  <c:v>9.9662651028771325</c:v>
                </c:pt>
                <c:pt idx="6322">
                  <c:v>-2.0778422214571508</c:v>
                </c:pt>
                <c:pt idx="6323">
                  <c:v>-2.7369655941662061</c:v>
                </c:pt>
                <c:pt idx="6324">
                  <c:v>-1.0906703589400641</c:v>
                </c:pt>
                <c:pt idx="6325">
                  <c:v>2.16672345773536</c:v>
                </c:pt>
                <c:pt idx="6326">
                  <c:v>-0.42926964812704521</c:v>
                </c:pt>
                <c:pt idx="6327">
                  <c:v>-3.6339564224880139</c:v>
                </c:pt>
                <c:pt idx="6328">
                  <c:v>2.7061080674364026</c:v>
                </c:pt>
                <c:pt idx="6329">
                  <c:v>-0.90556917118957836</c:v>
                </c:pt>
                <c:pt idx="6330">
                  <c:v>7.6486571760385464</c:v>
                </c:pt>
                <c:pt idx="6331">
                  <c:v>-10.703038388986418</c:v>
                </c:pt>
                <c:pt idx="6332">
                  <c:v>-4.2704450954238464E-2</c:v>
                </c:pt>
                <c:pt idx="6333">
                  <c:v>3.6758550010117588E-2</c:v>
                </c:pt>
                <c:pt idx="6334">
                  <c:v>-14.965814340495692</c:v>
                </c:pt>
                <c:pt idx="6335">
                  <c:v>-7.6486571760385464</c:v>
                </c:pt>
                <c:pt idx="6336">
                  <c:v>-7.0660891904577721</c:v>
                </c:pt>
                <c:pt idx="6337">
                  <c:v>-0.80735492205760429</c:v>
                </c:pt>
                <c:pt idx="6338">
                  <c:v>0.65487647334081711</c:v>
                </c:pt>
                <c:pt idx="6339">
                  <c:v>-0.14086253583984951</c:v>
                </c:pt>
                <c:pt idx="6340">
                  <c:v>-0.22810607253084167</c:v>
                </c:pt>
                <c:pt idx="6341">
                  <c:v>-0.34007544159762193</c:v>
                </c:pt>
                <c:pt idx="6342">
                  <c:v>-6.433464175212375E-2</c:v>
                </c:pt>
                <c:pt idx="6343">
                  <c:v>0.18057224564182056</c:v>
                </c:pt>
                <c:pt idx="6344">
                  <c:v>-0.42449782852791001</c:v>
                </c:pt>
                <c:pt idx="6345">
                  <c:v>10.380821783940931</c:v>
                </c:pt>
                <c:pt idx="6346">
                  <c:v>7.0660891904577721</c:v>
                </c:pt>
                <c:pt idx="6347">
                  <c:v>11.966024713800364</c:v>
                </c:pt>
                <c:pt idx="6348">
                  <c:v>-0.56111575876678843</c:v>
                </c:pt>
                <c:pt idx="6349">
                  <c:v>-0.61598939634178085</c:v>
                </c:pt>
                <c:pt idx="6350">
                  <c:v>0.33786963875638387</c:v>
                </c:pt>
                <c:pt idx="6351">
                  <c:v>-10.229619965185119</c:v>
                </c:pt>
                <c:pt idx="6352">
                  <c:v>-10.966265102877133</c:v>
                </c:pt>
                <c:pt idx="6353">
                  <c:v>-0.27980490838743577</c:v>
                </c:pt>
                <c:pt idx="6354">
                  <c:v>-10.381182412624446</c:v>
                </c:pt>
                <c:pt idx="6355">
                  <c:v>-9.5196362528432132</c:v>
                </c:pt>
                <c:pt idx="6356">
                  <c:v>11.103506382011545</c:v>
                </c:pt>
                <c:pt idx="6357">
                  <c:v>-4.2297428433946198</c:v>
                </c:pt>
                <c:pt idx="6358">
                  <c:v>-6.0732489820306386</c:v>
                </c:pt>
                <c:pt idx="6359">
                  <c:v>-1.9964007589459321</c:v>
                </c:pt>
                <c:pt idx="6360">
                  <c:v>-3.4811805206368258</c:v>
                </c:pt>
                <c:pt idx="6361">
                  <c:v>-1.329406403566775</c:v>
                </c:pt>
                <c:pt idx="6362">
                  <c:v>-2.9790208433731311</c:v>
                </c:pt>
                <c:pt idx="6363">
                  <c:v>-8.0624959257337636</c:v>
                </c:pt>
                <c:pt idx="6364">
                  <c:v>-2.1435908536288504</c:v>
                </c:pt>
                <c:pt idx="6365">
                  <c:v>-1.1872785681925804</c:v>
                </c:pt>
                <c:pt idx="6366">
                  <c:v>-4.7725895038969268</c:v>
                </c:pt>
                <c:pt idx="6367">
                  <c:v>0.37001661601070773</c:v>
                </c:pt>
                <c:pt idx="6368">
                  <c:v>11.34448085696304</c:v>
                </c:pt>
                <c:pt idx="6369">
                  <c:v>-9.3815429511845849</c:v>
                </c:pt>
                <c:pt idx="6370">
                  <c:v>-17.425221368042976</c:v>
                </c:pt>
                <c:pt idx="6371">
                  <c:v>-10.059795091795101</c:v>
                </c:pt>
                <c:pt idx="6372">
                  <c:v>-10.644156719937438</c:v>
                </c:pt>
                <c:pt idx="6373">
                  <c:v>-0.1814292956894985</c:v>
                </c:pt>
                <c:pt idx="6374">
                  <c:v>0.56135588776882217</c:v>
                </c:pt>
                <c:pt idx="6375">
                  <c:v>-0.54748779530249325</c:v>
                </c:pt>
                <c:pt idx="6376">
                  <c:v>-0.10757988719981453</c:v>
                </c:pt>
                <c:pt idx="6377">
                  <c:v>-3.5623909730721541E-2</c:v>
                </c:pt>
                <c:pt idx="6378">
                  <c:v>-0.37795755743079401</c:v>
                </c:pt>
                <c:pt idx="6379">
                  <c:v>-10.644156719937438</c:v>
                </c:pt>
                <c:pt idx="6380">
                  <c:v>0.74542717291440186</c:v>
                </c:pt>
                <c:pt idx="6381">
                  <c:v>-12.965844395703153</c:v>
                </c:pt>
                <c:pt idx="6382">
                  <c:v>0.99230560820999958</c:v>
                </c:pt>
                <c:pt idx="6383">
                  <c:v>0.18434591228941261</c:v>
                </c:pt>
                <c:pt idx="6384">
                  <c:v>12.977756926328162</c:v>
                </c:pt>
                <c:pt idx="6385">
                  <c:v>-8.6450579349844769</c:v>
                </c:pt>
                <c:pt idx="6386">
                  <c:v>3.4570291284219929</c:v>
                </c:pt>
                <c:pt idx="6387">
                  <c:v>11.840515686924171</c:v>
                </c:pt>
                <c:pt idx="6388">
                  <c:v>8.0624959257337636</c:v>
                </c:pt>
                <c:pt idx="6389">
                  <c:v>0.22627585582367596</c:v>
                </c:pt>
                <c:pt idx="6390">
                  <c:v>-0.23769155771933054</c:v>
                </c:pt>
                <c:pt idx="6391">
                  <c:v>-2.8744691179161412</c:v>
                </c:pt>
                <c:pt idx="6392">
                  <c:v>-0.57190634789571015</c:v>
                </c:pt>
                <c:pt idx="6393">
                  <c:v>-1.628683878150474</c:v>
                </c:pt>
                <c:pt idx="6394">
                  <c:v>0.19481617698402309</c:v>
                </c:pt>
                <c:pt idx="6395">
                  <c:v>-0.60203601408009799</c:v>
                </c:pt>
                <c:pt idx="6396">
                  <c:v>1.3785116232537304</c:v>
                </c:pt>
                <c:pt idx="6397">
                  <c:v>-2.567040592723894</c:v>
                </c:pt>
                <c:pt idx="6398">
                  <c:v>-3.8073549220576046</c:v>
                </c:pt>
                <c:pt idx="6399">
                  <c:v>-0.11060548740309975</c:v>
                </c:pt>
                <c:pt idx="6400">
                  <c:v>-0.28239973070072483</c:v>
                </c:pt>
                <c:pt idx="6401">
                  <c:v>-0.26303440583379395</c:v>
                </c:pt>
                <c:pt idx="6402">
                  <c:v>-13.550826932881439</c:v>
                </c:pt>
                <c:pt idx="6403">
                  <c:v>-1.4663529718661688</c:v>
                </c:pt>
                <c:pt idx="6404">
                  <c:v>-9.5189809291704002</c:v>
                </c:pt>
                <c:pt idx="6405">
                  <c:v>10.644457187509261</c:v>
                </c:pt>
                <c:pt idx="6406">
                  <c:v>-12.381002109550925</c:v>
                </c:pt>
                <c:pt idx="6407">
                  <c:v>14.42523776214956</c:v>
                </c:pt>
                <c:pt idx="6408">
                  <c:v>0.22239242133644774</c:v>
                </c:pt>
                <c:pt idx="6409">
                  <c:v>-0.69389687227432029</c:v>
                </c:pt>
                <c:pt idx="6410">
                  <c:v>9.0606959316875546</c:v>
                </c:pt>
                <c:pt idx="6411">
                  <c:v>0.19472839244288498</c:v>
                </c:pt>
                <c:pt idx="6412">
                  <c:v>-2.2223924213364481</c:v>
                </c:pt>
                <c:pt idx="6413">
                  <c:v>14.55076682267522</c:v>
                </c:pt>
                <c:pt idx="6414">
                  <c:v>0.74846123300403566</c:v>
                </c:pt>
                <c:pt idx="6415">
                  <c:v>-0.63662864592605273</c:v>
                </c:pt>
                <c:pt idx="6416">
                  <c:v>2.4247546246677208E-2</c:v>
                </c:pt>
                <c:pt idx="6417">
                  <c:v>-0.26620865362893742</c:v>
                </c:pt>
                <c:pt idx="6418">
                  <c:v>0.93680617351280626</c:v>
                </c:pt>
                <c:pt idx="6419">
                  <c:v>2.6841612218641144E-2</c:v>
                </c:pt>
                <c:pt idx="6420">
                  <c:v>-8.0919995383567478E-2</c:v>
                </c:pt>
                <c:pt idx="6421">
                  <c:v>-0.19191870633643859</c:v>
                </c:pt>
                <c:pt idx="6422">
                  <c:v>0.47950790590984643</c:v>
                </c:pt>
                <c:pt idx="6423">
                  <c:v>-0.33441903907055942</c:v>
                </c:pt>
                <c:pt idx="6424">
                  <c:v>-0.21347258010804035</c:v>
                </c:pt>
                <c:pt idx="6425">
                  <c:v>-0.19321295633622249</c:v>
                </c:pt>
                <c:pt idx="6426">
                  <c:v>0.92114457928876048</c:v>
                </c:pt>
                <c:pt idx="6427">
                  <c:v>9.229619965185119</c:v>
                </c:pt>
                <c:pt idx="6428">
                  <c:v>0.81572378559476044</c:v>
                </c:pt>
                <c:pt idx="6429">
                  <c:v>-0.17736159028409423</c:v>
                </c:pt>
                <c:pt idx="6430">
                  <c:v>7.3837042924740528</c:v>
                </c:pt>
                <c:pt idx="6431">
                  <c:v>-6.4875723662537188E-2</c:v>
                </c:pt>
                <c:pt idx="6432">
                  <c:v>-0.11547721741993572</c:v>
                </c:pt>
                <c:pt idx="6433">
                  <c:v>3.8073549220576046</c:v>
                </c:pt>
                <c:pt idx="6434">
                  <c:v>-5.0626073069968282E-2</c:v>
                </c:pt>
                <c:pt idx="6435">
                  <c:v>-6.4130337419715744E-2</c:v>
                </c:pt>
                <c:pt idx="6436">
                  <c:v>-0.51354304423126895</c:v>
                </c:pt>
                <c:pt idx="6437">
                  <c:v>-0.20385347374408655</c:v>
                </c:pt>
                <c:pt idx="6438">
                  <c:v>3.856855033124825</c:v>
                </c:pt>
                <c:pt idx="6439">
                  <c:v>-0.3207263496776096</c:v>
                </c:pt>
                <c:pt idx="6440">
                  <c:v>6.8244284354165456</c:v>
                </c:pt>
                <c:pt idx="6441">
                  <c:v>-9.3815429511845849</c:v>
                </c:pt>
                <c:pt idx="6442">
                  <c:v>-1.1142754722101829</c:v>
                </c:pt>
                <c:pt idx="6443">
                  <c:v>-0.76818432477692622</c:v>
                </c:pt>
                <c:pt idx="6444">
                  <c:v>7.0660891904577738</c:v>
                </c:pt>
                <c:pt idx="6445">
                  <c:v>-1.2765627906784407</c:v>
                </c:pt>
                <c:pt idx="6446">
                  <c:v>2.3692338096657193</c:v>
                </c:pt>
                <c:pt idx="6447">
                  <c:v>-3.7393601093065891</c:v>
                </c:pt>
                <c:pt idx="6448">
                  <c:v>-2.8744691179161412</c:v>
                </c:pt>
                <c:pt idx="6449">
                  <c:v>-0.46068016483455609</c:v>
                </c:pt>
                <c:pt idx="6450">
                  <c:v>-0.26534456652099497</c:v>
                </c:pt>
                <c:pt idx="6451">
                  <c:v>-5.6627082081623294E-2</c:v>
                </c:pt>
                <c:pt idx="6452">
                  <c:v>0.75313334856269998</c:v>
                </c:pt>
                <c:pt idx="6453">
                  <c:v>-0.14998392580839789</c:v>
                </c:pt>
                <c:pt idx="6454">
                  <c:v>7.9487531154907292E-3</c:v>
                </c:pt>
                <c:pt idx="6455">
                  <c:v>-0.15335077690679655</c:v>
                </c:pt>
                <c:pt idx="6456">
                  <c:v>-2.3923174227787602</c:v>
                </c:pt>
                <c:pt idx="6457">
                  <c:v>0.43720888027746396</c:v>
                </c:pt>
                <c:pt idx="6458">
                  <c:v>6.0732489820306386</c:v>
                </c:pt>
                <c:pt idx="6459">
                  <c:v>0.76537758148010582</c:v>
                </c:pt>
                <c:pt idx="6460">
                  <c:v>4.3558754268106998</c:v>
                </c:pt>
                <c:pt idx="6461">
                  <c:v>-9.3815429511845849</c:v>
                </c:pt>
                <c:pt idx="6462">
                  <c:v>9.7598881832218343</c:v>
                </c:pt>
                <c:pt idx="6463">
                  <c:v>-1.7369655941662061</c:v>
                </c:pt>
                <c:pt idx="6464">
                  <c:v>4.3219280948873626</c:v>
                </c:pt>
                <c:pt idx="6465">
                  <c:v>-10.307200809140809</c:v>
                </c:pt>
                <c:pt idx="6466">
                  <c:v>9.6444571875092606</c:v>
                </c:pt>
                <c:pt idx="6467">
                  <c:v>-9.5196362528432132</c:v>
                </c:pt>
                <c:pt idx="6468">
                  <c:v>-5.0874628412503391</c:v>
                </c:pt>
                <c:pt idx="6469">
                  <c:v>-5.0874628412503391</c:v>
                </c:pt>
                <c:pt idx="6470">
                  <c:v>-0.62916230463169154</c:v>
                </c:pt>
                <c:pt idx="6471">
                  <c:v>3.421571533791299E-2</c:v>
                </c:pt>
                <c:pt idx="6472">
                  <c:v>-6.0732489820306386</c:v>
                </c:pt>
                <c:pt idx="6473">
                  <c:v>1.7517761258029431E-2</c:v>
                </c:pt>
                <c:pt idx="6474">
                  <c:v>-8.0624959257337636</c:v>
                </c:pt>
                <c:pt idx="6475">
                  <c:v>9.8667637673533513</c:v>
                </c:pt>
                <c:pt idx="6476">
                  <c:v>-0.96044807603119509</c:v>
                </c:pt>
                <c:pt idx="6477">
                  <c:v>-9.6444571875092606</c:v>
                </c:pt>
                <c:pt idx="6478">
                  <c:v>1.5789687445267055</c:v>
                </c:pt>
                <c:pt idx="6479">
                  <c:v>10.307580315927396</c:v>
                </c:pt>
                <c:pt idx="6480">
                  <c:v>-0.76818432477692622</c:v>
                </c:pt>
                <c:pt idx="6481">
                  <c:v>-1.2434450849496281</c:v>
                </c:pt>
                <c:pt idx="6482">
                  <c:v>-0.1057946640225966</c:v>
                </c:pt>
                <c:pt idx="6483">
                  <c:v>-8.0624959257337636</c:v>
                </c:pt>
                <c:pt idx="6484">
                  <c:v>0.15432814639129372</c:v>
                </c:pt>
                <c:pt idx="6485">
                  <c:v>-7.6486571760385464</c:v>
                </c:pt>
                <c:pt idx="6486">
                  <c:v>-2.4150374992788439</c:v>
                </c:pt>
                <c:pt idx="6487">
                  <c:v>3.8073549220576037</c:v>
                </c:pt>
                <c:pt idx="6488">
                  <c:v>-10.816717025261296</c:v>
                </c:pt>
                <c:pt idx="6489">
                  <c:v>-2.5971372146672587</c:v>
                </c:pt>
                <c:pt idx="6490">
                  <c:v>-7.0660891904577721</c:v>
                </c:pt>
                <c:pt idx="6491">
                  <c:v>-9.3815429511845849</c:v>
                </c:pt>
                <c:pt idx="6492">
                  <c:v>-9.2746413656283426</c:v>
                </c:pt>
                <c:pt idx="6493">
                  <c:v>7.0660891904577738</c:v>
                </c:pt>
                <c:pt idx="6494">
                  <c:v>-1.9895456423628337</c:v>
                </c:pt>
                <c:pt idx="6495">
                  <c:v>2.3692338096657193</c:v>
                </c:pt>
                <c:pt idx="6496">
                  <c:v>13.08137247435552</c:v>
                </c:pt>
                <c:pt idx="6497">
                  <c:v>-2.2223924213364481</c:v>
                </c:pt>
                <c:pt idx="6498">
                  <c:v>13.08137247435552</c:v>
                </c:pt>
                <c:pt idx="6499">
                  <c:v>-0.16915781448411707</c:v>
                </c:pt>
                <c:pt idx="6500">
                  <c:v>-12.582612451267021</c:v>
                </c:pt>
                <c:pt idx="6501">
                  <c:v>1.4500844463780445</c:v>
                </c:pt>
                <c:pt idx="6502">
                  <c:v>-9.3815429511845849</c:v>
                </c:pt>
                <c:pt idx="6503">
                  <c:v>2.6322682154995132</c:v>
                </c:pt>
                <c:pt idx="6504">
                  <c:v>2.3692338096657193</c:v>
                </c:pt>
                <c:pt idx="6505">
                  <c:v>2.3692338096657193</c:v>
                </c:pt>
                <c:pt idx="6506">
                  <c:v>-1.7369655941662061</c:v>
                </c:pt>
                <c:pt idx="6507">
                  <c:v>-5.3339007365534385</c:v>
                </c:pt>
                <c:pt idx="6508">
                  <c:v>-2.8744691179161412</c:v>
                </c:pt>
                <c:pt idx="6509">
                  <c:v>8.0624959257337636</c:v>
                </c:pt>
                <c:pt idx="6510">
                  <c:v>-2.8744691179161412</c:v>
                </c:pt>
                <c:pt idx="6511">
                  <c:v>-2.8744691179161412</c:v>
                </c:pt>
                <c:pt idx="6512">
                  <c:v>-2.8744691179161412</c:v>
                </c:pt>
                <c:pt idx="6513">
                  <c:v>-0.58376275425626523</c:v>
                </c:pt>
                <c:pt idx="6514">
                  <c:v>-17.760202317219335</c:v>
                </c:pt>
                <c:pt idx="6515">
                  <c:v>13.550826932881439</c:v>
                </c:pt>
                <c:pt idx="6516">
                  <c:v>2.3692338096657193</c:v>
                </c:pt>
                <c:pt idx="6517">
                  <c:v>2.3692338096657193</c:v>
                </c:pt>
                <c:pt idx="6518">
                  <c:v>-3.6993970315377572E-2</c:v>
                </c:pt>
                <c:pt idx="6519">
                  <c:v>13.08137247435552</c:v>
                </c:pt>
                <c:pt idx="6520">
                  <c:v>2.3692338096657193</c:v>
                </c:pt>
                <c:pt idx="6521">
                  <c:v>-3.8073549220576046</c:v>
                </c:pt>
                <c:pt idx="6522">
                  <c:v>-6.5494638194997705</c:v>
                </c:pt>
                <c:pt idx="6523">
                  <c:v>-0.91475271338148878</c:v>
                </c:pt>
                <c:pt idx="6524">
                  <c:v>-2.8744691179161412</c:v>
                </c:pt>
                <c:pt idx="6525">
                  <c:v>2.6322682154995132</c:v>
                </c:pt>
                <c:pt idx="6526">
                  <c:v>-2.8744691179161412</c:v>
                </c:pt>
                <c:pt idx="6527">
                  <c:v>-14.081289245950657</c:v>
                </c:pt>
                <c:pt idx="6528">
                  <c:v>8.8683081332894673</c:v>
                </c:pt>
                <c:pt idx="6529">
                  <c:v>2.3692338096657193</c:v>
                </c:pt>
                <c:pt idx="6530">
                  <c:v>7.0660891904577738</c:v>
                </c:pt>
                <c:pt idx="6531">
                  <c:v>11.759472121202835</c:v>
                </c:pt>
                <c:pt idx="6532">
                  <c:v>14.047606775054893</c:v>
                </c:pt>
                <c:pt idx="6533">
                  <c:v>-7.2636604397081816</c:v>
                </c:pt>
                <c:pt idx="6534">
                  <c:v>0.15882729255898181</c:v>
                </c:pt>
                <c:pt idx="6535">
                  <c:v>10.644457187509261</c:v>
                </c:pt>
                <c:pt idx="6536">
                  <c:v>14.628787262543947</c:v>
                </c:pt>
                <c:pt idx="6537">
                  <c:v>-1.3233554007608024</c:v>
                </c:pt>
                <c:pt idx="6538">
                  <c:v>15.79022120649509</c:v>
                </c:pt>
                <c:pt idx="6539">
                  <c:v>4.5891985068206473</c:v>
                </c:pt>
                <c:pt idx="6540">
                  <c:v>-9.7598881832218343</c:v>
                </c:pt>
                <c:pt idx="6541">
                  <c:v>7.0660891904577738</c:v>
                </c:pt>
                <c:pt idx="6542">
                  <c:v>7.6486571760385464</c:v>
                </c:pt>
                <c:pt idx="6543">
                  <c:v>3.2034265038149176E-16</c:v>
                </c:pt>
                <c:pt idx="6544">
                  <c:v>14.904415102592719</c:v>
                </c:pt>
                <c:pt idx="6545">
                  <c:v>-8.6450579349844769</c:v>
                </c:pt>
                <c:pt idx="6546">
                  <c:v>0.18483967545359525</c:v>
                </c:pt>
                <c:pt idx="6547">
                  <c:v>-0.12312808407388025</c:v>
                </c:pt>
                <c:pt idx="6548">
                  <c:v>-10.147204924942228</c:v>
                </c:pt>
                <c:pt idx="6549">
                  <c:v>12.518489240994931</c:v>
                </c:pt>
                <c:pt idx="6550">
                  <c:v>-1.344324034688424</c:v>
                </c:pt>
                <c:pt idx="6551">
                  <c:v>8.6450579349844769</c:v>
                </c:pt>
                <c:pt idx="6552">
                  <c:v>4.3219280948873626</c:v>
                </c:pt>
                <c:pt idx="6553">
                  <c:v>4.3219280948873626</c:v>
                </c:pt>
                <c:pt idx="6554">
                  <c:v>4.3558754268106998</c:v>
                </c:pt>
                <c:pt idx="6555">
                  <c:v>1.1689240334975657</c:v>
                </c:pt>
                <c:pt idx="6556">
                  <c:v>14.287736424266425</c:v>
                </c:pt>
                <c:pt idx="6557">
                  <c:v>12.840384550711667</c:v>
                </c:pt>
                <c:pt idx="6558">
                  <c:v>0.37001661601070773</c:v>
                </c:pt>
                <c:pt idx="6559">
                  <c:v>-13.904446464505721</c:v>
                </c:pt>
                <c:pt idx="6560">
                  <c:v>-1.1896979667339838</c:v>
                </c:pt>
                <c:pt idx="6561">
                  <c:v>-7.0660891904577721</c:v>
                </c:pt>
                <c:pt idx="6562">
                  <c:v>-0.46777896135081715</c:v>
                </c:pt>
                <c:pt idx="6563">
                  <c:v>-0.24162109931794132</c:v>
                </c:pt>
                <c:pt idx="6564">
                  <c:v>-9.211820198843125E-2</c:v>
                </c:pt>
                <c:pt idx="6565">
                  <c:v>-0.154415627520441</c:v>
                </c:pt>
                <c:pt idx="6566">
                  <c:v>-0.43222858398851294</c:v>
                </c:pt>
                <c:pt idx="6567">
                  <c:v>-12.468369487109527</c:v>
                </c:pt>
                <c:pt idx="6568">
                  <c:v>4.3558754268106998</c:v>
                </c:pt>
                <c:pt idx="6569">
                  <c:v>9.3815429511845849</c:v>
                </c:pt>
                <c:pt idx="6570">
                  <c:v>-2.2223924213364481</c:v>
                </c:pt>
                <c:pt idx="6571">
                  <c:v>-1.6968374814608966</c:v>
                </c:pt>
                <c:pt idx="6572">
                  <c:v>-4.7725895038969268</c:v>
                </c:pt>
                <c:pt idx="6573">
                  <c:v>10.866763767353351</c:v>
                </c:pt>
                <c:pt idx="6574">
                  <c:v>0.76553474636297703</c:v>
                </c:pt>
                <c:pt idx="6575">
                  <c:v>-14.238852526315656</c:v>
                </c:pt>
                <c:pt idx="6576">
                  <c:v>0.29218075149331035</c:v>
                </c:pt>
                <c:pt idx="6577">
                  <c:v>-6.4130337419715577E-2</c:v>
                </c:pt>
                <c:pt idx="6578">
                  <c:v>4.9538685368898649</c:v>
                </c:pt>
                <c:pt idx="6579">
                  <c:v>-1.3641721839812093</c:v>
                </c:pt>
                <c:pt idx="6580">
                  <c:v>9.7598881832218343</c:v>
                </c:pt>
                <c:pt idx="6581">
                  <c:v>1.9974781201503933</c:v>
                </c:pt>
                <c:pt idx="6582">
                  <c:v>-5.3457748368417297</c:v>
                </c:pt>
                <c:pt idx="6583">
                  <c:v>-12.582455645110581</c:v>
                </c:pt>
                <c:pt idx="6584">
                  <c:v>6.0732489820306386</c:v>
                </c:pt>
                <c:pt idx="6585">
                  <c:v>-0.55873095914797644</c:v>
                </c:pt>
                <c:pt idx="6586">
                  <c:v>10.583082767502933</c:v>
                </c:pt>
                <c:pt idx="6587">
                  <c:v>11.307200809140809</c:v>
                </c:pt>
                <c:pt idx="6588">
                  <c:v>-0.24511249783653111</c:v>
                </c:pt>
                <c:pt idx="6589">
                  <c:v>-0.47393118833241243</c:v>
                </c:pt>
                <c:pt idx="6590">
                  <c:v>-3.198751352636529</c:v>
                </c:pt>
                <c:pt idx="6591">
                  <c:v>0.15024263558061243</c:v>
                </c:pt>
                <c:pt idx="6592">
                  <c:v>0.81526012014295024</c:v>
                </c:pt>
                <c:pt idx="6593">
                  <c:v>-8.4888897586513051E-2</c:v>
                </c:pt>
                <c:pt idx="6594">
                  <c:v>-0.41503749927884381</c:v>
                </c:pt>
                <c:pt idx="6595">
                  <c:v>0.22780591752281226</c:v>
                </c:pt>
                <c:pt idx="6596">
                  <c:v>-0.44680335549168593</c:v>
                </c:pt>
                <c:pt idx="6597">
                  <c:v>-10.582769240382088</c:v>
                </c:pt>
                <c:pt idx="6598">
                  <c:v>-0.68280982411930102</c:v>
                </c:pt>
                <c:pt idx="6599">
                  <c:v>10.059795091795101</c:v>
                </c:pt>
                <c:pt idx="6600">
                  <c:v>-1.1880723481525719</c:v>
                </c:pt>
                <c:pt idx="6601">
                  <c:v>-1.9099503953575765</c:v>
                </c:pt>
                <c:pt idx="6602">
                  <c:v>-6.2029400586702756</c:v>
                </c:pt>
                <c:pt idx="6603">
                  <c:v>1.3183258582071666</c:v>
                </c:pt>
                <c:pt idx="6604">
                  <c:v>2.6707645330948795</c:v>
                </c:pt>
                <c:pt idx="6605">
                  <c:v>-0.27130202181739427</c:v>
                </c:pt>
                <c:pt idx="6606">
                  <c:v>-1.7062687969432899</c:v>
                </c:pt>
                <c:pt idx="6607">
                  <c:v>-1.1148302482373573</c:v>
                </c:pt>
                <c:pt idx="6608">
                  <c:v>0.99460674122978154</c:v>
                </c:pt>
                <c:pt idx="6609">
                  <c:v>-1.5873649909364607</c:v>
                </c:pt>
                <c:pt idx="6610">
                  <c:v>-2.0375831828081563</c:v>
                </c:pt>
                <c:pt idx="6611">
                  <c:v>0.2807172195247602</c:v>
                </c:pt>
                <c:pt idx="6612">
                  <c:v>-1.1178364902938585</c:v>
                </c:pt>
                <c:pt idx="6613">
                  <c:v>-10.643856189774725</c:v>
                </c:pt>
                <c:pt idx="6614">
                  <c:v>-8.6462586799900301</c:v>
                </c:pt>
                <c:pt idx="6615">
                  <c:v>-0.11639721728963014</c:v>
                </c:pt>
                <c:pt idx="6616">
                  <c:v>9.6450579349844787</c:v>
                </c:pt>
                <c:pt idx="6617">
                  <c:v>-0.11547721741993608</c:v>
                </c:pt>
                <c:pt idx="6618">
                  <c:v>10.381182412624446</c:v>
                </c:pt>
                <c:pt idx="6619">
                  <c:v>0.10433665981473553</c:v>
                </c:pt>
                <c:pt idx="6620">
                  <c:v>-4.3923174227787607</c:v>
                </c:pt>
                <c:pt idx="6621">
                  <c:v>10.644457187509261</c:v>
                </c:pt>
                <c:pt idx="6622">
                  <c:v>2.2223924213364481</c:v>
                </c:pt>
                <c:pt idx="6623">
                  <c:v>0.73659165213955446</c:v>
                </c:pt>
                <c:pt idx="6624">
                  <c:v>1.2384918242712175</c:v>
                </c:pt>
                <c:pt idx="6625">
                  <c:v>-8.0624959257337636</c:v>
                </c:pt>
                <c:pt idx="6626">
                  <c:v>1.0186156781673468</c:v>
                </c:pt>
                <c:pt idx="6627">
                  <c:v>-3.394733192333755E-2</c:v>
                </c:pt>
                <c:pt idx="6628">
                  <c:v>-8.0624959257337636</c:v>
                </c:pt>
                <c:pt idx="6629">
                  <c:v>11.059119092544519</c:v>
                </c:pt>
                <c:pt idx="6630">
                  <c:v>-0.93073733756288635</c:v>
                </c:pt>
                <c:pt idx="6631">
                  <c:v>0.38404980679515949</c:v>
                </c:pt>
                <c:pt idx="6632">
                  <c:v>-1.086508993254675</c:v>
                </c:pt>
                <c:pt idx="6633">
                  <c:v>-0.9868246112522665</c:v>
                </c:pt>
                <c:pt idx="6634">
                  <c:v>0.58496250072115619</c:v>
                </c:pt>
                <c:pt idx="6635">
                  <c:v>4.7935147853227118</c:v>
                </c:pt>
                <c:pt idx="6636">
                  <c:v>-0.26918663281538907</c:v>
                </c:pt>
                <c:pt idx="6637">
                  <c:v>-1.1679248693586182</c:v>
                </c:pt>
                <c:pt idx="6638">
                  <c:v>-8.2304207950923836</c:v>
                </c:pt>
                <c:pt idx="6639">
                  <c:v>-8.3837042924740537</c:v>
                </c:pt>
                <c:pt idx="6640">
                  <c:v>-7.6462586799900292</c:v>
                </c:pt>
                <c:pt idx="6641">
                  <c:v>8.3822637581148367</c:v>
                </c:pt>
                <c:pt idx="6642">
                  <c:v>-13.550826932881439</c:v>
                </c:pt>
                <c:pt idx="6643">
                  <c:v>1.2780252730105477</c:v>
                </c:pt>
                <c:pt idx="6644">
                  <c:v>10.307580315927396</c:v>
                </c:pt>
                <c:pt idx="6645">
                  <c:v>1.6189098326444937</c:v>
                </c:pt>
                <c:pt idx="6646">
                  <c:v>8.6450579349844769</c:v>
                </c:pt>
                <c:pt idx="6647">
                  <c:v>9.0606959316875546</c:v>
                </c:pt>
                <c:pt idx="6648">
                  <c:v>-0.10691520391651207</c:v>
                </c:pt>
                <c:pt idx="6649">
                  <c:v>-4.5130695822393712</c:v>
                </c:pt>
                <c:pt idx="6650">
                  <c:v>0.35932806669255629</c:v>
                </c:pt>
                <c:pt idx="6651">
                  <c:v>-9.3815429511845849</c:v>
                </c:pt>
                <c:pt idx="6652">
                  <c:v>10.307200809140809</c:v>
                </c:pt>
                <c:pt idx="6653">
                  <c:v>-0.77118130950411923</c:v>
                </c:pt>
                <c:pt idx="6654">
                  <c:v>5.6892991605358922</c:v>
                </c:pt>
                <c:pt idx="6655">
                  <c:v>2.5535092107137794E-2</c:v>
                </c:pt>
                <c:pt idx="6656">
                  <c:v>-9.5196362528432132</c:v>
                </c:pt>
                <c:pt idx="6657">
                  <c:v>-1.5013045716742468</c:v>
                </c:pt>
                <c:pt idx="6658">
                  <c:v>-4.3943347587597055E-2</c:v>
                </c:pt>
                <c:pt idx="6659">
                  <c:v>-0.8098971166200577</c:v>
                </c:pt>
                <c:pt idx="6660">
                  <c:v>-0.79141337818858237</c:v>
                </c:pt>
                <c:pt idx="6661">
                  <c:v>9.1147888058195126E-2</c:v>
                </c:pt>
                <c:pt idx="6662">
                  <c:v>8.0606959316875546</c:v>
                </c:pt>
                <c:pt idx="6663">
                  <c:v>-1.2342213195642404</c:v>
                </c:pt>
                <c:pt idx="6664">
                  <c:v>-2.5939468057611692</c:v>
                </c:pt>
                <c:pt idx="6665">
                  <c:v>-7.0660891904577721</c:v>
                </c:pt>
                <c:pt idx="6666">
                  <c:v>-1.246793764826583</c:v>
                </c:pt>
                <c:pt idx="6667">
                  <c:v>-0.94054614978975781</c:v>
                </c:pt>
                <c:pt idx="6668">
                  <c:v>-1.9165880801048241</c:v>
                </c:pt>
                <c:pt idx="6669">
                  <c:v>-1.0740005814437767</c:v>
                </c:pt>
                <c:pt idx="6670">
                  <c:v>-4.1181328924282443</c:v>
                </c:pt>
                <c:pt idx="6671">
                  <c:v>0.80555267942361874</c:v>
                </c:pt>
                <c:pt idx="6672">
                  <c:v>10.703326841459814</c:v>
                </c:pt>
                <c:pt idx="6673">
                  <c:v>5.4359138119311599</c:v>
                </c:pt>
                <c:pt idx="6674">
                  <c:v>-2.3828442411843724</c:v>
                </c:pt>
                <c:pt idx="6675">
                  <c:v>-7.6486571760385464</c:v>
                </c:pt>
                <c:pt idx="6676">
                  <c:v>0.46794903031728663</c:v>
                </c:pt>
                <c:pt idx="6677">
                  <c:v>12.582612451267021</c:v>
                </c:pt>
                <c:pt idx="6678">
                  <c:v>8.2462160191972972E-2</c:v>
                </c:pt>
                <c:pt idx="6679">
                  <c:v>11.22901905089352</c:v>
                </c:pt>
                <c:pt idx="6680">
                  <c:v>-9.5196362528432132</c:v>
                </c:pt>
                <c:pt idx="6681">
                  <c:v>-9.5479834991637428E-3</c:v>
                </c:pt>
                <c:pt idx="6682">
                  <c:v>-2.5311088529187203E-2</c:v>
                </c:pt>
                <c:pt idx="6683">
                  <c:v>0.88929653559378041</c:v>
                </c:pt>
                <c:pt idx="6684">
                  <c:v>-7.8002512001273214E-2</c:v>
                </c:pt>
                <c:pt idx="6685">
                  <c:v>1.477017168206155</c:v>
                </c:pt>
                <c:pt idx="6686">
                  <c:v>0.10962449117449793</c:v>
                </c:pt>
                <c:pt idx="6687">
                  <c:v>-0.1426043954428004</c:v>
                </c:pt>
                <c:pt idx="6688">
                  <c:v>0.2810683286640554</c:v>
                </c:pt>
                <c:pt idx="6689">
                  <c:v>-0.26620865362893742</c:v>
                </c:pt>
                <c:pt idx="6690">
                  <c:v>-9.8180393938903571E-2</c:v>
                </c:pt>
                <c:pt idx="6691">
                  <c:v>-0.11958161575267259</c:v>
                </c:pt>
                <c:pt idx="6692">
                  <c:v>-3.9755349295332625</c:v>
                </c:pt>
                <c:pt idx="6693">
                  <c:v>-0.2740822327336041</c:v>
                </c:pt>
                <c:pt idx="6694">
                  <c:v>-4.9095597823845036</c:v>
                </c:pt>
                <c:pt idx="6695">
                  <c:v>10.059344460824425</c:v>
                </c:pt>
                <c:pt idx="6696">
                  <c:v>12.125198191061759</c:v>
                </c:pt>
                <c:pt idx="6697">
                  <c:v>0.14722595318317805</c:v>
                </c:pt>
                <c:pt idx="6698">
                  <c:v>-14.501837184902296</c:v>
                </c:pt>
                <c:pt idx="6699">
                  <c:v>2.4150374992788439</c:v>
                </c:pt>
                <c:pt idx="6700">
                  <c:v>-0.48186900775705244</c:v>
                </c:pt>
                <c:pt idx="6701">
                  <c:v>0.80787007829978152</c:v>
                </c:pt>
                <c:pt idx="6702">
                  <c:v>1.8469556253542874</c:v>
                </c:pt>
                <c:pt idx="6703">
                  <c:v>-0.91635999489430331</c:v>
                </c:pt>
                <c:pt idx="6704">
                  <c:v>-0.50250034052918335</c:v>
                </c:pt>
                <c:pt idx="6705">
                  <c:v>-2.5167663407504941</c:v>
                </c:pt>
                <c:pt idx="6706">
                  <c:v>-0.9999403857341338</c:v>
                </c:pt>
                <c:pt idx="6707">
                  <c:v>-0.90270279864508518</c:v>
                </c:pt>
                <c:pt idx="6708">
                  <c:v>9.0597950917951025</c:v>
                </c:pt>
                <c:pt idx="6709">
                  <c:v>-0.19544552212335098</c:v>
                </c:pt>
                <c:pt idx="6710">
                  <c:v>-0.62779986081628458</c:v>
                </c:pt>
                <c:pt idx="6711">
                  <c:v>2.1586862208146151E-2</c:v>
                </c:pt>
                <c:pt idx="6712">
                  <c:v>-12.208843990734614</c:v>
                </c:pt>
                <c:pt idx="6713">
                  <c:v>1.0873808722698401</c:v>
                </c:pt>
                <c:pt idx="6714">
                  <c:v>-0.15315678806142027</c:v>
                </c:pt>
                <c:pt idx="6715">
                  <c:v>-10.059795091795101</c:v>
                </c:pt>
                <c:pt idx="6716">
                  <c:v>-13.468369487109527</c:v>
                </c:pt>
                <c:pt idx="6717">
                  <c:v>7.6486571760385464</c:v>
                </c:pt>
                <c:pt idx="6718">
                  <c:v>6.0732489820306386</c:v>
                </c:pt>
                <c:pt idx="6719">
                  <c:v>0.30683875876442224</c:v>
                </c:pt>
                <c:pt idx="6720">
                  <c:v>-10.147204924942228</c:v>
                </c:pt>
                <c:pt idx="6721">
                  <c:v>-1.1257855727087396</c:v>
                </c:pt>
                <c:pt idx="6722">
                  <c:v>0.77444029958486904</c:v>
                </c:pt>
                <c:pt idx="6723">
                  <c:v>-0.58256798558077327</c:v>
                </c:pt>
                <c:pt idx="6724">
                  <c:v>8.6310924321149632E-2</c:v>
                </c:pt>
                <c:pt idx="6725">
                  <c:v>9.7604427459966399</c:v>
                </c:pt>
                <c:pt idx="6726">
                  <c:v>-0.13688180642038689</c:v>
                </c:pt>
                <c:pt idx="6727">
                  <c:v>-3.7368960912727025</c:v>
                </c:pt>
                <c:pt idx="6728">
                  <c:v>1.0318254458553979</c:v>
                </c:pt>
                <c:pt idx="6729">
                  <c:v>-5.721024050297185</c:v>
                </c:pt>
                <c:pt idx="6730">
                  <c:v>-0.3251424186252343</c:v>
                </c:pt>
                <c:pt idx="6731">
                  <c:v>7.0660891904577721</c:v>
                </c:pt>
                <c:pt idx="6732">
                  <c:v>2.144389909335175</c:v>
                </c:pt>
                <c:pt idx="6733">
                  <c:v>-0.42613520816217432</c:v>
                </c:pt>
                <c:pt idx="6734">
                  <c:v>-0.16046467219324609</c:v>
                </c:pt>
                <c:pt idx="6735">
                  <c:v>-2.3219280948873622</c:v>
                </c:pt>
                <c:pt idx="6736">
                  <c:v>7.9080923408182722</c:v>
                </c:pt>
                <c:pt idx="6737">
                  <c:v>0</c:v>
                </c:pt>
                <c:pt idx="6738">
                  <c:v>-0.42070624936553591</c:v>
                </c:pt>
                <c:pt idx="6739">
                  <c:v>-6.8286654283030161</c:v>
                </c:pt>
                <c:pt idx="6740">
                  <c:v>-6.0732489820306386</c:v>
                </c:pt>
                <c:pt idx="6741">
                  <c:v>-0.10128333583718171</c:v>
                </c:pt>
                <c:pt idx="6742">
                  <c:v>-0.37058390083147896</c:v>
                </c:pt>
                <c:pt idx="6743">
                  <c:v>0.10105190599829449</c:v>
                </c:pt>
                <c:pt idx="6744">
                  <c:v>0</c:v>
                </c:pt>
                <c:pt idx="6745">
                  <c:v>-0.51189903853143259</c:v>
                </c:pt>
                <c:pt idx="6746">
                  <c:v>-1.273018494406416</c:v>
                </c:pt>
                <c:pt idx="6747">
                  <c:v>-9.6450579349844787</c:v>
                </c:pt>
                <c:pt idx="6748">
                  <c:v>-7.0531262570137893E-2</c:v>
                </c:pt>
                <c:pt idx="6749">
                  <c:v>11.550907075927366</c:v>
                </c:pt>
                <c:pt idx="6750">
                  <c:v>1.8709790768046672</c:v>
                </c:pt>
                <c:pt idx="6751">
                  <c:v>9.6450579349844787</c:v>
                </c:pt>
                <c:pt idx="6752">
                  <c:v>9.7604427459966399</c:v>
                </c:pt>
                <c:pt idx="6753">
                  <c:v>0.66119808654824164</c:v>
                </c:pt>
                <c:pt idx="6754">
                  <c:v>-0.5849625007211563</c:v>
                </c:pt>
                <c:pt idx="6755">
                  <c:v>0.23703919730084938</c:v>
                </c:pt>
                <c:pt idx="6756">
                  <c:v>-1.698637475507107</c:v>
                </c:pt>
                <c:pt idx="6757">
                  <c:v>2.0838725572550203</c:v>
                </c:pt>
                <c:pt idx="6758">
                  <c:v>-0.52356195605701294</c:v>
                </c:pt>
                <c:pt idx="6759">
                  <c:v>-0.3777013480058713</c:v>
                </c:pt>
                <c:pt idx="6760">
                  <c:v>-2.2454760344494895</c:v>
                </c:pt>
                <c:pt idx="6761">
                  <c:v>8.6462586799900301</c:v>
                </c:pt>
                <c:pt idx="6762">
                  <c:v>-0.20780488511340148</c:v>
                </c:pt>
                <c:pt idx="6763">
                  <c:v>14.872706939804189</c:v>
                </c:pt>
                <c:pt idx="6764">
                  <c:v>-0.52724700286486859</c:v>
                </c:pt>
                <c:pt idx="6765">
                  <c:v>-11.485326189240524</c:v>
                </c:pt>
                <c:pt idx="6766">
                  <c:v>-0.62309762960792736</c:v>
                </c:pt>
                <c:pt idx="6767">
                  <c:v>6.0732489820306386</c:v>
                </c:pt>
                <c:pt idx="6768">
                  <c:v>-8.0624959257337636</c:v>
                </c:pt>
                <c:pt idx="6769">
                  <c:v>7.6486571760385464</c:v>
                </c:pt>
                <c:pt idx="6770">
                  <c:v>-8.9604860865434843E-2</c:v>
                </c:pt>
                <c:pt idx="6771">
                  <c:v>-7.6486571760385464</c:v>
                </c:pt>
                <c:pt idx="6772">
                  <c:v>-1.320125852253377</c:v>
                </c:pt>
                <c:pt idx="6773">
                  <c:v>-0.46948528330122002</c:v>
                </c:pt>
                <c:pt idx="6774">
                  <c:v>-1.8784610297928623</c:v>
                </c:pt>
                <c:pt idx="6775">
                  <c:v>-11.941658995526698</c:v>
                </c:pt>
                <c:pt idx="6776">
                  <c:v>8.0127468923906614E-4</c:v>
                </c:pt>
                <c:pt idx="6777">
                  <c:v>-0.67518939657951615</c:v>
                </c:pt>
                <c:pt idx="6778">
                  <c:v>-8.3837042924740537</c:v>
                </c:pt>
                <c:pt idx="6779">
                  <c:v>1.3451354860486875</c:v>
                </c:pt>
                <c:pt idx="6780">
                  <c:v>16.414255798375592</c:v>
                </c:pt>
                <c:pt idx="6781">
                  <c:v>12.059006395201113</c:v>
                </c:pt>
                <c:pt idx="6782">
                  <c:v>-0.28688114778816176</c:v>
                </c:pt>
                <c:pt idx="6783">
                  <c:v>-5.7548875021634682</c:v>
                </c:pt>
                <c:pt idx="6784">
                  <c:v>-5.4792472840379192E-2</c:v>
                </c:pt>
                <c:pt idx="6785">
                  <c:v>-3.6525876025114201E-2</c:v>
                </c:pt>
                <c:pt idx="6786">
                  <c:v>-9.2029138492345425E-2</c:v>
                </c:pt>
                <c:pt idx="6787">
                  <c:v>1.2204139587125885E-2</c:v>
                </c:pt>
                <c:pt idx="6788">
                  <c:v>-5.5748577857092342E-2</c:v>
                </c:pt>
                <c:pt idx="6789">
                  <c:v>3.3770736655244042E-2</c:v>
                </c:pt>
                <c:pt idx="6790">
                  <c:v>5.6034034914327957E-2</c:v>
                </c:pt>
                <c:pt idx="6791">
                  <c:v>-0.5702087340311297</c:v>
                </c:pt>
                <c:pt idx="6792">
                  <c:v>-0.15878627392635986</c:v>
                </c:pt>
                <c:pt idx="6793">
                  <c:v>-4.2228235389297437E-2</c:v>
                </c:pt>
                <c:pt idx="6794">
                  <c:v>-8.3837042924740537</c:v>
                </c:pt>
                <c:pt idx="6795">
                  <c:v>-0.70905284844580008</c:v>
                </c:pt>
                <c:pt idx="6796">
                  <c:v>-4.2470735669952404</c:v>
                </c:pt>
                <c:pt idx="6797">
                  <c:v>0</c:v>
                </c:pt>
                <c:pt idx="6798">
                  <c:v>-0.39569214955941689</c:v>
                </c:pt>
                <c:pt idx="6799">
                  <c:v>-0.14809863898913406</c:v>
                </c:pt>
                <c:pt idx="6800">
                  <c:v>-0.58256798558077305</c:v>
                </c:pt>
                <c:pt idx="6801">
                  <c:v>-1.3197678323810729</c:v>
                </c:pt>
                <c:pt idx="6802">
                  <c:v>-1.7734914701913203</c:v>
                </c:pt>
                <c:pt idx="6803">
                  <c:v>12.125090539303256</c:v>
                </c:pt>
                <c:pt idx="6804">
                  <c:v>-3.947233482967675</c:v>
                </c:pt>
                <c:pt idx="6805">
                  <c:v>0.15836559566858915</c:v>
                </c:pt>
                <c:pt idx="6806">
                  <c:v>0.3870231231092473</c:v>
                </c:pt>
                <c:pt idx="6807">
                  <c:v>-0.61470984411520813</c:v>
                </c:pt>
                <c:pt idx="6808">
                  <c:v>-0.73840756834011234</c:v>
                </c:pt>
                <c:pt idx="6809">
                  <c:v>3.5332947566087545</c:v>
                </c:pt>
                <c:pt idx="6810">
                  <c:v>-0.90567261745184668</c:v>
                </c:pt>
                <c:pt idx="6811">
                  <c:v>-11.031586343057834</c:v>
                </c:pt>
                <c:pt idx="6812">
                  <c:v>-4.7535299706345504E-3</c:v>
                </c:pt>
                <c:pt idx="6813">
                  <c:v>0</c:v>
                </c:pt>
                <c:pt idx="6814">
                  <c:v>-1.1154772174199357</c:v>
                </c:pt>
                <c:pt idx="6815">
                  <c:v>0.22222080472518391</c:v>
                </c:pt>
                <c:pt idx="6816">
                  <c:v>-0.25375659224578301</c:v>
                </c:pt>
                <c:pt idx="6817">
                  <c:v>0.50695998871988301</c:v>
                </c:pt>
                <c:pt idx="6818">
                  <c:v>-0.13467321490713288</c:v>
                </c:pt>
                <c:pt idx="6819">
                  <c:v>-1.0707029913432018</c:v>
                </c:pt>
                <c:pt idx="6820">
                  <c:v>-0.7159039786383764</c:v>
                </c:pt>
                <c:pt idx="6821">
                  <c:v>0.39078995303216657</c:v>
                </c:pt>
                <c:pt idx="6822">
                  <c:v>-0.22706890854592102</c:v>
                </c:pt>
                <c:pt idx="6823">
                  <c:v>-7.0660891904577721</c:v>
                </c:pt>
                <c:pt idx="6824">
                  <c:v>-3.4598661523966956E-2</c:v>
                </c:pt>
                <c:pt idx="6825">
                  <c:v>-0.74220224253235334</c:v>
                </c:pt>
                <c:pt idx="6826">
                  <c:v>10.147204924942228</c:v>
                </c:pt>
                <c:pt idx="6827">
                  <c:v>-4.2339518271101708</c:v>
                </c:pt>
                <c:pt idx="6828">
                  <c:v>-0.69132292861049405</c:v>
                </c:pt>
                <c:pt idx="6829">
                  <c:v>2.0838725572550203</c:v>
                </c:pt>
                <c:pt idx="6830">
                  <c:v>-8.8672787397096631</c:v>
                </c:pt>
                <c:pt idx="6831">
                  <c:v>-0.92591400397161583</c:v>
                </c:pt>
                <c:pt idx="6832">
                  <c:v>0.14189306580020891</c:v>
                </c:pt>
                <c:pt idx="6833">
                  <c:v>6.6735794980657621</c:v>
                </c:pt>
                <c:pt idx="6834">
                  <c:v>1.9928402084271337</c:v>
                </c:pt>
                <c:pt idx="6835">
                  <c:v>-7.1996723448363644</c:v>
                </c:pt>
                <c:pt idx="6836">
                  <c:v>-0.42626475470209796</c:v>
                </c:pt>
                <c:pt idx="6837">
                  <c:v>-0.44057259138598148</c:v>
                </c:pt>
                <c:pt idx="6838">
                  <c:v>-0.99640673527599144</c:v>
                </c:pt>
                <c:pt idx="6839">
                  <c:v>0.45685767497347113</c:v>
                </c:pt>
                <c:pt idx="6840">
                  <c:v>0</c:v>
                </c:pt>
                <c:pt idx="6841">
                  <c:v>0.99819775736601468</c:v>
                </c:pt>
                <c:pt idx="6842">
                  <c:v>5.3457748368417297</c:v>
                </c:pt>
                <c:pt idx="6843">
                  <c:v>-1.3161745676570646</c:v>
                </c:pt>
                <c:pt idx="6844">
                  <c:v>-2.308361311304118E-2</c:v>
                </c:pt>
                <c:pt idx="6845">
                  <c:v>0.14143108561701637</c:v>
                </c:pt>
                <c:pt idx="6846">
                  <c:v>-8.0480046968269867E-2</c:v>
                </c:pt>
                <c:pt idx="6847">
                  <c:v>0.35120231920416473</c:v>
                </c:pt>
                <c:pt idx="6848">
                  <c:v>-6.6597748729023576E-2</c:v>
                </c:pt>
                <c:pt idx="6849">
                  <c:v>-0.53294028837287388</c:v>
                </c:pt>
                <c:pt idx="6850">
                  <c:v>-0.66821800437050849</c:v>
                </c:pt>
                <c:pt idx="6851">
                  <c:v>11.892036785411905</c:v>
                </c:pt>
                <c:pt idx="6852">
                  <c:v>-11.892036785411905</c:v>
                </c:pt>
                <c:pt idx="6853">
                  <c:v>-3.000513783765385E-2</c:v>
                </c:pt>
                <c:pt idx="6854">
                  <c:v>-0.49381461266296101</c:v>
                </c:pt>
                <c:pt idx="6855">
                  <c:v>10.059344460824425</c:v>
                </c:pt>
                <c:pt idx="6856">
                  <c:v>7.6486571760385464</c:v>
                </c:pt>
                <c:pt idx="6857">
                  <c:v>0.14295795384204341</c:v>
                </c:pt>
                <c:pt idx="6858">
                  <c:v>-0.78810444315800687</c:v>
                </c:pt>
                <c:pt idx="6859">
                  <c:v>0.20803712835937788</c:v>
                </c:pt>
                <c:pt idx="6860">
                  <c:v>0.1391627476716252</c:v>
                </c:pt>
                <c:pt idx="6861">
                  <c:v>0.28950661719498472</c:v>
                </c:pt>
                <c:pt idx="6862">
                  <c:v>0</c:v>
                </c:pt>
                <c:pt idx="6863">
                  <c:v>8.8683081332894673</c:v>
                </c:pt>
                <c:pt idx="6864">
                  <c:v>2.5141481822099903</c:v>
                </c:pt>
                <c:pt idx="6865">
                  <c:v>-3.2962414512237133</c:v>
                </c:pt>
                <c:pt idx="6866">
                  <c:v>-1.0506260730699684</c:v>
                </c:pt>
                <c:pt idx="6867">
                  <c:v>-8.6450579349844769</c:v>
                </c:pt>
                <c:pt idx="6868">
                  <c:v>-1.5389334076170818</c:v>
                </c:pt>
                <c:pt idx="6869">
                  <c:v>4.8666607508199862</c:v>
                </c:pt>
                <c:pt idx="6870">
                  <c:v>5.8214613945295486E-2</c:v>
                </c:pt>
                <c:pt idx="6871">
                  <c:v>0.17218097538268007</c:v>
                </c:pt>
                <c:pt idx="6872">
                  <c:v>0.50376641787317544</c:v>
                </c:pt>
                <c:pt idx="6873">
                  <c:v>-7.4851584437556671</c:v>
                </c:pt>
                <c:pt idx="6874">
                  <c:v>-0.25467785347816685</c:v>
                </c:pt>
                <c:pt idx="6875">
                  <c:v>-0.1387062708315922</c:v>
                </c:pt>
                <c:pt idx="6876">
                  <c:v>-9.5196362528432132</c:v>
                </c:pt>
                <c:pt idx="6877">
                  <c:v>-3.1708859727338147E-2</c:v>
                </c:pt>
                <c:pt idx="6878">
                  <c:v>14.55076682267522</c:v>
                </c:pt>
                <c:pt idx="6879">
                  <c:v>6.0732489820306386</c:v>
                </c:pt>
                <c:pt idx="6880">
                  <c:v>-1.1690235987007798</c:v>
                </c:pt>
                <c:pt idx="6881">
                  <c:v>8.8683081332894673</c:v>
                </c:pt>
                <c:pt idx="6882">
                  <c:v>10.381542951184585</c:v>
                </c:pt>
                <c:pt idx="6883">
                  <c:v>1.5835205265472498</c:v>
                </c:pt>
                <c:pt idx="6884">
                  <c:v>-5.9228321394775394</c:v>
                </c:pt>
                <c:pt idx="6885">
                  <c:v>-12.518407276671365</c:v>
                </c:pt>
                <c:pt idx="6886">
                  <c:v>-0.21150410519371157</c:v>
                </c:pt>
                <c:pt idx="6887">
                  <c:v>-1.1154772174199361</c:v>
                </c:pt>
                <c:pt idx="6888">
                  <c:v>4.5205289767377304</c:v>
                </c:pt>
                <c:pt idx="6889">
                  <c:v>0.33049803137637934</c:v>
                </c:pt>
                <c:pt idx="6890">
                  <c:v>-0.44562581911226679</c:v>
                </c:pt>
                <c:pt idx="6891">
                  <c:v>0.13750352374993502</c:v>
                </c:pt>
                <c:pt idx="6892">
                  <c:v>0.33029658643574322</c:v>
                </c:pt>
                <c:pt idx="6893">
                  <c:v>-7.4254656989957732</c:v>
                </c:pt>
                <c:pt idx="6894">
                  <c:v>0.48403359187037526</c:v>
                </c:pt>
                <c:pt idx="6895">
                  <c:v>0.25355335282290853</c:v>
                </c:pt>
                <c:pt idx="6896">
                  <c:v>3.7584453215766578</c:v>
                </c:pt>
                <c:pt idx="6897">
                  <c:v>-0.21572869105543743</c:v>
                </c:pt>
                <c:pt idx="6898">
                  <c:v>0.78276928377933086</c:v>
                </c:pt>
                <c:pt idx="6899">
                  <c:v>0.15527822547791112</c:v>
                </c:pt>
                <c:pt idx="6900">
                  <c:v>1.7999940462101844E-3</c:v>
                </c:pt>
                <c:pt idx="6901">
                  <c:v>0.91194382333480373</c:v>
                </c:pt>
                <c:pt idx="6902">
                  <c:v>-1.2313255461064558</c:v>
                </c:pt>
                <c:pt idx="6903">
                  <c:v>0.96503395395641389</c:v>
                </c:pt>
                <c:pt idx="6904">
                  <c:v>11.518653155673389</c:v>
                </c:pt>
                <c:pt idx="6905">
                  <c:v>10.229619965185119</c:v>
                </c:pt>
                <c:pt idx="6906">
                  <c:v>-7.6486571760385464</c:v>
                </c:pt>
                <c:pt idx="6907">
                  <c:v>-0.59394009684041316</c:v>
                </c:pt>
                <c:pt idx="6908">
                  <c:v>11.268736919579066</c:v>
                </c:pt>
                <c:pt idx="6909">
                  <c:v>-13.380911949563341</c:v>
                </c:pt>
                <c:pt idx="6910">
                  <c:v>9.8672787397096631</c:v>
                </c:pt>
                <c:pt idx="6911">
                  <c:v>1.4576293760033121</c:v>
                </c:pt>
                <c:pt idx="6912">
                  <c:v>10.146780789986687</c:v>
                </c:pt>
                <c:pt idx="6913">
                  <c:v>5.3327435539813521</c:v>
                </c:pt>
                <c:pt idx="6914">
                  <c:v>-11.188588845707349</c:v>
                </c:pt>
                <c:pt idx="6915">
                  <c:v>-1.5226605533154807</c:v>
                </c:pt>
                <c:pt idx="6916">
                  <c:v>3.6112548137042988</c:v>
                </c:pt>
                <c:pt idx="6917">
                  <c:v>-11.451382851019591</c:v>
                </c:pt>
                <c:pt idx="6918">
                  <c:v>-0.30932805810772906</c:v>
                </c:pt>
                <c:pt idx="6919">
                  <c:v>0.37762442510699795</c:v>
                </c:pt>
                <c:pt idx="6920">
                  <c:v>-10.059344460824425</c:v>
                </c:pt>
                <c:pt idx="6921">
                  <c:v>-0.22239242133644746</c:v>
                </c:pt>
                <c:pt idx="6922">
                  <c:v>1.4739311883324122</c:v>
                </c:pt>
                <c:pt idx="6923">
                  <c:v>-8.3594129681892865E-2</c:v>
                </c:pt>
                <c:pt idx="6924">
                  <c:v>-0.13389162440761959</c:v>
                </c:pt>
                <c:pt idx="6925">
                  <c:v>-11.786950240502948</c:v>
                </c:pt>
                <c:pt idx="6926">
                  <c:v>-4.3692338096657197</c:v>
                </c:pt>
                <c:pt idx="6927">
                  <c:v>-8.3822637581148367</c:v>
                </c:pt>
                <c:pt idx="6928">
                  <c:v>0.16438681790088228</c:v>
                </c:pt>
                <c:pt idx="6929">
                  <c:v>9.3917863387638745E-2</c:v>
                </c:pt>
                <c:pt idx="6930">
                  <c:v>-0.31520223169904887</c:v>
                </c:pt>
                <c:pt idx="6931">
                  <c:v>-0.45943161863729698</c:v>
                </c:pt>
                <c:pt idx="6932">
                  <c:v>-0.5954548745387982</c:v>
                </c:pt>
                <c:pt idx="6933">
                  <c:v>4.7725895038969277</c:v>
                </c:pt>
                <c:pt idx="6934">
                  <c:v>-0.18355434187153918</c:v>
                </c:pt>
                <c:pt idx="6935">
                  <c:v>0.73696559416620611</c:v>
                </c:pt>
                <c:pt idx="6936">
                  <c:v>-0.33573910521079042</c:v>
                </c:pt>
                <c:pt idx="6937">
                  <c:v>2.3028823391968154</c:v>
                </c:pt>
                <c:pt idx="6938">
                  <c:v>8.4387918525782606</c:v>
                </c:pt>
                <c:pt idx="6939">
                  <c:v>-6.7414669864011483</c:v>
                </c:pt>
                <c:pt idx="6940">
                  <c:v>-4.6168625851874436</c:v>
                </c:pt>
                <c:pt idx="6941">
                  <c:v>0.95895732252941068</c:v>
                </c:pt>
                <c:pt idx="6942">
                  <c:v>-10.147204924942228</c:v>
                </c:pt>
                <c:pt idx="6943">
                  <c:v>-12.613636010763889</c:v>
                </c:pt>
                <c:pt idx="6944">
                  <c:v>-7.9483672315846778</c:v>
                </c:pt>
                <c:pt idx="6945">
                  <c:v>4.7725895038969277</c:v>
                </c:pt>
                <c:pt idx="6946">
                  <c:v>13.550786859688905</c:v>
                </c:pt>
                <c:pt idx="6947">
                  <c:v>10.146780789986687</c:v>
                </c:pt>
                <c:pt idx="6948">
                  <c:v>-8.3822637581148385</c:v>
                </c:pt>
                <c:pt idx="6949">
                  <c:v>-1.1423698204509027</c:v>
                </c:pt>
                <c:pt idx="6950">
                  <c:v>-7.6486571760385464</c:v>
                </c:pt>
                <c:pt idx="6951">
                  <c:v>-3.2411116186830369</c:v>
                </c:pt>
                <c:pt idx="6952">
                  <c:v>-1.4779627468107399</c:v>
                </c:pt>
                <c:pt idx="6953">
                  <c:v>-12.628825226704336</c:v>
                </c:pt>
                <c:pt idx="6954">
                  <c:v>-7.6486571760385464</c:v>
                </c:pt>
                <c:pt idx="6955">
                  <c:v>-4.254813899028826</c:v>
                </c:pt>
                <c:pt idx="6956">
                  <c:v>-8.6462586799900301</c:v>
                </c:pt>
                <c:pt idx="6957">
                  <c:v>0.49992639686535667</c:v>
                </c:pt>
                <c:pt idx="6958">
                  <c:v>2.5219165195794657</c:v>
                </c:pt>
                <c:pt idx="6959">
                  <c:v>-5.7548875021634682</c:v>
                </c:pt>
                <c:pt idx="6960">
                  <c:v>-8.8683081332894673</c:v>
                </c:pt>
                <c:pt idx="6961">
                  <c:v>-0.9982000059537901</c:v>
                </c:pt>
                <c:pt idx="6962">
                  <c:v>-0.99759750978469541</c:v>
                </c:pt>
                <c:pt idx="6963">
                  <c:v>0.65704204986925663</c:v>
                </c:pt>
                <c:pt idx="6964">
                  <c:v>0.62449086490779393</c:v>
                </c:pt>
                <c:pt idx="6965">
                  <c:v>-0.63634297226096792</c:v>
                </c:pt>
                <c:pt idx="6966">
                  <c:v>5.7736318211491549</c:v>
                </c:pt>
                <c:pt idx="6967">
                  <c:v>-1.0438542895894274</c:v>
                </c:pt>
                <c:pt idx="6968">
                  <c:v>-14.590294645317085</c:v>
                </c:pt>
                <c:pt idx="6969">
                  <c:v>-0.13430109171159121</c:v>
                </c:pt>
                <c:pt idx="6970">
                  <c:v>2.356826529569092</c:v>
                </c:pt>
                <c:pt idx="6971">
                  <c:v>-10.814048332230835</c:v>
                </c:pt>
                <c:pt idx="6972">
                  <c:v>-2.0776018190280299</c:v>
                </c:pt>
                <c:pt idx="6973">
                  <c:v>-6.4882909339551418</c:v>
                </c:pt>
                <c:pt idx="6974">
                  <c:v>-9.9020517308736719E-2</c:v>
                </c:pt>
                <c:pt idx="6975">
                  <c:v>-0.51354304423126895</c:v>
                </c:pt>
                <c:pt idx="6976">
                  <c:v>-4.400038921393052</c:v>
                </c:pt>
                <c:pt idx="6977">
                  <c:v>-0.22627585582367621</c:v>
                </c:pt>
                <c:pt idx="6978">
                  <c:v>-0.18947779886371302</c:v>
                </c:pt>
                <c:pt idx="6979">
                  <c:v>-14.468305841138815</c:v>
                </c:pt>
                <c:pt idx="6980">
                  <c:v>7.0660891904577738</c:v>
                </c:pt>
                <c:pt idx="6981">
                  <c:v>-12.167627216919835</c:v>
                </c:pt>
                <c:pt idx="6982">
                  <c:v>-0.32174785938948408</c:v>
                </c:pt>
                <c:pt idx="6983">
                  <c:v>-0.32174785938948408</c:v>
                </c:pt>
                <c:pt idx="6984">
                  <c:v>9.0606959316875546</c:v>
                </c:pt>
                <c:pt idx="6985">
                  <c:v>-7.8366515406239694</c:v>
                </c:pt>
                <c:pt idx="6986">
                  <c:v>3.8073549220576037</c:v>
                </c:pt>
                <c:pt idx="6987">
                  <c:v>1.8923320821653824</c:v>
                </c:pt>
                <c:pt idx="6988">
                  <c:v>-0.28757659009658559</c:v>
                </c:pt>
                <c:pt idx="6989">
                  <c:v>-1.1970528342830387</c:v>
                </c:pt>
                <c:pt idx="6990">
                  <c:v>6.8426079537283844</c:v>
                </c:pt>
                <c:pt idx="6991">
                  <c:v>0.36139953567677008</c:v>
                </c:pt>
                <c:pt idx="6992">
                  <c:v>-0.16146342269411637</c:v>
                </c:pt>
                <c:pt idx="6993">
                  <c:v>-7.0660891904577721</c:v>
                </c:pt>
                <c:pt idx="6994">
                  <c:v>10.147204924942228</c:v>
                </c:pt>
                <c:pt idx="6995">
                  <c:v>0.33786963875638409</c:v>
                </c:pt>
                <c:pt idx="6996">
                  <c:v>0.44302968884409433</c:v>
                </c:pt>
                <c:pt idx="6997">
                  <c:v>-2.360326385245247</c:v>
                </c:pt>
                <c:pt idx="6998">
                  <c:v>-7.6462586799900292</c:v>
                </c:pt>
                <c:pt idx="6999">
                  <c:v>-7.0660891904577721</c:v>
                </c:pt>
                <c:pt idx="7000">
                  <c:v>13.468369487109527</c:v>
                </c:pt>
                <c:pt idx="7001">
                  <c:v>7.8648470205290284</c:v>
                </c:pt>
                <c:pt idx="7002">
                  <c:v>1.3856536924977492</c:v>
                </c:pt>
                <c:pt idx="7003">
                  <c:v>6.392732678955021E-2</c:v>
                </c:pt>
                <c:pt idx="7004">
                  <c:v>0.36691554966067252</c:v>
                </c:pt>
                <c:pt idx="7005">
                  <c:v>-0.54748779530249325</c:v>
                </c:pt>
                <c:pt idx="7006">
                  <c:v>0.35484271736009732</c:v>
                </c:pt>
                <c:pt idx="7007">
                  <c:v>-0.15295192283859876</c:v>
                </c:pt>
                <c:pt idx="7008">
                  <c:v>0.19822611020569572</c:v>
                </c:pt>
                <c:pt idx="7009">
                  <c:v>6.9680907520452555</c:v>
                </c:pt>
                <c:pt idx="7010">
                  <c:v>-1.8957634960422165</c:v>
                </c:pt>
                <c:pt idx="7011">
                  <c:v>-1.5426967737441464</c:v>
                </c:pt>
                <c:pt idx="7012">
                  <c:v>-7.6462586799900292</c:v>
                </c:pt>
                <c:pt idx="7013">
                  <c:v>-1.3115861506659034</c:v>
                </c:pt>
                <c:pt idx="7014">
                  <c:v>-11.550907075927366</c:v>
                </c:pt>
                <c:pt idx="7015">
                  <c:v>-5.8893689053568739E-2</c:v>
                </c:pt>
                <c:pt idx="7016">
                  <c:v>-0.22239242133644802</c:v>
                </c:pt>
                <c:pt idx="7017">
                  <c:v>-0.17176634826647977</c:v>
                </c:pt>
                <c:pt idx="7018">
                  <c:v>3.4380534539472762</c:v>
                </c:pt>
                <c:pt idx="7019">
                  <c:v>3.4433497063873782E-2</c:v>
                </c:pt>
                <c:pt idx="7020">
                  <c:v>-2.8744691179161412</c:v>
                </c:pt>
                <c:pt idx="7021">
                  <c:v>-0.36017556424432584</c:v>
                </c:pt>
                <c:pt idx="7022">
                  <c:v>-13.188279751964144</c:v>
                </c:pt>
                <c:pt idx="7023">
                  <c:v>-0.13210353600734515</c:v>
                </c:pt>
                <c:pt idx="7024">
                  <c:v>-11.013322673425447</c:v>
                </c:pt>
                <c:pt idx="7025">
                  <c:v>5.315579769828326E-3</c:v>
                </c:pt>
                <c:pt idx="7026">
                  <c:v>-11.059344460824425</c:v>
                </c:pt>
                <c:pt idx="7027">
                  <c:v>0.49476469174957804</c:v>
                </c:pt>
                <c:pt idx="7028">
                  <c:v>-0.92553486069210755</c:v>
                </c:pt>
                <c:pt idx="7029">
                  <c:v>0.31761510201627974</c:v>
                </c:pt>
                <c:pt idx="7030">
                  <c:v>0.14201900487242788</c:v>
                </c:pt>
                <c:pt idx="7031">
                  <c:v>-2.1219905243786101</c:v>
                </c:pt>
                <c:pt idx="7032">
                  <c:v>-4.3457748368417297</c:v>
                </c:pt>
                <c:pt idx="7033">
                  <c:v>-2.1104366448578027</c:v>
                </c:pt>
                <c:pt idx="7034">
                  <c:v>4.4722932857465034</c:v>
                </c:pt>
                <c:pt idx="7035">
                  <c:v>13.468369487109527</c:v>
                </c:pt>
                <c:pt idx="7036">
                  <c:v>-3.2414911254696235</c:v>
                </c:pt>
                <c:pt idx="7037">
                  <c:v>-5.771549785628733E-2</c:v>
                </c:pt>
                <c:pt idx="7038">
                  <c:v>-2.5994620704162714</c:v>
                </c:pt>
                <c:pt idx="7039">
                  <c:v>-0.14809863898913406</c:v>
                </c:pt>
                <c:pt idx="7040">
                  <c:v>8.0606959316875546</c:v>
                </c:pt>
                <c:pt idx="7041">
                  <c:v>-13.433976574415976</c:v>
                </c:pt>
                <c:pt idx="7042">
                  <c:v>-0.41503749927884381</c:v>
                </c:pt>
                <c:pt idx="7043">
                  <c:v>-0.20481979188849814</c:v>
                </c:pt>
                <c:pt idx="7044">
                  <c:v>-12.398832744439126</c:v>
                </c:pt>
                <c:pt idx="7045">
                  <c:v>8.8683081332894673</c:v>
                </c:pt>
                <c:pt idx="7046">
                  <c:v>1.1520030934450498</c:v>
                </c:pt>
                <c:pt idx="7047">
                  <c:v>-3.8073549220576046</c:v>
                </c:pt>
                <c:pt idx="7048">
                  <c:v>3.173019254726877</c:v>
                </c:pt>
                <c:pt idx="7049">
                  <c:v>10.917123403264748</c:v>
                </c:pt>
                <c:pt idx="7050">
                  <c:v>-0.40263247838806315</c:v>
                </c:pt>
                <c:pt idx="7051">
                  <c:v>-0.1479578813871012</c:v>
                </c:pt>
                <c:pt idx="7052">
                  <c:v>12.10339709935112</c:v>
                </c:pt>
                <c:pt idx="7053">
                  <c:v>-0.76867445389354427</c:v>
                </c:pt>
                <c:pt idx="7054">
                  <c:v>-4.3692338096657197</c:v>
                </c:pt>
                <c:pt idx="7055">
                  <c:v>3.3166863935199381E-2</c:v>
                </c:pt>
                <c:pt idx="7056">
                  <c:v>-0.10309349296410361</c:v>
                </c:pt>
                <c:pt idx="7057">
                  <c:v>-0.36923380966571889</c:v>
                </c:pt>
                <c:pt idx="7058">
                  <c:v>8.0624959257337636</c:v>
                </c:pt>
                <c:pt idx="7059">
                  <c:v>-9.2304207950923818</c:v>
                </c:pt>
                <c:pt idx="7060">
                  <c:v>-0.10691520391651191</c:v>
                </c:pt>
                <c:pt idx="7061">
                  <c:v>0.31227792485364309</c:v>
                </c:pt>
                <c:pt idx="7062">
                  <c:v>-12.036173612553485</c:v>
                </c:pt>
                <c:pt idx="7063">
                  <c:v>11.059119092544519</c:v>
                </c:pt>
                <c:pt idx="7064">
                  <c:v>2.320280712417881</c:v>
                </c:pt>
                <c:pt idx="7065">
                  <c:v>7.0660891904577738</c:v>
                </c:pt>
                <c:pt idx="7066">
                  <c:v>-11.013322673425449</c:v>
                </c:pt>
                <c:pt idx="7067">
                  <c:v>0.27527282459875213</c:v>
                </c:pt>
                <c:pt idx="7068">
                  <c:v>-8.6450579349844769</c:v>
                </c:pt>
                <c:pt idx="7069">
                  <c:v>11.188382790570113</c:v>
                </c:pt>
                <c:pt idx="7070">
                  <c:v>10.307580315927396</c:v>
                </c:pt>
                <c:pt idx="7071">
                  <c:v>0.53533173299655545</c:v>
                </c:pt>
                <c:pt idx="7072">
                  <c:v>-2.4528917387126286</c:v>
                </c:pt>
                <c:pt idx="7073">
                  <c:v>14.872690910126449</c:v>
                </c:pt>
                <c:pt idx="7074">
                  <c:v>-1.9068905956085189</c:v>
                </c:pt>
                <c:pt idx="7075">
                  <c:v>-4.7725895038969268</c:v>
                </c:pt>
                <c:pt idx="7076">
                  <c:v>-16.135722644329974</c:v>
                </c:pt>
                <c:pt idx="7077">
                  <c:v>8.0624959257337636</c:v>
                </c:pt>
                <c:pt idx="7078">
                  <c:v>5.6583528366367514E-2</c:v>
                </c:pt>
                <c:pt idx="7079">
                  <c:v>4.3692338096657197</c:v>
                </c:pt>
                <c:pt idx="7080">
                  <c:v>-6.0120992437570915E-2</c:v>
                </c:pt>
                <c:pt idx="7081">
                  <c:v>-6.0120992437570915E-2</c:v>
                </c:pt>
                <c:pt idx="7082">
                  <c:v>-0.12658746957432251</c:v>
                </c:pt>
                <c:pt idx="7083">
                  <c:v>-4.2644337408493667E-2</c:v>
                </c:pt>
                <c:pt idx="7084">
                  <c:v>-9.5227741185065374E-3</c:v>
                </c:pt>
                <c:pt idx="7085">
                  <c:v>-7.5974318526833731</c:v>
                </c:pt>
                <c:pt idx="7086">
                  <c:v>2.1552782254779115</c:v>
                </c:pt>
                <c:pt idx="7087">
                  <c:v>0.3870231231092473</c:v>
                </c:pt>
                <c:pt idx="7088">
                  <c:v>-7.8002512001273047E-2</c:v>
                </c:pt>
                <c:pt idx="7089">
                  <c:v>0.24792751344358552</c:v>
                </c:pt>
                <c:pt idx="7090">
                  <c:v>-0.5849625007211563</c:v>
                </c:pt>
                <c:pt idx="7091">
                  <c:v>-0.15919859484925422</c:v>
                </c:pt>
                <c:pt idx="7092">
                  <c:v>0.3637482705819895</c:v>
                </c:pt>
                <c:pt idx="7093">
                  <c:v>9.0232923212567524</c:v>
                </c:pt>
                <c:pt idx="7094">
                  <c:v>7.0660891904577738</c:v>
                </c:pt>
                <c:pt idx="7095">
                  <c:v>-1.1960966826407899</c:v>
                </c:pt>
                <c:pt idx="7096">
                  <c:v>-2.2465048774532557</c:v>
                </c:pt>
                <c:pt idx="7097">
                  <c:v>-0.60550607820441449</c:v>
                </c:pt>
                <c:pt idx="7098">
                  <c:v>13.673640336144274</c:v>
                </c:pt>
                <c:pt idx="7099">
                  <c:v>6.9108925261660152</c:v>
                </c:pt>
                <c:pt idx="7100">
                  <c:v>-0.37196877738695827</c:v>
                </c:pt>
                <c:pt idx="7101">
                  <c:v>11.344665782303407</c:v>
                </c:pt>
                <c:pt idx="7102">
                  <c:v>-6.9886846867721664</c:v>
                </c:pt>
                <c:pt idx="7103">
                  <c:v>-0.46097378344570256</c:v>
                </c:pt>
                <c:pt idx="7104">
                  <c:v>-2.0543577483258475E-2</c:v>
                </c:pt>
                <c:pt idx="7105">
                  <c:v>0.3356030317844394</c:v>
                </c:pt>
                <c:pt idx="7106">
                  <c:v>0.19264507794239583</c:v>
                </c:pt>
                <c:pt idx="7107">
                  <c:v>11.416797527606059</c:v>
                </c:pt>
                <c:pt idx="7108">
                  <c:v>0.38332863955150565</c:v>
                </c:pt>
                <c:pt idx="7109">
                  <c:v>3.8482745452854021</c:v>
                </c:pt>
                <c:pt idx="7110">
                  <c:v>10.059795091795101</c:v>
                </c:pt>
                <c:pt idx="7111">
                  <c:v>0.10612835086134345</c:v>
                </c:pt>
                <c:pt idx="7112">
                  <c:v>0.11103131238874453</c:v>
                </c:pt>
                <c:pt idx="7113">
                  <c:v>2.984992774655983E-2</c:v>
                </c:pt>
                <c:pt idx="7114">
                  <c:v>-12.287712379549451</c:v>
                </c:pt>
                <c:pt idx="7115">
                  <c:v>1.5808463922489244</c:v>
                </c:pt>
                <c:pt idx="7116">
                  <c:v>-0.42223300068304787</c:v>
                </c:pt>
                <c:pt idx="7117">
                  <c:v>-6.0732489820306386</c:v>
                </c:pt>
                <c:pt idx="7118">
                  <c:v>-8.3837042924740537</c:v>
                </c:pt>
                <c:pt idx="7119">
                  <c:v>-0.90143616551641037</c:v>
                </c:pt>
                <c:pt idx="7120">
                  <c:v>-0.15965666598848555</c:v>
                </c:pt>
                <c:pt idx="7121">
                  <c:v>-0.26023577248112029</c:v>
                </c:pt>
                <c:pt idx="7122">
                  <c:v>-1.2534791775653997</c:v>
                </c:pt>
                <c:pt idx="7123">
                  <c:v>1.2969035777572613</c:v>
                </c:pt>
                <c:pt idx="7124">
                  <c:v>-11.787086324551618</c:v>
                </c:pt>
                <c:pt idx="7125">
                  <c:v>-0.17333160288556176</c:v>
                </c:pt>
                <c:pt idx="7126">
                  <c:v>4.0215773825604204</c:v>
                </c:pt>
                <c:pt idx="7127">
                  <c:v>-4.3692338096657197</c:v>
                </c:pt>
                <c:pt idx="7128">
                  <c:v>-2.1973554958283676</c:v>
                </c:pt>
                <c:pt idx="7129">
                  <c:v>-0.26159243165988766</c:v>
                </c:pt>
                <c:pt idx="7130">
                  <c:v>-2.65892313988885</c:v>
                </c:pt>
                <c:pt idx="7131">
                  <c:v>-8.8683081332894673</c:v>
                </c:pt>
                <c:pt idx="7132">
                  <c:v>-8.8683081332894673</c:v>
                </c:pt>
                <c:pt idx="7133">
                  <c:v>14.380844325874836</c:v>
                </c:pt>
                <c:pt idx="7134">
                  <c:v>-8.8683081332894673</c:v>
                </c:pt>
                <c:pt idx="7135">
                  <c:v>15.570656224259992</c:v>
                </c:pt>
                <c:pt idx="7136">
                  <c:v>-11.381002109550927</c:v>
                </c:pt>
                <c:pt idx="7137">
                  <c:v>0.12614103013308409</c:v>
                </c:pt>
                <c:pt idx="7138">
                  <c:v>7.0660891904577721</c:v>
                </c:pt>
                <c:pt idx="7139">
                  <c:v>10.059795091795101</c:v>
                </c:pt>
                <c:pt idx="7140">
                  <c:v>5.0553728270955238</c:v>
                </c:pt>
                <c:pt idx="7141">
                  <c:v>-8.6196086435280481</c:v>
                </c:pt>
                <c:pt idx="7142">
                  <c:v>-1.8658850744982152</c:v>
                </c:pt>
                <c:pt idx="7143">
                  <c:v>-1.4281460997107087</c:v>
                </c:pt>
                <c:pt idx="7144">
                  <c:v>-8.6450579349844769</c:v>
                </c:pt>
                <c:pt idx="7145">
                  <c:v>2.3842631572620818</c:v>
                </c:pt>
                <c:pt idx="7146">
                  <c:v>1.7776075786635523</c:v>
                </c:pt>
                <c:pt idx="7147">
                  <c:v>-0.12810482574768536</c:v>
                </c:pt>
                <c:pt idx="7148">
                  <c:v>0.2735650733259638</c:v>
                </c:pt>
                <c:pt idx="7149">
                  <c:v>-0.38796925608067317</c:v>
                </c:pt>
                <c:pt idx="7150">
                  <c:v>-0.52674788677586049</c:v>
                </c:pt>
                <c:pt idx="7151">
                  <c:v>0.32496215497699554</c:v>
                </c:pt>
                <c:pt idx="7152">
                  <c:v>-1.925999418556223</c:v>
                </c:pt>
                <c:pt idx="7153">
                  <c:v>-0.26983958373890832</c:v>
                </c:pt>
                <c:pt idx="7154">
                  <c:v>0.21098765806419847</c:v>
                </c:pt>
                <c:pt idx="7155">
                  <c:v>-0.99999999999999967</c:v>
                </c:pt>
                <c:pt idx="7156">
                  <c:v>-1.2123036037128641</c:v>
                </c:pt>
                <c:pt idx="7157">
                  <c:v>0.23297717197761433</c:v>
                </c:pt>
                <c:pt idx="7158">
                  <c:v>-0.89947312404603563</c:v>
                </c:pt>
                <c:pt idx="7159">
                  <c:v>6.319382648719421E-2</c:v>
                </c:pt>
                <c:pt idx="7160">
                  <c:v>-0.40925514668483765</c:v>
                </c:pt>
                <c:pt idx="7161">
                  <c:v>0.11055837514769873</c:v>
                </c:pt>
                <c:pt idx="7162">
                  <c:v>0.29051514225590069</c:v>
                </c:pt>
                <c:pt idx="7163">
                  <c:v>-0.84276025818880285</c:v>
                </c:pt>
                <c:pt idx="7164">
                  <c:v>-0.88135550350138092</c:v>
                </c:pt>
                <c:pt idx="7165">
                  <c:v>0.37614848588524913</c:v>
                </c:pt>
                <c:pt idx="7166">
                  <c:v>3.0076821940500644</c:v>
                </c:pt>
                <c:pt idx="7167">
                  <c:v>-0.33342373372519191</c:v>
                </c:pt>
                <c:pt idx="7168">
                  <c:v>0.43725503940045041</c:v>
                </c:pt>
                <c:pt idx="7169">
                  <c:v>0.15184296302245487</c:v>
                </c:pt>
                <c:pt idx="7170">
                  <c:v>-0.65634713395792177</c:v>
                </c:pt>
                <c:pt idx="7171">
                  <c:v>-0.84472177452208919</c:v>
                </c:pt>
                <c:pt idx="7172">
                  <c:v>0.73696559416620644</c:v>
                </c:pt>
                <c:pt idx="7173">
                  <c:v>-5.6862336955676329E-2</c:v>
                </c:pt>
                <c:pt idx="7174">
                  <c:v>3.9801226732687418</c:v>
                </c:pt>
                <c:pt idx="7175">
                  <c:v>-5.3339007365534385</c:v>
                </c:pt>
                <c:pt idx="7176">
                  <c:v>-0.57678856927545608</c:v>
                </c:pt>
                <c:pt idx="7177">
                  <c:v>-0.34994247105695897</c:v>
                </c:pt>
                <c:pt idx="7178">
                  <c:v>-0.4974996594708172</c:v>
                </c:pt>
                <c:pt idx="7179">
                  <c:v>4.2064059566543882E-2</c:v>
                </c:pt>
                <c:pt idx="7180">
                  <c:v>0.59724083049959309</c:v>
                </c:pt>
                <c:pt idx="7181">
                  <c:v>0.32622823232098819</c:v>
                </c:pt>
                <c:pt idx="7182">
                  <c:v>-0.17944777556081914</c:v>
                </c:pt>
                <c:pt idx="7183">
                  <c:v>9.8672787397096631</c:v>
                </c:pt>
                <c:pt idx="7184">
                  <c:v>-0.86673346913653559</c:v>
                </c:pt>
                <c:pt idx="7185">
                  <c:v>4.5274972028899301</c:v>
                </c:pt>
                <c:pt idx="7186">
                  <c:v>0.10997284202513172</c:v>
                </c:pt>
                <c:pt idx="7187">
                  <c:v>-3.2279821030320854</c:v>
                </c:pt>
                <c:pt idx="7188">
                  <c:v>-1.6586928892545281</c:v>
                </c:pt>
                <c:pt idx="7189">
                  <c:v>-9.6444571875092606</c:v>
                </c:pt>
                <c:pt idx="7190">
                  <c:v>0.51776633588211984</c:v>
                </c:pt>
                <c:pt idx="7191">
                  <c:v>-1.5433833969697566</c:v>
                </c:pt>
                <c:pt idx="7192">
                  <c:v>-0.76867445389354394</c:v>
                </c:pt>
                <c:pt idx="7193">
                  <c:v>0.60624605908912166</c:v>
                </c:pt>
                <c:pt idx="7194">
                  <c:v>0.11189288007089714</c:v>
                </c:pt>
                <c:pt idx="7195">
                  <c:v>-0.46068016483455593</c:v>
                </c:pt>
                <c:pt idx="7196">
                  <c:v>-0.34523546837943114</c:v>
                </c:pt>
                <c:pt idx="7197">
                  <c:v>-0.46631800422253716</c:v>
                </c:pt>
                <c:pt idx="7198">
                  <c:v>1.8646481471051142</c:v>
                </c:pt>
                <c:pt idx="7199">
                  <c:v>-2.3088865130465077</c:v>
                </c:pt>
                <c:pt idx="7200">
                  <c:v>-0.61775243583882578</c:v>
                </c:pt>
                <c:pt idx="7201">
                  <c:v>0.12806503878829475</c:v>
                </c:pt>
                <c:pt idx="7202">
                  <c:v>-0.41158194064262493</c:v>
                </c:pt>
                <c:pt idx="7203">
                  <c:v>-8.2462160191973E-2</c:v>
                </c:pt>
                <c:pt idx="7204">
                  <c:v>-0.98768673856114875</c:v>
                </c:pt>
                <c:pt idx="7205">
                  <c:v>0.42021773838452386</c:v>
                </c:pt>
                <c:pt idx="7206">
                  <c:v>-6.1075576751767849E-2</c:v>
                </c:pt>
                <c:pt idx="7207">
                  <c:v>-0.27087322257485891</c:v>
                </c:pt>
                <c:pt idx="7208">
                  <c:v>0.57901323438996954</c:v>
                </c:pt>
                <c:pt idx="7209">
                  <c:v>-1.597467626475402</c:v>
                </c:pt>
                <c:pt idx="7210">
                  <c:v>-1.696131876657629</c:v>
                </c:pt>
                <c:pt idx="7211">
                  <c:v>0.67537779594337433</c:v>
                </c:pt>
                <c:pt idx="7212">
                  <c:v>-1.0497530351970996</c:v>
                </c:pt>
                <c:pt idx="7213">
                  <c:v>0.75161237013060733</c:v>
                </c:pt>
                <c:pt idx="7214">
                  <c:v>6.5228564701959701</c:v>
                </c:pt>
                <c:pt idx="7215">
                  <c:v>14.807120089300369</c:v>
                </c:pt>
                <c:pt idx="7216">
                  <c:v>0.24563723655254557</c:v>
                </c:pt>
                <c:pt idx="7217">
                  <c:v>-6.7414669864011465</c:v>
                </c:pt>
                <c:pt idx="7218">
                  <c:v>-0.72232396938709886</c:v>
                </c:pt>
                <c:pt idx="7219">
                  <c:v>-1.2199899311211433</c:v>
                </c:pt>
                <c:pt idx="7220">
                  <c:v>12.501920096027913</c:v>
                </c:pt>
                <c:pt idx="7221">
                  <c:v>-3.3779985322884537E-2</c:v>
                </c:pt>
                <c:pt idx="7222">
                  <c:v>0.41533802944155723</c:v>
                </c:pt>
                <c:pt idx="7223">
                  <c:v>6.9848931076097918</c:v>
                </c:pt>
                <c:pt idx="7224">
                  <c:v>-0.17687776208407915</c:v>
                </c:pt>
                <c:pt idx="7225">
                  <c:v>0.80665611117405045</c:v>
                </c:pt>
                <c:pt idx="7226">
                  <c:v>11.188588845707349</c:v>
                </c:pt>
                <c:pt idx="7227">
                  <c:v>5.5647846187835261</c:v>
                </c:pt>
                <c:pt idx="7228">
                  <c:v>-0.41142624572646452</c:v>
                </c:pt>
                <c:pt idx="7229">
                  <c:v>-10.381542951184585</c:v>
                </c:pt>
                <c:pt idx="7230">
                  <c:v>-0.18312230382388942</c:v>
                </c:pt>
                <c:pt idx="7231">
                  <c:v>8.0624959257337636</c:v>
                </c:pt>
                <c:pt idx="7232">
                  <c:v>-6.9108925261660152</c:v>
                </c:pt>
                <c:pt idx="7233">
                  <c:v>0.31259023030802613</c:v>
                </c:pt>
                <c:pt idx="7234">
                  <c:v>-9.163047546556824E-2</c:v>
                </c:pt>
                <c:pt idx="7235">
                  <c:v>-2.6903155008673845</c:v>
                </c:pt>
                <c:pt idx="7236">
                  <c:v>0.87446911791614124</c:v>
                </c:pt>
                <c:pt idx="7237">
                  <c:v>-1.5266756653310679E-2</c:v>
                </c:pt>
                <c:pt idx="7238">
                  <c:v>-6.4390587269954946E-2</c:v>
                </c:pt>
                <c:pt idx="7239">
                  <c:v>-0.16279515019583543</c:v>
                </c:pt>
                <c:pt idx="7240">
                  <c:v>11.103506382011545</c:v>
                </c:pt>
                <c:pt idx="7241">
                  <c:v>-0.4084648453553576</c:v>
                </c:pt>
                <c:pt idx="7242">
                  <c:v>-9.0597950917951025</c:v>
                </c:pt>
                <c:pt idx="7243">
                  <c:v>1</c:v>
                </c:pt>
                <c:pt idx="7244">
                  <c:v>0.36249376246547327</c:v>
                </c:pt>
                <c:pt idx="7245">
                  <c:v>-0.83953532780675388</c:v>
                </c:pt>
                <c:pt idx="7246">
                  <c:v>-2.2720076500083529E-2</c:v>
                </c:pt>
                <c:pt idx="7247">
                  <c:v>-0.44030157621773397</c:v>
                </c:pt>
                <c:pt idx="7248">
                  <c:v>11.485493915223493</c:v>
                </c:pt>
                <c:pt idx="7249">
                  <c:v>-0.10987761777237366</c:v>
                </c:pt>
                <c:pt idx="7250">
                  <c:v>-6.8171502641579063E-2</c:v>
                </c:pt>
                <c:pt idx="7251">
                  <c:v>6.790406450180346E-2</c:v>
                </c:pt>
                <c:pt idx="7252">
                  <c:v>0.56704059272389395</c:v>
                </c:pt>
                <c:pt idx="7253">
                  <c:v>-3.2421477692377666E-2</c:v>
                </c:pt>
                <c:pt idx="7254">
                  <c:v>7.6486571760385464</c:v>
                </c:pt>
                <c:pt idx="7255">
                  <c:v>0.54124112329183816</c:v>
                </c:pt>
                <c:pt idx="7256">
                  <c:v>0.53931983516544391</c:v>
                </c:pt>
                <c:pt idx="7257">
                  <c:v>-0.304440668158521</c:v>
                </c:pt>
                <c:pt idx="7258">
                  <c:v>1.3950196057018869</c:v>
                </c:pt>
                <c:pt idx="7259">
                  <c:v>7.0389327891398012E-2</c:v>
                </c:pt>
                <c:pt idx="7260">
                  <c:v>4.3183258582071664</c:v>
                </c:pt>
                <c:pt idx="7261">
                  <c:v>0.69437371744173837</c:v>
                </c:pt>
                <c:pt idx="7262">
                  <c:v>-0.74934931862203868</c:v>
                </c:pt>
                <c:pt idx="7263">
                  <c:v>3.5032754837368607</c:v>
                </c:pt>
                <c:pt idx="7264">
                  <c:v>0.61297687689075275</c:v>
                </c:pt>
                <c:pt idx="7265">
                  <c:v>-0.36711686865361748</c:v>
                </c:pt>
                <c:pt idx="7266">
                  <c:v>-0.1401776580482603</c:v>
                </c:pt>
                <c:pt idx="7267">
                  <c:v>-0.76553474636297736</c:v>
                </c:pt>
                <c:pt idx="7268">
                  <c:v>-0.43030425593215432</c:v>
                </c:pt>
                <c:pt idx="7269">
                  <c:v>-1.3388019134517588</c:v>
                </c:pt>
                <c:pt idx="7270">
                  <c:v>0.17239748712183317</c:v>
                </c:pt>
                <c:pt idx="7271">
                  <c:v>-0.73696559416620655</c:v>
                </c:pt>
                <c:pt idx="7272">
                  <c:v>1.6207396666278067</c:v>
                </c:pt>
                <c:pt idx="7273">
                  <c:v>1.5005221099966564</c:v>
                </c:pt>
                <c:pt idx="7274">
                  <c:v>-0.63226821549951295</c:v>
                </c:pt>
                <c:pt idx="7275">
                  <c:v>-0.32435075715421791</c:v>
                </c:pt>
                <c:pt idx="7276">
                  <c:v>0.7631422167252796</c:v>
                </c:pt>
                <c:pt idx="7277">
                  <c:v>0.7705181538772331</c:v>
                </c:pt>
                <c:pt idx="7278">
                  <c:v>1.0995356735509143</c:v>
                </c:pt>
                <c:pt idx="7279">
                  <c:v>-0.97924143983320278</c:v>
                </c:pt>
                <c:pt idx="7280">
                  <c:v>0.10225005824794993</c:v>
                </c:pt>
                <c:pt idx="7281">
                  <c:v>-1.3420515762321495E-2</c:v>
                </c:pt>
                <c:pt idx="7282">
                  <c:v>-8.6450579349844769</c:v>
                </c:pt>
                <c:pt idx="7283">
                  <c:v>9.3822637581148385</c:v>
                </c:pt>
                <c:pt idx="7284">
                  <c:v>1.3770696490798235</c:v>
                </c:pt>
                <c:pt idx="7285">
                  <c:v>-0.5849625007211563</c:v>
                </c:pt>
                <c:pt idx="7286">
                  <c:v>0.87457831785873474</c:v>
                </c:pt>
                <c:pt idx="7287">
                  <c:v>10.381542951184585</c:v>
                </c:pt>
                <c:pt idx="7288">
                  <c:v>-0.63346101841234603</c:v>
                </c:pt>
                <c:pt idx="7289">
                  <c:v>0</c:v>
                </c:pt>
                <c:pt idx="7290">
                  <c:v>8.3837042924740537</c:v>
                </c:pt>
                <c:pt idx="7291">
                  <c:v>6.7369655941662066</c:v>
                </c:pt>
                <c:pt idx="7292">
                  <c:v>6.8244284354165456</c:v>
                </c:pt>
                <c:pt idx="7293">
                  <c:v>6.8244284354165456</c:v>
                </c:pt>
                <c:pt idx="7294">
                  <c:v>6.8244284354165456</c:v>
                </c:pt>
                <c:pt idx="7295">
                  <c:v>6.7369655941662066</c:v>
                </c:pt>
                <c:pt idx="7296">
                  <c:v>6.8244284354165456</c:v>
                </c:pt>
                <c:pt idx="7297">
                  <c:v>6.8244284354165456</c:v>
                </c:pt>
                <c:pt idx="7298">
                  <c:v>6.8244284354165456</c:v>
                </c:pt>
                <c:pt idx="7299">
                  <c:v>6.8244284354165456</c:v>
                </c:pt>
                <c:pt idx="7300">
                  <c:v>6.8244284354165456</c:v>
                </c:pt>
                <c:pt idx="7301">
                  <c:v>2.0680498009300727</c:v>
                </c:pt>
                <c:pt idx="7302">
                  <c:v>3.8073549220576046</c:v>
                </c:pt>
                <c:pt idx="7303">
                  <c:v>9.7598881832218343</c:v>
                </c:pt>
                <c:pt idx="7304">
                  <c:v>0.67234137223791501</c:v>
                </c:pt>
                <c:pt idx="7305">
                  <c:v>1.0259952085329445</c:v>
                </c:pt>
                <c:pt idx="7306">
                  <c:v>-0.75002174699165247</c:v>
                </c:pt>
                <c:pt idx="7307">
                  <c:v>1.6629650127224294</c:v>
                </c:pt>
                <c:pt idx="7308">
                  <c:v>-1.677571275082693E-2</c:v>
                </c:pt>
                <c:pt idx="7309">
                  <c:v>-0.33977609622028693</c:v>
                </c:pt>
                <c:pt idx="7310">
                  <c:v>11.344295907915818</c:v>
                </c:pt>
                <c:pt idx="7311">
                  <c:v>11.61378946447258</c:v>
                </c:pt>
                <c:pt idx="7312">
                  <c:v>-11.582612451267021</c:v>
                </c:pt>
                <c:pt idx="7313">
                  <c:v>-13.287808556012996</c:v>
                </c:pt>
                <c:pt idx="7314">
                  <c:v>-1.8155754288625727</c:v>
                </c:pt>
                <c:pt idx="7315">
                  <c:v>0</c:v>
                </c:pt>
                <c:pt idx="7316">
                  <c:v>-0.67807190511263793</c:v>
                </c:pt>
                <c:pt idx="7317">
                  <c:v>-2.9508267476916834</c:v>
                </c:pt>
                <c:pt idx="7318">
                  <c:v>0.13750352374993502</c:v>
                </c:pt>
                <c:pt idx="7319">
                  <c:v>9.0597950917951025</c:v>
                </c:pt>
                <c:pt idx="7320">
                  <c:v>9.9667457608995313</c:v>
                </c:pt>
                <c:pt idx="7321">
                  <c:v>6.0732489820306386</c:v>
                </c:pt>
                <c:pt idx="7322">
                  <c:v>1.0191088229477048</c:v>
                </c:pt>
                <c:pt idx="7323">
                  <c:v>-2.5418937788292704</c:v>
                </c:pt>
                <c:pt idx="7324">
                  <c:v>9.3822637581148367</c:v>
                </c:pt>
                <c:pt idx="7325">
                  <c:v>7.6486571760385464</c:v>
                </c:pt>
                <c:pt idx="7326">
                  <c:v>14.904415102592719</c:v>
                </c:pt>
                <c:pt idx="7327">
                  <c:v>-4.9468676264299447E-2</c:v>
                </c:pt>
                <c:pt idx="7328">
                  <c:v>-0.36457243229585629</c:v>
                </c:pt>
                <c:pt idx="7329">
                  <c:v>9.9667457608995313</c:v>
                </c:pt>
                <c:pt idx="7330">
                  <c:v>-8.572987402588432E-2</c:v>
                </c:pt>
                <c:pt idx="7331">
                  <c:v>-0.32786511989521461</c:v>
                </c:pt>
                <c:pt idx="7332">
                  <c:v>1.5087729375447136</c:v>
                </c:pt>
                <c:pt idx="7333">
                  <c:v>7.1258683169821896E-2</c:v>
                </c:pt>
                <c:pt idx="7334">
                  <c:v>-0.80645351931607168</c:v>
                </c:pt>
                <c:pt idx="7335">
                  <c:v>-0.52415922165895612</c:v>
                </c:pt>
                <c:pt idx="7336">
                  <c:v>-4.5077177085636185E-4</c:v>
                </c:pt>
                <c:pt idx="7337">
                  <c:v>5.242939798740534</c:v>
                </c:pt>
                <c:pt idx="7338">
                  <c:v>-0.99284020842713405</c:v>
                </c:pt>
                <c:pt idx="7339">
                  <c:v>1.5789687445267055</c:v>
                </c:pt>
                <c:pt idx="7340">
                  <c:v>-1.7142455176661222</c:v>
                </c:pt>
                <c:pt idx="7341">
                  <c:v>2.8744691179161412</c:v>
                </c:pt>
                <c:pt idx="7342">
                  <c:v>-0.24643789530309898</c:v>
                </c:pt>
                <c:pt idx="7343">
                  <c:v>8.9503574494474908E-2</c:v>
                </c:pt>
                <c:pt idx="7344">
                  <c:v>3.507276691362609E-2</c:v>
                </c:pt>
                <c:pt idx="7345">
                  <c:v>0.93003744183243298</c:v>
                </c:pt>
                <c:pt idx="7346">
                  <c:v>0.56215261781307035</c:v>
                </c:pt>
                <c:pt idx="7347">
                  <c:v>-0.43252199370367089</c:v>
                </c:pt>
                <c:pt idx="7348">
                  <c:v>-9.307580315927396</c:v>
                </c:pt>
                <c:pt idx="7349">
                  <c:v>0.83761776077495065</c:v>
                </c:pt>
                <c:pt idx="7350">
                  <c:v>-0.96798458116146169</c:v>
                </c:pt>
                <c:pt idx="7351">
                  <c:v>1.757602950011258</c:v>
                </c:pt>
                <c:pt idx="7352">
                  <c:v>-1.7257820235945311</c:v>
                </c:pt>
                <c:pt idx="7353">
                  <c:v>-2.5801694895322571</c:v>
                </c:pt>
                <c:pt idx="7354">
                  <c:v>0.70895121799660954</c:v>
                </c:pt>
                <c:pt idx="7355">
                  <c:v>-0.2385120866997251</c:v>
                </c:pt>
                <c:pt idx="7356">
                  <c:v>-0.30633123983634403</c:v>
                </c:pt>
                <c:pt idx="7357">
                  <c:v>-11.188382790570113</c:v>
                </c:pt>
                <c:pt idx="7358">
                  <c:v>-9.3822637581148367</c:v>
                </c:pt>
                <c:pt idx="7359">
                  <c:v>-1.0473057147783567</c:v>
                </c:pt>
                <c:pt idx="7360">
                  <c:v>-0.30256277002043103</c:v>
                </c:pt>
                <c:pt idx="7361">
                  <c:v>-0.30722159607233701</c:v>
                </c:pt>
                <c:pt idx="7362">
                  <c:v>-0.37196877738695788</c:v>
                </c:pt>
                <c:pt idx="7363">
                  <c:v>4.4729632023587547</c:v>
                </c:pt>
                <c:pt idx="7364">
                  <c:v>-3.4457319471397629</c:v>
                </c:pt>
                <c:pt idx="7365">
                  <c:v>1.0838725572550201</c:v>
                </c:pt>
                <c:pt idx="7366">
                  <c:v>-3.8303888176639135E-2</c:v>
                </c:pt>
                <c:pt idx="7367">
                  <c:v>-5.9228321394775394</c:v>
                </c:pt>
                <c:pt idx="7368">
                  <c:v>-0.10760897408659641</c:v>
                </c:pt>
                <c:pt idx="7369">
                  <c:v>0.30985526258678697</c:v>
                </c:pt>
                <c:pt idx="7370">
                  <c:v>-9.2304207950923818</c:v>
                </c:pt>
                <c:pt idx="7371">
                  <c:v>-8.6450579349844769</c:v>
                </c:pt>
                <c:pt idx="7372">
                  <c:v>-0.65896308216493293</c:v>
                </c:pt>
                <c:pt idx="7373">
                  <c:v>2.1699250014423126</c:v>
                </c:pt>
                <c:pt idx="7374">
                  <c:v>-14.840269796746908</c:v>
                </c:pt>
                <c:pt idx="7375">
                  <c:v>-2.3530666066962667</c:v>
                </c:pt>
                <c:pt idx="7376">
                  <c:v>1.2993753328116848</c:v>
                </c:pt>
                <c:pt idx="7377">
                  <c:v>6.3004565645845387</c:v>
                </c:pt>
                <c:pt idx="7378">
                  <c:v>-2.4150374992788439</c:v>
                </c:pt>
                <c:pt idx="7379">
                  <c:v>10.966024713800364</c:v>
                </c:pt>
                <c:pt idx="7380">
                  <c:v>-13.268395793556557</c:v>
                </c:pt>
                <c:pt idx="7381">
                  <c:v>8.7929996290805352</c:v>
                </c:pt>
                <c:pt idx="7382">
                  <c:v>-0.52971344200954107</c:v>
                </c:pt>
                <c:pt idx="7383">
                  <c:v>5.2854022188622487</c:v>
                </c:pt>
                <c:pt idx="7384">
                  <c:v>-0.56435222104587024</c:v>
                </c:pt>
                <c:pt idx="7385">
                  <c:v>0.60239736144081801</c:v>
                </c:pt>
                <c:pt idx="7386">
                  <c:v>0.31273892343270193</c:v>
                </c:pt>
                <c:pt idx="7387">
                  <c:v>0.85869990816198616</c:v>
                </c:pt>
                <c:pt idx="7388">
                  <c:v>0.63634297226096792</c:v>
                </c:pt>
                <c:pt idx="7389">
                  <c:v>11.814048332230835</c:v>
                </c:pt>
                <c:pt idx="7390">
                  <c:v>8.8683081332894673</c:v>
                </c:pt>
                <c:pt idx="7391">
                  <c:v>6.1617133022724904</c:v>
                </c:pt>
                <c:pt idx="7392">
                  <c:v>-1.1783160515252811</c:v>
                </c:pt>
                <c:pt idx="7393">
                  <c:v>0.5122441214472383</c:v>
                </c:pt>
                <c:pt idx="7394">
                  <c:v>7.4000581443776775E-2</c:v>
                </c:pt>
                <c:pt idx="7395">
                  <c:v>6.4429434958487288</c:v>
                </c:pt>
                <c:pt idx="7396">
                  <c:v>-2.1868257284865327</c:v>
                </c:pt>
                <c:pt idx="7397">
                  <c:v>7.1083098061482386E-2</c:v>
                </c:pt>
                <c:pt idx="7398">
                  <c:v>0.22119067612669488</c:v>
                </c:pt>
                <c:pt idx="7399">
                  <c:v>-0.22986754189859437</c:v>
                </c:pt>
                <c:pt idx="7400">
                  <c:v>0.81942775435817894</c:v>
                </c:pt>
                <c:pt idx="7401">
                  <c:v>-0.79330869339429744</c:v>
                </c:pt>
                <c:pt idx="7402">
                  <c:v>12.16752268516303</c:v>
                </c:pt>
                <c:pt idx="7403">
                  <c:v>10.644156719937438</c:v>
                </c:pt>
                <c:pt idx="7404">
                  <c:v>12.228918874172939</c:v>
                </c:pt>
                <c:pt idx="7405">
                  <c:v>-6.863169218179201</c:v>
                </c:pt>
                <c:pt idx="7406">
                  <c:v>-8.0624959257337636</c:v>
                </c:pt>
                <c:pt idx="7407">
                  <c:v>-0.35049724708413327</c:v>
                </c:pt>
                <c:pt idx="7408">
                  <c:v>6.7114195858536743E-2</c:v>
                </c:pt>
                <c:pt idx="7409">
                  <c:v>-9.6438561897747253</c:v>
                </c:pt>
                <c:pt idx="7410">
                  <c:v>20</c:v>
                </c:pt>
                <c:pt idx="7411">
                  <c:v>6.2464086946653341E-2</c:v>
                </c:pt>
                <c:pt idx="7412">
                  <c:v>-0.24709286196477234</c:v>
                </c:pt>
                <c:pt idx="7413">
                  <c:v>0.70231945135931484</c:v>
                </c:pt>
                <c:pt idx="7414">
                  <c:v>0.30485458152842065</c:v>
                </c:pt>
                <c:pt idx="7415">
                  <c:v>-1.5849625007211561</c:v>
                </c:pt>
                <c:pt idx="7416">
                  <c:v>-2.8744691179161412</c:v>
                </c:pt>
                <c:pt idx="7417">
                  <c:v>-5.3457748368417297</c:v>
                </c:pt>
                <c:pt idx="7418">
                  <c:v>8.6462586799900301</c:v>
                </c:pt>
                <c:pt idx="7419">
                  <c:v>-1.3466123582679599</c:v>
                </c:pt>
                <c:pt idx="7420">
                  <c:v>-0.66403407171235485</c:v>
                </c:pt>
                <c:pt idx="7421">
                  <c:v>5.08746284125034</c:v>
                </c:pt>
                <c:pt idx="7422">
                  <c:v>-2.0758560166797328E-2</c:v>
                </c:pt>
                <c:pt idx="7423">
                  <c:v>4.3692338096657197</c:v>
                </c:pt>
                <c:pt idx="7424">
                  <c:v>-4.8094288201044902E-2</c:v>
                </c:pt>
                <c:pt idx="7425">
                  <c:v>0.61565929794407259</c:v>
                </c:pt>
                <c:pt idx="7426">
                  <c:v>0.23644019582208076</c:v>
                </c:pt>
                <c:pt idx="7427">
                  <c:v>0.87446911791614124</c:v>
                </c:pt>
                <c:pt idx="7428">
                  <c:v>2.336399306551034E-2</c:v>
                </c:pt>
                <c:pt idx="7429">
                  <c:v>2.5535092107137482E-2</c:v>
                </c:pt>
                <c:pt idx="7430">
                  <c:v>-8.7702096277321485E-3</c:v>
                </c:pt>
                <c:pt idx="7431">
                  <c:v>0.18776285656264965</c:v>
                </c:pt>
                <c:pt idx="7432">
                  <c:v>4.4350028220919935</c:v>
                </c:pt>
                <c:pt idx="7433">
                  <c:v>-1.7866194740142525E-3</c:v>
                </c:pt>
                <c:pt idx="7434">
                  <c:v>0.94911883099781602</c:v>
                </c:pt>
                <c:pt idx="7435">
                  <c:v>0.14438990933517493</c:v>
                </c:pt>
                <c:pt idx="7436">
                  <c:v>0.51937415909357965</c:v>
                </c:pt>
                <c:pt idx="7437">
                  <c:v>-0.22814594856674528</c:v>
                </c:pt>
                <c:pt idx="7438">
                  <c:v>2.2211936717528222</c:v>
                </c:pt>
                <c:pt idx="7439">
                  <c:v>9.8662486111111729</c:v>
                </c:pt>
                <c:pt idx="7440">
                  <c:v>0.51937415909357965</c:v>
                </c:pt>
                <c:pt idx="7441">
                  <c:v>13.198496199943916</c:v>
                </c:pt>
                <c:pt idx="7442">
                  <c:v>-0.69876573415027632</c:v>
                </c:pt>
                <c:pt idx="7443">
                  <c:v>-9.4028480902709308</c:v>
                </c:pt>
                <c:pt idx="7444">
                  <c:v>-1.5789687445267055</c:v>
                </c:pt>
                <c:pt idx="7445">
                  <c:v>-0.2370391973008493</c:v>
                </c:pt>
                <c:pt idx="7446">
                  <c:v>0.20645087746742624</c:v>
                </c:pt>
                <c:pt idx="7447">
                  <c:v>-5.9610463656554247</c:v>
                </c:pt>
                <c:pt idx="7448">
                  <c:v>2.8816131046164104</c:v>
                </c:pt>
                <c:pt idx="7449">
                  <c:v>1.3041779260773616</c:v>
                </c:pt>
                <c:pt idx="7450">
                  <c:v>-9.3815429511845849</c:v>
                </c:pt>
                <c:pt idx="7451">
                  <c:v>-1.2915887885285251E-2</c:v>
                </c:pt>
                <c:pt idx="7452">
                  <c:v>0.2792837574788688</c:v>
                </c:pt>
                <c:pt idx="7453">
                  <c:v>5.1301228705512195E-2</c:v>
                </c:pt>
                <c:pt idx="7454">
                  <c:v>-0.19854567938207995</c:v>
                </c:pt>
                <c:pt idx="7455">
                  <c:v>-1.9856447070229299</c:v>
                </c:pt>
                <c:pt idx="7456">
                  <c:v>3.3854653793075888</c:v>
                </c:pt>
                <c:pt idx="7457">
                  <c:v>8.0945175987842894</c:v>
                </c:pt>
                <c:pt idx="7458">
                  <c:v>-11.188588845707349</c:v>
                </c:pt>
                <c:pt idx="7459">
                  <c:v>1.1914869585056338</c:v>
                </c:pt>
                <c:pt idx="7460">
                  <c:v>-0.56884283535787949</c:v>
                </c:pt>
                <c:pt idx="7461">
                  <c:v>-1.3974871504215354</c:v>
                </c:pt>
                <c:pt idx="7462">
                  <c:v>1.3987968582716328</c:v>
                </c:pt>
                <c:pt idx="7463">
                  <c:v>-0.16772744573806608</c:v>
                </c:pt>
                <c:pt idx="7464">
                  <c:v>0.16875445773437489</c:v>
                </c:pt>
                <c:pt idx="7465">
                  <c:v>-0.28586390590258154</c:v>
                </c:pt>
                <c:pt idx="7466">
                  <c:v>0.41503749927884348</c:v>
                </c:pt>
                <c:pt idx="7467">
                  <c:v>0.3942789391120467</c:v>
                </c:pt>
                <c:pt idx="7468">
                  <c:v>14.885442176344485</c:v>
                </c:pt>
                <c:pt idx="7469">
                  <c:v>2.9377981806466176</c:v>
                </c:pt>
                <c:pt idx="7470">
                  <c:v>-8.6450579349844769</c:v>
                </c:pt>
                <c:pt idx="7471">
                  <c:v>-4.3501638636586563E-2</c:v>
                </c:pt>
                <c:pt idx="7472">
                  <c:v>-3.3947331923337716E-2</c:v>
                </c:pt>
                <c:pt idx="7473">
                  <c:v>-0.25334100962994976</c:v>
                </c:pt>
                <c:pt idx="7474">
                  <c:v>8.0624959257337636</c:v>
                </c:pt>
                <c:pt idx="7475">
                  <c:v>3.6363093807213769</c:v>
                </c:pt>
                <c:pt idx="7476">
                  <c:v>-5.0874628412503391</c:v>
                </c:pt>
                <c:pt idx="7477">
                  <c:v>1.5801694895322564</c:v>
                </c:pt>
                <c:pt idx="7478">
                  <c:v>-0.66742466091312935</c:v>
                </c:pt>
                <c:pt idx="7479">
                  <c:v>10.583082767502933</c:v>
                </c:pt>
                <c:pt idx="7480">
                  <c:v>-0.4699830218056878</c:v>
                </c:pt>
                <c:pt idx="7481">
                  <c:v>-3.3824696368224134</c:v>
                </c:pt>
                <c:pt idx="7482">
                  <c:v>0.46750491917297937</c:v>
                </c:pt>
                <c:pt idx="7483">
                  <c:v>-0.24628304154446934</c:v>
                </c:pt>
                <c:pt idx="7484">
                  <c:v>0.21681138907314804</c:v>
                </c:pt>
                <c:pt idx="7485">
                  <c:v>-0.44448127717132579</c:v>
                </c:pt>
                <c:pt idx="7486">
                  <c:v>3.9541963103868754</c:v>
                </c:pt>
                <c:pt idx="7487">
                  <c:v>-0.17176634826648013</c:v>
                </c:pt>
                <c:pt idx="7488">
                  <c:v>0.29639300278022512</c:v>
                </c:pt>
                <c:pt idx="7489">
                  <c:v>2.309014776084199</c:v>
                </c:pt>
                <c:pt idx="7490">
                  <c:v>-0.84196132771781962</c:v>
                </c:pt>
                <c:pt idx="7491">
                  <c:v>0.75488750216346867</c:v>
                </c:pt>
                <c:pt idx="7492">
                  <c:v>1.3678643790542213</c:v>
                </c:pt>
                <c:pt idx="7493">
                  <c:v>-0.41203875564900816</c:v>
                </c:pt>
                <c:pt idx="7494">
                  <c:v>-11.451211111832329</c:v>
                </c:pt>
                <c:pt idx="7495">
                  <c:v>-9.6450579349844787</c:v>
                </c:pt>
                <c:pt idx="7496">
                  <c:v>10.381182412624446</c:v>
                </c:pt>
                <c:pt idx="7497">
                  <c:v>-13.081316989285773</c:v>
                </c:pt>
                <c:pt idx="7498">
                  <c:v>-8.3071072133181392E-2</c:v>
                </c:pt>
                <c:pt idx="7499">
                  <c:v>-0.65222572762583464</c:v>
                </c:pt>
                <c:pt idx="7500">
                  <c:v>-0.13006054056437286</c:v>
                </c:pt>
                <c:pt idx="7501">
                  <c:v>-0.63195998025832534</c:v>
                </c:pt>
                <c:pt idx="7502">
                  <c:v>11.891910249864669</c:v>
                </c:pt>
                <c:pt idx="7503">
                  <c:v>-7.6486571760385464</c:v>
                </c:pt>
                <c:pt idx="7504">
                  <c:v>7.0660891904577738</c:v>
                </c:pt>
                <c:pt idx="7505">
                  <c:v>-1.1111955120224793E-2</c:v>
                </c:pt>
                <c:pt idx="7506">
                  <c:v>-0.39150896378260303</c:v>
                </c:pt>
                <c:pt idx="7507">
                  <c:v>0.13823604219211957</c:v>
                </c:pt>
                <c:pt idx="7508">
                  <c:v>-7.8284756948058323E-2</c:v>
                </c:pt>
                <c:pt idx="7509">
                  <c:v>-0.53442555277034642</c:v>
                </c:pt>
                <c:pt idx="7510">
                  <c:v>-0.3405222866330232</c:v>
                </c:pt>
                <c:pt idx="7511">
                  <c:v>-0.28067736662104381</c:v>
                </c:pt>
                <c:pt idx="7512">
                  <c:v>-0.3651167614950549</c:v>
                </c:pt>
                <c:pt idx="7513">
                  <c:v>-0.4277930811073794</c:v>
                </c:pt>
                <c:pt idx="7514">
                  <c:v>-0.12293858773228211</c:v>
                </c:pt>
                <c:pt idx="7515">
                  <c:v>-0.40558956085743181</c:v>
                </c:pt>
                <c:pt idx="7516">
                  <c:v>-0.13049582028159015</c:v>
                </c:pt>
                <c:pt idx="7517">
                  <c:v>-0.10383581098453971</c:v>
                </c:pt>
                <c:pt idx="7518">
                  <c:v>-0.12663343853101722</c:v>
                </c:pt>
                <c:pt idx="7519">
                  <c:v>0.14383577257365168</c:v>
                </c:pt>
                <c:pt idx="7520">
                  <c:v>-3.6525876025114042E-2</c:v>
                </c:pt>
                <c:pt idx="7521">
                  <c:v>7.8002512001273172E-2</c:v>
                </c:pt>
                <c:pt idx="7522">
                  <c:v>0.49595749466241112</c:v>
                </c:pt>
                <c:pt idx="7523">
                  <c:v>0.30443032184564334</c:v>
                </c:pt>
                <c:pt idx="7524">
                  <c:v>-0.31194400631474017</c:v>
                </c:pt>
                <c:pt idx="7525">
                  <c:v>-0.1479985994612521</c:v>
                </c:pt>
                <c:pt idx="7526">
                  <c:v>-9.3196605276447853E-2</c:v>
                </c:pt>
                <c:pt idx="7527">
                  <c:v>-0.31183656300499868</c:v>
                </c:pt>
                <c:pt idx="7528">
                  <c:v>-0.30136823023896314</c:v>
                </c:pt>
                <c:pt idx="7529">
                  <c:v>-0.19413716106317958</c:v>
                </c:pt>
                <c:pt idx="7530">
                  <c:v>-0.29508834600071043</c:v>
                </c:pt>
                <c:pt idx="7531">
                  <c:v>-0.21306091449649014</c:v>
                </c:pt>
                <c:pt idx="7532">
                  <c:v>-0.23046147204544107</c:v>
                </c:pt>
                <c:pt idx="7533">
                  <c:v>-0.1970368470595536</c:v>
                </c:pt>
                <c:pt idx="7534">
                  <c:v>4.6267603559205631E-2</c:v>
                </c:pt>
                <c:pt idx="7535">
                  <c:v>-0.13861300473839241</c:v>
                </c:pt>
                <c:pt idx="7536">
                  <c:v>-0.19814984408310754</c:v>
                </c:pt>
                <c:pt idx="7537">
                  <c:v>-0.23233565287960975</c:v>
                </c:pt>
                <c:pt idx="7538">
                  <c:v>-0.26174603867714702</c:v>
                </c:pt>
                <c:pt idx="7539">
                  <c:v>4.3523513063886528E-2</c:v>
                </c:pt>
                <c:pt idx="7540">
                  <c:v>-0.14998392580839789</c:v>
                </c:pt>
                <c:pt idx="7541">
                  <c:v>-0.32724749268947168</c:v>
                </c:pt>
                <c:pt idx="7542">
                  <c:v>-0.55323941105688579</c:v>
                </c:pt>
                <c:pt idx="7543">
                  <c:v>-0.21421042777732968</c:v>
                </c:pt>
                <c:pt idx="7544">
                  <c:v>-0.17529635489688797</c:v>
                </c:pt>
                <c:pt idx="7545">
                  <c:v>-0.29152075100561636</c:v>
                </c:pt>
                <c:pt idx="7546">
                  <c:v>-0.35742677610874862</c:v>
                </c:pt>
                <c:pt idx="7547">
                  <c:v>-11.049848549450562</c:v>
                </c:pt>
                <c:pt idx="7548">
                  <c:v>-0.33572189440373523</c:v>
                </c:pt>
                <c:pt idx="7549">
                  <c:v>7.8002512001273172E-2</c:v>
                </c:pt>
                <c:pt idx="7550">
                  <c:v>-0.38994651831601329</c:v>
                </c:pt>
                <c:pt idx="7551">
                  <c:v>1.4111379157565549</c:v>
                </c:pt>
                <c:pt idx="7552">
                  <c:v>-0.241660755041227</c:v>
                </c:pt>
                <c:pt idx="7553">
                  <c:v>-3.4844664176989215</c:v>
                </c:pt>
                <c:pt idx="7554">
                  <c:v>3.3947331923337841E-2</c:v>
                </c:pt>
                <c:pt idx="7555">
                  <c:v>0.3942789391120462</c:v>
                </c:pt>
                <c:pt idx="7556">
                  <c:v>4.8070005924442716E-2</c:v>
                </c:pt>
                <c:pt idx="7557">
                  <c:v>5.5647846187835261</c:v>
                </c:pt>
                <c:pt idx="7558">
                  <c:v>-0.1620044856025489</c:v>
                </c:pt>
                <c:pt idx="7559">
                  <c:v>-5.4492497262245781E-2</c:v>
                </c:pt>
                <c:pt idx="7560">
                  <c:v>-8.0637240287051382E-2</c:v>
                </c:pt>
                <c:pt idx="7561">
                  <c:v>-0.22322322760236157</c:v>
                </c:pt>
                <c:pt idx="7562">
                  <c:v>0.32156782642728338</c:v>
                </c:pt>
                <c:pt idx="7563">
                  <c:v>10.451554569765362</c:v>
                </c:pt>
                <c:pt idx="7564">
                  <c:v>8.8383023902527835</c:v>
                </c:pt>
                <c:pt idx="7565">
                  <c:v>-8.2288186904958813</c:v>
                </c:pt>
                <c:pt idx="7566">
                  <c:v>8.6462586799900301</c:v>
                </c:pt>
                <c:pt idx="7567">
                  <c:v>-7.8002512001272881E-2</c:v>
                </c:pt>
                <c:pt idx="7568">
                  <c:v>0.36773178450048688</c:v>
                </c:pt>
                <c:pt idx="7569">
                  <c:v>-9.2304207950923818</c:v>
                </c:pt>
                <c:pt idx="7570">
                  <c:v>3.0443941193584534</c:v>
                </c:pt>
                <c:pt idx="7571">
                  <c:v>0.69187770463766818</c:v>
                </c:pt>
                <c:pt idx="7572">
                  <c:v>-1.7321646079023851</c:v>
                </c:pt>
                <c:pt idx="7573">
                  <c:v>2.0443941193584534</c:v>
                </c:pt>
                <c:pt idx="7574">
                  <c:v>8.6462586799900301</c:v>
                </c:pt>
                <c:pt idx="7575">
                  <c:v>-0.3479233034203067</c:v>
                </c:pt>
                <c:pt idx="7576">
                  <c:v>-8.900500605874459E-2</c:v>
                </c:pt>
                <c:pt idx="7577">
                  <c:v>-0.77152281620257479</c:v>
                </c:pt>
                <c:pt idx="7578">
                  <c:v>11.306821202497154</c:v>
                </c:pt>
                <c:pt idx="7579">
                  <c:v>-1.215563082946332</c:v>
                </c:pt>
                <c:pt idx="7580">
                  <c:v>-0.12748973512191566</c:v>
                </c:pt>
                <c:pt idx="7581">
                  <c:v>-7.5391588111080319</c:v>
                </c:pt>
                <c:pt idx="7582">
                  <c:v>9.9662651028771325</c:v>
                </c:pt>
                <c:pt idx="7583">
                  <c:v>11.866506212226202</c:v>
                </c:pt>
                <c:pt idx="7584">
                  <c:v>3.177597016416045</c:v>
                </c:pt>
                <c:pt idx="7585">
                  <c:v>0.79970134951416905</c:v>
                </c:pt>
                <c:pt idx="7586">
                  <c:v>-0.49098635251214229</c:v>
                </c:pt>
                <c:pt idx="7587">
                  <c:v>-0.21404755467462042</c:v>
                </c:pt>
                <c:pt idx="7588">
                  <c:v>-11.416621621364193</c:v>
                </c:pt>
                <c:pt idx="7589">
                  <c:v>-0.26247362256959211</c:v>
                </c:pt>
                <c:pt idx="7590">
                  <c:v>-0.76659784603325376</c:v>
                </c:pt>
                <c:pt idx="7591">
                  <c:v>-11.146780789986687</c:v>
                </c:pt>
                <c:pt idx="7592">
                  <c:v>0.32184796519527104</c:v>
                </c:pt>
                <c:pt idx="7593">
                  <c:v>-9.2304207950923818</c:v>
                </c:pt>
                <c:pt idx="7594">
                  <c:v>-2.2479275134435857</c:v>
                </c:pt>
                <c:pt idx="7595">
                  <c:v>-1.1519229859994651</c:v>
                </c:pt>
                <c:pt idx="7596">
                  <c:v>-7.6486571760385464</c:v>
                </c:pt>
                <c:pt idx="7597">
                  <c:v>-9.3822637581148367</c:v>
                </c:pt>
                <c:pt idx="7598">
                  <c:v>0.11547721741993618</c:v>
                </c:pt>
                <c:pt idx="7599">
                  <c:v>0.28582875426063009</c:v>
                </c:pt>
                <c:pt idx="7600">
                  <c:v>1.320847019497031</c:v>
                </c:pt>
                <c:pt idx="7601">
                  <c:v>16.773143500448541</c:v>
                </c:pt>
                <c:pt idx="7602">
                  <c:v>-13.380911949563341</c:v>
                </c:pt>
                <c:pt idx="7603">
                  <c:v>0.1408625358398497</c:v>
                </c:pt>
                <c:pt idx="7604">
                  <c:v>-7.0660891904577721</c:v>
                </c:pt>
                <c:pt idx="7605">
                  <c:v>0.74893823583228225</c:v>
                </c:pt>
                <c:pt idx="7606">
                  <c:v>1.3923174227787607</c:v>
                </c:pt>
                <c:pt idx="7607">
                  <c:v>-0.23660628055614882</c:v>
                </c:pt>
                <c:pt idx="7608">
                  <c:v>-0.17833724125851225</c:v>
                </c:pt>
                <c:pt idx="7609">
                  <c:v>1.7517761258029431E-2</c:v>
                </c:pt>
                <c:pt idx="7610">
                  <c:v>-1.3104553104434138</c:v>
                </c:pt>
                <c:pt idx="7611">
                  <c:v>-8.6911619045530824</c:v>
                </c:pt>
                <c:pt idx="7612">
                  <c:v>0.24978330739074264</c:v>
                </c:pt>
                <c:pt idx="7613">
                  <c:v>-0.38042374419750674</c:v>
                </c:pt>
                <c:pt idx="7614">
                  <c:v>-0.60486205815886085</c:v>
                </c:pt>
                <c:pt idx="7615">
                  <c:v>7.4424841126554411E-2</c:v>
                </c:pt>
                <c:pt idx="7616">
                  <c:v>16.75586990619566</c:v>
                </c:pt>
                <c:pt idx="7617">
                  <c:v>2.5837609556855266</c:v>
                </c:pt>
                <c:pt idx="7618">
                  <c:v>-0.16982487339001892</c:v>
                </c:pt>
                <c:pt idx="7619">
                  <c:v>-17.999209121688242</c:v>
                </c:pt>
                <c:pt idx="7620">
                  <c:v>0.26303440583379378</c:v>
                </c:pt>
                <c:pt idx="7621">
                  <c:v>-8.6450579349844769</c:v>
                </c:pt>
                <c:pt idx="7622">
                  <c:v>-8.0696334538721999</c:v>
                </c:pt>
                <c:pt idx="7623">
                  <c:v>-4.4448834255241501E-2</c:v>
                </c:pt>
                <c:pt idx="7624">
                  <c:v>0.76970238057820584</c:v>
                </c:pt>
                <c:pt idx="7625">
                  <c:v>0.25779775746764699</c:v>
                </c:pt>
                <c:pt idx="7626">
                  <c:v>0.38466385023532484</c:v>
                </c:pt>
                <c:pt idx="7627">
                  <c:v>0.58496250072115585</c:v>
                </c:pt>
                <c:pt idx="7628">
                  <c:v>14.287736424266425</c:v>
                </c:pt>
                <c:pt idx="7629">
                  <c:v>-16.30563428754671</c:v>
                </c:pt>
                <c:pt idx="7630">
                  <c:v>-9.0597950917951025</c:v>
                </c:pt>
                <c:pt idx="7631">
                  <c:v>0.7879440630841833</c:v>
                </c:pt>
                <c:pt idx="7632">
                  <c:v>-13.167418145831739</c:v>
                </c:pt>
                <c:pt idx="7633">
                  <c:v>2.0326472338998469</c:v>
                </c:pt>
                <c:pt idx="7634">
                  <c:v>4.3692338096657197</c:v>
                </c:pt>
                <c:pt idx="7635">
                  <c:v>9.2304207950923818</c:v>
                </c:pt>
                <c:pt idx="7636">
                  <c:v>0.1741722987103497</c:v>
                </c:pt>
                <c:pt idx="7637">
                  <c:v>-8.8672787397096631</c:v>
                </c:pt>
                <c:pt idx="7638">
                  <c:v>-0.92199748799872694</c:v>
                </c:pt>
                <c:pt idx="7639">
                  <c:v>0.10852445677816934</c:v>
                </c:pt>
                <c:pt idx="7640">
                  <c:v>9.72972013549145E-2</c:v>
                </c:pt>
                <c:pt idx="7641">
                  <c:v>9.0606959316875546</c:v>
                </c:pt>
                <c:pt idx="7642">
                  <c:v>0.11074706550753884</c:v>
                </c:pt>
                <c:pt idx="7643">
                  <c:v>-4.8258210594068958</c:v>
                </c:pt>
                <c:pt idx="7644">
                  <c:v>9.0606959316875546</c:v>
                </c:pt>
                <c:pt idx="7645">
                  <c:v>5.7548875021634682</c:v>
                </c:pt>
                <c:pt idx="7646">
                  <c:v>0.60248210381824896</c:v>
                </c:pt>
                <c:pt idx="7647">
                  <c:v>-3.121324362316201</c:v>
                </c:pt>
                <c:pt idx="7648">
                  <c:v>-8.0624959257337636</c:v>
                </c:pt>
                <c:pt idx="7649">
                  <c:v>-10.644156719937438</c:v>
                </c:pt>
                <c:pt idx="7650">
                  <c:v>-8.293088412007382</c:v>
                </c:pt>
                <c:pt idx="7651">
                  <c:v>14.075729827726907</c:v>
                </c:pt>
                <c:pt idx="7652">
                  <c:v>7.6486571760385464</c:v>
                </c:pt>
                <c:pt idx="7653">
                  <c:v>-8.0624959257337636</c:v>
                </c:pt>
                <c:pt idx="7654">
                  <c:v>-10.059344460824425</c:v>
                </c:pt>
                <c:pt idx="7655">
                  <c:v>9.5196362528432132</c:v>
                </c:pt>
                <c:pt idx="7656">
                  <c:v>-0.32120836674028824</c:v>
                </c:pt>
                <c:pt idx="7657">
                  <c:v>0</c:v>
                </c:pt>
                <c:pt idx="7658">
                  <c:v>1.2615924316598877</c:v>
                </c:pt>
                <c:pt idx="7659">
                  <c:v>-3.163160904911088E-2</c:v>
                </c:pt>
                <c:pt idx="7660">
                  <c:v>-0.13731552187652124</c:v>
                </c:pt>
                <c:pt idx="7661">
                  <c:v>0.45357210069783349</c:v>
                </c:pt>
                <c:pt idx="7662">
                  <c:v>6.0732489820306386</c:v>
                </c:pt>
                <c:pt idx="7663">
                  <c:v>0.22204945329943757</c:v>
                </c:pt>
                <c:pt idx="7664">
                  <c:v>11.786950240502948</c:v>
                </c:pt>
                <c:pt idx="7665">
                  <c:v>10.381542951184585</c:v>
                </c:pt>
                <c:pt idx="7666">
                  <c:v>0.60266450245461523</c:v>
                </c:pt>
                <c:pt idx="7667">
                  <c:v>0.14037265636455232</c:v>
                </c:pt>
                <c:pt idx="7668">
                  <c:v>8.8683081332894673</c:v>
                </c:pt>
                <c:pt idx="7669">
                  <c:v>-2.8428408326517128E-2</c:v>
                </c:pt>
                <c:pt idx="7670">
                  <c:v>1.0655883416275767</c:v>
                </c:pt>
                <c:pt idx="7671">
                  <c:v>-0.24814019053409919</c:v>
                </c:pt>
                <c:pt idx="7672">
                  <c:v>-0.99284020842713405</c:v>
                </c:pt>
                <c:pt idx="7673">
                  <c:v>0.80658280802210791</c:v>
                </c:pt>
                <c:pt idx="7674">
                  <c:v>-10.059344460824425</c:v>
                </c:pt>
                <c:pt idx="7675">
                  <c:v>8.8683081332894673</c:v>
                </c:pt>
                <c:pt idx="7676">
                  <c:v>-5.3457748368417297</c:v>
                </c:pt>
                <c:pt idx="7677">
                  <c:v>-0.21545970717456298</c:v>
                </c:pt>
                <c:pt idx="7678">
                  <c:v>-8.6450579349844769</c:v>
                </c:pt>
                <c:pt idx="7679">
                  <c:v>-8.3837042924740537</c:v>
                </c:pt>
                <c:pt idx="7680">
                  <c:v>0.77765767137170105</c:v>
                </c:pt>
                <c:pt idx="7681">
                  <c:v>-6.3076629675327016</c:v>
                </c:pt>
                <c:pt idx="7682">
                  <c:v>-8.1367550851989823E-2</c:v>
                </c:pt>
                <c:pt idx="7683">
                  <c:v>-1.0170735133589415</c:v>
                </c:pt>
                <c:pt idx="7684">
                  <c:v>5.5546041994155848</c:v>
                </c:pt>
                <c:pt idx="7685">
                  <c:v>11.059344460824425</c:v>
                </c:pt>
                <c:pt idx="7686">
                  <c:v>9.3109404391481465E-2</c:v>
                </c:pt>
                <c:pt idx="7687">
                  <c:v>1.4288432988038744</c:v>
                </c:pt>
                <c:pt idx="7688">
                  <c:v>0.23653660365671825</c:v>
                </c:pt>
                <c:pt idx="7689">
                  <c:v>-4.060335663227475</c:v>
                </c:pt>
                <c:pt idx="7690">
                  <c:v>-1.7210240502971845</c:v>
                </c:pt>
                <c:pt idx="7691">
                  <c:v>-0.28021399581061995</c:v>
                </c:pt>
                <c:pt idx="7692">
                  <c:v>-0.3871699681116415</c:v>
                </c:pt>
                <c:pt idx="7693">
                  <c:v>10.917123403264748</c:v>
                </c:pt>
                <c:pt idx="7694">
                  <c:v>2.4775321405624666</c:v>
                </c:pt>
                <c:pt idx="7695">
                  <c:v>-1.0399664073176449</c:v>
                </c:pt>
                <c:pt idx="7696">
                  <c:v>0.50174913247217445</c:v>
                </c:pt>
                <c:pt idx="7697">
                  <c:v>-6.9886846867721664</c:v>
                </c:pt>
                <c:pt idx="7698">
                  <c:v>-3.4867557954917832</c:v>
                </c:pt>
                <c:pt idx="7699">
                  <c:v>-7.6486571760385464</c:v>
                </c:pt>
                <c:pt idx="7700">
                  <c:v>4.3692338096657197</c:v>
                </c:pt>
                <c:pt idx="7701">
                  <c:v>-3.3193026254805393</c:v>
                </c:pt>
                <c:pt idx="7702">
                  <c:v>-0.32192809488736229</c:v>
                </c:pt>
                <c:pt idx="7703">
                  <c:v>-0.10808316794252269</c:v>
                </c:pt>
                <c:pt idx="7704">
                  <c:v>4.9712506798303586</c:v>
                </c:pt>
                <c:pt idx="7705">
                  <c:v>1.5849625007211561</c:v>
                </c:pt>
                <c:pt idx="7706">
                  <c:v>8.7046098180409454E-2</c:v>
                </c:pt>
                <c:pt idx="7707">
                  <c:v>-14.081289245950657</c:v>
                </c:pt>
                <c:pt idx="7708">
                  <c:v>-3.0588936890535687</c:v>
                </c:pt>
                <c:pt idx="7709">
                  <c:v>6.1704799481895058</c:v>
                </c:pt>
                <c:pt idx="7710">
                  <c:v>9.6444571875092606</c:v>
                </c:pt>
                <c:pt idx="7711">
                  <c:v>-9.0606959316875546</c:v>
                </c:pt>
                <c:pt idx="7712">
                  <c:v>-8.0606959316875546</c:v>
                </c:pt>
                <c:pt idx="7713">
                  <c:v>0.36153995078621914</c:v>
                </c:pt>
                <c:pt idx="7714">
                  <c:v>-0.7180240305127461</c:v>
                </c:pt>
                <c:pt idx="7715">
                  <c:v>0.81713594285018964</c:v>
                </c:pt>
                <c:pt idx="7716">
                  <c:v>8.3822637581148367</c:v>
                </c:pt>
                <c:pt idx="7717">
                  <c:v>10.644457187509261</c:v>
                </c:pt>
                <c:pt idx="7718">
                  <c:v>3.8743729606833996</c:v>
                </c:pt>
                <c:pt idx="7719">
                  <c:v>-2.8726206935237726</c:v>
                </c:pt>
                <c:pt idx="7720">
                  <c:v>-10.644457187509261</c:v>
                </c:pt>
                <c:pt idx="7721">
                  <c:v>-9.8667637673533513</c:v>
                </c:pt>
                <c:pt idx="7722">
                  <c:v>-1.836658479616922E-3</c:v>
                </c:pt>
                <c:pt idx="7723">
                  <c:v>-0.53907310220909677</c:v>
                </c:pt>
                <c:pt idx="7724">
                  <c:v>5.2304793100817069</c:v>
                </c:pt>
                <c:pt idx="7725">
                  <c:v>1.7454271729144026</c:v>
                </c:pt>
                <c:pt idx="7726">
                  <c:v>9.5196362528432132</c:v>
                </c:pt>
                <c:pt idx="7727">
                  <c:v>1.8912937405575001</c:v>
                </c:pt>
                <c:pt idx="7728">
                  <c:v>0.22431729826094038</c:v>
                </c:pt>
                <c:pt idx="7729">
                  <c:v>9.7604427459966399</c:v>
                </c:pt>
                <c:pt idx="7730">
                  <c:v>-13.965814340495692</c:v>
                </c:pt>
                <c:pt idx="7731">
                  <c:v>8.0624959257337636</c:v>
                </c:pt>
                <c:pt idx="7732">
                  <c:v>10.307580315927396</c:v>
                </c:pt>
                <c:pt idx="7733">
                  <c:v>6.7127366853435966</c:v>
                </c:pt>
                <c:pt idx="7734">
                  <c:v>4.3692338096657197</c:v>
                </c:pt>
                <c:pt idx="7735">
                  <c:v>-0.75223816439925417</c:v>
                </c:pt>
                <c:pt idx="7736">
                  <c:v>-0.84799690655494997</c:v>
                </c:pt>
                <c:pt idx="7737">
                  <c:v>-10.146780789986687</c:v>
                </c:pt>
                <c:pt idx="7738">
                  <c:v>-10.147204924942228</c:v>
                </c:pt>
                <c:pt idx="7739">
                  <c:v>8.0606959316875546</c:v>
                </c:pt>
                <c:pt idx="7740">
                  <c:v>-7.6486571760385464</c:v>
                </c:pt>
                <c:pt idx="7741">
                  <c:v>-1.924557444382317</c:v>
                </c:pt>
                <c:pt idx="7742">
                  <c:v>-9.5189809291704002</c:v>
                </c:pt>
                <c:pt idx="7743">
                  <c:v>-0.10633123505976771</c:v>
                </c:pt>
                <c:pt idx="7744">
                  <c:v>-0.28950661719498505</c:v>
                </c:pt>
                <c:pt idx="7745">
                  <c:v>-0.41131441323612672</c:v>
                </c:pt>
                <c:pt idx="7746">
                  <c:v>0.37706964907982332</c:v>
                </c:pt>
                <c:pt idx="7747">
                  <c:v>-3.1679799743270434</c:v>
                </c:pt>
                <c:pt idx="7748">
                  <c:v>-0.99284020842713405</c:v>
                </c:pt>
                <c:pt idx="7749">
                  <c:v>-3.043536648283649</c:v>
                </c:pt>
                <c:pt idx="7750">
                  <c:v>2.6474191778129263</c:v>
                </c:pt>
                <c:pt idx="7751">
                  <c:v>-9.229619965185119</c:v>
                </c:pt>
                <c:pt idx="7752">
                  <c:v>-2.0177881937630229E-2</c:v>
                </c:pt>
                <c:pt idx="7753">
                  <c:v>0.50250034052918335</c:v>
                </c:pt>
                <c:pt idx="7754">
                  <c:v>5.9228321394775394</c:v>
                </c:pt>
                <c:pt idx="7755">
                  <c:v>-0.154722594798642</c:v>
                </c:pt>
                <c:pt idx="7756">
                  <c:v>-0.54494682187327725</c:v>
                </c:pt>
                <c:pt idx="7757">
                  <c:v>1.8279206192824009</c:v>
                </c:pt>
                <c:pt idx="7758">
                  <c:v>7.0660891904577738</c:v>
                </c:pt>
                <c:pt idx="7759">
                  <c:v>0.65486451395131251</c:v>
                </c:pt>
                <c:pt idx="7760">
                  <c:v>-1.3703684499451152</c:v>
                </c:pt>
                <c:pt idx="7761">
                  <c:v>-1.0473057147783567</c:v>
                </c:pt>
                <c:pt idx="7762">
                  <c:v>2.9333396959309201</c:v>
                </c:pt>
                <c:pt idx="7763">
                  <c:v>-0.12928301694496649</c:v>
                </c:pt>
                <c:pt idx="7764">
                  <c:v>8.5114998555171611E-3</c:v>
                </c:pt>
                <c:pt idx="7765">
                  <c:v>-0.1177402689285051</c:v>
                </c:pt>
                <c:pt idx="7766">
                  <c:v>-0.88433783353284068</c:v>
                </c:pt>
                <c:pt idx="7767">
                  <c:v>0.28379296600059106</c:v>
                </c:pt>
                <c:pt idx="7768">
                  <c:v>-5.4717763036287383</c:v>
                </c:pt>
                <c:pt idx="7769">
                  <c:v>7.6486571760385464</c:v>
                </c:pt>
                <c:pt idx="7770">
                  <c:v>6.4413114877098874</c:v>
                </c:pt>
                <c:pt idx="7771">
                  <c:v>-4.7772924394832632</c:v>
                </c:pt>
                <c:pt idx="7772">
                  <c:v>-0.13124453327825267</c:v>
                </c:pt>
                <c:pt idx="7773">
                  <c:v>9.7604427459966399</c:v>
                </c:pt>
                <c:pt idx="7774">
                  <c:v>3.5342013346839924</c:v>
                </c:pt>
                <c:pt idx="7775">
                  <c:v>-4.4743318813056563</c:v>
                </c:pt>
                <c:pt idx="7776">
                  <c:v>-7.4767768401972245E-2</c:v>
                </c:pt>
                <c:pt idx="7777">
                  <c:v>-5.1826290574758129</c:v>
                </c:pt>
                <c:pt idx="7778">
                  <c:v>-0.71271804791952909</c:v>
                </c:pt>
                <c:pt idx="7779">
                  <c:v>1.0995356735509147</c:v>
                </c:pt>
                <c:pt idx="7780">
                  <c:v>0.47130571892558937</c:v>
                </c:pt>
                <c:pt idx="7781">
                  <c:v>-0.13606154957602837</c:v>
                </c:pt>
                <c:pt idx="7782">
                  <c:v>-0.28757659009658559</c:v>
                </c:pt>
                <c:pt idx="7783">
                  <c:v>-0.12553088208385915</c:v>
                </c:pt>
                <c:pt idx="7784">
                  <c:v>-0.14980888003213799</c:v>
                </c:pt>
                <c:pt idx="7785">
                  <c:v>3.8819248890528513E-2</c:v>
                </c:pt>
                <c:pt idx="7786">
                  <c:v>-0.11966711132535963</c:v>
                </c:pt>
                <c:pt idx="7787">
                  <c:v>7.6486571760385464</c:v>
                </c:pt>
                <c:pt idx="7788">
                  <c:v>-13.965814340495692</c:v>
                </c:pt>
                <c:pt idx="7789">
                  <c:v>-5.2924684944136988</c:v>
                </c:pt>
                <c:pt idx="7790">
                  <c:v>-0.58539961481051372</c:v>
                </c:pt>
                <c:pt idx="7791">
                  <c:v>15.108755848770507</c:v>
                </c:pt>
                <c:pt idx="7792">
                  <c:v>-0.32823267174157106</c:v>
                </c:pt>
                <c:pt idx="7793">
                  <c:v>2.5156998382840428</c:v>
                </c:pt>
                <c:pt idx="7794">
                  <c:v>0.19133294047960508</c:v>
                </c:pt>
                <c:pt idx="7795">
                  <c:v>4.2455250232282813</c:v>
                </c:pt>
                <c:pt idx="7796">
                  <c:v>-14.965799312657159</c:v>
                </c:pt>
                <c:pt idx="7797">
                  <c:v>-11.059119092544519</c:v>
                </c:pt>
                <c:pt idx="7798">
                  <c:v>0.43063435432986236</c:v>
                </c:pt>
                <c:pt idx="7799">
                  <c:v>-0.22230657984409005</c:v>
                </c:pt>
                <c:pt idx="7800">
                  <c:v>0.19525629139893386</c:v>
                </c:pt>
                <c:pt idx="7801">
                  <c:v>-0.37503943134692491</c:v>
                </c:pt>
                <c:pt idx="7802">
                  <c:v>0.89690650703589669</c:v>
                </c:pt>
                <c:pt idx="7803">
                  <c:v>-0.46566357234881184</c:v>
                </c:pt>
                <c:pt idx="7804">
                  <c:v>-0.24277556684999374</c:v>
                </c:pt>
                <c:pt idx="7805">
                  <c:v>-0.11018291775042306</c:v>
                </c:pt>
                <c:pt idx="7806">
                  <c:v>0.53605290024021002</c:v>
                </c:pt>
                <c:pt idx="7807">
                  <c:v>2.8711194645866969</c:v>
                </c:pt>
                <c:pt idx="7808">
                  <c:v>0.77529371282530568</c:v>
                </c:pt>
                <c:pt idx="7809">
                  <c:v>0.77529371282530568</c:v>
                </c:pt>
                <c:pt idx="7810">
                  <c:v>-0.73696559416620622</c:v>
                </c:pt>
                <c:pt idx="7811">
                  <c:v>-2.4656635723488121</c:v>
                </c:pt>
                <c:pt idx="7812">
                  <c:v>-1.1412398802722095</c:v>
                </c:pt>
                <c:pt idx="7813">
                  <c:v>-0.55254102302877839</c:v>
                </c:pt>
                <c:pt idx="7814">
                  <c:v>-0.21637700591867681</c:v>
                </c:pt>
                <c:pt idx="7815">
                  <c:v>0.4818690077570526</c:v>
                </c:pt>
                <c:pt idx="7816">
                  <c:v>-0.26255438751597682</c:v>
                </c:pt>
                <c:pt idx="7817">
                  <c:v>0.45828499748284757</c:v>
                </c:pt>
                <c:pt idx="7818">
                  <c:v>10.866506212226202</c:v>
                </c:pt>
                <c:pt idx="7819">
                  <c:v>0.59323011670475645</c:v>
                </c:pt>
                <c:pt idx="7820">
                  <c:v>0.24100809950379498</c:v>
                </c:pt>
                <c:pt idx="7821">
                  <c:v>0.35808775818278071</c:v>
                </c:pt>
                <c:pt idx="7822">
                  <c:v>0.85480208446006434</c:v>
                </c:pt>
                <c:pt idx="7823">
                  <c:v>-0.78534322744315777</c:v>
                </c:pt>
                <c:pt idx="7824">
                  <c:v>-0.69919225153428111</c:v>
                </c:pt>
                <c:pt idx="7825">
                  <c:v>7.594885323329871E-2</c:v>
                </c:pt>
                <c:pt idx="7826">
                  <c:v>0.10893437155316395</c:v>
                </c:pt>
                <c:pt idx="7827">
                  <c:v>14.807120089300369</c:v>
                </c:pt>
                <c:pt idx="7828">
                  <c:v>1.8459156727110673</c:v>
                </c:pt>
                <c:pt idx="7829">
                  <c:v>-0.25525705524207459</c:v>
                </c:pt>
                <c:pt idx="7830">
                  <c:v>0.10825289065202343</c:v>
                </c:pt>
                <c:pt idx="7831">
                  <c:v>-0.20481979188849828</c:v>
                </c:pt>
                <c:pt idx="7832">
                  <c:v>0.8956633401852645</c:v>
                </c:pt>
                <c:pt idx="7833">
                  <c:v>-0.84799690655494997</c:v>
                </c:pt>
                <c:pt idx="7834">
                  <c:v>-8.4888897586512885E-2</c:v>
                </c:pt>
                <c:pt idx="7835">
                  <c:v>0.63959775729800172</c:v>
                </c:pt>
                <c:pt idx="7836">
                  <c:v>-0.86249647625006476</c:v>
                </c:pt>
                <c:pt idx="7837">
                  <c:v>0.23806749031721861</c:v>
                </c:pt>
                <c:pt idx="7838">
                  <c:v>-1.1178364902938585</c:v>
                </c:pt>
                <c:pt idx="7839">
                  <c:v>-4.3692338096657197</c:v>
                </c:pt>
                <c:pt idx="7840">
                  <c:v>0.24100809950379498</c:v>
                </c:pt>
                <c:pt idx="7841">
                  <c:v>0.9068905956085187</c:v>
                </c:pt>
                <c:pt idx="7842">
                  <c:v>-12.188382790570115</c:v>
                </c:pt>
                <c:pt idx="7843">
                  <c:v>-0.60572106088795363</c:v>
                </c:pt>
                <c:pt idx="7844">
                  <c:v>0.8744691179161409</c:v>
                </c:pt>
                <c:pt idx="7845">
                  <c:v>-0.46948528330122002</c:v>
                </c:pt>
                <c:pt idx="7846">
                  <c:v>-7.7670044205475897</c:v>
                </c:pt>
                <c:pt idx="7847">
                  <c:v>-3.2948009168644976</c:v>
                </c:pt>
                <c:pt idx="7848">
                  <c:v>-0.30633123983634364</c:v>
                </c:pt>
                <c:pt idx="7849">
                  <c:v>4.7703885957036567</c:v>
                </c:pt>
                <c:pt idx="7850">
                  <c:v>-3.6400424384971362</c:v>
                </c:pt>
                <c:pt idx="7851">
                  <c:v>12.146462606921792</c:v>
                </c:pt>
                <c:pt idx="7852">
                  <c:v>-8.3822637581148367</c:v>
                </c:pt>
                <c:pt idx="7853">
                  <c:v>0.74507064380326127</c:v>
                </c:pt>
                <c:pt idx="7854">
                  <c:v>9.0606959316875546</c:v>
                </c:pt>
                <c:pt idx="7855">
                  <c:v>-0.57318533294480267</c:v>
                </c:pt>
                <c:pt idx="7856">
                  <c:v>-4.5275510268279682</c:v>
                </c:pt>
                <c:pt idx="7857">
                  <c:v>-11.059344460824425</c:v>
                </c:pt>
                <c:pt idx="7858">
                  <c:v>-0.37154451770418045</c:v>
                </c:pt>
                <c:pt idx="7859">
                  <c:v>-9.0768155970508317</c:v>
                </c:pt>
                <c:pt idx="7860">
                  <c:v>-0.22239242133644802</c:v>
                </c:pt>
                <c:pt idx="7861">
                  <c:v>-0.19264507794239591</c:v>
                </c:pt>
                <c:pt idx="7862">
                  <c:v>-0.33880191345175842</c:v>
                </c:pt>
                <c:pt idx="7863">
                  <c:v>1.1840967231549033</c:v>
                </c:pt>
                <c:pt idx="7864">
                  <c:v>7.6486571760385464</c:v>
                </c:pt>
                <c:pt idx="7865">
                  <c:v>-0.73648501620010709</c:v>
                </c:pt>
                <c:pt idx="7866">
                  <c:v>-9.5189809291704002</c:v>
                </c:pt>
                <c:pt idx="7867">
                  <c:v>8.8672787397096631</c:v>
                </c:pt>
                <c:pt idx="7868">
                  <c:v>-9.9662651028771325</c:v>
                </c:pt>
                <c:pt idx="7869">
                  <c:v>-0.41882907844121803</c:v>
                </c:pt>
                <c:pt idx="7870">
                  <c:v>-0.14585086646345477</c:v>
                </c:pt>
                <c:pt idx="7871">
                  <c:v>-0.48594198341241934</c:v>
                </c:pt>
                <c:pt idx="7872">
                  <c:v>0.15184296302245487</c:v>
                </c:pt>
                <c:pt idx="7873">
                  <c:v>9.8672787397096631</c:v>
                </c:pt>
                <c:pt idx="7874">
                  <c:v>-9.3822637581148367</c:v>
                </c:pt>
                <c:pt idx="7875">
                  <c:v>5.6583528366367514E-2</c:v>
                </c:pt>
                <c:pt idx="7876">
                  <c:v>0.25806004181359016</c:v>
                </c:pt>
                <c:pt idx="7877">
                  <c:v>9.6450579349844787</c:v>
                </c:pt>
                <c:pt idx="7878">
                  <c:v>-11.229019050893521</c:v>
                </c:pt>
                <c:pt idx="7879">
                  <c:v>-0.31550182572792934</c:v>
                </c:pt>
                <c:pt idx="7880">
                  <c:v>0.7074465072461511</c:v>
                </c:pt>
                <c:pt idx="7881">
                  <c:v>-0.58256200925071366</c:v>
                </c:pt>
                <c:pt idx="7882">
                  <c:v>-0.46459332375307588</c:v>
                </c:pt>
                <c:pt idx="7883">
                  <c:v>10.229619965185119</c:v>
                </c:pt>
                <c:pt idx="7884">
                  <c:v>-5.5647846187835261</c:v>
                </c:pt>
                <c:pt idx="7885">
                  <c:v>-12.10339709935112</c:v>
                </c:pt>
                <c:pt idx="7886">
                  <c:v>9.6450579349844787</c:v>
                </c:pt>
                <c:pt idx="7887">
                  <c:v>0.42208873839195299</c:v>
                </c:pt>
                <c:pt idx="7888">
                  <c:v>0.64846819206773954</c:v>
                </c:pt>
                <c:pt idx="7889">
                  <c:v>-0.12068148242246302</c:v>
                </c:pt>
                <c:pt idx="7890">
                  <c:v>0.18762700317577127</c:v>
                </c:pt>
                <c:pt idx="7891">
                  <c:v>-0.12553088208385899</c:v>
                </c:pt>
                <c:pt idx="7892">
                  <c:v>1.6036183000014801</c:v>
                </c:pt>
                <c:pt idx="7893">
                  <c:v>-9.7847323398144365E-2</c:v>
                </c:pt>
                <c:pt idx="7894">
                  <c:v>-1.7353634895697048</c:v>
                </c:pt>
                <c:pt idx="7895">
                  <c:v>1.6488122788569093E-2</c:v>
                </c:pt>
                <c:pt idx="7896">
                  <c:v>7.0660891904577738</c:v>
                </c:pt>
                <c:pt idx="7897">
                  <c:v>-0.24752140646246959</c:v>
                </c:pt>
                <c:pt idx="7898">
                  <c:v>-3.7474705418662713E-2</c:v>
                </c:pt>
                <c:pt idx="7899">
                  <c:v>1.4262647547020977</c:v>
                </c:pt>
                <c:pt idx="7900">
                  <c:v>-9.3822637581148367</c:v>
                </c:pt>
                <c:pt idx="7901">
                  <c:v>6.0732489820306386</c:v>
                </c:pt>
                <c:pt idx="7902">
                  <c:v>-12.188279751964144</c:v>
                </c:pt>
                <c:pt idx="7903">
                  <c:v>0.42855847301248329</c:v>
                </c:pt>
                <c:pt idx="7904">
                  <c:v>6.0732489820306386</c:v>
                </c:pt>
                <c:pt idx="7905">
                  <c:v>-7.0660891904577721</c:v>
                </c:pt>
                <c:pt idx="7906">
                  <c:v>-7.0660891904577721</c:v>
                </c:pt>
                <c:pt idx="7907">
                  <c:v>11.013322673425447</c:v>
                </c:pt>
                <c:pt idx="7908">
                  <c:v>-12.989631026616456</c:v>
                </c:pt>
                <c:pt idx="7909">
                  <c:v>2.7901203846412503</c:v>
                </c:pt>
                <c:pt idx="7910">
                  <c:v>-8.6450579349844769</c:v>
                </c:pt>
                <c:pt idx="7911">
                  <c:v>13.904446464505721</c:v>
                </c:pt>
                <c:pt idx="7912">
                  <c:v>12.325867580575419</c:v>
                </c:pt>
                <c:pt idx="7913">
                  <c:v>10.059795091795101</c:v>
                </c:pt>
                <c:pt idx="7914">
                  <c:v>-6.1221905615063719</c:v>
                </c:pt>
                <c:pt idx="7915">
                  <c:v>10.814315423787811</c:v>
                </c:pt>
                <c:pt idx="7916">
                  <c:v>12.658880895047878</c:v>
                </c:pt>
                <c:pt idx="7917">
                  <c:v>-9.6444571875092606</c:v>
                </c:pt>
                <c:pt idx="7918">
                  <c:v>-9.6444571875092606</c:v>
                </c:pt>
                <c:pt idx="7919">
                  <c:v>-12.188279751964144</c:v>
                </c:pt>
                <c:pt idx="7920">
                  <c:v>-7.0660891904577721</c:v>
                </c:pt>
                <c:pt idx="7921">
                  <c:v>-1.7428939585539984</c:v>
                </c:pt>
                <c:pt idx="7922">
                  <c:v>-0.28007761376284268</c:v>
                </c:pt>
                <c:pt idx="7923">
                  <c:v>-11.989867514616474</c:v>
                </c:pt>
                <c:pt idx="7924">
                  <c:v>12.416533660199583</c:v>
                </c:pt>
                <c:pt idx="7925">
                  <c:v>9.9667457608995313</c:v>
                </c:pt>
                <c:pt idx="7926">
                  <c:v>-11.307011018304401</c:v>
                </c:pt>
                <c:pt idx="7927">
                  <c:v>-0.25565487546819626</c:v>
                </c:pt>
                <c:pt idx="7928">
                  <c:v>6.0732489820306386</c:v>
                </c:pt>
                <c:pt idx="7929">
                  <c:v>-11.673897930688602</c:v>
                </c:pt>
                <c:pt idx="7930">
                  <c:v>6.0732489820306386</c:v>
                </c:pt>
                <c:pt idx="7931">
                  <c:v>9.5196362528432132</c:v>
                </c:pt>
                <c:pt idx="7932">
                  <c:v>8.8683081332894673</c:v>
                </c:pt>
                <c:pt idx="7933">
                  <c:v>-13.666260994509466</c:v>
                </c:pt>
                <c:pt idx="7934">
                  <c:v>-8.8683081332894673</c:v>
                </c:pt>
                <c:pt idx="7935">
                  <c:v>10.759888183221834</c:v>
                </c:pt>
                <c:pt idx="7936">
                  <c:v>7.6486571760385464</c:v>
                </c:pt>
                <c:pt idx="7937">
                  <c:v>-1.3465508205717625</c:v>
                </c:pt>
                <c:pt idx="7938">
                  <c:v>9.9667457608995313</c:v>
                </c:pt>
                <c:pt idx="7939">
                  <c:v>-11.10372492250138</c:v>
                </c:pt>
                <c:pt idx="7940">
                  <c:v>-11.059344460824425</c:v>
                </c:pt>
                <c:pt idx="7941">
                  <c:v>-0.52498371467247029</c:v>
                </c:pt>
                <c:pt idx="7942">
                  <c:v>11.059119092544519</c:v>
                </c:pt>
                <c:pt idx="7943">
                  <c:v>10.866763767353351</c:v>
                </c:pt>
                <c:pt idx="7944">
                  <c:v>-8.0606959316875546</c:v>
                </c:pt>
                <c:pt idx="7945">
                  <c:v>-4.3067114671298569E-2</c:v>
                </c:pt>
                <c:pt idx="7946">
                  <c:v>0.52328767570783274</c:v>
                </c:pt>
                <c:pt idx="7947">
                  <c:v>12.036288107616512</c:v>
                </c:pt>
                <c:pt idx="7948">
                  <c:v>-14.935441330931193</c:v>
                </c:pt>
                <c:pt idx="7949">
                  <c:v>-0.89312441586848468</c:v>
                </c:pt>
                <c:pt idx="7950">
                  <c:v>8.3837042924740537</c:v>
                </c:pt>
                <c:pt idx="7951">
                  <c:v>-0.89312441586848468</c:v>
                </c:pt>
                <c:pt idx="7952">
                  <c:v>-0.93862557999367324</c:v>
                </c:pt>
                <c:pt idx="7953">
                  <c:v>9.0606959316875546</c:v>
                </c:pt>
                <c:pt idx="7954">
                  <c:v>0.35166731611898228</c:v>
                </c:pt>
                <c:pt idx="7955">
                  <c:v>13.287808556012996</c:v>
                </c:pt>
                <c:pt idx="7956">
                  <c:v>8.0624959257337636</c:v>
                </c:pt>
                <c:pt idx="7957">
                  <c:v>-6.2029400586702756</c:v>
                </c:pt>
                <c:pt idx="7958">
                  <c:v>-6.4429434958487288</c:v>
                </c:pt>
                <c:pt idx="7959">
                  <c:v>10.381542951184585</c:v>
                </c:pt>
                <c:pt idx="7960">
                  <c:v>-10.381182412624446</c:v>
                </c:pt>
                <c:pt idx="7961">
                  <c:v>8.8672787397096631</c:v>
                </c:pt>
                <c:pt idx="7962">
                  <c:v>-10.644156719937438</c:v>
                </c:pt>
                <c:pt idx="7963">
                  <c:v>12.566846858458611</c:v>
                </c:pt>
                <c:pt idx="7964">
                  <c:v>12.451382851019591</c:v>
                </c:pt>
                <c:pt idx="7965">
                  <c:v>8.3837042924740537</c:v>
                </c:pt>
                <c:pt idx="7966">
                  <c:v>-1.3438367392795449</c:v>
                </c:pt>
                <c:pt idx="7967">
                  <c:v>-0.76237187996631761</c:v>
                </c:pt>
                <c:pt idx="7968">
                  <c:v>-0.74134403467678034</c:v>
                </c:pt>
                <c:pt idx="7969">
                  <c:v>-0.72883771328280578</c:v>
                </c:pt>
                <c:pt idx="7970">
                  <c:v>6.0732489820306386</c:v>
                </c:pt>
                <c:pt idx="7971">
                  <c:v>6.0732489820306386</c:v>
                </c:pt>
                <c:pt idx="7972">
                  <c:v>6.0732489820306386</c:v>
                </c:pt>
                <c:pt idx="7973">
                  <c:v>11.916999049082808</c:v>
                </c:pt>
                <c:pt idx="7974">
                  <c:v>-13.793603309279407</c:v>
                </c:pt>
                <c:pt idx="7975">
                  <c:v>-2.8744691179161412</c:v>
                </c:pt>
                <c:pt idx="7976">
                  <c:v>-1.0054197536739093</c:v>
                </c:pt>
                <c:pt idx="7977">
                  <c:v>-8.0624959257337636</c:v>
                </c:pt>
                <c:pt idx="7978">
                  <c:v>-12.965904504239749</c:v>
                </c:pt>
                <c:pt idx="7979">
                  <c:v>8.8683081332894673</c:v>
                </c:pt>
                <c:pt idx="7980">
                  <c:v>-0.58256798558077305</c:v>
                </c:pt>
                <c:pt idx="7981">
                  <c:v>-11.551067348664397</c:v>
                </c:pt>
                <c:pt idx="7982">
                  <c:v>13.468369487109527</c:v>
                </c:pt>
                <c:pt idx="7983">
                  <c:v>16.323342153882237</c:v>
                </c:pt>
                <c:pt idx="7984">
                  <c:v>11.10372492250138</c:v>
                </c:pt>
                <c:pt idx="7985">
                  <c:v>-6.0732489820306386</c:v>
                </c:pt>
                <c:pt idx="7986">
                  <c:v>16.213724453269826</c:v>
                </c:pt>
                <c:pt idx="7987">
                  <c:v>-1.9198075848419549</c:v>
                </c:pt>
                <c:pt idx="7988">
                  <c:v>9.6450579349844787</c:v>
                </c:pt>
                <c:pt idx="7989">
                  <c:v>9.6450579349844787</c:v>
                </c:pt>
                <c:pt idx="7990">
                  <c:v>-11.416621621364193</c:v>
                </c:pt>
                <c:pt idx="7991">
                  <c:v>11.013322673425447</c:v>
                </c:pt>
                <c:pt idx="7992">
                  <c:v>-11.965904504239749</c:v>
                </c:pt>
                <c:pt idx="7993">
                  <c:v>-1.7775217136696342</c:v>
                </c:pt>
                <c:pt idx="7994">
                  <c:v>10.451554569765362</c:v>
                </c:pt>
                <c:pt idx="7995">
                  <c:v>-10.866763767353351</c:v>
                </c:pt>
                <c:pt idx="7996">
                  <c:v>13.258566033889934</c:v>
                </c:pt>
                <c:pt idx="7997">
                  <c:v>10.45189794595189</c:v>
                </c:pt>
                <c:pt idx="7998">
                  <c:v>-14.666260994509463</c:v>
                </c:pt>
                <c:pt idx="7999">
                  <c:v>9.8672787397096631</c:v>
                </c:pt>
                <c:pt idx="8000">
                  <c:v>9.2304207950923818</c:v>
                </c:pt>
                <c:pt idx="8001">
                  <c:v>9.0606959316875546</c:v>
                </c:pt>
                <c:pt idx="8002">
                  <c:v>0.82142219829904861</c:v>
                </c:pt>
                <c:pt idx="8003">
                  <c:v>-8.8683081332894673</c:v>
                </c:pt>
                <c:pt idx="8004">
                  <c:v>-7.6486571760385464</c:v>
                </c:pt>
                <c:pt idx="8005">
                  <c:v>5.4580224326144569</c:v>
                </c:pt>
                <c:pt idx="8006">
                  <c:v>14.738408975813829</c:v>
                </c:pt>
                <c:pt idx="8007">
                  <c:v>-2.4372234478813626</c:v>
                </c:pt>
                <c:pt idx="8008">
                  <c:v>-9.3822637581148367</c:v>
                </c:pt>
                <c:pt idx="8009">
                  <c:v>-12.688323170679158</c:v>
                </c:pt>
                <c:pt idx="8010">
                  <c:v>-7.0660891904577721</c:v>
                </c:pt>
                <c:pt idx="8011">
                  <c:v>-7.0660891904577721</c:v>
                </c:pt>
                <c:pt idx="8012">
                  <c:v>-7.0660891904577721</c:v>
                </c:pt>
                <c:pt idx="8013">
                  <c:v>-7.0660891904577721</c:v>
                </c:pt>
                <c:pt idx="8014">
                  <c:v>-14.42523776214956</c:v>
                </c:pt>
                <c:pt idx="8015">
                  <c:v>0.58416211510235294</c:v>
                </c:pt>
                <c:pt idx="8016">
                  <c:v>-13.188279751964144</c:v>
                </c:pt>
                <c:pt idx="8017">
                  <c:v>-7.6486571760385464</c:v>
                </c:pt>
                <c:pt idx="8018">
                  <c:v>-7.6486571760385464</c:v>
                </c:pt>
                <c:pt idx="8019">
                  <c:v>-12.416533660199583</c:v>
                </c:pt>
                <c:pt idx="8020">
                  <c:v>13.965844395703153</c:v>
                </c:pt>
                <c:pt idx="8021">
                  <c:v>-10.644457187509261</c:v>
                </c:pt>
                <c:pt idx="8022">
                  <c:v>8.8683081332894673</c:v>
                </c:pt>
                <c:pt idx="8023">
                  <c:v>-9.0597950917951025</c:v>
                </c:pt>
                <c:pt idx="8024">
                  <c:v>-11.75933340719466</c:v>
                </c:pt>
                <c:pt idx="8025">
                  <c:v>9.0606959316875546</c:v>
                </c:pt>
                <c:pt idx="8026">
                  <c:v>-8.3837042924740537</c:v>
                </c:pt>
                <c:pt idx="8027">
                  <c:v>9.0606959316875546</c:v>
                </c:pt>
                <c:pt idx="8028">
                  <c:v>-6.155770068862882</c:v>
                </c:pt>
                <c:pt idx="8029">
                  <c:v>8.8683081332894673</c:v>
                </c:pt>
                <c:pt idx="8030">
                  <c:v>7.6486571760385464</c:v>
                </c:pt>
                <c:pt idx="8031">
                  <c:v>-8.3837042924740537</c:v>
                </c:pt>
                <c:pt idx="8032">
                  <c:v>-9.3822637581148367</c:v>
                </c:pt>
                <c:pt idx="8033">
                  <c:v>-9.7604427459966399</c:v>
                </c:pt>
                <c:pt idx="8034">
                  <c:v>-12.188279751964144</c:v>
                </c:pt>
                <c:pt idx="8035">
                  <c:v>7.0660891904577738</c:v>
                </c:pt>
                <c:pt idx="8036">
                  <c:v>12.416621621364193</c:v>
                </c:pt>
                <c:pt idx="8037">
                  <c:v>8.0624959257337636</c:v>
                </c:pt>
                <c:pt idx="8038">
                  <c:v>9.0606959316875546</c:v>
                </c:pt>
                <c:pt idx="8039">
                  <c:v>-7.6486571760385464</c:v>
                </c:pt>
                <c:pt idx="8040">
                  <c:v>-9.7598881832218343</c:v>
                </c:pt>
                <c:pt idx="8041">
                  <c:v>10.147204924942228</c:v>
                </c:pt>
                <c:pt idx="8042">
                  <c:v>-10.866763767353351</c:v>
                </c:pt>
                <c:pt idx="8043">
                  <c:v>-8.0606959316875546</c:v>
                </c:pt>
                <c:pt idx="8044">
                  <c:v>14.904415102592719</c:v>
                </c:pt>
                <c:pt idx="8045">
                  <c:v>-0.22119067612669488</c:v>
                </c:pt>
                <c:pt idx="8046">
                  <c:v>1.4977113069502384</c:v>
                </c:pt>
                <c:pt idx="8047">
                  <c:v>-0.58316025808717087</c:v>
                </c:pt>
                <c:pt idx="8048">
                  <c:v>1.3076084235702958</c:v>
                </c:pt>
                <c:pt idx="8049">
                  <c:v>-7.0660891904577721</c:v>
                </c:pt>
                <c:pt idx="8050">
                  <c:v>-0.80257853682489466</c:v>
                </c:pt>
                <c:pt idx="8051">
                  <c:v>-3.8073549220576037</c:v>
                </c:pt>
                <c:pt idx="8052">
                  <c:v>7.6486571760385464</c:v>
                </c:pt>
                <c:pt idx="8053">
                  <c:v>-15.335029728918318</c:v>
                </c:pt>
                <c:pt idx="8054">
                  <c:v>8.0624959257337636</c:v>
                </c:pt>
                <c:pt idx="8055">
                  <c:v>-1.9968485350906608</c:v>
                </c:pt>
                <c:pt idx="8056">
                  <c:v>8.3822637581148367</c:v>
                </c:pt>
                <c:pt idx="8057">
                  <c:v>7.0660891904577721</c:v>
                </c:pt>
                <c:pt idx="8058">
                  <c:v>-12.380911949563341</c:v>
                </c:pt>
                <c:pt idx="8059">
                  <c:v>11.966024713800364</c:v>
                </c:pt>
                <c:pt idx="8060">
                  <c:v>-1.7369655941662061</c:v>
                </c:pt>
                <c:pt idx="8061">
                  <c:v>7.6486571760385464</c:v>
                </c:pt>
                <c:pt idx="8062">
                  <c:v>0.13097758998192455</c:v>
                </c:pt>
                <c:pt idx="8063">
                  <c:v>-7.6486571760385464</c:v>
                </c:pt>
                <c:pt idx="8064">
                  <c:v>-11.759472121202833</c:v>
                </c:pt>
                <c:pt idx="8065">
                  <c:v>9.3822637581148385</c:v>
                </c:pt>
                <c:pt idx="8066">
                  <c:v>-0.74134403467678034</c:v>
                </c:pt>
                <c:pt idx="8067">
                  <c:v>5.4120772072098848</c:v>
                </c:pt>
                <c:pt idx="8068">
                  <c:v>5.6296451590887493</c:v>
                </c:pt>
                <c:pt idx="8069">
                  <c:v>8.8672787397096631</c:v>
                </c:pt>
                <c:pt idx="8070">
                  <c:v>-9.9667457608995313</c:v>
                </c:pt>
                <c:pt idx="8071">
                  <c:v>-10.059795091795101</c:v>
                </c:pt>
                <c:pt idx="8072">
                  <c:v>8.6462586799900301</c:v>
                </c:pt>
                <c:pt idx="8073">
                  <c:v>-9.6444571875092606</c:v>
                </c:pt>
                <c:pt idx="8074">
                  <c:v>-7.6462586799900292</c:v>
                </c:pt>
                <c:pt idx="8075">
                  <c:v>2.8954705741181366</c:v>
                </c:pt>
                <c:pt idx="8076">
                  <c:v>7.0660891904577738</c:v>
                </c:pt>
                <c:pt idx="8077">
                  <c:v>-9.9662651028771325</c:v>
                </c:pt>
                <c:pt idx="8078">
                  <c:v>8.0242162374208235</c:v>
                </c:pt>
                <c:pt idx="8079">
                  <c:v>-9.9662651028771325</c:v>
                </c:pt>
                <c:pt idx="8080">
                  <c:v>-11.759610821875043</c:v>
                </c:pt>
                <c:pt idx="8081">
                  <c:v>7.6486571760385464</c:v>
                </c:pt>
                <c:pt idx="8082">
                  <c:v>12.702894141119387</c:v>
                </c:pt>
                <c:pt idx="8083">
                  <c:v>-10.703326841459814</c:v>
                </c:pt>
                <c:pt idx="8084">
                  <c:v>-10.059795091795101</c:v>
                </c:pt>
                <c:pt idx="8085">
                  <c:v>-9.7598881832218343</c:v>
                </c:pt>
                <c:pt idx="8086">
                  <c:v>13.773207904847887</c:v>
                </c:pt>
                <c:pt idx="8087">
                  <c:v>13.08137247435552</c:v>
                </c:pt>
                <c:pt idx="8088">
                  <c:v>-9.3815429511845849</c:v>
                </c:pt>
                <c:pt idx="8089">
                  <c:v>-8.3837042924740537</c:v>
                </c:pt>
                <c:pt idx="8090">
                  <c:v>13.827111102786835</c:v>
                </c:pt>
                <c:pt idx="8091">
                  <c:v>14.024706827327938</c:v>
                </c:pt>
                <c:pt idx="8092">
                  <c:v>-8.8683081332894673</c:v>
                </c:pt>
                <c:pt idx="8093">
                  <c:v>-9.9662651028771325</c:v>
                </c:pt>
                <c:pt idx="8094">
                  <c:v>-2.3707039374152545</c:v>
                </c:pt>
                <c:pt idx="8095">
                  <c:v>-7.0660891904577721</c:v>
                </c:pt>
                <c:pt idx="8096">
                  <c:v>-12.702894141119387</c:v>
                </c:pt>
                <c:pt idx="8097">
                  <c:v>-9.0606959316875546</c:v>
                </c:pt>
                <c:pt idx="8098">
                  <c:v>6.0732489820306386</c:v>
                </c:pt>
                <c:pt idx="8099">
                  <c:v>5.3457748368417297</c:v>
                </c:pt>
                <c:pt idx="8100">
                  <c:v>9.3815429511845849</c:v>
                </c:pt>
                <c:pt idx="8101">
                  <c:v>8.0606959316875546</c:v>
                </c:pt>
                <c:pt idx="8102">
                  <c:v>-12.786882193664699</c:v>
                </c:pt>
                <c:pt idx="8103">
                  <c:v>-10.381182412624446</c:v>
                </c:pt>
                <c:pt idx="8104">
                  <c:v>-14.135762718264584</c:v>
                </c:pt>
                <c:pt idx="8105">
                  <c:v>-6.2029400586702756</c:v>
                </c:pt>
                <c:pt idx="8106">
                  <c:v>6.0732489820306386</c:v>
                </c:pt>
                <c:pt idx="8107">
                  <c:v>9.5189809291704002</c:v>
                </c:pt>
                <c:pt idx="8108">
                  <c:v>11.103506382011545</c:v>
                </c:pt>
                <c:pt idx="8109">
                  <c:v>8.8683081332894673</c:v>
                </c:pt>
                <c:pt idx="8110">
                  <c:v>11.381002109550927</c:v>
                </c:pt>
                <c:pt idx="8111">
                  <c:v>7.6486571760385464</c:v>
                </c:pt>
                <c:pt idx="8112">
                  <c:v>9.0606959316875546</c:v>
                </c:pt>
                <c:pt idx="8113">
                  <c:v>-1.520314331848188</c:v>
                </c:pt>
                <c:pt idx="8114">
                  <c:v>-0.74134403467678034</c:v>
                </c:pt>
                <c:pt idx="8115">
                  <c:v>-0.74134403467678034</c:v>
                </c:pt>
                <c:pt idx="8116">
                  <c:v>-2.1812162495300584</c:v>
                </c:pt>
                <c:pt idx="8117">
                  <c:v>11.146780789986687</c:v>
                </c:pt>
                <c:pt idx="8118">
                  <c:v>12.416621621364193</c:v>
                </c:pt>
                <c:pt idx="8119">
                  <c:v>-11.229219383469125</c:v>
                </c:pt>
                <c:pt idx="8120">
                  <c:v>-0.66985139830766927</c:v>
                </c:pt>
                <c:pt idx="8121">
                  <c:v>9.5196362528432132</c:v>
                </c:pt>
                <c:pt idx="8122">
                  <c:v>-5.9148833863620496</c:v>
                </c:pt>
                <c:pt idx="8123">
                  <c:v>4.0518623745374835</c:v>
                </c:pt>
                <c:pt idx="8124">
                  <c:v>12.904383739997945</c:v>
                </c:pt>
                <c:pt idx="8125">
                  <c:v>-9.3822637581148367</c:v>
                </c:pt>
                <c:pt idx="8126">
                  <c:v>-7.6486571760385464</c:v>
                </c:pt>
                <c:pt idx="8127">
                  <c:v>-7.6486571760385464</c:v>
                </c:pt>
                <c:pt idx="8128">
                  <c:v>-7.6486571760385464</c:v>
                </c:pt>
                <c:pt idx="8129">
                  <c:v>11.268736919579066</c:v>
                </c:pt>
                <c:pt idx="8130">
                  <c:v>0.38043636061141456</c:v>
                </c:pt>
                <c:pt idx="8131">
                  <c:v>-8.0624959257337636</c:v>
                </c:pt>
                <c:pt idx="8132">
                  <c:v>-11.550907075927366</c:v>
                </c:pt>
                <c:pt idx="8133">
                  <c:v>-11.188382790570113</c:v>
                </c:pt>
                <c:pt idx="8134">
                  <c:v>5.7548875021634682</c:v>
                </c:pt>
                <c:pt idx="8135">
                  <c:v>-8.3831590803470787E-2</c:v>
                </c:pt>
                <c:pt idx="8136">
                  <c:v>-11.103506382011545</c:v>
                </c:pt>
                <c:pt idx="8137">
                  <c:v>-11.416621621364193</c:v>
                </c:pt>
                <c:pt idx="8138">
                  <c:v>-11.10372492250138</c:v>
                </c:pt>
                <c:pt idx="8139">
                  <c:v>10.229619965185119</c:v>
                </c:pt>
                <c:pt idx="8140">
                  <c:v>-7.0660891904577721</c:v>
                </c:pt>
                <c:pt idx="8141">
                  <c:v>-1.4120387556490079</c:v>
                </c:pt>
                <c:pt idx="8142">
                  <c:v>-7.0660891904577721</c:v>
                </c:pt>
                <c:pt idx="8143">
                  <c:v>-0.45607210727592917</c:v>
                </c:pt>
                <c:pt idx="8144">
                  <c:v>-12.306916113522544</c:v>
                </c:pt>
                <c:pt idx="8145">
                  <c:v>-5.3457748368417297</c:v>
                </c:pt>
                <c:pt idx="8146">
                  <c:v>-2.7604707687816865</c:v>
                </c:pt>
                <c:pt idx="8147">
                  <c:v>7.1505964975695016E-2</c:v>
                </c:pt>
                <c:pt idx="8148">
                  <c:v>-10.45189794595189</c:v>
                </c:pt>
                <c:pt idx="8149">
                  <c:v>7.6486571760385464</c:v>
                </c:pt>
                <c:pt idx="8150">
                  <c:v>9.3815429511845849</c:v>
                </c:pt>
                <c:pt idx="8151">
                  <c:v>-2.8744691179161412</c:v>
                </c:pt>
                <c:pt idx="8152">
                  <c:v>-6.3883364031987619E-2</c:v>
                </c:pt>
                <c:pt idx="8153">
                  <c:v>-0.17990909001493449</c:v>
                </c:pt>
                <c:pt idx="8154">
                  <c:v>-0.12298149983203709</c:v>
                </c:pt>
                <c:pt idx="8155">
                  <c:v>-0.55547120401175698</c:v>
                </c:pt>
                <c:pt idx="8156">
                  <c:v>9.7847323398144295E-2</c:v>
                </c:pt>
                <c:pt idx="8157">
                  <c:v>-0.16850572435697819</c:v>
                </c:pt>
                <c:pt idx="8158">
                  <c:v>13.08137247435552</c:v>
                </c:pt>
                <c:pt idx="8159">
                  <c:v>-9.5196362528432132</c:v>
                </c:pt>
                <c:pt idx="8160">
                  <c:v>1.5789687445267051</c:v>
                </c:pt>
                <c:pt idx="8161">
                  <c:v>12.103506382011545</c:v>
                </c:pt>
                <c:pt idx="8162">
                  <c:v>0.87386812018160576</c:v>
                </c:pt>
                <c:pt idx="8163">
                  <c:v>-9.9662651028771325</c:v>
                </c:pt>
                <c:pt idx="8164">
                  <c:v>8.3822637581148385</c:v>
                </c:pt>
                <c:pt idx="8165">
                  <c:v>8.3837042924740537</c:v>
                </c:pt>
                <c:pt idx="8166">
                  <c:v>1.5138863387101973</c:v>
                </c:pt>
                <c:pt idx="8167">
                  <c:v>-1.9999278670512641</c:v>
                </c:pt>
                <c:pt idx="8168">
                  <c:v>-9.8672787397096631</c:v>
                </c:pt>
                <c:pt idx="8169">
                  <c:v>-9.8672787397096631</c:v>
                </c:pt>
                <c:pt idx="8170">
                  <c:v>-2.0036039764001086E-4</c:v>
                </c:pt>
                <c:pt idx="8171">
                  <c:v>0.31235755632302242</c:v>
                </c:pt>
                <c:pt idx="8172">
                  <c:v>0</c:v>
                </c:pt>
                <c:pt idx="8173">
                  <c:v>3.2244939439817362</c:v>
                </c:pt>
                <c:pt idx="8174">
                  <c:v>-0.16046467219324609</c:v>
                </c:pt>
                <c:pt idx="8175">
                  <c:v>1.2344652536370229</c:v>
                </c:pt>
                <c:pt idx="8176">
                  <c:v>-1.0735290354219651</c:v>
                </c:pt>
                <c:pt idx="8177">
                  <c:v>-1.1424442650202054</c:v>
                </c:pt>
                <c:pt idx="8178">
                  <c:v>-1.0801703486839833</c:v>
                </c:pt>
                <c:pt idx="8179">
                  <c:v>-1.2372252194841886</c:v>
                </c:pt>
                <c:pt idx="8180">
                  <c:v>-0.63840175968261659</c:v>
                </c:pt>
                <c:pt idx="8181">
                  <c:v>1.4947646917495783</c:v>
                </c:pt>
                <c:pt idx="8182">
                  <c:v>-0.1194151669447706</c:v>
                </c:pt>
                <c:pt idx="8183">
                  <c:v>1.8450253400236587</c:v>
                </c:pt>
                <c:pt idx="8184">
                  <c:v>-2.6438561897747244</c:v>
                </c:pt>
                <c:pt idx="8185">
                  <c:v>0.47206844431522282</c:v>
                </c:pt>
                <c:pt idx="8186">
                  <c:v>11.644006462681574</c:v>
                </c:pt>
                <c:pt idx="8187">
                  <c:v>0.20457114424920386</c:v>
                </c:pt>
                <c:pt idx="8188">
                  <c:v>10.583082767502933</c:v>
                </c:pt>
                <c:pt idx="8189">
                  <c:v>10.059344460824425</c:v>
                </c:pt>
                <c:pt idx="8190">
                  <c:v>-2.8913711778265609</c:v>
                </c:pt>
                <c:pt idx="8191">
                  <c:v>-14.995546349358998</c:v>
                </c:pt>
                <c:pt idx="8192">
                  <c:v>-7.0660891904577721</c:v>
                </c:pt>
                <c:pt idx="8193">
                  <c:v>-3.644897125466557E-2</c:v>
                </c:pt>
                <c:pt idx="8194">
                  <c:v>-7.6486571760385464</c:v>
                </c:pt>
                <c:pt idx="8195">
                  <c:v>9.9667457608995313</c:v>
                </c:pt>
                <c:pt idx="8196">
                  <c:v>-0.53936563428104523</c:v>
                </c:pt>
                <c:pt idx="8197">
                  <c:v>-1.5849625007211561</c:v>
                </c:pt>
                <c:pt idx="8198">
                  <c:v>-0.49935378521231905</c:v>
                </c:pt>
                <c:pt idx="8199">
                  <c:v>4.8038170899684278</c:v>
                </c:pt>
                <c:pt idx="8200">
                  <c:v>-14.666242498774883</c:v>
                </c:pt>
                <c:pt idx="8201">
                  <c:v>0</c:v>
                </c:pt>
                <c:pt idx="8202">
                  <c:v>1.4493074013635898</c:v>
                </c:pt>
                <c:pt idx="8203">
                  <c:v>-0.17351964355719438</c:v>
                </c:pt>
                <c:pt idx="8204">
                  <c:v>-0.13124453327825267</c:v>
                </c:pt>
                <c:pt idx="8205">
                  <c:v>0.49569516262406904</c:v>
                </c:pt>
                <c:pt idx="8206">
                  <c:v>0.13873449228953832</c:v>
                </c:pt>
                <c:pt idx="8207">
                  <c:v>1.4613311515527792</c:v>
                </c:pt>
                <c:pt idx="8208">
                  <c:v>-8.7694060906397947E-2</c:v>
                </c:pt>
                <c:pt idx="8209">
                  <c:v>-0.80581220755570304</c:v>
                </c:pt>
                <c:pt idx="8210">
                  <c:v>-0.73504711643550669</c:v>
                </c:pt>
                <c:pt idx="8211">
                  <c:v>-1.0776028181239723</c:v>
                </c:pt>
                <c:pt idx="8212">
                  <c:v>-3.0571954015815428</c:v>
                </c:pt>
                <c:pt idx="8213">
                  <c:v>1.6238898671732582</c:v>
                </c:pt>
                <c:pt idx="8214">
                  <c:v>-5.9622397546294019</c:v>
                </c:pt>
                <c:pt idx="8215">
                  <c:v>0</c:v>
                </c:pt>
                <c:pt idx="8216">
                  <c:v>0.17223294472909109</c:v>
                </c:pt>
                <c:pt idx="8217">
                  <c:v>-2.2034896829603223</c:v>
                </c:pt>
                <c:pt idx="8218">
                  <c:v>0.12723518829610755</c:v>
                </c:pt>
                <c:pt idx="8219">
                  <c:v>-0.2070692636924488</c:v>
                </c:pt>
                <c:pt idx="8220">
                  <c:v>-10.703326841459814</c:v>
                </c:pt>
                <c:pt idx="8221">
                  <c:v>-0.51937415909357942</c:v>
                </c:pt>
                <c:pt idx="8222">
                  <c:v>-12.566767596032916</c:v>
                </c:pt>
                <c:pt idx="8223">
                  <c:v>-9.8064286334246284E-2</c:v>
                </c:pt>
                <c:pt idx="8224">
                  <c:v>2.5317404559746279</c:v>
                </c:pt>
                <c:pt idx="8225">
                  <c:v>-8.6450579349844769</c:v>
                </c:pt>
                <c:pt idx="8226">
                  <c:v>0.69089594547022137</c:v>
                </c:pt>
                <c:pt idx="8227">
                  <c:v>-9.0606959316875546</c:v>
                </c:pt>
                <c:pt idx="8228">
                  <c:v>-8.2149041353871605E-2</c:v>
                </c:pt>
                <c:pt idx="8229">
                  <c:v>0.23505883317260873</c:v>
                </c:pt>
                <c:pt idx="8230">
                  <c:v>-3.0856248868708611E-2</c:v>
                </c:pt>
                <c:pt idx="8231">
                  <c:v>1.0213385243657027</c:v>
                </c:pt>
                <c:pt idx="8232">
                  <c:v>-0.54124112329183849</c:v>
                </c:pt>
                <c:pt idx="8233">
                  <c:v>0.70043971814109218</c:v>
                </c:pt>
                <c:pt idx="8234">
                  <c:v>-0.13231158201547694</c:v>
                </c:pt>
                <c:pt idx="8235">
                  <c:v>9.3815429511845849</c:v>
                </c:pt>
                <c:pt idx="8236">
                  <c:v>-2.0212686167536513</c:v>
                </c:pt>
                <c:pt idx="8237">
                  <c:v>0.11083734962414851</c:v>
                </c:pt>
                <c:pt idx="8238">
                  <c:v>7.1778363975863096E-2</c:v>
                </c:pt>
                <c:pt idx="8239">
                  <c:v>0.34141939266256921</c:v>
                </c:pt>
                <c:pt idx="8240">
                  <c:v>-0.51405801658758055</c:v>
                </c:pt>
                <c:pt idx="8241">
                  <c:v>7.6486571760385464</c:v>
                </c:pt>
                <c:pt idx="8242">
                  <c:v>-0.20739970686097539</c:v>
                </c:pt>
                <c:pt idx="8243">
                  <c:v>0.19264507794239583</c:v>
                </c:pt>
                <c:pt idx="8244">
                  <c:v>-2.0570681614697843</c:v>
                </c:pt>
                <c:pt idx="8245">
                  <c:v>-1.2402519303786224</c:v>
                </c:pt>
                <c:pt idx="8246">
                  <c:v>0.18189764310838855</c:v>
                </c:pt>
                <c:pt idx="8247">
                  <c:v>-7.0624959257337645</c:v>
                </c:pt>
                <c:pt idx="8248">
                  <c:v>0.30562628255826202</c:v>
                </c:pt>
                <c:pt idx="8249">
                  <c:v>-0.58846844422269184</c:v>
                </c:pt>
                <c:pt idx="8250">
                  <c:v>-9.3404314032048852</c:v>
                </c:pt>
                <c:pt idx="8251">
                  <c:v>14.773173556192697</c:v>
                </c:pt>
                <c:pt idx="8252">
                  <c:v>-0.24100809950379473</c:v>
                </c:pt>
                <c:pt idx="8253">
                  <c:v>-0.49862094585227301</c:v>
                </c:pt>
                <c:pt idx="8254">
                  <c:v>-0.25615739908639129</c:v>
                </c:pt>
                <c:pt idx="8255">
                  <c:v>-0.41503749927884381</c:v>
                </c:pt>
                <c:pt idx="8256">
                  <c:v>-2.042591876724468</c:v>
                </c:pt>
                <c:pt idx="8257">
                  <c:v>-1.0524674198941357</c:v>
                </c:pt>
                <c:pt idx="8258">
                  <c:v>-0.67807190511263771</c:v>
                </c:pt>
                <c:pt idx="8259">
                  <c:v>1.0558532347335174</c:v>
                </c:pt>
                <c:pt idx="8260">
                  <c:v>-0.3214773231165059</c:v>
                </c:pt>
                <c:pt idx="8261">
                  <c:v>1.2992101296511267</c:v>
                </c:pt>
                <c:pt idx="8262">
                  <c:v>-4.5389125064048219</c:v>
                </c:pt>
                <c:pt idx="8263">
                  <c:v>0.41346164435330457</c:v>
                </c:pt>
                <c:pt idx="8264">
                  <c:v>7.0660891904577738</c:v>
                </c:pt>
                <c:pt idx="8265">
                  <c:v>-2.3037807481771031</c:v>
                </c:pt>
                <c:pt idx="8266">
                  <c:v>4.6997479537169672E-2</c:v>
                </c:pt>
                <c:pt idx="8267">
                  <c:v>-1.4150374992788437</c:v>
                </c:pt>
                <c:pt idx="8268">
                  <c:v>7.0660891904577738</c:v>
                </c:pt>
                <c:pt idx="8269">
                  <c:v>7.0660891904577738</c:v>
                </c:pt>
                <c:pt idx="8270">
                  <c:v>-11.344665782303407</c:v>
                </c:pt>
                <c:pt idx="8271">
                  <c:v>-1.0824621601919731</c:v>
                </c:pt>
                <c:pt idx="8272">
                  <c:v>-11.188588845707349</c:v>
                </c:pt>
                <c:pt idx="8273">
                  <c:v>-0.41488727331516445</c:v>
                </c:pt>
                <c:pt idx="8274">
                  <c:v>-2.84799690655495</c:v>
                </c:pt>
                <c:pt idx="8275">
                  <c:v>-7.6486571760385464</c:v>
                </c:pt>
                <c:pt idx="8276">
                  <c:v>-2.8744909767663152</c:v>
                </c:pt>
                <c:pt idx="8277">
                  <c:v>1.5754081940079074</c:v>
                </c:pt>
                <c:pt idx="8278">
                  <c:v>-0.27878607143972367</c:v>
                </c:pt>
                <c:pt idx="8279">
                  <c:v>0.12248400652499507</c:v>
                </c:pt>
                <c:pt idx="8280">
                  <c:v>0.29677565318555216</c:v>
                </c:pt>
                <c:pt idx="8281">
                  <c:v>-2.4395424627874922</c:v>
                </c:pt>
                <c:pt idx="8282">
                  <c:v>0</c:v>
                </c:pt>
                <c:pt idx="8283">
                  <c:v>-0.8274205451117097</c:v>
                </c:pt>
                <c:pt idx="8284">
                  <c:v>-1.6119665363277063E-2</c:v>
                </c:pt>
                <c:pt idx="8285">
                  <c:v>-2.8744691179161412</c:v>
                </c:pt>
                <c:pt idx="8286">
                  <c:v>-0.11247229232637421</c:v>
                </c:pt>
                <c:pt idx="8287">
                  <c:v>-1.6214883767462704</c:v>
                </c:pt>
                <c:pt idx="8288">
                  <c:v>-9.9662651028771325</c:v>
                </c:pt>
                <c:pt idx="8289">
                  <c:v>-6.0732489820306386</c:v>
                </c:pt>
                <c:pt idx="8290">
                  <c:v>-1.1053530001462286</c:v>
                </c:pt>
                <c:pt idx="8291">
                  <c:v>-1.6261851634476694</c:v>
                </c:pt>
                <c:pt idx="8292">
                  <c:v>-0.45066140900956519</c:v>
                </c:pt>
                <c:pt idx="8293">
                  <c:v>14.590294645317085</c:v>
                </c:pt>
                <c:pt idx="8294">
                  <c:v>2.2501811380219556</c:v>
                </c:pt>
                <c:pt idx="8295">
                  <c:v>11.613636010763889</c:v>
                </c:pt>
                <c:pt idx="8296">
                  <c:v>10.451554569765362</c:v>
                </c:pt>
                <c:pt idx="8297">
                  <c:v>0.70209513431915416</c:v>
                </c:pt>
                <c:pt idx="8298">
                  <c:v>10.059795091795101</c:v>
                </c:pt>
                <c:pt idx="8299">
                  <c:v>0.11028899436830777</c:v>
                </c:pt>
                <c:pt idx="8300">
                  <c:v>-0.4413587774348034</c:v>
                </c:pt>
                <c:pt idx="8301">
                  <c:v>5.155770068862882</c:v>
                </c:pt>
                <c:pt idx="8302">
                  <c:v>-10.917372079476841</c:v>
                </c:pt>
                <c:pt idx="8303">
                  <c:v>-0.30086647935953253</c:v>
                </c:pt>
                <c:pt idx="8304">
                  <c:v>-0.5849625007211563</c:v>
                </c:pt>
                <c:pt idx="8305">
                  <c:v>9.3109404391481465E-2</c:v>
                </c:pt>
                <c:pt idx="8306">
                  <c:v>0.57031572475675463</c:v>
                </c:pt>
                <c:pt idx="8307">
                  <c:v>3.8474147814635949E-2</c:v>
                </c:pt>
                <c:pt idx="8308">
                  <c:v>0.86184085477052996</c:v>
                </c:pt>
                <c:pt idx="8309">
                  <c:v>-0.17111191639275455</c:v>
                </c:pt>
                <c:pt idx="8310">
                  <c:v>0.49898927761130379</c:v>
                </c:pt>
                <c:pt idx="8311">
                  <c:v>0.38060400221496982</c:v>
                </c:pt>
                <c:pt idx="8312">
                  <c:v>0.99072218641198917</c:v>
                </c:pt>
                <c:pt idx="8313">
                  <c:v>-0.29890171482778577</c:v>
                </c:pt>
                <c:pt idx="8314">
                  <c:v>12.518407276671365</c:v>
                </c:pt>
                <c:pt idx="8315">
                  <c:v>10.381182412624446</c:v>
                </c:pt>
                <c:pt idx="8316">
                  <c:v>-0.6844981742720706</c:v>
                </c:pt>
                <c:pt idx="8317">
                  <c:v>-0.89260944351217308</c:v>
                </c:pt>
                <c:pt idx="8318">
                  <c:v>-0.26159243165988727</c:v>
                </c:pt>
                <c:pt idx="8319">
                  <c:v>-0.40354186044101442</c:v>
                </c:pt>
                <c:pt idx="8320">
                  <c:v>-1.5423481566607762</c:v>
                </c:pt>
                <c:pt idx="8321">
                  <c:v>0.77760757866355179</c:v>
                </c:pt>
                <c:pt idx="8322">
                  <c:v>11.582612451267021</c:v>
                </c:pt>
                <c:pt idx="8323">
                  <c:v>8.0624959257337636</c:v>
                </c:pt>
                <c:pt idx="8324">
                  <c:v>2.7929996290805339</c:v>
                </c:pt>
                <c:pt idx="8325">
                  <c:v>-5.3457748368417297</c:v>
                </c:pt>
                <c:pt idx="8326">
                  <c:v>-12.188279751964144</c:v>
                </c:pt>
                <c:pt idx="8327">
                  <c:v>11.551067348664397</c:v>
                </c:pt>
                <c:pt idx="8328">
                  <c:v>-3.6244908649077936</c:v>
                </c:pt>
                <c:pt idx="8329">
                  <c:v>-0.80625079853722559</c:v>
                </c:pt>
                <c:pt idx="8330">
                  <c:v>7.594885323329871E-2</c:v>
                </c:pt>
                <c:pt idx="8331">
                  <c:v>11.673897930688602</c:v>
                </c:pt>
                <c:pt idx="8332">
                  <c:v>8.0588936890535692</c:v>
                </c:pt>
                <c:pt idx="8333">
                  <c:v>-0.99760150395148339</c:v>
                </c:pt>
                <c:pt idx="8334">
                  <c:v>5.3457748368417297</c:v>
                </c:pt>
                <c:pt idx="8335">
                  <c:v>9.2304207950923818</c:v>
                </c:pt>
                <c:pt idx="8336">
                  <c:v>10.146780789986687</c:v>
                </c:pt>
                <c:pt idx="8337">
                  <c:v>9.2304207950923818</c:v>
                </c:pt>
                <c:pt idx="8338">
                  <c:v>2.1117855699580934</c:v>
                </c:pt>
                <c:pt idx="8339">
                  <c:v>-9.0606959316875546</c:v>
                </c:pt>
                <c:pt idx="8340">
                  <c:v>-14.542709466317824</c:v>
                </c:pt>
                <c:pt idx="8341">
                  <c:v>-7.6462586799900292</c:v>
                </c:pt>
                <c:pt idx="8342">
                  <c:v>-9.0606959316875546</c:v>
                </c:pt>
                <c:pt idx="8343">
                  <c:v>11.381182412624446</c:v>
                </c:pt>
                <c:pt idx="8344">
                  <c:v>-9.9662651028771325</c:v>
                </c:pt>
                <c:pt idx="8345">
                  <c:v>-7.0660891904577721</c:v>
                </c:pt>
                <c:pt idx="8346">
                  <c:v>-7.0660891904577721</c:v>
                </c:pt>
                <c:pt idx="8347">
                  <c:v>-7.0660891904577721</c:v>
                </c:pt>
                <c:pt idx="8348">
                  <c:v>-7.0660891904577721</c:v>
                </c:pt>
                <c:pt idx="8349">
                  <c:v>-6.0732489820306386</c:v>
                </c:pt>
                <c:pt idx="8350">
                  <c:v>-8.6438561897747253</c:v>
                </c:pt>
                <c:pt idx="8351">
                  <c:v>-11.059119092544519</c:v>
                </c:pt>
                <c:pt idx="8352">
                  <c:v>-3.8073549220576037</c:v>
                </c:pt>
                <c:pt idx="8353">
                  <c:v>5.2234225499349378</c:v>
                </c:pt>
                <c:pt idx="8354">
                  <c:v>-12.268542000300124</c:v>
                </c:pt>
                <c:pt idx="8355">
                  <c:v>-7.6462586799900292</c:v>
                </c:pt>
                <c:pt idx="8356">
                  <c:v>-0.41503749927884381</c:v>
                </c:pt>
                <c:pt idx="8357">
                  <c:v>7.6486571760385464</c:v>
                </c:pt>
                <c:pt idx="8358">
                  <c:v>-6.0660891904577721</c:v>
                </c:pt>
                <c:pt idx="8359">
                  <c:v>2.7279204545631992</c:v>
                </c:pt>
                <c:pt idx="8360">
                  <c:v>-8.4918530963296757</c:v>
                </c:pt>
                <c:pt idx="8361">
                  <c:v>0.17778711921528295</c:v>
                </c:pt>
                <c:pt idx="8362">
                  <c:v>0.24220090241662831</c:v>
                </c:pt>
                <c:pt idx="8363">
                  <c:v>0.59234203108675398</c:v>
                </c:pt>
                <c:pt idx="8364">
                  <c:v>-1.858570040003139E-2</c:v>
                </c:pt>
                <c:pt idx="8365">
                  <c:v>-0.80735492205760395</c:v>
                </c:pt>
                <c:pt idx="8366">
                  <c:v>0.63076619033428094</c:v>
                </c:pt>
                <c:pt idx="8367">
                  <c:v>-0.96347412397488652</c:v>
                </c:pt>
                <c:pt idx="8368">
                  <c:v>12.68825030913318</c:v>
                </c:pt>
                <c:pt idx="8369">
                  <c:v>-1.3212083667402885</c:v>
                </c:pt>
                <c:pt idx="8370">
                  <c:v>10.307200809140809</c:v>
                </c:pt>
                <c:pt idx="8371">
                  <c:v>10.291554445843843</c:v>
                </c:pt>
                <c:pt idx="8372">
                  <c:v>-1.4553424824773775</c:v>
                </c:pt>
                <c:pt idx="8373">
                  <c:v>-11.485493915223493</c:v>
                </c:pt>
                <c:pt idx="8374">
                  <c:v>-0.12156197988091312</c:v>
                </c:pt>
                <c:pt idx="8375">
                  <c:v>4.5188773766255283E-2</c:v>
                </c:pt>
                <c:pt idx="8376">
                  <c:v>0.45519462575082648</c:v>
                </c:pt>
                <c:pt idx="8377">
                  <c:v>0.26365041568127812</c:v>
                </c:pt>
                <c:pt idx="8378">
                  <c:v>-6.0732489820306386</c:v>
                </c:pt>
                <c:pt idx="8379">
                  <c:v>-12.75933340719466</c:v>
                </c:pt>
                <c:pt idx="8380">
                  <c:v>-10.814315423787811</c:v>
                </c:pt>
                <c:pt idx="8381">
                  <c:v>9.2304207950923818</c:v>
                </c:pt>
                <c:pt idx="8382">
                  <c:v>-0.14538281717952062</c:v>
                </c:pt>
                <c:pt idx="8383">
                  <c:v>0.25924282667141979</c:v>
                </c:pt>
                <c:pt idx="8384">
                  <c:v>-0.39695514029538626</c:v>
                </c:pt>
                <c:pt idx="8385">
                  <c:v>-0.79468109202249393</c:v>
                </c:pt>
                <c:pt idx="8386">
                  <c:v>0</c:v>
                </c:pt>
                <c:pt idx="8387">
                  <c:v>3.3294440098424444E-2</c:v>
                </c:pt>
                <c:pt idx="8388">
                  <c:v>0.21299372333419817</c:v>
                </c:pt>
                <c:pt idx="8389">
                  <c:v>6.4248946738385495</c:v>
                </c:pt>
                <c:pt idx="8390">
                  <c:v>-7.6486571760385464</c:v>
                </c:pt>
                <c:pt idx="8391">
                  <c:v>-0.58496250072115652</c:v>
                </c:pt>
                <c:pt idx="8392">
                  <c:v>-4.8673846735689731E-2</c:v>
                </c:pt>
                <c:pt idx="8393">
                  <c:v>-0.26246315457276093</c:v>
                </c:pt>
                <c:pt idx="8394">
                  <c:v>-0.12851474052268025</c:v>
                </c:pt>
                <c:pt idx="8395">
                  <c:v>-0.68352633520474615</c:v>
                </c:pt>
                <c:pt idx="8396">
                  <c:v>0.11864449649861922</c:v>
                </c:pt>
                <c:pt idx="8397">
                  <c:v>0.21230360371286433</c:v>
                </c:pt>
                <c:pt idx="8398">
                  <c:v>0.79497119760177215</c:v>
                </c:pt>
                <c:pt idx="8399">
                  <c:v>5.9228321394775394</c:v>
                </c:pt>
                <c:pt idx="8400">
                  <c:v>-0.16635838642212</c:v>
                </c:pt>
                <c:pt idx="8401">
                  <c:v>2.7480736422106921E-2</c:v>
                </c:pt>
                <c:pt idx="8402">
                  <c:v>0.30978266502527291</c:v>
                </c:pt>
                <c:pt idx="8403">
                  <c:v>-2.4871908360688466E-4</c:v>
                </c:pt>
                <c:pt idx="8404">
                  <c:v>0.56888429270758201</c:v>
                </c:pt>
                <c:pt idx="8405">
                  <c:v>13.738373788559015</c:v>
                </c:pt>
                <c:pt idx="8406">
                  <c:v>1.5470658929626278</c:v>
                </c:pt>
                <c:pt idx="8407">
                  <c:v>-0.78505988236725088</c:v>
                </c:pt>
                <c:pt idx="8408">
                  <c:v>0.90689059560851848</c:v>
                </c:pt>
                <c:pt idx="8409">
                  <c:v>5.2217193655552228</c:v>
                </c:pt>
                <c:pt idx="8410">
                  <c:v>0.53630161932381704</c:v>
                </c:pt>
                <c:pt idx="8411">
                  <c:v>0.25069607127055055</c:v>
                </c:pt>
                <c:pt idx="8412">
                  <c:v>5.7459543773934607</c:v>
                </c:pt>
                <c:pt idx="8413">
                  <c:v>-12.566688329252264</c:v>
                </c:pt>
                <c:pt idx="8414">
                  <c:v>0.98312618143560404</c:v>
                </c:pt>
                <c:pt idx="8415">
                  <c:v>6.0732489820306386</c:v>
                </c:pt>
                <c:pt idx="8416">
                  <c:v>6.0732489820306386</c:v>
                </c:pt>
                <c:pt idx="8417">
                  <c:v>1.2214771508595073</c:v>
                </c:pt>
                <c:pt idx="8418">
                  <c:v>9.6450579349844787</c:v>
                </c:pt>
                <c:pt idx="8419">
                  <c:v>-5.2566301589970168</c:v>
                </c:pt>
                <c:pt idx="8420">
                  <c:v>-0.14078180440046315</c:v>
                </c:pt>
                <c:pt idx="8421">
                  <c:v>-8.6746902167942397E-2</c:v>
                </c:pt>
                <c:pt idx="8422">
                  <c:v>-0.22838285917883122</c:v>
                </c:pt>
                <c:pt idx="8423">
                  <c:v>-9.7197843332753386E-2</c:v>
                </c:pt>
                <c:pt idx="8424">
                  <c:v>-0.29808135293299476</c:v>
                </c:pt>
                <c:pt idx="8425">
                  <c:v>3.9361969651205526</c:v>
                </c:pt>
                <c:pt idx="8426">
                  <c:v>-2.8569152196770795E-2</c:v>
                </c:pt>
                <c:pt idx="8427">
                  <c:v>-1.3613118318956527</c:v>
                </c:pt>
                <c:pt idx="8428">
                  <c:v>0.24731005354077712</c:v>
                </c:pt>
                <c:pt idx="8429">
                  <c:v>-0.41860411429903627</c:v>
                </c:pt>
                <c:pt idx="8430">
                  <c:v>-0.19264507794239608</c:v>
                </c:pt>
                <c:pt idx="8431">
                  <c:v>-0.70286781695977774</c:v>
                </c:pt>
                <c:pt idx="8432">
                  <c:v>-0.45943161863729726</c:v>
                </c:pt>
                <c:pt idx="8433">
                  <c:v>1.6968374814608966</c:v>
                </c:pt>
                <c:pt idx="8434">
                  <c:v>-8.6450579349844769</c:v>
                </c:pt>
                <c:pt idx="8435">
                  <c:v>-0.44360665147561484</c:v>
                </c:pt>
                <c:pt idx="8436">
                  <c:v>-9.8667637673533513</c:v>
                </c:pt>
                <c:pt idx="8437">
                  <c:v>-0.46394709975979032</c:v>
                </c:pt>
                <c:pt idx="8438">
                  <c:v>-11.644156719937438</c:v>
                </c:pt>
                <c:pt idx="8439">
                  <c:v>0.40662525946264388</c:v>
                </c:pt>
                <c:pt idx="8440">
                  <c:v>-0.24792751344358538</c:v>
                </c:pt>
                <c:pt idx="8441">
                  <c:v>2.3195256046720578</c:v>
                </c:pt>
                <c:pt idx="8442">
                  <c:v>-1.2344652536370229</c:v>
                </c:pt>
                <c:pt idx="8443">
                  <c:v>3.8073549220576046</c:v>
                </c:pt>
                <c:pt idx="8444">
                  <c:v>0.13074859135487807</c:v>
                </c:pt>
                <c:pt idx="8445">
                  <c:v>0.19349627570199202</c:v>
                </c:pt>
                <c:pt idx="8446">
                  <c:v>9.2878776137311381E-2</c:v>
                </c:pt>
                <c:pt idx="8447">
                  <c:v>1.096215315259303</c:v>
                </c:pt>
                <c:pt idx="8448">
                  <c:v>1.048363021561399</c:v>
                </c:pt>
                <c:pt idx="8449">
                  <c:v>-0.48057831499922476</c:v>
                </c:pt>
                <c:pt idx="8450">
                  <c:v>-0.3549823758078815</c:v>
                </c:pt>
                <c:pt idx="8451">
                  <c:v>-8.0624959257337636</c:v>
                </c:pt>
                <c:pt idx="8452">
                  <c:v>5.3457748368417297</c:v>
                </c:pt>
                <c:pt idx="8453">
                  <c:v>10.45189794595189</c:v>
                </c:pt>
                <c:pt idx="8454">
                  <c:v>2.4827104781321881E-2</c:v>
                </c:pt>
                <c:pt idx="8455">
                  <c:v>-8.3837042924740537</c:v>
                </c:pt>
                <c:pt idx="8456">
                  <c:v>0.11192565406971489</c:v>
                </c:pt>
                <c:pt idx="8457">
                  <c:v>-7.6486571760385464</c:v>
                </c:pt>
                <c:pt idx="8458">
                  <c:v>-0.58256200925071366</c:v>
                </c:pt>
                <c:pt idx="8459">
                  <c:v>3.7967850199020416E-2</c:v>
                </c:pt>
                <c:pt idx="8460">
                  <c:v>-1.6621428741563318</c:v>
                </c:pt>
                <c:pt idx="8461">
                  <c:v>11.89191024986467</c:v>
                </c:pt>
                <c:pt idx="8462">
                  <c:v>11.268542000300123</c:v>
                </c:pt>
                <c:pt idx="8463">
                  <c:v>3.504694709920065E-2</c:v>
                </c:pt>
                <c:pt idx="8464">
                  <c:v>-0.32192809488736207</c:v>
                </c:pt>
                <c:pt idx="8465">
                  <c:v>0.31988026623850352</c:v>
                </c:pt>
                <c:pt idx="8466">
                  <c:v>7.6486571760385464</c:v>
                </c:pt>
                <c:pt idx="8467">
                  <c:v>7.1083098061482983E-2</c:v>
                </c:pt>
                <c:pt idx="8468">
                  <c:v>6.0732489820306386</c:v>
                </c:pt>
                <c:pt idx="8469">
                  <c:v>-0.1178364902938583</c:v>
                </c:pt>
                <c:pt idx="8470">
                  <c:v>0.68449817427207049</c:v>
                </c:pt>
                <c:pt idx="8471">
                  <c:v>-4.0588936890535683</c:v>
                </c:pt>
                <c:pt idx="8472">
                  <c:v>-1.0143552929770698</c:v>
                </c:pt>
                <c:pt idx="8473">
                  <c:v>-1.9721401955390088</c:v>
                </c:pt>
                <c:pt idx="8474">
                  <c:v>12.598130062326126</c:v>
                </c:pt>
                <c:pt idx="8475">
                  <c:v>-1.5640028820855101</c:v>
                </c:pt>
                <c:pt idx="8476">
                  <c:v>7.6486571760385464</c:v>
                </c:pt>
                <c:pt idx="8477">
                  <c:v>-3.8474147814635831E-2</c:v>
                </c:pt>
                <c:pt idx="8478">
                  <c:v>8.3822637581148367</c:v>
                </c:pt>
                <c:pt idx="8479">
                  <c:v>0.73039294024272028</c:v>
                </c:pt>
                <c:pt idx="8480">
                  <c:v>-0.12338241550528231</c:v>
                </c:pt>
                <c:pt idx="8481">
                  <c:v>0.36859615438864723</c:v>
                </c:pt>
                <c:pt idx="8482">
                  <c:v>0.15200309344505006</c:v>
                </c:pt>
                <c:pt idx="8483">
                  <c:v>0.28736373519553443</c:v>
                </c:pt>
                <c:pt idx="8484">
                  <c:v>4.3253197953883951E-2</c:v>
                </c:pt>
                <c:pt idx="8485">
                  <c:v>-0.19118412081411609</c:v>
                </c:pt>
                <c:pt idx="8486">
                  <c:v>-8.6156643749714434E-2</c:v>
                </c:pt>
                <c:pt idx="8487">
                  <c:v>0.45357210069783349</c:v>
                </c:pt>
                <c:pt idx="8488">
                  <c:v>8.3822637581148385</c:v>
                </c:pt>
                <c:pt idx="8489">
                  <c:v>-4.2435266320396813E-2</c:v>
                </c:pt>
                <c:pt idx="8490">
                  <c:v>10.381182412624446</c:v>
                </c:pt>
                <c:pt idx="8491">
                  <c:v>-6.0732489820306386</c:v>
                </c:pt>
                <c:pt idx="8492">
                  <c:v>0.18400018665403484</c:v>
                </c:pt>
                <c:pt idx="8493">
                  <c:v>-0.1220744955698385</c:v>
                </c:pt>
                <c:pt idx="8494">
                  <c:v>-7.4000581443776747E-2</c:v>
                </c:pt>
                <c:pt idx="8495">
                  <c:v>4.4581202940494578E-2</c:v>
                </c:pt>
                <c:pt idx="8496">
                  <c:v>1.2586296107113627E-2</c:v>
                </c:pt>
                <c:pt idx="8497">
                  <c:v>11.451554569765362</c:v>
                </c:pt>
                <c:pt idx="8498">
                  <c:v>-4.7587565111357798E-3</c:v>
                </c:pt>
                <c:pt idx="8499">
                  <c:v>-8.8683081332894673</c:v>
                </c:pt>
                <c:pt idx="8500">
                  <c:v>0.75537763128008661</c:v>
                </c:pt>
                <c:pt idx="8501">
                  <c:v>0.29905362863477541</c:v>
                </c:pt>
                <c:pt idx="8502">
                  <c:v>-9.2304207950923818</c:v>
                </c:pt>
                <c:pt idx="8503">
                  <c:v>0.70853718583968872</c:v>
                </c:pt>
                <c:pt idx="8504">
                  <c:v>-2.1776942395251478E-2</c:v>
                </c:pt>
                <c:pt idx="8505">
                  <c:v>0.69514541847157896</c:v>
                </c:pt>
                <c:pt idx="8506">
                  <c:v>0.13526718686482087</c:v>
                </c:pt>
                <c:pt idx="8507">
                  <c:v>-10.866763767353351</c:v>
                </c:pt>
                <c:pt idx="8508">
                  <c:v>3.5448836004289767E-2</c:v>
                </c:pt>
                <c:pt idx="8509">
                  <c:v>-1.07240849552805</c:v>
                </c:pt>
                <c:pt idx="8510">
                  <c:v>-0.2310875168960676</c:v>
                </c:pt>
                <c:pt idx="8511">
                  <c:v>-5.8298640564667284E-2</c:v>
                </c:pt>
                <c:pt idx="8512">
                  <c:v>0.93726424465203773</c:v>
                </c:pt>
                <c:pt idx="8513">
                  <c:v>-0.67242534197149562</c:v>
                </c:pt>
                <c:pt idx="8514">
                  <c:v>-5.5648029549914463E-2</c:v>
                </c:pt>
                <c:pt idx="8515">
                  <c:v>-2.1396637862562242</c:v>
                </c:pt>
                <c:pt idx="8516">
                  <c:v>1.2835449796607104E-2</c:v>
                </c:pt>
                <c:pt idx="8517">
                  <c:v>0.20029865048583104</c:v>
                </c:pt>
                <c:pt idx="8518">
                  <c:v>-0.36410323047574128</c:v>
                </c:pt>
                <c:pt idx="8519">
                  <c:v>0.91834971098358253</c:v>
                </c:pt>
                <c:pt idx="8520">
                  <c:v>-0.34792330342030692</c:v>
                </c:pt>
                <c:pt idx="8521">
                  <c:v>-1.1468413883292712</c:v>
                </c:pt>
                <c:pt idx="8522">
                  <c:v>0.11202661773411107</c:v>
                </c:pt>
                <c:pt idx="8523">
                  <c:v>-9.3808217839409309</c:v>
                </c:pt>
                <c:pt idx="8524">
                  <c:v>-1.8096760443282896E-2</c:v>
                </c:pt>
                <c:pt idx="8525">
                  <c:v>-9.4098374247201855E-2</c:v>
                </c:pt>
                <c:pt idx="8526">
                  <c:v>-8.8662486111111729</c:v>
                </c:pt>
                <c:pt idx="8527">
                  <c:v>-6.0732489820306386</c:v>
                </c:pt>
                <c:pt idx="8528">
                  <c:v>-10.381542951184585</c:v>
                </c:pt>
                <c:pt idx="8529">
                  <c:v>-9.229619965185119</c:v>
                </c:pt>
                <c:pt idx="8530">
                  <c:v>-5.3457748368417297</c:v>
                </c:pt>
                <c:pt idx="8531">
                  <c:v>-8.0624959257337636</c:v>
                </c:pt>
                <c:pt idx="8532">
                  <c:v>-1.0561452797430197</c:v>
                </c:pt>
                <c:pt idx="8533">
                  <c:v>-1.8796234465173014</c:v>
                </c:pt>
                <c:pt idx="8534">
                  <c:v>-5.553787873564592</c:v>
                </c:pt>
                <c:pt idx="8535">
                  <c:v>0.58616125030478206</c:v>
                </c:pt>
                <c:pt idx="8536">
                  <c:v>-9.9535673550914583E-2</c:v>
                </c:pt>
                <c:pt idx="8537">
                  <c:v>-1.2873644446597075</c:v>
                </c:pt>
                <c:pt idx="8538">
                  <c:v>5.9008411731923158E-2</c:v>
                </c:pt>
                <c:pt idx="8539">
                  <c:v>-10.582769240382088</c:v>
                </c:pt>
                <c:pt idx="8540">
                  <c:v>-8.2462160191973166E-2</c:v>
                </c:pt>
                <c:pt idx="8541">
                  <c:v>0.21272932398572816</c:v>
                </c:pt>
                <c:pt idx="8542">
                  <c:v>-0.98535322403559844</c:v>
                </c:pt>
                <c:pt idx="8543">
                  <c:v>-3.5801615144573353</c:v>
                </c:pt>
                <c:pt idx="8544">
                  <c:v>8.4123830458328666</c:v>
                </c:pt>
                <c:pt idx="8545">
                  <c:v>7.6486571760385464</c:v>
                </c:pt>
                <c:pt idx="8546">
                  <c:v>1.712517687521889</c:v>
                </c:pt>
                <c:pt idx="8547">
                  <c:v>1.3899465183160133</c:v>
                </c:pt>
                <c:pt idx="8548">
                  <c:v>-9.5183253076908674</c:v>
                </c:pt>
                <c:pt idx="8549">
                  <c:v>-8.3822637581148367</c:v>
                </c:pt>
                <c:pt idx="8550">
                  <c:v>-0.28379296600059112</c:v>
                </c:pt>
                <c:pt idx="8551">
                  <c:v>-0.51887331026338368</c:v>
                </c:pt>
                <c:pt idx="8552">
                  <c:v>0.25119530906293192</c:v>
                </c:pt>
                <c:pt idx="8553">
                  <c:v>-0.27871602806606366</c:v>
                </c:pt>
                <c:pt idx="8554">
                  <c:v>0.23446525363702297</c:v>
                </c:pt>
                <c:pt idx="8555">
                  <c:v>-0.94286169560645827</c:v>
                </c:pt>
                <c:pt idx="8556">
                  <c:v>8.0170348683983053E-2</c:v>
                </c:pt>
                <c:pt idx="8557">
                  <c:v>2.828904443142367E-2</c:v>
                </c:pt>
                <c:pt idx="8558">
                  <c:v>-4.247691636416228E-2</c:v>
                </c:pt>
                <c:pt idx="8559">
                  <c:v>8.6462586799900301</c:v>
                </c:pt>
                <c:pt idx="8560">
                  <c:v>4.1619089201739443E-2</c:v>
                </c:pt>
                <c:pt idx="8561">
                  <c:v>0.37439551478149791</c:v>
                </c:pt>
                <c:pt idx="8562">
                  <c:v>1.6159893963417806</c:v>
                </c:pt>
                <c:pt idx="8563">
                  <c:v>3.2577977574676469</c:v>
                </c:pt>
                <c:pt idx="8564">
                  <c:v>-0.92037098174054888</c:v>
                </c:pt>
                <c:pt idx="8565">
                  <c:v>8.6462586799900301</c:v>
                </c:pt>
                <c:pt idx="8566">
                  <c:v>-8.6462586799900301</c:v>
                </c:pt>
                <c:pt idx="8567">
                  <c:v>-1.6267452979260937</c:v>
                </c:pt>
                <c:pt idx="8568">
                  <c:v>-0.17632277264046278</c:v>
                </c:pt>
                <c:pt idx="8569">
                  <c:v>0.84732604160871183</c:v>
                </c:pt>
                <c:pt idx="8570">
                  <c:v>0.11487621968540061</c:v>
                </c:pt>
                <c:pt idx="8571">
                  <c:v>-2.7369655941662061</c:v>
                </c:pt>
                <c:pt idx="8572">
                  <c:v>-1.4594316186372973</c:v>
                </c:pt>
                <c:pt idx="8573">
                  <c:v>0.41383874969521822</c:v>
                </c:pt>
                <c:pt idx="8574">
                  <c:v>-4.4885714229306313</c:v>
                </c:pt>
                <c:pt idx="8575">
                  <c:v>12.717176590584167</c:v>
                </c:pt>
                <c:pt idx="8576">
                  <c:v>-0.59212229229402225</c:v>
                </c:pt>
                <c:pt idx="8577">
                  <c:v>-1.3213873208293447</c:v>
                </c:pt>
                <c:pt idx="8578">
                  <c:v>4.5059050014400457</c:v>
                </c:pt>
                <c:pt idx="8579">
                  <c:v>-8.3837042924740537</c:v>
                </c:pt>
                <c:pt idx="8580">
                  <c:v>-11.146568675740786</c:v>
                </c:pt>
                <c:pt idx="8581">
                  <c:v>-0.18171091582002286</c:v>
                </c:pt>
                <c:pt idx="8582">
                  <c:v>0.97352778863880929</c:v>
                </c:pt>
                <c:pt idx="8583">
                  <c:v>-10.307200809140809</c:v>
                </c:pt>
                <c:pt idx="8584">
                  <c:v>5.7548875021634682</c:v>
                </c:pt>
                <c:pt idx="8585">
                  <c:v>0.18442457113742758</c:v>
                </c:pt>
                <c:pt idx="8586">
                  <c:v>-0.81769686627906302</c:v>
                </c:pt>
                <c:pt idx="8587">
                  <c:v>-9.229619965185119</c:v>
                </c:pt>
                <c:pt idx="8588">
                  <c:v>-1.8069753154139487</c:v>
                </c:pt>
                <c:pt idx="8589">
                  <c:v>-3.0178483067401545</c:v>
                </c:pt>
                <c:pt idx="8590">
                  <c:v>1.9349049717781148</c:v>
                </c:pt>
                <c:pt idx="8591">
                  <c:v>0.89796846569080291</c:v>
                </c:pt>
                <c:pt idx="8592">
                  <c:v>-1.4020984435713457</c:v>
                </c:pt>
                <c:pt idx="8593">
                  <c:v>-0.44745897697122117</c:v>
                </c:pt>
                <c:pt idx="8594">
                  <c:v>-6.0719498418790145</c:v>
                </c:pt>
                <c:pt idx="8595">
                  <c:v>11.786950240502948</c:v>
                </c:pt>
                <c:pt idx="8596">
                  <c:v>0</c:v>
                </c:pt>
                <c:pt idx="8597">
                  <c:v>-0.58496250072115608</c:v>
                </c:pt>
                <c:pt idx="8598">
                  <c:v>-12.916936867972057</c:v>
                </c:pt>
                <c:pt idx="8599">
                  <c:v>-0.24882054661409306</c:v>
                </c:pt>
                <c:pt idx="8600">
                  <c:v>1.5765009219729604</c:v>
                </c:pt>
                <c:pt idx="8601">
                  <c:v>-12.16752268516303</c:v>
                </c:pt>
                <c:pt idx="8602">
                  <c:v>8.8683081332894673</c:v>
                </c:pt>
                <c:pt idx="8603">
                  <c:v>8.8683081332894673</c:v>
                </c:pt>
                <c:pt idx="8604">
                  <c:v>-8.8683081332894673</c:v>
                </c:pt>
                <c:pt idx="8605">
                  <c:v>0.17046828709772091</c:v>
                </c:pt>
                <c:pt idx="8606">
                  <c:v>-0.46777896135081715</c:v>
                </c:pt>
                <c:pt idx="8607">
                  <c:v>0.30485458152842065</c:v>
                </c:pt>
                <c:pt idx="8608">
                  <c:v>0.31458611954619414</c:v>
                </c:pt>
                <c:pt idx="8609">
                  <c:v>-0.60612711071919811</c:v>
                </c:pt>
                <c:pt idx="8610">
                  <c:v>-1.7487426728840957E-2</c:v>
                </c:pt>
                <c:pt idx="8611">
                  <c:v>-1.992804498595796</c:v>
                </c:pt>
                <c:pt idx="8612">
                  <c:v>-0.28461493641930669</c:v>
                </c:pt>
                <c:pt idx="8613">
                  <c:v>-2.8760676721416187</c:v>
                </c:pt>
                <c:pt idx="8614">
                  <c:v>6.0732489820306386</c:v>
                </c:pt>
                <c:pt idx="8615">
                  <c:v>0.79201918719405784</c:v>
                </c:pt>
                <c:pt idx="8616">
                  <c:v>-0.4144372516975246</c:v>
                </c:pt>
                <c:pt idx="8617">
                  <c:v>0.58336128519509056</c:v>
                </c:pt>
                <c:pt idx="8618">
                  <c:v>-0.27211837714505643</c:v>
                </c:pt>
                <c:pt idx="8619">
                  <c:v>-0.81271950178189967</c:v>
                </c:pt>
                <c:pt idx="8620">
                  <c:v>0.11818142634831416</c:v>
                </c:pt>
                <c:pt idx="8621">
                  <c:v>-0.14498949168399561</c:v>
                </c:pt>
                <c:pt idx="8622">
                  <c:v>1.2854022188622483</c:v>
                </c:pt>
                <c:pt idx="8623">
                  <c:v>0.97446490789286222</c:v>
                </c:pt>
                <c:pt idx="8624">
                  <c:v>0.2085866218114176</c:v>
                </c:pt>
                <c:pt idx="8625">
                  <c:v>0.53051471669877981</c:v>
                </c:pt>
                <c:pt idx="8626">
                  <c:v>-1</c:v>
                </c:pt>
                <c:pt idx="8627">
                  <c:v>-0.28092763230620194</c:v>
                </c:pt>
                <c:pt idx="8628">
                  <c:v>-4.7725895038969268</c:v>
                </c:pt>
                <c:pt idx="8629">
                  <c:v>7.3981603483636013E-2</c:v>
                </c:pt>
                <c:pt idx="8630">
                  <c:v>5.7459543773934607</c:v>
                </c:pt>
                <c:pt idx="8631">
                  <c:v>-1.7357638489564529</c:v>
                </c:pt>
                <c:pt idx="8632">
                  <c:v>3.3166863935199381E-2</c:v>
                </c:pt>
                <c:pt idx="8633">
                  <c:v>0.8479969065549503</c:v>
                </c:pt>
                <c:pt idx="8634">
                  <c:v>2.1987798641144978</c:v>
                </c:pt>
                <c:pt idx="8635">
                  <c:v>0.79219511488659822</c:v>
                </c:pt>
                <c:pt idx="8636">
                  <c:v>9.7598881832218343</c:v>
                </c:pt>
                <c:pt idx="8637">
                  <c:v>1.180518500761369</c:v>
                </c:pt>
                <c:pt idx="8638">
                  <c:v>-4.941005673016714</c:v>
                </c:pt>
                <c:pt idx="8639">
                  <c:v>4.5569943462589206</c:v>
                </c:pt>
                <c:pt idx="8640">
                  <c:v>9.0588936890535692</c:v>
                </c:pt>
                <c:pt idx="8641">
                  <c:v>-0.10691520391651191</c:v>
                </c:pt>
                <c:pt idx="8642">
                  <c:v>9.229619965185119</c:v>
                </c:pt>
                <c:pt idx="8643">
                  <c:v>0.53801899911088047</c:v>
                </c:pt>
                <c:pt idx="8644">
                  <c:v>0.44118978713481233</c:v>
                </c:pt>
                <c:pt idx="8645">
                  <c:v>-9.965784284662087</c:v>
                </c:pt>
                <c:pt idx="8646">
                  <c:v>7.6614498371140982E-2</c:v>
                </c:pt>
                <c:pt idx="8647">
                  <c:v>-0.29956028185890765</c:v>
                </c:pt>
                <c:pt idx="8648">
                  <c:v>10.229619965185119</c:v>
                </c:pt>
                <c:pt idx="8649">
                  <c:v>-0.66066073999761932</c:v>
                </c:pt>
                <c:pt idx="8650">
                  <c:v>-0.11547721741993572</c:v>
                </c:pt>
                <c:pt idx="8651">
                  <c:v>-12.702894141119387</c:v>
                </c:pt>
                <c:pt idx="8652">
                  <c:v>1.2057136801898178</c:v>
                </c:pt>
                <c:pt idx="8653">
                  <c:v>-14.081316989285773</c:v>
                </c:pt>
                <c:pt idx="8654">
                  <c:v>12.673603533168777</c:v>
                </c:pt>
                <c:pt idx="8655">
                  <c:v>1.7854954880938647</c:v>
                </c:pt>
                <c:pt idx="8656">
                  <c:v>0.51721789408532226</c:v>
                </c:pt>
                <c:pt idx="8657">
                  <c:v>-5.5768190959679336</c:v>
                </c:pt>
                <c:pt idx="8658">
                  <c:v>-0.24691474047051698</c:v>
                </c:pt>
                <c:pt idx="8659">
                  <c:v>5.08746284125034</c:v>
                </c:pt>
                <c:pt idx="8660">
                  <c:v>-9.5196362528432132</c:v>
                </c:pt>
                <c:pt idx="8661">
                  <c:v>4.3828028897325204</c:v>
                </c:pt>
                <c:pt idx="8662">
                  <c:v>-9.6450579349844787</c:v>
                </c:pt>
                <c:pt idx="8663">
                  <c:v>0.46018953567121901</c:v>
                </c:pt>
                <c:pt idx="8664">
                  <c:v>-1.2939055707498098E-2</c:v>
                </c:pt>
                <c:pt idx="8665">
                  <c:v>9.0597950917951025</c:v>
                </c:pt>
                <c:pt idx="8666">
                  <c:v>-8.1529885496598536E-2</c:v>
                </c:pt>
                <c:pt idx="8667">
                  <c:v>1.6256044852185021</c:v>
                </c:pt>
                <c:pt idx="8668">
                  <c:v>0.55254102302877894</c:v>
                </c:pt>
                <c:pt idx="8669">
                  <c:v>-5.7459543773934607</c:v>
                </c:pt>
                <c:pt idx="8670">
                  <c:v>0.8408014051507462</c:v>
                </c:pt>
                <c:pt idx="8671">
                  <c:v>10.058893689053569</c:v>
                </c:pt>
                <c:pt idx="8672">
                  <c:v>3.4598661523967053E-2</c:v>
                </c:pt>
                <c:pt idx="8673">
                  <c:v>-8.8683081332894673</c:v>
                </c:pt>
                <c:pt idx="8674">
                  <c:v>0.48112668973661643</c:v>
                </c:pt>
                <c:pt idx="8675">
                  <c:v>0.53172047944417689</c:v>
                </c:pt>
                <c:pt idx="8676">
                  <c:v>-0.11783649029385813</c:v>
                </c:pt>
                <c:pt idx="8677">
                  <c:v>1.152395076884736</c:v>
                </c:pt>
                <c:pt idx="8678">
                  <c:v>0.48828648130948249</c:v>
                </c:pt>
                <c:pt idx="8679">
                  <c:v>7.7536600471020567E-2</c:v>
                </c:pt>
                <c:pt idx="8680">
                  <c:v>-3.6293912999987681</c:v>
                </c:pt>
                <c:pt idx="8681">
                  <c:v>-4.5958508168638925</c:v>
                </c:pt>
                <c:pt idx="8682">
                  <c:v>-0.22239242133644765</c:v>
                </c:pt>
                <c:pt idx="8683">
                  <c:v>4.7725895038969277</c:v>
                </c:pt>
                <c:pt idx="8684">
                  <c:v>-2.4303440397567817</c:v>
                </c:pt>
                <c:pt idx="8685">
                  <c:v>-0.21830546381320498</c:v>
                </c:pt>
                <c:pt idx="8686">
                  <c:v>11.146780789986687</c:v>
                </c:pt>
                <c:pt idx="8687">
                  <c:v>-0.74863297219129765</c:v>
                </c:pt>
                <c:pt idx="8688">
                  <c:v>6.0732489820306386</c:v>
                </c:pt>
                <c:pt idx="8689">
                  <c:v>11.146780789986687</c:v>
                </c:pt>
                <c:pt idx="8690">
                  <c:v>0.92961067210860204</c:v>
                </c:pt>
                <c:pt idx="8691">
                  <c:v>-1.9792414398332026</c:v>
                </c:pt>
                <c:pt idx="8692">
                  <c:v>4.7408846134428658E-3</c:v>
                </c:pt>
                <c:pt idx="8693">
                  <c:v>-3.6196898786439724</c:v>
                </c:pt>
                <c:pt idx="8694">
                  <c:v>-0.93859945533585676</c:v>
                </c:pt>
                <c:pt idx="8695">
                  <c:v>1.9786263492074334</c:v>
                </c:pt>
                <c:pt idx="8696">
                  <c:v>-0.20637691965529739</c:v>
                </c:pt>
                <c:pt idx="8697">
                  <c:v>4.7725895038969277</c:v>
                </c:pt>
                <c:pt idx="8698">
                  <c:v>-5.0874628412503391</c:v>
                </c:pt>
                <c:pt idx="8699">
                  <c:v>0.41383575406909096</c:v>
                </c:pt>
                <c:pt idx="8700">
                  <c:v>-3.3388513979238312</c:v>
                </c:pt>
                <c:pt idx="8701">
                  <c:v>0.23132554610645553</c:v>
                </c:pt>
                <c:pt idx="8702">
                  <c:v>-1.8073549220576042</c:v>
                </c:pt>
                <c:pt idx="8703">
                  <c:v>4.5802616981343931</c:v>
                </c:pt>
                <c:pt idx="8704">
                  <c:v>-2.3007589178096817</c:v>
                </c:pt>
                <c:pt idx="8705">
                  <c:v>-0.99551260900768634</c:v>
                </c:pt>
                <c:pt idx="8706">
                  <c:v>7.6486571760385464</c:v>
                </c:pt>
                <c:pt idx="8707">
                  <c:v>-10.229619965185119</c:v>
                </c:pt>
                <c:pt idx="8708">
                  <c:v>-1.9928044985957962</c:v>
                </c:pt>
                <c:pt idx="8709">
                  <c:v>-9.3815429511845849</c:v>
                </c:pt>
                <c:pt idx="8710">
                  <c:v>0.31836147986717028</c:v>
                </c:pt>
                <c:pt idx="8711">
                  <c:v>1.8898170822495772</c:v>
                </c:pt>
                <c:pt idx="8712">
                  <c:v>8.6462586799900301</c:v>
                </c:pt>
                <c:pt idx="8713">
                  <c:v>0.87685176922713526</c:v>
                </c:pt>
                <c:pt idx="8714">
                  <c:v>2.2248734108402028</c:v>
                </c:pt>
                <c:pt idx="8715">
                  <c:v>-9.1380532265726995</c:v>
                </c:pt>
                <c:pt idx="8716">
                  <c:v>-8.0606959316875546</c:v>
                </c:pt>
                <c:pt idx="8717">
                  <c:v>-11.989867514616474</c:v>
                </c:pt>
                <c:pt idx="8718">
                  <c:v>0.45762937600331188</c:v>
                </c:pt>
                <c:pt idx="8719">
                  <c:v>-5.5647846187835261</c:v>
                </c:pt>
                <c:pt idx="8720">
                  <c:v>-0.26255438751597682</c:v>
                </c:pt>
                <c:pt idx="8721">
                  <c:v>6.3658637222317974E-2</c:v>
                </c:pt>
                <c:pt idx="8722">
                  <c:v>-9.7604427459966399</c:v>
                </c:pt>
                <c:pt idx="8723">
                  <c:v>-6.9886846867721664</c:v>
                </c:pt>
                <c:pt idx="8724">
                  <c:v>-8.0205314526693744E-2</c:v>
                </c:pt>
                <c:pt idx="8725">
                  <c:v>11.582612451267021</c:v>
                </c:pt>
                <c:pt idx="8726">
                  <c:v>-2.4232114307245443</c:v>
                </c:pt>
                <c:pt idx="8727">
                  <c:v>-0.8220016980220054</c:v>
                </c:pt>
                <c:pt idx="8728">
                  <c:v>-1.0448542357842603</c:v>
                </c:pt>
                <c:pt idx="8729">
                  <c:v>1.5635872899218195</c:v>
                </c:pt>
                <c:pt idx="8730">
                  <c:v>-0.99284020842713405</c:v>
                </c:pt>
                <c:pt idx="8731">
                  <c:v>-1.1148302482373569</c:v>
                </c:pt>
                <c:pt idx="8732">
                  <c:v>-11.013322673425447</c:v>
                </c:pt>
                <c:pt idx="8733">
                  <c:v>0.54748779530249347</c:v>
                </c:pt>
                <c:pt idx="8734">
                  <c:v>-2.3978862934439921E-2</c:v>
                </c:pt>
                <c:pt idx="8735">
                  <c:v>2.4480599747057572</c:v>
                </c:pt>
                <c:pt idx="8736">
                  <c:v>0.8099288657214303</c:v>
                </c:pt>
                <c:pt idx="8737">
                  <c:v>0.32192809488736235</c:v>
                </c:pt>
                <c:pt idx="8738">
                  <c:v>-0.40389694167364365</c:v>
                </c:pt>
                <c:pt idx="8739">
                  <c:v>-0.53051471669877959</c:v>
                </c:pt>
                <c:pt idx="8740">
                  <c:v>0.31315788525963051</c:v>
                </c:pt>
                <c:pt idx="8741">
                  <c:v>0.22239242133644749</c:v>
                </c:pt>
                <c:pt idx="8742">
                  <c:v>-9.8667637673533513</c:v>
                </c:pt>
                <c:pt idx="8743">
                  <c:v>-2.5047921520371732</c:v>
                </c:pt>
                <c:pt idx="8744">
                  <c:v>-0.31487333735341227</c:v>
                </c:pt>
                <c:pt idx="8745">
                  <c:v>-7.0660891904577721</c:v>
                </c:pt>
                <c:pt idx="8746">
                  <c:v>-1.651374415963728</c:v>
                </c:pt>
                <c:pt idx="8747">
                  <c:v>5.08746284125034</c:v>
                </c:pt>
                <c:pt idx="8748">
                  <c:v>0.14543043952156395</c:v>
                </c:pt>
                <c:pt idx="8749">
                  <c:v>7.8621177729704238E-3</c:v>
                </c:pt>
                <c:pt idx="8750">
                  <c:v>-0.14135584924554154</c:v>
                </c:pt>
                <c:pt idx="8751">
                  <c:v>-0.6242424883829677</c:v>
                </c:pt>
                <c:pt idx="8752">
                  <c:v>-13.258615104315302</c:v>
                </c:pt>
                <c:pt idx="8753">
                  <c:v>4.202647729121292</c:v>
                </c:pt>
                <c:pt idx="8754">
                  <c:v>0.15919859484925339</c:v>
                </c:pt>
                <c:pt idx="8755">
                  <c:v>0.68369645430651593</c:v>
                </c:pt>
                <c:pt idx="8756">
                  <c:v>-0.38543103719352045</c:v>
                </c:pt>
                <c:pt idx="8757">
                  <c:v>-0.66296501272242936</c:v>
                </c:pt>
                <c:pt idx="8758">
                  <c:v>-6.0732489820306386</c:v>
                </c:pt>
                <c:pt idx="8759">
                  <c:v>13.070176861805599</c:v>
                </c:pt>
                <c:pt idx="8760">
                  <c:v>-7.0660891904577721</c:v>
                </c:pt>
                <c:pt idx="8761">
                  <c:v>6.0732489820306386</c:v>
                </c:pt>
                <c:pt idx="8762">
                  <c:v>-0.30485458152842065</c:v>
                </c:pt>
                <c:pt idx="8763">
                  <c:v>-2.817479139331311</c:v>
                </c:pt>
                <c:pt idx="8764">
                  <c:v>-0.34792330342030692</c:v>
                </c:pt>
                <c:pt idx="8765">
                  <c:v>-0.52318630313446657</c:v>
                </c:pt>
                <c:pt idx="8766">
                  <c:v>-0.80555267942361863</c:v>
                </c:pt>
                <c:pt idx="8767">
                  <c:v>1.0365258760251139</c:v>
                </c:pt>
                <c:pt idx="8768">
                  <c:v>-0.39898955804697384</c:v>
                </c:pt>
                <c:pt idx="8769">
                  <c:v>-0.16255301278595993</c:v>
                </c:pt>
                <c:pt idx="8770">
                  <c:v>-9.0606959316875546</c:v>
                </c:pt>
                <c:pt idx="8771">
                  <c:v>3.7992498724205492</c:v>
                </c:pt>
                <c:pt idx="8772">
                  <c:v>-0.43014439166905238</c:v>
                </c:pt>
                <c:pt idx="8773">
                  <c:v>-9.2649287965674537E-2</c:v>
                </c:pt>
                <c:pt idx="8774">
                  <c:v>-0.22650852980867972</c:v>
                </c:pt>
                <c:pt idx="8775">
                  <c:v>12.013206341123576</c:v>
                </c:pt>
                <c:pt idx="8776">
                  <c:v>0.1420190048724273</c:v>
                </c:pt>
                <c:pt idx="8777">
                  <c:v>2.4803391000572217E-2</c:v>
                </c:pt>
                <c:pt idx="8778">
                  <c:v>-4.3905151801447753</c:v>
                </c:pt>
                <c:pt idx="8779">
                  <c:v>-2.9928044985957962</c:v>
                </c:pt>
                <c:pt idx="8780">
                  <c:v>-9.8672787397096631</c:v>
                </c:pt>
                <c:pt idx="8781">
                  <c:v>0.10383581098453962</c:v>
                </c:pt>
                <c:pt idx="8782">
                  <c:v>8.9981802961179493</c:v>
                </c:pt>
                <c:pt idx="8783">
                  <c:v>-11.965784284662087</c:v>
                </c:pt>
                <c:pt idx="8784">
                  <c:v>11.373771446421781</c:v>
                </c:pt>
                <c:pt idx="8785">
                  <c:v>-8.6462586799900301</c:v>
                </c:pt>
                <c:pt idx="8786">
                  <c:v>-2.7929996290805343</c:v>
                </c:pt>
                <c:pt idx="8787">
                  <c:v>-6.2437357748573499</c:v>
                </c:pt>
                <c:pt idx="8788">
                  <c:v>0.41772658680648395</c:v>
                </c:pt>
                <c:pt idx="8789">
                  <c:v>-0.5849625007211563</c:v>
                </c:pt>
                <c:pt idx="8790">
                  <c:v>-5.1936755989802057</c:v>
                </c:pt>
                <c:pt idx="8791">
                  <c:v>-10.229619965185119</c:v>
                </c:pt>
                <c:pt idx="8792">
                  <c:v>11.013555309891467</c:v>
                </c:pt>
                <c:pt idx="8793">
                  <c:v>-10.147204924942228</c:v>
                </c:pt>
                <c:pt idx="8794">
                  <c:v>-8.8683081332894673</c:v>
                </c:pt>
                <c:pt idx="8795">
                  <c:v>-1.4977113069502379</c:v>
                </c:pt>
                <c:pt idx="8796">
                  <c:v>-1.1834021361432041</c:v>
                </c:pt>
                <c:pt idx="8797">
                  <c:v>0.98750905581680282</c:v>
                </c:pt>
                <c:pt idx="8798">
                  <c:v>-12.731389749636921</c:v>
                </c:pt>
                <c:pt idx="8799">
                  <c:v>6.0732489820306386</c:v>
                </c:pt>
                <c:pt idx="8800">
                  <c:v>-2.5809627891465738</c:v>
                </c:pt>
                <c:pt idx="8801">
                  <c:v>-8.6450579349844769</c:v>
                </c:pt>
                <c:pt idx="8802">
                  <c:v>4.2425968277774837E-4</c:v>
                </c:pt>
                <c:pt idx="8803">
                  <c:v>-10.059344460824425</c:v>
                </c:pt>
                <c:pt idx="8804">
                  <c:v>-7.0591512901685975</c:v>
                </c:pt>
                <c:pt idx="8805">
                  <c:v>1.7693870718585836</c:v>
                </c:pt>
                <c:pt idx="8806">
                  <c:v>-1.4429434958487286</c:v>
                </c:pt>
                <c:pt idx="8807">
                  <c:v>-0.99460674122978154</c:v>
                </c:pt>
                <c:pt idx="8808">
                  <c:v>1.2984509430569298</c:v>
                </c:pt>
                <c:pt idx="8809">
                  <c:v>-0.86507041991389144</c:v>
                </c:pt>
                <c:pt idx="8810">
                  <c:v>11.485493915223493</c:v>
                </c:pt>
                <c:pt idx="8811">
                  <c:v>-2.1643316046346093</c:v>
                </c:pt>
                <c:pt idx="8812">
                  <c:v>1.7017147469831539</c:v>
                </c:pt>
                <c:pt idx="8813">
                  <c:v>-1.2981463289521422</c:v>
                </c:pt>
                <c:pt idx="8814">
                  <c:v>-0.51560146584612765</c:v>
                </c:pt>
                <c:pt idx="8815">
                  <c:v>0.26255438751597671</c:v>
                </c:pt>
                <c:pt idx="8816">
                  <c:v>6.7354866652402929</c:v>
                </c:pt>
                <c:pt idx="8817">
                  <c:v>-4.7725895038969277</c:v>
                </c:pt>
                <c:pt idx="8818">
                  <c:v>-4.9471171506658029</c:v>
                </c:pt>
                <c:pt idx="8819">
                  <c:v>-8.3822637581148367</c:v>
                </c:pt>
                <c:pt idx="8820">
                  <c:v>-9.9267901530462233</c:v>
                </c:pt>
                <c:pt idx="8821">
                  <c:v>8.8683081332894673</c:v>
                </c:pt>
                <c:pt idx="8822">
                  <c:v>-11.268542000300123</c:v>
                </c:pt>
                <c:pt idx="8823">
                  <c:v>-0.11547721741993608</c:v>
                </c:pt>
                <c:pt idx="8824">
                  <c:v>-0.34150846385687844</c:v>
                </c:pt>
                <c:pt idx="8825">
                  <c:v>-4.2228235389297437E-2</c:v>
                </c:pt>
                <c:pt idx="8826">
                  <c:v>-9.7598881832218343</c:v>
                </c:pt>
                <c:pt idx="8827">
                  <c:v>-10.381542951184585</c:v>
                </c:pt>
                <c:pt idx="8828">
                  <c:v>6.0732489820306386</c:v>
                </c:pt>
                <c:pt idx="8829">
                  <c:v>9.7604427459966399</c:v>
                </c:pt>
                <c:pt idx="8830">
                  <c:v>10.582769240382088</c:v>
                </c:pt>
                <c:pt idx="8831">
                  <c:v>0.46739290433997993</c:v>
                </c:pt>
                <c:pt idx="8832">
                  <c:v>-0.38974347911493384</c:v>
                </c:pt>
                <c:pt idx="8833">
                  <c:v>-1.5849625007211561</c:v>
                </c:pt>
                <c:pt idx="8834">
                  <c:v>-9.4464684003492339E-2</c:v>
                </c:pt>
                <c:pt idx="8835">
                  <c:v>-5.9228321394775394</c:v>
                </c:pt>
                <c:pt idx="8836">
                  <c:v>8.6462586799900301</c:v>
                </c:pt>
                <c:pt idx="8837">
                  <c:v>-12.268444530784098</c:v>
                </c:pt>
                <c:pt idx="8838">
                  <c:v>-10.917123403264748</c:v>
                </c:pt>
                <c:pt idx="8839">
                  <c:v>-5.7551022562158508E-2</c:v>
                </c:pt>
                <c:pt idx="8840">
                  <c:v>1.2344652536370229</c:v>
                </c:pt>
                <c:pt idx="8841">
                  <c:v>-0.21021770739034562</c:v>
                </c:pt>
                <c:pt idx="8842">
                  <c:v>-0.21501289097085033</c:v>
                </c:pt>
                <c:pt idx="8843">
                  <c:v>1.5241373080251126</c:v>
                </c:pt>
                <c:pt idx="8844">
                  <c:v>-0.92583912801210089</c:v>
                </c:pt>
                <c:pt idx="8845">
                  <c:v>-2.3219280948873622</c:v>
                </c:pt>
                <c:pt idx="8846">
                  <c:v>1.8461946639209643</c:v>
                </c:pt>
                <c:pt idx="8847">
                  <c:v>-0.59903768593287909</c:v>
                </c:pt>
                <c:pt idx="8848">
                  <c:v>0.93577119518503826</c:v>
                </c:pt>
                <c:pt idx="8849">
                  <c:v>-9.229619965185119</c:v>
                </c:pt>
                <c:pt idx="8850">
                  <c:v>0.79886012789214866</c:v>
                </c:pt>
                <c:pt idx="8851">
                  <c:v>0.11397268600723348</c:v>
                </c:pt>
                <c:pt idx="8852">
                  <c:v>0.32743107056474918</c:v>
                </c:pt>
                <c:pt idx="8853">
                  <c:v>-0.10912172238011233</c:v>
                </c:pt>
                <c:pt idx="8854">
                  <c:v>7.0660891904577738</c:v>
                </c:pt>
                <c:pt idx="8855">
                  <c:v>-0.56982390388323478</c:v>
                </c:pt>
                <c:pt idx="8856">
                  <c:v>-0.99845563406388327</c:v>
                </c:pt>
                <c:pt idx="8857">
                  <c:v>-0.71049338280501506</c:v>
                </c:pt>
                <c:pt idx="8858">
                  <c:v>-9.9535673550914222E-2</c:v>
                </c:pt>
                <c:pt idx="8859">
                  <c:v>-1.1465589060720975</c:v>
                </c:pt>
                <c:pt idx="8860">
                  <c:v>4.7514188421734191</c:v>
                </c:pt>
                <c:pt idx="8861">
                  <c:v>-0.86736223142188107</c:v>
                </c:pt>
                <c:pt idx="8862">
                  <c:v>-0.50523530825042151</c:v>
                </c:pt>
                <c:pt idx="8863">
                  <c:v>-6.0732489820306386</c:v>
                </c:pt>
                <c:pt idx="8864">
                  <c:v>0.94972679351877631</c:v>
                </c:pt>
                <c:pt idx="8865">
                  <c:v>-0.89021185446188811</c:v>
                </c:pt>
                <c:pt idx="8866">
                  <c:v>-0.32726153919040291</c:v>
                </c:pt>
                <c:pt idx="8867">
                  <c:v>-0.22239242133644802</c:v>
                </c:pt>
                <c:pt idx="8868">
                  <c:v>-0.1724671960047657</c:v>
                </c:pt>
                <c:pt idx="8869">
                  <c:v>-0.2321734421290334</c:v>
                </c:pt>
                <c:pt idx="8870">
                  <c:v>8.8672787397096631</c:v>
                </c:pt>
                <c:pt idx="8871">
                  <c:v>-1.1023617176296776</c:v>
                </c:pt>
                <c:pt idx="8872">
                  <c:v>-11.778624745803421</c:v>
                </c:pt>
                <c:pt idx="8873">
                  <c:v>-0.53549382445685623</c:v>
                </c:pt>
                <c:pt idx="8874">
                  <c:v>3.9150500033832813E-3</c:v>
                </c:pt>
                <c:pt idx="8875">
                  <c:v>-0.33280468413796821</c:v>
                </c:pt>
                <c:pt idx="8876">
                  <c:v>-6.0541541935050854E-2</c:v>
                </c:pt>
                <c:pt idx="8877">
                  <c:v>-0.24100809950379515</c:v>
                </c:pt>
                <c:pt idx="8878">
                  <c:v>0.29255349275384873</c:v>
                </c:pt>
                <c:pt idx="8879">
                  <c:v>-9.4311605732232788</c:v>
                </c:pt>
                <c:pt idx="8880">
                  <c:v>-0.12993030404513373</c:v>
                </c:pt>
                <c:pt idx="8881">
                  <c:v>2.1392747886021275</c:v>
                </c:pt>
                <c:pt idx="8882">
                  <c:v>0.32324502335935362</c:v>
                </c:pt>
                <c:pt idx="8883">
                  <c:v>1.3222887235708771</c:v>
                </c:pt>
                <c:pt idx="8884">
                  <c:v>4.064198449734608E-2</c:v>
                </c:pt>
                <c:pt idx="8885">
                  <c:v>-0.46630551557298233</c:v>
                </c:pt>
                <c:pt idx="8886">
                  <c:v>-8.41764838399898</c:v>
                </c:pt>
                <c:pt idx="8887">
                  <c:v>0.23815973719476458</c:v>
                </c:pt>
                <c:pt idx="8888">
                  <c:v>0.24511249783653138</c:v>
                </c:pt>
                <c:pt idx="8889">
                  <c:v>-5.9228321394775394</c:v>
                </c:pt>
                <c:pt idx="8890">
                  <c:v>-6.7506819358276737E-2</c:v>
                </c:pt>
                <c:pt idx="8891">
                  <c:v>0.51457317282975823</c:v>
                </c:pt>
                <c:pt idx="8892">
                  <c:v>-3.6296129222990046E-2</c:v>
                </c:pt>
                <c:pt idx="8893">
                  <c:v>0.42321143072454392</c:v>
                </c:pt>
                <c:pt idx="8894">
                  <c:v>-11.146568675740786</c:v>
                </c:pt>
                <c:pt idx="8895">
                  <c:v>-8.2915544458438433</c:v>
                </c:pt>
                <c:pt idx="8896">
                  <c:v>2.4528917387126286</c:v>
                </c:pt>
                <c:pt idx="8897">
                  <c:v>-9.8672787397096631</c:v>
                </c:pt>
                <c:pt idx="8898">
                  <c:v>7.6486571760385464</c:v>
                </c:pt>
                <c:pt idx="8899">
                  <c:v>-7.6486571760385464</c:v>
                </c:pt>
                <c:pt idx="8900">
                  <c:v>0.49032562658308088</c:v>
                </c:pt>
                <c:pt idx="8901">
                  <c:v>-7.0660891904577721</c:v>
                </c:pt>
                <c:pt idx="8902">
                  <c:v>-0.14473509298101078</c:v>
                </c:pt>
                <c:pt idx="8903">
                  <c:v>-1</c:v>
                </c:pt>
                <c:pt idx="8904">
                  <c:v>5.9809395235303618E-2</c:v>
                </c:pt>
                <c:pt idx="8905">
                  <c:v>0.14974711950468206</c:v>
                </c:pt>
                <c:pt idx="8906">
                  <c:v>-0.10691520391651173</c:v>
                </c:pt>
                <c:pt idx="8907">
                  <c:v>2.236781302845451E-2</c:v>
                </c:pt>
                <c:pt idx="8908">
                  <c:v>7.5704082693641275E-2</c:v>
                </c:pt>
                <c:pt idx="8909">
                  <c:v>5.3303651069988867</c:v>
                </c:pt>
                <c:pt idx="8910">
                  <c:v>4.0434864399238504E-2</c:v>
                </c:pt>
                <c:pt idx="8911">
                  <c:v>0.79054663437105055</c:v>
                </c:pt>
                <c:pt idx="8912">
                  <c:v>1.0977600486610628</c:v>
                </c:pt>
                <c:pt idx="8913">
                  <c:v>-11.842088392429723</c:v>
                </c:pt>
                <c:pt idx="8914">
                  <c:v>-9.229619965185119</c:v>
                </c:pt>
                <c:pt idx="8915">
                  <c:v>9.3342732853071908</c:v>
                </c:pt>
                <c:pt idx="8916">
                  <c:v>2.2402547052144096E-2</c:v>
                </c:pt>
                <c:pt idx="8917">
                  <c:v>-2.0301020317894189</c:v>
                </c:pt>
                <c:pt idx="8918">
                  <c:v>5.6955884812076217E-2</c:v>
                </c:pt>
                <c:pt idx="8919">
                  <c:v>-0.72654897822086817</c:v>
                </c:pt>
                <c:pt idx="8920">
                  <c:v>0.63226821549951273</c:v>
                </c:pt>
                <c:pt idx="8921">
                  <c:v>8.5729874025884042E-2</c:v>
                </c:pt>
                <c:pt idx="8922">
                  <c:v>6.3956249567899831E-2</c:v>
                </c:pt>
                <c:pt idx="8923">
                  <c:v>-0.79982561800478269</c:v>
                </c:pt>
                <c:pt idx="8924">
                  <c:v>-1.4306343543298621</c:v>
                </c:pt>
                <c:pt idx="8925">
                  <c:v>0.40962400309247943</c:v>
                </c:pt>
                <c:pt idx="8926">
                  <c:v>0.17584983539941762</c:v>
                </c:pt>
                <c:pt idx="8927">
                  <c:v>6.1725504708491359</c:v>
                </c:pt>
                <c:pt idx="8928">
                  <c:v>-6.8286654283030161</c:v>
                </c:pt>
                <c:pt idx="8929">
                  <c:v>-0.61939599778502996</c:v>
                </c:pt>
                <c:pt idx="8930">
                  <c:v>0.11220950358602491</c:v>
                </c:pt>
                <c:pt idx="8931">
                  <c:v>0.27753397552890896</c:v>
                </c:pt>
                <c:pt idx="8932">
                  <c:v>-0.7776075786635519</c:v>
                </c:pt>
                <c:pt idx="8933">
                  <c:v>-0.36959452851767671</c:v>
                </c:pt>
                <c:pt idx="8934">
                  <c:v>-0.8289544586637726</c:v>
                </c:pt>
                <c:pt idx="8935">
                  <c:v>-0.7819993477807099</c:v>
                </c:pt>
                <c:pt idx="8936">
                  <c:v>-0.2282689876731169</c:v>
                </c:pt>
                <c:pt idx="8937">
                  <c:v>-0.80385747782137718</c:v>
                </c:pt>
                <c:pt idx="8938">
                  <c:v>1.068667879724745E-2</c:v>
                </c:pt>
                <c:pt idx="8939">
                  <c:v>12.84555538891413</c:v>
                </c:pt>
                <c:pt idx="8940">
                  <c:v>-11.644156719937438</c:v>
                </c:pt>
                <c:pt idx="8941">
                  <c:v>-6.0732489820306386</c:v>
                </c:pt>
                <c:pt idx="8942">
                  <c:v>-8.5183253076908656</c:v>
                </c:pt>
                <c:pt idx="8943">
                  <c:v>-0.26231323859013994</c:v>
                </c:pt>
                <c:pt idx="8944">
                  <c:v>0.58256200925071366</c:v>
                </c:pt>
                <c:pt idx="8945">
                  <c:v>9.0606959316875546</c:v>
                </c:pt>
                <c:pt idx="8946">
                  <c:v>-5.3769160298469805</c:v>
                </c:pt>
                <c:pt idx="8947">
                  <c:v>-8.3837042924740537</c:v>
                </c:pt>
                <c:pt idx="8948">
                  <c:v>-11.759472121202833</c:v>
                </c:pt>
                <c:pt idx="8949">
                  <c:v>-0.3306453119884713</c:v>
                </c:pt>
                <c:pt idx="8950">
                  <c:v>-0.79809964512151232</c:v>
                </c:pt>
                <c:pt idx="8951">
                  <c:v>9.5196362528432132</c:v>
                </c:pt>
                <c:pt idx="8952">
                  <c:v>5.3061243751413793E-2</c:v>
                </c:pt>
                <c:pt idx="8953">
                  <c:v>-0.17247508710880158</c:v>
                </c:pt>
                <c:pt idx="8954">
                  <c:v>-0.10858081315392143</c:v>
                </c:pt>
                <c:pt idx="8955">
                  <c:v>0.10921143106319638</c:v>
                </c:pt>
                <c:pt idx="8956">
                  <c:v>-0.13138360832929652</c:v>
                </c:pt>
                <c:pt idx="8957">
                  <c:v>-0.64393168862994277</c:v>
                </c:pt>
                <c:pt idx="8958">
                  <c:v>-8.0624959257337636</c:v>
                </c:pt>
                <c:pt idx="8959">
                  <c:v>1.5028209232331906E-2</c:v>
                </c:pt>
                <c:pt idx="8960">
                  <c:v>-12.953711452361514</c:v>
                </c:pt>
                <c:pt idx="8961">
                  <c:v>2.8760676721416187</c:v>
                </c:pt>
                <c:pt idx="8962">
                  <c:v>9.9535673550914375E-2</c:v>
                </c:pt>
                <c:pt idx="8963">
                  <c:v>7.6452060437873545E-2</c:v>
                </c:pt>
                <c:pt idx="8964">
                  <c:v>0.55887327185249558</c:v>
                </c:pt>
                <c:pt idx="8965">
                  <c:v>1.3218102324600358</c:v>
                </c:pt>
                <c:pt idx="8966">
                  <c:v>12.717176590584167</c:v>
                </c:pt>
                <c:pt idx="8967">
                  <c:v>0.82343583318742808</c:v>
                </c:pt>
                <c:pt idx="8968">
                  <c:v>-1.9099166765645954</c:v>
                </c:pt>
                <c:pt idx="8969">
                  <c:v>0.64320764175710976</c:v>
                </c:pt>
                <c:pt idx="8970">
                  <c:v>2.3165415483403033</c:v>
                </c:pt>
                <c:pt idx="8971">
                  <c:v>0.47410745799068937</c:v>
                </c:pt>
                <c:pt idx="8972">
                  <c:v>0.49749965947081659</c:v>
                </c:pt>
                <c:pt idx="8973">
                  <c:v>1.2892802880894547E-2</c:v>
                </c:pt>
                <c:pt idx="8974">
                  <c:v>1.401490967440896</c:v>
                </c:pt>
                <c:pt idx="8975">
                  <c:v>-0.40899352294485308</c:v>
                </c:pt>
                <c:pt idx="8976">
                  <c:v>-0.18057224564182109</c:v>
                </c:pt>
                <c:pt idx="8977">
                  <c:v>9.5652239063686376E-2</c:v>
                </c:pt>
                <c:pt idx="8978">
                  <c:v>-5.5141554192461126E-2</c:v>
                </c:pt>
                <c:pt idx="8979">
                  <c:v>1.8496343617389496E-2</c:v>
                </c:pt>
                <c:pt idx="8980">
                  <c:v>0.14727626249711209</c:v>
                </c:pt>
                <c:pt idx="8981">
                  <c:v>0.13006054056437291</c:v>
                </c:pt>
                <c:pt idx="8982">
                  <c:v>0.13906403773755166</c:v>
                </c:pt>
                <c:pt idx="8983">
                  <c:v>-8.9657842846620888</c:v>
                </c:pt>
                <c:pt idx="8984">
                  <c:v>0.26279417686964102</c:v>
                </c:pt>
                <c:pt idx="8985">
                  <c:v>0.52356195605701306</c:v>
                </c:pt>
                <c:pt idx="8986">
                  <c:v>0.14260439544280074</c:v>
                </c:pt>
                <c:pt idx="8987">
                  <c:v>5.5647846187835261</c:v>
                </c:pt>
                <c:pt idx="8988">
                  <c:v>1.0874628412503395</c:v>
                </c:pt>
                <c:pt idx="8989">
                  <c:v>1.4974996594708168</c:v>
                </c:pt>
                <c:pt idx="8990">
                  <c:v>-0.22319414130200277</c:v>
                </c:pt>
                <c:pt idx="8991">
                  <c:v>-0.32192809488736229</c:v>
                </c:pt>
                <c:pt idx="8992">
                  <c:v>1.7571434761038367</c:v>
                </c:pt>
                <c:pt idx="8993">
                  <c:v>1.6259342817774625</c:v>
                </c:pt>
                <c:pt idx="8994">
                  <c:v>2.9144173322434019</c:v>
                </c:pt>
                <c:pt idx="8995">
                  <c:v>-0.73686542092349872</c:v>
                </c:pt>
                <c:pt idx="8996">
                  <c:v>0.67272748436076202</c:v>
                </c:pt>
                <c:pt idx="8997">
                  <c:v>-1.1209761978244255</c:v>
                </c:pt>
                <c:pt idx="8998">
                  <c:v>13.380911949563341</c:v>
                </c:pt>
                <c:pt idx="8999">
                  <c:v>13.124982879511341</c:v>
                </c:pt>
                <c:pt idx="9000">
                  <c:v>-1.8058102805386482</c:v>
                </c:pt>
                <c:pt idx="9001">
                  <c:v>10.583082767502933</c:v>
                </c:pt>
                <c:pt idx="9002">
                  <c:v>15.8565714248729</c:v>
                </c:pt>
                <c:pt idx="9003">
                  <c:v>12.398921791443499</c:v>
                </c:pt>
                <c:pt idx="9004">
                  <c:v>9.0606959316875546</c:v>
                </c:pt>
                <c:pt idx="9005">
                  <c:v>-5.9228321394775394</c:v>
                </c:pt>
                <c:pt idx="9006">
                  <c:v>-0.26291419341133576</c:v>
                </c:pt>
                <c:pt idx="9007">
                  <c:v>-9.8667637673533513</c:v>
                </c:pt>
                <c:pt idx="9008">
                  <c:v>-11.813781191217037</c:v>
                </c:pt>
                <c:pt idx="9009">
                  <c:v>0.62667275260599342</c:v>
                </c:pt>
                <c:pt idx="9010">
                  <c:v>9.3822637581148367</c:v>
                </c:pt>
                <c:pt idx="9011">
                  <c:v>0.92565785795622468</c:v>
                </c:pt>
                <c:pt idx="9012">
                  <c:v>0.24511249783653138</c:v>
                </c:pt>
                <c:pt idx="9013">
                  <c:v>-0.19370238472543821</c:v>
                </c:pt>
                <c:pt idx="9014">
                  <c:v>10.582769240382088</c:v>
                </c:pt>
                <c:pt idx="9015">
                  <c:v>1.9004643264490857</c:v>
                </c:pt>
                <c:pt idx="9016">
                  <c:v>-0.50684752309002479</c:v>
                </c:pt>
                <c:pt idx="9017">
                  <c:v>-0.50684752309002479</c:v>
                </c:pt>
                <c:pt idx="9018">
                  <c:v>-0.11864449649861908</c:v>
                </c:pt>
                <c:pt idx="9019">
                  <c:v>0.31315788525963001</c:v>
                </c:pt>
                <c:pt idx="9020">
                  <c:v>-1.5754081940079074</c:v>
                </c:pt>
                <c:pt idx="9021">
                  <c:v>-11.485493915223493</c:v>
                </c:pt>
                <c:pt idx="9022">
                  <c:v>-0.81358687576911881</c:v>
                </c:pt>
                <c:pt idx="9023">
                  <c:v>-5.9228321394775394</c:v>
                </c:pt>
                <c:pt idx="9024">
                  <c:v>0.34792330342030658</c:v>
                </c:pt>
                <c:pt idx="9025">
                  <c:v>-0.44728151279227968</c:v>
                </c:pt>
                <c:pt idx="9026">
                  <c:v>6.8384826208532905</c:v>
                </c:pt>
                <c:pt idx="9027">
                  <c:v>-6.0732489820306386</c:v>
                </c:pt>
                <c:pt idx="9028">
                  <c:v>-9.6450579349844787</c:v>
                </c:pt>
                <c:pt idx="9029">
                  <c:v>-0.17833724125851261</c:v>
                </c:pt>
                <c:pt idx="9030">
                  <c:v>1.1107804307185372</c:v>
                </c:pt>
                <c:pt idx="9031">
                  <c:v>0.46948528330122047</c:v>
                </c:pt>
                <c:pt idx="9032">
                  <c:v>-7.0660891904577721</c:v>
                </c:pt>
                <c:pt idx="9033">
                  <c:v>-8.6450579349844769</c:v>
                </c:pt>
                <c:pt idx="9034">
                  <c:v>8.7462841250339401E-2</c:v>
                </c:pt>
                <c:pt idx="9035">
                  <c:v>-0.26303440583379362</c:v>
                </c:pt>
                <c:pt idx="9036">
                  <c:v>-7.0624959257337645</c:v>
                </c:pt>
                <c:pt idx="9037">
                  <c:v>-9.9535673550914222E-2</c:v>
                </c:pt>
                <c:pt idx="9038">
                  <c:v>-0.87446911791614124</c:v>
                </c:pt>
                <c:pt idx="9039">
                  <c:v>2.4447848426728962</c:v>
                </c:pt>
                <c:pt idx="9040">
                  <c:v>1.3398500028846247</c:v>
                </c:pt>
                <c:pt idx="9041">
                  <c:v>0.13006054056437291</c:v>
                </c:pt>
                <c:pt idx="9042">
                  <c:v>0.12492661190083071</c:v>
                </c:pt>
                <c:pt idx="9043">
                  <c:v>0.13006054056437291</c:v>
                </c:pt>
                <c:pt idx="9044">
                  <c:v>2.885486267218499E-2</c:v>
                </c:pt>
                <c:pt idx="9045">
                  <c:v>0.14886338591448278</c:v>
                </c:pt>
                <c:pt idx="9046">
                  <c:v>0.6731896837328919</c:v>
                </c:pt>
                <c:pt idx="9047">
                  <c:v>4.0364889212731079</c:v>
                </c:pt>
                <c:pt idx="9048">
                  <c:v>13.325727069736166</c:v>
                </c:pt>
                <c:pt idx="9049">
                  <c:v>4.0110891786618064</c:v>
                </c:pt>
                <c:pt idx="9050">
                  <c:v>14.709945380232497</c:v>
                </c:pt>
                <c:pt idx="9051">
                  <c:v>8.8683081332894673</c:v>
                </c:pt>
                <c:pt idx="9052">
                  <c:v>-0.52576894021783471</c:v>
                </c:pt>
                <c:pt idx="9053">
                  <c:v>2.8744691179161412</c:v>
                </c:pt>
                <c:pt idx="9054">
                  <c:v>2.0742579987057481</c:v>
                </c:pt>
                <c:pt idx="9055">
                  <c:v>-0.52415922165895612</c:v>
                </c:pt>
                <c:pt idx="9056">
                  <c:v>-0.93490497177811505</c:v>
                </c:pt>
                <c:pt idx="9057">
                  <c:v>-0.72084592880292919</c:v>
                </c:pt>
                <c:pt idx="9058">
                  <c:v>-0.44107536018036697</c:v>
                </c:pt>
                <c:pt idx="9059">
                  <c:v>0.46158008521587401</c:v>
                </c:pt>
                <c:pt idx="9060">
                  <c:v>-0.55533733161187815</c:v>
                </c:pt>
                <c:pt idx="9061">
                  <c:v>-13.325727069736166</c:v>
                </c:pt>
                <c:pt idx="9062">
                  <c:v>9.6450579349844787</c:v>
                </c:pt>
                <c:pt idx="9063">
                  <c:v>-8.3822637581148367</c:v>
                </c:pt>
                <c:pt idx="9064">
                  <c:v>-9.5196362528432132</c:v>
                </c:pt>
                <c:pt idx="9065">
                  <c:v>12.534708168026555</c:v>
                </c:pt>
                <c:pt idx="9066">
                  <c:v>-0.36257007938470825</c:v>
                </c:pt>
                <c:pt idx="9067">
                  <c:v>4.3692338096657197</c:v>
                </c:pt>
                <c:pt idx="9068">
                  <c:v>-10.307580315927396</c:v>
                </c:pt>
                <c:pt idx="9069">
                  <c:v>-8.1300102101848515E-2</c:v>
                </c:pt>
                <c:pt idx="9070">
                  <c:v>4.5803689613124747E-2</c:v>
                </c:pt>
                <c:pt idx="9071">
                  <c:v>0.22826898767311757</c:v>
                </c:pt>
                <c:pt idx="9072">
                  <c:v>11.731601884675786</c:v>
                </c:pt>
                <c:pt idx="9073">
                  <c:v>-1.8100642093155908</c:v>
                </c:pt>
                <c:pt idx="9074">
                  <c:v>-5.5495112591703415E-2</c:v>
                </c:pt>
                <c:pt idx="9075">
                  <c:v>8.0489917860367785E-2</c:v>
                </c:pt>
                <c:pt idx="9076">
                  <c:v>-0.70555264153474473</c:v>
                </c:pt>
                <c:pt idx="9077">
                  <c:v>9.0597950917951025</c:v>
                </c:pt>
                <c:pt idx="9078">
                  <c:v>-0.14117606296069446</c:v>
                </c:pt>
                <c:pt idx="9079">
                  <c:v>-0.10133417165321203</c:v>
                </c:pt>
                <c:pt idx="9080">
                  <c:v>9.1533549465942401E-2</c:v>
                </c:pt>
                <c:pt idx="9081">
                  <c:v>6.4770255390237508E-2</c:v>
                </c:pt>
                <c:pt idx="9082">
                  <c:v>-3.005723385618006E-2</c:v>
                </c:pt>
                <c:pt idx="9083">
                  <c:v>-0.11777780001697988</c:v>
                </c:pt>
                <c:pt idx="9084">
                  <c:v>0.21396884675144254</c:v>
                </c:pt>
                <c:pt idx="9085">
                  <c:v>1.8797595454126022E-2</c:v>
                </c:pt>
                <c:pt idx="9086">
                  <c:v>-2.4905341762820082E-2</c:v>
                </c:pt>
                <c:pt idx="9087">
                  <c:v>0.2137792910317397</c:v>
                </c:pt>
                <c:pt idx="9088">
                  <c:v>-5.5141554192460786E-2</c:v>
                </c:pt>
                <c:pt idx="9089">
                  <c:v>-6.0120992437570915E-2</c:v>
                </c:pt>
                <c:pt idx="9090">
                  <c:v>-0.1944016775029983</c:v>
                </c:pt>
                <c:pt idx="9091">
                  <c:v>5.9809395235303917E-2</c:v>
                </c:pt>
                <c:pt idx="9092">
                  <c:v>-0.11389096652798435</c:v>
                </c:pt>
                <c:pt idx="9093">
                  <c:v>-2.7705181538772328</c:v>
                </c:pt>
                <c:pt idx="9094">
                  <c:v>0.10433665981473583</c:v>
                </c:pt>
                <c:pt idx="9095">
                  <c:v>-0.27443916910604327</c:v>
                </c:pt>
                <c:pt idx="9096">
                  <c:v>-5.1715036544155109E-2</c:v>
                </c:pt>
                <c:pt idx="9097">
                  <c:v>10.759610821875045</c:v>
                </c:pt>
                <c:pt idx="9098">
                  <c:v>0.13199554580999037</c:v>
                </c:pt>
                <c:pt idx="9099">
                  <c:v>4.8909600480946509E-2</c:v>
                </c:pt>
                <c:pt idx="9100">
                  <c:v>-0.29624145122371282</c:v>
                </c:pt>
                <c:pt idx="9101">
                  <c:v>-0.1168136649827497</c:v>
                </c:pt>
                <c:pt idx="9102">
                  <c:v>1.241417037369635E-2</c:v>
                </c:pt>
                <c:pt idx="9103">
                  <c:v>-0.23173028591578437</c:v>
                </c:pt>
                <c:pt idx="9104">
                  <c:v>7.0883486156509676E-2</c:v>
                </c:pt>
                <c:pt idx="9105">
                  <c:v>6.9708971811404508E-2</c:v>
                </c:pt>
                <c:pt idx="9106">
                  <c:v>0</c:v>
                </c:pt>
                <c:pt idx="9107">
                  <c:v>0.12907994916493032</c:v>
                </c:pt>
                <c:pt idx="9108">
                  <c:v>-3.8135128886771383E-2</c:v>
                </c:pt>
                <c:pt idx="9109">
                  <c:v>-0.13650199990486211</c:v>
                </c:pt>
                <c:pt idx="9110">
                  <c:v>-0.33854280873825882</c:v>
                </c:pt>
                <c:pt idx="9111">
                  <c:v>-0.32192809488736207</c:v>
                </c:pt>
                <c:pt idx="9112">
                  <c:v>0.93146861832918471</c:v>
                </c:pt>
                <c:pt idx="9113">
                  <c:v>0.57754502915867323</c:v>
                </c:pt>
                <c:pt idx="9114">
                  <c:v>0.26303440583379378</c:v>
                </c:pt>
                <c:pt idx="9115">
                  <c:v>-0.67377176767901259</c:v>
                </c:pt>
                <c:pt idx="9116">
                  <c:v>0.31844752615240074</c:v>
                </c:pt>
                <c:pt idx="9117">
                  <c:v>-1.8650704199138919</c:v>
                </c:pt>
                <c:pt idx="9118">
                  <c:v>1.6872125589691069</c:v>
                </c:pt>
                <c:pt idx="9119">
                  <c:v>2.2720076500083449E-2</c:v>
                </c:pt>
                <c:pt idx="9120">
                  <c:v>-0.95817982430537285</c:v>
                </c:pt>
                <c:pt idx="9121">
                  <c:v>-0.18344614109593121</c:v>
                </c:pt>
                <c:pt idx="9122">
                  <c:v>-0.69187770463766829</c:v>
                </c:pt>
                <c:pt idx="9123">
                  <c:v>-0.48542682717024171</c:v>
                </c:pt>
                <c:pt idx="9124">
                  <c:v>-1.2023081752931155</c:v>
                </c:pt>
                <c:pt idx="9125">
                  <c:v>-2.3846741954367614E-2</c:v>
                </c:pt>
                <c:pt idx="9126">
                  <c:v>-1.303300857208165</c:v>
                </c:pt>
                <c:pt idx="9127">
                  <c:v>12.485242318936114</c:v>
                </c:pt>
                <c:pt idx="9128">
                  <c:v>-0.10128333583718171</c:v>
                </c:pt>
                <c:pt idx="9129">
                  <c:v>-6.9108925261660152</c:v>
                </c:pt>
                <c:pt idx="9130">
                  <c:v>-9.229619965185119</c:v>
                </c:pt>
                <c:pt idx="9131">
                  <c:v>-6.0732489820306386</c:v>
                </c:pt>
                <c:pt idx="9132">
                  <c:v>-11.892036785411905</c:v>
                </c:pt>
                <c:pt idx="9133">
                  <c:v>-0.18442457113742744</c:v>
                </c:pt>
                <c:pt idx="9134">
                  <c:v>-1.4455510339659237</c:v>
                </c:pt>
                <c:pt idx="9135">
                  <c:v>-1.1520030934450498</c:v>
                </c:pt>
                <c:pt idx="9136">
                  <c:v>-1.7921907997262298E-2</c:v>
                </c:pt>
                <c:pt idx="9137">
                  <c:v>-11.307200809140809</c:v>
                </c:pt>
                <c:pt idx="9138">
                  <c:v>-0.71097038563326187</c:v>
                </c:pt>
                <c:pt idx="9139">
                  <c:v>-5.0626073069968282E-2</c:v>
                </c:pt>
                <c:pt idx="9140">
                  <c:v>-1.4419741739062711E-3</c:v>
                </c:pt>
                <c:pt idx="9141">
                  <c:v>1.0412138034176304</c:v>
                </c:pt>
                <c:pt idx="9142">
                  <c:v>-9.3815429511845849</c:v>
                </c:pt>
                <c:pt idx="9143">
                  <c:v>0.27008916336774419</c:v>
                </c:pt>
                <c:pt idx="9144">
                  <c:v>3.6022366801955253E-3</c:v>
                </c:pt>
                <c:pt idx="9145">
                  <c:v>1.7384075683401123</c:v>
                </c:pt>
                <c:pt idx="9146">
                  <c:v>-1.9892469437031259</c:v>
                </c:pt>
                <c:pt idx="9147">
                  <c:v>1.2191685204621614</c:v>
                </c:pt>
                <c:pt idx="9148">
                  <c:v>4.2373427628024203</c:v>
                </c:pt>
                <c:pt idx="9149">
                  <c:v>4.7725895038969277</c:v>
                </c:pt>
                <c:pt idx="9150">
                  <c:v>-0.20498173778762865</c:v>
                </c:pt>
                <c:pt idx="9151">
                  <c:v>2.3514523706248771</c:v>
                </c:pt>
                <c:pt idx="9152">
                  <c:v>-5.7573650556775222</c:v>
                </c:pt>
                <c:pt idx="9153">
                  <c:v>-0.41443725169752477</c:v>
                </c:pt>
                <c:pt idx="9154">
                  <c:v>0.93680617351280626</c:v>
                </c:pt>
                <c:pt idx="9155">
                  <c:v>1.3103305026772711</c:v>
                </c:pt>
                <c:pt idx="9156">
                  <c:v>-14.335064632126906</c:v>
                </c:pt>
                <c:pt idx="9157">
                  <c:v>-3.0102031789418743E-2</c:v>
                </c:pt>
                <c:pt idx="9158">
                  <c:v>-13.316328677872624</c:v>
                </c:pt>
                <c:pt idx="9159">
                  <c:v>-0.36659714422109047</c:v>
                </c:pt>
                <c:pt idx="9160">
                  <c:v>0.70499320442792635</c:v>
                </c:pt>
                <c:pt idx="9161">
                  <c:v>-0.52309724513629663</c:v>
                </c:pt>
                <c:pt idx="9162">
                  <c:v>8.6462586799900301</c:v>
                </c:pt>
                <c:pt idx="9163">
                  <c:v>0.76413998191923915</c:v>
                </c:pt>
                <c:pt idx="9164">
                  <c:v>0.98657948423767861</c:v>
                </c:pt>
                <c:pt idx="9165">
                  <c:v>7.0660891904577721</c:v>
                </c:pt>
                <c:pt idx="9166">
                  <c:v>-0.583762754256265</c:v>
                </c:pt>
                <c:pt idx="9167">
                  <c:v>8.7462841250339401E-2</c:v>
                </c:pt>
                <c:pt idx="9168">
                  <c:v>14.468305841138815</c:v>
                </c:pt>
                <c:pt idx="9169">
                  <c:v>2.870306340421398</c:v>
                </c:pt>
                <c:pt idx="9170">
                  <c:v>0.10691520391651159</c:v>
                </c:pt>
                <c:pt idx="9171">
                  <c:v>-0.43063435432986258</c:v>
                </c:pt>
                <c:pt idx="9172">
                  <c:v>-8.0919995383567311E-2</c:v>
                </c:pt>
                <c:pt idx="9173">
                  <c:v>8.0624959257337636</c:v>
                </c:pt>
                <c:pt idx="9174">
                  <c:v>0.23319917629303089</c:v>
                </c:pt>
                <c:pt idx="9175">
                  <c:v>1.0356239097307216</c:v>
                </c:pt>
                <c:pt idx="9176">
                  <c:v>-0.49642582611949881</c:v>
                </c:pt>
                <c:pt idx="9177">
                  <c:v>-0.51577491803951125</c:v>
                </c:pt>
                <c:pt idx="9178">
                  <c:v>-6.9886846867721664</c:v>
                </c:pt>
                <c:pt idx="9179">
                  <c:v>1.7371459197762014</c:v>
                </c:pt>
                <c:pt idx="9180">
                  <c:v>-0.45438895008776997</c:v>
                </c:pt>
                <c:pt idx="9181">
                  <c:v>-1.2217058323688723</c:v>
                </c:pt>
                <c:pt idx="9182">
                  <c:v>0.21818017004953341</c:v>
                </c:pt>
                <c:pt idx="9183">
                  <c:v>0.21900978194179602</c:v>
                </c:pt>
                <c:pt idx="9184">
                  <c:v>3.3854653793075888</c:v>
                </c:pt>
                <c:pt idx="9185">
                  <c:v>-0.78816804682376418</c:v>
                </c:pt>
                <c:pt idx="9186">
                  <c:v>-8.3837042924740537</c:v>
                </c:pt>
                <c:pt idx="9187">
                  <c:v>0.12199052437861024</c:v>
                </c:pt>
                <c:pt idx="9188">
                  <c:v>0</c:v>
                </c:pt>
                <c:pt idx="9189">
                  <c:v>-10.989631026616456</c:v>
                </c:pt>
                <c:pt idx="9190">
                  <c:v>-0.21631790692676348</c:v>
                </c:pt>
                <c:pt idx="9191">
                  <c:v>-0.63705101186961044</c:v>
                </c:pt>
                <c:pt idx="9192">
                  <c:v>9.6450579349844787</c:v>
                </c:pt>
                <c:pt idx="9193">
                  <c:v>0.52083216330144055</c:v>
                </c:pt>
                <c:pt idx="9194">
                  <c:v>-0.43440282414577519</c:v>
                </c:pt>
                <c:pt idx="9195">
                  <c:v>0.43063435432986258</c:v>
                </c:pt>
                <c:pt idx="9196">
                  <c:v>-11.146780789986687</c:v>
                </c:pt>
                <c:pt idx="9197">
                  <c:v>14.258590569311247</c:v>
                </c:pt>
                <c:pt idx="9198">
                  <c:v>-13.628825226704336</c:v>
                </c:pt>
                <c:pt idx="9199">
                  <c:v>0.31336608138393846</c:v>
                </c:pt>
                <c:pt idx="9200">
                  <c:v>2.5849625007211561</c:v>
                </c:pt>
                <c:pt idx="9201">
                  <c:v>5.4918731336216506</c:v>
                </c:pt>
                <c:pt idx="9202">
                  <c:v>-8.4306395823681657E-2</c:v>
                </c:pt>
                <c:pt idx="9203">
                  <c:v>2.71361299375142E-2</c:v>
                </c:pt>
                <c:pt idx="9204">
                  <c:v>-0.8656989082884089</c:v>
                </c:pt>
                <c:pt idx="9205">
                  <c:v>-3.3110709944237264</c:v>
                </c:pt>
                <c:pt idx="9206">
                  <c:v>-9.5189809291704002</c:v>
                </c:pt>
                <c:pt idx="9207">
                  <c:v>-11.89191024986467</c:v>
                </c:pt>
                <c:pt idx="9208">
                  <c:v>1.8595558670634891</c:v>
                </c:pt>
                <c:pt idx="9209">
                  <c:v>-0.53752150580383906</c:v>
                </c:pt>
                <c:pt idx="9210">
                  <c:v>6.9421400957479423E-2</c:v>
                </c:pt>
                <c:pt idx="9211">
                  <c:v>-0.13191167550558111</c:v>
                </c:pt>
                <c:pt idx="9212">
                  <c:v>-5.9228321394775394</c:v>
                </c:pt>
                <c:pt idx="9213">
                  <c:v>-0.75672884898763604</c:v>
                </c:pt>
                <c:pt idx="9214">
                  <c:v>-0.31169528723113304</c:v>
                </c:pt>
                <c:pt idx="9215">
                  <c:v>12.840384550711667</c:v>
                </c:pt>
                <c:pt idx="9216">
                  <c:v>-0.99284020842713405</c:v>
                </c:pt>
                <c:pt idx="9217">
                  <c:v>0.83859532545974014</c:v>
                </c:pt>
                <c:pt idx="9218">
                  <c:v>-0.26255438751597682</c:v>
                </c:pt>
                <c:pt idx="9219">
                  <c:v>-4.9579145986329847</c:v>
                </c:pt>
                <c:pt idx="9220">
                  <c:v>-0.32192809488736229</c:v>
                </c:pt>
                <c:pt idx="9221">
                  <c:v>4.350163863658673E-2</c:v>
                </c:pt>
                <c:pt idx="9222">
                  <c:v>-5.4668312511772076E-3</c:v>
                </c:pt>
                <c:pt idx="9223">
                  <c:v>-0.98448700062867534</c:v>
                </c:pt>
                <c:pt idx="9224">
                  <c:v>-0.19479967008134177</c:v>
                </c:pt>
                <c:pt idx="9225">
                  <c:v>-6.0732489820306386</c:v>
                </c:pt>
                <c:pt idx="9226">
                  <c:v>-0.11756959638117621</c:v>
                </c:pt>
                <c:pt idx="9227">
                  <c:v>3.8577032110695852E-2</c:v>
                </c:pt>
                <c:pt idx="9228">
                  <c:v>-0.18601198560994922</c:v>
                </c:pt>
                <c:pt idx="9229">
                  <c:v>1.2895066171949849</c:v>
                </c:pt>
                <c:pt idx="9230">
                  <c:v>-1.2186215636711162</c:v>
                </c:pt>
                <c:pt idx="9231">
                  <c:v>11.965784284662087</c:v>
                </c:pt>
                <c:pt idx="9232">
                  <c:v>5.4261716836072411</c:v>
                </c:pt>
                <c:pt idx="9233">
                  <c:v>-2.7548875021634691</c:v>
                </c:pt>
                <c:pt idx="9234">
                  <c:v>8.6462586799900301</c:v>
                </c:pt>
                <c:pt idx="9235">
                  <c:v>-0.81816167701418696</c:v>
                </c:pt>
                <c:pt idx="9236">
                  <c:v>-9.2304207950923818</c:v>
                </c:pt>
                <c:pt idx="9237">
                  <c:v>-3.8073549220576046</c:v>
                </c:pt>
                <c:pt idx="9238">
                  <c:v>1.2574841621961395</c:v>
                </c:pt>
                <c:pt idx="9239">
                  <c:v>-1.2615924316598877</c:v>
                </c:pt>
                <c:pt idx="9240">
                  <c:v>-9.0606959316875546</c:v>
                </c:pt>
                <c:pt idx="9241">
                  <c:v>11.891910249864669</c:v>
                </c:pt>
                <c:pt idx="9242">
                  <c:v>-0.21777302162151746</c:v>
                </c:pt>
                <c:pt idx="9243">
                  <c:v>-0.10303594629313904</c:v>
                </c:pt>
                <c:pt idx="9244">
                  <c:v>-1.0236024117393425</c:v>
                </c:pt>
                <c:pt idx="9245">
                  <c:v>-0.51470674951990414</c:v>
                </c:pt>
                <c:pt idx="9246">
                  <c:v>12.416533660199583</c:v>
                </c:pt>
                <c:pt idx="9247">
                  <c:v>-0.74819284958946031</c:v>
                </c:pt>
                <c:pt idx="9248">
                  <c:v>-1.1512058040957232</c:v>
                </c:pt>
                <c:pt idx="9249">
                  <c:v>-0.50250034052918335</c:v>
                </c:pt>
                <c:pt idx="9250">
                  <c:v>0.35443073457469176</c:v>
                </c:pt>
                <c:pt idx="9251">
                  <c:v>5.9228321394775394</c:v>
                </c:pt>
                <c:pt idx="9252">
                  <c:v>0.42541664505884302</c:v>
                </c:pt>
                <c:pt idx="9253">
                  <c:v>0.21499790418921352</c:v>
                </c:pt>
                <c:pt idx="9254">
                  <c:v>-0.20291341339622321</c:v>
                </c:pt>
                <c:pt idx="9255">
                  <c:v>-0.48803744998781073</c:v>
                </c:pt>
                <c:pt idx="9256">
                  <c:v>0.38509856715815782</c:v>
                </c:pt>
                <c:pt idx="9257">
                  <c:v>0.25898757277109186</c:v>
                </c:pt>
                <c:pt idx="9258">
                  <c:v>-0.27417496343899417</c:v>
                </c:pt>
                <c:pt idx="9259">
                  <c:v>1.8675924760422846E-2</c:v>
                </c:pt>
                <c:pt idx="9260">
                  <c:v>7.1718043662743698</c:v>
                </c:pt>
                <c:pt idx="9261">
                  <c:v>-1.1443899093351748</c:v>
                </c:pt>
                <c:pt idx="9262">
                  <c:v>-0.16227142889887697</c:v>
                </c:pt>
                <c:pt idx="9263">
                  <c:v>1.6569273374297684</c:v>
                </c:pt>
                <c:pt idx="9264">
                  <c:v>-0.7298290451713616</c:v>
                </c:pt>
                <c:pt idx="9265">
                  <c:v>0.49032562658308088</c:v>
                </c:pt>
                <c:pt idx="9266">
                  <c:v>0.10881348713892521</c:v>
                </c:pt>
                <c:pt idx="9267">
                  <c:v>-0.12653240592893164</c:v>
                </c:pt>
                <c:pt idx="9268">
                  <c:v>-3.0183962641861202</c:v>
                </c:pt>
                <c:pt idx="9269">
                  <c:v>0.35732538720008455</c:v>
                </c:pt>
                <c:pt idx="9270">
                  <c:v>0.5571127177942834</c:v>
                </c:pt>
                <c:pt idx="9271">
                  <c:v>-0.49782319414776005</c:v>
                </c:pt>
                <c:pt idx="9272">
                  <c:v>-11.013555309891467</c:v>
                </c:pt>
                <c:pt idx="9273">
                  <c:v>2.5369409858582128</c:v>
                </c:pt>
                <c:pt idx="9274">
                  <c:v>1.0925986999248931</c:v>
                </c:pt>
                <c:pt idx="9275">
                  <c:v>-0.21790503034413411</c:v>
                </c:pt>
                <c:pt idx="9276">
                  <c:v>-3.7967850199020499E-2</c:v>
                </c:pt>
                <c:pt idx="9277">
                  <c:v>5.9501011748661653E-2</c:v>
                </c:pt>
                <c:pt idx="9278">
                  <c:v>-0.33013190682808907</c:v>
                </c:pt>
                <c:pt idx="9279">
                  <c:v>-8.9111531083502407E-2</c:v>
                </c:pt>
                <c:pt idx="9280">
                  <c:v>0.23029761942179389</c:v>
                </c:pt>
                <c:pt idx="9281">
                  <c:v>-7.1553261025033718E-2</c:v>
                </c:pt>
                <c:pt idx="9282">
                  <c:v>-1.5801694895322569</c:v>
                </c:pt>
                <c:pt idx="9283">
                  <c:v>1.9037691771433678</c:v>
                </c:pt>
                <c:pt idx="9284">
                  <c:v>-2.6427506210285179</c:v>
                </c:pt>
                <c:pt idx="9285">
                  <c:v>-2.6427506210285179</c:v>
                </c:pt>
                <c:pt idx="9286">
                  <c:v>3.3802496398186781</c:v>
                </c:pt>
                <c:pt idx="9287">
                  <c:v>5.3081724796280268E-2</c:v>
                </c:pt>
                <c:pt idx="9288">
                  <c:v>-1.4617096072182215E-2</c:v>
                </c:pt>
                <c:pt idx="9289">
                  <c:v>-8.6877450679967189E-2</c:v>
                </c:pt>
                <c:pt idx="9290">
                  <c:v>-6.1505266113097784E-2</c:v>
                </c:pt>
                <c:pt idx="9291">
                  <c:v>-1.6030109818948896E-2</c:v>
                </c:pt>
                <c:pt idx="9292">
                  <c:v>0.57495710690762269</c:v>
                </c:pt>
                <c:pt idx="9293">
                  <c:v>-8.7872756025334536E-2</c:v>
                </c:pt>
                <c:pt idx="9294">
                  <c:v>-7.0650520078386056E-2</c:v>
                </c:pt>
                <c:pt idx="9295">
                  <c:v>-6.963418783705258E-2</c:v>
                </c:pt>
                <c:pt idx="9296">
                  <c:v>-6.3110043854638337E-2</c:v>
                </c:pt>
                <c:pt idx="9297">
                  <c:v>-3.2421477692377507E-2</c:v>
                </c:pt>
                <c:pt idx="9298">
                  <c:v>0.10852445677816934</c:v>
                </c:pt>
                <c:pt idx="9299">
                  <c:v>-0.91341231500390929</c:v>
                </c:pt>
                <c:pt idx="9300">
                  <c:v>-0.36257007938470825</c:v>
                </c:pt>
                <c:pt idx="9301">
                  <c:v>-3.7062687969432897</c:v>
                </c:pt>
                <c:pt idx="9302">
                  <c:v>0.39917109381982269</c:v>
                </c:pt>
                <c:pt idx="9303">
                  <c:v>0.48644676008008753</c:v>
                </c:pt>
                <c:pt idx="9304">
                  <c:v>-0.83234364224346469</c:v>
                </c:pt>
                <c:pt idx="9305">
                  <c:v>2.4247546246676896E-2</c:v>
                </c:pt>
                <c:pt idx="9306">
                  <c:v>-2.7221468735024151E-2</c:v>
                </c:pt>
                <c:pt idx="9307">
                  <c:v>-0.3542834681997476</c:v>
                </c:pt>
                <c:pt idx="9308">
                  <c:v>0.11703942119021946</c:v>
                </c:pt>
                <c:pt idx="9309">
                  <c:v>9.9662651028771325</c:v>
                </c:pt>
                <c:pt idx="9310">
                  <c:v>5.8893689053568621E-2</c:v>
                </c:pt>
                <c:pt idx="9311">
                  <c:v>0</c:v>
                </c:pt>
                <c:pt idx="9312">
                  <c:v>0.15980568164124265</c:v>
                </c:pt>
                <c:pt idx="9313">
                  <c:v>0.24100809950379498</c:v>
                </c:pt>
                <c:pt idx="9314">
                  <c:v>4.761546486994674</c:v>
                </c:pt>
                <c:pt idx="9315">
                  <c:v>-1.1096244911744984</c:v>
                </c:pt>
                <c:pt idx="9316">
                  <c:v>-0.47393118833241243</c:v>
                </c:pt>
                <c:pt idx="9317">
                  <c:v>-0.22983638924334446</c:v>
                </c:pt>
                <c:pt idx="9318">
                  <c:v>-1.5130321062339942</c:v>
                </c:pt>
                <c:pt idx="9319">
                  <c:v>-1.0979569695876656</c:v>
                </c:pt>
                <c:pt idx="9320">
                  <c:v>-8.6462586799900301</c:v>
                </c:pt>
                <c:pt idx="9321">
                  <c:v>-10.814315423787811</c:v>
                </c:pt>
                <c:pt idx="9322">
                  <c:v>-9.3815429511845849</c:v>
                </c:pt>
                <c:pt idx="9323">
                  <c:v>11.268542000300123</c:v>
                </c:pt>
                <c:pt idx="9324">
                  <c:v>0.50009785031387854</c:v>
                </c:pt>
                <c:pt idx="9325">
                  <c:v>-0.12007645199175092</c:v>
                </c:pt>
                <c:pt idx="9326">
                  <c:v>1.3993558770465739</c:v>
                </c:pt>
                <c:pt idx="9327">
                  <c:v>-9.5189809291704002</c:v>
                </c:pt>
                <c:pt idx="9328">
                  <c:v>-5.5536162638538116</c:v>
                </c:pt>
                <c:pt idx="9329">
                  <c:v>3.3219280948873626</c:v>
                </c:pt>
                <c:pt idx="9330">
                  <c:v>-7.805398994247105E-2</c:v>
                </c:pt>
                <c:pt idx="9331">
                  <c:v>0.77969089316404105</c:v>
                </c:pt>
                <c:pt idx="9332">
                  <c:v>-0.85940166982719957</c:v>
                </c:pt>
                <c:pt idx="9333">
                  <c:v>-0.99354497786270068</c:v>
                </c:pt>
                <c:pt idx="9334">
                  <c:v>4.8909600480946509E-2</c:v>
                </c:pt>
                <c:pt idx="9335">
                  <c:v>-1.6365636972083686</c:v>
                </c:pt>
                <c:pt idx="9336">
                  <c:v>9.2768998393379949</c:v>
                </c:pt>
                <c:pt idx="9337">
                  <c:v>-6.0732489820306386</c:v>
                </c:pt>
                <c:pt idx="9338">
                  <c:v>12.013089999440444</c:v>
                </c:pt>
                <c:pt idx="9339">
                  <c:v>-0.38702312310924714</c:v>
                </c:pt>
                <c:pt idx="9340">
                  <c:v>1.1699250014423128</c:v>
                </c:pt>
                <c:pt idx="9341">
                  <c:v>-0.33441903907055942</c:v>
                </c:pt>
                <c:pt idx="9342">
                  <c:v>-3.2704165072705453E-2</c:v>
                </c:pt>
                <c:pt idx="9343">
                  <c:v>1.2199899311211435</c:v>
                </c:pt>
                <c:pt idx="9344">
                  <c:v>-0.16349873228287951</c:v>
                </c:pt>
                <c:pt idx="9345">
                  <c:v>-0.2795225286223626</c:v>
                </c:pt>
                <c:pt idx="9346">
                  <c:v>1.4043902550793355</c:v>
                </c:pt>
                <c:pt idx="9347">
                  <c:v>6.1400544664143276E-2</c:v>
                </c:pt>
                <c:pt idx="9348">
                  <c:v>-0.60572106088795385</c:v>
                </c:pt>
                <c:pt idx="9349">
                  <c:v>-0.10367864610166874</c:v>
                </c:pt>
                <c:pt idx="9350">
                  <c:v>-0.18247805178539717</c:v>
                </c:pt>
                <c:pt idx="9351">
                  <c:v>0.13613668798602915</c:v>
                </c:pt>
                <c:pt idx="9352">
                  <c:v>0.97269265400426475</c:v>
                </c:pt>
                <c:pt idx="9353">
                  <c:v>1.0189372016252145</c:v>
                </c:pt>
                <c:pt idx="9354">
                  <c:v>-2.3814893230536254</c:v>
                </c:pt>
                <c:pt idx="9355">
                  <c:v>0.19759995988516069</c:v>
                </c:pt>
                <c:pt idx="9356">
                  <c:v>9.7847323398144295E-2</c:v>
                </c:pt>
                <c:pt idx="9357">
                  <c:v>-4.4394119358453395E-2</c:v>
                </c:pt>
                <c:pt idx="9358">
                  <c:v>-4.097178105630634E-2</c:v>
                </c:pt>
                <c:pt idx="9359">
                  <c:v>-9.7120276924163047</c:v>
                </c:pt>
                <c:pt idx="9360">
                  <c:v>-0.18262632211740507</c:v>
                </c:pt>
                <c:pt idx="9361">
                  <c:v>-3.2034265038149176E-16</c:v>
                </c:pt>
                <c:pt idx="9362">
                  <c:v>4.4020984435713455</c:v>
                </c:pt>
                <c:pt idx="9363">
                  <c:v>0.32192809488736235</c:v>
                </c:pt>
                <c:pt idx="9364">
                  <c:v>-0.44360665147561446</c:v>
                </c:pt>
                <c:pt idx="9365">
                  <c:v>0.89308479608348801</c:v>
                </c:pt>
                <c:pt idx="9366">
                  <c:v>0.39401971800976066</c:v>
                </c:pt>
                <c:pt idx="9367">
                  <c:v>1.7531052968214589</c:v>
                </c:pt>
                <c:pt idx="9368">
                  <c:v>0.41147967986565487</c:v>
                </c:pt>
                <c:pt idx="9369">
                  <c:v>-0.55521515732710391</c:v>
                </c:pt>
                <c:pt idx="9370">
                  <c:v>-1.8904400748279242</c:v>
                </c:pt>
                <c:pt idx="9371">
                  <c:v>0.49098635251214245</c:v>
                </c:pt>
                <c:pt idx="9372">
                  <c:v>8.0624959257337636</c:v>
                </c:pt>
                <c:pt idx="9373">
                  <c:v>10.229619965185119</c:v>
                </c:pt>
                <c:pt idx="9374">
                  <c:v>-9.9667457608995313</c:v>
                </c:pt>
                <c:pt idx="9375">
                  <c:v>-0.15720660163792963</c:v>
                </c:pt>
                <c:pt idx="9376">
                  <c:v>12.059119092544519</c:v>
                </c:pt>
                <c:pt idx="9377">
                  <c:v>0.35614381022527536</c:v>
                </c:pt>
                <c:pt idx="9378">
                  <c:v>-3.2034265038149176E-16</c:v>
                </c:pt>
                <c:pt idx="9379">
                  <c:v>-0.30610312772567977</c:v>
                </c:pt>
                <c:pt idx="9380">
                  <c:v>-3.0324636500433617</c:v>
                </c:pt>
                <c:pt idx="9381">
                  <c:v>-14.287760468582666</c:v>
                </c:pt>
                <c:pt idx="9382">
                  <c:v>0.37851162325372983</c:v>
                </c:pt>
                <c:pt idx="9383">
                  <c:v>-2.6629650127224296</c:v>
                </c:pt>
                <c:pt idx="9384">
                  <c:v>1.0610159924263918</c:v>
                </c:pt>
                <c:pt idx="9385">
                  <c:v>8.4374053123072983</c:v>
                </c:pt>
                <c:pt idx="9386">
                  <c:v>8.8662486111111729</c:v>
                </c:pt>
                <c:pt idx="9387">
                  <c:v>-1.2223924213364479</c:v>
                </c:pt>
                <c:pt idx="9388">
                  <c:v>-3.1256807802647706</c:v>
                </c:pt>
                <c:pt idx="9389">
                  <c:v>-0.67242534197149562</c:v>
                </c:pt>
                <c:pt idx="9390">
                  <c:v>-8.3822637581148385</c:v>
                </c:pt>
                <c:pt idx="9391">
                  <c:v>9.6745168224526328</c:v>
                </c:pt>
                <c:pt idx="9392">
                  <c:v>1.8802607557259046</c:v>
                </c:pt>
                <c:pt idx="9393">
                  <c:v>-1.7360802335732841</c:v>
                </c:pt>
                <c:pt idx="9394">
                  <c:v>-11.188382790570113</c:v>
                </c:pt>
                <c:pt idx="9395">
                  <c:v>-0.25891829736156208</c:v>
                </c:pt>
                <c:pt idx="9396">
                  <c:v>-2.653141708441209</c:v>
                </c:pt>
                <c:pt idx="9397">
                  <c:v>10.381182412624446</c:v>
                </c:pt>
                <c:pt idx="9398">
                  <c:v>-2.3815383195688407</c:v>
                </c:pt>
                <c:pt idx="9399">
                  <c:v>-0.59346010963356088</c:v>
                </c:pt>
                <c:pt idx="9400">
                  <c:v>4.4327152983169746</c:v>
                </c:pt>
                <c:pt idx="9401">
                  <c:v>0.73528427119455564</c:v>
                </c:pt>
                <c:pt idx="9402">
                  <c:v>1.2390711624830786</c:v>
                </c:pt>
                <c:pt idx="9403">
                  <c:v>10.059795091795101</c:v>
                </c:pt>
                <c:pt idx="9404">
                  <c:v>0.10691520391651189</c:v>
                </c:pt>
                <c:pt idx="9405">
                  <c:v>9.3822637581148367</c:v>
                </c:pt>
                <c:pt idx="9406">
                  <c:v>-0.18656590961018429</c:v>
                </c:pt>
                <c:pt idx="9407">
                  <c:v>1</c:v>
                </c:pt>
                <c:pt idx="9408">
                  <c:v>11.485493915223493</c:v>
                </c:pt>
                <c:pt idx="9409">
                  <c:v>1.0324214776923775</c:v>
                </c:pt>
                <c:pt idx="9410">
                  <c:v>-9.0606959316875546</c:v>
                </c:pt>
                <c:pt idx="9411">
                  <c:v>5.08746284125034</c:v>
                </c:pt>
                <c:pt idx="9412">
                  <c:v>-1.6631548285296751</c:v>
                </c:pt>
                <c:pt idx="9413">
                  <c:v>-0.50523530825042196</c:v>
                </c:pt>
                <c:pt idx="9414">
                  <c:v>-1.262193429394423</c:v>
                </c:pt>
                <c:pt idx="9415">
                  <c:v>-9.2304207950923818</c:v>
                </c:pt>
                <c:pt idx="9416">
                  <c:v>8.9243883686502397</c:v>
                </c:pt>
                <c:pt idx="9417">
                  <c:v>-0.65422516315827028</c:v>
                </c:pt>
                <c:pt idx="9418">
                  <c:v>-11.892036785411905</c:v>
                </c:pt>
                <c:pt idx="9419">
                  <c:v>-10.416621621364193</c:v>
                </c:pt>
                <c:pt idx="9420">
                  <c:v>9.7604427459966399</c:v>
                </c:pt>
                <c:pt idx="9421">
                  <c:v>-0.40925514668483765</c:v>
                </c:pt>
                <c:pt idx="9422">
                  <c:v>-2.2211906761266951</c:v>
                </c:pt>
                <c:pt idx="9423">
                  <c:v>4.3692338096657197</c:v>
                </c:pt>
                <c:pt idx="9424">
                  <c:v>5.9631536115630688</c:v>
                </c:pt>
                <c:pt idx="9425">
                  <c:v>-6.0732400766980943</c:v>
                </c:pt>
                <c:pt idx="9426">
                  <c:v>0.47804729680464414</c:v>
                </c:pt>
                <c:pt idx="9427">
                  <c:v>7.3837042924740528</c:v>
                </c:pt>
                <c:pt idx="9428">
                  <c:v>0.75117945338590719</c:v>
                </c:pt>
                <c:pt idx="9429">
                  <c:v>-0.85190136101086633</c:v>
                </c:pt>
                <c:pt idx="9430">
                  <c:v>-0.63670147069277727</c:v>
                </c:pt>
                <c:pt idx="9431">
                  <c:v>-6.7638716875363353E-2</c:v>
                </c:pt>
                <c:pt idx="9432">
                  <c:v>10.583082767502933</c:v>
                </c:pt>
                <c:pt idx="9433">
                  <c:v>-6.3009797525800521E-2</c:v>
                </c:pt>
                <c:pt idx="9434">
                  <c:v>12.827078013830494</c:v>
                </c:pt>
                <c:pt idx="9435">
                  <c:v>5.0983928718804625E-2</c:v>
                </c:pt>
                <c:pt idx="9436">
                  <c:v>-5.9258598321751084</c:v>
                </c:pt>
                <c:pt idx="9437">
                  <c:v>8.3837042924740537</c:v>
                </c:pt>
                <c:pt idx="9438">
                  <c:v>-2.0441046468003079</c:v>
                </c:pt>
                <c:pt idx="9439">
                  <c:v>-0.82302976042857245</c:v>
                </c:pt>
                <c:pt idx="9440">
                  <c:v>-0.48542682717024194</c:v>
                </c:pt>
                <c:pt idx="9441">
                  <c:v>1.7635598041779192</c:v>
                </c:pt>
                <c:pt idx="9442">
                  <c:v>-0.11047653636156946</c:v>
                </c:pt>
                <c:pt idx="9443">
                  <c:v>-0.18687813472350978</c:v>
                </c:pt>
                <c:pt idx="9444">
                  <c:v>-0.79468109202249393</c:v>
                </c:pt>
                <c:pt idx="9445">
                  <c:v>4.9501961417574333E-2</c:v>
                </c:pt>
                <c:pt idx="9446">
                  <c:v>9.8672787397096631</c:v>
                </c:pt>
                <c:pt idx="9447">
                  <c:v>-10.866506212226202</c:v>
                </c:pt>
                <c:pt idx="9448">
                  <c:v>10.518980929170402</c:v>
                </c:pt>
                <c:pt idx="9449">
                  <c:v>-5.0732489820306386</c:v>
                </c:pt>
                <c:pt idx="9450">
                  <c:v>-0.88548811887629408</c:v>
                </c:pt>
                <c:pt idx="9451">
                  <c:v>-0.82185449175271885</c:v>
                </c:pt>
                <c:pt idx="9452">
                  <c:v>1.5043440405128716</c:v>
                </c:pt>
                <c:pt idx="9453">
                  <c:v>-0.11189288007089689</c:v>
                </c:pt>
                <c:pt idx="9454">
                  <c:v>-6.8286654283030161</c:v>
                </c:pt>
                <c:pt idx="9455">
                  <c:v>0.11987751071051359</c:v>
                </c:pt>
                <c:pt idx="9456">
                  <c:v>12.125090539303256</c:v>
                </c:pt>
                <c:pt idx="9457">
                  <c:v>0.3852556557630486</c:v>
                </c:pt>
                <c:pt idx="9458">
                  <c:v>11.34448085696304</c:v>
                </c:pt>
                <c:pt idx="9459">
                  <c:v>-7.6486571760385464</c:v>
                </c:pt>
                <c:pt idx="9460">
                  <c:v>0.15611920191728196</c:v>
                </c:pt>
                <c:pt idx="9461">
                  <c:v>-0.12553088208385899</c:v>
                </c:pt>
                <c:pt idx="9462">
                  <c:v>0.19251635208543888</c:v>
                </c:pt>
                <c:pt idx="9463">
                  <c:v>5.7831191123461752E-2</c:v>
                </c:pt>
                <c:pt idx="9464">
                  <c:v>-0.99879858837674218</c:v>
                </c:pt>
                <c:pt idx="9465">
                  <c:v>-9.6450579349844787</c:v>
                </c:pt>
                <c:pt idx="9466">
                  <c:v>9.2304207950923818</c:v>
                </c:pt>
                <c:pt idx="9467">
                  <c:v>-0.41503749927884381</c:v>
                </c:pt>
                <c:pt idx="9468">
                  <c:v>-7.0660891904577721</c:v>
                </c:pt>
                <c:pt idx="9469">
                  <c:v>-12.673677138180956</c:v>
                </c:pt>
                <c:pt idx="9470">
                  <c:v>0.25652109887511942</c:v>
                </c:pt>
                <c:pt idx="9471">
                  <c:v>-4.288106427790626</c:v>
                </c:pt>
                <c:pt idx="9472">
                  <c:v>-2.0462936522739352</c:v>
                </c:pt>
                <c:pt idx="9473">
                  <c:v>-6.5961897561444101</c:v>
                </c:pt>
                <c:pt idx="9474">
                  <c:v>-0.67699163921350125</c:v>
                </c:pt>
                <c:pt idx="9475">
                  <c:v>0.93649705769384195</c:v>
                </c:pt>
                <c:pt idx="9476">
                  <c:v>0.11609706492287106</c:v>
                </c:pt>
                <c:pt idx="9477">
                  <c:v>-0.34792330342030692</c:v>
                </c:pt>
                <c:pt idx="9478">
                  <c:v>7.8265484872909159</c:v>
                </c:pt>
                <c:pt idx="9479">
                  <c:v>11.731460464782433</c:v>
                </c:pt>
                <c:pt idx="9480">
                  <c:v>11.013322673425447</c:v>
                </c:pt>
                <c:pt idx="9481">
                  <c:v>0.91593573521152538</c:v>
                </c:pt>
                <c:pt idx="9482">
                  <c:v>13.287808556012996</c:v>
                </c:pt>
                <c:pt idx="9483">
                  <c:v>-11.268542000300123</c:v>
                </c:pt>
                <c:pt idx="9484">
                  <c:v>0.84735620707028236</c:v>
                </c:pt>
                <c:pt idx="9485">
                  <c:v>-5.4447784022376468E-2</c:v>
                </c:pt>
                <c:pt idx="9486">
                  <c:v>1.3764550369597919</c:v>
                </c:pt>
                <c:pt idx="9487">
                  <c:v>-0.4238077089065761</c:v>
                </c:pt>
                <c:pt idx="9488">
                  <c:v>-1.4184079608755658</c:v>
                </c:pt>
                <c:pt idx="9489">
                  <c:v>6.0732489820306386</c:v>
                </c:pt>
                <c:pt idx="9490">
                  <c:v>2.3806699932057822</c:v>
                </c:pt>
                <c:pt idx="9491">
                  <c:v>-5.7390869678962018</c:v>
                </c:pt>
                <c:pt idx="9492">
                  <c:v>6.0732489820306386</c:v>
                </c:pt>
                <c:pt idx="9493">
                  <c:v>1.7767666022241815</c:v>
                </c:pt>
                <c:pt idx="9494">
                  <c:v>-14.380866867456534</c:v>
                </c:pt>
                <c:pt idx="9495">
                  <c:v>-1.7369655941662061</c:v>
                </c:pt>
                <c:pt idx="9496">
                  <c:v>0.59400764032416309</c:v>
                </c:pt>
                <c:pt idx="9497">
                  <c:v>-9.9535673550914222E-2</c:v>
                </c:pt>
                <c:pt idx="9498">
                  <c:v>2.5945485495503546</c:v>
                </c:pt>
                <c:pt idx="9499">
                  <c:v>-12.643931328184726</c:v>
                </c:pt>
                <c:pt idx="9500">
                  <c:v>-10.703038388986418</c:v>
                </c:pt>
                <c:pt idx="9501">
                  <c:v>10.644156719937438</c:v>
                </c:pt>
                <c:pt idx="9502">
                  <c:v>0.82927372386844878</c:v>
                </c:pt>
                <c:pt idx="9503">
                  <c:v>2.6222833203100939</c:v>
                </c:pt>
                <c:pt idx="9504">
                  <c:v>7.0660891904577738</c:v>
                </c:pt>
                <c:pt idx="9505">
                  <c:v>-0.22462524281865068</c:v>
                </c:pt>
                <c:pt idx="9506">
                  <c:v>4.4192369987827513</c:v>
                </c:pt>
                <c:pt idx="9507">
                  <c:v>-10.229219383469125</c:v>
                </c:pt>
                <c:pt idx="9508">
                  <c:v>-2.4918592616799238</c:v>
                </c:pt>
                <c:pt idx="9509">
                  <c:v>1.2694606749932269</c:v>
                </c:pt>
                <c:pt idx="9510">
                  <c:v>-9.7604427459966399</c:v>
                </c:pt>
                <c:pt idx="9511">
                  <c:v>-0.88582898008068867</c:v>
                </c:pt>
                <c:pt idx="9512">
                  <c:v>10.003752134861108</c:v>
                </c:pt>
                <c:pt idx="9513">
                  <c:v>0.35147237050137781</c:v>
                </c:pt>
                <c:pt idx="9514">
                  <c:v>-5.3457748368417297</c:v>
                </c:pt>
                <c:pt idx="9515">
                  <c:v>-0.24220090241662839</c:v>
                </c:pt>
                <c:pt idx="9516">
                  <c:v>-9.3815429511845849</c:v>
                </c:pt>
                <c:pt idx="9517">
                  <c:v>-0.11864449649861925</c:v>
                </c:pt>
                <c:pt idx="9518">
                  <c:v>7.6486571760385464</c:v>
                </c:pt>
                <c:pt idx="9519">
                  <c:v>-0.15782880963135568</c:v>
                </c:pt>
                <c:pt idx="9520">
                  <c:v>-0.48735170409473388</c:v>
                </c:pt>
                <c:pt idx="9521">
                  <c:v>3.1884061019786004E-2</c:v>
                </c:pt>
                <c:pt idx="9522">
                  <c:v>0.94843920517699987</c:v>
                </c:pt>
                <c:pt idx="9523">
                  <c:v>-9.7604427459966399</c:v>
                </c:pt>
                <c:pt idx="9524">
                  <c:v>9.7604427459966399</c:v>
                </c:pt>
                <c:pt idx="9525">
                  <c:v>-2.0630042771182029</c:v>
                </c:pt>
                <c:pt idx="9526">
                  <c:v>0</c:v>
                </c:pt>
                <c:pt idx="9527">
                  <c:v>1.3864168213390762</c:v>
                </c:pt>
                <c:pt idx="9528">
                  <c:v>-7.6486571760385464</c:v>
                </c:pt>
                <c:pt idx="9529">
                  <c:v>8.0624959257337636</c:v>
                </c:pt>
                <c:pt idx="9530">
                  <c:v>1.6775313336802635</c:v>
                </c:pt>
                <c:pt idx="9531">
                  <c:v>-0.18273868717007571</c:v>
                </c:pt>
                <c:pt idx="9532">
                  <c:v>-9.8950282980542079E-2</c:v>
                </c:pt>
                <c:pt idx="9533">
                  <c:v>0.16522238247702392</c:v>
                </c:pt>
                <c:pt idx="9534">
                  <c:v>-7.0624959257337645</c:v>
                </c:pt>
                <c:pt idx="9535">
                  <c:v>-7.0624959257337645</c:v>
                </c:pt>
                <c:pt idx="9536">
                  <c:v>-1.7328857751460391</c:v>
                </c:pt>
                <c:pt idx="9537">
                  <c:v>-0.17894590201372593</c:v>
                </c:pt>
                <c:pt idx="9538">
                  <c:v>13.00146683934072</c:v>
                </c:pt>
                <c:pt idx="9539">
                  <c:v>0.25633975325978559</c:v>
                </c:pt>
                <c:pt idx="9540">
                  <c:v>0.44183755862255891</c:v>
                </c:pt>
                <c:pt idx="9541">
                  <c:v>13.766287334957036</c:v>
                </c:pt>
                <c:pt idx="9542">
                  <c:v>-8.0606959316875546</c:v>
                </c:pt>
                <c:pt idx="9543">
                  <c:v>-8.0606959316875546</c:v>
                </c:pt>
                <c:pt idx="9544">
                  <c:v>-8.0606959316875546</c:v>
                </c:pt>
                <c:pt idx="9545">
                  <c:v>-8.0606959316875546</c:v>
                </c:pt>
                <c:pt idx="9546">
                  <c:v>-8.0606959316875546</c:v>
                </c:pt>
                <c:pt idx="9547">
                  <c:v>-8.0606959316875546</c:v>
                </c:pt>
                <c:pt idx="9548">
                  <c:v>-0.48083169023842248</c:v>
                </c:pt>
                <c:pt idx="9549">
                  <c:v>-0.86495425255623137</c:v>
                </c:pt>
                <c:pt idx="9550">
                  <c:v>-8.3416008187637503E-2</c:v>
                </c:pt>
                <c:pt idx="9551">
                  <c:v>1.9863250631029239</c:v>
                </c:pt>
                <c:pt idx="9552">
                  <c:v>1.9175378398080272</c:v>
                </c:pt>
                <c:pt idx="9553">
                  <c:v>10.518653155673389</c:v>
                </c:pt>
                <c:pt idx="9554">
                  <c:v>10.703326841459814</c:v>
                </c:pt>
                <c:pt idx="9555">
                  <c:v>-0.10048139304783403</c:v>
                </c:pt>
                <c:pt idx="9556">
                  <c:v>-0.17932369944456203</c:v>
                </c:pt>
                <c:pt idx="9557">
                  <c:v>-0.70043971814109218</c:v>
                </c:pt>
                <c:pt idx="9558">
                  <c:v>-1.0925661187360727</c:v>
                </c:pt>
                <c:pt idx="9559">
                  <c:v>-5.3033551248794364</c:v>
                </c:pt>
                <c:pt idx="9560">
                  <c:v>0.60768257722123964</c:v>
                </c:pt>
                <c:pt idx="9561">
                  <c:v>0.38246963682241314</c:v>
                </c:pt>
                <c:pt idx="9562">
                  <c:v>0.41965412734921376</c:v>
                </c:pt>
                <c:pt idx="9563">
                  <c:v>0.32183795180002067</c:v>
                </c:pt>
                <c:pt idx="9564">
                  <c:v>1.0933348078824308</c:v>
                </c:pt>
                <c:pt idx="9565">
                  <c:v>-8.4093909361377026</c:v>
                </c:pt>
                <c:pt idx="9566">
                  <c:v>0</c:v>
                </c:pt>
                <c:pt idx="9567">
                  <c:v>-0.72436555738657304</c:v>
                </c:pt>
                <c:pt idx="9568">
                  <c:v>-8.6877450679966842E-2</c:v>
                </c:pt>
                <c:pt idx="9569">
                  <c:v>5.08746284125034</c:v>
                </c:pt>
                <c:pt idx="9570">
                  <c:v>9.2304207950923818</c:v>
                </c:pt>
                <c:pt idx="9571">
                  <c:v>2.4102365130150227</c:v>
                </c:pt>
                <c:pt idx="9572">
                  <c:v>-2.4150374992788439</c:v>
                </c:pt>
                <c:pt idx="9573">
                  <c:v>7.2149785755835097E-2</c:v>
                </c:pt>
                <c:pt idx="9574">
                  <c:v>-9.7598881832218343</c:v>
                </c:pt>
                <c:pt idx="9575">
                  <c:v>-0.45853021589576515</c:v>
                </c:pt>
                <c:pt idx="9576">
                  <c:v>-11.551067348664397</c:v>
                </c:pt>
                <c:pt idx="9577">
                  <c:v>-0.994123433663331</c:v>
                </c:pt>
                <c:pt idx="9578">
                  <c:v>-3.3947331923338042E-2</c:v>
                </c:pt>
                <c:pt idx="9579">
                  <c:v>-0.8065828080221078</c:v>
                </c:pt>
                <c:pt idx="9580">
                  <c:v>0.30165569986110119</c:v>
                </c:pt>
                <c:pt idx="9581">
                  <c:v>2.355925689676639</c:v>
                </c:pt>
                <c:pt idx="9582">
                  <c:v>1.7542865044289331</c:v>
                </c:pt>
                <c:pt idx="9583">
                  <c:v>-0.35049724708413343</c:v>
                </c:pt>
                <c:pt idx="9584">
                  <c:v>2.4799929411196135</c:v>
                </c:pt>
                <c:pt idx="9585">
                  <c:v>3.3738870443921498</c:v>
                </c:pt>
                <c:pt idx="9586">
                  <c:v>13.177886656348793</c:v>
                </c:pt>
                <c:pt idx="9587">
                  <c:v>0.99951918178495491</c:v>
                </c:pt>
                <c:pt idx="9588">
                  <c:v>-1.4239000679886398</c:v>
                </c:pt>
                <c:pt idx="9589">
                  <c:v>-1.4239000679886398</c:v>
                </c:pt>
                <c:pt idx="9590">
                  <c:v>-9.8667637673533513</c:v>
                </c:pt>
                <c:pt idx="9591">
                  <c:v>-8.0624959257337636</c:v>
                </c:pt>
                <c:pt idx="9592">
                  <c:v>9.953567355091468E-2</c:v>
                </c:pt>
                <c:pt idx="9593">
                  <c:v>-7.0660891904577721</c:v>
                </c:pt>
                <c:pt idx="9594">
                  <c:v>-1.090197808971578</c:v>
                </c:pt>
                <c:pt idx="9595">
                  <c:v>1.3112016882943043</c:v>
                </c:pt>
                <c:pt idx="9596">
                  <c:v>7.0660891904577738</c:v>
                </c:pt>
                <c:pt idx="9597">
                  <c:v>-1.1252030341013348</c:v>
                </c:pt>
                <c:pt idx="9598">
                  <c:v>1.2537565922457832</c:v>
                </c:pt>
                <c:pt idx="9599">
                  <c:v>9.9535673550914375E-2</c:v>
                </c:pt>
                <c:pt idx="9600">
                  <c:v>1.067744606635834</c:v>
                </c:pt>
                <c:pt idx="9601">
                  <c:v>-4.9494728862875785</c:v>
                </c:pt>
                <c:pt idx="9602">
                  <c:v>-1.6303008798832588</c:v>
                </c:pt>
                <c:pt idx="9603">
                  <c:v>-1.3656494723166801</c:v>
                </c:pt>
                <c:pt idx="9604">
                  <c:v>5.08746284125034</c:v>
                </c:pt>
                <c:pt idx="9605">
                  <c:v>-10.917123403264748</c:v>
                </c:pt>
                <c:pt idx="9606">
                  <c:v>7.0660891904577721</c:v>
                </c:pt>
                <c:pt idx="9607">
                  <c:v>11.416621621364193</c:v>
                </c:pt>
                <c:pt idx="9608">
                  <c:v>-0.23644019582208081</c:v>
                </c:pt>
                <c:pt idx="9609">
                  <c:v>-0.85062237596177337</c:v>
                </c:pt>
                <c:pt idx="9610">
                  <c:v>-11.759472121202833</c:v>
                </c:pt>
                <c:pt idx="9611">
                  <c:v>-10.814315423787811</c:v>
                </c:pt>
                <c:pt idx="9612">
                  <c:v>9.5196362528432132</c:v>
                </c:pt>
                <c:pt idx="9613">
                  <c:v>-11.813914767907184</c:v>
                </c:pt>
                <c:pt idx="9614">
                  <c:v>0.17954942033071244</c:v>
                </c:pt>
                <c:pt idx="9615">
                  <c:v>0.95749527148546443</c:v>
                </c:pt>
                <c:pt idx="9616">
                  <c:v>1.2008190093880964</c:v>
                </c:pt>
                <c:pt idx="9617">
                  <c:v>-8.3837042924740537</c:v>
                </c:pt>
                <c:pt idx="9618">
                  <c:v>-12.398832744439126</c:v>
                </c:pt>
                <c:pt idx="9619">
                  <c:v>0.45083733670210568</c:v>
                </c:pt>
                <c:pt idx="9620">
                  <c:v>11.702894141119387</c:v>
                </c:pt>
                <c:pt idx="9621">
                  <c:v>-8.6462586799900301</c:v>
                </c:pt>
                <c:pt idx="9622">
                  <c:v>3.5229366457643851</c:v>
                </c:pt>
                <c:pt idx="9623">
                  <c:v>-0.38060400221497015</c:v>
                </c:pt>
                <c:pt idx="9624">
                  <c:v>-8.0606959316875546</c:v>
                </c:pt>
                <c:pt idx="9625">
                  <c:v>-10.759610821875045</c:v>
                </c:pt>
                <c:pt idx="9626">
                  <c:v>10.966024713800364</c:v>
                </c:pt>
                <c:pt idx="9627">
                  <c:v>0.8687554667217473</c:v>
                </c:pt>
                <c:pt idx="9628">
                  <c:v>1.2203900684253002</c:v>
                </c:pt>
                <c:pt idx="9629">
                  <c:v>0.86635038494923733</c:v>
                </c:pt>
                <c:pt idx="9630">
                  <c:v>-11.813781191217037</c:v>
                </c:pt>
                <c:pt idx="9631">
                  <c:v>1.8799408622730966</c:v>
                </c:pt>
                <c:pt idx="9632">
                  <c:v>-13.904446464505721</c:v>
                </c:pt>
                <c:pt idx="9633">
                  <c:v>-11.673750739438065</c:v>
                </c:pt>
                <c:pt idx="9634">
                  <c:v>-2.6891061503801192</c:v>
                </c:pt>
                <c:pt idx="9635">
                  <c:v>0.87048926700359575</c:v>
                </c:pt>
                <c:pt idx="9636">
                  <c:v>-0.77224106891373689</c:v>
                </c:pt>
                <c:pt idx="9637">
                  <c:v>-0.19434336541442143</c:v>
                </c:pt>
                <c:pt idx="9638">
                  <c:v>0.17778711921528295</c:v>
                </c:pt>
                <c:pt idx="9639">
                  <c:v>-0.30339214344993481</c:v>
                </c:pt>
                <c:pt idx="9640">
                  <c:v>0.26303440583379378</c:v>
                </c:pt>
                <c:pt idx="9641">
                  <c:v>1.0660891904577721</c:v>
                </c:pt>
                <c:pt idx="9642">
                  <c:v>-2.9874469496569156</c:v>
                </c:pt>
                <c:pt idx="9643">
                  <c:v>1.1101319166000547</c:v>
                </c:pt>
                <c:pt idx="9644">
                  <c:v>0.19639721280350303</c:v>
                </c:pt>
                <c:pt idx="9645">
                  <c:v>-7.1701465354188754E-2</c:v>
                </c:pt>
                <c:pt idx="9646">
                  <c:v>-5.3457748368417297</c:v>
                </c:pt>
                <c:pt idx="9647">
                  <c:v>-10.759888183221834</c:v>
                </c:pt>
                <c:pt idx="9648">
                  <c:v>-11.188382790570113</c:v>
                </c:pt>
                <c:pt idx="9649">
                  <c:v>12.146356530303908</c:v>
                </c:pt>
                <c:pt idx="9650">
                  <c:v>6.9886846867721664</c:v>
                </c:pt>
                <c:pt idx="9651">
                  <c:v>-2.4398857572664214</c:v>
                </c:pt>
                <c:pt idx="9652">
                  <c:v>-6.1400544664143422E-2</c:v>
                </c:pt>
                <c:pt idx="9653">
                  <c:v>0.56071495447447883</c:v>
                </c:pt>
                <c:pt idx="9654">
                  <c:v>-12.613559277788266</c:v>
                </c:pt>
                <c:pt idx="9655">
                  <c:v>1.5849625007211563</c:v>
                </c:pt>
                <c:pt idx="9656">
                  <c:v>-0.9240511467667013</c:v>
                </c:pt>
                <c:pt idx="9657">
                  <c:v>1.0248119441312524</c:v>
                </c:pt>
                <c:pt idx="9658">
                  <c:v>-8.3822637581148385</c:v>
                </c:pt>
                <c:pt idx="9659">
                  <c:v>-0.54056838136270258</c:v>
                </c:pt>
                <c:pt idx="9660">
                  <c:v>-2.2528799274288085</c:v>
                </c:pt>
                <c:pt idx="9661">
                  <c:v>0.83370624900455637</c:v>
                </c:pt>
                <c:pt idx="9662">
                  <c:v>2.0929857677775581</c:v>
                </c:pt>
                <c:pt idx="9663">
                  <c:v>-0.14989543048305884</c:v>
                </c:pt>
                <c:pt idx="9664">
                  <c:v>-0.19870585128693802</c:v>
                </c:pt>
                <c:pt idx="9665">
                  <c:v>-1.0947782247521001</c:v>
                </c:pt>
                <c:pt idx="9666">
                  <c:v>-0.20125820824710366</c:v>
                </c:pt>
                <c:pt idx="9667">
                  <c:v>-7.7444085425348086E-2</c:v>
                </c:pt>
                <c:pt idx="9668">
                  <c:v>3.3730857312549808E-2</c:v>
                </c:pt>
                <c:pt idx="9669">
                  <c:v>-0.34973006012593777</c:v>
                </c:pt>
                <c:pt idx="9670">
                  <c:v>0.21790503034413417</c:v>
                </c:pt>
                <c:pt idx="9671">
                  <c:v>-0.88296057880978052</c:v>
                </c:pt>
                <c:pt idx="9672">
                  <c:v>-0.21158764041511768</c:v>
                </c:pt>
                <c:pt idx="9673">
                  <c:v>7.9617168063368132E-2</c:v>
                </c:pt>
                <c:pt idx="9674">
                  <c:v>-0.21461324742078697</c:v>
                </c:pt>
                <c:pt idx="9675">
                  <c:v>0.2954558835261713</c:v>
                </c:pt>
                <c:pt idx="9676">
                  <c:v>-0.46804474894200521</c:v>
                </c:pt>
                <c:pt idx="9677">
                  <c:v>1.4123830458328659</c:v>
                </c:pt>
                <c:pt idx="9678">
                  <c:v>2.4247546246677208E-2</c:v>
                </c:pt>
                <c:pt idx="9679">
                  <c:v>-0.16839753169571869</c:v>
                </c:pt>
                <c:pt idx="9680">
                  <c:v>-0.12254349297138589</c:v>
                </c:pt>
                <c:pt idx="9681">
                  <c:v>3.6525876025114187E-2</c:v>
                </c:pt>
                <c:pt idx="9682">
                  <c:v>-7.4337096247049372E-2</c:v>
                </c:pt>
                <c:pt idx="9683">
                  <c:v>-0.1812403146701464</c:v>
                </c:pt>
                <c:pt idx="9684">
                  <c:v>0.44418384493836049</c:v>
                </c:pt>
                <c:pt idx="9685">
                  <c:v>-0.76818432477692622</c:v>
                </c:pt>
                <c:pt idx="9686">
                  <c:v>-0.21613343086476558</c:v>
                </c:pt>
                <c:pt idx="9687">
                  <c:v>-0.66825284408219221</c:v>
                </c:pt>
                <c:pt idx="9688">
                  <c:v>-9.211820198843125E-2</c:v>
                </c:pt>
                <c:pt idx="9689">
                  <c:v>-0.26534456652099497</c:v>
                </c:pt>
                <c:pt idx="9690">
                  <c:v>-2.4662054234269072E-2</c:v>
                </c:pt>
                <c:pt idx="9691">
                  <c:v>-2.4662054234269072E-2</c:v>
                </c:pt>
                <c:pt idx="9692">
                  <c:v>-0.1378056904786317</c:v>
                </c:pt>
                <c:pt idx="9693">
                  <c:v>-0.1057946640225966</c:v>
                </c:pt>
                <c:pt idx="9694">
                  <c:v>-0.1565577777044834</c:v>
                </c:pt>
                <c:pt idx="9695">
                  <c:v>0.94656074103853971</c:v>
                </c:pt>
                <c:pt idx="9696">
                  <c:v>0.94656074103853971</c:v>
                </c:pt>
                <c:pt idx="9697">
                  <c:v>6.10755767517683E-2</c:v>
                </c:pt>
                <c:pt idx="9698">
                  <c:v>-0.10021379109143144</c:v>
                </c:pt>
                <c:pt idx="9699">
                  <c:v>0</c:v>
                </c:pt>
                <c:pt idx="9700">
                  <c:v>4.0357737616140664E-2</c:v>
                </c:pt>
                <c:pt idx="9701">
                  <c:v>2.0037753236545011E-2</c:v>
                </c:pt>
                <c:pt idx="9702">
                  <c:v>-0.65861438997337718</c:v>
                </c:pt>
                <c:pt idx="9703">
                  <c:v>-0.22931378798979285</c:v>
                </c:pt>
                <c:pt idx="9704">
                  <c:v>2.2026250281382935E-2</c:v>
                </c:pt>
                <c:pt idx="9705">
                  <c:v>-0.32891076803347696</c:v>
                </c:pt>
                <c:pt idx="9706">
                  <c:v>4.8094288201045207E-2</c:v>
                </c:pt>
                <c:pt idx="9707">
                  <c:v>-3.1808738230676294E-2</c:v>
                </c:pt>
                <c:pt idx="9708">
                  <c:v>-0.21080947607232256</c:v>
                </c:pt>
                <c:pt idx="9709">
                  <c:v>-4.6170181432926061E-2</c:v>
                </c:pt>
                <c:pt idx="9710">
                  <c:v>0.11445872458491514</c:v>
                </c:pt>
                <c:pt idx="9711">
                  <c:v>-7.0660891904577721</c:v>
                </c:pt>
                <c:pt idx="9712">
                  <c:v>0</c:v>
                </c:pt>
                <c:pt idx="9713">
                  <c:v>-1.2384983494289932</c:v>
                </c:pt>
                <c:pt idx="9714">
                  <c:v>-0.37851162325372989</c:v>
                </c:pt>
                <c:pt idx="9715">
                  <c:v>-6.4429434958487288</c:v>
                </c:pt>
                <c:pt idx="9716">
                  <c:v>-7.0660891904577721</c:v>
                </c:pt>
                <c:pt idx="9717">
                  <c:v>8.9608675716214559E-3</c:v>
                </c:pt>
                <c:pt idx="9718">
                  <c:v>-0.12239663135972653</c:v>
                </c:pt>
                <c:pt idx="9719">
                  <c:v>-0.25779775746764683</c:v>
                </c:pt>
                <c:pt idx="9720">
                  <c:v>-0.25779775746764683</c:v>
                </c:pt>
                <c:pt idx="9721">
                  <c:v>-0.25779775746764683</c:v>
                </c:pt>
                <c:pt idx="9722">
                  <c:v>0.46777896135081726</c:v>
                </c:pt>
                <c:pt idx="9723">
                  <c:v>-0.71664056540717447</c:v>
                </c:pt>
                <c:pt idx="9724">
                  <c:v>-0.87126668587779732</c:v>
                </c:pt>
                <c:pt idx="9725">
                  <c:v>0.92114457928876048</c:v>
                </c:pt>
                <c:pt idx="9726">
                  <c:v>-0.20845787297898283</c:v>
                </c:pt>
                <c:pt idx="9727">
                  <c:v>-0.25543268310045569</c:v>
                </c:pt>
                <c:pt idx="9728">
                  <c:v>-2.3578290463934697</c:v>
                </c:pt>
                <c:pt idx="9729">
                  <c:v>-0.23299436646707392</c:v>
                </c:pt>
                <c:pt idx="9730">
                  <c:v>-0.13620438359831116</c:v>
                </c:pt>
                <c:pt idx="9731">
                  <c:v>-1.0806754956582541E-2</c:v>
                </c:pt>
                <c:pt idx="9732">
                  <c:v>-0.16958606216179437</c:v>
                </c:pt>
                <c:pt idx="9733">
                  <c:v>-0.32021975242500111</c:v>
                </c:pt>
                <c:pt idx="9734">
                  <c:v>-0.12628919749731735</c:v>
                </c:pt>
                <c:pt idx="9735">
                  <c:v>0.76553474636297703</c:v>
                </c:pt>
                <c:pt idx="9736">
                  <c:v>-8.4183213975665139E-2</c:v>
                </c:pt>
                <c:pt idx="9737">
                  <c:v>-0.24997825300834761</c:v>
                </c:pt>
                <c:pt idx="9738">
                  <c:v>0</c:v>
                </c:pt>
                <c:pt idx="9739">
                  <c:v>-20</c:v>
                </c:pt>
                <c:pt idx="9740">
                  <c:v>0.15903668529957657</c:v>
                </c:pt>
                <c:pt idx="9741">
                  <c:v>3.4685810212476645E-2</c:v>
                </c:pt>
                <c:pt idx="9742">
                  <c:v>-0.14438990933517462</c:v>
                </c:pt>
                <c:pt idx="9743">
                  <c:v>-0.15053768444055113</c:v>
                </c:pt>
                <c:pt idx="9744">
                  <c:v>-0.15412314531941959</c:v>
                </c:pt>
                <c:pt idx="9745">
                  <c:v>-0.26932066868122551</c:v>
                </c:pt>
                <c:pt idx="9746">
                  <c:v>-0.19264507794239571</c:v>
                </c:pt>
                <c:pt idx="9747">
                  <c:v>-8.8536674601657206E-2</c:v>
                </c:pt>
                <c:pt idx="9748">
                  <c:v>-1.0496307677246008</c:v>
                </c:pt>
                <c:pt idx="9749">
                  <c:v>-0.11321061044799129</c:v>
                </c:pt>
                <c:pt idx="9750">
                  <c:v>-1.5226605533154807</c:v>
                </c:pt>
                <c:pt idx="9751">
                  <c:v>-6.9108925261660152</c:v>
                </c:pt>
                <c:pt idx="9752">
                  <c:v>0.10691520391651189</c:v>
                </c:pt>
                <c:pt idx="9753">
                  <c:v>3.6301058774534427</c:v>
                </c:pt>
                <c:pt idx="9754">
                  <c:v>-1.5777669993169523</c:v>
                </c:pt>
                <c:pt idx="9755">
                  <c:v>-0.47130571892558898</c:v>
                </c:pt>
                <c:pt idx="9756">
                  <c:v>9.0597950917951025</c:v>
                </c:pt>
                <c:pt idx="9757">
                  <c:v>-8.8536674601657206E-2</c:v>
                </c:pt>
                <c:pt idx="9758">
                  <c:v>-0.45567948377618983</c:v>
                </c:pt>
                <c:pt idx="9759">
                  <c:v>-0.16046467219324609</c:v>
                </c:pt>
                <c:pt idx="9760">
                  <c:v>-0.27112069139745332</c:v>
                </c:pt>
                <c:pt idx="9761">
                  <c:v>-0.15335077690679655</c:v>
                </c:pt>
                <c:pt idx="9762">
                  <c:v>0.15488560197817131</c:v>
                </c:pt>
                <c:pt idx="9763">
                  <c:v>7.0660891904577738</c:v>
                </c:pt>
                <c:pt idx="9764">
                  <c:v>-0.35614381022527553</c:v>
                </c:pt>
                <c:pt idx="9765">
                  <c:v>-2.6159893963417806</c:v>
                </c:pt>
                <c:pt idx="9766">
                  <c:v>-0.15919859484925367</c:v>
                </c:pt>
                <c:pt idx="9767">
                  <c:v>-2.6027242426165689</c:v>
                </c:pt>
                <c:pt idx="9768">
                  <c:v>-1.2630344058337941</c:v>
                </c:pt>
                <c:pt idx="9769">
                  <c:v>12.518407276671365</c:v>
                </c:pt>
                <c:pt idx="9770">
                  <c:v>-0.49185309632967472</c:v>
                </c:pt>
                <c:pt idx="9771">
                  <c:v>1.5984457300847783</c:v>
                </c:pt>
                <c:pt idx="9772">
                  <c:v>10.003752134861108</c:v>
                </c:pt>
                <c:pt idx="9773">
                  <c:v>1.7004397181410922</c:v>
                </c:pt>
                <c:pt idx="9774">
                  <c:v>-13.103342454916486</c:v>
                </c:pt>
                <c:pt idx="9775">
                  <c:v>0</c:v>
                </c:pt>
                <c:pt idx="9776">
                  <c:v>-5.08746284125034</c:v>
                </c:pt>
                <c:pt idx="9777">
                  <c:v>-8.6450579349844769</c:v>
                </c:pt>
                <c:pt idx="9778">
                  <c:v>-2.5443205162238107</c:v>
                </c:pt>
                <c:pt idx="9779">
                  <c:v>-12.103506382011545</c:v>
                </c:pt>
                <c:pt idx="9780">
                  <c:v>0</c:v>
                </c:pt>
                <c:pt idx="9781">
                  <c:v>-1.5789687445267055</c:v>
                </c:pt>
                <c:pt idx="9782">
                  <c:v>-7.6486571760385464</c:v>
                </c:pt>
                <c:pt idx="9783">
                  <c:v>7.6486571760385464</c:v>
                </c:pt>
                <c:pt idx="9784">
                  <c:v>9.3815429511845849</c:v>
                </c:pt>
                <c:pt idx="9785">
                  <c:v>4.9235418361586829</c:v>
                </c:pt>
                <c:pt idx="9786">
                  <c:v>8.0606959316875546</c:v>
                </c:pt>
                <c:pt idx="9787">
                  <c:v>6.7114195858537049E-2</c:v>
                </c:pt>
                <c:pt idx="9788">
                  <c:v>-0.31550182572792934</c:v>
                </c:pt>
                <c:pt idx="9789">
                  <c:v>3.4976993542653623</c:v>
                </c:pt>
                <c:pt idx="9790">
                  <c:v>3.802553935793783</c:v>
                </c:pt>
                <c:pt idx="9791">
                  <c:v>-1.1352766366963489</c:v>
                </c:pt>
                <c:pt idx="9792">
                  <c:v>4.947117150665802</c:v>
                </c:pt>
                <c:pt idx="9793">
                  <c:v>4.9468676264299904E-2</c:v>
                </c:pt>
                <c:pt idx="9794">
                  <c:v>-6.5945311823852618E-2</c:v>
                </c:pt>
                <c:pt idx="9795">
                  <c:v>3.8159967151966767</c:v>
                </c:pt>
                <c:pt idx="9796">
                  <c:v>0.19354648068392799</c:v>
                </c:pt>
                <c:pt idx="9797">
                  <c:v>-8.0588936890535692</c:v>
                </c:pt>
                <c:pt idx="9798">
                  <c:v>0.7852611512069877</c:v>
                </c:pt>
                <c:pt idx="9799">
                  <c:v>-0.29639300278022479</c:v>
                </c:pt>
                <c:pt idx="9800">
                  <c:v>0.21240833276382595</c:v>
                </c:pt>
                <c:pt idx="9801">
                  <c:v>0.5421494171821829</c:v>
                </c:pt>
                <c:pt idx="9802">
                  <c:v>0.56478461878352582</c:v>
                </c:pt>
                <c:pt idx="9803">
                  <c:v>0.37401515367458565</c:v>
                </c:pt>
                <c:pt idx="9804">
                  <c:v>-0.43295940727610632</c:v>
                </c:pt>
                <c:pt idx="9805">
                  <c:v>-6.3279268355088059</c:v>
                </c:pt>
                <c:pt idx="9806">
                  <c:v>4.588872557430256</c:v>
                </c:pt>
                <c:pt idx="9807">
                  <c:v>-8.3822637581148385</c:v>
                </c:pt>
                <c:pt idx="9808">
                  <c:v>0.73289592985715935</c:v>
                </c:pt>
                <c:pt idx="9809">
                  <c:v>-2.383862575546086</c:v>
                </c:pt>
                <c:pt idx="9810">
                  <c:v>0.54748779530249347</c:v>
                </c:pt>
                <c:pt idx="9811">
                  <c:v>-0.56184126500785248</c:v>
                </c:pt>
                <c:pt idx="9812">
                  <c:v>0.21439963058291692</c:v>
                </c:pt>
                <c:pt idx="9813">
                  <c:v>-0.28972519079450726</c:v>
                </c:pt>
                <c:pt idx="9814">
                  <c:v>10.582455645110581</c:v>
                </c:pt>
                <c:pt idx="9815">
                  <c:v>8.0624959257337636</c:v>
                </c:pt>
                <c:pt idx="9816">
                  <c:v>5.0576386258679449</c:v>
                </c:pt>
                <c:pt idx="9817">
                  <c:v>-0.30136252449289308</c:v>
                </c:pt>
                <c:pt idx="9818">
                  <c:v>0.10691520391651219</c:v>
                </c:pt>
                <c:pt idx="9819">
                  <c:v>-0.10383581098454006</c:v>
                </c:pt>
                <c:pt idx="9820">
                  <c:v>1.0310268956206246</c:v>
                </c:pt>
                <c:pt idx="9821">
                  <c:v>-0.43663975376405462</c:v>
                </c:pt>
                <c:pt idx="9822">
                  <c:v>7.0660891904577738</c:v>
                </c:pt>
                <c:pt idx="9823">
                  <c:v>-1.2134420030666047</c:v>
                </c:pt>
                <c:pt idx="9824">
                  <c:v>6.0732489820306386</c:v>
                </c:pt>
                <c:pt idx="9825">
                  <c:v>1.4135364118050715</c:v>
                </c:pt>
                <c:pt idx="9826">
                  <c:v>-8.0785956034961171</c:v>
                </c:pt>
                <c:pt idx="9827">
                  <c:v>-11.103506382011545</c:v>
                </c:pt>
                <c:pt idx="9828">
                  <c:v>-11.103506382011545</c:v>
                </c:pt>
                <c:pt idx="9829">
                  <c:v>-3.100391110896398</c:v>
                </c:pt>
                <c:pt idx="9830">
                  <c:v>-7.214978575583525E-2</c:v>
                </c:pt>
                <c:pt idx="9831">
                  <c:v>-5.3398500028846243</c:v>
                </c:pt>
                <c:pt idx="9832">
                  <c:v>-0.16558606571797518</c:v>
                </c:pt>
                <c:pt idx="9833">
                  <c:v>-1.742910989366381</c:v>
                </c:pt>
                <c:pt idx="9834">
                  <c:v>-12.840384550711667</c:v>
                </c:pt>
                <c:pt idx="9835">
                  <c:v>-0.5516424275211298</c:v>
                </c:pt>
                <c:pt idx="9836">
                  <c:v>-2.4662054234269239E-2</c:v>
                </c:pt>
                <c:pt idx="9837">
                  <c:v>-0.89810399181210632</c:v>
                </c:pt>
                <c:pt idx="9838">
                  <c:v>-9.5189809291704002</c:v>
                </c:pt>
                <c:pt idx="9839">
                  <c:v>-2.2312187826163687</c:v>
                </c:pt>
                <c:pt idx="9840">
                  <c:v>-0.20476015297896347</c:v>
                </c:pt>
                <c:pt idx="9841">
                  <c:v>-0.15200309344504997</c:v>
                </c:pt>
                <c:pt idx="9842">
                  <c:v>-1.8267636682437329</c:v>
                </c:pt>
                <c:pt idx="9843">
                  <c:v>0.13882770469731645</c:v>
                </c:pt>
                <c:pt idx="9844">
                  <c:v>10.306821202497154</c:v>
                </c:pt>
                <c:pt idx="9845">
                  <c:v>1.3235827156694038E-2</c:v>
                </c:pt>
                <c:pt idx="9846">
                  <c:v>-0.29146281416031095</c:v>
                </c:pt>
                <c:pt idx="9847">
                  <c:v>8.0170348683983358E-2</c:v>
                </c:pt>
                <c:pt idx="9848">
                  <c:v>-0.61130289289993678</c:v>
                </c:pt>
                <c:pt idx="9849">
                  <c:v>4.1274807743109809</c:v>
                </c:pt>
                <c:pt idx="9850">
                  <c:v>7.6462586799900292</c:v>
                </c:pt>
                <c:pt idx="9851">
                  <c:v>-1.525924549376493</c:v>
                </c:pt>
                <c:pt idx="9852">
                  <c:v>-6.0732489820306386</c:v>
                </c:pt>
                <c:pt idx="9853">
                  <c:v>1.0544477840223765</c:v>
                </c:pt>
                <c:pt idx="9854">
                  <c:v>7.0660891904577738</c:v>
                </c:pt>
                <c:pt idx="9855">
                  <c:v>-0.45943161863729748</c:v>
                </c:pt>
                <c:pt idx="9856">
                  <c:v>10.582769240382088</c:v>
                </c:pt>
                <c:pt idx="9857">
                  <c:v>8.0624959257337636</c:v>
                </c:pt>
                <c:pt idx="9858">
                  <c:v>7.0660891904577721</c:v>
                </c:pt>
                <c:pt idx="9859">
                  <c:v>0.1480986389891342</c:v>
                </c:pt>
                <c:pt idx="9860">
                  <c:v>6.4416728495770376E-2</c:v>
                </c:pt>
                <c:pt idx="9861">
                  <c:v>3.7725895038969273</c:v>
                </c:pt>
                <c:pt idx="9862">
                  <c:v>-1.4646682670034448</c:v>
                </c:pt>
                <c:pt idx="9863">
                  <c:v>9.3822637581148367</c:v>
                </c:pt>
                <c:pt idx="9864">
                  <c:v>-5.5647846187835261</c:v>
                </c:pt>
                <c:pt idx="9865">
                  <c:v>0.36150810286204865</c:v>
                </c:pt>
                <c:pt idx="9866">
                  <c:v>0.28509132670699083</c:v>
                </c:pt>
                <c:pt idx="9867">
                  <c:v>-0.33034033470356255</c:v>
                </c:pt>
                <c:pt idx="9868">
                  <c:v>-0.57511471476480902</c:v>
                </c:pt>
                <c:pt idx="9869">
                  <c:v>0.13750352374993474</c:v>
                </c:pt>
                <c:pt idx="9870">
                  <c:v>-1.174520767309924E-2</c:v>
                </c:pt>
                <c:pt idx="9871">
                  <c:v>2.5244209587861053</c:v>
                </c:pt>
                <c:pt idx="9872">
                  <c:v>-0.41503749927884365</c:v>
                </c:pt>
                <c:pt idx="9873">
                  <c:v>0.23918766387942605</c:v>
                </c:pt>
                <c:pt idx="9874">
                  <c:v>8.9267338097087298E-2</c:v>
                </c:pt>
                <c:pt idx="9875">
                  <c:v>-7.6486571760385464</c:v>
                </c:pt>
                <c:pt idx="9876">
                  <c:v>1.9413006263943502</c:v>
                </c:pt>
                <c:pt idx="9877">
                  <c:v>-0.99280449859579589</c:v>
                </c:pt>
                <c:pt idx="9878">
                  <c:v>-8.0624959257337636</c:v>
                </c:pt>
                <c:pt idx="9879">
                  <c:v>10.381182412624446</c:v>
                </c:pt>
                <c:pt idx="9880">
                  <c:v>5.3439258961460102E-2</c:v>
                </c:pt>
                <c:pt idx="9881">
                  <c:v>8.8672787397096631</c:v>
                </c:pt>
                <c:pt idx="9882">
                  <c:v>-0.48903808072262039</c:v>
                </c:pt>
                <c:pt idx="9883">
                  <c:v>-0.36257007938470825</c:v>
                </c:pt>
                <c:pt idx="9884">
                  <c:v>-0.73696559416620588</c:v>
                </c:pt>
                <c:pt idx="9885">
                  <c:v>12.43402002712266</c:v>
                </c:pt>
                <c:pt idx="9886">
                  <c:v>-7.0660891904577721</c:v>
                </c:pt>
                <c:pt idx="9887">
                  <c:v>-12.08137247435552</c:v>
                </c:pt>
                <c:pt idx="9888">
                  <c:v>8.3837042924740537</c:v>
                </c:pt>
                <c:pt idx="9889">
                  <c:v>-0.69124729386037076</c:v>
                </c:pt>
                <c:pt idx="9890">
                  <c:v>-0.50402404604757178</c:v>
                </c:pt>
                <c:pt idx="9891">
                  <c:v>-8.2753612764329105</c:v>
                </c:pt>
                <c:pt idx="9892">
                  <c:v>-2.8044724135244823</c:v>
                </c:pt>
                <c:pt idx="9893">
                  <c:v>0.6212942294026107</c:v>
                </c:pt>
                <c:pt idx="9894">
                  <c:v>-0.52033244211844287</c:v>
                </c:pt>
                <c:pt idx="9895">
                  <c:v>0.22014231164057252</c:v>
                </c:pt>
                <c:pt idx="9896">
                  <c:v>0.71409112791361928</c:v>
                </c:pt>
                <c:pt idx="9897">
                  <c:v>9.3109404391481757E-2</c:v>
                </c:pt>
                <c:pt idx="9898">
                  <c:v>0.27851673785634568</c:v>
                </c:pt>
                <c:pt idx="9899">
                  <c:v>-1.3438434289438639</c:v>
                </c:pt>
                <c:pt idx="9900">
                  <c:v>-8.8672787397096631</c:v>
                </c:pt>
                <c:pt idx="9901">
                  <c:v>-0.84655493238104385</c:v>
                </c:pt>
                <c:pt idx="9902">
                  <c:v>8.0624959257337636</c:v>
                </c:pt>
                <c:pt idx="9903">
                  <c:v>0.48938484073892496</c:v>
                </c:pt>
                <c:pt idx="9904">
                  <c:v>11.585113569920296</c:v>
                </c:pt>
                <c:pt idx="9905">
                  <c:v>8.6462586799900301</c:v>
                </c:pt>
                <c:pt idx="9906">
                  <c:v>-9.9863894469379114E-2</c:v>
                </c:pt>
                <c:pt idx="9907">
                  <c:v>-0.90195197889072154</c:v>
                </c:pt>
                <c:pt idx="9908">
                  <c:v>-13.605826723159222</c:v>
                </c:pt>
                <c:pt idx="9909">
                  <c:v>3.7692290071950657E-2</c:v>
                </c:pt>
                <c:pt idx="9910">
                  <c:v>0.25375659224578306</c:v>
                </c:pt>
                <c:pt idx="9911">
                  <c:v>0.24380131439547528</c:v>
                </c:pt>
                <c:pt idx="9912">
                  <c:v>0.2562039126645263</c:v>
                </c:pt>
                <c:pt idx="9913">
                  <c:v>0.13844676996914468</c:v>
                </c:pt>
                <c:pt idx="9914">
                  <c:v>-16.919984473256225</c:v>
                </c:pt>
                <c:pt idx="9915">
                  <c:v>-10.644156719937438</c:v>
                </c:pt>
                <c:pt idx="9916">
                  <c:v>-10.966265102877133</c:v>
                </c:pt>
                <c:pt idx="9917">
                  <c:v>-7.6486571760385464</c:v>
                </c:pt>
                <c:pt idx="9918">
                  <c:v>1.8712666858777973</c:v>
                </c:pt>
                <c:pt idx="9919">
                  <c:v>-0.47290399352868484</c:v>
                </c:pt>
                <c:pt idx="9920">
                  <c:v>0.26888713207923159</c:v>
                </c:pt>
                <c:pt idx="9921">
                  <c:v>-8.0624959257337636</c:v>
                </c:pt>
                <c:pt idx="9922">
                  <c:v>8.0624959257337636</c:v>
                </c:pt>
                <c:pt idx="9923">
                  <c:v>4.2432530738261232</c:v>
                </c:pt>
                <c:pt idx="9924">
                  <c:v>-4.3457748368417306</c:v>
                </c:pt>
                <c:pt idx="9925">
                  <c:v>3.2789935117669415E-2</c:v>
                </c:pt>
                <c:pt idx="9926">
                  <c:v>-3.2034265038149176E-16</c:v>
                </c:pt>
                <c:pt idx="9927">
                  <c:v>0.59610305832635646</c:v>
                </c:pt>
                <c:pt idx="9928">
                  <c:v>1.3638834113287408</c:v>
                </c:pt>
                <c:pt idx="9929">
                  <c:v>0.18641312423088111</c:v>
                </c:pt>
                <c:pt idx="9930">
                  <c:v>0.63346101841234603</c:v>
                </c:pt>
                <c:pt idx="9931">
                  <c:v>11.22901905089352</c:v>
                </c:pt>
                <c:pt idx="9932">
                  <c:v>-0.52861411130745461</c:v>
                </c:pt>
                <c:pt idx="9933">
                  <c:v>9.75933340719466</c:v>
                </c:pt>
                <c:pt idx="9934">
                  <c:v>0.42530583473267153</c:v>
                </c:pt>
                <c:pt idx="9935">
                  <c:v>6.9068905956085187</c:v>
                </c:pt>
                <c:pt idx="9936">
                  <c:v>-11.059344460824425</c:v>
                </c:pt>
                <c:pt idx="9937">
                  <c:v>10.917123403264748</c:v>
                </c:pt>
                <c:pt idx="9938">
                  <c:v>-0.29218075149331013</c:v>
                </c:pt>
                <c:pt idx="9939">
                  <c:v>-0.44886237692710962</c:v>
                </c:pt>
                <c:pt idx="9940">
                  <c:v>0.4230302900323748</c:v>
                </c:pt>
                <c:pt idx="9941">
                  <c:v>-0.93945845806494954</c:v>
                </c:pt>
                <c:pt idx="9942">
                  <c:v>-1.6797953723917023</c:v>
                </c:pt>
                <c:pt idx="9943">
                  <c:v>6.838697498025044E-2</c:v>
                </c:pt>
                <c:pt idx="9944">
                  <c:v>0.80735492205760395</c:v>
                </c:pt>
                <c:pt idx="9945">
                  <c:v>0.18114943910456646</c:v>
                </c:pt>
                <c:pt idx="9946">
                  <c:v>-0.20992306937423119</c:v>
                </c:pt>
                <c:pt idx="9947">
                  <c:v>-1.8378529314854519E-2</c:v>
                </c:pt>
                <c:pt idx="9948">
                  <c:v>10.307200809140809</c:v>
                </c:pt>
                <c:pt idx="9949">
                  <c:v>-10.703038388986418</c:v>
                </c:pt>
                <c:pt idx="9950">
                  <c:v>-10.059344460824425</c:v>
                </c:pt>
                <c:pt idx="9951">
                  <c:v>0.16046467219324584</c:v>
                </c:pt>
                <c:pt idx="9952">
                  <c:v>0.35732200142255632</c:v>
                </c:pt>
                <c:pt idx="9953">
                  <c:v>14.738408975813829</c:v>
                </c:pt>
                <c:pt idx="9954">
                  <c:v>-0.7240519621150654</c:v>
                </c:pt>
                <c:pt idx="9955">
                  <c:v>10.146780789986687</c:v>
                </c:pt>
                <c:pt idx="9956">
                  <c:v>-0.41403639241687779</c:v>
                </c:pt>
                <c:pt idx="9957">
                  <c:v>9.0597950917951025</c:v>
                </c:pt>
                <c:pt idx="9958">
                  <c:v>0.11864449649861922</c:v>
                </c:pt>
                <c:pt idx="9959">
                  <c:v>0.38840237277537704</c:v>
                </c:pt>
                <c:pt idx="9960">
                  <c:v>13.297298428378648</c:v>
                </c:pt>
                <c:pt idx="9961">
                  <c:v>-8.6462586799900301</c:v>
                </c:pt>
                <c:pt idx="9962">
                  <c:v>4.0077439375335429E-2</c:v>
                </c:pt>
                <c:pt idx="9963">
                  <c:v>1.7369655941662057</c:v>
                </c:pt>
                <c:pt idx="9964">
                  <c:v>-0.29278174922784583</c:v>
                </c:pt>
                <c:pt idx="9965">
                  <c:v>-9.5536141786021531E-2</c:v>
                </c:pt>
                <c:pt idx="9966">
                  <c:v>-1.3466123582679599</c:v>
                </c:pt>
                <c:pt idx="9967">
                  <c:v>0.50147751521807504</c:v>
                </c:pt>
                <c:pt idx="9968">
                  <c:v>3.9717632148980303E-2</c:v>
                </c:pt>
                <c:pt idx="9969">
                  <c:v>-0.16520259119990885</c:v>
                </c:pt>
                <c:pt idx="9970">
                  <c:v>-0.22844146600925297</c:v>
                </c:pt>
                <c:pt idx="9971">
                  <c:v>0.57742882803574846</c:v>
                </c:pt>
                <c:pt idx="9972">
                  <c:v>0.33885783078053383</c:v>
                </c:pt>
                <c:pt idx="9973">
                  <c:v>-0.17859730345676297</c:v>
                </c:pt>
                <c:pt idx="9974">
                  <c:v>11.307011018304401</c:v>
                </c:pt>
                <c:pt idx="9975">
                  <c:v>9.5196362528432132</c:v>
                </c:pt>
                <c:pt idx="9976">
                  <c:v>0.2274104961030724</c:v>
                </c:pt>
                <c:pt idx="9977">
                  <c:v>-9.0197808971578322E-2</c:v>
                </c:pt>
                <c:pt idx="9978">
                  <c:v>-0.17664459924868034</c:v>
                </c:pt>
                <c:pt idx="9979">
                  <c:v>-0.32462220405662556</c:v>
                </c:pt>
                <c:pt idx="9980">
                  <c:v>0.48300309382888856</c:v>
                </c:pt>
                <c:pt idx="9981">
                  <c:v>-0.17603036409149977</c:v>
                </c:pt>
                <c:pt idx="9982">
                  <c:v>7.0660891904577738</c:v>
                </c:pt>
                <c:pt idx="9983">
                  <c:v>1.658963082164933</c:v>
                </c:pt>
                <c:pt idx="9984">
                  <c:v>-6.0732489820306386</c:v>
                </c:pt>
                <c:pt idx="9985">
                  <c:v>-0.1213062962221336</c:v>
                </c:pt>
                <c:pt idx="9986">
                  <c:v>-0.20435849850618643</c:v>
                </c:pt>
                <c:pt idx="9987">
                  <c:v>-1.7369655941662057</c:v>
                </c:pt>
                <c:pt idx="9988">
                  <c:v>0.53477674355293936</c:v>
                </c:pt>
                <c:pt idx="9989">
                  <c:v>0.6374299206152918</c:v>
                </c:pt>
                <c:pt idx="9990">
                  <c:v>-0.83561318209911772</c:v>
                </c:pt>
                <c:pt idx="9991">
                  <c:v>0.86497320654227761</c:v>
                </c:pt>
                <c:pt idx="9992">
                  <c:v>-0.16992500144231262</c:v>
                </c:pt>
                <c:pt idx="9993">
                  <c:v>0.24100809950379473</c:v>
                </c:pt>
                <c:pt idx="9994">
                  <c:v>0.40306631147272659</c:v>
                </c:pt>
                <c:pt idx="9995">
                  <c:v>-0.94471756449881039</c:v>
                </c:pt>
                <c:pt idx="9996">
                  <c:v>-2.6967047600269488E-2</c:v>
                </c:pt>
                <c:pt idx="9997">
                  <c:v>0.61297687689075286</c:v>
                </c:pt>
                <c:pt idx="9998">
                  <c:v>-0.45403163089470749</c:v>
                </c:pt>
                <c:pt idx="9999">
                  <c:v>3.747470541866265E-2</c:v>
                </c:pt>
                <c:pt idx="10000">
                  <c:v>0.5850426348640313</c:v>
                </c:pt>
                <c:pt idx="10001">
                  <c:v>10.451554569765362</c:v>
                </c:pt>
                <c:pt idx="10002">
                  <c:v>-0.66296501272242969</c:v>
                </c:pt>
                <c:pt idx="10003">
                  <c:v>-0.1124747292584125</c:v>
                </c:pt>
                <c:pt idx="10004">
                  <c:v>7.5925565360510809</c:v>
                </c:pt>
                <c:pt idx="10005">
                  <c:v>-9.8667637673533513</c:v>
                </c:pt>
                <c:pt idx="10006">
                  <c:v>3.2034265038149176E-16</c:v>
                </c:pt>
                <c:pt idx="10007">
                  <c:v>-3.242147769237734E-2</c:v>
                </c:pt>
                <c:pt idx="10008">
                  <c:v>-0.18687813472350978</c:v>
                </c:pt>
                <c:pt idx="10009">
                  <c:v>10.381542951184585</c:v>
                </c:pt>
                <c:pt idx="10010">
                  <c:v>-0.45121111183232926</c:v>
                </c:pt>
                <c:pt idx="10011">
                  <c:v>-0.69187770463766807</c:v>
                </c:pt>
                <c:pt idx="10012">
                  <c:v>10.759888183221834</c:v>
                </c:pt>
                <c:pt idx="10013">
                  <c:v>-11.451211111832329</c:v>
                </c:pt>
                <c:pt idx="10014">
                  <c:v>-8.6450579349844769</c:v>
                </c:pt>
                <c:pt idx="10015">
                  <c:v>-10.451554569765362</c:v>
                </c:pt>
                <c:pt idx="10016">
                  <c:v>6.0732489820306386</c:v>
                </c:pt>
                <c:pt idx="10017">
                  <c:v>10.966265102877133</c:v>
                </c:pt>
                <c:pt idx="10018">
                  <c:v>0.18237674248856892</c:v>
                </c:pt>
                <c:pt idx="10019">
                  <c:v>-0.4694852833012203</c:v>
                </c:pt>
                <c:pt idx="10020">
                  <c:v>9.7598881832218343</c:v>
                </c:pt>
                <c:pt idx="10021">
                  <c:v>-0.33703498727757059</c:v>
                </c:pt>
                <c:pt idx="10022">
                  <c:v>-7.0660891904577721</c:v>
                </c:pt>
                <c:pt idx="10023">
                  <c:v>2.107528464304445</c:v>
                </c:pt>
                <c:pt idx="10024">
                  <c:v>8.0606959316875546</c:v>
                </c:pt>
                <c:pt idx="10025">
                  <c:v>10.91687468418114</c:v>
                </c:pt>
                <c:pt idx="10026">
                  <c:v>-0.26453643099902574</c:v>
                </c:pt>
                <c:pt idx="10027">
                  <c:v>-0.59006939115424506</c:v>
                </c:pt>
                <c:pt idx="10028">
                  <c:v>-9.5196362528432132</c:v>
                </c:pt>
                <c:pt idx="10029">
                  <c:v>1.4126350090635396</c:v>
                </c:pt>
                <c:pt idx="10030">
                  <c:v>6.7414669864011465</c:v>
                </c:pt>
                <c:pt idx="10031">
                  <c:v>-1.6310589153106105</c:v>
                </c:pt>
                <c:pt idx="10032">
                  <c:v>0.9611462455417088</c:v>
                </c:pt>
                <c:pt idx="10033">
                  <c:v>-0.15497465997634124</c:v>
                </c:pt>
                <c:pt idx="10034">
                  <c:v>0.61565929794407259</c:v>
                </c:pt>
                <c:pt idx="10035">
                  <c:v>-2.1148762196854007</c:v>
                </c:pt>
                <c:pt idx="10036">
                  <c:v>6.0732489820306386</c:v>
                </c:pt>
                <c:pt idx="10037">
                  <c:v>-1.254024030385559</c:v>
                </c:pt>
                <c:pt idx="10038">
                  <c:v>7.5615998741195378</c:v>
                </c:pt>
                <c:pt idx="10039">
                  <c:v>0.35614381022527558</c:v>
                </c:pt>
                <c:pt idx="10040">
                  <c:v>0.10898223721700565</c:v>
                </c:pt>
                <c:pt idx="10041">
                  <c:v>3.4849400757602775E-2</c:v>
                </c:pt>
                <c:pt idx="10042">
                  <c:v>-0.24609225681536773</c:v>
                </c:pt>
                <c:pt idx="10043">
                  <c:v>3.4956876369773369E-2</c:v>
                </c:pt>
                <c:pt idx="10044">
                  <c:v>6.6384129647369103E-2</c:v>
                </c:pt>
                <c:pt idx="10045">
                  <c:v>0.12246148886774903</c:v>
                </c:pt>
                <c:pt idx="10046">
                  <c:v>0.76051518569195453</c:v>
                </c:pt>
                <c:pt idx="10047">
                  <c:v>0.3492055091402177</c:v>
                </c:pt>
                <c:pt idx="10048">
                  <c:v>-3.7474705418663046E-2</c:v>
                </c:pt>
                <c:pt idx="10049">
                  <c:v>-2.0250199358649597</c:v>
                </c:pt>
                <c:pt idx="10050">
                  <c:v>-0.52356195605701272</c:v>
                </c:pt>
                <c:pt idx="10051">
                  <c:v>4.2644337408493722E-2</c:v>
                </c:pt>
                <c:pt idx="10052">
                  <c:v>8.6462586799900301</c:v>
                </c:pt>
                <c:pt idx="10053">
                  <c:v>0.68589140957193673</c:v>
                </c:pt>
                <c:pt idx="10054">
                  <c:v>4.8436967691213244</c:v>
                </c:pt>
                <c:pt idx="10055">
                  <c:v>9.3822637581148385</c:v>
                </c:pt>
                <c:pt idx="10056">
                  <c:v>1.1611686779687163</c:v>
                </c:pt>
                <c:pt idx="10057">
                  <c:v>-2.7429578293540766</c:v>
                </c:pt>
                <c:pt idx="10058">
                  <c:v>-5.7947349209279311E-2</c:v>
                </c:pt>
                <c:pt idx="10059">
                  <c:v>8.6145546138236939E-2</c:v>
                </c:pt>
                <c:pt idx="10060">
                  <c:v>0.70654360472358457</c:v>
                </c:pt>
                <c:pt idx="10061">
                  <c:v>13.766287334957036</c:v>
                </c:pt>
                <c:pt idx="10062">
                  <c:v>-7.0660891904577721</c:v>
                </c:pt>
                <c:pt idx="10063">
                  <c:v>-1.5730096979593908</c:v>
                </c:pt>
                <c:pt idx="10064">
                  <c:v>2.9528593782039123</c:v>
                </c:pt>
                <c:pt idx="10065">
                  <c:v>-0.12285674778553365</c:v>
                </c:pt>
                <c:pt idx="10066">
                  <c:v>1.5144392212069144</c:v>
                </c:pt>
                <c:pt idx="10067">
                  <c:v>-3.0329173288901408</c:v>
                </c:pt>
                <c:pt idx="10068">
                  <c:v>13.773173556192697</c:v>
                </c:pt>
                <c:pt idx="10069">
                  <c:v>-0.2141248053528477</c:v>
                </c:pt>
                <c:pt idx="10070">
                  <c:v>0.2229663998763004</c:v>
                </c:pt>
                <c:pt idx="10071">
                  <c:v>-0.147753620443692</c:v>
                </c:pt>
                <c:pt idx="10072">
                  <c:v>11.966024713800364</c:v>
                </c:pt>
                <c:pt idx="10073">
                  <c:v>7.3166412561971983E-2</c:v>
                </c:pt>
                <c:pt idx="10074">
                  <c:v>7.1208894670573231E-2</c:v>
                </c:pt>
                <c:pt idx="10075">
                  <c:v>0.57860983179478753</c:v>
                </c:pt>
                <c:pt idx="10076">
                  <c:v>-9.6450579349844787</c:v>
                </c:pt>
                <c:pt idx="10077">
                  <c:v>0.18183832298581301</c:v>
                </c:pt>
                <c:pt idx="10078">
                  <c:v>-1.5025003405291835</c:v>
                </c:pt>
                <c:pt idx="10079">
                  <c:v>1.0425000751173987</c:v>
                </c:pt>
                <c:pt idx="10080">
                  <c:v>-1.1254420871897921</c:v>
                </c:pt>
                <c:pt idx="10081">
                  <c:v>0.41453675475231849</c:v>
                </c:pt>
                <c:pt idx="10082">
                  <c:v>0.39175947797026056</c:v>
                </c:pt>
                <c:pt idx="10083">
                  <c:v>-11.702749878828293</c:v>
                </c:pt>
                <c:pt idx="10084">
                  <c:v>8.6587684996090708E-2</c:v>
                </c:pt>
                <c:pt idx="10085">
                  <c:v>-2.7328857751460394</c:v>
                </c:pt>
                <c:pt idx="10086">
                  <c:v>5.8196274491527245</c:v>
                </c:pt>
                <c:pt idx="10087">
                  <c:v>-0.35147237050137747</c:v>
                </c:pt>
                <c:pt idx="10088">
                  <c:v>-0.24100809950379493</c:v>
                </c:pt>
                <c:pt idx="10089">
                  <c:v>-10.866763767353351</c:v>
                </c:pt>
                <c:pt idx="10090">
                  <c:v>-10.45189794595189</c:v>
                </c:pt>
                <c:pt idx="10091">
                  <c:v>16.995531628056138</c:v>
                </c:pt>
                <c:pt idx="10092">
                  <c:v>-8.0606959316875546</c:v>
                </c:pt>
                <c:pt idx="10093">
                  <c:v>-0.13750352374993496</c:v>
                </c:pt>
                <c:pt idx="10094">
                  <c:v>-0.3751447721553311</c:v>
                </c:pt>
                <c:pt idx="10095">
                  <c:v>-9.0597950917951025</c:v>
                </c:pt>
                <c:pt idx="10096">
                  <c:v>-6.0732489820306386</c:v>
                </c:pt>
                <c:pt idx="10097">
                  <c:v>13.300161866382945</c:v>
                </c:pt>
                <c:pt idx="10098">
                  <c:v>-0.99879858837674218</c:v>
                </c:pt>
                <c:pt idx="10099">
                  <c:v>1.2324930113054178</c:v>
                </c:pt>
                <c:pt idx="10100">
                  <c:v>-0.47621483746913162</c:v>
                </c:pt>
                <c:pt idx="10101">
                  <c:v>-0.21783635401742835</c:v>
                </c:pt>
                <c:pt idx="10102">
                  <c:v>-0.29123129766444605</c:v>
                </c:pt>
                <c:pt idx="10103">
                  <c:v>-0.14648608847748434</c:v>
                </c:pt>
                <c:pt idx="10104">
                  <c:v>-7.0624959257337645</c:v>
                </c:pt>
                <c:pt idx="10105">
                  <c:v>-8.0624959257337636</c:v>
                </c:pt>
                <c:pt idx="10106">
                  <c:v>-0.32156782642728343</c:v>
                </c:pt>
                <c:pt idx="10107">
                  <c:v>-0.80735492205760395</c:v>
                </c:pt>
                <c:pt idx="10108">
                  <c:v>-0.3672089741882289</c:v>
                </c:pt>
                <c:pt idx="10109">
                  <c:v>-1.6939862421712519E-2</c:v>
                </c:pt>
                <c:pt idx="10110">
                  <c:v>-0.33589727919335005</c:v>
                </c:pt>
                <c:pt idx="10111">
                  <c:v>6.7114195858537049E-2</c:v>
                </c:pt>
                <c:pt idx="10112">
                  <c:v>-1.3025627700204316</c:v>
                </c:pt>
                <c:pt idx="10113">
                  <c:v>-8.6877450679966675E-2</c:v>
                </c:pt>
                <c:pt idx="10114">
                  <c:v>-0.15488560197817158</c:v>
                </c:pt>
                <c:pt idx="10115">
                  <c:v>-0.53343220008107406</c:v>
                </c:pt>
                <c:pt idx="10116">
                  <c:v>-0.10785598976066772</c:v>
                </c:pt>
                <c:pt idx="10117">
                  <c:v>-0.59991284218712748</c:v>
                </c:pt>
                <c:pt idx="10118">
                  <c:v>-0.21501289097085052</c:v>
                </c:pt>
                <c:pt idx="10119">
                  <c:v>-1.2573409295948219</c:v>
                </c:pt>
                <c:pt idx="10120">
                  <c:v>13.380911949563341</c:v>
                </c:pt>
                <c:pt idx="10121">
                  <c:v>-1.0633931938376486</c:v>
                </c:pt>
                <c:pt idx="10122">
                  <c:v>-0.42639736144339158</c:v>
                </c:pt>
                <c:pt idx="10123">
                  <c:v>-0.15067891249766799</c:v>
                </c:pt>
                <c:pt idx="10124">
                  <c:v>1.9030568395745291</c:v>
                </c:pt>
                <c:pt idx="10125">
                  <c:v>13.534667644592401</c:v>
                </c:pt>
                <c:pt idx="10126">
                  <c:v>-7.2636604397081816</c:v>
                </c:pt>
                <c:pt idx="10127">
                  <c:v>6.7904064501803765E-2</c:v>
                </c:pt>
                <c:pt idx="10128">
                  <c:v>-16.919984473256225</c:v>
                </c:pt>
                <c:pt idx="10129">
                  <c:v>13.188279751964144</c:v>
                </c:pt>
                <c:pt idx="10130">
                  <c:v>8.8672787397096631</c:v>
                </c:pt>
                <c:pt idx="10131">
                  <c:v>-0.53989364674557638</c:v>
                </c:pt>
                <c:pt idx="10132">
                  <c:v>0.33130933118167133</c:v>
                </c:pt>
                <c:pt idx="10133">
                  <c:v>-8.3837042924740537</c:v>
                </c:pt>
                <c:pt idx="10134">
                  <c:v>-5.2240070630124114E-3</c:v>
                </c:pt>
                <c:pt idx="10135">
                  <c:v>-9.9535673550914222E-2</c:v>
                </c:pt>
                <c:pt idx="10136">
                  <c:v>1.5845046476418172</c:v>
                </c:pt>
                <c:pt idx="10137">
                  <c:v>-8.3837042924740537</c:v>
                </c:pt>
                <c:pt idx="10138">
                  <c:v>-0.16821503912183797</c:v>
                </c:pt>
                <c:pt idx="10139">
                  <c:v>-6.4079489619637959</c:v>
                </c:pt>
                <c:pt idx="10140">
                  <c:v>9.8672787397096631</c:v>
                </c:pt>
                <c:pt idx="10141">
                  <c:v>-11.8663774174182</c:v>
                </c:pt>
                <c:pt idx="10142">
                  <c:v>1.600392541290762</c:v>
                </c:pt>
                <c:pt idx="10143">
                  <c:v>-0.44057259138598148</c:v>
                </c:pt>
                <c:pt idx="10144">
                  <c:v>0.70525673443886816</c:v>
                </c:pt>
                <c:pt idx="10145">
                  <c:v>-1.5706072077440862</c:v>
                </c:pt>
                <c:pt idx="10146">
                  <c:v>11.613482540731207</c:v>
                </c:pt>
                <c:pt idx="10147">
                  <c:v>0.40389694167364343</c:v>
                </c:pt>
                <c:pt idx="10148">
                  <c:v>-0.15380533607903563</c:v>
                </c:pt>
                <c:pt idx="10149">
                  <c:v>3.9746837467314906</c:v>
                </c:pt>
                <c:pt idx="10150">
                  <c:v>-11.013322673425447</c:v>
                </c:pt>
                <c:pt idx="10151">
                  <c:v>1.9757524537533229</c:v>
                </c:pt>
                <c:pt idx="10152">
                  <c:v>1.7067673381131037</c:v>
                </c:pt>
                <c:pt idx="10153">
                  <c:v>0.10281080558377524</c:v>
                </c:pt>
                <c:pt idx="10154">
                  <c:v>-0.47241972141481298</c:v>
                </c:pt>
                <c:pt idx="10155">
                  <c:v>-5.8925679232008261E-3</c:v>
                </c:pt>
                <c:pt idx="10156">
                  <c:v>-0.39592867633113898</c:v>
                </c:pt>
                <c:pt idx="10157">
                  <c:v>-11.059119092544519</c:v>
                </c:pt>
                <c:pt idx="10158">
                  <c:v>-4.3692338096657197</c:v>
                </c:pt>
                <c:pt idx="10159">
                  <c:v>-0.73065989715192681</c:v>
                </c:pt>
                <c:pt idx="10160">
                  <c:v>-0.38163434101163018</c:v>
                </c:pt>
                <c:pt idx="10161">
                  <c:v>-0.44106397253544849</c:v>
                </c:pt>
                <c:pt idx="10162">
                  <c:v>-0.44126904085202356</c:v>
                </c:pt>
                <c:pt idx="10163">
                  <c:v>-0.16272950003810849</c:v>
                </c:pt>
                <c:pt idx="10164">
                  <c:v>0.31322839993697693</c:v>
                </c:pt>
                <c:pt idx="10165">
                  <c:v>-0.10496955960154215</c:v>
                </c:pt>
                <c:pt idx="10166">
                  <c:v>4.9003477497417469</c:v>
                </c:pt>
                <c:pt idx="10167">
                  <c:v>2.0979796908612749</c:v>
                </c:pt>
                <c:pt idx="10168">
                  <c:v>-2.0977165805108968</c:v>
                </c:pt>
                <c:pt idx="10169">
                  <c:v>5.9228321394775394</c:v>
                </c:pt>
                <c:pt idx="10170">
                  <c:v>11.94178124227853</c:v>
                </c:pt>
                <c:pt idx="10171">
                  <c:v>5.3339007365534385</c:v>
                </c:pt>
                <c:pt idx="10172">
                  <c:v>0.31577586790576723</c:v>
                </c:pt>
                <c:pt idx="10173">
                  <c:v>0.19264507794239583</c:v>
                </c:pt>
                <c:pt idx="10174">
                  <c:v>0.6512718457689225</c:v>
                </c:pt>
                <c:pt idx="10175">
                  <c:v>-10.917123403264748</c:v>
                </c:pt>
                <c:pt idx="10176">
                  <c:v>-11.613482540731207</c:v>
                </c:pt>
                <c:pt idx="10177">
                  <c:v>-15.081275374083031</c:v>
                </c:pt>
                <c:pt idx="10178">
                  <c:v>0.42626475470209796</c:v>
                </c:pt>
                <c:pt idx="10179">
                  <c:v>13.188279751964144</c:v>
                </c:pt>
                <c:pt idx="10180">
                  <c:v>-0.36457243229585606</c:v>
                </c:pt>
                <c:pt idx="10181">
                  <c:v>0</c:v>
                </c:pt>
                <c:pt idx="10182">
                  <c:v>-0.8479969065549503</c:v>
                </c:pt>
                <c:pt idx="10183">
                  <c:v>-0.22873394821027454</c:v>
                </c:pt>
                <c:pt idx="10184">
                  <c:v>-2.0588936890535692</c:v>
                </c:pt>
                <c:pt idx="10185">
                  <c:v>9.6444571875092606</c:v>
                </c:pt>
                <c:pt idx="10186">
                  <c:v>-0.29545588352617119</c:v>
                </c:pt>
                <c:pt idx="10187">
                  <c:v>8.3822637581148367</c:v>
                </c:pt>
                <c:pt idx="10188">
                  <c:v>1.8781203569188598</c:v>
                </c:pt>
                <c:pt idx="10189">
                  <c:v>-1.7487426728840957E-2</c:v>
                </c:pt>
                <c:pt idx="10190">
                  <c:v>-14.935441330931193</c:v>
                </c:pt>
                <c:pt idx="10191">
                  <c:v>9.3815429511845849</c:v>
                </c:pt>
                <c:pt idx="10192">
                  <c:v>1.8070413267860967</c:v>
                </c:pt>
                <c:pt idx="10193">
                  <c:v>2.5044499287189632</c:v>
                </c:pt>
                <c:pt idx="10194">
                  <c:v>5.7136511943936385E-3</c:v>
                </c:pt>
                <c:pt idx="10195">
                  <c:v>6.0732489820306386</c:v>
                </c:pt>
                <c:pt idx="10196">
                  <c:v>-0.58256798558077305</c:v>
                </c:pt>
                <c:pt idx="10197">
                  <c:v>8.0624959257337636</c:v>
                </c:pt>
                <c:pt idx="10198">
                  <c:v>-7.6462586799900292</c:v>
                </c:pt>
                <c:pt idx="10199">
                  <c:v>-4.1963972128035039</c:v>
                </c:pt>
                <c:pt idx="10200">
                  <c:v>-0.90233371830382902</c:v>
                </c:pt>
                <c:pt idx="10201">
                  <c:v>-8.5769137331034493</c:v>
                </c:pt>
                <c:pt idx="10202">
                  <c:v>9.9667457608995313</c:v>
                </c:pt>
                <c:pt idx="10203">
                  <c:v>-8.8683081332894673</c:v>
                </c:pt>
                <c:pt idx="10204">
                  <c:v>0.48903808072262039</c:v>
                </c:pt>
                <c:pt idx="10205">
                  <c:v>-1.8479488175217331</c:v>
                </c:pt>
                <c:pt idx="10206">
                  <c:v>0.59610305832635646</c:v>
                </c:pt>
                <c:pt idx="10207">
                  <c:v>-0.73636459643167085</c:v>
                </c:pt>
                <c:pt idx="10208">
                  <c:v>-7.6486571760385464</c:v>
                </c:pt>
                <c:pt idx="10209">
                  <c:v>-2.8744691179161412</c:v>
                </c:pt>
                <c:pt idx="10210">
                  <c:v>-0.26183764505103291</c:v>
                </c:pt>
                <c:pt idx="10211">
                  <c:v>-6.1013812259864917</c:v>
                </c:pt>
                <c:pt idx="10212">
                  <c:v>9.2915544458438433</c:v>
                </c:pt>
                <c:pt idx="10213">
                  <c:v>-0.95109039951905383</c:v>
                </c:pt>
                <c:pt idx="10214">
                  <c:v>6.6896598793878495</c:v>
                </c:pt>
                <c:pt idx="10215">
                  <c:v>0.23081043584805508</c:v>
                </c:pt>
                <c:pt idx="10216">
                  <c:v>8.0606959316875546</c:v>
                </c:pt>
                <c:pt idx="10217">
                  <c:v>-2.4522319134069014E-2</c:v>
                </c:pt>
                <c:pt idx="10218">
                  <c:v>-0.48542682717024194</c:v>
                </c:pt>
                <c:pt idx="10219">
                  <c:v>-0.58316025808717087</c:v>
                </c:pt>
                <c:pt idx="10220">
                  <c:v>-0.59436119872340576</c:v>
                </c:pt>
                <c:pt idx="10221">
                  <c:v>2.5441373306649022</c:v>
                </c:pt>
                <c:pt idx="10222">
                  <c:v>-0.98924694370312549</c:v>
                </c:pt>
                <c:pt idx="10223">
                  <c:v>-10.147204924942228</c:v>
                </c:pt>
                <c:pt idx="10224">
                  <c:v>-10.147204924942228</c:v>
                </c:pt>
                <c:pt idx="10225">
                  <c:v>10.381542951184585</c:v>
                </c:pt>
                <c:pt idx="10226">
                  <c:v>12.965904504239749</c:v>
                </c:pt>
                <c:pt idx="10227">
                  <c:v>4.7725895038969277</c:v>
                </c:pt>
                <c:pt idx="10228">
                  <c:v>11.786950240502948</c:v>
                </c:pt>
                <c:pt idx="10229">
                  <c:v>12.904446464505721</c:v>
                </c:pt>
                <c:pt idx="10230">
                  <c:v>-6.8286654283030161</c:v>
                </c:pt>
                <c:pt idx="10231">
                  <c:v>1.5294673881294525</c:v>
                </c:pt>
                <c:pt idx="10232">
                  <c:v>-1.1043366598147357</c:v>
                </c:pt>
                <c:pt idx="10233">
                  <c:v>-1.8556100906648256</c:v>
                </c:pt>
                <c:pt idx="10234">
                  <c:v>1.992804498595796</c:v>
                </c:pt>
                <c:pt idx="10235">
                  <c:v>-0.21307867019681817</c:v>
                </c:pt>
                <c:pt idx="10236">
                  <c:v>10.518980929170402</c:v>
                </c:pt>
                <c:pt idx="10237">
                  <c:v>-4.0860208670764333</c:v>
                </c:pt>
                <c:pt idx="10238">
                  <c:v>-3.9053287821128095</c:v>
                </c:pt>
                <c:pt idx="10239">
                  <c:v>10.75933340719466</c:v>
                </c:pt>
                <c:pt idx="10240">
                  <c:v>10.307200809140809</c:v>
                </c:pt>
                <c:pt idx="10241">
                  <c:v>-1.7217448572274372</c:v>
                </c:pt>
                <c:pt idx="10242">
                  <c:v>-0.28293396327149861</c:v>
                </c:pt>
                <c:pt idx="10243">
                  <c:v>0.82665602976120089</c:v>
                </c:pt>
                <c:pt idx="10244">
                  <c:v>-0.35755200461808384</c:v>
                </c:pt>
                <c:pt idx="10245">
                  <c:v>-0.25715783949712445</c:v>
                </c:pt>
                <c:pt idx="10246">
                  <c:v>-0.22239242133644838</c:v>
                </c:pt>
                <c:pt idx="10247">
                  <c:v>-2.278048397014441</c:v>
                </c:pt>
                <c:pt idx="10248">
                  <c:v>0.45251220469750647</c:v>
                </c:pt>
                <c:pt idx="10249">
                  <c:v>-11.551067348664397</c:v>
                </c:pt>
                <c:pt idx="10250">
                  <c:v>-0.12928301694496613</c:v>
                </c:pt>
                <c:pt idx="10251">
                  <c:v>-0.24100809950379493</c:v>
                </c:pt>
                <c:pt idx="10252">
                  <c:v>-9.8667637673533513</c:v>
                </c:pt>
                <c:pt idx="10253">
                  <c:v>-7.6486571760385464</c:v>
                </c:pt>
                <c:pt idx="10254">
                  <c:v>-0.8852298127539252</c:v>
                </c:pt>
                <c:pt idx="10255">
                  <c:v>9.2304207950923818</c:v>
                </c:pt>
                <c:pt idx="10256">
                  <c:v>10.759610821875045</c:v>
                </c:pt>
                <c:pt idx="10257">
                  <c:v>12.566767596032916</c:v>
                </c:pt>
                <c:pt idx="10258">
                  <c:v>13.407666097055019</c:v>
                </c:pt>
                <c:pt idx="10259">
                  <c:v>-10.917372079476841</c:v>
                </c:pt>
                <c:pt idx="10260">
                  <c:v>-6.0732489820306386</c:v>
                </c:pt>
                <c:pt idx="10261">
                  <c:v>-15.188202468179961</c:v>
                </c:pt>
                <c:pt idx="10262">
                  <c:v>-8.6462586799900301</c:v>
                </c:pt>
                <c:pt idx="10263">
                  <c:v>-0.21609518287523874</c:v>
                </c:pt>
                <c:pt idx="10264">
                  <c:v>-0.51973487794553697</c:v>
                </c:pt>
                <c:pt idx="10265">
                  <c:v>10.380821783940931</c:v>
                </c:pt>
                <c:pt idx="10266">
                  <c:v>0.53951952995998909</c:v>
                </c:pt>
                <c:pt idx="10267">
                  <c:v>-2.986546109764463</c:v>
                </c:pt>
                <c:pt idx="10268">
                  <c:v>9.3822637581148367</c:v>
                </c:pt>
                <c:pt idx="10269">
                  <c:v>-8.8683081332894673</c:v>
                </c:pt>
                <c:pt idx="10270">
                  <c:v>-0.28010791919273514</c:v>
                </c:pt>
                <c:pt idx="10271">
                  <c:v>-9.8695839410060535E-2</c:v>
                </c:pt>
                <c:pt idx="10272">
                  <c:v>2.647221136119118E-2</c:v>
                </c:pt>
                <c:pt idx="10273">
                  <c:v>0</c:v>
                </c:pt>
                <c:pt idx="10274">
                  <c:v>-4.2948009168644976</c:v>
                </c:pt>
                <c:pt idx="10275">
                  <c:v>5.5647846187835261</c:v>
                </c:pt>
                <c:pt idx="10276">
                  <c:v>2.6224782395890354</c:v>
                </c:pt>
                <c:pt idx="10277">
                  <c:v>-0.15579467260742391</c:v>
                </c:pt>
                <c:pt idx="10278">
                  <c:v>-0.36678233067162236</c:v>
                </c:pt>
                <c:pt idx="10279">
                  <c:v>9.5189809291704002</c:v>
                </c:pt>
                <c:pt idx="10280">
                  <c:v>-6.9886846867721664</c:v>
                </c:pt>
                <c:pt idx="10281">
                  <c:v>-10.146780789986687</c:v>
                </c:pt>
                <c:pt idx="10282">
                  <c:v>-10.380821783940931</c:v>
                </c:pt>
                <c:pt idx="10283">
                  <c:v>-0.40987579416306513</c:v>
                </c:pt>
                <c:pt idx="10284">
                  <c:v>-10.307580315927396</c:v>
                </c:pt>
                <c:pt idx="10285">
                  <c:v>9.0597950917951025</c:v>
                </c:pt>
                <c:pt idx="10286">
                  <c:v>-2.2210200597196326</c:v>
                </c:pt>
                <c:pt idx="10287">
                  <c:v>-6.2029400586702756</c:v>
                </c:pt>
                <c:pt idx="10288">
                  <c:v>-0.39037544504457483</c:v>
                </c:pt>
                <c:pt idx="10289">
                  <c:v>-1.1890338243900174</c:v>
                </c:pt>
                <c:pt idx="10290">
                  <c:v>-6.2029400586702756</c:v>
                </c:pt>
                <c:pt idx="10291">
                  <c:v>8.8672787397096631</c:v>
                </c:pt>
                <c:pt idx="10292">
                  <c:v>-0.84245872301351998</c:v>
                </c:pt>
                <c:pt idx="10293">
                  <c:v>9.3822637581148367</c:v>
                </c:pt>
                <c:pt idx="10294">
                  <c:v>0.78887550144994356</c:v>
                </c:pt>
                <c:pt idx="10295">
                  <c:v>-0.8687554667217473</c:v>
                </c:pt>
                <c:pt idx="10296">
                  <c:v>8.8672787397096631</c:v>
                </c:pt>
                <c:pt idx="10297">
                  <c:v>-0.63545976748409772</c:v>
                </c:pt>
                <c:pt idx="10298">
                  <c:v>-4.9237783241587012</c:v>
                </c:pt>
                <c:pt idx="10299">
                  <c:v>-0.46788938154457893</c:v>
                </c:pt>
                <c:pt idx="10300">
                  <c:v>0.86450680110729816</c:v>
                </c:pt>
                <c:pt idx="10301">
                  <c:v>6.0105901248473391E-2</c:v>
                </c:pt>
                <c:pt idx="10302">
                  <c:v>0.25950820800017571</c:v>
                </c:pt>
                <c:pt idx="10303">
                  <c:v>9.6618190168620249E-2</c:v>
                </c:pt>
                <c:pt idx="10304">
                  <c:v>-9.0606959316875546</c:v>
                </c:pt>
                <c:pt idx="10305">
                  <c:v>-0.55733138174396568</c:v>
                </c:pt>
                <c:pt idx="10306">
                  <c:v>4.2667865406949019</c:v>
                </c:pt>
                <c:pt idx="10307">
                  <c:v>0.24100809950379498</c:v>
                </c:pt>
                <c:pt idx="10308">
                  <c:v>8.6479520725468204E-2</c:v>
                </c:pt>
                <c:pt idx="10309">
                  <c:v>-1.3728092638895464</c:v>
                </c:pt>
                <c:pt idx="10310">
                  <c:v>-1.1181814263483139</c:v>
                </c:pt>
                <c:pt idx="10311">
                  <c:v>9.3808217839409309</c:v>
                </c:pt>
                <c:pt idx="10312">
                  <c:v>6.9313091332058596E-2</c:v>
                </c:pt>
                <c:pt idx="10313">
                  <c:v>1.7098537485489651</c:v>
                </c:pt>
                <c:pt idx="10314">
                  <c:v>-0.76296080269915068</c:v>
                </c:pt>
                <c:pt idx="10315">
                  <c:v>-0.68479776830095107</c:v>
                </c:pt>
                <c:pt idx="10316">
                  <c:v>0.39387288928080183</c:v>
                </c:pt>
                <c:pt idx="10317">
                  <c:v>-3.163130193011352</c:v>
                </c:pt>
                <c:pt idx="10318">
                  <c:v>-0.19277762376828628</c:v>
                </c:pt>
                <c:pt idx="10319">
                  <c:v>-0.46701993380941337</c:v>
                </c:pt>
                <c:pt idx="10320">
                  <c:v>-2.962032149800979</c:v>
                </c:pt>
                <c:pt idx="10321">
                  <c:v>-0.30570824584702794</c:v>
                </c:pt>
                <c:pt idx="10322">
                  <c:v>0.73360658207629126</c:v>
                </c:pt>
                <c:pt idx="10323">
                  <c:v>12.013206341123576</c:v>
                </c:pt>
                <c:pt idx="10324">
                  <c:v>7.0660891904577738</c:v>
                </c:pt>
                <c:pt idx="10325">
                  <c:v>-0.14214184492877441</c:v>
                </c:pt>
                <c:pt idx="10326">
                  <c:v>-0.66106547980694774</c:v>
                </c:pt>
                <c:pt idx="10327">
                  <c:v>1.0094414728812999</c:v>
                </c:pt>
                <c:pt idx="10328">
                  <c:v>-0.31315788525963034</c:v>
                </c:pt>
                <c:pt idx="10329">
                  <c:v>-0.64059371019904032</c:v>
                </c:pt>
                <c:pt idx="10330">
                  <c:v>0.19703684705955385</c:v>
                </c:pt>
                <c:pt idx="10331">
                  <c:v>-0.29956028185890782</c:v>
                </c:pt>
                <c:pt idx="10332">
                  <c:v>-0.23210254628190305</c:v>
                </c:pt>
                <c:pt idx="10333">
                  <c:v>1.8847748037250649</c:v>
                </c:pt>
                <c:pt idx="10334">
                  <c:v>2.5849625007211561</c:v>
                </c:pt>
                <c:pt idx="10335">
                  <c:v>1.1136295032318058</c:v>
                </c:pt>
                <c:pt idx="10336">
                  <c:v>7.0660891904577738</c:v>
                </c:pt>
                <c:pt idx="10337">
                  <c:v>-0.6848610707752768</c:v>
                </c:pt>
                <c:pt idx="10338">
                  <c:v>0.15432814639129372</c:v>
                </c:pt>
                <c:pt idx="10339">
                  <c:v>-14.773173556192697</c:v>
                </c:pt>
                <c:pt idx="10340">
                  <c:v>-0.18057224564182092</c:v>
                </c:pt>
                <c:pt idx="10341">
                  <c:v>-9.8667637673533513</c:v>
                </c:pt>
                <c:pt idx="10342">
                  <c:v>-0.19555080911780676</c:v>
                </c:pt>
                <c:pt idx="10343">
                  <c:v>-0.43954246278749237</c:v>
                </c:pt>
                <c:pt idx="10344">
                  <c:v>1.962880674893263E-2</c:v>
                </c:pt>
                <c:pt idx="10345">
                  <c:v>0.42853334176306673</c:v>
                </c:pt>
                <c:pt idx="10346">
                  <c:v>-1.7141132821393831E-2</c:v>
                </c:pt>
                <c:pt idx="10347">
                  <c:v>7.0660891904577738</c:v>
                </c:pt>
                <c:pt idx="10348">
                  <c:v>-6.0732489820306386</c:v>
                </c:pt>
                <c:pt idx="10349">
                  <c:v>9.5196362528432132</c:v>
                </c:pt>
                <c:pt idx="10350">
                  <c:v>8.8683081332894673</c:v>
                </c:pt>
                <c:pt idx="10351">
                  <c:v>-0.26848883592590167</c:v>
                </c:pt>
                <c:pt idx="10352">
                  <c:v>0.47916783669855956</c:v>
                </c:pt>
                <c:pt idx="10353">
                  <c:v>3.5932647240085724E-3</c:v>
                </c:pt>
                <c:pt idx="10354">
                  <c:v>-0.2573320464696105</c:v>
                </c:pt>
                <c:pt idx="10355">
                  <c:v>3.6866392011911966</c:v>
                </c:pt>
                <c:pt idx="10356">
                  <c:v>9.6444571875092606</c:v>
                </c:pt>
                <c:pt idx="10357">
                  <c:v>-1.6017132519074588E-16</c:v>
                </c:pt>
                <c:pt idx="10358">
                  <c:v>0</c:v>
                </c:pt>
                <c:pt idx="10359">
                  <c:v>-1.5615354296750827</c:v>
                </c:pt>
                <c:pt idx="10360">
                  <c:v>0.12928301694496616</c:v>
                </c:pt>
                <c:pt idx="10361">
                  <c:v>11.344665782303407</c:v>
                </c:pt>
                <c:pt idx="10362">
                  <c:v>-2.8071831910475229</c:v>
                </c:pt>
                <c:pt idx="10363">
                  <c:v>9.8662486111111729</c:v>
                </c:pt>
                <c:pt idx="10364">
                  <c:v>0.73504711643550669</c:v>
                </c:pt>
                <c:pt idx="10365">
                  <c:v>-0.76394065671666123</c:v>
                </c:pt>
                <c:pt idx="10366">
                  <c:v>0.27830116248710468</c:v>
                </c:pt>
                <c:pt idx="10367">
                  <c:v>9.0606959316875546</c:v>
                </c:pt>
                <c:pt idx="10368">
                  <c:v>3.5219165195794657</c:v>
                </c:pt>
                <c:pt idx="10369">
                  <c:v>14.904399421380555</c:v>
                </c:pt>
                <c:pt idx="10370">
                  <c:v>0.46798637922780295</c:v>
                </c:pt>
                <c:pt idx="10371">
                  <c:v>0.48470565992658776</c:v>
                </c:pt>
                <c:pt idx="10372">
                  <c:v>-0.56828375957452559</c:v>
                </c:pt>
                <c:pt idx="10373">
                  <c:v>-3.3214842911336855</c:v>
                </c:pt>
                <c:pt idx="10374">
                  <c:v>-0.86367852878721929</c:v>
                </c:pt>
                <c:pt idx="10375">
                  <c:v>1.8859027251315771E-2</c:v>
                </c:pt>
                <c:pt idx="10376">
                  <c:v>-11.146568675740786</c:v>
                </c:pt>
                <c:pt idx="10377">
                  <c:v>0.77619052526080834</c:v>
                </c:pt>
                <c:pt idx="10378">
                  <c:v>-0.45536959331406185</c:v>
                </c:pt>
                <c:pt idx="10379">
                  <c:v>-10.518653155673389</c:v>
                </c:pt>
                <c:pt idx="10380">
                  <c:v>-0.24327115101236368</c:v>
                </c:pt>
                <c:pt idx="10381">
                  <c:v>5.5647846187835261</c:v>
                </c:pt>
                <c:pt idx="10382">
                  <c:v>11.989749275462135</c:v>
                </c:pt>
                <c:pt idx="10383">
                  <c:v>-1.1681227588083267</c:v>
                </c:pt>
                <c:pt idx="10384">
                  <c:v>-0.38142910663602403</c:v>
                </c:pt>
                <c:pt idx="10385">
                  <c:v>0.24709286196477256</c:v>
                </c:pt>
                <c:pt idx="10386">
                  <c:v>-8.994212531279859E-2</c:v>
                </c:pt>
                <c:pt idx="10387">
                  <c:v>-7.6462586799900292</c:v>
                </c:pt>
                <c:pt idx="10388">
                  <c:v>-7.6462586799900292</c:v>
                </c:pt>
                <c:pt idx="10389">
                  <c:v>9.8667637673533513</c:v>
                </c:pt>
                <c:pt idx="10390">
                  <c:v>0.25153876699596439</c:v>
                </c:pt>
                <c:pt idx="10391">
                  <c:v>-1.1018022805228593</c:v>
                </c:pt>
                <c:pt idx="10392">
                  <c:v>0.92599941855622292</c:v>
                </c:pt>
                <c:pt idx="10393">
                  <c:v>2.8744691179161412</c:v>
                </c:pt>
                <c:pt idx="10394">
                  <c:v>-9.8667637673533513</c:v>
                </c:pt>
                <c:pt idx="10395">
                  <c:v>10.582769240382088</c:v>
                </c:pt>
                <c:pt idx="10396">
                  <c:v>0.73360658207629126</c:v>
                </c:pt>
                <c:pt idx="10397">
                  <c:v>-0.47533800954665795</c:v>
                </c:pt>
                <c:pt idx="10398">
                  <c:v>0.89589159665926121</c:v>
                </c:pt>
                <c:pt idx="10399">
                  <c:v>-11.866248611111173</c:v>
                </c:pt>
                <c:pt idx="10400">
                  <c:v>1.4683759444992419</c:v>
                </c:pt>
                <c:pt idx="10401">
                  <c:v>6.0936591072142461</c:v>
                </c:pt>
                <c:pt idx="10402">
                  <c:v>0.11547721741993588</c:v>
                </c:pt>
                <c:pt idx="10403">
                  <c:v>0.81067042449869486</c:v>
                </c:pt>
                <c:pt idx="10404">
                  <c:v>-1.0255350921071378</c:v>
                </c:pt>
                <c:pt idx="10405">
                  <c:v>-0.98750905581680282</c:v>
                </c:pt>
                <c:pt idx="10406">
                  <c:v>-14.773173556192697</c:v>
                </c:pt>
                <c:pt idx="10407">
                  <c:v>-0.8981203859807867</c:v>
                </c:pt>
                <c:pt idx="10408">
                  <c:v>0.7645170318718485</c:v>
                </c:pt>
                <c:pt idx="10409">
                  <c:v>4.7548875021634691</c:v>
                </c:pt>
                <c:pt idx="10410">
                  <c:v>-0.11102418842612968</c:v>
                </c:pt>
                <c:pt idx="10411">
                  <c:v>10.307200809140809</c:v>
                </c:pt>
                <c:pt idx="10412">
                  <c:v>-0.75876497245155494</c:v>
                </c:pt>
                <c:pt idx="10413">
                  <c:v>9.0075344301848131E-2</c:v>
                </c:pt>
                <c:pt idx="10414">
                  <c:v>-7.4709412853743662E-2</c:v>
                </c:pt>
                <c:pt idx="10415">
                  <c:v>-9.7598881832218343</c:v>
                </c:pt>
                <c:pt idx="10416">
                  <c:v>-7.3753389379403353</c:v>
                </c:pt>
                <c:pt idx="10417">
                  <c:v>0.35548065459838879</c:v>
                </c:pt>
                <c:pt idx="10418">
                  <c:v>1.0775829409525433</c:v>
                </c:pt>
                <c:pt idx="10419">
                  <c:v>-5.2467419894135538E-2</c:v>
                </c:pt>
                <c:pt idx="10420">
                  <c:v>0.25938662881864982</c:v>
                </c:pt>
                <c:pt idx="10421">
                  <c:v>-6.4851144349967901E-2</c:v>
                </c:pt>
                <c:pt idx="10422">
                  <c:v>-0.88752527074158705</c:v>
                </c:pt>
                <c:pt idx="10423">
                  <c:v>-0.15484304523001158</c:v>
                </c:pt>
                <c:pt idx="10424">
                  <c:v>-1.4126350090635393</c:v>
                </c:pt>
                <c:pt idx="10425">
                  <c:v>0.40615500394392651</c:v>
                </c:pt>
                <c:pt idx="10426">
                  <c:v>5.8298640564667166E-2</c:v>
                </c:pt>
                <c:pt idx="10427">
                  <c:v>0.6938968722743204</c:v>
                </c:pt>
                <c:pt idx="10428">
                  <c:v>-4.7196381624424326</c:v>
                </c:pt>
                <c:pt idx="10429">
                  <c:v>2.9975975097846952</c:v>
                </c:pt>
                <c:pt idx="10430">
                  <c:v>0.41503749927884348</c:v>
                </c:pt>
                <c:pt idx="10431">
                  <c:v>-12.344388385403166</c:v>
                </c:pt>
                <c:pt idx="10432">
                  <c:v>-0.17932369944456203</c:v>
                </c:pt>
                <c:pt idx="10433">
                  <c:v>1.9856447070229302</c:v>
                </c:pt>
                <c:pt idx="10434">
                  <c:v>-0.25347917756539956</c:v>
                </c:pt>
                <c:pt idx="10435">
                  <c:v>0.90923453607681792</c:v>
                </c:pt>
                <c:pt idx="10436">
                  <c:v>-2.0177881937630229E-2</c:v>
                </c:pt>
                <c:pt idx="10437">
                  <c:v>1.4274212237346759</c:v>
                </c:pt>
                <c:pt idx="10438">
                  <c:v>0.6374299206152918</c:v>
                </c:pt>
                <c:pt idx="10439">
                  <c:v>1.7903040393866041</c:v>
                </c:pt>
                <c:pt idx="10440">
                  <c:v>-0.88535743405887701</c:v>
                </c:pt>
                <c:pt idx="10441">
                  <c:v>-0.44478484267289603</c:v>
                </c:pt>
                <c:pt idx="10442">
                  <c:v>-8.3822637581148367</c:v>
                </c:pt>
                <c:pt idx="10443">
                  <c:v>0.58496250072115663</c:v>
                </c:pt>
                <c:pt idx="10444">
                  <c:v>-0.12905761345401651</c:v>
                </c:pt>
                <c:pt idx="10445">
                  <c:v>-1.6429547870331924</c:v>
                </c:pt>
                <c:pt idx="10446">
                  <c:v>16.380833054951911</c:v>
                </c:pt>
                <c:pt idx="10447">
                  <c:v>-2.7967458438887296</c:v>
                </c:pt>
                <c:pt idx="10448">
                  <c:v>3.4528917387126281</c:v>
                </c:pt>
                <c:pt idx="10449">
                  <c:v>-12.485326189240524</c:v>
                </c:pt>
                <c:pt idx="10450">
                  <c:v>-6.015283283897749</c:v>
                </c:pt>
                <c:pt idx="10451">
                  <c:v>-7.0660891904577721</c:v>
                </c:pt>
                <c:pt idx="10452">
                  <c:v>-9.6444571875092606</c:v>
                </c:pt>
                <c:pt idx="10453">
                  <c:v>-0.32120836674028824</c:v>
                </c:pt>
                <c:pt idx="10454">
                  <c:v>1.7913640568093168</c:v>
                </c:pt>
                <c:pt idx="10455">
                  <c:v>-11.731460464782433</c:v>
                </c:pt>
                <c:pt idx="10456">
                  <c:v>-5.325530331567558</c:v>
                </c:pt>
                <c:pt idx="10457">
                  <c:v>9.90280576972531</c:v>
                </c:pt>
                <c:pt idx="10458">
                  <c:v>-8.5488596758389779</c:v>
                </c:pt>
                <c:pt idx="10459">
                  <c:v>-4.3692338096657197</c:v>
                </c:pt>
                <c:pt idx="10460">
                  <c:v>0.54279304647721671</c:v>
                </c:pt>
                <c:pt idx="10461">
                  <c:v>-9.0597950917951025</c:v>
                </c:pt>
                <c:pt idx="10462">
                  <c:v>-0.49239638198508362</c:v>
                </c:pt>
                <c:pt idx="10463">
                  <c:v>0.44304875830160872</c:v>
                </c:pt>
                <c:pt idx="10464">
                  <c:v>3.2034265038149176E-16</c:v>
                </c:pt>
                <c:pt idx="10465">
                  <c:v>0.36142870666624483</c:v>
                </c:pt>
                <c:pt idx="10466">
                  <c:v>-9.0606959316875546</c:v>
                </c:pt>
                <c:pt idx="10467">
                  <c:v>4.3692338096657197</c:v>
                </c:pt>
                <c:pt idx="10468">
                  <c:v>-2.1831467044251882</c:v>
                </c:pt>
                <c:pt idx="10469">
                  <c:v>-4.2836197910257674E-2</c:v>
                </c:pt>
                <c:pt idx="10470">
                  <c:v>-0.47248777146274351</c:v>
                </c:pt>
                <c:pt idx="10471">
                  <c:v>-0.11072149077102071</c:v>
                </c:pt>
                <c:pt idx="10472">
                  <c:v>0.74893823583228225</c:v>
                </c:pt>
                <c:pt idx="10473">
                  <c:v>8.6462586799900301</c:v>
                </c:pt>
                <c:pt idx="10474">
                  <c:v>-0.96523458183932309</c:v>
                </c:pt>
                <c:pt idx="10475">
                  <c:v>-8.8683081332894673</c:v>
                </c:pt>
                <c:pt idx="10476">
                  <c:v>-0.69861928251672323</c:v>
                </c:pt>
                <c:pt idx="10477">
                  <c:v>-2.6293857069663913</c:v>
                </c:pt>
                <c:pt idx="10478">
                  <c:v>-10.814315423787811</c:v>
                </c:pt>
                <c:pt idx="10479">
                  <c:v>0.75278229962898113</c:v>
                </c:pt>
                <c:pt idx="10480">
                  <c:v>-0.154722594798642</c:v>
                </c:pt>
                <c:pt idx="10481">
                  <c:v>-7.5948853233298627E-2</c:v>
                </c:pt>
                <c:pt idx="10482">
                  <c:v>-0.55254102302877883</c:v>
                </c:pt>
                <c:pt idx="10483">
                  <c:v>-6.8712750084014035E-2</c:v>
                </c:pt>
                <c:pt idx="10484">
                  <c:v>-4.5845424934281143</c:v>
                </c:pt>
                <c:pt idx="10485">
                  <c:v>-3.3656494723166808</c:v>
                </c:pt>
                <c:pt idx="10486">
                  <c:v>8.2462160191972667E-2</c:v>
                </c:pt>
                <c:pt idx="10487">
                  <c:v>0.19104829300806614</c:v>
                </c:pt>
                <c:pt idx="10488">
                  <c:v>1.2814129351486485</c:v>
                </c:pt>
                <c:pt idx="10489">
                  <c:v>-1.7846799299321858</c:v>
                </c:pt>
                <c:pt idx="10490">
                  <c:v>-14.468327056774365</c:v>
                </c:pt>
                <c:pt idx="10491">
                  <c:v>16.760200151012196</c:v>
                </c:pt>
                <c:pt idx="10492">
                  <c:v>0.60572106088795352</c:v>
                </c:pt>
                <c:pt idx="10493">
                  <c:v>-0.90215267660185539</c:v>
                </c:pt>
                <c:pt idx="10494">
                  <c:v>-7.6486571760385464</c:v>
                </c:pt>
                <c:pt idx="10495">
                  <c:v>-0.2168113890731484</c:v>
                </c:pt>
                <c:pt idx="10496">
                  <c:v>-2.5755512714818182E-4</c:v>
                </c:pt>
                <c:pt idx="10497">
                  <c:v>7.0660891904577738</c:v>
                </c:pt>
                <c:pt idx="10498">
                  <c:v>-0.32192809488736207</c:v>
                </c:pt>
                <c:pt idx="10499">
                  <c:v>-9.5196362528432132</c:v>
                </c:pt>
                <c:pt idx="10500">
                  <c:v>6.4012400950168376</c:v>
                </c:pt>
                <c:pt idx="10501">
                  <c:v>3.0811157344844564</c:v>
                </c:pt>
                <c:pt idx="10502">
                  <c:v>-0.69522502641977935</c:v>
                </c:pt>
                <c:pt idx="10503">
                  <c:v>-0.48023990702963121</c:v>
                </c:pt>
                <c:pt idx="10504">
                  <c:v>-2.5611943347882065</c:v>
                </c:pt>
                <c:pt idx="10505">
                  <c:v>5.08746284125034</c:v>
                </c:pt>
                <c:pt idx="10506">
                  <c:v>1.0931094043914815</c:v>
                </c:pt>
                <c:pt idx="10507">
                  <c:v>0.7555812723335531</c:v>
                </c:pt>
                <c:pt idx="10508">
                  <c:v>-1.3219280948873622</c:v>
                </c:pt>
                <c:pt idx="10509">
                  <c:v>-1.9475325801058643</c:v>
                </c:pt>
                <c:pt idx="10510">
                  <c:v>-10.306821202497154</c:v>
                </c:pt>
                <c:pt idx="10511">
                  <c:v>-10.451211111832329</c:v>
                </c:pt>
                <c:pt idx="10512">
                  <c:v>-0.15650448567999081</c:v>
                </c:pt>
                <c:pt idx="10513">
                  <c:v>9.3958911056585794</c:v>
                </c:pt>
                <c:pt idx="10514">
                  <c:v>13.22886878320403</c:v>
                </c:pt>
                <c:pt idx="10515">
                  <c:v>-0.80269855962638281</c:v>
                </c:pt>
                <c:pt idx="10516">
                  <c:v>0.35466488129936219</c:v>
                </c:pt>
                <c:pt idx="10517">
                  <c:v>13.468369487109527</c:v>
                </c:pt>
                <c:pt idx="10518">
                  <c:v>-0.19264507794239608</c:v>
                </c:pt>
                <c:pt idx="10519">
                  <c:v>9.5196362528432132</c:v>
                </c:pt>
                <c:pt idx="10520">
                  <c:v>-1.3044303218456434</c:v>
                </c:pt>
                <c:pt idx="10521">
                  <c:v>-12.941536738415412</c:v>
                </c:pt>
                <c:pt idx="10522">
                  <c:v>3.1362254828800959</c:v>
                </c:pt>
                <c:pt idx="10523">
                  <c:v>-0.10134446568786723</c:v>
                </c:pt>
                <c:pt idx="10524">
                  <c:v>-0.63471553591825547</c:v>
                </c:pt>
                <c:pt idx="10525">
                  <c:v>-0.10599727940056032</c:v>
                </c:pt>
                <c:pt idx="10526">
                  <c:v>-0.17932369944456203</c:v>
                </c:pt>
                <c:pt idx="10527">
                  <c:v>-0.2515387669959645</c:v>
                </c:pt>
                <c:pt idx="10528">
                  <c:v>4.1820175694627218E-2</c:v>
                </c:pt>
                <c:pt idx="10529">
                  <c:v>-1.6347155359182559</c:v>
                </c:pt>
                <c:pt idx="10530">
                  <c:v>-0.72201525270023492</c:v>
                </c:pt>
                <c:pt idx="10531">
                  <c:v>0.73576384895645286</c:v>
                </c:pt>
                <c:pt idx="10532">
                  <c:v>-10.45189794595189</c:v>
                </c:pt>
                <c:pt idx="10533">
                  <c:v>-0.2107106162888126</c:v>
                </c:pt>
                <c:pt idx="10534">
                  <c:v>-4.296478803430932</c:v>
                </c:pt>
                <c:pt idx="10535">
                  <c:v>1.8640402913154024</c:v>
                </c:pt>
                <c:pt idx="10536">
                  <c:v>-0.331843563752445</c:v>
                </c:pt>
                <c:pt idx="10537">
                  <c:v>-1.6088092426755243</c:v>
                </c:pt>
                <c:pt idx="10538">
                  <c:v>-2.1146759427306971</c:v>
                </c:pt>
                <c:pt idx="10539">
                  <c:v>0.91427012597411605</c:v>
                </c:pt>
                <c:pt idx="10540">
                  <c:v>8.8672787397096631</c:v>
                </c:pt>
                <c:pt idx="10541">
                  <c:v>-0.68800532812073045</c:v>
                </c:pt>
                <c:pt idx="10542">
                  <c:v>-2.2452865576836256</c:v>
                </c:pt>
                <c:pt idx="10543">
                  <c:v>-7.2512499784367981E-2</c:v>
                </c:pt>
                <c:pt idx="10544">
                  <c:v>-7.4000581443776928E-2</c:v>
                </c:pt>
                <c:pt idx="10545">
                  <c:v>-0.18140400988560926</c:v>
                </c:pt>
                <c:pt idx="10546">
                  <c:v>-0.1990405495686941</c:v>
                </c:pt>
                <c:pt idx="10547">
                  <c:v>-1.8336416135778801</c:v>
                </c:pt>
                <c:pt idx="10548">
                  <c:v>1.738207822823655E-2</c:v>
                </c:pt>
                <c:pt idx="10549">
                  <c:v>-0.23125122826788733</c:v>
                </c:pt>
                <c:pt idx="10550">
                  <c:v>-0.11047169444499759</c:v>
                </c:pt>
                <c:pt idx="10551">
                  <c:v>-8.1683797593707808E-2</c:v>
                </c:pt>
                <c:pt idx="10552">
                  <c:v>-0.26138655295231172</c:v>
                </c:pt>
                <c:pt idx="10553">
                  <c:v>1.4199868060462308</c:v>
                </c:pt>
                <c:pt idx="10554">
                  <c:v>-1.2223924213364479</c:v>
                </c:pt>
                <c:pt idx="10555">
                  <c:v>0.76702282802238575</c:v>
                </c:pt>
                <c:pt idx="10556">
                  <c:v>-0.48342447425909402</c:v>
                </c:pt>
                <c:pt idx="10557">
                  <c:v>-11.61378946447258</c:v>
                </c:pt>
                <c:pt idx="10558">
                  <c:v>0.12553088208385912</c:v>
                </c:pt>
                <c:pt idx="10559">
                  <c:v>-10.307580315927396</c:v>
                </c:pt>
                <c:pt idx="10560">
                  <c:v>-8.8599769202286696E-3</c:v>
                </c:pt>
                <c:pt idx="10561">
                  <c:v>-0.19525629139893369</c:v>
                </c:pt>
                <c:pt idx="10562">
                  <c:v>-0.49185309632967472</c:v>
                </c:pt>
                <c:pt idx="10563">
                  <c:v>0.19264293109873576</c:v>
                </c:pt>
                <c:pt idx="10564">
                  <c:v>-0.69861928251672323</c:v>
                </c:pt>
                <c:pt idx="10565">
                  <c:v>-0.6099225941239379</c:v>
                </c:pt>
                <c:pt idx="10566">
                  <c:v>-0.1426043954428004</c:v>
                </c:pt>
                <c:pt idx="10567">
                  <c:v>-9.421534161765073E-2</c:v>
                </c:pt>
                <c:pt idx="10568">
                  <c:v>0.91460850876935496</c:v>
                </c:pt>
                <c:pt idx="10569">
                  <c:v>0.41745610008148748</c:v>
                </c:pt>
                <c:pt idx="10570">
                  <c:v>2.6311277115847683E-2</c:v>
                </c:pt>
                <c:pt idx="10571">
                  <c:v>-0.5737352452979021</c:v>
                </c:pt>
                <c:pt idx="10572">
                  <c:v>-0.46566357234881228</c:v>
                </c:pt>
                <c:pt idx="10573">
                  <c:v>0.73656490119296314</c:v>
                </c:pt>
                <c:pt idx="10574">
                  <c:v>14.666242498774883</c:v>
                </c:pt>
                <c:pt idx="10575">
                  <c:v>-8.6462586799900301</c:v>
                </c:pt>
                <c:pt idx="10576">
                  <c:v>0.19930880822340641</c:v>
                </c:pt>
                <c:pt idx="10577">
                  <c:v>-0.22691498002714178</c:v>
                </c:pt>
                <c:pt idx="10578">
                  <c:v>8.0624959257337636</c:v>
                </c:pt>
                <c:pt idx="10579">
                  <c:v>-4.3882705897160585</c:v>
                </c:pt>
                <c:pt idx="10580">
                  <c:v>-6.3963058731965186E-2</c:v>
                </c:pt>
                <c:pt idx="10581">
                  <c:v>1.3770696490798233</c:v>
                </c:pt>
                <c:pt idx="10582">
                  <c:v>3.5878100598822491</c:v>
                </c:pt>
                <c:pt idx="10583">
                  <c:v>-0.45456586346548128</c:v>
                </c:pt>
                <c:pt idx="10584">
                  <c:v>-3.0373649043519028E-2</c:v>
                </c:pt>
                <c:pt idx="10585">
                  <c:v>0.50861161459104143</c:v>
                </c:pt>
                <c:pt idx="10586">
                  <c:v>-0.37280926388954638</c:v>
                </c:pt>
                <c:pt idx="10587">
                  <c:v>1.0720112449153885</c:v>
                </c:pt>
                <c:pt idx="10588">
                  <c:v>-0.23217344212903299</c:v>
                </c:pt>
                <c:pt idx="10589">
                  <c:v>-0.33703498727757036</c:v>
                </c:pt>
                <c:pt idx="10590">
                  <c:v>-0.18762700317577116</c:v>
                </c:pt>
                <c:pt idx="10591">
                  <c:v>-2.3231298400971157</c:v>
                </c:pt>
                <c:pt idx="10592">
                  <c:v>0.25496712456567922</c:v>
                </c:pt>
                <c:pt idx="10593">
                  <c:v>-0.30354956557250756</c:v>
                </c:pt>
                <c:pt idx="10594">
                  <c:v>-0.55420024695046932</c:v>
                </c:pt>
                <c:pt idx="10595">
                  <c:v>-0.18163266100811376</c:v>
                </c:pt>
                <c:pt idx="10596">
                  <c:v>-6.4130337419715744E-2</c:v>
                </c:pt>
                <c:pt idx="10597">
                  <c:v>-0.31410859042806288</c:v>
                </c:pt>
                <c:pt idx="10598">
                  <c:v>-0.5350372753894741</c:v>
                </c:pt>
                <c:pt idx="10599">
                  <c:v>-4.7124432750321379</c:v>
                </c:pt>
                <c:pt idx="10600">
                  <c:v>-0.99909916010754685</c:v>
                </c:pt>
                <c:pt idx="10601">
                  <c:v>-2.2537565922457832</c:v>
                </c:pt>
                <c:pt idx="10602">
                  <c:v>8.6450579349844769</c:v>
                </c:pt>
                <c:pt idx="10603">
                  <c:v>-12.208742403223331</c:v>
                </c:pt>
                <c:pt idx="10604">
                  <c:v>7.6486571760385464</c:v>
                </c:pt>
                <c:pt idx="10605">
                  <c:v>-11.229019050893521</c:v>
                </c:pt>
                <c:pt idx="10606">
                  <c:v>-9.4740489970409764E-2</c:v>
                </c:pt>
                <c:pt idx="10607">
                  <c:v>-0.1054122398875838</c:v>
                </c:pt>
                <c:pt idx="10608">
                  <c:v>2.9121128990668832</c:v>
                </c:pt>
                <c:pt idx="10609">
                  <c:v>0.11987047250424097</c:v>
                </c:pt>
                <c:pt idx="10610">
                  <c:v>-1.9108822947704513E-2</c:v>
                </c:pt>
                <c:pt idx="10611">
                  <c:v>11.416621621364193</c:v>
                </c:pt>
                <c:pt idx="10612">
                  <c:v>-9.0606959316875546</c:v>
                </c:pt>
                <c:pt idx="10613">
                  <c:v>-0.47804729680464425</c:v>
                </c:pt>
                <c:pt idx="10614">
                  <c:v>0.3020285374496573</c:v>
                </c:pt>
                <c:pt idx="10615">
                  <c:v>-1.6713772525386295</c:v>
                </c:pt>
                <c:pt idx="10616">
                  <c:v>-1.3692338096657191</c:v>
                </c:pt>
                <c:pt idx="10617">
                  <c:v>-3.1708859727338147E-2</c:v>
                </c:pt>
                <c:pt idx="10618">
                  <c:v>-0.19082234233557785</c:v>
                </c:pt>
                <c:pt idx="10619">
                  <c:v>2.5355574276894204E-2</c:v>
                </c:pt>
                <c:pt idx="10620">
                  <c:v>8.0782654716046218E-2</c:v>
                </c:pt>
                <c:pt idx="10621">
                  <c:v>0.86980127687329856</c:v>
                </c:pt>
                <c:pt idx="10622">
                  <c:v>-2.0398927271235126</c:v>
                </c:pt>
                <c:pt idx="10623">
                  <c:v>9.0606959316875546</c:v>
                </c:pt>
                <c:pt idx="10624">
                  <c:v>1.6437750485748703</c:v>
                </c:pt>
                <c:pt idx="10625">
                  <c:v>1.8327999386150675</c:v>
                </c:pt>
                <c:pt idx="10626">
                  <c:v>-0.95037093804854267</c:v>
                </c:pt>
                <c:pt idx="10627">
                  <c:v>-7.0660891904577721</c:v>
                </c:pt>
                <c:pt idx="10628">
                  <c:v>-8.0624959257337636</c:v>
                </c:pt>
                <c:pt idx="10629">
                  <c:v>7.0660891904577738</c:v>
                </c:pt>
                <c:pt idx="10630">
                  <c:v>-9.3822637581148367</c:v>
                </c:pt>
                <c:pt idx="10631">
                  <c:v>11.381182412624446</c:v>
                </c:pt>
                <c:pt idx="10632">
                  <c:v>-12.188279751964144</c:v>
                </c:pt>
                <c:pt idx="10633">
                  <c:v>14.188202468179961</c:v>
                </c:pt>
                <c:pt idx="10634">
                  <c:v>0.48357444723560944</c:v>
                </c:pt>
                <c:pt idx="10635">
                  <c:v>8.6450579349844769</c:v>
                </c:pt>
                <c:pt idx="10636">
                  <c:v>-0.94337208317950083</c:v>
                </c:pt>
                <c:pt idx="10637">
                  <c:v>-2.2629313598681855</c:v>
                </c:pt>
                <c:pt idx="10638">
                  <c:v>-9.9691466518528458</c:v>
                </c:pt>
                <c:pt idx="10639">
                  <c:v>8.6450579349844769</c:v>
                </c:pt>
                <c:pt idx="10640">
                  <c:v>0.26303440583379378</c:v>
                </c:pt>
                <c:pt idx="10641">
                  <c:v>12.268542000300124</c:v>
                </c:pt>
                <c:pt idx="10642">
                  <c:v>0.75899190049620524</c:v>
                </c:pt>
                <c:pt idx="10643">
                  <c:v>-4.5374341306385704</c:v>
                </c:pt>
                <c:pt idx="10644">
                  <c:v>1.2577977574676471</c:v>
                </c:pt>
                <c:pt idx="10645">
                  <c:v>-8.7907089149427436E-2</c:v>
                </c:pt>
                <c:pt idx="10646">
                  <c:v>-0.13579437558084126</c:v>
                </c:pt>
                <c:pt idx="10647">
                  <c:v>-0.331843563752445</c:v>
                </c:pt>
                <c:pt idx="10648">
                  <c:v>-1.3737106369899086</c:v>
                </c:pt>
                <c:pt idx="10649">
                  <c:v>-3.2016338611696504</c:v>
                </c:pt>
                <c:pt idx="10650">
                  <c:v>-3.8073549220576046</c:v>
                </c:pt>
                <c:pt idx="10651">
                  <c:v>9.2304207950923818</c:v>
                </c:pt>
                <c:pt idx="10652">
                  <c:v>-1.4150374992788437</c:v>
                </c:pt>
                <c:pt idx="10653">
                  <c:v>-13.024735680363165</c:v>
                </c:pt>
                <c:pt idx="10654">
                  <c:v>0.13737249472837537</c:v>
                </c:pt>
                <c:pt idx="10655">
                  <c:v>4.7725895038969277</c:v>
                </c:pt>
                <c:pt idx="10656">
                  <c:v>-9.6444571875092606</c:v>
                </c:pt>
                <c:pt idx="10657">
                  <c:v>0.71047061333472405</c:v>
                </c:pt>
                <c:pt idx="10658">
                  <c:v>7.0660891904577721</c:v>
                </c:pt>
                <c:pt idx="10659">
                  <c:v>-6.8286654283030161</c:v>
                </c:pt>
                <c:pt idx="10660">
                  <c:v>10.866763767353351</c:v>
                </c:pt>
                <c:pt idx="10661">
                  <c:v>-7.6486571760385464</c:v>
                </c:pt>
                <c:pt idx="10662">
                  <c:v>0.65894074959721427</c:v>
                </c:pt>
                <c:pt idx="10663">
                  <c:v>-0.31372325042478905</c:v>
                </c:pt>
                <c:pt idx="10664">
                  <c:v>-2.6968553807920532</c:v>
                </c:pt>
                <c:pt idx="10665">
                  <c:v>-6.0732489820306386</c:v>
                </c:pt>
                <c:pt idx="10666">
                  <c:v>-11.673750739438065</c:v>
                </c:pt>
                <c:pt idx="10667">
                  <c:v>-8.7813597135246599</c:v>
                </c:pt>
                <c:pt idx="10668">
                  <c:v>-0.76734926189049935</c:v>
                </c:pt>
                <c:pt idx="10669">
                  <c:v>0.49032562658308088</c:v>
                </c:pt>
                <c:pt idx="10670">
                  <c:v>-0.32228857339027189</c:v>
                </c:pt>
                <c:pt idx="10671">
                  <c:v>10.814315423787811</c:v>
                </c:pt>
                <c:pt idx="10672">
                  <c:v>-5.9228321394775394</c:v>
                </c:pt>
                <c:pt idx="10673">
                  <c:v>-1.8058122075557028</c:v>
                </c:pt>
                <c:pt idx="10674">
                  <c:v>-0.13650199990486192</c:v>
                </c:pt>
                <c:pt idx="10675">
                  <c:v>11.188588845707349</c:v>
                </c:pt>
                <c:pt idx="10676">
                  <c:v>-9.2304207950923818</c:v>
                </c:pt>
                <c:pt idx="10677">
                  <c:v>-1.3625700793847084</c:v>
                </c:pt>
                <c:pt idx="10678">
                  <c:v>5.2695942516833725</c:v>
                </c:pt>
                <c:pt idx="10679">
                  <c:v>-9.6450579349844787</c:v>
                </c:pt>
                <c:pt idx="10680">
                  <c:v>4.2996511746005277</c:v>
                </c:pt>
                <c:pt idx="10681">
                  <c:v>-0.442782489761748</c:v>
                </c:pt>
                <c:pt idx="10682">
                  <c:v>1.4150374992788439</c:v>
                </c:pt>
                <c:pt idx="10683">
                  <c:v>0.37109415169124693</c:v>
                </c:pt>
                <c:pt idx="10684">
                  <c:v>-11.759472121202833</c:v>
                </c:pt>
                <c:pt idx="10685">
                  <c:v>0.46712601042729801</c:v>
                </c:pt>
                <c:pt idx="10686">
                  <c:v>-2</c:v>
                </c:pt>
                <c:pt idx="10687">
                  <c:v>-4.0796725687257345</c:v>
                </c:pt>
                <c:pt idx="10688">
                  <c:v>10.90689059560852</c:v>
                </c:pt>
                <c:pt idx="10689">
                  <c:v>-0.99639776331980456</c:v>
                </c:pt>
                <c:pt idx="10690">
                  <c:v>-11.013555309891467</c:v>
                </c:pt>
                <c:pt idx="10691">
                  <c:v>12.759402765865902</c:v>
                </c:pt>
                <c:pt idx="10692">
                  <c:v>10.451554569765362</c:v>
                </c:pt>
                <c:pt idx="10693">
                  <c:v>1</c:v>
                </c:pt>
                <c:pt idx="10694">
                  <c:v>2.3147564394851075</c:v>
                </c:pt>
                <c:pt idx="10695">
                  <c:v>-1.1694242916740234</c:v>
                </c:pt>
                <c:pt idx="10696">
                  <c:v>-11.34448085696304</c:v>
                </c:pt>
                <c:pt idx="10697">
                  <c:v>-0.80735492205760429</c:v>
                </c:pt>
                <c:pt idx="10698">
                  <c:v>2.4066073847478768</c:v>
                </c:pt>
                <c:pt idx="10699">
                  <c:v>-0.86434490064243397</c:v>
                </c:pt>
                <c:pt idx="10700">
                  <c:v>-1.8727222491803721</c:v>
                </c:pt>
                <c:pt idx="10701">
                  <c:v>-12.380821783940933</c:v>
                </c:pt>
                <c:pt idx="10702">
                  <c:v>1.8615678167346827E-2</c:v>
                </c:pt>
                <c:pt idx="10703">
                  <c:v>-0.5103444593745714</c:v>
                </c:pt>
                <c:pt idx="10704">
                  <c:v>-0.80581220755570304</c:v>
                </c:pt>
                <c:pt idx="10705">
                  <c:v>8.8683081332894673</c:v>
                </c:pt>
                <c:pt idx="10706">
                  <c:v>0.25774644654208306</c:v>
                </c:pt>
                <c:pt idx="10707">
                  <c:v>4.3692338096657197</c:v>
                </c:pt>
                <c:pt idx="10708">
                  <c:v>-13.574632944696416</c:v>
                </c:pt>
                <c:pt idx="10709">
                  <c:v>0.22239242133644802</c:v>
                </c:pt>
                <c:pt idx="10710">
                  <c:v>-0.14285675824414151</c:v>
                </c:pt>
                <c:pt idx="10711">
                  <c:v>-0.36155516900807322</c:v>
                </c:pt>
                <c:pt idx="10712">
                  <c:v>10.307580315927396</c:v>
                </c:pt>
                <c:pt idx="10713">
                  <c:v>-10.759888183221834</c:v>
                </c:pt>
                <c:pt idx="10714">
                  <c:v>-0.38746125492641881</c:v>
                </c:pt>
                <c:pt idx="10715">
                  <c:v>0.41777506184767443</c:v>
                </c:pt>
                <c:pt idx="10716">
                  <c:v>-0.28950661719498505</c:v>
                </c:pt>
                <c:pt idx="10717">
                  <c:v>-5.4529028287687964E-2</c:v>
                </c:pt>
                <c:pt idx="10718">
                  <c:v>9.1630475465568031E-2</c:v>
                </c:pt>
                <c:pt idx="10719">
                  <c:v>-0.21412480535284734</c:v>
                </c:pt>
                <c:pt idx="10720">
                  <c:v>1.164941593928057</c:v>
                </c:pt>
                <c:pt idx="10721">
                  <c:v>0.41383575406909096</c:v>
                </c:pt>
                <c:pt idx="10722">
                  <c:v>1.1681227588083267</c:v>
                </c:pt>
                <c:pt idx="10723">
                  <c:v>-0.95269428522164323</c:v>
                </c:pt>
                <c:pt idx="10724">
                  <c:v>-3.7725895038969273</c:v>
                </c:pt>
                <c:pt idx="10725">
                  <c:v>9.8672787397096631</c:v>
                </c:pt>
                <c:pt idx="10726">
                  <c:v>5.9228321394775394</c:v>
                </c:pt>
                <c:pt idx="10727">
                  <c:v>-3.4433497063874018E-2</c:v>
                </c:pt>
                <c:pt idx="10728">
                  <c:v>0.12373536842224485</c:v>
                </c:pt>
                <c:pt idx="10729">
                  <c:v>-0.38474058729238336</c:v>
                </c:pt>
                <c:pt idx="10730">
                  <c:v>-3.1955047320816368</c:v>
                </c:pt>
                <c:pt idx="10731">
                  <c:v>-1.1587974275211846E-2</c:v>
                </c:pt>
                <c:pt idx="10732">
                  <c:v>2.5805622074305785</c:v>
                </c:pt>
                <c:pt idx="10733">
                  <c:v>-8.7462841250339429E-2</c:v>
                </c:pt>
                <c:pt idx="10734">
                  <c:v>-7.6486571760385464</c:v>
                </c:pt>
                <c:pt idx="10735">
                  <c:v>3.1078321251247334</c:v>
                </c:pt>
                <c:pt idx="10736">
                  <c:v>10.917123403264748</c:v>
                </c:pt>
                <c:pt idx="10737">
                  <c:v>-8.0624959257337636</c:v>
                </c:pt>
                <c:pt idx="10738">
                  <c:v>11.892036785411905</c:v>
                </c:pt>
                <c:pt idx="10739">
                  <c:v>2.3069259315481156</c:v>
                </c:pt>
                <c:pt idx="10740">
                  <c:v>0.10449416787110566</c:v>
                </c:pt>
                <c:pt idx="10741">
                  <c:v>-0.7410817026384382</c:v>
                </c:pt>
                <c:pt idx="10742">
                  <c:v>4.932295542230505E-3</c:v>
                </c:pt>
                <c:pt idx="10743">
                  <c:v>-8.0624959257337636</c:v>
                </c:pt>
                <c:pt idx="10744">
                  <c:v>0.12889773318225758</c:v>
                </c:pt>
                <c:pt idx="10745">
                  <c:v>7.9487531154907292E-3</c:v>
                </c:pt>
                <c:pt idx="10746">
                  <c:v>0.3110681116041577</c:v>
                </c:pt>
                <c:pt idx="10747">
                  <c:v>0.81644565812846104</c:v>
                </c:pt>
                <c:pt idx="10748">
                  <c:v>0.81644565812846104</c:v>
                </c:pt>
                <c:pt idx="10749">
                  <c:v>0.101538026462062</c:v>
                </c:pt>
                <c:pt idx="10750">
                  <c:v>-2.7093660882275071E-2</c:v>
                </c:pt>
                <c:pt idx="10751">
                  <c:v>0.60721530756828401</c:v>
                </c:pt>
                <c:pt idx="10752">
                  <c:v>0.58496250072115596</c:v>
                </c:pt>
                <c:pt idx="10753">
                  <c:v>0.27753397552890896</c:v>
                </c:pt>
                <c:pt idx="10754">
                  <c:v>-1.6449050411774382</c:v>
                </c:pt>
                <c:pt idx="10755">
                  <c:v>0.25986712675511059</c:v>
                </c:pt>
                <c:pt idx="10756">
                  <c:v>-3.6372376510020414</c:v>
                </c:pt>
                <c:pt idx="10757">
                  <c:v>-7.6486571760385464</c:v>
                </c:pt>
                <c:pt idx="10758">
                  <c:v>0.81503111833323749</c:v>
                </c:pt>
                <c:pt idx="10759">
                  <c:v>0.10496955960154278</c:v>
                </c:pt>
                <c:pt idx="10760">
                  <c:v>9.7098688105081293E-2</c:v>
                </c:pt>
                <c:pt idx="10761">
                  <c:v>-8.6462586799900301</c:v>
                </c:pt>
                <c:pt idx="10762">
                  <c:v>-0.60904811924546909</c:v>
                </c:pt>
                <c:pt idx="10763">
                  <c:v>-7.7702356993243835E-2</c:v>
                </c:pt>
                <c:pt idx="10764">
                  <c:v>0.16457176694810535</c:v>
                </c:pt>
                <c:pt idx="10765">
                  <c:v>-0.54146086208456967</c:v>
                </c:pt>
                <c:pt idx="10766">
                  <c:v>9.6438561897747253</c:v>
                </c:pt>
                <c:pt idx="10767">
                  <c:v>0.21209744060856828</c:v>
                </c:pt>
                <c:pt idx="10768">
                  <c:v>0.85147747528991224</c:v>
                </c:pt>
                <c:pt idx="10769">
                  <c:v>-0.28575448233387735</c:v>
                </c:pt>
                <c:pt idx="10770">
                  <c:v>-0.34103691783506696</c:v>
                </c:pt>
                <c:pt idx="10771">
                  <c:v>-0.41503749927884381</c:v>
                </c:pt>
                <c:pt idx="10772">
                  <c:v>-0.36849491334181361</c:v>
                </c:pt>
                <c:pt idx="10773">
                  <c:v>10.866506212226202</c:v>
                </c:pt>
                <c:pt idx="10774">
                  <c:v>-1.2750321353396235</c:v>
                </c:pt>
                <c:pt idx="10775">
                  <c:v>-6.0732489820306386</c:v>
                </c:pt>
                <c:pt idx="10776">
                  <c:v>-0.36923380966571906</c:v>
                </c:pt>
                <c:pt idx="10777">
                  <c:v>7.5288127304237493E-2</c:v>
                </c:pt>
                <c:pt idx="10778">
                  <c:v>7.0660891904577738</c:v>
                </c:pt>
                <c:pt idx="10779">
                  <c:v>-11.814048332230835</c:v>
                </c:pt>
                <c:pt idx="10780">
                  <c:v>-7.9848931076097918</c:v>
                </c:pt>
                <c:pt idx="10781">
                  <c:v>-6.7414669864011483</c:v>
                </c:pt>
                <c:pt idx="10782">
                  <c:v>-3.9887035881516284</c:v>
                </c:pt>
                <c:pt idx="10783">
                  <c:v>1.0310131227535122</c:v>
                </c:pt>
                <c:pt idx="10784">
                  <c:v>-1.1937023847254382</c:v>
                </c:pt>
                <c:pt idx="10785">
                  <c:v>10.307580315927396</c:v>
                </c:pt>
                <c:pt idx="10786">
                  <c:v>-2.3923174227787602</c:v>
                </c:pt>
                <c:pt idx="10787">
                  <c:v>7.2149785755835097E-2</c:v>
                </c:pt>
                <c:pt idx="10788">
                  <c:v>0.18057224564182084</c:v>
                </c:pt>
                <c:pt idx="10789">
                  <c:v>0.29146281416031122</c:v>
                </c:pt>
                <c:pt idx="10790">
                  <c:v>0.99954922822914372</c:v>
                </c:pt>
                <c:pt idx="10791">
                  <c:v>-0.69538649041480727</c:v>
                </c:pt>
                <c:pt idx="10792">
                  <c:v>-8.6462586799900301</c:v>
                </c:pt>
                <c:pt idx="10793">
                  <c:v>-9.7598881832218343</c:v>
                </c:pt>
                <c:pt idx="10794">
                  <c:v>-3.4194042462599818</c:v>
                </c:pt>
                <c:pt idx="10795">
                  <c:v>-3.0468755588641942E-3</c:v>
                </c:pt>
                <c:pt idx="10796">
                  <c:v>7.6486571760385464</c:v>
                </c:pt>
                <c:pt idx="10797">
                  <c:v>1.7369655941662061</c:v>
                </c:pt>
                <c:pt idx="10798">
                  <c:v>8.6450579349844769</c:v>
                </c:pt>
                <c:pt idx="10799">
                  <c:v>10.307580315927396</c:v>
                </c:pt>
                <c:pt idx="10800">
                  <c:v>-1.6617632675126763</c:v>
                </c:pt>
                <c:pt idx="10801">
                  <c:v>-4.3692338096657197</c:v>
                </c:pt>
                <c:pt idx="10802">
                  <c:v>-11.188382790570113</c:v>
                </c:pt>
                <c:pt idx="10803">
                  <c:v>8.0624959257337636</c:v>
                </c:pt>
                <c:pt idx="10804">
                  <c:v>0.39822152850775078</c:v>
                </c:pt>
                <c:pt idx="10805">
                  <c:v>-5.4559113509376012</c:v>
                </c:pt>
                <c:pt idx="10806">
                  <c:v>-1.5801694895322569</c:v>
                </c:pt>
                <c:pt idx="10807">
                  <c:v>-1.2223924213364479</c:v>
                </c:pt>
                <c:pt idx="10808">
                  <c:v>-12.598207620320975</c:v>
                </c:pt>
                <c:pt idx="10809">
                  <c:v>3.1359527150717282E-4</c:v>
                </c:pt>
                <c:pt idx="10810">
                  <c:v>7.9867901427823895</c:v>
                </c:pt>
                <c:pt idx="10811">
                  <c:v>-4.7725895038969268</c:v>
                </c:pt>
                <c:pt idx="10812">
                  <c:v>-0.27167332410766659</c:v>
                </c:pt>
                <c:pt idx="10813">
                  <c:v>-1.0865614385088074</c:v>
                </c:pt>
                <c:pt idx="10814">
                  <c:v>0.70543002073309957</c:v>
                </c:pt>
                <c:pt idx="10815">
                  <c:v>9.9662651028771325</c:v>
                </c:pt>
                <c:pt idx="10816">
                  <c:v>15.162456894777216</c:v>
                </c:pt>
                <c:pt idx="10817">
                  <c:v>-8.0606959316875546</c:v>
                </c:pt>
                <c:pt idx="10818">
                  <c:v>7.6486571760385464</c:v>
                </c:pt>
                <c:pt idx="10819">
                  <c:v>-8.8286532417955116E-2</c:v>
                </c:pt>
                <c:pt idx="10820">
                  <c:v>6.0732489820306386</c:v>
                </c:pt>
                <c:pt idx="10821">
                  <c:v>-1.2784726566972191</c:v>
                </c:pt>
                <c:pt idx="10822">
                  <c:v>-0.28950661719498505</c:v>
                </c:pt>
                <c:pt idx="10823">
                  <c:v>0</c:v>
                </c:pt>
                <c:pt idx="10824">
                  <c:v>8.8683081332894673</c:v>
                </c:pt>
                <c:pt idx="10825">
                  <c:v>0.19068356160910999</c:v>
                </c:pt>
                <c:pt idx="10826">
                  <c:v>-2.1659230708848165</c:v>
                </c:pt>
                <c:pt idx="10827">
                  <c:v>6.4130337419715258E-2</c:v>
                </c:pt>
                <c:pt idx="10828">
                  <c:v>0.25054346165059671</c:v>
                </c:pt>
                <c:pt idx="10829">
                  <c:v>-13.407666097055019</c:v>
                </c:pt>
                <c:pt idx="10830">
                  <c:v>-0.50884186740300985</c:v>
                </c:pt>
                <c:pt idx="10831">
                  <c:v>-0.8065828080221078</c:v>
                </c:pt>
                <c:pt idx="10832">
                  <c:v>-0.16042001915412391</c:v>
                </c:pt>
                <c:pt idx="10833">
                  <c:v>0.2892154577508308</c:v>
                </c:pt>
                <c:pt idx="10834">
                  <c:v>-3.7691947766179279</c:v>
                </c:pt>
                <c:pt idx="10835">
                  <c:v>-8.620830748676001</c:v>
                </c:pt>
                <c:pt idx="10836">
                  <c:v>12.287808556012996</c:v>
                </c:pt>
                <c:pt idx="10837">
                  <c:v>-9.0597950917951025</c:v>
                </c:pt>
                <c:pt idx="10838">
                  <c:v>0.38748177675828238</c:v>
                </c:pt>
                <c:pt idx="10839">
                  <c:v>2.4436066514756152</c:v>
                </c:pt>
                <c:pt idx="10840">
                  <c:v>-0.12261928666395587</c:v>
                </c:pt>
                <c:pt idx="10841">
                  <c:v>-5.7742953602538938</c:v>
                </c:pt>
                <c:pt idx="10842">
                  <c:v>-0.40209844357134567</c:v>
                </c:pt>
                <c:pt idx="10843">
                  <c:v>-1.9122256052144257</c:v>
                </c:pt>
                <c:pt idx="10844">
                  <c:v>-4.688585131795314</c:v>
                </c:pt>
                <c:pt idx="10845">
                  <c:v>1.4582849974828473</c:v>
                </c:pt>
                <c:pt idx="10846">
                  <c:v>-3.2794233663728272</c:v>
                </c:pt>
                <c:pt idx="10847">
                  <c:v>-9.8667637673533513</c:v>
                </c:pt>
                <c:pt idx="10848">
                  <c:v>-0.34103691783506673</c:v>
                </c:pt>
                <c:pt idx="10849">
                  <c:v>8.3822637581148367</c:v>
                </c:pt>
                <c:pt idx="10850">
                  <c:v>-11.8663774174182</c:v>
                </c:pt>
                <c:pt idx="10851">
                  <c:v>12.953711452361514</c:v>
                </c:pt>
                <c:pt idx="10852">
                  <c:v>-0.70439773170977549</c:v>
                </c:pt>
                <c:pt idx="10853">
                  <c:v>0.96310041718847084</c:v>
                </c:pt>
                <c:pt idx="10854">
                  <c:v>1.6288167903105835</c:v>
                </c:pt>
                <c:pt idx="10855">
                  <c:v>5.5233351719917716E-2</c:v>
                </c:pt>
                <c:pt idx="10856">
                  <c:v>-0.29573857090649958</c:v>
                </c:pt>
                <c:pt idx="10857">
                  <c:v>-0.11464256594112268</c:v>
                </c:pt>
                <c:pt idx="10858">
                  <c:v>0.83957998084587637</c:v>
                </c:pt>
                <c:pt idx="10859">
                  <c:v>1.7137837813712899</c:v>
                </c:pt>
                <c:pt idx="10860">
                  <c:v>-8.0618460208284434E-2</c:v>
                </c:pt>
                <c:pt idx="10861">
                  <c:v>-0.71946782112448693</c:v>
                </c:pt>
                <c:pt idx="10862">
                  <c:v>1.4150374992788437</c:v>
                </c:pt>
                <c:pt idx="10863">
                  <c:v>0.33198175955128556</c:v>
                </c:pt>
                <c:pt idx="10864">
                  <c:v>9.5196362528432132</c:v>
                </c:pt>
                <c:pt idx="10865">
                  <c:v>-0.56704059272389373</c:v>
                </c:pt>
                <c:pt idx="10866">
                  <c:v>-0.63742992061529169</c:v>
                </c:pt>
                <c:pt idx="10867">
                  <c:v>-0.13148392513823765</c:v>
                </c:pt>
                <c:pt idx="10868">
                  <c:v>0.58496250072115641</c:v>
                </c:pt>
                <c:pt idx="10869">
                  <c:v>1.5849625007211563</c:v>
                </c:pt>
                <c:pt idx="10870">
                  <c:v>-0.6534422386039227</c:v>
                </c:pt>
                <c:pt idx="10871">
                  <c:v>3.7474705418662962E-2</c:v>
                </c:pt>
                <c:pt idx="10872">
                  <c:v>-0.60310984743141571</c:v>
                </c:pt>
                <c:pt idx="10873">
                  <c:v>1.3575520046180838</c:v>
                </c:pt>
                <c:pt idx="10874">
                  <c:v>10.814048332230835</c:v>
                </c:pt>
                <c:pt idx="10875">
                  <c:v>-0.29077939631669814</c:v>
                </c:pt>
                <c:pt idx="10876">
                  <c:v>-0.16505924627049601</c:v>
                </c:pt>
                <c:pt idx="10877">
                  <c:v>-0.12928301694496649</c:v>
                </c:pt>
                <c:pt idx="10878">
                  <c:v>-4.870319157568137E-2</c:v>
                </c:pt>
                <c:pt idx="10879">
                  <c:v>0.70231945135931528</c:v>
                </c:pt>
                <c:pt idx="10880">
                  <c:v>0.66985139830766893</c:v>
                </c:pt>
                <c:pt idx="10881">
                  <c:v>-0.62058641045187757</c:v>
                </c:pt>
                <c:pt idx="10882">
                  <c:v>0.10218039480647848</c:v>
                </c:pt>
                <c:pt idx="10883">
                  <c:v>9.2523776195541044E-2</c:v>
                </c:pt>
                <c:pt idx="10884">
                  <c:v>2.5782846235733476</c:v>
                </c:pt>
                <c:pt idx="10885">
                  <c:v>-0.85626452253855045</c:v>
                </c:pt>
                <c:pt idx="10886">
                  <c:v>5.2467419894135482E-2</c:v>
                </c:pt>
                <c:pt idx="10887">
                  <c:v>0.23266075679027509</c:v>
                </c:pt>
                <c:pt idx="10888">
                  <c:v>-0.17333160288556176</c:v>
                </c:pt>
                <c:pt idx="10889">
                  <c:v>0.36400702675538332</c:v>
                </c:pt>
                <c:pt idx="10890">
                  <c:v>3.5672848655771972E-2</c:v>
                </c:pt>
                <c:pt idx="10891">
                  <c:v>-7.1386208815243029</c:v>
                </c:pt>
                <c:pt idx="10892">
                  <c:v>0.13750352374993474</c:v>
                </c:pt>
                <c:pt idx="10893">
                  <c:v>-7.8662486111111729</c:v>
                </c:pt>
                <c:pt idx="10894">
                  <c:v>0.8624964762500652</c:v>
                </c:pt>
                <c:pt idx="10895">
                  <c:v>-6.7114195858537076E-2</c:v>
                </c:pt>
                <c:pt idx="10896">
                  <c:v>0.15086666562662773</c:v>
                </c:pt>
                <c:pt idx="10897">
                  <c:v>0.16827148258979896</c:v>
                </c:pt>
                <c:pt idx="10898">
                  <c:v>-0.14103973119421695</c:v>
                </c:pt>
                <c:pt idx="10899">
                  <c:v>-7.4293782347314208E-2</c:v>
                </c:pt>
                <c:pt idx="10900">
                  <c:v>0.1269121124822194</c:v>
                </c:pt>
                <c:pt idx="10901">
                  <c:v>4.2906771609029226</c:v>
                </c:pt>
                <c:pt idx="10902">
                  <c:v>-6.0732489820306386</c:v>
                </c:pt>
                <c:pt idx="10903">
                  <c:v>-0.28506071216379292</c:v>
                </c:pt>
                <c:pt idx="10904">
                  <c:v>3.021461304700777E-2</c:v>
                </c:pt>
                <c:pt idx="10905">
                  <c:v>-1.1679248693586182</c:v>
                </c:pt>
                <c:pt idx="10906">
                  <c:v>9.3815429511845849</c:v>
                </c:pt>
                <c:pt idx="10907">
                  <c:v>10.814048332230835</c:v>
                </c:pt>
                <c:pt idx="10908">
                  <c:v>15.34198204207757</c:v>
                </c:pt>
                <c:pt idx="10909">
                  <c:v>-0.28010791919273575</c:v>
                </c:pt>
                <c:pt idx="10910">
                  <c:v>-12.773207904847887</c:v>
                </c:pt>
                <c:pt idx="10911">
                  <c:v>-7.0660891904577721</c:v>
                </c:pt>
                <c:pt idx="10912">
                  <c:v>0.19525629139893358</c:v>
                </c:pt>
                <c:pt idx="10913">
                  <c:v>-8.8683081332894673</c:v>
                </c:pt>
                <c:pt idx="10914">
                  <c:v>-0.64807254457579455</c:v>
                </c:pt>
                <c:pt idx="10915">
                  <c:v>0.12359937844138379</c:v>
                </c:pt>
                <c:pt idx="10916">
                  <c:v>-5.3457748368417297</c:v>
                </c:pt>
                <c:pt idx="10917">
                  <c:v>0.35989594508638295</c:v>
                </c:pt>
                <c:pt idx="10918">
                  <c:v>18.788089548185663</c:v>
                </c:pt>
                <c:pt idx="10919">
                  <c:v>-0.56506294328345164</c:v>
                </c:pt>
                <c:pt idx="10920">
                  <c:v>-0.32192809488736207</c:v>
                </c:pt>
                <c:pt idx="10921">
                  <c:v>-10.814048332230835</c:v>
                </c:pt>
                <c:pt idx="10922">
                  <c:v>-0.47994548482642724</c:v>
                </c:pt>
                <c:pt idx="10923">
                  <c:v>-2.0324214776923775</c:v>
                </c:pt>
                <c:pt idx="10924">
                  <c:v>-0.86801770396422828</c:v>
                </c:pt>
                <c:pt idx="10925">
                  <c:v>13.00146683934072</c:v>
                </c:pt>
                <c:pt idx="10926">
                  <c:v>0.16868183459168035</c:v>
                </c:pt>
                <c:pt idx="10927">
                  <c:v>-1.1244473709244882</c:v>
                </c:pt>
                <c:pt idx="10928">
                  <c:v>-0.54413165819808773</c:v>
                </c:pt>
                <c:pt idx="10929">
                  <c:v>-0.99511777862025397</c:v>
                </c:pt>
                <c:pt idx="10930">
                  <c:v>-0.47643804394298739</c:v>
                </c:pt>
                <c:pt idx="10931">
                  <c:v>4.3692338096657197</c:v>
                </c:pt>
                <c:pt idx="10932">
                  <c:v>-5.8893689053568399E-2</c:v>
                </c:pt>
                <c:pt idx="10933">
                  <c:v>-11.673750739438065</c:v>
                </c:pt>
                <c:pt idx="10934">
                  <c:v>6.0732489820306386</c:v>
                </c:pt>
                <c:pt idx="10935">
                  <c:v>6.6089190457772437E-2</c:v>
                </c:pt>
                <c:pt idx="10936">
                  <c:v>6.0732489820306386</c:v>
                </c:pt>
                <c:pt idx="10937">
                  <c:v>-13.135762718264584</c:v>
                </c:pt>
                <c:pt idx="10938">
                  <c:v>-0.12752375172215258</c:v>
                </c:pt>
                <c:pt idx="10939">
                  <c:v>-0.14852252471008773</c:v>
                </c:pt>
                <c:pt idx="10940">
                  <c:v>0.85586789892871518</c:v>
                </c:pt>
                <c:pt idx="10941">
                  <c:v>6.703122139194412</c:v>
                </c:pt>
                <c:pt idx="10942">
                  <c:v>-2.2199899311211437</c:v>
                </c:pt>
                <c:pt idx="10943">
                  <c:v>-0.11818142634831437</c:v>
                </c:pt>
                <c:pt idx="10944">
                  <c:v>4.3501638636586418E-2</c:v>
                </c:pt>
                <c:pt idx="10945">
                  <c:v>-7.0660891904577721</c:v>
                </c:pt>
                <c:pt idx="10946">
                  <c:v>10.703038388986418</c:v>
                </c:pt>
                <c:pt idx="10947">
                  <c:v>7.0660891904577721</c:v>
                </c:pt>
                <c:pt idx="10948">
                  <c:v>8.6450579349844769</c:v>
                </c:pt>
                <c:pt idx="10949">
                  <c:v>-1.2123287379917502</c:v>
                </c:pt>
                <c:pt idx="10950">
                  <c:v>-0.7157491082565105</c:v>
                </c:pt>
                <c:pt idx="10951">
                  <c:v>0.9976015039514835</c:v>
                </c:pt>
                <c:pt idx="10952">
                  <c:v>8.6462586799900301</c:v>
                </c:pt>
                <c:pt idx="10953">
                  <c:v>2.5783679970514877</c:v>
                </c:pt>
                <c:pt idx="10954">
                  <c:v>-8.0624959257337636</c:v>
                </c:pt>
                <c:pt idx="10955">
                  <c:v>15.965784284662089</c:v>
                </c:pt>
                <c:pt idx="10956">
                  <c:v>-9.0606959316875546</c:v>
                </c:pt>
                <c:pt idx="10957">
                  <c:v>1.2344652536370231</c:v>
                </c:pt>
                <c:pt idx="10958">
                  <c:v>-0.29007922884802234</c:v>
                </c:pt>
                <c:pt idx="10959">
                  <c:v>-0.31244323754674391</c:v>
                </c:pt>
                <c:pt idx="10960">
                  <c:v>-0.18555565315607675</c:v>
                </c:pt>
                <c:pt idx="10961">
                  <c:v>-0.24392558288608923</c:v>
                </c:pt>
                <c:pt idx="10962">
                  <c:v>-1.1383281565479735</c:v>
                </c:pt>
                <c:pt idx="10963">
                  <c:v>-0.12905761345401684</c:v>
                </c:pt>
                <c:pt idx="10964">
                  <c:v>-0.55556158428059721</c:v>
                </c:pt>
                <c:pt idx="10965">
                  <c:v>-6.3388706271481937E-2</c:v>
                </c:pt>
                <c:pt idx="10966">
                  <c:v>-1.6178797040460049</c:v>
                </c:pt>
                <c:pt idx="10967">
                  <c:v>0.27814129822400202</c:v>
                </c:pt>
                <c:pt idx="10968">
                  <c:v>-0.13165782413286989</c:v>
                </c:pt>
                <c:pt idx="10969">
                  <c:v>6.9124360654820222E-2</c:v>
                </c:pt>
                <c:pt idx="10970">
                  <c:v>0</c:v>
                </c:pt>
                <c:pt idx="10971">
                  <c:v>7.8002512001273172E-2</c:v>
                </c:pt>
                <c:pt idx="10972">
                  <c:v>0.82312223791592087</c:v>
                </c:pt>
                <c:pt idx="10973">
                  <c:v>12.325680229748469</c:v>
                </c:pt>
                <c:pt idx="10974">
                  <c:v>9.7604427459966399</c:v>
                </c:pt>
                <c:pt idx="10975">
                  <c:v>2.4042431838685565</c:v>
                </c:pt>
                <c:pt idx="10976">
                  <c:v>0.86102358685118985</c:v>
                </c:pt>
                <c:pt idx="10977">
                  <c:v>2.4803391000572533E-2</c:v>
                </c:pt>
                <c:pt idx="10978">
                  <c:v>0.28379296600059106</c:v>
                </c:pt>
                <c:pt idx="10979">
                  <c:v>-9.4076898587272431E-2</c:v>
                </c:pt>
                <c:pt idx="10980">
                  <c:v>-13.965844395703153</c:v>
                </c:pt>
                <c:pt idx="10981">
                  <c:v>0.65689639496280039</c:v>
                </c:pt>
                <c:pt idx="10982">
                  <c:v>-0.21412480535284734</c:v>
                </c:pt>
                <c:pt idx="10983">
                  <c:v>0.19930880822340641</c:v>
                </c:pt>
                <c:pt idx="10984">
                  <c:v>-0.62343664853579217</c:v>
                </c:pt>
                <c:pt idx="10985">
                  <c:v>-0.89986332871455021</c:v>
                </c:pt>
                <c:pt idx="10986">
                  <c:v>-1.1654900301019711</c:v>
                </c:pt>
                <c:pt idx="10987">
                  <c:v>-1.6273756011335072</c:v>
                </c:pt>
                <c:pt idx="10988">
                  <c:v>-1.4119382606199571</c:v>
                </c:pt>
                <c:pt idx="10989">
                  <c:v>0.11864449649861893</c:v>
                </c:pt>
                <c:pt idx="10990">
                  <c:v>-1.1269121124822197</c:v>
                </c:pt>
                <c:pt idx="10991">
                  <c:v>12.103506382011545</c:v>
                </c:pt>
                <c:pt idx="10992">
                  <c:v>-11.059119092544519</c:v>
                </c:pt>
                <c:pt idx="10993">
                  <c:v>-4.2980813529329946</c:v>
                </c:pt>
                <c:pt idx="10994">
                  <c:v>12.702894141119387</c:v>
                </c:pt>
                <c:pt idx="10995">
                  <c:v>-2.9732330904372146</c:v>
                </c:pt>
                <c:pt idx="10996">
                  <c:v>-2.1106762311561149</c:v>
                </c:pt>
                <c:pt idx="10997">
                  <c:v>0.95641073145231748</c:v>
                </c:pt>
                <c:pt idx="10998">
                  <c:v>2.922871674575878</c:v>
                </c:pt>
                <c:pt idx="10999">
                  <c:v>0.39729314654298981</c:v>
                </c:pt>
                <c:pt idx="11000">
                  <c:v>8.0624959257337636</c:v>
                </c:pt>
                <c:pt idx="11001">
                  <c:v>-11.059119092544519</c:v>
                </c:pt>
                <c:pt idx="11002">
                  <c:v>0.44057259138598104</c:v>
                </c:pt>
                <c:pt idx="11003">
                  <c:v>-4.5287224302878215</c:v>
                </c:pt>
                <c:pt idx="11004">
                  <c:v>0.99819775736601468</c:v>
                </c:pt>
                <c:pt idx="11005">
                  <c:v>1.510497361413264</c:v>
                </c:pt>
                <c:pt idx="11006">
                  <c:v>1.2046024530750581</c:v>
                </c:pt>
                <c:pt idx="11007">
                  <c:v>0.41055010828653032</c:v>
                </c:pt>
                <c:pt idx="11008">
                  <c:v>-0.24511249783653183</c:v>
                </c:pt>
                <c:pt idx="11009">
                  <c:v>13.433976574415976</c:v>
                </c:pt>
                <c:pt idx="11010">
                  <c:v>-0.43010137173373003</c:v>
                </c:pt>
                <c:pt idx="11011">
                  <c:v>10.307200809140809</c:v>
                </c:pt>
                <c:pt idx="11012">
                  <c:v>-6.0732489820306386</c:v>
                </c:pt>
                <c:pt idx="11013">
                  <c:v>-11.381182412624446</c:v>
                </c:pt>
                <c:pt idx="11014">
                  <c:v>-2.2658940599730344</c:v>
                </c:pt>
                <c:pt idx="11015">
                  <c:v>-8.0606959316875546</c:v>
                </c:pt>
                <c:pt idx="11016">
                  <c:v>0.4144372516975246</c:v>
                </c:pt>
                <c:pt idx="11017">
                  <c:v>-9.7604427459966399</c:v>
                </c:pt>
                <c:pt idx="11018">
                  <c:v>9.3939754128679578</c:v>
                </c:pt>
                <c:pt idx="11019">
                  <c:v>1.9037691771433682</c:v>
                </c:pt>
                <c:pt idx="11020">
                  <c:v>1.7203143536160428</c:v>
                </c:pt>
                <c:pt idx="11021">
                  <c:v>4.7244543147691846</c:v>
                </c:pt>
                <c:pt idx="11022">
                  <c:v>12.46828462519127</c:v>
                </c:pt>
                <c:pt idx="11023">
                  <c:v>-8.6462586799900301</c:v>
                </c:pt>
                <c:pt idx="11024">
                  <c:v>-10.147204924942228</c:v>
                </c:pt>
                <c:pt idx="11025">
                  <c:v>-0.76899444835884412</c:v>
                </c:pt>
                <c:pt idx="11026">
                  <c:v>0.40389694167364365</c:v>
                </c:pt>
                <c:pt idx="11027">
                  <c:v>1.3639676542419885E-2</c:v>
                </c:pt>
                <c:pt idx="11028">
                  <c:v>10.147204924942228</c:v>
                </c:pt>
                <c:pt idx="11029">
                  <c:v>4.5596866440110587E-2</c:v>
                </c:pt>
                <c:pt idx="11030">
                  <c:v>2.141852632844234</c:v>
                </c:pt>
                <c:pt idx="11031">
                  <c:v>-1.6189098326444937</c:v>
                </c:pt>
                <c:pt idx="11032">
                  <c:v>-0.13948505359862157</c:v>
                </c:pt>
                <c:pt idx="11033">
                  <c:v>-0.32192809488736229</c:v>
                </c:pt>
                <c:pt idx="11034">
                  <c:v>5.7548875021634682</c:v>
                </c:pt>
                <c:pt idx="11035">
                  <c:v>12.43402002712266</c:v>
                </c:pt>
                <c:pt idx="11036">
                  <c:v>0.20007783544891314</c:v>
                </c:pt>
                <c:pt idx="11037">
                  <c:v>0.15106597419099632</c:v>
                </c:pt>
                <c:pt idx="11038">
                  <c:v>-0.32012585225337686</c:v>
                </c:pt>
                <c:pt idx="11039">
                  <c:v>9.8672787397096631</c:v>
                </c:pt>
                <c:pt idx="11040">
                  <c:v>-5.0874628412503391</c:v>
                </c:pt>
                <c:pt idx="11041">
                  <c:v>0.24643789530309868</c:v>
                </c:pt>
                <c:pt idx="11042">
                  <c:v>1.4403065126973865E-2</c:v>
                </c:pt>
                <c:pt idx="11043">
                  <c:v>-0.82312223791592087</c:v>
                </c:pt>
                <c:pt idx="11044">
                  <c:v>8.3822637581148367</c:v>
                </c:pt>
                <c:pt idx="11045">
                  <c:v>-2.0177881937630229E-2</c:v>
                </c:pt>
                <c:pt idx="11046">
                  <c:v>-0.56610347346984058</c:v>
                </c:pt>
                <c:pt idx="11047">
                  <c:v>-0.2703024062978332</c:v>
                </c:pt>
                <c:pt idx="11048">
                  <c:v>11.703038388986416</c:v>
                </c:pt>
                <c:pt idx="11049">
                  <c:v>-9.0606959316875546</c:v>
                </c:pt>
                <c:pt idx="11050">
                  <c:v>1.7649411668273918</c:v>
                </c:pt>
                <c:pt idx="11051">
                  <c:v>-8.8683081332894673</c:v>
                </c:pt>
                <c:pt idx="11052">
                  <c:v>-11.381182412624446</c:v>
                </c:pt>
                <c:pt idx="11053">
                  <c:v>-8.6450579349844769</c:v>
                </c:pt>
                <c:pt idx="11054">
                  <c:v>-11.188588845707349</c:v>
                </c:pt>
                <c:pt idx="11055">
                  <c:v>11.059119092544519</c:v>
                </c:pt>
                <c:pt idx="11056">
                  <c:v>2.2829339632714984</c:v>
                </c:pt>
                <c:pt idx="11057">
                  <c:v>-9.8672787397096631</c:v>
                </c:pt>
                <c:pt idx="11058">
                  <c:v>8.6462586799900301</c:v>
                </c:pt>
                <c:pt idx="11059">
                  <c:v>0.79614460657398389</c:v>
                </c:pt>
                <c:pt idx="11060">
                  <c:v>9.3822637581148367</c:v>
                </c:pt>
                <c:pt idx="11061">
                  <c:v>-0.96044807603119509</c:v>
                </c:pt>
                <c:pt idx="11062">
                  <c:v>0</c:v>
                </c:pt>
                <c:pt idx="11063">
                  <c:v>7.2149785755835097E-2</c:v>
                </c:pt>
                <c:pt idx="11064">
                  <c:v>-10.147204924942228</c:v>
                </c:pt>
                <c:pt idx="11065">
                  <c:v>-4.7725895038969268</c:v>
                </c:pt>
                <c:pt idx="11066">
                  <c:v>0.14438990933517493</c:v>
                </c:pt>
                <c:pt idx="11067">
                  <c:v>-1.1930453262570424</c:v>
                </c:pt>
                <c:pt idx="11068">
                  <c:v>-1.6205864104518777</c:v>
                </c:pt>
                <c:pt idx="11069">
                  <c:v>0.23490503264999693</c:v>
                </c:pt>
                <c:pt idx="11070">
                  <c:v>-0.2415628755309692</c:v>
                </c:pt>
                <c:pt idx="11071">
                  <c:v>7.6486571760385464</c:v>
                </c:pt>
                <c:pt idx="11072">
                  <c:v>14.628768280089117</c:v>
                </c:pt>
                <c:pt idx="11073">
                  <c:v>8.3837042924740537</c:v>
                </c:pt>
                <c:pt idx="11074">
                  <c:v>2.4000389213930515</c:v>
                </c:pt>
                <c:pt idx="11075">
                  <c:v>-0.25715783949712484</c:v>
                </c:pt>
                <c:pt idx="11076">
                  <c:v>-0.7554164462723777</c:v>
                </c:pt>
                <c:pt idx="11077">
                  <c:v>-8.0606959316875546</c:v>
                </c:pt>
                <c:pt idx="11078">
                  <c:v>0.73696559416620611</c:v>
                </c:pt>
                <c:pt idx="11079">
                  <c:v>0.47563751028281542</c:v>
                </c:pt>
                <c:pt idx="11080">
                  <c:v>0.44043704178745946</c:v>
                </c:pt>
                <c:pt idx="11081">
                  <c:v>-0.66697807522905272</c:v>
                </c:pt>
                <c:pt idx="11082">
                  <c:v>1.1699250014423124</c:v>
                </c:pt>
                <c:pt idx="11083">
                  <c:v>-0.17615695515382726</c:v>
                </c:pt>
                <c:pt idx="11084">
                  <c:v>-0.17833724125851261</c:v>
                </c:pt>
                <c:pt idx="11085">
                  <c:v>1.8722060664075724</c:v>
                </c:pt>
                <c:pt idx="11086">
                  <c:v>-0.50058894339405735</c:v>
                </c:pt>
                <c:pt idx="11087">
                  <c:v>0.60787943811270839</c:v>
                </c:pt>
                <c:pt idx="11088">
                  <c:v>2.5520978668155294</c:v>
                </c:pt>
                <c:pt idx="11089">
                  <c:v>-0.28675731661853149</c:v>
                </c:pt>
                <c:pt idx="11090">
                  <c:v>-0.72582503656100594</c:v>
                </c:pt>
                <c:pt idx="11091">
                  <c:v>-0.10825289065202341</c:v>
                </c:pt>
                <c:pt idx="11092">
                  <c:v>-1.7935491225325737</c:v>
                </c:pt>
                <c:pt idx="11093">
                  <c:v>1.456485003436637</c:v>
                </c:pt>
                <c:pt idx="11094">
                  <c:v>-3.8073549220576046</c:v>
                </c:pt>
                <c:pt idx="11095">
                  <c:v>-1.3534628023178139</c:v>
                </c:pt>
                <c:pt idx="11096">
                  <c:v>0.58518107432067856</c:v>
                </c:pt>
                <c:pt idx="11097">
                  <c:v>1.5491617792933094</c:v>
                </c:pt>
                <c:pt idx="11098">
                  <c:v>-9.122531004297084</c:v>
                </c:pt>
                <c:pt idx="11099">
                  <c:v>12.658880895047878</c:v>
                </c:pt>
                <c:pt idx="11100">
                  <c:v>-7.6486571760385464</c:v>
                </c:pt>
                <c:pt idx="11101">
                  <c:v>-1.2888692758098133</c:v>
                </c:pt>
                <c:pt idx="11102">
                  <c:v>-9.8667637673533513</c:v>
                </c:pt>
                <c:pt idx="11103">
                  <c:v>-7.0660891904577721</c:v>
                </c:pt>
                <c:pt idx="11104">
                  <c:v>-2.1396637862562242</c:v>
                </c:pt>
                <c:pt idx="11105">
                  <c:v>-0.46365620449902251</c:v>
                </c:pt>
                <c:pt idx="11106">
                  <c:v>3.9065780559582213</c:v>
                </c:pt>
                <c:pt idx="11107">
                  <c:v>-5.5647846187835261</c:v>
                </c:pt>
                <c:pt idx="11108">
                  <c:v>-0.39231742277876036</c:v>
                </c:pt>
                <c:pt idx="11109">
                  <c:v>-0.18903382439001706</c:v>
                </c:pt>
                <c:pt idx="11110">
                  <c:v>-0.25846167604396963</c:v>
                </c:pt>
                <c:pt idx="11111">
                  <c:v>-0.18903382439001706</c:v>
                </c:pt>
                <c:pt idx="11112">
                  <c:v>0.18483967545359525</c:v>
                </c:pt>
                <c:pt idx="11113">
                  <c:v>-1.0007173355381217E-2</c:v>
                </c:pt>
                <c:pt idx="11114">
                  <c:v>0.3213280969411435</c:v>
                </c:pt>
                <c:pt idx="11115">
                  <c:v>0</c:v>
                </c:pt>
                <c:pt idx="11116">
                  <c:v>-1.9379984576013216</c:v>
                </c:pt>
                <c:pt idx="11117">
                  <c:v>-9.3822637581148367</c:v>
                </c:pt>
                <c:pt idx="11118">
                  <c:v>1.7539860994219365</c:v>
                </c:pt>
                <c:pt idx="11119">
                  <c:v>-12.658955255022169</c:v>
                </c:pt>
                <c:pt idx="11120">
                  <c:v>0.10780328953451476</c:v>
                </c:pt>
                <c:pt idx="11121">
                  <c:v>0</c:v>
                </c:pt>
                <c:pt idx="11122">
                  <c:v>-2.8744691179161412</c:v>
                </c:pt>
                <c:pt idx="11123">
                  <c:v>-2.2223924213364481</c:v>
                </c:pt>
                <c:pt idx="11124">
                  <c:v>7.8662486111111729</c:v>
                </c:pt>
                <c:pt idx="11125">
                  <c:v>-5.0497266762942083E-2</c:v>
                </c:pt>
                <c:pt idx="11126">
                  <c:v>4.6706230993375106</c:v>
                </c:pt>
                <c:pt idx="11127">
                  <c:v>0.87446911791614135</c:v>
                </c:pt>
                <c:pt idx="11128">
                  <c:v>-13.702822011777029</c:v>
                </c:pt>
                <c:pt idx="11129">
                  <c:v>-8.0624959257337636</c:v>
                </c:pt>
                <c:pt idx="11130">
                  <c:v>-4.9122240399115595</c:v>
                </c:pt>
                <c:pt idx="11131">
                  <c:v>-0.91182418861363335</c:v>
                </c:pt>
                <c:pt idx="11132">
                  <c:v>-10.582769240382088</c:v>
                </c:pt>
                <c:pt idx="11133">
                  <c:v>-10.451554569765362</c:v>
                </c:pt>
                <c:pt idx="11134">
                  <c:v>-5.9228321394775394</c:v>
                </c:pt>
                <c:pt idx="11135">
                  <c:v>-0.34833709807132612</c:v>
                </c:pt>
                <c:pt idx="11136">
                  <c:v>1.4947435381890255</c:v>
                </c:pt>
                <c:pt idx="11137">
                  <c:v>6.0732489820306386</c:v>
                </c:pt>
                <c:pt idx="11138">
                  <c:v>-13.526539992658154</c:v>
                </c:pt>
                <c:pt idx="11139">
                  <c:v>-11.416621621364193</c:v>
                </c:pt>
                <c:pt idx="11140">
                  <c:v>2.9701156067365906</c:v>
                </c:pt>
                <c:pt idx="11141">
                  <c:v>2.8714852594773199</c:v>
                </c:pt>
                <c:pt idx="11142">
                  <c:v>8.0624959257337636</c:v>
                </c:pt>
                <c:pt idx="11143">
                  <c:v>-7.6486571760385464</c:v>
                </c:pt>
                <c:pt idx="11144">
                  <c:v>9.6317833574741503</c:v>
                </c:pt>
                <c:pt idx="11145">
                  <c:v>-8.8683081332894673</c:v>
                </c:pt>
                <c:pt idx="11146">
                  <c:v>-11.518489240994933</c:v>
                </c:pt>
                <c:pt idx="11147">
                  <c:v>-4.714020254953371</c:v>
                </c:pt>
                <c:pt idx="11148">
                  <c:v>0.19264507794239583</c:v>
                </c:pt>
                <c:pt idx="11149">
                  <c:v>2.6866568171925094</c:v>
                </c:pt>
                <c:pt idx="11150">
                  <c:v>-8.6039831066691358E-2</c:v>
                </c:pt>
                <c:pt idx="11151">
                  <c:v>-0.16537493446451065</c:v>
                </c:pt>
                <c:pt idx="11152">
                  <c:v>11.582612451267021</c:v>
                </c:pt>
                <c:pt idx="11153">
                  <c:v>-8.6462586799900301</c:v>
                </c:pt>
                <c:pt idx="11154">
                  <c:v>-1.9068304845674531</c:v>
                </c:pt>
                <c:pt idx="11155">
                  <c:v>-0.38187063534364446</c:v>
                </c:pt>
                <c:pt idx="11156">
                  <c:v>0.80735492205760395</c:v>
                </c:pt>
                <c:pt idx="11157">
                  <c:v>-2.3307373492069197E-2</c:v>
                </c:pt>
                <c:pt idx="11158">
                  <c:v>-8.3837042924740537</c:v>
                </c:pt>
                <c:pt idx="11159">
                  <c:v>-7.0624959257337645</c:v>
                </c:pt>
                <c:pt idx="11160">
                  <c:v>-6.9108925261660152</c:v>
                </c:pt>
                <c:pt idx="11161">
                  <c:v>12.941597868266095</c:v>
                </c:pt>
                <c:pt idx="11162">
                  <c:v>0.33733551744028401</c:v>
                </c:pt>
                <c:pt idx="11163">
                  <c:v>-4.2770248703243103</c:v>
                </c:pt>
                <c:pt idx="11164">
                  <c:v>7.0660891904577738</c:v>
                </c:pt>
                <c:pt idx="11165">
                  <c:v>-4.0233325038306242</c:v>
                </c:pt>
                <c:pt idx="11166">
                  <c:v>-5.0112272554232549</c:v>
                </c:pt>
                <c:pt idx="11167">
                  <c:v>8.7474470780345293</c:v>
                </c:pt>
                <c:pt idx="11168">
                  <c:v>-0.26303440583379362</c:v>
                </c:pt>
                <c:pt idx="11169">
                  <c:v>-3.3082939691539468</c:v>
                </c:pt>
                <c:pt idx="11170">
                  <c:v>-4.5803689613124955E-2</c:v>
                </c:pt>
                <c:pt idx="11171">
                  <c:v>0</c:v>
                </c:pt>
                <c:pt idx="11172">
                  <c:v>-0.23678159618581998</c:v>
                </c:pt>
                <c:pt idx="11173">
                  <c:v>-0.10402306454322799</c:v>
                </c:pt>
                <c:pt idx="11174">
                  <c:v>6.4374053123072992</c:v>
                </c:pt>
                <c:pt idx="11175">
                  <c:v>-11.295577633612579</c:v>
                </c:pt>
                <c:pt idx="11176">
                  <c:v>-6.7414669864011483</c:v>
                </c:pt>
                <c:pt idx="11177">
                  <c:v>9.5196362528432132</c:v>
                </c:pt>
                <c:pt idx="11178">
                  <c:v>-6.6580700489944258</c:v>
                </c:pt>
                <c:pt idx="11179">
                  <c:v>8.8683081332894673</c:v>
                </c:pt>
                <c:pt idx="11180">
                  <c:v>-6.0732489820306386</c:v>
                </c:pt>
                <c:pt idx="11181">
                  <c:v>4.3781963145341081</c:v>
                </c:pt>
                <c:pt idx="11182">
                  <c:v>0.46130254154130429</c:v>
                </c:pt>
                <c:pt idx="11183">
                  <c:v>-10.582769240382088</c:v>
                </c:pt>
                <c:pt idx="11184">
                  <c:v>-13.717105171805365</c:v>
                </c:pt>
                <c:pt idx="11185">
                  <c:v>2.3171310994756724</c:v>
                </c:pt>
                <c:pt idx="11186">
                  <c:v>12.146568675740786</c:v>
                </c:pt>
                <c:pt idx="11187">
                  <c:v>10.917372079476841</c:v>
                </c:pt>
                <c:pt idx="11188">
                  <c:v>11.268736919579066</c:v>
                </c:pt>
                <c:pt idx="11189">
                  <c:v>0.84472177452208907</c:v>
                </c:pt>
                <c:pt idx="11190">
                  <c:v>12.953772068526765</c:v>
                </c:pt>
                <c:pt idx="11191">
                  <c:v>0.29937533281168471</c:v>
                </c:pt>
                <c:pt idx="11192">
                  <c:v>8.8683081332894673</c:v>
                </c:pt>
                <c:pt idx="11193">
                  <c:v>0.64823667557187459</c:v>
                </c:pt>
                <c:pt idx="11194">
                  <c:v>0.93490497177811527</c:v>
                </c:pt>
                <c:pt idx="11195">
                  <c:v>-10.583082767502933</c:v>
                </c:pt>
                <c:pt idx="11196">
                  <c:v>2.6384236185327907</c:v>
                </c:pt>
                <c:pt idx="11197">
                  <c:v>-0.52311118428615622</c:v>
                </c:pt>
                <c:pt idx="11198">
                  <c:v>12.613482540731207</c:v>
                </c:pt>
                <c:pt idx="11199">
                  <c:v>0.2466399675831254</c:v>
                </c:pt>
                <c:pt idx="11200">
                  <c:v>14.114203242627728</c:v>
                </c:pt>
                <c:pt idx="11201">
                  <c:v>8.6462586799900301</c:v>
                </c:pt>
                <c:pt idx="11202">
                  <c:v>8.6462586799900301</c:v>
                </c:pt>
                <c:pt idx="11203">
                  <c:v>1.2362276423018828</c:v>
                </c:pt>
                <c:pt idx="11204">
                  <c:v>6.0732489820306386</c:v>
                </c:pt>
                <c:pt idx="11205">
                  <c:v>10.866763767353351</c:v>
                </c:pt>
                <c:pt idx="11206">
                  <c:v>-0.25972167179295824</c:v>
                </c:pt>
                <c:pt idx="11207">
                  <c:v>-13.923110792496725</c:v>
                </c:pt>
                <c:pt idx="11208">
                  <c:v>-9.9662651028771325</c:v>
                </c:pt>
                <c:pt idx="11209">
                  <c:v>-0.26162758461954805</c:v>
                </c:pt>
                <c:pt idx="11210">
                  <c:v>2.7852207627734273</c:v>
                </c:pt>
                <c:pt idx="11211">
                  <c:v>-9.2304207950923818</c:v>
                </c:pt>
                <c:pt idx="11212">
                  <c:v>-1.1703256944155558</c:v>
                </c:pt>
                <c:pt idx="11213">
                  <c:v>0.90719018963739873</c:v>
                </c:pt>
                <c:pt idx="11214">
                  <c:v>5.9228321394775394</c:v>
                </c:pt>
                <c:pt idx="11215">
                  <c:v>-1.554138079906781</c:v>
                </c:pt>
                <c:pt idx="11216">
                  <c:v>7.0624959257337645</c:v>
                </c:pt>
                <c:pt idx="11217">
                  <c:v>0.25375659224578306</c:v>
                </c:pt>
                <c:pt idx="11218">
                  <c:v>9.7604427459966399</c:v>
                </c:pt>
                <c:pt idx="11219">
                  <c:v>-4.3721377429318052E-2</c:v>
                </c:pt>
                <c:pt idx="11220">
                  <c:v>0.41473715681062295</c:v>
                </c:pt>
                <c:pt idx="11221">
                  <c:v>-1.3099225168582718</c:v>
                </c:pt>
                <c:pt idx="11222">
                  <c:v>-2.3309616816127305</c:v>
                </c:pt>
                <c:pt idx="11223">
                  <c:v>1.3219280948873624</c:v>
                </c:pt>
                <c:pt idx="11224">
                  <c:v>0.30324667382128728</c:v>
                </c:pt>
                <c:pt idx="11225">
                  <c:v>-0.17333160288556196</c:v>
                </c:pt>
                <c:pt idx="11226">
                  <c:v>-4.3860584323070784</c:v>
                </c:pt>
                <c:pt idx="11227">
                  <c:v>-8.6462586799900301</c:v>
                </c:pt>
                <c:pt idx="11228">
                  <c:v>7.0660891904577738</c:v>
                </c:pt>
                <c:pt idx="11229">
                  <c:v>-5.2937195713741065</c:v>
                </c:pt>
                <c:pt idx="11230">
                  <c:v>8.3822637581148367</c:v>
                </c:pt>
                <c:pt idx="11231">
                  <c:v>-8.0624959257337636</c:v>
                </c:pt>
                <c:pt idx="11232">
                  <c:v>-0.25499708676837535</c:v>
                </c:pt>
                <c:pt idx="11233">
                  <c:v>-0.33390073655343872</c:v>
                </c:pt>
                <c:pt idx="11234">
                  <c:v>7.0660891904577738</c:v>
                </c:pt>
                <c:pt idx="11235">
                  <c:v>11.89191024986467</c:v>
                </c:pt>
                <c:pt idx="11236">
                  <c:v>-0.87062360463099708</c:v>
                </c:pt>
                <c:pt idx="11237">
                  <c:v>0.44680335549168637</c:v>
                </c:pt>
                <c:pt idx="11238">
                  <c:v>-0.12373536842224515</c:v>
                </c:pt>
                <c:pt idx="11239">
                  <c:v>0.20379520245911756</c:v>
                </c:pt>
                <c:pt idx="11240">
                  <c:v>3.8073549220576046</c:v>
                </c:pt>
                <c:pt idx="11241">
                  <c:v>2.3713185135833545</c:v>
                </c:pt>
                <c:pt idx="11242">
                  <c:v>-7.6486571760385464</c:v>
                </c:pt>
                <c:pt idx="11243">
                  <c:v>1.0987459740907015</c:v>
                </c:pt>
                <c:pt idx="11244">
                  <c:v>9.9535673550914375E-2</c:v>
                </c:pt>
                <c:pt idx="11245">
                  <c:v>-9.6444571875092606</c:v>
                </c:pt>
                <c:pt idx="11246">
                  <c:v>12.228918874172939</c:v>
                </c:pt>
                <c:pt idx="11247">
                  <c:v>-0.69311130457677883</c:v>
                </c:pt>
                <c:pt idx="11248">
                  <c:v>7.3394258679290818</c:v>
                </c:pt>
                <c:pt idx="11249">
                  <c:v>-2.3195256046720578</c:v>
                </c:pt>
                <c:pt idx="11250">
                  <c:v>-1.0692908116505242</c:v>
                </c:pt>
                <c:pt idx="11251">
                  <c:v>-1.0098477859563468</c:v>
                </c:pt>
                <c:pt idx="11252">
                  <c:v>-0.17333160288556176</c:v>
                </c:pt>
                <c:pt idx="11253">
                  <c:v>-0.14891380952180974</c:v>
                </c:pt>
                <c:pt idx="11254">
                  <c:v>-0.97251926357789309</c:v>
                </c:pt>
                <c:pt idx="11255">
                  <c:v>11.059119092544519</c:v>
                </c:pt>
                <c:pt idx="11256">
                  <c:v>-0.32193771282224187</c:v>
                </c:pt>
                <c:pt idx="11257">
                  <c:v>2.741949001680462</c:v>
                </c:pt>
                <c:pt idx="11258">
                  <c:v>-5.7116260071127973</c:v>
                </c:pt>
                <c:pt idx="11259">
                  <c:v>0.89954748785321614</c:v>
                </c:pt>
                <c:pt idx="11260">
                  <c:v>-0.18057224564182092</c:v>
                </c:pt>
                <c:pt idx="11261">
                  <c:v>11.013555309891467</c:v>
                </c:pt>
                <c:pt idx="11262">
                  <c:v>15.287736424266425</c:v>
                </c:pt>
                <c:pt idx="11263">
                  <c:v>-9.0597950917951025</c:v>
                </c:pt>
                <c:pt idx="11264">
                  <c:v>7.266906769823242E-2</c:v>
                </c:pt>
                <c:pt idx="11265">
                  <c:v>2.0177881937630274E-2</c:v>
                </c:pt>
                <c:pt idx="11266">
                  <c:v>-0.21610958052642712</c:v>
                </c:pt>
                <c:pt idx="11267">
                  <c:v>-4.5623360601153706</c:v>
                </c:pt>
                <c:pt idx="11268">
                  <c:v>-6.7506819358276737E-2</c:v>
                </c:pt>
                <c:pt idx="11269">
                  <c:v>10.059344460824425</c:v>
                </c:pt>
                <c:pt idx="11270">
                  <c:v>-0.28950661719498505</c:v>
                </c:pt>
                <c:pt idx="11271">
                  <c:v>-3.1194621603594333E-2</c:v>
                </c:pt>
                <c:pt idx="11272">
                  <c:v>0.4576818366873377</c:v>
                </c:pt>
                <c:pt idx="11273">
                  <c:v>-9.7810207925856079E-3</c:v>
                </c:pt>
                <c:pt idx="11274">
                  <c:v>1.0521328043201228</c:v>
                </c:pt>
                <c:pt idx="11275">
                  <c:v>-1.152552320655815</c:v>
                </c:pt>
                <c:pt idx="11276">
                  <c:v>-0.4066252594626435</c:v>
                </c:pt>
                <c:pt idx="11277">
                  <c:v>0.48239276708060813</c:v>
                </c:pt>
                <c:pt idx="11278">
                  <c:v>-0.50967437341691901</c:v>
                </c:pt>
                <c:pt idx="11279">
                  <c:v>-9.1423027763594858E-2</c:v>
                </c:pt>
                <c:pt idx="11280">
                  <c:v>1.0992780724358848</c:v>
                </c:pt>
                <c:pt idx="11281">
                  <c:v>-7.6486571760385464</c:v>
                </c:pt>
                <c:pt idx="11282">
                  <c:v>1.196005654912407</c:v>
                </c:pt>
                <c:pt idx="11283">
                  <c:v>-0.56595053219535307</c:v>
                </c:pt>
                <c:pt idx="11284">
                  <c:v>-0.35954238668714045</c:v>
                </c:pt>
                <c:pt idx="11285">
                  <c:v>-0.11864449649861943</c:v>
                </c:pt>
                <c:pt idx="11286">
                  <c:v>0.24327115101236363</c:v>
                </c:pt>
                <c:pt idx="11287">
                  <c:v>4.7725895038969277</c:v>
                </c:pt>
                <c:pt idx="11288">
                  <c:v>-7.0660891904577721</c:v>
                </c:pt>
                <c:pt idx="11289">
                  <c:v>0.41503749927884348</c:v>
                </c:pt>
                <c:pt idx="11290">
                  <c:v>4.1115853787495098E-2</c:v>
                </c:pt>
                <c:pt idx="11291">
                  <c:v>-8.2462160191973166E-2</c:v>
                </c:pt>
                <c:pt idx="11292">
                  <c:v>1.3921028541567888</c:v>
                </c:pt>
                <c:pt idx="11293">
                  <c:v>-0.51796279992564376</c:v>
                </c:pt>
                <c:pt idx="11294">
                  <c:v>9.8667637673533513</c:v>
                </c:pt>
                <c:pt idx="11295">
                  <c:v>-8.3837042924740537</c:v>
                </c:pt>
                <c:pt idx="11296">
                  <c:v>-4.721024050297185</c:v>
                </c:pt>
                <c:pt idx="11297">
                  <c:v>-7.0660891904577721</c:v>
                </c:pt>
                <c:pt idx="11298">
                  <c:v>6.0732489820306386</c:v>
                </c:pt>
                <c:pt idx="11299">
                  <c:v>-3.4676680175233607</c:v>
                </c:pt>
                <c:pt idx="11300">
                  <c:v>-7.8265484872909159</c:v>
                </c:pt>
                <c:pt idx="11301">
                  <c:v>-4.3692338096657197</c:v>
                </c:pt>
                <c:pt idx="11302">
                  <c:v>-0.86184085477052952</c:v>
                </c:pt>
                <c:pt idx="11303">
                  <c:v>-0.19408705211630248</c:v>
                </c:pt>
                <c:pt idx="11304">
                  <c:v>8.0170348683983358E-2</c:v>
                </c:pt>
                <c:pt idx="11305">
                  <c:v>11.381182412624446</c:v>
                </c:pt>
                <c:pt idx="11306">
                  <c:v>-1.8344417455388264</c:v>
                </c:pt>
                <c:pt idx="11307">
                  <c:v>6.7414669864011465</c:v>
                </c:pt>
                <c:pt idx="11308">
                  <c:v>-0.52273998563829771</c:v>
                </c:pt>
                <c:pt idx="11309">
                  <c:v>-9.7598881832218343</c:v>
                </c:pt>
                <c:pt idx="11310">
                  <c:v>-7.6486571760385464</c:v>
                </c:pt>
                <c:pt idx="11311">
                  <c:v>-1.0818621123353462</c:v>
                </c:pt>
                <c:pt idx="11312">
                  <c:v>2.5611943347882069</c:v>
                </c:pt>
                <c:pt idx="11313">
                  <c:v>9.5196362528432132</c:v>
                </c:pt>
                <c:pt idx="11314">
                  <c:v>14.024735680363165</c:v>
                </c:pt>
                <c:pt idx="11315">
                  <c:v>-12.451211111832327</c:v>
                </c:pt>
                <c:pt idx="11316">
                  <c:v>-12.550907075927366</c:v>
                </c:pt>
                <c:pt idx="11317">
                  <c:v>0.73360658207629159</c:v>
                </c:pt>
                <c:pt idx="11318">
                  <c:v>-9.5196362528432132</c:v>
                </c:pt>
                <c:pt idx="11319">
                  <c:v>-0.4211376988152617</c:v>
                </c:pt>
                <c:pt idx="11320">
                  <c:v>-0.36118752533458925</c:v>
                </c:pt>
                <c:pt idx="11321">
                  <c:v>-3.7661775153826933</c:v>
                </c:pt>
                <c:pt idx="11322">
                  <c:v>-1.9846927472121516</c:v>
                </c:pt>
                <c:pt idx="11323">
                  <c:v>-1.9846927472121516</c:v>
                </c:pt>
                <c:pt idx="11324">
                  <c:v>0.61769025204791128</c:v>
                </c:pt>
                <c:pt idx="11325">
                  <c:v>1.3209667788158859</c:v>
                </c:pt>
                <c:pt idx="11326">
                  <c:v>0.28870534250574625</c:v>
                </c:pt>
                <c:pt idx="11327">
                  <c:v>1.0777916348352754</c:v>
                </c:pt>
                <c:pt idx="11328">
                  <c:v>8.3837042924740537</c:v>
                </c:pt>
                <c:pt idx="11329">
                  <c:v>-6.0732489820306386</c:v>
                </c:pt>
                <c:pt idx="11330">
                  <c:v>0.98924694370312538</c:v>
                </c:pt>
                <c:pt idx="11331">
                  <c:v>0.27417496343899417</c:v>
                </c:pt>
                <c:pt idx="11332">
                  <c:v>-1.3306453119884711</c:v>
                </c:pt>
                <c:pt idx="11333">
                  <c:v>-0.20645087746742632</c:v>
                </c:pt>
                <c:pt idx="11334">
                  <c:v>-0.50596646547912449</c:v>
                </c:pt>
                <c:pt idx="11335">
                  <c:v>-5.0874628412503391</c:v>
                </c:pt>
                <c:pt idx="11336">
                  <c:v>11.8663774174182</c:v>
                </c:pt>
                <c:pt idx="11337">
                  <c:v>-5.08746284125034</c:v>
                </c:pt>
                <c:pt idx="11338">
                  <c:v>-0.74959320249395589</c:v>
                </c:pt>
                <c:pt idx="11339">
                  <c:v>-12.146462606921792</c:v>
                </c:pt>
                <c:pt idx="11340">
                  <c:v>-0.11509316443193933</c:v>
                </c:pt>
                <c:pt idx="11341">
                  <c:v>-9.2304207950923818</c:v>
                </c:pt>
                <c:pt idx="11342">
                  <c:v>-0.21978120787990971</c:v>
                </c:pt>
                <c:pt idx="11343">
                  <c:v>-0.35363695461470068</c:v>
                </c:pt>
                <c:pt idx="11344">
                  <c:v>0.12553088208385912</c:v>
                </c:pt>
                <c:pt idx="11345">
                  <c:v>0.42475265411205571</c:v>
                </c:pt>
                <c:pt idx="11346">
                  <c:v>-0.77444029958486893</c:v>
                </c:pt>
                <c:pt idx="11347">
                  <c:v>0.32681031626710849</c:v>
                </c:pt>
                <c:pt idx="11348">
                  <c:v>6.0732489820306386</c:v>
                </c:pt>
                <c:pt idx="11349">
                  <c:v>-0.32012585225337686</c:v>
                </c:pt>
                <c:pt idx="11350">
                  <c:v>0.34792330342030708</c:v>
                </c:pt>
                <c:pt idx="11351">
                  <c:v>-8.3837042924740537</c:v>
                </c:pt>
                <c:pt idx="11352">
                  <c:v>3.4363145393710424</c:v>
                </c:pt>
                <c:pt idx="11353">
                  <c:v>-6.5095028221884996E-2</c:v>
                </c:pt>
                <c:pt idx="11354">
                  <c:v>-6.2871626767266857</c:v>
                </c:pt>
                <c:pt idx="11355">
                  <c:v>-0.99460674122978154</c:v>
                </c:pt>
                <c:pt idx="11356">
                  <c:v>-0.49932229040690473</c:v>
                </c:pt>
                <c:pt idx="11357">
                  <c:v>1.2017452097530851E-3</c:v>
                </c:pt>
                <c:pt idx="11358">
                  <c:v>9.9662651028771325</c:v>
                </c:pt>
                <c:pt idx="11359">
                  <c:v>10.644457187509261</c:v>
                </c:pt>
                <c:pt idx="11360">
                  <c:v>-0.10691520391651207</c:v>
                </c:pt>
                <c:pt idx="11361">
                  <c:v>-0.66439696821556116</c:v>
                </c:pt>
                <c:pt idx="11362">
                  <c:v>-10.917123403264748</c:v>
                </c:pt>
                <c:pt idx="11363">
                  <c:v>1.1681227588083267</c:v>
                </c:pt>
                <c:pt idx="11364">
                  <c:v>3.558076949804478</c:v>
                </c:pt>
                <c:pt idx="11365">
                  <c:v>-0.17687776208407915</c:v>
                </c:pt>
                <c:pt idx="11366">
                  <c:v>0.88896868761125591</c:v>
                </c:pt>
                <c:pt idx="11367">
                  <c:v>-11.416621621364193</c:v>
                </c:pt>
                <c:pt idx="11368">
                  <c:v>-1.2801079191927351</c:v>
                </c:pt>
                <c:pt idx="11369">
                  <c:v>-6.0732489820306386</c:v>
                </c:pt>
                <c:pt idx="11370">
                  <c:v>15.358113157356053</c:v>
                </c:pt>
                <c:pt idx="11371">
                  <c:v>-1.698637475507107</c:v>
                </c:pt>
                <c:pt idx="11372">
                  <c:v>-0.16558606571797518</c:v>
                </c:pt>
                <c:pt idx="11373">
                  <c:v>11.485326189240524</c:v>
                </c:pt>
                <c:pt idx="11374">
                  <c:v>0.39377150827819207</c:v>
                </c:pt>
                <c:pt idx="11375">
                  <c:v>-1.3479233034203066</c:v>
                </c:pt>
                <c:pt idx="11376">
                  <c:v>-6.1924768434321606</c:v>
                </c:pt>
                <c:pt idx="11377">
                  <c:v>-0.50219981036646977</c:v>
                </c:pt>
                <c:pt idx="11378">
                  <c:v>-0.10825289065202374</c:v>
                </c:pt>
                <c:pt idx="11379">
                  <c:v>-1.2954558835261711</c:v>
                </c:pt>
                <c:pt idx="11380">
                  <c:v>-0.3381006858466421</c:v>
                </c:pt>
                <c:pt idx="11381">
                  <c:v>-6.0732489820306386</c:v>
                </c:pt>
                <c:pt idx="11382">
                  <c:v>-12.167627216919835</c:v>
                </c:pt>
                <c:pt idx="11383">
                  <c:v>-8.0624959257337636</c:v>
                </c:pt>
                <c:pt idx="11384">
                  <c:v>-1.7640927721890709</c:v>
                </c:pt>
                <c:pt idx="11385">
                  <c:v>0.88341344377808562</c:v>
                </c:pt>
                <c:pt idx="11386">
                  <c:v>-9.0606959316875546</c:v>
                </c:pt>
                <c:pt idx="11387">
                  <c:v>-0.15497314513382693</c:v>
                </c:pt>
                <c:pt idx="11388">
                  <c:v>9.5196362528432132</c:v>
                </c:pt>
                <c:pt idx="11389">
                  <c:v>0.20331482048560975</c:v>
                </c:pt>
                <c:pt idx="11390">
                  <c:v>-15.311570946824542</c:v>
                </c:pt>
                <c:pt idx="11391">
                  <c:v>-0.99460674122978154</c:v>
                </c:pt>
                <c:pt idx="11392">
                  <c:v>-8.3837042924740537</c:v>
                </c:pt>
                <c:pt idx="11393">
                  <c:v>0.11417101991931072</c:v>
                </c:pt>
                <c:pt idx="11394">
                  <c:v>-0.3936638484862765</c:v>
                </c:pt>
                <c:pt idx="11395">
                  <c:v>3.0460123977568365</c:v>
                </c:pt>
                <c:pt idx="11396">
                  <c:v>10.229619965185119</c:v>
                </c:pt>
                <c:pt idx="11397">
                  <c:v>13.550826932881439</c:v>
                </c:pt>
                <c:pt idx="11398">
                  <c:v>-11.941658995526698</c:v>
                </c:pt>
                <c:pt idx="11399">
                  <c:v>-1.2136284795404735</c:v>
                </c:pt>
                <c:pt idx="11400">
                  <c:v>0.26903314645523674</c:v>
                </c:pt>
                <c:pt idx="11401">
                  <c:v>13.188279751964144</c:v>
                </c:pt>
                <c:pt idx="11402">
                  <c:v>-0.79141337818858271</c:v>
                </c:pt>
                <c:pt idx="11403">
                  <c:v>-1.452322388890261</c:v>
                </c:pt>
                <c:pt idx="11404">
                  <c:v>0.75207248655641445</c:v>
                </c:pt>
                <c:pt idx="11405">
                  <c:v>13.965844395703153</c:v>
                </c:pt>
                <c:pt idx="11406">
                  <c:v>-2.2214309450990029</c:v>
                </c:pt>
                <c:pt idx="11407">
                  <c:v>-0.9462287435590192</c:v>
                </c:pt>
                <c:pt idx="11408">
                  <c:v>0.36257007938470842</c:v>
                </c:pt>
                <c:pt idx="11409">
                  <c:v>0.61005348168398665</c:v>
                </c:pt>
                <c:pt idx="11410">
                  <c:v>-0.6938766211415105</c:v>
                </c:pt>
                <c:pt idx="11411">
                  <c:v>6.0732489820306386</c:v>
                </c:pt>
                <c:pt idx="11412">
                  <c:v>11.786950240502948</c:v>
                </c:pt>
                <c:pt idx="11413">
                  <c:v>-0.19900724963763677</c:v>
                </c:pt>
                <c:pt idx="11414">
                  <c:v>-0.29373120305671052</c:v>
                </c:pt>
                <c:pt idx="11415">
                  <c:v>7.6462586799900292</c:v>
                </c:pt>
                <c:pt idx="11416">
                  <c:v>-0.11103131238874402</c:v>
                </c:pt>
                <c:pt idx="11417">
                  <c:v>-0.11103131238874402</c:v>
                </c:pt>
                <c:pt idx="11418">
                  <c:v>-0.11103131238874402</c:v>
                </c:pt>
                <c:pt idx="11419">
                  <c:v>-0.51973487794553697</c:v>
                </c:pt>
                <c:pt idx="11420">
                  <c:v>0.86702613473057932</c:v>
                </c:pt>
                <c:pt idx="11421">
                  <c:v>-0.3719687773869581</c:v>
                </c:pt>
                <c:pt idx="11422">
                  <c:v>13.793603309279407</c:v>
                </c:pt>
                <c:pt idx="11423">
                  <c:v>13.287808556012996</c:v>
                </c:pt>
                <c:pt idx="11424">
                  <c:v>-13.268395793556561</c:v>
                </c:pt>
                <c:pt idx="11425">
                  <c:v>0.25779775746764644</c:v>
                </c:pt>
                <c:pt idx="11426">
                  <c:v>5.9228321394775394</c:v>
                </c:pt>
                <c:pt idx="11427">
                  <c:v>-7.0660891904577721</c:v>
                </c:pt>
                <c:pt idx="11428">
                  <c:v>0.59664430576879202</c:v>
                </c:pt>
                <c:pt idx="11429">
                  <c:v>-8.4316285933475427E-2</c:v>
                </c:pt>
                <c:pt idx="11430">
                  <c:v>-11.059119092544519</c:v>
                </c:pt>
                <c:pt idx="11431">
                  <c:v>13.879072651468757</c:v>
                </c:pt>
                <c:pt idx="11432">
                  <c:v>-8.8683081332894673</c:v>
                </c:pt>
                <c:pt idx="11433">
                  <c:v>-0.83598611147494306</c:v>
                </c:pt>
                <c:pt idx="11434">
                  <c:v>-0.27773545518022291</c:v>
                </c:pt>
                <c:pt idx="11435">
                  <c:v>-6.1512158723719077</c:v>
                </c:pt>
                <c:pt idx="11436">
                  <c:v>9.9667457608995313</c:v>
                </c:pt>
                <c:pt idx="11437">
                  <c:v>-0.51721789408532215</c:v>
                </c:pt>
                <c:pt idx="11438">
                  <c:v>12.550907075927366</c:v>
                </c:pt>
                <c:pt idx="11439">
                  <c:v>-6.6551192908606033E-2</c:v>
                </c:pt>
                <c:pt idx="11440">
                  <c:v>9.8672787397096631</c:v>
                </c:pt>
                <c:pt idx="11441">
                  <c:v>0.14438990933517465</c:v>
                </c:pt>
                <c:pt idx="11442">
                  <c:v>2.4146940413458116</c:v>
                </c:pt>
                <c:pt idx="11443">
                  <c:v>0.26291423632467559</c:v>
                </c:pt>
                <c:pt idx="11444">
                  <c:v>-0.26441563623215458</c:v>
                </c:pt>
                <c:pt idx="11445">
                  <c:v>-3.1571718130617441</c:v>
                </c:pt>
                <c:pt idx="11446">
                  <c:v>12.989690152250811</c:v>
                </c:pt>
                <c:pt idx="11447">
                  <c:v>2.0951572330403399</c:v>
                </c:pt>
                <c:pt idx="11448">
                  <c:v>0.48501498159482481</c:v>
                </c:pt>
                <c:pt idx="11449">
                  <c:v>-0.74723392962003343</c:v>
                </c:pt>
                <c:pt idx="11450">
                  <c:v>1.7369655941662063</c:v>
                </c:pt>
                <c:pt idx="11451">
                  <c:v>-12.188279751964144</c:v>
                </c:pt>
                <c:pt idx="11452">
                  <c:v>-0.15374023398110739</c:v>
                </c:pt>
                <c:pt idx="11453">
                  <c:v>-4.7725895038969268</c:v>
                </c:pt>
                <c:pt idx="11454">
                  <c:v>9.0597950917951025</c:v>
                </c:pt>
                <c:pt idx="11455">
                  <c:v>-10.917372079476841</c:v>
                </c:pt>
                <c:pt idx="11456">
                  <c:v>13.353514437945197</c:v>
                </c:pt>
                <c:pt idx="11457">
                  <c:v>11.917123403264748</c:v>
                </c:pt>
                <c:pt idx="11458">
                  <c:v>-0.15869774601905817</c:v>
                </c:pt>
                <c:pt idx="11459">
                  <c:v>0.44265433258713122</c:v>
                </c:pt>
                <c:pt idx="11460">
                  <c:v>0.34577483684172999</c:v>
                </c:pt>
                <c:pt idx="11461">
                  <c:v>0.62259278743136692</c:v>
                </c:pt>
                <c:pt idx="11462">
                  <c:v>-8.7462841250339263E-2</c:v>
                </c:pt>
                <c:pt idx="11463">
                  <c:v>-1.8392919520566415</c:v>
                </c:pt>
                <c:pt idx="11464">
                  <c:v>1.7328857751460391</c:v>
                </c:pt>
                <c:pt idx="11465">
                  <c:v>0.21412480535284761</c:v>
                </c:pt>
                <c:pt idx="11466">
                  <c:v>-0.10623032612492248</c:v>
                </c:pt>
                <c:pt idx="11467">
                  <c:v>1.8802226451464383</c:v>
                </c:pt>
                <c:pt idx="11468">
                  <c:v>0.83289001416474184</c:v>
                </c:pt>
                <c:pt idx="11469">
                  <c:v>0.92599941855622325</c:v>
                </c:pt>
                <c:pt idx="11470">
                  <c:v>-8.0624959257337636</c:v>
                </c:pt>
                <c:pt idx="11471">
                  <c:v>-12.813847981108065</c:v>
                </c:pt>
                <c:pt idx="11472">
                  <c:v>19.82852494643781</c:v>
                </c:pt>
                <c:pt idx="11473">
                  <c:v>-1.3006594781337113</c:v>
                </c:pt>
                <c:pt idx="11474">
                  <c:v>-0.53605290024020991</c:v>
                </c:pt>
                <c:pt idx="11475">
                  <c:v>-5.5647846187835261</c:v>
                </c:pt>
                <c:pt idx="11476">
                  <c:v>-0.18442457113742744</c:v>
                </c:pt>
                <c:pt idx="11477">
                  <c:v>7.2397011166730358</c:v>
                </c:pt>
                <c:pt idx="11478">
                  <c:v>8.853667460165722E-2</c:v>
                </c:pt>
                <c:pt idx="11479">
                  <c:v>-1.9999957567980118</c:v>
                </c:pt>
                <c:pt idx="11480">
                  <c:v>15.79022120649509</c:v>
                </c:pt>
                <c:pt idx="11481">
                  <c:v>17.484109592352951</c:v>
                </c:pt>
                <c:pt idx="11482">
                  <c:v>9.4048249674053286E-3</c:v>
                </c:pt>
                <c:pt idx="11483">
                  <c:v>9.6444571875092606</c:v>
                </c:pt>
                <c:pt idx="11484">
                  <c:v>0.80145432061791977</c:v>
                </c:pt>
                <c:pt idx="11485">
                  <c:v>0.2583119955913904</c:v>
                </c:pt>
                <c:pt idx="11486">
                  <c:v>0.62708797639383262</c:v>
                </c:pt>
                <c:pt idx="11487">
                  <c:v>0.14638948698152382</c:v>
                </c:pt>
                <c:pt idx="11488">
                  <c:v>2.2601428937132649E-2</c:v>
                </c:pt>
                <c:pt idx="11489">
                  <c:v>0.23029761942179389</c:v>
                </c:pt>
                <c:pt idx="11490">
                  <c:v>-4.1820175694627058E-2</c:v>
                </c:pt>
                <c:pt idx="11491">
                  <c:v>-9.0750333917088213</c:v>
                </c:pt>
                <c:pt idx="11492">
                  <c:v>2</c:v>
                </c:pt>
                <c:pt idx="11493">
                  <c:v>0.41203875564900816</c:v>
                </c:pt>
                <c:pt idx="11494">
                  <c:v>7.0660891904577738</c:v>
                </c:pt>
                <c:pt idx="11495">
                  <c:v>-0.54616753749407165</c:v>
                </c:pt>
                <c:pt idx="11496">
                  <c:v>-0.81094086539268828</c:v>
                </c:pt>
                <c:pt idx="11497">
                  <c:v>-9.8672787397096631</c:v>
                </c:pt>
                <c:pt idx="11498">
                  <c:v>2.9363537712769903</c:v>
                </c:pt>
                <c:pt idx="11499">
                  <c:v>-8.6462586799900301</c:v>
                </c:pt>
                <c:pt idx="11500">
                  <c:v>-15.081289245950657</c:v>
                </c:pt>
                <c:pt idx="11501">
                  <c:v>-2.2607528950352078</c:v>
                </c:pt>
                <c:pt idx="11502">
                  <c:v>-0.25153876699596428</c:v>
                </c:pt>
                <c:pt idx="11503">
                  <c:v>6.0732489820306386</c:v>
                </c:pt>
                <c:pt idx="11504">
                  <c:v>10.583082767502933</c:v>
                </c:pt>
                <c:pt idx="11505">
                  <c:v>-0.37439551478149807</c:v>
                </c:pt>
                <c:pt idx="11506">
                  <c:v>0.65132811955374581</c:v>
                </c:pt>
                <c:pt idx="11507">
                  <c:v>-10.814048332230835</c:v>
                </c:pt>
                <c:pt idx="11508">
                  <c:v>4.3062293729241266E-2</c:v>
                </c:pt>
                <c:pt idx="11509">
                  <c:v>0.78731716882105918</c:v>
                </c:pt>
                <c:pt idx="11510">
                  <c:v>6.2029400586702756</c:v>
                </c:pt>
                <c:pt idx="11511">
                  <c:v>0.55639334852438516</c:v>
                </c:pt>
                <c:pt idx="11512">
                  <c:v>-0.86102358685118985</c:v>
                </c:pt>
                <c:pt idx="11513">
                  <c:v>-7.6462586799900292</c:v>
                </c:pt>
                <c:pt idx="11514">
                  <c:v>2.6967047600269359E-2</c:v>
                </c:pt>
                <c:pt idx="11515">
                  <c:v>0.10866668530304283</c:v>
                </c:pt>
                <c:pt idx="11516">
                  <c:v>-0.88173711838018032</c:v>
                </c:pt>
                <c:pt idx="11517">
                  <c:v>-8.055257018334154E-2</c:v>
                </c:pt>
                <c:pt idx="11518">
                  <c:v>11.013322673425447</c:v>
                </c:pt>
                <c:pt idx="11519">
                  <c:v>6.1663728574702645</c:v>
                </c:pt>
                <c:pt idx="11520">
                  <c:v>-2.3519853287435422</c:v>
                </c:pt>
                <c:pt idx="11521">
                  <c:v>-14.335041363415007</c:v>
                </c:pt>
                <c:pt idx="11522">
                  <c:v>-1.9300979867698438</c:v>
                </c:pt>
                <c:pt idx="11523">
                  <c:v>-1.0743473414600815</c:v>
                </c:pt>
                <c:pt idx="11524">
                  <c:v>0.71687140261061166</c:v>
                </c:pt>
                <c:pt idx="11525">
                  <c:v>1.7040151723649195</c:v>
                </c:pt>
                <c:pt idx="11526">
                  <c:v>-0.25697265304659239</c:v>
                </c:pt>
                <c:pt idx="11527">
                  <c:v>-0.14135584924554154</c:v>
                </c:pt>
                <c:pt idx="11528">
                  <c:v>10.146780789986687</c:v>
                </c:pt>
                <c:pt idx="11529">
                  <c:v>-7.0168411415828427E-2</c:v>
                </c:pt>
                <c:pt idx="11530">
                  <c:v>-8.7947699275702673E-2</c:v>
                </c:pt>
                <c:pt idx="11531">
                  <c:v>-4.3197689401102204E-2</c:v>
                </c:pt>
                <c:pt idx="11532">
                  <c:v>0.18247805178539711</c:v>
                </c:pt>
                <c:pt idx="11533">
                  <c:v>-0.22084196977304801</c:v>
                </c:pt>
                <c:pt idx="11534">
                  <c:v>-0.41863973595903936</c:v>
                </c:pt>
                <c:pt idx="11535">
                  <c:v>0.68364677558056297</c:v>
                </c:pt>
                <c:pt idx="11536">
                  <c:v>-1.1495638837829386E-2</c:v>
                </c:pt>
                <c:pt idx="11537">
                  <c:v>1.1591052909727695</c:v>
                </c:pt>
                <c:pt idx="11538">
                  <c:v>-8.442878116070629E-2</c:v>
                </c:pt>
                <c:pt idx="11539">
                  <c:v>-9.5189809291704002</c:v>
                </c:pt>
                <c:pt idx="11540">
                  <c:v>-2.8057528174611028</c:v>
                </c:pt>
                <c:pt idx="11541">
                  <c:v>-0.64883468388754095</c:v>
                </c:pt>
                <c:pt idx="11542">
                  <c:v>-7.6486571760385464</c:v>
                </c:pt>
                <c:pt idx="11543">
                  <c:v>-4.4454041736427508</c:v>
                </c:pt>
                <c:pt idx="11544">
                  <c:v>-0.79970134951416871</c:v>
                </c:pt>
                <c:pt idx="11545">
                  <c:v>1.325004377493606</c:v>
                </c:pt>
                <c:pt idx="11546">
                  <c:v>-1.1142769718923979</c:v>
                </c:pt>
                <c:pt idx="11547">
                  <c:v>-1.968611703553814</c:v>
                </c:pt>
                <c:pt idx="11548">
                  <c:v>7.0660891904577738</c:v>
                </c:pt>
                <c:pt idx="11549">
                  <c:v>9.9662651028771325</c:v>
                </c:pt>
                <c:pt idx="11550">
                  <c:v>5.0626073069968455E-2</c:v>
                </c:pt>
                <c:pt idx="11551">
                  <c:v>7.0660891904577738</c:v>
                </c:pt>
                <c:pt idx="11552">
                  <c:v>0.15272426068870401</c:v>
                </c:pt>
                <c:pt idx="11553">
                  <c:v>8.0624959257337636</c:v>
                </c:pt>
                <c:pt idx="11554">
                  <c:v>0</c:v>
                </c:pt>
                <c:pt idx="11555">
                  <c:v>-10.147204924942228</c:v>
                </c:pt>
                <c:pt idx="11556">
                  <c:v>-11.451382851019591</c:v>
                </c:pt>
                <c:pt idx="11557">
                  <c:v>1.1189410727235074</c:v>
                </c:pt>
                <c:pt idx="11558">
                  <c:v>-11.965904504239749</c:v>
                </c:pt>
                <c:pt idx="11559">
                  <c:v>9.75933340719466</c:v>
                </c:pt>
                <c:pt idx="11560">
                  <c:v>-0.71620703399940866</c:v>
                </c:pt>
                <c:pt idx="11561">
                  <c:v>0.42670041680442411</c:v>
                </c:pt>
                <c:pt idx="11562">
                  <c:v>-0.21434014904171489</c:v>
                </c:pt>
                <c:pt idx="11563">
                  <c:v>-1.4585302158957654</c:v>
                </c:pt>
                <c:pt idx="11564">
                  <c:v>9.076546392318191E-2</c:v>
                </c:pt>
                <c:pt idx="11565">
                  <c:v>-0.11889060619571704</c:v>
                </c:pt>
                <c:pt idx="11566">
                  <c:v>6.8591731311508197E-2</c:v>
                </c:pt>
                <c:pt idx="11567">
                  <c:v>-1.2306790325214088</c:v>
                </c:pt>
                <c:pt idx="11568">
                  <c:v>-0.8937345855510157</c:v>
                </c:pt>
                <c:pt idx="11569">
                  <c:v>-0.28688114778816137</c:v>
                </c:pt>
                <c:pt idx="11570">
                  <c:v>-1.2064508774674265</c:v>
                </c:pt>
                <c:pt idx="11571">
                  <c:v>-0.3996074587092377</c:v>
                </c:pt>
                <c:pt idx="11572">
                  <c:v>-9.5758982805430867E-2</c:v>
                </c:pt>
                <c:pt idx="11573">
                  <c:v>0.38924436302592558</c:v>
                </c:pt>
                <c:pt idx="11574">
                  <c:v>9.13478250076738E-2</c:v>
                </c:pt>
                <c:pt idx="11575">
                  <c:v>-0.47883414985981299</c:v>
                </c:pt>
                <c:pt idx="11576">
                  <c:v>-0.2586021595185331</c:v>
                </c:pt>
                <c:pt idx="11577">
                  <c:v>0.52654581449583449</c:v>
                </c:pt>
                <c:pt idx="11578">
                  <c:v>1.5825600105058517</c:v>
                </c:pt>
                <c:pt idx="11579">
                  <c:v>4.8493996613959084E-3</c:v>
                </c:pt>
                <c:pt idx="11580">
                  <c:v>1.439542462787492</c:v>
                </c:pt>
                <c:pt idx="11581">
                  <c:v>-0.16812275880832708</c:v>
                </c:pt>
                <c:pt idx="11582">
                  <c:v>0.69888209243472643</c:v>
                </c:pt>
                <c:pt idx="11583">
                  <c:v>8.6450579349844769</c:v>
                </c:pt>
                <c:pt idx="11584">
                  <c:v>-14.904415102592719</c:v>
                </c:pt>
                <c:pt idx="11585">
                  <c:v>-1.6017132519074588E-16</c:v>
                </c:pt>
                <c:pt idx="11586">
                  <c:v>-8.8683081332894673</c:v>
                </c:pt>
                <c:pt idx="11587">
                  <c:v>1.5849625007211563</c:v>
                </c:pt>
                <c:pt idx="11588">
                  <c:v>-10.582769240382088</c:v>
                </c:pt>
                <c:pt idx="11589">
                  <c:v>8.3837042924740537</c:v>
                </c:pt>
                <c:pt idx="11590">
                  <c:v>-10.381542951184585</c:v>
                </c:pt>
                <c:pt idx="11591">
                  <c:v>-0.77657745006506274</c:v>
                </c:pt>
                <c:pt idx="11592">
                  <c:v>-1.5754081940079074</c:v>
                </c:pt>
                <c:pt idx="11593">
                  <c:v>-0.92143873496612505</c:v>
                </c:pt>
                <c:pt idx="11594">
                  <c:v>0.94877467664482695</c:v>
                </c:pt>
                <c:pt idx="11595">
                  <c:v>6.2711394033725263</c:v>
                </c:pt>
                <c:pt idx="11596">
                  <c:v>7.6486571760385464</c:v>
                </c:pt>
                <c:pt idx="11597">
                  <c:v>0.75488750216346867</c:v>
                </c:pt>
                <c:pt idx="11598">
                  <c:v>-0.12535763740747061</c:v>
                </c:pt>
                <c:pt idx="11599">
                  <c:v>0.28239973070072494</c:v>
                </c:pt>
                <c:pt idx="11600">
                  <c:v>0.25457282708559736</c:v>
                </c:pt>
                <c:pt idx="11601">
                  <c:v>3.8819248890528193E-2</c:v>
                </c:pt>
                <c:pt idx="11602">
                  <c:v>-0.59418103075053463</c:v>
                </c:pt>
                <c:pt idx="11603">
                  <c:v>-0.16505924627049637</c:v>
                </c:pt>
                <c:pt idx="11604">
                  <c:v>0.10433665981473583</c:v>
                </c:pt>
                <c:pt idx="11605">
                  <c:v>0.84577908130513146</c:v>
                </c:pt>
                <c:pt idx="11606">
                  <c:v>1.6952687626379337</c:v>
                </c:pt>
                <c:pt idx="11607">
                  <c:v>-8.6462586799900301</c:v>
                </c:pt>
                <c:pt idx="11608">
                  <c:v>0.47533800954665789</c:v>
                </c:pt>
                <c:pt idx="11609">
                  <c:v>-0.33257533908687098</c:v>
                </c:pt>
                <c:pt idx="11610">
                  <c:v>0.80006242949124784</c:v>
                </c:pt>
                <c:pt idx="11611">
                  <c:v>-0.27045187739627674</c:v>
                </c:pt>
                <c:pt idx="11612">
                  <c:v>0.49998737169856433</c:v>
                </c:pt>
                <c:pt idx="11613">
                  <c:v>-1.198523434910775</c:v>
                </c:pt>
                <c:pt idx="11614">
                  <c:v>11.644156719937438</c:v>
                </c:pt>
                <c:pt idx="11615">
                  <c:v>10.381182412624446</c:v>
                </c:pt>
                <c:pt idx="11616">
                  <c:v>-8.0606959316875546</c:v>
                </c:pt>
                <c:pt idx="11617">
                  <c:v>4.0641984497345768E-2</c:v>
                </c:pt>
                <c:pt idx="11618">
                  <c:v>10.644156719937438</c:v>
                </c:pt>
                <c:pt idx="11619">
                  <c:v>-8.8683081332894673</c:v>
                </c:pt>
                <c:pt idx="11620">
                  <c:v>4.7305714778356517E-2</c:v>
                </c:pt>
                <c:pt idx="11621">
                  <c:v>7.0660891904577738</c:v>
                </c:pt>
                <c:pt idx="11622">
                  <c:v>-1.7369655941662061</c:v>
                </c:pt>
                <c:pt idx="11623">
                  <c:v>11.916999049082808</c:v>
                </c:pt>
                <c:pt idx="11624">
                  <c:v>-5.9228321394775394</c:v>
                </c:pt>
                <c:pt idx="11625">
                  <c:v>10.583082767502933</c:v>
                </c:pt>
                <c:pt idx="11626">
                  <c:v>11.451382851019591</c:v>
                </c:pt>
                <c:pt idx="11627">
                  <c:v>-7.6462586799900292</c:v>
                </c:pt>
                <c:pt idx="11628">
                  <c:v>-1.0334282432886341</c:v>
                </c:pt>
                <c:pt idx="11629">
                  <c:v>-0.99974244487285202</c:v>
                </c:pt>
                <c:pt idx="11630">
                  <c:v>1.5512999371324694E-2</c:v>
                </c:pt>
                <c:pt idx="11631">
                  <c:v>-0.81786118858163137</c:v>
                </c:pt>
                <c:pt idx="11632">
                  <c:v>4.7479591417730616</c:v>
                </c:pt>
                <c:pt idx="11633">
                  <c:v>-0.65582702518311642</c:v>
                </c:pt>
                <c:pt idx="11634">
                  <c:v>-0.52356195605701294</c:v>
                </c:pt>
                <c:pt idx="11635">
                  <c:v>0.40911266532173812</c:v>
                </c:pt>
                <c:pt idx="11636">
                  <c:v>0.22948184612276717</c:v>
                </c:pt>
                <c:pt idx="11637">
                  <c:v>0.58496250072115619</c:v>
                </c:pt>
                <c:pt idx="11638">
                  <c:v>0.83627462163306654</c:v>
                </c:pt>
                <c:pt idx="11639">
                  <c:v>-11.748332638847927</c:v>
                </c:pt>
                <c:pt idx="11640">
                  <c:v>-1.151562447439326</c:v>
                </c:pt>
                <c:pt idx="11641">
                  <c:v>0.23297717197761406</c:v>
                </c:pt>
                <c:pt idx="11642">
                  <c:v>-7.9661449133456026</c:v>
                </c:pt>
                <c:pt idx="11643">
                  <c:v>-7.8665920690442057</c:v>
                </c:pt>
                <c:pt idx="11644">
                  <c:v>-8.6450579349844769</c:v>
                </c:pt>
                <c:pt idx="11645">
                  <c:v>-1.8910252739051938</c:v>
                </c:pt>
                <c:pt idx="11646">
                  <c:v>-0.1018796140192138</c:v>
                </c:pt>
                <c:pt idx="11647">
                  <c:v>-0.24035896786589692</c:v>
                </c:pt>
                <c:pt idx="11648">
                  <c:v>-10.229619965185119</c:v>
                </c:pt>
                <c:pt idx="11649">
                  <c:v>10.147204924942228</c:v>
                </c:pt>
                <c:pt idx="11650">
                  <c:v>-13.12503671041155</c:v>
                </c:pt>
                <c:pt idx="11651">
                  <c:v>8.3837042924740537</c:v>
                </c:pt>
                <c:pt idx="11652">
                  <c:v>-14.335041363415007</c:v>
                </c:pt>
                <c:pt idx="11653">
                  <c:v>7.594885323329871E-2</c:v>
                </c:pt>
                <c:pt idx="11654">
                  <c:v>-5.0874628412503391</c:v>
                </c:pt>
                <c:pt idx="11655">
                  <c:v>-12.953772068526765</c:v>
                </c:pt>
                <c:pt idx="11656">
                  <c:v>10.814315423787811</c:v>
                </c:pt>
                <c:pt idx="11657">
                  <c:v>-6.0732489820306386</c:v>
                </c:pt>
                <c:pt idx="11658">
                  <c:v>-8.1196082847981077E-2</c:v>
                </c:pt>
                <c:pt idx="11659">
                  <c:v>-11.892036785411905</c:v>
                </c:pt>
                <c:pt idx="11660">
                  <c:v>2.079434467494405</c:v>
                </c:pt>
                <c:pt idx="11661">
                  <c:v>-7.6486571760385464</c:v>
                </c:pt>
                <c:pt idx="11662">
                  <c:v>-10.229619965185119</c:v>
                </c:pt>
                <c:pt idx="11663">
                  <c:v>-0.31882218401954077</c:v>
                </c:pt>
                <c:pt idx="11664">
                  <c:v>-1.2558389044295897</c:v>
                </c:pt>
                <c:pt idx="11665">
                  <c:v>0.83880773510028939</c:v>
                </c:pt>
                <c:pt idx="11666">
                  <c:v>-7.5037276021518329</c:v>
                </c:pt>
                <c:pt idx="11667">
                  <c:v>-0.14438990933517443</c:v>
                </c:pt>
                <c:pt idx="11668">
                  <c:v>5.5356341365923605</c:v>
                </c:pt>
                <c:pt idx="11669">
                  <c:v>-8.0624959257337636</c:v>
                </c:pt>
                <c:pt idx="11670">
                  <c:v>1.0201778819376301</c:v>
                </c:pt>
                <c:pt idx="11671">
                  <c:v>-8.7462841250339263E-2</c:v>
                </c:pt>
                <c:pt idx="11672">
                  <c:v>11.759610821875043</c:v>
                </c:pt>
                <c:pt idx="11673">
                  <c:v>8.3837042924740537</c:v>
                </c:pt>
                <c:pt idx="11674">
                  <c:v>8.0624959257337636</c:v>
                </c:pt>
                <c:pt idx="11675">
                  <c:v>2.3894020202181254</c:v>
                </c:pt>
                <c:pt idx="11676">
                  <c:v>10.583082767502933</c:v>
                </c:pt>
                <c:pt idx="11677">
                  <c:v>-0.35363695461470046</c:v>
                </c:pt>
                <c:pt idx="11678">
                  <c:v>-6.0733196937101477</c:v>
                </c:pt>
                <c:pt idx="11679">
                  <c:v>-0.32192809488736268</c:v>
                </c:pt>
                <c:pt idx="11680">
                  <c:v>-2.975033084483425</c:v>
                </c:pt>
                <c:pt idx="11681">
                  <c:v>1.5087729375447136</c:v>
                </c:pt>
                <c:pt idx="11682">
                  <c:v>0</c:v>
                </c:pt>
                <c:pt idx="11683">
                  <c:v>3.6200797435405185</c:v>
                </c:pt>
                <c:pt idx="11684">
                  <c:v>-8.9267338097087243E-2</c:v>
                </c:pt>
                <c:pt idx="11685">
                  <c:v>-10.759888183221834</c:v>
                </c:pt>
                <c:pt idx="11686">
                  <c:v>12.036288107616512</c:v>
                </c:pt>
                <c:pt idx="11687">
                  <c:v>-0.3479233034203067</c:v>
                </c:pt>
                <c:pt idx="11688">
                  <c:v>5.7141358132734767</c:v>
                </c:pt>
                <c:pt idx="11689">
                  <c:v>-0.19450302416297816</c:v>
                </c:pt>
                <c:pt idx="11690">
                  <c:v>-0.32192809488736229</c:v>
                </c:pt>
                <c:pt idx="11691">
                  <c:v>2.3852901558847921</c:v>
                </c:pt>
                <c:pt idx="11692">
                  <c:v>-0.34288771352300873</c:v>
                </c:pt>
                <c:pt idx="11693">
                  <c:v>11.644156719937438</c:v>
                </c:pt>
                <c:pt idx="11694">
                  <c:v>-11.840515686924171</c:v>
                </c:pt>
                <c:pt idx="11695">
                  <c:v>0</c:v>
                </c:pt>
                <c:pt idx="11696">
                  <c:v>7.3657041725308986E-2</c:v>
                </c:pt>
                <c:pt idx="11697">
                  <c:v>-8.6462586799900301</c:v>
                </c:pt>
                <c:pt idx="11698">
                  <c:v>0.84807701400053481</c:v>
                </c:pt>
                <c:pt idx="11699">
                  <c:v>-7.6486571760385464</c:v>
                </c:pt>
                <c:pt idx="11700">
                  <c:v>1.809414444235899</c:v>
                </c:pt>
                <c:pt idx="11701">
                  <c:v>-4.6010907473998648</c:v>
                </c:pt>
                <c:pt idx="11702">
                  <c:v>5.9228321394775394</c:v>
                </c:pt>
                <c:pt idx="11703">
                  <c:v>-7.3693921933126738</c:v>
                </c:pt>
                <c:pt idx="11704">
                  <c:v>5.7548875021634682</c:v>
                </c:pt>
                <c:pt idx="11705">
                  <c:v>-1.6662815963988551</c:v>
                </c:pt>
                <c:pt idx="11706">
                  <c:v>-0.78849589480628846</c:v>
                </c:pt>
                <c:pt idx="11707">
                  <c:v>7.0660891904577738</c:v>
                </c:pt>
                <c:pt idx="11708">
                  <c:v>-2.3984960485165466E-3</c:v>
                </c:pt>
                <c:pt idx="11709">
                  <c:v>1.0732489820306388</c:v>
                </c:pt>
                <c:pt idx="11710">
                  <c:v>-9.6450579349844787</c:v>
                </c:pt>
                <c:pt idx="11711">
                  <c:v>-0.37196877738695772</c:v>
                </c:pt>
                <c:pt idx="11712">
                  <c:v>-0.7776075786635519</c:v>
                </c:pt>
                <c:pt idx="11713">
                  <c:v>-0.78055486271388874</c:v>
                </c:pt>
                <c:pt idx="11714">
                  <c:v>4.1820175694626899E-2</c:v>
                </c:pt>
                <c:pt idx="11715">
                  <c:v>0.1116453558289091</c:v>
                </c:pt>
                <c:pt idx="11716">
                  <c:v>-0.19264507794239591</c:v>
                </c:pt>
                <c:pt idx="11717">
                  <c:v>-5.3157935889172676E-2</c:v>
                </c:pt>
                <c:pt idx="11718">
                  <c:v>-1.0687127500840141</c:v>
                </c:pt>
                <c:pt idx="11719">
                  <c:v>-1.4248052755276648</c:v>
                </c:pt>
                <c:pt idx="11720">
                  <c:v>0.71311885221183824</c:v>
                </c:pt>
                <c:pt idx="11721">
                  <c:v>-0.48278210591467796</c:v>
                </c:pt>
                <c:pt idx="11722">
                  <c:v>-0.18057224564182128</c:v>
                </c:pt>
                <c:pt idx="11723">
                  <c:v>5.3457748368417297</c:v>
                </c:pt>
                <c:pt idx="11724">
                  <c:v>-3.6937989927640626</c:v>
                </c:pt>
                <c:pt idx="11725">
                  <c:v>-11.059119092544519</c:v>
                </c:pt>
                <c:pt idx="11726">
                  <c:v>8.6450579349844769</c:v>
                </c:pt>
                <c:pt idx="11727">
                  <c:v>-1.6017132519074588E-16</c:v>
                </c:pt>
                <c:pt idx="11728">
                  <c:v>-1.6940341998686264</c:v>
                </c:pt>
                <c:pt idx="11729">
                  <c:v>-1.5825620092507136</c:v>
                </c:pt>
                <c:pt idx="11730">
                  <c:v>11.268542000300123</c:v>
                </c:pt>
                <c:pt idx="11731">
                  <c:v>0.26018040877864079</c:v>
                </c:pt>
                <c:pt idx="11732">
                  <c:v>-3.6525876025113875E-2</c:v>
                </c:pt>
                <c:pt idx="11733">
                  <c:v>-10.917372079476841</c:v>
                </c:pt>
                <c:pt idx="11734">
                  <c:v>11.551067348664397</c:v>
                </c:pt>
                <c:pt idx="11735">
                  <c:v>-0.15591311734570257</c:v>
                </c:pt>
                <c:pt idx="11736">
                  <c:v>-0.67937810261326248</c:v>
                </c:pt>
                <c:pt idx="11737">
                  <c:v>2.0659470566092901E-2</c:v>
                </c:pt>
                <c:pt idx="11738">
                  <c:v>-3.2107859768358691</c:v>
                </c:pt>
                <c:pt idx="11739">
                  <c:v>-8.6450579349844769</c:v>
                </c:pt>
                <c:pt idx="11740">
                  <c:v>-9.6861539252589224E-2</c:v>
                </c:pt>
                <c:pt idx="11741">
                  <c:v>13.208691606785081</c:v>
                </c:pt>
                <c:pt idx="11742">
                  <c:v>0.13006054056437291</c:v>
                </c:pt>
                <c:pt idx="11743">
                  <c:v>-4.8718676836123338</c:v>
                </c:pt>
                <c:pt idx="11744">
                  <c:v>13.188279751964144</c:v>
                </c:pt>
                <c:pt idx="11745">
                  <c:v>0.30086647935953287</c:v>
                </c:pt>
                <c:pt idx="11746">
                  <c:v>-0.1375035237499346</c:v>
                </c:pt>
                <c:pt idx="11747">
                  <c:v>9.8667637673533513</c:v>
                </c:pt>
                <c:pt idx="11748">
                  <c:v>0.78240856492737343</c:v>
                </c:pt>
                <c:pt idx="11749">
                  <c:v>10.759888183221834</c:v>
                </c:pt>
                <c:pt idx="11750">
                  <c:v>-9.8672787397096631</c:v>
                </c:pt>
                <c:pt idx="11751">
                  <c:v>8.3837042924740537</c:v>
                </c:pt>
                <c:pt idx="11752">
                  <c:v>-0.1546237936041856</c:v>
                </c:pt>
                <c:pt idx="11753">
                  <c:v>1.4947646917495778</c:v>
                </c:pt>
                <c:pt idx="11754">
                  <c:v>-8.0606959316875546</c:v>
                </c:pt>
                <c:pt idx="11755">
                  <c:v>0.1924518929162117</c:v>
                </c:pt>
                <c:pt idx="11756">
                  <c:v>3.7268312170324935</c:v>
                </c:pt>
                <c:pt idx="11757">
                  <c:v>-0.45251220469750653</c:v>
                </c:pt>
                <c:pt idx="11758">
                  <c:v>-1.4739311883324124</c:v>
                </c:pt>
                <c:pt idx="11759">
                  <c:v>-0.24616058726939744</c:v>
                </c:pt>
                <c:pt idx="11760">
                  <c:v>13.717140881636702</c:v>
                </c:pt>
                <c:pt idx="11761">
                  <c:v>-2.0203177602208022</c:v>
                </c:pt>
                <c:pt idx="11762">
                  <c:v>-13.468369487109527</c:v>
                </c:pt>
                <c:pt idx="11763">
                  <c:v>-6.5925565360510809</c:v>
                </c:pt>
                <c:pt idx="11764">
                  <c:v>-1.967000881549658</c:v>
                </c:pt>
                <c:pt idx="11765">
                  <c:v>1.1816326610081138</c:v>
                </c:pt>
                <c:pt idx="11766">
                  <c:v>-10.307200809140809</c:v>
                </c:pt>
                <c:pt idx="11767">
                  <c:v>-3.4930184397217037</c:v>
                </c:pt>
                <c:pt idx="11768">
                  <c:v>8.6462586799900301</c:v>
                </c:pt>
                <c:pt idx="11769">
                  <c:v>-4.1222662726512954E-2</c:v>
                </c:pt>
                <c:pt idx="11770">
                  <c:v>-9.2304207950923818</c:v>
                </c:pt>
                <c:pt idx="11771">
                  <c:v>7.6486571760385464</c:v>
                </c:pt>
                <c:pt idx="11772">
                  <c:v>4.9541963103868758</c:v>
                </c:pt>
                <c:pt idx="11773">
                  <c:v>2.2140027597907737</c:v>
                </c:pt>
                <c:pt idx="11774">
                  <c:v>-9.229619965185119</c:v>
                </c:pt>
                <c:pt idx="11775">
                  <c:v>1.5318511642615942</c:v>
                </c:pt>
                <c:pt idx="11776">
                  <c:v>0.8696919776542692</c:v>
                </c:pt>
                <c:pt idx="11777">
                  <c:v>-0.12314823077286484</c:v>
                </c:pt>
                <c:pt idx="11778">
                  <c:v>-0.12314823077286484</c:v>
                </c:pt>
                <c:pt idx="11779">
                  <c:v>13.024677973715656</c:v>
                </c:pt>
                <c:pt idx="11780">
                  <c:v>-1.3536369546147007</c:v>
                </c:pt>
                <c:pt idx="11781">
                  <c:v>-0.2094533656289497</c:v>
                </c:pt>
                <c:pt idx="11782">
                  <c:v>-0.13430109171159141</c:v>
                </c:pt>
                <c:pt idx="11783">
                  <c:v>0</c:v>
                </c:pt>
                <c:pt idx="11784">
                  <c:v>0.42223300068304759</c:v>
                </c:pt>
                <c:pt idx="11785">
                  <c:v>-0.28258720325519454</c:v>
                </c:pt>
                <c:pt idx="11786">
                  <c:v>3.0868265359249407</c:v>
                </c:pt>
                <c:pt idx="11787">
                  <c:v>1.0293935798049764E-3</c:v>
                </c:pt>
                <c:pt idx="11788">
                  <c:v>-7.0660891904577721</c:v>
                </c:pt>
                <c:pt idx="11789">
                  <c:v>0.37381483655233061</c:v>
                </c:pt>
                <c:pt idx="11790">
                  <c:v>-1.6780719051126374</c:v>
                </c:pt>
                <c:pt idx="11791">
                  <c:v>0.78461096640131445</c:v>
                </c:pt>
                <c:pt idx="11792">
                  <c:v>-4.502500340529183</c:v>
                </c:pt>
                <c:pt idx="11793">
                  <c:v>-4.3692338096657197</c:v>
                </c:pt>
                <c:pt idx="11794">
                  <c:v>1.0971686590069982</c:v>
                </c:pt>
                <c:pt idx="11795">
                  <c:v>-7.4919865618037402</c:v>
                </c:pt>
                <c:pt idx="11796">
                  <c:v>-9.6450579349844787</c:v>
                </c:pt>
                <c:pt idx="11797">
                  <c:v>-0.98138432183265278</c:v>
                </c:pt>
                <c:pt idx="11798">
                  <c:v>-0.36040224270199789</c:v>
                </c:pt>
                <c:pt idx="11799">
                  <c:v>6.195293018269485</c:v>
                </c:pt>
                <c:pt idx="11800">
                  <c:v>-7.0624959257337645</c:v>
                </c:pt>
                <c:pt idx="11801">
                  <c:v>10.172010725444292</c:v>
                </c:pt>
                <c:pt idx="11802">
                  <c:v>-7.0909945322205932</c:v>
                </c:pt>
                <c:pt idx="11803">
                  <c:v>-4.7725895038969268</c:v>
                </c:pt>
                <c:pt idx="11804">
                  <c:v>0.99759750978469552</c:v>
                </c:pt>
                <c:pt idx="11805">
                  <c:v>-7.0660891904577721</c:v>
                </c:pt>
                <c:pt idx="11806">
                  <c:v>0.11547721741993588</c:v>
                </c:pt>
                <c:pt idx="11807">
                  <c:v>-0.561878887608115</c:v>
                </c:pt>
                <c:pt idx="11808">
                  <c:v>1.2941449383738246</c:v>
                </c:pt>
                <c:pt idx="11809">
                  <c:v>9.1599992854759157E-3</c:v>
                </c:pt>
                <c:pt idx="11810">
                  <c:v>-0.93907100135766819</c:v>
                </c:pt>
                <c:pt idx="11811">
                  <c:v>-0.40751076264395997</c:v>
                </c:pt>
                <c:pt idx="11812">
                  <c:v>-0.18708555260049523</c:v>
                </c:pt>
                <c:pt idx="11813">
                  <c:v>0.15267395839128842</c:v>
                </c:pt>
                <c:pt idx="11814">
                  <c:v>-0.46765207391744379</c:v>
                </c:pt>
                <c:pt idx="11815">
                  <c:v>1.2526309701047978E-2</c:v>
                </c:pt>
                <c:pt idx="11816">
                  <c:v>0.16255301278596015</c:v>
                </c:pt>
                <c:pt idx="11817">
                  <c:v>-0.1386926398616716</c:v>
                </c:pt>
                <c:pt idx="11818">
                  <c:v>2.3437324652057105</c:v>
                </c:pt>
                <c:pt idx="11819">
                  <c:v>-0.12359148124681672</c:v>
                </c:pt>
                <c:pt idx="11820">
                  <c:v>-0.28206817306294485</c:v>
                </c:pt>
                <c:pt idx="11821">
                  <c:v>-8.5747357380096551E-3</c:v>
                </c:pt>
                <c:pt idx="11822">
                  <c:v>-0.31267827414038019</c:v>
                </c:pt>
                <c:pt idx="11823">
                  <c:v>-0.27799951698061859</c:v>
                </c:pt>
                <c:pt idx="11824">
                  <c:v>-0.33753169757371132</c:v>
                </c:pt>
                <c:pt idx="11825">
                  <c:v>-1.3328212471036402</c:v>
                </c:pt>
                <c:pt idx="11826">
                  <c:v>-0.79564150149381374</c:v>
                </c:pt>
                <c:pt idx="11827">
                  <c:v>0.47337080959517136</c:v>
                </c:pt>
                <c:pt idx="11828">
                  <c:v>1</c:v>
                </c:pt>
                <c:pt idx="11829">
                  <c:v>0.67194580231579615</c:v>
                </c:pt>
                <c:pt idx="11830">
                  <c:v>9.3808217839409309</c:v>
                </c:pt>
                <c:pt idx="11831">
                  <c:v>0.79646660591486773</c:v>
                </c:pt>
                <c:pt idx="11832">
                  <c:v>-0.16794463731407164</c:v>
                </c:pt>
                <c:pt idx="11833">
                  <c:v>-11.75933340719466</c:v>
                </c:pt>
                <c:pt idx="11834">
                  <c:v>-2.2029363932911896</c:v>
                </c:pt>
                <c:pt idx="11835">
                  <c:v>5.9228321394775394</c:v>
                </c:pt>
                <c:pt idx="11836">
                  <c:v>-0.27316878296750702</c:v>
                </c:pt>
                <c:pt idx="11837">
                  <c:v>-1.9974781201503933</c:v>
                </c:pt>
                <c:pt idx="11838">
                  <c:v>7.6486571760385464</c:v>
                </c:pt>
                <c:pt idx="11839">
                  <c:v>-0.37756279386018099</c:v>
                </c:pt>
                <c:pt idx="11840">
                  <c:v>0.14155414421401938</c:v>
                </c:pt>
                <c:pt idx="11841">
                  <c:v>-9.0606959316875546</c:v>
                </c:pt>
                <c:pt idx="11842">
                  <c:v>1.512513650651464</c:v>
                </c:pt>
                <c:pt idx="11843">
                  <c:v>14.228843737067368</c:v>
                </c:pt>
                <c:pt idx="11844">
                  <c:v>-3.6926568998357313E-2</c:v>
                </c:pt>
                <c:pt idx="11845">
                  <c:v>-0.65207669657969325</c:v>
                </c:pt>
                <c:pt idx="11846">
                  <c:v>5.5647846187835261</c:v>
                </c:pt>
                <c:pt idx="11847">
                  <c:v>0.39334242817952486</c:v>
                </c:pt>
                <c:pt idx="11848">
                  <c:v>0.41473715681062295</c:v>
                </c:pt>
                <c:pt idx="11849">
                  <c:v>-0.18057224564182092</c:v>
                </c:pt>
                <c:pt idx="11850">
                  <c:v>-5.7880916080499875E-2</c:v>
                </c:pt>
                <c:pt idx="11851">
                  <c:v>-0.21395558418780825</c:v>
                </c:pt>
                <c:pt idx="11852">
                  <c:v>0.24726708997547725</c:v>
                </c:pt>
                <c:pt idx="11853">
                  <c:v>0.15535430294468772</c:v>
                </c:pt>
                <c:pt idx="11854">
                  <c:v>-0.14336417517117758</c:v>
                </c:pt>
                <c:pt idx="11855">
                  <c:v>0.58496250072115619</c:v>
                </c:pt>
                <c:pt idx="11856">
                  <c:v>-1.4839848529963358</c:v>
                </c:pt>
                <c:pt idx="11857">
                  <c:v>-0.55133927781902536</c:v>
                </c:pt>
                <c:pt idx="11858">
                  <c:v>-12.786882193664699</c:v>
                </c:pt>
                <c:pt idx="11859">
                  <c:v>-0.52784552992279521</c:v>
                </c:pt>
                <c:pt idx="11860">
                  <c:v>-10.814315423787811</c:v>
                </c:pt>
                <c:pt idx="11861">
                  <c:v>-5.5647846187835261</c:v>
                </c:pt>
                <c:pt idx="11862">
                  <c:v>-11.416621621364193</c:v>
                </c:pt>
                <c:pt idx="11863">
                  <c:v>9.2304207950923818</c:v>
                </c:pt>
                <c:pt idx="11864">
                  <c:v>-0.36415633027665956</c:v>
                </c:pt>
                <c:pt idx="11865">
                  <c:v>-0.89763828237032228</c:v>
                </c:pt>
                <c:pt idx="11866">
                  <c:v>-0.63161259401997749</c:v>
                </c:pt>
                <c:pt idx="11867">
                  <c:v>9.6444571875092606</c:v>
                </c:pt>
                <c:pt idx="11868">
                  <c:v>3.0082185555703913</c:v>
                </c:pt>
                <c:pt idx="11869">
                  <c:v>0.13681668963037358</c:v>
                </c:pt>
                <c:pt idx="11870">
                  <c:v>-0.40076740231220503</c:v>
                </c:pt>
                <c:pt idx="11871">
                  <c:v>-1.0508242590776824</c:v>
                </c:pt>
                <c:pt idx="11872">
                  <c:v>0.1961425221786228</c:v>
                </c:pt>
                <c:pt idx="11873">
                  <c:v>0.13515958328163588</c:v>
                </c:pt>
                <c:pt idx="11874">
                  <c:v>-0.37439551478149807</c:v>
                </c:pt>
                <c:pt idx="11875">
                  <c:v>3.1708859727338057E-2</c:v>
                </c:pt>
                <c:pt idx="11876">
                  <c:v>-7.8634715264405992</c:v>
                </c:pt>
                <c:pt idx="11877">
                  <c:v>-0.83492125798230044</c:v>
                </c:pt>
                <c:pt idx="11878">
                  <c:v>-3.7914133781885826</c:v>
                </c:pt>
                <c:pt idx="11879">
                  <c:v>-0.79354912253257381</c:v>
                </c:pt>
                <c:pt idx="11880">
                  <c:v>-0.15055967657538144</c:v>
                </c:pt>
                <c:pt idx="11881">
                  <c:v>-6.0660891904577721</c:v>
                </c:pt>
                <c:pt idx="11882">
                  <c:v>-0.37851162325372989</c:v>
                </c:pt>
                <c:pt idx="11883">
                  <c:v>-0.81552114220602567</c:v>
                </c:pt>
                <c:pt idx="11884">
                  <c:v>-0.81062263589151518</c:v>
                </c:pt>
                <c:pt idx="11885">
                  <c:v>12.866313015702193</c:v>
                </c:pt>
                <c:pt idx="11886">
                  <c:v>-4.7725895038969268</c:v>
                </c:pt>
                <c:pt idx="11887">
                  <c:v>-0.53089342651612415</c:v>
                </c:pt>
                <c:pt idx="11888">
                  <c:v>16.560740823542528</c:v>
                </c:pt>
                <c:pt idx="11889">
                  <c:v>-0.71033744106126584</c:v>
                </c:pt>
                <c:pt idx="11890">
                  <c:v>11.518653155673389</c:v>
                </c:pt>
                <c:pt idx="11891">
                  <c:v>-11.059119092544519</c:v>
                </c:pt>
                <c:pt idx="11892">
                  <c:v>-1.2765627906784407</c:v>
                </c:pt>
                <c:pt idx="11893">
                  <c:v>-1.2765627906784407</c:v>
                </c:pt>
                <c:pt idx="11894">
                  <c:v>-1.2915174052935028</c:v>
                </c:pt>
                <c:pt idx="11895">
                  <c:v>16.904391580710556</c:v>
                </c:pt>
                <c:pt idx="11896">
                  <c:v>-1.2816295346580104</c:v>
                </c:pt>
                <c:pt idx="11897">
                  <c:v>-0.73632496580714979</c:v>
                </c:pt>
                <c:pt idx="11898">
                  <c:v>-0.33075194527436824</c:v>
                </c:pt>
                <c:pt idx="11899">
                  <c:v>-8.0919995383567478E-2</c:v>
                </c:pt>
                <c:pt idx="11900">
                  <c:v>-0.15672550368745308</c:v>
                </c:pt>
                <c:pt idx="11901">
                  <c:v>-0.17073030151395518</c:v>
                </c:pt>
                <c:pt idx="11902">
                  <c:v>-0.10128333583718156</c:v>
                </c:pt>
                <c:pt idx="11903">
                  <c:v>-0.273302741287621</c:v>
                </c:pt>
                <c:pt idx="11904">
                  <c:v>0.96541976828985554</c:v>
                </c:pt>
                <c:pt idx="11905">
                  <c:v>4.5803689613125059E-2</c:v>
                </c:pt>
                <c:pt idx="11906">
                  <c:v>0.95387082927079914</c:v>
                </c:pt>
                <c:pt idx="11907">
                  <c:v>0.19387973359403518</c:v>
                </c:pt>
                <c:pt idx="11908">
                  <c:v>1.1873481514747872</c:v>
                </c:pt>
                <c:pt idx="11909">
                  <c:v>-0.66395079686798453</c:v>
                </c:pt>
                <c:pt idx="11910">
                  <c:v>-0.210566985939658</c:v>
                </c:pt>
                <c:pt idx="11911">
                  <c:v>0.31315788525963029</c:v>
                </c:pt>
                <c:pt idx="11912">
                  <c:v>1.5474877953024935</c:v>
                </c:pt>
                <c:pt idx="11913">
                  <c:v>-0.30854906508616253</c:v>
                </c:pt>
                <c:pt idx="11914">
                  <c:v>-0.31034012061215044</c:v>
                </c:pt>
                <c:pt idx="11915">
                  <c:v>-9.8515740641068619E-2</c:v>
                </c:pt>
                <c:pt idx="11916">
                  <c:v>-8.3213368248981567E-2</c:v>
                </c:pt>
                <c:pt idx="11917">
                  <c:v>-0.15947821400719653</c:v>
                </c:pt>
                <c:pt idx="11918">
                  <c:v>0.10496955960154218</c:v>
                </c:pt>
                <c:pt idx="11919">
                  <c:v>0.10496955960154218</c:v>
                </c:pt>
                <c:pt idx="11920">
                  <c:v>-0.33373739717699591</c:v>
                </c:pt>
                <c:pt idx="11921">
                  <c:v>-0.66318766802665829</c:v>
                </c:pt>
                <c:pt idx="11922">
                  <c:v>-9.3822637581148367</c:v>
                </c:pt>
                <c:pt idx="11923">
                  <c:v>-11.702894141119387</c:v>
                </c:pt>
                <c:pt idx="11924">
                  <c:v>2.977681620576405</c:v>
                </c:pt>
                <c:pt idx="11925">
                  <c:v>-9.1891714546601302E-3</c:v>
                </c:pt>
                <c:pt idx="11926">
                  <c:v>4.9875906639569596E-2</c:v>
                </c:pt>
                <c:pt idx="11927">
                  <c:v>0.28769646006806299</c:v>
                </c:pt>
                <c:pt idx="11928">
                  <c:v>0.49957100949051131</c:v>
                </c:pt>
                <c:pt idx="11929">
                  <c:v>-0.47804729680464425</c:v>
                </c:pt>
                <c:pt idx="11930">
                  <c:v>-0.88135550350138103</c:v>
                </c:pt>
                <c:pt idx="11931">
                  <c:v>0.11691775177915098</c:v>
                </c:pt>
                <c:pt idx="11932">
                  <c:v>-9.9535673550914222E-2</c:v>
                </c:pt>
                <c:pt idx="11933">
                  <c:v>0.22230657984409002</c:v>
                </c:pt>
                <c:pt idx="11934">
                  <c:v>0.22230657984409002</c:v>
                </c:pt>
                <c:pt idx="11935">
                  <c:v>-1.2674803108649859</c:v>
                </c:pt>
                <c:pt idx="11936">
                  <c:v>13.081316989285773</c:v>
                </c:pt>
                <c:pt idx="11937">
                  <c:v>-0.57423609412809784</c:v>
                </c:pt>
                <c:pt idx="11938">
                  <c:v>-10.866506212226202</c:v>
                </c:pt>
                <c:pt idx="11939">
                  <c:v>6.0732489820306386</c:v>
                </c:pt>
                <c:pt idx="11940">
                  <c:v>12.769011321097015</c:v>
                </c:pt>
                <c:pt idx="11941">
                  <c:v>-0.90689059560851837</c:v>
                </c:pt>
                <c:pt idx="11942">
                  <c:v>0.17719300190635179</c:v>
                </c:pt>
                <c:pt idx="11943">
                  <c:v>0.12928301694496647</c:v>
                </c:pt>
                <c:pt idx="11944">
                  <c:v>0.35954238668714045</c:v>
                </c:pt>
                <c:pt idx="11945">
                  <c:v>-0.23433802624235606</c:v>
                </c:pt>
                <c:pt idx="11946">
                  <c:v>-2.370678996891663E-2</c:v>
                </c:pt>
                <c:pt idx="11947">
                  <c:v>-0.25153876699596428</c:v>
                </c:pt>
                <c:pt idx="11948">
                  <c:v>0.37439551478149791</c:v>
                </c:pt>
                <c:pt idx="11949">
                  <c:v>0.97085365434048343</c:v>
                </c:pt>
                <c:pt idx="11950">
                  <c:v>-0.81374136471726533</c:v>
                </c:pt>
                <c:pt idx="11951">
                  <c:v>9.6450579349844787</c:v>
                </c:pt>
                <c:pt idx="11952">
                  <c:v>-1.6189098326444937</c:v>
                </c:pt>
                <c:pt idx="11953">
                  <c:v>-0.30105401283709915</c:v>
                </c:pt>
                <c:pt idx="11954">
                  <c:v>0.26607486015384491</c:v>
                </c:pt>
                <c:pt idx="11955">
                  <c:v>0.32862274746137038</c:v>
                </c:pt>
                <c:pt idx="11956">
                  <c:v>-0.61667136044849435</c:v>
                </c:pt>
                <c:pt idx="11957">
                  <c:v>0.1961425221786228</c:v>
                </c:pt>
                <c:pt idx="11958">
                  <c:v>-6.8712750084014035E-2</c:v>
                </c:pt>
                <c:pt idx="11959">
                  <c:v>-0.60665757182047464</c:v>
                </c:pt>
                <c:pt idx="11960">
                  <c:v>8.8683081332894673</c:v>
                </c:pt>
                <c:pt idx="11961">
                  <c:v>4.3692338096657197</c:v>
                </c:pt>
                <c:pt idx="11962">
                  <c:v>0.19264507794239583</c:v>
                </c:pt>
                <c:pt idx="11963">
                  <c:v>7.0660891904577721</c:v>
                </c:pt>
                <c:pt idx="11964">
                  <c:v>5.7715497856287441E-2</c:v>
                </c:pt>
                <c:pt idx="11965">
                  <c:v>6.0732489820306386</c:v>
                </c:pt>
                <c:pt idx="11966">
                  <c:v>0.58489380422855319</c:v>
                </c:pt>
                <c:pt idx="11967">
                  <c:v>-10.45189794595189</c:v>
                </c:pt>
                <c:pt idx="11968">
                  <c:v>11.518653155673389</c:v>
                </c:pt>
                <c:pt idx="11969">
                  <c:v>11.059119092544519</c:v>
                </c:pt>
                <c:pt idx="11970">
                  <c:v>-12.344480856963042</c:v>
                </c:pt>
                <c:pt idx="11971">
                  <c:v>8.6462586799900301</c:v>
                </c:pt>
                <c:pt idx="11972">
                  <c:v>8.3837042924740537</c:v>
                </c:pt>
                <c:pt idx="11973">
                  <c:v>8.3837042924740537</c:v>
                </c:pt>
                <c:pt idx="11974">
                  <c:v>-9.6450579349844787</c:v>
                </c:pt>
                <c:pt idx="11975">
                  <c:v>0.3804802772424753</c:v>
                </c:pt>
                <c:pt idx="11976">
                  <c:v>12.398832744439126</c:v>
                </c:pt>
                <c:pt idx="11977">
                  <c:v>-0.41503749927884381</c:v>
                </c:pt>
                <c:pt idx="11978">
                  <c:v>-1.6833662047821507</c:v>
                </c:pt>
                <c:pt idx="11979">
                  <c:v>-0.61114643252481138</c:v>
                </c:pt>
                <c:pt idx="11980">
                  <c:v>0</c:v>
                </c:pt>
                <c:pt idx="11981">
                  <c:v>1.4399220694311476</c:v>
                </c:pt>
                <c:pt idx="11982">
                  <c:v>4.3692338096657197</c:v>
                </c:pt>
                <c:pt idx="11983">
                  <c:v>-11.485326189240524</c:v>
                </c:pt>
                <c:pt idx="11984">
                  <c:v>-8.6462586799900301</c:v>
                </c:pt>
                <c:pt idx="11985">
                  <c:v>-0.67807190511263771</c:v>
                </c:pt>
                <c:pt idx="11986">
                  <c:v>7.0660891904577721</c:v>
                </c:pt>
                <c:pt idx="11987">
                  <c:v>-0.4694852833012203</c:v>
                </c:pt>
                <c:pt idx="11988">
                  <c:v>-0.11345804978328401</c:v>
                </c:pt>
                <c:pt idx="11989">
                  <c:v>-8.6450579349844769</c:v>
                </c:pt>
                <c:pt idx="11990">
                  <c:v>-9.6444571875092606</c:v>
                </c:pt>
                <c:pt idx="11991">
                  <c:v>-9.3815429511845849</c:v>
                </c:pt>
                <c:pt idx="11992">
                  <c:v>-0.58376275425626523</c:v>
                </c:pt>
                <c:pt idx="11993">
                  <c:v>-2.309014776084199</c:v>
                </c:pt>
                <c:pt idx="11994">
                  <c:v>-9.6444571875092606</c:v>
                </c:pt>
                <c:pt idx="11995">
                  <c:v>-4.2720231890610485</c:v>
                </c:pt>
                <c:pt idx="11996">
                  <c:v>0.34433450793564174</c:v>
                </c:pt>
                <c:pt idx="11997">
                  <c:v>9.975370333491286</c:v>
                </c:pt>
                <c:pt idx="11998">
                  <c:v>8.3837042924740537</c:v>
                </c:pt>
                <c:pt idx="11999">
                  <c:v>-4.3660506481196704</c:v>
                </c:pt>
                <c:pt idx="12000">
                  <c:v>-6.0732489820306386</c:v>
                </c:pt>
                <c:pt idx="12001">
                  <c:v>0.13124453327825245</c:v>
                </c:pt>
                <c:pt idx="12002">
                  <c:v>0.20309186537751203</c:v>
                </c:pt>
                <c:pt idx="12003">
                  <c:v>-9.9667457608995313</c:v>
                </c:pt>
                <c:pt idx="12004">
                  <c:v>-1.0655883416275769</c:v>
                </c:pt>
                <c:pt idx="12005">
                  <c:v>-13.12503671041155</c:v>
                </c:pt>
                <c:pt idx="12006">
                  <c:v>0.51189903853143293</c:v>
                </c:pt>
                <c:pt idx="12007">
                  <c:v>2.7941795333098711</c:v>
                </c:pt>
                <c:pt idx="12008">
                  <c:v>-0.12553088208385915</c:v>
                </c:pt>
                <c:pt idx="12009">
                  <c:v>-0.14203694515882326</c:v>
                </c:pt>
                <c:pt idx="12010">
                  <c:v>-0.15638153395562421</c:v>
                </c:pt>
                <c:pt idx="12011">
                  <c:v>-0.17356885790405835</c:v>
                </c:pt>
                <c:pt idx="12012">
                  <c:v>-0.15554108327965641</c:v>
                </c:pt>
                <c:pt idx="12013">
                  <c:v>0.43440282414577491</c:v>
                </c:pt>
                <c:pt idx="12014">
                  <c:v>-0.51457317282975812</c:v>
                </c:pt>
                <c:pt idx="12015">
                  <c:v>-9.4064262485037325E-2</c:v>
                </c:pt>
                <c:pt idx="12016">
                  <c:v>-12.965904504239749</c:v>
                </c:pt>
                <c:pt idx="12017">
                  <c:v>6.0732489820306386</c:v>
                </c:pt>
                <c:pt idx="12018">
                  <c:v>-2.2538827074642636</c:v>
                </c:pt>
                <c:pt idx="12019">
                  <c:v>-1.5801694895322569</c:v>
                </c:pt>
                <c:pt idx="12020">
                  <c:v>-0.11300896182918629</c:v>
                </c:pt>
                <c:pt idx="12021">
                  <c:v>0.80905721728860458</c:v>
                </c:pt>
                <c:pt idx="12022">
                  <c:v>-0.14755718841385784</c:v>
                </c:pt>
                <c:pt idx="12023">
                  <c:v>0.71326311450293334</c:v>
                </c:pt>
                <c:pt idx="12024">
                  <c:v>13.766287334957036</c:v>
                </c:pt>
                <c:pt idx="12025">
                  <c:v>-2.6350401305366917</c:v>
                </c:pt>
                <c:pt idx="12026">
                  <c:v>9.3736727587087945</c:v>
                </c:pt>
                <c:pt idx="12027">
                  <c:v>-5.6627082081623294E-2</c:v>
                </c:pt>
                <c:pt idx="12028">
                  <c:v>3.6994207482201572E-2</c:v>
                </c:pt>
                <c:pt idx="12029">
                  <c:v>0.55325364099381791</c:v>
                </c:pt>
                <c:pt idx="12030">
                  <c:v>-0.4646682670034446</c:v>
                </c:pt>
                <c:pt idx="12031">
                  <c:v>2.6407967717136902</c:v>
                </c:pt>
                <c:pt idx="12032">
                  <c:v>4.5217597134230276</c:v>
                </c:pt>
                <c:pt idx="12033">
                  <c:v>0.21290721267300899</c:v>
                </c:pt>
                <c:pt idx="12034">
                  <c:v>-0.49552741713921111</c:v>
                </c:pt>
                <c:pt idx="12035">
                  <c:v>0.99640673527599177</c:v>
                </c:pt>
                <c:pt idx="12036">
                  <c:v>-8.0624959257337636</c:v>
                </c:pt>
                <c:pt idx="12037">
                  <c:v>-1.0824621601919731</c:v>
                </c:pt>
                <c:pt idx="12038">
                  <c:v>-1.336235931571246</c:v>
                </c:pt>
                <c:pt idx="12039">
                  <c:v>-7.5974318526833731</c:v>
                </c:pt>
                <c:pt idx="12040">
                  <c:v>0.99969946983728675</c:v>
                </c:pt>
                <c:pt idx="12041">
                  <c:v>-0.78784676316839009</c:v>
                </c:pt>
                <c:pt idx="12042">
                  <c:v>0.41503749927884398</c:v>
                </c:pt>
                <c:pt idx="12043">
                  <c:v>-0.30812229536233188</c:v>
                </c:pt>
                <c:pt idx="12044">
                  <c:v>9.5196362528432132</c:v>
                </c:pt>
                <c:pt idx="12045">
                  <c:v>11.013322673425447</c:v>
                </c:pt>
                <c:pt idx="12046">
                  <c:v>0.34395440121736121</c:v>
                </c:pt>
                <c:pt idx="12047">
                  <c:v>0.75488750216346867</c:v>
                </c:pt>
                <c:pt idx="12048">
                  <c:v>-6.9421400957479409E-2</c:v>
                </c:pt>
                <c:pt idx="12049">
                  <c:v>-11.416445693671653</c:v>
                </c:pt>
                <c:pt idx="12050">
                  <c:v>-0.11543099571257472</c:v>
                </c:pt>
                <c:pt idx="12051">
                  <c:v>-1.5235619560570128</c:v>
                </c:pt>
                <c:pt idx="12052">
                  <c:v>-7.3571193042776581</c:v>
                </c:pt>
                <c:pt idx="12053">
                  <c:v>-8.0624959257337636</c:v>
                </c:pt>
                <c:pt idx="12054">
                  <c:v>-3.0968615392525893</c:v>
                </c:pt>
                <c:pt idx="12055">
                  <c:v>-0.43063435432986258</c:v>
                </c:pt>
                <c:pt idx="12056">
                  <c:v>-7.0660891904577721</c:v>
                </c:pt>
                <c:pt idx="12057">
                  <c:v>11.968186774877392</c:v>
                </c:pt>
                <c:pt idx="12058">
                  <c:v>5.5647846187835261</c:v>
                </c:pt>
                <c:pt idx="12059">
                  <c:v>-10.229219383469125</c:v>
                </c:pt>
                <c:pt idx="12060">
                  <c:v>-10.307200809140809</c:v>
                </c:pt>
                <c:pt idx="12061">
                  <c:v>-0.10633123505976738</c:v>
                </c:pt>
                <c:pt idx="12062">
                  <c:v>1.0528518822657353</c:v>
                </c:pt>
                <c:pt idx="12063">
                  <c:v>7.1258439329781957</c:v>
                </c:pt>
                <c:pt idx="12064">
                  <c:v>-0.13371194458756083</c:v>
                </c:pt>
                <c:pt idx="12065">
                  <c:v>0.8744691179161409</c:v>
                </c:pt>
                <c:pt idx="12066">
                  <c:v>0.83007499855768774</c:v>
                </c:pt>
                <c:pt idx="12067">
                  <c:v>-3.4586217982169947</c:v>
                </c:pt>
                <c:pt idx="12068">
                  <c:v>0.70137199283646678</c:v>
                </c:pt>
                <c:pt idx="12069">
                  <c:v>-0.10727673631807542</c:v>
                </c:pt>
                <c:pt idx="12070">
                  <c:v>-1.9108822947704513E-2</c:v>
                </c:pt>
                <c:pt idx="12071">
                  <c:v>4.0059987406214432</c:v>
                </c:pt>
                <c:pt idx="12072">
                  <c:v>-11.146356530303908</c:v>
                </c:pt>
                <c:pt idx="12073">
                  <c:v>-9.6444571875092606</c:v>
                </c:pt>
                <c:pt idx="12074">
                  <c:v>2.0847089992084649</c:v>
                </c:pt>
                <c:pt idx="12075">
                  <c:v>11.892036785411905</c:v>
                </c:pt>
                <c:pt idx="12076">
                  <c:v>4.3679571879914372</c:v>
                </c:pt>
                <c:pt idx="12077">
                  <c:v>9.3822637581148367</c:v>
                </c:pt>
                <c:pt idx="12078">
                  <c:v>-7.6462586799900292</c:v>
                </c:pt>
                <c:pt idx="12079">
                  <c:v>10.381182412624446</c:v>
                </c:pt>
                <c:pt idx="12080">
                  <c:v>-0.43440282414577475</c:v>
                </c:pt>
                <c:pt idx="12081">
                  <c:v>-15.403200694580862</c:v>
                </c:pt>
                <c:pt idx="12082">
                  <c:v>-1.2333635391574509</c:v>
                </c:pt>
                <c:pt idx="12083">
                  <c:v>-10.965784284662087</c:v>
                </c:pt>
                <c:pt idx="12084">
                  <c:v>0.35630367448837746</c:v>
                </c:pt>
                <c:pt idx="12085">
                  <c:v>-0.24823172820489017</c:v>
                </c:pt>
                <c:pt idx="12086">
                  <c:v>6.3952632789215647E-2</c:v>
                </c:pt>
                <c:pt idx="12087">
                  <c:v>-0.22600367488882686</c:v>
                </c:pt>
                <c:pt idx="12088">
                  <c:v>0.16992500144231237</c:v>
                </c:pt>
                <c:pt idx="12089">
                  <c:v>-7.4904809013891155E-2</c:v>
                </c:pt>
                <c:pt idx="12090">
                  <c:v>1.4508373367021055</c:v>
                </c:pt>
                <c:pt idx="12091">
                  <c:v>-1.2016338611696507</c:v>
                </c:pt>
                <c:pt idx="12092">
                  <c:v>0.80649232410013416</c:v>
                </c:pt>
                <c:pt idx="12093">
                  <c:v>-1.2968132628299643E-2</c:v>
                </c:pt>
                <c:pt idx="12094">
                  <c:v>-0.30895024088915246</c:v>
                </c:pt>
                <c:pt idx="12095">
                  <c:v>-0.51457317282975834</c:v>
                </c:pt>
                <c:pt idx="12096">
                  <c:v>-1</c:v>
                </c:pt>
                <c:pt idx="12097">
                  <c:v>0.3421353260963596</c:v>
                </c:pt>
                <c:pt idx="12098">
                  <c:v>-3.6691059589420227</c:v>
                </c:pt>
                <c:pt idx="12099">
                  <c:v>0.61297687689075286</c:v>
                </c:pt>
                <c:pt idx="12100">
                  <c:v>0.21198906100885645</c:v>
                </c:pt>
                <c:pt idx="12101">
                  <c:v>6.5253348665488362E-2</c:v>
                </c:pt>
                <c:pt idx="12102">
                  <c:v>1.0197955381838377</c:v>
                </c:pt>
                <c:pt idx="12103">
                  <c:v>3.0935118859231445</c:v>
                </c:pt>
                <c:pt idx="12104">
                  <c:v>-12.965904504239749</c:v>
                </c:pt>
                <c:pt idx="12105">
                  <c:v>-9.2304207950923818</c:v>
                </c:pt>
                <c:pt idx="12106">
                  <c:v>6.6089190457772437E-2</c:v>
                </c:pt>
                <c:pt idx="12107">
                  <c:v>1.2655901107375502</c:v>
                </c:pt>
                <c:pt idx="12108">
                  <c:v>-0.7209577179658142</c:v>
                </c:pt>
                <c:pt idx="12109">
                  <c:v>0.45500390659648832</c:v>
                </c:pt>
                <c:pt idx="12110">
                  <c:v>-0.12798236107795563</c:v>
                </c:pt>
                <c:pt idx="12111">
                  <c:v>-0.23438420107704822</c:v>
                </c:pt>
                <c:pt idx="12112">
                  <c:v>-6.3286244733975469E-2</c:v>
                </c:pt>
                <c:pt idx="12113">
                  <c:v>-0.12244301504776857</c:v>
                </c:pt>
                <c:pt idx="12114">
                  <c:v>-3.0866288638843112E-2</c:v>
                </c:pt>
                <c:pt idx="12115">
                  <c:v>-8.6450579349844769</c:v>
                </c:pt>
                <c:pt idx="12116">
                  <c:v>0.35804752069401408</c:v>
                </c:pt>
                <c:pt idx="12117">
                  <c:v>-1.1754685749148523</c:v>
                </c:pt>
                <c:pt idx="12118">
                  <c:v>0.60203601408009777</c:v>
                </c:pt>
                <c:pt idx="12119">
                  <c:v>-0.3478952012524778</c:v>
                </c:pt>
                <c:pt idx="12120">
                  <c:v>17.656950843062631</c:v>
                </c:pt>
                <c:pt idx="12121">
                  <c:v>9.5183253076908674</c:v>
                </c:pt>
                <c:pt idx="12122">
                  <c:v>-0.33628338786443251</c:v>
                </c:pt>
                <c:pt idx="12123">
                  <c:v>-11.268736919579066</c:v>
                </c:pt>
                <c:pt idx="12124">
                  <c:v>-2.7318814512149516</c:v>
                </c:pt>
                <c:pt idx="12125">
                  <c:v>-0.33795011261170499</c:v>
                </c:pt>
                <c:pt idx="12126">
                  <c:v>-10.059344460824425</c:v>
                </c:pt>
                <c:pt idx="12127">
                  <c:v>5.275824125318759</c:v>
                </c:pt>
                <c:pt idx="12128">
                  <c:v>-0.27957408198372558</c:v>
                </c:pt>
                <c:pt idx="12129">
                  <c:v>-0.28497695871447065</c:v>
                </c:pt>
                <c:pt idx="12130">
                  <c:v>-8.8672787397096631</c:v>
                </c:pt>
                <c:pt idx="12131">
                  <c:v>2.7369655941662061</c:v>
                </c:pt>
                <c:pt idx="12132">
                  <c:v>2.7369655941662061</c:v>
                </c:pt>
                <c:pt idx="12133">
                  <c:v>8.0606959316875546</c:v>
                </c:pt>
                <c:pt idx="12134">
                  <c:v>2.7369655941662061</c:v>
                </c:pt>
                <c:pt idx="12135">
                  <c:v>8.0606959316875546</c:v>
                </c:pt>
                <c:pt idx="12136">
                  <c:v>2.7369655941662061</c:v>
                </c:pt>
                <c:pt idx="12137">
                  <c:v>8.0606959316875546</c:v>
                </c:pt>
                <c:pt idx="12138">
                  <c:v>2.7369655941662061</c:v>
                </c:pt>
                <c:pt idx="12139">
                  <c:v>2.7369655941662061</c:v>
                </c:pt>
                <c:pt idx="12140">
                  <c:v>2.5849625007211561</c:v>
                </c:pt>
                <c:pt idx="12141">
                  <c:v>2.7369655941662061</c:v>
                </c:pt>
                <c:pt idx="12142">
                  <c:v>-14.081316989285773</c:v>
                </c:pt>
                <c:pt idx="12143">
                  <c:v>2.7369655941662061</c:v>
                </c:pt>
                <c:pt idx="12144">
                  <c:v>2.7369655941662061</c:v>
                </c:pt>
                <c:pt idx="12145">
                  <c:v>2.7369655941662061</c:v>
                </c:pt>
                <c:pt idx="12146">
                  <c:v>2.7369655941662061</c:v>
                </c:pt>
                <c:pt idx="12147">
                  <c:v>2.5849625007211561</c:v>
                </c:pt>
                <c:pt idx="12148">
                  <c:v>2.7369655941662061</c:v>
                </c:pt>
                <c:pt idx="12149">
                  <c:v>-6.0732489820306386</c:v>
                </c:pt>
                <c:pt idx="12150">
                  <c:v>-8.3837042924740537</c:v>
                </c:pt>
                <c:pt idx="12151">
                  <c:v>-8.3837042924740537</c:v>
                </c:pt>
                <c:pt idx="12152">
                  <c:v>-8.3837042924740537</c:v>
                </c:pt>
                <c:pt idx="12153">
                  <c:v>1.3850314158528261</c:v>
                </c:pt>
                <c:pt idx="12154">
                  <c:v>-9.5189809291704002</c:v>
                </c:pt>
                <c:pt idx="12155">
                  <c:v>-5.5647846187835261</c:v>
                </c:pt>
                <c:pt idx="12156">
                  <c:v>-5.7548875021634682</c:v>
                </c:pt>
                <c:pt idx="12157">
                  <c:v>-6.0732489820306386</c:v>
                </c:pt>
                <c:pt idx="12158">
                  <c:v>13.468369487109527</c:v>
                </c:pt>
                <c:pt idx="12159">
                  <c:v>-6.0732489820306386</c:v>
                </c:pt>
                <c:pt idx="12160">
                  <c:v>-5.9228321394775394</c:v>
                </c:pt>
                <c:pt idx="12161">
                  <c:v>10.147204924942228</c:v>
                </c:pt>
                <c:pt idx="12162">
                  <c:v>10.759610821875045</c:v>
                </c:pt>
                <c:pt idx="12163">
                  <c:v>-6.0732489820306386</c:v>
                </c:pt>
                <c:pt idx="12164">
                  <c:v>6.8341371726599718</c:v>
                </c:pt>
                <c:pt idx="12165">
                  <c:v>12.307011018304399</c:v>
                </c:pt>
                <c:pt idx="12166">
                  <c:v>-5.9228321394775394</c:v>
                </c:pt>
                <c:pt idx="12167">
                  <c:v>-5.5647846187835261</c:v>
                </c:pt>
                <c:pt idx="12168">
                  <c:v>-5.9228321394775394</c:v>
                </c:pt>
                <c:pt idx="12169">
                  <c:v>-5.3457748368417297</c:v>
                </c:pt>
                <c:pt idx="12170">
                  <c:v>-2.8744691179161412</c:v>
                </c:pt>
                <c:pt idx="12171">
                  <c:v>-5.7548875021634682</c:v>
                </c:pt>
                <c:pt idx="12172">
                  <c:v>-5.7548875021634682</c:v>
                </c:pt>
                <c:pt idx="12173">
                  <c:v>-5.7548875021634682</c:v>
                </c:pt>
                <c:pt idx="12174">
                  <c:v>-11.013322673425449</c:v>
                </c:pt>
                <c:pt idx="12175">
                  <c:v>-6.0732489820306386</c:v>
                </c:pt>
                <c:pt idx="12176">
                  <c:v>-6.0732489820306386</c:v>
                </c:pt>
                <c:pt idx="12177">
                  <c:v>-6.0732489820306386</c:v>
                </c:pt>
                <c:pt idx="12178">
                  <c:v>9.9667457608995313</c:v>
                </c:pt>
                <c:pt idx="12179">
                  <c:v>10.147204924942228</c:v>
                </c:pt>
                <c:pt idx="12180">
                  <c:v>9.2304207950923818</c:v>
                </c:pt>
                <c:pt idx="12181">
                  <c:v>13.468369487109527</c:v>
                </c:pt>
                <c:pt idx="12182">
                  <c:v>-10.45189794595189</c:v>
                </c:pt>
                <c:pt idx="12183">
                  <c:v>-1.4111379157565549</c:v>
                </c:pt>
                <c:pt idx="12184">
                  <c:v>1.1972641666075623E-2</c:v>
                </c:pt>
                <c:pt idx="12185">
                  <c:v>11.013322673425447</c:v>
                </c:pt>
                <c:pt idx="12186">
                  <c:v>-8.0624959257337636</c:v>
                </c:pt>
                <c:pt idx="12187">
                  <c:v>10.759888183221834</c:v>
                </c:pt>
                <c:pt idx="12188">
                  <c:v>-0.15564900278191215</c:v>
                </c:pt>
                <c:pt idx="12189">
                  <c:v>13.287808556012996</c:v>
                </c:pt>
                <c:pt idx="12190">
                  <c:v>8.0606959316875546</c:v>
                </c:pt>
                <c:pt idx="12191">
                  <c:v>2.7369655941662061</c:v>
                </c:pt>
                <c:pt idx="12192">
                  <c:v>2.7369655941662061</c:v>
                </c:pt>
                <c:pt idx="12193">
                  <c:v>-5.5647846187835261</c:v>
                </c:pt>
                <c:pt idx="12194">
                  <c:v>10.451554569765362</c:v>
                </c:pt>
                <c:pt idx="12195">
                  <c:v>-11.146356530303908</c:v>
                </c:pt>
                <c:pt idx="12196">
                  <c:v>-8.3837042924740537</c:v>
                </c:pt>
                <c:pt idx="12197">
                  <c:v>1.1290511849104483</c:v>
                </c:pt>
                <c:pt idx="12198">
                  <c:v>5.9148833863620496</c:v>
                </c:pt>
                <c:pt idx="12199">
                  <c:v>11.229219383469125</c:v>
                </c:pt>
                <c:pt idx="12200">
                  <c:v>-8.8672787397096631</c:v>
                </c:pt>
                <c:pt idx="12201">
                  <c:v>-8.3837042924740537</c:v>
                </c:pt>
                <c:pt idx="12202">
                  <c:v>10.45189794595189</c:v>
                </c:pt>
                <c:pt idx="12203">
                  <c:v>-10.644457187509261</c:v>
                </c:pt>
                <c:pt idx="12204">
                  <c:v>-13.198445041452361</c:v>
                </c:pt>
                <c:pt idx="12205">
                  <c:v>13.550826932881439</c:v>
                </c:pt>
                <c:pt idx="12206">
                  <c:v>-9.8672787397096631</c:v>
                </c:pt>
                <c:pt idx="12207">
                  <c:v>-8.6462586799900301</c:v>
                </c:pt>
                <c:pt idx="12208">
                  <c:v>11.518489240994933</c:v>
                </c:pt>
                <c:pt idx="12209">
                  <c:v>9.0597950917951025</c:v>
                </c:pt>
                <c:pt idx="12210">
                  <c:v>9.0597950917951025</c:v>
                </c:pt>
                <c:pt idx="12211">
                  <c:v>5.3457748368417297</c:v>
                </c:pt>
                <c:pt idx="12212">
                  <c:v>-9.3822637581148367</c:v>
                </c:pt>
                <c:pt idx="12213">
                  <c:v>-5.9228321394775394</c:v>
                </c:pt>
                <c:pt idx="12214">
                  <c:v>6.0732489820306386</c:v>
                </c:pt>
                <c:pt idx="12215">
                  <c:v>9.0606959316875546</c:v>
                </c:pt>
                <c:pt idx="12216">
                  <c:v>-5.9228321394775394</c:v>
                </c:pt>
                <c:pt idx="12217">
                  <c:v>7.0660891904577738</c:v>
                </c:pt>
                <c:pt idx="12218">
                  <c:v>-9.3822637581148367</c:v>
                </c:pt>
                <c:pt idx="12219">
                  <c:v>-5.9228321394775394</c:v>
                </c:pt>
                <c:pt idx="12220">
                  <c:v>-8.6462586799900301</c:v>
                </c:pt>
                <c:pt idx="12221">
                  <c:v>6.0732489820306386</c:v>
                </c:pt>
                <c:pt idx="12222">
                  <c:v>-8.6462586799900301</c:v>
                </c:pt>
                <c:pt idx="12223">
                  <c:v>-0.583762754256265</c:v>
                </c:pt>
                <c:pt idx="12224">
                  <c:v>-8.6462586799900301</c:v>
                </c:pt>
                <c:pt idx="12225">
                  <c:v>-5.9228321394775394</c:v>
                </c:pt>
                <c:pt idx="12226">
                  <c:v>-8.6462586799900301</c:v>
                </c:pt>
                <c:pt idx="12227">
                  <c:v>-5.574908836057233</c:v>
                </c:pt>
                <c:pt idx="12228">
                  <c:v>-10.583082767502933</c:v>
                </c:pt>
                <c:pt idx="12229">
                  <c:v>-11.146780789986687</c:v>
                </c:pt>
                <c:pt idx="12230">
                  <c:v>6.0732489820306386</c:v>
                </c:pt>
                <c:pt idx="12231">
                  <c:v>-5.3457748368417297</c:v>
                </c:pt>
                <c:pt idx="12232">
                  <c:v>-9.0597950917951025</c:v>
                </c:pt>
                <c:pt idx="12233">
                  <c:v>0.88396800655288965</c:v>
                </c:pt>
                <c:pt idx="12234">
                  <c:v>-3.0567797089963875</c:v>
                </c:pt>
                <c:pt idx="12235">
                  <c:v>6.0732489820306386</c:v>
                </c:pt>
                <c:pt idx="12236">
                  <c:v>-0.41488727331516473</c:v>
                </c:pt>
                <c:pt idx="12237">
                  <c:v>-5.5647846187835261</c:v>
                </c:pt>
                <c:pt idx="12238">
                  <c:v>-13.673603533168777</c:v>
                </c:pt>
                <c:pt idx="12239">
                  <c:v>6.0732489820306386</c:v>
                </c:pt>
                <c:pt idx="12240">
                  <c:v>2.6585436331022638</c:v>
                </c:pt>
                <c:pt idx="12241">
                  <c:v>4.7725895038969277</c:v>
                </c:pt>
                <c:pt idx="12242">
                  <c:v>9.0606959316875546</c:v>
                </c:pt>
                <c:pt idx="12243">
                  <c:v>-7.0660891904577721</c:v>
                </c:pt>
                <c:pt idx="12244">
                  <c:v>10.307580315927396</c:v>
                </c:pt>
                <c:pt idx="12245">
                  <c:v>7.6486571760385464</c:v>
                </c:pt>
                <c:pt idx="12246">
                  <c:v>2.4959113129040285</c:v>
                </c:pt>
                <c:pt idx="12247">
                  <c:v>5.9228321394775394</c:v>
                </c:pt>
                <c:pt idx="12248">
                  <c:v>7.0660891904577721</c:v>
                </c:pt>
                <c:pt idx="12249">
                  <c:v>10.451554569765362</c:v>
                </c:pt>
                <c:pt idx="12250">
                  <c:v>-3.0315488358748208</c:v>
                </c:pt>
                <c:pt idx="12251">
                  <c:v>1.3873258181568775</c:v>
                </c:pt>
                <c:pt idx="12252">
                  <c:v>0.11074706550753884</c:v>
                </c:pt>
                <c:pt idx="12253">
                  <c:v>0.9648105715377</c:v>
                </c:pt>
                <c:pt idx="12254">
                  <c:v>-7.9483672315846778</c:v>
                </c:pt>
                <c:pt idx="12255">
                  <c:v>-0.61470984411520835</c:v>
                </c:pt>
                <c:pt idx="12256">
                  <c:v>0.26303440583379378</c:v>
                </c:pt>
                <c:pt idx="12257">
                  <c:v>3.2034265038149176E-16</c:v>
                </c:pt>
                <c:pt idx="12258">
                  <c:v>0.36133647944559782</c:v>
                </c:pt>
                <c:pt idx="12259">
                  <c:v>-1.2643770723252037</c:v>
                </c:pt>
                <c:pt idx="12260">
                  <c:v>-0.43857301373963314</c:v>
                </c:pt>
                <c:pt idx="12261">
                  <c:v>-0.36332246273468871</c:v>
                </c:pt>
                <c:pt idx="12262">
                  <c:v>-0.24997825300834761</c:v>
                </c:pt>
                <c:pt idx="12263">
                  <c:v>3.2010394902621239E-2</c:v>
                </c:pt>
                <c:pt idx="12264">
                  <c:v>-6.5802058395746113E-2</c:v>
                </c:pt>
                <c:pt idx="12265">
                  <c:v>0.19460926482290963</c:v>
                </c:pt>
                <c:pt idx="12266">
                  <c:v>-7.943446749440497E-2</c:v>
                </c:pt>
                <c:pt idx="12267">
                  <c:v>0.77024174904050469</c:v>
                </c:pt>
                <c:pt idx="12268">
                  <c:v>-0.13124453327825267</c:v>
                </c:pt>
                <c:pt idx="12269">
                  <c:v>-7.4440362202100676</c:v>
                </c:pt>
                <c:pt idx="12270">
                  <c:v>-0.6069888070511551</c:v>
                </c:pt>
                <c:pt idx="12271">
                  <c:v>12.10339709935112</c:v>
                </c:pt>
                <c:pt idx="12272">
                  <c:v>-3.1026895620624547E-2</c:v>
                </c:pt>
                <c:pt idx="12273">
                  <c:v>-1.5491617792933092</c:v>
                </c:pt>
                <c:pt idx="12274">
                  <c:v>-4.4394119358453235E-2</c:v>
                </c:pt>
                <c:pt idx="12275">
                  <c:v>-0.17687776208407952</c:v>
                </c:pt>
                <c:pt idx="12276">
                  <c:v>2.7809902180582045</c:v>
                </c:pt>
                <c:pt idx="12277">
                  <c:v>-6.9262662437113723E-2</c:v>
                </c:pt>
                <c:pt idx="12278">
                  <c:v>0.24674675082886355</c:v>
                </c:pt>
                <c:pt idx="12279">
                  <c:v>-6.4705689387815526E-2</c:v>
                </c:pt>
                <c:pt idx="12280">
                  <c:v>0.70043971814109218</c:v>
                </c:pt>
                <c:pt idx="12281">
                  <c:v>1.992804498595796</c:v>
                </c:pt>
                <c:pt idx="12282">
                  <c:v>13.036230861220817</c:v>
                </c:pt>
                <c:pt idx="12283">
                  <c:v>-9.9367880745974286</c:v>
                </c:pt>
                <c:pt idx="12284">
                  <c:v>-11.485158443755667</c:v>
                </c:pt>
                <c:pt idx="12285">
                  <c:v>-9.7884219554071283E-2</c:v>
                </c:pt>
                <c:pt idx="12286">
                  <c:v>0.25276607037996696</c:v>
                </c:pt>
                <c:pt idx="12287">
                  <c:v>0.32012585225337686</c:v>
                </c:pt>
                <c:pt idx="12288">
                  <c:v>7.0660891904577738</c:v>
                </c:pt>
                <c:pt idx="12289">
                  <c:v>-2.1643316046346093</c:v>
                </c:pt>
                <c:pt idx="12290">
                  <c:v>0.10593344474906501</c:v>
                </c:pt>
                <c:pt idx="12291">
                  <c:v>-0.14201900487242736</c:v>
                </c:pt>
                <c:pt idx="12292">
                  <c:v>-0.54336159625438296</c:v>
                </c:pt>
                <c:pt idx="12293">
                  <c:v>-0.22239242133644802</c:v>
                </c:pt>
                <c:pt idx="12294">
                  <c:v>-4.8363021561398843E-2</c:v>
                </c:pt>
                <c:pt idx="12295">
                  <c:v>0.13358315437859219</c:v>
                </c:pt>
                <c:pt idx="12296">
                  <c:v>0.23815973719476458</c:v>
                </c:pt>
                <c:pt idx="12297">
                  <c:v>0.73696559416620611</c:v>
                </c:pt>
                <c:pt idx="12298">
                  <c:v>-0.22844146600925297</c:v>
                </c:pt>
                <c:pt idx="12299">
                  <c:v>-7.0660891904577721</c:v>
                </c:pt>
                <c:pt idx="12300">
                  <c:v>9.5189809291704002</c:v>
                </c:pt>
                <c:pt idx="12301">
                  <c:v>0.30805625210968285</c:v>
                </c:pt>
                <c:pt idx="12302">
                  <c:v>5.8595848808301625</c:v>
                </c:pt>
                <c:pt idx="12303">
                  <c:v>10.518980929170402</c:v>
                </c:pt>
                <c:pt idx="12304">
                  <c:v>-1.0750305261892079</c:v>
                </c:pt>
                <c:pt idx="12305">
                  <c:v>7.6848078843019668E-2</c:v>
                </c:pt>
                <c:pt idx="12306">
                  <c:v>-0.27454839385083457</c:v>
                </c:pt>
                <c:pt idx="12307">
                  <c:v>0.14684138832927118</c:v>
                </c:pt>
                <c:pt idx="12308">
                  <c:v>-0.3701832634945833</c:v>
                </c:pt>
                <c:pt idx="12309">
                  <c:v>-0.75714347610383648</c:v>
                </c:pt>
                <c:pt idx="12310">
                  <c:v>-0.53185116426159407</c:v>
                </c:pt>
                <c:pt idx="12311">
                  <c:v>0.28010791919273548</c:v>
                </c:pt>
                <c:pt idx="12312">
                  <c:v>-0.41503749927884381</c:v>
                </c:pt>
                <c:pt idx="12313">
                  <c:v>-5.7402311044921994E-2</c:v>
                </c:pt>
                <c:pt idx="12314">
                  <c:v>-8.0606959316875546</c:v>
                </c:pt>
                <c:pt idx="12315">
                  <c:v>-6.0732489820306386</c:v>
                </c:pt>
                <c:pt idx="12316">
                  <c:v>10.703326841459814</c:v>
                </c:pt>
                <c:pt idx="12317">
                  <c:v>-1.0631938264871943</c:v>
                </c:pt>
                <c:pt idx="12318">
                  <c:v>0.61667136044849424</c:v>
                </c:pt>
                <c:pt idx="12319">
                  <c:v>0.51264829590526595</c:v>
                </c:pt>
                <c:pt idx="12320">
                  <c:v>-0.73600507812480787</c:v>
                </c:pt>
                <c:pt idx="12321">
                  <c:v>3.0274920594480341</c:v>
                </c:pt>
                <c:pt idx="12322">
                  <c:v>8.2571950157467711E-2</c:v>
                </c:pt>
                <c:pt idx="12323">
                  <c:v>-0.15947821400719669</c:v>
                </c:pt>
                <c:pt idx="12324">
                  <c:v>0.79382653721295726</c:v>
                </c:pt>
                <c:pt idx="12325">
                  <c:v>-0.25749622229236385</c:v>
                </c:pt>
                <c:pt idx="12326">
                  <c:v>-9.6444571875092606</c:v>
                </c:pt>
                <c:pt idx="12327">
                  <c:v>-3.1154772174199366</c:v>
                </c:pt>
                <c:pt idx="12328">
                  <c:v>-0.58316025808717087</c:v>
                </c:pt>
                <c:pt idx="12329">
                  <c:v>0.19944440321832765</c:v>
                </c:pt>
                <c:pt idx="12330">
                  <c:v>-12.566767596032916</c:v>
                </c:pt>
                <c:pt idx="12331">
                  <c:v>-7.6462586799900292</c:v>
                </c:pt>
                <c:pt idx="12332">
                  <c:v>0.35845397091247627</c:v>
                </c:pt>
                <c:pt idx="12333">
                  <c:v>0.99640673527599144</c:v>
                </c:pt>
                <c:pt idx="12334">
                  <c:v>-2.0713669291762313</c:v>
                </c:pt>
                <c:pt idx="12335">
                  <c:v>6.0732489820306386</c:v>
                </c:pt>
                <c:pt idx="12336">
                  <c:v>-6.0756277048133702</c:v>
                </c:pt>
                <c:pt idx="12337">
                  <c:v>1.7118746132033755</c:v>
                </c:pt>
                <c:pt idx="12338">
                  <c:v>5.08746284125034</c:v>
                </c:pt>
                <c:pt idx="12339">
                  <c:v>-8.6450579349844769</c:v>
                </c:pt>
                <c:pt idx="12340">
                  <c:v>1.6109790179564902</c:v>
                </c:pt>
                <c:pt idx="12341">
                  <c:v>8.6450579349844769</c:v>
                </c:pt>
                <c:pt idx="12342">
                  <c:v>0.69406393788053888</c:v>
                </c:pt>
                <c:pt idx="12343">
                  <c:v>-6.287770086196959</c:v>
                </c:pt>
                <c:pt idx="12344">
                  <c:v>-0.18737013590172183</c:v>
                </c:pt>
                <c:pt idx="12345">
                  <c:v>-0.39173012578677507</c:v>
                </c:pt>
                <c:pt idx="12346">
                  <c:v>0.16185087940139731</c:v>
                </c:pt>
                <c:pt idx="12347">
                  <c:v>-3.2805260549702453</c:v>
                </c:pt>
                <c:pt idx="12348">
                  <c:v>0.24327115101236391</c:v>
                </c:pt>
                <c:pt idx="12349">
                  <c:v>0.30485458152842093</c:v>
                </c:pt>
                <c:pt idx="12350">
                  <c:v>-8.6462586799900301</c:v>
                </c:pt>
                <c:pt idx="12351">
                  <c:v>-1.8037526853774086</c:v>
                </c:pt>
                <c:pt idx="12352">
                  <c:v>-5.3457748368417297</c:v>
                </c:pt>
                <c:pt idx="12353">
                  <c:v>-0.26793320524663305</c:v>
                </c:pt>
                <c:pt idx="12354">
                  <c:v>-0.67807190511263771</c:v>
                </c:pt>
                <c:pt idx="12355">
                  <c:v>0.60407132366886096</c:v>
                </c:pt>
                <c:pt idx="12356">
                  <c:v>0.9702392744661068</c:v>
                </c:pt>
                <c:pt idx="12357">
                  <c:v>0.41185625203416404</c:v>
                </c:pt>
                <c:pt idx="12358">
                  <c:v>10.059795091795101</c:v>
                </c:pt>
                <c:pt idx="12359">
                  <c:v>8.3822637581148367</c:v>
                </c:pt>
                <c:pt idx="12360">
                  <c:v>1.2720654682802701</c:v>
                </c:pt>
                <c:pt idx="12361">
                  <c:v>4.0130299484491179</c:v>
                </c:pt>
                <c:pt idx="12362">
                  <c:v>-0.47757896534755656</c:v>
                </c:pt>
                <c:pt idx="12363">
                  <c:v>0</c:v>
                </c:pt>
                <c:pt idx="12364">
                  <c:v>-0.11477018724607485</c:v>
                </c:pt>
                <c:pt idx="12365">
                  <c:v>-2.3104553104434142</c:v>
                </c:pt>
                <c:pt idx="12366">
                  <c:v>0.32462220405662567</c:v>
                </c:pt>
                <c:pt idx="12367">
                  <c:v>9.5189809291704002</c:v>
                </c:pt>
                <c:pt idx="12368">
                  <c:v>9.8662486111111729</c:v>
                </c:pt>
                <c:pt idx="12369">
                  <c:v>0.10272630155441245</c:v>
                </c:pt>
                <c:pt idx="12370">
                  <c:v>-0.80735492205760395</c:v>
                </c:pt>
                <c:pt idx="12371">
                  <c:v>0.68225970207607112</c:v>
                </c:pt>
                <c:pt idx="12372">
                  <c:v>8.3837042924740537</c:v>
                </c:pt>
                <c:pt idx="12373">
                  <c:v>1.8426625896742459</c:v>
                </c:pt>
                <c:pt idx="12374">
                  <c:v>-1.9874469496569154</c:v>
                </c:pt>
                <c:pt idx="12375">
                  <c:v>0.53051471669877959</c:v>
                </c:pt>
                <c:pt idx="12376">
                  <c:v>1.7765774500650628</c:v>
                </c:pt>
                <c:pt idx="12377">
                  <c:v>-10.381182412624446</c:v>
                </c:pt>
                <c:pt idx="12378">
                  <c:v>3.1723270981989633</c:v>
                </c:pt>
                <c:pt idx="12379">
                  <c:v>-0.83764354413537634</c:v>
                </c:pt>
                <c:pt idx="12380">
                  <c:v>-4.7305714778356635E-2</c:v>
                </c:pt>
                <c:pt idx="12381">
                  <c:v>-10.703038388986418</c:v>
                </c:pt>
                <c:pt idx="12382">
                  <c:v>-9.3815429511845849</c:v>
                </c:pt>
                <c:pt idx="12383">
                  <c:v>0.8026985596263827</c:v>
                </c:pt>
                <c:pt idx="12384">
                  <c:v>7.0624959257337645</c:v>
                </c:pt>
                <c:pt idx="12385">
                  <c:v>-1.4150374992788437</c:v>
                </c:pt>
                <c:pt idx="12386">
                  <c:v>1.7040151723649195</c:v>
                </c:pt>
                <c:pt idx="12387">
                  <c:v>-1.5201542050930581</c:v>
                </c:pt>
                <c:pt idx="12388">
                  <c:v>-1.5454902178186887</c:v>
                </c:pt>
                <c:pt idx="12389">
                  <c:v>2.5995208532944358E-2</c:v>
                </c:pt>
                <c:pt idx="12390">
                  <c:v>0.67242534197149562</c:v>
                </c:pt>
                <c:pt idx="12391">
                  <c:v>0.23703919730084938</c:v>
                </c:pt>
                <c:pt idx="12392">
                  <c:v>8.8683081332894673</c:v>
                </c:pt>
                <c:pt idx="12393">
                  <c:v>-1.8742286887778643</c:v>
                </c:pt>
                <c:pt idx="12394">
                  <c:v>1.8163925066814619</c:v>
                </c:pt>
                <c:pt idx="12395">
                  <c:v>-1.0113598621645479</c:v>
                </c:pt>
                <c:pt idx="12396">
                  <c:v>0.21370669347022539</c:v>
                </c:pt>
                <c:pt idx="12397">
                  <c:v>0.11547721741993588</c:v>
                </c:pt>
                <c:pt idx="12398">
                  <c:v>0.11055049417369857</c:v>
                </c:pt>
                <c:pt idx="12399">
                  <c:v>-5.44375103557901E-2</c:v>
                </c:pt>
                <c:pt idx="12400">
                  <c:v>9.5196362528432132</c:v>
                </c:pt>
                <c:pt idx="12401">
                  <c:v>9.0606959316875546</c:v>
                </c:pt>
                <c:pt idx="12402">
                  <c:v>-15.081289245950657</c:v>
                </c:pt>
                <c:pt idx="12403">
                  <c:v>-10.917372079476841</c:v>
                </c:pt>
                <c:pt idx="12404">
                  <c:v>-1.5986134262501011</c:v>
                </c:pt>
                <c:pt idx="12405">
                  <c:v>-11.485326189240524</c:v>
                </c:pt>
                <c:pt idx="12406">
                  <c:v>-7.6486571760385464</c:v>
                </c:pt>
                <c:pt idx="12407">
                  <c:v>-4.3692338096657197</c:v>
                </c:pt>
                <c:pt idx="12408">
                  <c:v>-9.7604427459966399</c:v>
                </c:pt>
                <c:pt idx="12409">
                  <c:v>-1.7321646079023851</c:v>
                </c:pt>
                <c:pt idx="12410">
                  <c:v>-0.29373120305671013</c:v>
                </c:pt>
                <c:pt idx="12411">
                  <c:v>-1.7362926280868849</c:v>
                </c:pt>
                <c:pt idx="12412">
                  <c:v>-11.188382790570113</c:v>
                </c:pt>
                <c:pt idx="12413">
                  <c:v>-8.3837042924740537</c:v>
                </c:pt>
                <c:pt idx="12414">
                  <c:v>7.0660891904577738</c:v>
                </c:pt>
                <c:pt idx="12415">
                  <c:v>10.637908684064989</c:v>
                </c:pt>
                <c:pt idx="12416">
                  <c:v>4.8008120761908328</c:v>
                </c:pt>
                <c:pt idx="12417">
                  <c:v>1.5925456721402205</c:v>
                </c:pt>
                <c:pt idx="12418">
                  <c:v>-0.28630418515664069</c:v>
                </c:pt>
                <c:pt idx="12419">
                  <c:v>0.62737560113350654</c:v>
                </c:pt>
                <c:pt idx="12420">
                  <c:v>-7.6486571760385464</c:v>
                </c:pt>
                <c:pt idx="12421">
                  <c:v>-5.2746223801090055</c:v>
                </c:pt>
                <c:pt idx="12422">
                  <c:v>11.916999049082808</c:v>
                </c:pt>
                <c:pt idx="12423">
                  <c:v>2.4663180042225372</c:v>
                </c:pt>
                <c:pt idx="12424">
                  <c:v>-8.0606959316875546</c:v>
                </c:pt>
                <c:pt idx="12425">
                  <c:v>-0.99284020842713405</c:v>
                </c:pt>
                <c:pt idx="12426">
                  <c:v>1.0006009977345358</c:v>
                </c:pt>
                <c:pt idx="12427">
                  <c:v>-1.3161745676570646</c:v>
                </c:pt>
                <c:pt idx="12428">
                  <c:v>1.8124726820922517</c:v>
                </c:pt>
                <c:pt idx="12429">
                  <c:v>-12.306916113522544</c:v>
                </c:pt>
                <c:pt idx="12430">
                  <c:v>-2.3180885848609862</c:v>
                </c:pt>
                <c:pt idx="12431">
                  <c:v>-9.3822637581148367</c:v>
                </c:pt>
                <c:pt idx="12432">
                  <c:v>-0.22102005971963268</c:v>
                </c:pt>
                <c:pt idx="12433">
                  <c:v>-0.88735958767567769</c:v>
                </c:pt>
                <c:pt idx="12434">
                  <c:v>-9.9667457608995313</c:v>
                </c:pt>
                <c:pt idx="12435">
                  <c:v>9.2304207950923818</c:v>
                </c:pt>
                <c:pt idx="12436">
                  <c:v>10.059795091795101</c:v>
                </c:pt>
                <c:pt idx="12437">
                  <c:v>0.59309038160455629</c:v>
                </c:pt>
                <c:pt idx="12438">
                  <c:v>-7.0660891904577721</c:v>
                </c:pt>
                <c:pt idx="12439">
                  <c:v>-0.91733747941038679</c:v>
                </c:pt>
                <c:pt idx="12440">
                  <c:v>-3.2034265038149176E-16</c:v>
                </c:pt>
                <c:pt idx="12441">
                  <c:v>0.57572429386581836</c:v>
                </c:pt>
                <c:pt idx="12442">
                  <c:v>0.63161259401997771</c:v>
                </c:pt>
                <c:pt idx="12443">
                  <c:v>-8.7462841250339429E-2</c:v>
                </c:pt>
                <c:pt idx="12444">
                  <c:v>-9.0068714767052853</c:v>
                </c:pt>
                <c:pt idx="12445">
                  <c:v>1.9971174914668786</c:v>
                </c:pt>
                <c:pt idx="12446">
                  <c:v>9.7604427459966399</c:v>
                </c:pt>
                <c:pt idx="12447">
                  <c:v>8.4600918676148229</c:v>
                </c:pt>
                <c:pt idx="12448">
                  <c:v>11.787086324551618</c:v>
                </c:pt>
                <c:pt idx="12449">
                  <c:v>1.9479661172973601</c:v>
                </c:pt>
                <c:pt idx="12450">
                  <c:v>-10.059795091795101</c:v>
                </c:pt>
                <c:pt idx="12451">
                  <c:v>-0.11189288007089739</c:v>
                </c:pt>
                <c:pt idx="12452">
                  <c:v>6.329158780113854</c:v>
                </c:pt>
                <c:pt idx="12453">
                  <c:v>0.10691520391651189</c:v>
                </c:pt>
                <c:pt idx="12454">
                  <c:v>8.6462586799900301</c:v>
                </c:pt>
                <c:pt idx="12455">
                  <c:v>2.7234265405124898</c:v>
                </c:pt>
                <c:pt idx="12456">
                  <c:v>7.0660891904577721</c:v>
                </c:pt>
                <c:pt idx="12457">
                  <c:v>-3.1708859727338307E-2</c:v>
                </c:pt>
                <c:pt idx="12458">
                  <c:v>0.22542011403401577</c:v>
                </c:pt>
                <c:pt idx="12459">
                  <c:v>-8.3837042924740537</c:v>
                </c:pt>
                <c:pt idx="12460">
                  <c:v>-5.0817446281816068</c:v>
                </c:pt>
                <c:pt idx="12461">
                  <c:v>1.4120387556490079</c:v>
                </c:pt>
                <c:pt idx="12462">
                  <c:v>-1.7369291629332424</c:v>
                </c:pt>
                <c:pt idx="12463">
                  <c:v>-3.8174791393313114</c:v>
                </c:pt>
                <c:pt idx="12464">
                  <c:v>0.25525705524207437</c:v>
                </c:pt>
                <c:pt idx="12465">
                  <c:v>7.0660891904577738</c:v>
                </c:pt>
                <c:pt idx="12466">
                  <c:v>-0.25286477356071796</c:v>
                </c:pt>
                <c:pt idx="12467">
                  <c:v>-1.6017132519074588E-16</c:v>
                </c:pt>
                <c:pt idx="12468">
                  <c:v>5.2479380594214211</c:v>
                </c:pt>
                <c:pt idx="12469">
                  <c:v>0.26881675842779978</c:v>
                </c:pt>
                <c:pt idx="12470">
                  <c:v>-0.15112215609220264</c:v>
                </c:pt>
                <c:pt idx="12471">
                  <c:v>-2.8233680728943882E-2</c:v>
                </c:pt>
                <c:pt idx="12472">
                  <c:v>-0.18057224564182092</c:v>
                </c:pt>
                <c:pt idx="12473">
                  <c:v>1.7826928678233354</c:v>
                </c:pt>
                <c:pt idx="12474">
                  <c:v>-1.642342457298863</c:v>
                </c:pt>
                <c:pt idx="12475">
                  <c:v>-3.5718089529538393</c:v>
                </c:pt>
                <c:pt idx="12476">
                  <c:v>-14.081289245950657</c:v>
                </c:pt>
                <c:pt idx="12477">
                  <c:v>-0.83007499855768796</c:v>
                </c:pt>
                <c:pt idx="12478">
                  <c:v>-1.4256067409890312</c:v>
                </c:pt>
                <c:pt idx="12479">
                  <c:v>-7.0660891904577721</c:v>
                </c:pt>
                <c:pt idx="12480">
                  <c:v>2.7814252890816302</c:v>
                </c:pt>
                <c:pt idx="12481">
                  <c:v>-0.16090521218574411</c:v>
                </c:pt>
                <c:pt idx="12482">
                  <c:v>-0.13433789938188423</c:v>
                </c:pt>
                <c:pt idx="12483">
                  <c:v>-0.16013449824950282</c:v>
                </c:pt>
                <c:pt idx="12484">
                  <c:v>-0.25517927703277637</c:v>
                </c:pt>
                <c:pt idx="12485">
                  <c:v>-0.14954982787485124</c:v>
                </c:pt>
                <c:pt idx="12486">
                  <c:v>-4.4439705740979996E-2</c:v>
                </c:pt>
                <c:pt idx="12487">
                  <c:v>-1.1202942337177118</c:v>
                </c:pt>
                <c:pt idx="12488">
                  <c:v>3.2024736953105042</c:v>
                </c:pt>
                <c:pt idx="12489">
                  <c:v>-2.9921083922269083</c:v>
                </c:pt>
                <c:pt idx="12490">
                  <c:v>-0.47547335314081768</c:v>
                </c:pt>
                <c:pt idx="12491">
                  <c:v>-9.7598881832218343</c:v>
                </c:pt>
                <c:pt idx="12492">
                  <c:v>0.62560448521850209</c:v>
                </c:pt>
                <c:pt idx="12493">
                  <c:v>7.6486571760385464</c:v>
                </c:pt>
                <c:pt idx="12494">
                  <c:v>-8.2292558045852395</c:v>
                </c:pt>
                <c:pt idx="12495">
                  <c:v>-11.966024713800364</c:v>
                </c:pt>
                <c:pt idx="12496">
                  <c:v>8.3837042924740537</c:v>
                </c:pt>
                <c:pt idx="12497">
                  <c:v>7.6462586799900292</c:v>
                </c:pt>
                <c:pt idx="12498">
                  <c:v>-2.5849625007211561</c:v>
                </c:pt>
                <c:pt idx="12499">
                  <c:v>9.7604427459966399</c:v>
                </c:pt>
                <c:pt idx="12500">
                  <c:v>-10.703038388986418</c:v>
                </c:pt>
                <c:pt idx="12501">
                  <c:v>-1.4535470623854403</c:v>
                </c:pt>
                <c:pt idx="12502">
                  <c:v>-8.8672787397096631</c:v>
                </c:pt>
                <c:pt idx="12503">
                  <c:v>-11.989749275462135</c:v>
                </c:pt>
                <c:pt idx="12504">
                  <c:v>-0.22551176318062655</c:v>
                </c:pt>
                <c:pt idx="12505">
                  <c:v>7.0660891904577738</c:v>
                </c:pt>
                <c:pt idx="12506">
                  <c:v>-1.4643831986209973E-2</c:v>
                </c:pt>
                <c:pt idx="12507">
                  <c:v>5.5999376305487552</c:v>
                </c:pt>
                <c:pt idx="12508">
                  <c:v>-6.0732489820306386</c:v>
                </c:pt>
                <c:pt idx="12509">
                  <c:v>0.47643804394298733</c:v>
                </c:pt>
                <c:pt idx="12510">
                  <c:v>-18.28771538516099</c:v>
                </c:pt>
                <c:pt idx="12511">
                  <c:v>-0.79021610431474987</c:v>
                </c:pt>
                <c:pt idx="12512">
                  <c:v>-0.13993026114447482</c:v>
                </c:pt>
                <c:pt idx="12513">
                  <c:v>10.966024713800364</c:v>
                </c:pt>
                <c:pt idx="12514">
                  <c:v>-4.3692338096657197</c:v>
                </c:pt>
                <c:pt idx="12515">
                  <c:v>4.7548875021634691</c:v>
                </c:pt>
                <c:pt idx="12516">
                  <c:v>-1.981943960213026</c:v>
                </c:pt>
                <c:pt idx="12517">
                  <c:v>5.7548875021634682</c:v>
                </c:pt>
                <c:pt idx="12518">
                  <c:v>1.4123830458328661</c:v>
                </c:pt>
                <c:pt idx="12519">
                  <c:v>-0.29218075149331013</c:v>
                </c:pt>
                <c:pt idx="12520">
                  <c:v>-1.1360615495760289</c:v>
                </c:pt>
                <c:pt idx="12521">
                  <c:v>-0.12969107663963689</c:v>
                </c:pt>
                <c:pt idx="12522">
                  <c:v>-1.7219852062560463</c:v>
                </c:pt>
                <c:pt idx="12523">
                  <c:v>5.1014334947052591</c:v>
                </c:pt>
                <c:pt idx="12524">
                  <c:v>1.6659690638669462</c:v>
                </c:pt>
                <c:pt idx="12525">
                  <c:v>-0.28950661719498483</c:v>
                </c:pt>
                <c:pt idx="12526">
                  <c:v>5.7548875021634682</c:v>
                </c:pt>
                <c:pt idx="12527">
                  <c:v>-1.5025003405291835</c:v>
                </c:pt>
                <c:pt idx="12528">
                  <c:v>1.9892469437031255</c:v>
                </c:pt>
                <c:pt idx="12529">
                  <c:v>-11.013555309891467</c:v>
                </c:pt>
                <c:pt idx="12530">
                  <c:v>3.8073549220576046</c:v>
                </c:pt>
                <c:pt idx="12531">
                  <c:v>-13.628825226704336</c:v>
                </c:pt>
                <c:pt idx="12532">
                  <c:v>-12.501920096027913</c:v>
                </c:pt>
                <c:pt idx="12533">
                  <c:v>6.0732489820306386</c:v>
                </c:pt>
                <c:pt idx="12534">
                  <c:v>4.5655440319032525</c:v>
                </c:pt>
                <c:pt idx="12535">
                  <c:v>-11.917123403264748</c:v>
                </c:pt>
                <c:pt idx="12536">
                  <c:v>7.0660891904577738</c:v>
                </c:pt>
                <c:pt idx="12537">
                  <c:v>8.0624959257337636</c:v>
                </c:pt>
                <c:pt idx="12538">
                  <c:v>1.7252837891185708</c:v>
                </c:pt>
                <c:pt idx="12539">
                  <c:v>7.0660891904577738</c:v>
                </c:pt>
                <c:pt idx="12540">
                  <c:v>12.344388385403166</c:v>
                </c:pt>
                <c:pt idx="12541">
                  <c:v>9.3109404391481757E-2</c:v>
                </c:pt>
                <c:pt idx="12542">
                  <c:v>-11.892036785411905</c:v>
                </c:pt>
                <c:pt idx="12543">
                  <c:v>0.13606154957602826</c:v>
                </c:pt>
                <c:pt idx="12544">
                  <c:v>4.3078871564096657</c:v>
                </c:pt>
                <c:pt idx="12545">
                  <c:v>2.3419786358699821</c:v>
                </c:pt>
                <c:pt idx="12546">
                  <c:v>-0.33828030029480582</c:v>
                </c:pt>
                <c:pt idx="12547">
                  <c:v>9.6450579349844787</c:v>
                </c:pt>
                <c:pt idx="12548">
                  <c:v>3.2461252708096002</c:v>
                </c:pt>
                <c:pt idx="12549">
                  <c:v>11.485326189240524</c:v>
                </c:pt>
                <c:pt idx="12550">
                  <c:v>13.371822011393192</c:v>
                </c:pt>
                <c:pt idx="12551">
                  <c:v>-2.7369655941662061</c:v>
                </c:pt>
                <c:pt idx="12552">
                  <c:v>0.73725410432432992</c:v>
                </c:pt>
                <c:pt idx="12553">
                  <c:v>-0.67789161706030576</c:v>
                </c:pt>
                <c:pt idx="12554">
                  <c:v>-5.517478904005169</c:v>
                </c:pt>
                <c:pt idx="12555">
                  <c:v>-0.32192809488736268</c:v>
                </c:pt>
                <c:pt idx="12556">
                  <c:v>7.0660891904577738</c:v>
                </c:pt>
                <c:pt idx="12557">
                  <c:v>-2.4111379157565551</c:v>
                </c:pt>
                <c:pt idx="12558">
                  <c:v>-0.15041684255309878</c:v>
                </c:pt>
                <c:pt idx="12559">
                  <c:v>-12.62890115202819</c:v>
                </c:pt>
                <c:pt idx="12560">
                  <c:v>1.6503450223839233</c:v>
                </c:pt>
                <c:pt idx="12561">
                  <c:v>10.059344460824425</c:v>
                </c:pt>
                <c:pt idx="12562">
                  <c:v>-1.0692908116505242</c:v>
                </c:pt>
                <c:pt idx="12563">
                  <c:v>0.41383874969521822</c:v>
                </c:pt>
                <c:pt idx="12564">
                  <c:v>-14.702767912403596</c:v>
                </c:pt>
                <c:pt idx="12565">
                  <c:v>12.125090539303256</c:v>
                </c:pt>
                <c:pt idx="12566">
                  <c:v>7.6462586799900292</c:v>
                </c:pt>
                <c:pt idx="12567">
                  <c:v>-6.4429434958487288</c:v>
                </c:pt>
                <c:pt idx="12568">
                  <c:v>15.339676056364574</c:v>
                </c:pt>
                <c:pt idx="12569">
                  <c:v>-18.010182047185236</c:v>
                </c:pt>
                <c:pt idx="12570">
                  <c:v>-9.5196362528432132</c:v>
                </c:pt>
                <c:pt idx="12571">
                  <c:v>-10.381182412624446</c:v>
                </c:pt>
                <c:pt idx="12572">
                  <c:v>-9.5196362528432132</c:v>
                </c:pt>
                <c:pt idx="12573">
                  <c:v>8.8672787397096631</c:v>
                </c:pt>
                <c:pt idx="12574">
                  <c:v>8.8683081332894673</c:v>
                </c:pt>
                <c:pt idx="12575">
                  <c:v>-0.15527822547791095</c:v>
                </c:pt>
                <c:pt idx="12576">
                  <c:v>-11.518489240994933</c:v>
                </c:pt>
                <c:pt idx="12577">
                  <c:v>-10.146780789986686</c:v>
                </c:pt>
                <c:pt idx="12578">
                  <c:v>2.5483134880747258</c:v>
                </c:pt>
                <c:pt idx="12579">
                  <c:v>1.1622714288988771</c:v>
                </c:pt>
                <c:pt idx="12580">
                  <c:v>3.2962414512237133</c:v>
                </c:pt>
                <c:pt idx="12581">
                  <c:v>-0.23132554610645606</c:v>
                </c:pt>
                <c:pt idx="12582">
                  <c:v>-8.0624959257337636</c:v>
                </c:pt>
                <c:pt idx="12583">
                  <c:v>7.0660891904577738</c:v>
                </c:pt>
                <c:pt idx="12584">
                  <c:v>-6.9886846867721664</c:v>
                </c:pt>
                <c:pt idx="12585">
                  <c:v>-2.5003099957507566</c:v>
                </c:pt>
                <c:pt idx="12586">
                  <c:v>1.3109883781807159</c:v>
                </c:pt>
                <c:pt idx="12587">
                  <c:v>10.451554569765362</c:v>
                </c:pt>
                <c:pt idx="12588">
                  <c:v>-1.717025288962166</c:v>
                </c:pt>
                <c:pt idx="12589">
                  <c:v>1.5081469036703254</c:v>
                </c:pt>
                <c:pt idx="12590">
                  <c:v>-8.6462586799900301</c:v>
                </c:pt>
                <c:pt idx="12591">
                  <c:v>-0.55206020481373375</c:v>
                </c:pt>
                <c:pt idx="12592">
                  <c:v>-0.38702312310924736</c:v>
                </c:pt>
                <c:pt idx="12593">
                  <c:v>11.518489240994933</c:v>
                </c:pt>
                <c:pt idx="12594">
                  <c:v>1.1206814824224633</c:v>
                </c:pt>
                <c:pt idx="12595">
                  <c:v>2.4037305326862857</c:v>
                </c:pt>
                <c:pt idx="12596">
                  <c:v>7.0660891904577738</c:v>
                </c:pt>
                <c:pt idx="12597">
                  <c:v>12.468454344036344</c:v>
                </c:pt>
                <c:pt idx="12598">
                  <c:v>-7.0624959257337645</c:v>
                </c:pt>
                <c:pt idx="12599">
                  <c:v>2.7369655941662061</c:v>
                </c:pt>
                <c:pt idx="12600">
                  <c:v>-11.613636010763889</c:v>
                </c:pt>
                <c:pt idx="12601">
                  <c:v>8.6450579349844769</c:v>
                </c:pt>
                <c:pt idx="12602">
                  <c:v>-8.8672787397096631</c:v>
                </c:pt>
                <c:pt idx="12603">
                  <c:v>-4.6595094540862103</c:v>
                </c:pt>
                <c:pt idx="12604">
                  <c:v>-0.31520223169904887</c:v>
                </c:pt>
                <c:pt idx="12605">
                  <c:v>8.3837042924740537</c:v>
                </c:pt>
                <c:pt idx="12606">
                  <c:v>-0.30610312772567977</c:v>
                </c:pt>
                <c:pt idx="12607">
                  <c:v>-1.8327999386150671</c:v>
                </c:pt>
                <c:pt idx="12608">
                  <c:v>9.2304207950923818</c:v>
                </c:pt>
                <c:pt idx="12609">
                  <c:v>12.287808556012996</c:v>
                </c:pt>
                <c:pt idx="12610">
                  <c:v>-0.32156782642728327</c:v>
                </c:pt>
                <c:pt idx="12611">
                  <c:v>-9.8936714906125367</c:v>
                </c:pt>
                <c:pt idx="12612">
                  <c:v>8.6462586799900301</c:v>
                </c:pt>
                <c:pt idx="12613">
                  <c:v>-0.18369414223244435</c:v>
                </c:pt>
                <c:pt idx="12614">
                  <c:v>-5.9228321394775394</c:v>
                </c:pt>
                <c:pt idx="12615">
                  <c:v>1.9475325801058641</c:v>
                </c:pt>
                <c:pt idx="12616">
                  <c:v>-0.77948971199703865</c:v>
                </c:pt>
                <c:pt idx="12617">
                  <c:v>-7.0660891904577721</c:v>
                </c:pt>
                <c:pt idx="12618">
                  <c:v>7.0624959257337645</c:v>
                </c:pt>
                <c:pt idx="12619">
                  <c:v>-5.0732489820306386</c:v>
                </c:pt>
                <c:pt idx="12620">
                  <c:v>-7.333804579320697</c:v>
                </c:pt>
                <c:pt idx="12621">
                  <c:v>-0.11761436790013</c:v>
                </c:pt>
                <c:pt idx="12622">
                  <c:v>8.0624959257337636</c:v>
                </c:pt>
                <c:pt idx="12623">
                  <c:v>0.91573568722541232</c:v>
                </c:pt>
                <c:pt idx="12624">
                  <c:v>9.451215592244754</c:v>
                </c:pt>
                <c:pt idx="12625">
                  <c:v>-0.65319723647360883</c:v>
                </c:pt>
                <c:pt idx="12626">
                  <c:v>-9.229619965185119</c:v>
                </c:pt>
                <c:pt idx="12627">
                  <c:v>3.314741554294093</c:v>
                </c:pt>
                <c:pt idx="12628">
                  <c:v>9.5189809291704002</c:v>
                </c:pt>
                <c:pt idx="12629">
                  <c:v>-8.3837042924740537</c:v>
                </c:pt>
                <c:pt idx="12630">
                  <c:v>-3.0223678130284544</c:v>
                </c:pt>
                <c:pt idx="12631">
                  <c:v>-1.5830405087088122</c:v>
                </c:pt>
                <c:pt idx="12632">
                  <c:v>-7.6486571760385464</c:v>
                </c:pt>
                <c:pt idx="12633">
                  <c:v>-1.6017132519074588E-16</c:v>
                </c:pt>
                <c:pt idx="12634">
                  <c:v>-5.9228321394775394</c:v>
                </c:pt>
                <c:pt idx="12635">
                  <c:v>9.2304207950923818</c:v>
                </c:pt>
                <c:pt idx="12636">
                  <c:v>7.0660891904577738</c:v>
                </c:pt>
                <c:pt idx="12637">
                  <c:v>-10.518325307690867</c:v>
                </c:pt>
                <c:pt idx="12638">
                  <c:v>-0.50432287095123285</c:v>
                </c:pt>
                <c:pt idx="12639">
                  <c:v>0.13671717105556422</c:v>
                </c:pt>
                <c:pt idx="12640">
                  <c:v>-4.3221084204973579</c:v>
                </c:pt>
                <c:pt idx="12641">
                  <c:v>-3.4833650054934</c:v>
                </c:pt>
                <c:pt idx="12642">
                  <c:v>-11.866506212226202</c:v>
                </c:pt>
                <c:pt idx="12643">
                  <c:v>9.8667637673533513</c:v>
                </c:pt>
                <c:pt idx="12644">
                  <c:v>-13.389855370666298</c:v>
                </c:pt>
                <c:pt idx="12645">
                  <c:v>-0.58481225911301327</c:v>
                </c:pt>
                <c:pt idx="12646">
                  <c:v>6.1806742425340042</c:v>
                </c:pt>
                <c:pt idx="12647">
                  <c:v>-0.40042138230633156</c:v>
                </c:pt>
                <c:pt idx="12648">
                  <c:v>-1.346173110087888</c:v>
                </c:pt>
                <c:pt idx="12649">
                  <c:v>-6.0732489820306386</c:v>
                </c:pt>
                <c:pt idx="12650">
                  <c:v>-3.9802637819387381</c:v>
                </c:pt>
                <c:pt idx="12651">
                  <c:v>0.99640673527599144</c:v>
                </c:pt>
                <c:pt idx="12652">
                  <c:v>-5.0732489820306386</c:v>
                </c:pt>
                <c:pt idx="12653">
                  <c:v>-7.3810278685125104</c:v>
                </c:pt>
                <c:pt idx="12654">
                  <c:v>-0.11103131238874402</c:v>
                </c:pt>
                <c:pt idx="12655">
                  <c:v>-7.6486571760385464</c:v>
                </c:pt>
                <c:pt idx="12656">
                  <c:v>2.036194640794434</c:v>
                </c:pt>
                <c:pt idx="12657">
                  <c:v>-0.11733785026598827</c:v>
                </c:pt>
                <c:pt idx="12658">
                  <c:v>-11.965904504239749</c:v>
                </c:pt>
                <c:pt idx="12659">
                  <c:v>-7.0660891904577721</c:v>
                </c:pt>
                <c:pt idx="12660">
                  <c:v>14.287736424266425</c:v>
                </c:pt>
                <c:pt idx="12661">
                  <c:v>1.2616635266477487</c:v>
                </c:pt>
                <c:pt idx="12662">
                  <c:v>-0.51972705700267263</c:v>
                </c:pt>
                <c:pt idx="12663">
                  <c:v>-11.013555309891467</c:v>
                </c:pt>
                <c:pt idx="12664">
                  <c:v>10.518653155673389</c:v>
                </c:pt>
                <c:pt idx="12665">
                  <c:v>1.2173280965535356</c:v>
                </c:pt>
                <c:pt idx="12666">
                  <c:v>11.966024713800364</c:v>
                </c:pt>
                <c:pt idx="12667">
                  <c:v>-9.0606959316875546</c:v>
                </c:pt>
                <c:pt idx="12668">
                  <c:v>-3.8073549220576046</c:v>
                </c:pt>
                <c:pt idx="12669">
                  <c:v>-10.45189794595189</c:v>
                </c:pt>
                <c:pt idx="12670">
                  <c:v>11.58276924038209</c:v>
                </c:pt>
                <c:pt idx="12671">
                  <c:v>-10.229619965185119</c:v>
                </c:pt>
                <c:pt idx="12672">
                  <c:v>8.8683081332894673</c:v>
                </c:pt>
                <c:pt idx="12673">
                  <c:v>-2.5025003405291835</c:v>
                </c:pt>
                <c:pt idx="12674">
                  <c:v>-7.0588936890535692</c:v>
                </c:pt>
                <c:pt idx="12675">
                  <c:v>-8.8683081332894673</c:v>
                </c:pt>
                <c:pt idx="12676">
                  <c:v>-8.3837042924740537</c:v>
                </c:pt>
                <c:pt idx="12677">
                  <c:v>-5.9228321394775394</c:v>
                </c:pt>
                <c:pt idx="12678">
                  <c:v>0.27859777922038531</c:v>
                </c:pt>
                <c:pt idx="12679">
                  <c:v>12.036402593593708</c:v>
                </c:pt>
                <c:pt idx="12680">
                  <c:v>12.036288107616512</c:v>
                </c:pt>
                <c:pt idx="12681">
                  <c:v>1.586158269576093</c:v>
                </c:pt>
                <c:pt idx="12682">
                  <c:v>2.322529092621898</c:v>
                </c:pt>
                <c:pt idx="12683">
                  <c:v>8.0606959316875546</c:v>
                </c:pt>
                <c:pt idx="12684">
                  <c:v>10.582769240382088</c:v>
                </c:pt>
                <c:pt idx="12685">
                  <c:v>-0.56262738370151677</c:v>
                </c:pt>
                <c:pt idx="12686">
                  <c:v>-8.0606959316875546</c:v>
                </c:pt>
                <c:pt idx="12687">
                  <c:v>14.238827652906503</c:v>
                </c:pt>
                <c:pt idx="12688">
                  <c:v>-9.2304207950923818</c:v>
                </c:pt>
                <c:pt idx="12689">
                  <c:v>0.81759325168701324</c:v>
                </c:pt>
                <c:pt idx="12690">
                  <c:v>3.8073549220576046</c:v>
                </c:pt>
                <c:pt idx="12691">
                  <c:v>4.7725895038969277</c:v>
                </c:pt>
                <c:pt idx="12692">
                  <c:v>9.3815429511845849</c:v>
                </c:pt>
                <c:pt idx="12693">
                  <c:v>-9.9667457608995313</c:v>
                </c:pt>
                <c:pt idx="12694">
                  <c:v>-13.380911949563341</c:v>
                </c:pt>
                <c:pt idx="12695">
                  <c:v>11.941658995526698</c:v>
                </c:pt>
                <c:pt idx="12696">
                  <c:v>10.146780789986687</c:v>
                </c:pt>
                <c:pt idx="12697">
                  <c:v>-6.0732489820306386</c:v>
                </c:pt>
                <c:pt idx="12698">
                  <c:v>11.344665782303407</c:v>
                </c:pt>
                <c:pt idx="12699">
                  <c:v>-10.866506212226202</c:v>
                </c:pt>
                <c:pt idx="12700">
                  <c:v>-9.5189809291704002</c:v>
                </c:pt>
                <c:pt idx="12701">
                  <c:v>1.5456495766963303</c:v>
                </c:pt>
                <c:pt idx="12702">
                  <c:v>-0.99999999999999967</c:v>
                </c:pt>
                <c:pt idx="12703">
                  <c:v>-1.9660526680766626</c:v>
                </c:pt>
                <c:pt idx="12704">
                  <c:v>-0.87567186499779814</c:v>
                </c:pt>
                <c:pt idx="12705">
                  <c:v>0.20582235688049272</c:v>
                </c:pt>
                <c:pt idx="12706">
                  <c:v>0.192065721114763</c:v>
                </c:pt>
                <c:pt idx="12707">
                  <c:v>-9.3109404391481479E-2</c:v>
                </c:pt>
                <c:pt idx="12708">
                  <c:v>-7.6486571760385464</c:v>
                </c:pt>
                <c:pt idx="12709">
                  <c:v>-0.5849625007211563</c:v>
                </c:pt>
                <c:pt idx="12710">
                  <c:v>1.0780025120012728</c:v>
                </c:pt>
                <c:pt idx="12711">
                  <c:v>-8.9123450257006276</c:v>
                </c:pt>
                <c:pt idx="12712">
                  <c:v>6.0732489820306386</c:v>
                </c:pt>
                <c:pt idx="12713">
                  <c:v>3.4981723583186621</c:v>
                </c:pt>
                <c:pt idx="12714">
                  <c:v>-9.229619965185119</c:v>
                </c:pt>
                <c:pt idx="12715">
                  <c:v>3.3161745676570651</c:v>
                </c:pt>
                <c:pt idx="12716">
                  <c:v>10.059344460824425</c:v>
                </c:pt>
                <c:pt idx="12717">
                  <c:v>5.3457748368417306</c:v>
                </c:pt>
                <c:pt idx="12718">
                  <c:v>10.518980929170402</c:v>
                </c:pt>
                <c:pt idx="12719">
                  <c:v>0.24267040353714614</c:v>
                </c:pt>
                <c:pt idx="12720">
                  <c:v>7.6486571760385464</c:v>
                </c:pt>
                <c:pt idx="12721">
                  <c:v>7.0660891904577721</c:v>
                </c:pt>
                <c:pt idx="12722">
                  <c:v>-7.6462586799900292</c:v>
                </c:pt>
                <c:pt idx="12723">
                  <c:v>1.018633369202129</c:v>
                </c:pt>
                <c:pt idx="12724">
                  <c:v>-4.0957186293925396</c:v>
                </c:pt>
                <c:pt idx="12725">
                  <c:v>-8.3837042924740537</c:v>
                </c:pt>
                <c:pt idx="12726">
                  <c:v>6.0732489820306386</c:v>
                </c:pt>
                <c:pt idx="12727">
                  <c:v>-0.25442127552908589</c:v>
                </c:pt>
                <c:pt idx="12728">
                  <c:v>-1.3867457084288637</c:v>
                </c:pt>
                <c:pt idx="12729">
                  <c:v>0.53852692773087152</c:v>
                </c:pt>
                <c:pt idx="12730">
                  <c:v>-1.1634827598188142</c:v>
                </c:pt>
                <c:pt idx="12731">
                  <c:v>7.0660891904577738</c:v>
                </c:pt>
                <c:pt idx="12732">
                  <c:v>7.0660891904577738</c:v>
                </c:pt>
                <c:pt idx="12733">
                  <c:v>9.0606959316875546</c:v>
                </c:pt>
                <c:pt idx="12734">
                  <c:v>0.11292644195037366</c:v>
                </c:pt>
                <c:pt idx="12735">
                  <c:v>-7.0660891904577721</c:v>
                </c:pt>
                <c:pt idx="12736">
                  <c:v>0.29956028185890793</c:v>
                </c:pt>
                <c:pt idx="12737">
                  <c:v>10.703326841459814</c:v>
                </c:pt>
                <c:pt idx="12738">
                  <c:v>2.5542148169638397</c:v>
                </c:pt>
                <c:pt idx="12739">
                  <c:v>11.485493915223493</c:v>
                </c:pt>
                <c:pt idx="12740">
                  <c:v>14.666242498774883</c:v>
                </c:pt>
                <c:pt idx="12741">
                  <c:v>1.1916149493439068</c:v>
                </c:pt>
                <c:pt idx="12742">
                  <c:v>6.3279268355088059</c:v>
                </c:pt>
                <c:pt idx="12743">
                  <c:v>5.9228321394775394</c:v>
                </c:pt>
                <c:pt idx="12744">
                  <c:v>-8.8672787397096631</c:v>
                </c:pt>
                <c:pt idx="12745">
                  <c:v>2.2658940599730344</c:v>
                </c:pt>
                <c:pt idx="12746">
                  <c:v>-1.2763312284472519</c:v>
                </c:pt>
                <c:pt idx="12747">
                  <c:v>-8.8672787397096631</c:v>
                </c:pt>
                <c:pt idx="12748">
                  <c:v>0.64539835458313011</c:v>
                </c:pt>
                <c:pt idx="12749">
                  <c:v>-8.8672787397096631</c:v>
                </c:pt>
                <c:pt idx="12750">
                  <c:v>-0.55506795105781781</c:v>
                </c:pt>
                <c:pt idx="12751">
                  <c:v>-5.0874628412503391</c:v>
                </c:pt>
                <c:pt idx="12752">
                  <c:v>-5.0874628412503391</c:v>
                </c:pt>
                <c:pt idx="12753">
                  <c:v>-5.0874628412503391</c:v>
                </c:pt>
                <c:pt idx="12754">
                  <c:v>-3.5443205162238103</c:v>
                </c:pt>
                <c:pt idx="12755">
                  <c:v>-11.673897930688602</c:v>
                </c:pt>
                <c:pt idx="12756">
                  <c:v>-11.813914767907184</c:v>
                </c:pt>
                <c:pt idx="12757">
                  <c:v>8.8672787397096631</c:v>
                </c:pt>
                <c:pt idx="12758">
                  <c:v>-7.0660891904577721</c:v>
                </c:pt>
                <c:pt idx="12759">
                  <c:v>2.4150374992788439</c:v>
                </c:pt>
                <c:pt idx="12760">
                  <c:v>-0.46566357234881184</c:v>
                </c:pt>
                <c:pt idx="12761">
                  <c:v>10.307200809140809</c:v>
                </c:pt>
                <c:pt idx="12762">
                  <c:v>-0.340228911630306</c:v>
                </c:pt>
                <c:pt idx="12763">
                  <c:v>0.62632153048221362</c:v>
                </c:pt>
                <c:pt idx="12764">
                  <c:v>-10.059795091795101</c:v>
                </c:pt>
                <c:pt idx="12765">
                  <c:v>-0.48470565992658793</c:v>
                </c:pt>
                <c:pt idx="12766">
                  <c:v>0.7075491061894712</c:v>
                </c:pt>
                <c:pt idx="12767">
                  <c:v>-0.1682003209728514</c:v>
                </c:pt>
                <c:pt idx="12768">
                  <c:v>-1.6100534816839867</c:v>
                </c:pt>
                <c:pt idx="12769">
                  <c:v>-1.9209530512142758</c:v>
                </c:pt>
              </c:numCache>
            </c:numRef>
          </c:xVal>
          <c:yVal>
            <c:numRef>
              <c:f>'VTA 7m'!$I$3:$I$13001</c:f>
              <c:numCache>
                <c:formatCode>General</c:formatCode>
                <c:ptCount val="12999"/>
                <c:pt idx="1">
                  <c:v>0.37286622542007675</c:v>
                </c:pt>
                <c:pt idx="2">
                  <c:v>0.37401940329452016</c:v>
                </c:pt>
                <c:pt idx="3">
                  <c:v>0.73635583947517036</c:v>
                </c:pt>
                <c:pt idx="5">
                  <c:v>1.3269198670121945E-2</c:v>
                </c:pt>
                <c:pt idx="6">
                  <c:v>5.6902337250160306E-2</c:v>
                </c:pt>
                <c:pt idx="7">
                  <c:v>5.8423496383636746E-2</c:v>
                </c:pt>
                <c:pt idx="8">
                  <c:v>8.1413654060170648E-2</c:v>
                </c:pt>
                <c:pt idx="9">
                  <c:v>8.9510464761432068E-2</c:v>
                </c:pt>
                <c:pt idx="10">
                  <c:v>0.21200438375748915</c:v>
                </c:pt>
                <c:pt idx="11">
                  <c:v>0.27218489422680825</c:v>
                </c:pt>
                <c:pt idx="12">
                  <c:v>0.37401940329452038</c:v>
                </c:pt>
                <c:pt idx="13">
                  <c:v>0.38381234988111212</c:v>
                </c:pt>
                <c:pt idx="14">
                  <c:v>0.46676095938142481</c:v>
                </c:pt>
                <c:pt idx="15">
                  <c:v>0.50944674760040753</c:v>
                </c:pt>
                <c:pt idx="16">
                  <c:v>0.58111075862597517</c:v>
                </c:pt>
                <c:pt idx="17">
                  <c:v>0.59141534073776569</c:v>
                </c:pt>
                <c:pt idx="18">
                  <c:v>0.69679490497524676</c:v>
                </c:pt>
                <c:pt idx="19">
                  <c:v>0.71326834743518741</c:v>
                </c:pt>
                <c:pt idx="630">
                  <c:v>0.37401940329452038</c:v>
                </c:pt>
                <c:pt idx="631">
                  <c:v>0.72642305009888597</c:v>
                </c:pt>
                <c:pt idx="632">
                  <c:v>8.8797216674264878E-2</c:v>
                </c:pt>
                <c:pt idx="633">
                  <c:v>0.37401940329452038</c:v>
                </c:pt>
                <c:pt idx="634">
                  <c:v>0.25978765748668309</c:v>
                </c:pt>
                <c:pt idx="635">
                  <c:v>0.66280652286187269</c:v>
                </c:pt>
                <c:pt idx="636">
                  <c:v>0.37401940329452038</c:v>
                </c:pt>
                <c:pt idx="637">
                  <c:v>0.63267512578839846</c:v>
                </c:pt>
                <c:pt idx="638">
                  <c:v>0.37401940329452038</c:v>
                </c:pt>
                <c:pt idx="639">
                  <c:v>0.37401940329452038</c:v>
                </c:pt>
                <c:pt idx="640">
                  <c:v>0.37401940329452038</c:v>
                </c:pt>
                <c:pt idx="641">
                  <c:v>1.0624851790172745</c:v>
                </c:pt>
                <c:pt idx="642">
                  <c:v>0.37401940329452016</c:v>
                </c:pt>
                <c:pt idx="643">
                  <c:v>0.37401940329452038</c:v>
                </c:pt>
                <c:pt idx="644">
                  <c:v>0.37401940329452038</c:v>
                </c:pt>
                <c:pt idx="645">
                  <c:v>4.6779408698888391E-3</c:v>
                </c:pt>
                <c:pt idx="646">
                  <c:v>0.37401940329452038</c:v>
                </c:pt>
                <c:pt idx="647">
                  <c:v>0.5014836316657153</c:v>
                </c:pt>
                <c:pt idx="648">
                  <c:v>0.214969217774831</c:v>
                </c:pt>
                <c:pt idx="649">
                  <c:v>0.62389381342607519</c:v>
                </c:pt>
                <c:pt idx="650">
                  <c:v>0.80646295545318203</c:v>
                </c:pt>
                <c:pt idx="651">
                  <c:v>0.37401940329452038</c:v>
                </c:pt>
                <c:pt idx="652">
                  <c:v>0.73069663128794149</c:v>
                </c:pt>
                <c:pt idx="653">
                  <c:v>0.37401940329452038</c:v>
                </c:pt>
                <c:pt idx="654">
                  <c:v>0.37401940329452038</c:v>
                </c:pt>
                <c:pt idx="655">
                  <c:v>0.26010600063784745</c:v>
                </c:pt>
                <c:pt idx="656">
                  <c:v>0.70033008590817558</c:v>
                </c:pt>
                <c:pt idx="657">
                  <c:v>0.66576293671652231</c:v>
                </c:pt>
                <c:pt idx="658">
                  <c:v>0.68156980975950721</c:v>
                </c:pt>
                <c:pt idx="659">
                  <c:v>0.37401940329452016</c:v>
                </c:pt>
                <c:pt idx="660">
                  <c:v>0.23254175564130677</c:v>
                </c:pt>
                <c:pt idx="661">
                  <c:v>0.37401940329452038</c:v>
                </c:pt>
                <c:pt idx="662">
                  <c:v>0.45536332780814809</c:v>
                </c:pt>
                <c:pt idx="663">
                  <c:v>0.37401940329452016</c:v>
                </c:pt>
                <c:pt idx="664">
                  <c:v>0.69675660737533074</c:v>
                </c:pt>
                <c:pt idx="665">
                  <c:v>0.37401940329452038</c:v>
                </c:pt>
                <c:pt idx="666">
                  <c:v>0.37401940329452038</c:v>
                </c:pt>
                <c:pt idx="667">
                  <c:v>0.37401940329452038</c:v>
                </c:pt>
                <c:pt idx="668">
                  <c:v>0.37401940329452038</c:v>
                </c:pt>
                <c:pt idx="669">
                  <c:v>0.10721687615768458</c:v>
                </c:pt>
                <c:pt idx="670">
                  <c:v>0.37401940329452038</c:v>
                </c:pt>
                <c:pt idx="671">
                  <c:v>0.75257749647974781</c:v>
                </c:pt>
                <c:pt idx="672">
                  <c:v>0.73635583947517036</c:v>
                </c:pt>
                <c:pt idx="673">
                  <c:v>0.37401940329452038</c:v>
                </c:pt>
                <c:pt idx="674">
                  <c:v>0.37401940329452016</c:v>
                </c:pt>
                <c:pt idx="675">
                  <c:v>0.29075115541169466</c:v>
                </c:pt>
                <c:pt idx="676">
                  <c:v>0.47808308664959587</c:v>
                </c:pt>
                <c:pt idx="677">
                  <c:v>0.45162175060877924</c:v>
                </c:pt>
                <c:pt idx="678">
                  <c:v>0.73069878444990088</c:v>
                </c:pt>
                <c:pt idx="679">
                  <c:v>0.37401940329452038</c:v>
                </c:pt>
                <c:pt idx="680">
                  <c:v>0.37401940329452016</c:v>
                </c:pt>
                <c:pt idx="681">
                  <c:v>0.52986354625886944</c:v>
                </c:pt>
                <c:pt idx="682">
                  <c:v>1.0509966142507268</c:v>
                </c:pt>
                <c:pt idx="683">
                  <c:v>0.35276147021446014</c:v>
                </c:pt>
                <c:pt idx="684">
                  <c:v>0.13599780810978945</c:v>
                </c:pt>
                <c:pt idx="685">
                  <c:v>0.73635583947517036</c:v>
                </c:pt>
                <c:pt idx="686">
                  <c:v>6.4819445054761379E-2</c:v>
                </c:pt>
                <c:pt idx="687">
                  <c:v>4.6896038766520327E-2</c:v>
                </c:pt>
                <c:pt idx="688">
                  <c:v>0.37401940329452038</c:v>
                </c:pt>
                <c:pt idx="689">
                  <c:v>7.8131252630038103E-2</c:v>
                </c:pt>
                <c:pt idx="690">
                  <c:v>0.70331902717931793</c:v>
                </c:pt>
                <c:pt idx="691">
                  <c:v>0.37401940329452038</c:v>
                </c:pt>
                <c:pt idx="692">
                  <c:v>1.9490023489846782</c:v>
                </c:pt>
                <c:pt idx="693">
                  <c:v>0.59444323687763412</c:v>
                </c:pt>
                <c:pt idx="694">
                  <c:v>0.37401940329452038</c:v>
                </c:pt>
                <c:pt idx="695">
                  <c:v>0.37401940329452038</c:v>
                </c:pt>
                <c:pt idx="696">
                  <c:v>0.37401940329452038</c:v>
                </c:pt>
                <c:pt idx="697">
                  <c:v>0.37401940329452038</c:v>
                </c:pt>
                <c:pt idx="698">
                  <c:v>0.37401940329452038</c:v>
                </c:pt>
                <c:pt idx="699">
                  <c:v>4.6518919160725695E-2</c:v>
                </c:pt>
                <c:pt idx="700">
                  <c:v>1.0486593697595643</c:v>
                </c:pt>
                <c:pt idx="701">
                  <c:v>0.59695350143283166</c:v>
                </c:pt>
                <c:pt idx="702">
                  <c:v>1.3492941157452738</c:v>
                </c:pt>
                <c:pt idx="703">
                  <c:v>0.37401940329452038</c:v>
                </c:pt>
                <c:pt idx="704">
                  <c:v>0.72935093576202603</c:v>
                </c:pt>
                <c:pt idx="705">
                  <c:v>0.37401940329452038</c:v>
                </c:pt>
                <c:pt idx="706">
                  <c:v>0.37401940329452016</c:v>
                </c:pt>
                <c:pt idx="707">
                  <c:v>0.70611121470754024</c:v>
                </c:pt>
                <c:pt idx="708">
                  <c:v>0.56459133032011788</c:v>
                </c:pt>
                <c:pt idx="709">
                  <c:v>0.19113392352176595</c:v>
                </c:pt>
                <c:pt idx="710">
                  <c:v>0.39544940923381428</c:v>
                </c:pt>
                <c:pt idx="711">
                  <c:v>0.61990498666437055</c:v>
                </c:pt>
                <c:pt idx="712">
                  <c:v>7.4727657579511497E-2</c:v>
                </c:pt>
                <c:pt idx="713">
                  <c:v>0.61106818042058209</c:v>
                </c:pt>
                <c:pt idx="714">
                  <c:v>0.34064469537472647</c:v>
                </c:pt>
                <c:pt idx="715">
                  <c:v>0.96426412166256359</c:v>
                </c:pt>
                <c:pt idx="716">
                  <c:v>0.37401940329452038</c:v>
                </c:pt>
                <c:pt idx="717">
                  <c:v>0.49536334931639608</c:v>
                </c:pt>
                <c:pt idx="718">
                  <c:v>0.29691216853394276</c:v>
                </c:pt>
                <c:pt idx="719">
                  <c:v>0.66775681390836261</c:v>
                </c:pt>
                <c:pt idx="720">
                  <c:v>0.37401940329452038</c:v>
                </c:pt>
                <c:pt idx="721">
                  <c:v>0.27196160695675903</c:v>
                </c:pt>
                <c:pt idx="722">
                  <c:v>2.9980829498548345E-2</c:v>
                </c:pt>
                <c:pt idx="723">
                  <c:v>0.5512701464195563</c:v>
                </c:pt>
                <c:pt idx="724">
                  <c:v>0.37401940329452038</c:v>
                </c:pt>
                <c:pt idx="725">
                  <c:v>0.71971644270784196</c:v>
                </c:pt>
                <c:pt idx="726">
                  <c:v>0.49073177623163766</c:v>
                </c:pt>
                <c:pt idx="727">
                  <c:v>0.37401940329452038</c:v>
                </c:pt>
                <c:pt idx="728">
                  <c:v>8.7612389760877804E-2</c:v>
                </c:pt>
                <c:pt idx="729">
                  <c:v>3.1406454267571063E-2</c:v>
                </c:pt>
                <c:pt idx="730">
                  <c:v>0.37401940329452038</c:v>
                </c:pt>
                <c:pt idx="731">
                  <c:v>0.73631991839342803</c:v>
                </c:pt>
                <c:pt idx="732">
                  <c:v>0.37352908348944519</c:v>
                </c:pt>
                <c:pt idx="733">
                  <c:v>0.60426919770705478</c:v>
                </c:pt>
                <c:pt idx="734">
                  <c:v>0.37401940329452038</c:v>
                </c:pt>
                <c:pt idx="735">
                  <c:v>0</c:v>
                </c:pt>
                <c:pt idx="736">
                  <c:v>1.6713831056250756</c:v>
                </c:pt>
                <c:pt idx="737">
                  <c:v>1.967400812710941E-2</c:v>
                </c:pt>
                <c:pt idx="738">
                  <c:v>0.37401940329452038</c:v>
                </c:pt>
                <c:pt idx="739">
                  <c:v>0.37401940329452038</c:v>
                </c:pt>
                <c:pt idx="740">
                  <c:v>0.71159329584901421</c:v>
                </c:pt>
                <c:pt idx="741">
                  <c:v>0.37401940329452038</c:v>
                </c:pt>
                <c:pt idx="742">
                  <c:v>0.17147769525606166</c:v>
                </c:pt>
                <c:pt idx="743">
                  <c:v>3.0669214070305879E-2</c:v>
                </c:pt>
                <c:pt idx="744">
                  <c:v>0.37401940329452038</c:v>
                </c:pt>
                <c:pt idx="745">
                  <c:v>0.37401940329452038</c:v>
                </c:pt>
                <c:pt idx="746">
                  <c:v>0.59235246483112047</c:v>
                </c:pt>
                <c:pt idx="747">
                  <c:v>0.13093086687645944</c:v>
                </c:pt>
                <c:pt idx="748">
                  <c:v>0.37401940329452038</c:v>
                </c:pt>
                <c:pt idx="749">
                  <c:v>0.53366880061299748</c:v>
                </c:pt>
                <c:pt idx="750">
                  <c:v>0.25219777156599282</c:v>
                </c:pt>
                <c:pt idx="751">
                  <c:v>4.1382386088446535E-2</c:v>
                </c:pt>
                <c:pt idx="752">
                  <c:v>0.87228686537080702</c:v>
                </c:pt>
                <c:pt idx="753">
                  <c:v>0.65214319714122115</c:v>
                </c:pt>
                <c:pt idx="754">
                  <c:v>0.96825602260207122</c:v>
                </c:pt>
                <c:pt idx="755">
                  <c:v>0.88448458559683685</c:v>
                </c:pt>
                <c:pt idx="756">
                  <c:v>0.89944256486781227</c:v>
                </c:pt>
                <c:pt idx="757">
                  <c:v>0.65820227396893249</c:v>
                </c:pt>
                <c:pt idx="758">
                  <c:v>1.2416777357763698</c:v>
                </c:pt>
                <c:pt idx="759">
                  <c:v>1.7507815910431042</c:v>
                </c:pt>
                <c:pt idx="760">
                  <c:v>0.37401940329452038</c:v>
                </c:pt>
                <c:pt idx="761">
                  <c:v>0.37401940329452038</c:v>
                </c:pt>
                <c:pt idx="762">
                  <c:v>0.37401940329452038</c:v>
                </c:pt>
                <c:pt idx="763">
                  <c:v>0.37401940329452038</c:v>
                </c:pt>
                <c:pt idx="764">
                  <c:v>1.1821827653579589</c:v>
                </c:pt>
                <c:pt idx="765">
                  <c:v>0.6465402274821489</c:v>
                </c:pt>
                <c:pt idx="766">
                  <c:v>2.2854610994482756</c:v>
                </c:pt>
                <c:pt idx="767">
                  <c:v>0.53712822447396125</c:v>
                </c:pt>
                <c:pt idx="768">
                  <c:v>0.28277639756821599</c:v>
                </c:pt>
                <c:pt idx="769">
                  <c:v>0.72723165633272469</c:v>
                </c:pt>
                <c:pt idx="770">
                  <c:v>0.37401940329452038</c:v>
                </c:pt>
                <c:pt idx="771">
                  <c:v>1.3890389042244835</c:v>
                </c:pt>
                <c:pt idx="772">
                  <c:v>0.73303010754945297</c:v>
                </c:pt>
                <c:pt idx="773">
                  <c:v>0.37401940329452038</c:v>
                </c:pt>
                <c:pt idx="774">
                  <c:v>0.37401940329452038</c:v>
                </c:pt>
                <c:pt idx="775">
                  <c:v>0.37401940329452038</c:v>
                </c:pt>
                <c:pt idx="776">
                  <c:v>1.9109439525085132</c:v>
                </c:pt>
                <c:pt idx="777">
                  <c:v>0.28225277360902767</c:v>
                </c:pt>
                <c:pt idx="778">
                  <c:v>0.72206881992732574</c:v>
                </c:pt>
                <c:pt idx="779">
                  <c:v>0.70622815312997678</c:v>
                </c:pt>
                <c:pt idx="780">
                  <c:v>0.37401940329452038</c:v>
                </c:pt>
                <c:pt idx="781">
                  <c:v>0.58149176625650745</c:v>
                </c:pt>
                <c:pt idx="782">
                  <c:v>0.37401940329452038</c:v>
                </c:pt>
                <c:pt idx="783">
                  <c:v>0.37401940329452038</c:v>
                </c:pt>
                <c:pt idx="784">
                  <c:v>0.37401940329452038</c:v>
                </c:pt>
                <c:pt idx="785">
                  <c:v>0.4627613797924201</c:v>
                </c:pt>
                <c:pt idx="786">
                  <c:v>0.37401940329452038</c:v>
                </c:pt>
                <c:pt idx="787">
                  <c:v>0.37401940329452038</c:v>
                </c:pt>
                <c:pt idx="788">
                  <c:v>0.70053640653890259</c:v>
                </c:pt>
                <c:pt idx="789">
                  <c:v>0.37401940329452038</c:v>
                </c:pt>
                <c:pt idx="790">
                  <c:v>0.73635583947517036</c:v>
                </c:pt>
                <c:pt idx="791">
                  <c:v>0.52422694591989738</c:v>
                </c:pt>
                <c:pt idx="792">
                  <c:v>0.37401940329452038</c:v>
                </c:pt>
                <c:pt idx="793">
                  <c:v>0.54920829682923455</c:v>
                </c:pt>
                <c:pt idx="794">
                  <c:v>0.36587042785629093</c:v>
                </c:pt>
                <c:pt idx="795">
                  <c:v>0.5806414627012636</c:v>
                </c:pt>
                <c:pt idx="796">
                  <c:v>0.37401940329452038</c:v>
                </c:pt>
                <c:pt idx="797">
                  <c:v>0.24107901001080259</c:v>
                </c:pt>
                <c:pt idx="798">
                  <c:v>0.71331884978768567</c:v>
                </c:pt>
                <c:pt idx="799">
                  <c:v>0.37401940329452038</c:v>
                </c:pt>
                <c:pt idx="800">
                  <c:v>0.28799526474168208</c:v>
                </c:pt>
                <c:pt idx="801">
                  <c:v>0.202149067003112</c:v>
                </c:pt>
                <c:pt idx="802">
                  <c:v>0.37401940329452016</c:v>
                </c:pt>
                <c:pt idx="803">
                  <c:v>6.9683213407391503E-2</c:v>
                </c:pt>
                <c:pt idx="804">
                  <c:v>0.37401940329452038</c:v>
                </c:pt>
                <c:pt idx="805">
                  <c:v>0.49946139170331605</c:v>
                </c:pt>
                <c:pt idx="806">
                  <c:v>0.37401940329452016</c:v>
                </c:pt>
                <c:pt idx="807">
                  <c:v>0.66160243462782697</c:v>
                </c:pt>
                <c:pt idx="808">
                  <c:v>0.55050011973931579</c:v>
                </c:pt>
                <c:pt idx="809">
                  <c:v>0.37401940329452038</c:v>
                </c:pt>
                <c:pt idx="810">
                  <c:v>0.16393280735840582</c:v>
                </c:pt>
                <c:pt idx="811">
                  <c:v>0.37401940329452038</c:v>
                </c:pt>
                <c:pt idx="812">
                  <c:v>0.65732597528024006</c:v>
                </c:pt>
                <c:pt idx="813">
                  <c:v>0.37401940329452038</c:v>
                </c:pt>
                <c:pt idx="814">
                  <c:v>1.3386135567662638</c:v>
                </c:pt>
                <c:pt idx="815">
                  <c:v>9.3064073424433472E-3</c:v>
                </c:pt>
                <c:pt idx="816">
                  <c:v>0.72621415319663407</c:v>
                </c:pt>
                <c:pt idx="817">
                  <c:v>0.71330724963905423</c:v>
                </c:pt>
                <c:pt idx="818">
                  <c:v>0.37401940329452038</c:v>
                </c:pt>
                <c:pt idx="819">
                  <c:v>0.37401940329452038</c:v>
                </c:pt>
                <c:pt idx="820">
                  <c:v>0.37401940329452038</c:v>
                </c:pt>
                <c:pt idx="821">
                  <c:v>0.37401940329452038</c:v>
                </c:pt>
                <c:pt idx="822">
                  <c:v>0.43387156875215749</c:v>
                </c:pt>
                <c:pt idx="823">
                  <c:v>0.60394816667620987</c:v>
                </c:pt>
                <c:pt idx="824">
                  <c:v>0.55611232330334082</c:v>
                </c:pt>
                <c:pt idx="825">
                  <c:v>8.3495781503810151E-2</c:v>
                </c:pt>
                <c:pt idx="826">
                  <c:v>0.37401940329452038</c:v>
                </c:pt>
                <c:pt idx="827">
                  <c:v>0.73327735776948655</c:v>
                </c:pt>
                <c:pt idx="828">
                  <c:v>0.73635583947517036</c:v>
                </c:pt>
                <c:pt idx="829">
                  <c:v>0.37401940329452038</c:v>
                </c:pt>
                <c:pt idx="830">
                  <c:v>7.6881763882184526E-2</c:v>
                </c:pt>
                <c:pt idx="831">
                  <c:v>0.37125716392389335</c:v>
                </c:pt>
                <c:pt idx="832">
                  <c:v>0.55784054186124188</c:v>
                </c:pt>
                <c:pt idx="833">
                  <c:v>0.71730366301634996</c:v>
                </c:pt>
                <c:pt idx="834">
                  <c:v>0.71876732173924118</c:v>
                </c:pt>
                <c:pt idx="835">
                  <c:v>0.37401940329452016</c:v>
                </c:pt>
                <c:pt idx="836">
                  <c:v>0.37401940329452038</c:v>
                </c:pt>
                <c:pt idx="837">
                  <c:v>0.67697843070318087</c:v>
                </c:pt>
                <c:pt idx="838">
                  <c:v>0.37401940329452038</c:v>
                </c:pt>
                <c:pt idx="839">
                  <c:v>0.72927280071468492</c:v>
                </c:pt>
                <c:pt idx="840">
                  <c:v>0.73916776458584332</c:v>
                </c:pt>
                <c:pt idx="841">
                  <c:v>0.75729501051959458</c:v>
                </c:pt>
                <c:pt idx="842">
                  <c:v>0.19707763397766268</c:v>
                </c:pt>
                <c:pt idx="843">
                  <c:v>0.6465402274821489</c:v>
                </c:pt>
                <c:pt idx="844">
                  <c:v>0.52254383151648021</c:v>
                </c:pt>
                <c:pt idx="845">
                  <c:v>8.4210559902565832E-2</c:v>
                </c:pt>
                <c:pt idx="846">
                  <c:v>0.73104246047060784</c:v>
                </c:pt>
                <c:pt idx="847">
                  <c:v>0.56852445442993849</c:v>
                </c:pt>
                <c:pt idx="848">
                  <c:v>0.39649417285024907</c:v>
                </c:pt>
                <c:pt idx="849">
                  <c:v>0.37401940329452038</c:v>
                </c:pt>
                <c:pt idx="850">
                  <c:v>3.7236947894170211E-4</c:v>
                </c:pt>
                <c:pt idx="851">
                  <c:v>0.71528406684960966</c:v>
                </c:pt>
                <c:pt idx="852">
                  <c:v>0.7041202908554165</c:v>
                </c:pt>
                <c:pt idx="853">
                  <c:v>0.37401940329452038</c:v>
                </c:pt>
                <c:pt idx="854">
                  <c:v>3.1127305849854552E-2</c:v>
                </c:pt>
                <c:pt idx="855">
                  <c:v>0.53998211872075796</c:v>
                </c:pt>
                <c:pt idx="856">
                  <c:v>0.71027491736967474</c:v>
                </c:pt>
                <c:pt idx="857">
                  <c:v>0.37401940329452016</c:v>
                </c:pt>
                <c:pt idx="858">
                  <c:v>0.2504159796857241</c:v>
                </c:pt>
                <c:pt idx="859">
                  <c:v>0.76701842362071204</c:v>
                </c:pt>
                <c:pt idx="860">
                  <c:v>0.21633253592454782</c:v>
                </c:pt>
                <c:pt idx="861">
                  <c:v>0.37401940329452038</c:v>
                </c:pt>
                <c:pt idx="862">
                  <c:v>0.34660329426346098</c:v>
                </c:pt>
                <c:pt idx="863">
                  <c:v>0.19890715650568197</c:v>
                </c:pt>
                <c:pt idx="864">
                  <c:v>0.37401940329452038</c:v>
                </c:pt>
                <c:pt idx="865">
                  <c:v>2.3157028400771282</c:v>
                </c:pt>
                <c:pt idx="866">
                  <c:v>0.37401940329452038</c:v>
                </c:pt>
                <c:pt idx="867">
                  <c:v>0.37401940329452016</c:v>
                </c:pt>
                <c:pt idx="868">
                  <c:v>0.31716513401782659</c:v>
                </c:pt>
                <c:pt idx="869">
                  <c:v>0.56241945324898601</c:v>
                </c:pt>
                <c:pt idx="870">
                  <c:v>0.61437760836768462</c:v>
                </c:pt>
                <c:pt idx="871">
                  <c:v>0.74090483055445244</c:v>
                </c:pt>
                <c:pt idx="872">
                  <c:v>1.1379375715883064</c:v>
                </c:pt>
                <c:pt idx="873">
                  <c:v>0.16271131259285629</c:v>
                </c:pt>
                <c:pt idx="874">
                  <c:v>2.0697658240141257</c:v>
                </c:pt>
                <c:pt idx="875">
                  <c:v>9.3567475869759761E-2</c:v>
                </c:pt>
                <c:pt idx="876">
                  <c:v>0.37401940329452038</c:v>
                </c:pt>
                <c:pt idx="877">
                  <c:v>0.64198759179255604</c:v>
                </c:pt>
                <c:pt idx="878">
                  <c:v>0.32987308619689337</c:v>
                </c:pt>
                <c:pt idx="879">
                  <c:v>1.76221702615396</c:v>
                </c:pt>
                <c:pt idx="880">
                  <c:v>8.4706474620566879E-2</c:v>
                </c:pt>
                <c:pt idx="881">
                  <c:v>0.37401940329452038</c:v>
                </c:pt>
                <c:pt idx="882">
                  <c:v>8.2224524313480124E-2</c:v>
                </c:pt>
                <c:pt idx="883">
                  <c:v>0.73624412781472126</c:v>
                </c:pt>
                <c:pt idx="884">
                  <c:v>0.37401940329452016</c:v>
                </c:pt>
                <c:pt idx="885">
                  <c:v>0.37401940329452038</c:v>
                </c:pt>
                <c:pt idx="886">
                  <c:v>0.25169896966741867</c:v>
                </c:pt>
                <c:pt idx="887">
                  <c:v>0.46547427262663316</c:v>
                </c:pt>
                <c:pt idx="888">
                  <c:v>0.43735826749139634</c:v>
                </c:pt>
                <c:pt idx="889">
                  <c:v>0.49042596587945447</c:v>
                </c:pt>
                <c:pt idx="890">
                  <c:v>0.55857660330459291</c:v>
                </c:pt>
                <c:pt idx="891">
                  <c:v>1.1726496202088448</c:v>
                </c:pt>
                <c:pt idx="892">
                  <c:v>2.1155651538766963E-2</c:v>
                </c:pt>
                <c:pt idx="893">
                  <c:v>0.37401940329452038</c:v>
                </c:pt>
                <c:pt idx="894">
                  <c:v>0</c:v>
                </c:pt>
                <c:pt idx="895">
                  <c:v>0.37401940329452038</c:v>
                </c:pt>
                <c:pt idx="896">
                  <c:v>0.18158285756006728</c:v>
                </c:pt>
                <c:pt idx="897">
                  <c:v>0.39333680293065215</c:v>
                </c:pt>
                <c:pt idx="898">
                  <c:v>0.70035246726252398</c:v>
                </c:pt>
                <c:pt idx="899">
                  <c:v>0.20351287878545898</c:v>
                </c:pt>
                <c:pt idx="900">
                  <c:v>0.32689882336576737</c:v>
                </c:pt>
                <c:pt idx="901">
                  <c:v>0.90979625139347786</c:v>
                </c:pt>
                <c:pt idx="902">
                  <c:v>0.12451151657647246</c:v>
                </c:pt>
                <c:pt idx="903">
                  <c:v>0.30753050675347748</c:v>
                </c:pt>
                <c:pt idx="904">
                  <c:v>0.52507921120472756</c:v>
                </c:pt>
                <c:pt idx="905">
                  <c:v>0.42189882283794511</c:v>
                </c:pt>
                <c:pt idx="906">
                  <c:v>0.18521379429219112</c:v>
                </c:pt>
                <c:pt idx="907">
                  <c:v>0.37401940329452038</c:v>
                </c:pt>
                <c:pt idx="908">
                  <c:v>4.4480229995320801E-2</c:v>
                </c:pt>
                <c:pt idx="909">
                  <c:v>0.38634546599495573</c:v>
                </c:pt>
                <c:pt idx="910">
                  <c:v>0.37401940329452038</c:v>
                </c:pt>
                <c:pt idx="911">
                  <c:v>0.17280056455553588</c:v>
                </c:pt>
                <c:pt idx="912">
                  <c:v>0.27023087110760341</c:v>
                </c:pt>
                <c:pt idx="913">
                  <c:v>1.1471679874880671</c:v>
                </c:pt>
                <c:pt idx="914">
                  <c:v>0.3377345845765386</c:v>
                </c:pt>
                <c:pt idx="915">
                  <c:v>0.73366502264689681</c:v>
                </c:pt>
                <c:pt idx="916">
                  <c:v>0.31964277413034869</c:v>
                </c:pt>
                <c:pt idx="917">
                  <c:v>1.2119701378729304</c:v>
                </c:pt>
                <c:pt idx="918">
                  <c:v>0.15546005372548893</c:v>
                </c:pt>
                <c:pt idx="919">
                  <c:v>1.1474234920027864</c:v>
                </c:pt>
                <c:pt idx="920">
                  <c:v>0.37401940329452038</c:v>
                </c:pt>
                <c:pt idx="921">
                  <c:v>7.8966558976019049E-2</c:v>
                </c:pt>
                <c:pt idx="922">
                  <c:v>0.95118060490580558</c:v>
                </c:pt>
                <c:pt idx="923">
                  <c:v>0.25660360231251111</c:v>
                </c:pt>
                <c:pt idx="924">
                  <c:v>1.2000346044178738</c:v>
                </c:pt>
                <c:pt idx="925">
                  <c:v>1.815547207949564</c:v>
                </c:pt>
                <c:pt idx="926">
                  <c:v>0.57724592869249214</c:v>
                </c:pt>
                <c:pt idx="927">
                  <c:v>0.20047924509173295</c:v>
                </c:pt>
                <c:pt idx="928">
                  <c:v>0.71730366301634996</c:v>
                </c:pt>
                <c:pt idx="929">
                  <c:v>0.40319544229700138</c:v>
                </c:pt>
                <c:pt idx="930">
                  <c:v>0.17616526208915043</c:v>
                </c:pt>
                <c:pt idx="931">
                  <c:v>0.49297526256462598</c:v>
                </c:pt>
                <c:pt idx="932">
                  <c:v>5.0881524933654824E-2</c:v>
                </c:pt>
                <c:pt idx="933">
                  <c:v>0.24125542386256796</c:v>
                </c:pt>
                <c:pt idx="934">
                  <c:v>1.2918152230790239</c:v>
                </c:pt>
                <c:pt idx="935">
                  <c:v>1.255301888998275</c:v>
                </c:pt>
                <c:pt idx="936">
                  <c:v>0.27937158122854444</c:v>
                </c:pt>
                <c:pt idx="937">
                  <c:v>0.3953561314424856</c:v>
                </c:pt>
                <c:pt idx="938">
                  <c:v>0.67122936742949257</c:v>
                </c:pt>
                <c:pt idx="939">
                  <c:v>1.2521798543691041</c:v>
                </c:pt>
                <c:pt idx="940">
                  <c:v>0.37401940329452038</c:v>
                </c:pt>
                <c:pt idx="941">
                  <c:v>0.685025619252009</c:v>
                </c:pt>
                <c:pt idx="942">
                  <c:v>0.37401940329452038</c:v>
                </c:pt>
                <c:pt idx="943">
                  <c:v>1.1650171120596045</c:v>
                </c:pt>
                <c:pt idx="944">
                  <c:v>0.20811820907876941</c:v>
                </c:pt>
                <c:pt idx="945">
                  <c:v>0.37401940329452038</c:v>
                </c:pt>
                <c:pt idx="946">
                  <c:v>8.3541326909769509E-2</c:v>
                </c:pt>
                <c:pt idx="947">
                  <c:v>0.74856745065958907</c:v>
                </c:pt>
                <c:pt idx="948">
                  <c:v>0.65460048279243466</c:v>
                </c:pt>
                <c:pt idx="949">
                  <c:v>0.52444259323995868</c:v>
                </c:pt>
                <c:pt idx="950">
                  <c:v>0.54009587684073446</c:v>
                </c:pt>
                <c:pt idx="951">
                  <c:v>0.54981166346596799</c:v>
                </c:pt>
                <c:pt idx="952">
                  <c:v>0.77428028925975823</c:v>
                </c:pt>
                <c:pt idx="953">
                  <c:v>0.17387674898034475</c:v>
                </c:pt>
                <c:pt idx="954">
                  <c:v>4.3613528221914048E-2</c:v>
                </c:pt>
                <c:pt idx="955">
                  <c:v>0.78083672503911083</c:v>
                </c:pt>
                <c:pt idx="956">
                  <c:v>0.72466942426312853</c:v>
                </c:pt>
                <c:pt idx="957">
                  <c:v>8.9139470824213932E-2</c:v>
                </c:pt>
                <c:pt idx="958">
                  <c:v>0.30014867775998649</c:v>
                </c:pt>
                <c:pt idx="959">
                  <c:v>0.69859441624701479</c:v>
                </c:pt>
                <c:pt idx="960">
                  <c:v>2.2096979952101745</c:v>
                </c:pt>
                <c:pt idx="961">
                  <c:v>0.28771641827294292</c:v>
                </c:pt>
                <c:pt idx="962">
                  <c:v>0.42681976346207634</c:v>
                </c:pt>
                <c:pt idx="963">
                  <c:v>0.32850164630014583</c:v>
                </c:pt>
                <c:pt idx="964">
                  <c:v>0.25167270685997434</c:v>
                </c:pt>
                <c:pt idx="965">
                  <c:v>0.64514451106273973</c:v>
                </c:pt>
                <c:pt idx="966">
                  <c:v>1.7974121590912133</c:v>
                </c:pt>
                <c:pt idx="967">
                  <c:v>0.41386303845063477</c:v>
                </c:pt>
                <c:pt idx="968">
                  <c:v>0.72847745151918275</c:v>
                </c:pt>
                <c:pt idx="969">
                  <c:v>0.37401940329452038</c:v>
                </c:pt>
                <c:pt idx="970">
                  <c:v>1.0030477634388486</c:v>
                </c:pt>
                <c:pt idx="971">
                  <c:v>0.83053914392611738</c:v>
                </c:pt>
                <c:pt idx="972">
                  <c:v>2.8862060839971311</c:v>
                </c:pt>
                <c:pt idx="973">
                  <c:v>0.19194865213874493</c:v>
                </c:pt>
                <c:pt idx="974">
                  <c:v>0.37401940329452038</c:v>
                </c:pt>
                <c:pt idx="975">
                  <c:v>2.2691751750558726</c:v>
                </c:pt>
                <c:pt idx="976">
                  <c:v>0.37401940329452038</c:v>
                </c:pt>
                <c:pt idx="977">
                  <c:v>0.61970808126406285</c:v>
                </c:pt>
                <c:pt idx="978">
                  <c:v>0.46923899596416191</c:v>
                </c:pt>
                <c:pt idx="979">
                  <c:v>9.4332344691172382E-2</c:v>
                </c:pt>
                <c:pt idx="980">
                  <c:v>0.54081244092452385</c:v>
                </c:pt>
                <c:pt idx="981">
                  <c:v>0.57398833660780224</c:v>
                </c:pt>
                <c:pt idx="982">
                  <c:v>0.21887368933643062</c:v>
                </c:pt>
                <c:pt idx="983">
                  <c:v>3.8470273296349715E-2</c:v>
                </c:pt>
                <c:pt idx="984">
                  <c:v>0.21142864456543958</c:v>
                </c:pt>
                <c:pt idx="985">
                  <c:v>1.0626600840471301</c:v>
                </c:pt>
                <c:pt idx="986">
                  <c:v>0.69318547630943728</c:v>
                </c:pt>
                <c:pt idx="987">
                  <c:v>0.62038505394445154</c:v>
                </c:pt>
                <c:pt idx="988">
                  <c:v>0.12881101345261675</c:v>
                </c:pt>
                <c:pt idx="989">
                  <c:v>1.6995653752062831</c:v>
                </c:pt>
                <c:pt idx="990">
                  <c:v>0.86782510560974435</c:v>
                </c:pt>
                <c:pt idx="991">
                  <c:v>0.13666555524893215</c:v>
                </c:pt>
                <c:pt idx="992">
                  <c:v>0.73292890398382504</c:v>
                </c:pt>
                <c:pt idx="993">
                  <c:v>0.99375816876938139</c:v>
                </c:pt>
                <c:pt idx="994">
                  <c:v>0.28058035834724371</c:v>
                </c:pt>
                <c:pt idx="995">
                  <c:v>9.3664402741359551E-2</c:v>
                </c:pt>
                <c:pt idx="996">
                  <c:v>0.51971248803724612</c:v>
                </c:pt>
                <c:pt idx="997">
                  <c:v>0.96598347462798417</c:v>
                </c:pt>
                <c:pt idx="998">
                  <c:v>0.2217763661478826</c:v>
                </c:pt>
                <c:pt idx="999">
                  <c:v>0.49297526256462604</c:v>
                </c:pt>
                <c:pt idx="1000">
                  <c:v>0.53904643692797627</c:v>
                </c:pt>
                <c:pt idx="1001">
                  <c:v>0.56965733017717013</c:v>
                </c:pt>
                <c:pt idx="1002">
                  <c:v>0.1481798420717447</c:v>
                </c:pt>
                <c:pt idx="1003">
                  <c:v>0.26830639461538258</c:v>
                </c:pt>
                <c:pt idx="1004">
                  <c:v>0.37401940329452038</c:v>
                </c:pt>
                <c:pt idx="1005">
                  <c:v>0.64259261292517966</c:v>
                </c:pt>
                <c:pt idx="1006">
                  <c:v>0.5614775056628909</c:v>
                </c:pt>
                <c:pt idx="1007">
                  <c:v>0.8027844927925204</c:v>
                </c:pt>
                <c:pt idx="1008">
                  <c:v>0.70445693172205159</c:v>
                </c:pt>
                <c:pt idx="1009">
                  <c:v>0.18690037655207595</c:v>
                </c:pt>
                <c:pt idx="1010">
                  <c:v>0.98472918353871242</c:v>
                </c:pt>
                <c:pt idx="1011">
                  <c:v>0.13718027828383739</c:v>
                </c:pt>
                <c:pt idx="1012">
                  <c:v>0.30120223141089791</c:v>
                </c:pt>
                <c:pt idx="1013">
                  <c:v>0.37401940329452038</c:v>
                </c:pt>
                <c:pt idx="1014">
                  <c:v>0.82396478707509002</c:v>
                </c:pt>
                <c:pt idx="1015">
                  <c:v>0.59430922632143135</c:v>
                </c:pt>
                <c:pt idx="1016">
                  <c:v>0.13974423797336427</c:v>
                </c:pt>
                <c:pt idx="1017">
                  <c:v>3.2804755273783273</c:v>
                </c:pt>
                <c:pt idx="1018">
                  <c:v>0.23290190500724009</c:v>
                </c:pt>
                <c:pt idx="1019">
                  <c:v>0.54819466639224568</c:v>
                </c:pt>
                <c:pt idx="1020">
                  <c:v>1.0428795281038563</c:v>
                </c:pt>
                <c:pt idx="1021">
                  <c:v>0.37401940329452038</c:v>
                </c:pt>
                <c:pt idx="1022">
                  <c:v>0.31276613847532481</c:v>
                </c:pt>
                <c:pt idx="1023">
                  <c:v>0.37401940329452038</c:v>
                </c:pt>
                <c:pt idx="1024">
                  <c:v>0.60120958488164811</c:v>
                </c:pt>
                <c:pt idx="1025">
                  <c:v>0.61753354466723165</c:v>
                </c:pt>
                <c:pt idx="1026">
                  <c:v>0.60260252145997284</c:v>
                </c:pt>
                <c:pt idx="1027">
                  <c:v>9.8598620106059201E-2</c:v>
                </c:pt>
                <c:pt idx="1028">
                  <c:v>0.37401940329452038</c:v>
                </c:pt>
                <c:pt idx="1029">
                  <c:v>0.37401940329452038</c:v>
                </c:pt>
                <c:pt idx="1030">
                  <c:v>0.6730836449915989</c:v>
                </c:pt>
                <c:pt idx="1031">
                  <c:v>1.1424340648997258</c:v>
                </c:pt>
                <c:pt idx="1032">
                  <c:v>0.81268094121768708</c:v>
                </c:pt>
                <c:pt idx="1033">
                  <c:v>0.76406503084426414</c:v>
                </c:pt>
                <c:pt idx="1034">
                  <c:v>0.4804779817562943</c:v>
                </c:pt>
                <c:pt idx="1035">
                  <c:v>1.0951694807018857</c:v>
                </c:pt>
                <c:pt idx="1036">
                  <c:v>0.38448764805817687</c:v>
                </c:pt>
                <c:pt idx="1037">
                  <c:v>0.1816127389308537</c:v>
                </c:pt>
                <c:pt idx="1038">
                  <c:v>0.84371902758647432</c:v>
                </c:pt>
                <c:pt idx="1039">
                  <c:v>0.28185254625138506</c:v>
                </c:pt>
                <c:pt idx="1040">
                  <c:v>0.38302520409120344</c:v>
                </c:pt>
                <c:pt idx="1041">
                  <c:v>1.0998890832270987</c:v>
                </c:pt>
                <c:pt idx="1042">
                  <c:v>0.30652817497890578</c:v>
                </c:pt>
                <c:pt idx="1043">
                  <c:v>0.40104108140427241</c:v>
                </c:pt>
                <c:pt idx="1044">
                  <c:v>3.9043257130931956</c:v>
                </c:pt>
                <c:pt idx="1045">
                  <c:v>1.0246420905554225</c:v>
                </c:pt>
                <c:pt idx="1046">
                  <c:v>0.40129320808901459</c:v>
                </c:pt>
                <c:pt idx="1047">
                  <c:v>0.13491277433759519</c:v>
                </c:pt>
                <c:pt idx="1048">
                  <c:v>0.26689641890407206</c:v>
                </c:pt>
                <c:pt idx="1049">
                  <c:v>0.23135404953598945</c:v>
                </c:pt>
                <c:pt idx="1050">
                  <c:v>0.10833089788600517</c:v>
                </c:pt>
                <c:pt idx="1051">
                  <c:v>0.73635583947517036</c:v>
                </c:pt>
                <c:pt idx="1052">
                  <c:v>5.9908287260663239E-2</c:v>
                </c:pt>
                <c:pt idx="1053">
                  <c:v>0.22217238486795896</c:v>
                </c:pt>
                <c:pt idx="1054">
                  <c:v>0.73303010754945319</c:v>
                </c:pt>
                <c:pt idx="1055">
                  <c:v>1.8543058712496576</c:v>
                </c:pt>
                <c:pt idx="1056">
                  <c:v>1.0631463245734882</c:v>
                </c:pt>
                <c:pt idx="1057">
                  <c:v>2.171980414918432E-2</c:v>
                </c:pt>
                <c:pt idx="1058">
                  <c:v>1.0518025758271612</c:v>
                </c:pt>
                <c:pt idx="1059">
                  <c:v>0.11039736132915798</c:v>
                </c:pt>
                <c:pt idx="1060">
                  <c:v>0.29129136669803629</c:v>
                </c:pt>
                <c:pt idx="1061">
                  <c:v>1.1994476284562592</c:v>
                </c:pt>
                <c:pt idx="1062">
                  <c:v>0.47102098404349418</c:v>
                </c:pt>
                <c:pt idx="1063">
                  <c:v>0.36410419813303752</c:v>
                </c:pt>
                <c:pt idx="1064">
                  <c:v>0.31402890706038078</c:v>
                </c:pt>
                <c:pt idx="1065">
                  <c:v>0.73321908225944299</c:v>
                </c:pt>
                <c:pt idx="1066">
                  <c:v>0.37401940329452038</c:v>
                </c:pt>
                <c:pt idx="1067">
                  <c:v>0.21315151701655716</c:v>
                </c:pt>
                <c:pt idx="1068">
                  <c:v>0.72466942426312853</c:v>
                </c:pt>
                <c:pt idx="1069">
                  <c:v>0.98907845885446588</c:v>
                </c:pt>
                <c:pt idx="1070">
                  <c:v>0.20275724513064675</c:v>
                </c:pt>
                <c:pt idx="1071">
                  <c:v>0.73635583947517036</c:v>
                </c:pt>
                <c:pt idx="1072">
                  <c:v>0.37401940329452038</c:v>
                </c:pt>
                <c:pt idx="1073">
                  <c:v>0.15288725166229539</c:v>
                </c:pt>
                <c:pt idx="1074">
                  <c:v>0.77625359617556744</c:v>
                </c:pt>
                <c:pt idx="1075">
                  <c:v>4.633904572968655E-2</c:v>
                </c:pt>
                <c:pt idx="1076">
                  <c:v>0.33521626783228298</c:v>
                </c:pt>
                <c:pt idx="1077">
                  <c:v>1.1919470274209534</c:v>
                </c:pt>
                <c:pt idx="1078">
                  <c:v>0.76100618608269477</c:v>
                </c:pt>
                <c:pt idx="1079">
                  <c:v>0.37401940329452038</c:v>
                </c:pt>
                <c:pt idx="1080">
                  <c:v>0.44043202060494757</c:v>
                </c:pt>
                <c:pt idx="1081">
                  <c:v>0.52931831385892503</c:v>
                </c:pt>
                <c:pt idx="1082">
                  <c:v>0.23292953348100862</c:v>
                </c:pt>
                <c:pt idx="1083">
                  <c:v>0.37401940329452038</c:v>
                </c:pt>
                <c:pt idx="1084">
                  <c:v>0.46107874053460807</c:v>
                </c:pt>
                <c:pt idx="1085">
                  <c:v>0.37401940329452038</c:v>
                </c:pt>
                <c:pt idx="1086">
                  <c:v>0.37401940329452016</c:v>
                </c:pt>
                <c:pt idx="1087">
                  <c:v>0.69572382495612717</c:v>
                </c:pt>
                <c:pt idx="1088">
                  <c:v>0.73635583947517036</c:v>
                </c:pt>
                <c:pt idx="1089">
                  <c:v>2.6294245145956527E-4</c:v>
                </c:pt>
                <c:pt idx="1090">
                  <c:v>4.1310166462385194</c:v>
                </c:pt>
                <c:pt idx="1091">
                  <c:v>1.4402340222585268</c:v>
                </c:pt>
                <c:pt idx="1092">
                  <c:v>0.37401940329452038</c:v>
                </c:pt>
                <c:pt idx="1093">
                  <c:v>1.7092983360618604E-2</c:v>
                </c:pt>
                <c:pt idx="1094">
                  <c:v>0.66410488786106781</c:v>
                </c:pt>
                <c:pt idx="1095">
                  <c:v>0.33998862944652003</c:v>
                </c:pt>
                <c:pt idx="1096">
                  <c:v>0.37401940329452038</c:v>
                </c:pt>
                <c:pt idx="1097">
                  <c:v>0.50899513692213438</c:v>
                </c:pt>
                <c:pt idx="1098">
                  <c:v>0.74724701974713514</c:v>
                </c:pt>
                <c:pt idx="1099">
                  <c:v>0.24192681094942911</c:v>
                </c:pt>
                <c:pt idx="1100">
                  <c:v>0.72849155320749392</c:v>
                </c:pt>
                <c:pt idx="1101">
                  <c:v>0.37401940329452038</c:v>
                </c:pt>
                <c:pt idx="1102">
                  <c:v>0.73635583947517036</c:v>
                </c:pt>
                <c:pt idx="1103">
                  <c:v>0.57283648812886112</c:v>
                </c:pt>
                <c:pt idx="1104">
                  <c:v>0.3377252453679373</c:v>
                </c:pt>
                <c:pt idx="1105">
                  <c:v>2.2458889047378611E-2</c:v>
                </c:pt>
                <c:pt idx="1106">
                  <c:v>0.73209121719116899</c:v>
                </c:pt>
                <c:pt idx="1107">
                  <c:v>0.44974850947752443</c:v>
                </c:pt>
                <c:pt idx="1108">
                  <c:v>0.37401940329452038</c:v>
                </c:pt>
                <c:pt idx="1109">
                  <c:v>0.37401940329452038</c:v>
                </c:pt>
                <c:pt idx="1110">
                  <c:v>0.72104787211744181</c:v>
                </c:pt>
                <c:pt idx="1111">
                  <c:v>0.37401940329452038</c:v>
                </c:pt>
                <c:pt idx="1112">
                  <c:v>0.37401940329452038</c:v>
                </c:pt>
                <c:pt idx="1113">
                  <c:v>0.27259641578769933</c:v>
                </c:pt>
                <c:pt idx="1114">
                  <c:v>0.37401940329452016</c:v>
                </c:pt>
                <c:pt idx="1115">
                  <c:v>0.39158634464454062</c:v>
                </c:pt>
                <c:pt idx="1116">
                  <c:v>0.10285300003140203</c:v>
                </c:pt>
                <c:pt idx="1117">
                  <c:v>0.91355056093675124</c:v>
                </c:pt>
                <c:pt idx="1118">
                  <c:v>0.37401940329452038</c:v>
                </c:pt>
                <c:pt idx="1119">
                  <c:v>0.72621072260773256</c:v>
                </c:pt>
                <c:pt idx="1120">
                  <c:v>0.37401940329452038</c:v>
                </c:pt>
                <c:pt idx="1121">
                  <c:v>0.6508350792698554</c:v>
                </c:pt>
                <c:pt idx="1122">
                  <c:v>0.37401940329452038</c:v>
                </c:pt>
                <c:pt idx="1123">
                  <c:v>0.65436202123133647</c:v>
                </c:pt>
                <c:pt idx="1124">
                  <c:v>0</c:v>
                </c:pt>
                <c:pt idx="1125">
                  <c:v>0.23558864697635964</c:v>
                </c:pt>
                <c:pt idx="1126">
                  <c:v>0</c:v>
                </c:pt>
                <c:pt idx="1127">
                  <c:v>0.49375463854009988</c:v>
                </c:pt>
                <c:pt idx="1128">
                  <c:v>0.22058946207427627</c:v>
                </c:pt>
                <c:pt idx="1129">
                  <c:v>0.75246389234656896</c:v>
                </c:pt>
                <c:pt idx="1130">
                  <c:v>0.89958371798801307</c:v>
                </c:pt>
                <c:pt idx="1131">
                  <c:v>0.56241945324898557</c:v>
                </c:pt>
                <c:pt idx="1132">
                  <c:v>0.56852445442993849</c:v>
                </c:pt>
                <c:pt idx="1133">
                  <c:v>2.4859047530249332</c:v>
                </c:pt>
                <c:pt idx="1134">
                  <c:v>0.7252266190209371</c:v>
                </c:pt>
                <c:pt idx="1135">
                  <c:v>0.51992545025196024</c:v>
                </c:pt>
                <c:pt idx="1136">
                  <c:v>0.44230873793321002</c:v>
                </c:pt>
                <c:pt idx="1137">
                  <c:v>4.4462888561914502</c:v>
                </c:pt>
                <c:pt idx="1138">
                  <c:v>0.70715621866226397</c:v>
                </c:pt>
                <c:pt idx="1139">
                  <c:v>2.083014014422885</c:v>
                </c:pt>
                <c:pt idx="1140">
                  <c:v>0.36806721184654079</c:v>
                </c:pt>
                <c:pt idx="1141">
                  <c:v>0.53195765036218878</c:v>
                </c:pt>
                <c:pt idx="1142">
                  <c:v>0.21008843387941767</c:v>
                </c:pt>
                <c:pt idx="1143">
                  <c:v>0.28582025758204899</c:v>
                </c:pt>
                <c:pt idx="1144">
                  <c:v>0.14428460836140669</c:v>
                </c:pt>
                <c:pt idx="1145">
                  <c:v>1.4356594960667126</c:v>
                </c:pt>
                <c:pt idx="1146">
                  <c:v>0.734714464538057</c:v>
                </c:pt>
                <c:pt idx="1147">
                  <c:v>0.28523572848074985</c:v>
                </c:pt>
                <c:pt idx="1148">
                  <c:v>0.25787786507480343</c:v>
                </c:pt>
                <c:pt idx="1149">
                  <c:v>0.67691516023023279</c:v>
                </c:pt>
                <c:pt idx="1150">
                  <c:v>0.76175481625077635</c:v>
                </c:pt>
                <c:pt idx="1151">
                  <c:v>0.60260252145997273</c:v>
                </c:pt>
                <c:pt idx="1152">
                  <c:v>0.61280842730149832</c:v>
                </c:pt>
                <c:pt idx="1153">
                  <c:v>0.97344988058467585</c:v>
                </c:pt>
                <c:pt idx="1154">
                  <c:v>0.14980014484844778</c:v>
                </c:pt>
                <c:pt idx="1155">
                  <c:v>0.73209572825003366</c:v>
                </c:pt>
                <c:pt idx="1156">
                  <c:v>1.6123192106488631</c:v>
                </c:pt>
                <c:pt idx="1157">
                  <c:v>0.70389249954892419</c:v>
                </c:pt>
                <c:pt idx="1158">
                  <c:v>0.70141903340755274</c:v>
                </c:pt>
                <c:pt idx="1159">
                  <c:v>0.37401940329452038</c:v>
                </c:pt>
                <c:pt idx="1160">
                  <c:v>0.37401940329452038</c:v>
                </c:pt>
                <c:pt idx="1161">
                  <c:v>0.13102125007402793</c:v>
                </c:pt>
                <c:pt idx="1162">
                  <c:v>0.73503379717018191</c:v>
                </c:pt>
                <c:pt idx="1163">
                  <c:v>0.26000945099026862</c:v>
                </c:pt>
                <c:pt idx="1164">
                  <c:v>1.7417254796369724E-2</c:v>
                </c:pt>
                <c:pt idx="1165">
                  <c:v>1.6951859279406547</c:v>
                </c:pt>
                <c:pt idx="1166">
                  <c:v>0.25563786090960922</c:v>
                </c:pt>
                <c:pt idx="1167">
                  <c:v>1.3426165968476138</c:v>
                </c:pt>
                <c:pt idx="1168">
                  <c:v>1.2055707546061492</c:v>
                </c:pt>
                <c:pt idx="1169">
                  <c:v>0.70622815312997678</c:v>
                </c:pt>
                <c:pt idx="1170">
                  <c:v>0.721679871228604</c:v>
                </c:pt>
                <c:pt idx="1171">
                  <c:v>0.37401940329452038</c:v>
                </c:pt>
                <c:pt idx="1172">
                  <c:v>0.42634941931080045</c:v>
                </c:pt>
                <c:pt idx="1173">
                  <c:v>0.67692560927537493</c:v>
                </c:pt>
                <c:pt idx="1174">
                  <c:v>8.0684674346203113E-3</c:v>
                </c:pt>
                <c:pt idx="1175">
                  <c:v>0.76052841680031391</c:v>
                </c:pt>
                <c:pt idx="1176">
                  <c:v>1.5234054800574175</c:v>
                </c:pt>
                <c:pt idx="1177">
                  <c:v>0.73635583947517036</c:v>
                </c:pt>
                <c:pt idx="1178">
                  <c:v>0.37401940329452016</c:v>
                </c:pt>
                <c:pt idx="1179">
                  <c:v>0.25156732845988494</c:v>
                </c:pt>
                <c:pt idx="1180">
                  <c:v>0.37401940329452038</c:v>
                </c:pt>
                <c:pt idx="1181">
                  <c:v>0.69967732208645672</c:v>
                </c:pt>
                <c:pt idx="1182">
                  <c:v>0.13757650616754913</c:v>
                </c:pt>
                <c:pt idx="1183">
                  <c:v>0.37401940329452038</c:v>
                </c:pt>
                <c:pt idx="1184">
                  <c:v>0.37401940329452038</c:v>
                </c:pt>
                <c:pt idx="1185">
                  <c:v>0.75012069955066984</c:v>
                </c:pt>
                <c:pt idx="1186">
                  <c:v>0.70290629831973228</c:v>
                </c:pt>
                <c:pt idx="1187">
                  <c:v>0.29096203973753737</c:v>
                </c:pt>
                <c:pt idx="1188">
                  <c:v>0.12261891095638117</c:v>
                </c:pt>
                <c:pt idx="1189">
                  <c:v>0.34534750694170491</c:v>
                </c:pt>
                <c:pt idx="1190">
                  <c:v>0</c:v>
                </c:pt>
                <c:pt idx="1191">
                  <c:v>0.37401940329452038</c:v>
                </c:pt>
                <c:pt idx="1192">
                  <c:v>1.9073987716770275</c:v>
                </c:pt>
                <c:pt idx="1193">
                  <c:v>0.18126485925169411</c:v>
                </c:pt>
                <c:pt idx="1194">
                  <c:v>1.2787625175733954E-2</c:v>
                </c:pt>
                <c:pt idx="1195">
                  <c:v>0.28800123170973824</c:v>
                </c:pt>
                <c:pt idx="1196">
                  <c:v>0.60580995979486651</c:v>
                </c:pt>
                <c:pt idx="1197">
                  <c:v>6.2173352621834613E-2</c:v>
                </c:pt>
                <c:pt idx="1198">
                  <c:v>0.3195166273626785</c:v>
                </c:pt>
                <c:pt idx="1199">
                  <c:v>0.38241073357733835</c:v>
                </c:pt>
                <c:pt idx="1200">
                  <c:v>0.37401940329452038</c:v>
                </c:pt>
                <c:pt idx="1201">
                  <c:v>6.752987625223672E-2</c:v>
                </c:pt>
                <c:pt idx="1202">
                  <c:v>0.69120767212060052</c:v>
                </c:pt>
                <c:pt idx="1203">
                  <c:v>0.52153863692888114</c:v>
                </c:pt>
                <c:pt idx="1204">
                  <c:v>0.71763822943592237</c:v>
                </c:pt>
                <c:pt idx="1205">
                  <c:v>0.12747874926109287</c:v>
                </c:pt>
                <c:pt idx="1206">
                  <c:v>0.67241686438810611</c:v>
                </c:pt>
                <c:pt idx="1207">
                  <c:v>0.36805858058858459</c:v>
                </c:pt>
                <c:pt idx="1208">
                  <c:v>0.35891683613623809</c:v>
                </c:pt>
                <c:pt idx="1209">
                  <c:v>1.1924033748838996</c:v>
                </c:pt>
                <c:pt idx="1210">
                  <c:v>3.5695205196285294E-2</c:v>
                </c:pt>
                <c:pt idx="1211">
                  <c:v>6.3985416880038753E-2</c:v>
                </c:pt>
                <c:pt idx="1212">
                  <c:v>0.37401940329452038</c:v>
                </c:pt>
                <c:pt idx="1213">
                  <c:v>0.73489294659130189</c:v>
                </c:pt>
                <c:pt idx="1214">
                  <c:v>0.37401940329452038</c:v>
                </c:pt>
                <c:pt idx="1215">
                  <c:v>4.5849706462915037E-2</c:v>
                </c:pt>
                <c:pt idx="1216">
                  <c:v>8.0721008170911851E-3</c:v>
                </c:pt>
                <c:pt idx="1217">
                  <c:v>0.57597476397389014</c:v>
                </c:pt>
                <c:pt idx="1218">
                  <c:v>0.32303995618421522</c:v>
                </c:pt>
                <c:pt idx="1219">
                  <c:v>0.16873589071468506</c:v>
                </c:pt>
                <c:pt idx="1220">
                  <c:v>0.7684200223094384</c:v>
                </c:pt>
                <c:pt idx="1221">
                  <c:v>0.33717939840476824</c:v>
                </c:pt>
                <c:pt idx="1222">
                  <c:v>0.29211451353758727</c:v>
                </c:pt>
                <c:pt idx="1223">
                  <c:v>0.73518262420417579</c:v>
                </c:pt>
                <c:pt idx="1224">
                  <c:v>0.61071352397935386</c:v>
                </c:pt>
                <c:pt idx="1225">
                  <c:v>1.3495031404504616</c:v>
                </c:pt>
                <c:pt idx="1226">
                  <c:v>0</c:v>
                </c:pt>
                <c:pt idx="1227">
                  <c:v>0.73635583947517036</c:v>
                </c:pt>
                <c:pt idx="1228">
                  <c:v>0.37401940329452038</c:v>
                </c:pt>
                <c:pt idx="1229">
                  <c:v>0.60921368951459531</c:v>
                </c:pt>
                <c:pt idx="1230">
                  <c:v>0.37401940329452038</c:v>
                </c:pt>
                <c:pt idx="1231">
                  <c:v>0.10978587897349149</c:v>
                </c:pt>
                <c:pt idx="1232">
                  <c:v>0.62280013481735619</c:v>
                </c:pt>
                <c:pt idx="1233">
                  <c:v>0.72468212230274898</c:v>
                </c:pt>
                <c:pt idx="1234">
                  <c:v>0.37401940329452016</c:v>
                </c:pt>
                <c:pt idx="1235">
                  <c:v>0.71732990153422294</c:v>
                </c:pt>
                <c:pt idx="1236">
                  <c:v>0.93097528500750149</c:v>
                </c:pt>
                <c:pt idx="1237">
                  <c:v>0.9181836997796079</c:v>
                </c:pt>
                <c:pt idx="1238">
                  <c:v>0.14667965554296297</c:v>
                </c:pt>
                <c:pt idx="1239">
                  <c:v>0.67681247902252351</c:v>
                </c:pt>
                <c:pt idx="1240">
                  <c:v>0.5180973003293361</c:v>
                </c:pt>
                <c:pt idx="1241">
                  <c:v>0.82434032854693329</c:v>
                </c:pt>
                <c:pt idx="1242">
                  <c:v>0.88700216044822477</c:v>
                </c:pt>
                <c:pt idx="1243">
                  <c:v>0.21489946330605111</c:v>
                </c:pt>
                <c:pt idx="1244">
                  <c:v>0.97202330409533266</c:v>
                </c:pt>
                <c:pt idx="1245">
                  <c:v>4.7380163159318353E-2</c:v>
                </c:pt>
                <c:pt idx="1246">
                  <c:v>0.73102852567197485</c:v>
                </c:pt>
                <c:pt idx="1247">
                  <c:v>0.64359918407828509</c:v>
                </c:pt>
                <c:pt idx="1248">
                  <c:v>0.78016924324737202</c:v>
                </c:pt>
                <c:pt idx="1249">
                  <c:v>0.37401940329452038</c:v>
                </c:pt>
                <c:pt idx="1250">
                  <c:v>0</c:v>
                </c:pt>
                <c:pt idx="1251">
                  <c:v>0.58272953508348546</c:v>
                </c:pt>
                <c:pt idx="1252">
                  <c:v>0.35633979937998811</c:v>
                </c:pt>
                <c:pt idx="1253">
                  <c:v>0.18694008483309116</c:v>
                </c:pt>
                <c:pt idx="1254">
                  <c:v>9.8650777646113699E-2</c:v>
                </c:pt>
                <c:pt idx="1255">
                  <c:v>0.30960193255609392</c:v>
                </c:pt>
                <c:pt idx="1256">
                  <c:v>0.17041072162618531</c:v>
                </c:pt>
                <c:pt idx="1257">
                  <c:v>0.44068779323069734</c:v>
                </c:pt>
                <c:pt idx="1258">
                  <c:v>0.51809730032933521</c:v>
                </c:pt>
                <c:pt idx="1259">
                  <c:v>0.9837017466838035</c:v>
                </c:pt>
                <c:pt idx="1260">
                  <c:v>4.0689376292735994E-2</c:v>
                </c:pt>
                <c:pt idx="1261">
                  <c:v>0.74667648089983829</c:v>
                </c:pt>
                <c:pt idx="1262">
                  <c:v>0.37401940329452038</c:v>
                </c:pt>
                <c:pt idx="1263">
                  <c:v>0.42404211716667645</c:v>
                </c:pt>
                <c:pt idx="1264">
                  <c:v>0.14799801042244062</c:v>
                </c:pt>
                <c:pt idx="1265">
                  <c:v>0.47121863982873741</c:v>
                </c:pt>
                <c:pt idx="1266">
                  <c:v>0.73635583947517036</c:v>
                </c:pt>
                <c:pt idx="1267">
                  <c:v>1.2226157248750611</c:v>
                </c:pt>
                <c:pt idx="1268">
                  <c:v>6.1334413731182098E-2</c:v>
                </c:pt>
                <c:pt idx="1269">
                  <c:v>0.37401940329452038</c:v>
                </c:pt>
                <c:pt idx="1270">
                  <c:v>0.37401940329452038</c:v>
                </c:pt>
                <c:pt idx="1271">
                  <c:v>3.6729673749057723E-2</c:v>
                </c:pt>
                <c:pt idx="1272">
                  <c:v>0.73491081647451928</c:v>
                </c:pt>
                <c:pt idx="1273">
                  <c:v>0.17625278470903005</c:v>
                </c:pt>
                <c:pt idx="1274">
                  <c:v>0.40896091207067864</c:v>
                </c:pt>
                <c:pt idx="1275">
                  <c:v>0.20986311014785689</c:v>
                </c:pt>
                <c:pt idx="1276">
                  <c:v>0.72782624802023543</c:v>
                </c:pt>
                <c:pt idx="1277">
                  <c:v>0.73406632672213379</c:v>
                </c:pt>
                <c:pt idx="1278">
                  <c:v>8.6519068080835732E-2</c:v>
                </c:pt>
                <c:pt idx="1279">
                  <c:v>0.18745415982401406</c:v>
                </c:pt>
                <c:pt idx="1280">
                  <c:v>2.0069857220648979</c:v>
                </c:pt>
                <c:pt idx="1281">
                  <c:v>0.14249607725542232</c:v>
                </c:pt>
                <c:pt idx="1282">
                  <c:v>1.012070078427328</c:v>
                </c:pt>
                <c:pt idx="1283">
                  <c:v>0.74043685232066625</c:v>
                </c:pt>
                <c:pt idx="1284">
                  <c:v>0.9919784332782311</c:v>
                </c:pt>
                <c:pt idx="1285">
                  <c:v>10</c:v>
                </c:pt>
                <c:pt idx="1286">
                  <c:v>0.55850008326383138</c:v>
                </c:pt>
                <c:pt idx="1287">
                  <c:v>8.355405797491066E-3</c:v>
                </c:pt>
                <c:pt idx="1288">
                  <c:v>0.63098040104594877</c:v>
                </c:pt>
                <c:pt idx="1289">
                  <c:v>0.11515588498848665</c:v>
                </c:pt>
                <c:pt idx="1290">
                  <c:v>0.31956984290524626</c:v>
                </c:pt>
                <c:pt idx="1291">
                  <c:v>0.3682926005859975</c:v>
                </c:pt>
                <c:pt idx="1292">
                  <c:v>0.12451151657647187</c:v>
                </c:pt>
                <c:pt idx="1293">
                  <c:v>1.3136192068282448</c:v>
                </c:pt>
                <c:pt idx="1294">
                  <c:v>0.13013813119618226</c:v>
                </c:pt>
                <c:pt idx="1295">
                  <c:v>0.37401940329452038</c:v>
                </c:pt>
                <c:pt idx="1296">
                  <c:v>0.80482202037802741</c:v>
                </c:pt>
                <c:pt idx="1297">
                  <c:v>0.56108500076190426</c:v>
                </c:pt>
                <c:pt idx="1298">
                  <c:v>0.71810471800042486</c:v>
                </c:pt>
                <c:pt idx="1299">
                  <c:v>0.35758772705777053</c:v>
                </c:pt>
                <c:pt idx="1300">
                  <c:v>0.71142824717569664</c:v>
                </c:pt>
                <c:pt idx="1301">
                  <c:v>0.16358540045200914</c:v>
                </c:pt>
                <c:pt idx="1302">
                  <c:v>0.15299481424294717</c:v>
                </c:pt>
                <c:pt idx="1303">
                  <c:v>0.72380095773618058</c:v>
                </c:pt>
                <c:pt idx="1304">
                  <c:v>0</c:v>
                </c:pt>
                <c:pt idx="1305">
                  <c:v>0.47737383570125103</c:v>
                </c:pt>
                <c:pt idx="1306">
                  <c:v>0.85848711418022172</c:v>
                </c:pt>
                <c:pt idx="1307">
                  <c:v>1.1409320102220068E-2</c:v>
                </c:pt>
                <c:pt idx="1308">
                  <c:v>0.5225438315164801</c:v>
                </c:pt>
                <c:pt idx="1309">
                  <c:v>0.27189147543072756</c:v>
                </c:pt>
                <c:pt idx="1310">
                  <c:v>0.43624927976923861</c:v>
                </c:pt>
                <c:pt idx="1311">
                  <c:v>0.48605442524644649</c:v>
                </c:pt>
                <c:pt idx="1312">
                  <c:v>0.70577157158327408</c:v>
                </c:pt>
                <c:pt idx="1313">
                  <c:v>1.063670716467952</c:v>
                </c:pt>
                <c:pt idx="1314">
                  <c:v>0.5225438315164801</c:v>
                </c:pt>
                <c:pt idx="1315">
                  <c:v>0.37401940329452038</c:v>
                </c:pt>
                <c:pt idx="1316">
                  <c:v>0.57632015677215309</c:v>
                </c:pt>
                <c:pt idx="1317">
                  <c:v>0.56881947430094271</c:v>
                </c:pt>
                <c:pt idx="1318">
                  <c:v>0.65789127946399262</c:v>
                </c:pt>
                <c:pt idx="1319">
                  <c:v>9.2165262178689283E-2</c:v>
                </c:pt>
                <c:pt idx="1320">
                  <c:v>0.3655620262640164</c:v>
                </c:pt>
                <c:pt idx="1321">
                  <c:v>0.7773605248968225</c:v>
                </c:pt>
                <c:pt idx="1322">
                  <c:v>0.37401940329452038</c:v>
                </c:pt>
                <c:pt idx="1323">
                  <c:v>0.16445406280360114</c:v>
                </c:pt>
                <c:pt idx="1324">
                  <c:v>0.73574854192657047</c:v>
                </c:pt>
                <c:pt idx="1325">
                  <c:v>0.12946862009184146</c:v>
                </c:pt>
                <c:pt idx="1326">
                  <c:v>0.37401940329452038</c:v>
                </c:pt>
                <c:pt idx="1327">
                  <c:v>0.37401940329452038</c:v>
                </c:pt>
                <c:pt idx="1328">
                  <c:v>0.37401940329452038</c:v>
                </c:pt>
                <c:pt idx="1329">
                  <c:v>0.37401940329452016</c:v>
                </c:pt>
                <c:pt idx="1330">
                  <c:v>0.69394091909198863</c:v>
                </c:pt>
                <c:pt idx="1331">
                  <c:v>0.37401940329452038</c:v>
                </c:pt>
                <c:pt idx="1332">
                  <c:v>4.7357582790743605E-2</c:v>
                </c:pt>
                <c:pt idx="1333">
                  <c:v>0.37401940329452038</c:v>
                </c:pt>
                <c:pt idx="1334">
                  <c:v>0.85225253767686948</c:v>
                </c:pt>
                <c:pt idx="1335">
                  <c:v>5.7524799276875926E-2</c:v>
                </c:pt>
                <c:pt idx="1336">
                  <c:v>0.18844854549531906</c:v>
                </c:pt>
                <c:pt idx="1337">
                  <c:v>0.56891766200267146</c:v>
                </c:pt>
                <c:pt idx="1338">
                  <c:v>1.1456237428111955</c:v>
                </c:pt>
                <c:pt idx="1339">
                  <c:v>0.1392547228925603</c:v>
                </c:pt>
                <c:pt idx="1340">
                  <c:v>9.8499018107760225E-2</c:v>
                </c:pt>
                <c:pt idx="1341">
                  <c:v>0.35512072162235803</c:v>
                </c:pt>
                <c:pt idx="1342">
                  <c:v>0.88189586882561122</c:v>
                </c:pt>
                <c:pt idx="1343">
                  <c:v>0.39261576673357407</c:v>
                </c:pt>
                <c:pt idx="1344">
                  <c:v>0.37401940329452038</c:v>
                </c:pt>
                <c:pt idx="1345">
                  <c:v>1.2105778286805304</c:v>
                </c:pt>
                <c:pt idx="1346">
                  <c:v>1.2105778286805304</c:v>
                </c:pt>
                <c:pt idx="1347">
                  <c:v>0.72237170786012828</c:v>
                </c:pt>
                <c:pt idx="1348">
                  <c:v>0.91057486850716651</c:v>
                </c:pt>
                <c:pt idx="1349">
                  <c:v>0.65350985508176451</c:v>
                </c:pt>
                <c:pt idx="1350">
                  <c:v>1.1371278150178405</c:v>
                </c:pt>
                <c:pt idx="1351">
                  <c:v>0.37401940329452038</c:v>
                </c:pt>
                <c:pt idx="1352">
                  <c:v>0.12606925601938396</c:v>
                </c:pt>
                <c:pt idx="1353">
                  <c:v>0.73635583947517036</c:v>
                </c:pt>
                <c:pt idx="1354">
                  <c:v>0.81876428229297116</c:v>
                </c:pt>
                <c:pt idx="1355">
                  <c:v>0.60962549778133468</c:v>
                </c:pt>
                <c:pt idx="1356">
                  <c:v>0.37401940329452038</c:v>
                </c:pt>
                <c:pt idx="1357">
                  <c:v>0.73620858162941827</c:v>
                </c:pt>
                <c:pt idx="1358">
                  <c:v>0.42136325778549438</c:v>
                </c:pt>
                <c:pt idx="1359">
                  <c:v>0.37401940329452038</c:v>
                </c:pt>
                <c:pt idx="1360">
                  <c:v>0.45147311041261229</c:v>
                </c:pt>
                <c:pt idx="1361">
                  <c:v>0.19359607731115105</c:v>
                </c:pt>
                <c:pt idx="1362">
                  <c:v>0.14915395108945551</c:v>
                </c:pt>
                <c:pt idx="1363">
                  <c:v>2.150378447391061</c:v>
                </c:pt>
                <c:pt idx="1364">
                  <c:v>0.74386551573814597</c:v>
                </c:pt>
                <c:pt idx="1365">
                  <c:v>0.71730366301634996</c:v>
                </c:pt>
                <c:pt idx="1366">
                  <c:v>0.71078821986584528</c:v>
                </c:pt>
                <c:pt idx="1367">
                  <c:v>0.71730366301634996</c:v>
                </c:pt>
                <c:pt idx="1368">
                  <c:v>0.71730366301634996</c:v>
                </c:pt>
                <c:pt idx="1369">
                  <c:v>0.71730366301634996</c:v>
                </c:pt>
                <c:pt idx="1370">
                  <c:v>0.72466942426312853</c:v>
                </c:pt>
                <c:pt idx="1371">
                  <c:v>0.72466942426312853</c:v>
                </c:pt>
                <c:pt idx="1372">
                  <c:v>0.37401940329452038</c:v>
                </c:pt>
                <c:pt idx="1373">
                  <c:v>0</c:v>
                </c:pt>
                <c:pt idx="1374">
                  <c:v>0.44597976249262883</c:v>
                </c:pt>
                <c:pt idx="1375">
                  <c:v>0.10525034433804836</c:v>
                </c:pt>
                <c:pt idx="1376">
                  <c:v>0.43525017488041023</c:v>
                </c:pt>
                <c:pt idx="1377">
                  <c:v>8.8962335952263813E-2</c:v>
                </c:pt>
                <c:pt idx="1378">
                  <c:v>0.37401940329452038</c:v>
                </c:pt>
                <c:pt idx="1379">
                  <c:v>0.6485919170482024</c:v>
                </c:pt>
                <c:pt idx="1380">
                  <c:v>0.56852445442993849</c:v>
                </c:pt>
                <c:pt idx="1381">
                  <c:v>0.37401940329452038</c:v>
                </c:pt>
                <c:pt idx="1382">
                  <c:v>0.43838236151769427</c:v>
                </c:pt>
                <c:pt idx="1383">
                  <c:v>2.6239717059731222</c:v>
                </c:pt>
                <c:pt idx="1384">
                  <c:v>3.149823362521105E-2</c:v>
                </c:pt>
                <c:pt idx="1385">
                  <c:v>0.15637668863035584</c:v>
                </c:pt>
                <c:pt idx="1386">
                  <c:v>0.37401940329452038</c:v>
                </c:pt>
                <c:pt idx="1387">
                  <c:v>0.18115043341215037</c:v>
                </c:pt>
                <c:pt idx="1388">
                  <c:v>0.17868983939197539</c:v>
                </c:pt>
                <c:pt idx="1389">
                  <c:v>0.41154509418470508</c:v>
                </c:pt>
                <c:pt idx="1390">
                  <c:v>0.6880548487774788</c:v>
                </c:pt>
                <c:pt idx="1391">
                  <c:v>1.5356327887138187E-2</c:v>
                </c:pt>
                <c:pt idx="1392">
                  <c:v>0.41796430028540227</c:v>
                </c:pt>
                <c:pt idx="1393">
                  <c:v>0.38675162647289629</c:v>
                </c:pt>
                <c:pt idx="1394">
                  <c:v>3.923920529882427E-2</c:v>
                </c:pt>
                <c:pt idx="1395">
                  <c:v>0.37401940329452038</c:v>
                </c:pt>
                <c:pt idx="1396">
                  <c:v>1.1461620072436491</c:v>
                </c:pt>
                <c:pt idx="1397">
                  <c:v>0.37401940329452038</c:v>
                </c:pt>
                <c:pt idx="1398">
                  <c:v>1.1135628434696807</c:v>
                </c:pt>
                <c:pt idx="1399">
                  <c:v>0.70537756579695854</c:v>
                </c:pt>
                <c:pt idx="1400">
                  <c:v>0.81159449083731072</c:v>
                </c:pt>
                <c:pt idx="1401">
                  <c:v>0.71095204693546243</c:v>
                </c:pt>
                <c:pt idx="1402">
                  <c:v>0.81735349272543756</c:v>
                </c:pt>
                <c:pt idx="1403">
                  <c:v>0.44369280845992226</c:v>
                </c:pt>
                <c:pt idx="1404">
                  <c:v>0.37401940329452038</c:v>
                </c:pt>
                <c:pt idx="1405">
                  <c:v>1.1695889855994148</c:v>
                </c:pt>
                <c:pt idx="1406">
                  <c:v>0.71216476715982602</c:v>
                </c:pt>
                <c:pt idx="1407">
                  <c:v>0.63789535784297902</c:v>
                </c:pt>
                <c:pt idx="1408">
                  <c:v>0.2589457858154825</c:v>
                </c:pt>
                <c:pt idx="1409">
                  <c:v>0.60804447295998598</c:v>
                </c:pt>
                <c:pt idx="1410">
                  <c:v>0.95417641804458597</c:v>
                </c:pt>
                <c:pt idx="1411">
                  <c:v>0.18745415982401445</c:v>
                </c:pt>
                <c:pt idx="1412">
                  <c:v>0.7355682614406408</c:v>
                </c:pt>
                <c:pt idx="1413">
                  <c:v>0.6977188105969625</c:v>
                </c:pt>
                <c:pt idx="1414">
                  <c:v>0.37401940329452038</c:v>
                </c:pt>
                <c:pt idx="1415">
                  <c:v>0.71730366301634996</c:v>
                </c:pt>
                <c:pt idx="1416">
                  <c:v>0.13964391234409523</c:v>
                </c:pt>
                <c:pt idx="1417">
                  <c:v>0.25942246556352772</c:v>
                </c:pt>
                <c:pt idx="1418">
                  <c:v>0.37401940329452038</c:v>
                </c:pt>
                <c:pt idx="1419">
                  <c:v>0.36821556085307089</c:v>
                </c:pt>
                <c:pt idx="1420">
                  <c:v>0.37401940329452038</c:v>
                </c:pt>
                <c:pt idx="1421">
                  <c:v>0.37401940329452038</c:v>
                </c:pt>
                <c:pt idx="1422">
                  <c:v>0.73617459321888845</c:v>
                </c:pt>
                <c:pt idx="1423">
                  <c:v>0.10459087809923817</c:v>
                </c:pt>
                <c:pt idx="1424">
                  <c:v>0.14765104742370522</c:v>
                </c:pt>
                <c:pt idx="1425">
                  <c:v>3.9104554173112704E-2</c:v>
                </c:pt>
                <c:pt idx="1426">
                  <c:v>0.36839067677313059</c:v>
                </c:pt>
                <c:pt idx="1427">
                  <c:v>0.11236442139908306</c:v>
                </c:pt>
                <c:pt idx="1428">
                  <c:v>0.83745962399008445</c:v>
                </c:pt>
                <c:pt idx="1429">
                  <c:v>0.17897080133316925</c:v>
                </c:pt>
                <c:pt idx="1430">
                  <c:v>0.86973364598523206</c:v>
                </c:pt>
                <c:pt idx="1431">
                  <c:v>0.56372535517222055</c:v>
                </c:pt>
                <c:pt idx="1432">
                  <c:v>0.4250210616112558</c:v>
                </c:pt>
                <c:pt idx="1433">
                  <c:v>0.73037863997725128</c:v>
                </c:pt>
                <c:pt idx="1434">
                  <c:v>0.39401730261837703</c:v>
                </c:pt>
                <c:pt idx="1435">
                  <c:v>0.76753632041785524</c:v>
                </c:pt>
                <c:pt idx="1436">
                  <c:v>0.93875680191294752</c:v>
                </c:pt>
                <c:pt idx="1437">
                  <c:v>0.31204509430683119</c:v>
                </c:pt>
                <c:pt idx="1438">
                  <c:v>0.18960191057421341</c:v>
                </c:pt>
                <c:pt idx="1439">
                  <c:v>0.40640929010514176</c:v>
                </c:pt>
                <c:pt idx="1440">
                  <c:v>2.6291444828353966E-2</c:v>
                </c:pt>
                <c:pt idx="1441">
                  <c:v>0.26584818097826757</c:v>
                </c:pt>
                <c:pt idx="1442">
                  <c:v>0.1611817127206179</c:v>
                </c:pt>
                <c:pt idx="1443">
                  <c:v>0.41247262966829851</c:v>
                </c:pt>
                <c:pt idx="1444">
                  <c:v>0.61691723672349852</c:v>
                </c:pt>
                <c:pt idx="1445">
                  <c:v>1.0697558248164887</c:v>
                </c:pt>
                <c:pt idx="1446">
                  <c:v>1.5578130408679625</c:v>
                </c:pt>
                <c:pt idx="1447">
                  <c:v>0.73362974372705403</c:v>
                </c:pt>
                <c:pt idx="1448">
                  <c:v>0.99960832672663968</c:v>
                </c:pt>
                <c:pt idx="1449">
                  <c:v>0.35056696400995097</c:v>
                </c:pt>
                <c:pt idx="1450">
                  <c:v>0.37401940329452038</c:v>
                </c:pt>
                <c:pt idx="1451">
                  <c:v>0.31678571960910851</c:v>
                </c:pt>
                <c:pt idx="1452">
                  <c:v>1.2292388713667206</c:v>
                </c:pt>
                <c:pt idx="1453">
                  <c:v>0.12228549631637095</c:v>
                </c:pt>
                <c:pt idx="1454">
                  <c:v>0.79024344626148524</c:v>
                </c:pt>
                <c:pt idx="1455">
                  <c:v>0.63060922838070599</c:v>
                </c:pt>
                <c:pt idx="1456">
                  <c:v>0.80249307818766413</c:v>
                </c:pt>
                <c:pt idx="1457">
                  <c:v>2.5931111860395233</c:v>
                </c:pt>
                <c:pt idx="1458">
                  <c:v>8.3603175474425251E-2</c:v>
                </c:pt>
                <c:pt idx="1459">
                  <c:v>0.16425378581758751</c:v>
                </c:pt>
                <c:pt idx="1460">
                  <c:v>0.31089555588837903</c:v>
                </c:pt>
                <c:pt idx="1461">
                  <c:v>0.64143426073722776</c:v>
                </c:pt>
                <c:pt idx="1462">
                  <c:v>0.51415359741946531</c:v>
                </c:pt>
                <c:pt idx="1463">
                  <c:v>1.8346372317720159</c:v>
                </c:pt>
                <c:pt idx="1464">
                  <c:v>3.5058216574576733</c:v>
                </c:pt>
                <c:pt idx="1465">
                  <c:v>1.3748126455589473</c:v>
                </c:pt>
                <c:pt idx="1466">
                  <c:v>0.69349192708185803</c:v>
                </c:pt>
                <c:pt idx="1467">
                  <c:v>1.2880490705175243</c:v>
                </c:pt>
                <c:pt idx="1468">
                  <c:v>0.8760520917318747</c:v>
                </c:pt>
                <c:pt idx="1469">
                  <c:v>0.37401940329452038</c:v>
                </c:pt>
                <c:pt idx="1470">
                  <c:v>0.31545731950439732</c:v>
                </c:pt>
                <c:pt idx="1471">
                  <c:v>0.43898824846822498</c:v>
                </c:pt>
                <c:pt idx="1472">
                  <c:v>0.37401940329452038</c:v>
                </c:pt>
                <c:pt idx="1473">
                  <c:v>0.70022911719023728</c:v>
                </c:pt>
                <c:pt idx="1474">
                  <c:v>0.37401940329452038</c:v>
                </c:pt>
                <c:pt idx="1475">
                  <c:v>1.611928006840458</c:v>
                </c:pt>
                <c:pt idx="1476">
                  <c:v>0.84038671062135639</c:v>
                </c:pt>
                <c:pt idx="1477">
                  <c:v>0.16410448631303556</c:v>
                </c:pt>
                <c:pt idx="1478">
                  <c:v>0.20844358485348705</c:v>
                </c:pt>
                <c:pt idx="1479">
                  <c:v>0.2523795827613371</c:v>
                </c:pt>
                <c:pt idx="1480">
                  <c:v>2.1099926415851913</c:v>
                </c:pt>
                <c:pt idx="1481">
                  <c:v>8.1778680175585261E-2</c:v>
                </c:pt>
                <c:pt idx="1482">
                  <c:v>0.91369838810623083</c:v>
                </c:pt>
                <c:pt idx="1483">
                  <c:v>0.70758515133263611</c:v>
                </c:pt>
                <c:pt idx="1484">
                  <c:v>0.80529478544369681</c:v>
                </c:pt>
                <c:pt idx="1485">
                  <c:v>1.5142559552468993</c:v>
                </c:pt>
                <c:pt idx="1486">
                  <c:v>0.37401940329452038</c:v>
                </c:pt>
                <c:pt idx="1487">
                  <c:v>0.78197235840382096</c:v>
                </c:pt>
                <c:pt idx="1488">
                  <c:v>0.23457222079728857</c:v>
                </c:pt>
                <c:pt idx="1489">
                  <c:v>1.9407218551957317</c:v>
                </c:pt>
                <c:pt idx="1490">
                  <c:v>0.407238000160206</c:v>
                </c:pt>
                <c:pt idx="1491">
                  <c:v>1.2601832154528043E-2</c:v>
                </c:pt>
                <c:pt idx="1492">
                  <c:v>0.16323190560059189</c:v>
                </c:pt>
                <c:pt idx="1493">
                  <c:v>0.25999928858381732</c:v>
                </c:pt>
                <c:pt idx="1494">
                  <c:v>0.72067639726295041</c:v>
                </c:pt>
                <c:pt idx="1495">
                  <c:v>0.25635318527069595</c:v>
                </c:pt>
                <c:pt idx="1496">
                  <c:v>0.29440307501479251</c:v>
                </c:pt>
                <c:pt idx="1497">
                  <c:v>0.1677736473238208</c:v>
                </c:pt>
                <c:pt idx="1498">
                  <c:v>0.63871380335725847</c:v>
                </c:pt>
                <c:pt idx="1499">
                  <c:v>0.37401940329452016</c:v>
                </c:pt>
                <c:pt idx="1500">
                  <c:v>9.8650777646113699E-2</c:v>
                </c:pt>
                <c:pt idx="1501">
                  <c:v>0.37401940329452038</c:v>
                </c:pt>
                <c:pt idx="1502">
                  <c:v>0.87868787387979064</c:v>
                </c:pt>
                <c:pt idx="1503">
                  <c:v>1.3800173506868085E-2</c:v>
                </c:pt>
                <c:pt idx="1504">
                  <c:v>5.8481851493289112E-2</c:v>
                </c:pt>
                <c:pt idx="1505">
                  <c:v>0.37401940329452038</c:v>
                </c:pt>
                <c:pt idx="1506">
                  <c:v>0.72456709559402366</c:v>
                </c:pt>
                <c:pt idx="1507">
                  <c:v>0.37401940329452038</c:v>
                </c:pt>
                <c:pt idx="1508">
                  <c:v>0.37401940329452038</c:v>
                </c:pt>
                <c:pt idx="1509">
                  <c:v>0.37401940329452038</c:v>
                </c:pt>
                <c:pt idx="1510">
                  <c:v>0.37401940329452038</c:v>
                </c:pt>
                <c:pt idx="1511">
                  <c:v>0.16080667565572007</c:v>
                </c:pt>
                <c:pt idx="1512">
                  <c:v>0.49569522645789799</c:v>
                </c:pt>
                <c:pt idx="1513">
                  <c:v>0.73909510071671369</c:v>
                </c:pt>
                <c:pt idx="1514">
                  <c:v>0.37401940329452038</c:v>
                </c:pt>
                <c:pt idx="1515">
                  <c:v>0.2775940539402405</c:v>
                </c:pt>
                <c:pt idx="1516">
                  <c:v>0.98909394387652749</c:v>
                </c:pt>
                <c:pt idx="1517">
                  <c:v>0</c:v>
                </c:pt>
                <c:pt idx="1518">
                  <c:v>0.18492105450570778</c:v>
                </c:pt>
                <c:pt idx="1519">
                  <c:v>1.4251511672454042</c:v>
                </c:pt>
                <c:pt idx="1520">
                  <c:v>0.72847745151918275</c:v>
                </c:pt>
                <c:pt idx="1521">
                  <c:v>0.69261598395702839</c:v>
                </c:pt>
                <c:pt idx="1522">
                  <c:v>0.49442220224726874</c:v>
                </c:pt>
                <c:pt idx="1523">
                  <c:v>0.83893337112982858</c:v>
                </c:pt>
                <c:pt idx="1524">
                  <c:v>0.56995984001216393</c:v>
                </c:pt>
                <c:pt idx="1525">
                  <c:v>0.72972622399872145</c:v>
                </c:pt>
                <c:pt idx="1526">
                  <c:v>0.48247890722481901</c:v>
                </c:pt>
                <c:pt idx="1527">
                  <c:v>0.15117699289460804</c:v>
                </c:pt>
                <c:pt idx="1528">
                  <c:v>0.73522254772903539</c:v>
                </c:pt>
                <c:pt idx="1529">
                  <c:v>0.15117699289460804</c:v>
                </c:pt>
                <c:pt idx="1530">
                  <c:v>0.635423434084184</c:v>
                </c:pt>
                <c:pt idx="1531">
                  <c:v>8.8666506079500426E-2</c:v>
                </c:pt>
                <c:pt idx="1532">
                  <c:v>0.39891986817288438</c:v>
                </c:pt>
                <c:pt idx="1533">
                  <c:v>0.21636058281394233</c:v>
                </c:pt>
                <c:pt idx="1534">
                  <c:v>0.13078364877578266</c:v>
                </c:pt>
                <c:pt idx="1535">
                  <c:v>0.59582078391103088</c:v>
                </c:pt>
                <c:pt idx="1536">
                  <c:v>0.23083801293073794</c:v>
                </c:pt>
                <c:pt idx="1537">
                  <c:v>0.23523285724139092</c:v>
                </c:pt>
                <c:pt idx="1538">
                  <c:v>0.41510156241390578</c:v>
                </c:pt>
                <c:pt idx="1539">
                  <c:v>0.21887368933643092</c:v>
                </c:pt>
                <c:pt idx="1540">
                  <c:v>0.13532254593155563</c:v>
                </c:pt>
                <c:pt idx="1541">
                  <c:v>0.45331496541191579</c:v>
                </c:pt>
                <c:pt idx="1542">
                  <c:v>0.36808819607318066</c:v>
                </c:pt>
                <c:pt idx="1543">
                  <c:v>0.96825602260207222</c:v>
                </c:pt>
                <c:pt idx="1544">
                  <c:v>0.37398733089045066</c:v>
                </c:pt>
                <c:pt idx="1545">
                  <c:v>0.37401940329452038</c:v>
                </c:pt>
                <c:pt idx="1546">
                  <c:v>1.1583737834221961E-2</c:v>
                </c:pt>
                <c:pt idx="1547">
                  <c:v>0.37401940329452038</c:v>
                </c:pt>
                <c:pt idx="1548">
                  <c:v>0.18621651903507291</c:v>
                </c:pt>
                <c:pt idx="1549">
                  <c:v>0.53870668961969603</c:v>
                </c:pt>
                <c:pt idx="1550">
                  <c:v>0.37401940329452038</c:v>
                </c:pt>
                <c:pt idx="1551">
                  <c:v>0.92546876659533694</c:v>
                </c:pt>
                <c:pt idx="1552">
                  <c:v>0.58366887918291122</c:v>
                </c:pt>
                <c:pt idx="1553">
                  <c:v>0.33911409554497662</c:v>
                </c:pt>
                <c:pt idx="1554">
                  <c:v>0.56852445442993849</c:v>
                </c:pt>
                <c:pt idx="1555">
                  <c:v>0.37401940329452038</c:v>
                </c:pt>
                <c:pt idx="1556">
                  <c:v>0.69968355364455914</c:v>
                </c:pt>
                <c:pt idx="1557">
                  <c:v>0.37401940329452016</c:v>
                </c:pt>
                <c:pt idx="1558">
                  <c:v>0.56025058146124085</c:v>
                </c:pt>
                <c:pt idx="1559">
                  <c:v>0.85562820270745599</c:v>
                </c:pt>
                <c:pt idx="1560">
                  <c:v>0.37401940329452038</c:v>
                </c:pt>
                <c:pt idx="1561">
                  <c:v>1.3830522086046275</c:v>
                </c:pt>
                <c:pt idx="1562">
                  <c:v>0.6465402274821489</c:v>
                </c:pt>
                <c:pt idx="1563">
                  <c:v>4.0945681265594468E-3</c:v>
                </c:pt>
                <c:pt idx="1564">
                  <c:v>1.5715893365436251</c:v>
                </c:pt>
                <c:pt idx="1565">
                  <c:v>0.15851294986549386</c:v>
                </c:pt>
                <c:pt idx="1566">
                  <c:v>0.58696008452432491</c:v>
                </c:pt>
                <c:pt idx="1567">
                  <c:v>0.37401940329452038</c:v>
                </c:pt>
                <c:pt idx="1568">
                  <c:v>0.46033305308998157</c:v>
                </c:pt>
                <c:pt idx="1569">
                  <c:v>0.10530537908234758</c:v>
                </c:pt>
                <c:pt idx="1570">
                  <c:v>0.68460059561140973</c:v>
                </c:pt>
                <c:pt idx="1571">
                  <c:v>0.72132974279039486</c:v>
                </c:pt>
                <c:pt idx="1572">
                  <c:v>0.38000758745051788</c:v>
                </c:pt>
                <c:pt idx="1573">
                  <c:v>0.488994289385841</c:v>
                </c:pt>
                <c:pt idx="1574">
                  <c:v>2.0901190824843319</c:v>
                </c:pt>
                <c:pt idx="1575">
                  <c:v>0.72847745151918275</c:v>
                </c:pt>
                <c:pt idx="1576">
                  <c:v>0.66371975539302974</c:v>
                </c:pt>
                <c:pt idx="1577">
                  <c:v>0.58159982092005058</c:v>
                </c:pt>
                <c:pt idx="1578">
                  <c:v>0.59134251027751172</c:v>
                </c:pt>
                <c:pt idx="1579">
                  <c:v>1.0186515502075462</c:v>
                </c:pt>
                <c:pt idx="1580">
                  <c:v>0.32918468783828836</c:v>
                </c:pt>
                <c:pt idx="1581">
                  <c:v>0.41231619015819232</c:v>
                </c:pt>
                <c:pt idx="1582">
                  <c:v>0.610654990916633</c:v>
                </c:pt>
                <c:pt idx="1583">
                  <c:v>0.77399756042800638</c:v>
                </c:pt>
                <c:pt idx="1584">
                  <c:v>0.72115624690186941</c:v>
                </c:pt>
                <c:pt idx="1585">
                  <c:v>0.54086692544702597</c:v>
                </c:pt>
                <c:pt idx="1586">
                  <c:v>9.1712688011694778E-3</c:v>
                </c:pt>
                <c:pt idx="1587">
                  <c:v>0.89424791990646801</c:v>
                </c:pt>
                <c:pt idx="1588">
                  <c:v>0.43925898060166485</c:v>
                </c:pt>
                <c:pt idx="1589">
                  <c:v>0.72140820094898395</c:v>
                </c:pt>
                <c:pt idx="1590">
                  <c:v>0.734535631774622</c:v>
                </c:pt>
                <c:pt idx="1591">
                  <c:v>0.73338996879067764</c:v>
                </c:pt>
                <c:pt idx="1592">
                  <c:v>0.37401940329452038</c:v>
                </c:pt>
                <c:pt idx="1593">
                  <c:v>0.73635583947517036</c:v>
                </c:pt>
                <c:pt idx="1594">
                  <c:v>2.5591278725417974E-2</c:v>
                </c:pt>
                <c:pt idx="1595">
                  <c:v>0.72465421121377593</c:v>
                </c:pt>
                <c:pt idx="1596">
                  <c:v>0.11754914476226271</c:v>
                </c:pt>
                <c:pt idx="1597">
                  <c:v>0.39863277871153247</c:v>
                </c:pt>
                <c:pt idx="1598">
                  <c:v>0.37401940329452016</c:v>
                </c:pt>
                <c:pt idx="1599">
                  <c:v>1.6572071236756876</c:v>
                </c:pt>
                <c:pt idx="1600">
                  <c:v>0.37401940329452038</c:v>
                </c:pt>
                <c:pt idx="1601">
                  <c:v>0.54061264881170557</c:v>
                </c:pt>
                <c:pt idx="1602">
                  <c:v>2.5955307385895208</c:v>
                </c:pt>
                <c:pt idx="1603">
                  <c:v>0.33480910583253964</c:v>
                </c:pt>
                <c:pt idx="1604">
                  <c:v>1.4263617112152833</c:v>
                </c:pt>
                <c:pt idx="1605">
                  <c:v>0.25161443099759701</c:v>
                </c:pt>
                <c:pt idx="1606">
                  <c:v>0.14576153363017394</c:v>
                </c:pt>
                <c:pt idx="1607">
                  <c:v>0.25237192130297348</c:v>
                </c:pt>
                <c:pt idx="1608">
                  <c:v>0.57636697683604976</c:v>
                </c:pt>
                <c:pt idx="1609">
                  <c:v>0.34765247934256321</c:v>
                </c:pt>
                <c:pt idx="1610">
                  <c:v>0.10733762778793002</c:v>
                </c:pt>
                <c:pt idx="1611">
                  <c:v>0.20479402203213168</c:v>
                </c:pt>
                <c:pt idx="1612">
                  <c:v>0</c:v>
                </c:pt>
                <c:pt idx="1613">
                  <c:v>0.41794977396572425</c:v>
                </c:pt>
                <c:pt idx="1614">
                  <c:v>0.70005162092042561</c:v>
                </c:pt>
                <c:pt idx="1615">
                  <c:v>1.78349516075446E-4</c:v>
                </c:pt>
                <c:pt idx="1616">
                  <c:v>0.79878523452425343</c:v>
                </c:pt>
                <c:pt idx="1617">
                  <c:v>0.37401940329452016</c:v>
                </c:pt>
                <c:pt idx="1618">
                  <c:v>0.73406115586221488</c:v>
                </c:pt>
                <c:pt idx="1619">
                  <c:v>8.8541195723565766E-2</c:v>
                </c:pt>
                <c:pt idx="1620">
                  <c:v>0.3828681300698939</c:v>
                </c:pt>
                <c:pt idx="1621">
                  <c:v>0.33738742287725276</c:v>
                </c:pt>
                <c:pt idx="1622">
                  <c:v>0.54753572793953231</c:v>
                </c:pt>
                <c:pt idx="1623">
                  <c:v>0.37401940329452038</c:v>
                </c:pt>
                <c:pt idx="1624">
                  <c:v>0.73395148073437211</c:v>
                </c:pt>
                <c:pt idx="1625">
                  <c:v>0.34908716566142128</c:v>
                </c:pt>
                <c:pt idx="1626">
                  <c:v>0.28523572848074924</c:v>
                </c:pt>
                <c:pt idx="1627">
                  <c:v>0.37401940329452038</c:v>
                </c:pt>
                <c:pt idx="1628">
                  <c:v>1.383619861668415</c:v>
                </c:pt>
                <c:pt idx="1629">
                  <c:v>9.9382234183980428E-2</c:v>
                </c:pt>
                <c:pt idx="1630">
                  <c:v>0.26882599082674519</c:v>
                </c:pt>
                <c:pt idx="1631">
                  <c:v>0.9046665302405732</c:v>
                </c:pt>
                <c:pt idx="1632">
                  <c:v>0.47981696492630793</c:v>
                </c:pt>
                <c:pt idx="1633">
                  <c:v>4.0235712393487694E-2</c:v>
                </c:pt>
                <c:pt idx="1634">
                  <c:v>0.86815303894047446</c:v>
                </c:pt>
                <c:pt idx="1635">
                  <c:v>0.45738410961808318</c:v>
                </c:pt>
                <c:pt idx="1636">
                  <c:v>9.8650777646113699E-2</c:v>
                </c:pt>
                <c:pt idx="1637">
                  <c:v>1.1121719572982831</c:v>
                </c:pt>
                <c:pt idx="1638">
                  <c:v>0.33133759180570344</c:v>
                </c:pt>
                <c:pt idx="1639">
                  <c:v>1.2912174387882134</c:v>
                </c:pt>
                <c:pt idx="1640">
                  <c:v>0.15930190764595872</c:v>
                </c:pt>
                <c:pt idx="1641">
                  <c:v>0.73601197385155603</c:v>
                </c:pt>
                <c:pt idx="1642">
                  <c:v>0.43344235556885258</c:v>
                </c:pt>
                <c:pt idx="1643">
                  <c:v>0.19434337935665078</c:v>
                </c:pt>
                <c:pt idx="1644">
                  <c:v>0.66118311510839023</c:v>
                </c:pt>
                <c:pt idx="1645">
                  <c:v>0.53968432372293051</c:v>
                </c:pt>
                <c:pt idx="1646">
                  <c:v>0.72469374413711451</c:v>
                </c:pt>
                <c:pt idx="1647">
                  <c:v>1.030219749350884</c:v>
                </c:pt>
                <c:pt idx="1648">
                  <c:v>0.51411150674466888</c:v>
                </c:pt>
                <c:pt idx="1649">
                  <c:v>0.51411150674466888</c:v>
                </c:pt>
                <c:pt idx="1650">
                  <c:v>0.29610660742380301</c:v>
                </c:pt>
                <c:pt idx="1651">
                  <c:v>0.64857504229588514</c:v>
                </c:pt>
                <c:pt idx="1652">
                  <c:v>0.70904783861436271</c:v>
                </c:pt>
                <c:pt idx="1653">
                  <c:v>0.99485593535199468</c:v>
                </c:pt>
                <c:pt idx="1654">
                  <c:v>0.14856002442538049</c:v>
                </c:pt>
                <c:pt idx="1655">
                  <c:v>0.37401940329452038</c:v>
                </c:pt>
                <c:pt idx="1656">
                  <c:v>0.37401940329452038</c:v>
                </c:pt>
                <c:pt idx="1657">
                  <c:v>0.37401940329452038</c:v>
                </c:pt>
                <c:pt idx="1658">
                  <c:v>0.35071077453741945</c:v>
                </c:pt>
                <c:pt idx="1659">
                  <c:v>0.28783214376154287</c:v>
                </c:pt>
                <c:pt idx="1660">
                  <c:v>0.37401940329452038</c:v>
                </c:pt>
                <c:pt idx="1661">
                  <c:v>0.42191894250059347</c:v>
                </c:pt>
                <c:pt idx="1662">
                  <c:v>0.37401940329452038</c:v>
                </c:pt>
                <c:pt idx="1663">
                  <c:v>0.43298916547421584</c:v>
                </c:pt>
                <c:pt idx="1664">
                  <c:v>0.43380174503092245</c:v>
                </c:pt>
                <c:pt idx="1665">
                  <c:v>0.46927232562756305</c:v>
                </c:pt>
                <c:pt idx="1666">
                  <c:v>0.37401940329452038</c:v>
                </c:pt>
                <c:pt idx="1667">
                  <c:v>0.71080849515355216</c:v>
                </c:pt>
                <c:pt idx="1668">
                  <c:v>0.64796425628591758</c:v>
                </c:pt>
                <c:pt idx="1669">
                  <c:v>0.70156184281185385</c:v>
                </c:pt>
                <c:pt idx="1670">
                  <c:v>0.7195565538234755</c:v>
                </c:pt>
                <c:pt idx="1671">
                  <c:v>0.5559339457467628</c:v>
                </c:pt>
                <c:pt idx="1672">
                  <c:v>0.43856598216693454</c:v>
                </c:pt>
                <c:pt idx="1673">
                  <c:v>0.51484453073261527</c:v>
                </c:pt>
                <c:pt idx="1674">
                  <c:v>0.72687011174244265</c:v>
                </c:pt>
                <c:pt idx="1675">
                  <c:v>0.19375211294908609</c:v>
                </c:pt>
                <c:pt idx="1676">
                  <c:v>0.37401940329452038</c:v>
                </c:pt>
                <c:pt idx="1677">
                  <c:v>0.13697523385434601</c:v>
                </c:pt>
                <c:pt idx="1678">
                  <c:v>0.11814980599891312</c:v>
                </c:pt>
                <c:pt idx="1679">
                  <c:v>0.27903589253387745</c:v>
                </c:pt>
                <c:pt idx="1680">
                  <c:v>0.6470396707239997</c:v>
                </c:pt>
                <c:pt idx="1681">
                  <c:v>0.37966957533106643</c:v>
                </c:pt>
                <c:pt idx="1682">
                  <c:v>0.64879806520377226</c:v>
                </c:pt>
                <c:pt idx="1683">
                  <c:v>0.20185595813851409</c:v>
                </c:pt>
                <c:pt idx="1684">
                  <c:v>0.49824187208087606</c:v>
                </c:pt>
                <c:pt idx="1685">
                  <c:v>0.23622445008412102</c:v>
                </c:pt>
                <c:pt idx="1686">
                  <c:v>1.6837005957565326E-4</c:v>
                </c:pt>
                <c:pt idx="1687">
                  <c:v>1.1360412078529845</c:v>
                </c:pt>
                <c:pt idx="1688">
                  <c:v>0.70031888758783434</c:v>
                </c:pt>
                <c:pt idx="1689">
                  <c:v>1.3886861516156352E-2</c:v>
                </c:pt>
                <c:pt idx="1690">
                  <c:v>0.29864225357413809</c:v>
                </c:pt>
                <c:pt idx="1691">
                  <c:v>0.45087761963191869</c:v>
                </c:pt>
                <c:pt idx="1692">
                  <c:v>0.29447627378695262</c:v>
                </c:pt>
                <c:pt idx="1693">
                  <c:v>0.73097592994815586</c:v>
                </c:pt>
                <c:pt idx="1694">
                  <c:v>0.50048901804865709</c:v>
                </c:pt>
                <c:pt idx="1695">
                  <c:v>1.3857449503980059</c:v>
                </c:pt>
                <c:pt idx="1696">
                  <c:v>2.0780286908150428E-2</c:v>
                </c:pt>
                <c:pt idx="1697">
                  <c:v>0.10643936238850062</c:v>
                </c:pt>
                <c:pt idx="1698">
                  <c:v>0.37401940329452038</c:v>
                </c:pt>
                <c:pt idx="1699">
                  <c:v>0.65900164804163242</c:v>
                </c:pt>
                <c:pt idx="1700">
                  <c:v>0.6635646863054151</c:v>
                </c:pt>
                <c:pt idx="1701">
                  <c:v>0.37401940329452038</c:v>
                </c:pt>
                <c:pt idx="1702">
                  <c:v>0.56852445442993849</c:v>
                </c:pt>
                <c:pt idx="1703">
                  <c:v>0.37401940329452038</c:v>
                </c:pt>
                <c:pt idx="1704">
                  <c:v>0.37401940329452038</c:v>
                </c:pt>
                <c:pt idx="1705">
                  <c:v>0.43844812138861622</c:v>
                </c:pt>
                <c:pt idx="1706">
                  <c:v>0.23762313605451071</c:v>
                </c:pt>
                <c:pt idx="1707">
                  <c:v>0.16756194961352811</c:v>
                </c:pt>
                <c:pt idx="1708">
                  <c:v>0.28628881887424634</c:v>
                </c:pt>
                <c:pt idx="1709">
                  <c:v>0.73481328922060163</c:v>
                </c:pt>
                <c:pt idx="1710">
                  <c:v>0.48139762368345412</c:v>
                </c:pt>
                <c:pt idx="1711">
                  <c:v>0.5225438315164801</c:v>
                </c:pt>
                <c:pt idx="1712">
                  <c:v>0.37401940329452038</c:v>
                </c:pt>
                <c:pt idx="1713">
                  <c:v>1.0453855715810882</c:v>
                </c:pt>
                <c:pt idx="1714">
                  <c:v>0.10479129276287891</c:v>
                </c:pt>
                <c:pt idx="1715">
                  <c:v>0.51160749758444057</c:v>
                </c:pt>
                <c:pt idx="1716">
                  <c:v>0.22640106950390951</c:v>
                </c:pt>
                <c:pt idx="1717">
                  <c:v>2.4450969087521413E-2</c:v>
                </c:pt>
                <c:pt idx="1718">
                  <c:v>0</c:v>
                </c:pt>
                <c:pt idx="1719">
                  <c:v>4.2881999147563139</c:v>
                </c:pt>
                <c:pt idx="1720">
                  <c:v>0.21845148628885594</c:v>
                </c:pt>
                <c:pt idx="1721">
                  <c:v>0</c:v>
                </c:pt>
                <c:pt idx="1722">
                  <c:v>0.61022565416796426</c:v>
                </c:pt>
                <c:pt idx="1723">
                  <c:v>0.67079181211341266</c:v>
                </c:pt>
                <c:pt idx="1724">
                  <c:v>0.36761771966999712</c:v>
                </c:pt>
                <c:pt idx="1725">
                  <c:v>0.20675331170204347</c:v>
                </c:pt>
                <c:pt idx="1726">
                  <c:v>0.4005671350883615</c:v>
                </c:pt>
                <c:pt idx="1727">
                  <c:v>0.37401940329452038</c:v>
                </c:pt>
                <c:pt idx="1728">
                  <c:v>0.39276613551649947</c:v>
                </c:pt>
                <c:pt idx="1729">
                  <c:v>0.37401940329452038</c:v>
                </c:pt>
                <c:pt idx="1730">
                  <c:v>0.20122288775501052</c:v>
                </c:pt>
                <c:pt idx="1731">
                  <c:v>0.66414169284764502</c:v>
                </c:pt>
                <c:pt idx="1732">
                  <c:v>0.68873983978529885</c:v>
                </c:pt>
                <c:pt idx="1733">
                  <c:v>0.83259779403374057</c:v>
                </c:pt>
                <c:pt idx="1734">
                  <c:v>1.7500046163551518E-2</c:v>
                </c:pt>
                <c:pt idx="1735">
                  <c:v>0.31270270495147878</c:v>
                </c:pt>
                <c:pt idx="1736">
                  <c:v>0.37401940329452038</c:v>
                </c:pt>
                <c:pt idx="1737">
                  <c:v>0.61380877762515484</c:v>
                </c:pt>
                <c:pt idx="1738">
                  <c:v>1.0963302412064206</c:v>
                </c:pt>
                <c:pt idx="1739">
                  <c:v>0.84286578245966826</c:v>
                </c:pt>
                <c:pt idx="1740">
                  <c:v>0.16401729951421123</c:v>
                </c:pt>
                <c:pt idx="1741">
                  <c:v>1.3366283235180099</c:v>
                </c:pt>
                <c:pt idx="1742">
                  <c:v>0.61423048619377552</c:v>
                </c:pt>
                <c:pt idx="1743">
                  <c:v>0.38453239331428968</c:v>
                </c:pt>
                <c:pt idx="1744">
                  <c:v>0.28685027193918072</c:v>
                </c:pt>
                <c:pt idx="1745">
                  <c:v>0.74709243784227097</c:v>
                </c:pt>
                <c:pt idx="1746">
                  <c:v>1.1054747607614677</c:v>
                </c:pt>
                <c:pt idx="1747">
                  <c:v>0.19293674302538563</c:v>
                </c:pt>
                <c:pt idx="1748">
                  <c:v>0.11910846063530388</c:v>
                </c:pt>
                <c:pt idx="1749">
                  <c:v>0.46723647323489698</c:v>
                </c:pt>
                <c:pt idx="1750">
                  <c:v>0.60829817697195743</c:v>
                </c:pt>
                <c:pt idx="1751">
                  <c:v>1.8602236661261986</c:v>
                </c:pt>
                <c:pt idx="1752">
                  <c:v>0.74441897356350351</c:v>
                </c:pt>
                <c:pt idx="1753">
                  <c:v>0.18625797567690841</c:v>
                </c:pt>
                <c:pt idx="1754">
                  <c:v>0.27427118233169262</c:v>
                </c:pt>
                <c:pt idx="1755">
                  <c:v>0.57506880621811018</c:v>
                </c:pt>
                <c:pt idx="1756">
                  <c:v>0.53218324008810436</c:v>
                </c:pt>
                <c:pt idx="1757">
                  <c:v>0.12488034834771819</c:v>
                </c:pt>
                <c:pt idx="1758">
                  <c:v>0.19998411523169535</c:v>
                </c:pt>
                <c:pt idx="1759">
                  <c:v>0.52881047484246979</c:v>
                </c:pt>
                <c:pt idx="1760">
                  <c:v>0.30964401104058953</c:v>
                </c:pt>
                <c:pt idx="1761">
                  <c:v>2.1244606821909171</c:v>
                </c:pt>
                <c:pt idx="1762">
                  <c:v>0.37401940329452016</c:v>
                </c:pt>
                <c:pt idx="1763">
                  <c:v>0.71966869210923978</c:v>
                </c:pt>
                <c:pt idx="1764">
                  <c:v>3.7283231092216818E-2</c:v>
                </c:pt>
                <c:pt idx="1765">
                  <c:v>8.9478795274405831E-3</c:v>
                </c:pt>
                <c:pt idx="1766">
                  <c:v>0.87412929898072378</c:v>
                </c:pt>
                <c:pt idx="1767">
                  <c:v>1.2680159788819327</c:v>
                </c:pt>
                <c:pt idx="1768">
                  <c:v>0.54198223576748072</c:v>
                </c:pt>
                <c:pt idx="1769">
                  <c:v>0.19606260719252819</c:v>
                </c:pt>
                <c:pt idx="1770">
                  <c:v>1.6661270170818504E-3</c:v>
                </c:pt>
                <c:pt idx="1771">
                  <c:v>4.4042662010304649E-2</c:v>
                </c:pt>
                <c:pt idx="1772">
                  <c:v>0.14369718074325993</c:v>
                </c:pt>
                <c:pt idx="1773">
                  <c:v>0.30649435293626737</c:v>
                </c:pt>
                <c:pt idx="1774">
                  <c:v>2.3163029490682628E-2</c:v>
                </c:pt>
                <c:pt idx="1775">
                  <c:v>0.30248847387387789</c:v>
                </c:pt>
                <c:pt idx="1776">
                  <c:v>0.20296404895368853</c:v>
                </c:pt>
                <c:pt idx="1777">
                  <c:v>0.61437878539830104</c:v>
                </c:pt>
                <c:pt idx="1778">
                  <c:v>4.4574154244655266E-2</c:v>
                </c:pt>
                <c:pt idx="1779">
                  <c:v>2.1894232489059081E-2</c:v>
                </c:pt>
                <c:pt idx="1780">
                  <c:v>0.18568878517388659</c:v>
                </c:pt>
                <c:pt idx="1781">
                  <c:v>0.52945536210008615</c:v>
                </c:pt>
                <c:pt idx="1782">
                  <c:v>2.1034553915654435</c:v>
                </c:pt>
                <c:pt idx="1783">
                  <c:v>0.40168889324256102</c:v>
                </c:pt>
                <c:pt idx="1784">
                  <c:v>0.37401940329452038</c:v>
                </c:pt>
                <c:pt idx="1785">
                  <c:v>0.1596128147718901</c:v>
                </c:pt>
                <c:pt idx="1786">
                  <c:v>0.39527388082554177</c:v>
                </c:pt>
                <c:pt idx="1787">
                  <c:v>9.4382864125917065E-2</c:v>
                </c:pt>
                <c:pt idx="1788">
                  <c:v>0.67510324423677426</c:v>
                </c:pt>
                <c:pt idx="1789">
                  <c:v>8.5638548168914058E-2</c:v>
                </c:pt>
                <c:pt idx="1790">
                  <c:v>0.30692677987610101</c:v>
                </c:pt>
                <c:pt idx="1791">
                  <c:v>0.19026877399408701</c:v>
                </c:pt>
                <c:pt idx="1792">
                  <c:v>0.71732990153422294</c:v>
                </c:pt>
                <c:pt idx="1793">
                  <c:v>0.78698241272008473</c:v>
                </c:pt>
                <c:pt idx="1794">
                  <c:v>0.23420775765499316</c:v>
                </c:pt>
                <c:pt idx="1795">
                  <c:v>0.37401940329452038</c:v>
                </c:pt>
                <c:pt idx="1796">
                  <c:v>0.77666603171381354</c:v>
                </c:pt>
                <c:pt idx="1797">
                  <c:v>0.53393481768349538</c:v>
                </c:pt>
                <c:pt idx="1798">
                  <c:v>0.60811012044750967</c:v>
                </c:pt>
                <c:pt idx="1799">
                  <c:v>0.471067539518295</c:v>
                </c:pt>
                <c:pt idx="1800">
                  <c:v>4.7969100417519492E-2</c:v>
                </c:pt>
                <c:pt idx="1801">
                  <c:v>0.37401940329452038</c:v>
                </c:pt>
                <c:pt idx="1802">
                  <c:v>0.73481328922060163</c:v>
                </c:pt>
                <c:pt idx="1803">
                  <c:v>0.37401940329452038</c:v>
                </c:pt>
                <c:pt idx="1804">
                  <c:v>0.72523113900372993</c:v>
                </c:pt>
                <c:pt idx="1805">
                  <c:v>0.55682065396735358</c:v>
                </c:pt>
                <c:pt idx="1806">
                  <c:v>0.37401940329452038</c:v>
                </c:pt>
                <c:pt idx="1807">
                  <c:v>0.72466942426312853</c:v>
                </c:pt>
                <c:pt idx="1808">
                  <c:v>0.37401940329452016</c:v>
                </c:pt>
                <c:pt idx="1809">
                  <c:v>4.3685616953215232E-2</c:v>
                </c:pt>
                <c:pt idx="1810">
                  <c:v>0.37401940329452038</c:v>
                </c:pt>
                <c:pt idx="1811">
                  <c:v>0.35028434678261172</c:v>
                </c:pt>
                <c:pt idx="1812">
                  <c:v>0.37401940329452038</c:v>
                </c:pt>
                <c:pt idx="1813">
                  <c:v>0.90451050361722418</c:v>
                </c:pt>
                <c:pt idx="1814">
                  <c:v>0.77463048591720052</c:v>
                </c:pt>
                <c:pt idx="1815">
                  <c:v>0.37401940329452038</c:v>
                </c:pt>
                <c:pt idx="1816">
                  <c:v>0.70586500902939542</c:v>
                </c:pt>
                <c:pt idx="1817">
                  <c:v>0.37401940329452016</c:v>
                </c:pt>
                <c:pt idx="1818">
                  <c:v>0.37401940329452038</c:v>
                </c:pt>
                <c:pt idx="1819">
                  <c:v>0.37401940329452038</c:v>
                </c:pt>
                <c:pt idx="1820">
                  <c:v>0</c:v>
                </c:pt>
                <c:pt idx="1821">
                  <c:v>0.47571430826799976</c:v>
                </c:pt>
                <c:pt idx="1822">
                  <c:v>0.55343946894749807</c:v>
                </c:pt>
                <c:pt idx="1823">
                  <c:v>0.73635583947517036</c:v>
                </c:pt>
                <c:pt idx="1824">
                  <c:v>0.53628437463306899</c:v>
                </c:pt>
                <c:pt idx="1825">
                  <c:v>0.82387291772409621</c:v>
                </c:pt>
                <c:pt idx="1826">
                  <c:v>0.60887743708785824</c:v>
                </c:pt>
                <c:pt idx="1827">
                  <c:v>0.37401940329452038</c:v>
                </c:pt>
                <c:pt idx="1828">
                  <c:v>0.55302680558128614</c:v>
                </c:pt>
                <c:pt idx="1829">
                  <c:v>0.37401940329452016</c:v>
                </c:pt>
                <c:pt idx="1830">
                  <c:v>0.69554580352824047</c:v>
                </c:pt>
                <c:pt idx="1831">
                  <c:v>0.43809002879763487</c:v>
                </c:pt>
                <c:pt idx="1832">
                  <c:v>1.0045657813256332</c:v>
                </c:pt>
                <c:pt idx="1833">
                  <c:v>0.90230900740878561</c:v>
                </c:pt>
                <c:pt idx="1834">
                  <c:v>0.37401940329452038</c:v>
                </c:pt>
                <c:pt idx="1835">
                  <c:v>0.72087767524419044</c:v>
                </c:pt>
                <c:pt idx="1836">
                  <c:v>0.37401940329452038</c:v>
                </c:pt>
                <c:pt idx="1837">
                  <c:v>1.9362392114737208E-2</c:v>
                </c:pt>
                <c:pt idx="1838">
                  <c:v>0.37401940329452038</c:v>
                </c:pt>
                <c:pt idx="1839">
                  <c:v>0.47187975768628759</c:v>
                </c:pt>
                <c:pt idx="1840">
                  <c:v>0.51337809539843282</c:v>
                </c:pt>
                <c:pt idx="1841">
                  <c:v>0.69494781930692795</c:v>
                </c:pt>
                <c:pt idx="1842">
                  <c:v>0.37401940329452038</c:v>
                </c:pt>
                <c:pt idx="1843">
                  <c:v>1.2396848353003058</c:v>
                </c:pt>
                <c:pt idx="1844">
                  <c:v>0.37401940329452038</c:v>
                </c:pt>
                <c:pt idx="1845">
                  <c:v>0.37401940329452038</c:v>
                </c:pt>
                <c:pt idx="1846">
                  <c:v>0.73512632445500936</c:v>
                </c:pt>
                <c:pt idx="1847">
                  <c:v>1.0339011096563686</c:v>
                </c:pt>
                <c:pt idx="1848">
                  <c:v>0.37401940329452038</c:v>
                </c:pt>
                <c:pt idx="1849">
                  <c:v>0.35251888551557514</c:v>
                </c:pt>
                <c:pt idx="1850">
                  <c:v>0.36801681426876043</c:v>
                </c:pt>
                <c:pt idx="1851">
                  <c:v>0.83236337694857354</c:v>
                </c:pt>
                <c:pt idx="1852">
                  <c:v>5.0031235402407913E-2</c:v>
                </c:pt>
                <c:pt idx="1853">
                  <c:v>0.54010497141442526</c:v>
                </c:pt>
                <c:pt idx="1854">
                  <c:v>1.0588444780135069</c:v>
                </c:pt>
                <c:pt idx="1855">
                  <c:v>0.11147108882524306</c:v>
                </c:pt>
                <c:pt idx="1856">
                  <c:v>1.0243988035415732</c:v>
                </c:pt>
                <c:pt idx="1857">
                  <c:v>1.1280745418327551</c:v>
                </c:pt>
                <c:pt idx="1858">
                  <c:v>0.37401940329452038</c:v>
                </c:pt>
                <c:pt idx="1859">
                  <c:v>0.74082797430384795</c:v>
                </c:pt>
                <c:pt idx="1860">
                  <c:v>0.69492450313572107</c:v>
                </c:pt>
                <c:pt idx="1861">
                  <c:v>0.60274762035984086</c:v>
                </c:pt>
                <c:pt idx="1862">
                  <c:v>7.4658127005530942E-2</c:v>
                </c:pt>
                <c:pt idx="1863">
                  <c:v>0.54310713098967467</c:v>
                </c:pt>
                <c:pt idx="1864">
                  <c:v>0.89527238722614388</c:v>
                </c:pt>
                <c:pt idx="1865">
                  <c:v>0.7216834371402302</c:v>
                </c:pt>
                <c:pt idx="1866">
                  <c:v>0.30049454675933196</c:v>
                </c:pt>
                <c:pt idx="1867">
                  <c:v>1.9563361343785779E-2</c:v>
                </c:pt>
                <c:pt idx="1868">
                  <c:v>0.45583752640876191</c:v>
                </c:pt>
                <c:pt idx="1869">
                  <c:v>0.37401940329452016</c:v>
                </c:pt>
                <c:pt idx="1870">
                  <c:v>1.1886063744116335</c:v>
                </c:pt>
                <c:pt idx="1871">
                  <c:v>0.4189252344069751</c:v>
                </c:pt>
                <c:pt idx="1872">
                  <c:v>1.1658032625013053</c:v>
                </c:pt>
                <c:pt idx="1873">
                  <c:v>0.70022911719023728</c:v>
                </c:pt>
                <c:pt idx="1874">
                  <c:v>0.87352241010747778</c:v>
                </c:pt>
                <c:pt idx="1875">
                  <c:v>0.74030401157568004</c:v>
                </c:pt>
                <c:pt idx="1876">
                  <c:v>0.73576257733172568</c:v>
                </c:pt>
                <c:pt idx="1877">
                  <c:v>0.37648932206655472</c:v>
                </c:pt>
                <c:pt idx="1878">
                  <c:v>0.37401940329452038</c:v>
                </c:pt>
                <c:pt idx="1879">
                  <c:v>0.37401940329452038</c:v>
                </c:pt>
                <c:pt idx="1880">
                  <c:v>0.28658804623681233</c:v>
                </c:pt>
                <c:pt idx="1881">
                  <c:v>7.9695447155038568E-2</c:v>
                </c:pt>
                <c:pt idx="1882">
                  <c:v>2.6402048791018679E-2</c:v>
                </c:pt>
                <c:pt idx="1883">
                  <c:v>3.67151275082407E-2</c:v>
                </c:pt>
                <c:pt idx="1884">
                  <c:v>0.13235834314771686</c:v>
                </c:pt>
                <c:pt idx="1885">
                  <c:v>1.4462687784454076</c:v>
                </c:pt>
                <c:pt idx="1886">
                  <c:v>0.67305319117303142</c:v>
                </c:pt>
                <c:pt idx="1887">
                  <c:v>0.37401940329452038</c:v>
                </c:pt>
                <c:pt idx="1888">
                  <c:v>0.81307935586339486</c:v>
                </c:pt>
                <c:pt idx="1889">
                  <c:v>1.0477941419213401</c:v>
                </c:pt>
                <c:pt idx="1890">
                  <c:v>3.3752250497588267E-2</c:v>
                </c:pt>
                <c:pt idx="1891">
                  <c:v>0.84837309106228309</c:v>
                </c:pt>
                <c:pt idx="1892">
                  <c:v>0.37401940329452038</c:v>
                </c:pt>
                <c:pt idx="1893">
                  <c:v>0.3708031818755444</c:v>
                </c:pt>
                <c:pt idx="1894">
                  <c:v>0.89502453238278246</c:v>
                </c:pt>
                <c:pt idx="1895">
                  <c:v>0.37401940329452038</c:v>
                </c:pt>
                <c:pt idx="1896">
                  <c:v>0.49670032056394309</c:v>
                </c:pt>
                <c:pt idx="1897">
                  <c:v>0.37401940329452016</c:v>
                </c:pt>
                <c:pt idx="1898">
                  <c:v>0.15885954100941141</c:v>
                </c:pt>
                <c:pt idx="1899">
                  <c:v>0.73169294103655214</c:v>
                </c:pt>
                <c:pt idx="1900">
                  <c:v>0.16445406280360114</c:v>
                </c:pt>
                <c:pt idx="1901">
                  <c:v>0.37401940329452038</c:v>
                </c:pt>
                <c:pt idx="1902">
                  <c:v>0.69257358834519156</c:v>
                </c:pt>
                <c:pt idx="1903">
                  <c:v>0.14698543486180712</c:v>
                </c:pt>
                <c:pt idx="1904">
                  <c:v>0.36658210264088575</c:v>
                </c:pt>
                <c:pt idx="1905">
                  <c:v>0.72621723924881088</c:v>
                </c:pt>
                <c:pt idx="1906">
                  <c:v>0.6473993216714371</c:v>
                </c:pt>
                <c:pt idx="1907">
                  <c:v>0.37401940329452038</c:v>
                </c:pt>
                <c:pt idx="1908">
                  <c:v>0.37401940329452038</c:v>
                </c:pt>
                <c:pt idx="1909">
                  <c:v>8.5656376001949586E-2</c:v>
                </c:pt>
                <c:pt idx="1910">
                  <c:v>0.73535173194024017</c:v>
                </c:pt>
                <c:pt idx="1911">
                  <c:v>0.37401940329452038</c:v>
                </c:pt>
                <c:pt idx="1912">
                  <c:v>0.37401940329452038</c:v>
                </c:pt>
                <c:pt idx="1913">
                  <c:v>0.70875549478526145</c:v>
                </c:pt>
                <c:pt idx="1914">
                  <c:v>0.36046942131506504</c:v>
                </c:pt>
                <c:pt idx="1915">
                  <c:v>0.8116275981095441</c:v>
                </c:pt>
                <c:pt idx="1916">
                  <c:v>0.37401940329452038</c:v>
                </c:pt>
                <c:pt idx="1917">
                  <c:v>0.37401940329452038</c:v>
                </c:pt>
                <c:pt idx="1918">
                  <c:v>0.26886048261097673</c:v>
                </c:pt>
                <c:pt idx="1919">
                  <c:v>0.38302190762408717</c:v>
                </c:pt>
                <c:pt idx="1920">
                  <c:v>1.5926646903664554</c:v>
                </c:pt>
                <c:pt idx="1921">
                  <c:v>0.44096778394855751</c:v>
                </c:pt>
                <c:pt idx="1922">
                  <c:v>5.9083275371886602E-2</c:v>
                </c:pt>
                <c:pt idx="1923">
                  <c:v>0.21286757920918853</c:v>
                </c:pt>
                <c:pt idx="1924">
                  <c:v>0.56990240868898911</c:v>
                </c:pt>
                <c:pt idx="1925">
                  <c:v>0.19644311013996635</c:v>
                </c:pt>
                <c:pt idx="1926">
                  <c:v>0.94162713343627291</c:v>
                </c:pt>
                <c:pt idx="1927">
                  <c:v>0.39231166373473941</c:v>
                </c:pt>
                <c:pt idx="1928">
                  <c:v>0.68184240767502513</c:v>
                </c:pt>
                <c:pt idx="1929">
                  <c:v>0.30422992499044527</c:v>
                </c:pt>
                <c:pt idx="1930">
                  <c:v>0.44910956791709722</c:v>
                </c:pt>
                <c:pt idx="1931">
                  <c:v>0.84544028165010454</c:v>
                </c:pt>
                <c:pt idx="1932">
                  <c:v>0.37401940329452038</c:v>
                </c:pt>
                <c:pt idx="1933">
                  <c:v>1.119725560358213</c:v>
                </c:pt>
                <c:pt idx="1934">
                  <c:v>0.68206130761904549</c:v>
                </c:pt>
                <c:pt idx="1935">
                  <c:v>0.46290879105870997</c:v>
                </c:pt>
                <c:pt idx="1936">
                  <c:v>0.64769136095161894</c:v>
                </c:pt>
                <c:pt idx="1937">
                  <c:v>1.4661451245117181</c:v>
                </c:pt>
                <c:pt idx="1938">
                  <c:v>0.37401940329452038</c:v>
                </c:pt>
                <c:pt idx="1939">
                  <c:v>0.2856746613997288</c:v>
                </c:pt>
                <c:pt idx="1940">
                  <c:v>5.3704367943415952E-2</c:v>
                </c:pt>
                <c:pt idx="1941">
                  <c:v>0.14121050097724516</c:v>
                </c:pt>
                <c:pt idx="1942">
                  <c:v>0.67171253525517149</c:v>
                </c:pt>
                <c:pt idx="1943">
                  <c:v>0.18024896290917239</c:v>
                </c:pt>
                <c:pt idx="1944">
                  <c:v>0.47654458478800826</c:v>
                </c:pt>
                <c:pt idx="1945">
                  <c:v>0.34455889515241983</c:v>
                </c:pt>
                <c:pt idx="1946">
                  <c:v>0.21339944337956718</c:v>
                </c:pt>
                <c:pt idx="1947">
                  <c:v>0.38825839527844658</c:v>
                </c:pt>
                <c:pt idx="1948">
                  <c:v>0.49330496029873339</c:v>
                </c:pt>
                <c:pt idx="1949">
                  <c:v>0.48484753770355887</c:v>
                </c:pt>
                <c:pt idx="1950">
                  <c:v>0.18745415982401437</c:v>
                </c:pt>
                <c:pt idx="1951">
                  <c:v>0.37401940329452038</c:v>
                </c:pt>
                <c:pt idx="1952">
                  <c:v>1.0491918372596822</c:v>
                </c:pt>
                <c:pt idx="1953">
                  <c:v>0.65054624296419927</c:v>
                </c:pt>
                <c:pt idx="1954">
                  <c:v>0.45375572769296191</c:v>
                </c:pt>
                <c:pt idx="1955">
                  <c:v>0.80793061626746421</c:v>
                </c:pt>
                <c:pt idx="1956">
                  <c:v>0.73635583947517036</c:v>
                </c:pt>
                <c:pt idx="1957">
                  <c:v>0.36143950609108</c:v>
                </c:pt>
                <c:pt idx="1958">
                  <c:v>5.6997127940245772E-2</c:v>
                </c:pt>
                <c:pt idx="1959">
                  <c:v>0.70152029153800255</c:v>
                </c:pt>
                <c:pt idx="1960">
                  <c:v>0.37401940329452038</c:v>
                </c:pt>
                <c:pt idx="1961">
                  <c:v>0.73587913420017714</c:v>
                </c:pt>
                <c:pt idx="1962">
                  <c:v>0.37401940329452016</c:v>
                </c:pt>
                <c:pt idx="1963">
                  <c:v>0.55541888558179575</c:v>
                </c:pt>
                <c:pt idx="1964">
                  <c:v>0.73303010754945319</c:v>
                </c:pt>
                <c:pt idx="1965">
                  <c:v>0.38908469126220063</c:v>
                </c:pt>
                <c:pt idx="1966">
                  <c:v>0.37401940329452038</c:v>
                </c:pt>
                <c:pt idx="1967">
                  <c:v>3.0633846493613417E-2</c:v>
                </c:pt>
                <c:pt idx="1968">
                  <c:v>0.6610212353903413</c:v>
                </c:pt>
                <c:pt idx="1969">
                  <c:v>0.37401940329452038</c:v>
                </c:pt>
                <c:pt idx="1970">
                  <c:v>5.8858293402621609E-3</c:v>
                </c:pt>
                <c:pt idx="1971">
                  <c:v>0.32268587317475611</c:v>
                </c:pt>
                <c:pt idx="1972">
                  <c:v>0.37401940329452038</c:v>
                </c:pt>
                <c:pt idx="1973">
                  <c:v>0.20942998471036578</c:v>
                </c:pt>
                <c:pt idx="1974">
                  <c:v>0.50344947142879415</c:v>
                </c:pt>
                <c:pt idx="1975">
                  <c:v>0.1411893313854935</c:v>
                </c:pt>
                <c:pt idx="1976">
                  <c:v>0.79277689585197975</c:v>
                </c:pt>
                <c:pt idx="1977">
                  <c:v>1.1305339210149523</c:v>
                </c:pt>
                <c:pt idx="1978">
                  <c:v>0.11270623792175015</c:v>
                </c:pt>
                <c:pt idx="1979">
                  <c:v>0.37165107162405536</c:v>
                </c:pt>
                <c:pt idx="1980">
                  <c:v>1.6399456683684421</c:v>
                </c:pt>
                <c:pt idx="1981">
                  <c:v>1.69531716177391</c:v>
                </c:pt>
                <c:pt idx="1982">
                  <c:v>0.64696856181552731</c:v>
                </c:pt>
                <c:pt idx="1983">
                  <c:v>0.37401940329452016</c:v>
                </c:pt>
                <c:pt idx="1984">
                  <c:v>0.36765541467379764</c:v>
                </c:pt>
                <c:pt idx="1985">
                  <c:v>2.3333345408794894</c:v>
                </c:pt>
                <c:pt idx="1986">
                  <c:v>1.0216872635731911</c:v>
                </c:pt>
                <c:pt idx="1987">
                  <c:v>0.73635583947517036</c:v>
                </c:pt>
                <c:pt idx="1988">
                  <c:v>0.71730366301634996</c:v>
                </c:pt>
                <c:pt idx="1989">
                  <c:v>0.27867024112677019</c:v>
                </c:pt>
                <c:pt idx="1990">
                  <c:v>1.06990745162307</c:v>
                </c:pt>
                <c:pt idx="1991">
                  <c:v>0.80540766080457848</c:v>
                </c:pt>
                <c:pt idx="1992">
                  <c:v>0.37401940329452038</c:v>
                </c:pt>
                <c:pt idx="1993">
                  <c:v>0.37401940329452016</c:v>
                </c:pt>
                <c:pt idx="1994">
                  <c:v>0.41252295685598656</c:v>
                </c:pt>
                <c:pt idx="1995">
                  <c:v>0.7495917257406739</c:v>
                </c:pt>
                <c:pt idx="1996">
                  <c:v>1.2172353119810622</c:v>
                </c:pt>
                <c:pt idx="1997">
                  <c:v>0.94859059895599229</c:v>
                </c:pt>
                <c:pt idx="1998">
                  <c:v>0.11453416463583214</c:v>
                </c:pt>
                <c:pt idx="1999">
                  <c:v>2.5590290245466035E-2</c:v>
                </c:pt>
                <c:pt idx="2000">
                  <c:v>0.47416836659709094</c:v>
                </c:pt>
                <c:pt idx="2001">
                  <c:v>0.64695670257002436</c:v>
                </c:pt>
                <c:pt idx="2002">
                  <c:v>0.48282404406493501</c:v>
                </c:pt>
                <c:pt idx="2003">
                  <c:v>0.37401940329452038</c:v>
                </c:pt>
                <c:pt idx="2004">
                  <c:v>0.72469364815949699</c:v>
                </c:pt>
                <c:pt idx="2005">
                  <c:v>0.19164509606400965</c:v>
                </c:pt>
                <c:pt idx="2006">
                  <c:v>0.92638985803600493</c:v>
                </c:pt>
                <c:pt idx="2007">
                  <c:v>0.37401940329452038</c:v>
                </c:pt>
                <c:pt idx="2008">
                  <c:v>0.6785003925881663</c:v>
                </c:pt>
                <c:pt idx="2009">
                  <c:v>0.40929988796273048</c:v>
                </c:pt>
                <c:pt idx="2010">
                  <c:v>0.56019365267708721</c:v>
                </c:pt>
                <c:pt idx="2011">
                  <c:v>0.64679043993088159</c:v>
                </c:pt>
                <c:pt idx="2012">
                  <c:v>4.7661693526997298E-2</c:v>
                </c:pt>
                <c:pt idx="2013">
                  <c:v>0.93046644596203054</c:v>
                </c:pt>
                <c:pt idx="2014">
                  <c:v>9.5486283858885607E-3</c:v>
                </c:pt>
                <c:pt idx="2015">
                  <c:v>0.34289369351933824</c:v>
                </c:pt>
                <c:pt idx="2016">
                  <c:v>0.15162346215206154</c:v>
                </c:pt>
                <c:pt idx="2017">
                  <c:v>0.37401940329452038</c:v>
                </c:pt>
                <c:pt idx="2018">
                  <c:v>0.37401940329452038</c:v>
                </c:pt>
                <c:pt idx="2019">
                  <c:v>0.11238568192476216</c:v>
                </c:pt>
                <c:pt idx="2020">
                  <c:v>6.7185522423149166E-2</c:v>
                </c:pt>
                <c:pt idx="2021">
                  <c:v>0.68799481216579295</c:v>
                </c:pt>
                <c:pt idx="2022">
                  <c:v>0.32271080413100339</c:v>
                </c:pt>
                <c:pt idx="2023">
                  <c:v>0.73133070368176323</c:v>
                </c:pt>
                <c:pt idx="2024">
                  <c:v>0.37401940329452038</c:v>
                </c:pt>
                <c:pt idx="2025">
                  <c:v>0.48897151780977788</c:v>
                </c:pt>
                <c:pt idx="2026">
                  <c:v>0.3465677585183688</c:v>
                </c:pt>
                <c:pt idx="2027">
                  <c:v>0.30943543806647583</c:v>
                </c:pt>
                <c:pt idx="2028">
                  <c:v>0.55369855596424433</c:v>
                </c:pt>
                <c:pt idx="2029">
                  <c:v>0.47698259480261224</c:v>
                </c:pt>
                <c:pt idx="2030">
                  <c:v>0.37401940329452038</c:v>
                </c:pt>
                <c:pt idx="2031">
                  <c:v>0.97865786162127444</c:v>
                </c:pt>
                <c:pt idx="2032">
                  <c:v>0.54711508728837144</c:v>
                </c:pt>
                <c:pt idx="2033">
                  <c:v>0.15953318127659416</c:v>
                </c:pt>
                <c:pt idx="2034">
                  <c:v>0.37401940329452016</c:v>
                </c:pt>
                <c:pt idx="2035">
                  <c:v>0.64603683835247649</c:v>
                </c:pt>
                <c:pt idx="2036">
                  <c:v>0.73481439640452273</c:v>
                </c:pt>
                <c:pt idx="2037">
                  <c:v>0.37401940329452038</c:v>
                </c:pt>
                <c:pt idx="2038">
                  <c:v>0.74662655407019451</c:v>
                </c:pt>
                <c:pt idx="2039">
                  <c:v>0.68863865380191047</c:v>
                </c:pt>
                <c:pt idx="2040">
                  <c:v>0.7331416981563732</c:v>
                </c:pt>
                <c:pt idx="2041">
                  <c:v>0.86170080707321695</c:v>
                </c:pt>
                <c:pt idx="2042">
                  <c:v>0.2566787459824284</c:v>
                </c:pt>
                <c:pt idx="2043">
                  <c:v>0.37401940329452038</c:v>
                </c:pt>
                <c:pt idx="2044">
                  <c:v>0.16393019543878545</c:v>
                </c:pt>
                <c:pt idx="2045">
                  <c:v>0.4039305991943864</c:v>
                </c:pt>
                <c:pt idx="2046">
                  <c:v>0.47674898195081977</c:v>
                </c:pt>
                <c:pt idx="2047">
                  <c:v>0.72456709559402366</c:v>
                </c:pt>
                <c:pt idx="2048">
                  <c:v>0.54394043351455701</c:v>
                </c:pt>
                <c:pt idx="2049">
                  <c:v>0.17609125905568054</c:v>
                </c:pt>
                <c:pt idx="2050">
                  <c:v>0.59500624061299745</c:v>
                </c:pt>
                <c:pt idx="2051">
                  <c:v>0.76111841756688126</c:v>
                </c:pt>
                <c:pt idx="2052">
                  <c:v>0.41106341909960004</c:v>
                </c:pt>
                <c:pt idx="2053">
                  <c:v>0.14387636099441969</c:v>
                </c:pt>
                <c:pt idx="2054">
                  <c:v>0.64226685558767849</c:v>
                </c:pt>
                <c:pt idx="2055">
                  <c:v>0.74426225805695445</c:v>
                </c:pt>
                <c:pt idx="2056">
                  <c:v>0</c:v>
                </c:pt>
                <c:pt idx="2057">
                  <c:v>0.46018204072119506</c:v>
                </c:pt>
                <c:pt idx="2058">
                  <c:v>8.0279108524650727E-2</c:v>
                </c:pt>
                <c:pt idx="2059">
                  <c:v>8.1626523840436005E-2</c:v>
                </c:pt>
                <c:pt idx="2060">
                  <c:v>0.29011222889257238</c:v>
                </c:pt>
                <c:pt idx="2061">
                  <c:v>0.37401940329452016</c:v>
                </c:pt>
                <c:pt idx="2062">
                  <c:v>0.61344952049129542</c:v>
                </c:pt>
                <c:pt idx="2063">
                  <c:v>0.37401940329452038</c:v>
                </c:pt>
                <c:pt idx="2064">
                  <c:v>0.73635583947517036</c:v>
                </c:pt>
                <c:pt idx="2065">
                  <c:v>0.72746138705552277</c:v>
                </c:pt>
                <c:pt idx="2066">
                  <c:v>0.64517576725875969</c:v>
                </c:pt>
                <c:pt idx="2067">
                  <c:v>0.82986640383351984</c:v>
                </c:pt>
                <c:pt idx="2068">
                  <c:v>1.0460650402894549</c:v>
                </c:pt>
                <c:pt idx="2069">
                  <c:v>0.59039699306275151</c:v>
                </c:pt>
                <c:pt idx="2070">
                  <c:v>0.60808248390586839</c:v>
                </c:pt>
                <c:pt idx="2071">
                  <c:v>0.5315799539469731</c:v>
                </c:pt>
                <c:pt idx="2072">
                  <c:v>0.37401940329452038</c:v>
                </c:pt>
                <c:pt idx="2073">
                  <c:v>0.37401940329452038</c:v>
                </c:pt>
                <c:pt idx="2074">
                  <c:v>0.73635583947517036</c:v>
                </c:pt>
                <c:pt idx="2075">
                  <c:v>0.6468736256980312</c:v>
                </c:pt>
                <c:pt idx="2076">
                  <c:v>0.17915750430778984</c:v>
                </c:pt>
                <c:pt idx="2077">
                  <c:v>0.37401940329452038</c:v>
                </c:pt>
                <c:pt idx="2078">
                  <c:v>0.20208772588686696</c:v>
                </c:pt>
                <c:pt idx="2079">
                  <c:v>0.61071352397935408</c:v>
                </c:pt>
                <c:pt idx="2080">
                  <c:v>0.37401940329452038</c:v>
                </c:pt>
                <c:pt idx="2081">
                  <c:v>0.52489970231118521</c:v>
                </c:pt>
                <c:pt idx="2082">
                  <c:v>0.6304871098966417</c:v>
                </c:pt>
                <c:pt idx="2083">
                  <c:v>0.26635621755706396</c:v>
                </c:pt>
                <c:pt idx="2084">
                  <c:v>0.81863674122036645</c:v>
                </c:pt>
                <c:pt idx="2085">
                  <c:v>0.27581344134620162</c:v>
                </c:pt>
                <c:pt idx="2086">
                  <c:v>0.37401940329452038</c:v>
                </c:pt>
                <c:pt idx="2087">
                  <c:v>0.72237292931264008</c:v>
                </c:pt>
                <c:pt idx="2088">
                  <c:v>0.72466942426312853</c:v>
                </c:pt>
                <c:pt idx="2089">
                  <c:v>2.3839211523044961</c:v>
                </c:pt>
                <c:pt idx="2090">
                  <c:v>1.2998089972861133</c:v>
                </c:pt>
                <c:pt idx="2091">
                  <c:v>0.83359377723245165</c:v>
                </c:pt>
                <c:pt idx="2092">
                  <c:v>0.81150833451256044</c:v>
                </c:pt>
                <c:pt idx="2093">
                  <c:v>0.37401940329452038</c:v>
                </c:pt>
                <c:pt idx="2094">
                  <c:v>0.56531260590604837</c:v>
                </c:pt>
                <c:pt idx="2095">
                  <c:v>0.19698288693509852</c:v>
                </c:pt>
                <c:pt idx="2096">
                  <c:v>0.75512630746864651</c:v>
                </c:pt>
                <c:pt idx="2097">
                  <c:v>0.37401940329452038</c:v>
                </c:pt>
                <c:pt idx="2098">
                  <c:v>0.39101191497080168</c:v>
                </c:pt>
                <c:pt idx="2099">
                  <c:v>0.15111267992381988</c:v>
                </c:pt>
                <c:pt idx="2100">
                  <c:v>1.0393832015157434</c:v>
                </c:pt>
                <c:pt idx="2101">
                  <c:v>0.71460876419102637</c:v>
                </c:pt>
                <c:pt idx="2102">
                  <c:v>0.37401940329452038</c:v>
                </c:pt>
                <c:pt idx="2103">
                  <c:v>0.37401940329452038</c:v>
                </c:pt>
                <c:pt idx="2104">
                  <c:v>1.1401691518107842</c:v>
                </c:pt>
                <c:pt idx="2105">
                  <c:v>0.40708571754519879</c:v>
                </c:pt>
                <c:pt idx="2106">
                  <c:v>1.9350266399957876</c:v>
                </c:pt>
                <c:pt idx="2107">
                  <c:v>0.41318819209847624</c:v>
                </c:pt>
                <c:pt idx="2108">
                  <c:v>0.63678097009335521</c:v>
                </c:pt>
                <c:pt idx="2109">
                  <c:v>0.22177176634454501</c:v>
                </c:pt>
                <c:pt idx="2110">
                  <c:v>0.46114842230463227</c:v>
                </c:pt>
                <c:pt idx="2111">
                  <c:v>0.84103526903456338</c:v>
                </c:pt>
                <c:pt idx="2112">
                  <c:v>6.5151143010866372E-2</c:v>
                </c:pt>
                <c:pt idx="2113">
                  <c:v>4.5899642647324108E-2</c:v>
                </c:pt>
                <c:pt idx="2114">
                  <c:v>0.37401940329452038</c:v>
                </c:pt>
                <c:pt idx="2115">
                  <c:v>0.37401940329452038</c:v>
                </c:pt>
                <c:pt idx="2116">
                  <c:v>1.1368737034049645</c:v>
                </c:pt>
                <c:pt idx="2117">
                  <c:v>0.1091380984575907</c:v>
                </c:pt>
                <c:pt idx="2118">
                  <c:v>0.37401940329452038</c:v>
                </c:pt>
                <c:pt idx="2119">
                  <c:v>0.17440951642294203</c:v>
                </c:pt>
                <c:pt idx="2120">
                  <c:v>0.73635583947517036</c:v>
                </c:pt>
                <c:pt idx="2121">
                  <c:v>1.162589368420895</c:v>
                </c:pt>
                <c:pt idx="2122">
                  <c:v>0.27542489075160664</c:v>
                </c:pt>
                <c:pt idx="2123">
                  <c:v>0.79021093616738569</c:v>
                </c:pt>
                <c:pt idx="2124">
                  <c:v>0.37401940329452038</c:v>
                </c:pt>
                <c:pt idx="2125">
                  <c:v>6.3695226401241117E-2</c:v>
                </c:pt>
                <c:pt idx="2126">
                  <c:v>1.5989314808476776</c:v>
                </c:pt>
                <c:pt idx="2127">
                  <c:v>1.0708324064984973</c:v>
                </c:pt>
                <c:pt idx="2128">
                  <c:v>0.73209572825003366</c:v>
                </c:pt>
                <c:pt idx="2129">
                  <c:v>0.68298859443911597</c:v>
                </c:pt>
                <c:pt idx="2130">
                  <c:v>0.19788651452907216</c:v>
                </c:pt>
                <c:pt idx="2131">
                  <c:v>0.25658572458544421</c:v>
                </c:pt>
                <c:pt idx="2132">
                  <c:v>0.13611368458077819</c:v>
                </c:pt>
                <c:pt idx="2133">
                  <c:v>0.1342558054775751</c:v>
                </c:pt>
                <c:pt idx="2134">
                  <c:v>6.6942744853240185E-2</c:v>
                </c:pt>
                <c:pt idx="2135">
                  <c:v>0.37401940329452038</c:v>
                </c:pt>
                <c:pt idx="2136">
                  <c:v>7.1789825597674911E-2</c:v>
                </c:pt>
                <c:pt idx="2137">
                  <c:v>0.49383336539048239</c:v>
                </c:pt>
                <c:pt idx="2138">
                  <c:v>0.72941762601458182</c:v>
                </c:pt>
                <c:pt idx="2139">
                  <c:v>0.16025954576904444</c:v>
                </c:pt>
                <c:pt idx="2140">
                  <c:v>1.9372041485330147</c:v>
                </c:pt>
                <c:pt idx="2141">
                  <c:v>0.1385958545453474</c:v>
                </c:pt>
                <c:pt idx="2142">
                  <c:v>0.37401940329452038</c:v>
                </c:pt>
                <c:pt idx="2143">
                  <c:v>0.80766414790410157</c:v>
                </c:pt>
                <c:pt idx="2144">
                  <c:v>0.1392547228925603</c:v>
                </c:pt>
                <c:pt idx="2145">
                  <c:v>1.9018666017304566</c:v>
                </c:pt>
                <c:pt idx="2146">
                  <c:v>2.455885118338883</c:v>
                </c:pt>
                <c:pt idx="2147">
                  <c:v>0.59586266436019031</c:v>
                </c:pt>
                <c:pt idx="2148">
                  <c:v>5.3949067806451284E-2</c:v>
                </c:pt>
                <c:pt idx="2149">
                  <c:v>0.35784789034540021</c:v>
                </c:pt>
                <c:pt idx="2150">
                  <c:v>0.66567859867207047</c:v>
                </c:pt>
                <c:pt idx="2151">
                  <c:v>0.50520727824471534</c:v>
                </c:pt>
                <c:pt idx="2152">
                  <c:v>0.31146545855405378</c:v>
                </c:pt>
                <c:pt idx="2153">
                  <c:v>0.37401940329452038</c:v>
                </c:pt>
                <c:pt idx="2154">
                  <c:v>0.41990319560655159</c:v>
                </c:pt>
                <c:pt idx="2155">
                  <c:v>0.23355325133014404</c:v>
                </c:pt>
                <c:pt idx="2156">
                  <c:v>0</c:v>
                </c:pt>
                <c:pt idx="2157">
                  <c:v>8.6797070422962544E-2</c:v>
                </c:pt>
                <c:pt idx="2158">
                  <c:v>0.30885377120754309</c:v>
                </c:pt>
                <c:pt idx="2159">
                  <c:v>0.18025189783523682</c:v>
                </c:pt>
                <c:pt idx="2160">
                  <c:v>3.6143595155928745</c:v>
                </c:pt>
                <c:pt idx="2161">
                  <c:v>0.89705738990084505</c:v>
                </c:pt>
                <c:pt idx="2162">
                  <c:v>0.72207628790450307</c:v>
                </c:pt>
                <c:pt idx="2163">
                  <c:v>0.73816318297602623</c:v>
                </c:pt>
                <c:pt idx="2164">
                  <c:v>5.7238169745742376E-2</c:v>
                </c:pt>
                <c:pt idx="2165">
                  <c:v>6.3654267337150336E-2</c:v>
                </c:pt>
                <c:pt idx="2166">
                  <c:v>0.7298476009574405</c:v>
                </c:pt>
                <c:pt idx="2167">
                  <c:v>0.37401940329452038</c:v>
                </c:pt>
                <c:pt idx="2168">
                  <c:v>0.46937472782618023</c:v>
                </c:pt>
                <c:pt idx="2169">
                  <c:v>0.23856441268945586</c:v>
                </c:pt>
                <c:pt idx="2170">
                  <c:v>0.23856441268945586</c:v>
                </c:pt>
                <c:pt idx="2171">
                  <c:v>0.23856441268945586</c:v>
                </c:pt>
                <c:pt idx="2172">
                  <c:v>0.47121863982873663</c:v>
                </c:pt>
                <c:pt idx="2173">
                  <c:v>0.4055102885063287</c:v>
                </c:pt>
                <c:pt idx="2174">
                  <c:v>0.37401940329452038</c:v>
                </c:pt>
                <c:pt idx="2175">
                  <c:v>5.5833491030232378E-2</c:v>
                </c:pt>
                <c:pt idx="2176">
                  <c:v>8.4876639536677984E-2</c:v>
                </c:pt>
                <c:pt idx="2177">
                  <c:v>0.16222416859262878</c:v>
                </c:pt>
                <c:pt idx="2178">
                  <c:v>0.39247045582248463</c:v>
                </c:pt>
                <c:pt idx="2179">
                  <c:v>0.14630753222908072</c:v>
                </c:pt>
                <c:pt idx="2180">
                  <c:v>0.550271763928597</c:v>
                </c:pt>
                <c:pt idx="2181">
                  <c:v>0.14750281422114667</c:v>
                </c:pt>
                <c:pt idx="2182">
                  <c:v>0.46911980133959041</c:v>
                </c:pt>
                <c:pt idx="2183">
                  <c:v>0.21271791788042632</c:v>
                </c:pt>
                <c:pt idx="2184">
                  <c:v>1.2605348644177052</c:v>
                </c:pt>
                <c:pt idx="2185">
                  <c:v>0.39695054254407147</c:v>
                </c:pt>
                <c:pt idx="2186">
                  <c:v>1.8959313690280342</c:v>
                </c:pt>
                <c:pt idx="2187">
                  <c:v>0.17904976777889645</c:v>
                </c:pt>
                <c:pt idx="2188">
                  <c:v>0.21754040693688645</c:v>
                </c:pt>
                <c:pt idx="2189">
                  <c:v>0.55926902627333064</c:v>
                </c:pt>
                <c:pt idx="2190">
                  <c:v>0.5986820890600516</c:v>
                </c:pt>
                <c:pt idx="2191">
                  <c:v>9.2296263739566453E-2</c:v>
                </c:pt>
                <c:pt idx="2192">
                  <c:v>0.20792995126813227</c:v>
                </c:pt>
                <c:pt idx="2193">
                  <c:v>0.23809696582180037</c:v>
                </c:pt>
                <c:pt idx="2194">
                  <c:v>0.18521379429219059</c:v>
                </c:pt>
                <c:pt idx="2195">
                  <c:v>0.37401940329452038</c:v>
                </c:pt>
                <c:pt idx="2196">
                  <c:v>0.63606425640625819</c:v>
                </c:pt>
                <c:pt idx="2197">
                  <c:v>0.62758445050823253</c:v>
                </c:pt>
                <c:pt idx="2198">
                  <c:v>0.84768306113772374</c:v>
                </c:pt>
                <c:pt idx="2199">
                  <c:v>0.1374809317468213</c:v>
                </c:pt>
                <c:pt idx="2200">
                  <c:v>0.29991524828157917</c:v>
                </c:pt>
                <c:pt idx="2201">
                  <c:v>0.37401940329452016</c:v>
                </c:pt>
                <c:pt idx="2202">
                  <c:v>0.45094207680241893</c:v>
                </c:pt>
                <c:pt idx="2203">
                  <c:v>0.56537899522421897</c:v>
                </c:pt>
                <c:pt idx="2204">
                  <c:v>0.38991973085378578</c:v>
                </c:pt>
                <c:pt idx="2205">
                  <c:v>0.7744918789668338</c:v>
                </c:pt>
                <c:pt idx="2206">
                  <c:v>0.37401940329452038</c:v>
                </c:pt>
                <c:pt idx="2207">
                  <c:v>6.9941926989594089E-2</c:v>
                </c:pt>
                <c:pt idx="2208">
                  <c:v>5.1117188750898095E-2</c:v>
                </c:pt>
                <c:pt idx="2209">
                  <c:v>0.35419998141814146</c:v>
                </c:pt>
                <c:pt idx="2210">
                  <c:v>2.1502661789959534</c:v>
                </c:pt>
                <c:pt idx="2211">
                  <c:v>1.2437192975848479</c:v>
                </c:pt>
                <c:pt idx="2212">
                  <c:v>0.73541370889128876</c:v>
                </c:pt>
                <c:pt idx="2213">
                  <c:v>5.8876159438029103E-2</c:v>
                </c:pt>
                <c:pt idx="2214">
                  <c:v>1.3444844829984566</c:v>
                </c:pt>
                <c:pt idx="2215">
                  <c:v>0.94543072089519542</c:v>
                </c:pt>
                <c:pt idx="2216">
                  <c:v>0.80444323339627011</c:v>
                </c:pt>
                <c:pt idx="2217">
                  <c:v>0.21071913258201713</c:v>
                </c:pt>
                <c:pt idx="2218">
                  <c:v>0.37401940329452038</c:v>
                </c:pt>
                <c:pt idx="2219">
                  <c:v>0.8377409755426225</c:v>
                </c:pt>
                <c:pt idx="2220">
                  <c:v>0.795905313719798</c:v>
                </c:pt>
                <c:pt idx="2221">
                  <c:v>0.90698241070569519</c:v>
                </c:pt>
                <c:pt idx="2222">
                  <c:v>0.67088786910921572</c:v>
                </c:pt>
                <c:pt idx="2223">
                  <c:v>0.20191183161272791</c:v>
                </c:pt>
                <c:pt idx="2224">
                  <c:v>0.27556838564290648</c:v>
                </c:pt>
                <c:pt idx="2225">
                  <c:v>0.50048561365356892</c:v>
                </c:pt>
                <c:pt idx="2226">
                  <c:v>0.6317549347952347</c:v>
                </c:pt>
                <c:pt idx="2227">
                  <c:v>0.37401940329452038</c:v>
                </c:pt>
                <c:pt idx="2228">
                  <c:v>6.4892123997011844E-2</c:v>
                </c:pt>
                <c:pt idx="2229">
                  <c:v>1.9592779277871446</c:v>
                </c:pt>
                <c:pt idx="2230">
                  <c:v>0.47932429432677381</c:v>
                </c:pt>
                <c:pt idx="2231">
                  <c:v>0.33635621745901123</c:v>
                </c:pt>
                <c:pt idx="2232">
                  <c:v>1.8530772018399175</c:v>
                </c:pt>
                <c:pt idx="2233">
                  <c:v>0.61530820655699037</c:v>
                </c:pt>
                <c:pt idx="2234">
                  <c:v>0.21648287530053736</c:v>
                </c:pt>
                <c:pt idx="2235">
                  <c:v>1.4081971033615852</c:v>
                </c:pt>
                <c:pt idx="2236">
                  <c:v>0.64020123817956331</c:v>
                </c:pt>
                <c:pt idx="2237">
                  <c:v>0.41268961466261039</c:v>
                </c:pt>
                <c:pt idx="2238">
                  <c:v>0.63178029328031615</c:v>
                </c:pt>
                <c:pt idx="2239">
                  <c:v>0.49903321200972373</c:v>
                </c:pt>
                <c:pt idx="2240">
                  <c:v>0.50110841853111165</c:v>
                </c:pt>
                <c:pt idx="2241">
                  <c:v>0.29805956584957249</c:v>
                </c:pt>
                <c:pt idx="2242">
                  <c:v>0.34751031735080368</c:v>
                </c:pt>
                <c:pt idx="2243">
                  <c:v>0.76583486667878442</c:v>
                </c:pt>
                <c:pt idx="2244">
                  <c:v>0.68709141363035386</c:v>
                </c:pt>
                <c:pt idx="2245">
                  <c:v>0.2224553346561059</c:v>
                </c:pt>
                <c:pt idx="2246">
                  <c:v>0.72166648758559326</c:v>
                </c:pt>
                <c:pt idx="2247">
                  <c:v>0.24944386977175956</c:v>
                </c:pt>
                <c:pt idx="2248">
                  <c:v>0.33586876346466804</c:v>
                </c:pt>
                <c:pt idx="2249">
                  <c:v>0.70566065985910076</c:v>
                </c:pt>
                <c:pt idx="2250">
                  <c:v>1.3293159500604348</c:v>
                </c:pt>
                <c:pt idx="2251">
                  <c:v>0.36898108539129665</c:v>
                </c:pt>
                <c:pt idx="2252">
                  <c:v>0.73635583947517036</c:v>
                </c:pt>
                <c:pt idx="2253">
                  <c:v>0.37401940329452016</c:v>
                </c:pt>
                <c:pt idx="2254">
                  <c:v>0.59395565906536563</c:v>
                </c:pt>
                <c:pt idx="2255">
                  <c:v>1.2079642394150443</c:v>
                </c:pt>
                <c:pt idx="2256">
                  <c:v>1.2249209643595493</c:v>
                </c:pt>
                <c:pt idx="2257">
                  <c:v>0.25453403446784262</c:v>
                </c:pt>
                <c:pt idx="2258">
                  <c:v>0.18925882449256676</c:v>
                </c:pt>
                <c:pt idx="2259">
                  <c:v>0.37401940329452038</c:v>
                </c:pt>
                <c:pt idx="2260">
                  <c:v>0.18046762053929008</c:v>
                </c:pt>
                <c:pt idx="2261">
                  <c:v>0.37401940329452038</c:v>
                </c:pt>
                <c:pt idx="2262">
                  <c:v>0.83970342097629525</c:v>
                </c:pt>
                <c:pt idx="2263">
                  <c:v>1.8525292252260883</c:v>
                </c:pt>
                <c:pt idx="2264">
                  <c:v>0.24136581020621903</c:v>
                </c:pt>
                <c:pt idx="2265">
                  <c:v>0.14270613422936393</c:v>
                </c:pt>
                <c:pt idx="2266">
                  <c:v>0.75149386684614505</c:v>
                </c:pt>
                <c:pt idx="2267">
                  <c:v>0.72347895732932532</c:v>
                </c:pt>
                <c:pt idx="2268">
                  <c:v>1.0909060224935521</c:v>
                </c:pt>
                <c:pt idx="2269">
                  <c:v>0.43316612854747011</c:v>
                </c:pt>
                <c:pt idx="2270">
                  <c:v>0.2429024940368926</c:v>
                </c:pt>
                <c:pt idx="2271">
                  <c:v>0.40344012783088062</c:v>
                </c:pt>
                <c:pt idx="2272">
                  <c:v>7.4371849511130669E-2</c:v>
                </c:pt>
                <c:pt idx="2273">
                  <c:v>0.37401940329452038</c:v>
                </c:pt>
                <c:pt idx="2274">
                  <c:v>7.9504139686207287E-2</c:v>
                </c:pt>
                <c:pt idx="2275">
                  <c:v>0.55591017187761638</c:v>
                </c:pt>
                <c:pt idx="2276">
                  <c:v>7.6275898434040632E-2</c:v>
                </c:pt>
                <c:pt idx="2277">
                  <c:v>0.12690567367694555</c:v>
                </c:pt>
                <c:pt idx="2278">
                  <c:v>0.37401940329452038</c:v>
                </c:pt>
                <c:pt idx="2279">
                  <c:v>0.17593785233981407</c:v>
                </c:pt>
                <c:pt idx="2280">
                  <c:v>0.5589255756924979</c:v>
                </c:pt>
                <c:pt idx="2281">
                  <c:v>0.13795810544972353</c:v>
                </c:pt>
                <c:pt idx="2282">
                  <c:v>0.37401940329452038</c:v>
                </c:pt>
                <c:pt idx="2283">
                  <c:v>0.34222813694580256</c:v>
                </c:pt>
                <c:pt idx="2284">
                  <c:v>0.39622068140286459</c:v>
                </c:pt>
                <c:pt idx="2285">
                  <c:v>1.0425782168324791</c:v>
                </c:pt>
                <c:pt idx="2286">
                  <c:v>3.4013102366540829E-2</c:v>
                </c:pt>
                <c:pt idx="2287">
                  <c:v>0.48206624273994236</c:v>
                </c:pt>
                <c:pt idx="2288">
                  <c:v>5.0515857544432635E-2</c:v>
                </c:pt>
                <c:pt idx="2289">
                  <c:v>0.37401940329452038</c:v>
                </c:pt>
                <c:pt idx="2290">
                  <c:v>2.2046180095370778</c:v>
                </c:pt>
                <c:pt idx="2291">
                  <c:v>1.4285124415751103</c:v>
                </c:pt>
                <c:pt idx="2292">
                  <c:v>0.45404439990651335</c:v>
                </c:pt>
                <c:pt idx="2293">
                  <c:v>0.65098270669602687</c:v>
                </c:pt>
                <c:pt idx="2294">
                  <c:v>0.39091516859683251</c:v>
                </c:pt>
                <c:pt idx="2295">
                  <c:v>0.7308258318019818</c:v>
                </c:pt>
                <c:pt idx="2296">
                  <c:v>0.48643825749849257</c:v>
                </c:pt>
                <c:pt idx="2297">
                  <c:v>0.37401940329452038</c:v>
                </c:pt>
                <c:pt idx="2298">
                  <c:v>0.37401940329452038</c:v>
                </c:pt>
                <c:pt idx="2299">
                  <c:v>0.37401940329452038</c:v>
                </c:pt>
                <c:pt idx="2300">
                  <c:v>0.25967038391112857</c:v>
                </c:pt>
                <c:pt idx="2301">
                  <c:v>0.73635583947517036</c:v>
                </c:pt>
                <c:pt idx="2302">
                  <c:v>0.37401940329452016</c:v>
                </c:pt>
                <c:pt idx="2303">
                  <c:v>0.1837406692333165</c:v>
                </c:pt>
                <c:pt idx="2304">
                  <c:v>0.71285879873899782</c:v>
                </c:pt>
                <c:pt idx="2305">
                  <c:v>0.28457189070500516</c:v>
                </c:pt>
                <c:pt idx="2306">
                  <c:v>0.37401940329452016</c:v>
                </c:pt>
                <c:pt idx="2307">
                  <c:v>0.36113845718168747</c:v>
                </c:pt>
                <c:pt idx="2308">
                  <c:v>0.27127499339435024</c:v>
                </c:pt>
                <c:pt idx="2309">
                  <c:v>0.37401940329452038</c:v>
                </c:pt>
                <c:pt idx="2310">
                  <c:v>3.9854483655524235E-2</c:v>
                </c:pt>
                <c:pt idx="2311">
                  <c:v>0.37401940329452038</c:v>
                </c:pt>
                <c:pt idx="2312">
                  <c:v>0.37401940329452038</c:v>
                </c:pt>
                <c:pt idx="2313">
                  <c:v>0.64055759379955224</c:v>
                </c:pt>
                <c:pt idx="2314">
                  <c:v>0.37401940329452016</c:v>
                </c:pt>
                <c:pt idx="2315">
                  <c:v>0.71930570029472074</c:v>
                </c:pt>
                <c:pt idx="2316">
                  <c:v>0.73635583947517036</c:v>
                </c:pt>
                <c:pt idx="2317">
                  <c:v>0.42140801251830995</c:v>
                </c:pt>
                <c:pt idx="2318">
                  <c:v>0.18659206259035865</c:v>
                </c:pt>
                <c:pt idx="2319">
                  <c:v>0.37401940329452038</c:v>
                </c:pt>
                <c:pt idx="2320">
                  <c:v>0.39021832457900973</c:v>
                </c:pt>
                <c:pt idx="2321">
                  <c:v>8.7420300243429019E-2</c:v>
                </c:pt>
                <c:pt idx="2322">
                  <c:v>0.30443105750717736</c:v>
                </c:pt>
                <c:pt idx="2323">
                  <c:v>0.55784054186124188</c:v>
                </c:pt>
                <c:pt idx="2324">
                  <c:v>0.37401940329452038</c:v>
                </c:pt>
                <c:pt idx="2325">
                  <c:v>0.42157805548716731</c:v>
                </c:pt>
                <c:pt idx="2326">
                  <c:v>0.37401940329452038</c:v>
                </c:pt>
                <c:pt idx="2327">
                  <c:v>0.63083369721850735</c:v>
                </c:pt>
                <c:pt idx="2328">
                  <c:v>0.28523572848074924</c:v>
                </c:pt>
                <c:pt idx="2329">
                  <c:v>0.73417392369064705</c:v>
                </c:pt>
                <c:pt idx="2330">
                  <c:v>0.37401940329452038</c:v>
                </c:pt>
                <c:pt idx="2331">
                  <c:v>9.3688648967143739E-2</c:v>
                </c:pt>
                <c:pt idx="2332">
                  <c:v>1.423541932182822</c:v>
                </c:pt>
                <c:pt idx="2333">
                  <c:v>0.9968105560732109</c:v>
                </c:pt>
                <c:pt idx="2334">
                  <c:v>0.21408632187151966</c:v>
                </c:pt>
                <c:pt idx="2335">
                  <c:v>1.0786612742306771</c:v>
                </c:pt>
                <c:pt idx="2336">
                  <c:v>0.37596851491220246</c:v>
                </c:pt>
                <c:pt idx="2337">
                  <c:v>0.22499234148865932</c:v>
                </c:pt>
                <c:pt idx="2338">
                  <c:v>0.71682205460187942</c:v>
                </c:pt>
                <c:pt idx="2339">
                  <c:v>0.69991232819443794</c:v>
                </c:pt>
                <c:pt idx="2340">
                  <c:v>0.37401940329452038</c:v>
                </c:pt>
                <c:pt idx="2341">
                  <c:v>0.7264824380013678</c:v>
                </c:pt>
                <c:pt idx="2342">
                  <c:v>0.65909558402754043</c:v>
                </c:pt>
                <c:pt idx="2343">
                  <c:v>0.1080357258030773</c:v>
                </c:pt>
                <c:pt idx="2344">
                  <c:v>0.44070935670478251</c:v>
                </c:pt>
                <c:pt idx="2345">
                  <c:v>0.71377495035628591</c:v>
                </c:pt>
                <c:pt idx="2346">
                  <c:v>0.72686079176919616</c:v>
                </c:pt>
                <c:pt idx="2347">
                  <c:v>0.16250750845321327</c:v>
                </c:pt>
                <c:pt idx="2348">
                  <c:v>0.45973336745559717</c:v>
                </c:pt>
                <c:pt idx="2349">
                  <c:v>0.87538962216815497</c:v>
                </c:pt>
                <c:pt idx="2350">
                  <c:v>4.4190479340743237E-3</c:v>
                </c:pt>
                <c:pt idx="2351">
                  <c:v>0.72166648758559326</c:v>
                </c:pt>
                <c:pt idx="2352">
                  <c:v>0.3342883164122431</c:v>
                </c:pt>
                <c:pt idx="2353">
                  <c:v>0.46149320871506577</c:v>
                </c:pt>
                <c:pt idx="2354">
                  <c:v>3.9421055904043344E-2</c:v>
                </c:pt>
                <c:pt idx="2355">
                  <c:v>3.378932138337388</c:v>
                </c:pt>
                <c:pt idx="2356">
                  <c:v>0.34836532959445521</c:v>
                </c:pt>
                <c:pt idx="2357">
                  <c:v>0.36663014430721735</c:v>
                </c:pt>
                <c:pt idx="2358">
                  <c:v>3.7755362998216911E-4</c:v>
                </c:pt>
                <c:pt idx="2359">
                  <c:v>2.9853086839547995E-2</c:v>
                </c:pt>
                <c:pt idx="2360">
                  <c:v>0.66717123810845769</c:v>
                </c:pt>
                <c:pt idx="2361">
                  <c:v>0.37401940329452038</c:v>
                </c:pt>
                <c:pt idx="2362">
                  <c:v>0.37401940329452038</c:v>
                </c:pt>
                <c:pt idx="2363">
                  <c:v>0.61621305785061431</c:v>
                </c:pt>
                <c:pt idx="2364">
                  <c:v>0.37401940329452038</c:v>
                </c:pt>
                <c:pt idx="2365">
                  <c:v>0.71730366301634996</c:v>
                </c:pt>
                <c:pt idx="2366">
                  <c:v>0.37401940329452038</c:v>
                </c:pt>
                <c:pt idx="2367">
                  <c:v>0.20100496543008303</c:v>
                </c:pt>
                <c:pt idx="2368">
                  <c:v>0.5619302368267699</c:v>
                </c:pt>
                <c:pt idx="2369">
                  <c:v>0.37401940329452038</c:v>
                </c:pt>
                <c:pt idx="2370">
                  <c:v>0.36388093455313264</c:v>
                </c:pt>
                <c:pt idx="2371">
                  <c:v>0.33789013688570801</c:v>
                </c:pt>
                <c:pt idx="2372">
                  <c:v>0.37401940329452038</c:v>
                </c:pt>
                <c:pt idx="2373">
                  <c:v>0.73635583947517036</c:v>
                </c:pt>
                <c:pt idx="2374">
                  <c:v>0.37401940329452038</c:v>
                </c:pt>
                <c:pt idx="2375">
                  <c:v>0.37401940329452038</c:v>
                </c:pt>
                <c:pt idx="2376">
                  <c:v>0.14279662582935271</c:v>
                </c:pt>
                <c:pt idx="2377">
                  <c:v>0.38534265610384516</c:v>
                </c:pt>
                <c:pt idx="2378">
                  <c:v>0.45224074638216877</c:v>
                </c:pt>
                <c:pt idx="2379">
                  <c:v>0.99690391616974261</c:v>
                </c:pt>
                <c:pt idx="2380">
                  <c:v>0.90381305887033159</c:v>
                </c:pt>
                <c:pt idx="2381">
                  <c:v>0.72280214227544037</c:v>
                </c:pt>
                <c:pt idx="2382">
                  <c:v>0.37401940329452038</c:v>
                </c:pt>
                <c:pt idx="2383">
                  <c:v>0.37401940329452038</c:v>
                </c:pt>
                <c:pt idx="2384">
                  <c:v>0.37401940329452038</c:v>
                </c:pt>
                <c:pt idx="2385">
                  <c:v>0.3142467060834328</c:v>
                </c:pt>
                <c:pt idx="2386">
                  <c:v>0.20182307272077707</c:v>
                </c:pt>
                <c:pt idx="2387">
                  <c:v>0.48506693139597029</c:v>
                </c:pt>
                <c:pt idx="2388">
                  <c:v>1.3112225734220721E-2</c:v>
                </c:pt>
                <c:pt idx="2389">
                  <c:v>0.82689888064541073</c:v>
                </c:pt>
                <c:pt idx="2390">
                  <c:v>0.24272666338940163</c:v>
                </c:pt>
                <c:pt idx="2391">
                  <c:v>0.33413779415555378</c:v>
                </c:pt>
                <c:pt idx="2392">
                  <c:v>0.82946814173166405</c:v>
                </c:pt>
                <c:pt idx="2393">
                  <c:v>1.6400516640273197</c:v>
                </c:pt>
                <c:pt idx="2394">
                  <c:v>3.143762218401378</c:v>
                </c:pt>
                <c:pt idx="2395">
                  <c:v>0.2237160963124894</c:v>
                </c:pt>
                <c:pt idx="2396">
                  <c:v>0.21680673692575261</c:v>
                </c:pt>
                <c:pt idx="2397">
                  <c:v>0.66763962182355496</c:v>
                </c:pt>
                <c:pt idx="2398">
                  <c:v>0.24786660360714563</c:v>
                </c:pt>
                <c:pt idx="2399">
                  <c:v>0.59182430319685253</c:v>
                </c:pt>
                <c:pt idx="2400">
                  <c:v>0.41560929229770271</c:v>
                </c:pt>
                <c:pt idx="2401">
                  <c:v>0.70031888758783434</c:v>
                </c:pt>
                <c:pt idx="2402">
                  <c:v>0.37401940329452038</c:v>
                </c:pt>
                <c:pt idx="2403">
                  <c:v>0.37401940329452038</c:v>
                </c:pt>
                <c:pt idx="2404">
                  <c:v>0.37401940329452038</c:v>
                </c:pt>
                <c:pt idx="2405">
                  <c:v>0.37401940329452038</c:v>
                </c:pt>
                <c:pt idx="2406">
                  <c:v>0.37401940329452038</c:v>
                </c:pt>
                <c:pt idx="2407">
                  <c:v>0.37401940329452016</c:v>
                </c:pt>
                <c:pt idx="2408">
                  <c:v>0.16219615593565787</c:v>
                </c:pt>
                <c:pt idx="2409">
                  <c:v>0.72765406423308499</c:v>
                </c:pt>
                <c:pt idx="2410">
                  <c:v>0.70697668561975147</c:v>
                </c:pt>
                <c:pt idx="2411">
                  <c:v>0.55520103356862049</c:v>
                </c:pt>
                <c:pt idx="2412">
                  <c:v>0.37401940329452038</c:v>
                </c:pt>
                <c:pt idx="2413">
                  <c:v>0.82068802227204385</c:v>
                </c:pt>
                <c:pt idx="2414">
                  <c:v>0.37401940329452038</c:v>
                </c:pt>
                <c:pt idx="2415">
                  <c:v>0.37401940329452038</c:v>
                </c:pt>
                <c:pt idx="2416">
                  <c:v>0.37401940329452016</c:v>
                </c:pt>
                <c:pt idx="2417">
                  <c:v>0.37401940329452038</c:v>
                </c:pt>
                <c:pt idx="2418">
                  <c:v>6.2798432724040384E-2</c:v>
                </c:pt>
                <c:pt idx="2419">
                  <c:v>0.37401940329452038</c:v>
                </c:pt>
                <c:pt idx="2420">
                  <c:v>0.71732990153422294</c:v>
                </c:pt>
                <c:pt idx="2421">
                  <c:v>0.1300403188636611</c:v>
                </c:pt>
                <c:pt idx="2422">
                  <c:v>0.37401940329452038</c:v>
                </c:pt>
                <c:pt idx="2423">
                  <c:v>0.43712409340962394</c:v>
                </c:pt>
                <c:pt idx="2424">
                  <c:v>0.37401940329452038</c:v>
                </c:pt>
                <c:pt idx="2425">
                  <c:v>0.7225328085902365</c:v>
                </c:pt>
                <c:pt idx="2426">
                  <c:v>1.1388110555953397</c:v>
                </c:pt>
                <c:pt idx="2427">
                  <c:v>1.794046729909887</c:v>
                </c:pt>
                <c:pt idx="2428">
                  <c:v>0.24319826836301012</c:v>
                </c:pt>
                <c:pt idx="2429">
                  <c:v>0.37401940329452038</c:v>
                </c:pt>
                <c:pt idx="2430">
                  <c:v>0.63743362675777082</c:v>
                </c:pt>
                <c:pt idx="2431">
                  <c:v>0.16445406280360114</c:v>
                </c:pt>
                <c:pt idx="2432">
                  <c:v>0.20918293838156271</c:v>
                </c:pt>
                <c:pt idx="2433">
                  <c:v>0.73635583947517036</c:v>
                </c:pt>
                <c:pt idx="2434">
                  <c:v>0.32182712966068022</c:v>
                </c:pt>
                <c:pt idx="2435">
                  <c:v>0.52154621682783597</c:v>
                </c:pt>
                <c:pt idx="2436">
                  <c:v>0.68813534116692987</c:v>
                </c:pt>
                <c:pt idx="2437">
                  <c:v>0.12367585727825148</c:v>
                </c:pt>
                <c:pt idx="2438">
                  <c:v>0.32971205696904321</c:v>
                </c:pt>
                <c:pt idx="2439">
                  <c:v>0.66752118476135824</c:v>
                </c:pt>
                <c:pt idx="2440">
                  <c:v>0.1897965844314104</c:v>
                </c:pt>
                <c:pt idx="2441">
                  <c:v>0.73635583947517036</c:v>
                </c:pt>
                <c:pt idx="2442">
                  <c:v>0.38265242722390685</c:v>
                </c:pt>
                <c:pt idx="2443">
                  <c:v>0.37401940329452038</c:v>
                </c:pt>
                <c:pt idx="2444">
                  <c:v>0.52916012603126328</c:v>
                </c:pt>
                <c:pt idx="2445">
                  <c:v>0.70002758371767571</c:v>
                </c:pt>
                <c:pt idx="2446">
                  <c:v>1.9100254914850503</c:v>
                </c:pt>
                <c:pt idx="2447">
                  <c:v>2.8602989791952371E-2</c:v>
                </c:pt>
                <c:pt idx="2448">
                  <c:v>0.37401940329452038</c:v>
                </c:pt>
                <c:pt idx="2449">
                  <c:v>0.60152991880603734</c:v>
                </c:pt>
                <c:pt idx="2450">
                  <c:v>2.1174340606697877</c:v>
                </c:pt>
                <c:pt idx="2451">
                  <c:v>0.26725511299337484</c:v>
                </c:pt>
                <c:pt idx="2452">
                  <c:v>0.2623521836966583</c:v>
                </c:pt>
                <c:pt idx="2453">
                  <c:v>0.20421582132218913</c:v>
                </c:pt>
                <c:pt idx="2454">
                  <c:v>3.5267213948537254E-2</c:v>
                </c:pt>
                <c:pt idx="2455">
                  <c:v>0.35952323615570347</c:v>
                </c:pt>
                <c:pt idx="2456">
                  <c:v>0.24050693127339998</c:v>
                </c:pt>
                <c:pt idx="2457">
                  <c:v>0.37401940329452038</c:v>
                </c:pt>
                <c:pt idx="2458">
                  <c:v>0.67349264368085737</c:v>
                </c:pt>
                <c:pt idx="2459">
                  <c:v>0.37401940329452038</c:v>
                </c:pt>
                <c:pt idx="2460">
                  <c:v>0.37401940329452038</c:v>
                </c:pt>
                <c:pt idx="2461">
                  <c:v>0.57834382548479535</c:v>
                </c:pt>
                <c:pt idx="2462">
                  <c:v>1.1360412078529845</c:v>
                </c:pt>
                <c:pt idx="2463">
                  <c:v>0.37401940329452038</c:v>
                </c:pt>
                <c:pt idx="2464">
                  <c:v>1.4069932506702107</c:v>
                </c:pt>
                <c:pt idx="2465">
                  <c:v>0.67567815103669204</c:v>
                </c:pt>
                <c:pt idx="2466">
                  <c:v>0.36631218245740321</c:v>
                </c:pt>
                <c:pt idx="2467">
                  <c:v>0.33412044356510717</c:v>
                </c:pt>
                <c:pt idx="2468">
                  <c:v>0.37401940329452038</c:v>
                </c:pt>
                <c:pt idx="2469">
                  <c:v>0.73635583947517036</c:v>
                </c:pt>
                <c:pt idx="2470">
                  <c:v>1.4823707464967817</c:v>
                </c:pt>
                <c:pt idx="2471">
                  <c:v>1.0409624698870701</c:v>
                </c:pt>
                <c:pt idx="2472">
                  <c:v>0.37401940329452038</c:v>
                </c:pt>
                <c:pt idx="2473">
                  <c:v>0.37401940329452038</c:v>
                </c:pt>
                <c:pt idx="2474">
                  <c:v>0.41186530398856047</c:v>
                </c:pt>
                <c:pt idx="2475">
                  <c:v>0.72168536854720944</c:v>
                </c:pt>
                <c:pt idx="2476">
                  <c:v>1.2582828281853402</c:v>
                </c:pt>
                <c:pt idx="2477">
                  <c:v>0.37401940329452038</c:v>
                </c:pt>
                <c:pt idx="2478">
                  <c:v>0.37401940329452038</c:v>
                </c:pt>
                <c:pt idx="2479">
                  <c:v>0.37401940329452038</c:v>
                </c:pt>
                <c:pt idx="2480">
                  <c:v>5.9298783552349348E-2</c:v>
                </c:pt>
                <c:pt idx="2481">
                  <c:v>0.26089603239475301</c:v>
                </c:pt>
                <c:pt idx="2482">
                  <c:v>8.076506377570572E-2</c:v>
                </c:pt>
                <c:pt idx="2483">
                  <c:v>0.50023953821288547</c:v>
                </c:pt>
                <c:pt idx="2484">
                  <c:v>0.36635122853557189</c:v>
                </c:pt>
                <c:pt idx="2485">
                  <c:v>8.0494237909117514E-2</c:v>
                </c:pt>
                <c:pt idx="2486">
                  <c:v>0.96805247289339269</c:v>
                </c:pt>
                <c:pt idx="2487">
                  <c:v>0.38260273887464574</c:v>
                </c:pt>
                <c:pt idx="2488">
                  <c:v>1.4208407331578188</c:v>
                </c:pt>
                <c:pt idx="2489">
                  <c:v>0.22607529095952045</c:v>
                </c:pt>
                <c:pt idx="2490">
                  <c:v>0.37401940329452038</c:v>
                </c:pt>
                <c:pt idx="2491">
                  <c:v>0.72054720895838409</c:v>
                </c:pt>
                <c:pt idx="2492">
                  <c:v>1.0528772242983468</c:v>
                </c:pt>
                <c:pt idx="2493">
                  <c:v>0.18080417449057457</c:v>
                </c:pt>
                <c:pt idx="2494">
                  <c:v>0.35733835850985141</c:v>
                </c:pt>
                <c:pt idx="2495">
                  <c:v>0.91867199584839143</c:v>
                </c:pt>
                <c:pt idx="2496">
                  <c:v>0.58905661397046782</c:v>
                </c:pt>
                <c:pt idx="2497">
                  <c:v>0.37401940329452038</c:v>
                </c:pt>
                <c:pt idx="2498">
                  <c:v>0.29706920143084004</c:v>
                </c:pt>
                <c:pt idx="2499">
                  <c:v>0.66714219938899733</c:v>
                </c:pt>
                <c:pt idx="2500">
                  <c:v>0.7794482509844487</c:v>
                </c:pt>
                <c:pt idx="2501">
                  <c:v>0.37163951109204107</c:v>
                </c:pt>
                <c:pt idx="2502">
                  <c:v>0.44686373274332419</c:v>
                </c:pt>
                <c:pt idx="2503">
                  <c:v>0.6465402274821489</c:v>
                </c:pt>
                <c:pt idx="2504">
                  <c:v>0.36790860922421315</c:v>
                </c:pt>
                <c:pt idx="2505">
                  <c:v>0.16787708320511466</c:v>
                </c:pt>
                <c:pt idx="2506">
                  <c:v>0</c:v>
                </c:pt>
                <c:pt idx="2507">
                  <c:v>0.52706740862249879</c:v>
                </c:pt>
                <c:pt idx="2508">
                  <c:v>0.12654598112084695</c:v>
                </c:pt>
                <c:pt idx="2509">
                  <c:v>0.81404302037161202</c:v>
                </c:pt>
                <c:pt idx="2510">
                  <c:v>0.42435786681595133</c:v>
                </c:pt>
                <c:pt idx="2511">
                  <c:v>0.64086914016808239</c:v>
                </c:pt>
                <c:pt idx="2512">
                  <c:v>0.37401940329452038</c:v>
                </c:pt>
                <c:pt idx="2513">
                  <c:v>0.37401940329452038</c:v>
                </c:pt>
                <c:pt idx="2514">
                  <c:v>0.37401940329452038</c:v>
                </c:pt>
                <c:pt idx="2515">
                  <c:v>0.6465402274821489</c:v>
                </c:pt>
                <c:pt idx="2516">
                  <c:v>0.13593319340745963</c:v>
                </c:pt>
                <c:pt idx="2517">
                  <c:v>9.9013880232076568E-5</c:v>
                </c:pt>
                <c:pt idx="2518">
                  <c:v>1.0352729743511715</c:v>
                </c:pt>
                <c:pt idx="2519">
                  <c:v>0.82706844237177068</c:v>
                </c:pt>
                <c:pt idx="2520">
                  <c:v>0.52572734461875725</c:v>
                </c:pt>
                <c:pt idx="2521">
                  <c:v>0.6072881435226577</c:v>
                </c:pt>
                <c:pt idx="2522">
                  <c:v>0.51035645769264193</c:v>
                </c:pt>
                <c:pt idx="2523">
                  <c:v>0.21900549861815477</c:v>
                </c:pt>
                <c:pt idx="2524">
                  <c:v>7.3831712866832586E-2</c:v>
                </c:pt>
                <c:pt idx="2525">
                  <c:v>0.86540169893140495</c:v>
                </c:pt>
                <c:pt idx="2526">
                  <c:v>0.305486376026259</c:v>
                </c:pt>
                <c:pt idx="2527">
                  <c:v>0.60110265933376394</c:v>
                </c:pt>
                <c:pt idx="2528">
                  <c:v>0.73498336367472061</c:v>
                </c:pt>
                <c:pt idx="2529">
                  <c:v>0.37401940329452038</c:v>
                </c:pt>
                <c:pt idx="2530">
                  <c:v>0.30947318451643491</c:v>
                </c:pt>
                <c:pt idx="2531">
                  <c:v>0.52710057804377441</c:v>
                </c:pt>
                <c:pt idx="2532">
                  <c:v>0.14804196584656251</c:v>
                </c:pt>
                <c:pt idx="2533">
                  <c:v>0.394749794606571</c:v>
                </c:pt>
                <c:pt idx="2534">
                  <c:v>0.81179450037481227</c:v>
                </c:pt>
                <c:pt idx="2535">
                  <c:v>0.37401940329452016</c:v>
                </c:pt>
                <c:pt idx="2536">
                  <c:v>0.17132079268649533</c:v>
                </c:pt>
                <c:pt idx="2537">
                  <c:v>0.1197439409352453</c:v>
                </c:pt>
                <c:pt idx="2538">
                  <c:v>0.37401940329452038</c:v>
                </c:pt>
                <c:pt idx="2539">
                  <c:v>1.6767496382274312</c:v>
                </c:pt>
                <c:pt idx="2540">
                  <c:v>0.6528403353050386</c:v>
                </c:pt>
                <c:pt idx="2541">
                  <c:v>0.68275353259198823</c:v>
                </c:pt>
                <c:pt idx="2542">
                  <c:v>0.85352017453613271</c:v>
                </c:pt>
                <c:pt idx="2543">
                  <c:v>0.72091228737757451</c:v>
                </c:pt>
                <c:pt idx="2544">
                  <c:v>0.63519489003056884</c:v>
                </c:pt>
                <c:pt idx="2545">
                  <c:v>0.37401940329452038</c:v>
                </c:pt>
                <c:pt idx="2546">
                  <c:v>0.57433562888905465</c:v>
                </c:pt>
                <c:pt idx="2547">
                  <c:v>0.37401940329452038</c:v>
                </c:pt>
                <c:pt idx="2548">
                  <c:v>0.37401940329452038</c:v>
                </c:pt>
                <c:pt idx="2549">
                  <c:v>1.2529573354214274</c:v>
                </c:pt>
                <c:pt idx="2550">
                  <c:v>0.37401940329452038</c:v>
                </c:pt>
                <c:pt idx="2551">
                  <c:v>0.16419175593821719</c:v>
                </c:pt>
                <c:pt idx="2552">
                  <c:v>0.37401940329452038</c:v>
                </c:pt>
                <c:pt idx="2553">
                  <c:v>0.20247639486680535</c:v>
                </c:pt>
                <c:pt idx="2554">
                  <c:v>0.71595593483285791</c:v>
                </c:pt>
                <c:pt idx="2555">
                  <c:v>0.64572247015670503</c:v>
                </c:pt>
                <c:pt idx="2556">
                  <c:v>0.37401940329452038</c:v>
                </c:pt>
                <c:pt idx="2557">
                  <c:v>0.12759892012341092</c:v>
                </c:pt>
                <c:pt idx="2558">
                  <c:v>0.61705141168898003</c:v>
                </c:pt>
                <c:pt idx="2559">
                  <c:v>0.47086108842661817</c:v>
                </c:pt>
                <c:pt idx="2560">
                  <c:v>6.9683213407391503E-2</c:v>
                </c:pt>
                <c:pt idx="2561">
                  <c:v>2.0891370705239298</c:v>
                </c:pt>
                <c:pt idx="2562">
                  <c:v>0.26195578240055395</c:v>
                </c:pt>
                <c:pt idx="2563">
                  <c:v>0.14261683883391688</c:v>
                </c:pt>
                <c:pt idx="2564">
                  <c:v>0.37401940329452038</c:v>
                </c:pt>
                <c:pt idx="2565">
                  <c:v>0.37401940329452038</c:v>
                </c:pt>
                <c:pt idx="2566">
                  <c:v>0.73303010754945319</c:v>
                </c:pt>
                <c:pt idx="2567">
                  <c:v>0.37401940329452038</c:v>
                </c:pt>
                <c:pt idx="2568">
                  <c:v>0.37401940329452038</c:v>
                </c:pt>
                <c:pt idx="2569">
                  <c:v>0.37401940329452038</c:v>
                </c:pt>
                <c:pt idx="2570">
                  <c:v>0.37401940329452016</c:v>
                </c:pt>
                <c:pt idx="2571">
                  <c:v>0.37185517137436741</c:v>
                </c:pt>
                <c:pt idx="2572">
                  <c:v>0.72848450707622392</c:v>
                </c:pt>
                <c:pt idx="2573">
                  <c:v>0.16262473563529006</c:v>
                </c:pt>
                <c:pt idx="2574">
                  <c:v>0.32377446852315556</c:v>
                </c:pt>
                <c:pt idx="2575">
                  <c:v>0</c:v>
                </c:pt>
                <c:pt idx="2576">
                  <c:v>0.45818560041824274</c:v>
                </c:pt>
                <c:pt idx="2577">
                  <c:v>0.47403333477746312</c:v>
                </c:pt>
                <c:pt idx="2578">
                  <c:v>0.37401940329452038</c:v>
                </c:pt>
                <c:pt idx="2579">
                  <c:v>0.37401940329452038</c:v>
                </c:pt>
                <c:pt idx="2580">
                  <c:v>0.3878274013417643</c:v>
                </c:pt>
                <c:pt idx="2581">
                  <c:v>0.40904506129987012</c:v>
                </c:pt>
                <c:pt idx="2582">
                  <c:v>0.37401940329452038</c:v>
                </c:pt>
                <c:pt idx="2583">
                  <c:v>0.37401940329452038</c:v>
                </c:pt>
                <c:pt idx="2584">
                  <c:v>0.72452966414120645</c:v>
                </c:pt>
                <c:pt idx="2585">
                  <c:v>4.4403127361937277E-4</c:v>
                </c:pt>
                <c:pt idx="2586">
                  <c:v>0.37401940329452016</c:v>
                </c:pt>
                <c:pt idx="2587">
                  <c:v>0.41360990844967666</c:v>
                </c:pt>
                <c:pt idx="2588">
                  <c:v>9.9125802662504883E-2</c:v>
                </c:pt>
                <c:pt idx="2589">
                  <c:v>3.6729673749057723E-2</c:v>
                </c:pt>
                <c:pt idx="2590">
                  <c:v>0.83201552413771696</c:v>
                </c:pt>
                <c:pt idx="2591">
                  <c:v>0.42875541339925649</c:v>
                </c:pt>
                <c:pt idx="2592">
                  <c:v>0.69717443102364252</c:v>
                </c:pt>
                <c:pt idx="2593">
                  <c:v>0.52656372115308214</c:v>
                </c:pt>
                <c:pt idx="2594">
                  <c:v>1.3182008026647321</c:v>
                </c:pt>
                <c:pt idx="2595">
                  <c:v>0.37401940329452038</c:v>
                </c:pt>
                <c:pt idx="2596">
                  <c:v>0.12635596570234564</c:v>
                </c:pt>
                <c:pt idx="2597">
                  <c:v>6.2003999473932016E-2</c:v>
                </c:pt>
                <c:pt idx="2598">
                  <c:v>0.37401940329452038</c:v>
                </c:pt>
                <c:pt idx="2599">
                  <c:v>0.69418269279128086</c:v>
                </c:pt>
                <c:pt idx="2600">
                  <c:v>0.10274077805450144</c:v>
                </c:pt>
                <c:pt idx="2601">
                  <c:v>2.1197670128448167</c:v>
                </c:pt>
                <c:pt idx="2602">
                  <c:v>0.11481947245846995</c:v>
                </c:pt>
                <c:pt idx="2603">
                  <c:v>0.61708022855351352</c:v>
                </c:pt>
                <c:pt idx="2604">
                  <c:v>0.37401940329452038</c:v>
                </c:pt>
                <c:pt idx="2605">
                  <c:v>0.39000148026752002</c:v>
                </c:pt>
                <c:pt idx="2606">
                  <c:v>0.44707113808392268</c:v>
                </c:pt>
                <c:pt idx="2607">
                  <c:v>0.73123842202071365</c:v>
                </c:pt>
                <c:pt idx="2608">
                  <c:v>2.1493350757627572</c:v>
                </c:pt>
                <c:pt idx="2609">
                  <c:v>0.24099554141940402</c:v>
                </c:pt>
                <c:pt idx="2610">
                  <c:v>0.45982897558699604</c:v>
                </c:pt>
                <c:pt idx="2611">
                  <c:v>0.53912330788800933</c:v>
                </c:pt>
                <c:pt idx="2612">
                  <c:v>0.37401940329452038</c:v>
                </c:pt>
                <c:pt idx="2613">
                  <c:v>0.37401940329452038</c:v>
                </c:pt>
                <c:pt idx="2614">
                  <c:v>0</c:v>
                </c:pt>
                <c:pt idx="2615">
                  <c:v>0</c:v>
                </c:pt>
                <c:pt idx="2616">
                  <c:v>1.1367822609461802</c:v>
                </c:pt>
                <c:pt idx="2617">
                  <c:v>0.91252544328159035</c:v>
                </c:pt>
                <c:pt idx="2618">
                  <c:v>1.0849903844889595</c:v>
                </c:pt>
                <c:pt idx="2619">
                  <c:v>0.37401940329452038</c:v>
                </c:pt>
                <c:pt idx="2620">
                  <c:v>0.66223473133693744</c:v>
                </c:pt>
                <c:pt idx="2621">
                  <c:v>0.16526083877323858</c:v>
                </c:pt>
                <c:pt idx="2622">
                  <c:v>2.3719321544619647</c:v>
                </c:pt>
                <c:pt idx="2623">
                  <c:v>0.51209312948916463</c:v>
                </c:pt>
                <c:pt idx="2624">
                  <c:v>9.8496870718726828E-2</c:v>
                </c:pt>
                <c:pt idx="2625">
                  <c:v>0.2543749933493496</c:v>
                </c:pt>
                <c:pt idx="2626">
                  <c:v>0.38106970001688323</c:v>
                </c:pt>
                <c:pt idx="2627">
                  <c:v>0.90046206103128934</c:v>
                </c:pt>
                <c:pt idx="2628">
                  <c:v>0.15885954100941141</c:v>
                </c:pt>
                <c:pt idx="2629">
                  <c:v>0.17595101306114502</c:v>
                </c:pt>
                <c:pt idx="2630">
                  <c:v>0.40261361582416078</c:v>
                </c:pt>
                <c:pt idx="2631">
                  <c:v>0.49077673818277867</c:v>
                </c:pt>
                <c:pt idx="2632">
                  <c:v>0.4055895003250678</c:v>
                </c:pt>
                <c:pt idx="2633">
                  <c:v>1.1519094765194546</c:v>
                </c:pt>
                <c:pt idx="2634">
                  <c:v>0.37401940329452038</c:v>
                </c:pt>
                <c:pt idx="2635">
                  <c:v>2.7148049996675461</c:v>
                </c:pt>
                <c:pt idx="2636">
                  <c:v>0.36427224030941668</c:v>
                </c:pt>
                <c:pt idx="2637">
                  <c:v>0.37401940329452038</c:v>
                </c:pt>
                <c:pt idx="2638">
                  <c:v>6.4761048029018595E-3</c:v>
                </c:pt>
                <c:pt idx="2639">
                  <c:v>0.6465402274821489</c:v>
                </c:pt>
                <c:pt idx="2640">
                  <c:v>1.9399667590753704</c:v>
                </c:pt>
                <c:pt idx="2641">
                  <c:v>1.173326802595016E-2</c:v>
                </c:pt>
                <c:pt idx="2642">
                  <c:v>0.37401940329452016</c:v>
                </c:pt>
                <c:pt idx="2643">
                  <c:v>0.8234457041809593</c:v>
                </c:pt>
                <c:pt idx="2644">
                  <c:v>0.37401940329452038</c:v>
                </c:pt>
                <c:pt idx="2645">
                  <c:v>0.37401940329452038</c:v>
                </c:pt>
                <c:pt idx="2646">
                  <c:v>0.28523572848074924</c:v>
                </c:pt>
                <c:pt idx="2647">
                  <c:v>0.3465778162952865</c:v>
                </c:pt>
                <c:pt idx="2648">
                  <c:v>0.37401940329452016</c:v>
                </c:pt>
                <c:pt idx="2649">
                  <c:v>0.74038286072772364</c:v>
                </c:pt>
                <c:pt idx="2650">
                  <c:v>1.148992899102649</c:v>
                </c:pt>
                <c:pt idx="2651">
                  <c:v>0.38910144238113198</c:v>
                </c:pt>
                <c:pt idx="2652">
                  <c:v>0.20449964410698085</c:v>
                </c:pt>
                <c:pt idx="2653">
                  <c:v>0.46828695176868929</c:v>
                </c:pt>
                <c:pt idx="2654">
                  <c:v>0.88289460967264954</c:v>
                </c:pt>
                <c:pt idx="2655">
                  <c:v>0.99110913272205259</c:v>
                </c:pt>
                <c:pt idx="2656">
                  <c:v>0.37401940329452038</c:v>
                </c:pt>
                <c:pt idx="2657">
                  <c:v>0.70022911719023728</c:v>
                </c:pt>
                <c:pt idx="2658">
                  <c:v>0.37401940329452038</c:v>
                </c:pt>
                <c:pt idx="2659">
                  <c:v>0.37401940329452038</c:v>
                </c:pt>
                <c:pt idx="2660">
                  <c:v>6.4860361423560733E-2</c:v>
                </c:pt>
                <c:pt idx="2661">
                  <c:v>0.70194586036781659</c:v>
                </c:pt>
                <c:pt idx="2662">
                  <c:v>0.26097483679541883</c:v>
                </c:pt>
                <c:pt idx="2663">
                  <c:v>0.64946210077850597</c:v>
                </c:pt>
                <c:pt idx="2664">
                  <c:v>0.72480142873375497</c:v>
                </c:pt>
                <c:pt idx="2665">
                  <c:v>1.8078304851744737E-2</c:v>
                </c:pt>
                <c:pt idx="2666">
                  <c:v>0.29234474786260928</c:v>
                </c:pt>
                <c:pt idx="2667">
                  <c:v>0.37401940329452038</c:v>
                </c:pt>
                <c:pt idx="2668">
                  <c:v>0.73635583947517036</c:v>
                </c:pt>
                <c:pt idx="2669">
                  <c:v>0.87424801699368115</c:v>
                </c:pt>
                <c:pt idx="2670">
                  <c:v>1.0298575134481311</c:v>
                </c:pt>
                <c:pt idx="2671">
                  <c:v>0.51390096676961783</c:v>
                </c:pt>
                <c:pt idx="2672">
                  <c:v>1.0470511388506007</c:v>
                </c:pt>
                <c:pt idx="2673">
                  <c:v>0.41817359423761225</c:v>
                </c:pt>
                <c:pt idx="2674">
                  <c:v>0.37401940329452016</c:v>
                </c:pt>
                <c:pt idx="2675">
                  <c:v>1.1648497116245304</c:v>
                </c:pt>
                <c:pt idx="2676">
                  <c:v>1.0449881062102826</c:v>
                </c:pt>
                <c:pt idx="2677">
                  <c:v>0.37401940329452038</c:v>
                </c:pt>
                <c:pt idx="2678">
                  <c:v>0.37401940329452038</c:v>
                </c:pt>
                <c:pt idx="2679">
                  <c:v>0.37401940329452038</c:v>
                </c:pt>
                <c:pt idx="2680">
                  <c:v>0.79757170316176984</c:v>
                </c:pt>
                <c:pt idx="2681">
                  <c:v>0.44369802910205797</c:v>
                </c:pt>
                <c:pt idx="2682">
                  <c:v>1.0401516563825968</c:v>
                </c:pt>
                <c:pt idx="2683">
                  <c:v>1.1673508751823347</c:v>
                </c:pt>
                <c:pt idx="2684">
                  <c:v>0.33612740745121183</c:v>
                </c:pt>
                <c:pt idx="2685">
                  <c:v>0.70507788848926189</c:v>
                </c:pt>
                <c:pt idx="2686">
                  <c:v>0.66885169006541978</c:v>
                </c:pt>
                <c:pt idx="2687">
                  <c:v>0.17937713360108409</c:v>
                </c:pt>
                <c:pt idx="2688">
                  <c:v>0.16201495021073103</c:v>
                </c:pt>
                <c:pt idx="2689">
                  <c:v>0.37401940329452038</c:v>
                </c:pt>
                <c:pt idx="2690">
                  <c:v>1.6625262609114153</c:v>
                </c:pt>
                <c:pt idx="2691">
                  <c:v>0.37401940329452038</c:v>
                </c:pt>
                <c:pt idx="2692">
                  <c:v>0.37401940329452038</c:v>
                </c:pt>
                <c:pt idx="2693">
                  <c:v>0.37401940329452016</c:v>
                </c:pt>
                <c:pt idx="2694">
                  <c:v>0.61446293137644525</c:v>
                </c:pt>
                <c:pt idx="2695">
                  <c:v>1.7291551105802541</c:v>
                </c:pt>
                <c:pt idx="2696">
                  <c:v>0.72586053780310311</c:v>
                </c:pt>
                <c:pt idx="2697">
                  <c:v>0.37712688714706805</c:v>
                </c:pt>
                <c:pt idx="2698">
                  <c:v>0.37401940329452016</c:v>
                </c:pt>
                <c:pt idx="2699">
                  <c:v>0.37401940329452038</c:v>
                </c:pt>
                <c:pt idx="2700">
                  <c:v>0.37401940329452038</c:v>
                </c:pt>
                <c:pt idx="2701">
                  <c:v>0.10564988320914152</c:v>
                </c:pt>
                <c:pt idx="2702">
                  <c:v>0</c:v>
                </c:pt>
                <c:pt idx="2703">
                  <c:v>0.43661432807586464</c:v>
                </c:pt>
                <c:pt idx="2704">
                  <c:v>1.0438319726678336</c:v>
                </c:pt>
                <c:pt idx="2705">
                  <c:v>0.37401940329452038</c:v>
                </c:pt>
                <c:pt idx="2706">
                  <c:v>0.37401940329452038</c:v>
                </c:pt>
                <c:pt idx="2707">
                  <c:v>1.270783174723815</c:v>
                </c:pt>
                <c:pt idx="2708">
                  <c:v>0.62055160442089075</c:v>
                </c:pt>
                <c:pt idx="2709">
                  <c:v>2.0062761385701879</c:v>
                </c:pt>
                <c:pt idx="2710">
                  <c:v>0.36727681862000466</c:v>
                </c:pt>
                <c:pt idx="2711">
                  <c:v>0.25080480564916857</c:v>
                </c:pt>
                <c:pt idx="2712">
                  <c:v>0.37401940329452038</c:v>
                </c:pt>
                <c:pt idx="2713">
                  <c:v>0.73635583947517036</c:v>
                </c:pt>
                <c:pt idx="2714">
                  <c:v>1.0479422241102767</c:v>
                </c:pt>
                <c:pt idx="2715">
                  <c:v>0.37401940329452038</c:v>
                </c:pt>
                <c:pt idx="2716">
                  <c:v>0.37401940329452038</c:v>
                </c:pt>
                <c:pt idx="2717">
                  <c:v>0.57705846371676106</c:v>
                </c:pt>
                <c:pt idx="2718">
                  <c:v>0.64892767865755063</c:v>
                </c:pt>
                <c:pt idx="2719">
                  <c:v>0.36802656042328002</c:v>
                </c:pt>
                <c:pt idx="2720">
                  <c:v>0.10992764079910196</c:v>
                </c:pt>
                <c:pt idx="2721">
                  <c:v>1.2464305065201336E-2</c:v>
                </c:pt>
                <c:pt idx="2722">
                  <c:v>0.38455523188723223</c:v>
                </c:pt>
                <c:pt idx="2723">
                  <c:v>0</c:v>
                </c:pt>
                <c:pt idx="2724">
                  <c:v>4.3216649363947757E-2</c:v>
                </c:pt>
                <c:pt idx="2725">
                  <c:v>0.17770409418809469</c:v>
                </c:pt>
                <c:pt idx="2726">
                  <c:v>0.33978821260343572</c:v>
                </c:pt>
                <c:pt idx="2727">
                  <c:v>0.40812437164912974</c:v>
                </c:pt>
                <c:pt idx="2728">
                  <c:v>0.61952361239717135</c:v>
                </c:pt>
                <c:pt idx="2729">
                  <c:v>0.70223064818810321</c:v>
                </c:pt>
                <c:pt idx="2730">
                  <c:v>0.10013352482835974</c:v>
                </c:pt>
                <c:pt idx="2731">
                  <c:v>0.40977583853049343</c:v>
                </c:pt>
                <c:pt idx="2732">
                  <c:v>0.19787156621123084</c:v>
                </c:pt>
                <c:pt idx="2733">
                  <c:v>1.5769270527658437</c:v>
                </c:pt>
                <c:pt idx="2734">
                  <c:v>3.0064700165698149E-2</c:v>
                </c:pt>
                <c:pt idx="2735">
                  <c:v>1.0310461124513142</c:v>
                </c:pt>
                <c:pt idx="2736">
                  <c:v>7.1840584310468664E-2</c:v>
                </c:pt>
                <c:pt idx="2737">
                  <c:v>0.11386878810522263</c:v>
                </c:pt>
                <c:pt idx="2738">
                  <c:v>0.18611392337954522</c:v>
                </c:pt>
                <c:pt idx="2739">
                  <c:v>1.1953223482560797</c:v>
                </c:pt>
                <c:pt idx="2740">
                  <c:v>0.23558864697635931</c:v>
                </c:pt>
                <c:pt idx="2741">
                  <c:v>3.4012308925880164E-3</c:v>
                </c:pt>
                <c:pt idx="2742">
                  <c:v>0.86266999512759346</c:v>
                </c:pt>
                <c:pt idx="2743">
                  <c:v>0.43615943083385184</c:v>
                </c:pt>
                <c:pt idx="2744">
                  <c:v>0.27127499339434963</c:v>
                </c:pt>
                <c:pt idx="2745">
                  <c:v>0.37401940329452038</c:v>
                </c:pt>
                <c:pt idx="2746">
                  <c:v>0.73008030826581272</c:v>
                </c:pt>
                <c:pt idx="2747">
                  <c:v>0.37401940329452038</c:v>
                </c:pt>
                <c:pt idx="2748">
                  <c:v>0.72225967325807983</c:v>
                </c:pt>
                <c:pt idx="2749">
                  <c:v>0.18696068567553953</c:v>
                </c:pt>
                <c:pt idx="2750">
                  <c:v>1.6570635314320081</c:v>
                </c:pt>
                <c:pt idx="2751">
                  <c:v>1.0709555732074749</c:v>
                </c:pt>
                <c:pt idx="2752">
                  <c:v>0.7335323676417812</c:v>
                </c:pt>
                <c:pt idx="2753">
                  <c:v>0.50694161974715279</c:v>
                </c:pt>
                <c:pt idx="2754">
                  <c:v>0.38352813488356263</c:v>
                </c:pt>
                <c:pt idx="2755">
                  <c:v>0.36948816023912617</c:v>
                </c:pt>
                <c:pt idx="2756">
                  <c:v>0.54887298097822013</c:v>
                </c:pt>
                <c:pt idx="2757">
                  <c:v>1.2275682534168977</c:v>
                </c:pt>
                <c:pt idx="2758">
                  <c:v>0.28822438314447502</c:v>
                </c:pt>
                <c:pt idx="2759">
                  <c:v>0.37401940329452016</c:v>
                </c:pt>
                <c:pt idx="2760">
                  <c:v>0.59116576680361055</c:v>
                </c:pt>
                <c:pt idx="2761">
                  <c:v>0.37401940329452038</c:v>
                </c:pt>
                <c:pt idx="2762">
                  <c:v>1.0158450086313107</c:v>
                </c:pt>
                <c:pt idx="2763">
                  <c:v>0.41404426597205479</c:v>
                </c:pt>
                <c:pt idx="2764">
                  <c:v>0.17086442308029259</c:v>
                </c:pt>
                <c:pt idx="2765">
                  <c:v>0.3308982711234113</c:v>
                </c:pt>
                <c:pt idx="2766">
                  <c:v>0.2259515973933838</c:v>
                </c:pt>
                <c:pt idx="2767">
                  <c:v>0.421898822837945</c:v>
                </c:pt>
                <c:pt idx="2768">
                  <c:v>0.4017724680689902</c:v>
                </c:pt>
                <c:pt idx="2769">
                  <c:v>7.4331351214935851E-2</c:v>
                </c:pt>
                <c:pt idx="2770">
                  <c:v>0.73635583947517036</c:v>
                </c:pt>
                <c:pt idx="2771">
                  <c:v>0.37084712878228837</c:v>
                </c:pt>
                <c:pt idx="2772">
                  <c:v>0.37401940329452038</c:v>
                </c:pt>
                <c:pt idx="2773">
                  <c:v>0.22668157681082302</c:v>
                </c:pt>
                <c:pt idx="2774">
                  <c:v>3.3554654277447478E-2</c:v>
                </c:pt>
                <c:pt idx="2775">
                  <c:v>0.62387071304755592</c:v>
                </c:pt>
                <c:pt idx="2776">
                  <c:v>0.30457967321351626</c:v>
                </c:pt>
                <c:pt idx="2777">
                  <c:v>0.78495812439199431</c:v>
                </c:pt>
                <c:pt idx="2778">
                  <c:v>0.93744372463212866</c:v>
                </c:pt>
                <c:pt idx="2779">
                  <c:v>0.44678748582262151</c:v>
                </c:pt>
                <c:pt idx="2780">
                  <c:v>0.30368072365418247</c:v>
                </c:pt>
                <c:pt idx="2781">
                  <c:v>0.37401940329452038</c:v>
                </c:pt>
                <c:pt idx="2782">
                  <c:v>1.5289132765377482</c:v>
                </c:pt>
                <c:pt idx="2783">
                  <c:v>0.34873205611559915</c:v>
                </c:pt>
                <c:pt idx="2784">
                  <c:v>0.28837248271259075</c:v>
                </c:pt>
                <c:pt idx="2785">
                  <c:v>0.38294059587308116</c:v>
                </c:pt>
                <c:pt idx="2786">
                  <c:v>0.43957945854887959</c:v>
                </c:pt>
                <c:pt idx="2787">
                  <c:v>0.7358895034648355</c:v>
                </c:pt>
                <c:pt idx="2788">
                  <c:v>0.24076951244625966</c:v>
                </c:pt>
                <c:pt idx="2789">
                  <c:v>0.67969177165602468</c:v>
                </c:pt>
                <c:pt idx="2790">
                  <c:v>1.0148916164892505</c:v>
                </c:pt>
                <c:pt idx="2791">
                  <c:v>9.9981058012442531E-2</c:v>
                </c:pt>
                <c:pt idx="2792">
                  <c:v>0.53181123342007897</c:v>
                </c:pt>
                <c:pt idx="2793">
                  <c:v>0.37401940329452038</c:v>
                </c:pt>
                <c:pt idx="2794">
                  <c:v>0.37401940329452038</c:v>
                </c:pt>
                <c:pt idx="2795">
                  <c:v>0.38209038958080516</c:v>
                </c:pt>
                <c:pt idx="2796">
                  <c:v>0.21678224884177602</c:v>
                </c:pt>
                <c:pt idx="2797">
                  <c:v>0.8325845155711038</c:v>
                </c:pt>
                <c:pt idx="2798">
                  <c:v>0.76836666746642335</c:v>
                </c:pt>
                <c:pt idx="2799">
                  <c:v>0.72734868831072264</c:v>
                </c:pt>
                <c:pt idx="2800">
                  <c:v>0.51939802833345949</c:v>
                </c:pt>
                <c:pt idx="2801">
                  <c:v>0.38248619072428675</c:v>
                </c:pt>
                <c:pt idx="2802">
                  <c:v>0.35729056782304208</c:v>
                </c:pt>
                <c:pt idx="2803">
                  <c:v>0.13567526388336384</c:v>
                </c:pt>
                <c:pt idx="2804">
                  <c:v>0.40222251405829901</c:v>
                </c:pt>
                <c:pt idx="2805">
                  <c:v>0.73289783814099474</c:v>
                </c:pt>
                <c:pt idx="2806">
                  <c:v>0</c:v>
                </c:pt>
                <c:pt idx="2807">
                  <c:v>0.55737249527767885</c:v>
                </c:pt>
                <c:pt idx="2808">
                  <c:v>0.38320513930652611</c:v>
                </c:pt>
                <c:pt idx="2809">
                  <c:v>0.42997116577424943</c:v>
                </c:pt>
                <c:pt idx="2810">
                  <c:v>0.3680736102849323</c:v>
                </c:pt>
                <c:pt idx="2811">
                  <c:v>1.1360412078529845</c:v>
                </c:pt>
                <c:pt idx="2812">
                  <c:v>0.12781865250463359</c:v>
                </c:pt>
                <c:pt idx="2813">
                  <c:v>0.77494039868081088</c:v>
                </c:pt>
                <c:pt idx="2814">
                  <c:v>0.37401940329452038</c:v>
                </c:pt>
                <c:pt idx="2815">
                  <c:v>0.39201884721419716</c:v>
                </c:pt>
                <c:pt idx="2816">
                  <c:v>0.13744556214613338</c:v>
                </c:pt>
                <c:pt idx="2817">
                  <c:v>0.66222807936150874</c:v>
                </c:pt>
                <c:pt idx="2818">
                  <c:v>0.4106399864068036</c:v>
                </c:pt>
                <c:pt idx="2819">
                  <c:v>0.73444790880735844</c:v>
                </c:pt>
                <c:pt idx="2820">
                  <c:v>0.33134667268855872</c:v>
                </c:pt>
                <c:pt idx="2821">
                  <c:v>0.73209121719116899</c:v>
                </c:pt>
                <c:pt idx="2822">
                  <c:v>0.37401940329452038</c:v>
                </c:pt>
                <c:pt idx="2823">
                  <c:v>0.37401940329452038</c:v>
                </c:pt>
                <c:pt idx="2824">
                  <c:v>0.16445406280360114</c:v>
                </c:pt>
                <c:pt idx="2825">
                  <c:v>0.7219765983689812</c:v>
                </c:pt>
                <c:pt idx="2826">
                  <c:v>0.33434097088950898</c:v>
                </c:pt>
                <c:pt idx="2827">
                  <c:v>0.73934581514241349</c:v>
                </c:pt>
                <c:pt idx="2828">
                  <c:v>0.82534002758730796</c:v>
                </c:pt>
                <c:pt idx="2829">
                  <c:v>0.40406619846940584</c:v>
                </c:pt>
                <c:pt idx="2830">
                  <c:v>0.37401940329452038</c:v>
                </c:pt>
                <c:pt idx="2831">
                  <c:v>0.68489167500483716</c:v>
                </c:pt>
                <c:pt idx="2832">
                  <c:v>0.20392290413894762</c:v>
                </c:pt>
                <c:pt idx="2833">
                  <c:v>0.42505018296527758</c:v>
                </c:pt>
                <c:pt idx="2834">
                  <c:v>0.37401940329452016</c:v>
                </c:pt>
                <c:pt idx="2835">
                  <c:v>0.14331592978597671</c:v>
                </c:pt>
                <c:pt idx="2836">
                  <c:v>0.72345691519810973</c:v>
                </c:pt>
                <c:pt idx="2837">
                  <c:v>0.41735027378482731</c:v>
                </c:pt>
                <c:pt idx="2838">
                  <c:v>0.73209121719116899</c:v>
                </c:pt>
                <c:pt idx="2839">
                  <c:v>0.37401940329452038</c:v>
                </c:pt>
                <c:pt idx="2840">
                  <c:v>3.67151275082407E-2</c:v>
                </c:pt>
                <c:pt idx="2841">
                  <c:v>7.8999372445408031E-5</c:v>
                </c:pt>
                <c:pt idx="2842">
                  <c:v>0.37401940329452038</c:v>
                </c:pt>
                <c:pt idx="2843">
                  <c:v>0.76044785179823304</c:v>
                </c:pt>
                <c:pt idx="2844">
                  <c:v>0.57686070858209371</c:v>
                </c:pt>
                <c:pt idx="2845">
                  <c:v>0.4538859297035403</c:v>
                </c:pt>
                <c:pt idx="2846">
                  <c:v>0.3502438941298503</c:v>
                </c:pt>
                <c:pt idx="2847">
                  <c:v>0.23481362934193487</c:v>
                </c:pt>
                <c:pt idx="2848">
                  <c:v>0.29190246611457932</c:v>
                </c:pt>
                <c:pt idx="2849">
                  <c:v>0.96072080475823962</c:v>
                </c:pt>
                <c:pt idx="2850">
                  <c:v>0.70261206031476631</c:v>
                </c:pt>
                <c:pt idx="2851">
                  <c:v>0.44082368137615413</c:v>
                </c:pt>
                <c:pt idx="2852">
                  <c:v>0.98871238219624857</c:v>
                </c:pt>
                <c:pt idx="2853">
                  <c:v>0.37401940329452038</c:v>
                </c:pt>
                <c:pt idx="2854">
                  <c:v>1.4266341848512214</c:v>
                </c:pt>
                <c:pt idx="2855">
                  <c:v>0</c:v>
                </c:pt>
                <c:pt idx="2856">
                  <c:v>0.4717117434742516</c:v>
                </c:pt>
                <c:pt idx="2857">
                  <c:v>1.0910524692246444</c:v>
                </c:pt>
                <c:pt idx="2858">
                  <c:v>3.5823658807209398E-2</c:v>
                </c:pt>
                <c:pt idx="2859">
                  <c:v>0.1795715234077673</c:v>
                </c:pt>
                <c:pt idx="2860">
                  <c:v>1.0280366139256825</c:v>
                </c:pt>
                <c:pt idx="2861">
                  <c:v>0.37746076483129448</c:v>
                </c:pt>
                <c:pt idx="2862">
                  <c:v>6.2726060630892977E-2</c:v>
                </c:pt>
                <c:pt idx="2863">
                  <c:v>0.77607475844402563</c:v>
                </c:pt>
                <c:pt idx="2864">
                  <c:v>0.72001887571545531</c:v>
                </c:pt>
                <c:pt idx="2865">
                  <c:v>1.0580596025021782</c:v>
                </c:pt>
                <c:pt idx="2866">
                  <c:v>0.96551469411513668</c:v>
                </c:pt>
                <c:pt idx="2867">
                  <c:v>0.33238918478229551</c:v>
                </c:pt>
                <c:pt idx="2868">
                  <c:v>1.1255583551038395</c:v>
                </c:pt>
                <c:pt idx="2869">
                  <c:v>0.36825509144031537</c:v>
                </c:pt>
                <c:pt idx="2870">
                  <c:v>0.77261454319424361</c:v>
                </c:pt>
                <c:pt idx="2871">
                  <c:v>0.76029438553821882</c:v>
                </c:pt>
                <c:pt idx="2872">
                  <c:v>0.9468556444310875</c:v>
                </c:pt>
                <c:pt idx="2873">
                  <c:v>0.52727438174014951</c:v>
                </c:pt>
                <c:pt idx="2874">
                  <c:v>1.1488146290514707</c:v>
                </c:pt>
                <c:pt idx="2875">
                  <c:v>0.25433115116014948</c:v>
                </c:pt>
                <c:pt idx="2876">
                  <c:v>0.45002405833449122</c:v>
                </c:pt>
                <c:pt idx="2877">
                  <c:v>0.50613874440126161</c:v>
                </c:pt>
                <c:pt idx="2878">
                  <c:v>3.5703006232175831E-4</c:v>
                </c:pt>
                <c:pt idx="2879">
                  <c:v>0.2984161220916402</c:v>
                </c:pt>
                <c:pt idx="2880">
                  <c:v>0.38985377369873603</c:v>
                </c:pt>
                <c:pt idx="2881">
                  <c:v>1.2523754879555109</c:v>
                </c:pt>
                <c:pt idx="2882">
                  <c:v>0.21931484553964389</c:v>
                </c:pt>
                <c:pt idx="2883">
                  <c:v>3.1369962372719096</c:v>
                </c:pt>
                <c:pt idx="2884">
                  <c:v>1.2197163128666304</c:v>
                </c:pt>
                <c:pt idx="2885">
                  <c:v>0.14723116943182785</c:v>
                </c:pt>
                <c:pt idx="2886">
                  <c:v>9.5895867846045327E-2</c:v>
                </c:pt>
                <c:pt idx="2887">
                  <c:v>0.52308806048339951</c:v>
                </c:pt>
                <c:pt idx="2888">
                  <c:v>0.37401940329452038</c:v>
                </c:pt>
                <c:pt idx="2889">
                  <c:v>0.27121703249364126</c:v>
                </c:pt>
                <c:pt idx="2890">
                  <c:v>0.23578573804250841</c:v>
                </c:pt>
                <c:pt idx="2891">
                  <c:v>0.60288671377203462</c:v>
                </c:pt>
                <c:pt idx="2892">
                  <c:v>0.73231342557273649</c:v>
                </c:pt>
                <c:pt idx="2893">
                  <c:v>1.1162266228142772</c:v>
                </c:pt>
                <c:pt idx="2894">
                  <c:v>0.89614338791596015</c:v>
                </c:pt>
                <c:pt idx="2895">
                  <c:v>0.68120039883658134</c:v>
                </c:pt>
                <c:pt idx="2896">
                  <c:v>0.9762474240467981</c:v>
                </c:pt>
                <c:pt idx="2897">
                  <c:v>1.0015329368545645</c:v>
                </c:pt>
                <c:pt idx="2898">
                  <c:v>0.73541365724560981</c:v>
                </c:pt>
                <c:pt idx="2899">
                  <c:v>0.64185395562921266</c:v>
                </c:pt>
                <c:pt idx="2900">
                  <c:v>0.2528080620919036</c:v>
                </c:pt>
                <c:pt idx="2901">
                  <c:v>1.1492674762887571</c:v>
                </c:pt>
                <c:pt idx="2902">
                  <c:v>0.29952716589712142</c:v>
                </c:pt>
                <c:pt idx="2903">
                  <c:v>0.66957874031084352</c:v>
                </c:pt>
                <c:pt idx="2904">
                  <c:v>5.2880974533994034E-2</c:v>
                </c:pt>
                <c:pt idx="2905">
                  <c:v>0.17374145894952361</c:v>
                </c:pt>
                <c:pt idx="2906">
                  <c:v>1.2890652616826261</c:v>
                </c:pt>
                <c:pt idx="2907">
                  <c:v>0.72785047102300993</c:v>
                </c:pt>
                <c:pt idx="2908">
                  <c:v>4.8705357125506339E-2</c:v>
                </c:pt>
                <c:pt idx="2909">
                  <c:v>0.73635583947517036</c:v>
                </c:pt>
                <c:pt idx="2910">
                  <c:v>0.69257358834519156</c:v>
                </c:pt>
                <c:pt idx="2911">
                  <c:v>0.67084843652304282</c:v>
                </c:pt>
                <c:pt idx="2912">
                  <c:v>0.5123007779325951</c:v>
                </c:pt>
                <c:pt idx="2913">
                  <c:v>0.90146509131716246</c:v>
                </c:pt>
                <c:pt idx="2914">
                  <c:v>9.5930180423347486E-2</c:v>
                </c:pt>
                <c:pt idx="2915">
                  <c:v>1.2216114407836363</c:v>
                </c:pt>
                <c:pt idx="2916">
                  <c:v>1.1588330088610779</c:v>
                </c:pt>
                <c:pt idx="2917">
                  <c:v>0.99837315121848147</c:v>
                </c:pt>
                <c:pt idx="2918">
                  <c:v>1.4196612894389011</c:v>
                </c:pt>
                <c:pt idx="2919">
                  <c:v>0.37401940329452038</c:v>
                </c:pt>
                <c:pt idx="2920">
                  <c:v>4.2705736890773975</c:v>
                </c:pt>
                <c:pt idx="2921">
                  <c:v>0.72456709559402366</c:v>
                </c:pt>
                <c:pt idx="2922">
                  <c:v>0.88735572533743656</c:v>
                </c:pt>
                <c:pt idx="2923">
                  <c:v>0.81149492394338574</c:v>
                </c:pt>
                <c:pt idx="2924">
                  <c:v>0.59375760470575734</c:v>
                </c:pt>
                <c:pt idx="2925">
                  <c:v>0.37617882552347304</c:v>
                </c:pt>
                <c:pt idx="2926">
                  <c:v>0.1701198598829482</c:v>
                </c:pt>
                <c:pt idx="2927">
                  <c:v>0.78361877122747392</c:v>
                </c:pt>
                <c:pt idx="2928">
                  <c:v>0.23869076788764695</c:v>
                </c:pt>
                <c:pt idx="2929">
                  <c:v>0.33103350265480702</c:v>
                </c:pt>
                <c:pt idx="2930">
                  <c:v>0.6692642701746353</c:v>
                </c:pt>
                <c:pt idx="2931">
                  <c:v>0.95310080750687087</c:v>
                </c:pt>
                <c:pt idx="2932">
                  <c:v>1.0418960598183282E-2</c:v>
                </c:pt>
                <c:pt idx="2933">
                  <c:v>0.66986342000733623</c:v>
                </c:pt>
                <c:pt idx="2934">
                  <c:v>0.46703842696878245</c:v>
                </c:pt>
                <c:pt idx="2935">
                  <c:v>9.493850282812856E-2</c:v>
                </c:pt>
                <c:pt idx="2936">
                  <c:v>0.71835446847687179</c:v>
                </c:pt>
                <c:pt idx="2937">
                  <c:v>0.32063969795061292</c:v>
                </c:pt>
                <c:pt idx="2938">
                  <c:v>2.0498100165122341E-2</c:v>
                </c:pt>
                <c:pt idx="2939">
                  <c:v>0.85723107843733193</c:v>
                </c:pt>
                <c:pt idx="2940">
                  <c:v>1.7660169442839857</c:v>
                </c:pt>
                <c:pt idx="2941">
                  <c:v>0.93437586002281547</c:v>
                </c:pt>
                <c:pt idx="2942">
                  <c:v>0.37401940329452038</c:v>
                </c:pt>
                <c:pt idx="2943">
                  <c:v>1.0123802982880585</c:v>
                </c:pt>
                <c:pt idx="2944">
                  <c:v>6.5760938201375393E-2</c:v>
                </c:pt>
                <c:pt idx="2945">
                  <c:v>0</c:v>
                </c:pt>
                <c:pt idx="2946">
                  <c:v>0.43893426677651703</c:v>
                </c:pt>
                <c:pt idx="2947">
                  <c:v>0.37401940329452038</c:v>
                </c:pt>
                <c:pt idx="2948">
                  <c:v>0.51054940599463161</c:v>
                </c:pt>
                <c:pt idx="2949">
                  <c:v>0.37648932206655472</c:v>
                </c:pt>
                <c:pt idx="2950">
                  <c:v>0.63984949082321418</c:v>
                </c:pt>
                <c:pt idx="2951">
                  <c:v>0.59049501015721029</c:v>
                </c:pt>
                <c:pt idx="2952">
                  <c:v>0.56891766200267158</c:v>
                </c:pt>
                <c:pt idx="2953">
                  <c:v>0.54682868658034722</c:v>
                </c:pt>
                <c:pt idx="2954">
                  <c:v>0.73069232128797124</c:v>
                </c:pt>
                <c:pt idx="2955">
                  <c:v>0.35670129547773505</c:v>
                </c:pt>
                <c:pt idx="2956">
                  <c:v>0.52620106940275946</c:v>
                </c:pt>
                <c:pt idx="2957">
                  <c:v>1.1138680974105988</c:v>
                </c:pt>
                <c:pt idx="2958">
                  <c:v>0.40216954338847161</c:v>
                </c:pt>
                <c:pt idx="2959">
                  <c:v>0.29724885269974527</c:v>
                </c:pt>
                <c:pt idx="2960">
                  <c:v>0.37401940329452038</c:v>
                </c:pt>
                <c:pt idx="2961">
                  <c:v>0.52037590170467274</c:v>
                </c:pt>
                <c:pt idx="2962">
                  <c:v>0.37401940329452038</c:v>
                </c:pt>
                <c:pt idx="2963">
                  <c:v>0.17957152340776766</c:v>
                </c:pt>
                <c:pt idx="2964">
                  <c:v>0.37401940329452038</c:v>
                </c:pt>
                <c:pt idx="2965">
                  <c:v>0.94526465836970663</c:v>
                </c:pt>
                <c:pt idx="2966">
                  <c:v>0.37401940329452038</c:v>
                </c:pt>
                <c:pt idx="2967">
                  <c:v>0.37401940329452038</c:v>
                </c:pt>
                <c:pt idx="2968">
                  <c:v>0.56136596231232905</c:v>
                </c:pt>
                <c:pt idx="2969">
                  <c:v>0.73535205524559777</c:v>
                </c:pt>
                <c:pt idx="2970">
                  <c:v>0.37401940329452038</c:v>
                </c:pt>
                <c:pt idx="2971">
                  <c:v>1.3953161239280525</c:v>
                </c:pt>
                <c:pt idx="2972">
                  <c:v>0.70029647564572695</c:v>
                </c:pt>
                <c:pt idx="2973">
                  <c:v>0.99775356548230698</c:v>
                </c:pt>
                <c:pt idx="2974">
                  <c:v>3.1205280376138806</c:v>
                </c:pt>
                <c:pt idx="2975">
                  <c:v>0.84046837667195751</c:v>
                </c:pt>
                <c:pt idx="2976">
                  <c:v>0.38576969676780792</c:v>
                </c:pt>
                <c:pt idx="2977">
                  <c:v>0.73191376768991756</c:v>
                </c:pt>
                <c:pt idx="2978">
                  <c:v>0.62635381249307209</c:v>
                </c:pt>
                <c:pt idx="2979">
                  <c:v>0.60900907087714462</c:v>
                </c:pt>
                <c:pt idx="2980">
                  <c:v>0.37401940329452038</c:v>
                </c:pt>
                <c:pt idx="2981">
                  <c:v>0.45221935467519053</c:v>
                </c:pt>
                <c:pt idx="2982">
                  <c:v>0.53216232581061718</c:v>
                </c:pt>
                <c:pt idx="2983">
                  <c:v>0.2416342388183334</c:v>
                </c:pt>
                <c:pt idx="2984">
                  <c:v>9.8477374769060724E-2</c:v>
                </c:pt>
                <c:pt idx="2985">
                  <c:v>7.5057773229579225E-2</c:v>
                </c:pt>
                <c:pt idx="2986">
                  <c:v>0.16030967359417217</c:v>
                </c:pt>
                <c:pt idx="2987">
                  <c:v>0.65590519567839167</c:v>
                </c:pt>
                <c:pt idx="2988">
                  <c:v>0.70787271106674721</c:v>
                </c:pt>
                <c:pt idx="2989">
                  <c:v>0.37401940329452038</c:v>
                </c:pt>
                <c:pt idx="2990">
                  <c:v>1.8159653486589558E-2</c:v>
                </c:pt>
                <c:pt idx="2991">
                  <c:v>0.15703496636654035</c:v>
                </c:pt>
                <c:pt idx="2992">
                  <c:v>0.73209497690272829</c:v>
                </c:pt>
                <c:pt idx="2993">
                  <c:v>0.59386012181026226</c:v>
                </c:pt>
                <c:pt idx="2994">
                  <c:v>0.7284908490180505</c:v>
                </c:pt>
                <c:pt idx="2995">
                  <c:v>0.37401940329452016</c:v>
                </c:pt>
                <c:pt idx="2996">
                  <c:v>0.72466942426312853</c:v>
                </c:pt>
                <c:pt idx="2997">
                  <c:v>0.72466942426312853</c:v>
                </c:pt>
                <c:pt idx="2998">
                  <c:v>0.72466942426312853</c:v>
                </c:pt>
                <c:pt idx="2999">
                  <c:v>9.9670554274272932E-2</c:v>
                </c:pt>
                <c:pt idx="3000">
                  <c:v>0.34463641762676922</c:v>
                </c:pt>
                <c:pt idx="3001">
                  <c:v>1.3530272022546488</c:v>
                </c:pt>
                <c:pt idx="3002">
                  <c:v>2.0026100408678502</c:v>
                </c:pt>
                <c:pt idx="3003">
                  <c:v>0.35828526374212444</c:v>
                </c:pt>
                <c:pt idx="3004">
                  <c:v>0.27978506858843266</c:v>
                </c:pt>
                <c:pt idx="3005">
                  <c:v>1.822643504260236</c:v>
                </c:pt>
                <c:pt idx="3006">
                  <c:v>0.22392872459004129</c:v>
                </c:pt>
                <c:pt idx="3007">
                  <c:v>0.97635486567162577</c:v>
                </c:pt>
                <c:pt idx="3008">
                  <c:v>0.40534372104119748</c:v>
                </c:pt>
                <c:pt idx="3009">
                  <c:v>0.64427843459672007</c:v>
                </c:pt>
                <c:pt idx="3010">
                  <c:v>0.54038342161394348</c:v>
                </c:pt>
                <c:pt idx="3011">
                  <c:v>0.11585340358619729</c:v>
                </c:pt>
                <c:pt idx="3012">
                  <c:v>8.8678721902382129E-2</c:v>
                </c:pt>
                <c:pt idx="3013">
                  <c:v>5.4861366633242054E-3</c:v>
                </c:pt>
                <c:pt idx="3014">
                  <c:v>0.25156732845988494</c:v>
                </c:pt>
                <c:pt idx="3015">
                  <c:v>0.4650551291186637</c:v>
                </c:pt>
                <c:pt idx="3016">
                  <c:v>5.5212024383192164E-2</c:v>
                </c:pt>
                <c:pt idx="3017">
                  <c:v>0.60821687788281387</c:v>
                </c:pt>
                <c:pt idx="3018">
                  <c:v>0.33012108157750547</c:v>
                </c:pt>
                <c:pt idx="3019">
                  <c:v>0.15389749665974264</c:v>
                </c:pt>
                <c:pt idx="3020">
                  <c:v>0.60038880341015932</c:v>
                </c:pt>
                <c:pt idx="3021">
                  <c:v>7.2104374654372305E-2</c:v>
                </c:pt>
                <c:pt idx="3022">
                  <c:v>0.29262983946565263</c:v>
                </c:pt>
                <c:pt idx="3023">
                  <c:v>1.8047741375322288</c:v>
                </c:pt>
                <c:pt idx="3024">
                  <c:v>0.98571294439799106</c:v>
                </c:pt>
                <c:pt idx="3025">
                  <c:v>1.7985437447552575</c:v>
                </c:pt>
                <c:pt idx="3026">
                  <c:v>0.37401940329452038</c:v>
                </c:pt>
                <c:pt idx="3027">
                  <c:v>0.64900284440039946</c:v>
                </c:pt>
                <c:pt idx="3028">
                  <c:v>0.37401940329452038</c:v>
                </c:pt>
                <c:pt idx="3029">
                  <c:v>0.60392064893790809</c:v>
                </c:pt>
                <c:pt idx="3030">
                  <c:v>1.5941907816348617</c:v>
                </c:pt>
                <c:pt idx="3031">
                  <c:v>0.37401940329452016</c:v>
                </c:pt>
                <c:pt idx="3032">
                  <c:v>0.44962219970362571</c:v>
                </c:pt>
                <c:pt idx="3033">
                  <c:v>0.52450217033012703</c:v>
                </c:pt>
                <c:pt idx="3034">
                  <c:v>0.99278629064368751</c:v>
                </c:pt>
                <c:pt idx="3035">
                  <c:v>0.6470396707239997</c:v>
                </c:pt>
                <c:pt idx="3036">
                  <c:v>0.37401940329452038</c:v>
                </c:pt>
                <c:pt idx="3037">
                  <c:v>0.15961281477189024</c:v>
                </c:pt>
                <c:pt idx="3038">
                  <c:v>1.0521845769286324</c:v>
                </c:pt>
                <c:pt idx="3039">
                  <c:v>0.8846232515825877</c:v>
                </c:pt>
                <c:pt idx="3040">
                  <c:v>0.73354728578188322</c:v>
                </c:pt>
                <c:pt idx="3041">
                  <c:v>0.88523262487545085</c:v>
                </c:pt>
                <c:pt idx="3042">
                  <c:v>0.37641560340786751</c:v>
                </c:pt>
                <c:pt idx="3043">
                  <c:v>0.37303593085873443</c:v>
                </c:pt>
                <c:pt idx="3044">
                  <c:v>0.35544055917729295</c:v>
                </c:pt>
                <c:pt idx="3045">
                  <c:v>0.54404379133310865</c:v>
                </c:pt>
                <c:pt idx="3046">
                  <c:v>0.40695099920452515</c:v>
                </c:pt>
                <c:pt idx="3047">
                  <c:v>0.73635583947517036</c:v>
                </c:pt>
                <c:pt idx="3048">
                  <c:v>0.67911378208584861</c:v>
                </c:pt>
                <c:pt idx="3049">
                  <c:v>0.73635583947517036</c:v>
                </c:pt>
                <c:pt idx="3050">
                  <c:v>0.72847745151918275</c:v>
                </c:pt>
                <c:pt idx="3051">
                  <c:v>0.22709454574706556</c:v>
                </c:pt>
                <c:pt idx="3052">
                  <c:v>0.37401940329452038</c:v>
                </c:pt>
                <c:pt idx="3053">
                  <c:v>7.4658257717316601E-2</c:v>
                </c:pt>
                <c:pt idx="3054">
                  <c:v>0.3718343661810451</c:v>
                </c:pt>
                <c:pt idx="3055">
                  <c:v>0.13096573561543551</c:v>
                </c:pt>
                <c:pt idx="3056">
                  <c:v>0.51428051781403827</c:v>
                </c:pt>
                <c:pt idx="3057">
                  <c:v>0.30819824711242205</c:v>
                </c:pt>
                <c:pt idx="3058">
                  <c:v>0.36169906599153645</c:v>
                </c:pt>
                <c:pt idx="3059">
                  <c:v>2.9440146415221009</c:v>
                </c:pt>
                <c:pt idx="3060">
                  <c:v>0.21707121341218896</c:v>
                </c:pt>
                <c:pt idx="3061">
                  <c:v>1.1776143982761298</c:v>
                </c:pt>
                <c:pt idx="3062">
                  <c:v>7.6137065150891831E-2</c:v>
                </c:pt>
                <c:pt idx="3063">
                  <c:v>0.73179912758294685</c:v>
                </c:pt>
                <c:pt idx="3064">
                  <c:v>0.37401940329452038</c:v>
                </c:pt>
                <c:pt idx="3065">
                  <c:v>0.7080707206671395</c:v>
                </c:pt>
                <c:pt idx="3066">
                  <c:v>0.37401940329452016</c:v>
                </c:pt>
                <c:pt idx="3067">
                  <c:v>0.43136791323771129</c:v>
                </c:pt>
                <c:pt idx="3068">
                  <c:v>0.29741403405712757</c:v>
                </c:pt>
                <c:pt idx="3069">
                  <c:v>0.25047795012427904</c:v>
                </c:pt>
                <c:pt idx="3070">
                  <c:v>0.40973726706987434</c:v>
                </c:pt>
                <c:pt idx="3071">
                  <c:v>0.37401940329452038</c:v>
                </c:pt>
                <c:pt idx="3072">
                  <c:v>0.7119004044341315</c:v>
                </c:pt>
                <c:pt idx="3073">
                  <c:v>0.73635583947517036</c:v>
                </c:pt>
                <c:pt idx="3074">
                  <c:v>0.73457456729490167</c:v>
                </c:pt>
                <c:pt idx="3075">
                  <c:v>9.6561081080463781E-2</c:v>
                </c:pt>
                <c:pt idx="3076">
                  <c:v>0.37401940329452038</c:v>
                </c:pt>
                <c:pt idx="3077">
                  <c:v>0.52169002939184772</c:v>
                </c:pt>
                <c:pt idx="3078">
                  <c:v>0.37401940329452038</c:v>
                </c:pt>
                <c:pt idx="3079">
                  <c:v>1.1273289118868288</c:v>
                </c:pt>
                <c:pt idx="3080">
                  <c:v>0.3000129017519208</c:v>
                </c:pt>
                <c:pt idx="3081">
                  <c:v>0.46641875793252824</c:v>
                </c:pt>
                <c:pt idx="3082">
                  <c:v>0.3122496607495332</c:v>
                </c:pt>
                <c:pt idx="3083">
                  <c:v>0.6278088153660325</c:v>
                </c:pt>
                <c:pt idx="3084">
                  <c:v>0.76718398639623231</c:v>
                </c:pt>
                <c:pt idx="3085">
                  <c:v>0.75606754412340516</c:v>
                </c:pt>
                <c:pt idx="3086">
                  <c:v>0.6465402274821489</c:v>
                </c:pt>
                <c:pt idx="3087">
                  <c:v>1.8782563806715737</c:v>
                </c:pt>
                <c:pt idx="3088">
                  <c:v>0.91348289093116408</c:v>
                </c:pt>
                <c:pt idx="3089">
                  <c:v>0.58033314253198554</c:v>
                </c:pt>
                <c:pt idx="3090">
                  <c:v>0.60465713932940213</c:v>
                </c:pt>
                <c:pt idx="3091">
                  <c:v>0.87545640221758703</c:v>
                </c:pt>
                <c:pt idx="3092">
                  <c:v>0.36099729503091693</c:v>
                </c:pt>
                <c:pt idx="3093">
                  <c:v>4.7087182815721308E-2</c:v>
                </c:pt>
                <c:pt idx="3094">
                  <c:v>0.23854663304150922</c:v>
                </c:pt>
                <c:pt idx="3095">
                  <c:v>0.44553953928505774</c:v>
                </c:pt>
                <c:pt idx="3096">
                  <c:v>0.41297283620187708</c:v>
                </c:pt>
                <c:pt idx="3097">
                  <c:v>0.72275583550402478</c:v>
                </c:pt>
                <c:pt idx="3098">
                  <c:v>0.73535173194024017</c:v>
                </c:pt>
                <c:pt idx="3099">
                  <c:v>0.81976187320386618</c:v>
                </c:pt>
                <c:pt idx="3100">
                  <c:v>0.35493141483792906</c:v>
                </c:pt>
                <c:pt idx="3101">
                  <c:v>0.75437755862088363</c:v>
                </c:pt>
                <c:pt idx="3102">
                  <c:v>0.35588128144806086</c:v>
                </c:pt>
                <c:pt idx="3103">
                  <c:v>0.11303805796541484</c:v>
                </c:pt>
                <c:pt idx="3104">
                  <c:v>5.1226559419347388E-2</c:v>
                </c:pt>
                <c:pt idx="3105">
                  <c:v>0.54296504349153585</c:v>
                </c:pt>
                <c:pt idx="3106">
                  <c:v>0.37401940329452038</c:v>
                </c:pt>
                <c:pt idx="3107">
                  <c:v>0.37401940329452038</c:v>
                </c:pt>
                <c:pt idx="3108">
                  <c:v>0.69391659883813062</c:v>
                </c:pt>
                <c:pt idx="3109">
                  <c:v>0.69391659883813062</c:v>
                </c:pt>
                <c:pt idx="3110">
                  <c:v>0.20109122070385316</c:v>
                </c:pt>
                <c:pt idx="3111">
                  <c:v>0.3457002736349134</c:v>
                </c:pt>
                <c:pt idx="3112">
                  <c:v>1.0270735847099932</c:v>
                </c:pt>
                <c:pt idx="3113">
                  <c:v>0.36459825012258329</c:v>
                </c:pt>
                <c:pt idx="3114">
                  <c:v>1.0254877646942806</c:v>
                </c:pt>
                <c:pt idx="3115">
                  <c:v>0.39687132528962815</c:v>
                </c:pt>
                <c:pt idx="3116">
                  <c:v>0.45131984724544866</c:v>
                </c:pt>
                <c:pt idx="3117">
                  <c:v>0.93582699479247611</c:v>
                </c:pt>
                <c:pt idx="3118">
                  <c:v>0.37401940329452038</c:v>
                </c:pt>
                <c:pt idx="3119">
                  <c:v>0.70749845406161582</c:v>
                </c:pt>
                <c:pt idx="3120">
                  <c:v>1.0596162461204872</c:v>
                </c:pt>
                <c:pt idx="3121">
                  <c:v>0.41511908073711024</c:v>
                </c:pt>
                <c:pt idx="3122">
                  <c:v>1.6857102091680249</c:v>
                </c:pt>
                <c:pt idx="3123">
                  <c:v>0.74319596939446486</c:v>
                </c:pt>
                <c:pt idx="3124">
                  <c:v>0.43657122906405532</c:v>
                </c:pt>
                <c:pt idx="3125">
                  <c:v>0.70022911719023728</c:v>
                </c:pt>
                <c:pt idx="3126">
                  <c:v>0.37401940329452016</c:v>
                </c:pt>
                <c:pt idx="3127">
                  <c:v>1.0845888783411255</c:v>
                </c:pt>
                <c:pt idx="3128">
                  <c:v>0.37401940329452038</c:v>
                </c:pt>
                <c:pt idx="3129">
                  <c:v>0.37401940329452016</c:v>
                </c:pt>
                <c:pt idx="3130">
                  <c:v>0.37401940329452016</c:v>
                </c:pt>
                <c:pt idx="3131">
                  <c:v>0.41489527007950772</c:v>
                </c:pt>
                <c:pt idx="3132">
                  <c:v>0.37401940329452038</c:v>
                </c:pt>
                <c:pt idx="3133">
                  <c:v>0.32408260358202828</c:v>
                </c:pt>
                <c:pt idx="3134">
                  <c:v>0.45954910609111138</c:v>
                </c:pt>
                <c:pt idx="3135">
                  <c:v>0.31678571960910851</c:v>
                </c:pt>
                <c:pt idx="3136">
                  <c:v>0.19475544748465615</c:v>
                </c:pt>
                <c:pt idx="3137">
                  <c:v>0.37401940329452038</c:v>
                </c:pt>
                <c:pt idx="3138">
                  <c:v>0.42377628858912098</c:v>
                </c:pt>
                <c:pt idx="3139">
                  <c:v>0.37401940329452038</c:v>
                </c:pt>
                <c:pt idx="3140">
                  <c:v>0.37401940329452038</c:v>
                </c:pt>
                <c:pt idx="3141">
                  <c:v>0.37401940329452038</c:v>
                </c:pt>
                <c:pt idx="3142">
                  <c:v>0.72973031456310089</c:v>
                </c:pt>
                <c:pt idx="3143">
                  <c:v>0.37401940329452038</c:v>
                </c:pt>
                <c:pt idx="3144">
                  <c:v>0.37401940329452038</c:v>
                </c:pt>
                <c:pt idx="3145">
                  <c:v>0.37401940329452038</c:v>
                </c:pt>
                <c:pt idx="3146">
                  <c:v>0.37401940329452038</c:v>
                </c:pt>
                <c:pt idx="3147">
                  <c:v>0.37401940329452038</c:v>
                </c:pt>
                <c:pt idx="3148">
                  <c:v>0.37401940329452038</c:v>
                </c:pt>
                <c:pt idx="3149">
                  <c:v>0.47463107998209064</c:v>
                </c:pt>
                <c:pt idx="3150">
                  <c:v>0.37401940329452038</c:v>
                </c:pt>
                <c:pt idx="3151">
                  <c:v>0.94660970566446534</c:v>
                </c:pt>
                <c:pt idx="3152">
                  <c:v>0.61877377424645064</c:v>
                </c:pt>
                <c:pt idx="3153">
                  <c:v>0.3608927786098774</c:v>
                </c:pt>
                <c:pt idx="3154">
                  <c:v>0.72379781514186103</c:v>
                </c:pt>
                <c:pt idx="3155">
                  <c:v>0.16026161762407529</c:v>
                </c:pt>
                <c:pt idx="3156">
                  <c:v>0</c:v>
                </c:pt>
                <c:pt idx="3157">
                  <c:v>0.37401940329452016</c:v>
                </c:pt>
                <c:pt idx="3158">
                  <c:v>0.37401940329452038</c:v>
                </c:pt>
                <c:pt idx="3159">
                  <c:v>0.73635583947517036</c:v>
                </c:pt>
                <c:pt idx="3160">
                  <c:v>0.73635583947517036</c:v>
                </c:pt>
                <c:pt idx="3161">
                  <c:v>0.1949214706675855</c:v>
                </c:pt>
                <c:pt idx="3162">
                  <c:v>0.37401940329452016</c:v>
                </c:pt>
                <c:pt idx="3163">
                  <c:v>0.37401940329452038</c:v>
                </c:pt>
                <c:pt idx="3164">
                  <c:v>0.37401940329452038</c:v>
                </c:pt>
                <c:pt idx="3165">
                  <c:v>0.73369033703274267</c:v>
                </c:pt>
                <c:pt idx="3166">
                  <c:v>0.4939907256393824</c:v>
                </c:pt>
                <c:pt idx="3167">
                  <c:v>0.62436733491236218</c:v>
                </c:pt>
                <c:pt idx="3168">
                  <c:v>0.3038061880144638</c:v>
                </c:pt>
                <c:pt idx="3169">
                  <c:v>0.2975751724111565</c:v>
                </c:pt>
                <c:pt idx="3170">
                  <c:v>0.54010497141442515</c:v>
                </c:pt>
                <c:pt idx="3171">
                  <c:v>0.70613233509528783</c:v>
                </c:pt>
                <c:pt idx="3172">
                  <c:v>0.13061393383998243</c:v>
                </c:pt>
                <c:pt idx="3173">
                  <c:v>9.5842477929315661E-2</c:v>
                </c:pt>
                <c:pt idx="3174">
                  <c:v>0.37401940329452038</c:v>
                </c:pt>
                <c:pt idx="3175">
                  <c:v>8.8652298789390349E-2</c:v>
                </c:pt>
                <c:pt idx="3176">
                  <c:v>0.8414646810070836</c:v>
                </c:pt>
                <c:pt idx="3177">
                  <c:v>1.4354159457651183</c:v>
                </c:pt>
                <c:pt idx="3178">
                  <c:v>0.37401940329452038</c:v>
                </c:pt>
                <c:pt idx="3179">
                  <c:v>0.70022911719023728</c:v>
                </c:pt>
                <c:pt idx="3180">
                  <c:v>0.76621529410970268</c:v>
                </c:pt>
                <c:pt idx="3181">
                  <c:v>0.53569503524408757</c:v>
                </c:pt>
                <c:pt idx="3182">
                  <c:v>0.4062515882020078</c:v>
                </c:pt>
                <c:pt idx="3183">
                  <c:v>0.319263553481823</c:v>
                </c:pt>
                <c:pt idx="3184">
                  <c:v>0.55198156682439625</c:v>
                </c:pt>
                <c:pt idx="3185">
                  <c:v>0.4260792927049824</c:v>
                </c:pt>
                <c:pt idx="3186">
                  <c:v>0.38766588092257159</c:v>
                </c:pt>
                <c:pt idx="3187">
                  <c:v>0.37401940329452038</c:v>
                </c:pt>
                <c:pt idx="3188">
                  <c:v>9.0448622557134109E-2</c:v>
                </c:pt>
                <c:pt idx="3189">
                  <c:v>0.37401940329452038</c:v>
                </c:pt>
                <c:pt idx="3190">
                  <c:v>0.21652299804343708</c:v>
                </c:pt>
                <c:pt idx="3191">
                  <c:v>0.75480564238799186</c:v>
                </c:pt>
                <c:pt idx="3192">
                  <c:v>0.37063899951531337</c:v>
                </c:pt>
                <c:pt idx="3193">
                  <c:v>0.71846268506668809</c:v>
                </c:pt>
                <c:pt idx="3194">
                  <c:v>0.37401940329452038</c:v>
                </c:pt>
                <c:pt idx="3195">
                  <c:v>0.37401940329452038</c:v>
                </c:pt>
                <c:pt idx="3196">
                  <c:v>0.72847745151918275</c:v>
                </c:pt>
                <c:pt idx="3197">
                  <c:v>0.37401940329452038</c:v>
                </c:pt>
                <c:pt idx="3198">
                  <c:v>0.37401940329452038</c:v>
                </c:pt>
                <c:pt idx="3199">
                  <c:v>0.37401940329452038</c:v>
                </c:pt>
                <c:pt idx="3200">
                  <c:v>0.23564900852678161</c:v>
                </c:pt>
                <c:pt idx="3201">
                  <c:v>0.52561762883745489</c:v>
                </c:pt>
                <c:pt idx="3202">
                  <c:v>0.23607222679546347</c:v>
                </c:pt>
                <c:pt idx="3203">
                  <c:v>0.2837884615615433</c:v>
                </c:pt>
                <c:pt idx="3204">
                  <c:v>0.42399047105262161</c:v>
                </c:pt>
                <c:pt idx="3205">
                  <c:v>0.37401940329452038</c:v>
                </c:pt>
                <c:pt idx="3206">
                  <c:v>0.37401940329452038</c:v>
                </c:pt>
                <c:pt idx="3207">
                  <c:v>0.42544175448991445</c:v>
                </c:pt>
                <c:pt idx="3208">
                  <c:v>0.4932026772933944</c:v>
                </c:pt>
                <c:pt idx="3209">
                  <c:v>0.37309608375414843</c:v>
                </c:pt>
                <c:pt idx="3210">
                  <c:v>2.4050507607742126E-2</c:v>
                </c:pt>
                <c:pt idx="3211">
                  <c:v>0.37401940329452038</c:v>
                </c:pt>
                <c:pt idx="3212">
                  <c:v>8.8192707770337581E-2</c:v>
                </c:pt>
                <c:pt idx="3213">
                  <c:v>0.42858240401830205</c:v>
                </c:pt>
                <c:pt idx="3214">
                  <c:v>0.51396189431281292</c:v>
                </c:pt>
                <c:pt idx="3215">
                  <c:v>0.64624524614183554</c:v>
                </c:pt>
                <c:pt idx="3216">
                  <c:v>0.37401940329452038</c:v>
                </c:pt>
                <c:pt idx="3217">
                  <c:v>0.49229793519388937</c:v>
                </c:pt>
                <c:pt idx="3218">
                  <c:v>0.23377068018436223</c:v>
                </c:pt>
                <c:pt idx="3219">
                  <c:v>0.73635583947517036</c:v>
                </c:pt>
                <c:pt idx="3220">
                  <c:v>0.37401940329452038</c:v>
                </c:pt>
                <c:pt idx="3221">
                  <c:v>1.5275012981540299</c:v>
                </c:pt>
                <c:pt idx="3222">
                  <c:v>0.37401940329452016</c:v>
                </c:pt>
                <c:pt idx="3223">
                  <c:v>1.7557048745080819</c:v>
                </c:pt>
                <c:pt idx="3224">
                  <c:v>0.17993402159420832</c:v>
                </c:pt>
                <c:pt idx="3225">
                  <c:v>0.69898447521128648</c:v>
                </c:pt>
                <c:pt idx="3226">
                  <c:v>1.4753216462483272</c:v>
                </c:pt>
                <c:pt idx="3227">
                  <c:v>0.37521431204912931</c:v>
                </c:pt>
                <c:pt idx="3228">
                  <c:v>0.6009733375106544</c:v>
                </c:pt>
                <c:pt idx="3229">
                  <c:v>0.18089730386769673</c:v>
                </c:pt>
                <c:pt idx="3230">
                  <c:v>0.3049239297843826</c:v>
                </c:pt>
                <c:pt idx="3231">
                  <c:v>0.6865850519539568</c:v>
                </c:pt>
                <c:pt idx="3232">
                  <c:v>2.0648221928665986</c:v>
                </c:pt>
                <c:pt idx="3233">
                  <c:v>0.19756080736497184</c:v>
                </c:pt>
                <c:pt idx="3234">
                  <c:v>0.63348307844434271</c:v>
                </c:pt>
                <c:pt idx="3235">
                  <c:v>0.57346023871031238</c:v>
                </c:pt>
                <c:pt idx="3236">
                  <c:v>0.37401940329452038</c:v>
                </c:pt>
                <c:pt idx="3237">
                  <c:v>0.13848576251785946</c:v>
                </c:pt>
                <c:pt idx="3238">
                  <c:v>2.1130894363729218E-2</c:v>
                </c:pt>
                <c:pt idx="3239">
                  <c:v>0.37401940329452038</c:v>
                </c:pt>
                <c:pt idx="3240">
                  <c:v>0.16483487637310187</c:v>
                </c:pt>
                <c:pt idx="3241">
                  <c:v>0.33495078193928346</c:v>
                </c:pt>
                <c:pt idx="3242">
                  <c:v>0.52126196349766252</c:v>
                </c:pt>
                <c:pt idx="3243">
                  <c:v>0.35202924544099606</c:v>
                </c:pt>
                <c:pt idx="3244">
                  <c:v>0.69775183861825008</c:v>
                </c:pt>
                <c:pt idx="3245">
                  <c:v>0.37401940329452038</c:v>
                </c:pt>
                <c:pt idx="3246">
                  <c:v>0.84518862570349251</c:v>
                </c:pt>
                <c:pt idx="3247">
                  <c:v>0.56613942845735499</c:v>
                </c:pt>
                <c:pt idx="3248">
                  <c:v>0.32198198586340876</c:v>
                </c:pt>
                <c:pt idx="3249">
                  <c:v>0.13102125007402846</c:v>
                </c:pt>
                <c:pt idx="3250">
                  <c:v>0.29409679543832906</c:v>
                </c:pt>
                <c:pt idx="3251">
                  <c:v>0.52521837083630707</c:v>
                </c:pt>
                <c:pt idx="3252">
                  <c:v>0.73044553315727934</c:v>
                </c:pt>
                <c:pt idx="3253">
                  <c:v>0.73366502264689681</c:v>
                </c:pt>
                <c:pt idx="3254">
                  <c:v>0.12476588367079652</c:v>
                </c:pt>
                <c:pt idx="3255">
                  <c:v>0.37082878306244288</c:v>
                </c:pt>
                <c:pt idx="3256">
                  <c:v>0.19130433975766806</c:v>
                </c:pt>
                <c:pt idx="3257">
                  <c:v>0.41992251064312458</c:v>
                </c:pt>
                <c:pt idx="3258">
                  <c:v>0.37401940329452016</c:v>
                </c:pt>
                <c:pt idx="3259">
                  <c:v>0.6407371666891909</c:v>
                </c:pt>
                <c:pt idx="3260">
                  <c:v>4.9634945108954116E-2</c:v>
                </c:pt>
                <c:pt idx="3261">
                  <c:v>0.86886756451157443</c:v>
                </c:pt>
                <c:pt idx="3262">
                  <c:v>0.16484917384937992</c:v>
                </c:pt>
                <c:pt idx="3263">
                  <c:v>0.35367716340983091</c:v>
                </c:pt>
                <c:pt idx="3264">
                  <c:v>1.1850785335626308</c:v>
                </c:pt>
                <c:pt idx="3265">
                  <c:v>3.0912235017106455E-2</c:v>
                </c:pt>
                <c:pt idx="3266">
                  <c:v>0.76183206271470982</c:v>
                </c:pt>
                <c:pt idx="3267">
                  <c:v>0.77417119169581128</c:v>
                </c:pt>
                <c:pt idx="3268">
                  <c:v>1.4309899967509572E-4</c:v>
                </c:pt>
                <c:pt idx="3269">
                  <c:v>0</c:v>
                </c:pt>
                <c:pt idx="3270">
                  <c:v>0.70033008590817558</c:v>
                </c:pt>
                <c:pt idx="3271">
                  <c:v>0.23548796592978791</c:v>
                </c:pt>
                <c:pt idx="3272">
                  <c:v>7.1586190875668088E-2</c:v>
                </c:pt>
                <c:pt idx="3273">
                  <c:v>1.1641707870075848</c:v>
                </c:pt>
                <c:pt idx="3274">
                  <c:v>0.45938929465226824</c:v>
                </c:pt>
                <c:pt idx="3275">
                  <c:v>0.56856090106392476</c:v>
                </c:pt>
                <c:pt idx="3276">
                  <c:v>1.8044533770318363</c:v>
                </c:pt>
                <c:pt idx="3277">
                  <c:v>0.21321878284818738</c:v>
                </c:pt>
                <c:pt idx="3278">
                  <c:v>0.66435024068047721</c:v>
                </c:pt>
                <c:pt idx="3279">
                  <c:v>0.5536739290177648</c:v>
                </c:pt>
                <c:pt idx="3280">
                  <c:v>0.37401940329452038</c:v>
                </c:pt>
                <c:pt idx="3281">
                  <c:v>0.37401940329452016</c:v>
                </c:pt>
                <c:pt idx="3282">
                  <c:v>0.22433058209296267</c:v>
                </c:pt>
                <c:pt idx="3283">
                  <c:v>8.3585251881462833E-2</c:v>
                </c:pt>
                <c:pt idx="3284">
                  <c:v>0.73635583947517036</c:v>
                </c:pt>
                <c:pt idx="3285">
                  <c:v>0.8198312484016157</c:v>
                </c:pt>
                <c:pt idx="3286">
                  <c:v>0.57034481475235355</c:v>
                </c:pt>
                <c:pt idx="3287">
                  <c:v>0.27286615847707524</c:v>
                </c:pt>
                <c:pt idx="3288">
                  <c:v>0.37401940329452038</c:v>
                </c:pt>
                <c:pt idx="3289">
                  <c:v>0.2862023918814951</c:v>
                </c:pt>
                <c:pt idx="3290">
                  <c:v>8.5149127067128225E-2</c:v>
                </c:pt>
                <c:pt idx="3291">
                  <c:v>0.22289626783799171</c:v>
                </c:pt>
                <c:pt idx="3292">
                  <c:v>1.0838528656093152</c:v>
                </c:pt>
                <c:pt idx="3293">
                  <c:v>1.0769655737842996</c:v>
                </c:pt>
                <c:pt idx="3294">
                  <c:v>0.6575235321706292</c:v>
                </c:pt>
                <c:pt idx="3295">
                  <c:v>0.55273052141521939</c:v>
                </c:pt>
                <c:pt idx="3296">
                  <c:v>0.37553280239069081</c:v>
                </c:pt>
                <c:pt idx="3297">
                  <c:v>0.37906208703392741</c:v>
                </c:pt>
                <c:pt idx="3298">
                  <c:v>1.1377739636758468</c:v>
                </c:pt>
                <c:pt idx="3299">
                  <c:v>0.18350683050297018</c:v>
                </c:pt>
                <c:pt idx="3300">
                  <c:v>5.072299386780528E-2</c:v>
                </c:pt>
                <c:pt idx="3301">
                  <c:v>0.32167568121088536</c:v>
                </c:pt>
                <c:pt idx="3302">
                  <c:v>0.51922067392588644</c:v>
                </c:pt>
                <c:pt idx="3303">
                  <c:v>0.73069232128797124</c:v>
                </c:pt>
                <c:pt idx="3304">
                  <c:v>0.5248317035936555</c:v>
                </c:pt>
                <c:pt idx="3305">
                  <c:v>1.2396848353003058</c:v>
                </c:pt>
                <c:pt idx="3306">
                  <c:v>0.50035736791184515</c:v>
                </c:pt>
                <c:pt idx="3307">
                  <c:v>0.78986525940083208</c:v>
                </c:pt>
                <c:pt idx="3308">
                  <c:v>0.73635583947517036</c:v>
                </c:pt>
                <c:pt idx="3309">
                  <c:v>0.16568811244843989</c:v>
                </c:pt>
                <c:pt idx="3310">
                  <c:v>0.22893766761788872</c:v>
                </c:pt>
                <c:pt idx="3311">
                  <c:v>0.7423446901522287</c:v>
                </c:pt>
                <c:pt idx="3312">
                  <c:v>0.10540345474150839</c:v>
                </c:pt>
                <c:pt idx="3313">
                  <c:v>0.4270562975794015</c:v>
                </c:pt>
                <c:pt idx="3314">
                  <c:v>0.37401940329452038</c:v>
                </c:pt>
                <c:pt idx="3315">
                  <c:v>0.10447543206480409</c:v>
                </c:pt>
                <c:pt idx="3316">
                  <c:v>0.37401940329452038</c:v>
                </c:pt>
                <c:pt idx="3317">
                  <c:v>0.37401940329452038</c:v>
                </c:pt>
                <c:pt idx="3318">
                  <c:v>0.73623918708917746</c:v>
                </c:pt>
                <c:pt idx="3319">
                  <c:v>0.70479418612731048</c:v>
                </c:pt>
                <c:pt idx="3320">
                  <c:v>0.32220813798998182</c:v>
                </c:pt>
                <c:pt idx="3321">
                  <c:v>0.14963524582242524</c:v>
                </c:pt>
                <c:pt idx="3322">
                  <c:v>0.63814560301158196</c:v>
                </c:pt>
                <c:pt idx="3323">
                  <c:v>0.52143836519047049</c:v>
                </c:pt>
                <c:pt idx="3324">
                  <c:v>0.13415739598799956</c:v>
                </c:pt>
                <c:pt idx="3325">
                  <c:v>0.37401940329452038</c:v>
                </c:pt>
                <c:pt idx="3326">
                  <c:v>0.73575251928370899</c:v>
                </c:pt>
                <c:pt idx="3327">
                  <c:v>0.64679043993088159</c:v>
                </c:pt>
                <c:pt idx="3328">
                  <c:v>0.37401940329452038</c:v>
                </c:pt>
                <c:pt idx="3329">
                  <c:v>0.70072394480961497</c:v>
                </c:pt>
                <c:pt idx="3330">
                  <c:v>0.19130433975766806</c:v>
                </c:pt>
                <c:pt idx="3331">
                  <c:v>1.4079842816394157</c:v>
                </c:pt>
                <c:pt idx="3332">
                  <c:v>8.7944479833705236E-2</c:v>
                </c:pt>
                <c:pt idx="3333">
                  <c:v>0.36684062617130281</c:v>
                </c:pt>
                <c:pt idx="3334">
                  <c:v>0.40659395099812529</c:v>
                </c:pt>
                <c:pt idx="3335">
                  <c:v>0.75714869442400223</c:v>
                </c:pt>
                <c:pt idx="3336">
                  <c:v>0.37401940329452038</c:v>
                </c:pt>
                <c:pt idx="3337">
                  <c:v>0.73635583947517036</c:v>
                </c:pt>
                <c:pt idx="3338">
                  <c:v>0.36490027827142968</c:v>
                </c:pt>
                <c:pt idx="3339">
                  <c:v>0.46315222056963307</c:v>
                </c:pt>
                <c:pt idx="3340">
                  <c:v>0.72897232701796466</c:v>
                </c:pt>
                <c:pt idx="3341">
                  <c:v>0.37375726142142418</c:v>
                </c:pt>
                <c:pt idx="3342">
                  <c:v>0.31219533117816861</c:v>
                </c:pt>
                <c:pt idx="3343">
                  <c:v>0.6404254451925453</c:v>
                </c:pt>
                <c:pt idx="3344">
                  <c:v>0.32517034064685557</c:v>
                </c:pt>
                <c:pt idx="3345">
                  <c:v>0.69257358834519156</c:v>
                </c:pt>
                <c:pt idx="3346">
                  <c:v>0.72877711698052017</c:v>
                </c:pt>
                <c:pt idx="3347">
                  <c:v>0.37401940329452038</c:v>
                </c:pt>
                <c:pt idx="3348">
                  <c:v>0.45256961772279203</c:v>
                </c:pt>
                <c:pt idx="3349">
                  <c:v>0.52888831423533511</c:v>
                </c:pt>
                <c:pt idx="3350">
                  <c:v>0.37401940329452038</c:v>
                </c:pt>
                <c:pt idx="3351">
                  <c:v>0.37401940329452038</c:v>
                </c:pt>
                <c:pt idx="3352">
                  <c:v>0.26663402554884158</c:v>
                </c:pt>
                <c:pt idx="3353">
                  <c:v>0.35421760650241402</c:v>
                </c:pt>
                <c:pt idx="3354">
                  <c:v>1.1995360809444753</c:v>
                </c:pt>
                <c:pt idx="3355">
                  <c:v>0.45302118433968591</c:v>
                </c:pt>
                <c:pt idx="3356">
                  <c:v>1.0854180208331941</c:v>
                </c:pt>
                <c:pt idx="3357">
                  <c:v>0.72357412884902361</c:v>
                </c:pt>
                <c:pt idx="3358">
                  <c:v>0</c:v>
                </c:pt>
                <c:pt idx="3359">
                  <c:v>9.7349668182883889E-2</c:v>
                </c:pt>
                <c:pt idx="3360">
                  <c:v>0.20852485215559841</c:v>
                </c:pt>
                <c:pt idx="3361">
                  <c:v>5.0332046385329704E-2</c:v>
                </c:pt>
                <c:pt idx="3362">
                  <c:v>0.44487156197942523</c:v>
                </c:pt>
                <c:pt idx="3363">
                  <c:v>0.37401940329452038</c:v>
                </c:pt>
                <c:pt idx="3364">
                  <c:v>0.67681361807022844</c:v>
                </c:pt>
                <c:pt idx="3365">
                  <c:v>6.4833630315894418E-3</c:v>
                </c:pt>
                <c:pt idx="3366">
                  <c:v>0.71730366301634996</c:v>
                </c:pt>
                <c:pt idx="3367">
                  <c:v>0.37401940329452038</c:v>
                </c:pt>
                <c:pt idx="3368">
                  <c:v>0.2148557987179015</c:v>
                </c:pt>
                <c:pt idx="3369">
                  <c:v>0.34549828997613918</c:v>
                </c:pt>
                <c:pt idx="3370">
                  <c:v>0.95555762821908763</c:v>
                </c:pt>
                <c:pt idx="3371">
                  <c:v>0.41735027378482742</c:v>
                </c:pt>
                <c:pt idx="3372">
                  <c:v>8.2046992514239067E-2</c:v>
                </c:pt>
                <c:pt idx="3373">
                  <c:v>0.5214652139936814</c:v>
                </c:pt>
                <c:pt idx="3374">
                  <c:v>0.49381001702113564</c:v>
                </c:pt>
                <c:pt idx="3375">
                  <c:v>1.0125184923509363</c:v>
                </c:pt>
                <c:pt idx="3376">
                  <c:v>2.5955307385895185</c:v>
                </c:pt>
                <c:pt idx="3377">
                  <c:v>0.23569121281481978</c:v>
                </c:pt>
                <c:pt idx="3378">
                  <c:v>0.52994419807707671</c:v>
                </c:pt>
                <c:pt idx="3379">
                  <c:v>0.27302424714636925</c:v>
                </c:pt>
                <c:pt idx="3380">
                  <c:v>0.37353648061794764</c:v>
                </c:pt>
                <c:pt idx="3381">
                  <c:v>0.73260771155072091</c:v>
                </c:pt>
                <c:pt idx="3382">
                  <c:v>0.17022009275456776</c:v>
                </c:pt>
                <c:pt idx="3383">
                  <c:v>0.74170386194818616</c:v>
                </c:pt>
                <c:pt idx="3384">
                  <c:v>0.37401940329452038</c:v>
                </c:pt>
                <c:pt idx="3385">
                  <c:v>0.59995368119744785</c:v>
                </c:pt>
                <c:pt idx="3386">
                  <c:v>0.37401940329452038</c:v>
                </c:pt>
                <c:pt idx="3387">
                  <c:v>0.37401940329452038</c:v>
                </c:pt>
                <c:pt idx="3388">
                  <c:v>0.11795428241691353</c:v>
                </c:pt>
                <c:pt idx="3389">
                  <c:v>0.14042914755632369</c:v>
                </c:pt>
                <c:pt idx="3390">
                  <c:v>2.2203629243493754</c:v>
                </c:pt>
                <c:pt idx="3391">
                  <c:v>1.2259491768967801</c:v>
                </c:pt>
                <c:pt idx="3392">
                  <c:v>1.7863924763454824</c:v>
                </c:pt>
                <c:pt idx="3393">
                  <c:v>0.56309494031139717</c:v>
                </c:pt>
                <c:pt idx="3394">
                  <c:v>0.20175734587825628</c:v>
                </c:pt>
                <c:pt idx="3395">
                  <c:v>0.37401940329452016</c:v>
                </c:pt>
                <c:pt idx="3396">
                  <c:v>0</c:v>
                </c:pt>
                <c:pt idx="3397">
                  <c:v>0.5994159202749858</c:v>
                </c:pt>
                <c:pt idx="3398">
                  <c:v>0.35857403998706838</c:v>
                </c:pt>
                <c:pt idx="3399">
                  <c:v>2.9827579472602124E-2</c:v>
                </c:pt>
                <c:pt idx="3400">
                  <c:v>0.33906170690619097</c:v>
                </c:pt>
                <c:pt idx="3401">
                  <c:v>0.37004614533901536</c:v>
                </c:pt>
                <c:pt idx="3402">
                  <c:v>0.68411050235948745</c:v>
                </c:pt>
                <c:pt idx="3403">
                  <c:v>1.6774150549261675</c:v>
                </c:pt>
                <c:pt idx="3404">
                  <c:v>1.3181652157309913</c:v>
                </c:pt>
                <c:pt idx="3405">
                  <c:v>0.35086483689657805</c:v>
                </c:pt>
                <c:pt idx="3406">
                  <c:v>0.72412311937923668</c:v>
                </c:pt>
                <c:pt idx="3407">
                  <c:v>1.815497368558186E-2</c:v>
                </c:pt>
                <c:pt idx="3408">
                  <c:v>0.37401940329452016</c:v>
                </c:pt>
                <c:pt idx="3409">
                  <c:v>1.4954897120254131</c:v>
                </c:pt>
                <c:pt idx="3410">
                  <c:v>0.73635583947517036</c:v>
                </c:pt>
                <c:pt idx="3411">
                  <c:v>1.5412100075354334</c:v>
                </c:pt>
                <c:pt idx="3412">
                  <c:v>0.86979203306905217</c:v>
                </c:pt>
                <c:pt idx="3413">
                  <c:v>0.11074846373286644</c:v>
                </c:pt>
                <c:pt idx="3414">
                  <c:v>1.7487705403296023</c:v>
                </c:pt>
                <c:pt idx="3415">
                  <c:v>0.28480557132857304</c:v>
                </c:pt>
                <c:pt idx="3416">
                  <c:v>1.1606519654150542</c:v>
                </c:pt>
                <c:pt idx="3417">
                  <c:v>1.0208832168848878</c:v>
                </c:pt>
                <c:pt idx="3418">
                  <c:v>0.64679043993088137</c:v>
                </c:pt>
                <c:pt idx="3419">
                  <c:v>0.5469349627214124</c:v>
                </c:pt>
                <c:pt idx="3420">
                  <c:v>6.4356680112256882E-3</c:v>
                </c:pt>
                <c:pt idx="3421">
                  <c:v>0.6465402274821489</c:v>
                </c:pt>
                <c:pt idx="3422">
                  <c:v>0.31438380849011205</c:v>
                </c:pt>
                <c:pt idx="3423">
                  <c:v>0.37401940329452038</c:v>
                </c:pt>
                <c:pt idx="3424">
                  <c:v>1.1979934252724775</c:v>
                </c:pt>
                <c:pt idx="3425">
                  <c:v>2.6537224462233886</c:v>
                </c:pt>
                <c:pt idx="3426">
                  <c:v>6.7376097544229019E-2</c:v>
                </c:pt>
                <c:pt idx="3427">
                  <c:v>0.7282994097528529</c:v>
                </c:pt>
                <c:pt idx="3428">
                  <c:v>0.75956574034682067</c:v>
                </c:pt>
                <c:pt idx="3429">
                  <c:v>0.73615292064744742</c:v>
                </c:pt>
                <c:pt idx="3430">
                  <c:v>0.13845757953857493</c:v>
                </c:pt>
                <c:pt idx="3431">
                  <c:v>0.73712114625462077</c:v>
                </c:pt>
                <c:pt idx="3432">
                  <c:v>0.37401940329452038</c:v>
                </c:pt>
                <c:pt idx="3433">
                  <c:v>0.73635583947517036</c:v>
                </c:pt>
                <c:pt idx="3434">
                  <c:v>0.34920885282174524</c:v>
                </c:pt>
                <c:pt idx="3435">
                  <c:v>0.37401940329452038</c:v>
                </c:pt>
                <c:pt idx="3436">
                  <c:v>0.37401940329452038</c:v>
                </c:pt>
                <c:pt idx="3437">
                  <c:v>0.5474378926366017</c:v>
                </c:pt>
                <c:pt idx="3438">
                  <c:v>0.49989714934709345</c:v>
                </c:pt>
                <c:pt idx="3439">
                  <c:v>0.32803146788653342</c:v>
                </c:pt>
                <c:pt idx="3440">
                  <c:v>0.98104928570097671</c:v>
                </c:pt>
                <c:pt idx="3441">
                  <c:v>0.37401940329452038</c:v>
                </c:pt>
                <c:pt idx="3442">
                  <c:v>0.37401940329452038</c:v>
                </c:pt>
                <c:pt idx="3443">
                  <c:v>0.71904612462234818</c:v>
                </c:pt>
                <c:pt idx="3444">
                  <c:v>0.39112915608874227</c:v>
                </c:pt>
                <c:pt idx="3445">
                  <c:v>1.1601026946710098</c:v>
                </c:pt>
                <c:pt idx="3446">
                  <c:v>1.3140722846617332</c:v>
                </c:pt>
                <c:pt idx="3447">
                  <c:v>0.10577615452081485</c:v>
                </c:pt>
                <c:pt idx="3448">
                  <c:v>1.0522295632001784</c:v>
                </c:pt>
                <c:pt idx="3449">
                  <c:v>0.31847394052767369</c:v>
                </c:pt>
                <c:pt idx="3450">
                  <c:v>0.87747410264985026</c:v>
                </c:pt>
                <c:pt idx="3451">
                  <c:v>0.74303691886224499</c:v>
                </c:pt>
                <c:pt idx="3452">
                  <c:v>0.34771849339771954</c:v>
                </c:pt>
                <c:pt idx="3453">
                  <c:v>0.38643651317116795</c:v>
                </c:pt>
                <c:pt idx="3454">
                  <c:v>0.79753635670411738</c:v>
                </c:pt>
                <c:pt idx="3455">
                  <c:v>2.2238504539320761E-2</c:v>
                </c:pt>
                <c:pt idx="3456">
                  <c:v>1.0681296058595724</c:v>
                </c:pt>
                <c:pt idx="3457">
                  <c:v>0.85043171873987888</c:v>
                </c:pt>
                <c:pt idx="3458">
                  <c:v>5.0059788744707095E-2</c:v>
                </c:pt>
                <c:pt idx="3459">
                  <c:v>1.0741601273864232</c:v>
                </c:pt>
                <c:pt idx="3460">
                  <c:v>0.93550198139473095</c:v>
                </c:pt>
                <c:pt idx="3461">
                  <c:v>7.2281549732905737E-2</c:v>
                </c:pt>
                <c:pt idx="3462">
                  <c:v>0.64513925288233265</c:v>
                </c:pt>
                <c:pt idx="3463">
                  <c:v>4.0991503031455857E-2</c:v>
                </c:pt>
                <c:pt idx="3464">
                  <c:v>0.73008030826581272</c:v>
                </c:pt>
                <c:pt idx="3465">
                  <c:v>0.64742911917168355</c:v>
                </c:pt>
                <c:pt idx="3466">
                  <c:v>0.24258914672336249</c:v>
                </c:pt>
                <c:pt idx="3467">
                  <c:v>0.37401940329452038</c:v>
                </c:pt>
                <c:pt idx="3468">
                  <c:v>0.71942693559098247</c:v>
                </c:pt>
                <c:pt idx="3469">
                  <c:v>0.63228457845587627</c:v>
                </c:pt>
                <c:pt idx="3470">
                  <c:v>0.98097146383755085</c:v>
                </c:pt>
                <c:pt idx="3471">
                  <c:v>0.11923373018640802</c:v>
                </c:pt>
                <c:pt idx="3472">
                  <c:v>0.87707433904050858</c:v>
                </c:pt>
                <c:pt idx="3473">
                  <c:v>0.21247006455951584</c:v>
                </c:pt>
                <c:pt idx="3474">
                  <c:v>1.3463528859275182</c:v>
                </c:pt>
                <c:pt idx="3475">
                  <c:v>0.27445421484367211</c:v>
                </c:pt>
                <c:pt idx="3476">
                  <c:v>0.26322246574702096</c:v>
                </c:pt>
                <c:pt idx="3477">
                  <c:v>6.9683213407391503E-2</c:v>
                </c:pt>
                <c:pt idx="3478">
                  <c:v>0.11502358227440261</c:v>
                </c:pt>
                <c:pt idx="3479">
                  <c:v>0.31122251925512462</c:v>
                </c:pt>
                <c:pt idx="3480">
                  <c:v>0.65259999060551188</c:v>
                </c:pt>
                <c:pt idx="3481">
                  <c:v>0.37401940329452038</c:v>
                </c:pt>
                <c:pt idx="3482">
                  <c:v>0.6843009028390975</c:v>
                </c:pt>
                <c:pt idx="3483">
                  <c:v>0.58831447085590571</c:v>
                </c:pt>
                <c:pt idx="3484">
                  <c:v>0.84914469507575852</c:v>
                </c:pt>
                <c:pt idx="3485">
                  <c:v>0.70415996359216293</c:v>
                </c:pt>
                <c:pt idx="3486">
                  <c:v>3.4453379746326854E-2</c:v>
                </c:pt>
                <c:pt idx="3487">
                  <c:v>0.82894588540886793</c:v>
                </c:pt>
                <c:pt idx="3488">
                  <c:v>0.60434534703208953</c:v>
                </c:pt>
                <c:pt idx="3489">
                  <c:v>0.33609734628569299</c:v>
                </c:pt>
                <c:pt idx="3490">
                  <c:v>0.11746481179681606</c:v>
                </c:pt>
                <c:pt idx="3491">
                  <c:v>0.73503286870767137</c:v>
                </c:pt>
                <c:pt idx="3492">
                  <c:v>0.23607222679546347</c:v>
                </c:pt>
                <c:pt idx="3493">
                  <c:v>0.37401940329452038</c:v>
                </c:pt>
                <c:pt idx="3494">
                  <c:v>0.37401940329452016</c:v>
                </c:pt>
                <c:pt idx="3495">
                  <c:v>7.2281549732904987E-2</c:v>
                </c:pt>
                <c:pt idx="3496">
                  <c:v>0.37401940329452038</c:v>
                </c:pt>
                <c:pt idx="3497">
                  <c:v>6.2098429608966159E-2</c:v>
                </c:pt>
                <c:pt idx="3498">
                  <c:v>2.9831824090779793</c:v>
                </c:pt>
                <c:pt idx="3499">
                  <c:v>0.44980703065758498</c:v>
                </c:pt>
                <c:pt idx="3500">
                  <c:v>0.65268075845372253</c:v>
                </c:pt>
                <c:pt idx="3501">
                  <c:v>0.72848450707622392</c:v>
                </c:pt>
                <c:pt idx="3502">
                  <c:v>1.2135460058819494</c:v>
                </c:pt>
                <c:pt idx="3503">
                  <c:v>0.62895324767982697</c:v>
                </c:pt>
                <c:pt idx="3504">
                  <c:v>0.37992975367325821</c:v>
                </c:pt>
                <c:pt idx="3505">
                  <c:v>3.0847380674352262E-2</c:v>
                </c:pt>
                <c:pt idx="3506">
                  <c:v>8.1335889901041306E-2</c:v>
                </c:pt>
                <c:pt idx="3507">
                  <c:v>0.51043968007692875</c:v>
                </c:pt>
                <c:pt idx="3508">
                  <c:v>0.19245994819379628</c:v>
                </c:pt>
                <c:pt idx="3509">
                  <c:v>0.31887197404597906</c:v>
                </c:pt>
                <c:pt idx="3510">
                  <c:v>0.34802439202611252</c:v>
                </c:pt>
                <c:pt idx="3511">
                  <c:v>0.51515840799573875</c:v>
                </c:pt>
                <c:pt idx="3512">
                  <c:v>0.40166070927449815</c:v>
                </c:pt>
                <c:pt idx="3513">
                  <c:v>0.64197680340924645</c:v>
                </c:pt>
                <c:pt idx="3514">
                  <c:v>0.59565342823920242</c:v>
                </c:pt>
                <c:pt idx="3515">
                  <c:v>0.94758295569654793</c:v>
                </c:pt>
                <c:pt idx="3516">
                  <c:v>0.73635583947517036</c:v>
                </c:pt>
                <c:pt idx="3517">
                  <c:v>4.5186782410329876E-2</c:v>
                </c:pt>
                <c:pt idx="3518">
                  <c:v>0.48866988334563227</c:v>
                </c:pt>
                <c:pt idx="3519">
                  <c:v>0.37401940329452038</c:v>
                </c:pt>
                <c:pt idx="3520">
                  <c:v>0.35876032183443174</c:v>
                </c:pt>
                <c:pt idx="3521">
                  <c:v>0.37401940329452038</c:v>
                </c:pt>
                <c:pt idx="3522">
                  <c:v>0.47154163940138633</c:v>
                </c:pt>
                <c:pt idx="3523">
                  <c:v>0.73476881175278264</c:v>
                </c:pt>
                <c:pt idx="3524">
                  <c:v>1.2166579889127536</c:v>
                </c:pt>
                <c:pt idx="3525">
                  <c:v>0.27821905519948664</c:v>
                </c:pt>
                <c:pt idx="3526">
                  <c:v>0.68933439497445714</c:v>
                </c:pt>
                <c:pt idx="3527">
                  <c:v>0.2153818394649166</c:v>
                </c:pt>
                <c:pt idx="3528">
                  <c:v>0.42187840140968103</c:v>
                </c:pt>
                <c:pt idx="3529">
                  <c:v>0.37401940329452038</c:v>
                </c:pt>
                <c:pt idx="3530">
                  <c:v>0.44253954451160582</c:v>
                </c:pt>
                <c:pt idx="3531">
                  <c:v>0.37401940329452038</c:v>
                </c:pt>
                <c:pt idx="3532">
                  <c:v>0.66410488786106781</c:v>
                </c:pt>
                <c:pt idx="3533">
                  <c:v>0.20144114946673755</c:v>
                </c:pt>
                <c:pt idx="3534">
                  <c:v>0.12228549631637159</c:v>
                </c:pt>
                <c:pt idx="3535">
                  <c:v>0.17927572379251291</c:v>
                </c:pt>
                <c:pt idx="3536">
                  <c:v>0.5596617445944988</c:v>
                </c:pt>
                <c:pt idx="3537">
                  <c:v>0.70022911719023728</c:v>
                </c:pt>
                <c:pt idx="3538">
                  <c:v>1.6959610770980633</c:v>
                </c:pt>
                <c:pt idx="3539">
                  <c:v>0.18745415982401362</c:v>
                </c:pt>
                <c:pt idx="3540">
                  <c:v>0.18616262890586999</c:v>
                </c:pt>
                <c:pt idx="3541">
                  <c:v>0.80682762586849166</c:v>
                </c:pt>
                <c:pt idx="3542">
                  <c:v>0.31754503936545914</c:v>
                </c:pt>
                <c:pt idx="3543">
                  <c:v>0.63289257136472432</c:v>
                </c:pt>
                <c:pt idx="3544">
                  <c:v>0.19575772721086979</c:v>
                </c:pt>
                <c:pt idx="3545">
                  <c:v>0.13166496545666356</c:v>
                </c:pt>
                <c:pt idx="3546">
                  <c:v>1.3355688598190149E-2</c:v>
                </c:pt>
                <c:pt idx="3547">
                  <c:v>0.71652882364102211</c:v>
                </c:pt>
                <c:pt idx="3548">
                  <c:v>0.33636680656495521</c:v>
                </c:pt>
                <c:pt idx="3549">
                  <c:v>0.37401940329452038</c:v>
                </c:pt>
                <c:pt idx="3550">
                  <c:v>0.3252363999950314</c:v>
                </c:pt>
                <c:pt idx="3551">
                  <c:v>0.71191415019772775</c:v>
                </c:pt>
                <c:pt idx="3552">
                  <c:v>3.4201033229906082</c:v>
                </c:pt>
                <c:pt idx="3553">
                  <c:v>0.6102425324999009</c:v>
                </c:pt>
                <c:pt idx="3554">
                  <c:v>3.3162474279860132E-2</c:v>
                </c:pt>
                <c:pt idx="3555">
                  <c:v>0.70029647564572695</c:v>
                </c:pt>
                <c:pt idx="3556">
                  <c:v>0.7128786701966372</c:v>
                </c:pt>
                <c:pt idx="3557">
                  <c:v>9.200154832757941E-2</c:v>
                </c:pt>
                <c:pt idx="3558">
                  <c:v>0.37401940329452038</c:v>
                </c:pt>
                <c:pt idx="3559">
                  <c:v>5.5614868052989444E-2</c:v>
                </c:pt>
                <c:pt idx="3560">
                  <c:v>0.54151064714415797</c:v>
                </c:pt>
                <c:pt idx="3561">
                  <c:v>0</c:v>
                </c:pt>
                <c:pt idx="3562">
                  <c:v>0.34360426539840833</c:v>
                </c:pt>
                <c:pt idx="3563">
                  <c:v>0.35852531021565781</c:v>
                </c:pt>
                <c:pt idx="3564">
                  <c:v>0.36143950609108</c:v>
                </c:pt>
                <c:pt idx="3565">
                  <c:v>0.70758515133263611</c:v>
                </c:pt>
                <c:pt idx="3566">
                  <c:v>5.2238963798933958E-3</c:v>
                </c:pt>
                <c:pt idx="3567">
                  <c:v>1.0980747857363173</c:v>
                </c:pt>
                <c:pt idx="3568">
                  <c:v>0.73399974688582126</c:v>
                </c:pt>
                <c:pt idx="3569">
                  <c:v>0.64679043993088159</c:v>
                </c:pt>
                <c:pt idx="3570">
                  <c:v>0.76880397575825066</c:v>
                </c:pt>
                <c:pt idx="3571">
                  <c:v>0.58351864516961904</c:v>
                </c:pt>
                <c:pt idx="3572">
                  <c:v>0.37401940329452016</c:v>
                </c:pt>
                <c:pt idx="3573">
                  <c:v>0.42768028492751881</c:v>
                </c:pt>
                <c:pt idx="3574">
                  <c:v>1.259201037343936</c:v>
                </c:pt>
                <c:pt idx="3575">
                  <c:v>0.36776209601367416</c:v>
                </c:pt>
                <c:pt idx="3576">
                  <c:v>1.0141349223459939</c:v>
                </c:pt>
                <c:pt idx="3577">
                  <c:v>0.21478641295775791</c:v>
                </c:pt>
                <c:pt idx="3578">
                  <c:v>1.8942495236269028</c:v>
                </c:pt>
                <c:pt idx="3579">
                  <c:v>0.63717965858196735</c:v>
                </c:pt>
                <c:pt idx="3580">
                  <c:v>0.73603662126628666</c:v>
                </c:pt>
                <c:pt idx="3581">
                  <c:v>0.37401940329452016</c:v>
                </c:pt>
                <c:pt idx="3582">
                  <c:v>0.37401940329452038</c:v>
                </c:pt>
                <c:pt idx="3583">
                  <c:v>0.3413296899428625</c:v>
                </c:pt>
                <c:pt idx="3584">
                  <c:v>0.73468364870588843</c:v>
                </c:pt>
                <c:pt idx="3585">
                  <c:v>3.8902294695039169E-2</c:v>
                </c:pt>
                <c:pt idx="3586">
                  <c:v>0.83076908421559092</c:v>
                </c:pt>
                <c:pt idx="3587">
                  <c:v>0.37401940329452038</c:v>
                </c:pt>
                <c:pt idx="3588">
                  <c:v>0.73366502264689659</c:v>
                </c:pt>
                <c:pt idx="3589">
                  <c:v>4.6553275519767991E-2</c:v>
                </c:pt>
                <c:pt idx="3590">
                  <c:v>3.9894235263687695E-3</c:v>
                </c:pt>
                <c:pt idx="3591">
                  <c:v>0.45223622066779134</c:v>
                </c:pt>
                <c:pt idx="3592">
                  <c:v>0.37401940329452038</c:v>
                </c:pt>
                <c:pt idx="3593">
                  <c:v>0</c:v>
                </c:pt>
                <c:pt idx="3594">
                  <c:v>0.81159115444186847</c:v>
                </c:pt>
                <c:pt idx="3595">
                  <c:v>0.37401940329452038</c:v>
                </c:pt>
                <c:pt idx="3596">
                  <c:v>0.72914819434876688</c:v>
                </c:pt>
                <c:pt idx="3597">
                  <c:v>1.4084674187409583E-2</c:v>
                </c:pt>
                <c:pt idx="3598">
                  <c:v>0.36605431388406112</c:v>
                </c:pt>
                <c:pt idx="3599">
                  <c:v>0.48317868815274406</c:v>
                </c:pt>
                <c:pt idx="3600">
                  <c:v>3.9397831701383557E-2</c:v>
                </c:pt>
                <c:pt idx="3601">
                  <c:v>0.28277688485920149</c:v>
                </c:pt>
                <c:pt idx="3602">
                  <c:v>0.79177739573909911</c:v>
                </c:pt>
                <c:pt idx="3603">
                  <c:v>0.58998160848711734</c:v>
                </c:pt>
                <c:pt idx="3604">
                  <c:v>3.4746431313739411E-2</c:v>
                </c:pt>
                <c:pt idx="3605">
                  <c:v>6.3854384452490309E-2</c:v>
                </c:pt>
                <c:pt idx="3606">
                  <c:v>0.37401940329452016</c:v>
                </c:pt>
                <c:pt idx="3607">
                  <c:v>0.73580855763242003</c:v>
                </c:pt>
                <c:pt idx="3608">
                  <c:v>0.51908350154108807</c:v>
                </c:pt>
                <c:pt idx="3609">
                  <c:v>4.0020896042409597E-2</c:v>
                </c:pt>
                <c:pt idx="3610">
                  <c:v>0.18536233197056928</c:v>
                </c:pt>
                <c:pt idx="3611">
                  <c:v>0.1298765121897108</c:v>
                </c:pt>
                <c:pt idx="3612">
                  <c:v>0.53375313046353023</c:v>
                </c:pt>
                <c:pt idx="3613">
                  <c:v>0.67636200016057857</c:v>
                </c:pt>
                <c:pt idx="3614">
                  <c:v>0.24294503174324819</c:v>
                </c:pt>
                <c:pt idx="3615">
                  <c:v>0.37401940329452038</c:v>
                </c:pt>
                <c:pt idx="3616">
                  <c:v>0.84607398098787534</c:v>
                </c:pt>
                <c:pt idx="3617">
                  <c:v>0.91872623159168754</c:v>
                </c:pt>
                <c:pt idx="3618">
                  <c:v>0.63494949047499316</c:v>
                </c:pt>
                <c:pt idx="3619">
                  <c:v>0.37552552511278459</c:v>
                </c:pt>
                <c:pt idx="3620">
                  <c:v>0.37552552511278459</c:v>
                </c:pt>
                <c:pt idx="3621">
                  <c:v>0.37552552511278459</c:v>
                </c:pt>
                <c:pt idx="3622">
                  <c:v>0.37552552511278459</c:v>
                </c:pt>
                <c:pt idx="3623">
                  <c:v>0.13851632590272686</c:v>
                </c:pt>
                <c:pt idx="3624">
                  <c:v>0.73635583947517036</c:v>
                </c:pt>
                <c:pt idx="3625">
                  <c:v>0.80855863519056748</c:v>
                </c:pt>
                <c:pt idx="3626">
                  <c:v>0.37401940329452038</c:v>
                </c:pt>
                <c:pt idx="3627">
                  <c:v>0.38033143681263126</c:v>
                </c:pt>
                <c:pt idx="3628">
                  <c:v>5.9032460410311113E-2</c:v>
                </c:pt>
                <c:pt idx="3629">
                  <c:v>0.54798780167574423</c:v>
                </c:pt>
                <c:pt idx="3630">
                  <c:v>0.37401940329452038</c:v>
                </c:pt>
                <c:pt idx="3631">
                  <c:v>0.3865441745921252</c:v>
                </c:pt>
                <c:pt idx="3632">
                  <c:v>0.37401940329452038</c:v>
                </c:pt>
                <c:pt idx="3633">
                  <c:v>0.79053543958734518</c:v>
                </c:pt>
                <c:pt idx="3634">
                  <c:v>0.37401940329452038</c:v>
                </c:pt>
                <c:pt idx="3635">
                  <c:v>0.69341026335518352</c:v>
                </c:pt>
                <c:pt idx="3636">
                  <c:v>1.1529478802741744</c:v>
                </c:pt>
                <c:pt idx="3637">
                  <c:v>0.5228128913024167</c:v>
                </c:pt>
                <c:pt idx="3638">
                  <c:v>0.37401940329452016</c:v>
                </c:pt>
                <c:pt idx="3639">
                  <c:v>0.72572243296751116</c:v>
                </c:pt>
                <c:pt idx="3640">
                  <c:v>0.37401940329452038</c:v>
                </c:pt>
                <c:pt idx="3641">
                  <c:v>6.4321188816501021E-2</c:v>
                </c:pt>
                <c:pt idx="3642">
                  <c:v>0.37401940329452016</c:v>
                </c:pt>
                <c:pt idx="3643">
                  <c:v>1.045604780732657E-2</c:v>
                </c:pt>
                <c:pt idx="3644">
                  <c:v>0.71846268506668809</c:v>
                </c:pt>
                <c:pt idx="3645">
                  <c:v>0.37401940329452038</c:v>
                </c:pt>
                <c:pt idx="3646">
                  <c:v>0.37401940329452038</c:v>
                </c:pt>
                <c:pt idx="3647">
                  <c:v>1.4245477366667947</c:v>
                </c:pt>
                <c:pt idx="3648">
                  <c:v>0.37401940329452038</c:v>
                </c:pt>
                <c:pt idx="3649">
                  <c:v>7.0126198497027892E-2</c:v>
                </c:pt>
                <c:pt idx="3650">
                  <c:v>0.28037566987755541</c:v>
                </c:pt>
                <c:pt idx="3651">
                  <c:v>0.58008269549260083</c:v>
                </c:pt>
                <c:pt idx="3652">
                  <c:v>0.25046706198583912</c:v>
                </c:pt>
                <c:pt idx="3653">
                  <c:v>0.37401940329452038</c:v>
                </c:pt>
                <c:pt idx="3654">
                  <c:v>0.60172036686894581</c:v>
                </c:pt>
                <c:pt idx="3655">
                  <c:v>0.1874541598240137</c:v>
                </c:pt>
                <c:pt idx="3656">
                  <c:v>0.1880847312011743</c:v>
                </c:pt>
                <c:pt idx="3657">
                  <c:v>2.6418737720118517</c:v>
                </c:pt>
                <c:pt idx="3658">
                  <c:v>0.45672566472680964</c:v>
                </c:pt>
                <c:pt idx="3659">
                  <c:v>0.60288789855894276</c:v>
                </c:pt>
                <c:pt idx="3660">
                  <c:v>1.1046718100290707</c:v>
                </c:pt>
                <c:pt idx="3661">
                  <c:v>0.39113124962522988</c:v>
                </c:pt>
                <c:pt idx="3662">
                  <c:v>1.4703882134042143</c:v>
                </c:pt>
                <c:pt idx="3663">
                  <c:v>0.53453823746782092</c:v>
                </c:pt>
                <c:pt idx="3664">
                  <c:v>0.43013709580608694</c:v>
                </c:pt>
                <c:pt idx="3665">
                  <c:v>0.51724738451308083</c:v>
                </c:pt>
                <c:pt idx="3666">
                  <c:v>0.84403635359778073</c:v>
                </c:pt>
                <c:pt idx="3667">
                  <c:v>0.19409225820283835</c:v>
                </c:pt>
                <c:pt idx="3668">
                  <c:v>0.35014058184075525</c:v>
                </c:pt>
                <c:pt idx="3669">
                  <c:v>0.37401940329452038</c:v>
                </c:pt>
                <c:pt idx="3670">
                  <c:v>0.37401940329452038</c:v>
                </c:pt>
                <c:pt idx="3671">
                  <c:v>0.71987179034923976</c:v>
                </c:pt>
                <c:pt idx="3672">
                  <c:v>5.0143327683715037E-2</c:v>
                </c:pt>
                <c:pt idx="3673">
                  <c:v>0.37401940329452038</c:v>
                </c:pt>
                <c:pt idx="3674">
                  <c:v>0.19428849480178531</c:v>
                </c:pt>
                <c:pt idx="3675">
                  <c:v>0.43271146694936219</c:v>
                </c:pt>
                <c:pt idx="3676">
                  <c:v>0.57751540132243318</c:v>
                </c:pt>
                <c:pt idx="3677">
                  <c:v>0.19204713083547795</c:v>
                </c:pt>
                <c:pt idx="3678">
                  <c:v>0.72166648758559326</c:v>
                </c:pt>
                <c:pt idx="3679">
                  <c:v>0.71730366301634996</c:v>
                </c:pt>
                <c:pt idx="3680">
                  <c:v>0.37401940329452038</c:v>
                </c:pt>
                <c:pt idx="3681">
                  <c:v>0.38675162647289629</c:v>
                </c:pt>
                <c:pt idx="3682">
                  <c:v>0.81171576529937861</c:v>
                </c:pt>
                <c:pt idx="3683">
                  <c:v>1.3183434285218592</c:v>
                </c:pt>
                <c:pt idx="3684">
                  <c:v>0.60050051553810113</c:v>
                </c:pt>
                <c:pt idx="3685">
                  <c:v>0.41131755481281479</c:v>
                </c:pt>
                <c:pt idx="3686">
                  <c:v>0.25806532617001521</c:v>
                </c:pt>
                <c:pt idx="3687">
                  <c:v>0.59084858346416358</c:v>
                </c:pt>
                <c:pt idx="3688">
                  <c:v>1.218591915987046</c:v>
                </c:pt>
                <c:pt idx="3689">
                  <c:v>0.67185412072944972</c:v>
                </c:pt>
                <c:pt idx="3690">
                  <c:v>0.30610068992354555</c:v>
                </c:pt>
                <c:pt idx="3691">
                  <c:v>0.54476681329462229</c:v>
                </c:pt>
                <c:pt idx="3692">
                  <c:v>2.820677340586504E-2</c:v>
                </c:pt>
                <c:pt idx="3693">
                  <c:v>1.0361701532902787</c:v>
                </c:pt>
                <c:pt idx="3694">
                  <c:v>0.26379726606283049</c:v>
                </c:pt>
                <c:pt idx="3695">
                  <c:v>0.37401940329452038</c:v>
                </c:pt>
                <c:pt idx="3696">
                  <c:v>0.37401940329452038</c:v>
                </c:pt>
                <c:pt idx="3697">
                  <c:v>0.37401940329452038</c:v>
                </c:pt>
                <c:pt idx="3698">
                  <c:v>1.7182436328112853</c:v>
                </c:pt>
                <c:pt idx="3699">
                  <c:v>0.43555220853847681</c:v>
                </c:pt>
                <c:pt idx="3700">
                  <c:v>0.35334177033124198</c:v>
                </c:pt>
                <c:pt idx="3701">
                  <c:v>0.37401940329452038</c:v>
                </c:pt>
                <c:pt idx="3702">
                  <c:v>0.57751574785626847</c:v>
                </c:pt>
                <c:pt idx="3703">
                  <c:v>0.24729730940885922</c:v>
                </c:pt>
                <c:pt idx="3704">
                  <c:v>3.4919815597804472E-2</c:v>
                </c:pt>
                <c:pt idx="3705">
                  <c:v>6.4762643770005596E-2</c:v>
                </c:pt>
                <c:pt idx="3706">
                  <c:v>0.35235109734902131</c:v>
                </c:pt>
                <c:pt idx="3707">
                  <c:v>1.4018256006156618E-2</c:v>
                </c:pt>
                <c:pt idx="3708">
                  <c:v>1.8780055055111065</c:v>
                </c:pt>
                <c:pt idx="3709">
                  <c:v>0.73635583947517036</c:v>
                </c:pt>
                <c:pt idx="3710">
                  <c:v>0.73615292064744742</c:v>
                </c:pt>
                <c:pt idx="3711">
                  <c:v>0.37401940329452038</c:v>
                </c:pt>
                <c:pt idx="3712">
                  <c:v>1.5638921043181372E-2</c:v>
                </c:pt>
                <c:pt idx="3713">
                  <c:v>0.129168120580508</c:v>
                </c:pt>
                <c:pt idx="3714">
                  <c:v>1.185879675756347</c:v>
                </c:pt>
                <c:pt idx="3715">
                  <c:v>1.05465233367633</c:v>
                </c:pt>
                <c:pt idx="3716">
                  <c:v>0.86668002622724627</c:v>
                </c:pt>
                <c:pt idx="3717">
                  <c:v>0.61828390997015203</c:v>
                </c:pt>
                <c:pt idx="3718">
                  <c:v>3.3861110424847442E-2</c:v>
                </c:pt>
                <c:pt idx="3719">
                  <c:v>0.26890604293354742</c:v>
                </c:pt>
                <c:pt idx="3720">
                  <c:v>0.32972507319595701</c:v>
                </c:pt>
                <c:pt idx="3721">
                  <c:v>0.68410830636266484</c:v>
                </c:pt>
                <c:pt idx="3722">
                  <c:v>0.37772422161234959</c:v>
                </c:pt>
                <c:pt idx="3723">
                  <c:v>0.25063554247607583</c:v>
                </c:pt>
                <c:pt idx="3724">
                  <c:v>0.19332955921872225</c:v>
                </c:pt>
                <c:pt idx="3725">
                  <c:v>0.37401940329452038</c:v>
                </c:pt>
                <c:pt idx="3726">
                  <c:v>0.32433285109152671</c:v>
                </c:pt>
                <c:pt idx="3727">
                  <c:v>0.37401940329452038</c:v>
                </c:pt>
                <c:pt idx="3728">
                  <c:v>0.32433285109152671</c:v>
                </c:pt>
                <c:pt idx="3729">
                  <c:v>1.0346957008390338</c:v>
                </c:pt>
                <c:pt idx="3730">
                  <c:v>0.58154661675855734</c:v>
                </c:pt>
                <c:pt idx="3731">
                  <c:v>0.73635583947517036</c:v>
                </c:pt>
                <c:pt idx="3732">
                  <c:v>0.4507814040325504</c:v>
                </c:pt>
                <c:pt idx="3733">
                  <c:v>0.27900232238355849</c:v>
                </c:pt>
                <c:pt idx="3734">
                  <c:v>0.57848469214282883</c:v>
                </c:pt>
                <c:pt idx="3735">
                  <c:v>0.69859441624701257</c:v>
                </c:pt>
                <c:pt idx="3736">
                  <c:v>0.19495638557790504</c:v>
                </c:pt>
                <c:pt idx="3737">
                  <c:v>1.4229275971307784</c:v>
                </c:pt>
                <c:pt idx="3738">
                  <c:v>0.27450456607101692</c:v>
                </c:pt>
                <c:pt idx="3739">
                  <c:v>9.5340760821294224E-2</c:v>
                </c:pt>
                <c:pt idx="3740">
                  <c:v>0.19710857169473828</c:v>
                </c:pt>
                <c:pt idx="3741">
                  <c:v>0.20988721782142303</c:v>
                </c:pt>
                <c:pt idx="3742">
                  <c:v>0.13166496545666548</c:v>
                </c:pt>
                <c:pt idx="3743">
                  <c:v>0.40427521550312417</c:v>
                </c:pt>
                <c:pt idx="3744">
                  <c:v>1.3749802553797172</c:v>
                </c:pt>
                <c:pt idx="3745">
                  <c:v>0</c:v>
                </c:pt>
                <c:pt idx="3746">
                  <c:v>4.8932571022165756E-2</c:v>
                </c:pt>
                <c:pt idx="3747">
                  <c:v>4.927312934836256E-2</c:v>
                </c:pt>
                <c:pt idx="3748">
                  <c:v>7.0891261485948501E-2</c:v>
                </c:pt>
                <c:pt idx="3749">
                  <c:v>0.5423735929048038</c:v>
                </c:pt>
                <c:pt idx="3750">
                  <c:v>1.5465997152988225</c:v>
                </c:pt>
                <c:pt idx="3751">
                  <c:v>0.93288385335492308</c:v>
                </c:pt>
                <c:pt idx="3752">
                  <c:v>2.8478277119494293</c:v>
                </c:pt>
                <c:pt idx="3753">
                  <c:v>0.25242414070066471</c:v>
                </c:pt>
                <c:pt idx="3754">
                  <c:v>0.6939737806867633</c:v>
                </c:pt>
                <c:pt idx="3755">
                  <c:v>1.2610135730974883</c:v>
                </c:pt>
                <c:pt idx="3756">
                  <c:v>0.26949985764235629</c:v>
                </c:pt>
                <c:pt idx="3757">
                  <c:v>0.49693938791490672</c:v>
                </c:pt>
                <c:pt idx="3758">
                  <c:v>9.3728101289044893E-2</c:v>
                </c:pt>
                <c:pt idx="3759">
                  <c:v>0.13115092960731314</c:v>
                </c:pt>
                <c:pt idx="3760">
                  <c:v>0.58228992113970501</c:v>
                </c:pt>
                <c:pt idx="3761">
                  <c:v>0.28523572848074924</c:v>
                </c:pt>
                <c:pt idx="3762">
                  <c:v>2.9617076017237274</c:v>
                </c:pt>
                <c:pt idx="3763">
                  <c:v>0.15737098227211821</c:v>
                </c:pt>
                <c:pt idx="3764">
                  <c:v>0.633870027204122</c:v>
                </c:pt>
                <c:pt idx="3765">
                  <c:v>0.84785911091694643</c:v>
                </c:pt>
                <c:pt idx="3766">
                  <c:v>0.38294059587307266</c:v>
                </c:pt>
                <c:pt idx="3767">
                  <c:v>1.8305932153932329E-2</c:v>
                </c:pt>
                <c:pt idx="3768">
                  <c:v>0.10971483749684215</c:v>
                </c:pt>
                <c:pt idx="3769">
                  <c:v>0.54357217031169902</c:v>
                </c:pt>
                <c:pt idx="3770">
                  <c:v>0.6231684985251239</c:v>
                </c:pt>
                <c:pt idx="3771">
                  <c:v>0.33403671491125703</c:v>
                </c:pt>
                <c:pt idx="3772">
                  <c:v>1.1771565298962587</c:v>
                </c:pt>
                <c:pt idx="3773">
                  <c:v>0.90693800253000456</c:v>
                </c:pt>
                <c:pt idx="3774">
                  <c:v>0.10696664226297622</c:v>
                </c:pt>
                <c:pt idx="3775">
                  <c:v>0.13093555032392643</c:v>
                </c:pt>
                <c:pt idx="3776">
                  <c:v>0.61975645643359989</c:v>
                </c:pt>
                <c:pt idx="3777">
                  <c:v>0.62754911215188491</c:v>
                </c:pt>
                <c:pt idx="3778">
                  <c:v>1.3695480580947752</c:v>
                </c:pt>
                <c:pt idx="3779">
                  <c:v>0.41830003920971054</c:v>
                </c:pt>
                <c:pt idx="3780">
                  <c:v>0.37401940329452038</c:v>
                </c:pt>
                <c:pt idx="3781">
                  <c:v>7.1443396584224212E-3</c:v>
                </c:pt>
                <c:pt idx="3782">
                  <c:v>0.39286817750214409</c:v>
                </c:pt>
                <c:pt idx="3783">
                  <c:v>0.25804287561627259</c:v>
                </c:pt>
                <c:pt idx="3784">
                  <c:v>0.37401940329452038</c:v>
                </c:pt>
                <c:pt idx="3785">
                  <c:v>0.47121863982873641</c:v>
                </c:pt>
                <c:pt idx="3786">
                  <c:v>1.0633353135870596</c:v>
                </c:pt>
                <c:pt idx="3787">
                  <c:v>0.37401940329452016</c:v>
                </c:pt>
                <c:pt idx="3788">
                  <c:v>0.72722849151738778</c:v>
                </c:pt>
                <c:pt idx="3789">
                  <c:v>0.37401940329452038</c:v>
                </c:pt>
                <c:pt idx="3790">
                  <c:v>0.40694515723842445</c:v>
                </c:pt>
                <c:pt idx="3791">
                  <c:v>6.4484147964671515E-2</c:v>
                </c:pt>
                <c:pt idx="3792">
                  <c:v>5.3434012322788889E-2</c:v>
                </c:pt>
                <c:pt idx="3793">
                  <c:v>0.29150419126960558</c:v>
                </c:pt>
                <c:pt idx="3794">
                  <c:v>0.22320002697523303</c:v>
                </c:pt>
                <c:pt idx="3795">
                  <c:v>0.33957664333635362</c:v>
                </c:pt>
                <c:pt idx="3796">
                  <c:v>0.91940181588585657</c:v>
                </c:pt>
                <c:pt idx="3797">
                  <c:v>0.60904088496170239</c:v>
                </c:pt>
                <c:pt idx="3798">
                  <c:v>1.1898702358540405</c:v>
                </c:pt>
                <c:pt idx="3799">
                  <c:v>0.70044726616859787</c:v>
                </c:pt>
                <c:pt idx="3800">
                  <c:v>1.0350957036592275E-2</c:v>
                </c:pt>
                <c:pt idx="3801">
                  <c:v>0.87863039807034393</c:v>
                </c:pt>
                <c:pt idx="3802">
                  <c:v>0.65233605099523218</c:v>
                </c:pt>
                <c:pt idx="3803">
                  <c:v>0.13615827488306481</c:v>
                </c:pt>
                <c:pt idx="3804">
                  <c:v>1.2826072668210493</c:v>
                </c:pt>
                <c:pt idx="3805">
                  <c:v>0.15949776574746086</c:v>
                </c:pt>
                <c:pt idx="3806">
                  <c:v>7.9621753531591469E-2</c:v>
                </c:pt>
                <c:pt idx="3807">
                  <c:v>0.37401940329452038</c:v>
                </c:pt>
                <c:pt idx="3808">
                  <c:v>0.53241790793044108</c:v>
                </c:pt>
                <c:pt idx="3809">
                  <c:v>0.37401940329452038</c:v>
                </c:pt>
                <c:pt idx="3810">
                  <c:v>0.73635583947517036</c:v>
                </c:pt>
                <c:pt idx="3811">
                  <c:v>0.52460774312235792</c:v>
                </c:pt>
                <c:pt idx="3812">
                  <c:v>2.1184455083486844</c:v>
                </c:pt>
                <c:pt idx="3813">
                  <c:v>0.34466462764109529</c:v>
                </c:pt>
                <c:pt idx="3814">
                  <c:v>0.54054503029317402</c:v>
                </c:pt>
                <c:pt idx="3815">
                  <c:v>0.10170973538127233</c:v>
                </c:pt>
                <c:pt idx="3816">
                  <c:v>0.37401940329452038</c:v>
                </c:pt>
                <c:pt idx="3817">
                  <c:v>0.50939766122149788</c:v>
                </c:pt>
                <c:pt idx="3818">
                  <c:v>1.3043040038419911</c:v>
                </c:pt>
                <c:pt idx="3819">
                  <c:v>0.37401940329452038</c:v>
                </c:pt>
                <c:pt idx="3820">
                  <c:v>0.73635583947517036</c:v>
                </c:pt>
                <c:pt idx="3821">
                  <c:v>0.30910418577670595</c:v>
                </c:pt>
                <c:pt idx="3822">
                  <c:v>9.9857883980805626E-2</c:v>
                </c:pt>
                <c:pt idx="3823">
                  <c:v>0.71246074422614247</c:v>
                </c:pt>
                <c:pt idx="3824">
                  <c:v>0.73580862271825553</c:v>
                </c:pt>
                <c:pt idx="3825">
                  <c:v>0.37401940329452038</c:v>
                </c:pt>
                <c:pt idx="3826">
                  <c:v>4.2000911564350811E-2</c:v>
                </c:pt>
                <c:pt idx="3827">
                  <c:v>0.922041072388883</c:v>
                </c:pt>
                <c:pt idx="3828">
                  <c:v>0.52807069404329665</c:v>
                </c:pt>
                <c:pt idx="3829">
                  <c:v>0.68647860370541514</c:v>
                </c:pt>
                <c:pt idx="3830">
                  <c:v>0.37401940329452038</c:v>
                </c:pt>
                <c:pt idx="3831">
                  <c:v>0.36233374655158163</c:v>
                </c:pt>
                <c:pt idx="3832">
                  <c:v>0.33625110397157104</c:v>
                </c:pt>
                <c:pt idx="3833">
                  <c:v>0.26592934219404474</c:v>
                </c:pt>
                <c:pt idx="3834">
                  <c:v>0.73635583947517036</c:v>
                </c:pt>
                <c:pt idx="3835">
                  <c:v>2.1288215046662708</c:v>
                </c:pt>
                <c:pt idx="3836">
                  <c:v>0.92774872466216374</c:v>
                </c:pt>
                <c:pt idx="3837">
                  <c:v>1.2370996958182077</c:v>
                </c:pt>
                <c:pt idx="3838">
                  <c:v>0.37401940329452038</c:v>
                </c:pt>
                <c:pt idx="3839">
                  <c:v>0.54217196873666007</c:v>
                </c:pt>
                <c:pt idx="3840">
                  <c:v>0.46447094209713091</c:v>
                </c:pt>
                <c:pt idx="3841">
                  <c:v>0.72839109820585279</c:v>
                </c:pt>
                <c:pt idx="3842">
                  <c:v>0.12069912159246252</c:v>
                </c:pt>
                <c:pt idx="3843">
                  <c:v>0.37401940329452038</c:v>
                </c:pt>
                <c:pt idx="3844">
                  <c:v>1.8082247339422954E-2</c:v>
                </c:pt>
                <c:pt idx="3845">
                  <c:v>0.37401940329452038</c:v>
                </c:pt>
                <c:pt idx="3846">
                  <c:v>0.37401940329452038</c:v>
                </c:pt>
                <c:pt idx="3847">
                  <c:v>0.36212233333780958</c:v>
                </c:pt>
                <c:pt idx="3848">
                  <c:v>0.73366502264689659</c:v>
                </c:pt>
                <c:pt idx="3849">
                  <c:v>0.72848685683312964</c:v>
                </c:pt>
                <c:pt idx="3850">
                  <c:v>0.10248900264353493</c:v>
                </c:pt>
                <c:pt idx="3851">
                  <c:v>0.5756971431067941</c:v>
                </c:pt>
                <c:pt idx="3852">
                  <c:v>0.37401940329452038</c:v>
                </c:pt>
                <c:pt idx="3853">
                  <c:v>2.2710664873632478</c:v>
                </c:pt>
                <c:pt idx="3854">
                  <c:v>0.62515168422560352</c:v>
                </c:pt>
                <c:pt idx="3855">
                  <c:v>8.4339492305539485E-2</c:v>
                </c:pt>
                <c:pt idx="3856">
                  <c:v>0.89361480221927136</c:v>
                </c:pt>
                <c:pt idx="3857">
                  <c:v>0.2202146079531716</c:v>
                </c:pt>
                <c:pt idx="3858">
                  <c:v>0.37401940329452038</c:v>
                </c:pt>
                <c:pt idx="3859">
                  <c:v>0.32329754601162392</c:v>
                </c:pt>
                <c:pt idx="3860">
                  <c:v>0.51762696314418377</c:v>
                </c:pt>
                <c:pt idx="3861">
                  <c:v>1.0207180404916048</c:v>
                </c:pt>
                <c:pt idx="3862">
                  <c:v>0.28912244837453621</c:v>
                </c:pt>
                <c:pt idx="3863">
                  <c:v>0.35605362043335143</c:v>
                </c:pt>
                <c:pt idx="3864">
                  <c:v>0.66574683348556274</c:v>
                </c:pt>
                <c:pt idx="3865">
                  <c:v>0.45319919598725006</c:v>
                </c:pt>
                <c:pt idx="3866">
                  <c:v>0.71516340930878453</c:v>
                </c:pt>
                <c:pt idx="3867">
                  <c:v>0.37401940329452038</c:v>
                </c:pt>
                <c:pt idx="3868">
                  <c:v>0.10007244725425322</c:v>
                </c:pt>
                <c:pt idx="3869">
                  <c:v>0.51003005346314634</c:v>
                </c:pt>
                <c:pt idx="3870">
                  <c:v>0.14340964910103571</c:v>
                </c:pt>
                <c:pt idx="3871">
                  <c:v>0.43190329328684451</c:v>
                </c:pt>
                <c:pt idx="3872">
                  <c:v>0.37401940329452038</c:v>
                </c:pt>
                <c:pt idx="3873">
                  <c:v>4.1135994303950039</c:v>
                </c:pt>
                <c:pt idx="3874">
                  <c:v>0.94454493628177238</c:v>
                </c:pt>
                <c:pt idx="3875">
                  <c:v>0.37401940329452038</c:v>
                </c:pt>
                <c:pt idx="3876">
                  <c:v>0.25454981072380151</c:v>
                </c:pt>
                <c:pt idx="3877">
                  <c:v>3.7966621023650298</c:v>
                </c:pt>
                <c:pt idx="3878">
                  <c:v>0.40703002301275221</c:v>
                </c:pt>
                <c:pt idx="3879">
                  <c:v>0.63098040104594877</c:v>
                </c:pt>
                <c:pt idx="3880">
                  <c:v>0.56565674194535509</c:v>
                </c:pt>
                <c:pt idx="3881">
                  <c:v>0.98649429893867846</c:v>
                </c:pt>
                <c:pt idx="3882">
                  <c:v>0.6282424930318854</c:v>
                </c:pt>
                <c:pt idx="3883">
                  <c:v>0.49475177752896943</c:v>
                </c:pt>
                <c:pt idx="3884">
                  <c:v>0.29793174657832922</c:v>
                </c:pt>
                <c:pt idx="3885">
                  <c:v>0.37401940329452038</c:v>
                </c:pt>
                <c:pt idx="3886">
                  <c:v>1.0189037230812652</c:v>
                </c:pt>
                <c:pt idx="3887">
                  <c:v>0.64429368676664101</c:v>
                </c:pt>
                <c:pt idx="3888">
                  <c:v>0.65584195379158683</c:v>
                </c:pt>
                <c:pt idx="3889">
                  <c:v>2.0489331964495868E-2</c:v>
                </c:pt>
                <c:pt idx="3890">
                  <c:v>0.64309108013438698</c:v>
                </c:pt>
                <c:pt idx="3891">
                  <c:v>0.12810333376997338</c:v>
                </c:pt>
                <c:pt idx="3892">
                  <c:v>0.16948543398395244</c:v>
                </c:pt>
                <c:pt idx="3893">
                  <c:v>0.44874021583531204</c:v>
                </c:pt>
                <c:pt idx="3894">
                  <c:v>0.80367408571383014</c:v>
                </c:pt>
                <c:pt idx="3895">
                  <c:v>0.23100141261907195</c:v>
                </c:pt>
                <c:pt idx="3896">
                  <c:v>0.69011626235636514</c:v>
                </c:pt>
                <c:pt idx="3897">
                  <c:v>0.20285071827974474</c:v>
                </c:pt>
                <c:pt idx="3898">
                  <c:v>0.18586413441039421</c:v>
                </c:pt>
                <c:pt idx="3899">
                  <c:v>0.22934537914010703</c:v>
                </c:pt>
                <c:pt idx="3900">
                  <c:v>0.37401940329452038</c:v>
                </c:pt>
                <c:pt idx="3901">
                  <c:v>0.72468212230274898</c:v>
                </c:pt>
                <c:pt idx="3902">
                  <c:v>0.37401940329452038</c:v>
                </c:pt>
                <c:pt idx="3903">
                  <c:v>0.44380275083305648</c:v>
                </c:pt>
                <c:pt idx="3904">
                  <c:v>0.1123368076267597</c:v>
                </c:pt>
                <c:pt idx="3905">
                  <c:v>0.68678931322685544</c:v>
                </c:pt>
                <c:pt idx="3906">
                  <c:v>5.0593366618141476E-2</c:v>
                </c:pt>
                <c:pt idx="3907">
                  <c:v>0.47419988070492486</c:v>
                </c:pt>
                <c:pt idx="3908">
                  <c:v>0.37401940329452038</c:v>
                </c:pt>
                <c:pt idx="3909">
                  <c:v>0.97072462041972474</c:v>
                </c:pt>
                <c:pt idx="3910">
                  <c:v>5.8236348909101371E-2</c:v>
                </c:pt>
                <c:pt idx="3911">
                  <c:v>8.3396700430812903E-2</c:v>
                </c:pt>
                <c:pt idx="3912">
                  <c:v>2.9923473686670757E-2</c:v>
                </c:pt>
                <c:pt idx="3913">
                  <c:v>0.33486704604649531</c:v>
                </c:pt>
                <c:pt idx="3914">
                  <c:v>9.4713743648200927E-2</c:v>
                </c:pt>
                <c:pt idx="3915">
                  <c:v>0.2201428155964768</c:v>
                </c:pt>
                <c:pt idx="3916">
                  <c:v>2.2604666389996639</c:v>
                </c:pt>
                <c:pt idx="3917">
                  <c:v>0.48587919702934845</c:v>
                </c:pt>
                <c:pt idx="3918">
                  <c:v>0.70022911719023728</c:v>
                </c:pt>
                <c:pt idx="3919">
                  <c:v>0.37401940329452038</c:v>
                </c:pt>
                <c:pt idx="3920">
                  <c:v>0.37401940329452016</c:v>
                </c:pt>
                <c:pt idx="3921">
                  <c:v>2.7405612546738629</c:v>
                </c:pt>
                <c:pt idx="3922">
                  <c:v>9.7474658111537757E-2</c:v>
                </c:pt>
                <c:pt idx="3923">
                  <c:v>0.2506581255474627</c:v>
                </c:pt>
                <c:pt idx="3924">
                  <c:v>0.82731191612155863</c:v>
                </c:pt>
                <c:pt idx="3925">
                  <c:v>0.3976132030486903</c:v>
                </c:pt>
                <c:pt idx="3926">
                  <c:v>0</c:v>
                </c:pt>
                <c:pt idx="3927">
                  <c:v>0.37401940329452038</c:v>
                </c:pt>
                <c:pt idx="3928">
                  <c:v>0.37401940329452038</c:v>
                </c:pt>
                <c:pt idx="3929">
                  <c:v>0.37401940329452038</c:v>
                </c:pt>
                <c:pt idx="3930">
                  <c:v>0.3745342303317632</c:v>
                </c:pt>
                <c:pt idx="3931">
                  <c:v>1.3976657949967575</c:v>
                </c:pt>
                <c:pt idx="3932">
                  <c:v>0.53478317524715235</c:v>
                </c:pt>
                <c:pt idx="3933">
                  <c:v>0.37401940329452038</c:v>
                </c:pt>
                <c:pt idx="3934">
                  <c:v>0.35165809864343112</c:v>
                </c:pt>
                <c:pt idx="3935">
                  <c:v>1.0551323493891758</c:v>
                </c:pt>
                <c:pt idx="3936">
                  <c:v>0.50971250064525908</c:v>
                </c:pt>
                <c:pt idx="3937">
                  <c:v>1.6230051430415726</c:v>
                </c:pt>
                <c:pt idx="3938">
                  <c:v>0.23500040892276131</c:v>
                </c:pt>
                <c:pt idx="3939">
                  <c:v>2.2857728162832189E-2</c:v>
                </c:pt>
                <c:pt idx="3940">
                  <c:v>0.2057816596501158</c:v>
                </c:pt>
                <c:pt idx="3941">
                  <c:v>0.72915097549987506</c:v>
                </c:pt>
                <c:pt idx="3942">
                  <c:v>1.9961418037567531</c:v>
                </c:pt>
                <c:pt idx="3943">
                  <c:v>0.29837779829769606</c:v>
                </c:pt>
                <c:pt idx="3944">
                  <c:v>0.39989936460485503</c:v>
                </c:pt>
                <c:pt idx="3945">
                  <c:v>0.29828380226016071</c:v>
                </c:pt>
                <c:pt idx="3946">
                  <c:v>0.67703108241272525</c:v>
                </c:pt>
                <c:pt idx="3947">
                  <c:v>1.1712941611005261</c:v>
                </c:pt>
                <c:pt idx="3948">
                  <c:v>0.31386055255175355</c:v>
                </c:pt>
                <c:pt idx="3949">
                  <c:v>0.50296752566305458</c:v>
                </c:pt>
                <c:pt idx="3950">
                  <c:v>0.86010690059136563</c:v>
                </c:pt>
                <c:pt idx="3951">
                  <c:v>0.37401940329452038</c:v>
                </c:pt>
                <c:pt idx="3952">
                  <c:v>0.7577341536571176</c:v>
                </c:pt>
                <c:pt idx="3953">
                  <c:v>0.12367585727825148</c:v>
                </c:pt>
                <c:pt idx="3954">
                  <c:v>0.72847745151918275</c:v>
                </c:pt>
                <c:pt idx="3955">
                  <c:v>7.7609834949388612E-2</c:v>
                </c:pt>
                <c:pt idx="3956">
                  <c:v>2.7088540960082863</c:v>
                </c:pt>
                <c:pt idx="3957">
                  <c:v>0.14868270807166123</c:v>
                </c:pt>
                <c:pt idx="3958">
                  <c:v>0.37401940329452016</c:v>
                </c:pt>
                <c:pt idx="3959">
                  <c:v>0.17601885595905731</c:v>
                </c:pt>
                <c:pt idx="3960">
                  <c:v>2.2270856805811385E-2</c:v>
                </c:pt>
                <c:pt idx="3961">
                  <c:v>0.39214404379498863</c:v>
                </c:pt>
                <c:pt idx="3962">
                  <c:v>0.57714693586216281</c:v>
                </c:pt>
                <c:pt idx="3963">
                  <c:v>0.15445400219987715</c:v>
                </c:pt>
                <c:pt idx="3964">
                  <c:v>0.37647260661079063</c:v>
                </c:pt>
                <c:pt idx="3965">
                  <c:v>0.97722143348428692</c:v>
                </c:pt>
                <c:pt idx="3966">
                  <c:v>1.5754836941150019</c:v>
                </c:pt>
                <c:pt idx="3967">
                  <c:v>0.7715698732695081</c:v>
                </c:pt>
                <c:pt idx="3968">
                  <c:v>0.70022911719023728</c:v>
                </c:pt>
                <c:pt idx="3969">
                  <c:v>0.43102829565990047</c:v>
                </c:pt>
                <c:pt idx="3970">
                  <c:v>0.37401940329452038</c:v>
                </c:pt>
                <c:pt idx="3971">
                  <c:v>0.83426415970119194</c:v>
                </c:pt>
                <c:pt idx="3972">
                  <c:v>0.64414016883564074</c:v>
                </c:pt>
                <c:pt idx="3973">
                  <c:v>0.74350710143545873</c:v>
                </c:pt>
                <c:pt idx="3974">
                  <c:v>0.32901921591599598</c:v>
                </c:pt>
                <c:pt idx="3975">
                  <c:v>1.0104103161218949</c:v>
                </c:pt>
                <c:pt idx="3976">
                  <c:v>0.63350560961552382</c:v>
                </c:pt>
                <c:pt idx="3977">
                  <c:v>0.37401940329452038</c:v>
                </c:pt>
                <c:pt idx="3978">
                  <c:v>0.37401940329452038</c:v>
                </c:pt>
                <c:pt idx="3979">
                  <c:v>0.73635583947517036</c:v>
                </c:pt>
                <c:pt idx="3980">
                  <c:v>0.19374860787020537</c:v>
                </c:pt>
                <c:pt idx="3981">
                  <c:v>0.37401940329452038</c:v>
                </c:pt>
                <c:pt idx="3982">
                  <c:v>0.11304632343890562</c:v>
                </c:pt>
                <c:pt idx="3983">
                  <c:v>0.34714640069623531</c:v>
                </c:pt>
                <c:pt idx="3984">
                  <c:v>0.67305319117303142</c:v>
                </c:pt>
                <c:pt idx="3985">
                  <c:v>0.11845884803518797</c:v>
                </c:pt>
                <c:pt idx="3986">
                  <c:v>0.6888274737777379</c:v>
                </c:pt>
                <c:pt idx="3987">
                  <c:v>0.37401940329452038</c:v>
                </c:pt>
                <c:pt idx="3988">
                  <c:v>0.27246269282549324</c:v>
                </c:pt>
                <c:pt idx="3989">
                  <c:v>0.64450260542796267</c:v>
                </c:pt>
                <c:pt idx="3990">
                  <c:v>0.19300047660967254</c:v>
                </c:pt>
                <c:pt idx="3991">
                  <c:v>0.34878484989750663</c:v>
                </c:pt>
                <c:pt idx="3992">
                  <c:v>4.6273943489395031E-3</c:v>
                </c:pt>
                <c:pt idx="3993">
                  <c:v>1.178637022083951</c:v>
                </c:pt>
                <c:pt idx="3994">
                  <c:v>5.7870102075538582E-2</c:v>
                </c:pt>
                <c:pt idx="3995">
                  <c:v>0.37401940329452038</c:v>
                </c:pt>
                <c:pt idx="3996">
                  <c:v>0.70248909121339609</c:v>
                </c:pt>
                <c:pt idx="3997">
                  <c:v>0.15861755235549502</c:v>
                </c:pt>
                <c:pt idx="3998">
                  <c:v>0.39132689024635831</c:v>
                </c:pt>
                <c:pt idx="3999">
                  <c:v>0.41553092218987586</c:v>
                </c:pt>
                <c:pt idx="4000">
                  <c:v>1.158236611994323</c:v>
                </c:pt>
                <c:pt idx="4001">
                  <c:v>0.68277533404942503</c:v>
                </c:pt>
                <c:pt idx="4002">
                  <c:v>0</c:v>
                </c:pt>
                <c:pt idx="4003">
                  <c:v>0.25173035449879</c:v>
                </c:pt>
                <c:pt idx="4004">
                  <c:v>0.23152590998963138</c:v>
                </c:pt>
                <c:pt idx="4005">
                  <c:v>0.10217480615466096</c:v>
                </c:pt>
                <c:pt idx="4006">
                  <c:v>9.0448622557134109E-2</c:v>
                </c:pt>
                <c:pt idx="4007">
                  <c:v>0.11056518506042309</c:v>
                </c:pt>
                <c:pt idx="4008">
                  <c:v>0.68948837015994324</c:v>
                </c:pt>
                <c:pt idx="4009">
                  <c:v>0.37401940329452038</c:v>
                </c:pt>
                <c:pt idx="4010">
                  <c:v>0.70022911719023728</c:v>
                </c:pt>
                <c:pt idx="4011">
                  <c:v>0.73635583947517036</c:v>
                </c:pt>
                <c:pt idx="4012">
                  <c:v>0.1854807632197811</c:v>
                </c:pt>
                <c:pt idx="4013">
                  <c:v>0.93439101096313781</c:v>
                </c:pt>
                <c:pt idx="4014">
                  <c:v>0.37401940329452038</c:v>
                </c:pt>
                <c:pt idx="4015">
                  <c:v>0.1598751568665929</c:v>
                </c:pt>
                <c:pt idx="4016">
                  <c:v>0.40207124146795215</c:v>
                </c:pt>
                <c:pt idx="4017">
                  <c:v>0.47836487307849496</c:v>
                </c:pt>
                <c:pt idx="4018">
                  <c:v>1.48368674512559</c:v>
                </c:pt>
                <c:pt idx="4019">
                  <c:v>0.37401940329452038</c:v>
                </c:pt>
                <c:pt idx="4020">
                  <c:v>0.32918468783828836</c:v>
                </c:pt>
                <c:pt idx="4021">
                  <c:v>1.5823679177475487</c:v>
                </c:pt>
                <c:pt idx="4022">
                  <c:v>0.37401940329452038</c:v>
                </c:pt>
                <c:pt idx="4023">
                  <c:v>0.7846212454080389</c:v>
                </c:pt>
                <c:pt idx="4024">
                  <c:v>0.37401940329452038</c:v>
                </c:pt>
                <c:pt idx="4025">
                  <c:v>1.9412113988197048</c:v>
                </c:pt>
                <c:pt idx="4026">
                  <c:v>1.0214475112980346</c:v>
                </c:pt>
                <c:pt idx="4027">
                  <c:v>0.69122280362852662</c:v>
                </c:pt>
                <c:pt idx="4028">
                  <c:v>1.3048704546327861</c:v>
                </c:pt>
                <c:pt idx="4029">
                  <c:v>0.33037976895397997</c:v>
                </c:pt>
                <c:pt idx="4030">
                  <c:v>0.27816626136164124</c:v>
                </c:pt>
                <c:pt idx="4031">
                  <c:v>0.37401940329452038</c:v>
                </c:pt>
                <c:pt idx="4032">
                  <c:v>0.37401940329452038</c:v>
                </c:pt>
                <c:pt idx="4033">
                  <c:v>1.7474599178533694</c:v>
                </c:pt>
                <c:pt idx="4034">
                  <c:v>0.37401940329452038</c:v>
                </c:pt>
                <c:pt idx="4035">
                  <c:v>0.35599588843938113</c:v>
                </c:pt>
                <c:pt idx="4036">
                  <c:v>0.37401940329452038</c:v>
                </c:pt>
                <c:pt idx="4037">
                  <c:v>0.3798151237668172</c:v>
                </c:pt>
                <c:pt idx="4038">
                  <c:v>1.2678045688015571</c:v>
                </c:pt>
                <c:pt idx="4039">
                  <c:v>0.27127499339434963</c:v>
                </c:pt>
                <c:pt idx="4040">
                  <c:v>0.72466942426312853</c:v>
                </c:pt>
                <c:pt idx="4041">
                  <c:v>0.13142910629147317</c:v>
                </c:pt>
                <c:pt idx="4042">
                  <c:v>0.65346289538693036</c:v>
                </c:pt>
                <c:pt idx="4043">
                  <c:v>0.37401940329452038</c:v>
                </c:pt>
                <c:pt idx="4044">
                  <c:v>0.86074094876211571</c:v>
                </c:pt>
                <c:pt idx="4045">
                  <c:v>0.37401940329452038</c:v>
                </c:pt>
                <c:pt idx="4046">
                  <c:v>0.4867717327709396</c:v>
                </c:pt>
                <c:pt idx="4047">
                  <c:v>0.36352138138268303</c:v>
                </c:pt>
                <c:pt idx="4048">
                  <c:v>0.1481775759438784</c:v>
                </c:pt>
                <c:pt idx="4049">
                  <c:v>0.60289250505160341</c:v>
                </c:pt>
                <c:pt idx="4050">
                  <c:v>0.71088546336646052</c:v>
                </c:pt>
                <c:pt idx="4051">
                  <c:v>0.45388829273595216</c:v>
                </c:pt>
                <c:pt idx="4052">
                  <c:v>0.87784776540410958</c:v>
                </c:pt>
                <c:pt idx="4053">
                  <c:v>0.10728988388307661</c:v>
                </c:pt>
                <c:pt idx="4054">
                  <c:v>4.6896038766520327E-2</c:v>
                </c:pt>
                <c:pt idx="4055">
                  <c:v>0.28261761481807329</c:v>
                </c:pt>
                <c:pt idx="4056">
                  <c:v>0.53609762450224829</c:v>
                </c:pt>
                <c:pt idx="4057">
                  <c:v>0.37401940329452038</c:v>
                </c:pt>
                <c:pt idx="4058">
                  <c:v>0.71730366301634996</c:v>
                </c:pt>
                <c:pt idx="4059">
                  <c:v>0.37401940329452038</c:v>
                </c:pt>
                <c:pt idx="4060">
                  <c:v>0.32137078787852991</c:v>
                </c:pt>
                <c:pt idx="4061">
                  <c:v>0.70317026172110286</c:v>
                </c:pt>
                <c:pt idx="4062">
                  <c:v>3.0400977058534354E-2</c:v>
                </c:pt>
                <c:pt idx="4063">
                  <c:v>0.37401940329452038</c:v>
                </c:pt>
                <c:pt idx="4064">
                  <c:v>0.48448569163266669</c:v>
                </c:pt>
                <c:pt idx="4065">
                  <c:v>3.213695741653138E-2</c:v>
                </c:pt>
                <c:pt idx="4066">
                  <c:v>9.9587166756674228E-2</c:v>
                </c:pt>
                <c:pt idx="4067">
                  <c:v>1.2999436727250828</c:v>
                </c:pt>
                <c:pt idx="4068">
                  <c:v>0.37401940329452038</c:v>
                </c:pt>
                <c:pt idx="4069">
                  <c:v>0.37401940329452038</c:v>
                </c:pt>
                <c:pt idx="4070">
                  <c:v>0.37401940329452038</c:v>
                </c:pt>
                <c:pt idx="4071">
                  <c:v>0.65204894875616271</c:v>
                </c:pt>
                <c:pt idx="4072">
                  <c:v>0.37401940329452038</c:v>
                </c:pt>
                <c:pt idx="4073">
                  <c:v>0.45577058171688561</c:v>
                </c:pt>
                <c:pt idx="4074">
                  <c:v>1.4159807725384743</c:v>
                </c:pt>
                <c:pt idx="4075">
                  <c:v>0.62239270695910598</c:v>
                </c:pt>
                <c:pt idx="4076">
                  <c:v>0.49761654907803676</c:v>
                </c:pt>
                <c:pt idx="4077">
                  <c:v>0.57416197547739944</c:v>
                </c:pt>
                <c:pt idx="4078">
                  <c:v>1.0986355533287639</c:v>
                </c:pt>
                <c:pt idx="4079">
                  <c:v>0.68225476231025173</c:v>
                </c:pt>
                <c:pt idx="4080">
                  <c:v>0.446631885235592</c:v>
                </c:pt>
                <c:pt idx="4081">
                  <c:v>0.35881929575265115</c:v>
                </c:pt>
                <c:pt idx="4082">
                  <c:v>0.37401940329452038</c:v>
                </c:pt>
                <c:pt idx="4083">
                  <c:v>0.22383793062750021</c:v>
                </c:pt>
                <c:pt idx="4084">
                  <c:v>0.37401940329452038</c:v>
                </c:pt>
                <c:pt idx="4085">
                  <c:v>0.37401940329452038</c:v>
                </c:pt>
                <c:pt idx="4086">
                  <c:v>0.17338623827551999</c:v>
                </c:pt>
                <c:pt idx="4087">
                  <c:v>0.35732947606900323</c:v>
                </c:pt>
                <c:pt idx="4088">
                  <c:v>0.64519762695482186</c:v>
                </c:pt>
                <c:pt idx="4089">
                  <c:v>0.27120343141014858</c:v>
                </c:pt>
                <c:pt idx="4090">
                  <c:v>7.9622268970267779E-2</c:v>
                </c:pt>
                <c:pt idx="4091">
                  <c:v>0.72468212230274898</c:v>
                </c:pt>
                <c:pt idx="4092">
                  <c:v>0.11970776685930494</c:v>
                </c:pt>
                <c:pt idx="4093">
                  <c:v>0.19531846011252135</c:v>
                </c:pt>
                <c:pt idx="4094">
                  <c:v>0.25659281881248108</c:v>
                </c:pt>
                <c:pt idx="4095">
                  <c:v>0.44369877308093031</c:v>
                </c:pt>
                <c:pt idx="4096">
                  <c:v>0.37401940329452038</c:v>
                </c:pt>
                <c:pt idx="4097">
                  <c:v>0.23574966562374758</c:v>
                </c:pt>
                <c:pt idx="4098">
                  <c:v>0.19995200410551098</c:v>
                </c:pt>
                <c:pt idx="4099">
                  <c:v>0.37401940329452016</c:v>
                </c:pt>
                <c:pt idx="4100">
                  <c:v>3.5720567463112619E-2</c:v>
                </c:pt>
                <c:pt idx="4101">
                  <c:v>0.77137806988939317</c:v>
                </c:pt>
                <c:pt idx="4102">
                  <c:v>0.35156554314216132</c:v>
                </c:pt>
                <c:pt idx="4103">
                  <c:v>6.1480781016560362E-2</c:v>
                </c:pt>
                <c:pt idx="4104">
                  <c:v>0.56384276280799872</c:v>
                </c:pt>
                <c:pt idx="4105">
                  <c:v>0.93885439737184917</c:v>
                </c:pt>
                <c:pt idx="4106">
                  <c:v>0.79275786995623043</c:v>
                </c:pt>
                <c:pt idx="4107">
                  <c:v>0.54485325232489923</c:v>
                </c:pt>
                <c:pt idx="4108">
                  <c:v>0.37401940329452038</c:v>
                </c:pt>
                <c:pt idx="4109">
                  <c:v>0.37401940329452038</c:v>
                </c:pt>
                <c:pt idx="4110">
                  <c:v>8.0300795122732735E-2</c:v>
                </c:pt>
                <c:pt idx="4111">
                  <c:v>0.37401940329452038</c:v>
                </c:pt>
                <c:pt idx="4112">
                  <c:v>0.37401940329452038</c:v>
                </c:pt>
                <c:pt idx="4113">
                  <c:v>0.40034227526276572</c:v>
                </c:pt>
                <c:pt idx="4114">
                  <c:v>0.66656458666067464</c:v>
                </c:pt>
                <c:pt idx="4115">
                  <c:v>0.13517988327441957</c:v>
                </c:pt>
                <c:pt idx="4116">
                  <c:v>0.11209139975897477</c:v>
                </c:pt>
                <c:pt idx="4117">
                  <c:v>0.37401940329452038</c:v>
                </c:pt>
                <c:pt idx="4118">
                  <c:v>0.37401940329452038</c:v>
                </c:pt>
                <c:pt idx="4119">
                  <c:v>0.37401940329452038</c:v>
                </c:pt>
                <c:pt idx="4120">
                  <c:v>1.3616657059556112</c:v>
                </c:pt>
                <c:pt idx="4121">
                  <c:v>0.73349693654314341</c:v>
                </c:pt>
                <c:pt idx="4122">
                  <c:v>0.56911380942092393</c:v>
                </c:pt>
                <c:pt idx="4123">
                  <c:v>0.73581021545592107</c:v>
                </c:pt>
                <c:pt idx="4124">
                  <c:v>0.70097679784036593</c:v>
                </c:pt>
                <c:pt idx="4125">
                  <c:v>0.37401940329452016</c:v>
                </c:pt>
                <c:pt idx="4126">
                  <c:v>0.37401940329452038</c:v>
                </c:pt>
                <c:pt idx="4127">
                  <c:v>0.73303010754945319</c:v>
                </c:pt>
                <c:pt idx="4128">
                  <c:v>0.63436495799548498</c:v>
                </c:pt>
                <c:pt idx="4129">
                  <c:v>0.33433015067384492</c:v>
                </c:pt>
                <c:pt idx="4130">
                  <c:v>0.39181209965395936</c:v>
                </c:pt>
                <c:pt idx="4131">
                  <c:v>5.2264229129106811E-2</c:v>
                </c:pt>
                <c:pt idx="4132">
                  <c:v>0.48501198370926446</c:v>
                </c:pt>
                <c:pt idx="4133">
                  <c:v>0.61226360165813254</c:v>
                </c:pt>
                <c:pt idx="4134">
                  <c:v>0.29302459299554906</c:v>
                </c:pt>
                <c:pt idx="4135">
                  <c:v>1.9350266399957883</c:v>
                </c:pt>
                <c:pt idx="4136">
                  <c:v>0.73366502264689659</c:v>
                </c:pt>
                <c:pt idx="4137">
                  <c:v>0.37401940329452016</c:v>
                </c:pt>
                <c:pt idx="4138">
                  <c:v>0.37401940329452038</c:v>
                </c:pt>
                <c:pt idx="4139">
                  <c:v>0.31016918158809287</c:v>
                </c:pt>
                <c:pt idx="4140">
                  <c:v>0.37401940329452038</c:v>
                </c:pt>
                <c:pt idx="4141">
                  <c:v>0.67791434256459759</c:v>
                </c:pt>
                <c:pt idx="4142">
                  <c:v>0.94860466340619698</c:v>
                </c:pt>
                <c:pt idx="4143">
                  <c:v>0.34640580589381426</c:v>
                </c:pt>
                <c:pt idx="4144">
                  <c:v>0.20618481026829502</c:v>
                </c:pt>
                <c:pt idx="4145">
                  <c:v>0.58951118278270864</c:v>
                </c:pt>
                <c:pt idx="4146">
                  <c:v>0.34024028233879638</c:v>
                </c:pt>
                <c:pt idx="4147">
                  <c:v>5.806948354234355E-2</c:v>
                </c:pt>
                <c:pt idx="4148">
                  <c:v>0.85914482794425495</c:v>
                </c:pt>
                <c:pt idx="4149">
                  <c:v>0.37401940329452038</c:v>
                </c:pt>
                <c:pt idx="4150">
                  <c:v>0.19801309471183429</c:v>
                </c:pt>
                <c:pt idx="4151">
                  <c:v>0.73635583947517036</c:v>
                </c:pt>
                <c:pt idx="4152">
                  <c:v>0.38452613682447262</c:v>
                </c:pt>
                <c:pt idx="4153">
                  <c:v>0.67783760292898987</c:v>
                </c:pt>
                <c:pt idx="4154">
                  <c:v>0.37340166387214374</c:v>
                </c:pt>
                <c:pt idx="4155">
                  <c:v>0.13258733274619264</c:v>
                </c:pt>
                <c:pt idx="4156">
                  <c:v>0.18957302317600017</c:v>
                </c:pt>
                <c:pt idx="4157">
                  <c:v>1.9457058725071759E-2</c:v>
                </c:pt>
                <c:pt idx="4158">
                  <c:v>0.13368125664679326</c:v>
                </c:pt>
                <c:pt idx="4159">
                  <c:v>5.1276532782426942E-2</c:v>
                </c:pt>
                <c:pt idx="4160">
                  <c:v>6.040399067712883E-2</c:v>
                </c:pt>
                <c:pt idx="4161">
                  <c:v>0.2565704937877028</c:v>
                </c:pt>
                <c:pt idx="4162">
                  <c:v>3.898883085410601E-2</c:v>
                </c:pt>
                <c:pt idx="4163">
                  <c:v>0.29318418816970643</c:v>
                </c:pt>
                <c:pt idx="4164">
                  <c:v>0.61802796800028803</c:v>
                </c:pt>
                <c:pt idx="4165">
                  <c:v>0.49268842107110927</c:v>
                </c:pt>
                <c:pt idx="4166">
                  <c:v>0.37401940329452038</c:v>
                </c:pt>
                <c:pt idx="4167">
                  <c:v>1.0161586095525046</c:v>
                </c:pt>
                <c:pt idx="4168">
                  <c:v>0.47415645720524185</c:v>
                </c:pt>
                <c:pt idx="4169">
                  <c:v>1.4138339140584797</c:v>
                </c:pt>
                <c:pt idx="4170">
                  <c:v>1.6307469794389205E-2</c:v>
                </c:pt>
                <c:pt idx="4171">
                  <c:v>0.41992251064312458</c:v>
                </c:pt>
                <c:pt idx="4172">
                  <c:v>0.22865709169140402</c:v>
                </c:pt>
                <c:pt idx="4173">
                  <c:v>0.56852445442993849</c:v>
                </c:pt>
                <c:pt idx="4174">
                  <c:v>0.37401940329452038</c:v>
                </c:pt>
                <c:pt idx="4175">
                  <c:v>1.0494179868137481</c:v>
                </c:pt>
                <c:pt idx="4176">
                  <c:v>0.37401940329452038</c:v>
                </c:pt>
                <c:pt idx="4177">
                  <c:v>0.3481042208621648</c:v>
                </c:pt>
                <c:pt idx="4178">
                  <c:v>0.4974226440801075</c:v>
                </c:pt>
                <c:pt idx="4179">
                  <c:v>0.45954910609111138</c:v>
                </c:pt>
                <c:pt idx="4180">
                  <c:v>0.29360594662706602</c:v>
                </c:pt>
                <c:pt idx="4181">
                  <c:v>3.7345400813020665E-2</c:v>
                </c:pt>
                <c:pt idx="4182">
                  <c:v>0.70022911719023728</c:v>
                </c:pt>
                <c:pt idx="4183">
                  <c:v>0.61280842730149854</c:v>
                </c:pt>
                <c:pt idx="4184">
                  <c:v>0.44249930660304737</c:v>
                </c:pt>
                <c:pt idx="4185">
                  <c:v>2.9613426130652678E-2</c:v>
                </c:pt>
                <c:pt idx="4186">
                  <c:v>0.74876015470525192</c:v>
                </c:pt>
                <c:pt idx="4187">
                  <c:v>7.6797997202847371E-2</c:v>
                </c:pt>
                <c:pt idx="4188">
                  <c:v>0.37401940329452038</c:v>
                </c:pt>
                <c:pt idx="4189">
                  <c:v>0.10329892930418835</c:v>
                </c:pt>
                <c:pt idx="4190">
                  <c:v>0.34097753109786333</c:v>
                </c:pt>
                <c:pt idx="4191">
                  <c:v>0.37401940329452038</c:v>
                </c:pt>
                <c:pt idx="4192">
                  <c:v>0.37401940329452038</c:v>
                </c:pt>
                <c:pt idx="4193">
                  <c:v>0.77573822946117799</c:v>
                </c:pt>
                <c:pt idx="4194">
                  <c:v>0.47121863982873641</c:v>
                </c:pt>
                <c:pt idx="4195">
                  <c:v>0.74840126116549455</c:v>
                </c:pt>
                <c:pt idx="4196">
                  <c:v>0.43402997251738995</c:v>
                </c:pt>
                <c:pt idx="4197">
                  <c:v>0.7810705538682613</c:v>
                </c:pt>
                <c:pt idx="4198">
                  <c:v>0.20727488881393427</c:v>
                </c:pt>
                <c:pt idx="4199">
                  <c:v>0.32857730509028038</c:v>
                </c:pt>
                <c:pt idx="4200">
                  <c:v>6.5709083888257511E-2</c:v>
                </c:pt>
                <c:pt idx="4201">
                  <c:v>6.8467344321375287E-2</c:v>
                </c:pt>
                <c:pt idx="4202">
                  <c:v>0.37401940329452038</c:v>
                </c:pt>
                <c:pt idx="4203">
                  <c:v>0.58279195010902263</c:v>
                </c:pt>
                <c:pt idx="4204">
                  <c:v>0.15169250487420816</c:v>
                </c:pt>
                <c:pt idx="4205">
                  <c:v>1.1463533605128688</c:v>
                </c:pt>
                <c:pt idx="4206">
                  <c:v>0.37401940329452038</c:v>
                </c:pt>
                <c:pt idx="4207">
                  <c:v>0.71078821986584495</c:v>
                </c:pt>
                <c:pt idx="4208">
                  <c:v>6.0839259755651981E-4</c:v>
                </c:pt>
                <c:pt idx="4209">
                  <c:v>0.28130706214055295</c:v>
                </c:pt>
                <c:pt idx="4210">
                  <c:v>0.66124592148433181</c:v>
                </c:pt>
                <c:pt idx="4211">
                  <c:v>1.0298907876261474</c:v>
                </c:pt>
                <c:pt idx="4212">
                  <c:v>0.73635583947517036</c:v>
                </c:pt>
                <c:pt idx="4213">
                  <c:v>1.1870574567523107</c:v>
                </c:pt>
                <c:pt idx="4214">
                  <c:v>6.8618344305719725E-2</c:v>
                </c:pt>
                <c:pt idx="4215">
                  <c:v>0.37401940329452038</c:v>
                </c:pt>
                <c:pt idx="4216">
                  <c:v>0.6468736256980312</c:v>
                </c:pt>
                <c:pt idx="4217">
                  <c:v>0.18776902781050694</c:v>
                </c:pt>
                <c:pt idx="4218">
                  <c:v>0.71735206156393638</c:v>
                </c:pt>
                <c:pt idx="4219">
                  <c:v>0.37401940329452038</c:v>
                </c:pt>
                <c:pt idx="4220">
                  <c:v>0.72466942426312853</c:v>
                </c:pt>
                <c:pt idx="4221">
                  <c:v>0.39610927469695989</c:v>
                </c:pt>
                <c:pt idx="4222">
                  <c:v>0.70750185770392882</c:v>
                </c:pt>
                <c:pt idx="4223">
                  <c:v>0.37401940329452016</c:v>
                </c:pt>
                <c:pt idx="4224">
                  <c:v>0.77360580807326929</c:v>
                </c:pt>
                <c:pt idx="4225">
                  <c:v>1.4230882055475422</c:v>
                </c:pt>
                <c:pt idx="4226">
                  <c:v>0.73635583947517036</c:v>
                </c:pt>
                <c:pt idx="4227">
                  <c:v>1.4858250319534378</c:v>
                </c:pt>
                <c:pt idx="4228">
                  <c:v>0.37401940329452038</c:v>
                </c:pt>
                <c:pt idx="4229">
                  <c:v>0.29803299670463301</c:v>
                </c:pt>
                <c:pt idx="4230">
                  <c:v>0.64679043993088137</c:v>
                </c:pt>
                <c:pt idx="4231">
                  <c:v>0.63154162268772451</c:v>
                </c:pt>
                <c:pt idx="4232">
                  <c:v>5.8876707949672757E-2</c:v>
                </c:pt>
                <c:pt idx="4233">
                  <c:v>1.239879836412239</c:v>
                </c:pt>
                <c:pt idx="4234">
                  <c:v>0.37401940329452038</c:v>
                </c:pt>
                <c:pt idx="4235">
                  <c:v>0.42707738964028991</c:v>
                </c:pt>
                <c:pt idx="4236">
                  <c:v>0.48766974101882865</c:v>
                </c:pt>
                <c:pt idx="4237">
                  <c:v>1.2950093121761344</c:v>
                </c:pt>
                <c:pt idx="4238">
                  <c:v>0.18142078900970818</c:v>
                </c:pt>
                <c:pt idx="4239">
                  <c:v>0.73635583947517036</c:v>
                </c:pt>
                <c:pt idx="4240">
                  <c:v>0.16431188668033583</c:v>
                </c:pt>
                <c:pt idx="4241">
                  <c:v>8.8243779092746E-2</c:v>
                </c:pt>
                <c:pt idx="4242">
                  <c:v>0.92635861243773732</c:v>
                </c:pt>
                <c:pt idx="4243">
                  <c:v>0.42853147988940038</c:v>
                </c:pt>
                <c:pt idx="4244">
                  <c:v>0.73635583947517036</c:v>
                </c:pt>
                <c:pt idx="4245">
                  <c:v>6.4676287145965697E-2</c:v>
                </c:pt>
                <c:pt idx="4246">
                  <c:v>0.8237520336991615</c:v>
                </c:pt>
                <c:pt idx="4247">
                  <c:v>0.37219174199397859</c:v>
                </c:pt>
                <c:pt idx="4248">
                  <c:v>0.7355682614406408</c:v>
                </c:pt>
                <c:pt idx="4249">
                  <c:v>0.37401940329452038</c:v>
                </c:pt>
                <c:pt idx="4250">
                  <c:v>0.24447933021604915</c:v>
                </c:pt>
                <c:pt idx="4251">
                  <c:v>0.428722173953207</c:v>
                </c:pt>
                <c:pt idx="4252">
                  <c:v>0.48886447474443023</c:v>
                </c:pt>
                <c:pt idx="4253">
                  <c:v>0.72253484767370935</c:v>
                </c:pt>
                <c:pt idx="4254">
                  <c:v>0.74331280675470524</c:v>
                </c:pt>
                <c:pt idx="4255">
                  <c:v>0.37401940329452016</c:v>
                </c:pt>
                <c:pt idx="4256">
                  <c:v>9.0439838061607797E-2</c:v>
                </c:pt>
                <c:pt idx="4257">
                  <c:v>7.3424594073974087E-2</c:v>
                </c:pt>
                <c:pt idx="4258">
                  <c:v>0.53650061639932101</c:v>
                </c:pt>
                <c:pt idx="4259">
                  <c:v>0.53703087440745734</c:v>
                </c:pt>
                <c:pt idx="4260">
                  <c:v>2.0078792584669269</c:v>
                </c:pt>
                <c:pt idx="4261">
                  <c:v>0.48641509780068481</c:v>
                </c:pt>
                <c:pt idx="4262">
                  <c:v>0.37401940329452038</c:v>
                </c:pt>
                <c:pt idx="4263">
                  <c:v>0.8705153980368775</c:v>
                </c:pt>
                <c:pt idx="4264">
                  <c:v>0.36317992251159981</c:v>
                </c:pt>
                <c:pt idx="4265">
                  <c:v>5.7878786032116013E-2</c:v>
                </c:pt>
                <c:pt idx="4266">
                  <c:v>0.29409301587572484</c:v>
                </c:pt>
                <c:pt idx="4267">
                  <c:v>0.7358789330436607</c:v>
                </c:pt>
                <c:pt idx="4268">
                  <c:v>0.73093720414180663</c:v>
                </c:pt>
                <c:pt idx="4269">
                  <c:v>0.10623946124683752</c:v>
                </c:pt>
                <c:pt idx="4270">
                  <c:v>0.5365761408920775</c:v>
                </c:pt>
                <c:pt idx="4271">
                  <c:v>0.52934926497883406</c:v>
                </c:pt>
                <c:pt idx="4272">
                  <c:v>0.35320337311190914</c:v>
                </c:pt>
                <c:pt idx="4273">
                  <c:v>0.72770600951269382</c:v>
                </c:pt>
                <c:pt idx="4274">
                  <c:v>0.37401940329452038</c:v>
                </c:pt>
                <c:pt idx="4275">
                  <c:v>0.91125334156264315</c:v>
                </c:pt>
                <c:pt idx="4276">
                  <c:v>0.84305036538477063</c:v>
                </c:pt>
                <c:pt idx="4277">
                  <c:v>0.70622815312997678</c:v>
                </c:pt>
                <c:pt idx="4278">
                  <c:v>0.70875511327204443</c:v>
                </c:pt>
                <c:pt idx="4279">
                  <c:v>0.35756844168953111</c:v>
                </c:pt>
                <c:pt idx="4280">
                  <c:v>1.5233235998113244</c:v>
                </c:pt>
                <c:pt idx="4281">
                  <c:v>0.34338599736957076</c:v>
                </c:pt>
                <c:pt idx="4282">
                  <c:v>0.95254033721343101</c:v>
                </c:pt>
                <c:pt idx="4283">
                  <c:v>1.5428466638982329E-2</c:v>
                </c:pt>
                <c:pt idx="4284">
                  <c:v>0.36710454275764048</c:v>
                </c:pt>
                <c:pt idx="4285">
                  <c:v>0.59154341342932493</c:v>
                </c:pt>
                <c:pt idx="4286">
                  <c:v>0.37401940329452038</c:v>
                </c:pt>
                <c:pt idx="4287">
                  <c:v>0</c:v>
                </c:pt>
                <c:pt idx="4288">
                  <c:v>1.3759165253096575</c:v>
                </c:pt>
                <c:pt idx="4289">
                  <c:v>6.1539674344508646E-2</c:v>
                </c:pt>
                <c:pt idx="4290">
                  <c:v>1.2517773881977021</c:v>
                </c:pt>
                <c:pt idx="4291">
                  <c:v>0.89938346789991652</c:v>
                </c:pt>
                <c:pt idx="4292">
                  <c:v>0.69131337125788006</c:v>
                </c:pt>
                <c:pt idx="4293">
                  <c:v>0.52229266552337361</c:v>
                </c:pt>
                <c:pt idx="4294">
                  <c:v>1.245036416274554</c:v>
                </c:pt>
                <c:pt idx="4295">
                  <c:v>2.337879842511839</c:v>
                </c:pt>
                <c:pt idx="4296">
                  <c:v>0.72519291850914347</c:v>
                </c:pt>
                <c:pt idx="4297">
                  <c:v>0.40920517184174832</c:v>
                </c:pt>
                <c:pt idx="4298">
                  <c:v>1.7021275379773293</c:v>
                </c:pt>
                <c:pt idx="4299">
                  <c:v>0.37401940329452038</c:v>
                </c:pt>
                <c:pt idx="4300">
                  <c:v>0.37401940329452038</c:v>
                </c:pt>
                <c:pt idx="4301">
                  <c:v>1.5334150256681012</c:v>
                </c:pt>
                <c:pt idx="4302">
                  <c:v>0.37606731365582674</c:v>
                </c:pt>
                <c:pt idx="4303">
                  <c:v>0.78842595918282654</c:v>
                </c:pt>
                <c:pt idx="4304">
                  <c:v>0.62260970344690969</c:v>
                </c:pt>
                <c:pt idx="4305">
                  <c:v>0.457022720164241</c:v>
                </c:pt>
                <c:pt idx="4306">
                  <c:v>0.77130953981957662</c:v>
                </c:pt>
                <c:pt idx="4307">
                  <c:v>1.3995753586041835</c:v>
                </c:pt>
                <c:pt idx="4308">
                  <c:v>0.37401940329452038</c:v>
                </c:pt>
                <c:pt idx="4309">
                  <c:v>0.23645145889742444</c:v>
                </c:pt>
                <c:pt idx="4310">
                  <c:v>0.37634140405367533</c:v>
                </c:pt>
                <c:pt idx="4311">
                  <c:v>1.2451720484780846</c:v>
                </c:pt>
                <c:pt idx="4312">
                  <c:v>1.193529151252166</c:v>
                </c:pt>
                <c:pt idx="4313">
                  <c:v>0.35825043783813354</c:v>
                </c:pt>
                <c:pt idx="4314">
                  <c:v>0.20175320090598634</c:v>
                </c:pt>
                <c:pt idx="4315">
                  <c:v>0.37401940329452038</c:v>
                </c:pt>
                <c:pt idx="4316">
                  <c:v>0.37291755748012406</c:v>
                </c:pt>
                <c:pt idx="4317">
                  <c:v>0.37401940329452038</c:v>
                </c:pt>
                <c:pt idx="4318">
                  <c:v>4.4528105943300075E-2</c:v>
                </c:pt>
                <c:pt idx="4319">
                  <c:v>0.29064831924518197</c:v>
                </c:pt>
                <c:pt idx="4320">
                  <c:v>0.5110031249959327</c:v>
                </c:pt>
                <c:pt idx="4321">
                  <c:v>0.73635583947517036</c:v>
                </c:pt>
                <c:pt idx="4322">
                  <c:v>0.87288839707318833</c:v>
                </c:pt>
                <c:pt idx="4323">
                  <c:v>0.23558864697635923</c:v>
                </c:pt>
                <c:pt idx="4324">
                  <c:v>0.62088500573054728</c:v>
                </c:pt>
                <c:pt idx="4325">
                  <c:v>0.48027650362095126</c:v>
                </c:pt>
                <c:pt idx="4326">
                  <c:v>0.55323225201069792</c:v>
                </c:pt>
                <c:pt idx="4327">
                  <c:v>0.68895900574931268</c:v>
                </c:pt>
                <c:pt idx="4328">
                  <c:v>0.37401940329452038</c:v>
                </c:pt>
                <c:pt idx="4329">
                  <c:v>0.39342647949495635</c:v>
                </c:pt>
                <c:pt idx="4330">
                  <c:v>0.37401940329452038</c:v>
                </c:pt>
                <c:pt idx="4331">
                  <c:v>0.72379071738863188</c:v>
                </c:pt>
                <c:pt idx="4332">
                  <c:v>0.7347032932508113</c:v>
                </c:pt>
                <c:pt idx="4333">
                  <c:v>0.37401940329452038</c:v>
                </c:pt>
                <c:pt idx="4334">
                  <c:v>0.37401940329452016</c:v>
                </c:pt>
                <c:pt idx="4335">
                  <c:v>0.47672812973651801</c:v>
                </c:pt>
                <c:pt idx="4336">
                  <c:v>0.37401940329452038</c:v>
                </c:pt>
                <c:pt idx="4337">
                  <c:v>0.54267040098130215</c:v>
                </c:pt>
                <c:pt idx="4338">
                  <c:v>0.48824658798048848</c:v>
                </c:pt>
                <c:pt idx="4339">
                  <c:v>0.40078226200045547</c:v>
                </c:pt>
                <c:pt idx="4340">
                  <c:v>0.75908419153586748</c:v>
                </c:pt>
                <c:pt idx="4341">
                  <c:v>0.10963588028988074</c:v>
                </c:pt>
                <c:pt idx="4342">
                  <c:v>0.16427040163920251</c:v>
                </c:pt>
                <c:pt idx="4343">
                  <c:v>0.62501604295326652</c:v>
                </c:pt>
                <c:pt idx="4344">
                  <c:v>0.37401940329452038</c:v>
                </c:pt>
                <c:pt idx="4345">
                  <c:v>0.73406632672213379</c:v>
                </c:pt>
                <c:pt idx="4346">
                  <c:v>0.33756313370106572</c:v>
                </c:pt>
                <c:pt idx="4347">
                  <c:v>0.66415096077640157</c:v>
                </c:pt>
                <c:pt idx="4348">
                  <c:v>0.73212454918287784</c:v>
                </c:pt>
                <c:pt idx="4349">
                  <c:v>0.37401940329452038</c:v>
                </c:pt>
                <c:pt idx="4350">
                  <c:v>0.73110772178737715</c:v>
                </c:pt>
                <c:pt idx="4351">
                  <c:v>0.37401940329452038</c:v>
                </c:pt>
                <c:pt idx="4352">
                  <c:v>0.54965905404517512</c:v>
                </c:pt>
                <c:pt idx="4353">
                  <c:v>0.73611244118601671</c:v>
                </c:pt>
                <c:pt idx="4354">
                  <c:v>0.12451151657647246</c:v>
                </c:pt>
                <c:pt idx="4355">
                  <c:v>0.28523572848074924</c:v>
                </c:pt>
                <c:pt idx="4356">
                  <c:v>0.37401940329452016</c:v>
                </c:pt>
                <c:pt idx="4357">
                  <c:v>0.37401940329452038</c:v>
                </c:pt>
                <c:pt idx="4358">
                  <c:v>0.68180025522608412</c:v>
                </c:pt>
                <c:pt idx="4359">
                  <c:v>0.61617268743985887</c:v>
                </c:pt>
                <c:pt idx="4360">
                  <c:v>0.32118940211837377</c:v>
                </c:pt>
                <c:pt idx="4361">
                  <c:v>0.37401940329452038</c:v>
                </c:pt>
                <c:pt idx="4362">
                  <c:v>0.73804882850175257</c:v>
                </c:pt>
                <c:pt idx="4363">
                  <c:v>0.77675612596525878</c:v>
                </c:pt>
                <c:pt idx="4364">
                  <c:v>1.3640216034971446</c:v>
                </c:pt>
                <c:pt idx="4365">
                  <c:v>0.60206901254014289</c:v>
                </c:pt>
                <c:pt idx="4366">
                  <c:v>0.43562072539906965</c:v>
                </c:pt>
                <c:pt idx="4367">
                  <c:v>0.71632677278367152</c:v>
                </c:pt>
                <c:pt idx="4368">
                  <c:v>0.10837081436976445</c:v>
                </c:pt>
                <c:pt idx="4369">
                  <c:v>0.26890604293354653</c:v>
                </c:pt>
                <c:pt idx="4370">
                  <c:v>0.46740940701912592</c:v>
                </c:pt>
                <c:pt idx="4371">
                  <c:v>0.17042407510025176</c:v>
                </c:pt>
                <c:pt idx="4372">
                  <c:v>1.6052426392301975</c:v>
                </c:pt>
                <c:pt idx="4373">
                  <c:v>0.37401940329452038</c:v>
                </c:pt>
                <c:pt idx="4374">
                  <c:v>0.6597767641594311</c:v>
                </c:pt>
                <c:pt idx="4375">
                  <c:v>0.20632239918816173</c:v>
                </c:pt>
                <c:pt idx="4376">
                  <c:v>0.37401940329452038</c:v>
                </c:pt>
                <c:pt idx="4377">
                  <c:v>1.9953246175162542</c:v>
                </c:pt>
                <c:pt idx="4378">
                  <c:v>1.8990890233048929</c:v>
                </c:pt>
                <c:pt idx="4379">
                  <c:v>0.73630121581150199</c:v>
                </c:pt>
                <c:pt idx="4380">
                  <c:v>0.19914690278942396</c:v>
                </c:pt>
                <c:pt idx="4381">
                  <c:v>0.37401940329452038</c:v>
                </c:pt>
                <c:pt idx="4382">
                  <c:v>0.37401940329452038</c:v>
                </c:pt>
                <c:pt idx="4383">
                  <c:v>0.71735085382128816</c:v>
                </c:pt>
                <c:pt idx="4384">
                  <c:v>0.53562508867450376</c:v>
                </c:pt>
                <c:pt idx="4385">
                  <c:v>1.0157376900285318</c:v>
                </c:pt>
                <c:pt idx="4386">
                  <c:v>0.37401940329452016</c:v>
                </c:pt>
                <c:pt idx="4387">
                  <c:v>0.35428866278359816</c:v>
                </c:pt>
                <c:pt idx="4388">
                  <c:v>0.87994828579308693</c:v>
                </c:pt>
                <c:pt idx="4389">
                  <c:v>0.68596086850334959</c:v>
                </c:pt>
                <c:pt idx="4390">
                  <c:v>0.37401940329452038</c:v>
                </c:pt>
                <c:pt idx="4391">
                  <c:v>0.70111814048610743</c:v>
                </c:pt>
                <c:pt idx="4392">
                  <c:v>0.36447457029532232</c:v>
                </c:pt>
                <c:pt idx="4393">
                  <c:v>0.94097269391950877</c:v>
                </c:pt>
                <c:pt idx="4394">
                  <c:v>0.3337552856272169</c:v>
                </c:pt>
                <c:pt idx="4395">
                  <c:v>0.87352241010747778</c:v>
                </c:pt>
                <c:pt idx="4396">
                  <c:v>0.28523572848074924</c:v>
                </c:pt>
                <c:pt idx="4397">
                  <c:v>0.65957931325236363</c:v>
                </c:pt>
                <c:pt idx="4398">
                  <c:v>0.52483136824103693</c:v>
                </c:pt>
                <c:pt idx="4399">
                  <c:v>0.37401940329452038</c:v>
                </c:pt>
                <c:pt idx="4400">
                  <c:v>1.026542344584829</c:v>
                </c:pt>
                <c:pt idx="4401">
                  <c:v>0.37401940329452038</c:v>
                </c:pt>
                <c:pt idx="4402">
                  <c:v>4.4268778982789025E-2</c:v>
                </c:pt>
                <c:pt idx="4403">
                  <c:v>0.37401940329452038</c:v>
                </c:pt>
                <c:pt idx="4404">
                  <c:v>0.70316007237787481</c:v>
                </c:pt>
                <c:pt idx="4405">
                  <c:v>0.44046843763533455</c:v>
                </c:pt>
                <c:pt idx="4406">
                  <c:v>0.38517799959328064</c:v>
                </c:pt>
                <c:pt idx="4407">
                  <c:v>1.5253448401490353</c:v>
                </c:pt>
                <c:pt idx="4408">
                  <c:v>0.26449295319149313</c:v>
                </c:pt>
                <c:pt idx="4409">
                  <c:v>1.5743587413874311</c:v>
                </c:pt>
                <c:pt idx="4410">
                  <c:v>1.0429180458304517</c:v>
                </c:pt>
                <c:pt idx="4411">
                  <c:v>0.28523572848074924</c:v>
                </c:pt>
                <c:pt idx="4412">
                  <c:v>0.75898523320331468</c:v>
                </c:pt>
                <c:pt idx="4413">
                  <c:v>0.75393852652388182</c:v>
                </c:pt>
                <c:pt idx="4414">
                  <c:v>0.26757304728742115</c:v>
                </c:pt>
                <c:pt idx="4415">
                  <c:v>0.73047896048530214</c:v>
                </c:pt>
                <c:pt idx="4416">
                  <c:v>0.71154231482736441</c:v>
                </c:pt>
                <c:pt idx="4417">
                  <c:v>0.73635583947517036</c:v>
                </c:pt>
                <c:pt idx="4418">
                  <c:v>0.37401940329452038</c:v>
                </c:pt>
                <c:pt idx="4419">
                  <c:v>0.49351827094680839</c:v>
                </c:pt>
                <c:pt idx="4420">
                  <c:v>0.69702688198915963</c:v>
                </c:pt>
                <c:pt idx="4421">
                  <c:v>0.73069232128797124</c:v>
                </c:pt>
                <c:pt idx="4422">
                  <c:v>2.0048742437877534E-2</c:v>
                </c:pt>
                <c:pt idx="4423">
                  <c:v>0.44933399084174647</c:v>
                </c:pt>
                <c:pt idx="4424">
                  <c:v>0.37401940329452038</c:v>
                </c:pt>
                <c:pt idx="4425">
                  <c:v>0.37401940329452038</c:v>
                </c:pt>
                <c:pt idx="4426">
                  <c:v>1.221432246645147</c:v>
                </c:pt>
                <c:pt idx="4427">
                  <c:v>0.12032814028802623</c:v>
                </c:pt>
                <c:pt idx="4428">
                  <c:v>0.2079242308078415</c:v>
                </c:pt>
                <c:pt idx="4429">
                  <c:v>0.19647751002257027</c:v>
                </c:pt>
                <c:pt idx="4430">
                  <c:v>0.37401940329452038</c:v>
                </c:pt>
                <c:pt idx="4431">
                  <c:v>8.4523828102406731E-2</c:v>
                </c:pt>
                <c:pt idx="4432">
                  <c:v>0</c:v>
                </c:pt>
                <c:pt idx="4433">
                  <c:v>1.3456158714435289</c:v>
                </c:pt>
                <c:pt idx="4434">
                  <c:v>0.60122045281354597</c:v>
                </c:pt>
                <c:pt idx="4435">
                  <c:v>0.41164541605018745</c:v>
                </c:pt>
                <c:pt idx="4436">
                  <c:v>1.4568372968737029</c:v>
                </c:pt>
                <c:pt idx="4437">
                  <c:v>0.5934246141720827</c:v>
                </c:pt>
                <c:pt idx="4438">
                  <c:v>0.70391534665364464</c:v>
                </c:pt>
                <c:pt idx="4439">
                  <c:v>0.1295070435642707</c:v>
                </c:pt>
                <c:pt idx="4440">
                  <c:v>0.69036731656785488</c:v>
                </c:pt>
                <c:pt idx="4441">
                  <c:v>0.5646822462605513</c:v>
                </c:pt>
                <c:pt idx="4442">
                  <c:v>0.35581596152526879</c:v>
                </c:pt>
                <c:pt idx="4443">
                  <c:v>0.5080791052771686</c:v>
                </c:pt>
                <c:pt idx="4444">
                  <c:v>1.4105666429909627</c:v>
                </c:pt>
                <c:pt idx="4445">
                  <c:v>0.37401940329452038</c:v>
                </c:pt>
                <c:pt idx="4446">
                  <c:v>0.37401940329452038</c:v>
                </c:pt>
                <c:pt idx="4447">
                  <c:v>0.37401940329452038</c:v>
                </c:pt>
                <c:pt idx="4448">
                  <c:v>0.61617268743985887</c:v>
                </c:pt>
                <c:pt idx="4449">
                  <c:v>0.82840967184160974</c:v>
                </c:pt>
                <c:pt idx="4450">
                  <c:v>9.4337950857326033E-2</c:v>
                </c:pt>
                <c:pt idx="4451">
                  <c:v>0.48166959825321798</c:v>
                </c:pt>
                <c:pt idx="4452">
                  <c:v>6.3651345770004961E-2</c:v>
                </c:pt>
                <c:pt idx="4453">
                  <c:v>2.1595215454536794</c:v>
                </c:pt>
                <c:pt idx="4454">
                  <c:v>1.4107276810151729E-2</c:v>
                </c:pt>
                <c:pt idx="4455">
                  <c:v>0.37401940329452038</c:v>
                </c:pt>
                <c:pt idx="4456">
                  <c:v>0.37401940329452038</c:v>
                </c:pt>
                <c:pt idx="4457">
                  <c:v>0.33440855372823747</c:v>
                </c:pt>
                <c:pt idx="4458">
                  <c:v>0.21692650281826634</c:v>
                </c:pt>
                <c:pt idx="4459">
                  <c:v>0.49760003641301487</c:v>
                </c:pt>
                <c:pt idx="4460">
                  <c:v>1.0583344020117065</c:v>
                </c:pt>
                <c:pt idx="4461">
                  <c:v>0.22645229081710483</c:v>
                </c:pt>
                <c:pt idx="4462">
                  <c:v>0.4167811109934198</c:v>
                </c:pt>
                <c:pt idx="4463">
                  <c:v>0.37401940329452038</c:v>
                </c:pt>
                <c:pt idx="4464">
                  <c:v>0.21956110949180166</c:v>
                </c:pt>
                <c:pt idx="4465">
                  <c:v>0.29293156572339968</c:v>
                </c:pt>
                <c:pt idx="4466">
                  <c:v>0.37401940329452038</c:v>
                </c:pt>
                <c:pt idx="4467">
                  <c:v>0.734535631774622</c:v>
                </c:pt>
                <c:pt idx="4468">
                  <c:v>0.1470181577287531</c:v>
                </c:pt>
                <c:pt idx="4469">
                  <c:v>3.3004848368466427E-2</c:v>
                </c:pt>
                <c:pt idx="4470">
                  <c:v>0</c:v>
                </c:pt>
                <c:pt idx="4471">
                  <c:v>0.37401940329452038</c:v>
                </c:pt>
                <c:pt idx="4472">
                  <c:v>0.37401940329452038</c:v>
                </c:pt>
                <c:pt idx="4473">
                  <c:v>0.37401940329452038</c:v>
                </c:pt>
                <c:pt idx="4474">
                  <c:v>0.37401940329452038</c:v>
                </c:pt>
                <c:pt idx="4475">
                  <c:v>0</c:v>
                </c:pt>
                <c:pt idx="4476">
                  <c:v>0.37401940329452038</c:v>
                </c:pt>
                <c:pt idx="4477">
                  <c:v>0.37401940329452038</c:v>
                </c:pt>
                <c:pt idx="4478">
                  <c:v>0.73556785684784309</c:v>
                </c:pt>
                <c:pt idx="4479">
                  <c:v>0.68945876966355857</c:v>
                </c:pt>
                <c:pt idx="4480">
                  <c:v>0.39123241799019748</c:v>
                </c:pt>
                <c:pt idx="4481">
                  <c:v>0.27450456607101648</c:v>
                </c:pt>
                <c:pt idx="4482">
                  <c:v>0.20477418674747538</c:v>
                </c:pt>
                <c:pt idx="4483">
                  <c:v>2.5140404009347972E-2</c:v>
                </c:pt>
                <c:pt idx="4484">
                  <c:v>0.56881947430094271</c:v>
                </c:pt>
                <c:pt idx="4485">
                  <c:v>0.82355879477996707</c:v>
                </c:pt>
                <c:pt idx="4486">
                  <c:v>2.1142008851982261</c:v>
                </c:pt>
                <c:pt idx="4487">
                  <c:v>0.35014058184075525</c:v>
                </c:pt>
                <c:pt idx="4488">
                  <c:v>1.5340752812865266</c:v>
                </c:pt>
                <c:pt idx="4489">
                  <c:v>0.37309901651123306</c:v>
                </c:pt>
                <c:pt idx="4490">
                  <c:v>0.20599364250163832</c:v>
                </c:pt>
                <c:pt idx="4491">
                  <c:v>1.9899734725488183</c:v>
                </c:pt>
                <c:pt idx="4492">
                  <c:v>0.14043645922715764</c:v>
                </c:pt>
                <c:pt idx="4493">
                  <c:v>0.16692863183326714</c:v>
                </c:pt>
                <c:pt idx="4494">
                  <c:v>0.63208452276270788</c:v>
                </c:pt>
                <c:pt idx="4495">
                  <c:v>0.46875632119939287</c:v>
                </c:pt>
                <c:pt idx="4496">
                  <c:v>0.37401940329452038</c:v>
                </c:pt>
                <c:pt idx="4497">
                  <c:v>0.37401940329452038</c:v>
                </c:pt>
                <c:pt idx="4498">
                  <c:v>1.4047285284525182</c:v>
                </c:pt>
                <c:pt idx="4499">
                  <c:v>0.73209403743980994</c:v>
                </c:pt>
                <c:pt idx="4500">
                  <c:v>0.37401940329452038</c:v>
                </c:pt>
                <c:pt idx="4501">
                  <c:v>0.15089678538255083</c:v>
                </c:pt>
                <c:pt idx="4502">
                  <c:v>0.61497041740801539</c:v>
                </c:pt>
                <c:pt idx="4503">
                  <c:v>1.2110184820141852</c:v>
                </c:pt>
                <c:pt idx="4504">
                  <c:v>0.93290874907993815</c:v>
                </c:pt>
                <c:pt idx="4505">
                  <c:v>0.22762641039669357</c:v>
                </c:pt>
                <c:pt idx="4506">
                  <c:v>7.2848878501257722E-2</c:v>
                </c:pt>
                <c:pt idx="4507">
                  <c:v>0.7428357204748206</c:v>
                </c:pt>
                <c:pt idx="4508">
                  <c:v>1.1146242810970453</c:v>
                </c:pt>
                <c:pt idx="4509">
                  <c:v>0.92994823981802943</c:v>
                </c:pt>
                <c:pt idx="4510">
                  <c:v>0.4932026772933944</c:v>
                </c:pt>
                <c:pt idx="4511">
                  <c:v>2.2317206374244982</c:v>
                </c:pt>
                <c:pt idx="4512">
                  <c:v>0.37401940329452038</c:v>
                </c:pt>
                <c:pt idx="4513">
                  <c:v>0.4932026772933944</c:v>
                </c:pt>
                <c:pt idx="4514">
                  <c:v>1.2729653943833075</c:v>
                </c:pt>
                <c:pt idx="4515">
                  <c:v>0.51274094184990315</c:v>
                </c:pt>
                <c:pt idx="4516">
                  <c:v>0.35912260218253655</c:v>
                </c:pt>
                <c:pt idx="4517">
                  <c:v>0.60390635512733015</c:v>
                </c:pt>
                <c:pt idx="4518">
                  <c:v>7.1615090741725937E-2</c:v>
                </c:pt>
                <c:pt idx="4519">
                  <c:v>0.18146960658070072</c:v>
                </c:pt>
                <c:pt idx="4520">
                  <c:v>6.5859893928779098E-2</c:v>
                </c:pt>
                <c:pt idx="4521">
                  <c:v>0.28332460490220429</c:v>
                </c:pt>
                <c:pt idx="4522">
                  <c:v>0</c:v>
                </c:pt>
                <c:pt idx="4523">
                  <c:v>0.73225257590337611</c:v>
                </c:pt>
                <c:pt idx="4524">
                  <c:v>0.12062251690428899</c:v>
                </c:pt>
                <c:pt idx="4525">
                  <c:v>0.82607238965622465</c:v>
                </c:pt>
                <c:pt idx="4526">
                  <c:v>0.54237795188030724</c:v>
                </c:pt>
                <c:pt idx="4527">
                  <c:v>0.96689662446588653</c:v>
                </c:pt>
                <c:pt idx="4528">
                  <c:v>0.3076318116003845</c:v>
                </c:pt>
                <c:pt idx="4529">
                  <c:v>0.27579695074442273</c:v>
                </c:pt>
                <c:pt idx="4530">
                  <c:v>5.9624163309692987E-2</c:v>
                </c:pt>
                <c:pt idx="4531">
                  <c:v>1.0595720593455138</c:v>
                </c:pt>
                <c:pt idx="4532">
                  <c:v>0.25427021378044634</c:v>
                </c:pt>
                <c:pt idx="4533">
                  <c:v>0.398422169847304</c:v>
                </c:pt>
                <c:pt idx="4534">
                  <c:v>0.41209647438702574</c:v>
                </c:pt>
                <c:pt idx="4535">
                  <c:v>0</c:v>
                </c:pt>
                <c:pt idx="4536">
                  <c:v>0.37401940329452038</c:v>
                </c:pt>
                <c:pt idx="4537">
                  <c:v>0.37401940329452038</c:v>
                </c:pt>
                <c:pt idx="4538">
                  <c:v>1.1427496210315671</c:v>
                </c:pt>
                <c:pt idx="4539">
                  <c:v>8.1757449833108342E-2</c:v>
                </c:pt>
                <c:pt idx="4540">
                  <c:v>0.26512327613152364</c:v>
                </c:pt>
                <c:pt idx="4541">
                  <c:v>6.2316924636072739E-2</c:v>
                </c:pt>
                <c:pt idx="4542">
                  <c:v>0.41140172806449193</c:v>
                </c:pt>
                <c:pt idx="4543">
                  <c:v>0.73635583947517036</c:v>
                </c:pt>
                <c:pt idx="4544">
                  <c:v>0.61024203875282212</c:v>
                </c:pt>
                <c:pt idx="4545">
                  <c:v>0.96302603336940262</c:v>
                </c:pt>
                <c:pt idx="4546">
                  <c:v>0.4234997135750232</c:v>
                </c:pt>
                <c:pt idx="4547">
                  <c:v>0.17448507930435728</c:v>
                </c:pt>
                <c:pt idx="4548">
                  <c:v>0.12896623147266284</c:v>
                </c:pt>
                <c:pt idx="4549">
                  <c:v>0.50987821219970719</c:v>
                </c:pt>
                <c:pt idx="4550">
                  <c:v>0.24725210321030214</c:v>
                </c:pt>
                <c:pt idx="4551">
                  <c:v>0.89400212708215188</c:v>
                </c:pt>
                <c:pt idx="4552">
                  <c:v>1.0625370664358971</c:v>
                </c:pt>
                <c:pt idx="4553">
                  <c:v>0.43935400012342252</c:v>
                </c:pt>
                <c:pt idx="4554">
                  <c:v>0.29664714725784913</c:v>
                </c:pt>
                <c:pt idx="4555">
                  <c:v>1.3657417468688549E-3</c:v>
                </c:pt>
                <c:pt idx="4556">
                  <c:v>0.19898912034948929</c:v>
                </c:pt>
                <c:pt idx="4557">
                  <c:v>0.26586031942957039</c:v>
                </c:pt>
                <c:pt idx="4558">
                  <c:v>0.37401940329452038</c:v>
                </c:pt>
                <c:pt idx="4559">
                  <c:v>8.9924740341180212E-2</c:v>
                </c:pt>
                <c:pt idx="4560">
                  <c:v>0.71606836605281909</c:v>
                </c:pt>
                <c:pt idx="4561">
                  <c:v>0</c:v>
                </c:pt>
                <c:pt idx="4562">
                  <c:v>0.43982684892239016</c:v>
                </c:pt>
                <c:pt idx="4563">
                  <c:v>0.32673529361505638</c:v>
                </c:pt>
                <c:pt idx="4564">
                  <c:v>0.37401940329452038</c:v>
                </c:pt>
                <c:pt idx="4565">
                  <c:v>0.29425945561686068</c:v>
                </c:pt>
                <c:pt idx="4566">
                  <c:v>0.37401940329452038</c:v>
                </c:pt>
                <c:pt idx="4567">
                  <c:v>0.62417501345572002</c:v>
                </c:pt>
                <c:pt idx="4568">
                  <c:v>4.0175583644425084E-2</c:v>
                </c:pt>
                <c:pt idx="4569">
                  <c:v>0.32408260358202828</c:v>
                </c:pt>
                <c:pt idx="4570">
                  <c:v>0.36206071934227235</c:v>
                </c:pt>
                <c:pt idx="4571">
                  <c:v>0.36147101373233698</c:v>
                </c:pt>
                <c:pt idx="4572">
                  <c:v>1.1319201062134703</c:v>
                </c:pt>
                <c:pt idx="4573">
                  <c:v>0.31657559405589025</c:v>
                </c:pt>
                <c:pt idx="4574">
                  <c:v>0.99521656810969628</c:v>
                </c:pt>
                <c:pt idx="4575">
                  <c:v>0.37401940329452038</c:v>
                </c:pt>
                <c:pt idx="4576">
                  <c:v>0.38219244984003764</c:v>
                </c:pt>
                <c:pt idx="4577">
                  <c:v>0.11701338197636564</c:v>
                </c:pt>
                <c:pt idx="4578">
                  <c:v>0.73179912758294685</c:v>
                </c:pt>
                <c:pt idx="4579">
                  <c:v>0.37401940329452038</c:v>
                </c:pt>
                <c:pt idx="4580">
                  <c:v>0.73123140452733404</c:v>
                </c:pt>
                <c:pt idx="4581">
                  <c:v>0.68960926513772935</c:v>
                </c:pt>
                <c:pt idx="4582">
                  <c:v>0.73635583947517036</c:v>
                </c:pt>
                <c:pt idx="4583">
                  <c:v>1.0527883603311547</c:v>
                </c:pt>
                <c:pt idx="4584">
                  <c:v>0.60806012958722755</c:v>
                </c:pt>
                <c:pt idx="4585">
                  <c:v>0.61647636315555321</c:v>
                </c:pt>
                <c:pt idx="4586">
                  <c:v>0.37401940329452038</c:v>
                </c:pt>
                <c:pt idx="4587">
                  <c:v>0.37401940329452016</c:v>
                </c:pt>
                <c:pt idx="4588">
                  <c:v>0.20561026850762115</c:v>
                </c:pt>
                <c:pt idx="4589">
                  <c:v>0.37401940329452016</c:v>
                </c:pt>
                <c:pt idx="4590">
                  <c:v>0.37401940329452016</c:v>
                </c:pt>
                <c:pt idx="4591">
                  <c:v>0.37401940329452038</c:v>
                </c:pt>
                <c:pt idx="4592">
                  <c:v>0.25510247943321668</c:v>
                </c:pt>
                <c:pt idx="4593">
                  <c:v>0.46111534644587232</c:v>
                </c:pt>
                <c:pt idx="4594">
                  <c:v>0.26625215525734658</c:v>
                </c:pt>
                <c:pt idx="4595">
                  <c:v>0.78003475572632319</c:v>
                </c:pt>
                <c:pt idx="4596">
                  <c:v>0.37401940329452016</c:v>
                </c:pt>
                <c:pt idx="4597">
                  <c:v>0.72847745151918275</c:v>
                </c:pt>
                <c:pt idx="4598">
                  <c:v>0.53242768429734688</c:v>
                </c:pt>
                <c:pt idx="4599">
                  <c:v>0.67611018550999935</c:v>
                </c:pt>
                <c:pt idx="4600">
                  <c:v>0.37401940329452016</c:v>
                </c:pt>
                <c:pt idx="4601">
                  <c:v>0.27403011434202984</c:v>
                </c:pt>
                <c:pt idx="4602">
                  <c:v>1.8023215753884285</c:v>
                </c:pt>
                <c:pt idx="4603">
                  <c:v>0.37401940329452038</c:v>
                </c:pt>
                <c:pt idx="4604">
                  <c:v>0.37401940329452038</c:v>
                </c:pt>
                <c:pt idx="4605">
                  <c:v>0.37401940329452016</c:v>
                </c:pt>
                <c:pt idx="4606">
                  <c:v>0.60260252145997273</c:v>
                </c:pt>
                <c:pt idx="4607">
                  <c:v>0.78980065710180758</c:v>
                </c:pt>
                <c:pt idx="4608">
                  <c:v>0.37401940329452038</c:v>
                </c:pt>
                <c:pt idx="4609">
                  <c:v>0.39290544214499423</c:v>
                </c:pt>
                <c:pt idx="4610">
                  <c:v>0.66518142191823704</c:v>
                </c:pt>
                <c:pt idx="4611">
                  <c:v>0.73566958506809965</c:v>
                </c:pt>
                <c:pt idx="4612">
                  <c:v>0.73339024185995516</c:v>
                </c:pt>
                <c:pt idx="4613">
                  <c:v>1.0088167927783429</c:v>
                </c:pt>
                <c:pt idx="4614">
                  <c:v>1.1273289118868275</c:v>
                </c:pt>
                <c:pt idx="4615">
                  <c:v>0.58642042481388723</c:v>
                </c:pt>
                <c:pt idx="4616">
                  <c:v>0.12930948590876909</c:v>
                </c:pt>
                <c:pt idx="4617">
                  <c:v>0.37401940329452038</c:v>
                </c:pt>
                <c:pt idx="4618">
                  <c:v>1.4214792008413875</c:v>
                </c:pt>
                <c:pt idx="4619">
                  <c:v>0.4038819597019157</c:v>
                </c:pt>
                <c:pt idx="4620">
                  <c:v>0.72468212230274898</c:v>
                </c:pt>
                <c:pt idx="4621">
                  <c:v>0.56852445442993849</c:v>
                </c:pt>
                <c:pt idx="4622">
                  <c:v>2.9514557772367427E-2</c:v>
                </c:pt>
                <c:pt idx="4623">
                  <c:v>0.16613068703410303</c:v>
                </c:pt>
                <c:pt idx="4624">
                  <c:v>1.260836015813253</c:v>
                </c:pt>
                <c:pt idx="4625">
                  <c:v>0.69396572704055348</c:v>
                </c:pt>
                <c:pt idx="4626">
                  <c:v>0.34934346669845623</c:v>
                </c:pt>
                <c:pt idx="4627">
                  <c:v>0.22193928547857067</c:v>
                </c:pt>
                <c:pt idx="4628">
                  <c:v>0.37401940329452038</c:v>
                </c:pt>
                <c:pt idx="4629">
                  <c:v>0.37401940329452038</c:v>
                </c:pt>
                <c:pt idx="4630">
                  <c:v>0.39510285211500479</c:v>
                </c:pt>
                <c:pt idx="4631">
                  <c:v>0.10469967693168852</c:v>
                </c:pt>
                <c:pt idx="4632">
                  <c:v>0.37401940329452038</c:v>
                </c:pt>
                <c:pt idx="4633">
                  <c:v>0.64679043993088159</c:v>
                </c:pt>
                <c:pt idx="4634">
                  <c:v>0.52129949739162629</c:v>
                </c:pt>
                <c:pt idx="4635">
                  <c:v>1.1001327283072631</c:v>
                </c:pt>
                <c:pt idx="4636">
                  <c:v>0.37401940329452038</c:v>
                </c:pt>
                <c:pt idx="4637">
                  <c:v>0.7178207222111529</c:v>
                </c:pt>
                <c:pt idx="4638">
                  <c:v>0.99847591270837888</c:v>
                </c:pt>
                <c:pt idx="4639">
                  <c:v>0.77745332604601602</c:v>
                </c:pt>
                <c:pt idx="4640">
                  <c:v>0.13250710106207145</c:v>
                </c:pt>
                <c:pt idx="4641">
                  <c:v>0.4226120934528721</c:v>
                </c:pt>
                <c:pt idx="4642">
                  <c:v>0.30116883416239904</c:v>
                </c:pt>
                <c:pt idx="4643">
                  <c:v>0.37401940329452038</c:v>
                </c:pt>
                <c:pt idx="4644">
                  <c:v>1.2896741157341907</c:v>
                </c:pt>
                <c:pt idx="4645">
                  <c:v>0.64603683835247649</c:v>
                </c:pt>
                <c:pt idx="4646">
                  <c:v>0.20267455245055321</c:v>
                </c:pt>
                <c:pt idx="4647">
                  <c:v>1.3492228830276454</c:v>
                </c:pt>
                <c:pt idx="4648">
                  <c:v>0.35283979906086665</c:v>
                </c:pt>
                <c:pt idx="4649">
                  <c:v>0.35522207121928423</c:v>
                </c:pt>
                <c:pt idx="4650">
                  <c:v>0.26963101869034012</c:v>
                </c:pt>
                <c:pt idx="4651">
                  <c:v>0.91790094047261261</c:v>
                </c:pt>
                <c:pt idx="4652">
                  <c:v>0.28523572848074924</c:v>
                </c:pt>
                <c:pt idx="4653">
                  <c:v>0.3871013826232762</c:v>
                </c:pt>
                <c:pt idx="4654">
                  <c:v>0.26963101869034012</c:v>
                </c:pt>
                <c:pt idx="4655">
                  <c:v>0.37401940329452038</c:v>
                </c:pt>
                <c:pt idx="4656">
                  <c:v>1.3124072859199072</c:v>
                </c:pt>
                <c:pt idx="4657">
                  <c:v>0.37401940329452038</c:v>
                </c:pt>
                <c:pt idx="4658">
                  <c:v>0.37401940329452038</c:v>
                </c:pt>
                <c:pt idx="4659">
                  <c:v>1.280408066449932</c:v>
                </c:pt>
                <c:pt idx="4660">
                  <c:v>0.37401940329452038</c:v>
                </c:pt>
                <c:pt idx="4661">
                  <c:v>0.49410881166480319</c:v>
                </c:pt>
                <c:pt idx="4662">
                  <c:v>0.71732990153422294</c:v>
                </c:pt>
                <c:pt idx="4663">
                  <c:v>0.37401940329452038</c:v>
                </c:pt>
                <c:pt idx="4664">
                  <c:v>0.73635583947517036</c:v>
                </c:pt>
                <c:pt idx="4665">
                  <c:v>0.73635583947517036</c:v>
                </c:pt>
                <c:pt idx="4666">
                  <c:v>0.73635583947517036</c:v>
                </c:pt>
                <c:pt idx="4667">
                  <c:v>0.89835498152376447</c:v>
                </c:pt>
                <c:pt idx="4668">
                  <c:v>0.20267455245055321</c:v>
                </c:pt>
                <c:pt idx="4669">
                  <c:v>8.156024497504348E-3</c:v>
                </c:pt>
                <c:pt idx="4670">
                  <c:v>0.37401940329452038</c:v>
                </c:pt>
                <c:pt idx="4671">
                  <c:v>0.37401940329452038</c:v>
                </c:pt>
                <c:pt idx="4672">
                  <c:v>0.37401940329452038</c:v>
                </c:pt>
                <c:pt idx="4673">
                  <c:v>0.37401940329452038</c:v>
                </c:pt>
                <c:pt idx="4674">
                  <c:v>0.41563176320643253</c:v>
                </c:pt>
                <c:pt idx="4675">
                  <c:v>0.73635583947517036</c:v>
                </c:pt>
                <c:pt idx="4676">
                  <c:v>0.73635583947517036</c:v>
                </c:pt>
                <c:pt idx="4677">
                  <c:v>0.11561414506114365</c:v>
                </c:pt>
                <c:pt idx="4678">
                  <c:v>1.4085380719074345</c:v>
                </c:pt>
                <c:pt idx="4679">
                  <c:v>0.10698255477814611</c:v>
                </c:pt>
                <c:pt idx="4680">
                  <c:v>0.35283979906086665</c:v>
                </c:pt>
                <c:pt idx="4681">
                  <c:v>0.5246040797053263</c:v>
                </c:pt>
                <c:pt idx="4682">
                  <c:v>0.37401940329452038</c:v>
                </c:pt>
                <c:pt idx="4683">
                  <c:v>0.37401940329452038</c:v>
                </c:pt>
                <c:pt idx="4684">
                  <c:v>0.73621892699621139</c:v>
                </c:pt>
                <c:pt idx="4685">
                  <c:v>0.37401940329452038</c:v>
                </c:pt>
                <c:pt idx="4686">
                  <c:v>0.37401940329452038</c:v>
                </c:pt>
                <c:pt idx="4687">
                  <c:v>0.93370372265070189</c:v>
                </c:pt>
                <c:pt idx="4688">
                  <c:v>0.73535173194024017</c:v>
                </c:pt>
                <c:pt idx="4689">
                  <c:v>9.1310930011106961E-2</c:v>
                </c:pt>
                <c:pt idx="4690">
                  <c:v>0.37401940329452038</c:v>
                </c:pt>
                <c:pt idx="4691">
                  <c:v>0.41006325129851295</c:v>
                </c:pt>
                <c:pt idx="4692">
                  <c:v>0.37401940329452038</c:v>
                </c:pt>
                <c:pt idx="4693">
                  <c:v>0.37401940329452038</c:v>
                </c:pt>
                <c:pt idx="4694">
                  <c:v>0.37401940329452038</c:v>
                </c:pt>
                <c:pt idx="4695">
                  <c:v>0.73417371673753828</c:v>
                </c:pt>
                <c:pt idx="4696">
                  <c:v>0.37401940329452038</c:v>
                </c:pt>
                <c:pt idx="4697">
                  <c:v>0.37401940329452038</c:v>
                </c:pt>
                <c:pt idx="4698">
                  <c:v>0.37401940329452038</c:v>
                </c:pt>
                <c:pt idx="4699">
                  <c:v>0.37401940329452038</c:v>
                </c:pt>
                <c:pt idx="4700">
                  <c:v>0.37401940329452038</c:v>
                </c:pt>
                <c:pt idx="4701">
                  <c:v>0.89206579219994431</c:v>
                </c:pt>
                <c:pt idx="4702">
                  <c:v>0.64679043993088159</c:v>
                </c:pt>
                <c:pt idx="4703">
                  <c:v>0.37401940329452038</c:v>
                </c:pt>
                <c:pt idx="4704">
                  <c:v>0.76033299969619295</c:v>
                </c:pt>
                <c:pt idx="4705">
                  <c:v>0.26066479332277714</c:v>
                </c:pt>
                <c:pt idx="4706">
                  <c:v>0.37401940329452038</c:v>
                </c:pt>
                <c:pt idx="4707">
                  <c:v>0.73417371673753828</c:v>
                </c:pt>
                <c:pt idx="4708">
                  <c:v>0.73503286870767137</c:v>
                </c:pt>
                <c:pt idx="4709">
                  <c:v>0.42833269632487092</c:v>
                </c:pt>
                <c:pt idx="4710">
                  <c:v>0.70787271106674721</c:v>
                </c:pt>
                <c:pt idx="4711">
                  <c:v>0.64200372863293875</c:v>
                </c:pt>
                <c:pt idx="4712">
                  <c:v>0.46309720554075445</c:v>
                </c:pt>
                <c:pt idx="4713">
                  <c:v>1.1428793624869631</c:v>
                </c:pt>
                <c:pt idx="4714">
                  <c:v>0.37401940329452038</c:v>
                </c:pt>
                <c:pt idx="4715">
                  <c:v>0.37401940329452038</c:v>
                </c:pt>
                <c:pt idx="4716">
                  <c:v>0.71682205460187942</c:v>
                </c:pt>
                <c:pt idx="4717">
                  <c:v>0.71682205460187942</c:v>
                </c:pt>
                <c:pt idx="4718">
                  <c:v>9.1532322544030834E-2</c:v>
                </c:pt>
                <c:pt idx="4719">
                  <c:v>0.72480142873375242</c:v>
                </c:pt>
                <c:pt idx="4720">
                  <c:v>0.37401940329452038</c:v>
                </c:pt>
                <c:pt idx="4721">
                  <c:v>0.37401940329452038</c:v>
                </c:pt>
                <c:pt idx="4722">
                  <c:v>0.37401940329452038</c:v>
                </c:pt>
                <c:pt idx="4723">
                  <c:v>0.37401940329452038</c:v>
                </c:pt>
                <c:pt idx="4724">
                  <c:v>0.72040708585505353</c:v>
                </c:pt>
                <c:pt idx="4725">
                  <c:v>0.37401940329452038</c:v>
                </c:pt>
                <c:pt idx="4726">
                  <c:v>0.37401940329452038</c:v>
                </c:pt>
                <c:pt idx="4727">
                  <c:v>0.73585724789823082</c:v>
                </c:pt>
                <c:pt idx="4728">
                  <c:v>0.37401940329452016</c:v>
                </c:pt>
                <c:pt idx="4729">
                  <c:v>0.46480018251464617</c:v>
                </c:pt>
                <c:pt idx="4730">
                  <c:v>0.37401940329452016</c:v>
                </c:pt>
                <c:pt idx="4731">
                  <c:v>0.37401940329452016</c:v>
                </c:pt>
                <c:pt idx="4732">
                  <c:v>0.37401940329452038</c:v>
                </c:pt>
                <c:pt idx="4733">
                  <c:v>0.69260929389089165</c:v>
                </c:pt>
                <c:pt idx="4734">
                  <c:v>0.37401940329452038</c:v>
                </c:pt>
                <c:pt idx="4735">
                  <c:v>0.37401940329452038</c:v>
                </c:pt>
                <c:pt idx="4736">
                  <c:v>0.37401940329452038</c:v>
                </c:pt>
                <c:pt idx="4737">
                  <c:v>0.37401940329452038</c:v>
                </c:pt>
                <c:pt idx="4738">
                  <c:v>0.37401940329452038</c:v>
                </c:pt>
                <c:pt idx="4739">
                  <c:v>0.37401940329452038</c:v>
                </c:pt>
                <c:pt idx="4740">
                  <c:v>0.58334441696246797</c:v>
                </c:pt>
                <c:pt idx="4741">
                  <c:v>0.37401940329452038</c:v>
                </c:pt>
                <c:pt idx="4742">
                  <c:v>0.16805555225556598</c:v>
                </c:pt>
                <c:pt idx="4743">
                  <c:v>0.37401940329452016</c:v>
                </c:pt>
                <c:pt idx="4744">
                  <c:v>0.65143761028903546</c:v>
                </c:pt>
                <c:pt idx="4745">
                  <c:v>0.32198994469907505</c:v>
                </c:pt>
                <c:pt idx="4746">
                  <c:v>0.32286889922510548</c:v>
                </c:pt>
                <c:pt idx="4747">
                  <c:v>0.37401940329452038</c:v>
                </c:pt>
                <c:pt idx="4748">
                  <c:v>0.15328269044687851</c:v>
                </c:pt>
                <c:pt idx="4749">
                  <c:v>0.81173185568399153</c:v>
                </c:pt>
                <c:pt idx="4750">
                  <c:v>0.71658437550171117</c:v>
                </c:pt>
                <c:pt idx="4751">
                  <c:v>0.37401940329452038</c:v>
                </c:pt>
                <c:pt idx="4752">
                  <c:v>0.37401940329452038</c:v>
                </c:pt>
                <c:pt idx="4753">
                  <c:v>0.37401940329452016</c:v>
                </c:pt>
                <c:pt idx="4754">
                  <c:v>0.37401940329452038</c:v>
                </c:pt>
                <c:pt idx="4755">
                  <c:v>0.37401940329452016</c:v>
                </c:pt>
                <c:pt idx="4756">
                  <c:v>0.71730366301634996</c:v>
                </c:pt>
                <c:pt idx="4757">
                  <c:v>0.71735504017633867</c:v>
                </c:pt>
                <c:pt idx="4758">
                  <c:v>0.37401940329452016</c:v>
                </c:pt>
                <c:pt idx="4759">
                  <c:v>1.2302028862168675</c:v>
                </c:pt>
                <c:pt idx="4760">
                  <c:v>0.37401940329452016</c:v>
                </c:pt>
                <c:pt idx="4761">
                  <c:v>0.73275774536546878</c:v>
                </c:pt>
                <c:pt idx="4762">
                  <c:v>0.37401940329452016</c:v>
                </c:pt>
                <c:pt idx="4763">
                  <c:v>0.37401940329452016</c:v>
                </c:pt>
                <c:pt idx="4764">
                  <c:v>0.32254756932333256</c:v>
                </c:pt>
                <c:pt idx="4765">
                  <c:v>0.73069806686530636</c:v>
                </c:pt>
                <c:pt idx="4766">
                  <c:v>0.37401940329452016</c:v>
                </c:pt>
                <c:pt idx="4767">
                  <c:v>0.73182432976040301</c:v>
                </c:pt>
                <c:pt idx="4768">
                  <c:v>0.57599870350318982</c:v>
                </c:pt>
                <c:pt idx="4769">
                  <c:v>0.37401940329452016</c:v>
                </c:pt>
                <c:pt idx="4770">
                  <c:v>0.10643936238850062</c:v>
                </c:pt>
                <c:pt idx="4771">
                  <c:v>1.0704330954147396</c:v>
                </c:pt>
                <c:pt idx="4772">
                  <c:v>0.65409654799802808</c:v>
                </c:pt>
                <c:pt idx="4773">
                  <c:v>0.37401940329452038</c:v>
                </c:pt>
                <c:pt idx="4774">
                  <c:v>0.802668377821951</c:v>
                </c:pt>
                <c:pt idx="4775">
                  <c:v>0.7551870722246562</c:v>
                </c:pt>
                <c:pt idx="4776">
                  <c:v>0.87352241010747778</c:v>
                </c:pt>
                <c:pt idx="4777">
                  <c:v>0.64186023125688851</c:v>
                </c:pt>
                <c:pt idx="4778">
                  <c:v>0.72935093576202603</c:v>
                </c:pt>
                <c:pt idx="4779">
                  <c:v>0.87352241010747778</c:v>
                </c:pt>
                <c:pt idx="4780">
                  <c:v>0.68212229602222951</c:v>
                </c:pt>
                <c:pt idx="4781">
                  <c:v>0.37401940329452038</c:v>
                </c:pt>
                <c:pt idx="4782">
                  <c:v>0.37401940329452038</c:v>
                </c:pt>
                <c:pt idx="4783">
                  <c:v>0.32254756932333256</c:v>
                </c:pt>
                <c:pt idx="4784">
                  <c:v>0.90875816614133409</c:v>
                </c:pt>
                <c:pt idx="4785">
                  <c:v>2.1142008851982261</c:v>
                </c:pt>
                <c:pt idx="4786">
                  <c:v>0.42833269632487092</c:v>
                </c:pt>
                <c:pt idx="4787">
                  <c:v>0.37401940329452016</c:v>
                </c:pt>
                <c:pt idx="4788">
                  <c:v>0.37401940329452016</c:v>
                </c:pt>
                <c:pt idx="4789">
                  <c:v>0.37401940329452016</c:v>
                </c:pt>
                <c:pt idx="4790">
                  <c:v>0.31254039774135445</c:v>
                </c:pt>
                <c:pt idx="4791">
                  <c:v>0.31254039774135445</c:v>
                </c:pt>
                <c:pt idx="4792">
                  <c:v>0.37401940329452016</c:v>
                </c:pt>
                <c:pt idx="4793">
                  <c:v>0.31254039774135445</c:v>
                </c:pt>
                <c:pt idx="4794">
                  <c:v>0.37401940329452038</c:v>
                </c:pt>
                <c:pt idx="4795">
                  <c:v>0.73635583947517036</c:v>
                </c:pt>
                <c:pt idx="4796">
                  <c:v>0.37401940329452038</c:v>
                </c:pt>
                <c:pt idx="4797">
                  <c:v>0.37401940329452038</c:v>
                </c:pt>
                <c:pt idx="4798">
                  <c:v>0.1163098993080415</c:v>
                </c:pt>
                <c:pt idx="4799">
                  <c:v>0.37401940329452038</c:v>
                </c:pt>
                <c:pt idx="4800">
                  <c:v>0.37401940329452038</c:v>
                </c:pt>
                <c:pt idx="4801">
                  <c:v>0.37401940329452038</c:v>
                </c:pt>
                <c:pt idx="4802">
                  <c:v>0.74578369482927953</c:v>
                </c:pt>
                <c:pt idx="4803">
                  <c:v>0.37401940329452038</c:v>
                </c:pt>
                <c:pt idx="4804">
                  <c:v>0.37401940329452016</c:v>
                </c:pt>
                <c:pt idx="4805">
                  <c:v>0.37401940329452016</c:v>
                </c:pt>
                <c:pt idx="4806">
                  <c:v>0.32837887968969359</c:v>
                </c:pt>
                <c:pt idx="4807">
                  <c:v>0.37401940329452038</c:v>
                </c:pt>
                <c:pt idx="4808">
                  <c:v>0.31254039774135445</c:v>
                </c:pt>
                <c:pt idx="4809">
                  <c:v>0.37401940329452016</c:v>
                </c:pt>
                <c:pt idx="4810">
                  <c:v>0.37401940329452016</c:v>
                </c:pt>
                <c:pt idx="4811">
                  <c:v>0.37920771116505247</c:v>
                </c:pt>
                <c:pt idx="4812">
                  <c:v>0.37401940329452016</c:v>
                </c:pt>
                <c:pt idx="4813">
                  <c:v>0.37401940329452016</c:v>
                </c:pt>
                <c:pt idx="4814">
                  <c:v>0.72040708585505353</c:v>
                </c:pt>
                <c:pt idx="4815">
                  <c:v>0.31802105477049586</c:v>
                </c:pt>
                <c:pt idx="4816">
                  <c:v>1.1954234262173644</c:v>
                </c:pt>
                <c:pt idx="4817">
                  <c:v>0.42833269632487092</c:v>
                </c:pt>
                <c:pt idx="4818">
                  <c:v>0.37401940329452016</c:v>
                </c:pt>
                <c:pt idx="4819">
                  <c:v>0.42069571877562018</c:v>
                </c:pt>
                <c:pt idx="4820">
                  <c:v>0.37401940329452038</c:v>
                </c:pt>
                <c:pt idx="4821">
                  <c:v>0.37401940329452016</c:v>
                </c:pt>
                <c:pt idx="4822">
                  <c:v>0.37401940329452016</c:v>
                </c:pt>
                <c:pt idx="4823">
                  <c:v>0.31254039774135445</c:v>
                </c:pt>
                <c:pt idx="4824">
                  <c:v>0.72040708585505353</c:v>
                </c:pt>
                <c:pt idx="4825">
                  <c:v>0.37401940329452038</c:v>
                </c:pt>
                <c:pt idx="4826">
                  <c:v>0.37401940329452038</c:v>
                </c:pt>
                <c:pt idx="4827">
                  <c:v>0.37401940329452038</c:v>
                </c:pt>
                <c:pt idx="4828">
                  <c:v>0.37401940329452038</c:v>
                </c:pt>
                <c:pt idx="4829">
                  <c:v>0.37401940329452038</c:v>
                </c:pt>
                <c:pt idx="4830">
                  <c:v>0.37401940329452038</c:v>
                </c:pt>
                <c:pt idx="4831">
                  <c:v>0.37401940329452038</c:v>
                </c:pt>
                <c:pt idx="4832">
                  <c:v>0.37401940329452038</c:v>
                </c:pt>
                <c:pt idx="4833">
                  <c:v>0.37401940329452038</c:v>
                </c:pt>
                <c:pt idx="4834">
                  <c:v>0.37401940329452038</c:v>
                </c:pt>
                <c:pt idx="4835">
                  <c:v>0.87352241010747778</c:v>
                </c:pt>
                <c:pt idx="4836">
                  <c:v>0.37401940329452038</c:v>
                </c:pt>
                <c:pt idx="4837">
                  <c:v>4.9814345077827454E-3</c:v>
                </c:pt>
                <c:pt idx="4838">
                  <c:v>0.37401940329452038</c:v>
                </c:pt>
                <c:pt idx="4839">
                  <c:v>0.37401940329452038</c:v>
                </c:pt>
                <c:pt idx="4840">
                  <c:v>0.58125031287085549</c:v>
                </c:pt>
                <c:pt idx="4841">
                  <c:v>0.37401940329452016</c:v>
                </c:pt>
                <c:pt idx="4842">
                  <c:v>0.24268486221104166</c:v>
                </c:pt>
                <c:pt idx="4843">
                  <c:v>0.58140411118861635</c:v>
                </c:pt>
                <c:pt idx="4844">
                  <c:v>0.73303010754945297</c:v>
                </c:pt>
                <c:pt idx="4845">
                  <c:v>0.73635583947517036</c:v>
                </c:pt>
                <c:pt idx="4846">
                  <c:v>0.73635583947517036</c:v>
                </c:pt>
                <c:pt idx="4847">
                  <c:v>0.72847745151918275</c:v>
                </c:pt>
                <c:pt idx="4848">
                  <c:v>1.1875669434341793</c:v>
                </c:pt>
                <c:pt idx="4849">
                  <c:v>0.37401940329452038</c:v>
                </c:pt>
                <c:pt idx="4850">
                  <c:v>0.37401940329452038</c:v>
                </c:pt>
                <c:pt idx="4851">
                  <c:v>0.37401940329452038</c:v>
                </c:pt>
                <c:pt idx="4852">
                  <c:v>0.37401940329452038</c:v>
                </c:pt>
                <c:pt idx="4853">
                  <c:v>0.37401940329452038</c:v>
                </c:pt>
                <c:pt idx="4854">
                  <c:v>0.37401940329452038</c:v>
                </c:pt>
                <c:pt idx="4855">
                  <c:v>0.37401940329452038</c:v>
                </c:pt>
                <c:pt idx="4856">
                  <c:v>0.72040708585505353</c:v>
                </c:pt>
                <c:pt idx="4857">
                  <c:v>7.2297583475457811E-2</c:v>
                </c:pt>
                <c:pt idx="4858">
                  <c:v>0.37401940329452016</c:v>
                </c:pt>
                <c:pt idx="4859">
                  <c:v>0.37401940329452038</c:v>
                </c:pt>
                <c:pt idx="4860">
                  <c:v>0.37401940329452038</c:v>
                </c:pt>
                <c:pt idx="4861">
                  <c:v>0.37401940329452038</c:v>
                </c:pt>
                <c:pt idx="4862">
                  <c:v>0.72973113222359742</c:v>
                </c:pt>
                <c:pt idx="4863">
                  <c:v>0.37401940329452038</c:v>
                </c:pt>
                <c:pt idx="4864">
                  <c:v>8.1638234262310386E-2</c:v>
                </c:pt>
                <c:pt idx="4865">
                  <c:v>1.0664165445547877</c:v>
                </c:pt>
                <c:pt idx="4866">
                  <c:v>0.28947682442578643</c:v>
                </c:pt>
                <c:pt idx="4867">
                  <c:v>0.37401940329452016</c:v>
                </c:pt>
                <c:pt idx="4868">
                  <c:v>0.72065846221572261</c:v>
                </c:pt>
                <c:pt idx="4869">
                  <c:v>0.20247162549240905</c:v>
                </c:pt>
                <c:pt idx="4870">
                  <c:v>0.36170649992707071</c:v>
                </c:pt>
                <c:pt idx="4871">
                  <c:v>0.26963101869034012</c:v>
                </c:pt>
                <c:pt idx="4872">
                  <c:v>0.26728942859548921</c:v>
                </c:pt>
                <c:pt idx="4873">
                  <c:v>0.37401940329452038</c:v>
                </c:pt>
                <c:pt idx="4874">
                  <c:v>0.37401940329452016</c:v>
                </c:pt>
                <c:pt idx="4875">
                  <c:v>0.41673371153848654</c:v>
                </c:pt>
                <c:pt idx="4876">
                  <c:v>0.73635583947517036</c:v>
                </c:pt>
                <c:pt idx="4877">
                  <c:v>8.1673385137144047E-2</c:v>
                </c:pt>
                <c:pt idx="4878">
                  <c:v>0.37401940329452038</c:v>
                </c:pt>
                <c:pt idx="4879">
                  <c:v>0.35940113380048994</c:v>
                </c:pt>
                <c:pt idx="4880">
                  <c:v>0.37401940329452038</c:v>
                </c:pt>
                <c:pt idx="4881">
                  <c:v>0.37401940329452038</c:v>
                </c:pt>
                <c:pt idx="4882">
                  <c:v>0.37401940329452038</c:v>
                </c:pt>
                <c:pt idx="4883">
                  <c:v>0.37401940329452038</c:v>
                </c:pt>
                <c:pt idx="4884">
                  <c:v>0.37401940329452038</c:v>
                </c:pt>
                <c:pt idx="4885">
                  <c:v>0.48553100260848203</c:v>
                </c:pt>
                <c:pt idx="4886">
                  <c:v>0.27952697387743158</c:v>
                </c:pt>
                <c:pt idx="4887">
                  <c:v>1.0664165445547877</c:v>
                </c:pt>
                <c:pt idx="4888">
                  <c:v>0.37401940329452038</c:v>
                </c:pt>
                <c:pt idx="4889">
                  <c:v>0.87352241010747778</c:v>
                </c:pt>
                <c:pt idx="4890">
                  <c:v>0.26963101869034012</c:v>
                </c:pt>
                <c:pt idx="4891">
                  <c:v>0.57433562888905465</c:v>
                </c:pt>
                <c:pt idx="4892">
                  <c:v>0.73635583947517036</c:v>
                </c:pt>
                <c:pt idx="4893">
                  <c:v>0.11056518506042309</c:v>
                </c:pt>
                <c:pt idx="4894">
                  <c:v>0.73635583947517036</c:v>
                </c:pt>
                <c:pt idx="4895">
                  <c:v>0.37401940329452038</c:v>
                </c:pt>
                <c:pt idx="4896">
                  <c:v>0.37401940329452038</c:v>
                </c:pt>
                <c:pt idx="4897">
                  <c:v>0.37401940329452038</c:v>
                </c:pt>
                <c:pt idx="4898">
                  <c:v>0.37401940329452038</c:v>
                </c:pt>
                <c:pt idx="4899">
                  <c:v>0.37401940329452038</c:v>
                </c:pt>
                <c:pt idx="4900">
                  <c:v>0.37401940329452038</c:v>
                </c:pt>
                <c:pt idx="4901">
                  <c:v>0.37401940329452038</c:v>
                </c:pt>
                <c:pt idx="4902">
                  <c:v>0.7078885623713288</c:v>
                </c:pt>
                <c:pt idx="4903">
                  <c:v>0.73417392369064705</c:v>
                </c:pt>
                <c:pt idx="4904">
                  <c:v>1.1632296282095727</c:v>
                </c:pt>
                <c:pt idx="4905">
                  <c:v>0.12829867093004582</c:v>
                </c:pt>
                <c:pt idx="4906">
                  <c:v>0.78662205368470939</c:v>
                </c:pt>
                <c:pt idx="4907">
                  <c:v>0.57132371403027205</c:v>
                </c:pt>
                <c:pt idx="4908">
                  <c:v>0.37401940329452038</c:v>
                </c:pt>
                <c:pt idx="4909">
                  <c:v>0.60260252145997273</c:v>
                </c:pt>
                <c:pt idx="4910">
                  <c:v>9.0196582514749379E-2</c:v>
                </c:pt>
                <c:pt idx="4911">
                  <c:v>2.7880015249001487E-2</c:v>
                </c:pt>
                <c:pt idx="4912">
                  <c:v>0.40942285987869792</c:v>
                </c:pt>
                <c:pt idx="4913">
                  <c:v>0.30463570054940659</c:v>
                </c:pt>
                <c:pt idx="4914">
                  <c:v>0.37401940329452038</c:v>
                </c:pt>
                <c:pt idx="4915">
                  <c:v>0.34719525662508599</c:v>
                </c:pt>
                <c:pt idx="4916">
                  <c:v>0.37401940329452016</c:v>
                </c:pt>
                <c:pt idx="4917">
                  <c:v>0.37401940329452038</c:v>
                </c:pt>
                <c:pt idx="4918">
                  <c:v>0.1891647500306457</c:v>
                </c:pt>
                <c:pt idx="4919">
                  <c:v>0</c:v>
                </c:pt>
                <c:pt idx="4920">
                  <c:v>0.31263688689072366</c:v>
                </c:pt>
                <c:pt idx="4921">
                  <c:v>0.71727272236834649</c:v>
                </c:pt>
                <c:pt idx="4922">
                  <c:v>0.18824749015092698</c:v>
                </c:pt>
                <c:pt idx="4923">
                  <c:v>0.73585724035095701</c:v>
                </c:pt>
                <c:pt idx="4924">
                  <c:v>0.73580867477856771</c:v>
                </c:pt>
                <c:pt idx="4925">
                  <c:v>0.37401940329452038</c:v>
                </c:pt>
                <c:pt idx="4926">
                  <c:v>0.37401940329452038</c:v>
                </c:pt>
                <c:pt idx="4927">
                  <c:v>0.37401940329452038</c:v>
                </c:pt>
                <c:pt idx="4928">
                  <c:v>0.37401940329452038</c:v>
                </c:pt>
                <c:pt idx="4929">
                  <c:v>0.37401940329452038</c:v>
                </c:pt>
                <c:pt idx="4930">
                  <c:v>0.42189882283794516</c:v>
                </c:pt>
                <c:pt idx="4931">
                  <c:v>0.71730366301634996</c:v>
                </c:pt>
                <c:pt idx="4932">
                  <c:v>0.73303010754945297</c:v>
                </c:pt>
                <c:pt idx="4933">
                  <c:v>0.37401940329452038</c:v>
                </c:pt>
                <c:pt idx="4934">
                  <c:v>0.62988485218326373</c:v>
                </c:pt>
                <c:pt idx="4935">
                  <c:v>0.67692560927537493</c:v>
                </c:pt>
                <c:pt idx="4936">
                  <c:v>0.43657667595013955</c:v>
                </c:pt>
                <c:pt idx="4937">
                  <c:v>6.0837979801603118E-2</c:v>
                </c:pt>
                <c:pt idx="4938">
                  <c:v>0.65060266822294988</c:v>
                </c:pt>
                <c:pt idx="4939">
                  <c:v>0.70611121470754024</c:v>
                </c:pt>
                <c:pt idx="4940">
                  <c:v>4.2000911564350811E-2</c:v>
                </c:pt>
                <c:pt idx="4941">
                  <c:v>0.62623369724136968</c:v>
                </c:pt>
                <c:pt idx="4942">
                  <c:v>0.73635583947517036</c:v>
                </c:pt>
                <c:pt idx="4943">
                  <c:v>1.0708324064984969</c:v>
                </c:pt>
                <c:pt idx="4944">
                  <c:v>0.37401940329452038</c:v>
                </c:pt>
                <c:pt idx="4945">
                  <c:v>0.37401940329452038</c:v>
                </c:pt>
                <c:pt idx="4946">
                  <c:v>0.73635583947517036</c:v>
                </c:pt>
                <c:pt idx="4947">
                  <c:v>5.8389633432632806E-3</c:v>
                </c:pt>
                <c:pt idx="4948">
                  <c:v>0.13481550383839769</c:v>
                </c:pt>
                <c:pt idx="4949">
                  <c:v>0.70031888758783434</c:v>
                </c:pt>
                <c:pt idx="4950">
                  <c:v>1.012137899268746</c:v>
                </c:pt>
                <c:pt idx="4951">
                  <c:v>0.87352241010747778</c:v>
                </c:pt>
                <c:pt idx="4952">
                  <c:v>0.37401940329452038</c:v>
                </c:pt>
                <c:pt idx="4953">
                  <c:v>0.11899934215734276</c:v>
                </c:pt>
                <c:pt idx="4954">
                  <c:v>0.73146915904267318</c:v>
                </c:pt>
                <c:pt idx="4955">
                  <c:v>0.78662205368470939</c:v>
                </c:pt>
                <c:pt idx="4956">
                  <c:v>0.37401940329452038</c:v>
                </c:pt>
                <c:pt idx="4957">
                  <c:v>0.29438999189285209</c:v>
                </c:pt>
                <c:pt idx="4958">
                  <c:v>0.73635583947517036</c:v>
                </c:pt>
                <c:pt idx="4959">
                  <c:v>0.72040708585505353</c:v>
                </c:pt>
                <c:pt idx="4960">
                  <c:v>1.012137899268746</c:v>
                </c:pt>
                <c:pt idx="4961">
                  <c:v>0.49176670147829443</c:v>
                </c:pt>
                <c:pt idx="4962">
                  <c:v>0.37401940329452038</c:v>
                </c:pt>
                <c:pt idx="4963">
                  <c:v>0.7038558407506289</c:v>
                </c:pt>
                <c:pt idx="4964">
                  <c:v>0.66829517914046188</c:v>
                </c:pt>
                <c:pt idx="4965">
                  <c:v>0.73209121719116899</c:v>
                </c:pt>
                <c:pt idx="4966">
                  <c:v>0.73635583947517036</c:v>
                </c:pt>
                <c:pt idx="4967">
                  <c:v>0.37401940329452038</c:v>
                </c:pt>
                <c:pt idx="4968">
                  <c:v>0.60260252145997273</c:v>
                </c:pt>
                <c:pt idx="4969">
                  <c:v>3.674113508719145E-2</c:v>
                </c:pt>
                <c:pt idx="4970">
                  <c:v>0</c:v>
                </c:pt>
                <c:pt idx="4971">
                  <c:v>0</c:v>
                </c:pt>
                <c:pt idx="4972">
                  <c:v>0.37401940329452038</c:v>
                </c:pt>
                <c:pt idx="4973">
                  <c:v>0.37401940329452038</c:v>
                </c:pt>
                <c:pt idx="4974">
                  <c:v>0.80835397739045267</c:v>
                </c:pt>
                <c:pt idx="4975">
                  <c:v>0.30038735971229219</c:v>
                </c:pt>
                <c:pt idx="4976">
                  <c:v>0.80835397739045267</c:v>
                </c:pt>
                <c:pt idx="4977">
                  <c:v>0.80835397739045267</c:v>
                </c:pt>
                <c:pt idx="4978">
                  <c:v>0.86600665074250283</c:v>
                </c:pt>
                <c:pt idx="4979">
                  <c:v>0.72379781514186103</c:v>
                </c:pt>
                <c:pt idx="4980">
                  <c:v>0.27176088500807444</c:v>
                </c:pt>
                <c:pt idx="4981">
                  <c:v>0.73303010754945297</c:v>
                </c:pt>
                <c:pt idx="4982">
                  <c:v>0.40702630781014404</c:v>
                </c:pt>
                <c:pt idx="4983">
                  <c:v>0.37401940329452038</c:v>
                </c:pt>
                <c:pt idx="4984">
                  <c:v>0.37401940329452038</c:v>
                </c:pt>
                <c:pt idx="4985">
                  <c:v>0.59020820099737969</c:v>
                </c:pt>
                <c:pt idx="4986">
                  <c:v>0.27921134033732881</c:v>
                </c:pt>
                <c:pt idx="4987">
                  <c:v>0.37401940329452038</c:v>
                </c:pt>
                <c:pt idx="4988">
                  <c:v>0.37401940329452038</c:v>
                </c:pt>
                <c:pt idx="4989">
                  <c:v>0.2641901684430652</c:v>
                </c:pt>
                <c:pt idx="4990">
                  <c:v>0.37401940329452038</c:v>
                </c:pt>
                <c:pt idx="4991">
                  <c:v>0.53478970099383383</c:v>
                </c:pt>
                <c:pt idx="4992">
                  <c:v>0.37401940329452038</c:v>
                </c:pt>
                <c:pt idx="4993">
                  <c:v>0.37401940329452038</c:v>
                </c:pt>
                <c:pt idx="4994">
                  <c:v>0.37401940329452016</c:v>
                </c:pt>
                <c:pt idx="4995">
                  <c:v>0.37401940329452038</c:v>
                </c:pt>
                <c:pt idx="4996">
                  <c:v>0.42458000656662565</c:v>
                </c:pt>
                <c:pt idx="4997">
                  <c:v>7.7211839253724948E-2</c:v>
                </c:pt>
                <c:pt idx="4998">
                  <c:v>0.37401940329452038</c:v>
                </c:pt>
                <c:pt idx="4999">
                  <c:v>0.37401940329452038</c:v>
                </c:pt>
                <c:pt idx="5000">
                  <c:v>0.37401940329452038</c:v>
                </c:pt>
                <c:pt idx="5001">
                  <c:v>1.2465420627069148</c:v>
                </c:pt>
                <c:pt idx="5002">
                  <c:v>0.37401940329452038</c:v>
                </c:pt>
                <c:pt idx="5003">
                  <c:v>0.37401940329452038</c:v>
                </c:pt>
                <c:pt idx="5004">
                  <c:v>0.73366502264689659</c:v>
                </c:pt>
                <c:pt idx="5005">
                  <c:v>1.301754069063999</c:v>
                </c:pt>
                <c:pt idx="5006">
                  <c:v>0.86526481686169687</c:v>
                </c:pt>
                <c:pt idx="5007">
                  <c:v>0.73069232128797124</c:v>
                </c:pt>
                <c:pt idx="5008">
                  <c:v>0.23534684181443272</c:v>
                </c:pt>
                <c:pt idx="5009">
                  <c:v>0.73635583947517036</c:v>
                </c:pt>
                <c:pt idx="5010">
                  <c:v>0.37401940329452038</c:v>
                </c:pt>
                <c:pt idx="5011">
                  <c:v>0.37401940329452038</c:v>
                </c:pt>
                <c:pt idx="5012">
                  <c:v>0.27921134033732881</c:v>
                </c:pt>
                <c:pt idx="5013">
                  <c:v>0.86600665074250283</c:v>
                </c:pt>
                <c:pt idx="5014">
                  <c:v>0</c:v>
                </c:pt>
                <c:pt idx="5015">
                  <c:v>0.37401940329452038</c:v>
                </c:pt>
                <c:pt idx="5016">
                  <c:v>0.37401940329452016</c:v>
                </c:pt>
                <c:pt idx="5017">
                  <c:v>0.37401940329452038</c:v>
                </c:pt>
                <c:pt idx="5018">
                  <c:v>0.37401940329452016</c:v>
                </c:pt>
                <c:pt idx="5019">
                  <c:v>0.97960759990108848</c:v>
                </c:pt>
                <c:pt idx="5020">
                  <c:v>0.52809262747905683</c:v>
                </c:pt>
                <c:pt idx="5021">
                  <c:v>0.27850367865979347</c:v>
                </c:pt>
                <c:pt idx="5022">
                  <c:v>0.51784687687110798</c:v>
                </c:pt>
                <c:pt idx="5023">
                  <c:v>0.37401940329452038</c:v>
                </c:pt>
                <c:pt idx="5024">
                  <c:v>0.28523572848074924</c:v>
                </c:pt>
                <c:pt idx="5025">
                  <c:v>0.26407991231630135</c:v>
                </c:pt>
                <c:pt idx="5026">
                  <c:v>0.37401940329452016</c:v>
                </c:pt>
                <c:pt idx="5027">
                  <c:v>0.37401940329452038</c:v>
                </c:pt>
                <c:pt idx="5028">
                  <c:v>0.72166648758559326</c:v>
                </c:pt>
                <c:pt idx="5029">
                  <c:v>0.87352241010747778</c:v>
                </c:pt>
                <c:pt idx="5030">
                  <c:v>5.3673484723757714E-2</c:v>
                </c:pt>
                <c:pt idx="5031">
                  <c:v>0.5663226669985999</c:v>
                </c:pt>
                <c:pt idx="5032">
                  <c:v>0.37401940329452038</c:v>
                </c:pt>
                <c:pt idx="5033">
                  <c:v>0.12509217603265463</c:v>
                </c:pt>
                <c:pt idx="5034">
                  <c:v>0.37401940329452038</c:v>
                </c:pt>
                <c:pt idx="5035">
                  <c:v>0.12509217603265463</c:v>
                </c:pt>
                <c:pt idx="5036">
                  <c:v>0.37401940329452038</c:v>
                </c:pt>
                <c:pt idx="5037">
                  <c:v>0.56135783357545876</c:v>
                </c:pt>
                <c:pt idx="5038">
                  <c:v>2.4036928832154105E-2</c:v>
                </c:pt>
                <c:pt idx="5039">
                  <c:v>0.37401940329452038</c:v>
                </c:pt>
                <c:pt idx="5040">
                  <c:v>0.16568811244843989</c:v>
                </c:pt>
                <c:pt idx="5041">
                  <c:v>0.37401940329452038</c:v>
                </c:pt>
                <c:pt idx="5042">
                  <c:v>0.37401940329452038</c:v>
                </c:pt>
                <c:pt idx="5043">
                  <c:v>0.55209218167267715</c:v>
                </c:pt>
                <c:pt idx="5044">
                  <c:v>0.37401940329452038</c:v>
                </c:pt>
                <c:pt idx="5045">
                  <c:v>5.4715022947959616E-2</c:v>
                </c:pt>
                <c:pt idx="5046">
                  <c:v>0.30357966359303656</c:v>
                </c:pt>
                <c:pt idx="5047">
                  <c:v>0.73635583947517036</c:v>
                </c:pt>
                <c:pt idx="5048">
                  <c:v>0.37401940329452038</c:v>
                </c:pt>
                <c:pt idx="5049">
                  <c:v>0.37401940329452038</c:v>
                </c:pt>
                <c:pt idx="5050">
                  <c:v>0.66376728674723318</c:v>
                </c:pt>
                <c:pt idx="5051">
                  <c:v>0.62211997933277585</c:v>
                </c:pt>
                <c:pt idx="5052">
                  <c:v>0.71730366301634996</c:v>
                </c:pt>
                <c:pt idx="5053">
                  <c:v>0.38137539790567382</c:v>
                </c:pt>
                <c:pt idx="5054">
                  <c:v>0.37401940329452038</c:v>
                </c:pt>
                <c:pt idx="5055">
                  <c:v>0.20669284811718786</c:v>
                </c:pt>
                <c:pt idx="5056">
                  <c:v>0.73635583947517036</c:v>
                </c:pt>
                <c:pt idx="5057">
                  <c:v>0.66160243462782697</c:v>
                </c:pt>
                <c:pt idx="5058">
                  <c:v>0</c:v>
                </c:pt>
                <c:pt idx="5059">
                  <c:v>7.9795600120379229E-2</c:v>
                </c:pt>
                <c:pt idx="5060">
                  <c:v>0.37401940329452038</c:v>
                </c:pt>
                <c:pt idx="5061">
                  <c:v>0.31661760231909447</c:v>
                </c:pt>
                <c:pt idx="5062">
                  <c:v>0.37401940329452038</c:v>
                </c:pt>
                <c:pt idx="5063">
                  <c:v>0.12322665085288945</c:v>
                </c:pt>
                <c:pt idx="5064">
                  <c:v>0.31205211974765473</c:v>
                </c:pt>
                <c:pt idx="5065">
                  <c:v>1.2379410041670864</c:v>
                </c:pt>
                <c:pt idx="5066">
                  <c:v>0.7361272481280936</c:v>
                </c:pt>
                <c:pt idx="5067">
                  <c:v>0.71730366301634996</c:v>
                </c:pt>
                <c:pt idx="5068">
                  <c:v>0.69542288794451612</c:v>
                </c:pt>
                <c:pt idx="5069">
                  <c:v>1.8411313126269029</c:v>
                </c:pt>
                <c:pt idx="5070">
                  <c:v>1.2848464441712573</c:v>
                </c:pt>
                <c:pt idx="5071">
                  <c:v>4.3774725427283565</c:v>
                </c:pt>
                <c:pt idx="5072">
                  <c:v>1.6225747048230106</c:v>
                </c:pt>
                <c:pt idx="5073">
                  <c:v>0.77651734217833324</c:v>
                </c:pt>
                <c:pt idx="5074">
                  <c:v>1.5904004158889564</c:v>
                </c:pt>
                <c:pt idx="5075">
                  <c:v>0.14695552466721556</c:v>
                </c:pt>
                <c:pt idx="5076">
                  <c:v>3.6488575803353403E-3</c:v>
                </c:pt>
                <c:pt idx="5077">
                  <c:v>1.7275957165826046</c:v>
                </c:pt>
                <c:pt idx="5078">
                  <c:v>1.2790891051613125</c:v>
                </c:pt>
                <c:pt idx="5079">
                  <c:v>0.44998707596114079</c:v>
                </c:pt>
                <c:pt idx="5080">
                  <c:v>7.3902901924189343E-2</c:v>
                </c:pt>
                <c:pt idx="5081">
                  <c:v>0.50221235274879517</c:v>
                </c:pt>
                <c:pt idx="5082">
                  <c:v>0.53798613862372113</c:v>
                </c:pt>
                <c:pt idx="5083">
                  <c:v>0.50029023546359896</c:v>
                </c:pt>
                <c:pt idx="5084">
                  <c:v>1.92730278485937</c:v>
                </c:pt>
                <c:pt idx="5085">
                  <c:v>0.73635583947517036</c:v>
                </c:pt>
                <c:pt idx="5086">
                  <c:v>0.82157394982935994</c:v>
                </c:pt>
                <c:pt idx="5087">
                  <c:v>1.0399353656363686</c:v>
                </c:pt>
                <c:pt idx="5088">
                  <c:v>0.56101894094486127</c:v>
                </c:pt>
                <c:pt idx="5089">
                  <c:v>0.7524053659318557</c:v>
                </c:pt>
                <c:pt idx="5090">
                  <c:v>0</c:v>
                </c:pt>
                <c:pt idx="5091">
                  <c:v>0.62464921005347862</c:v>
                </c:pt>
                <c:pt idx="5092">
                  <c:v>0.41351387945232471</c:v>
                </c:pt>
                <c:pt idx="5093">
                  <c:v>0.80103777773516616</c:v>
                </c:pt>
                <c:pt idx="5094">
                  <c:v>0.2052692456414105</c:v>
                </c:pt>
                <c:pt idx="5095">
                  <c:v>2.2252000597080186</c:v>
                </c:pt>
                <c:pt idx="5096">
                  <c:v>0.35767116440043195</c:v>
                </c:pt>
                <c:pt idx="5097">
                  <c:v>0.15328269044687851</c:v>
                </c:pt>
                <c:pt idx="5098">
                  <c:v>0.39568598207004602</c:v>
                </c:pt>
                <c:pt idx="5099">
                  <c:v>0.6946370371839391</c:v>
                </c:pt>
                <c:pt idx="5100">
                  <c:v>0.2270441315969085</c:v>
                </c:pt>
                <c:pt idx="5101">
                  <c:v>0.6465402274821489</c:v>
                </c:pt>
                <c:pt idx="5102">
                  <c:v>0.37401940329452016</c:v>
                </c:pt>
                <c:pt idx="5103">
                  <c:v>0.68714415291197728</c:v>
                </c:pt>
                <c:pt idx="5104">
                  <c:v>0.67459756644673208</c:v>
                </c:pt>
                <c:pt idx="5105">
                  <c:v>3.0155064064352456E-2</c:v>
                </c:pt>
                <c:pt idx="5106">
                  <c:v>0.71425190194897736</c:v>
                </c:pt>
                <c:pt idx="5107">
                  <c:v>0.68156980975950721</c:v>
                </c:pt>
                <c:pt idx="5108">
                  <c:v>0.37401940329452038</c:v>
                </c:pt>
                <c:pt idx="5109">
                  <c:v>0.37401940329452038</c:v>
                </c:pt>
                <c:pt idx="5110">
                  <c:v>0.41787754779311753</c:v>
                </c:pt>
                <c:pt idx="5111">
                  <c:v>0.68433642076209378</c:v>
                </c:pt>
                <c:pt idx="5112">
                  <c:v>1.2383537240222811</c:v>
                </c:pt>
                <c:pt idx="5113">
                  <c:v>8.6598463304711756E-2</c:v>
                </c:pt>
                <c:pt idx="5114">
                  <c:v>0.34752743693114119</c:v>
                </c:pt>
                <c:pt idx="5115">
                  <c:v>0.32058918369111811</c:v>
                </c:pt>
                <c:pt idx="5116">
                  <c:v>1.2256711467335257</c:v>
                </c:pt>
                <c:pt idx="5117">
                  <c:v>0.53345379056354403</c:v>
                </c:pt>
                <c:pt idx="5118">
                  <c:v>0.46145113075454691</c:v>
                </c:pt>
                <c:pt idx="5119">
                  <c:v>0.37401940329452038</c:v>
                </c:pt>
                <c:pt idx="5120">
                  <c:v>0.20297606463870707</c:v>
                </c:pt>
                <c:pt idx="5121">
                  <c:v>0.56468224626055075</c:v>
                </c:pt>
                <c:pt idx="5122">
                  <c:v>0.37401940329452038</c:v>
                </c:pt>
                <c:pt idx="5123">
                  <c:v>0.37401940329452038</c:v>
                </c:pt>
                <c:pt idx="5124">
                  <c:v>0.39604007926328993</c:v>
                </c:pt>
                <c:pt idx="5125">
                  <c:v>0.85775960701003107</c:v>
                </c:pt>
                <c:pt idx="5126">
                  <c:v>0.56304329211037829</c:v>
                </c:pt>
                <c:pt idx="5127">
                  <c:v>0.82563166752049455</c:v>
                </c:pt>
                <c:pt idx="5128">
                  <c:v>0.68433642076209444</c:v>
                </c:pt>
                <c:pt idx="5129">
                  <c:v>0.75498897328517134</c:v>
                </c:pt>
                <c:pt idx="5130">
                  <c:v>1.1082976430420233</c:v>
                </c:pt>
                <c:pt idx="5131">
                  <c:v>1.1306655156292151</c:v>
                </c:pt>
                <c:pt idx="5132">
                  <c:v>0.46534958305540286</c:v>
                </c:pt>
                <c:pt idx="5133">
                  <c:v>0.37401940329452038</c:v>
                </c:pt>
                <c:pt idx="5134">
                  <c:v>0.25406432768334181</c:v>
                </c:pt>
                <c:pt idx="5135">
                  <c:v>0.55333646658066316</c:v>
                </c:pt>
                <c:pt idx="5136">
                  <c:v>0.4931418301749606</c:v>
                </c:pt>
                <c:pt idx="5137">
                  <c:v>0.37401940329452038</c:v>
                </c:pt>
                <c:pt idx="5138">
                  <c:v>0.69735157549418647</c:v>
                </c:pt>
                <c:pt idx="5139">
                  <c:v>0.73578142200394925</c:v>
                </c:pt>
                <c:pt idx="5140">
                  <c:v>0.6254829902543747</c:v>
                </c:pt>
                <c:pt idx="5141">
                  <c:v>6.3551036666247174E-2</c:v>
                </c:pt>
                <c:pt idx="5142">
                  <c:v>0.33189193901030539</c:v>
                </c:pt>
                <c:pt idx="5143">
                  <c:v>0.91720395494855067</c:v>
                </c:pt>
                <c:pt idx="5144">
                  <c:v>0.70477446804477173</c:v>
                </c:pt>
                <c:pt idx="5145">
                  <c:v>0.68419468196775779</c:v>
                </c:pt>
                <c:pt idx="5146">
                  <c:v>0.3841797804327719</c:v>
                </c:pt>
                <c:pt idx="5147">
                  <c:v>1.3188958702989244</c:v>
                </c:pt>
                <c:pt idx="5148">
                  <c:v>0.7339515106498411</c:v>
                </c:pt>
                <c:pt idx="5149">
                  <c:v>0.57781944683132136</c:v>
                </c:pt>
                <c:pt idx="5150">
                  <c:v>0.30918478647705755</c:v>
                </c:pt>
                <c:pt idx="5151">
                  <c:v>1.0350778147982123</c:v>
                </c:pt>
                <c:pt idx="5152">
                  <c:v>0.87643327704544927</c:v>
                </c:pt>
                <c:pt idx="5153">
                  <c:v>0.81484553100657087</c:v>
                </c:pt>
                <c:pt idx="5154">
                  <c:v>0.26322714462503377</c:v>
                </c:pt>
                <c:pt idx="5155">
                  <c:v>0.72466942426312853</c:v>
                </c:pt>
                <c:pt idx="5156">
                  <c:v>0.21608058874292216</c:v>
                </c:pt>
                <c:pt idx="5157">
                  <c:v>7.2101280478282334E-2</c:v>
                </c:pt>
                <c:pt idx="5158">
                  <c:v>0.37401940329452038</c:v>
                </c:pt>
                <c:pt idx="5159">
                  <c:v>0.37401940329452038</c:v>
                </c:pt>
                <c:pt idx="5160">
                  <c:v>0.6465402274821489</c:v>
                </c:pt>
                <c:pt idx="5161">
                  <c:v>0.24049599996668317</c:v>
                </c:pt>
                <c:pt idx="5162">
                  <c:v>0.73635583947517036</c:v>
                </c:pt>
                <c:pt idx="5163">
                  <c:v>0.37401940329452038</c:v>
                </c:pt>
                <c:pt idx="5164">
                  <c:v>0.73493030089606715</c:v>
                </c:pt>
                <c:pt idx="5165">
                  <c:v>0</c:v>
                </c:pt>
                <c:pt idx="5166">
                  <c:v>0.27176088500807444</c:v>
                </c:pt>
                <c:pt idx="5167">
                  <c:v>0.37401940329452038</c:v>
                </c:pt>
                <c:pt idx="5168">
                  <c:v>0.37401940329452038</c:v>
                </c:pt>
                <c:pt idx="5169">
                  <c:v>0.73635583947517036</c:v>
                </c:pt>
                <c:pt idx="5170">
                  <c:v>0.37401940329452038</c:v>
                </c:pt>
                <c:pt idx="5171">
                  <c:v>0.98102540189087539</c:v>
                </c:pt>
                <c:pt idx="5172">
                  <c:v>0.96868455936941367</c:v>
                </c:pt>
                <c:pt idx="5173">
                  <c:v>0.34556286870411829</c:v>
                </c:pt>
                <c:pt idx="5174">
                  <c:v>0.18324779989246862</c:v>
                </c:pt>
                <c:pt idx="5175">
                  <c:v>4.2883115701677001E-2</c:v>
                </c:pt>
                <c:pt idx="5176">
                  <c:v>0.37401940329452038</c:v>
                </c:pt>
                <c:pt idx="5177">
                  <c:v>0.37401940329452038</c:v>
                </c:pt>
                <c:pt idx="5178">
                  <c:v>0.18521379429219081</c:v>
                </c:pt>
                <c:pt idx="5179">
                  <c:v>0.76111841756688126</c:v>
                </c:pt>
                <c:pt idx="5180">
                  <c:v>0.37401940329452038</c:v>
                </c:pt>
                <c:pt idx="5181">
                  <c:v>0.43781582808951197</c:v>
                </c:pt>
                <c:pt idx="5182">
                  <c:v>0.37401940329452038</c:v>
                </c:pt>
                <c:pt idx="5183">
                  <c:v>0.37401940329452038</c:v>
                </c:pt>
                <c:pt idx="5184">
                  <c:v>0.73635583947517036</c:v>
                </c:pt>
                <c:pt idx="5185">
                  <c:v>0.71921235863777488</c:v>
                </c:pt>
                <c:pt idx="5186">
                  <c:v>8.6929408138312608E-3</c:v>
                </c:pt>
                <c:pt idx="5187">
                  <c:v>0.73635583947517036</c:v>
                </c:pt>
                <c:pt idx="5188">
                  <c:v>0.14966032942673405</c:v>
                </c:pt>
                <c:pt idx="5189">
                  <c:v>0.65869963475729576</c:v>
                </c:pt>
                <c:pt idx="5190">
                  <c:v>0.42618310440450619</c:v>
                </c:pt>
                <c:pt idx="5191">
                  <c:v>0.10864302856436346</c:v>
                </c:pt>
                <c:pt idx="5192">
                  <c:v>0.70592690483449982</c:v>
                </c:pt>
                <c:pt idx="5193">
                  <c:v>0.56707238686997752</c:v>
                </c:pt>
                <c:pt idx="5194">
                  <c:v>0.84162029929448312</c:v>
                </c:pt>
                <c:pt idx="5195">
                  <c:v>8.8254956588449548E-2</c:v>
                </c:pt>
                <c:pt idx="5196">
                  <c:v>0.12444272782102908</c:v>
                </c:pt>
                <c:pt idx="5197">
                  <c:v>0.6465402274821489</c:v>
                </c:pt>
                <c:pt idx="5198">
                  <c:v>0.37401940329452016</c:v>
                </c:pt>
                <c:pt idx="5199">
                  <c:v>2.9151276872424841E-2</c:v>
                </c:pt>
                <c:pt idx="5200">
                  <c:v>0.63142568941345079</c:v>
                </c:pt>
                <c:pt idx="5201">
                  <c:v>0</c:v>
                </c:pt>
                <c:pt idx="5202">
                  <c:v>0.10792457308245852</c:v>
                </c:pt>
                <c:pt idx="5203">
                  <c:v>0.64092967731897088</c:v>
                </c:pt>
                <c:pt idx="5204">
                  <c:v>0.19225325163561993</c:v>
                </c:pt>
                <c:pt idx="5205">
                  <c:v>0.26165697498474888</c:v>
                </c:pt>
                <c:pt idx="5206">
                  <c:v>3.6532941532764561E-2</c:v>
                </c:pt>
                <c:pt idx="5207">
                  <c:v>0.21325792851003536</c:v>
                </c:pt>
                <c:pt idx="5208">
                  <c:v>0.73512593008793525</c:v>
                </c:pt>
                <c:pt idx="5209">
                  <c:v>0.47800161031790889</c:v>
                </c:pt>
                <c:pt idx="5210">
                  <c:v>3.1764154689957046E-2</c:v>
                </c:pt>
                <c:pt idx="5211">
                  <c:v>0.71732990153422294</c:v>
                </c:pt>
                <c:pt idx="5212">
                  <c:v>0.40234235837083066</c:v>
                </c:pt>
                <c:pt idx="5213">
                  <c:v>1.0513130968876019</c:v>
                </c:pt>
                <c:pt idx="5214">
                  <c:v>0.37401940329452038</c:v>
                </c:pt>
                <c:pt idx="5215">
                  <c:v>0.3816058286674362</c:v>
                </c:pt>
                <c:pt idx="5216">
                  <c:v>0.17763839157656991</c:v>
                </c:pt>
                <c:pt idx="5217">
                  <c:v>0.37401940329452038</c:v>
                </c:pt>
                <c:pt idx="5218">
                  <c:v>0.19440982274587651</c:v>
                </c:pt>
                <c:pt idx="5219">
                  <c:v>0.44139534923888268</c:v>
                </c:pt>
                <c:pt idx="5220">
                  <c:v>1.195103417483274</c:v>
                </c:pt>
                <c:pt idx="5221">
                  <c:v>0.40532553571457824</c:v>
                </c:pt>
                <c:pt idx="5222">
                  <c:v>0.47449496111581868</c:v>
                </c:pt>
                <c:pt idx="5223">
                  <c:v>0.37401940329452038</c:v>
                </c:pt>
                <c:pt idx="5224">
                  <c:v>0.3378908589220086</c:v>
                </c:pt>
                <c:pt idx="5225">
                  <c:v>0.71632697618775165</c:v>
                </c:pt>
                <c:pt idx="5226">
                  <c:v>0.9837539480526748</c:v>
                </c:pt>
                <c:pt idx="5227">
                  <c:v>0.49445349705998171</c:v>
                </c:pt>
                <c:pt idx="5228">
                  <c:v>4.607849948519626E-2</c:v>
                </c:pt>
                <c:pt idx="5229">
                  <c:v>0.69217110940171478</c:v>
                </c:pt>
                <c:pt idx="5230">
                  <c:v>0.30495579739955564</c:v>
                </c:pt>
                <c:pt idx="5231">
                  <c:v>0.73273828265544017</c:v>
                </c:pt>
                <c:pt idx="5232">
                  <c:v>0.2649442507993382</c:v>
                </c:pt>
                <c:pt idx="5233">
                  <c:v>0.15585890599123803</c:v>
                </c:pt>
                <c:pt idx="5234">
                  <c:v>0.6052157611304797</c:v>
                </c:pt>
                <c:pt idx="5235">
                  <c:v>1.3776355291638871</c:v>
                </c:pt>
                <c:pt idx="5236">
                  <c:v>0.61292912318012449</c:v>
                </c:pt>
                <c:pt idx="5237">
                  <c:v>0.77474406379983485</c:v>
                </c:pt>
                <c:pt idx="5238">
                  <c:v>0.37401940329452038</c:v>
                </c:pt>
                <c:pt idx="5239">
                  <c:v>1.6006776672760403E-2</c:v>
                </c:pt>
                <c:pt idx="5240">
                  <c:v>0</c:v>
                </c:pt>
                <c:pt idx="5241">
                  <c:v>0.39640038306775005</c:v>
                </c:pt>
                <c:pt idx="5242">
                  <c:v>0.36601283420777925</c:v>
                </c:pt>
                <c:pt idx="5243">
                  <c:v>0.26584041615498022</c:v>
                </c:pt>
                <c:pt idx="5244">
                  <c:v>0.80650000083593532</c:v>
                </c:pt>
                <c:pt idx="5245">
                  <c:v>0.69433340975168467</c:v>
                </c:pt>
                <c:pt idx="5246">
                  <c:v>0.37401940329452038</c:v>
                </c:pt>
                <c:pt idx="5247">
                  <c:v>0.11697229576989479</c:v>
                </c:pt>
                <c:pt idx="5248">
                  <c:v>0.95751765449627624</c:v>
                </c:pt>
                <c:pt idx="5249">
                  <c:v>1.5214939617872447</c:v>
                </c:pt>
                <c:pt idx="5250">
                  <c:v>0.38365385575582744</c:v>
                </c:pt>
                <c:pt idx="5251">
                  <c:v>3.3363864118226949E-2</c:v>
                </c:pt>
                <c:pt idx="5252">
                  <c:v>2.1099926415851935</c:v>
                </c:pt>
                <c:pt idx="5253">
                  <c:v>0.14455527859194456</c:v>
                </c:pt>
                <c:pt idx="5254">
                  <c:v>0.3647887611535135</c:v>
                </c:pt>
                <c:pt idx="5255">
                  <c:v>0.56937730266195208</c:v>
                </c:pt>
                <c:pt idx="5256">
                  <c:v>0.51049338007488254</c:v>
                </c:pt>
                <c:pt idx="5257">
                  <c:v>0.68212229602222951</c:v>
                </c:pt>
                <c:pt idx="5258">
                  <c:v>1.0471042447869738</c:v>
                </c:pt>
                <c:pt idx="5259">
                  <c:v>0.19262881536822848</c:v>
                </c:pt>
                <c:pt idx="5260">
                  <c:v>4.6420053578217379E-4</c:v>
                </c:pt>
                <c:pt idx="5261">
                  <c:v>0.45620785610494241</c:v>
                </c:pt>
                <c:pt idx="5262">
                  <c:v>0.64697745479392033</c:v>
                </c:pt>
                <c:pt idx="5263">
                  <c:v>1.0598178032999557</c:v>
                </c:pt>
                <c:pt idx="5264">
                  <c:v>0.65331006077265941</c:v>
                </c:pt>
                <c:pt idx="5265">
                  <c:v>0.77582239156370092</c:v>
                </c:pt>
                <c:pt idx="5266">
                  <c:v>0.65511236928947769</c:v>
                </c:pt>
                <c:pt idx="5267">
                  <c:v>0.27169402724902242</c:v>
                </c:pt>
                <c:pt idx="5268">
                  <c:v>0.73481475470633895</c:v>
                </c:pt>
                <c:pt idx="5269">
                  <c:v>0.54655972213099946</c:v>
                </c:pt>
                <c:pt idx="5270">
                  <c:v>0.47517601108072538</c:v>
                </c:pt>
                <c:pt idx="5271">
                  <c:v>0.35729387901142717</c:v>
                </c:pt>
                <c:pt idx="5272">
                  <c:v>0</c:v>
                </c:pt>
                <c:pt idx="5273">
                  <c:v>0.13883248580080185</c:v>
                </c:pt>
                <c:pt idx="5274">
                  <c:v>1.3129544585563928</c:v>
                </c:pt>
                <c:pt idx="5275">
                  <c:v>1.1523742106196593</c:v>
                </c:pt>
                <c:pt idx="5276">
                  <c:v>0.37401940329452038</c:v>
                </c:pt>
                <c:pt idx="5277">
                  <c:v>0.3663441861415539</c:v>
                </c:pt>
                <c:pt idx="5278">
                  <c:v>0.56261331354098876</c:v>
                </c:pt>
                <c:pt idx="5279">
                  <c:v>0.21023991176466028</c:v>
                </c:pt>
                <c:pt idx="5280">
                  <c:v>9.4680674086303873E-2</c:v>
                </c:pt>
                <c:pt idx="5281">
                  <c:v>3.8492128445399905E-2</c:v>
                </c:pt>
                <c:pt idx="5282">
                  <c:v>0.11692197558271447</c:v>
                </c:pt>
                <c:pt idx="5283">
                  <c:v>0.54658163505203738</c:v>
                </c:pt>
                <c:pt idx="5284">
                  <c:v>4.410600286737127E-2</c:v>
                </c:pt>
                <c:pt idx="5285">
                  <c:v>1.0929067402762551</c:v>
                </c:pt>
                <c:pt idx="5286">
                  <c:v>0.86942680630512459</c:v>
                </c:pt>
                <c:pt idx="5287">
                  <c:v>0.73613243761030489</c:v>
                </c:pt>
                <c:pt idx="5288">
                  <c:v>0.72755367752725419</c:v>
                </c:pt>
                <c:pt idx="5289">
                  <c:v>0.22964287607430206</c:v>
                </c:pt>
                <c:pt idx="5290">
                  <c:v>1.5051055238473166</c:v>
                </c:pt>
                <c:pt idx="5291">
                  <c:v>0.37401940329452038</c:v>
                </c:pt>
                <c:pt idx="5292">
                  <c:v>1.8355673085551063</c:v>
                </c:pt>
                <c:pt idx="5293">
                  <c:v>0.34596254308462232</c:v>
                </c:pt>
                <c:pt idx="5294">
                  <c:v>0.30430391856835731</c:v>
                </c:pt>
                <c:pt idx="5295">
                  <c:v>0.72466942426312853</c:v>
                </c:pt>
                <c:pt idx="5296">
                  <c:v>0.6779434570748627</c:v>
                </c:pt>
                <c:pt idx="5297">
                  <c:v>0.4009167807756327</c:v>
                </c:pt>
                <c:pt idx="5298">
                  <c:v>0.73270017358880135</c:v>
                </c:pt>
                <c:pt idx="5299">
                  <c:v>0.57966215553605704</c:v>
                </c:pt>
                <c:pt idx="5300">
                  <c:v>0.60282008945834442</c:v>
                </c:pt>
                <c:pt idx="5301">
                  <c:v>4.1214974732889758</c:v>
                </c:pt>
                <c:pt idx="5302">
                  <c:v>0.69898447521128648</c:v>
                </c:pt>
                <c:pt idx="5303">
                  <c:v>0.73069232128797124</c:v>
                </c:pt>
                <c:pt idx="5304">
                  <c:v>0.74624601426274528</c:v>
                </c:pt>
                <c:pt idx="5305">
                  <c:v>4.8621148698493419E-2</c:v>
                </c:pt>
                <c:pt idx="5306">
                  <c:v>0.51058193193835866</c:v>
                </c:pt>
                <c:pt idx="5307">
                  <c:v>0.52984896947649363</c:v>
                </c:pt>
                <c:pt idx="5308">
                  <c:v>0.29705635145004611</c:v>
                </c:pt>
                <c:pt idx="5309">
                  <c:v>0.73635583947517036</c:v>
                </c:pt>
                <c:pt idx="5310">
                  <c:v>0.64694009589873092</c:v>
                </c:pt>
                <c:pt idx="5311">
                  <c:v>0.37401940329452038</c:v>
                </c:pt>
                <c:pt idx="5312">
                  <c:v>0.73069232128797124</c:v>
                </c:pt>
                <c:pt idx="5313">
                  <c:v>0.70035145037014845</c:v>
                </c:pt>
                <c:pt idx="5314">
                  <c:v>2.6422298107610098E-2</c:v>
                </c:pt>
                <c:pt idx="5315">
                  <c:v>0.72217359458442809</c:v>
                </c:pt>
                <c:pt idx="5316">
                  <c:v>0.37401940329452038</c:v>
                </c:pt>
                <c:pt idx="5317">
                  <c:v>2.7644847275761664</c:v>
                </c:pt>
                <c:pt idx="5318">
                  <c:v>0.15451612846794677</c:v>
                </c:pt>
                <c:pt idx="5319">
                  <c:v>0.37401940329452038</c:v>
                </c:pt>
                <c:pt idx="5320">
                  <c:v>0.39912953964676073</c:v>
                </c:pt>
                <c:pt idx="5321">
                  <c:v>3.8723345040870126E-2</c:v>
                </c:pt>
                <c:pt idx="5322">
                  <c:v>0.57433562888905465</c:v>
                </c:pt>
                <c:pt idx="5323">
                  <c:v>0.37401940329452038</c:v>
                </c:pt>
                <c:pt idx="5324">
                  <c:v>0.12924921109791526</c:v>
                </c:pt>
                <c:pt idx="5325">
                  <c:v>1.7221744951469635</c:v>
                </c:pt>
                <c:pt idx="5326">
                  <c:v>0.44786680379951582</c:v>
                </c:pt>
                <c:pt idx="5327">
                  <c:v>0.37401940329452038</c:v>
                </c:pt>
                <c:pt idx="5328">
                  <c:v>0.48046431643966148</c:v>
                </c:pt>
                <c:pt idx="5329">
                  <c:v>0.68942584833350951</c:v>
                </c:pt>
                <c:pt idx="5330">
                  <c:v>0.37401940329452038</c:v>
                </c:pt>
                <c:pt idx="5331">
                  <c:v>0.37401940329452038</c:v>
                </c:pt>
                <c:pt idx="5332">
                  <c:v>0.60274762035984086</c:v>
                </c:pt>
                <c:pt idx="5333">
                  <c:v>0.44899960310109122</c:v>
                </c:pt>
                <c:pt idx="5334">
                  <c:v>0.37401940329452038</c:v>
                </c:pt>
                <c:pt idx="5335">
                  <c:v>8.3877707464490914E-2</c:v>
                </c:pt>
                <c:pt idx="5336">
                  <c:v>0.68051162258243436</c:v>
                </c:pt>
                <c:pt idx="5337">
                  <c:v>0.36803861184532877</c:v>
                </c:pt>
                <c:pt idx="5338">
                  <c:v>0.12072958557849393</c:v>
                </c:pt>
                <c:pt idx="5339">
                  <c:v>1.1928454487354812</c:v>
                </c:pt>
                <c:pt idx="5340">
                  <c:v>0.37401940329452038</c:v>
                </c:pt>
                <c:pt idx="5341">
                  <c:v>1.5244379058591946</c:v>
                </c:pt>
                <c:pt idx="5342">
                  <c:v>0</c:v>
                </c:pt>
                <c:pt idx="5343">
                  <c:v>1.1928454487354812</c:v>
                </c:pt>
                <c:pt idx="5344">
                  <c:v>0.37401940329452038</c:v>
                </c:pt>
                <c:pt idx="5345">
                  <c:v>0.37401940329452038</c:v>
                </c:pt>
                <c:pt idx="5346">
                  <c:v>0.37401940329452038</c:v>
                </c:pt>
                <c:pt idx="5347">
                  <c:v>0.49294395726899753</c:v>
                </c:pt>
                <c:pt idx="5348">
                  <c:v>4.0715917786879392E-2</c:v>
                </c:pt>
                <c:pt idx="5349">
                  <c:v>0.28617613199848863</c:v>
                </c:pt>
                <c:pt idx="5350">
                  <c:v>0.67207782249784398</c:v>
                </c:pt>
                <c:pt idx="5351">
                  <c:v>0.37401940329452038</c:v>
                </c:pt>
                <c:pt idx="5352">
                  <c:v>0.25032358698373708</c:v>
                </c:pt>
                <c:pt idx="5353">
                  <c:v>0.23494834148674493</c:v>
                </c:pt>
                <c:pt idx="5354">
                  <c:v>0.25032358698373708</c:v>
                </c:pt>
                <c:pt idx="5355">
                  <c:v>0.27714506895965174</c:v>
                </c:pt>
                <c:pt idx="5356">
                  <c:v>0.73635583947517036</c:v>
                </c:pt>
                <c:pt idx="5357">
                  <c:v>0.54920829682923455</c:v>
                </c:pt>
                <c:pt idx="5358">
                  <c:v>0.73635583947517036</c:v>
                </c:pt>
                <c:pt idx="5359">
                  <c:v>0.37401940329452038</c:v>
                </c:pt>
                <c:pt idx="5360">
                  <c:v>0.46292953658175934</c:v>
                </c:pt>
                <c:pt idx="5361">
                  <c:v>9.1205531908664358E-2</c:v>
                </c:pt>
                <c:pt idx="5362">
                  <c:v>9.1205531908664358E-2</c:v>
                </c:pt>
                <c:pt idx="5363">
                  <c:v>9.1205531908664358E-2</c:v>
                </c:pt>
                <c:pt idx="5364">
                  <c:v>0.62301270652071061</c:v>
                </c:pt>
                <c:pt idx="5365">
                  <c:v>0.37401940329452038</c:v>
                </c:pt>
                <c:pt idx="5366">
                  <c:v>0.72127601100035921</c:v>
                </c:pt>
                <c:pt idx="5367">
                  <c:v>0.35511544962708086</c:v>
                </c:pt>
                <c:pt idx="5368">
                  <c:v>0.38305470362383098</c:v>
                </c:pt>
                <c:pt idx="5369">
                  <c:v>0.37401940329452016</c:v>
                </c:pt>
                <c:pt idx="5370">
                  <c:v>0</c:v>
                </c:pt>
                <c:pt idx="5371">
                  <c:v>0.81649169423723611</c:v>
                </c:pt>
                <c:pt idx="5372">
                  <c:v>0.47431103271140235</c:v>
                </c:pt>
                <c:pt idx="5373">
                  <c:v>0.41769311044449187</c:v>
                </c:pt>
                <c:pt idx="5374">
                  <c:v>1.7772779897236572</c:v>
                </c:pt>
                <c:pt idx="5375">
                  <c:v>0.28059046874595323</c:v>
                </c:pt>
                <c:pt idx="5376">
                  <c:v>0.57172589495488368</c:v>
                </c:pt>
                <c:pt idx="5377">
                  <c:v>1.6064935080401506</c:v>
                </c:pt>
                <c:pt idx="5378">
                  <c:v>0.41445297139454768</c:v>
                </c:pt>
                <c:pt idx="5379">
                  <c:v>0.59257559582447983</c:v>
                </c:pt>
                <c:pt idx="5380">
                  <c:v>1.1496564168546035</c:v>
                </c:pt>
                <c:pt idx="5381">
                  <c:v>0.38469233751076698</c:v>
                </c:pt>
                <c:pt idx="5382">
                  <c:v>0.28804960795834827</c:v>
                </c:pt>
                <c:pt idx="5383">
                  <c:v>0.42338515286769102</c:v>
                </c:pt>
                <c:pt idx="5384">
                  <c:v>0.73593673568192841</c:v>
                </c:pt>
                <c:pt idx="5385">
                  <c:v>0.73635583947517036</c:v>
                </c:pt>
                <c:pt idx="5386">
                  <c:v>0.8070152649304746</c:v>
                </c:pt>
                <c:pt idx="5387">
                  <c:v>0.56891766200267158</c:v>
                </c:pt>
                <c:pt idx="5388">
                  <c:v>3.6857304140965406E-2</c:v>
                </c:pt>
                <c:pt idx="5389">
                  <c:v>0.65275390744844941</c:v>
                </c:pt>
                <c:pt idx="5390">
                  <c:v>0.65275390744844941</c:v>
                </c:pt>
                <c:pt idx="5391">
                  <c:v>1.5061400906770566</c:v>
                </c:pt>
                <c:pt idx="5392">
                  <c:v>0.46448605878828453</c:v>
                </c:pt>
                <c:pt idx="5393">
                  <c:v>0.22558965624851007</c:v>
                </c:pt>
                <c:pt idx="5394">
                  <c:v>0.14312221411120241</c:v>
                </c:pt>
                <c:pt idx="5395">
                  <c:v>0.14312221411120241</c:v>
                </c:pt>
                <c:pt idx="5396">
                  <c:v>0.36063312051027024</c:v>
                </c:pt>
                <c:pt idx="5397">
                  <c:v>0.87784040535469587</c:v>
                </c:pt>
                <c:pt idx="5398">
                  <c:v>0.1823338418910615</c:v>
                </c:pt>
                <c:pt idx="5399">
                  <c:v>8.3451884477424992E-2</c:v>
                </c:pt>
                <c:pt idx="5400">
                  <c:v>4.6896093705728142E-2</c:v>
                </c:pt>
                <c:pt idx="5401">
                  <c:v>0.37401940329452038</c:v>
                </c:pt>
                <c:pt idx="5402">
                  <c:v>0.72229111547663483</c:v>
                </c:pt>
                <c:pt idx="5403">
                  <c:v>0.63039730490795376</c:v>
                </c:pt>
                <c:pt idx="5404">
                  <c:v>0.46818754689274539</c:v>
                </c:pt>
                <c:pt idx="5405">
                  <c:v>0.7741016083711858</c:v>
                </c:pt>
                <c:pt idx="5406">
                  <c:v>0.71078821986584528</c:v>
                </c:pt>
                <c:pt idx="5407">
                  <c:v>6.9682714145181249E-2</c:v>
                </c:pt>
                <c:pt idx="5408">
                  <c:v>0.73106567234534714</c:v>
                </c:pt>
                <c:pt idx="5409">
                  <c:v>1.5329618480191503</c:v>
                </c:pt>
                <c:pt idx="5410">
                  <c:v>1.129136893931481</c:v>
                </c:pt>
                <c:pt idx="5411">
                  <c:v>0.27921134033732881</c:v>
                </c:pt>
                <c:pt idx="5412">
                  <c:v>0.61267274960470619</c:v>
                </c:pt>
                <c:pt idx="5413">
                  <c:v>0.5533586720169148</c:v>
                </c:pt>
                <c:pt idx="5414">
                  <c:v>1.1113044994183159</c:v>
                </c:pt>
                <c:pt idx="5415">
                  <c:v>0.59995368119744785</c:v>
                </c:pt>
                <c:pt idx="5416">
                  <c:v>0.37401940329452038</c:v>
                </c:pt>
                <c:pt idx="5417">
                  <c:v>1.9488141301519789E-2</c:v>
                </c:pt>
                <c:pt idx="5418">
                  <c:v>0.30541267356108459</c:v>
                </c:pt>
                <c:pt idx="5419">
                  <c:v>1.9663900308392059</c:v>
                </c:pt>
                <c:pt idx="5420">
                  <c:v>0.67006127268772542</c:v>
                </c:pt>
                <c:pt idx="5421">
                  <c:v>0.56249984728204128</c:v>
                </c:pt>
                <c:pt idx="5422">
                  <c:v>9.6349604899787084E-2</c:v>
                </c:pt>
                <c:pt idx="5423">
                  <c:v>0.13827443644737505</c:v>
                </c:pt>
                <c:pt idx="5424">
                  <c:v>0.56241945324898546</c:v>
                </c:pt>
                <c:pt idx="5425">
                  <c:v>0.58280155017259716</c:v>
                </c:pt>
                <c:pt idx="5426">
                  <c:v>0.61200179726788617</c:v>
                </c:pt>
                <c:pt idx="5427">
                  <c:v>0.73303010754945319</c:v>
                </c:pt>
                <c:pt idx="5428">
                  <c:v>0.1392547228925603</c:v>
                </c:pt>
                <c:pt idx="5429">
                  <c:v>0.22190930852448923</c:v>
                </c:pt>
                <c:pt idx="5430">
                  <c:v>0.73052324689228565</c:v>
                </c:pt>
                <c:pt idx="5431">
                  <c:v>0.37800403238160191</c:v>
                </c:pt>
                <c:pt idx="5432">
                  <c:v>1.8341446376088386</c:v>
                </c:pt>
                <c:pt idx="5433">
                  <c:v>1.1726496202088448</c:v>
                </c:pt>
                <c:pt idx="5434">
                  <c:v>0.34234553948053126</c:v>
                </c:pt>
                <c:pt idx="5435">
                  <c:v>0.42189882283794483</c:v>
                </c:pt>
                <c:pt idx="5436">
                  <c:v>1.1554667895252262</c:v>
                </c:pt>
                <c:pt idx="5437">
                  <c:v>0.27160492208537995</c:v>
                </c:pt>
                <c:pt idx="5438">
                  <c:v>0.42278641750192808</c:v>
                </c:pt>
                <c:pt idx="5439">
                  <c:v>0.10671289538126222</c:v>
                </c:pt>
                <c:pt idx="5440">
                  <c:v>0.10002226006590613</c:v>
                </c:pt>
                <c:pt idx="5441">
                  <c:v>0.68156980975950721</c:v>
                </c:pt>
                <c:pt idx="5442">
                  <c:v>0.82667316574590366</c:v>
                </c:pt>
                <c:pt idx="5443">
                  <c:v>0.72466942426312853</c:v>
                </c:pt>
                <c:pt idx="5444">
                  <c:v>0.35513733662981556</c:v>
                </c:pt>
                <c:pt idx="5445">
                  <c:v>0.92281127438454147</c:v>
                </c:pt>
                <c:pt idx="5446">
                  <c:v>0.17041750932165445</c:v>
                </c:pt>
                <c:pt idx="5447">
                  <c:v>0.34092911631619871</c:v>
                </c:pt>
                <c:pt idx="5448">
                  <c:v>1.8818697288176249</c:v>
                </c:pt>
                <c:pt idx="5449">
                  <c:v>0.73635583947517036</c:v>
                </c:pt>
                <c:pt idx="5450">
                  <c:v>8.7190846128685287E-2</c:v>
                </c:pt>
                <c:pt idx="5451">
                  <c:v>0.37401940329452038</c:v>
                </c:pt>
                <c:pt idx="5452">
                  <c:v>8.4110799021487603E-3</c:v>
                </c:pt>
                <c:pt idx="5453">
                  <c:v>1.3416000222721656</c:v>
                </c:pt>
                <c:pt idx="5454">
                  <c:v>0.71803096472024519</c:v>
                </c:pt>
                <c:pt idx="5455">
                  <c:v>0.67096883429934417</c:v>
                </c:pt>
                <c:pt idx="5456">
                  <c:v>0.37401940329452016</c:v>
                </c:pt>
                <c:pt idx="5457">
                  <c:v>0.37401940329452038</c:v>
                </c:pt>
                <c:pt idx="5458">
                  <c:v>0.37401940329452038</c:v>
                </c:pt>
                <c:pt idx="5459">
                  <c:v>0.69431657856285156</c:v>
                </c:pt>
                <c:pt idx="5460">
                  <c:v>0.36095175158490844</c:v>
                </c:pt>
                <c:pt idx="5461">
                  <c:v>0.73070050609806048</c:v>
                </c:pt>
                <c:pt idx="5462">
                  <c:v>0.56625613597262947</c:v>
                </c:pt>
                <c:pt idx="5463">
                  <c:v>0.76690699270796092</c:v>
                </c:pt>
                <c:pt idx="5464">
                  <c:v>0.45087579530434607</c:v>
                </c:pt>
                <c:pt idx="5465">
                  <c:v>0.73635583947517036</c:v>
                </c:pt>
                <c:pt idx="5466">
                  <c:v>0.29085498827581913</c:v>
                </c:pt>
                <c:pt idx="5467">
                  <c:v>0.37401940329452038</c:v>
                </c:pt>
                <c:pt idx="5468">
                  <c:v>1.0488406215117014</c:v>
                </c:pt>
                <c:pt idx="5469">
                  <c:v>0.13459992756029279</c:v>
                </c:pt>
                <c:pt idx="5470">
                  <c:v>0.33915271796449065</c:v>
                </c:pt>
                <c:pt idx="5471">
                  <c:v>7.8824768220394928E-2</c:v>
                </c:pt>
                <c:pt idx="5472">
                  <c:v>0.91005633925400231</c:v>
                </c:pt>
                <c:pt idx="5473">
                  <c:v>0.97347844295884212</c:v>
                </c:pt>
                <c:pt idx="5474">
                  <c:v>0.73635583947517036</c:v>
                </c:pt>
                <c:pt idx="5475">
                  <c:v>0.16022570296829577</c:v>
                </c:pt>
                <c:pt idx="5476">
                  <c:v>0.73146915904267318</c:v>
                </c:pt>
                <c:pt idx="5477">
                  <c:v>0.37401940329452038</c:v>
                </c:pt>
                <c:pt idx="5478">
                  <c:v>0.37401940329452038</c:v>
                </c:pt>
                <c:pt idx="5479">
                  <c:v>0.59143180598665224</c:v>
                </c:pt>
                <c:pt idx="5480">
                  <c:v>0.3661060561647641</c:v>
                </c:pt>
                <c:pt idx="5481">
                  <c:v>0.58268434130843849</c:v>
                </c:pt>
                <c:pt idx="5482">
                  <c:v>0.77787284473057772</c:v>
                </c:pt>
                <c:pt idx="5483">
                  <c:v>0.75711618608227182</c:v>
                </c:pt>
                <c:pt idx="5484">
                  <c:v>0.37401940329452038</c:v>
                </c:pt>
                <c:pt idx="5485">
                  <c:v>0.37401940329452038</c:v>
                </c:pt>
                <c:pt idx="5486">
                  <c:v>0.71112797808412886</c:v>
                </c:pt>
                <c:pt idx="5487">
                  <c:v>0.48003605936606303</c:v>
                </c:pt>
                <c:pt idx="5488">
                  <c:v>9.85495547765982E-2</c:v>
                </c:pt>
                <c:pt idx="5489">
                  <c:v>1.6564487072432892E-2</c:v>
                </c:pt>
                <c:pt idx="5490">
                  <c:v>0.72879304675417145</c:v>
                </c:pt>
                <c:pt idx="5491">
                  <c:v>0.60368146978813408</c:v>
                </c:pt>
                <c:pt idx="5492">
                  <c:v>0.17528804825200373</c:v>
                </c:pt>
                <c:pt idx="5493">
                  <c:v>0.42227343956148777</c:v>
                </c:pt>
                <c:pt idx="5494">
                  <c:v>0.20646496985215826</c:v>
                </c:pt>
                <c:pt idx="5495">
                  <c:v>0.20646496985215826</c:v>
                </c:pt>
                <c:pt idx="5496">
                  <c:v>0.20646496985215826</c:v>
                </c:pt>
                <c:pt idx="5497">
                  <c:v>0.20646496985215826</c:v>
                </c:pt>
                <c:pt idx="5498">
                  <c:v>0.20646496985215826</c:v>
                </c:pt>
                <c:pt idx="5499">
                  <c:v>0.20646496985215826</c:v>
                </c:pt>
                <c:pt idx="5500">
                  <c:v>0.20646496985215826</c:v>
                </c:pt>
                <c:pt idx="5501">
                  <c:v>0.20646496985215826</c:v>
                </c:pt>
                <c:pt idx="5502">
                  <c:v>0.20646496985215826</c:v>
                </c:pt>
                <c:pt idx="5503">
                  <c:v>0.49648078424130609</c:v>
                </c:pt>
                <c:pt idx="5504">
                  <c:v>0.20646496985215826</c:v>
                </c:pt>
                <c:pt idx="5505">
                  <c:v>0.20646496985215826</c:v>
                </c:pt>
                <c:pt idx="5506">
                  <c:v>0.20646496985215826</c:v>
                </c:pt>
                <c:pt idx="5507">
                  <c:v>0.67568589493468756</c:v>
                </c:pt>
                <c:pt idx="5508">
                  <c:v>0.24631361532260682</c:v>
                </c:pt>
                <c:pt idx="5509">
                  <c:v>0.24631361532260682</c:v>
                </c:pt>
                <c:pt idx="5510">
                  <c:v>0.58034878225363995</c:v>
                </c:pt>
                <c:pt idx="5511">
                  <c:v>0.24631361532260682</c:v>
                </c:pt>
                <c:pt idx="5512">
                  <c:v>0.24631361532260682</c:v>
                </c:pt>
                <c:pt idx="5513">
                  <c:v>0.58034878225363995</c:v>
                </c:pt>
                <c:pt idx="5514">
                  <c:v>0.58034878225363995</c:v>
                </c:pt>
                <c:pt idx="5515">
                  <c:v>0.67568589493468756</c:v>
                </c:pt>
                <c:pt idx="5516">
                  <c:v>0.58034878225363995</c:v>
                </c:pt>
                <c:pt idx="5517">
                  <c:v>0.67550106289193224</c:v>
                </c:pt>
                <c:pt idx="5518">
                  <c:v>0.94326120910410383</c:v>
                </c:pt>
                <c:pt idx="5519">
                  <c:v>0.94326120910410383</c:v>
                </c:pt>
                <c:pt idx="5520">
                  <c:v>0.94326120910410383</c:v>
                </c:pt>
                <c:pt idx="5521">
                  <c:v>0.94326120910410383</c:v>
                </c:pt>
                <c:pt idx="5522">
                  <c:v>0.94326120910410383</c:v>
                </c:pt>
                <c:pt idx="5523">
                  <c:v>0.94326120910410383</c:v>
                </c:pt>
                <c:pt idx="5524">
                  <c:v>0.94326120910410383</c:v>
                </c:pt>
                <c:pt idx="5525">
                  <c:v>0.94326120910410383</c:v>
                </c:pt>
                <c:pt idx="5526">
                  <c:v>0.94326120910410383</c:v>
                </c:pt>
                <c:pt idx="5527">
                  <c:v>0.94326120910410383</c:v>
                </c:pt>
                <c:pt idx="5528">
                  <c:v>0.94326120910410383</c:v>
                </c:pt>
                <c:pt idx="5529">
                  <c:v>0.4965319788018579</c:v>
                </c:pt>
                <c:pt idx="5530">
                  <c:v>0.4965319788018579</c:v>
                </c:pt>
                <c:pt idx="5531">
                  <c:v>1.2180737211015771</c:v>
                </c:pt>
                <c:pt idx="5532">
                  <c:v>0.4965319788018579</c:v>
                </c:pt>
                <c:pt idx="5533">
                  <c:v>0.67568589493468756</c:v>
                </c:pt>
                <c:pt idx="5534">
                  <c:v>0.37401940329452038</c:v>
                </c:pt>
                <c:pt idx="5535">
                  <c:v>0.94326120910410383</c:v>
                </c:pt>
                <c:pt idx="5536">
                  <c:v>0.20646496985215826</c:v>
                </c:pt>
                <c:pt idx="5537">
                  <c:v>0.37309192260860718</c:v>
                </c:pt>
                <c:pt idx="5538">
                  <c:v>0.34469890490254912</c:v>
                </c:pt>
                <c:pt idx="5539">
                  <c:v>0.94326120910410383</c:v>
                </c:pt>
                <c:pt idx="5540">
                  <c:v>1.2830797212913727</c:v>
                </c:pt>
                <c:pt idx="5541">
                  <c:v>0.42755275148357813</c:v>
                </c:pt>
                <c:pt idx="5542">
                  <c:v>0.3909734238477941</c:v>
                </c:pt>
                <c:pt idx="5543">
                  <c:v>0.47732555541590288</c:v>
                </c:pt>
                <c:pt idx="5544">
                  <c:v>1.2061609639914783</c:v>
                </c:pt>
                <c:pt idx="5545">
                  <c:v>0.37401940329452016</c:v>
                </c:pt>
                <c:pt idx="5546">
                  <c:v>0.70622815312997678</c:v>
                </c:pt>
                <c:pt idx="5547">
                  <c:v>0.37401940329452016</c:v>
                </c:pt>
                <c:pt idx="5548">
                  <c:v>0.58576819709672157</c:v>
                </c:pt>
                <c:pt idx="5549">
                  <c:v>0.71081524831233167</c:v>
                </c:pt>
                <c:pt idx="5550">
                  <c:v>0.23219727235685117</c:v>
                </c:pt>
                <c:pt idx="5551">
                  <c:v>1.1486103326221561E-2</c:v>
                </c:pt>
                <c:pt idx="5552">
                  <c:v>0.37317114611167629</c:v>
                </c:pt>
                <c:pt idx="5553">
                  <c:v>0.32167037175638846</c:v>
                </c:pt>
                <c:pt idx="5554">
                  <c:v>0.67300238797316492</c:v>
                </c:pt>
                <c:pt idx="5555">
                  <c:v>0.37401940329452016</c:v>
                </c:pt>
                <c:pt idx="5556">
                  <c:v>0.43172878070054571</c:v>
                </c:pt>
                <c:pt idx="5557">
                  <c:v>0.34755160453132944</c:v>
                </c:pt>
                <c:pt idx="5558">
                  <c:v>1.1954234262173644</c:v>
                </c:pt>
                <c:pt idx="5559">
                  <c:v>0.37401940329452038</c:v>
                </c:pt>
                <c:pt idx="5560">
                  <c:v>0.15625338505589934</c:v>
                </c:pt>
                <c:pt idx="5561">
                  <c:v>1.1283337913101157</c:v>
                </c:pt>
                <c:pt idx="5562">
                  <c:v>0.5225438315164801</c:v>
                </c:pt>
                <c:pt idx="5563">
                  <c:v>0.37401940329452016</c:v>
                </c:pt>
                <c:pt idx="5564">
                  <c:v>0.66223473133693667</c:v>
                </c:pt>
                <c:pt idx="5565">
                  <c:v>0.37401940329452016</c:v>
                </c:pt>
                <c:pt idx="5566">
                  <c:v>0.66013478410558479</c:v>
                </c:pt>
                <c:pt idx="5567">
                  <c:v>0.27921134033732881</c:v>
                </c:pt>
                <c:pt idx="5568">
                  <c:v>0.73480955781216284</c:v>
                </c:pt>
                <c:pt idx="5569">
                  <c:v>0.37340020341918762</c:v>
                </c:pt>
                <c:pt idx="5570">
                  <c:v>0.37607151928403371</c:v>
                </c:pt>
                <c:pt idx="5571">
                  <c:v>6.3297389777077551E-2</c:v>
                </c:pt>
                <c:pt idx="5572">
                  <c:v>1.5887677369369195</c:v>
                </c:pt>
                <c:pt idx="5573">
                  <c:v>0.3647862117150712</c:v>
                </c:pt>
                <c:pt idx="5574">
                  <c:v>0.247118120993923</c:v>
                </c:pt>
                <c:pt idx="5575">
                  <c:v>1.5594186186584533</c:v>
                </c:pt>
                <c:pt idx="5576">
                  <c:v>6.8173912423971361E-2</c:v>
                </c:pt>
                <c:pt idx="5577">
                  <c:v>1.0931246835979691</c:v>
                </c:pt>
                <c:pt idx="5578">
                  <c:v>0.19703636686904522</c:v>
                </c:pt>
                <c:pt idx="5579">
                  <c:v>0.66652404264379805</c:v>
                </c:pt>
                <c:pt idx="5580">
                  <c:v>0.98104875855870954</c:v>
                </c:pt>
                <c:pt idx="5581">
                  <c:v>0.45350783149807117</c:v>
                </c:pt>
                <c:pt idx="5582">
                  <c:v>0.16810880779008891</c:v>
                </c:pt>
                <c:pt idx="5583">
                  <c:v>0.46393432545478208</c:v>
                </c:pt>
                <c:pt idx="5584">
                  <c:v>1.8803452093673292</c:v>
                </c:pt>
                <c:pt idx="5585">
                  <c:v>0.25884812059464934</c:v>
                </c:pt>
                <c:pt idx="5586">
                  <c:v>0.74964380848237699</c:v>
                </c:pt>
                <c:pt idx="5587">
                  <c:v>0.29085430585948802</c:v>
                </c:pt>
                <c:pt idx="5588">
                  <c:v>0.51897962153292831</c:v>
                </c:pt>
                <c:pt idx="5589">
                  <c:v>0.15428041170234291</c:v>
                </c:pt>
                <c:pt idx="5590">
                  <c:v>0.4061788446686514</c:v>
                </c:pt>
                <c:pt idx="5591">
                  <c:v>1.7019264207594669</c:v>
                </c:pt>
                <c:pt idx="5592">
                  <c:v>0.21853112713346451</c:v>
                </c:pt>
                <c:pt idx="5593">
                  <c:v>0.19263817534468744</c:v>
                </c:pt>
                <c:pt idx="5594">
                  <c:v>0</c:v>
                </c:pt>
                <c:pt idx="5595">
                  <c:v>0.18397727867174812</c:v>
                </c:pt>
                <c:pt idx="5596">
                  <c:v>0.58544371524173533</c:v>
                </c:pt>
                <c:pt idx="5597">
                  <c:v>0.15955130253939656</c:v>
                </c:pt>
                <c:pt idx="5598">
                  <c:v>0.43198057950607122</c:v>
                </c:pt>
                <c:pt idx="5599">
                  <c:v>0.1070176954695771</c:v>
                </c:pt>
                <c:pt idx="5600">
                  <c:v>0.67300238797316492</c:v>
                </c:pt>
                <c:pt idx="5601">
                  <c:v>6.466401617919354E-2</c:v>
                </c:pt>
                <c:pt idx="5602">
                  <c:v>0.37401940329452038</c:v>
                </c:pt>
                <c:pt idx="5603">
                  <c:v>0.37401940329452038</c:v>
                </c:pt>
                <c:pt idx="5604">
                  <c:v>0.37401940329452038</c:v>
                </c:pt>
                <c:pt idx="5605">
                  <c:v>0.73635583947517036</c:v>
                </c:pt>
                <c:pt idx="5606">
                  <c:v>0.37401940329452038</c:v>
                </c:pt>
                <c:pt idx="5607">
                  <c:v>0.37401940329452038</c:v>
                </c:pt>
                <c:pt idx="5608">
                  <c:v>0.33495078193928346</c:v>
                </c:pt>
                <c:pt idx="5609">
                  <c:v>0.37401940329452038</c:v>
                </c:pt>
                <c:pt idx="5610">
                  <c:v>0.37865418514061788</c:v>
                </c:pt>
                <c:pt idx="5611">
                  <c:v>0.72318052354794904</c:v>
                </c:pt>
                <c:pt idx="5612">
                  <c:v>0.37401940329452038</c:v>
                </c:pt>
                <c:pt idx="5613">
                  <c:v>0.27169402724902242</c:v>
                </c:pt>
                <c:pt idx="5614">
                  <c:v>1.2087768768178511</c:v>
                </c:pt>
                <c:pt idx="5615">
                  <c:v>0.12197995174785174</c:v>
                </c:pt>
                <c:pt idx="5616">
                  <c:v>0.26281829650438671</c:v>
                </c:pt>
                <c:pt idx="5617">
                  <c:v>1.0100824759083475</c:v>
                </c:pt>
                <c:pt idx="5618">
                  <c:v>0.37401940329452038</c:v>
                </c:pt>
                <c:pt idx="5619">
                  <c:v>0.37401940329452038</c:v>
                </c:pt>
                <c:pt idx="5620">
                  <c:v>0.18559697102583902</c:v>
                </c:pt>
                <c:pt idx="5621">
                  <c:v>0.73463606580808249</c:v>
                </c:pt>
                <c:pt idx="5622">
                  <c:v>0.37401940329452038</c:v>
                </c:pt>
                <c:pt idx="5623">
                  <c:v>0.59491088216874488</c:v>
                </c:pt>
                <c:pt idx="5624">
                  <c:v>0.65832279311925201</c:v>
                </c:pt>
                <c:pt idx="5625">
                  <c:v>0</c:v>
                </c:pt>
                <c:pt idx="5626">
                  <c:v>0.73486774005953481</c:v>
                </c:pt>
                <c:pt idx="5627">
                  <c:v>0.66474771323903958</c:v>
                </c:pt>
                <c:pt idx="5628">
                  <c:v>0</c:v>
                </c:pt>
                <c:pt idx="5629">
                  <c:v>0.73209121719116899</c:v>
                </c:pt>
                <c:pt idx="5630">
                  <c:v>0.24463204109250886</c:v>
                </c:pt>
                <c:pt idx="5631">
                  <c:v>0.67449009113488723</c:v>
                </c:pt>
                <c:pt idx="5632">
                  <c:v>0.87593870915246619</c:v>
                </c:pt>
                <c:pt idx="5633">
                  <c:v>0.37401940329452038</c:v>
                </c:pt>
                <c:pt idx="5634">
                  <c:v>9.3987738937453547E-2</c:v>
                </c:pt>
                <c:pt idx="5635">
                  <c:v>0.42091532490445727</c:v>
                </c:pt>
                <c:pt idx="5636">
                  <c:v>2.2720118100682218</c:v>
                </c:pt>
                <c:pt idx="5637">
                  <c:v>0.63343543992660623</c:v>
                </c:pt>
                <c:pt idx="5638">
                  <c:v>0.38206670396749021</c:v>
                </c:pt>
                <c:pt idx="5639">
                  <c:v>0.81042744364736163</c:v>
                </c:pt>
                <c:pt idx="5640">
                  <c:v>0.253904537730823</c:v>
                </c:pt>
                <c:pt idx="5641">
                  <c:v>1.2484675468604296</c:v>
                </c:pt>
                <c:pt idx="5642">
                  <c:v>0.73635583947517036</c:v>
                </c:pt>
                <c:pt idx="5643">
                  <c:v>0.6465402274821489</c:v>
                </c:pt>
                <c:pt idx="5644">
                  <c:v>0.37401940329452038</c:v>
                </c:pt>
                <c:pt idx="5645">
                  <c:v>0.48129693458065281</c:v>
                </c:pt>
                <c:pt idx="5646">
                  <c:v>0.27376649788422053</c:v>
                </c:pt>
                <c:pt idx="5647">
                  <c:v>4.1231892664236817E-2</c:v>
                </c:pt>
                <c:pt idx="5648">
                  <c:v>0.51005731423684941</c:v>
                </c:pt>
                <c:pt idx="5649">
                  <c:v>1.449556617980605</c:v>
                </c:pt>
                <c:pt idx="5650">
                  <c:v>0.20386418670556633</c:v>
                </c:pt>
                <c:pt idx="5651">
                  <c:v>0.4824408893736814</c:v>
                </c:pt>
                <c:pt idx="5652">
                  <c:v>0.10242250926649737</c:v>
                </c:pt>
                <c:pt idx="5653">
                  <c:v>0.10242250926649737</c:v>
                </c:pt>
                <c:pt idx="5654">
                  <c:v>1.1191813217436293E-2</c:v>
                </c:pt>
                <c:pt idx="5655">
                  <c:v>0.6503166990366086</c:v>
                </c:pt>
                <c:pt idx="5656">
                  <c:v>6.3767911838596633E-2</c:v>
                </c:pt>
                <c:pt idx="5657">
                  <c:v>0.19784823538225138</c:v>
                </c:pt>
                <c:pt idx="5658">
                  <c:v>0.44059835829835081</c:v>
                </c:pt>
                <c:pt idx="5659">
                  <c:v>0.13906406791823792</c:v>
                </c:pt>
                <c:pt idx="5660">
                  <c:v>1.9629911083558371</c:v>
                </c:pt>
                <c:pt idx="5661">
                  <c:v>0.60289250505160275</c:v>
                </c:pt>
                <c:pt idx="5662">
                  <c:v>0.5029640804367348</c:v>
                </c:pt>
                <c:pt idx="5663">
                  <c:v>0.35416563107295351</c:v>
                </c:pt>
                <c:pt idx="5664">
                  <c:v>0.37401940329452038</c:v>
                </c:pt>
                <c:pt idx="5665">
                  <c:v>0.87461523043527711</c:v>
                </c:pt>
                <c:pt idx="5666">
                  <c:v>0.78884775770576399</c:v>
                </c:pt>
                <c:pt idx="5667">
                  <c:v>1.8704400456560333</c:v>
                </c:pt>
                <c:pt idx="5668">
                  <c:v>0.19127140655879077</c:v>
                </c:pt>
                <c:pt idx="5669">
                  <c:v>0.28550106746415732</c:v>
                </c:pt>
                <c:pt idx="5670">
                  <c:v>0.37091579482618048</c:v>
                </c:pt>
                <c:pt idx="5671">
                  <c:v>0.73635583947517036</c:v>
                </c:pt>
                <c:pt idx="5672">
                  <c:v>0.54976552835855264</c:v>
                </c:pt>
                <c:pt idx="5673">
                  <c:v>0.37401940329452038</c:v>
                </c:pt>
                <c:pt idx="5674">
                  <c:v>0.30625001674636249</c:v>
                </c:pt>
                <c:pt idx="5675">
                  <c:v>0.1198194030254887</c:v>
                </c:pt>
                <c:pt idx="5676">
                  <c:v>1.4153343724582479</c:v>
                </c:pt>
                <c:pt idx="5677">
                  <c:v>0.27376691027631628</c:v>
                </c:pt>
                <c:pt idx="5678">
                  <c:v>0.70622815312997678</c:v>
                </c:pt>
                <c:pt idx="5679">
                  <c:v>4.9681488930021889E-2</c:v>
                </c:pt>
                <c:pt idx="5680">
                  <c:v>0.34085206701275722</c:v>
                </c:pt>
                <c:pt idx="5681">
                  <c:v>0.41886670372522472</c:v>
                </c:pt>
                <c:pt idx="5682">
                  <c:v>0.48564223704738241</c:v>
                </c:pt>
                <c:pt idx="5683">
                  <c:v>0.19606260719252819</c:v>
                </c:pt>
                <c:pt idx="5684">
                  <c:v>0.35313360282287226</c:v>
                </c:pt>
                <c:pt idx="5685">
                  <c:v>0.37401940329452038</c:v>
                </c:pt>
                <c:pt idx="5686">
                  <c:v>0.70955336002850988</c:v>
                </c:pt>
                <c:pt idx="5687">
                  <c:v>0.61959073284399491</c:v>
                </c:pt>
                <c:pt idx="5688">
                  <c:v>0.74295804931253917</c:v>
                </c:pt>
                <c:pt idx="5689">
                  <c:v>0.58543400267255985</c:v>
                </c:pt>
                <c:pt idx="5690">
                  <c:v>0.37282117429262501</c:v>
                </c:pt>
                <c:pt idx="5691">
                  <c:v>5.1998770200691991E-2</c:v>
                </c:pt>
                <c:pt idx="5692">
                  <c:v>0.4814165941988775</c:v>
                </c:pt>
                <c:pt idx="5693">
                  <c:v>0.46560040810944131</c:v>
                </c:pt>
                <c:pt idx="5694">
                  <c:v>0.70029647564572695</c:v>
                </c:pt>
                <c:pt idx="5695">
                  <c:v>0.32686685511662428</c:v>
                </c:pt>
                <c:pt idx="5696">
                  <c:v>0.67109952406860029</c:v>
                </c:pt>
                <c:pt idx="5697">
                  <c:v>0.12123951576101211</c:v>
                </c:pt>
                <c:pt idx="5698">
                  <c:v>0.37401940329452038</c:v>
                </c:pt>
                <c:pt idx="5699">
                  <c:v>0.44635657827576108</c:v>
                </c:pt>
                <c:pt idx="5700">
                  <c:v>5.6192880172459707E-2</c:v>
                </c:pt>
                <c:pt idx="5701">
                  <c:v>0.22860691957618764</c:v>
                </c:pt>
                <c:pt idx="5702">
                  <c:v>0.39027698944397243</c:v>
                </c:pt>
                <c:pt idx="5703">
                  <c:v>0.71630929267599797</c:v>
                </c:pt>
                <c:pt idx="5704">
                  <c:v>0.62705227428910681</c:v>
                </c:pt>
                <c:pt idx="5705">
                  <c:v>0.51632886921047128</c:v>
                </c:pt>
                <c:pt idx="5706">
                  <c:v>0.69257358834519156</c:v>
                </c:pt>
                <c:pt idx="5707">
                  <c:v>0.30584357742062324</c:v>
                </c:pt>
                <c:pt idx="5708">
                  <c:v>0.37401940329452038</c:v>
                </c:pt>
                <c:pt idx="5709">
                  <c:v>0.16478319824349166</c:v>
                </c:pt>
                <c:pt idx="5710">
                  <c:v>0.27901216513487653</c:v>
                </c:pt>
                <c:pt idx="5711">
                  <c:v>0.73493489152678038</c:v>
                </c:pt>
                <c:pt idx="5712">
                  <c:v>0.34779143586816724</c:v>
                </c:pt>
                <c:pt idx="5713">
                  <c:v>0.67692560927537493</c:v>
                </c:pt>
                <c:pt idx="5714">
                  <c:v>0.37401940329452038</c:v>
                </c:pt>
                <c:pt idx="5715">
                  <c:v>0.42663558994296163</c:v>
                </c:pt>
                <c:pt idx="5716">
                  <c:v>0.37401940329452038</c:v>
                </c:pt>
                <c:pt idx="5717">
                  <c:v>0.37401940329452038</c:v>
                </c:pt>
                <c:pt idx="5718">
                  <c:v>0.37401940329452038</c:v>
                </c:pt>
                <c:pt idx="5719">
                  <c:v>0.71415029006133968</c:v>
                </c:pt>
                <c:pt idx="5720">
                  <c:v>0.37401940329452038</c:v>
                </c:pt>
                <c:pt idx="5721">
                  <c:v>0.37401940329452038</c:v>
                </c:pt>
                <c:pt idx="5722">
                  <c:v>0.73503286870767137</c:v>
                </c:pt>
                <c:pt idx="5723">
                  <c:v>0.73503286870767137</c:v>
                </c:pt>
                <c:pt idx="5724">
                  <c:v>0.73535173194024017</c:v>
                </c:pt>
                <c:pt idx="5725">
                  <c:v>0.73481328922060163</c:v>
                </c:pt>
                <c:pt idx="5726">
                  <c:v>0.73503286870767137</c:v>
                </c:pt>
                <c:pt idx="5727">
                  <c:v>0.73503286870767137</c:v>
                </c:pt>
                <c:pt idx="5728">
                  <c:v>0.73503286870767137</c:v>
                </c:pt>
                <c:pt idx="5729">
                  <c:v>0.73503286870767137</c:v>
                </c:pt>
                <c:pt idx="5730">
                  <c:v>0.73535173194024017</c:v>
                </c:pt>
                <c:pt idx="5731">
                  <c:v>0.73503286870767137</c:v>
                </c:pt>
                <c:pt idx="5732">
                  <c:v>0.45329028676762212</c:v>
                </c:pt>
                <c:pt idx="5733">
                  <c:v>0.73070064953339187</c:v>
                </c:pt>
                <c:pt idx="5734">
                  <c:v>0.72686079176919616</c:v>
                </c:pt>
                <c:pt idx="5735">
                  <c:v>0.24337255699637875</c:v>
                </c:pt>
                <c:pt idx="5736">
                  <c:v>0.91228224088065268</c:v>
                </c:pt>
                <c:pt idx="5737">
                  <c:v>0.64530729500172779</c:v>
                </c:pt>
                <c:pt idx="5738">
                  <c:v>0.509800115642709</c:v>
                </c:pt>
                <c:pt idx="5739">
                  <c:v>0.37401940329452038</c:v>
                </c:pt>
                <c:pt idx="5740">
                  <c:v>0.37401940329452038</c:v>
                </c:pt>
                <c:pt idx="5741">
                  <c:v>0.91257173796579716</c:v>
                </c:pt>
                <c:pt idx="5742">
                  <c:v>0.37401940329452038</c:v>
                </c:pt>
                <c:pt idx="5743">
                  <c:v>0.39214975592726387</c:v>
                </c:pt>
                <c:pt idx="5744">
                  <c:v>0.54324908400244876</c:v>
                </c:pt>
                <c:pt idx="5745">
                  <c:v>1.4177024708360591E-2</c:v>
                </c:pt>
                <c:pt idx="5746">
                  <c:v>0.37401940329452038</c:v>
                </c:pt>
                <c:pt idx="5747">
                  <c:v>0.27176088500807444</c:v>
                </c:pt>
                <c:pt idx="5748">
                  <c:v>0.49569522645789804</c:v>
                </c:pt>
                <c:pt idx="5749">
                  <c:v>0.37401940329452038</c:v>
                </c:pt>
                <c:pt idx="5750">
                  <c:v>0.58806227490783924</c:v>
                </c:pt>
                <c:pt idx="5751">
                  <c:v>0.353060085375837</c:v>
                </c:pt>
                <c:pt idx="5752">
                  <c:v>0.26690345224582512</c:v>
                </c:pt>
                <c:pt idx="5753">
                  <c:v>0.37401940329452038</c:v>
                </c:pt>
                <c:pt idx="5754">
                  <c:v>0.37401940329452038</c:v>
                </c:pt>
                <c:pt idx="5755">
                  <c:v>0.50545183853116882</c:v>
                </c:pt>
                <c:pt idx="5756">
                  <c:v>0.3888092544629283</c:v>
                </c:pt>
                <c:pt idx="5757">
                  <c:v>0.41742440136692815</c:v>
                </c:pt>
                <c:pt idx="5758">
                  <c:v>0.2075078294156214</c:v>
                </c:pt>
                <c:pt idx="5759">
                  <c:v>0.27836486931449428</c:v>
                </c:pt>
                <c:pt idx="5760">
                  <c:v>0.69515336008712902</c:v>
                </c:pt>
                <c:pt idx="5761">
                  <c:v>0.75864384318472189</c:v>
                </c:pt>
                <c:pt idx="5762">
                  <c:v>0.66505099134708889</c:v>
                </c:pt>
                <c:pt idx="5763">
                  <c:v>2.817622629805612E-2</c:v>
                </c:pt>
                <c:pt idx="5764">
                  <c:v>0.37401940329452038</c:v>
                </c:pt>
                <c:pt idx="5765">
                  <c:v>0.37368299969380359</c:v>
                </c:pt>
                <c:pt idx="5766">
                  <c:v>0.54664579890568554</c:v>
                </c:pt>
                <c:pt idx="5767">
                  <c:v>0.50176796187933148</c:v>
                </c:pt>
                <c:pt idx="5768">
                  <c:v>0.27934861981726195</c:v>
                </c:pt>
                <c:pt idx="5769">
                  <c:v>0.73635583947517036</c:v>
                </c:pt>
                <c:pt idx="5770">
                  <c:v>6.2259301202800488E-2</c:v>
                </c:pt>
                <c:pt idx="5771">
                  <c:v>0.43778531037181367</c:v>
                </c:pt>
                <c:pt idx="5772">
                  <c:v>0.72468212230274898</c:v>
                </c:pt>
                <c:pt idx="5773">
                  <c:v>0.73578142200394925</c:v>
                </c:pt>
                <c:pt idx="5774">
                  <c:v>0.38787218540458501</c:v>
                </c:pt>
                <c:pt idx="5775">
                  <c:v>0.40087993543095041</c:v>
                </c:pt>
                <c:pt idx="5776">
                  <c:v>1.0401636747728249</c:v>
                </c:pt>
                <c:pt idx="5777">
                  <c:v>0.37401940329452038</c:v>
                </c:pt>
                <c:pt idx="5778">
                  <c:v>0.37401940329452038</c:v>
                </c:pt>
                <c:pt idx="5779">
                  <c:v>0.72847745151918275</c:v>
                </c:pt>
                <c:pt idx="5780">
                  <c:v>0.73520872422595618</c:v>
                </c:pt>
                <c:pt idx="5781">
                  <c:v>0.58719624711141816</c:v>
                </c:pt>
                <c:pt idx="5782">
                  <c:v>0.34626162179451198</c:v>
                </c:pt>
                <c:pt idx="5783">
                  <c:v>0.37605010508308512</c:v>
                </c:pt>
                <c:pt idx="5784">
                  <c:v>0.15938551527918296</c:v>
                </c:pt>
                <c:pt idx="5785">
                  <c:v>0.37401940329452038</c:v>
                </c:pt>
                <c:pt idx="5786">
                  <c:v>0.86731458653685523</c:v>
                </c:pt>
                <c:pt idx="5787">
                  <c:v>0.64932883794107399</c:v>
                </c:pt>
                <c:pt idx="5788">
                  <c:v>0.37401940329452038</c:v>
                </c:pt>
                <c:pt idx="5789">
                  <c:v>0.73069232128797124</c:v>
                </c:pt>
                <c:pt idx="5790">
                  <c:v>0.37638823090350226</c:v>
                </c:pt>
                <c:pt idx="5791">
                  <c:v>0.50012193363005708</c:v>
                </c:pt>
                <c:pt idx="5792">
                  <c:v>0.37401940329452038</c:v>
                </c:pt>
                <c:pt idx="5793">
                  <c:v>0.35946712397367236</c:v>
                </c:pt>
                <c:pt idx="5794">
                  <c:v>0.71730366301634996</c:v>
                </c:pt>
                <c:pt idx="5795">
                  <c:v>0.73635583947517036</c:v>
                </c:pt>
                <c:pt idx="5796">
                  <c:v>0.73366502264689681</c:v>
                </c:pt>
                <c:pt idx="5797">
                  <c:v>0.41877422965551148</c:v>
                </c:pt>
                <c:pt idx="5798">
                  <c:v>2.4135590387485535</c:v>
                </c:pt>
                <c:pt idx="5799">
                  <c:v>0.47337696749806546</c:v>
                </c:pt>
                <c:pt idx="5800">
                  <c:v>0.2493198532519422</c:v>
                </c:pt>
                <c:pt idx="5801">
                  <c:v>0.45304032676981254</c:v>
                </c:pt>
                <c:pt idx="5802">
                  <c:v>1.0916968993582679</c:v>
                </c:pt>
                <c:pt idx="5803">
                  <c:v>0.37401940329452038</c:v>
                </c:pt>
                <c:pt idx="5804">
                  <c:v>1.5033913116179471</c:v>
                </c:pt>
                <c:pt idx="5805">
                  <c:v>0.32546103979550167</c:v>
                </c:pt>
                <c:pt idx="5806">
                  <c:v>0.62111148506505276</c:v>
                </c:pt>
                <c:pt idx="5807">
                  <c:v>0.30027379606176008</c:v>
                </c:pt>
                <c:pt idx="5808">
                  <c:v>0.20217235227915376</c:v>
                </c:pt>
                <c:pt idx="5809">
                  <c:v>0.58334441696246797</c:v>
                </c:pt>
                <c:pt idx="5810">
                  <c:v>0.72466942426312853</c:v>
                </c:pt>
                <c:pt idx="5811">
                  <c:v>0.37401940329452038</c:v>
                </c:pt>
                <c:pt idx="5812">
                  <c:v>0.84846341924232782</c:v>
                </c:pt>
                <c:pt idx="5813">
                  <c:v>0.13864918871524179</c:v>
                </c:pt>
                <c:pt idx="5814">
                  <c:v>0.36660433068008225</c:v>
                </c:pt>
                <c:pt idx="5815">
                  <c:v>0.37401940329452038</c:v>
                </c:pt>
                <c:pt idx="5816">
                  <c:v>0.37401940329452038</c:v>
                </c:pt>
                <c:pt idx="5817">
                  <c:v>0.79096241131307676</c:v>
                </c:pt>
                <c:pt idx="5818">
                  <c:v>0.37401940329452038</c:v>
                </c:pt>
                <c:pt idx="5819">
                  <c:v>0.72847745151918275</c:v>
                </c:pt>
                <c:pt idx="5820">
                  <c:v>0.88587398858501765</c:v>
                </c:pt>
                <c:pt idx="5821">
                  <c:v>0.64450260542796267</c:v>
                </c:pt>
                <c:pt idx="5822">
                  <c:v>6.4180620175397149E-2</c:v>
                </c:pt>
                <c:pt idx="5823">
                  <c:v>1.5000606333678808</c:v>
                </c:pt>
                <c:pt idx="5824">
                  <c:v>0.37401940329452038</c:v>
                </c:pt>
                <c:pt idx="5825">
                  <c:v>0.62647677418366365</c:v>
                </c:pt>
                <c:pt idx="5826">
                  <c:v>0.43450849522579477</c:v>
                </c:pt>
                <c:pt idx="5827">
                  <c:v>0.34728072828631873</c:v>
                </c:pt>
                <c:pt idx="5828">
                  <c:v>0.63789535784297857</c:v>
                </c:pt>
                <c:pt idx="5829">
                  <c:v>1.1812379083656748</c:v>
                </c:pt>
                <c:pt idx="5830">
                  <c:v>0.1262688242535327</c:v>
                </c:pt>
                <c:pt idx="5831">
                  <c:v>0.37823812903763149</c:v>
                </c:pt>
                <c:pt idx="5832">
                  <c:v>0.6465402274821489</c:v>
                </c:pt>
                <c:pt idx="5833">
                  <c:v>8.9962520664495019E-2</c:v>
                </c:pt>
                <c:pt idx="5834">
                  <c:v>0.70022911719023728</c:v>
                </c:pt>
                <c:pt idx="5835">
                  <c:v>0.26890604293354653</c:v>
                </c:pt>
                <c:pt idx="5836">
                  <c:v>0.70554882059060076</c:v>
                </c:pt>
                <c:pt idx="5837">
                  <c:v>0.69927344164706784</c:v>
                </c:pt>
                <c:pt idx="5838">
                  <c:v>0.34779143586816724</c:v>
                </c:pt>
                <c:pt idx="5839">
                  <c:v>0.70800408526767056</c:v>
                </c:pt>
                <c:pt idx="5840">
                  <c:v>0.71730366301634996</c:v>
                </c:pt>
                <c:pt idx="5841">
                  <c:v>0.37401940329452038</c:v>
                </c:pt>
                <c:pt idx="5842">
                  <c:v>7.4762909186677273E-2</c:v>
                </c:pt>
                <c:pt idx="5843">
                  <c:v>0.37401940329452038</c:v>
                </c:pt>
                <c:pt idx="5844">
                  <c:v>0.73635583947517036</c:v>
                </c:pt>
                <c:pt idx="5845">
                  <c:v>0.37401940329452016</c:v>
                </c:pt>
                <c:pt idx="5846">
                  <c:v>2.2470948167619444E-2</c:v>
                </c:pt>
                <c:pt idx="5847">
                  <c:v>0.71962073583705566</c:v>
                </c:pt>
                <c:pt idx="5848">
                  <c:v>0.17413858507479535</c:v>
                </c:pt>
                <c:pt idx="5849">
                  <c:v>0.74983639930983037</c:v>
                </c:pt>
                <c:pt idx="5850">
                  <c:v>0.17395366361498335</c:v>
                </c:pt>
                <c:pt idx="5851">
                  <c:v>0.48348013296334841</c:v>
                </c:pt>
                <c:pt idx="5852">
                  <c:v>0.77145935775680885</c:v>
                </c:pt>
                <c:pt idx="5853">
                  <c:v>0.78724839051817574</c:v>
                </c:pt>
                <c:pt idx="5854">
                  <c:v>0.37401940329452038</c:v>
                </c:pt>
                <c:pt idx="5855">
                  <c:v>0.73635583947517036</c:v>
                </c:pt>
                <c:pt idx="5856">
                  <c:v>0.50843639017314834</c:v>
                </c:pt>
                <c:pt idx="5857">
                  <c:v>0.37401940329452016</c:v>
                </c:pt>
                <c:pt idx="5858">
                  <c:v>0.73354728578188322</c:v>
                </c:pt>
                <c:pt idx="5859">
                  <c:v>0.37401940329452038</c:v>
                </c:pt>
                <c:pt idx="5860">
                  <c:v>1.3645119224413487E-2</c:v>
                </c:pt>
                <c:pt idx="5861">
                  <c:v>0.63319868573381843</c:v>
                </c:pt>
                <c:pt idx="5862">
                  <c:v>0.88947081698236896</c:v>
                </c:pt>
                <c:pt idx="5863">
                  <c:v>0.13055221651688215</c:v>
                </c:pt>
                <c:pt idx="5864">
                  <c:v>0.37401940329452016</c:v>
                </c:pt>
                <c:pt idx="5865">
                  <c:v>0.11354425496602173</c:v>
                </c:pt>
                <c:pt idx="5866">
                  <c:v>0.86718939148260443</c:v>
                </c:pt>
                <c:pt idx="5867">
                  <c:v>2.6471892255529621</c:v>
                </c:pt>
                <c:pt idx="5868">
                  <c:v>0.37401940329452038</c:v>
                </c:pt>
                <c:pt idx="5869">
                  <c:v>0.24390007991795426</c:v>
                </c:pt>
                <c:pt idx="5870">
                  <c:v>0.7182687147778245</c:v>
                </c:pt>
                <c:pt idx="5871">
                  <c:v>0.37401940329452038</c:v>
                </c:pt>
                <c:pt idx="5872">
                  <c:v>0.1634066923501703</c:v>
                </c:pt>
                <c:pt idx="5873">
                  <c:v>0.73635583947517036</c:v>
                </c:pt>
                <c:pt idx="5874">
                  <c:v>0.73635583947517036</c:v>
                </c:pt>
                <c:pt idx="5875">
                  <c:v>0.54449666966665466</c:v>
                </c:pt>
                <c:pt idx="5876">
                  <c:v>0.73069806686530636</c:v>
                </c:pt>
                <c:pt idx="5877">
                  <c:v>0.70985794614712017</c:v>
                </c:pt>
                <c:pt idx="5878">
                  <c:v>0.73635583947517036</c:v>
                </c:pt>
                <c:pt idx="5879">
                  <c:v>0.37401940329452038</c:v>
                </c:pt>
                <c:pt idx="5880">
                  <c:v>0.49973084877856072</c:v>
                </c:pt>
                <c:pt idx="5881">
                  <c:v>0.41357948585135396</c:v>
                </c:pt>
                <c:pt idx="5882">
                  <c:v>0.53173134036063185</c:v>
                </c:pt>
                <c:pt idx="5883">
                  <c:v>0.37301847464809496</c:v>
                </c:pt>
                <c:pt idx="5884">
                  <c:v>0.62735889776492826</c:v>
                </c:pt>
                <c:pt idx="5885">
                  <c:v>0.57699950899231423</c:v>
                </c:pt>
                <c:pt idx="5886">
                  <c:v>0.37401940329452038</c:v>
                </c:pt>
                <c:pt idx="5887">
                  <c:v>0.28766112287093587</c:v>
                </c:pt>
                <c:pt idx="5888">
                  <c:v>1.4568321469683894</c:v>
                </c:pt>
                <c:pt idx="5889">
                  <c:v>0.36007204119848413</c:v>
                </c:pt>
                <c:pt idx="5890">
                  <c:v>0.93239298620273514</c:v>
                </c:pt>
                <c:pt idx="5891">
                  <c:v>0.73635583947517036</c:v>
                </c:pt>
                <c:pt idx="5892">
                  <c:v>0.37401940329452038</c:v>
                </c:pt>
                <c:pt idx="5893">
                  <c:v>0.72581051179974876</c:v>
                </c:pt>
                <c:pt idx="5894">
                  <c:v>0.55113549735647727</c:v>
                </c:pt>
                <c:pt idx="5895">
                  <c:v>0.11646895128504273</c:v>
                </c:pt>
                <c:pt idx="5896">
                  <c:v>0.10989794781803833</c:v>
                </c:pt>
                <c:pt idx="5897">
                  <c:v>0.78654384558033907</c:v>
                </c:pt>
                <c:pt idx="5898">
                  <c:v>0.63178029328031682</c:v>
                </c:pt>
                <c:pt idx="5899">
                  <c:v>0.37401940329452038</c:v>
                </c:pt>
                <c:pt idx="5900">
                  <c:v>0.77458010399182553</c:v>
                </c:pt>
                <c:pt idx="5901">
                  <c:v>1.2640982966581651</c:v>
                </c:pt>
                <c:pt idx="5902">
                  <c:v>7.9683819560235805E-2</c:v>
                </c:pt>
                <c:pt idx="5903">
                  <c:v>0.51043968007692875</c:v>
                </c:pt>
                <c:pt idx="5904">
                  <c:v>0.21147884078321005</c:v>
                </c:pt>
                <c:pt idx="5905">
                  <c:v>0.9911091327220537</c:v>
                </c:pt>
                <c:pt idx="5906">
                  <c:v>1.1210659443636763</c:v>
                </c:pt>
                <c:pt idx="5907">
                  <c:v>0.21369418729957587</c:v>
                </c:pt>
                <c:pt idx="5908">
                  <c:v>0.37401940329452038</c:v>
                </c:pt>
                <c:pt idx="5909">
                  <c:v>0.19322129967159754</c:v>
                </c:pt>
                <c:pt idx="5910">
                  <c:v>0.73520872422595618</c:v>
                </c:pt>
                <c:pt idx="5911">
                  <c:v>6.0451361548416682E-2</c:v>
                </c:pt>
                <c:pt idx="5912">
                  <c:v>0.87190679688025197</c:v>
                </c:pt>
                <c:pt idx="5913">
                  <c:v>0.37401940329452038</c:v>
                </c:pt>
                <c:pt idx="5914">
                  <c:v>0.73472873037844277</c:v>
                </c:pt>
                <c:pt idx="5915">
                  <c:v>0.45222756165839606</c:v>
                </c:pt>
                <c:pt idx="5916">
                  <c:v>1.8782563806715737</c:v>
                </c:pt>
                <c:pt idx="5917">
                  <c:v>0.11401280604432347</c:v>
                </c:pt>
                <c:pt idx="5918">
                  <c:v>0.83630826031264538</c:v>
                </c:pt>
                <c:pt idx="5919">
                  <c:v>0.11349791893130924</c:v>
                </c:pt>
                <c:pt idx="5920">
                  <c:v>1.3038736351531608</c:v>
                </c:pt>
                <c:pt idx="5921">
                  <c:v>0.72914819434876688</c:v>
                </c:pt>
                <c:pt idx="5922">
                  <c:v>0.43477743077184033</c:v>
                </c:pt>
                <c:pt idx="5923">
                  <c:v>0</c:v>
                </c:pt>
                <c:pt idx="5924">
                  <c:v>7.5697484785271885E-2</c:v>
                </c:pt>
                <c:pt idx="5925">
                  <c:v>0.37137120797210815</c:v>
                </c:pt>
                <c:pt idx="5926">
                  <c:v>0.14863812074184771</c:v>
                </c:pt>
                <c:pt idx="5927">
                  <c:v>0.45510253426690656</c:v>
                </c:pt>
                <c:pt idx="5928">
                  <c:v>0.73137390548214942</c:v>
                </c:pt>
                <c:pt idx="5929">
                  <c:v>3.9326366698366762E-2</c:v>
                </c:pt>
                <c:pt idx="5930">
                  <c:v>0.77120337098431258</c:v>
                </c:pt>
                <c:pt idx="5931">
                  <c:v>0.26507572970047977</c:v>
                </c:pt>
                <c:pt idx="5932">
                  <c:v>0.37401940329452038</c:v>
                </c:pt>
                <c:pt idx="5933">
                  <c:v>8.5794416704935497E-2</c:v>
                </c:pt>
                <c:pt idx="5934">
                  <c:v>0.19487358778962574</c:v>
                </c:pt>
                <c:pt idx="5935">
                  <c:v>0.84475023616154887</c:v>
                </c:pt>
                <c:pt idx="5936">
                  <c:v>1.2844172797490194</c:v>
                </c:pt>
                <c:pt idx="5937">
                  <c:v>4.1929695367598843E-2</c:v>
                </c:pt>
                <c:pt idx="5938">
                  <c:v>0.30446984068834321</c:v>
                </c:pt>
                <c:pt idx="5939">
                  <c:v>0.79217921524997026</c:v>
                </c:pt>
                <c:pt idx="5940">
                  <c:v>0.58796955243348437</c:v>
                </c:pt>
                <c:pt idx="5941">
                  <c:v>0.85562820270745599</c:v>
                </c:pt>
                <c:pt idx="5942">
                  <c:v>0.2619869792400259</c:v>
                </c:pt>
                <c:pt idx="5943">
                  <c:v>0.37401940329452038</c:v>
                </c:pt>
                <c:pt idx="5944">
                  <c:v>0.59980534738598634</c:v>
                </c:pt>
                <c:pt idx="5945">
                  <c:v>0.18822696171957312</c:v>
                </c:pt>
                <c:pt idx="5946">
                  <c:v>0.66786863540180674</c:v>
                </c:pt>
                <c:pt idx="5947">
                  <c:v>0.42192070914339891</c:v>
                </c:pt>
                <c:pt idx="5948">
                  <c:v>0.4162971355943656</c:v>
                </c:pt>
                <c:pt idx="5949">
                  <c:v>0.73635583947517036</c:v>
                </c:pt>
                <c:pt idx="5950">
                  <c:v>0.71507340035701239</c:v>
                </c:pt>
                <c:pt idx="5951">
                  <c:v>0.37401940329452016</c:v>
                </c:pt>
                <c:pt idx="5952">
                  <c:v>9.8306215711531655E-2</c:v>
                </c:pt>
                <c:pt idx="5953">
                  <c:v>0.62389381342607564</c:v>
                </c:pt>
                <c:pt idx="5954">
                  <c:v>0.74320860623826634</c:v>
                </c:pt>
                <c:pt idx="5955">
                  <c:v>1.7405565036553369E-2</c:v>
                </c:pt>
                <c:pt idx="5956">
                  <c:v>0.12587774581778455</c:v>
                </c:pt>
                <c:pt idx="5957">
                  <c:v>0.69957121626225149</c:v>
                </c:pt>
                <c:pt idx="5958">
                  <c:v>1.2547742243812565</c:v>
                </c:pt>
                <c:pt idx="5959">
                  <c:v>0.8364010473256378</c:v>
                </c:pt>
                <c:pt idx="5960">
                  <c:v>0.37696372206734918</c:v>
                </c:pt>
                <c:pt idx="5961">
                  <c:v>0.6465402274821489</c:v>
                </c:pt>
                <c:pt idx="5962">
                  <c:v>0.73635583947517036</c:v>
                </c:pt>
                <c:pt idx="5963">
                  <c:v>9.8650777646113699E-2</c:v>
                </c:pt>
                <c:pt idx="5964">
                  <c:v>0.60346441224585612</c:v>
                </c:pt>
                <c:pt idx="5965">
                  <c:v>0.63716856699120106</c:v>
                </c:pt>
                <c:pt idx="5966">
                  <c:v>0.37401940329452038</c:v>
                </c:pt>
                <c:pt idx="5967">
                  <c:v>0.51806757995514663</c:v>
                </c:pt>
                <c:pt idx="5968">
                  <c:v>0.41679143393554668</c:v>
                </c:pt>
                <c:pt idx="5969">
                  <c:v>0.53579790840153785</c:v>
                </c:pt>
                <c:pt idx="5970">
                  <c:v>0.50582000861927545</c:v>
                </c:pt>
                <c:pt idx="5971">
                  <c:v>0.34355550279544844</c:v>
                </c:pt>
                <c:pt idx="5972">
                  <c:v>2.0291687335178015</c:v>
                </c:pt>
                <c:pt idx="5973">
                  <c:v>0.12550192233925631</c:v>
                </c:pt>
                <c:pt idx="5974">
                  <c:v>0.34930872229649629</c:v>
                </c:pt>
                <c:pt idx="5975">
                  <c:v>0.60802795181251512</c:v>
                </c:pt>
                <c:pt idx="5976">
                  <c:v>0.47424942311542734</c:v>
                </c:pt>
                <c:pt idx="5977">
                  <c:v>2.205510092842538</c:v>
                </c:pt>
                <c:pt idx="5978">
                  <c:v>0.37401940329452016</c:v>
                </c:pt>
                <c:pt idx="5979">
                  <c:v>0.55373820981165311</c:v>
                </c:pt>
                <c:pt idx="5980">
                  <c:v>0.73406632672213379</c:v>
                </c:pt>
                <c:pt idx="5981">
                  <c:v>0.41805052164856316</c:v>
                </c:pt>
                <c:pt idx="5982">
                  <c:v>0.67692560927537493</c:v>
                </c:pt>
                <c:pt idx="5983">
                  <c:v>0.74302067104761327</c:v>
                </c:pt>
                <c:pt idx="5984">
                  <c:v>0.73635583947517036</c:v>
                </c:pt>
                <c:pt idx="5985">
                  <c:v>0.33901426845161758</c:v>
                </c:pt>
                <c:pt idx="5986">
                  <c:v>3.1393590244737958E-2</c:v>
                </c:pt>
                <c:pt idx="5987">
                  <c:v>0.73635583947517036</c:v>
                </c:pt>
                <c:pt idx="5988">
                  <c:v>0.37401940329452038</c:v>
                </c:pt>
                <c:pt idx="5989">
                  <c:v>0.11949161799899051</c:v>
                </c:pt>
                <c:pt idx="5990">
                  <c:v>0.73572137177226837</c:v>
                </c:pt>
                <c:pt idx="5991">
                  <c:v>0.54396773536835197</c:v>
                </c:pt>
                <c:pt idx="5992">
                  <c:v>1.1573117829189496</c:v>
                </c:pt>
                <c:pt idx="5993">
                  <c:v>2.5554500205448383</c:v>
                </c:pt>
                <c:pt idx="5994">
                  <c:v>0.5408124409245233</c:v>
                </c:pt>
                <c:pt idx="5995">
                  <c:v>0.48410451550700456</c:v>
                </c:pt>
                <c:pt idx="5996">
                  <c:v>0.73587903893137441</c:v>
                </c:pt>
                <c:pt idx="5997">
                  <c:v>0.14241461841364006</c:v>
                </c:pt>
                <c:pt idx="5998">
                  <c:v>0.59774391558071327</c:v>
                </c:pt>
                <c:pt idx="5999">
                  <c:v>0.16203008858014631</c:v>
                </c:pt>
                <c:pt idx="6000">
                  <c:v>0.34470261662365714</c:v>
                </c:pt>
                <c:pt idx="6001">
                  <c:v>0.51939833966048543</c:v>
                </c:pt>
                <c:pt idx="6002">
                  <c:v>0.38311373175180879</c:v>
                </c:pt>
                <c:pt idx="6003">
                  <c:v>3.2630308313333481E-2</c:v>
                </c:pt>
                <c:pt idx="6004">
                  <c:v>0.41397006427327865</c:v>
                </c:pt>
                <c:pt idx="6005">
                  <c:v>0.37401940329452016</c:v>
                </c:pt>
                <c:pt idx="6006">
                  <c:v>0.17819327769749091</c:v>
                </c:pt>
                <c:pt idx="6007">
                  <c:v>0.37401940329452038</c:v>
                </c:pt>
                <c:pt idx="6008">
                  <c:v>0.13711926817491729</c:v>
                </c:pt>
                <c:pt idx="6009">
                  <c:v>0.8448818572244513</c:v>
                </c:pt>
                <c:pt idx="6010">
                  <c:v>0.64417869513987869</c:v>
                </c:pt>
                <c:pt idx="6011">
                  <c:v>7.4763483178886203E-2</c:v>
                </c:pt>
                <c:pt idx="6012">
                  <c:v>8.2311170491541588E-2</c:v>
                </c:pt>
                <c:pt idx="6013">
                  <c:v>0.70207891691471491</c:v>
                </c:pt>
                <c:pt idx="6014">
                  <c:v>0.19445022801659681</c:v>
                </c:pt>
                <c:pt idx="6015">
                  <c:v>0.55628118690819106</c:v>
                </c:pt>
                <c:pt idx="6016">
                  <c:v>8.4378187774388588E-2</c:v>
                </c:pt>
                <c:pt idx="6017">
                  <c:v>0.88152931961905512</c:v>
                </c:pt>
                <c:pt idx="6018">
                  <c:v>0.25308389343896087</c:v>
                </c:pt>
                <c:pt idx="6019">
                  <c:v>0.31924314850105912</c:v>
                </c:pt>
                <c:pt idx="6020">
                  <c:v>0.37401940329452038</c:v>
                </c:pt>
                <c:pt idx="6021">
                  <c:v>0.37401940329452038</c:v>
                </c:pt>
                <c:pt idx="6022">
                  <c:v>0.38188765424787363</c:v>
                </c:pt>
                <c:pt idx="6023">
                  <c:v>0.27245540553708952</c:v>
                </c:pt>
                <c:pt idx="6024">
                  <c:v>0.41287483261279495</c:v>
                </c:pt>
                <c:pt idx="6025">
                  <c:v>1.0813281802793131</c:v>
                </c:pt>
                <c:pt idx="6026">
                  <c:v>2.0042375160507258E-2</c:v>
                </c:pt>
                <c:pt idx="6027">
                  <c:v>0.37401940329452038</c:v>
                </c:pt>
                <c:pt idx="6028">
                  <c:v>0.45758178244423803</c:v>
                </c:pt>
                <c:pt idx="6029">
                  <c:v>0.26563012169303057</c:v>
                </c:pt>
                <c:pt idx="6030">
                  <c:v>0.80927974096460609</c:v>
                </c:pt>
                <c:pt idx="6031">
                  <c:v>0.13916045919846071</c:v>
                </c:pt>
                <c:pt idx="6032">
                  <c:v>0.33578040763878453</c:v>
                </c:pt>
                <c:pt idx="6033">
                  <c:v>0.1395467930673128</c:v>
                </c:pt>
                <c:pt idx="6034">
                  <c:v>0.22533699563418022</c:v>
                </c:pt>
                <c:pt idx="6035">
                  <c:v>1.0893385932562238</c:v>
                </c:pt>
                <c:pt idx="6036">
                  <c:v>9.8499018107760225E-2</c:v>
                </c:pt>
                <c:pt idx="6037">
                  <c:v>0.23538751700041829</c:v>
                </c:pt>
                <c:pt idx="6038">
                  <c:v>0.37401940329452038</c:v>
                </c:pt>
                <c:pt idx="6039">
                  <c:v>2.828797991698775E-4</c:v>
                </c:pt>
                <c:pt idx="6040">
                  <c:v>0.39701220872201182</c:v>
                </c:pt>
                <c:pt idx="6041">
                  <c:v>0.37401940329452038</c:v>
                </c:pt>
                <c:pt idx="6042">
                  <c:v>0.18745415982401498</c:v>
                </c:pt>
                <c:pt idx="6043">
                  <c:v>0.2275641334603119</c:v>
                </c:pt>
                <c:pt idx="6044">
                  <c:v>0.14003314888462437</c:v>
                </c:pt>
                <c:pt idx="6045">
                  <c:v>0.35034017549014129</c:v>
                </c:pt>
                <c:pt idx="6046">
                  <c:v>0.38111353004856596</c:v>
                </c:pt>
                <c:pt idx="6047">
                  <c:v>0.71730366301634996</c:v>
                </c:pt>
                <c:pt idx="6048">
                  <c:v>0.73635583947517036</c:v>
                </c:pt>
                <c:pt idx="6049">
                  <c:v>0.37401940329452016</c:v>
                </c:pt>
                <c:pt idx="6050">
                  <c:v>0.30904197029269548</c:v>
                </c:pt>
                <c:pt idx="6051">
                  <c:v>0.62404181765995048</c:v>
                </c:pt>
                <c:pt idx="6052">
                  <c:v>0.37401940329452038</c:v>
                </c:pt>
                <c:pt idx="6053">
                  <c:v>0.37401940329452038</c:v>
                </c:pt>
                <c:pt idx="6054">
                  <c:v>0.69994523105122908</c:v>
                </c:pt>
                <c:pt idx="6055">
                  <c:v>0.37401940329452038</c:v>
                </c:pt>
                <c:pt idx="6056">
                  <c:v>0.37401940329452038</c:v>
                </c:pt>
                <c:pt idx="6057">
                  <c:v>2.9858945819071728E-2</c:v>
                </c:pt>
                <c:pt idx="6058">
                  <c:v>0.12925827921692784</c:v>
                </c:pt>
                <c:pt idx="6059">
                  <c:v>0.25570603228955624</c:v>
                </c:pt>
                <c:pt idx="6060">
                  <c:v>0.61629802025862368</c:v>
                </c:pt>
                <c:pt idx="6061">
                  <c:v>0.37401940329452038</c:v>
                </c:pt>
                <c:pt idx="6062">
                  <c:v>0.32353056404238228</c:v>
                </c:pt>
                <c:pt idx="6063">
                  <c:v>0.30697957977679302</c:v>
                </c:pt>
                <c:pt idx="6064">
                  <c:v>0.51448718176087005</c:v>
                </c:pt>
                <c:pt idx="6065">
                  <c:v>0.47430232998131922</c:v>
                </c:pt>
                <c:pt idx="6066">
                  <c:v>0.82893486763782953</c:v>
                </c:pt>
                <c:pt idx="6067">
                  <c:v>0.73635583947517036</c:v>
                </c:pt>
                <c:pt idx="6068">
                  <c:v>0.5769153973969231</c:v>
                </c:pt>
                <c:pt idx="6069">
                  <c:v>0.37401940329452038</c:v>
                </c:pt>
                <c:pt idx="6070">
                  <c:v>0.36809165211422107</c:v>
                </c:pt>
                <c:pt idx="6071">
                  <c:v>0.45523847414266222</c:v>
                </c:pt>
                <c:pt idx="6072">
                  <c:v>0.41737960310847089</c:v>
                </c:pt>
                <c:pt idx="6073">
                  <c:v>0.50406013380554826</c:v>
                </c:pt>
                <c:pt idx="6074">
                  <c:v>0.49277315881481115</c:v>
                </c:pt>
                <c:pt idx="6075">
                  <c:v>0.37401940329452038</c:v>
                </c:pt>
                <c:pt idx="6076">
                  <c:v>1.2554645253777821</c:v>
                </c:pt>
                <c:pt idx="6077">
                  <c:v>0.85848896866657476</c:v>
                </c:pt>
                <c:pt idx="6078">
                  <c:v>0.78888612008881176</c:v>
                </c:pt>
                <c:pt idx="6079">
                  <c:v>0.52200442848614836</c:v>
                </c:pt>
                <c:pt idx="6080">
                  <c:v>0.7268677830281367</c:v>
                </c:pt>
                <c:pt idx="6081">
                  <c:v>0.37401940329452038</c:v>
                </c:pt>
                <c:pt idx="6082">
                  <c:v>1.0205676842511975</c:v>
                </c:pt>
                <c:pt idx="6083">
                  <c:v>0.35701688126798681</c:v>
                </c:pt>
                <c:pt idx="6084">
                  <c:v>0.14098074036232394</c:v>
                </c:pt>
                <c:pt idx="6085">
                  <c:v>0.37401940329452038</c:v>
                </c:pt>
                <c:pt idx="6086">
                  <c:v>0.10864302856436341</c:v>
                </c:pt>
                <c:pt idx="6087">
                  <c:v>0.3481409249795136</c:v>
                </c:pt>
                <c:pt idx="6088">
                  <c:v>0.39374166918205644</c:v>
                </c:pt>
                <c:pt idx="6089">
                  <c:v>0.43329485876474838</c:v>
                </c:pt>
                <c:pt idx="6090">
                  <c:v>0.37401940329452038</c:v>
                </c:pt>
                <c:pt idx="6091">
                  <c:v>0.73546958684606223</c:v>
                </c:pt>
                <c:pt idx="6092">
                  <c:v>0.37401940329452038</c:v>
                </c:pt>
                <c:pt idx="6093">
                  <c:v>0.19130433975766833</c:v>
                </c:pt>
                <c:pt idx="6094">
                  <c:v>0.79484033013386279</c:v>
                </c:pt>
                <c:pt idx="6095">
                  <c:v>0.37401940329452038</c:v>
                </c:pt>
                <c:pt idx="6096">
                  <c:v>0.27615460181302393</c:v>
                </c:pt>
                <c:pt idx="6097">
                  <c:v>1.7910192502072555</c:v>
                </c:pt>
                <c:pt idx="6098">
                  <c:v>0.50216057170009576</c:v>
                </c:pt>
                <c:pt idx="6099">
                  <c:v>0.37401940329452038</c:v>
                </c:pt>
                <c:pt idx="6100">
                  <c:v>9.8156577483363525E-2</c:v>
                </c:pt>
                <c:pt idx="6101">
                  <c:v>8.4633918360847493E-2</c:v>
                </c:pt>
                <c:pt idx="6102">
                  <c:v>0.30394981208375171</c:v>
                </c:pt>
                <c:pt idx="6103">
                  <c:v>0.38774115462749853</c:v>
                </c:pt>
                <c:pt idx="6104">
                  <c:v>0.37401940329452038</c:v>
                </c:pt>
                <c:pt idx="6105">
                  <c:v>0.73635583947517036</c:v>
                </c:pt>
                <c:pt idx="6106">
                  <c:v>0.40355319107520166</c:v>
                </c:pt>
                <c:pt idx="6107">
                  <c:v>0.37401940329452038</c:v>
                </c:pt>
                <c:pt idx="6108">
                  <c:v>0.78669569300904074</c:v>
                </c:pt>
                <c:pt idx="6109">
                  <c:v>0.92781300310904447</c:v>
                </c:pt>
                <c:pt idx="6110">
                  <c:v>0.99077220733511817</c:v>
                </c:pt>
                <c:pt idx="6111">
                  <c:v>0.4445724281315922</c:v>
                </c:pt>
                <c:pt idx="6112">
                  <c:v>0.5706391008167444</c:v>
                </c:pt>
                <c:pt idx="6113">
                  <c:v>0.37401940329452016</c:v>
                </c:pt>
                <c:pt idx="6114">
                  <c:v>0.37401940329452038</c:v>
                </c:pt>
                <c:pt idx="6115">
                  <c:v>0.37401940329452038</c:v>
                </c:pt>
                <c:pt idx="6116">
                  <c:v>0.70022911719023728</c:v>
                </c:pt>
                <c:pt idx="6117">
                  <c:v>0.37401940329452038</c:v>
                </c:pt>
                <c:pt idx="6118">
                  <c:v>1.8477207937288127</c:v>
                </c:pt>
                <c:pt idx="6119">
                  <c:v>0.71730366301634996</c:v>
                </c:pt>
                <c:pt idx="6120">
                  <c:v>0.23805598711461126</c:v>
                </c:pt>
                <c:pt idx="6121">
                  <c:v>0.78286513743920627</c:v>
                </c:pt>
                <c:pt idx="6122">
                  <c:v>5.0296286107477044E-2</c:v>
                </c:pt>
                <c:pt idx="6123">
                  <c:v>0.32707806510410492</c:v>
                </c:pt>
                <c:pt idx="6124">
                  <c:v>0.8900602782076904</c:v>
                </c:pt>
                <c:pt idx="6125">
                  <c:v>0.77203044514826147</c:v>
                </c:pt>
                <c:pt idx="6126">
                  <c:v>5.4654323874050892E-2</c:v>
                </c:pt>
                <c:pt idx="6127">
                  <c:v>0.37401940329452038</c:v>
                </c:pt>
                <c:pt idx="6128">
                  <c:v>0.63098040104594877</c:v>
                </c:pt>
                <c:pt idx="6129">
                  <c:v>0.64278519102900722</c:v>
                </c:pt>
                <c:pt idx="6130">
                  <c:v>0.37401940329452038</c:v>
                </c:pt>
                <c:pt idx="6131">
                  <c:v>0.4209602534116238</c:v>
                </c:pt>
                <c:pt idx="6132">
                  <c:v>0.62682969144966338</c:v>
                </c:pt>
                <c:pt idx="6133">
                  <c:v>0.37401940329452038</c:v>
                </c:pt>
                <c:pt idx="6134">
                  <c:v>0.395188034066497</c:v>
                </c:pt>
                <c:pt idx="6135">
                  <c:v>8.3395810189622249E-2</c:v>
                </c:pt>
                <c:pt idx="6136">
                  <c:v>0.37401940329452038</c:v>
                </c:pt>
                <c:pt idx="6137">
                  <c:v>0</c:v>
                </c:pt>
                <c:pt idx="6138">
                  <c:v>0.37401940329452038</c:v>
                </c:pt>
                <c:pt idx="6139">
                  <c:v>0.35471584680484486</c:v>
                </c:pt>
                <c:pt idx="6140">
                  <c:v>0.65048944785593821</c:v>
                </c:pt>
                <c:pt idx="6141">
                  <c:v>5.3704367943415952E-2</c:v>
                </c:pt>
                <c:pt idx="6142">
                  <c:v>0.10262231428470477</c:v>
                </c:pt>
                <c:pt idx="6143">
                  <c:v>0.73635583947517036</c:v>
                </c:pt>
                <c:pt idx="6144">
                  <c:v>0.37401940329452038</c:v>
                </c:pt>
                <c:pt idx="6145">
                  <c:v>0.37401940329452016</c:v>
                </c:pt>
                <c:pt idx="6146">
                  <c:v>0.37401940329452038</c:v>
                </c:pt>
                <c:pt idx="6147">
                  <c:v>0.37262057569484847</c:v>
                </c:pt>
                <c:pt idx="6148">
                  <c:v>0.19432965171534783</c:v>
                </c:pt>
                <c:pt idx="6149">
                  <c:v>7.5922118262022498E-2</c:v>
                </c:pt>
                <c:pt idx="6150">
                  <c:v>0.37401940329452038</c:v>
                </c:pt>
                <c:pt idx="6151">
                  <c:v>0.91949608220634049</c:v>
                </c:pt>
                <c:pt idx="6152">
                  <c:v>0.37401940329452038</c:v>
                </c:pt>
                <c:pt idx="6153">
                  <c:v>0.33434097088950882</c:v>
                </c:pt>
                <c:pt idx="6154">
                  <c:v>0.72456385243456256</c:v>
                </c:pt>
                <c:pt idx="6155">
                  <c:v>0.55368674938578599</c:v>
                </c:pt>
                <c:pt idx="6156">
                  <c:v>0.37401940329452038</c:v>
                </c:pt>
                <c:pt idx="6157">
                  <c:v>0.37401940329452016</c:v>
                </c:pt>
                <c:pt idx="6158">
                  <c:v>0.73303010754945297</c:v>
                </c:pt>
                <c:pt idx="6159">
                  <c:v>0.37401940329452038</c:v>
                </c:pt>
                <c:pt idx="6160">
                  <c:v>0.33336133707298016</c:v>
                </c:pt>
                <c:pt idx="6161">
                  <c:v>0.62541599621283039</c:v>
                </c:pt>
                <c:pt idx="6162">
                  <c:v>0.37401940329452038</c:v>
                </c:pt>
                <c:pt idx="6163">
                  <c:v>0.37401940329452038</c:v>
                </c:pt>
                <c:pt idx="6164">
                  <c:v>0.37401940329452038</c:v>
                </c:pt>
                <c:pt idx="6165">
                  <c:v>0.73069921493536949</c:v>
                </c:pt>
                <c:pt idx="6166">
                  <c:v>0.71732990153422294</c:v>
                </c:pt>
                <c:pt idx="6167">
                  <c:v>0.57198665443902708</c:v>
                </c:pt>
                <c:pt idx="6168">
                  <c:v>0.47336024577764835</c:v>
                </c:pt>
                <c:pt idx="6169">
                  <c:v>0.36915214737127006</c:v>
                </c:pt>
                <c:pt idx="6170">
                  <c:v>0.37401940329452038</c:v>
                </c:pt>
                <c:pt idx="6171">
                  <c:v>0.64597924892712599</c:v>
                </c:pt>
                <c:pt idx="6172">
                  <c:v>0.72882725988063546</c:v>
                </c:pt>
                <c:pt idx="6173">
                  <c:v>0.37401940329452038</c:v>
                </c:pt>
                <c:pt idx="6174">
                  <c:v>0.37401940329452038</c:v>
                </c:pt>
                <c:pt idx="6175">
                  <c:v>0.37401940329452016</c:v>
                </c:pt>
                <c:pt idx="6176">
                  <c:v>0.37401940329452038</c:v>
                </c:pt>
                <c:pt idx="6177">
                  <c:v>0.37401940329452038</c:v>
                </c:pt>
                <c:pt idx="6178">
                  <c:v>0.21455578514013471</c:v>
                </c:pt>
                <c:pt idx="6179">
                  <c:v>0.37401940329452038</c:v>
                </c:pt>
                <c:pt idx="6180">
                  <c:v>0.62925398004060673</c:v>
                </c:pt>
                <c:pt idx="6181">
                  <c:v>0.37051184149365679</c:v>
                </c:pt>
                <c:pt idx="6182">
                  <c:v>0.37401940329452038</c:v>
                </c:pt>
                <c:pt idx="6183">
                  <c:v>0.37401940329452038</c:v>
                </c:pt>
                <c:pt idx="6184">
                  <c:v>1.2411799011750333</c:v>
                </c:pt>
                <c:pt idx="6185">
                  <c:v>0.37401940329452038</c:v>
                </c:pt>
                <c:pt idx="6186">
                  <c:v>0.72466942426312853</c:v>
                </c:pt>
                <c:pt idx="6187">
                  <c:v>9.0044537668867736E-3</c:v>
                </c:pt>
                <c:pt idx="6188">
                  <c:v>0.39358061472179667</c:v>
                </c:pt>
                <c:pt idx="6189">
                  <c:v>0.37401940329452038</c:v>
                </c:pt>
                <c:pt idx="6190">
                  <c:v>1.2411799011750333</c:v>
                </c:pt>
                <c:pt idx="6191">
                  <c:v>1.1277760176612599</c:v>
                </c:pt>
                <c:pt idx="6192">
                  <c:v>0.73635583947517036</c:v>
                </c:pt>
                <c:pt idx="6193">
                  <c:v>0.73612718483965311</c:v>
                </c:pt>
                <c:pt idx="6194">
                  <c:v>0.37401940329452016</c:v>
                </c:pt>
                <c:pt idx="6195">
                  <c:v>0.73635583947517014</c:v>
                </c:pt>
                <c:pt idx="6196">
                  <c:v>0.33479271492027579</c:v>
                </c:pt>
                <c:pt idx="6197">
                  <c:v>0.12509217603265482</c:v>
                </c:pt>
                <c:pt idx="6198">
                  <c:v>0.66252082842061888</c:v>
                </c:pt>
                <c:pt idx="6199">
                  <c:v>0.37401940329452038</c:v>
                </c:pt>
                <c:pt idx="6200">
                  <c:v>0.2837747067131694</c:v>
                </c:pt>
                <c:pt idx="6201">
                  <c:v>0.17711854096927129</c:v>
                </c:pt>
                <c:pt idx="6202">
                  <c:v>0.95335127477445569</c:v>
                </c:pt>
                <c:pt idx="6203">
                  <c:v>0.53031340996833043</c:v>
                </c:pt>
                <c:pt idx="6204">
                  <c:v>0.9262673240032655</c:v>
                </c:pt>
                <c:pt idx="6205">
                  <c:v>0.44338733069822028</c:v>
                </c:pt>
                <c:pt idx="6206">
                  <c:v>0.12788228183506481</c:v>
                </c:pt>
                <c:pt idx="6207">
                  <c:v>9.078347599422016E-3</c:v>
                </c:pt>
                <c:pt idx="6208">
                  <c:v>0.41419917245582694</c:v>
                </c:pt>
                <c:pt idx="6209">
                  <c:v>0.15560013611265669</c:v>
                </c:pt>
                <c:pt idx="6210">
                  <c:v>0</c:v>
                </c:pt>
                <c:pt idx="6211">
                  <c:v>5.6807531679485428E-2</c:v>
                </c:pt>
                <c:pt idx="6212">
                  <c:v>9.7119813990740031E-2</c:v>
                </c:pt>
                <c:pt idx="6213">
                  <c:v>2.9369343029077701E-2</c:v>
                </c:pt>
                <c:pt idx="6214">
                  <c:v>0.26957505005936216</c:v>
                </c:pt>
                <c:pt idx="6215">
                  <c:v>0.72848450707622392</c:v>
                </c:pt>
                <c:pt idx="6216">
                  <c:v>7.2769958032693718E-2</c:v>
                </c:pt>
                <c:pt idx="6217">
                  <c:v>4.9139325157936613E-2</c:v>
                </c:pt>
                <c:pt idx="6218">
                  <c:v>0.72257799259187516</c:v>
                </c:pt>
                <c:pt idx="6219">
                  <c:v>0.46668001155026867</c:v>
                </c:pt>
                <c:pt idx="6220">
                  <c:v>0.37401940329452038</c:v>
                </c:pt>
                <c:pt idx="6221">
                  <c:v>0.37401940329452038</c:v>
                </c:pt>
                <c:pt idx="6222">
                  <c:v>0.19376702092328385</c:v>
                </c:pt>
                <c:pt idx="6223">
                  <c:v>0.1625949820814</c:v>
                </c:pt>
                <c:pt idx="6224">
                  <c:v>0.37401940329452016</c:v>
                </c:pt>
                <c:pt idx="6225">
                  <c:v>0.45814372945035964</c:v>
                </c:pt>
                <c:pt idx="6226">
                  <c:v>0.51155122950446419</c:v>
                </c:pt>
                <c:pt idx="6227">
                  <c:v>0.64679043993088159</c:v>
                </c:pt>
                <c:pt idx="6228">
                  <c:v>0.72469395528373415</c:v>
                </c:pt>
                <c:pt idx="6229">
                  <c:v>0.37401940329452038</c:v>
                </c:pt>
                <c:pt idx="6230">
                  <c:v>0.37401940329452038</c:v>
                </c:pt>
                <c:pt idx="6231">
                  <c:v>0.36391623935420264</c:v>
                </c:pt>
                <c:pt idx="6232">
                  <c:v>0.48300171783104556</c:v>
                </c:pt>
                <c:pt idx="6233">
                  <c:v>0.40207613789269958</c:v>
                </c:pt>
                <c:pt idx="6234">
                  <c:v>9.8906660842444732E-2</c:v>
                </c:pt>
                <c:pt idx="6235">
                  <c:v>0.15700951250939357</c:v>
                </c:pt>
                <c:pt idx="6236">
                  <c:v>0.47402640356391018</c:v>
                </c:pt>
                <c:pt idx="6237">
                  <c:v>0.37401940329452038</c:v>
                </c:pt>
                <c:pt idx="6238">
                  <c:v>0.37401940329452038</c:v>
                </c:pt>
                <c:pt idx="6239">
                  <c:v>0.34686761253626031</c:v>
                </c:pt>
                <c:pt idx="6240">
                  <c:v>0.62343455996146957</c:v>
                </c:pt>
                <c:pt idx="6241">
                  <c:v>0.44921447235183254</c:v>
                </c:pt>
                <c:pt idx="6242">
                  <c:v>0.37401940329452038</c:v>
                </c:pt>
                <c:pt idx="6243">
                  <c:v>0.37401940329452038</c:v>
                </c:pt>
                <c:pt idx="6244">
                  <c:v>0.72543540351946101</c:v>
                </c:pt>
                <c:pt idx="6245">
                  <c:v>0.68387361062458751</c:v>
                </c:pt>
                <c:pt idx="6246">
                  <c:v>0.37401940329452038</c:v>
                </c:pt>
                <c:pt idx="6247">
                  <c:v>0.31402367219838279</c:v>
                </c:pt>
                <c:pt idx="6248">
                  <c:v>0.37401940329452016</c:v>
                </c:pt>
                <c:pt idx="6249">
                  <c:v>0.32168992425623999</c:v>
                </c:pt>
                <c:pt idx="6250">
                  <c:v>0.39944233657919426</c:v>
                </c:pt>
                <c:pt idx="6251">
                  <c:v>0.75904866503817725</c:v>
                </c:pt>
                <c:pt idx="6252">
                  <c:v>0.28253809235433774</c:v>
                </c:pt>
                <c:pt idx="6253">
                  <c:v>0.68143634364081107</c:v>
                </c:pt>
                <c:pt idx="6254">
                  <c:v>1.6808833949811413</c:v>
                </c:pt>
                <c:pt idx="6255">
                  <c:v>0.61063264162420949</c:v>
                </c:pt>
                <c:pt idx="6256">
                  <c:v>0.25971360720509989</c:v>
                </c:pt>
                <c:pt idx="6257">
                  <c:v>0.37401940329452038</c:v>
                </c:pt>
                <c:pt idx="6258">
                  <c:v>0.37401940329452016</c:v>
                </c:pt>
                <c:pt idx="6259">
                  <c:v>0.73535173194024017</c:v>
                </c:pt>
                <c:pt idx="6260">
                  <c:v>0.37401940329452038</c:v>
                </c:pt>
                <c:pt idx="6261">
                  <c:v>7.3993446540229824E-2</c:v>
                </c:pt>
                <c:pt idx="6262">
                  <c:v>0.20295273004923081</c:v>
                </c:pt>
                <c:pt idx="6263">
                  <c:v>0.37137484034606172</c:v>
                </c:pt>
                <c:pt idx="6264">
                  <c:v>0.22833860196564926</c:v>
                </c:pt>
                <c:pt idx="6265">
                  <c:v>9.9689009217198823E-2</c:v>
                </c:pt>
                <c:pt idx="6266">
                  <c:v>0.3753662480193673</c:v>
                </c:pt>
                <c:pt idx="6267">
                  <c:v>0.18776902781050681</c:v>
                </c:pt>
                <c:pt idx="6268">
                  <c:v>0</c:v>
                </c:pt>
                <c:pt idx="6269">
                  <c:v>0.3969163743193197</c:v>
                </c:pt>
                <c:pt idx="6270">
                  <c:v>0.86180162969549023</c:v>
                </c:pt>
                <c:pt idx="6271">
                  <c:v>0.1272437251807296</c:v>
                </c:pt>
                <c:pt idx="6272">
                  <c:v>1.7323579785730976</c:v>
                </c:pt>
                <c:pt idx="6273">
                  <c:v>0.31749113021565295</c:v>
                </c:pt>
                <c:pt idx="6274">
                  <c:v>0.72939222312231489</c:v>
                </c:pt>
                <c:pt idx="6275">
                  <c:v>1.3909555900407173</c:v>
                </c:pt>
                <c:pt idx="6276">
                  <c:v>0.2997539612709228</c:v>
                </c:pt>
                <c:pt idx="6277">
                  <c:v>1.5666809101892671</c:v>
                </c:pt>
                <c:pt idx="6278">
                  <c:v>0.45492992018469575</c:v>
                </c:pt>
                <c:pt idx="6279">
                  <c:v>0.35329748810758604</c:v>
                </c:pt>
                <c:pt idx="6280">
                  <c:v>1.5360021868755187</c:v>
                </c:pt>
                <c:pt idx="6281">
                  <c:v>8.038526920609898E-2</c:v>
                </c:pt>
                <c:pt idx="6282">
                  <c:v>0.5949016154740161</c:v>
                </c:pt>
                <c:pt idx="6283">
                  <c:v>0.22076399760803073</c:v>
                </c:pt>
                <c:pt idx="6284">
                  <c:v>0.58411795628883512</c:v>
                </c:pt>
                <c:pt idx="6285">
                  <c:v>0.36985845998604755</c:v>
                </c:pt>
                <c:pt idx="6286">
                  <c:v>0.91395033446152429</c:v>
                </c:pt>
                <c:pt idx="6287">
                  <c:v>1.1075555213237718</c:v>
                </c:pt>
                <c:pt idx="6288">
                  <c:v>0.15482655917457611</c:v>
                </c:pt>
                <c:pt idx="6289">
                  <c:v>0.37401940329452038</c:v>
                </c:pt>
                <c:pt idx="6290">
                  <c:v>0.14708343382494293</c:v>
                </c:pt>
                <c:pt idx="6291">
                  <c:v>9.8309423149539929E-2</c:v>
                </c:pt>
                <c:pt idx="6292">
                  <c:v>1.0123999334553644</c:v>
                </c:pt>
                <c:pt idx="6293">
                  <c:v>1.9706135130463782</c:v>
                </c:pt>
                <c:pt idx="6294">
                  <c:v>0.67299394166324555</c:v>
                </c:pt>
                <c:pt idx="6295">
                  <c:v>0.97577593408179808</c:v>
                </c:pt>
                <c:pt idx="6296">
                  <c:v>0.3113628380870232</c:v>
                </c:pt>
                <c:pt idx="6297">
                  <c:v>0.67254715863859327</c:v>
                </c:pt>
                <c:pt idx="6298">
                  <c:v>0.73635583947517036</c:v>
                </c:pt>
                <c:pt idx="6299">
                  <c:v>0.25653297920543128</c:v>
                </c:pt>
                <c:pt idx="6300">
                  <c:v>0.31655368583864579</c:v>
                </c:pt>
                <c:pt idx="6301">
                  <c:v>0.37401940329452038</c:v>
                </c:pt>
                <c:pt idx="6302">
                  <c:v>0.36573683177331018</c:v>
                </c:pt>
                <c:pt idx="6303">
                  <c:v>0.37401940329452038</c:v>
                </c:pt>
                <c:pt idx="6304">
                  <c:v>0.57261039434211458</c:v>
                </c:pt>
                <c:pt idx="6305">
                  <c:v>0.37401940329452038</c:v>
                </c:pt>
                <c:pt idx="6306">
                  <c:v>0.37401940329452038</c:v>
                </c:pt>
                <c:pt idx="6307">
                  <c:v>0.27091280992284833</c:v>
                </c:pt>
                <c:pt idx="6308">
                  <c:v>0.38722082724604118</c:v>
                </c:pt>
                <c:pt idx="6309">
                  <c:v>0.50993908943889654</c:v>
                </c:pt>
                <c:pt idx="6310">
                  <c:v>0.73622212887838012</c:v>
                </c:pt>
                <c:pt idx="6311">
                  <c:v>8.2013052204255796E-2</c:v>
                </c:pt>
                <c:pt idx="6312">
                  <c:v>0.49981779348769645</c:v>
                </c:pt>
                <c:pt idx="6313">
                  <c:v>0.73303269928768056</c:v>
                </c:pt>
                <c:pt idx="6314">
                  <c:v>0.37401940329452038</c:v>
                </c:pt>
                <c:pt idx="6315">
                  <c:v>0.70289540966093444</c:v>
                </c:pt>
                <c:pt idx="6316">
                  <c:v>0.37401940329452038</c:v>
                </c:pt>
                <c:pt idx="6317">
                  <c:v>0.41562312570577287</c:v>
                </c:pt>
                <c:pt idx="6318">
                  <c:v>1.6212393463127202</c:v>
                </c:pt>
                <c:pt idx="6319">
                  <c:v>0.57342544684109253</c:v>
                </c:pt>
                <c:pt idx="6320">
                  <c:v>0.37401940329452038</c:v>
                </c:pt>
                <c:pt idx="6321">
                  <c:v>0.70031888758783434</c:v>
                </c:pt>
                <c:pt idx="6322">
                  <c:v>1.1631832685087833</c:v>
                </c:pt>
                <c:pt idx="6323">
                  <c:v>0.37401940329452016</c:v>
                </c:pt>
                <c:pt idx="6324">
                  <c:v>0.58582745877524101</c:v>
                </c:pt>
                <c:pt idx="6325">
                  <c:v>0.34237424488596818</c:v>
                </c:pt>
                <c:pt idx="6326">
                  <c:v>0.12946345005919335</c:v>
                </c:pt>
                <c:pt idx="6327">
                  <c:v>0.84648233406310358</c:v>
                </c:pt>
                <c:pt idx="6328">
                  <c:v>0.3531990488486636</c:v>
                </c:pt>
                <c:pt idx="6329">
                  <c:v>0.2523795827613371</c:v>
                </c:pt>
                <c:pt idx="6330">
                  <c:v>0.37401940329452038</c:v>
                </c:pt>
                <c:pt idx="6331">
                  <c:v>0.73481328922060163</c:v>
                </c:pt>
                <c:pt idx="6332">
                  <c:v>0.18994678853466274</c:v>
                </c:pt>
                <c:pt idx="6333">
                  <c:v>2.0360076145529968E-2</c:v>
                </c:pt>
                <c:pt idx="6334">
                  <c:v>0.37401940329452038</c:v>
                </c:pt>
                <c:pt idx="6335">
                  <c:v>0.37401940329452038</c:v>
                </c:pt>
                <c:pt idx="6336">
                  <c:v>0.37401940329452038</c:v>
                </c:pt>
                <c:pt idx="6337">
                  <c:v>0.99485593535199368</c:v>
                </c:pt>
                <c:pt idx="6338">
                  <c:v>0.17654700667188958</c:v>
                </c:pt>
                <c:pt idx="6339">
                  <c:v>0.16716780453464758</c:v>
                </c:pt>
                <c:pt idx="6340">
                  <c:v>1.0102847894881277</c:v>
                </c:pt>
                <c:pt idx="6341">
                  <c:v>0.61105991552062155</c:v>
                </c:pt>
                <c:pt idx="6342">
                  <c:v>0.45833387693080435</c:v>
                </c:pt>
                <c:pt idx="6343">
                  <c:v>8.8923806857856058E-2</c:v>
                </c:pt>
                <c:pt idx="6344">
                  <c:v>0.80904321875372409</c:v>
                </c:pt>
                <c:pt idx="6345">
                  <c:v>0.87070212043317252</c:v>
                </c:pt>
                <c:pt idx="6346">
                  <c:v>0.37401940329452038</c:v>
                </c:pt>
                <c:pt idx="6347">
                  <c:v>0.37401940329452038</c:v>
                </c:pt>
                <c:pt idx="6348">
                  <c:v>0.33033183524741783</c:v>
                </c:pt>
                <c:pt idx="6349">
                  <c:v>0.36709037565903729</c:v>
                </c:pt>
                <c:pt idx="6350">
                  <c:v>0.25058181627027859</c:v>
                </c:pt>
                <c:pt idx="6351">
                  <c:v>0.37401940329452038</c:v>
                </c:pt>
                <c:pt idx="6352">
                  <c:v>0.37401940329452038</c:v>
                </c:pt>
                <c:pt idx="6353">
                  <c:v>6.2762968896841992E-2</c:v>
                </c:pt>
                <c:pt idx="6354">
                  <c:v>0.72686079176919616</c:v>
                </c:pt>
                <c:pt idx="6355">
                  <c:v>0.37401940329452016</c:v>
                </c:pt>
                <c:pt idx="6356">
                  <c:v>0.67307011256140481</c:v>
                </c:pt>
                <c:pt idx="6357">
                  <c:v>0.7345610587947603</c:v>
                </c:pt>
                <c:pt idx="6358">
                  <c:v>0.37401940329452038</c:v>
                </c:pt>
                <c:pt idx="6359">
                  <c:v>0.27169402724902242</c:v>
                </c:pt>
                <c:pt idx="6360">
                  <c:v>0.35531808560100953</c:v>
                </c:pt>
                <c:pt idx="6361">
                  <c:v>1.0951050510861637</c:v>
                </c:pt>
                <c:pt idx="6362">
                  <c:v>0.52849013508162113</c:v>
                </c:pt>
                <c:pt idx="6363">
                  <c:v>0.37401940329452038</c:v>
                </c:pt>
                <c:pt idx="6364">
                  <c:v>0.62753987356193719</c:v>
                </c:pt>
                <c:pt idx="6365">
                  <c:v>2.6963363464811865</c:v>
                </c:pt>
                <c:pt idx="6366">
                  <c:v>0.37401940329452038</c:v>
                </c:pt>
                <c:pt idx="6367">
                  <c:v>8.9087707596120655E-2</c:v>
                </c:pt>
                <c:pt idx="6368">
                  <c:v>0.44262399609972797</c:v>
                </c:pt>
                <c:pt idx="6369">
                  <c:v>0.44048558343376881</c:v>
                </c:pt>
                <c:pt idx="6370">
                  <c:v>0.37401940329452038</c:v>
                </c:pt>
                <c:pt idx="6371">
                  <c:v>0.37401940329452038</c:v>
                </c:pt>
                <c:pt idx="6372">
                  <c:v>0.64697745479392033</c:v>
                </c:pt>
                <c:pt idx="6373">
                  <c:v>2.9798093116584982E-2</c:v>
                </c:pt>
                <c:pt idx="6374">
                  <c:v>0.72916532359459041</c:v>
                </c:pt>
                <c:pt idx="6375">
                  <c:v>1.0962540603541406</c:v>
                </c:pt>
                <c:pt idx="6376">
                  <c:v>0.50937370242923785</c:v>
                </c:pt>
                <c:pt idx="6377">
                  <c:v>4.319244646896598E-2</c:v>
                </c:pt>
                <c:pt idx="6378">
                  <c:v>0.10070760758763657</c:v>
                </c:pt>
                <c:pt idx="6379">
                  <c:v>0.73635583947517036</c:v>
                </c:pt>
                <c:pt idx="6380">
                  <c:v>0.50314512151731461</c:v>
                </c:pt>
                <c:pt idx="6381">
                  <c:v>0.73395114165342623</c:v>
                </c:pt>
                <c:pt idx="6382">
                  <c:v>0.85958830686032361</c:v>
                </c:pt>
                <c:pt idx="6383">
                  <c:v>3.0303608841108845E-2</c:v>
                </c:pt>
                <c:pt idx="6384">
                  <c:v>0.7118093253677571</c:v>
                </c:pt>
                <c:pt idx="6385">
                  <c:v>0.64679043993088159</c:v>
                </c:pt>
                <c:pt idx="6386">
                  <c:v>0.62292146685690986</c:v>
                </c:pt>
                <c:pt idx="6387">
                  <c:v>0.37401940329452038</c:v>
                </c:pt>
                <c:pt idx="6388">
                  <c:v>0.37401940329452038</c:v>
                </c:pt>
                <c:pt idx="6389">
                  <c:v>2.505068095132239</c:v>
                </c:pt>
                <c:pt idx="6390">
                  <c:v>0.20745994969891507</c:v>
                </c:pt>
                <c:pt idx="6391">
                  <c:v>0.37401940329452038</c:v>
                </c:pt>
                <c:pt idx="6392">
                  <c:v>1.1857141761610699</c:v>
                </c:pt>
                <c:pt idx="6393">
                  <c:v>0.97762929138121069</c:v>
                </c:pt>
                <c:pt idx="6394">
                  <c:v>0.6000043240511912</c:v>
                </c:pt>
                <c:pt idx="6395">
                  <c:v>1.0374926933747894</c:v>
                </c:pt>
                <c:pt idx="6396">
                  <c:v>0.28677483719898317</c:v>
                </c:pt>
                <c:pt idx="6397">
                  <c:v>0.82725195377286154</c:v>
                </c:pt>
                <c:pt idx="6398">
                  <c:v>0.37401940329452038</c:v>
                </c:pt>
                <c:pt idx="6399">
                  <c:v>0.35504394204001893</c:v>
                </c:pt>
                <c:pt idx="6400">
                  <c:v>1.0771284933865275</c:v>
                </c:pt>
                <c:pt idx="6401">
                  <c:v>0.60338986765676683</c:v>
                </c:pt>
                <c:pt idx="6402">
                  <c:v>0.37401940329452038</c:v>
                </c:pt>
                <c:pt idx="6403">
                  <c:v>0.43782763577660855</c:v>
                </c:pt>
                <c:pt idx="6404">
                  <c:v>0.72847745151918275</c:v>
                </c:pt>
                <c:pt idx="6405">
                  <c:v>0.37401940329452038</c:v>
                </c:pt>
                <c:pt idx="6406">
                  <c:v>0.37401940329452016</c:v>
                </c:pt>
                <c:pt idx="6407">
                  <c:v>0.7284910837583205</c:v>
                </c:pt>
                <c:pt idx="6408">
                  <c:v>0.32167037175638846</c:v>
                </c:pt>
                <c:pt idx="6409">
                  <c:v>0.18907195727425133</c:v>
                </c:pt>
                <c:pt idx="6410">
                  <c:v>0.37401940329452038</c:v>
                </c:pt>
                <c:pt idx="6411">
                  <c:v>0.42335549796686195</c:v>
                </c:pt>
                <c:pt idx="6412">
                  <c:v>0.37401940329452038</c:v>
                </c:pt>
                <c:pt idx="6413">
                  <c:v>0.62155821888413409</c:v>
                </c:pt>
                <c:pt idx="6414">
                  <c:v>0.66013478410558479</c:v>
                </c:pt>
                <c:pt idx="6415">
                  <c:v>0.40929988796273048</c:v>
                </c:pt>
                <c:pt idx="6416">
                  <c:v>3.2031722249863531E-2</c:v>
                </c:pt>
                <c:pt idx="6417">
                  <c:v>0.53606176454537025</c:v>
                </c:pt>
                <c:pt idx="6418">
                  <c:v>2.5553790435049661</c:v>
                </c:pt>
                <c:pt idx="6419">
                  <c:v>6.040399067712883E-2</c:v>
                </c:pt>
                <c:pt idx="6420">
                  <c:v>0.37401940329452049</c:v>
                </c:pt>
                <c:pt idx="6421">
                  <c:v>0.66857757261666184</c:v>
                </c:pt>
                <c:pt idx="6422">
                  <c:v>0.20816486786464802</c:v>
                </c:pt>
                <c:pt idx="6423">
                  <c:v>0.88513186376376041</c:v>
                </c:pt>
                <c:pt idx="6424">
                  <c:v>0.73541365724560981</c:v>
                </c:pt>
                <c:pt idx="6425">
                  <c:v>1.4328145161101928</c:v>
                </c:pt>
                <c:pt idx="6426">
                  <c:v>0.72601054296894341</c:v>
                </c:pt>
                <c:pt idx="6427">
                  <c:v>0.72466942426312853</c:v>
                </c:pt>
                <c:pt idx="6428">
                  <c:v>0.32334489935102095</c:v>
                </c:pt>
                <c:pt idx="6429">
                  <c:v>0.83508348533583443</c:v>
                </c:pt>
                <c:pt idx="6430">
                  <c:v>0.37283142357302268</c:v>
                </c:pt>
                <c:pt idx="6431">
                  <c:v>0.30964401104058953</c:v>
                </c:pt>
                <c:pt idx="6432">
                  <c:v>0.38294059587307266</c:v>
                </c:pt>
                <c:pt idx="6433">
                  <c:v>0.37401940329452038</c:v>
                </c:pt>
                <c:pt idx="6434">
                  <c:v>0.20669284811718786</c:v>
                </c:pt>
                <c:pt idx="6435">
                  <c:v>0.15328269044687851</c:v>
                </c:pt>
                <c:pt idx="6436">
                  <c:v>0.30356118317266312</c:v>
                </c:pt>
                <c:pt idx="6437">
                  <c:v>1.2890652616826261</c:v>
                </c:pt>
                <c:pt idx="6438">
                  <c:v>0.34696177118765725</c:v>
                </c:pt>
                <c:pt idx="6439">
                  <c:v>8.0829324422580617E-2</c:v>
                </c:pt>
                <c:pt idx="6440">
                  <c:v>0.86077746555609047</c:v>
                </c:pt>
                <c:pt idx="6441">
                  <c:v>0.73635583947517036</c:v>
                </c:pt>
                <c:pt idx="6442">
                  <c:v>0.87352241010747778</c:v>
                </c:pt>
                <c:pt idx="6443">
                  <c:v>0.97960759990108848</c:v>
                </c:pt>
                <c:pt idx="6444">
                  <c:v>0.37401940329452038</c:v>
                </c:pt>
                <c:pt idx="6445">
                  <c:v>0.89928538016766135</c:v>
                </c:pt>
                <c:pt idx="6446">
                  <c:v>0.31254039774135445</c:v>
                </c:pt>
                <c:pt idx="6447">
                  <c:v>0.69176948343840339</c:v>
                </c:pt>
                <c:pt idx="6448">
                  <c:v>0.37401940329452016</c:v>
                </c:pt>
                <c:pt idx="6449">
                  <c:v>0.49433673445862991</c:v>
                </c:pt>
                <c:pt idx="6450">
                  <c:v>0.50929350921993655</c:v>
                </c:pt>
                <c:pt idx="6451">
                  <c:v>0.20689193293726379</c:v>
                </c:pt>
                <c:pt idx="6452">
                  <c:v>0.13804776173176841</c:v>
                </c:pt>
                <c:pt idx="6453">
                  <c:v>0.68630905543108978</c:v>
                </c:pt>
                <c:pt idx="6454">
                  <c:v>1.277857848718001E-2</c:v>
                </c:pt>
                <c:pt idx="6455">
                  <c:v>0.46933029978009</c:v>
                </c:pt>
                <c:pt idx="6456">
                  <c:v>0.32254756932333256</c:v>
                </c:pt>
                <c:pt idx="6457">
                  <c:v>0.15224479393143375</c:v>
                </c:pt>
                <c:pt idx="6458">
                  <c:v>0.37401940329452038</c:v>
                </c:pt>
                <c:pt idx="6459">
                  <c:v>0.14042257374176254</c:v>
                </c:pt>
                <c:pt idx="6460">
                  <c:v>0.86600665074250283</c:v>
                </c:pt>
                <c:pt idx="6461">
                  <c:v>0.73635583947517036</c:v>
                </c:pt>
                <c:pt idx="6462">
                  <c:v>0.42377628858912098</c:v>
                </c:pt>
                <c:pt idx="6463">
                  <c:v>0.37401940329452038</c:v>
                </c:pt>
                <c:pt idx="6464">
                  <c:v>0.80835397739045267</c:v>
                </c:pt>
                <c:pt idx="6465">
                  <c:v>0.73369033703274267</c:v>
                </c:pt>
                <c:pt idx="6466">
                  <c:v>0.42833269632487092</c:v>
                </c:pt>
                <c:pt idx="6467">
                  <c:v>0.37401940329452016</c:v>
                </c:pt>
                <c:pt idx="6468">
                  <c:v>0.37401940329452038</c:v>
                </c:pt>
                <c:pt idx="6469">
                  <c:v>0.37401940329452038</c:v>
                </c:pt>
                <c:pt idx="6470">
                  <c:v>0.35428866278359816</c:v>
                </c:pt>
                <c:pt idx="6471">
                  <c:v>4.6176736999849775E-2</c:v>
                </c:pt>
                <c:pt idx="6472">
                  <c:v>0.37401940329452038</c:v>
                </c:pt>
                <c:pt idx="6473">
                  <c:v>1.2837447170505209E-2</c:v>
                </c:pt>
                <c:pt idx="6474">
                  <c:v>0.37401940329452038</c:v>
                </c:pt>
                <c:pt idx="6475">
                  <c:v>0.73635583947517036</c:v>
                </c:pt>
                <c:pt idx="6476">
                  <c:v>0.27294660946035532</c:v>
                </c:pt>
                <c:pt idx="6477">
                  <c:v>0.73635583947517036</c:v>
                </c:pt>
                <c:pt idx="6478">
                  <c:v>0.31205211974765473</c:v>
                </c:pt>
                <c:pt idx="6479">
                  <c:v>0.37401940329452038</c:v>
                </c:pt>
                <c:pt idx="6480">
                  <c:v>0.97960759990108848</c:v>
                </c:pt>
                <c:pt idx="6481">
                  <c:v>0.37300189843450943</c:v>
                </c:pt>
                <c:pt idx="6482">
                  <c:v>0.72480142873375242</c:v>
                </c:pt>
                <c:pt idx="6483">
                  <c:v>0.37401940329452038</c:v>
                </c:pt>
                <c:pt idx="6484">
                  <c:v>0.2429024940368926</c:v>
                </c:pt>
                <c:pt idx="6485">
                  <c:v>0.37401940329452038</c:v>
                </c:pt>
                <c:pt idx="6486">
                  <c:v>0.37401940329452038</c:v>
                </c:pt>
                <c:pt idx="6487">
                  <c:v>0.37401940329452038</c:v>
                </c:pt>
                <c:pt idx="6488">
                  <c:v>0.3750086487523282</c:v>
                </c:pt>
                <c:pt idx="6489">
                  <c:v>0.6633489631594115</c:v>
                </c:pt>
                <c:pt idx="6490">
                  <c:v>0.37401940329452038</c:v>
                </c:pt>
                <c:pt idx="6491">
                  <c:v>0.73635583947517036</c:v>
                </c:pt>
                <c:pt idx="6492">
                  <c:v>0.37352036903806163</c:v>
                </c:pt>
                <c:pt idx="6493">
                  <c:v>0.37401940329452038</c:v>
                </c:pt>
                <c:pt idx="6494">
                  <c:v>1.068360553571323</c:v>
                </c:pt>
                <c:pt idx="6495">
                  <c:v>0.31254039774135445</c:v>
                </c:pt>
                <c:pt idx="6496">
                  <c:v>0.37401940329452038</c:v>
                </c:pt>
                <c:pt idx="6497">
                  <c:v>0.37401940329452038</c:v>
                </c:pt>
                <c:pt idx="6498">
                  <c:v>0.37401940329452038</c:v>
                </c:pt>
                <c:pt idx="6499">
                  <c:v>0.20984301771364525</c:v>
                </c:pt>
                <c:pt idx="6500">
                  <c:v>0.37401940329452038</c:v>
                </c:pt>
                <c:pt idx="6501">
                  <c:v>0.65819571667810717</c:v>
                </c:pt>
                <c:pt idx="6502">
                  <c:v>0.73635583947517036</c:v>
                </c:pt>
                <c:pt idx="6503">
                  <c:v>0.32645483095356953</c:v>
                </c:pt>
                <c:pt idx="6504">
                  <c:v>0.31254039774135445</c:v>
                </c:pt>
                <c:pt idx="6505">
                  <c:v>0.31254039774135445</c:v>
                </c:pt>
                <c:pt idx="6506">
                  <c:v>0.37401940329452038</c:v>
                </c:pt>
                <c:pt idx="6507">
                  <c:v>0.64450260542796267</c:v>
                </c:pt>
                <c:pt idx="6508">
                  <c:v>0.37401940329452016</c:v>
                </c:pt>
                <c:pt idx="6509">
                  <c:v>0.37401940329452038</c:v>
                </c:pt>
                <c:pt idx="6510">
                  <c:v>0.37401940329452016</c:v>
                </c:pt>
                <c:pt idx="6511">
                  <c:v>0.37401940329452016</c:v>
                </c:pt>
                <c:pt idx="6512">
                  <c:v>0.37401940329452016</c:v>
                </c:pt>
                <c:pt idx="6513">
                  <c:v>0.1880847312011743</c:v>
                </c:pt>
                <c:pt idx="6514">
                  <c:v>0.73178708861900876</c:v>
                </c:pt>
                <c:pt idx="6515">
                  <c:v>0.37401940329452038</c:v>
                </c:pt>
                <c:pt idx="6516">
                  <c:v>0.31254039774135445</c:v>
                </c:pt>
                <c:pt idx="6517">
                  <c:v>0.31254039774135445</c:v>
                </c:pt>
                <c:pt idx="6518">
                  <c:v>1.1790220367453856E-2</c:v>
                </c:pt>
                <c:pt idx="6519">
                  <c:v>0.37401940329452038</c:v>
                </c:pt>
                <c:pt idx="6520">
                  <c:v>0.31254039774135445</c:v>
                </c:pt>
                <c:pt idx="6521">
                  <c:v>0.37401940329452038</c:v>
                </c:pt>
                <c:pt idx="6522">
                  <c:v>0.7170918114750412</c:v>
                </c:pt>
                <c:pt idx="6523">
                  <c:v>1.3516061920255384</c:v>
                </c:pt>
                <c:pt idx="6524">
                  <c:v>0.37401940329452016</c:v>
                </c:pt>
                <c:pt idx="6525">
                  <c:v>0.32645483095356953</c:v>
                </c:pt>
                <c:pt idx="6526">
                  <c:v>0.37401940329452016</c:v>
                </c:pt>
                <c:pt idx="6527">
                  <c:v>0.73635583947517036</c:v>
                </c:pt>
                <c:pt idx="6528">
                  <c:v>0.37401940329452016</c:v>
                </c:pt>
                <c:pt idx="6529">
                  <c:v>0.31254039774135445</c:v>
                </c:pt>
                <c:pt idx="6530">
                  <c:v>0.37401940329452038</c:v>
                </c:pt>
                <c:pt idx="6531">
                  <c:v>0.73492993628374104</c:v>
                </c:pt>
                <c:pt idx="6532">
                  <c:v>0.38352619614892342</c:v>
                </c:pt>
                <c:pt idx="6533">
                  <c:v>0.46292953658175934</c:v>
                </c:pt>
                <c:pt idx="6534">
                  <c:v>0.24050693127339998</c:v>
                </c:pt>
                <c:pt idx="6535">
                  <c:v>0.37401940329452038</c:v>
                </c:pt>
                <c:pt idx="6536">
                  <c:v>0.37401940329452038</c:v>
                </c:pt>
                <c:pt idx="6537">
                  <c:v>0.55794727350121875</c:v>
                </c:pt>
                <c:pt idx="6538">
                  <c:v>0.7257444494019174</c:v>
                </c:pt>
                <c:pt idx="6539">
                  <c:v>0.37932897240236602</c:v>
                </c:pt>
                <c:pt idx="6540">
                  <c:v>0.73069232128797124</c:v>
                </c:pt>
                <c:pt idx="6541">
                  <c:v>0.37401940329452038</c:v>
                </c:pt>
                <c:pt idx="6542">
                  <c:v>0.37401940329452038</c:v>
                </c:pt>
                <c:pt idx="6543">
                  <c:v>0</c:v>
                </c:pt>
                <c:pt idx="6544">
                  <c:v>0.37401940329452038</c:v>
                </c:pt>
                <c:pt idx="6545">
                  <c:v>0.73635583947517036</c:v>
                </c:pt>
                <c:pt idx="6546">
                  <c:v>0.56515806251801726</c:v>
                </c:pt>
                <c:pt idx="6547">
                  <c:v>0.82432511423282662</c:v>
                </c:pt>
                <c:pt idx="6548">
                  <c:v>0.37401940329452038</c:v>
                </c:pt>
                <c:pt idx="6549">
                  <c:v>0.37401940329452038</c:v>
                </c:pt>
                <c:pt idx="6550">
                  <c:v>0.56632501872919283</c:v>
                </c:pt>
                <c:pt idx="6551">
                  <c:v>0.49351827094680839</c:v>
                </c:pt>
                <c:pt idx="6552">
                  <c:v>0.80835397739045267</c:v>
                </c:pt>
                <c:pt idx="6553">
                  <c:v>0.80835397739045267</c:v>
                </c:pt>
                <c:pt idx="6554">
                  <c:v>0.86600665074250283</c:v>
                </c:pt>
                <c:pt idx="6555">
                  <c:v>0.35201716901940266</c:v>
                </c:pt>
                <c:pt idx="6556">
                  <c:v>0.70036141410164343</c:v>
                </c:pt>
                <c:pt idx="6557">
                  <c:v>0.37401940329452038</c:v>
                </c:pt>
                <c:pt idx="6558">
                  <c:v>8.9087707596120655E-2</c:v>
                </c:pt>
                <c:pt idx="6559">
                  <c:v>0.37401940329452038</c:v>
                </c:pt>
                <c:pt idx="6560">
                  <c:v>0.39331928418876666</c:v>
                </c:pt>
                <c:pt idx="6561">
                  <c:v>0.37401940329452038</c:v>
                </c:pt>
                <c:pt idx="6562">
                  <c:v>0.53478970099383383</c:v>
                </c:pt>
                <c:pt idx="6563">
                  <c:v>1.1954234262173644</c:v>
                </c:pt>
                <c:pt idx="6564">
                  <c:v>0.31814618010198564</c:v>
                </c:pt>
                <c:pt idx="6565">
                  <c:v>0.78020043336150768</c:v>
                </c:pt>
                <c:pt idx="6566">
                  <c:v>0.25073569751284286</c:v>
                </c:pt>
                <c:pt idx="6567">
                  <c:v>0.72065846221572261</c:v>
                </c:pt>
                <c:pt idx="6568">
                  <c:v>0.86600665074250283</c:v>
                </c:pt>
                <c:pt idx="6569">
                  <c:v>0.73635583947517036</c:v>
                </c:pt>
                <c:pt idx="6570">
                  <c:v>0.37401940329452038</c:v>
                </c:pt>
                <c:pt idx="6571">
                  <c:v>0.83426415970119194</c:v>
                </c:pt>
                <c:pt idx="6572">
                  <c:v>0.37401940329452038</c:v>
                </c:pt>
                <c:pt idx="6573">
                  <c:v>0.37401940329452038</c:v>
                </c:pt>
                <c:pt idx="6574">
                  <c:v>2.1271984324828543</c:v>
                </c:pt>
                <c:pt idx="6575">
                  <c:v>0.37401940329452038</c:v>
                </c:pt>
                <c:pt idx="6576">
                  <c:v>0.24196064240802398</c:v>
                </c:pt>
                <c:pt idx="6577">
                  <c:v>0.23322816971422874</c:v>
                </c:pt>
                <c:pt idx="6578">
                  <c:v>0.6541975069786905</c:v>
                </c:pt>
                <c:pt idx="6579">
                  <c:v>0.21537316743896157</c:v>
                </c:pt>
                <c:pt idx="6580">
                  <c:v>0.73069232128797124</c:v>
                </c:pt>
                <c:pt idx="6581">
                  <c:v>0.38521138642409347</c:v>
                </c:pt>
                <c:pt idx="6582">
                  <c:v>0.37401940329452038</c:v>
                </c:pt>
                <c:pt idx="6583">
                  <c:v>0.4686316737978064</c:v>
                </c:pt>
                <c:pt idx="6584">
                  <c:v>0.37401940329452038</c:v>
                </c:pt>
                <c:pt idx="6585">
                  <c:v>1.7274701464401854</c:v>
                </c:pt>
                <c:pt idx="6586">
                  <c:v>0.37401940329452038</c:v>
                </c:pt>
                <c:pt idx="6587">
                  <c:v>0.37401940329452038</c:v>
                </c:pt>
                <c:pt idx="6588">
                  <c:v>0.18155758184848023</c:v>
                </c:pt>
                <c:pt idx="6589">
                  <c:v>0.38951805589889682</c:v>
                </c:pt>
                <c:pt idx="6590">
                  <c:v>1.1570405156601278</c:v>
                </c:pt>
                <c:pt idx="6591">
                  <c:v>0.32500426386263864</c:v>
                </c:pt>
                <c:pt idx="6592">
                  <c:v>0.82969576693485703</c:v>
                </c:pt>
                <c:pt idx="6593">
                  <c:v>0.30753050675347715</c:v>
                </c:pt>
                <c:pt idx="6594">
                  <c:v>0.2467486276371256</c:v>
                </c:pt>
                <c:pt idx="6595">
                  <c:v>0.46597228155709136</c:v>
                </c:pt>
                <c:pt idx="6596">
                  <c:v>0.2023352704854785</c:v>
                </c:pt>
                <c:pt idx="6597">
                  <c:v>0.73453421136583619</c:v>
                </c:pt>
                <c:pt idx="6598">
                  <c:v>0.61230473467509583</c:v>
                </c:pt>
                <c:pt idx="6599">
                  <c:v>0.37401940329452038</c:v>
                </c:pt>
                <c:pt idx="6600">
                  <c:v>0.83174366782644649</c:v>
                </c:pt>
                <c:pt idx="6601">
                  <c:v>1.6113414309896723</c:v>
                </c:pt>
                <c:pt idx="6602">
                  <c:v>0.72834882042906712</c:v>
                </c:pt>
                <c:pt idx="6603">
                  <c:v>0.56897461364828616</c:v>
                </c:pt>
                <c:pt idx="6604">
                  <c:v>0.6130702532504877</c:v>
                </c:pt>
                <c:pt idx="6605">
                  <c:v>0.30368072365418242</c:v>
                </c:pt>
                <c:pt idx="6606">
                  <c:v>0.35163543446898016</c:v>
                </c:pt>
                <c:pt idx="6607">
                  <c:v>0.38988130256803138</c:v>
                </c:pt>
                <c:pt idx="6608">
                  <c:v>0.23541180918570229</c:v>
                </c:pt>
                <c:pt idx="6609">
                  <c:v>0.43698777591392884</c:v>
                </c:pt>
                <c:pt idx="6610">
                  <c:v>0.75795604906881187</c:v>
                </c:pt>
                <c:pt idx="6611">
                  <c:v>7.882158294902257E-2</c:v>
                </c:pt>
                <c:pt idx="6612">
                  <c:v>0.31737040996572419</c:v>
                </c:pt>
                <c:pt idx="6613">
                  <c:v>0.82229896181893591</c:v>
                </c:pt>
                <c:pt idx="6614">
                  <c:v>0.37401940329452038</c:v>
                </c:pt>
                <c:pt idx="6615">
                  <c:v>4.8492786702289722E-2</c:v>
                </c:pt>
                <c:pt idx="6616">
                  <c:v>0.37401940329452038</c:v>
                </c:pt>
                <c:pt idx="6617">
                  <c:v>0.64703967072400048</c:v>
                </c:pt>
                <c:pt idx="6618">
                  <c:v>0.73635583947517036</c:v>
                </c:pt>
                <c:pt idx="6619">
                  <c:v>3.7594580852732214E-2</c:v>
                </c:pt>
                <c:pt idx="6620">
                  <c:v>1.0717950185994158</c:v>
                </c:pt>
                <c:pt idx="6621">
                  <c:v>0.37401940329452038</c:v>
                </c:pt>
                <c:pt idx="6622">
                  <c:v>0.37401940329452038</c:v>
                </c:pt>
                <c:pt idx="6623">
                  <c:v>0.1932289115632814</c:v>
                </c:pt>
                <c:pt idx="6624">
                  <c:v>0.52620840180198758</c:v>
                </c:pt>
                <c:pt idx="6625">
                  <c:v>0.37401940329452038</c:v>
                </c:pt>
                <c:pt idx="6626">
                  <c:v>0.52343287218899315</c:v>
                </c:pt>
                <c:pt idx="6627">
                  <c:v>7.4830418994361547E-2</c:v>
                </c:pt>
                <c:pt idx="6628">
                  <c:v>0.37401940329452038</c:v>
                </c:pt>
                <c:pt idx="6629">
                  <c:v>0.72167541202804175</c:v>
                </c:pt>
                <c:pt idx="6630">
                  <c:v>1.7504435697384795</c:v>
                </c:pt>
                <c:pt idx="6631">
                  <c:v>0.14630658684427608</c:v>
                </c:pt>
                <c:pt idx="6632">
                  <c:v>0.17638151298008839</c:v>
                </c:pt>
                <c:pt idx="6633">
                  <c:v>2.3125004016404365</c:v>
                </c:pt>
                <c:pt idx="6634">
                  <c:v>0.27406775124717742</c:v>
                </c:pt>
                <c:pt idx="6635">
                  <c:v>0.35991819106724343</c:v>
                </c:pt>
                <c:pt idx="6636">
                  <c:v>0.29647816312756609</c:v>
                </c:pt>
                <c:pt idx="6637">
                  <c:v>0.18759416763251952</c:v>
                </c:pt>
                <c:pt idx="6638">
                  <c:v>0.44850416347558825</c:v>
                </c:pt>
                <c:pt idx="6639">
                  <c:v>0.37401940329452038</c:v>
                </c:pt>
                <c:pt idx="6640">
                  <c:v>0.6465402274821489</c:v>
                </c:pt>
                <c:pt idx="6641">
                  <c:v>0.70022911719023728</c:v>
                </c:pt>
                <c:pt idx="6642">
                  <c:v>0.37401940329452038</c:v>
                </c:pt>
                <c:pt idx="6643">
                  <c:v>0.40223078566747661</c:v>
                </c:pt>
                <c:pt idx="6644">
                  <c:v>0.37401940329452038</c:v>
                </c:pt>
                <c:pt idx="6645">
                  <c:v>3.5179846505645447</c:v>
                </c:pt>
                <c:pt idx="6646">
                  <c:v>0.73635583947517036</c:v>
                </c:pt>
                <c:pt idx="6647">
                  <c:v>0.37401940329452038</c:v>
                </c:pt>
                <c:pt idx="6648">
                  <c:v>0.51016198602827445</c:v>
                </c:pt>
                <c:pt idx="6649">
                  <c:v>0.70353702905132254</c:v>
                </c:pt>
                <c:pt idx="6650">
                  <c:v>0.65908833797228927</c:v>
                </c:pt>
                <c:pt idx="6651">
                  <c:v>0.70029647564572695</c:v>
                </c:pt>
                <c:pt idx="6652">
                  <c:v>0.71330724963905423</c:v>
                </c:pt>
                <c:pt idx="6653">
                  <c:v>1.0340594155211249</c:v>
                </c:pt>
                <c:pt idx="6654">
                  <c:v>0.41082792557438497</c:v>
                </c:pt>
                <c:pt idx="6655">
                  <c:v>7.6213884033580467E-2</c:v>
                </c:pt>
                <c:pt idx="6656">
                  <c:v>0.37401940329452016</c:v>
                </c:pt>
                <c:pt idx="6657">
                  <c:v>0.22905172952245639</c:v>
                </c:pt>
                <c:pt idx="6658">
                  <c:v>1.8501027625410893E-2</c:v>
                </c:pt>
                <c:pt idx="6659">
                  <c:v>0.14951765213378332</c:v>
                </c:pt>
                <c:pt idx="6660">
                  <c:v>0.8780224770623597</c:v>
                </c:pt>
                <c:pt idx="6661">
                  <c:v>0.28602967508614191</c:v>
                </c:pt>
                <c:pt idx="6662">
                  <c:v>0.56852445442993849</c:v>
                </c:pt>
                <c:pt idx="6663">
                  <c:v>0.38618692704284452</c:v>
                </c:pt>
                <c:pt idx="6664">
                  <c:v>0.31127326112450454</c:v>
                </c:pt>
                <c:pt idx="6665">
                  <c:v>0.37401940329452038</c:v>
                </c:pt>
                <c:pt idx="6666">
                  <c:v>0.92976658935965029</c:v>
                </c:pt>
                <c:pt idx="6667">
                  <c:v>0.44928643431914705</c:v>
                </c:pt>
                <c:pt idx="6668">
                  <c:v>0.2796792680427308</c:v>
                </c:pt>
                <c:pt idx="6669">
                  <c:v>0.54841048525525804</c:v>
                </c:pt>
                <c:pt idx="6670">
                  <c:v>0.74104311950576951</c:v>
                </c:pt>
                <c:pt idx="6671">
                  <c:v>0.45739804370974929</c:v>
                </c:pt>
                <c:pt idx="6672">
                  <c:v>0.37401940329452016</c:v>
                </c:pt>
                <c:pt idx="6673">
                  <c:v>0.36493202460297902</c:v>
                </c:pt>
                <c:pt idx="6674">
                  <c:v>0.40742401947442225</c:v>
                </c:pt>
                <c:pt idx="6675">
                  <c:v>0.37401940329452038</c:v>
                </c:pt>
                <c:pt idx="6676">
                  <c:v>0.16704172671861553</c:v>
                </c:pt>
                <c:pt idx="6677">
                  <c:v>0.37401940329452038</c:v>
                </c:pt>
                <c:pt idx="6678">
                  <c:v>0.20192750289933775</c:v>
                </c:pt>
                <c:pt idx="6679">
                  <c:v>0.73635583947517036</c:v>
                </c:pt>
                <c:pt idx="6680">
                  <c:v>0.37401940329452016</c:v>
                </c:pt>
                <c:pt idx="6681">
                  <c:v>2.4188024926829275E-2</c:v>
                </c:pt>
                <c:pt idx="6682">
                  <c:v>3.773107086845176E-2</c:v>
                </c:pt>
                <c:pt idx="6683">
                  <c:v>0.35574400289085284</c:v>
                </c:pt>
                <c:pt idx="6684">
                  <c:v>0.6470396707240007</c:v>
                </c:pt>
                <c:pt idx="6685">
                  <c:v>0.6737502284277066</c:v>
                </c:pt>
                <c:pt idx="6686">
                  <c:v>0.4218988228379435</c:v>
                </c:pt>
                <c:pt idx="6687">
                  <c:v>0.57227796433101641</c:v>
                </c:pt>
                <c:pt idx="6688">
                  <c:v>0.4369986871401883</c:v>
                </c:pt>
                <c:pt idx="6689">
                  <c:v>0.53606176454537025</c:v>
                </c:pt>
                <c:pt idx="6690">
                  <c:v>0.13797200280470995</c:v>
                </c:pt>
                <c:pt idx="6691">
                  <c:v>0.91862856656401759</c:v>
                </c:pt>
                <c:pt idx="6692">
                  <c:v>0.52384486699185762</c:v>
                </c:pt>
                <c:pt idx="6693">
                  <c:v>1.3461274936951049</c:v>
                </c:pt>
                <c:pt idx="6694">
                  <c:v>0.75511826694011319</c:v>
                </c:pt>
                <c:pt idx="6695">
                  <c:v>0.68212229602222951</c:v>
                </c:pt>
                <c:pt idx="6696">
                  <c:v>0.37401940329452038</c:v>
                </c:pt>
                <c:pt idx="6697">
                  <c:v>0.97193934450415076</c:v>
                </c:pt>
                <c:pt idx="6698">
                  <c:v>0.82056587807314529</c:v>
                </c:pt>
                <c:pt idx="6699">
                  <c:v>0.37401940329452038</c:v>
                </c:pt>
                <c:pt idx="6700">
                  <c:v>0.22585210791759139</c:v>
                </c:pt>
                <c:pt idx="6701">
                  <c:v>0.30703342943723466</c:v>
                </c:pt>
                <c:pt idx="6702">
                  <c:v>0.54859324177925295</c:v>
                </c:pt>
                <c:pt idx="6703">
                  <c:v>0.25620119361098781</c:v>
                </c:pt>
                <c:pt idx="6704">
                  <c:v>0.31362712951335719</c:v>
                </c:pt>
                <c:pt idx="6705">
                  <c:v>0.30341787435304085</c:v>
                </c:pt>
                <c:pt idx="6706">
                  <c:v>0.52260412548190771</c:v>
                </c:pt>
                <c:pt idx="6707">
                  <c:v>0.72940937557819419</c:v>
                </c:pt>
                <c:pt idx="6708">
                  <c:v>0.68206130761904549</c:v>
                </c:pt>
                <c:pt idx="6709">
                  <c:v>0.58453276301611279</c:v>
                </c:pt>
                <c:pt idx="6710">
                  <c:v>0.20172401255978306</c:v>
                </c:pt>
                <c:pt idx="6711">
                  <c:v>4.8177791699719578E-2</c:v>
                </c:pt>
                <c:pt idx="6712">
                  <c:v>0.37401940329452038</c:v>
                </c:pt>
                <c:pt idx="6713">
                  <c:v>0.85255046226722553</c:v>
                </c:pt>
                <c:pt idx="6714">
                  <c:v>9.0072571980787178E-2</c:v>
                </c:pt>
                <c:pt idx="6715">
                  <c:v>0.37401940329452038</c:v>
                </c:pt>
                <c:pt idx="6716">
                  <c:v>0.37401940329452038</c:v>
                </c:pt>
                <c:pt idx="6717">
                  <c:v>0.37401940329452038</c:v>
                </c:pt>
                <c:pt idx="6718">
                  <c:v>0.37401940329452038</c:v>
                </c:pt>
                <c:pt idx="6719">
                  <c:v>0.50310690223953947</c:v>
                </c:pt>
                <c:pt idx="6720">
                  <c:v>0.37401940329452038</c:v>
                </c:pt>
                <c:pt idx="6721">
                  <c:v>3.5879220382207038</c:v>
                </c:pt>
                <c:pt idx="6722">
                  <c:v>1.35730187654557</c:v>
                </c:pt>
                <c:pt idx="6723">
                  <c:v>1.7516914201646723</c:v>
                </c:pt>
                <c:pt idx="6724">
                  <c:v>2.8801628736949646E-2</c:v>
                </c:pt>
                <c:pt idx="6725">
                  <c:v>0.37401940329452038</c:v>
                </c:pt>
                <c:pt idx="6726">
                  <c:v>0.46089534224125012</c:v>
                </c:pt>
                <c:pt idx="6727">
                  <c:v>0.46724318171267654</c:v>
                </c:pt>
                <c:pt idx="6728">
                  <c:v>0.69298334832278075</c:v>
                </c:pt>
                <c:pt idx="6729">
                  <c:v>0.74346931972084562</c:v>
                </c:pt>
                <c:pt idx="6730">
                  <c:v>0.32195682710757162</c:v>
                </c:pt>
                <c:pt idx="6731">
                  <c:v>0.37401940329452038</c:v>
                </c:pt>
                <c:pt idx="6732">
                  <c:v>0.5530416589580861</c:v>
                </c:pt>
                <c:pt idx="6733">
                  <c:v>0.60446707970057956</c:v>
                </c:pt>
                <c:pt idx="6734">
                  <c:v>0.1081560530091718</c:v>
                </c:pt>
                <c:pt idx="6735">
                  <c:v>0.76962525753022148</c:v>
                </c:pt>
                <c:pt idx="6736">
                  <c:v>0.37286510476185125</c:v>
                </c:pt>
                <c:pt idx="6737">
                  <c:v>0</c:v>
                </c:pt>
                <c:pt idx="6738">
                  <c:v>0.5323405767228867</c:v>
                </c:pt>
                <c:pt idx="6739">
                  <c:v>0.73299482092014101</c:v>
                </c:pt>
                <c:pt idx="6740">
                  <c:v>0.37401940329452038</c:v>
                </c:pt>
                <c:pt idx="6741">
                  <c:v>0.14229594633767476</c:v>
                </c:pt>
                <c:pt idx="6742">
                  <c:v>0.62914659944061879</c:v>
                </c:pt>
                <c:pt idx="6743">
                  <c:v>0.62365317464514824</c:v>
                </c:pt>
                <c:pt idx="6744">
                  <c:v>0</c:v>
                </c:pt>
                <c:pt idx="6745">
                  <c:v>1.3909555900407173</c:v>
                </c:pt>
                <c:pt idx="6746">
                  <c:v>0.34032730676180367</c:v>
                </c:pt>
                <c:pt idx="6747">
                  <c:v>0.37401940329452038</c:v>
                </c:pt>
                <c:pt idx="6748">
                  <c:v>0.29748464463160246</c:v>
                </c:pt>
                <c:pt idx="6749">
                  <c:v>0.7358789330436607</c:v>
                </c:pt>
                <c:pt idx="6750">
                  <c:v>0.26195578240055395</c:v>
                </c:pt>
                <c:pt idx="6751">
                  <c:v>0.37401940329452038</c:v>
                </c:pt>
                <c:pt idx="6752">
                  <c:v>0.37401940329452038</c:v>
                </c:pt>
                <c:pt idx="6753">
                  <c:v>0.85264615064999061</c:v>
                </c:pt>
                <c:pt idx="6754">
                  <c:v>0.56678077616309719</c:v>
                </c:pt>
                <c:pt idx="6755">
                  <c:v>0.24612550475571499</c:v>
                </c:pt>
                <c:pt idx="6756">
                  <c:v>0.78596199932768729</c:v>
                </c:pt>
                <c:pt idx="6757">
                  <c:v>0.27921134033732881</c:v>
                </c:pt>
                <c:pt idx="6758">
                  <c:v>0.73469772775858888</c:v>
                </c:pt>
                <c:pt idx="6759">
                  <c:v>0.61987636021209491</c:v>
                </c:pt>
                <c:pt idx="6760">
                  <c:v>0.82578360716410637</c:v>
                </c:pt>
                <c:pt idx="6761">
                  <c:v>0.37401940329452038</c:v>
                </c:pt>
                <c:pt idx="6762">
                  <c:v>0.24344708161375619</c:v>
                </c:pt>
                <c:pt idx="6763">
                  <c:v>0.37401940329452038</c:v>
                </c:pt>
                <c:pt idx="6764">
                  <c:v>0.42033935216641716</c:v>
                </c:pt>
                <c:pt idx="6765">
                  <c:v>0.73169294103655214</c:v>
                </c:pt>
                <c:pt idx="6766">
                  <c:v>1.3542622238643152</c:v>
                </c:pt>
                <c:pt idx="6767">
                  <c:v>0.37401940329452038</c:v>
                </c:pt>
                <c:pt idx="6768">
                  <c:v>0.37401940329452038</c:v>
                </c:pt>
                <c:pt idx="6769">
                  <c:v>0.37401940329452038</c:v>
                </c:pt>
                <c:pt idx="6770">
                  <c:v>1.4964934394381549E-2</c:v>
                </c:pt>
                <c:pt idx="6771">
                  <c:v>0.37401940329452038</c:v>
                </c:pt>
                <c:pt idx="6772">
                  <c:v>0.82367820038410444</c:v>
                </c:pt>
                <c:pt idx="6773">
                  <c:v>0.42714564323862236</c:v>
                </c:pt>
                <c:pt idx="6774">
                  <c:v>0.35465741437249265</c:v>
                </c:pt>
                <c:pt idx="6775">
                  <c:v>0.73607833155571034</c:v>
                </c:pt>
                <c:pt idx="6776">
                  <c:v>2.2979106992266813E-4</c:v>
                </c:pt>
                <c:pt idx="6777">
                  <c:v>0.28546561677253368</c:v>
                </c:pt>
                <c:pt idx="6778">
                  <c:v>0.37401940329452038</c:v>
                </c:pt>
                <c:pt idx="6779">
                  <c:v>1.8528930741931395</c:v>
                </c:pt>
                <c:pt idx="6780">
                  <c:v>0.37401940329452038</c:v>
                </c:pt>
                <c:pt idx="6781">
                  <c:v>0.721679871228604</c:v>
                </c:pt>
                <c:pt idx="6782">
                  <c:v>0.61005352873279428</c:v>
                </c:pt>
                <c:pt idx="6783">
                  <c:v>0.37401940329452038</c:v>
                </c:pt>
                <c:pt idx="6784">
                  <c:v>0.2311330782920886</c:v>
                </c:pt>
                <c:pt idx="6785">
                  <c:v>0.10790609775451573</c:v>
                </c:pt>
                <c:pt idx="6786">
                  <c:v>0.58117186664390574</c:v>
                </c:pt>
                <c:pt idx="6787">
                  <c:v>0.12805570651193279</c:v>
                </c:pt>
                <c:pt idx="6788">
                  <c:v>0.39612602020030263</c:v>
                </c:pt>
                <c:pt idx="6789">
                  <c:v>9.0168419764955585E-2</c:v>
                </c:pt>
                <c:pt idx="6790">
                  <c:v>7.8432822930026888E-2</c:v>
                </c:pt>
                <c:pt idx="6791">
                  <c:v>0.66619159596803379</c:v>
                </c:pt>
                <c:pt idx="6792">
                  <c:v>0.12404206453948195</c:v>
                </c:pt>
                <c:pt idx="6793">
                  <c:v>0.56241945324898557</c:v>
                </c:pt>
                <c:pt idx="6794">
                  <c:v>0.37401940329452038</c:v>
                </c:pt>
                <c:pt idx="6795">
                  <c:v>0.730560415307832</c:v>
                </c:pt>
                <c:pt idx="6796">
                  <c:v>0.36069640840754935</c:v>
                </c:pt>
                <c:pt idx="6797">
                  <c:v>0</c:v>
                </c:pt>
                <c:pt idx="6798">
                  <c:v>0.35407960839945885</c:v>
                </c:pt>
                <c:pt idx="6799">
                  <c:v>0.13877905271351934</c:v>
                </c:pt>
                <c:pt idx="6800">
                  <c:v>9.8650777646113699E-2</c:v>
                </c:pt>
                <c:pt idx="6801">
                  <c:v>0.20675331170204347</c:v>
                </c:pt>
                <c:pt idx="6802">
                  <c:v>0.97855969637776041</c:v>
                </c:pt>
                <c:pt idx="6803">
                  <c:v>0.71154231482736441</c:v>
                </c:pt>
                <c:pt idx="6804">
                  <c:v>0.54139120186413947</c:v>
                </c:pt>
                <c:pt idx="6805">
                  <c:v>3.0934630878345769E-2</c:v>
                </c:pt>
                <c:pt idx="6806">
                  <c:v>0.35684272103906972</c:v>
                </c:pt>
                <c:pt idx="6807">
                  <c:v>0.46378124602844772</c:v>
                </c:pt>
                <c:pt idx="6808">
                  <c:v>0.25648343022280296</c:v>
                </c:pt>
                <c:pt idx="6809">
                  <c:v>0.68082735523592042</c:v>
                </c:pt>
                <c:pt idx="6810">
                  <c:v>0.66885254453128173</c:v>
                </c:pt>
                <c:pt idx="6811">
                  <c:v>0.73569563433354312</c:v>
                </c:pt>
                <c:pt idx="6812">
                  <c:v>4.4750975091091593E-3</c:v>
                </c:pt>
                <c:pt idx="6813">
                  <c:v>0</c:v>
                </c:pt>
                <c:pt idx="6814">
                  <c:v>1.7558170352794313</c:v>
                </c:pt>
                <c:pt idx="6815">
                  <c:v>5.4555211955136504E-2</c:v>
                </c:pt>
                <c:pt idx="6816">
                  <c:v>0.47971039669830906</c:v>
                </c:pt>
                <c:pt idx="6817">
                  <c:v>0.43356107894345841</c:v>
                </c:pt>
                <c:pt idx="6818">
                  <c:v>1.8427220896828906</c:v>
                </c:pt>
                <c:pt idx="6819">
                  <c:v>1.213315107939146</c:v>
                </c:pt>
                <c:pt idx="6820">
                  <c:v>1.2289900849110988</c:v>
                </c:pt>
                <c:pt idx="6821">
                  <c:v>1.668675125657715</c:v>
                </c:pt>
                <c:pt idx="6822">
                  <c:v>0.99828092336012031</c:v>
                </c:pt>
                <c:pt idx="6823">
                  <c:v>0.37401940329452038</c:v>
                </c:pt>
                <c:pt idx="6824">
                  <c:v>0.17183303089161861</c:v>
                </c:pt>
                <c:pt idx="6825">
                  <c:v>1.5483074807261503</c:v>
                </c:pt>
                <c:pt idx="6826">
                  <c:v>0.37401940329452038</c:v>
                </c:pt>
                <c:pt idx="6827">
                  <c:v>0.64596407020746771</c:v>
                </c:pt>
                <c:pt idx="6828">
                  <c:v>0.38244635971029017</c:v>
                </c:pt>
                <c:pt idx="6829">
                  <c:v>0.27921134033732881</c:v>
                </c:pt>
                <c:pt idx="6830">
                  <c:v>0.71730366301634996</c:v>
                </c:pt>
                <c:pt idx="6831">
                  <c:v>0.32929238467535643</c:v>
                </c:pt>
                <c:pt idx="6832">
                  <c:v>0.64642079886419579</c:v>
                </c:pt>
                <c:pt idx="6833">
                  <c:v>0.37037782281454079</c:v>
                </c:pt>
                <c:pt idx="6834">
                  <c:v>0.27556838564290631</c:v>
                </c:pt>
                <c:pt idx="6835">
                  <c:v>0.43271120176402528</c:v>
                </c:pt>
                <c:pt idx="6836">
                  <c:v>0.22002302802039872</c:v>
                </c:pt>
                <c:pt idx="6837">
                  <c:v>0.24817528875186584</c:v>
                </c:pt>
                <c:pt idx="6838">
                  <c:v>0.16419175593821719</c:v>
                </c:pt>
                <c:pt idx="6839">
                  <c:v>0.77932224492495705</c:v>
                </c:pt>
                <c:pt idx="6840">
                  <c:v>0</c:v>
                </c:pt>
                <c:pt idx="6841">
                  <c:v>0.76181026851945655</c:v>
                </c:pt>
                <c:pt idx="6842">
                  <c:v>0.37401940329452038</c:v>
                </c:pt>
                <c:pt idx="6843">
                  <c:v>0.37648932206655467</c:v>
                </c:pt>
                <c:pt idx="6844">
                  <c:v>4.6867708976386244E-2</c:v>
                </c:pt>
                <c:pt idx="6845">
                  <c:v>0.20859581089313997</c:v>
                </c:pt>
                <c:pt idx="6846">
                  <c:v>0.88111825907297436</c:v>
                </c:pt>
                <c:pt idx="6847">
                  <c:v>0.60821283775556834</c:v>
                </c:pt>
                <c:pt idx="6848">
                  <c:v>0.31926355348182101</c:v>
                </c:pt>
                <c:pt idx="6849">
                  <c:v>0.58797196848342104</c:v>
                </c:pt>
                <c:pt idx="6850">
                  <c:v>0.17011685782221514</c:v>
                </c:pt>
                <c:pt idx="6851">
                  <c:v>0.37401940329452038</c:v>
                </c:pt>
                <c:pt idx="6852">
                  <c:v>0.37401940329452038</c:v>
                </c:pt>
                <c:pt idx="6853">
                  <c:v>5.6289658589355723E-2</c:v>
                </c:pt>
                <c:pt idx="6854">
                  <c:v>0.46384615270329793</c:v>
                </c:pt>
                <c:pt idx="6855">
                  <c:v>0.73635583947517036</c:v>
                </c:pt>
                <c:pt idx="6856">
                  <c:v>0.37401940329452038</c:v>
                </c:pt>
                <c:pt idx="6857">
                  <c:v>0.20969302792068042</c:v>
                </c:pt>
                <c:pt idx="6858">
                  <c:v>0.54528619850408633</c:v>
                </c:pt>
                <c:pt idx="6859">
                  <c:v>0.28413291908915461</c:v>
                </c:pt>
                <c:pt idx="6860">
                  <c:v>0.34307786837583387</c:v>
                </c:pt>
                <c:pt idx="6861">
                  <c:v>0.43314294066010645</c:v>
                </c:pt>
                <c:pt idx="6862">
                  <c:v>0</c:v>
                </c:pt>
                <c:pt idx="6863">
                  <c:v>0.37401940329452016</c:v>
                </c:pt>
                <c:pt idx="6864">
                  <c:v>0.30323604972882662</c:v>
                </c:pt>
                <c:pt idx="6865">
                  <c:v>0.33440187396681997</c:v>
                </c:pt>
                <c:pt idx="6866">
                  <c:v>1.2190517084461419</c:v>
                </c:pt>
                <c:pt idx="6867">
                  <c:v>0.64679043993088159</c:v>
                </c:pt>
                <c:pt idx="6868">
                  <c:v>0.79264152230917984</c:v>
                </c:pt>
                <c:pt idx="6869">
                  <c:v>0.37760547662663774</c:v>
                </c:pt>
                <c:pt idx="6870">
                  <c:v>7.5407461665004172E-2</c:v>
                </c:pt>
                <c:pt idx="6871">
                  <c:v>0.78639575664118866</c:v>
                </c:pt>
                <c:pt idx="6872">
                  <c:v>0.70503874422690394</c:v>
                </c:pt>
                <c:pt idx="6873">
                  <c:v>0.80625575137608863</c:v>
                </c:pt>
                <c:pt idx="6874">
                  <c:v>5.5173851366777826E-2</c:v>
                </c:pt>
                <c:pt idx="6875">
                  <c:v>0.55945271782460437</c:v>
                </c:pt>
                <c:pt idx="6876">
                  <c:v>0.37401940329452016</c:v>
                </c:pt>
                <c:pt idx="6877">
                  <c:v>1.5562517780277837E-2</c:v>
                </c:pt>
                <c:pt idx="6878">
                  <c:v>0.6470355248956231</c:v>
                </c:pt>
                <c:pt idx="6879">
                  <c:v>0.37401940329452038</c:v>
                </c:pt>
                <c:pt idx="6880">
                  <c:v>0.91540925632326975</c:v>
                </c:pt>
                <c:pt idx="6881">
                  <c:v>0.37401940329452016</c:v>
                </c:pt>
                <c:pt idx="6882">
                  <c:v>0.37401940329452016</c:v>
                </c:pt>
                <c:pt idx="6883">
                  <c:v>0.75488753663005259</c:v>
                </c:pt>
                <c:pt idx="6884">
                  <c:v>0.37401940329452038</c:v>
                </c:pt>
                <c:pt idx="6885">
                  <c:v>0.63325574987206679</c:v>
                </c:pt>
                <c:pt idx="6886">
                  <c:v>0.17957152340776744</c:v>
                </c:pt>
                <c:pt idx="6887">
                  <c:v>0.59030004040273998</c:v>
                </c:pt>
                <c:pt idx="6888">
                  <c:v>0.37627123355673875</c:v>
                </c:pt>
                <c:pt idx="6889">
                  <c:v>0.11857003431889863</c:v>
                </c:pt>
                <c:pt idx="6890">
                  <c:v>0.15431232896435987</c:v>
                </c:pt>
                <c:pt idx="6891">
                  <c:v>0.39338713910971085</c:v>
                </c:pt>
                <c:pt idx="6892">
                  <c:v>0.63048376785313842</c:v>
                </c:pt>
                <c:pt idx="6893">
                  <c:v>0.72620169269051349</c:v>
                </c:pt>
                <c:pt idx="6894">
                  <c:v>0.28064313822576159</c:v>
                </c:pt>
                <c:pt idx="6895">
                  <c:v>0.41851284127752242</c:v>
                </c:pt>
                <c:pt idx="6896">
                  <c:v>0.41951399446427673</c:v>
                </c:pt>
                <c:pt idx="6897">
                  <c:v>1.195103417483274</c:v>
                </c:pt>
                <c:pt idx="6898">
                  <c:v>0.32669193905891369</c:v>
                </c:pt>
                <c:pt idx="6899">
                  <c:v>0.71942693559098314</c:v>
                </c:pt>
                <c:pt idx="6900">
                  <c:v>3.5703006232175831E-4</c:v>
                </c:pt>
                <c:pt idx="6901">
                  <c:v>0.33615946463201218</c:v>
                </c:pt>
                <c:pt idx="6902">
                  <c:v>0.41938991242196794</c:v>
                </c:pt>
                <c:pt idx="6903">
                  <c:v>2.8360578834935581</c:v>
                </c:pt>
                <c:pt idx="6904">
                  <c:v>0.37401940329452038</c:v>
                </c:pt>
                <c:pt idx="6905">
                  <c:v>0.37401940329452038</c:v>
                </c:pt>
                <c:pt idx="6906">
                  <c:v>0.37401940329452038</c:v>
                </c:pt>
                <c:pt idx="6907">
                  <c:v>0.11246876119054761</c:v>
                </c:pt>
                <c:pt idx="6908">
                  <c:v>0.37401940329452038</c:v>
                </c:pt>
                <c:pt idx="6909">
                  <c:v>0.37401940329452038</c:v>
                </c:pt>
                <c:pt idx="6910">
                  <c:v>0.37401940329452038</c:v>
                </c:pt>
                <c:pt idx="6911">
                  <c:v>0.51831555929424922</c:v>
                </c:pt>
                <c:pt idx="6912">
                  <c:v>0.4112604235136153</c:v>
                </c:pt>
                <c:pt idx="6913">
                  <c:v>0.46656901093896963</c:v>
                </c:pt>
                <c:pt idx="6914">
                  <c:v>0.37401940329452038</c:v>
                </c:pt>
                <c:pt idx="6915">
                  <c:v>0.83424875751732119</c:v>
                </c:pt>
                <c:pt idx="6916">
                  <c:v>0.52012313706638758</c:v>
                </c:pt>
                <c:pt idx="6917">
                  <c:v>0.70348704223394809</c:v>
                </c:pt>
                <c:pt idx="6918">
                  <c:v>1.4127486919225309</c:v>
                </c:pt>
                <c:pt idx="6919">
                  <c:v>8.6455454435530404E-2</c:v>
                </c:pt>
                <c:pt idx="6920">
                  <c:v>0.73635583947517036</c:v>
                </c:pt>
                <c:pt idx="6921">
                  <c:v>7.6440955195014884E-2</c:v>
                </c:pt>
                <c:pt idx="6922">
                  <c:v>0.74763290657887826</c:v>
                </c:pt>
                <c:pt idx="6923">
                  <c:v>1.1790252357560109</c:v>
                </c:pt>
                <c:pt idx="6924">
                  <c:v>0.87747620930198522</c:v>
                </c:pt>
                <c:pt idx="6925">
                  <c:v>0.73327735776948655</c:v>
                </c:pt>
                <c:pt idx="6926">
                  <c:v>0.37401940329452038</c:v>
                </c:pt>
                <c:pt idx="6927">
                  <c:v>0.70022911719023728</c:v>
                </c:pt>
                <c:pt idx="6928">
                  <c:v>0.24534338506629846</c:v>
                </c:pt>
                <c:pt idx="6929">
                  <c:v>0.3560208149085855</c:v>
                </c:pt>
                <c:pt idx="6930">
                  <c:v>0.86571149433543626</c:v>
                </c:pt>
                <c:pt idx="6931">
                  <c:v>0.51893363656561842</c:v>
                </c:pt>
                <c:pt idx="6932">
                  <c:v>0.61312476747972167</c:v>
                </c:pt>
                <c:pt idx="6933">
                  <c:v>0.37401940329452038</c:v>
                </c:pt>
                <c:pt idx="6934">
                  <c:v>0.78413361638513823</c:v>
                </c:pt>
                <c:pt idx="6935">
                  <c:v>0.77826468556482675</c:v>
                </c:pt>
                <c:pt idx="6936">
                  <c:v>6.6592684755004641E-2</c:v>
                </c:pt>
                <c:pt idx="6937">
                  <c:v>0.29332467408858781</c:v>
                </c:pt>
                <c:pt idx="6938">
                  <c:v>0.39732468144022015</c:v>
                </c:pt>
                <c:pt idx="6939">
                  <c:v>0.68156980975950721</c:v>
                </c:pt>
                <c:pt idx="6940">
                  <c:v>0.68614056623638653</c:v>
                </c:pt>
                <c:pt idx="6941">
                  <c:v>0.41987288483280988</c:v>
                </c:pt>
                <c:pt idx="6942">
                  <c:v>0.37401940329452038</c:v>
                </c:pt>
                <c:pt idx="6943">
                  <c:v>0.37401940329452016</c:v>
                </c:pt>
                <c:pt idx="6944">
                  <c:v>0.51274094184990315</c:v>
                </c:pt>
                <c:pt idx="6945">
                  <c:v>0.37401940329452038</c:v>
                </c:pt>
                <c:pt idx="6946">
                  <c:v>0.73209638551635925</c:v>
                </c:pt>
                <c:pt idx="6947">
                  <c:v>0.70787271106674721</c:v>
                </c:pt>
                <c:pt idx="6948">
                  <c:v>0.70022911719023728</c:v>
                </c:pt>
                <c:pt idx="6949">
                  <c:v>0.34793112033983675</c:v>
                </c:pt>
                <c:pt idx="6950">
                  <c:v>0.37401940329452038</c:v>
                </c:pt>
                <c:pt idx="6951">
                  <c:v>0.67166931649570971</c:v>
                </c:pt>
                <c:pt idx="6952">
                  <c:v>0.43800112362008026</c:v>
                </c:pt>
                <c:pt idx="6953">
                  <c:v>0.73116137753092081</c:v>
                </c:pt>
                <c:pt idx="6954">
                  <c:v>0.37401940329452038</c:v>
                </c:pt>
                <c:pt idx="6955">
                  <c:v>0.93321026715801925</c:v>
                </c:pt>
                <c:pt idx="6956">
                  <c:v>0.37401940329452038</c:v>
                </c:pt>
                <c:pt idx="6957">
                  <c:v>0.5787547260627901</c:v>
                </c:pt>
                <c:pt idx="6958">
                  <c:v>0.58791763740830805</c:v>
                </c:pt>
                <c:pt idx="6959">
                  <c:v>0.37401940329452038</c:v>
                </c:pt>
                <c:pt idx="6960">
                  <c:v>0.37401940329452016</c:v>
                </c:pt>
                <c:pt idx="6961">
                  <c:v>0.35946712397367236</c:v>
                </c:pt>
                <c:pt idx="6962">
                  <c:v>0.64753768677395351</c:v>
                </c:pt>
                <c:pt idx="6963">
                  <c:v>0.17556378462900701</c:v>
                </c:pt>
                <c:pt idx="6964">
                  <c:v>0.8960142963159452</c:v>
                </c:pt>
                <c:pt idx="6965">
                  <c:v>0.16235439603435053</c:v>
                </c:pt>
                <c:pt idx="6966">
                  <c:v>0.72357961309222307</c:v>
                </c:pt>
                <c:pt idx="6967">
                  <c:v>0.64574700207282365</c:v>
                </c:pt>
                <c:pt idx="6968">
                  <c:v>0.73008030826581272</c:v>
                </c:pt>
                <c:pt idx="6969">
                  <c:v>0.20528025126028931</c:v>
                </c:pt>
                <c:pt idx="6970">
                  <c:v>0.29483287743175618</c:v>
                </c:pt>
                <c:pt idx="6971">
                  <c:v>0.6785003925881663</c:v>
                </c:pt>
                <c:pt idx="6972">
                  <c:v>1.0039991064650853</c:v>
                </c:pt>
                <c:pt idx="6973">
                  <c:v>0.36962642132457252</c:v>
                </c:pt>
                <c:pt idx="6974">
                  <c:v>3.5852060185052138E-2</c:v>
                </c:pt>
                <c:pt idx="6975">
                  <c:v>0.30356118317266312</c:v>
                </c:pt>
                <c:pt idx="6976">
                  <c:v>0.87360870263882817</c:v>
                </c:pt>
                <c:pt idx="6977">
                  <c:v>1.2392905876407081</c:v>
                </c:pt>
                <c:pt idx="6978">
                  <c:v>0.36094032364983353</c:v>
                </c:pt>
                <c:pt idx="6979">
                  <c:v>0.7330337998610672</c:v>
                </c:pt>
                <c:pt idx="6980">
                  <c:v>0.37401940329452038</c:v>
                </c:pt>
                <c:pt idx="6981">
                  <c:v>0.37401940329452038</c:v>
                </c:pt>
                <c:pt idx="6982">
                  <c:v>0.10852284746707405</c:v>
                </c:pt>
                <c:pt idx="6983">
                  <c:v>0.10852284746707405</c:v>
                </c:pt>
                <c:pt idx="6984">
                  <c:v>0.37401940329452038</c:v>
                </c:pt>
                <c:pt idx="6985">
                  <c:v>0.70826531597591191</c:v>
                </c:pt>
                <c:pt idx="6986">
                  <c:v>0.37401940329452038</c:v>
                </c:pt>
                <c:pt idx="6987">
                  <c:v>0.34780103066402362</c:v>
                </c:pt>
                <c:pt idx="6988">
                  <c:v>0.63876900072780085</c:v>
                </c:pt>
                <c:pt idx="6989">
                  <c:v>0.27696064742787047</c:v>
                </c:pt>
                <c:pt idx="6990">
                  <c:v>0.6951644377140791</c:v>
                </c:pt>
                <c:pt idx="6991">
                  <c:v>0.55767592455813031</c:v>
                </c:pt>
                <c:pt idx="6992">
                  <c:v>1.2392905876407074</c:v>
                </c:pt>
                <c:pt idx="6993">
                  <c:v>0.37401940329452038</c:v>
                </c:pt>
                <c:pt idx="6994">
                  <c:v>0.37401940329452038</c:v>
                </c:pt>
                <c:pt idx="6995">
                  <c:v>0.32571641960404485</c:v>
                </c:pt>
                <c:pt idx="6996">
                  <c:v>8.2026900165442534E-2</c:v>
                </c:pt>
                <c:pt idx="6997">
                  <c:v>0.59244263795785013</c:v>
                </c:pt>
                <c:pt idx="6998">
                  <c:v>0.6465402274821489</c:v>
                </c:pt>
                <c:pt idx="6999">
                  <c:v>0.37401940329452038</c:v>
                </c:pt>
                <c:pt idx="7000">
                  <c:v>0.37401940329452038</c:v>
                </c:pt>
                <c:pt idx="7001">
                  <c:v>0.37232714656721433</c:v>
                </c:pt>
                <c:pt idx="7002">
                  <c:v>0.21918193393218946</c:v>
                </c:pt>
                <c:pt idx="7003">
                  <c:v>0.20126890735201819</c:v>
                </c:pt>
                <c:pt idx="7004">
                  <c:v>0.26973259562468638</c:v>
                </c:pt>
                <c:pt idx="7005">
                  <c:v>0.24525843924050991</c:v>
                </c:pt>
                <c:pt idx="7006">
                  <c:v>0.40539291222212126</c:v>
                </c:pt>
                <c:pt idx="7007">
                  <c:v>0.82671500377754892</c:v>
                </c:pt>
                <c:pt idx="7008">
                  <c:v>0.21667977781134012</c:v>
                </c:pt>
                <c:pt idx="7009">
                  <c:v>0.74071658586740208</c:v>
                </c:pt>
                <c:pt idx="7010">
                  <c:v>1.1018759704583228</c:v>
                </c:pt>
                <c:pt idx="7011">
                  <c:v>0.31936526506307361</c:v>
                </c:pt>
                <c:pt idx="7012">
                  <c:v>0.6465402274821489</c:v>
                </c:pt>
                <c:pt idx="7013">
                  <c:v>1.3110504102430856</c:v>
                </c:pt>
                <c:pt idx="7014">
                  <c:v>0.7358789330436607</c:v>
                </c:pt>
                <c:pt idx="7015">
                  <c:v>6.3514129377017337E-2</c:v>
                </c:pt>
                <c:pt idx="7016">
                  <c:v>0.56046973988573301</c:v>
                </c:pt>
                <c:pt idx="7017">
                  <c:v>0.51049338007488176</c:v>
                </c:pt>
                <c:pt idx="7018">
                  <c:v>0.68184539193219829</c:v>
                </c:pt>
                <c:pt idx="7019">
                  <c:v>4.2774163357463139E-2</c:v>
                </c:pt>
                <c:pt idx="7020">
                  <c:v>0.37401940329452016</c:v>
                </c:pt>
                <c:pt idx="7021">
                  <c:v>0.54323045344035203</c:v>
                </c:pt>
                <c:pt idx="7022">
                  <c:v>0.37401940329452038</c:v>
                </c:pt>
                <c:pt idx="7023">
                  <c:v>0.51863967820015555</c:v>
                </c:pt>
                <c:pt idx="7024">
                  <c:v>0.73535173194024017</c:v>
                </c:pt>
                <c:pt idx="7025">
                  <c:v>3.0021217305060362E-2</c:v>
                </c:pt>
                <c:pt idx="7026">
                  <c:v>0.37401940329452038</c:v>
                </c:pt>
                <c:pt idx="7027">
                  <c:v>0.64246611877785853</c:v>
                </c:pt>
                <c:pt idx="7028">
                  <c:v>0.68209302532150062</c:v>
                </c:pt>
                <c:pt idx="7029">
                  <c:v>6.4054378199620135E-2</c:v>
                </c:pt>
                <c:pt idx="7030">
                  <c:v>7.0551034928327691E-2</c:v>
                </c:pt>
                <c:pt idx="7031">
                  <c:v>1.107966347841117</c:v>
                </c:pt>
                <c:pt idx="7032">
                  <c:v>0.64186292400584843</c:v>
                </c:pt>
                <c:pt idx="7033">
                  <c:v>0.5781789598069208</c:v>
                </c:pt>
                <c:pt idx="7034">
                  <c:v>0.35619224044182973</c:v>
                </c:pt>
                <c:pt idx="7035">
                  <c:v>0.37401940329452038</c:v>
                </c:pt>
                <c:pt idx="7036">
                  <c:v>0.33199687498126285</c:v>
                </c:pt>
                <c:pt idx="7037">
                  <c:v>5.2467969177628554E-2</c:v>
                </c:pt>
                <c:pt idx="7038">
                  <c:v>0.86619248577040386</c:v>
                </c:pt>
                <c:pt idx="7039">
                  <c:v>0.15982319578840867</c:v>
                </c:pt>
                <c:pt idx="7040">
                  <c:v>0.73635583947517036</c:v>
                </c:pt>
                <c:pt idx="7041">
                  <c:v>0.53832458781203929</c:v>
                </c:pt>
                <c:pt idx="7042">
                  <c:v>2.0881288236384994</c:v>
                </c:pt>
                <c:pt idx="7043">
                  <c:v>0.77625359617556688</c:v>
                </c:pt>
                <c:pt idx="7044">
                  <c:v>0.73620858162941827</c:v>
                </c:pt>
                <c:pt idx="7045">
                  <c:v>0.37401940329452038</c:v>
                </c:pt>
                <c:pt idx="7046">
                  <c:v>0.7298094002188984</c:v>
                </c:pt>
                <c:pt idx="7047">
                  <c:v>0.37401940329452038</c:v>
                </c:pt>
                <c:pt idx="7048">
                  <c:v>0.67058551588982407</c:v>
                </c:pt>
                <c:pt idx="7049">
                  <c:v>0.4432609761668177</c:v>
                </c:pt>
                <c:pt idx="7050">
                  <c:v>0.58609136212751578</c:v>
                </c:pt>
                <c:pt idx="7051">
                  <c:v>0.15539308532149498</c:v>
                </c:pt>
                <c:pt idx="7052">
                  <c:v>0.67308702744928905</c:v>
                </c:pt>
                <c:pt idx="7053">
                  <c:v>0.69401300674233557</c:v>
                </c:pt>
                <c:pt idx="7054">
                  <c:v>0.37401940329452038</c:v>
                </c:pt>
                <c:pt idx="7055">
                  <c:v>2.8127921679862038E-2</c:v>
                </c:pt>
                <c:pt idx="7056">
                  <c:v>4.4841135661694086E-2</c:v>
                </c:pt>
                <c:pt idx="7057">
                  <c:v>0.73635583947517014</c:v>
                </c:pt>
                <c:pt idx="7058">
                  <c:v>0.37401940329452038</c:v>
                </c:pt>
                <c:pt idx="7059">
                  <c:v>0.37401940329452038</c:v>
                </c:pt>
                <c:pt idx="7060">
                  <c:v>0.16393019543878604</c:v>
                </c:pt>
                <c:pt idx="7061">
                  <c:v>0.28468294835758956</c:v>
                </c:pt>
                <c:pt idx="7062">
                  <c:v>0.79450695412209793</c:v>
                </c:pt>
                <c:pt idx="7063">
                  <c:v>0.7326065482544093</c:v>
                </c:pt>
                <c:pt idx="7064">
                  <c:v>0.29281138316106703</c:v>
                </c:pt>
                <c:pt idx="7065">
                  <c:v>0.37401940329452038</c:v>
                </c:pt>
                <c:pt idx="7066">
                  <c:v>0.72745630833871711</c:v>
                </c:pt>
                <c:pt idx="7067">
                  <c:v>4.7756699617044256E-2</c:v>
                </c:pt>
                <c:pt idx="7068">
                  <c:v>0.73635583947517036</c:v>
                </c:pt>
                <c:pt idx="7069">
                  <c:v>0.43021286442618617</c:v>
                </c:pt>
                <c:pt idx="7070">
                  <c:v>0.37401940329452038</c:v>
                </c:pt>
                <c:pt idx="7071">
                  <c:v>0.36746912992489311</c:v>
                </c:pt>
                <c:pt idx="7072">
                  <c:v>0.56206263226972941</c:v>
                </c:pt>
                <c:pt idx="7073">
                  <c:v>0.73209666715549193</c:v>
                </c:pt>
                <c:pt idx="7074">
                  <c:v>0.37156905199032947</c:v>
                </c:pt>
                <c:pt idx="7075">
                  <c:v>0.37401940329452038</c:v>
                </c:pt>
                <c:pt idx="7076">
                  <c:v>0.37401940329452038</c:v>
                </c:pt>
                <c:pt idx="7077">
                  <c:v>0.37401940329452038</c:v>
                </c:pt>
                <c:pt idx="7078">
                  <c:v>7.3083376040337197E-2</c:v>
                </c:pt>
                <c:pt idx="7079">
                  <c:v>0.37401940329452038</c:v>
                </c:pt>
                <c:pt idx="7080">
                  <c:v>0.12032814028802699</c:v>
                </c:pt>
                <c:pt idx="7081">
                  <c:v>0.12032814028802699</c:v>
                </c:pt>
                <c:pt idx="7082">
                  <c:v>3.2762351036816455E-2</c:v>
                </c:pt>
                <c:pt idx="7083">
                  <c:v>2.7125584886308868E-2</c:v>
                </c:pt>
                <c:pt idx="7084">
                  <c:v>3.7620163846732113E-2</c:v>
                </c:pt>
                <c:pt idx="7085">
                  <c:v>0.62541599621283039</c:v>
                </c:pt>
                <c:pt idx="7086">
                  <c:v>0.37394522844606132</c:v>
                </c:pt>
                <c:pt idx="7087">
                  <c:v>0.38564369084008121</c:v>
                </c:pt>
                <c:pt idx="7088">
                  <c:v>0.51199673396152023</c:v>
                </c:pt>
                <c:pt idx="7089">
                  <c:v>0.51658722166430082</c:v>
                </c:pt>
                <c:pt idx="7090">
                  <c:v>0.28905501934430428</c:v>
                </c:pt>
                <c:pt idx="7091">
                  <c:v>0.30319410372177591</c:v>
                </c:pt>
                <c:pt idx="7092">
                  <c:v>1.1167415937082372</c:v>
                </c:pt>
                <c:pt idx="7093">
                  <c:v>0.44231821911719316</c:v>
                </c:pt>
                <c:pt idx="7094">
                  <c:v>0.37401940329452038</c:v>
                </c:pt>
                <c:pt idx="7095">
                  <c:v>0.49019536953243115</c:v>
                </c:pt>
                <c:pt idx="7096">
                  <c:v>0.57708385788940941</c:v>
                </c:pt>
                <c:pt idx="7097">
                  <c:v>0.10194463052091354</c:v>
                </c:pt>
                <c:pt idx="7098">
                  <c:v>0.69179220327163027</c:v>
                </c:pt>
                <c:pt idx="7099">
                  <c:v>0.72456709559402366</c:v>
                </c:pt>
                <c:pt idx="7100">
                  <c:v>0.52576137994677508</c:v>
                </c:pt>
                <c:pt idx="7101">
                  <c:v>0.37401940329452038</c:v>
                </c:pt>
                <c:pt idx="7102">
                  <c:v>0.73366502264689681</c:v>
                </c:pt>
                <c:pt idx="7103">
                  <c:v>0.33499791176826088</c:v>
                </c:pt>
                <c:pt idx="7104">
                  <c:v>3.1130954554314812E-2</c:v>
                </c:pt>
                <c:pt idx="7105">
                  <c:v>0.52966054657930906</c:v>
                </c:pt>
                <c:pt idx="7106">
                  <c:v>0.22890380960203277</c:v>
                </c:pt>
                <c:pt idx="7107">
                  <c:v>0.37401940329452038</c:v>
                </c:pt>
                <c:pt idx="7108">
                  <c:v>1.4457131136785371</c:v>
                </c:pt>
                <c:pt idx="7109">
                  <c:v>0.35897762941674183</c:v>
                </c:pt>
                <c:pt idx="7110">
                  <c:v>0.37401940329452038</c:v>
                </c:pt>
                <c:pt idx="7111">
                  <c:v>0.82563166752049577</c:v>
                </c:pt>
                <c:pt idx="7112">
                  <c:v>0.1675654872052082</c:v>
                </c:pt>
                <c:pt idx="7113">
                  <c:v>2.1281595908771229E-2</c:v>
                </c:pt>
                <c:pt idx="7114">
                  <c:v>0.78576752029243202</c:v>
                </c:pt>
                <c:pt idx="7115">
                  <c:v>1.9649767756749743</c:v>
                </c:pt>
                <c:pt idx="7116">
                  <c:v>0.80203015574246583</c:v>
                </c:pt>
                <c:pt idx="7117">
                  <c:v>0.37401940329452038</c:v>
                </c:pt>
                <c:pt idx="7118">
                  <c:v>0.37401940329452038</c:v>
                </c:pt>
                <c:pt idx="7119">
                  <c:v>0.4078664726502137</c:v>
                </c:pt>
                <c:pt idx="7120">
                  <c:v>0.20387383328008535</c:v>
                </c:pt>
                <c:pt idx="7121">
                  <c:v>0.36818594832516027</c:v>
                </c:pt>
                <c:pt idx="7122">
                  <c:v>0.9760912249184438</c:v>
                </c:pt>
                <c:pt idx="7123">
                  <c:v>0.38681958099498598</c:v>
                </c:pt>
                <c:pt idx="7124">
                  <c:v>0.37401940329452038</c:v>
                </c:pt>
                <c:pt idx="7125">
                  <c:v>0.31351895900170085</c:v>
                </c:pt>
                <c:pt idx="7126">
                  <c:v>0.34961373499808907</c:v>
                </c:pt>
                <c:pt idx="7127">
                  <c:v>0.37401940329452038</c:v>
                </c:pt>
                <c:pt idx="7128">
                  <c:v>0.31430340612586433</c:v>
                </c:pt>
                <c:pt idx="7129">
                  <c:v>0.12925827921692784</c:v>
                </c:pt>
                <c:pt idx="7130">
                  <c:v>0.31041917234108407</c:v>
                </c:pt>
                <c:pt idx="7131">
                  <c:v>0.37401940329452038</c:v>
                </c:pt>
                <c:pt idx="7132">
                  <c:v>0.37401940329452038</c:v>
                </c:pt>
                <c:pt idx="7133">
                  <c:v>0.70445693172205159</c:v>
                </c:pt>
                <c:pt idx="7134">
                  <c:v>0.37401940329452016</c:v>
                </c:pt>
                <c:pt idx="7135">
                  <c:v>0.70741031001125809</c:v>
                </c:pt>
                <c:pt idx="7136">
                  <c:v>0.73635583947517036</c:v>
                </c:pt>
                <c:pt idx="7137">
                  <c:v>4.8660298569216866E-2</c:v>
                </c:pt>
                <c:pt idx="7138">
                  <c:v>0.37401940329452038</c:v>
                </c:pt>
                <c:pt idx="7139">
                  <c:v>0.37401940329452038</c:v>
                </c:pt>
                <c:pt idx="7140">
                  <c:v>0.36799970242752605</c:v>
                </c:pt>
                <c:pt idx="7141">
                  <c:v>1.0770537702403129</c:v>
                </c:pt>
                <c:pt idx="7142">
                  <c:v>0.93540464605047458</c:v>
                </c:pt>
                <c:pt idx="7143">
                  <c:v>0.21906475394470076</c:v>
                </c:pt>
                <c:pt idx="7144">
                  <c:v>0.64679043993088159</c:v>
                </c:pt>
                <c:pt idx="7145">
                  <c:v>0.45334251389700642</c:v>
                </c:pt>
                <c:pt idx="7146">
                  <c:v>0.30288393059099178</c:v>
                </c:pt>
                <c:pt idx="7147">
                  <c:v>0.24967208401208119</c:v>
                </c:pt>
                <c:pt idx="7148">
                  <c:v>0.27267827411093298</c:v>
                </c:pt>
                <c:pt idx="7149">
                  <c:v>1.0495021944676475</c:v>
                </c:pt>
                <c:pt idx="7150">
                  <c:v>1.1876794613111816</c:v>
                </c:pt>
                <c:pt idx="7151">
                  <c:v>0.22074596903751179</c:v>
                </c:pt>
                <c:pt idx="7152">
                  <c:v>0.31922494327321793</c:v>
                </c:pt>
                <c:pt idx="7153">
                  <c:v>0.63354956516248151</c:v>
                </c:pt>
                <c:pt idx="7154">
                  <c:v>0.21016661942657505</c:v>
                </c:pt>
                <c:pt idx="7155">
                  <c:v>0.70422742923123804</c:v>
                </c:pt>
                <c:pt idx="7156">
                  <c:v>0.5975852804703512</c:v>
                </c:pt>
                <c:pt idx="7157">
                  <c:v>0.10628008457439789</c:v>
                </c:pt>
                <c:pt idx="7158">
                  <c:v>1.6481798923053179</c:v>
                </c:pt>
                <c:pt idx="7159">
                  <c:v>7.272973276271541E-2</c:v>
                </c:pt>
                <c:pt idx="7160">
                  <c:v>0.29657275565757102</c:v>
                </c:pt>
                <c:pt idx="7161">
                  <c:v>0.3429310578069405</c:v>
                </c:pt>
                <c:pt idx="7162">
                  <c:v>0.2951609319108115</c:v>
                </c:pt>
                <c:pt idx="7163">
                  <c:v>0.91817790627158347</c:v>
                </c:pt>
                <c:pt idx="7164">
                  <c:v>0.98144957771418928</c:v>
                </c:pt>
                <c:pt idx="7165">
                  <c:v>0.15570595789940883</c:v>
                </c:pt>
                <c:pt idx="7166">
                  <c:v>0.65578644426378219</c:v>
                </c:pt>
                <c:pt idx="7167">
                  <c:v>0.82853140292882066</c:v>
                </c:pt>
                <c:pt idx="7168">
                  <c:v>0.22133154694405416</c:v>
                </c:pt>
                <c:pt idx="7169">
                  <c:v>2.4878381209282895E-2</c:v>
                </c:pt>
                <c:pt idx="7170">
                  <c:v>0.57863110667987028</c:v>
                </c:pt>
                <c:pt idx="7171">
                  <c:v>0.92744941048656004</c:v>
                </c:pt>
                <c:pt idx="7172">
                  <c:v>0.34404518460188227</c:v>
                </c:pt>
                <c:pt idx="7173">
                  <c:v>0.20923505982480517</c:v>
                </c:pt>
                <c:pt idx="7174">
                  <c:v>0.36571769171134805</c:v>
                </c:pt>
                <c:pt idx="7175">
                  <c:v>0.64450260542796267</c:v>
                </c:pt>
                <c:pt idx="7176">
                  <c:v>0.40943745427063943</c:v>
                </c:pt>
                <c:pt idx="7177">
                  <c:v>0.56981671009216051</c:v>
                </c:pt>
                <c:pt idx="7178">
                  <c:v>0.26734603501802978</c:v>
                </c:pt>
                <c:pt idx="7179">
                  <c:v>1.9580470732286737E-2</c:v>
                </c:pt>
                <c:pt idx="7180">
                  <c:v>0.6507825288741178</c:v>
                </c:pt>
                <c:pt idx="7181">
                  <c:v>0.85336149615039347</c:v>
                </c:pt>
                <c:pt idx="7182">
                  <c:v>0.15051408304754682</c:v>
                </c:pt>
                <c:pt idx="7183">
                  <c:v>0.37401940329452038</c:v>
                </c:pt>
                <c:pt idx="7184">
                  <c:v>0.88259373838846489</c:v>
                </c:pt>
                <c:pt idx="7185">
                  <c:v>0.37580747054120778</c:v>
                </c:pt>
                <c:pt idx="7186">
                  <c:v>7.7896715234841624E-2</c:v>
                </c:pt>
                <c:pt idx="7187">
                  <c:v>0.70590215735784823</c:v>
                </c:pt>
                <c:pt idx="7188">
                  <c:v>2.0062028306990514</c:v>
                </c:pt>
                <c:pt idx="7189">
                  <c:v>0.73635583947517036</c:v>
                </c:pt>
                <c:pt idx="7190">
                  <c:v>0.29247121673031617</c:v>
                </c:pt>
                <c:pt idx="7191">
                  <c:v>0.40194434352967762</c:v>
                </c:pt>
                <c:pt idx="7192">
                  <c:v>0.5980203746746926</c:v>
                </c:pt>
                <c:pt idx="7193">
                  <c:v>0.67727234832515015</c:v>
                </c:pt>
                <c:pt idx="7194">
                  <c:v>8.4365135614269129E-2</c:v>
                </c:pt>
                <c:pt idx="7195">
                  <c:v>0.74568597836045492</c:v>
                </c:pt>
                <c:pt idx="7196">
                  <c:v>1.0101981324032925</c:v>
                </c:pt>
                <c:pt idx="7197">
                  <c:v>0.66367766361781055</c:v>
                </c:pt>
                <c:pt idx="7198">
                  <c:v>0.63512886177624051</c:v>
                </c:pt>
                <c:pt idx="7199">
                  <c:v>1.1984742479358446</c:v>
                </c:pt>
                <c:pt idx="7200">
                  <c:v>0.95020830509748733</c:v>
                </c:pt>
                <c:pt idx="7201">
                  <c:v>0.13745383589450658</c:v>
                </c:pt>
                <c:pt idx="7202">
                  <c:v>0.86083553008531755</c:v>
                </c:pt>
                <c:pt idx="7203">
                  <c:v>3.6348474731785534E-2</c:v>
                </c:pt>
                <c:pt idx="7204">
                  <c:v>0.36737203771930504</c:v>
                </c:pt>
                <c:pt idx="7205">
                  <c:v>0.5492302743511025</c:v>
                </c:pt>
                <c:pt idx="7206">
                  <c:v>4.1074563048555848E-2</c:v>
                </c:pt>
                <c:pt idx="7207">
                  <c:v>1.7391059886849205</c:v>
                </c:pt>
                <c:pt idx="7208">
                  <c:v>0.63328812935055867</c:v>
                </c:pt>
                <c:pt idx="7209">
                  <c:v>1.344329865990205</c:v>
                </c:pt>
                <c:pt idx="7210">
                  <c:v>0.39977874787638634</c:v>
                </c:pt>
                <c:pt idx="7211">
                  <c:v>0.7385200121057649</c:v>
                </c:pt>
                <c:pt idx="7212">
                  <c:v>0.9186799681170793</c:v>
                </c:pt>
                <c:pt idx="7213">
                  <c:v>0.42529599309779303</c:v>
                </c:pt>
                <c:pt idx="7214">
                  <c:v>0.3697222413121789</c:v>
                </c:pt>
                <c:pt idx="7215">
                  <c:v>0.37401940329452038</c:v>
                </c:pt>
                <c:pt idx="7216">
                  <c:v>5.3674873038005354E-2</c:v>
                </c:pt>
                <c:pt idx="7217">
                  <c:v>0.72150445945093167</c:v>
                </c:pt>
                <c:pt idx="7218">
                  <c:v>0.24819284774635814</c:v>
                </c:pt>
                <c:pt idx="7219">
                  <c:v>0.54525660170140322</c:v>
                </c:pt>
                <c:pt idx="7220">
                  <c:v>0.7262152963421169</c:v>
                </c:pt>
                <c:pt idx="7221">
                  <c:v>5.5438574644334259E-3</c:v>
                </c:pt>
                <c:pt idx="7222">
                  <c:v>0.12928133459466515</c:v>
                </c:pt>
                <c:pt idx="7223">
                  <c:v>1.0445272412365818</c:v>
                </c:pt>
                <c:pt idx="7224">
                  <c:v>0.30368072365418242</c:v>
                </c:pt>
                <c:pt idx="7225">
                  <c:v>0.40197408932840062</c:v>
                </c:pt>
                <c:pt idx="7226">
                  <c:v>0.37401940329452038</c:v>
                </c:pt>
                <c:pt idx="7227">
                  <c:v>0.37401940329452038</c:v>
                </c:pt>
                <c:pt idx="7228">
                  <c:v>0.86861686945889727</c:v>
                </c:pt>
                <c:pt idx="7229">
                  <c:v>0.37401940329452016</c:v>
                </c:pt>
                <c:pt idx="7230">
                  <c:v>0.53192485186280458</c:v>
                </c:pt>
                <c:pt idx="7231">
                  <c:v>0.37401940329452038</c:v>
                </c:pt>
                <c:pt idx="7232">
                  <c:v>0.72456709559402366</c:v>
                </c:pt>
                <c:pt idx="7233">
                  <c:v>0.81169887689538178</c:v>
                </c:pt>
                <c:pt idx="7234">
                  <c:v>4.4915715201259233E-2</c:v>
                </c:pt>
                <c:pt idx="7235">
                  <c:v>0.50233552932266756</c:v>
                </c:pt>
                <c:pt idx="7236">
                  <c:v>0.80627990381273484</c:v>
                </c:pt>
                <c:pt idx="7237">
                  <c:v>6.1200038306640482E-2</c:v>
                </c:pt>
                <c:pt idx="7238">
                  <c:v>0.20997819764599462</c:v>
                </c:pt>
                <c:pt idx="7239">
                  <c:v>0.6904529999222746</c:v>
                </c:pt>
                <c:pt idx="7240">
                  <c:v>0.69618727686226833</c:v>
                </c:pt>
                <c:pt idx="7241">
                  <c:v>0.49654151565314281</c:v>
                </c:pt>
                <c:pt idx="7242">
                  <c:v>0.68206130761904549</c:v>
                </c:pt>
                <c:pt idx="7243">
                  <c:v>0.37401940329452038</c:v>
                </c:pt>
                <c:pt idx="7244">
                  <c:v>6.0603472080043644E-2</c:v>
                </c:pt>
                <c:pt idx="7245">
                  <c:v>0.8097873785368056</c:v>
                </c:pt>
                <c:pt idx="7246">
                  <c:v>5.8482682898959616E-2</c:v>
                </c:pt>
                <c:pt idx="7247">
                  <c:v>7.3971153344179238E-2</c:v>
                </c:pt>
                <c:pt idx="7248">
                  <c:v>0.37401940329452038</c:v>
                </c:pt>
                <c:pt idx="7249">
                  <c:v>0.51977662462379359</c:v>
                </c:pt>
                <c:pt idx="7250">
                  <c:v>0.26586031942956917</c:v>
                </c:pt>
                <c:pt idx="7251">
                  <c:v>4.1873785860925508E-2</c:v>
                </c:pt>
                <c:pt idx="7252">
                  <c:v>0.24268486221104166</c:v>
                </c:pt>
                <c:pt idx="7253">
                  <c:v>3.7095505927153778E-2</c:v>
                </c:pt>
                <c:pt idx="7254">
                  <c:v>0.37401940329452038</c:v>
                </c:pt>
                <c:pt idx="7255">
                  <c:v>0.77585563762138421</c:v>
                </c:pt>
                <c:pt idx="7256">
                  <c:v>0.78093699594490484</c:v>
                </c:pt>
                <c:pt idx="7257">
                  <c:v>0.73054646629215392</c:v>
                </c:pt>
                <c:pt idx="7258">
                  <c:v>0.22194816178412557</c:v>
                </c:pt>
                <c:pt idx="7259">
                  <c:v>0.12971252099888794</c:v>
                </c:pt>
                <c:pt idx="7260">
                  <c:v>0.40159390212922857</c:v>
                </c:pt>
                <c:pt idx="7261">
                  <c:v>1.9568243161783931</c:v>
                </c:pt>
                <c:pt idx="7262">
                  <c:v>0.29830278389142617</c:v>
                </c:pt>
                <c:pt idx="7263">
                  <c:v>0.37256356180022882</c:v>
                </c:pt>
                <c:pt idx="7264">
                  <c:v>0.35022260789673332</c:v>
                </c:pt>
                <c:pt idx="7265">
                  <c:v>0.33023663077483034</c:v>
                </c:pt>
                <c:pt idx="7266">
                  <c:v>8.187138355978664E-2</c:v>
                </c:pt>
                <c:pt idx="7267">
                  <c:v>0.96834174183514665</c:v>
                </c:pt>
                <c:pt idx="7268">
                  <c:v>0.89853786512928935</c:v>
                </c:pt>
                <c:pt idx="7269">
                  <c:v>0.58171169416577706</c:v>
                </c:pt>
                <c:pt idx="7270">
                  <c:v>0.58524935787265631</c:v>
                </c:pt>
                <c:pt idx="7271">
                  <c:v>0.24476981911130036</c:v>
                </c:pt>
                <c:pt idx="7272">
                  <c:v>0.23924497601535427</c:v>
                </c:pt>
                <c:pt idx="7273">
                  <c:v>0.44645816917984765</c:v>
                </c:pt>
                <c:pt idx="7274">
                  <c:v>0.49954304810502087</c:v>
                </c:pt>
                <c:pt idx="7275">
                  <c:v>0.65663872008749258</c:v>
                </c:pt>
                <c:pt idx="7276">
                  <c:v>0.20911900055231455</c:v>
                </c:pt>
                <c:pt idx="7277">
                  <c:v>0.68502754275531308</c:v>
                </c:pt>
                <c:pt idx="7278">
                  <c:v>0.48410451550700406</c:v>
                </c:pt>
                <c:pt idx="7279">
                  <c:v>3.0768338414717951</c:v>
                </c:pt>
                <c:pt idx="7280">
                  <c:v>0.80904321875372132</c:v>
                </c:pt>
                <c:pt idx="7281">
                  <c:v>8.9018033230654683E-3</c:v>
                </c:pt>
                <c:pt idx="7282">
                  <c:v>0.73635583947517036</c:v>
                </c:pt>
                <c:pt idx="7283">
                  <c:v>0.37401940329452038</c:v>
                </c:pt>
                <c:pt idx="7284">
                  <c:v>1.0998945054430964</c:v>
                </c:pt>
                <c:pt idx="7285">
                  <c:v>0.12262580110766595</c:v>
                </c:pt>
                <c:pt idx="7286">
                  <c:v>0.15585890599123803</c:v>
                </c:pt>
                <c:pt idx="7287">
                  <c:v>0.37401940329452016</c:v>
                </c:pt>
                <c:pt idx="7288">
                  <c:v>0.59555812544231956</c:v>
                </c:pt>
                <c:pt idx="7289">
                  <c:v>0</c:v>
                </c:pt>
                <c:pt idx="7290">
                  <c:v>0.37401940329452038</c:v>
                </c:pt>
                <c:pt idx="7291">
                  <c:v>0.74578369482927953</c:v>
                </c:pt>
                <c:pt idx="7292">
                  <c:v>0.86077746555609047</c:v>
                </c:pt>
                <c:pt idx="7293">
                  <c:v>0.86077746555609047</c:v>
                </c:pt>
                <c:pt idx="7294">
                  <c:v>0.86077746555609047</c:v>
                </c:pt>
                <c:pt idx="7295">
                  <c:v>0.74578369482927953</c:v>
                </c:pt>
                <c:pt idx="7296">
                  <c:v>0.86077746555609047</c:v>
                </c:pt>
                <c:pt idx="7297">
                  <c:v>0.86077746555609047</c:v>
                </c:pt>
                <c:pt idx="7298">
                  <c:v>0.86077746555609047</c:v>
                </c:pt>
                <c:pt idx="7299">
                  <c:v>0.86077746555609047</c:v>
                </c:pt>
                <c:pt idx="7300">
                  <c:v>0.86077746555609047</c:v>
                </c:pt>
                <c:pt idx="7301">
                  <c:v>0.27855257913192982</c:v>
                </c:pt>
                <c:pt idx="7302">
                  <c:v>0.37401940329452038</c:v>
                </c:pt>
                <c:pt idx="7303">
                  <c:v>0.48300171783104556</c:v>
                </c:pt>
                <c:pt idx="7304">
                  <c:v>0.19973798993164771</c:v>
                </c:pt>
                <c:pt idx="7305">
                  <c:v>0.33895736982711561</c:v>
                </c:pt>
                <c:pt idx="7306">
                  <c:v>0.36283720028771599</c:v>
                </c:pt>
                <c:pt idx="7307">
                  <c:v>1.4744008809301163</c:v>
                </c:pt>
                <c:pt idx="7308">
                  <c:v>1.3576003087800794E-2</c:v>
                </c:pt>
                <c:pt idx="7309">
                  <c:v>0.87986383252219424</c:v>
                </c:pt>
                <c:pt idx="7310">
                  <c:v>1.0725032019460863</c:v>
                </c:pt>
                <c:pt idx="7311">
                  <c:v>0.37401940329452038</c:v>
                </c:pt>
                <c:pt idx="7312">
                  <c:v>0.7086686606868593</c:v>
                </c:pt>
                <c:pt idx="7313">
                  <c:v>0.37401940329452038</c:v>
                </c:pt>
                <c:pt idx="7314">
                  <c:v>2.0152768049347256</c:v>
                </c:pt>
                <c:pt idx="7315">
                  <c:v>0</c:v>
                </c:pt>
                <c:pt idx="7316">
                  <c:v>0.52456006496566265</c:v>
                </c:pt>
                <c:pt idx="7317">
                  <c:v>0.65084111454473115</c:v>
                </c:pt>
                <c:pt idx="7318">
                  <c:v>0.16612600379938203</c:v>
                </c:pt>
                <c:pt idx="7319">
                  <c:v>0.73635583947517036</c:v>
                </c:pt>
                <c:pt idx="7320">
                  <c:v>0.37401940329452038</c:v>
                </c:pt>
                <c:pt idx="7321">
                  <c:v>0.37401940329452038</c:v>
                </c:pt>
                <c:pt idx="7322">
                  <c:v>1.2552550332458812</c:v>
                </c:pt>
                <c:pt idx="7323">
                  <c:v>0.35774986953933419</c:v>
                </c:pt>
                <c:pt idx="7324">
                  <c:v>0.37401940329452016</c:v>
                </c:pt>
                <c:pt idx="7325">
                  <c:v>0.37401940329452038</c:v>
                </c:pt>
                <c:pt idx="7326">
                  <c:v>0.37401940329452038</c:v>
                </c:pt>
                <c:pt idx="7327">
                  <c:v>0.13371024809270593</c:v>
                </c:pt>
                <c:pt idx="7328">
                  <c:v>0.61714763192598387</c:v>
                </c:pt>
                <c:pt idx="7329">
                  <c:v>0.37401940329452038</c:v>
                </c:pt>
                <c:pt idx="7330">
                  <c:v>0.50737490698473209</c:v>
                </c:pt>
                <c:pt idx="7331">
                  <c:v>0.15171726480613967</c:v>
                </c:pt>
                <c:pt idx="7332">
                  <c:v>0.28429783459760544</c:v>
                </c:pt>
                <c:pt idx="7333">
                  <c:v>0.15643539581388019</c:v>
                </c:pt>
                <c:pt idx="7334">
                  <c:v>0.56945127146713004</c:v>
                </c:pt>
                <c:pt idx="7335">
                  <c:v>0.74823502341113712</c:v>
                </c:pt>
                <c:pt idx="7336">
                  <c:v>1.8460589320064042E-4</c:v>
                </c:pt>
                <c:pt idx="7337">
                  <c:v>0.65080258988264583</c:v>
                </c:pt>
                <c:pt idx="7338">
                  <c:v>0.16445406280360114</c:v>
                </c:pt>
                <c:pt idx="7339">
                  <c:v>0.31205211974765473</c:v>
                </c:pt>
                <c:pt idx="7340">
                  <c:v>1.6799827998717833</c:v>
                </c:pt>
                <c:pt idx="7341">
                  <c:v>0.37401940329452016</c:v>
                </c:pt>
                <c:pt idx="7342">
                  <c:v>0.55470872782325531</c:v>
                </c:pt>
                <c:pt idx="7343">
                  <c:v>3.452103988138492E-2</c:v>
                </c:pt>
                <c:pt idx="7344">
                  <c:v>6.1297757893214823E-2</c:v>
                </c:pt>
                <c:pt idx="7345">
                  <c:v>1.6679191859526088</c:v>
                </c:pt>
                <c:pt idx="7346">
                  <c:v>2.5539982108646093</c:v>
                </c:pt>
                <c:pt idx="7347">
                  <c:v>0.25064316015297589</c:v>
                </c:pt>
                <c:pt idx="7348">
                  <c:v>0.40693773295672858</c:v>
                </c:pt>
                <c:pt idx="7349">
                  <c:v>1.5662947651343659</c:v>
                </c:pt>
                <c:pt idx="7350">
                  <c:v>0.15932405568235466</c:v>
                </c:pt>
                <c:pt idx="7351">
                  <c:v>0.71975993252234294</c:v>
                </c:pt>
                <c:pt idx="7352">
                  <c:v>0.37649157078055667</c:v>
                </c:pt>
                <c:pt idx="7353">
                  <c:v>0.30812506495840752</c:v>
                </c:pt>
                <c:pt idx="7354">
                  <c:v>0.40171884143071024</c:v>
                </c:pt>
                <c:pt idx="7355">
                  <c:v>0.30612861582087697</c:v>
                </c:pt>
                <c:pt idx="7356">
                  <c:v>0.18056599708198973</c:v>
                </c:pt>
                <c:pt idx="7357">
                  <c:v>0.71734561895552551</c:v>
                </c:pt>
                <c:pt idx="7358">
                  <c:v>0.37401940329452016</c:v>
                </c:pt>
                <c:pt idx="7359">
                  <c:v>1.2862139700919768</c:v>
                </c:pt>
                <c:pt idx="7360">
                  <c:v>0.22886987103527989</c:v>
                </c:pt>
                <c:pt idx="7361">
                  <c:v>0.75594526703495057</c:v>
                </c:pt>
                <c:pt idx="7362">
                  <c:v>0.32661587380192136</c:v>
                </c:pt>
                <c:pt idx="7363">
                  <c:v>0.36279447636537376</c:v>
                </c:pt>
                <c:pt idx="7364">
                  <c:v>0.6749649904356777</c:v>
                </c:pt>
                <c:pt idx="7365">
                  <c:v>0.30776617275819901</c:v>
                </c:pt>
                <c:pt idx="7366">
                  <c:v>0.29912719521692871</c:v>
                </c:pt>
                <c:pt idx="7367">
                  <c:v>0.37401940329452038</c:v>
                </c:pt>
                <c:pt idx="7368">
                  <c:v>8.8736602493028782E-2</c:v>
                </c:pt>
                <c:pt idx="7369">
                  <c:v>0.45647860986180788</c:v>
                </c:pt>
                <c:pt idx="7370">
                  <c:v>0.37401940329452038</c:v>
                </c:pt>
                <c:pt idx="7371">
                  <c:v>0.73635583947517036</c:v>
                </c:pt>
                <c:pt idx="7372">
                  <c:v>0.39765300459987546</c:v>
                </c:pt>
                <c:pt idx="7373">
                  <c:v>0.6867508200838971</c:v>
                </c:pt>
                <c:pt idx="7374">
                  <c:v>0.73436712791373038</c:v>
                </c:pt>
                <c:pt idx="7375">
                  <c:v>0.49254637101416548</c:v>
                </c:pt>
                <c:pt idx="7376">
                  <c:v>0.97366024275553753</c:v>
                </c:pt>
                <c:pt idx="7377">
                  <c:v>0.68227336703460995</c:v>
                </c:pt>
                <c:pt idx="7378">
                  <c:v>0.37401940329452038</c:v>
                </c:pt>
                <c:pt idx="7379">
                  <c:v>0.73635583947517036</c:v>
                </c:pt>
                <c:pt idx="7380">
                  <c:v>0.72244401692557325</c:v>
                </c:pt>
                <c:pt idx="7381">
                  <c:v>0.84926937068924868</c:v>
                </c:pt>
                <c:pt idx="7382">
                  <c:v>0.23046189111642121</c:v>
                </c:pt>
                <c:pt idx="7383">
                  <c:v>0.46511800775239392</c:v>
                </c:pt>
                <c:pt idx="7384">
                  <c:v>0.91739545430838842</c:v>
                </c:pt>
                <c:pt idx="7385">
                  <c:v>0.38586803051019425</c:v>
                </c:pt>
                <c:pt idx="7386">
                  <c:v>0.52434184603484491</c:v>
                </c:pt>
                <c:pt idx="7387">
                  <c:v>0.3336475095450655</c:v>
                </c:pt>
                <c:pt idx="7388">
                  <c:v>0.16235439603435034</c:v>
                </c:pt>
                <c:pt idx="7389">
                  <c:v>0.37401940329452038</c:v>
                </c:pt>
                <c:pt idx="7390">
                  <c:v>0.37401940329452016</c:v>
                </c:pt>
                <c:pt idx="7391">
                  <c:v>0.37210226223878823</c:v>
                </c:pt>
                <c:pt idx="7392">
                  <c:v>0.39890068836661136</c:v>
                </c:pt>
                <c:pt idx="7393">
                  <c:v>0.1168792132190036</c:v>
                </c:pt>
                <c:pt idx="7394">
                  <c:v>0.63789535784297891</c:v>
                </c:pt>
                <c:pt idx="7395">
                  <c:v>0.73061389484191941</c:v>
                </c:pt>
                <c:pt idx="7396">
                  <c:v>1.0913896027252261</c:v>
                </c:pt>
                <c:pt idx="7397">
                  <c:v>5.0781647106399895E-2</c:v>
                </c:pt>
                <c:pt idx="7398">
                  <c:v>0.1092259270016492</c:v>
                </c:pt>
                <c:pt idx="7399">
                  <c:v>0.30350709284178867</c:v>
                </c:pt>
                <c:pt idx="7400">
                  <c:v>0.62426133402634454</c:v>
                </c:pt>
                <c:pt idx="7401">
                  <c:v>0.41284431334316635</c:v>
                </c:pt>
                <c:pt idx="7402">
                  <c:v>0.57933416089736023</c:v>
                </c:pt>
                <c:pt idx="7403">
                  <c:v>0.71080849515355216</c:v>
                </c:pt>
                <c:pt idx="7404">
                  <c:v>0.67101169035224706</c:v>
                </c:pt>
                <c:pt idx="7405">
                  <c:v>0.82967671177347169</c:v>
                </c:pt>
                <c:pt idx="7406">
                  <c:v>0.37401940329452038</c:v>
                </c:pt>
                <c:pt idx="7407">
                  <c:v>0.45662889301160375</c:v>
                </c:pt>
                <c:pt idx="7408">
                  <c:v>5.6609789052538252E-2</c:v>
                </c:pt>
                <c:pt idx="7409">
                  <c:v>0.91949608220634049</c:v>
                </c:pt>
                <c:pt idx="7410">
                  <c:v>0.37401940329452016</c:v>
                </c:pt>
                <c:pt idx="7411">
                  <c:v>7.1640619379864601E-2</c:v>
                </c:pt>
                <c:pt idx="7412">
                  <c:v>0.66997041183077333</c:v>
                </c:pt>
                <c:pt idx="7413">
                  <c:v>2.3064501760200256</c:v>
                </c:pt>
                <c:pt idx="7414">
                  <c:v>0.26046738585464951</c:v>
                </c:pt>
                <c:pt idx="7415">
                  <c:v>1.6052426392301973</c:v>
                </c:pt>
                <c:pt idx="7416">
                  <c:v>0.37401940329452016</c:v>
                </c:pt>
                <c:pt idx="7417">
                  <c:v>0.37401940329452038</c:v>
                </c:pt>
                <c:pt idx="7418">
                  <c:v>0.37401940329452038</c:v>
                </c:pt>
                <c:pt idx="7419">
                  <c:v>0.58613860585932775</c:v>
                </c:pt>
                <c:pt idx="7420">
                  <c:v>0.12732130699134814</c:v>
                </c:pt>
                <c:pt idx="7421">
                  <c:v>0.37401940329452038</c:v>
                </c:pt>
                <c:pt idx="7422">
                  <c:v>6.4762643770005596E-2</c:v>
                </c:pt>
                <c:pt idx="7423">
                  <c:v>0.37401940329452038</c:v>
                </c:pt>
                <c:pt idx="7424">
                  <c:v>0.10540345474150783</c:v>
                </c:pt>
                <c:pt idx="7425">
                  <c:v>0.36467833315945974</c:v>
                </c:pt>
                <c:pt idx="7426">
                  <c:v>0.57405387733738766</c:v>
                </c:pt>
                <c:pt idx="7427">
                  <c:v>3.5387810336023802</c:v>
                </c:pt>
                <c:pt idx="7428">
                  <c:v>6.6281031076693711E-2</c:v>
                </c:pt>
                <c:pt idx="7429">
                  <c:v>2.348537490760318E-2</c:v>
                </c:pt>
                <c:pt idx="7430">
                  <c:v>2.3662105765209634E-2</c:v>
                </c:pt>
                <c:pt idx="7431">
                  <c:v>0.23181796316218584</c:v>
                </c:pt>
                <c:pt idx="7432">
                  <c:v>0.9361104953801288</c:v>
                </c:pt>
                <c:pt idx="7433">
                  <c:v>7.5344028419886012E-3</c:v>
                </c:pt>
                <c:pt idx="7434">
                  <c:v>0.74304334832840524</c:v>
                </c:pt>
                <c:pt idx="7435">
                  <c:v>8.1023142037066731E-2</c:v>
                </c:pt>
                <c:pt idx="7436">
                  <c:v>0.5762513725989199</c:v>
                </c:pt>
                <c:pt idx="7437">
                  <c:v>1.16487030852233</c:v>
                </c:pt>
                <c:pt idx="7438">
                  <c:v>0.59521591333288248</c:v>
                </c:pt>
                <c:pt idx="7439">
                  <c:v>1.2182475254620211</c:v>
                </c:pt>
                <c:pt idx="7440">
                  <c:v>0.258551959743199</c:v>
                </c:pt>
                <c:pt idx="7441">
                  <c:v>0.70316889752568834</c:v>
                </c:pt>
                <c:pt idx="7442">
                  <c:v>0.94961972270892081</c:v>
                </c:pt>
                <c:pt idx="7443">
                  <c:v>0.83014537096572738</c:v>
                </c:pt>
                <c:pt idx="7444">
                  <c:v>0.47154163940138633</c:v>
                </c:pt>
                <c:pt idx="7445">
                  <c:v>0.40078226200045569</c:v>
                </c:pt>
                <c:pt idx="7446">
                  <c:v>0.75464418242417075</c:v>
                </c:pt>
                <c:pt idx="7447">
                  <c:v>0.82468159528917029</c:v>
                </c:pt>
                <c:pt idx="7448">
                  <c:v>0.64273085774071548</c:v>
                </c:pt>
                <c:pt idx="7449">
                  <c:v>0.3792553634832585</c:v>
                </c:pt>
                <c:pt idx="7450">
                  <c:v>0.73635583947517036</c:v>
                </c:pt>
                <c:pt idx="7451">
                  <c:v>4.8266578491949673E-2</c:v>
                </c:pt>
                <c:pt idx="7452">
                  <c:v>0.29070396001199167</c:v>
                </c:pt>
                <c:pt idx="7453">
                  <c:v>0.12011745213269635</c:v>
                </c:pt>
                <c:pt idx="7454">
                  <c:v>0.54289081589395216</c:v>
                </c:pt>
                <c:pt idx="7455">
                  <c:v>0.99397855958890324</c:v>
                </c:pt>
                <c:pt idx="7456">
                  <c:v>0.6612363629949557</c:v>
                </c:pt>
                <c:pt idx="7457">
                  <c:v>0.62419709855064709</c:v>
                </c:pt>
                <c:pt idx="7458">
                  <c:v>0.37401940329452038</c:v>
                </c:pt>
                <c:pt idx="7459">
                  <c:v>0.19051604433820218</c:v>
                </c:pt>
                <c:pt idx="7460">
                  <c:v>1.1143237604629141</c:v>
                </c:pt>
                <c:pt idx="7461">
                  <c:v>0.41220213000699268</c:v>
                </c:pt>
                <c:pt idx="7462">
                  <c:v>0.34072799677368293</c:v>
                </c:pt>
                <c:pt idx="7463">
                  <c:v>0.6783110883103538</c:v>
                </c:pt>
                <c:pt idx="7464">
                  <c:v>0.72865502338803856</c:v>
                </c:pt>
                <c:pt idx="7465">
                  <c:v>0.12635264105978861</c:v>
                </c:pt>
                <c:pt idx="7466">
                  <c:v>0.34745225489019782</c:v>
                </c:pt>
                <c:pt idx="7467">
                  <c:v>0.60838960010111121</c:v>
                </c:pt>
                <c:pt idx="7468">
                  <c:v>0.7302381173563709</c:v>
                </c:pt>
                <c:pt idx="7469">
                  <c:v>1.2994029534169464</c:v>
                </c:pt>
                <c:pt idx="7470">
                  <c:v>0.73635583947517036</c:v>
                </c:pt>
                <c:pt idx="7471">
                  <c:v>9.1594902209811466E-2</c:v>
                </c:pt>
                <c:pt idx="7472">
                  <c:v>7.1545020669314313E-2</c:v>
                </c:pt>
                <c:pt idx="7473">
                  <c:v>0.35279650050899763</c:v>
                </c:pt>
                <c:pt idx="7474">
                  <c:v>0.37401940329452038</c:v>
                </c:pt>
                <c:pt idx="7475">
                  <c:v>0.34261754690936053</c:v>
                </c:pt>
                <c:pt idx="7476">
                  <c:v>0.37401940329452038</c:v>
                </c:pt>
                <c:pt idx="7477">
                  <c:v>0.23583024039255884</c:v>
                </c:pt>
                <c:pt idx="7478">
                  <c:v>0.26311323388426278</c:v>
                </c:pt>
                <c:pt idx="7479">
                  <c:v>0.37401940329452038</c:v>
                </c:pt>
                <c:pt idx="7480">
                  <c:v>0.21593809961589264</c:v>
                </c:pt>
                <c:pt idx="7481">
                  <c:v>0.52786680056538948</c:v>
                </c:pt>
                <c:pt idx="7482">
                  <c:v>0.3324254955278082</c:v>
                </c:pt>
                <c:pt idx="7483">
                  <c:v>0.99736749095292543</c:v>
                </c:pt>
                <c:pt idx="7484">
                  <c:v>0.28931583615077899</c:v>
                </c:pt>
                <c:pt idx="7485">
                  <c:v>0.38832841314101968</c:v>
                </c:pt>
                <c:pt idx="7486">
                  <c:v>0.35488454276000125</c:v>
                </c:pt>
                <c:pt idx="7487">
                  <c:v>0.53549169832138988</c:v>
                </c:pt>
                <c:pt idx="7488">
                  <c:v>0.48289832777725211</c:v>
                </c:pt>
                <c:pt idx="7489">
                  <c:v>0.57433562888905465</c:v>
                </c:pt>
                <c:pt idx="7490">
                  <c:v>0.29157246759945027</c:v>
                </c:pt>
                <c:pt idx="7491">
                  <c:v>0.55550686388040738</c:v>
                </c:pt>
                <c:pt idx="7492">
                  <c:v>1.0081311894741756</c:v>
                </c:pt>
                <c:pt idx="7493">
                  <c:v>9.811507943745984E-2</c:v>
                </c:pt>
                <c:pt idx="7494">
                  <c:v>0.71712936097809676</c:v>
                </c:pt>
                <c:pt idx="7495">
                  <c:v>0.37401940329452038</c:v>
                </c:pt>
                <c:pt idx="7496">
                  <c:v>0.70033008590817558</c:v>
                </c:pt>
                <c:pt idx="7497">
                  <c:v>0.73070007575944163</c:v>
                </c:pt>
                <c:pt idx="7498">
                  <c:v>0.40100877561695752</c:v>
                </c:pt>
                <c:pt idx="7499">
                  <c:v>0.81776633110227692</c:v>
                </c:pt>
                <c:pt idx="7500">
                  <c:v>1.3184497837347624</c:v>
                </c:pt>
                <c:pt idx="7501">
                  <c:v>0.59055069762096346</c:v>
                </c:pt>
                <c:pt idx="7502">
                  <c:v>0.72902358479707152</c:v>
                </c:pt>
                <c:pt idx="7503">
                  <c:v>0.37401940329452038</c:v>
                </c:pt>
                <c:pt idx="7504">
                  <c:v>0.37401940329452038</c:v>
                </c:pt>
                <c:pt idx="7505">
                  <c:v>5.7988790272481348E-2</c:v>
                </c:pt>
                <c:pt idx="7506">
                  <c:v>1.1258317424748809</c:v>
                </c:pt>
                <c:pt idx="7507">
                  <c:v>0.19951547836027619</c:v>
                </c:pt>
                <c:pt idx="7508">
                  <c:v>0.4531849288196324</c:v>
                </c:pt>
                <c:pt idx="7509">
                  <c:v>1.1780332424199795</c:v>
                </c:pt>
                <c:pt idx="7510">
                  <c:v>1.3272284307362967</c:v>
                </c:pt>
                <c:pt idx="7511">
                  <c:v>0.86848825761065251</c:v>
                </c:pt>
                <c:pt idx="7512">
                  <c:v>0.50435672283391852</c:v>
                </c:pt>
                <c:pt idx="7513">
                  <c:v>1.8781449554346272</c:v>
                </c:pt>
                <c:pt idx="7514">
                  <c:v>0.45211496313913929</c:v>
                </c:pt>
                <c:pt idx="7515">
                  <c:v>0.75655465663725296</c:v>
                </c:pt>
                <c:pt idx="7516">
                  <c:v>0.50926480110223671</c:v>
                </c:pt>
                <c:pt idx="7517">
                  <c:v>0.63336555871831368</c:v>
                </c:pt>
                <c:pt idx="7518">
                  <c:v>0.25369183240932891</c:v>
                </c:pt>
                <c:pt idx="7519">
                  <c:v>0.24095068061870756</c:v>
                </c:pt>
                <c:pt idx="7520">
                  <c:v>3.1953869664660683E-2</c:v>
                </c:pt>
                <c:pt idx="7521">
                  <c:v>0.20070267965939756</c:v>
                </c:pt>
                <c:pt idx="7522">
                  <c:v>0.46037650141869796</c:v>
                </c:pt>
                <c:pt idx="7523">
                  <c:v>0.15642098283379097</c:v>
                </c:pt>
                <c:pt idx="7524">
                  <c:v>0.65046662062604765</c:v>
                </c:pt>
                <c:pt idx="7525">
                  <c:v>0.65651193865418445</c:v>
                </c:pt>
                <c:pt idx="7526">
                  <c:v>0.34125586922480278</c:v>
                </c:pt>
                <c:pt idx="7527">
                  <c:v>1.5605751848112779</c:v>
                </c:pt>
                <c:pt idx="7528">
                  <c:v>1.7897605361411759</c:v>
                </c:pt>
                <c:pt idx="7529">
                  <c:v>1.0664165445547877</c:v>
                </c:pt>
                <c:pt idx="7530">
                  <c:v>1.8212417322717924</c:v>
                </c:pt>
                <c:pt idx="7531">
                  <c:v>1.4427625537411755</c:v>
                </c:pt>
                <c:pt idx="7532">
                  <c:v>0.399646181462807</c:v>
                </c:pt>
                <c:pt idx="7533">
                  <c:v>0.64323446761622693</c:v>
                </c:pt>
                <c:pt idx="7534">
                  <c:v>0.15470588855510803</c:v>
                </c:pt>
                <c:pt idx="7535">
                  <c:v>1.5449807469903523</c:v>
                </c:pt>
                <c:pt idx="7536">
                  <c:v>0.99844211283241657</c:v>
                </c:pt>
                <c:pt idx="7537">
                  <c:v>1.3289070138998442</c:v>
                </c:pt>
                <c:pt idx="7538">
                  <c:v>1.0653678530546011</c:v>
                </c:pt>
                <c:pt idx="7539">
                  <c:v>8.1383522475301201E-2</c:v>
                </c:pt>
                <c:pt idx="7540">
                  <c:v>0.68630905543108978</c:v>
                </c:pt>
                <c:pt idx="7541">
                  <c:v>1.2266655264984012</c:v>
                </c:pt>
                <c:pt idx="7542">
                  <c:v>0.47575590240484789</c:v>
                </c:pt>
                <c:pt idx="7543">
                  <c:v>0.58275310843837347</c:v>
                </c:pt>
                <c:pt idx="7544">
                  <c:v>0.96570735452768963</c:v>
                </c:pt>
                <c:pt idx="7545">
                  <c:v>1.0245200440211353</c:v>
                </c:pt>
                <c:pt idx="7546">
                  <c:v>1.2718772229192825</c:v>
                </c:pt>
                <c:pt idx="7547">
                  <c:v>0.76000310758738898</c:v>
                </c:pt>
                <c:pt idx="7548">
                  <c:v>0.80806141154538602</c:v>
                </c:pt>
                <c:pt idx="7549">
                  <c:v>4.7029580241174249E-2</c:v>
                </c:pt>
                <c:pt idx="7550">
                  <c:v>0.28724061358647135</c:v>
                </c:pt>
                <c:pt idx="7551">
                  <c:v>0.3292992766981509</c:v>
                </c:pt>
                <c:pt idx="7552">
                  <c:v>1.7234323654288326</c:v>
                </c:pt>
                <c:pt idx="7553">
                  <c:v>0.69761072094790411</c:v>
                </c:pt>
                <c:pt idx="7554">
                  <c:v>4.3859940685208161E-2</c:v>
                </c:pt>
                <c:pt idx="7555">
                  <c:v>0.60367847337817293</c:v>
                </c:pt>
                <c:pt idx="7556">
                  <c:v>0.10335306978920765</c:v>
                </c:pt>
                <c:pt idx="7557">
                  <c:v>0.37401940329452038</c:v>
                </c:pt>
                <c:pt idx="7558">
                  <c:v>0.78105770362093652</c:v>
                </c:pt>
                <c:pt idx="7559">
                  <c:v>0.12715423247240545</c:v>
                </c:pt>
                <c:pt idx="7560">
                  <c:v>0.31433160800165982</c:v>
                </c:pt>
                <c:pt idx="7561">
                  <c:v>0.81442831567232699</c:v>
                </c:pt>
                <c:pt idx="7562">
                  <c:v>5.3673484723757714E-2</c:v>
                </c:pt>
                <c:pt idx="7563">
                  <c:v>0.55784054186124188</c:v>
                </c:pt>
                <c:pt idx="7564">
                  <c:v>0.73450775630376763</c:v>
                </c:pt>
                <c:pt idx="7565">
                  <c:v>0.73373096630991341</c:v>
                </c:pt>
                <c:pt idx="7566">
                  <c:v>0.37401940329452038</c:v>
                </c:pt>
                <c:pt idx="7567">
                  <c:v>0.25623685362090554</c:v>
                </c:pt>
                <c:pt idx="7568">
                  <c:v>0.28634604838505295</c:v>
                </c:pt>
                <c:pt idx="7569">
                  <c:v>0.37401940329452038</c:v>
                </c:pt>
                <c:pt idx="7570">
                  <c:v>0.35139944489400793</c:v>
                </c:pt>
                <c:pt idx="7571">
                  <c:v>1.1273289118868286</c:v>
                </c:pt>
                <c:pt idx="7572">
                  <c:v>0.87296517630452319</c:v>
                </c:pt>
                <c:pt idx="7573">
                  <c:v>0.43428169685645768</c:v>
                </c:pt>
                <c:pt idx="7574">
                  <c:v>0.37401940329452038</c:v>
                </c:pt>
                <c:pt idx="7575">
                  <c:v>0.73500747480958273</c:v>
                </c:pt>
                <c:pt idx="7576">
                  <c:v>4.2748505357051908E-2</c:v>
                </c:pt>
                <c:pt idx="7577">
                  <c:v>1.1585418053865979</c:v>
                </c:pt>
                <c:pt idx="7578">
                  <c:v>0.7892751171743122</c:v>
                </c:pt>
                <c:pt idx="7579">
                  <c:v>0.42059833671138819</c:v>
                </c:pt>
                <c:pt idx="7580">
                  <c:v>0.26882672488626586</c:v>
                </c:pt>
                <c:pt idx="7581">
                  <c:v>0.6157652891820764</c:v>
                </c:pt>
                <c:pt idx="7582">
                  <c:v>0.46632110764954787</c:v>
                </c:pt>
                <c:pt idx="7583">
                  <c:v>0.37401940329452038</c:v>
                </c:pt>
                <c:pt idx="7584">
                  <c:v>0.36489134629451303</c:v>
                </c:pt>
                <c:pt idx="7585">
                  <c:v>3.8382482791240018</c:v>
                </c:pt>
                <c:pt idx="7586">
                  <c:v>0.39526276540014765</c:v>
                </c:pt>
                <c:pt idx="7587">
                  <c:v>1.4010261439422314</c:v>
                </c:pt>
                <c:pt idx="7588">
                  <c:v>0.49738695511469772</c:v>
                </c:pt>
                <c:pt idx="7589">
                  <c:v>5.7471908462124174E-2</c:v>
                </c:pt>
                <c:pt idx="7590">
                  <c:v>0.26710056489660061</c:v>
                </c:pt>
                <c:pt idx="7591">
                  <c:v>0.37401940329452038</c:v>
                </c:pt>
                <c:pt idx="7592">
                  <c:v>5.3649488681075934E-2</c:v>
                </c:pt>
                <c:pt idx="7593">
                  <c:v>0.37401940329452038</c:v>
                </c:pt>
                <c:pt idx="7594">
                  <c:v>0.3868673296944895</c:v>
                </c:pt>
                <c:pt idx="7595">
                  <c:v>0.19329391723487696</c:v>
                </c:pt>
                <c:pt idx="7596">
                  <c:v>0.37401940329452038</c:v>
                </c:pt>
                <c:pt idx="7597">
                  <c:v>0.37401940329452016</c:v>
                </c:pt>
                <c:pt idx="7598">
                  <c:v>0.53259227052455704</c:v>
                </c:pt>
                <c:pt idx="7599">
                  <c:v>0.14978154191199769</c:v>
                </c:pt>
                <c:pt idx="7600">
                  <c:v>0.25303203451885403</c:v>
                </c:pt>
                <c:pt idx="7601">
                  <c:v>0.73580868128558441</c:v>
                </c:pt>
                <c:pt idx="7602">
                  <c:v>0.37401940329452038</c:v>
                </c:pt>
                <c:pt idx="7603">
                  <c:v>0.50407770342774094</c:v>
                </c:pt>
                <c:pt idx="7604">
                  <c:v>0.37401940329452038</c:v>
                </c:pt>
                <c:pt idx="7605">
                  <c:v>0.71550267552061375</c:v>
                </c:pt>
                <c:pt idx="7606">
                  <c:v>0.65825363991495112</c:v>
                </c:pt>
                <c:pt idx="7607">
                  <c:v>0.39548107640371272</c:v>
                </c:pt>
                <c:pt idx="7608">
                  <c:v>1.0881853530834795</c:v>
                </c:pt>
                <c:pt idx="7609">
                  <c:v>1.2837447170505209E-2</c:v>
                </c:pt>
                <c:pt idx="7610">
                  <c:v>0.28573264772047297</c:v>
                </c:pt>
                <c:pt idx="7611">
                  <c:v>0.80185161712912478</c:v>
                </c:pt>
                <c:pt idx="7612">
                  <c:v>5.9878858056349786E-2</c:v>
                </c:pt>
                <c:pt idx="7613">
                  <c:v>0.44541468349211244</c:v>
                </c:pt>
                <c:pt idx="7614">
                  <c:v>2.2342436695025758</c:v>
                </c:pt>
                <c:pt idx="7615">
                  <c:v>4.4758960253049665E-2</c:v>
                </c:pt>
                <c:pt idx="7616">
                  <c:v>0.37401940329452038</c:v>
                </c:pt>
                <c:pt idx="7617">
                  <c:v>0.62481469787194976</c:v>
                </c:pt>
                <c:pt idx="7618">
                  <c:v>5.6807531679485428E-2</c:v>
                </c:pt>
                <c:pt idx="7619">
                  <c:v>0.73306748811158062</c:v>
                </c:pt>
                <c:pt idx="7620">
                  <c:v>0.35838829952357337</c:v>
                </c:pt>
                <c:pt idx="7621">
                  <c:v>0.73635583947517036</c:v>
                </c:pt>
                <c:pt idx="7622">
                  <c:v>0.73266919620651605</c:v>
                </c:pt>
                <c:pt idx="7623">
                  <c:v>0.17629714946710601</c:v>
                </c:pt>
                <c:pt idx="7624">
                  <c:v>0.73849033774341799</c:v>
                </c:pt>
                <c:pt idx="7625">
                  <c:v>0.33873964234436788</c:v>
                </c:pt>
                <c:pt idx="7626">
                  <c:v>0.6362731246926141</c:v>
                </c:pt>
                <c:pt idx="7627">
                  <c:v>2.0546634613009651</c:v>
                </c:pt>
                <c:pt idx="7628">
                  <c:v>0.67556480401046726</c:v>
                </c:pt>
                <c:pt idx="7629">
                  <c:v>0.75072703626946513</c:v>
                </c:pt>
                <c:pt idx="7630">
                  <c:v>0.68206130761904549</c:v>
                </c:pt>
                <c:pt idx="7631">
                  <c:v>0.1318155583816005</c:v>
                </c:pt>
                <c:pt idx="7632">
                  <c:v>0.76162159251266248</c:v>
                </c:pt>
                <c:pt idx="7633">
                  <c:v>0.47527922412413331</c:v>
                </c:pt>
                <c:pt idx="7634">
                  <c:v>0.37401940329452038</c:v>
                </c:pt>
                <c:pt idx="7635">
                  <c:v>0.37401940329452038</c:v>
                </c:pt>
                <c:pt idx="7636">
                  <c:v>3.2051408290074912E-2</c:v>
                </c:pt>
                <c:pt idx="7637">
                  <c:v>0.71730366301634996</c:v>
                </c:pt>
                <c:pt idx="7638">
                  <c:v>0.8932902320395405</c:v>
                </c:pt>
                <c:pt idx="7639">
                  <c:v>0.27159872477092184</c:v>
                </c:pt>
                <c:pt idx="7640">
                  <c:v>0.24383281610529067</c:v>
                </c:pt>
                <c:pt idx="7641">
                  <c:v>0.37401940329452038</c:v>
                </c:pt>
                <c:pt idx="7642">
                  <c:v>7.6562262196067724E-2</c:v>
                </c:pt>
                <c:pt idx="7643">
                  <c:v>0.57847593140420983</c:v>
                </c:pt>
                <c:pt idx="7644">
                  <c:v>0.37401940329452038</c:v>
                </c:pt>
                <c:pt idx="7645">
                  <c:v>0.37401940329452038</c:v>
                </c:pt>
                <c:pt idx="7646">
                  <c:v>0.10143069724452239</c:v>
                </c:pt>
                <c:pt idx="7647">
                  <c:v>0.64595561127696288</c:v>
                </c:pt>
                <c:pt idx="7648">
                  <c:v>0.37401940329452038</c:v>
                </c:pt>
                <c:pt idx="7649">
                  <c:v>0.71080849515355216</c:v>
                </c:pt>
                <c:pt idx="7650">
                  <c:v>0.47854934041093972</c:v>
                </c:pt>
                <c:pt idx="7651">
                  <c:v>0.6210551666452887</c:v>
                </c:pt>
                <c:pt idx="7652">
                  <c:v>0.37401940329452038</c:v>
                </c:pt>
                <c:pt idx="7653">
                  <c:v>0.37401940329452038</c:v>
                </c:pt>
                <c:pt idx="7654">
                  <c:v>0.73635583947517036</c:v>
                </c:pt>
                <c:pt idx="7655">
                  <c:v>0.37401940329452016</c:v>
                </c:pt>
                <c:pt idx="7656">
                  <c:v>5.3704367943415952E-2</c:v>
                </c:pt>
                <c:pt idx="7657">
                  <c:v>0</c:v>
                </c:pt>
                <c:pt idx="7658">
                  <c:v>0.5643807548471842</c:v>
                </c:pt>
                <c:pt idx="7659">
                  <c:v>0.34665481542534082</c:v>
                </c:pt>
                <c:pt idx="7660">
                  <c:v>1.5561430746614253</c:v>
                </c:pt>
                <c:pt idx="7661">
                  <c:v>0.6099902232839659</c:v>
                </c:pt>
                <c:pt idx="7662">
                  <c:v>0.37401940329452038</c:v>
                </c:pt>
                <c:pt idx="7663">
                  <c:v>3.6729673749057723E-2</c:v>
                </c:pt>
                <c:pt idx="7664">
                  <c:v>0.54706485659846871</c:v>
                </c:pt>
                <c:pt idx="7665">
                  <c:v>0.37401940329452016</c:v>
                </c:pt>
                <c:pt idx="7666">
                  <c:v>0.61952361239717124</c:v>
                </c:pt>
                <c:pt idx="7667">
                  <c:v>0.5452896619119163</c:v>
                </c:pt>
                <c:pt idx="7668">
                  <c:v>0.37401940329452016</c:v>
                </c:pt>
                <c:pt idx="7669">
                  <c:v>1.7988654763955423E-2</c:v>
                </c:pt>
                <c:pt idx="7670">
                  <c:v>1.413183244557658</c:v>
                </c:pt>
                <c:pt idx="7671">
                  <c:v>9.4931827099612912E-2</c:v>
                </c:pt>
                <c:pt idx="7672">
                  <c:v>0.16445406280360114</c:v>
                </c:pt>
                <c:pt idx="7673">
                  <c:v>0.13481550383839769</c:v>
                </c:pt>
                <c:pt idx="7674">
                  <c:v>0.56896672734296816</c:v>
                </c:pt>
                <c:pt idx="7675">
                  <c:v>0.37401940329452016</c:v>
                </c:pt>
                <c:pt idx="7676">
                  <c:v>0.37401940329452038</c:v>
                </c:pt>
                <c:pt idx="7677">
                  <c:v>0.87388394849327189</c:v>
                </c:pt>
                <c:pt idx="7678">
                  <c:v>0.64679043993088137</c:v>
                </c:pt>
                <c:pt idx="7679">
                  <c:v>0.37401940329452038</c:v>
                </c:pt>
                <c:pt idx="7680">
                  <c:v>0.16964224639689582</c:v>
                </c:pt>
                <c:pt idx="7681">
                  <c:v>0.72609231330292434</c:v>
                </c:pt>
                <c:pt idx="7682">
                  <c:v>0.25176864477816346</c:v>
                </c:pt>
                <c:pt idx="7683">
                  <c:v>0.93218385566829132</c:v>
                </c:pt>
                <c:pt idx="7684">
                  <c:v>0.72216824299843418</c:v>
                </c:pt>
                <c:pt idx="7685">
                  <c:v>0.37401940329452038</c:v>
                </c:pt>
                <c:pt idx="7686">
                  <c:v>0.2451344932736132</c:v>
                </c:pt>
                <c:pt idx="7687">
                  <c:v>0.88691444173838252</c:v>
                </c:pt>
                <c:pt idx="7688">
                  <c:v>0.68956330426750645</c:v>
                </c:pt>
                <c:pt idx="7689">
                  <c:v>0.35080949644699688</c:v>
                </c:pt>
                <c:pt idx="7690">
                  <c:v>0.84037101946992565</c:v>
                </c:pt>
                <c:pt idx="7691">
                  <c:v>0.10282403798513062</c:v>
                </c:pt>
                <c:pt idx="7692">
                  <c:v>7.4596483541313027E-2</c:v>
                </c:pt>
                <c:pt idx="7693">
                  <c:v>0.39522679841786146</c:v>
                </c:pt>
                <c:pt idx="7694">
                  <c:v>0.40342487206823291</c:v>
                </c:pt>
                <c:pt idx="7695">
                  <c:v>1.3141423873393119</c:v>
                </c:pt>
                <c:pt idx="7696">
                  <c:v>0.77045048862405408</c:v>
                </c:pt>
                <c:pt idx="7697">
                  <c:v>0.73366502264689659</c:v>
                </c:pt>
                <c:pt idx="7698">
                  <c:v>0.36106976372402272</c:v>
                </c:pt>
                <c:pt idx="7699">
                  <c:v>0.37401940329452038</c:v>
                </c:pt>
                <c:pt idx="7700">
                  <c:v>0.37401940329452038</c:v>
                </c:pt>
                <c:pt idx="7701">
                  <c:v>0.73551108301686607</c:v>
                </c:pt>
                <c:pt idx="7702">
                  <c:v>0.17339840237180543</c:v>
                </c:pt>
                <c:pt idx="7703">
                  <c:v>1.8638034847416701E-2</c:v>
                </c:pt>
                <c:pt idx="7704">
                  <c:v>1.2442684011847847</c:v>
                </c:pt>
                <c:pt idx="7705">
                  <c:v>0.39740432114170465</c:v>
                </c:pt>
                <c:pt idx="7706">
                  <c:v>1.2732957154516165</c:v>
                </c:pt>
                <c:pt idx="7707">
                  <c:v>0.73635583947517036</c:v>
                </c:pt>
                <c:pt idx="7708">
                  <c:v>0.54790480907714489</c:v>
                </c:pt>
                <c:pt idx="7709">
                  <c:v>0.36856938951133766</c:v>
                </c:pt>
                <c:pt idx="7710">
                  <c:v>0.71078821986584495</c:v>
                </c:pt>
                <c:pt idx="7711">
                  <c:v>0.37401940329452038</c:v>
                </c:pt>
                <c:pt idx="7712">
                  <c:v>0.73635583947517036</c:v>
                </c:pt>
                <c:pt idx="7713">
                  <c:v>0.15931358208962632</c:v>
                </c:pt>
                <c:pt idx="7714">
                  <c:v>0.50517946075860043</c:v>
                </c:pt>
                <c:pt idx="7715">
                  <c:v>0.32362544990611886</c:v>
                </c:pt>
                <c:pt idx="7716">
                  <c:v>0.5225438315164801</c:v>
                </c:pt>
                <c:pt idx="7717">
                  <c:v>0.37401940329452038</c:v>
                </c:pt>
                <c:pt idx="7718">
                  <c:v>0.69166064303827413</c:v>
                </c:pt>
                <c:pt idx="7719">
                  <c:v>0.69189787204909836</c:v>
                </c:pt>
                <c:pt idx="7720">
                  <c:v>0.37401940329452038</c:v>
                </c:pt>
                <c:pt idx="7721">
                  <c:v>0.71732990153422294</c:v>
                </c:pt>
                <c:pt idx="7722">
                  <c:v>6.0627081267389431E-3</c:v>
                </c:pt>
                <c:pt idx="7723">
                  <c:v>0.84360280624261741</c:v>
                </c:pt>
                <c:pt idx="7724">
                  <c:v>0.37935214784512833</c:v>
                </c:pt>
                <c:pt idx="7725">
                  <c:v>0.98405053244499952</c:v>
                </c:pt>
                <c:pt idx="7726">
                  <c:v>0.37401940329452016</c:v>
                </c:pt>
                <c:pt idx="7727">
                  <c:v>0.67502416184088021</c:v>
                </c:pt>
                <c:pt idx="7728">
                  <c:v>0.47929094476354944</c:v>
                </c:pt>
                <c:pt idx="7729">
                  <c:v>0.37401940329452038</c:v>
                </c:pt>
                <c:pt idx="7730">
                  <c:v>0.72973113222359742</c:v>
                </c:pt>
                <c:pt idx="7731">
                  <c:v>0.37401940329452038</c:v>
                </c:pt>
                <c:pt idx="7732">
                  <c:v>0.37401940329452038</c:v>
                </c:pt>
                <c:pt idx="7733">
                  <c:v>0.65512063044190927</c:v>
                </c:pt>
                <c:pt idx="7734">
                  <c:v>0.37401940329452038</c:v>
                </c:pt>
                <c:pt idx="7735">
                  <c:v>0.24447116463086005</c:v>
                </c:pt>
                <c:pt idx="7736">
                  <c:v>0.87424801699368115</c:v>
                </c:pt>
                <c:pt idx="7737">
                  <c:v>0.70787271106674721</c:v>
                </c:pt>
                <c:pt idx="7738">
                  <c:v>0.37401940329452038</c:v>
                </c:pt>
                <c:pt idx="7739">
                  <c:v>0.56852445442993849</c:v>
                </c:pt>
                <c:pt idx="7740">
                  <c:v>0.37401940329452038</c:v>
                </c:pt>
                <c:pt idx="7741">
                  <c:v>0.65030944483066788</c:v>
                </c:pt>
                <c:pt idx="7742">
                  <c:v>0.67300238797316492</c:v>
                </c:pt>
                <c:pt idx="7743">
                  <c:v>7.6532363934291206E-2</c:v>
                </c:pt>
                <c:pt idx="7744">
                  <c:v>0.54883501643103338</c:v>
                </c:pt>
                <c:pt idx="7745">
                  <c:v>0.31450105785580695</c:v>
                </c:pt>
                <c:pt idx="7746">
                  <c:v>0.21044532298358778</c:v>
                </c:pt>
                <c:pt idx="7747">
                  <c:v>0.64291499394095342</c:v>
                </c:pt>
                <c:pt idx="7748">
                  <c:v>0.16445406280360114</c:v>
                </c:pt>
                <c:pt idx="7749">
                  <c:v>0.35268088457561675</c:v>
                </c:pt>
                <c:pt idx="7750">
                  <c:v>0.39387062700970621</c:v>
                </c:pt>
                <c:pt idx="7751">
                  <c:v>0.72466942426312853</c:v>
                </c:pt>
                <c:pt idx="7752">
                  <c:v>2.7027154135460484E-2</c:v>
                </c:pt>
                <c:pt idx="7753">
                  <c:v>1.2132071693985733</c:v>
                </c:pt>
                <c:pt idx="7754">
                  <c:v>0.37401940329452038</c:v>
                </c:pt>
                <c:pt idx="7755">
                  <c:v>0.4552038544091942</c:v>
                </c:pt>
                <c:pt idx="7756">
                  <c:v>0.37380203288800645</c:v>
                </c:pt>
                <c:pt idx="7757">
                  <c:v>0.3343237746685041</c:v>
                </c:pt>
                <c:pt idx="7758">
                  <c:v>0.37401940329452038</c:v>
                </c:pt>
                <c:pt idx="7759">
                  <c:v>1.0166117602768612</c:v>
                </c:pt>
                <c:pt idx="7760">
                  <c:v>1.0090322260962969</c:v>
                </c:pt>
                <c:pt idx="7761">
                  <c:v>2.663864432204921</c:v>
                </c:pt>
                <c:pt idx="7762">
                  <c:v>0.36592191476190189</c:v>
                </c:pt>
                <c:pt idx="7763">
                  <c:v>0.23326965342143438</c:v>
                </c:pt>
                <c:pt idx="7764">
                  <c:v>5.4151728643067575E-2</c:v>
                </c:pt>
                <c:pt idx="7765">
                  <c:v>0.51746984709312682</c:v>
                </c:pt>
                <c:pt idx="7766">
                  <c:v>0.36206590981025266</c:v>
                </c:pt>
                <c:pt idx="7767">
                  <c:v>0.51016198602827301</c:v>
                </c:pt>
                <c:pt idx="7768">
                  <c:v>0.37306133008684222</c:v>
                </c:pt>
                <c:pt idx="7769">
                  <c:v>0.37401940329452038</c:v>
                </c:pt>
                <c:pt idx="7770">
                  <c:v>0.36957487251135512</c:v>
                </c:pt>
                <c:pt idx="7771">
                  <c:v>0.35963529750899415</c:v>
                </c:pt>
                <c:pt idx="7772">
                  <c:v>8.3005892327556161E-2</c:v>
                </c:pt>
                <c:pt idx="7773">
                  <c:v>0.37401940329452038</c:v>
                </c:pt>
                <c:pt idx="7774">
                  <c:v>0.66872481981743426</c:v>
                </c:pt>
                <c:pt idx="7775">
                  <c:v>0.70944958992431684</c:v>
                </c:pt>
                <c:pt idx="7776">
                  <c:v>0.29190162554884985</c:v>
                </c:pt>
                <c:pt idx="7777">
                  <c:v>1.0445575993420622</c:v>
                </c:pt>
                <c:pt idx="7778">
                  <c:v>2.3228358724821936</c:v>
                </c:pt>
                <c:pt idx="7779">
                  <c:v>2.170065075773584</c:v>
                </c:pt>
                <c:pt idx="7780">
                  <c:v>0.51453660057369943</c:v>
                </c:pt>
                <c:pt idx="7781">
                  <c:v>0.32288936282685793</c:v>
                </c:pt>
                <c:pt idx="7782">
                  <c:v>0.43450849522579515</c:v>
                </c:pt>
                <c:pt idx="7783">
                  <c:v>0.73635583947517091</c:v>
                </c:pt>
                <c:pt idx="7784">
                  <c:v>0.78698683429127325</c:v>
                </c:pt>
                <c:pt idx="7785">
                  <c:v>3.706737001196634E-2</c:v>
                </c:pt>
                <c:pt idx="7786">
                  <c:v>2.7313210855970056E-2</c:v>
                </c:pt>
                <c:pt idx="7787">
                  <c:v>0.37401940329452038</c:v>
                </c:pt>
                <c:pt idx="7788">
                  <c:v>0.71082672264027924</c:v>
                </c:pt>
                <c:pt idx="7789">
                  <c:v>0.76512496885214554</c:v>
                </c:pt>
                <c:pt idx="7790">
                  <c:v>0.11328252531732887</c:v>
                </c:pt>
                <c:pt idx="7791">
                  <c:v>0.73601209055103389</c:v>
                </c:pt>
                <c:pt idx="7792">
                  <c:v>1.1292729904904006</c:v>
                </c:pt>
                <c:pt idx="7793">
                  <c:v>0.78472034656116907</c:v>
                </c:pt>
                <c:pt idx="7794">
                  <c:v>0.2288922502190231</c:v>
                </c:pt>
                <c:pt idx="7795">
                  <c:v>0.43656595196801956</c:v>
                </c:pt>
                <c:pt idx="7796">
                  <c:v>0.73468375288180876</c:v>
                </c:pt>
                <c:pt idx="7797">
                  <c:v>0.72167541202804175</c:v>
                </c:pt>
                <c:pt idx="7798">
                  <c:v>0.64043114629014497</c:v>
                </c:pt>
                <c:pt idx="7799">
                  <c:v>7.6241558775397636E-2</c:v>
                </c:pt>
                <c:pt idx="7800">
                  <c:v>0.14551185263565899</c:v>
                </c:pt>
                <c:pt idx="7801">
                  <c:v>0.62936021183069313</c:v>
                </c:pt>
                <c:pt idx="7802">
                  <c:v>0.58444491520469988</c:v>
                </c:pt>
                <c:pt idx="7803">
                  <c:v>0.42836218317195962</c:v>
                </c:pt>
                <c:pt idx="7804">
                  <c:v>0.98658631401656094</c:v>
                </c:pt>
                <c:pt idx="7805">
                  <c:v>9.3554383793909235E-2</c:v>
                </c:pt>
                <c:pt idx="7806">
                  <c:v>0.59446083872694799</c:v>
                </c:pt>
                <c:pt idx="7807">
                  <c:v>0.35362722540116814</c:v>
                </c:pt>
                <c:pt idx="7808">
                  <c:v>0.988535498548617</c:v>
                </c:pt>
                <c:pt idx="7809">
                  <c:v>0.988535498548617</c:v>
                </c:pt>
                <c:pt idx="7810">
                  <c:v>0.61915797910421211</c:v>
                </c:pt>
                <c:pt idx="7811">
                  <c:v>0.45953869466249636</c:v>
                </c:pt>
                <c:pt idx="7812">
                  <c:v>0.27886102336966551</c:v>
                </c:pt>
                <c:pt idx="7813">
                  <c:v>0.24924393537683034</c:v>
                </c:pt>
                <c:pt idx="7814">
                  <c:v>0.21248860688822394</c:v>
                </c:pt>
                <c:pt idx="7815">
                  <c:v>0.40819304072000373</c:v>
                </c:pt>
                <c:pt idx="7816">
                  <c:v>4.3637320626516103E-2</c:v>
                </c:pt>
                <c:pt idx="7817">
                  <c:v>0.110385547256222</c:v>
                </c:pt>
                <c:pt idx="7818">
                  <c:v>0.71734300072150237</c:v>
                </c:pt>
                <c:pt idx="7819">
                  <c:v>0.60708085210075224</c:v>
                </c:pt>
                <c:pt idx="7820">
                  <c:v>0.65574466237458395</c:v>
                </c:pt>
                <c:pt idx="7821">
                  <c:v>1.0530038521053147</c:v>
                </c:pt>
                <c:pt idx="7822">
                  <c:v>0.73147047009539834</c:v>
                </c:pt>
                <c:pt idx="7823">
                  <c:v>0.77688710371915182</c:v>
                </c:pt>
                <c:pt idx="7824">
                  <c:v>0.1784097037208614</c:v>
                </c:pt>
                <c:pt idx="7825">
                  <c:v>4.7904984632193628E-2</c:v>
                </c:pt>
                <c:pt idx="7826">
                  <c:v>0.23894037309617194</c:v>
                </c:pt>
                <c:pt idx="7827">
                  <c:v>0.37401940329452038</c:v>
                </c:pt>
                <c:pt idx="7828">
                  <c:v>0.25972610855213113</c:v>
                </c:pt>
                <c:pt idx="7829">
                  <c:v>0.18339084923878754</c:v>
                </c:pt>
                <c:pt idx="7830">
                  <c:v>0.14415646931801401</c:v>
                </c:pt>
                <c:pt idx="7831">
                  <c:v>0.83412215798286582</c:v>
                </c:pt>
                <c:pt idx="7832">
                  <c:v>0.2826510571677317</c:v>
                </c:pt>
                <c:pt idx="7833">
                  <c:v>1.397357737589997</c:v>
                </c:pt>
                <c:pt idx="7834">
                  <c:v>4.0038812824712139E-2</c:v>
                </c:pt>
                <c:pt idx="7835">
                  <c:v>0.75097376689897377</c:v>
                </c:pt>
                <c:pt idx="7836">
                  <c:v>1.1312016844643282</c:v>
                </c:pt>
                <c:pt idx="7837">
                  <c:v>0.10134118576217652</c:v>
                </c:pt>
                <c:pt idx="7838">
                  <c:v>0.42202677236700697</c:v>
                </c:pt>
                <c:pt idx="7839">
                  <c:v>0.37401940329452038</c:v>
                </c:pt>
                <c:pt idx="7840">
                  <c:v>0.17339840237180543</c:v>
                </c:pt>
                <c:pt idx="7841">
                  <c:v>0.86580646867311351</c:v>
                </c:pt>
                <c:pt idx="7842">
                  <c:v>0.37401940329452038</c:v>
                </c:pt>
                <c:pt idx="7843">
                  <c:v>0.37560029898836178</c:v>
                </c:pt>
                <c:pt idx="7844">
                  <c:v>0.96205905386312685</c:v>
                </c:pt>
                <c:pt idx="7845">
                  <c:v>0.25510247943321646</c:v>
                </c:pt>
                <c:pt idx="7846">
                  <c:v>0.43384794327070147</c:v>
                </c:pt>
                <c:pt idx="7847">
                  <c:v>0.64182317643376996</c:v>
                </c:pt>
                <c:pt idx="7848">
                  <c:v>0.43346863844951206</c:v>
                </c:pt>
                <c:pt idx="7849">
                  <c:v>0.74031027907594205</c:v>
                </c:pt>
                <c:pt idx="7850">
                  <c:v>0.656842006309592</c:v>
                </c:pt>
                <c:pt idx="7851">
                  <c:v>0.73635583947517036</c:v>
                </c:pt>
                <c:pt idx="7852">
                  <c:v>0.70022911719023728</c:v>
                </c:pt>
                <c:pt idx="7853">
                  <c:v>0.3871013826232762</c:v>
                </c:pt>
                <c:pt idx="7854">
                  <c:v>0.37401940329452038</c:v>
                </c:pt>
                <c:pt idx="7855">
                  <c:v>9.9467803064561058E-2</c:v>
                </c:pt>
                <c:pt idx="7856">
                  <c:v>0.92183412959833977</c:v>
                </c:pt>
                <c:pt idx="7857">
                  <c:v>0.37401940329452038</c:v>
                </c:pt>
                <c:pt idx="7858">
                  <c:v>0.20857903193235897</c:v>
                </c:pt>
                <c:pt idx="7859">
                  <c:v>0.70195639522554309</c:v>
                </c:pt>
                <c:pt idx="7860">
                  <c:v>0.30753050675347759</c:v>
                </c:pt>
                <c:pt idx="7861">
                  <c:v>0.26890604293354653</c:v>
                </c:pt>
                <c:pt idx="7862">
                  <c:v>0.173766673038837</c:v>
                </c:pt>
                <c:pt idx="7863">
                  <c:v>0.46702186126308637</c:v>
                </c:pt>
                <c:pt idx="7864">
                  <c:v>0.37401940329452038</c:v>
                </c:pt>
                <c:pt idx="7865">
                  <c:v>0.25562702686690414</c:v>
                </c:pt>
                <c:pt idx="7866">
                  <c:v>0.72847745151918275</c:v>
                </c:pt>
                <c:pt idx="7867">
                  <c:v>0.71730366301634996</c:v>
                </c:pt>
                <c:pt idx="7868">
                  <c:v>0.73209121719116899</c:v>
                </c:pt>
                <c:pt idx="7869">
                  <c:v>0.26207600021741478</c:v>
                </c:pt>
                <c:pt idx="7870">
                  <c:v>0.47738896610781284</c:v>
                </c:pt>
                <c:pt idx="7871">
                  <c:v>0.15672435346000441</c:v>
                </c:pt>
                <c:pt idx="7872">
                  <c:v>2.4878381209282895E-2</c:v>
                </c:pt>
                <c:pt idx="7873">
                  <c:v>0.37401940329452038</c:v>
                </c:pt>
                <c:pt idx="7874">
                  <c:v>0.37401940329452016</c:v>
                </c:pt>
                <c:pt idx="7875">
                  <c:v>1.1484105512979622E-2</c:v>
                </c:pt>
                <c:pt idx="7876">
                  <c:v>5.3979124862920128E-2</c:v>
                </c:pt>
                <c:pt idx="7877">
                  <c:v>0.37401940329452038</c:v>
                </c:pt>
                <c:pt idx="7878">
                  <c:v>0.47089545262805232</c:v>
                </c:pt>
                <c:pt idx="7879">
                  <c:v>0.58828826958186686</c:v>
                </c:pt>
                <c:pt idx="7880">
                  <c:v>0.497155921994618</c:v>
                </c:pt>
                <c:pt idx="7881">
                  <c:v>0.1478782745112435</c:v>
                </c:pt>
                <c:pt idx="7882">
                  <c:v>0.59758787866934771</c:v>
                </c:pt>
                <c:pt idx="7883">
                  <c:v>0.37401940329452038</c:v>
                </c:pt>
                <c:pt idx="7884">
                  <c:v>0.37401940329452038</c:v>
                </c:pt>
                <c:pt idx="7885">
                  <c:v>0.7225328085902365</c:v>
                </c:pt>
                <c:pt idx="7886">
                  <c:v>0.37401940329452038</c:v>
                </c:pt>
                <c:pt idx="7887">
                  <c:v>0.16215680492517129</c:v>
                </c:pt>
                <c:pt idx="7888">
                  <c:v>2.1783732716681281</c:v>
                </c:pt>
                <c:pt idx="7889">
                  <c:v>0.40694928725413376</c:v>
                </c:pt>
                <c:pt idx="7890">
                  <c:v>0.10070849268659914</c:v>
                </c:pt>
                <c:pt idx="7891">
                  <c:v>0.18745415982401445</c:v>
                </c:pt>
                <c:pt idx="7892">
                  <c:v>0.39653713565448223</c:v>
                </c:pt>
                <c:pt idx="7893">
                  <c:v>0.54572363193080375</c:v>
                </c:pt>
                <c:pt idx="7894">
                  <c:v>0.87279171270347866</c:v>
                </c:pt>
                <c:pt idx="7895">
                  <c:v>4.9826795215228238E-2</c:v>
                </c:pt>
                <c:pt idx="7896">
                  <c:v>0.37401940329452038</c:v>
                </c:pt>
                <c:pt idx="7897">
                  <c:v>0.14837763050487535</c:v>
                </c:pt>
                <c:pt idx="7898">
                  <c:v>2.8866477329426689E-2</c:v>
                </c:pt>
                <c:pt idx="7899">
                  <c:v>1.1850341174465027</c:v>
                </c:pt>
                <c:pt idx="7900">
                  <c:v>0.37401940329452038</c:v>
                </c:pt>
                <c:pt idx="7901">
                  <c:v>0.37401940329452038</c:v>
                </c:pt>
                <c:pt idx="7902">
                  <c:v>0.70941767309887849</c:v>
                </c:pt>
                <c:pt idx="7903">
                  <c:v>0.24458474237069297</c:v>
                </c:pt>
                <c:pt idx="7904">
                  <c:v>0.37401940329452038</c:v>
                </c:pt>
                <c:pt idx="7905">
                  <c:v>0.37401940329452038</c:v>
                </c:pt>
                <c:pt idx="7906">
                  <c:v>0.37401940329452038</c:v>
                </c:pt>
                <c:pt idx="7907">
                  <c:v>0.72745630833871711</c:v>
                </c:pt>
                <c:pt idx="7908">
                  <c:v>1.1920459060106372</c:v>
                </c:pt>
                <c:pt idx="7909">
                  <c:v>0.63402766558461965</c:v>
                </c:pt>
                <c:pt idx="7910">
                  <c:v>0.73635583947517036</c:v>
                </c:pt>
                <c:pt idx="7911">
                  <c:v>0.37401940329452038</c:v>
                </c:pt>
                <c:pt idx="7912">
                  <c:v>0.37401940329452038</c:v>
                </c:pt>
                <c:pt idx="7913">
                  <c:v>0.37401940329452038</c:v>
                </c:pt>
                <c:pt idx="7914">
                  <c:v>0.36837671871127531</c:v>
                </c:pt>
                <c:pt idx="7915">
                  <c:v>0.37401940329452038</c:v>
                </c:pt>
                <c:pt idx="7916">
                  <c:v>0.62501604295326652</c:v>
                </c:pt>
                <c:pt idx="7917">
                  <c:v>0.73635583947517036</c:v>
                </c:pt>
                <c:pt idx="7918">
                  <c:v>0.73635583947517036</c:v>
                </c:pt>
                <c:pt idx="7919">
                  <c:v>0.69029105052832529</c:v>
                </c:pt>
                <c:pt idx="7920">
                  <c:v>0.37401940329452038</c:v>
                </c:pt>
                <c:pt idx="7921">
                  <c:v>0.51661450264210063</c:v>
                </c:pt>
                <c:pt idx="7922">
                  <c:v>9.687369089855688E-2</c:v>
                </c:pt>
                <c:pt idx="7923">
                  <c:v>0.37401940329452038</c:v>
                </c:pt>
                <c:pt idx="7924">
                  <c:v>0.73406632672213379</c:v>
                </c:pt>
                <c:pt idx="7925">
                  <c:v>0.37401940329452038</c:v>
                </c:pt>
                <c:pt idx="7926">
                  <c:v>0.7336917329184367</c:v>
                </c:pt>
                <c:pt idx="7927">
                  <c:v>0.5076854765016855</c:v>
                </c:pt>
                <c:pt idx="7928">
                  <c:v>0.37401940329452038</c:v>
                </c:pt>
                <c:pt idx="7929">
                  <c:v>0.37401940329452038</c:v>
                </c:pt>
                <c:pt idx="7930">
                  <c:v>0.37401940329452038</c:v>
                </c:pt>
                <c:pt idx="7931">
                  <c:v>0.37401940329452016</c:v>
                </c:pt>
                <c:pt idx="7932">
                  <c:v>0.37401940329452016</c:v>
                </c:pt>
                <c:pt idx="7933">
                  <c:v>0.64703201667503618</c:v>
                </c:pt>
                <c:pt idx="7934">
                  <c:v>0.37401940329452038</c:v>
                </c:pt>
                <c:pt idx="7935">
                  <c:v>0.37401940329452038</c:v>
                </c:pt>
                <c:pt idx="7936">
                  <c:v>0.37401940329452038</c:v>
                </c:pt>
                <c:pt idx="7937">
                  <c:v>0.38692698406318116</c:v>
                </c:pt>
                <c:pt idx="7938">
                  <c:v>0.37401940329452038</c:v>
                </c:pt>
                <c:pt idx="7939">
                  <c:v>0.37401940329452038</c:v>
                </c:pt>
                <c:pt idx="7940">
                  <c:v>0.37401940329452038</c:v>
                </c:pt>
                <c:pt idx="7941">
                  <c:v>8.835360300107363E-2</c:v>
                </c:pt>
                <c:pt idx="7942">
                  <c:v>0.73635583947517036</c:v>
                </c:pt>
                <c:pt idx="7943">
                  <c:v>0.37401940329452038</c:v>
                </c:pt>
                <c:pt idx="7944">
                  <c:v>0.73635583947517036</c:v>
                </c:pt>
                <c:pt idx="7945">
                  <c:v>1.3626605826605218E-2</c:v>
                </c:pt>
                <c:pt idx="7946">
                  <c:v>8.8108502272909867E-2</c:v>
                </c:pt>
                <c:pt idx="7947">
                  <c:v>0.70846325332842464</c:v>
                </c:pt>
                <c:pt idx="7948">
                  <c:v>0.37401940329452038</c:v>
                </c:pt>
                <c:pt idx="7949">
                  <c:v>0.15764374478402457</c:v>
                </c:pt>
                <c:pt idx="7950">
                  <c:v>0.37401940329452038</c:v>
                </c:pt>
                <c:pt idx="7951">
                  <c:v>0.15764374478402457</c:v>
                </c:pt>
                <c:pt idx="7952">
                  <c:v>0.16394609648224467</c:v>
                </c:pt>
                <c:pt idx="7953">
                  <c:v>0.37401940329452038</c:v>
                </c:pt>
                <c:pt idx="7954">
                  <c:v>0.13744924266706429</c:v>
                </c:pt>
                <c:pt idx="7955">
                  <c:v>0.37401940329452038</c:v>
                </c:pt>
                <c:pt idx="7956">
                  <c:v>0.37401940329452038</c:v>
                </c:pt>
                <c:pt idx="7957">
                  <c:v>0.67207782249784398</c:v>
                </c:pt>
                <c:pt idx="7958">
                  <c:v>0.62216652424954</c:v>
                </c:pt>
                <c:pt idx="7959">
                  <c:v>0.37401940329452016</c:v>
                </c:pt>
                <c:pt idx="7960">
                  <c:v>0.70033008590817558</c:v>
                </c:pt>
                <c:pt idx="7961">
                  <c:v>0.71730366301634996</c:v>
                </c:pt>
                <c:pt idx="7962">
                  <c:v>0.60843451435741291</c:v>
                </c:pt>
                <c:pt idx="7963">
                  <c:v>0.37401940329452038</c:v>
                </c:pt>
                <c:pt idx="7964">
                  <c:v>0.37401940329452016</c:v>
                </c:pt>
                <c:pt idx="7965">
                  <c:v>0.37401940329452038</c:v>
                </c:pt>
                <c:pt idx="7966">
                  <c:v>0.21548935427048363</c:v>
                </c:pt>
                <c:pt idx="7967">
                  <c:v>0.52391035802450114</c:v>
                </c:pt>
                <c:pt idx="7968">
                  <c:v>0.82149999757955328</c:v>
                </c:pt>
                <c:pt idx="7969">
                  <c:v>0.79415509230152481</c:v>
                </c:pt>
                <c:pt idx="7970">
                  <c:v>0.37401940329452038</c:v>
                </c:pt>
                <c:pt idx="7971">
                  <c:v>0.37401940329452038</c:v>
                </c:pt>
                <c:pt idx="7972">
                  <c:v>0.37401940329452038</c:v>
                </c:pt>
                <c:pt idx="7973">
                  <c:v>0.72621415319663407</c:v>
                </c:pt>
                <c:pt idx="7974">
                  <c:v>0.98575178123897167</c:v>
                </c:pt>
                <c:pt idx="7975">
                  <c:v>0.37401940329452016</c:v>
                </c:pt>
                <c:pt idx="7976">
                  <c:v>0.29214756371755124</c:v>
                </c:pt>
                <c:pt idx="7977">
                  <c:v>0.37401940329452038</c:v>
                </c:pt>
                <c:pt idx="7978">
                  <c:v>0.37401940329452038</c:v>
                </c:pt>
                <c:pt idx="7979">
                  <c:v>0.37401940329452016</c:v>
                </c:pt>
                <c:pt idx="7980">
                  <c:v>9.8650777646113699E-2</c:v>
                </c:pt>
                <c:pt idx="7981">
                  <c:v>0.37401940329452016</c:v>
                </c:pt>
                <c:pt idx="7982">
                  <c:v>0.37401940329452038</c:v>
                </c:pt>
                <c:pt idx="7983">
                  <c:v>0.7096319691123979</c:v>
                </c:pt>
                <c:pt idx="7984">
                  <c:v>0.37401940329452038</c:v>
                </c:pt>
                <c:pt idx="7985">
                  <c:v>0.37401940329452038</c:v>
                </c:pt>
                <c:pt idx="7986">
                  <c:v>0.37401940329452038</c:v>
                </c:pt>
                <c:pt idx="7987">
                  <c:v>0.26552844446117591</c:v>
                </c:pt>
                <c:pt idx="7988">
                  <c:v>0.37401940329452038</c:v>
                </c:pt>
                <c:pt idx="7989">
                  <c:v>0.37401940329452038</c:v>
                </c:pt>
                <c:pt idx="7990">
                  <c:v>0.65421904587991109</c:v>
                </c:pt>
                <c:pt idx="7991">
                  <c:v>0.71236038521253231</c:v>
                </c:pt>
                <c:pt idx="7992">
                  <c:v>0.72686700660063397</c:v>
                </c:pt>
                <c:pt idx="7993">
                  <c:v>0.25632467163634187</c:v>
                </c:pt>
                <c:pt idx="7994">
                  <c:v>0.71733863581075685</c:v>
                </c:pt>
                <c:pt idx="7995">
                  <c:v>0.37401940329452038</c:v>
                </c:pt>
                <c:pt idx="7996">
                  <c:v>1.2114325254892715</c:v>
                </c:pt>
                <c:pt idx="7997">
                  <c:v>0.37401940329452016</c:v>
                </c:pt>
                <c:pt idx="7998">
                  <c:v>0.37401940329452016</c:v>
                </c:pt>
                <c:pt idx="7999">
                  <c:v>0.37401940329452038</c:v>
                </c:pt>
                <c:pt idx="8000">
                  <c:v>0.37401940329452038</c:v>
                </c:pt>
                <c:pt idx="8001">
                  <c:v>0.37401940329452038</c:v>
                </c:pt>
                <c:pt idx="8002">
                  <c:v>0.22163168629271646</c:v>
                </c:pt>
                <c:pt idx="8003">
                  <c:v>0.37401940329452016</c:v>
                </c:pt>
                <c:pt idx="8004">
                  <c:v>0.37401940329452038</c:v>
                </c:pt>
                <c:pt idx="8005">
                  <c:v>0.36501787012202974</c:v>
                </c:pt>
                <c:pt idx="8006">
                  <c:v>0.37401940329452038</c:v>
                </c:pt>
                <c:pt idx="8007">
                  <c:v>0.31208145649296154</c:v>
                </c:pt>
                <c:pt idx="8008">
                  <c:v>0.37401940329452016</c:v>
                </c:pt>
                <c:pt idx="8009">
                  <c:v>0.70302728082884458</c:v>
                </c:pt>
                <c:pt idx="8010">
                  <c:v>0.37401940329452038</c:v>
                </c:pt>
                <c:pt idx="8011">
                  <c:v>0.37401940329452038</c:v>
                </c:pt>
                <c:pt idx="8012">
                  <c:v>0.37401940329452038</c:v>
                </c:pt>
                <c:pt idx="8013">
                  <c:v>0.37401940329452038</c:v>
                </c:pt>
                <c:pt idx="8014">
                  <c:v>0.73547006938043413</c:v>
                </c:pt>
                <c:pt idx="8015">
                  <c:v>9.8515858132796258E-2</c:v>
                </c:pt>
                <c:pt idx="8016">
                  <c:v>0.37401940329452038</c:v>
                </c:pt>
                <c:pt idx="8017">
                  <c:v>0.37401940329452038</c:v>
                </c:pt>
                <c:pt idx="8018">
                  <c:v>0.37401940329452038</c:v>
                </c:pt>
                <c:pt idx="8019">
                  <c:v>0.66477238612196177</c:v>
                </c:pt>
                <c:pt idx="8020">
                  <c:v>0.37401940329452038</c:v>
                </c:pt>
                <c:pt idx="8021">
                  <c:v>0.37401940329452038</c:v>
                </c:pt>
                <c:pt idx="8022">
                  <c:v>0.37401940329452038</c:v>
                </c:pt>
                <c:pt idx="8023">
                  <c:v>0.68206130761904549</c:v>
                </c:pt>
                <c:pt idx="8024">
                  <c:v>0.80236959449744993</c:v>
                </c:pt>
                <c:pt idx="8025">
                  <c:v>0.37401940329452038</c:v>
                </c:pt>
                <c:pt idx="8026">
                  <c:v>0.37401940329452038</c:v>
                </c:pt>
                <c:pt idx="8027">
                  <c:v>0.37401940329452038</c:v>
                </c:pt>
                <c:pt idx="8028">
                  <c:v>0.36854722653666727</c:v>
                </c:pt>
                <c:pt idx="8029">
                  <c:v>0.37401940329452016</c:v>
                </c:pt>
                <c:pt idx="8030">
                  <c:v>0.37401940329452038</c:v>
                </c:pt>
                <c:pt idx="8031">
                  <c:v>0.37401940329452038</c:v>
                </c:pt>
                <c:pt idx="8032">
                  <c:v>0.37401940329452016</c:v>
                </c:pt>
                <c:pt idx="8033">
                  <c:v>0.37401940329452038</c:v>
                </c:pt>
                <c:pt idx="8034">
                  <c:v>0.70941767309887849</c:v>
                </c:pt>
                <c:pt idx="8035">
                  <c:v>0.37401940329452038</c:v>
                </c:pt>
                <c:pt idx="8036">
                  <c:v>0.37401940329452038</c:v>
                </c:pt>
                <c:pt idx="8037">
                  <c:v>0.37401940329452038</c:v>
                </c:pt>
                <c:pt idx="8038">
                  <c:v>0.37401940329452038</c:v>
                </c:pt>
                <c:pt idx="8039">
                  <c:v>0.37401940329452038</c:v>
                </c:pt>
                <c:pt idx="8040">
                  <c:v>0.48300171783104556</c:v>
                </c:pt>
                <c:pt idx="8041">
                  <c:v>0.37401940329452038</c:v>
                </c:pt>
                <c:pt idx="8042">
                  <c:v>0.37401940329452038</c:v>
                </c:pt>
                <c:pt idx="8043">
                  <c:v>0.56852445442993849</c:v>
                </c:pt>
                <c:pt idx="8044">
                  <c:v>0.37401940329452038</c:v>
                </c:pt>
                <c:pt idx="8045">
                  <c:v>0.1092259270016492</c:v>
                </c:pt>
                <c:pt idx="8046">
                  <c:v>0.45266407258393637</c:v>
                </c:pt>
                <c:pt idx="8047">
                  <c:v>0.37401940329452038</c:v>
                </c:pt>
                <c:pt idx="8048">
                  <c:v>0.39402497016928323</c:v>
                </c:pt>
                <c:pt idx="8049">
                  <c:v>0.37401940329452038</c:v>
                </c:pt>
                <c:pt idx="8050">
                  <c:v>0.13853068080001246</c:v>
                </c:pt>
                <c:pt idx="8051">
                  <c:v>0.37401940329452038</c:v>
                </c:pt>
                <c:pt idx="8052">
                  <c:v>0.37401940329452038</c:v>
                </c:pt>
                <c:pt idx="8053">
                  <c:v>0.727461669079707</c:v>
                </c:pt>
                <c:pt idx="8054">
                  <c:v>0.37401940329452038</c:v>
                </c:pt>
                <c:pt idx="8055">
                  <c:v>0.56257523041055024</c:v>
                </c:pt>
                <c:pt idx="8056">
                  <c:v>0.5225438315164801</c:v>
                </c:pt>
                <c:pt idx="8057">
                  <c:v>0.37401940329452038</c:v>
                </c:pt>
                <c:pt idx="8058">
                  <c:v>0.70834486851338652</c:v>
                </c:pt>
                <c:pt idx="8059">
                  <c:v>0.37401940329452038</c:v>
                </c:pt>
                <c:pt idx="8060">
                  <c:v>0.37401940329452038</c:v>
                </c:pt>
                <c:pt idx="8061">
                  <c:v>0.37401940329452038</c:v>
                </c:pt>
                <c:pt idx="8062">
                  <c:v>0.1357716311309182</c:v>
                </c:pt>
                <c:pt idx="8063">
                  <c:v>0.37401940329452038</c:v>
                </c:pt>
                <c:pt idx="8064">
                  <c:v>0.73492993628374104</c:v>
                </c:pt>
                <c:pt idx="8065">
                  <c:v>0.37401940329452038</c:v>
                </c:pt>
                <c:pt idx="8066">
                  <c:v>0.82149999757955328</c:v>
                </c:pt>
                <c:pt idx="8067">
                  <c:v>0.71729048759662906</c:v>
                </c:pt>
                <c:pt idx="8068">
                  <c:v>0.71781667632197932</c:v>
                </c:pt>
                <c:pt idx="8069">
                  <c:v>0.71730366301634996</c:v>
                </c:pt>
                <c:pt idx="8070">
                  <c:v>0.37401940329452038</c:v>
                </c:pt>
                <c:pt idx="8071">
                  <c:v>0.37401940329452038</c:v>
                </c:pt>
                <c:pt idx="8072">
                  <c:v>0.37401940329452038</c:v>
                </c:pt>
                <c:pt idx="8073">
                  <c:v>0.71078821986584528</c:v>
                </c:pt>
                <c:pt idx="8074">
                  <c:v>0.6465402274821489</c:v>
                </c:pt>
                <c:pt idx="8075">
                  <c:v>0.64574633421473926</c:v>
                </c:pt>
                <c:pt idx="8076">
                  <c:v>0.37401940329452038</c:v>
                </c:pt>
                <c:pt idx="8077">
                  <c:v>0.73209121719116899</c:v>
                </c:pt>
                <c:pt idx="8078">
                  <c:v>0.55050011973931579</c:v>
                </c:pt>
                <c:pt idx="8079">
                  <c:v>0.73209121719116899</c:v>
                </c:pt>
                <c:pt idx="8080">
                  <c:v>0.37401940329452038</c:v>
                </c:pt>
                <c:pt idx="8081">
                  <c:v>0.37401940329452038</c:v>
                </c:pt>
                <c:pt idx="8082">
                  <c:v>0.37401940329452038</c:v>
                </c:pt>
                <c:pt idx="8083">
                  <c:v>0.37401940329452016</c:v>
                </c:pt>
                <c:pt idx="8084">
                  <c:v>0.37401940329452038</c:v>
                </c:pt>
                <c:pt idx="8085">
                  <c:v>0.68942584833350951</c:v>
                </c:pt>
                <c:pt idx="8086">
                  <c:v>0.37401940329452038</c:v>
                </c:pt>
                <c:pt idx="8087">
                  <c:v>0.37401940329452038</c:v>
                </c:pt>
                <c:pt idx="8088">
                  <c:v>0.61617268743985887</c:v>
                </c:pt>
                <c:pt idx="8089">
                  <c:v>0.37401940329452038</c:v>
                </c:pt>
                <c:pt idx="8090">
                  <c:v>0.42801955828164334</c:v>
                </c:pt>
                <c:pt idx="8091">
                  <c:v>0.73481439640452273</c:v>
                </c:pt>
                <c:pt idx="8092">
                  <c:v>0.37401940329452038</c:v>
                </c:pt>
                <c:pt idx="8093">
                  <c:v>0.70031888758783434</c:v>
                </c:pt>
                <c:pt idx="8094">
                  <c:v>0.29556640541444618</c:v>
                </c:pt>
                <c:pt idx="8095">
                  <c:v>0.37401940329452038</c:v>
                </c:pt>
                <c:pt idx="8096">
                  <c:v>0.37401940329452016</c:v>
                </c:pt>
                <c:pt idx="8097">
                  <c:v>0.37401940329452038</c:v>
                </c:pt>
                <c:pt idx="8098">
                  <c:v>0.37401940329452038</c:v>
                </c:pt>
                <c:pt idx="8099">
                  <c:v>0.37401940329452038</c:v>
                </c:pt>
                <c:pt idx="8100">
                  <c:v>0.61617268743985887</c:v>
                </c:pt>
                <c:pt idx="8101">
                  <c:v>0.56852445442993849</c:v>
                </c:pt>
                <c:pt idx="8102">
                  <c:v>0.66084410423634821</c:v>
                </c:pt>
                <c:pt idx="8103">
                  <c:v>0.72686079176919616</c:v>
                </c:pt>
                <c:pt idx="8104">
                  <c:v>0.37401940329452038</c:v>
                </c:pt>
                <c:pt idx="8105">
                  <c:v>0.67207782249784398</c:v>
                </c:pt>
                <c:pt idx="8106">
                  <c:v>0.37401940329452038</c:v>
                </c:pt>
                <c:pt idx="8107">
                  <c:v>0.59039699306275151</c:v>
                </c:pt>
                <c:pt idx="8108">
                  <c:v>0.50694161974715279</c:v>
                </c:pt>
                <c:pt idx="8109">
                  <c:v>0.37401940329452038</c:v>
                </c:pt>
                <c:pt idx="8110">
                  <c:v>0.52301440595393756</c:v>
                </c:pt>
                <c:pt idx="8111">
                  <c:v>0.37401940329452038</c:v>
                </c:pt>
                <c:pt idx="8112">
                  <c:v>0.37401940329452038</c:v>
                </c:pt>
                <c:pt idx="8113">
                  <c:v>0.45304248650093637</c:v>
                </c:pt>
                <c:pt idx="8114">
                  <c:v>0.82149999757955328</c:v>
                </c:pt>
                <c:pt idx="8115">
                  <c:v>0.82149999757955328</c:v>
                </c:pt>
                <c:pt idx="8116">
                  <c:v>0.55096825678274119</c:v>
                </c:pt>
                <c:pt idx="8117">
                  <c:v>0.37401940329452038</c:v>
                </c:pt>
                <c:pt idx="8118">
                  <c:v>0.37401940329452038</c:v>
                </c:pt>
                <c:pt idx="8119">
                  <c:v>0.37401940329452038</c:v>
                </c:pt>
                <c:pt idx="8120">
                  <c:v>0.75107920353579205</c:v>
                </c:pt>
                <c:pt idx="8121">
                  <c:v>0.37401940329452016</c:v>
                </c:pt>
                <c:pt idx="8122">
                  <c:v>0.64535944767093523</c:v>
                </c:pt>
                <c:pt idx="8123">
                  <c:v>0.35046321711957634</c:v>
                </c:pt>
                <c:pt idx="8124">
                  <c:v>0.95486333419825298</c:v>
                </c:pt>
                <c:pt idx="8125">
                  <c:v>0.37401940329452016</c:v>
                </c:pt>
                <c:pt idx="8126">
                  <c:v>0.37401940329452038</c:v>
                </c:pt>
                <c:pt idx="8127">
                  <c:v>0.37401940329452038</c:v>
                </c:pt>
                <c:pt idx="8128">
                  <c:v>0.37401940329452038</c:v>
                </c:pt>
                <c:pt idx="8129">
                  <c:v>0.37401940329452038</c:v>
                </c:pt>
                <c:pt idx="8130">
                  <c:v>8.0415537228212514E-2</c:v>
                </c:pt>
                <c:pt idx="8131">
                  <c:v>0.37401940329452038</c:v>
                </c:pt>
                <c:pt idx="8132">
                  <c:v>0.72468973126975766</c:v>
                </c:pt>
                <c:pt idx="8133">
                  <c:v>0.73556785684784309</c:v>
                </c:pt>
                <c:pt idx="8134">
                  <c:v>0.37401940329452038</c:v>
                </c:pt>
                <c:pt idx="8135">
                  <c:v>0.54407371358674739</c:v>
                </c:pt>
                <c:pt idx="8136">
                  <c:v>0.72848685683312964</c:v>
                </c:pt>
                <c:pt idx="8137">
                  <c:v>0.73578142200394925</c:v>
                </c:pt>
                <c:pt idx="8138">
                  <c:v>0.37401940329452038</c:v>
                </c:pt>
                <c:pt idx="8139">
                  <c:v>0.37401940329452038</c:v>
                </c:pt>
                <c:pt idx="8140">
                  <c:v>0.37401940329452038</c:v>
                </c:pt>
                <c:pt idx="8141">
                  <c:v>0.21764336053032265</c:v>
                </c:pt>
                <c:pt idx="8142">
                  <c:v>0.37401940329452038</c:v>
                </c:pt>
                <c:pt idx="8143">
                  <c:v>0.13377260569907984</c:v>
                </c:pt>
                <c:pt idx="8144">
                  <c:v>0.71332464662726802</c:v>
                </c:pt>
                <c:pt idx="8145">
                  <c:v>0.37401940329452038</c:v>
                </c:pt>
                <c:pt idx="8146">
                  <c:v>0.37194953797640251</c:v>
                </c:pt>
                <c:pt idx="8147">
                  <c:v>0.53918299547000426</c:v>
                </c:pt>
                <c:pt idx="8148">
                  <c:v>0.37401940329452016</c:v>
                </c:pt>
                <c:pt idx="8149">
                  <c:v>0.37401940329452038</c:v>
                </c:pt>
                <c:pt idx="8150">
                  <c:v>0.73635583947517036</c:v>
                </c:pt>
                <c:pt idx="8151">
                  <c:v>0.37401940329452016</c:v>
                </c:pt>
                <c:pt idx="8152">
                  <c:v>4.2801411060787366E-2</c:v>
                </c:pt>
                <c:pt idx="8153">
                  <c:v>0.44569987818522255</c:v>
                </c:pt>
                <c:pt idx="8154">
                  <c:v>0.28435486587228648</c:v>
                </c:pt>
                <c:pt idx="8155">
                  <c:v>0.86195405680772363</c:v>
                </c:pt>
                <c:pt idx="8156">
                  <c:v>4.8631289807620708E-2</c:v>
                </c:pt>
                <c:pt idx="8157">
                  <c:v>0.30871528895096195</c:v>
                </c:pt>
                <c:pt idx="8158">
                  <c:v>0.37401940329452038</c:v>
                </c:pt>
                <c:pt idx="8159">
                  <c:v>0.37401940329452016</c:v>
                </c:pt>
                <c:pt idx="8160">
                  <c:v>0.47154163940138633</c:v>
                </c:pt>
                <c:pt idx="8161">
                  <c:v>0.37401940329452038</c:v>
                </c:pt>
                <c:pt idx="8162">
                  <c:v>0.47598793508088999</c:v>
                </c:pt>
                <c:pt idx="8163">
                  <c:v>0.64694009589873092</c:v>
                </c:pt>
                <c:pt idx="8164">
                  <c:v>0.70022911719023728</c:v>
                </c:pt>
                <c:pt idx="8165">
                  <c:v>0.37401940329452038</c:v>
                </c:pt>
                <c:pt idx="8166">
                  <c:v>0.70761717589840711</c:v>
                </c:pt>
                <c:pt idx="8167">
                  <c:v>1.0267583472692621</c:v>
                </c:pt>
                <c:pt idx="8168">
                  <c:v>0.37401940329452038</c:v>
                </c:pt>
                <c:pt idx="8169">
                  <c:v>0.37401940329452038</c:v>
                </c:pt>
                <c:pt idx="8170">
                  <c:v>6.6716303400842837E-5</c:v>
                </c:pt>
                <c:pt idx="8171">
                  <c:v>7.2249391369009638E-2</c:v>
                </c:pt>
                <c:pt idx="8172">
                  <c:v>0</c:v>
                </c:pt>
                <c:pt idx="8173">
                  <c:v>0.64620232972586722</c:v>
                </c:pt>
                <c:pt idx="8174">
                  <c:v>0.26890604293354653</c:v>
                </c:pt>
                <c:pt idx="8175">
                  <c:v>1.2099882088838478</c:v>
                </c:pt>
                <c:pt idx="8176">
                  <c:v>0.39571432417965824</c:v>
                </c:pt>
                <c:pt idx="8177">
                  <c:v>0.59947866762631274</c:v>
                </c:pt>
                <c:pt idx="8178">
                  <c:v>0.57314660361390835</c:v>
                </c:pt>
                <c:pt idx="8179">
                  <c:v>0.24106935399640136</c:v>
                </c:pt>
                <c:pt idx="8180">
                  <c:v>0.86201275007625155</c:v>
                </c:pt>
                <c:pt idx="8181">
                  <c:v>0.63918415298756548</c:v>
                </c:pt>
                <c:pt idx="8182">
                  <c:v>0.21696243252898373</c:v>
                </c:pt>
                <c:pt idx="8183">
                  <c:v>0.38176755650621846</c:v>
                </c:pt>
                <c:pt idx="8184">
                  <c:v>0.67419566320664692</c:v>
                </c:pt>
                <c:pt idx="8185">
                  <c:v>0.32414491234857878</c:v>
                </c:pt>
                <c:pt idx="8186">
                  <c:v>0.72972895146060235</c:v>
                </c:pt>
                <c:pt idx="8187">
                  <c:v>0.23477362978052024</c:v>
                </c:pt>
                <c:pt idx="8188">
                  <c:v>0.37401940329452038</c:v>
                </c:pt>
                <c:pt idx="8189">
                  <c:v>0.68212229602222951</c:v>
                </c:pt>
                <c:pt idx="8190">
                  <c:v>0.32074273911529927</c:v>
                </c:pt>
                <c:pt idx="8191">
                  <c:v>0.73595372160149819</c:v>
                </c:pt>
                <c:pt idx="8192">
                  <c:v>0.37401940329452038</c:v>
                </c:pt>
                <c:pt idx="8193">
                  <c:v>0.22548211444225155</c:v>
                </c:pt>
                <c:pt idx="8194">
                  <c:v>0.37401940329452038</c:v>
                </c:pt>
                <c:pt idx="8195">
                  <c:v>0.37401940329452038</c:v>
                </c:pt>
                <c:pt idx="8196">
                  <c:v>0.3777195617329992</c:v>
                </c:pt>
                <c:pt idx="8197">
                  <c:v>0.68912072243692168</c:v>
                </c:pt>
                <c:pt idx="8198">
                  <c:v>0.36959858429446835</c:v>
                </c:pt>
                <c:pt idx="8199">
                  <c:v>0.69560707072599837</c:v>
                </c:pt>
                <c:pt idx="8200">
                  <c:v>0.73070064953339187</c:v>
                </c:pt>
                <c:pt idx="8201">
                  <c:v>0</c:v>
                </c:pt>
                <c:pt idx="8202">
                  <c:v>0.71937447768802365</c:v>
                </c:pt>
                <c:pt idx="8203">
                  <c:v>0.98702207867027325</c:v>
                </c:pt>
                <c:pt idx="8204">
                  <c:v>0.18521379429219095</c:v>
                </c:pt>
                <c:pt idx="8205">
                  <c:v>0.80290288982295943</c:v>
                </c:pt>
                <c:pt idx="8206">
                  <c:v>0.19532028197205983</c:v>
                </c:pt>
                <c:pt idx="8207">
                  <c:v>0.73570951956925301</c:v>
                </c:pt>
                <c:pt idx="8208">
                  <c:v>0.13076606751238684</c:v>
                </c:pt>
                <c:pt idx="8209">
                  <c:v>0.13487648965534188</c:v>
                </c:pt>
                <c:pt idx="8210">
                  <c:v>0.12367585727825148</c:v>
                </c:pt>
                <c:pt idx="8211">
                  <c:v>0.18696961761541953</c:v>
                </c:pt>
                <c:pt idx="8212">
                  <c:v>0.61724650596363717</c:v>
                </c:pt>
                <c:pt idx="8213">
                  <c:v>0.84263266256891434</c:v>
                </c:pt>
                <c:pt idx="8214">
                  <c:v>0.36769082959441568</c:v>
                </c:pt>
                <c:pt idx="8215">
                  <c:v>0</c:v>
                </c:pt>
                <c:pt idx="8216">
                  <c:v>0.3415517706790045</c:v>
                </c:pt>
                <c:pt idx="8217">
                  <c:v>0.58573379315388718</c:v>
                </c:pt>
                <c:pt idx="8218">
                  <c:v>0.73784285541388306</c:v>
                </c:pt>
                <c:pt idx="8219">
                  <c:v>0.52769361700446338</c:v>
                </c:pt>
                <c:pt idx="8220">
                  <c:v>0.37401940329452016</c:v>
                </c:pt>
                <c:pt idx="8221">
                  <c:v>1.0296943150559443</c:v>
                </c:pt>
                <c:pt idx="8222">
                  <c:v>0.72707174854335521</c:v>
                </c:pt>
                <c:pt idx="8223">
                  <c:v>0.11690159577631794</c:v>
                </c:pt>
                <c:pt idx="8224">
                  <c:v>0.51868192279485981</c:v>
                </c:pt>
                <c:pt idx="8225">
                  <c:v>0.64679043993088159</c:v>
                </c:pt>
                <c:pt idx="8226">
                  <c:v>0.38546607946954387</c:v>
                </c:pt>
                <c:pt idx="8227">
                  <c:v>0.37401940329452038</c:v>
                </c:pt>
                <c:pt idx="8228">
                  <c:v>0.19278657853985559</c:v>
                </c:pt>
                <c:pt idx="8229">
                  <c:v>0.66709370773465893</c:v>
                </c:pt>
                <c:pt idx="8230">
                  <c:v>0.2805589482926803</c:v>
                </c:pt>
                <c:pt idx="8231">
                  <c:v>0.68733972350939843</c:v>
                </c:pt>
                <c:pt idx="8232">
                  <c:v>0.76305234977773084</c:v>
                </c:pt>
                <c:pt idx="8233">
                  <c:v>3.0697101839027536</c:v>
                </c:pt>
                <c:pt idx="8234">
                  <c:v>4.3183654230788418E-2</c:v>
                </c:pt>
                <c:pt idx="8235">
                  <c:v>0.70029647564572695</c:v>
                </c:pt>
                <c:pt idx="8236">
                  <c:v>0.46944971362051224</c:v>
                </c:pt>
                <c:pt idx="8237">
                  <c:v>0.57644125187367967</c:v>
                </c:pt>
                <c:pt idx="8238">
                  <c:v>0.34000050303191809</c:v>
                </c:pt>
                <c:pt idx="8239">
                  <c:v>0.88941767322906551</c:v>
                </c:pt>
                <c:pt idx="8240">
                  <c:v>0.27860046591337861</c:v>
                </c:pt>
                <c:pt idx="8241">
                  <c:v>0.37401940329452038</c:v>
                </c:pt>
                <c:pt idx="8242">
                  <c:v>0.26705065593887611</c:v>
                </c:pt>
                <c:pt idx="8243">
                  <c:v>0.20184531204154824</c:v>
                </c:pt>
                <c:pt idx="8244">
                  <c:v>0.27589365814318301</c:v>
                </c:pt>
                <c:pt idx="8245">
                  <c:v>0.19669493274048097</c:v>
                </c:pt>
                <c:pt idx="8246">
                  <c:v>0.53427206605043809</c:v>
                </c:pt>
                <c:pt idx="8247">
                  <c:v>0.73635583947517036</c:v>
                </c:pt>
                <c:pt idx="8248">
                  <c:v>1.2397108455566772</c:v>
                </c:pt>
                <c:pt idx="8249">
                  <c:v>0.49667940808346411</c:v>
                </c:pt>
                <c:pt idx="8250">
                  <c:v>0.37477922290786436</c:v>
                </c:pt>
                <c:pt idx="8251">
                  <c:v>0.37401940329452038</c:v>
                </c:pt>
                <c:pt idx="8252">
                  <c:v>0.2066928481171863</c:v>
                </c:pt>
                <c:pt idx="8253">
                  <c:v>9.269494870181777E-2</c:v>
                </c:pt>
                <c:pt idx="8254">
                  <c:v>0.24172813965145953</c:v>
                </c:pt>
                <c:pt idx="8255">
                  <c:v>0.43186018505740176</c:v>
                </c:pt>
                <c:pt idx="8256">
                  <c:v>0.62638417219482423</c:v>
                </c:pt>
                <c:pt idx="8257">
                  <c:v>0.91921425176194471</c:v>
                </c:pt>
                <c:pt idx="8258">
                  <c:v>1.385696079851084</c:v>
                </c:pt>
                <c:pt idx="8259">
                  <c:v>0.32983883786067925</c:v>
                </c:pt>
                <c:pt idx="8260">
                  <c:v>0.17327515247657901</c:v>
                </c:pt>
                <c:pt idx="8261">
                  <c:v>0.32028665956459629</c:v>
                </c:pt>
                <c:pt idx="8262">
                  <c:v>0.70759756401448171</c:v>
                </c:pt>
                <c:pt idx="8263">
                  <c:v>0.60422680432836429</c:v>
                </c:pt>
                <c:pt idx="8264">
                  <c:v>0.37401940329452038</c:v>
                </c:pt>
                <c:pt idx="8265">
                  <c:v>0.78192681287019228</c:v>
                </c:pt>
                <c:pt idx="8266">
                  <c:v>4.6169942588459079E-2</c:v>
                </c:pt>
                <c:pt idx="8267">
                  <c:v>0.37401940329452038</c:v>
                </c:pt>
                <c:pt idx="8268">
                  <c:v>0.37401940329452038</c:v>
                </c:pt>
                <c:pt idx="8269">
                  <c:v>0.37401940329452038</c:v>
                </c:pt>
                <c:pt idx="8270">
                  <c:v>0.37401940329452038</c:v>
                </c:pt>
                <c:pt idx="8271">
                  <c:v>1.0400916232721604</c:v>
                </c:pt>
                <c:pt idx="8272">
                  <c:v>0.37401940329452038</c:v>
                </c:pt>
                <c:pt idx="8273">
                  <c:v>0.14597785948533326</c:v>
                </c:pt>
                <c:pt idx="8274">
                  <c:v>0.50339568199210571</c:v>
                </c:pt>
                <c:pt idx="8275">
                  <c:v>0.37401940329452038</c:v>
                </c:pt>
                <c:pt idx="8276">
                  <c:v>0.64038769972354914</c:v>
                </c:pt>
                <c:pt idx="8277">
                  <c:v>0.23607222679546347</c:v>
                </c:pt>
                <c:pt idx="8278">
                  <c:v>1.2294100369017815</c:v>
                </c:pt>
                <c:pt idx="8279">
                  <c:v>0.10989396568109316</c:v>
                </c:pt>
                <c:pt idx="8280">
                  <c:v>0.15196944003792737</c:v>
                </c:pt>
                <c:pt idx="8281">
                  <c:v>0.7956545655318974</c:v>
                </c:pt>
                <c:pt idx="8282">
                  <c:v>0</c:v>
                </c:pt>
                <c:pt idx="8283">
                  <c:v>0.23057202475815916</c:v>
                </c:pt>
                <c:pt idx="8284">
                  <c:v>2.7815817123326817E-2</c:v>
                </c:pt>
                <c:pt idx="8285">
                  <c:v>0.37401940329452016</c:v>
                </c:pt>
                <c:pt idx="8286">
                  <c:v>3.4225271193080151E-2</c:v>
                </c:pt>
                <c:pt idx="8287">
                  <c:v>1.1823894683785015</c:v>
                </c:pt>
                <c:pt idx="8288">
                  <c:v>0.73209121719116899</c:v>
                </c:pt>
                <c:pt idx="8289">
                  <c:v>0.37401940329452038</c:v>
                </c:pt>
                <c:pt idx="8290">
                  <c:v>0.87720930827981625</c:v>
                </c:pt>
                <c:pt idx="8291">
                  <c:v>1.5019184053209558</c:v>
                </c:pt>
                <c:pt idx="8292">
                  <c:v>0.29450923284660147</c:v>
                </c:pt>
                <c:pt idx="8293">
                  <c:v>0.66282025427062197</c:v>
                </c:pt>
                <c:pt idx="8294">
                  <c:v>0.3862174567880004</c:v>
                </c:pt>
                <c:pt idx="8295">
                  <c:v>0.73244729327689628</c:v>
                </c:pt>
                <c:pt idx="8296">
                  <c:v>0.71733863581075685</c:v>
                </c:pt>
                <c:pt idx="8297">
                  <c:v>0.98550363168838528</c:v>
                </c:pt>
                <c:pt idx="8298">
                  <c:v>0.37401940329452038</c:v>
                </c:pt>
                <c:pt idx="8299">
                  <c:v>4.343266898510012E-2</c:v>
                </c:pt>
                <c:pt idx="8300">
                  <c:v>0.37480234460937378</c:v>
                </c:pt>
                <c:pt idx="8301">
                  <c:v>0.71626472348736114</c:v>
                </c:pt>
                <c:pt idx="8302">
                  <c:v>0.37401940329452038</c:v>
                </c:pt>
                <c:pt idx="8303">
                  <c:v>0.29830669809628524</c:v>
                </c:pt>
                <c:pt idx="8304">
                  <c:v>1.0393832015157436</c:v>
                </c:pt>
                <c:pt idx="8305">
                  <c:v>0.19018015790520246</c:v>
                </c:pt>
                <c:pt idx="8306">
                  <c:v>0.35251088840317385</c:v>
                </c:pt>
                <c:pt idx="8307">
                  <c:v>9.081149622095272E-2</c:v>
                </c:pt>
                <c:pt idx="8308">
                  <c:v>0.29401006818024983</c:v>
                </c:pt>
                <c:pt idx="8309">
                  <c:v>0.14876029087154202</c:v>
                </c:pt>
                <c:pt idx="8310">
                  <c:v>0.57050199061447437</c:v>
                </c:pt>
                <c:pt idx="8311">
                  <c:v>1.0327996405158513</c:v>
                </c:pt>
                <c:pt idx="8312">
                  <c:v>0.90056869052965605</c:v>
                </c:pt>
                <c:pt idx="8313">
                  <c:v>6.7640325368521159E-2</c:v>
                </c:pt>
                <c:pt idx="8314">
                  <c:v>0.69881855189460773</c:v>
                </c:pt>
                <c:pt idx="8315">
                  <c:v>0.70033008590817558</c:v>
                </c:pt>
                <c:pt idx="8316">
                  <c:v>0.33601993307077593</c:v>
                </c:pt>
                <c:pt idx="8317">
                  <c:v>0.30618291204677245</c:v>
                </c:pt>
                <c:pt idx="8318">
                  <c:v>0.12925827921692784</c:v>
                </c:pt>
                <c:pt idx="8319">
                  <c:v>1.6838707097858523</c:v>
                </c:pt>
                <c:pt idx="8320">
                  <c:v>0.38773095034012922</c:v>
                </c:pt>
                <c:pt idx="8321">
                  <c:v>0.74030989946901582</c:v>
                </c:pt>
                <c:pt idx="8322">
                  <c:v>0.55887038903923458</c:v>
                </c:pt>
                <c:pt idx="8323">
                  <c:v>0.37401940329452038</c:v>
                </c:pt>
                <c:pt idx="8324">
                  <c:v>0.85412716030498226</c:v>
                </c:pt>
                <c:pt idx="8325">
                  <c:v>0.37401940329452038</c:v>
                </c:pt>
                <c:pt idx="8326">
                  <c:v>0.64273238809814126</c:v>
                </c:pt>
                <c:pt idx="8327">
                  <c:v>0.37401940329452016</c:v>
                </c:pt>
                <c:pt idx="8328">
                  <c:v>0.72331782495274932</c:v>
                </c:pt>
                <c:pt idx="8329">
                  <c:v>0.29829670938048647</c:v>
                </c:pt>
                <c:pt idx="8330">
                  <c:v>0.7363558394751698</c:v>
                </c:pt>
                <c:pt idx="8331">
                  <c:v>0.37401940329452038</c:v>
                </c:pt>
                <c:pt idx="8332">
                  <c:v>1.2396848353003058</c:v>
                </c:pt>
                <c:pt idx="8333">
                  <c:v>0.16410448631303556</c:v>
                </c:pt>
                <c:pt idx="8334">
                  <c:v>0.37401940329452038</c:v>
                </c:pt>
                <c:pt idx="8335">
                  <c:v>0.37401940329452038</c:v>
                </c:pt>
                <c:pt idx="8336">
                  <c:v>0.66410488786106803</c:v>
                </c:pt>
                <c:pt idx="8337">
                  <c:v>0.37401940329452038</c:v>
                </c:pt>
                <c:pt idx="8338">
                  <c:v>0.27988290429879781</c:v>
                </c:pt>
                <c:pt idx="8339">
                  <c:v>0.37401940329452038</c:v>
                </c:pt>
                <c:pt idx="8340">
                  <c:v>0.91834516721467896</c:v>
                </c:pt>
                <c:pt idx="8341">
                  <c:v>0.6465402274821489</c:v>
                </c:pt>
                <c:pt idx="8342">
                  <c:v>0.37401940329452038</c:v>
                </c:pt>
                <c:pt idx="8343">
                  <c:v>0.37401940329452016</c:v>
                </c:pt>
                <c:pt idx="8344">
                  <c:v>0.70031888758783434</c:v>
                </c:pt>
                <c:pt idx="8345">
                  <c:v>0.37401940329452038</c:v>
                </c:pt>
                <c:pt idx="8346">
                  <c:v>0.37401940329452038</c:v>
                </c:pt>
                <c:pt idx="8347">
                  <c:v>0.37401940329452038</c:v>
                </c:pt>
                <c:pt idx="8348">
                  <c:v>0.37401940329452038</c:v>
                </c:pt>
                <c:pt idx="8349">
                  <c:v>0.37401940329452038</c:v>
                </c:pt>
                <c:pt idx="8350">
                  <c:v>1.1277760176612599</c:v>
                </c:pt>
                <c:pt idx="8351">
                  <c:v>0.41385510103130502</c:v>
                </c:pt>
                <c:pt idx="8352">
                  <c:v>0.37401940329452038</c:v>
                </c:pt>
                <c:pt idx="8353">
                  <c:v>0.36382829891086166</c:v>
                </c:pt>
                <c:pt idx="8354">
                  <c:v>0.37401940329452038</c:v>
                </c:pt>
                <c:pt idx="8355">
                  <c:v>0.6465402274821489</c:v>
                </c:pt>
                <c:pt idx="8356">
                  <c:v>0.58270524065891249</c:v>
                </c:pt>
                <c:pt idx="8357">
                  <c:v>0.37401940329452038</c:v>
                </c:pt>
                <c:pt idx="8358">
                  <c:v>0.69968355364455914</c:v>
                </c:pt>
                <c:pt idx="8359">
                  <c:v>0.78202752181132296</c:v>
                </c:pt>
                <c:pt idx="8360">
                  <c:v>0.85014535474038277</c:v>
                </c:pt>
                <c:pt idx="8361">
                  <c:v>0.44739611049622191</c:v>
                </c:pt>
                <c:pt idx="8362">
                  <c:v>0.33007025437410542</c:v>
                </c:pt>
                <c:pt idx="8363">
                  <c:v>0.23958123616529337</c:v>
                </c:pt>
                <c:pt idx="8364">
                  <c:v>6.7915378771652393E-2</c:v>
                </c:pt>
                <c:pt idx="8365">
                  <c:v>0.92329240127530465</c:v>
                </c:pt>
                <c:pt idx="8366">
                  <c:v>1.1932140638051245</c:v>
                </c:pt>
                <c:pt idx="8367">
                  <c:v>0.84888102732763382</c:v>
                </c:pt>
                <c:pt idx="8368">
                  <c:v>1.2650153830863244</c:v>
                </c:pt>
                <c:pt idx="8369">
                  <c:v>0.21390197064722544</c:v>
                </c:pt>
                <c:pt idx="8370">
                  <c:v>0.67692560927537493</c:v>
                </c:pt>
                <c:pt idx="8371">
                  <c:v>0.82657610185717678</c:v>
                </c:pt>
                <c:pt idx="8372">
                  <c:v>0.42024462593362816</c:v>
                </c:pt>
                <c:pt idx="8373">
                  <c:v>0.37401940329452038</c:v>
                </c:pt>
                <c:pt idx="8374">
                  <c:v>0.80956890551624594</c:v>
                </c:pt>
                <c:pt idx="8375">
                  <c:v>8.0164781431586909E-2</c:v>
                </c:pt>
                <c:pt idx="8376">
                  <c:v>0.71655315849478363</c:v>
                </c:pt>
                <c:pt idx="8377">
                  <c:v>1.7581559091985188</c:v>
                </c:pt>
                <c:pt idx="8378">
                  <c:v>0.37401940329452038</c:v>
                </c:pt>
                <c:pt idx="8379">
                  <c:v>0.41124626922060181</c:v>
                </c:pt>
                <c:pt idx="8380">
                  <c:v>0.37401940329452038</c:v>
                </c:pt>
                <c:pt idx="8381">
                  <c:v>0.37401940329452038</c:v>
                </c:pt>
                <c:pt idx="8382">
                  <c:v>0.62950648082043381</c:v>
                </c:pt>
                <c:pt idx="8383">
                  <c:v>0.42583327353772077</c:v>
                </c:pt>
                <c:pt idx="8384">
                  <c:v>0.60698314612852933</c:v>
                </c:pt>
                <c:pt idx="8385">
                  <c:v>1.1350366487965464</c:v>
                </c:pt>
                <c:pt idx="8386">
                  <c:v>0</c:v>
                </c:pt>
                <c:pt idx="8387">
                  <c:v>9.7580722719435228E-2</c:v>
                </c:pt>
                <c:pt idx="8388">
                  <c:v>0.84030799238679366</c:v>
                </c:pt>
                <c:pt idx="8389">
                  <c:v>0.4337836842365872</c:v>
                </c:pt>
                <c:pt idx="8390">
                  <c:v>0.37401940329452038</c:v>
                </c:pt>
                <c:pt idx="8391">
                  <c:v>0.42175770506707005</c:v>
                </c:pt>
                <c:pt idx="8392">
                  <c:v>0.27952697387743158</c:v>
                </c:pt>
                <c:pt idx="8393">
                  <c:v>1.9044556887165189</c:v>
                </c:pt>
                <c:pt idx="8394">
                  <c:v>0.46491954537528429</c:v>
                </c:pt>
                <c:pt idx="8395">
                  <c:v>0.72531258316720615</c:v>
                </c:pt>
                <c:pt idx="8396">
                  <c:v>0.17074047013711219</c:v>
                </c:pt>
                <c:pt idx="8397">
                  <c:v>0.91046183917177281</c:v>
                </c:pt>
                <c:pt idx="8398">
                  <c:v>0.51255367852734457</c:v>
                </c:pt>
                <c:pt idx="8399">
                  <c:v>0.37401940329452038</c:v>
                </c:pt>
                <c:pt idx="8400">
                  <c:v>0.18804685877537561</c:v>
                </c:pt>
                <c:pt idx="8401">
                  <c:v>2.9660438449171489E-2</c:v>
                </c:pt>
                <c:pt idx="8402">
                  <c:v>0.46481083778012366</c:v>
                </c:pt>
                <c:pt idx="8403">
                  <c:v>8.0128008982163838E-5</c:v>
                </c:pt>
                <c:pt idx="8404">
                  <c:v>0.91203896529797379</c:v>
                </c:pt>
                <c:pt idx="8405">
                  <c:v>1.298506978691639</c:v>
                </c:pt>
                <c:pt idx="8406">
                  <c:v>0.47526593559757629</c:v>
                </c:pt>
                <c:pt idx="8407">
                  <c:v>1.3216786941420167</c:v>
                </c:pt>
                <c:pt idx="8408">
                  <c:v>0.35124336468933071</c:v>
                </c:pt>
                <c:pt idx="8409">
                  <c:v>0.40523318639095368</c:v>
                </c:pt>
                <c:pt idx="8410">
                  <c:v>0.11566709581635393</c:v>
                </c:pt>
                <c:pt idx="8411">
                  <c:v>0.33904531723640907</c:v>
                </c:pt>
                <c:pt idx="8412">
                  <c:v>0.68094634101516371</c:v>
                </c:pt>
                <c:pt idx="8413">
                  <c:v>1.003811580681816</c:v>
                </c:pt>
                <c:pt idx="8414">
                  <c:v>2.367721989074941</c:v>
                </c:pt>
                <c:pt idx="8415">
                  <c:v>0.37401940329452038</c:v>
                </c:pt>
                <c:pt idx="8416">
                  <c:v>0.37401940329452038</c:v>
                </c:pt>
                <c:pt idx="8417">
                  <c:v>0.1943383001736384</c:v>
                </c:pt>
                <c:pt idx="8418">
                  <c:v>0.37401940329452038</c:v>
                </c:pt>
                <c:pt idx="8419">
                  <c:v>0.71474550443404883</c:v>
                </c:pt>
                <c:pt idx="8420">
                  <c:v>0.80776279932713768</c:v>
                </c:pt>
                <c:pt idx="8421">
                  <c:v>0.24115995640512011</c:v>
                </c:pt>
                <c:pt idx="8422">
                  <c:v>1.217549670714825</c:v>
                </c:pt>
                <c:pt idx="8423">
                  <c:v>0.54459774124166538</c:v>
                </c:pt>
                <c:pt idx="8424">
                  <c:v>0.57310844509475101</c:v>
                </c:pt>
                <c:pt idx="8425">
                  <c:v>0.73752985033970297</c:v>
                </c:pt>
                <c:pt idx="8426">
                  <c:v>0.11357673594814319</c:v>
                </c:pt>
                <c:pt idx="8427">
                  <c:v>0.21151524405199892</c:v>
                </c:pt>
                <c:pt idx="8428">
                  <c:v>0.14266491740685133</c:v>
                </c:pt>
                <c:pt idx="8429">
                  <c:v>0.90210787338033305</c:v>
                </c:pt>
                <c:pt idx="8430">
                  <c:v>0.56307683378684159</c:v>
                </c:pt>
                <c:pt idx="8431">
                  <c:v>0.61021928687456017</c:v>
                </c:pt>
                <c:pt idx="8432">
                  <c:v>0.24944000853403397</c:v>
                </c:pt>
                <c:pt idx="8433">
                  <c:v>0.57445549107688976</c:v>
                </c:pt>
                <c:pt idx="8434">
                  <c:v>0.73635583947517036</c:v>
                </c:pt>
                <c:pt idx="8435">
                  <c:v>0.18329088828707732</c:v>
                </c:pt>
                <c:pt idx="8436">
                  <c:v>0.66763962182355496</c:v>
                </c:pt>
                <c:pt idx="8437">
                  <c:v>1.479897628502058</c:v>
                </c:pt>
                <c:pt idx="8438">
                  <c:v>0.37401940329452038</c:v>
                </c:pt>
                <c:pt idx="8439">
                  <c:v>0.38050988488122367</c:v>
                </c:pt>
                <c:pt idx="8440">
                  <c:v>0.60209749411389557</c:v>
                </c:pt>
                <c:pt idx="8441">
                  <c:v>0.50433592836222074</c:v>
                </c:pt>
                <c:pt idx="8442">
                  <c:v>0.77170009849218824</c:v>
                </c:pt>
                <c:pt idx="8443">
                  <c:v>0.37401940329452038</c:v>
                </c:pt>
                <c:pt idx="8444">
                  <c:v>0.14446047156316968</c:v>
                </c:pt>
                <c:pt idx="8445">
                  <c:v>0.3620365819163987</c:v>
                </c:pt>
                <c:pt idx="8446">
                  <c:v>0.29675575972194729</c:v>
                </c:pt>
                <c:pt idx="8447">
                  <c:v>1.1184010499035952</c:v>
                </c:pt>
                <c:pt idx="8448">
                  <c:v>1.2761332349416135</c:v>
                </c:pt>
                <c:pt idx="8449">
                  <c:v>8.0789174263807231E-2</c:v>
                </c:pt>
                <c:pt idx="8450">
                  <c:v>0.24742174955106339</c:v>
                </c:pt>
                <c:pt idx="8451">
                  <c:v>0.37401940329452038</c:v>
                </c:pt>
                <c:pt idx="8452">
                  <c:v>0.37401940329452038</c:v>
                </c:pt>
                <c:pt idx="8453">
                  <c:v>0.37401940329452016</c:v>
                </c:pt>
                <c:pt idx="8454">
                  <c:v>0.1452157532363389</c:v>
                </c:pt>
                <c:pt idx="8455">
                  <c:v>0.37401940329452038</c:v>
                </c:pt>
                <c:pt idx="8456">
                  <c:v>0.99075408708680346</c:v>
                </c:pt>
                <c:pt idx="8457">
                  <c:v>0.37401940329452038</c:v>
                </c:pt>
                <c:pt idx="8458">
                  <c:v>0.1478782745112435</c:v>
                </c:pt>
                <c:pt idx="8459">
                  <c:v>0.18521379429219029</c:v>
                </c:pt>
                <c:pt idx="8460">
                  <c:v>0.43373033818060686</c:v>
                </c:pt>
                <c:pt idx="8461">
                  <c:v>0.73369219797042395</c:v>
                </c:pt>
                <c:pt idx="8462">
                  <c:v>0.68476730798107477</c:v>
                </c:pt>
                <c:pt idx="8463">
                  <c:v>3.5736206431120181E-2</c:v>
                </c:pt>
                <c:pt idx="8464">
                  <c:v>0.3707259037208997</c:v>
                </c:pt>
                <c:pt idx="8465">
                  <c:v>0.57328703496747191</c:v>
                </c:pt>
                <c:pt idx="8466">
                  <c:v>0.37401940329452038</c:v>
                </c:pt>
                <c:pt idx="8467">
                  <c:v>6.5021294717569483E-2</c:v>
                </c:pt>
                <c:pt idx="8468">
                  <c:v>0.37401940329452038</c:v>
                </c:pt>
                <c:pt idx="8469">
                  <c:v>1.9800122733337411E-2</c:v>
                </c:pt>
                <c:pt idx="8470">
                  <c:v>0.71491526375016923</c:v>
                </c:pt>
                <c:pt idx="8471">
                  <c:v>0.61018429071101588</c:v>
                </c:pt>
                <c:pt idx="8472">
                  <c:v>0.18053584156215369</c:v>
                </c:pt>
                <c:pt idx="8473">
                  <c:v>0.28363917446321885</c:v>
                </c:pt>
                <c:pt idx="8474">
                  <c:v>0.5269124617784946</c:v>
                </c:pt>
                <c:pt idx="8475">
                  <c:v>1.3402521711610207</c:v>
                </c:pt>
                <c:pt idx="8476">
                  <c:v>0.37401940329452038</c:v>
                </c:pt>
                <c:pt idx="8477">
                  <c:v>0.10840291548340507</c:v>
                </c:pt>
                <c:pt idx="8478">
                  <c:v>0.70022911719023728</c:v>
                </c:pt>
                <c:pt idx="8479">
                  <c:v>0.26209658066058106</c:v>
                </c:pt>
                <c:pt idx="8480">
                  <c:v>0.29187984748347301</c:v>
                </c:pt>
                <c:pt idx="8481">
                  <c:v>1.948488619496239</c:v>
                </c:pt>
                <c:pt idx="8482">
                  <c:v>5.1759495605744381E-2</c:v>
                </c:pt>
                <c:pt idx="8483">
                  <c:v>0.32428734901373846</c:v>
                </c:pt>
                <c:pt idx="8484">
                  <c:v>0.10926790308801584</c:v>
                </c:pt>
                <c:pt idx="8485">
                  <c:v>0.54624424293690466</c:v>
                </c:pt>
                <c:pt idx="8486">
                  <c:v>0.42199526928057995</c:v>
                </c:pt>
                <c:pt idx="8487">
                  <c:v>0.6931534838993928</c:v>
                </c:pt>
                <c:pt idx="8488">
                  <c:v>0.70022911719023728</c:v>
                </c:pt>
                <c:pt idx="8489">
                  <c:v>4.0343163411496588E-2</c:v>
                </c:pt>
                <c:pt idx="8490">
                  <c:v>0.70033008590817558</c:v>
                </c:pt>
                <c:pt idx="8491">
                  <c:v>0.37401940329452038</c:v>
                </c:pt>
                <c:pt idx="8492">
                  <c:v>0.44104657771768413</c:v>
                </c:pt>
                <c:pt idx="8493">
                  <c:v>1.8483903025638695</c:v>
                </c:pt>
                <c:pt idx="8494">
                  <c:v>0.51993934631675665</c:v>
                </c:pt>
                <c:pt idx="8495">
                  <c:v>0.27491472206262141</c:v>
                </c:pt>
                <c:pt idx="8496">
                  <c:v>5.029475956816809E-2</c:v>
                </c:pt>
                <c:pt idx="8497">
                  <c:v>0.37401940329452016</c:v>
                </c:pt>
                <c:pt idx="8498">
                  <c:v>3.6108680469708179E-2</c:v>
                </c:pt>
                <c:pt idx="8499">
                  <c:v>0.37401940329452038</c:v>
                </c:pt>
                <c:pt idx="8500">
                  <c:v>1.1832944704656627</c:v>
                </c:pt>
                <c:pt idx="8501">
                  <c:v>0.38132272365096248</c:v>
                </c:pt>
                <c:pt idx="8502">
                  <c:v>0.37401940329452038</c:v>
                </c:pt>
                <c:pt idx="8503">
                  <c:v>0.4007162289616617</c:v>
                </c:pt>
                <c:pt idx="8504">
                  <c:v>7.968552668530586E-2</c:v>
                </c:pt>
                <c:pt idx="8505">
                  <c:v>1.2208070706731697</c:v>
                </c:pt>
                <c:pt idx="8506">
                  <c:v>0.82837784167531736</c:v>
                </c:pt>
                <c:pt idx="8507">
                  <c:v>0.37401940329452038</c:v>
                </c:pt>
                <c:pt idx="8508">
                  <c:v>5.5660332378698121E-2</c:v>
                </c:pt>
                <c:pt idx="8509">
                  <c:v>1.3198939601181108</c:v>
                </c:pt>
                <c:pt idx="8510">
                  <c:v>0.45668169851473195</c:v>
                </c:pt>
                <c:pt idx="8511">
                  <c:v>0.14390275606833791</c:v>
                </c:pt>
                <c:pt idx="8512">
                  <c:v>1.9644680398664365</c:v>
                </c:pt>
                <c:pt idx="8513">
                  <c:v>0.75691049771279884</c:v>
                </c:pt>
                <c:pt idx="8514">
                  <c:v>0.15346399452696194</c:v>
                </c:pt>
                <c:pt idx="8515">
                  <c:v>0.28261761481807329</c:v>
                </c:pt>
                <c:pt idx="8516">
                  <c:v>3.7959761082263108E-2</c:v>
                </c:pt>
                <c:pt idx="8517">
                  <c:v>0.51209312948916508</c:v>
                </c:pt>
                <c:pt idx="8518">
                  <c:v>1.467359549039148</c:v>
                </c:pt>
                <c:pt idx="8519">
                  <c:v>0.79684367594775118</c:v>
                </c:pt>
                <c:pt idx="8520">
                  <c:v>0.15453913253108253</c:v>
                </c:pt>
                <c:pt idx="8521">
                  <c:v>0.57324605236544479</c:v>
                </c:pt>
                <c:pt idx="8522">
                  <c:v>5.1938320427503959E-2</c:v>
                </c:pt>
                <c:pt idx="8523">
                  <c:v>1.1966312649052468</c:v>
                </c:pt>
                <c:pt idx="8524">
                  <c:v>6.3155021279482568E-2</c:v>
                </c:pt>
                <c:pt idx="8525">
                  <c:v>0.23800263425706278</c:v>
                </c:pt>
                <c:pt idx="8526">
                  <c:v>0.9262673240032655</c:v>
                </c:pt>
                <c:pt idx="8527">
                  <c:v>0.37401940329452038</c:v>
                </c:pt>
                <c:pt idx="8528">
                  <c:v>0.37401940329452016</c:v>
                </c:pt>
                <c:pt idx="8529">
                  <c:v>0.72466942426312853</c:v>
                </c:pt>
                <c:pt idx="8530">
                  <c:v>0.37401940329452038</c:v>
                </c:pt>
                <c:pt idx="8531">
                  <c:v>0.37401940329452038</c:v>
                </c:pt>
                <c:pt idx="8532">
                  <c:v>0.24945950800503142</c:v>
                </c:pt>
                <c:pt idx="8533">
                  <c:v>0.26569809148287166</c:v>
                </c:pt>
                <c:pt idx="8534">
                  <c:v>0.36580272548911363</c:v>
                </c:pt>
                <c:pt idx="8535">
                  <c:v>0.11045652190724807</c:v>
                </c:pt>
                <c:pt idx="8536">
                  <c:v>9.5426772896205797E-2</c:v>
                </c:pt>
                <c:pt idx="8537">
                  <c:v>0.53280304862686023</c:v>
                </c:pt>
                <c:pt idx="8538">
                  <c:v>0.16500070191640967</c:v>
                </c:pt>
                <c:pt idx="8539">
                  <c:v>0.73453421136583619</c:v>
                </c:pt>
                <c:pt idx="8540">
                  <c:v>0.10420319491708073</c:v>
                </c:pt>
                <c:pt idx="8541">
                  <c:v>0.17120031561064228</c:v>
                </c:pt>
                <c:pt idx="8542">
                  <c:v>2.164868238428364</c:v>
                </c:pt>
                <c:pt idx="8543">
                  <c:v>0.82153812838006479</c:v>
                </c:pt>
                <c:pt idx="8544">
                  <c:v>0.64734466384370948</c:v>
                </c:pt>
                <c:pt idx="8545">
                  <c:v>0.37401940329452038</c:v>
                </c:pt>
                <c:pt idx="8546">
                  <c:v>0.84467105993551894</c:v>
                </c:pt>
                <c:pt idx="8547">
                  <c:v>0.58591451160053742</c:v>
                </c:pt>
                <c:pt idx="8548">
                  <c:v>1.2724191838246997</c:v>
                </c:pt>
                <c:pt idx="8549">
                  <c:v>0.70022911719023728</c:v>
                </c:pt>
                <c:pt idx="8550">
                  <c:v>8.3770780559898922E-2</c:v>
                </c:pt>
                <c:pt idx="8551">
                  <c:v>0.49057206632740219</c:v>
                </c:pt>
                <c:pt idx="8552">
                  <c:v>0.12496248721875314</c:v>
                </c:pt>
                <c:pt idx="8553">
                  <c:v>0.52639195903257729</c:v>
                </c:pt>
                <c:pt idx="8554">
                  <c:v>8.4644705121283248E-2</c:v>
                </c:pt>
                <c:pt idx="8555">
                  <c:v>0.41190161858716529</c:v>
                </c:pt>
                <c:pt idx="8556">
                  <c:v>4.0451616738339781E-2</c:v>
                </c:pt>
                <c:pt idx="8557">
                  <c:v>0.17550658773503874</c:v>
                </c:pt>
                <c:pt idx="8558">
                  <c:v>0.15147397966409631</c:v>
                </c:pt>
                <c:pt idx="8559">
                  <c:v>0.37401940329452038</c:v>
                </c:pt>
                <c:pt idx="8560">
                  <c:v>5.1675641286947772E-2</c:v>
                </c:pt>
                <c:pt idx="8561">
                  <c:v>0.5956736762699234</c:v>
                </c:pt>
                <c:pt idx="8562">
                  <c:v>0.59458516405142414</c:v>
                </c:pt>
                <c:pt idx="8563">
                  <c:v>0.69974967855145509</c:v>
                </c:pt>
                <c:pt idx="8564">
                  <c:v>0.44868520288315666</c:v>
                </c:pt>
                <c:pt idx="8565">
                  <c:v>0.37401940329452038</c:v>
                </c:pt>
                <c:pt idx="8566">
                  <c:v>0.37401940329452038</c:v>
                </c:pt>
                <c:pt idx="8567">
                  <c:v>0.2426590403335428</c:v>
                </c:pt>
                <c:pt idx="8568">
                  <c:v>0.65727747167234385</c:v>
                </c:pt>
                <c:pt idx="8569">
                  <c:v>2.2462053404216666</c:v>
                </c:pt>
                <c:pt idx="8570">
                  <c:v>5.2080218187884116E-2</c:v>
                </c:pt>
                <c:pt idx="8571">
                  <c:v>0.37401940329452016</c:v>
                </c:pt>
                <c:pt idx="8572">
                  <c:v>2.1099926415851926</c:v>
                </c:pt>
                <c:pt idx="8573">
                  <c:v>6.9683213407391503E-2</c:v>
                </c:pt>
                <c:pt idx="8574">
                  <c:v>0.35648577115101915</c:v>
                </c:pt>
                <c:pt idx="8575">
                  <c:v>0.69766186204478697</c:v>
                </c:pt>
                <c:pt idx="8576">
                  <c:v>0.42916213320992663</c:v>
                </c:pt>
                <c:pt idx="8577">
                  <c:v>0.44557989985524493</c:v>
                </c:pt>
                <c:pt idx="8578">
                  <c:v>0.35670926503711409</c:v>
                </c:pt>
                <c:pt idx="8579">
                  <c:v>0.37401940329452038</c:v>
                </c:pt>
                <c:pt idx="8580">
                  <c:v>0.68777930451476443</c:v>
                </c:pt>
                <c:pt idx="8581">
                  <c:v>0.34462087587055767</c:v>
                </c:pt>
                <c:pt idx="8582">
                  <c:v>0.80380842698017008</c:v>
                </c:pt>
                <c:pt idx="8583">
                  <c:v>0.63098040104594877</c:v>
                </c:pt>
                <c:pt idx="8584">
                  <c:v>0.37401940329452038</c:v>
                </c:pt>
                <c:pt idx="8585">
                  <c:v>7.722550642108672E-2</c:v>
                </c:pt>
                <c:pt idx="8586">
                  <c:v>0.76541890312832761</c:v>
                </c:pt>
                <c:pt idx="8587">
                  <c:v>0.72466942426312853</c:v>
                </c:pt>
                <c:pt idx="8588">
                  <c:v>0.90715176487667015</c:v>
                </c:pt>
                <c:pt idx="8589">
                  <c:v>0.5598641115065125</c:v>
                </c:pt>
                <c:pt idx="8590">
                  <c:v>0.42263080496862904</c:v>
                </c:pt>
                <c:pt idx="8591">
                  <c:v>0.2751105352184044</c:v>
                </c:pt>
                <c:pt idx="8592">
                  <c:v>1.0627975487010282</c:v>
                </c:pt>
                <c:pt idx="8593">
                  <c:v>0.36550509167632822</c:v>
                </c:pt>
                <c:pt idx="8594">
                  <c:v>0.74868233892467939</c:v>
                </c:pt>
                <c:pt idx="8595">
                  <c:v>0.70989579829651017</c:v>
                </c:pt>
                <c:pt idx="8596">
                  <c:v>0</c:v>
                </c:pt>
                <c:pt idx="8597">
                  <c:v>0.23066865163959865</c:v>
                </c:pt>
                <c:pt idx="8598">
                  <c:v>0.73606873297185094</c:v>
                </c:pt>
                <c:pt idx="8599">
                  <c:v>0.13699875754943139</c:v>
                </c:pt>
                <c:pt idx="8600">
                  <c:v>0.65478724469158023</c:v>
                </c:pt>
                <c:pt idx="8601">
                  <c:v>0.72041604980630269</c:v>
                </c:pt>
                <c:pt idx="8602">
                  <c:v>0.37401940329452016</c:v>
                </c:pt>
                <c:pt idx="8603">
                  <c:v>0.37401940329452016</c:v>
                </c:pt>
                <c:pt idx="8604">
                  <c:v>0.37401940329452038</c:v>
                </c:pt>
                <c:pt idx="8605">
                  <c:v>0.84405014227094632</c:v>
                </c:pt>
                <c:pt idx="8606">
                  <c:v>0.53478970099383383</c:v>
                </c:pt>
                <c:pt idx="8607">
                  <c:v>1.1944742373354496</c:v>
                </c:pt>
                <c:pt idx="8608">
                  <c:v>1.2416677992248757</c:v>
                </c:pt>
                <c:pt idx="8609">
                  <c:v>1.2812993119751297</c:v>
                </c:pt>
                <c:pt idx="8610">
                  <c:v>6.9420872080955152E-3</c:v>
                </c:pt>
                <c:pt idx="8611">
                  <c:v>0.82294320095333262</c:v>
                </c:pt>
                <c:pt idx="8612">
                  <c:v>0.66565107257943068</c:v>
                </c:pt>
                <c:pt idx="8613">
                  <c:v>0.3210395634563088</c:v>
                </c:pt>
                <c:pt idx="8614">
                  <c:v>0.37401940329452038</c:v>
                </c:pt>
                <c:pt idx="8615">
                  <c:v>0.41128905358580253</c:v>
                </c:pt>
                <c:pt idx="8616">
                  <c:v>6.9631663150467413E-2</c:v>
                </c:pt>
                <c:pt idx="8617">
                  <c:v>0.14695627517103624</c:v>
                </c:pt>
                <c:pt idx="8618">
                  <c:v>4.8741904143543804E-2</c:v>
                </c:pt>
                <c:pt idx="8619">
                  <c:v>0.47802657733415732</c:v>
                </c:pt>
                <c:pt idx="8620">
                  <c:v>0.2455922537990308</c:v>
                </c:pt>
                <c:pt idx="8621">
                  <c:v>1.095577225107939</c:v>
                </c:pt>
                <c:pt idx="8622">
                  <c:v>1.6821997191002158</c:v>
                </c:pt>
                <c:pt idx="8623">
                  <c:v>1.5950798071226882</c:v>
                </c:pt>
                <c:pt idx="8624">
                  <c:v>0.58877132471636429</c:v>
                </c:pt>
                <c:pt idx="8625">
                  <c:v>0.40065815635595847</c:v>
                </c:pt>
                <c:pt idx="8626">
                  <c:v>1.6630508074435835</c:v>
                </c:pt>
                <c:pt idx="8627">
                  <c:v>0.16815513387296444</c:v>
                </c:pt>
                <c:pt idx="8628">
                  <c:v>0.37401940329452038</c:v>
                </c:pt>
                <c:pt idx="8629">
                  <c:v>2.3650348966011942E-2</c:v>
                </c:pt>
                <c:pt idx="8630">
                  <c:v>0.73635583947517036</c:v>
                </c:pt>
                <c:pt idx="8631">
                  <c:v>1.0642948455427266</c:v>
                </c:pt>
                <c:pt idx="8632">
                  <c:v>2.9595935956437208E-2</c:v>
                </c:pt>
                <c:pt idx="8633">
                  <c:v>0.65904264917531086</c:v>
                </c:pt>
                <c:pt idx="8634">
                  <c:v>0.57746326820553406</c:v>
                </c:pt>
                <c:pt idx="8635">
                  <c:v>0.13598304290739052</c:v>
                </c:pt>
                <c:pt idx="8636">
                  <c:v>0.73069232128797124</c:v>
                </c:pt>
                <c:pt idx="8637">
                  <c:v>0.4068055606126168</c:v>
                </c:pt>
                <c:pt idx="8638">
                  <c:v>0.71088043262312062</c:v>
                </c:pt>
                <c:pt idx="8639">
                  <c:v>0.71114401689846196</c:v>
                </c:pt>
                <c:pt idx="8640">
                  <c:v>1.2411799011750333</c:v>
                </c:pt>
                <c:pt idx="8641">
                  <c:v>8.7255151509751633E-2</c:v>
                </c:pt>
                <c:pt idx="8642">
                  <c:v>0.72466942426312853</c:v>
                </c:pt>
                <c:pt idx="8643">
                  <c:v>0.67548459723375121</c:v>
                </c:pt>
                <c:pt idx="8644">
                  <c:v>0.12186143333293026</c:v>
                </c:pt>
                <c:pt idx="8645">
                  <c:v>1.0853422502853454</c:v>
                </c:pt>
                <c:pt idx="8646">
                  <c:v>2.4986629854687529E-2</c:v>
                </c:pt>
                <c:pt idx="8647">
                  <c:v>0.22952885007610008</c:v>
                </c:pt>
                <c:pt idx="8648">
                  <c:v>0.37401940329452038</c:v>
                </c:pt>
                <c:pt idx="8649">
                  <c:v>0.26624794110893413</c:v>
                </c:pt>
                <c:pt idx="8650">
                  <c:v>0.15419140305181192</c:v>
                </c:pt>
                <c:pt idx="8651">
                  <c:v>0.37401940329452038</c:v>
                </c:pt>
                <c:pt idx="8652">
                  <c:v>0.20056669502714858</c:v>
                </c:pt>
                <c:pt idx="8653">
                  <c:v>0.37401940329452038</c:v>
                </c:pt>
                <c:pt idx="8654">
                  <c:v>0.40657572315858032</c:v>
                </c:pt>
                <c:pt idx="8655">
                  <c:v>1.5248564059257743</c:v>
                </c:pt>
                <c:pt idx="8656">
                  <c:v>0.42083498311240047</c:v>
                </c:pt>
                <c:pt idx="8657">
                  <c:v>0.73304432479579151</c:v>
                </c:pt>
                <c:pt idx="8658">
                  <c:v>0.15327327348198658</c:v>
                </c:pt>
                <c:pt idx="8659">
                  <c:v>0.37401940329452038</c:v>
                </c:pt>
                <c:pt idx="8660">
                  <c:v>0.37401940329452016</c:v>
                </c:pt>
                <c:pt idx="8661">
                  <c:v>1.0166631016198562</c:v>
                </c:pt>
                <c:pt idx="8662">
                  <c:v>0.37401940329452038</c:v>
                </c:pt>
                <c:pt idx="8663">
                  <c:v>0.55570904637024843</c:v>
                </c:pt>
                <c:pt idx="8664">
                  <c:v>3.1011325721199121E-2</c:v>
                </c:pt>
                <c:pt idx="8665">
                  <c:v>0.73635583947517036</c:v>
                </c:pt>
                <c:pt idx="8666">
                  <c:v>0.21873195354258129</c:v>
                </c:pt>
                <c:pt idx="8667">
                  <c:v>0.83076424324068465</c:v>
                </c:pt>
                <c:pt idx="8668">
                  <c:v>0.35832324214272909</c:v>
                </c:pt>
                <c:pt idx="8669">
                  <c:v>0.68094634101516371</c:v>
                </c:pt>
                <c:pt idx="8670">
                  <c:v>0.26778591198625995</c:v>
                </c:pt>
                <c:pt idx="8671">
                  <c:v>1.0681296058595724</c:v>
                </c:pt>
                <c:pt idx="8672">
                  <c:v>5.3476985287812119E-2</c:v>
                </c:pt>
                <c:pt idx="8673">
                  <c:v>0.37401940329452016</c:v>
                </c:pt>
                <c:pt idx="8674">
                  <c:v>0.76981779112050441</c:v>
                </c:pt>
                <c:pt idx="8675">
                  <c:v>0.25866257951187299</c:v>
                </c:pt>
                <c:pt idx="8676">
                  <c:v>0.6644686719086027</c:v>
                </c:pt>
                <c:pt idx="8677">
                  <c:v>1.0060982560784892</c:v>
                </c:pt>
                <c:pt idx="8678">
                  <c:v>0.25429450581950641</c:v>
                </c:pt>
                <c:pt idx="8679">
                  <c:v>0.27867024112677102</c:v>
                </c:pt>
                <c:pt idx="8680">
                  <c:v>0.68847208379416913</c:v>
                </c:pt>
                <c:pt idx="8681">
                  <c:v>0.9183532930106012</c:v>
                </c:pt>
                <c:pt idx="8682">
                  <c:v>0.67333367684979961</c:v>
                </c:pt>
                <c:pt idx="8683">
                  <c:v>0.37401940329452038</c:v>
                </c:pt>
                <c:pt idx="8684">
                  <c:v>0.53522551909701943</c:v>
                </c:pt>
                <c:pt idx="8685">
                  <c:v>1.8751990280127384</c:v>
                </c:pt>
                <c:pt idx="8686">
                  <c:v>0.37401940329452038</c:v>
                </c:pt>
                <c:pt idx="8687">
                  <c:v>0.2636868930424825</c:v>
                </c:pt>
                <c:pt idx="8688">
                  <c:v>0.37401940329452038</c:v>
                </c:pt>
                <c:pt idx="8689">
                  <c:v>0.37401940329452038</c:v>
                </c:pt>
                <c:pt idx="8690">
                  <c:v>0.67303772948586971</c:v>
                </c:pt>
                <c:pt idx="8691">
                  <c:v>1.8019765903290521</c:v>
                </c:pt>
                <c:pt idx="8692">
                  <c:v>1.5234310778386958E-3</c:v>
                </c:pt>
                <c:pt idx="8693">
                  <c:v>1.2254266342568465</c:v>
                </c:pt>
                <c:pt idx="8694">
                  <c:v>3.4428513000965704</c:v>
                </c:pt>
                <c:pt idx="8695">
                  <c:v>0.27236372083416627</c:v>
                </c:pt>
                <c:pt idx="8696">
                  <c:v>6.9908918155504568E-2</c:v>
                </c:pt>
                <c:pt idx="8697">
                  <c:v>0.37401940329452038</c:v>
                </c:pt>
                <c:pt idx="8698">
                  <c:v>0.37401940329452038</c:v>
                </c:pt>
                <c:pt idx="8699">
                  <c:v>0.23534684181443272</c:v>
                </c:pt>
                <c:pt idx="8700">
                  <c:v>0.90804372152659618</c:v>
                </c:pt>
                <c:pt idx="8701">
                  <c:v>0.11574265689857448</c:v>
                </c:pt>
                <c:pt idx="8702">
                  <c:v>0.27975714379639999</c:v>
                </c:pt>
                <c:pt idx="8703">
                  <c:v>0.65737019147065379</c:v>
                </c:pt>
                <c:pt idx="8704">
                  <c:v>0.60334690767549437</c:v>
                </c:pt>
                <c:pt idx="8705">
                  <c:v>0.32731362299203565</c:v>
                </c:pt>
                <c:pt idx="8706">
                  <c:v>0.37401940329452038</c:v>
                </c:pt>
                <c:pt idx="8707">
                  <c:v>0.37401940329452038</c:v>
                </c:pt>
                <c:pt idx="8708">
                  <c:v>0.99442048983562648</c:v>
                </c:pt>
                <c:pt idx="8709">
                  <c:v>0.70029647564572695</c:v>
                </c:pt>
                <c:pt idx="8710">
                  <c:v>5.3952702830914169E-2</c:v>
                </c:pt>
                <c:pt idx="8711">
                  <c:v>0.48245404619809468</c:v>
                </c:pt>
                <c:pt idx="8712">
                  <c:v>0.37401940329452038</c:v>
                </c:pt>
                <c:pt idx="8713">
                  <c:v>1.4758285728201279</c:v>
                </c:pt>
                <c:pt idx="8714">
                  <c:v>0.83411833381513101</c:v>
                </c:pt>
                <c:pt idx="8715">
                  <c:v>0.74179281817006126</c:v>
                </c:pt>
                <c:pt idx="8716">
                  <c:v>0.73635583947517036</c:v>
                </c:pt>
                <c:pt idx="8717">
                  <c:v>0.37401940329452038</c:v>
                </c:pt>
                <c:pt idx="8718">
                  <c:v>0.11711860698607597</c:v>
                </c:pt>
                <c:pt idx="8719">
                  <c:v>0.37401940329452038</c:v>
                </c:pt>
                <c:pt idx="8720">
                  <c:v>4.3637320626516103E-2</c:v>
                </c:pt>
                <c:pt idx="8721">
                  <c:v>0.17431160947365881</c:v>
                </c:pt>
                <c:pt idx="8722">
                  <c:v>0.37401940329452038</c:v>
                </c:pt>
                <c:pt idx="8723">
                  <c:v>0.73366502264689659</c:v>
                </c:pt>
                <c:pt idx="8724">
                  <c:v>0.85486740592570987</c:v>
                </c:pt>
                <c:pt idx="8725">
                  <c:v>0.73635583947517036</c:v>
                </c:pt>
                <c:pt idx="8726">
                  <c:v>1.0195586013873614</c:v>
                </c:pt>
                <c:pt idx="8727">
                  <c:v>0.89484778175351221</c:v>
                </c:pt>
                <c:pt idx="8728">
                  <c:v>2.0867159883319513</c:v>
                </c:pt>
                <c:pt idx="8729">
                  <c:v>0.81828708907221515</c:v>
                </c:pt>
                <c:pt idx="8730">
                  <c:v>0.16445406280360114</c:v>
                </c:pt>
                <c:pt idx="8731">
                  <c:v>0.3213134653169874</c:v>
                </c:pt>
                <c:pt idx="8732">
                  <c:v>0.73535173194024017</c:v>
                </c:pt>
                <c:pt idx="8733">
                  <c:v>0.98456940747582444</c:v>
                </c:pt>
                <c:pt idx="8734">
                  <c:v>2.2987916645878046E-2</c:v>
                </c:pt>
                <c:pt idx="8735">
                  <c:v>0.6136681529166943</c:v>
                </c:pt>
                <c:pt idx="8736">
                  <c:v>0.24191363188146328</c:v>
                </c:pt>
                <c:pt idx="8737">
                  <c:v>0.75694663933995021</c:v>
                </c:pt>
                <c:pt idx="8738">
                  <c:v>0.3286604495089247</c:v>
                </c:pt>
                <c:pt idx="8739">
                  <c:v>1.3182746205464637</c:v>
                </c:pt>
                <c:pt idx="8740">
                  <c:v>0.21824520311310278</c:v>
                </c:pt>
                <c:pt idx="8741">
                  <c:v>0.21445305083707347</c:v>
                </c:pt>
                <c:pt idx="8742">
                  <c:v>0.73635583947517036</c:v>
                </c:pt>
                <c:pt idx="8743">
                  <c:v>0.70335110781109234</c:v>
                </c:pt>
                <c:pt idx="8744">
                  <c:v>0.64924114030206925</c:v>
                </c:pt>
                <c:pt idx="8745">
                  <c:v>0.37401940329452038</c:v>
                </c:pt>
                <c:pt idx="8746">
                  <c:v>0.50647660897758573</c:v>
                </c:pt>
                <c:pt idx="8747">
                  <c:v>0.37401940329452038</c:v>
                </c:pt>
                <c:pt idx="8748">
                  <c:v>0.47416836659709111</c:v>
                </c:pt>
                <c:pt idx="8749">
                  <c:v>2.3626775705785964E-2</c:v>
                </c:pt>
                <c:pt idx="8750">
                  <c:v>0.63039730490795376</c:v>
                </c:pt>
                <c:pt idx="8751">
                  <c:v>1.8535675868708517</c:v>
                </c:pt>
                <c:pt idx="8752">
                  <c:v>0.68674469951945294</c:v>
                </c:pt>
                <c:pt idx="8753">
                  <c:v>0.35258272867712181</c:v>
                </c:pt>
                <c:pt idx="8754">
                  <c:v>0.17546999347811909</c:v>
                </c:pt>
                <c:pt idx="8755">
                  <c:v>0.55020934841244373</c:v>
                </c:pt>
                <c:pt idx="8756">
                  <c:v>0.32786427395627937</c:v>
                </c:pt>
                <c:pt idx="8757">
                  <c:v>0.39904330076014383</c:v>
                </c:pt>
                <c:pt idx="8758">
                  <c:v>0.37401940329452038</c:v>
                </c:pt>
                <c:pt idx="8759">
                  <c:v>0.73169437393715309</c:v>
                </c:pt>
                <c:pt idx="8760">
                  <c:v>0.37401940329452038</c:v>
                </c:pt>
                <c:pt idx="8761">
                  <c:v>0.37401940329452038</c:v>
                </c:pt>
                <c:pt idx="8762">
                  <c:v>0.1169024130736204</c:v>
                </c:pt>
                <c:pt idx="8763">
                  <c:v>0.44960711487565463</c:v>
                </c:pt>
                <c:pt idx="8764">
                  <c:v>0.43579991449158256</c:v>
                </c:pt>
                <c:pt idx="8765">
                  <c:v>0.12838633905687999</c:v>
                </c:pt>
                <c:pt idx="8766">
                  <c:v>0.56281273883810368</c:v>
                </c:pt>
                <c:pt idx="8767">
                  <c:v>0.75132617319232942</c:v>
                </c:pt>
                <c:pt idx="8768">
                  <c:v>0.6663239095010024</c:v>
                </c:pt>
                <c:pt idx="8769">
                  <c:v>0.33568441770534524</c:v>
                </c:pt>
                <c:pt idx="8770">
                  <c:v>0.37401940329452038</c:v>
                </c:pt>
                <c:pt idx="8771">
                  <c:v>0.70089298812923162</c:v>
                </c:pt>
                <c:pt idx="8772">
                  <c:v>0.44173076816647344</c:v>
                </c:pt>
                <c:pt idx="8773">
                  <c:v>0.12873071429870128</c:v>
                </c:pt>
                <c:pt idx="8774">
                  <c:v>0.22332081729727588</c:v>
                </c:pt>
                <c:pt idx="8775">
                  <c:v>0.71236777283449082</c:v>
                </c:pt>
                <c:pt idx="8776">
                  <c:v>0.10944819386798921</c:v>
                </c:pt>
                <c:pt idx="8777">
                  <c:v>4.6013117418676773E-2</c:v>
                </c:pt>
                <c:pt idx="8778">
                  <c:v>0.97752322043666151</c:v>
                </c:pt>
                <c:pt idx="8779">
                  <c:v>1.2709614859219291</c:v>
                </c:pt>
                <c:pt idx="8780">
                  <c:v>0.37401940329452038</c:v>
                </c:pt>
                <c:pt idx="8781">
                  <c:v>7.0307953384190477E-2</c:v>
                </c:pt>
                <c:pt idx="8782">
                  <c:v>0.37407682205320497</c:v>
                </c:pt>
                <c:pt idx="8783">
                  <c:v>0.4057999815092338</c:v>
                </c:pt>
                <c:pt idx="8784">
                  <c:v>0.38615653894268032</c:v>
                </c:pt>
                <c:pt idx="8785">
                  <c:v>0.37401940329452038</c:v>
                </c:pt>
                <c:pt idx="8786">
                  <c:v>0.56823195189029374</c:v>
                </c:pt>
                <c:pt idx="8787">
                  <c:v>0.68770782471517844</c:v>
                </c:pt>
                <c:pt idx="8788">
                  <c:v>0.38251174498477869</c:v>
                </c:pt>
                <c:pt idx="8789">
                  <c:v>0.26473194761093255</c:v>
                </c:pt>
                <c:pt idx="8790">
                  <c:v>0.71575412663178895</c:v>
                </c:pt>
                <c:pt idx="8791">
                  <c:v>0.37401940329452038</c:v>
                </c:pt>
                <c:pt idx="8792">
                  <c:v>0.37401940329452038</c:v>
                </c:pt>
                <c:pt idx="8793">
                  <c:v>0.37401940329452038</c:v>
                </c:pt>
                <c:pt idx="8794">
                  <c:v>0.37401940329452016</c:v>
                </c:pt>
                <c:pt idx="8795">
                  <c:v>0.45266407258393637</c:v>
                </c:pt>
                <c:pt idx="8796">
                  <c:v>0.24316923053559522</c:v>
                </c:pt>
                <c:pt idx="8797">
                  <c:v>0.98846162776068502</c:v>
                </c:pt>
                <c:pt idx="8798">
                  <c:v>0.73303334674987242</c:v>
                </c:pt>
                <c:pt idx="8799">
                  <c:v>0.37401940329452038</c:v>
                </c:pt>
                <c:pt idx="8800">
                  <c:v>0.3067871612188075</c:v>
                </c:pt>
                <c:pt idx="8801">
                  <c:v>0.73635583947517036</c:v>
                </c:pt>
                <c:pt idx="8802">
                  <c:v>1.4217533174912977E-4</c:v>
                </c:pt>
                <c:pt idx="8803">
                  <c:v>0.68212229602222951</c:v>
                </c:pt>
                <c:pt idx="8804">
                  <c:v>0.73191376768991756</c:v>
                </c:pt>
                <c:pt idx="8805">
                  <c:v>0.53597357474734297</c:v>
                </c:pt>
                <c:pt idx="8806">
                  <c:v>2.2140444737868363</c:v>
                </c:pt>
                <c:pt idx="8807">
                  <c:v>0.28523572848074924</c:v>
                </c:pt>
                <c:pt idx="8808">
                  <c:v>0.36242455256113537</c:v>
                </c:pt>
                <c:pt idx="8809">
                  <c:v>0.40337034924719367</c:v>
                </c:pt>
                <c:pt idx="8810">
                  <c:v>0.37401940329452038</c:v>
                </c:pt>
                <c:pt idx="8811">
                  <c:v>0.28356702219349489</c:v>
                </c:pt>
                <c:pt idx="8812">
                  <c:v>0.65110778580123196</c:v>
                </c:pt>
                <c:pt idx="8813">
                  <c:v>1.0782555827975842</c:v>
                </c:pt>
                <c:pt idx="8814">
                  <c:v>9.5983035126691457E-2</c:v>
                </c:pt>
                <c:pt idx="8815">
                  <c:v>4.3637320626516103E-2</c:v>
                </c:pt>
                <c:pt idx="8816">
                  <c:v>0.38923712271860694</c:v>
                </c:pt>
                <c:pt idx="8817">
                  <c:v>0.37401940329452038</c:v>
                </c:pt>
                <c:pt idx="8818">
                  <c:v>0.71254374786465702</c:v>
                </c:pt>
                <c:pt idx="8819">
                  <c:v>0.70022911719023728</c:v>
                </c:pt>
                <c:pt idx="8820">
                  <c:v>0.58158740599616277</c:v>
                </c:pt>
                <c:pt idx="8821">
                  <c:v>0.37401940329452038</c:v>
                </c:pt>
                <c:pt idx="8822">
                  <c:v>0.73565065093530313</c:v>
                </c:pt>
                <c:pt idx="8823">
                  <c:v>0.22890380960203316</c:v>
                </c:pt>
                <c:pt idx="8824">
                  <c:v>0.99302795780723641</c:v>
                </c:pt>
                <c:pt idx="8825">
                  <c:v>0.10149820221586614</c:v>
                </c:pt>
                <c:pt idx="8826">
                  <c:v>0.73069232128797124</c:v>
                </c:pt>
                <c:pt idx="8827">
                  <c:v>0.37401940329452016</c:v>
                </c:pt>
                <c:pt idx="8828">
                  <c:v>0.37401940329452038</c:v>
                </c:pt>
                <c:pt idx="8829">
                  <c:v>0.37401940329452038</c:v>
                </c:pt>
                <c:pt idx="8830">
                  <c:v>0.65973865273840238</c:v>
                </c:pt>
                <c:pt idx="8831">
                  <c:v>0.45136895266857913</c:v>
                </c:pt>
                <c:pt idx="8832">
                  <c:v>0.70021349655515353</c:v>
                </c:pt>
                <c:pt idx="8833">
                  <c:v>1.2757626275520273</c:v>
                </c:pt>
                <c:pt idx="8834">
                  <c:v>0.2786272389696775</c:v>
                </c:pt>
                <c:pt idx="8835">
                  <c:v>0.37401940329452038</c:v>
                </c:pt>
                <c:pt idx="8836">
                  <c:v>0.37401940329452038</c:v>
                </c:pt>
                <c:pt idx="8837">
                  <c:v>0.73007896750301804</c:v>
                </c:pt>
                <c:pt idx="8838">
                  <c:v>0.52918950517702634</c:v>
                </c:pt>
                <c:pt idx="8839">
                  <c:v>4.1404494662906792E-2</c:v>
                </c:pt>
                <c:pt idx="8840">
                  <c:v>0.57384928075285357</c:v>
                </c:pt>
                <c:pt idx="8841">
                  <c:v>0.18360656645911619</c:v>
                </c:pt>
                <c:pt idx="8842">
                  <c:v>1.0521150134297212</c:v>
                </c:pt>
                <c:pt idx="8843">
                  <c:v>0.4140821074352421</c:v>
                </c:pt>
                <c:pt idx="8844">
                  <c:v>0.25961499484753298</c:v>
                </c:pt>
                <c:pt idx="8845">
                  <c:v>0.81152495231982291</c:v>
                </c:pt>
                <c:pt idx="8846">
                  <c:v>3.9097707197603859</c:v>
                </c:pt>
                <c:pt idx="8847">
                  <c:v>0.63954696613750761</c:v>
                </c:pt>
                <c:pt idx="8848">
                  <c:v>0.33349917907635818</c:v>
                </c:pt>
                <c:pt idx="8849">
                  <c:v>0.72466942426312853</c:v>
                </c:pt>
                <c:pt idx="8850">
                  <c:v>0.50365282272768164</c:v>
                </c:pt>
                <c:pt idx="8851">
                  <c:v>0.3552212188374777</c:v>
                </c:pt>
                <c:pt idx="8852">
                  <c:v>2.0047723472689634</c:v>
                </c:pt>
                <c:pt idx="8853">
                  <c:v>0.44767879631011431</c:v>
                </c:pt>
                <c:pt idx="8854">
                  <c:v>0.37401940329452038</c:v>
                </c:pt>
                <c:pt idx="8855">
                  <c:v>0.57603496578564783</c:v>
                </c:pt>
                <c:pt idx="8856">
                  <c:v>0.18181613336126759</c:v>
                </c:pt>
                <c:pt idx="8857">
                  <c:v>0.6459800074835943</c:v>
                </c:pt>
                <c:pt idx="8858">
                  <c:v>0.3740194032945196</c:v>
                </c:pt>
                <c:pt idx="8859">
                  <c:v>0.39196547601949233</c:v>
                </c:pt>
                <c:pt idx="8860">
                  <c:v>0.69267824126775102</c:v>
                </c:pt>
                <c:pt idx="8861">
                  <c:v>0.31772048831508554</c:v>
                </c:pt>
                <c:pt idx="8862">
                  <c:v>0.40280874081520335</c:v>
                </c:pt>
                <c:pt idx="8863">
                  <c:v>0.37401940329452038</c:v>
                </c:pt>
                <c:pt idx="8864">
                  <c:v>1.7344130056858491</c:v>
                </c:pt>
                <c:pt idx="8865">
                  <c:v>1.2923558770071077</c:v>
                </c:pt>
                <c:pt idx="8866">
                  <c:v>0.89800588274084991</c:v>
                </c:pt>
                <c:pt idx="8867">
                  <c:v>0.9948559353519939</c:v>
                </c:pt>
                <c:pt idx="8868">
                  <c:v>0.34827805263965905</c:v>
                </c:pt>
                <c:pt idx="8869">
                  <c:v>0.37912017461251957</c:v>
                </c:pt>
                <c:pt idx="8870">
                  <c:v>0.60260252145997273</c:v>
                </c:pt>
                <c:pt idx="8871">
                  <c:v>0.44322605957108596</c:v>
                </c:pt>
                <c:pt idx="8872">
                  <c:v>0.76261626182197906</c:v>
                </c:pt>
                <c:pt idx="8873">
                  <c:v>0.65866269480185879</c:v>
                </c:pt>
                <c:pt idx="8874">
                  <c:v>2.6921868399937602E-2</c:v>
                </c:pt>
                <c:pt idx="8875">
                  <c:v>0.48807713179111556</c:v>
                </c:pt>
                <c:pt idx="8876">
                  <c:v>0.36803516841981443</c:v>
                </c:pt>
                <c:pt idx="8877">
                  <c:v>0.66074184171302264</c:v>
                </c:pt>
                <c:pt idx="8878">
                  <c:v>0.85827085103338741</c:v>
                </c:pt>
                <c:pt idx="8879">
                  <c:v>0.72159570504410175</c:v>
                </c:pt>
                <c:pt idx="8880">
                  <c:v>0.47847479470136745</c:v>
                </c:pt>
                <c:pt idx="8881">
                  <c:v>0.74700610876782514</c:v>
                </c:pt>
                <c:pt idx="8882">
                  <c:v>0.31032216941005353</c:v>
                </c:pt>
                <c:pt idx="8883">
                  <c:v>0.27994375824588763</c:v>
                </c:pt>
                <c:pt idx="8884">
                  <c:v>0.31469371800817331</c:v>
                </c:pt>
                <c:pt idx="8885">
                  <c:v>0.13105299286023397</c:v>
                </c:pt>
                <c:pt idx="8886">
                  <c:v>0.69605738895969305</c:v>
                </c:pt>
                <c:pt idx="8887">
                  <c:v>0.44214102862360161</c:v>
                </c:pt>
                <c:pt idx="8888">
                  <c:v>0.38675162647289602</c:v>
                </c:pt>
                <c:pt idx="8889">
                  <c:v>0.37401940329452038</c:v>
                </c:pt>
                <c:pt idx="8890">
                  <c:v>0.1621190778066359</c:v>
                </c:pt>
                <c:pt idx="8891">
                  <c:v>0.71884596706040904</c:v>
                </c:pt>
                <c:pt idx="8892">
                  <c:v>0.1024337670738272</c:v>
                </c:pt>
                <c:pt idx="8893">
                  <c:v>0.83764105502998687</c:v>
                </c:pt>
                <c:pt idx="8894">
                  <c:v>0.73303205163661556</c:v>
                </c:pt>
                <c:pt idx="8895">
                  <c:v>1.1604628696053514</c:v>
                </c:pt>
                <c:pt idx="8896">
                  <c:v>0.4859373883082827</c:v>
                </c:pt>
                <c:pt idx="8897">
                  <c:v>0.37401940329452038</c:v>
                </c:pt>
                <c:pt idx="8898">
                  <c:v>0.37401940329452038</c:v>
                </c:pt>
                <c:pt idx="8899">
                  <c:v>0.37401940329452038</c:v>
                </c:pt>
                <c:pt idx="8900">
                  <c:v>0.49314626082173058</c:v>
                </c:pt>
                <c:pt idx="8901">
                  <c:v>0.37401940329452038</c:v>
                </c:pt>
                <c:pt idx="8902">
                  <c:v>0.60774209316465166</c:v>
                </c:pt>
                <c:pt idx="8903">
                  <c:v>0.91817163431168813</c:v>
                </c:pt>
                <c:pt idx="8904">
                  <c:v>0.12831387623759005</c:v>
                </c:pt>
                <c:pt idx="8905">
                  <c:v>0.28564922560903605</c:v>
                </c:pt>
                <c:pt idx="8906">
                  <c:v>1.828567840771798</c:v>
                </c:pt>
                <c:pt idx="8907">
                  <c:v>6.4587486894790075E-2</c:v>
                </c:pt>
                <c:pt idx="8908">
                  <c:v>0.35595164866608181</c:v>
                </c:pt>
                <c:pt idx="8909">
                  <c:v>0.36855430353208879</c:v>
                </c:pt>
                <c:pt idx="8910">
                  <c:v>0.19888671663557805</c:v>
                </c:pt>
                <c:pt idx="8911">
                  <c:v>0.77428596990880605</c:v>
                </c:pt>
                <c:pt idx="8912">
                  <c:v>1.7722677881619351</c:v>
                </c:pt>
                <c:pt idx="8913">
                  <c:v>0.68937559979796381</c:v>
                </c:pt>
                <c:pt idx="8914">
                  <c:v>0.72466942426312853</c:v>
                </c:pt>
                <c:pt idx="8915">
                  <c:v>0.68540347243736721</c:v>
                </c:pt>
                <c:pt idx="8916">
                  <c:v>0.18777393514722976</c:v>
                </c:pt>
                <c:pt idx="8917">
                  <c:v>0.50079178444239958</c:v>
                </c:pt>
                <c:pt idx="8918">
                  <c:v>0.24251909834643404</c:v>
                </c:pt>
                <c:pt idx="8919">
                  <c:v>1.0010491537449413</c:v>
                </c:pt>
                <c:pt idx="8920">
                  <c:v>2.3587079612252615</c:v>
                </c:pt>
                <c:pt idx="8921">
                  <c:v>0.12451558344921478</c:v>
                </c:pt>
                <c:pt idx="8922">
                  <c:v>8.083299628901644E-2</c:v>
                </c:pt>
                <c:pt idx="8923">
                  <c:v>0.75491440961478373</c:v>
                </c:pt>
                <c:pt idx="8924">
                  <c:v>0.62476475669106368</c:v>
                </c:pt>
                <c:pt idx="8925">
                  <c:v>0.81002580321173578</c:v>
                </c:pt>
                <c:pt idx="8926">
                  <c:v>4.5499780271088343E-2</c:v>
                </c:pt>
                <c:pt idx="8927">
                  <c:v>0.71785107461815079</c:v>
                </c:pt>
                <c:pt idx="8928">
                  <c:v>0.70758515133263611</c:v>
                </c:pt>
                <c:pt idx="8929">
                  <c:v>0.47353087749050449</c:v>
                </c:pt>
                <c:pt idx="8930">
                  <c:v>0.3820823809724484</c:v>
                </c:pt>
                <c:pt idx="8931">
                  <c:v>1.2332879889071366</c:v>
                </c:pt>
                <c:pt idx="8932">
                  <c:v>0.39563459153604147</c:v>
                </c:pt>
                <c:pt idx="8933">
                  <c:v>0.24717673446727226</c:v>
                </c:pt>
                <c:pt idx="8934">
                  <c:v>0.57687727703419733</c:v>
                </c:pt>
                <c:pt idx="8935">
                  <c:v>2.731802260642624</c:v>
                </c:pt>
                <c:pt idx="8936">
                  <c:v>0.4476185364418887</c:v>
                </c:pt>
                <c:pt idx="8937">
                  <c:v>0.78566652202531839</c:v>
                </c:pt>
                <c:pt idx="8938">
                  <c:v>4.6339994309346946E-2</c:v>
                </c:pt>
                <c:pt idx="8939">
                  <c:v>0.37615121783439642</c:v>
                </c:pt>
                <c:pt idx="8940">
                  <c:v>0.37401940329452038</c:v>
                </c:pt>
                <c:pt idx="8941">
                  <c:v>0.37401940329452038</c:v>
                </c:pt>
                <c:pt idx="8942">
                  <c:v>0.89206579219994431</c:v>
                </c:pt>
                <c:pt idx="8943">
                  <c:v>0.12564915199384671</c:v>
                </c:pt>
                <c:pt idx="8944">
                  <c:v>0.13944955519759117</c:v>
                </c:pt>
                <c:pt idx="8945">
                  <c:v>0.37401940329452038</c:v>
                </c:pt>
                <c:pt idx="8946">
                  <c:v>0.71951539927304564</c:v>
                </c:pt>
                <c:pt idx="8947">
                  <c:v>0.37401940329452038</c:v>
                </c:pt>
                <c:pt idx="8948">
                  <c:v>0.73635583947517036</c:v>
                </c:pt>
                <c:pt idx="8949">
                  <c:v>1.6281263877666339</c:v>
                </c:pt>
                <c:pt idx="8950">
                  <c:v>0.1333565007429578</c:v>
                </c:pt>
                <c:pt idx="8951">
                  <c:v>0.37401940329452016</c:v>
                </c:pt>
                <c:pt idx="8952">
                  <c:v>0.3258214890872731</c:v>
                </c:pt>
                <c:pt idx="8953">
                  <c:v>0.85978025867091967</c:v>
                </c:pt>
                <c:pt idx="8954">
                  <c:v>0.31318470017313527</c:v>
                </c:pt>
                <c:pt idx="8955">
                  <c:v>0.13189352862342862</c:v>
                </c:pt>
                <c:pt idx="8956">
                  <c:v>0.8596615893244185</c:v>
                </c:pt>
                <c:pt idx="8957">
                  <c:v>0.62562764941177262</c:v>
                </c:pt>
                <c:pt idx="8958">
                  <c:v>0.37401940329452038</c:v>
                </c:pt>
                <c:pt idx="8959">
                  <c:v>1.6902524781202417E-2</c:v>
                </c:pt>
                <c:pt idx="8960">
                  <c:v>1.1803669503203771</c:v>
                </c:pt>
                <c:pt idx="8961">
                  <c:v>0.3210395634563088</c:v>
                </c:pt>
                <c:pt idx="8962">
                  <c:v>0.58877132471636262</c:v>
                </c:pt>
                <c:pt idx="8963">
                  <c:v>0.15261337453336318</c:v>
                </c:pt>
                <c:pt idx="8964">
                  <c:v>0.92821735278453055</c:v>
                </c:pt>
                <c:pt idx="8965">
                  <c:v>0.5712192483113615</c:v>
                </c:pt>
                <c:pt idx="8966">
                  <c:v>0.73550462832827435</c:v>
                </c:pt>
                <c:pt idx="8967">
                  <c:v>0.30169163267270666</c:v>
                </c:pt>
                <c:pt idx="8968">
                  <c:v>0.54549937894892675</c:v>
                </c:pt>
                <c:pt idx="8969">
                  <c:v>1.0905554682773952</c:v>
                </c:pt>
                <c:pt idx="8970">
                  <c:v>0.29498670536531346</c:v>
                </c:pt>
                <c:pt idx="8971">
                  <c:v>8.9145391179480005E-2</c:v>
                </c:pt>
                <c:pt idx="8972">
                  <c:v>0.12449084063585844</c:v>
                </c:pt>
                <c:pt idx="8973">
                  <c:v>2.2832863505349788E-2</c:v>
                </c:pt>
                <c:pt idx="8974">
                  <c:v>2.3634289781885998</c:v>
                </c:pt>
                <c:pt idx="8975">
                  <c:v>0.34969664664577643</c:v>
                </c:pt>
                <c:pt idx="8976">
                  <c:v>0.10687956862313135</c:v>
                </c:pt>
                <c:pt idx="8977">
                  <c:v>0.14715236019661146</c:v>
                </c:pt>
                <c:pt idx="8978">
                  <c:v>0.27156038600295385</c:v>
                </c:pt>
                <c:pt idx="8979">
                  <c:v>6.9861608303260853E-2</c:v>
                </c:pt>
                <c:pt idx="8980">
                  <c:v>0.52306219966761558</c:v>
                </c:pt>
                <c:pt idx="8981">
                  <c:v>0.94636404156681997</c:v>
                </c:pt>
                <c:pt idx="8982">
                  <c:v>0.7191548275963342</c:v>
                </c:pt>
                <c:pt idx="8983">
                  <c:v>0.6991108318732292</c:v>
                </c:pt>
                <c:pt idx="8984">
                  <c:v>6.4826768760117018E-2</c:v>
                </c:pt>
                <c:pt idx="8985">
                  <c:v>1.287348674325224</c:v>
                </c:pt>
                <c:pt idx="8986">
                  <c:v>0.22152750499204085</c:v>
                </c:pt>
                <c:pt idx="8987">
                  <c:v>0.37401940329452038</c:v>
                </c:pt>
                <c:pt idx="8988">
                  <c:v>1.0999012186835364</c:v>
                </c:pt>
                <c:pt idx="8989">
                  <c:v>0.74843596138057134</c:v>
                </c:pt>
                <c:pt idx="8990">
                  <c:v>2.6887515433724052</c:v>
                </c:pt>
                <c:pt idx="8991">
                  <c:v>0.23560866986096274</c:v>
                </c:pt>
                <c:pt idx="8992">
                  <c:v>0.91774972619942763</c:v>
                </c:pt>
                <c:pt idx="8993">
                  <c:v>0.80182395186299149</c:v>
                </c:pt>
                <c:pt idx="8994">
                  <c:v>0.65572231141175175</c:v>
                </c:pt>
                <c:pt idx="8995">
                  <c:v>0.2021141006794763</c:v>
                </c:pt>
                <c:pt idx="8996">
                  <c:v>0.18182591004455689</c:v>
                </c:pt>
                <c:pt idx="8997">
                  <c:v>0.75333540235265339</c:v>
                </c:pt>
                <c:pt idx="8998">
                  <c:v>0.37401940329452038</c:v>
                </c:pt>
                <c:pt idx="8999">
                  <c:v>1.2339150158009176</c:v>
                </c:pt>
                <c:pt idx="9000">
                  <c:v>0.42192627101032321</c:v>
                </c:pt>
                <c:pt idx="9001">
                  <c:v>0.37401940329452038</c:v>
                </c:pt>
                <c:pt idx="9002">
                  <c:v>0.37401940329452038</c:v>
                </c:pt>
                <c:pt idx="9003">
                  <c:v>0.37401940329452038</c:v>
                </c:pt>
                <c:pt idx="9004">
                  <c:v>0.37401940329452038</c:v>
                </c:pt>
                <c:pt idx="9005">
                  <c:v>0.37401940329452038</c:v>
                </c:pt>
                <c:pt idx="9006">
                  <c:v>5.7794653246028532E-2</c:v>
                </c:pt>
                <c:pt idx="9007">
                  <c:v>0.71732990153422294</c:v>
                </c:pt>
                <c:pt idx="9008">
                  <c:v>0.45209260516068095</c:v>
                </c:pt>
                <c:pt idx="9009">
                  <c:v>1.5363067739740923</c:v>
                </c:pt>
                <c:pt idx="9010">
                  <c:v>0.37401940329452016</c:v>
                </c:pt>
                <c:pt idx="9011">
                  <c:v>0.33031080766008791</c:v>
                </c:pt>
                <c:pt idx="9012">
                  <c:v>0.42430596834301609</c:v>
                </c:pt>
                <c:pt idx="9013">
                  <c:v>0.32574768390535447</c:v>
                </c:pt>
                <c:pt idx="9014">
                  <c:v>0.43106713777917133</c:v>
                </c:pt>
                <c:pt idx="9015">
                  <c:v>2.1496601760191907</c:v>
                </c:pt>
                <c:pt idx="9016">
                  <c:v>0.10779217278455901</c:v>
                </c:pt>
                <c:pt idx="9017">
                  <c:v>0.10779217278455901</c:v>
                </c:pt>
                <c:pt idx="9018">
                  <c:v>0.72824694725143913</c:v>
                </c:pt>
                <c:pt idx="9019">
                  <c:v>0.7363558394751698</c:v>
                </c:pt>
                <c:pt idx="9020">
                  <c:v>0.23607222679546347</c:v>
                </c:pt>
                <c:pt idx="9021">
                  <c:v>0.37401940329452038</c:v>
                </c:pt>
                <c:pt idx="9022">
                  <c:v>0.37898257382003364</c:v>
                </c:pt>
                <c:pt idx="9023">
                  <c:v>0.37401940329452038</c:v>
                </c:pt>
                <c:pt idx="9024">
                  <c:v>0.33927880694219475</c:v>
                </c:pt>
                <c:pt idx="9025">
                  <c:v>1.3770030891209255</c:v>
                </c:pt>
                <c:pt idx="9026">
                  <c:v>0.59040946416307105</c:v>
                </c:pt>
                <c:pt idx="9027">
                  <c:v>0.37401940329452038</c:v>
                </c:pt>
                <c:pt idx="9028">
                  <c:v>0.37401940329452038</c:v>
                </c:pt>
                <c:pt idx="9029">
                  <c:v>0.47154694199946501</c:v>
                </c:pt>
                <c:pt idx="9030">
                  <c:v>0.44656911644974073</c:v>
                </c:pt>
                <c:pt idx="9031">
                  <c:v>0.30071539859226876</c:v>
                </c:pt>
                <c:pt idx="9032">
                  <c:v>0.37401940329452038</c:v>
                </c:pt>
                <c:pt idx="9033">
                  <c:v>0.64679043993088159</c:v>
                </c:pt>
                <c:pt idx="9034">
                  <c:v>7.1075035617159554E-2</c:v>
                </c:pt>
                <c:pt idx="9035">
                  <c:v>0.1992713305947871</c:v>
                </c:pt>
                <c:pt idx="9036">
                  <c:v>0.73635583947517036</c:v>
                </c:pt>
                <c:pt idx="9037">
                  <c:v>7.0891261485948903E-2</c:v>
                </c:pt>
                <c:pt idx="9038">
                  <c:v>0.48107119671336634</c:v>
                </c:pt>
                <c:pt idx="9039">
                  <c:v>0.36314846077884577</c:v>
                </c:pt>
                <c:pt idx="9040">
                  <c:v>0.73528237238781591</c:v>
                </c:pt>
                <c:pt idx="9041">
                  <c:v>0.29010621533204101</c:v>
                </c:pt>
                <c:pt idx="9042">
                  <c:v>0.1184301212408842</c:v>
                </c:pt>
                <c:pt idx="9043">
                  <c:v>0.29010621533204101</c:v>
                </c:pt>
                <c:pt idx="9044">
                  <c:v>4.0697629282839744E-2</c:v>
                </c:pt>
                <c:pt idx="9045">
                  <c:v>0.40835876949408362</c:v>
                </c:pt>
                <c:pt idx="9046">
                  <c:v>1.9705513026916308</c:v>
                </c:pt>
                <c:pt idx="9047">
                  <c:v>0.35034017549014129</c:v>
                </c:pt>
                <c:pt idx="9048">
                  <c:v>0.70208524676532935</c:v>
                </c:pt>
                <c:pt idx="9049">
                  <c:v>0.66043415597284294</c:v>
                </c:pt>
                <c:pt idx="9050">
                  <c:v>0.39250181252097693</c:v>
                </c:pt>
                <c:pt idx="9051">
                  <c:v>0.37401940329452016</c:v>
                </c:pt>
                <c:pt idx="9052">
                  <c:v>0.18549699342141784</c:v>
                </c:pt>
                <c:pt idx="9053">
                  <c:v>0.37401940329452016</c:v>
                </c:pt>
                <c:pt idx="9054">
                  <c:v>0.9323571045308241</c:v>
                </c:pt>
                <c:pt idx="9055">
                  <c:v>0.26795566342466276</c:v>
                </c:pt>
                <c:pt idx="9056">
                  <c:v>0.31389791528734173</c:v>
                </c:pt>
                <c:pt idx="9057">
                  <c:v>1.7246558107192429</c:v>
                </c:pt>
                <c:pt idx="9058">
                  <c:v>0.31770693971963032</c:v>
                </c:pt>
                <c:pt idx="9059">
                  <c:v>2.1086306128036263</c:v>
                </c:pt>
                <c:pt idx="9060">
                  <c:v>1.8627102127827888</c:v>
                </c:pt>
                <c:pt idx="9061">
                  <c:v>0.48486616223368956</c:v>
                </c:pt>
                <c:pt idx="9062">
                  <c:v>0.37401940329452038</c:v>
                </c:pt>
                <c:pt idx="9063">
                  <c:v>0.70022911719023728</c:v>
                </c:pt>
                <c:pt idx="9064">
                  <c:v>0.37401940329452016</c:v>
                </c:pt>
                <c:pt idx="9065">
                  <c:v>0.73526010164397626</c:v>
                </c:pt>
                <c:pt idx="9066">
                  <c:v>0.75464418242417097</c:v>
                </c:pt>
                <c:pt idx="9067">
                  <c:v>0.37401940329452038</c:v>
                </c:pt>
                <c:pt idx="9068">
                  <c:v>0.37401940329452038</c:v>
                </c:pt>
                <c:pt idx="9069">
                  <c:v>0.14315137068131362</c:v>
                </c:pt>
                <c:pt idx="9070">
                  <c:v>0.16393019543878645</c:v>
                </c:pt>
                <c:pt idx="9071">
                  <c:v>0.61525162515464293</c:v>
                </c:pt>
                <c:pt idx="9072">
                  <c:v>0.37401940329452038</c:v>
                </c:pt>
                <c:pt idx="9073">
                  <c:v>5.7979092180886695</c:v>
                </c:pt>
                <c:pt idx="9074">
                  <c:v>8.4832932591221377E-2</c:v>
                </c:pt>
                <c:pt idx="9075">
                  <c:v>4.9071172156377803E-2</c:v>
                </c:pt>
                <c:pt idx="9076">
                  <c:v>0.58360166559342652</c:v>
                </c:pt>
                <c:pt idx="9077">
                  <c:v>0.73635583947517036</c:v>
                </c:pt>
                <c:pt idx="9078">
                  <c:v>0.95182963157814371</c:v>
                </c:pt>
                <c:pt idx="9079">
                  <c:v>1.7289729652633041</c:v>
                </c:pt>
                <c:pt idx="9080">
                  <c:v>0.35774899936954757</c:v>
                </c:pt>
                <c:pt idx="9081">
                  <c:v>0.36837215314437721</c:v>
                </c:pt>
                <c:pt idx="9082">
                  <c:v>0.10400281983170125</c:v>
                </c:pt>
                <c:pt idx="9083">
                  <c:v>0.96359040857699019</c:v>
                </c:pt>
                <c:pt idx="9084">
                  <c:v>0.28910829105308566</c:v>
                </c:pt>
                <c:pt idx="9085">
                  <c:v>0.10147359930889692</c:v>
                </c:pt>
                <c:pt idx="9086">
                  <c:v>8.1128144944052585E-2</c:v>
                </c:pt>
                <c:pt idx="9087">
                  <c:v>0.17330123199912467</c:v>
                </c:pt>
                <c:pt idx="9088">
                  <c:v>0.34493121712981506</c:v>
                </c:pt>
                <c:pt idx="9089">
                  <c:v>0.16020814962279126</c:v>
                </c:pt>
                <c:pt idx="9090">
                  <c:v>1.0503064994967461</c:v>
                </c:pt>
                <c:pt idx="9091">
                  <c:v>0.30299041217114581</c:v>
                </c:pt>
                <c:pt idx="9092">
                  <c:v>1.1343845117777775</c:v>
                </c:pt>
                <c:pt idx="9093">
                  <c:v>0.34424934867861445</c:v>
                </c:pt>
                <c:pt idx="9094">
                  <c:v>0.24918530916959258</c:v>
                </c:pt>
                <c:pt idx="9095">
                  <c:v>1.3226719689319011</c:v>
                </c:pt>
                <c:pt idx="9096">
                  <c:v>0.31936437993578931</c:v>
                </c:pt>
                <c:pt idx="9097">
                  <c:v>0.73069663128794149</c:v>
                </c:pt>
                <c:pt idx="9098">
                  <c:v>0.5298687271438931</c:v>
                </c:pt>
                <c:pt idx="9099">
                  <c:v>0.15732592920083172</c:v>
                </c:pt>
                <c:pt idx="9100">
                  <c:v>0.51012705668648217</c:v>
                </c:pt>
                <c:pt idx="9101">
                  <c:v>0.67333367684979961</c:v>
                </c:pt>
                <c:pt idx="9102">
                  <c:v>1.0403654377827061E-2</c:v>
                </c:pt>
                <c:pt idx="9103">
                  <c:v>0.92263727262155559</c:v>
                </c:pt>
                <c:pt idx="9104">
                  <c:v>0.64097184686871544</c:v>
                </c:pt>
                <c:pt idx="9105">
                  <c:v>0.25621846481906552</c:v>
                </c:pt>
                <c:pt idx="9106">
                  <c:v>0</c:v>
                </c:pt>
                <c:pt idx="9107">
                  <c:v>0.45096750266676144</c:v>
                </c:pt>
                <c:pt idx="9108">
                  <c:v>8.1255042587143736E-2</c:v>
                </c:pt>
                <c:pt idx="9109">
                  <c:v>0.82853140292882144</c:v>
                </c:pt>
                <c:pt idx="9110">
                  <c:v>1.306043184653626</c:v>
                </c:pt>
                <c:pt idx="9111">
                  <c:v>0.83688836965315982</c:v>
                </c:pt>
                <c:pt idx="9112">
                  <c:v>0.37601550056701727</c:v>
                </c:pt>
                <c:pt idx="9113">
                  <c:v>0.77226680359842759</c:v>
                </c:pt>
                <c:pt idx="9114">
                  <c:v>0.9506682536182014</c:v>
                </c:pt>
                <c:pt idx="9115">
                  <c:v>1.1253364341924472</c:v>
                </c:pt>
                <c:pt idx="9116">
                  <c:v>0.25048150711630168</c:v>
                </c:pt>
                <c:pt idx="9117">
                  <c:v>1.5016251421678397</c:v>
                </c:pt>
                <c:pt idx="9118">
                  <c:v>2.2623251096316666</c:v>
                </c:pt>
                <c:pt idx="9119">
                  <c:v>2.0060614822110287E-2</c:v>
                </c:pt>
                <c:pt idx="9120">
                  <c:v>0.58681739170413738</c:v>
                </c:pt>
                <c:pt idx="9121">
                  <c:v>0.27462002487791881</c:v>
                </c:pt>
                <c:pt idx="9122">
                  <c:v>1.3591583017622557</c:v>
                </c:pt>
                <c:pt idx="9123">
                  <c:v>0.23970295104557937</c:v>
                </c:pt>
                <c:pt idx="9124">
                  <c:v>0.42797085233790622</c:v>
                </c:pt>
                <c:pt idx="9125">
                  <c:v>2.1712887678258071E-2</c:v>
                </c:pt>
                <c:pt idx="9126">
                  <c:v>0.43772860237952188</c:v>
                </c:pt>
                <c:pt idx="9127">
                  <c:v>0.73169401577374449</c:v>
                </c:pt>
                <c:pt idx="9128">
                  <c:v>0.18884223572407061</c:v>
                </c:pt>
                <c:pt idx="9129">
                  <c:v>0.73635583947517036</c:v>
                </c:pt>
                <c:pt idx="9130">
                  <c:v>0.72466942426312853</c:v>
                </c:pt>
                <c:pt idx="9131">
                  <c:v>0.37401940329452038</c:v>
                </c:pt>
                <c:pt idx="9132">
                  <c:v>0.37401940329452038</c:v>
                </c:pt>
                <c:pt idx="9133">
                  <c:v>0.65899205115538528</c:v>
                </c:pt>
                <c:pt idx="9134">
                  <c:v>0.73749719787236756</c:v>
                </c:pt>
                <c:pt idx="9135">
                  <c:v>0.6474361574577252</c:v>
                </c:pt>
                <c:pt idx="9136">
                  <c:v>3.7029932402274528E-2</c:v>
                </c:pt>
                <c:pt idx="9137">
                  <c:v>0.37401940329452038</c:v>
                </c:pt>
                <c:pt idx="9138">
                  <c:v>0.8648791252792527</c:v>
                </c:pt>
                <c:pt idx="9139">
                  <c:v>0.20669284811718786</c:v>
                </c:pt>
                <c:pt idx="9140">
                  <c:v>5.5803374691370123E-4</c:v>
                </c:pt>
                <c:pt idx="9141">
                  <c:v>0.29903347304569705</c:v>
                </c:pt>
                <c:pt idx="9142">
                  <c:v>0.73635583947517014</c:v>
                </c:pt>
                <c:pt idx="9143">
                  <c:v>0.61755478782052553</c:v>
                </c:pt>
                <c:pt idx="9144">
                  <c:v>7.558909316709194E-4</c:v>
                </c:pt>
                <c:pt idx="9145">
                  <c:v>0.25515499098992456</c:v>
                </c:pt>
                <c:pt idx="9146">
                  <c:v>0.27196160695675903</c:v>
                </c:pt>
                <c:pt idx="9147">
                  <c:v>1.5599960840252756</c:v>
                </c:pt>
                <c:pt idx="9148">
                  <c:v>0.36061692495646258</c:v>
                </c:pt>
                <c:pt idx="9149">
                  <c:v>0.37401940329452038</c:v>
                </c:pt>
                <c:pt idx="9150">
                  <c:v>0.7800748837417375</c:v>
                </c:pt>
                <c:pt idx="9151">
                  <c:v>0.60823042319661913</c:v>
                </c:pt>
                <c:pt idx="9152">
                  <c:v>0.3688692617002442</c:v>
                </c:pt>
                <c:pt idx="9153">
                  <c:v>0.14003314888462437</c:v>
                </c:pt>
                <c:pt idx="9154">
                  <c:v>2.5553790435049661</c:v>
                </c:pt>
                <c:pt idx="9155">
                  <c:v>1.0022970515527525</c:v>
                </c:pt>
                <c:pt idx="9156">
                  <c:v>0.37401940329452016</c:v>
                </c:pt>
                <c:pt idx="9157">
                  <c:v>0.17416103139962216</c:v>
                </c:pt>
                <c:pt idx="9158">
                  <c:v>0.73631456287847719</c:v>
                </c:pt>
                <c:pt idx="9159">
                  <c:v>1.1547850486468825</c:v>
                </c:pt>
                <c:pt idx="9160">
                  <c:v>0.57020760449128416</c:v>
                </c:pt>
                <c:pt idx="9161">
                  <c:v>0.38335267095556824</c:v>
                </c:pt>
                <c:pt idx="9162">
                  <c:v>0.37401940329452038</c:v>
                </c:pt>
                <c:pt idx="9163">
                  <c:v>0.25685165686987715</c:v>
                </c:pt>
                <c:pt idx="9164">
                  <c:v>0.27042207860503231</c:v>
                </c:pt>
                <c:pt idx="9165">
                  <c:v>0.37401940329452038</c:v>
                </c:pt>
                <c:pt idx="9166">
                  <c:v>9.85495547765982E-2</c:v>
                </c:pt>
                <c:pt idx="9167">
                  <c:v>0.13507832711889792</c:v>
                </c:pt>
                <c:pt idx="9168">
                  <c:v>0.73635583947517036</c:v>
                </c:pt>
                <c:pt idx="9169">
                  <c:v>0.40294277569630033</c:v>
                </c:pt>
                <c:pt idx="9170">
                  <c:v>0.26034030001442926</c:v>
                </c:pt>
                <c:pt idx="9171">
                  <c:v>0.81676450924469979</c:v>
                </c:pt>
                <c:pt idx="9172">
                  <c:v>0.114010741282425</c:v>
                </c:pt>
                <c:pt idx="9173">
                  <c:v>0.37401940329452038</c:v>
                </c:pt>
                <c:pt idx="9174">
                  <c:v>0.24125829514020694</c:v>
                </c:pt>
                <c:pt idx="9175">
                  <c:v>0.58278330912390175</c:v>
                </c:pt>
                <c:pt idx="9176">
                  <c:v>0.54784053795405674</c:v>
                </c:pt>
                <c:pt idx="9177">
                  <c:v>0.17503863159252669</c:v>
                </c:pt>
                <c:pt idx="9178">
                  <c:v>0.73366502264689659</c:v>
                </c:pt>
                <c:pt idx="9179">
                  <c:v>0.52806764928497352</c:v>
                </c:pt>
                <c:pt idx="9180">
                  <c:v>0.27014306234212343</c:v>
                </c:pt>
                <c:pt idx="9181">
                  <c:v>0.37326999027952101</c:v>
                </c:pt>
                <c:pt idx="9182">
                  <c:v>0.23132255745328434</c:v>
                </c:pt>
                <c:pt idx="9183">
                  <c:v>0.32445462757875571</c:v>
                </c:pt>
                <c:pt idx="9184">
                  <c:v>0.67803588185378694</c:v>
                </c:pt>
                <c:pt idx="9185">
                  <c:v>0.36494909986900193</c:v>
                </c:pt>
                <c:pt idx="9186">
                  <c:v>0.37401940329452038</c:v>
                </c:pt>
                <c:pt idx="9187">
                  <c:v>0.26586031942956995</c:v>
                </c:pt>
                <c:pt idx="9188">
                  <c:v>0</c:v>
                </c:pt>
                <c:pt idx="9189">
                  <c:v>0.72962913832867871</c:v>
                </c:pt>
                <c:pt idx="9190">
                  <c:v>0.65031669903660838</c:v>
                </c:pt>
                <c:pt idx="9191">
                  <c:v>0.58658905424617458</c:v>
                </c:pt>
                <c:pt idx="9192">
                  <c:v>0.37401940329452038</c:v>
                </c:pt>
                <c:pt idx="9193">
                  <c:v>0.62202432311817979</c:v>
                </c:pt>
                <c:pt idx="9194">
                  <c:v>1.5573631959340488</c:v>
                </c:pt>
                <c:pt idx="9195">
                  <c:v>0.74048853572669249</c:v>
                </c:pt>
                <c:pt idx="9196">
                  <c:v>0.37401940329452038</c:v>
                </c:pt>
                <c:pt idx="9197">
                  <c:v>0.38221190073905154</c:v>
                </c:pt>
                <c:pt idx="9198">
                  <c:v>0.37401940329452038</c:v>
                </c:pt>
                <c:pt idx="9199">
                  <c:v>0.66590544705502219</c:v>
                </c:pt>
                <c:pt idx="9200">
                  <c:v>0.63843669464233976</c:v>
                </c:pt>
                <c:pt idx="9201">
                  <c:v>0.71906148449247076</c:v>
                </c:pt>
                <c:pt idx="9202">
                  <c:v>0.39736602065917359</c:v>
                </c:pt>
                <c:pt idx="9203">
                  <c:v>3.0886457781592932E-2</c:v>
                </c:pt>
                <c:pt idx="9204">
                  <c:v>0.77588543278502597</c:v>
                </c:pt>
                <c:pt idx="9205">
                  <c:v>0.37229602323971539</c:v>
                </c:pt>
                <c:pt idx="9206">
                  <c:v>0.72847745151918275</c:v>
                </c:pt>
                <c:pt idx="9207">
                  <c:v>0.70267589396495178</c:v>
                </c:pt>
                <c:pt idx="9208">
                  <c:v>0.262751525469956</c:v>
                </c:pt>
                <c:pt idx="9209">
                  <c:v>0.94755974297665946</c:v>
                </c:pt>
                <c:pt idx="9210">
                  <c:v>5.0574778153458087E-2</c:v>
                </c:pt>
                <c:pt idx="9211">
                  <c:v>0.68586674838455974</c:v>
                </c:pt>
                <c:pt idx="9212">
                  <c:v>0.37401940329452038</c:v>
                </c:pt>
                <c:pt idx="9213">
                  <c:v>0.6781232745640341</c:v>
                </c:pt>
                <c:pt idx="9214">
                  <c:v>0.16729280262697591</c:v>
                </c:pt>
                <c:pt idx="9215">
                  <c:v>0.37401940329452038</c:v>
                </c:pt>
                <c:pt idx="9216">
                  <c:v>0.16445406280360114</c:v>
                </c:pt>
                <c:pt idx="9217">
                  <c:v>0.214124137980547</c:v>
                </c:pt>
                <c:pt idx="9218">
                  <c:v>4.3637320626516103E-2</c:v>
                </c:pt>
                <c:pt idx="9219">
                  <c:v>0.71157870795238343</c:v>
                </c:pt>
                <c:pt idx="9220">
                  <c:v>0.75492507477296988</c:v>
                </c:pt>
                <c:pt idx="9221">
                  <c:v>3.916080507650576E-2</c:v>
                </c:pt>
                <c:pt idx="9222">
                  <c:v>8.2750287758191182E-2</c:v>
                </c:pt>
                <c:pt idx="9223">
                  <c:v>1.0439299611381818</c:v>
                </c:pt>
                <c:pt idx="9224">
                  <c:v>0.53773024311933826</c:v>
                </c:pt>
                <c:pt idx="9225">
                  <c:v>0.37401940329452038</c:v>
                </c:pt>
                <c:pt idx="9226">
                  <c:v>0.22244932450294289</c:v>
                </c:pt>
                <c:pt idx="9227">
                  <c:v>0.16219281995976426</c:v>
                </c:pt>
                <c:pt idx="9228">
                  <c:v>0.55857660330459458</c:v>
                </c:pt>
                <c:pt idx="9229">
                  <c:v>1.0546872574028772</c:v>
                </c:pt>
                <c:pt idx="9230">
                  <c:v>0.35338610612302285</c:v>
                </c:pt>
                <c:pt idx="9231">
                  <c:v>1.1577214911928584</c:v>
                </c:pt>
                <c:pt idx="9232">
                  <c:v>0.72131770638656523</c:v>
                </c:pt>
                <c:pt idx="9233">
                  <c:v>0.703730699975048</c:v>
                </c:pt>
                <c:pt idx="9234">
                  <c:v>0.37401940329452038</c:v>
                </c:pt>
                <c:pt idx="9235">
                  <c:v>0.42591648480752237</c:v>
                </c:pt>
                <c:pt idx="9236">
                  <c:v>0.37401940329452038</c:v>
                </c:pt>
                <c:pt idx="9237">
                  <c:v>0.37401940329452038</c:v>
                </c:pt>
                <c:pt idx="9238">
                  <c:v>0.63800029558593874</c:v>
                </c:pt>
                <c:pt idx="9239">
                  <c:v>0.80647053449306849</c:v>
                </c:pt>
                <c:pt idx="9240">
                  <c:v>0.37401940329452038</c:v>
                </c:pt>
                <c:pt idx="9241">
                  <c:v>0.73605852348190026</c:v>
                </c:pt>
                <c:pt idx="9242">
                  <c:v>0.39971684213505437</c:v>
                </c:pt>
                <c:pt idx="9243">
                  <c:v>9.3775259346671441E-2</c:v>
                </c:pt>
                <c:pt idx="9244">
                  <c:v>0.16738076044843614</c:v>
                </c:pt>
                <c:pt idx="9245">
                  <c:v>0.4953050374832802</c:v>
                </c:pt>
                <c:pt idx="9246">
                  <c:v>0.73635583947517036</c:v>
                </c:pt>
                <c:pt idx="9247">
                  <c:v>1.1989672200689061</c:v>
                </c:pt>
                <c:pt idx="9248">
                  <c:v>0.19468867802734705</c:v>
                </c:pt>
                <c:pt idx="9249">
                  <c:v>0.28078744275628875</c:v>
                </c:pt>
                <c:pt idx="9250">
                  <c:v>0.84650863805687981</c:v>
                </c:pt>
                <c:pt idx="9251">
                  <c:v>0.37401940329452038</c:v>
                </c:pt>
                <c:pt idx="9252">
                  <c:v>1.204980110760578</c:v>
                </c:pt>
                <c:pt idx="9253">
                  <c:v>0.31263439532440801</c:v>
                </c:pt>
                <c:pt idx="9254">
                  <c:v>0.91038176507056801</c:v>
                </c:pt>
                <c:pt idx="9255">
                  <c:v>1.3542434100320448</c:v>
                </c:pt>
                <c:pt idx="9256">
                  <c:v>0.55102966681852628</c:v>
                </c:pt>
                <c:pt idx="9257">
                  <c:v>8.1867981337343243E-2</c:v>
                </c:pt>
                <c:pt idx="9258">
                  <c:v>1.2172353119810611</c:v>
                </c:pt>
                <c:pt idx="9259">
                  <c:v>2.5762877289287878E-2</c:v>
                </c:pt>
                <c:pt idx="9260">
                  <c:v>0.37677488949326854</c:v>
                </c:pt>
                <c:pt idx="9261">
                  <c:v>0.40591896497240548</c:v>
                </c:pt>
                <c:pt idx="9262">
                  <c:v>0.1986225119677299</c:v>
                </c:pt>
                <c:pt idx="9263">
                  <c:v>0.35126543380204434</c:v>
                </c:pt>
                <c:pt idx="9264">
                  <c:v>2.1300221470879315</c:v>
                </c:pt>
                <c:pt idx="9265">
                  <c:v>0.77296103197437516</c:v>
                </c:pt>
                <c:pt idx="9266">
                  <c:v>0.52239276507091259</c:v>
                </c:pt>
                <c:pt idx="9267">
                  <c:v>0.31658397898518209</c:v>
                </c:pt>
                <c:pt idx="9268">
                  <c:v>0.65455746588388442</c:v>
                </c:pt>
                <c:pt idx="9269">
                  <c:v>0.44614611745828187</c:v>
                </c:pt>
                <c:pt idx="9270">
                  <c:v>0.13830073934949427</c:v>
                </c:pt>
                <c:pt idx="9271">
                  <c:v>1.5893515504376774</c:v>
                </c:pt>
                <c:pt idx="9272">
                  <c:v>0.37401940329452038</c:v>
                </c:pt>
                <c:pt idx="9273">
                  <c:v>0.32995745827677075</c:v>
                </c:pt>
                <c:pt idx="9274">
                  <c:v>0.17713056640963148</c:v>
                </c:pt>
                <c:pt idx="9275">
                  <c:v>0.20065316806765429</c:v>
                </c:pt>
                <c:pt idx="9276">
                  <c:v>7.8340269498099677E-2</c:v>
                </c:pt>
                <c:pt idx="9277">
                  <c:v>4.5131665579298638E-2</c:v>
                </c:pt>
                <c:pt idx="9278">
                  <c:v>0.45924032857364772</c:v>
                </c:pt>
                <c:pt idx="9279">
                  <c:v>0.12294577981722635</c:v>
                </c:pt>
                <c:pt idx="9280">
                  <c:v>0.32624927221770439</c:v>
                </c:pt>
                <c:pt idx="9281">
                  <c:v>0.421898822837943</c:v>
                </c:pt>
                <c:pt idx="9282">
                  <c:v>0.23583024039255884</c:v>
                </c:pt>
                <c:pt idx="9283">
                  <c:v>0.42251652775211895</c:v>
                </c:pt>
                <c:pt idx="9284">
                  <c:v>0.63887391834386353</c:v>
                </c:pt>
                <c:pt idx="9285">
                  <c:v>0.63887391834386353</c:v>
                </c:pt>
                <c:pt idx="9286">
                  <c:v>0.67813177955579407</c:v>
                </c:pt>
                <c:pt idx="9287">
                  <c:v>0.49820903348136503</c:v>
                </c:pt>
                <c:pt idx="9288">
                  <c:v>6.4827224141881037E-2</c:v>
                </c:pt>
                <c:pt idx="9289">
                  <c:v>0.27372112130516862</c:v>
                </c:pt>
                <c:pt idx="9290">
                  <c:v>0.32696911458637884</c:v>
                </c:pt>
                <c:pt idx="9291">
                  <c:v>2.0498389504216546E-2</c:v>
                </c:pt>
                <c:pt idx="9292">
                  <c:v>0.74955510027376504</c:v>
                </c:pt>
                <c:pt idx="9293">
                  <c:v>0.26293990977213483</c:v>
                </c:pt>
                <c:pt idx="9294">
                  <c:v>0.349976119997428</c:v>
                </c:pt>
                <c:pt idx="9295">
                  <c:v>0.11886802486431845</c:v>
                </c:pt>
                <c:pt idx="9296">
                  <c:v>0.18122203755441332</c:v>
                </c:pt>
                <c:pt idx="9297">
                  <c:v>5.4081287386984235E-2</c:v>
                </c:pt>
                <c:pt idx="9298">
                  <c:v>0.33484932765807224</c:v>
                </c:pt>
                <c:pt idx="9299">
                  <c:v>0.57628762578638937</c:v>
                </c:pt>
                <c:pt idx="9300">
                  <c:v>0.95212726392731151</c:v>
                </c:pt>
                <c:pt idx="9301">
                  <c:v>0.60711753222004394</c:v>
                </c:pt>
                <c:pt idx="9302">
                  <c:v>0.56469082201816678</c:v>
                </c:pt>
                <c:pt idx="9303">
                  <c:v>0.79489790383973147</c:v>
                </c:pt>
                <c:pt idx="9304">
                  <c:v>0.41072320042254395</c:v>
                </c:pt>
                <c:pt idx="9305">
                  <c:v>1.3427954128217691E-2</c:v>
                </c:pt>
                <c:pt idx="9306">
                  <c:v>0.15961281477188946</c:v>
                </c:pt>
                <c:pt idx="9307">
                  <c:v>0.68572330692599182</c:v>
                </c:pt>
                <c:pt idx="9308">
                  <c:v>0.51632886921046972</c:v>
                </c:pt>
                <c:pt idx="9309">
                  <c:v>0.73209121719116899</c:v>
                </c:pt>
                <c:pt idx="9310">
                  <c:v>6.1044949902708735E-2</c:v>
                </c:pt>
                <c:pt idx="9311">
                  <c:v>0</c:v>
                </c:pt>
                <c:pt idx="9312">
                  <c:v>0.95694531450108655</c:v>
                </c:pt>
                <c:pt idx="9313">
                  <c:v>0.79332126336678221</c:v>
                </c:pt>
                <c:pt idx="9314">
                  <c:v>0.35943952619682723</c:v>
                </c:pt>
                <c:pt idx="9315">
                  <c:v>0.530769979368372</c:v>
                </c:pt>
                <c:pt idx="9316">
                  <c:v>1.1088229957414404</c:v>
                </c:pt>
                <c:pt idx="9317">
                  <c:v>0.86522247968005295</c:v>
                </c:pt>
                <c:pt idx="9318">
                  <c:v>0.23388352823915123</c:v>
                </c:pt>
                <c:pt idx="9319">
                  <c:v>0.28913722870357317</c:v>
                </c:pt>
                <c:pt idx="9320">
                  <c:v>0.37401940329452038</c:v>
                </c:pt>
                <c:pt idx="9321">
                  <c:v>0.37401940329452038</c:v>
                </c:pt>
                <c:pt idx="9322">
                  <c:v>0.73635583947517036</c:v>
                </c:pt>
                <c:pt idx="9323">
                  <c:v>0.53767509232338373</c:v>
                </c:pt>
                <c:pt idx="9324">
                  <c:v>0.12956175002048004</c:v>
                </c:pt>
                <c:pt idx="9325">
                  <c:v>0.19452691445028358</c:v>
                </c:pt>
                <c:pt idx="9326">
                  <c:v>0.38431479507568705</c:v>
                </c:pt>
                <c:pt idx="9327">
                  <c:v>0.72847745151918275</c:v>
                </c:pt>
                <c:pt idx="9328">
                  <c:v>0.75376755910098558</c:v>
                </c:pt>
                <c:pt idx="9329">
                  <c:v>0.63624119688912451</c:v>
                </c:pt>
                <c:pt idx="9330">
                  <c:v>0.25169146862753244</c:v>
                </c:pt>
                <c:pt idx="9331">
                  <c:v>2.0499542684403993</c:v>
                </c:pt>
                <c:pt idx="9332">
                  <c:v>0.976900106461011</c:v>
                </c:pt>
                <c:pt idx="9333">
                  <c:v>0.79086432539098106</c:v>
                </c:pt>
                <c:pt idx="9334">
                  <c:v>1.8392441829871414E-2</c:v>
                </c:pt>
                <c:pt idx="9335">
                  <c:v>2.0180908085090681</c:v>
                </c:pt>
                <c:pt idx="9336">
                  <c:v>0.39358061472179667</c:v>
                </c:pt>
                <c:pt idx="9337">
                  <c:v>0.37401940329452038</c:v>
                </c:pt>
                <c:pt idx="9338">
                  <c:v>1.0803975415505922</c:v>
                </c:pt>
                <c:pt idx="9339">
                  <c:v>0.94089047853914665</c:v>
                </c:pt>
                <c:pt idx="9340">
                  <c:v>0.4077261069970145</c:v>
                </c:pt>
                <c:pt idx="9341">
                  <c:v>0.88513186376376041</c:v>
                </c:pt>
                <c:pt idx="9342">
                  <c:v>0.2377579033216492</c:v>
                </c:pt>
                <c:pt idx="9343">
                  <c:v>0.47089584869170026</c:v>
                </c:pt>
                <c:pt idx="9344">
                  <c:v>0.2860296750861428</c:v>
                </c:pt>
                <c:pt idx="9345">
                  <c:v>0.33546473121486625</c:v>
                </c:pt>
                <c:pt idx="9346">
                  <c:v>0.48780324014646353</c:v>
                </c:pt>
                <c:pt idx="9347">
                  <c:v>4.8651706150575992E-2</c:v>
                </c:pt>
                <c:pt idx="9348">
                  <c:v>0.51871411919458643</c:v>
                </c:pt>
                <c:pt idx="9349">
                  <c:v>0.32068682656912822</c:v>
                </c:pt>
                <c:pt idx="9350">
                  <c:v>0.44492874462914206</c:v>
                </c:pt>
                <c:pt idx="9351">
                  <c:v>0.16868941698006437</c:v>
                </c:pt>
                <c:pt idx="9352">
                  <c:v>1.7369290312001748</c:v>
                </c:pt>
                <c:pt idx="9353">
                  <c:v>1.759564526000037</c:v>
                </c:pt>
                <c:pt idx="9354">
                  <c:v>0.36991676244325505</c:v>
                </c:pt>
                <c:pt idx="9355">
                  <c:v>0.2618608270900965</c:v>
                </c:pt>
                <c:pt idx="9356">
                  <c:v>0.25532744634011001</c:v>
                </c:pt>
                <c:pt idx="9357">
                  <c:v>3.5229274634113197E-2</c:v>
                </c:pt>
                <c:pt idx="9358">
                  <c:v>3.1407720561008698E-2</c:v>
                </c:pt>
                <c:pt idx="9359">
                  <c:v>0.81485768105391698</c:v>
                </c:pt>
                <c:pt idx="9360">
                  <c:v>0.42855285430130707</c:v>
                </c:pt>
                <c:pt idx="9361">
                  <c:v>0</c:v>
                </c:pt>
                <c:pt idx="9362">
                  <c:v>0.86107969096281267</c:v>
                </c:pt>
                <c:pt idx="9363">
                  <c:v>0.50793984395240954</c:v>
                </c:pt>
                <c:pt idx="9364">
                  <c:v>0.64762284846140072</c:v>
                </c:pt>
                <c:pt idx="9365">
                  <c:v>1.0676396028056698</c:v>
                </c:pt>
                <c:pt idx="9366">
                  <c:v>0.29009818181364844</c:v>
                </c:pt>
                <c:pt idx="9367">
                  <c:v>0.5503013837584364</c:v>
                </c:pt>
                <c:pt idx="9368">
                  <c:v>0.29764012741248247</c:v>
                </c:pt>
                <c:pt idx="9369">
                  <c:v>0.48078720606602943</c:v>
                </c:pt>
                <c:pt idx="9370">
                  <c:v>0.84729580763754397</c:v>
                </c:pt>
                <c:pt idx="9371">
                  <c:v>0.15718242683042902</c:v>
                </c:pt>
                <c:pt idx="9372">
                  <c:v>0.37401940329452038</c:v>
                </c:pt>
                <c:pt idx="9373">
                  <c:v>0.37401940329452038</c:v>
                </c:pt>
                <c:pt idx="9374">
                  <c:v>0.37401940329452038</c:v>
                </c:pt>
                <c:pt idx="9375">
                  <c:v>5.9397690988424783E-2</c:v>
                </c:pt>
                <c:pt idx="9376">
                  <c:v>0.37401940329452038</c:v>
                </c:pt>
                <c:pt idx="9377">
                  <c:v>0.41855058708496667</c:v>
                </c:pt>
                <c:pt idx="9378">
                  <c:v>0</c:v>
                </c:pt>
                <c:pt idx="9379">
                  <c:v>0.49205897283474542</c:v>
                </c:pt>
                <c:pt idx="9380">
                  <c:v>0.59116879445454074</c:v>
                </c:pt>
                <c:pt idx="9381">
                  <c:v>0.37401940329452038</c:v>
                </c:pt>
                <c:pt idx="9382">
                  <c:v>0.99485593535199368</c:v>
                </c:pt>
                <c:pt idx="9383">
                  <c:v>0.68120057384972432</c:v>
                </c:pt>
                <c:pt idx="9384">
                  <c:v>0.18322316488395998</c:v>
                </c:pt>
                <c:pt idx="9385">
                  <c:v>0.77120337098431258</c:v>
                </c:pt>
                <c:pt idx="9386">
                  <c:v>0.92626732400326517</c:v>
                </c:pt>
                <c:pt idx="9387">
                  <c:v>0.46031055722550085</c:v>
                </c:pt>
                <c:pt idx="9388">
                  <c:v>0.85787070427826628</c:v>
                </c:pt>
                <c:pt idx="9389">
                  <c:v>0.61534888525530507</c:v>
                </c:pt>
                <c:pt idx="9390">
                  <c:v>0.70022911719023728</c:v>
                </c:pt>
                <c:pt idx="9391">
                  <c:v>0.66270404436300567</c:v>
                </c:pt>
                <c:pt idx="9392">
                  <c:v>0.35269853768510168</c:v>
                </c:pt>
                <c:pt idx="9393">
                  <c:v>0.52042069741077235</c:v>
                </c:pt>
                <c:pt idx="9394">
                  <c:v>0.70034447626037488</c:v>
                </c:pt>
                <c:pt idx="9395">
                  <c:v>0.34737461177280765</c:v>
                </c:pt>
                <c:pt idx="9396">
                  <c:v>0.90276875741465945</c:v>
                </c:pt>
                <c:pt idx="9397">
                  <c:v>0.70033008590817558</c:v>
                </c:pt>
                <c:pt idx="9398">
                  <c:v>0.53801311231382221</c:v>
                </c:pt>
                <c:pt idx="9399">
                  <c:v>0.36934145757165904</c:v>
                </c:pt>
                <c:pt idx="9400">
                  <c:v>0.70812317421734627</c:v>
                </c:pt>
                <c:pt idx="9401">
                  <c:v>0.19622006190757962</c:v>
                </c:pt>
                <c:pt idx="9402">
                  <c:v>0.20099254142140885</c:v>
                </c:pt>
                <c:pt idx="9403">
                  <c:v>0.37401940329452038</c:v>
                </c:pt>
                <c:pt idx="9404">
                  <c:v>4.1259372982355644E-2</c:v>
                </c:pt>
                <c:pt idx="9405">
                  <c:v>0.37401940329452016</c:v>
                </c:pt>
                <c:pt idx="9406">
                  <c:v>4.3488420817352588E-2</c:v>
                </c:pt>
                <c:pt idx="9407">
                  <c:v>0.59220850484184517</c:v>
                </c:pt>
                <c:pt idx="9408">
                  <c:v>0.37401940329452038</c:v>
                </c:pt>
                <c:pt idx="9409">
                  <c:v>0.50017243249705035</c:v>
                </c:pt>
                <c:pt idx="9410">
                  <c:v>0.37401940329452038</c:v>
                </c:pt>
                <c:pt idx="9411">
                  <c:v>0.37401940329452038</c:v>
                </c:pt>
                <c:pt idx="9412">
                  <c:v>0.24841874373479564</c:v>
                </c:pt>
                <c:pt idx="9413">
                  <c:v>0.30515020136550192</c:v>
                </c:pt>
                <c:pt idx="9414">
                  <c:v>0.27599912054709269</c:v>
                </c:pt>
                <c:pt idx="9415">
                  <c:v>0.37401940329452038</c:v>
                </c:pt>
                <c:pt idx="9416">
                  <c:v>0.3733794418488468</c:v>
                </c:pt>
                <c:pt idx="9417">
                  <c:v>0.5230815241930229</c:v>
                </c:pt>
                <c:pt idx="9418">
                  <c:v>0.37401940329452038</c:v>
                </c:pt>
                <c:pt idx="9419">
                  <c:v>0.40445387155821028</c:v>
                </c:pt>
                <c:pt idx="9420">
                  <c:v>0.37401940329452038</c:v>
                </c:pt>
                <c:pt idx="9421">
                  <c:v>0.54118109510603274</c:v>
                </c:pt>
                <c:pt idx="9422">
                  <c:v>0.55053588086042682</c:v>
                </c:pt>
                <c:pt idx="9423">
                  <c:v>0.37401940329452038</c:v>
                </c:pt>
                <c:pt idx="9424">
                  <c:v>0.36776435919116274</c:v>
                </c:pt>
                <c:pt idx="9425">
                  <c:v>0.71542791550110452</c:v>
                </c:pt>
                <c:pt idx="9426">
                  <c:v>0.11622733596969466</c:v>
                </c:pt>
                <c:pt idx="9427">
                  <c:v>0.52200442848614825</c:v>
                </c:pt>
                <c:pt idx="9428">
                  <c:v>0.223205960399252</c:v>
                </c:pt>
                <c:pt idx="9429">
                  <c:v>1.9354549686676839</c:v>
                </c:pt>
                <c:pt idx="9430">
                  <c:v>1.6450560375943362</c:v>
                </c:pt>
                <c:pt idx="9431">
                  <c:v>8.9479986557524191E-2</c:v>
                </c:pt>
                <c:pt idx="9432">
                  <c:v>0.37401940329452038</c:v>
                </c:pt>
                <c:pt idx="9433">
                  <c:v>7.4857633989113395E-2</c:v>
                </c:pt>
                <c:pt idx="9434">
                  <c:v>0.81074950078405561</c:v>
                </c:pt>
                <c:pt idx="9435">
                  <c:v>0.25859792160659179</c:v>
                </c:pt>
                <c:pt idx="9436">
                  <c:v>0.65616414207357099</c:v>
                </c:pt>
                <c:pt idx="9437">
                  <c:v>0.37401940329452038</c:v>
                </c:pt>
                <c:pt idx="9438">
                  <c:v>0.29991391151833774</c:v>
                </c:pt>
                <c:pt idx="9439">
                  <c:v>0.44365499974834066</c:v>
                </c:pt>
                <c:pt idx="9440">
                  <c:v>1.3240324462522992</c:v>
                </c:pt>
                <c:pt idx="9441">
                  <c:v>1.5974357987581775</c:v>
                </c:pt>
                <c:pt idx="9442">
                  <c:v>0.10077976002784335</c:v>
                </c:pt>
                <c:pt idx="9443">
                  <c:v>0.36083040223100743</c:v>
                </c:pt>
                <c:pt idx="9444">
                  <c:v>0.5308237064958603</c:v>
                </c:pt>
                <c:pt idx="9445">
                  <c:v>9.5031736228601449E-2</c:v>
                </c:pt>
                <c:pt idx="9446">
                  <c:v>0.37401940329452038</c:v>
                </c:pt>
                <c:pt idx="9447">
                  <c:v>0.73635583947517036</c:v>
                </c:pt>
                <c:pt idx="9448">
                  <c:v>0.37401940329452038</c:v>
                </c:pt>
                <c:pt idx="9449">
                  <c:v>0.69898447521128648</c:v>
                </c:pt>
                <c:pt idx="9450">
                  <c:v>0.90611493270004917</c:v>
                </c:pt>
                <c:pt idx="9451">
                  <c:v>0.22133379319716351</c:v>
                </c:pt>
                <c:pt idx="9452">
                  <c:v>0.34056626101827125</c:v>
                </c:pt>
                <c:pt idx="9453">
                  <c:v>0.125142663075901</c:v>
                </c:pt>
                <c:pt idx="9454">
                  <c:v>0.70758515133263611</c:v>
                </c:pt>
                <c:pt idx="9455">
                  <c:v>0.40833087137858093</c:v>
                </c:pt>
                <c:pt idx="9456">
                  <c:v>0.73102852567197485</c:v>
                </c:pt>
                <c:pt idx="9457">
                  <c:v>0.1260414073436962</c:v>
                </c:pt>
                <c:pt idx="9458">
                  <c:v>0.52761771219569853</c:v>
                </c:pt>
                <c:pt idx="9459">
                  <c:v>0.37401940329452038</c:v>
                </c:pt>
                <c:pt idx="9460">
                  <c:v>1.3973577375899979</c:v>
                </c:pt>
                <c:pt idx="9461">
                  <c:v>0.1842270451186406</c:v>
                </c:pt>
                <c:pt idx="9462">
                  <c:v>6.4676287145965697E-2</c:v>
                </c:pt>
                <c:pt idx="9463">
                  <c:v>0.21042933245875617</c:v>
                </c:pt>
                <c:pt idx="9464">
                  <c:v>0.28523572848074924</c:v>
                </c:pt>
                <c:pt idx="9465">
                  <c:v>0.37401940329452038</c:v>
                </c:pt>
                <c:pt idx="9466">
                  <c:v>0.37401940329452038</c:v>
                </c:pt>
                <c:pt idx="9467">
                  <c:v>0.39046940612104319</c:v>
                </c:pt>
                <c:pt idx="9468">
                  <c:v>0.37401940329452038</c:v>
                </c:pt>
                <c:pt idx="9469">
                  <c:v>0.73275847462553967</c:v>
                </c:pt>
                <c:pt idx="9470">
                  <c:v>0.23524923230716629</c:v>
                </c:pt>
                <c:pt idx="9471">
                  <c:v>0.35438941755212577</c:v>
                </c:pt>
                <c:pt idx="9472">
                  <c:v>1.2947706953959677</c:v>
                </c:pt>
                <c:pt idx="9473">
                  <c:v>1.1454982830636657</c:v>
                </c:pt>
                <c:pt idx="9474">
                  <c:v>0.11401280604432347</c:v>
                </c:pt>
                <c:pt idx="9475">
                  <c:v>2.2867816534098604</c:v>
                </c:pt>
                <c:pt idx="9476">
                  <c:v>0.5450248663873466</c:v>
                </c:pt>
                <c:pt idx="9477">
                  <c:v>0.44264832455324793</c:v>
                </c:pt>
                <c:pt idx="9478">
                  <c:v>0.45331496541191579</c:v>
                </c:pt>
                <c:pt idx="9479">
                  <c:v>0.72722849151738778</c:v>
                </c:pt>
                <c:pt idx="9480">
                  <c:v>0.73535173194024017</c:v>
                </c:pt>
                <c:pt idx="9481">
                  <c:v>0.75184657816979117</c:v>
                </c:pt>
                <c:pt idx="9482">
                  <c:v>0.37401940329452038</c:v>
                </c:pt>
                <c:pt idx="9483">
                  <c:v>0.68476730798107477</c:v>
                </c:pt>
                <c:pt idx="9484">
                  <c:v>0.30016488397059204</c:v>
                </c:pt>
                <c:pt idx="9485">
                  <c:v>0.41250370590427576</c:v>
                </c:pt>
                <c:pt idx="9486">
                  <c:v>0.22135403176041168</c:v>
                </c:pt>
                <c:pt idx="9487">
                  <c:v>0.52153619847113097</c:v>
                </c:pt>
                <c:pt idx="9488">
                  <c:v>0.22115564561621012</c:v>
                </c:pt>
                <c:pt idx="9489">
                  <c:v>0.37401940329452038</c:v>
                </c:pt>
                <c:pt idx="9490">
                  <c:v>0.51630507965659833</c:v>
                </c:pt>
                <c:pt idx="9491">
                  <c:v>0.56107944154223355</c:v>
                </c:pt>
                <c:pt idx="9492">
                  <c:v>0.37401940329452038</c:v>
                </c:pt>
                <c:pt idx="9493">
                  <c:v>0.86870730409084118</c:v>
                </c:pt>
                <c:pt idx="9494">
                  <c:v>0.37401940329452016</c:v>
                </c:pt>
                <c:pt idx="9495">
                  <c:v>0.37401940329452038</c:v>
                </c:pt>
                <c:pt idx="9496">
                  <c:v>0.90924551830756994</c:v>
                </c:pt>
                <c:pt idx="9497">
                  <c:v>0.172423160121985</c:v>
                </c:pt>
                <c:pt idx="9498">
                  <c:v>0.62191642468817987</c:v>
                </c:pt>
                <c:pt idx="9499">
                  <c:v>0.48519323108985629</c:v>
                </c:pt>
                <c:pt idx="9500">
                  <c:v>0.72279418607997514</c:v>
                </c:pt>
                <c:pt idx="9501">
                  <c:v>0.72972622399872145</c:v>
                </c:pt>
                <c:pt idx="9502">
                  <c:v>0.57828747188349794</c:v>
                </c:pt>
                <c:pt idx="9503">
                  <c:v>0.37066636452264834</c:v>
                </c:pt>
                <c:pt idx="9504">
                  <c:v>0.37401940329452038</c:v>
                </c:pt>
                <c:pt idx="9505">
                  <c:v>7.4775741433654064E-2</c:v>
                </c:pt>
                <c:pt idx="9506">
                  <c:v>0.66938621145432342</c:v>
                </c:pt>
                <c:pt idx="9507">
                  <c:v>0.72468212230274898</c:v>
                </c:pt>
                <c:pt idx="9508">
                  <c:v>0.62405568826584135</c:v>
                </c:pt>
                <c:pt idx="9509">
                  <c:v>0.69834734860158054</c:v>
                </c:pt>
                <c:pt idx="9510">
                  <c:v>0.37401940329452038</c:v>
                </c:pt>
                <c:pt idx="9511">
                  <c:v>0.62362895185754585</c:v>
                </c:pt>
                <c:pt idx="9512">
                  <c:v>0.38962331749284257</c:v>
                </c:pt>
                <c:pt idx="9513">
                  <c:v>0.58255346880244385</c:v>
                </c:pt>
                <c:pt idx="9514">
                  <c:v>0.37401940329452038</c:v>
                </c:pt>
                <c:pt idx="9515">
                  <c:v>0.39045744986269176</c:v>
                </c:pt>
                <c:pt idx="9516">
                  <c:v>0.61617268743985887</c:v>
                </c:pt>
                <c:pt idx="9517">
                  <c:v>4.5956483439234731E-2</c:v>
                </c:pt>
                <c:pt idx="9518">
                  <c:v>0.37401940329452038</c:v>
                </c:pt>
                <c:pt idx="9519">
                  <c:v>0.58436528230986884</c:v>
                </c:pt>
                <c:pt idx="9520">
                  <c:v>0.74095339493510148</c:v>
                </c:pt>
                <c:pt idx="9521">
                  <c:v>3.2973800288262328E-2</c:v>
                </c:pt>
                <c:pt idx="9522">
                  <c:v>0.34547666087666806</c:v>
                </c:pt>
                <c:pt idx="9523">
                  <c:v>0.37401940329452038</c:v>
                </c:pt>
                <c:pt idx="9524">
                  <c:v>0.37401940329452038</c:v>
                </c:pt>
                <c:pt idx="9525">
                  <c:v>0.55596074286240738</c:v>
                </c:pt>
                <c:pt idx="9526">
                  <c:v>0</c:v>
                </c:pt>
                <c:pt idx="9527">
                  <c:v>0.8914244343781853</c:v>
                </c:pt>
                <c:pt idx="9528">
                  <c:v>0.37401940329452038</c:v>
                </c:pt>
                <c:pt idx="9529">
                  <c:v>0.37401940329452038</c:v>
                </c:pt>
                <c:pt idx="9530">
                  <c:v>0.24748453035960866</c:v>
                </c:pt>
                <c:pt idx="9531">
                  <c:v>0.80364778301954842</c:v>
                </c:pt>
                <c:pt idx="9532">
                  <c:v>0.13881808181952429</c:v>
                </c:pt>
                <c:pt idx="9533">
                  <c:v>0.32156049362175865</c:v>
                </c:pt>
                <c:pt idx="9534">
                  <c:v>0.73635583947517036</c:v>
                </c:pt>
                <c:pt idx="9535">
                  <c:v>0.73635583947517036</c:v>
                </c:pt>
                <c:pt idx="9536">
                  <c:v>0.42041600135253493</c:v>
                </c:pt>
                <c:pt idx="9537">
                  <c:v>1.0555957746129998</c:v>
                </c:pt>
                <c:pt idx="9538">
                  <c:v>0.73629197321929496</c:v>
                </c:pt>
                <c:pt idx="9539">
                  <c:v>0.62758441714024638</c:v>
                </c:pt>
                <c:pt idx="9540">
                  <c:v>0.71482269862472736</c:v>
                </c:pt>
                <c:pt idx="9541">
                  <c:v>0.59964840281941689</c:v>
                </c:pt>
                <c:pt idx="9542">
                  <c:v>0.73635583947517036</c:v>
                </c:pt>
                <c:pt idx="9543">
                  <c:v>0.73635583947517036</c:v>
                </c:pt>
                <c:pt idx="9544">
                  <c:v>0.73635583947517036</c:v>
                </c:pt>
                <c:pt idx="9545">
                  <c:v>0.73635583947517036</c:v>
                </c:pt>
                <c:pt idx="9546">
                  <c:v>0.73635583947517036</c:v>
                </c:pt>
                <c:pt idx="9547">
                  <c:v>0.73635583947517036</c:v>
                </c:pt>
                <c:pt idx="9548">
                  <c:v>0.2908957885129691</c:v>
                </c:pt>
                <c:pt idx="9549">
                  <c:v>0.313648601656558</c:v>
                </c:pt>
                <c:pt idx="9550">
                  <c:v>0.12967287695424692</c:v>
                </c:pt>
                <c:pt idx="9551">
                  <c:v>0.47129987370457072</c:v>
                </c:pt>
                <c:pt idx="9552">
                  <c:v>0.42764949386358297</c:v>
                </c:pt>
                <c:pt idx="9553">
                  <c:v>0.73635583947517036</c:v>
                </c:pt>
                <c:pt idx="9554">
                  <c:v>0.37401940329452016</c:v>
                </c:pt>
                <c:pt idx="9555">
                  <c:v>0.37909608382813209</c:v>
                </c:pt>
                <c:pt idx="9556">
                  <c:v>0.33914679197454023</c:v>
                </c:pt>
                <c:pt idx="9557">
                  <c:v>1.316409886579736</c:v>
                </c:pt>
                <c:pt idx="9558">
                  <c:v>0.85264015033156459</c:v>
                </c:pt>
                <c:pt idx="9559">
                  <c:v>0.36399256458856277</c:v>
                </c:pt>
                <c:pt idx="9560">
                  <c:v>1.0079975773374477</c:v>
                </c:pt>
                <c:pt idx="9561">
                  <c:v>9.5446056655768954E-2</c:v>
                </c:pt>
                <c:pt idx="9562">
                  <c:v>0.72461397733729016</c:v>
                </c:pt>
                <c:pt idx="9563">
                  <c:v>0.1034640546611942</c:v>
                </c:pt>
                <c:pt idx="9564">
                  <c:v>0.24809726169974186</c:v>
                </c:pt>
                <c:pt idx="9565">
                  <c:v>0.54196838373307965</c:v>
                </c:pt>
                <c:pt idx="9566">
                  <c:v>0</c:v>
                </c:pt>
                <c:pt idx="9567">
                  <c:v>0.52479811711992774</c:v>
                </c:pt>
                <c:pt idx="9568">
                  <c:v>0.3837889756420142</c:v>
                </c:pt>
                <c:pt idx="9569">
                  <c:v>0.37401940329452038</c:v>
                </c:pt>
                <c:pt idx="9570">
                  <c:v>0.37401940329452038</c:v>
                </c:pt>
                <c:pt idx="9571">
                  <c:v>0.88556209232263217</c:v>
                </c:pt>
                <c:pt idx="9572">
                  <c:v>0.37401940329452038</c:v>
                </c:pt>
                <c:pt idx="9573">
                  <c:v>0.17280056455553502</c:v>
                </c:pt>
                <c:pt idx="9574">
                  <c:v>0.68942584833350951</c:v>
                </c:pt>
                <c:pt idx="9575">
                  <c:v>0.20031727404949906</c:v>
                </c:pt>
                <c:pt idx="9576">
                  <c:v>0.37401940329452016</c:v>
                </c:pt>
                <c:pt idx="9577">
                  <c:v>1.5077788635981404</c:v>
                </c:pt>
                <c:pt idx="9578">
                  <c:v>5.0550762861617624E-2</c:v>
                </c:pt>
                <c:pt idx="9579">
                  <c:v>0.26628031776165939</c:v>
                </c:pt>
                <c:pt idx="9580">
                  <c:v>0.27485497073707338</c:v>
                </c:pt>
                <c:pt idx="9581">
                  <c:v>0.59884395688902858</c:v>
                </c:pt>
                <c:pt idx="9582">
                  <c:v>0.90148343324796121</c:v>
                </c:pt>
                <c:pt idx="9583">
                  <c:v>0.695194595910958</c:v>
                </c:pt>
                <c:pt idx="9584">
                  <c:v>0.52313568421944334</c:v>
                </c:pt>
                <c:pt idx="9585">
                  <c:v>0.67453504441814982</c:v>
                </c:pt>
                <c:pt idx="9586">
                  <c:v>0.73233600787016451</c:v>
                </c:pt>
                <c:pt idx="9587">
                  <c:v>0.730540115224799</c:v>
                </c:pt>
                <c:pt idx="9588">
                  <c:v>0.42952905112099848</c:v>
                </c:pt>
                <c:pt idx="9589">
                  <c:v>0.42952905112099848</c:v>
                </c:pt>
                <c:pt idx="9590">
                  <c:v>0.73635583947517036</c:v>
                </c:pt>
                <c:pt idx="9591">
                  <c:v>0.37401940329452038</c:v>
                </c:pt>
                <c:pt idx="9592">
                  <c:v>0.25647406285752028</c:v>
                </c:pt>
                <c:pt idx="9593">
                  <c:v>0.37401940329452038</c:v>
                </c:pt>
                <c:pt idx="9594">
                  <c:v>1.2125435023288342</c:v>
                </c:pt>
                <c:pt idx="9595">
                  <c:v>0.20727488881393427</c:v>
                </c:pt>
                <c:pt idx="9596">
                  <c:v>0.37401940329452038</c:v>
                </c:pt>
                <c:pt idx="9597">
                  <c:v>0.40729886836171825</c:v>
                </c:pt>
                <c:pt idx="9598">
                  <c:v>0.59167364005793066</c:v>
                </c:pt>
                <c:pt idx="9599">
                  <c:v>0.10091095553352289</c:v>
                </c:pt>
                <c:pt idx="9600">
                  <c:v>0.65312234658184476</c:v>
                </c:pt>
                <c:pt idx="9601">
                  <c:v>0.69271897314498787</c:v>
                </c:pt>
                <c:pt idx="9602">
                  <c:v>0.77854630259848812</c:v>
                </c:pt>
                <c:pt idx="9603">
                  <c:v>0.81356278474451438</c:v>
                </c:pt>
                <c:pt idx="9604">
                  <c:v>0.37401940329452038</c:v>
                </c:pt>
                <c:pt idx="9605">
                  <c:v>0.70911278487366569</c:v>
                </c:pt>
                <c:pt idx="9606">
                  <c:v>0.37401940329452038</c:v>
                </c:pt>
                <c:pt idx="9607">
                  <c:v>0.73123140452733404</c:v>
                </c:pt>
                <c:pt idx="9608">
                  <c:v>0.87654998942010087</c:v>
                </c:pt>
                <c:pt idx="9609">
                  <c:v>0.50999743356822336</c:v>
                </c:pt>
                <c:pt idx="9610">
                  <c:v>0.46748505775806354</c:v>
                </c:pt>
                <c:pt idx="9611">
                  <c:v>0.37401940329452038</c:v>
                </c:pt>
                <c:pt idx="9612">
                  <c:v>0.37401940329452016</c:v>
                </c:pt>
                <c:pt idx="9613">
                  <c:v>0.73110598960318796</c:v>
                </c:pt>
                <c:pt idx="9614">
                  <c:v>0.12797983428583876</c:v>
                </c:pt>
                <c:pt idx="9615">
                  <c:v>0.36006526780656517</c:v>
                </c:pt>
                <c:pt idx="9616">
                  <c:v>0.191660720516553</c:v>
                </c:pt>
                <c:pt idx="9617">
                  <c:v>0.37401940329452038</c:v>
                </c:pt>
                <c:pt idx="9618">
                  <c:v>0.38906576000750948</c:v>
                </c:pt>
                <c:pt idx="9619">
                  <c:v>0.12597620488878611</c:v>
                </c:pt>
                <c:pt idx="9620">
                  <c:v>0.73481390446984851</c:v>
                </c:pt>
                <c:pt idx="9621">
                  <c:v>0.37401940329452038</c:v>
                </c:pt>
                <c:pt idx="9622">
                  <c:v>0.38527944781165779</c:v>
                </c:pt>
                <c:pt idx="9623">
                  <c:v>1.2608073165153439</c:v>
                </c:pt>
                <c:pt idx="9624">
                  <c:v>0.73635583947517036</c:v>
                </c:pt>
                <c:pt idx="9625">
                  <c:v>0.73635583947517036</c:v>
                </c:pt>
                <c:pt idx="9626">
                  <c:v>0.61629802025862368</c:v>
                </c:pt>
                <c:pt idx="9627">
                  <c:v>0.36154723653045201</c:v>
                </c:pt>
                <c:pt idx="9628">
                  <c:v>0.47929701195120705</c:v>
                </c:pt>
                <c:pt idx="9629">
                  <c:v>0.14403651756482186</c:v>
                </c:pt>
                <c:pt idx="9630">
                  <c:v>1.0199435823250995</c:v>
                </c:pt>
                <c:pt idx="9631">
                  <c:v>0.27056566211997091</c:v>
                </c:pt>
                <c:pt idx="9632">
                  <c:v>0.37401940329452038</c:v>
                </c:pt>
                <c:pt idx="9633">
                  <c:v>0.73275774536546878</c:v>
                </c:pt>
                <c:pt idx="9634">
                  <c:v>0.64088080005120107</c:v>
                </c:pt>
                <c:pt idx="9635">
                  <c:v>0.94601311005458022</c:v>
                </c:pt>
                <c:pt idx="9636">
                  <c:v>0.93703187061138238</c:v>
                </c:pt>
                <c:pt idx="9637">
                  <c:v>9.293188666368829E-2</c:v>
                </c:pt>
                <c:pt idx="9638">
                  <c:v>0.56108500076190659</c:v>
                </c:pt>
                <c:pt idx="9639">
                  <c:v>0.5970830032757436</c:v>
                </c:pt>
                <c:pt idx="9640">
                  <c:v>0.20220367234321995</c:v>
                </c:pt>
                <c:pt idx="9641">
                  <c:v>0.40566677513955335</c:v>
                </c:pt>
                <c:pt idx="9642">
                  <c:v>0.32408260358202828</c:v>
                </c:pt>
                <c:pt idx="9643">
                  <c:v>0.48418733443842571</c:v>
                </c:pt>
                <c:pt idx="9644">
                  <c:v>0.40062361956926335</c:v>
                </c:pt>
                <c:pt idx="9645">
                  <c:v>0.60966311101354986</c:v>
                </c:pt>
                <c:pt idx="9646">
                  <c:v>0.37401940329452038</c:v>
                </c:pt>
                <c:pt idx="9647">
                  <c:v>0.37401940329452038</c:v>
                </c:pt>
                <c:pt idx="9648">
                  <c:v>0.73556785684784309</c:v>
                </c:pt>
                <c:pt idx="9649">
                  <c:v>0.42222940904001127</c:v>
                </c:pt>
                <c:pt idx="9650">
                  <c:v>0.73366502264689659</c:v>
                </c:pt>
                <c:pt idx="9651">
                  <c:v>0.85711799736600958</c:v>
                </c:pt>
                <c:pt idx="9652">
                  <c:v>0.12307403679536115</c:v>
                </c:pt>
                <c:pt idx="9653">
                  <c:v>0.20732492500194946</c:v>
                </c:pt>
                <c:pt idx="9654">
                  <c:v>0.73244811867538817</c:v>
                </c:pt>
                <c:pt idx="9655">
                  <c:v>0.62824249303188562</c:v>
                </c:pt>
                <c:pt idx="9656">
                  <c:v>0.49962127793236394</c:v>
                </c:pt>
                <c:pt idx="9657">
                  <c:v>0.37762633678146701</c:v>
                </c:pt>
                <c:pt idx="9658">
                  <c:v>0.52254383151648021</c:v>
                </c:pt>
                <c:pt idx="9659">
                  <c:v>0.37306750247321213</c:v>
                </c:pt>
                <c:pt idx="9660">
                  <c:v>0.28871465638008564</c:v>
                </c:pt>
                <c:pt idx="9661">
                  <c:v>1.9917751257093514</c:v>
                </c:pt>
                <c:pt idx="9662">
                  <c:v>0.41671752177097776</c:v>
                </c:pt>
                <c:pt idx="9663">
                  <c:v>0.24447205880800826</c:v>
                </c:pt>
                <c:pt idx="9664">
                  <c:v>0.53332639936609916</c:v>
                </c:pt>
                <c:pt idx="9665">
                  <c:v>1.6333318059952626</c:v>
                </c:pt>
                <c:pt idx="9666">
                  <c:v>1.3665949513273981</c:v>
                </c:pt>
                <c:pt idx="9667">
                  <c:v>0.30116883416239904</c:v>
                </c:pt>
                <c:pt idx="9668">
                  <c:v>5.0752205764060698E-2</c:v>
                </c:pt>
                <c:pt idx="9669">
                  <c:v>1.0997334603184907</c:v>
                </c:pt>
                <c:pt idx="9670">
                  <c:v>0.26328489762281065</c:v>
                </c:pt>
                <c:pt idx="9671">
                  <c:v>1.2670546268878711</c:v>
                </c:pt>
                <c:pt idx="9672">
                  <c:v>0.70938620132209229</c:v>
                </c:pt>
                <c:pt idx="9673">
                  <c:v>0.39637880327707131</c:v>
                </c:pt>
                <c:pt idx="9674">
                  <c:v>0.73350029570759834</c:v>
                </c:pt>
                <c:pt idx="9675">
                  <c:v>0.5246040797053263</c:v>
                </c:pt>
                <c:pt idx="9676">
                  <c:v>0.50126906851976083</c:v>
                </c:pt>
                <c:pt idx="9677">
                  <c:v>0.39047489020718279</c:v>
                </c:pt>
                <c:pt idx="9678">
                  <c:v>3.2031722249863531E-2</c:v>
                </c:pt>
                <c:pt idx="9679">
                  <c:v>0.36170649992707071</c:v>
                </c:pt>
                <c:pt idx="9680">
                  <c:v>8.5245960562174192E-2</c:v>
                </c:pt>
                <c:pt idx="9681">
                  <c:v>7.113447036444355E-2</c:v>
                </c:pt>
                <c:pt idx="9682">
                  <c:v>0.18420742143890309</c:v>
                </c:pt>
                <c:pt idx="9683">
                  <c:v>0.28167640301468239</c:v>
                </c:pt>
                <c:pt idx="9684">
                  <c:v>0.33200086381032656</c:v>
                </c:pt>
                <c:pt idx="9685">
                  <c:v>0.97960759990108848</c:v>
                </c:pt>
                <c:pt idx="9686">
                  <c:v>0.70711098859636135</c:v>
                </c:pt>
                <c:pt idx="9687">
                  <c:v>1.301754069063999</c:v>
                </c:pt>
                <c:pt idx="9688">
                  <c:v>0.31814618010198564</c:v>
                </c:pt>
                <c:pt idx="9689">
                  <c:v>0.50929350921993655</c:v>
                </c:pt>
                <c:pt idx="9690">
                  <c:v>9.0196582514749379E-2</c:v>
                </c:pt>
                <c:pt idx="9691">
                  <c:v>9.0196582514749379E-2</c:v>
                </c:pt>
                <c:pt idx="9692">
                  <c:v>0.30512845400505212</c:v>
                </c:pt>
                <c:pt idx="9693">
                  <c:v>0.72480142873375242</c:v>
                </c:pt>
                <c:pt idx="9694">
                  <c:v>0.57132371403027205</c:v>
                </c:pt>
                <c:pt idx="9695">
                  <c:v>0.42653543625588614</c:v>
                </c:pt>
                <c:pt idx="9696">
                  <c:v>0.42653543625588614</c:v>
                </c:pt>
                <c:pt idx="9697">
                  <c:v>0.69871021888502938</c:v>
                </c:pt>
                <c:pt idx="9698">
                  <c:v>0.21972150102014312</c:v>
                </c:pt>
                <c:pt idx="9699">
                  <c:v>0</c:v>
                </c:pt>
                <c:pt idx="9700">
                  <c:v>0.1298439866650529</c:v>
                </c:pt>
                <c:pt idx="9701">
                  <c:v>4.890596967156622E-2</c:v>
                </c:pt>
                <c:pt idx="9702">
                  <c:v>0.43555175374714861</c:v>
                </c:pt>
                <c:pt idx="9703">
                  <c:v>1.0184296891592104</c:v>
                </c:pt>
                <c:pt idx="9704">
                  <c:v>7.0471631477303778E-3</c:v>
                </c:pt>
                <c:pt idx="9705">
                  <c:v>0.87675218795253618</c:v>
                </c:pt>
                <c:pt idx="9706">
                  <c:v>6.9575604325347137E-2</c:v>
                </c:pt>
                <c:pt idx="9707">
                  <c:v>9.3025038351509437E-2</c:v>
                </c:pt>
                <c:pt idx="9708">
                  <c:v>0.47742903235852424</c:v>
                </c:pt>
                <c:pt idx="9709">
                  <c:v>0.15891040801789644</c:v>
                </c:pt>
                <c:pt idx="9710">
                  <c:v>0.1766874897014343</c:v>
                </c:pt>
                <c:pt idx="9711">
                  <c:v>0.37401940329452038</c:v>
                </c:pt>
                <c:pt idx="9712">
                  <c:v>0</c:v>
                </c:pt>
                <c:pt idx="9713">
                  <c:v>0.60255920262173202</c:v>
                </c:pt>
                <c:pt idx="9714">
                  <c:v>0.21795675938402831</c:v>
                </c:pt>
                <c:pt idx="9715">
                  <c:v>0.6888274737777379</c:v>
                </c:pt>
                <c:pt idx="9716">
                  <c:v>0.37401940329452038</c:v>
                </c:pt>
                <c:pt idx="9717">
                  <c:v>1.0610484772255272E-2</c:v>
                </c:pt>
                <c:pt idx="9718">
                  <c:v>0.17526275992585494</c:v>
                </c:pt>
                <c:pt idx="9719">
                  <c:v>0.47122957141495714</c:v>
                </c:pt>
                <c:pt idx="9720">
                  <c:v>0.47122957141495714</c:v>
                </c:pt>
                <c:pt idx="9721">
                  <c:v>0.47122957141495714</c:v>
                </c:pt>
                <c:pt idx="9722">
                  <c:v>0.29975919024549591</c:v>
                </c:pt>
                <c:pt idx="9723">
                  <c:v>0.48595549895421625</c:v>
                </c:pt>
                <c:pt idx="9724">
                  <c:v>1.9342827174922994</c:v>
                </c:pt>
                <c:pt idx="9725">
                  <c:v>0.72601054296894341</c:v>
                </c:pt>
                <c:pt idx="9726">
                  <c:v>0.63271388667984363</c:v>
                </c:pt>
                <c:pt idx="9727">
                  <c:v>0.46850066427669712</c:v>
                </c:pt>
                <c:pt idx="9728">
                  <c:v>0.82259615910255335</c:v>
                </c:pt>
                <c:pt idx="9729">
                  <c:v>0.50860462609654156</c:v>
                </c:pt>
                <c:pt idx="9730">
                  <c:v>0.42254529291872978</c:v>
                </c:pt>
                <c:pt idx="9731">
                  <c:v>2.3161243927040245E-2</c:v>
                </c:pt>
                <c:pt idx="9732">
                  <c:v>0.51829078452972588</c:v>
                </c:pt>
                <c:pt idx="9733">
                  <c:v>0.77821991620893982</c:v>
                </c:pt>
                <c:pt idx="9734">
                  <c:v>0.29281568069258423</c:v>
                </c:pt>
                <c:pt idx="9735">
                  <c:v>2.1271984324828543</c:v>
                </c:pt>
                <c:pt idx="9736">
                  <c:v>0.30196634586081395</c:v>
                </c:pt>
                <c:pt idx="9737">
                  <c:v>0.82843099258679398</c:v>
                </c:pt>
                <c:pt idx="9738">
                  <c:v>0</c:v>
                </c:pt>
                <c:pt idx="9739">
                  <c:v>0.37401940329452038</c:v>
                </c:pt>
                <c:pt idx="9740">
                  <c:v>0.22815121765994839</c:v>
                </c:pt>
                <c:pt idx="9741">
                  <c:v>0.10136383169962264</c:v>
                </c:pt>
                <c:pt idx="9742">
                  <c:v>0.16409288121094237</c:v>
                </c:pt>
                <c:pt idx="9743">
                  <c:v>0.86346839796991148</c:v>
                </c:pt>
                <c:pt idx="9744">
                  <c:v>0.55144937896296931</c:v>
                </c:pt>
                <c:pt idx="9745">
                  <c:v>0.74344645862698677</c:v>
                </c:pt>
                <c:pt idx="9746">
                  <c:v>0.66687470588868525</c:v>
                </c:pt>
                <c:pt idx="9747">
                  <c:v>0.3201521248994641</c:v>
                </c:pt>
                <c:pt idx="9748">
                  <c:v>3.0933828473747598</c:v>
                </c:pt>
                <c:pt idx="9749">
                  <c:v>0.12805091934745302</c:v>
                </c:pt>
                <c:pt idx="9750">
                  <c:v>0.97806518853099755</c:v>
                </c:pt>
                <c:pt idx="9751">
                  <c:v>0.73635583947517036</c:v>
                </c:pt>
                <c:pt idx="9752">
                  <c:v>0.1170412184376141</c:v>
                </c:pt>
                <c:pt idx="9753">
                  <c:v>0.34198919986932258</c:v>
                </c:pt>
                <c:pt idx="9754">
                  <c:v>0.73635583947517036</c:v>
                </c:pt>
                <c:pt idx="9755">
                  <c:v>0.68299852021933771</c:v>
                </c:pt>
                <c:pt idx="9756">
                  <c:v>0.68206130761904549</c:v>
                </c:pt>
                <c:pt idx="9757">
                  <c:v>0.3201521248994641</c:v>
                </c:pt>
                <c:pt idx="9758">
                  <c:v>1.0493154173245358</c:v>
                </c:pt>
                <c:pt idx="9759">
                  <c:v>0.65143761028903546</c:v>
                </c:pt>
                <c:pt idx="9760">
                  <c:v>2.2624778455035206</c:v>
                </c:pt>
                <c:pt idx="9761">
                  <c:v>0.46933029978009</c:v>
                </c:pt>
                <c:pt idx="9762">
                  <c:v>0.51095122824342842</c:v>
                </c:pt>
                <c:pt idx="9763">
                  <c:v>0.37401940329452038</c:v>
                </c:pt>
                <c:pt idx="9764">
                  <c:v>1.1077110932329373</c:v>
                </c:pt>
                <c:pt idx="9765">
                  <c:v>0.35295840828371594</c:v>
                </c:pt>
                <c:pt idx="9766">
                  <c:v>0.14727473570701377</c:v>
                </c:pt>
                <c:pt idx="9767">
                  <c:v>1.0339659944516975</c:v>
                </c:pt>
                <c:pt idx="9768">
                  <c:v>2.4530995945594611</c:v>
                </c:pt>
                <c:pt idx="9769">
                  <c:v>0.45106304835798378</c:v>
                </c:pt>
                <c:pt idx="9770">
                  <c:v>0.80904321875372442</c:v>
                </c:pt>
                <c:pt idx="9771">
                  <c:v>0.37746214060247885</c:v>
                </c:pt>
                <c:pt idx="9772">
                  <c:v>0.4885373591978085</c:v>
                </c:pt>
                <c:pt idx="9773">
                  <c:v>0.52269410725752052</c:v>
                </c:pt>
                <c:pt idx="9774">
                  <c:v>0.73283047525367317</c:v>
                </c:pt>
                <c:pt idx="9775">
                  <c:v>0</c:v>
                </c:pt>
                <c:pt idx="9776">
                  <c:v>0.37401940329452038</c:v>
                </c:pt>
                <c:pt idx="9777">
                  <c:v>0.64679043993088137</c:v>
                </c:pt>
                <c:pt idx="9778">
                  <c:v>0.53438463283428961</c:v>
                </c:pt>
                <c:pt idx="9779">
                  <c:v>0.37401940329452038</c:v>
                </c:pt>
                <c:pt idx="9780">
                  <c:v>0</c:v>
                </c:pt>
                <c:pt idx="9781">
                  <c:v>0.47154163940138633</c:v>
                </c:pt>
                <c:pt idx="9782">
                  <c:v>0.37401940329452038</c:v>
                </c:pt>
                <c:pt idx="9783">
                  <c:v>0.37401940329452038</c:v>
                </c:pt>
                <c:pt idx="9784">
                  <c:v>0.73635583947517036</c:v>
                </c:pt>
                <c:pt idx="9785">
                  <c:v>1.2504918914208549</c:v>
                </c:pt>
                <c:pt idx="9786">
                  <c:v>0.73635583947517036</c:v>
                </c:pt>
                <c:pt idx="9787">
                  <c:v>0.18745415982401489</c:v>
                </c:pt>
                <c:pt idx="9788">
                  <c:v>0.3476520707843534</c:v>
                </c:pt>
                <c:pt idx="9789">
                  <c:v>0.87394082780894877</c:v>
                </c:pt>
                <c:pt idx="9790">
                  <c:v>0.85968668242944879</c:v>
                </c:pt>
                <c:pt idx="9791">
                  <c:v>0.32971205696904349</c:v>
                </c:pt>
                <c:pt idx="9792">
                  <c:v>0.70768141643453353</c:v>
                </c:pt>
                <c:pt idx="9793">
                  <c:v>5.1761988432796106E-2</c:v>
                </c:pt>
                <c:pt idx="9794">
                  <c:v>5.6302624326670103E-2</c:v>
                </c:pt>
                <c:pt idx="9795">
                  <c:v>0.53826978658537072</c:v>
                </c:pt>
                <c:pt idx="9796">
                  <c:v>4.9208156078286831E-2</c:v>
                </c:pt>
                <c:pt idx="9797">
                  <c:v>1.2396848353003058</c:v>
                </c:pt>
                <c:pt idx="9798">
                  <c:v>2.0956794224582427</c:v>
                </c:pt>
                <c:pt idx="9799">
                  <c:v>1.0664699499690451</c:v>
                </c:pt>
                <c:pt idx="9800">
                  <c:v>0.54225403536840955</c:v>
                </c:pt>
                <c:pt idx="9801">
                  <c:v>1.0938535060575632</c:v>
                </c:pt>
                <c:pt idx="9802">
                  <c:v>0.6560678698544965</c:v>
                </c:pt>
                <c:pt idx="9803">
                  <c:v>2.4367521834383696</c:v>
                </c:pt>
                <c:pt idx="9804">
                  <c:v>0.50003651792489012</c:v>
                </c:pt>
                <c:pt idx="9805">
                  <c:v>0.49161719502886986</c:v>
                </c:pt>
                <c:pt idx="9806">
                  <c:v>0.36502112052786995</c:v>
                </c:pt>
                <c:pt idx="9807">
                  <c:v>0.70022911719023728</c:v>
                </c:pt>
                <c:pt idx="9808">
                  <c:v>1.8406122208824258</c:v>
                </c:pt>
                <c:pt idx="9809">
                  <c:v>1.1268334342099218</c:v>
                </c:pt>
                <c:pt idx="9810">
                  <c:v>1.4858250319534376</c:v>
                </c:pt>
                <c:pt idx="9811">
                  <c:v>0.76960344255676838</c:v>
                </c:pt>
                <c:pt idx="9812">
                  <c:v>0.27392740480110311</c:v>
                </c:pt>
                <c:pt idx="9813">
                  <c:v>0.11596364159340372</c:v>
                </c:pt>
                <c:pt idx="9814">
                  <c:v>1.2678378783279285</c:v>
                </c:pt>
                <c:pt idx="9815">
                  <c:v>0.37401940329452038</c:v>
                </c:pt>
                <c:pt idx="9816">
                  <c:v>0.36669901748589073</c:v>
                </c:pt>
                <c:pt idx="9817">
                  <c:v>5.9053369348444129E-2</c:v>
                </c:pt>
                <c:pt idx="9818">
                  <c:v>0.35546283346547147</c:v>
                </c:pt>
                <c:pt idx="9819">
                  <c:v>0.22383117113450784</c:v>
                </c:pt>
                <c:pt idx="9820">
                  <c:v>0.41493448620683815</c:v>
                </c:pt>
                <c:pt idx="9821">
                  <c:v>0.37005059281751562</c:v>
                </c:pt>
                <c:pt idx="9822">
                  <c:v>0.37401940329452038</c:v>
                </c:pt>
                <c:pt idx="9823">
                  <c:v>0.60951297012811934</c:v>
                </c:pt>
                <c:pt idx="9824">
                  <c:v>0.37401940329452038</c:v>
                </c:pt>
                <c:pt idx="9825">
                  <c:v>0.2175584024162158</c:v>
                </c:pt>
                <c:pt idx="9826">
                  <c:v>0.38071519697720213</c:v>
                </c:pt>
                <c:pt idx="9827">
                  <c:v>0.73546958684606223</c:v>
                </c:pt>
                <c:pt idx="9828">
                  <c:v>0.73546958684606223</c:v>
                </c:pt>
                <c:pt idx="9829">
                  <c:v>0.4390545893789749</c:v>
                </c:pt>
                <c:pt idx="9830">
                  <c:v>4.588158984717388E-2</c:v>
                </c:pt>
                <c:pt idx="9831">
                  <c:v>0.40122859561817192</c:v>
                </c:pt>
                <c:pt idx="9832">
                  <c:v>0.59985829067169272</c:v>
                </c:pt>
                <c:pt idx="9833">
                  <c:v>0.81899414112992208</c:v>
                </c:pt>
                <c:pt idx="9834">
                  <c:v>0.37401940329452038</c:v>
                </c:pt>
                <c:pt idx="9835">
                  <c:v>0.61349683948780187</c:v>
                </c:pt>
                <c:pt idx="9836">
                  <c:v>2.8235609419207948E-2</c:v>
                </c:pt>
                <c:pt idx="9837">
                  <c:v>0.64974039204519529</c:v>
                </c:pt>
                <c:pt idx="9838">
                  <c:v>0.50677351119025249</c:v>
                </c:pt>
                <c:pt idx="9839">
                  <c:v>0.88404009432084096</c:v>
                </c:pt>
                <c:pt idx="9840">
                  <c:v>0.54393455505475163</c:v>
                </c:pt>
                <c:pt idx="9841">
                  <c:v>0.16481174536893292</c:v>
                </c:pt>
                <c:pt idx="9842">
                  <c:v>0.52037192187221093</c:v>
                </c:pt>
                <c:pt idx="9843">
                  <c:v>0.13424664044969051</c:v>
                </c:pt>
                <c:pt idx="9844">
                  <c:v>0.80583996884906828</c:v>
                </c:pt>
                <c:pt idx="9845">
                  <c:v>5.5506769148857056E-2</c:v>
                </c:pt>
                <c:pt idx="9846">
                  <c:v>0.31947225170517013</c:v>
                </c:pt>
                <c:pt idx="9847">
                  <c:v>0.35833451526033822</c:v>
                </c:pt>
                <c:pt idx="9848">
                  <c:v>0.69062607278642041</c:v>
                </c:pt>
                <c:pt idx="9849">
                  <c:v>1.0797566535580017</c:v>
                </c:pt>
                <c:pt idx="9850">
                  <c:v>0.6465402274821489</c:v>
                </c:pt>
                <c:pt idx="9851">
                  <c:v>0.92126288137094214</c:v>
                </c:pt>
                <c:pt idx="9852">
                  <c:v>0.37401940329452038</c:v>
                </c:pt>
                <c:pt idx="9853">
                  <c:v>1.2168331239457397</c:v>
                </c:pt>
                <c:pt idx="9854">
                  <c:v>0.37401940329452038</c:v>
                </c:pt>
                <c:pt idx="9855">
                  <c:v>0.421898822837945</c:v>
                </c:pt>
                <c:pt idx="9856">
                  <c:v>0.72040708585505353</c:v>
                </c:pt>
                <c:pt idx="9857">
                  <c:v>0.37401940329452038</c:v>
                </c:pt>
                <c:pt idx="9858">
                  <c:v>0.37401940329452038</c:v>
                </c:pt>
                <c:pt idx="9859">
                  <c:v>0.19068957776852485</c:v>
                </c:pt>
                <c:pt idx="9860">
                  <c:v>0.16708828074192913</c:v>
                </c:pt>
                <c:pt idx="9861">
                  <c:v>0.73635583947517014</c:v>
                </c:pt>
                <c:pt idx="9862">
                  <c:v>1.2896741157341907</c:v>
                </c:pt>
                <c:pt idx="9863">
                  <c:v>0.37401940329452016</c:v>
                </c:pt>
                <c:pt idx="9864">
                  <c:v>0.37401940329452038</c:v>
                </c:pt>
                <c:pt idx="9865">
                  <c:v>0.29717951460539382</c:v>
                </c:pt>
                <c:pt idx="9866">
                  <c:v>0.24223984518908381</c:v>
                </c:pt>
                <c:pt idx="9867">
                  <c:v>0.76029894776668749</c:v>
                </c:pt>
                <c:pt idx="9868">
                  <c:v>1.3535453581196017</c:v>
                </c:pt>
                <c:pt idx="9869">
                  <c:v>8.300644706038765E-2</c:v>
                </c:pt>
                <c:pt idx="9870">
                  <c:v>6.2885448458260704E-2</c:v>
                </c:pt>
                <c:pt idx="9871">
                  <c:v>0.76931552318814356</c:v>
                </c:pt>
                <c:pt idx="9872">
                  <c:v>0.54693496272141273</c:v>
                </c:pt>
                <c:pt idx="9873">
                  <c:v>0.52966054657930817</c:v>
                </c:pt>
                <c:pt idx="9874">
                  <c:v>3.9602677178817575E-2</c:v>
                </c:pt>
                <c:pt idx="9875">
                  <c:v>0.37401940329452038</c:v>
                </c:pt>
                <c:pt idx="9876">
                  <c:v>0.58062087358201242</c:v>
                </c:pt>
                <c:pt idx="9877">
                  <c:v>0.35720191467494905</c:v>
                </c:pt>
                <c:pt idx="9878">
                  <c:v>0.37401940329452038</c:v>
                </c:pt>
                <c:pt idx="9879">
                  <c:v>0.44063478691898911</c:v>
                </c:pt>
                <c:pt idx="9880">
                  <c:v>8.9218889672148208E-2</c:v>
                </c:pt>
                <c:pt idx="9881">
                  <c:v>0.60260252145997284</c:v>
                </c:pt>
                <c:pt idx="9882">
                  <c:v>1.456228923098287</c:v>
                </c:pt>
                <c:pt idx="9883">
                  <c:v>0.69037404157714588</c:v>
                </c:pt>
                <c:pt idx="9884">
                  <c:v>0.25785327283763176</c:v>
                </c:pt>
                <c:pt idx="9885">
                  <c:v>0.7362155918289699</c:v>
                </c:pt>
                <c:pt idx="9886">
                  <c:v>0.37401940329452038</c:v>
                </c:pt>
                <c:pt idx="9887">
                  <c:v>0.73069921493536949</c:v>
                </c:pt>
                <c:pt idx="9888">
                  <c:v>0.37401940329452038</c:v>
                </c:pt>
                <c:pt idx="9889">
                  <c:v>0.67657954742721416</c:v>
                </c:pt>
                <c:pt idx="9890">
                  <c:v>8.6295247851780568E-2</c:v>
                </c:pt>
                <c:pt idx="9891">
                  <c:v>0.63772973549070266</c:v>
                </c:pt>
                <c:pt idx="9892">
                  <c:v>0.92703287928691058</c:v>
                </c:pt>
                <c:pt idx="9893">
                  <c:v>0.15643976750946831</c:v>
                </c:pt>
                <c:pt idx="9894">
                  <c:v>0.44679463788328333</c:v>
                </c:pt>
                <c:pt idx="9895">
                  <c:v>1.0994160813438825</c:v>
                </c:pt>
                <c:pt idx="9896">
                  <c:v>0.67501521171457901</c:v>
                </c:pt>
                <c:pt idx="9897">
                  <c:v>0.54081244092452485</c:v>
                </c:pt>
                <c:pt idx="9898">
                  <c:v>0.8393212709563348</c:v>
                </c:pt>
                <c:pt idx="9899">
                  <c:v>0.58063793106397943</c:v>
                </c:pt>
                <c:pt idx="9900">
                  <c:v>0.71730366301634996</c:v>
                </c:pt>
                <c:pt idx="9901">
                  <c:v>0.42603043842401939</c:v>
                </c:pt>
                <c:pt idx="9902">
                  <c:v>0.37401940329452038</c:v>
                </c:pt>
                <c:pt idx="9903">
                  <c:v>0.41289920820218284</c:v>
                </c:pt>
                <c:pt idx="9904">
                  <c:v>0.73286915013159326</c:v>
                </c:pt>
                <c:pt idx="9905">
                  <c:v>0.37401940329452038</c:v>
                </c:pt>
                <c:pt idx="9906">
                  <c:v>0.83708519033974371</c:v>
                </c:pt>
                <c:pt idx="9907">
                  <c:v>0.54672827776397193</c:v>
                </c:pt>
                <c:pt idx="9908">
                  <c:v>0.73566593341519515</c:v>
                </c:pt>
                <c:pt idx="9909">
                  <c:v>0.10714965595915252</c:v>
                </c:pt>
                <c:pt idx="9910">
                  <c:v>0.40544397609969612</c:v>
                </c:pt>
                <c:pt idx="9911">
                  <c:v>0.50590088269217748</c:v>
                </c:pt>
                <c:pt idx="9912">
                  <c:v>0.80909716520475372</c:v>
                </c:pt>
                <c:pt idx="9913">
                  <c:v>0.14650844424492226</c:v>
                </c:pt>
                <c:pt idx="9914">
                  <c:v>0.73535236762580125</c:v>
                </c:pt>
                <c:pt idx="9915">
                  <c:v>0.64697745479392033</c:v>
                </c:pt>
                <c:pt idx="9916">
                  <c:v>0.37401940329452038</c:v>
                </c:pt>
                <c:pt idx="9917">
                  <c:v>0.37401940329452038</c:v>
                </c:pt>
                <c:pt idx="9918">
                  <c:v>1.0096896222373366</c:v>
                </c:pt>
                <c:pt idx="9919">
                  <c:v>2.033713062683796</c:v>
                </c:pt>
                <c:pt idx="9920">
                  <c:v>0.23762513042313682</c:v>
                </c:pt>
                <c:pt idx="9921">
                  <c:v>0.37401940329452038</c:v>
                </c:pt>
                <c:pt idx="9922">
                  <c:v>0.37401940329452038</c:v>
                </c:pt>
                <c:pt idx="9923">
                  <c:v>0.70196732770633719</c:v>
                </c:pt>
                <c:pt idx="9924">
                  <c:v>0.64186292400584866</c:v>
                </c:pt>
                <c:pt idx="9925">
                  <c:v>7.8143021976171054E-2</c:v>
                </c:pt>
                <c:pt idx="9926">
                  <c:v>0</c:v>
                </c:pt>
                <c:pt idx="9927">
                  <c:v>1.4642778014427273</c:v>
                </c:pt>
                <c:pt idx="9928">
                  <c:v>0.69928153883556199</c:v>
                </c:pt>
                <c:pt idx="9929">
                  <c:v>0.15129676086733218</c:v>
                </c:pt>
                <c:pt idx="9930">
                  <c:v>0.55756396856705726</c:v>
                </c:pt>
                <c:pt idx="9931">
                  <c:v>0.67099574492014202</c:v>
                </c:pt>
                <c:pt idx="9932">
                  <c:v>0.71790331768686166</c:v>
                </c:pt>
                <c:pt idx="9933">
                  <c:v>0.48989674362494678</c:v>
                </c:pt>
                <c:pt idx="9934">
                  <c:v>1.4391038513719694</c:v>
                </c:pt>
                <c:pt idx="9935">
                  <c:v>1.0138976388164651</c:v>
                </c:pt>
                <c:pt idx="9936">
                  <c:v>0.37401940329452038</c:v>
                </c:pt>
                <c:pt idx="9937">
                  <c:v>0.72621072260773256</c:v>
                </c:pt>
                <c:pt idx="9938">
                  <c:v>0.37680409941470172</c:v>
                </c:pt>
                <c:pt idx="9939">
                  <c:v>0.36106433062779342</c:v>
                </c:pt>
                <c:pt idx="9940">
                  <c:v>0.27423335391517101</c:v>
                </c:pt>
                <c:pt idx="9941">
                  <c:v>0.79871621386365999</c:v>
                </c:pt>
                <c:pt idx="9942">
                  <c:v>0.24813016726045256</c:v>
                </c:pt>
                <c:pt idx="9943">
                  <c:v>4.0172590017114776E-2</c:v>
                </c:pt>
                <c:pt idx="9944">
                  <c:v>0.56241945324898557</c:v>
                </c:pt>
                <c:pt idx="9945">
                  <c:v>1.703915520665285</c:v>
                </c:pt>
                <c:pt idx="9946">
                  <c:v>0.57250367719905948</c:v>
                </c:pt>
                <c:pt idx="9947">
                  <c:v>2.5561021550218707E-2</c:v>
                </c:pt>
                <c:pt idx="9948">
                  <c:v>0.71330724963905423</c:v>
                </c:pt>
                <c:pt idx="9949">
                  <c:v>0.73481328922060163</c:v>
                </c:pt>
                <c:pt idx="9950">
                  <c:v>0.72166648758559326</c:v>
                </c:pt>
                <c:pt idx="9951">
                  <c:v>0.20790806221520836</c:v>
                </c:pt>
                <c:pt idx="9952">
                  <c:v>0.63639128411780488</c:v>
                </c:pt>
                <c:pt idx="9953">
                  <c:v>0.37401940329452038</c:v>
                </c:pt>
                <c:pt idx="9954">
                  <c:v>0.48100107555717059</c:v>
                </c:pt>
                <c:pt idx="9955">
                  <c:v>0.73303010754945297</c:v>
                </c:pt>
                <c:pt idx="9956">
                  <c:v>8.8687282456481789E-2</c:v>
                </c:pt>
                <c:pt idx="9957">
                  <c:v>0.68206130761904549</c:v>
                </c:pt>
                <c:pt idx="9958">
                  <c:v>0.30480081239915585</c:v>
                </c:pt>
                <c:pt idx="9959">
                  <c:v>0.41396195861898361</c:v>
                </c:pt>
                <c:pt idx="9960">
                  <c:v>1.1989885661121853</c:v>
                </c:pt>
                <c:pt idx="9961">
                  <c:v>0.37401940329452038</c:v>
                </c:pt>
                <c:pt idx="9962">
                  <c:v>3.6865251614880988E-2</c:v>
                </c:pt>
                <c:pt idx="9963">
                  <c:v>2.1438895381824699</c:v>
                </c:pt>
                <c:pt idx="9964">
                  <c:v>0.18892709054415013</c:v>
                </c:pt>
                <c:pt idx="9965">
                  <c:v>0.28417751623046378</c:v>
                </c:pt>
                <c:pt idx="9966">
                  <c:v>0.58613860585932775</c:v>
                </c:pt>
                <c:pt idx="9967">
                  <c:v>0.12909703570575576</c:v>
                </c:pt>
                <c:pt idx="9968">
                  <c:v>8.938665759672168E-2</c:v>
                </c:pt>
                <c:pt idx="9969">
                  <c:v>0.45049846940912819</c:v>
                </c:pt>
                <c:pt idx="9970">
                  <c:v>0.78092085348675011</c:v>
                </c:pt>
                <c:pt idx="9971">
                  <c:v>0.691154630467956</c:v>
                </c:pt>
                <c:pt idx="9972">
                  <c:v>0.11777452523261542</c:v>
                </c:pt>
                <c:pt idx="9973">
                  <c:v>0.78875123783643264</c:v>
                </c:pt>
                <c:pt idx="9974">
                  <c:v>0.48652136406093577</c:v>
                </c:pt>
                <c:pt idx="9975">
                  <c:v>0.37401940329452038</c:v>
                </c:pt>
                <c:pt idx="9976">
                  <c:v>0.28653840308906409</c:v>
                </c:pt>
                <c:pt idx="9977">
                  <c:v>0.12352034428710207</c:v>
                </c:pt>
                <c:pt idx="9978">
                  <c:v>0.45900327826504728</c:v>
                </c:pt>
                <c:pt idx="9979">
                  <c:v>0.64550208228360817</c:v>
                </c:pt>
                <c:pt idx="9980">
                  <c:v>0.11418476407136585</c:v>
                </c:pt>
                <c:pt idx="9981">
                  <c:v>0.80863678537547157</c:v>
                </c:pt>
                <c:pt idx="9982">
                  <c:v>0.37401940329452038</c:v>
                </c:pt>
                <c:pt idx="9983">
                  <c:v>0.99176024696123621</c:v>
                </c:pt>
                <c:pt idx="9984">
                  <c:v>0.37401940329452038</c:v>
                </c:pt>
                <c:pt idx="9985">
                  <c:v>0.67436557069045999</c:v>
                </c:pt>
                <c:pt idx="9986">
                  <c:v>1.1637575239819558</c:v>
                </c:pt>
                <c:pt idx="9987">
                  <c:v>1.4020428169124435</c:v>
                </c:pt>
                <c:pt idx="9988">
                  <c:v>0.95646451011866018</c:v>
                </c:pt>
                <c:pt idx="9989">
                  <c:v>0.45801073791304514</c:v>
                </c:pt>
                <c:pt idx="9990">
                  <c:v>1.4302373141722584</c:v>
                </c:pt>
                <c:pt idx="9991">
                  <c:v>0.67925173722046261</c:v>
                </c:pt>
                <c:pt idx="9992">
                  <c:v>0.50800120907031632</c:v>
                </c:pt>
                <c:pt idx="9993">
                  <c:v>1.3065167976969627</c:v>
                </c:pt>
                <c:pt idx="9994">
                  <c:v>9.4595482178565574E-2</c:v>
                </c:pt>
                <c:pt idx="9995">
                  <c:v>0.8898506357054401</c:v>
                </c:pt>
                <c:pt idx="9996">
                  <c:v>0.14989962715314759</c:v>
                </c:pt>
                <c:pt idx="9997">
                  <c:v>0.35280457734806719</c:v>
                </c:pt>
                <c:pt idx="9998">
                  <c:v>0.59047911833246469</c:v>
                </c:pt>
                <c:pt idx="9999">
                  <c:v>7.47276575795119E-2</c:v>
                </c:pt>
                <c:pt idx="10000">
                  <c:v>0.10646387291413677</c:v>
                </c:pt>
                <c:pt idx="10001">
                  <c:v>0.64696856181552731</c:v>
                </c:pt>
                <c:pt idx="10002">
                  <c:v>0.90444032307948974</c:v>
                </c:pt>
                <c:pt idx="10003">
                  <c:v>0.11930844609048269</c:v>
                </c:pt>
                <c:pt idx="10004">
                  <c:v>0.37197455540423696</c:v>
                </c:pt>
                <c:pt idx="10005">
                  <c:v>0.53579790840153785</c:v>
                </c:pt>
                <c:pt idx="10006">
                  <c:v>0</c:v>
                </c:pt>
                <c:pt idx="10007">
                  <c:v>4.9095962293745271E-2</c:v>
                </c:pt>
                <c:pt idx="10008">
                  <c:v>0.20357789916773317</c:v>
                </c:pt>
                <c:pt idx="10009">
                  <c:v>0.37401940329452016</c:v>
                </c:pt>
                <c:pt idx="10010">
                  <c:v>1.5992482160023622</c:v>
                </c:pt>
                <c:pt idx="10011">
                  <c:v>1.6289058897735933</c:v>
                </c:pt>
                <c:pt idx="10012">
                  <c:v>0.37401940329452038</c:v>
                </c:pt>
                <c:pt idx="10013">
                  <c:v>0.61689992761708878</c:v>
                </c:pt>
                <c:pt idx="10014">
                  <c:v>0.73635583947517036</c:v>
                </c:pt>
                <c:pt idx="10015">
                  <c:v>0.47405339279693426</c:v>
                </c:pt>
                <c:pt idx="10016">
                  <c:v>0.37401940329452038</c:v>
                </c:pt>
                <c:pt idx="10017">
                  <c:v>0.37401940329452038</c:v>
                </c:pt>
                <c:pt idx="10018">
                  <c:v>0.3796439415527646</c:v>
                </c:pt>
                <c:pt idx="10019">
                  <c:v>0.54785135165192922</c:v>
                </c:pt>
                <c:pt idx="10020">
                  <c:v>0.73069232128797124</c:v>
                </c:pt>
                <c:pt idx="10021">
                  <c:v>0.31557783345320395</c:v>
                </c:pt>
                <c:pt idx="10022">
                  <c:v>0.37401940329452038</c:v>
                </c:pt>
                <c:pt idx="10023">
                  <c:v>0.41862161089191685</c:v>
                </c:pt>
                <c:pt idx="10024">
                  <c:v>0.73635583947517036</c:v>
                </c:pt>
                <c:pt idx="10025">
                  <c:v>0.99452103153295068</c:v>
                </c:pt>
                <c:pt idx="10026">
                  <c:v>7.0860654871501991E-2</c:v>
                </c:pt>
                <c:pt idx="10027">
                  <c:v>0.70848742252596242</c:v>
                </c:pt>
                <c:pt idx="10028">
                  <c:v>0.37401940329452016</c:v>
                </c:pt>
                <c:pt idx="10029">
                  <c:v>0.69815215141104936</c:v>
                </c:pt>
                <c:pt idx="10030">
                  <c:v>0.68156980975950721</c:v>
                </c:pt>
                <c:pt idx="10031">
                  <c:v>0.48303043302693172</c:v>
                </c:pt>
                <c:pt idx="10032">
                  <c:v>0.71328561271406121</c:v>
                </c:pt>
                <c:pt idx="10033">
                  <c:v>0.31109524277670753</c:v>
                </c:pt>
                <c:pt idx="10034">
                  <c:v>0.94809930369941853</c:v>
                </c:pt>
                <c:pt idx="10035">
                  <c:v>0.64257696145058463</c:v>
                </c:pt>
                <c:pt idx="10036">
                  <c:v>0.37401940329452038</c:v>
                </c:pt>
                <c:pt idx="10037">
                  <c:v>3.0905931336695827</c:v>
                </c:pt>
                <c:pt idx="10038">
                  <c:v>0.37442841744506095</c:v>
                </c:pt>
                <c:pt idx="10039">
                  <c:v>0.18521939969486925</c:v>
                </c:pt>
                <c:pt idx="10040">
                  <c:v>0.60898351008500518</c:v>
                </c:pt>
                <c:pt idx="10041">
                  <c:v>0.2211481551857894</c:v>
                </c:pt>
                <c:pt idx="10042">
                  <c:v>1.0325676162332431</c:v>
                </c:pt>
                <c:pt idx="10043">
                  <c:v>0.11707648990664059</c:v>
                </c:pt>
                <c:pt idx="10044">
                  <c:v>0.23243184867605571</c:v>
                </c:pt>
                <c:pt idx="10045">
                  <c:v>0.63824709666193591</c:v>
                </c:pt>
                <c:pt idx="10046">
                  <c:v>1.1978095196013745</c:v>
                </c:pt>
                <c:pt idx="10047">
                  <c:v>1.5484384879533335</c:v>
                </c:pt>
                <c:pt idx="10048">
                  <c:v>0.30753050675347809</c:v>
                </c:pt>
                <c:pt idx="10049">
                  <c:v>1.0635599410228536</c:v>
                </c:pt>
                <c:pt idx="10050">
                  <c:v>0.98193672497483109</c:v>
                </c:pt>
                <c:pt idx="10051">
                  <c:v>9.5975188328134634E-2</c:v>
                </c:pt>
                <c:pt idx="10052">
                  <c:v>0.37401940329452038</c:v>
                </c:pt>
                <c:pt idx="10053">
                  <c:v>0.63595903148479793</c:v>
                </c:pt>
                <c:pt idx="10054">
                  <c:v>0.36308998103032375</c:v>
                </c:pt>
                <c:pt idx="10055">
                  <c:v>0.37401940329452038</c:v>
                </c:pt>
                <c:pt idx="10056">
                  <c:v>0.34007160301271294</c:v>
                </c:pt>
                <c:pt idx="10057">
                  <c:v>0.63829420474774046</c:v>
                </c:pt>
                <c:pt idx="10058">
                  <c:v>7.4368115452663974E-2</c:v>
                </c:pt>
                <c:pt idx="10059">
                  <c:v>2.8251102566310648E-2</c:v>
                </c:pt>
                <c:pt idx="10060">
                  <c:v>0.21473970314288426</c:v>
                </c:pt>
                <c:pt idx="10061">
                  <c:v>0.7336928741927049</c:v>
                </c:pt>
                <c:pt idx="10062">
                  <c:v>0.37401940329452038</c:v>
                </c:pt>
                <c:pt idx="10063">
                  <c:v>0.41268961466261039</c:v>
                </c:pt>
                <c:pt idx="10064">
                  <c:v>0.32274979689345962</c:v>
                </c:pt>
                <c:pt idx="10065">
                  <c:v>8.0650680745962031E-2</c:v>
                </c:pt>
                <c:pt idx="10066">
                  <c:v>0.43402673712564488</c:v>
                </c:pt>
                <c:pt idx="10067">
                  <c:v>0.60327920310377314</c:v>
                </c:pt>
                <c:pt idx="10068">
                  <c:v>0.60288285272890241</c:v>
                </c:pt>
                <c:pt idx="10069">
                  <c:v>0.13508937259670256</c:v>
                </c:pt>
                <c:pt idx="10070">
                  <c:v>0.42515485660963731</c:v>
                </c:pt>
                <c:pt idx="10071">
                  <c:v>0.14460054501910241</c:v>
                </c:pt>
                <c:pt idx="10072">
                  <c:v>0.37401940329452038</c:v>
                </c:pt>
                <c:pt idx="10073">
                  <c:v>0.22208558312049234</c:v>
                </c:pt>
                <c:pt idx="10074">
                  <c:v>1.7458529557029086E-2</c:v>
                </c:pt>
                <c:pt idx="10075">
                  <c:v>0.30251339017651863</c:v>
                </c:pt>
                <c:pt idx="10076">
                  <c:v>0.37401940329452038</c:v>
                </c:pt>
                <c:pt idx="10077">
                  <c:v>0.1749002254458879</c:v>
                </c:pt>
                <c:pt idx="10078">
                  <c:v>1.0055665525269988</c:v>
                </c:pt>
                <c:pt idx="10079">
                  <c:v>0.38663677703163329</c:v>
                </c:pt>
                <c:pt idx="10080">
                  <c:v>0.25732599140568124</c:v>
                </c:pt>
                <c:pt idx="10081">
                  <c:v>9.3860229734857401E-2</c:v>
                </c:pt>
                <c:pt idx="10082">
                  <c:v>8.8020081529032942E-2</c:v>
                </c:pt>
                <c:pt idx="10083">
                  <c:v>0.82094653728867562</c:v>
                </c:pt>
                <c:pt idx="10084">
                  <c:v>6.4946446148027373E-2</c:v>
                </c:pt>
                <c:pt idx="10085">
                  <c:v>0.31367771142714296</c:v>
                </c:pt>
                <c:pt idx="10086">
                  <c:v>0.78069532628413418</c:v>
                </c:pt>
                <c:pt idx="10087">
                  <c:v>0.24933432443897494</c:v>
                </c:pt>
                <c:pt idx="10088">
                  <c:v>0.12725603097214327</c:v>
                </c:pt>
                <c:pt idx="10089">
                  <c:v>0.37401940329452038</c:v>
                </c:pt>
                <c:pt idx="10090">
                  <c:v>0.37401940329452016</c:v>
                </c:pt>
                <c:pt idx="10091">
                  <c:v>0.52062622860274332</c:v>
                </c:pt>
                <c:pt idx="10092">
                  <c:v>0.73635583947517036</c:v>
                </c:pt>
                <c:pt idx="10093">
                  <c:v>0.16759758029734279</c:v>
                </c:pt>
                <c:pt idx="10094">
                  <c:v>0.79884140540738535</c:v>
                </c:pt>
                <c:pt idx="10095">
                  <c:v>0.68206130761904549</c:v>
                </c:pt>
                <c:pt idx="10096">
                  <c:v>0.37401940329452038</c:v>
                </c:pt>
                <c:pt idx="10097">
                  <c:v>0.37913999274087817</c:v>
                </c:pt>
                <c:pt idx="10098">
                  <c:v>0.22679113931295491</c:v>
                </c:pt>
                <c:pt idx="10099">
                  <c:v>0.60509054173602994</c:v>
                </c:pt>
                <c:pt idx="10100">
                  <c:v>0.10792764599069085</c:v>
                </c:pt>
                <c:pt idx="10101">
                  <c:v>0.70309489607235143</c:v>
                </c:pt>
                <c:pt idx="10102">
                  <c:v>0.70790440069176497</c:v>
                </c:pt>
                <c:pt idx="10103">
                  <c:v>3.9462817560646055E-2</c:v>
                </c:pt>
                <c:pt idx="10104">
                  <c:v>0.73635583947517036</c:v>
                </c:pt>
                <c:pt idx="10105">
                  <c:v>0.37401940329452038</c:v>
                </c:pt>
                <c:pt idx="10106">
                  <c:v>0.10864302856436371</c:v>
                </c:pt>
                <c:pt idx="10107">
                  <c:v>0.56241945324898557</c:v>
                </c:pt>
                <c:pt idx="10108">
                  <c:v>0.28176864111500183</c:v>
                </c:pt>
                <c:pt idx="10109">
                  <c:v>1.7743688187688636E-2</c:v>
                </c:pt>
                <c:pt idx="10110">
                  <c:v>0.21766862361647654</c:v>
                </c:pt>
                <c:pt idx="10111">
                  <c:v>8.2513323066366745E-2</c:v>
                </c:pt>
                <c:pt idx="10112">
                  <c:v>1.3461598919897584</c:v>
                </c:pt>
                <c:pt idx="10113">
                  <c:v>9.3964118399466001E-2</c:v>
                </c:pt>
                <c:pt idx="10114">
                  <c:v>0.37150954383130702</c:v>
                </c:pt>
                <c:pt idx="10115">
                  <c:v>1.2582878132226283</c:v>
                </c:pt>
                <c:pt idx="10116">
                  <c:v>0.23394588553617515</c:v>
                </c:pt>
                <c:pt idx="10117">
                  <c:v>0.47036391550523321</c:v>
                </c:pt>
                <c:pt idx="10118">
                  <c:v>0.41395403032478456</c:v>
                </c:pt>
                <c:pt idx="10119">
                  <c:v>0.26007061052448505</c:v>
                </c:pt>
                <c:pt idx="10120">
                  <c:v>0.37401940329452038</c:v>
                </c:pt>
                <c:pt idx="10121">
                  <c:v>0.30628687307155822</c:v>
                </c:pt>
                <c:pt idx="10122">
                  <c:v>0.59768540706089768</c:v>
                </c:pt>
                <c:pt idx="10123">
                  <c:v>0.23410511467381423</c:v>
                </c:pt>
                <c:pt idx="10124">
                  <c:v>0.61624162420242246</c:v>
                </c:pt>
                <c:pt idx="10125">
                  <c:v>0.68755220078684776</c:v>
                </c:pt>
                <c:pt idx="10126">
                  <c:v>0.46292953658175934</c:v>
                </c:pt>
                <c:pt idx="10127">
                  <c:v>0.12787665122331096</c:v>
                </c:pt>
                <c:pt idx="10128">
                  <c:v>0.66120452684342867</c:v>
                </c:pt>
                <c:pt idx="10129">
                  <c:v>0.37401940329452038</c:v>
                </c:pt>
                <c:pt idx="10130">
                  <c:v>0.71730366301634996</c:v>
                </c:pt>
                <c:pt idx="10131">
                  <c:v>1.2031299644975741</c:v>
                </c:pt>
                <c:pt idx="10132">
                  <c:v>0.68412377492180076</c:v>
                </c:pt>
                <c:pt idx="10133">
                  <c:v>0.37401940329452038</c:v>
                </c:pt>
                <c:pt idx="10134">
                  <c:v>2.0057324696900466E-2</c:v>
                </c:pt>
                <c:pt idx="10135">
                  <c:v>0.18745415982401406</c:v>
                </c:pt>
                <c:pt idx="10136">
                  <c:v>0.23561163896118495</c:v>
                </c:pt>
                <c:pt idx="10137">
                  <c:v>0.37401940329452038</c:v>
                </c:pt>
                <c:pt idx="10138">
                  <c:v>0.21014850517658715</c:v>
                </c:pt>
                <c:pt idx="10139">
                  <c:v>1.2088238544475669</c:v>
                </c:pt>
                <c:pt idx="10140">
                  <c:v>0.37401940329452038</c:v>
                </c:pt>
                <c:pt idx="10141">
                  <c:v>0.6821657985138383</c:v>
                </c:pt>
                <c:pt idx="10142">
                  <c:v>0.34396140259928404</c:v>
                </c:pt>
                <c:pt idx="10143">
                  <c:v>0.55875886678706754</c:v>
                </c:pt>
                <c:pt idx="10144">
                  <c:v>0.72806360991399832</c:v>
                </c:pt>
                <c:pt idx="10145">
                  <c:v>0.73635583947517036</c:v>
                </c:pt>
                <c:pt idx="10146">
                  <c:v>0.82629394587624472</c:v>
                </c:pt>
                <c:pt idx="10147">
                  <c:v>0.49033950913122443</c:v>
                </c:pt>
                <c:pt idx="10148">
                  <c:v>0.67732626052088474</c:v>
                </c:pt>
                <c:pt idx="10149">
                  <c:v>0.70538668016556505</c:v>
                </c:pt>
                <c:pt idx="10150">
                  <c:v>0.66574683348556274</c:v>
                </c:pt>
                <c:pt idx="10151">
                  <c:v>0.45356295592854556</c:v>
                </c:pt>
                <c:pt idx="10152">
                  <c:v>0.34024663729805843</c:v>
                </c:pt>
                <c:pt idx="10153">
                  <c:v>0.44567646040921383</c:v>
                </c:pt>
                <c:pt idx="10154">
                  <c:v>0.57468681258276277</c:v>
                </c:pt>
                <c:pt idx="10155">
                  <c:v>1.3307287612922186E-2</c:v>
                </c:pt>
                <c:pt idx="10156">
                  <c:v>0.23904577035927446</c:v>
                </c:pt>
                <c:pt idx="10157">
                  <c:v>0.6279724017630266</c:v>
                </c:pt>
                <c:pt idx="10158">
                  <c:v>0.37401940329452038</c:v>
                </c:pt>
                <c:pt idx="10159">
                  <c:v>0.47025875386338195</c:v>
                </c:pt>
                <c:pt idx="10160">
                  <c:v>0.14628271099005291</c:v>
                </c:pt>
                <c:pt idx="10161">
                  <c:v>1.7633104930795869</c:v>
                </c:pt>
                <c:pt idx="10162">
                  <c:v>0.70322495563481846</c:v>
                </c:pt>
                <c:pt idx="10163">
                  <c:v>0.11110647072428959</c:v>
                </c:pt>
                <c:pt idx="10164">
                  <c:v>1.5897350396872365</c:v>
                </c:pt>
                <c:pt idx="10165">
                  <c:v>8.8304776046053149E-2</c:v>
                </c:pt>
                <c:pt idx="10166">
                  <c:v>0.97257645868373566</c:v>
                </c:pt>
                <c:pt idx="10167">
                  <c:v>0.31343266943143527</c:v>
                </c:pt>
                <c:pt idx="10168">
                  <c:v>0.49936609547884753</c:v>
                </c:pt>
                <c:pt idx="10169">
                  <c:v>0.37401940329452038</c:v>
                </c:pt>
                <c:pt idx="10170">
                  <c:v>0.37401940329452038</c:v>
                </c:pt>
                <c:pt idx="10171">
                  <c:v>0.64450260542796267</c:v>
                </c:pt>
                <c:pt idx="10172">
                  <c:v>0.41005781722950924</c:v>
                </c:pt>
                <c:pt idx="10173">
                  <c:v>9.8448531188790836E-2</c:v>
                </c:pt>
                <c:pt idx="10174">
                  <c:v>0.16458248299872943</c:v>
                </c:pt>
                <c:pt idx="10175">
                  <c:v>0.59349002680905549</c:v>
                </c:pt>
                <c:pt idx="10176">
                  <c:v>1.1052647053172149</c:v>
                </c:pt>
                <c:pt idx="10177">
                  <c:v>0.73635583947517036</c:v>
                </c:pt>
                <c:pt idx="10178">
                  <c:v>0.49954304810502087</c:v>
                </c:pt>
                <c:pt idx="10179">
                  <c:v>0.37401940329452038</c:v>
                </c:pt>
                <c:pt idx="10180">
                  <c:v>0.50632715219605795</c:v>
                </c:pt>
                <c:pt idx="10181">
                  <c:v>0</c:v>
                </c:pt>
                <c:pt idx="10182">
                  <c:v>0.46360498279202322</c:v>
                </c:pt>
                <c:pt idx="10183">
                  <c:v>0.23848405462271535</c:v>
                </c:pt>
                <c:pt idx="10184">
                  <c:v>1.1667144631110846</c:v>
                </c:pt>
                <c:pt idx="10185">
                  <c:v>0.73635583947517036</c:v>
                </c:pt>
                <c:pt idx="10186">
                  <c:v>0.40927153968502522</c:v>
                </c:pt>
                <c:pt idx="10187">
                  <c:v>0.70022911719023728</c:v>
                </c:pt>
                <c:pt idx="10188">
                  <c:v>0.32840002694845044</c:v>
                </c:pt>
                <c:pt idx="10189">
                  <c:v>1.507317013180837E-2</c:v>
                </c:pt>
                <c:pt idx="10190">
                  <c:v>0.37401940329452038</c:v>
                </c:pt>
                <c:pt idx="10191">
                  <c:v>0.44048558343376881</c:v>
                </c:pt>
                <c:pt idx="10192">
                  <c:v>0.90956559530732473</c:v>
                </c:pt>
                <c:pt idx="10193">
                  <c:v>0.3325676893300471</c:v>
                </c:pt>
                <c:pt idx="10194">
                  <c:v>1.1686938235451031E-2</c:v>
                </c:pt>
                <c:pt idx="10195">
                  <c:v>0.37401940329452038</c:v>
                </c:pt>
                <c:pt idx="10196">
                  <c:v>9.8650777646113699E-2</c:v>
                </c:pt>
                <c:pt idx="10197">
                  <c:v>0.37401940329452038</c:v>
                </c:pt>
                <c:pt idx="10198">
                  <c:v>0.6465402274821489</c:v>
                </c:pt>
                <c:pt idx="10199">
                  <c:v>0.56911380942092393</c:v>
                </c:pt>
                <c:pt idx="10200">
                  <c:v>0.30031274377490624</c:v>
                </c:pt>
                <c:pt idx="10201">
                  <c:v>0.73272296219940891</c:v>
                </c:pt>
                <c:pt idx="10202">
                  <c:v>0.37401940329452038</c:v>
                </c:pt>
                <c:pt idx="10203">
                  <c:v>0.37401940329452038</c:v>
                </c:pt>
                <c:pt idx="10204">
                  <c:v>0.58820897377865133</c:v>
                </c:pt>
                <c:pt idx="10205">
                  <c:v>0.92670286313594441</c:v>
                </c:pt>
                <c:pt idx="10206">
                  <c:v>0.70805931684470158</c:v>
                </c:pt>
                <c:pt idx="10207">
                  <c:v>0.50418243901956794</c:v>
                </c:pt>
                <c:pt idx="10208">
                  <c:v>0.37401940329452038</c:v>
                </c:pt>
                <c:pt idx="10209">
                  <c:v>0.37401940329452016</c:v>
                </c:pt>
                <c:pt idx="10210">
                  <c:v>8.1265015157646739E-2</c:v>
                </c:pt>
                <c:pt idx="10211">
                  <c:v>0.72223609405848521</c:v>
                </c:pt>
                <c:pt idx="10212">
                  <c:v>0.59144698218352543</c:v>
                </c:pt>
                <c:pt idx="10213">
                  <c:v>0.55552603913097109</c:v>
                </c:pt>
                <c:pt idx="10214">
                  <c:v>0.74226959820293081</c:v>
                </c:pt>
                <c:pt idx="10215">
                  <c:v>1.1148477470727198</c:v>
                </c:pt>
                <c:pt idx="10216">
                  <c:v>0.73635583947517036</c:v>
                </c:pt>
                <c:pt idx="10217">
                  <c:v>0.11702841097821969</c:v>
                </c:pt>
                <c:pt idx="10218">
                  <c:v>0.52574789244306142</c:v>
                </c:pt>
                <c:pt idx="10219">
                  <c:v>0.30717106467951832</c:v>
                </c:pt>
                <c:pt idx="10220">
                  <c:v>0.64819719617742544</c:v>
                </c:pt>
                <c:pt idx="10221">
                  <c:v>0.62857842954560195</c:v>
                </c:pt>
                <c:pt idx="10222">
                  <c:v>0.28523572848074924</c:v>
                </c:pt>
                <c:pt idx="10223">
                  <c:v>0.37401940329452038</c:v>
                </c:pt>
                <c:pt idx="10224">
                  <c:v>0.37401940329452038</c:v>
                </c:pt>
                <c:pt idx="10225">
                  <c:v>0.37401940329452016</c:v>
                </c:pt>
                <c:pt idx="10226">
                  <c:v>0.37401940329452038</c:v>
                </c:pt>
                <c:pt idx="10227">
                  <c:v>0.37401940329452038</c:v>
                </c:pt>
                <c:pt idx="10228">
                  <c:v>0.73601197385155603</c:v>
                </c:pt>
                <c:pt idx="10229">
                  <c:v>0.73050375831716885</c:v>
                </c:pt>
                <c:pt idx="10230">
                  <c:v>0.70758515133263611</c:v>
                </c:pt>
                <c:pt idx="10231">
                  <c:v>0.35518849970723715</c:v>
                </c:pt>
                <c:pt idx="10232">
                  <c:v>0.31957404000811712</c:v>
                </c:pt>
                <c:pt idx="10233">
                  <c:v>0.81950136693279629</c:v>
                </c:pt>
                <c:pt idx="10234">
                  <c:v>0.99442048983562648</c:v>
                </c:pt>
                <c:pt idx="10235">
                  <c:v>0.82584677666421658</c:v>
                </c:pt>
                <c:pt idx="10236">
                  <c:v>0.37401940329452038</c:v>
                </c:pt>
                <c:pt idx="10237">
                  <c:v>0.3866896350033312</c:v>
                </c:pt>
                <c:pt idx="10238">
                  <c:v>0.34762150278060239</c:v>
                </c:pt>
                <c:pt idx="10239">
                  <c:v>0.84770332986016783</c:v>
                </c:pt>
                <c:pt idx="10240">
                  <c:v>0.58141309340337299</c:v>
                </c:pt>
                <c:pt idx="10241">
                  <c:v>0.95366322319434371</c:v>
                </c:pt>
                <c:pt idx="10242">
                  <c:v>1.9721111913750182</c:v>
                </c:pt>
                <c:pt idx="10243">
                  <c:v>0.23222845868047493</c:v>
                </c:pt>
                <c:pt idx="10244">
                  <c:v>0.18872216528128674</c:v>
                </c:pt>
                <c:pt idx="10245">
                  <c:v>0.88403809730226168</c:v>
                </c:pt>
                <c:pt idx="10246">
                  <c:v>0.3004946719587453</c:v>
                </c:pt>
                <c:pt idx="10247">
                  <c:v>1.1345879679346942</c:v>
                </c:pt>
                <c:pt idx="10248">
                  <c:v>0.95878969618586785</c:v>
                </c:pt>
                <c:pt idx="10249">
                  <c:v>0.37401940329452016</c:v>
                </c:pt>
                <c:pt idx="10250">
                  <c:v>0.19453063196149484</c:v>
                </c:pt>
                <c:pt idx="10251">
                  <c:v>0.21653293828269221</c:v>
                </c:pt>
                <c:pt idx="10252">
                  <c:v>0.71732990153422294</c:v>
                </c:pt>
                <c:pt idx="10253">
                  <c:v>0.37401940329452038</c:v>
                </c:pt>
                <c:pt idx="10254">
                  <c:v>0.53988981621879384</c:v>
                </c:pt>
                <c:pt idx="10255">
                  <c:v>0.37401940329452038</c:v>
                </c:pt>
                <c:pt idx="10256">
                  <c:v>0.68945876966355857</c:v>
                </c:pt>
                <c:pt idx="10257">
                  <c:v>0.68109908310111211</c:v>
                </c:pt>
                <c:pt idx="10258">
                  <c:v>0.73631947208285708</c:v>
                </c:pt>
                <c:pt idx="10259">
                  <c:v>0.37401940329452038</c:v>
                </c:pt>
                <c:pt idx="10260">
                  <c:v>0.37401940329452038</c:v>
                </c:pt>
                <c:pt idx="10261">
                  <c:v>0.37401940329452038</c:v>
                </c:pt>
                <c:pt idx="10262">
                  <c:v>0.37401940329452038</c:v>
                </c:pt>
                <c:pt idx="10263">
                  <c:v>0.56628224282628081</c:v>
                </c:pt>
                <c:pt idx="10264">
                  <c:v>1.5113862411103542</c:v>
                </c:pt>
                <c:pt idx="10265">
                  <c:v>0.53820908408980039</c:v>
                </c:pt>
                <c:pt idx="10266">
                  <c:v>1.00558958808151</c:v>
                </c:pt>
                <c:pt idx="10267">
                  <c:v>0.60865295737797631</c:v>
                </c:pt>
                <c:pt idx="10268">
                  <c:v>0.37401940329452016</c:v>
                </c:pt>
                <c:pt idx="10269">
                  <c:v>0.37401940329452038</c:v>
                </c:pt>
                <c:pt idx="10270">
                  <c:v>1.2196200661275853</c:v>
                </c:pt>
                <c:pt idx="10271">
                  <c:v>7.7473962319130424E-2</c:v>
                </c:pt>
                <c:pt idx="10272">
                  <c:v>3.7306906048139674E-2</c:v>
                </c:pt>
                <c:pt idx="10273">
                  <c:v>0</c:v>
                </c:pt>
                <c:pt idx="10274">
                  <c:v>0.35434192824791311</c:v>
                </c:pt>
                <c:pt idx="10275">
                  <c:v>0.37401940329452038</c:v>
                </c:pt>
                <c:pt idx="10276">
                  <c:v>0.3086068035732244</c:v>
                </c:pt>
                <c:pt idx="10277">
                  <c:v>0.32787241792506577</c:v>
                </c:pt>
                <c:pt idx="10278">
                  <c:v>0.22129147561380122</c:v>
                </c:pt>
                <c:pt idx="10279">
                  <c:v>0.72847745151918275</c:v>
                </c:pt>
                <c:pt idx="10280">
                  <c:v>0.73366502264689659</c:v>
                </c:pt>
                <c:pt idx="10281">
                  <c:v>0.70787271106674721</c:v>
                </c:pt>
                <c:pt idx="10282">
                  <c:v>0.74571489808568991</c:v>
                </c:pt>
                <c:pt idx="10283">
                  <c:v>0.45682201316678211</c:v>
                </c:pt>
                <c:pt idx="10284">
                  <c:v>0.37401940329452038</c:v>
                </c:pt>
                <c:pt idx="10285">
                  <c:v>0.68206130761904549</c:v>
                </c:pt>
                <c:pt idx="10286">
                  <c:v>0.28841277524099534</c:v>
                </c:pt>
                <c:pt idx="10287">
                  <c:v>0.72834882042906712</c:v>
                </c:pt>
                <c:pt idx="10288">
                  <c:v>1.0923363605542193</c:v>
                </c:pt>
                <c:pt idx="10289">
                  <c:v>0.89542246539691384</c:v>
                </c:pt>
                <c:pt idx="10290">
                  <c:v>0.72834882042906712</c:v>
                </c:pt>
                <c:pt idx="10291">
                  <c:v>0.60260252145997273</c:v>
                </c:pt>
                <c:pt idx="10292">
                  <c:v>0.53169970423399693</c:v>
                </c:pt>
                <c:pt idx="10293">
                  <c:v>0.37401940329452016</c:v>
                </c:pt>
                <c:pt idx="10294">
                  <c:v>0.29933371348271737</c:v>
                </c:pt>
                <c:pt idx="10295">
                  <c:v>1.8560023308529727</c:v>
                </c:pt>
                <c:pt idx="10296">
                  <c:v>0.60260252145997273</c:v>
                </c:pt>
                <c:pt idx="10297">
                  <c:v>0.40809309313047948</c:v>
                </c:pt>
                <c:pt idx="10298">
                  <c:v>0.3610463903128921</c:v>
                </c:pt>
                <c:pt idx="10299">
                  <c:v>1.2195388982694797</c:v>
                </c:pt>
                <c:pt idx="10300">
                  <c:v>0.36974935297373601</c:v>
                </c:pt>
                <c:pt idx="10301">
                  <c:v>4.7649479755579628E-2</c:v>
                </c:pt>
                <c:pt idx="10302">
                  <c:v>0.39311892484586941</c:v>
                </c:pt>
                <c:pt idx="10303">
                  <c:v>0.22365181061981659</c:v>
                </c:pt>
                <c:pt idx="10304">
                  <c:v>0.37401940329452038</c:v>
                </c:pt>
                <c:pt idx="10305">
                  <c:v>1.4262210831006645</c:v>
                </c:pt>
                <c:pt idx="10306">
                  <c:v>0.65870910233085467</c:v>
                </c:pt>
                <c:pt idx="10307">
                  <c:v>0.2320371393166388</c:v>
                </c:pt>
                <c:pt idx="10308">
                  <c:v>0.10928794248506009</c:v>
                </c:pt>
                <c:pt idx="10309">
                  <c:v>0.45069978998230736</c:v>
                </c:pt>
                <c:pt idx="10310">
                  <c:v>2.5610235972533317</c:v>
                </c:pt>
                <c:pt idx="10311">
                  <c:v>0.8862946885867089</c:v>
                </c:pt>
                <c:pt idx="10312">
                  <c:v>0.1779170440437691</c:v>
                </c:pt>
                <c:pt idx="10313">
                  <c:v>0.6859606810891119</c:v>
                </c:pt>
                <c:pt idx="10314">
                  <c:v>0.69303811399756921</c:v>
                </c:pt>
                <c:pt idx="10315">
                  <c:v>0.53521312691223255</c:v>
                </c:pt>
                <c:pt idx="10316">
                  <c:v>0.38063737900935818</c:v>
                </c:pt>
                <c:pt idx="10317">
                  <c:v>0.65916013086918346</c:v>
                </c:pt>
                <c:pt idx="10318">
                  <c:v>1.4332451116884402</c:v>
                </c:pt>
                <c:pt idx="10319">
                  <c:v>0.16894343302859416</c:v>
                </c:pt>
                <c:pt idx="10320">
                  <c:v>0.72024009378204301</c:v>
                </c:pt>
                <c:pt idx="10321">
                  <c:v>0.1591231389940882</c:v>
                </c:pt>
                <c:pt idx="10322">
                  <c:v>0.19113392352176595</c:v>
                </c:pt>
                <c:pt idx="10323">
                  <c:v>0.59194777611293825</c:v>
                </c:pt>
                <c:pt idx="10324">
                  <c:v>0.37401940329452038</c:v>
                </c:pt>
                <c:pt idx="10325">
                  <c:v>1.0637351669516002</c:v>
                </c:pt>
                <c:pt idx="10326">
                  <c:v>0.2433149748439046</c:v>
                </c:pt>
                <c:pt idx="10327">
                  <c:v>0.28605572856630623</c:v>
                </c:pt>
                <c:pt idx="10328">
                  <c:v>0.62186721591855088</c:v>
                </c:pt>
                <c:pt idx="10329">
                  <c:v>0.2000986130135686</c:v>
                </c:pt>
                <c:pt idx="10330">
                  <c:v>0.82387291772409599</c:v>
                </c:pt>
                <c:pt idx="10331">
                  <c:v>1.832486211139438</c:v>
                </c:pt>
                <c:pt idx="10332">
                  <c:v>0.26533875456932127</c:v>
                </c:pt>
                <c:pt idx="10333">
                  <c:v>0.95005600296412462</c:v>
                </c:pt>
                <c:pt idx="10334">
                  <c:v>0.37401940329452038</c:v>
                </c:pt>
                <c:pt idx="10335">
                  <c:v>0.32303995618421522</c:v>
                </c:pt>
                <c:pt idx="10336">
                  <c:v>0.37401940329452038</c:v>
                </c:pt>
                <c:pt idx="10337">
                  <c:v>0.60899027748526469</c:v>
                </c:pt>
                <c:pt idx="10338">
                  <c:v>4.2021235601879342E-2</c:v>
                </c:pt>
                <c:pt idx="10339">
                  <c:v>0.37401940329452038</c:v>
                </c:pt>
                <c:pt idx="10340">
                  <c:v>0.40466484236745853</c:v>
                </c:pt>
                <c:pt idx="10341">
                  <c:v>0.73635583947517036</c:v>
                </c:pt>
                <c:pt idx="10342">
                  <c:v>0.16186427530592867</c:v>
                </c:pt>
                <c:pt idx="10343">
                  <c:v>0.12059108350385309</c:v>
                </c:pt>
                <c:pt idx="10344">
                  <c:v>8.3307822959891142E-2</c:v>
                </c:pt>
                <c:pt idx="10345">
                  <c:v>0.94846689017582164</c:v>
                </c:pt>
                <c:pt idx="10346">
                  <c:v>1.5753007922572573E-2</c:v>
                </c:pt>
                <c:pt idx="10347">
                  <c:v>0.37401940329452038</c:v>
                </c:pt>
                <c:pt idx="10348">
                  <c:v>0.37401940329452038</c:v>
                </c:pt>
                <c:pt idx="10349">
                  <c:v>0.37401940329452016</c:v>
                </c:pt>
                <c:pt idx="10350">
                  <c:v>0.37401940329452016</c:v>
                </c:pt>
                <c:pt idx="10351">
                  <c:v>0.58951907705254836</c:v>
                </c:pt>
                <c:pt idx="10352">
                  <c:v>0.25730153607795453</c:v>
                </c:pt>
                <c:pt idx="10353">
                  <c:v>7.1538754300229553E-4</c:v>
                </c:pt>
                <c:pt idx="10354">
                  <c:v>0.30964320165392201</c:v>
                </c:pt>
                <c:pt idx="10355">
                  <c:v>0.64433118830435354</c:v>
                </c:pt>
                <c:pt idx="10356">
                  <c:v>0.73635583947517036</c:v>
                </c:pt>
                <c:pt idx="10357">
                  <c:v>0</c:v>
                </c:pt>
                <c:pt idx="10358">
                  <c:v>0</c:v>
                </c:pt>
                <c:pt idx="10359">
                  <c:v>1.3188220833900597</c:v>
                </c:pt>
                <c:pt idx="10360">
                  <c:v>0.23749432676693596</c:v>
                </c:pt>
                <c:pt idx="10361">
                  <c:v>0.37401940329452038</c:v>
                </c:pt>
                <c:pt idx="10362">
                  <c:v>0.31701754276033228</c:v>
                </c:pt>
                <c:pt idx="10363">
                  <c:v>0.7783645179212334</c:v>
                </c:pt>
                <c:pt idx="10364">
                  <c:v>0.12367585727825148</c:v>
                </c:pt>
                <c:pt idx="10365">
                  <c:v>0.25458015651409527</c:v>
                </c:pt>
                <c:pt idx="10366">
                  <c:v>0.26141244010908732</c:v>
                </c:pt>
                <c:pt idx="10367">
                  <c:v>0.37401940329452038</c:v>
                </c:pt>
                <c:pt idx="10368">
                  <c:v>0.66539783761382798</c:v>
                </c:pt>
                <c:pt idx="10369">
                  <c:v>0.73453571063756062</c:v>
                </c:pt>
                <c:pt idx="10370">
                  <c:v>1.246619260496882</c:v>
                </c:pt>
                <c:pt idx="10371">
                  <c:v>0.24580831461629798</c:v>
                </c:pt>
                <c:pt idx="10372">
                  <c:v>3.2332819040903042</c:v>
                </c:pt>
                <c:pt idx="10373">
                  <c:v>0.33422282937642706</c:v>
                </c:pt>
                <c:pt idx="10374">
                  <c:v>0.9904376465697331</c:v>
                </c:pt>
                <c:pt idx="10375">
                  <c:v>1.9628113995678913E-2</c:v>
                </c:pt>
                <c:pt idx="10376">
                  <c:v>0.73303205163661556</c:v>
                </c:pt>
                <c:pt idx="10377">
                  <c:v>0.21922813544924974</c:v>
                </c:pt>
                <c:pt idx="10378">
                  <c:v>0.71570942130851056</c:v>
                </c:pt>
                <c:pt idx="10379">
                  <c:v>0.72848450707622392</c:v>
                </c:pt>
                <c:pt idx="10380">
                  <c:v>0.49590478995763726</c:v>
                </c:pt>
                <c:pt idx="10381">
                  <c:v>0.37401940329452038</c:v>
                </c:pt>
                <c:pt idx="10382">
                  <c:v>0.72994235306352706</c:v>
                </c:pt>
                <c:pt idx="10383">
                  <c:v>0.87595293327591772</c:v>
                </c:pt>
                <c:pt idx="10384">
                  <c:v>0.59020802717064758</c:v>
                </c:pt>
                <c:pt idx="10385">
                  <c:v>0.49133134599196671</c:v>
                </c:pt>
                <c:pt idx="10386">
                  <c:v>0.29522547341805738</c:v>
                </c:pt>
                <c:pt idx="10387">
                  <c:v>0.6465402274821489</c:v>
                </c:pt>
                <c:pt idx="10388">
                  <c:v>0.6465402274821489</c:v>
                </c:pt>
                <c:pt idx="10389">
                  <c:v>0.73635583947517036</c:v>
                </c:pt>
                <c:pt idx="10390">
                  <c:v>0.18165678053236128</c:v>
                </c:pt>
                <c:pt idx="10391">
                  <c:v>1.0759796800463919</c:v>
                </c:pt>
                <c:pt idx="10392">
                  <c:v>10</c:v>
                </c:pt>
                <c:pt idx="10393">
                  <c:v>0.37401940329452038</c:v>
                </c:pt>
                <c:pt idx="10394">
                  <c:v>0.73635583947517036</c:v>
                </c:pt>
                <c:pt idx="10395">
                  <c:v>0.73453421136583619</c:v>
                </c:pt>
                <c:pt idx="10396">
                  <c:v>0.19113392352176595</c:v>
                </c:pt>
                <c:pt idx="10397">
                  <c:v>0.956353729579421</c:v>
                </c:pt>
                <c:pt idx="10398">
                  <c:v>1.9721624283078636</c:v>
                </c:pt>
                <c:pt idx="10399">
                  <c:v>0.71833290583179266</c:v>
                </c:pt>
                <c:pt idx="10400">
                  <c:v>0.73457033712388875</c:v>
                </c:pt>
                <c:pt idx="10401">
                  <c:v>0.75285160667595474</c:v>
                </c:pt>
                <c:pt idx="10402">
                  <c:v>0.46098440105219257</c:v>
                </c:pt>
                <c:pt idx="10403">
                  <c:v>3.3247082174100697</c:v>
                </c:pt>
                <c:pt idx="10404">
                  <c:v>0.61020041072804387</c:v>
                </c:pt>
                <c:pt idx="10405">
                  <c:v>1.6703631553845777</c:v>
                </c:pt>
                <c:pt idx="10406">
                  <c:v>0.37401940329452038</c:v>
                </c:pt>
                <c:pt idx="10407">
                  <c:v>0.86731461974860502</c:v>
                </c:pt>
                <c:pt idx="10408">
                  <c:v>0.20517420824553007</c:v>
                </c:pt>
                <c:pt idx="10409">
                  <c:v>0.73635583947517036</c:v>
                </c:pt>
                <c:pt idx="10410">
                  <c:v>3.6557491265753035E-2</c:v>
                </c:pt>
                <c:pt idx="10411">
                  <c:v>0.71330724963905423</c:v>
                </c:pt>
                <c:pt idx="10412">
                  <c:v>0.23603813250309438</c:v>
                </c:pt>
                <c:pt idx="10413">
                  <c:v>0.26821212304441044</c:v>
                </c:pt>
                <c:pt idx="10414">
                  <c:v>0.39039126570242821</c:v>
                </c:pt>
                <c:pt idx="10415">
                  <c:v>0.73069232128797124</c:v>
                </c:pt>
                <c:pt idx="10416">
                  <c:v>0.3723489961122885</c:v>
                </c:pt>
                <c:pt idx="10417">
                  <c:v>1.1640337733432344</c:v>
                </c:pt>
                <c:pt idx="10418">
                  <c:v>1.067458405478436</c:v>
                </c:pt>
                <c:pt idx="10419">
                  <c:v>6.4617494127997555E-2</c:v>
                </c:pt>
                <c:pt idx="10420">
                  <c:v>0.35298346443588835</c:v>
                </c:pt>
                <c:pt idx="10421">
                  <c:v>0.40147906722344529</c:v>
                </c:pt>
                <c:pt idx="10422">
                  <c:v>0.66734384463650853</c:v>
                </c:pt>
                <c:pt idx="10423">
                  <c:v>0.27019927141430672</c:v>
                </c:pt>
                <c:pt idx="10424">
                  <c:v>0.60600474068581545</c:v>
                </c:pt>
                <c:pt idx="10425">
                  <c:v>0.11245452952721011</c:v>
                </c:pt>
                <c:pt idx="10426">
                  <c:v>4.718995018314992E-2</c:v>
                </c:pt>
                <c:pt idx="10427">
                  <c:v>1.2599158819760345</c:v>
                </c:pt>
                <c:pt idx="10428">
                  <c:v>0.68787047071260543</c:v>
                </c:pt>
                <c:pt idx="10429">
                  <c:v>1.1607996689782045</c:v>
                </c:pt>
                <c:pt idx="10430">
                  <c:v>0.92600797828507464</c:v>
                </c:pt>
                <c:pt idx="10431">
                  <c:v>0.38966211398963946</c:v>
                </c:pt>
                <c:pt idx="10432">
                  <c:v>0.77065422025674546</c:v>
                </c:pt>
                <c:pt idx="10433">
                  <c:v>0.99397855958890324</c:v>
                </c:pt>
                <c:pt idx="10434">
                  <c:v>0.11546746836047558</c:v>
                </c:pt>
                <c:pt idx="10435">
                  <c:v>2.0354844074395837</c:v>
                </c:pt>
                <c:pt idx="10436">
                  <c:v>5.5833491030232378E-2</c:v>
                </c:pt>
                <c:pt idx="10437">
                  <c:v>0.54458787753982407</c:v>
                </c:pt>
                <c:pt idx="10438">
                  <c:v>3.0731695816818938</c:v>
                </c:pt>
                <c:pt idx="10439">
                  <c:v>0.90256771837253524</c:v>
                </c:pt>
                <c:pt idx="10440">
                  <c:v>2.558806657920337</c:v>
                </c:pt>
                <c:pt idx="10441">
                  <c:v>0.72276197472030956</c:v>
                </c:pt>
                <c:pt idx="10442">
                  <c:v>0.70022911719023728</c:v>
                </c:pt>
                <c:pt idx="10443">
                  <c:v>0.99110913272205448</c:v>
                </c:pt>
                <c:pt idx="10444">
                  <c:v>5.8191528543552723E-2</c:v>
                </c:pt>
                <c:pt idx="10445">
                  <c:v>0.61026767839291796</c:v>
                </c:pt>
                <c:pt idx="10446">
                  <c:v>0.37401940329452038</c:v>
                </c:pt>
                <c:pt idx="10447">
                  <c:v>0.34210839478328547</c:v>
                </c:pt>
                <c:pt idx="10448">
                  <c:v>0.3378001236487288</c:v>
                </c:pt>
                <c:pt idx="10449">
                  <c:v>0.37401940329452038</c:v>
                </c:pt>
                <c:pt idx="10450">
                  <c:v>0.36794207447827459</c:v>
                </c:pt>
                <c:pt idx="10451">
                  <c:v>0.37401940329452038</c:v>
                </c:pt>
                <c:pt idx="10452">
                  <c:v>0.71078821986584495</c:v>
                </c:pt>
                <c:pt idx="10453">
                  <c:v>5.3704367943415952E-2</c:v>
                </c:pt>
                <c:pt idx="10454">
                  <c:v>0.51780793166273653</c:v>
                </c:pt>
                <c:pt idx="10455">
                  <c:v>0.73598448936488603</c:v>
                </c:pt>
                <c:pt idx="10456">
                  <c:v>0.36558942011766576</c:v>
                </c:pt>
                <c:pt idx="10457">
                  <c:v>0.37369469034469111</c:v>
                </c:pt>
                <c:pt idx="10458">
                  <c:v>0.88265305197194355</c:v>
                </c:pt>
                <c:pt idx="10459">
                  <c:v>0.37401940329452038</c:v>
                </c:pt>
                <c:pt idx="10460">
                  <c:v>0.52644530467665118</c:v>
                </c:pt>
                <c:pt idx="10461">
                  <c:v>0.73635583947517036</c:v>
                </c:pt>
                <c:pt idx="10462">
                  <c:v>0.59065912954739397</c:v>
                </c:pt>
                <c:pt idx="10463">
                  <c:v>0.25457605458400984</c:v>
                </c:pt>
                <c:pt idx="10464">
                  <c:v>0</c:v>
                </c:pt>
                <c:pt idx="10465">
                  <c:v>0.12904471918716431</c:v>
                </c:pt>
                <c:pt idx="10466">
                  <c:v>0.37401940329452038</c:v>
                </c:pt>
                <c:pt idx="10467">
                  <c:v>0.37401940329452038</c:v>
                </c:pt>
                <c:pt idx="10468">
                  <c:v>0.58429033543455255</c:v>
                </c:pt>
                <c:pt idx="10469">
                  <c:v>2.1853442078428438E-2</c:v>
                </c:pt>
                <c:pt idx="10470">
                  <c:v>1.968854780394742</c:v>
                </c:pt>
                <c:pt idx="10471">
                  <c:v>2.3032846576637369E-2</c:v>
                </c:pt>
                <c:pt idx="10472">
                  <c:v>0.2838803796758283</c:v>
                </c:pt>
                <c:pt idx="10473">
                  <c:v>0.37401940329452038</c:v>
                </c:pt>
                <c:pt idx="10474">
                  <c:v>0.16657972426106712</c:v>
                </c:pt>
                <c:pt idx="10475">
                  <c:v>0.37401940329452038</c:v>
                </c:pt>
                <c:pt idx="10476">
                  <c:v>0.43359555044403736</c:v>
                </c:pt>
                <c:pt idx="10477">
                  <c:v>0.70627681177875745</c:v>
                </c:pt>
                <c:pt idx="10478">
                  <c:v>0.37401940329452038</c:v>
                </c:pt>
                <c:pt idx="10479">
                  <c:v>1.1038360156673457</c:v>
                </c:pt>
                <c:pt idx="10480">
                  <c:v>0.49125995662559008</c:v>
                </c:pt>
                <c:pt idx="10481">
                  <c:v>7.3543651709592053E-2</c:v>
                </c:pt>
                <c:pt idx="10482">
                  <c:v>0.71735608655162808</c:v>
                </c:pt>
                <c:pt idx="10483">
                  <c:v>3.9982953921077299E-2</c:v>
                </c:pt>
                <c:pt idx="10484">
                  <c:v>0.35844861400791778</c:v>
                </c:pt>
                <c:pt idx="10485">
                  <c:v>0.35224385792097967</c:v>
                </c:pt>
                <c:pt idx="10486">
                  <c:v>4.7480137213796222E-2</c:v>
                </c:pt>
                <c:pt idx="10487">
                  <c:v>0.18952943693552501</c:v>
                </c:pt>
                <c:pt idx="10488">
                  <c:v>0.50168999791666768</c:v>
                </c:pt>
                <c:pt idx="10489">
                  <c:v>0.5015579772003308</c:v>
                </c:pt>
                <c:pt idx="10490">
                  <c:v>0.37401940329452038</c:v>
                </c:pt>
                <c:pt idx="10491">
                  <c:v>0.7638772273947485</c:v>
                </c:pt>
                <c:pt idx="10492">
                  <c:v>0.83554282948646175</c:v>
                </c:pt>
                <c:pt idx="10493">
                  <c:v>0.93774478152973417</c:v>
                </c:pt>
                <c:pt idx="10494">
                  <c:v>0.37401940329452038</c:v>
                </c:pt>
                <c:pt idx="10495">
                  <c:v>0.22214704005947131</c:v>
                </c:pt>
                <c:pt idx="10496">
                  <c:v>5.0683125976781696E-5</c:v>
                </c:pt>
                <c:pt idx="10497">
                  <c:v>0.37401940329452038</c:v>
                </c:pt>
                <c:pt idx="10498">
                  <c:v>8.4340623957214866E-2</c:v>
                </c:pt>
                <c:pt idx="10499">
                  <c:v>0.37401940329452016</c:v>
                </c:pt>
                <c:pt idx="10500">
                  <c:v>0.36943348165098716</c:v>
                </c:pt>
                <c:pt idx="10501">
                  <c:v>0.32696737647533697</c:v>
                </c:pt>
                <c:pt idx="10502">
                  <c:v>0.43452904434356499</c:v>
                </c:pt>
                <c:pt idx="10503">
                  <c:v>0.29040537450677739</c:v>
                </c:pt>
                <c:pt idx="10504">
                  <c:v>0.30726854620335298</c:v>
                </c:pt>
                <c:pt idx="10505">
                  <c:v>0.37401940329452038</c:v>
                </c:pt>
                <c:pt idx="10506">
                  <c:v>0.40879243655409436</c:v>
                </c:pt>
                <c:pt idx="10507">
                  <c:v>0.48825530595059602</c:v>
                </c:pt>
                <c:pt idx="10508">
                  <c:v>1.5739529951215534</c:v>
                </c:pt>
                <c:pt idx="10509">
                  <c:v>0.27357544311631687</c:v>
                </c:pt>
                <c:pt idx="10510">
                  <c:v>0.99367318268400284</c:v>
                </c:pt>
                <c:pt idx="10511">
                  <c:v>1.1062307293693308</c:v>
                </c:pt>
                <c:pt idx="10512">
                  <c:v>0.50297418322898579</c:v>
                </c:pt>
                <c:pt idx="10513">
                  <c:v>0.37966768768647907</c:v>
                </c:pt>
                <c:pt idx="10514">
                  <c:v>0.73616950043868878</c:v>
                </c:pt>
                <c:pt idx="10515">
                  <c:v>0.20894259943609139</c:v>
                </c:pt>
                <c:pt idx="10516">
                  <c:v>0.47113149255926878</c:v>
                </c:pt>
                <c:pt idx="10517">
                  <c:v>0.37401940329452038</c:v>
                </c:pt>
                <c:pt idx="10518">
                  <c:v>0.11853198947369269</c:v>
                </c:pt>
                <c:pt idx="10519">
                  <c:v>0.37401940329452016</c:v>
                </c:pt>
                <c:pt idx="10520">
                  <c:v>1.0853134333897303</c:v>
                </c:pt>
                <c:pt idx="10521">
                  <c:v>0.93975361266816737</c:v>
                </c:pt>
                <c:pt idx="10522">
                  <c:v>0.66381516695643261</c:v>
                </c:pt>
                <c:pt idx="10523">
                  <c:v>3.1418297718349204E-2</c:v>
                </c:pt>
                <c:pt idx="10524">
                  <c:v>0.36433987468328083</c:v>
                </c:pt>
                <c:pt idx="10525">
                  <c:v>3.2685892828428792E-2</c:v>
                </c:pt>
                <c:pt idx="10526">
                  <c:v>0.1968360103512298</c:v>
                </c:pt>
                <c:pt idx="10527">
                  <c:v>0.15850305995764954</c:v>
                </c:pt>
                <c:pt idx="10528">
                  <c:v>2.4400686393585974E-2</c:v>
                </c:pt>
                <c:pt idx="10529">
                  <c:v>1.8718081967465754</c:v>
                </c:pt>
                <c:pt idx="10530">
                  <c:v>0.52082354964767352</c:v>
                </c:pt>
                <c:pt idx="10531">
                  <c:v>0.38276640770186005</c:v>
                </c:pt>
                <c:pt idx="10532">
                  <c:v>0.37401940329452016</c:v>
                </c:pt>
                <c:pt idx="10533">
                  <c:v>0.46480018251464617</c:v>
                </c:pt>
                <c:pt idx="10534">
                  <c:v>0.73614806430780533</c:v>
                </c:pt>
                <c:pt idx="10535">
                  <c:v>0.99153207087593176</c:v>
                </c:pt>
                <c:pt idx="10536">
                  <c:v>0.70877408600549496</c:v>
                </c:pt>
                <c:pt idx="10537">
                  <c:v>0.3994972460264718</c:v>
                </c:pt>
                <c:pt idx="10538">
                  <c:v>0.39404050258327522</c:v>
                </c:pt>
                <c:pt idx="10539">
                  <c:v>0.7321722871492784</c:v>
                </c:pt>
                <c:pt idx="10540">
                  <c:v>0.71730366301634996</c:v>
                </c:pt>
                <c:pt idx="10541">
                  <c:v>0.20528962955743799</c:v>
                </c:pt>
                <c:pt idx="10542">
                  <c:v>0.76416194282380934</c:v>
                </c:pt>
                <c:pt idx="10543">
                  <c:v>0.40855262822570787</c:v>
                </c:pt>
                <c:pt idx="10544">
                  <c:v>0.2356086698609629</c:v>
                </c:pt>
                <c:pt idx="10545">
                  <c:v>0.86145694374597725</c:v>
                </c:pt>
                <c:pt idx="10546">
                  <c:v>0.92761114276737899</c:v>
                </c:pt>
                <c:pt idx="10547">
                  <c:v>0.73594567687482682</c:v>
                </c:pt>
                <c:pt idx="10548">
                  <c:v>4.3272780434541504E-2</c:v>
                </c:pt>
                <c:pt idx="10549">
                  <c:v>0.32125116907409379</c:v>
                </c:pt>
                <c:pt idx="10550">
                  <c:v>0.57201903351694694</c:v>
                </c:pt>
                <c:pt idx="10551">
                  <c:v>0.3501762042731752</c:v>
                </c:pt>
                <c:pt idx="10552">
                  <c:v>0.57687076900945666</c:v>
                </c:pt>
                <c:pt idx="10553">
                  <c:v>0.41384755669518275</c:v>
                </c:pt>
                <c:pt idx="10554">
                  <c:v>1.6122631920106003</c:v>
                </c:pt>
                <c:pt idx="10555">
                  <c:v>0.9118436119114911</c:v>
                </c:pt>
                <c:pt idx="10556">
                  <c:v>1.7811225579074179</c:v>
                </c:pt>
                <c:pt idx="10557">
                  <c:v>0.37401940329452038</c:v>
                </c:pt>
                <c:pt idx="10558">
                  <c:v>0.23915024606803856</c:v>
                </c:pt>
                <c:pt idx="10559">
                  <c:v>0.37401940329452038</c:v>
                </c:pt>
                <c:pt idx="10560">
                  <c:v>7.2076275656613549E-3</c:v>
                </c:pt>
                <c:pt idx="10561">
                  <c:v>0.4810711967133659</c:v>
                </c:pt>
                <c:pt idx="10562">
                  <c:v>0.93396219710745532</c:v>
                </c:pt>
                <c:pt idx="10563">
                  <c:v>6.5359126924642796E-2</c:v>
                </c:pt>
                <c:pt idx="10564">
                  <c:v>0.53711702069096634</c:v>
                </c:pt>
                <c:pt idx="10565">
                  <c:v>0.10266163241055845</c:v>
                </c:pt>
                <c:pt idx="10566">
                  <c:v>0.27745421712702817</c:v>
                </c:pt>
                <c:pt idx="10567">
                  <c:v>0.20061394063001448</c:v>
                </c:pt>
                <c:pt idx="10568">
                  <c:v>3.3039014189210789</c:v>
                </c:pt>
                <c:pt idx="10569">
                  <c:v>0.88123623302097653</c:v>
                </c:pt>
                <c:pt idx="10570">
                  <c:v>3.6402955350637957E-2</c:v>
                </c:pt>
                <c:pt idx="10571">
                  <c:v>0.9499426540749506</c:v>
                </c:pt>
                <c:pt idx="10572">
                  <c:v>0.27089687314672545</c:v>
                </c:pt>
                <c:pt idx="10573">
                  <c:v>0.49355917305423336</c:v>
                </c:pt>
                <c:pt idx="10574">
                  <c:v>0.73572134739863948</c:v>
                </c:pt>
                <c:pt idx="10575">
                  <c:v>0.37401940329452038</c:v>
                </c:pt>
                <c:pt idx="10576">
                  <c:v>0.13123356981555048</c:v>
                </c:pt>
                <c:pt idx="10577">
                  <c:v>0.86909422807154568</c:v>
                </c:pt>
                <c:pt idx="10578">
                  <c:v>0.37401940329452038</c:v>
                </c:pt>
                <c:pt idx="10579">
                  <c:v>0.73742439363116952</c:v>
                </c:pt>
                <c:pt idx="10580">
                  <c:v>0.2719965338406739</c:v>
                </c:pt>
                <c:pt idx="10581">
                  <c:v>0.59980458340419773</c:v>
                </c:pt>
                <c:pt idx="10582">
                  <c:v>0.77044783777651382</c:v>
                </c:pt>
                <c:pt idx="10583">
                  <c:v>0.48991094575218935</c:v>
                </c:pt>
                <c:pt idx="10584">
                  <c:v>1.6236141712115158E-2</c:v>
                </c:pt>
                <c:pt idx="10585">
                  <c:v>0.98671582195873908</c:v>
                </c:pt>
                <c:pt idx="10586">
                  <c:v>0.35631522691784323</c:v>
                </c:pt>
                <c:pt idx="10587">
                  <c:v>0.38192721235789134</c:v>
                </c:pt>
                <c:pt idx="10588">
                  <c:v>1.496092875588193</c:v>
                </c:pt>
                <c:pt idx="10589">
                  <c:v>0.82563166752049366</c:v>
                </c:pt>
                <c:pt idx="10590">
                  <c:v>0.22455834556827686</c:v>
                </c:pt>
                <c:pt idx="10591">
                  <c:v>0.52403333176183509</c:v>
                </c:pt>
                <c:pt idx="10592">
                  <c:v>0.33469097627585709</c:v>
                </c:pt>
                <c:pt idx="10593">
                  <c:v>1.0975877853565217</c:v>
                </c:pt>
                <c:pt idx="10594">
                  <c:v>0.68912380340603652</c:v>
                </c:pt>
                <c:pt idx="10595">
                  <c:v>4.4705660060188529E-2</c:v>
                </c:pt>
                <c:pt idx="10596">
                  <c:v>5.1371577598874771E-2</c:v>
                </c:pt>
                <c:pt idx="10597">
                  <c:v>1.7275384011204769</c:v>
                </c:pt>
                <c:pt idx="10598">
                  <c:v>0.83249018614263892</c:v>
                </c:pt>
                <c:pt idx="10599">
                  <c:v>0.80589434278584837</c:v>
                </c:pt>
                <c:pt idx="10600">
                  <c:v>0.35890011068225564</c:v>
                </c:pt>
                <c:pt idx="10601">
                  <c:v>0.77362908609512626</c:v>
                </c:pt>
                <c:pt idx="10602">
                  <c:v>0.64679043993088159</c:v>
                </c:pt>
                <c:pt idx="10603">
                  <c:v>0.41939115226517443</c:v>
                </c:pt>
                <c:pt idx="10604">
                  <c:v>0.37401940329452038</c:v>
                </c:pt>
                <c:pt idx="10605">
                  <c:v>0.73338914935694299</c:v>
                </c:pt>
                <c:pt idx="10606">
                  <c:v>0.76102496412220999</c:v>
                </c:pt>
                <c:pt idx="10607">
                  <c:v>0.59047804368966317</c:v>
                </c:pt>
                <c:pt idx="10608">
                  <c:v>0.88457262292354988</c:v>
                </c:pt>
                <c:pt idx="10609">
                  <c:v>3.1594457901297161E-2</c:v>
                </c:pt>
                <c:pt idx="10610">
                  <c:v>3.3927815893378378E-2</c:v>
                </c:pt>
                <c:pt idx="10611">
                  <c:v>0.67488362468339724</c:v>
                </c:pt>
                <c:pt idx="10612">
                  <c:v>0.37401940329452038</c:v>
                </c:pt>
                <c:pt idx="10613">
                  <c:v>0.7807110617473153</c:v>
                </c:pt>
                <c:pt idx="10614">
                  <c:v>0.30240949054783339</c:v>
                </c:pt>
                <c:pt idx="10615">
                  <c:v>0.63784158963349968</c:v>
                </c:pt>
                <c:pt idx="10616">
                  <c:v>1.6510625819413538</c:v>
                </c:pt>
                <c:pt idx="10617">
                  <c:v>3.1002385620496585E-2</c:v>
                </c:pt>
                <c:pt idx="10618">
                  <c:v>0.45548823341806643</c:v>
                </c:pt>
                <c:pt idx="10619">
                  <c:v>1.9653772775077769E-2</c:v>
                </c:pt>
                <c:pt idx="10620">
                  <c:v>6.3940190137720079E-2</c:v>
                </c:pt>
                <c:pt idx="10621">
                  <c:v>2.0931966436694958</c:v>
                </c:pt>
                <c:pt idx="10622">
                  <c:v>0.64021253832987746</c:v>
                </c:pt>
                <c:pt idx="10623">
                  <c:v>0.37401940329452038</c:v>
                </c:pt>
                <c:pt idx="10624">
                  <c:v>0.24293783275766576</c:v>
                </c:pt>
                <c:pt idx="10625">
                  <c:v>0.51602135474773447</c:v>
                </c:pt>
                <c:pt idx="10626">
                  <c:v>0.3396075107539942</c:v>
                </c:pt>
                <c:pt idx="10627">
                  <c:v>0.37401940329452038</c:v>
                </c:pt>
                <c:pt idx="10628">
                  <c:v>0.37401940329452038</c:v>
                </c:pt>
                <c:pt idx="10629">
                  <c:v>0.37401940329452038</c:v>
                </c:pt>
                <c:pt idx="10630">
                  <c:v>0.37401940329452016</c:v>
                </c:pt>
                <c:pt idx="10631">
                  <c:v>0.37401940329452016</c:v>
                </c:pt>
                <c:pt idx="10632">
                  <c:v>0.73556808166007936</c:v>
                </c:pt>
                <c:pt idx="10633">
                  <c:v>0.73635583947517036</c:v>
                </c:pt>
                <c:pt idx="10634">
                  <c:v>0.11707255349286363</c:v>
                </c:pt>
                <c:pt idx="10635">
                  <c:v>0.64679043993088159</c:v>
                </c:pt>
                <c:pt idx="10636">
                  <c:v>0.3366872640253587</c:v>
                </c:pt>
                <c:pt idx="10637">
                  <c:v>0.75826550098948142</c:v>
                </c:pt>
                <c:pt idx="10638">
                  <c:v>0.37500879540033932</c:v>
                </c:pt>
                <c:pt idx="10639">
                  <c:v>0.73635583947517036</c:v>
                </c:pt>
                <c:pt idx="10640">
                  <c:v>0.18071001796152505</c:v>
                </c:pt>
                <c:pt idx="10641">
                  <c:v>0.37401940329452038</c:v>
                </c:pt>
                <c:pt idx="10642">
                  <c:v>0.54435681809870151</c:v>
                </c:pt>
                <c:pt idx="10643">
                  <c:v>0.70875549478526145</c:v>
                </c:pt>
                <c:pt idx="10644">
                  <c:v>1.3110261566536383</c:v>
                </c:pt>
                <c:pt idx="10645">
                  <c:v>8.0707471061069944E-2</c:v>
                </c:pt>
                <c:pt idx="10646">
                  <c:v>4.3362628317011327E-2</c:v>
                </c:pt>
                <c:pt idx="10647">
                  <c:v>1.7138649384004918</c:v>
                </c:pt>
                <c:pt idx="10648">
                  <c:v>0.42359096328453355</c:v>
                </c:pt>
                <c:pt idx="10649">
                  <c:v>0.48149564848391974</c:v>
                </c:pt>
                <c:pt idx="10650">
                  <c:v>0.37401940329452038</c:v>
                </c:pt>
                <c:pt idx="10651">
                  <c:v>0.37401940329452038</c:v>
                </c:pt>
                <c:pt idx="10652">
                  <c:v>0.3072559029545337</c:v>
                </c:pt>
                <c:pt idx="10653">
                  <c:v>0.71494548110813294</c:v>
                </c:pt>
                <c:pt idx="10654">
                  <c:v>2.2458889047378611E-2</c:v>
                </c:pt>
                <c:pt idx="10655">
                  <c:v>0.37401940329452038</c:v>
                </c:pt>
                <c:pt idx="10656">
                  <c:v>0.73635583947517036</c:v>
                </c:pt>
                <c:pt idx="10657">
                  <c:v>0.18730926762634054</c:v>
                </c:pt>
                <c:pt idx="10658">
                  <c:v>0.37401940329452038</c:v>
                </c:pt>
                <c:pt idx="10659">
                  <c:v>0.73299482092014101</c:v>
                </c:pt>
                <c:pt idx="10660">
                  <c:v>0.37401940329452038</c:v>
                </c:pt>
                <c:pt idx="10661">
                  <c:v>0.37401940329452038</c:v>
                </c:pt>
                <c:pt idx="10662">
                  <c:v>0.20962833199167522</c:v>
                </c:pt>
                <c:pt idx="10663">
                  <c:v>5.4342661230621182E-2</c:v>
                </c:pt>
                <c:pt idx="10664">
                  <c:v>0.3144687348093681</c:v>
                </c:pt>
                <c:pt idx="10665">
                  <c:v>0.37401940329452038</c:v>
                </c:pt>
                <c:pt idx="10666">
                  <c:v>0.45785922083040553</c:v>
                </c:pt>
                <c:pt idx="10667">
                  <c:v>0.80670271875292754</c:v>
                </c:pt>
                <c:pt idx="10668">
                  <c:v>0.24424351568260375</c:v>
                </c:pt>
                <c:pt idx="10669">
                  <c:v>1.6281263877666323</c:v>
                </c:pt>
                <c:pt idx="10670">
                  <c:v>6.1515035360856118E-2</c:v>
                </c:pt>
                <c:pt idx="10671">
                  <c:v>0.37401940329452038</c:v>
                </c:pt>
                <c:pt idx="10672">
                  <c:v>0.37401940329452038</c:v>
                </c:pt>
                <c:pt idx="10673">
                  <c:v>0.2599184789083745</c:v>
                </c:pt>
                <c:pt idx="10674">
                  <c:v>0.58518801737738901</c:v>
                </c:pt>
                <c:pt idx="10675">
                  <c:v>0.37401940329452038</c:v>
                </c:pt>
                <c:pt idx="10676">
                  <c:v>0.37401940329452038</c:v>
                </c:pt>
                <c:pt idx="10677">
                  <c:v>0.4742532286245344</c:v>
                </c:pt>
                <c:pt idx="10678">
                  <c:v>0.71996215208670511</c:v>
                </c:pt>
                <c:pt idx="10679">
                  <c:v>0.37401940329452038</c:v>
                </c:pt>
                <c:pt idx="10680">
                  <c:v>0.36378780404663591</c:v>
                </c:pt>
                <c:pt idx="10681">
                  <c:v>0.64850613086830911</c:v>
                </c:pt>
                <c:pt idx="10682">
                  <c:v>1.1978135613235974</c:v>
                </c:pt>
                <c:pt idx="10683">
                  <c:v>0.1071125624673792</c:v>
                </c:pt>
                <c:pt idx="10684">
                  <c:v>0.55109367424468925</c:v>
                </c:pt>
                <c:pt idx="10685">
                  <c:v>0.63651759646688855</c:v>
                </c:pt>
                <c:pt idx="10686">
                  <c:v>0.46618573747725522</c:v>
                </c:pt>
                <c:pt idx="10687">
                  <c:v>0.67615479670960588</c:v>
                </c:pt>
                <c:pt idx="10688">
                  <c:v>0.60293216069607325</c:v>
                </c:pt>
                <c:pt idx="10689">
                  <c:v>0.63788986482438714</c:v>
                </c:pt>
                <c:pt idx="10690">
                  <c:v>0.37401940329452038</c:v>
                </c:pt>
                <c:pt idx="10691">
                  <c:v>0.73493020975608558</c:v>
                </c:pt>
                <c:pt idx="10692">
                  <c:v>0.55784054186124188</c:v>
                </c:pt>
                <c:pt idx="10693">
                  <c:v>0.63345634486398328</c:v>
                </c:pt>
                <c:pt idx="10694">
                  <c:v>0.29529012909069641</c:v>
                </c:pt>
                <c:pt idx="10695">
                  <c:v>0.31871191128686127</c:v>
                </c:pt>
                <c:pt idx="10696">
                  <c:v>0.73572105480555505</c:v>
                </c:pt>
                <c:pt idx="10697">
                  <c:v>0.92818648436830065</c:v>
                </c:pt>
                <c:pt idx="10698">
                  <c:v>0.30565722075456075</c:v>
                </c:pt>
                <c:pt idx="10699">
                  <c:v>0.88402544162353114</c:v>
                </c:pt>
                <c:pt idx="10700">
                  <c:v>0.4298268637524158</c:v>
                </c:pt>
                <c:pt idx="10701">
                  <c:v>1.083625050480151</c:v>
                </c:pt>
                <c:pt idx="10702">
                  <c:v>4.8172729174370432E-2</c:v>
                </c:pt>
                <c:pt idx="10703">
                  <c:v>0.25741399065505433</c:v>
                </c:pt>
                <c:pt idx="10704">
                  <c:v>0.13487648965534188</c:v>
                </c:pt>
                <c:pt idx="10705">
                  <c:v>0.37401940329452016</c:v>
                </c:pt>
                <c:pt idx="10706">
                  <c:v>4.2710210387415098E-2</c:v>
                </c:pt>
                <c:pt idx="10707">
                  <c:v>0.37401940329452038</c:v>
                </c:pt>
                <c:pt idx="10708">
                  <c:v>0.69962385237660718</c:v>
                </c:pt>
                <c:pt idx="10709">
                  <c:v>0.27687655547406759</c:v>
                </c:pt>
                <c:pt idx="10710">
                  <c:v>0.15672780528800664</c:v>
                </c:pt>
                <c:pt idx="10711">
                  <c:v>0.33635372497446137</c:v>
                </c:pt>
                <c:pt idx="10712">
                  <c:v>0.37401940329452038</c:v>
                </c:pt>
                <c:pt idx="10713">
                  <c:v>0.37401940329452038</c:v>
                </c:pt>
                <c:pt idx="10714">
                  <c:v>0.16133925288186532</c:v>
                </c:pt>
                <c:pt idx="10715">
                  <c:v>0.48795112610744817</c:v>
                </c:pt>
                <c:pt idx="10716">
                  <c:v>0.931007569466619</c:v>
                </c:pt>
                <c:pt idx="10717">
                  <c:v>0.79992371187218914</c:v>
                </c:pt>
                <c:pt idx="10718">
                  <c:v>0.512765626547103</c:v>
                </c:pt>
                <c:pt idx="10719">
                  <c:v>0.42554639496251795</c:v>
                </c:pt>
                <c:pt idx="10720">
                  <c:v>0.25706813365674946</c:v>
                </c:pt>
                <c:pt idx="10721">
                  <c:v>0.23534684181443272</c:v>
                </c:pt>
                <c:pt idx="10722">
                  <c:v>0.87595293327591772</c:v>
                </c:pt>
                <c:pt idx="10723">
                  <c:v>0.36731098874250012</c:v>
                </c:pt>
                <c:pt idx="10724">
                  <c:v>0.73635583947517014</c:v>
                </c:pt>
                <c:pt idx="10725">
                  <c:v>0.37401940329452038</c:v>
                </c:pt>
                <c:pt idx="10726">
                  <c:v>0.37401940329452038</c:v>
                </c:pt>
                <c:pt idx="10727">
                  <c:v>7.7050613886769426E-2</c:v>
                </c:pt>
                <c:pt idx="10728">
                  <c:v>0.11746448880980688</c:v>
                </c:pt>
                <c:pt idx="10729">
                  <c:v>0.1404106098528764</c:v>
                </c:pt>
                <c:pt idx="10730">
                  <c:v>0.43467300899526906</c:v>
                </c:pt>
                <c:pt idx="10731">
                  <c:v>6.071258892662152E-3</c:v>
                </c:pt>
                <c:pt idx="10732">
                  <c:v>0.62280013481735619</c:v>
                </c:pt>
                <c:pt idx="10733">
                  <c:v>0.47556243311721552</c:v>
                </c:pt>
                <c:pt idx="10734">
                  <c:v>0.37401940329452038</c:v>
                </c:pt>
                <c:pt idx="10735">
                  <c:v>0.3279293529178619</c:v>
                </c:pt>
                <c:pt idx="10736">
                  <c:v>0.73520872422595618</c:v>
                </c:pt>
                <c:pt idx="10737">
                  <c:v>0.37401940329452038</c:v>
                </c:pt>
                <c:pt idx="10738">
                  <c:v>0.37401940329452038</c:v>
                </c:pt>
                <c:pt idx="10739">
                  <c:v>0.39678359929967816</c:v>
                </c:pt>
                <c:pt idx="10740">
                  <c:v>0.17956437534719497</c:v>
                </c:pt>
                <c:pt idx="10741">
                  <c:v>0.68935396106627034</c:v>
                </c:pt>
                <c:pt idx="10742">
                  <c:v>1.1978843748767771E-2</c:v>
                </c:pt>
                <c:pt idx="10743">
                  <c:v>0.37401940329452038</c:v>
                </c:pt>
                <c:pt idx="10744">
                  <c:v>0.16414614970747335</c:v>
                </c:pt>
                <c:pt idx="10745">
                  <c:v>1.277857848718001E-2</c:v>
                </c:pt>
                <c:pt idx="10746">
                  <c:v>0.16803999773111161</c:v>
                </c:pt>
                <c:pt idx="10747">
                  <c:v>0.94389642563888232</c:v>
                </c:pt>
                <c:pt idx="10748">
                  <c:v>0.94389642563888232</c:v>
                </c:pt>
                <c:pt idx="10749">
                  <c:v>9.9629785829444636E-2</c:v>
                </c:pt>
                <c:pt idx="10750">
                  <c:v>8.7756250319865045E-2</c:v>
                </c:pt>
                <c:pt idx="10751">
                  <c:v>0.58166018960452592</c:v>
                </c:pt>
                <c:pt idx="10752">
                  <c:v>0.6733336768498005</c:v>
                </c:pt>
                <c:pt idx="10753">
                  <c:v>0.36682479109663618</c:v>
                </c:pt>
                <c:pt idx="10754">
                  <c:v>0.85604476949956165</c:v>
                </c:pt>
                <c:pt idx="10755">
                  <c:v>0.16162121104254989</c:v>
                </c:pt>
                <c:pt idx="10756">
                  <c:v>0.34219263551405832</c:v>
                </c:pt>
                <c:pt idx="10757">
                  <c:v>0.37401940329452038</c:v>
                </c:pt>
                <c:pt idx="10758">
                  <c:v>0.51810030840426036</c:v>
                </c:pt>
                <c:pt idx="10759">
                  <c:v>0.41250370590427565</c:v>
                </c:pt>
                <c:pt idx="10760">
                  <c:v>0.10479969966219969</c:v>
                </c:pt>
                <c:pt idx="10761">
                  <c:v>0.37401940329452038</c:v>
                </c:pt>
                <c:pt idx="10762">
                  <c:v>1.0152574109197909</c:v>
                </c:pt>
                <c:pt idx="10763">
                  <c:v>0.17107647236390311</c:v>
                </c:pt>
                <c:pt idx="10764">
                  <c:v>7.9637786748390282E-2</c:v>
                </c:pt>
                <c:pt idx="10765">
                  <c:v>0.56760590013319234</c:v>
                </c:pt>
                <c:pt idx="10766">
                  <c:v>0.5963207486535701</c:v>
                </c:pt>
                <c:pt idx="10767">
                  <c:v>0.58803214994262454</c:v>
                </c:pt>
                <c:pt idx="10768">
                  <c:v>0.56036377520036229</c:v>
                </c:pt>
                <c:pt idx="10769">
                  <c:v>0.97390333024621034</c:v>
                </c:pt>
                <c:pt idx="10770">
                  <c:v>0.56698711171182237</c:v>
                </c:pt>
                <c:pt idx="10771">
                  <c:v>0.53110118573036824</c:v>
                </c:pt>
                <c:pt idx="10772">
                  <c:v>1.360601731038277</c:v>
                </c:pt>
                <c:pt idx="10773">
                  <c:v>0.69542288794451612</c:v>
                </c:pt>
                <c:pt idx="10774">
                  <c:v>0.3753653053855483</c:v>
                </c:pt>
                <c:pt idx="10775">
                  <c:v>0.37401940329452038</c:v>
                </c:pt>
                <c:pt idx="10776">
                  <c:v>1.1882768349385668</c:v>
                </c:pt>
                <c:pt idx="10777">
                  <c:v>8.0147392758957894E-2</c:v>
                </c:pt>
                <c:pt idx="10778">
                  <c:v>0.37401940329452038</c:v>
                </c:pt>
                <c:pt idx="10779">
                  <c:v>0.37401940329452038</c:v>
                </c:pt>
                <c:pt idx="10780">
                  <c:v>1.1150597451520929</c:v>
                </c:pt>
                <c:pt idx="10781">
                  <c:v>0.73635583947517036</c:v>
                </c:pt>
                <c:pt idx="10782">
                  <c:v>0.35742064392526018</c:v>
                </c:pt>
                <c:pt idx="10783">
                  <c:v>0.28447638935998354</c:v>
                </c:pt>
                <c:pt idx="10784">
                  <c:v>0.73677693005300382</c:v>
                </c:pt>
                <c:pt idx="10785">
                  <c:v>0.37401940329452038</c:v>
                </c:pt>
                <c:pt idx="10786">
                  <c:v>0.32254756932333256</c:v>
                </c:pt>
                <c:pt idx="10787">
                  <c:v>0.1874541598240137</c:v>
                </c:pt>
                <c:pt idx="10788">
                  <c:v>0.46360498279202306</c:v>
                </c:pt>
                <c:pt idx="10789">
                  <c:v>0.27674495994511639</c:v>
                </c:pt>
                <c:pt idx="10790">
                  <c:v>0.48871321649739796</c:v>
                </c:pt>
                <c:pt idx="10791">
                  <c:v>0.5781599422106467</c:v>
                </c:pt>
                <c:pt idx="10792">
                  <c:v>0.37401940329452038</c:v>
                </c:pt>
                <c:pt idx="10793">
                  <c:v>0.73069232128797124</c:v>
                </c:pt>
                <c:pt idx="10794">
                  <c:v>0.50361372538329519</c:v>
                </c:pt>
                <c:pt idx="10795">
                  <c:v>1.297599811369308E-2</c:v>
                </c:pt>
                <c:pt idx="10796">
                  <c:v>0.37401940329452038</c:v>
                </c:pt>
                <c:pt idx="10797">
                  <c:v>1.7608532442572911</c:v>
                </c:pt>
                <c:pt idx="10798">
                  <c:v>0.73635583947517036</c:v>
                </c:pt>
                <c:pt idx="10799">
                  <c:v>0.37401940329452038</c:v>
                </c:pt>
                <c:pt idx="10800">
                  <c:v>0.80347277288713548</c:v>
                </c:pt>
                <c:pt idx="10801">
                  <c:v>0.37401940329452038</c:v>
                </c:pt>
                <c:pt idx="10802">
                  <c:v>0.73556785684784309</c:v>
                </c:pt>
                <c:pt idx="10803">
                  <c:v>0.37401940329452038</c:v>
                </c:pt>
                <c:pt idx="10804">
                  <c:v>0.18739693307601751</c:v>
                </c:pt>
                <c:pt idx="10805">
                  <c:v>0.64988863525977314</c:v>
                </c:pt>
                <c:pt idx="10806">
                  <c:v>0.23583024039255884</c:v>
                </c:pt>
                <c:pt idx="10807">
                  <c:v>0.36751044982117664</c:v>
                </c:pt>
                <c:pt idx="10808">
                  <c:v>0.37401940329452016</c:v>
                </c:pt>
                <c:pt idx="10809">
                  <c:v>9.8429527406636243E-5</c:v>
                </c:pt>
                <c:pt idx="10810">
                  <c:v>0.53187343408141252</c:v>
                </c:pt>
                <c:pt idx="10811">
                  <c:v>0.37401940329452038</c:v>
                </c:pt>
                <c:pt idx="10812">
                  <c:v>1.6538142082383029</c:v>
                </c:pt>
                <c:pt idx="10813">
                  <c:v>0.51343173412836707</c:v>
                </c:pt>
                <c:pt idx="10814">
                  <c:v>1.1036698512394973</c:v>
                </c:pt>
                <c:pt idx="10815">
                  <c:v>0.73209121719116899</c:v>
                </c:pt>
                <c:pt idx="10816">
                  <c:v>0.37412187917828732</c:v>
                </c:pt>
                <c:pt idx="10817">
                  <c:v>0.73635583947517036</c:v>
                </c:pt>
                <c:pt idx="10818">
                  <c:v>0.37401940329452038</c:v>
                </c:pt>
                <c:pt idx="10819">
                  <c:v>6.1652900295006273E-2</c:v>
                </c:pt>
                <c:pt idx="10820">
                  <c:v>0.37401940329452038</c:v>
                </c:pt>
                <c:pt idx="10821">
                  <c:v>0.36734471375915306</c:v>
                </c:pt>
                <c:pt idx="10822">
                  <c:v>0.54572363193080564</c:v>
                </c:pt>
                <c:pt idx="10823">
                  <c:v>0</c:v>
                </c:pt>
                <c:pt idx="10824">
                  <c:v>0.37401940329452016</c:v>
                </c:pt>
                <c:pt idx="10825">
                  <c:v>0.18480161287341978</c:v>
                </c:pt>
                <c:pt idx="10826">
                  <c:v>0.36375683893552607</c:v>
                </c:pt>
                <c:pt idx="10827">
                  <c:v>5.0378573906188592E-2</c:v>
                </c:pt>
                <c:pt idx="10828">
                  <c:v>9.9938485622537432E-2</c:v>
                </c:pt>
                <c:pt idx="10829">
                  <c:v>0.73602871637575917</c:v>
                </c:pt>
                <c:pt idx="10830">
                  <c:v>0.74468681027368222</c:v>
                </c:pt>
                <c:pt idx="10831">
                  <c:v>0.28653090571647172</c:v>
                </c:pt>
                <c:pt idx="10832">
                  <c:v>5.3801070153328197E-2</c:v>
                </c:pt>
                <c:pt idx="10833">
                  <c:v>4.8130672844094488E-2</c:v>
                </c:pt>
                <c:pt idx="10834">
                  <c:v>0.90250859339755407</c:v>
                </c:pt>
                <c:pt idx="10835">
                  <c:v>0.48165339234293969</c:v>
                </c:pt>
                <c:pt idx="10836">
                  <c:v>0.69099109790943791</c:v>
                </c:pt>
                <c:pt idx="10837">
                  <c:v>0.73635583947517036</c:v>
                </c:pt>
                <c:pt idx="10838">
                  <c:v>0.40349749064806822</c:v>
                </c:pt>
                <c:pt idx="10839">
                  <c:v>0.43069936482705268</c:v>
                </c:pt>
                <c:pt idx="10840">
                  <c:v>1.7013293666511438</c:v>
                </c:pt>
                <c:pt idx="10841">
                  <c:v>0.36683530049765384</c:v>
                </c:pt>
                <c:pt idx="10842">
                  <c:v>0.38997878345251047</c:v>
                </c:pt>
                <c:pt idx="10843">
                  <c:v>0.49987759560470402</c:v>
                </c:pt>
                <c:pt idx="10844">
                  <c:v>0.37951586750580607</c:v>
                </c:pt>
                <c:pt idx="10845">
                  <c:v>0.22247630508303604</c:v>
                </c:pt>
                <c:pt idx="10846">
                  <c:v>0.33464565951845515</c:v>
                </c:pt>
                <c:pt idx="10847">
                  <c:v>0.73635583947517036</c:v>
                </c:pt>
                <c:pt idx="10848">
                  <c:v>0.39160138627746383</c:v>
                </c:pt>
                <c:pt idx="10849">
                  <c:v>0.70022911719023728</c:v>
                </c:pt>
                <c:pt idx="10850">
                  <c:v>0.73147088804924021</c:v>
                </c:pt>
                <c:pt idx="10851">
                  <c:v>0.59217791917115048</c:v>
                </c:pt>
                <c:pt idx="10852">
                  <c:v>0.57792859706721067</c:v>
                </c:pt>
                <c:pt idx="10853">
                  <c:v>1.6803706050014242</c:v>
                </c:pt>
                <c:pt idx="10854">
                  <c:v>2.6753110260196178</c:v>
                </c:pt>
                <c:pt idx="10855">
                  <c:v>0.17339005484276665</c:v>
                </c:pt>
                <c:pt idx="10856">
                  <c:v>0.32559784407008269</c:v>
                </c:pt>
                <c:pt idx="10857">
                  <c:v>0.36910467724310408</c:v>
                </c:pt>
                <c:pt idx="10858">
                  <c:v>0.15047203302083303</c:v>
                </c:pt>
                <c:pt idx="10859">
                  <c:v>0.49721599327998994</c:v>
                </c:pt>
                <c:pt idx="10860">
                  <c:v>0.23805096362572731</c:v>
                </c:pt>
                <c:pt idx="10861">
                  <c:v>0.46662584631371867</c:v>
                </c:pt>
                <c:pt idx="10862">
                  <c:v>0.37401940329452038</c:v>
                </c:pt>
                <c:pt idx="10863">
                  <c:v>0.12553966836124678</c:v>
                </c:pt>
                <c:pt idx="10864">
                  <c:v>0.37401940329452016</c:v>
                </c:pt>
                <c:pt idx="10865">
                  <c:v>0.31767931034617708</c:v>
                </c:pt>
                <c:pt idx="10866">
                  <c:v>0.43185625126203908</c:v>
                </c:pt>
                <c:pt idx="10867">
                  <c:v>0.98927304493036927</c:v>
                </c:pt>
                <c:pt idx="10868">
                  <c:v>0.37078513798242813</c:v>
                </c:pt>
                <c:pt idx="10869">
                  <c:v>0.63922884605750219</c:v>
                </c:pt>
                <c:pt idx="10870">
                  <c:v>0.84683964192389594</c:v>
                </c:pt>
                <c:pt idx="10871">
                  <c:v>6.5291426908375527E-2</c:v>
                </c:pt>
                <c:pt idx="10872">
                  <c:v>0.50099117760898948</c:v>
                </c:pt>
                <c:pt idx="10873">
                  <c:v>0.47335081348925878</c:v>
                </c:pt>
                <c:pt idx="10874">
                  <c:v>0.72468635041843799</c:v>
                </c:pt>
                <c:pt idx="10875">
                  <c:v>0.31918610737485631</c:v>
                </c:pt>
                <c:pt idx="10876">
                  <c:v>0.19984674536857838</c:v>
                </c:pt>
                <c:pt idx="10877">
                  <c:v>0.37634140405367578</c:v>
                </c:pt>
                <c:pt idx="10878">
                  <c:v>0.13666609899622809</c:v>
                </c:pt>
                <c:pt idx="10879">
                  <c:v>0.17081739689077158</c:v>
                </c:pt>
                <c:pt idx="10880">
                  <c:v>0.64635686706497564</c:v>
                </c:pt>
                <c:pt idx="10881">
                  <c:v>1.1507815101415735</c:v>
                </c:pt>
                <c:pt idx="10882">
                  <c:v>0.39742610574564879</c:v>
                </c:pt>
                <c:pt idx="10883">
                  <c:v>0.77086839034799581</c:v>
                </c:pt>
                <c:pt idx="10884">
                  <c:v>0.53960523764963808</c:v>
                </c:pt>
                <c:pt idx="10885">
                  <c:v>1.275855030209365</c:v>
                </c:pt>
                <c:pt idx="10886">
                  <c:v>4.699205175932953E-2</c:v>
                </c:pt>
                <c:pt idx="10887">
                  <c:v>0.60823275503244045</c:v>
                </c:pt>
                <c:pt idx="10888">
                  <c:v>0.40378885064479886</c:v>
                </c:pt>
                <c:pt idx="10889">
                  <c:v>0.1218058685284007</c:v>
                </c:pt>
                <c:pt idx="10890">
                  <c:v>1.0923410927112371</c:v>
                </c:pt>
                <c:pt idx="10891">
                  <c:v>0.88016338178745301</c:v>
                </c:pt>
                <c:pt idx="10892">
                  <c:v>0.7363558394751698</c:v>
                </c:pt>
                <c:pt idx="10893">
                  <c:v>0.47778255272730386</c:v>
                </c:pt>
                <c:pt idx="10894">
                  <c:v>0.97598246868649785</c:v>
                </c:pt>
                <c:pt idx="10895">
                  <c:v>5.3491879065818988E-2</c:v>
                </c:pt>
                <c:pt idx="10896">
                  <c:v>0.24657731317454099</c:v>
                </c:pt>
                <c:pt idx="10897">
                  <c:v>0.33896066863806545</c:v>
                </c:pt>
                <c:pt idx="10898">
                  <c:v>0.93046528166639797</c:v>
                </c:pt>
                <c:pt idx="10899">
                  <c:v>0.59221219414325221</c:v>
                </c:pt>
                <c:pt idx="10900">
                  <c:v>0.10455160826060249</c:v>
                </c:pt>
                <c:pt idx="10901">
                  <c:v>0.91851022341224553</c:v>
                </c:pt>
                <c:pt idx="10902">
                  <c:v>0.37401940329452038</c:v>
                </c:pt>
                <c:pt idx="10903">
                  <c:v>0.14124969591772452</c:v>
                </c:pt>
                <c:pt idx="10904">
                  <c:v>0.13848576251786024</c:v>
                </c:pt>
                <c:pt idx="10905">
                  <c:v>0.18759416763251952</c:v>
                </c:pt>
                <c:pt idx="10906">
                  <c:v>0.61617268743985887</c:v>
                </c:pt>
                <c:pt idx="10907">
                  <c:v>0.6785003925881663</c:v>
                </c:pt>
                <c:pt idx="10908">
                  <c:v>0.90013961726566638</c:v>
                </c:pt>
                <c:pt idx="10909">
                  <c:v>6.3684665084141501E-2</c:v>
                </c:pt>
                <c:pt idx="10910">
                  <c:v>0.73626820090450018</c:v>
                </c:pt>
                <c:pt idx="10911">
                  <c:v>0.37401940329452038</c:v>
                </c:pt>
                <c:pt idx="10912">
                  <c:v>0.77820912981294266</c:v>
                </c:pt>
                <c:pt idx="10913">
                  <c:v>0.37401940329452016</c:v>
                </c:pt>
                <c:pt idx="10914">
                  <c:v>1.774012998380148</c:v>
                </c:pt>
                <c:pt idx="10915">
                  <c:v>9.5030971978411372E-2</c:v>
                </c:pt>
                <c:pt idx="10916">
                  <c:v>0.37401940329452038</c:v>
                </c:pt>
                <c:pt idx="10917">
                  <c:v>0.15502123742500271</c:v>
                </c:pt>
                <c:pt idx="10918">
                  <c:v>1.2130395519270274</c:v>
                </c:pt>
                <c:pt idx="10919">
                  <c:v>1.0186975143076928</c:v>
                </c:pt>
                <c:pt idx="10920">
                  <c:v>0.70141903340755207</c:v>
                </c:pt>
                <c:pt idx="10921">
                  <c:v>0.6785003925881663</c:v>
                </c:pt>
                <c:pt idx="10922">
                  <c:v>0.28947682442578643</c:v>
                </c:pt>
                <c:pt idx="10923">
                  <c:v>0.91161465539042641</c:v>
                </c:pt>
                <c:pt idx="10924">
                  <c:v>0.34263135385544546</c:v>
                </c:pt>
                <c:pt idx="10925">
                  <c:v>0.73629197321929496</c:v>
                </c:pt>
                <c:pt idx="10926">
                  <c:v>0.23501550960085088</c:v>
                </c:pt>
                <c:pt idx="10927">
                  <c:v>0.92607037182078</c:v>
                </c:pt>
                <c:pt idx="10928">
                  <c:v>9.1616251562197187E-2</c:v>
                </c:pt>
                <c:pt idx="10929">
                  <c:v>2.1405610815711804</c:v>
                </c:pt>
                <c:pt idx="10930">
                  <c:v>0.54382859166888942</c:v>
                </c:pt>
                <c:pt idx="10931">
                  <c:v>0.37401940329452038</c:v>
                </c:pt>
                <c:pt idx="10932">
                  <c:v>8.0289932616752185E-2</c:v>
                </c:pt>
                <c:pt idx="10933">
                  <c:v>0.7264824380013678</c:v>
                </c:pt>
                <c:pt idx="10934">
                  <c:v>0.37401940329452038</c:v>
                </c:pt>
                <c:pt idx="10935">
                  <c:v>3.0095685450567781E-2</c:v>
                </c:pt>
                <c:pt idx="10936">
                  <c:v>0.37401940329452038</c:v>
                </c:pt>
                <c:pt idx="10937">
                  <c:v>0.60587886973415273</c:v>
                </c:pt>
                <c:pt idx="10938">
                  <c:v>0.69243600116860204</c:v>
                </c:pt>
                <c:pt idx="10939">
                  <c:v>0.38560101530337115</c:v>
                </c:pt>
                <c:pt idx="10940">
                  <c:v>1.1186651598672066</c:v>
                </c:pt>
                <c:pt idx="10941">
                  <c:v>0.7485044517384678</c:v>
                </c:pt>
                <c:pt idx="10942">
                  <c:v>0.64217865068868407</c:v>
                </c:pt>
                <c:pt idx="10943">
                  <c:v>1.4190483669327707</c:v>
                </c:pt>
                <c:pt idx="10944">
                  <c:v>4.8523206232086648E-2</c:v>
                </c:pt>
                <c:pt idx="10945">
                  <c:v>0.37401940329452038</c:v>
                </c:pt>
                <c:pt idx="10946">
                  <c:v>0.42607518956093832</c:v>
                </c:pt>
                <c:pt idx="10947">
                  <c:v>0.37401940329452038</c:v>
                </c:pt>
                <c:pt idx="10948">
                  <c:v>0.49351827094680839</c:v>
                </c:pt>
                <c:pt idx="10949">
                  <c:v>0.50310942386986401</c:v>
                </c:pt>
                <c:pt idx="10950">
                  <c:v>1.6094235135855888</c:v>
                </c:pt>
                <c:pt idx="10951">
                  <c:v>0.16410448631303556</c:v>
                </c:pt>
                <c:pt idx="10952">
                  <c:v>0.37401940329452038</c:v>
                </c:pt>
                <c:pt idx="10953">
                  <c:v>0.63443231922502574</c:v>
                </c:pt>
                <c:pt idx="10954">
                  <c:v>0.37401940329452038</c:v>
                </c:pt>
                <c:pt idx="10955">
                  <c:v>1.0637981490019051</c:v>
                </c:pt>
                <c:pt idx="10956">
                  <c:v>0.37401940329452038</c:v>
                </c:pt>
                <c:pt idx="10957">
                  <c:v>0.87353669302352288</c:v>
                </c:pt>
                <c:pt idx="10958">
                  <c:v>1.287196285234093</c:v>
                </c:pt>
                <c:pt idx="10959">
                  <c:v>1.3274020652315166</c:v>
                </c:pt>
                <c:pt idx="10960">
                  <c:v>0.4794984058687819</c:v>
                </c:pt>
                <c:pt idx="10961">
                  <c:v>0.67092706411132397</c:v>
                </c:pt>
                <c:pt idx="10962">
                  <c:v>1.9287886808984769</c:v>
                </c:pt>
                <c:pt idx="10963">
                  <c:v>3.8618540581307786E-2</c:v>
                </c:pt>
                <c:pt idx="10964">
                  <c:v>1.0459447040726817</c:v>
                </c:pt>
                <c:pt idx="10965">
                  <c:v>0.38338559474994616</c:v>
                </c:pt>
                <c:pt idx="10966">
                  <c:v>0.7607075212961073</c:v>
                </c:pt>
                <c:pt idx="10967">
                  <c:v>0.48169272459351736</c:v>
                </c:pt>
                <c:pt idx="10968">
                  <c:v>9.4785671283219144E-2</c:v>
                </c:pt>
                <c:pt idx="10969">
                  <c:v>3.3897882916263881E-2</c:v>
                </c:pt>
                <c:pt idx="10970">
                  <c:v>0</c:v>
                </c:pt>
                <c:pt idx="10971">
                  <c:v>4.5761510279442724E-2</c:v>
                </c:pt>
                <c:pt idx="10972">
                  <c:v>0.28967475650019842</c:v>
                </c:pt>
                <c:pt idx="10973">
                  <c:v>0.92895163252191559</c:v>
                </c:pt>
                <c:pt idx="10974">
                  <c:v>0.37401940329452038</c:v>
                </c:pt>
                <c:pt idx="10975">
                  <c:v>0.60527085556974158</c:v>
                </c:pt>
                <c:pt idx="10976">
                  <c:v>1.2855977109671528</c:v>
                </c:pt>
                <c:pt idx="10977">
                  <c:v>6.4136013892794705E-2</c:v>
                </c:pt>
                <c:pt idx="10978">
                  <c:v>0.89277001154990032</c:v>
                </c:pt>
                <c:pt idx="10979">
                  <c:v>0.17238269450248955</c:v>
                </c:pt>
                <c:pt idx="10980">
                  <c:v>0.37401940329452038</c:v>
                </c:pt>
                <c:pt idx="10981">
                  <c:v>1.1931451700281601</c:v>
                </c:pt>
                <c:pt idx="10982">
                  <c:v>0.26702757323084297</c:v>
                </c:pt>
                <c:pt idx="10983">
                  <c:v>0.4125037059042741</c:v>
                </c:pt>
                <c:pt idx="10984">
                  <c:v>0.26667671640909552</c:v>
                </c:pt>
                <c:pt idx="10985">
                  <c:v>0.46732701720063874</c:v>
                </c:pt>
                <c:pt idx="10986">
                  <c:v>0.66257031242684694</c:v>
                </c:pt>
                <c:pt idx="10987">
                  <c:v>0.78055771328094814</c:v>
                </c:pt>
                <c:pt idx="10988">
                  <c:v>2.0359073841561699</c:v>
                </c:pt>
                <c:pt idx="10989">
                  <c:v>0.42189882283794428</c:v>
                </c:pt>
                <c:pt idx="10990">
                  <c:v>1.6131814937208697</c:v>
                </c:pt>
                <c:pt idx="10991">
                  <c:v>0.37401940329452038</c:v>
                </c:pt>
                <c:pt idx="10992">
                  <c:v>0.70444006658967973</c:v>
                </c:pt>
                <c:pt idx="10993">
                  <c:v>1.1114732812139541</c:v>
                </c:pt>
                <c:pt idx="10994">
                  <c:v>0.37401940329452016</c:v>
                </c:pt>
                <c:pt idx="10995">
                  <c:v>0.66281389616293052</c:v>
                </c:pt>
                <c:pt idx="10996">
                  <c:v>1.1734378849582128</c:v>
                </c:pt>
                <c:pt idx="10997">
                  <c:v>0.63486397316598608</c:v>
                </c:pt>
                <c:pt idx="10998">
                  <c:v>0.32861591401873064</c:v>
                </c:pt>
                <c:pt idx="10999">
                  <c:v>0.13691475902450673</c:v>
                </c:pt>
                <c:pt idx="11000">
                  <c:v>0.37401940329452038</c:v>
                </c:pt>
                <c:pt idx="11001">
                  <c:v>0.72167541202804175</c:v>
                </c:pt>
                <c:pt idx="11002">
                  <c:v>1.1951034174832722</c:v>
                </c:pt>
                <c:pt idx="11003">
                  <c:v>0.69151067350994455</c:v>
                </c:pt>
                <c:pt idx="11004">
                  <c:v>0.76181026851945655</c:v>
                </c:pt>
                <c:pt idx="11005">
                  <c:v>1.3286756133856348</c:v>
                </c:pt>
                <c:pt idx="11006">
                  <c:v>0.44289057957543659</c:v>
                </c:pt>
                <c:pt idx="11007">
                  <c:v>0.43829223639383624</c:v>
                </c:pt>
                <c:pt idx="11008">
                  <c:v>0.1201158060650699</c:v>
                </c:pt>
                <c:pt idx="11009">
                  <c:v>0.73621560872221847</c:v>
                </c:pt>
                <c:pt idx="11010">
                  <c:v>0.59387132243147367</c:v>
                </c:pt>
                <c:pt idx="11011">
                  <c:v>0.71330724963905423</c:v>
                </c:pt>
                <c:pt idx="11012">
                  <c:v>0.37401940329452038</c:v>
                </c:pt>
                <c:pt idx="11013">
                  <c:v>0.37401940329452016</c:v>
                </c:pt>
                <c:pt idx="11014">
                  <c:v>0.29445217669267104</c:v>
                </c:pt>
                <c:pt idx="11015">
                  <c:v>0.73635583947517036</c:v>
                </c:pt>
                <c:pt idx="11016">
                  <c:v>6.9631663150467413E-2</c:v>
                </c:pt>
                <c:pt idx="11017">
                  <c:v>0.37401940329452038</c:v>
                </c:pt>
                <c:pt idx="11018">
                  <c:v>0.68398754664822992</c:v>
                </c:pt>
                <c:pt idx="11019">
                  <c:v>0.54200966133464112</c:v>
                </c:pt>
                <c:pt idx="11020">
                  <c:v>0.25080480564916857</c:v>
                </c:pt>
                <c:pt idx="11021">
                  <c:v>0.71194697944994223</c:v>
                </c:pt>
                <c:pt idx="11022">
                  <c:v>0.91912640607170293</c:v>
                </c:pt>
                <c:pt idx="11023">
                  <c:v>0.37401940329452038</c:v>
                </c:pt>
                <c:pt idx="11024">
                  <c:v>0.37401940329452038</c:v>
                </c:pt>
                <c:pt idx="11025">
                  <c:v>0.2513153108199272</c:v>
                </c:pt>
                <c:pt idx="11026">
                  <c:v>0.55195542569087797</c:v>
                </c:pt>
                <c:pt idx="11027">
                  <c:v>0.1278819783962884</c:v>
                </c:pt>
                <c:pt idx="11028">
                  <c:v>0.37401940329452038</c:v>
                </c:pt>
                <c:pt idx="11029">
                  <c:v>0.41643771826649012</c:v>
                </c:pt>
                <c:pt idx="11030">
                  <c:v>0.36466019894181956</c:v>
                </c:pt>
                <c:pt idx="11031">
                  <c:v>1.3958374577082175</c:v>
                </c:pt>
                <c:pt idx="11032">
                  <c:v>0.12873634903728104</c:v>
                </c:pt>
                <c:pt idx="11033">
                  <c:v>0.61454300483658508</c:v>
                </c:pt>
                <c:pt idx="11034">
                  <c:v>0.37401940329452038</c:v>
                </c:pt>
                <c:pt idx="11035">
                  <c:v>0.73509633353191217</c:v>
                </c:pt>
                <c:pt idx="11036">
                  <c:v>0.31418158731842577</c:v>
                </c:pt>
                <c:pt idx="11037">
                  <c:v>0.11073108195192317</c:v>
                </c:pt>
                <c:pt idx="11038">
                  <c:v>0.1634066923501703</c:v>
                </c:pt>
                <c:pt idx="11039">
                  <c:v>0.37401940329452038</c:v>
                </c:pt>
                <c:pt idx="11040">
                  <c:v>0.37401940329452038</c:v>
                </c:pt>
                <c:pt idx="11041">
                  <c:v>5.6135668168274699E-2</c:v>
                </c:pt>
                <c:pt idx="11042">
                  <c:v>6.1907283910385353E-3</c:v>
                </c:pt>
                <c:pt idx="11043">
                  <c:v>0.62623144207755355</c:v>
                </c:pt>
                <c:pt idx="11044">
                  <c:v>0.70022911719023728</c:v>
                </c:pt>
                <c:pt idx="11045">
                  <c:v>7.5786976719553908E-2</c:v>
                </c:pt>
                <c:pt idx="11046">
                  <c:v>0.43876054078752585</c:v>
                </c:pt>
                <c:pt idx="11047">
                  <c:v>0.32704711867072594</c:v>
                </c:pt>
                <c:pt idx="11048">
                  <c:v>0.37401940329452016</c:v>
                </c:pt>
                <c:pt idx="11049">
                  <c:v>0.37401940329452038</c:v>
                </c:pt>
                <c:pt idx="11050">
                  <c:v>0.25610387566766113</c:v>
                </c:pt>
                <c:pt idx="11051">
                  <c:v>0.37401940329452016</c:v>
                </c:pt>
                <c:pt idx="11052">
                  <c:v>0.37401940329452016</c:v>
                </c:pt>
                <c:pt idx="11053">
                  <c:v>0.64679043993088159</c:v>
                </c:pt>
                <c:pt idx="11054">
                  <c:v>0.37401940329452038</c:v>
                </c:pt>
                <c:pt idx="11055">
                  <c:v>0.72167541202804175</c:v>
                </c:pt>
                <c:pt idx="11056">
                  <c:v>1.1526593836180585</c:v>
                </c:pt>
                <c:pt idx="11057">
                  <c:v>0.37401940329452038</c:v>
                </c:pt>
                <c:pt idx="11058">
                  <c:v>0.37401940329452038</c:v>
                </c:pt>
                <c:pt idx="11059">
                  <c:v>0.13306041310630456</c:v>
                </c:pt>
                <c:pt idx="11060">
                  <c:v>0.37401940329452016</c:v>
                </c:pt>
                <c:pt idx="11061">
                  <c:v>0.27294660946035532</c:v>
                </c:pt>
                <c:pt idx="11062">
                  <c:v>0</c:v>
                </c:pt>
                <c:pt idx="11063">
                  <c:v>0.29975396127092163</c:v>
                </c:pt>
                <c:pt idx="11064">
                  <c:v>0.37401940329452038</c:v>
                </c:pt>
                <c:pt idx="11065">
                  <c:v>0.37401940329452038</c:v>
                </c:pt>
                <c:pt idx="11066">
                  <c:v>0.10828178721689621</c:v>
                </c:pt>
                <c:pt idx="11067">
                  <c:v>0.35813785499824968</c:v>
                </c:pt>
                <c:pt idx="11068">
                  <c:v>0.80099169141080373</c:v>
                </c:pt>
                <c:pt idx="11069">
                  <c:v>0.14322979883504025</c:v>
                </c:pt>
                <c:pt idx="11070">
                  <c:v>7.257325595507931E-2</c:v>
                </c:pt>
                <c:pt idx="11071">
                  <c:v>0.37401940329452038</c:v>
                </c:pt>
                <c:pt idx="11072">
                  <c:v>0.73369298827986384</c:v>
                </c:pt>
                <c:pt idx="11073">
                  <c:v>0.37401940329452038</c:v>
                </c:pt>
                <c:pt idx="11074">
                  <c:v>1.1116889590349812</c:v>
                </c:pt>
                <c:pt idx="11075">
                  <c:v>0.44254271570200143</c:v>
                </c:pt>
                <c:pt idx="11076">
                  <c:v>0.20100496543008303</c:v>
                </c:pt>
                <c:pt idx="11077">
                  <c:v>0.73635583947517036</c:v>
                </c:pt>
                <c:pt idx="11078">
                  <c:v>0.18220239624453613</c:v>
                </c:pt>
                <c:pt idx="11079">
                  <c:v>0.94114408216356593</c:v>
                </c:pt>
                <c:pt idx="11080">
                  <c:v>9.8777054718210369E-2</c:v>
                </c:pt>
                <c:pt idx="11081">
                  <c:v>0.72868624324469922</c:v>
                </c:pt>
                <c:pt idx="11082">
                  <c:v>0.45277024574574753</c:v>
                </c:pt>
                <c:pt idx="11083">
                  <c:v>0.29023853857920667</c:v>
                </c:pt>
                <c:pt idx="11084">
                  <c:v>0.27753118192886617</c:v>
                </c:pt>
                <c:pt idx="11085">
                  <c:v>0.66733329794448581</c:v>
                </c:pt>
                <c:pt idx="11086">
                  <c:v>0.44580850457787996</c:v>
                </c:pt>
                <c:pt idx="11087">
                  <c:v>1.1787386400725708</c:v>
                </c:pt>
                <c:pt idx="11088">
                  <c:v>1.0255185104864193</c:v>
                </c:pt>
                <c:pt idx="11089">
                  <c:v>0.23254448055649626</c:v>
                </c:pt>
                <c:pt idx="11090">
                  <c:v>1.1460893279689914</c:v>
                </c:pt>
                <c:pt idx="11091">
                  <c:v>0.14684613723452006</c:v>
                </c:pt>
                <c:pt idx="11092">
                  <c:v>0.81239697489732066</c:v>
                </c:pt>
                <c:pt idx="11093">
                  <c:v>0.35081580518938182</c:v>
                </c:pt>
                <c:pt idx="11094">
                  <c:v>0.37401940329452038</c:v>
                </c:pt>
                <c:pt idx="11095">
                  <c:v>0.21682788393884933</c:v>
                </c:pt>
                <c:pt idx="11096">
                  <c:v>0.19273561799839115</c:v>
                </c:pt>
                <c:pt idx="11097">
                  <c:v>0.36084630139580942</c:v>
                </c:pt>
                <c:pt idx="11098">
                  <c:v>0.7068026005901894</c:v>
                </c:pt>
                <c:pt idx="11099">
                  <c:v>0.4354156463854113</c:v>
                </c:pt>
                <c:pt idx="11100">
                  <c:v>0.37401940329452038</c:v>
                </c:pt>
                <c:pt idx="11101">
                  <c:v>0.37951517486020431</c:v>
                </c:pt>
                <c:pt idx="11102">
                  <c:v>0.73635583947517036</c:v>
                </c:pt>
                <c:pt idx="11103">
                  <c:v>0.37401940329452038</c:v>
                </c:pt>
                <c:pt idx="11104">
                  <c:v>0.28261761481807329</c:v>
                </c:pt>
                <c:pt idx="11105">
                  <c:v>0.35122681604288469</c:v>
                </c:pt>
                <c:pt idx="11106">
                  <c:v>0.34757015146255277</c:v>
                </c:pt>
                <c:pt idx="11107">
                  <c:v>0.37401940329452038</c:v>
                </c:pt>
                <c:pt idx="11108">
                  <c:v>0.32453398230151453</c:v>
                </c:pt>
                <c:pt idx="11109">
                  <c:v>0.26248692120192968</c:v>
                </c:pt>
                <c:pt idx="11110">
                  <c:v>0.98928081170652471</c:v>
                </c:pt>
                <c:pt idx="11111">
                  <c:v>0.26248692120192968</c:v>
                </c:pt>
                <c:pt idx="11112">
                  <c:v>0.56515806251801726</c:v>
                </c:pt>
                <c:pt idx="11113">
                  <c:v>6.8735093503948713E-2</c:v>
                </c:pt>
                <c:pt idx="11114">
                  <c:v>8.4438060734576464E-2</c:v>
                </c:pt>
                <c:pt idx="11115">
                  <c:v>0</c:v>
                </c:pt>
                <c:pt idx="11116">
                  <c:v>0.48482468382315075</c:v>
                </c:pt>
                <c:pt idx="11117">
                  <c:v>0.37401940329452016</c:v>
                </c:pt>
                <c:pt idx="11118">
                  <c:v>1.3819542225825907</c:v>
                </c:pt>
                <c:pt idx="11119">
                  <c:v>0.37401940329452016</c:v>
                </c:pt>
                <c:pt idx="11120">
                  <c:v>5.1833865104565599E-2</c:v>
                </c:pt>
                <c:pt idx="11121">
                  <c:v>0</c:v>
                </c:pt>
                <c:pt idx="11122">
                  <c:v>0.37401940329452016</c:v>
                </c:pt>
                <c:pt idx="11123">
                  <c:v>0.37401940329452038</c:v>
                </c:pt>
                <c:pt idx="11124">
                  <c:v>1.1345077134020949</c:v>
                </c:pt>
                <c:pt idx="11125">
                  <c:v>1.3832622648601106E-2</c:v>
                </c:pt>
                <c:pt idx="11126">
                  <c:v>0.3699968011377337</c:v>
                </c:pt>
                <c:pt idx="11127">
                  <c:v>0.47142544590530056</c:v>
                </c:pt>
                <c:pt idx="11128">
                  <c:v>0.37401940329452038</c:v>
                </c:pt>
                <c:pt idx="11129">
                  <c:v>0.37401940329452038</c:v>
                </c:pt>
                <c:pt idx="11130">
                  <c:v>0.72056816534290546</c:v>
                </c:pt>
                <c:pt idx="11131">
                  <c:v>2.3933833577806163</c:v>
                </c:pt>
                <c:pt idx="11132">
                  <c:v>0.72040708585505353</c:v>
                </c:pt>
                <c:pt idx="11133">
                  <c:v>0.71733863581075685</c:v>
                </c:pt>
                <c:pt idx="11134">
                  <c:v>0.37401940329452038</c:v>
                </c:pt>
                <c:pt idx="11135">
                  <c:v>0.54687079939174466</c:v>
                </c:pt>
                <c:pt idx="11136">
                  <c:v>0.4829711975611839</c:v>
                </c:pt>
                <c:pt idx="11137">
                  <c:v>0.37401940329452038</c:v>
                </c:pt>
                <c:pt idx="11138">
                  <c:v>0.4378317020231034</c:v>
                </c:pt>
                <c:pt idx="11139">
                  <c:v>0.73578142200394925</c:v>
                </c:pt>
                <c:pt idx="11140">
                  <c:v>0.32280706021180772</c:v>
                </c:pt>
                <c:pt idx="11141">
                  <c:v>0.50040864225034765</c:v>
                </c:pt>
                <c:pt idx="11142">
                  <c:v>0.37401940329452038</c:v>
                </c:pt>
                <c:pt idx="11143">
                  <c:v>0.37401940329452038</c:v>
                </c:pt>
                <c:pt idx="11144">
                  <c:v>0.89835498152376447</c:v>
                </c:pt>
                <c:pt idx="11145">
                  <c:v>0.37401940329452016</c:v>
                </c:pt>
                <c:pt idx="11146">
                  <c:v>0.73436631719939205</c:v>
                </c:pt>
                <c:pt idx="11147">
                  <c:v>0.3592583030987524</c:v>
                </c:pt>
                <c:pt idx="11148">
                  <c:v>0.10767392670527755</c:v>
                </c:pt>
                <c:pt idx="11149">
                  <c:v>0.31146264915144772</c:v>
                </c:pt>
                <c:pt idx="11150">
                  <c:v>3.7725998224003528E-2</c:v>
                </c:pt>
                <c:pt idx="11151">
                  <c:v>0.33217776697451917</c:v>
                </c:pt>
                <c:pt idx="11152">
                  <c:v>0.43113222310659999</c:v>
                </c:pt>
                <c:pt idx="11153">
                  <c:v>0.37401940329452038</c:v>
                </c:pt>
                <c:pt idx="11154">
                  <c:v>0.95880932910110106</c:v>
                </c:pt>
                <c:pt idx="11155">
                  <c:v>0.48301015067335495</c:v>
                </c:pt>
                <c:pt idx="11156">
                  <c:v>0.31926355348182239</c:v>
                </c:pt>
                <c:pt idx="11157">
                  <c:v>3.305748411640172E-2</c:v>
                </c:pt>
                <c:pt idx="11158">
                  <c:v>0.37401940329452038</c:v>
                </c:pt>
                <c:pt idx="11159">
                  <c:v>0.73635583947517036</c:v>
                </c:pt>
                <c:pt idx="11160">
                  <c:v>0.72456709559402366</c:v>
                </c:pt>
                <c:pt idx="11161">
                  <c:v>0.72950705928709991</c:v>
                </c:pt>
                <c:pt idx="11162">
                  <c:v>0.12250496469082708</c:v>
                </c:pt>
                <c:pt idx="11163">
                  <c:v>0.35446858968214323</c:v>
                </c:pt>
                <c:pt idx="11164">
                  <c:v>0.37401940329452038</c:v>
                </c:pt>
                <c:pt idx="11165">
                  <c:v>0.37173133744788278</c:v>
                </c:pt>
                <c:pt idx="11166">
                  <c:v>1.1099495008832856</c:v>
                </c:pt>
                <c:pt idx="11167">
                  <c:v>0.72933834122359853</c:v>
                </c:pt>
                <c:pt idx="11168">
                  <c:v>0.14270613422936373</c:v>
                </c:pt>
                <c:pt idx="11169">
                  <c:v>0.67756126584111931</c:v>
                </c:pt>
                <c:pt idx="11170">
                  <c:v>1.2168557429154134E-2</c:v>
                </c:pt>
                <c:pt idx="11171">
                  <c:v>0</c:v>
                </c:pt>
                <c:pt idx="11172">
                  <c:v>6.4959275923257023E-2</c:v>
                </c:pt>
                <c:pt idx="11173">
                  <c:v>0.13072140668328278</c:v>
                </c:pt>
                <c:pt idx="11174">
                  <c:v>0.56625126138882531</c:v>
                </c:pt>
                <c:pt idx="11175">
                  <c:v>0.38520060620725882</c:v>
                </c:pt>
                <c:pt idx="11176">
                  <c:v>0.68156980975950721</c:v>
                </c:pt>
                <c:pt idx="11177">
                  <c:v>0.37401940329452038</c:v>
                </c:pt>
                <c:pt idx="11178">
                  <c:v>1.1765286175081029</c:v>
                </c:pt>
                <c:pt idx="11179">
                  <c:v>0.37401940329452016</c:v>
                </c:pt>
                <c:pt idx="11180">
                  <c:v>0.37401940329452038</c:v>
                </c:pt>
                <c:pt idx="11181">
                  <c:v>0.36447651638878453</c:v>
                </c:pt>
                <c:pt idx="11182">
                  <c:v>0.11728472880296099</c:v>
                </c:pt>
                <c:pt idx="11183">
                  <c:v>0.73453421136583619</c:v>
                </c:pt>
                <c:pt idx="11184">
                  <c:v>0.75587012692502376</c:v>
                </c:pt>
                <c:pt idx="11185">
                  <c:v>0.60729591037330799</c:v>
                </c:pt>
                <c:pt idx="11186">
                  <c:v>0.37401940329452038</c:v>
                </c:pt>
                <c:pt idx="11187">
                  <c:v>0.37401940329452038</c:v>
                </c:pt>
                <c:pt idx="11188">
                  <c:v>0.37401940329452038</c:v>
                </c:pt>
                <c:pt idx="11189">
                  <c:v>0.95911219234807876</c:v>
                </c:pt>
                <c:pt idx="11190">
                  <c:v>0.72507321794416701</c:v>
                </c:pt>
                <c:pt idx="11191">
                  <c:v>0.1476302712788474</c:v>
                </c:pt>
                <c:pt idx="11192">
                  <c:v>0.37401940329452016</c:v>
                </c:pt>
                <c:pt idx="11193">
                  <c:v>1.10414847428009</c:v>
                </c:pt>
                <c:pt idx="11194">
                  <c:v>1.2593061493473161</c:v>
                </c:pt>
                <c:pt idx="11195">
                  <c:v>0.37401940329452038</c:v>
                </c:pt>
                <c:pt idx="11196">
                  <c:v>0.62154471780632736</c:v>
                </c:pt>
                <c:pt idx="11197">
                  <c:v>0.20045711452219497</c:v>
                </c:pt>
                <c:pt idx="11198">
                  <c:v>0.86202671981593093</c:v>
                </c:pt>
                <c:pt idx="11199">
                  <c:v>7.2140122263852469E-2</c:v>
                </c:pt>
                <c:pt idx="11200">
                  <c:v>0.46810943663301358</c:v>
                </c:pt>
                <c:pt idx="11201">
                  <c:v>0.37401940329452038</c:v>
                </c:pt>
                <c:pt idx="11202">
                  <c:v>0.37401940329452038</c:v>
                </c:pt>
                <c:pt idx="11203">
                  <c:v>0.36546522978015578</c:v>
                </c:pt>
                <c:pt idx="11204">
                  <c:v>0.37401940329452038</c:v>
                </c:pt>
                <c:pt idx="11205">
                  <c:v>0.37401940329452038</c:v>
                </c:pt>
                <c:pt idx="11206">
                  <c:v>0.72890897026835699</c:v>
                </c:pt>
                <c:pt idx="11207">
                  <c:v>0.66694799940261018</c:v>
                </c:pt>
                <c:pt idx="11208">
                  <c:v>0.73209121719116899</c:v>
                </c:pt>
                <c:pt idx="11209">
                  <c:v>0.61478171752523159</c:v>
                </c:pt>
                <c:pt idx="11210">
                  <c:v>0.58038401990501287</c:v>
                </c:pt>
                <c:pt idx="11211">
                  <c:v>0.37401940329452038</c:v>
                </c:pt>
                <c:pt idx="11212">
                  <c:v>0.26551213249811345</c:v>
                </c:pt>
                <c:pt idx="11213">
                  <c:v>0.16067975887970426</c:v>
                </c:pt>
                <c:pt idx="11214">
                  <c:v>0.37401940329452038</c:v>
                </c:pt>
                <c:pt idx="11215">
                  <c:v>0.60718299417433219</c:v>
                </c:pt>
                <c:pt idx="11216">
                  <c:v>0.73635583947517036</c:v>
                </c:pt>
                <c:pt idx="11217">
                  <c:v>0.17588399408203528</c:v>
                </c:pt>
                <c:pt idx="11218">
                  <c:v>0.37401940329452038</c:v>
                </c:pt>
                <c:pt idx="11219">
                  <c:v>3.9982953921077299E-2</c:v>
                </c:pt>
                <c:pt idx="11220">
                  <c:v>0.13182888808440946</c:v>
                </c:pt>
                <c:pt idx="11221">
                  <c:v>0.43820526820886807</c:v>
                </c:pt>
                <c:pt idx="11222">
                  <c:v>0.36847519126087452</c:v>
                </c:pt>
                <c:pt idx="11223">
                  <c:v>2.636988523385718</c:v>
                </c:pt>
                <c:pt idx="11224">
                  <c:v>0.81279978563715405</c:v>
                </c:pt>
                <c:pt idx="11225">
                  <c:v>0.14244191689407854</c:v>
                </c:pt>
                <c:pt idx="11226">
                  <c:v>0.38135551611760315</c:v>
                </c:pt>
                <c:pt idx="11227">
                  <c:v>0.37401940329452038</c:v>
                </c:pt>
                <c:pt idx="11228">
                  <c:v>0.37401940329452038</c:v>
                </c:pt>
                <c:pt idx="11229">
                  <c:v>0.7209417753807924</c:v>
                </c:pt>
                <c:pt idx="11230">
                  <c:v>0.70022911719023728</c:v>
                </c:pt>
                <c:pt idx="11231">
                  <c:v>0.37401940329452038</c:v>
                </c:pt>
                <c:pt idx="11232">
                  <c:v>0.67892790194566144</c:v>
                </c:pt>
                <c:pt idx="11233">
                  <c:v>1.0281134739050228</c:v>
                </c:pt>
                <c:pt idx="11234">
                  <c:v>0.37401940329452038</c:v>
                </c:pt>
                <c:pt idx="11235">
                  <c:v>0.53251987315788218</c:v>
                </c:pt>
                <c:pt idx="11236">
                  <c:v>0.26348421697703484</c:v>
                </c:pt>
                <c:pt idx="11237">
                  <c:v>0.19046976625539874</c:v>
                </c:pt>
                <c:pt idx="11238">
                  <c:v>0.29460489182093968</c:v>
                </c:pt>
                <c:pt idx="11239">
                  <c:v>0.2778342232706672</c:v>
                </c:pt>
                <c:pt idx="11240">
                  <c:v>0.37401940329452038</c:v>
                </c:pt>
                <c:pt idx="11241">
                  <c:v>0.60238108783505273</c:v>
                </c:pt>
                <c:pt idx="11242">
                  <c:v>0.37401940329452038</c:v>
                </c:pt>
                <c:pt idx="11243">
                  <c:v>0.31943190397645516</c:v>
                </c:pt>
                <c:pt idx="11244">
                  <c:v>0.47142544590530011</c:v>
                </c:pt>
                <c:pt idx="11245">
                  <c:v>0.73635583947517036</c:v>
                </c:pt>
                <c:pt idx="11246">
                  <c:v>0.73635583947517036</c:v>
                </c:pt>
                <c:pt idx="11247">
                  <c:v>1.0510683286145599</c:v>
                </c:pt>
                <c:pt idx="11248">
                  <c:v>0.37174970929436268</c:v>
                </c:pt>
                <c:pt idx="11249">
                  <c:v>0.72508577374283734</c:v>
                </c:pt>
                <c:pt idx="11250">
                  <c:v>0.30879350839502595</c:v>
                </c:pt>
                <c:pt idx="11251">
                  <c:v>0.7189768412540487</c:v>
                </c:pt>
                <c:pt idx="11252">
                  <c:v>0.37908171971371546</c:v>
                </c:pt>
                <c:pt idx="11253">
                  <c:v>1.7725681533698907</c:v>
                </c:pt>
                <c:pt idx="11254">
                  <c:v>0.96270542155072736</c:v>
                </c:pt>
                <c:pt idx="11255">
                  <c:v>0.65621333491497014</c:v>
                </c:pt>
                <c:pt idx="11256">
                  <c:v>0.13390633167431248</c:v>
                </c:pt>
                <c:pt idx="11257">
                  <c:v>0.60001598683070423</c:v>
                </c:pt>
                <c:pt idx="11258">
                  <c:v>0.66231153287327071</c:v>
                </c:pt>
                <c:pt idx="11259">
                  <c:v>0.29542637559274482</c:v>
                </c:pt>
                <c:pt idx="11260">
                  <c:v>0.41250370590427465</c:v>
                </c:pt>
                <c:pt idx="11261">
                  <c:v>0.37401940329452038</c:v>
                </c:pt>
                <c:pt idx="11262">
                  <c:v>0.37401940329452016</c:v>
                </c:pt>
                <c:pt idx="11263">
                  <c:v>0.73635583947517036</c:v>
                </c:pt>
                <c:pt idx="11264">
                  <c:v>0.28286985215850574</c:v>
                </c:pt>
                <c:pt idx="11265">
                  <c:v>2.5837752794907885E-2</c:v>
                </c:pt>
                <c:pt idx="11266">
                  <c:v>0.72682106820414527</c:v>
                </c:pt>
                <c:pt idx="11267">
                  <c:v>0.35726322374344816</c:v>
                </c:pt>
                <c:pt idx="11268">
                  <c:v>0.12471556905870294</c:v>
                </c:pt>
                <c:pt idx="11269">
                  <c:v>0.72166648758559326</c:v>
                </c:pt>
                <c:pt idx="11270">
                  <c:v>1.0260488180377489</c:v>
                </c:pt>
                <c:pt idx="11271">
                  <c:v>8.1464826616205799E-2</c:v>
                </c:pt>
                <c:pt idx="11272">
                  <c:v>0.95558897653583452</c:v>
                </c:pt>
                <c:pt idx="11273">
                  <c:v>8.8438809560051016E-3</c:v>
                </c:pt>
                <c:pt idx="11274">
                  <c:v>0.71779904402398409</c:v>
                </c:pt>
                <c:pt idx="11275">
                  <c:v>0.42561269829610765</c:v>
                </c:pt>
                <c:pt idx="11276">
                  <c:v>1.3303786730817846</c:v>
                </c:pt>
                <c:pt idx="11277">
                  <c:v>0.48594859677501123</c:v>
                </c:pt>
                <c:pt idx="11278">
                  <c:v>0.41119621365975434</c:v>
                </c:pt>
                <c:pt idx="11279">
                  <c:v>0.10847678111837554</c:v>
                </c:pt>
                <c:pt idx="11280">
                  <c:v>0.41792126358501069</c:v>
                </c:pt>
                <c:pt idx="11281">
                  <c:v>0.37401940329452038</c:v>
                </c:pt>
                <c:pt idx="11282">
                  <c:v>0.23474300436343717</c:v>
                </c:pt>
                <c:pt idx="11283">
                  <c:v>0.67781043940936214</c:v>
                </c:pt>
                <c:pt idx="11284">
                  <c:v>0.42099295181598784</c:v>
                </c:pt>
                <c:pt idx="11285">
                  <c:v>0.24493477314576087</c:v>
                </c:pt>
                <c:pt idx="11286">
                  <c:v>0.33914679197453995</c:v>
                </c:pt>
                <c:pt idx="11287">
                  <c:v>0.37401940329452038</c:v>
                </c:pt>
                <c:pt idx="11288">
                  <c:v>0.37401940329452038</c:v>
                </c:pt>
                <c:pt idx="11289">
                  <c:v>0.38876998638392973</c:v>
                </c:pt>
                <c:pt idx="11290">
                  <c:v>0.54546821166401804</c:v>
                </c:pt>
                <c:pt idx="11291">
                  <c:v>0.41250370590427599</c:v>
                </c:pt>
                <c:pt idx="11292">
                  <c:v>0.22108076217274708</c:v>
                </c:pt>
                <c:pt idx="11293">
                  <c:v>0.21391681493098016</c:v>
                </c:pt>
                <c:pt idx="11294">
                  <c:v>0.66763962182355496</c:v>
                </c:pt>
                <c:pt idx="11295">
                  <c:v>0.37401940329452038</c:v>
                </c:pt>
                <c:pt idx="11296">
                  <c:v>0.86072184814060959</c:v>
                </c:pt>
                <c:pt idx="11297">
                  <c:v>0.37401940329452038</c:v>
                </c:pt>
                <c:pt idx="11298">
                  <c:v>0.37401940329452038</c:v>
                </c:pt>
                <c:pt idx="11299">
                  <c:v>1.0848355013858193</c:v>
                </c:pt>
                <c:pt idx="11300">
                  <c:v>0.45331496541191579</c:v>
                </c:pt>
                <c:pt idx="11301">
                  <c:v>0.37401940329452038</c:v>
                </c:pt>
                <c:pt idx="11302">
                  <c:v>0.55901950151460345</c:v>
                </c:pt>
                <c:pt idx="11303">
                  <c:v>0.48614842113659151</c:v>
                </c:pt>
                <c:pt idx="11304">
                  <c:v>0.18202784290156632</c:v>
                </c:pt>
                <c:pt idx="11305">
                  <c:v>0.37401940329452016</c:v>
                </c:pt>
                <c:pt idx="11306">
                  <c:v>0.59935423925830034</c:v>
                </c:pt>
                <c:pt idx="11307">
                  <c:v>0.68156980975950721</c:v>
                </c:pt>
                <c:pt idx="11308">
                  <c:v>0.97797595213134969</c:v>
                </c:pt>
                <c:pt idx="11309">
                  <c:v>0.73069232128797124</c:v>
                </c:pt>
                <c:pt idx="11310">
                  <c:v>0.37401940329452038</c:v>
                </c:pt>
                <c:pt idx="11311">
                  <c:v>0.19120299668282031</c:v>
                </c:pt>
                <c:pt idx="11312">
                  <c:v>0.30726854620335298</c:v>
                </c:pt>
                <c:pt idx="11313">
                  <c:v>0.37401940329452016</c:v>
                </c:pt>
                <c:pt idx="11314">
                  <c:v>0.37401940329452038</c:v>
                </c:pt>
                <c:pt idx="11315">
                  <c:v>0.86665165390683785</c:v>
                </c:pt>
                <c:pt idx="11316">
                  <c:v>0.37401940329452016</c:v>
                </c:pt>
                <c:pt idx="11317">
                  <c:v>0.19113392352176595</c:v>
                </c:pt>
                <c:pt idx="11318">
                  <c:v>0.37401940329452016</c:v>
                </c:pt>
                <c:pt idx="11319">
                  <c:v>0.44361956041972389</c:v>
                </c:pt>
                <c:pt idx="11320">
                  <c:v>0.9336771798250928</c:v>
                </c:pt>
                <c:pt idx="11321">
                  <c:v>0.37401940329452038</c:v>
                </c:pt>
                <c:pt idx="11322">
                  <c:v>1.0652037164822024</c:v>
                </c:pt>
                <c:pt idx="11323">
                  <c:v>1.0652037164822024</c:v>
                </c:pt>
                <c:pt idx="11324">
                  <c:v>0.37333336955587881</c:v>
                </c:pt>
                <c:pt idx="11325">
                  <c:v>0.38564588645717179</c:v>
                </c:pt>
                <c:pt idx="11326">
                  <c:v>0.13693481209027106</c:v>
                </c:pt>
                <c:pt idx="11327">
                  <c:v>0.38062173190919613</c:v>
                </c:pt>
                <c:pt idx="11328">
                  <c:v>0.37401940329452038</c:v>
                </c:pt>
                <c:pt idx="11329">
                  <c:v>0.37401940329452038</c:v>
                </c:pt>
                <c:pt idx="11330">
                  <c:v>0.28523572848074924</c:v>
                </c:pt>
                <c:pt idx="11331">
                  <c:v>0.37554853200014221</c:v>
                </c:pt>
                <c:pt idx="11332">
                  <c:v>2.8269159042038772</c:v>
                </c:pt>
                <c:pt idx="11333">
                  <c:v>0.11192643517349736</c:v>
                </c:pt>
                <c:pt idx="11334">
                  <c:v>0.7721684848199819</c:v>
                </c:pt>
                <c:pt idx="11335">
                  <c:v>0.37401940329452038</c:v>
                </c:pt>
                <c:pt idx="11336">
                  <c:v>0.70725078136581454</c:v>
                </c:pt>
                <c:pt idx="11337">
                  <c:v>0.37401940329452038</c:v>
                </c:pt>
                <c:pt idx="11338">
                  <c:v>0.76835678440645327</c:v>
                </c:pt>
                <c:pt idx="11339">
                  <c:v>0.73635583947517036</c:v>
                </c:pt>
                <c:pt idx="11340">
                  <c:v>0.37920771116505247</c:v>
                </c:pt>
                <c:pt idx="11341">
                  <c:v>0.37401940329452038</c:v>
                </c:pt>
                <c:pt idx="11342">
                  <c:v>0.7066395186117036</c:v>
                </c:pt>
                <c:pt idx="11343">
                  <c:v>0.95366207956072502</c:v>
                </c:pt>
                <c:pt idx="11344">
                  <c:v>0.17815099213644114</c:v>
                </c:pt>
                <c:pt idx="11345">
                  <c:v>1.0710875809654163</c:v>
                </c:pt>
                <c:pt idx="11346">
                  <c:v>1.6976181438717606</c:v>
                </c:pt>
                <c:pt idx="11347">
                  <c:v>1.1650171120596038</c:v>
                </c:pt>
                <c:pt idx="11348">
                  <c:v>0.37401940329452038</c:v>
                </c:pt>
                <c:pt idx="11349">
                  <c:v>0.1634066923501703</c:v>
                </c:pt>
                <c:pt idx="11350">
                  <c:v>0.20449029291001847</c:v>
                </c:pt>
                <c:pt idx="11351">
                  <c:v>0.37401940329452038</c:v>
                </c:pt>
                <c:pt idx="11352">
                  <c:v>0.33716527976481769</c:v>
                </c:pt>
                <c:pt idx="11353">
                  <c:v>0.53964946328578667</c:v>
                </c:pt>
                <c:pt idx="11354">
                  <c:v>0.37622880958364657</c:v>
                </c:pt>
                <c:pt idx="11355">
                  <c:v>0.28523572848074924</c:v>
                </c:pt>
                <c:pt idx="11356">
                  <c:v>0.28508287076097016</c:v>
                </c:pt>
                <c:pt idx="11357">
                  <c:v>4.4403127361937277E-4</c:v>
                </c:pt>
                <c:pt idx="11358">
                  <c:v>0.58470464458766336</c:v>
                </c:pt>
                <c:pt idx="11359">
                  <c:v>0.37401940329452038</c:v>
                </c:pt>
                <c:pt idx="11360">
                  <c:v>0.23688243590493077</c:v>
                </c:pt>
                <c:pt idx="11361">
                  <c:v>1.0275145682386906</c:v>
                </c:pt>
                <c:pt idx="11362">
                  <c:v>0.73520872422595618</c:v>
                </c:pt>
                <c:pt idx="11363">
                  <c:v>0.87595293327591772</c:v>
                </c:pt>
                <c:pt idx="11364">
                  <c:v>0.34023666467406533</c:v>
                </c:pt>
                <c:pt idx="11365">
                  <c:v>3.4913131813910647E-2</c:v>
                </c:pt>
                <c:pt idx="11366">
                  <c:v>0.3048821880473509</c:v>
                </c:pt>
                <c:pt idx="11367">
                  <c:v>0.69357383921761795</c:v>
                </c:pt>
                <c:pt idx="11368">
                  <c:v>0.50078508275059253</c:v>
                </c:pt>
                <c:pt idx="11369">
                  <c:v>0.37401940329452038</c:v>
                </c:pt>
                <c:pt idx="11370">
                  <c:v>0.71735550524256309</c:v>
                </c:pt>
                <c:pt idx="11371">
                  <c:v>1.5464645621326047</c:v>
                </c:pt>
                <c:pt idx="11372">
                  <c:v>0.78639575664119021</c:v>
                </c:pt>
                <c:pt idx="11373">
                  <c:v>0.69717443102364252</c:v>
                </c:pt>
                <c:pt idx="11374">
                  <c:v>0.16370150566462063</c:v>
                </c:pt>
                <c:pt idx="11375">
                  <c:v>1.0971190869695655</c:v>
                </c:pt>
                <c:pt idx="11376">
                  <c:v>0.71064271742974683</c:v>
                </c:pt>
                <c:pt idx="11377">
                  <c:v>0.3074818287815751</c:v>
                </c:pt>
                <c:pt idx="11378">
                  <c:v>0.16981109014842119</c:v>
                </c:pt>
                <c:pt idx="11379">
                  <c:v>1.3081243627752879</c:v>
                </c:pt>
                <c:pt idx="11380">
                  <c:v>9.6487237662188238E-2</c:v>
                </c:pt>
                <c:pt idx="11381">
                  <c:v>0.37401940329452038</c:v>
                </c:pt>
                <c:pt idx="11382">
                  <c:v>0.37401940329452038</c:v>
                </c:pt>
                <c:pt idx="11383">
                  <c:v>0.37401940329452038</c:v>
                </c:pt>
                <c:pt idx="11384">
                  <c:v>0.90365591957575708</c:v>
                </c:pt>
                <c:pt idx="11385">
                  <c:v>0.30951571011085227</c:v>
                </c:pt>
                <c:pt idx="11386">
                  <c:v>0.37401940329452038</c:v>
                </c:pt>
                <c:pt idx="11387">
                  <c:v>2.5361443261004986E-2</c:v>
                </c:pt>
                <c:pt idx="11388">
                  <c:v>0.37401940329452016</c:v>
                </c:pt>
                <c:pt idx="11389">
                  <c:v>9.5223840941486323E-2</c:v>
                </c:pt>
                <c:pt idx="11390">
                  <c:v>0.69586040406921512</c:v>
                </c:pt>
                <c:pt idx="11391">
                  <c:v>0.23541180918570229</c:v>
                </c:pt>
                <c:pt idx="11392">
                  <c:v>0.37401940329452038</c:v>
                </c:pt>
                <c:pt idx="11393">
                  <c:v>0.23211343934029882</c:v>
                </c:pt>
                <c:pt idx="11394">
                  <c:v>0.70405993531143041</c:v>
                </c:pt>
                <c:pt idx="11395">
                  <c:v>0.84414981750684659</c:v>
                </c:pt>
                <c:pt idx="11396">
                  <c:v>0.37401940329452038</c:v>
                </c:pt>
                <c:pt idx="11397">
                  <c:v>0.37401940329452038</c:v>
                </c:pt>
                <c:pt idx="11398">
                  <c:v>0.42954853360498418</c:v>
                </c:pt>
                <c:pt idx="11399">
                  <c:v>1.3406683979317926</c:v>
                </c:pt>
                <c:pt idx="11400">
                  <c:v>0.10465405684792266</c:v>
                </c:pt>
                <c:pt idx="11401">
                  <c:v>0.37401940329452038</c:v>
                </c:pt>
                <c:pt idx="11402">
                  <c:v>0.29729360223549828</c:v>
                </c:pt>
                <c:pt idx="11403">
                  <c:v>1.1886288921055015</c:v>
                </c:pt>
                <c:pt idx="11404">
                  <c:v>0.5382460089692549</c:v>
                </c:pt>
                <c:pt idx="11405">
                  <c:v>0.37401940329452038</c:v>
                </c:pt>
                <c:pt idx="11406">
                  <c:v>1.2593860735741977</c:v>
                </c:pt>
                <c:pt idx="11407">
                  <c:v>2.0826615570951916</c:v>
                </c:pt>
                <c:pt idx="11408">
                  <c:v>0.23500980049249934</c:v>
                </c:pt>
                <c:pt idx="11409">
                  <c:v>0.38704231080901141</c:v>
                </c:pt>
                <c:pt idx="11410">
                  <c:v>0.24291794854918364</c:v>
                </c:pt>
                <c:pt idx="11411">
                  <c:v>0.37401940329452038</c:v>
                </c:pt>
                <c:pt idx="11412">
                  <c:v>0.72789350037378886</c:v>
                </c:pt>
                <c:pt idx="11413">
                  <c:v>4.2963061385624189E-2</c:v>
                </c:pt>
                <c:pt idx="11414">
                  <c:v>0.24723170523821228</c:v>
                </c:pt>
                <c:pt idx="11415">
                  <c:v>0.6465402274821489</c:v>
                </c:pt>
                <c:pt idx="11416">
                  <c:v>0.10763702874114658</c:v>
                </c:pt>
                <c:pt idx="11417">
                  <c:v>0.10763702874114658</c:v>
                </c:pt>
                <c:pt idx="11418">
                  <c:v>0.10763702874114658</c:v>
                </c:pt>
                <c:pt idx="11419">
                  <c:v>1.4597246529898844</c:v>
                </c:pt>
                <c:pt idx="11420">
                  <c:v>1.0701256054729555</c:v>
                </c:pt>
                <c:pt idx="11421">
                  <c:v>0.71942693559098336</c:v>
                </c:pt>
                <c:pt idx="11422">
                  <c:v>0.97979581909460145</c:v>
                </c:pt>
                <c:pt idx="11423">
                  <c:v>0.37401940329452038</c:v>
                </c:pt>
                <c:pt idx="11424">
                  <c:v>0.73007980552990803</c:v>
                </c:pt>
                <c:pt idx="11425">
                  <c:v>0.74830290130192112</c:v>
                </c:pt>
                <c:pt idx="11426">
                  <c:v>0.37401940329452038</c:v>
                </c:pt>
                <c:pt idx="11427">
                  <c:v>0.37401940329452038</c:v>
                </c:pt>
                <c:pt idx="11428">
                  <c:v>0.27434046176746574</c:v>
                </c:pt>
                <c:pt idx="11429">
                  <c:v>0.43083026881495595</c:v>
                </c:pt>
                <c:pt idx="11430">
                  <c:v>0.53998211872075796</c:v>
                </c:pt>
                <c:pt idx="11431">
                  <c:v>1.186837730795528</c:v>
                </c:pt>
                <c:pt idx="11432">
                  <c:v>0.37401940329452016</c:v>
                </c:pt>
                <c:pt idx="11433">
                  <c:v>0.42662522354019072</c:v>
                </c:pt>
                <c:pt idx="11434">
                  <c:v>0.70334654073035774</c:v>
                </c:pt>
                <c:pt idx="11435">
                  <c:v>1.2782576325552995</c:v>
                </c:pt>
                <c:pt idx="11436">
                  <c:v>0.37401940329452038</c:v>
                </c:pt>
                <c:pt idx="11437">
                  <c:v>1.0954213110362307</c:v>
                </c:pt>
                <c:pt idx="11438">
                  <c:v>0.37401940329452016</c:v>
                </c:pt>
                <c:pt idx="11439">
                  <c:v>0.22667468924415757</c:v>
                </c:pt>
                <c:pt idx="11440">
                  <c:v>0.37401940329452038</c:v>
                </c:pt>
                <c:pt idx="11441">
                  <c:v>0.60236211024347874</c:v>
                </c:pt>
                <c:pt idx="11442">
                  <c:v>1.029554948056234</c:v>
                </c:pt>
                <c:pt idx="11443">
                  <c:v>8.6634864931358413E-2</c:v>
                </c:pt>
                <c:pt idx="11444">
                  <c:v>0.214067990644983</c:v>
                </c:pt>
                <c:pt idx="11445">
                  <c:v>0.32972507319595701</c:v>
                </c:pt>
                <c:pt idx="11446">
                  <c:v>0.72717165797603611</c:v>
                </c:pt>
                <c:pt idx="11447">
                  <c:v>0.4552061421318615</c:v>
                </c:pt>
                <c:pt idx="11448">
                  <c:v>0.16787708320511466</c:v>
                </c:pt>
                <c:pt idx="11449">
                  <c:v>0.56311651864274892</c:v>
                </c:pt>
                <c:pt idx="11450">
                  <c:v>0.34460593195946804</c:v>
                </c:pt>
                <c:pt idx="11451">
                  <c:v>0.72935093576202603</c:v>
                </c:pt>
                <c:pt idx="11452">
                  <c:v>0.41735930052330716</c:v>
                </c:pt>
                <c:pt idx="11453">
                  <c:v>0.37401940329452038</c:v>
                </c:pt>
                <c:pt idx="11454">
                  <c:v>0.45954910609111138</c:v>
                </c:pt>
                <c:pt idx="11455">
                  <c:v>0.37401940329452038</c:v>
                </c:pt>
                <c:pt idx="11456">
                  <c:v>0.75883546117424039</c:v>
                </c:pt>
                <c:pt idx="11457">
                  <c:v>0.37401940329452038</c:v>
                </c:pt>
                <c:pt idx="11458">
                  <c:v>0.10185736878519359</c:v>
                </c:pt>
                <c:pt idx="11459">
                  <c:v>0.18396089213621347</c:v>
                </c:pt>
                <c:pt idx="11460">
                  <c:v>0.4144152527874807</c:v>
                </c:pt>
                <c:pt idx="11461">
                  <c:v>0.17387729116899273</c:v>
                </c:pt>
                <c:pt idx="11462">
                  <c:v>0.33044123080877297</c:v>
                </c:pt>
                <c:pt idx="11463">
                  <c:v>1.2055271116731372</c:v>
                </c:pt>
                <c:pt idx="11464">
                  <c:v>0.42041600135253493</c:v>
                </c:pt>
                <c:pt idx="11465">
                  <c:v>0.10938689217799841</c:v>
                </c:pt>
                <c:pt idx="11466">
                  <c:v>0.76539000564256987</c:v>
                </c:pt>
                <c:pt idx="11467">
                  <c:v>0.97046925816173579</c:v>
                </c:pt>
                <c:pt idx="11468">
                  <c:v>3.2844074199480482</c:v>
                </c:pt>
                <c:pt idx="11469">
                  <c:v>0.46757109388474333</c:v>
                </c:pt>
                <c:pt idx="11470">
                  <c:v>0.37401940329452038</c:v>
                </c:pt>
                <c:pt idx="11471">
                  <c:v>0.64702585024069204</c:v>
                </c:pt>
                <c:pt idx="11472">
                  <c:v>0.66330083571599041</c:v>
                </c:pt>
                <c:pt idx="11473">
                  <c:v>0.20792995126813227</c:v>
                </c:pt>
                <c:pt idx="11474">
                  <c:v>0.25461032983430559</c:v>
                </c:pt>
                <c:pt idx="11475">
                  <c:v>0.37401940329452038</c:v>
                </c:pt>
                <c:pt idx="11476">
                  <c:v>4.5537946596162379E-2</c:v>
                </c:pt>
                <c:pt idx="11477">
                  <c:v>0.73212181414955391</c:v>
                </c:pt>
                <c:pt idx="11478">
                  <c:v>0.35201033108625435</c:v>
                </c:pt>
                <c:pt idx="11479">
                  <c:v>0.27385393792189905</c:v>
                </c:pt>
                <c:pt idx="11480">
                  <c:v>0.7257444494019174</c:v>
                </c:pt>
                <c:pt idx="11481">
                  <c:v>0.54254742077435514</c:v>
                </c:pt>
                <c:pt idx="11482">
                  <c:v>2.973680220750138E-2</c:v>
                </c:pt>
                <c:pt idx="11483">
                  <c:v>0.71078821986584528</c:v>
                </c:pt>
                <c:pt idx="11484">
                  <c:v>0.68006606176926687</c:v>
                </c:pt>
                <c:pt idx="11485">
                  <c:v>4.4009246443024376E-2</c:v>
                </c:pt>
                <c:pt idx="11486">
                  <c:v>0.59160308076077162</c:v>
                </c:pt>
                <c:pt idx="11487">
                  <c:v>0.69937410443934578</c:v>
                </c:pt>
                <c:pt idx="11488">
                  <c:v>2.518287113491002E-2</c:v>
                </c:pt>
                <c:pt idx="11489">
                  <c:v>0.77625359617556666</c:v>
                </c:pt>
                <c:pt idx="11490">
                  <c:v>0.30446984068834321</c:v>
                </c:pt>
                <c:pt idx="11491">
                  <c:v>0.69984080309852403</c:v>
                </c:pt>
                <c:pt idx="11492">
                  <c:v>0.37401940329452038</c:v>
                </c:pt>
                <c:pt idx="11493">
                  <c:v>8.8467102217390473E-2</c:v>
                </c:pt>
                <c:pt idx="11494">
                  <c:v>0.37401940329452038</c:v>
                </c:pt>
                <c:pt idx="11495">
                  <c:v>0.29696407264479796</c:v>
                </c:pt>
                <c:pt idx="11496">
                  <c:v>0.38558170223614241</c:v>
                </c:pt>
                <c:pt idx="11497">
                  <c:v>0.37401940329452038</c:v>
                </c:pt>
                <c:pt idx="11498">
                  <c:v>0.65885796775554561</c:v>
                </c:pt>
                <c:pt idx="11499">
                  <c:v>0.37401940329452038</c:v>
                </c:pt>
                <c:pt idx="11500">
                  <c:v>0.37401940329452038</c:v>
                </c:pt>
                <c:pt idx="11501">
                  <c:v>0.28932421995391733</c:v>
                </c:pt>
                <c:pt idx="11502">
                  <c:v>0.20220367234321943</c:v>
                </c:pt>
                <c:pt idx="11503">
                  <c:v>0.37401940329452038</c:v>
                </c:pt>
                <c:pt idx="11504">
                  <c:v>0.37401940329452038</c:v>
                </c:pt>
                <c:pt idx="11505">
                  <c:v>0.31943040889146496</c:v>
                </c:pt>
                <c:pt idx="11506">
                  <c:v>0.10969956938511899</c:v>
                </c:pt>
                <c:pt idx="11507">
                  <c:v>0.70517354870522453</c:v>
                </c:pt>
                <c:pt idx="11508">
                  <c:v>1.3492310459727928E-2</c:v>
                </c:pt>
                <c:pt idx="11509">
                  <c:v>0.20890955784384257</c:v>
                </c:pt>
                <c:pt idx="11510">
                  <c:v>0.50448905440023639</c:v>
                </c:pt>
                <c:pt idx="11511">
                  <c:v>1.1070433222054217</c:v>
                </c:pt>
                <c:pt idx="11512">
                  <c:v>0.25985406156844948</c:v>
                </c:pt>
                <c:pt idx="11513">
                  <c:v>0.6465402274821489</c:v>
                </c:pt>
                <c:pt idx="11514">
                  <c:v>4.2759617414431461E-2</c:v>
                </c:pt>
                <c:pt idx="11515">
                  <c:v>0.25457709845802445</c:v>
                </c:pt>
                <c:pt idx="11516">
                  <c:v>1.3352534969989511</c:v>
                </c:pt>
                <c:pt idx="11517">
                  <c:v>0.53234715245621389</c:v>
                </c:pt>
                <c:pt idx="11518">
                  <c:v>0.72745630833871711</c:v>
                </c:pt>
                <c:pt idx="11519">
                  <c:v>0.7258119753951281</c:v>
                </c:pt>
                <c:pt idx="11520">
                  <c:v>0.64065513722786982</c:v>
                </c:pt>
                <c:pt idx="11521">
                  <c:v>0.66578244926817476</c:v>
                </c:pt>
                <c:pt idx="11522">
                  <c:v>0.41211890730339651</c:v>
                </c:pt>
                <c:pt idx="11523">
                  <c:v>0.66478437651942524</c:v>
                </c:pt>
                <c:pt idx="11524">
                  <c:v>0.19415853998001523</c:v>
                </c:pt>
                <c:pt idx="11525">
                  <c:v>0.25156732845988494</c:v>
                </c:pt>
                <c:pt idx="11526">
                  <c:v>0.28330905738311946</c:v>
                </c:pt>
                <c:pt idx="11527">
                  <c:v>0.29397387638650241</c:v>
                </c:pt>
                <c:pt idx="11528">
                  <c:v>0.73303010754945319</c:v>
                </c:pt>
                <c:pt idx="11529">
                  <c:v>0.46729002862099428</c:v>
                </c:pt>
                <c:pt idx="11530">
                  <c:v>0.36781054953529629</c:v>
                </c:pt>
                <c:pt idx="11531">
                  <c:v>0.17974031285692832</c:v>
                </c:pt>
                <c:pt idx="11532">
                  <c:v>0.28301451928925203</c:v>
                </c:pt>
                <c:pt idx="11533">
                  <c:v>0.59643627359147489</c:v>
                </c:pt>
                <c:pt idx="11534">
                  <c:v>0.32612026532900251</c:v>
                </c:pt>
                <c:pt idx="11535">
                  <c:v>0.76366200506637216</c:v>
                </c:pt>
                <c:pt idx="11536">
                  <c:v>3.8955096752544112E-2</c:v>
                </c:pt>
                <c:pt idx="11537">
                  <c:v>0.29018841757665009</c:v>
                </c:pt>
                <c:pt idx="11538">
                  <c:v>0.96867392985889034</c:v>
                </c:pt>
                <c:pt idx="11539">
                  <c:v>0.67300238797316492</c:v>
                </c:pt>
                <c:pt idx="11540">
                  <c:v>0.96502038335971196</c:v>
                </c:pt>
                <c:pt idx="11541">
                  <c:v>0.67005991134516507</c:v>
                </c:pt>
                <c:pt idx="11542">
                  <c:v>0.37401940329452038</c:v>
                </c:pt>
                <c:pt idx="11543">
                  <c:v>0.70103036268108398</c:v>
                </c:pt>
                <c:pt idx="11544">
                  <c:v>1.18996390791267</c:v>
                </c:pt>
                <c:pt idx="11545">
                  <c:v>0.54945311428357935</c:v>
                </c:pt>
                <c:pt idx="11546">
                  <c:v>0.18603165654428255</c:v>
                </c:pt>
                <c:pt idx="11547">
                  <c:v>0.27190524281726025</c:v>
                </c:pt>
                <c:pt idx="11548">
                  <c:v>0.37401940329452038</c:v>
                </c:pt>
                <c:pt idx="11549">
                  <c:v>0.46632110764954776</c:v>
                </c:pt>
                <c:pt idx="11550">
                  <c:v>0.28523572848075152</c:v>
                </c:pt>
                <c:pt idx="11551">
                  <c:v>0.37401940329452038</c:v>
                </c:pt>
                <c:pt idx="11552">
                  <c:v>6.3624147921474097E-2</c:v>
                </c:pt>
                <c:pt idx="11553">
                  <c:v>0.37401940329452038</c:v>
                </c:pt>
                <c:pt idx="11554">
                  <c:v>0</c:v>
                </c:pt>
                <c:pt idx="11555">
                  <c:v>0.37401940329452038</c:v>
                </c:pt>
                <c:pt idx="11556">
                  <c:v>0.73635583947517036</c:v>
                </c:pt>
                <c:pt idx="11557">
                  <c:v>0.46656396467583955</c:v>
                </c:pt>
                <c:pt idx="11558">
                  <c:v>0.73528414994072222</c:v>
                </c:pt>
                <c:pt idx="11559">
                  <c:v>1.1599309236100803</c:v>
                </c:pt>
                <c:pt idx="11560">
                  <c:v>0.75455744704774053</c:v>
                </c:pt>
                <c:pt idx="11561">
                  <c:v>0.69305715285321257</c:v>
                </c:pt>
                <c:pt idx="11562">
                  <c:v>0.24786041754949834</c:v>
                </c:pt>
                <c:pt idx="11563">
                  <c:v>0.94572422695799285</c:v>
                </c:pt>
                <c:pt idx="11564">
                  <c:v>5.8914286400609028E-2</c:v>
                </c:pt>
                <c:pt idx="11565">
                  <c:v>1.1752131510031181</c:v>
                </c:pt>
                <c:pt idx="11566">
                  <c:v>0.13932448125235219</c:v>
                </c:pt>
                <c:pt idx="11567">
                  <c:v>0.58085096917508661</c:v>
                </c:pt>
                <c:pt idx="11568">
                  <c:v>2.6048235230110532</c:v>
                </c:pt>
                <c:pt idx="11569">
                  <c:v>1.2857668299894738</c:v>
                </c:pt>
                <c:pt idx="11570">
                  <c:v>3.1627362719001244</c:v>
                </c:pt>
                <c:pt idx="11571">
                  <c:v>0.85367368617947814</c:v>
                </c:pt>
                <c:pt idx="11572">
                  <c:v>0.61063416423275785</c:v>
                </c:pt>
                <c:pt idx="11573">
                  <c:v>1.0568284386029514</c:v>
                </c:pt>
                <c:pt idx="11574">
                  <c:v>0.64208889355666354</c:v>
                </c:pt>
                <c:pt idx="11575">
                  <c:v>0.27370497462213367</c:v>
                </c:pt>
                <c:pt idx="11576">
                  <c:v>0.90856212127814517</c:v>
                </c:pt>
                <c:pt idx="11577">
                  <c:v>0.72335426936772129</c:v>
                </c:pt>
                <c:pt idx="11578">
                  <c:v>1.1523833788698536</c:v>
                </c:pt>
                <c:pt idx="11579">
                  <c:v>7.9560214011352645E-3</c:v>
                </c:pt>
                <c:pt idx="11580">
                  <c:v>0.55370956467318622</c:v>
                </c:pt>
                <c:pt idx="11581">
                  <c:v>0.4743315677242681</c:v>
                </c:pt>
                <c:pt idx="11582">
                  <c:v>0.63329917194671126</c:v>
                </c:pt>
                <c:pt idx="11583">
                  <c:v>0.73635583947517036</c:v>
                </c:pt>
                <c:pt idx="11584">
                  <c:v>0.37401940329452038</c:v>
                </c:pt>
                <c:pt idx="11585">
                  <c:v>0</c:v>
                </c:pt>
                <c:pt idx="11586">
                  <c:v>0.37401940329452038</c:v>
                </c:pt>
                <c:pt idx="11587">
                  <c:v>0.49229706998146083</c:v>
                </c:pt>
                <c:pt idx="11588">
                  <c:v>0.53870668961969603</c:v>
                </c:pt>
                <c:pt idx="11589">
                  <c:v>0.37401940329452038</c:v>
                </c:pt>
                <c:pt idx="11590">
                  <c:v>0.37401940329452016</c:v>
                </c:pt>
                <c:pt idx="11591">
                  <c:v>0.35434828199657475</c:v>
                </c:pt>
                <c:pt idx="11592">
                  <c:v>0.23607222679546347</c:v>
                </c:pt>
                <c:pt idx="11593">
                  <c:v>0.2584450444385637</c:v>
                </c:pt>
                <c:pt idx="11594">
                  <c:v>0.28675432127008205</c:v>
                </c:pt>
                <c:pt idx="11595">
                  <c:v>0.72265913690931671</c:v>
                </c:pt>
                <c:pt idx="11596">
                  <c:v>0.37401940329452038</c:v>
                </c:pt>
                <c:pt idx="11597">
                  <c:v>0.52534074389570196</c:v>
                </c:pt>
                <c:pt idx="11598">
                  <c:v>9.988557361324113E-2</c:v>
                </c:pt>
                <c:pt idx="11599">
                  <c:v>0.78083672503911083</c:v>
                </c:pt>
                <c:pt idx="11600">
                  <c:v>0.2563403149477595</c:v>
                </c:pt>
                <c:pt idx="11601">
                  <c:v>6.0080265114672571E-2</c:v>
                </c:pt>
                <c:pt idx="11602">
                  <c:v>0.32639330945949285</c:v>
                </c:pt>
                <c:pt idx="11603">
                  <c:v>9.18152243296258E-2</c:v>
                </c:pt>
                <c:pt idx="11604">
                  <c:v>0.28602967508614319</c:v>
                </c:pt>
                <c:pt idx="11605">
                  <c:v>0.74619543160955459</c:v>
                </c:pt>
                <c:pt idx="11606">
                  <c:v>0.36837364040942838</c:v>
                </c:pt>
                <c:pt idx="11607">
                  <c:v>0.37401940329452038</c:v>
                </c:pt>
                <c:pt idx="11608">
                  <c:v>0.96825602260207178</c:v>
                </c:pt>
                <c:pt idx="11609">
                  <c:v>1.2720112383212503</c:v>
                </c:pt>
                <c:pt idx="11610">
                  <c:v>0.50157500140894862</c:v>
                </c:pt>
                <c:pt idx="11611">
                  <c:v>0.37844839443381456</c:v>
                </c:pt>
                <c:pt idx="11612">
                  <c:v>1.1820116101411879</c:v>
                </c:pt>
                <c:pt idx="11613">
                  <c:v>0.34514690546159998</c:v>
                </c:pt>
                <c:pt idx="11614">
                  <c:v>0.37401940329452038</c:v>
                </c:pt>
                <c:pt idx="11615">
                  <c:v>0.52294726106635248</c:v>
                </c:pt>
                <c:pt idx="11616">
                  <c:v>0.73635583947517036</c:v>
                </c:pt>
                <c:pt idx="11617">
                  <c:v>7.966784272406148E-2</c:v>
                </c:pt>
                <c:pt idx="11618">
                  <c:v>0.42845757828078673</c:v>
                </c:pt>
                <c:pt idx="11619">
                  <c:v>0.37401940329452016</c:v>
                </c:pt>
                <c:pt idx="11620">
                  <c:v>6.7029131790224142E-2</c:v>
                </c:pt>
                <c:pt idx="11621">
                  <c:v>0.37401940329452038</c:v>
                </c:pt>
                <c:pt idx="11622">
                  <c:v>0.37401940329452038</c:v>
                </c:pt>
                <c:pt idx="11623">
                  <c:v>0.73520911894317564</c:v>
                </c:pt>
                <c:pt idx="11624">
                  <c:v>0.37401940329452038</c:v>
                </c:pt>
                <c:pt idx="11625">
                  <c:v>0.37401940329452038</c:v>
                </c:pt>
                <c:pt idx="11626">
                  <c:v>0.71734736414811995</c:v>
                </c:pt>
                <c:pt idx="11627">
                  <c:v>0.6465402274821489</c:v>
                </c:pt>
                <c:pt idx="11628">
                  <c:v>0.29562224322358527</c:v>
                </c:pt>
                <c:pt idx="11629">
                  <c:v>0.16394885363900039</c:v>
                </c:pt>
                <c:pt idx="11630">
                  <c:v>8.2198032274978114E-2</c:v>
                </c:pt>
                <c:pt idx="11631">
                  <c:v>0.43769122795370213</c:v>
                </c:pt>
                <c:pt idx="11632">
                  <c:v>0.35935837712086649</c:v>
                </c:pt>
                <c:pt idx="11633">
                  <c:v>0.26874214604514463</c:v>
                </c:pt>
                <c:pt idx="11634">
                  <c:v>0.51863967820015533</c:v>
                </c:pt>
                <c:pt idx="11635">
                  <c:v>7.0098322287437981E-2</c:v>
                </c:pt>
                <c:pt idx="11636">
                  <c:v>0.4646496966425207</c:v>
                </c:pt>
                <c:pt idx="11637">
                  <c:v>0.72473509724645457</c:v>
                </c:pt>
                <c:pt idx="11638">
                  <c:v>0.18323265960266508</c:v>
                </c:pt>
                <c:pt idx="11639">
                  <c:v>0.38095566460801766</c:v>
                </c:pt>
                <c:pt idx="11640">
                  <c:v>0.40297311588217766</c:v>
                </c:pt>
                <c:pt idx="11641">
                  <c:v>0.6132354215901199</c:v>
                </c:pt>
                <c:pt idx="11642">
                  <c:v>0.72479065063225234</c:v>
                </c:pt>
                <c:pt idx="11643">
                  <c:v>0.73188615542939095</c:v>
                </c:pt>
                <c:pt idx="11644">
                  <c:v>0.64679043993088159</c:v>
                </c:pt>
                <c:pt idx="11645">
                  <c:v>0.41089126072835364</c:v>
                </c:pt>
                <c:pt idx="11646">
                  <c:v>0.99485593535199679</c:v>
                </c:pt>
                <c:pt idx="11647">
                  <c:v>0.61370210235378442</c:v>
                </c:pt>
                <c:pt idx="11648">
                  <c:v>0.37401940329452038</c:v>
                </c:pt>
                <c:pt idx="11649">
                  <c:v>0.37401940329452038</c:v>
                </c:pt>
                <c:pt idx="11650">
                  <c:v>0.72872001824141563</c:v>
                </c:pt>
                <c:pt idx="11651">
                  <c:v>0.37401940329452038</c:v>
                </c:pt>
                <c:pt idx="11652">
                  <c:v>0.73535231377754318</c:v>
                </c:pt>
                <c:pt idx="11653">
                  <c:v>0.10763702874114658</c:v>
                </c:pt>
                <c:pt idx="11654">
                  <c:v>0.37401940329452038</c:v>
                </c:pt>
                <c:pt idx="11655">
                  <c:v>0.71283103850814311</c:v>
                </c:pt>
                <c:pt idx="11656">
                  <c:v>0.37401940329452038</c:v>
                </c:pt>
                <c:pt idx="11657">
                  <c:v>0.37401940329452038</c:v>
                </c:pt>
                <c:pt idx="11658">
                  <c:v>1.7209729753888615E-2</c:v>
                </c:pt>
                <c:pt idx="11659">
                  <c:v>0.37401940329452038</c:v>
                </c:pt>
                <c:pt idx="11660">
                  <c:v>0.60542307820768382</c:v>
                </c:pt>
                <c:pt idx="11661">
                  <c:v>0.37401940329452038</c:v>
                </c:pt>
                <c:pt idx="11662">
                  <c:v>0.37401940329452038</c:v>
                </c:pt>
                <c:pt idx="11663">
                  <c:v>0.15334303840143446</c:v>
                </c:pt>
                <c:pt idx="11664">
                  <c:v>0.40793129279697965</c:v>
                </c:pt>
                <c:pt idx="11665">
                  <c:v>0.73889761527153641</c:v>
                </c:pt>
                <c:pt idx="11666">
                  <c:v>0.73072279648169003</c:v>
                </c:pt>
                <c:pt idx="11667">
                  <c:v>0.17624182093806093</c:v>
                </c:pt>
                <c:pt idx="11668">
                  <c:v>0.48785252796390283</c:v>
                </c:pt>
                <c:pt idx="11669">
                  <c:v>0.37401940329452038</c:v>
                </c:pt>
                <c:pt idx="11670">
                  <c:v>0.38883268640745916</c:v>
                </c:pt>
                <c:pt idx="11671">
                  <c:v>4.5686007640275764E-2</c:v>
                </c:pt>
                <c:pt idx="11672">
                  <c:v>0.37401940329452038</c:v>
                </c:pt>
                <c:pt idx="11673">
                  <c:v>0.37401940329452038</c:v>
                </c:pt>
                <c:pt idx="11674">
                  <c:v>0.37401940329452038</c:v>
                </c:pt>
                <c:pt idx="11675">
                  <c:v>0.29684102501188148</c:v>
                </c:pt>
                <c:pt idx="11676">
                  <c:v>0.37401940329452038</c:v>
                </c:pt>
                <c:pt idx="11677">
                  <c:v>0.18239869811777332</c:v>
                </c:pt>
                <c:pt idx="11678">
                  <c:v>0.36822490533231739</c:v>
                </c:pt>
                <c:pt idx="11679">
                  <c:v>0.64808804416509835</c:v>
                </c:pt>
                <c:pt idx="11680">
                  <c:v>0.32430657065279739</c:v>
                </c:pt>
                <c:pt idx="11681">
                  <c:v>0.28429783459760544</c:v>
                </c:pt>
                <c:pt idx="11682">
                  <c:v>0</c:v>
                </c:pt>
                <c:pt idx="11683">
                  <c:v>0.34173298003130498</c:v>
                </c:pt>
                <c:pt idx="11684">
                  <c:v>5.8911400320699317E-2</c:v>
                </c:pt>
                <c:pt idx="11685">
                  <c:v>0.37401940329452038</c:v>
                </c:pt>
                <c:pt idx="11686">
                  <c:v>0.73033852399025589</c:v>
                </c:pt>
                <c:pt idx="11687">
                  <c:v>0.47500589813570077</c:v>
                </c:pt>
                <c:pt idx="11688">
                  <c:v>0.37322572757141792</c:v>
                </c:pt>
                <c:pt idx="11689">
                  <c:v>0.99967109675902299</c:v>
                </c:pt>
                <c:pt idx="11690">
                  <c:v>0.61099203945918135</c:v>
                </c:pt>
                <c:pt idx="11691">
                  <c:v>0.49593062684828276</c:v>
                </c:pt>
                <c:pt idx="11692">
                  <c:v>0.63853464724358733</c:v>
                </c:pt>
                <c:pt idx="11693">
                  <c:v>0.37401940329452038</c:v>
                </c:pt>
                <c:pt idx="11694">
                  <c:v>0.37401940329452038</c:v>
                </c:pt>
                <c:pt idx="11695">
                  <c:v>0</c:v>
                </c:pt>
                <c:pt idx="11696">
                  <c:v>4.9246937573212253E-2</c:v>
                </c:pt>
                <c:pt idx="11697">
                  <c:v>0.37401940329452038</c:v>
                </c:pt>
                <c:pt idx="11698">
                  <c:v>0.1518380655167291</c:v>
                </c:pt>
                <c:pt idx="11699">
                  <c:v>0.37401940329452038</c:v>
                </c:pt>
                <c:pt idx="11700">
                  <c:v>0.26080959168143092</c:v>
                </c:pt>
                <c:pt idx="11701">
                  <c:v>0.35772029870952576</c:v>
                </c:pt>
                <c:pt idx="11702">
                  <c:v>0.37401940329452038</c:v>
                </c:pt>
                <c:pt idx="11703">
                  <c:v>0.72489070182715643</c:v>
                </c:pt>
                <c:pt idx="11704">
                  <c:v>0.37401940329452038</c:v>
                </c:pt>
                <c:pt idx="11705">
                  <c:v>0.24447726897482272</c:v>
                </c:pt>
                <c:pt idx="11706">
                  <c:v>1.3248964771651761</c:v>
                </c:pt>
                <c:pt idx="11707">
                  <c:v>0.37401940329452038</c:v>
                </c:pt>
                <c:pt idx="11708">
                  <c:v>4.6420053578217379E-4</c:v>
                </c:pt>
                <c:pt idx="11709">
                  <c:v>0.95551482386856079</c:v>
                </c:pt>
                <c:pt idx="11710">
                  <c:v>0.37401940329452038</c:v>
                </c:pt>
                <c:pt idx="11711">
                  <c:v>0.21982571052763919</c:v>
                </c:pt>
                <c:pt idx="11712">
                  <c:v>0.87538962216815441</c:v>
                </c:pt>
                <c:pt idx="11713">
                  <c:v>0.62988485218326373</c:v>
                </c:pt>
                <c:pt idx="11714">
                  <c:v>4.4702372875856745E-2</c:v>
                </c:pt>
                <c:pt idx="11715">
                  <c:v>0.26358694445208886</c:v>
                </c:pt>
                <c:pt idx="11716">
                  <c:v>0.22795985765749224</c:v>
                </c:pt>
                <c:pt idx="11717">
                  <c:v>7.8062975211777616E-2</c:v>
                </c:pt>
                <c:pt idx="11718">
                  <c:v>1.1840970505112773</c:v>
                </c:pt>
                <c:pt idx="11719">
                  <c:v>3.5457900522655734</c:v>
                </c:pt>
                <c:pt idx="11720">
                  <c:v>0.8661547535778662</c:v>
                </c:pt>
                <c:pt idx="11721">
                  <c:v>1.1208159496929391</c:v>
                </c:pt>
                <c:pt idx="11722">
                  <c:v>0.38626027579216993</c:v>
                </c:pt>
                <c:pt idx="11723">
                  <c:v>0.37401940329452038</c:v>
                </c:pt>
                <c:pt idx="11724">
                  <c:v>0.34342887327214111</c:v>
                </c:pt>
                <c:pt idx="11725">
                  <c:v>0.72167541202804175</c:v>
                </c:pt>
                <c:pt idx="11726">
                  <c:v>0.49351827094680839</c:v>
                </c:pt>
                <c:pt idx="11727">
                  <c:v>0</c:v>
                </c:pt>
                <c:pt idx="11728">
                  <c:v>0.3206770220470489</c:v>
                </c:pt>
                <c:pt idx="11729">
                  <c:v>0.23570939460555551</c:v>
                </c:pt>
                <c:pt idx="11730">
                  <c:v>0.40812845557861827</c:v>
                </c:pt>
                <c:pt idx="11731">
                  <c:v>1.2743007317814978</c:v>
                </c:pt>
                <c:pt idx="11732">
                  <c:v>0.15340187029976907</c:v>
                </c:pt>
                <c:pt idx="11733">
                  <c:v>0.37401940329452038</c:v>
                </c:pt>
                <c:pt idx="11734">
                  <c:v>0.37401940329452016</c:v>
                </c:pt>
                <c:pt idx="11735">
                  <c:v>6.7466503672228312E-2</c:v>
                </c:pt>
                <c:pt idx="11736">
                  <c:v>0.36339209077932233</c:v>
                </c:pt>
                <c:pt idx="11737">
                  <c:v>0.14171741451938408</c:v>
                </c:pt>
                <c:pt idx="11738">
                  <c:v>0.38512231164277227</c:v>
                </c:pt>
                <c:pt idx="11739">
                  <c:v>0.64679043993088159</c:v>
                </c:pt>
                <c:pt idx="11740">
                  <c:v>5.5210197271732077E-2</c:v>
                </c:pt>
                <c:pt idx="11741">
                  <c:v>0.5461136503325914</c:v>
                </c:pt>
                <c:pt idx="11742">
                  <c:v>0.22556842059414109</c:v>
                </c:pt>
                <c:pt idx="11743">
                  <c:v>0.69071758314916809</c:v>
                </c:pt>
                <c:pt idx="11744">
                  <c:v>0.37401940329452038</c:v>
                </c:pt>
                <c:pt idx="11745">
                  <c:v>0.30212526988948923</c:v>
                </c:pt>
                <c:pt idx="11746">
                  <c:v>0.10084259319653753</c:v>
                </c:pt>
                <c:pt idx="11747">
                  <c:v>0.73635583947517036</c:v>
                </c:pt>
                <c:pt idx="11748">
                  <c:v>1.1942441148621077</c:v>
                </c:pt>
                <c:pt idx="11749">
                  <c:v>0.37401940329452038</c:v>
                </c:pt>
                <c:pt idx="11750">
                  <c:v>0.37401940329452038</c:v>
                </c:pt>
                <c:pt idx="11751">
                  <c:v>0.37401940329452038</c:v>
                </c:pt>
                <c:pt idx="11752">
                  <c:v>0.80675734609068728</c:v>
                </c:pt>
                <c:pt idx="11753">
                  <c:v>1.5305192545323421</c:v>
                </c:pt>
                <c:pt idx="11754">
                  <c:v>0.73635583947517036</c:v>
                </c:pt>
                <c:pt idx="11755">
                  <c:v>4.1518950545651689E-2</c:v>
                </c:pt>
                <c:pt idx="11756">
                  <c:v>0.35876544924515902</c:v>
                </c:pt>
                <c:pt idx="11757">
                  <c:v>1.2880490705175234</c:v>
                </c:pt>
                <c:pt idx="11758">
                  <c:v>1.0373679070875559</c:v>
                </c:pt>
                <c:pt idx="11759">
                  <c:v>0.223705485385294</c:v>
                </c:pt>
                <c:pt idx="11760">
                  <c:v>0.37994776355545584</c:v>
                </c:pt>
                <c:pt idx="11761">
                  <c:v>0.34145470720105692</c:v>
                </c:pt>
                <c:pt idx="11762">
                  <c:v>0.37401940329452038</c:v>
                </c:pt>
                <c:pt idx="11763">
                  <c:v>0.72526059519047348</c:v>
                </c:pt>
                <c:pt idx="11764">
                  <c:v>0.28276357221951315</c:v>
                </c:pt>
                <c:pt idx="11765">
                  <c:v>0.20473104765541517</c:v>
                </c:pt>
                <c:pt idx="11766">
                  <c:v>0.4445724281315922</c:v>
                </c:pt>
                <c:pt idx="11767">
                  <c:v>0.68323119578390135</c:v>
                </c:pt>
                <c:pt idx="11768">
                  <c:v>0.37401940329452038</c:v>
                </c:pt>
                <c:pt idx="11769">
                  <c:v>0.19732776215184111</c:v>
                </c:pt>
                <c:pt idx="11770">
                  <c:v>0.37401940329452038</c:v>
                </c:pt>
                <c:pt idx="11771">
                  <c:v>0.37401940329452038</c:v>
                </c:pt>
                <c:pt idx="11772">
                  <c:v>0.38071749129568283</c:v>
                </c:pt>
                <c:pt idx="11773">
                  <c:v>0.52491475617722627</c:v>
                </c:pt>
                <c:pt idx="11774">
                  <c:v>0.72466942426312853</c:v>
                </c:pt>
                <c:pt idx="11775">
                  <c:v>0.65447851144438496</c:v>
                </c:pt>
                <c:pt idx="11776">
                  <c:v>0.1591514953239829</c:v>
                </c:pt>
                <c:pt idx="11777">
                  <c:v>2.8563892304072074E-2</c:v>
                </c:pt>
                <c:pt idx="11778">
                  <c:v>2.8563892304072074E-2</c:v>
                </c:pt>
                <c:pt idx="11779">
                  <c:v>0.58047241762421531</c:v>
                </c:pt>
                <c:pt idx="11780">
                  <c:v>0.66277580881599274</c:v>
                </c:pt>
                <c:pt idx="11781">
                  <c:v>0.28347602659926324</c:v>
                </c:pt>
                <c:pt idx="11782">
                  <c:v>0.20809776756232418</c:v>
                </c:pt>
                <c:pt idx="11783">
                  <c:v>0</c:v>
                </c:pt>
                <c:pt idx="11784">
                  <c:v>0.5216420365919362</c:v>
                </c:pt>
                <c:pt idx="11785">
                  <c:v>1.9778976310088767</c:v>
                </c:pt>
                <c:pt idx="11786">
                  <c:v>0.58277149820699581</c:v>
                </c:pt>
                <c:pt idx="11787">
                  <c:v>2.0289247523438297E-4</c:v>
                </c:pt>
                <c:pt idx="11788">
                  <c:v>0.37401940329452038</c:v>
                </c:pt>
                <c:pt idx="11789">
                  <c:v>0.5065763262382369</c:v>
                </c:pt>
                <c:pt idx="11790">
                  <c:v>0.65081488446258573</c:v>
                </c:pt>
                <c:pt idx="11791">
                  <c:v>1.5411695747147656</c:v>
                </c:pt>
                <c:pt idx="11792">
                  <c:v>0.8632553020320316</c:v>
                </c:pt>
                <c:pt idx="11793">
                  <c:v>0.37401940329452038</c:v>
                </c:pt>
                <c:pt idx="11794">
                  <c:v>0.32329754601162392</c:v>
                </c:pt>
                <c:pt idx="11795">
                  <c:v>0.73159826471137857</c:v>
                </c:pt>
                <c:pt idx="11796">
                  <c:v>0.37401940329452038</c:v>
                </c:pt>
                <c:pt idx="11797">
                  <c:v>1.0380968926627374</c:v>
                </c:pt>
                <c:pt idx="11798">
                  <c:v>0.89440469662769972</c:v>
                </c:pt>
                <c:pt idx="11799">
                  <c:v>0.36869530332958439</c:v>
                </c:pt>
                <c:pt idx="11800">
                  <c:v>0.73635583947517036</c:v>
                </c:pt>
                <c:pt idx="11801">
                  <c:v>0.38434814062963674</c:v>
                </c:pt>
                <c:pt idx="11802">
                  <c:v>0.38445902226549311</c:v>
                </c:pt>
                <c:pt idx="11803">
                  <c:v>0.37401940329452038</c:v>
                </c:pt>
                <c:pt idx="11804">
                  <c:v>0.37081784101405396</c:v>
                </c:pt>
                <c:pt idx="11805">
                  <c:v>0.37401940329452038</c:v>
                </c:pt>
                <c:pt idx="11806">
                  <c:v>9.8448531188791197E-2</c:v>
                </c:pt>
                <c:pt idx="11807">
                  <c:v>0.33702327669548704</c:v>
                </c:pt>
                <c:pt idx="11808">
                  <c:v>0.54619249186932284</c:v>
                </c:pt>
                <c:pt idx="11809">
                  <c:v>7.0245850468972264E-3</c:v>
                </c:pt>
                <c:pt idx="11810">
                  <c:v>0.43759634340835696</c:v>
                </c:pt>
                <c:pt idx="11811">
                  <c:v>0.10596490436903755</c:v>
                </c:pt>
                <c:pt idx="11812">
                  <c:v>7.6466116251355687E-2</c:v>
                </c:pt>
                <c:pt idx="11813">
                  <c:v>0.67122776142940177</c:v>
                </c:pt>
                <c:pt idx="11814">
                  <c:v>0.27692628475540826</c:v>
                </c:pt>
                <c:pt idx="11815">
                  <c:v>5.9203876256944808E-2</c:v>
                </c:pt>
                <c:pt idx="11816">
                  <c:v>0.17623421921695051</c:v>
                </c:pt>
                <c:pt idx="11817">
                  <c:v>0.26082645160541462</c:v>
                </c:pt>
                <c:pt idx="11818">
                  <c:v>0.74580259929972026</c:v>
                </c:pt>
                <c:pt idx="11819">
                  <c:v>0.95375951447562124</c:v>
                </c:pt>
                <c:pt idx="11820">
                  <c:v>1.2979263362203008</c:v>
                </c:pt>
                <c:pt idx="11821">
                  <c:v>3.4806036264772237E-2</c:v>
                </c:pt>
                <c:pt idx="11822">
                  <c:v>1.4733579752380406</c:v>
                </c:pt>
                <c:pt idx="11823">
                  <c:v>1.9077437340955785</c:v>
                </c:pt>
                <c:pt idx="11824">
                  <c:v>2.3093687361242776</c:v>
                </c:pt>
                <c:pt idx="11825">
                  <c:v>1.0815272786747567</c:v>
                </c:pt>
                <c:pt idx="11826">
                  <c:v>1.5278758502209091</c:v>
                </c:pt>
                <c:pt idx="11827">
                  <c:v>0.46956285933961867</c:v>
                </c:pt>
                <c:pt idx="11828">
                  <c:v>0.89175015063157581</c:v>
                </c:pt>
                <c:pt idx="11829">
                  <c:v>0.4185235657853536</c:v>
                </c:pt>
                <c:pt idx="11830">
                  <c:v>1.1966312649052468</c:v>
                </c:pt>
                <c:pt idx="11831">
                  <c:v>0.20908509177178564</c:v>
                </c:pt>
                <c:pt idx="11832">
                  <c:v>0.96003432500321606</c:v>
                </c:pt>
                <c:pt idx="11833">
                  <c:v>1.08043647613478</c:v>
                </c:pt>
                <c:pt idx="11834">
                  <c:v>0.3390074238322317</c:v>
                </c:pt>
                <c:pt idx="11835">
                  <c:v>0.37401940329452038</c:v>
                </c:pt>
                <c:pt idx="11836">
                  <c:v>0.34598456215292317</c:v>
                </c:pt>
                <c:pt idx="11837">
                  <c:v>0.5542549895532447</c:v>
                </c:pt>
                <c:pt idx="11838">
                  <c:v>0.37401940329452038</c:v>
                </c:pt>
                <c:pt idx="11839">
                  <c:v>1.189549684958372</c:v>
                </c:pt>
                <c:pt idx="11840">
                  <c:v>1.2544998897072961</c:v>
                </c:pt>
                <c:pt idx="11841">
                  <c:v>0.37401940329452038</c:v>
                </c:pt>
                <c:pt idx="11842">
                  <c:v>0.54690403785072783</c:v>
                </c:pt>
                <c:pt idx="11843">
                  <c:v>0.39103992727546572</c:v>
                </c:pt>
                <c:pt idx="11844">
                  <c:v>8.7736479820498578E-2</c:v>
                </c:pt>
                <c:pt idx="11845">
                  <c:v>0.45809312641312883</c:v>
                </c:pt>
                <c:pt idx="11846">
                  <c:v>0.37401940329452038</c:v>
                </c:pt>
                <c:pt idx="11847">
                  <c:v>1.0577385899654235</c:v>
                </c:pt>
                <c:pt idx="11848">
                  <c:v>0.13182888808440946</c:v>
                </c:pt>
                <c:pt idx="11849">
                  <c:v>0.41250370590427465</c:v>
                </c:pt>
                <c:pt idx="11850">
                  <c:v>0.24871728822029737</c:v>
                </c:pt>
                <c:pt idx="11851">
                  <c:v>0.34540841340821066</c:v>
                </c:pt>
                <c:pt idx="11852">
                  <c:v>0.2571002831041751</c:v>
                </c:pt>
                <c:pt idx="11853">
                  <c:v>0.44876251899553954</c:v>
                </c:pt>
                <c:pt idx="11854">
                  <c:v>0.43359516046274776</c:v>
                </c:pt>
                <c:pt idx="11855">
                  <c:v>0.37161936113091409</c:v>
                </c:pt>
                <c:pt idx="11856">
                  <c:v>0.91778014382261408</c:v>
                </c:pt>
                <c:pt idx="11857">
                  <c:v>0.2164539053076191</c:v>
                </c:pt>
                <c:pt idx="11858">
                  <c:v>0.73090908659536868</c:v>
                </c:pt>
                <c:pt idx="11859">
                  <c:v>0.22403436739472696</c:v>
                </c:pt>
                <c:pt idx="11860">
                  <c:v>0.37401940329452038</c:v>
                </c:pt>
                <c:pt idx="11861">
                  <c:v>0.37401940329452038</c:v>
                </c:pt>
                <c:pt idx="11862">
                  <c:v>0.73578142200394925</c:v>
                </c:pt>
                <c:pt idx="11863">
                  <c:v>0.37401940329452038</c:v>
                </c:pt>
                <c:pt idx="11864">
                  <c:v>0.5816122736589121</c:v>
                </c:pt>
                <c:pt idx="11865">
                  <c:v>1.2836190741746416</c:v>
                </c:pt>
                <c:pt idx="11866">
                  <c:v>0.26585764340614632</c:v>
                </c:pt>
                <c:pt idx="11867">
                  <c:v>0.71078821986584528</c:v>
                </c:pt>
                <c:pt idx="11868">
                  <c:v>0.69972025496533463</c:v>
                </c:pt>
                <c:pt idx="11869">
                  <c:v>0.17780401772713844</c:v>
                </c:pt>
                <c:pt idx="11870">
                  <c:v>0.37797726794096742</c:v>
                </c:pt>
                <c:pt idx="11871">
                  <c:v>0.91507189875795458</c:v>
                </c:pt>
                <c:pt idx="11872">
                  <c:v>0.28090148645467006</c:v>
                </c:pt>
                <c:pt idx="11873">
                  <c:v>0.33209240316087535</c:v>
                </c:pt>
                <c:pt idx="11874">
                  <c:v>2.1924036981627117</c:v>
                </c:pt>
                <c:pt idx="11875">
                  <c:v>0.19995165296326933</c:v>
                </c:pt>
                <c:pt idx="11876">
                  <c:v>0.72758016129864578</c:v>
                </c:pt>
                <c:pt idx="11877">
                  <c:v>0.57683022769423553</c:v>
                </c:pt>
                <c:pt idx="11878">
                  <c:v>0.41811778317038634</c:v>
                </c:pt>
                <c:pt idx="11879">
                  <c:v>0.51468500167944919</c:v>
                </c:pt>
                <c:pt idx="11880">
                  <c:v>0.10412338052470785</c:v>
                </c:pt>
                <c:pt idx="11881">
                  <c:v>0.69968355364455914</c:v>
                </c:pt>
                <c:pt idx="11882">
                  <c:v>1.7493383925512722</c:v>
                </c:pt>
                <c:pt idx="11883">
                  <c:v>1.3196423546546179</c:v>
                </c:pt>
                <c:pt idx="11884">
                  <c:v>1.3121145623228796</c:v>
                </c:pt>
                <c:pt idx="11885">
                  <c:v>0.73604786965093405</c:v>
                </c:pt>
                <c:pt idx="11886">
                  <c:v>0.37401940329452038</c:v>
                </c:pt>
                <c:pt idx="11887">
                  <c:v>0.45898124077338232</c:v>
                </c:pt>
                <c:pt idx="11888">
                  <c:v>0.37401940329452038</c:v>
                </c:pt>
                <c:pt idx="11889">
                  <c:v>0.58779318762338784</c:v>
                </c:pt>
                <c:pt idx="11890">
                  <c:v>0.37401940329452038</c:v>
                </c:pt>
                <c:pt idx="11891">
                  <c:v>0.73635583947517036</c:v>
                </c:pt>
                <c:pt idx="11892">
                  <c:v>0.89928538016766135</c:v>
                </c:pt>
                <c:pt idx="11893">
                  <c:v>0.89928538016766135</c:v>
                </c:pt>
                <c:pt idx="11894">
                  <c:v>0.91829737297183656</c:v>
                </c:pt>
                <c:pt idx="11895">
                  <c:v>0.37401940329452038</c:v>
                </c:pt>
                <c:pt idx="11896">
                  <c:v>0.55092822453781476</c:v>
                </c:pt>
                <c:pt idx="11897">
                  <c:v>0.1235721411504762</c:v>
                </c:pt>
                <c:pt idx="11898">
                  <c:v>0.32006455530753408</c:v>
                </c:pt>
                <c:pt idx="11899">
                  <c:v>0.37401940329452049</c:v>
                </c:pt>
                <c:pt idx="11900">
                  <c:v>0.28509960525068923</c:v>
                </c:pt>
                <c:pt idx="11901">
                  <c:v>0.2953810241741624</c:v>
                </c:pt>
                <c:pt idx="11902">
                  <c:v>0.20267455245055321</c:v>
                </c:pt>
                <c:pt idx="11903">
                  <c:v>0.86196736663925078</c:v>
                </c:pt>
                <c:pt idx="11904">
                  <c:v>2.8321789647119311</c:v>
                </c:pt>
                <c:pt idx="11905">
                  <c:v>0.13091752392204375</c:v>
                </c:pt>
                <c:pt idx="11906">
                  <c:v>0.75039150330758964</c:v>
                </c:pt>
                <c:pt idx="11907">
                  <c:v>0.17795548030066302</c:v>
                </c:pt>
                <c:pt idx="11908">
                  <c:v>0.62162229462149587</c:v>
                </c:pt>
                <c:pt idx="11909">
                  <c:v>0.46406909084799736</c:v>
                </c:pt>
                <c:pt idx="11910">
                  <c:v>0.64955950935809303</c:v>
                </c:pt>
                <c:pt idx="11911">
                  <c:v>0.52986872714389233</c:v>
                </c:pt>
                <c:pt idx="11912">
                  <c:v>2.7751455012956048</c:v>
                </c:pt>
                <c:pt idx="11913">
                  <c:v>0.5420684075744201</c:v>
                </c:pt>
                <c:pt idx="11914">
                  <c:v>0.54622247637830301</c:v>
                </c:pt>
                <c:pt idx="11915">
                  <c:v>4.2244204439182996E-2</c:v>
                </c:pt>
                <c:pt idx="11916">
                  <c:v>0.11578632143488489</c:v>
                </c:pt>
                <c:pt idx="11917">
                  <c:v>0.77625359617556644</c:v>
                </c:pt>
                <c:pt idx="11918">
                  <c:v>0.68502561925200789</c:v>
                </c:pt>
                <c:pt idx="11919">
                  <c:v>0.68502561925200789</c:v>
                </c:pt>
                <c:pt idx="11920">
                  <c:v>0.17038599452686817</c:v>
                </c:pt>
                <c:pt idx="11921">
                  <c:v>1.4691513311379212</c:v>
                </c:pt>
                <c:pt idx="11922">
                  <c:v>0.37401940329452016</c:v>
                </c:pt>
                <c:pt idx="11923">
                  <c:v>0.73481390446984851</c:v>
                </c:pt>
                <c:pt idx="11924">
                  <c:v>0.42637516345795651</c:v>
                </c:pt>
                <c:pt idx="11925">
                  <c:v>4.6370512984694114E-2</c:v>
                </c:pt>
                <c:pt idx="11926">
                  <c:v>0.23347636534315133</c:v>
                </c:pt>
                <c:pt idx="11927">
                  <c:v>0.37660405451372081</c:v>
                </c:pt>
                <c:pt idx="11928">
                  <c:v>0.77542953243223356</c:v>
                </c:pt>
                <c:pt idx="11929">
                  <c:v>0.27953387400498758</c:v>
                </c:pt>
                <c:pt idx="11930">
                  <c:v>1.0719126276191713</c:v>
                </c:pt>
                <c:pt idx="11931">
                  <c:v>0.26160277287962458</c:v>
                </c:pt>
                <c:pt idx="11932">
                  <c:v>5.0292830901188607E-2</c:v>
                </c:pt>
                <c:pt idx="11933">
                  <c:v>6.6787885095941926E-2</c:v>
                </c:pt>
                <c:pt idx="11934">
                  <c:v>6.6787885095941926E-2</c:v>
                </c:pt>
                <c:pt idx="11935">
                  <c:v>0.69709079701727206</c:v>
                </c:pt>
                <c:pt idx="11936">
                  <c:v>0.71846534391888195</c:v>
                </c:pt>
                <c:pt idx="11937">
                  <c:v>0.57153880902838605</c:v>
                </c:pt>
                <c:pt idx="11938">
                  <c:v>0.73635583947517036</c:v>
                </c:pt>
                <c:pt idx="11939">
                  <c:v>0.37401940329452038</c:v>
                </c:pt>
                <c:pt idx="11940">
                  <c:v>0.70085545026161267</c:v>
                </c:pt>
                <c:pt idx="11941">
                  <c:v>0.87091513759755479</c:v>
                </c:pt>
                <c:pt idx="11942">
                  <c:v>0.11123953713108012</c:v>
                </c:pt>
                <c:pt idx="11943">
                  <c:v>0.26402055247218881</c:v>
                </c:pt>
                <c:pt idx="11944">
                  <c:v>0.31940387316765911</c:v>
                </c:pt>
                <c:pt idx="11945">
                  <c:v>3.8755818753884445E-2</c:v>
                </c:pt>
                <c:pt idx="11946">
                  <c:v>5.5729614761944088E-2</c:v>
                </c:pt>
                <c:pt idx="11947">
                  <c:v>0.23489048468733767</c:v>
                </c:pt>
                <c:pt idx="11948">
                  <c:v>0.63863074714232249</c:v>
                </c:pt>
                <c:pt idx="11949">
                  <c:v>0.5158819819788808</c:v>
                </c:pt>
                <c:pt idx="11950">
                  <c:v>1.5980917896398166</c:v>
                </c:pt>
                <c:pt idx="11951">
                  <c:v>0.37401940329452038</c:v>
                </c:pt>
                <c:pt idx="11952">
                  <c:v>0.46302770637280133</c:v>
                </c:pt>
                <c:pt idx="11953">
                  <c:v>0.2069435262471587</c:v>
                </c:pt>
                <c:pt idx="11954">
                  <c:v>0.46291190048360553</c:v>
                </c:pt>
                <c:pt idx="11955">
                  <c:v>1.4921600227666494</c:v>
                </c:pt>
                <c:pt idx="11956">
                  <c:v>0.90856212127814562</c:v>
                </c:pt>
                <c:pt idx="11957">
                  <c:v>1.2788134389938681</c:v>
                </c:pt>
                <c:pt idx="11958">
                  <c:v>0.1076739267052773</c:v>
                </c:pt>
                <c:pt idx="11959">
                  <c:v>2.4040872787909779</c:v>
                </c:pt>
                <c:pt idx="11960">
                  <c:v>0.37401940329452038</c:v>
                </c:pt>
                <c:pt idx="11961">
                  <c:v>0.37401940329452038</c:v>
                </c:pt>
                <c:pt idx="11962">
                  <c:v>0.29984723762610999</c:v>
                </c:pt>
                <c:pt idx="11963">
                  <c:v>0.37401940329452038</c:v>
                </c:pt>
                <c:pt idx="11964">
                  <c:v>0.2155077797399709</c:v>
                </c:pt>
                <c:pt idx="11965">
                  <c:v>0.37401940329452038</c:v>
                </c:pt>
                <c:pt idx="11966">
                  <c:v>0.14787601610319648</c:v>
                </c:pt>
                <c:pt idx="11967">
                  <c:v>0.37401940329452016</c:v>
                </c:pt>
                <c:pt idx="11968">
                  <c:v>0.37401940329452038</c:v>
                </c:pt>
                <c:pt idx="11969">
                  <c:v>0.45982544452632812</c:v>
                </c:pt>
                <c:pt idx="11970">
                  <c:v>0.37401940329452038</c:v>
                </c:pt>
                <c:pt idx="11971">
                  <c:v>0.37401940329452038</c:v>
                </c:pt>
                <c:pt idx="11972">
                  <c:v>0.37401940329452038</c:v>
                </c:pt>
                <c:pt idx="11973">
                  <c:v>0.37401940329452038</c:v>
                </c:pt>
                <c:pt idx="11974">
                  <c:v>0.37401940329452038</c:v>
                </c:pt>
                <c:pt idx="11975">
                  <c:v>0.35890952793631781</c:v>
                </c:pt>
                <c:pt idx="11976">
                  <c:v>0.38906576000750948</c:v>
                </c:pt>
                <c:pt idx="11977">
                  <c:v>0.54081244092452285</c:v>
                </c:pt>
                <c:pt idx="11978">
                  <c:v>0.36272339359720673</c:v>
                </c:pt>
                <c:pt idx="11979">
                  <c:v>0.92695021439820824</c:v>
                </c:pt>
                <c:pt idx="11980">
                  <c:v>0</c:v>
                </c:pt>
                <c:pt idx="11981">
                  <c:v>0.42989047262480412</c:v>
                </c:pt>
                <c:pt idx="11982">
                  <c:v>0.37401940329452038</c:v>
                </c:pt>
                <c:pt idx="11983">
                  <c:v>0.71193692393891694</c:v>
                </c:pt>
                <c:pt idx="11984">
                  <c:v>0.37401940329452038</c:v>
                </c:pt>
                <c:pt idx="11985">
                  <c:v>0.47266596328823723</c:v>
                </c:pt>
                <c:pt idx="11986">
                  <c:v>0.37401940329452038</c:v>
                </c:pt>
                <c:pt idx="11987">
                  <c:v>0.46887527516979821</c:v>
                </c:pt>
                <c:pt idx="11988">
                  <c:v>3.0807135061836986E-2</c:v>
                </c:pt>
                <c:pt idx="11989">
                  <c:v>0.64679043993088159</c:v>
                </c:pt>
                <c:pt idx="11990">
                  <c:v>0.71078821986584495</c:v>
                </c:pt>
                <c:pt idx="11991">
                  <c:v>0.70029647564572695</c:v>
                </c:pt>
                <c:pt idx="11992">
                  <c:v>0.1880847312011743</c:v>
                </c:pt>
                <c:pt idx="11993">
                  <c:v>0.57433562888905465</c:v>
                </c:pt>
                <c:pt idx="11994">
                  <c:v>0.56891766200267158</c:v>
                </c:pt>
                <c:pt idx="11995">
                  <c:v>0.70471705664788564</c:v>
                </c:pt>
                <c:pt idx="11996">
                  <c:v>9.4653399027406881E-2</c:v>
                </c:pt>
                <c:pt idx="11997">
                  <c:v>0.71144469576885305</c:v>
                </c:pt>
                <c:pt idx="11998">
                  <c:v>0.37401940329452038</c:v>
                </c:pt>
                <c:pt idx="11999">
                  <c:v>0.65308225635759176</c:v>
                </c:pt>
                <c:pt idx="12000">
                  <c:v>0.37401940329452038</c:v>
                </c:pt>
                <c:pt idx="12001">
                  <c:v>0.32167037175638807</c:v>
                </c:pt>
                <c:pt idx="12002">
                  <c:v>0.13726494623502217</c:v>
                </c:pt>
                <c:pt idx="12003">
                  <c:v>0.37401940329452038</c:v>
                </c:pt>
                <c:pt idx="12004">
                  <c:v>1.8338026254813706</c:v>
                </c:pt>
                <c:pt idx="12005">
                  <c:v>0.72293384675503647</c:v>
                </c:pt>
                <c:pt idx="12006">
                  <c:v>0.20036168831136522</c:v>
                </c:pt>
                <c:pt idx="12007">
                  <c:v>0.3563217664098533</c:v>
                </c:pt>
                <c:pt idx="12008">
                  <c:v>0.20997023022277497</c:v>
                </c:pt>
                <c:pt idx="12009">
                  <c:v>0.62513823966529902</c:v>
                </c:pt>
                <c:pt idx="12010">
                  <c:v>0.51869372316862428</c:v>
                </c:pt>
                <c:pt idx="12011">
                  <c:v>1.174893297967027</c:v>
                </c:pt>
                <c:pt idx="12012">
                  <c:v>0.80073373667242309</c:v>
                </c:pt>
                <c:pt idx="12013">
                  <c:v>3.0560725102869286</c:v>
                </c:pt>
                <c:pt idx="12014">
                  <c:v>0.72266408730465714</c:v>
                </c:pt>
                <c:pt idx="12015">
                  <c:v>0.4654570486374342</c:v>
                </c:pt>
                <c:pt idx="12016">
                  <c:v>0.37401940329452038</c:v>
                </c:pt>
                <c:pt idx="12017">
                  <c:v>0.37401940329452038</c:v>
                </c:pt>
                <c:pt idx="12018">
                  <c:v>0.92234123593279649</c:v>
                </c:pt>
                <c:pt idx="12019">
                  <c:v>0.23583024039255884</c:v>
                </c:pt>
                <c:pt idx="12020">
                  <c:v>0.23678515424564697</c:v>
                </c:pt>
                <c:pt idx="12021">
                  <c:v>0.82570364854802158</c:v>
                </c:pt>
                <c:pt idx="12022">
                  <c:v>0.32301154704877033</c:v>
                </c:pt>
                <c:pt idx="12023">
                  <c:v>0.13166178472640327</c:v>
                </c:pt>
                <c:pt idx="12024">
                  <c:v>0.71592960317961452</c:v>
                </c:pt>
                <c:pt idx="12025">
                  <c:v>0.424718137418508</c:v>
                </c:pt>
                <c:pt idx="12026">
                  <c:v>0.72507136821747686</c:v>
                </c:pt>
                <c:pt idx="12027">
                  <c:v>0.20689193293726379</c:v>
                </c:pt>
                <c:pt idx="12028">
                  <c:v>0.19375211294908767</c:v>
                </c:pt>
                <c:pt idx="12029">
                  <c:v>1.2511438210577617</c:v>
                </c:pt>
                <c:pt idx="12030">
                  <c:v>1.0208825931597281</c:v>
                </c:pt>
                <c:pt idx="12031">
                  <c:v>0.3105201648396575</c:v>
                </c:pt>
                <c:pt idx="12032">
                  <c:v>1.0529393142792636</c:v>
                </c:pt>
                <c:pt idx="12033">
                  <c:v>0.72807453777964226</c:v>
                </c:pt>
                <c:pt idx="12034">
                  <c:v>0.699498051654034</c:v>
                </c:pt>
                <c:pt idx="12035">
                  <c:v>0.16419175593821719</c:v>
                </c:pt>
                <c:pt idx="12036">
                  <c:v>0.37401940329452038</c:v>
                </c:pt>
                <c:pt idx="12037">
                  <c:v>1.4727927351571701</c:v>
                </c:pt>
                <c:pt idx="12038">
                  <c:v>0.46633423800596724</c:v>
                </c:pt>
                <c:pt idx="12039">
                  <c:v>0.62541599621283039</c:v>
                </c:pt>
                <c:pt idx="12040">
                  <c:v>0.71074161544341874</c:v>
                </c:pt>
                <c:pt idx="12041">
                  <c:v>0.3398192244522461</c:v>
                </c:pt>
                <c:pt idx="12042">
                  <c:v>0.41250370590427454</c:v>
                </c:pt>
                <c:pt idx="12043">
                  <c:v>0.25751019964384264</c:v>
                </c:pt>
                <c:pt idx="12044">
                  <c:v>0.37401940329452016</c:v>
                </c:pt>
                <c:pt idx="12045">
                  <c:v>0.73535173194024017</c:v>
                </c:pt>
                <c:pt idx="12046">
                  <c:v>0.39426547842569937</c:v>
                </c:pt>
                <c:pt idx="12047">
                  <c:v>0.48679372921173608</c:v>
                </c:pt>
                <c:pt idx="12048">
                  <c:v>4.9826432450986065E-2</c:v>
                </c:pt>
                <c:pt idx="12049">
                  <c:v>0.50516662123915235</c:v>
                </c:pt>
                <c:pt idx="12050">
                  <c:v>3.8192494013089641E-2</c:v>
                </c:pt>
                <c:pt idx="12051">
                  <c:v>1.3492941157452745</c:v>
                </c:pt>
                <c:pt idx="12052">
                  <c:v>0.37166492920441907</c:v>
                </c:pt>
                <c:pt idx="12053">
                  <c:v>0.37401940329452038</c:v>
                </c:pt>
                <c:pt idx="12054">
                  <c:v>0.69847180934913511</c:v>
                </c:pt>
                <c:pt idx="12055">
                  <c:v>0.65904264917531097</c:v>
                </c:pt>
                <c:pt idx="12056">
                  <c:v>0.37401940329452038</c:v>
                </c:pt>
                <c:pt idx="12057">
                  <c:v>0.70311900203727051</c:v>
                </c:pt>
                <c:pt idx="12058">
                  <c:v>0.37401940329452038</c:v>
                </c:pt>
                <c:pt idx="12059">
                  <c:v>0.72468212230274898</c:v>
                </c:pt>
                <c:pt idx="12060">
                  <c:v>0.73369033703274267</c:v>
                </c:pt>
                <c:pt idx="12061">
                  <c:v>0.24753784373617915</c:v>
                </c:pt>
                <c:pt idx="12062">
                  <c:v>0.66509943712567798</c:v>
                </c:pt>
                <c:pt idx="12063">
                  <c:v>0.39946655377849605</c:v>
                </c:pt>
                <c:pt idx="12064">
                  <c:v>1.8513071568539246</c:v>
                </c:pt>
                <c:pt idx="12065">
                  <c:v>0.17500342742117669</c:v>
                </c:pt>
                <c:pt idx="12066">
                  <c:v>1.7985437447552597</c:v>
                </c:pt>
                <c:pt idx="12067">
                  <c:v>0.40034584636267417</c:v>
                </c:pt>
                <c:pt idx="12068">
                  <c:v>0.59906507153781074</c:v>
                </c:pt>
                <c:pt idx="12069">
                  <c:v>9.7755103456066195E-2</c:v>
                </c:pt>
                <c:pt idx="12070">
                  <c:v>9.8448531188790586E-2</c:v>
                </c:pt>
                <c:pt idx="12071">
                  <c:v>0.65481065277767481</c:v>
                </c:pt>
                <c:pt idx="12072">
                  <c:v>0.77182254634677883</c:v>
                </c:pt>
                <c:pt idx="12073">
                  <c:v>0.73635583947517036</c:v>
                </c:pt>
                <c:pt idx="12074">
                  <c:v>0.27792871146750919</c:v>
                </c:pt>
                <c:pt idx="12075">
                  <c:v>0.37401940329452038</c:v>
                </c:pt>
                <c:pt idx="12076">
                  <c:v>0.51448642407569023</c:v>
                </c:pt>
                <c:pt idx="12077">
                  <c:v>0.37401940329452016</c:v>
                </c:pt>
                <c:pt idx="12078">
                  <c:v>0.6465402274821489</c:v>
                </c:pt>
                <c:pt idx="12079">
                  <c:v>0.73635583947517036</c:v>
                </c:pt>
                <c:pt idx="12080">
                  <c:v>0.28530452159972014</c:v>
                </c:pt>
                <c:pt idx="12081">
                  <c:v>0.73070076427774233</c:v>
                </c:pt>
                <c:pt idx="12082">
                  <c:v>0.8800926979478978</c:v>
                </c:pt>
                <c:pt idx="12083">
                  <c:v>0.6213463717708988</c:v>
                </c:pt>
                <c:pt idx="12084">
                  <c:v>0.43481839699690111</c:v>
                </c:pt>
                <c:pt idx="12085">
                  <c:v>0.78358652520764638</c:v>
                </c:pt>
                <c:pt idx="12086">
                  <c:v>0.85476960192503715</c:v>
                </c:pt>
                <c:pt idx="12087">
                  <c:v>0.51761288301496988</c:v>
                </c:pt>
                <c:pt idx="12088">
                  <c:v>0.28066078111796933</c:v>
                </c:pt>
                <c:pt idx="12089">
                  <c:v>6.9356762505416877E-2</c:v>
                </c:pt>
                <c:pt idx="12090">
                  <c:v>0.36959991657307151</c:v>
                </c:pt>
                <c:pt idx="12091">
                  <c:v>1.1772373786676102</c:v>
                </c:pt>
                <c:pt idx="12092">
                  <c:v>0.8570511794733856</c:v>
                </c:pt>
                <c:pt idx="12093">
                  <c:v>7.5837751002835338E-2</c:v>
                </c:pt>
                <c:pt idx="12094">
                  <c:v>1.0845066341001135</c:v>
                </c:pt>
                <c:pt idx="12095">
                  <c:v>0.17535923070021647</c:v>
                </c:pt>
                <c:pt idx="12096">
                  <c:v>10</c:v>
                </c:pt>
                <c:pt idx="12097">
                  <c:v>6.6216238448183987E-2</c:v>
                </c:pt>
                <c:pt idx="12098">
                  <c:v>0.34278663016449967</c:v>
                </c:pt>
                <c:pt idx="12099">
                  <c:v>0.36844134960814912</c:v>
                </c:pt>
                <c:pt idx="12100">
                  <c:v>0.88808776103417697</c:v>
                </c:pt>
                <c:pt idx="12101">
                  <c:v>0.18923178525170672</c:v>
                </c:pt>
                <c:pt idx="12102">
                  <c:v>0.20797313358388286</c:v>
                </c:pt>
                <c:pt idx="12103">
                  <c:v>0.72270369596451911</c:v>
                </c:pt>
                <c:pt idx="12104">
                  <c:v>0.37401940329452038</c:v>
                </c:pt>
                <c:pt idx="12105">
                  <c:v>0.37401940329452038</c:v>
                </c:pt>
                <c:pt idx="12106">
                  <c:v>0.29096101533732083</c:v>
                </c:pt>
                <c:pt idx="12107">
                  <c:v>0.35123780886811262</c:v>
                </c:pt>
                <c:pt idx="12108">
                  <c:v>1.3868881344565176</c:v>
                </c:pt>
                <c:pt idx="12109">
                  <c:v>0.35005174098732211</c:v>
                </c:pt>
                <c:pt idx="12110">
                  <c:v>1.3126648601240034</c:v>
                </c:pt>
                <c:pt idx="12111">
                  <c:v>0.11579155183000814</c:v>
                </c:pt>
                <c:pt idx="12112">
                  <c:v>0.52489804736845158</c:v>
                </c:pt>
                <c:pt idx="12113">
                  <c:v>1.2404992380889297</c:v>
                </c:pt>
                <c:pt idx="12114">
                  <c:v>8.8841539164410219E-2</c:v>
                </c:pt>
                <c:pt idx="12115">
                  <c:v>0.64679043993088159</c:v>
                </c:pt>
                <c:pt idx="12116">
                  <c:v>6.0991531543534976E-2</c:v>
                </c:pt>
                <c:pt idx="12117">
                  <c:v>0.35591441161473564</c:v>
                </c:pt>
                <c:pt idx="12118">
                  <c:v>0.99503703655718156</c:v>
                </c:pt>
                <c:pt idx="12119">
                  <c:v>5.8091983668433191E-2</c:v>
                </c:pt>
                <c:pt idx="12120">
                  <c:v>0.37401940329452038</c:v>
                </c:pt>
                <c:pt idx="12121">
                  <c:v>0.89303438860510498</c:v>
                </c:pt>
                <c:pt idx="12122">
                  <c:v>0.56419023696816251</c:v>
                </c:pt>
                <c:pt idx="12123">
                  <c:v>0.37401940329452038</c:v>
                </c:pt>
                <c:pt idx="12124">
                  <c:v>0.63251531861094012</c:v>
                </c:pt>
                <c:pt idx="12125">
                  <c:v>0.21761123359101658</c:v>
                </c:pt>
                <c:pt idx="12126">
                  <c:v>0.72166648758559326</c:v>
                </c:pt>
                <c:pt idx="12127">
                  <c:v>0.36427224030941668</c:v>
                </c:pt>
                <c:pt idx="12128">
                  <c:v>0.21380673041733647</c:v>
                </c:pt>
                <c:pt idx="12129">
                  <c:v>0.60423453984080489</c:v>
                </c:pt>
                <c:pt idx="12130">
                  <c:v>0.71730366301634996</c:v>
                </c:pt>
                <c:pt idx="12131">
                  <c:v>0.37401940329452016</c:v>
                </c:pt>
                <c:pt idx="12132">
                  <c:v>0.37401940329452016</c:v>
                </c:pt>
                <c:pt idx="12133">
                  <c:v>0.73635583947517036</c:v>
                </c:pt>
                <c:pt idx="12134">
                  <c:v>0.37401940329452016</c:v>
                </c:pt>
                <c:pt idx="12135">
                  <c:v>0.73635583947517036</c:v>
                </c:pt>
                <c:pt idx="12136">
                  <c:v>0.37401940329452016</c:v>
                </c:pt>
                <c:pt idx="12137">
                  <c:v>0.73635583947517036</c:v>
                </c:pt>
                <c:pt idx="12138">
                  <c:v>0.37401940329452016</c:v>
                </c:pt>
                <c:pt idx="12139">
                  <c:v>0.37401940329452016</c:v>
                </c:pt>
                <c:pt idx="12140">
                  <c:v>0.37401940329452038</c:v>
                </c:pt>
                <c:pt idx="12141">
                  <c:v>0.37401940329452016</c:v>
                </c:pt>
                <c:pt idx="12142">
                  <c:v>0.37401940329452038</c:v>
                </c:pt>
                <c:pt idx="12143">
                  <c:v>0.37401940329452016</c:v>
                </c:pt>
                <c:pt idx="12144">
                  <c:v>0.37401940329452016</c:v>
                </c:pt>
                <c:pt idx="12145">
                  <c:v>0.37401940329452016</c:v>
                </c:pt>
                <c:pt idx="12146">
                  <c:v>0.37401940329452016</c:v>
                </c:pt>
                <c:pt idx="12147">
                  <c:v>0.37401940329452038</c:v>
                </c:pt>
                <c:pt idx="12148">
                  <c:v>0.37401940329452016</c:v>
                </c:pt>
                <c:pt idx="12149">
                  <c:v>0.37401940329452038</c:v>
                </c:pt>
                <c:pt idx="12150">
                  <c:v>0.37401940329452038</c:v>
                </c:pt>
                <c:pt idx="12151">
                  <c:v>0.37401940329452038</c:v>
                </c:pt>
                <c:pt idx="12152">
                  <c:v>0.37401940329452038</c:v>
                </c:pt>
                <c:pt idx="12153">
                  <c:v>0.21628072742377319</c:v>
                </c:pt>
                <c:pt idx="12154">
                  <c:v>0.72847745151918275</c:v>
                </c:pt>
                <c:pt idx="12155">
                  <c:v>0.37401940329452038</c:v>
                </c:pt>
                <c:pt idx="12156">
                  <c:v>0.37401940329452038</c:v>
                </c:pt>
                <c:pt idx="12157">
                  <c:v>0.37401940329452038</c:v>
                </c:pt>
                <c:pt idx="12158">
                  <c:v>0.37401940329452038</c:v>
                </c:pt>
                <c:pt idx="12159">
                  <c:v>0.37401940329452038</c:v>
                </c:pt>
                <c:pt idx="12160">
                  <c:v>0.37401940329452038</c:v>
                </c:pt>
                <c:pt idx="12161">
                  <c:v>0.37401940329452038</c:v>
                </c:pt>
                <c:pt idx="12162">
                  <c:v>0.73635583947517036</c:v>
                </c:pt>
                <c:pt idx="12163">
                  <c:v>0.37401940329452038</c:v>
                </c:pt>
                <c:pt idx="12164">
                  <c:v>0.37062334702603666</c:v>
                </c:pt>
                <c:pt idx="12165">
                  <c:v>0.37401940329452038</c:v>
                </c:pt>
                <c:pt idx="12166">
                  <c:v>0.37401940329452038</c:v>
                </c:pt>
                <c:pt idx="12167">
                  <c:v>0.37401940329452038</c:v>
                </c:pt>
                <c:pt idx="12168">
                  <c:v>0.37401940329452038</c:v>
                </c:pt>
                <c:pt idx="12169">
                  <c:v>0.37401940329452038</c:v>
                </c:pt>
                <c:pt idx="12170">
                  <c:v>0.37401940329452016</c:v>
                </c:pt>
                <c:pt idx="12171">
                  <c:v>0.37401940329452038</c:v>
                </c:pt>
                <c:pt idx="12172">
                  <c:v>0.37401940329452038</c:v>
                </c:pt>
                <c:pt idx="12173">
                  <c:v>0.37401940329452038</c:v>
                </c:pt>
                <c:pt idx="12174">
                  <c:v>0.72745630833871711</c:v>
                </c:pt>
                <c:pt idx="12175">
                  <c:v>0.37401940329452038</c:v>
                </c:pt>
                <c:pt idx="12176">
                  <c:v>0.37401940329452038</c:v>
                </c:pt>
                <c:pt idx="12177">
                  <c:v>0.37401940329452038</c:v>
                </c:pt>
                <c:pt idx="12178">
                  <c:v>0.37401940329452038</c:v>
                </c:pt>
                <c:pt idx="12179">
                  <c:v>0.37401940329452038</c:v>
                </c:pt>
                <c:pt idx="12180">
                  <c:v>0.37401940329452038</c:v>
                </c:pt>
                <c:pt idx="12181">
                  <c:v>0.37401940329452038</c:v>
                </c:pt>
                <c:pt idx="12182">
                  <c:v>0.37401940329452016</c:v>
                </c:pt>
                <c:pt idx="12183">
                  <c:v>0.39316886400397522</c:v>
                </c:pt>
                <c:pt idx="12184">
                  <c:v>2.6761555711060656E-3</c:v>
                </c:pt>
                <c:pt idx="12185">
                  <c:v>0.69129000594418111</c:v>
                </c:pt>
                <c:pt idx="12186">
                  <c:v>0.37401940329452038</c:v>
                </c:pt>
                <c:pt idx="12187">
                  <c:v>0.37401940329452038</c:v>
                </c:pt>
                <c:pt idx="12188">
                  <c:v>2.5474461944749536E-2</c:v>
                </c:pt>
                <c:pt idx="12189">
                  <c:v>0.37401940329452038</c:v>
                </c:pt>
                <c:pt idx="12190">
                  <c:v>0.73635583947517036</c:v>
                </c:pt>
                <c:pt idx="12191">
                  <c:v>0.37401940329452016</c:v>
                </c:pt>
                <c:pt idx="12192">
                  <c:v>0.37401940329452016</c:v>
                </c:pt>
                <c:pt idx="12193">
                  <c:v>0.37401940329452038</c:v>
                </c:pt>
                <c:pt idx="12194">
                  <c:v>0.73417206005365421</c:v>
                </c:pt>
                <c:pt idx="12195">
                  <c:v>1.2382160713370967</c:v>
                </c:pt>
                <c:pt idx="12196">
                  <c:v>0.37401940329452038</c:v>
                </c:pt>
                <c:pt idx="12197">
                  <c:v>0.28048764144495475</c:v>
                </c:pt>
                <c:pt idx="12198">
                  <c:v>0.645359447670935</c:v>
                </c:pt>
                <c:pt idx="12199">
                  <c:v>0.37401940329452038</c:v>
                </c:pt>
                <c:pt idx="12200">
                  <c:v>0.71730366301634996</c:v>
                </c:pt>
                <c:pt idx="12201">
                  <c:v>0.37401940329452038</c:v>
                </c:pt>
                <c:pt idx="12202">
                  <c:v>0.37401940329452016</c:v>
                </c:pt>
                <c:pt idx="12203">
                  <c:v>0.37401940329452038</c:v>
                </c:pt>
                <c:pt idx="12204">
                  <c:v>0.42600971624630324</c:v>
                </c:pt>
                <c:pt idx="12205">
                  <c:v>0.37401940329452038</c:v>
                </c:pt>
                <c:pt idx="12206">
                  <c:v>0.37401940329452038</c:v>
                </c:pt>
                <c:pt idx="12207">
                  <c:v>0.37401940329452038</c:v>
                </c:pt>
                <c:pt idx="12208">
                  <c:v>0.73436631719939205</c:v>
                </c:pt>
                <c:pt idx="12209">
                  <c:v>0.73635583947517036</c:v>
                </c:pt>
                <c:pt idx="12210">
                  <c:v>0.73635583947517036</c:v>
                </c:pt>
                <c:pt idx="12211">
                  <c:v>0.37401940329452038</c:v>
                </c:pt>
                <c:pt idx="12212">
                  <c:v>0.37401940329452016</c:v>
                </c:pt>
                <c:pt idx="12213">
                  <c:v>0.37401940329452038</c:v>
                </c:pt>
                <c:pt idx="12214">
                  <c:v>0.37401940329452038</c:v>
                </c:pt>
                <c:pt idx="12215">
                  <c:v>0.37401940329452038</c:v>
                </c:pt>
                <c:pt idx="12216">
                  <c:v>0.37401940329452038</c:v>
                </c:pt>
                <c:pt idx="12217">
                  <c:v>0.37401940329452038</c:v>
                </c:pt>
                <c:pt idx="12218">
                  <c:v>0.37401940329452016</c:v>
                </c:pt>
                <c:pt idx="12219">
                  <c:v>0.37401940329452038</c:v>
                </c:pt>
                <c:pt idx="12220">
                  <c:v>0.37401940329452038</c:v>
                </c:pt>
                <c:pt idx="12221">
                  <c:v>0.37401940329452038</c:v>
                </c:pt>
                <c:pt idx="12222">
                  <c:v>0.37401940329452038</c:v>
                </c:pt>
                <c:pt idx="12223">
                  <c:v>9.85495547765982E-2</c:v>
                </c:pt>
                <c:pt idx="12224">
                  <c:v>0.37401940329452038</c:v>
                </c:pt>
                <c:pt idx="12225">
                  <c:v>0.37401940329452038</c:v>
                </c:pt>
                <c:pt idx="12226">
                  <c:v>0.37401940329452038</c:v>
                </c:pt>
                <c:pt idx="12227">
                  <c:v>0.36629068663852171</c:v>
                </c:pt>
                <c:pt idx="12228">
                  <c:v>0.37401940329452038</c:v>
                </c:pt>
                <c:pt idx="12229">
                  <c:v>0.37401940329452038</c:v>
                </c:pt>
                <c:pt idx="12230">
                  <c:v>0.37401940329452038</c:v>
                </c:pt>
                <c:pt idx="12231">
                  <c:v>0.37401940329452038</c:v>
                </c:pt>
                <c:pt idx="12232">
                  <c:v>0.68206130761904549</c:v>
                </c:pt>
                <c:pt idx="12233">
                  <c:v>0.60398228048911684</c:v>
                </c:pt>
                <c:pt idx="12234">
                  <c:v>0.64725885046500964</c:v>
                </c:pt>
                <c:pt idx="12235">
                  <c:v>0.37401940329452038</c:v>
                </c:pt>
                <c:pt idx="12236">
                  <c:v>6.9593049459687889E-2</c:v>
                </c:pt>
                <c:pt idx="12237">
                  <c:v>0.37401940329452038</c:v>
                </c:pt>
                <c:pt idx="12238">
                  <c:v>0.73043820286142003</c:v>
                </c:pt>
                <c:pt idx="12239">
                  <c:v>0.37401940329452038</c:v>
                </c:pt>
                <c:pt idx="12240">
                  <c:v>0.49262620153352049</c:v>
                </c:pt>
                <c:pt idx="12241">
                  <c:v>0.37401940329452038</c:v>
                </c:pt>
                <c:pt idx="12242">
                  <c:v>0.37401940329452038</c:v>
                </c:pt>
                <c:pt idx="12243">
                  <c:v>0.37401940329452038</c:v>
                </c:pt>
                <c:pt idx="12244">
                  <c:v>0.37401940329452038</c:v>
                </c:pt>
                <c:pt idx="12245">
                  <c:v>0.37401940329452038</c:v>
                </c:pt>
                <c:pt idx="12246">
                  <c:v>0.47088696906156169</c:v>
                </c:pt>
                <c:pt idx="12247">
                  <c:v>0.37401940329452038</c:v>
                </c:pt>
                <c:pt idx="12248">
                  <c:v>0.37401940329452038</c:v>
                </c:pt>
                <c:pt idx="12249">
                  <c:v>0.73417206005365421</c:v>
                </c:pt>
                <c:pt idx="12250">
                  <c:v>0.3762760285497127</c:v>
                </c:pt>
                <c:pt idx="12251">
                  <c:v>0.65955833539458009</c:v>
                </c:pt>
                <c:pt idx="12252">
                  <c:v>0.39553168980336373</c:v>
                </c:pt>
                <c:pt idx="12253">
                  <c:v>0.51006852292165705</c:v>
                </c:pt>
                <c:pt idx="12254">
                  <c:v>0.51274094184990315</c:v>
                </c:pt>
                <c:pt idx="12255">
                  <c:v>0.72753313528870889</c:v>
                </c:pt>
                <c:pt idx="12256">
                  <c:v>0.41250370590427454</c:v>
                </c:pt>
                <c:pt idx="12257">
                  <c:v>0</c:v>
                </c:pt>
                <c:pt idx="12258">
                  <c:v>0.43104837925878492</c:v>
                </c:pt>
                <c:pt idx="12259">
                  <c:v>0.71724940913142499</c:v>
                </c:pt>
                <c:pt idx="12260">
                  <c:v>0.41426218445490215</c:v>
                </c:pt>
                <c:pt idx="12261">
                  <c:v>0.80077068551620578</c:v>
                </c:pt>
                <c:pt idx="12262">
                  <c:v>1.2720112383212507</c:v>
                </c:pt>
                <c:pt idx="12263">
                  <c:v>8.6615980494489014E-2</c:v>
                </c:pt>
                <c:pt idx="12264">
                  <c:v>5.721289172898214E-2</c:v>
                </c:pt>
                <c:pt idx="12265">
                  <c:v>0.36981592694642179</c:v>
                </c:pt>
                <c:pt idx="12266">
                  <c:v>0.48471272407524069</c:v>
                </c:pt>
                <c:pt idx="12267">
                  <c:v>0.6521041206375342</c:v>
                </c:pt>
                <c:pt idx="12268">
                  <c:v>8.5738707298387909E-2</c:v>
                </c:pt>
                <c:pt idx="12269">
                  <c:v>0.73192914026974976</c:v>
                </c:pt>
                <c:pt idx="12270">
                  <c:v>1.357307723564384</c:v>
                </c:pt>
                <c:pt idx="12271">
                  <c:v>0.73546985496935036</c:v>
                </c:pt>
                <c:pt idx="12272">
                  <c:v>4.56012393542772E-2</c:v>
                </c:pt>
                <c:pt idx="12273">
                  <c:v>0.31103373430211706</c:v>
                </c:pt>
                <c:pt idx="12274">
                  <c:v>7.3183180224415584E-2</c:v>
                </c:pt>
                <c:pt idx="12275">
                  <c:v>0.30590248619702204</c:v>
                </c:pt>
                <c:pt idx="12276">
                  <c:v>0.46106251352570188</c:v>
                </c:pt>
                <c:pt idx="12277">
                  <c:v>0.30368072365418275</c:v>
                </c:pt>
                <c:pt idx="12278">
                  <c:v>0.77037523227049631</c:v>
                </c:pt>
                <c:pt idx="12279">
                  <c:v>0.10719928196801159</c:v>
                </c:pt>
                <c:pt idx="12280">
                  <c:v>0.29190162554885007</c:v>
                </c:pt>
                <c:pt idx="12281">
                  <c:v>1.1176069165662812</c:v>
                </c:pt>
                <c:pt idx="12282">
                  <c:v>0.73033946811579298</c:v>
                </c:pt>
                <c:pt idx="12283">
                  <c:v>0.66558542722279601</c:v>
                </c:pt>
                <c:pt idx="12284">
                  <c:v>0.5682241025003264</c:v>
                </c:pt>
                <c:pt idx="12285">
                  <c:v>1.389309815326536</c:v>
                </c:pt>
                <c:pt idx="12286">
                  <c:v>0.13278408620576584</c:v>
                </c:pt>
                <c:pt idx="12287">
                  <c:v>0.1634066923501703</c:v>
                </c:pt>
                <c:pt idx="12288">
                  <c:v>0.37401940329452038</c:v>
                </c:pt>
                <c:pt idx="12289">
                  <c:v>0.28356702219349489</c:v>
                </c:pt>
                <c:pt idx="12290">
                  <c:v>0.16542119425961391</c:v>
                </c:pt>
                <c:pt idx="12291">
                  <c:v>0.23813430551356732</c:v>
                </c:pt>
                <c:pt idx="12292">
                  <c:v>0.56995732328697013</c:v>
                </c:pt>
                <c:pt idx="12293">
                  <c:v>0.18745415982401437</c:v>
                </c:pt>
                <c:pt idx="12294">
                  <c:v>4.3424188549275086E-2</c:v>
                </c:pt>
                <c:pt idx="12295">
                  <c:v>0.8169162719663553</c:v>
                </c:pt>
                <c:pt idx="12296">
                  <c:v>0.66621828261289695</c:v>
                </c:pt>
                <c:pt idx="12297">
                  <c:v>0.83774097554262106</c:v>
                </c:pt>
                <c:pt idx="12298">
                  <c:v>1.1754557277873281</c:v>
                </c:pt>
                <c:pt idx="12299">
                  <c:v>0.37401940329452038</c:v>
                </c:pt>
                <c:pt idx="12300">
                  <c:v>0.67300238797316492</c:v>
                </c:pt>
                <c:pt idx="12301">
                  <c:v>0.10763553101017287</c:v>
                </c:pt>
                <c:pt idx="12302">
                  <c:v>1.2185495484983575</c:v>
                </c:pt>
                <c:pt idx="12303">
                  <c:v>0.37401940329452038</c:v>
                </c:pt>
                <c:pt idx="12304">
                  <c:v>0.74145832482410279</c:v>
                </c:pt>
                <c:pt idx="12305">
                  <c:v>0.56717682521564261</c:v>
                </c:pt>
                <c:pt idx="12306">
                  <c:v>0.1021016137824162</c:v>
                </c:pt>
                <c:pt idx="12307">
                  <c:v>0.59055927186259682</c:v>
                </c:pt>
                <c:pt idx="12308">
                  <c:v>1.5246334824065948</c:v>
                </c:pt>
                <c:pt idx="12309">
                  <c:v>2.1767878607506819</c:v>
                </c:pt>
                <c:pt idx="12310">
                  <c:v>0.21615430420214965</c:v>
                </c:pt>
                <c:pt idx="12311">
                  <c:v>0.51008310406374957</c:v>
                </c:pt>
                <c:pt idx="12312">
                  <c:v>0.1542429667500437</c:v>
                </c:pt>
                <c:pt idx="12313">
                  <c:v>0.25888500450723517</c:v>
                </c:pt>
                <c:pt idx="12314">
                  <c:v>0.56852445442993849</c:v>
                </c:pt>
                <c:pt idx="12315">
                  <c:v>0.37401940329452038</c:v>
                </c:pt>
                <c:pt idx="12316">
                  <c:v>0.37401940329452016</c:v>
                </c:pt>
                <c:pt idx="12317">
                  <c:v>0.57594452383724359</c:v>
                </c:pt>
                <c:pt idx="12318">
                  <c:v>1.3264961319109938</c:v>
                </c:pt>
                <c:pt idx="12319">
                  <c:v>0.10757206008756535</c:v>
                </c:pt>
                <c:pt idx="12320">
                  <c:v>0.24730220100320988</c:v>
                </c:pt>
                <c:pt idx="12321">
                  <c:v>0.38577427565177058</c:v>
                </c:pt>
                <c:pt idx="12322">
                  <c:v>0.4029971161763386</c:v>
                </c:pt>
                <c:pt idx="12323">
                  <c:v>0.29278427739410418</c:v>
                </c:pt>
                <c:pt idx="12324">
                  <c:v>0.30956090515954515</c:v>
                </c:pt>
                <c:pt idx="12325">
                  <c:v>0.69462771062749784</c:v>
                </c:pt>
                <c:pt idx="12326">
                  <c:v>0.49375463854009988</c:v>
                </c:pt>
                <c:pt idx="12327">
                  <c:v>0.80004196153869833</c:v>
                </c:pt>
                <c:pt idx="12328">
                  <c:v>0.37401940329452038</c:v>
                </c:pt>
                <c:pt idx="12329">
                  <c:v>7.9068484238657144E-2</c:v>
                </c:pt>
                <c:pt idx="12330">
                  <c:v>0.55111425540387227</c:v>
                </c:pt>
                <c:pt idx="12331">
                  <c:v>0.6465402274821489</c:v>
                </c:pt>
                <c:pt idx="12332">
                  <c:v>0.24741684705822234</c:v>
                </c:pt>
                <c:pt idx="12333">
                  <c:v>0.16419175593821719</c:v>
                </c:pt>
                <c:pt idx="12334">
                  <c:v>0.36340371550880812</c:v>
                </c:pt>
                <c:pt idx="12335">
                  <c:v>0.37401940329452038</c:v>
                </c:pt>
                <c:pt idx="12336">
                  <c:v>0.65568220311012826</c:v>
                </c:pt>
                <c:pt idx="12337">
                  <c:v>0.60468611327888766</c:v>
                </c:pt>
                <c:pt idx="12338">
                  <c:v>0.37401940329452038</c:v>
                </c:pt>
                <c:pt idx="12339">
                  <c:v>0.73635583947517036</c:v>
                </c:pt>
                <c:pt idx="12340">
                  <c:v>1.100512415741016</c:v>
                </c:pt>
                <c:pt idx="12341">
                  <c:v>0.73635583947517036</c:v>
                </c:pt>
                <c:pt idx="12342">
                  <c:v>2.112124584641081</c:v>
                </c:pt>
                <c:pt idx="12343">
                  <c:v>0.36897718746289282</c:v>
                </c:pt>
                <c:pt idx="12344">
                  <c:v>0.17287001604290372</c:v>
                </c:pt>
                <c:pt idx="12345">
                  <c:v>0.41795148881893107</c:v>
                </c:pt>
                <c:pt idx="12346">
                  <c:v>4.7092775769273676E-2</c:v>
                </c:pt>
                <c:pt idx="12347">
                  <c:v>0.42433184931474777</c:v>
                </c:pt>
                <c:pt idx="12348">
                  <c:v>0.94514040266926591</c:v>
                </c:pt>
                <c:pt idx="12349">
                  <c:v>0.69349192708185836</c:v>
                </c:pt>
                <c:pt idx="12350">
                  <c:v>0.37401940329452038</c:v>
                </c:pt>
                <c:pt idx="12351">
                  <c:v>0.93558194304283748</c:v>
                </c:pt>
                <c:pt idx="12352">
                  <c:v>0.37401940329452038</c:v>
                </c:pt>
                <c:pt idx="12353">
                  <c:v>0.50690122804245275</c:v>
                </c:pt>
                <c:pt idx="12354">
                  <c:v>0.82387291772409543</c:v>
                </c:pt>
                <c:pt idx="12355">
                  <c:v>1.0617391891509953</c:v>
                </c:pt>
                <c:pt idx="12356">
                  <c:v>0.27689758592484642</c:v>
                </c:pt>
                <c:pt idx="12357">
                  <c:v>1.184012818164037</c:v>
                </c:pt>
                <c:pt idx="12358">
                  <c:v>0.37401940329452038</c:v>
                </c:pt>
                <c:pt idx="12359">
                  <c:v>0.70022911719023728</c:v>
                </c:pt>
                <c:pt idx="12360">
                  <c:v>0.36570171272539465</c:v>
                </c:pt>
                <c:pt idx="12361">
                  <c:v>0.66505571586197676</c:v>
                </c:pt>
                <c:pt idx="12362">
                  <c:v>0.2989500769122318</c:v>
                </c:pt>
                <c:pt idx="12363">
                  <c:v>0</c:v>
                </c:pt>
                <c:pt idx="12364">
                  <c:v>0.62598603610147319</c:v>
                </c:pt>
                <c:pt idx="12365">
                  <c:v>0.29309994467603784</c:v>
                </c:pt>
                <c:pt idx="12366">
                  <c:v>6.2849887746445704E-2</c:v>
                </c:pt>
                <c:pt idx="12367">
                  <c:v>0.72847745151918275</c:v>
                </c:pt>
                <c:pt idx="12368">
                  <c:v>1.1368737034049645</c:v>
                </c:pt>
                <c:pt idx="12369">
                  <c:v>0.11118427568582814</c:v>
                </c:pt>
                <c:pt idx="12370">
                  <c:v>0.5299257165852318</c:v>
                </c:pt>
                <c:pt idx="12371">
                  <c:v>1.2496475165282739</c:v>
                </c:pt>
                <c:pt idx="12372">
                  <c:v>0.37401940329452038</c:v>
                </c:pt>
                <c:pt idx="12373">
                  <c:v>0.25927287185109921</c:v>
                </c:pt>
                <c:pt idx="12374">
                  <c:v>0.56304329211037829</c:v>
                </c:pt>
                <c:pt idx="12375">
                  <c:v>0.47332565999119414</c:v>
                </c:pt>
                <c:pt idx="12376">
                  <c:v>0.4744767799080733</c:v>
                </c:pt>
                <c:pt idx="12377">
                  <c:v>0.72686079176919616</c:v>
                </c:pt>
                <c:pt idx="12378">
                  <c:v>0.66296641387332611</c:v>
                </c:pt>
                <c:pt idx="12379">
                  <c:v>0.23086647590978526</c:v>
                </c:pt>
                <c:pt idx="12380">
                  <c:v>0.30753050675347698</c:v>
                </c:pt>
                <c:pt idx="12381">
                  <c:v>0.73481328922060163</c:v>
                </c:pt>
                <c:pt idx="12382">
                  <c:v>0.73635583947517036</c:v>
                </c:pt>
                <c:pt idx="12383">
                  <c:v>0.42841104309582667</c:v>
                </c:pt>
                <c:pt idx="12384">
                  <c:v>0.73635583947517036</c:v>
                </c:pt>
                <c:pt idx="12385">
                  <c:v>0.37401940329452038</c:v>
                </c:pt>
                <c:pt idx="12386">
                  <c:v>0.25156732845988494</c:v>
                </c:pt>
                <c:pt idx="12387">
                  <c:v>3.642260719294522</c:v>
                </c:pt>
                <c:pt idx="12388">
                  <c:v>0.40919069491739762</c:v>
                </c:pt>
                <c:pt idx="12389">
                  <c:v>3.0416751265210162E-2</c:v>
                </c:pt>
                <c:pt idx="12390">
                  <c:v>0.80641177831991318</c:v>
                </c:pt>
                <c:pt idx="12391">
                  <c:v>0.34287645439653891</c:v>
                </c:pt>
                <c:pt idx="12392">
                  <c:v>0.37401940329452038</c:v>
                </c:pt>
                <c:pt idx="12393">
                  <c:v>0.90317585784429422</c:v>
                </c:pt>
                <c:pt idx="12394">
                  <c:v>0.54488628947722373</c:v>
                </c:pt>
                <c:pt idx="12395">
                  <c:v>1.5794827579729238</c:v>
                </c:pt>
                <c:pt idx="12396">
                  <c:v>0.32011164147220328</c:v>
                </c:pt>
                <c:pt idx="12397">
                  <c:v>8.3060784566410653E-2</c:v>
                </c:pt>
                <c:pt idx="12398">
                  <c:v>3.6845134766820047E-2</c:v>
                </c:pt>
                <c:pt idx="12399">
                  <c:v>1.7636052108160029E-2</c:v>
                </c:pt>
                <c:pt idx="12400">
                  <c:v>0.37401940329452016</c:v>
                </c:pt>
                <c:pt idx="12401">
                  <c:v>0.37401940329452038</c:v>
                </c:pt>
                <c:pt idx="12402">
                  <c:v>0.37401940329452038</c:v>
                </c:pt>
                <c:pt idx="12403">
                  <c:v>0.37401940329452038</c:v>
                </c:pt>
                <c:pt idx="12404">
                  <c:v>0.75424124095555389</c:v>
                </c:pt>
                <c:pt idx="12405">
                  <c:v>0.40310731847650316</c:v>
                </c:pt>
                <c:pt idx="12406">
                  <c:v>0.37401940329452038</c:v>
                </c:pt>
                <c:pt idx="12407">
                  <c:v>0.37401940329452038</c:v>
                </c:pt>
                <c:pt idx="12408">
                  <c:v>0.37401940329452038</c:v>
                </c:pt>
                <c:pt idx="12409">
                  <c:v>0.36368397041314704</c:v>
                </c:pt>
                <c:pt idx="12410">
                  <c:v>0.16872971049133934</c:v>
                </c:pt>
                <c:pt idx="12411">
                  <c:v>0.25007614185326038</c:v>
                </c:pt>
                <c:pt idx="12412">
                  <c:v>0.73556785684784309</c:v>
                </c:pt>
                <c:pt idx="12413">
                  <c:v>0.37401940329452038</c:v>
                </c:pt>
                <c:pt idx="12414">
                  <c:v>0.37401940329452038</c:v>
                </c:pt>
                <c:pt idx="12415">
                  <c:v>0.37377526887974594</c:v>
                </c:pt>
                <c:pt idx="12416">
                  <c:v>0.53119456275219079</c:v>
                </c:pt>
                <c:pt idx="12417">
                  <c:v>0.58882931257099536</c:v>
                </c:pt>
                <c:pt idx="12418">
                  <c:v>0.34541039850908406</c:v>
                </c:pt>
                <c:pt idx="12419">
                  <c:v>0.2058195258430657</c:v>
                </c:pt>
                <c:pt idx="12420">
                  <c:v>0.37401940329452038</c:v>
                </c:pt>
                <c:pt idx="12421">
                  <c:v>0.90371402023541114</c:v>
                </c:pt>
                <c:pt idx="12422">
                  <c:v>0.56098370060445057</c:v>
                </c:pt>
                <c:pt idx="12423">
                  <c:v>0.92087460612096628</c:v>
                </c:pt>
                <c:pt idx="12424">
                  <c:v>0.73635583947517036</c:v>
                </c:pt>
                <c:pt idx="12425">
                  <c:v>0.16445406280360114</c:v>
                </c:pt>
                <c:pt idx="12426">
                  <c:v>0.35908911046577313</c:v>
                </c:pt>
                <c:pt idx="12427">
                  <c:v>0.37648932206655467</c:v>
                </c:pt>
                <c:pt idx="12428">
                  <c:v>0.524248605835689</c:v>
                </c:pt>
                <c:pt idx="12429">
                  <c:v>0.72014430063621215</c:v>
                </c:pt>
                <c:pt idx="12430">
                  <c:v>0.29287547139405079</c:v>
                </c:pt>
                <c:pt idx="12431">
                  <c:v>0.37401940329452016</c:v>
                </c:pt>
                <c:pt idx="12432">
                  <c:v>4.80979011298973E-2</c:v>
                </c:pt>
                <c:pt idx="12433">
                  <c:v>0.31805126159518798</c:v>
                </c:pt>
                <c:pt idx="12434">
                  <c:v>0.37401940329452038</c:v>
                </c:pt>
                <c:pt idx="12435">
                  <c:v>0.37401940329452038</c:v>
                </c:pt>
                <c:pt idx="12436">
                  <c:v>0.37401940329452038</c:v>
                </c:pt>
                <c:pt idx="12437">
                  <c:v>0.98291447877159344</c:v>
                </c:pt>
                <c:pt idx="12438">
                  <c:v>0.37401940329452038</c:v>
                </c:pt>
                <c:pt idx="12439">
                  <c:v>0.65004907413363799</c:v>
                </c:pt>
                <c:pt idx="12440">
                  <c:v>0</c:v>
                </c:pt>
                <c:pt idx="12441">
                  <c:v>0.18334385437587822</c:v>
                </c:pt>
                <c:pt idx="12442">
                  <c:v>0.41683992125533786</c:v>
                </c:pt>
                <c:pt idx="12443">
                  <c:v>0.64703967072400048</c:v>
                </c:pt>
                <c:pt idx="12444">
                  <c:v>0.73779619068138325</c:v>
                </c:pt>
                <c:pt idx="12445">
                  <c:v>0.9340144429636954</c:v>
                </c:pt>
                <c:pt idx="12446">
                  <c:v>0.37401940329452038</c:v>
                </c:pt>
                <c:pt idx="12447">
                  <c:v>0.69603723676967588</c:v>
                </c:pt>
                <c:pt idx="12448">
                  <c:v>0.37401940329452038</c:v>
                </c:pt>
                <c:pt idx="12449">
                  <c:v>0.28080714633515186</c:v>
                </c:pt>
                <c:pt idx="12450">
                  <c:v>0.37401940329452038</c:v>
                </c:pt>
                <c:pt idx="12451">
                  <c:v>0.10256409904300506</c:v>
                </c:pt>
                <c:pt idx="12452">
                  <c:v>0.66756366463183769</c:v>
                </c:pt>
                <c:pt idx="12453">
                  <c:v>4.8956620053547284E-2</c:v>
                </c:pt>
                <c:pt idx="12454">
                  <c:v>0.37401940329452038</c:v>
                </c:pt>
                <c:pt idx="12455">
                  <c:v>0.31388250364748699</c:v>
                </c:pt>
                <c:pt idx="12456">
                  <c:v>0.37401940329452038</c:v>
                </c:pt>
                <c:pt idx="12457">
                  <c:v>0.16602773441206028</c:v>
                </c:pt>
                <c:pt idx="12458">
                  <c:v>0.30924938730211893</c:v>
                </c:pt>
                <c:pt idx="12459">
                  <c:v>0.37401940329452038</c:v>
                </c:pt>
                <c:pt idx="12460">
                  <c:v>0.43334899387860781</c:v>
                </c:pt>
                <c:pt idx="12461">
                  <c:v>0.21764336053032265</c:v>
                </c:pt>
                <c:pt idx="12462">
                  <c:v>1.0066037549812044</c:v>
                </c:pt>
                <c:pt idx="12463">
                  <c:v>0.34632773646810988</c:v>
                </c:pt>
                <c:pt idx="12464">
                  <c:v>0.59055927186259682</c:v>
                </c:pt>
                <c:pt idx="12465">
                  <c:v>0.37401940329452038</c:v>
                </c:pt>
                <c:pt idx="12466">
                  <c:v>0.33530829278789531</c:v>
                </c:pt>
                <c:pt idx="12467">
                  <c:v>0</c:v>
                </c:pt>
                <c:pt idx="12468">
                  <c:v>0.36701131394951314</c:v>
                </c:pt>
                <c:pt idx="12469">
                  <c:v>0.14723698132344201</c:v>
                </c:pt>
                <c:pt idx="12470">
                  <c:v>3.1689787150738974E-2</c:v>
                </c:pt>
                <c:pt idx="12471">
                  <c:v>0.25737133441402277</c:v>
                </c:pt>
                <c:pt idx="12472">
                  <c:v>8.8797216674265184E-2</c:v>
                </c:pt>
                <c:pt idx="12473">
                  <c:v>0.86378958096188785</c:v>
                </c:pt>
                <c:pt idx="12474">
                  <c:v>0.47732555541590288</c:v>
                </c:pt>
                <c:pt idx="12475">
                  <c:v>0.34092911631619871</c:v>
                </c:pt>
                <c:pt idx="12476">
                  <c:v>0.73070050609806048</c:v>
                </c:pt>
                <c:pt idx="12477">
                  <c:v>0.66621828261289728</c:v>
                </c:pt>
                <c:pt idx="12478">
                  <c:v>1.1721319376525359</c:v>
                </c:pt>
                <c:pt idx="12479">
                  <c:v>0.37401940329452038</c:v>
                </c:pt>
                <c:pt idx="12480">
                  <c:v>0.63678475024533532</c:v>
                </c:pt>
                <c:pt idx="12481">
                  <c:v>0.48965646659547796</c:v>
                </c:pt>
                <c:pt idx="12482">
                  <c:v>0.2308898612726448</c:v>
                </c:pt>
                <c:pt idx="12483">
                  <c:v>0.53462258474988378</c:v>
                </c:pt>
                <c:pt idx="12484">
                  <c:v>0.46419619991032196</c:v>
                </c:pt>
                <c:pt idx="12485">
                  <c:v>1.3493466202141307</c:v>
                </c:pt>
                <c:pt idx="12486">
                  <c:v>0.28651728544505078</c:v>
                </c:pt>
                <c:pt idx="12487">
                  <c:v>1.7933381683326646</c:v>
                </c:pt>
                <c:pt idx="12488">
                  <c:v>0.6720165092584085</c:v>
                </c:pt>
                <c:pt idx="12489">
                  <c:v>0.33895615455040412</c:v>
                </c:pt>
                <c:pt idx="12490">
                  <c:v>1.3342736783656206</c:v>
                </c:pt>
                <c:pt idx="12491">
                  <c:v>0.73069232128797124</c:v>
                </c:pt>
                <c:pt idx="12492">
                  <c:v>0.32198994469907505</c:v>
                </c:pt>
                <c:pt idx="12493">
                  <c:v>0.37401940329452038</c:v>
                </c:pt>
                <c:pt idx="12494">
                  <c:v>0.37288040125044952</c:v>
                </c:pt>
                <c:pt idx="12495">
                  <c:v>0.37401940329452038</c:v>
                </c:pt>
                <c:pt idx="12496">
                  <c:v>0.37401940329452038</c:v>
                </c:pt>
                <c:pt idx="12497">
                  <c:v>0.6465402274821489</c:v>
                </c:pt>
                <c:pt idx="12498">
                  <c:v>0.37401940329452038</c:v>
                </c:pt>
                <c:pt idx="12499">
                  <c:v>0.37401940329452038</c:v>
                </c:pt>
                <c:pt idx="12500">
                  <c:v>0.73481328922060163</c:v>
                </c:pt>
                <c:pt idx="12501">
                  <c:v>0.25762215975337632</c:v>
                </c:pt>
                <c:pt idx="12502">
                  <c:v>0.71730366301634996</c:v>
                </c:pt>
                <c:pt idx="12503">
                  <c:v>0.72994235306352706</c:v>
                </c:pt>
                <c:pt idx="12504">
                  <c:v>0.16626416161561439</c:v>
                </c:pt>
                <c:pt idx="12505">
                  <c:v>0.37401940329452038</c:v>
                </c:pt>
                <c:pt idx="12506">
                  <c:v>2.7616006708647768E-3</c:v>
                </c:pt>
                <c:pt idx="12507">
                  <c:v>0.36787597298195579</c:v>
                </c:pt>
                <c:pt idx="12508">
                  <c:v>0.37401940329452038</c:v>
                </c:pt>
                <c:pt idx="12509">
                  <c:v>0.58124251542524374</c:v>
                </c:pt>
                <c:pt idx="12510">
                  <c:v>0.37401940329452038</c:v>
                </c:pt>
                <c:pt idx="12511">
                  <c:v>0.14237327337691405</c:v>
                </c:pt>
                <c:pt idx="12512">
                  <c:v>0.47598778125951963</c:v>
                </c:pt>
                <c:pt idx="12513">
                  <c:v>0.67553245825613395</c:v>
                </c:pt>
                <c:pt idx="12514">
                  <c:v>0.37401940329452038</c:v>
                </c:pt>
                <c:pt idx="12515">
                  <c:v>0.56309494031139717</c:v>
                </c:pt>
                <c:pt idx="12516">
                  <c:v>0.5585478055829699</c:v>
                </c:pt>
                <c:pt idx="12517">
                  <c:v>0.37401940329452038</c:v>
                </c:pt>
                <c:pt idx="12518">
                  <c:v>0.32600828234806101</c:v>
                </c:pt>
                <c:pt idx="12519">
                  <c:v>0.60114878415507478</c:v>
                </c:pt>
                <c:pt idx="12520">
                  <c:v>0.85644680658060024</c:v>
                </c:pt>
                <c:pt idx="12521">
                  <c:v>2.7555584159189538E-2</c:v>
                </c:pt>
                <c:pt idx="12522">
                  <c:v>0.87180447295985108</c:v>
                </c:pt>
                <c:pt idx="12523">
                  <c:v>0.40816535756573935</c:v>
                </c:pt>
                <c:pt idx="12524">
                  <c:v>0.27074058988430116</c:v>
                </c:pt>
                <c:pt idx="12525">
                  <c:v>1.1642846692444926</c:v>
                </c:pt>
                <c:pt idx="12526">
                  <c:v>0.37401940329452038</c:v>
                </c:pt>
                <c:pt idx="12527">
                  <c:v>0.55223007183884998</c:v>
                </c:pt>
                <c:pt idx="12528">
                  <c:v>0.27196160695675903</c:v>
                </c:pt>
                <c:pt idx="12529">
                  <c:v>0.37401940329452038</c:v>
                </c:pt>
                <c:pt idx="12530">
                  <c:v>0.37401940329452038</c:v>
                </c:pt>
                <c:pt idx="12531">
                  <c:v>0.37401940329452038</c:v>
                </c:pt>
                <c:pt idx="12532">
                  <c:v>0.73017390474162081</c:v>
                </c:pt>
                <c:pt idx="12533">
                  <c:v>0.37401940329452038</c:v>
                </c:pt>
                <c:pt idx="12534">
                  <c:v>0.70700256545340745</c:v>
                </c:pt>
                <c:pt idx="12535">
                  <c:v>0.37401940329452038</c:v>
                </c:pt>
                <c:pt idx="12536">
                  <c:v>0.37401940329452038</c:v>
                </c:pt>
                <c:pt idx="12537">
                  <c:v>0.37401940329452038</c:v>
                </c:pt>
                <c:pt idx="12538">
                  <c:v>2.3815596151776814</c:v>
                </c:pt>
                <c:pt idx="12539">
                  <c:v>0.37401940329452038</c:v>
                </c:pt>
                <c:pt idx="12540">
                  <c:v>0.70697099425769783</c:v>
                </c:pt>
                <c:pt idx="12541">
                  <c:v>0.25322514090257969</c:v>
                </c:pt>
                <c:pt idx="12542">
                  <c:v>0.37401940329452038</c:v>
                </c:pt>
                <c:pt idx="12543">
                  <c:v>0.26829853185486535</c:v>
                </c:pt>
                <c:pt idx="12544">
                  <c:v>0.73935000037583465</c:v>
                </c:pt>
                <c:pt idx="12545">
                  <c:v>0.59899515122667102</c:v>
                </c:pt>
                <c:pt idx="12546">
                  <c:v>0.46595726194153408</c:v>
                </c:pt>
                <c:pt idx="12547">
                  <c:v>0.37401940329452038</c:v>
                </c:pt>
                <c:pt idx="12548">
                  <c:v>0.76421447717969881</c:v>
                </c:pt>
                <c:pt idx="12549">
                  <c:v>0.71193692393891694</c:v>
                </c:pt>
                <c:pt idx="12550">
                  <c:v>0.56466739973366054</c:v>
                </c:pt>
                <c:pt idx="12551">
                  <c:v>0.37401940329452016</c:v>
                </c:pt>
                <c:pt idx="12552">
                  <c:v>0.23420492492856324</c:v>
                </c:pt>
                <c:pt idx="12553">
                  <c:v>0.19039337929344693</c:v>
                </c:pt>
                <c:pt idx="12554">
                  <c:v>0.47583908957831333</c:v>
                </c:pt>
                <c:pt idx="12555">
                  <c:v>0.12680489240070492</c:v>
                </c:pt>
                <c:pt idx="12556">
                  <c:v>0.37401940329452038</c:v>
                </c:pt>
                <c:pt idx="12557">
                  <c:v>0.29811271472043865</c:v>
                </c:pt>
                <c:pt idx="12558">
                  <c:v>2.4999539471071489E-2</c:v>
                </c:pt>
                <c:pt idx="12559">
                  <c:v>0.37401940329452038</c:v>
                </c:pt>
                <c:pt idx="12560">
                  <c:v>0.38734207966114786</c:v>
                </c:pt>
                <c:pt idx="12561">
                  <c:v>0.45973336745559717</c:v>
                </c:pt>
                <c:pt idx="12562">
                  <c:v>0.30879350839502595</c:v>
                </c:pt>
                <c:pt idx="12563">
                  <c:v>6.9683213407391503E-2</c:v>
                </c:pt>
                <c:pt idx="12564">
                  <c:v>0.73635583947517036</c:v>
                </c:pt>
                <c:pt idx="12565">
                  <c:v>0.71948122155697192</c:v>
                </c:pt>
                <c:pt idx="12566">
                  <c:v>0.6465402274821489</c:v>
                </c:pt>
                <c:pt idx="12567">
                  <c:v>0.73061389484191941</c:v>
                </c:pt>
                <c:pt idx="12568">
                  <c:v>0.37592948062458226</c:v>
                </c:pt>
                <c:pt idx="12569">
                  <c:v>0.37401940329452038</c:v>
                </c:pt>
                <c:pt idx="12570">
                  <c:v>0.37401940329452016</c:v>
                </c:pt>
                <c:pt idx="12571">
                  <c:v>0.73635583947517036</c:v>
                </c:pt>
                <c:pt idx="12572">
                  <c:v>0.37401940329452016</c:v>
                </c:pt>
                <c:pt idx="12573">
                  <c:v>0.71730366301634996</c:v>
                </c:pt>
                <c:pt idx="12574">
                  <c:v>0.37401940329452038</c:v>
                </c:pt>
                <c:pt idx="12575">
                  <c:v>6.053188995783778E-2</c:v>
                </c:pt>
                <c:pt idx="12576">
                  <c:v>0.65373385327101563</c:v>
                </c:pt>
                <c:pt idx="12577">
                  <c:v>0.73303010754945319</c:v>
                </c:pt>
                <c:pt idx="12578">
                  <c:v>0.51024557014227367</c:v>
                </c:pt>
                <c:pt idx="12579">
                  <c:v>0.25302970887807635</c:v>
                </c:pt>
                <c:pt idx="12580">
                  <c:v>0.33440187396681997</c:v>
                </c:pt>
                <c:pt idx="12581">
                  <c:v>0.1448827321467234</c:v>
                </c:pt>
                <c:pt idx="12582">
                  <c:v>0.37401940329452038</c:v>
                </c:pt>
                <c:pt idx="12583">
                  <c:v>0.37401940329452038</c:v>
                </c:pt>
                <c:pt idx="12584">
                  <c:v>0.73366502264689681</c:v>
                </c:pt>
                <c:pt idx="12585">
                  <c:v>0.62702798284958761</c:v>
                </c:pt>
                <c:pt idx="12586">
                  <c:v>0.3483726211496227</c:v>
                </c:pt>
                <c:pt idx="12587">
                  <c:v>0.43711034941544608</c:v>
                </c:pt>
                <c:pt idx="12588">
                  <c:v>0.4340891476323277</c:v>
                </c:pt>
                <c:pt idx="12589">
                  <c:v>0.28468420960055774</c:v>
                </c:pt>
                <c:pt idx="12590">
                  <c:v>0.37401940329452038</c:v>
                </c:pt>
                <c:pt idx="12591">
                  <c:v>0.31039650873821656</c:v>
                </c:pt>
                <c:pt idx="12592">
                  <c:v>0.57181079375449717</c:v>
                </c:pt>
                <c:pt idx="12593">
                  <c:v>0.6730785708177095</c:v>
                </c:pt>
                <c:pt idx="12594">
                  <c:v>0.48819983191960331</c:v>
                </c:pt>
                <c:pt idx="12595">
                  <c:v>0.29802636189092452</c:v>
                </c:pt>
                <c:pt idx="12596">
                  <c:v>0.37401940329452038</c:v>
                </c:pt>
                <c:pt idx="12597">
                  <c:v>0.37401940329452038</c:v>
                </c:pt>
                <c:pt idx="12598">
                  <c:v>0.73635583947517036</c:v>
                </c:pt>
                <c:pt idx="12599">
                  <c:v>0.37401940329452016</c:v>
                </c:pt>
                <c:pt idx="12600">
                  <c:v>0.72564171452352666</c:v>
                </c:pt>
                <c:pt idx="12601">
                  <c:v>0.73635583947517036</c:v>
                </c:pt>
                <c:pt idx="12602">
                  <c:v>0.71730366301634996</c:v>
                </c:pt>
                <c:pt idx="12603">
                  <c:v>0.59162730737625213</c:v>
                </c:pt>
                <c:pt idx="12604">
                  <c:v>0.97905067597835538</c:v>
                </c:pt>
                <c:pt idx="12605">
                  <c:v>0.37401940329452038</c:v>
                </c:pt>
                <c:pt idx="12606">
                  <c:v>0.10139918919007727</c:v>
                </c:pt>
                <c:pt idx="12607">
                  <c:v>0.51643397017610582</c:v>
                </c:pt>
                <c:pt idx="12608">
                  <c:v>0.37401940329452038</c:v>
                </c:pt>
                <c:pt idx="12609">
                  <c:v>0.73481410947121628</c:v>
                </c:pt>
                <c:pt idx="12610">
                  <c:v>0.10864302856436346</c:v>
                </c:pt>
                <c:pt idx="12611">
                  <c:v>0.37361879142043158</c:v>
                </c:pt>
                <c:pt idx="12612">
                  <c:v>0.37401940329452038</c:v>
                </c:pt>
                <c:pt idx="12613">
                  <c:v>3.9569648770239378E-2</c:v>
                </c:pt>
                <c:pt idx="12614">
                  <c:v>0.37401940329452038</c:v>
                </c:pt>
                <c:pt idx="12615">
                  <c:v>0.71973481247943272</c:v>
                </c:pt>
                <c:pt idx="12616">
                  <c:v>0.54048596749588351</c:v>
                </c:pt>
                <c:pt idx="12617">
                  <c:v>0.37401940329452038</c:v>
                </c:pt>
                <c:pt idx="12618">
                  <c:v>0.73635583947517036</c:v>
                </c:pt>
                <c:pt idx="12619">
                  <c:v>0.69898447521128648</c:v>
                </c:pt>
                <c:pt idx="12620">
                  <c:v>0.37168460730811947</c:v>
                </c:pt>
                <c:pt idx="12621">
                  <c:v>4.3056511607891118E-2</c:v>
                </c:pt>
                <c:pt idx="12622">
                  <c:v>0.37401940329452038</c:v>
                </c:pt>
                <c:pt idx="12623">
                  <c:v>0.21459682667149779</c:v>
                </c:pt>
                <c:pt idx="12624">
                  <c:v>0.59032726134906832</c:v>
                </c:pt>
                <c:pt idx="12625">
                  <c:v>0.81119845996478557</c:v>
                </c:pt>
                <c:pt idx="12626">
                  <c:v>0.72466942426312853</c:v>
                </c:pt>
                <c:pt idx="12627">
                  <c:v>0.33472895843983197</c:v>
                </c:pt>
                <c:pt idx="12628">
                  <c:v>0.67300238797316492</c:v>
                </c:pt>
                <c:pt idx="12629">
                  <c:v>0.37401940329452038</c:v>
                </c:pt>
                <c:pt idx="12630">
                  <c:v>0.42660268988070227</c:v>
                </c:pt>
                <c:pt idx="12631">
                  <c:v>0.46030528264564974</c:v>
                </c:pt>
                <c:pt idx="12632">
                  <c:v>0.37401940329452038</c:v>
                </c:pt>
                <c:pt idx="12633">
                  <c:v>0</c:v>
                </c:pt>
                <c:pt idx="12634">
                  <c:v>0.37401940329452038</c:v>
                </c:pt>
                <c:pt idx="12635">
                  <c:v>0.37401940329452038</c:v>
                </c:pt>
                <c:pt idx="12636">
                  <c:v>0.37401940329452038</c:v>
                </c:pt>
                <c:pt idx="12637">
                  <c:v>1.2729653943833075</c:v>
                </c:pt>
                <c:pt idx="12638">
                  <c:v>0.16264167184419023</c:v>
                </c:pt>
                <c:pt idx="12639">
                  <c:v>2.8746978803503152E-2</c:v>
                </c:pt>
                <c:pt idx="12640">
                  <c:v>0.70405000459327804</c:v>
                </c:pt>
                <c:pt idx="12641">
                  <c:v>0.77154442604178541</c:v>
                </c:pt>
                <c:pt idx="12642">
                  <c:v>0.37401940329452038</c:v>
                </c:pt>
                <c:pt idx="12643">
                  <c:v>0.71732990153422294</c:v>
                </c:pt>
                <c:pt idx="12644">
                  <c:v>0.73542552999230837</c:v>
                </c:pt>
                <c:pt idx="12645">
                  <c:v>0.20957400825157421</c:v>
                </c:pt>
                <c:pt idx="12646">
                  <c:v>0.36864980549322612</c:v>
                </c:pt>
                <c:pt idx="12647">
                  <c:v>7.7293075629664282E-2</c:v>
                </c:pt>
                <c:pt idx="12648">
                  <c:v>0.21990195860371731</c:v>
                </c:pt>
                <c:pt idx="12649">
                  <c:v>0.37401940329452038</c:v>
                </c:pt>
                <c:pt idx="12650">
                  <c:v>0.36998634247076401</c:v>
                </c:pt>
                <c:pt idx="12651">
                  <c:v>0.16419175593821719</c:v>
                </c:pt>
                <c:pt idx="12652">
                  <c:v>0.69898447521128648</c:v>
                </c:pt>
                <c:pt idx="12653">
                  <c:v>0.44893434693845846</c:v>
                </c:pt>
                <c:pt idx="12654">
                  <c:v>0.250635542476076</c:v>
                </c:pt>
                <c:pt idx="12655">
                  <c:v>0.37401940329452038</c:v>
                </c:pt>
                <c:pt idx="12656">
                  <c:v>0.67743405039167315</c:v>
                </c:pt>
                <c:pt idx="12657">
                  <c:v>1.9105000720502478E-2</c:v>
                </c:pt>
                <c:pt idx="12658">
                  <c:v>0.40544377131479947</c:v>
                </c:pt>
                <c:pt idx="12659">
                  <c:v>0.37401940329452038</c:v>
                </c:pt>
                <c:pt idx="12660">
                  <c:v>0.73635583947517036</c:v>
                </c:pt>
                <c:pt idx="12661">
                  <c:v>0.63196183783765514</c:v>
                </c:pt>
                <c:pt idx="12662">
                  <c:v>0.16854755557778922</c:v>
                </c:pt>
                <c:pt idx="12663">
                  <c:v>0.37401940329452038</c:v>
                </c:pt>
                <c:pt idx="12664">
                  <c:v>0.50689960690711289</c:v>
                </c:pt>
                <c:pt idx="12665">
                  <c:v>0.35874167536852547</c:v>
                </c:pt>
                <c:pt idx="12666">
                  <c:v>0.37401940329452038</c:v>
                </c:pt>
                <c:pt idx="12667">
                  <c:v>0.37401940329452038</c:v>
                </c:pt>
                <c:pt idx="12668">
                  <c:v>0.37401940329452038</c:v>
                </c:pt>
                <c:pt idx="12669">
                  <c:v>0.37401940329452016</c:v>
                </c:pt>
                <c:pt idx="12670">
                  <c:v>0.37401940329452038</c:v>
                </c:pt>
                <c:pt idx="12671">
                  <c:v>0.37401940329452038</c:v>
                </c:pt>
                <c:pt idx="12672">
                  <c:v>0.37401940329452016</c:v>
                </c:pt>
                <c:pt idx="12673">
                  <c:v>0.66772522061815043</c:v>
                </c:pt>
                <c:pt idx="12674">
                  <c:v>1.1918875224409311</c:v>
                </c:pt>
                <c:pt idx="12675">
                  <c:v>0.37401940329452016</c:v>
                </c:pt>
                <c:pt idx="12676">
                  <c:v>0.37401940329452038</c:v>
                </c:pt>
                <c:pt idx="12677">
                  <c:v>0.37401940329452038</c:v>
                </c:pt>
                <c:pt idx="12678">
                  <c:v>0.1472101580389549</c:v>
                </c:pt>
                <c:pt idx="12679">
                  <c:v>0.37401940329452038</c:v>
                </c:pt>
                <c:pt idx="12680">
                  <c:v>0.73611244118601671</c:v>
                </c:pt>
                <c:pt idx="12681">
                  <c:v>0.237997953697273</c:v>
                </c:pt>
                <c:pt idx="12682">
                  <c:v>0.29459257050444942</c:v>
                </c:pt>
                <c:pt idx="12683">
                  <c:v>0.73635583947517036</c:v>
                </c:pt>
                <c:pt idx="12684">
                  <c:v>0.46408105530732996</c:v>
                </c:pt>
                <c:pt idx="12685">
                  <c:v>0.14047709552152238</c:v>
                </c:pt>
                <c:pt idx="12686">
                  <c:v>0.73635583947517036</c:v>
                </c:pt>
                <c:pt idx="12687">
                  <c:v>0.72621689642323528</c:v>
                </c:pt>
                <c:pt idx="12688">
                  <c:v>0.37401940329452038</c:v>
                </c:pt>
                <c:pt idx="12689">
                  <c:v>0.25869011423062221</c:v>
                </c:pt>
                <c:pt idx="12690">
                  <c:v>0.37401940329452038</c:v>
                </c:pt>
                <c:pt idx="12691">
                  <c:v>0.37401940329452038</c:v>
                </c:pt>
                <c:pt idx="12692">
                  <c:v>0.70029647564572695</c:v>
                </c:pt>
                <c:pt idx="12693">
                  <c:v>0.37401940329452038</c:v>
                </c:pt>
                <c:pt idx="12694">
                  <c:v>0.37401940329452038</c:v>
                </c:pt>
                <c:pt idx="12695">
                  <c:v>0.73607833155571034</c:v>
                </c:pt>
                <c:pt idx="12696">
                  <c:v>0.70787271106674721</c:v>
                </c:pt>
                <c:pt idx="12697">
                  <c:v>0.37401940329452038</c:v>
                </c:pt>
                <c:pt idx="12698">
                  <c:v>0.37401940329452038</c:v>
                </c:pt>
                <c:pt idx="12699">
                  <c:v>0.73635583947517036</c:v>
                </c:pt>
                <c:pt idx="12700">
                  <c:v>0.72847745151918275</c:v>
                </c:pt>
                <c:pt idx="12701">
                  <c:v>0.4131206747117967</c:v>
                </c:pt>
                <c:pt idx="12702">
                  <c:v>0.17601885595905731</c:v>
                </c:pt>
                <c:pt idx="12703">
                  <c:v>1.0508425107690951</c:v>
                </c:pt>
                <c:pt idx="12704">
                  <c:v>0.49837329856674756</c:v>
                </c:pt>
                <c:pt idx="12705">
                  <c:v>3.8082130603496731E-2</c:v>
                </c:pt>
                <c:pt idx="12706">
                  <c:v>3.5186731724198665E-2</c:v>
                </c:pt>
                <c:pt idx="12707">
                  <c:v>0.15085653687284856</c:v>
                </c:pt>
                <c:pt idx="12708">
                  <c:v>0.37401940329452038</c:v>
                </c:pt>
                <c:pt idx="12709">
                  <c:v>0.54022214880302577</c:v>
                </c:pt>
                <c:pt idx="12710">
                  <c:v>0.59624557107138554</c:v>
                </c:pt>
                <c:pt idx="12711">
                  <c:v>0.96475640693294928</c:v>
                </c:pt>
                <c:pt idx="12712">
                  <c:v>0.37401940329452038</c:v>
                </c:pt>
                <c:pt idx="12713">
                  <c:v>0.68366827710251854</c:v>
                </c:pt>
                <c:pt idx="12714">
                  <c:v>0.54296504349153585</c:v>
                </c:pt>
                <c:pt idx="12715">
                  <c:v>0.33462574554896296</c:v>
                </c:pt>
                <c:pt idx="12716">
                  <c:v>0.68212229602222951</c:v>
                </c:pt>
                <c:pt idx="12717">
                  <c:v>0.37401940329452038</c:v>
                </c:pt>
                <c:pt idx="12718">
                  <c:v>0.37401940329452038</c:v>
                </c:pt>
                <c:pt idx="12719">
                  <c:v>4.7464763651422187E-2</c:v>
                </c:pt>
                <c:pt idx="12720">
                  <c:v>0.37401940329452038</c:v>
                </c:pt>
                <c:pt idx="12721">
                  <c:v>0.37401940329452038</c:v>
                </c:pt>
                <c:pt idx="12722">
                  <c:v>0.6465402274821489</c:v>
                </c:pt>
                <c:pt idx="12723">
                  <c:v>0.37305936034484743</c:v>
                </c:pt>
                <c:pt idx="12724">
                  <c:v>0.35156554314216132</c:v>
                </c:pt>
                <c:pt idx="12725">
                  <c:v>0.37401940329452038</c:v>
                </c:pt>
                <c:pt idx="12726">
                  <c:v>0.37401940329452038</c:v>
                </c:pt>
                <c:pt idx="12727">
                  <c:v>0.16160492683038105</c:v>
                </c:pt>
                <c:pt idx="12728">
                  <c:v>0.67891011325288908</c:v>
                </c:pt>
                <c:pt idx="12729">
                  <c:v>0.18284154167654665</c:v>
                </c:pt>
                <c:pt idx="12730">
                  <c:v>0.40583959974149242</c:v>
                </c:pt>
                <c:pt idx="12731">
                  <c:v>0.37401940329452038</c:v>
                </c:pt>
                <c:pt idx="12732">
                  <c:v>0.37401940329452038</c:v>
                </c:pt>
                <c:pt idx="12733">
                  <c:v>0.37401940329452038</c:v>
                </c:pt>
                <c:pt idx="12734">
                  <c:v>2.0803874518816847E-2</c:v>
                </c:pt>
                <c:pt idx="12735">
                  <c:v>0.37401940329452038</c:v>
                </c:pt>
                <c:pt idx="12736">
                  <c:v>0.13207154107943311</c:v>
                </c:pt>
                <c:pt idx="12737">
                  <c:v>0.37401940329452016</c:v>
                </c:pt>
                <c:pt idx="12738">
                  <c:v>0.60214710327330645</c:v>
                </c:pt>
                <c:pt idx="12739">
                  <c:v>0.37401940329452038</c:v>
                </c:pt>
                <c:pt idx="12740">
                  <c:v>0.59942066655672799</c:v>
                </c:pt>
                <c:pt idx="12741">
                  <c:v>0.76762109320068339</c:v>
                </c:pt>
                <c:pt idx="12742">
                  <c:v>0.49161719502886986</c:v>
                </c:pt>
                <c:pt idx="12743">
                  <c:v>0.37401940329452038</c:v>
                </c:pt>
                <c:pt idx="12744">
                  <c:v>0.71730366301634996</c:v>
                </c:pt>
                <c:pt idx="12745">
                  <c:v>0.29445217669267104</c:v>
                </c:pt>
                <c:pt idx="12746">
                  <c:v>0.48171862007394717</c:v>
                </c:pt>
                <c:pt idx="12747">
                  <c:v>0.71730366301634996</c:v>
                </c:pt>
                <c:pt idx="12748">
                  <c:v>0.43454077991449969</c:v>
                </c:pt>
                <c:pt idx="12749">
                  <c:v>0.71730366301634996</c:v>
                </c:pt>
                <c:pt idx="12750">
                  <c:v>0.34392411340373802</c:v>
                </c:pt>
                <c:pt idx="12751">
                  <c:v>0.37401940329452038</c:v>
                </c:pt>
                <c:pt idx="12752">
                  <c:v>0.37401940329452038</c:v>
                </c:pt>
                <c:pt idx="12753">
                  <c:v>0.37401940329452038</c:v>
                </c:pt>
                <c:pt idx="12754">
                  <c:v>0.83013427725927269</c:v>
                </c:pt>
                <c:pt idx="12755">
                  <c:v>0.37401940329452038</c:v>
                </c:pt>
                <c:pt idx="12756">
                  <c:v>0.73503335749392418</c:v>
                </c:pt>
                <c:pt idx="12757">
                  <c:v>0.71730366301634996</c:v>
                </c:pt>
                <c:pt idx="12758">
                  <c:v>0.37401940329452038</c:v>
                </c:pt>
                <c:pt idx="12759">
                  <c:v>0.37401940329452038</c:v>
                </c:pt>
                <c:pt idx="12760">
                  <c:v>0.21351900689039</c:v>
                </c:pt>
                <c:pt idx="12761">
                  <c:v>0.71330724963905423</c:v>
                </c:pt>
                <c:pt idx="12762">
                  <c:v>0.28803812741685286</c:v>
                </c:pt>
                <c:pt idx="12763">
                  <c:v>0.78960782930459661</c:v>
                </c:pt>
                <c:pt idx="12764">
                  <c:v>0.37401940329452038</c:v>
                </c:pt>
                <c:pt idx="12765">
                  <c:v>0.1893802269622222</c:v>
                </c:pt>
                <c:pt idx="12766">
                  <c:v>0.437617292090553</c:v>
                </c:pt>
                <c:pt idx="12767">
                  <c:v>0.22955324832091831</c:v>
                </c:pt>
                <c:pt idx="12768">
                  <c:v>1.6020406176068216</c:v>
                </c:pt>
                <c:pt idx="12769">
                  <c:v>1.045913503846599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A1E-4056-B607-B63FE051A9C2}"/>
            </c:ext>
          </c:extLst>
        </c:ser>
        <c:ser>
          <c:idx val="1"/>
          <c:order val="1"/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25400">
                <a:noFill/>
              </a:ln>
              <a:effectLst/>
            </c:spPr>
          </c:marker>
          <c:xVal>
            <c:numRef>
              <c:f>'VTA 7m'!$H$3:$H$13001</c:f>
              <c:numCache>
                <c:formatCode>General</c:formatCode>
                <c:ptCount val="12999"/>
                <c:pt idx="0">
                  <c:v>0</c:v>
                </c:pt>
                <c:pt idx="1">
                  <c:v>6.8997829479580801</c:v>
                </c:pt>
                <c:pt idx="2">
                  <c:v>10.45189794595189</c:v>
                </c:pt>
                <c:pt idx="3">
                  <c:v>-10.518653155673389</c:v>
                </c:pt>
                <c:pt idx="4">
                  <c:v>3.3137541634416623</c:v>
                </c:pt>
                <c:pt idx="5">
                  <c:v>-1.4950341465971283E-2</c:v>
                </c:pt>
                <c:pt idx="6">
                  <c:v>7.6582536452693709E-2</c:v>
                </c:pt>
                <c:pt idx="7">
                  <c:v>-0.14135584924554154</c:v>
                </c:pt>
                <c:pt idx="8">
                  <c:v>-0.1699250014423121</c:v>
                </c:pt>
                <c:pt idx="9">
                  <c:v>-0.16912727123625937</c:v>
                </c:pt>
                <c:pt idx="10">
                  <c:v>-0.10991769207803548</c:v>
                </c:pt>
                <c:pt idx="11">
                  <c:v>0.45016572268244559</c:v>
                </c:pt>
                <c:pt idx="12">
                  <c:v>-13.287808556012996</c:v>
                </c:pt>
                <c:pt idx="13">
                  <c:v>-0.49880585697144181</c:v>
                </c:pt>
                <c:pt idx="14">
                  <c:v>1.0228744662525868</c:v>
                </c:pt>
                <c:pt idx="15">
                  <c:v>-1.1080597458574528</c:v>
                </c:pt>
                <c:pt idx="16">
                  <c:v>1.6284077906860606</c:v>
                </c:pt>
                <c:pt idx="17">
                  <c:v>-0.51457317282975812</c:v>
                </c:pt>
                <c:pt idx="18">
                  <c:v>1.6228153997196944</c:v>
                </c:pt>
                <c:pt idx="19">
                  <c:v>1.6166713604484941</c:v>
                </c:pt>
                <c:pt idx="20">
                  <c:v>-14.188176705998535</c:v>
                </c:pt>
                <c:pt idx="21">
                  <c:v>-11.228818690495881</c:v>
                </c:pt>
                <c:pt idx="22">
                  <c:v>-12.485158443755667</c:v>
                </c:pt>
                <c:pt idx="23">
                  <c:v>-4.3190455863542407</c:v>
                </c:pt>
                <c:pt idx="24">
                  <c:v>-4.154367337281248</c:v>
                </c:pt>
                <c:pt idx="25">
                  <c:v>-5.8098661412136545</c:v>
                </c:pt>
                <c:pt idx="26">
                  <c:v>-10.866248611111173</c:v>
                </c:pt>
                <c:pt idx="27">
                  <c:v>-3.2761244052742375</c:v>
                </c:pt>
                <c:pt idx="28">
                  <c:v>-13.526499239136566</c:v>
                </c:pt>
                <c:pt idx="29">
                  <c:v>-2.0660891904577725</c:v>
                </c:pt>
                <c:pt idx="30">
                  <c:v>-11.380821783940931</c:v>
                </c:pt>
                <c:pt idx="31">
                  <c:v>-6.2236753872199211</c:v>
                </c:pt>
                <c:pt idx="32">
                  <c:v>-5.0154007074789044</c:v>
                </c:pt>
                <c:pt idx="33">
                  <c:v>-13.929258408636972</c:v>
                </c:pt>
                <c:pt idx="34">
                  <c:v>-16.540693120719322</c:v>
                </c:pt>
                <c:pt idx="35">
                  <c:v>-4.1429579538420436</c:v>
                </c:pt>
                <c:pt idx="36">
                  <c:v>-13.287712379549449</c:v>
                </c:pt>
                <c:pt idx="37">
                  <c:v>-10.451211111832329</c:v>
                </c:pt>
                <c:pt idx="38">
                  <c:v>-3.2605275502232192</c:v>
                </c:pt>
                <c:pt idx="39">
                  <c:v>-2.1687232562325596</c:v>
                </c:pt>
                <c:pt idx="40">
                  <c:v>-11.103287808412022</c:v>
                </c:pt>
                <c:pt idx="41">
                  <c:v>-7.3219280948873617</c:v>
                </c:pt>
                <c:pt idx="42">
                  <c:v>-2.9620321498009798</c:v>
                </c:pt>
                <c:pt idx="43">
                  <c:v>-2.3202116222983409</c:v>
                </c:pt>
                <c:pt idx="44">
                  <c:v>-12.518325307690866</c:v>
                </c:pt>
                <c:pt idx="45">
                  <c:v>-14.193320009274496</c:v>
                </c:pt>
                <c:pt idx="46">
                  <c:v>-2.8025539357937834</c:v>
                </c:pt>
                <c:pt idx="47">
                  <c:v>-5.4964737569835016</c:v>
                </c:pt>
                <c:pt idx="48">
                  <c:v>-3.1555697084652423</c:v>
                </c:pt>
                <c:pt idx="49">
                  <c:v>-4.4970148014454541</c:v>
                </c:pt>
                <c:pt idx="50">
                  <c:v>-11.670656249118441</c:v>
                </c:pt>
                <c:pt idx="51">
                  <c:v>-9.6438561897747253</c:v>
                </c:pt>
                <c:pt idx="52">
                  <c:v>-11.380821783940931</c:v>
                </c:pt>
                <c:pt idx="53">
                  <c:v>-15.570646342820949</c:v>
                </c:pt>
                <c:pt idx="54">
                  <c:v>-3.03051353468708</c:v>
                </c:pt>
                <c:pt idx="55">
                  <c:v>-4.5092066630799437</c:v>
                </c:pt>
                <c:pt idx="56">
                  <c:v>-9.75933340719466</c:v>
                </c:pt>
                <c:pt idx="57">
                  <c:v>-7.1963972128035039</c:v>
                </c:pt>
                <c:pt idx="58">
                  <c:v>-4.1931947807651593</c:v>
                </c:pt>
                <c:pt idx="59">
                  <c:v>-8.8662486111111729</c:v>
                </c:pt>
                <c:pt idx="60">
                  <c:v>-5.8055526794236183</c:v>
                </c:pt>
                <c:pt idx="61">
                  <c:v>-13.001408194392809</c:v>
                </c:pt>
                <c:pt idx="62">
                  <c:v>-9.965784284662087</c:v>
                </c:pt>
                <c:pt idx="63">
                  <c:v>-3.3217382790801171</c:v>
                </c:pt>
                <c:pt idx="64">
                  <c:v>-7.4161245186966038</c:v>
                </c:pt>
                <c:pt idx="65">
                  <c:v>-6.9255884078364716</c:v>
                </c:pt>
                <c:pt idx="66">
                  <c:v>-13.717105171805365</c:v>
                </c:pt>
                <c:pt idx="67">
                  <c:v>-11.786814143616768</c:v>
                </c:pt>
                <c:pt idx="68">
                  <c:v>-9.8662486111111729</c:v>
                </c:pt>
                <c:pt idx="69">
                  <c:v>-2.3016416225672103</c:v>
                </c:pt>
                <c:pt idx="70">
                  <c:v>-18.991846581248282</c:v>
                </c:pt>
                <c:pt idx="71">
                  <c:v>-17.293711120170894</c:v>
                </c:pt>
                <c:pt idx="72">
                  <c:v>-2.6315470482558592</c:v>
                </c:pt>
                <c:pt idx="73">
                  <c:v>-13.476746203939467</c:v>
                </c:pt>
                <c:pt idx="74">
                  <c:v>-12.929258408636972</c:v>
                </c:pt>
                <c:pt idx="75">
                  <c:v>-2.074000581443777</c:v>
                </c:pt>
                <c:pt idx="76">
                  <c:v>-7.6438561897747244</c:v>
                </c:pt>
                <c:pt idx="77">
                  <c:v>-11.485158443755667</c:v>
                </c:pt>
                <c:pt idx="78">
                  <c:v>-11.643856189774723</c:v>
                </c:pt>
                <c:pt idx="79">
                  <c:v>-11.518325307690867</c:v>
                </c:pt>
                <c:pt idx="80">
                  <c:v>-9.965784284662087</c:v>
                </c:pt>
                <c:pt idx="81">
                  <c:v>-11.643856189774727</c:v>
                </c:pt>
                <c:pt idx="82">
                  <c:v>-2.7055096835130477</c:v>
                </c:pt>
                <c:pt idx="83">
                  <c:v>-12.977756926328162</c:v>
                </c:pt>
                <c:pt idx="84">
                  <c:v>-4.8930155206739583</c:v>
                </c:pt>
                <c:pt idx="85">
                  <c:v>-10.380821783940931</c:v>
                </c:pt>
                <c:pt idx="86">
                  <c:v>-18.098498207007328</c:v>
                </c:pt>
                <c:pt idx="87">
                  <c:v>-8.89009535306554</c:v>
                </c:pt>
                <c:pt idx="88">
                  <c:v>-10.058893689053569</c:v>
                </c:pt>
                <c:pt idx="89">
                  <c:v>-2.4030648576127676</c:v>
                </c:pt>
                <c:pt idx="90">
                  <c:v>-2.5419180260085055</c:v>
                </c:pt>
                <c:pt idx="91">
                  <c:v>-2.9068905956085187</c:v>
                </c:pt>
                <c:pt idx="92">
                  <c:v>-6.3835158931101939</c:v>
                </c:pt>
                <c:pt idx="93">
                  <c:v>-7.474291456792491</c:v>
                </c:pt>
                <c:pt idx="94">
                  <c:v>-2.8281134822244014</c:v>
                </c:pt>
                <c:pt idx="95">
                  <c:v>-13.971783025283532</c:v>
                </c:pt>
                <c:pt idx="96">
                  <c:v>-14.228818690495881</c:v>
                </c:pt>
                <c:pt idx="97">
                  <c:v>-4.2515387669959646</c:v>
                </c:pt>
                <c:pt idx="98">
                  <c:v>-2.3565175853554994</c:v>
                </c:pt>
                <c:pt idx="99">
                  <c:v>-2.1926450779423963</c:v>
                </c:pt>
                <c:pt idx="100">
                  <c:v>-4.2545288096017764</c:v>
                </c:pt>
                <c:pt idx="101">
                  <c:v>-2.4487526253364158</c:v>
                </c:pt>
                <c:pt idx="102">
                  <c:v>-14.135709286104401</c:v>
                </c:pt>
                <c:pt idx="103">
                  <c:v>-13.46828462519127</c:v>
                </c:pt>
                <c:pt idx="104">
                  <c:v>-2.2741570696579831</c:v>
                </c:pt>
                <c:pt idx="105">
                  <c:v>-2.8744691179161412</c:v>
                </c:pt>
                <c:pt idx="106">
                  <c:v>-18.171984672495949</c:v>
                </c:pt>
                <c:pt idx="107">
                  <c:v>-7.1292830169449664</c:v>
                </c:pt>
                <c:pt idx="108">
                  <c:v>-14.935410635618569</c:v>
                </c:pt>
                <c:pt idx="109">
                  <c:v>-2.62148837674627</c:v>
                </c:pt>
                <c:pt idx="110">
                  <c:v>-3.8949179539424428</c:v>
                </c:pt>
                <c:pt idx="111">
                  <c:v>-12.879072651468755</c:v>
                </c:pt>
                <c:pt idx="112">
                  <c:v>-9.5183253076908674</c:v>
                </c:pt>
                <c:pt idx="113">
                  <c:v>-2.6665762662748085</c:v>
                </c:pt>
                <c:pt idx="114">
                  <c:v>-2.4759640645350078</c:v>
                </c:pt>
                <c:pt idx="115">
                  <c:v>-8.6438561897747253</c:v>
                </c:pt>
                <c:pt idx="116">
                  <c:v>-11.550746785383243</c:v>
                </c:pt>
                <c:pt idx="117">
                  <c:v>-6.8098661412136545</c:v>
                </c:pt>
                <c:pt idx="118">
                  <c:v>-10.582455645110581</c:v>
                </c:pt>
                <c:pt idx="119">
                  <c:v>-9.6438561897747253</c:v>
                </c:pt>
                <c:pt idx="120">
                  <c:v>-13.891783703218312</c:v>
                </c:pt>
                <c:pt idx="121">
                  <c:v>-3.445076325660227</c:v>
                </c:pt>
                <c:pt idx="122">
                  <c:v>-2.8192775596736555</c:v>
                </c:pt>
                <c:pt idx="123">
                  <c:v>-3.2455250232282813</c:v>
                </c:pt>
                <c:pt idx="124">
                  <c:v>-9.6438561897747253</c:v>
                </c:pt>
                <c:pt idx="125">
                  <c:v>-2.832049265086638</c:v>
                </c:pt>
                <c:pt idx="126">
                  <c:v>-16.580494128777296</c:v>
                </c:pt>
                <c:pt idx="127">
                  <c:v>-14.702749878828294</c:v>
                </c:pt>
                <c:pt idx="128">
                  <c:v>-4.0350469470992012</c:v>
                </c:pt>
                <c:pt idx="129">
                  <c:v>-10.451211111832329</c:v>
                </c:pt>
                <c:pt idx="130">
                  <c:v>-15.904383739997945</c:v>
                </c:pt>
                <c:pt idx="131">
                  <c:v>-13.800360675454716</c:v>
                </c:pt>
                <c:pt idx="132">
                  <c:v>-12.628749297384516</c:v>
                </c:pt>
                <c:pt idx="133">
                  <c:v>-2.27277806526814</c:v>
                </c:pt>
                <c:pt idx="134">
                  <c:v>-3.1233572816642718</c:v>
                </c:pt>
                <c:pt idx="135">
                  <c:v>-17.747143998186747</c:v>
                </c:pt>
                <c:pt idx="136">
                  <c:v>-5.6524693200794331</c:v>
                </c:pt>
                <c:pt idx="137">
                  <c:v>-7.4214637684382767</c:v>
                </c:pt>
                <c:pt idx="138">
                  <c:v>-2.1089343715531639</c:v>
                </c:pt>
                <c:pt idx="139">
                  <c:v>-13.485158443755665</c:v>
                </c:pt>
                <c:pt idx="140">
                  <c:v>-2.4846306792242943</c:v>
                </c:pt>
                <c:pt idx="141">
                  <c:v>-20</c:v>
                </c:pt>
                <c:pt idx="142">
                  <c:v>-12.534627120019966</c:v>
                </c:pt>
                <c:pt idx="143">
                  <c:v>-11.989631026616456</c:v>
                </c:pt>
                <c:pt idx="144">
                  <c:v>-12.501837184902296</c:v>
                </c:pt>
                <c:pt idx="145">
                  <c:v>-11.485158443755667</c:v>
                </c:pt>
                <c:pt idx="146">
                  <c:v>-14.339664459184172</c:v>
                </c:pt>
                <c:pt idx="147">
                  <c:v>-12.036173612553485</c:v>
                </c:pt>
                <c:pt idx="148">
                  <c:v>-15.335018094327806</c:v>
                </c:pt>
                <c:pt idx="149">
                  <c:v>-2.7055096835130477</c:v>
                </c:pt>
                <c:pt idx="150">
                  <c:v>-11.485158443755667</c:v>
                </c:pt>
                <c:pt idx="151">
                  <c:v>-11.228818690495881</c:v>
                </c:pt>
                <c:pt idx="152">
                  <c:v>-11.228818690495881</c:v>
                </c:pt>
                <c:pt idx="153">
                  <c:v>-11.228818690495881</c:v>
                </c:pt>
                <c:pt idx="154">
                  <c:v>-4.0826618549865188</c:v>
                </c:pt>
                <c:pt idx="155">
                  <c:v>-4.1559181434484334</c:v>
                </c:pt>
                <c:pt idx="156">
                  <c:v>-16.790212720078635</c:v>
                </c:pt>
                <c:pt idx="157">
                  <c:v>-11.485158443755667</c:v>
                </c:pt>
                <c:pt idx="158">
                  <c:v>-4.5700071598874601</c:v>
                </c:pt>
                <c:pt idx="159">
                  <c:v>-10.306821202497154</c:v>
                </c:pt>
                <c:pt idx="160">
                  <c:v>-2.2223924213364481</c:v>
                </c:pt>
                <c:pt idx="161">
                  <c:v>-11.306821202497154</c:v>
                </c:pt>
                <c:pt idx="162">
                  <c:v>-9.965784284662087</c:v>
                </c:pt>
                <c:pt idx="163">
                  <c:v>-8.3808217839409309</c:v>
                </c:pt>
                <c:pt idx="164">
                  <c:v>-12.840253402578229</c:v>
                </c:pt>
                <c:pt idx="165">
                  <c:v>-6.2132218354448634</c:v>
                </c:pt>
                <c:pt idx="166">
                  <c:v>-16.478853866901456</c:v>
                </c:pt>
                <c:pt idx="167">
                  <c:v>-2.3964093343535398</c:v>
                </c:pt>
                <c:pt idx="168">
                  <c:v>-2.7289728034126757</c:v>
                </c:pt>
                <c:pt idx="169">
                  <c:v>-2.4822212192385011</c:v>
                </c:pt>
                <c:pt idx="170">
                  <c:v>-2.4811206785198023</c:v>
                </c:pt>
                <c:pt idx="171">
                  <c:v>-2.4811206785198023</c:v>
                </c:pt>
                <c:pt idx="172">
                  <c:v>-12.188176705998536</c:v>
                </c:pt>
                <c:pt idx="173">
                  <c:v>-9.3808217839409309</c:v>
                </c:pt>
                <c:pt idx="174">
                  <c:v>-10.306821202497154</c:v>
                </c:pt>
                <c:pt idx="175">
                  <c:v>-15.213711798105672</c:v>
                </c:pt>
                <c:pt idx="176">
                  <c:v>-10.702749878828293</c:v>
                </c:pt>
                <c:pt idx="177">
                  <c:v>-11.702749878828293</c:v>
                </c:pt>
                <c:pt idx="178">
                  <c:v>-13.14635653030391</c:v>
                </c:pt>
                <c:pt idx="179">
                  <c:v>-5.7405322091863988</c:v>
                </c:pt>
                <c:pt idx="180">
                  <c:v>-12.036173612553485</c:v>
                </c:pt>
                <c:pt idx="181">
                  <c:v>-11.344295907915818</c:v>
                </c:pt>
                <c:pt idx="182">
                  <c:v>-10.866248611111173</c:v>
                </c:pt>
                <c:pt idx="183">
                  <c:v>-16.251186503524337</c:v>
                </c:pt>
                <c:pt idx="184">
                  <c:v>-12.840253402578229</c:v>
                </c:pt>
                <c:pt idx="185">
                  <c:v>-13.885442176344485</c:v>
                </c:pt>
                <c:pt idx="186">
                  <c:v>-8.0889325154349514</c:v>
                </c:pt>
                <c:pt idx="187">
                  <c:v>-4.6128292941541007</c:v>
                </c:pt>
                <c:pt idx="188">
                  <c:v>-8.3808217839409309</c:v>
                </c:pt>
                <c:pt idx="189">
                  <c:v>-17.207370271231845</c:v>
                </c:pt>
                <c:pt idx="190">
                  <c:v>-5.0787385004504406</c:v>
                </c:pt>
                <c:pt idx="191">
                  <c:v>-3.5706072077440858</c:v>
                </c:pt>
                <c:pt idx="192">
                  <c:v>-10.582455645110581</c:v>
                </c:pt>
                <c:pt idx="193">
                  <c:v>-10.582455645110581</c:v>
                </c:pt>
                <c:pt idx="194">
                  <c:v>-3.4900508536956893</c:v>
                </c:pt>
                <c:pt idx="195">
                  <c:v>-2.1193759463226511</c:v>
                </c:pt>
                <c:pt idx="196">
                  <c:v>-2.2155060357512077</c:v>
                </c:pt>
                <c:pt idx="197">
                  <c:v>-2.5849625007211561</c:v>
                </c:pt>
                <c:pt idx="198">
                  <c:v>-4.794130469303024</c:v>
                </c:pt>
                <c:pt idx="199">
                  <c:v>-4.0531113364595628</c:v>
                </c:pt>
                <c:pt idx="200">
                  <c:v>-2.3081222953623324</c:v>
                </c:pt>
                <c:pt idx="201">
                  <c:v>-10.813781191217037</c:v>
                </c:pt>
                <c:pt idx="202">
                  <c:v>-2.7055096835130477</c:v>
                </c:pt>
                <c:pt idx="203">
                  <c:v>-13.353514437945197</c:v>
                </c:pt>
                <c:pt idx="204">
                  <c:v>-17.232570825356991</c:v>
                </c:pt>
                <c:pt idx="205">
                  <c:v>-11.91687468418114</c:v>
                </c:pt>
                <c:pt idx="206">
                  <c:v>-13.14635653030391</c:v>
                </c:pt>
                <c:pt idx="207">
                  <c:v>-9.3808217839409309</c:v>
                </c:pt>
                <c:pt idx="208">
                  <c:v>-4.169925001442313</c:v>
                </c:pt>
                <c:pt idx="209">
                  <c:v>-14.510104800885898</c:v>
                </c:pt>
                <c:pt idx="210">
                  <c:v>-12.840253402578229</c:v>
                </c:pt>
                <c:pt idx="211">
                  <c:v>-8.8662486111111729</c:v>
                </c:pt>
                <c:pt idx="212">
                  <c:v>-14.965784284662087</c:v>
                </c:pt>
                <c:pt idx="213">
                  <c:v>-10.75933340719466</c:v>
                </c:pt>
                <c:pt idx="214">
                  <c:v>-10.518325307690866</c:v>
                </c:pt>
                <c:pt idx="215">
                  <c:v>-10.965784284662087</c:v>
                </c:pt>
                <c:pt idx="216">
                  <c:v>-18.088180916021816</c:v>
                </c:pt>
                <c:pt idx="217">
                  <c:v>-4.9740047914670562</c:v>
                </c:pt>
                <c:pt idx="218">
                  <c:v>-5.2710469258851784</c:v>
                </c:pt>
                <c:pt idx="219">
                  <c:v>-9.965784284662087</c:v>
                </c:pt>
                <c:pt idx="220">
                  <c:v>-3.514573172829758</c:v>
                </c:pt>
                <c:pt idx="221">
                  <c:v>-2.0064262691594332</c:v>
                </c:pt>
                <c:pt idx="222">
                  <c:v>-2.7004397181410922</c:v>
                </c:pt>
                <c:pt idx="223">
                  <c:v>-2.8572598278839183</c:v>
                </c:pt>
                <c:pt idx="224">
                  <c:v>-2.0634172751360809</c:v>
                </c:pt>
                <c:pt idx="225">
                  <c:v>-4.2082516204191966</c:v>
                </c:pt>
                <c:pt idx="226">
                  <c:v>-11.518325307690867</c:v>
                </c:pt>
                <c:pt idx="227">
                  <c:v>-16.684602532118035</c:v>
                </c:pt>
                <c:pt idx="228">
                  <c:v>-2.7389138659557282</c:v>
                </c:pt>
                <c:pt idx="229">
                  <c:v>-9.0588936890535692</c:v>
                </c:pt>
                <c:pt idx="230">
                  <c:v>-9.3808217839409309</c:v>
                </c:pt>
                <c:pt idx="231">
                  <c:v>-3.5181754095099542</c:v>
                </c:pt>
                <c:pt idx="232">
                  <c:v>-6.1963972128035039</c:v>
                </c:pt>
                <c:pt idx="233">
                  <c:v>-3.3075728019102923</c:v>
                </c:pt>
                <c:pt idx="234">
                  <c:v>-11.582455645110581</c:v>
                </c:pt>
                <c:pt idx="235">
                  <c:v>-3.6360366853154256</c:v>
                </c:pt>
                <c:pt idx="236">
                  <c:v>-13.058893689053569</c:v>
                </c:pt>
                <c:pt idx="237">
                  <c:v>-13.846796248445001</c:v>
                </c:pt>
                <c:pt idx="238">
                  <c:v>-7.2959328863544171</c:v>
                </c:pt>
                <c:pt idx="239">
                  <c:v>-8.5653328709274383</c:v>
                </c:pt>
                <c:pt idx="240">
                  <c:v>-9.6438561897747253</c:v>
                </c:pt>
                <c:pt idx="241">
                  <c:v>-11.058893689053569</c:v>
                </c:pt>
                <c:pt idx="242">
                  <c:v>-2.8344417455388267</c:v>
                </c:pt>
                <c:pt idx="243">
                  <c:v>-3.6366606883705206</c:v>
                </c:pt>
                <c:pt idx="244">
                  <c:v>-13.325680229748469</c:v>
                </c:pt>
                <c:pt idx="245">
                  <c:v>-3.5130695822393707</c:v>
                </c:pt>
                <c:pt idx="246">
                  <c:v>-2.2730184944064162</c:v>
                </c:pt>
                <c:pt idx="247">
                  <c:v>-2.7369655941662061</c:v>
                </c:pt>
                <c:pt idx="248">
                  <c:v>-2.5777669993169523</c:v>
                </c:pt>
                <c:pt idx="249">
                  <c:v>-14.904383739997945</c:v>
                </c:pt>
                <c:pt idx="250">
                  <c:v>-10.518325307690867</c:v>
                </c:pt>
                <c:pt idx="251">
                  <c:v>-10.518325307690867</c:v>
                </c:pt>
                <c:pt idx="252">
                  <c:v>-11.89178370321831</c:v>
                </c:pt>
                <c:pt idx="253">
                  <c:v>-14.394284043747493</c:v>
                </c:pt>
                <c:pt idx="254">
                  <c:v>-11.550746785383243</c:v>
                </c:pt>
                <c:pt idx="255">
                  <c:v>-7.6026525174988651</c:v>
                </c:pt>
                <c:pt idx="256">
                  <c:v>-7.6026525174988651</c:v>
                </c:pt>
                <c:pt idx="257">
                  <c:v>-2.2837643461150363</c:v>
                </c:pt>
                <c:pt idx="258">
                  <c:v>-9.6438561897747253</c:v>
                </c:pt>
                <c:pt idx="259">
                  <c:v>-6.1260078849121058</c:v>
                </c:pt>
                <c:pt idx="260">
                  <c:v>-13.258566033889934</c:v>
                </c:pt>
                <c:pt idx="261">
                  <c:v>-12.325680229748469</c:v>
                </c:pt>
                <c:pt idx="262">
                  <c:v>-2.8611855310977181</c:v>
                </c:pt>
                <c:pt idx="263">
                  <c:v>-4.850785493723369</c:v>
                </c:pt>
                <c:pt idx="264">
                  <c:v>-11.485158443755667</c:v>
                </c:pt>
                <c:pt idx="265">
                  <c:v>-4.5803532474685671</c:v>
                </c:pt>
                <c:pt idx="266">
                  <c:v>-6.6438561897747244</c:v>
                </c:pt>
                <c:pt idx="267">
                  <c:v>-13.702749878828293</c:v>
                </c:pt>
                <c:pt idx="268">
                  <c:v>-13.092316690591021</c:v>
                </c:pt>
                <c:pt idx="269">
                  <c:v>-4.1963972128035039</c:v>
                </c:pt>
                <c:pt idx="270">
                  <c:v>-5.6003545511381381</c:v>
                </c:pt>
                <c:pt idx="271">
                  <c:v>-9.8662486111111729</c:v>
                </c:pt>
                <c:pt idx="272">
                  <c:v>-2.9418970454364315</c:v>
                </c:pt>
                <c:pt idx="273">
                  <c:v>-2.458401490038808</c:v>
                </c:pt>
                <c:pt idx="274">
                  <c:v>-7.3406936712356217</c:v>
                </c:pt>
                <c:pt idx="275">
                  <c:v>-12.228818690495881</c:v>
                </c:pt>
                <c:pt idx="276">
                  <c:v>-2.6665762662748076</c:v>
                </c:pt>
                <c:pt idx="277">
                  <c:v>-4.5756846871331458</c:v>
                </c:pt>
                <c:pt idx="278">
                  <c:v>-6.9848931076097918</c:v>
                </c:pt>
                <c:pt idx="279">
                  <c:v>-16.896521622224974</c:v>
                </c:pt>
                <c:pt idx="280">
                  <c:v>-3.8073549220576046</c:v>
                </c:pt>
                <c:pt idx="281">
                  <c:v>-3.5395195299599886</c:v>
                </c:pt>
                <c:pt idx="282">
                  <c:v>-7.1963972128035039</c:v>
                </c:pt>
                <c:pt idx="283">
                  <c:v>-3.445076325660227</c:v>
                </c:pt>
                <c:pt idx="284">
                  <c:v>-4.4327738635756528</c:v>
                </c:pt>
                <c:pt idx="285">
                  <c:v>-10.643856189774725</c:v>
                </c:pt>
                <c:pt idx="286">
                  <c:v>-14.292513365813269</c:v>
                </c:pt>
                <c:pt idx="287">
                  <c:v>-14.872674880270607</c:v>
                </c:pt>
                <c:pt idx="288">
                  <c:v>-16.369506470713098</c:v>
                </c:pt>
                <c:pt idx="289">
                  <c:v>-4.5063526660247897</c:v>
                </c:pt>
                <c:pt idx="290">
                  <c:v>-3.8865637945041422</c:v>
                </c:pt>
                <c:pt idx="291">
                  <c:v>-3.6293857069663913</c:v>
                </c:pt>
                <c:pt idx="292">
                  <c:v>-4.4873517040947339</c:v>
                </c:pt>
                <c:pt idx="293">
                  <c:v>-16.213711798105674</c:v>
                </c:pt>
                <c:pt idx="294">
                  <c:v>-2.3579293545281903</c:v>
                </c:pt>
                <c:pt idx="295">
                  <c:v>-14.550746785383243</c:v>
                </c:pt>
                <c:pt idx="296">
                  <c:v>-9.2288186904958813</c:v>
                </c:pt>
                <c:pt idx="297">
                  <c:v>-9.2288186904958813</c:v>
                </c:pt>
                <c:pt idx="298">
                  <c:v>-9.2288186904958813</c:v>
                </c:pt>
                <c:pt idx="299">
                  <c:v>-9.2288186904958813</c:v>
                </c:pt>
                <c:pt idx="300">
                  <c:v>-3.9856447070229302</c:v>
                </c:pt>
                <c:pt idx="301">
                  <c:v>-11.742201029547017</c:v>
                </c:pt>
                <c:pt idx="302">
                  <c:v>-3.7210240502971854</c:v>
                </c:pt>
                <c:pt idx="303">
                  <c:v>-15.213711798105672</c:v>
                </c:pt>
                <c:pt idx="304">
                  <c:v>-2.0971411584105319</c:v>
                </c:pt>
                <c:pt idx="305">
                  <c:v>-12.613482540731207</c:v>
                </c:pt>
                <c:pt idx="306">
                  <c:v>-12.731319031025064</c:v>
                </c:pt>
                <c:pt idx="307">
                  <c:v>-9.75933340719466</c:v>
                </c:pt>
                <c:pt idx="308">
                  <c:v>-11.416445693671653</c:v>
                </c:pt>
                <c:pt idx="309">
                  <c:v>-11.673603533168777</c:v>
                </c:pt>
                <c:pt idx="310">
                  <c:v>-3.37851162325373</c:v>
                </c:pt>
                <c:pt idx="311">
                  <c:v>-12.89178370321831</c:v>
                </c:pt>
                <c:pt idx="312">
                  <c:v>-11.582455645110581</c:v>
                </c:pt>
                <c:pt idx="313">
                  <c:v>-2.9740047914670558</c:v>
                </c:pt>
                <c:pt idx="314">
                  <c:v>-16.14900610871786</c:v>
                </c:pt>
                <c:pt idx="315">
                  <c:v>-16.213711798105674</c:v>
                </c:pt>
                <c:pt idx="316">
                  <c:v>-3.3875164365149395</c:v>
                </c:pt>
                <c:pt idx="317">
                  <c:v>-14.311559121503818</c:v>
                </c:pt>
                <c:pt idx="318">
                  <c:v>-12.485158443755667</c:v>
                </c:pt>
                <c:pt idx="319">
                  <c:v>-3.0375831828081559</c:v>
                </c:pt>
                <c:pt idx="320">
                  <c:v>-10.813781191217037</c:v>
                </c:pt>
                <c:pt idx="321">
                  <c:v>-9.0588936890535692</c:v>
                </c:pt>
                <c:pt idx="322">
                  <c:v>-14.425215903299385</c:v>
                </c:pt>
                <c:pt idx="323">
                  <c:v>-2.4044266780344588</c:v>
                </c:pt>
                <c:pt idx="324">
                  <c:v>-4.1727846555815535</c:v>
                </c:pt>
                <c:pt idx="325">
                  <c:v>-8.6438561897747253</c:v>
                </c:pt>
                <c:pt idx="326">
                  <c:v>-5.6870227911768687</c:v>
                </c:pt>
                <c:pt idx="327">
                  <c:v>-2.4233051152624445</c:v>
                </c:pt>
                <c:pt idx="328">
                  <c:v>-3.2933589426905918</c:v>
                </c:pt>
                <c:pt idx="329">
                  <c:v>-11.866248611111173</c:v>
                </c:pt>
                <c:pt idx="330">
                  <c:v>-5.3085697120323436</c:v>
                </c:pt>
                <c:pt idx="331">
                  <c:v>-5.6277365244114481</c:v>
                </c:pt>
                <c:pt idx="332">
                  <c:v>-11.416445693671653</c:v>
                </c:pt>
                <c:pt idx="333">
                  <c:v>-9.2288186904958813</c:v>
                </c:pt>
                <c:pt idx="334">
                  <c:v>-12.433933120400493</c:v>
                </c:pt>
                <c:pt idx="335">
                  <c:v>-10.451211111832329</c:v>
                </c:pt>
                <c:pt idx="336">
                  <c:v>-12.566688329252264</c:v>
                </c:pt>
                <c:pt idx="337">
                  <c:v>-4.6257543833994141</c:v>
                </c:pt>
                <c:pt idx="338">
                  <c:v>-12.058893689053569</c:v>
                </c:pt>
                <c:pt idx="339">
                  <c:v>-5.4374053123072983</c:v>
                </c:pt>
                <c:pt idx="340">
                  <c:v>-3.602036014080098</c:v>
                </c:pt>
                <c:pt idx="341">
                  <c:v>-12.800360675454716</c:v>
                </c:pt>
                <c:pt idx="342">
                  <c:v>-10.702749878828293</c:v>
                </c:pt>
                <c:pt idx="343">
                  <c:v>-2.8530397947345669</c:v>
                </c:pt>
                <c:pt idx="344">
                  <c:v>-13.218765025831956</c:v>
                </c:pt>
                <c:pt idx="345">
                  <c:v>-11.485158443755667</c:v>
                </c:pt>
                <c:pt idx="346">
                  <c:v>-14.425215903299385</c:v>
                </c:pt>
                <c:pt idx="347">
                  <c:v>-3.2407320120393814</c:v>
                </c:pt>
                <c:pt idx="348">
                  <c:v>-14.001408194392809</c:v>
                </c:pt>
                <c:pt idx="349">
                  <c:v>-10.146356530303908</c:v>
                </c:pt>
                <c:pt idx="350">
                  <c:v>-9.0588936890535692</c:v>
                </c:pt>
                <c:pt idx="351">
                  <c:v>-6.9068905956085187</c:v>
                </c:pt>
                <c:pt idx="352">
                  <c:v>-3.3075728019102923</c:v>
                </c:pt>
                <c:pt idx="353">
                  <c:v>-12.46828462519127</c:v>
                </c:pt>
                <c:pt idx="354">
                  <c:v>-2.2370391973008497</c:v>
                </c:pt>
                <c:pt idx="355">
                  <c:v>-2.4102365130150227</c:v>
                </c:pt>
                <c:pt idx="356">
                  <c:v>-4.0731075482732697</c:v>
                </c:pt>
                <c:pt idx="357">
                  <c:v>-2.3824181129195887</c:v>
                </c:pt>
                <c:pt idx="358">
                  <c:v>-2.9684246057467285</c:v>
                </c:pt>
                <c:pt idx="359">
                  <c:v>-7.7958592832197748</c:v>
                </c:pt>
                <c:pt idx="360">
                  <c:v>-14.425215903299385</c:v>
                </c:pt>
                <c:pt idx="361">
                  <c:v>-2.7266236499447469</c:v>
                </c:pt>
                <c:pt idx="362">
                  <c:v>-4.4719288354212647</c:v>
                </c:pt>
                <c:pt idx="363">
                  <c:v>-3.7476920007592649</c:v>
                </c:pt>
                <c:pt idx="364">
                  <c:v>-10.146356530303908</c:v>
                </c:pt>
                <c:pt idx="365">
                  <c:v>-15.287712379549449</c:v>
                </c:pt>
                <c:pt idx="366">
                  <c:v>-9.1584293626044833</c:v>
                </c:pt>
                <c:pt idx="367">
                  <c:v>-10.306821202497154</c:v>
                </c:pt>
                <c:pt idx="368">
                  <c:v>-10.813781191217037</c:v>
                </c:pt>
                <c:pt idx="369">
                  <c:v>-4.1213228933269876</c:v>
                </c:pt>
                <c:pt idx="370">
                  <c:v>-3.2023390609357398</c:v>
                </c:pt>
                <c:pt idx="371">
                  <c:v>-11.380821783940931</c:v>
                </c:pt>
                <c:pt idx="372">
                  <c:v>-2.3991293321993967</c:v>
                </c:pt>
                <c:pt idx="373">
                  <c:v>-2.4188177242701308</c:v>
                </c:pt>
                <c:pt idx="374">
                  <c:v>-10.058893689053569</c:v>
                </c:pt>
                <c:pt idx="375">
                  <c:v>-9.965784284662087</c:v>
                </c:pt>
                <c:pt idx="376">
                  <c:v>-11.965784284662087</c:v>
                </c:pt>
                <c:pt idx="377">
                  <c:v>-6.0731075482732706</c:v>
                </c:pt>
                <c:pt idx="378">
                  <c:v>-2.0588936890535683</c:v>
                </c:pt>
                <c:pt idx="379">
                  <c:v>-13.001408194392809</c:v>
                </c:pt>
                <c:pt idx="380">
                  <c:v>-13.46828462519127</c:v>
                </c:pt>
                <c:pt idx="381">
                  <c:v>-10.75933340719466</c:v>
                </c:pt>
                <c:pt idx="382">
                  <c:v>-3.8232266902067922</c:v>
                </c:pt>
                <c:pt idx="383">
                  <c:v>-16.988152097690541</c:v>
                </c:pt>
                <c:pt idx="384">
                  <c:v>-6.0588936890535692</c:v>
                </c:pt>
                <c:pt idx="385">
                  <c:v>-10.866248611111173</c:v>
                </c:pt>
                <c:pt idx="386">
                  <c:v>-10.582455645110581</c:v>
                </c:pt>
                <c:pt idx="387">
                  <c:v>-9.75933340719466</c:v>
                </c:pt>
                <c:pt idx="388">
                  <c:v>12.451211111832331</c:v>
                </c:pt>
                <c:pt idx="389">
                  <c:v>3.0856605986163546</c:v>
                </c:pt>
                <c:pt idx="390">
                  <c:v>14.510104800885898</c:v>
                </c:pt>
                <c:pt idx="391">
                  <c:v>6.4911319290860208</c:v>
                </c:pt>
                <c:pt idx="392">
                  <c:v>4.970084422095713</c:v>
                </c:pt>
                <c:pt idx="393">
                  <c:v>11.582455645110581</c:v>
                </c:pt>
                <c:pt idx="394">
                  <c:v>6.8244284354165456</c:v>
                </c:pt>
                <c:pt idx="395">
                  <c:v>11.91687468418114</c:v>
                </c:pt>
                <c:pt idx="396">
                  <c:v>9.9496646192988099</c:v>
                </c:pt>
                <c:pt idx="397">
                  <c:v>2.0703893278913981</c:v>
                </c:pt>
                <c:pt idx="398">
                  <c:v>9.965784284662087</c:v>
                </c:pt>
                <c:pt idx="399">
                  <c:v>12.036173612553485</c:v>
                </c:pt>
                <c:pt idx="400">
                  <c:v>6.1649662792748208</c:v>
                </c:pt>
                <c:pt idx="401">
                  <c:v>2.3616742736801188</c:v>
                </c:pt>
                <c:pt idx="402">
                  <c:v>9.2288186904958813</c:v>
                </c:pt>
                <c:pt idx="403">
                  <c:v>4.0906025487809066</c:v>
                </c:pt>
                <c:pt idx="404">
                  <c:v>2.3978937550107395</c:v>
                </c:pt>
                <c:pt idx="405">
                  <c:v>15.081261502082024</c:v>
                </c:pt>
                <c:pt idx="406">
                  <c:v>3.1699250014423126</c:v>
                </c:pt>
                <c:pt idx="407">
                  <c:v>2.084888897586513</c:v>
                </c:pt>
                <c:pt idx="408">
                  <c:v>11.613482540731207</c:v>
                </c:pt>
                <c:pt idx="409">
                  <c:v>14.007260920638247</c:v>
                </c:pt>
                <c:pt idx="410">
                  <c:v>3.2009126939259964</c:v>
                </c:pt>
                <c:pt idx="411">
                  <c:v>13.526499239136566</c:v>
                </c:pt>
                <c:pt idx="412">
                  <c:v>12.46828462519127</c:v>
                </c:pt>
                <c:pt idx="413">
                  <c:v>8.6438561897747253</c:v>
                </c:pt>
                <c:pt idx="414">
                  <c:v>14.840253402578229</c:v>
                </c:pt>
                <c:pt idx="415">
                  <c:v>16.135709286104401</c:v>
                </c:pt>
                <c:pt idx="416">
                  <c:v>4.2139827623723614</c:v>
                </c:pt>
                <c:pt idx="417">
                  <c:v>2.938599455335857</c:v>
                </c:pt>
                <c:pt idx="418">
                  <c:v>2.2150128909708506</c:v>
                </c:pt>
                <c:pt idx="419">
                  <c:v>3.0379262595901362</c:v>
                </c:pt>
                <c:pt idx="420">
                  <c:v>12.717105171805365</c:v>
                </c:pt>
                <c:pt idx="421">
                  <c:v>3.403121188316474</c:v>
                </c:pt>
                <c:pt idx="422">
                  <c:v>2.6932442167368884</c:v>
                </c:pt>
                <c:pt idx="423">
                  <c:v>11.582455645110581</c:v>
                </c:pt>
                <c:pt idx="424">
                  <c:v>16.520373136339725</c:v>
                </c:pt>
                <c:pt idx="425">
                  <c:v>3.3851219213745565</c:v>
                </c:pt>
                <c:pt idx="426">
                  <c:v>11.613482540731207</c:v>
                </c:pt>
                <c:pt idx="427">
                  <c:v>2.240134003723715</c:v>
                </c:pt>
                <c:pt idx="428">
                  <c:v>3.0822010625456375</c:v>
                </c:pt>
                <c:pt idx="429">
                  <c:v>10.228818690495881</c:v>
                </c:pt>
                <c:pt idx="430">
                  <c:v>16.122288770342077</c:v>
                </c:pt>
                <c:pt idx="431">
                  <c:v>4.709658248170471</c:v>
                </c:pt>
                <c:pt idx="432">
                  <c:v>10.058893689053569</c:v>
                </c:pt>
                <c:pt idx="433">
                  <c:v>6.2335722204665158</c:v>
                </c:pt>
                <c:pt idx="434">
                  <c:v>14.380821783940931</c:v>
                </c:pt>
                <c:pt idx="435">
                  <c:v>14.510104800885898</c:v>
                </c:pt>
                <c:pt idx="436">
                  <c:v>12.501837184902296</c:v>
                </c:pt>
                <c:pt idx="437">
                  <c:v>2.4093909361377022</c:v>
                </c:pt>
                <c:pt idx="438">
                  <c:v>5.124139713669007</c:v>
                </c:pt>
                <c:pt idx="439">
                  <c:v>11.518325307690867</c:v>
                </c:pt>
                <c:pt idx="440">
                  <c:v>11.344295907915818</c:v>
                </c:pt>
                <c:pt idx="441">
                  <c:v>2.2515387669959646</c:v>
                </c:pt>
                <c:pt idx="442">
                  <c:v>17.525480026772815</c:v>
                </c:pt>
                <c:pt idx="443">
                  <c:v>5.4657638674610141</c:v>
                </c:pt>
                <c:pt idx="444">
                  <c:v>3.9856447070229302</c:v>
                </c:pt>
                <c:pt idx="445">
                  <c:v>2.9651582507876988</c:v>
                </c:pt>
                <c:pt idx="446">
                  <c:v>6.7264784803892921</c:v>
                </c:pt>
                <c:pt idx="447">
                  <c:v>12.208640808558251</c:v>
                </c:pt>
                <c:pt idx="448">
                  <c:v>12.124982879511341</c:v>
                </c:pt>
                <c:pt idx="449">
                  <c:v>6.165621602947633</c:v>
                </c:pt>
                <c:pt idx="450">
                  <c:v>3.1953331714439446</c:v>
                </c:pt>
                <c:pt idx="451">
                  <c:v>2.9899463353360769</c:v>
                </c:pt>
                <c:pt idx="452">
                  <c:v>10.999336844373113</c:v>
                </c:pt>
                <c:pt idx="453">
                  <c:v>2.6819242306082445</c:v>
                </c:pt>
                <c:pt idx="454">
                  <c:v>12.566688329252264</c:v>
                </c:pt>
                <c:pt idx="455">
                  <c:v>6.6159501932048403</c:v>
                </c:pt>
                <c:pt idx="456">
                  <c:v>13.518325307690866</c:v>
                </c:pt>
                <c:pt idx="457">
                  <c:v>5.3779621298016904</c:v>
                </c:pt>
                <c:pt idx="458">
                  <c:v>9.965784284662087</c:v>
                </c:pt>
                <c:pt idx="459">
                  <c:v>9.965784284662087</c:v>
                </c:pt>
                <c:pt idx="460">
                  <c:v>13.208640808558252</c:v>
                </c:pt>
                <c:pt idx="461">
                  <c:v>2.4419087333335669</c:v>
                </c:pt>
                <c:pt idx="462">
                  <c:v>3.5221199818831064</c:v>
                </c:pt>
                <c:pt idx="463">
                  <c:v>9.3808217839409309</c:v>
                </c:pt>
                <c:pt idx="464">
                  <c:v>9.0588936890535692</c:v>
                </c:pt>
                <c:pt idx="465">
                  <c:v>14.278062209515731</c:v>
                </c:pt>
                <c:pt idx="466">
                  <c:v>14.018895621121651</c:v>
                </c:pt>
                <c:pt idx="467">
                  <c:v>3.8019210360069762</c:v>
                </c:pt>
                <c:pt idx="468">
                  <c:v>13.526499239136566</c:v>
                </c:pt>
                <c:pt idx="469">
                  <c:v>11.702749878828293</c:v>
                </c:pt>
                <c:pt idx="470">
                  <c:v>11.840253402578229</c:v>
                </c:pt>
                <c:pt idx="471">
                  <c:v>5.1974545195865458</c:v>
                </c:pt>
                <c:pt idx="472">
                  <c:v>8.6438561897747253</c:v>
                </c:pt>
                <c:pt idx="473">
                  <c:v>3.0045013922349408</c:v>
                </c:pt>
                <c:pt idx="474">
                  <c:v>2.3771403538283433</c:v>
                </c:pt>
                <c:pt idx="475">
                  <c:v>4.2992080183872794</c:v>
                </c:pt>
                <c:pt idx="476">
                  <c:v>9.8662486111111729</c:v>
                </c:pt>
                <c:pt idx="477">
                  <c:v>9.8662486111111729</c:v>
                </c:pt>
                <c:pt idx="478">
                  <c:v>9.8662486111111729</c:v>
                </c:pt>
                <c:pt idx="479">
                  <c:v>9.8662486111111729</c:v>
                </c:pt>
                <c:pt idx="480">
                  <c:v>12.248718247933585</c:v>
                </c:pt>
                <c:pt idx="481">
                  <c:v>9.8662486111111729</c:v>
                </c:pt>
                <c:pt idx="482">
                  <c:v>9.75933340719466</c:v>
                </c:pt>
                <c:pt idx="483">
                  <c:v>9.8662486111111729</c:v>
                </c:pt>
                <c:pt idx="484">
                  <c:v>2.1876270031757716</c:v>
                </c:pt>
                <c:pt idx="485">
                  <c:v>3.7315453183819534</c:v>
                </c:pt>
                <c:pt idx="486">
                  <c:v>16.446910974398701</c:v>
                </c:pt>
                <c:pt idx="487">
                  <c:v>9.0588936890535692</c:v>
                </c:pt>
                <c:pt idx="488">
                  <c:v>3.8339273240532941</c:v>
                </c:pt>
                <c:pt idx="489">
                  <c:v>3.2861569638655408</c:v>
                </c:pt>
                <c:pt idx="490">
                  <c:v>2.5395195299599891</c:v>
                </c:pt>
                <c:pt idx="491">
                  <c:v>3.2619207855230856</c:v>
                </c:pt>
                <c:pt idx="492">
                  <c:v>9.5183253076908674</c:v>
                </c:pt>
                <c:pt idx="493">
                  <c:v>14.550746785383243</c:v>
                </c:pt>
                <c:pt idx="494">
                  <c:v>11.485158443755667</c:v>
                </c:pt>
                <c:pt idx="495">
                  <c:v>11.89178370321831</c:v>
                </c:pt>
                <c:pt idx="496">
                  <c:v>2.4758407783410434</c:v>
                </c:pt>
                <c:pt idx="497">
                  <c:v>2.3147325934831584</c:v>
                </c:pt>
                <c:pt idx="498">
                  <c:v>13.807086538643029</c:v>
                </c:pt>
                <c:pt idx="499">
                  <c:v>3.1844245711374275</c:v>
                </c:pt>
                <c:pt idx="500">
                  <c:v>10.146356530303908</c:v>
                </c:pt>
                <c:pt idx="501">
                  <c:v>10.75933340719466</c:v>
                </c:pt>
                <c:pt idx="502">
                  <c:v>7.4374053123072983</c:v>
                </c:pt>
                <c:pt idx="503">
                  <c:v>7.3808217839409318</c:v>
                </c:pt>
                <c:pt idx="504">
                  <c:v>10.702749878828293</c:v>
                </c:pt>
                <c:pt idx="505">
                  <c:v>5.4774978033526054</c:v>
                </c:pt>
                <c:pt idx="506">
                  <c:v>17.670840630873549</c:v>
                </c:pt>
                <c:pt idx="507">
                  <c:v>14.49768554163183</c:v>
                </c:pt>
                <c:pt idx="508">
                  <c:v>2.0970986881050813</c:v>
                </c:pt>
                <c:pt idx="509">
                  <c:v>18.145693374677023</c:v>
                </c:pt>
                <c:pt idx="510">
                  <c:v>8.3808217839409309</c:v>
                </c:pt>
                <c:pt idx="511">
                  <c:v>2.2394659346953896</c:v>
                </c:pt>
                <c:pt idx="512">
                  <c:v>14.59027514956988</c:v>
                </c:pt>
                <c:pt idx="513">
                  <c:v>3.2009126939259964</c:v>
                </c:pt>
                <c:pt idx="514">
                  <c:v>12.362674437230671</c:v>
                </c:pt>
                <c:pt idx="515">
                  <c:v>11.613482540731207</c:v>
                </c:pt>
                <c:pt idx="516">
                  <c:v>3.0809199953835673</c:v>
                </c:pt>
                <c:pt idx="517">
                  <c:v>14.66622400280318</c:v>
                </c:pt>
                <c:pt idx="518">
                  <c:v>17.046157701126106</c:v>
                </c:pt>
                <c:pt idx="519">
                  <c:v>4.0350469470992012</c:v>
                </c:pt>
                <c:pt idx="520">
                  <c:v>11.786814143616768</c:v>
                </c:pt>
                <c:pt idx="521">
                  <c:v>5.1244820306811452</c:v>
                </c:pt>
                <c:pt idx="522">
                  <c:v>10.702749878828293</c:v>
                </c:pt>
                <c:pt idx="523">
                  <c:v>15.287712379549449</c:v>
                </c:pt>
                <c:pt idx="524">
                  <c:v>13.26834705468252</c:v>
                </c:pt>
                <c:pt idx="525">
                  <c:v>8.6438561897747253</c:v>
                </c:pt>
                <c:pt idx="526">
                  <c:v>12.702749878828293</c:v>
                </c:pt>
                <c:pt idx="527">
                  <c:v>11.416445693671653</c:v>
                </c:pt>
                <c:pt idx="528">
                  <c:v>10.380821783940931</c:v>
                </c:pt>
                <c:pt idx="529">
                  <c:v>9.8662486111111729</c:v>
                </c:pt>
                <c:pt idx="530">
                  <c:v>16.053247125912424</c:v>
                </c:pt>
                <c:pt idx="531">
                  <c:v>2.4150374992788439</c:v>
                </c:pt>
                <c:pt idx="532">
                  <c:v>12.613482540731207</c:v>
                </c:pt>
                <c:pt idx="533">
                  <c:v>14.177834761777076</c:v>
                </c:pt>
                <c:pt idx="534">
                  <c:v>4.4724877714627436</c:v>
                </c:pt>
                <c:pt idx="535">
                  <c:v>11.103287808412022</c:v>
                </c:pt>
                <c:pt idx="536">
                  <c:v>6.2548138990288251</c:v>
                </c:pt>
                <c:pt idx="537">
                  <c:v>11.306821202497154</c:v>
                </c:pt>
                <c:pt idx="538">
                  <c:v>10.058893689053569</c:v>
                </c:pt>
                <c:pt idx="539">
                  <c:v>2.6980372279257878</c:v>
                </c:pt>
                <c:pt idx="540">
                  <c:v>11.344295907915818</c:v>
                </c:pt>
                <c:pt idx="541">
                  <c:v>3.1071850063714126</c:v>
                </c:pt>
                <c:pt idx="542">
                  <c:v>11.702749878828293</c:v>
                </c:pt>
                <c:pt idx="543">
                  <c:v>2.7321646079023849</c:v>
                </c:pt>
                <c:pt idx="544">
                  <c:v>17.965784284662089</c:v>
                </c:pt>
                <c:pt idx="545">
                  <c:v>2.429587147771572</c:v>
                </c:pt>
                <c:pt idx="546">
                  <c:v>2.7512852654832733</c:v>
                </c:pt>
                <c:pt idx="547">
                  <c:v>2.7770430335415419</c:v>
                </c:pt>
                <c:pt idx="548">
                  <c:v>8.31428803268523</c:v>
                </c:pt>
                <c:pt idx="549">
                  <c:v>19.321869390281513</c:v>
                </c:pt>
                <c:pt idx="550">
                  <c:v>5.0588936890535692</c:v>
                </c:pt>
                <c:pt idx="551">
                  <c:v>4.9951990137361797</c:v>
                </c:pt>
                <c:pt idx="552">
                  <c:v>9.2288186904958813</c:v>
                </c:pt>
                <c:pt idx="553">
                  <c:v>2.9909548603969931</c:v>
                </c:pt>
                <c:pt idx="554">
                  <c:v>4.6744013330283583</c:v>
                </c:pt>
                <c:pt idx="555">
                  <c:v>4.6706230993375106</c:v>
                </c:pt>
                <c:pt idx="556">
                  <c:v>2</c:v>
                </c:pt>
                <c:pt idx="557">
                  <c:v>2.1142754722101826</c:v>
                </c:pt>
                <c:pt idx="558">
                  <c:v>4.9801395776391573</c:v>
                </c:pt>
                <c:pt idx="559">
                  <c:v>10.058893689053569</c:v>
                </c:pt>
                <c:pt idx="560">
                  <c:v>6.7157064747944029</c:v>
                </c:pt>
                <c:pt idx="561">
                  <c:v>14.130356051610194</c:v>
                </c:pt>
                <c:pt idx="562">
                  <c:v>2.7679924897868302</c:v>
                </c:pt>
                <c:pt idx="563">
                  <c:v>6.9068905956085187</c:v>
                </c:pt>
                <c:pt idx="564">
                  <c:v>3.5037664178731758</c:v>
                </c:pt>
                <c:pt idx="565">
                  <c:v>8.6438561897747253</c:v>
                </c:pt>
                <c:pt idx="566">
                  <c:v>2.4912480658989624</c:v>
                </c:pt>
                <c:pt idx="567">
                  <c:v>5.1461448828244869</c:v>
                </c:pt>
                <c:pt idx="568">
                  <c:v>9.2288186904958813</c:v>
                </c:pt>
                <c:pt idx="569">
                  <c:v>12.058893689053569</c:v>
                </c:pt>
                <c:pt idx="570">
                  <c:v>14.086799685623454</c:v>
                </c:pt>
                <c:pt idx="571">
                  <c:v>3.0995356735509145</c:v>
                </c:pt>
                <c:pt idx="572">
                  <c:v>10.965784284662087</c:v>
                </c:pt>
                <c:pt idx="573">
                  <c:v>10.702749878828293</c:v>
                </c:pt>
                <c:pt idx="574">
                  <c:v>12.344295907915818</c:v>
                </c:pt>
                <c:pt idx="575">
                  <c:v>11.786814143616768</c:v>
                </c:pt>
                <c:pt idx="576">
                  <c:v>10.91687468418114</c:v>
                </c:pt>
                <c:pt idx="577">
                  <c:v>11.268347054682518</c:v>
                </c:pt>
                <c:pt idx="578">
                  <c:v>10.91687468418114</c:v>
                </c:pt>
                <c:pt idx="579">
                  <c:v>12.75933340719466</c:v>
                </c:pt>
                <c:pt idx="580">
                  <c:v>3.0425918767244684</c:v>
                </c:pt>
                <c:pt idx="581">
                  <c:v>12.103287808412023</c:v>
                </c:pt>
                <c:pt idx="582">
                  <c:v>9.2288186904958813</c:v>
                </c:pt>
                <c:pt idx="583">
                  <c:v>9.965784284662087</c:v>
                </c:pt>
                <c:pt idx="584">
                  <c:v>9.965784284662087</c:v>
                </c:pt>
                <c:pt idx="585">
                  <c:v>6.1070824826042633</c:v>
                </c:pt>
                <c:pt idx="586">
                  <c:v>2.4976993542653623</c:v>
                </c:pt>
                <c:pt idx="587">
                  <c:v>11.840253402578229</c:v>
                </c:pt>
                <c:pt idx="588">
                  <c:v>2.3075728019102923</c:v>
                </c:pt>
                <c:pt idx="589">
                  <c:v>9.8662486111111729</c:v>
                </c:pt>
                <c:pt idx="590">
                  <c:v>17.101920972648117</c:v>
                </c:pt>
                <c:pt idx="591">
                  <c:v>11.813781191217037</c:v>
                </c:pt>
                <c:pt idx="592">
                  <c:v>3.0304652807270505</c:v>
                </c:pt>
                <c:pt idx="593">
                  <c:v>19.423849067535478</c:v>
                </c:pt>
                <c:pt idx="594">
                  <c:v>4.0552824355011898</c:v>
                </c:pt>
                <c:pt idx="595">
                  <c:v>10.228818690495881</c:v>
                </c:pt>
                <c:pt idx="596">
                  <c:v>3.4996369025248875</c:v>
                </c:pt>
                <c:pt idx="597">
                  <c:v>10.306821202497154</c:v>
                </c:pt>
                <c:pt idx="598">
                  <c:v>5.3068212024971544</c:v>
                </c:pt>
                <c:pt idx="599">
                  <c:v>12.773139206719691</c:v>
                </c:pt>
                <c:pt idx="600">
                  <c:v>14.188176705998536</c:v>
                </c:pt>
                <c:pt idx="601">
                  <c:v>3.6280312226130418</c:v>
                </c:pt>
                <c:pt idx="602">
                  <c:v>9.0588936890535692</c:v>
                </c:pt>
                <c:pt idx="603">
                  <c:v>10.643856189774725</c:v>
                </c:pt>
                <c:pt idx="604">
                  <c:v>12.518325307690866</c:v>
                </c:pt>
                <c:pt idx="605">
                  <c:v>3.2179050303441343</c:v>
                </c:pt>
                <c:pt idx="606">
                  <c:v>5.0512805049436933</c:v>
                </c:pt>
                <c:pt idx="607">
                  <c:v>2.1584293626044828</c:v>
                </c:pt>
                <c:pt idx="608">
                  <c:v>12.188176705998536</c:v>
                </c:pt>
                <c:pt idx="609">
                  <c:v>6.6003545511381381</c:v>
                </c:pt>
                <c:pt idx="610">
                  <c:v>3.611107607435013</c:v>
                </c:pt>
                <c:pt idx="611">
                  <c:v>12.416445693671653</c:v>
                </c:pt>
                <c:pt idx="612">
                  <c:v>15.904383739997945</c:v>
                </c:pt>
                <c:pt idx="613">
                  <c:v>10.702749878828293</c:v>
                </c:pt>
                <c:pt idx="614">
                  <c:v>3.6629650127224296</c:v>
                </c:pt>
                <c:pt idx="615">
                  <c:v>13.566688329252267</c:v>
                </c:pt>
                <c:pt idx="616">
                  <c:v>13.846796248445001</c:v>
                </c:pt>
                <c:pt idx="617">
                  <c:v>10.702749878828293</c:v>
                </c:pt>
                <c:pt idx="618">
                  <c:v>5.9068905956085187</c:v>
                </c:pt>
                <c:pt idx="619">
                  <c:v>5.8799235480082492</c:v>
                </c:pt>
                <c:pt idx="620">
                  <c:v>12.977756926328162</c:v>
                </c:pt>
                <c:pt idx="621">
                  <c:v>12.658806531240696</c:v>
                </c:pt>
                <c:pt idx="622">
                  <c:v>8.8662486111111729</c:v>
                </c:pt>
                <c:pt idx="623">
                  <c:v>11.673603533168777</c:v>
                </c:pt>
                <c:pt idx="624">
                  <c:v>10.146356530303908</c:v>
                </c:pt>
                <c:pt idx="625">
                  <c:v>13.813781191217037</c:v>
                </c:pt>
                <c:pt idx="626">
                  <c:v>10.643856189774725</c:v>
                </c:pt>
                <c:pt idx="627">
                  <c:v>14.613482540731207</c:v>
                </c:pt>
                <c:pt idx="628">
                  <c:v>8.3808217839409309</c:v>
                </c:pt>
                <c:pt idx="629">
                  <c:v>10.75933340719466</c:v>
                </c:pt>
                <c:pt idx="630">
                  <c:v>-12.248915863856213</c:v>
                </c:pt>
                <c:pt idx="631">
                  <c:v>1.0274529925534723</c:v>
                </c:pt>
                <c:pt idx="632">
                  <c:v>5.8893689053568621E-2</c:v>
                </c:pt>
                <c:pt idx="633">
                  <c:v>-10.059795091795101</c:v>
                </c:pt>
                <c:pt idx="634">
                  <c:v>0.26421259703107491</c:v>
                </c:pt>
                <c:pt idx="635">
                  <c:v>12.268444530784098</c:v>
                </c:pt>
                <c:pt idx="636">
                  <c:v>-11.673897930688602</c:v>
                </c:pt>
                <c:pt idx="637">
                  <c:v>-0.46566357234881156</c:v>
                </c:pt>
                <c:pt idx="638">
                  <c:v>-10.759888183221834</c:v>
                </c:pt>
                <c:pt idx="639">
                  <c:v>-8.6462586799900301</c:v>
                </c:pt>
                <c:pt idx="640">
                  <c:v>7.6486571760385464</c:v>
                </c:pt>
                <c:pt idx="641">
                  <c:v>-0.42468766931256319</c:v>
                </c:pt>
                <c:pt idx="642">
                  <c:v>-8.8683081332894673</c:v>
                </c:pt>
                <c:pt idx="643">
                  <c:v>11.268736919579066</c:v>
                </c:pt>
                <c:pt idx="644">
                  <c:v>-11.58276924038209</c:v>
                </c:pt>
                <c:pt idx="645">
                  <c:v>-2.914045829781647E-2</c:v>
                </c:pt>
                <c:pt idx="646">
                  <c:v>3.8073549220576046</c:v>
                </c:pt>
                <c:pt idx="647">
                  <c:v>-2.0418201756946268</c:v>
                </c:pt>
                <c:pt idx="648">
                  <c:v>0.79286506097551235</c:v>
                </c:pt>
                <c:pt idx="649">
                  <c:v>-0.37851162325372978</c:v>
                </c:pt>
                <c:pt idx="650">
                  <c:v>-4.4433737213564424</c:v>
                </c:pt>
                <c:pt idx="651">
                  <c:v>-7.6486571760385464</c:v>
                </c:pt>
                <c:pt idx="652">
                  <c:v>-10.759610821875045</c:v>
                </c:pt>
                <c:pt idx="653">
                  <c:v>7.0660891904577721</c:v>
                </c:pt>
                <c:pt idx="654">
                  <c:v>-9.9667457608995313</c:v>
                </c:pt>
                <c:pt idx="655">
                  <c:v>-0.23266075679027501</c:v>
                </c:pt>
                <c:pt idx="656">
                  <c:v>10.381182412624446</c:v>
                </c:pt>
                <c:pt idx="657">
                  <c:v>-4.3183263315322344</c:v>
                </c:pt>
                <c:pt idx="658">
                  <c:v>6.7414669864011465</c:v>
                </c:pt>
                <c:pt idx="659">
                  <c:v>-9.5196362528432132</c:v>
                </c:pt>
                <c:pt idx="660">
                  <c:v>-0.71887723736104203</c:v>
                </c:pt>
                <c:pt idx="661">
                  <c:v>8.0624959257337636</c:v>
                </c:pt>
                <c:pt idx="662">
                  <c:v>-15.651360070171188</c:v>
                </c:pt>
                <c:pt idx="663">
                  <c:v>-9.3822637581148367</c:v>
                </c:pt>
                <c:pt idx="664">
                  <c:v>-12.306916113522544</c:v>
                </c:pt>
                <c:pt idx="665">
                  <c:v>8.3837042924740537</c:v>
                </c:pt>
                <c:pt idx="666">
                  <c:v>7.0660891904577738</c:v>
                </c:pt>
                <c:pt idx="667">
                  <c:v>-5.0874628412503391</c:v>
                </c:pt>
                <c:pt idx="668">
                  <c:v>-15.790229692861628</c:v>
                </c:pt>
                <c:pt idx="669">
                  <c:v>-0.63734814584435628</c:v>
                </c:pt>
                <c:pt idx="670">
                  <c:v>-8.8683081332894673</c:v>
                </c:pt>
                <c:pt idx="671">
                  <c:v>1.1219763803789153</c:v>
                </c:pt>
                <c:pt idx="672">
                  <c:v>11.307011018304401</c:v>
                </c:pt>
                <c:pt idx="673">
                  <c:v>-9.6450579349844787</c:v>
                </c:pt>
                <c:pt idx="674">
                  <c:v>-9.3822637581148367</c:v>
                </c:pt>
                <c:pt idx="675">
                  <c:v>-0.21035986584155075</c:v>
                </c:pt>
                <c:pt idx="676">
                  <c:v>-1.5545888516776374</c:v>
                </c:pt>
                <c:pt idx="677">
                  <c:v>-10.813781191217037</c:v>
                </c:pt>
                <c:pt idx="678">
                  <c:v>-11.759472121202833</c:v>
                </c:pt>
                <c:pt idx="679">
                  <c:v>11.892036785411905</c:v>
                </c:pt>
                <c:pt idx="680">
                  <c:v>-10.703326841459814</c:v>
                </c:pt>
                <c:pt idx="681">
                  <c:v>15.108755848770507</c:v>
                </c:pt>
                <c:pt idx="682">
                  <c:v>-7.9464189597951567</c:v>
                </c:pt>
                <c:pt idx="683">
                  <c:v>-0.5939736148989686</c:v>
                </c:pt>
                <c:pt idx="684">
                  <c:v>-0.59610305832635679</c:v>
                </c:pt>
                <c:pt idx="685">
                  <c:v>11.518489240994933</c:v>
                </c:pt>
                <c:pt idx="686">
                  <c:v>-2.424754624667735E-2</c:v>
                </c:pt>
                <c:pt idx="687">
                  <c:v>-4.3721377429318052E-2</c:v>
                </c:pt>
                <c:pt idx="688">
                  <c:v>7.0660891904577721</c:v>
                </c:pt>
                <c:pt idx="689">
                  <c:v>-8.9435083581944463E-2</c:v>
                </c:pt>
                <c:pt idx="690">
                  <c:v>4.5396225759255984</c:v>
                </c:pt>
                <c:pt idx="691">
                  <c:v>16.880675641692953</c:v>
                </c:pt>
                <c:pt idx="692">
                  <c:v>-1.4176114429426703</c:v>
                </c:pt>
                <c:pt idx="693">
                  <c:v>-0.93726424465203717</c:v>
                </c:pt>
                <c:pt idx="694">
                  <c:v>15.081289245950657</c:v>
                </c:pt>
                <c:pt idx="695">
                  <c:v>6.0732489820306386</c:v>
                </c:pt>
                <c:pt idx="696">
                  <c:v>-11.731601884675786</c:v>
                </c:pt>
                <c:pt idx="697">
                  <c:v>-7.6486571760385464</c:v>
                </c:pt>
                <c:pt idx="698">
                  <c:v>-4.3692338096657197</c:v>
                </c:pt>
                <c:pt idx="699">
                  <c:v>-0.2799261852325669</c:v>
                </c:pt>
                <c:pt idx="700">
                  <c:v>-2.9683187730797362</c:v>
                </c:pt>
                <c:pt idx="701">
                  <c:v>-0.35683370983556406</c:v>
                </c:pt>
                <c:pt idx="702">
                  <c:v>-0.52724700286486881</c:v>
                </c:pt>
                <c:pt idx="703">
                  <c:v>-7.6486571760385464</c:v>
                </c:pt>
                <c:pt idx="704">
                  <c:v>-12.188279751964144</c:v>
                </c:pt>
                <c:pt idx="705">
                  <c:v>-8.0624959257337636</c:v>
                </c:pt>
                <c:pt idx="706">
                  <c:v>-9.5196362528432132</c:v>
                </c:pt>
                <c:pt idx="707">
                  <c:v>13.724265140161751</c:v>
                </c:pt>
                <c:pt idx="708">
                  <c:v>-0.34408974481152088</c:v>
                </c:pt>
                <c:pt idx="709">
                  <c:v>-0.73360658207629126</c:v>
                </c:pt>
                <c:pt idx="710">
                  <c:v>-0.13736264244120611</c:v>
                </c:pt>
                <c:pt idx="711">
                  <c:v>2.8649744459654634</c:v>
                </c:pt>
                <c:pt idx="712">
                  <c:v>-4.5087889528537872E-2</c:v>
                </c:pt>
                <c:pt idx="713">
                  <c:v>2.4564850034366374</c:v>
                </c:pt>
                <c:pt idx="714">
                  <c:v>1.0123413502017684</c:v>
                </c:pt>
                <c:pt idx="715">
                  <c:v>-0.34167485507335843</c:v>
                </c:pt>
                <c:pt idx="716">
                  <c:v>10.966265102877133</c:v>
                </c:pt>
                <c:pt idx="717">
                  <c:v>1.1735362549946917</c:v>
                </c:pt>
                <c:pt idx="718">
                  <c:v>-0.78784027332675322</c:v>
                </c:pt>
                <c:pt idx="719">
                  <c:v>3.0802733162009521</c:v>
                </c:pt>
                <c:pt idx="720">
                  <c:v>-7.0660891904577721</c:v>
                </c:pt>
                <c:pt idx="721">
                  <c:v>-1.9892469437031259</c:v>
                </c:pt>
                <c:pt idx="722">
                  <c:v>0.15264379292971769</c:v>
                </c:pt>
                <c:pt idx="723">
                  <c:v>2.6557725007370943</c:v>
                </c:pt>
                <c:pt idx="724">
                  <c:v>7.0660891904577738</c:v>
                </c:pt>
                <c:pt idx="725">
                  <c:v>-10.966024713800364</c:v>
                </c:pt>
                <c:pt idx="726">
                  <c:v>-0.29896694644405097</c:v>
                </c:pt>
                <c:pt idx="727">
                  <c:v>7.6486571760385464</c:v>
                </c:pt>
                <c:pt idx="728">
                  <c:v>-4.692104738749274E-2</c:v>
                </c:pt>
                <c:pt idx="729">
                  <c:v>-2.9747343394052397E-2</c:v>
                </c:pt>
                <c:pt idx="730">
                  <c:v>-8.6462586799900301</c:v>
                </c:pt>
                <c:pt idx="731">
                  <c:v>-17.738375987787585</c:v>
                </c:pt>
                <c:pt idx="732">
                  <c:v>-0.58463465273863191</c:v>
                </c:pt>
                <c:pt idx="733">
                  <c:v>-0.3301486016923309</c:v>
                </c:pt>
                <c:pt idx="734">
                  <c:v>-9.2304207950923818</c:v>
                </c:pt>
                <c:pt idx="735">
                  <c:v>0</c:v>
                </c:pt>
                <c:pt idx="736">
                  <c:v>1.3219280948873622</c:v>
                </c:pt>
                <c:pt idx="737">
                  <c:v>-2.384674195436794E-2</c:v>
                </c:pt>
                <c:pt idx="738">
                  <c:v>7.6486571760385464</c:v>
                </c:pt>
                <c:pt idx="739">
                  <c:v>7.6486571760385464</c:v>
                </c:pt>
                <c:pt idx="740">
                  <c:v>-0.19153145763168714</c:v>
                </c:pt>
                <c:pt idx="741">
                  <c:v>10.059795091795101</c:v>
                </c:pt>
                <c:pt idx="742">
                  <c:v>0.7845039829295668</c:v>
                </c:pt>
                <c:pt idx="743">
                  <c:v>0.15519666429175796</c:v>
                </c:pt>
                <c:pt idx="744">
                  <c:v>11.059344460824425</c:v>
                </c:pt>
                <c:pt idx="745">
                  <c:v>7.6486571760385464</c:v>
                </c:pt>
                <c:pt idx="746">
                  <c:v>-0.95374553861601896</c:v>
                </c:pt>
                <c:pt idx="747">
                  <c:v>-0.12894785721738436</c:v>
                </c:pt>
                <c:pt idx="748">
                  <c:v>6.0732489820306386</c:v>
                </c:pt>
                <c:pt idx="749">
                  <c:v>1.7648715907360906</c:v>
                </c:pt>
                <c:pt idx="750">
                  <c:v>-1.7602475494313548</c:v>
                </c:pt>
                <c:pt idx="751">
                  <c:v>-0.24991623609432559</c:v>
                </c:pt>
                <c:pt idx="752">
                  <c:v>-0.3561438102252753</c:v>
                </c:pt>
                <c:pt idx="753">
                  <c:v>-2.9247472601895628</c:v>
                </c:pt>
                <c:pt idx="754">
                  <c:v>0.70261408937542891</c:v>
                </c:pt>
                <c:pt idx="755">
                  <c:v>-0.21209744060856808</c:v>
                </c:pt>
                <c:pt idx="756">
                  <c:v>5.4214637684382767</c:v>
                </c:pt>
                <c:pt idx="757">
                  <c:v>-3.1555697084652423</c:v>
                </c:pt>
                <c:pt idx="758">
                  <c:v>9.6438561897747253</c:v>
                </c:pt>
                <c:pt idx="759">
                  <c:v>-0.7330611397102903</c:v>
                </c:pt>
                <c:pt idx="760">
                  <c:v>6.0732489820306386</c:v>
                </c:pt>
                <c:pt idx="761">
                  <c:v>-12.013322673425447</c:v>
                </c:pt>
                <c:pt idx="762">
                  <c:v>7.0660891904577738</c:v>
                </c:pt>
                <c:pt idx="763">
                  <c:v>10.147204924942228</c:v>
                </c:pt>
                <c:pt idx="764">
                  <c:v>-2.1409315895627636</c:v>
                </c:pt>
                <c:pt idx="765">
                  <c:v>-7.6462586799900292</c:v>
                </c:pt>
                <c:pt idx="766">
                  <c:v>0.92380037411860116</c:v>
                </c:pt>
                <c:pt idx="767">
                  <c:v>2.693099132874043</c:v>
                </c:pt>
                <c:pt idx="768">
                  <c:v>-0.99978362279061261</c:v>
                </c:pt>
                <c:pt idx="769">
                  <c:v>-15.053261269912124</c:v>
                </c:pt>
                <c:pt idx="770">
                  <c:v>-12.013322673425447</c:v>
                </c:pt>
                <c:pt idx="771">
                  <c:v>0.33064531198847158</c:v>
                </c:pt>
                <c:pt idx="772">
                  <c:v>10.146780789986687</c:v>
                </c:pt>
                <c:pt idx="773">
                  <c:v>10.147204924942228</c:v>
                </c:pt>
                <c:pt idx="774">
                  <c:v>11.344665782303407</c:v>
                </c:pt>
                <c:pt idx="775">
                  <c:v>10.583082767502933</c:v>
                </c:pt>
                <c:pt idx="776">
                  <c:v>-1.1375035237499345</c:v>
                </c:pt>
                <c:pt idx="777">
                  <c:v>0.32681031626710849</c:v>
                </c:pt>
                <c:pt idx="778">
                  <c:v>-12.248817059278503</c:v>
                </c:pt>
                <c:pt idx="779">
                  <c:v>-10.518653155673389</c:v>
                </c:pt>
                <c:pt idx="780">
                  <c:v>-8.6462586799900301</c:v>
                </c:pt>
                <c:pt idx="781">
                  <c:v>-11.891910249864669</c:v>
                </c:pt>
                <c:pt idx="782">
                  <c:v>-9.2304207950923818</c:v>
                </c:pt>
                <c:pt idx="783">
                  <c:v>-10.307580315927396</c:v>
                </c:pt>
                <c:pt idx="784">
                  <c:v>8.0624959257337636</c:v>
                </c:pt>
                <c:pt idx="785">
                  <c:v>5.2730184944064158</c:v>
                </c:pt>
                <c:pt idx="786">
                  <c:v>9.7604427459966399</c:v>
                </c:pt>
                <c:pt idx="787">
                  <c:v>9.0606959316875546</c:v>
                </c:pt>
                <c:pt idx="788">
                  <c:v>-1.2969817377571318</c:v>
                </c:pt>
                <c:pt idx="789">
                  <c:v>12.103506382011545</c:v>
                </c:pt>
                <c:pt idx="790">
                  <c:v>-9.3815429511845849</c:v>
                </c:pt>
                <c:pt idx="791">
                  <c:v>7.9464189597951567</c:v>
                </c:pt>
                <c:pt idx="792">
                  <c:v>4.3692338096657197</c:v>
                </c:pt>
                <c:pt idx="793">
                  <c:v>6.4429434958487288</c:v>
                </c:pt>
                <c:pt idx="794">
                  <c:v>-1.2455937838458606</c:v>
                </c:pt>
                <c:pt idx="795">
                  <c:v>-2.1127853173788695</c:v>
                </c:pt>
                <c:pt idx="796">
                  <c:v>9.2304207950923818</c:v>
                </c:pt>
                <c:pt idx="797">
                  <c:v>-1.6398813996093879</c:v>
                </c:pt>
                <c:pt idx="798">
                  <c:v>-11.307011018304401</c:v>
                </c:pt>
                <c:pt idx="799">
                  <c:v>-8.6462586799900301</c:v>
                </c:pt>
                <c:pt idx="800">
                  <c:v>2.2368414587801815</c:v>
                </c:pt>
                <c:pt idx="801">
                  <c:v>-0.6435940960250911</c:v>
                </c:pt>
                <c:pt idx="802">
                  <c:v>10.381542951184585</c:v>
                </c:pt>
                <c:pt idx="803">
                  <c:v>0.41383874969521822</c:v>
                </c:pt>
                <c:pt idx="804">
                  <c:v>-8.8683081332894673</c:v>
                </c:pt>
                <c:pt idx="805">
                  <c:v>-8.4064264788474299E-2</c:v>
                </c:pt>
                <c:pt idx="806">
                  <c:v>8.8683081332894673</c:v>
                </c:pt>
                <c:pt idx="807">
                  <c:v>10.381182412624446</c:v>
                </c:pt>
                <c:pt idx="808">
                  <c:v>-8.0242162374208235</c:v>
                </c:pt>
                <c:pt idx="809">
                  <c:v>16.067336317804124</c:v>
                </c:pt>
                <c:pt idx="810">
                  <c:v>-0.99996393397645167</c:v>
                </c:pt>
                <c:pt idx="811">
                  <c:v>7.0660891904577738</c:v>
                </c:pt>
                <c:pt idx="812">
                  <c:v>-0.83007499855768763</c:v>
                </c:pt>
                <c:pt idx="813">
                  <c:v>-12.965904504239749</c:v>
                </c:pt>
                <c:pt idx="814">
                  <c:v>-0.29876211030831984</c:v>
                </c:pt>
                <c:pt idx="815">
                  <c:v>-2.9146345659516508E-2</c:v>
                </c:pt>
                <c:pt idx="816">
                  <c:v>-11.916999049082808</c:v>
                </c:pt>
                <c:pt idx="817">
                  <c:v>-10.307200809140809</c:v>
                </c:pt>
                <c:pt idx="818">
                  <c:v>6.0732489820306386</c:v>
                </c:pt>
                <c:pt idx="819">
                  <c:v>8.6462586799900301</c:v>
                </c:pt>
                <c:pt idx="820">
                  <c:v>-5.0874628412503391</c:v>
                </c:pt>
                <c:pt idx="821">
                  <c:v>6.0732489820306386</c:v>
                </c:pt>
                <c:pt idx="822">
                  <c:v>1.1695643727587977</c:v>
                </c:pt>
                <c:pt idx="823">
                  <c:v>-1.1777871192152829</c:v>
                </c:pt>
                <c:pt idx="824">
                  <c:v>-1.3218153887398194</c:v>
                </c:pt>
                <c:pt idx="825">
                  <c:v>0.43620056464130302</c:v>
                </c:pt>
                <c:pt idx="826">
                  <c:v>-7.6486571760385464</c:v>
                </c:pt>
                <c:pt idx="827">
                  <c:v>-11.786950240502948</c:v>
                </c:pt>
                <c:pt idx="828">
                  <c:v>-8.6450579349844769</c:v>
                </c:pt>
                <c:pt idx="829">
                  <c:v>12.287904726065419</c:v>
                </c:pt>
                <c:pt idx="830">
                  <c:v>-0.22627388014781347</c:v>
                </c:pt>
                <c:pt idx="831">
                  <c:v>1.0332227523816164</c:v>
                </c:pt>
                <c:pt idx="832">
                  <c:v>10.451554569765362</c:v>
                </c:pt>
                <c:pt idx="833">
                  <c:v>8.8672787397096631</c:v>
                </c:pt>
                <c:pt idx="834">
                  <c:v>-15.053261269912124</c:v>
                </c:pt>
                <c:pt idx="835">
                  <c:v>-14.425259620668546</c:v>
                </c:pt>
                <c:pt idx="836">
                  <c:v>-8.0624959257337636</c:v>
                </c:pt>
                <c:pt idx="837">
                  <c:v>14.628768280089117</c:v>
                </c:pt>
                <c:pt idx="838">
                  <c:v>-5.3457748368417297</c:v>
                </c:pt>
                <c:pt idx="839">
                  <c:v>7.6239157313828567</c:v>
                </c:pt>
                <c:pt idx="840">
                  <c:v>-5.679421549758441</c:v>
                </c:pt>
                <c:pt idx="841">
                  <c:v>4.7207249531589959</c:v>
                </c:pt>
                <c:pt idx="842">
                  <c:v>-0.36153995078621898</c:v>
                </c:pt>
                <c:pt idx="843">
                  <c:v>-7.6462586799900292</c:v>
                </c:pt>
                <c:pt idx="844">
                  <c:v>8.3822637581148385</c:v>
                </c:pt>
                <c:pt idx="845">
                  <c:v>-0.10040189695783736</c:v>
                </c:pt>
                <c:pt idx="846">
                  <c:v>-2.2420747871981477</c:v>
                </c:pt>
                <c:pt idx="847">
                  <c:v>-8.0606959316875546</c:v>
                </c:pt>
                <c:pt idx="848">
                  <c:v>3.8567792499178193</c:v>
                </c:pt>
                <c:pt idx="849">
                  <c:v>-9.7604427459966399</c:v>
                </c:pt>
                <c:pt idx="850">
                  <c:v>1.802242633985064E-3</c:v>
                </c:pt>
                <c:pt idx="851">
                  <c:v>6.3760496512893923</c:v>
                </c:pt>
                <c:pt idx="852">
                  <c:v>1.6930222465786093</c:v>
                </c:pt>
                <c:pt idx="853">
                  <c:v>4.7725895038969277</c:v>
                </c:pt>
                <c:pt idx="854">
                  <c:v>-1.9365324866931058E-2</c:v>
                </c:pt>
                <c:pt idx="855">
                  <c:v>11.059119092544519</c:v>
                </c:pt>
                <c:pt idx="856">
                  <c:v>12.534708168026555</c:v>
                </c:pt>
                <c:pt idx="857">
                  <c:v>-9.5196362528432132</c:v>
                </c:pt>
                <c:pt idx="858">
                  <c:v>-0.58406109797962391</c:v>
                </c:pt>
                <c:pt idx="859">
                  <c:v>-13.68825030913318</c:v>
                </c:pt>
                <c:pt idx="860">
                  <c:v>0.12963528041659561</c:v>
                </c:pt>
                <c:pt idx="861">
                  <c:v>-5.5647846187835261</c:v>
                </c:pt>
                <c:pt idx="862">
                  <c:v>-0.63249087080374211</c:v>
                </c:pt>
                <c:pt idx="863">
                  <c:v>-0.40102092089754315</c:v>
                </c:pt>
                <c:pt idx="864">
                  <c:v>-9.9667457608995313</c:v>
                </c:pt>
                <c:pt idx="865">
                  <c:v>-0.36923380966571889</c:v>
                </c:pt>
                <c:pt idx="866">
                  <c:v>8.8683081332894673</c:v>
                </c:pt>
                <c:pt idx="867">
                  <c:v>10.703326841459814</c:v>
                </c:pt>
                <c:pt idx="868">
                  <c:v>-0.3893726158854966</c:v>
                </c:pt>
                <c:pt idx="869">
                  <c:v>0.51457317282975823</c:v>
                </c:pt>
                <c:pt idx="870">
                  <c:v>-0.43211101263778523</c:v>
                </c:pt>
                <c:pt idx="871">
                  <c:v>5.9045079442975243</c:v>
                </c:pt>
                <c:pt idx="872">
                  <c:v>-0.40439025507933535</c:v>
                </c:pt>
                <c:pt idx="873">
                  <c:v>0.73687816870012157</c:v>
                </c:pt>
                <c:pt idx="874">
                  <c:v>0.51457317282975823</c:v>
                </c:pt>
                <c:pt idx="875">
                  <c:v>-0.14684138832927116</c:v>
                </c:pt>
                <c:pt idx="876">
                  <c:v>-13.380911949563341</c:v>
                </c:pt>
                <c:pt idx="877">
                  <c:v>-13.953741760762494</c:v>
                </c:pt>
                <c:pt idx="878">
                  <c:v>-0.17148046794435401</c:v>
                </c:pt>
                <c:pt idx="879">
                  <c:v>0.65105169117892858</c:v>
                </c:pt>
                <c:pt idx="880">
                  <c:v>7.400058144377647E-2</c:v>
                </c:pt>
                <c:pt idx="881">
                  <c:v>7.6486571760385464</c:v>
                </c:pt>
                <c:pt idx="882">
                  <c:v>0.23916959871080548</c:v>
                </c:pt>
                <c:pt idx="883">
                  <c:v>12.598130062326126</c:v>
                </c:pt>
                <c:pt idx="884">
                  <c:v>-10.45189794595189</c:v>
                </c:pt>
                <c:pt idx="885">
                  <c:v>4.7725895038969277</c:v>
                </c:pt>
                <c:pt idx="886">
                  <c:v>-0.84646897881402106</c:v>
                </c:pt>
                <c:pt idx="887">
                  <c:v>8.7125689398587394</c:v>
                </c:pt>
                <c:pt idx="888">
                  <c:v>-0.85304226998759736</c:v>
                </c:pt>
                <c:pt idx="889">
                  <c:v>1.6867026081723657</c:v>
                </c:pt>
                <c:pt idx="890">
                  <c:v>-0.44980291743952011</c:v>
                </c:pt>
                <c:pt idx="891">
                  <c:v>-0.73696559416620588</c:v>
                </c:pt>
                <c:pt idx="892">
                  <c:v>0.10739055648782692</c:v>
                </c:pt>
                <c:pt idx="893">
                  <c:v>-9.2304207950923818</c:v>
                </c:pt>
                <c:pt idx="894">
                  <c:v>0</c:v>
                </c:pt>
                <c:pt idx="895">
                  <c:v>4.3692338096657197</c:v>
                </c:pt>
                <c:pt idx="896">
                  <c:v>-0.19180410150302524</c:v>
                </c:pt>
                <c:pt idx="897">
                  <c:v>-0.11417101991931131</c:v>
                </c:pt>
                <c:pt idx="898">
                  <c:v>11.965904504239749</c:v>
                </c:pt>
                <c:pt idx="899">
                  <c:v>0.20163386116965071</c:v>
                </c:pt>
                <c:pt idx="900">
                  <c:v>-6.7462967778738933E-2</c:v>
                </c:pt>
                <c:pt idx="901">
                  <c:v>-0.70328246790991744</c:v>
                </c:pt>
                <c:pt idx="902">
                  <c:v>4.5803689613124747E-2</c:v>
                </c:pt>
                <c:pt idx="903">
                  <c:v>0.41503749927884398</c:v>
                </c:pt>
                <c:pt idx="904">
                  <c:v>-0.10890272968756716</c:v>
                </c:pt>
                <c:pt idx="905">
                  <c:v>-0.67807190511263771</c:v>
                </c:pt>
                <c:pt idx="906">
                  <c:v>-5.4447784022376294E-2</c:v>
                </c:pt>
                <c:pt idx="907">
                  <c:v>11.673897930688602</c:v>
                </c:pt>
                <c:pt idx="908">
                  <c:v>0.19058555576410191</c:v>
                </c:pt>
                <c:pt idx="909">
                  <c:v>-2.7503521477811166</c:v>
                </c:pt>
                <c:pt idx="910">
                  <c:v>-9.6450579349844787</c:v>
                </c:pt>
                <c:pt idx="911">
                  <c:v>-7.800251200127338E-2</c:v>
                </c:pt>
                <c:pt idx="912">
                  <c:v>0.2324930113054178</c:v>
                </c:pt>
                <c:pt idx="913">
                  <c:v>-3.0418201756946273</c:v>
                </c:pt>
                <c:pt idx="914">
                  <c:v>-0.28157035727122148</c:v>
                </c:pt>
                <c:pt idx="915">
                  <c:v>6.9886846867721664</c:v>
                </c:pt>
                <c:pt idx="916">
                  <c:v>1.9572031307989801</c:v>
                </c:pt>
                <c:pt idx="917">
                  <c:v>3.9995191817849554</c:v>
                </c:pt>
                <c:pt idx="918">
                  <c:v>0.21299372333419844</c:v>
                </c:pt>
                <c:pt idx="919">
                  <c:v>-2.3193541512235365</c:v>
                </c:pt>
                <c:pt idx="920">
                  <c:v>4.7725895038969277</c:v>
                </c:pt>
                <c:pt idx="921">
                  <c:v>-7.4000581443776747E-2</c:v>
                </c:pt>
                <c:pt idx="922">
                  <c:v>2.6932442167368884</c:v>
                </c:pt>
                <c:pt idx="923">
                  <c:v>-1.7723403400967996</c:v>
                </c:pt>
                <c:pt idx="924">
                  <c:v>-12.628749297384516</c:v>
                </c:pt>
                <c:pt idx="925">
                  <c:v>-1.9581798243053732</c:v>
                </c:pt>
                <c:pt idx="926">
                  <c:v>-3.0418201756946273</c:v>
                </c:pt>
                <c:pt idx="927">
                  <c:v>0.12889773318225758</c:v>
                </c:pt>
                <c:pt idx="928">
                  <c:v>-8.8672787397096631</c:v>
                </c:pt>
                <c:pt idx="929">
                  <c:v>8.1309994895339877</c:v>
                </c:pt>
                <c:pt idx="930">
                  <c:v>0.65599095227817616</c:v>
                </c:pt>
                <c:pt idx="931">
                  <c:v>-0.22239242133644802</c:v>
                </c:pt>
                <c:pt idx="932">
                  <c:v>2.0536931002694627E-2</c:v>
                </c:pt>
                <c:pt idx="933">
                  <c:v>-0.13191167550558111</c:v>
                </c:pt>
                <c:pt idx="934">
                  <c:v>-11.344295907915818</c:v>
                </c:pt>
                <c:pt idx="935">
                  <c:v>-2.1691237267530736</c:v>
                </c:pt>
                <c:pt idx="936">
                  <c:v>2.0720112449153887</c:v>
                </c:pt>
                <c:pt idx="937">
                  <c:v>2.0543369226060322</c:v>
                </c:pt>
                <c:pt idx="938">
                  <c:v>-0.82851953205564632</c:v>
                </c:pt>
                <c:pt idx="939">
                  <c:v>-1.6800632029317291</c:v>
                </c:pt>
                <c:pt idx="940">
                  <c:v>-7.0660891904577721</c:v>
                </c:pt>
                <c:pt idx="941">
                  <c:v>0.58496250072115619</c:v>
                </c:pt>
                <c:pt idx="942">
                  <c:v>5.3457748368417297</c:v>
                </c:pt>
                <c:pt idx="943">
                  <c:v>-1.6520766965796936</c:v>
                </c:pt>
                <c:pt idx="944">
                  <c:v>0.13504996016385287</c:v>
                </c:pt>
                <c:pt idx="945">
                  <c:v>-5.3457748368417297</c:v>
                </c:pt>
                <c:pt idx="946">
                  <c:v>-7.113317685909544E-2</c:v>
                </c:pt>
                <c:pt idx="947">
                  <c:v>-1.7788422343151913</c:v>
                </c:pt>
                <c:pt idx="948">
                  <c:v>-0.17188651777559821</c:v>
                </c:pt>
                <c:pt idx="949">
                  <c:v>-0.91560781270962777</c:v>
                </c:pt>
                <c:pt idx="950">
                  <c:v>3.6539098544386479</c:v>
                </c:pt>
                <c:pt idx="951">
                  <c:v>-0.66742466091312913</c:v>
                </c:pt>
                <c:pt idx="952">
                  <c:v>-0.48342447425909374</c:v>
                </c:pt>
                <c:pt idx="953">
                  <c:v>-0.24285652389616358</c:v>
                </c:pt>
                <c:pt idx="954">
                  <c:v>4.1222662726512878E-2</c:v>
                </c:pt>
                <c:pt idx="955">
                  <c:v>0.16992500144231237</c:v>
                </c:pt>
                <c:pt idx="956">
                  <c:v>9.229619965185119</c:v>
                </c:pt>
                <c:pt idx="957">
                  <c:v>-0.10309349296410328</c:v>
                </c:pt>
                <c:pt idx="958">
                  <c:v>-2.432051665672974</c:v>
                </c:pt>
                <c:pt idx="959">
                  <c:v>0.18762700317577155</c:v>
                </c:pt>
                <c:pt idx="960">
                  <c:v>1.2963930027802248</c:v>
                </c:pt>
                <c:pt idx="961">
                  <c:v>1.7972624895131413</c:v>
                </c:pt>
                <c:pt idx="962">
                  <c:v>0.48412181121432857</c:v>
                </c:pt>
                <c:pt idx="963">
                  <c:v>-0.47162102764521135</c:v>
                </c:pt>
                <c:pt idx="964">
                  <c:v>0.99948502764368841</c:v>
                </c:pt>
                <c:pt idx="965">
                  <c:v>-1.1132106104479911</c:v>
                </c:pt>
                <c:pt idx="966">
                  <c:v>-0.8956633401852645</c:v>
                </c:pt>
                <c:pt idx="967">
                  <c:v>0.16992500144231265</c:v>
                </c:pt>
                <c:pt idx="968">
                  <c:v>-9.5189809291704002</c:v>
                </c:pt>
                <c:pt idx="969">
                  <c:v>-5.3457748368417297</c:v>
                </c:pt>
                <c:pt idx="970">
                  <c:v>0.18344614109593074</c:v>
                </c:pt>
                <c:pt idx="971">
                  <c:v>-0.59724083049959298</c:v>
                </c:pt>
                <c:pt idx="972">
                  <c:v>-0.69552087586885469</c:v>
                </c:pt>
                <c:pt idx="973">
                  <c:v>0.46072958997171282</c:v>
                </c:pt>
                <c:pt idx="974">
                  <c:v>-11.518653155673389</c:v>
                </c:pt>
                <c:pt idx="975">
                  <c:v>1.1094112167205821</c:v>
                </c:pt>
                <c:pt idx="976">
                  <c:v>7.6486571760385464</c:v>
                </c:pt>
                <c:pt idx="977">
                  <c:v>-4.2976805486406855</c:v>
                </c:pt>
                <c:pt idx="978">
                  <c:v>-0.17283659686221545</c:v>
                </c:pt>
                <c:pt idx="979">
                  <c:v>-3.2543373264321732E-2</c:v>
                </c:pt>
                <c:pt idx="980">
                  <c:v>-0.12553088208385899</c:v>
                </c:pt>
                <c:pt idx="981">
                  <c:v>-0.32192809488736207</c:v>
                </c:pt>
                <c:pt idx="982">
                  <c:v>-0.12775554719837254</c:v>
                </c:pt>
                <c:pt idx="983">
                  <c:v>7.4000581443776775E-2</c:v>
                </c:pt>
                <c:pt idx="984">
                  <c:v>-0.11321061044799095</c:v>
                </c:pt>
                <c:pt idx="985">
                  <c:v>-0.54056838136270258</c:v>
                </c:pt>
                <c:pt idx="986">
                  <c:v>-0.23660628055614844</c:v>
                </c:pt>
                <c:pt idx="987">
                  <c:v>-0.17077289746488997</c:v>
                </c:pt>
                <c:pt idx="988">
                  <c:v>9.7297201354915097E-2</c:v>
                </c:pt>
                <c:pt idx="989">
                  <c:v>0.28520006163626227</c:v>
                </c:pt>
                <c:pt idx="990">
                  <c:v>-0.60039254129076203</c:v>
                </c:pt>
                <c:pt idx="991">
                  <c:v>-0.10691520391651207</c:v>
                </c:pt>
                <c:pt idx="992">
                  <c:v>-0.57776699931695197</c:v>
                </c:pt>
                <c:pt idx="993">
                  <c:v>-0.34239219744707805</c:v>
                </c:pt>
                <c:pt idx="994">
                  <c:v>-1.4694852833012202</c:v>
                </c:pt>
                <c:pt idx="995">
                  <c:v>-4.7583116123419603E-2</c:v>
                </c:pt>
                <c:pt idx="996">
                  <c:v>0.12275989336363231</c:v>
                </c:pt>
                <c:pt idx="997">
                  <c:v>0.15514964876191406</c:v>
                </c:pt>
                <c:pt idx="998">
                  <c:v>-0.37196877738695772</c:v>
                </c:pt>
                <c:pt idx="999">
                  <c:v>0.19264507794239583</c:v>
                </c:pt>
                <c:pt idx="1000">
                  <c:v>1.8742614769289303</c:v>
                </c:pt>
                <c:pt idx="1001">
                  <c:v>2.029035206315418</c:v>
                </c:pt>
                <c:pt idx="1002">
                  <c:v>0.28141293514864857</c:v>
                </c:pt>
                <c:pt idx="1003">
                  <c:v>1.4795188716264978</c:v>
                </c:pt>
                <c:pt idx="1004">
                  <c:v>-7.6486571760385464</c:v>
                </c:pt>
                <c:pt idx="1005">
                  <c:v>0.28630418515664097</c:v>
                </c:pt>
                <c:pt idx="1006">
                  <c:v>0.55942740861401874</c:v>
                </c:pt>
                <c:pt idx="1007">
                  <c:v>-0.7470637034641</c:v>
                </c:pt>
                <c:pt idx="1008">
                  <c:v>14.380844325874836</c:v>
                </c:pt>
                <c:pt idx="1009">
                  <c:v>0.23995079272075234</c:v>
                </c:pt>
                <c:pt idx="1010">
                  <c:v>-0.17949371029109076</c:v>
                </c:pt>
                <c:pt idx="1011">
                  <c:v>-0.10383581098453989</c:v>
                </c:pt>
                <c:pt idx="1012">
                  <c:v>0.30400618689010017</c:v>
                </c:pt>
                <c:pt idx="1013">
                  <c:v>11.94178124227853</c:v>
                </c:pt>
                <c:pt idx="1014">
                  <c:v>-0.16680669687281072</c:v>
                </c:pt>
                <c:pt idx="1015">
                  <c:v>0.5939400968404136</c:v>
                </c:pt>
                <c:pt idx="1016">
                  <c:v>-0.34183569489438026</c:v>
                </c:pt>
                <c:pt idx="1017">
                  <c:v>-0.98143754897357283</c:v>
                </c:pt>
                <c:pt idx="1018">
                  <c:v>-0.38994651831601357</c:v>
                </c:pt>
                <c:pt idx="1019">
                  <c:v>-0.28420842893820375</c:v>
                </c:pt>
                <c:pt idx="1020">
                  <c:v>0.60921004696783343</c:v>
                </c:pt>
                <c:pt idx="1021">
                  <c:v>6.0732489820306386</c:v>
                </c:pt>
                <c:pt idx="1022">
                  <c:v>-0.80069119177659365</c:v>
                </c:pt>
                <c:pt idx="1023">
                  <c:v>-11.013555309891467</c:v>
                </c:pt>
                <c:pt idx="1024">
                  <c:v>-0.2113642752889848</c:v>
                </c:pt>
                <c:pt idx="1025">
                  <c:v>-0.50447258286078833</c:v>
                </c:pt>
                <c:pt idx="1026">
                  <c:v>-8.8672787397096631</c:v>
                </c:pt>
                <c:pt idx="1027">
                  <c:v>5.8032121371414919E-2</c:v>
                </c:pt>
                <c:pt idx="1028">
                  <c:v>9.6450579349844787</c:v>
                </c:pt>
                <c:pt idx="1029">
                  <c:v>-8.0624959257337636</c:v>
                </c:pt>
                <c:pt idx="1030">
                  <c:v>-11.840384550711667</c:v>
                </c:pt>
                <c:pt idx="1031">
                  <c:v>-1.4611283209539947</c:v>
                </c:pt>
                <c:pt idx="1032">
                  <c:v>-0.20363436304908758</c:v>
                </c:pt>
                <c:pt idx="1033">
                  <c:v>-15.741888272735252</c:v>
                </c:pt>
                <c:pt idx="1034">
                  <c:v>-0.20744207987047639</c:v>
                </c:pt>
                <c:pt idx="1035">
                  <c:v>-0.82651717914449851</c:v>
                </c:pt>
                <c:pt idx="1036">
                  <c:v>0.20091269392599662</c:v>
                </c:pt>
                <c:pt idx="1037">
                  <c:v>0.14789869511231341</c:v>
                </c:pt>
                <c:pt idx="1038">
                  <c:v>0.50695998871988301</c:v>
                </c:pt>
                <c:pt idx="1039">
                  <c:v>-0.50250034052918313</c:v>
                </c:pt>
                <c:pt idx="1040">
                  <c:v>-9.5700416420585341E-2</c:v>
                </c:pt>
                <c:pt idx="1041">
                  <c:v>4.02218748741846</c:v>
                </c:pt>
                <c:pt idx="1042">
                  <c:v>2.5625025089232722</c:v>
                </c:pt>
                <c:pt idx="1043">
                  <c:v>0.29146281416031178</c:v>
                </c:pt>
                <c:pt idx="1044">
                  <c:v>-1.1884450894131102</c:v>
                </c:pt>
                <c:pt idx="1045">
                  <c:v>-9.0588936890535692</c:v>
                </c:pt>
                <c:pt idx="1046">
                  <c:v>-0.83502877392665065</c:v>
                </c:pt>
                <c:pt idx="1047">
                  <c:v>-0.51778450022270905</c:v>
                </c:pt>
                <c:pt idx="1048">
                  <c:v>-9.006647379350978E-2</c:v>
                </c:pt>
                <c:pt idx="1049">
                  <c:v>0.4037220787076326</c:v>
                </c:pt>
                <c:pt idx="1050">
                  <c:v>-0.41754695857132534</c:v>
                </c:pt>
                <c:pt idx="1051">
                  <c:v>-8.0606959316875546</c:v>
                </c:pt>
                <c:pt idx="1052">
                  <c:v>9.5978156660833869E-2</c:v>
                </c:pt>
                <c:pt idx="1053">
                  <c:v>0.53630161932381704</c:v>
                </c:pt>
                <c:pt idx="1054">
                  <c:v>10.146780789986687</c:v>
                </c:pt>
                <c:pt idx="1055">
                  <c:v>0.71569697741255511</c:v>
                </c:pt>
                <c:pt idx="1056">
                  <c:v>-13.344295907915818</c:v>
                </c:pt>
                <c:pt idx="1057">
                  <c:v>-4.1619089201738874E-2</c:v>
                </c:pt>
                <c:pt idx="1058">
                  <c:v>-0.31774029792392933</c:v>
                </c:pt>
                <c:pt idx="1059">
                  <c:v>2.2799869373137528E-2</c:v>
                </c:pt>
                <c:pt idx="1060">
                  <c:v>0.11852838889396199</c:v>
                </c:pt>
                <c:pt idx="1061">
                  <c:v>0.12342013548805136</c:v>
                </c:pt>
                <c:pt idx="1062">
                  <c:v>0.11228637557436853</c:v>
                </c:pt>
                <c:pt idx="1063">
                  <c:v>0.2033592291738455</c:v>
                </c:pt>
                <c:pt idx="1064">
                  <c:v>-2.7167210888920339</c:v>
                </c:pt>
                <c:pt idx="1065">
                  <c:v>-12.188279751964144</c:v>
                </c:pt>
                <c:pt idx="1066">
                  <c:v>-6.0732489820306386</c:v>
                </c:pt>
                <c:pt idx="1067">
                  <c:v>1.3217838902752288</c:v>
                </c:pt>
                <c:pt idx="1068">
                  <c:v>9.229619965185119</c:v>
                </c:pt>
                <c:pt idx="1069">
                  <c:v>-2.9505940737066796</c:v>
                </c:pt>
                <c:pt idx="1070">
                  <c:v>0.58472215169254704</c:v>
                </c:pt>
                <c:pt idx="1071">
                  <c:v>-8.6450579349844769</c:v>
                </c:pt>
                <c:pt idx="1072">
                  <c:v>8.0624959257337636</c:v>
                </c:pt>
                <c:pt idx="1073">
                  <c:v>-0.55640777540265984</c:v>
                </c:pt>
                <c:pt idx="1074">
                  <c:v>-0.25779775746764683</c:v>
                </c:pt>
                <c:pt idx="1075">
                  <c:v>0.1432565153792619</c:v>
                </c:pt>
                <c:pt idx="1076">
                  <c:v>-7.5101455240718776E-2</c:v>
                </c:pt>
                <c:pt idx="1077">
                  <c:v>-0.13289427049734531</c:v>
                </c:pt>
                <c:pt idx="1078">
                  <c:v>-2.4390607284853596</c:v>
                </c:pt>
                <c:pt idx="1079">
                  <c:v>-7.6486571760385464</c:v>
                </c:pt>
                <c:pt idx="1080">
                  <c:v>-0.2215151363955272</c:v>
                </c:pt>
                <c:pt idx="1081">
                  <c:v>0.50901364748785771</c:v>
                </c:pt>
                <c:pt idx="1082">
                  <c:v>0.90556917118957836</c:v>
                </c:pt>
                <c:pt idx="1083">
                  <c:v>7.0660891904577738</c:v>
                </c:pt>
                <c:pt idx="1084">
                  <c:v>-1.3987980955738819</c:v>
                </c:pt>
                <c:pt idx="1085">
                  <c:v>-9.6450579349844787</c:v>
                </c:pt>
                <c:pt idx="1086">
                  <c:v>-9.5196362528432132</c:v>
                </c:pt>
                <c:pt idx="1087">
                  <c:v>-12.534708168026555</c:v>
                </c:pt>
                <c:pt idx="1088">
                  <c:v>-12.188279751964144</c:v>
                </c:pt>
                <c:pt idx="1089">
                  <c:v>-1.440534359215401E-3</c:v>
                </c:pt>
                <c:pt idx="1090">
                  <c:v>1.3564853169237308</c:v>
                </c:pt>
                <c:pt idx="1091">
                  <c:v>-0.21883460192325874</c:v>
                </c:pt>
                <c:pt idx="1092">
                  <c:v>12.125198191061759</c:v>
                </c:pt>
                <c:pt idx="1093">
                  <c:v>8.1613765553652268E-2</c:v>
                </c:pt>
                <c:pt idx="1094">
                  <c:v>-10.146780789986686</c:v>
                </c:pt>
                <c:pt idx="1095">
                  <c:v>1.4685763048968818</c:v>
                </c:pt>
                <c:pt idx="1096">
                  <c:v>11.10372492250138</c:v>
                </c:pt>
                <c:pt idx="1097">
                  <c:v>1.7904631426588311</c:v>
                </c:pt>
                <c:pt idx="1098">
                  <c:v>11.941536738415412</c:v>
                </c:pt>
                <c:pt idx="1099">
                  <c:v>0.45681052884706713</c:v>
                </c:pt>
                <c:pt idx="1100">
                  <c:v>1.15200309344505</c:v>
                </c:pt>
                <c:pt idx="1101">
                  <c:v>5.7548875021634682</c:v>
                </c:pt>
                <c:pt idx="1102">
                  <c:v>-8.6450579349844769</c:v>
                </c:pt>
                <c:pt idx="1103">
                  <c:v>-4.0469634789705875</c:v>
                </c:pt>
                <c:pt idx="1104">
                  <c:v>1.1106762311561151</c:v>
                </c:pt>
                <c:pt idx="1105">
                  <c:v>-0.13737249472837579</c:v>
                </c:pt>
                <c:pt idx="1106">
                  <c:v>-9.9662651028771325</c:v>
                </c:pt>
                <c:pt idx="1107">
                  <c:v>-2.8356154014097257</c:v>
                </c:pt>
                <c:pt idx="1108">
                  <c:v>-3.8073549220576037</c:v>
                </c:pt>
                <c:pt idx="1109">
                  <c:v>12.840384550711667</c:v>
                </c:pt>
                <c:pt idx="1110">
                  <c:v>-8.6796560271979875</c:v>
                </c:pt>
                <c:pt idx="1111">
                  <c:v>8.3837042924740537</c:v>
                </c:pt>
                <c:pt idx="1112">
                  <c:v>-6.0732489820306386</c:v>
                </c:pt>
                <c:pt idx="1113">
                  <c:v>-1.1817747193200561</c:v>
                </c:pt>
                <c:pt idx="1114">
                  <c:v>9.5196362528432132</c:v>
                </c:pt>
                <c:pt idx="1115">
                  <c:v>-0.22847718379742524</c:v>
                </c:pt>
                <c:pt idx="1116">
                  <c:v>-0.17833724125851244</c:v>
                </c:pt>
                <c:pt idx="1117">
                  <c:v>-9.2288186904958813</c:v>
                </c:pt>
                <c:pt idx="1118">
                  <c:v>12.287904726065419</c:v>
                </c:pt>
                <c:pt idx="1119">
                  <c:v>-10.917123403264748</c:v>
                </c:pt>
                <c:pt idx="1120">
                  <c:v>-7.0660891904577721</c:v>
                </c:pt>
                <c:pt idx="1121">
                  <c:v>-1.4494781446078735</c:v>
                </c:pt>
                <c:pt idx="1122">
                  <c:v>-9.6450579349844787</c:v>
                </c:pt>
                <c:pt idx="1123">
                  <c:v>-0.55140994101012986</c:v>
                </c:pt>
                <c:pt idx="1124">
                  <c:v>0</c:v>
                </c:pt>
                <c:pt idx="1125">
                  <c:v>0.20645087746742652</c:v>
                </c:pt>
                <c:pt idx="1126">
                  <c:v>0</c:v>
                </c:pt>
                <c:pt idx="1127">
                  <c:v>-9.6444571875092606</c:v>
                </c:pt>
                <c:pt idx="1128">
                  <c:v>-0.28688114778816176</c:v>
                </c:pt>
                <c:pt idx="1129">
                  <c:v>0.77760757866355223</c:v>
                </c:pt>
                <c:pt idx="1130">
                  <c:v>0.32524082892819794</c:v>
                </c:pt>
                <c:pt idx="1131">
                  <c:v>0.80735492205760395</c:v>
                </c:pt>
                <c:pt idx="1132">
                  <c:v>-8.0606959316875546</c:v>
                </c:pt>
                <c:pt idx="1133">
                  <c:v>1.0804899178603677</c:v>
                </c:pt>
                <c:pt idx="1134">
                  <c:v>-1</c:v>
                </c:pt>
                <c:pt idx="1135">
                  <c:v>0.65414606586715729</c:v>
                </c:pt>
                <c:pt idx="1136">
                  <c:v>0.63024338002202251</c:v>
                </c:pt>
                <c:pt idx="1137">
                  <c:v>0.71121418973526751</c:v>
                </c:pt>
                <c:pt idx="1138">
                  <c:v>0.22239242133644774</c:v>
                </c:pt>
                <c:pt idx="1139">
                  <c:v>0.90578465838234934</c:v>
                </c:pt>
                <c:pt idx="1140">
                  <c:v>-5.4811266897366169</c:v>
                </c:pt>
                <c:pt idx="1141">
                  <c:v>-1.2678332144463667</c:v>
                </c:pt>
                <c:pt idx="1142">
                  <c:v>-0.13033186834768012</c:v>
                </c:pt>
                <c:pt idx="1143">
                  <c:v>-2.1814052956814165</c:v>
                </c:pt>
                <c:pt idx="1144">
                  <c:v>0.18641312423088138</c:v>
                </c:pt>
                <c:pt idx="1145">
                  <c:v>0.4170178634070848</c:v>
                </c:pt>
                <c:pt idx="1146">
                  <c:v>13.924122105146227</c:v>
                </c:pt>
                <c:pt idx="1147">
                  <c:v>0.13750352374993532</c:v>
                </c:pt>
                <c:pt idx="1148">
                  <c:v>-0.25375659224578301</c:v>
                </c:pt>
                <c:pt idx="1149">
                  <c:v>2.455829381957102</c:v>
                </c:pt>
                <c:pt idx="1150">
                  <c:v>-0.41153155577730821</c:v>
                </c:pt>
                <c:pt idx="1151">
                  <c:v>8.8672787397096631</c:v>
                </c:pt>
                <c:pt idx="1152">
                  <c:v>-10.814048332230835</c:v>
                </c:pt>
                <c:pt idx="1153">
                  <c:v>-0.49185309632967472</c:v>
                </c:pt>
                <c:pt idx="1154">
                  <c:v>-6.1927749143201948E-2</c:v>
                </c:pt>
                <c:pt idx="1155">
                  <c:v>12.287808556012996</c:v>
                </c:pt>
                <c:pt idx="1156">
                  <c:v>-1.8573511348072032</c:v>
                </c:pt>
                <c:pt idx="1157">
                  <c:v>0.73696559416620622</c:v>
                </c:pt>
                <c:pt idx="1158">
                  <c:v>0.76553474636297725</c:v>
                </c:pt>
                <c:pt idx="1159">
                  <c:v>-15.872690910126449</c:v>
                </c:pt>
                <c:pt idx="1160">
                  <c:v>14.188228229901359</c:v>
                </c:pt>
                <c:pt idx="1161">
                  <c:v>0.12553088208385882</c:v>
                </c:pt>
                <c:pt idx="1162">
                  <c:v>-15.135722644329974</c:v>
                </c:pt>
                <c:pt idx="1163">
                  <c:v>-0.35267161831847049</c:v>
                </c:pt>
                <c:pt idx="1164">
                  <c:v>5.5141554192460855E-2</c:v>
                </c:pt>
                <c:pt idx="1165">
                  <c:v>-0.7852611512069877</c:v>
                </c:pt>
                <c:pt idx="1166">
                  <c:v>-3.2604665431927589E-2</c:v>
                </c:pt>
                <c:pt idx="1167">
                  <c:v>-0.17382945589822874</c:v>
                </c:pt>
                <c:pt idx="1168">
                  <c:v>-0.26207612280893022</c:v>
                </c:pt>
                <c:pt idx="1169">
                  <c:v>-10.518653155673389</c:v>
                </c:pt>
                <c:pt idx="1170">
                  <c:v>12.059006395201113</c:v>
                </c:pt>
                <c:pt idx="1171">
                  <c:v>9.0606959316875546</c:v>
                </c:pt>
                <c:pt idx="1172">
                  <c:v>0.28812538679662458</c:v>
                </c:pt>
                <c:pt idx="1173">
                  <c:v>10.307200809140809</c:v>
                </c:pt>
                <c:pt idx="1174">
                  <c:v>-4.4325914888950595E-2</c:v>
                </c:pt>
                <c:pt idx="1175">
                  <c:v>3.8837553294623759</c:v>
                </c:pt>
                <c:pt idx="1176">
                  <c:v>-1.3339007365534383</c:v>
                </c:pt>
                <c:pt idx="1177">
                  <c:v>-10.644156719937438</c:v>
                </c:pt>
                <c:pt idx="1178">
                  <c:v>-10.381542951184585</c:v>
                </c:pt>
                <c:pt idx="1179">
                  <c:v>1.7040151723649195</c:v>
                </c:pt>
                <c:pt idx="1180">
                  <c:v>6.0732489820306386</c:v>
                </c:pt>
                <c:pt idx="1181">
                  <c:v>-3.8124982253335644</c:v>
                </c:pt>
                <c:pt idx="1182">
                  <c:v>-0.11128333353374469</c:v>
                </c:pt>
                <c:pt idx="1183">
                  <c:v>-7.6486571760385464</c:v>
                </c:pt>
                <c:pt idx="1184">
                  <c:v>9.7604427459966399</c:v>
                </c:pt>
                <c:pt idx="1185">
                  <c:v>-0.79701297783614511</c:v>
                </c:pt>
                <c:pt idx="1186">
                  <c:v>-0.76184026280523554</c:v>
                </c:pt>
                <c:pt idx="1187">
                  <c:v>0.19153145763168736</c:v>
                </c:pt>
                <c:pt idx="1188">
                  <c:v>-0.11937208920508385</c:v>
                </c:pt>
                <c:pt idx="1189">
                  <c:v>-0.25583890442959006</c:v>
                </c:pt>
                <c:pt idx="1190">
                  <c:v>-1.6017132519074588E-16</c:v>
                </c:pt>
                <c:pt idx="1191">
                  <c:v>-8.0624959257337636</c:v>
                </c:pt>
                <c:pt idx="1192">
                  <c:v>-1.2056750263915146</c:v>
                </c:pt>
                <c:pt idx="1193">
                  <c:v>9.953567355091468E-2</c:v>
                </c:pt>
                <c:pt idx="1194">
                  <c:v>-7.3048006232335613E-3</c:v>
                </c:pt>
                <c:pt idx="1195">
                  <c:v>-0.32832586608551317</c:v>
                </c:pt>
                <c:pt idx="1196">
                  <c:v>-0.23000560544632279</c:v>
                </c:pt>
                <c:pt idx="1197">
                  <c:v>8.4888897586513246E-2</c:v>
                </c:pt>
                <c:pt idx="1198">
                  <c:v>1.705256734438868</c:v>
                </c:pt>
                <c:pt idx="1199">
                  <c:v>10.886966686920534</c:v>
                </c:pt>
                <c:pt idx="1200">
                  <c:v>-10.229619965185119</c:v>
                </c:pt>
                <c:pt idx="1201">
                  <c:v>-2.1373650792566576E-2</c:v>
                </c:pt>
                <c:pt idx="1202">
                  <c:v>-3.2964788034309316</c:v>
                </c:pt>
                <c:pt idx="1203">
                  <c:v>0.52426656903360225</c:v>
                </c:pt>
                <c:pt idx="1204">
                  <c:v>0.59367971782226525</c:v>
                </c:pt>
                <c:pt idx="1205">
                  <c:v>-0.10022744773865416</c:v>
                </c:pt>
                <c:pt idx="1206">
                  <c:v>-1.5125136506514634</c:v>
                </c:pt>
                <c:pt idx="1207">
                  <c:v>-5.2915544458438442</c:v>
                </c:pt>
                <c:pt idx="1208">
                  <c:v>2.2995602818589078</c:v>
                </c:pt>
                <c:pt idx="1209">
                  <c:v>0.87774424994900191</c:v>
                </c:pt>
                <c:pt idx="1210">
                  <c:v>0.11575463210031942</c:v>
                </c:pt>
                <c:pt idx="1211">
                  <c:v>-6.0968017291426993E-2</c:v>
                </c:pt>
                <c:pt idx="1212">
                  <c:v>11.416797527606059</c:v>
                </c:pt>
                <c:pt idx="1213">
                  <c:v>-12.325773908203155</c:v>
                </c:pt>
                <c:pt idx="1214">
                  <c:v>10.917372079476841</c:v>
                </c:pt>
                <c:pt idx="1215">
                  <c:v>-1.449956969511525E-2</c:v>
                </c:pt>
                <c:pt idx="1216">
                  <c:v>3.4349898153206758E-3</c:v>
                </c:pt>
                <c:pt idx="1217">
                  <c:v>-0.48029723939862196</c:v>
                </c:pt>
                <c:pt idx="1218">
                  <c:v>-1.113629503231806</c:v>
                </c:pt>
                <c:pt idx="1219">
                  <c:v>0.10433665981473583</c:v>
                </c:pt>
                <c:pt idx="1220">
                  <c:v>0.44057259138598148</c:v>
                </c:pt>
                <c:pt idx="1221">
                  <c:v>-3.4352247581036446</c:v>
                </c:pt>
                <c:pt idx="1222">
                  <c:v>-0.17932369944456203</c:v>
                </c:pt>
                <c:pt idx="1223">
                  <c:v>-13.485200381955432</c:v>
                </c:pt>
                <c:pt idx="1224">
                  <c:v>-10.146780789986686</c:v>
                </c:pt>
                <c:pt idx="1225">
                  <c:v>0.48735170409473388</c:v>
                </c:pt>
                <c:pt idx="1226">
                  <c:v>0</c:v>
                </c:pt>
                <c:pt idx="1227">
                  <c:v>-9.6444571875092606</c:v>
                </c:pt>
                <c:pt idx="1228">
                  <c:v>-11.059344460824425</c:v>
                </c:pt>
                <c:pt idx="1229">
                  <c:v>2.5783679970514877</c:v>
                </c:pt>
                <c:pt idx="1230">
                  <c:v>-7.0660891904577721</c:v>
                </c:pt>
                <c:pt idx="1231">
                  <c:v>-8.7462841250339429E-2</c:v>
                </c:pt>
                <c:pt idx="1232">
                  <c:v>-2.5805622074305785</c:v>
                </c:pt>
                <c:pt idx="1233">
                  <c:v>-10.229219383469125</c:v>
                </c:pt>
                <c:pt idx="1234">
                  <c:v>-2.7369655941662061</c:v>
                </c:pt>
                <c:pt idx="1235">
                  <c:v>-9.8667637673533513</c:v>
                </c:pt>
                <c:pt idx="1236">
                  <c:v>-0.74035618336698039</c:v>
                </c:pt>
                <c:pt idx="1237">
                  <c:v>0.66439696821556138</c:v>
                </c:pt>
                <c:pt idx="1238">
                  <c:v>0.28612825746410037</c:v>
                </c:pt>
                <c:pt idx="1239">
                  <c:v>-0.40389694167364343</c:v>
                </c:pt>
                <c:pt idx="1240">
                  <c:v>-0.15200309344505014</c:v>
                </c:pt>
                <c:pt idx="1241">
                  <c:v>-0.8596273436354479</c:v>
                </c:pt>
                <c:pt idx="1242">
                  <c:v>10.965784284662087</c:v>
                </c:pt>
                <c:pt idx="1243">
                  <c:v>0.48542682717024171</c:v>
                </c:pt>
                <c:pt idx="1244">
                  <c:v>0.69233259823780702</c:v>
                </c:pt>
                <c:pt idx="1245">
                  <c:v>2.6967047600269359E-2</c:v>
                </c:pt>
                <c:pt idx="1246">
                  <c:v>12.125090539303256</c:v>
                </c:pt>
                <c:pt idx="1247">
                  <c:v>1.4329497893412266</c:v>
                </c:pt>
                <c:pt idx="1248">
                  <c:v>-0.62218070422059257</c:v>
                </c:pt>
                <c:pt idx="1249">
                  <c:v>-6.0732489820306386</c:v>
                </c:pt>
                <c:pt idx="1250">
                  <c:v>0</c:v>
                </c:pt>
                <c:pt idx="1251">
                  <c:v>-0.11292644195037357</c:v>
                </c:pt>
                <c:pt idx="1252">
                  <c:v>-0.13584238938001406</c:v>
                </c:pt>
                <c:pt idx="1253">
                  <c:v>0.16689730874474445</c:v>
                </c:pt>
                <c:pt idx="1254">
                  <c:v>0.58256798558077316</c:v>
                </c:pt>
                <c:pt idx="1255">
                  <c:v>-1.1679248693586182</c:v>
                </c:pt>
                <c:pt idx="1256">
                  <c:v>-0.10309349296410346</c:v>
                </c:pt>
                <c:pt idx="1257">
                  <c:v>-2.1130747272046317</c:v>
                </c:pt>
                <c:pt idx="1258">
                  <c:v>-0.13326653086346404</c:v>
                </c:pt>
                <c:pt idx="1259">
                  <c:v>-0.68633952109623808</c:v>
                </c:pt>
                <c:pt idx="1260">
                  <c:v>-9.7024454394864512E-2</c:v>
                </c:pt>
                <c:pt idx="1261">
                  <c:v>12.238802779068505</c:v>
                </c:pt>
                <c:pt idx="1262">
                  <c:v>6.0732489820306386</c:v>
                </c:pt>
                <c:pt idx="1263">
                  <c:v>1.3916870120014633</c:v>
                </c:pt>
                <c:pt idx="1264">
                  <c:v>0.2344652536370227</c:v>
                </c:pt>
                <c:pt idx="1265">
                  <c:v>-0.11547721741993608</c:v>
                </c:pt>
                <c:pt idx="1266">
                  <c:v>-7.0624959257337645</c:v>
                </c:pt>
                <c:pt idx="1267">
                  <c:v>-5.2304154754302106</c:v>
                </c:pt>
                <c:pt idx="1268">
                  <c:v>-0.13750352374993496</c:v>
                </c:pt>
                <c:pt idx="1269">
                  <c:v>7.6486571760385464</c:v>
                </c:pt>
                <c:pt idx="1270">
                  <c:v>-7.0660891904577721</c:v>
                </c:pt>
                <c:pt idx="1271">
                  <c:v>0.22204945329943757</c:v>
                </c:pt>
                <c:pt idx="1272">
                  <c:v>-0.13378180976919413</c:v>
                </c:pt>
                <c:pt idx="1273">
                  <c:v>5.2467419894135787E-2</c:v>
                </c:pt>
                <c:pt idx="1274">
                  <c:v>0.10104358593369799</c:v>
                </c:pt>
                <c:pt idx="1275">
                  <c:v>0.2801079191927352</c:v>
                </c:pt>
                <c:pt idx="1276">
                  <c:v>-15.950684985383692</c:v>
                </c:pt>
                <c:pt idx="1277">
                  <c:v>12.416533660199583</c:v>
                </c:pt>
                <c:pt idx="1278">
                  <c:v>9.3109404391481757E-2</c:v>
                </c:pt>
                <c:pt idx="1279">
                  <c:v>0.12553088208385882</c:v>
                </c:pt>
                <c:pt idx="1280">
                  <c:v>-0.97909101023701939</c:v>
                </c:pt>
                <c:pt idx="1281">
                  <c:v>3.8068040833519667E-2</c:v>
                </c:pt>
                <c:pt idx="1282">
                  <c:v>-0.31293931166010747</c:v>
                </c:pt>
                <c:pt idx="1283">
                  <c:v>0.72812823090702883</c:v>
                </c:pt>
                <c:pt idx="1284">
                  <c:v>-1.2615924316598877</c:v>
                </c:pt>
                <c:pt idx="1285">
                  <c:v>0.22239242133644774</c:v>
                </c:pt>
                <c:pt idx="1286">
                  <c:v>0.49923262669527213</c:v>
                </c:pt>
                <c:pt idx="1287">
                  <c:v>-1.2278329778436865E-2</c:v>
                </c:pt>
                <c:pt idx="1288">
                  <c:v>10.307200809140809</c:v>
                </c:pt>
                <c:pt idx="1289">
                  <c:v>6.9751108442418858E-2</c:v>
                </c:pt>
                <c:pt idx="1290">
                  <c:v>7.138463323676543E-2</c:v>
                </c:pt>
                <c:pt idx="1291">
                  <c:v>-5.4440980477894163</c:v>
                </c:pt>
                <c:pt idx="1292">
                  <c:v>3.8474147814635637E-2</c:v>
                </c:pt>
                <c:pt idx="1293">
                  <c:v>-0.34976847718535875</c:v>
                </c:pt>
                <c:pt idx="1294">
                  <c:v>0.73736573147036288</c:v>
                </c:pt>
                <c:pt idx="1295">
                  <c:v>8.6462586799900301</c:v>
                </c:pt>
                <c:pt idx="1296">
                  <c:v>-4.6308262413256065</c:v>
                </c:pt>
                <c:pt idx="1297">
                  <c:v>-0.15826208391673202</c:v>
                </c:pt>
                <c:pt idx="1298">
                  <c:v>-0.20141528757012772</c:v>
                </c:pt>
                <c:pt idx="1299">
                  <c:v>2.011227255423254</c:v>
                </c:pt>
                <c:pt idx="1300">
                  <c:v>-9.1657944645049158E-2</c:v>
                </c:pt>
                <c:pt idx="1301">
                  <c:v>-0.25245812024733305</c:v>
                </c:pt>
                <c:pt idx="1302">
                  <c:v>-0.20249286389874305</c:v>
                </c:pt>
                <c:pt idx="1303">
                  <c:v>13.344342147400473</c:v>
                </c:pt>
                <c:pt idx="1304">
                  <c:v>0</c:v>
                </c:pt>
                <c:pt idx="1305">
                  <c:v>0.1010645596824898</c:v>
                </c:pt>
                <c:pt idx="1306">
                  <c:v>-0.11021875531804491</c:v>
                </c:pt>
                <c:pt idx="1307">
                  <c:v>-4.352024539707274E-3</c:v>
                </c:pt>
                <c:pt idx="1308">
                  <c:v>8.3822637581148367</c:v>
                </c:pt>
                <c:pt idx="1309">
                  <c:v>-4.996845927408481E-2</c:v>
                </c:pt>
                <c:pt idx="1310">
                  <c:v>-0.21555872827813682</c:v>
                </c:pt>
                <c:pt idx="1311">
                  <c:v>-0.94622874355901954</c:v>
                </c:pt>
                <c:pt idx="1312">
                  <c:v>-4.4174115675398333</c:v>
                </c:pt>
                <c:pt idx="1313">
                  <c:v>-0.18776945640135112</c:v>
                </c:pt>
                <c:pt idx="1314">
                  <c:v>8.3822637581148367</c:v>
                </c:pt>
                <c:pt idx="1315">
                  <c:v>-8.6462586799900301</c:v>
                </c:pt>
                <c:pt idx="1316">
                  <c:v>0.60486205815886096</c:v>
                </c:pt>
                <c:pt idx="1317">
                  <c:v>-9.0597950917951025</c:v>
                </c:pt>
                <c:pt idx="1318">
                  <c:v>-0.1186444964986189</c:v>
                </c:pt>
                <c:pt idx="1319">
                  <c:v>0.5471375699307568</c:v>
                </c:pt>
                <c:pt idx="1320">
                  <c:v>-5.5420210719741148</c:v>
                </c:pt>
                <c:pt idx="1321">
                  <c:v>-6.8628659717165208</c:v>
                </c:pt>
                <c:pt idx="1322">
                  <c:v>2.8744691179161412</c:v>
                </c:pt>
                <c:pt idx="1323">
                  <c:v>0.99284020842713405</c:v>
                </c:pt>
                <c:pt idx="1324">
                  <c:v>-12.92184093707449</c:v>
                </c:pt>
                <c:pt idx="1325">
                  <c:v>0.25831199559139068</c:v>
                </c:pt>
                <c:pt idx="1326">
                  <c:v>-7.0660891904577721</c:v>
                </c:pt>
                <c:pt idx="1327">
                  <c:v>-11.840515686924171</c:v>
                </c:pt>
                <c:pt idx="1328">
                  <c:v>-9.0606959316875546</c:v>
                </c:pt>
                <c:pt idx="1329">
                  <c:v>10.45189794595189</c:v>
                </c:pt>
                <c:pt idx="1330">
                  <c:v>-11.91687468418114</c:v>
                </c:pt>
                <c:pt idx="1331">
                  <c:v>-12.965904504239749</c:v>
                </c:pt>
                <c:pt idx="1332">
                  <c:v>-0.14201667296833329</c:v>
                </c:pt>
                <c:pt idx="1333">
                  <c:v>-7.6486571760385464</c:v>
                </c:pt>
                <c:pt idx="1334">
                  <c:v>-0.5219527031953558</c:v>
                </c:pt>
                <c:pt idx="1335">
                  <c:v>0.29566226811442109</c:v>
                </c:pt>
                <c:pt idx="1336">
                  <c:v>-0.44057259138598148</c:v>
                </c:pt>
                <c:pt idx="1337">
                  <c:v>9.6444571875092606</c:v>
                </c:pt>
                <c:pt idx="1338">
                  <c:v>-1.2081081953301998</c:v>
                </c:pt>
                <c:pt idx="1339">
                  <c:v>0.58016948953225678</c:v>
                </c:pt>
                <c:pt idx="1340">
                  <c:v>0.58436200329692412</c:v>
                </c:pt>
                <c:pt idx="1341">
                  <c:v>1.2290905274449517</c:v>
                </c:pt>
                <c:pt idx="1342">
                  <c:v>-0.30812229536233188</c:v>
                </c:pt>
                <c:pt idx="1343">
                  <c:v>1.825642752242427</c:v>
                </c:pt>
                <c:pt idx="1344">
                  <c:v>-8.3837042924740537</c:v>
                </c:pt>
                <c:pt idx="1345">
                  <c:v>6.5443205162238112</c:v>
                </c:pt>
                <c:pt idx="1346">
                  <c:v>6.5443205162238112</c:v>
                </c:pt>
                <c:pt idx="1347">
                  <c:v>-14.738391382293699</c:v>
                </c:pt>
                <c:pt idx="1348">
                  <c:v>0.32192809488736235</c:v>
                </c:pt>
                <c:pt idx="1349">
                  <c:v>3.6096742542179099</c:v>
                </c:pt>
                <c:pt idx="1350">
                  <c:v>-1.3833286395515059</c:v>
                </c:pt>
                <c:pt idx="1351">
                  <c:v>-10.229619965185119</c:v>
                </c:pt>
                <c:pt idx="1352">
                  <c:v>0.45762937600331188</c:v>
                </c:pt>
                <c:pt idx="1353">
                  <c:v>8.6450579349844769</c:v>
                </c:pt>
                <c:pt idx="1354">
                  <c:v>-10.582455645110581</c:v>
                </c:pt>
                <c:pt idx="1355">
                  <c:v>13.188228229901359</c:v>
                </c:pt>
                <c:pt idx="1356">
                  <c:v>9.0606959316875546</c:v>
                </c:pt>
                <c:pt idx="1357">
                  <c:v>12.398832744439126</c:v>
                </c:pt>
                <c:pt idx="1358">
                  <c:v>-10.336878436353334</c:v>
                </c:pt>
                <c:pt idx="1359">
                  <c:v>5.7548875021634682</c:v>
                </c:pt>
                <c:pt idx="1360">
                  <c:v>1.9990293752061945</c:v>
                </c:pt>
                <c:pt idx="1361">
                  <c:v>5.8893689053568621E-2</c:v>
                </c:pt>
                <c:pt idx="1362">
                  <c:v>-0.17218097538268037</c:v>
                </c:pt>
                <c:pt idx="1363">
                  <c:v>0.72627099336996981</c:v>
                </c:pt>
                <c:pt idx="1364">
                  <c:v>-0.54639484446166897</c:v>
                </c:pt>
                <c:pt idx="1365">
                  <c:v>8.8672787397096631</c:v>
                </c:pt>
                <c:pt idx="1366">
                  <c:v>9.6444571875092606</c:v>
                </c:pt>
                <c:pt idx="1367">
                  <c:v>8.8672787397096631</c:v>
                </c:pt>
                <c:pt idx="1368">
                  <c:v>8.8672787397096631</c:v>
                </c:pt>
                <c:pt idx="1369">
                  <c:v>8.8672787397096631</c:v>
                </c:pt>
                <c:pt idx="1370">
                  <c:v>9.229619965185119</c:v>
                </c:pt>
                <c:pt idx="1371">
                  <c:v>9.229619965185119</c:v>
                </c:pt>
                <c:pt idx="1372">
                  <c:v>-9.8672787397096631</c:v>
                </c:pt>
                <c:pt idx="1373">
                  <c:v>0</c:v>
                </c:pt>
                <c:pt idx="1374">
                  <c:v>-0.89464699985377172</c:v>
                </c:pt>
                <c:pt idx="1375">
                  <c:v>0.14438990933517465</c:v>
                </c:pt>
                <c:pt idx="1376">
                  <c:v>-1.0801703486839833</c:v>
                </c:pt>
                <c:pt idx="1377">
                  <c:v>-0.26279417686964063</c:v>
                </c:pt>
                <c:pt idx="1378">
                  <c:v>-4.3692338096657197</c:v>
                </c:pt>
                <c:pt idx="1379">
                  <c:v>3.0517562690078228</c:v>
                </c:pt>
                <c:pt idx="1380">
                  <c:v>-8.0606959316875546</c:v>
                </c:pt>
                <c:pt idx="1381">
                  <c:v>-9.8672787397096631</c:v>
                </c:pt>
                <c:pt idx="1382">
                  <c:v>-1.5234443549547942</c:v>
                </c:pt>
                <c:pt idx="1383">
                  <c:v>-1.0697702783041745</c:v>
                </c:pt>
                <c:pt idx="1384">
                  <c:v>-4.7133975591095056E-2</c:v>
                </c:pt>
                <c:pt idx="1385">
                  <c:v>-8.771614562126312E-2</c:v>
                </c:pt>
                <c:pt idx="1386">
                  <c:v>8.6462586799900301</c:v>
                </c:pt>
                <c:pt idx="1387">
                  <c:v>0.43174111426347422</c:v>
                </c:pt>
                <c:pt idx="1388">
                  <c:v>0.42794283529255223</c:v>
                </c:pt>
                <c:pt idx="1389">
                  <c:v>-3.9032883589283229</c:v>
                </c:pt>
                <c:pt idx="1390">
                  <c:v>2.6593475957708583</c:v>
                </c:pt>
                <c:pt idx="1391">
                  <c:v>-1.3175388747733168E-2</c:v>
                </c:pt>
                <c:pt idx="1392">
                  <c:v>4.7527049071316192</c:v>
                </c:pt>
                <c:pt idx="1393">
                  <c:v>0.30812229536233221</c:v>
                </c:pt>
                <c:pt idx="1394">
                  <c:v>0.14360350879300177</c:v>
                </c:pt>
                <c:pt idx="1395">
                  <c:v>-6.0732489820306386</c:v>
                </c:pt>
                <c:pt idx="1396">
                  <c:v>-1.0897966703506459</c:v>
                </c:pt>
                <c:pt idx="1397">
                  <c:v>10.866763767353351</c:v>
                </c:pt>
                <c:pt idx="1398">
                  <c:v>-10.91687468418114</c:v>
                </c:pt>
                <c:pt idx="1399">
                  <c:v>-0.64154602908752356</c:v>
                </c:pt>
                <c:pt idx="1400">
                  <c:v>-0.49410907027004253</c:v>
                </c:pt>
                <c:pt idx="1401">
                  <c:v>-5.0815756168631028</c:v>
                </c:pt>
                <c:pt idx="1402">
                  <c:v>-3.925999418556223</c:v>
                </c:pt>
                <c:pt idx="1403">
                  <c:v>8.8041310211833181</c:v>
                </c:pt>
                <c:pt idx="1404">
                  <c:v>-7.0660891904577721</c:v>
                </c:pt>
                <c:pt idx="1405">
                  <c:v>12.013089999440444</c:v>
                </c:pt>
                <c:pt idx="1406">
                  <c:v>4.6089534472876581</c:v>
                </c:pt>
                <c:pt idx="1407">
                  <c:v>0.48542682717024188</c:v>
                </c:pt>
                <c:pt idx="1408">
                  <c:v>0.13124453327825303</c:v>
                </c:pt>
                <c:pt idx="1409">
                  <c:v>1.0957589828054308</c:v>
                </c:pt>
                <c:pt idx="1410">
                  <c:v>0.46631800422253716</c:v>
                </c:pt>
                <c:pt idx="1411">
                  <c:v>0.26303440583379378</c:v>
                </c:pt>
                <c:pt idx="1412">
                  <c:v>-14.51012541066784</c:v>
                </c:pt>
                <c:pt idx="1413">
                  <c:v>-4.1501134466814458</c:v>
                </c:pt>
                <c:pt idx="1414">
                  <c:v>13.840318978135199</c:v>
                </c:pt>
                <c:pt idx="1415">
                  <c:v>8.8672787397096631</c:v>
                </c:pt>
                <c:pt idx="1416">
                  <c:v>-0.26303440583379395</c:v>
                </c:pt>
                <c:pt idx="1417">
                  <c:v>-0.13750352374993513</c:v>
                </c:pt>
                <c:pt idx="1418">
                  <c:v>-8.3837042924740537</c:v>
                </c:pt>
                <c:pt idx="1419">
                  <c:v>-3.3223396467489152</c:v>
                </c:pt>
                <c:pt idx="1420">
                  <c:v>5.3457748368417297</c:v>
                </c:pt>
                <c:pt idx="1421">
                  <c:v>10.147204924942228</c:v>
                </c:pt>
                <c:pt idx="1422">
                  <c:v>18.155610490453309</c:v>
                </c:pt>
                <c:pt idx="1423">
                  <c:v>0.62110020518794584</c:v>
                </c:pt>
                <c:pt idx="1424">
                  <c:v>0.42968427524324543</c:v>
                </c:pt>
                <c:pt idx="1425">
                  <c:v>-5.3581040204843944E-2</c:v>
                </c:pt>
                <c:pt idx="1426">
                  <c:v>6.1151338085394755</c:v>
                </c:pt>
                <c:pt idx="1427">
                  <c:v>0.34895343201879619</c:v>
                </c:pt>
                <c:pt idx="1428">
                  <c:v>-0.46623858034402377</c:v>
                </c:pt>
                <c:pt idx="1429">
                  <c:v>-0.48891153407626164</c:v>
                </c:pt>
                <c:pt idx="1430">
                  <c:v>-0.82666839711443796</c:v>
                </c:pt>
                <c:pt idx="1431">
                  <c:v>-6.3237303375213481</c:v>
                </c:pt>
                <c:pt idx="1432">
                  <c:v>-4.4338209749582598</c:v>
                </c:pt>
                <c:pt idx="1433">
                  <c:v>-6.6787933471226628</c:v>
                </c:pt>
                <c:pt idx="1434">
                  <c:v>-0.41197769952978586</c:v>
                </c:pt>
                <c:pt idx="1435">
                  <c:v>-0.20207243695685234</c:v>
                </c:pt>
                <c:pt idx="1436">
                  <c:v>0.64154602908752378</c:v>
                </c:pt>
                <c:pt idx="1437">
                  <c:v>-0.46579079974347853</c:v>
                </c:pt>
                <c:pt idx="1438">
                  <c:v>-0.11547721741993608</c:v>
                </c:pt>
                <c:pt idx="1439">
                  <c:v>1.4468033554916859</c:v>
                </c:pt>
                <c:pt idx="1440">
                  <c:v>1.8983103367572963E-2</c:v>
                </c:pt>
                <c:pt idx="1441">
                  <c:v>-0.18463749934102974</c:v>
                </c:pt>
                <c:pt idx="1442">
                  <c:v>0.17333160288556176</c:v>
                </c:pt>
                <c:pt idx="1443">
                  <c:v>-0.73656490119296281</c:v>
                </c:pt>
                <c:pt idx="1444">
                  <c:v>-0.19622348831164582</c:v>
                </c:pt>
                <c:pt idx="1445">
                  <c:v>-0.19202629387076556</c:v>
                </c:pt>
                <c:pt idx="1446">
                  <c:v>0.52626054467881944</c:v>
                </c:pt>
                <c:pt idx="1447">
                  <c:v>13.459815807989591</c:v>
                </c:pt>
                <c:pt idx="1448">
                  <c:v>-0.88135550350138103</c:v>
                </c:pt>
                <c:pt idx="1449">
                  <c:v>1.1667154449664221</c:v>
                </c:pt>
                <c:pt idx="1450">
                  <c:v>7.6486571760385464</c:v>
                </c:pt>
                <c:pt idx="1451">
                  <c:v>2.7950591512588283</c:v>
                </c:pt>
                <c:pt idx="1452">
                  <c:v>-4.0737625389746457E-2</c:v>
                </c:pt>
                <c:pt idx="1453">
                  <c:v>-3.9528364186637341E-2</c:v>
                </c:pt>
                <c:pt idx="1454">
                  <c:v>-0.41235341470763204</c:v>
                </c:pt>
                <c:pt idx="1455">
                  <c:v>-0.39787694812066099</c:v>
                </c:pt>
                <c:pt idx="1456">
                  <c:v>11.643856189774727</c:v>
                </c:pt>
                <c:pt idx="1457">
                  <c:v>-0.99232198804640337</c:v>
                </c:pt>
                <c:pt idx="1458">
                  <c:v>2.7170201165469841E-2</c:v>
                </c:pt>
                <c:pt idx="1459">
                  <c:v>-3.3703303668207604E-2</c:v>
                </c:pt>
                <c:pt idx="1460">
                  <c:v>-6.8325272564189951E-2</c:v>
                </c:pt>
                <c:pt idx="1461">
                  <c:v>-9.0244070697092005E-2</c:v>
                </c:pt>
                <c:pt idx="1462">
                  <c:v>-0.91253715874966101</c:v>
                </c:pt>
                <c:pt idx="1463">
                  <c:v>-0.47393118833241243</c:v>
                </c:pt>
                <c:pt idx="1464">
                  <c:v>0.87832144341174767</c:v>
                </c:pt>
                <c:pt idx="1465">
                  <c:v>-0.82357343261573224</c:v>
                </c:pt>
                <c:pt idx="1466">
                  <c:v>-0.26303440583379378</c:v>
                </c:pt>
                <c:pt idx="1467">
                  <c:v>-0.54499609340351174</c:v>
                </c:pt>
                <c:pt idx="1468">
                  <c:v>-0.74751551350711609</c:v>
                </c:pt>
                <c:pt idx="1469">
                  <c:v>5.5647846187835261</c:v>
                </c:pt>
                <c:pt idx="1470">
                  <c:v>1.1768777620840793</c:v>
                </c:pt>
                <c:pt idx="1471">
                  <c:v>-1.3935790713426719</c:v>
                </c:pt>
                <c:pt idx="1472">
                  <c:v>11.013555309891467</c:v>
                </c:pt>
                <c:pt idx="1473">
                  <c:v>-8.3822637581148385</c:v>
                </c:pt>
                <c:pt idx="1474">
                  <c:v>9.0606959316875546</c:v>
                </c:pt>
                <c:pt idx="1475">
                  <c:v>1</c:v>
                </c:pt>
                <c:pt idx="1476">
                  <c:v>2.2775339755289092</c:v>
                </c:pt>
                <c:pt idx="1477">
                  <c:v>0.9976015039514835</c:v>
                </c:pt>
                <c:pt idx="1478">
                  <c:v>-0.14974711950468203</c:v>
                </c:pt>
                <c:pt idx="1479">
                  <c:v>-0.90556917118957869</c:v>
                </c:pt>
                <c:pt idx="1480">
                  <c:v>-0.62148837674627011</c:v>
                </c:pt>
                <c:pt idx="1481">
                  <c:v>0.13124453327825245</c:v>
                </c:pt>
                <c:pt idx="1482">
                  <c:v>1.7733588878229054</c:v>
                </c:pt>
                <c:pt idx="1483">
                  <c:v>6.8286654283030161</c:v>
                </c:pt>
                <c:pt idx="1484">
                  <c:v>-0.20249286389874341</c:v>
                </c:pt>
                <c:pt idx="1485">
                  <c:v>-0.89771894971026855</c:v>
                </c:pt>
                <c:pt idx="1486">
                  <c:v>10.966265102877133</c:v>
                </c:pt>
                <c:pt idx="1487">
                  <c:v>-1.0750305261892077</c:v>
                </c:pt>
                <c:pt idx="1488">
                  <c:v>0.29507687523793097</c:v>
                </c:pt>
                <c:pt idx="1489">
                  <c:v>-0.65207669657969325</c:v>
                </c:pt>
                <c:pt idx="1490">
                  <c:v>13.62878726254395</c:v>
                </c:pt>
                <c:pt idx="1491">
                  <c:v>-1.4260693125170025E-2</c:v>
                </c:pt>
                <c:pt idx="1492">
                  <c:v>-0.1458508664634546</c:v>
                </c:pt>
                <c:pt idx="1493">
                  <c:v>0.21021770739034584</c:v>
                </c:pt>
                <c:pt idx="1494">
                  <c:v>-0.4466831258953089</c:v>
                </c:pt>
                <c:pt idx="1495">
                  <c:v>3.5845198946722188E-2</c:v>
                </c:pt>
                <c:pt idx="1496">
                  <c:v>-1.049039062324421</c:v>
                </c:pt>
                <c:pt idx="1497">
                  <c:v>0.29077939631669797</c:v>
                </c:pt>
                <c:pt idx="1498">
                  <c:v>-1.5114058937510753</c:v>
                </c:pt>
                <c:pt idx="1499">
                  <c:v>-9.3822637581148367</c:v>
                </c:pt>
                <c:pt idx="1500">
                  <c:v>0.58256798558077316</c:v>
                </c:pt>
                <c:pt idx="1501">
                  <c:v>-12.398921791443499</c:v>
                </c:pt>
                <c:pt idx="1502">
                  <c:v>-2.7111159433230276</c:v>
                </c:pt>
                <c:pt idx="1503">
                  <c:v>2.3332503830624053E-2</c:v>
                </c:pt>
                <c:pt idx="1504">
                  <c:v>-1.4898876379338635E-2</c:v>
                </c:pt>
                <c:pt idx="1505">
                  <c:v>12.307011018304399</c:v>
                </c:pt>
                <c:pt idx="1506">
                  <c:v>-6.9108925261660152</c:v>
                </c:pt>
                <c:pt idx="1507">
                  <c:v>7.6486571760385464</c:v>
                </c:pt>
                <c:pt idx="1508">
                  <c:v>7.6486571760385464</c:v>
                </c:pt>
                <c:pt idx="1509">
                  <c:v>-10.307580315927396</c:v>
                </c:pt>
                <c:pt idx="1510">
                  <c:v>9.9667457608995313</c:v>
                </c:pt>
                <c:pt idx="1511">
                  <c:v>-7.0009721247742712E-2</c:v>
                </c:pt>
                <c:pt idx="1512">
                  <c:v>-0.1401776580482603</c:v>
                </c:pt>
                <c:pt idx="1513">
                  <c:v>-0.11164535582890917</c:v>
                </c:pt>
                <c:pt idx="1514">
                  <c:v>6.0732489820306386</c:v>
                </c:pt>
                <c:pt idx="1515">
                  <c:v>-0.25418348825152809</c:v>
                </c:pt>
                <c:pt idx="1516">
                  <c:v>-1.0892673380970874</c:v>
                </c:pt>
                <c:pt idx="1517">
                  <c:v>3.2034265038149176E-16</c:v>
                </c:pt>
                <c:pt idx="1518">
                  <c:v>-0.28010791919273537</c:v>
                </c:pt>
                <c:pt idx="1519">
                  <c:v>0.82123451106381007</c:v>
                </c:pt>
                <c:pt idx="1520">
                  <c:v>-9.5189809291704002</c:v>
                </c:pt>
                <c:pt idx="1521">
                  <c:v>14.55076682267522</c:v>
                </c:pt>
                <c:pt idx="1522">
                  <c:v>2.3838625755460856</c:v>
                </c:pt>
                <c:pt idx="1523">
                  <c:v>0.45785058281781643</c:v>
                </c:pt>
                <c:pt idx="1524">
                  <c:v>-0.81096617560998319</c:v>
                </c:pt>
                <c:pt idx="1525">
                  <c:v>-10.644156719937438</c:v>
                </c:pt>
                <c:pt idx="1526">
                  <c:v>0.68650052718321852</c:v>
                </c:pt>
                <c:pt idx="1527">
                  <c:v>0.30283768753328638</c:v>
                </c:pt>
                <c:pt idx="1528">
                  <c:v>-20</c:v>
                </c:pt>
                <c:pt idx="1529">
                  <c:v>0.30283768753328638</c:v>
                </c:pt>
                <c:pt idx="1530">
                  <c:v>-0.34253972530521382</c:v>
                </c:pt>
                <c:pt idx="1531">
                  <c:v>-8.3817854448316978E-2</c:v>
                </c:pt>
                <c:pt idx="1532">
                  <c:v>0.33131567338134066</c:v>
                </c:pt>
                <c:pt idx="1533">
                  <c:v>-0.1110313123887442</c:v>
                </c:pt>
                <c:pt idx="1534">
                  <c:v>0.11345804978328387</c:v>
                </c:pt>
                <c:pt idx="1535">
                  <c:v>-0.48542682717024149</c:v>
                </c:pt>
                <c:pt idx="1536">
                  <c:v>0.36365522049708593</c:v>
                </c:pt>
                <c:pt idx="1537">
                  <c:v>0.36884027094832694</c:v>
                </c:pt>
                <c:pt idx="1538">
                  <c:v>0.24376607212901513</c:v>
                </c:pt>
                <c:pt idx="1539">
                  <c:v>9.1922489441039076E-2</c:v>
                </c:pt>
                <c:pt idx="1540">
                  <c:v>-0.392210108940936</c:v>
                </c:pt>
                <c:pt idx="1541">
                  <c:v>7.8265484872909159</c:v>
                </c:pt>
                <c:pt idx="1542">
                  <c:v>-6.0598844604994611</c:v>
                </c:pt>
                <c:pt idx="1543">
                  <c:v>-0.28239973070072522</c:v>
                </c:pt>
                <c:pt idx="1544">
                  <c:v>12.995247849632328</c:v>
                </c:pt>
                <c:pt idx="1545">
                  <c:v>-5.3457748368417297</c:v>
                </c:pt>
                <c:pt idx="1546">
                  <c:v>-2.6967047600269488E-2</c:v>
                </c:pt>
                <c:pt idx="1547">
                  <c:v>-7.6486571760385464</c:v>
                </c:pt>
                <c:pt idx="1548">
                  <c:v>-0.44745897697122117</c:v>
                </c:pt>
                <c:pt idx="1549">
                  <c:v>-10.582769240382088</c:v>
                </c:pt>
                <c:pt idx="1550">
                  <c:v>11.344665782303407</c:v>
                </c:pt>
                <c:pt idx="1551">
                  <c:v>-0.66481580841037069</c:v>
                </c:pt>
                <c:pt idx="1552">
                  <c:v>0.4528221617383143</c:v>
                </c:pt>
                <c:pt idx="1553">
                  <c:v>2.907131024746795</c:v>
                </c:pt>
                <c:pt idx="1554">
                  <c:v>8.0606959316875546</c:v>
                </c:pt>
                <c:pt idx="1555">
                  <c:v>-7.0660891904577721</c:v>
                </c:pt>
                <c:pt idx="1556">
                  <c:v>-6.0660891904577721</c:v>
                </c:pt>
                <c:pt idx="1557">
                  <c:v>-8.8683081332894673</c:v>
                </c:pt>
                <c:pt idx="1558">
                  <c:v>-3.6108643641639135</c:v>
                </c:pt>
                <c:pt idx="1559">
                  <c:v>-0.80735492205760429</c:v>
                </c:pt>
                <c:pt idx="1560">
                  <c:v>-6.0732489820306386</c:v>
                </c:pt>
                <c:pt idx="1561">
                  <c:v>1</c:v>
                </c:pt>
                <c:pt idx="1562">
                  <c:v>7.6462586799900292</c:v>
                </c:pt>
                <c:pt idx="1563">
                  <c:v>-2.5194125366694964E-2</c:v>
                </c:pt>
                <c:pt idx="1564">
                  <c:v>-0.24100809950379473</c:v>
                </c:pt>
                <c:pt idx="1565">
                  <c:v>-0.48810096146856707</c:v>
                </c:pt>
                <c:pt idx="1566">
                  <c:v>1.7369655941662063</c:v>
                </c:pt>
                <c:pt idx="1567">
                  <c:v>8.0624959257337636</c:v>
                </c:pt>
                <c:pt idx="1568">
                  <c:v>4.8404631963054251E-2</c:v>
                </c:pt>
                <c:pt idx="1569">
                  <c:v>-0.10805974585745258</c:v>
                </c:pt>
                <c:pt idx="1570">
                  <c:v>-0.96962635095648098</c:v>
                </c:pt>
                <c:pt idx="1571">
                  <c:v>-0.46884394297463755</c:v>
                </c:pt>
                <c:pt idx="1572">
                  <c:v>5.1085244567781691</c:v>
                </c:pt>
                <c:pt idx="1573">
                  <c:v>-1.2726553238466911</c:v>
                </c:pt>
                <c:pt idx="1574">
                  <c:v>-1.5912762746533584</c:v>
                </c:pt>
                <c:pt idx="1575">
                  <c:v>-9.5189809291704002</c:v>
                </c:pt>
                <c:pt idx="1576">
                  <c:v>-0.52674788677586049</c:v>
                </c:pt>
                <c:pt idx="1577">
                  <c:v>-1.2823997307007249</c:v>
                </c:pt>
                <c:pt idx="1578">
                  <c:v>0.87446911791614101</c:v>
                </c:pt>
                <c:pt idx="1579">
                  <c:v>-0.5398104643287811</c:v>
                </c:pt>
                <c:pt idx="1580">
                  <c:v>3.1378637922100143</c:v>
                </c:pt>
                <c:pt idx="1581">
                  <c:v>-0.73456310395090163</c:v>
                </c:pt>
                <c:pt idx="1582">
                  <c:v>18.709497833115286</c:v>
                </c:pt>
                <c:pt idx="1583">
                  <c:v>-1.9526942852216433</c:v>
                </c:pt>
                <c:pt idx="1584">
                  <c:v>11.840384550711667</c:v>
                </c:pt>
                <c:pt idx="1585">
                  <c:v>1.7776075786635521</c:v>
                </c:pt>
                <c:pt idx="1586">
                  <c:v>1.6000478693715157E-2</c:v>
                </c:pt>
                <c:pt idx="1587">
                  <c:v>0.5777669993169523</c:v>
                </c:pt>
                <c:pt idx="1588">
                  <c:v>-1.802553935793783</c:v>
                </c:pt>
                <c:pt idx="1589">
                  <c:v>-2.5849625007211561</c:v>
                </c:pt>
                <c:pt idx="1590">
                  <c:v>-13.904415102592719</c:v>
                </c:pt>
                <c:pt idx="1591">
                  <c:v>12.228918874172939</c:v>
                </c:pt>
                <c:pt idx="1592">
                  <c:v>-11.814048332230835</c:v>
                </c:pt>
                <c:pt idx="1593">
                  <c:v>9.0597950917951025</c:v>
                </c:pt>
                <c:pt idx="1594">
                  <c:v>2.4045473966650913E-2</c:v>
                </c:pt>
                <c:pt idx="1595">
                  <c:v>6.2419151527116989</c:v>
                </c:pt>
                <c:pt idx="1596">
                  <c:v>3.1364170909335014E-2</c:v>
                </c:pt>
                <c:pt idx="1597">
                  <c:v>-1.2940813972572527</c:v>
                </c:pt>
                <c:pt idx="1598">
                  <c:v>11.703038388986416</c:v>
                </c:pt>
                <c:pt idx="1599">
                  <c:v>1.1213951075146538</c:v>
                </c:pt>
                <c:pt idx="1600">
                  <c:v>10.307580315927396</c:v>
                </c:pt>
                <c:pt idx="1601">
                  <c:v>8.1877007054407661E-2</c:v>
                </c:pt>
                <c:pt idx="1602">
                  <c:v>-0.30218415958894751</c:v>
                </c:pt>
                <c:pt idx="1603">
                  <c:v>-3.8918989292302197E-2</c:v>
                </c:pt>
                <c:pt idx="1604">
                  <c:v>-1.6277033746305181</c:v>
                </c:pt>
                <c:pt idx="1605">
                  <c:v>-0.78694681188893156</c:v>
                </c:pt>
                <c:pt idx="1606">
                  <c:v>-6.0120992437571248E-2</c:v>
                </c:pt>
                <c:pt idx="1607">
                  <c:v>-0.11189288007089704</c:v>
                </c:pt>
                <c:pt idx="1608">
                  <c:v>-0.81900349467540168</c:v>
                </c:pt>
                <c:pt idx="1609">
                  <c:v>0.22973439667761575</c:v>
                </c:pt>
                <c:pt idx="1610">
                  <c:v>-6.5217659446480558E-2</c:v>
                </c:pt>
                <c:pt idx="1611">
                  <c:v>-9.9721695734253463E-2</c:v>
                </c:pt>
                <c:pt idx="1612">
                  <c:v>3.2034265038149176E-16</c:v>
                </c:pt>
                <c:pt idx="1613">
                  <c:v>0.23297717197761406</c:v>
                </c:pt>
                <c:pt idx="1614">
                  <c:v>-0.46847675824030438</c:v>
                </c:pt>
                <c:pt idx="1615">
                  <c:v>9.0083989245286363E-4</c:v>
                </c:pt>
                <c:pt idx="1616">
                  <c:v>-2.3620549231425305</c:v>
                </c:pt>
                <c:pt idx="1617">
                  <c:v>12.502003002388932</c:v>
                </c:pt>
                <c:pt idx="1618">
                  <c:v>-0.24997825300834761</c:v>
                </c:pt>
                <c:pt idx="1619">
                  <c:v>0.13492958008610836</c:v>
                </c:pt>
                <c:pt idx="1620">
                  <c:v>-11.402479172214964</c:v>
                </c:pt>
                <c:pt idx="1621">
                  <c:v>-2.497499659470817</c:v>
                </c:pt>
                <c:pt idx="1622">
                  <c:v>1.8759420073150168</c:v>
                </c:pt>
                <c:pt idx="1623">
                  <c:v>-5.3457748368417297</c:v>
                </c:pt>
                <c:pt idx="1624">
                  <c:v>-15.702758895644122</c:v>
                </c:pt>
                <c:pt idx="1625">
                  <c:v>0.9987768587305591</c:v>
                </c:pt>
                <c:pt idx="1626">
                  <c:v>0.99640075894593194</c:v>
                </c:pt>
                <c:pt idx="1627">
                  <c:v>5.7548875021634682</c:v>
                </c:pt>
                <c:pt idx="1628">
                  <c:v>-0.31303778577644814</c:v>
                </c:pt>
                <c:pt idx="1629">
                  <c:v>0.16505924627049651</c:v>
                </c:pt>
                <c:pt idx="1630">
                  <c:v>-6.3325935368829342E-2</c:v>
                </c:pt>
                <c:pt idx="1631">
                  <c:v>0.11710830299886439</c:v>
                </c:pt>
                <c:pt idx="1632">
                  <c:v>0.19988502192687832</c:v>
                </c:pt>
                <c:pt idx="1633">
                  <c:v>-0.10361495718477468</c:v>
                </c:pt>
                <c:pt idx="1634">
                  <c:v>-0.17649765536579851</c:v>
                </c:pt>
                <c:pt idx="1635">
                  <c:v>0.42010848882626578</c:v>
                </c:pt>
                <c:pt idx="1636">
                  <c:v>0.58256798558077316</c:v>
                </c:pt>
                <c:pt idx="1637">
                  <c:v>-0.5625946876927016</c:v>
                </c:pt>
                <c:pt idx="1638">
                  <c:v>0.1080597458574529</c:v>
                </c:pt>
                <c:pt idx="1639">
                  <c:v>14.070120944476823</c:v>
                </c:pt>
                <c:pt idx="1640">
                  <c:v>0.62073966662780655</c:v>
                </c:pt>
                <c:pt idx="1641">
                  <c:v>11.786950240502948</c:v>
                </c:pt>
                <c:pt idx="1642">
                  <c:v>0.52420846964205969</c:v>
                </c:pt>
                <c:pt idx="1643">
                  <c:v>-0.15267395839128833</c:v>
                </c:pt>
                <c:pt idx="1644">
                  <c:v>-1.0413959160118491</c:v>
                </c:pt>
                <c:pt idx="1645">
                  <c:v>-1.2942925711639013</c:v>
                </c:pt>
                <c:pt idx="1646">
                  <c:v>-13.813814586549059</c:v>
                </c:pt>
                <c:pt idx="1647">
                  <c:v>-2.2051144299046124</c:v>
                </c:pt>
                <c:pt idx="1648">
                  <c:v>-0.56798942211744241</c:v>
                </c:pt>
                <c:pt idx="1649">
                  <c:v>-0.56798942211744241</c:v>
                </c:pt>
                <c:pt idx="1650">
                  <c:v>0.17371857460075824</c:v>
                </c:pt>
                <c:pt idx="1651">
                  <c:v>-0.28128611039001644</c:v>
                </c:pt>
                <c:pt idx="1652">
                  <c:v>-2.1699250014423126</c:v>
                </c:pt>
                <c:pt idx="1653">
                  <c:v>8.9267338097087298E-2</c:v>
                </c:pt>
                <c:pt idx="1654">
                  <c:v>-0.25715783949712484</c:v>
                </c:pt>
                <c:pt idx="1655">
                  <c:v>11.146780789986687</c:v>
                </c:pt>
                <c:pt idx="1656">
                  <c:v>9.3822637581148385</c:v>
                </c:pt>
                <c:pt idx="1657">
                  <c:v>-7.6486571760385464</c:v>
                </c:pt>
                <c:pt idx="1658">
                  <c:v>-3.2931497367418645</c:v>
                </c:pt>
                <c:pt idx="1659">
                  <c:v>0.48996980568910148</c:v>
                </c:pt>
                <c:pt idx="1660">
                  <c:v>-9.2304207950923818</c:v>
                </c:pt>
                <c:pt idx="1661">
                  <c:v>-0.67662993093873147</c:v>
                </c:pt>
                <c:pt idx="1662">
                  <c:v>-10.307580315927396</c:v>
                </c:pt>
                <c:pt idx="1663">
                  <c:v>-0.65600188141347759</c:v>
                </c:pt>
                <c:pt idx="1664">
                  <c:v>9.5189809291704002</c:v>
                </c:pt>
                <c:pt idx="1665">
                  <c:v>3.6048620581588611</c:v>
                </c:pt>
                <c:pt idx="1666">
                  <c:v>8.3837042924740537</c:v>
                </c:pt>
                <c:pt idx="1667">
                  <c:v>-10.644156719937438</c:v>
                </c:pt>
                <c:pt idx="1668">
                  <c:v>-2.2992793559421623</c:v>
                </c:pt>
                <c:pt idx="1669">
                  <c:v>-1.6485276294986226</c:v>
                </c:pt>
                <c:pt idx="1670">
                  <c:v>-7.2229882259585905</c:v>
                </c:pt>
                <c:pt idx="1671">
                  <c:v>12.534708168026555</c:v>
                </c:pt>
                <c:pt idx="1672">
                  <c:v>-0.18057224564182092</c:v>
                </c:pt>
                <c:pt idx="1673">
                  <c:v>13.493563612476221</c:v>
                </c:pt>
                <c:pt idx="1674">
                  <c:v>-0.11103131238874367</c:v>
                </c:pt>
                <c:pt idx="1675">
                  <c:v>-3.5623909730721215E-2</c:v>
                </c:pt>
                <c:pt idx="1676">
                  <c:v>13.380911949563341</c:v>
                </c:pt>
                <c:pt idx="1677">
                  <c:v>-1.2278329778436865E-2</c:v>
                </c:pt>
                <c:pt idx="1678">
                  <c:v>-0.10455593104258995</c:v>
                </c:pt>
                <c:pt idx="1679">
                  <c:v>0.720149681922294</c:v>
                </c:pt>
                <c:pt idx="1680">
                  <c:v>0.58496250072115619</c:v>
                </c:pt>
                <c:pt idx="1681">
                  <c:v>-1.183421189823616</c:v>
                </c:pt>
                <c:pt idx="1682">
                  <c:v>0.14233590658504514</c:v>
                </c:pt>
                <c:pt idx="1683">
                  <c:v>-8.0618460208284601E-2</c:v>
                </c:pt>
                <c:pt idx="1684">
                  <c:v>0.35363695461470068</c:v>
                </c:pt>
                <c:pt idx="1685">
                  <c:v>-0.7776075786635519</c:v>
                </c:pt>
                <c:pt idx="1686">
                  <c:v>9.0083989245318379E-4</c:v>
                </c:pt>
                <c:pt idx="1687">
                  <c:v>-8.8662486111111729</c:v>
                </c:pt>
                <c:pt idx="1688">
                  <c:v>-9.9662651028771325</c:v>
                </c:pt>
                <c:pt idx="1689">
                  <c:v>-2.8328723058494484E-2</c:v>
                </c:pt>
                <c:pt idx="1690">
                  <c:v>1.0764004074047717</c:v>
                </c:pt>
                <c:pt idx="1691">
                  <c:v>1.5836275371384523</c:v>
                </c:pt>
                <c:pt idx="1692">
                  <c:v>-9.0765463923182077E-2</c:v>
                </c:pt>
                <c:pt idx="1693">
                  <c:v>-12.380911949563341</c:v>
                </c:pt>
                <c:pt idx="1694">
                  <c:v>-0.27008916336774419</c:v>
                </c:pt>
                <c:pt idx="1695">
                  <c:v>-0.36257007938470864</c:v>
                </c:pt>
                <c:pt idx="1696">
                  <c:v>-2.3651268064645327E-2</c:v>
                </c:pt>
                <c:pt idx="1697">
                  <c:v>-3.3552559711026504E-2</c:v>
                </c:pt>
                <c:pt idx="1698">
                  <c:v>3.8073549220576046</c:v>
                </c:pt>
                <c:pt idx="1699">
                  <c:v>-11.673750739438065</c:v>
                </c:pt>
                <c:pt idx="1700">
                  <c:v>3.080691599528913</c:v>
                </c:pt>
                <c:pt idx="1701">
                  <c:v>4.3692338096657197</c:v>
                </c:pt>
                <c:pt idx="1702">
                  <c:v>8.0606959316875546</c:v>
                </c:pt>
                <c:pt idx="1703">
                  <c:v>9.0606959316875546</c:v>
                </c:pt>
                <c:pt idx="1704">
                  <c:v>7.0660891904577721</c:v>
                </c:pt>
                <c:pt idx="1705">
                  <c:v>-0.96047163581336248</c:v>
                </c:pt>
                <c:pt idx="1706">
                  <c:v>-0.3701832634945833</c:v>
                </c:pt>
                <c:pt idx="1707">
                  <c:v>0.12085439487438598</c:v>
                </c:pt>
                <c:pt idx="1708">
                  <c:v>-0.18807234815257179</c:v>
                </c:pt>
                <c:pt idx="1709">
                  <c:v>-10.703038388986418</c:v>
                </c:pt>
                <c:pt idx="1710">
                  <c:v>-0.12225575005099786</c:v>
                </c:pt>
                <c:pt idx="1711">
                  <c:v>-8.3822637581148367</c:v>
                </c:pt>
                <c:pt idx="1712">
                  <c:v>7.0660891904577738</c:v>
                </c:pt>
                <c:pt idx="1713">
                  <c:v>0.90403094146927809</c:v>
                </c:pt>
                <c:pt idx="1714">
                  <c:v>-0.13906403773755177</c:v>
                </c:pt>
                <c:pt idx="1715">
                  <c:v>0.41929952613300331</c:v>
                </c:pt>
                <c:pt idx="1716">
                  <c:v>1.3727026621204883</c:v>
                </c:pt>
                <c:pt idx="1717">
                  <c:v>-6.5133069586744896E-3</c:v>
                </c:pt>
                <c:pt idx="1718">
                  <c:v>-1.6017132519074588E-16</c:v>
                </c:pt>
                <c:pt idx="1719">
                  <c:v>-0.80145432061791955</c:v>
                </c:pt>
                <c:pt idx="1720">
                  <c:v>-0.12363134916837727</c:v>
                </c:pt>
                <c:pt idx="1721">
                  <c:v>0</c:v>
                </c:pt>
                <c:pt idx="1722">
                  <c:v>-0.1444815061125074</c:v>
                </c:pt>
                <c:pt idx="1723">
                  <c:v>3.4561572299396257</c:v>
                </c:pt>
                <c:pt idx="1724">
                  <c:v>5.9207092964399681</c:v>
                </c:pt>
                <c:pt idx="1725">
                  <c:v>-1.3197678323810729</c:v>
                </c:pt>
                <c:pt idx="1726">
                  <c:v>-4.8166927866369402</c:v>
                </c:pt>
                <c:pt idx="1727">
                  <c:v>5.3457748368417297</c:v>
                </c:pt>
                <c:pt idx="1728">
                  <c:v>-1.1785049867433697</c:v>
                </c:pt>
                <c:pt idx="1729">
                  <c:v>-12.287904726065419</c:v>
                </c:pt>
                <c:pt idx="1730">
                  <c:v>8.6156643749714254E-2</c:v>
                </c:pt>
                <c:pt idx="1731">
                  <c:v>11.146568675740786</c:v>
                </c:pt>
                <c:pt idx="1732">
                  <c:v>0.93711077461935333</c:v>
                </c:pt>
                <c:pt idx="1733">
                  <c:v>0.15287061905200194</c:v>
                </c:pt>
                <c:pt idx="1734">
                  <c:v>8.5114998555174785E-3</c:v>
                </c:pt>
                <c:pt idx="1735">
                  <c:v>9.3204165798516661E-2</c:v>
                </c:pt>
                <c:pt idx="1736">
                  <c:v>6.0732489820306386</c:v>
                </c:pt>
                <c:pt idx="1737">
                  <c:v>-0.13575586146366778</c:v>
                </c:pt>
                <c:pt idx="1738">
                  <c:v>-0.30387041132797293</c:v>
                </c:pt>
                <c:pt idx="1739">
                  <c:v>-0.37933040593228434</c:v>
                </c:pt>
                <c:pt idx="1740">
                  <c:v>0.99879925499444855</c:v>
                </c:pt>
                <c:pt idx="1741">
                  <c:v>-9.4859186341441165E-2</c:v>
                </c:pt>
                <c:pt idx="1742">
                  <c:v>-1.1997695123757777</c:v>
                </c:pt>
                <c:pt idx="1743">
                  <c:v>-0.13632147121278029</c:v>
                </c:pt>
                <c:pt idx="1744">
                  <c:v>-0.42432585391322453</c:v>
                </c:pt>
                <c:pt idx="1745">
                  <c:v>0.74639500708613671</c:v>
                </c:pt>
                <c:pt idx="1746">
                  <c:v>0.45251220469750691</c:v>
                </c:pt>
                <c:pt idx="1747">
                  <c:v>0.1322477982984395</c:v>
                </c:pt>
                <c:pt idx="1748">
                  <c:v>0.39323476838760968</c:v>
                </c:pt>
                <c:pt idx="1749">
                  <c:v>-0.1564369236695739</c:v>
                </c:pt>
                <c:pt idx="1750">
                  <c:v>-0.18013246662884716</c:v>
                </c:pt>
                <c:pt idx="1751">
                  <c:v>-1.152630215837402</c:v>
                </c:pt>
                <c:pt idx="1752">
                  <c:v>-0.18060935247295204</c:v>
                </c:pt>
                <c:pt idx="1753">
                  <c:v>-7.8225167305502122E-2</c:v>
                </c:pt>
                <c:pt idx="1754">
                  <c:v>-6.6104603948666171E-2</c:v>
                </c:pt>
                <c:pt idx="1755">
                  <c:v>-0.20667196321468154</c:v>
                </c:pt>
                <c:pt idx="1756">
                  <c:v>-0.1916717089360207</c:v>
                </c:pt>
                <c:pt idx="1757">
                  <c:v>3.355255971102674E-2</c:v>
                </c:pt>
                <c:pt idx="1758">
                  <c:v>-7.6594155881786585E-2</c:v>
                </c:pt>
                <c:pt idx="1759">
                  <c:v>-0.13544049552336204</c:v>
                </c:pt>
                <c:pt idx="1760">
                  <c:v>-6.4875723662537188E-2</c:v>
                </c:pt>
                <c:pt idx="1761">
                  <c:v>-0.92861536676323464</c:v>
                </c:pt>
                <c:pt idx="1762">
                  <c:v>-9.5196362528432132</c:v>
                </c:pt>
                <c:pt idx="1763">
                  <c:v>-0.40120522609927395</c:v>
                </c:pt>
                <c:pt idx="1764">
                  <c:v>-6.0120992437571075E-2</c:v>
                </c:pt>
                <c:pt idx="1765">
                  <c:v>1.2711051749553988E-2</c:v>
                </c:pt>
                <c:pt idx="1766">
                  <c:v>-0.65739833684788795</c:v>
                </c:pt>
                <c:pt idx="1767">
                  <c:v>0.51846708893424964</c:v>
                </c:pt>
                <c:pt idx="1768">
                  <c:v>-8.9073891156324927E-2</c:v>
                </c:pt>
                <c:pt idx="1769">
                  <c:v>-0.73629262808688478</c:v>
                </c:pt>
                <c:pt idx="1770">
                  <c:v>4.6787580785897896E-4</c:v>
                </c:pt>
                <c:pt idx="1771">
                  <c:v>1.1964367458093907E-2</c:v>
                </c:pt>
                <c:pt idx="1772">
                  <c:v>3.0261215186088427E-2</c:v>
                </c:pt>
                <c:pt idx="1773">
                  <c:v>-3.2827242015369767E-2</c:v>
                </c:pt>
                <c:pt idx="1774">
                  <c:v>-1.4763352671740526E-2</c:v>
                </c:pt>
                <c:pt idx="1775">
                  <c:v>-9.4464684003492339E-2</c:v>
                </c:pt>
                <c:pt idx="1776">
                  <c:v>0.24485187186872132</c:v>
                </c:pt>
                <c:pt idx="1777">
                  <c:v>-0.11052071424471678</c:v>
                </c:pt>
                <c:pt idx="1778">
                  <c:v>-6.0278011924109115E-2</c:v>
                </c:pt>
                <c:pt idx="1779">
                  <c:v>-8.9175346107456546E-2</c:v>
                </c:pt>
                <c:pt idx="1780">
                  <c:v>0.89102527390519393</c:v>
                </c:pt>
                <c:pt idx="1781">
                  <c:v>-0.12311054232236331</c:v>
                </c:pt>
                <c:pt idx="1782">
                  <c:v>0.32509537396604515</c:v>
                </c:pt>
                <c:pt idx="1783">
                  <c:v>0.24366908096686266</c:v>
                </c:pt>
                <c:pt idx="1784">
                  <c:v>-7.6486571760385464</c:v>
                </c:pt>
                <c:pt idx="1785">
                  <c:v>-0.28950661719498483</c:v>
                </c:pt>
                <c:pt idx="1786">
                  <c:v>-1.3339162815798737</c:v>
                </c:pt>
                <c:pt idx="1787">
                  <c:v>7.6621281602912691E-2</c:v>
                </c:pt>
                <c:pt idx="1788">
                  <c:v>-0.5405683813627028</c:v>
                </c:pt>
                <c:pt idx="1789">
                  <c:v>-7.9434467494404637E-2</c:v>
                </c:pt>
                <c:pt idx="1790">
                  <c:v>-0.13170567921182214</c:v>
                </c:pt>
                <c:pt idx="1791">
                  <c:v>-9.6390701142313698E-2</c:v>
                </c:pt>
                <c:pt idx="1792">
                  <c:v>9.8667637673533513</c:v>
                </c:pt>
                <c:pt idx="1793">
                  <c:v>-5.3309168781146168</c:v>
                </c:pt>
                <c:pt idx="1794">
                  <c:v>-0.89071324205758251</c:v>
                </c:pt>
                <c:pt idx="1795">
                  <c:v>7.0660891904577721</c:v>
                </c:pt>
                <c:pt idx="1796">
                  <c:v>-0.11999977611062958</c:v>
                </c:pt>
                <c:pt idx="1797">
                  <c:v>-11.103506382011545</c:v>
                </c:pt>
                <c:pt idx="1798">
                  <c:v>-0.70593869854558167</c:v>
                </c:pt>
                <c:pt idx="1799">
                  <c:v>0.63523570720237976</c:v>
                </c:pt>
                <c:pt idx="1800">
                  <c:v>0.13763467188337281</c:v>
                </c:pt>
                <c:pt idx="1801">
                  <c:v>10.966265102877133</c:v>
                </c:pt>
                <c:pt idx="1802">
                  <c:v>10.703038388986418</c:v>
                </c:pt>
                <c:pt idx="1803">
                  <c:v>9.9667457608995313</c:v>
                </c:pt>
                <c:pt idx="1804">
                  <c:v>-0.20645087746742613</c:v>
                </c:pt>
                <c:pt idx="1805">
                  <c:v>10.013089999440444</c:v>
                </c:pt>
                <c:pt idx="1806">
                  <c:v>7.0660891904577738</c:v>
                </c:pt>
                <c:pt idx="1807">
                  <c:v>-9.229619965185119</c:v>
                </c:pt>
                <c:pt idx="1808">
                  <c:v>-9.3822637581148367</c:v>
                </c:pt>
                <c:pt idx="1809">
                  <c:v>0.13121467061672731</c:v>
                </c:pt>
                <c:pt idx="1810">
                  <c:v>12.840384550711667</c:v>
                </c:pt>
                <c:pt idx="1811">
                  <c:v>2.8877202163591926</c:v>
                </c:pt>
                <c:pt idx="1812">
                  <c:v>11.416797527606059</c:v>
                </c:pt>
                <c:pt idx="1813">
                  <c:v>-0.25715783949712445</c:v>
                </c:pt>
                <c:pt idx="1814">
                  <c:v>-0.62041133672544591</c:v>
                </c:pt>
                <c:pt idx="1815">
                  <c:v>-8.0624959257337636</c:v>
                </c:pt>
                <c:pt idx="1816">
                  <c:v>2.6313067392620679</c:v>
                </c:pt>
                <c:pt idx="1817">
                  <c:v>10.381542951184585</c:v>
                </c:pt>
                <c:pt idx="1818">
                  <c:v>-5.9228321394775394</c:v>
                </c:pt>
                <c:pt idx="1819">
                  <c:v>-7.6486571760385464</c:v>
                </c:pt>
                <c:pt idx="1820">
                  <c:v>0</c:v>
                </c:pt>
                <c:pt idx="1821">
                  <c:v>-0.31487333735341227</c:v>
                </c:pt>
                <c:pt idx="1822">
                  <c:v>-10.966024713800364</c:v>
                </c:pt>
                <c:pt idx="1823">
                  <c:v>6.7414669864011465</c:v>
                </c:pt>
                <c:pt idx="1824">
                  <c:v>0.91753783980802706</c:v>
                </c:pt>
                <c:pt idx="1825">
                  <c:v>0.17333160288556204</c:v>
                </c:pt>
                <c:pt idx="1826">
                  <c:v>2.3058084295240859</c:v>
                </c:pt>
                <c:pt idx="1827">
                  <c:v>-5.3457748368417297</c:v>
                </c:pt>
                <c:pt idx="1828">
                  <c:v>-2.8056814857306449</c:v>
                </c:pt>
                <c:pt idx="1829">
                  <c:v>-8.8683081332894673</c:v>
                </c:pt>
                <c:pt idx="1830">
                  <c:v>3.3757575116170329</c:v>
                </c:pt>
                <c:pt idx="1831">
                  <c:v>-1.2630344058337941</c:v>
                </c:pt>
                <c:pt idx="1832">
                  <c:v>1.0673992852855863</c:v>
                </c:pt>
                <c:pt idx="1833">
                  <c:v>-1.2573878426926517</c:v>
                </c:pt>
                <c:pt idx="1834">
                  <c:v>-5.0874628412503391</c:v>
                </c:pt>
                <c:pt idx="1835">
                  <c:v>-16.864641591073976</c:v>
                </c:pt>
                <c:pt idx="1836">
                  <c:v>7.0660891904577738</c:v>
                </c:pt>
                <c:pt idx="1837">
                  <c:v>1.3296822613457555E-2</c:v>
                </c:pt>
                <c:pt idx="1838">
                  <c:v>7.6486571760385464</c:v>
                </c:pt>
                <c:pt idx="1839">
                  <c:v>-2.6743222985254489</c:v>
                </c:pt>
                <c:pt idx="1840">
                  <c:v>1.8414699994657993</c:v>
                </c:pt>
                <c:pt idx="1841">
                  <c:v>-12.731389749636921</c:v>
                </c:pt>
                <c:pt idx="1842">
                  <c:v>5.7548875021634682</c:v>
                </c:pt>
                <c:pt idx="1843">
                  <c:v>-8.0588936890535692</c:v>
                </c:pt>
                <c:pt idx="1844">
                  <c:v>-12.534789211480268</c:v>
                </c:pt>
                <c:pt idx="1845">
                  <c:v>-6.0732489820306386</c:v>
                </c:pt>
                <c:pt idx="1846">
                  <c:v>-15.188189587146752</c:v>
                </c:pt>
                <c:pt idx="1847">
                  <c:v>-0.67194580231579604</c:v>
                </c:pt>
                <c:pt idx="1848">
                  <c:v>8.3837042924740537</c:v>
                </c:pt>
                <c:pt idx="1849">
                  <c:v>-0.26199312463313085</c:v>
                </c:pt>
                <c:pt idx="1850">
                  <c:v>-0.62770337463051773</c:v>
                </c:pt>
                <c:pt idx="1851">
                  <c:v>-1.3963702050387596</c:v>
                </c:pt>
                <c:pt idx="1852">
                  <c:v>8.746284125033911E-2</c:v>
                </c:pt>
                <c:pt idx="1853">
                  <c:v>-0.34513548604868755</c:v>
                </c:pt>
                <c:pt idx="1854">
                  <c:v>0.56187888760811455</c:v>
                </c:pt>
                <c:pt idx="1855">
                  <c:v>0.10997284202513172</c:v>
                </c:pt>
                <c:pt idx="1856">
                  <c:v>-2.8744691179161412</c:v>
                </c:pt>
                <c:pt idx="1857">
                  <c:v>-1.5831602580871711</c:v>
                </c:pt>
                <c:pt idx="1858">
                  <c:v>-7.6486571760385464</c:v>
                </c:pt>
                <c:pt idx="1859">
                  <c:v>-4.8479969065549504</c:v>
                </c:pt>
                <c:pt idx="1860">
                  <c:v>0.95756473367960326</c:v>
                </c:pt>
                <c:pt idx="1861">
                  <c:v>-9.8667637673533513</c:v>
                </c:pt>
                <c:pt idx="1862">
                  <c:v>3.8474147814635637E-2</c:v>
                </c:pt>
                <c:pt idx="1863">
                  <c:v>-10.229219383469125</c:v>
                </c:pt>
                <c:pt idx="1864">
                  <c:v>0.22948184612276745</c:v>
                </c:pt>
                <c:pt idx="1865">
                  <c:v>14.380844325874836</c:v>
                </c:pt>
                <c:pt idx="1866">
                  <c:v>-2.4409521980296369</c:v>
                </c:pt>
                <c:pt idx="1867">
                  <c:v>-5.2816698443448301E-2</c:v>
                </c:pt>
                <c:pt idx="1868">
                  <c:v>-4.6844863459667374E-2</c:v>
                </c:pt>
                <c:pt idx="1869">
                  <c:v>15.628768280089115</c:v>
                </c:pt>
                <c:pt idx="1870">
                  <c:v>0.35230174393088126</c:v>
                </c:pt>
                <c:pt idx="1871">
                  <c:v>-0.95693127810811407</c:v>
                </c:pt>
                <c:pt idx="1872">
                  <c:v>5.2595910392906973</c:v>
                </c:pt>
                <c:pt idx="1873">
                  <c:v>8.3822637581148385</c:v>
                </c:pt>
                <c:pt idx="1874">
                  <c:v>-1.1142754722101829</c:v>
                </c:pt>
                <c:pt idx="1875">
                  <c:v>-1.1011987227735587</c:v>
                </c:pt>
                <c:pt idx="1876">
                  <c:v>-16.299690982752963</c:v>
                </c:pt>
                <c:pt idx="1877">
                  <c:v>1.3161745676570649</c:v>
                </c:pt>
                <c:pt idx="1878">
                  <c:v>-9.6450579349844787</c:v>
                </c:pt>
                <c:pt idx="1879">
                  <c:v>9.9667457608995313</c:v>
                </c:pt>
                <c:pt idx="1880">
                  <c:v>-0.78849589480628846</c:v>
                </c:pt>
                <c:pt idx="1881">
                  <c:v>-3.9528364186637507E-2</c:v>
                </c:pt>
                <c:pt idx="1882">
                  <c:v>-8.2227097862998741E-2</c:v>
                </c:pt>
                <c:pt idx="1883">
                  <c:v>0.22222080472518418</c:v>
                </c:pt>
                <c:pt idx="1884">
                  <c:v>-0.16710998583525816</c:v>
                </c:pt>
                <c:pt idx="1885">
                  <c:v>0.48542682717024171</c:v>
                </c:pt>
                <c:pt idx="1886">
                  <c:v>-10.518653155673389</c:v>
                </c:pt>
                <c:pt idx="1887">
                  <c:v>-8.0624959257337636</c:v>
                </c:pt>
                <c:pt idx="1888">
                  <c:v>0.69797146255034237</c:v>
                </c:pt>
                <c:pt idx="1889">
                  <c:v>2.8292737238684489</c:v>
                </c:pt>
                <c:pt idx="1890">
                  <c:v>6.5588341627576582E-2</c:v>
                </c:pt>
                <c:pt idx="1891">
                  <c:v>-0.86993945943562678</c:v>
                </c:pt>
                <c:pt idx="1892">
                  <c:v>-8.3837042924740537</c:v>
                </c:pt>
                <c:pt idx="1893">
                  <c:v>-6.8371022654516569</c:v>
                </c:pt>
                <c:pt idx="1894">
                  <c:v>-2.3756291147206086</c:v>
                </c:pt>
                <c:pt idx="1895">
                  <c:v>-9.0606959316875546</c:v>
                </c:pt>
                <c:pt idx="1896">
                  <c:v>-1.6973922574880709</c:v>
                </c:pt>
                <c:pt idx="1897">
                  <c:v>11.551067348664397</c:v>
                </c:pt>
                <c:pt idx="1898">
                  <c:v>0.16664986940945128</c:v>
                </c:pt>
                <c:pt idx="1899">
                  <c:v>-11.485326189240524</c:v>
                </c:pt>
                <c:pt idx="1900">
                  <c:v>-0.99284020842713405</c:v>
                </c:pt>
                <c:pt idx="1901">
                  <c:v>10.518980929170402</c:v>
                </c:pt>
                <c:pt idx="1902">
                  <c:v>-10.229219383469125</c:v>
                </c:pt>
                <c:pt idx="1903">
                  <c:v>-0.41493733646831404</c:v>
                </c:pt>
                <c:pt idx="1904">
                  <c:v>-5.7138373425209785</c:v>
                </c:pt>
                <c:pt idx="1905">
                  <c:v>15.238815216041109</c:v>
                </c:pt>
                <c:pt idx="1906">
                  <c:v>-2.6080461138341975</c:v>
                </c:pt>
                <c:pt idx="1907">
                  <c:v>-3.8073549220576046</c:v>
                </c:pt>
                <c:pt idx="1908">
                  <c:v>-7.6486571760385464</c:v>
                </c:pt>
                <c:pt idx="1909">
                  <c:v>-0.24933786711356154</c:v>
                </c:pt>
                <c:pt idx="1910">
                  <c:v>11.013322673425447</c:v>
                </c:pt>
                <c:pt idx="1911">
                  <c:v>-7.6486571760385464</c:v>
                </c:pt>
                <c:pt idx="1912">
                  <c:v>-13.773207904847887</c:v>
                </c:pt>
                <c:pt idx="1913">
                  <c:v>-4.5374341306385704</c:v>
                </c:pt>
                <c:pt idx="1914">
                  <c:v>1.1218583428730995</c:v>
                </c:pt>
                <c:pt idx="1915">
                  <c:v>-10.022367813028454</c:v>
                </c:pt>
                <c:pt idx="1916">
                  <c:v>-1.4150374992788437</c:v>
                </c:pt>
                <c:pt idx="1917">
                  <c:v>8.8683081332894673</c:v>
                </c:pt>
                <c:pt idx="1918">
                  <c:v>0.25032335408424006</c:v>
                </c:pt>
                <c:pt idx="1919">
                  <c:v>-0.1503766050643317</c:v>
                </c:pt>
                <c:pt idx="1920">
                  <c:v>0.79354912253257348</c:v>
                </c:pt>
                <c:pt idx="1921">
                  <c:v>-7.8855420711239479E-2</c:v>
                </c:pt>
                <c:pt idx="1922">
                  <c:v>9.3866923464222318E-2</c:v>
                </c:pt>
                <c:pt idx="1923">
                  <c:v>0.78756455629759703</c:v>
                </c:pt>
                <c:pt idx="1924">
                  <c:v>-6.9751108442418816E-2</c:v>
                </c:pt>
                <c:pt idx="1925">
                  <c:v>-0.22706890854592138</c:v>
                </c:pt>
                <c:pt idx="1926">
                  <c:v>-0.41755749125735914</c:v>
                </c:pt>
                <c:pt idx="1927">
                  <c:v>-0.3043106814123126</c:v>
                </c:pt>
                <c:pt idx="1928">
                  <c:v>-0.60880924267552405</c:v>
                </c:pt>
                <c:pt idx="1929">
                  <c:v>2.5139036729147839</c:v>
                </c:pt>
                <c:pt idx="1930">
                  <c:v>-11.813914767907184</c:v>
                </c:pt>
                <c:pt idx="1931">
                  <c:v>0.30742852519224761</c:v>
                </c:pt>
                <c:pt idx="1932">
                  <c:v>-8.8683081332894673</c:v>
                </c:pt>
                <c:pt idx="1933">
                  <c:v>-0.76032958723171651</c:v>
                </c:pt>
                <c:pt idx="1934">
                  <c:v>9.0597950917951025</c:v>
                </c:pt>
                <c:pt idx="1935">
                  <c:v>-1.5801615144573351</c:v>
                </c:pt>
                <c:pt idx="1936">
                  <c:v>0.89256963984131044</c:v>
                </c:pt>
                <c:pt idx="1937">
                  <c:v>-0.79836613883034924</c:v>
                </c:pt>
                <c:pt idx="1938">
                  <c:v>11.344665782303407</c:v>
                </c:pt>
                <c:pt idx="1939">
                  <c:v>-0.1904772412596854</c:v>
                </c:pt>
                <c:pt idx="1940">
                  <c:v>-0.32120836674028824</c:v>
                </c:pt>
                <c:pt idx="1941">
                  <c:v>-0.84671650261832976</c:v>
                </c:pt>
                <c:pt idx="1942">
                  <c:v>-0.65085043637761342</c:v>
                </c:pt>
                <c:pt idx="1943">
                  <c:v>1.11418406600661</c:v>
                </c:pt>
                <c:pt idx="1944">
                  <c:v>-1.45320399076039</c:v>
                </c:pt>
                <c:pt idx="1945">
                  <c:v>-0.99939925252478246</c:v>
                </c:pt>
                <c:pt idx="1946">
                  <c:v>-1.3767384535225866</c:v>
                </c:pt>
                <c:pt idx="1947">
                  <c:v>-13.807086538643029</c:v>
                </c:pt>
                <c:pt idx="1948">
                  <c:v>-0.22650852980867972</c:v>
                </c:pt>
                <c:pt idx="1949">
                  <c:v>-12.325773908203155</c:v>
                </c:pt>
                <c:pt idx="1950">
                  <c:v>-0.26303440583379395</c:v>
                </c:pt>
                <c:pt idx="1951">
                  <c:v>12.398921791443499</c:v>
                </c:pt>
                <c:pt idx="1952">
                  <c:v>-0.99072218641198939</c:v>
                </c:pt>
                <c:pt idx="1953">
                  <c:v>-0.23967041276828338</c:v>
                </c:pt>
                <c:pt idx="1954">
                  <c:v>-0.13982296965289295</c:v>
                </c:pt>
                <c:pt idx="1955">
                  <c:v>1.1463262320870937</c:v>
                </c:pt>
                <c:pt idx="1956">
                  <c:v>-11.146568675740786</c:v>
                </c:pt>
                <c:pt idx="1957">
                  <c:v>-4.7741880581224052</c:v>
                </c:pt>
                <c:pt idx="1958">
                  <c:v>0.21818017004953369</c:v>
                </c:pt>
                <c:pt idx="1959">
                  <c:v>-3.2344652536370231</c:v>
                </c:pt>
                <c:pt idx="1960">
                  <c:v>-7.6486571760385464</c:v>
                </c:pt>
                <c:pt idx="1961">
                  <c:v>15.872682895220793</c:v>
                </c:pt>
                <c:pt idx="1962">
                  <c:v>9.5196362528432132</c:v>
                </c:pt>
                <c:pt idx="1963">
                  <c:v>2.5840010244837113</c:v>
                </c:pt>
                <c:pt idx="1964">
                  <c:v>10.146780789986687</c:v>
                </c:pt>
                <c:pt idx="1965">
                  <c:v>-0.61643093131021776</c:v>
                </c:pt>
                <c:pt idx="1966">
                  <c:v>8.0624959257337636</c:v>
                </c:pt>
                <c:pt idx="1967">
                  <c:v>0.18638297874679696</c:v>
                </c:pt>
                <c:pt idx="1968">
                  <c:v>-3.1406915605129191</c:v>
                </c:pt>
                <c:pt idx="1969">
                  <c:v>7.6486571760385464</c:v>
                </c:pt>
                <c:pt idx="1970">
                  <c:v>2.3457065661442102E-2</c:v>
                </c:pt>
                <c:pt idx="1971">
                  <c:v>-1.1176839399697724</c:v>
                </c:pt>
                <c:pt idx="1972">
                  <c:v>7.0660891904577738</c:v>
                </c:pt>
                <c:pt idx="1973">
                  <c:v>-0.77724269532822232</c:v>
                </c:pt>
                <c:pt idx="1974">
                  <c:v>-1.5813602640409608</c:v>
                </c:pt>
                <c:pt idx="1975">
                  <c:v>-0.3479233034203067</c:v>
                </c:pt>
                <c:pt idx="1976">
                  <c:v>1.1950910153028784</c:v>
                </c:pt>
                <c:pt idx="1977">
                  <c:v>-0.13998203838139933</c:v>
                </c:pt>
                <c:pt idx="1978">
                  <c:v>-0.44658633515366486</c:v>
                </c:pt>
                <c:pt idx="1979">
                  <c:v>7.3309168781146177</c:v>
                </c:pt>
                <c:pt idx="1980">
                  <c:v>1.9274923496188778</c:v>
                </c:pt>
                <c:pt idx="1981">
                  <c:v>-0.56187888760811477</c:v>
                </c:pt>
                <c:pt idx="1982">
                  <c:v>10.451554569765362</c:v>
                </c:pt>
                <c:pt idx="1983">
                  <c:v>-8.8683081332894673</c:v>
                </c:pt>
                <c:pt idx="1984">
                  <c:v>-0.1401776580482603</c:v>
                </c:pt>
                <c:pt idx="1985">
                  <c:v>-1.2515387669959643</c:v>
                </c:pt>
                <c:pt idx="1986">
                  <c:v>-1.2429340708387042</c:v>
                </c:pt>
                <c:pt idx="1987">
                  <c:v>11.381002109550927</c:v>
                </c:pt>
                <c:pt idx="1988">
                  <c:v>8.8672787397096631</c:v>
                </c:pt>
                <c:pt idx="1989">
                  <c:v>0.38994651831601329</c:v>
                </c:pt>
                <c:pt idx="1990">
                  <c:v>-0.285091326706991</c:v>
                </c:pt>
                <c:pt idx="1991">
                  <c:v>-0.16689730874474423</c:v>
                </c:pt>
                <c:pt idx="1992">
                  <c:v>-7.0660891904577721</c:v>
                </c:pt>
                <c:pt idx="1993">
                  <c:v>8.8683081332894673</c:v>
                </c:pt>
                <c:pt idx="1994">
                  <c:v>1.1360615495760289</c:v>
                </c:pt>
                <c:pt idx="1995">
                  <c:v>15.221285017810475</c:v>
                </c:pt>
                <c:pt idx="1996">
                  <c:v>-0.45137934634256421</c:v>
                </c:pt>
                <c:pt idx="1997">
                  <c:v>-0.50089823593268146</c:v>
                </c:pt>
                <c:pt idx="1998">
                  <c:v>0.46630489740235598</c:v>
                </c:pt>
                <c:pt idx="1999">
                  <c:v>7.8851109761710295E-2</c:v>
                </c:pt>
                <c:pt idx="2000">
                  <c:v>-0.66296501272242936</c:v>
                </c:pt>
                <c:pt idx="2001">
                  <c:v>-10.229219383469125</c:v>
                </c:pt>
                <c:pt idx="2002">
                  <c:v>4.783110550008554</c:v>
                </c:pt>
                <c:pt idx="2003">
                  <c:v>-5.3457748368417297</c:v>
                </c:pt>
                <c:pt idx="2004">
                  <c:v>13.688286740366143</c:v>
                </c:pt>
                <c:pt idx="2005">
                  <c:v>-0.58436200329692389</c:v>
                </c:pt>
                <c:pt idx="2006">
                  <c:v>-0.64451934540161127</c:v>
                </c:pt>
                <c:pt idx="2007">
                  <c:v>-8.6462586799900301</c:v>
                </c:pt>
                <c:pt idx="2008">
                  <c:v>-10.814048332230835</c:v>
                </c:pt>
                <c:pt idx="2009">
                  <c:v>-0.63662864592605273</c:v>
                </c:pt>
                <c:pt idx="2010">
                  <c:v>13.362720091414655</c:v>
                </c:pt>
                <c:pt idx="2011">
                  <c:v>-8.6450579349844769</c:v>
                </c:pt>
                <c:pt idx="2012">
                  <c:v>-0.12737930647622775</c:v>
                </c:pt>
                <c:pt idx="2013">
                  <c:v>-1.2724174966718806</c:v>
                </c:pt>
                <c:pt idx="2014">
                  <c:v>-1.4499569695115091E-2</c:v>
                </c:pt>
                <c:pt idx="2015">
                  <c:v>-0.1408625358398497</c:v>
                </c:pt>
                <c:pt idx="2016">
                  <c:v>-0.15772086185518622</c:v>
                </c:pt>
                <c:pt idx="2017">
                  <c:v>8.6462586799900301</c:v>
                </c:pt>
                <c:pt idx="2018">
                  <c:v>-7.0660891904577721</c:v>
                </c:pt>
                <c:pt idx="2019">
                  <c:v>-0.14974711950468203</c:v>
                </c:pt>
                <c:pt idx="2020">
                  <c:v>-1.8300816742943728E-2</c:v>
                </c:pt>
                <c:pt idx="2021">
                  <c:v>1.6624186408011521</c:v>
                </c:pt>
                <c:pt idx="2022">
                  <c:v>-2.1200527713949402</c:v>
                </c:pt>
                <c:pt idx="2023">
                  <c:v>-13.167470416444264</c:v>
                </c:pt>
                <c:pt idx="2024">
                  <c:v>8.0624959257337636</c:v>
                </c:pt>
                <c:pt idx="2025">
                  <c:v>-0.45320391255027842</c:v>
                </c:pt>
                <c:pt idx="2026">
                  <c:v>-0.27773545518022313</c:v>
                </c:pt>
                <c:pt idx="2027">
                  <c:v>0.69480196053854681</c:v>
                </c:pt>
                <c:pt idx="2028">
                  <c:v>-0.42600861709984666</c:v>
                </c:pt>
                <c:pt idx="2029">
                  <c:v>0.85085656069419069</c:v>
                </c:pt>
                <c:pt idx="2030">
                  <c:v>6.0732489820306386</c:v>
                </c:pt>
                <c:pt idx="2031">
                  <c:v>3.1555697084652423</c:v>
                </c:pt>
                <c:pt idx="2032">
                  <c:v>0.93490497177811505</c:v>
                </c:pt>
                <c:pt idx="2033">
                  <c:v>0.900272056835835</c:v>
                </c:pt>
                <c:pt idx="2034">
                  <c:v>-2.8744691179161412</c:v>
                </c:pt>
                <c:pt idx="2035">
                  <c:v>-6.6486571760385464</c:v>
                </c:pt>
                <c:pt idx="2036">
                  <c:v>-14.024706827327938</c:v>
                </c:pt>
                <c:pt idx="2037">
                  <c:v>7.6486571760385464</c:v>
                </c:pt>
                <c:pt idx="2038">
                  <c:v>10.236811481249411</c:v>
                </c:pt>
                <c:pt idx="2039">
                  <c:v>-0.82781902461732004</c:v>
                </c:pt>
                <c:pt idx="2040">
                  <c:v>-12.977816540594029</c:v>
                </c:pt>
                <c:pt idx="2041">
                  <c:v>-0.31198448540568979</c:v>
                </c:pt>
                <c:pt idx="2042">
                  <c:v>0.2923549795040149</c:v>
                </c:pt>
                <c:pt idx="2043">
                  <c:v>-13.702822011777029</c:v>
                </c:pt>
                <c:pt idx="2044">
                  <c:v>3.5623909730721222E-2</c:v>
                </c:pt>
                <c:pt idx="2045">
                  <c:v>4.1950980726518798</c:v>
                </c:pt>
                <c:pt idx="2046">
                  <c:v>1.5091111235894379</c:v>
                </c:pt>
                <c:pt idx="2047">
                  <c:v>-6.9108925261660152</c:v>
                </c:pt>
                <c:pt idx="2048">
                  <c:v>-0.12248400652499507</c:v>
                </c:pt>
                <c:pt idx="2049">
                  <c:v>-3.4765418160676471E-2</c:v>
                </c:pt>
                <c:pt idx="2050">
                  <c:v>3.0802673398461349</c:v>
                </c:pt>
                <c:pt idx="2051">
                  <c:v>-9.0223678130284544</c:v>
                </c:pt>
                <c:pt idx="2052">
                  <c:v>-0.5749088360572332</c:v>
                </c:pt>
                <c:pt idx="2053">
                  <c:v>0.3874473827920249</c:v>
                </c:pt>
                <c:pt idx="2054">
                  <c:v>-0.13196534020850473</c:v>
                </c:pt>
                <c:pt idx="2055">
                  <c:v>-0.39231742277876014</c:v>
                </c:pt>
                <c:pt idx="2056">
                  <c:v>0</c:v>
                </c:pt>
                <c:pt idx="2057">
                  <c:v>8.5698556083309487</c:v>
                </c:pt>
                <c:pt idx="2058">
                  <c:v>-0.22119067612669469</c:v>
                </c:pt>
                <c:pt idx="2059">
                  <c:v>0.48515218505235763</c:v>
                </c:pt>
                <c:pt idx="2060">
                  <c:v>-0.34161642980947438</c:v>
                </c:pt>
                <c:pt idx="2061">
                  <c:v>-12.598207620320975</c:v>
                </c:pt>
                <c:pt idx="2062">
                  <c:v>-0.38994651831601329</c:v>
                </c:pt>
                <c:pt idx="2063">
                  <c:v>-12.036402593593708</c:v>
                </c:pt>
                <c:pt idx="2064">
                  <c:v>-9.8667637673533513</c:v>
                </c:pt>
                <c:pt idx="2065">
                  <c:v>14.335041363415007</c:v>
                </c:pt>
                <c:pt idx="2066">
                  <c:v>-2.7369655941662061</c:v>
                </c:pt>
                <c:pt idx="2067">
                  <c:v>-0.77760757866355257</c:v>
                </c:pt>
                <c:pt idx="2068">
                  <c:v>-1.6459919341187157</c:v>
                </c:pt>
                <c:pt idx="2069">
                  <c:v>9.5189809291704002</c:v>
                </c:pt>
                <c:pt idx="2070">
                  <c:v>2.3546195383159261</c:v>
                </c:pt>
                <c:pt idx="2071">
                  <c:v>2.0705038229544233</c:v>
                </c:pt>
                <c:pt idx="2072">
                  <c:v>-8.0624959257337636</c:v>
                </c:pt>
                <c:pt idx="2073">
                  <c:v>7.0660891904577738</c:v>
                </c:pt>
                <c:pt idx="2074">
                  <c:v>9.8667637673533513</c:v>
                </c:pt>
                <c:pt idx="2075">
                  <c:v>-9.229619965185119</c:v>
                </c:pt>
                <c:pt idx="2076">
                  <c:v>-0.14383577257365168</c:v>
                </c:pt>
                <c:pt idx="2077">
                  <c:v>-7.6486571760385464</c:v>
                </c:pt>
                <c:pt idx="2078">
                  <c:v>0.15370941539545294</c:v>
                </c:pt>
                <c:pt idx="2079">
                  <c:v>10.146780789986687</c:v>
                </c:pt>
                <c:pt idx="2080">
                  <c:v>-9.8672787397096631</c:v>
                </c:pt>
                <c:pt idx="2081">
                  <c:v>-2.3004838431482995</c:v>
                </c:pt>
                <c:pt idx="2082">
                  <c:v>-3.8641110099272589</c:v>
                </c:pt>
                <c:pt idx="2083">
                  <c:v>-0.15200309344504978</c:v>
                </c:pt>
                <c:pt idx="2084">
                  <c:v>-0.39707095274939486</c:v>
                </c:pt>
                <c:pt idx="2085">
                  <c:v>0.52509104474375734</c:v>
                </c:pt>
                <c:pt idx="2086">
                  <c:v>7.6486571760385464</c:v>
                </c:pt>
                <c:pt idx="2087">
                  <c:v>7.2711394033725263</c:v>
                </c:pt>
                <c:pt idx="2088">
                  <c:v>-9.229619965185119</c:v>
                </c:pt>
                <c:pt idx="2089">
                  <c:v>1.3124677656382961</c:v>
                </c:pt>
                <c:pt idx="2090">
                  <c:v>0.51457317282975823</c:v>
                </c:pt>
                <c:pt idx="2091">
                  <c:v>-0.35352671161301236</c:v>
                </c:pt>
                <c:pt idx="2092">
                  <c:v>0.80815664202315918</c:v>
                </c:pt>
                <c:pt idx="2093">
                  <c:v>-9.0606959316875546</c:v>
                </c:pt>
                <c:pt idx="2094">
                  <c:v>-1.4498029174395199</c:v>
                </c:pt>
                <c:pt idx="2095">
                  <c:v>-1.0575913207434962</c:v>
                </c:pt>
                <c:pt idx="2096">
                  <c:v>-8.2605275502232196</c:v>
                </c:pt>
                <c:pt idx="2097">
                  <c:v>-5.08746284125034</c:v>
                </c:pt>
                <c:pt idx="2098">
                  <c:v>-1.49812361394814</c:v>
                </c:pt>
                <c:pt idx="2099">
                  <c:v>-0.50901364748785738</c:v>
                </c:pt>
                <c:pt idx="2100">
                  <c:v>0.35363695461470041</c:v>
                </c:pt>
                <c:pt idx="2101">
                  <c:v>4.7793009261030104</c:v>
                </c:pt>
                <c:pt idx="2102">
                  <c:v>6.0732489820306386</c:v>
                </c:pt>
                <c:pt idx="2103">
                  <c:v>6.0732489820306386</c:v>
                </c:pt>
                <c:pt idx="2104">
                  <c:v>1.34617564113404</c:v>
                </c:pt>
                <c:pt idx="2105">
                  <c:v>6.1497471195046822</c:v>
                </c:pt>
                <c:pt idx="2106">
                  <c:v>-0.43480075410027375</c:v>
                </c:pt>
                <c:pt idx="2107">
                  <c:v>1.3872352685461251</c:v>
                </c:pt>
                <c:pt idx="2108">
                  <c:v>-11.941658995526698</c:v>
                </c:pt>
                <c:pt idx="2109">
                  <c:v>0.84789005410681884</c:v>
                </c:pt>
                <c:pt idx="2110">
                  <c:v>-0.83934551199950846</c:v>
                </c:pt>
                <c:pt idx="2111">
                  <c:v>-0.72348236480258399</c:v>
                </c:pt>
                <c:pt idx="2112">
                  <c:v>0.32337006906126881</c:v>
                </c:pt>
                <c:pt idx="2113">
                  <c:v>0.23476216119789925</c:v>
                </c:pt>
                <c:pt idx="2114">
                  <c:v>12.125198191061759</c:v>
                </c:pt>
                <c:pt idx="2115">
                  <c:v>7.0660891904577738</c:v>
                </c:pt>
                <c:pt idx="2116">
                  <c:v>-9.8662486111111729</c:v>
                </c:pt>
                <c:pt idx="2117">
                  <c:v>0.58526284318937682</c:v>
                </c:pt>
                <c:pt idx="2118">
                  <c:v>-5.0874628412503391</c:v>
                </c:pt>
                <c:pt idx="2119">
                  <c:v>0.42946456991412318</c:v>
                </c:pt>
                <c:pt idx="2120">
                  <c:v>-7.0624959257337645</c:v>
                </c:pt>
                <c:pt idx="2121">
                  <c:v>-0.19391004517897362</c:v>
                </c:pt>
                <c:pt idx="2122">
                  <c:v>-0.34659014912163122</c:v>
                </c:pt>
                <c:pt idx="2123">
                  <c:v>2.6629650127224296</c:v>
                </c:pt>
                <c:pt idx="2124">
                  <c:v>7.6486571760385464</c:v>
                </c:pt>
                <c:pt idx="2125">
                  <c:v>-0.14809863898913406</c:v>
                </c:pt>
                <c:pt idx="2126">
                  <c:v>-1.3973354975453849</c:v>
                </c:pt>
                <c:pt idx="2127">
                  <c:v>-9.8662486111111729</c:v>
                </c:pt>
                <c:pt idx="2128">
                  <c:v>12.287808556012996</c:v>
                </c:pt>
                <c:pt idx="2129">
                  <c:v>-1.3523017439308815</c:v>
                </c:pt>
                <c:pt idx="2130">
                  <c:v>-0.32192809488736207</c:v>
                </c:pt>
                <c:pt idx="2131">
                  <c:v>1.3728092638895464</c:v>
                </c:pt>
                <c:pt idx="2132">
                  <c:v>-0.47823132576603788</c:v>
                </c:pt>
                <c:pt idx="2133">
                  <c:v>-0.17954942033071244</c:v>
                </c:pt>
                <c:pt idx="2134">
                  <c:v>-0.19344633408918843</c:v>
                </c:pt>
                <c:pt idx="2135">
                  <c:v>3.8073549220576046</c:v>
                </c:pt>
                <c:pt idx="2136">
                  <c:v>-0.15200309344504978</c:v>
                </c:pt>
                <c:pt idx="2137">
                  <c:v>-10.229219383469125</c:v>
                </c:pt>
                <c:pt idx="2138">
                  <c:v>-7.0194964021068111</c:v>
                </c:pt>
                <c:pt idx="2139">
                  <c:v>0.11365678179556699</c:v>
                </c:pt>
                <c:pt idx="2140">
                  <c:v>-0.23162570111448502</c:v>
                </c:pt>
                <c:pt idx="2141">
                  <c:v>0.11609706492287106</c:v>
                </c:pt>
                <c:pt idx="2142">
                  <c:v>-6.0732489820306386</c:v>
                </c:pt>
                <c:pt idx="2143">
                  <c:v>1.1594782140071966</c:v>
                </c:pt>
                <c:pt idx="2144">
                  <c:v>0.58016948953225655</c:v>
                </c:pt>
                <c:pt idx="2145">
                  <c:v>-1.1716854593067498</c:v>
                </c:pt>
                <c:pt idx="2146">
                  <c:v>-0.98388033463672298</c:v>
                </c:pt>
                <c:pt idx="2147">
                  <c:v>-0.43133931160794425</c:v>
                </c:pt>
                <c:pt idx="2148">
                  <c:v>-6.5588341627576874E-2</c:v>
                </c:pt>
                <c:pt idx="2149">
                  <c:v>-2.8648481785381041</c:v>
                </c:pt>
                <c:pt idx="2150">
                  <c:v>-1</c:v>
                </c:pt>
                <c:pt idx="2151">
                  <c:v>-0.35885466388571985</c:v>
                </c:pt>
                <c:pt idx="2152">
                  <c:v>-0.99997246844000776</c:v>
                </c:pt>
                <c:pt idx="2153">
                  <c:v>6.0732489820306386</c:v>
                </c:pt>
                <c:pt idx="2154">
                  <c:v>-0.12796816160313304</c:v>
                </c:pt>
                <c:pt idx="2155">
                  <c:v>-0.37503943134692491</c:v>
                </c:pt>
                <c:pt idx="2156">
                  <c:v>0</c:v>
                </c:pt>
                <c:pt idx="2157">
                  <c:v>-1.833182277225754E-2</c:v>
                </c:pt>
                <c:pt idx="2158">
                  <c:v>0.33923120484416808</c:v>
                </c:pt>
                <c:pt idx="2159">
                  <c:v>6.2156476062569695E-2</c:v>
                </c:pt>
                <c:pt idx="2160">
                  <c:v>-0.39565482921962714</c:v>
                </c:pt>
                <c:pt idx="2161">
                  <c:v>0.64056111021314377</c:v>
                </c:pt>
                <c:pt idx="2162">
                  <c:v>-5.5001508895977542</c:v>
                </c:pt>
                <c:pt idx="2163">
                  <c:v>0.34049054591378969</c:v>
                </c:pt>
                <c:pt idx="2164">
                  <c:v>-2.6194496810790838E-2</c:v>
                </c:pt>
                <c:pt idx="2165">
                  <c:v>-0.13714289506642044</c:v>
                </c:pt>
                <c:pt idx="2166">
                  <c:v>1.3297054454790815</c:v>
                </c:pt>
                <c:pt idx="2167">
                  <c:v>6.0732489820306386</c:v>
                </c:pt>
                <c:pt idx="2168">
                  <c:v>-1.2147388487930124</c:v>
                </c:pt>
                <c:pt idx="2169">
                  <c:v>0.15668493695355518</c:v>
                </c:pt>
                <c:pt idx="2170">
                  <c:v>0.15668493695355518</c:v>
                </c:pt>
                <c:pt idx="2171">
                  <c:v>0.15668493695355518</c:v>
                </c:pt>
                <c:pt idx="2172">
                  <c:v>-0.36257007938470848</c:v>
                </c:pt>
                <c:pt idx="2173">
                  <c:v>-7.6828304045919601E-2</c:v>
                </c:pt>
                <c:pt idx="2174">
                  <c:v>-8.6462586799900301</c:v>
                </c:pt>
                <c:pt idx="2175">
                  <c:v>2.0177881937630274E-2</c:v>
                </c:pt>
                <c:pt idx="2176">
                  <c:v>2.4662054234269343E-2</c:v>
                </c:pt>
                <c:pt idx="2177">
                  <c:v>-7.9727192470733899E-2</c:v>
                </c:pt>
                <c:pt idx="2178">
                  <c:v>0.27936977896640619</c:v>
                </c:pt>
                <c:pt idx="2179">
                  <c:v>-4.5087889528537872E-2</c:v>
                </c:pt>
                <c:pt idx="2180">
                  <c:v>0.27630001175499569</c:v>
                </c:pt>
                <c:pt idx="2181">
                  <c:v>5.3230114266692732E-2</c:v>
                </c:pt>
                <c:pt idx="2182">
                  <c:v>0.15200309344505006</c:v>
                </c:pt>
                <c:pt idx="2183">
                  <c:v>-5.2467419894135371E-2</c:v>
                </c:pt>
                <c:pt idx="2184">
                  <c:v>-0.69743722997956903</c:v>
                </c:pt>
                <c:pt idx="2185">
                  <c:v>1.2451864045008691</c:v>
                </c:pt>
                <c:pt idx="2186">
                  <c:v>0.60954052344182219</c:v>
                </c:pt>
                <c:pt idx="2187">
                  <c:v>-0.16646114613874119</c:v>
                </c:pt>
                <c:pt idx="2188">
                  <c:v>-0.22239242133644821</c:v>
                </c:pt>
                <c:pt idx="2189">
                  <c:v>0.57550217147208993</c:v>
                </c:pt>
                <c:pt idx="2190">
                  <c:v>-0.45943161863729726</c:v>
                </c:pt>
                <c:pt idx="2191">
                  <c:v>-0.11499252228993136</c:v>
                </c:pt>
                <c:pt idx="2192">
                  <c:v>-1.3006594781337113</c:v>
                </c:pt>
                <c:pt idx="2193">
                  <c:v>-3.3683126256288533E-2</c:v>
                </c:pt>
                <c:pt idx="2194">
                  <c:v>-0.12553088208385862</c:v>
                </c:pt>
                <c:pt idx="2195">
                  <c:v>6.0732489820306386</c:v>
                </c:pt>
                <c:pt idx="2196">
                  <c:v>-9.012906829064142E-2</c:v>
                </c:pt>
                <c:pt idx="2197">
                  <c:v>0.97053617729879083</c:v>
                </c:pt>
                <c:pt idx="2198">
                  <c:v>0.28286261513267014</c:v>
                </c:pt>
                <c:pt idx="2199">
                  <c:v>0.44761926751534364</c:v>
                </c:pt>
                <c:pt idx="2200">
                  <c:v>-0.43775757577892738</c:v>
                </c:pt>
                <c:pt idx="2201">
                  <c:v>-2.7369655941662061</c:v>
                </c:pt>
                <c:pt idx="2202">
                  <c:v>-9.0416591516372158</c:v>
                </c:pt>
                <c:pt idx="2203">
                  <c:v>-0.23907116248307836</c:v>
                </c:pt>
                <c:pt idx="2204">
                  <c:v>3.6935216314172719</c:v>
                </c:pt>
                <c:pt idx="2205">
                  <c:v>0.69921067217078825</c:v>
                </c:pt>
                <c:pt idx="2206">
                  <c:v>-9.6450579349844787</c:v>
                </c:pt>
                <c:pt idx="2207">
                  <c:v>8.2462160191972972E-2</c:v>
                </c:pt>
                <c:pt idx="2208">
                  <c:v>0.26351498379989297</c:v>
                </c:pt>
                <c:pt idx="2209">
                  <c:v>3.639627476319538</c:v>
                </c:pt>
                <c:pt idx="2210">
                  <c:v>-0.47599741425031122</c:v>
                </c:pt>
                <c:pt idx="2211">
                  <c:v>-0.33184356375244523</c:v>
                </c:pt>
                <c:pt idx="2212">
                  <c:v>-12.059006395201113</c:v>
                </c:pt>
                <c:pt idx="2213">
                  <c:v>-1.969580134091992E-2</c:v>
                </c:pt>
                <c:pt idx="2214">
                  <c:v>0.11520181510147305</c:v>
                </c:pt>
                <c:pt idx="2215">
                  <c:v>3.1026895620624322E-2</c:v>
                </c:pt>
                <c:pt idx="2216">
                  <c:v>-0.95835230264150884</c:v>
                </c:pt>
                <c:pt idx="2217">
                  <c:v>8.1300102101848223E-2</c:v>
                </c:pt>
                <c:pt idx="2218">
                  <c:v>9.6450579349844787</c:v>
                </c:pt>
                <c:pt idx="2219">
                  <c:v>0.26918663281538924</c:v>
                </c:pt>
                <c:pt idx="2220">
                  <c:v>-0.50869660649308868</c:v>
                </c:pt>
                <c:pt idx="2221">
                  <c:v>-0.14035963958676489</c:v>
                </c:pt>
                <c:pt idx="2222">
                  <c:v>1.2002986504858315</c:v>
                </c:pt>
                <c:pt idx="2223">
                  <c:v>-0.41383575406909084</c:v>
                </c:pt>
                <c:pt idx="2224">
                  <c:v>-1.9928402084271339</c:v>
                </c:pt>
                <c:pt idx="2225">
                  <c:v>2.9932552703666526</c:v>
                </c:pt>
                <c:pt idx="2226">
                  <c:v>2.6989148901874902</c:v>
                </c:pt>
                <c:pt idx="2227">
                  <c:v>-6.0732489820306386</c:v>
                </c:pt>
                <c:pt idx="2228">
                  <c:v>1.0159866220221775E-2</c:v>
                </c:pt>
                <c:pt idx="2229">
                  <c:v>-0.89174710934797663</c:v>
                </c:pt>
                <c:pt idx="2230">
                  <c:v>-0.97490901903716976</c:v>
                </c:pt>
                <c:pt idx="2231">
                  <c:v>-0.75488750216346867</c:v>
                </c:pt>
                <c:pt idx="2232">
                  <c:v>0.6979714625503427</c:v>
                </c:pt>
                <c:pt idx="2233">
                  <c:v>-0.66332827472633482</c:v>
                </c:pt>
                <c:pt idx="2234">
                  <c:v>-0.84086900173126344</c:v>
                </c:pt>
                <c:pt idx="2235">
                  <c:v>-1.5615985076556456</c:v>
                </c:pt>
                <c:pt idx="2236">
                  <c:v>-5.1013289553739654</c:v>
                </c:pt>
                <c:pt idx="2237">
                  <c:v>1.5730096979593906</c:v>
                </c:pt>
                <c:pt idx="2238">
                  <c:v>9.5157233040340045E-2</c:v>
                </c:pt>
                <c:pt idx="2239">
                  <c:v>0.32419826851218952</c:v>
                </c:pt>
                <c:pt idx="2240">
                  <c:v>-1.0772012373120343</c:v>
                </c:pt>
                <c:pt idx="2241">
                  <c:v>-2.413085780834396</c:v>
                </c:pt>
                <c:pt idx="2242">
                  <c:v>3.9035287880665992</c:v>
                </c:pt>
                <c:pt idx="2243">
                  <c:v>-0.82166275874148764</c:v>
                </c:pt>
                <c:pt idx="2244">
                  <c:v>3.5780675294796662</c:v>
                </c:pt>
                <c:pt idx="2245">
                  <c:v>1.458666987516902</c:v>
                </c:pt>
                <c:pt idx="2246">
                  <c:v>10.059344460824425</c:v>
                </c:pt>
                <c:pt idx="2247">
                  <c:v>0.83936786659997631</c:v>
                </c:pt>
                <c:pt idx="2248">
                  <c:v>-3.1987798641144978</c:v>
                </c:pt>
                <c:pt idx="2249">
                  <c:v>-11.673750739438065</c:v>
                </c:pt>
                <c:pt idx="2250">
                  <c:v>-0.74568281126731517</c:v>
                </c:pt>
                <c:pt idx="2251">
                  <c:v>-0.22026612022806002</c:v>
                </c:pt>
                <c:pt idx="2252">
                  <c:v>8.0606959316875546</c:v>
                </c:pt>
                <c:pt idx="2253">
                  <c:v>11.551067348664397</c:v>
                </c:pt>
                <c:pt idx="2254">
                  <c:v>-2.2221062075283018</c:v>
                </c:pt>
                <c:pt idx="2255">
                  <c:v>-1.4839848529963358</c:v>
                </c:pt>
                <c:pt idx="2256">
                  <c:v>1.1245450979383034</c:v>
                </c:pt>
                <c:pt idx="2257">
                  <c:v>0.13972476366661349</c:v>
                </c:pt>
                <c:pt idx="2258">
                  <c:v>0.63582781601879046</c:v>
                </c:pt>
                <c:pt idx="2259">
                  <c:v>-8.0624959257337636</c:v>
                </c:pt>
                <c:pt idx="2260">
                  <c:v>-0.33128614958559671</c:v>
                </c:pt>
                <c:pt idx="2261">
                  <c:v>-7.0660891904577721</c:v>
                </c:pt>
                <c:pt idx="2262">
                  <c:v>0.89464699985377127</c:v>
                </c:pt>
                <c:pt idx="2263">
                  <c:v>-0.4542491903080591</c:v>
                </c:pt>
                <c:pt idx="2264">
                  <c:v>0.28118175254405359</c:v>
                </c:pt>
                <c:pt idx="2265">
                  <c:v>-5.8893689053568565E-2</c:v>
                </c:pt>
                <c:pt idx="2266">
                  <c:v>-4.9269176502882219</c:v>
                </c:pt>
                <c:pt idx="2267">
                  <c:v>-4.3763758789097391</c:v>
                </c:pt>
                <c:pt idx="2268">
                  <c:v>-0.63523570720237987</c:v>
                </c:pt>
                <c:pt idx="2269">
                  <c:v>7.7835439607865355</c:v>
                </c:pt>
                <c:pt idx="2270">
                  <c:v>0.15432814639129372</c:v>
                </c:pt>
                <c:pt idx="2271">
                  <c:v>3.8365012677171206</c:v>
                </c:pt>
                <c:pt idx="2272">
                  <c:v>5.4606330650470492E-2</c:v>
                </c:pt>
                <c:pt idx="2273">
                  <c:v>-7.0660891904577721</c:v>
                </c:pt>
                <c:pt idx="2274">
                  <c:v>-0.41533790428584022</c:v>
                </c:pt>
                <c:pt idx="2275">
                  <c:v>0.67349917532281345</c:v>
                </c:pt>
                <c:pt idx="2276">
                  <c:v>4.3068721891885937E-2</c:v>
                </c:pt>
                <c:pt idx="2277">
                  <c:v>-0.12928301694496649</c:v>
                </c:pt>
                <c:pt idx="2278">
                  <c:v>8.3837042924740537</c:v>
                </c:pt>
                <c:pt idx="2279">
                  <c:v>-0.13401734797168754</c:v>
                </c:pt>
                <c:pt idx="2280">
                  <c:v>-0.2527660703799669</c:v>
                </c:pt>
                <c:pt idx="2281">
                  <c:v>0.55251273516805344</c:v>
                </c:pt>
                <c:pt idx="2282">
                  <c:v>12.644006462681574</c:v>
                </c:pt>
                <c:pt idx="2283">
                  <c:v>-0.49749965947081648</c:v>
                </c:pt>
                <c:pt idx="2284">
                  <c:v>-10.112439506781552</c:v>
                </c:pt>
                <c:pt idx="2285">
                  <c:v>3.2819990805260439</c:v>
                </c:pt>
                <c:pt idx="2286">
                  <c:v>-0.20637691965529703</c:v>
                </c:pt>
                <c:pt idx="2287">
                  <c:v>10.613482540731207</c:v>
                </c:pt>
                <c:pt idx="2288">
                  <c:v>0.26219342939442303</c:v>
                </c:pt>
                <c:pt idx="2289">
                  <c:v>-14.872706939804189</c:v>
                </c:pt>
                <c:pt idx="2290">
                  <c:v>-1.2306790325214088</c:v>
                </c:pt>
                <c:pt idx="2291">
                  <c:v>-1.2905901283543553</c:v>
                </c:pt>
                <c:pt idx="2292">
                  <c:v>-11.518325307690867</c:v>
                </c:pt>
                <c:pt idx="2293">
                  <c:v>0.4403485878080311</c:v>
                </c:pt>
                <c:pt idx="2294">
                  <c:v>0.53841991478412576</c:v>
                </c:pt>
                <c:pt idx="2295">
                  <c:v>-7.1727384624487307</c:v>
                </c:pt>
                <c:pt idx="2296">
                  <c:v>0.74366024674021436</c:v>
                </c:pt>
                <c:pt idx="2297">
                  <c:v>-11.10372492250138</c:v>
                </c:pt>
                <c:pt idx="2298">
                  <c:v>7.6486571760385464</c:v>
                </c:pt>
                <c:pt idx="2299">
                  <c:v>-11.61378946447258</c:v>
                </c:pt>
                <c:pt idx="2300">
                  <c:v>-1.806582808022108</c:v>
                </c:pt>
                <c:pt idx="2301">
                  <c:v>8.0606959316875546</c:v>
                </c:pt>
                <c:pt idx="2302">
                  <c:v>8.8683081332894673</c:v>
                </c:pt>
                <c:pt idx="2303">
                  <c:v>-0.35883935759591912</c:v>
                </c:pt>
                <c:pt idx="2304">
                  <c:v>-12.613482540731207</c:v>
                </c:pt>
                <c:pt idx="2305">
                  <c:v>-2.1863767325136774</c:v>
                </c:pt>
                <c:pt idx="2306">
                  <c:v>-8.8683081332894673</c:v>
                </c:pt>
                <c:pt idx="2307">
                  <c:v>-1.5819612617754961</c:v>
                </c:pt>
                <c:pt idx="2308">
                  <c:v>-7.800251200127338E-2</c:v>
                </c:pt>
                <c:pt idx="2309">
                  <c:v>10.518980929170402</c:v>
                </c:pt>
                <c:pt idx="2310">
                  <c:v>-0.19264507794239591</c:v>
                </c:pt>
                <c:pt idx="2311">
                  <c:v>10.147204924942228</c:v>
                </c:pt>
                <c:pt idx="2312">
                  <c:v>13.628825226704336</c:v>
                </c:pt>
                <c:pt idx="2313">
                  <c:v>0.22076867885678383</c:v>
                </c:pt>
                <c:pt idx="2314">
                  <c:v>10.45189794595189</c:v>
                </c:pt>
                <c:pt idx="2315">
                  <c:v>4.6595931540857052</c:v>
                </c:pt>
                <c:pt idx="2316">
                  <c:v>-8.6450579349844769</c:v>
                </c:pt>
                <c:pt idx="2317">
                  <c:v>0.14982379538580284</c:v>
                </c:pt>
                <c:pt idx="2318">
                  <c:v>0.15124358037623745</c:v>
                </c:pt>
                <c:pt idx="2319">
                  <c:v>-7.6486571760385464</c:v>
                </c:pt>
                <c:pt idx="2320">
                  <c:v>0.42321143072454392</c:v>
                </c:pt>
                <c:pt idx="2321">
                  <c:v>0.14463970503156384</c:v>
                </c:pt>
                <c:pt idx="2322">
                  <c:v>-0.86495425255623137</c:v>
                </c:pt>
                <c:pt idx="2323">
                  <c:v>10.451554569765362</c:v>
                </c:pt>
                <c:pt idx="2324">
                  <c:v>12.965904504239749</c:v>
                </c:pt>
                <c:pt idx="2325">
                  <c:v>-1.1211863465200578</c:v>
                </c:pt>
                <c:pt idx="2326">
                  <c:v>9.3822637581148385</c:v>
                </c:pt>
                <c:pt idx="2327">
                  <c:v>-5.5494129854749623</c:v>
                </c:pt>
                <c:pt idx="2328">
                  <c:v>-0.99460674122978154</c:v>
                </c:pt>
                <c:pt idx="2329">
                  <c:v>-13.773173556192697</c:v>
                </c:pt>
                <c:pt idx="2330">
                  <c:v>-8.6462586799900301</c:v>
                </c:pt>
                <c:pt idx="2331">
                  <c:v>0.28024935295010484</c:v>
                </c:pt>
                <c:pt idx="2332">
                  <c:v>-0.30736198175269808</c:v>
                </c:pt>
                <c:pt idx="2333">
                  <c:v>1.1685057243569781</c:v>
                </c:pt>
                <c:pt idx="2334">
                  <c:v>0.22571277962805936</c:v>
                </c:pt>
                <c:pt idx="2335">
                  <c:v>-2.0518389315196184</c:v>
                </c:pt>
                <c:pt idx="2336">
                  <c:v>-0.19854567938208037</c:v>
                </c:pt>
                <c:pt idx="2337">
                  <c:v>-9.2824033004755266E-2</c:v>
                </c:pt>
                <c:pt idx="2338">
                  <c:v>-5.5545888516776376</c:v>
                </c:pt>
                <c:pt idx="2339">
                  <c:v>-6.6486571760385464</c:v>
                </c:pt>
                <c:pt idx="2340">
                  <c:v>-10.644457187509261</c:v>
                </c:pt>
                <c:pt idx="2341">
                  <c:v>-11.673750739438065</c:v>
                </c:pt>
                <c:pt idx="2342">
                  <c:v>-3.2966010605422196</c:v>
                </c:pt>
                <c:pt idx="2343">
                  <c:v>5.3018382299490914E-2</c:v>
                </c:pt>
                <c:pt idx="2344">
                  <c:v>11.381002109550927</c:v>
                </c:pt>
                <c:pt idx="2345">
                  <c:v>4.7164157572406422</c:v>
                </c:pt>
                <c:pt idx="2346">
                  <c:v>10.381182412624446</c:v>
                </c:pt>
                <c:pt idx="2347">
                  <c:v>0.24100809950379498</c:v>
                </c:pt>
                <c:pt idx="2348">
                  <c:v>10.059344460824425</c:v>
                </c:pt>
                <c:pt idx="2349">
                  <c:v>0.18286405714981072</c:v>
                </c:pt>
                <c:pt idx="2350">
                  <c:v>9.9154688650824642E-3</c:v>
                </c:pt>
                <c:pt idx="2351">
                  <c:v>-10.059344460824425</c:v>
                </c:pt>
                <c:pt idx="2352">
                  <c:v>-0.99939900226546474</c:v>
                </c:pt>
                <c:pt idx="2353">
                  <c:v>-1.881011963782913</c:v>
                </c:pt>
                <c:pt idx="2354">
                  <c:v>6.2735755347962746E-2</c:v>
                </c:pt>
                <c:pt idx="2355">
                  <c:v>1.5399287471066523</c:v>
                </c:pt>
                <c:pt idx="2356">
                  <c:v>0.23132554610645581</c:v>
                </c:pt>
                <c:pt idx="2357">
                  <c:v>5.2581854927066765</c:v>
                </c:pt>
                <c:pt idx="2358">
                  <c:v>1.8022426339853836E-3</c:v>
                </c:pt>
                <c:pt idx="2359">
                  <c:v>9.7286262026495735E-2</c:v>
                </c:pt>
                <c:pt idx="2360">
                  <c:v>-15.823897935303604</c:v>
                </c:pt>
                <c:pt idx="2361">
                  <c:v>-9.7604427459966399</c:v>
                </c:pt>
                <c:pt idx="2362">
                  <c:v>-8.6462586799900301</c:v>
                </c:pt>
                <c:pt idx="2363">
                  <c:v>-1.0995356735509143</c:v>
                </c:pt>
                <c:pt idx="2364">
                  <c:v>-5.5647846187835261</c:v>
                </c:pt>
                <c:pt idx="2365">
                  <c:v>-8.8672787397096631</c:v>
                </c:pt>
                <c:pt idx="2366">
                  <c:v>-10.759888183221834</c:v>
                </c:pt>
                <c:pt idx="2367">
                  <c:v>-0.7554164462723777</c:v>
                </c:pt>
                <c:pt idx="2368">
                  <c:v>11.103506382011545</c:v>
                </c:pt>
                <c:pt idx="2369">
                  <c:v>-6.0732489820306386</c:v>
                </c:pt>
                <c:pt idx="2370">
                  <c:v>5.2783916665052679</c:v>
                </c:pt>
                <c:pt idx="2371">
                  <c:v>-1.3917594779702605</c:v>
                </c:pt>
                <c:pt idx="2372">
                  <c:v>4.7725895038969277</c:v>
                </c:pt>
                <c:pt idx="2373">
                  <c:v>-8.0606959316875546</c:v>
                </c:pt>
                <c:pt idx="2374">
                  <c:v>7.0660891904577738</c:v>
                </c:pt>
                <c:pt idx="2375">
                  <c:v>12.167627216919835</c:v>
                </c:pt>
                <c:pt idx="2376">
                  <c:v>0.29097950659386057</c:v>
                </c:pt>
                <c:pt idx="2377">
                  <c:v>-13.800394382888996</c:v>
                </c:pt>
                <c:pt idx="2378">
                  <c:v>1.5333693861111024</c:v>
                </c:pt>
                <c:pt idx="2379">
                  <c:v>-0.19592020997525705</c:v>
                </c:pt>
                <c:pt idx="2380">
                  <c:v>-0.93288580414146305</c:v>
                </c:pt>
                <c:pt idx="2381">
                  <c:v>-0.60266450245461511</c:v>
                </c:pt>
                <c:pt idx="2382">
                  <c:v>-9.0606959316875546</c:v>
                </c:pt>
                <c:pt idx="2383">
                  <c:v>9.9667457608995313</c:v>
                </c:pt>
                <c:pt idx="2384">
                  <c:v>9.8672787397096631</c:v>
                </c:pt>
                <c:pt idx="2385">
                  <c:v>0.67137725253862934</c:v>
                </c:pt>
                <c:pt idx="2386">
                  <c:v>-0.89259460726649009</c:v>
                </c:pt>
                <c:pt idx="2387">
                  <c:v>-0.93586966258028426</c:v>
                </c:pt>
                <c:pt idx="2388">
                  <c:v>-7.1076162010958635E-2</c:v>
                </c:pt>
                <c:pt idx="2389">
                  <c:v>-0.12130629622213342</c:v>
                </c:pt>
                <c:pt idx="2390">
                  <c:v>-6.7605694190851606E-2</c:v>
                </c:pt>
                <c:pt idx="2391">
                  <c:v>4.9617932416564897E-2</c:v>
                </c:pt>
                <c:pt idx="2392">
                  <c:v>-0.67628528563862311</c:v>
                </c:pt>
                <c:pt idx="2393">
                  <c:v>-0.18927035116173938</c:v>
                </c:pt>
                <c:pt idx="2394">
                  <c:v>-0.9687490660155601</c:v>
                </c:pt>
                <c:pt idx="2395">
                  <c:v>-3.5771131021822111E-2</c:v>
                </c:pt>
                <c:pt idx="2396">
                  <c:v>0.16146342269411632</c:v>
                </c:pt>
                <c:pt idx="2397">
                  <c:v>9.8667637673533513</c:v>
                </c:pt>
                <c:pt idx="2398">
                  <c:v>-0.2655901107375504</c:v>
                </c:pt>
                <c:pt idx="2399">
                  <c:v>0.83209662656939298</c:v>
                </c:pt>
                <c:pt idx="2400">
                  <c:v>-9.6215315259303186E-2</c:v>
                </c:pt>
                <c:pt idx="2401">
                  <c:v>-9.9662651028771325</c:v>
                </c:pt>
                <c:pt idx="2402">
                  <c:v>-5.3457748368417297</c:v>
                </c:pt>
                <c:pt idx="2403">
                  <c:v>11.307200809140809</c:v>
                </c:pt>
                <c:pt idx="2404">
                  <c:v>6.0732489820306386</c:v>
                </c:pt>
                <c:pt idx="2405">
                  <c:v>5.3457748368417297</c:v>
                </c:pt>
                <c:pt idx="2406">
                  <c:v>5.3457748368417297</c:v>
                </c:pt>
                <c:pt idx="2407">
                  <c:v>-10.381542951184585</c:v>
                </c:pt>
                <c:pt idx="2408">
                  <c:v>6.6906658630114815E-2</c:v>
                </c:pt>
                <c:pt idx="2409">
                  <c:v>4.9634741239748861</c:v>
                </c:pt>
                <c:pt idx="2410">
                  <c:v>14.666242498774883</c:v>
                </c:pt>
                <c:pt idx="2411">
                  <c:v>-10.146780789986687</c:v>
                </c:pt>
                <c:pt idx="2412">
                  <c:v>-7.6486571760385464</c:v>
                </c:pt>
                <c:pt idx="2413">
                  <c:v>-1.1604646721932461</c:v>
                </c:pt>
                <c:pt idx="2414">
                  <c:v>9.9667457608995313</c:v>
                </c:pt>
                <c:pt idx="2415">
                  <c:v>8.8683081332894673</c:v>
                </c:pt>
                <c:pt idx="2416">
                  <c:v>-9.3822637581148367</c:v>
                </c:pt>
                <c:pt idx="2417">
                  <c:v>-9.8672787397096631</c:v>
                </c:pt>
                <c:pt idx="2418">
                  <c:v>-0.1527032609137256</c:v>
                </c:pt>
                <c:pt idx="2419">
                  <c:v>-5.0874628412503391</c:v>
                </c:pt>
                <c:pt idx="2420">
                  <c:v>-9.8667637673533513</c:v>
                </c:pt>
                <c:pt idx="2421">
                  <c:v>-4.3068721891885979E-2</c:v>
                </c:pt>
                <c:pt idx="2422">
                  <c:v>-5.7548875021634682</c:v>
                </c:pt>
                <c:pt idx="2423">
                  <c:v>-0.40525647848625851</c:v>
                </c:pt>
                <c:pt idx="2424">
                  <c:v>8.3837042924740537</c:v>
                </c:pt>
                <c:pt idx="2425">
                  <c:v>-12.10339709935112</c:v>
                </c:pt>
                <c:pt idx="2426">
                  <c:v>-0.19634055765452862</c:v>
                </c:pt>
                <c:pt idx="2427">
                  <c:v>0.10423996767697655</c:v>
                </c:pt>
                <c:pt idx="2428">
                  <c:v>-0.88080247464271855</c:v>
                </c:pt>
                <c:pt idx="2429">
                  <c:v>8.0624959257337636</c:v>
                </c:pt>
                <c:pt idx="2430">
                  <c:v>-0.12528847343993996</c:v>
                </c:pt>
                <c:pt idx="2431">
                  <c:v>-0.99284020842713405</c:v>
                </c:pt>
                <c:pt idx="2432">
                  <c:v>-0.58376075551140283</c:v>
                </c:pt>
                <c:pt idx="2433">
                  <c:v>-1.5706072077440862</c:v>
                </c:pt>
                <c:pt idx="2434">
                  <c:v>-0.10691520391651224</c:v>
                </c:pt>
                <c:pt idx="2435">
                  <c:v>-0.1124747292584125</c:v>
                </c:pt>
                <c:pt idx="2436">
                  <c:v>4.0804794852830133</c:v>
                </c:pt>
                <c:pt idx="2437">
                  <c:v>-0.73504711643550669</c:v>
                </c:pt>
                <c:pt idx="2438">
                  <c:v>-1.1352766366963485</c:v>
                </c:pt>
                <c:pt idx="2439">
                  <c:v>-5.9379669994750905</c:v>
                </c:pt>
                <c:pt idx="2440">
                  <c:v>0.29768054864068488</c:v>
                </c:pt>
                <c:pt idx="2441">
                  <c:v>-8.0606959316875546</c:v>
                </c:pt>
                <c:pt idx="2442">
                  <c:v>0.3677317845004871</c:v>
                </c:pt>
                <c:pt idx="2443">
                  <c:v>-4.7725895038969268</c:v>
                </c:pt>
                <c:pt idx="2444">
                  <c:v>0.17098619681262311</c:v>
                </c:pt>
                <c:pt idx="2445">
                  <c:v>-2.712718047919529</c:v>
                </c:pt>
                <c:pt idx="2446">
                  <c:v>0.58860107778450443</c:v>
                </c:pt>
                <c:pt idx="2447">
                  <c:v>5.5709432586287494E-2</c:v>
                </c:pt>
                <c:pt idx="2448">
                  <c:v>-11.059344460824425</c:v>
                </c:pt>
                <c:pt idx="2449">
                  <c:v>-0.14424247741630081</c:v>
                </c:pt>
                <c:pt idx="2450">
                  <c:v>-0.63005039024969445</c:v>
                </c:pt>
                <c:pt idx="2451">
                  <c:v>-0.16892900896858865</c:v>
                </c:pt>
                <c:pt idx="2452">
                  <c:v>-0.1154772174199359</c:v>
                </c:pt>
                <c:pt idx="2453">
                  <c:v>-0.24100809950379473</c:v>
                </c:pt>
                <c:pt idx="2454">
                  <c:v>1.7487426728841397E-2</c:v>
                </c:pt>
                <c:pt idx="2455">
                  <c:v>1.2218527934861736</c:v>
                </c:pt>
                <c:pt idx="2456">
                  <c:v>0.15882729255898181</c:v>
                </c:pt>
                <c:pt idx="2457">
                  <c:v>-8.0624959257337636</c:v>
                </c:pt>
                <c:pt idx="2458">
                  <c:v>-0.38589115361932763</c:v>
                </c:pt>
                <c:pt idx="2459">
                  <c:v>5.08746284125034</c:v>
                </c:pt>
                <c:pt idx="2460">
                  <c:v>-9.3822637581148367</c:v>
                </c:pt>
                <c:pt idx="2461">
                  <c:v>-2.1635307747273473</c:v>
                </c:pt>
                <c:pt idx="2462">
                  <c:v>-8.8662486111111729</c:v>
                </c:pt>
                <c:pt idx="2463">
                  <c:v>13.628825226704336</c:v>
                </c:pt>
                <c:pt idx="2464">
                  <c:v>-1.1538053360790357</c:v>
                </c:pt>
                <c:pt idx="2465">
                  <c:v>-0.5849625007211563</c:v>
                </c:pt>
                <c:pt idx="2466">
                  <c:v>5.6635661535559265</c:v>
                </c:pt>
                <c:pt idx="2467">
                  <c:v>0.44294349584872833</c:v>
                </c:pt>
                <c:pt idx="2468">
                  <c:v>10.147204924942228</c:v>
                </c:pt>
                <c:pt idx="2469">
                  <c:v>-8.0606959316875546</c:v>
                </c:pt>
                <c:pt idx="2470">
                  <c:v>0.51937415909357965</c:v>
                </c:pt>
                <c:pt idx="2471">
                  <c:v>2.2461252708096002</c:v>
                </c:pt>
                <c:pt idx="2472">
                  <c:v>10.917372079476841</c:v>
                </c:pt>
                <c:pt idx="2473">
                  <c:v>-7.0660891904577721</c:v>
                </c:pt>
                <c:pt idx="2474">
                  <c:v>-9.607946718390858</c:v>
                </c:pt>
                <c:pt idx="2475">
                  <c:v>11.673603533168777</c:v>
                </c:pt>
                <c:pt idx="2476">
                  <c:v>1.7655347463629771</c:v>
                </c:pt>
                <c:pt idx="2477">
                  <c:v>-10.229619965185119</c:v>
                </c:pt>
                <c:pt idx="2478">
                  <c:v>-8.6462586799900301</c:v>
                </c:pt>
                <c:pt idx="2479">
                  <c:v>-4.7725895038969268</c:v>
                </c:pt>
                <c:pt idx="2480">
                  <c:v>8.7462841250339401E-2</c:v>
                </c:pt>
                <c:pt idx="2481">
                  <c:v>-0.12976787497032952</c:v>
                </c:pt>
                <c:pt idx="2482">
                  <c:v>-0.26279417686964085</c:v>
                </c:pt>
                <c:pt idx="2483">
                  <c:v>-1.6994229219785622</c:v>
                </c:pt>
                <c:pt idx="2484">
                  <c:v>1.9990987849529607</c:v>
                </c:pt>
                <c:pt idx="2485">
                  <c:v>-6.3110043854638503E-2</c:v>
                </c:pt>
                <c:pt idx="2486">
                  <c:v>-2.1675225112270078</c:v>
                </c:pt>
                <c:pt idx="2487">
                  <c:v>4.0588936890535683</c:v>
                </c:pt>
                <c:pt idx="2488">
                  <c:v>-1.5525410230287786</c:v>
                </c:pt>
                <c:pt idx="2489">
                  <c:v>0.14684138832927149</c:v>
                </c:pt>
                <c:pt idx="2490">
                  <c:v>11.518653155673389</c:v>
                </c:pt>
                <c:pt idx="2491">
                  <c:v>-0.21034151199360435</c:v>
                </c:pt>
                <c:pt idx="2492">
                  <c:v>-2.8996950942043149</c:v>
                </c:pt>
                <c:pt idx="2493">
                  <c:v>0.3434454566503104</c:v>
                </c:pt>
                <c:pt idx="2494">
                  <c:v>3.9307373375628862</c:v>
                </c:pt>
                <c:pt idx="2495">
                  <c:v>-0.45734830413680821</c:v>
                </c:pt>
                <c:pt idx="2496">
                  <c:v>-2.1687232562325591</c:v>
                </c:pt>
                <c:pt idx="2497">
                  <c:v>5.5647846187835261</c:v>
                </c:pt>
                <c:pt idx="2498">
                  <c:v>0.92892383798904132</c:v>
                </c:pt>
                <c:pt idx="2499">
                  <c:v>-4.4907471591035062</c:v>
                </c:pt>
                <c:pt idx="2500">
                  <c:v>-0.81155491058688967</c:v>
                </c:pt>
                <c:pt idx="2501">
                  <c:v>-1.6617632675126763</c:v>
                </c:pt>
                <c:pt idx="2502">
                  <c:v>0.45685767497347113</c:v>
                </c:pt>
                <c:pt idx="2503">
                  <c:v>-7.6462586799900292</c:v>
                </c:pt>
                <c:pt idx="2504">
                  <c:v>-1.0671223929661637</c:v>
                </c:pt>
                <c:pt idx="2505">
                  <c:v>-0.48501498159482431</c:v>
                </c:pt>
                <c:pt idx="2506">
                  <c:v>0</c:v>
                </c:pt>
                <c:pt idx="2507">
                  <c:v>1.2221519921981714</c:v>
                </c:pt>
                <c:pt idx="2508">
                  <c:v>-0.22772192514710768</c:v>
                </c:pt>
                <c:pt idx="2509">
                  <c:v>-0.38332863955150559</c:v>
                </c:pt>
                <c:pt idx="2510">
                  <c:v>1.2898344651775089</c:v>
                </c:pt>
                <c:pt idx="2511">
                  <c:v>-0.91316814722900763</c:v>
                </c:pt>
                <c:pt idx="2512">
                  <c:v>6.0732489820306386</c:v>
                </c:pt>
                <c:pt idx="2513">
                  <c:v>-11.013555309891467</c:v>
                </c:pt>
                <c:pt idx="2514">
                  <c:v>10.917372079476841</c:v>
                </c:pt>
                <c:pt idx="2515">
                  <c:v>-7.6462586799900292</c:v>
                </c:pt>
                <c:pt idx="2516">
                  <c:v>0.48254431863712022</c:v>
                </c:pt>
                <c:pt idx="2517">
                  <c:v>-2.7741468038346108E-4</c:v>
                </c:pt>
                <c:pt idx="2518">
                  <c:v>-0.5849625007211563</c:v>
                </c:pt>
                <c:pt idx="2519">
                  <c:v>-0.75488750216346867</c:v>
                </c:pt>
                <c:pt idx="2520">
                  <c:v>-1.8755264246991832</c:v>
                </c:pt>
                <c:pt idx="2521">
                  <c:v>2.014211030685976</c:v>
                </c:pt>
                <c:pt idx="2522">
                  <c:v>1.9743326394495799</c:v>
                </c:pt>
                <c:pt idx="2523">
                  <c:v>0.28950661719498505</c:v>
                </c:pt>
                <c:pt idx="2524">
                  <c:v>-3.2116972458709737E-2</c:v>
                </c:pt>
                <c:pt idx="2525">
                  <c:v>10.451211111832329</c:v>
                </c:pt>
                <c:pt idx="2526">
                  <c:v>2.542348156660776</c:v>
                </c:pt>
                <c:pt idx="2527">
                  <c:v>1.3524520101297655</c:v>
                </c:pt>
                <c:pt idx="2528">
                  <c:v>-12.786882193664699</c:v>
                </c:pt>
                <c:pt idx="2529">
                  <c:v>11.059344460824425</c:v>
                </c:pt>
                <c:pt idx="2530">
                  <c:v>2.6430990493242872</c:v>
                </c:pt>
                <c:pt idx="2531">
                  <c:v>-11.518489240994933</c:v>
                </c:pt>
                <c:pt idx="2532">
                  <c:v>-0.10069399961947291</c:v>
                </c:pt>
                <c:pt idx="2533">
                  <c:v>6.4201022261489866</c:v>
                </c:pt>
                <c:pt idx="2534">
                  <c:v>6.0779709262487165</c:v>
                </c:pt>
                <c:pt idx="2535">
                  <c:v>9.5196362528432132</c:v>
                </c:pt>
                <c:pt idx="2536">
                  <c:v>0.76867445389354438</c:v>
                </c:pt>
                <c:pt idx="2537">
                  <c:v>0.63177972224086287</c:v>
                </c:pt>
                <c:pt idx="2538">
                  <c:v>-5.7548875021634682</c:v>
                </c:pt>
                <c:pt idx="2539">
                  <c:v>-0.94959504656275695</c:v>
                </c:pt>
                <c:pt idx="2540">
                  <c:v>-0.47206844431522282</c:v>
                </c:pt>
                <c:pt idx="2541">
                  <c:v>-1.8920546674849987</c:v>
                </c:pt>
                <c:pt idx="2542">
                  <c:v>-10.228818690495881</c:v>
                </c:pt>
                <c:pt idx="2543">
                  <c:v>6.9611412766808121</c:v>
                </c:pt>
                <c:pt idx="2544">
                  <c:v>-2.7811670981847754</c:v>
                </c:pt>
                <c:pt idx="2545">
                  <c:v>-9.2304207950923818</c:v>
                </c:pt>
                <c:pt idx="2546">
                  <c:v>2.309014776084199</c:v>
                </c:pt>
                <c:pt idx="2547">
                  <c:v>-8.6462586799900301</c:v>
                </c:pt>
                <c:pt idx="2548">
                  <c:v>-10.966265102877133</c:v>
                </c:pt>
                <c:pt idx="2549">
                  <c:v>4.4102365130150227</c:v>
                </c:pt>
                <c:pt idx="2550">
                  <c:v>7.0660891904577738</c:v>
                </c:pt>
                <c:pt idx="2551">
                  <c:v>-0.99640673527599177</c:v>
                </c:pt>
                <c:pt idx="2552">
                  <c:v>-7.0660891904577721</c:v>
                </c:pt>
                <c:pt idx="2553">
                  <c:v>-0.67618373707902979</c:v>
                </c:pt>
                <c:pt idx="2554">
                  <c:v>-0.68449817427207083</c:v>
                </c:pt>
                <c:pt idx="2555">
                  <c:v>0.6540725858178611</c:v>
                </c:pt>
                <c:pt idx="2556">
                  <c:v>8.6462586799900301</c:v>
                </c:pt>
                <c:pt idx="2557">
                  <c:v>-0.6363429722609677</c:v>
                </c:pt>
                <c:pt idx="2558">
                  <c:v>-0.19555080911780676</c:v>
                </c:pt>
                <c:pt idx="2559">
                  <c:v>-2.1248912478278084</c:v>
                </c:pt>
                <c:pt idx="2560">
                  <c:v>-0.41383874969521833</c:v>
                </c:pt>
                <c:pt idx="2561">
                  <c:v>-1.8650704199138919</c:v>
                </c:pt>
                <c:pt idx="2562">
                  <c:v>1.8709790768046668</c:v>
                </c:pt>
                <c:pt idx="2563">
                  <c:v>0.24100809950379473</c:v>
                </c:pt>
                <c:pt idx="2564">
                  <c:v>-7.0660891904577721</c:v>
                </c:pt>
                <c:pt idx="2565">
                  <c:v>9.0606959316875546</c:v>
                </c:pt>
                <c:pt idx="2566">
                  <c:v>10.146780789986687</c:v>
                </c:pt>
                <c:pt idx="2567">
                  <c:v>-4.3692338096657197</c:v>
                </c:pt>
                <c:pt idx="2568">
                  <c:v>-4.7725895038969268</c:v>
                </c:pt>
                <c:pt idx="2569">
                  <c:v>4.3692338096657197</c:v>
                </c:pt>
                <c:pt idx="2570">
                  <c:v>8.8683081332894673</c:v>
                </c:pt>
                <c:pt idx="2571">
                  <c:v>-0.63732973693823392</c:v>
                </c:pt>
                <c:pt idx="2572">
                  <c:v>-10.518653155673389</c:v>
                </c:pt>
                <c:pt idx="2573">
                  <c:v>6.7114195858536743E-2</c:v>
                </c:pt>
                <c:pt idx="2574">
                  <c:v>-0.53879803608377119</c:v>
                </c:pt>
                <c:pt idx="2575">
                  <c:v>0</c:v>
                </c:pt>
                <c:pt idx="2576">
                  <c:v>0.35989594508638295</c:v>
                </c:pt>
                <c:pt idx="2577">
                  <c:v>8.2288186904958813</c:v>
                </c:pt>
                <c:pt idx="2578">
                  <c:v>9.2304207950923818</c:v>
                </c:pt>
                <c:pt idx="2579">
                  <c:v>6.0732489820306386</c:v>
                </c:pt>
                <c:pt idx="2580">
                  <c:v>-2.6967047600269488E-2</c:v>
                </c:pt>
                <c:pt idx="2581">
                  <c:v>0.17788873713716788</c:v>
                </c:pt>
                <c:pt idx="2582">
                  <c:v>-7.0660891904577721</c:v>
                </c:pt>
                <c:pt idx="2583">
                  <c:v>7.6486571760385464</c:v>
                </c:pt>
                <c:pt idx="2584">
                  <c:v>-6.0288811199871288</c:v>
                </c:pt>
                <c:pt idx="2585">
                  <c:v>1.2017452097534053E-3</c:v>
                </c:pt>
                <c:pt idx="2586">
                  <c:v>9.3822637581148367</c:v>
                </c:pt>
                <c:pt idx="2587">
                  <c:v>1.2474057173457087</c:v>
                </c:pt>
                <c:pt idx="2588">
                  <c:v>0.5770573026358099</c:v>
                </c:pt>
                <c:pt idx="2589">
                  <c:v>-0.22204945329943754</c:v>
                </c:pt>
                <c:pt idx="2590">
                  <c:v>2.5563933485243853</c:v>
                </c:pt>
                <c:pt idx="2591">
                  <c:v>3.4502948240651747</c:v>
                </c:pt>
                <c:pt idx="2592">
                  <c:v>11.485326189240524</c:v>
                </c:pt>
                <c:pt idx="2593">
                  <c:v>-0.33363907741405929</c:v>
                </c:pt>
                <c:pt idx="2594">
                  <c:v>-0.41503749927884365</c:v>
                </c:pt>
                <c:pt idx="2595">
                  <c:v>-13.702822011777029</c:v>
                </c:pt>
                <c:pt idx="2596">
                  <c:v>5.585323473351745E-2</c:v>
                </c:pt>
                <c:pt idx="2597">
                  <c:v>-2.2542568651088144E-2</c:v>
                </c:pt>
                <c:pt idx="2598">
                  <c:v>8.0624959257337636</c:v>
                </c:pt>
                <c:pt idx="2599">
                  <c:v>-5.1902840890768918</c:v>
                </c:pt>
                <c:pt idx="2600">
                  <c:v>-0.37531418947460177</c:v>
                </c:pt>
                <c:pt idx="2601">
                  <c:v>1.1096244911744984</c:v>
                </c:pt>
                <c:pt idx="2602">
                  <c:v>-0.66742466091312913</c:v>
                </c:pt>
                <c:pt idx="2603">
                  <c:v>3.0810839286876344</c:v>
                </c:pt>
                <c:pt idx="2604">
                  <c:v>-8.0624959257337636</c:v>
                </c:pt>
                <c:pt idx="2605">
                  <c:v>-1.8134692234266789</c:v>
                </c:pt>
                <c:pt idx="2606">
                  <c:v>6.3903770122093251</c:v>
                </c:pt>
                <c:pt idx="2607">
                  <c:v>-6.9157687469549707</c:v>
                </c:pt>
                <c:pt idx="2608">
                  <c:v>-1.0671141958585368</c:v>
                </c:pt>
                <c:pt idx="2609">
                  <c:v>-0.4974996594708167</c:v>
                </c:pt>
                <c:pt idx="2610">
                  <c:v>0.33105910663949079</c:v>
                </c:pt>
                <c:pt idx="2611">
                  <c:v>0.90857697223640521</c:v>
                </c:pt>
                <c:pt idx="2612">
                  <c:v>-9.6450579349844787</c:v>
                </c:pt>
                <c:pt idx="2613">
                  <c:v>-9.6450579349844787</c:v>
                </c:pt>
                <c:pt idx="2614">
                  <c:v>0</c:v>
                </c:pt>
                <c:pt idx="2615">
                  <c:v>-1.6017132519074588E-16</c:v>
                </c:pt>
                <c:pt idx="2616">
                  <c:v>-0.88797338226588862</c:v>
                </c:pt>
                <c:pt idx="2617">
                  <c:v>1.0207585601667972</c:v>
                </c:pt>
                <c:pt idx="2618">
                  <c:v>-1.1231482307728646</c:v>
                </c:pt>
                <c:pt idx="2619">
                  <c:v>-8.0624959257337636</c:v>
                </c:pt>
                <c:pt idx="2620">
                  <c:v>0.32192809488736263</c:v>
                </c:pt>
                <c:pt idx="2621">
                  <c:v>-7.0389327891398012E-2</c:v>
                </c:pt>
                <c:pt idx="2622">
                  <c:v>-1.0324214776923772</c:v>
                </c:pt>
                <c:pt idx="2623">
                  <c:v>-0.21996568394190752</c:v>
                </c:pt>
                <c:pt idx="2624">
                  <c:v>-4.8209093042619909E-2</c:v>
                </c:pt>
                <c:pt idx="2625">
                  <c:v>-7.4000581443777094E-2</c:v>
                </c:pt>
                <c:pt idx="2626">
                  <c:v>6.1871044110822693</c:v>
                </c:pt>
                <c:pt idx="2627">
                  <c:v>-0.436570660828485</c:v>
                </c:pt>
                <c:pt idx="2628">
                  <c:v>-0.1186444964986189</c:v>
                </c:pt>
                <c:pt idx="2629">
                  <c:v>-0.13916274767162537</c:v>
                </c:pt>
                <c:pt idx="2630">
                  <c:v>0.14135584924554187</c:v>
                </c:pt>
                <c:pt idx="2631">
                  <c:v>0.13124453327825272</c:v>
                </c:pt>
                <c:pt idx="2632">
                  <c:v>1.3000280397617816</c:v>
                </c:pt>
                <c:pt idx="2633">
                  <c:v>0.16992500144231237</c:v>
                </c:pt>
                <c:pt idx="2634">
                  <c:v>-6.0732489820306386</c:v>
                </c:pt>
                <c:pt idx="2635">
                  <c:v>1.9615258521853642</c:v>
                </c:pt>
                <c:pt idx="2636">
                  <c:v>-5.275824125318759</c:v>
                </c:pt>
                <c:pt idx="2637">
                  <c:v>-4.7725895038969268</c:v>
                </c:pt>
                <c:pt idx="2638">
                  <c:v>2.3905867588723529E-2</c:v>
                </c:pt>
                <c:pt idx="2639">
                  <c:v>-7.6462586799900292</c:v>
                </c:pt>
                <c:pt idx="2640">
                  <c:v>1.8579809951275719</c:v>
                </c:pt>
                <c:pt idx="2641">
                  <c:v>-3.3775592736075812E-2</c:v>
                </c:pt>
                <c:pt idx="2642">
                  <c:v>9.5196362528432132</c:v>
                </c:pt>
                <c:pt idx="2643">
                  <c:v>13.024677973715656</c:v>
                </c:pt>
                <c:pt idx="2644">
                  <c:v>-6.0732489820306386</c:v>
                </c:pt>
                <c:pt idx="2645">
                  <c:v>8.3837042924740537</c:v>
                </c:pt>
                <c:pt idx="2646">
                  <c:v>0.99460674122978143</c:v>
                </c:pt>
                <c:pt idx="2647">
                  <c:v>-3.8557443223989032</c:v>
                </c:pt>
                <c:pt idx="2648">
                  <c:v>9.5196362528432132</c:v>
                </c:pt>
                <c:pt idx="2649">
                  <c:v>-14.5980525001616</c:v>
                </c:pt>
                <c:pt idx="2650">
                  <c:v>-2.0248624819497829</c:v>
                </c:pt>
                <c:pt idx="2651">
                  <c:v>0.60486205815886096</c:v>
                </c:pt>
                <c:pt idx="2652">
                  <c:v>-0.23606735823352443</c:v>
                </c:pt>
                <c:pt idx="2653">
                  <c:v>1.4404424361342214</c:v>
                </c:pt>
                <c:pt idx="2654">
                  <c:v>-5.2335722204665158</c:v>
                </c:pt>
                <c:pt idx="2655">
                  <c:v>-0.1413558492455412</c:v>
                </c:pt>
                <c:pt idx="2656">
                  <c:v>5.7548875021634682</c:v>
                </c:pt>
                <c:pt idx="2657">
                  <c:v>-8.3822637581148367</c:v>
                </c:pt>
                <c:pt idx="2658">
                  <c:v>10.518980929170402</c:v>
                </c:pt>
                <c:pt idx="2659">
                  <c:v>7.0660891904577721</c:v>
                </c:pt>
                <c:pt idx="2660">
                  <c:v>-4.9048181244790184E-2</c:v>
                </c:pt>
                <c:pt idx="2661">
                  <c:v>-0.29610325582601621</c:v>
                </c:pt>
                <c:pt idx="2662">
                  <c:v>-6.8712750084014201E-2</c:v>
                </c:pt>
                <c:pt idx="2663">
                  <c:v>-0.99291057521368054</c:v>
                </c:pt>
                <c:pt idx="2664">
                  <c:v>0.16992500144231265</c:v>
                </c:pt>
                <c:pt idx="2665">
                  <c:v>5.6572432888627545E-2</c:v>
                </c:pt>
                <c:pt idx="2666">
                  <c:v>2.1608308004340833</c:v>
                </c:pt>
                <c:pt idx="2667">
                  <c:v>-9.7604427459966399</c:v>
                </c:pt>
                <c:pt idx="2668">
                  <c:v>-9.3815429511845849</c:v>
                </c:pt>
                <c:pt idx="2669">
                  <c:v>0.16992500144231237</c:v>
                </c:pt>
                <c:pt idx="2670">
                  <c:v>0.21956637725768477</c:v>
                </c:pt>
                <c:pt idx="2671">
                  <c:v>-0.1659482848916134</c:v>
                </c:pt>
                <c:pt idx="2672">
                  <c:v>10.965784284662087</c:v>
                </c:pt>
                <c:pt idx="2673">
                  <c:v>-0.13193366395335177</c:v>
                </c:pt>
                <c:pt idx="2674">
                  <c:v>-11.551067348664397</c:v>
                </c:pt>
                <c:pt idx="2675">
                  <c:v>-0.34288771352300873</c:v>
                </c:pt>
                <c:pt idx="2676">
                  <c:v>0.10446926655602959</c:v>
                </c:pt>
                <c:pt idx="2677">
                  <c:v>-8.0624959257337636</c:v>
                </c:pt>
                <c:pt idx="2678">
                  <c:v>5.9228321394775394</c:v>
                </c:pt>
                <c:pt idx="2679">
                  <c:v>-7.0660891904577721</c:v>
                </c:pt>
                <c:pt idx="2680">
                  <c:v>1.2387868595871165</c:v>
                </c:pt>
                <c:pt idx="2681">
                  <c:v>0.60502812377526205</c:v>
                </c:pt>
                <c:pt idx="2682">
                  <c:v>0.63387210120210247</c:v>
                </c:pt>
                <c:pt idx="2683">
                  <c:v>-1.9454479599405141</c:v>
                </c:pt>
                <c:pt idx="2684">
                  <c:v>0.17104554133622751</c:v>
                </c:pt>
                <c:pt idx="2685">
                  <c:v>-0.73696559416620622</c:v>
                </c:pt>
                <c:pt idx="2686">
                  <c:v>-1.2880494574768055</c:v>
                </c:pt>
                <c:pt idx="2687">
                  <c:v>0.31685710533994021</c:v>
                </c:pt>
                <c:pt idx="2688">
                  <c:v>-7.8272704911677995E-2</c:v>
                </c:pt>
                <c:pt idx="2689">
                  <c:v>12.468454344036344</c:v>
                </c:pt>
                <c:pt idx="2690">
                  <c:v>-0.70566946367666727</c:v>
                </c:pt>
                <c:pt idx="2691">
                  <c:v>-10.147204924942228</c:v>
                </c:pt>
                <c:pt idx="2692">
                  <c:v>7.0660891904577738</c:v>
                </c:pt>
                <c:pt idx="2693">
                  <c:v>10.381542951184585</c:v>
                </c:pt>
                <c:pt idx="2694">
                  <c:v>6.0660891904577721</c:v>
                </c:pt>
                <c:pt idx="2695">
                  <c:v>-1.3827197790061152</c:v>
                </c:pt>
                <c:pt idx="2696">
                  <c:v>11.307011018304401</c:v>
                </c:pt>
                <c:pt idx="2697">
                  <c:v>-0.37291202360616743</c:v>
                </c:pt>
                <c:pt idx="2698">
                  <c:v>-14.335064632126906</c:v>
                </c:pt>
                <c:pt idx="2699">
                  <c:v>9.0606959316875546</c:v>
                </c:pt>
                <c:pt idx="2700">
                  <c:v>10.518980929170402</c:v>
                </c:pt>
                <c:pt idx="2701">
                  <c:v>0.62800807863916552</c:v>
                </c:pt>
                <c:pt idx="2702">
                  <c:v>0</c:v>
                </c:pt>
                <c:pt idx="2703">
                  <c:v>1.4379213899521823</c:v>
                </c:pt>
                <c:pt idx="2704">
                  <c:v>-0.12694792869703714</c:v>
                </c:pt>
                <c:pt idx="2705">
                  <c:v>7.6486571760385464</c:v>
                </c:pt>
                <c:pt idx="2706">
                  <c:v>7.0660891904577738</c:v>
                </c:pt>
                <c:pt idx="2707">
                  <c:v>0.46394709975978982</c:v>
                </c:pt>
                <c:pt idx="2708">
                  <c:v>0.45832906219013908</c:v>
                </c:pt>
                <c:pt idx="2709">
                  <c:v>-0.88596475675397046</c:v>
                </c:pt>
                <c:pt idx="2710">
                  <c:v>3.8037971026444151</c:v>
                </c:pt>
                <c:pt idx="2711">
                  <c:v>-1.7203143536160426</c:v>
                </c:pt>
                <c:pt idx="2712">
                  <c:v>-8.3837042924740537</c:v>
                </c:pt>
                <c:pt idx="2713">
                  <c:v>-13.965814340495692</c:v>
                </c:pt>
                <c:pt idx="2714">
                  <c:v>-0.63742992061529191</c:v>
                </c:pt>
                <c:pt idx="2715">
                  <c:v>7.0660891904577738</c:v>
                </c:pt>
                <c:pt idx="2716">
                  <c:v>-6.0732489820306386</c:v>
                </c:pt>
                <c:pt idx="2717">
                  <c:v>-2.4419087333335669</c:v>
                </c:pt>
                <c:pt idx="2718">
                  <c:v>1.9346737521220567</c:v>
                </c:pt>
                <c:pt idx="2719">
                  <c:v>-0.57896376009971295</c:v>
                </c:pt>
                <c:pt idx="2720">
                  <c:v>-2.8233680728944208E-2</c:v>
                </c:pt>
                <c:pt idx="2721">
                  <c:v>-5.8989865517114923E-2</c:v>
                </c:pt>
                <c:pt idx="2722">
                  <c:v>1.0598969540737557</c:v>
                </c:pt>
                <c:pt idx="2723">
                  <c:v>0</c:v>
                </c:pt>
                <c:pt idx="2724">
                  <c:v>7.0389327891397693E-2</c:v>
                </c:pt>
                <c:pt idx="2725">
                  <c:v>-0.73528427119455575</c:v>
                </c:pt>
                <c:pt idx="2726">
                  <c:v>0.12268251977482826</c:v>
                </c:pt>
                <c:pt idx="2727">
                  <c:v>5.6280749364498259</c:v>
                </c:pt>
                <c:pt idx="2728">
                  <c:v>-0.53765678594279975</c:v>
                </c:pt>
                <c:pt idx="2729">
                  <c:v>-0.36132530360352666</c:v>
                </c:pt>
                <c:pt idx="2730">
                  <c:v>-8.3633178958285967E-2</c:v>
                </c:pt>
                <c:pt idx="2731">
                  <c:v>-0.56206675809500528</c:v>
                </c:pt>
                <c:pt idx="2732">
                  <c:v>-0.10383581098453989</c:v>
                </c:pt>
                <c:pt idx="2733">
                  <c:v>-1.0801703486839835</c:v>
                </c:pt>
                <c:pt idx="2734">
                  <c:v>1.0195767105888364E-2</c:v>
                </c:pt>
                <c:pt idx="2735">
                  <c:v>0.17508670655809111</c:v>
                </c:pt>
                <c:pt idx="2736">
                  <c:v>-5.714390710360874E-2</c:v>
                </c:pt>
                <c:pt idx="2737">
                  <c:v>-0.52011135637118844</c:v>
                </c:pt>
                <c:pt idx="2738">
                  <c:v>-7.7305726167448921E-2</c:v>
                </c:pt>
                <c:pt idx="2739">
                  <c:v>0.64010405491361744</c:v>
                </c:pt>
                <c:pt idx="2740">
                  <c:v>-4.8909600480946398E-2</c:v>
                </c:pt>
                <c:pt idx="2741">
                  <c:v>-1.0646851323199383E-2</c:v>
                </c:pt>
                <c:pt idx="2742">
                  <c:v>-0.85010456951694136</c:v>
                </c:pt>
                <c:pt idx="2743">
                  <c:v>0.22158396234029071</c:v>
                </c:pt>
                <c:pt idx="2744">
                  <c:v>-0.12553088208385899</c:v>
                </c:pt>
                <c:pt idx="2745">
                  <c:v>10.518980929170402</c:v>
                </c:pt>
                <c:pt idx="2746">
                  <c:v>14.590294645317085</c:v>
                </c:pt>
                <c:pt idx="2747">
                  <c:v>8.3837042924740537</c:v>
                </c:pt>
                <c:pt idx="2748">
                  <c:v>-13.673640336144274</c:v>
                </c:pt>
                <c:pt idx="2749">
                  <c:v>-8.3586630272974818E-2</c:v>
                </c:pt>
                <c:pt idx="2750">
                  <c:v>1</c:v>
                </c:pt>
                <c:pt idx="2751">
                  <c:v>-1.295128035543647</c:v>
                </c:pt>
                <c:pt idx="2752">
                  <c:v>7.0640369923295285</c:v>
                </c:pt>
                <c:pt idx="2753">
                  <c:v>11.103506382011545</c:v>
                </c:pt>
                <c:pt idx="2754">
                  <c:v>-11.889377205511215</c:v>
                </c:pt>
                <c:pt idx="2755">
                  <c:v>1.0372800478222306</c:v>
                </c:pt>
                <c:pt idx="2756">
                  <c:v>0.37227517964804141</c:v>
                </c:pt>
                <c:pt idx="2757">
                  <c:v>10.228818690495881</c:v>
                </c:pt>
                <c:pt idx="2758">
                  <c:v>-0.16227142889887716</c:v>
                </c:pt>
                <c:pt idx="2759">
                  <c:v>2.8744691179161412</c:v>
                </c:pt>
                <c:pt idx="2760">
                  <c:v>16.609645283412267</c:v>
                </c:pt>
                <c:pt idx="2761">
                  <c:v>-9.0606959316875546</c:v>
                </c:pt>
                <c:pt idx="2762">
                  <c:v>-0.60768257722123942</c:v>
                </c:pt>
                <c:pt idx="2763">
                  <c:v>-1.0671141958585375</c:v>
                </c:pt>
                <c:pt idx="2764">
                  <c:v>-0.22627585582367601</c:v>
                </c:pt>
                <c:pt idx="2765">
                  <c:v>-0.15200309344504997</c:v>
                </c:pt>
                <c:pt idx="2766">
                  <c:v>-0.70795246749573959</c:v>
                </c:pt>
                <c:pt idx="2767">
                  <c:v>0.29956028185890793</c:v>
                </c:pt>
                <c:pt idx="2768">
                  <c:v>-4.0571954015815432</c:v>
                </c:pt>
                <c:pt idx="2769">
                  <c:v>-0.1916149493439068</c:v>
                </c:pt>
                <c:pt idx="2770">
                  <c:v>-9.3815429511845849</c:v>
                </c:pt>
                <c:pt idx="2771">
                  <c:v>-1.3214773231165058</c:v>
                </c:pt>
                <c:pt idx="2772">
                  <c:v>-10.229619965185119</c:v>
                </c:pt>
                <c:pt idx="2773">
                  <c:v>-0.38187063534364463</c:v>
                </c:pt>
                <c:pt idx="2774">
                  <c:v>0.18435112965149972</c:v>
                </c:pt>
                <c:pt idx="2775">
                  <c:v>-9.6603365547756392E-2</c:v>
                </c:pt>
                <c:pt idx="2776">
                  <c:v>-0.10535300014622882</c:v>
                </c:pt>
                <c:pt idx="2777">
                  <c:v>-1.1420190048724279</c:v>
                </c:pt>
                <c:pt idx="2778">
                  <c:v>0.71937153415146793</c:v>
                </c:pt>
                <c:pt idx="2779">
                  <c:v>-0.27274956066700551</c:v>
                </c:pt>
                <c:pt idx="2780">
                  <c:v>-0.34239219744707788</c:v>
                </c:pt>
                <c:pt idx="2781">
                  <c:v>-12.362857045298872</c:v>
                </c:pt>
                <c:pt idx="2782">
                  <c:v>-0.37367846951778638</c:v>
                </c:pt>
                <c:pt idx="2783">
                  <c:v>3.1588551435457664</c:v>
                </c:pt>
                <c:pt idx="2784">
                  <c:v>-6.7931633152143289E-2</c:v>
                </c:pt>
                <c:pt idx="2785">
                  <c:v>-3.3947331923338202E-2</c:v>
                </c:pt>
                <c:pt idx="2786">
                  <c:v>6.0939167083292745</c:v>
                </c:pt>
                <c:pt idx="2787">
                  <c:v>-13.56672796318699</c:v>
                </c:pt>
                <c:pt idx="2788">
                  <c:v>5.5709432586287182E-2</c:v>
                </c:pt>
                <c:pt idx="2789">
                  <c:v>-7.1949841879014792E-2</c:v>
                </c:pt>
                <c:pt idx="2790">
                  <c:v>9.75933340719466</c:v>
                </c:pt>
                <c:pt idx="2791">
                  <c:v>1.962880674893263E-2</c:v>
                </c:pt>
                <c:pt idx="2792">
                  <c:v>4.3436231659866813</c:v>
                </c:pt>
                <c:pt idx="2793">
                  <c:v>5.3457748368417297</c:v>
                </c:pt>
                <c:pt idx="2794">
                  <c:v>-6.0732489820306386</c:v>
                </c:pt>
                <c:pt idx="2795">
                  <c:v>-0.11735695063815858</c:v>
                </c:pt>
                <c:pt idx="2796">
                  <c:v>-0.17932369944456203</c:v>
                </c:pt>
                <c:pt idx="2797">
                  <c:v>0.38702312310924708</c:v>
                </c:pt>
                <c:pt idx="2798">
                  <c:v>-2.3959286763311392</c:v>
                </c:pt>
                <c:pt idx="2799">
                  <c:v>4.9479777876517179</c:v>
                </c:pt>
                <c:pt idx="2800">
                  <c:v>-5.4658440609706007</c:v>
                </c:pt>
                <c:pt idx="2801">
                  <c:v>0.40053792958372886</c:v>
                </c:pt>
                <c:pt idx="2802">
                  <c:v>-3.8074285270697823</c:v>
                </c:pt>
                <c:pt idx="2803">
                  <c:v>0.19592020997525667</c:v>
                </c:pt>
                <c:pt idx="2804">
                  <c:v>-1.125530882083859</c:v>
                </c:pt>
                <c:pt idx="2805">
                  <c:v>9.1792342612682312</c:v>
                </c:pt>
                <c:pt idx="2806">
                  <c:v>0</c:v>
                </c:pt>
                <c:pt idx="2807">
                  <c:v>-1.6751893965795162</c:v>
                </c:pt>
                <c:pt idx="2808">
                  <c:v>-2.998648191448503</c:v>
                </c:pt>
                <c:pt idx="2809">
                  <c:v>12.965784284662087</c:v>
                </c:pt>
                <c:pt idx="2810">
                  <c:v>5.7987417917528958</c:v>
                </c:pt>
                <c:pt idx="2811">
                  <c:v>-8.8662486111111729</c:v>
                </c:pt>
                <c:pt idx="2812">
                  <c:v>-0.24100809950379473</c:v>
                </c:pt>
                <c:pt idx="2813">
                  <c:v>8.7433918633256393</c:v>
                </c:pt>
                <c:pt idx="2814">
                  <c:v>-7.0660891904577721</c:v>
                </c:pt>
                <c:pt idx="2815">
                  <c:v>-1.9385994553358565</c:v>
                </c:pt>
                <c:pt idx="2816">
                  <c:v>0.17402939977504889</c:v>
                </c:pt>
                <c:pt idx="2817">
                  <c:v>-1.4594316186372975</c:v>
                </c:pt>
                <c:pt idx="2818">
                  <c:v>9.8460126718669141</c:v>
                </c:pt>
                <c:pt idx="2819">
                  <c:v>-8.6172122664143718</c:v>
                </c:pt>
                <c:pt idx="2820">
                  <c:v>3.1278485698559857</c:v>
                </c:pt>
                <c:pt idx="2821">
                  <c:v>-9.9662651028771325</c:v>
                </c:pt>
                <c:pt idx="2822">
                  <c:v>-7.6486571760385464</c:v>
                </c:pt>
                <c:pt idx="2823">
                  <c:v>-7.0660891904577721</c:v>
                </c:pt>
                <c:pt idx="2824">
                  <c:v>-0.99284020842713405</c:v>
                </c:pt>
                <c:pt idx="2825">
                  <c:v>-6.2749229102717186</c:v>
                </c:pt>
                <c:pt idx="2826">
                  <c:v>3.300483843148299</c:v>
                </c:pt>
                <c:pt idx="2827">
                  <c:v>-0.47804729680464397</c:v>
                </c:pt>
                <c:pt idx="2828">
                  <c:v>-11.550746785383243</c:v>
                </c:pt>
                <c:pt idx="2829">
                  <c:v>0.13750352374993502</c:v>
                </c:pt>
                <c:pt idx="2830">
                  <c:v>5.7548875021634682</c:v>
                </c:pt>
                <c:pt idx="2831">
                  <c:v>-3.495010473011575</c:v>
                </c:pt>
                <c:pt idx="2832">
                  <c:v>-0.68805599368525994</c:v>
                </c:pt>
                <c:pt idx="2833">
                  <c:v>8.9858419370033413</c:v>
                </c:pt>
                <c:pt idx="2834">
                  <c:v>10.45189794595189</c:v>
                </c:pt>
                <c:pt idx="2835">
                  <c:v>-0.80761220160191294</c:v>
                </c:pt>
                <c:pt idx="2836">
                  <c:v>5.1866492362519416</c:v>
                </c:pt>
                <c:pt idx="2837">
                  <c:v>-9.6202198255074869</c:v>
                </c:pt>
                <c:pt idx="2838">
                  <c:v>-9.9662651028771325</c:v>
                </c:pt>
                <c:pt idx="2839">
                  <c:v>-9.2304207950923818</c:v>
                </c:pt>
                <c:pt idx="2840">
                  <c:v>-0.2222208047251841</c:v>
                </c:pt>
                <c:pt idx="2841">
                  <c:v>-4.0058171599550882E-4</c:v>
                </c:pt>
                <c:pt idx="2842">
                  <c:v>-10.583082767502933</c:v>
                </c:pt>
                <c:pt idx="2843">
                  <c:v>-1.0481990882573322</c:v>
                </c:pt>
                <c:pt idx="2844">
                  <c:v>-0.70231945135931506</c:v>
                </c:pt>
                <c:pt idx="2845">
                  <c:v>2.7545869720007552</c:v>
                </c:pt>
                <c:pt idx="2846">
                  <c:v>-0.52778879233392217</c:v>
                </c:pt>
                <c:pt idx="2847">
                  <c:v>0.24327115101236391</c:v>
                </c:pt>
                <c:pt idx="2848">
                  <c:v>-0.40525647848625829</c:v>
                </c:pt>
                <c:pt idx="2849">
                  <c:v>-0.49880585697144181</c:v>
                </c:pt>
                <c:pt idx="2850">
                  <c:v>-0.51096191927737966</c:v>
                </c:pt>
                <c:pt idx="2851">
                  <c:v>-1.4900432985007346</c:v>
                </c:pt>
                <c:pt idx="2852">
                  <c:v>0.45008444637804479</c:v>
                </c:pt>
                <c:pt idx="2853">
                  <c:v>-9.9667457608995313</c:v>
                </c:pt>
                <c:pt idx="2854">
                  <c:v>-1.394278939112046</c:v>
                </c:pt>
                <c:pt idx="2855">
                  <c:v>3.2034265038149176E-16</c:v>
                </c:pt>
                <c:pt idx="2856">
                  <c:v>-0.11338179941774262</c:v>
                </c:pt>
                <c:pt idx="2857">
                  <c:v>-0.31550182572792956</c:v>
                </c:pt>
                <c:pt idx="2858">
                  <c:v>-2.4662054234269072E-2</c:v>
                </c:pt>
                <c:pt idx="2859">
                  <c:v>8.4064264788474258E-2</c:v>
                </c:pt>
                <c:pt idx="2860">
                  <c:v>-1.5843185841557292</c:v>
                </c:pt>
                <c:pt idx="2861">
                  <c:v>0.92926721417556957</c:v>
                </c:pt>
                <c:pt idx="2862">
                  <c:v>1.8615678167346827E-2</c:v>
                </c:pt>
                <c:pt idx="2863">
                  <c:v>-0.53578965873945428</c:v>
                </c:pt>
                <c:pt idx="2864">
                  <c:v>-0.18271911365836513</c:v>
                </c:pt>
                <c:pt idx="2865">
                  <c:v>-0.16154386065465604</c:v>
                </c:pt>
                <c:pt idx="2866">
                  <c:v>0.15036273506379474</c:v>
                </c:pt>
                <c:pt idx="2867">
                  <c:v>-8.6633308860898331E-2</c:v>
                </c:pt>
                <c:pt idx="2868">
                  <c:v>0.71049338280501528</c:v>
                </c:pt>
                <c:pt idx="2869">
                  <c:v>-1.0209741290937417</c:v>
                </c:pt>
                <c:pt idx="2870">
                  <c:v>0.561878887608115</c:v>
                </c:pt>
                <c:pt idx="2871">
                  <c:v>2.7224660244710912</c:v>
                </c:pt>
                <c:pt idx="2872">
                  <c:v>-1.8001594206534002</c:v>
                </c:pt>
                <c:pt idx="2873">
                  <c:v>-0.33441903907055942</c:v>
                </c:pt>
                <c:pt idx="2874">
                  <c:v>-0.75517018954379644</c:v>
                </c:pt>
                <c:pt idx="2875">
                  <c:v>0.20753929324208995</c:v>
                </c:pt>
                <c:pt idx="2876">
                  <c:v>-0.33669144755910263</c:v>
                </c:pt>
                <c:pt idx="2877">
                  <c:v>-0.20744207987047639</c:v>
                </c:pt>
                <c:pt idx="2878">
                  <c:v>1.7999940462101844E-3</c:v>
                </c:pt>
                <c:pt idx="2879">
                  <c:v>0.11591928729956762</c:v>
                </c:pt>
                <c:pt idx="2880">
                  <c:v>0.15754127698647999</c:v>
                </c:pt>
                <c:pt idx="2881">
                  <c:v>0.26660102085398613</c:v>
                </c:pt>
                <c:pt idx="2882">
                  <c:v>-0.11064406368399236</c:v>
                </c:pt>
                <c:pt idx="2883">
                  <c:v>1.9852029980719199</c:v>
                </c:pt>
                <c:pt idx="2884">
                  <c:v>-0.94083792753185624</c:v>
                </c:pt>
                <c:pt idx="2885">
                  <c:v>-0.37196877738695749</c:v>
                </c:pt>
                <c:pt idx="2886">
                  <c:v>2.1236005000518813E-2</c:v>
                </c:pt>
                <c:pt idx="2887">
                  <c:v>-0.41503749927884381</c:v>
                </c:pt>
                <c:pt idx="2888">
                  <c:v>7.6486571760385464</c:v>
                </c:pt>
                <c:pt idx="2889">
                  <c:v>0.8104112288627896</c:v>
                </c:pt>
                <c:pt idx="2890">
                  <c:v>0.49277287026631983</c:v>
                </c:pt>
                <c:pt idx="2891">
                  <c:v>14.51012541066784</c:v>
                </c:pt>
                <c:pt idx="2892">
                  <c:v>-15.647617692755032</c:v>
                </c:pt>
                <c:pt idx="2893">
                  <c:v>-0.22369625788329314</c:v>
                </c:pt>
                <c:pt idx="2894">
                  <c:v>-1.7971636781682248</c:v>
                </c:pt>
                <c:pt idx="2895">
                  <c:v>-0.20519033126150968</c:v>
                </c:pt>
                <c:pt idx="2896">
                  <c:v>-0.17333160288556176</c:v>
                </c:pt>
                <c:pt idx="2897">
                  <c:v>-0.32111047228634015</c:v>
                </c:pt>
                <c:pt idx="2898">
                  <c:v>-0.21347258010804035</c:v>
                </c:pt>
                <c:pt idx="2899">
                  <c:v>-0.55980902349281803</c:v>
                </c:pt>
                <c:pt idx="2900">
                  <c:v>-0.10509706247753255</c:v>
                </c:pt>
                <c:pt idx="2901">
                  <c:v>-0.26109399526435867</c:v>
                </c:pt>
                <c:pt idx="2902">
                  <c:v>0.32340702381327563</c:v>
                </c:pt>
                <c:pt idx="2903">
                  <c:v>-0.2141248053528475</c:v>
                </c:pt>
                <c:pt idx="2904">
                  <c:v>-2.236781302845443E-2</c:v>
                </c:pt>
                <c:pt idx="2905">
                  <c:v>-0.63773704036970102</c:v>
                </c:pt>
                <c:pt idx="2906">
                  <c:v>-0.20385347374408655</c:v>
                </c:pt>
                <c:pt idx="2907">
                  <c:v>-13.268395793556561</c:v>
                </c:pt>
                <c:pt idx="2908">
                  <c:v>-9.6215315259302825E-2</c:v>
                </c:pt>
                <c:pt idx="2909">
                  <c:v>-9.0597950917951025</c:v>
                </c:pt>
                <c:pt idx="2910">
                  <c:v>-10.229219383469125</c:v>
                </c:pt>
                <c:pt idx="2911">
                  <c:v>0.75488750216346845</c:v>
                </c:pt>
                <c:pt idx="2912">
                  <c:v>0.74568281126731528</c:v>
                </c:pt>
                <c:pt idx="2913">
                  <c:v>3.7589919004962051</c:v>
                </c:pt>
                <c:pt idx="2914">
                  <c:v>0.23653660365671769</c:v>
                </c:pt>
                <c:pt idx="2915">
                  <c:v>-1.5837607555114028</c:v>
                </c:pt>
                <c:pt idx="2916">
                  <c:v>-1.9357302784885004</c:v>
                </c:pt>
                <c:pt idx="2917">
                  <c:v>-0.30400618689010006</c:v>
                </c:pt>
                <c:pt idx="2918">
                  <c:v>-0.87305207130296303</c:v>
                </c:pt>
                <c:pt idx="2919">
                  <c:v>-7.0660891904577721</c:v>
                </c:pt>
                <c:pt idx="2920">
                  <c:v>-0.37984807081654365</c:v>
                </c:pt>
                <c:pt idx="2921">
                  <c:v>6.9108925261660152</c:v>
                </c:pt>
                <c:pt idx="2922">
                  <c:v>-0.15200309344505014</c:v>
                </c:pt>
                <c:pt idx="2923">
                  <c:v>0.17195268278929485</c:v>
                </c:pt>
                <c:pt idx="2924">
                  <c:v>0.48903808072262039</c:v>
                </c:pt>
                <c:pt idx="2925">
                  <c:v>0.28812538679662431</c:v>
                </c:pt>
                <c:pt idx="2926">
                  <c:v>0.24285652389616355</c:v>
                </c:pt>
                <c:pt idx="2927">
                  <c:v>-0.68526740651684148</c:v>
                </c:pt>
                <c:pt idx="2928">
                  <c:v>0.39530128121758146</c:v>
                </c:pt>
                <c:pt idx="2929">
                  <c:v>-3.2186125991671104</c:v>
                </c:pt>
                <c:pt idx="2930">
                  <c:v>-1.5629361943911575</c:v>
                </c:pt>
                <c:pt idx="2931">
                  <c:v>-0.84549005094437524</c:v>
                </c:pt>
                <c:pt idx="2932">
                  <c:v>6.3977711981506912E-3</c:v>
                </c:pt>
                <c:pt idx="2933">
                  <c:v>1.2461605872693977</c:v>
                </c:pt>
                <c:pt idx="2934">
                  <c:v>-1.4082127449404205</c:v>
                </c:pt>
                <c:pt idx="2935">
                  <c:v>0.2954558835261713</c:v>
                </c:pt>
                <c:pt idx="2936">
                  <c:v>8.794805731246651</c:v>
                </c:pt>
                <c:pt idx="2937">
                  <c:v>0.58376075551140272</c:v>
                </c:pt>
                <c:pt idx="2938">
                  <c:v>7.1669602708165039E-2</c:v>
                </c:pt>
                <c:pt idx="2939">
                  <c:v>-0.73418850949563241</c:v>
                </c:pt>
                <c:pt idx="2940">
                  <c:v>-0.89308479608348823</c:v>
                </c:pt>
                <c:pt idx="2941">
                  <c:v>-0.90621785367938323</c:v>
                </c:pt>
                <c:pt idx="2942">
                  <c:v>-9.0606959316875546</c:v>
                </c:pt>
                <c:pt idx="2943">
                  <c:v>-0.78473201309693352</c:v>
                </c:pt>
                <c:pt idx="2944">
                  <c:v>3.3947331923337841E-2</c:v>
                </c:pt>
                <c:pt idx="2945">
                  <c:v>0</c:v>
                </c:pt>
                <c:pt idx="2946">
                  <c:v>-12.416533660199583</c:v>
                </c:pt>
                <c:pt idx="2947">
                  <c:v>-13.468369487109527</c:v>
                </c:pt>
                <c:pt idx="2948">
                  <c:v>-1.0982481276904543</c:v>
                </c:pt>
                <c:pt idx="2949">
                  <c:v>-1.3161745676570649</c:v>
                </c:pt>
                <c:pt idx="2950">
                  <c:v>14.376306302818438</c:v>
                </c:pt>
                <c:pt idx="2951">
                  <c:v>-10.518653155673389</c:v>
                </c:pt>
                <c:pt idx="2952">
                  <c:v>9.6444571875092606</c:v>
                </c:pt>
                <c:pt idx="2953">
                  <c:v>1.5296194668773813</c:v>
                </c:pt>
                <c:pt idx="2954">
                  <c:v>9.7598881832218343</c:v>
                </c:pt>
                <c:pt idx="2955">
                  <c:v>4.5087539937742909</c:v>
                </c:pt>
                <c:pt idx="2956">
                  <c:v>-0.51583814006633599</c:v>
                </c:pt>
                <c:pt idx="2957">
                  <c:v>-2.3942789391120463</c:v>
                </c:pt>
                <c:pt idx="2958">
                  <c:v>2.90017591241936</c:v>
                </c:pt>
                <c:pt idx="2959">
                  <c:v>0.91980667462340238</c:v>
                </c:pt>
                <c:pt idx="2960">
                  <c:v>5.9228321394775394</c:v>
                </c:pt>
                <c:pt idx="2961">
                  <c:v>-6.0660891904577721</c:v>
                </c:pt>
                <c:pt idx="2962">
                  <c:v>-11.759610821875043</c:v>
                </c:pt>
                <c:pt idx="2963">
                  <c:v>8.5729874025884042E-2</c:v>
                </c:pt>
                <c:pt idx="2964">
                  <c:v>8.0624959257337636</c:v>
                </c:pt>
                <c:pt idx="2965">
                  <c:v>-1.1882037351606209</c:v>
                </c:pt>
                <c:pt idx="2966">
                  <c:v>-10.759888183221834</c:v>
                </c:pt>
                <c:pt idx="2967">
                  <c:v>-8.6462586799900301</c:v>
                </c:pt>
                <c:pt idx="2968">
                  <c:v>0.87869370377786626</c:v>
                </c:pt>
                <c:pt idx="2969">
                  <c:v>-12.013206341123576</c:v>
                </c:pt>
                <c:pt idx="2970">
                  <c:v>8.6462586799900301</c:v>
                </c:pt>
                <c:pt idx="2971">
                  <c:v>0.60072981657947278</c:v>
                </c:pt>
                <c:pt idx="2972">
                  <c:v>-9.3815429511845849</c:v>
                </c:pt>
                <c:pt idx="2973">
                  <c:v>-1.9228813231013873</c:v>
                </c:pt>
                <c:pt idx="2974">
                  <c:v>-0.90623616373479321</c:v>
                </c:pt>
                <c:pt idx="2975">
                  <c:v>-0.27396396599205314</c:v>
                </c:pt>
                <c:pt idx="2976">
                  <c:v>-1.2069845172149165</c:v>
                </c:pt>
                <c:pt idx="2977">
                  <c:v>-7.0591512901685975</c:v>
                </c:pt>
                <c:pt idx="2978">
                  <c:v>-0.11781659695131982</c:v>
                </c:pt>
                <c:pt idx="2979">
                  <c:v>-0.45010716580609472</c:v>
                </c:pt>
                <c:pt idx="2980">
                  <c:v>-9.6450579349844787</c:v>
                </c:pt>
                <c:pt idx="2981">
                  <c:v>-5.5698556083309478</c:v>
                </c:pt>
                <c:pt idx="2982">
                  <c:v>1.1233824155052823</c:v>
                </c:pt>
                <c:pt idx="2983">
                  <c:v>0.29956028185890793</c:v>
                </c:pt>
                <c:pt idx="2984">
                  <c:v>-0.58461920624222774</c:v>
                </c:pt>
                <c:pt idx="2985">
                  <c:v>-0.12469574744931462</c:v>
                </c:pt>
                <c:pt idx="2986">
                  <c:v>-0.96830855455636966</c:v>
                </c:pt>
                <c:pt idx="2987">
                  <c:v>-3.5313814605163123</c:v>
                </c:pt>
                <c:pt idx="2988">
                  <c:v>-10.146780789986687</c:v>
                </c:pt>
                <c:pt idx="2989">
                  <c:v>-7.0660891904577721</c:v>
                </c:pt>
                <c:pt idx="2990">
                  <c:v>-9.5227741185065374E-3</c:v>
                </c:pt>
                <c:pt idx="2991">
                  <c:v>-0.11718353937033905</c:v>
                </c:pt>
                <c:pt idx="2992">
                  <c:v>-11.550907075927366</c:v>
                </c:pt>
                <c:pt idx="2993">
                  <c:v>-1.4941090702700428</c:v>
                </c:pt>
                <c:pt idx="2994">
                  <c:v>-13.840286190729294</c:v>
                </c:pt>
                <c:pt idx="2995">
                  <c:v>9.5196362528432132</c:v>
                </c:pt>
                <c:pt idx="2996">
                  <c:v>-9.229619965185119</c:v>
                </c:pt>
                <c:pt idx="2997">
                  <c:v>-9.229619965185119</c:v>
                </c:pt>
                <c:pt idx="2998">
                  <c:v>-9.229619965185119</c:v>
                </c:pt>
                <c:pt idx="2999">
                  <c:v>-6.8712750084014368E-2</c:v>
                </c:pt>
                <c:pt idx="3000">
                  <c:v>0.18096327289476083</c:v>
                </c:pt>
                <c:pt idx="3001">
                  <c:v>-0.39366384848627667</c:v>
                </c:pt>
                <c:pt idx="3002">
                  <c:v>0.85190136101086611</c:v>
                </c:pt>
                <c:pt idx="3003">
                  <c:v>-0.23386064580213975</c:v>
                </c:pt>
                <c:pt idx="3004">
                  <c:v>-1.0740005814437765</c:v>
                </c:pt>
                <c:pt idx="3005">
                  <c:v>1.3687223063663034</c:v>
                </c:pt>
                <c:pt idx="3006">
                  <c:v>0.23644019582208076</c:v>
                </c:pt>
                <c:pt idx="3007">
                  <c:v>0.28950661719498472</c:v>
                </c:pt>
                <c:pt idx="3008">
                  <c:v>10.381182412624446</c:v>
                </c:pt>
                <c:pt idx="3009">
                  <c:v>12.827144190984283</c:v>
                </c:pt>
                <c:pt idx="3010">
                  <c:v>1.9958000114707144</c:v>
                </c:pt>
                <c:pt idx="3011">
                  <c:v>-0.14494833591109951</c:v>
                </c:pt>
                <c:pt idx="3012">
                  <c:v>-0.26291423632467542</c:v>
                </c:pt>
                <c:pt idx="3013">
                  <c:v>2.7127178022864604E-2</c:v>
                </c:pt>
                <c:pt idx="3014">
                  <c:v>-1.7040151723649195</c:v>
                </c:pt>
                <c:pt idx="3015">
                  <c:v>-0.58773958539172999</c:v>
                </c:pt>
                <c:pt idx="3016">
                  <c:v>9.4166711174523715E-2</c:v>
                </c:pt>
                <c:pt idx="3017">
                  <c:v>1.0786569438749984</c:v>
                </c:pt>
                <c:pt idx="3018">
                  <c:v>0.20163386116965071</c:v>
                </c:pt>
                <c:pt idx="3019">
                  <c:v>-0.43286591960638859</c:v>
                </c:pt>
                <c:pt idx="3020">
                  <c:v>-0.48153291106575058</c:v>
                </c:pt>
                <c:pt idx="3021">
                  <c:v>-2.3535514460788953E-2</c:v>
                </c:pt>
                <c:pt idx="3022">
                  <c:v>-0.11055837514769835</c:v>
                </c:pt>
                <c:pt idx="3023">
                  <c:v>1.2895066171949847</c:v>
                </c:pt>
                <c:pt idx="3024">
                  <c:v>-0.9475325801058645</c:v>
                </c:pt>
                <c:pt idx="3025">
                  <c:v>-0.30256277002043103</c:v>
                </c:pt>
                <c:pt idx="3026">
                  <c:v>8.3837042924740537</c:v>
                </c:pt>
                <c:pt idx="3027">
                  <c:v>-0.15458567644106339</c:v>
                </c:pt>
                <c:pt idx="3028">
                  <c:v>-8.0624959257337636</c:v>
                </c:pt>
                <c:pt idx="3029">
                  <c:v>2.2942785150639704</c:v>
                </c:pt>
                <c:pt idx="3030">
                  <c:v>0.45193708209037275</c:v>
                </c:pt>
                <c:pt idx="3031">
                  <c:v>-11.451554569765362</c:v>
                </c:pt>
                <c:pt idx="3032">
                  <c:v>7.637216371963336E-2</c:v>
                </c:pt>
                <c:pt idx="3033">
                  <c:v>-0.99939900226546474</c:v>
                </c:pt>
                <c:pt idx="3034">
                  <c:v>-1.399607458709238</c:v>
                </c:pt>
                <c:pt idx="3035">
                  <c:v>-0.58496250072115608</c:v>
                </c:pt>
                <c:pt idx="3036">
                  <c:v>12.167627216919835</c:v>
                </c:pt>
                <c:pt idx="3037">
                  <c:v>0.18057224564182084</c:v>
                </c:pt>
                <c:pt idx="3038">
                  <c:v>0.77787353774641199</c:v>
                </c:pt>
                <c:pt idx="3039">
                  <c:v>3.3398500028846252</c:v>
                </c:pt>
                <c:pt idx="3040">
                  <c:v>12.268444530784098</c:v>
                </c:pt>
                <c:pt idx="3041">
                  <c:v>-8.3808217839409309</c:v>
                </c:pt>
                <c:pt idx="3042">
                  <c:v>5.4093909361377017</c:v>
                </c:pt>
                <c:pt idx="3043">
                  <c:v>8.6279547202113669</c:v>
                </c:pt>
                <c:pt idx="3044">
                  <c:v>-3.4811266897366164</c:v>
                </c:pt>
                <c:pt idx="3045">
                  <c:v>-0.78784027332675288</c:v>
                </c:pt>
                <c:pt idx="3046">
                  <c:v>-1.3706316250778086</c:v>
                </c:pt>
                <c:pt idx="3047">
                  <c:v>-8.0606959316875546</c:v>
                </c:pt>
                <c:pt idx="3048">
                  <c:v>1.3008664793595328</c:v>
                </c:pt>
                <c:pt idx="3049">
                  <c:v>-9.0597950917951025</c:v>
                </c:pt>
                <c:pt idx="3050">
                  <c:v>-9.5189809291704002</c:v>
                </c:pt>
                <c:pt idx="3051">
                  <c:v>-0.22239242133644802</c:v>
                </c:pt>
                <c:pt idx="3052">
                  <c:v>-8.3837042924740537</c:v>
                </c:pt>
                <c:pt idx="3053">
                  <c:v>-7.0389327891398193E-2</c:v>
                </c:pt>
                <c:pt idx="3054">
                  <c:v>-0.10022744773865382</c:v>
                </c:pt>
                <c:pt idx="3055">
                  <c:v>-0.17833724125851244</c:v>
                </c:pt>
                <c:pt idx="3056">
                  <c:v>-5.8902118544618887</c:v>
                </c:pt>
                <c:pt idx="3057">
                  <c:v>6.8531381670815184E-2</c:v>
                </c:pt>
                <c:pt idx="3058">
                  <c:v>-1.838719092966939</c:v>
                </c:pt>
                <c:pt idx="3059">
                  <c:v>-0.48342447425909402</c:v>
                </c:pt>
                <c:pt idx="3060">
                  <c:v>0.16046467219324612</c:v>
                </c:pt>
                <c:pt idx="3061">
                  <c:v>-0.60445867634695327</c:v>
                </c:pt>
                <c:pt idx="3062">
                  <c:v>0.14122956844184675</c:v>
                </c:pt>
                <c:pt idx="3063">
                  <c:v>11.916999049082808</c:v>
                </c:pt>
                <c:pt idx="3064">
                  <c:v>-8.3837042924740537</c:v>
                </c:pt>
                <c:pt idx="3065">
                  <c:v>-4.5221513444778818</c:v>
                </c:pt>
                <c:pt idx="3066">
                  <c:v>-9.5196362528432132</c:v>
                </c:pt>
                <c:pt idx="3067">
                  <c:v>1.069348046690735</c:v>
                </c:pt>
                <c:pt idx="3068">
                  <c:v>-0.10579466402259695</c:v>
                </c:pt>
                <c:pt idx="3069">
                  <c:v>-0.83638792889318558</c:v>
                </c:pt>
                <c:pt idx="3070">
                  <c:v>-0.12105168650421644</c:v>
                </c:pt>
                <c:pt idx="3071">
                  <c:v>-6.0732489820306386</c:v>
                </c:pt>
                <c:pt idx="3072">
                  <c:v>-0.84799690655494964</c:v>
                </c:pt>
                <c:pt idx="3073">
                  <c:v>11.916999049082808</c:v>
                </c:pt>
                <c:pt idx="3074">
                  <c:v>-16.919984473256225</c:v>
                </c:pt>
                <c:pt idx="3075">
                  <c:v>0.13650199990486217</c:v>
                </c:pt>
                <c:pt idx="3076">
                  <c:v>-9.2304207950923818</c:v>
                </c:pt>
                <c:pt idx="3077">
                  <c:v>-3.9665052880822764</c:v>
                </c:pt>
                <c:pt idx="3078">
                  <c:v>-11.229219383469125</c:v>
                </c:pt>
                <c:pt idx="3079">
                  <c:v>-0.28950661719498505</c:v>
                </c:pt>
                <c:pt idx="3080">
                  <c:v>1.7024963619209343</c:v>
                </c:pt>
                <c:pt idx="3081">
                  <c:v>10.966024713800364</c:v>
                </c:pt>
                <c:pt idx="3082">
                  <c:v>-0.37022365192814344</c:v>
                </c:pt>
                <c:pt idx="3083">
                  <c:v>-0.65450343397423338</c:v>
                </c:pt>
                <c:pt idx="3084">
                  <c:v>-2.4329594072761065</c:v>
                </c:pt>
                <c:pt idx="3085">
                  <c:v>-2.6694128225204681</c:v>
                </c:pt>
                <c:pt idx="3086">
                  <c:v>-7.6462586799900292</c:v>
                </c:pt>
                <c:pt idx="3087">
                  <c:v>0.89308479608348823</c:v>
                </c:pt>
                <c:pt idx="3088">
                  <c:v>-0.83650126771712086</c:v>
                </c:pt>
                <c:pt idx="3089">
                  <c:v>-0.54170930276727247</c:v>
                </c:pt>
                <c:pt idx="3090">
                  <c:v>0.44606439489946786</c:v>
                </c:pt>
                <c:pt idx="3091">
                  <c:v>-0.63076619033428083</c:v>
                </c:pt>
                <c:pt idx="3092">
                  <c:v>2.5590838688955508</c:v>
                </c:pt>
                <c:pt idx="3093">
                  <c:v>4.4947406053974556E-2</c:v>
                </c:pt>
                <c:pt idx="3094">
                  <c:v>-0.32192809488736251</c:v>
                </c:pt>
                <c:pt idx="3095">
                  <c:v>1.5076485034883984</c:v>
                </c:pt>
                <c:pt idx="3096">
                  <c:v>-6.1754692659029473</c:v>
                </c:pt>
                <c:pt idx="3097">
                  <c:v>6.7741970002715215</c:v>
                </c:pt>
                <c:pt idx="3098">
                  <c:v>-11.013322673425447</c:v>
                </c:pt>
                <c:pt idx="3099">
                  <c:v>3.2139827623723614</c:v>
                </c:pt>
                <c:pt idx="3100">
                  <c:v>4.2913427362476186</c:v>
                </c:pt>
                <c:pt idx="3101">
                  <c:v>-19.035278806942163</c:v>
                </c:pt>
                <c:pt idx="3102">
                  <c:v>1.5833612851950907</c:v>
                </c:pt>
                <c:pt idx="3103">
                  <c:v>0.26159243165988716</c:v>
                </c:pt>
                <c:pt idx="3104">
                  <c:v>-0.25939724003037723</c:v>
                </c:pt>
                <c:pt idx="3105">
                  <c:v>9.229619965185119</c:v>
                </c:pt>
                <c:pt idx="3106">
                  <c:v>1.4150374992788437</c:v>
                </c:pt>
                <c:pt idx="3107">
                  <c:v>-8.0624959257337636</c:v>
                </c:pt>
                <c:pt idx="3108">
                  <c:v>-0.3597876387133811</c:v>
                </c:pt>
                <c:pt idx="3109">
                  <c:v>-0.3597876387133811</c:v>
                </c:pt>
                <c:pt idx="3110">
                  <c:v>-0.37541165899062623</c:v>
                </c:pt>
                <c:pt idx="3111">
                  <c:v>3.7940297576790232</c:v>
                </c:pt>
                <c:pt idx="3112">
                  <c:v>-0.24997825300834706</c:v>
                </c:pt>
                <c:pt idx="3113">
                  <c:v>-5.3939224194738689</c:v>
                </c:pt>
                <c:pt idx="3114">
                  <c:v>-0.21673478647452182</c:v>
                </c:pt>
                <c:pt idx="3115">
                  <c:v>-0.65104656798120375</c:v>
                </c:pt>
                <c:pt idx="3116">
                  <c:v>-0.13078660753535418</c:v>
                </c:pt>
                <c:pt idx="3117">
                  <c:v>0.70726098399710624</c:v>
                </c:pt>
                <c:pt idx="3118">
                  <c:v>8.3837042924740537</c:v>
                </c:pt>
                <c:pt idx="3119">
                  <c:v>12.550826932881439</c:v>
                </c:pt>
                <c:pt idx="3120">
                  <c:v>-0.16888776288955296</c:v>
                </c:pt>
                <c:pt idx="3121">
                  <c:v>-9.1730271062113969E-2</c:v>
                </c:pt>
                <c:pt idx="3122">
                  <c:v>1.1043366598147359</c:v>
                </c:pt>
                <c:pt idx="3123">
                  <c:v>-1.0575510225621587</c:v>
                </c:pt>
                <c:pt idx="3124">
                  <c:v>0.46425358881116219</c:v>
                </c:pt>
                <c:pt idx="3125">
                  <c:v>8.3822637581148367</c:v>
                </c:pt>
                <c:pt idx="3126">
                  <c:v>12.658955255022169</c:v>
                </c:pt>
                <c:pt idx="3127">
                  <c:v>0.55458885167763738</c:v>
                </c:pt>
                <c:pt idx="3128">
                  <c:v>8.6462586799900301</c:v>
                </c:pt>
                <c:pt idx="3129">
                  <c:v>9.5196362528432132</c:v>
                </c:pt>
                <c:pt idx="3130">
                  <c:v>11.551067348664397</c:v>
                </c:pt>
                <c:pt idx="3131">
                  <c:v>-0.37614848588524935</c:v>
                </c:pt>
                <c:pt idx="3132">
                  <c:v>10.307580315927396</c:v>
                </c:pt>
                <c:pt idx="3133">
                  <c:v>-2.9874469496569156</c:v>
                </c:pt>
                <c:pt idx="3134">
                  <c:v>9.0597950917951025</c:v>
                </c:pt>
                <c:pt idx="3135">
                  <c:v>2.7950591512588283</c:v>
                </c:pt>
                <c:pt idx="3136">
                  <c:v>-1.1698582362785508</c:v>
                </c:pt>
                <c:pt idx="3137">
                  <c:v>9.6450579349844787</c:v>
                </c:pt>
                <c:pt idx="3138">
                  <c:v>9.7598881832218343</c:v>
                </c:pt>
                <c:pt idx="3139">
                  <c:v>9.7604427459966399</c:v>
                </c:pt>
                <c:pt idx="3140">
                  <c:v>10.307580315927396</c:v>
                </c:pt>
                <c:pt idx="3141">
                  <c:v>-12.208843990734614</c:v>
                </c:pt>
                <c:pt idx="3142">
                  <c:v>-12.643931328184726</c:v>
                </c:pt>
                <c:pt idx="3143">
                  <c:v>5.5647846187835261</c:v>
                </c:pt>
                <c:pt idx="3144">
                  <c:v>-12.268542000300124</c:v>
                </c:pt>
                <c:pt idx="3145">
                  <c:v>-12.268542000300124</c:v>
                </c:pt>
                <c:pt idx="3146">
                  <c:v>-12.208843990734614</c:v>
                </c:pt>
                <c:pt idx="3147">
                  <c:v>-5.3457748368417297</c:v>
                </c:pt>
                <c:pt idx="3148">
                  <c:v>-8.6462586799900301</c:v>
                </c:pt>
                <c:pt idx="3149">
                  <c:v>-0.20141528757012792</c:v>
                </c:pt>
                <c:pt idx="3150">
                  <c:v>7.0660891904577738</c:v>
                </c:pt>
                <c:pt idx="3151">
                  <c:v>-1.8037526853774086</c:v>
                </c:pt>
                <c:pt idx="3152">
                  <c:v>1.9444978171240241</c:v>
                </c:pt>
                <c:pt idx="3153">
                  <c:v>4.9026897335362909</c:v>
                </c:pt>
                <c:pt idx="3154">
                  <c:v>11.759472121202835</c:v>
                </c:pt>
                <c:pt idx="3155">
                  <c:v>0.45567948377619</c:v>
                </c:pt>
                <c:pt idx="3156">
                  <c:v>0</c:v>
                </c:pt>
                <c:pt idx="3157">
                  <c:v>8.8683081332894673</c:v>
                </c:pt>
                <c:pt idx="3158">
                  <c:v>15.702767912403596</c:v>
                </c:pt>
                <c:pt idx="3159">
                  <c:v>-8.0606959316875546</c:v>
                </c:pt>
                <c:pt idx="3160">
                  <c:v>-7.0624959257337645</c:v>
                </c:pt>
                <c:pt idx="3161">
                  <c:v>8.4064264788474258E-2</c:v>
                </c:pt>
                <c:pt idx="3162">
                  <c:v>-8.8683081332894673</c:v>
                </c:pt>
                <c:pt idx="3163">
                  <c:v>-12.059119092544519</c:v>
                </c:pt>
                <c:pt idx="3164">
                  <c:v>-5.0874628412503391</c:v>
                </c:pt>
                <c:pt idx="3165">
                  <c:v>-10.307200809140809</c:v>
                </c:pt>
                <c:pt idx="3166">
                  <c:v>-0.32192809488736229</c:v>
                </c:pt>
                <c:pt idx="3167">
                  <c:v>-0.37941358954812265</c:v>
                </c:pt>
                <c:pt idx="3168">
                  <c:v>-1.2186215636711162</c:v>
                </c:pt>
                <c:pt idx="3169">
                  <c:v>2.3841694992874602</c:v>
                </c:pt>
                <c:pt idx="3170">
                  <c:v>-0.1415541442140193</c:v>
                </c:pt>
                <c:pt idx="3171">
                  <c:v>0.23482952457467079</c:v>
                </c:pt>
                <c:pt idx="3172">
                  <c:v>0.13289427049734576</c:v>
                </c:pt>
                <c:pt idx="3173">
                  <c:v>-6.3775910433314861E-2</c:v>
                </c:pt>
                <c:pt idx="3174">
                  <c:v>9.2304207950923818</c:v>
                </c:pt>
                <c:pt idx="3175">
                  <c:v>-6.6273219419166349E-2</c:v>
                </c:pt>
                <c:pt idx="3176">
                  <c:v>-0.1788971652471858</c:v>
                </c:pt>
                <c:pt idx="3177">
                  <c:v>-0.14900994913306664</c:v>
                </c:pt>
                <c:pt idx="3178">
                  <c:v>7.0660891904577721</c:v>
                </c:pt>
                <c:pt idx="3179">
                  <c:v>8.3822637581148367</c:v>
                </c:pt>
                <c:pt idx="3180">
                  <c:v>-0.86434490064243363</c:v>
                </c:pt>
                <c:pt idx="3181">
                  <c:v>1.7500217469916526</c:v>
                </c:pt>
                <c:pt idx="3182">
                  <c:v>-0.87380320743079465</c:v>
                </c:pt>
                <c:pt idx="3183">
                  <c:v>0.10561018796059878</c:v>
                </c:pt>
                <c:pt idx="3184">
                  <c:v>12.416533660199583</c:v>
                </c:pt>
                <c:pt idx="3185">
                  <c:v>-0.12832409697553945</c:v>
                </c:pt>
                <c:pt idx="3186">
                  <c:v>0.34268665505415985</c:v>
                </c:pt>
                <c:pt idx="3187">
                  <c:v>-7.6486571760385464</c:v>
                </c:pt>
                <c:pt idx="3188">
                  <c:v>-0.1916149493439068</c:v>
                </c:pt>
                <c:pt idx="3189">
                  <c:v>8.6462586799900301</c:v>
                </c:pt>
                <c:pt idx="3190">
                  <c:v>0.58486758969576802</c:v>
                </c:pt>
                <c:pt idx="3191">
                  <c:v>1.1375035237499347</c:v>
                </c:pt>
                <c:pt idx="3192">
                  <c:v>6.8638873401653351</c:v>
                </c:pt>
                <c:pt idx="3193">
                  <c:v>-12.08137247435552</c:v>
                </c:pt>
                <c:pt idx="3194">
                  <c:v>-6.0732489820306386</c:v>
                </c:pt>
                <c:pt idx="3195">
                  <c:v>-10.814315423787811</c:v>
                </c:pt>
                <c:pt idx="3196">
                  <c:v>-9.5189809291704002</c:v>
                </c:pt>
                <c:pt idx="3197">
                  <c:v>12.013322673425447</c:v>
                </c:pt>
                <c:pt idx="3198">
                  <c:v>10.518980929170402</c:v>
                </c:pt>
                <c:pt idx="3199">
                  <c:v>-7.6486571760385464</c:v>
                </c:pt>
                <c:pt idx="3200">
                  <c:v>1.5837612558217062</c:v>
                </c:pt>
                <c:pt idx="3201">
                  <c:v>4.860386155519401</c:v>
                </c:pt>
                <c:pt idx="3202">
                  <c:v>-1.5754081940079074</c:v>
                </c:pt>
                <c:pt idx="3203">
                  <c:v>0.24530681328444975</c:v>
                </c:pt>
                <c:pt idx="3204">
                  <c:v>-0.43585597078639815</c:v>
                </c:pt>
                <c:pt idx="3205">
                  <c:v>8.3837042924740537</c:v>
                </c:pt>
                <c:pt idx="3206">
                  <c:v>7.0660891904577721</c:v>
                </c:pt>
                <c:pt idx="3207">
                  <c:v>-0.26607486015384485</c:v>
                </c:pt>
                <c:pt idx="3208">
                  <c:v>-7.9088929485196662</c:v>
                </c:pt>
                <c:pt idx="3209">
                  <c:v>8.2297801667333257</c:v>
                </c:pt>
                <c:pt idx="3210">
                  <c:v>-1.5941543869021503E-2</c:v>
                </c:pt>
                <c:pt idx="3211">
                  <c:v>-5.7548875021634682</c:v>
                </c:pt>
                <c:pt idx="3212">
                  <c:v>-5.0040682499595292E-2</c:v>
                </c:pt>
                <c:pt idx="3213">
                  <c:v>-0.73696559416620655</c:v>
                </c:pt>
                <c:pt idx="3214">
                  <c:v>1.3575520046180833</c:v>
                </c:pt>
                <c:pt idx="3215">
                  <c:v>-0.95935801550265398</c:v>
                </c:pt>
                <c:pt idx="3216">
                  <c:v>-9.6450579349844787</c:v>
                </c:pt>
                <c:pt idx="3217">
                  <c:v>-0.98351187721143096</c:v>
                </c:pt>
                <c:pt idx="3218">
                  <c:v>0.15200309344504975</c:v>
                </c:pt>
                <c:pt idx="3219">
                  <c:v>-7.0624959257337645</c:v>
                </c:pt>
                <c:pt idx="3220">
                  <c:v>-6.0732489820306386</c:v>
                </c:pt>
                <c:pt idx="3221">
                  <c:v>1.7104933828050153</c:v>
                </c:pt>
                <c:pt idx="3222">
                  <c:v>10.45189794595189</c:v>
                </c:pt>
                <c:pt idx="3223">
                  <c:v>-0.43373359298874864</c:v>
                </c:pt>
                <c:pt idx="3224">
                  <c:v>0.15403362867242096</c:v>
                </c:pt>
                <c:pt idx="3225">
                  <c:v>-5.0732489820306386</c:v>
                </c:pt>
                <c:pt idx="3226">
                  <c:v>-0.35755200461808345</c:v>
                </c:pt>
                <c:pt idx="3227">
                  <c:v>4.623097629607928</c:v>
                </c:pt>
                <c:pt idx="3228">
                  <c:v>1.8451143980218281</c:v>
                </c:pt>
                <c:pt idx="3229">
                  <c:v>5.4141251557420007E-2</c:v>
                </c:pt>
                <c:pt idx="3230">
                  <c:v>1.1920657211147629</c:v>
                </c:pt>
                <c:pt idx="3231">
                  <c:v>-0.26000034574416042</c:v>
                </c:pt>
                <c:pt idx="3232">
                  <c:v>-1.1793236994445617</c:v>
                </c:pt>
                <c:pt idx="3233">
                  <c:v>-0.38597646332657864</c:v>
                </c:pt>
                <c:pt idx="3234">
                  <c:v>-0.13750352374993496</c:v>
                </c:pt>
                <c:pt idx="3235">
                  <c:v>-0.43706380560884295</c:v>
                </c:pt>
                <c:pt idx="3236">
                  <c:v>7.6486571760385464</c:v>
                </c:pt>
                <c:pt idx="3237">
                  <c:v>-0.12553088208385862</c:v>
                </c:pt>
                <c:pt idx="3238">
                  <c:v>-0.10204681465330308</c:v>
                </c:pt>
                <c:pt idx="3239">
                  <c:v>5.3457748368417297</c:v>
                </c:pt>
                <c:pt idx="3240">
                  <c:v>0.51357786748439049</c:v>
                </c:pt>
                <c:pt idx="3241">
                  <c:v>3.2587342684001683</c:v>
                </c:pt>
                <c:pt idx="3242">
                  <c:v>1.241263783162575</c:v>
                </c:pt>
                <c:pt idx="3243">
                  <c:v>2.7890541053146602</c:v>
                </c:pt>
                <c:pt idx="3244">
                  <c:v>0.34872815423107756</c:v>
                </c:pt>
                <c:pt idx="3245">
                  <c:v>9.2304207950923818</c:v>
                </c:pt>
                <c:pt idx="3246">
                  <c:v>-0.77760757866355223</c:v>
                </c:pt>
                <c:pt idx="3247">
                  <c:v>5.7459543773934607</c:v>
                </c:pt>
                <c:pt idx="3248">
                  <c:v>-1.1152460459284648</c:v>
                </c:pt>
                <c:pt idx="3249">
                  <c:v>0.20645087746742652</c:v>
                </c:pt>
                <c:pt idx="3250">
                  <c:v>-0.12700527673532017</c:v>
                </c:pt>
                <c:pt idx="3251">
                  <c:v>0.55748176429904939</c:v>
                </c:pt>
                <c:pt idx="3252">
                  <c:v>-12.534708168026555</c:v>
                </c:pt>
                <c:pt idx="3253">
                  <c:v>-6.9886846867721664</c:v>
                </c:pt>
                <c:pt idx="3254">
                  <c:v>-0.43202635737189504</c:v>
                </c:pt>
                <c:pt idx="3255">
                  <c:v>6.9013084267916724</c:v>
                </c:pt>
                <c:pt idx="3256">
                  <c:v>5.2467419894135482E-2</c:v>
                </c:pt>
                <c:pt idx="3257">
                  <c:v>9.8667637673533513</c:v>
                </c:pt>
                <c:pt idx="3258">
                  <c:v>-9.3822637581148367</c:v>
                </c:pt>
                <c:pt idx="3259">
                  <c:v>0.11765158865427258</c:v>
                </c:pt>
                <c:pt idx="3260">
                  <c:v>-1.1189934531787656E-2</c:v>
                </c:pt>
                <c:pt idx="3261">
                  <c:v>-0.16611626255801407</c:v>
                </c:pt>
                <c:pt idx="3262">
                  <c:v>0.1041888502719712</c:v>
                </c:pt>
                <c:pt idx="3263">
                  <c:v>1.4185691902490973</c:v>
                </c:pt>
                <c:pt idx="3264">
                  <c:v>0.5052353082504224</c:v>
                </c:pt>
                <c:pt idx="3265">
                  <c:v>-0.18805003062849385</c:v>
                </c:pt>
                <c:pt idx="3266">
                  <c:v>-0.31194400631474017</c:v>
                </c:pt>
                <c:pt idx="3267">
                  <c:v>0.56478461878352582</c:v>
                </c:pt>
                <c:pt idx="3268">
                  <c:v>-3.7960664365536739E-4</c:v>
                </c:pt>
                <c:pt idx="3269">
                  <c:v>0</c:v>
                </c:pt>
                <c:pt idx="3270">
                  <c:v>10.381182412624446</c:v>
                </c:pt>
                <c:pt idx="3271">
                  <c:v>-0.63454452957171692</c:v>
                </c:pt>
                <c:pt idx="3272">
                  <c:v>0.16484067267097416</c:v>
                </c:pt>
                <c:pt idx="3273">
                  <c:v>-0.20862351513676311</c:v>
                </c:pt>
                <c:pt idx="3274">
                  <c:v>-0.11321061044799095</c:v>
                </c:pt>
                <c:pt idx="3275">
                  <c:v>-0.28688114778816137</c:v>
                </c:pt>
                <c:pt idx="3276">
                  <c:v>0.62909964822722164</c:v>
                </c:pt>
                <c:pt idx="3277">
                  <c:v>-0.17799830197799454</c:v>
                </c:pt>
                <c:pt idx="3278">
                  <c:v>0.67516030969273455</c:v>
                </c:pt>
                <c:pt idx="3279">
                  <c:v>-0.17523880133878028</c:v>
                </c:pt>
                <c:pt idx="3280">
                  <c:v>-8.6462586799900301</c:v>
                </c:pt>
                <c:pt idx="3281">
                  <c:v>-9.5196362528432132</c:v>
                </c:pt>
                <c:pt idx="3282">
                  <c:v>-0.11042398969365043</c:v>
                </c:pt>
                <c:pt idx="3283">
                  <c:v>-0.1643868179008823</c:v>
                </c:pt>
                <c:pt idx="3284">
                  <c:v>7.0624959257337645</c:v>
                </c:pt>
                <c:pt idx="3285">
                  <c:v>-0.84130225398094183</c:v>
                </c:pt>
                <c:pt idx="3286">
                  <c:v>-0.21244961808886956</c:v>
                </c:pt>
                <c:pt idx="3287">
                  <c:v>-8.1136762725405501E-2</c:v>
                </c:pt>
                <c:pt idx="3288">
                  <c:v>-9.6450579349844787</c:v>
                </c:pt>
                <c:pt idx="3289">
                  <c:v>-0.13750352374993496</c:v>
                </c:pt>
                <c:pt idx="3290">
                  <c:v>0.10691520391651189</c:v>
                </c:pt>
                <c:pt idx="3291">
                  <c:v>-0.8178897301624467</c:v>
                </c:pt>
                <c:pt idx="3292">
                  <c:v>0.7776075786635519</c:v>
                </c:pt>
                <c:pt idx="3293">
                  <c:v>-1.0369942074822018</c:v>
                </c:pt>
                <c:pt idx="3294">
                  <c:v>-1.4587104513936433</c:v>
                </c:pt>
                <c:pt idx="3295">
                  <c:v>-0.68589140957193673</c:v>
                </c:pt>
                <c:pt idx="3296">
                  <c:v>-2.5055280332267511</c:v>
                </c:pt>
                <c:pt idx="3297">
                  <c:v>0.12448203068114522</c:v>
                </c:pt>
                <c:pt idx="3298">
                  <c:v>-0.62343664853579162</c:v>
                </c:pt>
                <c:pt idx="3299">
                  <c:v>0.11103131238874366</c:v>
                </c:pt>
                <c:pt idx="3300">
                  <c:v>0.1205827438758352</c:v>
                </c:pt>
                <c:pt idx="3301">
                  <c:v>-2.9229906686838847</c:v>
                </c:pt>
                <c:pt idx="3302">
                  <c:v>1.0395283641866375</c:v>
                </c:pt>
                <c:pt idx="3303">
                  <c:v>-9.7598881832218343</c:v>
                </c:pt>
                <c:pt idx="3304">
                  <c:v>0.86769270789586983</c:v>
                </c:pt>
                <c:pt idx="3305">
                  <c:v>-8.0588936890535692</c:v>
                </c:pt>
                <c:pt idx="3306">
                  <c:v>-1.9992576819795636</c:v>
                </c:pt>
                <c:pt idx="3307">
                  <c:v>-0.35116531611245883</c:v>
                </c:pt>
                <c:pt idx="3308">
                  <c:v>-10.518653155673389</c:v>
                </c:pt>
                <c:pt idx="3309">
                  <c:v>-0.97654102717601132</c:v>
                </c:pt>
                <c:pt idx="3310">
                  <c:v>1.4766634474339366</c:v>
                </c:pt>
                <c:pt idx="3311">
                  <c:v>8.3388702957501497</c:v>
                </c:pt>
                <c:pt idx="3312">
                  <c:v>5.0626073069968143E-2</c:v>
                </c:pt>
                <c:pt idx="3313">
                  <c:v>9.3524113194709919</c:v>
                </c:pt>
                <c:pt idx="3314">
                  <c:v>-9.5196362528432132</c:v>
                </c:pt>
                <c:pt idx="3315">
                  <c:v>-2.7307345995735244E-2</c:v>
                </c:pt>
                <c:pt idx="3316">
                  <c:v>7.6486571760385464</c:v>
                </c:pt>
                <c:pt idx="3317">
                  <c:v>9.0606959316875546</c:v>
                </c:pt>
                <c:pt idx="3318">
                  <c:v>15.88862435101368</c:v>
                </c:pt>
                <c:pt idx="3319">
                  <c:v>-13.941567303664527</c:v>
                </c:pt>
                <c:pt idx="3320">
                  <c:v>2.9317773176936224</c:v>
                </c:pt>
                <c:pt idx="3321">
                  <c:v>0.29034378258021559</c:v>
                </c:pt>
                <c:pt idx="3322">
                  <c:v>-0.9300979867698439</c:v>
                </c:pt>
                <c:pt idx="3323">
                  <c:v>-0.2737608124268523</c:v>
                </c:pt>
                <c:pt idx="3324">
                  <c:v>0.1655860657179751</c:v>
                </c:pt>
                <c:pt idx="3325">
                  <c:v>-4.7725895038969268</c:v>
                </c:pt>
                <c:pt idx="3326">
                  <c:v>12.380911949563341</c:v>
                </c:pt>
                <c:pt idx="3327">
                  <c:v>-8.6450579349844769</c:v>
                </c:pt>
                <c:pt idx="3328">
                  <c:v>10.518980929170402</c:v>
                </c:pt>
                <c:pt idx="3329">
                  <c:v>-4.3219280948873626</c:v>
                </c:pt>
                <c:pt idx="3330">
                  <c:v>-0.1699250014423121</c:v>
                </c:pt>
                <c:pt idx="3331">
                  <c:v>-0.78849589480628823</c:v>
                </c:pt>
                <c:pt idx="3332">
                  <c:v>-0.26231323859013994</c:v>
                </c:pt>
                <c:pt idx="3333">
                  <c:v>-5.7814034308938202</c:v>
                </c:pt>
                <c:pt idx="3334">
                  <c:v>-11.916999049082808</c:v>
                </c:pt>
                <c:pt idx="3335">
                  <c:v>-0.65808042992517157</c:v>
                </c:pt>
                <c:pt idx="3336">
                  <c:v>-8.0624959257337636</c:v>
                </c:pt>
                <c:pt idx="3337">
                  <c:v>-1.5801615144573351</c:v>
                </c:pt>
                <c:pt idx="3338">
                  <c:v>0.94156804724126386</c:v>
                </c:pt>
                <c:pt idx="3339">
                  <c:v>2.9147527133814894</c:v>
                </c:pt>
                <c:pt idx="3340">
                  <c:v>-8.9514434185632918</c:v>
                </c:pt>
                <c:pt idx="3341">
                  <c:v>0.83007499855768774</c:v>
                </c:pt>
                <c:pt idx="3342">
                  <c:v>-1.4325053810462494</c:v>
                </c:pt>
                <c:pt idx="3343">
                  <c:v>-0.37550913509220629</c:v>
                </c:pt>
                <c:pt idx="3344">
                  <c:v>0.2466399675831254</c:v>
                </c:pt>
                <c:pt idx="3345">
                  <c:v>10.229219383469125</c:v>
                </c:pt>
                <c:pt idx="3346">
                  <c:v>-1.2420747871981477</c:v>
                </c:pt>
                <c:pt idx="3347">
                  <c:v>9.7604427459966399</c:v>
                </c:pt>
                <c:pt idx="3348">
                  <c:v>0.24355703133449008</c:v>
                </c:pt>
                <c:pt idx="3349">
                  <c:v>-1.2532018162186092</c:v>
                </c:pt>
                <c:pt idx="3350">
                  <c:v>-9.8672787397096631</c:v>
                </c:pt>
                <c:pt idx="3351">
                  <c:v>-5.5647846187835261</c:v>
                </c:pt>
                <c:pt idx="3352">
                  <c:v>1.9064700110820314</c:v>
                </c:pt>
                <c:pt idx="3353">
                  <c:v>0.64490504117743819</c:v>
                </c:pt>
                <c:pt idx="3354">
                  <c:v>2.9975975097846952</c:v>
                </c:pt>
                <c:pt idx="3355">
                  <c:v>-0.60921004696783321</c:v>
                </c:pt>
                <c:pt idx="3356">
                  <c:v>0.60768257722123964</c:v>
                </c:pt>
                <c:pt idx="3357">
                  <c:v>6.2270404925788716</c:v>
                </c:pt>
                <c:pt idx="3358">
                  <c:v>0</c:v>
                </c:pt>
                <c:pt idx="3359">
                  <c:v>0.41703388424071974</c:v>
                </c:pt>
                <c:pt idx="3360">
                  <c:v>-0.17646515088696163</c:v>
                </c:pt>
                <c:pt idx="3361">
                  <c:v>-0.12928301694496613</c:v>
                </c:pt>
                <c:pt idx="3362">
                  <c:v>0.43462822763672465</c:v>
                </c:pt>
                <c:pt idx="3363">
                  <c:v>-7.0660891904577721</c:v>
                </c:pt>
                <c:pt idx="3364">
                  <c:v>0.56046793880040757</c:v>
                </c:pt>
                <c:pt idx="3365">
                  <c:v>8.2676159836005715E-3</c:v>
                </c:pt>
                <c:pt idx="3366">
                  <c:v>8.8672787397096631</c:v>
                </c:pt>
                <c:pt idx="3367">
                  <c:v>6.0732489820306386</c:v>
                </c:pt>
                <c:pt idx="3368">
                  <c:v>0.26836785013683451</c:v>
                </c:pt>
                <c:pt idx="3369">
                  <c:v>-2.5850626843982139</c:v>
                </c:pt>
                <c:pt idx="3370">
                  <c:v>0.49381461266296062</c:v>
                </c:pt>
                <c:pt idx="3371">
                  <c:v>-9.6202198255074869</c:v>
                </c:pt>
                <c:pt idx="3372">
                  <c:v>-0.16600995143892941</c:v>
                </c:pt>
                <c:pt idx="3373">
                  <c:v>-0.3797044261665633</c:v>
                </c:pt>
                <c:pt idx="3374">
                  <c:v>-0.43837000310946772</c:v>
                </c:pt>
                <c:pt idx="3375">
                  <c:v>0.56704059272389351</c:v>
                </c:pt>
                <c:pt idx="3376">
                  <c:v>0.75336003241687477</c:v>
                </c:pt>
                <c:pt idx="3377">
                  <c:v>0.71311885221183868</c:v>
                </c:pt>
                <c:pt idx="3378">
                  <c:v>2.5360529002402101</c:v>
                </c:pt>
                <c:pt idx="3379">
                  <c:v>-0.21215323683160953</c:v>
                </c:pt>
                <c:pt idx="3380">
                  <c:v>1.4137359248450561</c:v>
                </c:pt>
                <c:pt idx="3381">
                  <c:v>12.059006395201113</c:v>
                </c:pt>
                <c:pt idx="3382">
                  <c:v>-0.36257007938470825</c:v>
                </c:pt>
                <c:pt idx="3383">
                  <c:v>-2.7249330386713093</c:v>
                </c:pt>
                <c:pt idx="3384">
                  <c:v>7.0660891904577738</c:v>
                </c:pt>
                <c:pt idx="3385">
                  <c:v>-5.5545888516776376</c:v>
                </c:pt>
                <c:pt idx="3386">
                  <c:v>-10.307580315927396</c:v>
                </c:pt>
                <c:pt idx="3387">
                  <c:v>-8.0624959257337636</c:v>
                </c:pt>
                <c:pt idx="3388">
                  <c:v>0.14784546797139422</c:v>
                </c:pt>
                <c:pt idx="3389">
                  <c:v>-0.18708555260049523</c:v>
                </c:pt>
                <c:pt idx="3390">
                  <c:v>-1.9865794842376785</c:v>
                </c:pt>
                <c:pt idx="3391">
                  <c:v>4.6860844251640223</c:v>
                </c:pt>
                <c:pt idx="3392">
                  <c:v>1.4525122046975065</c:v>
                </c:pt>
                <c:pt idx="3393">
                  <c:v>-4.7548875021634691</c:v>
                </c:pt>
                <c:pt idx="3394">
                  <c:v>0.49674600034325739</c:v>
                </c:pt>
                <c:pt idx="3395">
                  <c:v>-14.550786859688905</c:v>
                </c:pt>
                <c:pt idx="3396">
                  <c:v>0</c:v>
                </c:pt>
                <c:pt idx="3397">
                  <c:v>0.60145062350972511</c:v>
                </c:pt>
                <c:pt idx="3398">
                  <c:v>0.2783011624871044</c:v>
                </c:pt>
                <c:pt idx="3399">
                  <c:v>1.1874100288291726E-2</c:v>
                </c:pt>
                <c:pt idx="3400">
                  <c:v>-0.30895024088915285</c:v>
                </c:pt>
                <c:pt idx="3401">
                  <c:v>-3.660730008339121</c:v>
                </c:pt>
                <c:pt idx="3402">
                  <c:v>-4.1505057450585481</c:v>
                </c:pt>
                <c:pt idx="3403">
                  <c:v>-0.5779760704050495</c:v>
                </c:pt>
                <c:pt idx="3404">
                  <c:v>-1.7055429209945046</c:v>
                </c:pt>
                <c:pt idx="3405">
                  <c:v>-0.99879925499444877</c:v>
                </c:pt>
                <c:pt idx="3406">
                  <c:v>-5.5741880291269812</c:v>
                </c:pt>
                <c:pt idx="3407">
                  <c:v>-5.0515271254246659E-2</c:v>
                </c:pt>
                <c:pt idx="3408">
                  <c:v>-9.3822637581148367</c:v>
                </c:pt>
                <c:pt idx="3409">
                  <c:v>-0.18577135596367528</c:v>
                </c:pt>
                <c:pt idx="3410">
                  <c:v>-1.5777669993169523</c:v>
                </c:pt>
                <c:pt idx="3411">
                  <c:v>-0.35278294704427438</c:v>
                </c:pt>
                <c:pt idx="3412">
                  <c:v>-0.26303440583379395</c:v>
                </c:pt>
                <c:pt idx="3413">
                  <c:v>2.5995208532944673E-2</c:v>
                </c:pt>
                <c:pt idx="3414">
                  <c:v>-0.71620703399940866</c:v>
                </c:pt>
                <c:pt idx="3415">
                  <c:v>-0.12691211248221909</c:v>
                </c:pt>
                <c:pt idx="3416">
                  <c:v>12.081261502082024</c:v>
                </c:pt>
                <c:pt idx="3417">
                  <c:v>-1.6297069323166617</c:v>
                </c:pt>
                <c:pt idx="3418">
                  <c:v>8.6450579349844769</c:v>
                </c:pt>
                <c:pt idx="3419">
                  <c:v>-0.14684138832927099</c:v>
                </c:pt>
                <c:pt idx="3420">
                  <c:v>8.3877854927193619E-3</c:v>
                </c:pt>
                <c:pt idx="3421">
                  <c:v>-7.6462586799900292</c:v>
                </c:pt>
                <c:pt idx="3422">
                  <c:v>2.4771491488326065</c:v>
                </c:pt>
                <c:pt idx="3423">
                  <c:v>12.325867580575419</c:v>
                </c:pt>
                <c:pt idx="3424">
                  <c:v>2.1858956582852729</c:v>
                </c:pt>
                <c:pt idx="3425">
                  <c:v>-0.36364840744215227</c:v>
                </c:pt>
                <c:pt idx="3426">
                  <c:v>0.40197315222571406</c:v>
                </c:pt>
                <c:pt idx="3427">
                  <c:v>13.407666097055019</c:v>
                </c:pt>
                <c:pt idx="3428">
                  <c:v>-11.475057853786698</c:v>
                </c:pt>
                <c:pt idx="3429">
                  <c:v>-12.16752268516303</c:v>
                </c:pt>
                <c:pt idx="3430">
                  <c:v>0.18586654531133384</c:v>
                </c:pt>
                <c:pt idx="3431">
                  <c:v>-13.966385282396624</c:v>
                </c:pt>
                <c:pt idx="3432">
                  <c:v>-11.759610821875043</c:v>
                </c:pt>
                <c:pt idx="3433">
                  <c:v>11.146568675740786</c:v>
                </c:pt>
                <c:pt idx="3434">
                  <c:v>-3.9932552703666526</c:v>
                </c:pt>
                <c:pt idx="3435">
                  <c:v>-8.3837042924740537</c:v>
                </c:pt>
                <c:pt idx="3436">
                  <c:v>-9.9667457608995313</c:v>
                </c:pt>
                <c:pt idx="3437">
                  <c:v>-8.7297404057235017E-2</c:v>
                </c:pt>
                <c:pt idx="3438">
                  <c:v>1.6584915361431216</c:v>
                </c:pt>
                <c:pt idx="3439">
                  <c:v>-0.33120590847537323</c:v>
                </c:pt>
                <c:pt idx="3440">
                  <c:v>-0.16046467219324625</c:v>
                </c:pt>
                <c:pt idx="3441">
                  <c:v>4.7725895038969277</c:v>
                </c:pt>
                <c:pt idx="3442">
                  <c:v>-7.0660891904577721</c:v>
                </c:pt>
                <c:pt idx="3443">
                  <c:v>0.84799690655495008</c:v>
                </c:pt>
                <c:pt idx="3444">
                  <c:v>-1.1231482307728649</c:v>
                </c:pt>
                <c:pt idx="3445">
                  <c:v>3.2293169447024876</c:v>
                </c:pt>
                <c:pt idx="3446">
                  <c:v>-1.8858289800806893</c:v>
                </c:pt>
                <c:pt idx="3447">
                  <c:v>-0.44259747853525017</c:v>
                </c:pt>
                <c:pt idx="3448">
                  <c:v>-4.9903066037961565</c:v>
                </c:pt>
                <c:pt idx="3449">
                  <c:v>2.7006378769273236</c:v>
                </c:pt>
                <c:pt idx="3450">
                  <c:v>4.0170735133589419</c:v>
                </c:pt>
                <c:pt idx="3451">
                  <c:v>-5.0431607627889727</c:v>
                </c:pt>
                <c:pt idx="3452">
                  <c:v>-2.7643049176259482</c:v>
                </c:pt>
                <c:pt idx="3453">
                  <c:v>-4.0374171915537715</c:v>
                </c:pt>
                <c:pt idx="3454">
                  <c:v>-3.802553935793783</c:v>
                </c:pt>
                <c:pt idx="3455">
                  <c:v>-6.8882475584598854E-2</c:v>
                </c:pt>
                <c:pt idx="3456">
                  <c:v>10.058893689053569</c:v>
                </c:pt>
                <c:pt idx="3457">
                  <c:v>-0.2118386431757065</c:v>
                </c:pt>
                <c:pt idx="3458">
                  <c:v>-2.3978862934439921E-2</c:v>
                </c:pt>
                <c:pt idx="3459">
                  <c:v>0.58496250072115619</c:v>
                </c:pt>
                <c:pt idx="3460">
                  <c:v>-0.8832763936983179</c:v>
                </c:pt>
                <c:pt idx="3461">
                  <c:v>-2.5535092107137811E-2</c:v>
                </c:pt>
                <c:pt idx="3462">
                  <c:v>0.3656494723166801</c:v>
                </c:pt>
                <c:pt idx="3463">
                  <c:v>-7.800251200127338E-2</c:v>
                </c:pt>
                <c:pt idx="3464">
                  <c:v>-14.590294645317085</c:v>
                </c:pt>
                <c:pt idx="3465">
                  <c:v>-1.1906835616091096</c:v>
                </c:pt>
                <c:pt idx="3466">
                  <c:v>0.15315678806142052</c:v>
                </c:pt>
                <c:pt idx="3467">
                  <c:v>12.036402593593708</c:v>
                </c:pt>
                <c:pt idx="3468">
                  <c:v>-0.12338241550528231</c:v>
                </c:pt>
                <c:pt idx="3469">
                  <c:v>-0.27462238010900547</c:v>
                </c:pt>
                <c:pt idx="3470">
                  <c:v>-0.22239242133644802</c:v>
                </c:pt>
                <c:pt idx="3471">
                  <c:v>0.2377957800509572</c:v>
                </c:pt>
                <c:pt idx="3472">
                  <c:v>1.0381351288867713</c:v>
                </c:pt>
                <c:pt idx="3473">
                  <c:v>-0.87392299418592312</c:v>
                </c:pt>
                <c:pt idx="3474">
                  <c:v>-1.4150374992788437</c:v>
                </c:pt>
                <c:pt idx="3475">
                  <c:v>-0.75899190049620513</c:v>
                </c:pt>
                <c:pt idx="3476">
                  <c:v>-0.68965987938784923</c:v>
                </c:pt>
                <c:pt idx="3477">
                  <c:v>0.41383874969521822</c:v>
                </c:pt>
                <c:pt idx="3478">
                  <c:v>0.27670149135065153</c:v>
                </c:pt>
                <c:pt idx="3479">
                  <c:v>-0.39427893911204676</c:v>
                </c:pt>
                <c:pt idx="3480">
                  <c:v>-0.66481580841037069</c:v>
                </c:pt>
                <c:pt idx="3481">
                  <c:v>12.518489240994931</c:v>
                </c:pt>
                <c:pt idx="3482">
                  <c:v>-1.5777669993169523</c:v>
                </c:pt>
                <c:pt idx="3483">
                  <c:v>-0.35382307279091041</c:v>
                </c:pt>
                <c:pt idx="3484">
                  <c:v>13.916874684181142</c:v>
                </c:pt>
                <c:pt idx="3485">
                  <c:v>-12.16752268516303</c:v>
                </c:pt>
                <c:pt idx="3486">
                  <c:v>-5.2467419894135371E-2</c:v>
                </c:pt>
                <c:pt idx="3487">
                  <c:v>0.28062846584853191</c:v>
                </c:pt>
                <c:pt idx="3488">
                  <c:v>2.7392906471124499</c:v>
                </c:pt>
                <c:pt idx="3489">
                  <c:v>-1.9937059013373279</c:v>
                </c:pt>
                <c:pt idx="3490">
                  <c:v>7.6815597050830894E-2</c:v>
                </c:pt>
                <c:pt idx="3491">
                  <c:v>10.814048332230835</c:v>
                </c:pt>
                <c:pt idx="3492">
                  <c:v>1.5754081940079074</c:v>
                </c:pt>
                <c:pt idx="3493">
                  <c:v>-11.146780789986687</c:v>
                </c:pt>
                <c:pt idx="3494">
                  <c:v>-8.8683081332894673</c:v>
                </c:pt>
                <c:pt idx="3495">
                  <c:v>0.15200309344504975</c:v>
                </c:pt>
                <c:pt idx="3496">
                  <c:v>10.866763767353351</c:v>
                </c:pt>
                <c:pt idx="3497">
                  <c:v>6.580205839574578E-2</c:v>
                </c:pt>
                <c:pt idx="3498">
                  <c:v>0.78099021805820434</c:v>
                </c:pt>
                <c:pt idx="3499">
                  <c:v>-0.46577845947138002</c:v>
                </c:pt>
                <c:pt idx="3500">
                  <c:v>-0.23660628055614863</c:v>
                </c:pt>
                <c:pt idx="3501">
                  <c:v>-10.518653155673389</c:v>
                </c:pt>
                <c:pt idx="3502">
                  <c:v>-1.4782313257660378</c:v>
                </c:pt>
                <c:pt idx="3503">
                  <c:v>-2.6053466266681284</c:v>
                </c:pt>
                <c:pt idx="3504">
                  <c:v>-12.565181432340747</c:v>
                </c:pt>
                <c:pt idx="3505">
                  <c:v>2.106161552782989E-2</c:v>
                </c:pt>
                <c:pt idx="3506">
                  <c:v>0.32072634967760921</c:v>
                </c:pt>
                <c:pt idx="3507">
                  <c:v>1.8011895492518892</c:v>
                </c:pt>
                <c:pt idx="3508">
                  <c:v>-0.14505033280328289</c:v>
                </c:pt>
                <c:pt idx="3509">
                  <c:v>-0.22948184612276734</c:v>
                </c:pt>
                <c:pt idx="3510">
                  <c:v>-1.7449583849197368</c:v>
                </c:pt>
                <c:pt idx="3511">
                  <c:v>1.6214883767462704</c:v>
                </c:pt>
                <c:pt idx="3512">
                  <c:v>-3.5432218169796657</c:v>
                </c:pt>
                <c:pt idx="3513">
                  <c:v>1.2783011624871043</c:v>
                </c:pt>
                <c:pt idx="3514">
                  <c:v>-0.6084214735451452</c:v>
                </c:pt>
                <c:pt idx="3515">
                  <c:v>-1.15200309344505</c:v>
                </c:pt>
                <c:pt idx="3516">
                  <c:v>-6.5494638194997705</c:v>
                </c:pt>
                <c:pt idx="3517">
                  <c:v>3.4765418160676936E-2</c:v>
                </c:pt>
                <c:pt idx="3518">
                  <c:v>-0.56082559483964611</c:v>
                </c:pt>
                <c:pt idx="3519">
                  <c:v>-12.344480856963042</c:v>
                </c:pt>
                <c:pt idx="3520">
                  <c:v>4.6995152336099322</c:v>
                </c:pt>
                <c:pt idx="3521">
                  <c:v>7.6486571760385464</c:v>
                </c:pt>
                <c:pt idx="3522">
                  <c:v>-1.5789687445267055</c:v>
                </c:pt>
                <c:pt idx="3523">
                  <c:v>17.462973487091315</c:v>
                </c:pt>
                <c:pt idx="3524">
                  <c:v>-1.556393348524385</c:v>
                </c:pt>
                <c:pt idx="3525">
                  <c:v>1.7491918964994659</c:v>
                </c:pt>
                <c:pt idx="3526">
                  <c:v>0.59863743761823296</c:v>
                </c:pt>
                <c:pt idx="3527">
                  <c:v>1.3909101075288537</c:v>
                </c:pt>
                <c:pt idx="3528">
                  <c:v>1.9937059013373284</c:v>
                </c:pt>
                <c:pt idx="3529">
                  <c:v>9.2304207950923818</c:v>
                </c:pt>
                <c:pt idx="3530">
                  <c:v>0.93726424465203739</c:v>
                </c:pt>
                <c:pt idx="3531">
                  <c:v>5.08746284125034</c:v>
                </c:pt>
                <c:pt idx="3532">
                  <c:v>-10.146780789986686</c:v>
                </c:pt>
                <c:pt idx="3533">
                  <c:v>0.38109016735550627</c:v>
                </c:pt>
                <c:pt idx="3534">
                  <c:v>0.16992500144231237</c:v>
                </c:pt>
                <c:pt idx="3535">
                  <c:v>0.91635999489430353</c:v>
                </c:pt>
                <c:pt idx="3536">
                  <c:v>-3.3150932221666731</c:v>
                </c:pt>
                <c:pt idx="3537">
                  <c:v>-8.3822637581148367</c:v>
                </c:pt>
                <c:pt idx="3538">
                  <c:v>0.76073376009915616</c:v>
                </c:pt>
                <c:pt idx="3539">
                  <c:v>-7.0389327891397693E-2</c:v>
                </c:pt>
                <c:pt idx="3540">
                  <c:v>-0.10433665981473561</c:v>
                </c:pt>
                <c:pt idx="3541">
                  <c:v>-0.20104751893809319</c:v>
                </c:pt>
                <c:pt idx="3542">
                  <c:v>0.49426419042941899</c:v>
                </c:pt>
                <c:pt idx="3543">
                  <c:v>-0.28203536776384974</c:v>
                </c:pt>
                <c:pt idx="3544">
                  <c:v>-0.15754127698648013</c:v>
                </c:pt>
                <c:pt idx="3545">
                  <c:v>4.6542585937029937E-2</c:v>
                </c:pt>
                <c:pt idx="3546">
                  <c:v>8.2415040242890883E-2</c:v>
                </c:pt>
                <c:pt idx="3547">
                  <c:v>-1.5837607555114033</c:v>
                </c:pt>
                <c:pt idx="3548">
                  <c:v>1.0810511435170052</c:v>
                </c:pt>
                <c:pt idx="3549">
                  <c:v>7.0660891904577738</c:v>
                </c:pt>
                <c:pt idx="3550">
                  <c:v>-0.45251220469750653</c:v>
                </c:pt>
                <c:pt idx="3551">
                  <c:v>-9.438067522884222E-2</c:v>
                </c:pt>
                <c:pt idx="3552">
                  <c:v>-1.3072123646851233</c:v>
                </c:pt>
                <c:pt idx="3553">
                  <c:v>-0.56071495447447872</c:v>
                </c:pt>
                <c:pt idx="3554">
                  <c:v>8.7969482371589944E-3</c:v>
                </c:pt>
                <c:pt idx="3555">
                  <c:v>9.3815429511845849</c:v>
                </c:pt>
                <c:pt idx="3556">
                  <c:v>-0.90602385179098655</c:v>
                </c:pt>
                <c:pt idx="3557">
                  <c:v>-3.9259430447227045E-2</c:v>
                </c:pt>
                <c:pt idx="3558">
                  <c:v>-13.188279751964144</c:v>
                </c:pt>
                <c:pt idx="3559">
                  <c:v>-0.14765737209091567</c:v>
                </c:pt>
                <c:pt idx="3560">
                  <c:v>14.26348928555387</c:v>
                </c:pt>
                <c:pt idx="3561">
                  <c:v>3.2034265038149176E-16</c:v>
                </c:pt>
                <c:pt idx="3562">
                  <c:v>0.17970602223489751</c:v>
                </c:pt>
                <c:pt idx="3563">
                  <c:v>-4.5763493704164482</c:v>
                </c:pt>
                <c:pt idx="3564">
                  <c:v>4.7741880581224052</c:v>
                </c:pt>
                <c:pt idx="3565">
                  <c:v>-6.8286654283030161</c:v>
                </c:pt>
                <c:pt idx="3566">
                  <c:v>3.1353979950048377E-2</c:v>
                </c:pt>
                <c:pt idx="3567">
                  <c:v>-10.91687468418114</c:v>
                </c:pt>
                <c:pt idx="3568">
                  <c:v>7.005518628336235</c:v>
                </c:pt>
                <c:pt idx="3569">
                  <c:v>-8.6450579349844769</c:v>
                </c:pt>
                <c:pt idx="3570">
                  <c:v>-0.96252529458133729</c:v>
                </c:pt>
                <c:pt idx="3571">
                  <c:v>11.673750739438065</c:v>
                </c:pt>
                <c:pt idx="3572">
                  <c:v>10.703326841459814</c:v>
                </c:pt>
                <c:pt idx="3573">
                  <c:v>2.7925579201295236</c:v>
                </c:pt>
                <c:pt idx="3574">
                  <c:v>-0.31550182572792934</c:v>
                </c:pt>
                <c:pt idx="3575">
                  <c:v>-8.0324305949117603E-2</c:v>
                </c:pt>
                <c:pt idx="3576">
                  <c:v>1.5334322000810745</c:v>
                </c:pt>
                <c:pt idx="3577">
                  <c:v>0.11300896182918635</c:v>
                </c:pt>
                <c:pt idx="3578">
                  <c:v>-1.2184985052319568</c:v>
                </c:pt>
                <c:pt idx="3579">
                  <c:v>2.5955295974224697</c:v>
                </c:pt>
                <c:pt idx="3580">
                  <c:v>-15.162194612815439</c:v>
                </c:pt>
                <c:pt idx="3581">
                  <c:v>8.8683081332894673</c:v>
                </c:pt>
                <c:pt idx="3582">
                  <c:v>-7.0660891904577721</c:v>
                </c:pt>
                <c:pt idx="3583">
                  <c:v>2.7370858137438674</c:v>
                </c:pt>
                <c:pt idx="3584">
                  <c:v>-13.643893759468893</c:v>
                </c:pt>
                <c:pt idx="3585">
                  <c:v>3.0931859551890928E-2</c:v>
                </c:pt>
                <c:pt idx="3586">
                  <c:v>9.4784325805673539</c:v>
                </c:pt>
                <c:pt idx="3587">
                  <c:v>11.866506212226202</c:v>
                </c:pt>
                <c:pt idx="3588">
                  <c:v>-6.9886846867721664</c:v>
                </c:pt>
                <c:pt idx="3589">
                  <c:v>-6.5095028221884996E-2</c:v>
                </c:pt>
                <c:pt idx="3590">
                  <c:v>1.8521999712660692E-2</c:v>
                </c:pt>
                <c:pt idx="3591">
                  <c:v>3.6980372279257878</c:v>
                </c:pt>
                <c:pt idx="3592">
                  <c:v>-12.125198191061759</c:v>
                </c:pt>
                <c:pt idx="3593">
                  <c:v>0</c:v>
                </c:pt>
                <c:pt idx="3594">
                  <c:v>-0.44478484267289603</c:v>
                </c:pt>
                <c:pt idx="3595">
                  <c:v>-7.6486571760385464</c:v>
                </c:pt>
                <c:pt idx="3596">
                  <c:v>11.582612451267021</c:v>
                </c:pt>
                <c:pt idx="3597">
                  <c:v>3.1110532540030284E-2</c:v>
                </c:pt>
                <c:pt idx="3598">
                  <c:v>3.5509006646475236</c:v>
                </c:pt>
                <c:pt idx="3599">
                  <c:v>-12.08137247435552</c:v>
                </c:pt>
                <c:pt idx="3600">
                  <c:v>7.8002512001273172E-2</c:v>
                </c:pt>
                <c:pt idx="3601">
                  <c:v>-5.2851882265734833E-2</c:v>
                </c:pt>
                <c:pt idx="3602">
                  <c:v>-10.451211111832329</c:v>
                </c:pt>
                <c:pt idx="3603">
                  <c:v>0.59863743761823296</c:v>
                </c:pt>
                <c:pt idx="3604">
                  <c:v>0.12317674225083325</c:v>
                </c:pt>
                <c:pt idx="3605">
                  <c:v>-0.26063191561848903</c:v>
                </c:pt>
                <c:pt idx="3606">
                  <c:v>9.3822637581148367</c:v>
                </c:pt>
                <c:pt idx="3607">
                  <c:v>-12.451296983981448</c:v>
                </c:pt>
                <c:pt idx="3608">
                  <c:v>-5.2595910392906973</c:v>
                </c:pt>
                <c:pt idx="3609">
                  <c:v>-4.6019019590086713E-3</c:v>
                </c:pt>
                <c:pt idx="3610">
                  <c:v>-5.95887962897996E-2</c:v>
                </c:pt>
                <c:pt idx="3611">
                  <c:v>-5.0626073069967782E-2</c:v>
                </c:pt>
                <c:pt idx="3612">
                  <c:v>4.6474429799501074E-2</c:v>
                </c:pt>
                <c:pt idx="3613">
                  <c:v>-0.53605290024021013</c:v>
                </c:pt>
                <c:pt idx="3614">
                  <c:v>0.3942789391120467</c:v>
                </c:pt>
                <c:pt idx="3615">
                  <c:v>13.287808556012996</c:v>
                </c:pt>
                <c:pt idx="3616">
                  <c:v>-0.19057441398973843</c:v>
                </c:pt>
                <c:pt idx="3617">
                  <c:v>-0.15770545280923354</c:v>
                </c:pt>
                <c:pt idx="3618">
                  <c:v>-0.14438990933517479</c:v>
                </c:pt>
                <c:pt idx="3619">
                  <c:v>-1.5837612558217062</c:v>
                </c:pt>
                <c:pt idx="3620">
                  <c:v>-1.5837612558217062</c:v>
                </c:pt>
                <c:pt idx="3621">
                  <c:v>-1.5837612558217062</c:v>
                </c:pt>
                <c:pt idx="3622">
                  <c:v>-1.5837612558217062</c:v>
                </c:pt>
                <c:pt idx="3623">
                  <c:v>-0.26303440583379395</c:v>
                </c:pt>
                <c:pt idx="3624">
                  <c:v>12.306916113522544</c:v>
                </c:pt>
                <c:pt idx="3625">
                  <c:v>5.2863041851566415</c:v>
                </c:pt>
                <c:pt idx="3626">
                  <c:v>-9.0606959316875546</c:v>
                </c:pt>
                <c:pt idx="3627">
                  <c:v>-4.1679227279313498</c:v>
                </c:pt>
                <c:pt idx="3628">
                  <c:v>0.11281983033430509</c:v>
                </c:pt>
                <c:pt idx="3629">
                  <c:v>2.5718089529538393</c:v>
                </c:pt>
                <c:pt idx="3630">
                  <c:v>7.6486571760385464</c:v>
                </c:pt>
                <c:pt idx="3631">
                  <c:v>6.0250199621424096</c:v>
                </c:pt>
                <c:pt idx="3632">
                  <c:v>13.550826932881439</c:v>
                </c:pt>
                <c:pt idx="3633">
                  <c:v>-10.491853096329676</c:v>
                </c:pt>
                <c:pt idx="3634">
                  <c:v>-9.8672787397096631</c:v>
                </c:pt>
                <c:pt idx="3635">
                  <c:v>-12.702822011777029</c:v>
                </c:pt>
                <c:pt idx="3636">
                  <c:v>-10.702749878828293</c:v>
                </c:pt>
                <c:pt idx="3637">
                  <c:v>9.3815429511845849</c:v>
                </c:pt>
                <c:pt idx="3638">
                  <c:v>-9.5196362528432132</c:v>
                </c:pt>
                <c:pt idx="3639">
                  <c:v>-13.820478162936302</c:v>
                </c:pt>
                <c:pt idx="3640">
                  <c:v>-9.9667457608995313</c:v>
                </c:pt>
                <c:pt idx="3641">
                  <c:v>0.31976783238107326</c:v>
                </c:pt>
                <c:pt idx="3642">
                  <c:v>9.5196362528432132</c:v>
                </c:pt>
                <c:pt idx="3643">
                  <c:v>1.1874100288291726E-2</c:v>
                </c:pt>
                <c:pt idx="3644">
                  <c:v>-12.08137247435552</c:v>
                </c:pt>
                <c:pt idx="3645">
                  <c:v>-8.6462586799900301</c:v>
                </c:pt>
                <c:pt idx="3646">
                  <c:v>11.416797527606059</c:v>
                </c:pt>
                <c:pt idx="3647">
                  <c:v>-0.67537779594337488</c:v>
                </c:pt>
                <c:pt idx="3648">
                  <c:v>-5.3457748368417297</c:v>
                </c:pt>
                <c:pt idx="3649">
                  <c:v>-0.22239242133644802</c:v>
                </c:pt>
                <c:pt idx="3650">
                  <c:v>0.55084742331296133</c:v>
                </c:pt>
                <c:pt idx="3651">
                  <c:v>-3.0159415438690216</c:v>
                </c:pt>
                <c:pt idx="3652">
                  <c:v>0.90583328882547642</c:v>
                </c:pt>
                <c:pt idx="3653">
                  <c:v>-9.6450579349844787</c:v>
                </c:pt>
                <c:pt idx="3654">
                  <c:v>-2.8028973937268153</c:v>
                </c:pt>
                <c:pt idx="3655">
                  <c:v>3.0373649043518695E-2</c:v>
                </c:pt>
                <c:pt idx="3656">
                  <c:v>-0.58376275425626523</c:v>
                </c:pt>
                <c:pt idx="3657">
                  <c:v>1.7899144741151651</c:v>
                </c:pt>
                <c:pt idx="3658">
                  <c:v>-2.0551415541924607</c:v>
                </c:pt>
                <c:pt idx="3659">
                  <c:v>-0.59367971782226536</c:v>
                </c:pt>
                <c:pt idx="3660">
                  <c:v>-0.28950661719498483</c:v>
                </c:pt>
                <c:pt idx="3661">
                  <c:v>-0.16324151389913175</c:v>
                </c:pt>
                <c:pt idx="3662">
                  <c:v>-0.25040679750604433</c:v>
                </c:pt>
                <c:pt idx="3663">
                  <c:v>-0.50250034052918358</c:v>
                </c:pt>
                <c:pt idx="3664">
                  <c:v>-0.85895611854481657</c:v>
                </c:pt>
                <c:pt idx="3665">
                  <c:v>11.013322673425447</c:v>
                </c:pt>
                <c:pt idx="3666">
                  <c:v>-0.88740069105661856</c:v>
                </c:pt>
                <c:pt idx="3667">
                  <c:v>-0.26932066868122506</c:v>
                </c:pt>
                <c:pt idx="3668">
                  <c:v>-0.19264507794239608</c:v>
                </c:pt>
                <c:pt idx="3669">
                  <c:v>12.036402593593708</c:v>
                </c:pt>
                <c:pt idx="3670">
                  <c:v>10.229619965185119</c:v>
                </c:pt>
                <c:pt idx="3671">
                  <c:v>4.3339007365534385</c:v>
                </c:pt>
                <c:pt idx="3672">
                  <c:v>6.7114195858537049E-2</c:v>
                </c:pt>
                <c:pt idx="3673">
                  <c:v>8.3837042924740537</c:v>
                </c:pt>
                <c:pt idx="3674">
                  <c:v>-1.2222550381637804</c:v>
                </c:pt>
                <c:pt idx="3675">
                  <c:v>-1.4303505547733479</c:v>
                </c:pt>
                <c:pt idx="3676">
                  <c:v>0.61005348168398665</c:v>
                </c:pt>
                <c:pt idx="3677">
                  <c:v>-0.15111773285212793</c:v>
                </c:pt>
                <c:pt idx="3678">
                  <c:v>-10.059344460824425</c:v>
                </c:pt>
                <c:pt idx="3679">
                  <c:v>8.8672787397096631</c:v>
                </c:pt>
                <c:pt idx="3680">
                  <c:v>8.0624959257337636</c:v>
                </c:pt>
                <c:pt idx="3681">
                  <c:v>-0.18286405714981058</c:v>
                </c:pt>
                <c:pt idx="3682">
                  <c:v>-0.12205802151492683</c:v>
                </c:pt>
                <c:pt idx="3683">
                  <c:v>-0.16405265628311447</c:v>
                </c:pt>
                <c:pt idx="3684">
                  <c:v>-0.1382570860762288</c:v>
                </c:pt>
                <c:pt idx="3685">
                  <c:v>-0.2023602327756073</c:v>
                </c:pt>
                <c:pt idx="3686">
                  <c:v>0.19360399791182287</c:v>
                </c:pt>
                <c:pt idx="3687">
                  <c:v>-0.19662932527136651</c:v>
                </c:pt>
                <c:pt idx="3688">
                  <c:v>-0.1456284514409085</c:v>
                </c:pt>
                <c:pt idx="3689">
                  <c:v>-3.4363145393710424</c:v>
                </c:pt>
                <c:pt idx="3690">
                  <c:v>1.6374299206152914</c:v>
                </c:pt>
                <c:pt idx="3691">
                  <c:v>-14.570646342820949</c:v>
                </c:pt>
                <c:pt idx="3692">
                  <c:v>6.6942456671275047E-2</c:v>
                </c:pt>
                <c:pt idx="3693">
                  <c:v>-14.986671651135911</c:v>
                </c:pt>
                <c:pt idx="3694">
                  <c:v>0.95412941385166572</c:v>
                </c:pt>
                <c:pt idx="3695">
                  <c:v>10.583082767502933</c:v>
                </c:pt>
                <c:pt idx="3696">
                  <c:v>8.3837042924740537</c:v>
                </c:pt>
                <c:pt idx="3697">
                  <c:v>-6.0732489820306386</c:v>
                </c:pt>
                <c:pt idx="3698">
                  <c:v>-1.599037685932879</c:v>
                </c:pt>
                <c:pt idx="3699">
                  <c:v>-0.13072914280950151</c:v>
                </c:pt>
                <c:pt idx="3700">
                  <c:v>-1.220505087363321</c:v>
                </c:pt>
                <c:pt idx="3701">
                  <c:v>-8.6462586799900301</c:v>
                </c:pt>
                <c:pt idx="3702">
                  <c:v>-6.595761901573681</c:v>
                </c:pt>
                <c:pt idx="3703">
                  <c:v>-0.45853021589576515</c:v>
                </c:pt>
                <c:pt idx="3704">
                  <c:v>-1.7073513358941892E-2</c:v>
                </c:pt>
                <c:pt idx="3705">
                  <c:v>2.1695071099318976E-2</c:v>
                </c:pt>
                <c:pt idx="3706">
                  <c:v>-0.20645087746742669</c:v>
                </c:pt>
                <c:pt idx="3707">
                  <c:v>-1.9024825681756112E-2</c:v>
                </c:pt>
                <c:pt idx="3708">
                  <c:v>-0.91253715874966068</c:v>
                </c:pt>
                <c:pt idx="3709">
                  <c:v>10.059344460824425</c:v>
                </c:pt>
                <c:pt idx="3710">
                  <c:v>-12.16752268516303</c:v>
                </c:pt>
                <c:pt idx="3711">
                  <c:v>8.8683081332894673</c:v>
                </c:pt>
                <c:pt idx="3712">
                  <c:v>5.4447784022376509E-2</c:v>
                </c:pt>
                <c:pt idx="3713">
                  <c:v>-0.40136256238176776</c:v>
                </c:pt>
                <c:pt idx="3714">
                  <c:v>0.65711228647699149</c:v>
                </c:pt>
                <c:pt idx="3715">
                  <c:v>-10.518325307690867</c:v>
                </c:pt>
                <c:pt idx="3716">
                  <c:v>0.10092890885078057</c:v>
                </c:pt>
                <c:pt idx="3717">
                  <c:v>-0.60039254129076203</c:v>
                </c:pt>
                <c:pt idx="3718">
                  <c:v>1.1619083266833422E-2</c:v>
                </c:pt>
                <c:pt idx="3719">
                  <c:v>-5.0626073069968115E-2</c:v>
                </c:pt>
                <c:pt idx="3720">
                  <c:v>-3.1571718130617441</c:v>
                </c:pt>
                <c:pt idx="3721">
                  <c:v>3.495911312904028</c:v>
                </c:pt>
                <c:pt idx="3722">
                  <c:v>-0.63742992061529191</c:v>
                </c:pt>
                <c:pt idx="3723">
                  <c:v>-0.23132554610645606</c:v>
                </c:pt>
                <c:pt idx="3724">
                  <c:v>0.19264507794239583</c:v>
                </c:pt>
                <c:pt idx="3725">
                  <c:v>12.840384550711667</c:v>
                </c:pt>
                <c:pt idx="3726">
                  <c:v>1.6571122864769918</c:v>
                </c:pt>
                <c:pt idx="3727">
                  <c:v>13.08137247435552</c:v>
                </c:pt>
                <c:pt idx="3728">
                  <c:v>1.6571122864769918</c:v>
                </c:pt>
                <c:pt idx="3729">
                  <c:v>-0.95817982430537285</c:v>
                </c:pt>
                <c:pt idx="3730">
                  <c:v>2.4033556942312084</c:v>
                </c:pt>
                <c:pt idx="3731">
                  <c:v>13.965814340495692</c:v>
                </c:pt>
                <c:pt idx="3732">
                  <c:v>3.42449782852791</c:v>
                </c:pt>
                <c:pt idx="3733">
                  <c:v>0.84695562535428714</c:v>
                </c:pt>
                <c:pt idx="3734">
                  <c:v>-0.80735492205760429</c:v>
                </c:pt>
                <c:pt idx="3735">
                  <c:v>-0.24511249783653111</c:v>
                </c:pt>
                <c:pt idx="3736">
                  <c:v>-0.18601198560994886</c:v>
                </c:pt>
                <c:pt idx="3737">
                  <c:v>-0.30666133823405178</c:v>
                </c:pt>
                <c:pt idx="3738">
                  <c:v>8.8536674601657525E-2</c:v>
                </c:pt>
                <c:pt idx="3739">
                  <c:v>0.10275957442520078</c:v>
                </c:pt>
                <c:pt idx="3740">
                  <c:v>1.1152717287230174</c:v>
                </c:pt>
                <c:pt idx="3741">
                  <c:v>-9.3109404391481645E-2</c:v>
                </c:pt>
                <c:pt idx="3742">
                  <c:v>6.1400544664143575E-2</c:v>
                </c:pt>
                <c:pt idx="3743">
                  <c:v>-0.21681138907314801</c:v>
                </c:pt>
                <c:pt idx="3744">
                  <c:v>-0.51019473231918411</c:v>
                </c:pt>
                <c:pt idx="3745">
                  <c:v>0</c:v>
                </c:pt>
                <c:pt idx="3746">
                  <c:v>1.4499569695115171E-2</c:v>
                </c:pt>
                <c:pt idx="3747">
                  <c:v>-5.0881169002184097E-2</c:v>
                </c:pt>
                <c:pt idx="3748">
                  <c:v>-2.2026306329998909E-2</c:v>
                </c:pt>
                <c:pt idx="3749">
                  <c:v>-0.31719017588069931</c:v>
                </c:pt>
                <c:pt idx="3750">
                  <c:v>-0.26303440583379378</c:v>
                </c:pt>
                <c:pt idx="3751">
                  <c:v>-1.4878400338230511</c:v>
                </c:pt>
                <c:pt idx="3752">
                  <c:v>1.4424347343239408</c:v>
                </c:pt>
                <c:pt idx="3753">
                  <c:v>0.25873426840016855</c:v>
                </c:pt>
                <c:pt idx="3754">
                  <c:v>-0.45217174568922719</c:v>
                </c:pt>
                <c:pt idx="3755">
                  <c:v>-0.22489146066024093</c:v>
                </c:pt>
                <c:pt idx="3756">
                  <c:v>9.8684274859406645E-2</c:v>
                </c:pt>
                <c:pt idx="3757">
                  <c:v>-0.25715783949712484</c:v>
                </c:pt>
                <c:pt idx="3758">
                  <c:v>8.4064264788474549E-2</c:v>
                </c:pt>
                <c:pt idx="3759">
                  <c:v>-0.19614252217862288</c:v>
                </c:pt>
                <c:pt idx="3760">
                  <c:v>-0.38877184458503822</c:v>
                </c:pt>
                <c:pt idx="3761">
                  <c:v>0.99864852913687108</c:v>
                </c:pt>
                <c:pt idx="3762">
                  <c:v>0.77173101232688313</c:v>
                </c:pt>
                <c:pt idx="3763">
                  <c:v>-9.1922489441038965E-2</c:v>
                </c:pt>
                <c:pt idx="3764">
                  <c:v>-1.3219280948873624</c:v>
                </c:pt>
                <c:pt idx="3765">
                  <c:v>-0.18693142674800209</c:v>
                </c:pt>
                <c:pt idx="3766">
                  <c:v>-0.11547721741993572</c:v>
                </c:pt>
                <c:pt idx="3767">
                  <c:v>-6.653486231938838E-3</c:v>
                </c:pt>
                <c:pt idx="3768">
                  <c:v>-7.4546953365054028E-2</c:v>
                </c:pt>
                <c:pt idx="3769">
                  <c:v>-0.63742992061529169</c:v>
                </c:pt>
                <c:pt idx="3770">
                  <c:v>-0.2282689876731169</c:v>
                </c:pt>
                <c:pt idx="3771">
                  <c:v>0.3677317845004871</c:v>
                </c:pt>
                <c:pt idx="3772">
                  <c:v>-5.6640340717123552</c:v>
                </c:pt>
                <c:pt idx="3773">
                  <c:v>0.20979238455681434</c:v>
                </c:pt>
                <c:pt idx="3774">
                  <c:v>-7.2512499784367981E-2</c:v>
                </c:pt>
                <c:pt idx="3775">
                  <c:v>-6.8712750084014548E-2</c:v>
                </c:pt>
                <c:pt idx="3776">
                  <c:v>-0.17793681519890739</c:v>
                </c:pt>
                <c:pt idx="3777">
                  <c:v>13.024735680363168</c:v>
                </c:pt>
                <c:pt idx="3778">
                  <c:v>0.49845350746648143</c:v>
                </c:pt>
                <c:pt idx="3779">
                  <c:v>-0.62015192918345607</c:v>
                </c:pt>
                <c:pt idx="3780">
                  <c:v>-4.7725895038969268</c:v>
                </c:pt>
                <c:pt idx="3781">
                  <c:v>-4.438046167695469E-2</c:v>
                </c:pt>
                <c:pt idx="3782">
                  <c:v>-0.21340363810919305</c:v>
                </c:pt>
                <c:pt idx="3783">
                  <c:v>-8.7996480997829252E-2</c:v>
                </c:pt>
                <c:pt idx="3784">
                  <c:v>6.0732489820306386</c:v>
                </c:pt>
                <c:pt idx="3785">
                  <c:v>-0.10893437155316406</c:v>
                </c:pt>
                <c:pt idx="3786">
                  <c:v>10.643856189774725</c:v>
                </c:pt>
                <c:pt idx="3787">
                  <c:v>0.4150374992788437</c:v>
                </c:pt>
                <c:pt idx="3788">
                  <c:v>-11.731460464782433</c:v>
                </c:pt>
                <c:pt idx="3789">
                  <c:v>-10.966265102877133</c:v>
                </c:pt>
                <c:pt idx="3790">
                  <c:v>-0.22588140741632759</c:v>
                </c:pt>
                <c:pt idx="3791">
                  <c:v>-4.7305714778356968E-2</c:v>
                </c:pt>
                <c:pt idx="3792">
                  <c:v>5.9501011748661958E-2</c:v>
                </c:pt>
                <c:pt idx="3793">
                  <c:v>-8.0919995383567478E-2</c:v>
                </c:pt>
                <c:pt idx="3794">
                  <c:v>0.23644019582208076</c:v>
                </c:pt>
                <c:pt idx="3795">
                  <c:v>0.42195691321863432</c:v>
                </c:pt>
                <c:pt idx="3796">
                  <c:v>1.8925696398413103</c:v>
                </c:pt>
                <c:pt idx="3797">
                  <c:v>-0.32979021266033265</c:v>
                </c:pt>
                <c:pt idx="3798">
                  <c:v>-0.5251812723957392</c:v>
                </c:pt>
                <c:pt idx="3799">
                  <c:v>0.78318861092685221</c:v>
                </c:pt>
                <c:pt idx="3800">
                  <c:v>1.0806754956582912E-2</c:v>
                </c:pt>
                <c:pt idx="3801">
                  <c:v>-0.38176134440454523</c:v>
                </c:pt>
                <c:pt idx="3802">
                  <c:v>0.21717471206542849</c:v>
                </c:pt>
                <c:pt idx="3803">
                  <c:v>-0.2467937648265825</c:v>
                </c:pt>
                <c:pt idx="3804">
                  <c:v>-0.25891829736156208</c:v>
                </c:pt>
                <c:pt idx="3805">
                  <c:v>0.62532592219983474</c:v>
                </c:pt>
                <c:pt idx="3806">
                  <c:v>-6.5095028221885162E-2</c:v>
                </c:pt>
                <c:pt idx="3807">
                  <c:v>8.3837042924740537</c:v>
                </c:pt>
                <c:pt idx="3808">
                  <c:v>1.9587628253849945</c:v>
                </c:pt>
                <c:pt idx="3809">
                  <c:v>7.6486571760385464</c:v>
                </c:pt>
                <c:pt idx="3810">
                  <c:v>-7.0624959257337645</c:v>
                </c:pt>
                <c:pt idx="3811">
                  <c:v>-0.23132554610645564</c:v>
                </c:pt>
                <c:pt idx="3812">
                  <c:v>-0.89566334018526428</c:v>
                </c:pt>
                <c:pt idx="3813">
                  <c:v>-2.741758605355106</c:v>
                </c:pt>
                <c:pt idx="3814">
                  <c:v>0.29545588352617158</c:v>
                </c:pt>
                <c:pt idx="3815">
                  <c:v>0.19930880822340641</c:v>
                </c:pt>
                <c:pt idx="3816">
                  <c:v>11.013555309891467</c:v>
                </c:pt>
                <c:pt idx="3817">
                  <c:v>-13.923110792496725</c:v>
                </c:pt>
                <c:pt idx="3818">
                  <c:v>-0.59234203108675409</c:v>
                </c:pt>
                <c:pt idx="3819">
                  <c:v>-6.0732489820306386</c:v>
                </c:pt>
                <c:pt idx="3820">
                  <c:v>-8.6450579349844769</c:v>
                </c:pt>
                <c:pt idx="3821">
                  <c:v>-4.3212066821298634E-2</c:v>
                </c:pt>
                <c:pt idx="3822">
                  <c:v>3.372061784400119E-2</c:v>
                </c:pt>
                <c:pt idx="3823">
                  <c:v>-3.5849625007211565</c:v>
                </c:pt>
                <c:pt idx="3824">
                  <c:v>13.451254048545803</c:v>
                </c:pt>
                <c:pt idx="3825">
                  <c:v>-11.759610821875043</c:v>
                </c:pt>
                <c:pt idx="3826">
                  <c:v>-7.6265994746995448E-3</c:v>
                </c:pt>
                <c:pt idx="3827">
                  <c:v>-0.16784168694182308</c:v>
                </c:pt>
                <c:pt idx="3828">
                  <c:v>0.87269405106925901</c:v>
                </c:pt>
                <c:pt idx="3829">
                  <c:v>0.17148046794435368</c:v>
                </c:pt>
                <c:pt idx="3830">
                  <c:v>7.6486571760385464</c:v>
                </c:pt>
                <c:pt idx="3831">
                  <c:v>-2.2001918869957446</c:v>
                </c:pt>
                <c:pt idx="3832">
                  <c:v>2.1849336677871456</c:v>
                </c:pt>
                <c:pt idx="3833">
                  <c:v>0.41990325445066001</c:v>
                </c:pt>
                <c:pt idx="3834">
                  <c:v>-8.0606959316875546</c:v>
                </c:pt>
                <c:pt idx="3835">
                  <c:v>-1.2129937233341985</c:v>
                </c:pt>
                <c:pt idx="3836">
                  <c:v>0.53643260679349736</c:v>
                </c:pt>
                <c:pt idx="3837">
                  <c:v>0.1260296530623409</c:v>
                </c:pt>
                <c:pt idx="3838">
                  <c:v>-9.6450579349844787</c:v>
                </c:pt>
                <c:pt idx="3839">
                  <c:v>0.26386617007758228</c:v>
                </c:pt>
                <c:pt idx="3840">
                  <c:v>2.6605625225071248</c:v>
                </c:pt>
                <c:pt idx="3841">
                  <c:v>-0.34968878808797582</c:v>
                </c:pt>
                <c:pt idx="3842">
                  <c:v>0.24392558288608912</c:v>
                </c:pt>
                <c:pt idx="3843">
                  <c:v>-9.0606959316875546</c:v>
                </c:pt>
                <c:pt idx="3844">
                  <c:v>5.6860943046750968E-2</c:v>
                </c:pt>
                <c:pt idx="3845">
                  <c:v>8.0624959257337636</c:v>
                </c:pt>
                <c:pt idx="3846">
                  <c:v>7.0660891904577738</c:v>
                </c:pt>
                <c:pt idx="3847">
                  <c:v>2.723655140582828</c:v>
                </c:pt>
                <c:pt idx="3848">
                  <c:v>-6.9886846867721664</c:v>
                </c:pt>
                <c:pt idx="3849">
                  <c:v>11.103506382011545</c:v>
                </c:pt>
                <c:pt idx="3850">
                  <c:v>0.17753818555218781</c:v>
                </c:pt>
                <c:pt idx="3851">
                  <c:v>1.2054014811218672</c:v>
                </c:pt>
                <c:pt idx="3852">
                  <c:v>-11.917123403264748</c:v>
                </c:pt>
                <c:pt idx="3853">
                  <c:v>-1.74380302421976</c:v>
                </c:pt>
                <c:pt idx="3854">
                  <c:v>0.34900762894364662</c:v>
                </c:pt>
                <c:pt idx="3855">
                  <c:v>0.18804513236972281</c:v>
                </c:pt>
                <c:pt idx="3856">
                  <c:v>-0.13414115655917519</c:v>
                </c:pt>
                <c:pt idx="3857">
                  <c:v>-0.75232990381838583</c:v>
                </c:pt>
                <c:pt idx="3858">
                  <c:v>7.0660891904577721</c:v>
                </c:pt>
                <c:pt idx="3859">
                  <c:v>1.0971686590069984</c:v>
                </c:pt>
                <c:pt idx="3860">
                  <c:v>5.0732489820306386</c:v>
                </c:pt>
                <c:pt idx="3861">
                  <c:v>-0.65765772884299312</c:v>
                </c:pt>
                <c:pt idx="3862">
                  <c:v>-0.71049338280501506</c:v>
                </c:pt>
                <c:pt idx="3863">
                  <c:v>4.4457319471397625</c:v>
                </c:pt>
                <c:pt idx="3864">
                  <c:v>11.013322673425447</c:v>
                </c:pt>
                <c:pt idx="3865">
                  <c:v>-0.31034012061215022</c:v>
                </c:pt>
                <c:pt idx="3866">
                  <c:v>-3.9457183389602344</c:v>
                </c:pt>
                <c:pt idx="3867">
                  <c:v>-9.2304207950923818</c:v>
                </c:pt>
                <c:pt idx="3868">
                  <c:v>0.19930880822340641</c:v>
                </c:pt>
                <c:pt idx="3869">
                  <c:v>-0.69437371744173826</c:v>
                </c:pt>
                <c:pt idx="3870">
                  <c:v>0.44793979518626653</c:v>
                </c:pt>
                <c:pt idx="3871">
                  <c:v>1.5248003406600354</c:v>
                </c:pt>
                <c:pt idx="3872">
                  <c:v>5.9228321394775394</c:v>
                </c:pt>
                <c:pt idx="3873">
                  <c:v>0.93288580414146294</c:v>
                </c:pt>
                <c:pt idx="3874">
                  <c:v>0.85852757404711955</c:v>
                </c:pt>
                <c:pt idx="3875">
                  <c:v>-7.0660891904577721</c:v>
                </c:pt>
                <c:pt idx="3876">
                  <c:v>-0.13430109171159121</c:v>
                </c:pt>
                <c:pt idx="3877">
                  <c:v>1.1226192866639559</c:v>
                </c:pt>
                <c:pt idx="3878">
                  <c:v>-0.2466399675831252</c:v>
                </c:pt>
                <c:pt idx="3879">
                  <c:v>-10.307200809140809</c:v>
                </c:pt>
                <c:pt idx="3880">
                  <c:v>4.5802400904787532</c:v>
                </c:pt>
                <c:pt idx="3881">
                  <c:v>-0.65005752894304125</c:v>
                </c:pt>
                <c:pt idx="3882">
                  <c:v>-0.36257007938470825</c:v>
                </c:pt>
                <c:pt idx="3883">
                  <c:v>0.4342310645121546</c:v>
                </c:pt>
                <c:pt idx="3884">
                  <c:v>0.28239973070072466</c:v>
                </c:pt>
                <c:pt idx="3885">
                  <c:v>-9.8672787397096631</c:v>
                </c:pt>
                <c:pt idx="3886">
                  <c:v>9.2288186904958813</c:v>
                </c:pt>
                <c:pt idx="3887">
                  <c:v>-0.20810819533019986</c:v>
                </c:pt>
                <c:pt idx="3888">
                  <c:v>-0.48542682717024194</c:v>
                </c:pt>
                <c:pt idx="3889">
                  <c:v>4.1820175694627523E-2</c:v>
                </c:pt>
                <c:pt idx="3890">
                  <c:v>0.62803122261304234</c:v>
                </c:pt>
                <c:pt idx="3891">
                  <c:v>0.40537074949736834</c:v>
                </c:pt>
                <c:pt idx="3892">
                  <c:v>0.48542682717024171</c:v>
                </c:pt>
                <c:pt idx="3893">
                  <c:v>0.87956998960900656</c:v>
                </c:pt>
                <c:pt idx="3894">
                  <c:v>-0.28177096841537974</c:v>
                </c:pt>
                <c:pt idx="3895">
                  <c:v>-0.84839759952819371</c:v>
                </c:pt>
                <c:pt idx="3896">
                  <c:v>4.1563709831544813</c:v>
                </c:pt>
                <c:pt idx="3897">
                  <c:v>0.386468347082073</c:v>
                </c:pt>
                <c:pt idx="3898">
                  <c:v>0.87665336517801717</c:v>
                </c:pt>
                <c:pt idx="3899">
                  <c:v>0.92557515887344555</c:v>
                </c:pt>
                <c:pt idx="3900">
                  <c:v>2</c:v>
                </c:pt>
                <c:pt idx="3901">
                  <c:v>-10.229219383469125</c:v>
                </c:pt>
                <c:pt idx="3902">
                  <c:v>11.58276924038209</c:v>
                </c:pt>
                <c:pt idx="3903">
                  <c:v>0.44745897697122117</c:v>
                </c:pt>
                <c:pt idx="3904">
                  <c:v>0.26303440583379378</c:v>
                </c:pt>
                <c:pt idx="3905">
                  <c:v>-3.9737921818827457</c:v>
                </c:pt>
                <c:pt idx="3906">
                  <c:v>-8.1427599343845886E-2</c:v>
                </c:pt>
                <c:pt idx="3907">
                  <c:v>-0.50885952163536474</c:v>
                </c:pt>
                <c:pt idx="3908">
                  <c:v>-7.0660891904577721</c:v>
                </c:pt>
                <c:pt idx="3909">
                  <c:v>0.46712601042729773</c:v>
                </c:pt>
                <c:pt idx="3910">
                  <c:v>-4.6096414589453828E-2</c:v>
                </c:pt>
                <c:pt idx="3911">
                  <c:v>-2.4298596123397024E-2</c:v>
                </c:pt>
                <c:pt idx="3912">
                  <c:v>-2.6967047600269651E-2</c:v>
                </c:pt>
                <c:pt idx="3913">
                  <c:v>-3.04869091579334</c:v>
                </c:pt>
                <c:pt idx="3914">
                  <c:v>-8.2462160191972819E-2</c:v>
                </c:pt>
                <c:pt idx="3915">
                  <c:v>-0.69076836583568968</c:v>
                </c:pt>
                <c:pt idx="3916">
                  <c:v>-0.3874817767582826</c:v>
                </c:pt>
                <c:pt idx="3917">
                  <c:v>-0.25328642928223166</c:v>
                </c:pt>
                <c:pt idx="3918">
                  <c:v>8.3822637581148367</c:v>
                </c:pt>
                <c:pt idx="3919">
                  <c:v>-7.0660891904577721</c:v>
                </c:pt>
                <c:pt idx="3920">
                  <c:v>8.8683081332894673</c:v>
                </c:pt>
                <c:pt idx="3921">
                  <c:v>0.91709691833733042</c:v>
                </c:pt>
                <c:pt idx="3922">
                  <c:v>-0.51498501840517519</c:v>
                </c:pt>
                <c:pt idx="3923">
                  <c:v>1.7000930914267343</c:v>
                </c:pt>
                <c:pt idx="3924">
                  <c:v>-1.7126379004213339</c:v>
                </c:pt>
                <c:pt idx="3925">
                  <c:v>-9.4380987490141788</c:v>
                </c:pt>
                <c:pt idx="3926">
                  <c:v>0</c:v>
                </c:pt>
                <c:pt idx="3927">
                  <c:v>7.0660891904577738</c:v>
                </c:pt>
                <c:pt idx="3928">
                  <c:v>8.0624959257337636</c:v>
                </c:pt>
                <c:pt idx="3929">
                  <c:v>-3.8073549220576046</c:v>
                </c:pt>
                <c:pt idx="3930">
                  <c:v>-14.469578227375445</c:v>
                </c:pt>
                <c:pt idx="3931">
                  <c:v>-0.60493720048242239</c:v>
                </c:pt>
                <c:pt idx="3932">
                  <c:v>-0.20580953714084374</c:v>
                </c:pt>
                <c:pt idx="3933">
                  <c:v>-11.731601884675786</c:v>
                </c:pt>
                <c:pt idx="3934">
                  <c:v>-0.2370391973008493</c:v>
                </c:pt>
                <c:pt idx="3935">
                  <c:v>-0.29497092771102712</c:v>
                </c:pt>
                <c:pt idx="3936">
                  <c:v>0.2353659529270177</c:v>
                </c:pt>
                <c:pt idx="3937">
                  <c:v>1.9321516455378185</c:v>
                </c:pt>
                <c:pt idx="3938">
                  <c:v>-0.26651497456875567</c:v>
                </c:pt>
                <c:pt idx="3939">
                  <c:v>9.2512138789537929E-2</c:v>
                </c:pt>
                <c:pt idx="3940">
                  <c:v>-0.20353339408513219</c:v>
                </c:pt>
                <c:pt idx="3941">
                  <c:v>-14.904399421380555</c:v>
                </c:pt>
                <c:pt idx="3942">
                  <c:v>-0.94438602478900058</c:v>
                </c:pt>
                <c:pt idx="3943">
                  <c:v>-2.4206259863557564</c:v>
                </c:pt>
                <c:pt idx="3944">
                  <c:v>14.570646342820949</c:v>
                </c:pt>
                <c:pt idx="3945">
                  <c:v>-0.21412480535284734</c:v>
                </c:pt>
                <c:pt idx="3946">
                  <c:v>-1.4710715341931719</c:v>
                </c:pt>
                <c:pt idx="3947">
                  <c:v>-1.9200503762634178</c:v>
                </c:pt>
                <c:pt idx="3948">
                  <c:v>0.18057224564182084</c:v>
                </c:pt>
                <c:pt idx="3949">
                  <c:v>1.6338721012021025</c:v>
                </c:pt>
                <c:pt idx="3950">
                  <c:v>-0.93812055241332148</c:v>
                </c:pt>
                <c:pt idx="3951">
                  <c:v>-6.0732489820306386</c:v>
                </c:pt>
                <c:pt idx="3952">
                  <c:v>3.1963972128035034</c:v>
                </c:pt>
                <c:pt idx="3953">
                  <c:v>-0.73504711643550669</c:v>
                </c:pt>
                <c:pt idx="3954">
                  <c:v>-9.5189809291704002</c:v>
                </c:pt>
                <c:pt idx="3955">
                  <c:v>-0.10342958965540573</c:v>
                </c:pt>
                <c:pt idx="3956">
                  <c:v>1.0499684592740846</c:v>
                </c:pt>
                <c:pt idx="3957">
                  <c:v>-0.1356014865055602</c:v>
                </c:pt>
                <c:pt idx="3958">
                  <c:v>-10.45189794595189</c:v>
                </c:pt>
                <c:pt idx="3959">
                  <c:v>-0.99999999999999967</c:v>
                </c:pt>
                <c:pt idx="3960">
                  <c:v>5.5810322632997792E-3</c:v>
                </c:pt>
                <c:pt idx="3961">
                  <c:v>4.3235039498129018</c:v>
                </c:pt>
                <c:pt idx="3962">
                  <c:v>0.45943161863729726</c:v>
                </c:pt>
                <c:pt idx="3963">
                  <c:v>-0.19793937761190911</c:v>
                </c:pt>
                <c:pt idx="3964">
                  <c:v>0.62803122261304212</c:v>
                </c:pt>
                <c:pt idx="3965">
                  <c:v>-0.732066794753367</c:v>
                </c:pt>
                <c:pt idx="3966">
                  <c:v>-0.7833760591231641</c:v>
                </c:pt>
                <c:pt idx="3967">
                  <c:v>-13.800360675454716</c:v>
                </c:pt>
                <c:pt idx="3968">
                  <c:v>8.3822637581148367</c:v>
                </c:pt>
                <c:pt idx="3969">
                  <c:v>-1.3749701792148636</c:v>
                </c:pt>
                <c:pt idx="3970">
                  <c:v>-8.3837042924740537</c:v>
                </c:pt>
                <c:pt idx="3971">
                  <c:v>-1.6968374814608966</c:v>
                </c:pt>
                <c:pt idx="3972">
                  <c:v>1.4385130692076875</c:v>
                </c:pt>
                <c:pt idx="3973">
                  <c:v>-5.8830438536541516</c:v>
                </c:pt>
                <c:pt idx="3974">
                  <c:v>0.99909916010754707</c:v>
                </c:pt>
                <c:pt idx="3975">
                  <c:v>-0.72528378911857061</c:v>
                </c:pt>
                <c:pt idx="3976">
                  <c:v>-0.93288580414146305</c:v>
                </c:pt>
                <c:pt idx="3977">
                  <c:v>9.2304207950923818</c:v>
                </c:pt>
                <c:pt idx="3978">
                  <c:v>-6.0732489820306386</c:v>
                </c:pt>
                <c:pt idx="3979">
                  <c:v>-9.0597950917951025</c:v>
                </c:pt>
                <c:pt idx="3980">
                  <c:v>-0.14438990933517498</c:v>
                </c:pt>
                <c:pt idx="3981">
                  <c:v>6.0732489820306386</c:v>
                </c:pt>
                <c:pt idx="3982">
                  <c:v>0.58736499093646077</c:v>
                </c:pt>
                <c:pt idx="3983">
                  <c:v>3.278576591845634</c:v>
                </c:pt>
                <c:pt idx="3984">
                  <c:v>10.518653155673389</c:v>
                </c:pt>
                <c:pt idx="3985">
                  <c:v>0.2214980040474846</c:v>
                </c:pt>
                <c:pt idx="3986">
                  <c:v>-6.4429434958487288</c:v>
                </c:pt>
                <c:pt idx="3987">
                  <c:v>4.3692338096657197</c:v>
                </c:pt>
                <c:pt idx="3988">
                  <c:v>-0.33769541074567899</c:v>
                </c:pt>
                <c:pt idx="3989">
                  <c:v>5.3339007365534385</c:v>
                </c:pt>
                <c:pt idx="3990">
                  <c:v>-0.58424133347750251</c:v>
                </c:pt>
                <c:pt idx="3991">
                  <c:v>1.7821543679324616</c:v>
                </c:pt>
                <c:pt idx="3992">
                  <c:v>2.3515816793977479E-3</c:v>
                </c:pt>
                <c:pt idx="3993">
                  <c:v>-0.7556817000973951</c:v>
                </c:pt>
                <c:pt idx="3994">
                  <c:v>3.021461304700777E-2</c:v>
                </c:pt>
                <c:pt idx="3995">
                  <c:v>11.58276924038209</c:v>
                </c:pt>
                <c:pt idx="3996">
                  <c:v>-1.0727563424353144</c:v>
                </c:pt>
                <c:pt idx="3997">
                  <c:v>-0.23644019582208081</c:v>
                </c:pt>
                <c:pt idx="3998">
                  <c:v>0.80675392432306836</c:v>
                </c:pt>
                <c:pt idx="3999">
                  <c:v>-0.47318925206463902</c:v>
                </c:pt>
                <c:pt idx="4000">
                  <c:v>0.48938484073892519</c:v>
                </c:pt>
                <c:pt idx="4001">
                  <c:v>-0.10331071724229626</c:v>
                </c:pt>
                <c:pt idx="4002">
                  <c:v>0</c:v>
                </c:pt>
                <c:pt idx="4003">
                  <c:v>0.21818017004953313</c:v>
                </c:pt>
                <c:pt idx="4004">
                  <c:v>-0.60592714545953297</c:v>
                </c:pt>
                <c:pt idx="4005">
                  <c:v>-4.8094288201044902E-2</c:v>
                </c:pt>
                <c:pt idx="4006">
                  <c:v>-0.1916149493439068</c:v>
                </c:pt>
                <c:pt idx="4007">
                  <c:v>-0.35732660112713377</c:v>
                </c:pt>
                <c:pt idx="4008">
                  <c:v>14.081289245950657</c:v>
                </c:pt>
                <c:pt idx="4009">
                  <c:v>-7.6486571760385464</c:v>
                </c:pt>
                <c:pt idx="4010">
                  <c:v>8.3822637581148367</c:v>
                </c:pt>
                <c:pt idx="4011">
                  <c:v>-9.3815429511845849</c:v>
                </c:pt>
                <c:pt idx="4012">
                  <c:v>-0.23960855691298233</c:v>
                </c:pt>
                <c:pt idx="4013">
                  <c:v>0.75278229962898124</c:v>
                </c:pt>
                <c:pt idx="4014">
                  <c:v>-10.307580315927396</c:v>
                </c:pt>
                <c:pt idx="4015">
                  <c:v>0.25153876699596439</c:v>
                </c:pt>
                <c:pt idx="4016">
                  <c:v>-0.43857301373963264</c:v>
                </c:pt>
                <c:pt idx="4017">
                  <c:v>0.40717538150587357</c:v>
                </c:pt>
                <c:pt idx="4018">
                  <c:v>-0.68449817427207083</c:v>
                </c:pt>
                <c:pt idx="4019">
                  <c:v>5.08746284125034</c:v>
                </c:pt>
                <c:pt idx="4020">
                  <c:v>3.1378637922100143</c:v>
                </c:pt>
                <c:pt idx="4021">
                  <c:v>1.0155968550510186</c:v>
                </c:pt>
                <c:pt idx="4022">
                  <c:v>-6.0732489820306386</c:v>
                </c:pt>
                <c:pt idx="4023">
                  <c:v>-0.57031572475675507</c:v>
                </c:pt>
                <c:pt idx="4024">
                  <c:v>-9.9667457608995313</c:v>
                </c:pt>
                <c:pt idx="4025">
                  <c:v>1.9925836666589056</c:v>
                </c:pt>
                <c:pt idx="4026">
                  <c:v>-0.64244799538191655</c:v>
                </c:pt>
                <c:pt idx="4027">
                  <c:v>3.8193413943251509</c:v>
                </c:pt>
                <c:pt idx="4028">
                  <c:v>0.33795011261170482</c:v>
                </c:pt>
                <c:pt idx="4029">
                  <c:v>-1.9681343341162236</c:v>
                </c:pt>
                <c:pt idx="4030">
                  <c:v>0.27167332410766659</c:v>
                </c:pt>
                <c:pt idx="4031">
                  <c:v>6.0732489820306386</c:v>
                </c:pt>
                <c:pt idx="4032">
                  <c:v>-7.0660891904577721</c:v>
                </c:pt>
                <c:pt idx="4033">
                  <c:v>-1.5209615007923056</c:v>
                </c:pt>
                <c:pt idx="4034">
                  <c:v>7.6486571760385464</c:v>
                </c:pt>
                <c:pt idx="4035">
                  <c:v>-4.4548492059729989</c:v>
                </c:pt>
                <c:pt idx="4036">
                  <c:v>8.6462586799900301</c:v>
                </c:pt>
                <c:pt idx="4037">
                  <c:v>-10.395534135462302</c:v>
                </c:pt>
                <c:pt idx="4038">
                  <c:v>-2.9714308478032296</c:v>
                </c:pt>
                <c:pt idx="4039">
                  <c:v>0.41503749927884398</c:v>
                </c:pt>
                <c:pt idx="4040">
                  <c:v>-9.229619965185119</c:v>
                </c:pt>
                <c:pt idx="4041">
                  <c:v>-0.26303440583379362</c:v>
                </c:pt>
                <c:pt idx="4042">
                  <c:v>-0.24557720875724731</c:v>
                </c:pt>
                <c:pt idx="4043">
                  <c:v>13.965844395703153</c:v>
                </c:pt>
                <c:pt idx="4044">
                  <c:v>-0.93182849735842088</c:v>
                </c:pt>
                <c:pt idx="4045">
                  <c:v>11.518653155673389</c:v>
                </c:pt>
                <c:pt idx="4046">
                  <c:v>-0.30562628255826169</c:v>
                </c:pt>
                <c:pt idx="4047">
                  <c:v>-1.2519629019515075</c:v>
                </c:pt>
                <c:pt idx="4048">
                  <c:v>0.61103979789018414</c:v>
                </c:pt>
                <c:pt idx="4049">
                  <c:v>-1.1154772174199361</c:v>
                </c:pt>
                <c:pt idx="4050">
                  <c:v>0.53951952995998909</c:v>
                </c:pt>
                <c:pt idx="4051">
                  <c:v>1.3999306068886355</c:v>
                </c:pt>
                <c:pt idx="4052">
                  <c:v>0.71543243261656531</c:v>
                </c:pt>
                <c:pt idx="4053">
                  <c:v>-0.28065181930884309</c:v>
                </c:pt>
                <c:pt idx="4054">
                  <c:v>-4.3721377429318052E-2</c:v>
                </c:pt>
                <c:pt idx="4055">
                  <c:v>-2.1396637862562242</c:v>
                </c:pt>
                <c:pt idx="4056">
                  <c:v>2.1677896522408049</c:v>
                </c:pt>
                <c:pt idx="4057">
                  <c:v>-2.2223924213364481</c:v>
                </c:pt>
                <c:pt idx="4058">
                  <c:v>-8.8672787397096631</c:v>
                </c:pt>
                <c:pt idx="4059">
                  <c:v>10.759888183221834</c:v>
                </c:pt>
                <c:pt idx="4060">
                  <c:v>0.94450488740829663</c:v>
                </c:pt>
                <c:pt idx="4061">
                  <c:v>-4.2930018194881523</c:v>
                </c:pt>
                <c:pt idx="4062">
                  <c:v>8.2462160191972667E-2</c:v>
                </c:pt>
                <c:pt idx="4063">
                  <c:v>-5.5647846187835261</c:v>
                </c:pt>
                <c:pt idx="4064">
                  <c:v>-2.7914133781885826</c:v>
                </c:pt>
                <c:pt idx="4065">
                  <c:v>-0.18775283816016308</c:v>
                </c:pt>
                <c:pt idx="4066">
                  <c:v>8.8809266957855654E-2</c:v>
                </c:pt>
                <c:pt idx="4067">
                  <c:v>11.013089999440444</c:v>
                </c:pt>
                <c:pt idx="4068">
                  <c:v>10.059795091795101</c:v>
                </c:pt>
                <c:pt idx="4069">
                  <c:v>12.268542000300124</c:v>
                </c:pt>
                <c:pt idx="4070">
                  <c:v>9.0606959316875546</c:v>
                </c:pt>
                <c:pt idx="4071">
                  <c:v>-3.690366299094213</c:v>
                </c:pt>
                <c:pt idx="4072">
                  <c:v>13.773207904847887</c:v>
                </c:pt>
                <c:pt idx="4073">
                  <c:v>0.81323148839427339</c:v>
                </c:pt>
                <c:pt idx="4074">
                  <c:v>-0.49656738477544188</c:v>
                </c:pt>
                <c:pt idx="4075">
                  <c:v>3.5803618748549755</c:v>
                </c:pt>
                <c:pt idx="4076">
                  <c:v>1.6117357597129702</c:v>
                </c:pt>
                <c:pt idx="4077">
                  <c:v>-2.3154537607268124</c:v>
                </c:pt>
                <c:pt idx="4078">
                  <c:v>-0.44792579303770824</c:v>
                </c:pt>
                <c:pt idx="4079">
                  <c:v>0.34395440121736148</c:v>
                </c:pt>
                <c:pt idx="4080">
                  <c:v>-1.319228945286407</c:v>
                </c:pt>
                <c:pt idx="4081">
                  <c:v>0.81179626483937883</c:v>
                </c:pt>
                <c:pt idx="4082">
                  <c:v>10.814315423787811</c:v>
                </c:pt>
                <c:pt idx="4083">
                  <c:v>-1.4714171819200028</c:v>
                </c:pt>
                <c:pt idx="4084">
                  <c:v>9.8672787397096631</c:v>
                </c:pt>
                <c:pt idx="4085">
                  <c:v>11.58276924038209</c:v>
                </c:pt>
                <c:pt idx="4086">
                  <c:v>0.69490803715643157</c:v>
                </c:pt>
                <c:pt idx="4087">
                  <c:v>1.2109089250675371</c:v>
                </c:pt>
                <c:pt idx="4088">
                  <c:v>0.92312999931348039</c:v>
                </c:pt>
                <c:pt idx="4089">
                  <c:v>0.30050911125245672</c:v>
                </c:pt>
                <c:pt idx="4090">
                  <c:v>0.4152378040401361</c:v>
                </c:pt>
                <c:pt idx="4091">
                  <c:v>-10.229219383469125</c:v>
                </c:pt>
                <c:pt idx="4092">
                  <c:v>-0.28950661719498522</c:v>
                </c:pt>
                <c:pt idx="4093">
                  <c:v>-0.37918963172459313</c:v>
                </c:pt>
                <c:pt idx="4094">
                  <c:v>0.38060400221497004</c:v>
                </c:pt>
                <c:pt idx="4095">
                  <c:v>0.48201619900758985</c:v>
                </c:pt>
                <c:pt idx="4096">
                  <c:v>-7.6486571760385464</c:v>
                </c:pt>
                <c:pt idx="4097">
                  <c:v>1.5817636190538364</c:v>
                </c:pt>
                <c:pt idx="4098">
                  <c:v>0.7512363773969527</c:v>
                </c:pt>
                <c:pt idx="4099">
                  <c:v>-9.3822637581148367</c:v>
                </c:pt>
                <c:pt idx="4100">
                  <c:v>-0.14443897976054276</c:v>
                </c:pt>
                <c:pt idx="4101">
                  <c:v>-16.134372838541584</c:v>
                </c:pt>
                <c:pt idx="4102">
                  <c:v>-4.0957186293925396</c:v>
                </c:pt>
                <c:pt idx="4103">
                  <c:v>-0.17816975542651639</c:v>
                </c:pt>
                <c:pt idx="4104">
                  <c:v>-11.550907075927366</c:v>
                </c:pt>
                <c:pt idx="4105">
                  <c:v>0.2341217139185548</c:v>
                </c:pt>
                <c:pt idx="4106">
                  <c:v>0.31438128583401437</c:v>
                </c:pt>
                <c:pt idx="4107">
                  <c:v>-0.69187770463766829</c:v>
                </c:pt>
                <c:pt idx="4108">
                  <c:v>7.0660891904577721</c:v>
                </c:pt>
                <c:pt idx="4109">
                  <c:v>6.0732489820306386</c:v>
                </c:pt>
                <c:pt idx="4110">
                  <c:v>-0.18442457113742763</c:v>
                </c:pt>
                <c:pt idx="4111">
                  <c:v>-10.059795091795101</c:v>
                </c:pt>
                <c:pt idx="4112">
                  <c:v>-8.0624959257337636</c:v>
                </c:pt>
                <c:pt idx="4113">
                  <c:v>-0.3890422907458993</c:v>
                </c:pt>
                <c:pt idx="4114">
                  <c:v>1.195015982405143</c:v>
                </c:pt>
                <c:pt idx="4115">
                  <c:v>0.17850089562212595</c:v>
                </c:pt>
                <c:pt idx="4116">
                  <c:v>-0.32185597636197111</c:v>
                </c:pt>
                <c:pt idx="4117">
                  <c:v>10.229619965185119</c:v>
                </c:pt>
                <c:pt idx="4118">
                  <c:v>9.2304207950923818</c:v>
                </c:pt>
                <c:pt idx="4119">
                  <c:v>7.0660891904577738</c:v>
                </c:pt>
                <c:pt idx="4120">
                  <c:v>0.72514015876941651</c:v>
                </c:pt>
                <c:pt idx="4121">
                  <c:v>-15.162194612815439</c:v>
                </c:pt>
                <c:pt idx="4122">
                  <c:v>4.1963972128035039</c:v>
                </c:pt>
                <c:pt idx="4123">
                  <c:v>20</c:v>
                </c:pt>
                <c:pt idx="4124">
                  <c:v>13.820478162936302</c:v>
                </c:pt>
                <c:pt idx="4125">
                  <c:v>8.8683081332894673</c:v>
                </c:pt>
                <c:pt idx="4126">
                  <c:v>7.0660891904577738</c:v>
                </c:pt>
                <c:pt idx="4127">
                  <c:v>10.146780789986687</c:v>
                </c:pt>
                <c:pt idx="4128">
                  <c:v>2.5805622074305785</c:v>
                </c:pt>
                <c:pt idx="4129">
                  <c:v>3.3220483144650244</c:v>
                </c:pt>
                <c:pt idx="4130">
                  <c:v>-15.762797262498234</c:v>
                </c:pt>
                <c:pt idx="4131">
                  <c:v>-0.1545864979124614</c:v>
                </c:pt>
                <c:pt idx="4132">
                  <c:v>-0.59664430576879135</c:v>
                </c:pt>
                <c:pt idx="4133">
                  <c:v>-0.26992079141903363</c:v>
                </c:pt>
                <c:pt idx="4134">
                  <c:v>-0.58230315427066637</c:v>
                </c:pt>
                <c:pt idx="4135">
                  <c:v>-1.6040713236688611</c:v>
                </c:pt>
                <c:pt idx="4136">
                  <c:v>6.9886846867721664</c:v>
                </c:pt>
                <c:pt idx="4137">
                  <c:v>-2.8744691179161412</c:v>
                </c:pt>
                <c:pt idx="4138">
                  <c:v>-7.0660891904577721</c:v>
                </c:pt>
                <c:pt idx="4139">
                  <c:v>1.0727184205088858</c:v>
                </c:pt>
                <c:pt idx="4140">
                  <c:v>8.0624959257337636</c:v>
                </c:pt>
                <c:pt idx="4141">
                  <c:v>-3.2881064277906269</c:v>
                </c:pt>
                <c:pt idx="4142">
                  <c:v>-2.1210154009613662</c:v>
                </c:pt>
                <c:pt idx="4143">
                  <c:v>-3.8320791316848153</c:v>
                </c:pt>
                <c:pt idx="4144">
                  <c:v>-0.19264507794239571</c:v>
                </c:pt>
                <c:pt idx="4145">
                  <c:v>0.19068356160910999</c:v>
                </c:pt>
                <c:pt idx="4146">
                  <c:v>-0.28950661719498483</c:v>
                </c:pt>
                <c:pt idx="4147">
                  <c:v>1.9899557437704482E-2</c:v>
                </c:pt>
                <c:pt idx="4148">
                  <c:v>-0.26303440583379395</c:v>
                </c:pt>
                <c:pt idx="4149">
                  <c:v>10.059795091795101</c:v>
                </c:pt>
                <c:pt idx="4150">
                  <c:v>-3.8703529330484085E-2</c:v>
                </c:pt>
                <c:pt idx="4151">
                  <c:v>-8.6450579349844769</c:v>
                </c:pt>
                <c:pt idx="4152">
                  <c:v>-0.44057259138598148</c:v>
                </c:pt>
                <c:pt idx="4153">
                  <c:v>-3.8839230340613926</c:v>
                </c:pt>
                <c:pt idx="4154">
                  <c:v>0.51457317282975801</c:v>
                </c:pt>
                <c:pt idx="4155">
                  <c:v>-0.71545412711571799</c:v>
                </c:pt>
                <c:pt idx="4156">
                  <c:v>-0.70401517236491951</c:v>
                </c:pt>
                <c:pt idx="4157">
                  <c:v>-6.7573661753084647E-3</c:v>
                </c:pt>
                <c:pt idx="4158">
                  <c:v>-0.73720582313035898</c:v>
                </c:pt>
                <c:pt idx="4159">
                  <c:v>0.26399492187519213</c:v>
                </c:pt>
                <c:pt idx="4160">
                  <c:v>2.6841612218641144E-2</c:v>
                </c:pt>
                <c:pt idx="4161">
                  <c:v>0.57027200738759354</c:v>
                </c:pt>
                <c:pt idx="4162">
                  <c:v>-2.8569152196770954E-2</c:v>
                </c:pt>
                <c:pt idx="4163">
                  <c:v>-2.3076084235702958</c:v>
                </c:pt>
                <c:pt idx="4164">
                  <c:v>-3.7323449335123806</c:v>
                </c:pt>
                <c:pt idx="4165">
                  <c:v>13.218765025831956</c:v>
                </c:pt>
                <c:pt idx="4166">
                  <c:v>8.3837042924740537</c:v>
                </c:pt>
                <c:pt idx="4167">
                  <c:v>-0.51583814006633577</c:v>
                </c:pt>
                <c:pt idx="4168">
                  <c:v>3.0376513352393686</c:v>
                </c:pt>
                <c:pt idx="4169">
                  <c:v>-0.45371796744290366</c:v>
                </c:pt>
                <c:pt idx="4170">
                  <c:v>1.2786154955843256E-2</c:v>
                </c:pt>
                <c:pt idx="4171">
                  <c:v>-9.8667637673533513</c:v>
                </c:pt>
                <c:pt idx="4172">
                  <c:v>-0.58496250072115585</c:v>
                </c:pt>
                <c:pt idx="4173">
                  <c:v>8.0606959316875546</c:v>
                </c:pt>
                <c:pt idx="4174">
                  <c:v>5.9228321394775394</c:v>
                </c:pt>
                <c:pt idx="4175">
                  <c:v>-0.96829114027266172</c:v>
                </c:pt>
                <c:pt idx="4176">
                  <c:v>6.0732489820306386</c:v>
                </c:pt>
                <c:pt idx="4177">
                  <c:v>3.8413022539809418</c:v>
                </c:pt>
                <c:pt idx="4178">
                  <c:v>2.3209667788158859</c:v>
                </c:pt>
                <c:pt idx="4179">
                  <c:v>9.0597950917951025</c:v>
                </c:pt>
                <c:pt idx="4180">
                  <c:v>-2.2934996865608452</c:v>
                </c:pt>
                <c:pt idx="4181">
                  <c:v>0.10469737866669322</c:v>
                </c:pt>
                <c:pt idx="4182">
                  <c:v>-8.3822637581148385</c:v>
                </c:pt>
                <c:pt idx="4183">
                  <c:v>-10.814048332230835</c:v>
                </c:pt>
                <c:pt idx="4184">
                  <c:v>2.5703243818186778</c:v>
                </c:pt>
                <c:pt idx="4185">
                  <c:v>1.7996429293846396E-2</c:v>
                </c:pt>
                <c:pt idx="4186">
                  <c:v>-1.877744249949002</c:v>
                </c:pt>
                <c:pt idx="4187">
                  <c:v>3.2180405749149724E-2</c:v>
                </c:pt>
                <c:pt idx="4188">
                  <c:v>-8.0624959257337636</c:v>
                </c:pt>
                <c:pt idx="4189">
                  <c:v>-3.584519894672248E-2</c:v>
                </c:pt>
                <c:pt idx="4190">
                  <c:v>-0.58495248204038153</c:v>
                </c:pt>
                <c:pt idx="4191">
                  <c:v>-8.3837042924740537</c:v>
                </c:pt>
                <c:pt idx="4192">
                  <c:v>-8.3837042924740537</c:v>
                </c:pt>
                <c:pt idx="4193">
                  <c:v>0.99999999999999967</c:v>
                </c:pt>
                <c:pt idx="4194">
                  <c:v>-0.53051471669877992</c:v>
                </c:pt>
                <c:pt idx="4195">
                  <c:v>15.251186503524337</c:v>
                </c:pt>
                <c:pt idx="4196">
                  <c:v>0.16812275880832706</c:v>
                </c:pt>
                <c:pt idx="4197">
                  <c:v>-1.098505544952425</c:v>
                </c:pt>
                <c:pt idx="4198">
                  <c:v>1.3112016882943043</c:v>
                </c:pt>
                <c:pt idx="4199">
                  <c:v>-0.12029423371771159</c:v>
                </c:pt>
                <c:pt idx="4200">
                  <c:v>-0.3921028541567888</c:v>
                </c:pt>
                <c:pt idx="4201">
                  <c:v>-0.30249128931680974</c:v>
                </c:pt>
                <c:pt idx="4202">
                  <c:v>-9.6450579349844787</c:v>
                </c:pt>
                <c:pt idx="4203">
                  <c:v>-2.2217791922290662</c:v>
                </c:pt>
                <c:pt idx="4204">
                  <c:v>-8.0731272112857064E-2</c:v>
                </c:pt>
                <c:pt idx="4205">
                  <c:v>0.52682832473640062</c:v>
                </c:pt>
                <c:pt idx="4206">
                  <c:v>15.403211792106976</c:v>
                </c:pt>
                <c:pt idx="4207">
                  <c:v>9.6444571875092606</c:v>
                </c:pt>
                <c:pt idx="4208">
                  <c:v>-2.8825085331215992E-3</c:v>
                </c:pt>
                <c:pt idx="4209">
                  <c:v>-0.5849625007211563</c:v>
                </c:pt>
                <c:pt idx="4210">
                  <c:v>3.802725674981045</c:v>
                </c:pt>
                <c:pt idx="4211">
                  <c:v>-11.91687468418114</c:v>
                </c:pt>
                <c:pt idx="4212">
                  <c:v>-10.644156719937438</c:v>
                </c:pt>
                <c:pt idx="4213">
                  <c:v>-1.4585302158957651</c:v>
                </c:pt>
                <c:pt idx="4214">
                  <c:v>-0.2035305179395572</c:v>
                </c:pt>
                <c:pt idx="4215">
                  <c:v>-6.0732489820306386</c:v>
                </c:pt>
                <c:pt idx="4216">
                  <c:v>-9.229619965185119</c:v>
                </c:pt>
                <c:pt idx="4217">
                  <c:v>0.58436200329692412</c:v>
                </c:pt>
                <c:pt idx="4218">
                  <c:v>-12.566767596032916</c:v>
                </c:pt>
                <c:pt idx="4219">
                  <c:v>-4.7725895038969268</c:v>
                </c:pt>
                <c:pt idx="4220">
                  <c:v>-9.229619965185119</c:v>
                </c:pt>
                <c:pt idx="4221">
                  <c:v>-1.2050009762291389</c:v>
                </c:pt>
                <c:pt idx="4222">
                  <c:v>-4.4164450541861138</c:v>
                </c:pt>
                <c:pt idx="4223">
                  <c:v>9.3822637581148367</c:v>
                </c:pt>
                <c:pt idx="4224">
                  <c:v>2.7636829325419852</c:v>
                </c:pt>
                <c:pt idx="4225">
                  <c:v>-1.0780025120012735</c:v>
                </c:pt>
                <c:pt idx="4226">
                  <c:v>1.5706072077440862</c:v>
                </c:pt>
                <c:pt idx="4227">
                  <c:v>-0.89308479608348823</c:v>
                </c:pt>
                <c:pt idx="4228">
                  <c:v>-7.6486571760385464</c:v>
                </c:pt>
                <c:pt idx="4229">
                  <c:v>-2.4140611575600404</c:v>
                </c:pt>
                <c:pt idx="4230">
                  <c:v>8.6450579349844769</c:v>
                </c:pt>
                <c:pt idx="4231">
                  <c:v>-2.2223924213364477</c:v>
                </c:pt>
                <c:pt idx="4232">
                  <c:v>3.6525876025113882E-2</c:v>
                </c:pt>
                <c:pt idx="4233">
                  <c:v>-0.62602515734304243</c:v>
                </c:pt>
                <c:pt idx="4234">
                  <c:v>8.0624959257337636</c:v>
                </c:pt>
                <c:pt idx="4235">
                  <c:v>-0.4116308978355942</c:v>
                </c:pt>
                <c:pt idx="4236">
                  <c:v>-0.12976787497032952</c:v>
                </c:pt>
                <c:pt idx="4237">
                  <c:v>-1.9434164716336322</c:v>
                </c:pt>
                <c:pt idx="4238">
                  <c:v>0.46893050727404578</c:v>
                </c:pt>
                <c:pt idx="4239">
                  <c:v>-8.0606959316875546</c:v>
                </c:pt>
                <c:pt idx="4240">
                  <c:v>0.59900164135505052</c:v>
                </c:pt>
                <c:pt idx="4241">
                  <c:v>0.10852445677816934</c:v>
                </c:pt>
                <c:pt idx="4242">
                  <c:v>1.2801079191927351</c:v>
                </c:pt>
                <c:pt idx="4243">
                  <c:v>-1.2801079191927356</c:v>
                </c:pt>
                <c:pt idx="4244">
                  <c:v>-11.518489240994933</c:v>
                </c:pt>
                <c:pt idx="4245">
                  <c:v>-0.19251635208543916</c:v>
                </c:pt>
                <c:pt idx="4246">
                  <c:v>2.6085172287000526</c:v>
                </c:pt>
                <c:pt idx="4247">
                  <c:v>-1.2795625188305439</c:v>
                </c:pt>
                <c:pt idx="4248">
                  <c:v>-14.51012541066784</c:v>
                </c:pt>
                <c:pt idx="4249">
                  <c:v>-7.0660891904577721</c:v>
                </c:pt>
                <c:pt idx="4250">
                  <c:v>0.28850509334991187</c:v>
                </c:pt>
                <c:pt idx="4251">
                  <c:v>0.41046476948901967</c:v>
                </c:pt>
                <c:pt idx="4252">
                  <c:v>-0.96311349529137136</c:v>
                </c:pt>
                <c:pt idx="4253">
                  <c:v>13.103342454916486</c:v>
                </c:pt>
                <c:pt idx="4254">
                  <c:v>2.7835081801032366</c:v>
                </c:pt>
                <c:pt idx="4255">
                  <c:v>-8.8683081332894673</c:v>
                </c:pt>
                <c:pt idx="4256">
                  <c:v>-0.47232247901285951</c:v>
                </c:pt>
                <c:pt idx="4257">
                  <c:v>0.12233554292405235</c:v>
                </c:pt>
                <c:pt idx="4258">
                  <c:v>12.977816540594029</c:v>
                </c:pt>
                <c:pt idx="4259">
                  <c:v>-1.2119302575373281</c:v>
                </c:pt>
                <c:pt idx="4260">
                  <c:v>-0.94613312802126415</c:v>
                </c:pt>
                <c:pt idx="4261">
                  <c:v>1.6566454769777483</c:v>
                </c:pt>
                <c:pt idx="4262">
                  <c:v>-12.146568675740786</c:v>
                </c:pt>
                <c:pt idx="4263">
                  <c:v>-1.1519830561530739</c:v>
                </c:pt>
                <c:pt idx="4264">
                  <c:v>3.6879631770711518</c:v>
                </c:pt>
                <c:pt idx="4265">
                  <c:v>-0.17236363454533205</c:v>
                </c:pt>
                <c:pt idx="4266">
                  <c:v>-0.53533173299655556</c:v>
                </c:pt>
                <c:pt idx="4267">
                  <c:v>-11.550907075927366</c:v>
                </c:pt>
                <c:pt idx="4268">
                  <c:v>3.0492435190198495</c:v>
                </c:pt>
                <c:pt idx="4269">
                  <c:v>0.35585530006715188</c:v>
                </c:pt>
                <c:pt idx="4270">
                  <c:v>-1.7353634895697048</c:v>
                </c:pt>
                <c:pt idx="4271">
                  <c:v>-10.373590214709855</c:v>
                </c:pt>
                <c:pt idx="4272">
                  <c:v>0.43812111239188495</c:v>
                </c:pt>
                <c:pt idx="4273">
                  <c:v>-0.98185265328974081</c:v>
                </c:pt>
                <c:pt idx="4274">
                  <c:v>-2</c:v>
                </c:pt>
                <c:pt idx="4275">
                  <c:v>-2.4059202267271012</c:v>
                </c:pt>
                <c:pt idx="4276">
                  <c:v>-0.19886498740363603</c:v>
                </c:pt>
                <c:pt idx="4277">
                  <c:v>10.518653155673389</c:v>
                </c:pt>
                <c:pt idx="4278">
                  <c:v>4.0815691270214653</c:v>
                </c:pt>
                <c:pt idx="4279">
                  <c:v>-0.54027368316110835</c:v>
                </c:pt>
                <c:pt idx="4280">
                  <c:v>1.0874628412503398</c:v>
                </c:pt>
                <c:pt idx="4281">
                  <c:v>-3.697779145619621</c:v>
                </c:pt>
                <c:pt idx="4282">
                  <c:v>-0.74959320249395556</c:v>
                </c:pt>
                <c:pt idx="4283">
                  <c:v>7.8360932458271665E-2</c:v>
                </c:pt>
                <c:pt idx="4284">
                  <c:v>0.98619420047496953</c:v>
                </c:pt>
                <c:pt idx="4285">
                  <c:v>-13.542749764499163</c:v>
                </c:pt>
                <c:pt idx="4286">
                  <c:v>4.3692338096657197</c:v>
                </c:pt>
                <c:pt idx="4287">
                  <c:v>0</c:v>
                </c:pt>
                <c:pt idx="4288">
                  <c:v>-0.40926776046711361</c:v>
                </c:pt>
                <c:pt idx="4289">
                  <c:v>0.13929851733412266</c:v>
                </c:pt>
                <c:pt idx="4290">
                  <c:v>0.8479969065549503</c:v>
                </c:pt>
                <c:pt idx="4291">
                  <c:v>0.17284670511301278</c:v>
                </c:pt>
                <c:pt idx="4292">
                  <c:v>0.37656335146420844</c:v>
                </c:pt>
                <c:pt idx="4293">
                  <c:v>0.48542682717024188</c:v>
                </c:pt>
                <c:pt idx="4294">
                  <c:v>-0.3330441270815363</c:v>
                </c:pt>
                <c:pt idx="4295">
                  <c:v>-0.25908722131713074</c:v>
                </c:pt>
                <c:pt idx="4296">
                  <c:v>-3.9503128758996473</c:v>
                </c:pt>
                <c:pt idx="4297">
                  <c:v>-13.550786859688905</c:v>
                </c:pt>
                <c:pt idx="4298">
                  <c:v>-0.24257030327407786</c:v>
                </c:pt>
                <c:pt idx="4299">
                  <c:v>9.2304207950923818</c:v>
                </c:pt>
                <c:pt idx="4300">
                  <c:v>8.0624959257337636</c:v>
                </c:pt>
                <c:pt idx="4301">
                  <c:v>-0.40275916950040713</c:v>
                </c:pt>
                <c:pt idx="4302">
                  <c:v>-6.989820220117597</c:v>
                </c:pt>
                <c:pt idx="4303">
                  <c:v>-9.2761244052742384</c:v>
                </c:pt>
                <c:pt idx="4304">
                  <c:v>-0.49138838540895863</c:v>
                </c:pt>
                <c:pt idx="4305">
                  <c:v>0.24709286196477226</c:v>
                </c:pt>
                <c:pt idx="4306">
                  <c:v>-0.16953301800262643</c:v>
                </c:pt>
                <c:pt idx="4307">
                  <c:v>0.68129683549468689</c:v>
                </c:pt>
                <c:pt idx="4308">
                  <c:v>6.0732489820306386</c:v>
                </c:pt>
                <c:pt idx="4309">
                  <c:v>0.41497422456815242</c:v>
                </c:pt>
                <c:pt idx="4310">
                  <c:v>-0.45943161863729726</c:v>
                </c:pt>
                <c:pt idx="4311">
                  <c:v>-7.1292830169449672</c:v>
                </c:pt>
                <c:pt idx="4312">
                  <c:v>-0.75132088714327594</c:v>
                </c:pt>
                <c:pt idx="4313">
                  <c:v>0.33769541074567916</c:v>
                </c:pt>
                <c:pt idx="4314">
                  <c:v>8.3416008187637183E-2</c:v>
                </c:pt>
                <c:pt idx="4315">
                  <c:v>-4.7725895038969268</c:v>
                </c:pt>
                <c:pt idx="4316">
                  <c:v>1.8744691179161412</c:v>
                </c:pt>
                <c:pt idx="4317">
                  <c:v>-5.08746284125034</c:v>
                </c:pt>
                <c:pt idx="4318">
                  <c:v>0.14084533227748372</c:v>
                </c:pt>
                <c:pt idx="4319">
                  <c:v>-2.2839698506158519</c:v>
                </c:pt>
                <c:pt idx="4320">
                  <c:v>-1.8344417455388264</c:v>
                </c:pt>
                <c:pt idx="4321">
                  <c:v>-7.0624959257337645</c:v>
                </c:pt>
                <c:pt idx="4322">
                  <c:v>-1.7454271729144026</c:v>
                </c:pt>
                <c:pt idx="4323">
                  <c:v>-0.36257007938470825</c:v>
                </c:pt>
                <c:pt idx="4324">
                  <c:v>-0.17880315278876535</c:v>
                </c:pt>
                <c:pt idx="4325">
                  <c:v>-0.40136256238176732</c:v>
                </c:pt>
                <c:pt idx="4326">
                  <c:v>0.50174913247217445</c:v>
                </c:pt>
                <c:pt idx="4327">
                  <c:v>-1.5600878320821265</c:v>
                </c:pt>
                <c:pt idx="4328">
                  <c:v>5.08746284125034</c:v>
                </c:pt>
                <c:pt idx="4329">
                  <c:v>1.0593491571049884</c:v>
                </c:pt>
                <c:pt idx="4330">
                  <c:v>-5.0874628412503391</c:v>
                </c:pt>
                <c:pt idx="4331">
                  <c:v>-6.1934352099034369</c:v>
                </c:pt>
                <c:pt idx="4332">
                  <c:v>13.459815807989591</c:v>
                </c:pt>
                <c:pt idx="4333">
                  <c:v>-12.702894141119387</c:v>
                </c:pt>
                <c:pt idx="4334">
                  <c:v>9.5196362528432132</c:v>
                </c:pt>
                <c:pt idx="4335">
                  <c:v>1.7061976353263426</c:v>
                </c:pt>
                <c:pt idx="4336">
                  <c:v>11.518653155673389</c:v>
                </c:pt>
                <c:pt idx="4337">
                  <c:v>-9.1963972128035039</c:v>
                </c:pt>
                <c:pt idx="4338">
                  <c:v>-10.703038388986418</c:v>
                </c:pt>
                <c:pt idx="4339">
                  <c:v>-0.11365678179556706</c:v>
                </c:pt>
                <c:pt idx="4340">
                  <c:v>-0.15644508740339491</c:v>
                </c:pt>
                <c:pt idx="4341">
                  <c:v>-0.12553088208385862</c:v>
                </c:pt>
                <c:pt idx="4342">
                  <c:v>0.11024531670551124</c:v>
                </c:pt>
                <c:pt idx="4343">
                  <c:v>12.658880895047878</c:v>
                </c:pt>
                <c:pt idx="4344">
                  <c:v>11.229219383469125</c:v>
                </c:pt>
                <c:pt idx="4345">
                  <c:v>12.416533660199583</c:v>
                </c:pt>
                <c:pt idx="4346">
                  <c:v>1.139663786256224</c:v>
                </c:pt>
                <c:pt idx="4347">
                  <c:v>7.6629650127224291</c:v>
                </c:pt>
                <c:pt idx="4348">
                  <c:v>-5.3108729063783668</c:v>
                </c:pt>
                <c:pt idx="4349">
                  <c:v>10.814315423787811</c:v>
                </c:pt>
                <c:pt idx="4350">
                  <c:v>15.135722644329974</c:v>
                </c:pt>
                <c:pt idx="4351">
                  <c:v>-6.0732489820306386</c:v>
                </c:pt>
                <c:pt idx="4352">
                  <c:v>2.831214318177115</c:v>
                </c:pt>
                <c:pt idx="4353">
                  <c:v>12.036288107616512</c:v>
                </c:pt>
                <c:pt idx="4354">
                  <c:v>-6.4130337419715744E-2</c:v>
                </c:pt>
                <c:pt idx="4355">
                  <c:v>0.89812038598078625</c:v>
                </c:pt>
                <c:pt idx="4356">
                  <c:v>9.3822637581148367</c:v>
                </c:pt>
                <c:pt idx="4357">
                  <c:v>-7.0660891904577721</c:v>
                </c:pt>
                <c:pt idx="4358">
                  <c:v>-3.669315202254833</c:v>
                </c:pt>
                <c:pt idx="4359">
                  <c:v>9.3815429511845849</c:v>
                </c:pt>
                <c:pt idx="4360">
                  <c:v>-2.9035909485833309</c:v>
                </c:pt>
                <c:pt idx="4361">
                  <c:v>-8.0624959257337636</c:v>
                </c:pt>
                <c:pt idx="4362">
                  <c:v>-4.660250628025393</c:v>
                </c:pt>
                <c:pt idx="4363">
                  <c:v>3.9285856667078378</c:v>
                </c:pt>
                <c:pt idx="4364">
                  <c:v>-1.0780025120012728</c:v>
                </c:pt>
                <c:pt idx="4365">
                  <c:v>1.4008794362821844</c:v>
                </c:pt>
                <c:pt idx="4366">
                  <c:v>12.103287808412023</c:v>
                </c:pt>
                <c:pt idx="4367">
                  <c:v>-5.0770198257425703</c:v>
                </c:pt>
                <c:pt idx="4368">
                  <c:v>-9.3109404391480965E-2</c:v>
                </c:pt>
                <c:pt idx="4369">
                  <c:v>-0.24100809950379493</c:v>
                </c:pt>
                <c:pt idx="4370">
                  <c:v>-0.54748779530249325</c:v>
                </c:pt>
                <c:pt idx="4371">
                  <c:v>-0.16992500144231246</c:v>
                </c:pt>
                <c:pt idx="4372">
                  <c:v>0.69187770463766818</c:v>
                </c:pt>
                <c:pt idx="4373">
                  <c:v>-7.0660891904577721</c:v>
                </c:pt>
                <c:pt idx="4374">
                  <c:v>12.16752268516303</c:v>
                </c:pt>
                <c:pt idx="4375">
                  <c:v>-2.8063918417876324E-2</c:v>
                </c:pt>
                <c:pt idx="4376">
                  <c:v>-7.0660891904577721</c:v>
                </c:pt>
                <c:pt idx="4377">
                  <c:v>-0.59928928222025779</c:v>
                </c:pt>
                <c:pt idx="4378">
                  <c:v>-0.62449086490779349</c:v>
                </c:pt>
                <c:pt idx="4379">
                  <c:v>13.11423036019097</c:v>
                </c:pt>
                <c:pt idx="4380">
                  <c:v>0.14684138832927118</c:v>
                </c:pt>
                <c:pt idx="4381">
                  <c:v>16.738382585453177</c:v>
                </c:pt>
                <c:pt idx="4382">
                  <c:v>13.904446464505721</c:v>
                </c:pt>
                <c:pt idx="4383">
                  <c:v>-12.188279751964144</c:v>
                </c:pt>
                <c:pt idx="4384">
                  <c:v>1.8835637166849335</c:v>
                </c:pt>
                <c:pt idx="4385">
                  <c:v>-0.20679556628542975</c:v>
                </c:pt>
                <c:pt idx="4386">
                  <c:v>-9.3822637581148367</c:v>
                </c:pt>
                <c:pt idx="4387">
                  <c:v>-0.62916230463169154</c:v>
                </c:pt>
                <c:pt idx="4388">
                  <c:v>2.1729463534175499</c:v>
                </c:pt>
                <c:pt idx="4389">
                  <c:v>3.5822002117656955</c:v>
                </c:pt>
                <c:pt idx="4390">
                  <c:v>-4.3692338096657197</c:v>
                </c:pt>
                <c:pt idx="4391">
                  <c:v>-16.848431409427892</c:v>
                </c:pt>
                <c:pt idx="4392">
                  <c:v>-4.4100194245122193</c:v>
                </c:pt>
                <c:pt idx="4393">
                  <c:v>-1.2274104961030725</c:v>
                </c:pt>
                <c:pt idx="4394">
                  <c:v>0.18574551892471103</c:v>
                </c:pt>
                <c:pt idx="4395">
                  <c:v>-1.1142754722101829</c:v>
                </c:pt>
                <c:pt idx="4396">
                  <c:v>0.19264507794239583</c:v>
                </c:pt>
                <c:pt idx="4397">
                  <c:v>-1.3125902303080261</c:v>
                </c:pt>
                <c:pt idx="4398">
                  <c:v>-0.70834491622643836</c:v>
                </c:pt>
                <c:pt idx="4399">
                  <c:v>-12.840384550711667</c:v>
                </c:pt>
                <c:pt idx="4400">
                  <c:v>-0.43799148437248969</c:v>
                </c:pt>
                <c:pt idx="4401">
                  <c:v>-9.2304207950923818</c:v>
                </c:pt>
                <c:pt idx="4402">
                  <c:v>0.12810482574768517</c:v>
                </c:pt>
                <c:pt idx="4403">
                  <c:v>-5.9228321394775394</c:v>
                </c:pt>
                <c:pt idx="4404">
                  <c:v>-11.613636010763893</c:v>
                </c:pt>
                <c:pt idx="4405">
                  <c:v>-1.4281584210122849</c:v>
                </c:pt>
                <c:pt idx="4406">
                  <c:v>-1.4911404783646354</c:v>
                </c:pt>
                <c:pt idx="4407">
                  <c:v>-0.96010727287648723</c:v>
                </c:pt>
                <c:pt idx="4408">
                  <c:v>-0.33518419158962937</c:v>
                </c:pt>
                <c:pt idx="4409">
                  <c:v>0.30560578958542939</c:v>
                </c:pt>
                <c:pt idx="4410">
                  <c:v>-0.17142234982881474</c:v>
                </c:pt>
                <c:pt idx="4411">
                  <c:v>0.99959934411937212</c:v>
                </c:pt>
                <c:pt idx="4412">
                  <c:v>-4.4206620484727228</c:v>
                </c:pt>
                <c:pt idx="4413">
                  <c:v>0.23132554610645581</c:v>
                </c:pt>
                <c:pt idx="4414">
                  <c:v>-0.31120168829430389</c:v>
                </c:pt>
                <c:pt idx="4415">
                  <c:v>-13.731354390764306</c:v>
                </c:pt>
                <c:pt idx="4416">
                  <c:v>-12.125090539303256</c:v>
                </c:pt>
                <c:pt idx="4417">
                  <c:v>-13.840286190729294</c:v>
                </c:pt>
                <c:pt idx="4418">
                  <c:v>9.8672787397096631</c:v>
                </c:pt>
                <c:pt idx="4419">
                  <c:v>8.6450579349844769</c:v>
                </c:pt>
                <c:pt idx="4420">
                  <c:v>-18.32040246739443</c:v>
                </c:pt>
                <c:pt idx="4421">
                  <c:v>9.7598881832218343</c:v>
                </c:pt>
                <c:pt idx="4422">
                  <c:v>1.3115499790257997E-2</c:v>
                </c:pt>
                <c:pt idx="4423">
                  <c:v>-9.3109404391481479E-2</c:v>
                </c:pt>
                <c:pt idx="4424">
                  <c:v>-8.3837042924740537</c:v>
                </c:pt>
                <c:pt idx="4425">
                  <c:v>5.3457748368417306</c:v>
                </c:pt>
                <c:pt idx="4426">
                  <c:v>-0.43115716464212073</c:v>
                </c:pt>
                <c:pt idx="4427">
                  <c:v>3.8474147814635637E-2</c:v>
                </c:pt>
                <c:pt idx="4428">
                  <c:v>-0.13058410981014437</c:v>
                </c:pt>
                <c:pt idx="4429">
                  <c:v>0.58496250072115596</c:v>
                </c:pt>
                <c:pt idx="4430">
                  <c:v>-7.0660891904577721</c:v>
                </c:pt>
                <c:pt idx="4431">
                  <c:v>0.50232360247742558</c:v>
                </c:pt>
                <c:pt idx="4432">
                  <c:v>-1.6017132519074588E-16</c:v>
                </c:pt>
                <c:pt idx="4433">
                  <c:v>-0.25423209029779437</c:v>
                </c:pt>
                <c:pt idx="4434">
                  <c:v>0.42209225681279444</c:v>
                </c:pt>
                <c:pt idx="4435">
                  <c:v>0.27644532509335407</c:v>
                </c:pt>
                <c:pt idx="4436">
                  <c:v>0.38512192137455653</c:v>
                </c:pt>
                <c:pt idx="4437">
                  <c:v>0.46777896135081726</c:v>
                </c:pt>
                <c:pt idx="4438">
                  <c:v>14.590294645317085</c:v>
                </c:pt>
                <c:pt idx="4439">
                  <c:v>0.16397573511112581</c:v>
                </c:pt>
                <c:pt idx="4440">
                  <c:v>-0.14201900487242788</c:v>
                </c:pt>
                <c:pt idx="4441">
                  <c:v>0.33257533908687115</c:v>
                </c:pt>
                <c:pt idx="4442">
                  <c:v>-1.2069049317157248</c:v>
                </c:pt>
                <c:pt idx="4443">
                  <c:v>8.353146825498083</c:v>
                </c:pt>
                <c:pt idx="4444">
                  <c:v>-0.62148837674627044</c:v>
                </c:pt>
                <c:pt idx="4445">
                  <c:v>9.8672787397096631</c:v>
                </c:pt>
                <c:pt idx="4446">
                  <c:v>7.6486571760385464</c:v>
                </c:pt>
                <c:pt idx="4447">
                  <c:v>8.0624959257337636</c:v>
                </c:pt>
                <c:pt idx="4448">
                  <c:v>-9.3815429511845849</c:v>
                </c:pt>
                <c:pt idx="4449">
                  <c:v>-0.19568809750739433</c:v>
                </c:pt>
                <c:pt idx="4450">
                  <c:v>-5.0146107984014456E-2</c:v>
                </c:pt>
                <c:pt idx="4451">
                  <c:v>-1.6239873432748382</c:v>
                </c:pt>
                <c:pt idx="4452">
                  <c:v>7.4293782347313875E-2</c:v>
                </c:pt>
                <c:pt idx="4453">
                  <c:v>-1.9740047914670553</c:v>
                </c:pt>
                <c:pt idx="4454">
                  <c:v>3.5820475578956346E-2</c:v>
                </c:pt>
                <c:pt idx="4455">
                  <c:v>-8.3837042924740537</c:v>
                </c:pt>
                <c:pt idx="4456">
                  <c:v>-8.3837042924740537</c:v>
                </c:pt>
                <c:pt idx="4457">
                  <c:v>-0.6773507378689837</c:v>
                </c:pt>
                <c:pt idx="4458">
                  <c:v>0.27225293586317245</c:v>
                </c:pt>
                <c:pt idx="4459">
                  <c:v>-0.37550913509220629</c:v>
                </c:pt>
                <c:pt idx="4460">
                  <c:v>0.4338965265301602</c:v>
                </c:pt>
                <c:pt idx="4461">
                  <c:v>-0.19592020997525667</c:v>
                </c:pt>
                <c:pt idx="4462">
                  <c:v>12.287808556012996</c:v>
                </c:pt>
                <c:pt idx="4463">
                  <c:v>-5.5647846187835261</c:v>
                </c:pt>
                <c:pt idx="4464">
                  <c:v>0.80606783566579632</c:v>
                </c:pt>
                <c:pt idx="4465">
                  <c:v>2.3161745676570646</c:v>
                </c:pt>
                <c:pt idx="4466">
                  <c:v>-10.759888183221834</c:v>
                </c:pt>
                <c:pt idx="4467">
                  <c:v>-13.904415102592719</c:v>
                </c:pt>
                <c:pt idx="4468">
                  <c:v>0.58416144848464646</c:v>
                </c:pt>
                <c:pt idx="4469">
                  <c:v>5.7715497856287441E-2</c:v>
                </c:pt>
                <c:pt idx="4470">
                  <c:v>0</c:v>
                </c:pt>
                <c:pt idx="4471">
                  <c:v>-7.6486571760385464</c:v>
                </c:pt>
                <c:pt idx="4472">
                  <c:v>7.0660891904577738</c:v>
                </c:pt>
                <c:pt idx="4473">
                  <c:v>-5.7548875021634682</c:v>
                </c:pt>
                <c:pt idx="4474">
                  <c:v>-14.935441330931193</c:v>
                </c:pt>
                <c:pt idx="4475">
                  <c:v>0</c:v>
                </c:pt>
                <c:pt idx="4476">
                  <c:v>-5.5647846187835261</c:v>
                </c:pt>
                <c:pt idx="4477">
                  <c:v>9.7604427459966399</c:v>
                </c:pt>
                <c:pt idx="4478">
                  <c:v>-11.188382790570113</c:v>
                </c:pt>
                <c:pt idx="4479">
                  <c:v>10.759610821875045</c:v>
                </c:pt>
                <c:pt idx="4480">
                  <c:v>-11.054604317960672</c:v>
                </c:pt>
                <c:pt idx="4481">
                  <c:v>0.24511249783653138</c:v>
                </c:pt>
                <c:pt idx="4482">
                  <c:v>-0.17508670655809094</c:v>
                </c:pt>
                <c:pt idx="4483">
                  <c:v>-1.1638611349508172E-2</c:v>
                </c:pt>
                <c:pt idx="4484">
                  <c:v>-9.0597950917951025</c:v>
                </c:pt>
                <c:pt idx="4485">
                  <c:v>0.24401717966342171</c:v>
                </c:pt>
                <c:pt idx="4486">
                  <c:v>0.78192573525724107</c:v>
                </c:pt>
                <c:pt idx="4487">
                  <c:v>-0.10691520391651207</c:v>
                </c:pt>
                <c:pt idx="4488">
                  <c:v>-0.96152585218536413</c:v>
                </c:pt>
                <c:pt idx="4489">
                  <c:v>-1.7255608308939567</c:v>
                </c:pt>
                <c:pt idx="4490">
                  <c:v>-0.42809365210429007</c:v>
                </c:pt>
                <c:pt idx="4491">
                  <c:v>-0.32862274746137066</c:v>
                </c:pt>
                <c:pt idx="4492">
                  <c:v>0.13430109171159113</c:v>
                </c:pt>
                <c:pt idx="4493">
                  <c:v>1.0206525350443092</c:v>
                </c:pt>
                <c:pt idx="4494">
                  <c:v>-1.7909044012770099</c:v>
                </c:pt>
                <c:pt idx="4495">
                  <c:v>-0.86249647625006476</c:v>
                </c:pt>
                <c:pt idx="4496">
                  <c:v>7.6486571760385464</c:v>
                </c:pt>
                <c:pt idx="4497">
                  <c:v>-7.6486571760385464</c:v>
                </c:pt>
                <c:pt idx="4498">
                  <c:v>-1.1730647089728796</c:v>
                </c:pt>
                <c:pt idx="4499">
                  <c:v>-10.966024713800364</c:v>
                </c:pt>
                <c:pt idx="4500">
                  <c:v>-6.0732489820306386</c:v>
                </c:pt>
                <c:pt idx="4501">
                  <c:v>0.16046467219324612</c:v>
                </c:pt>
                <c:pt idx="4502">
                  <c:v>1.9175378398080272</c:v>
                </c:pt>
                <c:pt idx="4503">
                  <c:v>-0.83772857110112298</c:v>
                </c:pt>
                <c:pt idx="4504">
                  <c:v>0.64293009899238041</c:v>
                </c:pt>
                <c:pt idx="4505">
                  <c:v>0.36653898158765402</c:v>
                </c:pt>
                <c:pt idx="4506">
                  <c:v>9.4636874138074964E-2</c:v>
                </c:pt>
                <c:pt idx="4507">
                  <c:v>0.20040341756339011</c:v>
                </c:pt>
                <c:pt idx="4508">
                  <c:v>-0.31530515269362724</c:v>
                </c:pt>
                <c:pt idx="4509">
                  <c:v>-0.49098635251214229</c:v>
                </c:pt>
                <c:pt idx="4510">
                  <c:v>7.9088929485196662</c:v>
                </c:pt>
                <c:pt idx="4511">
                  <c:v>1.6629650127224294</c:v>
                </c:pt>
                <c:pt idx="4512">
                  <c:v>-6.0732489820306386</c:v>
                </c:pt>
                <c:pt idx="4513">
                  <c:v>7.9088929485196662</c:v>
                </c:pt>
                <c:pt idx="4514">
                  <c:v>-10.518325307690867</c:v>
                </c:pt>
                <c:pt idx="4515">
                  <c:v>7.9483672315846778</c:v>
                </c:pt>
                <c:pt idx="4516">
                  <c:v>1.5484982770129205</c:v>
                </c:pt>
                <c:pt idx="4517">
                  <c:v>-0.89308479608348823</c:v>
                </c:pt>
                <c:pt idx="4518">
                  <c:v>-0.16600995143892891</c:v>
                </c:pt>
                <c:pt idx="4519">
                  <c:v>-0.49005085369568896</c:v>
                </c:pt>
                <c:pt idx="4520">
                  <c:v>-8.835587442084715E-2</c:v>
                </c:pt>
                <c:pt idx="4521">
                  <c:v>-0.14438990933517479</c:v>
                </c:pt>
                <c:pt idx="4522">
                  <c:v>0</c:v>
                </c:pt>
                <c:pt idx="4523">
                  <c:v>12.800428089535748</c:v>
                </c:pt>
                <c:pt idx="4524">
                  <c:v>0.13897641314881021</c:v>
                </c:pt>
                <c:pt idx="4525">
                  <c:v>1.8523426279090844</c:v>
                </c:pt>
                <c:pt idx="4526">
                  <c:v>0.19525629139893358</c:v>
                </c:pt>
                <c:pt idx="4527">
                  <c:v>-0.49074715910350541</c:v>
                </c:pt>
                <c:pt idx="4528">
                  <c:v>2.5833612851950902</c:v>
                </c:pt>
                <c:pt idx="4529">
                  <c:v>-5.4926210503593503E-2</c:v>
                </c:pt>
                <c:pt idx="4530">
                  <c:v>-4.0263870213727099E-2</c:v>
                </c:pt>
                <c:pt idx="4531">
                  <c:v>0.3175716898432262</c:v>
                </c:pt>
                <c:pt idx="4532">
                  <c:v>-0.1252361838822646</c:v>
                </c:pt>
                <c:pt idx="4533">
                  <c:v>0.10934739618836098</c:v>
                </c:pt>
                <c:pt idx="4534">
                  <c:v>1.4854268271702422</c:v>
                </c:pt>
                <c:pt idx="4535">
                  <c:v>0</c:v>
                </c:pt>
                <c:pt idx="4536">
                  <c:v>9.7604427459966399</c:v>
                </c:pt>
                <c:pt idx="4537">
                  <c:v>11.731601884675786</c:v>
                </c:pt>
                <c:pt idx="4538">
                  <c:v>4.8256945127605384</c:v>
                </c:pt>
                <c:pt idx="4539">
                  <c:v>-9.1937945807559467E-3</c:v>
                </c:pt>
                <c:pt idx="4540">
                  <c:v>5.1133219500607424E-2</c:v>
                </c:pt>
                <c:pt idx="4541">
                  <c:v>3.8994131615863806E-2</c:v>
                </c:pt>
                <c:pt idx="4542">
                  <c:v>12.468369487109527</c:v>
                </c:pt>
                <c:pt idx="4543">
                  <c:v>-8.0606959316875546</c:v>
                </c:pt>
                <c:pt idx="4544">
                  <c:v>0.4391116342577015</c:v>
                </c:pt>
                <c:pt idx="4545">
                  <c:v>11.786814143616768</c:v>
                </c:pt>
                <c:pt idx="4546">
                  <c:v>1.2064508774674265</c:v>
                </c:pt>
                <c:pt idx="4547">
                  <c:v>0.20163386116965043</c:v>
                </c:pt>
                <c:pt idx="4548">
                  <c:v>0.36403996748016249</c:v>
                </c:pt>
                <c:pt idx="4549">
                  <c:v>-0.28540221886224842</c:v>
                </c:pt>
                <c:pt idx="4550">
                  <c:v>-0.28798076296402475</c:v>
                </c:pt>
                <c:pt idx="4551">
                  <c:v>1.15200309344505</c:v>
                </c:pt>
                <c:pt idx="4552">
                  <c:v>0.89308479608348801</c:v>
                </c:pt>
                <c:pt idx="4553">
                  <c:v>1.188456861758497</c:v>
                </c:pt>
                <c:pt idx="4554">
                  <c:v>0.74934931862203868</c:v>
                </c:pt>
                <c:pt idx="4555">
                  <c:v>8.4922298780117488E-3</c:v>
                </c:pt>
                <c:pt idx="4556">
                  <c:v>-0.2479275134435858</c:v>
                </c:pt>
                <c:pt idx="4557">
                  <c:v>0.14684138832927091</c:v>
                </c:pt>
                <c:pt idx="4558">
                  <c:v>-6.0732489820306386</c:v>
                </c:pt>
                <c:pt idx="4559">
                  <c:v>-2.6800059343715214E-2</c:v>
                </c:pt>
                <c:pt idx="4560">
                  <c:v>-3.3978769481206612</c:v>
                </c:pt>
                <c:pt idx="4561">
                  <c:v>0</c:v>
                </c:pt>
                <c:pt idx="4562">
                  <c:v>-0.62433673905530052</c:v>
                </c:pt>
                <c:pt idx="4563">
                  <c:v>-0.19525629139893369</c:v>
                </c:pt>
                <c:pt idx="4564">
                  <c:v>11.268736919579066</c:v>
                </c:pt>
                <c:pt idx="4565">
                  <c:v>2.3208470194970308</c:v>
                </c:pt>
                <c:pt idx="4566">
                  <c:v>-6.0732489820306386</c:v>
                </c:pt>
                <c:pt idx="4567">
                  <c:v>0.66481580841037091</c:v>
                </c:pt>
                <c:pt idx="4568">
                  <c:v>-4.3068721891885813E-2</c:v>
                </c:pt>
                <c:pt idx="4569">
                  <c:v>2.9874469496569152</c:v>
                </c:pt>
                <c:pt idx="4570">
                  <c:v>1.5723624639415226</c:v>
                </c:pt>
                <c:pt idx="4571">
                  <c:v>-0.43609911480667357</c:v>
                </c:pt>
                <c:pt idx="4572">
                  <c:v>-0.69051667147928286</c:v>
                </c:pt>
                <c:pt idx="4573">
                  <c:v>2.8052958897753317</c:v>
                </c:pt>
                <c:pt idx="4574">
                  <c:v>0.25153876699596439</c:v>
                </c:pt>
                <c:pt idx="4575">
                  <c:v>-12.125198191061759</c:v>
                </c:pt>
                <c:pt idx="4576">
                  <c:v>-4.681824039973745</c:v>
                </c:pt>
                <c:pt idx="4577">
                  <c:v>-0.22506655563477362</c:v>
                </c:pt>
                <c:pt idx="4578">
                  <c:v>-11.916999049082808</c:v>
                </c:pt>
                <c:pt idx="4579">
                  <c:v>-7.6486571760385464</c:v>
                </c:pt>
                <c:pt idx="4580">
                  <c:v>-11.416621621364193</c:v>
                </c:pt>
                <c:pt idx="4581">
                  <c:v>0.68390435041479236</c:v>
                </c:pt>
                <c:pt idx="4582">
                  <c:v>9.3815429511845849</c:v>
                </c:pt>
                <c:pt idx="4583">
                  <c:v>-0.32716474325350969</c:v>
                </c:pt>
                <c:pt idx="4584">
                  <c:v>2.3210266921458298</c:v>
                </c:pt>
                <c:pt idx="4585">
                  <c:v>-0.19131601746987595</c:v>
                </c:pt>
                <c:pt idx="4586">
                  <c:v>-10.759888183221834</c:v>
                </c:pt>
                <c:pt idx="4587">
                  <c:v>10.381542951184585</c:v>
                </c:pt>
                <c:pt idx="4588">
                  <c:v>-0.84071041412825009</c:v>
                </c:pt>
                <c:pt idx="4589">
                  <c:v>-11.381182412624446</c:v>
                </c:pt>
                <c:pt idx="4590">
                  <c:v>-9.5196362528432132</c:v>
                </c:pt>
                <c:pt idx="4591">
                  <c:v>13.188279751964144</c:v>
                </c:pt>
                <c:pt idx="4592">
                  <c:v>0.12775554719837268</c:v>
                </c:pt>
                <c:pt idx="4593">
                  <c:v>1.1504009888485487</c:v>
                </c:pt>
                <c:pt idx="4594">
                  <c:v>0.18687813472350964</c:v>
                </c:pt>
                <c:pt idx="4595">
                  <c:v>-1.1557013652494996</c:v>
                </c:pt>
                <c:pt idx="4596">
                  <c:v>-12.598207620320975</c:v>
                </c:pt>
                <c:pt idx="4597">
                  <c:v>-9.5189809291704002</c:v>
                </c:pt>
                <c:pt idx="4598">
                  <c:v>10.307200809140809</c:v>
                </c:pt>
                <c:pt idx="4599">
                  <c:v>13.258615104315302</c:v>
                </c:pt>
                <c:pt idx="4600">
                  <c:v>-9.5196362528432132</c:v>
                </c:pt>
                <c:pt idx="4601">
                  <c:v>-0.32192809488736229</c:v>
                </c:pt>
                <c:pt idx="4602">
                  <c:v>0.51977833196101886</c:v>
                </c:pt>
                <c:pt idx="4603">
                  <c:v>12.013322673425447</c:v>
                </c:pt>
                <c:pt idx="4604">
                  <c:v>-5.3457748368417297</c:v>
                </c:pt>
                <c:pt idx="4605">
                  <c:v>-8.8683081332894673</c:v>
                </c:pt>
                <c:pt idx="4606">
                  <c:v>-8.8672787397096631</c:v>
                </c:pt>
                <c:pt idx="4607">
                  <c:v>-0.52693037934974085</c:v>
                </c:pt>
                <c:pt idx="4608">
                  <c:v>-9.6450579349844787</c:v>
                </c:pt>
                <c:pt idx="4609">
                  <c:v>-12.08137247435552</c:v>
                </c:pt>
                <c:pt idx="4610">
                  <c:v>3.07987623213856</c:v>
                </c:pt>
                <c:pt idx="4611">
                  <c:v>13.287760468582666</c:v>
                </c:pt>
                <c:pt idx="4612">
                  <c:v>12.813847981108065</c:v>
                </c:pt>
                <c:pt idx="4613">
                  <c:v>-0.33841621767593133</c:v>
                </c:pt>
                <c:pt idx="4614">
                  <c:v>-0.25153876699596428</c:v>
                </c:pt>
                <c:pt idx="4615">
                  <c:v>-7.6259916015897836E-2</c:v>
                </c:pt>
                <c:pt idx="4616">
                  <c:v>1.731254824324072E-2</c:v>
                </c:pt>
                <c:pt idx="4617">
                  <c:v>-8.3837042924740537</c:v>
                </c:pt>
                <c:pt idx="4618">
                  <c:v>-1.0939761482090136</c:v>
                </c:pt>
                <c:pt idx="4619">
                  <c:v>-12.773207904847887</c:v>
                </c:pt>
                <c:pt idx="4620">
                  <c:v>-10.229219383469125</c:v>
                </c:pt>
                <c:pt idx="4621">
                  <c:v>8.0606959316875546</c:v>
                </c:pt>
                <c:pt idx="4622">
                  <c:v>-4.5229253992997931E-2</c:v>
                </c:pt>
                <c:pt idx="4623">
                  <c:v>-2.4411666039913904E-2</c:v>
                </c:pt>
                <c:pt idx="4624">
                  <c:v>-0.81713594285018931</c:v>
                </c:pt>
                <c:pt idx="4625">
                  <c:v>-0.3583268556173691</c:v>
                </c:pt>
                <c:pt idx="4626">
                  <c:v>-0.25481389902882534</c:v>
                </c:pt>
                <c:pt idx="4627">
                  <c:v>-0.11912499443508029</c:v>
                </c:pt>
                <c:pt idx="4628">
                  <c:v>5.5647846187835261</c:v>
                </c:pt>
                <c:pt idx="4629">
                  <c:v>-5.3457748368417297</c:v>
                </c:pt>
                <c:pt idx="4630">
                  <c:v>-5.2816698443448301E-2</c:v>
                </c:pt>
                <c:pt idx="4631">
                  <c:v>-9.6861539252588696E-2</c:v>
                </c:pt>
                <c:pt idx="4632">
                  <c:v>7.0660891904577738</c:v>
                </c:pt>
                <c:pt idx="4633">
                  <c:v>-8.6450579349844769</c:v>
                </c:pt>
                <c:pt idx="4634">
                  <c:v>-0.14401030269151929</c:v>
                </c:pt>
                <c:pt idx="4635">
                  <c:v>-9.5736279823505369E-2</c:v>
                </c:pt>
                <c:pt idx="4636">
                  <c:v>-8.0624959257337636</c:v>
                </c:pt>
                <c:pt idx="4637">
                  <c:v>-13.344342147400473</c:v>
                </c:pt>
                <c:pt idx="4638">
                  <c:v>-12.433933120400493</c:v>
                </c:pt>
                <c:pt idx="4639">
                  <c:v>-0.58496250072115585</c:v>
                </c:pt>
                <c:pt idx="4640">
                  <c:v>-0.26301997895551926</c:v>
                </c:pt>
                <c:pt idx="4641">
                  <c:v>-0.64507581926934421</c:v>
                </c:pt>
                <c:pt idx="4642">
                  <c:v>-7.7444085425348086E-2</c:v>
                </c:pt>
                <c:pt idx="4643">
                  <c:v>13.773207904847887</c:v>
                </c:pt>
                <c:pt idx="4644">
                  <c:v>-1.4646682670034448</c:v>
                </c:pt>
                <c:pt idx="4645">
                  <c:v>-6.6486571760385464</c:v>
                </c:pt>
                <c:pt idx="4646">
                  <c:v>-0.10128333583718156</c:v>
                </c:pt>
                <c:pt idx="4647">
                  <c:v>-0.93962738202051821</c:v>
                </c:pt>
                <c:pt idx="4648">
                  <c:v>0.61297687689075275</c:v>
                </c:pt>
                <c:pt idx="4649">
                  <c:v>1.2060163210179133</c:v>
                </c:pt>
                <c:pt idx="4650">
                  <c:v>1.9380248325184559</c:v>
                </c:pt>
                <c:pt idx="4651">
                  <c:v>-0.40685777479613189</c:v>
                </c:pt>
                <c:pt idx="4652">
                  <c:v>-0.99460674122978154</c:v>
                </c:pt>
                <c:pt idx="4653">
                  <c:v>0.74507064380326127</c:v>
                </c:pt>
                <c:pt idx="4654">
                  <c:v>1.9380248325184559</c:v>
                </c:pt>
                <c:pt idx="4655">
                  <c:v>9.7604427459966399</c:v>
                </c:pt>
                <c:pt idx="4656">
                  <c:v>-0.91560781270962777</c:v>
                </c:pt>
                <c:pt idx="4657">
                  <c:v>-7.0660891904577721</c:v>
                </c:pt>
                <c:pt idx="4658">
                  <c:v>-1.7369655941662061</c:v>
                </c:pt>
                <c:pt idx="4659">
                  <c:v>-2.179610769404376</c:v>
                </c:pt>
                <c:pt idx="4660">
                  <c:v>-7.0660891904577721</c:v>
                </c:pt>
                <c:pt idx="4661">
                  <c:v>-0.73616431947696737</c:v>
                </c:pt>
                <c:pt idx="4662">
                  <c:v>-9.8667637673533513</c:v>
                </c:pt>
                <c:pt idx="4663">
                  <c:v>-8.6462586799900301</c:v>
                </c:pt>
                <c:pt idx="4664">
                  <c:v>8.0606959316875546</c:v>
                </c:pt>
                <c:pt idx="4665">
                  <c:v>8.0606959316875546</c:v>
                </c:pt>
                <c:pt idx="4666">
                  <c:v>8.0606959316875546</c:v>
                </c:pt>
                <c:pt idx="4667">
                  <c:v>9.6317833574741503</c:v>
                </c:pt>
                <c:pt idx="4668">
                  <c:v>-0.10128333583718156</c:v>
                </c:pt>
                <c:pt idx="4669">
                  <c:v>5.0608312123491032E-2</c:v>
                </c:pt>
                <c:pt idx="4670">
                  <c:v>8.8683081332894673</c:v>
                </c:pt>
                <c:pt idx="4671">
                  <c:v>-4.3692338096657197</c:v>
                </c:pt>
                <c:pt idx="4672">
                  <c:v>-4.3692338096657197</c:v>
                </c:pt>
                <c:pt idx="4673">
                  <c:v>-10.814315423787811</c:v>
                </c:pt>
                <c:pt idx="4674">
                  <c:v>5.1863211335447383</c:v>
                </c:pt>
                <c:pt idx="4675">
                  <c:v>-9.3815429511845849</c:v>
                </c:pt>
                <c:pt idx="4676">
                  <c:v>-9.3815429511845849</c:v>
                </c:pt>
                <c:pt idx="4677">
                  <c:v>0.49695179499520925</c:v>
                </c:pt>
                <c:pt idx="4678">
                  <c:v>-1.5972346651493448</c:v>
                </c:pt>
                <c:pt idx="4679">
                  <c:v>-0.56989475682707846</c:v>
                </c:pt>
                <c:pt idx="4680">
                  <c:v>0.61297687689075275</c:v>
                </c:pt>
                <c:pt idx="4681">
                  <c:v>0.2954558835261713</c:v>
                </c:pt>
                <c:pt idx="4682">
                  <c:v>11.188588845707349</c:v>
                </c:pt>
                <c:pt idx="4683">
                  <c:v>-11.416797527606059</c:v>
                </c:pt>
                <c:pt idx="4684">
                  <c:v>-13.451254048545799</c:v>
                </c:pt>
                <c:pt idx="4685">
                  <c:v>12.840384550711667</c:v>
                </c:pt>
                <c:pt idx="4686">
                  <c:v>6.0732489820306386</c:v>
                </c:pt>
                <c:pt idx="4687">
                  <c:v>-0.76250068627334355</c:v>
                </c:pt>
                <c:pt idx="4688">
                  <c:v>11.013322673425447</c:v>
                </c:pt>
                <c:pt idx="4689">
                  <c:v>-0.54260678124263895</c:v>
                </c:pt>
                <c:pt idx="4690">
                  <c:v>7.0660891904577738</c:v>
                </c:pt>
                <c:pt idx="4691">
                  <c:v>1.0228399763581113</c:v>
                </c:pt>
                <c:pt idx="4692">
                  <c:v>-11.759610821875043</c:v>
                </c:pt>
                <c:pt idx="4693">
                  <c:v>-13.08137247435552</c:v>
                </c:pt>
                <c:pt idx="4694">
                  <c:v>8.6462586799900301</c:v>
                </c:pt>
                <c:pt idx="4695">
                  <c:v>-12.773207904847887</c:v>
                </c:pt>
                <c:pt idx="4696">
                  <c:v>-1.4150374992788437</c:v>
                </c:pt>
                <c:pt idx="4697">
                  <c:v>-1.4150374992788437</c:v>
                </c:pt>
                <c:pt idx="4698">
                  <c:v>-7.0660891904577721</c:v>
                </c:pt>
                <c:pt idx="4699">
                  <c:v>-1.4150374992788437</c:v>
                </c:pt>
                <c:pt idx="4700">
                  <c:v>-7.0660891904577721</c:v>
                </c:pt>
                <c:pt idx="4701">
                  <c:v>-8.5183253076908656</c:v>
                </c:pt>
                <c:pt idx="4702">
                  <c:v>-8.6450579349844769</c:v>
                </c:pt>
                <c:pt idx="4703">
                  <c:v>-1.4150374992788437</c:v>
                </c:pt>
                <c:pt idx="4704">
                  <c:v>3.0629259796746378</c:v>
                </c:pt>
                <c:pt idx="4705">
                  <c:v>-0.91561600781504693</c:v>
                </c:pt>
                <c:pt idx="4706">
                  <c:v>4.7725895038969277</c:v>
                </c:pt>
                <c:pt idx="4707">
                  <c:v>-12.773207904847887</c:v>
                </c:pt>
                <c:pt idx="4708">
                  <c:v>10.814048332230835</c:v>
                </c:pt>
                <c:pt idx="4709">
                  <c:v>9.6444571875092606</c:v>
                </c:pt>
                <c:pt idx="4710">
                  <c:v>10.146780789986687</c:v>
                </c:pt>
                <c:pt idx="4711">
                  <c:v>0.32192809488736235</c:v>
                </c:pt>
                <c:pt idx="4712">
                  <c:v>2.1667234577353605</c:v>
                </c:pt>
                <c:pt idx="4713">
                  <c:v>12.75933340719466</c:v>
                </c:pt>
                <c:pt idx="4714">
                  <c:v>10.917372079476841</c:v>
                </c:pt>
                <c:pt idx="4715">
                  <c:v>-8.6462586799900301</c:v>
                </c:pt>
                <c:pt idx="4716">
                  <c:v>5.5545888516776376</c:v>
                </c:pt>
                <c:pt idx="4717">
                  <c:v>5.5545888516776376</c:v>
                </c:pt>
                <c:pt idx="4718">
                  <c:v>3.5046947099200962E-2</c:v>
                </c:pt>
                <c:pt idx="4719">
                  <c:v>-0.1057946640225966</c:v>
                </c:pt>
                <c:pt idx="4720">
                  <c:v>-4.3692338096657197</c:v>
                </c:pt>
                <c:pt idx="4721">
                  <c:v>-4.3692338096657197</c:v>
                </c:pt>
                <c:pt idx="4722">
                  <c:v>-4.3692338096657197</c:v>
                </c:pt>
                <c:pt idx="4723">
                  <c:v>-4.3692338096657197</c:v>
                </c:pt>
                <c:pt idx="4724">
                  <c:v>-10.582769240382088</c:v>
                </c:pt>
                <c:pt idx="4725">
                  <c:v>-4.3692338096657197</c:v>
                </c:pt>
                <c:pt idx="4726">
                  <c:v>-8.0624959257337636</c:v>
                </c:pt>
                <c:pt idx="4727">
                  <c:v>17.425218635673769</c:v>
                </c:pt>
                <c:pt idx="4728">
                  <c:v>-9.3822637581148367</c:v>
                </c:pt>
                <c:pt idx="4729">
                  <c:v>-0.2107106162888126</c:v>
                </c:pt>
                <c:pt idx="4730">
                  <c:v>9.3822637581148367</c:v>
                </c:pt>
                <c:pt idx="4731">
                  <c:v>-8.8683081332894673</c:v>
                </c:pt>
                <c:pt idx="4732">
                  <c:v>-5.9228321394775394</c:v>
                </c:pt>
                <c:pt idx="4733">
                  <c:v>-12.550826932881439</c:v>
                </c:pt>
                <c:pt idx="4734">
                  <c:v>-7.0660891904577721</c:v>
                </c:pt>
                <c:pt idx="4735">
                  <c:v>-7.0660891904577721</c:v>
                </c:pt>
                <c:pt idx="4736">
                  <c:v>-7.0660891904577721</c:v>
                </c:pt>
                <c:pt idx="4737">
                  <c:v>-7.0660891904577721</c:v>
                </c:pt>
                <c:pt idx="4738">
                  <c:v>-7.0660891904577721</c:v>
                </c:pt>
                <c:pt idx="4739">
                  <c:v>-7.0660891904577721</c:v>
                </c:pt>
                <c:pt idx="4740">
                  <c:v>0.53513134476914948</c:v>
                </c:pt>
                <c:pt idx="4741">
                  <c:v>7.0660891904577738</c:v>
                </c:pt>
                <c:pt idx="4742">
                  <c:v>0.65067279588093452</c:v>
                </c:pt>
                <c:pt idx="4743">
                  <c:v>2.8744691179161412</c:v>
                </c:pt>
                <c:pt idx="4744">
                  <c:v>-0.16046467219324609</c:v>
                </c:pt>
                <c:pt idx="4745">
                  <c:v>0.62560448521850209</c:v>
                </c:pt>
                <c:pt idx="4746">
                  <c:v>-1.0360521395676721</c:v>
                </c:pt>
                <c:pt idx="4747">
                  <c:v>-6.0732489820306386</c:v>
                </c:pt>
                <c:pt idx="4748">
                  <c:v>-6.4130337419715744E-2</c:v>
                </c:pt>
                <c:pt idx="4749">
                  <c:v>0.51705843621935255</c:v>
                </c:pt>
                <c:pt idx="4750">
                  <c:v>-13.643893759468893</c:v>
                </c:pt>
                <c:pt idx="4751">
                  <c:v>-9.5196362528432132</c:v>
                </c:pt>
                <c:pt idx="4752">
                  <c:v>-1.7369655941662061</c:v>
                </c:pt>
                <c:pt idx="4753">
                  <c:v>2.7369655941662061</c:v>
                </c:pt>
                <c:pt idx="4754">
                  <c:v>9.2304207950923818</c:v>
                </c:pt>
                <c:pt idx="4755">
                  <c:v>2.7369655941662061</c:v>
                </c:pt>
                <c:pt idx="4756">
                  <c:v>-8.8672787397096631</c:v>
                </c:pt>
                <c:pt idx="4757">
                  <c:v>-14.51012541066784</c:v>
                </c:pt>
                <c:pt idx="4758">
                  <c:v>-2.8744691179161412</c:v>
                </c:pt>
                <c:pt idx="4759">
                  <c:v>2.7626522378298555</c:v>
                </c:pt>
                <c:pt idx="4760">
                  <c:v>-2.8744691179161412</c:v>
                </c:pt>
                <c:pt idx="4761">
                  <c:v>11.673750739438065</c:v>
                </c:pt>
                <c:pt idx="4762">
                  <c:v>-2.8744691179161412</c:v>
                </c:pt>
                <c:pt idx="4763">
                  <c:v>-2.8744691179161412</c:v>
                </c:pt>
                <c:pt idx="4764">
                  <c:v>2.3923174227787602</c:v>
                </c:pt>
                <c:pt idx="4765">
                  <c:v>11.34448085696304</c:v>
                </c:pt>
                <c:pt idx="4766">
                  <c:v>-2.8744691179161412</c:v>
                </c:pt>
                <c:pt idx="4767">
                  <c:v>7.7752575292094148</c:v>
                </c:pt>
                <c:pt idx="4768">
                  <c:v>-0.63226821549951318</c:v>
                </c:pt>
                <c:pt idx="4769">
                  <c:v>-11.381182412624446</c:v>
                </c:pt>
                <c:pt idx="4770">
                  <c:v>-3.3552559711026504E-2</c:v>
                </c:pt>
                <c:pt idx="4771">
                  <c:v>-5.1931947807651602</c:v>
                </c:pt>
                <c:pt idx="4772">
                  <c:v>4.0274920594480346</c:v>
                </c:pt>
                <c:pt idx="4773">
                  <c:v>-4.7725895038969268</c:v>
                </c:pt>
                <c:pt idx="4774">
                  <c:v>-9.6911619045530824</c:v>
                </c:pt>
                <c:pt idx="4775">
                  <c:v>-0.99879825479024698</c:v>
                </c:pt>
                <c:pt idx="4776">
                  <c:v>-1.1142754722101829</c:v>
                </c:pt>
                <c:pt idx="4777">
                  <c:v>15.238815216041109</c:v>
                </c:pt>
                <c:pt idx="4778">
                  <c:v>-12.188279751964144</c:v>
                </c:pt>
                <c:pt idx="4779">
                  <c:v>-1.1142754722101829</c:v>
                </c:pt>
                <c:pt idx="4780">
                  <c:v>-10.059344460824425</c:v>
                </c:pt>
                <c:pt idx="4781">
                  <c:v>4.7725895038969277</c:v>
                </c:pt>
                <c:pt idx="4782">
                  <c:v>15.570666105631352</c:v>
                </c:pt>
                <c:pt idx="4783">
                  <c:v>2.3923174227787602</c:v>
                </c:pt>
                <c:pt idx="4784">
                  <c:v>6.9068905956085187</c:v>
                </c:pt>
                <c:pt idx="4785">
                  <c:v>0.78192573525724107</c:v>
                </c:pt>
                <c:pt idx="4786">
                  <c:v>9.6444571875092606</c:v>
                </c:pt>
                <c:pt idx="4787">
                  <c:v>-2.8744691179161412</c:v>
                </c:pt>
                <c:pt idx="4788">
                  <c:v>-2.8744691179161412</c:v>
                </c:pt>
                <c:pt idx="4789">
                  <c:v>-2.8744691179161412</c:v>
                </c:pt>
                <c:pt idx="4790">
                  <c:v>2.3692338096657193</c:v>
                </c:pt>
                <c:pt idx="4791">
                  <c:v>2.3692338096657193</c:v>
                </c:pt>
                <c:pt idx="4792">
                  <c:v>-2.8744691179161412</c:v>
                </c:pt>
                <c:pt idx="4793">
                  <c:v>2.3692338096657193</c:v>
                </c:pt>
                <c:pt idx="4794">
                  <c:v>-7.0660891904577721</c:v>
                </c:pt>
                <c:pt idx="4795">
                  <c:v>-8.0606959316875546</c:v>
                </c:pt>
                <c:pt idx="4796">
                  <c:v>7.0660891904577738</c:v>
                </c:pt>
                <c:pt idx="4797">
                  <c:v>7.0660891904577738</c:v>
                </c:pt>
                <c:pt idx="4798">
                  <c:v>0.60954308733735196</c:v>
                </c:pt>
                <c:pt idx="4799">
                  <c:v>4.7725895038969277</c:v>
                </c:pt>
                <c:pt idx="4800">
                  <c:v>4.7725895038969277</c:v>
                </c:pt>
                <c:pt idx="4801">
                  <c:v>4.7725895038969277</c:v>
                </c:pt>
                <c:pt idx="4802">
                  <c:v>6.7369655941662066</c:v>
                </c:pt>
                <c:pt idx="4803">
                  <c:v>-11.892036785411905</c:v>
                </c:pt>
                <c:pt idx="4804">
                  <c:v>-2.8744691179161412</c:v>
                </c:pt>
                <c:pt idx="4805">
                  <c:v>-2.8744691179161412</c:v>
                </c:pt>
                <c:pt idx="4806">
                  <c:v>2.7725895038969277</c:v>
                </c:pt>
                <c:pt idx="4807">
                  <c:v>-4.3692338096657197</c:v>
                </c:pt>
                <c:pt idx="4808">
                  <c:v>2.3692338096657193</c:v>
                </c:pt>
                <c:pt idx="4809">
                  <c:v>-2.8744691179161412</c:v>
                </c:pt>
                <c:pt idx="4810">
                  <c:v>-2.8744691179161412</c:v>
                </c:pt>
                <c:pt idx="4811">
                  <c:v>-0.11509316443193933</c:v>
                </c:pt>
                <c:pt idx="4812">
                  <c:v>-2.8744691179161412</c:v>
                </c:pt>
                <c:pt idx="4813">
                  <c:v>-2.8744691179161412</c:v>
                </c:pt>
                <c:pt idx="4814">
                  <c:v>-10.582769240382088</c:v>
                </c:pt>
                <c:pt idx="4815">
                  <c:v>2.5501970825604796</c:v>
                </c:pt>
                <c:pt idx="4816">
                  <c:v>-0.24162109931794132</c:v>
                </c:pt>
                <c:pt idx="4817">
                  <c:v>9.6444571875092606</c:v>
                </c:pt>
                <c:pt idx="4818">
                  <c:v>-2.8744691179161412</c:v>
                </c:pt>
                <c:pt idx="4819">
                  <c:v>-1.2219346045802415</c:v>
                </c:pt>
                <c:pt idx="4820">
                  <c:v>-4.3692338096657197</c:v>
                </c:pt>
                <c:pt idx="4821">
                  <c:v>-2.8744691179161412</c:v>
                </c:pt>
                <c:pt idx="4822">
                  <c:v>-2.8744691179161412</c:v>
                </c:pt>
                <c:pt idx="4823">
                  <c:v>2.3692338096657193</c:v>
                </c:pt>
                <c:pt idx="4824">
                  <c:v>-10.582769240382088</c:v>
                </c:pt>
                <c:pt idx="4825">
                  <c:v>-4.3692338096657197</c:v>
                </c:pt>
                <c:pt idx="4826">
                  <c:v>-4.3692338096657197</c:v>
                </c:pt>
                <c:pt idx="4827">
                  <c:v>10.583082767502933</c:v>
                </c:pt>
                <c:pt idx="4828">
                  <c:v>-4.3692338096657197</c:v>
                </c:pt>
                <c:pt idx="4829">
                  <c:v>-9.0606959316875546</c:v>
                </c:pt>
                <c:pt idx="4830">
                  <c:v>10.583082767502933</c:v>
                </c:pt>
                <c:pt idx="4831">
                  <c:v>-4.3692338096657197</c:v>
                </c:pt>
                <c:pt idx="4832">
                  <c:v>10.583082767502933</c:v>
                </c:pt>
                <c:pt idx="4833">
                  <c:v>10.583082767502933</c:v>
                </c:pt>
                <c:pt idx="4834">
                  <c:v>8.6462586799900301</c:v>
                </c:pt>
                <c:pt idx="4835">
                  <c:v>-1.1142754722101829</c:v>
                </c:pt>
                <c:pt idx="4836">
                  <c:v>-9.0606959316875546</c:v>
                </c:pt>
                <c:pt idx="4837">
                  <c:v>3.1020224090491291E-2</c:v>
                </c:pt>
                <c:pt idx="4838">
                  <c:v>-4.3692338096657197</c:v>
                </c:pt>
                <c:pt idx="4839">
                  <c:v>-4.3692338096657197</c:v>
                </c:pt>
                <c:pt idx="4840">
                  <c:v>-1.299694805150617</c:v>
                </c:pt>
                <c:pt idx="4841">
                  <c:v>11.381182412624446</c:v>
                </c:pt>
                <c:pt idx="4842">
                  <c:v>0.56704059272389395</c:v>
                </c:pt>
                <c:pt idx="4843">
                  <c:v>-2.1197392442740957</c:v>
                </c:pt>
                <c:pt idx="4844">
                  <c:v>10.146780789986687</c:v>
                </c:pt>
                <c:pt idx="4845">
                  <c:v>-9.6444571875092606</c:v>
                </c:pt>
                <c:pt idx="4846">
                  <c:v>-9.6444571875092606</c:v>
                </c:pt>
                <c:pt idx="4847">
                  <c:v>9.5189809291704002</c:v>
                </c:pt>
                <c:pt idx="4848">
                  <c:v>-2.6744887409323352</c:v>
                </c:pt>
                <c:pt idx="4849">
                  <c:v>-4.3692338096657197</c:v>
                </c:pt>
                <c:pt idx="4850">
                  <c:v>-4.3692338096657197</c:v>
                </c:pt>
                <c:pt idx="4851">
                  <c:v>-4.3692338096657197</c:v>
                </c:pt>
                <c:pt idx="4852">
                  <c:v>-4.3692338096657197</c:v>
                </c:pt>
                <c:pt idx="4853">
                  <c:v>-4.3692338096657197</c:v>
                </c:pt>
                <c:pt idx="4854">
                  <c:v>-4.3692338096657197</c:v>
                </c:pt>
                <c:pt idx="4855">
                  <c:v>-4.3692338096657197</c:v>
                </c:pt>
                <c:pt idx="4856">
                  <c:v>-10.582769240382088</c:v>
                </c:pt>
                <c:pt idx="4857">
                  <c:v>-0.15086666562662776</c:v>
                </c:pt>
                <c:pt idx="4858">
                  <c:v>-2.8744691179161412</c:v>
                </c:pt>
                <c:pt idx="4859">
                  <c:v>-7.0660891904577721</c:v>
                </c:pt>
                <c:pt idx="4860">
                  <c:v>-2.5849625007211561</c:v>
                </c:pt>
                <c:pt idx="4861">
                  <c:v>12.103506382011545</c:v>
                </c:pt>
                <c:pt idx="4862">
                  <c:v>13.965814340495692</c:v>
                </c:pt>
                <c:pt idx="4863">
                  <c:v>-1.7369655941662061</c:v>
                </c:pt>
                <c:pt idx="4864">
                  <c:v>-0.4850149815948247</c:v>
                </c:pt>
                <c:pt idx="4865">
                  <c:v>-0.19413716106317958</c:v>
                </c:pt>
                <c:pt idx="4866">
                  <c:v>-0.47994548482642724</c:v>
                </c:pt>
                <c:pt idx="4867">
                  <c:v>11.381182412624446</c:v>
                </c:pt>
                <c:pt idx="4868">
                  <c:v>-12.468369487109527</c:v>
                </c:pt>
                <c:pt idx="4869">
                  <c:v>-0.58489571701366216</c:v>
                </c:pt>
                <c:pt idx="4870">
                  <c:v>-0.16839753169571869</c:v>
                </c:pt>
                <c:pt idx="4871">
                  <c:v>1.9380248325184559</c:v>
                </c:pt>
                <c:pt idx="4872">
                  <c:v>1.8982963136733264</c:v>
                </c:pt>
                <c:pt idx="4873">
                  <c:v>-5.5647846187835261</c:v>
                </c:pt>
                <c:pt idx="4874">
                  <c:v>-2.8744691179161412</c:v>
                </c:pt>
                <c:pt idx="4875">
                  <c:v>12.800360675454716</c:v>
                </c:pt>
                <c:pt idx="4876">
                  <c:v>-6.7414669864011483</c:v>
                </c:pt>
                <c:pt idx="4877">
                  <c:v>-0.48460384081541424</c:v>
                </c:pt>
                <c:pt idx="4878">
                  <c:v>-7.0660891904577721</c:v>
                </c:pt>
                <c:pt idx="4879">
                  <c:v>3.5347352909679701</c:v>
                </c:pt>
                <c:pt idx="4880">
                  <c:v>-4.3692338096657197</c:v>
                </c:pt>
                <c:pt idx="4881">
                  <c:v>-4.3692338096657197</c:v>
                </c:pt>
                <c:pt idx="4882">
                  <c:v>-4.3692338096657197</c:v>
                </c:pt>
                <c:pt idx="4883">
                  <c:v>-4.3692338096657197</c:v>
                </c:pt>
                <c:pt idx="4884">
                  <c:v>-14.807120089300369</c:v>
                </c:pt>
                <c:pt idx="4885">
                  <c:v>-1.5017228550022077</c:v>
                </c:pt>
                <c:pt idx="4886">
                  <c:v>-4.8673846735689731E-2</c:v>
                </c:pt>
                <c:pt idx="4887">
                  <c:v>-0.19413716106317958</c:v>
                </c:pt>
                <c:pt idx="4888">
                  <c:v>12.840384550711667</c:v>
                </c:pt>
                <c:pt idx="4889">
                  <c:v>-1.1142754722101829</c:v>
                </c:pt>
                <c:pt idx="4890">
                  <c:v>1.9380248325184559</c:v>
                </c:pt>
                <c:pt idx="4891">
                  <c:v>2.309014776084199</c:v>
                </c:pt>
                <c:pt idx="4892">
                  <c:v>8.0606959316875546</c:v>
                </c:pt>
                <c:pt idx="4893">
                  <c:v>-0.35732660112713377</c:v>
                </c:pt>
                <c:pt idx="4894">
                  <c:v>8.0606959316875546</c:v>
                </c:pt>
                <c:pt idx="4895">
                  <c:v>7.0660891904577738</c:v>
                </c:pt>
                <c:pt idx="4896">
                  <c:v>4.3692338096657197</c:v>
                </c:pt>
                <c:pt idx="4897">
                  <c:v>4.3692338096657197</c:v>
                </c:pt>
                <c:pt idx="4898">
                  <c:v>4.3692338096657197</c:v>
                </c:pt>
                <c:pt idx="4899">
                  <c:v>4.3692338096657197</c:v>
                </c:pt>
                <c:pt idx="4900">
                  <c:v>7.0660891904577738</c:v>
                </c:pt>
                <c:pt idx="4901">
                  <c:v>4.7725895038969277</c:v>
                </c:pt>
                <c:pt idx="4902">
                  <c:v>-11.146568675740786</c:v>
                </c:pt>
                <c:pt idx="4903">
                  <c:v>13.773173556192697</c:v>
                </c:pt>
                <c:pt idx="4904">
                  <c:v>-14.830383158554168</c:v>
                </c:pt>
                <c:pt idx="4905">
                  <c:v>-0.70064765420153818</c:v>
                </c:pt>
                <c:pt idx="4906">
                  <c:v>-2.6766299309387311</c:v>
                </c:pt>
                <c:pt idx="4907">
                  <c:v>-0.1565577777044834</c:v>
                </c:pt>
                <c:pt idx="4908">
                  <c:v>5.3457748368417297</c:v>
                </c:pt>
                <c:pt idx="4909">
                  <c:v>8.8672787397096631</c:v>
                </c:pt>
                <c:pt idx="4910">
                  <c:v>-2.4662054234269072E-2</c:v>
                </c:pt>
                <c:pt idx="4911">
                  <c:v>0.16972486340482829</c:v>
                </c:pt>
                <c:pt idx="4912">
                  <c:v>-1.3215675262911035</c:v>
                </c:pt>
                <c:pt idx="4913">
                  <c:v>2.5243564969141938</c:v>
                </c:pt>
                <c:pt idx="4914">
                  <c:v>-7.0660891904577721</c:v>
                </c:pt>
                <c:pt idx="4915">
                  <c:v>1.2784726566972189</c:v>
                </c:pt>
                <c:pt idx="4916">
                  <c:v>9.3822637581148367</c:v>
                </c:pt>
                <c:pt idx="4917">
                  <c:v>3.8073549220576037</c:v>
                </c:pt>
                <c:pt idx="4918">
                  <c:v>0.13409289558728293</c:v>
                </c:pt>
                <c:pt idx="4919">
                  <c:v>0</c:v>
                </c:pt>
                <c:pt idx="4920">
                  <c:v>-8.7462841250339429E-2</c:v>
                </c:pt>
                <c:pt idx="4921">
                  <c:v>-5.4461130742463801</c:v>
                </c:pt>
                <c:pt idx="4922">
                  <c:v>0.3652608387115942</c:v>
                </c:pt>
                <c:pt idx="4923">
                  <c:v>15.840261599685855</c:v>
                </c:pt>
                <c:pt idx="4924">
                  <c:v>15.773147794164615</c:v>
                </c:pt>
                <c:pt idx="4925">
                  <c:v>4.7725895038969277</c:v>
                </c:pt>
                <c:pt idx="4926">
                  <c:v>-14.081316989285773</c:v>
                </c:pt>
                <c:pt idx="4927">
                  <c:v>11.013555309891467</c:v>
                </c:pt>
                <c:pt idx="4928">
                  <c:v>8.8683081332894673</c:v>
                </c:pt>
                <c:pt idx="4929">
                  <c:v>-6.0732489820306386</c:v>
                </c:pt>
                <c:pt idx="4930">
                  <c:v>-8.9267338097087409E-2</c:v>
                </c:pt>
                <c:pt idx="4931">
                  <c:v>8.8672787397096631</c:v>
                </c:pt>
                <c:pt idx="4932">
                  <c:v>10.146780789986687</c:v>
                </c:pt>
                <c:pt idx="4933">
                  <c:v>7.0660891904577721</c:v>
                </c:pt>
                <c:pt idx="4934">
                  <c:v>-0.78055486271388874</c:v>
                </c:pt>
                <c:pt idx="4935">
                  <c:v>10.307200809140809</c:v>
                </c:pt>
                <c:pt idx="4936">
                  <c:v>-0.66005844950276171</c:v>
                </c:pt>
                <c:pt idx="4937">
                  <c:v>4.3068721891886243E-2</c:v>
                </c:pt>
                <c:pt idx="4938">
                  <c:v>12.43402002712266</c:v>
                </c:pt>
                <c:pt idx="4939">
                  <c:v>13.724265140161751</c:v>
                </c:pt>
                <c:pt idx="4940">
                  <c:v>-7.6265994746995448E-3</c:v>
                </c:pt>
                <c:pt idx="4941">
                  <c:v>0.31602749344767789</c:v>
                </c:pt>
                <c:pt idx="4942">
                  <c:v>15.380833054951912</c:v>
                </c:pt>
                <c:pt idx="4943">
                  <c:v>9.8662486111111729</c:v>
                </c:pt>
                <c:pt idx="4944">
                  <c:v>-11.416797527606059</c:v>
                </c:pt>
                <c:pt idx="4945">
                  <c:v>-11.059344460824425</c:v>
                </c:pt>
                <c:pt idx="4946">
                  <c:v>-9.0597950917951025</c:v>
                </c:pt>
                <c:pt idx="4947">
                  <c:v>-1.8377358750791099E-2</c:v>
                </c:pt>
                <c:pt idx="4948">
                  <c:v>0.80658280802210813</c:v>
                </c:pt>
                <c:pt idx="4949">
                  <c:v>-9.9662651028771325</c:v>
                </c:pt>
                <c:pt idx="4950">
                  <c:v>-11.228818690495881</c:v>
                </c:pt>
                <c:pt idx="4951">
                  <c:v>-1.1142754722101829</c:v>
                </c:pt>
                <c:pt idx="4952">
                  <c:v>-9.7604427459966399</c:v>
                </c:pt>
                <c:pt idx="4953">
                  <c:v>0.19495523862959685</c:v>
                </c:pt>
                <c:pt idx="4954">
                  <c:v>-10.866506212226202</c:v>
                </c:pt>
                <c:pt idx="4955">
                  <c:v>-2.6766299309387311</c:v>
                </c:pt>
                <c:pt idx="4956">
                  <c:v>-8.6462586799900301</c:v>
                </c:pt>
                <c:pt idx="4957">
                  <c:v>-0.18286405714981036</c:v>
                </c:pt>
                <c:pt idx="4958">
                  <c:v>10.059344460824425</c:v>
                </c:pt>
                <c:pt idx="4959">
                  <c:v>-10.582769240382088</c:v>
                </c:pt>
                <c:pt idx="4960">
                  <c:v>-11.228818690495881</c:v>
                </c:pt>
                <c:pt idx="4961">
                  <c:v>1.3297364619835177</c:v>
                </c:pt>
                <c:pt idx="4962">
                  <c:v>-10.059795091795101</c:v>
                </c:pt>
                <c:pt idx="4963">
                  <c:v>4.302069812466403</c:v>
                </c:pt>
                <c:pt idx="4964">
                  <c:v>1.4149840671186595</c:v>
                </c:pt>
                <c:pt idx="4965">
                  <c:v>-9.9662651028771325</c:v>
                </c:pt>
                <c:pt idx="4966">
                  <c:v>7.0624959257337645</c:v>
                </c:pt>
                <c:pt idx="4967">
                  <c:v>-12.534789211480268</c:v>
                </c:pt>
                <c:pt idx="4968">
                  <c:v>8.8672787397096631</c:v>
                </c:pt>
                <c:pt idx="4969">
                  <c:v>-0.19341719197789214</c:v>
                </c:pt>
                <c:pt idx="4970">
                  <c:v>3.2034265038149176E-16</c:v>
                </c:pt>
                <c:pt idx="4971">
                  <c:v>3.2034265038149176E-16</c:v>
                </c:pt>
                <c:pt idx="4972">
                  <c:v>13.380911949563341</c:v>
                </c:pt>
                <c:pt idx="4973">
                  <c:v>8.6462586799900301</c:v>
                </c:pt>
                <c:pt idx="4974">
                  <c:v>4.3219280948873626</c:v>
                </c:pt>
                <c:pt idx="4975">
                  <c:v>-2.4392078719298351</c:v>
                </c:pt>
                <c:pt idx="4976">
                  <c:v>4.3219280948873626</c:v>
                </c:pt>
                <c:pt idx="4977">
                  <c:v>4.3219280948873626</c:v>
                </c:pt>
                <c:pt idx="4978">
                  <c:v>4.3558754268106998</c:v>
                </c:pt>
                <c:pt idx="4979">
                  <c:v>-11.759472121202833</c:v>
                </c:pt>
                <c:pt idx="4980">
                  <c:v>1.9946067412297812</c:v>
                </c:pt>
                <c:pt idx="4981">
                  <c:v>10.146780789986687</c:v>
                </c:pt>
                <c:pt idx="4982">
                  <c:v>-4.6863618398444054</c:v>
                </c:pt>
                <c:pt idx="4983">
                  <c:v>-15.995546349358998</c:v>
                </c:pt>
                <c:pt idx="4984">
                  <c:v>7.0660891904577738</c:v>
                </c:pt>
                <c:pt idx="4985">
                  <c:v>-2.457957223985836</c:v>
                </c:pt>
                <c:pt idx="4986">
                  <c:v>2.0838725572550203</c:v>
                </c:pt>
                <c:pt idx="4987">
                  <c:v>4.7725895038969277</c:v>
                </c:pt>
                <c:pt idx="4988">
                  <c:v>-9.0606959316875546</c:v>
                </c:pt>
                <c:pt idx="4989">
                  <c:v>-0.73695757928281114</c:v>
                </c:pt>
                <c:pt idx="4990">
                  <c:v>6.0732489820306386</c:v>
                </c:pt>
                <c:pt idx="4991">
                  <c:v>-0.46777896135081715</c:v>
                </c:pt>
                <c:pt idx="4992">
                  <c:v>-8.6462586799900301</c:v>
                </c:pt>
                <c:pt idx="4993">
                  <c:v>-11.866506212226202</c:v>
                </c:pt>
                <c:pt idx="4994">
                  <c:v>-9.3822637581148367</c:v>
                </c:pt>
                <c:pt idx="4995">
                  <c:v>15.950692578455541</c:v>
                </c:pt>
                <c:pt idx="4996">
                  <c:v>12.550826932881439</c:v>
                </c:pt>
                <c:pt idx="4997">
                  <c:v>-0.45894032115565891</c:v>
                </c:pt>
                <c:pt idx="4998">
                  <c:v>-10.814315423787811</c:v>
                </c:pt>
                <c:pt idx="4999">
                  <c:v>4.7725895038969277</c:v>
                </c:pt>
                <c:pt idx="5000">
                  <c:v>8.0624959257337636</c:v>
                </c:pt>
                <c:pt idx="5001">
                  <c:v>10.91687468418114</c:v>
                </c:pt>
                <c:pt idx="5002">
                  <c:v>-13.773207904847887</c:v>
                </c:pt>
                <c:pt idx="5003">
                  <c:v>-5.9228321394775394</c:v>
                </c:pt>
                <c:pt idx="5004">
                  <c:v>-6.9886846867721664</c:v>
                </c:pt>
                <c:pt idx="5005">
                  <c:v>-0.66825284408219221</c:v>
                </c:pt>
                <c:pt idx="5006">
                  <c:v>8.7906975781039964</c:v>
                </c:pt>
                <c:pt idx="5007">
                  <c:v>-9.7598881832218343</c:v>
                </c:pt>
                <c:pt idx="5008">
                  <c:v>-0.41383575406909084</c:v>
                </c:pt>
                <c:pt idx="5009">
                  <c:v>8.6450579349844769</c:v>
                </c:pt>
                <c:pt idx="5010">
                  <c:v>-12.965904504239749</c:v>
                </c:pt>
                <c:pt idx="5011">
                  <c:v>-6.0732489820306386</c:v>
                </c:pt>
                <c:pt idx="5012">
                  <c:v>2.0838725572550203</c:v>
                </c:pt>
                <c:pt idx="5013">
                  <c:v>4.3558754268106998</c:v>
                </c:pt>
                <c:pt idx="5014">
                  <c:v>3.2034265038149176E-16</c:v>
                </c:pt>
                <c:pt idx="5015">
                  <c:v>-1.7369655941662061</c:v>
                </c:pt>
                <c:pt idx="5016">
                  <c:v>11.381182412624446</c:v>
                </c:pt>
                <c:pt idx="5017">
                  <c:v>-15.42523776214956</c:v>
                </c:pt>
                <c:pt idx="5018">
                  <c:v>-2.8744691179161412</c:v>
                </c:pt>
                <c:pt idx="5019">
                  <c:v>-0.76818432477692622</c:v>
                </c:pt>
                <c:pt idx="5020">
                  <c:v>-1.2784179086042995</c:v>
                </c:pt>
                <c:pt idx="5021">
                  <c:v>-0.52471595828429884</c:v>
                </c:pt>
                <c:pt idx="5022">
                  <c:v>-1.2617023072087739</c:v>
                </c:pt>
                <c:pt idx="5023">
                  <c:v>11.673897930688602</c:v>
                </c:pt>
                <c:pt idx="5024">
                  <c:v>-0.99460674122978154</c:v>
                </c:pt>
                <c:pt idx="5025">
                  <c:v>-0.50474030222707544</c:v>
                </c:pt>
                <c:pt idx="5026">
                  <c:v>11.381182412624446</c:v>
                </c:pt>
                <c:pt idx="5027">
                  <c:v>-2.2223924213364481</c:v>
                </c:pt>
                <c:pt idx="5028">
                  <c:v>10.059344460824425</c:v>
                </c:pt>
                <c:pt idx="5029">
                  <c:v>-1.1142754722101829</c:v>
                </c:pt>
                <c:pt idx="5030">
                  <c:v>0.3215678264272836</c:v>
                </c:pt>
                <c:pt idx="5031">
                  <c:v>-0.80733238012369835</c:v>
                </c:pt>
                <c:pt idx="5032">
                  <c:v>4.3692338096657197</c:v>
                </c:pt>
                <c:pt idx="5033">
                  <c:v>-0.71822903158462026</c:v>
                </c:pt>
                <c:pt idx="5034">
                  <c:v>4.7725895038969277</c:v>
                </c:pt>
                <c:pt idx="5035">
                  <c:v>-0.71822903158462026</c:v>
                </c:pt>
                <c:pt idx="5036">
                  <c:v>7.0660891904577721</c:v>
                </c:pt>
                <c:pt idx="5037">
                  <c:v>1.770518153877233</c:v>
                </c:pt>
                <c:pt idx="5038">
                  <c:v>-1.1140557605200349E-2</c:v>
                </c:pt>
                <c:pt idx="5039">
                  <c:v>9.6450579349844787</c:v>
                </c:pt>
                <c:pt idx="5040">
                  <c:v>-0.9765410271760111</c:v>
                </c:pt>
                <c:pt idx="5041">
                  <c:v>-7.6486571760385464</c:v>
                </c:pt>
                <c:pt idx="5042">
                  <c:v>6.0732489820306386</c:v>
                </c:pt>
                <c:pt idx="5043">
                  <c:v>-4.6689645390486696</c:v>
                </c:pt>
                <c:pt idx="5044">
                  <c:v>-11.146780789986687</c:v>
                </c:pt>
                <c:pt idx="5045">
                  <c:v>-0.16284999142078577</c:v>
                </c:pt>
                <c:pt idx="5046">
                  <c:v>-1.0543635280763379</c:v>
                </c:pt>
                <c:pt idx="5047">
                  <c:v>8.6450579349844769</c:v>
                </c:pt>
                <c:pt idx="5048">
                  <c:v>9.0606959316875546</c:v>
                </c:pt>
                <c:pt idx="5049">
                  <c:v>-4.7725895038969268</c:v>
                </c:pt>
                <c:pt idx="5050">
                  <c:v>16.311565034176297</c:v>
                </c:pt>
                <c:pt idx="5051">
                  <c:v>12.398743691938195</c:v>
                </c:pt>
                <c:pt idx="5052">
                  <c:v>-8.8672787397096631</c:v>
                </c:pt>
                <c:pt idx="5053">
                  <c:v>-15.738373788559015</c:v>
                </c:pt>
                <c:pt idx="5054">
                  <c:v>10.966265102877133</c:v>
                </c:pt>
                <c:pt idx="5055">
                  <c:v>-5.0626073069968282E-2</c:v>
                </c:pt>
                <c:pt idx="5056">
                  <c:v>-14.965799312657159</c:v>
                </c:pt>
                <c:pt idx="5057">
                  <c:v>10.381182412624446</c:v>
                </c:pt>
                <c:pt idx="5058">
                  <c:v>0</c:v>
                </c:pt>
                <c:pt idx="5059">
                  <c:v>0.12928301694496616</c:v>
                </c:pt>
                <c:pt idx="5060">
                  <c:v>-8.3837042924740537</c:v>
                </c:pt>
                <c:pt idx="5061">
                  <c:v>2.8032407699133439</c:v>
                </c:pt>
                <c:pt idx="5062">
                  <c:v>-4.3692338096657197</c:v>
                </c:pt>
                <c:pt idx="5063">
                  <c:v>-8.539149123064467E-2</c:v>
                </c:pt>
                <c:pt idx="5064">
                  <c:v>-1.5789687445267055</c:v>
                </c:pt>
                <c:pt idx="5065">
                  <c:v>-0.2791784474280255</c:v>
                </c:pt>
                <c:pt idx="5066">
                  <c:v>-15.403200694580862</c:v>
                </c:pt>
                <c:pt idx="5067">
                  <c:v>-8.8672787397096631</c:v>
                </c:pt>
                <c:pt idx="5068">
                  <c:v>-10.866506212226202</c:v>
                </c:pt>
                <c:pt idx="5069">
                  <c:v>-1.0637759104333149</c:v>
                </c:pt>
                <c:pt idx="5070">
                  <c:v>-1.0190457556905468</c:v>
                </c:pt>
                <c:pt idx="5071">
                  <c:v>-1.3837042924740521</c:v>
                </c:pt>
                <c:pt idx="5072">
                  <c:v>-0.8028347250202218</c:v>
                </c:pt>
                <c:pt idx="5073">
                  <c:v>-0.25509658640915356</c:v>
                </c:pt>
                <c:pt idx="5074">
                  <c:v>-0.66501575228719145</c:v>
                </c:pt>
                <c:pt idx="5075">
                  <c:v>2.7783156513537965E-2</c:v>
                </c:pt>
                <c:pt idx="5076">
                  <c:v>-2.1776533053698846E-3</c:v>
                </c:pt>
                <c:pt idx="5077">
                  <c:v>-0.33786963875638415</c:v>
                </c:pt>
                <c:pt idx="5078">
                  <c:v>-0.89530262133330685</c:v>
                </c:pt>
                <c:pt idx="5079">
                  <c:v>0.78978229260965438</c:v>
                </c:pt>
                <c:pt idx="5080">
                  <c:v>1.1619083266833422E-2</c:v>
                </c:pt>
                <c:pt idx="5081">
                  <c:v>6.1471263275999687E-2</c:v>
                </c:pt>
                <c:pt idx="5082">
                  <c:v>0.35444923718831711</c:v>
                </c:pt>
                <c:pt idx="5083">
                  <c:v>0.12015103107320581</c:v>
                </c:pt>
                <c:pt idx="5084">
                  <c:v>0.81420859309866678</c:v>
                </c:pt>
                <c:pt idx="5085">
                  <c:v>17.755863388019716</c:v>
                </c:pt>
                <c:pt idx="5086">
                  <c:v>-0.18525041777127374</c:v>
                </c:pt>
                <c:pt idx="5087">
                  <c:v>1.7914041301730896</c:v>
                </c:pt>
                <c:pt idx="5088">
                  <c:v>0.61269589626061394</c:v>
                </c:pt>
                <c:pt idx="5089">
                  <c:v>-7.1019463320017587E-2</c:v>
                </c:pt>
                <c:pt idx="5090">
                  <c:v>0</c:v>
                </c:pt>
                <c:pt idx="5091">
                  <c:v>-1.0520986059427153</c:v>
                </c:pt>
                <c:pt idx="5092">
                  <c:v>0.37747408632236051</c:v>
                </c:pt>
                <c:pt idx="5093">
                  <c:v>-8.7343365049178681E-2</c:v>
                </c:pt>
                <c:pt idx="5094">
                  <c:v>-2.6159160466854538E-2</c:v>
                </c:pt>
                <c:pt idx="5095">
                  <c:v>0.35638066058959433</c:v>
                </c:pt>
                <c:pt idx="5096">
                  <c:v>0.16165326347876932</c:v>
                </c:pt>
                <c:pt idx="5097">
                  <c:v>-6.4130337419715744E-2</c:v>
                </c:pt>
                <c:pt idx="5098">
                  <c:v>4.624418476922789E-2</c:v>
                </c:pt>
                <c:pt idx="5099">
                  <c:v>-0.3955851366126712</c:v>
                </c:pt>
                <c:pt idx="5100">
                  <c:v>6.6342494828696072E-2</c:v>
                </c:pt>
                <c:pt idx="5101">
                  <c:v>-7.6462586799900292</c:v>
                </c:pt>
                <c:pt idx="5102">
                  <c:v>-8.8683081332894673</c:v>
                </c:pt>
                <c:pt idx="5103">
                  <c:v>-1.6040713236688611</c:v>
                </c:pt>
                <c:pt idx="5104">
                  <c:v>0.24423681037966782</c:v>
                </c:pt>
                <c:pt idx="5105">
                  <c:v>-4.2644337408493667E-2</c:v>
                </c:pt>
                <c:pt idx="5106">
                  <c:v>-2.6033410300360109</c:v>
                </c:pt>
                <c:pt idx="5107">
                  <c:v>-6.7414669864011483</c:v>
                </c:pt>
                <c:pt idx="5108">
                  <c:v>12.840384550711667</c:v>
                </c:pt>
                <c:pt idx="5109">
                  <c:v>-11.188588845707349</c:v>
                </c:pt>
                <c:pt idx="5110">
                  <c:v>0.48375024936285793</c:v>
                </c:pt>
                <c:pt idx="5111">
                  <c:v>-1.3219280948873622</c:v>
                </c:pt>
                <c:pt idx="5112">
                  <c:v>-0.68907090406189508</c:v>
                </c:pt>
                <c:pt idx="5113">
                  <c:v>9.4636874138074964E-2</c:v>
                </c:pt>
                <c:pt idx="5114">
                  <c:v>3.1413558492455413</c:v>
                </c:pt>
                <c:pt idx="5115">
                  <c:v>-0.94555221597762351</c:v>
                </c:pt>
                <c:pt idx="5116">
                  <c:v>-0.78427130894456298</c:v>
                </c:pt>
                <c:pt idx="5117">
                  <c:v>-0.32826962176118901</c:v>
                </c:pt>
                <c:pt idx="5118">
                  <c:v>-1.1069152039165122</c:v>
                </c:pt>
                <c:pt idx="5119">
                  <c:v>-11.866506212226202</c:v>
                </c:pt>
                <c:pt idx="5120">
                  <c:v>0.23660628055614871</c:v>
                </c:pt>
                <c:pt idx="5121">
                  <c:v>0.49749965947081659</c:v>
                </c:pt>
                <c:pt idx="5122">
                  <c:v>11.485493915223493</c:v>
                </c:pt>
                <c:pt idx="5123">
                  <c:v>11.644156719937438</c:v>
                </c:pt>
                <c:pt idx="5124">
                  <c:v>-9.1128738572412207</c:v>
                </c:pt>
                <c:pt idx="5125">
                  <c:v>-4.1862223221998223</c:v>
                </c:pt>
                <c:pt idx="5126">
                  <c:v>-1.9874469496569154</c:v>
                </c:pt>
                <c:pt idx="5127">
                  <c:v>-0.46948528330122002</c:v>
                </c:pt>
                <c:pt idx="5128">
                  <c:v>-0.28757659009658559</c:v>
                </c:pt>
                <c:pt idx="5129">
                  <c:v>4.3851219213745569</c:v>
                </c:pt>
                <c:pt idx="5130">
                  <c:v>1.9305870646560386</c:v>
                </c:pt>
                <c:pt idx="5131">
                  <c:v>-0.1576257364918689</c:v>
                </c:pt>
                <c:pt idx="5132">
                  <c:v>-0.10784495521561673</c:v>
                </c:pt>
                <c:pt idx="5133">
                  <c:v>-8.6462586799900301</c:v>
                </c:pt>
                <c:pt idx="5134">
                  <c:v>0.60310984743141527</c:v>
                </c:pt>
                <c:pt idx="5135">
                  <c:v>-1.7472339296200337</c:v>
                </c:pt>
                <c:pt idx="5136">
                  <c:v>-0.73616431947696703</c:v>
                </c:pt>
                <c:pt idx="5137">
                  <c:v>-9.7604427459966399</c:v>
                </c:pt>
                <c:pt idx="5138">
                  <c:v>1.4192252962422773</c:v>
                </c:pt>
                <c:pt idx="5139">
                  <c:v>11.416621621364193</c:v>
                </c:pt>
                <c:pt idx="5140">
                  <c:v>-0.86771613838265949</c:v>
                </c:pt>
                <c:pt idx="5141">
                  <c:v>4.1222662726512878E-2</c:v>
                </c:pt>
                <c:pt idx="5142">
                  <c:v>0.93883613732160442</c:v>
                </c:pt>
                <c:pt idx="5143">
                  <c:v>-1.7004397181410922</c:v>
                </c:pt>
                <c:pt idx="5144">
                  <c:v>-0.53433642765118805</c:v>
                </c:pt>
                <c:pt idx="5145">
                  <c:v>-0.20425499418064866</c:v>
                </c:pt>
                <c:pt idx="5146">
                  <c:v>0.37196877738695794</c:v>
                </c:pt>
                <c:pt idx="5147">
                  <c:v>-0.27147269436472343</c:v>
                </c:pt>
                <c:pt idx="5148">
                  <c:v>16.702754387243253</c:v>
                </c:pt>
                <c:pt idx="5149">
                  <c:v>-0.56994992986613202</c:v>
                </c:pt>
                <c:pt idx="5150">
                  <c:v>-0.24671318039382265</c:v>
                </c:pt>
                <c:pt idx="5151">
                  <c:v>0.71179252295663886</c:v>
                </c:pt>
                <c:pt idx="5152">
                  <c:v>-0.48308288670194266</c:v>
                </c:pt>
                <c:pt idx="5153">
                  <c:v>0.21013945740166848</c:v>
                </c:pt>
                <c:pt idx="5154">
                  <c:v>0.11655425744076006</c:v>
                </c:pt>
                <c:pt idx="5155">
                  <c:v>-9.229619965185119</c:v>
                </c:pt>
                <c:pt idx="5156">
                  <c:v>0.65170218946073954</c:v>
                </c:pt>
                <c:pt idx="5157">
                  <c:v>0.31976783238107304</c:v>
                </c:pt>
                <c:pt idx="5158">
                  <c:v>-7.0660891904577721</c:v>
                </c:pt>
                <c:pt idx="5159">
                  <c:v>-6.0732489820306386</c:v>
                </c:pt>
                <c:pt idx="5160">
                  <c:v>-7.6462586799900292</c:v>
                </c:pt>
                <c:pt idx="5161">
                  <c:v>-1.4947646917495783</c:v>
                </c:pt>
                <c:pt idx="5162">
                  <c:v>-8.0606959316875546</c:v>
                </c:pt>
                <c:pt idx="5163">
                  <c:v>3.8073549220576046</c:v>
                </c:pt>
                <c:pt idx="5164">
                  <c:v>13.344342147400473</c:v>
                </c:pt>
                <c:pt idx="5165">
                  <c:v>0</c:v>
                </c:pt>
                <c:pt idx="5166">
                  <c:v>1.9946067412297812</c:v>
                </c:pt>
                <c:pt idx="5167">
                  <c:v>-7.6486571760385464</c:v>
                </c:pt>
                <c:pt idx="5168">
                  <c:v>-6.0732489820306386</c:v>
                </c:pt>
                <c:pt idx="5169">
                  <c:v>-6.3279268355088059</c:v>
                </c:pt>
                <c:pt idx="5170">
                  <c:v>9.6450579349844787</c:v>
                </c:pt>
                <c:pt idx="5171">
                  <c:v>-8.5698556083309487</c:v>
                </c:pt>
                <c:pt idx="5172">
                  <c:v>-11.518325307690866</c:v>
                </c:pt>
                <c:pt idx="5173">
                  <c:v>-2.77886985547583</c:v>
                </c:pt>
                <c:pt idx="5174">
                  <c:v>-1.1359319603691602</c:v>
                </c:pt>
                <c:pt idx="5175">
                  <c:v>-7.2756342435314078E-2</c:v>
                </c:pt>
                <c:pt idx="5176">
                  <c:v>8.3837042924740537</c:v>
                </c:pt>
                <c:pt idx="5177">
                  <c:v>-7.6486571760385464</c:v>
                </c:pt>
                <c:pt idx="5178">
                  <c:v>6.2735755347962746E-2</c:v>
                </c:pt>
                <c:pt idx="5179">
                  <c:v>9.0223678130284544</c:v>
                </c:pt>
                <c:pt idx="5180">
                  <c:v>-6.0732489820306386</c:v>
                </c:pt>
                <c:pt idx="5181">
                  <c:v>-3.6845783217702652</c:v>
                </c:pt>
                <c:pt idx="5182">
                  <c:v>-8.0624959257337636</c:v>
                </c:pt>
                <c:pt idx="5183">
                  <c:v>-10.644457187509261</c:v>
                </c:pt>
                <c:pt idx="5184">
                  <c:v>8.6450579349844769</c:v>
                </c:pt>
                <c:pt idx="5185">
                  <c:v>1.3083815630494147</c:v>
                </c:pt>
                <c:pt idx="5186">
                  <c:v>4.8493996613959084E-3</c:v>
                </c:pt>
                <c:pt idx="5187">
                  <c:v>13.702785945753481</c:v>
                </c:pt>
                <c:pt idx="5188">
                  <c:v>0.28870534250574625</c:v>
                </c:pt>
                <c:pt idx="5189">
                  <c:v>0.39058445555430482</c:v>
                </c:pt>
                <c:pt idx="5190">
                  <c:v>-14.024706827327938</c:v>
                </c:pt>
                <c:pt idx="5191">
                  <c:v>-0.32156782642728327</c:v>
                </c:pt>
                <c:pt idx="5192">
                  <c:v>4.6671137593152805</c:v>
                </c:pt>
                <c:pt idx="5193">
                  <c:v>1.6189098326444937</c:v>
                </c:pt>
                <c:pt idx="5194">
                  <c:v>-0.43063435432986208</c:v>
                </c:pt>
                <c:pt idx="5195">
                  <c:v>-0.11471165887669235</c:v>
                </c:pt>
                <c:pt idx="5196">
                  <c:v>4.1027268260054643E-2</c:v>
                </c:pt>
                <c:pt idx="5197">
                  <c:v>-7.6462586799900292</c:v>
                </c:pt>
                <c:pt idx="5198">
                  <c:v>8.8683081332894673</c:v>
                </c:pt>
                <c:pt idx="5199">
                  <c:v>-1.9108822947704676E-2</c:v>
                </c:pt>
                <c:pt idx="5200">
                  <c:v>-0.92199748799872694</c:v>
                </c:pt>
                <c:pt idx="5201">
                  <c:v>0</c:v>
                </c:pt>
                <c:pt idx="5202">
                  <c:v>2.3157720987252644E-2</c:v>
                </c:pt>
                <c:pt idx="5203">
                  <c:v>0.45685767497347113</c:v>
                </c:pt>
                <c:pt idx="5204">
                  <c:v>0.53630161932381704</c:v>
                </c:pt>
                <c:pt idx="5205">
                  <c:v>-0.19555080911780715</c:v>
                </c:pt>
                <c:pt idx="5206">
                  <c:v>-2.7480736422107011E-2</c:v>
                </c:pt>
                <c:pt idx="5207">
                  <c:v>3.1942892502754533E-2</c:v>
                </c:pt>
                <c:pt idx="5208">
                  <c:v>-11.8663774174182</c:v>
                </c:pt>
                <c:pt idx="5209">
                  <c:v>0.79908730607400358</c:v>
                </c:pt>
                <c:pt idx="5210">
                  <c:v>-1.2852602072063091E-2</c:v>
                </c:pt>
                <c:pt idx="5211">
                  <c:v>-9.8667637673533513</c:v>
                </c:pt>
                <c:pt idx="5212">
                  <c:v>-10.518653155673389</c:v>
                </c:pt>
                <c:pt idx="5213">
                  <c:v>-0.44430209378403845</c:v>
                </c:pt>
                <c:pt idx="5214">
                  <c:v>-9.8672787397096631</c:v>
                </c:pt>
                <c:pt idx="5215">
                  <c:v>0.32192809488736235</c:v>
                </c:pt>
                <c:pt idx="5216">
                  <c:v>-0.44769940610949721</c:v>
                </c:pt>
                <c:pt idx="5217">
                  <c:v>-16.570656224259992</c:v>
                </c:pt>
                <c:pt idx="5218">
                  <c:v>0.21412480535284761</c:v>
                </c:pt>
                <c:pt idx="5219">
                  <c:v>0.10030490579568517</c:v>
                </c:pt>
                <c:pt idx="5220">
                  <c:v>-0.33703498727757097</c:v>
                </c:pt>
                <c:pt idx="5221">
                  <c:v>-1.2210200597196326</c:v>
                </c:pt>
                <c:pt idx="5222">
                  <c:v>-1.5265458144958339</c:v>
                </c:pt>
                <c:pt idx="5223">
                  <c:v>-8.6462586799900301</c:v>
                </c:pt>
                <c:pt idx="5224">
                  <c:v>-5.1807902149672104E-2</c:v>
                </c:pt>
                <c:pt idx="5225">
                  <c:v>-1.0125316318086202</c:v>
                </c:pt>
                <c:pt idx="5226">
                  <c:v>0.75899190049620513</c:v>
                </c:pt>
                <c:pt idx="5227">
                  <c:v>0.26710407014284099</c:v>
                </c:pt>
                <c:pt idx="5228">
                  <c:v>6.5095028221884982E-2</c:v>
                </c:pt>
                <c:pt idx="5229">
                  <c:v>2.0995356735509145</c:v>
                </c:pt>
                <c:pt idx="5230">
                  <c:v>-0.9987992549944491</c:v>
                </c:pt>
                <c:pt idx="5231">
                  <c:v>7.5039547915853611</c:v>
                </c:pt>
                <c:pt idx="5232">
                  <c:v>-1.8937696738750773</c:v>
                </c:pt>
                <c:pt idx="5233">
                  <c:v>-0.87457831785873485</c:v>
                </c:pt>
                <c:pt idx="5234">
                  <c:v>2.3214842911336855</c:v>
                </c:pt>
                <c:pt idx="5235">
                  <c:v>-0.33703498727757075</c:v>
                </c:pt>
                <c:pt idx="5236">
                  <c:v>0.43231549071067954</c:v>
                </c:pt>
                <c:pt idx="5237">
                  <c:v>1.027480736422107</c:v>
                </c:pt>
                <c:pt idx="5238">
                  <c:v>-9.8672787397096631</c:v>
                </c:pt>
                <c:pt idx="5239">
                  <c:v>-8.2037900509195114E-2</c:v>
                </c:pt>
                <c:pt idx="5240">
                  <c:v>-3.2034265038149176E-16</c:v>
                </c:pt>
                <c:pt idx="5241">
                  <c:v>-2.7895628396133993</c:v>
                </c:pt>
                <c:pt idx="5242">
                  <c:v>0.88264304936184135</c:v>
                </c:pt>
                <c:pt idx="5243">
                  <c:v>0.3833286395515062</c:v>
                </c:pt>
                <c:pt idx="5244">
                  <c:v>-0.22239242133644802</c:v>
                </c:pt>
                <c:pt idx="5245">
                  <c:v>11.582612451267021</c:v>
                </c:pt>
                <c:pt idx="5246">
                  <c:v>7.0660891904577738</c:v>
                </c:pt>
                <c:pt idx="5247">
                  <c:v>-0.2186402864753404</c:v>
                </c:pt>
                <c:pt idx="5248">
                  <c:v>0.18546585233809043</c:v>
                </c:pt>
                <c:pt idx="5249">
                  <c:v>-1.1699250014423122</c:v>
                </c:pt>
                <c:pt idx="5250">
                  <c:v>-0.41238304583286628</c:v>
                </c:pt>
                <c:pt idx="5251">
                  <c:v>1.092956015825927E-2</c:v>
                </c:pt>
                <c:pt idx="5252">
                  <c:v>-0.52356195605701294</c:v>
                </c:pt>
                <c:pt idx="5253">
                  <c:v>-0.11311408005145482</c:v>
                </c:pt>
                <c:pt idx="5254">
                  <c:v>1.2409046952389915</c:v>
                </c:pt>
                <c:pt idx="5255">
                  <c:v>0.94656074103853938</c:v>
                </c:pt>
                <c:pt idx="5256">
                  <c:v>0.75488750216346867</c:v>
                </c:pt>
                <c:pt idx="5257">
                  <c:v>10.059344460824425</c:v>
                </c:pt>
                <c:pt idx="5258">
                  <c:v>-0.34395440121736137</c:v>
                </c:pt>
                <c:pt idx="5259">
                  <c:v>-0.17270208611288612</c:v>
                </c:pt>
                <c:pt idx="5260">
                  <c:v>2.3984960485166091E-3</c:v>
                </c:pt>
                <c:pt idx="5261">
                  <c:v>-5.7459543773934607</c:v>
                </c:pt>
                <c:pt idx="5262">
                  <c:v>10.644156719937438</c:v>
                </c:pt>
                <c:pt idx="5263">
                  <c:v>1.9493036960208694</c:v>
                </c:pt>
                <c:pt idx="5264">
                  <c:v>11.613636010763889</c:v>
                </c:pt>
                <c:pt idx="5265">
                  <c:v>-12.146356530303908</c:v>
                </c:pt>
                <c:pt idx="5266">
                  <c:v>-2.8699959796348438</c:v>
                </c:pt>
                <c:pt idx="5267">
                  <c:v>-1.9964007589459321</c:v>
                </c:pt>
                <c:pt idx="5268">
                  <c:v>9.1220884356265923</c:v>
                </c:pt>
                <c:pt idx="5269">
                  <c:v>0.26303440583379378</c:v>
                </c:pt>
                <c:pt idx="5270">
                  <c:v>0.4184043503772425</c:v>
                </c:pt>
                <c:pt idx="5271">
                  <c:v>-0.32838311702466205</c:v>
                </c:pt>
                <c:pt idx="5272">
                  <c:v>3.2034265038149176E-16</c:v>
                </c:pt>
                <c:pt idx="5273">
                  <c:v>-0.51564144021724989</c:v>
                </c:pt>
                <c:pt idx="5274">
                  <c:v>0.18687813472350964</c:v>
                </c:pt>
                <c:pt idx="5275">
                  <c:v>-0.20401389202159348</c:v>
                </c:pt>
                <c:pt idx="5276">
                  <c:v>-14.807120089300369</c:v>
                </c:pt>
                <c:pt idx="5277">
                  <c:v>-0.17112077029724881</c:v>
                </c:pt>
                <c:pt idx="5278">
                  <c:v>0.18903382439001712</c:v>
                </c:pt>
                <c:pt idx="5279">
                  <c:v>-9.5466009241867461E-2</c:v>
                </c:pt>
                <c:pt idx="5280">
                  <c:v>-0.41443665172491356</c:v>
                </c:pt>
                <c:pt idx="5281">
                  <c:v>0.16484067267097388</c:v>
                </c:pt>
                <c:pt idx="5282">
                  <c:v>-3.5355276447962374E-2</c:v>
                </c:pt>
                <c:pt idx="5283">
                  <c:v>-1.3732398219279218</c:v>
                </c:pt>
                <c:pt idx="5284">
                  <c:v>-2.0985025129336018E-2</c:v>
                </c:pt>
                <c:pt idx="5285">
                  <c:v>0.31625934480067031</c:v>
                </c:pt>
                <c:pt idx="5286">
                  <c:v>0.38620884621962492</c:v>
                </c:pt>
                <c:pt idx="5287">
                  <c:v>19.41974145892463</c:v>
                </c:pt>
                <c:pt idx="5288">
                  <c:v>1.9334848056202316</c:v>
                </c:pt>
                <c:pt idx="5289">
                  <c:v>0.73659571977861715</c:v>
                </c:pt>
                <c:pt idx="5290">
                  <c:v>-0.74589871893621418</c:v>
                </c:pt>
                <c:pt idx="5291">
                  <c:v>7.0660891904577738</c:v>
                </c:pt>
                <c:pt idx="5292">
                  <c:v>-0.32617756788872027</c:v>
                </c:pt>
                <c:pt idx="5293">
                  <c:v>0.40765796891324624</c:v>
                </c:pt>
                <c:pt idx="5294">
                  <c:v>0.42626475470209796</c:v>
                </c:pt>
                <c:pt idx="5295">
                  <c:v>9.229619965185119</c:v>
                </c:pt>
                <c:pt idx="5296">
                  <c:v>-3.4854525893516675</c:v>
                </c:pt>
                <c:pt idx="5297">
                  <c:v>9.5830827675029333</c:v>
                </c:pt>
                <c:pt idx="5298">
                  <c:v>0.89690650703589647</c:v>
                </c:pt>
                <c:pt idx="5299">
                  <c:v>12.853309555403674</c:v>
                </c:pt>
                <c:pt idx="5300">
                  <c:v>10.866506212226202</c:v>
                </c:pt>
                <c:pt idx="5301">
                  <c:v>-1.7696188114849578</c:v>
                </c:pt>
                <c:pt idx="5302">
                  <c:v>5.0732489820306395</c:v>
                </c:pt>
                <c:pt idx="5303">
                  <c:v>-9.7598881832218343</c:v>
                </c:pt>
                <c:pt idx="5304">
                  <c:v>10.441363325875981</c:v>
                </c:pt>
                <c:pt idx="5305">
                  <c:v>-0.14809863898913406</c:v>
                </c:pt>
                <c:pt idx="5306">
                  <c:v>-3.2178490361876562</c:v>
                </c:pt>
                <c:pt idx="5307">
                  <c:v>-0.96495305290079947</c:v>
                </c:pt>
                <c:pt idx="5308">
                  <c:v>0.19930880822340669</c:v>
                </c:pt>
                <c:pt idx="5309">
                  <c:v>-9.6444571875092606</c:v>
                </c:pt>
                <c:pt idx="5310">
                  <c:v>9.9662651028771325</c:v>
                </c:pt>
                <c:pt idx="5311">
                  <c:v>-5.9228321394775394</c:v>
                </c:pt>
                <c:pt idx="5312">
                  <c:v>9.7598881832218343</c:v>
                </c:pt>
                <c:pt idx="5313">
                  <c:v>-11.840384550711667</c:v>
                </c:pt>
                <c:pt idx="5314">
                  <c:v>-2.9870529582137671E-2</c:v>
                </c:pt>
                <c:pt idx="5315">
                  <c:v>0.66626260282300409</c:v>
                </c:pt>
                <c:pt idx="5316">
                  <c:v>8.3837042924740537</c:v>
                </c:pt>
                <c:pt idx="5317">
                  <c:v>0.82804731721070512</c:v>
                </c:pt>
                <c:pt idx="5318">
                  <c:v>0.34503800994710726</c:v>
                </c:pt>
                <c:pt idx="5319">
                  <c:v>-7.0660891904577721</c:v>
                </c:pt>
                <c:pt idx="5320">
                  <c:v>0.40335569423120821</c:v>
                </c:pt>
                <c:pt idx="5321">
                  <c:v>0.18613430253470334</c:v>
                </c:pt>
                <c:pt idx="5322">
                  <c:v>2.309014776084199</c:v>
                </c:pt>
                <c:pt idx="5323">
                  <c:v>6.0732489820306386</c:v>
                </c:pt>
                <c:pt idx="5324">
                  <c:v>0.16772744573806625</c:v>
                </c:pt>
                <c:pt idx="5325">
                  <c:v>-0.35526527876147468</c:v>
                </c:pt>
                <c:pt idx="5326">
                  <c:v>-0.13832815654797342</c:v>
                </c:pt>
                <c:pt idx="5327">
                  <c:v>6.0732489820306386</c:v>
                </c:pt>
                <c:pt idx="5328">
                  <c:v>-0.11664491885227049</c:v>
                </c:pt>
                <c:pt idx="5329">
                  <c:v>-9.7598881832218343</c:v>
                </c:pt>
                <c:pt idx="5330">
                  <c:v>-7.6486571760385464</c:v>
                </c:pt>
                <c:pt idx="5331">
                  <c:v>-7.0660891904577721</c:v>
                </c:pt>
                <c:pt idx="5332">
                  <c:v>9.8667637673533513</c:v>
                </c:pt>
                <c:pt idx="5333">
                  <c:v>10.229219383469125</c:v>
                </c:pt>
                <c:pt idx="5334">
                  <c:v>8.6462586799900301</c:v>
                </c:pt>
                <c:pt idx="5335">
                  <c:v>-7.1949841879014625E-2</c:v>
                </c:pt>
                <c:pt idx="5336">
                  <c:v>-0.21469682238794779</c:v>
                </c:pt>
                <c:pt idx="5337">
                  <c:v>1.4694852833012202</c:v>
                </c:pt>
                <c:pt idx="5338">
                  <c:v>-0.71972928589404417</c:v>
                </c:pt>
                <c:pt idx="5339">
                  <c:v>-0.41175261555273551</c:v>
                </c:pt>
                <c:pt idx="5340">
                  <c:v>20</c:v>
                </c:pt>
                <c:pt idx="5341">
                  <c:v>-0.59393265422570884</c:v>
                </c:pt>
                <c:pt idx="5342">
                  <c:v>0</c:v>
                </c:pt>
                <c:pt idx="5343">
                  <c:v>-0.41175261555273551</c:v>
                </c:pt>
                <c:pt idx="5344">
                  <c:v>6.0732489820306386</c:v>
                </c:pt>
                <c:pt idx="5345">
                  <c:v>-5.3457748368417297</c:v>
                </c:pt>
                <c:pt idx="5346">
                  <c:v>-5.3457748368417297</c:v>
                </c:pt>
                <c:pt idx="5347">
                  <c:v>3.6082322800440036</c:v>
                </c:pt>
                <c:pt idx="5348">
                  <c:v>-1.6873818564396053E-2</c:v>
                </c:pt>
                <c:pt idx="5349">
                  <c:v>-8.6587684996091013E-2</c:v>
                </c:pt>
                <c:pt idx="5350">
                  <c:v>-6.2029400586702756</c:v>
                </c:pt>
                <c:pt idx="5351">
                  <c:v>5.3457748368417297</c:v>
                </c:pt>
                <c:pt idx="5352">
                  <c:v>0.97862634920743308</c:v>
                </c:pt>
                <c:pt idx="5353">
                  <c:v>0.98215199866707548</c:v>
                </c:pt>
                <c:pt idx="5354">
                  <c:v>0.97862634920743308</c:v>
                </c:pt>
                <c:pt idx="5355">
                  <c:v>1.1154772174199359</c:v>
                </c:pt>
                <c:pt idx="5356">
                  <c:v>-7.0624959257337645</c:v>
                </c:pt>
                <c:pt idx="5357">
                  <c:v>-6.4429434958487288</c:v>
                </c:pt>
                <c:pt idx="5358">
                  <c:v>-7.0624959257337645</c:v>
                </c:pt>
                <c:pt idx="5359">
                  <c:v>-5.0874628412503391</c:v>
                </c:pt>
                <c:pt idx="5360">
                  <c:v>-7.2636604397081816</c:v>
                </c:pt>
                <c:pt idx="5361">
                  <c:v>-0.54198400717480166</c:v>
                </c:pt>
                <c:pt idx="5362">
                  <c:v>-0.54198400717480166</c:v>
                </c:pt>
                <c:pt idx="5363">
                  <c:v>-0.54198400717480166</c:v>
                </c:pt>
                <c:pt idx="5364">
                  <c:v>-0.87441186924881009</c:v>
                </c:pt>
                <c:pt idx="5365">
                  <c:v>-7.6486571760385464</c:v>
                </c:pt>
                <c:pt idx="5366">
                  <c:v>12.208742403223331</c:v>
                </c:pt>
                <c:pt idx="5367">
                  <c:v>-0.42223300068304748</c:v>
                </c:pt>
                <c:pt idx="5368">
                  <c:v>-4.5455323558926182</c:v>
                </c:pt>
                <c:pt idx="5369">
                  <c:v>-11.703038388986416</c:v>
                </c:pt>
                <c:pt idx="5370">
                  <c:v>0</c:v>
                </c:pt>
                <c:pt idx="5371">
                  <c:v>-0.19193210780636838</c:v>
                </c:pt>
                <c:pt idx="5372">
                  <c:v>-0.14661508914067251</c:v>
                </c:pt>
                <c:pt idx="5373">
                  <c:v>-0.46685109791510154</c:v>
                </c:pt>
                <c:pt idx="5374">
                  <c:v>-0.71904368616894376</c:v>
                </c:pt>
                <c:pt idx="5375">
                  <c:v>2.0981634750968414</c:v>
                </c:pt>
                <c:pt idx="5376">
                  <c:v>0.42070624936553597</c:v>
                </c:pt>
                <c:pt idx="5377">
                  <c:v>-0.34369871755858145</c:v>
                </c:pt>
                <c:pt idx="5378">
                  <c:v>7.5749420686549065E-2</c:v>
                </c:pt>
                <c:pt idx="5379">
                  <c:v>2.8699959796348442</c:v>
                </c:pt>
                <c:pt idx="5380">
                  <c:v>-0.31438128583401409</c:v>
                </c:pt>
                <c:pt idx="5381">
                  <c:v>0.15731200483011529</c:v>
                </c:pt>
                <c:pt idx="5382">
                  <c:v>-0.97009851428613803</c:v>
                </c:pt>
                <c:pt idx="5383">
                  <c:v>-0.17467853141294681</c:v>
                </c:pt>
                <c:pt idx="5384">
                  <c:v>-12.643931328184726</c:v>
                </c:pt>
                <c:pt idx="5385">
                  <c:v>-14.380844325874836</c:v>
                </c:pt>
                <c:pt idx="5386">
                  <c:v>6.7231194682993785</c:v>
                </c:pt>
                <c:pt idx="5387">
                  <c:v>-9.6444571875092606</c:v>
                </c:pt>
                <c:pt idx="5388">
                  <c:v>-5.3771256440980485E-2</c:v>
                </c:pt>
                <c:pt idx="5389">
                  <c:v>-0.3547519418588474</c:v>
                </c:pt>
                <c:pt idx="5390">
                  <c:v>-0.3547519418588474</c:v>
                </c:pt>
                <c:pt idx="5391">
                  <c:v>-0.23781405729832492</c:v>
                </c:pt>
                <c:pt idx="5392">
                  <c:v>-0.48932770291878103</c:v>
                </c:pt>
                <c:pt idx="5393">
                  <c:v>0.63714380216823041</c:v>
                </c:pt>
                <c:pt idx="5394">
                  <c:v>-0.13111191434715877</c:v>
                </c:pt>
                <c:pt idx="5395">
                  <c:v>-0.13111191434715877</c:v>
                </c:pt>
                <c:pt idx="5396">
                  <c:v>-0.44251823570095072</c:v>
                </c:pt>
                <c:pt idx="5397">
                  <c:v>4.7929996290805343</c:v>
                </c:pt>
                <c:pt idx="5398">
                  <c:v>-0.18521487246690763</c:v>
                </c:pt>
                <c:pt idx="5399">
                  <c:v>-0.24792039508741559</c:v>
                </c:pt>
                <c:pt idx="5400">
                  <c:v>-2.5995208532944413E-2</c:v>
                </c:pt>
                <c:pt idx="5401">
                  <c:v>7.0660891904577721</c:v>
                </c:pt>
                <c:pt idx="5402">
                  <c:v>-0.47095787201832523</c:v>
                </c:pt>
                <c:pt idx="5403">
                  <c:v>-0.14135584924554154</c:v>
                </c:pt>
                <c:pt idx="5404">
                  <c:v>1.1699250014423124</c:v>
                </c:pt>
                <c:pt idx="5405">
                  <c:v>-0.75408977195741578</c:v>
                </c:pt>
                <c:pt idx="5406">
                  <c:v>-9.6444571875092606</c:v>
                </c:pt>
                <c:pt idx="5407">
                  <c:v>0.16321022212475594</c:v>
                </c:pt>
                <c:pt idx="5408">
                  <c:v>6.8997251500379191</c:v>
                </c:pt>
                <c:pt idx="5409">
                  <c:v>0.49898927761130352</c:v>
                </c:pt>
                <c:pt idx="5410">
                  <c:v>-1.0223678130284548</c:v>
                </c:pt>
                <c:pt idx="5411">
                  <c:v>-2.0838725572550203</c:v>
                </c:pt>
                <c:pt idx="5412">
                  <c:v>-0.7589919004962048</c:v>
                </c:pt>
                <c:pt idx="5413">
                  <c:v>-1.2070003709194659</c:v>
                </c:pt>
                <c:pt idx="5414">
                  <c:v>-3.8712666858777971</c:v>
                </c:pt>
                <c:pt idx="5415">
                  <c:v>5.5545888516776376</c:v>
                </c:pt>
                <c:pt idx="5416">
                  <c:v>-11.673897930688602</c:v>
                </c:pt>
                <c:pt idx="5417">
                  <c:v>-2.4662054234269239E-2</c:v>
                </c:pt>
                <c:pt idx="5418">
                  <c:v>1.0924462487645954</c:v>
                </c:pt>
                <c:pt idx="5419">
                  <c:v>-0.44057259138598148</c:v>
                </c:pt>
                <c:pt idx="5420">
                  <c:v>-10.703038388986418</c:v>
                </c:pt>
                <c:pt idx="5421">
                  <c:v>-0.21931302840447603</c:v>
                </c:pt>
                <c:pt idx="5422">
                  <c:v>1.9662246977036037E-2</c:v>
                </c:pt>
                <c:pt idx="5423">
                  <c:v>-0.18371195317238809</c:v>
                </c:pt>
                <c:pt idx="5424">
                  <c:v>-0.18442457113742744</c:v>
                </c:pt>
                <c:pt idx="5425">
                  <c:v>-3.1563709831544817</c:v>
                </c:pt>
                <c:pt idx="5426">
                  <c:v>2.4957463211156221</c:v>
                </c:pt>
                <c:pt idx="5427">
                  <c:v>-10.146780789986686</c:v>
                </c:pt>
                <c:pt idx="5428">
                  <c:v>-0.58016948953225667</c:v>
                </c:pt>
                <c:pt idx="5429">
                  <c:v>0.45519462575082698</c:v>
                </c:pt>
                <c:pt idx="5430">
                  <c:v>7.3822286051551762</c:v>
                </c:pt>
                <c:pt idx="5431">
                  <c:v>0.40394366939525861</c:v>
                </c:pt>
                <c:pt idx="5432">
                  <c:v>-1.2043584985061861</c:v>
                </c:pt>
                <c:pt idx="5433">
                  <c:v>-0.35363695461470046</c:v>
                </c:pt>
                <c:pt idx="5434">
                  <c:v>0.53643260679349758</c:v>
                </c:pt>
                <c:pt idx="5435">
                  <c:v>-0.80735492205760395</c:v>
                </c:pt>
                <c:pt idx="5436">
                  <c:v>-4.1019624109454549</c:v>
                </c:pt>
                <c:pt idx="5437">
                  <c:v>1.9987985883767421</c:v>
                </c:pt>
                <c:pt idx="5438">
                  <c:v>1.3197678323810733</c:v>
                </c:pt>
                <c:pt idx="5439">
                  <c:v>-0.58496250072115585</c:v>
                </c:pt>
                <c:pt idx="5440">
                  <c:v>0.20029865048583159</c:v>
                </c:pt>
                <c:pt idx="5441">
                  <c:v>-6.7414669864011483</c:v>
                </c:pt>
                <c:pt idx="5442">
                  <c:v>-0.14926553087621919</c:v>
                </c:pt>
                <c:pt idx="5443">
                  <c:v>-9.229619965185119</c:v>
                </c:pt>
                <c:pt idx="5444">
                  <c:v>2.6745997132058323</c:v>
                </c:pt>
                <c:pt idx="5445">
                  <c:v>-2.2443252767633899</c:v>
                </c:pt>
                <c:pt idx="5446">
                  <c:v>-0.18442457113742727</c:v>
                </c:pt>
                <c:pt idx="5447">
                  <c:v>-3.5718089529538393</c:v>
                </c:pt>
                <c:pt idx="5448">
                  <c:v>-0.62263291868721116</c:v>
                </c:pt>
                <c:pt idx="5449">
                  <c:v>10.644156719937438</c:v>
                </c:pt>
                <c:pt idx="5450">
                  <c:v>0.36969451381809004</c:v>
                </c:pt>
                <c:pt idx="5451">
                  <c:v>12.840384550711667</c:v>
                </c:pt>
                <c:pt idx="5452">
                  <c:v>-8.6648611271276984E-3</c:v>
                </c:pt>
                <c:pt idx="5453">
                  <c:v>0.21931302840447595</c:v>
                </c:pt>
                <c:pt idx="5454">
                  <c:v>8.1279975361142274</c:v>
                </c:pt>
                <c:pt idx="5455">
                  <c:v>-1.0544477840223765</c:v>
                </c:pt>
                <c:pt idx="5456">
                  <c:v>-9.3822637581148367</c:v>
                </c:pt>
                <c:pt idx="5457">
                  <c:v>-8.6462586799900301</c:v>
                </c:pt>
                <c:pt idx="5458">
                  <c:v>-6.0732489820306386</c:v>
                </c:pt>
                <c:pt idx="5459">
                  <c:v>10.582769240382088</c:v>
                </c:pt>
                <c:pt idx="5460">
                  <c:v>-1.2220146490870114</c:v>
                </c:pt>
                <c:pt idx="5461">
                  <c:v>14.081289245950657</c:v>
                </c:pt>
                <c:pt idx="5462">
                  <c:v>0.44057259138598198</c:v>
                </c:pt>
                <c:pt idx="5463">
                  <c:v>-11.965784284662087</c:v>
                </c:pt>
                <c:pt idx="5464">
                  <c:v>-2.1876270031757716</c:v>
                </c:pt>
                <c:pt idx="5465">
                  <c:v>11.702894141119387</c:v>
                </c:pt>
                <c:pt idx="5466">
                  <c:v>1.0717145802668746</c:v>
                </c:pt>
                <c:pt idx="5467">
                  <c:v>4.7725895038969277</c:v>
                </c:pt>
                <c:pt idx="5468">
                  <c:v>-0.15862496900989267</c:v>
                </c:pt>
                <c:pt idx="5469">
                  <c:v>5.2151282051106473E-2</c:v>
                </c:pt>
                <c:pt idx="5470">
                  <c:v>-1.1671240394513556</c:v>
                </c:pt>
                <c:pt idx="5471">
                  <c:v>-0.113093778845636</c:v>
                </c:pt>
                <c:pt idx="5472">
                  <c:v>-2.7004397181410922</c:v>
                </c:pt>
                <c:pt idx="5473">
                  <c:v>-0.28824496863107374</c:v>
                </c:pt>
                <c:pt idx="5474">
                  <c:v>-8.0606959316875546</c:v>
                </c:pt>
                <c:pt idx="5475">
                  <c:v>-7.7167860522460135E-2</c:v>
                </c:pt>
                <c:pt idx="5476">
                  <c:v>-10.866506212226202</c:v>
                </c:pt>
                <c:pt idx="5477">
                  <c:v>-8.3837042924740537</c:v>
                </c:pt>
                <c:pt idx="5478">
                  <c:v>-6.0732489820306386</c:v>
                </c:pt>
                <c:pt idx="5479">
                  <c:v>-0.12320390832355339</c:v>
                </c:pt>
                <c:pt idx="5480">
                  <c:v>-4.1820175694626899E-2</c:v>
                </c:pt>
                <c:pt idx="5481">
                  <c:v>-0.48542682717024171</c:v>
                </c:pt>
                <c:pt idx="5482">
                  <c:v>-0.23467075111488489</c:v>
                </c:pt>
                <c:pt idx="5483">
                  <c:v>0.56071495447447905</c:v>
                </c:pt>
                <c:pt idx="5484">
                  <c:v>-13.380911949563341</c:v>
                </c:pt>
                <c:pt idx="5485">
                  <c:v>8.8683081332894673</c:v>
                </c:pt>
                <c:pt idx="5486">
                  <c:v>-6.2022583998257161</c:v>
                </c:pt>
                <c:pt idx="5487">
                  <c:v>-12.866248611111173</c:v>
                </c:pt>
                <c:pt idx="5488">
                  <c:v>-0.583762754256265</c:v>
                </c:pt>
                <c:pt idx="5489">
                  <c:v>2.2961148443311267E-2</c:v>
                </c:pt>
                <c:pt idx="5490">
                  <c:v>-0.29133977505393938</c:v>
                </c:pt>
                <c:pt idx="5491">
                  <c:v>-0.2177535265329274</c:v>
                </c:pt>
                <c:pt idx="5492">
                  <c:v>-7.1258683169821729E-2</c:v>
                </c:pt>
                <c:pt idx="5493">
                  <c:v>-9.5326153505540634E-2</c:v>
                </c:pt>
                <c:pt idx="5494">
                  <c:v>-0.57044174595175212</c:v>
                </c:pt>
                <c:pt idx="5495">
                  <c:v>-0.57044174595175212</c:v>
                </c:pt>
                <c:pt idx="5496">
                  <c:v>-0.57044174595175212</c:v>
                </c:pt>
                <c:pt idx="5497">
                  <c:v>-0.57044174595175212</c:v>
                </c:pt>
                <c:pt idx="5498">
                  <c:v>-0.57044174595175212</c:v>
                </c:pt>
                <c:pt idx="5499">
                  <c:v>-0.57044174595175212</c:v>
                </c:pt>
                <c:pt idx="5500">
                  <c:v>-0.57044174595175212</c:v>
                </c:pt>
                <c:pt idx="5501">
                  <c:v>-0.57044174595175212</c:v>
                </c:pt>
                <c:pt idx="5502">
                  <c:v>-0.57044174595175212</c:v>
                </c:pt>
                <c:pt idx="5503">
                  <c:v>-1.6838571546853141</c:v>
                </c:pt>
                <c:pt idx="5504">
                  <c:v>-0.57044174595175212</c:v>
                </c:pt>
                <c:pt idx="5505">
                  <c:v>-0.57044174595175212</c:v>
                </c:pt>
                <c:pt idx="5506">
                  <c:v>-0.57044174595175212</c:v>
                </c:pt>
                <c:pt idx="5507">
                  <c:v>-19.220026359534955</c:v>
                </c:pt>
                <c:pt idx="5508">
                  <c:v>-0.22883338555769248</c:v>
                </c:pt>
                <c:pt idx="5509">
                  <c:v>-0.22883338555769248</c:v>
                </c:pt>
                <c:pt idx="5510">
                  <c:v>-0.92204619199143711</c:v>
                </c:pt>
                <c:pt idx="5511">
                  <c:v>-0.22883338555769248</c:v>
                </c:pt>
                <c:pt idx="5512">
                  <c:v>-0.22883338555769248</c:v>
                </c:pt>
                <c:pt idx="5513">
                  <c:v>-0.92204619199143711</c:v>
                </c:pt>
                <c:pt idx="5514">
                  <c:v>-0.92204619199143711</c:v>
                </c:pt>
                <c:pt idx="5515">
                  <c:v>-19.220026359534955</c:v>
                </c:pt>
                <c:pt idx="5516">
                  <c:v>-0.92204619199143711</c:v>
                </c:pt>
                <c:pt idx="5517">
                  <c:v>-19.028281109831383</c:v>
                </c:pt>
                <c:pt idx="5518">
                  <c:v>-0.17904234619740214</c:v>
                </c:pt>
                <c:pt idx="5519">
                  <c:v>-0.17904234619740214</c:v>
                </c:pt>
                <c:pt idx="5520">
                  <c:v>-0.17904234619740214</c:v>
                </c:pt>
                <c:pt idx="5521">
                  <c:v>-0.17904234619740214</c:v>
                </c:pt>
                <c:pt idx="5522">
                  <c:v>-0.17904234619740214</c:v>
                </c:pt>
                <c:pt idx="5523">
                  <c:v>-0.17904234619740214</c:v>
                </c:pt>
                <c:pt idx="5524">
                  <c:v>-0.17904234619740214</c:v>
                </c:pt>
                <c:pt idx="5525">
                  <c:v>-0.17904234619740214</c:v>
                </c:pt>
                <c:pt idx="5526">
                  <c:v>-0.17904234619740214</c:v>
                </c:pt>
                <c:pt idx="5527">
                  <c:v>-0.17904234619740214</c:v>
                </c:pt>
                <c:pt idx="5528">
                  <c:v>-0.17904234619740214</c:v>
                </c:pt>
                <c:pt idx="5529">
                  <c:v>-1.6841966020623962</c:v>
                </c:pt>
                <c:pt idx="5530">
                  <c:v>-1.6841966020623962</c:v>
                </c:pt>
                <c:pt idx="5531">
                  <c:v>-0.33671731799501692</c:v>
                </c:pt>
                <c:pt idx="5532">
                  <c:v>-1.6841966020623962</c:v>
                </c:pt>
                <c:pt idx="5533">
                  <c:v>-19.220026359534955</c:v>
                </c:pt>
                <c:pt idx="5534">
                  <c:v>17.876680807207723</c:v>
                </c:pt>
                <c:pt idx="5535">
                  <c:v>-0.17904234619740214</c:v>
                </c:pt>
                <c:pt idx="5536">
                  <c:v>-0.57044174595175212</c:v>
                </c:pt>
                <c:pt idx="5537">
                  <c:v>-3.1411341227614851</c:v>
                </c:pt>
                <c:pt idx="5538">
                  <c:v>0.60660445847341726</c:v>
                </c:pt>
                <c:pt idx="5539">
                  <c:v>-0.17904234619740214</c:v>
                </c:pt>
                <c:pt idx="5540">
                  <c:v>-0.17970602223489743</c:v>
                </c:pt>
                <c:pt idx="5541">
                  <c:v>11.989749275462135</c:v>
                </c:pt>
                <c:pt idx="5542">
                  <c:v>-1.2801079191927351</c:v>
                </c:pt>
                <c:pt idx="5543">
                  <c:v>1.642342457298863</c:v>
                </c:pt>
                <c:pt idx="5544">
                  <c:v>-0.16515575729444051</c:v>
                </c:pt>
                <c:pt idx="5545">
                  <c:v>-10.381542951184585</c:v>
                </c:pt>
                <c:pt idx="5546">
                  <c:v>10.518653155673389</c:v>
                </c:pt>
                <c:pt idx="5547">
                  <c:v>-14.666260994509463</c:v>
                </c:pt>
                <c:pt idx="5548">
                  <c:v>1.5000736031346436</c:v>
                </c:pt>
                <c:pt idx="5549">
                  <c:v>11.22901905089352</c:v>
                </c:pt>
                <c:pt idx="5550">
                  <c:v>0.38702312310924708</c:v>
                </c:pt>
                <c:pt idx="5551">
                  <c:v>-4.0371182987233072E-2</c:v>
                </c:pt>
                <c:pt idx="5552">
                  <c:v>7.8683081332894664</c:v>
                </c:pt>
                <c:pt idx="5553">
                  <c:v>0.36257007938470814</c:v>
                </c:pt>
                <c:pt idx="5554">
                  <c:v>9.5189809291704002</c:v>
                </c:pt>
                <c:pt idx="5555">
                  <c:v>10.381542951184585</c:v>
                </c:pt>
                <c:pt idx="5556">
                  <c:v>-0.24511249783653147</c:v>
                </c:pt>
                <c:pt idx="5557">
                  <c:v>-0.21150410519371213</c:v>
                </c:pt>
                <c:pt idx="5558">
                  <c:v>-0.24162109931794132</c:v>
                </c:pt>
                <c:pt idx="5559">
                  <c:v>8.6462586799900301</c:v>
                </c:pt>
                <c:pt idx="5560">
                  <c:v>-0.3479233034203067</c:v>
                </c:pt>
                <c:pt idx="5561">
                  <c:v>-1.3219280948873622</c:v>
                </c:pt>
                <c:pt idx="5562">
                  <c:v>8.3822637581148367</c:v>
                </c:pt>
                <c:pt idx="5563">
                  <c:v>0.4150374992788437</c:v>
                </c:pt>
                <c:pt idx="5564">
                  <c:v>0.28379296600059134</c:v>
                </c:pt>
                <c:pt idx="5565">
                  <c:v>-11.551067348664397</c:v>
                </c:pt>
                <c:pt idx="5566">
                  <c:v>0.74846123300403566</c:v>
                </c:pt>
                <c:pt idx="5567">
                  <c:v>2.0838725572550203</c:v>
                </c:pt>
                <c:pt idx="5568">
                  <c:v>-0.78659636189080673</c:v>
                </c:pt>
                <c:pt idx="5569">
                  <c:v>3.6583538422658544</c:v>
                </c:pt>
                <c:pt idx="5570">
                  <c:v>2.8345860078299205</c:v>
                </c:pt>
                <c:pt idx="5571">
                  <c:v>0.28286315021225394</c:v>
                </c:pt>
                <c:pt idx="5572">
                  <c:v>-0.4024844489357593</c:v>
                </c:pt>
                <c:pt idx="5573">
                  <c:v>1.0149598329119363</c:v>
                </c:pt>
                <c:pt idx="5574">
                  <c:v>0.33628338786443257</c:v>
                </c:pt>
                <c:pt idx="5575">
                  <c:v>-0.87685176922713515</c:v>
                </c:pt>
                <c:pt idx="5576">
                  <c:v>4.8909600480946509E-2</c:v>
                </c:pt>
                <c:pt idx="5577">
                  <c:v>-0.442518235700951</c:v>
                </c:pt>
                <c:pt idx="5578">
                  <c:v>9.8853386926285494E-2</c:v>
                </c:pt>
                <c:pt idx="5579">
                  <c:v>-0.19240901559369117</c:v>
                </c:pt>
                <c:pt idx="5580">
                  <c:v>-0.29732212536322489</c:v>
                </c:pt>
                <c:pt idx="5581">
                  <c:v>-0.12810482574768536</c:v>
                </c:pt>
                <c:pt idx="5582">
                  <c:v>-6.3479056824399929E-2</c:v>
                </c:pt>
                <c:pt idx="5583">
                  <c:v>-0.34938945704333019</c:v>
                </c:pt>
                <c:pt idx="5584">
                  <c:v>-0.29545588352617119</c:v>
                </c:pt>
                <c:pt idx="5585">
                  <c:v>0.21607864740424573</c:v>
                </c:pt>
                <c:pt idx="5586">
                  <c:v>-0.89871666416281837</c:v>
                </c:pt>
                <c:pt idx="5587">
                  <c:v>-0.3461756411340397</c:v>
                </c:pt>
                <c:pt idx="5588">
                  <c:v>-0.20210540719146214</c:v>
                </c:pt>
                <c:pt idx="5589">
                  <c:v>-2.9870529582137508E-2</c:v>
                </c:pt>
                <c:pt idx="5590">
                  <c:v>-0.15403362867242085</c:v>
                </c:pt>
                <c:pt idx="5591">
                  <c:v>-0.85844585578598032</c:v>
                </c:pt>
                <c:pt idx="5592">
                  <c:v>-0.11345804978328401</c:v>
                </c:pt>
                <c:pt idx="5593">
                  <c:v>-0.52562836133875412</c:v>
                </c:pt>
                <c:pt idx="5594">
                  <c:v>0</c:v>
                </c:pt>
                <c:pt idx="5595">
                  <c:v>-0.11321061044799095</c:v>
                </c:pt>
                <c:pt idx="5596">
                  <c:v>-0.44395019119408258</c:v>
                </c:pt>
                <c:pt idx="5597">
                  <c:v>6.4130337419715563E-2</c:v>
                </c:pt>
                <c:pt idx="5598">
                  <c:v>4.6679518653921876</c:v>
                </c:pt>
                <c:pt idx="5599">
                  <c:v>-0.52842423266571725</c:v>
                </c:pt>
                <c:pt idx="5600">
                  <c:v>-9.5189809291704002</c:v>
                </c:pt>
                <c:pt idx="5601">
                  <c:v>-7.4000581443776595E-2</c:v>
                </c:pt>
                <c:pt idx="5602">
                  <c:v>-11.61378946447258</c:v>
                </c:pt>
                <c:pt idx="5603">
                  <c:v>10.966265102877133</c:v>
                </c:pt>
                <c:pt idx="5604">
                  <c:v>4.7725895038969277</c:v>
                </c:pt>
                <c:pt idx="5605">
                  <c:v>-12.013206341123576</c:v>
                </c:pt>
                <c:pt idx="5606">
                  <c:v>4.7725895038969277</c:v>
                </c:pt>
                <c:pt idx="5607">
                  <c:v>4.3692338096657197</c:v>
                </c:pt>
                <c:pt idx="5608">
                  <c:v>-3.2587342684001683</c:v>
                </c:pt>
                <c:pt idx="5609">
                  <c:v>4.3692338096657197</c:v>
                </c:pt>
                <c:pt idx="5610">
                  <c:v>10.714531738288208</c:v>
                </c:pt>
                <c:pt idx="5611">
                  <c:v>-15.919988351453062</c:v>
                </c:pt>
                <c:pt idx="5612">
                  <c:v>4.3692338096657197</c:v>
                </c:pt>
                <c:pt idx="5613">
                  <c:v>1.9964007589459321</c:v>
                </c:pt>
                <c:pt idx="5614">
                  <c:v>1.3659057919479642</c:v>
                </c:pt>
                <c:pt idx="5615">
                  <c:v>3.3166863935199381E-2</c:v>
                </c:pt>
                <c:pt idx="5616">
                  <c:v>-0.18212209153038866</c:v>
                </c:pt>
                <c:pt idx="5617">
                  <c:v>0.35776269392709459</c:v>
                </c:pt>
                <c:pt idx="5618">
                  <c:v>-9.6450579349844787</c:v>
                </c:pt>
                <c:pt idx="5619">
                  <c:v>10.229619965185119</c:v>
                </c:pt>
                <c:pt idx="5620">
                  <c:v>4.7198971036612074E-2</c:v>
                </c:pt>
                <c:pt idx="5621">
                  <c:v>-12.208742403223331</c:v>
                </c:pt>
                <c:pt idx="5622">
                  <c:v>9.0606959316875546</c:v>
                </c:pt>
                <c:pt idx="5623">
                  <c:v>-0.40053792958372852</c:v>
                </c:pt>
                <c:pt idx="5624">
                  <c:v>-11.759472121202833</c:v>
                </c:pt>
                <c:pt idx="5625">
                  <c:v>3.2034265038149176E-16</c:v>
                </c:pt>
                <c:pt idx="5626">
                  <c:v>20</c:v>
                </c:pt>
                <c:pt idx="5627">
                  <c:v>-0.12676977871721756</c:v>
                </c:pt>
                <c:pt idx="5628">
                  <c:v>0</c:v>
                </c:pt>
                <c:pt idx="5629">
                  <c:v>-9.9662651028771325</c:v>
                </c:pt>
                <c:pt idx="5630">
                  <c:v>-4.8255168607221503E-2</c:v>
                </c:pt>
                <c:pt idx="5631">
                  <c:v>0.46893050727404606</c:v>
                </c:pt>
                <c:pt idx="5632">
                  <c:v>-0.6974372299795687</c:v>
                </c:pt>
                <c:pt idx="5633">
                  <c:v>-2</c:v>
                </c:pt>
                <c:pt idx="5634">
                  <c:v>7.0115597686442571E-2</c:v>
                </c:pt>
                <c:pt idx="5635">
                  <c:v>-0.16505924627049653</c:v>
                </c:pt>
                <c:pt idx="5636">
                  <c:v>-0.74781297640319866</c:v>
                </c:pt>
                <c:pt idx="5637">
                  <c:v>0.12417941122072963</c:v>
                </c:pt>
                <c:pt idx="5638">
                  <c:v>0.86507041991389144</c:v>
                </c:pt>
                <c:pt idx="5639">
                  <c:v>-1.6833077616052232</c:v>
                </c:pt>
                <c:pt idx="5640">
                  <c:v>0.3006594781337113</c:v>
                </c:pt>
                <c:pt idx="5641">
                  <c:v>-0.65711228647699127</c:v>
                </c:pt>
                <c:pt idx="5642">
                  <c:v>10.381182412624446</c:v>
                </c:pt>
                <c:pt idx="5643">
                  <c:v>7.6462586799900292</c:v>
                </c:pt>
                <c:pt idx="5644">
                  <c:v>-9.0606959316875546</c:v>
                </c:pt>
                <c:pt idx="5645">
                  <c:v>-0.10691520391651173</c:v>
                </c:pt>
                <c:pt idx="5646">
                  <c:v>-6.1094597246839473E-2</c:v>
                </c:pt>
                <c:pt idx="5647">
                  <c:v>4.7639945575360422E-3</c:v>
                </c:pt>
                <c:pt idx="5648">
                  <c:v>-0.24162579072688412</c:v>
                </c:pt>
                <c:pt idx="5649">
                  <c:v>-1.0242475462466769</c:v>
                </c:pt>
                <c:pt idx="5650">
                  <c:v>0.33948646627166712</c:v>
                </c:pt>
                <c:pt idx="5651">
                  <c:v>0.43295940727610632</c:v>
                </c:pt>
                <c:pt idx="5652">
                  <c:v>8.2757885321816368E-2</c:v>
                </c:pt>
                <c:pt idx="5653">
                  <c:v>8.2757885321816368E-2</c:v>
                </c:pt>
                <c:pt idx="5654">
                  <c:v>-6.9251577928043942E-2</c:v>
                </c:pt>
                <c:pt idx="5655">
                  <c:v>0.44430209378403868</c:v>
                </c:pt>
                <c:pt idx="5656">
                  <c:v>-1.4134284203636167E-2</c:v>
                </c:pt>
                <c:pt idx="5657">
                  <c:v>-4.812917087427878E-2</c:v>
                </c:pt>
                <c:pt idx="5658">
                  <c:v>-6.2365880960373342E-2</c:v>
                </c:pt>
                <c:pt idx="5659">
                  <c:v>2.9240868036598488E-2</c:v>
                </c:pt>
                <c:pt idx="5660">
                  <c:v>-0.24300629240063801</c:v>
                </c:pt>
                <c:pt idx="5661">
                  <c:v>-0.23815973719476435</c:v>
                </c:pt>
                <c:pt idx="5662">
                  <c:v>0.3959286763311391</c:v>
                </c:pt>
                <c:pt idx="5663">
                  <c:v>4.3199716186746775</c:v>
                </c:pt>
                <c:pt idx="5664">
                  <c:v>13.904446464505721</c:v>
                </c:pt>
                <c:pt idx="5665">
                  <c:v>0.32694616965398682</c:v>
                </c:pt>
                <c:pt idx="5666">
                  <c:v>-0.12402989872576144</c:v>
                </c:pt>
                <c:pt idx="5667">
                  <c:v>-0.25392398738908034</c:v>
                </c:pt>
                <c:pt idx="5668">
                  <c:v>-1.7124177791209026E-2</c:v>
                </c:pt>
                <c:pt idx="5669">
                  <c:v>-2.199378475028881</c:v>
                </c:pt>
                <c:pt idx="5670">
                  <c:v>1.0473057147783567</c:v>
                </c:pt>
                <c:pt idx="5671">
                  <c:v>-14.287736424266425</c:v>
                </c:pt>
                <c:pt idx="5672">
                  <c:v>1.9968485350906608</c:v>
                </c:pt>
                <c:pt idx="5673">
                  <c:v>10.229619965185119</c:v>
                </c:pt>
                <c:pt idx="5674">
                  <c:v>-2.5754538102518625</c:v>
                </c:pt>
                <c:pt idx="5675">
                  <c:v>-0.16196747966339289</c:v>
                </c:pt>
                <c:pt idx="5676">
                  <c:v>-0.66922098753037196</c:v>
                </c:pt>
                <c:pt idx="5677">
                  <c:v>0.25352732008941842</c:v>
                </c:pt>
                <c:pt idx="5678">
                  <c:v>10.518653155673389</c:v>
                </c:pt>
                <c:pt idx="5679">
                  <c:v>1.2022528249212934E-2</c:v>
                </c:pt>
                <c:pt idx="5680">
                  <c:v>-3.5783679970514877</c:v>
                </c:pt>
                <c:pt idx="5681">
                  <c:v>0.92312999931348061</c:v>
                </c:pt>
                <c:pt idx="5682">
                  <c:v>-0.81096617560998319</c:v>
                </c:pt>
                <c:pt idx="5683">
                  <c:v>-0.73629262808688478</c:v>
                </c:pt>
                <c:pt idx="5684">
                  <c:v>-4.2433796093733598</c:v>
                </c:pt>
                <c:pt idx="5685">
                  <c:v>7.0660891904577738</c:v>
                </c:pt>
                <c:pt idx="5686">
                  <c:v>0.40545145044964587</c:v>
                </c:pt>
                <c:pt idx="5687">
                  <c:v>-0.75899190049620524</c:v>
                </c:pt>
                <c:pt idx="5688">
                  <c:v>-1.0705532798253081</c:v>
                </c:pt>
                <c:pt idx="5689">
                  <c:v>-0.35049724708413327</c:v>
                </c:pt>
                <c:pt idx="5690">
                  <c:v>-7.1701465354188754E-2</c:v>
                </c:pt>
                <c:pt idx="5691">
                  <c:v>-6.5588341627576707E-2</c:v>
                </c:pt>
                <c:pt idx="5692">
                  <c:v>-0.20963814885570128</c:v>
                </c:pt>
                <c:pt idx="5693">
                  <c:v>0.45251220469750669</c:v>
                </c:pt>
                <c:pt idx="5694">
                  <c:v>-9.3815429511845849</c:v>
                </c:pt>
                <c:pt idx="5695">
                  <c:v>1.8011895492518892</c:v>
                </c:pt>
                <c:pt idx="5696">
                  <c:v>3.5095199451034733</c:v>
                </c:pt>
                <c:pt idx="5697">
                  <c:v>0.33969237436320165</c:v>
                </c:pt>
                <c:pt idx="5698">
                  <c:v>10.147204924942228</c:v>
                </c:pt>
                <c:pt idx="5699">
                  <c:v>0.19350767589986562</c:v>
                </c:pt>
                <c:pt idx="5700">
                  <c:v>1.446322931196233E-2</c:v>
                </c:pt>
                <c:pt idx="5701">
                  <c:v>-4.1552489444505791E-2</c:v>
                </c:pt>
                <c:pt idx="5702">
                  <c:v>-8.6668355155173168E-2</c:v>
                </c:pt>
                <c:pt idx="5703">
                  <c:v>-0.13403991303460172</c:v>
                </c:pt>
                <c:pt idx="5704">
                  <c:v>-0.14952954797689183</c:v>
                </c:pt>
                <c:pt idx="5705">
                  <c:v>0.13326653086346468</c:v>
                </c:pt>
                <c:pt idx="5706">
                  <c:v>-10.229219383469125</c:v>
                </c:pt>
                <c:pt idx="5707">
                  <c:v>1.4791678366985597</c:v>
                </c:pt>
                <c:pt idx="5708">
                  <c:v>12.125198191061759</c:v>
                </c:pt>
                <c:pt idx="5709">
                  <c:v>-0.18040351924657716</c:v>
                </c:pt>
                <c:pt idx="5710">
                  <c:v>-0.83742164735974867</c:v>
                </c:pt>
                <c:pt idx="5711">
                  <c:v>17.921918399290455</c:v>
                </c:pt>
                <c:pt idx="5712">
                  <c:v>-3.8736691760931024</c:v>
                </c:pt>
                <c:pt idx="5713">
                  <c:v>-10.307200809140809</c:v>
                </c:pt>
                <c:pt idx="5714">
                  <c:v>10.059795091795101</c:v>
                </c:pt>
                <c:pt idx="5715">
                  <c:v>1.3124512347777086</c:v>
                </c:pt>
                <c:pt idx="5716">
                  <c:v>8.0624959257337636</c:v>
                </c:pt>
                <c:pt idx="5717">
                  <c:v>-11.892036785411905</c:v>
                </c:pt>
                <c:pt idx="5718">
                  <c:v>7.0660891904577721</c:v>
                </c:pt>
                <c:pt idx="5719">
                  <c:v>-15.530579063234072</c:v>
                </c:pt>
                <c:pt idx="5720">
                  <c:v>9.2304207950923818</c:v>
                </c:pt>
                <c:pt idx="5721">
                  <c:v>-10.059795091795101</c:v>
                </c:pt>
                <c:pt idx="5722">
                  <c:v>10.814048332230835</c:v>
                </c:pt>
                <c:pt idx="5723">
                  <c:v>10.814048332230835</c:v>
                </c:pt>
                <c:pt idx="5724">
                  <c:v>11.013322673425447</c:v>
                </c:pt>
                <c:pt idx="5725">
                  <c:v>10.703038388986418</c:v>
                </c:pt>
                <c:pt idx="5726">
                  <c:v>10.814048332230835</c:v>
                </c:pt>
                <c:pt idx="5727">
                  <c:v>10.814048332230835</c:v>
                </c:pt>
                <c:pt idx="5728">
                  <c:v>10.814048332230835</c:v>
                </c:pt>
                <c:pt idx="5729">
                  <c:v>10.814048332230835</c:v>
                </c:pt>
                <c:pt idx="5730">
                  <c:v>11.013322673425447</c:v>
                </c:pt>
                <c:pt idx="5731">
                  <c:v>10.814048332230835</c:v>
                </c:pt>
                <c:pt idx="5732">
                  <c:v>1.5220733086945348</c:v>
                </c:pt>
                <c:pt idx="5733">
                  <c:v>-14.666242498774883</c:v>
                </c:pt>
                <c:pt idx="5734">
                  <c:v>-10.381182412624446</c:v>
                </c:pt>
                <c:pt idx="5735">
                  <c:v>0.4318621219202029</c:v>
                </c:pt>
                <c:pt idx="5736">
                  <c:v>-2.8336416135778806</c:v>
                </c:pt>
                <c:pt idx="5737">
                  <c:v>-11.058893689053569</c:v>
                </c:pt>
                <c:pt idx="5738">
                  <c:v>-0.85798099512757209</c:v>
                </c:pt>
                <c:pt idx="5739">
                  <c:v>8.0624959257337636</c:v>
                </c:pt>
                <c:pt idx="5740">
                  <c:v>7.6486571760385464</c:v>
                </c:pt>
                <c:pt idx="5741">
                  <c:v>-4.445076325660227</c:v>
                </c:pt>
                <c:pt idx="5742">
                  <c:v>-9.2304207950923818</c:v>
                </c:pt>
                <c:pt idx="5743">
                  <c:v>-0.99934437852046476</c:v>
                </c:pt>
                <c:pt idx="5744">
                  <c:v>-0.20163386116965074</c:v>
                </c:pt>
                <c:pt idx="5745">
                  <c:v>-8.7409833147128121E-2</c:v>
                </c:pt>
                <c:pt idx="5746">
                  <c:v>9.0606959316875546</c:v>
                </c:pt>
                <c:pt idx="5747">
                  <c:v>1.9946067412297817</c:v>
                </c:pt>
                <c:pt idx="5748">
                  <c:v>-0.46948528330122002</c:v>
                </c:pt>
                <c:pt idx="5749">
                  <c:v>-8.6462586799900301</c:v>
                </c:pt>
                <c:pt idx="5750">
                  <c:v>13.156978424156978</c:v>
                </c:pt>
                <c:pt idx="5751">
                  <c:v>4.2415834103677179</c:v>
                </c:pt>
                <c:pt idx="5752">
                  <c:v>-1.8260630777122997</c:v>
                </c:pt>
                <c:pt idx="5753">
                  <c:v>7.6486571760385464</c:v>
                </c:pt>
                <c:pt idx="5754">
                  <c:v>7.6486571760385464</c:v>
                </c:pt>
                <c:pt idx="5755">
                  <c:v>1.7203927442387434</c:v>
                </c:pt>
                <c:pt idx="5756">
                  <c:v>-10.902123839550114</c:v>
                </c:pt>
                <c:pt idx="5757">
                  <c:v>-0.29278174922784606</c:v>
                </c:pt>
                <c:pt idx="5758">
                  <c:v>0.2768402053588242</c:v>
                </c:pt>
                <c:pt idx="5759">
                  <c:v>-0.14438990933517479</c:v>
                </c:pt>
                <c:pt idx="5760">
                  <c:v>-0.50069358382355256</c:v>
                </c:pt>
                <c:pt idx="5761">
                  <c:v>0.29188926850597907</c:v>
                </c:pt>
                <c:pt idx="5762">
                  <c:v>-12.879136486120251</c:v>
                </c:pt>
                <c:pt idx="5763">
                  <c:v>5.8893689053568309E-2</c:v>
                </c:pt>
                <c:pt idx="5764">
                  <c:v>12.208843990734614</c:v>
                </c:pt>
                <c:pt idx="5765">
                  <c:v>0.5405683813627028</c:v>
                </c:pt>
                <c:pt idx="5766">
                  <c:v>-0.28950661719498483</c:v>
                </c:pt>
                <c:pt idx="5767">
                  <c:v>1.435386144670646</c:v>
                </c:pt>
                <c:pt idx="5768">
                  <c:v>0.28950661719498472</c:v>
                </c:pt>
                <c:pt idx="5769">
                  <c:v>-9.3815429511845849</c:v>
                </c:pt>
                <c:pt idx="5770">
                  <c:v>-0.25105224261000003</c:v>
                </c:pt>
                <c:pt idx="5771">
                  <c:v>6.0660891904577721</c:v>
                </c:pt>
                <c:pt idx="5772">
                  <c:v>-10.229219383469125</c:v>
                </c:pt>
                <c:pt idx="5773">
                  <c:v>-11.416621621364193</c:v>
                </c:pt>
                <c:pt idx="5774">
                  <c:v>-2.9808234433007446</c:v>
                </c:pt>
                <c:pt idx="5775">
                  <c:v>10.127234027654437</c:v>
                </c:pt>
                <c:pt idx="5776">
                  <c:v>-1.7309668535447631</c:v>
                </c:pt>
                <c:pt idx="5777">
                  <c:v>6.0732489820306386</c:v>
                </c:pt>
                <c:pt idx="5778">
                  <c:v>5.08746284125034</c:v>
                </c:pt>
                <c:pt idx="5779">
                  <c:v>9.5189809291704002</c:v>
                </c:pt>
                <c:pt idx="5780">
                  <c:v>10.917123403264748</c:v>
                </c:pt>
                <c:pt idx="5781">
                  <c:v>-10.759610821875045</c:v>
                </c:pt>
                <c:pt idx="5782">
                  <c:v>-1.1815793756392357</c:v>
                </c:pt>
                <c:pt idx="5783">
                  <c:v>-0.27938239992127772</c:v>
                </c:pt>
                <c:pt idx="5784">
                  <c:v>0.73360658207629159</c:v>
                </c:pt>
                <c:pt idx="5785">
                  <c:v>8.0624959257337636</c:v>
                </c:pt>
                <c:pt idx="5786">
                  <c:v>-13.5980525001616</c:v>
                </c:pt>
                <c:pt idx="5787">
                  <c:v>18.87006765977489</c:v>
                </c:pt>
                <c:pt idx="5788">
                  <c:v>-14.287760468582666</c:v>
                </c:pt>
                <c:pt idx="5789">
                  <c:v>9.7598881832218343</c:v>
                </c:pt>
                <c:pt idx="5790">
                  <c:v>15.030451612405299</c:v>
                </c:pt>
                <c:pt idx="5791">
                  <c:v>-0.28950661719498505</c:v>
                </c:pt>
                <c:pt idx="5792">
                  <c:v>11.866506212226202</c:v>
                </c:pt>
                <c:pt idx="5793">
                  <c:v>-0.9982000059537901</c:v>
                </c:pt>
                <c:pt idx="5794">
                  <c:v>8.8672787397096631</c:v>
                </c:pt>
                <c:pt idx="5795">
                  <c:v>14.081289245950657</c:v>
                </c:pt>
                <c:pt idx="5796">
                  <c:v>-6.9886846867721664</c:v>
                </c:pt>
                <c:pt idx="5797">
                  <c:v>-0.14260439544280057</c:v>
                </c:pt>
                <c:pt idx="5798">
                  <c:v>-0.53477674355293969</c:v>
                </c:pt>
                <c:pt idx="5799">
                  <c:v>-0.38760426915573137</c:v>
                </c:pt>
                <c:pt idx="5800">
                  <c:v>-0.40525647848625851</c:v>
                </c:pt>
                <c:pt idx="5801">
                  <c:v>-0.3748484091631451</c:v>
                </c:pt>
                <c:pt idx="5802">
                  <c:v>-0.14819147949503092</c:v>
                </c:pt>
                <c:pt idx="5803">
                  <c:v>10.583082767502933</c:v>
                </c:pt>
                <c:pt idx="5804">
                  <c:v>-0.53357711445424449</c:v>
                </c:pt>
                <c:pt idx="5805">
                  <c:v>3.0412289967676154</c:v>
                </c:pt>
                <c:pt idx="5806">
                  <c:v>8.5797872755229335E-2</c:v>
                </c:pt>
                <c:pt idx="5807">
                  <c:v>-0.24327115101236405</c:v>
                </c:pt>
                <c:pt idx="5808">
                  <c:v>-0.1970368470595536</c:v>
                </c:pt>
                <c:pt idx="5809">
                  <c:v>0.53513134476914948</c:v>
                </c:pt>
                <c:pt idx="5810">
                  <c:v>9.229619965185119</c:v>
                </c:pt>
                <c:pt idx="5811">
                  <c:v>-9.7604427459966399</c:v>
                </c:pt>
                <c:pt idx="5812">
                  <c:v>-0.21947402999947502</c:v>
                </c:pt>
                <c:pt idx="5813">
                  <c:v>-0.33441903907055903</c:v>
                </c:pt>
                <c:pt idx="5814">
                  <c:v>5.7322547735247946</c:v>
                </c:pt>
                <c:pt idx="5815">
                  <c:v>-13.468369487109527</c:v>
                </c:pt>
                <c:pt idx="5816">
                  <c:v>8.0624959257337636</c:v>
                </c:pt>
                <c:pt idx="5817">
                  <c:v>-1.5596581724165564</c:v>
                </c:pt>
                <c:pt idx="5818">
                  <c:v>-9.2304207950923818</c:v>
                </c:pt>
                <c:pt idx="5819">
                  <c:v>9.5189809291704002</c:v>
                </c:pt>
                <c:pt idx="5820">
                  <c:v>-10.813781191217037</c:v>
                </c:pt>
                <c:pt idx="5821">
                  <c:v>5.3339007365534385</c:v>
                </c:pt>
                <c:pt idx="5822">
                  <c:v>-1.9108822947704839E-2</c:v>
                </c:pt>
                <c:pt idx="5823">
                  <c:v>-0.22588140741632814</c:v>
                </c:pt>
                <c:pt idx="5824">
                  <c:v>-6.0732489820306386</c:v>
                </c:pt>
                <c:pt idx="5825">
                  <c:v>-0.21846885340034952</c:v>
                </c:pt>
                <c:pt idx="5826">
                  <c:v>-1.6520766965796934</c:v>
                </c:pt>
                <c:pt idx="5827">
                  <c:v>-0.34288771352300873</c:v>
                </c:pt>
                <c:pt idx="5828">
                  <c:v>0.48542682717024171</c:v>
                </c:pt>
                <c:pt idx="5829">
                  <c:v>-0.41503749927884404</c:v>
                </c:pt>
                <c:pt idx="5830">
                  <c:v>-0.10962449117449831</c:v>
                </c:pt>
                <c:pt idx="5831">
                  <c:v>-3.3558377285120295</c:v>
                </c:pt>
                <c:pt idx="5832">
                  <c:v>-7.6462586799900292</c:v>
                </c:pt>
                <c:pt idx="5833">
                  <c:v>0.18284456140260746</c:v>
                </c:pt>
                <c:pt idx="5834">
                  <c:v>-8.3822637581148367</c:v>
                </c:pt>
                <c:pt idx="5835">
                  <c:v>-0.48542682717024194</c:v>
                </c:pt>
                <c:pt idx="5836">
                  <c:v>4.2992830981427481</c:v>
                </c:pt>
                <c:pt idx="5837">
                  <c:v>-4.1382930644644027</c:v>
                </c:pt>
                <c:pt idx="5838">
                  <c:v>3.8736691760931024</c:v>
                </c:pt>
                <c:pt idx="5839">
                  <c:v>-4.8398908948130073</c:v>
                </c:pt>
                <c:pt idx="5840">
                  <c:v>-8.8672787397096631</c:v>
                </c:pt>
                <c:pt idx="5841">
                  <c:v>-7.6486571760385464</c:v>
                </c:pt>
                <c:pt idx="5842">
                  <c:v>0.31315788525963029</c:v>
                </c:pt>
                <c:pt idx="5843">
                  <c:v>10.644457187509261</c:v>
                </c:pt>
                <c:pt idx="5844">
                  <c:v>-8.0606959316875546</c:v>
                </c:pt>
                <c:pt idx="5845">
                  <c:v>12.381002109550925</c:v>
                </c:pt>
                <c:pt idx="5846">
                  <c:v>-2.4247546246677021E-2</c:v>
                </c:pt>
                <c:pt idx="5847">
                  <c:v>2.5813602640409608</c:v>
                </c:pt>
                <c:pt idx="5848">
                  <c:v>1.0000000000000002</c:v>
                </c:pt>
                <c:pt idx="5849">
                  <c:v>-0.24453806221640437</c:v>
                </c:pt>
                <c:pt idx="5850">
                  <c:v>0.16681909057449074</c:v>
                </c:pt>
                <c:pt idx="5851">
                  <c:v>-0.14622074085104403</c:v>
                </c:pt>
                <c:pt idx="5852">
                  <c:v>1.4646682670034445</c:v>
                </c:pt>
                <c:pt idx="5853">
                  <c:v>-0.23311882792950661</c:v>
                </c:pt>
                <c:pt idx="5854">
                  <c:v>-5.0874628412503391</c:v>
                </c:pt>
                <c:pt idx="5855">
                  <c:v>-8.6450579349844769</c:v>
                </c:pt>
                <c:pt idx="5856">
                  <c:v>-0.46792307953093709</c:v>
                </c:pt>
                <c:pt idx="5857">
                  <c:v>-12.451382851019591</c:v>
                </c:pt>
                <c:pt idx="5858">
                  <c:v>12.268444530784098</c:v>
                </c:pt>
                <c:pt idx="5859">
                  <c:v>-12.013322673425447</c:v>
                </c:pt>
                <c:pt idx="5860">
                  <c:v>6.4757459812067639E-2</c:v>
                </c:pt>
                <c:pt idx="5861">
                  <c:v>-10.518653155673389</c:v>
                </c:pt>
                <c:pt idx="5862">
                  <c:v>-1.9361969651205522</c:v>
                </c:pt>
                <c:pt idx="5863">
                  <c:v>-0.76666309406525812</c:v>
                </c:pt>
                <c:pt idx="5864">
                  <c:v>-9.5196362528432132</c:v>
                </c:pt>
                <c:pt idx="5865">
                  <c:v>8.1051802522747352E-2</c:v>
                </c:pt>
                <c:pt idx="5866">
                  <c:v>0.63135540620560748</c:v>
                </c:pt>
                <c:pt idx="5867">
                  <c:v>-0.92337871839708741</c:v>
                </c:pt>
                <c:pt idx="5868">
                  <c:v>5.3457748368417297</c:v>
                </c:pt>
                <c:pt idx="5869">
                  <c:v>1.6689525928641353</c:v>
                </c:pt>
                <c:pt idx="5870">
                  <c:v>-12.362765744153956</c:v>
                </c:pt>
                <c:pt idx="5871">
                  <c:v>5.9228321394775394</c:v>
                </c:pt>
                <c:pt idx="5872">
                  <c:v>-0.32012585225337686</c:v>
                </c:pt>
                <c:pt idx="5873">
                  <c:v>-8.6450579349844769</c:v>
                </c:pt>
                <c:pt idx="5874">
                  <c:v>-8.6450579349844769</c:v>
                </c:pt>
                <c:pt idx="5875">
                  <c:v>1.9720327699568072</c:v>
                </c:pt>
                <c:pt idx="5876">
                  <c:v>-11.34448085696304</c:v>
                </c:pt>
                <c:pt idx="5877">
                  <c:v>3.946289413255232</c:v>
                </c:pt>
                <c:pt idx="5878">
                  <c:v>-8.0606959316875546</c:v>
                </c:pt>
                <c:pt idx="5879">
                  <c:v>-7.6486571760385464</c:v>
                </c:pt>
                <c:pt idx="5880">
                  <c:v>1.0381351288867711</c:v>
                </c:pt>
                <c:pt idx="5881">
                  <c:v>0.27842645625077606</c:v>
                </c:pt>
                <c:pt idx="5882">
                  <c:v>-4.2497783091315275</c:v>
                </c:pt>
                <c:pt idx="5883">
                  <c:v>0.46712601042729812</c:v>
                </c:pt>
                <c:pt idx="5884">
                  <c:v>-2.0506260730699681</c:v>
                </c:pt>
                <c:pt idx="5885">
                  <c:v>-7.4945222831056597</c:v>
                </c:pt>
                <c:pt idx="5886">
                  <c:v>-7.0660891904577721</c:v>
                </c:pt>
                <c:pt idx="5887">
                  <c:v>-0.2254652553860711</c:v>
                </c:pt>
                <c:pt idx="5888">
                  <c:v>-0.4791678366985595</c:v>
                </c:pt>
                <c:pt idx="5889">
                  <c:v>0.27563444261342734</c:v>
                </c:pt>
                <c:pt idx="5890">
                  <c:v>-1.6214883767462704</c:v>
                </c:pt>
                <c:pt idx="5891">
                  <c:v>-11.965904504239749</c:v>
                </c:pt>
                <c:pt idx="5892">
                  <c:v>8.6462586799900301</c:v>
                </c:pt>
                <c:pt idx="5893">
                  <c:v>-6.1447576311585825</c:v>
                </c:pt>
                <c:pt idx="5894">
                  <c:v>-14.713547616912694</c:v>
                </c:pt>
                <c:pt idx="5895">
                  <c:v>7.5288127304237493E-2</c:v>
                </c:pt>
                <c:pt idx="5896">
                  <c:v>-6.0120992437570915E-2</c:v>
                </c:pt>
                <c:pt idx="5897">
                  <c:v>-0.97763218697154564</c:v>
                </c:pt>
                <c:pt idx="5898">
                  <c:v>0.1844245711374273</c:v>
                </c:pt>
                <c:pt idx="5899">
                  <c:v>-9.2304207950923818</c:v>
                </c:pt>
                <c:pt idx="5900">
                  <c:v>0.45720695352278318</c:v>
                </c:pt>
                <c:pt idx="5901">
                  <c:v>-1.936274402389613</c:v>
                </c:pt>
                <c:pt idx="5902">
                  <c:v>0.12432813500220148</c:v>
                </c:pt>
                <c:pt idx="5903">
                  <c:v>-1.8011895492518892</c:v>
                </c:pt>
                <c:pt idx="5904">
                  <c:v>-0.8744691179161409</c:v>
                </c:pt>
                <c:pt idx="5905">
                  <c:v>-1.1154772174199361</c:v>
                </c:pt>
                <c:pt idx="5906">
                  <c:v>-0.30736198175269785</c:v>
                </c:pt>
                <c:pt idx="5907">
                  <c:v>0.37750114154330316</c:v>
                </c:pt>
                <c:pt idx="5908">
                  <c:v>6.0732489820306386</c:v>
                </c:pt>
                <c:pt idx="5909">
                  <c:v>-0.58496250072115608</c:v>
                </c:pt>
                <c:pt idx="5910">
                  <c:v>-10.917123403264748</c:v>
                </c:pt>
                <c:pt idx="5911">
                  <c:v>-0.17255047084913541</c:v>
                </c:pt>
                <c:pt idx="5912">
                  <c:v>-3.8151907614717087</c:v>
                </c:pt>
                <c:pt idx="5913">
                  <c:v>7.0660891904577738</c:v>
                </c:pt>
                <c:pt idx="5914">
                  <c:v>-12.248817059278503</c:v>
                </c:pt>
                <c:pt idx="5915">
                  <c:v>-2.0567797089963875</c:v>
                </c:pt>
                <c:pt idx="5916">
                  <c:v>-0.80735492205760429</c:v>
                </c:pt>
                <c:pt idx="5917">
                  <c:v>0.67699163921350147</c:v>
                </c:pt>
                <c:pt idx="5918">
                  <c:v>-2.3905151801447753</c:v>
                </c:pt>
                <c:pt idx="5919">
                  <c:v>-4.7461353706269457E-2</c:v>
                </c:pt>
                <c:pt idx="5920">
                  <c:v>-0.75064053106328277</c:v>
                </c:pt>
                <c:pt idx="5921">
                  <c:v>-11.582612451267021</c:v>
                </c:pt>
                <c:pt idx="5922">
                  <c:v>-1.0544477840223765</c:v>
                </c:pt>
                <c:pt idx="5923">
                  <c:v>3.2034265038149176E-16</c:v>
                </c:pt>
                <c:pt idx="5924">
                  <c:v>-0.12553088208385899</c:v>
                </c:pt>
                <c:pt idx="5925">
                  <c:v>7.1987294249936795</c:v>
                </c:pt>
                <c:pt idx="5926">
                  <c:v>0.1844245711374273</c:v>
                </c:pt>
                <c:pt idx="5927">
                  <c:v>1.3713185135833541</c:v>
                </c:pt>
                <c:pt idx="5928">
                  <c:v>-2.9856447070229302</c:v>
                </c:pt>
                <c:pt idx="5929">
                  <c:v>2.8569152196770919E-2</c:v>
                </c:pt>
                <c:pt idx="5930">
                  <c:v>8.4374053123072983</c:v>
                </c:pt>
                <c:pt idx="5931">
                  <c:v>-0.2370391973008491</c:v>
                </c:pt>
                <c:pt idx="5932">
                  <c:v>8.0624959257337636</c:v>
                </c:pt>
                <c:pt idx="5933">
                  <c:v>0.11516977042018113</c:v>
                </c:pt>
                <c:pt idx="5934">
                  <c:v>-8.2168541580826301E-2</c:v>
                </c:pt>
                <c:pt idx="5935">
                  <c:v>0.3417885172482053</c:v>
                </c:pt>
                <c:pt idx="5936">
                  <c:v>1.7895802203296278</c:v>
                </c:pt>
                <c:pt idx="5937">
                  <c:v>-7.038932789139786E-2</c:v>
                </c:pt>
                <c:pt idx="5938">
                  <c:v>-0.22239242133644802</c:v>
                </c:pt>
                <c:pt idx="5939">
                  <c:v>-1.6250133145959229</c:v>
                </c:pt>
                <c:pt idx="5940">
                  <c:v>3.3968901525685848</c:v>
                </c:pt>
                <c:pt idx="5941">
                  <c:v>-0.89308479608348823</c:v>
                </c:pt>
                <c:pt idx="5942">
                  <c:v>-1.6533309532760487</c:v>
                </c:pt>
                <c:pt idx="5943">
                  <c:v>-8.0624959257337636</c:v>
                </c:pt>
                <c:pt idx="5944">
                  <c:v>0.46466826700344421</c:v>
                </c:pt>
                <c:pt idx="5945">
                  <c:v>-0.14607825948794467</c:v>
                </c:pt>
                <c:pt idx="5946">
                  <c:v>-1.4811266897366162</c:v>
                </c:pt>
                <c:pt idx="5947">
                  <c:v>9.8180393938903307E-2</c:v>
                </c:pt>
                <c:pt idx="5948">
                  <c:v>0.91753783980802706</c:v>
                </c:pt>
                <c:pt idx="5949">
                  <c:v>-8.0606959316875546</c:v>
                </c:pt>
                <c:pt idx="5950">
                  <c:v>12.10339709935112</c:v>
                </c:pt>
                <c:pt idx="5951">
                  <c:v>-2.8744691179161412</c:v>
                </c:pt>
                <c:pt idx="5952">
                  <c:v>-0.52176867423396234</c:v>
                </c:pt>
                <c:pt idx="5953">
                  <c:v>-0.2598671267551107</c:v>
                </c:pt>
                <c:pt idx="5954">
                  <c:v>-6.5745207539995087</c:v>
                </c:pt>
                <c:pt idx="5955">
                  <c:v>-3.7474705418662713E-2</c:v>
                </c:pt>
                <c:pt idx="5956">
                  <c:v>0.28950661719498505</c:v>
                </c:pt>
                <c:pt idx="5957">
                  <c:v>-1.5025003405291837</c:v>
                </c:pt>
                <c:pt idx="5958">
                  <c:v>1.0995356735509143</c:v>
                </c:pt>
                <c:pt idx="5959">
                  <c:v>-0.60266450245461478</c:v>
                </c:pt>
                <c:pt idx="5960">
                  <c:v>-12.973039598053651</c:v>
                </c:pt>
                <c:pt idx="5961">
                  <c:v>7.6462586799900292</c:v>
                </c:pt>
                <c:pt idx="5962">
                  <c:v>10.966024713800364</c:v>
                </c:pt>
                <c:pt idx="5963">
                  <c:v>0.58256798558077316</c:v>
                </c:pt>
                <c:pt idx="5964">
                  <c:v>1.4545658634654812</c:v>
                </c:pt>
                <c:pt idx="5965">
                  <c:v>-0.83196210810195315</c:v>
                </c:pt>
                <c:pt idx="5966">
                  <c:v>-10.229619965185119</c:v>
                </c:pt>
                <c:pt idx="5967">
                  <c:v>-0.63742992061529191</c:v>
                </c:pt>
                <c:pt idx="5968">
                  <c:v>-1.2765627906784407</c:v>
                </c:pt>
                <c:pt idx="5969">
                  <c:v>9.8667637673533513</c:v>
                </c:pt>
                <c:pt idx="5970">
                  <c:v>-1.9061094124446474</c:v>
                </c:pt>
                <c:pt idx="5971">
                  <c:v>-3.6984071023133764</c:v>
                </c:pt>
                <c:pt idx="5972">
                  <c:v>-1.7608123361205741</c:v>
                </c:pt>
                <c:pt idx="5973">
                  <c:v>-0.20249286389874321</c:v>
                </c:pt>
                <c:pt idx="5974">
                  <c:v>-0.67327091884881651</c:v>
                </c:pt>
                <c:pt idx="5975">
                  <c:v>-2.0780451454633808</c:v>
                </c:pt>
                <c:pt idx="5976">
                  <c:v>-0.7098377613254796</c:v>
                </c:pt>
                <c:pt idx="5977">
                  <c:v>-1.8568750579014028</c:v>
                </c:pt>
                <c:pt idx="5978">
                  <c:v>-11.381182412624446</c:v>
                </c:pt>
                <c:pt idx="5979">
                  <c:v>1.8740992435285522</c:v>
                </c:pt>
                <c:pt idx="5980">
                  <c:v>12.416533660199583</c:v>
                </c:pt>
                <c:pt idx="5981">
                  <c:v>1.2080584480830485</c:v>
                </c:pt>
                <c:pt idx="5982">
                  <c:v>-10.307200809140809</c:v>
                </c:pt>
                <c:pt idx="5983">
                  <c:v>-2.3331284886105266</c:v>
                </c:pt>
                <c:pt idx="5984">
                  <c:v>-7.0624959257337645</c:v>
                </c:pt>
                <c:pt idx="5985">
                  <c:v>0.99819775736601479</c:v>
                </c:pt>
                <c:pt idx="5986">
                  <c:v>-0.15236372212856483</c:v>
                </c:pt>
                <c:pt idx="5987">
                  <c:v>-7.0624959257337645</c:v>
                </c:pt>
                <c:pt idx="5988">
                  <c:v>13.773207904847887</c:v>
                </c:pt>
                <c:pt idx="5989">
                  <c:v>-0.11547721741993572</c:v>
                </c:pt>
                <c:pt idx="5990">
                  <c:v>-16.666228626818334</c:v>
                </c:pt>
                <c:pt idx="5991">
                  <c:v>0.32435075715421807</c:v>
                </c:pt>
                <c:pt idx="5992">
                  <c:v>-0.64533511870063787</c:v>
                </c:pt>
                <c:pt idx="5993">
                  <c:v>-1.7756460623302661</c:v>
                </c:pt>
                <c:pt idx="5994">
                  <c:v>-0.73696559416620655</c:v>
                </c:pt>
                <c:pt idx="5995">
                  <c:v>-0.61667136044849458</c:v>
                </c:pt>
                <c:pt idx="5996">
                  <c:v>12.550826932881439</c:v>
                </c:pt>
                <c:pt idx="5997">
                  <c:v>-0.76416352166818069</c:v>
                </c:pt>
                <c:pt idx="5998">
                  <c:v>-2.3890586440315968</c:v>
                </c:pt>
                <c:pt idx="5999">
                  <c:v>-0.33257533908687098</c:v>
                </c:pt>
                <c:pt idx="6000">
                  <c:v>-0.20799304227583176</c:v>
                </c:pt>
                <c:pt idx="6001">
                  <c:v>7.9580693195340819</c:v>
                </c:pt>
                <c:pt idx="6002">
                  <c:v>-0.15990829153039623</c:v>
                </c:pt>
                <c:pt idx="6003">
                  <c:v>3.1708859727338362E-2</c:v>
                </c:pt>
                <c:pt idx="6004">
                  <c:v>-0.10561018796059896</c:v>
                </c:pt>
                <c:pt idx="6005">
                  <c:v>10.45189794595189</c:v>
                </c:pt>
                <c:pt idx="6006">
                  <c:v>-0.17557156458345449</c:v>
                </c:pt>
                <c:pt idx="6007">
                  <c:v>11.840515686924171</c:v>
                </c:pt>
                <c:pt idx="6008">
                  <c:v>-0.18286405714981058</c:v>
                </c:pt>
                <c:pt idx="6009">
                  <c:v>-0.68975869073276574</c:v>
                </c:pt>
                <c:pt idx="6010">
                  <c:v>-0.35845397091247672</c:v>
                </c:pt>
                <c:pt idx="6011">
                  <c:v>-0.32192809488736251</c:v>
                </c:pt>
                <c:pt idx="6012">
                  <c:v>0.47732177753318644</c:v>
                </c:pt>
                <c:pt idx="6013">
                  <c:v>0.56390088519332671</c:v>
                </c:pt>
                <c:pt idx="6014">
                  <c:v>0.53630161932381704</c:v>
                </c:pt>
                <c:pt idx="6015">
                  <c:v>-0.33518419158962914</c:v>
                </c:pt>
                <c:pt idx="6016">
                  <c:v>-3.316686393519945E-2</c:v>
                </c:pt>
                <c:pt idx="6017">
                  <c:v>-0.29713218304022226</c:v>
                </c:pt>
                <c:pt idx="6018">
                  <c:v>-0.16850572435697819</c:v>
                </c:pt>
                <c:pt idx="6019">
                  <c:v>-2.872394475683361</c:v>
                </c:pt>
                <c:pt idx="6020">
                  <c:v>8.3837042924740537</c:v>
                </c:pt>
                <c:pt idx="6021">
                  <c:v>-8.6462586799900301</c:v>
                </c:pt>
                <c:pt idx="6022">
                  <c:v>-5.9968719624461846</c:v>
                </c:pt>
                <c:pt idx="6023">
                  <c:v>-0.8265836000390977</c:v>
                </c:pt>
                <c:pt idx="6024">
                  <c:v>-1.5611943347882067</c:v>
                </c:pt>
                <c:pt idx="6025">
                  <c:v>-3.0821227424652244</c:v>
                </c:pt>
                <c:pt idx="6026">
                  <c:v>-0.12109282730741835</c:v>
                </c:pt>
                <c:pt idx="6027">
                  <c:v>-5.5647846187835261</c:v>
                </c:pt>
                <c:pt idx="6028">
                  <c:v>1.3484384596624845</c:v>
                </c:pt>
                <c:pt idx="6029">
                  <c:v>-0.58451172895029979</c:v>
                </c:pt>
                <c:pt idx="6030">
                  <c:v>-0.75323398331095504</c:v>
                </c:pt>
                <c:pt idx="6031">
                  <c:v>-0.31366047890376181</c:v>
                </c:pt>
                <c:pt idx="6032">
                  <c:v>-0.17391270991848126</c:v>
                </c:pt>
                <c:pt idx="6033">
                  <c:v>0.58376125582170635</c:v>
                </c:pt>
                <c:pt idx="6034">
                  <c:v>1.4835744472356096</c:v>
                </c:pt>
                <c:pt idx="6035">
                  <c:v>-2.0301761801246099</c:v>
                </c:pt>
                <c:pt idx="6036">
                  <c:v>0.58436200329692412</c:v>
                </c:pt>
                <c:pt idx="6037">
                  <c:v>-0.58981190038255182</c:v>
                </c:pt>
                <c:pt idx="6038">
                  <c:v>7.0660891904577721</c:v>
                </c:pt>
                <c:pt idx="6039">
                  <c:v>1.4405343592153134E-3</c:v>
                </c:pt>
                <c:pt idx="6040">
                  <c:v>-0.42681466705519788</c:v>
                </c:pt>
                <c:pt idx="6041">
                  <c:v>-8.3837042924740537</c:v>
                </c:pt>
                <c:pt idx="6042">
                  <c:v>9.3109404391481757E-2</c:v>
                </c:pt>
                <c:pt idx="6043">
                  <c:v>-1.5064680163034385</c:v>
                </c:pt>
                <c:pt idx="6044">
                  <c:v>0.41443725169752488</c:v>
                </c:pt>
                <c:pt idx="6045">
                  <c:v>-4.036488921273107</c:v>
                </c:pt>
                <c:pt idx="6046">
                  <c:v>-0.47206844431522266</c:v>
                </c:pt>
                <c:pt idx="6047">
                  <c:v>8.8672787397096631</c:v>
                </c:pt>
                <c:pt idx="6048">
                  <c:v>7.0624959257337645</c:v>
                </c:pt>
                <c:pt idx="6049">
                  <c:v>-12.451382851019591</c:v>
                </c:pt>
                <c:pt idx="6050">
                  <c:v>1.1671240394513556</c:v>
                </c:pt>
                <c:pt idx="6051">
                  <c:v>0.79405809944414618</c:v>
                </c:pt>
                <c:pt idx="6052">
                  <c:v>3.8073549220576037</c:v>
                </c:pt>
                <c:pt idx="6053">
                  <c:v>15.335041363415007</c:v>
                </c:pt>
                <c:pt idx="6054">
                  <c:v>-2.117569596381176</c:v>
                </c:pt>
                <c:pt idx="6055">
                  <c:v>4.7725895038969277</c:v>
                </c:pt>
                <c:pt idx="6056">
                  <c:v>8.0624959257337636</c:v>
                </c:pt>
                <c:pt idx="6057">
                  <c:v>-9.9535673550914222E-2</c:v>
                </c:pt>
                <c:pt idx="6058">
                  <c:v>0.26159243165988716</c:v>
                </c:pt>
                <c:pt idx="6059">
                  <c:v>-0.15200309344504978</c:v>
                </c:pt>
                <c:pt idx="6060">
                  <c:v>-10.966024713800364</c:v>
                </c:pt>
                <c:pt idx="6061">
                  <c:v>7.0660891904577721</c:v>
                </c:pt>
                <c:pt idx="6062">
                  <c:v>7.0389327891398012E-2</c:v>
                </c:pt>
                <c:pt idx="6063">
                  <c:v>-2.5730096979593906</c:v>
                </c:pt>
                <c:pt idx="6064">
                  <c:v>-10.451554569765362</c:v>
                </c:pt>
                <c:pt idx="6065">
                  <c:v>-1.3208979662888731</c:v>
                </c:pt>
                <c:pt idx="6066">
                  <c:v>-0.33560303178443884</c:v>
                </c:pt>
                <c:pt idx="6067">
                  <c:v>8.0606959316875546</c:v>
                </c:pt>
                <c:pt idx="6068">
                  <c:v>0.47393118833241232</c:v>
                </c:pt>
                <c:pt idx="6069">
                  <c:v>7.6486571760385464</c:v>
                </c:pt>
                <c:pt idx="6070">
                  <c:v>6.0577280107690035</c:v>
                </c:pt>
                <c:pt idx="6071">
                  <c:v>-0.48542682717024171</c:v>
                </c:pt>
                <c:pt idx="6072">
                  <c:v>1.3596555159481061</c:v>
                </c:pt>
                <c:pt idx="6073">
                  <c:v>-0.99957574031722196</c:v>
                </c:pt>
                <c:pt idx="6074">
                  <c:v>1.5407937848536524</c:v>
                </c:pt>
                <c:pt idx="6075">
                  <c:v>-7.0660891904577721</c:v>
                </c:pt>
                <c:pt idx="6076">
                  <c:v>-2.1712891689482938</c:v>
                </c:pt>
                <c:pt idx="6077">
                  <c:v>-9.3219280948873617</c:v>
                </c:pt>
                <c:pt idx="6078">
                  <c:v>1.5142297148967265</c:v>
                </c:pt>
                <c:pt idx="6079">
                  <c:v>7.3837042924740528</c:v>
                </c:pt>
                <c:pt idx="6080">
                  <c:v>12.380911949563341</c:v>
                </c:pt>
                <c:pt idx="6081">
                  <c:v>-12.268542000300124</c:v>
                </c:pt>
                <c:pt idx="6082">
                  <c:v>1.9951990137361788</c:v>
                </c:pt>
                <c:pt idx="6083">
                  <c:v>-4.5420210719741148</c:v>
                </c:pt>
                <c:pt idx="6084">
                  <c:v>0.76265511458678947</c:v>
                </c:pt>
                <c:pt idx="6085">
                  <c:v>-11.94178124227853</c:v>
                </c:pt>
                <c:pt idx="6086">
                  <c:v>-0.32156782642728327</c:v>
                </c:pt>
                <c:pt idx="6087">
                  <c:v>1.51763495194312</c:v>
                </c:pt>
                <c:pt idx="6088">
                  <c:v>-10.276512174404617</c:v>
                </c:pt>
                <c:pt idx="6089">
                  <c:v>6.5376008852024339E-2</c:v>
                </c:pt>
                <c:pt idx="6090">
                  <c:v>-8.8683081332894673</c:v>
                </c:pt>
                <c:pt idx="6091">
                  <c:v>11.103506382011545</c:v>
                </c:pt>
                <c:pt idx="6092">
                  <c:v>9.0606959316875546</c:v>
                </c:pt>
                <c:pt idx="6093">
                  <c:v>-7.3063462189723358E-2</c:v>
                </c:pt>
                <c:pt idx="6094">
                  <c:v>2.3315948446688384</c:v>
                </c:pt>
                <c:pt idx="6095">
                  <c:v>8.3837042924740537</c:v>
                </c:pt>
                <c:pt idx="6096">
                  <c:v>-0.63742992061529191</c:v>
                </c:pt>
                <c:pt idx="6097">
                  <c:v>0.40053792958372886</c:v>
                </c:pt>
                <c:pt idx="6098">
                  <c:v>-0.54748779530249325</c:v>
                </c:pt>
                <c:pt idx="6099">
                  <c:v>-7.6486571760385464</c:v>
                </c:pt>
                <c:pt idx="6100">
                  <c:v>0.18259141327847289</c:v>
                </c:pt>
                <c:pt idx="6101">
                  <c:v>0.19930880822340669</c:v>
                </c:pt>
                <c:pt idx="6102">
                  <c:v>2.1151073714783881</c:v>
                </c:pt>
                <c:pt idx="6103">
                  <c:v>-13.11423036019097</c:v>
                </c:pt>
                <c:pt idx="6104">
                  <c:v>-8.3837042924740537</c:v>
                </c:pt>
                <c:pt idx="6105">
                  <c:v>-9.8667637673533513</c:v>
                </c:pt>
                <c:pt idx="6106">
                  <c:v>-9.1301415085150115</c:v>
                </c:pt>
                <c:pt idx="6107">
                  <c:v>-9.7604427459966399</c:v>
                </c:pt>
                <c:pt idx="6108">
                  <c:v>-2.1238285868528584</c:v>
                </c:pt>
                <c:pt idx="6109">
                  <c:v>-1.3536369546147007</c:v>
                </c:pt>
                <c:pt idx="6110">
                  <c:v>-9.965784284662087</c:v>
                </c:pt>
                <c:pt idx="6111">
                  <c:v>-10.307200809140809</c:v>
                </c:pt>
                <c:pt idx="6112">
                  <c:v>-0.33332284948747437</c:v>
                </c:pt>
                <c:pt idx="6113">
                  <c:v>8.8683081332894673</c:v>
                </c:pt>
                <c:pt idx="6114">
                  <c:v>-6.0732489820306386</c:v>
                </c:pt>
                <c:pt idx="6115">
                  <c:v>5.08746284125034</c:v>
                </c:pt>
                <c:pt idx="6116">
                  <c:v>-8.3822637581148367</c:v>
                </c:pt>
                <c:pt idx="6117">
                  <c:v>-7.6486571760385464</c:v>
                </c:pt>
                <c:pt idx="6118">
                  <c:v>0.66776280577366909</c:v>
                </c:pt>
                <c:pt idx="6119">
                  <c:v>8.8672787397096631</c:v>
                </c:pt>
                <c:pt idx="6120">
                  <c:v>-0.43259877859259166</c:v>
                </c:pt>
                <c:pt idx="6121">
                  <c:v>0.50204154102113863</c:v>
                </c:pt>
                <c:pt idx="6122">
                  <c:v>-0.10002881833127192</c:v>
                </c:pt>
                <c:pt idx="6123">
                  <c:v>-3.0769004090811238</c:v>
                </c:pt>
                <c:pt idx="6124">
                  <c:v>-1.5592567865286813</c:v>
                </c:pt>
                <c:pt idx="6125">
                  <c:v>-0.28177096841537974</c:v>
                </c:pt>
                <c:pt idx="6126">
                  <c:v>1.8736562581586035E-2</c:v>
                </c:pt>
                <c:pt idx="6127">
                  <c:v>8.6462586799900301</c:v>
                </c:pt>
                <c:pt idx="6128">
                  <c:v>10.307200809140809</c:v>
                </c:pt>
                <c:pt idx="6129">
                  <c:v>-1.8439838440483267</c:v>
                </c:pt>
                <c:pt idx="6130">
                  <c:v>-6.0732489820306386</c:v>
                </c:pt>
                <c:pt idx="6131">
                  <c:v>1.3761484858852491</c:v>
                </c:pt>
                <c:pt idx="6132">
                  <c:v>-2.5390474325018406</c:v>
                </c:pt>
                <c:pt idx="6133">
                  <c:v>-6.0732489820306386</c:v>
                </c:pt>
                <c:pt idx="6134">
                  <c:v>-0.62015192918345607</c:v>
                </c:pt>
                <c:pt idx="6135">
                  <c:v>-0.1803318165035443</c:v>
                </c:pt>
                <c:pt idx="6136">
                  <c:v>11.059344460824425</c:v>
                </c:pt>
                <c:pt idx="6137">
                  <c:v>0</c:v>
                </c:pt>
                <c:pt idx="6138">
                  <c:v>-2.5849625007211561</c:v>
                </c:pt>
                <c:pt idx="6139">
                  <c:v>0.15086666562662773</c:v>
                </c:pt>
                <c:pt idx="6140">
                  <c:v>-0.18727856819258043</c:v>
                </c:pt>
                <c:pt idx="6141">
                  <c:v>-0.32120836674028824</c:v>
                </c:pt>
                <c:pt idx="6142">
                  <c:v>-0.2370391973008491</c:v>
                </c:pt>
                <c:pt idx="6143">
                  <c:v>12.866313015702193</c:v>
                </c:pt>
                <c:pt idx="6144">
                  <c:v>-5.0874628412503391</c:v>
                </c:pt>
                <c:pt idx="6145">
                  <c:v>10.45189794595189</c:v>
                </c:pt>
                <c:pt idx="6146">
                  <c:v>-8.0624959257337636</c:v>
                </c:pt>
                <c:pt idx="6147">
                  <c:v>8.1008169107138048</c:v>
                </c:pt>
                <c:pt idx="6148">
                  <c:v>-0.53836642444254224</c:v>
                </c:pt>
                <c:pt idx="6149">
                  <c:v>-0.2206881151241992</c:v>
                </c:pt>
                <c:pt idx="6150">
                  <c:v>7.0660891904577738</c:v>
                </c:pt>
                <c:pt idx="6151">
                  <c:v>9.6438561897747253</c:v>
                </c:pt>
                <c:pt idx="6152">
                  <c:v>7.6486571760385464</c:v>
                </c:pt>
                <c:pt idx="6153">
                  <c:v>-3.300483843148299</c:v>
                </c:pt>
                <c:pt idx="6154">
                  <c:v>6.289516762123319</c:v>
                </c:pt>
                <c:pt idx="6155">
                  <c:v>1.9387039946671505</c:v>
                </c:pt>
                <c:pt idx="6156">
                  <c:v>-7.0660891904577721</c:v>
                </c:pt>
                <c:pt idx="6157">
                  <c:v>2.7369655941662061</c:v>
                </c:pt>
                <c:pt idx="6158">
                  <c:v>-10.146780789986686</c:v>
                </c:pt>
                <c:pt idx="6159">
                  <c:v>-7.0660891904577721</c:v>
                </c:pt>
                <c:pt idx="6160">
                  <c:v>0.24902754783991485</c:v>
                </c:pt>
                <c:pt idx="6161">
                  <c:v>-7.5974318526833731</c:v>
                </c:pt>
                <c:pt idx="6162">
                  <c:v>-8.6462586799900301</c:v>
                </c:pt>
                <c:pt idx="6163">
                  <c:v>5.9228321394775394</c:v>
                </c:pt>
                <c:pt idx="6164">
                  <c:v>-7.6486571760385464</c:v>
                </c:pt>
                <c:pt idx="6165">
                  <c:v>-12.08137247435552</c:v>
                </c:pt>
                <c:pt idx="6166">
                  <c:v>9.8667637673533513</c:v>
                </c:pt>
                <c:pt idx="6167">
                  <c:v>9.75933340719466</c:v>
                </c:pt>
                <c:pt idx="6168">
                  <c:v>7.8683081332894664</c:v>
                </c:pt>
                <c:pt idx="6169">
                  <c:v>6.2752233778435409</c:v>
                </c:pt>
                <c:pt idx="6170">
                  <c:v>7.6486571760385464</c:v>
                </c:pt>
                <c:pt idx="6171">
                  <c:v>-2.5235619560570131</c:v>
                </c:pt>
                <c:pt idx="6172">
                  <c:v>6.1853259738789603</c:v>
                </c:pt>
                <c:pt idx="6173">
                  <c:v>12.248915863856213</c:v>
                </c:pt>
                <c:pt idx="6174">
                  <c:v>8.0624959257337636</c:v>
                </c:pt>
                <c:pt idx="6175">
                  <c:v>-2.8744691179161412</c:v>
                </c:pt>
                <c:pt idx="6176">
                  <c:v>-5.7548875021634682</c:v>
                </c:pt>
                <c:pt idx="6177">
                  <c:v>11.229219383469125</c:v>
                </c:pt>
                <c:pt idx="6178">
                  <c:v>-0.38751139580147009</c:v>
                </c:pt>
                <c:pt idx="6179">
                  <c:v>10.059795091795101</c:v>
                </c:pt>
                <c:pt idx="6180">
                  <c:v>0.33985000288462475</c:v>
                </c:pt>
                <c:pt idx="6181">
                  <c:v>2.0356239097307212</c:v>
                </c:pt>
                <c:pt idx="6182">
                  <c:v>-12.468454344036344</c:v>
                </c:pt>
                <c:pt idx="6183">
                  <c:v>8.0624959257337636</c:v>
                </c:pt>
                <c:pt idx="6184">
                  <c:v>-9.0588936890535692</c:v>
                </c:pt>
                <c:pt idx="6185">
                  <c:v>8.6462586799900301</c:v>
                </c:pt>
                <c:pt idx="6186">
                  <c:v>9.229619965185119</c:v>
                </c:pt>
                <c:pt idx="6187">
                  <c:v>5.5852874302372346E-2</c:v>
                </c:pt>
                <c:pt idx="6188">
                  <c:v>9.2768998393379949</c:v>
                </c:pt>
                <c:pt idx="6189">
                  <c:v>-10.583082767502933</c:v>
                </c:pt>
                <c:pt idx="6190">
                  <c:v>-9.0588936890535692</c:v>
                </c:pt>
                <c:pt idx="6191">
                  <c:v>-8.6438561897747253</c:v>
                </c:pt>
                <c:pt idx="6192">
                  <c:v>7.0624959257337645</c:v>
                </c:pt>
                <c:pt idx="6193">
                  <c:v>-12.08137247435552</c:v>
                </c:pt>
                <c:pt idx="6194">
                  <c:v>8.8683081332894673</c:v>
                </c:pt>
                <c:pt idx="6195">
                  <c:v>14.628768280089117</c:v>
                </c:pt>
                <c:pt idx="6196">
                  <c:v>-3.3137192816118297</c:v>
                </c:pt>
                <c:pt idx="6197">
                  <c:v>-0.71822903158462059</c:v>
                </c:pt>
                <c:pt idx="6198">
                  <c:v>-2.986546109764463</c:v>
                </c:pt>
                <c:pt idx="6199">
                  <c:v>-12.840384550711667</c:v>
                </c:pt>
                <c:pt idx="6200">
                  <c:v>0.73696559416620622</c:v>
                </c:pt>
                <c:pt idx="6201">
                  <c:v>0.67609079932104843</c:v>
                </c:pt>
                <c:pt idx="6202">
                  <c:v>-8.1963972128035039</c:v>
                </c:pt>
                <c:pt idx="6203">
                  <c:v>0.74322458463788865</c:v>
                </c:pt>
                <c:pt idx="6204">
                  <c:v>8.8662486111111729</c:v>
                </c:pt>
                <c:pt idx="6205">
                  <c:v>0.19703684705955385</c:v>
                </c:pt>
                <c:pt idx="6206">
                  <c:v>-9.055175770762447E-2</c:v>
                </c:pt>
                <c:pt idx="6207">
                  <c:v>6.6330923324468541E-3</c:v>
                </c:pt>
                <c:pt idx="6208">
                  <c:v>-1.3828453093086881</c:v>
                </c:pt>
                <c:pt idx="6209">
                  <c:v>-4.035773761614083E-2</c:v>
                </c:pt>
                <c:pt idx="6210">
                  <c:v>0</c:v>
                </c:pt>
                <c:pt idx="6211">
                  <c:v>-0.16982487339001892</c:v>
                </c:pt>
                <c:pt idx="6212">
                  <c:v>-1.6301812329100541E-2</c:v>
                </c:pt>
                <c:pt idx="6213">
                  <c:v>-0.13109153523570075</c:v>
                </c:pt>
                <c:pt idx="6214">
                  <c:v>-1.9246896635494344</c:v>
                </c:pt>
                <c:pt idx="6215">
                  <c:v>-10.518653155673389</c:v>
                </c:pt>
                <c:pt idx="6216">
                  <c:v>0.22117238317419188</c:v>
                </c:pt>
                <c:pt idx="6217">
                  <c:v>0.17557156458345469</c:v>
                </c:pt>
                <c:pt idx="6218">
                  <c:v>13.35356038291553</c:v>
                </c:pt>
                <c:pt idx="6219">
                  <c:v>-5.4126350090635391</c:v>
                </c:pt>
                <c:pt idx="6220">
                  <c:v>-9.9667457608995313</c:v>
                </c:pt>
                <c:pt idx="6221">
                  <c:v>15.024706827327938</c:v>
                </c:pt>
                <c:pt idx="6222">
                  <c:v>1.1698248733900189</c:v>
                </c:pt>
                <c:pt idx="6223">
                  <c:v>0.50083537203407325</c:v>
                </c:pt>
                <c:pt idx="6224">
                  <c:v>9.3822637581148367</c:v>
                </c:pt>
                <c:pt idx="6225">
                  <c:v>-0.18723158175603158</c:v>
                </c:pt>
                <c:pt idx="6226">
                  <c:v>-1.6968553807920537</c:v>
                </c:pt>
                <c:pt idx="6227">
                  <c:v>8.6450579349844769</c:v>
                </c:pt>
                <c:pt idx="6228">
                  <c:v>14.135736002431859</c:v>
                </c:pt>
                <c:pt idx="6229">
                  <c:v>-9.8672787397096631</c:v>
                </c:pt>
                <c:pt idx="6230">
                  <c:v>6.0732489820306386</c:v>
                </c:pt>
                <c:pt idx="6231">
                  <c:v>1.2526924616123347</c:v>
                </c:pt>
                <c:pt idx="6232">
                  <c:v>9.7598881832218343</c:v>
                </c:pt>
                <c:pt idx="6233">
                  <c:v>-5.8832442140517918</c:v>
                </c:pt>
                <c:pt idx="6234">
                  <c:v>0.36564326104915917</c:v>
                </c:pt>
                <c:pt idx="6235">
                  <c:v>0.45098419568523529</c:v>
                </c:pt>
                <c:pt idx="6236">
                  <c:v>1.6491768060738983</c:v>
                </c:pt>
                <c:pt idx="6237">
                  <c:v>10.147204924942228</c:v>
                </c:pt>
                <c:pt idx="6238">
                  <c:v>-16.275651670685676</c:v>
                </c:pt>
                <c:pt idx="6239">
                  <c:v>2.3211168577682395</c:v>
                </c:pt>
                <c:pt idx="6240">
                  <c:v>-3.6369491985286437</c:v>
                </c:pt>
                <c:pt idx="6241">
                  <c:v>2.838899763765637</c:v>
                </c:pt>
                <c:pt idx="6242">
                  <c:v>-16.275651670685676</c:v>
                </c:pt>
                <c:pt idx="6243">
                  <c:v>-9.7604427459966399</c:v>
                </c:pt>
                <c:pt idx="6244">
                  <c:v>12.977816540594029</c:v>
                </c:pt>
                <c:pt idx="6245">
                  <c:v>12.891846977929003</c:v>
                </c:pt>
                <c:pt idx="6246">
                  <c:v>8.0624959257337636</c:v>
                </c:pt>
                <c:pt idx="6247">
                  <c:v>1.083623399043135</c:v>
                </c:pt>
                <c:pt idx="6248">
                  <c:v>8.8683081332894673</c:v>
                </c:pt>
                <c:pt idx="6249">
                  <c:v>0.58496250072115596</c:v>
                </c:pt>
                <c:pt idx="6250">
                  <c:v>-4.2749306153501925</c:v>
                </c:pt>
                <c:pt idx="6251">
                  <c:v>-0.23446525363702297</c:v>
                </c:pt>
                <c:pt idx="6252">
                  <c:v>-0.81924392381367783</c:v>
                </c:pt>
                <c:pt idx="6253">
                  <c:v>-1.5933272842441697</c:v>
                </c:pt>
                <c:pt idx="6254">
                  <c:v>0.31288295528435539</c:v>
                </c:pt>
                <c:pt idx="6255">
                  <c:v>-3.150696323460819</c:v>
                </c:pt>
                <c:pt idx="6256">
                  <c:v>-0.24308481648954908</c:v>
                </c:pt>
                <c:pt idx="6257">
                  <c:v>6.0732489820306386</c:v>
                </c:pt>
                <c:pt idx="6258">
                  <c:v>9.5196362528432132</c:v>
                </c:pt>
                <c:pt idx="6259">
                  <c:v>-11.013322673425447</c:v>
                </c:pt>
                <c:pt idx="6260">
                  <c:v>5.7548875021634682</c:v>
                </c:pt>
                <c:pt idx="6261">
                  <c:v>-0.2159350198354768</c:v>
                </c:pt>
                <c:pt idx="6262">
                  <c:v>9.3659107214245196E-2</c:v>
                </c:pt>
                <c:pt idx="6263">
                  <c:v>0.43673257037816293</c:v>
                </c:pt>
                <c:pt idx="6264">
                  <c:v>0.21509992877009199</c:v>
                </c:pt>
                <c:pt idx="6265">
                  <c:v>0.19052190604942557</c:v>
                </c:pt>
                <c:pt idx="6266">
                  <c:v>13.08464232218796</c:v>
                </c:pt>
                <c:pt idx="6267">
                  <c:v>-0.58436200329692389</c:v>
                </c:pt>
                <c:pt idx="6268">
                  <c:v>-3.2034265038149176E-16</c:v>
                </c:pt>
                <c:pt idx="6269">
                  <c:v>-0.48542682717024194</c:v>
                </c:pt>
                <c:pt idx="6270">
                  <c:v>0.68147048157450285</c:v>
                </c:pt>
                <c:pt idx="6271">
                  <c:v>0.25908722131713097</c:v>
                </c:pt>
                <c:pt idx="6272">
                  <c:v>-0.43409583509452865</c:v>
                </c:pt>
                <c:pt idx="6273">
                  <c:v>0.86129372916840785</c:v>
                </c:pt>
                <c:pt idx="6274">
                  <c:v>-4.7548875021634691</c:v>
                </c:pt>
                <c:pt idx="6275">
                  <c:v>-0.63005039024969389</c:v>
                </c:pt>
                <c:pt idx="6276">
                  <c:v>-0.10309349296410361</c:v>
                </c:pt>
                <c:pt idx="6277">
                  <c:v>-0.30610312772567977</c:v>
                </c:pt>
                <c:pt idx="6278">
                  <c:v>-0.22239242133644782</c:v>
                </c:pt>
                <c:pt idx="6279">
                  <c:v>6.2735755347962746E-2</c:v>
                </c:pt>
                <c:pt idx="6280">
                  <c:v>-1.023846741954368</c:v>
                </c:pt>
                <c:pt idx="6281">
                  <c:v>-5.1225323355172943E-2</c:v>
                </c:pt>
                <c:pt idx="6282">
                  <c:v>0.84488093333309389</c:v>
                </c:pt>
                <c:pt idx="6283">
                  <c:v>-0.52650277017315728</c:v>
                </c:pt>
                <c:pt idx="6284">
                  <c:v>0.21330454850848871</c:v>
                </c:pt>
                <c:pt idx="6285">
                  <c:v>0.15444626937337891</c:v>
                </c:pt>
                <c:pt idx="6286">
                  <c:v>0.52083216330144055</c:v>
                </c:pt>
                <c:pt idx="6287">
                  <c:v>-0.18111268207477069</c:v>
                </c:pt>
                <c:pt idx="6288">
                  <c:v>-0.84581186365818095</c:v>
                </c:pt>
                <c:pt idx="6289">
                  <c:v>9.6450579349844787</c:v>
                </c:pt>
                <c:pt idx="6290">
                  <c:v>-0.19443835976544691</c:v>
                </c:pt>
                <c:pt idx="6291">
                  <c:v>0.42848688713140087</c:v>
                </c:pt>
                <c:pt idx="6292">
                  <c:v>-0.71989208080726463</c:v>
                </c:pt>
                <c:pt idx="6293">
                  <c:v>-1.5145731728297582</c:v>
                </c:pt>
                <c:pt idx="6294">
                  <c:v>1.1844245711374277</c:v>
                </c:pt>
                <c:pt idx="6295">
                  <c:v>-1.6082322800440034</c:v>
                </c:pt>
                <c:pt idx="6296">
                  <c:v>-0.91880391715201892</c:v>
                </c:pt>
                <c:pt idx="6297">
                  <c:v>-6.1902438925906862E-2</c:v>
                </c:pt>
                <c:pt idx="6298">
                  <c:v>-8.6450579349844769</c:v>
                </c:pt>
                <c:pt idx="6299">
                  <c:v>-0.2385120866997251</c:v>
                </c:pt>
                <c:pt idx="6300">
                  <c:v>-0.54024053338017863</c:v>
                </c:pt>
                <c:pt idx="6301">
                  <c:v>-8.3837042924740537</c:v>
                </c:pt>
                <c:pt idx="6302">
                  <c:v>5.5782846235733476</c:v>
                </c:pt>
                <c:pt idx="6303">
                  <c:v>7.6486571760385464</c:v>
                </c:pt>
                <c:pt idx="6304">
                  <c:v>-13.12503671041155</c:v>
                </c:pt>
                <c:pt idx="6305">
                  <c:v>10.518980929170402</c:v>
                </c:pt>
                <c:pt idx="6306">
                  <c:v>6.0732489820306386</c:v>
                </c:pt>
                <c:pt idx="6307">
                  <c:v>0.34577483684172977</c:v>
                </c:pt>
                <c:pt idx="6308">
                  <c:v>1.0804899178603677</c:v>
                </c:pt>
                <c:pt idx="6309">
                  <c:v>-1.7732662038016211</c:v>
                </c:pt>
                <c:pt idx="6310">
                  <c:v>-13.468327056774365</c:v>
                </c:pt>
                <c:pt idx="6311">
                  <c:v>0.31602749344767839</c:v>
                </c:pt>
                <c:pt idx="6312">
                  <c:v>-0.29490492112081607</c:v>
                </c:pt>
                <c:pt idx="6313">
                  <c:v>-11.731460464782433</c:v>
                </c:pt>
                <c:pt idx="6314">
                  <c:v>-5.7548875021634682</c:v>
                </c:pt>
                <c:pt idx="6315">
                  <c:v>4.4141133463801054</c:v>
                </c:pt>
                <c:pt idx="6316">
                  <c:v>-4.7725895038969268</c:v>
                </c:pt>
                <c:pt idx="6317">
                  <c:v>-5.5984609777171596E-2</c:v>
                </c:pt>
                <c:pt idx="6318">
                  <c:v>-0.1279002290458478</c:v>
                </c:pt>
                <c:pt idx="6319">
                  <c:v>-0.55458885167763716</c:v>
                </c:pt>
                <c:pt idx="6320">
                  <c:v>-10.518980929170402</c:v>
                </c:pt>
                <c:pt idx="6321">
                  <c:v>9.9662651028771325</c:v>
                </c:pt>
                <c:pt idx="6322">
                  <c:v>-2.0778422214571508</c:v>
                </c:pt>
                <c:pt idx="6323">
                  <c:v>-2.7369655941662061</c:v>
                </c:pt>
                <c:pt idx="6324">
                  <c:v>-1.0906703589400641</c:v>
                </c:pt>
                <c:pt idx="6325">
                  <c:v>2.16672345773536</c:v>
                </c:pt>
                <c:pt idx="6326">
                  <c:v>-0.42926964812704521</c:v>
                </c:pt>
                <c:pt idx="6327">
                  <c:v>-3.6339564224880139</c:v>
                </c:pt>
                <c:pt idx="6328">
                  <c:v>2.7061080674364026</c:v>
                </c:pt>
                <c:pt idx="6329">
                  <c:v>-0.90556917118957836</c:v>
                </c:pt>
                <c:pt idx="6330">
                  <c:v>7.6486571760385464</c:v>
                </c:pt>
                <c:pt idx="6331">
                  <c:v>-10.703038388986418</c:v>
                </c:pt>
                <c:pt idx="6332">
                  <c:v>-4.2704450954238464E-2</c:v>
                </c:pt>
                <c:pt idx="6333">
                  <c:v>3.6758550010117588E-2</c:v>
                </c:pt>
                <c:pt idx="6334">
                  <c:v>-14.965814340495692</c:v>
                </c:pt>
                <c:pt idx="6335">
                  <c:v>-7.6486571760385464</c:v>
                </c:pt>
                <c:pt idx="6336">
                  <c:v>-7.0660891904577721</c:v>
                </c:pt>
                <c:pt idx="6337">
                  <c:v>-0.80735492205760429</c:v>
                </c:pt>
                <c:pt idx="6338">
                  <c:v>0.65487647334081711</c:v>
                </c:pt>
                <c:pt idx="6339">
                  <c:v>-0.14086253583984951</c:v>
                </c:pt>
                <c:pt idx="6340">
                  <c:v>-0.22810607253084167</c:v>
                </c:pt>
                <c:pt idx="6341">
                  <c:v>-0.34007544159762193</c:v>
                </c:pt>
                <c:pt idx="6342">
                  <c:v>-6.433464175212375E-2</c:v>
                </c:pt>
                <c:pt idx="6343">
                  <c:v>0.18057224564182056</c:v>
                </c:pt>
                <c:pt idx="6344">
                  <c:v>-0.42449782852791001</c:v>
                </c:pt>
                <c:pt idx="6345">
                  <c:v>10.380821783940931</c:v>
                </c:pt>
                <c:pt idx="6346">
                  <c:v>7.0660891904577721</c:v>
                </c:pt>
                <c:pt idx="6347">
                  <c:v>11.966024713800364</c:v>
                </c:pt>
                <c:pt idx="6348">
                  <c:v>-0.56111575876678843</c:v>
                </c:pt>
                <c:pt idx="6349">
                  <c:v>-0.61598939634178085</c:v>
                </c:pt>
                <c:pt idx="6350">
                  <c:v>0.33786963875638387</c:v>
                </c:pt>
                <c:pt idx="6351">
                  <c:v>-10.229619965185119</c:v>
                </c:pt>
                <c:pt idx="6352">
                  <c:v>-10.966265102877133</c:v>
                </c:pt>
                <c:pt idx="6353">
                  <c:v>-0.27980490838743577</c:v>
                </c:pt>
                <c:pt idx="6354">
                  <c:v>-10.381182412624446</c:v>
                </c:pt>
                <c:pt idx="6355">
                  <c:v>-9.5196362528432132</c:v>
                </c:pt>
                <c:pt idx="6356">
                  <c:v>11.103506382011545</c:v>
                </c:pt>
                <c:pt idx="6357">
                  <c:v>-4.2297428433946198</c:v>
                </c:pt>
                <c:pt idx="6358">
                  <c:v>-6.0732489820306386</c:v>
                </c:pt>
                <c:pt idx="6359">
                  <c:v>-1.9964007589459321</c:v>
                </c:pt>
                <c:pt idx="6360">
                  <c:v>-3.4811805206368258</c:v>
                </c:pt>
                <c:pt idx="6361">
                  <c:v>-1.329406403566775</c:v>
                </c:pt>
                <c:pt idx="6362">
                  <c:v>-2.9790208433731311</c:v>
                </c:pt>
                <c:pt idx="6363">
                  <c:v>-8.0624959257337636</c:v>
                </c:pt>
                <c:pt idx="6364">
                  <c:v>-2.1435908536288504</c:v>
                </c:pt>
                <c:pt idx="6365">
                  <c:v>-1.1872785681925804</c:v>
                </c:pt>
                <c:pt idx="6366">
                  <c:v>-4.7725895038969268</c:v>
                </c:pt>
                <c:pt idx="6367">
                  <c:v>0.37001661601070773</c:v>
                </c:pt>
                <c:pt idx="6368">
                  <c:v>11.34448085696304</c:v>
                </c:pt>
                <c:pt idx="6369">
                  <c:v>-9.3815429511845849</c:v>
                </c:pt>
                <c:pt idx="6370">
                  <c:v>-17.425221368042976</c:v>
                </c:pt>
                <c:pt idx="6371">
                  <c:v>-10.059795091795101</c:v>
                </c:pt>
                <c:pt idx="6372">
                  <c:v>-10.644156719937438</c:v>
                </c:pt>
                <c:pt idx="6373">
                  <c:v>-0.1814292956894985</c:v>
                </c:pt>
                <c:pt idx="6374">
                  <c:v>0.56135588776882217</c:v>
                </c:pt>
                <c:pt idx="6375">
                  <c:v>-0.54748779530249325</c:v>
                </c:pt>
                <c:pt idx="6376">
                  <c:v>-0.10757988719981453</c:v>
                </c:pt>
                <c:pt idx="6377">
                  <c:v>-3.5623909730721541E-2</c:v>
                </c:pt>
                <c:pt idx="6378">
                  <c:v>-0.37795755743079401</c:v>
                </c:pt>
                <c:pt idx="6379">
                  <c:v>-10.644156719937438</c:v>
                </c:pt>
                <c:pt idx="6380">
                  <c:v>0.74542717291440186</c:v>
                </c:pt>
                <c:pt idx="6381">
                  <c:v>-12.965844395703153</c:v>
                </c:pt>
                <c:pt idx="6382">
                  <c:v>0.99230560820999958</c:v>
                </c:pt>
                <c:pt idx="6383">
                  <c:v>0.18434591228941261</c:v>
                </c:pt>
                <c:pt idx="6384">
                  <c:v>12.977756926328162</c:v>
                </c:pt>
                <c:pt idx="6385">
                  <c:v>-8.6450579349844769</c:v>
                </c:pt>
                <c:pt idx="6386">
                  <c:v>3.4570291284219929</c:v>
                </c:pt>
                <c:pt idx="6387">
                  <c:v>11.840515686924171</c:v>
                </c:pt>
                <c:pt idx="6388">
                  <c:v>8.0624959257337636</c:v>
                </c:pt>
                <c:pt idx="6389">
                  <c:v>0.22627585582367596</c:v>
                </c:pt>
                <c:pt idx="6390">
                  <c:v>-0.23769155771933054</c:v>
                </c:pt>
                <c:pt idx="6391">
                  <c:v>-2.8744691179161412</c:v>
                </c:pt>
                <c:pt idx="6392">
                  <c:v>-0.57190634789571015</c:v>
                </c:pt>
                <c:pt idx="6393">
                  <c:v>-1.628683878150474</c:v>
                </c:pt>
                <c:pt idx="6394">
                  <c:v>0.19481617698402309</c:v>
                </c:pt>
                <c:pt idx="6395">
                  <c:v>-0.60203601408009799</c:v>
                </c:pt>
                <c:pt idx="6396">
                  <c:v>1.3785116232537304</c:v>
                </c:pt>
                <c:pt idx="6397">
                  <c:v>-2.567040592723894</c:v>
                </c:pt>
                <c:pt idx="6398">
                  <c:v>-3.8073549220576046</c:v>
                </c:pt>
                <c:pt idx="6399">
                  <c:v>-0.11060548740309975</c:v>
                </c:pt>
                <c:pt idx="6400">
                  <c:v>-0.28239973070072483</c:v>
                </c:pt>
                <c:pt idx="6401">
                  <c:v>-0.26303440583379395</c:v>
                </c:pt>
                <c:pt idx="6402">
                  <c:v>-13.550826932881439</c:v>
                </c:pt>
                <c:pt idx="6403">
                  <c:v>-1.4663529718661688</c:v>
                </c:pt>
                <c:pt idx="6404">
                  <c:v>-9.5189809291704002</c:v>
                </c:pt>
                <c:pt idx="6405">
                  <c:v>10.644457187509261</c:v>
                </c:pt>
                <c:pt idx="6406">
                  <c:v>-12.381002109550925</c:v>
                </c:pt>
                <c:pt idx="6407">
                  <c:v>14.42523776214956</c:v>
                </c:pt>
                <c:pt idx="6408">
                  <c:v>0.22239242133644774</c:v>
                </c:pt>
                <c:pt idx="6409">
                  <c:v>-0.69389687227432029</c:v>
                </c:pt>
                <c:pt idx="6410">
                  <c:v>9.0606959316875546</c:v>
                </c:pt>
                <c:pt idx="6411">
                  <c:v>0.19472839244288498</c:v>
                </c:pt>
                <c:pt idx="6412">
                  <c:v>-2.2223924213364481</c:v>
                </c:pt>
                <c:pt idx="6413">
                  <c:v>14.55076682267522</c:v>
                </c:pt>
                <c:pt idx="6414">
                  <c:v>0.74846123300403566</c:v>
                </c:pt>
                <c:pt idx="6415">
                  <c:v>-0.63662864592605273</c:v>
                </c:pt>
                <c:pt idx="6416">
                  <c:v>2.4247546246677208E-2</c:v>
                </c:pt>
                <c:pt idx="6417">
                  <c:v>-0.26620865362893742</c:v>
                </c:pt>
                <c:pt idx="6418">
                  <c:v>0.93680617351280626</c:v>
                </c:pt>
                <c:pt idx="6419">
                  <c:v>2.6841612218641144E-2</c:v>
                </c:pt>
                <c:pt idx="6420">
                  <c:v>-8.0919995383567478E-2</c:v>
                </c:pt>
                <c:pt idx="6421">
                  <c:v>-0.19191870633643859</c:v>
                </c:pt>
                <c:pt idx="6422">
                  <c:v>0.47950790590984643</c:v>
                </c:pt>
                <c:pt idx="6423">
                  <c:v>-0.33441903907055942</c:v>
                </c:pt>
                <c:pt idx="6424">
                  <c:v>-0.21347258010804035</c:v>
                </c:pt>
                <c:pt idx="6425">
                  <c:v>-0.19321295633622249</c:v>
                </c:pt>
                <c:pt idx="6426">
                  <c:v>0.92114457928876048</c:v>
                </c:pt>
                <c:pt idx="6427">
                  <c:v>9.229619965185119</c:v>
                </c:pt>
                <c:pt idx="6428">
                  <c:v>0.81572378559476044</c:v>
                </c:pt>
                <c:pt idx="6429">
                  <c:v>-0.17736159028409423</c:v>
                </c:pt>
                <c:pt idx="6430">
                  <c:v>7.3837042924740528</c:v>
                </c:pt>
                <c:pt idx="6431">
                  <c:v>-6.4875723662537188E-2</c:v>
                </c:pt>
                <c:pt idx="6432">
                  <c:v>-0.11547721741993572</c:v>
                </c:pt>
                <c:pt idx="6433">
                  <c:v>3.8073549220576046</c:v>
                </c:pt>
                <c:pt idx="6434">
                  <c:v>-5.0626073069968282E-2</c:v>
                </c:pt>
                <c:pt idx="6435">
                  <c:v>-6.4130337419715744E-2</c:v>
                </c:pt>
                <c:pt idx="6436">
                  <c:v>-0.51354304423126895</c:v>
                </c:pt>
                <c:pt idx="6437">
                  <c:v>-0.20385347374408655</c:v>
                </c:pt>
                <c:pt idx="6438">
                  <c:v>3.856855033124825</c:v>
                </c:pt>
                <c:pt idx="6439">
                  <c:v>-0.3207263496776096</c:v>
                </c:pt>
                <c:pt idx="6440">
                  <c:v>6.8244284354165456</c:v>
                </c:pt>
                <c:pt idx="6441">
                  <c:v>-9.3815429511845849</c:v>
                </c:pt>
                <c:pt idx="6442">
                  <c:v>-1.1142754722101829</c:v>
                </c:pt>
                <c:pt idx="6443">
                  <c:v>-0.76818432477692622</c:v>
                </c:pt>
                <c:pt idx="6444">
                  <c:v>7.0660891904577738</c:v>
                </c:pt>
                <c:pt idx="6445">
                  <c:v>-1.2765627906784407</c:v>
                </c:pt>
                <c:pt idx="6446">
                  <c:v>2.3692338096657193</c:v>
                </c:pt>
                <c:pt idx="6447">
                  <c:v>-3.7393601093065891</c:v>
                </c:pt>
                <c:pt idx="6448">
                  <c:v>-2.8744691179161412</c:v>
                </c:pt>
                <c:pt idx="6449">
                  <c:v>-0.46068016483455609</c:v>
                </c:pt>
                <c:pt idx="6450">
                  <c:v>-0.26534456652099497</c:v>
                </c:pt>
                <c:pt idx="6451">
                  <c:v>-5.6627082081623294E-2</c:v>
                </c:pt>
                <c:pt idx="6452">
                  <c:v>0.75313334856269998</c:v>
                </c:pt>
                <c:pt idx="6453">
                  <c:v>-0.14998392580839789</c:v>
                </c:pt>
                <c:pt idx="6454">
                  <c:v>7.9487531154907292E-3</c:v>
                </c:pt>
                <c:pt idx="6455">
                  <c:v>-0.15335077690679655</c:v>
                </c:pt>
                <c:pt idx="6456">
                  <c:v>-2.3923174227787602</c:v>
                </c:pt>
                <c:pt idx="6457">
                  <c:v>0.43720888027746396</c:v>
                </c:pt>
                <c:pt idx="6458">
                  <c:v>6.0732489820306386</c:v>
                </c:pt>
                <c:pt idx="6459">
                  <c:v>0.76537758148010582</c:v>
                </c:pt>
                <c:pt idx="6460">
                  <c:v>4.3558754268106998</c:v>
                </c:pt>
                <c:pt idx="6461">
                  <c:v>-9.3815429511845849</c:v>
                </c:pt>
                <c:pt idx="6462">
                  <c:v>9.7598881832218343</c:v>
                </c:pt>
                <c:pt idx="6463">
                  <c:v>-1.7369655941662061</c:v>
                </c:pt>
                <c:pt idx="6464">
                  <c:v>4.3219280948873626</c:v>
                </c:pt>
                <c:pt idx="6465">
                  <c:v>-10.307200809140809</c:v>
                </c:pt>
                <c:pt idx="6466">
                  <c:v>9.6444571875092606</c:v>
                </c:pt>
                <c:pt idx="6467">
                  <c:v>-9.5196362528432132</c:v>
                </c:pt>
                <c:pt idx="6468">
                  <c:v>-5.0874628412503391</c:v>
                </c:pt>
                <c:pt idx="6469">
                  <c:v>-5.0874628412503391</c:v>
                </c:pt>
                <c:pt idx="6470">
                  <c:v>-0.62916230463169154</c:v>
                </c:pt>
                <c:pt idx="6471">
                  <c:v>3.421571533791299E-2</c:v>
                </c:pt>
                <c:pt idx="6472">
                  <c:v>-6.0732489820306386</c:v>
                </c:pt>
                <c:pt idx="6473">
                  <c:v>1.7517761258029431E-2</c:v>
                </c:pt>
                <c:pt idx="6474">
                  <c:v>-8.0624959257337636</c:v>
                </c:pt>
                <c:pt idx="6475">
                  <c:v>9.8667637673533513</c:v>
                </c:pt>
                <c:pt idx="6476">
                  <c:v>-0.96044807603119509</c:v>
                </c:pt>
                <c:pt idx="6477">
                  <c:v>-9.6444571875092606</c:v>
                </c:pt>
                <c:pt idx="6478">
                  <c:v>1.5789687445267055</c:v>
                </c:pt>
                <c:pt idx="6479">
                  <c:v>10.307580315927396</c:v>
                </c:pt>
                <c:pt idx="6480">
                  <c:v>-0.76818432477692622</c:v>
                </c:pt>
                <c:pt idx="6481">
                  <c:v>-1.2434450849496281</c:v>
                </c:pt>
                <c:pt idx="6482">
                  <c:v>-0.1057946640225966</c:v>
                </c:pt>
                <c:pt idx="6483">
                  <c:v>-8.0624959257337636</c:v>
                </c:pt>
                <c:pt idx="6484">
                  <c:v>0.15432814639129372</c:v>
                </c:pt>
                <c:pt idx="6485">
                  <c:v>-7.6486571760385464</c:v>
                </c:pt>
                <c:pt idx="6486">
                  <c:v>-2.4150374992788439</c:v>
                </c:pt>
                <c:pt idx="6487">
                  <c:v>3.8073549220576037</c:v>
                </c:pt>
                <c:pt idx="6488">
                  <c:v>-10.816717025261296</c:v>
                </c:pt>
                <c:pt idx="6489">
                  <c:v>-2.5971372146672587</c:v>
                </c:pt>
                <c:pt idx="6490">
                  <c:v>-7.0660891904577721</c:v>
                </c:pt>
                <c:pt idx="6491">
                  <c:v>-9.3815429511845849</c:v>
                </c:pt>
                <c:pt idx="6492">
                  <c:v>-9.2746413656283426</c:v>
                </c:pt>
                <c:pt idx="6493">
                  <c:v>7.0660891904577738</c:v>
                </c:pt>
                <c:pt idx="6494">
                  <c:v>-1.9895456423628337</c:v>
                </c:pt>
                <c:pt idx="6495">
                  <c:v>2.3692338096657193</c:v>
                </c:pt>
                <c:pt idx="6496">
                  <c:v>13.08137247435552</c:v>
                </c:pt>
                <c:pt idx="6497">
                  <c:v>-2.2223924213364481</c:v>
                </c:pt>
                <c:pt idx="6498">
                  <c:v>13.08137247435552</c:v>
                </c:pt>
                <c:pt idx="6499">
                  <c:v>-0.16915781448411707</c:v>
                </c:pt>
                <c:pt idx="6500">
                  <c:v>-12.582612451267021</c:v>
                </c:pt>
                <c:pt idx="6501">
                  <c:v>1.4500844463780445</c:v>
                </c:pt>
                <c:pt idx="6502">
                  <c:v>-9.3815429511845849</c:v>
                </c:pt>
                <c:pt idx="6503">
                  <c:v>2.6322682154995132</c:v>
                </c:pt>
                <c:pt idx="6504">
                  <c:v>2.3692338096657193</c:v>
                </c:pt>
                <c:pt idx="6505">
                  <c:v>2.3692338096657193</c:v>
                </c:pt>
                <c:pt idx="6506">
                  <c:v>-1.7369655941662061</c:v>
                </c:pt>
                <c:pt idx="6507">
                  <c:v>-5.3339007365534385</c:v>
                </c:pt>
                <c:pt idx="6508">
                  <c:v>-2.8744691179161412</c:v>
                </c:pt>
                <c:pt idx="6509">
                  <c:v>8.0624959257337636</c:v>
                </c:pt>
                <c:pt idx="6510">
                  <c:v>-2.8744691179161412</c:v>
                </c:pt>
                <c:pt idx="6511">
                  <c:v>-2.8744691179161412</c:v>
                </c:pt>
                <c:pt idx="6512">
                  <c:v>-2.8744691179161412</c:v>
                </c:pt>
                <c:pt idx="6513">
                  <c:v>-0.58376275425626523</c:v>
                </c:pt>
                <c:pt idx="6514">
                  <c:v>-17.760202317219335</c:v>
                </c:pt>
                <c:pt idx="6515">
                  <c:v>13.550826932881439</c:v>
                </c:pt>
                <c:pt idx="6516">
                  <c:v>2.3692338096657193</c:v>
                </c:pt>
                <c:pt idx="6517">
                  <c:v>2.3692338096657193</c:v>
                </c:pt>
                <c:pt idx="6518">
                  <c:v>-3.6993970315377572E-2</c:v>
                </c:pt>
                <c:pt idx="6519">
                  <c:v>13.08137247435552</c:v>
                </c:pt>
                <c:pt idx="6520">
                  <c:v>2.3692338096657193</c:v>
                </c:pt>
                <c:pt idx="6521">
                  <c:v>-3.8073549220576046</c:v>
                </c:pt>
                <c:pt idx="6522">
                  <c:v>-6.5494638194997705</c:v>
                </c:pt>
                <c:pt idx="6523">
                  <c:v>-0.91475271338148878</c:v>
                </c:pt>
                <c:pt idx="6524">
                  <c:v>-2.8744691179161412</c:v>
                </c:pt>
                <c:pt idx="6525">
                  <c:v>2.6322682154995132</c:v>
                </c:pt>
                <c:pt idx="6526">
                  <c:v>-2.8744691179161412</c:v>
                </c:pt>
                <c:pt idx="6527">
                  <c:v>-14.081289245950657</c:v>
                </c:pt>
                <c:pt idx="6528">
                  <c:v>8.8683081332894673</c:v>
                </c:pt>
                <c:pt idx="6529">
                  <c:v>2.3692338096657193</c:v>
                </c:pt>
                <c:pt idx="6530">
                  <c:v>7.0660891904577738</c:v>
                </c:pt>
                <c:pt idx="6531">
                  <c:v>11.759472121202835</c:v>
                </c:pt>
                <c:pt idx="6532">
                  <c:v>14.047606775054893</c:v>
                </c:pt>
                <c:pt idx="6533">
                  <c:v>-7.2636604397081816</c:v>
                </c:pt>
                <c:pt idx="6534">
                  <c:v>0.15882729255898181</c:v>
                </c:pt>
                <c:pt idx="6535">
                  <c:v>10.644457187509261</c:v>
                </c:pt>
                <c:pt idx="6536">
                  <c:v>14.628787262543947</c:v>
                </c:pt>
                <c:pt idx="6537">
                  <c:v>-1.3233554007608024</c:v>
                </c:pt>
                <c:pt idx="6538">
                  <c:v>15.79022120649509</c:v>
                </c:pt>
                <c:pt idx="6539">
                  <c:v>4.5891985068206473</c:v>
                </c:pt>
                <c:pt idx="6540">
                  <c:v>-9.7598881832218343</c:v>
                </c:pt>
                <c:pt idx="6541">
                  <c:v>7.0660891904577738</c:v>
                </c:pt>
                <c:pt idx="6542">
                  <c:v>7.6486571760385464</c:v>
                </c:pt>
                <c:pt idx="6543">
                  <c:v>3.2034265038149176E-16</c:v>
                </c:pt>
                <c:pt idx="6544">
                  <c:v>14.904415102592719</c:v>
                </c:pt>
                <c:pt idx="6545">
                  <c:v>-8.6450579349844769</c:v>
                </c:pt>
                <c:pt idx="6546">
                  <c:v>0.18483967545359525</c:v>
                </c:pt>
                <c:pt idx="6547">
                  <c:v>-0.12312808407388025</c:v>
                </c:pt>
                <c:pt idx="6548">
                  <c:v>-10.147204924942228</c:v>
                </c:pt>
                <c:pt idx="6549">
                  <c:v>12.518489240994931</c:v>
                </c:pt>
                <c:pt idx="6550">
                  <c:v>-1.344324034688424</c:v>
                </c:pt>
                <c:pt idx="6551">
                  <c:v>8.6450579349844769</c:v>
                </c:pt>
                <c:pt idx="6552">
                  <c:v>4.3219280948873626</c:v>
                </c:pt>
                <c:pt idx="6553">
                  <c:v>4.3219280948873626</c:v>
                </c:pt>
                <c:pt idx="6554">
                  <c:v>4.3558754268106998</c:v>
                </c:pt>
                <c:pt idx="6555">
                  <c:v>1.1689240334975657</c:v>
                </c:pt>
                <c:pt idx="6556">
                  <c:v>14.287736424266425</c:v>
                </c:pt>
                <c:pt idx="6557">
                  <c:v>12.840384550711667</c:v>
                </c:pt>
                <c:pt idx="6558">
                  <c:v>0.37001661601070773</c:v>
                </c:pt>
                <c:pt idx="6559">
                  <c:v>-13.904446464505721</c:v>
                </c:pt>
                <c:pt idx="6560">
                  <c:v>-1.1896979667339838</c:v>
                </c:pt>
                <c:pt idx="6561">
                  <c:v>-7.0660891904577721</c:v>
                </c:pt>
                <c:pt idx="6562">
                  <c:v>-0.46777896135081715</c:v>
                </c:pt>
                <c:pt idx="6563">
                  <c:v>-0.24162109931794132</c:v>
                </c:pt>
                <c:pt idx="6564">
                  <c:v>-9.211820198843125E-2</c:v>
                </c:pt>
                <c:pt idx="6565">
                  <c:v>-0.154415627520441</c:v>
                </c:pt>
                <c:pt idx="6566">
                  <c:v>-0.43222858398851294</c:v>
                </c:pt>
                <c:pt idx="6567">
                  <c:v>-12.468369487109527</c:v>
                </c:pt>
                <c:pt idx="6568">
                  <c:v>4.3558754268106998</c:v>
                </c:pt>
                <c:pt idx="6569">
                  <c:v>9.3815429511845849</c:v>
                </c:pt>
                <c:pt idx="6570">
                  <c:v>-2.2223924213364481</c:v>
                </c:pt>
                <c:pt idx="6571">
                  <c:v>-1.6968374814608966</c:v>
                </c:pt>
                <c:pt idx="6572">
                  <c:v>-4.7725895038969268</c:v>
                </c:pt>
                <c:pt idx="6573">
                  <c:v>10.866763767353351</c:v>
                </c:pt>
                <c:pt idx="6574">
                  <c:v>0.76553474636297703</c:v>
                </c:pt>
                <c:pt idx="6575">
                  <c:v>-14.238852526315656</c:v>
                </c:pt>
                <c:pt idx="6576">
                  <c:v>0.29218075149331035</c:v>
                </c:pt>
                <c:pt idx="6577">
                  <c:v>-6.4130337419715577E-2</c:v>
                </c:pt>
                <c:pt idx="6578">
                  <c:v>4.9538685368898649</c:v>
                </c:pt>
                <c:pt idx="6579">
                  <c:v>-1.3641721839812093</c:v>
                </c:pt>
                <c:pt idx="6580">
                  <c:v>9.7598881832218343</c:v>
                </c:pt>
                <c:pt idx="6581">
                  <c:v>1.9974781201503933</c:v>
                </c:pt>
                <c:pt idx="6582">
                  <c:v>-5.3457748368417297</c:v>
                </c:pt>
                <c:pt idx="6583">
                  <c:v>-12.582455645110581</c:v>
                </c:pt>
                <c:pt idx="6584">
                  <c:v>6.0732489820306386</c:v>
                </c:pt>
                <c:pt idx="6585">
                  <c:v>-0.55873095914797644</c:v>
                </c:pt>
                <c:pt idx="6586">
                  <c:v>10.583082767502933</c:v>
                </c:pt>
                <c:pt idx="6587">
                  <c:v>11.307200809140809</c:v>
                </c:pt>
                <c:pt idx="6588">
                  <c:v>-0.24511249783653111</c:v>
                </c:pt>
                <c:pt idx="6589">
                  <c:v>-0.47393118833241243</c:v>
                </c:pt>
                <c:pt idx="6590">
                  <c:v>-3.198751352636529</c:v>
                </c:pt>
                <c:pt idx="6591">
                  <c:v>0.15024263558061243</c:v>
                </c:pt>
                <c:pt idx="6592">
                  <c:v>0.81526012014295024</c:v>
                </c:pt>
                <c:pt idx="6593">
                  <c:v>-8.4888897586513051E-2</c:v>
                </c:pt>
                <c:pt idx="6594">
                  <c:v>-0.41503749927884381</c:v>
                </c:pt>
                <c:pt idx="6595">
                  <c:v>0.22780591752281226</c:v>
                </c:pt>
                <c:pt idx="6596">
                  <c:v>-0.44680335549168593</c:v>
                </c:pt>
                <c:pt idx="6597">
                  <c:v>-10.582769240382088</c:v>
                </c:pt>
                <c:pt idx="6598">
                  <c:v>-0.68280982411930102</c:v>
                </c:pt>
                <c:pt idx="6599">
                  <c:v>10.059795091795101</c:v>
                </c:pt>
                <c:pt idx="6600">
                  <c:v>-1.1880723481525719</c:v>
                </c:pt>
                <c:pt idx="6601">
                  <c:v>-1.9099503953575765</c:v>
                </c:pt>
                <c:pt idx="6602">
                  <c:v>-6.2029400586702756</c:v>
                </c:pt>
                <c:pt idx="6603">
                  <c:v>1.3183258582071666</c:v>
                </c:pt>
                <c:pt idx="6604">
                  <c:v>2.6707645330948795</c:v>
                </c:pt>
                <c:pt idx="6605">
                  <c:v>-0.27130202181739427</c:v>
                </c:pt>
                <c:pt idx="6606">
                  <c:v>-1.7062687969432899</c:v>
                </c:pt>
                <c:pt idx="6607">
                  <c:v>-1.1148302482373573</c:v>
                </c:pt>
                <c:pt idx="6608">
                  <c:v>0.99460674122978154</c:v>
                </c:pt>
                <c:pt idx="6609">
                  <c:v>-1.5873649909364607</c:v>
                </c:pt>
                <c:pt idx="6610">
                  <c:v>-2.0375831828081563</c:v>
                </c:pt>
                <c:pt idx="6611">
                  <c:v>0.2807172195247602</c:v>
                </c:pt>
                <c:pt idx="6612">
                  <c:v>-1.1178364902938585</c:v>
                </c:pt>
                <c:pt idx="6613">
                  <c:v>-10.643856189774725</c:v>
                </c:pt>
                <c:pt idx="6614">
                  <c:v>-8.6462586799900301</c:v>
                </c:pt>
                <c:pt idx="6615">
                  <c:v>-0.11639721728963014</c:v>
                </c:pt>
                <c:pt idx="6616">
                  <c:v>9.6450579349844787</c:v>
                </c:pt>
                <c:pt idx="6617">
                  <c:v>-0.11547721741993608</c:v>
                </c:pt>
                <c:pt idx="6618">
                  <c:v>10.381182412624446</c:v>
                </c:pt>
                <c:pt idx="6619">
                  <c:v>0.10433665981473553</c:v>
                </c:pt>
                <c:pt idx="6620">
                  <c:v>-4.3923174227787607</c:v>
                </c:pt>
                <c:pt idx="6621">
                  <c:v>10.644457187509261</c:v>
                </c:pt>
                <c:pt idx="6622">
                  <c:v>2.2223924213364481</c:v>
                </c:pt>
                <c:pt idx="6623">
                  <c:v>0.73659165213955446</c:v>
                </c:pt>
                <c:pt idx="6624">
                  <c:v>1.2384918242712175</c:v>
                </c:pt>
                <c:pt idx="6625">
                  <c:v>-8.0624959257337636</c:v>
                </c:pt>
                <c:pt idx="6626">
                  <c:v>1.0186156781673468</c:v>
                </c:pt>
                <c:pt idx="6627">
                  <c:v>-3.394733192333755E-2</c:v>
                </c:pt>
                <c:pt idx="6628">
                  <c:v>-8.0624959257337636</c:v>
                </c:pt>
                <c:pt idx="6629">
                  <c:v>11.059119092544519</c:v>
                </c:pt>
                <c:pt idx="6630">
                  <c:v>-0.93073733756288635</c:v>
                </c:pt>
                <c:pt idx="6631">
                  <c:v>0.38404980679515949</c:v>
                </c:pt>
                <c:pt idx="6632">
                  <c:v>-1.086508993254675</c:v>
                </c:pt>
                <c:pt idx="6633">
                  <c:v>-0.9868246112522665</c:v>
                </c:pt>
                <c:pt idx="6634">
                  <c:v>0.58496250072115619</c:v>
                </c:pt>
                <c:pt idx="6635">
                  <c:v>4.7935147853227118</c:v>
                </c:pt>
                <c:pt idx="6636">
                  <c:v>-0.26918663281538907</c:v>
                </c:pt>
                <c:pt idx="6637">
                  <c:v>-1.1679248693586182</c:v>
                </c:pt>
                <c:pt idx="6638">
                  <c:v>-8.2304207950923836</c:v>
                </c:pt>
                <c:pt idx="6639">
                  <c:v>-8.3837042924740537</c:v>
                </c:pt>
                <c:pt idx="6640">
                  <c:v>-7.6462586799900292</c:v>
                </c:pt>
                <c:pt idx="6641">
                  <c:v>8.3822637581148367</c:v>
                </c:pt>
                <c:pt idx="6642">
                  <c:v>-13.550826932881439</c:v>
                </c:pt>
                <c:pt idx="6643">
                  <c:v>1.2780252730105477</c:v>
                </c:pt>
                <c:pt idx="6644">
                  <c:v>10.307580315927396</c:v>
                </c:pt>
                <c:pt idx="6645">
                  <c:v>1.6189098326444937</c:v>
                </c:pt>
                <c:pt idx="6646">
                  <c:v>8.6450579349844769</c:v>
                </c:pt>
                <c:pt idx="6647">
                  <c:v>9.0606959316875546</c:v>
                </c:pt>
                <c:pt idx="6648">
                  <c:v>-0.10691520391651207</c:v>
                </c:pt>
                <c:pt idx="6649">
                  <c:v>-4.5130695822393712</c:v>
                </c:pt>
                <c:pt idx="6650">
                  <c:v>0.35932806669255629</c:v>
                </c:pt>
                <c:pt idx="6651">
                  <c:v>-9.3815429511845849</c:v>
                </c:pt>
                <c:pt idx="6652">
                  <c:v>10.307200809140809</c:v>
                </c:pt>
                <c:pt idx="6653">
                  <c:v>-0.77118130950411923</c:v>
                </c:pt>
                <c:pt idx="6654">
                  <c:v>5.6892991605358922</c:v>
                </c:pt>
                <c:pt idx="6655">
                  <c:v>2.5535092107137794E-2</c:v>
                </c:pt>
                <c:pt idx="6656">
                  <c:v>-9.5196362528432132</c:v>
                </c:pt>
                <c:pt idx="6657">
                  <c:v>-1.5013045716742468</c:v>
                </c:pt>
                <c:pt idx="6658">
                  <c:v>-4.3943347587597055E-2</c:v>
                </c:pt>
                <c:pt idx="6659">
                  <c:v>-0.8098971166200577</c:v>
                </c:pt>
                <c:pt idx="6660">
                  <c:v>-0.79141337818858237</c:v>
                </c:pt>
                <c:pt idx="6661">
                  <c:v>9.1147888058195126E-2</c:v>
                </c:pt>
                <c:pt idx="6662">
                  <c:v>8.0606959316875546</c:v>
                </c:pt>
                <c:pt idx="6663">
                  <c:v>-1.2342213195642404</c:v>
                </c:pt>
                <c:pt idx="6664">
                  <c:v>-2.5939468057611692</c:v>
                </c:pt>
                <c:pt idx="6665">
                  <c:v>-7.0660891904577721</c:v>
                </c:pt>
                <c:pt idx="6666">
                  <c:v>-1.246793764826583</c:v>
                </c:pt>
                <c:pt idx="6667">
                  <c:v>-0.94054614978975781</c:v>
                </c:pt>
                <c:pt idx="6668">
                  <c:v>-1.9165880801048241</c:v>
                </c:pt>
                <c:pt idx="6669">
                  <c:v>-1.0740005814437767</c:v>
                </c:pt>
                <c:pt idx="6670">
                  <c:v>-4.1181328924282443</c:v>
                </c:pt>
                <c:pt idx="6671">
                  <c:v>0.80555267942361874</c:v>
                </c:pt>
                <c:pt idx="6672">
                  <c:v>10.703326841459814</c:v>
                </c:pt>
                <c:pt idx="6673">
                  <c:v>5.4359138119311599</c:v>
                </c:pt>
                <c:pt idx="6674">
                  <c:v>-2.3828442411843724</c:v>
                </c:pt>
                <c:pt idx="6675">
                  <c:v>-7.6486571760385464</c:v>
                </c:pt>
                <c:pt idx="6676">
                  <c:v>0.46794903031728663</c:v>
                </c:pt>
                <c:pt idx="6677">
                  <c:v>12.582612451267021</c:v>
                </c:pt>
                <c:pt idx="6678">
                  <c:v>8.2462160191972972E-2</c:v>
                </c:pt>
                <c:pt idx="6679">
                  <c:v>11.22901905089352</c:v>
                </c:pt>
                <c:pt idx="6680">
                  <c:v>-9.5196362528432132</c:v>
                </c:pt>
                <c:pt idx="6681">
                  <c:v>-9.5479834991637428E-3</c:v>
                </c:pt>
                <c:pt idx="6682">
                  <c:v>-2.5311088529187203E-2</c:v>
                </c:pt>
                <c:pt idx="6683">
                  <c:v>0.88929653559378041</c:v>
                </c:pt>
                <c:pt idx="6684">
                  <c:v>-7.8002512001273214E-2</c:v>
                </c:pt>
                <c:pt idx="6685">
                  <c:v>1.477017168206155</c:v>
                </c:pt>
                <c:pt idx="6686">
                  <c:v>0.10962449117449793</c:v>
                </c:pt>
                <c:pt idx="6687">
                  <c:v>-0.1426043954428004</c:v>
                </c:pt>
                <c:pt idx="6688">
                  <c:v>0.2810683286640554</c:v>
                </c:pt>
                <c:pt idx="6689">
                  <c:v>-0.26620865362893742</c:v>
                </c:pt>
                <c:pt idx="6690">
                  <c:v>-9.8180393938903571E-2</c:v>
                </c:pt>
                <c:pt idx="6691">
                  <c:v>-0.11958161575267259</c:v>
                </c:pt>
                <c:pt idx="6692">
                  <c:v>-3.9755349295332625</c:v>
                </c:pt>
                <c:pt idx="6693">
                  <c:v>-0.2740822327336041</c:v>
                </c:pt>
                <c:pt idx="6694">
                  <c:v>-4.9095597823845036</c:v>
                </c:pt>
                <c:pt idx="6695">
                  <c:v>10.059344460824425</c:v>
                </c:pt>
                <c:pt idx="6696">
                  <c:v>12.125198191061759</c:v>
                </c:pt>
                <c:pt idx="6697">
                  <c:v>0.14722595318317805</c:v>
                </c:pt>
                <c:pt idx="6698">
                  <c:v>-14.501837184902296</c:v>
                </c:pt>
                <c:pt idx="6699">
                  <c:v>2.4150374992788439</c:v>
                </c:pt>
                <c:pt idx="6700">
                  <c:v>-0.48186900775705244</c:v>
                </c:pt>
                <c:pt idx="6701">
                  <c:v>0.80787007829978152</c:v>
                </c:pt>
                <c:pt idx="6702">
                  <c:v>1.8469556253542874</c:v>
                </c:pt>
                <c:pt idx="6703">
                  <c:v>-0.91635999489430331</c:v>
                </c:pt>
                <c:pt idx="6704">
                  <c:v>-0.50250034052918335</c:v>
                </c:pt>
                <c:pt idx="6705">
                  <c:v>-2.5167663407504941</c:v>
                </c:pt>
                <c:pt idx="6706">
                  <c:v>-0.9999403857341338</c:v>
                </c:pt>
                <c:pt idx="6707">
                  <c:v>-0.90270279864508518</c:v>
                </c:pt>
                <c:pt idx="6708">
                  <c:v>9.0597950917951025</c:v>
                </c:pt>
                <c:pt idx="6709">
                  <c:v>-0.19544552212335098</c:v>
                </c:pt>
                <c:pt idx="6710">
                  <c:v>-0.62779986081628458</c:v>
                </c:pt>
                <c:pt idx="6711">
                  <c:v>2.1586862208146151E-2</c:v>
                </c:pt>
                <c:pt idx="6712">
                  <c:v>-12.208843990734614</c:v>
                </c:pt>
                <c:pt idx="6713">
                  <c:v>1.0873808722698401</c:v>
                </c:pt>
                <c:pt idx="6714">
                  <c:v>-0.15315678806142027</c:v>
                </c:pt>
                <c:pt idx="6715">
                  <c:v>-10.059795091795101</c:v>
                </c:pt>
                <c:pt idx="6716">
                  <c:v>-13.468369487109527</c:v>
                </c:pt>
                <c:pt idx="6717">
                  <c:v>7.6486571760385464</c:v>
                </c:pt>
                <c:pt idx="6718">
                  <c:v>6.0732489820306386</c:v>
                </c:pt>
                <c:pt idx="6719">
                  <c:v>0.30683875876442224</c:v>
                </c:pt>
                <c:pt idx="6720">
                  <c:v>-10.147204924942228</c:v>
                </c:pt>
                <c:pt idx="6721">
                  <c:v>-1.1257855727087396</c:v>
                </c:pt>
                <c:pt idx="6722">
                  <c:v>0.77444029958486904</c:v>
                </c:pt>
                <c:pt idx="6723">
                  <c:v>-0.58256798558077327</c:v>
                </c:pt>
                <c:pt idx="6724">
                  <c:v>8.6310924321149632E-2</c:v>
                </c:pt>
                <c:pt idx="6725">
                  <c:v>9.7604427459966399</c:v>
                </c:pt>
                <c:pt idx="6726">
                  <c:v>-0.13688180642038689</c:v>
                </c:pt>
                <c:pt idx="6727">
                  <c:v>-3.7368960912727025</c:v>
                </c:pt>
                <c:pt idx="6728">
                  <c:v>1.0318254458553979</c:v>
                </c:pt>
                <c:pt idx="6729">
                  <c:v>-5.721024050297185</c:v>
                </c:pt>
                <c:pt idx="6730">
                  <c:v>-0.3251424186252343</c:v>
                </c:pt>
                <c:pt idx="6731">
                  <c:v>7.0660891904577721</c:v>
                </c:pt>
                <c:pt idx="6732">
                  <c:v>2.144389909335175</c:v>
                </c:pt>
                <c:pt idx="6733">
                  <c:v>-0.42613520816217432</c:v>
                </c:pt>
                <c:pt idx="6734">
                  <c:v>-0.16046467219324609</c:v>
                </c:pt>
                <c:pt idx="6735">
                  <c:v>-2.3219280948873622</c:v>
                </c:pt>
                <c:pt idx="6736">
                  <c:v>7.9080923408182722</c:v>
                </c:pt>
                <c:pt idx="6737">
                  <c:v>0</c:v>
                </c:pt>
                <c:pt idx="6738">
                  <c:v>-0.42070624936553591</c:v>
                </c:pt>
                <c:pt idx="6739">
                  <c:v>-6.8286654283030161</c:v>
                </c:pt>
                <c:pt idx="6740">
                  <c:v>-6.0732489820306386</c:v>
                </c:pt>
                <c:pt idx="6741">
                  <c:v>-0.10128333583718171</c:v>
                </c:pt>
                <c:pt idx="6742">
                  <c:v>-0.37058390083147896</c:v>
                </c:pt>
                <c:pt idx="6743">
                  <c:v>0.10105190599829449</c:v>
                </c:pt>
                <c:pt idx="6744">
                  <c:v>0</c:v>
                </c:pt>
                <c:pt idx="6745">
                  <c:v>-0.51189903853143259</c:v>
                </c:pt>
                <c:pt idx="6746">
                  <c:v>-1.273018494406416</c:v>
                </c:pt>
                <c:pt idx="6747">
                  <c:v>-9.6450579349844787</c:v>
                </c:pt>
                <c:pt idx="6748">
                  <c:v>-7.0531262570137893E-2</c:v>
                </c:pt>
                <c:pt idx="6749">
                  <c:v>11.550907075927366</c:v>
                </c:pt>
                <c:pt idx="6750">
                  <c:v>1.8709790768046672</c:v>
                </c:pt>
                <c:pt idx="6751">
                  <c:v>9.6450579349844787</c:v>
                </c:pt>
                <c:pt idx="6752">
                  <c:v>9.7604427459966399</c:v>
                </c:pt>
                <c:pt idx="6753">
                  <c:v>0.66119808654824164</c:v>
                </c:pt>
                <c:pt idx="6754">
                  <c:v>-0.5849625007211563</c:v>
                </c:pt>
                <c:pt idx="6755">
                  <c:v>0.23703919730084938</c:v>
                </c:pt>
                <c:pt idx="6756">
                  <c:v>-1.698637475507107</c:v>
                </c:pt>
                <c:pt idx="6757">
                  <c:v>2.0838725572550203</c:v>
                </c:pt>
                <c:pt idx="6758">
                  <c:v>-0.52356195605701294</c:v>
                </c:pt>
                <c:pt idx="6759">
                  <c:v>-0.3777013480058713</c:v>
                </c:pt>
                <c:pt idx="6760">
                  <c:v>-2.2454760344494895</c:v>
                </c:pt>
                <c:pt idx="6761">
                  <c:v>8.6462586799900301</c:v>
                </c:pt>
                <c:pt idx="6762">
                  <c:v>-0.20780488511340148</c:v>
                </c:pt>
                <c:pt idx="6763">
                  <c:v>14.872706939804189</c:v>
                </c:pt>
                <c:pt idx="6764">
                  <c:v>-0.52724700286486859</c:v>
                </c:pt>
                <c:pt idx="6765">
                  <c:v>-11.485326189240524</c:v>
                </c:pt>
                <c:pt idx="6766">
                  <c:v>-0.62309762960792736</c:v>
                </c:pt>
                <c:pt idx="6767">
                  <c:v>6.0732489820306386</c:v>
                </c:pt>
                <c:pt idx="6768">
                  <c:v>-8.0624959257337636</c:v>
                </c:pt>
                <c:pt idx="6769">
                  <c:v>7.6486571760385464</c:v>
                </c:pt>
                <c:pt idx="6770">
                  <c:v>-8.9604860865434843E-2</c:v>
                </c:pt>
                <c:pt idx="6771">
                  <c:v>-7.6486571760385464</c:v>
                </c:pt>
                <c:pt idx="6772">
                  <c:v>-1.320125852253377</c:v>
                </c:pt>
                <c:pt idx="6773">
                  <c:v>-0.46948528330122002</c:v>
                </c:pt>
                <c:pt idx="6774">
                  <c:v>-1.8784610297928623</c:v>
                </c:pt>
                <c:pt idx="6775">
                  <c:v>-11.941658995526698</c:v>
                </c:pt>
                <c:pt idx="6776">
                  <c:v>8.0127468923906614E-4</c:v>
                </c:pt>
                <c:pt idx="6777">
                  <c:v>-0.67518939657951615</c:v>
                </c:pt>
                <c:pt idx="6778">
                  <c:v>-8.3837042924740537</c:v>
                </c:pt>
                <c:pt idx="6779">
                  <c:v>1.3451354860486875</c:v>
                </c:pt>
                <c:pt idx="6780">
                  <c:v>16.414255798375592</c:v>
                </c:pt>
                <c:pt idx="6781">
                  <c:v>12.059006395201113</c:v>
                </c:pt>
                <c:pt idx="6782">
                  <c:v>-0.28688114778816176</c:v>
                </c:pt>
                <c:pt idx="6783">
                  <c:v>-5.7548875021634682</c:v>
                </c:pt>
                <c:pt idx="6784">
                  <c:v>-5.4792472840379192E-2</c:v>
                </c:pt>
                <c:pt idx="6785">
                  <c:v>-3.6525876025114201E-2</c:v>
                </c:pt>
                <c:pt idx="6786">
                  <c:v>-9.2029138492345425E-2</c:v>
                </c:pt>
                <c:pt idx="6787">
                  <c:v>1.2204139587125885E-2</c:v>
                </c:pt>
                <c:pt idx="6788">
                  <c:v>-5.5748577857092342E-2</c:v>
                </c:pt>
                <c:pt idx="6789">
                  <c:v>3.3770736655244042E-2</c:v>
                </c:pt>
                <c:pt idx="6790">
                  <c:v>5.6034034914327957E-2</c:v>
                </c:pt>
                <c:pt idx="6791">
                  <c:v>-0.5702087340311297</c:v>
                </c:pt>
                <c:pt idx="6792">
                  <c:v>-0.15878627392635986</c:v>
                </c:pt>
                <c:pt idx="6793">
                  <c:v>-4.2228235389297437E-2</c:v>
                </c:pt>
                <c:pt idx="6794">
                  <c:v>-8.3837042924740537</c:v>
                </c:pt>
                <c:pt idx="6795">
                  <c:v>-0.70905284844580008</c:v>
                </c:pt>
                <c:pt idx="6796">
                  <c:v>-4.2470735669952404</c:v>
                </c:pt>
                <c:pt idx="6797">
                  <c:v>0</c:v>
                </c:pt>
                <c:pt idx="6798">
                  <c:v>-0.39569214955941689</c:v>
                </c:pt>
                <c:pt idx="6799">
                  <c:v>-0.14809863898913406</c:v>
                </c:pt>
                <c:pt idx="6800">
                  <c:v>-0.58256798558077305</c:v>
                </c:pt>
                <c:pt idx="6801">
                  <c:v>-1.3197678323810729</c:v>
                </c:pt>
                <c:pt idx="6802">
                  <c:v>-1.7734914701913203</c:v>
                </c:pt>
                <c:pt idx="6803">
                  <c:v>12.125090539303256</c:v>
                </c:pt>
                <c:pt idx="6804">
                  <c:v>-3.947233482967675</c:v>
                </c:pt>
                <c:pt idx="6805">
                  <c:v>0.15836559566858915</c:v>
                </c:pt>
                <c:pt idx="6806">
                  <c:v>0.3870231231092473</c:v>
                </c:pt>
                <c:pt idx="6807">
                  <c:v>-0.61470984411520813</c:v>
                </c:pt>
                <c:pt idx="6808">
                  <c:v>-0.73840756834011234</c:v>
                </c:pt>
                <c:pt idx="6809">
                  <c:v>3.5332947566087545</c:v>
                </c:pt>
                <c:pt idx="6810">
                  <c:v>-0.90567261745184668</c:v>
                </c:pt>
                <c:pt idx="6811">
                  <c:v>-11.031586343057834</c:v>
                </c:pt>
                <c:pt idx="6812">
                  <c:v>-4.7535299706345504E-3</c:v>
                </c:pt>
                <c:pt idx="6813">
                  <c:v>0</c:v>
                </c:pt>
                <c:pt idx="6814">
                  <c:v>-1.1154772174199357</c:v>
                </c:pt>
                <c:pt idx="6815">
                  <c:v>0.22222080472518391</c:v>
                </c:pt>
                <c:pt idx="6816">
                  <c:v>-0.25375659224578301</c:v>
                </c:pt>
                <c:pt idx="6817">
                  <c:v>0.50695998871988301</c:v>
                </c:pt>
                <c:pt idx="6818">
                  <c:v>-0.13467321490713288</c:v>
                </c:pt>
                <c:pt idx="6819">
                  <c:v>-1.0707029913432018</c:v>
                </c:pt>
                <c:pt idx="6820">
                  <c:v>-0.7159039786383764</c:v>
                </c:pt>
                <c:pt idx="6821">
                  <c:v>0.39078995303216657</c:v>
                </c:pt>
                <c:pt idx="6822">
                  <c:v>-0.22706890854592102</c:v>
                </c:pt>
                <c:pt idx="6823">
                  <c:v>-7.0660891904577721</c:v>
                </c:pt>
                <c:pt idx="6824">
                  <c:v>-3.4598661523966956E-2</c:v>
                </c:pt>
                <c:pt idx="6825">
                  <c:v>-0.74220224253235334</c:v>
                </c:pt>
                <c:pt idx="6826">
                  <c:v>10.147204924942228</c:v>
                </c:pt>
                <c:pt idx="6827">
                  <c:v>-4.2339518271101708</c:v>
                </c:pt>
                <c:pt idx="6828">
                  <c:v>-0.69132292861049405</c:v>
                </c:pt>
                <c:pt idx="6829">
                  <c:v>2.0838725572550203</c:v>
                </c:pt>
                <c:pt idx="6830">
                  <c:v>-8.8672787397096631</c:v>
                </c:pt>
                <c:pt idx="6831">
                  <c:v>-0.92591400397161583</c:v>
                </c:pt>
                <c:pt idx="6832">
                  <c:v>0.14189306580020891</c:v>
                </c:pt>
                <c:pt idx="6833">
                  <c:v>6.6735794980657621</c:v>
                </c:pt>
                <c:pt idx="6834">
                  <c:v>1.9928402084271337</c:v>
                </c:pt>
                <c:pt idx="6835">
                  <c:v>-7.1996723448363644</c:v>
                </c:pt>
                <c:pt idx="6836">
                  <c:v>-0.42626475470209796</c:v>
                </c:pt>
                <c:pt idx="6837">
                  <c:v>-0.44057259138598148</c:v>
                </c:pt>
                <c:pt idx="6838">
                  <c:v>-0.99640673527599144</c:v>
                </c:pt>
                <c:pt idx="6839">
                  <c:v>0.45685767497347113</c:v>
                </c:pt>
                <c:pt idx="6840">
                  <c:v>0</c:v>
                </c:pt>
                <c:pt idx="6841">
                  <c:v>0.99819775736601468</c:v>
                </c:pt>
                <c:pt idx="6842">
                  <c:v>5.3457748368417297</c:v>
                </c:pt>
                <c:pt idx="6843">
                  <c:v>-1.3161745676570646</c:v>
                </c:pt>
                <c:pt idx="6844">
                  <c:v>-2.308361311304118E-2</c:v>
                </c:pt>
                <c:pt idx="6845">
                  <c:v>0.14143108561701637</c:v>
                </c:pt>
                <c:pt idx="6846">
                  <c:v>-8.0480046968269867E-2</c:v>
                </c:pt>
                <c:pt idx="6847">
                  <c:v>0.35120231920416473</c:v>
                </c:pt>
                <c:pt idx="6848">
                  <c:v>-6.6597748729023576E-2</c:v>
                </c:pt>
                <c:pt idx="6849">
                  <c:v>-0.53294028837287388</c:v>
                </c:pt>
                <c:pt idx="6850">
                  <c:v>-0.66821800437050849</c:v>
                </c:pt>
                <c:pt idx="6851">
                  <c:v>11.892036785411905</c:v>
                </c:pt>
                <c:pt idx="6852">
                  <c:v>-11.892036785411905</c:v>
                </c:pt>
                <c:pt idx="6853">
                  <c:v>-3.000513783765385E-2</c:v>
                </c:pt>
                <c:pt idx="6854">
                  <c:v>-0.49381461266296101</c:v>
                </c:pt>
                <c:pt idx="6855">
                  <c:v>10.059344460824425</c:v>
                </c:pt>
                <c:pt idx="6856">
                  <c:v>7.6486571760385464</c:v>
                </c:pt>
                <c:pt idx="6857">
                  <c:v>0.14295795384204341</c:v>
                </c:pt>
                <c:pt idx="6858">
                  <c:v>-0.78810444315800687</c:v>
                </c:pt>
                <c:pt idx="6859">
                  <c:v>0.20803712835937788</c:v>
                </c:pt>
                <c:pt idx="6860">
                  <c:v>0.1391627476716252</c:v>
                </c:pt>
                <c:pt idx="6861">
                  <c:v>0.28950661719498472</c:v>
                </c:pt>
                <c:pt idx="6862">
                  <c:v>0</c:v>
                </c:pt>
                <c:pt idx="6863">
                  <c:v>8.8683081332894673</c:v>
                </c:pt>
                <c:pt idx="6864">
                  <c:v>2.5141481822099903</c:v>
                </c:pt>
                <c:pt idx="6865">
                  <c:v>-3.2962414512237133</c:v>
                </c:pt>
                <c:pt idx="6866">
                  <c:v>-1.0506260730699684</c:v>
                </c:pt>
                <c:pt idx="6867">
                  <c:v>-8.6450579349844769</c:v>
                </c:pt>
                <c:pt idx="6868">
                  <c:v>-1.5389334076170818</c:v>
                </c:pt>
                <c:pt idx="6869">
                  <c:v>4.8666607508199862</c:v>
                </c:pt>
                <c:pt idx="6870">
                  <c:v>5.8214613945295486E-2</c:v>
                </c:pt>
                <c:pt idx="6871">
                  <c:v>0.17218097538268007</c:v>
                </c:pt>
                <c:pt idx="6872">
                  <c:v>0.50376641787317544</c:v>
                </c:pt>
                <c:pt idx="6873">
                  <c:v>-7.4851584437556671</c:v>
                </c:pt>
                <c:pt idx="6874">
                  <c:v>-0.25467785347816685</c:v>
                </c:pt>
                <c:pt idx="6875">
                  <c:v>-0.1387062708315922</c:v>
                </c:pt>
                <c:pt idx="6876">
                  <c:v>-9.5196362528432132</c:v>
                </c:pt>
                <c:pt idx="6877">
                  <c:v>-3.1708859727338147E-2</c:v>
                </c:pt>
                <c:pt idx="6878">
                  <c:v>14.55076682267522</c:v>
                </c:pt>
                <c:pt idx="6879">
                  <c:v>6.0732489820306386</c:v>
                </c:pt>
                <c:pt idx="6880">
                  <c:v>-1.1690235987007798</c:v>
                </c:pt>
                <c:pt idx="6881">
                  <c:v>8.8683081332894673</c:v>
                </c:pt>
                <c:pt idx="6882">
                  <c:v>10.381542951184585</c:v>
                </c:pt>
                <c:pt idx="6883">
                  <c:v>1.5835205265472498</c:v>
                </c:pt>
                <c:pt idx="6884">
                  <c:v>-5.9228321394775394</c:v>
                </c:pt>
                <c:pt idx="6885">
                  <c:v>-12.518407276671365</c:v>
                </c:pt>
                <c:pt idx="6886">
                  <c:v>-0.21150410519371157</c:v>
                </c:pt>
                <c:pt idx="6887">
                  <c:v>-1.1154772174199361</c:v>
                </c:pt>
                <c:pt idx="6888">
                  <c:v>4.5205289767377304</c:v>
                </c:pt>
                <c:pt idx="6889">
                  <c:v>0.33049803137637934</c:v>
                </c:pt>
                <c:pt idx="6890">
                  <c:v>-0.44562581911226679</c:v>
                </c:pt>
                <c:pt idx="6891">
                  <c:v>0.13750352374993502</c:v>
                </c:pt>
                <c:pt idx="6892">
                  <c:v>0.33029658643574322</c:v>
                </c:pt>
                <c:pt idx="6893">
                  <c:v>-7.4254656989957732</c:v>
                </c:pt>
                <c:pt idx="6894">
                  <c:v>0.48403359187037526</c:v>
                </c:pt>
                <c:pt idx="6895">
                  <c:v>0.25355335282290853</c:v>
                </c:pt>
                <c:pt idx="6896">
                  <c:v>3.7584453215766578</c:v>
                </c:pt>
                <c:pt idx="6897">
                  <c:v>-0.21572869105543743</c:v>
                </c:pt>
                <c:pt idx="6898">
                  <c:v>0.78276928377933086</c:v>
                </c:pt>
                <c:pt idx="6899">
                  <c:v>0.15527822547791112</c:v>
                </c:pt>
                <c:pt idx="6900">
                  <c:v>1.7999940462101844E-3</c:v>
                </c:pt>
                <c:pt idx="6901">
                  <c:v>0.91194382333480373</c:v>
                </c:pt>
                <c:pt idx="6902">
                  <c:v>-1.2313255461064558</c:v>
                </c:pt>
                <c:pt idx="6903">
                  <c:v>0.96503395395641389</c:v>
                </c:pt>
                <c:pt idx="6904">
                  <c:v>11.518653155673389</c:v>
                </c:pt>
                <c:pt idx="6905">
                  <c:v>10.229619965185119</c:v>
                </c:pt>
                <c:pt idx="6906">
                  <c:v>-7.6486571760385464</c:v>
                </c:pt>
                <c:pt idx="6907">
                  <c:v>-0.59394009684041316</c:v>
                </c:pt>
                <c:pt idx="6908">
                  <c:v>11.268736919579066</c:v>
                </c:pt>
                <c:pt idx="6909">
                  <c:v>-13.380911949563341</c:v>
                </c:pt>
                <c:pt idx="6910">
                  <c:v>9.8672787397096631</c:v>
                </c:pt>
                <c:pt idx="6911">
                  <c:v>1.4576293760033121</c:v>
                </c:pt>
                <c:pt idx="6912">
                  <c:v>10.146780789986687</c:v>
                </c:pt>
                <c:pt idx="6913">
                  <c:v>5.3327435539813521</c:v>
                </c:pt>
                <c:pt idx="6914">
                  <c:v>-11.188588845707349</c:v>
                </c:pt>
                <c:pt idx="6915">
                  <c:v>-1.5226605533154807</c:v>
                </c:pt>
                <c:pt idx="6916">
                  <c:v>3.6112548137042988</c:v>
                </c:pt>
                <c:pt idx="6917">
                  <c:v>-11.451382851019591</c:v>
                </c:pt>
                <c:pt idx="6918">
                  <c:v>-0.30932805810772906</c:v>
                </c:pt>
                <c:pt idx="6919">
                  <c:v>0.37762442510699795</c:v>
                </c:pt>
                <c:pt idx="6920">
                  <c:v>-10.059344460824425</c:v>
                </c:pt>
                <c:pt idx="6921">
                  <c:v>-0.22239242133644746</c:v>
                </c:pt>
                <c:pt idx="6922">
                  <c:v>1.4739311883324122</c:v>
                </c:pt>
                <c:pt idx="6923">
                  <c:v>-8.3594129681892865E-2</c:v>
                </c:pt>
                <c:pt idx="6924">
                  <c:v>-0.13389162440761959</c:v>
                </c:pt>
                <c:pt idx="6925">
                  <c:v>-11.786950240502948</c:v>
                </c:pt>
                <c:pt idx="6926">
                  <c:v>-4.3692338096657197</c:v>
                </c:pt>
                <c:pt idx="6927">
                  <c:v>-8.3822637581148367</c:v>
                </c:pt>
                <c:pt idx="6928">
                  <c:v>0.16438681790088228</c:v>
                </c:pt>
                <c:pt idx="6929">
                  <c:v>9.3917863387638745E-2</c:v>
                </c:pt>
                <c:pt idx="6930">
                  <c:v>-0.31520223169904887</c:v>
                </c:pt>
                <c:pt idx="6931">
                  <c:v>-0.45943161863729698</c:v>
                </c:pt>
                <c:pt idx="6932">
                  <c:v>-0.5954548745387982</c:v>
                </c:pt>
                <c:pt idx="6933">
                  <c:v>4.7725895038969277</c:v>
                </c:pt>
                <c:pt idx="6934">
                  <c:v>-0.18355434187153918</c:v>
                </c:pt>
                <c:pt idx="6935">
                  <c:v>0.73696559416620611</c:v>
                </c:pt>
                <c:pt idx="6936">
                  <c:v>-0.33573910521079042</c:v>
                </c:pt>
                <c:pt idx="6937">
                  <c:v>2.3028823391968154</c:v>
                </c:pt>
                <c:pt idx="6938">
                  <c:v>8.4387918525782606</c:v>
                </c:pt>
                <c:pt idx="6939">
                  <c:v>-6.7414669864011483</c:v>
                </c:pt>
                <c:pt idx="6940">
                  <c:v>-4.6168625851874436</c:v>
                </c:pt>
                <c:pt idx="6941">
                  <c:v>0.95895732252941068</c:v>
                </c:pt>
                <c:pt idx="6942">
                  <c:v>-10.147204924942228</c:v>
                </c:pt>
                <c:pt idx="6943">
                  <c:v>-12.613636010763889</c:v>
                </c:pt>
                <c:pt idx="6944">
                  <c:v>-7.9483672315846778</c:v>
                </c:pt>
                <c:pt idx="6945">
                  <c:v>4.7725895038969277</c:v>
                </c:pt>
                <c:pt idx="6946">
                  <c:v>13.550786859688905</c:v>
                </c:pt>
                <c:pt idx="6947">
                  <c:v>10.146780789986687</c:v>
                </c:pt>
                <c:pt idx="6948">
                  <c:v>-8.3822637581148385</c:v>
                </c:pt>
                <c:pt idx="6949">
                  <c:v>-1.1423698204509027</c:v>
                </c:pt>
                <c:pt idx="6950">
                  <c:v>-7.6486571760385464</c:v>
                </c:pt>
                <c:pt idx="6951">
                  <c:v>-3.2411116186830369</c:v>
                </c:pt>
                <c:pt idx="6952">
                  <c:v>-1.4779627468107399</c:v>
                </c:pt>
                <c:pt idx="6953">
                  <c:v>-12.628825226704336</c:v>
                </c:pt>
                <c:pt idx="6954">
                  <c:v>-7.6486571760385464</c:v>
                </c:pt>
                <c:pt idx="6955">
                  <c:v>-4.254813899028826</c:v>
                </c:pt>
                <c:pt idx="6956">
                  <c:v>-8.6462586799900301</c:v>
                </c:pt>
                <c:pt idx="6957">
                  <c:v>0.49992639686535667</c:v>
                </c:pt>
                <c:pt idx="6958">
                  <c:v>2.5219165195794657</c:v>
                </c:pt>
                <c:pt idx="6959">
                  <c:v>-5.7548875021634682</c:v>
                </c:pt>
                <c:pt idx="6960">
                  <c:v>-8.8683081332894673</c:v>
                </c:pt>
                <c:pt idx="6961">
                  <c:v>-0.9982000059537901</c:v>
                </c:pt>
                <c:pt idx="6962">
                  <c:v>-0.99759750978469541</c:v>
                </c:pt>
                <c:pt idx="6963">
                  <c:v>0.65704204986925663</c:v>
                </c:pt>
                <c:pt idx="6964">
                  <c:v>0.62449086490779393</c:v>
                </c:pt>
                <c:pt idx="6965">
                  <c:v>-0.63634297226096792</c:v>
                </c:pt>
                <c:pt idx="6966">
                  <c:v>5.7736318211491549</c:v>
                </c:pt>
                <c:pt idx="6967">
                  <c:v>-1.0438542895894274</c:v>
                </c:pt>
                <c:pt idx="6968">
                  <c:v>-14.590294645317085</c:v>
                </c:pt>
                <c:pt idx="6969">
                  <c:v>-0.13430109171159121</c:v>
                </c:pt>
                <c:pt idx="6970">
                  <c:v>2.356826529569092</c:v>
                </c:pt>
                <c:pt idx="6971">
                  <c:v>-10.814048332230835</c:v>
                </c:pt>
                <c:pt idx="6972">
                  <c:v>-2.0776018190280299</c:v>
                </c:pt>
                <c:pt idx="6973">
                  <c:v>-6.4882909339551418</c:v>
                </c:pt>
                <c:pt idx="6974">
                  <c:v>-9.9020517308736719E-2</c:v>
                </c:pt>
                <c:pt idx="6975">
                  <c:v>-0.51354304423126895</c:v>
                </c:pt>
                <c:pt idx="6976">
                  <c:v>-4.400038921393052</c:v>
                </c:pt>
                <c:pt idx="6977">
                  <c:v>-0.22627585582367621</c:v>
                </c:pt>
                <c:pt idx="6978">
                  <c:v>-0.18947779886371302</c:v>
                </c:pt>
                <c:pt idx="6979">
                  <c:v>-14.468305841138815</c:v>
                </c:pt>
                <c:pt idx="6980">
                  <c:v>7.0660891904577738</c:v>
                </c:pt>
                <c:pt idx="6981">
                  <c:v>-12.167627216919835</c:v>
                </c:pt>
                <c:pt idx="6982">
                  <c:v>-0.32174785938948408</c:v>
                </c:pt>
                <c:pt idx="6983">
                  <c:v>-0.32174785938948408</c:v>
                </c:pt>
                <c:pt idx="6984">
                  <c:v>9.0606959316875546</c:v>
                </c:pt>
                <c:pt idx="6985">
                  <c:v>-7.8366515406239694</c:v>
                </c:pt>
                <c:pt idx="6986">
                  <c:v>3.8073549220576037</c:v>
                </c:pt>
                <c:pt idx="6987">
                  <c:v>1.8923320821653824</c:v>
                </c:pt>
                <c:pt idx="6988">
                  <c:v>-0.28757659009658559</c:v>
                </c:pt>
                <c:pt idx="6989">
                  <c:v>-1.1970528342830387</c:v>
                </c:pt>
                <c:pt idx="6990">
                  <c:v>6.8426079537283844</c:v>
                </c:pt>
                <c:pt idx="6991">
                  <c:v>0.36139953567677008</c:v>
                </c:pt>
                <c:pt idx="6992">
                  <c:v>-0.16146342269411637</c:v>
                </c:pt>
                <c:pt idx="6993">
                  <c:v>-7.0660891904577721</c:v>
                </c:pt>
                <c:pt idx="6994">
                  <c:v>10.147204924942228</c:v>
                </c:pt>
                <c:pt idx="6995">
                  <c:v>0.33786963875638409</c:v>
                </c:pt>
                <c:pt idx="6996">
                  <c:v>0.44302968884409433</c:v>
                </c:pt>
                <c:pt idx="6997">
                  <c:v>-2.360326385245247</c:v>
                </c:pt>
                <c:pt idx="6998">
                  <c:v>-7.6462586799900292</c:v>
                </c:pt>
                <c:pt idx="6999">
                  <c:v>-7.0660891904577721</c:v>
                </c:pt>
                <c:pt idx="7000">
                  <c:v>13.468369487109527</c:v>
                </c:pt>
                <c:pt idx="7001">
                  <c:v>7.8648470205290284</c:v>
                </c:pt>
                <c:pt idx="7002">
                  <c:v>1.3856536924977492</c:v>
                </c:pt>
                <c:pt idx="7003">
                  <c:v>6.392732678955021E-2</c:v>
                </c:pt>
                <c:pt idx="7004">
                  <c:v>0.36691554966067252</c:v>
                </c:pt>
                <c:pt idx="7005">
                  <c:v>-0.54748779530249325</c:v>
                </c:pt>
                <c:pt idx="7006">
                  <c:v>0.35484271736009732</c:v>
                </c:pt>
                <c:pt idx="7007">
                  <c:v>-0.15295192283859876</c:v>
                </c:pt>
                <c:pt idx="7008">
                  <c:v>0.19822611020569572</c:v>
                </c:pt>
                <c:pt idx="7009">
                  <c:v>6.9680907520452555</c:v>
                </c:pt>
                <c:pt idx="7010">
                  <c:v>-1.8957634960422165</c:v>
                </c:pt>
                <c:pt idx="7011">
                  <c:v>-1.5426967737441464</c:v>
                </c:pt>
                <c:pt idx="7012">
                  <c:v>-7.6462586799900292</c:v>
                </c:pt>
                <c:pt idx="7013">
                  <c:v>-1.3115861506659034</c:v>
                </c:pt>
                <c:pt idx="7014">
                  <c:v>-11.550907075927366</c:v>
                </c:pt>
                <c:pt idx="7015">
                  <c:v>-5.8893689053568739E-2</c:v>
                </c:pt>
                <c:pt idx="7016">
                  <c:v>-0.22239242133644802</c:v>
                </c:pt>
                <c:pt idx="7017">
                  <c:v>-0.17176634826647977</c:v>
                </c:pt>
                <c:pt idx="7018">
                  <c:v>3.4380534539472762</c:v>
                </c:pt>
                <c:pt idx="7019">
                  <c:v>3.4433497063873782E-2</c:v>
                </c:pt>
                <c:pt idx="7020">
                  <c:v>-2.8744691179161412</c:v>
                </c:pt>
                <c:pt idx="7021">
                  <c:v>-0.36017556424432584</c:v>
                </c:pt>
                <c:pt idx="7022">
                  <c:v>-13.188279751964144</c:v>
                </c:pt>
                <c:pt idx="7023">
                  <c:v>-0.13210353600734515</c:v>
                </c:pt>
                <c:pt idx="7024">
                  <c:v>-11.013322673425447</c:v>
                </c:pt>
                <c:pt idx="7025">
                  <c:v>5.315579769828326E-3</c:v>
                </c:pt>
                <c:pt idx="7026">
                  <c:v>-11.059344460824425</c:v>
                </c:pt>
                <c:pt idx="7027">
                  <c:v>0.49476469174957804</c:v>
                </c:pt>
                <c:pt idx="7028">
                  <c:v>-0.92553486069210755</c:v>
                </c:pt>
                <c:pt idx="7029">
                  <c:v>0.31761510201627974</c:v>
                </c:pt>
                <c:pt idx="7030">
                  <c:v>0.14201900487242788</c:v>
                </c:pt>
                <c:pt idx="7031">
                  <c:v>-2.1219905243786101</c:v>
                </c:pt>
                <c:pt idx="7032">
                  <c:v>-4.3457748368417297</c:v>
                </c:pt>
                <c:pt idx="7033">
                  <c:v>-2.1104366448578027</c:v>
                </c:pt>
                <c:pt idx="7034">
                  <c:v>4.4722932857465034</c:v>
                </c:pt>
                <c:pt idx="7035">
                  <c:v>13.468369487109527</c:v>
                </c:pt>
                <c:pt idx="7036">
                  <c:v>-3.2414911254696235</c:v>
                </c:pt>
                <c:pt idx="7037">
                  <c:v>-5.771549785628733E-2</c:v>
                </c:pt>
                <c:pt idx="7038">
                  <c:v>-2.5994620704162714</c:v>
                </c:pt>
                <c:pt idx="7039">
                  <c:v>-0.14809863898913406</c:v>
                </c:pt>
                <c:pt idx="7040">
                  <c:v>8.0606959316875546</c:v>
                </c:pt>
                <c:pt idx="7041">
                  <c:v>-13.433976574415976</c:v>
                </c:pt>
                <c:pt idx="7042">
                  <c:v>-0.41503749927884381</c:v>
                </c:pt>
                <c:pt idx="7043">
                  <c:v>-0.20481979188849814</c:v>
                </c:pt>
                <c:pt idx="7044">
                  <c:v>-12.398832744439126</c:v>
                </c:pt>
                <c:pt idx="7045">
                  <c:v>8.8683081332894673</c:v>
                </c:pt>
                <c:pt idx="7046">
                  <c:v>1.1520030934450498</c:v>
                </c:pt>
                <c:pt idx="7047">
                  <c:v>-3.8073549220576046</c:v>
                </c:pt>
                <c:pt idx="7048">
                  <c:v>3.173019254726877</c:v>
                </c:pt>
                <c:pt idx="7049">
                  <c:v>10.917123403264748</c:v>
                </c:pt>
                <c:pt idx="7050">
                  <c:v>-0.40263247838806315</c:v>
                </c:pt>
                <c:pt idx="7051">
                  <c:v>-0.1479578813871012</c:v>
                </c:pt>
                <c:pt idx="7052">
                  <c:v>12.10339709935112</c:v>
                </c:pt>
                <c:pt idx="7053">
                  <c:v>-0.76867445389354427</c:v>
                </c:pt>
                <c:pt idx="7054">
                  <c:v>-4.3692338096657197</c:v>
                </c:pt>
                <c:pt idx="7055">
                  <c:v>3.3166863935199381E-2</c:v>
                </c:pt>
                <c:pt idx="7056">
                  <c:v>-0.10309349296410361</c:v>
                </c:pt>
                <c:pt idx="7057">
                  <c:v>-0.36923380966571889</c:v>
                </c:pt>
                <c:pt idx="7058">
                  <c:v>8.0624959257337636</c:v>
                </c:pt>
                <c:pt idx="7059">
                  <c:v>-9.2304207950923818</c:v>
                </c:pt>
                <c:pt idx="7060">
                  <c:v>-0.10691520391651191</c:v>
                </c:pt>
                <c:pt idx="7061">
                  <c:v>0.31227792485364309</c:v>
                </c:pt>
                <c:pt idx="7062">
                  <c:v>-12.036173612553485</c:v>
                </c:pt>
                <c:pt idx="7063">
                  <c:v>11.059119092544519</c:v>
                </c:pt>
                <c:pt idx="7064">
                  <c:v>2.320280712417881</c:v>
                </c:pt>
                <c:pt idx="7065">
                  <c:v>7.0660891904577738</c:v>
                </c:pt>
                <c:pt idx="7066">
                  <c:v>-11.013322673425449</c:v>
                </c:pt>
                <c:pt idx="7067">
                  <c:v>0.27527282459875213</c:v>
                </c:pt>
                <c:pt idx="7068">
                  <c:v>-8.6450579349844769</c:v>
                </c:pt>
                <c:pt idx="7069">
                  <c:v>11.188382790570113</c:v>
                </c:pt>
                <c:pt idx="7070">
                  <c:v>10.307580315927396</c:v>
                </c:pt>
                <c:pt idx="7071">
                  <c:v>0.53533173299655545</c:v>
                </c:pt>
                <c:pt idx="7072">
                  <c:v>-2.4528917387126286</c:v>
                </c:pt>
                <c:pt idx="7073">
                  <c:v>14.872690910126449</c:v>
                </c:pt>
                <c:pt idx="7074">
                  <c:v>-1.9068905956085189</c:v>
                </c:pt>
                <c:pt idx="7075">
                  <c:v>-4.7725895038969268</c:v>
                </c:pt>
                <c:pt idx="7076">
                  <c:v>-16.135722644329974</c:v>
                </c:pt>
                <c:pt idx="7077">
                  <c:v>8.0624959257337636</c:v>
                </c:pt>
                <c:pt idx="7078">
                  <c:v>5.6583528366367514E-2</c:v>
                </c:pt>
                <c:pt idx="7079">
                  <c:v>4.3692338096657197</c:v>
                </c:pt>
                <c:pt idx="7080">
                  <c:v>-6.0120992437570915E-2</c:v>
                </c:pt>
                <c:pt idx="7081">
                  <c:v>-6.0120992437570915E-2</c:v>
                </c:pt>
                <c:pt idx="7082">
                  <c:v>-0.12658746957432251</c:v>
                </c:pt>
                <c:pt idx="7083">
                  <c:v>-4.2644337408493667E-2</c:v>
                </c:pt>
                <c:pt idx="7084">
                  <c:v>-9.5227741185065374E-3</c:v>
                </c:pt>
                <c:pt idx="7085">
                  <c:v>-7.5974318526833731</c:v>
                </c:pt>
                <c:pt idx="7086">
                  <c:v>2.1552782254779115</c:v>
                </c:pt>
                <c:pt idx="7087">
                  <c:v>0.3870231231092473</c:v>
                </c:pt>
                <c:pt idx="7088">
                  <c:v>-7.8002512001273047E-2</c:v>
                </c:pt>
                <c:pt idx="7089">
                  <c:v>0.24792751344358552</c:v>
                </c:pt>
                <c:pt idx="7090">
                  <c:v>-0.5849625007211563</c:v>
                </c:pt>
                <c:pt idx="7091">
                  <c:v>-0.15919859484925422</c:v>
                </c:pt>
                <c:pt idx="7092">
                  <c:v>0.3637482705819895</c:v>
                </c:pt>
                <c:pt idx="7093">
                  <c:v>9.0232923212567524</c:v>
                </c:pt>
                <c:pt idx="7094">
                  <c:v>7.0660891904577738</c:v>
                </c:pt>
                <c:pt idx="7095">
                  <c:v>-1.1960966826407899</c:v>
                </c:pt>
                <c:pt idx="7096">
                  <c:v>-2.2465048774532557</c:v>
                </c:pt>
                <c:pt idx="7097">
                  <c:v>-0.60550607820441449</c:v>
                </c:pt>
                <c:pt idx="7098">
                  <c:v>13.673640336144274</c:v>
                </c:pt>
                <c:pt idx="7099">
                  <c:v>6.9108925261660152</c:v>
                </c:pt>
                <c:pt idx="7100">
                  <c:v>-0.37196877738695827</c:v>
                </c:pt>
                <c:pt idx="7101">
                  <c:v>11.344665782303407</c:v>
                </c:pt>
                <c:pt idx="7102">
                  <c:v>-6.9886846867721664</c:v>
                </c:pt>
                <c:pt idx="7103">
                  <c:v>-0.46097378344570256</c:v>
                </c:pt>
                <c:pt idx="7104">
                  <c:v>-2.0543577483258475E-2</c:v>
                </c:pt>
                <c:pt idx="7105">
                  <c:v>0.3356030317844394</c:v>
                </c:pt>
                <c:pt idx="7106">
                  <c:v>0.19264507794239583</c:v>
                </c:pt>
                <c:pt idx="7107">
                  <c:v>11.416797527606059</c:v>
                </c:pt>
                <c:pt idx="7108">
                  <c:v>0.38332863955150565</c:v>
                </c:pt>
                <c:pt idx="7109">
                  <c:v>3.8482745452854021</c:v>
                </c:pt>
                <c:pt idx="7110">
                  <c:v>10.059795091795101</c:v>
                </c:pt>
                <c:pt idx="7111">
                  <c:v>0.10612835086134345</c:v>
                </c:pt>
                <c:pt idx="7112">
                  <c:v>0.11103131238874453</c:v>
                </c:pt>
                <c:pt idx="7113">
                  <c:v>2.984992774655983E-2</c:v>
                </c:pt>
                <c:pt idx="7114">
                  <c:v>-12.287712379549451</c:v>
                </c:pt>
                <c:pt idx="7115">
                  <c:v>1.5808463922489244</c:v>
                </c:pt>
                <c:pt idx="7116">
                  <c:v>-0.42223300068304787</c:v>
                </c:pt>
                <c:pt idx="7117">
                  <c:v>-6.0732489820306386</c:v>
                </c:pt>
                <c:pt idx="7118">
                  <c:v>-8.3837042924740537</c:v>
                </c:pt>
                <c:pt idx="7119">
                  <c:v>-0.90143616551641037</c:v>
                </c:pt>
                <c:pt idx="7120">
                  <c:v>-0.15965666598848555</c:v>
                </c:pt>
                <c:pt idx="7121">
                  <c:v>-0.26023577248112029</c:v>
                </c:pt>
                <c:pt idx="7122">
                  <c:v>-1.2534791775653997</c:v>
                </c:pt>
                <c:pt idx="7123">
                  <c:v>1.2969035777572613</c:v>
                </c:pt>
                <c:pt idx="7124">
                  <c:v>-11.787086324551618</c:v>
                </c:pt>
                <c:pt idx="7125">
                  <c:v>-0.17333160288556176</c:v>
                </c:pt>
                <c:pt idx="7126">
                  <c:v>4.0215773825604204</c:v>
                </c:pt>
                <c:pt idx="7127">
                  <c:v>-4.3692338096657197</c:v>
                </c:pt>
                <c:pt idx="7128">
                  <c:v>-2.1973554958283676</c:v>
                </c:pt>
                <c:pt idx="7129">
                  <c:v>-0.26159243165988766</c:v>
                </c:pt>
                <c:pt idx="7130">
                  <c:v>-2.65892313988885</c:v>
                </c:pt>
                <c:pt idx="7131">
                  <c:v>-8.8683081332894673</c:v>
                </c:pt>
                <c:pt idx="7132">
                  <c:v>-8.8683081332894673</c:v>
                </c:pt>
                <c:pt idx="7133">
                  <c:v>14.380844325874836</c:v>
                </c:pt>
                <c:pt idx="7134">
                  <c:v>-8.8683081332894673</c:v>
                </c:pt>
                <c:pt idx="7135">
                  <c:v>15.570656224259992</c:v>
                </c:pt>
                <c:pt idx="7136">
                  <c:v>-11.381002109550927</c:v>
                </c:pt>
                <c:pt idx="7137">
                  <c:v>0.12614103013308409</c:v>
                </c:pt>
                <c:pt idx="7138">
                  <c:v>7.0660891904577721</c:v>
                </c:pt>
                <c:pt idx="7139">
                  <c:v>10.059795091795101</c:v>
                </c:pt>
                <c:pt idx="7140">
                  <c:v>5.0553728270955238</c:v>
                </c:pt>
                <c:pt idx="7141">
                  <c:v>-8.6196086435280481</c:v>
                </c:pt>
                <c:pt idx="7142">
                  <c:v>-1.8658850744982152</c:v>
                </c:pt>
                <c:pt idx="7143">
                  <c:v>-1.4281460997107087</c:v>
                </c:pt>
                <c:pt idx="7144">
                  <c:v>-8.6450579349844769</c:v>
                </c:pt>
                <c:pt idx="7145">
                  <c:v>2.3842631572620818</c:v>
                </c:pt>
                <c:pt idx="7146">
                  <c:v>1.7776075786635523</c:v>
                </c:pt>
                <c:pt idx="7147">
                  <c:v>-0.12810482574768536</c:v>
                </c:pt>
                <c:pt idx="7148">
                  <c:v>0.2735650733259638</c:v>
                </c:pt>
                <c:pt idx="7149">
                  <c:v>-0.38796925608067317</c:v>
                </c:pt>
                <c:pt idx="7150">
                  <c:v>-0.52674788677586049</c:v>
                </c:pt>
                <c:pt idx="7151">
                  <c:v>0.32496215497699554</c:v>
                </c:pt>
                <c:pt idx="7152">
                  <c:v>-1.925999418556223</c:v>
                </c:pt>
                <c:pt idx="7153">
                  <c:v>-0.26983958373890832</c:v>
                </c:pt>
                <c:pt idx="7154">
                  <c:v>0.21098765806419847</c:v>
                </c:pt>
                <c:pt idx="7155">
                  <c:v>-0.99999999999999967</c:v>
                </c:pt>
                <c:pt idx="7156">
                  <c:v>-1.2123036037128641</c:v>
                </c:pt>
                <c:pt idx="7157">
                  <c:v>0.23297717197761433</c:v>
                </c:pt>
                <c:pt idx="7158">
                  <c:v>-0.89947312404603563</c:v>
                </c:pt>
                <c:pt idx="7159">
                  <c:v>6.319382648719421E-2</c:v>
                </c:pt>
                <c:pt idx="7160">
                  <c:v>-0.40925514668483765</c:v>
                </c:pt>
                <c:pt idx="7161">
                  <c:v>0.11055837514769873</c:v>
                </c:pt>
                <c:pt idx="7162">
                  <c:v>0.29051514225590069</c:v>
                </c:pt>
                <c:pt idx="7163">
                  <c:v>-0.84276025818880285</c:v>
                </c:pt>
                <c:pt idx="7164">
                  <c:v>-0.88135550350138092</c:v>
                </c:pt>
                <c:pt idx="7165">
                  <c:v>0.37614848588524913</c:v>
                </c:pt>
                <c:pt idx="7166">
                  <c:v>3.0076821940500644</c:v>
                </c:pt>
                <c:pt idx="7167">
                  <c:v>-0.33342373372519191</c:v>
                </c:pt>
                <c:pt idx="7168">
                  <c:v>0.43725503940045041</c:v>
                </c:pt>
                <c:pt idx="7169">
                  <c:v>0.15184296302245487</c:v>
                </c:pt>
                <c:pt idx="7170">
                  <c:v>-0.65634713395792177</c:v>
                </c:pt>
                <c:pt idx="7171">
                  <c:v>-0.84472177452208919</c:v>
                </c:pt>
                <c:pt idx="7172">
                  <c:v>0.73696559416620644</c:v>
                </c:pt>
                <c:pt idx="7173">
                  <c:v>-5.6862336955676329E-2</c:v>
                </c:pt>
                <c:pt idx="7174">
                  <c:v>3.9801226732687418</c:v>
                </c:pt>
                <c:pt idx="7175">
                  <c:v>-5.3339007365534385</c:v>
                </c:pt>
                <c:pt idx="7176">
                  <c:v>-0.57678856927545608</c:v>
                </c:pt>
                <c:pt idx="7177">
                  <c:v>-0.34994247105695897</c:v>
                </c:pt>
                <c:pt idx="7178">
                  <c:v>-0.4974996594708172</c:v>
                </c:pt>
                <c:pt idx="7179">
                  <c:v>4.2064059566543882E-2</c:v>
                </c:pt>
                <c:pt idx="7180">
                  <c:v>0.59724083049959309</c:v>
                </c:pt>
                <c:pt idx="7181">
                  <c:v>0.32622823232098819</c:v>
                </c:pt>
                <c:pt idx="7182">
                  <c:v>-0.17944777556081914</c:v>
                </c:pt>
                <c:pt idx="7183">
                  <c:v>9.8672787397096631</c:v>
                </c:pt>
                <c:pt idx="7184">
                  <c:v>-0.86673346913653559</c:v>
                </c:pt>
                <c:pt idx="7185">
                  <c:v>4.5274972028899301</c:v>
                </c:pt>
                <c:pt idx="7186">
                  <c:v>0.10997284202513172</c:v>
                </c:pt>
                <c:pt idx="7187">
                  <c:v>-3.2279821030320854</c:v>
                </c:pt>
                <c:pt idx="7188">
                  <c:v>-1.6586928892545281</c:v>
                </c:pt>
                <c:pt idx="7189">
                  <c:v>-9.6444571875092606</c:v>
                </c:pt>
                <c:pt idx="7190">
                  <c:v>0.51776633588211984</c:v>
                </c:pt>
                <c:pt idx="7191">
                  <c:v>-1.5433833969697566</c:v>
                </c:pt>
                <c:pt idx="7192">
                  <c:v>-0.76867445389354394</c:v>
                </c:pt>
                <c:pt idx="7193">
                  <c:v>0.60624605908912166</c:v>
                </c:pt>
                <c:pt idx="7194">
                  <c:v>0.11189288007089714</c:v>
                </c:pt>
                <c:pt idx="7195">
                  <c:v>-0.46068016483455593</c:v>
                </c:pt>
                <c:pt idx="7196">
                  <c:v>-0.34523546837943114</c:v>
                </c:pt>
                <c:pt idx="7197">
                  <c:v>-0.46631800422253716</c:v>
                </c:pt>
                <c:pt idx="7198">
                  <c:v>1.8646481471051142</c:v>
                </c:pt>
                <c:pt idx="7199">
                  <c:v>-2.3088865130465077</c:v>
                </c:pt>
                <c:pt idx="7200">
                  <c:v>-0.61775243583882578</c:v>
                </c:pt>
                <c:pt idx="7201">
                  <c:v>0.12806503878829475</c:v>
                </c:pt>
                <c:pt idx="7202">
                  <c:v>-0.41158194064262493</c:v>
                </c:pt>
                <c:pt idx="7203">
                  <c:v>-8.2462160191973E-2</c:v>
                </c:pt>
                <c:pt idx="7204">
                  <c:v>-0.98768673856114875</c:v>
                </c:pt>
                <c:pt idx="7205">
                  <c:v>0.42021773838452386</c:v>
                </c:pt>
                <c:pt idx="7206">
                  <c:v>-6.1075576751767849E-2</c:v>
                </c:pt>
                <c:pt idx="7207">
                  <c:v>-0.27087322257485891</c:v>
                </c:pt>
                <c:pt idx="7208">
                  <c:v>0.57901323438996954</c:v>
                </c:pt>
                <c:pt idx="7209">
                  <c:v>-1.597467626475402</c:v>
                </c:pt>
                <c:pt idx="7210">
                  <c:v>-1.696131876657629</c:v>
                </c:pt>
                <c:pt idx="7211">
                  <c:v>0.67537779594337433</c:v>
                </c:pt>
                <c:pt idx="7212">
                  <c:v>-1.0497530351970996</c:v>
                </c:pt>
                <c:pt idx="7213">
                  <c:v>0.75161237013060733</c:v>
                </c:pt>
                <c:pt idx="7214">
                  <c:v>6.5228564701959701</c:v>
                </c:pt>
                <c:pt idx="7215">
                  <c:v>14.807120089300369</c:v>
                </c:pt>
                <c:pt idx="7216">
                  <c:v>0.24563723655254557</c:v>
                </c:pt>
                <c:pt idx="7217">
                  <c:v>-6.7414669864011465</c:v>
                </c:pt>
                <c:pt idx="7218">
                  <c:v>-0.72232396938709886</c:v>
                </c:pt>
                <c:pt idx="7219">
                  <c:v>-1.2199899311211433</c:v>
                </c:pt>
                <c:pt idx="7220">
                  <c:v>12.501920096027913</c:v>
                </c:pt>
                <c:pt idx="7221">
                  <c:v>-3.3779985322884537E-2</c:v>
                </c:pt>
                <c:pt idx="7222">
                  <c:v>0.41533802944155723</c:v>
                </c:pt>
                <c:pt idx="7223">
                  <c:v>6.9848931076097918</c:v>
                </c:pt>
                <c:pt idx="7224">
                  <c:v>-0.17687776208407915</c:v>
                </c:pt>
                <c:pt idx="7225">
                  <c:v>0.80665611117405045</c:v>
                </c:pt>
                <c:pt idx="7226">
                  <c:v>11.188588845707349</c:v>
                </c:pt>
                <c:pt idx="7227">
                  <c:v>5.5647846187835261</c:v>
                </c:pt>
                <c:pt idx="7228">
                  <c:v>-0.41142624572646452</c:v>
                </c:pt>
                <c:pt idx="7229">
                  <c:v>-10.381542951184585</c:v>
                </c:pt>
                <c:pt idx="7230">
                  <c:v>-0.18312230382388942</c:v>
                </c:pt>
                <c:pt idx="7231">
                  <c:v>8.0624959257337636</c:v>
                </c:pt>
                <c:pt idx="7232">
                  <c:v>-6.9108925261660152</c:v>
                </c:pt>
                <c:pt idx="7233">
                  <c:v>0.31259023030802613</c:v>
                </c:pt>
                <c:pt idx="7234">
                  <c:v>-9.163047546556824E-2</c:v>
                </c:pt>
                <c:pt idx="7235">
                  <c:v>-2.6903155008673845</c:v>
                </c:pt>
                <c:pt idx="7236">
                  <c:v>0.87446911791614124</c:v>
                </c:pt>
                <c:pt idx="7237">
                  <c:v>-1.5266756653310679E-2</c:v>
                </c:pt>
                <c:pt idx="7238">
                  <c:v>-6.4390587269954946E-2</c:v>
                </c:pt>
                <c:pt idx="7239">
                  <c:v>-0.16279515019583543</c:v>
                </c:pt>
                <c:pt idx="7240">
                  <c:v>11.103506382011545</c:v>
                </c:pt>
                <c:pt idx="7241">
                  <c:v>-0.4084648453553576</c:v>
                </c:pt>
                <c:pt idx="7242">
                  <c:v>-9.0597950917951025</c:v>
                </c:pt>
                <c:pt idx="7243">
                  <c:v>1</c:v>
                </c:pt>
                <c:pt idx="7244">
                  <c:v>0.36249376246547327</c:v>
                </c:pt>
                <c:pt idx="7245">
                  <c:v>-0.83953532780675388</c:v>
                </c:pt>
                <c:pt idx="7246">
                  <c:v>-2.2720076500083529E-2</c:v>
                </c:pt>
                <c:pt idx="7247">
                  <c:v>-0.44030157621773397</c:v>
                </c:pt>
                <c:pt idx="7248">
                  <c:v>11.485493915223493</c:v>
                </c:pt>
                <c:pt idx="7249">
                  <c:v>-0.10987761777237366</c:v>
                </c:pt>
                <c:pt idx="7250">
                  <c:v>-6.8171502641579063E-2</c:v>
                </c:pt>
                <c:pt idx="7251">
                  <c:v>6.790406450180346E-2</c:v>
                </c:pt>
                <c:pt idx="7252">
                  <c:v>0.56704059272389395</c:v>
                </c:pt>
                <c:pt idx="7253">
                  <c:v>-3.2421477692377666E-2</c:v>
                </c:pt>
                <c:pt idx="7254">
                  <c:v>7.6486571760385464</c:v>
                </c:pt>
                <c:pt idx="7255">
                  <c:v>0.54124112329183816</c:v>
                </c:pt>
                <c:pt idx="7256">
                  <c:v>0.53931983516544391</c:v>
                </c:pt>
                <c:pt idx="7257">
                  <c:v>-0.304440668158521</c:v>
                </c:pt>
                <c:pt idx="7258">
                  <c:v>1.3950196057018869</c:v>
                </c:pt>
                <c:pt idx="7259">
                  <c:v>7.0389327891398012E-2</c:v>
                </c:pt>
                <c:pt idx="7260">
                  <c:v>4.3183258582071664</c:v>
                </c:pt>
                <c:pt idx="7261">
                  <c:v>0.69437371744173837</c:v>
                </c:pt>
                <c:pt idx="7262">
                  <c:v>-0.74934931862203868</c:v>
                </c:pt>
                <c:pt idx="7263">
                  <c:v>3.5032754837368607</c:v>
                </c:pt>
                <c:pt idx="7264">
                  <c:v>0.61297687689075275</c:v>
                </c:pt>
                <c:pt idx="7265">
                  <c:v>-0.36711686865361748</c:v>
                </c:pt>
                <c:pt idx="7266">
                  <c:v>-0.1401776580482603</c:v>
                </c:pt>
                <c:pt idx="7267">
                  <c:v>-0.76553474636297736</c:v>
                </c:pt>
                <c:pt idx="7268">
                  <c:v>-0.43030425593215432</c:v>
                </c:pt>
                <c:pt idx="7269">
                  <c:v>-1.3388019134517588</c:v>
                </c:pt>
                <c:pt idx="7270">
                  <c:v>0.17239748712183317</c:v>
                </c:pt>
                <c:pt idx="7271">
                  <c:v>-0.73696559416620655</c:v>
                </c:pt>
                <c:pt idx="7272">
                  <c:v>1.6207396666278067</c:v>
                </c:pt>
                <c:pt idx="7273">
                  <c:v>1.5005221099966564</c:v>
                </c:pt>
                <c:pt idx="7274">
                  <c:v>-0.63226821549951295</c:v>
                </c:pt>
                <c:pt idx="7275">
                  <c:v>-0.32435075715421791</c:v>
                </c:pt>
                <c:pt idx="7276">
                  <c:v>0.7631422167252796</c:v>
                </c:pt>
                <c:pt idx="7277">
                  <c:v>0.7705181538772331</c:v>
                </c:pt>
                <c:pt idx="7278">
                  <c:v>1.0995356735509143</c:v>
                </c:pt>
                <c:pt idx="7279">
                  <c:v>-0.97924143983320278</c:v>
                </c:pt>
                <c:pt idx="7280">
                  <c:v>0.10225005824794993</c:v>
                </c:pt>
                <c:pt idx="7281">
                  <c:v>-1.3420515762321495E-2</c:v>
                </c:pt>
                <c:pt idx="7282">
                  <c:v>-8.6450579349844769</c:v>
                </c:pt>
                <c:pt idx="7283">
                  <c:v>9.3822637581148385</c:v>
                </c:pt>
                <c:pt idx="7284">
                  <c:v>1.3770696490798235</c:v>
                </c:pt>
                <c:pt idx="7285">
                  <c:v>-0.5849625007211563</c:v>
                </c:pt>
                <c:pt idx="7286">
                  <c:v>0.87457831785873474</c:v>
                </c:pt>
                <c:pt idx="7287">
                  <c:v>10.381542951184585</c:v>
                </c:pt>
                <c:pt idx="7288">
                  <c:v>-0.63346101841234603</c:v>
                </c:pt>
                <c:pt idx="7289">
                  <c:v>0</c:v>
                </c:pt>
                <c:pt idx="7290">
                  <c:v>8.3837042924740537</c:v>
                </c:pt>
                <c:pt idx="7291">
                  <c:v>6.7369655941662066</c:v>
                </c:pt>
                <c:pt idx="7292">
                  <c:v>6.8244284354165456</c:v>
                </c:pt>
                <c:pt idx="7293">
                  <c:v>6.8244284354165456</c:v>
                </c:pt>
                <c:pt idx="7294">
                  <c:v>6.8244284354165456</c:v>
                </c:pt>
                <c:pt idx="7295">
                  <c:v>6.7369655941662066</c:v>
                </c:pt>
                <c:pt idx="7296">
                  <c:v>6.8244284354165456</c:v>
                </c:pt>
                <c:pt idx="7297">
                  <c:v>6.8244284354165456</c:v>
                </c:pt>
                <c:pt idx="7298">
                  <c:v>6.8244284354165456</c:v>
                </c:pt>
                <c:pt idx="7299">
                  <c:v>6.8244284354165456</c:v>
                </c:pt>
                <c:pt idx="7300">
                  <c:v>6.8244284354165456</c:v>
                </c:pt>
                <c:pt idx="7301">
                  <c:v>2.0680498009300727</c:v>
                </c:pt>
                <c:pt idx="7302">
                  <c:v>3.8073549220576046</c:v>
                </c:pt>
                <c:pt idx="7303">
                  <c:v>9.7598881832218343</c:v>
                </c:pt>
                <c:pt idx="7304">
                  <c:v>0.67234137223791501</c:v>
                </c:pt>
                <c:pt idx="7305">
                  <c:v>1.0259952085329445</c:v>
                </c:pt>
                <c:pt idx="7306">
                  <c:v>-0.75002174699165247</c:v>
                </c:pt>
                <c:pt idx="7307">
                  <c:v>1.6629650127224294</c:v>
                </c:pt>
                <c:pt idx="7308">
                  <c:v>-1.677571275082693E-2</c:v>
                </c:pt>
                <c:pt idx="7309">
                  <c:v>-0.33977609622028693</c:v>
                </c:pt>
                <c:pt idx="7310">
                  <c:v>11.344295907915818</c:v>
                </c:pt>
                <c:pt idx="7311">
                  <c:v>11.61378946447258</c:v>
                </c:pt>
                <c:pt idx="7312">
                  <c:v>-11.582612451267021</c:v>
                </c:pt>
                <c:pt idx="7313">
                  <c:v>-13.287808556012996</c:v>
                </c:pt>
                <c:pt idx="7314">
                  <c:v>-1.8155754288625727</c:v>
                </c:pt>
                <c:pt idx="7315">
                  <c:v>0</c:v>
                </c:pt>
                <c:pt idx="7316">
                  <c:v>-0.67807190511263793</c:v>
                </c:pt>
                <c:pt idx="7317">
                  <c:v>-2.9508267476916834</c:v>
                </c:pt>
                <c:pt idx="7318">
                  <c:v>0.13750352374993502</c:v>
                </c:pt>
                <c:pt idx="7319">
                  <c:v>9.0597950917951025</c:v>
                </c:pt>
                <c:pt idx="7320">
                  <c:v>9.9667457608995313</c:v>
                </c:pt>
                <c:pt idx="7321">
                  <c:v>6.0732489820306386</c:v>
                </c:pt>
                <c:pt idx="7322">
                  <c:v>1.0191088229477048</c:v>
                </c:pt>
                <c:pt idx="7323">
                  <c:v>-2.5418937788292704</c:v>
                </c:pt>
                <c:pt idx="7324">
                  <c:v>9.3822637581148367</c:v>
                </c:pt>
                <c:pt idx="7325">
                  <c:v>7.6486571760385464</c:v>
                </c:pt>
                <c:pt idx="7326">
                  <c:v>14.904415102592719</c:v>
                </c:pt>
                <c:pt idx="7327">
                  <c:v>-4.9468676264299447E-2</c:v>
                </c:pt>
                <c:pt idx="7328">
                  <c:v>-0.36457243229585629</c:v>
                </c:pt>
                <c:pt idx="7329">
                  <c:v>9.9667457608995313</c:v>
                </c:pt>
                <c:pt idx="7330">
                  <c:v>-8.572987402588432E-2</c:v>
                </c:pt>
                <c:pt idx="7331">
                  <c:v>-0.32786511989521461</c:v>
                </c:pt>
                <c:pt idx="7332">
                  <c:v>1.5087729375447136</c:v>
                </c:pt>
                <c:pt idx="7333">
                  <c:v>7.1258683169821896E-2</c:v>
                </c:pt>
                <c:pt idx="7334">
                  <c:v>-0.80645351931607168</c:v>
                </c:pt>
                <c:pt idx="7335">
                  <c:v>-0.52415922165895612</c:v>
                </c:pt>
                <c:pt idx="7336">
                  <c:v>-4.5077177085636185E-4</c:v>
                </c:pt>
                <c:pt idx="7337">
                  <c:v>5.242939798740534</c:v>
                </c:pt>
                <c:pt idx="7338">
                  <c:v>-0.99284020842713405</c:v>
                </c:pt>
                <c:pt idx="7339">
                  <c:v>1.5789687445267055</c:v>
                </c:pt>
                <c:pt idx="7340">
                  <c:v>-1.7142455176661222</c:v>
                </c:pt>
                <c:pt idx="7341">
                  <c:v>2.8744691179161412</c:v>
                </c:pt>
                <c:pt idx="7342">
                  <c:v>-0.24643789530309898</c:v>
                </c:pt>
                <c:pt idx="7343">
                  <c:v>8.9503574494474908E-2</c:v>
                </c:pt>
                <c:pt idx="7344">
                  <c:v>3.507276691362609E-2</c:v>
                </c:pt>
                <c:pt idx="7345">
                  <c:v>0.93003744183243298</c:v>
                </c:pt>
                <c:pt idx="7346">
                  <c:v>0.56215261781307035</c:v>
                </c:pt>
                <c:pt idx="7347">
                  <c:v>-0.43252199370367089</c:v>
                </c:pt>
                <c:pt idx="7348">
                  <c:v>-9.307580315927396</c:v>
                </c:pt>
                <c:pt idx="7349">
                  <c:v>0.83761776077495065</c:v>
                </c:pt>
                <c:pt idx="7350">
                  <c:v>-0.96798458116146169</c:v>
                </c:pt>
                <c:pt idx="7351">
                  <c:v>1.757602950011258</c:v>
                </c:pt>
                <c:pt idx="7352">
                  <c:v>-1.7257820235945311</c:v>
                </c:pt>
                <c:pt idx="7353">
                  <c:v>-2.5801694895322571</c:v>
                </c:pt>
                <c:pt idx="7354">
                  <c:v>0.70895121799660954</c:v>
                </c:pt>
                <c:pt idx="7355">
                  <c:v>-0.2385120866997251</c:v>
                </c:pt>
                <c:pt idx="7356">
                  <c:v>-0.30633123983634403</c:v>
                </c:pt>
                <c:pt idx="7357">
                  <c:v>-11.188382790570113</c:v>
                </c:pt>
                <c:pt idx="7358">
                  <c:v>-9.3822637581148367</c:v>
                </c:pt>
                <c:pt idx="7359">
                  <c:v>-1.0473057147783567</c:v>
                </c:pt>
                <c:pt idx="7360">
                  <c:v>-0.30256277002043103</c:v>
                </c:pt>
                <c:pt idx="7361">
                  <c:v>-0.30722159607233701</c:v>
                </c:pt>
                <c:pt idx="7362">
                  <c:v>-0.37196877738695788</c:v>
                </c:pt>
                <c:pt idx="7363">
                  <c:v>4.4729632023587547</c:v>
                </c:pt>
                <c:pt idx="7364">
                  <c:v>-3.4457319471397629</c:v>
                </c:pt>
                <c:pt idx="7365">
                  <c:v>1.0838725572550201</c:v>
                </c:pt>
                <c:pt idx="7366">
                  <c:v>-3.8303888176639135E-2</c:v>
                </c:pt>
                <c:pt idx="7367">
                  <c:v>-5.9228321394775394</c:v>
                </c:pt>
                <c:pt idx="7368">
                  <c:v>-0.10760897408659641</c:v>
                </c:pt>
                <c:pt idx="7369">
                  <c:v>0.30985526258678697</c:v>
                </c:pt>
                <c:pt idx="7370">
                  <c:v>-9.2304207950923818</c:v>
                </c:pt>
                <c:pt idx="7371">
                  <c:v>-8.6450579349844769</c:v>
                </c:pt>
                <c:pt idx="7372">
                  <c:v>-0.65896308216493293</c:v>
                </c:pt>
                <c:pt idx="7373">
                  <c:v>2.1699250014423126</c:v>
                </c:pt>
                <c:pt idx="7374">
                  <c:v>-14.840269796746908</c:v>
                </c:pt>
                <c:pt idx="7375">
                  <c:v>-2.3530666066962667</c:v>
                </c:pt>
                <c:pt idx="7376">
                  <c:v>1.2993753328116848</c:v>
                </c:pt>
                <c:pt idx="7377">
                  <c:v>6.3004565645845387</c:v>
                </c:pt>
                <c:pt idx="7378">
                  <c:v>-2.4150374992788439</c:v>
                </c:pt>
                <c:pt idx="7379">
                  <c:v>10.966024713800364</c:v>
                </c:pt>
                <c:pt idx="7380">
                  <c:v>-13.268395793556557</c:v>
                </c:pt>
                <c:pt idx="7381">
                  <c:v>8.7929996290805352</c:v>
                </c:pt>
                <c:pt idx="7382">
                  <c:v>-0.52971344200954107</c:v>
                </c:pt>
                <c:pt idx="7383">
                  <c:v>5.2854022188622487</c:v>
                </c:pt>
                <c:pt idx="7384">
                  <c:v>-0.56435222104587024</c:v>
                </c:pt>
                <c:pt idx="7385">
                  <c:v>0.60239736144081801</c:v>
                </c:pt>
                <c:pt idx="7386">
                  <c:v>0.31273892343270193</c:v>
                </c:pt>
                <c:pt idx="7387">
                  <c:v>0.85869990816198616</c:v>
                </c:pt>
                <c:pt idx="7388">
                  <c:v>0.63634297226096792</c:v>
                </c:pt>
                <c:pt idx="7389">
                  <c:v>11.814048332230835</c:v>
                </c:pt>
                <c:pt idx="7390">
                  <c:v>8.8683081332894673</c:v>
                </c:pt>
                <c:pt idx="7391">
                  <c:v>6.1617133022724904</c:v>
                </c:pt>
                <c:pt idx="7392">
                  <c:v>-1.1783160515252811</c:v>
                </c:pt>
                <c:pt idx="7393">
                  <c:v>0.5122441214472383</c:v>
                </c:pt>
                <c:pt idx="7394">
                  <c:v>7.4000581443776775E-2</c:v>
                </c:pt>
                <c:pt idx="7395">
                  <c:v>6.4429434958487288</c:v>
                </c:pt>
                <c:pt idx="7396">
                  <c:v>-2.1868257284865327</c:v>
                </c:pt>
                <c:pt idx="7397">
                  <c:v>7.1083098061482386E-2</c:v>
                </c:pt>
                <c:pt idx="7398">
                  <c:v>0.22119067612669488</c:v>
                </c:pt>
                <c:pt idx="7399">
                  <c:v>-0.22986754189859437</c:v>
                </c:pt>
                <c:pt idx="7400">
                  <c:v>0.81942775435817894</c:v>
                </c:pt>
                <c:pt idx="7401">
                  <c:v>-0.79330869339429744</c:v>
                </c:pt>
                <c:pt idx="7402">
                  <c:v>12.16752268516303</c:v>
                </c:pt>
                <c:pt idx="7403">
                  <c:v>10.644156719937438</c:v>
                </c:pt>
                <c:pt idx="7404">
                  <c:v>12.228918874172939</c:v>
                </c:pt>
                <c:pt idx="7405">
                  <c:v>-6.863169218179201</c:v>
                </c:pt>
                <c:pt idx="7406">
                  <c:v>-8.0624959257337636</c:v>
                </c:pt>
                <c:pt idx="7407">
                  <c:v>-0.35049724708413327</c:v>
                </c:pt>
                <c:pt idx="7408">
                  <c:v>6.7114195858536743E-2</c:v>
                </c:pt>
                <c:pt idx="7409">
                  <c:v>-9.6438561897747253</c:v>
                </c:pt>
                <c:pt idx="7410">
                  <c:v>20</c:v>
                </c:pt>
                <c:pt idx="7411">
                  <c:v>6.2464086946653341E-2</c:v>
                </c:pt>
                <c:pt idx="7412">
                  <c:v>-0.24709286196477234</c:v>
                </c:pt>
                <c:pt idx="7413">
                  <c:v>0.70231945135931484</c:v>
                </c:pt>
                <c:pt idx="7414">
                  <c:v>0.30485458152842065</c:v>
                </c:pt>
                <c:pt idx="7415">
                  <c:v>-1.5849625007211561</c:v>
                </c:pt>
                <c:pt idx="7416">
                  <c:v>-2.8744691179161412</c:v>
                </c:pt>
                <c:pt idx="7417">
                  <c:v>-5.3457748368417297</c:v>
                </c:pt>
                <c:pt idx="7418">
                  <c:v>8.6462586799900301</c:v>
                </c:pt>
                <c:pt idx="7419">
                  <c:v>-1.3466123582679599</c:v>
                </c:pt>
                <c:pt idx="7420">
                  <c:v>-0.66403407171235485</c:v>
                </c:pt>
                <c:pt idx="7421">
                  <c:v>5.08746284125034</c:v>
                </c:pt>
                <c:pt idx="7422">
                  <c:v>-2.0758560166797328E-2</c:v>
                </c:pt>
                <c:pt idx="7423">
                  <c:v>4.3692338096657197</c:v>
                </c:pt>
                <c:pt idx="7424">
                  <c:v>-4.8094288201044902E-2</c:v>
                </c:pt>
                <c:pt idx="7425">
                  <c:v>0.61565929794407259</c:v>
                </c:pt>
                <c:pt idx="7426">
                  <c:v>0.23644019582208076</c:v>
                </c:pt>
                <c:pt idx="7427">
                  <c:v>0.87446911791614124</c:v>
                </c:pt>
                <c:pt idx="7428">
                  <c:v>2.336399306551034E-2</c:v>
                </c:pt>
                <c:pt idx="7429">
                  <c:v>2.5535092107137482E-2</c:v>
                </c:pt>
                <c:pt idx="7430">
                  <c:v>-8.7702096277321485E-3</c:v>
                </c:pt>
                <c:pt idx="7431">
                  <c:v>0.18776285656264965</c:v>
                </c:pt>
                <c:pt idx="7432">
                  <c:v>4.4350028220919935</c:v>
                </c:pt>
                <c:pt idx="7433">
                  <c:v>-1.7866194740142525E-3</c:v>
                </c:pt>
                <c:pt idx="7434">
                  <c:v>0.94911883099781602</c:v>
                </c:pt>
                <c:pt idx="7435">
                  <c:v>0.14438990933517493</c:v>
                </c:pt>
                <c:pt idx="7436">
                  <c:v>0.51937415909357965</c:v>
                </c:pt>
                <c:pt idx="7437">
                  <c:v>-0.22814594856674528</c:v>
                </c:pt>
                <c:pt idx="7438">
                  <c:v>2.2211936717528222</c:v>
                </c:pt>
                <c:pt idx="7439">
                  <c:v>9.8662486111111729</c:v>
                </c:pt>
                <c:pt idx="7440">
                  <c:v>0.51937415909357965</c:v>
                </c:pt>
                <c:pt idx="7441">
                  <c:v>13.198496199943916</c:v>
                </c:pt>
                <c:pt idx="7442">
                  <c:v>-0.69876573415027632</c:v>
                </c:pt>
                <c:pt idx="7443">
                  <c:v>-9.4028480902709308</c:v>
                </c:pt>
                <c:pt idx="7444">
                  <c:v>-1.5789687445267055</c:v>
                </c:pt>
                <c:pt idx="7445">
                  <c:v>-0.2370391973008493</c:v>
                </c:pt>
                <c:pt idx="7446">
                  <c:v>0.20645087746742624</c:v>
                </c:pt>
                <c:pt idx="7447">
                  <c:v>-5.9610463656554247</c:v>
                </c:pt>
                <c:pt idx="7448">
                  <c:v>2.8816131046164104</c:v>
                </c:pt>
                <c:pt idx="7449">
                  <c:v>1.3041779260773616</c:v>
                </c:pt>
                <c:pt idx="7450">
                  <c:v>-9.3815429511845849</c:v>
                </c:pt>
                <c:pt idx="7451">
                  <c:v>-1.2915887885285251E-2</c:v>
                </c:pt>
                <c:pt idx="7452">
                  <c:v>0.2792837574788688</c:v>
                </c:pt>
                <c:pt idx="7453">
                  <c:v>5.1301228705512195E-2</c:v>
                </c:pt>
                <c:pt idx="7454">
                  <c:v>-0.19854567938207995</c:v>
                </c:pt>
                <c:pt idx="7455">
                  <c:v>-1.9856447070229299</c:v>
                </c:pt>
                <c:pt idx="7456">
                  <c:v>3.3854653793075888</c:v>
                </c:pt>
                <c:pt idx="7457">
                  <c:v>8.0945175987842894</c:v>
                </c:pt>
                <c:pt idx="7458">
                  <c:v>-11.188588845707349</c:v>
                </c:pt>
                <c:pt idx="7459">
                  <c:v>1.1914869585056338</c:v>
                </c:pt>
                <c:pt idx="7460">
                  <c:v>-0.56884283535787949</c:v>
                </c:pt>
                <c:pt idx="7461">
                  <c:v>-1.3974871504215354</c:v>
                </c:pt>
                <c:pt idx="7462">
                  <c:v>1.3987968582716328</c:v>
                </c:pt>
                <c:pt idx="7463">
                  <c:v>-0.16772744573806608</c:v>
                </c:pt>
                <c:pt idx="7464">
                  <c:v>0.16875445773437489</c:v>
                </c:pt>
                <c:pt idx="7465">
                  <c:v>-0.28586390590258154</c:v>
                </c:pt>
                <c:pt idx="7466">
                  <c:v>0.41503749927884348</c:v>
                </c:pt>
                <c:pt idx="7467">
                  <c:v>0.3942789391120467</c:v>
                </c:pt>
                <c:pt idx="7468">
                  <c:v>14.885442176344485</c:v>
                </c:pt>
                <c:pt idx="7469">
                  <c:v>2.9377981806466176</c:v>
                </c:pt>
                <c:pt idx="7470">
                  <c:v>-8.6450579349844769</c:v>
                </c:pt>
                <c:pt idx="7471">
                  <c:v>-4.3501638636586563E-2</c:v>
                </c:pt>
                <c:pt idx="7472">
                  <c:v>-3.3947331923337716E-2</c:v>
                </c:pt>
                <c:pt idx="7473">
                  <c:v>-0.25334100962994976</c:v>
                </c:pt>
                <c:pt idx="7474">
                  <c:v>8.0624959257337636</c:v>
                </c:pt>
                <c:pt idx="7475">
                  <c:v>3.6363093807213769</c:v>
                </c:pt>
                <c:pt idx="7476">
                  <c:v>-5.0874628412503391</c:v>
                </c:pt>
                <c:pt idx="7477">
                  <c:v>1.5801694895322564</c:v>
                </c:pt>
                <c:pt idx="7478">
                  <c:v>-0.66742466091312935</c:v>
                </c:pt>
                <c:pt idx="7479">
                  <c:v>10.583082767502933</c:v>
                </c:pt>
                <c:pt idx="7480">
                  <c:v>-0.4699830218056878</c:v>
                </c:pt>
                <c:pt idx="7481">
                  <c:v>-3.3824696368224134</c:v>
                </c:pt>
                <c:pt idx="7482">
                  <c:v>0.46750491917297937</c:v>
                </c:pt>
                <c:pt idx="7483">
                  <c:v>-0.24628304154446934</c:v>
                </c:pt>
                <c:pt idx="7484">
                  <c:v>0.21681138907314804</c:v>
                </c:pt>
                <c:pt idx="7485">
                  <c:v>-0.44448127717132579</c:v>
                </c:pt>
                <c:pt idx="7486">
                  <c:v>3.9541963103868754</c:v>
                </c:pt>
                <c:pt idx="7487">
                  <c:v>-0.17176634826648013</c:v>
                </c:pt>
                <c:pt idx="7488">
                  <c:v>0.29639300278022512</c:v>
                </c:pt>
                <c:pt idx="7489">
                  <c:v>2.309014776084199</c:v>
                </c:pt>
                <c:pt idx="7490">
                  <c:v>-0.84196132771781962</c:v>
                </c:pt>
                <c:pt idx="7491">
                  <c:v>0.75488750216346867</c:v>
                </c:pt>
                <c:pt idx="7492">
                  <c:v>1.3678643790542213</c:v>
                </c:pt>
                <c:pt idx="7493">
                  <c:v>-0.41203875564900816</c:v>
                </c:pt>
                <c:pt idx="7494">
                  <c:v>-11.451211111832329</c:v>
                </c:pt>
                <c:pt idx="7495">
                  <c:v>-9.6450579349844787</c:v>
                </c:pt>
                <c:pt idx="7496">
                  <c:v>10.381182412624446</c:v>
                </c:pt>
                <c:pt idx="7497">
                  <c:v>-13.081316989285773</c:v>
                </c:pt>
                <c:pt idx="7498">
                  <c:v>-8.3071072133181392E-2</c:v>
                </c:pt>
                <c:pt idx="7499">
                  <c:v>-0.65222572762583464</c:v>
                </c:pt>
                <c:pt idx="7500">
                  <c:v>-0.13006054056437286</c:v>
                </c:pt>
                <c:pt idx="7501">
                  <c:v>-0.63195998025832534</c:v>
                </c:pt>
                <c:pt idx="7502">
                  <c:v>11.891910249864669</c:v>
                </c:pt>
                <c:pt idx="7503">
                  <c:v>-7.6486571760385464</c:v>
                </c:pt>
                <c:pt idx="7504">
                  <c:v>7.0660891904577738</c:v>
                </c:pt>
                <c:pt idx="7505">
                  <c:v>-1.1111955120224793E-2</c:v>
                </c:pt>
                <c:pt idx="7506">
                  <c:v>-0.39150896378260303</c:v>
                </c:pt>
                <c:pt idx="7507">
                  <c:v>0.13823604219211957</c:v>
                </c:pt>
                <c:pt idx="7508">
                  <c:v>-7.8284756948058323E-2</c:v>
                </c:pt>
                <c:pt idx="7509">
                  <c:v>-0.53442555277034642</c:v>
                </c:pt>
                <c:pt idx="7510">
                  <c:v>-0.3405222866330232</c:v>
                </c:pt>
                <c:pt idx="7511">
                  <c:v>-0.28067736662104381</c:v>
                </c:pt>
                <c:pt idx="7512">
                  <c:v>-0.3651167614950549</c:v>
                </c:pt>
                <c:pt idx="7513">
                  <c:v>-0.4277930811073794</c:v>
                </c:pt>
                <c:pt idx="7514">
                  <c:v>-0.12293858773228211</c:v>
                </c:pt>
                <c:pt idx="7515">
                  <c:v>-0.40558956085743181</c:v>
                </c:pt>
                <c:pt idx="7516">
                  <c:v>-0.13049582028159015</c:v>
                </c:pt>
                <c:pt idx="7517">
                  <c:v>-0.10383581098453971</c:v>
                </c:pt>
                <c:pt idx="7518">
                  <c:v>-0.12663343853101722</c:v>
                </c:pt>
                <c:pt idx="7519">
                  <c:v>0.14383577257365168</c:v>
                </c:pt>
                <c:pt idx="7520">
                  <c:v>-3.6525876025114042E-2</c:v>
                </c:pt>
                <c:pt idx="7521">
                  <c:v>7.8002512001273172E-2</c:v>
                </c:pt>
                <c:pt idx="7522">
                  <c:v>0.49595749466241112</c:v>
                </c:pt>
                <c:pt idx="7523">
                  <c:v>0.30443032184564334</c:v>
                </c:pt>
                <c:pt idx="7524">
                  <c:v>-0.31194400631474017</c:v>
                </c:pt>
                <c:pt idx="7525">
                  <c:v>-0.1479985994612521</c:v>
                </c:pt>
                <c:pt idx="7526">
                  <c:v>-9.3196605276447853E-2</c:v>
                </c:pt>
                <c:pt idx="7527">
                  <c:v>-0.31183656300499868</c:v>
                </c:pt>
                <c:pt idx="7528">
                  <c:v>-0.30136823023896314</c:v>
                </c:pt>
                <c:pt idx="7529">
                  <c:v>-0.19413716106317958</c:v>
                </c:pt>
                <c:pt idx="7530">
                  <c:v>-0.29508834600071043</c:v>
                </c:pt>
                <c:pt idx="7531">
                  <c:v>-0.21306091449649014</c:v>
                </c:pt>
                <c:pt idx="7532">
                  <c:v>-0.23046147204544107</c:v>
                </c:pt>
                <c:pt idx="7533">
                  <c:v>-0.1970368470595536</c:v>
                </c:pt>
                <c:pt idx="7534">
                  <c:v>4.6267603559205631E-2</c:v>
                </c:pt>
                <c:pt idx="7535">
                  <c:v>-0.13861300473839241</c:v>
                </c:pt>
                <c:pt idx="7536">
                  <c:v>-0.19814984408310754</c:v>
                </c:pt>
                <c:pt idx="7537">
                  <c:v>-0.23233565287960975</c:v>
                </c:pt>
                <c:pt idx="7538">
                  <c:v>-0.26174603867714702</c:v>
                </c:pt>
                <c:pt idx="7539">
                  <c:v>4.3523513063886528E-2</c:v>
                </c:pt>
                <c:pt idx="7540">
                  <c:v>-0.14998392580839789</c:v>
                </c:pt>
                <c:pt idx="7541">
                  <c:v>-0.32724749268947168</c:v>
                </c:pt>
                <c:pt idx="7542">
                  <c:v>-0.55323941105688579</c:v>
                </c:pt>
                <c:pt idx="7543">
                  <c:v>-0.21421042777732968</c:v>
                </c:pt>
                <c:pt idx="7544">
                  <c:v>-0.17529635489688797</c:v>
                </c:pt>
                <c:pt idx="7545">
                  <c:v>-0.29152075100561636</c:v>
                </c:pt>
                <c:pt idx="7546">
                  <c:v>-0.35742677610874862</c:v>
                </c:pt>
                <c:pt idx="7547">
                  <c:v>-11.049848549450562</c:v>
                </c:pt>
                <c:pt idx="7548">
                  <c:v>-0.33572189440373523</c:v>
                </c:pt>
                <c:pt idx="7549">
                  <c:v>7.8002512001273172E-2</c:v>
                </c:pt>
                <c:pt idx="7550">
                  <c:v>-0.38994651831601329</c:v>
                </c:pt>
                <c:pt idx="7551">
                  <c:v>1.4111379157565549</c:v>
                </c:pt>
                <c:pt idx="7552">
                  <c:v>-0.241660755041227</c:v>
                </c:pt>
                <c:pt idx="7553">
                  <c:v>-3.4844664176989215</c:v>
                </c:pt>
                <c:pt idx="7554">
                  <c:v>3.3947331923337841E-2</c:v>
                </c:pt>
                <c:pt idx="7555">
                  <c:v>0.3942789391120462</c:v>
                </c:pt>
                <c:pt idx="7556">
                  <c:v>4.8070005924442716E-2</c:v>
                </c:pt>
                <c:pt idx="7557">
                  <c:v>5.5647846187835261</c:v>
                </c:pt>
                <c:pt idx="7558">
                  <c:v>-0.1620044856025489</c:v>
                </c:pt>
                <c:pt idx="7559">
                  <c:v>-5.4492497262245781E-2</c:v>
                </c:pt>
                <c:pt idx="7560">
                  <c:v>-8.0637240287051382E-2</c:v>
                </c:pt>
                <c:pt idx="7561">
                  <c:v>-0.22322322760236157</c:v>
                </c:pt>
                <c:pt idx="7562">
                  <c:v>0.32156782642728338</c:v>
                </c:pt>
                <c:pt idx="7563">
                  <c:v>10.451554569765362</c:v>
                </c:pt>
                <c:pt idx="7564">
                  <c:v>8.8383023902527835</c:v>
                </c:pt>
                <c:pt idx="7565">
                  <c:v>-8.2288186904958813</c:v>
                </c:pt>
                <c:pt idx="7566">
                  <c:v>8.6462586799900301</c:v>
                </c:pt>
                <c:pt idx="7567">
                  <c:v>-7.8002512001272881E-2</c:v>
                </c:pt>
                <c:pt idx="7568">
                  <c:v>0.36773178450048688</c:v>
                </c:pt>
                <c:pt idx="7569">
                  <c:v>-9.2304207950923818</c:v>
                </c:pt>
                <c:pt idx="7570">
                  <c:v>3.0443941193584534</c:v>
                </c:pt>
                <c:pt idx="7571">
                  <c:v>0.69187770463766818</c:v>
                </c:pt>
                <c:pt idx="7572">
                  <c:v>-1.7321646079023851</c:v>
                </c:pt>
                <c:pt idx="7573">
                  <c:v>2.0443941193584534</c:v>
                </c:pt>
                <c:pt idx="7574">
                  <c:v>8.6462586799900301</c:v>
                </c:pt>
                <c:pt idx="7575">
                  <c:v>-0.3479233034203067</c:v>
                </c:pt>
                <c:pt idx="7576">
                  <c:v>-8.900500605874459E-2</c:v>
                </c:pt>
                <c:pt idx="7577">
                  <c:v>-0.77152281620257479</c:v>
                </c:pt>
                <c:pt idx="7578">
                  <c:v>11.306821202497154</c:v>
                </c:pt>
                <c:pt idx="7579">
                  <c:v>-1.215563082946332</c:v>
                </c:pt>
                <c:pt idx="7580">
                  <c:v>-0.12748973512191566</c:v>
                </c:pt>
                <c:pt idx="7581">
                  <c:v>-7.5391588111080319</c:v>
                </c:pt>
                <c:pt idx="7582">
                  <c:v>9.9662651028771325</c:v>
                </c:pt>
                <c:pt idx="7583">
                  <c:v>11.866506212226202</c:v>
                </c:pt>
                <c:pt idx="7584">
                  <c:v>3.177597016416045</c:v>
                </c:pt>
                <c:pt idx="7585">
                  <c:v>0.79970134951416905</c:v>
                </c:pt>
                <c:pt idx="7586">
                  <c:v>-0.49098635251214229</c:v>
                </c:pt>
                <c:pt idx="7587">
                  <c:v>-0.21404755467462042</c:v>
                </c:pt>
                <c:pt idx="7588">
                  <c:v>-11.416621621364193</c:v>
                </c:pt>
                <c:pt idx="7589">
                  <c:v>-0.26247362256959211</c:v>
                </c:pt>
                <c:pt idx="7590">
                  <c:v>-0.76659784603325376</c:v>
                </c:pt>
                <c:pt idx="7591">
                  <c:v>-11.146780789986687</c:v>
                </c:pt>
                <c:pt idx="7592">
                  <c:v>0.32184796519527104</c:v>
                </c:pt>
                <c:pt idx="7593">
                  <c:v>-9.2304207950923818</c:v>
                </c:pt>
                <c:pt idx="7594">
                  <c:v>-2.2479275134435857</c:v>
                </c:pt>
                <c:pt idx="7595">
                  <c:v>-1.1519229859994651</c:v>
                </c:pt>
                <c:pt idx="7596">
                  <c:v>-7.6486571760385464</c:v>
                </c:pt>
                <c:pt idx="7597">
                  <c:v>-9.3822637581148367</c:v>
                </c:pt>
                <c:pt idx="7598">
                  <c:v>0.11547721741993618</c:v>
                </c:pt>
                <c:pt idx="7599">
                  <c:v>0.28582875426063009</c:v>
                </c:pt>
                <c:pt idx="7600">
                  <c:v>1.320847019497031</c:v>
                </c:pt>
                <c:pt idx="7601">
                  <c:v>16.773143500448541</c:v>
                </c:pt>
                <c:pt idx="7602">
                  <c:v>-13.380911949563341</c:v>
                </c:pt>
                <c:pt idx="7603">
                  <c:v>0.1408625358398497</c:v>
                </c:pt>
                <c:pt idx="7604">
                  <c:v>-7.0660891904577721</c:v>
                </c:pt>
                <c:pt idx="7605">
                  <c:v>0.74893823583228225</c:v>
                </c:pt>
                <c:pt idx="7606">
                  <c:v>1.3923174227787607</c:v>
                </c:pt>
                <c:pt idx="7607">
                  <c:v>-0.23660628055614882</c:v>
                </c:pt>
                <c:pt idx="7608">
                  <c:v>-0.17833724125851225</c:v>
                </c:pt>
                <c:pt idx="7609">
                  <c:v>1.7517761258029431E-2</c:v>
                </c:pt>
                <c:pt idx="7610">
                  <c:v>-1.3104553104434138</c:v>
                </c:pt>
                <c:pt idx="7611">
                  <c:v>-8.6911619045530824</c:v>
                </c:pt>
                <c:pt idx="7612">
                  <c:v>0.24978330739074264</c:v>
                </c:pt>
                <c:pt idx="7613">
                  <c:v>-0.38042374419750674</c:v>
                </c:pt>
                <c:pt idx="7614">
                  <c:v>-0.60486205815886085</c:v>
                </c:pt>
                <c:pt idx="7615">
                  <c:v>7.4424841126554411E-2</c:v>
                </c:pt>
                <c:pt idx="7616">
                  <c:v>16.75586990619566</c:v>
                </c:pt>
                <c:pt idx="7617">
                  <c:v>2.5837609556855266</c:v>
                </c:pt>
                <c:pt idx="7618">
                  <c:v>-0.16982487339001892</c:v>
                </c:pt>
                <c:pt idx="7619">
                  <c:v>-17.999209121688242</c:v>
                </c:pt>
                <c:pt idx="7620">
                  <c:v>0.26303440583379378</c:v>
                </c:pt>
                <c:pt idx="7621">
                  <c:v>-8.6450579349844769</c:v>
                </c:pt>
                <c:pt idx="7622">
                  <c:v>-8.0696334538721999</c:v>
                </c:pt>
                <c:pt idx="7623">
                  <c:v>-4.4448834255241501E-2</c:v>
                </c:pt>
                <c:pt idx="7624">
                  <c:v>0.76970238057820584</c:v>
                </c:pt>
                <c:pt idx="7625">
                  <c:v>0.25779775746764699</c:v>
                </c:pt>
                <c:pt idx="7626">
                  <c:v>0.38466385023532484</c:v>
                </c:pt>
                <c:pt idx="7627">
                  <c:v>0.58496250072115585</c:v>
                </c:pt>
                <c:pt idx="7628">
                  <c:v>14.287736424266425</c:v>
                </c:pt>
                <c:pt idx="7629">
                  <c:v>-16.30563428754671</c:v>
                </c:pt>
                <c:pt idx="7630">
                  <c:v>-9.0597950917951025</c:v>
                </c:pt>
                <c:pt idx="7631">
                  <c:v>0.7879440630841833</c:v>
                </c:pt>
                <c:pt idx="7632">
                  <c:v>-13.167418145831739</c:v>
                </c:pt>
                <c:pt idx="7633">
                  <c:v>2.0326472338998469</c:v>
                </c:pt>
                <c:pt idx="7634">
                  <c:v>4.3692338096657197</c:v>
                </c:pt>
                <c:pt idx="7635">
                  <c:v>9.2304207950923818</c:v>
                </c:pt>
                <c:pt idx="7636">
                  <c:v>0.1741722987103497</c:v>
                </c:pt>
                <c:pt idx="7637">
                  <c:v>-8.8672787397096631</c:v>
                </c:pt>
                <c:pt idx="7638">
                  <c:v>-0.92199748799872694</c:v>
                </c:pt>
                <c:pt idx="7639">
                  <c:v>0.10852445677816934</c:v>
                </c:pt>
                <c:pt idx="7640">
                  <c:v>9.72972013549145E-2</c:v>
                </c:pt>
                <c:pt idx="7641">
                  <c:v>9.0606959316875546</c:v>
                </c:pt>
                <c:pt idx="7642">
                  <c:v>0.11074706550753884</c:v>
                </c:pt>
                <c:pt idx="7643">
                  <c:v>-4.8258210594068958</c:v>
                </c:pt>
                <c:pt idx="7644">
                  <c:v>9.0606959316875546</c:v>
                </c:pt>
                <c:pt idx="7645">
                  <c:v>5.7548875021634682</c:v>
                </c:pt>
                <c:pt idx="7646">
                  <c:v>0.60248210381824896</c:v>
                </c:pt>
                <c:pt idx="7647">
                  <c:v>-3.121324362316201</c:v>
                </c:pt>
                <c:pt idx="7648">
                  <c:v>-8.0624959257337636</c:v>
                </c:pt>
                <c:pt idx="7649">
                  <c:v>-10.644156719937438</c:v>
                </c:pt>
                <c:pt idx="7650">
                  <c:v>-8.293088412007382</c:v>
                </c:pt>
                <c:pt idx="7651">
                  <c:v>14.075729827726907</c:v>
                </c:pt>
                <c:pt idx="7652">
                  <c:v>7.6486571760385464</c:v>
                </c:pt>
                <c:pt idx="7653">
                  <c:v>-8.0624959257337636</c:v>
                </c:pt>
                <c:pt idx="7654">
                  <c:v>-10.059344460824425</c:v>
                </c:pt>
                <c:pt idx="7655">
                  <c:v>9.5196362528432132</c:v>
                </c:pt>
                <c:pt idx="7656">
                  <c:v>-0.32120836674028824</c:v>
                </c:pt>
                <c:pt idx="7657">
                  <c:v>0</c:v>
                </c:pt>
                <c:pt idx="7658">
                  <c:v>1.2615924316598877</c:v>
                </c:pt>
                <c:pt idx="7659">
                  <c:v>-3.163160904911088E-2</c:v>
                </c:pt>
                <c:pt idx="7660">
                  <c:v>-0.13731552187652124</c:v>
                </c:pt>
                <c:pt idx="7661">
                  <c:v>0.45357210069783349</c:v>
                </c:pt>
                <c:pt idx="7662">
                  <c:v>6.0732489820306386</c:v>
                </c:pt>
                <c:pt idx="7663">
                  <c:v>0.22204945329943757</c:v>
                </c:pt>
                <c:pt idx="7664">
                  <c:v>11.786950240502948</c:v>
                </c:pt>
                <c:pt idx="7665">
                  <c:v>10.381542951184585</c:v>
                </c:pt>
                <c:pt idx="7666">
                  <c:v>0.60266450245461523</c:v>
                </c:pt>
                <c:pt idx="7667">
                  <c:v>0.14037265636455232</c:v>
                </c:pt>
                <c:pt idx="7668">
                  <c:v>8.8683081332894673</c:v>
                </c:pt>
                <c:pt idx="7669">
                  <c:v>-2.8428408326517128E-2</c:v>
                </c:pt>
                <c:pt idx="7670">
                  <c:v>1.0655883416275767</c:v>
                </c:pt>
                <c:pt idx="7671">
                  <c:v>-0.24814019053409919</c:v>
                </c:pt>
                <c:pt idx="7672">
                  <c:v>-0.99284020842713405</c:v>
                </c:pt>
                <c:pt idx="7673">
                  <c:v>0.80658280802210791</c:v>
                </c:pt>
                <c:pt idx="7674">
                  <c:v>-10.059344460824425</c:v>
                </c:pt>
                <c:pt idx="7675">
                  <c:v>8.8683081332894673</c:v>
                </c:pt>
                <c:pt idx="7676">
                  <c:v>-5.3457748368417297</c:v>
                </c:pt>
                <c:pt idx="7677">
                  <c:v>-0.21545970717456298</c:v>
                </c:pt>
                <c:pt idx="7678">
                  <c:v>-8.6450579349844769</c:v>
                </c:pt>
                <c:pt idx="7679">
                  <c:v>-8.3837042924740537</c:v>
                </c:pt>
                <c:pt idx="7680">
                  <c:v>0.77765767137170105</c:v>
                </c:pt>
                <c:pt idx="7681">
                  <c:v>-6.3076629675327016</c:v>
                </c:pt>
                <c:pt idx="7682">
                  <c:v>-8.1367550851989823E-2</c:v>
                </c:pt>
                <c:pt idx="7683">
                  <c:v>-1.0170735133589415</c:v>
                </c:pt>
                <c:pt idx="7684">
                  <c:v>5.5546041994155848</c:v>
                </c:pt>
                <c:pt idx="7685">
                  <c:v>11.059344460824425</c:v>
                </c:pt>
                <c:pt idx="7686">
                  <c:v>9.3109404391481465E-2</c:v>
                </c:pt>
                <c:pt idx="7687">
                  <c:v>1.4288432988038744</c:v>
                </c:pt>
                <c:pt idx="7688">
                  <c:v>0.23653660365671825</c:v>
                </c:pt>
                <c:pt idx="7689">
                  <c:v>-4.060335663227475</c:v>
                </c:pt>
                <c:pt idx="7690">
                  <c:v>-1.7210240502971845</c:v>
                </c:pt>
                <c:pt idx="7691">
                  <c:v>-0.28021399581061995</c:v>
                </c:pt>
                <c:pt idx="7692">
                  <c:v>-0.3871699681116415</c:v>
                </c:pt>
                <c:pt idx="7693">
                  <c:v>10.917123403264748</c:v>
                </c:pt>
                <c:pt idx="7694">
                  <c:v>2.4775321405624666</c:v>
                </c:pt>
                <c:pt idx="7695">
                  <c:v>-1.0399664073176449</c:v>
                </c:pt>
                <c:pt idx="7696">
                  <c:v>0.50174913247217445</c:v>
                </c:pt>
                <c:pt idx="7697">
                  <c:v>-6.9886846867721664</c:v>
                </c:pt>
                <c:pt idx="7698">
                  <c:v>-3.4867557954917832</c:v>
                </c:pt>
                <c:pt idx="7699">
                  <c:v>-7.6486571760385464</c:v>
                </c:pt>
                <c:pt idx="7700">
                  <c:v>4.3692338096657197</c:v>
                </c:pt>
                <c:pt idx="7701">
                  <c:v>-3.3193026254805393</c:v>
                </c:pt>
                <c:pt idx="7702">
                  <c:v>-0.32192809488736229</c:v>
                </c:pt>
                <c:pt idx="7703">
                  <c:v>-0.10808316794252269</c:v>
                </c:pt>
                <c:pt idx="7704">
                  <c:v>4.9712506798303586</c:v>
                </c:pt>
                <c:pt idx="7705">
                  <c:v>1.5849625007211561</c:v>
                </c:pt>
                <c:pt idx="7706">
                  <c:v>8.7046098180409454E-2</c:v>
                </c:pt>
                <c:pt idx="7707">
                  <c:v>-14.081289245950657</c:v>
                </c:pt>
                <c:pt idx="7708">
                  <c:v>-3.0588936890535687</c:v>
                </c:pt>
                <c:pt idx="7709">
                  <c:v>6.1704799481895058</c:v>
                </c:pt>
                <c:pt idx="7710">
                  <c:v>9.6444571875092606</c:v>
                </c:pt>
                <c:pt idx="7711">
                  <c:v>-9.0606959316875546</c:v>
                </c:pt>
                <c:pt idx="7712">
                  <c:v>-8.0606959316875546</c:v>
                </c:pt>
                <c:pt idx="7713">
                  <c:v>0.36153995078621914</c:v>
                </c:pt>
                <c:pt idx="7714">
                  <c:v>-0.7180240305127461</c:v>
                </c:pt>
                <c:pt idx="7715">
                  <c:v>0.81713594285018964</c:v>
                </c:pt>
                <c:pt idx="7716">
                  <c:v>8.3822637581148367</c:v>
                </c:pt>
                <c:pt idx="7717">
                  <c:v>10.644457187509261</c:v>
                </c:pt>
                <c:pt idx="7718">
                  <c:v>3.8743729606833996</c:v>
                </c:pt>
                <c:pt idx="7719">
                  <c:v>-2.8726206935237726</c:v>
                </c:pt>
                <c:pt idx="7720">
                  <c:v>-10.644457187509261</c:v>
                </c:pt>
                <c:pt idx="7721">
                  <c:v>-9.8667637673533513</c:v>
                </c:pt>
                <c:pt idx="7722">
                  <c:v>-1.836658479616922E-3</c:v>
                </c:pt>
                <c:pt idx="7723">
                  <c:v>-0.53907310220909677</c:v>
                </c:pt>
                <c:pt idx="7724">
                  <c:v>5.2304793100817069</c:v>
                </c:pt>
                <c:pt idx="7725">
                  <c:v>1.7454271729144026</c:v>
                </c:pt>
                <c:pt idx="7726">
                  <c:v>9.5196362528432132</c:v>
                </c:pt>
                <c:pt idx="7727">
                  <c:v>1.8912937405575001</c:v>
                </c:pt>
                <c:pt idx="7728">
                  <c:v>0.22431729826094038</c:v>
                </c:pt>
                <c:pt idx="7729">
                  <c:v>9.7604427459966399</c:v>
                </c:pt>
                <c:pt idx="7730">
                  <c:v>-13.965814340495692</c:v>
                </c:pt>
                <c:pt idx="7731">
                  <c:v>8.0624959257337636</c:v>
                </c:pt>
                <c:pt idx="7732">
                  <c:v>10.307580315927396</c:v>
                </c:pt>
                <c:pt idx="7733">
                  <c:v>6.7127366853435966</c:v>
                </c:pt>
                <c:pt idx="7734">
                  <c:v>4.3692338096657197</c:v>
                </c:pt>
                <c:pt idx="7735">
                  <c:v>-0.75223816439925417</c:v>
                </c:pt>
                <c:pt idx="7736">
                  <c:v>-0.84799690655494997</c:v>
                </c:pt>
                <c:pt idx="7737">
                  <c:v>-10.146780789986687</c:v>
                </c:pt>
                <c:pt idx="7738">
                  <c:v>-10.147204924942228</c:v>
                </c:pt>
                <c:pt idx="7739">
                  <c:v>8.0606959316875546</c:v>
                </c:pt>
                <c:pt idx="7740">
                  <c:v>-7.6486571760385464</c:v>
                </c:pt>
                <c:pt idx="7741">
                  <c:v>-1.924557444382317</c:v>
                </c:pt>
                <c:pt idx="7742">
                  <c:v>-9.5189809291704002</c:v>
                </c:pt>
                <c:pt idx="7743">
                  <c:v>-0.10633123505976771</c:v>
                </c:pt>
                <c:pt idx="7744">
                  <c:v>-0.28950661719498505</c:v>
                </c:pt>
                <c:pt idx="7745">
                  <c:v>-0.41131441323612672</c:v>
                </c:pt>
                <c:pt idx="7746">
                  <c:v>0.37706964907982332</c:v>
                </c:pt>
                <c:pt idx="7747">
                  <c:v>-3.1679799743270434</c:v>
                </c:pt>
                <c:pt idx="7748">
                  <c:v>-0.99284020842713405</c:v>
                </c:pt>
                <c:pt idx="7749">
                  <c:v>-3.043536648283649</c:v>
                </c:pt>
                <c:pt idx="7750">
                  <c:v>2.6474191778129263</c:v>
                </c:pt>
                <c:pt idx="7751">
                  <c:v>-9.229619965185119</c:v>
                </c:pt>
                <c:pt idx="7752">
                  <c:v>-2.0177881937630229E-2</c:v>
                </c:pt>
                <c:pt idx="7753">
                  <c:v>0.50250034052918335</c:v>
                </c:pt>
                <c:pt idx="7754">
                  <c:v>5.9228321394775394</c:v>
                </c:pt>
                <c:pt idx="7755">
                  <c:v>-0.154722594798642</c:v>
                </c:pt>
                <c:pt idx="7756">
                  <c:v>-0.54494682187327725</c:v>
                </c:pt>
                <c:pt idx="7757">
                  <c:v>1.8279206192824009</c:v>
                </c:pt>
                <c:pt idx="7758">
                  <c:v>7.0660891904577738</c:v>
                </c:pt>
                <c:pt idx="7759">
                  <c:v>0.65486451395131251</c:v>
                </c:pt>
                <c:pt idx="7760">
                  <c:v>-1.3703684499451152</c:v>
                </c:pt>
                <c:pt idx="7761">
                  <c:v>-1.0473057147783567</c:v>
                </c:pt>
                <c:pt idx="7762">
                  <c:v>2.9333396959309201</c:v>
                </c:pt>
                <c:pt idx="7763">
                  <c:v>-0.12928301694496649</c:v>
                </c:pt>
                <c:pt idx="7764">
                  <c:v>8.5114998555171611E-3</c:v>
                </c:pt>
                <c:pt idx="7765">
                  <c:v>-0.1177402689285051</c:v>
                </c:pt>
                <c:pt idx="7766">
                  <c:v>-0.88433783353284068</c:v>
                </c:pt>
                <c:pt idx="7767">
                  <c:v>0.28379296600059106</c:v>
                </c:pt>
                <c:pt idx="7768">
                  <c:v>-5.4717763036287383</c:v>
                </c:pt>
                <c:pt idx="7769">
                  <c:v>7.6486571760385464</c:v>
                </c:pt>
                <c:pt idx="7770">
                  <c:v>6.4413114877098874</c:v>
                </c:pt>
                <c:pt idx="7771">
                  <c:v>-4.7772924394832632</c:v>
                </c:pt>
                <c:pt idx="7772">
                  <c:v>-0.13124453327825267</c:v>
                </c:pt>
                <c:pt idx="7773">
                  <c:v>9.7604427459966399</c:v>
                </c:pt>
                <c:pt idx="7774">
                  <c:v>3.5342013346839924</c:v>
                </c:pt>
                <c:pt idx="7775">
                  <c:v>-4.4743318813056563</c:v>
                </c:pt>
                <c:pt idx="7776">
                  <c:v>-7.4767768401972245E-2</c:v>
                </c:pt>
                <c:pt idx="7777">
                  <c:v>-5.1826290574758129</c:v>
                </c:pt>
                <c:pt idx="7778">
                  <c:v>-0.71271804791952909</c:v>
                </c:pt>
                <c:pt idx="7779">
                  <c:v>1.0995356735509147</c:v>
                </c:pt>
                <c:pt idx="7780">
                  <c:v>0.47130571892558937</c:v>
                </c:pt>
                <c:pt idx="7781">
                  <c:v>-0.13606154957602837</c:v>
                </c:pt>
                <c:pt idx="7782">
                  <c:v>-0.28757659009658559</c:v>
                </c:pt>
                <c:pt idx="7783">
                  <c:v>-0.12553088208385915</c:v>
                </c:pt>
                <c:pt idx="7784">
                  <c:v>-0.14980888003213799</c:v>
                </c:pt>
                <c:pt idx="7785">
                  <c:v>3.8819248890528513E-2</c:v>
                </c:pt>
                <c:pt idx="7786">
                  <c:v>-0.11966711132535963</c:v>
                </c:pt>
                <c:pt idx="7787">
                  <c:v>7.6486571760385464</c:v>
                </c:pt>
                <c:pt idx="7788">
                  <c:v>-13.965814340495692</c:v>
                </c:pt>
                <c:pt idx="7789">
                  <c:v>-5.2924684944136988</c:v>
                </c:pt>
                <c:pt idx="7790">
                  <c:v>-0.58539961481051372</c:v>
                </c:pt>
                <c:pt idx="7791">
                  <c:v>15.108755848770507</c:v>
                </c:pt>
                <c:pt idx="7792">
                  <c:v>-0.32823267174157106</c:v>
                </c:pt>
                <c:pt idx="7793">
                  <c:v>2.5156998382840428</c:v>
                </c:pt>
                <c:pt idx="7794">
                  <c:v>0.19133294047960508</c:v>
                </c:pt>
                <c:pt idx="7795">
                  <c:v>4.2455250232282813</c:v>
                </c:pt>
                <c:pt idx="7796">
                  <c:v>-14.965799312657159</c:v>
                </c:pt>
                <c:pt idx="7797">
                  <c:v>-11.059119092544519</c:v>
                </c:pt>
                <c:pt idx="7798">
                  <c:v>0.43063435432986236</c:v>
                </c:pt>
                <c:pt idx="7799">
                  <c:v>-0.22230657984409005</c:v>
                </c:pt>
                <c:pt idx="7800">
                  <c:v>0.19525629139893386</c:v>
                </c:pt>
                <c:pt idx="7801">
                  <c:v>-0.37503943134692491</c:v>
                </c:pt>
                <c:pt idx="7802">
                  <c:v>0.89690650703589669</c:v>
                </c:pt>
                <c:pt idx="7803">
                  <c:v>-0.46566357234881184</c:v>
                </c:pt>
                <c:pt idx="7804">
                  <c:v>-0.24277556684999374</c:v>
                </c:pt>
                <c:pt idx="7805">
                  <c:v>-0.11018291775042306</c:v>
                </c:pt>
                <c:pt idx="7806">
                  <c:v>0.53605290024021002</c:v>
                </c:pt>
                <c:pt idx="7807">
                  <c:v>2.8711194645866969</c:v>
                </c:pt>
                <c:pt idx="7808">
                  <c:v>0.77529371282530568</c:v>
                </c:pt>
                <c:pt idx="7809">
                  <c:v>0.77529371282530568</c:v>
                </c:pt>
                <c:pt idx="7810">
                  <c:v>-0.73696559416620622</c:v>
                </c:pt>
                <c:pt idx="7811">
                  <c:v>-2.4656635723488121</c:v>
                </c:pt>
                <c:pt idx="7812">
                  <c:v>-1.1412398802722095</c:v>
                </c:pt>
                <c:pt idx="7813">
                  <c:v>-0.55254102302877839</c:v>
                </c:pt>
                <c:pt idx="7814">
                  <c:v>-0.21637700591867681</c:v>
                </c:pt>
                <c:pt idx="7815">
                  <c:v>0.4818690077570526</c:v>
                </c:pt>
                <c:pt idx="7816">
                  <c:v>-0.26255438751597682</c:v>
                </c:pt>
                <c:pt idx="7817">
                  <c:v>0.45828499748284757</c:v>
                </c:pt>
                <c:pt idx="7818">
                  <c:v>10.866506212226202</c:v>
                </c:pt>
                <c:pt idx="7819">
                  <c:v>0.59323011670475645</c:v>
                </c:pt>
                <c:pt idx="7820">
                  <c:v>0.24100809950379498</c:v>
                </c:pt>
                <c:pt idx="7821">
                  <c:v>0.35808775818278071</c:v>
                </c:pt>
                <c:pt idx="7822">
                  <c:v>0.85480208446006434</c:v>
                </c:pt>
                <c:pt idx="7823">
                  <c:v>-0.78534322744315777</c:v>
                </c:pt>
                <c:pt idx="7824">
                  <c:v>-0.69919225153428111</c:v>
                </c:pt>
                <c:pt idx="7825">
                  <c:v>7.594885323329871E-2</c:v>
                </c:pt>
                <c:pt idx="7826">
                  <c:v>0.10893437155316395</c:v>
                </c:pt>
                <c:pt idx="7827">
                  <c:v>14.807120089300369</c:v>
                </c:pt>
                <c:pt idx="7828">
                  <c:v>1.8459156727110673</c:v>
                </c:pt>
                <c:pt idx="7829">
                  <c:v>-0.25525705524207459</c:v>
                </c:pt>
                <c:pt idx="7830">
                  <c:v>0.10825289065202343</c:v>
                </c:pt>
                <c:pt idx="7831">
                  <c:v>-0.20481979188849828</c:v>
                </c:pt>
                <c:pt idx="7832">
                  <c:v>0.8956633401852645</c:v>
                </c:pt>
                <c:pt idx="7833">
                  <c:v>-0.84799690655494997</c:v>
                </c:pt>
                <c:pt idx="7834">
                  <c:v>-8.4888897586512885E-2</c:v>
                </c:pt>
                <c:pt idx="7835">
                  <c:v>0.63959775729800172</c:v>
                </c:pt>
                <c:pt idx="7836">
                  <c:v>-0.86249647625006476</c:v>
                </c:pt>
                <c:pt idx="7837">
                  <c:v>0.23806749031721861</c:v>
                </c:pt>
                <c:pt idx="7838">
                  <c:v>-1.1178364902938585</c:v>
                </c:pt>
                <c:pt idx="7839">
                  <c:v>-4.3692338096657197</c:v>
                </c:pt>
                <c:pt idx="7840">
                  <c:v>0.24100809950379498</c:v>
                </c:pt>
                <c:pt idx="7841">
                  <c:v>0.9068905956085187</c:v>
                </c:pt>
                <c:pt idx="7842">
                  <c:v>-12.188382790570115</c:v>
                </c:pt>
                <c:pt idx="7843">
                  <c:v>-0.60572106088795363</c:v>
                </c:pt>
                <c:pt idx="7844">
                  <c:v>0.8744691179161409</c:v>
                </c:pt>
                <c:pt idx="7845">
                  <c:v>-0.46948528330122002</c:v>
                </c:pt>
                <c:pt idx="7846">
                  <c:v>-7.7670044205475897</c:v>
                </c:pt>
                <c:pt idx="7847">
                  <c:v>-3.2948009168644976</c:v>
                </c:pt>
                <c:pt idx="7848">
                  <c:v>-0.30633123983634364</c:v>
                </c:pt>
                <c:pt idx="7849">
                  <c:v>4.7703885957036567</c:v>
                </c:pt>
                <c:pt idx="7850">
                  <c:v>-3.6400424384971362</c:v>
                </c:pt>
                <c:pt idx="7851">
                  <c:v>12.146462606921792</c:v>
                </c:pt>
                <c:pt idx="7852">
                  <c:v>-8.3822637581148367</c:v>
                </c:pt>
                <c:pt idx="7853">
                  <c:v>0.74507064380326127</c:v>
                </c:pt>
                <c:pt idx="7854">
                  <c:v>9.0606959316875546</c:v>
                </c:pt>
                <c:pt idx="7855">
                  <c:v>-0.57318533294480267</c:v>
                </c:pt>
                <c:pt idx="7856">
                  <c:v>-4.5275510268279682</c:v>
                </c:pt>
                <c:pt idx="7857">
                  <c:v>-11.059344460824425</c:v>
                </c:pt>
                <c:pt idx="7858">
                  <c:v>-0.37154451770418045</c:v>
                </c:pt>
                <c:pt idx="7859">
                  <c:v>-9.0768155970508317</c:v>
                </c:pt>
                <c:pt idx="7860">
                  <c:v>-0.22239242133644802</c:v>
                </c:pt>
                <c:pt idx="7861">
                  <c:v>-0.19264507794239591</c:v>
                </c:pt>
                <c:pt idx="7862">
                  <c:v>-0.33880191345175842</c:v>
                </c:pt>
                <c:pt idx="7863">
                  <c:v>1.1840967231549033</c:v>
                </c:pt>
                <c:pt idx="7864">
                  <c:v>7.6486571760385464</c:v>
                </c:pt>
                <c:pt idx="7865">
                  <c:v>-0.73648501620010709</c:v>
                </c:pt>
                <c:pt idx="7866">
                  <c:v>-9.5189809291704002</c:v>
                </c:pt>
                <c:pt idx="7867">
                  <c:v>8.8672787397096631</c:v>
                </c:pt>
                <c:pt idx="7868">
                  <c:v>-9.9662651028771325</c:v>
                </c:pt>
                <c:pt idx="7869">
                  <c:v>-0.41882907844121803</c:v>
                </c:pt>
                <c:pt idx="7870">
                  <c:v>-0.14585086646345477</c:v>
                </c:pt>
                <c:pt idx="7871">
                  <c:v>-0.48594198341241934</c:v>
                </c:pt>
                <c:pt idx="7872">
                  <c:v>0.15184296302245487</c:v>
                </c:pt>
                <c:pt idx="7873">
                  <c:v>9.8672787397096631</c:v>
                </c:pt>
                <c:pt idx="7874">
                  <c:v>-9.3822637581148367</c:v>
                </c:pt>
                <c:pt idx="7875">
                  <c:v>5.6583528366367514E-2</c:v>
                </c:pt>
                <c:pt idx="7876">
                  <c:v>0.25806004181359016</c:v>
                </c:pt>
                <c:pt idx="7877">
                  <c:v>9.6450579349844787</c:v>
                </c:pt>
                <c:pt idx="7878">
                  <c:v>-11.229019050893521</c:v>
                </c:pt>
                <c:pt idx="7879">
                  <c:v>-0.31550182572792934</c:v>
                </c:pt>
                <c:pt idx="7880">
                  <c:v>0.7074465072461511</c:v>
                </c:pt>
                <c:pt idx="7881">
                  <c:v>-0.58256200925071366</c:v>
                </c:pt>
                <c:pt idx="7882">
                  <c:v>-0.46459332375307588</c:v>
                </c:pt>
                <c:pt idx="7883">
                  <c:v>10.229619965185119</c:v>
                </c:pt>
                <c:pt idx="7884">
                  <c:v>-5.5647846187835261</c:v>
                </c:pt>
                <c:pt idx="7885">
                  <c:v>-12.10339709935112</c:v>
                </c:pt>
                <c:pt idx="7886">
                  <c:v>9.6450579349844787</c:v>
                </c:pt>
                <c:pt idx="7887">
                  <c:v>0.42208873839195299</c:v>
                </c:pt>
                <c:pt idx="7888">
                  <c:v>0.64846819206773954</c:v>
                </c:pt>
                <c:pt idx="7889">
                  <c:v>-0.12068148242246302</c:v>
                </c:pt>
                <c:pt idx="7890">
                  <c:v>0.18762700317577127</c:v>
                </c:pt>
                <c:pt idx="7891">
                  <c:v>-0.12553088208385899</c:v>
                </c:pt>
                <c:pt idx="7892">
                  <c:v>1.6036183000014801</c:v>
                </c:pt>
                <c:pt idx="7893">
                  <c:v>-9.7847323398144365E-2</c:v>
                </c:pt>
                <c:pt idx="7894">
                  <c:v>-1.7353634895697048</c:v>
                </c:pt>
                <c:pt idx="7895">
                  <c:v>1.6488122788569093E-2</c:v>
                </c:pt>
                <c:pt idx="7896">
                  <c:v>7.0660891904577738</c:v>
                </c:pt>
                <c:pt idx="7897">
                  <c:v>-0.24752140646246959</c:v>
                </c:pt>
                <c:pt idx="7898">
                  <c:v>-3.7474705418662713E-2</c:v>
                </c:pt>
                <c:pt idx="7899">
                  <c:v>1.4262647547020977</c:v>
                </c:pt>
                <c:pt idx="7900">
                  <c:v>-9.3822637581148367</c:v>
                </c:pt>
                <c:pt idx="7901">
                  <c:v>6.0732489820306386</c:v>
                </c:pt>
                <c:pt idx="7902">
                  <c:v>-12.188279751964144</c:v>
                </c:pt>
                <c:pt idx="7903">
                  <c:v>0.42855847301248329</c:v>
                </c:pt>
                <c:pt idx="7904">
                  <c:v>6.0732489820306386</c:v>
                </c:pt>
                <c:pt idx="7905">
                  <c:v>-7.0660891904577721</c:v>
                </c:pt>
                <c:pt idx="7906">
                  <c:v>-7.0660891904577721</c:v>
                </c:pt>
                <c:pt idx="7907">
                  <c:v>11.013322673425447</c:v>
                </c:pt>
                <c:pt idx="7908">
                  <c:v>-12.989631026616456</c:v>
                </c:pt>
                <c:pt idx="7909">
                  <c:v>2.7901203846412503</c:v>
                </c:pt>
                <c:pt idx="7910">
                  <c:v>-8.6450579349844769</c:v>
                </c:pt>
                <c:pt idx="7911">
                  <c:v>13.904446464505721</c:v>
                </c:pt>
                <c:pt idx="7912">
                  <c:v>12.325867580575419</c:v>
                </c:pt>
                <c:pt idx="7913">
                  <c:v>10.059795091795101</c:v>
                </c:pt>
                <c:pt idx="7914">
                  <c:v>-6.1221905615063719</c:v>
                </c:pt>
                <c:pt idx="7915">
                  <c:v>10.814315423787811</c:v>
                </c:pt>
                <c:pt idx="7916">
                  <c:v>12.658880895047878</c:v>
                </c:pt>
                <c:pt idx="7917">
                  <c:v>-9.6444571875092606</c:v>
                </c:pt>
                <c:pt idx="7918">
                  <c:v>-9.6444571875092606</c:v>
                </c:pt>
                <c:pt idx="7919">
                  <c:v>-12.188279751964144</c:v>
                </c:pt>
                <c:pt idx="7920">
                  <c:v>-7.0660891904577721</c:v>
                </c:pt>
                <c:pt idx="7921">
                  <c:v>-1.7428939585539984</c:v>
                </c:pt>
                <c:pt idx="7922">
                  <c:v>-0.28007761376284268</c:v>
                </c:pt>
                <c:pt idx="7923">
                  <c:v>-11.989867514616474</c:v>
                </c:pt>
                <c:pt idx="7924">
                  <c:v>12.416533660199583</c:v>
                </c:pt>
                <c:pt idx="7925">
                  <c:v>9.9667457608995313</c:v>
                </c:pt>
                <c:pt idx="7926">
                  <c:v>-11.307011018304401</c:v>
                </c:pt>
                <c:pt idx="7927">
                  <c:v>-0.25565487546819626</c:v>
                </c:pt>
                <c:pt idx="7928">
                  <c:v>6.0732489820306386</c:v>
                </c:pt>
                <c:pt idx="7929">
                  <c:v>-11.673897930688602</c:v>
                </c:pt>
                <c:pt idx="7930">
                  <c:v>6.0732489820306386</c:v>
                </c:pt>
                <c:pt idx="7931">
                  <c:v>9.5196362528432132</c:v>
                </c:pt>
                <c:pt idx="7932">
                  <c:v>8.8683081332894673</c:v>
                </c:pt>
                <c:pt idx="7933">
                  <c:v>-13.666260994509466</c:v>
                </c:pt>
                <c:pt idx="7934">
                  <c:v>-8.8683081332894673</c:v>
                </c:pt>
                <c:pt idx="7935">
                  <c:v>10.759888183221834</c:v>
                </c:pt>
                <c:pt idx="7936">
                  <c:v>7.6486571760385464</c:v>
                </c:pt>
                <c:pt idx="7937">
                  <c:v>-1.3465508205717625</c:v>
                </c:pt>
                <c:pt idx="7938">
                  <c:v>9.9667457608995313</c:v>
                </c:pt>
                <c:pt idx="7939">
                  <c:v>-11.10372492250138</c:v>
                </c:pt>
                <c:pt idx="7940">
                  <c:v>-11.059344460824425</c:v>
                </c:pt>
                <c:pt idx="7941">
                  <c:v>-0.52498371467247029</c:v>
                </c:pt>
                <c:pt idx="7942">
                  <c:v>11.059119092544519</c:v>
                </c:pt>
                <c:pt idx="7943">
                  <c:v>10.866763767353351</c:v>
                </c:pt>
                <c:pt idx="7944">
                  <c:v>-8.0606959316875546</c:v>
                </c:pt>
                <c:pt idx="7945">
                  <c:v>-4.3067114671298569E-2</c:v>
                </c:pt>
                <c:pt idx="7946">
                  <c:v>0.52328767570783274</c:v>
                </c:pt>
                <c:pt idx="7947">
                  <c:v>12.036288107616512</c:v>
                </c:pt>
                <c:pt idx="7948">
                  <c:v>-14.935441330931193</c:v>
                </c:pt>
                <c:pt idx="7949">
                  <c:v>-0.89312441586848468</c:v>
                </c:pt>
                <c:pt idx="7950">
                  <c:v>8.3837042924740537</c:v>
                </c:pt>
                <c:pt idx="7951">
                  <c:v>-0.89312441586848468</c:v>
                </c:pt>
                <c:pt idx="7952">
                  <c:v>-0.93862557999367324</c:v>
                </c:pt>
                <c:pt idx="7953">
                  <c:v>9.0606959316875546</c:v>
                </c:pt>
                <c:pt idx="7954">
                  <c:v>0.35166731611898228</c:v>
                </c:pt>
                <c:pt idx="7955">
                  <c:v>13.287808556012996</c:v>
                </c:pt>
                <c:pt idx="7956">
                  <c:v>8.0624959257337636</c:v>
                </c:pt>
                <c:pt idx="7957">
                  <c:v>-6.2029400586702756</c:v>
                </c:pt>
                <c:pt idx="7958">
                  <c:v>-6.4429434958487288</c:v>
                </c:pt>
                <c:pt idx="7959">
                  <c:v>10.381542951184585</c:v>
                </c:pt>
                <c:pt idx="7960">
                  <c:v>-10.381182412624446</c:v>
                </c:pt>
                <c:pt idx="7961">
                  <c:v>8.8672787397096631</c:v>
                </c:pt>
                <c:pt idx="7962">
                  <c:v>-10.644156719937438</c:v>
                </c:pt>
                <c:pt idx="7963">
                  <c:v>12.566846858458611</c:v>
                </c:pt>
                <c:pt idx="7964">
                  <c:v>12.451382851019591</c:v>
                </c:pt>
                <c:pt idx="7965">
                  <c:v>8.3837042924740537</c:v>
                </c:pt>
                <c:pt idx="7966">
                  <c:v>-1.3438367392795449</c:v>
                </c:pt>
                <c:pt idx="7967">
                  <c:v>-0.76237187996631761</c:v>
                </c:pt>
                <c:pt idx="7968">
                  <c:v>-0.74134403467678034</c:v>
                </c:pt>
                <c:pt idx="7969">
                  <c:v>-0.72883771328280578</c:v>
                </c:pt>
                <c:pt idx="7970">
                  <c:v>6.0732489820306386</c:v>
                </c:pt>
                <c:pt idx="7971">
                  <c:v>6.0732489820306386</c:v>
                </c:pt>
                <c:pt idx="7972">
                  <c:v>6.0732489820306386</c:v>
                </c:pt>
                <c:pt idx="7973">
                  <c:v>11.916999049082808</c:v>
                </c:pt>
                <c:pt idx="7974">
                  <c:v>-13.793603309279407</c:v>
                </c:pt>
                <c:pt idx="7975">
                  <c:v>-2.8744691179161412</c:v>
                </c:pt>
                <c:pt idx="7976">
                  <c:v>-1.0054197536739093</c:v>
                </c:pt>
                <c:pt idx="7977">
                  <c:v>-8.0624959257337636</c:v>
                </c:pt>
                <c:pt idx="7978">
                  <c:v>-12.965904504239749</c:v>
                </c:pt>
                <c:pt idx="7979">
                  <c:v>8.8683081332894673</c:v>
                </c:pt>
                <c:pt idx="7980">
                  <c:v>-0.58256798558077305</c:v>
                </c:pt>
                <c:pt idx="7981">
                  <c:v>-11.551067348664397</c:v>
                </c:pt>
                <c:pt idx="7982">
                  <c:v>13.468369487109527</c:v>
                </c:pt>
                <c:pt idx="7983">
                  <c:v>16.323342153882237</c:v>
                </c:pt>
                <c:pt idx="7984">
                  <c:v>11.10372492250138</c:v>
                </c:pt>
                <c:pt idx="7985">
                  <c:v>-6.0732489820306386</c:v>
                </c:pt>
                <c:pt idx="7986">
                  <c:v>16.213724453269826</c:v>
                </c:pt>
                <c:pt idx="7987">
                  <c:v>-1.9198075848419549</c:v>
                </c:pt>
                <c:pt idx="7988">
                  <c:v>9.6450579349844787</c:v>
                </c:pt>
                <c:pt idx="7989">
                  <c:v>9.6450579349844787</c:v>
                </c:pt>
                <c:pt idx="7990">
                  <c:v>-11.416621621364193</c:v>
                </c:pt>
                <c:pt idx="7991">
                  <c:v>11.013322673425447</c:v>
                </c:pt>
                <c:pt idx="7992">
                  <c:v>-11.965904504239749</c:v>
                </c:pt>
                <c:pt idx="7993">
                  <c:v>-1.7775217136696342</c:v>
                </c:pt>
                <c:pt idx="7994">
                  <c:v>10.451554569765362</c:v>
                </c:pt>
                <c:pt idx="7995">
                  <c:v>-10.866763767353351</c:v>
                </c:pt>
                <c:pt idx="7996">
                  <c:v>13.258566033889934</c:v>
                </c:pt>
                <c:pt idx="7997">
                  <c:v>10.45189794595189</c:v>
                </c:pt>
                <c:pt idx="7998">
                  <c:v>-14.666260994509463</c:v>
                </c:pt>
                <c:pt idx="7999">
                  <c:v>9.8672787397096631</c:v>
                </c:pt>
                <c:pt idx="8000">
                  <c:v>9.2304207950923818</c:v>
                </c:pt>
                <c:pt idx="8001">
                  <c:v>9.0606959316875546</c:v>
                </c:pt>
                <c:pt idx="8002">
                  <c:v>0.82142219829904861</c:v>
                </c:pt>
                <c:pt idx="8003">
                  <c:v>-8.8683081332894673</c:v>
                </c:pt>
                <c:pt idx="8004">
                  <c:v>-7.6486571760385464</c:v>
                </c:pt>
                <c:pt idx="8005">
                  <c:v>5.4580224326144569</c:v>
                </c:pt>
                <c:pt idx="8006">
                  <c:v>14.738408975813829</c:v>
                </c:pt>
                <c:pt idx="8007">
                  <c:v>-2.4372234478813626</c:v>
                </c:pt>
                <c:pt idx="8008">
                  <c:v>-9.3822637581148367</c:v>
                </c:pt>
                <c:pt idx="8009">
                  <c:v>-12.688323170679158</c:v>
                </c:pt>
                <c:pt idx="8010">
                  <c:v>-7.0660891904577721</c:v>
                </c:pt>
                <c:pt idx="8011">
                  <c:v>-7.0660891904577721</c:v>
                </c:pt>
                <c:pt idx="8012">
                  <c:v>-7.0660891904577721</c:v>
                </c:pt>
                <c:pt idx="8013">
                  <c:v>-7.0660891904577721</c:v>
                </c:pt>
                <c:pt idx="8014">
                  <c:v>-14.42523776214956</c:v>
                </c:pt>
                <c:pt idx="8015">
                  <c:v>0.58416211510235294</c:v>
                </c:pt>
                <c:pt idx="8016">
                  <c:v>-13.188279751964144</c:v>
                </c:pt>
                <c:pt idx="8017">
                  <c:v>-7.6486571760385464</c:v>
                </c:pt>
                <c:pt idx="8018">
                  <c:v>-7.6486571760385464</c:v>
                </c:pt>
                <c:pt idx="8019">
                  <c:v>-12.416533660199583</c:v>
                </c:pt>
                <c:pt idx="8020">
                  <c:v>13.965844395703153</c:v>
                </c:pt>
                <c:pt idx="8021">
                  <c:v>-10.644457187509261</c:v>
                </c:pt>
                <c:pt idx="8022">
                  <c:v>8.8683081332894673</c:v>
                </c:pt>
                <c:pt idx="8023">
                  <c:v>-9.0597950917951025</c:v>
                </c:pt>
                <c:pt idx="8024">
                  <c:v>-11.75933340719466</c:v>
                </c:pt>
                <c:pt idx="8025">
                  <c:v>9.0606959316875546</c:v>
                </c:pt>
                <c:pt idx="8026">
                  <c:v>-8.3837042924740537</c:v>
                </c:pt>
                <c:pt idx="8027">
                  <c:v>9.0606959316875546</c:v>
                </c:pt>
                <c:pt idx="8028">
                  <c:v>-6.155770068862882</c:v>
                </c:pt>
                <c:pt idx="8029">
                  <c:v>8.8683081332894673</c:v>
                </c:pt>
                <c:pt idx="8030">
                  <c:v>7.6486571760385464</c:v>
                </c:pt>
                <c:pt idx="8031">
                  <c:v>-8.3837042924740537</c:v>
                </c:pt>
                <c:pt idx="8032">
                  <c:v>-9.3822637581148367</c:v>
                </c:pt>
                <c:pt idx="8033">
                  <c:v>-9.7604427459966399</c:v>
                </c:pt>
                <c:pt idx="8034">
                  <c:v>-12.188279751964144</c:v>
                </c:pt>
                <c:pt idx="8035">
                  <c:v>7.0660891904577738</c:v>
                </c:pt>
                <c:pt idx="8036">
                  <c:v>12.416621621364193</c:v>
                </c:pt>
                <c:pt idx="8037">
                  <c:v>8.0624959257337636</c:v>
                </c:pt>
                <c:pt idx="8038">
                  <c:v>9.0606959316875546</c:v>
                </c:pt>
                <c:pt idx="8039">
                  <c:v>-7.6486571760385464</c:v>
                </c:pt>
                <c:pt idx="8040">
                  <c:v>-9.7598881832218343</c:v>
                </c:pt>
                <c:pt idx="8041">
                  <c:v>10.147204924942228</c:v>
                </c:pt>
                <c:pt idx="8042">
                  <c:v>-10.866763767353351</c:v>
                </c:pt>
                <c:pt idx="8043">
                  <c:v>-8.0606959316875546</c:v>
                </c:pt>
                <c:pt idx="8044">
                  <c:v>14.904415102592719</c:v>
                </c:pt>
                <c:pt idx="8045">
                  <c:v>-0.22119067612669488</c:v>
                </c:pt>
                <c:pt idx="8046">
                  <c:v>1.4977113069502384</c:v>
                </c:pt>
                <c:pt idx="8047">
                  <c:v>-0.58316025808717087</c:v>
                </c:pt>
                <c:pt idx="8048">
                  <c:v>1.3076084235702958</c:v>
                </c:pt>
                <c:pt idx="8049">
                  <c:v>-7.0660891904577721</c:v>
                </c:pt>
                <c:pt idx="8050">
                  <c:v>-0.80257853682489466</c:v>
                </c:pt>
                <c:pt idx="8051">
                  <c:v>-3.8073549220576037</c:v>
                </c:pt>
                <c:pt idx="8052">
                  <c:v>7.6486571760385464</c:v>
                </c:pt>
                <c:pt idx="8053">
                  <c:v>-15.335029728918318</c:v>
                </c:pt>
                <c:pt idx="8054">
                  <c:v>8.0624959257337636</c:v>
                </c:pt>
                <c:pt idx="8055">
                  <c:v>-1.9968485350906608</c:v>
                </c:pt>
                <c:pt idx="8056">
                  <c:v>8.3822637581148367</c:v>
                </c:pt>
                <c:pt idx="8057">
                  <c:v>7.0660891904577721</c:v>
                </c:pt>
                <c:pt idx="8058">
                  <c:v>-12.380911949563341</c:v>
                </c:pt>
                <c:pt idx="8059">
                  <c:v>11.966024713800364</c:v>
                </c:pt>
                <c:pt idx="8060">
                  <c:v>-1.7369655941662061</c:v>
                </c:pt>
                <c:pt idx="8061">
                  <c:v>7.6486571760385464</c:v>
                </c:pt>
                <c:pt idx="8062">
                  <c:v>0.13097758998192455</c:v>
                </c:pt>
                <c:pt idx="8063">
                  <c:v>-7.6486571760385464</c:v>
                </c:pt>
                <c:pt idx="8064">
                  <c:v>-11.759472121202833</c:v>
                </c:pt>
                <c:pt idx="8065">
                  <c:v>9.3822637581148385</c:v>
                </c:pt>
                <c:pt idx="8066">
                  <c:v>-0.74134403467678034</c:v>
                </c:pt>
                <c:pt idx="8067">
                  <c:v>5.4120772072098848</c:v>
                </c:pt>
                <c:pt idx="8068">
                  <c:v>5.6296451590887493</c:v>
                </c:pt>
                <c:pt idx="8069">
                  <c:v>8.8672787397096631</c:v>
                </c:pt>
                <c:pt idx="8070">
                  <c:v>-9.9667457608995313</c:v>
                </c:pt>
                <c:pt idx="8071">
                  <c:v>-10.059795091795101</c:v>
                </c:pt>
                <c:pt idx="8072">
                  <c:v>8.6462586799900301</c:v>
                </c:pt>
                <c:pt idx="8073">
                  <c:v>-9.6444571875092606</c:v>
                </c:pt>
                <c:pt idx="8074">
                  <c:v>-7.6462586799900292</c:v>
                </c:pt>
                <c:pt idx="8075">
                  <c:v>2.8954705741181366</c:v>
                </c:pt>
                <c:pt idx="8076">
                  <c:v>7.0660891904577738</c:v>
                </c:pt>
                <c:pt idx="8077">
                  <c:v>-9.9662651028771325</c:v>
                </c:pt>
                <c:pt idx="8078">
                  <c:v>8.0242162374208235</c:v>
                </c:pt>
                <c:pt idx="8079">
                  <c:v>-9.9662651028771325</c:v>
                </c:pt>
                <c:pt idx="8080">
                  <c:v>-11.759610821875043</c:v>
                </c:pt>
                <c:pt idx="8081">
                  <c:v>7.6486571760385464</c:v>
                </c:pt>
                <c:pt idx="8082">
                  <c:v>12.702894141119387</c:v>
                </c:pt>
                <c:pt idx="8083">
                  <c:v>-10.703326841459814</c:v>
                </c:pt>
                <c:pt idx="8084">
                  <c:v>-10.059795091795101</c:v>
                </c:pt>
                <c:pt idx="8085">
                  <c:v>-9.7598881832218343</c:v>
                </c:pt>
                <c:pt idx="8086">
                  <c:v>13.773207904847887</c:v>
                </c:pt>
                <c:pt idx="8087">
                  <c:v>13.08137247435552</c:v>
                </c:pt>
                <c:pt idx="8088">
                  <c:v>-9.3815429511845849</c:v>
                </c:pt>
                <c:pt idx="8089">
                  <c:v>-8.3837042924740537</c:v>
                </c:pt>
                <c:pt idx="8090">
                  <c:v>13.827111102786835</c:v>
                </c:pt>
                <c:pt idx="8091">
                  <c:v>14.024706827327938</c:v>
                </c:pt>
                <c:pt idx="8092">
                  <c:v>-8.8683081332894673</c:v>
                </c:pt>
                <c:pt idx="8093">
                  <c:v>-9.9662651028771325</c:v>
                </c:pt>
                <c:pt idx="8094">
                  <c:v>-2.3707039374152545</c:v>
                </c:pt>
                <c:pt idx="8095">
                  <c:v>-7.0660891904577721</c:v>
                </c:pt>
                <c:pt idx="8096">
                  <c:v>-12.702894141119387</c:v>
                </c:pt>
                <c:pt idx="8097">
                  <c:v>-9.0606959316875546</c:v>
                </c:pt>
                <c:pt idx="8098">
                  <c:v>6.0732489820306386</c:v>
                </c:pt>
                <c:pt idx="8099">
                  <c:v>5.3457748368417297</c:v>
                </c:pt>
                <c:pt idx="8100">
                  <c:v>9.3815429511845849</c:v>
                </c:pt>
                <c:pt idx="8101">
                  <c:v>8.0606959316875546</c:v>
                </c:pt>
                <c:pt idx="8102">
                  <c:v>-12.786882193664699</c:v>
                </c:pt>
                <c:pt idx="8103">
                  <c:v>-10.381182412624446</c:v>
                </c:pt>
                <c:pt idx="8104">
                  <c:v>-14.135762718264584</c:v>
                </c:pt>
                <c:pt idx="8105">
                  <c:v>-6.2029400586702756</c:v>
                </c:pt>
                <c:pt idx="8106">
                  <c:v>6.0732489820306386</c:v>
                </c:pt>
                <c:pt idx="8107">
                  <c:v>9.5189809291704002</c:v>
                </c:pt>
                <c:pt idx="8108">
                  <c:v>11.103506382011545</c:v>
                </c:pt>
                <c:pt idx="8109">
                  <c:v>8.8683081332894673</c:v>
                </c:pt>
                <c:pt idx="8110">
                  <c:v>11.381002109550927</c:v>
                </c:pt>
                <c:pt idx="8111">
                  <c:v>7.6486571760385464</c:v>
                </c:pt>
                <c:pt idx="8112">
                  <c:v>9.0606959316875546</c:v>
                </c:pt>
                <c:pt idx="8113">
                  <c:v>-1.520314331848188</c:v>
                </c:pt>
                <c:pt idx="8114">
                  <c:v>-0.74134403467678034</c:v>
                </c:pt>
                <c:pt idx="8115">
                  <c:v>-0.74134403467678034</c:v>
                </c:pt>
                <c:pt idx="8116">
                  <c:v>-2.1812162495300584</c:v>
                </c:pt>
                <c:pt idx="8117">
                  <c:v>11.146780789986687</c:v>
                </c:pt>
                <c:pt idx="8118">
                  <c:v>12.416621621364193</c:v>
                </c:pt>
                <c:pt idx="8119">
                  <c:v>-11.229219383469125</c:v>
                </c:pt>
                <c:pt idx="8120">
                  <c:v>-0.66985139830766927</c:v>
                </c:pt>
                <c:pt idx="8121">
                  <c:v>9.5196362528432132</c:v>
                </c:pt>
                <c:pt idx="8122">
                  <c:v>-5.9148833863620496</c:v>
                </c:pt>
                <c:pt idx="8123">
                  <c:v>4.0518623745374835</c:v>
                </c:pt>
                <c:pt idx="8124">
                  <c:v>12.904383739997945</c:v>
                </c:pt>
                <c:pt idx="8125">
                  <c:v>-9.3822637581148367</c:v>
                </c:pt>
                <c:pt idx="8126">
                  <c:v>-7.6486571760385464</c:v>
                </c:pt>
                <c:pt idx="8127">
                  <c:v>-7.6486571760385464</c:v>
                </c:pt>
                <c:pt idx="8128">
                  <c:v>-7.6486571760385464</c:v>
                </c:pt>
                <c:pt idx="8129">
                  <c:v>11.268736919579066</c:v>
                </c:pt>
                <c:pt idx="8130">
                  <c:v>0.38043636061141456</c:v>
                </c:pt>
                <c:pt idx="8131">
                  <c:v>-8.0624959257337636</c:v>
                </c:pt>
                <c:pt idx="8132">
                  <c:v>-11.550907075927366</c:v>
                </c:pt>
                <c:pt idx="8133">
                  <c:v>-11.188382790570113</c:v>
                </c:pt>
                <c:pt idx="8134">
                  <c:v>5.7548875021634682</c:v>
                </c:pt>
                <c:pt idx="8135">
                  <c:v>-8.3831590803470787E-2</c:v>
                </c:pt>
                <c:pt idx="8136">
                  <c:v>-11.103506382011545</c:v>
                </c:pt>
                <c:pt idx="8137">
                  <c:v>-11.416621621364193</c:v>
                </c:pt>
                <c:pt idx="8138">
                  <c:v>-11.10372492250138</c:v>
                </c:pt>
                <c:pt idx="8139">
                  <c:v>10.229619965185119</c:v>
                </c:pt>
                <c:pt idx="8140">
                  <c:v>-7.0660891904577721</c:v>
                </c:pt>
                <c:pt idx="8141">
                  <c:v>-1.4120387556490079</c:v>
                </c:pt>
                <c:pt idx="8142">
                  <c:v>-7.0660891904577721</c:v>
                </c:pt>
                <c:pt idx="8143">
                  <c:v>-0.45607210727592917</c:v>
                </c:pt>
                <c:pt idx="8144">
                  <c:v>-12.306916113522544</c:v>
                </c:pt>
                <c:pt idx="8145">
                  <c:v>-5.3457748368417297</c:v>
                </c:pt>
                <c:pt idx="8146">
                  <c:v>-2.7604707687816865</c:v>
                </c:pt>
                <c:pt idx="8147">
                  <c:v>7.1505964975695016E-2</c:v>
                </c:pt>
                <c:pt idx="8148">
                  <c:v>-10.45189794595189</c:v>
                </c:pt>
                <c:pt idx="8149">
                  <c:v>7.6486571760385464</c:v>
                </c:pt>
                <c:pt idx="8150">
                  <c:v>9.3815429511845849</c:v>
                </c:pt>
                <c:pt idx="8151">
                  <c:v>-2.8744691179161412</c:v>
                </c:pt>
                <c:pt idx="8152">
                  <c:v>-6.3883364031987619E-2</c:v>
                </c:pt>
                <c:pt idx="8153">
                  <c:v>-0.17990909001493449</c:v>
                </c:pt>
                <c:pt idx="8154">
                  <c:v>-0.12298149983203709</c:v>
                </c:pt>
                <c:pt idx="8155">
                  <c:v>-0.55547120401175698</c:v>
                </c:pt>
                <c:pt idx="8156">
                  <c:v>9.7847323398144295E-2</c:v>
                </c:pt>
                <c:pt idx="8157">
                  <c:v>-0.16850572435697819</c:v>
                </c:pt>
                <c:pt idx="8158">
                  <c:v>13.08137247435552</c:v>
                </c:pt>
                <c:pt idx="8159">
                  <c:v>-9.5196362528432132</c:v>
                </c:pt>
                <c:pt idx="8160">
                  <c:v>1.5789687445267051</c:v>
                </c:pt>
                <c:pt idx="8161">
                  <c:v>12.103506382011545</c:v>
                </c:pt>
                <c:pt idx="8162">
                  <c:v>0.87386812018160576</c:v>
                </c:pt>
                <c:pt idx="8163">
                  <c:v>-9.9662651028771325</c:v>
                </c:pt>
                <c:pt idx="8164">
                  <c:v>8.3822637581148385</c:v>
                </c:pt>
                <c:pt idx="8165">
                  <c:v>8.3837042924740537</c:v>
                </c:pt>
                <c:pt idx="8166">
                  <c:v>1.5138863387101973</c:v>
                </c:pt>
                <c:pt idx="8167">
                  <c:v>-1.9999278670512641</c:v>
                </c:pt>
                <c:pt idx="8168">
                  <c:v>-9.8672787397096631</c:v>
                </c:pt>
                <c:pt idx="8169">
                  <c:v>-9.8672787397096631</c:v>
                </c:pt>
                <c:pt idx="8170">
                  <c:v>-2.0036039764001086E-4</c:v>
                </c:pt>
                <c:pt idx="8171">
                  <c:v>0.31235755632302242</c:v>
                </c:pt>
                <c:pt idx="8172">
                  <c:v>0</c:v>
                </c:pt>
                <c:pt idx="8173">
                  <c:v>3.2244939439817362</c:v>
                </c:pt>
                <c:pt idx="8174">
                  <c:v>-0.16046467219324609</c:v>
                </c:pt>
                <c:pt idx="8175">
                  <c:v>1.2344652536370229</c:v>
                </c:pt>
                <c:pt idx="8176">
                  <c:v>-1.0735290354219651</c:v>
                </c:pt>
                <c:pt idx="8177">
                  <c:v>-1.1424442650202054</c:v>
                </c:pt>
                <c:pt idx="8178">
                  <c:v>-1.0801703486839833</c:v>
                </c:pt>
                <c:pt idx="8179">
                  <c:v>-1.2372252194841886</c:v>
                </c:pt>
                <c:pt idx="8180">
                  <c:v>-0.63840175968261659</c:v>
                </c:pt>
                <c:pt idx="8181">
                  <c:v>1.4947646917495783</c:v>
                </c:pt>
                <c:pt idx="8182">
                  <c:v>-0.1194151669447706</c:v>
                </c:pt>
                <c:pt idx="8183">
                  <c:v>1.8450253400236587</c:v>
                </c:pt>
                <c:pt idx="8184">
                  <c:v>-2.6438561897747244</c:v>
                </c:pt>
                <c:pt idx="8185">
                  <c:v>0.47206844431522282</c:v>
                </c:pt>
                <c:pt idx="8186">
                  <c:v>11.644006462681574</c:v>
                </c:pt>
                <c:pt idx="8187">
                  <c:v>0.20457114424920386</c:v>
                </c:pt>
                <c:pt idx="8188">
                  <c:v>10.583082767502933</c:v>
                </c:pt>
                <c:pt idx="8189">
                  <c:v>10.059344460824425</c:v>
                </c:pt>
                <c:pt idx="8190">
                  <c:v>-2.8913711778265609</c:v>
                </c:pt>
                <c:pt idx="8191">
                  <c:v>-14.995546349358998</c:v>
                </c:pt>
                <c:pt idx="8192">
                  <c:v>-7.0660891904577721</c:v>
                </c:pt>
                <c:pt idx="8193">
                  <c:v>-3.644897125466557E-2</c:v>
                </c:pt>
                <c:pt idx="8194">
                  <c:v>-7.6486571760385464</c:v>
                </c:pt>
                <c:pt idx="8195">
                  <c:v>9.9667457608995313</c:v>
                </c:pt>
                <c:pt idx="8196">
                  <c:v>-0.53936563428104523</c:v>
                </c:pt>
                <c:pt idx="8197">
                  <c:v>-1.5849625007211561</c:v>
                </c:pt>
                <c:pt idx="8198">
                  <c:v>-0.49935378521231905</c:v>
                </c:pt>
                <c:pt idx="8199">
                  <c:v>4.8038170899684278</c:v>
                </c:pt>
                <c:pt idx="8200">
                  <c:v>-14.666242498774883</c:v>
                </c:pt>
                <c:pt idx="8201">
                  <c:v>0</c:v>
                </c:pt>
                <c:pt idx="8202">
                  <c:v>1.4493074013635898</c:v>
                </c:pt>
                <c:pt idx="8203">
                  <c:v>-0.17351964355719438</c:v>
                </c:pt>
                <c:pt idx="8204">
                  <c:v>-0.13124453327825267</c:v>
                </c:pt>
                <c:pt idx="8205">
                  <c:v>0.49569516262406904</c:v>
                </c:pt>
                <c:pt idx="8206">
                  <c:v>0.13873449228953832</c:v>
                </c:pt>
                <c:pt idx="8207">
                  <c:v>1.4613311515527792</c:v>
                </c:pt>
                <c:pt idx="8208">
                  <c:v>-8.7694060906397947E-2</c:v>
                </c:pt>
                <c:pt idx="8209">
                  <c:v>-0.80581220755570304</c:v>
                </c:pt>
                <c:pt idx="8210">
                  <c:v>-0.73504711643550669</c:v>
                </c:pt>
                <c:pt idx="8211">
                  <c:v>-1.0776028181239723</c:v>
                </c:pt>
                <c:pt idx="8212">
                  <c:v>-3.0571954015815428</c:v>
                </c:pt>
                <c:pt idx="8213">
                  <c:v>1.6238898671732582</c:v>
                </c:pt>
                <c:pt idx="8214">
                  <c:v>-5.9622397546294019</c:v>
                </c:pt>
                <c:pt idx="8215">
                  <c:v>0</c:v>
                </c:pt>
                <c:pt idx="8216">
                  <c:v>0.17223294472909109</c:v>
                </c:pt>
                <c:pt idx="8217">
                  <c:v>-2.2034896829603223</c:v>
                </c:pt>
                <c:pt idx="8218">
                  <c:v>0.12723518829610755</c:v>
                </c:pt>
                <c:pt idx="8219">
                  <c:v>-0.2070692636924488</c:v>
                </c:pt>
                <c:pt idx="8220">
                  <c:v>-10.703326841459814</c:v>
                </c:pt>
                <c:pt idx="8221">
                  <c:v>-0.51937415909357942</c:v>
                </c:pt>
                <c:pt idx="8222">
                  <c:v>-12.566767596032916</c:v>
                </c:pt>
                <c:pt idx="8223">
                  <c:v>-9.8064286334246284E-2</c:v>
                </c:pt>
                <c:pt idx="8224">
                  <c:v>2.5317404559746279</c:v>
                </c:pt>
                <c:pt idx="8225">
                  <c:v>-8.6450579349844769</c:v>
                </c:pt>
                <c:pt idx="8226">
                  <c:v>0.69089594547022137</c:v>
                </c:pt>
                <c:pt idx="8227">
                  <c:v>-9.0606959316875546</c:v>
                </c:pt>
                <c:pt idx="8228">
                  <c:v>-8.2149041353871605E-2</c:v>
                </c:pt>
                <c:pt idx="8229">
                  <c:v>0.23505883317260873</c:v>
                </c:pt>
                <c:pt idx="8230">
                  <c:v>-3.0856248868708611E-2</c:v>
                </c:pt>
                <c:pt idx="8231">
                  <c:v>1.0213385243657027</c:v>
                </c:pt>
                <c:pt idx="8232">
                  <c:v>-0.54124112329183849</c:v>
                </c:pt>
                <c:pt idx="8233">
                  <c:v>0.70043971814109218</c:v>
                </c:pt>
                <c:pt idx="8234">
                  <c:v>-0.13231158201547694</c:v>
                </c:pt>
                <c:pt idx="8235">
                  <c:v>9.3815429511845849</c:v>
                </c:pt>
                <c:pt idx="8236">
                  <c:v>-2.0212686167536513</c:v>
                </c:pt>
                <c:pt idx="8237">
                  <c:v>0.11083734962414851</c:v>
                </c:pt>
                <c:pt idx="8238">
                  <c:v>7.1778363975863096E-2</c:v>
                </c:pt>
                <c:pt idx="8239">
                  <c:v>0.34141939266256921</c:v>
                </c:pt>
                <c:pt idx="8240">
                  <c:v>-0.51405801658758055</c:v>
                </c:pt>
                <c:pt idx="8241">
                  <c:v>7.6486571760385464</c:v>
                </c:pt>
                <c:pt idx="8242">
                  <c:v>-0.20739970686097539</c:v>
                </c:pt>
                <c:pt idx="8243">
                  <c:v>0.19264507794239583</c:v>
                </c:pt>
                <c:pt idx="8244">
                  <c:v>-2.0570681614697843</c:v>
                </c:pt>
                <c:pt idx="8245">
                  <c:v>-1.2402519303786224</c:v>
                </c:pt>
                <c:pt idx="8246">
                  <c:v>0.18189764310838855</c:v>
                </c:pt>
                <c:pt idx="8247">
                  <c:v>-7.0624959257337645</c:v>
                </c:pt>
                <c:pt idx="8248">
                  <c:v>0.30562628255826202</c:v>
                </c:pt>
                <c:pt idx="8249">
                  <c:v>-0.58846844422269184</c:v>
                </c:pt>
                <c:pt idx="8250">
                  <c:v>-9.3404314032048852</c:v>
                </c:pt>
                <c:pt idx="8251">
                  <c:v>14.773173556192697</c:v>
                </c:pt>
                <c:pt idx="8252">
                  <c:v>-0.24100809950379473</c:v>
                </c:pt>
                <c:pt idx="8253">
                  <c:v>-0.49862094585227301</c:v>
                </c:pt>
                <c:pt idx="8254">
                  <c:v>-0.25615739908639129</c:v>
                </c:pt>
                <c:pt idx="8255">
                  <c:v>-0.41503749927884381</c:v>
                </c:pt>
                <c:pt idx="8256">
                  <c:v>-2.042591876724468</c:v>
                </c:pt>
                <c:pt idx="8257">
                  <c:v>-1.0524674198941357</c:v>
                </c:pt>
                <c:pt idx="8258">
                  <c:v>-0.67807190511263771</c:v>
                </c:pt>
                <c:pt idx="8259">
                  <c:v>1.0558532347335174</c:v>
                </c:pt>
                <c:pt idx="8260">
                  <c:v>-0.3214773231165059</c:v>
                </c:pt>
                <c:pt idx="8261">
                  <c:v>1.2992101296511267</c:v>
                </c:pt>
                <c:pt idx="8262">
                  <c:v>-4.5389125064048219</c:v>
                </c:pt>
                <c:pt idx="8263">
                  <c:v>0.41346164435330457</c:v>
                </c:pt>
                <c:pt idx="8264">
                  <c:v>7.0660891904577738</c:v>
                </c:pt>
                <c:pt idx="8265">
                  <c:v>-2.3037807481771031</c:v>
                </c:pt>
                <c:pt idx="8266">
                  <c:v>4.6997479537169672E-2</c:v>
                </c:pt>
                <c:pt idx="8267">
                  <c:v>-1.4150374992788437</c:v>
                </c:pt>
                <c:pt idx="8268">
                  <c:v>7.0660891904577738</c:v>
                </c:pt>
                <c:pt idx="8269">
                  <c:v>7.0660891904577738</c:v>
                </c:pt>
                <c:pt idx="8270">
                  <c:v>-11.344665782303407</c:v>
                </c:pt>
                <c:pt idx="8271">
                  <c:v>-1.0824621601919731</c:v>
                </c:pt>
                <c:pt idx="8272">
                  <c:v>-11.188588845707349</c:v>
                </c:pt>
                <c:pt idx="8273">
                  <c:v>-0.41488727331516445</c:v>
                </c:pt>
                <c:pt idx="8274">
                  <c:v>-2.84799690655495</c:v>
                </c:pt>
                <c:pt idx="8275">
                  <c:v>-7.6486571760385464</c:v>
                </c:pt>
                <c:pt idx="8276">
                  <c:v>-2.8744909767663152</c:v>
                </c:pt>
                <c:pt idx="8277">
                  <c:v>1.5754081940079074</c:v>
                </c:pt>
                <c:pt idx="8278">
                  <c:v>-0.27878607143972367</c:v>
                </c:pt>
                <c:pt idx="8279">
                  <c:v>0.12248400652499507</c:v>
                </c:pt>
                <c:pt idx="8280">
                  <c:v>0.29677565318555216</c:v>
                </c:pt>
                <c:pt idx="8281">
                  <c:v>-2.4395424627874922</c:v>
                </c:pt>
                <c:pt idx="8282">
                  <c:v>0</c:v>
                </c:pt>
                <c:pt idx="8283">
                  <c:v>-0.8274205451117097</c:v>
                </c:pt>
                <c:pt idx="8284">
                  <c:v>-1.6119665363277063E-2</c:v>
                </c:pt>
                <c:pt idx="8285">
                  <c:v>-2.8744691179161412</c:v>
                </c:pt>
                <c:pt idx="8286">
                  <c:v>-0.11247229232637421</c:v>
                </c:pt>
                <c:pt idx="8287">
                  <c:v>-1.6214883767462704</c:v>
                </c:pt>
                <c:pt idx="8288">
                  <c:v>-9.9662651028771325</c:v>
                </c:pt>
                <c:pt idx="8289">
                  <c:v>-6.0732489820306386</c:v>
                </c:pt>
                <c:pt idx="8290">
                  <c:v>-1.1053530001462286</c:v>
                </c:pt>
                <c:pt idx="8291">
                  <c:v>-1.6261851634476694</c:v>
                </c:pt>
                <c:pt idx="8292">
                  <c:v>-0.45066140900956519</c:v>
                </c:pt>
                <c:pt idx="8293">
                  <c:v>14.590294645317085</c:v>
                </c:pt>
                <c:pt idx="8294">
                  <c:v>2.2501811380219556</c:v>
                </c:pt>
                <c:pt idx="8295">
                  <c:v>11.613636010763889</c:v>
                </c:pt>
                <c:pt idx="8296">
                  <c:v>10.451554569765362</c:v>
                </c:pt>
                <c:pt idx="8297">
                  <c:v>0.70209513431915416</c:v>
                </c:pt>
                <c:pt idx="8298">
                  <c:v>10.059795091795101</c:v>
                </c:pt>
                <c:pt idx="8299">
                  <c:v>0.11028899436830777</c:v>
                </c:pt>
                <c:pt idx="8300">
                  <c:v>-0.4413587774348034</c:v>
                </c:pt>
                <c:pt idx="8301">
                  <c:v>5.155770068862882</c:v>
                </c:pt>
                <c:pt idx="8302">
                  <c:v>-10.917372079476841</c:v>
                </c:pt>
                <c:pt idx="8303">
                  <c:v>-0.30086647935953253</c:v>
                </c:pt>
                <c:pt idx="8304">
                  <c:v>-0.5849625007211563</c:v>
                </c:pt>
                <c:pt idx="8305">
                  <c:v>9.3109404391481465E-2</c:v>
                </c:pt>
                <c:pt idx="8306">
                  <c:v>0.57031572475675463</c:v>
                </c:pt>
                <c:pt idx="8307">
                  <c:v>3.8474147814635949E-2</c:v>
                </c:pt>
                <c:pt idx="8308">
                  <c:v>0.86184085477052996</c:v>
                </c:pt>
                <c:pt idx="8309">
                  <c:v>-0.17111191639275455</c:v>
                </c:pt>
                <c:pt idx="8310">
                  <c:v>0.49898927761130379</c:v>
                </c:pt>
                <c:pt idx="8311">
                  <c:v>0.38060400221496982</c:v>
                </c:pt>
                <c:pt idx="8312">
                  <c:v>0.99072218641198917</c:v>
                </c:pt>
                <c:pt idx="8313">
                  <c:v>-0.29890171482778577</c:v>
                </c:pt>
                <c:pt idx="8314">
                  <c:v>12.518407276671365</c:v>
                </c:pt>
                <c:pt idx="8315">
                  <c:v>10.381182412624446</c:v>
                </c:pt>
                <c:pt idx="8316">
                  <c:v>-0.6844981742720706</c:v>
                </c:pt>
                <c:pt idx="8317">
                  <c:v>-0.89260944351217308</c:v>
                </c:pt>
                <c:pt idx="8318">
                  <c:v>-0.26159243165988727</c:v>
                </c:pt>
                <c:pt idx="8319">
                  <c:v>-0.40354186044101442</c:v>
                </c:pt>
                <c:pt idx="8320">
                  <c:v>-1.5423481566607762</c:v>
                </c:pt>
                <c:pt idx="8321">
                  <c:v>0.77760757866355179</c:v>
                </c:pt>
                <c:pt idx="8322">
                  <c:v>11.582612451267021</c:v>
                </c:pt>
                <c:pt idx="8323">
                  <c:v>8.0624959257337636</c:v>
                </c:pt>
                <c:pt idx="8324">
                  <c:v>2.7929996290805339</c:v>
                </c:pt>
                <c:pt idx="8325">
                  <c:v>-5.3457748368417297</c:v>
                </c:pt>
                <c:pt idx="8326">
                  <c:v>-12.188279751964144</c:v>
                </c:pt>
                <c:pt idx="8327">
                  <c:v>11.551067348664397</c:v>
                </c:pt>
                <c:pt idx="8328">
                  <c:v>-3.6244908649077936</c:v>
                </c:pt>
                <c:pt idx="8329">
                  <c:v>-0.80625079853722559</c:v>
                </c:pt>
                <c:pt idx="8330">
                  <c:v>7.594885323329871E-2</c:v>
                </c:pt>
                <c:pt idx="8331">
                  <c:v>11.673897930688602</c:v>
                </c:pt>
                <c:pt idx="8332">
                  <c:v>8.0588936890535692</c:v>
                </c:pt>
                <c:pt idx="8333">
                  <c:v>-0.99760150395148339</c:v>
                </c:pt>
                <c:pt idx="8334">
                  <c:v>5.3457748368417297</c:v>
                </c:pt>
                <c:pt idx="8335">
                  <c:v>9.2304207950923818</c:v>
                </c:pt>
                <c:pt idx="8336">
                  <c:v>10.146780789986687</c:v>
                </c:pt>
                <c:pt idx="8337">
                  <c:v>9.2304207950923818</c:v>
                </c:pt>
                <c:pt idx="8338">
                  <c:v>2.1117855699580934</c:v>
                </c:pt>
                <c:pt idx="8339">
                  <c:v>-9.0606959316875546</c:v>
                </c:pt>
                <c:pt idx="8340">
                  <c:v>-14.542709466317824</c:v>
                </c:pt>
                <c:pt idx="8341">
                  <c:v>-7.6462586799900292</c:v>
                </c:pt>
                <c:pt idx="8342">
                  <c:v>-9.0606959316875546</c:v>
                </c:pt>
                <c:pt idx="8343">
                  <c:v>11.381182412624446</c:v>
                </c:pt>
                <c:pt idx="8344">
                  <c:v>-9.9662651028771325</c:v>
                </c:pt>
                <c:pt idx="8345">
                  <c:v>-7.0660891904577721</c:v>
                </c:pt>
                <c:pt idx="8346">
                  <c:v>-7.0660891904577721</c:v>
                </c:pt>
                <c:pt idx="8347">
                  <c:v>-7.0660891904577721</c:v>
                </c:pt>
                <c:pt idx="8348">
                  <c:v>-7.0660891904577721</c:v>
                </c:pt>
                <c:pt idx="8349">
                  <c:v>-6.0732489820306386</c:v>
                </c:pt>
                <c:pt idx="8350">
                  <c:v>-8.6438561897747253</c:v>
                </c:pt>
                <c:pt idx="8351">
                  <c:v>-11.059119092544519</c:v>
                </c:pt>
                <c:pt idx="8352">
                  <c:v>-3.8073549220576037</c:v>
                </c:pt>
                <c:pt idx="8353">
                  <c:v>5.2234225499349378</c:v>
                </c:pt>
                <c:pt idx="8354">
                  <c:v>-12.268542000300124</c:v>
                </c:pt>
                <c:pt idx="8355">
                  <c:v>-7.6462586799900292</c:v>
                </c:pt>
                <c:pt idx="8356">
                  <c:v>-0.41503749927884381</c:v>
                </c:pt>
                <c:pt idx="8357">
                  <c:v>7.6486571760385464</c:v>
                </c:pt>
                <c:pt idx="8358">
                  <c:v>-6.0660891904577721</c:v>
                </c:pt>
                <c:pt idx="8359">
                  <c:v>2.7279204545631992</c:v>
                </c:pt>
                <c:pt idx="8360">
                  <c:v>-8.4918530963296757</c:v>
                </c:pt>
                <c:pt idx="8361">
                  <c:v>0.17778711921528295</c:v>
                </c:pt>
                <c:pt idx="8362">
                  <c:v>0.24220090241662831</c:v>
                </c:pt>
                <c:pt idx="8363">
                  <c:v>0.59234203108675398</c:v>
                </c:pt>
                <c:pt idx="8364">
                  <c:v>-1.858570040003139E-2</c:v>
                </c:pt>
                <c:pt idx="8365">
                  <c:v>-0.80735492205760395</c:v>
                </c:pt>
                <c:pt idx="8366">
                  <c:v>0.63076619033428094</c:v>
                </c:pt>
                <c:pt idx="8367">
                  <c:v>-0.96347412397488652</c:v>
                </c:pt>
                <c:pt idx="8368">
                  <c:v>12.68825030913318</c:v>
                </c:pt>
                <c:pt idx="8369">
                  <c:v>-1.3212083667402885</c:v>
                </c:pt>
                <c:pt idx="8370">
                  <c:v>10.307200809140809</c:v>
                </c:pt>
                <c:pt idx="8371">
                  <c:v>10.291554445843843</c:v>
                </c:pt>
                <c:pt idx="8372">
                  <c:v>-1.4553424824773775</c:v>
                </c:pt>
                <c:pt idx="8373">
                  <c:v>-11.485493915223493</c:v>
                </c:pt>
                <c:pt idx="8374">
                  <c:v>-0.12156197988091312</c:v>
                </c:pt>
                <c:pt idx="8375">
                  <c:v>4.5188773766255283E-2</c:v>
                </c:pt>
                <c:pt idx="8376">
                  <c:v>0.45519462575082648</c:v>
                </c:pt>
                <c:pt idx="8377">
                  <c:v>0.26365041568127812</c:v>
                </c:pt>
                <c:pt idx="8378">
                  <c:v>-6.0732489820306386</c:v>
                </c:pt>
                <c:pt idx="8379">
                  <c:v>-12.75933340719466</c:v>
                </c:pt>
                <c:pt idx="8380">
                  <c:v>-10.814315423787811</c:v>
                </c:pt>
                <c:pt idx="8381">
                  <c:v>9.2304207950923818</c:v>
                </c:pt>
                <c:pt idx="8382">
                  <c:v>-0.14538281717952062</c:v>
                </c:pt>
                <c:pt idx="8383">
                  <c:v>0.25924282667141979</c:v>
                </c:pt>
                <c:pt idx="8384">
                  <c:v>-0.39695514029538626</c:v>
                </c:pt>
                <c:pt idx="8385">
                  <c:v>-0.79468109202249393</c:v>
                </c:pt>
                <c:pt idx="8386">
                  <c:v>0</c:v>
                </c:pt>
                <c:pt idx="8387">
                  <c:v>3.3294440098424444E-2</c:v>
                </c:pt>
                <c:pt idx="8388">
                  <c:v>0.21299372333419817</c:v>
                </c:pt>
                <c:pt idx="8389">
                  <c:v>6.4248946738385495</c:v>
                </c:pt>
                <c:pt idx="8390">
                  <c:v>-7.6486571760385464</c:v>
                </c:pt>
                <c:pt idx="8391">
                  <c:v>-0.58496250072115652</c:v>
                </c:pt>
                <c:pt idx="8392">
                  <c:v>-4.8673846735689731E-2</c:v>
                </c:pt>
                <c:pt idx="8393">
                  <c:v>-0.26246315457276093</c:v>
                </c:pt>
                <c:pt idx="8394">
                  <c:v>-0.12851474052268025</c:v>
                </c:pt>
                <c:pt idx="8395">
                  <c:v>-0.68352633520474615</c:v>
                </c:pt>
                <c:pt idx="8396">
                  <c:v>0.11864449649861922</c:v>
                </c:pt>
                <c:pt idx="8397">
                  <c:v>0.21230360371286433</c:v>
                </c:pt>
                <c:pt idx="8398">
                  <c:v>0.79497119760177215</c:v>
                </c:pt>
                <c:pt idx="8399">
                  <c:v>5.9228321394775394</c:v>
                </c:pt>
                <c:pt idx="8400">
                  <c:v>-0.16635838642212</c:v>
                </c:pt>
                <c:pt idx="8401">
                  <c:v>2.7480736422106921E-2</c:v>
                </c:pt>
                <c:pt idx="8402">
                  <c:v>0.30978266502527291</c:v>
                </c:pt>
                <c:pt idx="8403">
                  <c:v>-2.4871908360688466E-4</c:v>
                </c:pt>
                <c:pt idx="8404">
                  <c:v>0.56888429270758201</c:v>
                </c:pt>
                <c:pt idx="8405">
                  <c:v>13.738373788559015</c:v>
                </c:pt>
                <c:pt idx="8406">
                  <c:v>1.5470658929626278</c:v>
                </c:pt>
                <c:pt idx="8407">
                  <c:v>-0.78505988236725088</c:v>
                </c:pt>
                <c:pt idx="8408">
                  <c:v>0.90689059560851848</c:v>
                </c:pt>
                <c:pt idx="8409">
                  <c:v>5.2217193655552228</c:v>
                </c:pt>
                <c:pt idx="8410">
                  <c:v>0.53630161932381704</c:v>
                </c:pt>
                <c:pt idx="8411">
                  <c:v>0.25069607127055055</c:v>
                </c:pt>
                <c:pt idx="8412">
                  <c:v>5.7459543773934607</c:v>
                </c:pt>
                <c:pt idx="8413">
                  <c:v>-12.566688329252264</c:v>
                </c:pt>
                <c:pt idx="8414">
                  <c:v>0.98312618143560404</c:v>
                </c:pt>
                <c:pt idx="8415">
                  <c:v>6.0732489820306386</c:v>
                </c:pt>
                <c:pt idx="8416">
                  <c:v>6.0732489820306386</c:v>
                </c:pt>
                <c:pt idx="8417">
                  <c:v>1.2214771508595073</c:v>
                </c:pt>
                <c:pt idx="8418">
                  <c:v>9.6450579349844787</c:v>
                </c:pt>
                <c:pt idx="8419">
                  <c:v>-5.2566301589970168</c:v>
                </c:pt>
                <c:pt idx="8420">
                  <c:v>-0.14078180440046315</c:v>
                </c:pt>
                <c:pt idx="8421">
                  <c:v>-8.6746902167942397E-2</c:v>
                </c:pt>
                <c:pt idx="8422">
                  <c:v>-0.22838285917883122</c:v>
                </c:pt>
                <c:pt idx="8423">
                  <c:v>-9.7197843332753386E-2</c:v>
                </c:pt>
                <c:pt idx="8424">
                  <c:v>-0.29808135293299476</c:v>
                </c:pt>
                <c:pt idx="8425">
                  <c:v>3.9361969651205526</c:v>
                </c:pt>
                <c:pt idx="8426">
                  <c:v>-2.8569152196770795E-2</c:v>
                </c:pt>
                <c:pt idx="8427">
                  <c:v>-1.3613118318956527</c:v>
                </c:pt>
                <c:pt idx="8428">
                  <c:v>0.24731005354077712</c:v>
                </c:pt>
                <c:pt idx="8429">
                  <c:v>-0.41860411429903627</c:v>
                </c:pt>
                <c:pt idx="8430">
                  <c:v>-0.19264507794239608</c:v>
                </c:pt>
                <c:pt idx="8431">
                  <c:v>-0.70286781695977774</c:v>
                </c:pt>
                <c:pt idx="8432">
                  <c:v>-0.45943161863729726</c:v>
                </c:pt>
                <c:pt idx="8433">
                  <c:v>1.6968374814608966</c:v>
                </c:pt>
                <c:pt idx="8434">
                  <c:v>-8.6450579349844769</c:v>
                </c:pt>
                <c:pt idx="8435">
                  <c:v>-0.44360665147561484</c:v>
                </c:pt>
                <c:pt idx="8436">
                  <c:v>-9.8667637673533513</c:v>
                </c:pt>
                <c:pt idx="8437">
                  <c:v>-0.46394709975979032</c:v>
                </c:pt>
                <c:pt idx="8438">
                  <c:v>-11.644156719937438</c:v>
                </c:pt>
                <c:pt idx="8439">
                  <c:v>0.40662525946264388</c:v>
                </c:pt>
                <c:pt idx="8440">
                  <c:v>-0.24792751344358538</c:v>
                </c:pt>
                <c:pt idx="8441">
                  <c:v>2.3195256046720578</c:v>
                </c:pt>
                <c:pt idx="8442">
                  <c:v>-1.2344652536370229</c:v>
                </c:pt>
                <c:pt idx="8443">
                  <c:v>3.8073549220576046</c:v>
                </c:pt>
                <c:pt idx="8444">
                  <c:v>0.13074859135487807</c:v>
                </c:pt>
                <c:pt idx="8445">
                  <c:v>0.19349627570199202</c:v>
                </c:pt>
                <c:pt idx="8446">
                  <c:v>9.2878776137311381E-2</c:v>
                </c:pt>
                <c:pt idx="8447">
                  <c:v>1.096215315259303</c:v>
                </c:pt>
                <c:pt idx="8448">
                  <c:v>1.048363021561399</c:v>
                </c:pt>
                <c:pt idx="8449">
                  <c:v>-0.48057831499922476</c:v>
                </c:pt>
                <c:pt idx="8450">
                  <c:v>-0.3549823758078815</c:v>
                </c:pt>
                <c:pt idx="8451">
                  <c:v>-8.0624959257337636</c:v>
                </c:pt>
                <c:pt idx="8452">
                  <c:v>5.3457748368417297</c:v>
                </c:pt>
                <c:pt idx="8453">
                  <c:v>10.45189794595189</c:v>
                </c:pt>
                <c:pt idx="8454">
                  <c:v>2.4827104781321881E-2</c:v>
                </c:pt>
                <c:pt idx="8455">
                  <c:v>-8.3837042924740537</c:v>
                </c:pt>
                <c:pt idx="8456">
                  <c:v>0.11192565406971489</c:v>
                </c:pt>
                <c:pt idx="8457">
                  <c:v>-7.6486571760385464</c:v>
                </c:pt>
                <c:pt idx="8458">
                  <c:v>-0.58256200925071366</c:v>
                </c:pt>
                <c:pt idx="8459">
                  <c:v>3.7967850199020416E-2</c:v>
                </c:pt>
                <c:pt idx="8460">
                  <c:v>-1.6621428741563318</c:v>
                </c:pt>
                <c:pt idx="8461">
                  <c:v>11.89191024986467</c:v>
                </c:pt>
                <c:pt idx="8462">
                  <c:v>11.268542000300123</c:v>
                </c:pt>
                <c:pt idx="8463">
                  <c:v>3.504694709920065E-2</c:v>
                </c:pt>
                <c:pt idx="8464">
                  <c:v>-0.32192809488736207</c:v>
                </c:pt>
                <c:pt idx="8465">
                  <c:v>0.31988026623850352</c:v>
                </c:pt>
                <c:pt idx="8466">
                  <c:v>7.6486571760385464</c:v>
                </c:pt>
                <c:pt idx="8467">
                  <c:v>7.1083098061482983E-2</c:v>
                </c:pt>
                <c:pt idx="8468">
                  <c:v>6.0732489820306386</c:v>
                </c:pt>
                <c:pt idx="8469">
                  <c:v>-0.1178364902938583</c:v>
                </c:pt>
                <c:pt idx="8470">
                  <c:v>0.68449817427207049</c:v>
                </c:pt>
                <c:pt idx="8471">
                  <c:v>-4.0588936890535683</c:v>
                </c:pt>
                <c:pt idx="8472">
                  <c:v>-1.0143552929770698</c:v>
                </c:pt>
                <c:pt idx="8473">
                  <c:v>-1.9721401955390088</c:v>
                </c:pt>
                <c:pt idx="8474">
                  <c:v>12.598130062326126</c:v>
                </c:pt>
                <c:pt idx="8475">
                  <c:v>-1.5640028820855101</c:v>
                </c:pt>
                <c:pt idx="8476">
                  <c:v>7.6486571760385464</c:v>
                </c:pt>
                <c:pt idx="8477">
                  <c:v>-3.8474147814635831E-2</c:v>
                </c:pt>
                <c:pt idx="8478">
                  <c:v>8.3822637581148367</c:v>
                </c:pt>
                <c:pt idx="8479">
                  <c:v>0.73039294024272028</c:v>
                </c:pt>
                <c:pt idx="8480">
                  <c:v>-0.12338241550528231</c:v>
                </c:pt>
                <c:pt idx="8481">
                  <c:v>0.36859615438864723</c:v>
                </c:pt>
                <c:pt idx="8482">
                  <c:v>0.15200309344505006</c:v>
                </c:pt>
                <c:pt idx="8483">
                  <c:v>0.28736373519553443</c:v>
                </c:pt>
                <c:pt idx="8484">
                  <c:v>4.3253197953883951E-2</c:v>
                </c:pt>
                <c:pt idx="8485">
                  <c:v>-0.19118412081411609</c:v>
                </c:pt>
                <c:pt idx="8486">
                  <c:v>-8.6156643749714434E-2</c:v>
                </c:pt>
                <c:pt idx="8487">
                  <c:v>0.45357210069783349</c:v>
                </c:pt>
                <c:pt idx="8488">
                  <c:v>8.3822637581148385</c:v>
                </c:pt>
                <c:pt idx="8489">
                  <c:v>-4.2435266320396813E-2</c:v>
                </c:pt>
                <c:pt idx="8490">
                  <c:v>10.381182412624446</c:v>
                </c:pt>
                <c:pt idx="8491">
                  <c:v>-6.0732489820306386</c:v>
                </c:pt>
                <c:pt idx="8492">
                  <c:v>0.18400018665403484</c:v>
                </c:pt>
                <c:pt idx="8493">
                  <c:v>-0.1220744955698385</c:v>
                </c:pt>
                <c:pt idx="8494">
                  <c:v>-7.4000581443776747E-2</c:v>
                </c:pt>
                <c:pt idx="8495">
                  <c:v>4.4581202940494578E-2</c:v>
                </c:pt>
                <c:pt idx="8496">
                  <c:v>1.2586296107113627E-2</c:v>
                </c:pt>
                <c:pt idx="8497">
                  <c:v>11.451554569765362</c:v>
                </c:pt>
                <c:pt idx="8498">
                  <c:v>-4.7587565111357798E-3</c:v>
                </c:pt>
                <c:pt idx="8499">
                  <c:v>-8.8683081332894673</c:v>
                </c:pt>
                <c:pt idx="8500">
                  <c:v>0.75537763128008661</c:v>
                </c:pt>
                <c:pt idx="8501">
                  <c:v>0.29905362863477541</c:v>
                </c:pt>
                <c:pt idx="8502">
                  <c:v>-9.2304207950923818</c:v>
                </c:pt>
                <c:pt idx="8503">
                  <c:v>0.70853718583968872</c:v>
                </c:pt>
                <c:pt idx="8504">
                  <c:v>-2.1776942395251478E-2</c:v>
                </c:pt>
                <c:pt idx="8505">
                  <c:v>0.69514541847157896</c:v>
                </c:pt>
                <c:pt idx="8506">
                  <c:v>0.13526718686482087</c:v>
                </c:pt>
                <c:pt idx="8507">
                  <c:v>-10.866763767353351</c:v>
                </c:pt>
                <c:pt idx="8508">
                  <c:v>3.5448836004289767E-2</c:v>
                </c:pt>
                <c:pt idx="8509">
                  <c:v>-1.07240849552805</c:v>
                </c:pt>
                <c:pt idx="8510">
                  <c:v>-0.2310875168960676</c:v>
                </c:pt>
                <c:pt idx="8511">
                  <c:v>-5.8298640564667284E-2</c:v>
                </c:pt>
                <c:pt idx="8512">
                  <c:v>0.93726424465203773</c:v>
                </c:pt>
                <c:pt idx="8513">
                  <c:v>-0.67242534197149562</c:v>
                </c:pt>
                <c:pt idx="8514">
                  <c:v>-5.5648029549914463E-2</c:v>
                </c:pt>
                <c:pt idx="8515">
                  <c:v>-2.1396637862562242</c:v>
                </c:pt>
                <c:pt idx="8516">
                  <c:v>1.2835449796607104E-2</c:v>
                </c:pt>
                <c:pt idx="8517">
                  <c:v>0.20029865048583104</c:v>
                </c:pt>
                <c:pt idx="8518">
                  <c:v>-0.36410323047574128</c:v>
                </c:pt>
                <c:pt idx="8519">
                  <c:v>0.91834971098358253</c:v>
                </c:pt>
                <c:pt idx="8520">
                  <c:v>-0.34792330342030692</c:v>
                </c:pt>
                <c:pt idx="8521">
                  <c:v>-1.1468413883292712</c:v>
                </c:pt>
                <c:pt idx="8522">
                  <c:v>0.11202661773411107</c:v>
                </c:pt>
                <c:pt idx="8523">
                  <c:v>-9.3808217839409309</c:v>
                </c:pt>
                <c:pt idx="8524">
                  <c:v>-1.8096760443282896E-2</c:v>
                </c:pt>
                <c:pt idx="8525">
                  <c:v>-9.4098374247201855E-2</c:v>
                </c:pt>
                <c:pt idx="8526">
                  <c:v>-8.8662486111111729</c:v>
                </c:pt>
                <c:pt idx="8527">
                  <c:v>-6.0732489820306386</c:v>
                </c:pt>
                <c:pt idx="8528">
                  <c:v>-10.381542951184585</c:v>
                </c:pt>
                <c:pt idx="8529">
                  <c:v>-9.229619965185119</c:v>
                </c:pt>
                <c:pt idx="8530">
                  <c:v>-5.3457748368417297</c:v>
                </c:pt>
                <c:pt idx="8531">
                  <c:v>-8.0624959257337636</c:v>
                </c:pt>
                <c:pt idx="8532">
                  <c:v>-1.0561452797430197</c:v>
                </c:pt>
                <c:pt idx="8533">
                  <c:v>-1.8796234465173014</c:v>
                </c:pt>
                <c:pt idx="8534">
                  <c:v>-5.553787873564592</c:v>
                </c:pt>
                <c:pt idx="8535">
                  <c:v>0.58616125030478206</c:v>
                </c:pt>
                <c:pt idx="8536">
                  <c:v>-9.9535673550914583E-2</c:v>
                </c:pt>
                <c:pt idx="8537">
                  <c:v>-1.2873644446597075</c:v>
                </c:pt>
                <c:pt idx="8538">
                  <c:v>5.9008411731923158E-2</c:v>
                </c:pt>
                <c:pt idx="8539">
                  <c:v>-10.582769240382088</c:v>
                </c:pt>
                <c:pt idx="8540">
                  <c:v>-8.2462160191973166E-2</c:v>
                </c:pt>
                <c:pt idx="8541">
                  <c:v>0.21272932398572816</c:v>
                </c:pt>
                <c:pt idx="8542">
                  <c:v>-0.98535322403559844</c:v>
                </c:pt>
                <c:pt idx="8543">
                  <c:v>-3.5801615144573353</c:v>
                </c:pt>
                <c:pt idx="8544">
                  <c:v>8.4123830458328666</c:v>
                </c:pt>
                <c:pt idx="8545">
                  <c:v>7.6486571760385464</c:v>
                </c:pt>
                <c:pt idx="8546">
                  <c:v>1.712517687521889</c:v>
                </c:pt>
                <c:pt idx="8547">
                  <c:v>1.3899465183160133</c:v>
                </c:pt>
                <c:pt idx="8548">
                  <c:v>-9.5183253076908674</c:v>
                </c:pt>
                <c:pt idx="8549">
                  <c:v>-8.3822637581148367</c:v>
                </c:pt>
                <c:pt idx="8550">
                  <c:v>-0.28379296600059112</c:v>
                </c:pt>
                <c:pt idx="8551">
                  <c:v>-0.51887331026338368</c:v>
                </c:pt>
                <c:pt idx="8552">
                  <c:v>0.25119530906293192</c:v>
                </c:pt>
                <c:pt idx="8553">
                  <c:v>-0.27871602806606366</c:v>
                </c:pt>
                <c:pt idx="8554">
                  <c:v>0.23446525363702297</c:v>
                </c:pt>
                <c:pt idx="8555">
                  <c:v>-0.94286169560645827</c:v>
                </c:pt>
                <c:pt idx="8556">
                  <c:v>8.0170348683983053E-2</c:v>
                </c:pt>
                <c:pt idx="8557">
                  <c:v>2.828904443142367E-2</c:v>
                </c:pt>
                <c:pt idx="8558">
                  <c:v>-4.247691636416228E-2</c:v>
                </c:pt>
                <c:pt idx="8559">
                  <c:v>8.6462586799900301</c:v>
                </c:pt>
                <c:pt idx="8560">
                  <c:v>4.1619089201739443E-2</c:v>
                </c:pt>
                <c:pt idx="8561">
                  <c:v>0.37439551478149791</c:v>
                </c:pt>
                <c:pt idx="8562">
                  <c:v>1.6159893963417806</c:v>
                </c:pt>
                <c:pt idx="8563">
                  <c:v>3.2577977574676469</c:v>
                </c:pt>
                <c:pt idx="8564">
                  <c:v>-0.92037098174054888</c:v>
                </c:pt>
                <c:pt idx="8565">
                  <c:v>8.6462586799900301</c:v>
                </c:pt>
                <c:pt idx="8566">
                  <c:v>-8.6462586799900301</c:v>
                </c:pt>
                <c:pt idx="8567">
                  <c:v>-1.6267452979260937</c:v>
                </c:pt>
                <c:pt idx="8568">
                  <c:v>-0.17632277264046278</c:v>
                </c:pt>
                <c:pt idx="8569">
                  <c:v>0.84732604160871183</c:v>
                </c:pt>
                <c:pt idx="8570">
                  <c:v>0.11487621968540061</c:v>
                </c:pt>
                <c:pt idx="8571">
                  <c:v>-2.7369655941662061</c:v>
                </c:pt>
                <c:pt idx="8572">
                  <c:v>-1.4594316186372973</c:v>
                </c:pt>
                <c:pt idx="8573">
                  <c:v>0.41383874969521822</c:v>
                </c:pt>
                <c:pt idx="8574">
                  <c:v>-4.4885714229306313</c:v>
                </c:pt>
                <c:pt idx="8575">
                  <c:v>12.717176590584167</c:v>
                </c:pt>
                <c:pt idx="8576">
                  <c:v>-0.59212229229402225</c:v>
                </c:pt>
                <c:pt idx="8577">
                  <c:v>-1.3213873208293447</c:v>
                </c:pt>
                <c:pt idx="8578">
                  <c:v>4.5059050014400457</c:v>
                </c:pt>
                <c:pt idx="8579">
                  <c:v>-8.3837042924740537</c:v>
                </c:pt>
                <c:pt idx="8580">
                  <c:v>-11.146568675740786</c:v>
                </c:pt>
                <c:pt idx="8581">
                  <c:v>-0.18171091582002286</c:v>
                </c:pt>
                <c:pt idx="8582">
                  <c:v>0.97352778863880929</c:v>
                </c:pt>
                <c:pt idx="8583">
                  <c:v>-10.307200809140809</c:v>
                </c:pt>
                <c:pt idx="8584">
                  <c:v>5.7548875021634682</c:v>
                </c:pt>
                <c:pt idx="8585">
                  <c:v>0.18442457113742758</c:v>
                </c:pt>
                <c:pt idx="8586">
                  <c:v>-0.81769686627906302</c:v>
                </c:pt>
                <c:pt idx="8587">
                  <c:v>-9.229619965185119</c:v>
                </c:pt>
                <c:pt idx="8588">
                  <c:v>-1.8069753154139487</c:v>
                </c:pt>
                <c:pt idx="8589">
                  <c:v>-3.0178483067401545</c:v>
                </c:pt>
                <c:pt idx="8590">
                  <c:v>1.9349049717781148</c:v>
                </c:pt>
                <c:pt idx="8591">
                  <c:v>0.89796846569080291</c:v>
                </c:pt>
                <c:pt idx="8592">
                  <c:v>-1.4020984435713457</c:v>
                </c:pt>
                <c:pt idx="8593">
                  <c:v>-0.44745897697122117</c:v>
                </c:pt>
                <c:pt idx="8594">
                  <c:v>-6.0719498418790145</c:v>
                </c:pt>
                <c:pt idx="8595">
                  <c:v>11.786950240502948</c:v>
                </c:pt>
                <c:pt idx="8596">
                  <c:v>0</c:v>
                </c:pt>
                <c:pt idx="8597">
                  <c:v>-0.58496250072115608</c:v>
                </c:pt>
                <c:pt idx="8598">
                  <c:v>-12.916936867972057</c:v>
                </c:pt>
                <c:pt idx="8599">
                  <c:v>-0.24882054661409306</c:v>
                </c:pt>
                <c:pt idx="8600">
                  <c:v>1.5765009219729604</c:v>
                </c:pt>
                <c:pt idx="8601">
                  <c:v>-12.16752268516303</c:v>
                </c:pt>
                <c:pt idx="8602">
                  <c:v>8.8683081332894673</c:v>
                </c:pt>
                <c:pt idx="8603">
                  <c:v>8.8683081332894673</c:v>
                </c:pt>
                <c:pt idx="8604">
                  <c:v>-8.8683081332894673</c:v>
                </c:pt>
                <c:pt idx="8605">
                  <c:v>0.17046828709772091</c:v>
                </c:pt>
                <c:pt idx="8606">
                  <c:v>-0.46777896135081715</c:v>
                </c:pt>
                <c:pt idx="8607">
                  <c:v>0.30485458152842065</c:v>
                </c:pt>
                <c:pt idx="8608">
                  <c:v>0.31458611954619414</c:v>
                </c:pt>
                <c:pt idx="8609">
                  <c:v>-0.60612711071919811</c:v>
                </c:pt>
                <c:pt idx="8610">
                  <c:v>-1.7487426728840957E-2</c:v>
                </c:pt>
                <c:pt idx="8611">
                  <c:v>-1.992804498595796</c:v>
                </c:pt>
                <c:pt idx="8612">
                  <c:v>-0.28461493641930669</c:v>
                </c:pt>
                <c:pt idx="8613">
                  <c:v>-2.8760676721416187</c:v>
                </c:pt>
                <c:pt idx="8614">
                  <c:v>6.0732489820306386</c:v>
                </c:pt>
                <c:pt idx="8615">
                  <c:v>0.79201918719405784</c:v>
                </c:pt>
                <c:pt idx="8616">
                  <c:v>-0.4144372516975246</c:v>
                </c:pt>
                <c:pt idx="8617">
                  <c:v>0.58336128519509056</c:v>
                </c:pt>
                <c:pt idx="8618">
                  <c:v>-0.27211837714505643</c:v>
                </c:pt>
                <c:pt idx="8619">
                  <c:v>-0.81271950178189967</c:v>
                </c:pt>
                <c:pt idx="8620">
                  <c:v>0.11818142634831416</c:v>
                </c:pt>
                <c:pt idx="8621">
                  <c:v>-0.14498949168399561</c:v>
                </c:pt>
                <c:pt idx="8622">
                  <c:v>1.2854022188622483</c:v>
                </c:pt>
                <c:pt idx="8623">
                  <c:v>0.97446490789286222</c:v>
                </c:pt>
                <c:pt idx="8624">
                  <c:v>0.2085866218114176</c:v>
                </c:pt>
                <c:pt idx="8625">
                  <c:v>0.53051471669877981</c:v>
                </c:pt>
                <c:pt idx="8626">
                  <c:v>-1</c:v>
                </c:pt>
                <c:pt idx="8627">
                  <c:v>-0.28092763230620194</c:v>
                </c:pt>
                <c:pt idx="8628">
                  <c:v>-4.7725895038969268</c:v>
                </c:pt>
                <c:pt idx="8629">
                  <c:v>7.3981603483636013E-2</c:v>
                </c:pt>
                <c:pt idx="8630">
                  <c:v>5.7459543773934607</c:v>
                </c:pt>
                <c:pt idx="8631">
                  <c:v>-1.7357638489564529</c:v>
                </c:pt>
                <c:pt idx="8632">
                  <c:v>3.3166863935199381E-2</c:v>
                </c:pt>
                <c:pt idx="8633">
                  <c:v>0.8479969065549503</c:v>
                </c:pt>
                <c:pt idx="8634">
                  <c:v>2.1987798641144978</c:v>
                </c:pt>
                <c:pt idx="8635">
                  <c:v>0.79219511488659822</c:v>
                </c:pt>
                <c:pt idx="8636">
                  <c:v>9.7598881832218343</c:v>
                </c:pt>
                <c:pt idx="8637">
                  <c:v>1.180518500761369</c:v>
                </c:pt>
                <c:pt idx="8638">
                  <c:v>-4.941005673016714</c:v>
                </c:pt>
                <c:pt idx="8639">
                  <c:v>4.5569943462589206</c:v>
                </c:pt>
                <c:pt idx="8640">
                  <c:v>9.0588936890535692</c:v>
                </c:pt>
                <c:pt idx="8641">
                  <c:v>-0.10691520391651191</c:v>
                </c:pt>
                <c:pt idx="8642">
                  <c:v>9.229619965185119</c:v>
                </c:pt>
                <c:pt idx="8643">
                  <c:v>0.53801899911088047</c:v>
                </c:pt>
                <c:pt idx="8644">
                  <c:v>0.44118978713481233</c:v>
                </c:pt>
                <c:pt idx="8645">
                  <c:v>-9.965784284662087</c:v>
                </c:pt>
                <c:pt idx="8646">
                  <c:v>7.6614498371140982E-2</c:v>
                </c:pt>
                <c:pt idx="8647">
                  <c:v>-0.29956028185890765</c:v>
                </c:pt>
                <c:pt idx="8648">
                  <c:v>10.229619965185119</c:v>
                </c:pt>
                <c:pt idx="8649">
                  <c:v>-0.66066073999761932</c:v>
                </c:pt>
                <c:pt idx="8650">
                  <c:v>-0.11547721741993572</c:v>
                </c:pt>
                <c:pt idx="8651">
                  <c:v>-12.702894141119387</c:v>
                </c:pt>
                <c:pt idx="8652">
                  <c:v>1.2057136801898178</c:v>
                </c:pt>
                <c:pt idx="8653">
                  <c:v>-14.081316989285773</c:v>
                </c:pt>
                <c:pt idx="8654">
                  <c:v>12.673603533168777</c:v>
                </c:pt>
                <c:pt idx="8655">
                  <c:v>1.7854954880938647</c:v>
                </c:pt>
                <c:pt idx="8656">
                  <c:v>0.51721789408532226</c:v>
                </c:pt>
                <c:pt idx="8657">
                  <c:v>-5.5768190959679336</c:v>
                </c:pt>
                <c:pt idx="8658">
                  <c:v>-0.24691474047051698</c:v>
                </c:pt>
                <c:pt idx="8659">
                  <c:v>5.08746284125034</c:v>
                </c:pt>
                <c:pt idx="8660">
                  <c:v>-9.5196362528432132</c:v>
                </c:pt>
                <c:pt idx="8661">
                  <c:v>4.3828028897325204</c:v>
                </c:pt>
                <c:pt idx="8662">
                  <c:v>-9.6450579349844787</c:v>
                </c:pt>
                <c:pt idx="8663">
                  <c:v>0.46018953567121901</c:v>
                </c:pt>
                <c:pt idx="8664">
                  <c:v>-1.2939055707498098E-2</c:v>
                </c:pt>
                <c:pt idx="8665">
                  <c:v>9.0597950917951025</c:v>
                </c:pt>
                <c:pt idx="8666">
                  <c:v>-8.1529885496598536E-2</c:v>
                </c:pt>
                <c:pt idx="8667">
                  <c:v>1.6256044852185021</c:v>
                </c:pt>
                <c:pt idx="8668">
                  <c:v>0.55254102302877894</c:v>
                </c:pt>
                <c:pt idx="8669">
                  <c:v>-5.7459543773934607</c:v>
                </c:pt>
                <c:pt idx="8670">
                  <c:v>0.8408014051507462</c:v>
                </c:pt>
                <c:pt idx="8671">
                  <c:v>10.058893689053569</c:v>
                </c:pt>
                <c:pt idx="8672">
                  <c:v>3.4598661523967053E-2</c:v>
                </c:pt>
                <c:pt idx="8673">
                  <c:v>-8.8683081332894673</c:v>
                </c:pt>
                <c:pt idx="8674">
                  <c:v>0.48112668973661643</c:v>
                </c:pt>
                <c:pt idx="8675">
                  <c:v>0.53172047944417689</c:v>
                </c:pt>
                <c:pt idx="8676">
                  <c:v>-0.11783649029385813</c:v>
                </c:pt>
                <c:pt idx="8677">
                  <c:v>1.152395076884736</c:v>
                </c:pt>
                <c:pt idx="8678">
                  <c:v>0.48828648130948249</c:v>
                </c:pt>
                <c:pt idx="8679">
                  <c:v>7.7536600471020567E-2</c:v>
                </c:pt>
                <c:pt idx="8680">
                  <c:v>-3.6293912999987681</c:v>
                </c:pt>
                <c:pt idx="8681">
                  <c:v>-4.5958508168638925</c:v>
                </c:pt>
                <c:pt idx="8682">
                  <c:v>-0.22239242133644765</c:v>
                </c:pt>
                <c:pt idx="8683">
                  <c:v>4.7725895038969277</c:v>
                </c:pt>
                <c:pt idx="8684">
                  <c:v>-2.4303440397567817</c:v>
                </c:pt>
                <c:pt idx="8685">
                  <c:v>-0.21830546381320498</c:v>
                </c:pt>
                <c:pt idx="8686">
                  <c:v>11.146780789986687</c:v>
                </c:pt>
                <c:pt idx="8687">
                  <c:v>-0.74863297219129765</c:v>
                </c:pt>
                <c:pt idx="8688">
                  <c:v>6.0732489820306386</c:v>
                </c:pt>
                <c:pt idx="8689">
                  <c:v>11.146780789986687</c:v>
                </c:pt>
                <c:pt idx="8690">
                  <c:v>0.92961067210860204</c:v>
                </c:pt>
                <c:pt idx="8691">
                  <c:v>-1.9792414398332026</c:v>
                </c:pt>
                <c:pt idx="8692">
                  <c:v>4.7408846134428658E-3</c:v>
                </c:pt>
                <c:pt idx="8693">
                  <c:v>-3.6196898786439724</c:v>
                </c:pt>
                <c:pt idx="8694">
                  <c:v>-0.93859945533585676</c:v>
                </c:pt>
                <c:pt idx="8695">
                  <c:v>1.9786263492074334</c:v>
                </c:pt>
                <c:pt idx="8696">
                  <c:v>-0.20637691965529739</c:v>
                </c:pt>
                <c:pt idx="8697">
                  <c:v>4.7725895038969277</c:v>
                </c:pt>
                <c:pt idx="8698">
                  <c:v>-5.0874628412503391</c:v>
                </c:pt>
                <c:pt idx="8699">
                  <c:v>0.41383575406909096</c:v>
                </c:pt>
                <c:pt idx="8700">
                  <c:v>-3.3388513979238312</c:v>
                </c:pt>
                <c:pt idx="8701">
                  <c:v>0.23132554610645553</c:v>
                </c:pt>
                <c:pt idx="8702">
                  <c:v>-1.8073549220576042</c:v>
                </c:pt>
                <c:pt idx="8703">
                  <c:v>4.5802616981343931</c:v>
                </c:pt>
                <c:pt idx="8704">
                  <c:v>-2.3007589178096817</c:v>
                </c:pt>
                <c:pt idx="8705">
                  <c:v>-0.99551260900768634</c:v>
                </c:pt>
                <c:pt idx="8706">
                  <c:v>7.6486571760385464</c:v>
                </c:pt>
                <c:pt idx="8707">
                  <c:v>-10.229619965185119</c:v>
                </c:pt>
                <c:pt idx="8708">
                  <c:v>-1.9928044985957962</c:v>
                </c:pt>
                <c:pt idx="8709">
                  <c:v>-9.3815429511845849</c:v>
                </c:pt>
                <c:pt idx="8710">
                  <c:v>0.31836147986717028</c:v>
                </c:pt>
                <c:pt idx="8711">
                  <c:v>1.8898170822495772</c:v>
                </c:pt>
                <c:pt idx="8712">
                  <c:v>8.6462586799900301</c:v>
                </c:pt>
                <c:pt idx="8713">
                  <c:v>0.87685176922713526</c:v>
                </c:pt>
                <c:pt idx="8714">
                  <c:v>2.2248734108402028</c:v>
                </c:pt>
                <c:pt idx="8715">
                  <c:v>-9.1380532265726995</c:v>
                </c:pt>
                <c:pt idx="8716">
                  <c:v>-8.0606959316875546</c:v>
                </c:pt>
                <c:pt idx="8717">
                  <c:v>-11.989867514616474</c:v>
                </c:pt>
                <c:pt idx="8718">
                  <c:v>0.45762937600331188</c:v>
                </c:pt>
                <c:pt idx="8719">
                  <c:v>-5.5647846187835261</c:v>
                </c:pt>
                <c:pt idx="8720">
                  <c:v>-0.26255438751597682</c:v>
                </c:pt>
                <c:pt idx="8721">
                  <c:v>6.3658637222317974E-2</c:v>
                </c:pt>
                <c:pt idx="8722">
                  <c:v>-9.7604427459966399</c:v>
                </c:pt>
                <c:pt idx="8723">
                  <c:v>-6.9886846867721664</c:v>
                </c:pt>
                <c:pt idx="8724">
                  <c:v>-8.0205314526693744E-2</c:v>
                </c:pt>
                <c:pt idx="8725">
                  <c:v>11.582612451267021</c:v>
                </c:pt>
                <c:pt idx="8726">
                  <c:v>-2.4232114307245443</c:v>
                </c:pt>
                <c:pt idx="8727">
                  <c:v>-0.8220016980220054</c:v>
                </c:pt>
                <c:pt idx="8728">
                  <c:v>-1.0448542357842603</c:v>
                </c:pt>
                <c:pt idx="8729">
                  <c:v>1.5635872899218195</c:v>
                </c:pt>
                <c:pt idx="8730">
                  <c:v>-0.99284020842713405</c:v>
                </c:pt>
                <c:pt idx="8731">
                  <c:v>-1.1148302482373569</c:v>
                </c:pt>
                <c:pt idx="8732">
                  <c:v>-11.013322673425447</c:v>
                </c:pt>
                <c:pt idx="8733">
                  <c:v>0.54748779530249347</c:v>
                </c:pt>
                <c:pt idx="8734">
                  <c:v>-2.3978862934439921E-2</c:v>
                </c:pt>
                <c:pt idx="8735">
                  <c:v>2.4480599747057572</c:v>
                </c:pt>
                <c:pt idx="8736">
                  <c:v>0.8099288657214303</c:v>
                </c:pt>
                <c:pt idx="8737">
                  <c:v>0.32192809488736235</c:v>
                </c:pt>
                <c:pt idx="8738">
                  <c:v>-0.40389694167364365</c:v>
                </c:pt>
                <c:pt idx="8739">
                  <c:v>-0.53051471669877959</c:v>
                </c:pt>
                <c:pt idx="8740">
                  <c:v>0.31315788525963051</c:v>
                </c:pt>
                <c:pt idx="8741">
                  <c:v>0.22239242133644749</c:v>
                </c:pt>
                <c:pt idx="8742">
                  <c:v>-9.8667637673533513</c:v>
                </c:pt>
                <c:pt idx="8743">
                  <c:v>-2.5047921520371732</c:v>
                </c:pt>
                <c:pt idx="8744">
                  <c:v>-0.31487333735341227</c:v>
                </c:pt>
                <c:pt idx="8745">
                  <c:v>-7.0660891904577721</c:v>
                </c:pt>
                <c:pt idx="8746">
                  <c:v>-1.651374415963728</c:v>
                </c:pt>
                <c:pt idx="8747">
                  <c:v>5.08746284125034</c:v>
                </c:pt>
                <c:pt idx="8748">
                  <c:v>0.14543043952156395</c:v>
                </c:pt>
                <c:pt idx="8749">
                  <c:v>7.8621177729704238E-3</c:v>
                </c:pt>
                <c:pt idx="8750">
                  <c:v>-0.14135584924554154</c:v>
                </c:pt>
                <c:pt idx="8751">
                  <c:v>-0.6242424883829677</c:v>
                </c:pt>
                <c:pt idx="8752">
                  <c:v>-13.258615104315302</c:v>
                </c:pt>
                <c:pt idx="8753">
                  <c:v>4.202647729121292</c:v>
                </c:pt>
                <c:pt idx="8754">
                  <c:v>0.15919859484925339</c:v>
                </c:pt>
                <c:pt idx="8755">
                  <c:v>0.68369645430651593</c:v>
                </c:pt>
                <c:pt idx="8756">
                  <c:v>-0.38543103719352045</c:v>
                </c:pt>
                <c:pt idx="8757">
                  <c:v>-0.66296501272242936</c:v>
                </c:pt>
                <c:pt idx="8758">
                  <c:v>-6.0732489820306386</c:v>
                </c:pt>
                <c:pt idx="8759">
                  <c:v>13.070176861805599</c:v>
                </c:pt>
                <c:pt idx="8760">
                  <c:v>-7.0660891904577721</c:v>
                </c:pt>
                <c:pt idx="8761">
                  <c:v>6.0732489820306386</c:v>
                </c:pt>
                <c:pt idx="8762">
                  <c:v>-0.30485458152842065</c:v>
                </c:pt>
                <c:pt idx="8763">
                  <c:v>-2.817479139331311</c:v>
                </c:pt>
                <c:pt idx="8764">
                  <c:v>-0.34792330342030692</c:v>
                </c:pt>
                <c:pt idx="8765">
                  <c:v>-0.52318630313446657</c:v>
                </c:pt>
                <c:pt idx="8766">
                  <c:v>-0.80555267942361863</c:v>
                </c:pt>
                <c:pt idx="8767">
                  <c:v>1.0365258760251139</c:v>
                </c:pt>
                <c:pt idx="8768">
                  <c:v>-0.39898955804697384</c:v>
                </c:pt>
                <c:pt idx="8769">
                  <c:v>-0.16255301278595993</c:v>
                </c:pt>
                <c:pt idx="8770">
                  <c:v>-9.0606959316875546</c:v>
                </c:pt>
                <c:pt idx="8771">
                  <c:v>3.7992498724205492</c:v>
                </c:pt>
                <c:pt idx="8772">
                  <c:v>-0.43014439166905238</c:v>
                </c:pt>
                <c:pt idx="8773">
                  <c:v>-9.2649287965674537E-2</c:v>
                </c:pt>
                <c:pt idx="8774">
                  <c:v>-0.22650852980867972</c:v>
                </c:pt>
                <c:pt idx="8775">
                  <c:v>12.013206341123576</c:v>
                </c:pt>
                <c:pt idx="8776">
                  <c:v>0.1420190048724273</c:v>
                </c:pt>
                <c:pt idx="8777">
                  <c:v>2.4803391000572217E-2</c:v>
                </c:pt>
                <c:pt idx="8778">
                  <c:v>-4.3905151801447753</c:v>
                </c:pt>
                <c:pt idx="8779">
                  <c:v>-2.9928044985957962</c:v>
                </c:pt>
                <c:pt idx="8780">
                  <c:v>-9.8672787397096631</c:v>
                </c:pt>
                <c:pt idx="8781">
                  <c:v>0.10383581098453962</c:v>
                </c:pt>
                <c:pt idx="8782">
                  <c:v>8.9981802961179493</c:v>
                </c:pt>
                <c:pt idx="8783">
                  <c:v>-11.965784284662087</c:v>
                </c:pt>
                <c:pt idx="8784">
                  <c:v>11.373771446421781</c:v>
                </c:pt>
                <c:pt idx="8785">
                  <c:v>-8.6462586799900301</c:v>
                </c:pt>
                <c:pt idx="8786">
                  <c:v>-2.7929996290805343</c:v>
                </c:pt>
                <c:pt idx="8787">
                  <c:v>-6.2437357748573499</c:v>
                </c:pt>
                <c:pt idx="8788">
                  <c:v>0.41772658680648395</c:v>
                </c:pt>
                <c:pt idx="8789">
                  <c:v>-0.5849625007211563</c:v>
                </c:pt>
                <c:pt idx="8790">
                  <c:v>-5.1936755989802057</c:v>
                </c:pt>
                <c:pt idx="8791">
                  <c:v>-10.229619965185119</c:v>
                </c:pt>
                <c:pt idx="8792">
                  <c:v>11.013555309891467</c:v>
                </c:pt>
                <c:pt idx="8793">
                  <c:v>-10.147204924942228</c:v>
                </c:pt>
                <c:pt idx="8794">
                  <c:v>-8.8683081332894673</c:v>
                </c:pt>
                <c:pt idx="8795">
                  <c:v>-1.4977113069502379</c:v>
                </c:pt>
                <c:pt idx="8796">
                  <c:v>-1.1834021361432041</c:v>
                </c:pt>
                <c:pt idx="8797">
                  <c:v>0.98750905581680282</c:v>
                </c:pt>
                <c:pt idx="8798">
                  <c:v>-12.731389749636921</c:v>
                </c:pt>
                <c:pt idx="8799">
                  <c:v>6.0732489820306386</c:v>
                </c:pt>
                <c:pt idx="8800">
                  <c:v>-2.5809627891465738</c:v>
                </c:pt>
                <c:pt idx="8801">
                  <c:v>-8.6450579349844769</c:v>
                </c:pt>
                <c:pt idx="8802">
                  <c:v>4.2425968277774837E-4</c:v>
                </c:pt>
                <c:pt idx="8803">
                  <c:v>-10.059344460824425</c:v>
                </c:pt>
                <c:pt idx="8804">
                  <c:v>-7.0591512901685975</c:v>
                </c:pt>
                <c:pt idx="8805">
                  <c:v>1.7693870718585836</c:v>
                </c:pt>
                <c:pt idx="8806">
                  <c:v>-1.4429434958487286</c:v>
                </c:pt>
                <c:pt idx="8807">
                  <c:v>-0.99460674122978154</c:v>
                </c:pt>
                <c:pt idx="8808">
                  <c:v>1.2984509430569298</c:v>
                </c:pt>
                <c:pt idx="8809">
                  <c:v>-0.86507041991389144</c:v>
                </c:pt>
                <c:pt idx="8810">
                  <c:v>11.485493915223493</c:v>
                </c:pt>
                <c:pt idx="8811">
                  <c:v>-2.1643316046346093</c:v>
                </c:pt>
                <c:pt idx="8812">
                  <c:v>1.7017147469831539</c:v>
                </c:pt>
                <c:pt idx="8813">
                  <c:v>-1.2981463289521422</c:v>
                </c:pt>
                <c:pt idx="8814">
                  <c:v>-0.51560146584612765</c:v>
                </c:pt>
                <c:pt idx="8815">
                  <c:v>0.26255438751597671</c:v>
                </c:pt>
                <c:pt idx="8816">
                  <c:v>6.7354866652402929</c:v>
                </c:pt>
                <c:pt idx="8817">
                  <c:v>-4.7725895038969277</c:v>
                </c:pt>
                <c:pt idx="8818">
                  <c:v>-4.9471171506658029</c:v>
                </c:pt>
                <c:pt idx="8819">
                  <c:v>-8.3822637581148367</c:v>
                </c:pt>
                <c:pt idx="8820">
                  <c:v>-9.9267901530462233</c:v>
                </c:pt>
                <c:pt idx="8821">
                  <c:v>8.8683081332894673</c:v>
                </c:pt>
                <c:pt idx="8822">
                  <c:v>-11.268542000300123</c:v>
                </c:pt>
                <c:pt idx="8823">
                  <c:v>-0.11547721741993608</c:v>
                </c:pt>
                <c:pt idx="8824">
                  <c:v>-0.34150846385687844</c:v>
                </c:pt>
                <c:pt idx="8825">
                  <c:v>-4.2228235389297437E-2</c:v>
                </c:pt>
                <c:pt idx="8826">
                  <c:v>-9.7598881832218343</c:v>
                </c:pt>
                <c:pt idx="8827">
                  <c:v>-10.381542951184585</c:v>
                </c:pt>
                <c:pt idx="8828">
                  <c:v>6.0732489820306386</c:v>
                </c:pt>
                <c:pt idx="8829">
                  <c:v>9.7604427459966399</c:v>
                </c:pt>
                <c:pt idx="8830">
                  <c:v>10.582769240382088</c:v>
                </c:pt>
                <c:pt idx="8831">
                  <c:v>0.46739290433997993</c:v>
                </c:pt>
                <c:pt idx="8832">
                  <c:v>-0.38974347911493384</c:v>
                </c:pt>
                <c:pt idx="8833">
                  <c:v>-1.5849625007211561</c:v>
                </c:pt>
                <c:pt idx="8834">
                  <c:v>-9.4464684003492339E-2</c:v>
                </c:pt>
                <c:pt idx="8835">
                  <c:v>-5.9228321394775394</c:v>
                </c:pt>
                <c:pt idx="8836">
                  <c:v>8.6462586799900301</c:v>
                </c:pt>
                <c:pt idx="8837">
                  <c:v>-12.268444530784098</c:v>
                </c:pt>
                <c:pt idx="8838">
                  <c:v>-10.917123403264748</c:v>
                </c:pt>
                <c:pt idx="8839">
                  <c:v>-5.7551022562158508E-2</c:v>
                </c:pt>
                <c:pt idx="8840">
                  <c:v>1.2344652536370229</c:v>
                </c:pt>
                <c:pt idx="8841">
                  <c:v>-0.21021770739034562</c:v>
                </c:pt>
                <c:pt idx="8842">
                  <c:v>-0.21501289097085033</c:v>
                </c:pt>
                <c:pt idx="8843">
                  <c:v>1.5241373080251126</c:v>
                </c:pt>
                <c:pt idx="8844">
                  <c:v>-0.92583912801210089</c:v>
                </c:pt>
                <c:pt idx="8845">
                  <c:v>-2.3219280948873622</c:v>
                </c:pt>
                <c:pt idx="8846">
                  <c:v>1.8461946639209643</c:v>
                </c:pt>
                <c:pt idx="8847">
                  <c:v>-0.59903768593287909</c:v>
                </c:pt>
                <c:pt idx="8848">
                  <c:v>0.93577119518503826</c:v>
                </c:pt>
                <c:pt idx="8849">
                  <c:v>-9.229619965185119</c:v>
                </c:pt>
                <c:pt idx="8850">
                  <c:v>0.79886012789214866</c:v>
                </c:pt>
                <c:pt idx="8851">
                  <c:v>0.11397268600723348</c:v>
                </c:pt>
                <c:pt idx="8852">
                  <c:v>0.32743107056474918</c:v>
                </c:pt>
                <c:pt idx="8853">
                  <c:v>-0.10912172238011233</c:v>
                </c:pt>
                <c:pt idx="8854">
                  <c:v>7.0660891904577738</c:v>
                </c:pt>
                <c:pt idx="8855">
                  <c:v>-0.56982390388323478</c:v>
                </c:pt>
                <c:pt idx="8856">
                  <c:v>-0.99845563406388327</c:v>
                </c:pt>
                <c:pt idx="8857">
                  <c:v>-0.71049338280501506</c:v>
                </c:pt>
                <c:pt idx="8858">
                  <c:v>-9.9535673550914222E-2</c:v>
                </c:pt>
                <c:pt idx="8859">
                  <c:v>-1.1465589060720975</c:v>
                </c:pt>
                <c:pt idx="8860">
                  <c:v>4.7514188421734191</c:v>
                </c:pt>
                <c:pt idx="8861">
                  <c:v>-0.86736223142188107</c:v>
                </c:pt>
                <c:pt idx="8862">
                  <c:v>-0.50523530825042151</c:v>
                </c:pt>
                <c:pt idx="8863">
                  <c:v>-6.0732489820306386</c:v>
                </c:pt>
                <c:pt idx="8864">
                  <c:v>0.94972679351877631</c:v>
                </c:pt>
                <c:pt idx="8865">
                  <c:v>-0.89021185446188811</c:v>
                </c:pt>
                <c:pt idx="8866">
                  <c:v>-0.32726153919040291</c:v>
                </c:pt>
                <c:pt idx="8867">
                  <c:v>-0.22239242133644802</c:v>
                </c:pt>
                <c:pt idx="8868">
                  <c:v>-0.1724671960047657</c:v>
                </c:pt>
                <c:pt idx="8869">
                  <c:v>-0.2321734421290334</c:v>
                </c:pt>
                <c:pt idx="8870">
                  <c:v>8.8672787397096631</c:v>
                </c:pt>
                <c:pt idx="8871">
                  <c:v>-1.1023617176296776</c:v>
                </c:pt>
                <c:pt idx="8872">
                  <c:v>-11.778624745803421</c:v>
                </c:pt>
                <c:pt idx="8873">
                  <c:v>-0.53549382445685623</c:v>
                </c:pt>
                <c:pt idx="8874">
                  <c:v>3.9150500033832813E-3</c:v>
                </c:pt>
                <c:pt idx="8875">
                  <c:v>-0.33280468413796821</c:v>
                </c:pt>
                <c:pt idx="8876">
                  <c:v>-6.0541541935050854E-2</c:v>
                </c:pt>
                <c:pt idx="8877">
                  <c:v>-0.24100809950379515</c:v>
                </c:pt>
                <c:pt idx="8878">
                  <c:v>0.29255349275384873</c:v>
                </c:pt>
                <c:pt idx="8879">
                  <c:v>-9.4311605732232788</c:v>
                </c:pt>
                <c:pt idx="8880">
                  <c:v>-0.12993030404513373</c:v>
                </c:pt>
                <c:pt idx="8881">
                  <c:v>2.1392747886021275</c:v>
                </c:pt>
                <c:pt idx="8882">
                  <c:v>0.32324502335935362</c:v>
                </c:pt>
                <c:pt idx="8883">
                  <c:v>1.3222887235708771</c:v>
                </c:pt>
                <c:pt idx="8884">
                  <c:v>4.064198449734608E-2</c:v>
                </c:pt>
                <c:pt idx="8885">
                  <c:v>-0.46630551557298233</c:v>
                </c:pt>
                <c:pt idx="8886">
                  <c:v>-8.41764838399898</c:v>
                </c:pt>
                <c:pt idx="8887">
                  <c:v>0.23815973719476458</c:v>
                </c:pt>
                <c:pt idx="8888">
                  <c:v>0.24511249783653138</c:v>
                </c:pt>
                <c:pt idx="8889">
                  <c:v>-5.9228321394775394</c:v>
                </c:pt>
                <c:pt idx="8890">
                  <c:v>-6.7506819358276737E-2</c:v>
                </c:pt>
                <c:pt idx="8891">
                  <c:v>0.51457317282975823</c:v>
                </c:pt>
                <c:pt idx="8892">
                  <c:v>-3.6296129222990046E-2</c:v>
                </c:pt>
                <c:pt idx="8893">
                  <c:v>0.42321143072454392</c:v>
                </c:pt>
                <c:pt idx="8894">
                  <c:v>-11.146568675740786</c:v>
                </c:pt>
                <c:pt idx="8895">
                  <c:v>-8.2915544458438433</c:v>
                </c:pt>
                <c:pt idx="8896">
                  <c:v>2.4528917387126286</c:v>
                </c:pt>
                <c:pt idx="8897">
                  <c:v>-9.8672787397096631</c:v>
                </c:pt>
                <c:pt idx="8898">
                  <c:v>7.6486571760385464</c:v>
                </c:pt>
                <c:pt idx="8899">
                  <c:v>-7.6486571760385464</c:v>
                </c:pt>
                <c:pt idx="8900">
                  <c:v>0.49032562658308088</c:v>
                </c:pt>
                <c:pt idx="8901">
                  <c:v>-7.0660891904577721</c:v>
                </c:pt>
                <c:pt idx="8902">
                  <c:v>-0.14473509298101078</c:v>
                </c:pt>
                <c:pt idx="8903">
                  <c:v>-1</c:v>
                </c:pt>
                <c:pt idx="8904">
                  <c:v>5.9809395235303618E-2</c:v>
                </c:pt>
                <c:pt idx="8905">
                  <c:v>0.14974711950468206</c:v>
                </c:pt>
                <c:pt idx="8906">
                  <c:v>-0.10691520391651173</c:v>
                </c:pt>
                <c:pt idx="8907">
                  <c:v>2.236781302845451E-2</c:v>
                </c:pt>
                <c:pt idx="8908">
                  <c:v>7.5704082693641275E-2</c:v>
                </c:pt>
                <c:pt idx="8909">
                  <c:v>5.3303651069988867</c:v>
                </c:pt>
                <c:pt idx="8910">
                  <c:v>4.0434864399238504E-2</c:v>
                </c:pt>
                <c:pt idx="8911">
                  <c:v>0.79054663437105055</c:v>
                </c:pt>
                <c:pt idx="8912">
                  <c:v>1.0977600486610628</c:v>
                </c:pt>
                <c:pt idx="8913">
                  <c:v>-11.842088392429723</c:v>
                </c:pt>
                <c:pt idx="8914">
                  <c:v>-9.229619965185119</c:v>
                </c:pt>
                <c:pt idx="8915">
                  <c:v>9.3342732853071908</c:v>
                </c:pt>
                <c:pt idx="8916">
                  <c:v>2.2402547052144096E-2</c:v>
                </c:pt>
                <c:pt idx="8917">
                  <c:v>-2.0301020317894189</c:v>
                </c:pt>
                <c:pt idx="8918">
                  <c:v>5.6955884812076217E-2</c:v>
                </c:pt>
                <c:pt idx="8919">
                  <c:v>-0.72654897822086817</c:v>
                </c:pt>
                <c:pt idx="8920">
                  <c:v>0.63226821549951273</c:v>
                </c:pt>
                <c:pt idx="8921">
                  <c:v>8.5729874025884042E-2</c:v>
                </c:pt>
                <c:pt idx="8922">
                  <c:v>6.3956249567899831E-2</c:v>
                </c:pt>
                <c:pt idx="8923">
                  <c:v>-0.79982561800478269</c:v>
                </c:pt>
                <c:pt idx="8924">
                  <c:v>-1.4306343543298621</c:v>
                </c:pt>
                <c:pt idx="8925">
                  <c:v>0.40962400309247943</c:v>
                </c:pt>
                <c:pt idx="8926">
                  <c:v>0.17584983539941762</c:v>
                </c:pt>
                <c:pt idx="8927">
                  <c:v>6.1725504708491359</c:v>
                </c:pt>
                <c:pt idx="8928">
                  <c:v>-6.8286654283030161</c:v>
                </c:pt>
                <c:pt idx="8929">
                  <c:v>-0.61939599778502996</c:v>
                </c:pt>
                <c:pt idx="8930">
                  <c:v>0.11220950358602491</c:v>
                </c:pt>
                <c:pt idx="8931">
                  <c:v>0.27753397552890896</c:v>
                </c:pt>
                <c:pt idx="8932">
                  <c:v>-0.7776075786635519</c:v>
                </c:pt>
                <c:pt idx="8933">
                  <c:v>-0.36959452851767671</c:v>
                </c:pt>
                <c:pt idx="8934">
                  <c:v>-0.8289544586637726</c:v>
                </c:pt>
                <c:pt idx="8935">
                  <c:v>-0.7819993477807099</c:v>
                </c:pt>
                <c:pt idx="8936">
                  <c:v>-0.2282689876731169</c:v>
                </c:pt>
                <c:pt idx="8937">
                  <c:v>-0.80385747782137718</c:v>
                </c:pt>
                <c:pt idx="8938">
                  <c:v>1.068667879724745E-2</c:v>
                </c:pt>
                <c:pt idx="8939">
                  <c:v>12.84555538891413</c:v>
                </c:pt>
                <c:pt idx="8940">
                  <c:v>-11.644156719937438</c:v>
                </c:pt>
                <c:pt idx="8941">
                  <c:v>-6.0732489820306386</c:v>
                </c:pt>
                <c:pt idx="8942">
                  <c:v>-8.5183253076908656</c:v>
                </c:pt>
                <c:pt idx="8943">
                  <c:v>-0.26231323859013994</c:v>
                </c:pt>
                <c:pt idx="8944">
                  <c:v>0.58256200925071366</c:v>
                </c:pt>
                <c:pt idx="8945">
                  <c:v>9.0606959316875546</c:v>
                </c:pt>
                <c:pt idx="8946">
                  <c:v>-5.3769160298469805</c:v>
                </c:pt>
                <c:pt idx="8947">
                  <c:v>-8.3837042924740537</c:v>
                </c:pt>
                <c:pt idx="8948">
                  <c:v>-11.759472121202833</c:v>
                </c:pt>
                <c:pt idx="8949">
                  <c:v>-0.3306453119884713</c:v>
                </c:pt>
                <c:pt idx="8950">
                  <c:v>-0.79809964512151232</c:v>
                </c:pt>
                <c:pt idx="8951">
                  <c:v>9.5196362528432132</c:v>
                </c:pt>
                <c:pt idx="8952">
                  <c:v>5.3061243751413793E-2</c:v>
                </c:pt>
                <c:pt idx="8953">
                  <c:v>-0.17247508710880158</c:v>
                </c:pt>
                <c:pt idx="8954">
                  <c:v>-0.10858081315392143</c:v>
                </c:pt>
                <c:pt idx="8955">
                  <c:v>0.10921143106319638</c:v>
                </c:pt>
                <c:pt idx="8956">
                  <c:v>-0.13138360832929652</c:v>
                </c:pt>
                <c:pt idx="8957">
                  <c:v>-0.64393168862994277</c:v>
                </c:pt>
                <c:pt idx="8958">
                  <c:v>-8.0624959257337636</c:v>
                </c:pt>
                <c:pt idx="8959">
                  <c:v>1.5028209232331906E-2</c:v>
                </c:pt>
                <c:pt idx="8960">
                  <c:v>-12.953711452361514</c:v>
                </c:pt>
                <c:pt idx="8961">
                  <c:v>2.8760676721416187</c:v>
                </c:pt>
                <c:pt idx="8962">
                  <c:v>9.9535673550914375E-2</c:v>
                </c:pt>
                <c:pt idx="8963">
                  <c:v>7.6452060437873545E-2</c:v>
                </c:pt>
                <c:pt idx="8964">
                  <c:v>0.55887327185249558</c:v>
                </c:pt>
                <c:pt idx="8965">
                  <c:v>1.3218102324600358</c:v>
                </c:pt>
                <c:pt idx="8966">
                  <c:v>12.717176590584167</c:v>
                </c:pt>
                <c:pt idx="8967">
                  <c:v>0.82343583318742808</c:v>
                </c:pt>
                <c:pt idx="8968">
                  <c:v>-1.9099166765645954</c:v>
                </c:pt>
                <c:pt idx="8969">
                  <c:v>0.64320764175710976</c:v>
                </c:pt>
                <c:pt idx="8970">
                  <c:v>2.3165415483403033</c:v>
                </c:pt>
                <c:pt idx="8971">
                  <c:v>0.47410745799068937</c:v>
                </c:pt>
                <c:pt idx="8972">
                  <c:v>0.49749965947081659</c:v>
                </c:pt>
                <c:pt idx="8973">
                  <c:v>1.2892802880894547E-2</c:v>
                </c:pt>
                <c:pt idx="8974">
                  <c:v>1.401490967440896</c:v>
                </c:pt>
                <c:pt idx="8975">
                  <c:v>-0.40899352294485308</c:v>
                </c:pt>
                <c:pt idx="8976">
                  <c:v>-0.18057224564182109</c:v>
                </c:pt>
                <c:pt idx="8977">
                  <c:v>9.5652239063686376E-2</c:v>
                </c:pt>
                <c:pt idx="8978">
                  <c:v>-5.5141554192461126E-2</c:v>
                </c:pt>
                <c:pt idx="8979">
                  <c:v>1.8496343617389496E-2</c:v>
                </c:pt>
                <c:pt idx="8980">
                  <c:v>0.14727626249711209</c:v>
                </c:pt>
                <c:pt idx="8981">
                  <c:v>0.13006054056437291</c:v>
                </c:pt>
                <c:pt idx="8982">
                  <c:v>0.13906403773755166</c:v>
                </c:pt>
                <c:pt idx="8983">
                  <c:v>-8.9657842846620888</c:v>
                </c:pt>
                <c:pt idx="8984">
                  <c:v>0.26279417686964102</c:v>
                </c:pt>
                <c:pt idx="8985">
                  <c:v>0.52356195605701306</c:v>
                </c:pt>
                <c:pt idx="8986">
                  <c:v>0.14260439544280074</c:v>
                </c:pt>
                <c:pt idx="8987">
                  <c:v>5.5647846187835261</c:v>
                </c:pt>
                <c:pt idx="8988">
                  <c:v>1.0874628412503395</c:v>
                </c:pt>
                <c:pt idx="8989">
                  <c:v>1.4974996594708168</c:v>
                </c:pt>
                <c:pt idx="8990">
                  <c:v>-0.22319414130200277</c:v>
                </c:pt>
                <c:pt idx="8991">
                  <c:v>-0.32192809488736229</c:v>
                </c:pt>
                <c:pt idx="8992">
                  <c:v>1.7571434761038367</c:v>
                </c:pt>
                <c:pt idx="8993">
                  <c:v>1.6259342817774625</c:v>
                </c:pt>
                <c:pt idx="8994">
                  <c:v>2.9144173322434019</c:v>
                </c:pt>
                <c:pt idx="8995">
                  <c:v>-0.73686542092349872</c:v>
                </c:pt>
                <c:pt idx="8996">
                  <c:v>0.67272748436076202</c:v>
                </c:pt>
                <c:pt idx="8997">
                  <c:v>-1.1209761978244255</c:v>
                </c:pt>
                <c:pt idx="8998">
                  <c:v>13.380911949563341</c:v>
                </c:pt>
                <c:pt idx="8999">
                  <c:v>13.124982879511341</c:v>
                </c:pt>
                <c:pt idx="9000">
                  <c:v>-1.8058102805386482</c:v>
                </c:pt>
                <c:pt idx="9001">
                  <c:v>10.583082767502933</c:v>
                </c:pt>
                <c:pt idx="9002">
                  <c:v>15.8565714248729</c:v>
                </c:pt>
                <c:pt idx="9003">
                  <c:v>12.398921791443499</c:v>
                </c:pt>
                <c:pt idx="9004">
                  <c:v>9.0606959316875546</c:v>
                </c:pt>
                <c:pt idx="9005">
                  <c:v>-5.9228321394775394</c:v>
                </c:pt>
                <c:pt idx="9006">
                  <c:v>-0.26291419341133576</c:v>
                </c:pt>
                <c:pt idx="9007">
                  <c:v>-9.8667637673533513</c:v>
                </c:pt>
                <c:pt idx="9008">
                  <c:v>-11.813781191217037</c:v>
                </c:pt>
                <c:pt idx="9009">
                  <c:v>0.62667275260599342</c:v>
                </c:pt>
                <c:pt idx="9010">
                  <c:v>9.3822637581148367</c:v>
                </c:pt>
                <c:pt idx="9011">
                  <c:v>0.92565785795622468</c:v>
                </c:pt>
                <c:pt idx="9012">
                  <c:v>0.24511249783653138</c:v>
                </c:pt>
                <c:pt idx="9013">
                  <c:v>-0.19370238472543821</c:v>
                </c:pt>
                <c:pt idx="9014">
                  <c:v>10.582769240382088</c:v>
                </c:pt>
                <c:pt idx="9015">
                  <c:v>1.9004643264490857</c:v>
                </c:pt>
                <c:pt idx="9016">
                  <c:v>-0.50684752309002479</c:v>
                </c:pt>
                <c:pt idx="9017">
                  <c:v>-0.50684752309002479</c:v>
                </c:pt>
                <c:pt idx="9018">
                  <c:v>-0.11864449649861908</c:v>
                </c:pt>
                <c:pt idx="9019">
                  <c:v>0.31315788525963001</c:v>
                </c:pt>
                <c:pt idx="9020">
                  <c:v>-1.5754081940079074</c:v>
                </c:pt>
                <c:pt idx="9021">
                  <c:v>-11.485493915223493</c:v>
                </c:pt>
                <c:pt idx="9022">
                  <c:v>-0.81358687576911881</c:v>
                </c:pt>
                <c:pt idx="9023">
                  <c:v>-5.9228321394775394</c:v>
                </c:pt>
                <c:pt idx="9024">
                  <c:v>0.34792330342030658</c:v>
                </c:pt>
                <c:pt idx="9025">
                  <c:v>-0.44728151279227968</c:v>
                </c:pt>
                <c:pt idx="9026">
                  <c:v>6.8384826208532905</c:v>
                </c:pt>
                <c:pt idx="9027">
                  <c:v>-6.0732489820306386</c:v>
                </c:pt>
                <c:pt idx="9028">
                  <c:v>-9.6450579349844787</c:v>
                </c:pt>
                <c:pt idx="9029">
                  <c:v>-0.17833724125851261</c:v>
                </c:pt>
                <c:pt idx="9030">
                  <c:v>1.1107804307185372</c:v>
                </c:pt>
                <c:pt idx="9031">
                  <c:v>0.46948528330122047</c:v>
                </c:pt>
                <c:pt idx="9032">
                  <c:v>-7.0660891904577721</c:v>
                </c:pt>
                <c:pt idx="9033">
                  <c:v>-8.6450579349844769</c:v>
                </c:pt>
                <c:pt idx="9034">
                  <c:v>8.7462841250339401E-2</c:v>
                </c:pt>
                <c:pt idx="9035">
                  <c:v>-0.26303440583379362</c:v>
                </c:pt>
                <c:pt idx="9036">
                  <c:v>-7.0624959257337645</c:v>
                </c:pt>
                <c:pt idx="9037">
                  <c:v>-9.9535673550914222E-2</c:v>
                </c:pt>
                <c:pt idx="9038">
                  <c:v>-0.87446911791614124</c:v>
                </c:pt>
                <c:pt idx="9039">
                  <c:v>2.4447848426728962</c:v>
                </c:pt>
                <c:pt idx="9040">
                  <c:v>1.3398500028846247</c:v>
                </c:pt>
                <c:pt idx="9041">
                  <c:v>0.13006054056437291</c:v>
                </c:pt>
                <c:pt idx="9042">
                  <c:v>0.12492661190083071</c:v>
                </c:pt>
                <c:pt idx="9043">
                  <c:v>0.13006054056437291</c:v>
                </c:pt>
                <c:pt idx="9044">
                  <c:v>2.885486267218499E-2</c:v>
                </c:pt>
                <c:pt idx="9045">
                  <c:v>0.14886338591448278</c:v>
                </c:pt>
                <c:pt idx="9046">
                  <c:v>0.6731896837328919</c:v>
                </c:pt>
                <c:pt idx="9047">
                  <c:v>4.0364889212731079</c:v>
                </c:pt>
                <c:pt idx="9048">
                  <c:v>13.325727069736166</c:v>
                </c:pt>
                <c:pt idx="9049">
                  <c:v>4.0110891786618064</c:v>
                </c:pt>
                <c:pt idx="9050">
                  <c:v>14.709945380232497</c:v>
                </c:pt>
                <c:pt idx="9051">
                  <c:v>8.8683081332894673</c:v>
                </c:pt>
                <c:pt idx="9052">
                  <c:v>-0.52576894021783471</c:v>
                </c:pt>
                <c:pt idx="9053">
                  <c:v>2.8744691179161412</c:v>
                </c:pt>
                <c:pt idx="9054">
                  <c:v>2.0742579987057481</c:v>
                </c:pt>
                <c:pt idx="9055">
                  <c:v>-0.52415922165895612</c:v>
                </c:pt>
                <c:pt idx="9056">
                  <c:v>-0.93490497177811505</c:v>
                </c:pt>
                <c:pt idx="9057">
                  <c:v>-0.72084592880292919</c:v>
                </c:pt>
                <c:pt idx="9058">
                  <c:v>-0.44107536018036697</c:v>
                </c:pt>
                <c:pt idx="9059">
                  <c:v>0.46158008521587401</c:v>
                </c:pt>
                <c:pt idx="9060">
                  <c:v>-0.55533733161187815</c:v>
                </c:pt>
                <c:pt idx="9061">
                  <c:v>-13.325727069736166</c:v>
                </c:pt>
                <c:pt idx="9062">
                  <c:v>9.6450579349844787</c:v>
                </c:pt>
                <c:pt idx="9063">
                  <c:v>-8.3822637581148367</c:v>
                </c:pt>
                <c:pt idx="9064">
                  <c:v>-9.5196362528432132</c:v>
                </c:pt>
                <c:pt idx="9065">
                  <c:v>12.534708168026555</c:v>
                </c:pt>
                <c:pt idx="9066">
                  <c:v>-0.36257007938470825</c:v>
                </c:pt>
                <c:pt idx="9067">
                  <c:v>4.3692338096657197</c:v>
                </c:pt>
                <c:pt idx="9068">
                  <c:v>-10.307580315927396</c:v>
                </c:pt>
                <c:pt idx="9069">
                  <c:v>-8.1300102101848515E-2</c:v>
                </c:pt>
                <c:pt idx="9070">
                  <c:v>4.5803689613124747E-2</c:v>
                </c:pt>
                <c:pt idx="9071">
                  <c:v>0.22826898767311757</c:v>
                </c:pt>
                <c:pt idx="9072">
                  <c:v>11.731601884675786</c:v>
                </c:pt>
                <c:pt idx="9073">
                  <c:v>-1.8100642093155908</c:v>
                </c:pt>
                <c:pt idx="9074">
                  <c:v>-5.5495112591703415E-2</c:v>
                </c:pt>
                <c:pt idx="9075">
                  <c:v>8.0489917860367785E-2</c:v>
                </c:pt>
                <c:pt idx="9076">
                  <c:v>-0.70555264153474473</c:v>
                </c:pt>
                <c:pt idx="9077">
                  <c:v>9.0597950917951025</c:v>
                </c:pt>
                <c:pt idx="9078">
                  <c:v>-0.14117606296069446</c:v>
                </c:pt>
                <c:pt idx="9079">
                  <c:v>-0.10133417165321203</c:v>
                </c:pt>
                <c:pt idx="9080">
                  <c:v>9.1533549465942401E-2</c:v>
                </c:pt>
                <c:pt idx="9081">
                  <c:v>6.4770255390237508E-2</c:v>
                </c:pt>
                <c:pt idx="9082">
                  <c:v>-3.005723385618006E-2</c:v>
                </c:pt>
                <c:pt idx="9083">
                  <c:v>-0.11777780001697988</c:v>
                </c:pt>
                <c:pt idx="9084">
                  <c:v>0.21396884675144254</c:v>
                </c:pt>
                <c:pt idx="9085">
                  <c:v>1.8797595454126022E-2</c:v>
                </c:pt>
                <c:pt idx="9086">
                  <c:v>-2.4905341762820082E-2</c:v>
                </c:pt>
                <c:pt idx="9087">
                  <c:v>0.2137792910317397</c:v>
                </c:pt>
                <c:pt idx="9088">
                  <c:v>-5.5141554192460786E-2</c:v>
                </c:pt>
                <c:pt idx="9089">
                  <c:v>-6.0120992437570915E-2</c:v>
                </c:pt>
                <c:pt idx="9090">
                  <c:v>-0.1944016775029983</c:v>
                </c:pt>
                <c:pt idx="9091">
                  <c:v>5.9809395235303917E-2</c:v>
                </c:pt>
                <c:pt idx="9092">
                  <c:v>-0.11389096652798435</c:v>
                </c:pt>
                <c:pt idx="9093">
                  <c:v>-2.7705181538772328</c:v>
                </c:pt>
                <c:pt idx="9094">
                  <c:v>0.10433665981473583</c:v>
                </c:pt>
                <c:pt idx="9095">
                  <c:v>-0.27443916910604327</c:v>
                </c:pt>
                <c:pt idx="9096">
                  <c:v>-5.1715036544155109E-2</c:v>
                </c:pt>
                <c:pt idx="9097">
                  <c:v>10.759610821875045</c:v>
                </c:pt>
                <c:pt idx="9098">
                  <c:v>0.13199554580999037</c:v>
                </c:pt>
                <c:pt idx="9099">
                  <c:v>4.8909600480946509E-2</c:v>
                </c:pt>
                <c:pt idx="9100">
                  <c:v>-0.29624145122371282</c:v>
                </c:pt>
                <c:pt idx="9101">
                  <c:v>-0.1168136649827497</c:v>
                </c:pt>
                <c:pt idx="9102">
                  <c:v>1.241417037369635E-2</c:v>
                </c:pt>
                <c:pt idx="9103">
                  <c:v>-0.23173028591578437</c:v>
                </c:pt>
                <c:pt idx="9104">
                  <c:v>7.0883486156509676E-2</c:v>
                </c:pt>
                <c:pt idx="9105">
                  <c:v>6.9708971811404508E-2</c:v>
                </c:pt>
                <c:pt idx="9106">
                  <c:v>0</c:v>
                </c:pt>
                <c:pt idx="9107">
                  <c:v>0.12907994916493032</c:v>
                </c:pt>
                <c:pt idx="9108">
                  <c:v>-3.8135128886771383E-2</c:v>
                </c:pt>
                <c:pt idx="9109">
                  <c:v>-0.13650199990486211</c:v>
                </c:pt>
                <c:pt idx="9110">
                  <c:v>-0.33854280873825882</c:v>
                </c:pt>
                <c:pt idx="9111">
                  <c:v>-0.32192809488736207</c:v>
                </c:pt>
                <c:pt idx="9112">
                  <c:v>0.93146861832918471</c:v>
                </c:pt>
                <c:pt idx="9113">
                  <c:v>0.57754502915867323</c:v>
                </c:pt>
                <c:pt idx="9114">
                  <c:v>0.26303440583379378</c:v>
                </c:pt>
                <c:pt idx="9115">
                  <c:v>-0.67377176767901259</c:v>
                </c:pt>
                <c:pt idx="9116">
                  <c:v>0.31844752615240074</c:v>
                </c:pt>
                <c:pt idx="9117">
                  <c:v>-1.8650704199138919</c:v>
                </c:pt>
                <c:pt idx="9118">
                  <c:v>1.6872125589691069</c:v>
                </c:pt>
                <c:pt idx="9119">
                  <c:v>2.2720076500083449E-2</c:v>
                </c:pt>
                <c:pt idx="9120">
                  <c:v>-0.95817982430537285</c:v>
                </c:pt>
                <c:pt idx="9121">
                  <c:v>-0.18344614109593121</c:v>
                </c:pt>
                <c:pt idx="9122">
                  <c:v>-0.69187770463766829</c:v>
                </c:pt>
                <c:pt idx="9123">
                  <c:v>-0.48542682717024171</c:v>
                </c:pt>
                <c:pt idx="9124">
                  <c:v>-1.2023081752931155</c:v>
                </c:pt>
                <c:pt idx="9125">
                  <c:v>-2.3846741954367614E-2</c:v>
                </c:pt>
                <c:pt idx="9126">
                  <c:v>-1.303300857208165</c:v>
                </c:pt>
                <c:pt idx="9127">
                  <c:v>12.485242318936114</c:v>
                </c:pt>
                <c:pt idx="9128">
                  <c:v>-0.10128333583718171</c:v>
                </c:pt>
                <c:pt idx="9129">
                  <c:v>-6.9108925261660152</c:v>
                </c:pt>
                <c:pt idx="9130">
                  <c:v>-9.229619965185119</c:v>
                </c:pt>
                <c:pt idx="9131">
                  <c:v>-6.0732489820306386</c:v>
                </c:pt>
                <c:pt idx="9132">
                  <c:v>-11.892036785411905</c:v>
                </c:pt>
                <c:pt idx="9133">
                  <c:v>-0.18442457113742744</c:v>
                </c:pt>
                <c:pt idx="9134">
                  <c:v>-1.4455510339659237</c:v>
                </c:pt>
                <c:pt idx="9135">
                  <c:v>-1.1520030934450498</c:v>
                </c:pt>
                <c:pt idx="9136">
                  <c:v>-1.7921907997262298E-2</c:v>
                </c:pt>
                <c:pt idx="9137">
                  <c:v>-11.307200809140809</c:v>
                </c:pt>
                <c:pt idx="9138">
                  <c:v>-0.71097038563326187</c:v>
                </c:pt>
                <c:pt idx="9139">
                  <c:v>-5.0626073069968282E-2</c:v>
                </c:pt>
                <c:pt idx="9140">
                  <c:v>-1.4419741739062711E-3</c:v>
                </c:pt>
                <c:pt idx="9141">
                  <c:v>1.0412138034176304</c:v>
                </c:pt>
                <c:pt idx="9142">
                  <c:v>-9.3815429511845849</c:v>
                </c:pt>
                <c:pt idx="9143">
                  <c:v>0.27008916336774419</c:v>
                </c:pt>
                <c:pt idx="9144">
                  <c:v>3.6022366801955253E-3</c:v>
                </c:pt>
                <c:pt idx="9145">
                  <c:v>1.7384075683401123</c:v>
                </c:pt>
                <c:pt idx="9146">
                  <c:v>-1.9892469437031259</c:v>
                </c:pt>
                <c:pt idx="9147">
                  <c:v>1.2191685204621614</c:v>
                </c:pt>
                <c:pt idx="9148">
                  <c:v>4.2373427628024203</c:v>
                </c:pt>
                <c:pt idx="9149">
                  <c:v>4.7725895038969277</c:v>
                </c:pt>
                <c:pt idx="9150">
                  <c:v>-0.20498173778762865</c:v>
                </c:pt>
                <c:pt idx="9151">
                  <c:v>2.3514523706248771</c:v>
                </c:pt>
                <c:pt idx="9152">
                  <c:v>-5.7573650556775222</c:v>
                </c:pt>
                <c:pt idx="9153">
                  <c:v>-0.41443725169752477</c:v>
                </c:pt>
                <c:pt idx="9154">
                  <c:v>0.93680617351280626</c:v>
                </c:pt>
                <c:pt idx="9155">
                  <c:v>1.3103305026772711</c:v>
                </c:pt>
                <c:pt idx="9156">
                  <c:v>-14.335064632126906</c:v>
                </c:pt>
                <c:pt idx="9157">
                  <c:v>-3.0102031789418743E-2</c:v>
                </c:pt>
                <c:pt idx="9158">
                  <c:v>-13.316328677872624</c:v>
                </c:pt>
                <c:pt idx="9159">
                  <c:v>-0.36659714422109047</c:v>
                </c:pt>
                <c:pt idx="9160">
                  <c:v>0.70499320442792635</c:v>
                </c:pt>
                <c:pt idx="9161">
                  <c:v>-0.52309724513629663</c:v>
                </c:pt>
                <c:pt idx="9162">
                  <c:v>8.6462586799900301</c:v>
                </c:pt>
                <c:pt idx="9163">
                  <c:v>0.76413998191923915</c:v>
                </c:pt>
                <c:pt idx="9164">
                  <c:v>0.98657948423767861</c:v>
                </c:pt>
                <c:pt idx="9165">
                  <c:v>7.0660891904577721</c:v>
                </c:pt>
                <c:pt idx="9166">
                  <c:v>-0.583762754256265</c:v>
                </c:pt>
                <c:pt idx="9167">
                  <c:v>8.7462841250339401E-2</c:v>
                </c:pt>
                <c:pt idx="9168">
                  <c:v>14.468305841138815</c:v>
                </c:pt>
                <c:pt idx="9169">
                  <c:v>2.870306340421398</c:v>
                </c:pt>
                <c:pt idx="9170">
                  <c:v>0.10691520391651159</c:v>
                </c:pt>
                <c:pt idx="9171">
                  <c:v>-0.43063435432986258</c:v>
                </c:pt>
                <c:pt idx="9172">
                  <c:v>-8.0919995383567311E-2</c:v>
                </c:pt>
                <c:pt idx="9173">
                  <c:v>8.0624959257337636</c:v>
                </c:pt>
                <c:pt idx="9174">
                  <c:v>0.23319917629303089</c:v>
                </c:pt>
                <c:pt idx="9175">
                  <c:v>1.0356239097307216</c:v>
                </c:pt>
                <c:pt idx="9176">
                  <c:v>-0.49642582611949881</c:v>
                </c:pt>
                <c:pt idx="9177">
                  <c:v>-0.51577491803951125</c:v>
                </c:pt>
                <c:pt idx="9178">
                  <c:v>-6.9886846867721664</c:v>
                </c:pt>
                <c:pt idx="9179">
                  <c:v>1.7371459197762014</c:v>
                </c:pt>
                <c:pt idx="9180">
                  <c:v>-0.45438895008776997</c:v>
                </c:pt>
                <c:pt idx="9181">
                  <c:v>-1.2217058323688723</c:v>
                </c:pt>
                <c:pt idx="9182">
                  <c:v>0.21818017004953341</c:v>
                </c:pt>
                <c:pt idx="9183">
                  <c:v>0.21900978194179602</c:v>
                </c:pt>
                <c:pt idx="9184">
                  <c:v>3.3854653793075888</c:v>
                </c:pt>
                <c:pt idx="9185">
                  <c:v>-0.78816804682376418</c:v>
                </c:pt>
                <c:pt idx="9186">
                  <c:v>-8.3837042924740537</c:v>
                </c:pt>
                <c:pt idx="9187">
                  <c:v>0.12199052437861024</c:v>
                </c:pt>
                <c:pt idx="9188">
                  <c:v>0</c:v>
                </c:pt>
                <c:pt idx="9189">
                  <c:v>-10.989631026616456</c:v>
                </c:pt>
                <c:pt idx="9190">
                  <c:v>-0.21631790692676348</c:v>
                </c:pt>
                <c:pt idx="9191">
                  <c:v>-0.63705101186961044</c:v>
                </c:pt>
                <c:pt idx="9192">
                  <c:v>9.6450579349844787</c:v>
                </c:pt>
                <c:pt idx="9193">
                  <c:v>0.52083216330144055</c:v>
                </c:pt>
                <c:pt idx="9194">
                  <c:v>-0.43440282414577519</c:v>
                </c:pt>
                <c:pt idx="9195">
                  <c:v>0.43063435432986258</c:v>
                </c:pt>
                <c:pt idx="9196">
                  <c:v>-11.146780789986687</c:v>
                </c:pt>
                <c:pt idx="9197">
                  <c:v>14.258590569311247</c:v>
                </c:pt>
                <c:pt idx="9198">
                  <c:v>-13.628825226704336</c:v>
                </c:pt>
                <c:pt idx="9199">
                  <c:v>0.31336608138393846</c:v>
                </c:pt>
                <c:pt idx="9200">
                  <c:v>2.5849625007211561</c:v>
                </c:pt>
                <c:pt idx="9201">
                  <c:v>5.4918731336216506</c:v>
                </c:pt>
                <c:pt idx="9202">
                  <c:v>-8.4306395823681657E-2</c:v>
                </c:pt>
                <c:pt idx="9203">
                  <c:v>2.71361299375142E-2</c:v>
                </c:pt>
                <c:pt idx="9204">
                  <c:v>-0.8656989082884089</c:v>
                </c:pt>
                <c:pt idx="9205">
                  <c:v>-3.3110709944237264</c:v>
                </c:pt>
                <c:pt idx="9206">
                  <c:v>-9.5189809291704002</c:v>
                </c:pt>
                <c:pt idx="9207">
                  <c:v>-11.89191024986467</c:v>
                </c:pt>
                <c:pt idx="9208">
                  <c:v>1.8595558670634891</c:v>
                </c:pt>
                <c:pt idx="9209">
                  <c:v>-0.53752150580383906</c:v>
                </c:pt>
                <c:pt idx="9210">
                  <c:v>6.9421400957479423E-2</c:v>
                </c:pt>
                <c:pt idx="9211">
                  <c:v>-0.13191167550558111</c:v>
                </c:pt>
                <c:pt idx="9212">
                  <c:v>-5.9228321394775394</c:v>
                </c:pt>
                <c:pt idx="9213">
                  <c:v>-0.75672884898763604</c:v>
                </c:pt>
                <c:pt idx="9214">
                  <c:v>-0.31169528723113304</c:v>
                </c:pt>
                <c:pt idx="9215">
                  <c:v>12.840384550711667</c:v>
                </c:pt>
                <c:pt idx="9216">
                  <c:v>-0.99284020842713405</c:v>
                </c:pt>
                <c:pt idx="9217">
                  <c:v>0.83859532545974014</c:v>
                </c:pt>
                <c:pt idx="9218">
                  <c:v>-0.26255438751597682</c:v>
                </c:pt>
                <c:pt idx="9219">
                  <c:v>-4.9579145986329847</c:v>
                </c:pt>
                <c:pt idx="9220">
                  <c:v>-0.32192809488736229</c:v>
                </c:pt>
                <c:pt idx="9221">
                  <c:v>4.350163863658673E-2</c:v>
                </c:pt>
                <c:pt idx="9222">
                  <c:v>-5.4668312511772076E-3</c:v>
                </c:pt>
                <c:pt idx="9223">
                  <c:v>-0.98448700062867534</c:v>
                </c:pt>
                <c:pt idx="9224">
                  <c:v>-0.19479967008134177</c:v>
                </c:pt>
                <c:pt idx="9225">
                  <c:v>-6.0732489820306386</c:v>
                </c:pt>
                <c:pt idx="9226">
                  <c:v>-0.11756959638117621</c:v>
                </c:pt>
                <c:pt idx="9227">
                  <c:v>3.8577032110695852E-2</c:v>
                </c:pt>
                <c:pt idx="9228">
                  <c:v>-0.18601198560994922</c:v>
                </c:pt>
                <c:pt idx="9229">
                  <c:v>1.2895066171949849</c:v>
                </c:pt>
                <c:pt idx="9230">
                  <c:v>-1.2186215636711162</c:v>
                </c:pt>
                <c:pt idx="9231">
                  <c:v>11.965784284662087</c:v>
                </c:pt>
                <c:pt idx="9232">
                  <c:v>5.4261716836072411</c:v>
                </c:pt>
                <c:pt idx="9233">
                  <c:v>-2.7548875021634691</c:v>
                </c:pt>
                <c:pt idx="9234">
                  <c:v>8.6462586799900301</c:v>
                </c:pt>
                <c:pt idx="9235">
                  <c:v>-0.81816167701418696</c:v>
                </c:pt>
                <c:pt idx="9236">
                  <c:v>-9.2304207950923818</c:v>
                </c:pt>
                <c:pt idx="9237">
                  <c:v>-3.8073549220576046</c:v>
                </c:pt>
                <c:pt idx="9238">
                  <c:v>1.2574841621961395</c:v>
                </c:pt>
                <c:pt idx="9239">
                  <c:v>-1.2615924316598877</c:v>
                </c:pt>
                <c:pt idx="9240">
                  <c:v>-9.0606959316875546</c:v>
                </c:pt>
                <c:pt idx="9241">
                  <c:v>11.891910249864669</c:v>
                </c:pt>
                <c:pt idx="9242">
                  <c:v>-0.21777302162151746</c:v>
                </c:pt>
                <c:pt idx="9243">
                  <c:v>-0.10303594629313904</c:v>
                </c:pt>
                <c:pt idx="9244">
                  <c:v>-1.0236024117393425</c:v>
                </c:pt>
                <c:pt idx="9245">
                  <c:v>-0.51470674951990414</c:v>
                </c:pt>
                <c:pt idx="9246">
                  <c:v>12.416533660199583</c:v>
                </c:pt>
                <c:pt idx="9247">
                  <c:v>-0.74819284958946031</c:v>
                </c:pt>
                <c:pt idx="9248">
                  <c:v>-1.1512058040957232</c:v>
                </c:pt>
                <c:pt idx="9249">
                  <c:v>-0.50250034052918335</c:v>
                </c:pt>
                <c:pt idx="9250">
                  <c:v>0.35443073457469176</c:v>
                </c:pt>
                <c:pt idx="9251">
                  <c:v>5.9228321394775394</c:v>
                </c:pt>
                <c:pt idx="9252">
                  <c:v>0.42541664505884302</c:v>
                </c:pt>
                <c:pt idx="9253">
                  <c:v>0.21499790418921352</c:v>
                </c:pt>
                <c:pt idx="9254">
                  <c:v>-0.20291341339622321</c:v>
                </c:pt>
                <c:pt idx="9255">
                  <c:v>-0.48803744998781073</c:v>
                </c:pt>
                <c:pt idx="9256">
                  <c:v>0.38509856715815782</c:v>
                </c:pt>
                <c:pt idx="9257">
                  <c:v>0.25898757277109186</c:v>
                </c:pt>
                <c:pt idx="9258">
                  <c:v>-0.27417496343899417</c:v>
                </c:pt>
                <c:pt idx="9259">
                  <c:v>1.8675924760422846E-2</c:v>
                </c:pt>
                <c:pt idx="9260">
                  <c:v>7.1718043662743698</c:v>
                </c:pt>
                <c:pt idx="9261">
                  <c:v>-1.1443899093351748</c:v>
                </c:pt>
                <c:pt idx="9262">
                  <c:v>-0.16227142889887697</c:v>
                </c:pt>
                <c:pt idx="9263">
                  <c:v>1.6569273374297684</c:v>
                </c:pt>
                <c:pt idx="9264">
                  <c:v>-0.7298290451713616</c:v>
                </c:pt>
                <c:pt idx="9265">
                  <c:v>0.49032562658308088</c:v>
                </c:pt>
                <c:pt idx="9266">
                  <c:v>0.10881348713892521</c:v>
                </c:pt>
                <c:pt idx="9267">
                  <c:v>-0.12653240592893164</c:v>
                </c:pt>
                <c:pt idx="9268">
                  <c:v>-3.0183962641861202</c:v>
                </c:pt>
                <c:pt idx="9269">
                  <c:v>0.35732538720008455</c:v>
                </c:pt>
                <c:pt idx="9270">
                  <c:v>0.5571127177942834</c:v>
                </c:pt>
                <c:pt idx="9271">
                  <c:v>-0.49782319414776005</c:v>
                </c:pt>
                <c:pt idx="9272">
                  <c:v>-11.013555309891467</c:v>
                </c:pt>
                <c:pt idx="9273">
                  <c:v>2.5369409858582128</c:v>
                </c:pt>
                <c:pt idx="9274">
                  <c:v>1.0925986999248931</c:v>
                </c:pt>
                <c:pt idx="9275">
                  <c:v>-0.21790503034413411</c:v>
                </c:pt>
                <c:pt idx="9276">
                  <c:v>-3.7967850199020499E-2</c:v>
                </c:pt>
                <c:pt idx="9277">
                  <c:v>5.9501011748661653E-2</c:v>
                </c:pt>
                <c:pt idx="9278">
                  <c:v>-0.33013190682808907</c:v>
                </c:pt>
                <c:pt idx="9279">
                  <c:v>-8.9111531083502407E-2</c:v>
                </c:pt>
                <c:pt idx="9280">
                  <c:v>0.23029761942179389</c:v>
                </c:pt>
                <c:pt idx="9281">
                  <c:v>-7.1553261025033718E-2</c:v>
                </c:pt>
                <c:pt idx="9282">
                  <c:v>-1.5801694895322569</c:v>
                </c:pt>
                <c:pt idx="9283">
                  <c:v>1.9037691771433678</c:v>
                </c:pt>
                <c:pt idx="9284">
                  <c:v>-2.6427506210285179</c:v>
                </c:pt>
                <c:pt idx="9285">
                  <c:v>-2.6427506210285179</c:v>
                </c:pt>
                <c:pt idx="9286">
                  <c:v>3.3802496398186781</c:v>
                </c:pt>
                <c:pt idx="9287">
                  <c:v>5.3081724796280268E-2</c:v>
                </c:pt>
                <c:pt idx="9288">
                  <c:v>-1.4617096072182215E-2</c:v>
                </c:pt>
                <c:pt idx="9289">
                  <c:v>-8.6877450679967189E-2</c:v>
                </c:pt>
                <c:pt idx="9290">
                  <c:v>-6.1505266113097784E-2</c:v>
                </c:pt>
                <c:pt idx="9291">
                  <c:v>-1.6030109818948896E-2</c:v>
                </c:pt>
                <c:pt idx="9292">
                  <c:v>0.57495710690762269</c:v>
                </c:pt>
                <c:pt idx="9293">
                  <c:v>-8.7872756025334536E-2</c:v>
                </c:pt>
                <c:pt idx="9294">
                  <c:v>-7.0650520078386056E-2</c:v>
                </c:pt>
                <c:pt idx="9295">
                  <c:v>-6.963418783705258E-2</c:v>
                </c:pt>
                <c:pt idx="9296">
                  <c:v>-6.3110043854638337E-2</c:v>
                </c:pt>
                <c:pt idx="9297">
                  <c:v>-3.2421477692377507E-2</c:v>
                </c:pt>
                <c:pt idx="9298">
                  <c:v>0.10852445677816934</c:v>
                </c:pt>
                <c:pt idx="9299">
                  <c:v>-0.91341231500390929</c:v>
                </c:pt>
                <c:pt idx="9300">
                  <c:v>-0.36257007938470825</c:v>
                </c:pt>
                <c:pt idx="9301">
                  <c:v>-3.7062687969432897</c:v>
                </c:pt>
                <c:pt idx="9302">
                  <c:v>0.39917109381982269</c:v>
                </c:pt>
                <c:pt idx="9303">
                  <c:v>0.48644676008008753</c:v>
                </c:pt>
                <c:pt idx="9304">
                  <c:v>-0.83234364224346469</c:v>
                </c:pt>
                <c:pt idx="9305">
                  <c:v>2.4247546246676896E-2</c:v>
                </c:pt>
                <c:pt idx="9306">
                  <c:v>-2.7221468735024151E-2</c:v>
                </c:pt>
                <c:pt idx="9307">
                  <c:v>-0.3542834681997476</c:v>
                </c:pt>
                <c:pt idx="9308">
                  <c:v>0.11703942119021946</c:v>
                </c:pt>
                <c:pt idx="9309">
                  <c:v>9.9662651028771325</c:v>
                </c:pt>
                <c:pt idx="9310">
                  <c:v>5.8893689053568621E-2</c:v>
                </c:pt>
                <c:pt idx="9311">
                  <c:v>0</c:v>
                </c:pt>
                <c:pt idx="9312">
                  <c:v>0.15980568164124265</c:v>
                </c:pt>
                <c:pt idx="9313">
                  <c:v>0.24100809950379498</c:v>
                </c:pt>
                <c:pt idx="9314">
                  <c:v>4.761546486994674</c:v>
                </c:pt>
                <c:pt idx="9315">
                  <c:v>-1.1096244911744984</c:v>
                </c:pt>
                <c:pt idx="9316">
                  <c:v>-0.47393118833241243</c:v>
                </c:pt>
                <c:pt idx="9317">
                  <c:v>-0.22983638924334446</c:v>
                </c:pt>
                <c:pt idx="9318">
                  <c:v>-1.5130321062339942</c:v>
                </c:pt>
                <c:pt idx="9319">
                  <c:v>-1.0979569695876656</c:v>
                </c:pt>
                <c:pt idx="9320">
                  <c:v>-8.6462586799900301</c:v>
                </c:pt>
                <c:pt idx="9321">
                  <c:v>-10.814315423787811</c:v>
                </c:pt>
                <c:pt idx="9322">
                  <c:v>-9.3815429511845849</c:v>
                </c:pt>
                <c:pt idx="9323">
                  <c:v>11.268542000300123</c:v>
                </c:pt>
                <c:pt idx="9324">
                  <c:v>0.50009785031387854</c:v>
                </c:pt>
                <c:pt idx="9325">
                  <c:v>-0.12007645199175092</c:v>
                </c:pt>
                <c:pt idx="9326">
                  <c:v>1.3993558770465739</c:v>
                </c:pt>
                <c:pt idx="9327">
                  <c:v>-9.5189809291704002</c:v>
                </c:pt>
                <c:pt idx="9328">
                  <c:v>-5.5536162638538116</c:v>
                </c:pt>
                <c:pt idx="9329">
                  <c:v>3.3219280948873626</c:v>
                </c:pt>
                <c:pt idx="9330">
                  <c:v>-7.805398994247105E-2</c:v>
                </c:pt>
                <c:pt idx="9331">
                  <c:v>0.77969089316404105</c:v>
                </c:pt>
                <c:pt idx="9332">
                  <c:v>-0.85940166982719957</c:v>
                </c:pt>
                <c:pt idx="9333">
                  <c:v>-0.99354497786270068</c:v>
                </c:pt>
                <c:pt idx="9334">
                  <c:v>4.8909600480946509E-2</c:v>
                </c:pt>
                <c:pt idx="9335">
                  <c:v>-1.6365636972083686</c:v>
                </c:pt>
                <c:pt idx="9336">
                  <c:v>9.2768998393379949</c:v>
                </c:pt>
                <c:pt idx="9337">
                  <c:v>-6.0732489820306386</c:v>
                </c:pt>
                <c:pt idx="9338">
                  <c:v>12.013089999440444</c:v>
                </c:pt>
                <c:pt idx="9339">
                  <c:v>-0.38702312310924714</c:v>
                </c:pt>
                <c:pt idx="9340">
                  <c:v>1.1699250014423128</c:v>
                </c:pt>
                <c:pt idx="9341">
                  <c:v>-0.33441903907055942</c:v>
                </c:pt>
                <c:pt idx="9342">
                  <c:v>-3.2704165072705453E-2</c:v>
                </c:pt>
                <c:pt idx="9343">
                  <c:v>1.2199899311211435</c:v>
                </c:pt>
                <c:pt idx="9344">
                  <c:v>-0.16349873228287951</c:v>
                </c:pt>
                <c:pt idx="9345">
                  <c:v>-0.2795225286223626</c:v>
                </c:pt>
                <c:pt idx="9346">
                  <c:v>1.4043902550793355</c:v>
                </c:pt>
                <c:pt idx="9347">
                  <c:v>6.1400544664143276E-2</c:v>
                </c:pt>
                <c:pt idx="9348">
                  <c:v>-0.60572106088795385</c:v>
                </c:pt>
                <c:pt idx="9349">
                  <c:v>-0.10367864610166874</c:v>
                </c:pt>
                <c:pt idx="9350">
                  <c:v>-0.18247805178539717</c:v>
                </c:pt>
                <c:pt idx="9351">
                  <c:v>0.13613668798602915</c:v>
                </c:pt>
                <c:pt idx="9352">
                  <c:v>0.97269265400426475</c:v>
                </c:pt>
                <c:pt idx="9353">
                  <c:v>1.0189372016252145</c:v>
                </c:pt>
                <c:pt idx="9354">
                  <c:v>-2.3814893230536254</c:v>
                </c:pt>
                <c:pt idx="9355">
                  <c:v>0.19759995988516069</c:v>
                </c:pt>
                <c:pt idx="9356">
                  <c:v>9.7847323398144295E-2</c:v>
                </c:pt>
                <c:pt idx="9357">
                  <c:v>-4.4394119358453395E-2</c:v>
                </c:pt>
                <c:pt idx="9358">
                  <c:v>-4.097178105630634E-2</c:v>
                </c:pt>
                <c:pt idx="9359">
                  <c:v>-9.7120276924163047</c:v>
                </c:pt>
                <c:pt idx="9360">
                  <c:v>-0.18262632211740507</c:v>
                </c:pt>
                <c:pt idx="9361">
                  <c:v>-3.2034265038149176E-16</c:v>
                </c:pt>
                <c:pt idx="9362">
                  <c:v>4.4020984435713455</c:v>
                </c:pt>
                <c:pt idx="9363">
                  <c:v>0.32192809488736235</c:v>
                </c:pt>
                <c:pt idx="9364">
                  <c:v>-0.44360665147561446</c:v>
                </c:pt>
                <c:pt idx="9365">
                  <c:v>0.89308479608348801</c:v>
                </c:pt>
                <c:pt idx="9366">
                  <c:v>0.39401971800976066</c:v>
                </c:pt>
                <c:pt idx="9367">
                  <c:v>1.7531052968214589</c:v>
                </c:pt>
                <c:pt idx="9368">
                  <c:v>0.41147967986565487</c:v>
                </c:pt>
                <c:pt idx="9369">
                  <c:v>-0.55521515732710391</c:v>
                </c:pt>
                <c:pt idx="9370">
                  <c:v>-1.8904400748279242</c:v>
                </c:pt>
                <c:pt idx="9371">
                  <c:v>0.49098635251214245</c:v>
                </c:pt>
                <c:pt idx="9372">
                  <c:v>8.0624959257337636</c:v>
                </c:pt>
                <c:pt idx="9373">
                  <c:v>10.229619965185119</c:v>
                </c:pt>
                <c:pt idx="9374">
                  <c:v>-9.9667457608995313</c:v>
                </c:pt>
                <c:pt idx="9375">
                  <c:v>-0.15720660163792963</c:v>
                </c:pt>
                <c:pt idx="9376">
                  <c:v>12.059119092544519</c:v>
                </c:pt>
                <c:pt idx="9377">
                  <c:v>0.35614381022527536</c:v>
                </c:pt>
                <c:pt idx="9378">
                  <c:v>-3.2034265038149176E-16</c:v>
                </c:pt>
                <c:pt idx="9379">
                  <c:v>-0.30610312772567977</c:v>
                </c:pt>
                <c:pt idx="9380">
                  <c:v>-3.0324636500433617</c:v>
                </c:pt>
                <c:pt idx="9381">
                  <c:v>-14.287760468582666</c:v>
                </c:pt>
                <c:pt idx="9382">
                  <c:v>0.37851162325372983</c:v>
                </c:pt>
                <c:pt idx="9383">
                  <c:v>-2.6629650127224296</c:v>
                </c:pt>
                <c:pt idx="9384">
                  <c:v>1.0610159924263918</c:v>
                </c:pt>
                <c:pt idx="9385">
                  <c:v>8.4374053123072983</c:v>
                </c:pt>
                <c:pt idx="9386">
                  <c:v>8.8662486111111729</c:v>
                </c:pt>
                <c:pt idx="9387">
                  <c:v>-1.2223924213364479</c:v>
                </c:pt>
                <c:pt idx="9388">
                  <c:v>-3.1256807802647706</c:v>
                </c:pt>
                <c:pt idx="9389">
                  <c:v>-0.67242534197149562</c:v>
                </c:pt>
                <c:pt idx="9390">
                  <c:v>-8.3822637581148385</c:v>
                </c:pt>
                <c:pt idx="9391">
                  <c:v>9.6745168224526328</c:v>
                </c:pt>
                <c:pt idx="9392">
                  <c:v>1.8802607557259046</c:v>
                </c:pt>
                <c:pt idx="9393">
                  <c:v>-1.7360802335732841</c:v>
                </c:pt>
                <c:pt idx="9394">
                  <c:v>-11.188382790570113</c:v>
                </c:pt>
                <c:pt idx="9395">
                  <c:v>-0.25891829736156208</c:v>
                </c:pt>
                <c:pt idx="9396">
                  <c:v>-2.653141708441209</c:v>
                </c:pt>
                <c:pt idx="9397">
                  <c:v>10.381182412624446</c:v>
                </c:pt>
                <c:pt idx="9398">
                  <c:v>-2.3815383195688407</c:v>
                </c:pt>
                <c:pt idx="9399">
                  <c:v>-0.59346010963356088</c:v>
                </c:pt>
                <c:pt idx="9400">
                  <c:v>4.4327152983169746</c:v>
                </c:pt>
                <c:pt idx="9401">
                  <c:v>0.73528427119455564</c:v>
                </c:pt>
                <c:pt idx="9402">
                  <c:v>1.2390711624830786</c:v>
                </c:pt>
                <c:pt idx="9403">
                  <c:v>10.059795091795101</c:v>
                </c:pt>
                <c:pt idx="9404">
                  <c:v>0.10691520391651189</c:v>
                </c:pt>
                <c:pt idx="9405">
                  <c:v>9.3822637581148367</c:v>
                </c:pt>
                <c:pt idx="9406">
                  <c:v>-0.18656590961018429</c:v>
                </c:pt>
                <c:pt idx="9407">
                  <c:v>1</c:v>
                </c:pt>
                <c:pt idx="9408">
                  <c:v>11.485493915223493</c:v>
                </c:pt>
                <c:pt idx="9409">
                  <c:v>1.0324214776923775</c:v>
                </c:pt>
                <c:pt idx="9410">
                  <c:v>-9.0606959316875546</c:v>
                </c:pt>
                <c:pt idx="9411">
                  <c:v>5.08746284125034</c:v>
                </c:pt>
                <c:pt idx="9412">
                  <c:v>-1.6631548285296751</c:v>
                </c:pt>
                <c:pt idx="9413">
                  <c:v>-0.50523530825042196</c:v>
                </c:pt>
                <c:pt idx="9414">
                  <c:v>-1.262193429394423</c:v>
                </c:pt>
                <c:pt idx="9415">
                  <c:v>-9.2304207950923818</c:v>
                </c:pt>
                <c:pt idx="9416">
                  <c:v>8.9243883686502397</c:v>
                </c:pt>
                <c:pt idx="9417">
                  <c:v>-0.65422516315827028</c:v>
                </c:pt>
                <c:pt idx="9418">
                  <c:v>-11.892036785411905</c:v>
                </c:pt>
                <c:pt idx="9419">
                  <c:v>-10.416621621364193</c:v>
                </c:pt>
                <c:pt idx="9420">
                  <c:v>9.7604427459966399</c:v>
                </c:pt>
                <c:pt idx="9421">
                  <c:v>-0.40925514668483765</c:v>
                </c:pt>
                <c:pt idx="9422">
                  <c:v>-2.2211906761266951</c:v>
                </c:pt>
                <c:pt idx="9423">
                  <c:v>4.3692338096657197</c:v>
                </c:pt>
                <c:pt idx="9424">
                  <c:v>5.9631536115630688</c:v>
                </c:pt>
                <c:pt idx="9425">
                  <c:v>-6.0732400766980943</c:v>
                </c:pt>
                <c:pt idx="9426">
                  <c:v>0.47804729680464414</c:v>
                </c:pt>
                <c:pt idx="9427">
                  <c:v>7.3837042924740528</c:v>
                </c:pt>
                <c:pt idx="9428">
                  <c:v>0.75117945338590719</c:v>
                </c:pt>
                <c:pt idx="9429">
                  <c:v>-0.85190136101086633</c:v>
                </c:pt>
                <c:pt idx="9430">
                  <c:v>-0.63670147069277727</c:v>
                </c:pt>
                <c:pt idx="9431">
                  <c:v>-6.7638716875363353E-2</c:v>
                </c:pt>
                <c:pt idx="9432">
                  <c:v>10.583082767502933</c:v>
                </c:pt>
                <c:pt idx="9433">
                  <c:v>-6.3009797525800521E-2</c:v>
                </c:pt>
                <c:pt idx="9434">
                  <c:v>12.827078013830494</c:v>
                </c:pt>
                <c:pt idx="9435">
                  <c:v>5.0983928718804625E-2</c:v>
                </c:pt>
                <c:pt idx="9436">
                  <c:v>-5.9258598321751084</c:v>
                </c:pt>
                <c:pt idx="9437">
                  <c:v>8.3837042924740537</c:v>
                </c:pt>
                <c:pt idx="9438">
                  <c:v>-2.0441046468003079</c:v>
                </c:pt>
                <c:pt idx="9439">
                  <c:v>-0.82302976042857245</c:v>
                </c:pt>
                <c:pt idx="9440">
                  <c:v>-0.48542682717024194</c:v>
                </c:pt>
                <c:pt idx="9441">
                  <c:v>1.7635598041779192</c:v>
                </c:pt>
                <c:pt idx="9442">
                  <c:v>-0.11047653636156946</c:v>
                </c:pt>
                <c:pt idx="9443">
                  <c:v>-0.18687813472350978</c:v>
                </c:pt>
                <c:pt idx="9444">
                  <c:v>-0.79468109202249393</c:v>
                </c:pt>
                <c:pt idx="9445">
                  <c:v>4.9501961417574333E-2</c:v>
                </c:pt>
                <c:pt idx="9446">
                  <c:v>9.8672787397096631</c:v>
                </c:pt>
                <c:pt idx="9447">
                  <c:v>-10.866506212226202</c:v>
                </c:pt>
                <c:pt idx="9448">
                  <c:v>10.518980929170402</c:v>
                </c:pt>
                <c:pt idx="9449">
                  <c:v>-5.0732489820306386</c:v>
                </c:pt>
                <c:pt idx="9450">
                  <c:v>-0.88548811887629408</c:v>
                </c:pt>
                <c:pt idx="9451">
                  <c:v>-0.82185449175271885</c:v>
                </c:pt>
                <c:pt idx="9452">
                  <c:v>1.5043440405128716</c:v>
                </c:pt>
                <c:pt idx="9453">
                  <c:v>-0.11189288007089689</c:v>
                </c:pt>
                <c:pt idx="9454">
                  <c:v>-6.8286654283030161</c:v>
                </c:pt>
                <c:pt idx="9455">
                  <c:v>0.11987751071051359</c:v>
                </c:pt>
                <c:pt idx="9456">
                  <c:v>12.125090539303256</c:v>
                </c:pt>
                <c:pt idx="9457">
                  <c:v>0.3852556557630486</c:v>
                </c:pt>
                <c:pt idx="9458">
                  <c:v>11.34448085696304</c:v>
                </c:pt>
                <c:pt idx="9459">
                  <c:v>-7.6486571760385464</c:v>
                </c:pt>
                <c:pt idx="9460">
                  <c:v>0.15611920191728196</c:v>
                </c:pt>
                <c:pt idx="9461">
                  <c:v>-0.12553088208385899</c:v>
                </c:pt>
                <c:pt idx="9462">
                  <c:v>0.19251635208543888</c:v>
                </c:pt>
                <c:pt idx="9463">
                  <c:v>5.7831191123461752E-2</c:v>
                </c:pt>
                <c:pt idx="9464">
                  <c:v>-0.99879858837674218</c:v>
                </c:pt>
                <c:pt idx="9465">
                  <c:v>-9.6450579349844787</c:v>
                </c:pt>
                <c:pt idx="9466">
                  <c:v>9.2304207950923818</c:v>
                </c:pt>
                <c:pt idx="9467">
                  <c:v>-0.41503749927884381</c:v>
                </c:pt>
                <c:pt idx="9468">
                  <c:v>-7.0660891904577721</c:v>
                </c:pt>
                <c:pt idx="9469">
                  <c:v>-12.673677138180956</c:v>
                </c:pt>
                <c:pt idx="9470">
                  <c:v>0.25652109887511942</c:v>
                </c:pt>
                <c:pt idx="9471">
                  <c:v>-4.288106427790626</c:v>
                </c:pt>
                <c:pt idx="9472">
                  <c:v>-2.0462936522739352</c:v>
                </c:pt>
                <c:pt idx="9473">
                  <c:v>-6.5961897561444101</c:v>
                </c:pt>
                <c:pt idx="9474">
                  <c:v>-0.67699163921350125</c:v>
                </c:pt>
                <c:pt idx="9475">
                  <c:v>0.93649705769384195</c:v>
                </c:pt>
                <c:pt idx="9476">
                  <c:v>0.11609706492287106</c:v>
                </c:pt>
                <c:pt idx="9477">
                  <c:v>-0.34792330342030692</c:v>
                </c:pt>
                <c:pt idx="9478">
                  <c:v>7.8265484872909159</c:v>
                </c:pt>
                <c:pt idx="9479">
                  <c:v>11.731460464782433</c:v>
                </c:pt>
                <c:pt idx="9480">
                  <c:v>11.013322673425447</c:v>
                </c:pt>
                <c:pt idx="9481">
                  <c:v>0.91593573521152538</c:v>
                </c:pt>
                <c:pt idx="9482">
                  <c:v>13.287808556012996</c:v>
                </c:pt>
                <c:pt idx="9483">
                  <c:v>-11.268542000300123</c:v>
                </c:pt>
                <c:pt idx="9484">
                  <c:v>0.84735620707028236</c:v>
                </c:pt>
                <c:pt idx="9485">
                  <c:v>-5.4447784022376468E-2</c:v>
                </c:pt>
                <c:pt idx="9486">
                  <c:v>1.3764550369597919</c:v>
                </c:pt>
                <c:pt idx="9487">
                  <c:v>-0.4238077089065761</c:v>
                </c:pt>
                <c:pt idx="9488">
                  <c:v>-1.4184079608755658</c:v>
                </c:pt>
                <c:pt idx="9489">
                  <c:v>6.0732489820306386</c:v>
                </c:pt>
                <c:pt idx="9490">
                  <c:v>2.3806699932057822</c:v>
                </c:pt>
                <c:pt idx="9491">
                  <c:v>-5.7390869678962018</c:v>
                </c:pt>
                <c:pt idx="9492">
                  <c:v>6.0732489820306386</c:v>
                </c:pt>
                <c:pt idx="9493">
                  <c:v>1.7767666022241815</c:v>
                </c:pt>
                <c:pt idx="9494">
                  <c:v>-14.380866867456534</c:v>
                </c:pt>
                <c:pt idx="9495">
                  <c:v>-1.7369655941662061</c:v>
                </c:pt>
                <c:pt idx="9496">
                  <c:v>0.59400764032416309</c:v>
                </c:pt>
                <c:pt idx="9497">
                  <c:v>-9.9535673550914222E-2</c:v>
                </c:pt>
                <c:pt idx="9498">
                  <c:v>2.5945485495503546</c:v>
                </c:pt>
                <c:pt idx="9499">
                  <c:v>-12.643931328184726</c:v>
                </c:pt>
                <c:pt idx="9500">
                  <c:v>-10.703038388986418</c:v>
                </c:pt>
                <c:pt idx="9501">
                  <c:v>10.644156719937438</c:v>
                </c:pt>
                <c:pt idx="9502">
                  <c:v>0.82927372386844878</c:v>
                </c:pt>
                <c:pt idx="9503">
                  <c:v>2.6222833203100939</c:v>
                </c:pt>
                <c:pt idx="9504">
                  <c:v>7.0660891904577738</c:v>
                </c:pt>
                <c:pt idx="9505">
                  <c:v>-0.22462524281865068</c:v>
                </c:pt>
                <c:pt idx="9506">
                  <c:v>4.4192369987827513</c:v>
                </c:pt>
                <c:pt idx="9507">
                  <c:v>-10.229219383469125</c:v>
                </c:pt>
                <c:pt idx="9508">
                  <c:v>-2.4918592616799238</c:v>
                </c:pt>
                <c:pt idx="9509">
                  <c:v>1.2694606749932269</c:v>
                </c:pt>
                <c:pt idx="9510">
                  <c:v>-9.7604427459966399</c:v>
                </c:pt>
                <c:pt idx="9511">
                  <c:v>-0.88582898008068867</c:v>
                </c:pt>
                <c:pt idx="9512">
                  <c:v>10.003752134861108</c:v>
                </c:pt>
                <c:pt idx="9513">
                  <c:v>0.35147237050137781</c:v>
                </c:pt>
                <c:pt idx="9514">
                  <c:v>-5.3457748368417297</c:v>
                </c:pt>
                <c:pt idx="9515">
                  <c:v>-0.24220090241662839</c:v>
                </c:pt>
                <c:pt idx="9516">
                  <c:v>-9.3815429511845849</c:v>
                </c:pt>
                <c:pt idx="9517">
                  <c:v>-0.11864449649861925</c:v>
                </c:pt>
                <c:pt idx="9518">
                  <c:v>7.6486571760385464</c:v>
                </c:pt>
                <c:pt idx="9519">
                  <c:v>-0.15782880963135568</c:v>
                </c:pt>
                <c:pt idx="9520">
                  <c:v>-0.48735170409473388</c:v>
                </c:pt>
                <c:pt idx="9521">
                  <c:v>3.1884061019786004E-2</c:v>
                </c:pt>
                <c:pt idx="9522">
                  <c:v>0.94843920517699987</c:v>
                </c:pt>
                <c:pt idx="9523">
                  <c:v>-9.7604427459966399</c:v>
                </c:pt>
                <c:pt idx="9524">
                  <c:v>9.7604427459966399</c:v>
                </c:pt>
                <c:pt idx="9525">
                  <c:v>-2.0630042771182029</c:v>
                </c:pt>
                <c:pt idx="9526">
                  <c:v>0</c:v>
                </c:pt>
                <c:pt idx="9527">
                  <c:v>1.3864168213390762</c:v>
                </c:pt>
                <c:pt idx="9528">
                  <c:v>-7.6486571760385464</c:v>
                </c:pt>
                <c:pt idx="9529">
                  <c:v>8.0624959257337636</c:v>
                </c:pt>
                <c:pt idx="9530">
                  <c:v>1.6775313336802635</c:v>
                </c:pt>
                <c:pt idx="9531">
                  <c:v>-0.18273868717007571</c:v>
                </c:pt>
                <c:pt idx="9532">
                  <c:v>-9.8950282980542079E-2</c:v>
                </c:pt>
                <c:pt idx="9533">
                  <c:v>0.16522238247702392</c:v>
                </c:pt>
                <c:pt idx="9534">
                  <c:v>-7.0624959257337645</c:v>
                </c:pt>
                <c:pt idx="9535">
                  <c:v>-7.0624959257337645</c:v>
                </c:pt>
                <c:pt idx="9536">
                  <c:v>-1.7328857751460391</c:v>
                </c:pt>
                <c:pt idx="9537">
                  <c:v>-0.17894590201372593</c:v>
                </c:pt>
                <c:pt idx="9538">
                  <c:v>13.00146683934072</c:v>
                </c:pt>
                <c:pt idx="9539">
                  <c:v>0.25633975325978559</c:v>
                </c:pt>
                <c:pt idx="9540">
                  <c:v>0.44183755862255891</c:v>
                </c:pt>
                <c:pt idx="9541">
                  <c:v>13.766287334957036</c:v>
                </c:pt>
                <c:pt idx="9542">
                  <c:v>-8.0606959316875546</c:v>
                </c:pt>
                <c:pt idx="9543">
                  <c:v>-8.0606959316875546</c:v>
                </c:pt>
                <c:pt idx="9544">
                  <c:v>-8.0606959316875546</c:v>
                </c:pt>
                <c:pt idx="9545">
                  <c:v>-8.0606959316875546</c:v>
                </c:pt>
                <c:pt idx="9546">
                  <c:v>-8.0606959316875546</c:v>
                </c:pt>
                <c:pt idx="9547">
                  <c:v>-8.0606959316875546</c:v>
                </c:pt>
                <c:pt idx="9548">
                  <c:v>-0.48083169023842248</c:v>
                </c:pt>
                <c:pt idx="9549">
                  <c:v>-0.86495425255623137</c:v>
                </c:pt>
                <c:pt idx="9550">
                  <c:v>-8.3416008187637503E-2</c:v>
                </c:pt>
                <c:pt idx="9551">
                  <c:v>1.9863250631029239</c:v>
                </c:pt>
                <c:pt idx="9552">
                  <c:v>1.9175378398080272</c:v>
                </c:pt>
                <c:pt idx="9553">
                  <c:v>10.518653155673389</c:v>
                </c:pt>
                <c:pt idx="9554">
                  <c:v>10.703326841459814</c:v>
                </c:pt>
                <c:pt idx="9555">
                  <c:v>-0.10048139304783403</c:v>
                </c:pt>
                <c:pt idx="9556">
                  <c:v>-0.17932369944456203</c:v>
                </c:pt>
                <c:pt idx="9557">
                  <c:v>-0.70043971814109218</c:v>
                </c:pt>
                <c:pt idx="9558">
                  <c:v>-1.0925661187360727</c:v>
                </c:pt>
                <c:pt idx="9559">
                  <c:v>-5.3033551248794364</c:v>
                </c:pt>
                <c:pt idx="9560">
                  <c:v>0.60768257722123964</c:v>
                </c:pt>
                <c:pt idx="9561">
                  <c:v>0.38246963682241314</c:v>
                </c:pt>
                <c:pt idx="9562">
                  <c:v>0.41965412734921376</c:v>
                </c:pt>
                <c:pt idx="9563">
                  <c:v>0.32183795180002067</c:v>
                </c:pt>
                <c:pt idx="9564">
                  <c:v>1.0933348078824308</c:v>
                </c:pt>
                <c:pt idx="9565">
                  <c:v>-8.4093909361377026</c:v>
                </c:pt>
                <c:pt idx="9566">
                  <c:v>0</c:v>
                </c:pt>
                <c:pt idx="9567">
                  <c:v>-0.72436555738657304</c:v>
                </c:pt>
                <c:pt idx="9568">
                  <c:v>-8.6877450679966842E-2</c:v>
                </c:pt>
                <c:pt idx="9569">
                  <c:v>5.08746284125034</c:v>
                </c:pt>
                <c:pt idx="9570">
                  <c:v>9.2304207950923818</c:v>
                </c:pt>
                <c:pt idx="9571">
                  <c:v>2.4102365130150227</c:v>
                </c:pt>
                <c:pt idx="9572">
                  <c:v>-2.4150374992788439</c:v>
                </c:pt>
                <c:pt idx="9573">
                  <c:v>7.2149785755835097E-2</c:v>
                </c:pt>
                <c:pt idx="9574">
                  <c:v>-9.7598881832218343</c:v>
                </c:pt>
                <c:pt idx="9575">
                  <c:v>-0.45853021589576515</c:v>
                </c:pt>
                <c:pt idx="9576">
                  <c:v>-11.551067348664397</c:v>
                </c:pt>
                <c:pt idx="9577">
                  <c:v>-0.994123433663331</c:v>
                </c:pt>
                <c:pt idx="9578">
                  <c:v>-3.3947331923338042E-2</c:v>
                </c:pt>
                <c:pt idx="9579">
                  <c:v>-0.8065828080221078</c:v>
                </c:pt>
                <c:pt idx="9580">
                  <c:v>0.30165569986110119</c:v>
                </c:pt>
                <c:pt idx="9581">
                  <c:v>2.355925689676639</c:v>
                </c:pt>
                <c:pt idx="9582">
                  <c:v>1.7542865044289331</c:v>
                </c:pt>
                <c:pt idx="9583">
                  <c:v>-0.35049724708413343</c:v>
                </c:pt>
                <c:pt idx="9584">
                  <c:v>2.4799929411196135</c:v>
                </c:pt>
                <c:pt idx="9585">
                  <c:v>3.3738870443921498</c:v>
                </c:pt>
                <c:pt idx="9586">
                  <c:v>13.177886656348793</c:v>
                </c:pt>
                <c:pt idx="9587">
                  <c:v>0.99951918178495491</c:v>
                </c:pt>
                <c:pt idx="9588">
                  <c:v>-1.4239000679886398</c:v>
                </c:pt>
                <c:pt idx="9589">
                  <c:v>-1.4239000679886398</c:v>
                </c:pt>
                <c:pt idx="9590">
                  <c:v>-9.8667637673533513</c:v>
                </c:pt>
                <c:pt idx="9591">
                  <c:v>-8.0624959257337636</c:v>
                </c:pt>
                <c:pt idx="9592">
                  <c:v>9.953567355091468E-2</c:v>
                </c:pt>
                <c:pt idx="9593">
                  <c:v>-7.0660891904577721</c:v>
                </c:pt>
                <c:pt idx="9594">
                  <c:v>-1.090197808971578</c:v>
                </c:pt>
                <c:pt idx="9595">
                  <c:v>1.3112016882943043</c:v>
                </c:pt>
                <c:pt idx="9596">
                  <c:v>7.0660891904577738</c:v>
                </c:pt>
                <c:pt idx="9597">
                  <c:v>-1.1252030341013348</c:v>
                </c:pt>
                <c:pt idx="9598">
                  <c:v>1.2537565922457832</c:v>
                </c:pt>
                <c:pt idx="9599">
                  <c:v>9.9535673550914375E-2</c:v>
                </c:pt>
                <c:pt idx="9600">
                  <c:v>1.067744606635834</c:v>
                </c:pt>
                <c:pt idx="9601">
                  <c:v>-4.9494728862875785</c:v>
                </c:pt>
                <c:pt idx="9602">
                  <c:v>-1.6303008798832588</c:v>
                </c:pt>
                <c:pt idx="9603">
                  <c:v>-1.3656494723166801</c:v>
                </c:pt>
                <c:pt idx="9604">
                  <c:v>5.08746284125034</c:v>
                </c:pt>
                <c:pt idx="9605">
                  <c:v>-10.917123403264748</c:v>
                </c:pt>
                <c:pt idx="9606">
                  <c:v>7.0660891904577721</c:v>
                </c:pt>
                <c:pt idx="9607">
                  <c:v>11.416621621364193</c:v>
                </c:pt>
                <c:pt idx="9608">
                  <c:v>-0.23644019582208081</c:v>
                </c:pt>
                <c:pt idx="9609">
                  <c:v>-0.85062237596177337</c:v>
                </c:pt>
                <c:pt idx="9610">
                  <c:v>-11.759472121202833</c:v>
                </c:pt>
                <c:pt idx="9611">
                  <c:v>-10.814315423787811</c:v>
                </c:pt>
                <c:pt idx="9612">
                  <c:v>9.5196362528432132</c:v>
                </c:pt>
                <c:pt idx="9613">
                  <c:v>-11.813914767907184</c:v>
                </c:pt>
                <c:pt idx="9614">
                  <c:v>0.17954942033071244</c:v>
                </c:pt>
                <c:pt idx="9615">
                  <c:v>0.95749527148546443</c:v>
                </c:pt>
                <c:pt idx="9616">
                  <c:v>1.2008190093880964</c:v>
                </c:pt>
                <c:pt idx="9617">
                  <c:v>-8.3837042924740537</c:v>
                </c:pt>
                <c:pt idx="9618">
                  <c:v>-12.398832744439126</c:v>
                </c:pt>
                <c:pt idx="9619">
                  <c:v>0.45083733670210568</c:v>
                </c:pt>
                <c:pt idx="9620">
                  <c:v>11.702894141119387</c:v>
                </c:pt>
                <c:pt idx="9621">
                  <c:v>-8.6462586799900301</c:v>
                </c:pt>
                <c:pt idx="9622">
                  <c:v>3.5229366457643851</c:v>
                </c:pt>
                <c:pt idx="9623">
                  <c:v>-0.38060400221497015</c:v>
                </c:pt>
                <c:pt idx="9624">
                  <c:v>-8.0606959316875546</c:v>
                </c:pt>
                <c:pt idx="9625">
                  <c:v>-10.759610821875045</c:v>
                </c:pt>
                <c:pt idx="9626">
                  <c:v>10.966024713800364</c:v>
                </c:pt>
                <c:pt idx="9627">
                  <c:v>0.8687554667217473</c:v>
                </c:pt>
                <c:pt idx="9628">
                  <c:v>1.2203900684253002</c:v>
                </c:pt>
                <c:pt idx="9629">
                  <c:v>0.86635038494923733</c:v>
                </c:pt>
                <c:pt idx="9630">
                  <c:v>-11.813781191217037</c:v>
                </c:pt>
                <c:pt idx="9631">
                  <c:v>1.8799408622730966</c:v>
                </c:pt>
                <c:pt idx="9632">
                  <c:v>-13.904446464505721</c:v>
                </c:pt>
                <c:pt idx="9633">
                  <c:v>-11.673750739438065</c:v>
                </c:pt>
                <c:pt idx="9634">
                  <c:v>-2.6891061503801192</c:v>
                </c:pt>
                <c:pt idx="9635">
                  <c:v>0.87048926700359575</c:v>
                </c:pt>
                <c:pt idx="9636">
                  <c:v>-0.77224106891373689</c:v>
                </c:pt>
                <c:pt idx="9637">
                  <c:v>-0.19434336541442143</c:v>
                </c:pt>
                <c:pt idx="9638">
                  <c:v>0.17778711921528295</c:v>
                </c:pt>
                <c:pt idx="9639">
                  <c:v>-0.30339214344993481</c:v>
                </c:pt>
                <c:pt idx="9640">
                  <c:v>0.26303440583379378</c:v>
                </c:pt>
                <c:pt idx="9641">
                  <c:v>1.0660891904577721</c:v>
                </c:pt>
                <c:pt idx="9642">
                  <c:v>-2.9874469496569156</c:v>
                </c:pt>
                <c:pt idx="9643">
                  <c:v>1.1101319166000547</c:v>
                </c:pt>
                <c:pt idx="9644">
                  <c:v>0.19639721280350303</c:v>
                </c:pt>
                <c:pt idx="9645">
                  <c:v>-7.1701465354188754E-2</c:v>
                </c:pt>
                <c:pt idx="9646">
                  <c:v>-5.3457748368417297</c:v>
                </c:pt>
                <c:pt idx="9647">
                  <c:v>-10.759888183221834</c:v>
                </c:pt>
                <c:pt idx="9648">
                  <c:v>-11.188382790570113</c:v>
                </c:pt>
                <c:pt idx="9649">
                  <c:v>12.146356530303908</c:v>
                </c:pt>
                <c:pt idx="9650">
                  <c:v>6.9886846867721664</c:v>
                </c:pt>
                <c:pt idx="9651">
                  <c:v>-2.4398857572664214</c:v>
                </c:pt>
                <c:pt idx="9652">
                  <c:v>-6.1400544664143422E-2</c:v>
                </c:pt>
                <c:pt idx="9653">
                  <c:v>0.56071495447447883</c:v>
                </c:pt>
                <c:pt idx="9654">
                  <c:v>-12.613559277788266</c:v>
                </c:pt>
                <c:pt idx="9655">
                  <c:v>1.5849625007211563</c:v>
                </c:pt>
                <c:pt idx="9656">
                  <c:v>-0.9240511467667013</c:v>
                </c:pt>
                <c:pt idx="9657">
                  <c:v>1.0248119441312524</c:v>
                </c:pt>
                <c:pt idx="9658">
                  <c:v>-8.3822637581148385</c:v>
                </c:pt>
                <c:pt idx="9659">
                  <c:v>-0.54056838136270258</c:v>
                </c:pt>
                <c:pt idx="9660">
                  <c:v>-2.2528799274288085</c:v>
                </c:pt>
                <c:pt idx="9661">
                  <c:v>0.83370624900455637</c:v>
                </c:pt>
                <c:pt idx="9662">
                  <c:v>2.0929857677775581</c:v>
                </c:pt>
                <c:pt idx="9663">
                  <c:v>-0.14989543048305884</c:v>
                </c:pt>
                <c:pt idx="9664">
                  <c:v>-0.19870585128693802</c:v>
                </c:pt>
                <c:pt idx="9665">
                  <c:v>-1.0947782247521001</c:v>
                </c:pt>
                <c:pt idx="9666">
                  <c:v>-0.20125820824710366</c:v>
                </c:pt>
                <c:pt idx="9667">
                  <c:v>-7.7444085425348086E-2</c:v>
                </c:pt>
                <c:pt idx="9668">
                  <c:v>3.3730857312549808E-2</c:v>
                </c:pt>
                <c:pt idx="9669">
                  <c:v>-0.34973006012593777</c:v>
                </c:pt>
                <c:pt idx="9670">
                  <c:v>0.21790503034413417</c:v>
                </c:pt>
                <c:pt idx="9671">
                  <c:v>-0.88296057880978052</c:v>
                </c:pt>
                <c:pt idx="9672">
                  <c:v>-0.21158764041511768</c:v>
                </c:pt>
                <c:pt idx="9673">
                  <c:v>7.9617168063368132E-2</c:v>
                </c:pt>
                <c:pt idx="9674">
                  <c:v>-0.21461324742078697</c:v>
                </c:pt>
                <c:pt idx="9675">
                  <c:v>0.2954558835261713</c:v>
                </c:pt>
                <c:pt idx="9676">
                  <c:v>-0.46804474894200521</c:v>
                </c:pt>
                <c:pt idx="9677">
                  <c:v>1.4123830458328659</c:v>
                </c:pt>
                <c:pt idx="9678">
                  <c:v>2.4247546246677208E-2</c:v>
                </c:pt>
                <c:pt idx="9679">
                  <c:v>-0.16839753169571869</c:v>
                </c:pt>
                <c:pt idx="9680">
                  <c:v>-0.12254349297138589</c:v>
                </c:pt>
                <c:pt idx="9681">
                  <c:v>3.6525876025114187E-2</c:v>
                </c:pt>
                <c:pt idx="9682">
                  <c:v>-7.4337096247049372E-2</c:v>
                </c:pt>
                <c:pt idx="9683">
                  <c:v>-0.1812403146701464</c:v>
                </c:pt>
                <c:pt idx="9684">
                  <c:v>0.44418384493836049</c:v>
                </c:pt>
                <c:pt idx="9685">
                  <c:v>-0.76818432477692622</c:v>
                </c:pt>
                <c:pt idx="9686">
                  <c:v>-0.21613343086476558</c:v>
                </c:pt>
                <c:pt idx="9687">
                  <c:v>-0.66825284408219221</c:v>
                </c:pt>
                <c:pt idx="9688">
                  <c:v>-9.211820198843125E-2</c:v>
                </c:pt>
                <c:pt idx="9689">
                  <c:v>-0.26534456652099497</c:v>
                </c:pt>
                <c:pt idx="9690">
                  <c:v>-2.4662054234269072E-2</c:v>
                </c:pt>
                <c:pt idx="9691">
                  <c:v>-2.4662054234269072E-2</c:v>
                </c:pt>
                <c:pt idx="9692">
                  <c:v>-0.1378056904786317</c:v>
                </c:pt>
                <c:pt idx="9693">
                  <c:v>-0.1057946640225966</c:v>
                </c:pt>
                <c:pt idx="9694">
                  <c:v>-0.1565577777044834</c:v>
                </c:pt>
                <c:pt idx="9695">
                  <c:v>0.94656074103853971</c:v>
                </c:pt>
                <c:pt idx="9696">
                  <c:v>0.94656074103853971</c:v>
                </c:pt>
                <c:pt idx="9697">
                  <c:v>6.10755767517683E-2</c:v>
                </c:pt>
                <c:pt idx="9698">
                  <c:v>-0.10021379109143144</c:v>
                </c:pt>
                <c:pt idx="9699">
                  <c:v>0</c:v>
                </c:pt>
                <c:pt idx="9700">
                  <c:v>4.0357737616140664E-2</c:v>
                </c:pt>
                <c:pt idx="9701">
                  <c:v>2.0037753236545011E-2</c:v>
                </c:pt>
                <c:pt idx="9702">
                  <c:v>-0.65861438997337718</c:v>
                </c:pt>
                <c:pt idx="9703">
                  <c:v>-0.22931378798979285</c:v>
                </c:pt>
                <c:pt idx="9704">
                  <c:v>2.2026250281382935E-2</c:v>
                </c:pt>
                <c:pt idx="9705">
                  <c:v>-0.32891076803347696</c:v>
                </c:pt>
                <c:pt idx="9706">
                  <c:v>4.8094288201045207E-2</c:v>
                </c:pt>
                <c:pt idx="9707">
                  <c:v>-3.1808738230676294E-2</c:v>
                </c:pt>
                <c:pt idx="9708">
                  <c:v>-0.21080947607232256</c:v>
                </c:pt>
                <c:pt idx="9709">
                  <c:v>-4.6170181432926061E-2</c:v>
                </c:pt>
                <c:pt idx="9710">
                  <c:v>0.11445872458491514</c:v>
                </c:pt>
                <c:pt idx="9711">
                  <c:v>-7.0660891904577721</c:v>
                </c:pt>
                <c:pt idx="9712">
                  <c:v>0</c:v>
                </c:pt>
                <c:pt idx="9713">
                  <c:v>-1.2384983494289932</c:v>
                </c:pt>
                <c:pt idx="9714">
                  <c:v>-0.37851162325372989</c:v>
                </c:pt>
                <c:pt idx="9715">
                  <c:v>-6.4429434958487288</c:v>
                </c:pt>
                <c:pt idx="9716">
                  <c:v>-7.0660891904577721</c:v>
                </c:pt>
                <c:pt idx="9717">
                  <c:v>8.9608675716214559E-3</c:v>
                </c:pt>
                <c:pt idx="9718">
                  <c:v>-0.12239663135972653</c:v>
                </c:pt>
                <c:pt idx="9719">
                  <c:v>-0.25779775746764683</c:v>
                </c:pt>
                <c:pt idx="9720">
                  <c:v>-0.25779775746764683</c:v>
                </c:pt>
                <c:pt idx="9721">
                  <c:v>-0.25779775746764683</c:v>
                </c:pt>
                <c:pt idx="9722">
                  <c:v>0.46777896135081726</c:v>
                </c:pt>
                <c:pt idx="9723">
                  <c:v>-0.71664056540717447</c:v>
                </c:pt>
                <c:pt idx="9724">
                  <c:v>-0.87126668587779732</c:v>
                </c:pt>
                <c:pt idx="9725">
                  <c:v>0.92114457928876048</c:v>
                </c:pt>
                <c:pt idx="9726">
                  <c:v>-0.20845787297898283</c:v>
                </c:pt>
                <c:pt idx="9727">
                  <c:v>-0.25543268310045569</c:v>
                </c:pt>
                <c:pt idx="9728">
                  <c:v>-2.3578290463934697</c:v>
                </c:pt>
                <c:pt idx="9729">
                  <c:v>-0.23299436646707392</c:v>
                </c:pt>
                <c:pt idx="9730">
                  <c:v>-0.13620438359831116</c:v>
                </c:pt>
                <c:pt idx="9731">
                  <c:v>-1.0806754956582541E-2</c:v>
                </c:pt>
                <c:pt idx="9732">
                  <c:v>-0.16958606216179437</c:v>
                </c:pt>
                <c:pt idx="9733">
                  <c:v>-0.32021975242500111</c:v>
                </c:pt>
                <c:pt idx="9734">
                  <c:v>-0.12628919749731735</c:v>
                </c:pt>
                <c:pt idx="9735">
                  <c:v>0.76553474636297703</c:v>
                </c:pt>
                <c:pt idx="9736">
                  <c:v>-8.4183213975665139E-2</c:v>
                </c:pt>
                <c:pt idx="9737">
                  <c:v>-0.24997825300834761</c:v>
                </c:pt>
                <c:pt idx="9738">
                  <c:v>0</c:v>
                </c:pt>
                <c:pt idx="9739">
                  <c:v>-20</c:v>
                </c:pt>
                <c:pt idx="9740">
                  <c:v>0.15903668529957657</c:v>
                </c:pt>
                <c:pt idx="9741">
                  <c:v>3.4685810212476645E-2</c:v>
                </c:pt>
                <c:pt idx="9742">
                  <c:v>-0.14438990933517462</c:v>
                </c:pt>
                <c:pt idx="9743">
                  <c:v>-0.15053768444055113</c:v>
                </c:pt>
                <c:pt idx="9744">
                  <c:v>-0.15412314531941959</c:v>
                </c:pt>
                <c:pt idx="9745">
                  <c:v>-0.26932066868122551</c:v>
                </c:pt>
                <c:pt idx="9746">
                  <c:v>-0.19264507794239571</c:v>
                </c:pt>
                <c:pt idx="9747">
                  <c:v>-8.8536674601657206E-2</c:v>
                </c:pt>
                <c:pt idx="9748">
                  <c:v>-1.0496307677246008</c:v>
                </c:pt>
                <c:pt idx="9749">
                  <c:v>-0.11321061044799129</c:v>
                </c:pt>
                <c:pt idx="9750">
                  <c:v>-1.5226605533154807</c:v>
                </c:pt>
                <c:pt idx="9751">
                  <c:v>-6.9108925261660152</c:v>
                </c:pt>
                <c:pt idx="9752">
                  <c:v>0.10691520391651189</c:v>
                </c:pt>
                <c:pt idx="9753">
                  <c:v>3.6301058774534427</c:v>
                </c:pt>
                <c:pt idx="9754">
                  <c:v>-1.5777669993169523</c:v>
                </c:pt>
                <c:pt idx="9755">
                  <c:v>-0.47130571892558898</c:v>
                </c:pt>
                <c:pt idx="9756">
                  <c:v>9.0597950917951025</c:v>
                </c:pt>
                <c:pt idx="9757">
                  <c:v>-8.8536674601657206E-2</c:v>
                </c:pt>
                <c:pt idx="9758">
                  <c:v>-0.45567948377618983</c:v>
                </c:pt>
                <c:pt idx="9759">
                  <c:v>-0.16046467219324609</c:v>
                </c:pt>
                <c:pt idx="9760">
                  <c:v>-0.27112069139745332</c:v>
                </c:pt>
                <c:pt idx="9761">
                  <c:v>-0.15335077690679655</c:v>
                </c:pt>
                <c:pt idx="9762">
                  <c:v>0.15488560197817131</c:v>
                </c:pt>
                <c:pt idx="9763">
                  <c:v>7.0660891904577738</c:v>
                </c:pt>
                <c:pt idx="9764">
                  <c:v>-0.35614381022527553</c:v>
                </c:pt>
                <c:pt idx="9765">
                  <c:v>-2.6159893963417806</c:v>
                </c:pt>
                <c:pt idx="9766">
                  <c:v>-0.15919859484925367</c:v>
                </c:pt>
                <c:pt idx="9767">
                  <c:v>-2.6027242426165689</c:v>
                </c:pt>
                <c:pt idx="9768">
                  <c:v>-1.2630344058337941</c:v>
                </c:pt>
                <c:pt idx="9769">
                  <c:v>12.518407276671365</c:v>
                </c:pt>
                <c:pt idx="9770">
                  <c:v>-0.49185309632967472</c:v>
                </c:pt>
                <c:pt idx="9771">
                  <c:v>1.5984457300847783</c:v>
                </c:pt>
                <c:pt idx="9772">
                  <c:v>10.003752134861108</c:v>
                </c:pt>
                <c:pt idx="9773">
                  <c:v>1.7004397181410922</c:v>
                </c:pt>
                <c:pt idx="9774">
                  <c:v>-13.103342454916486</c:v>
                </c:pt>
                <c:pt idx="9775">
                  <c:v>0</c:v>
                </c:pt>
                <c:pt idx="9776">
                  <c:v>-5.08746284125034</c:v>
                </c:pt>
                <c:pt idx="9777">
                  <c:v>-8.6450579349844769</c:v>
                </c:pt>
                <c:pt idx="9778">
                  <c:v>-2.5443205162238107</c:v>
                </c:pt>
                <c:pt idx="9779">
                  <c:v>-12.103506382011545</c:v>
                </c:pt>
                <c:pt idx="9780">
                  <c:v>0</c:v>
                </c:pt>
                <c:pt idx="9781">
                  <c:v>-1.5789687445267055</c:v>
                </c:pt>
                <c:pt idx="9782">
                  <c:v>-7.6486571760385464</c:v>
                </c:pt>
                <c:pt idx="9783">
                  <c:v>7.6486571760385464</c:v>
                </c:pt>
                <c:pt idx="9784">
                  <c:v>9.3815429511845849</c:v>
                </c:pt>
                <c:pt idx="9785">
                  <c:v>4.9235418361586829</c:v>
                </c:pt>
                <c:pt idx="9786">
                  <c:v>8.0606959316875546</c:v>
                </c:pt>
                <c:pt idx="9787">
                  <c:v>6.7114195858537049E-2</c:v>
                </c:pt>
                <c:pt idx="9788">
                  <c:v>-0.31550182572792934</c:v>
                </c:pt>
                <c:pt idx="9789">
                  <c:v>3.4976993542653623</c:v>
                </c:pt>
                <c:pt idx="9790">
                  <c:v>3.802553935793783</c:v>
                </c:pt>
                <c:pt idx="9791">
                  <c:v>-1.1352766366963489</c:v>
                </c:pt>
                <c:pt idx="9792">
                  <c:v>4.947117150665802</c:v>
                </c:pt>
                <c:pt idx="9793">
                  <c:v>4.9468676264299904E-2</c:v>
                </c:pt>
                <c:pt idx="9794">
                  <c:v>-6.5945311823852618E-2</c:v>
                </c:pt>
                <c:pt idx="9795">
                  <c:v>3.8159967151966767</c:v>
                </c:pt>
                <c:pt idx="9796">
                  <c:v>0.19354648068392799</c:v>
                </c:pt>
                <c:pt idx="9797">
                  <c:v>-8.0588936890535692</c:v>
                </c:pt>
                <c:pt idx="9798">
                  <c:v>0.7852611512069877</c:v>
                </c:pt>
                <c:pt idx="9799">
                  <c:v>-0.29639300278022479</c:v>
                </c:pt>
                <c:pt idx="9800">
                  <c:v>0.21240833276382595</c:v>
                </c:pt>
                <c:pt idx="9801">
                  <c:v>0.5421494171821829</c:v>
                </c:pt>
                <c:pt idx="9802">
                  <c:v>0.56478461878352582</c:v>
                </c:pt>
                <c:pt idx="9803">
                  <c:v>0.37401515367458565</c:v>
                </c:pt>
                <c:pt idx="9804">
                  <c:v>-0.43295940727610632</c:v>
                </c:pt>
                <c:pt idx="9805">
                  <c:v>-6.3279268355088059</c:v>
                </c:pt>
                <c:pt idx="9806">
                  <c:v>4.588872557430256</c:v>
                </c:pt>
                <c:pt idx="9807">
                  <c:v>-8.3822637581148385</c:v>
                </c:pt>
                <c:pt idx="9808">
                  <c:v>0.73289592985715935</c:v>
                </c:pt>
                <c:pt idx="9809">
                  <c:v>-2.383862575546086</c:v>
                </c:pt>
                <c:pt idx="9810">
                  <c:v>0.54748779530249347</c:v>
                </c:pt>
                <c:pt idx="9811">
                  <c:v>-0.56184126500785248</c:v>
                </c:pt>
                <c:pt idx="9812">
                  <c:v>0.21439963058291692</c:v>
                </c:pt>
                <c:pt idx="9813">
                  <c:v>-0.28972519079450726</c:v>
                </c:pt>
                <c:pt idx="9814">
                  <c:v>10.582455645110581</c:v>
                </c:pt>
                <c:pt idx="9815">
                  <c:v>8.0624959257337636</c:v>
                </c:pt>
                <c:pt idx="9816">
                  <c:v>5.0576386258679449</c:v>
                </c:pt>
                <c:pt idx="9817">
                  <c:v>-0.30136252449289308</c:v>
                </c:pt>
                <c:pt idx="9818">
                  <c:v>0.10691520391651219</c:v>
                </c:pt>
                <c:pt idx="9819">
                  <c:v>-0.10383581098454006</c:v>
                </c:pt>
                <c:pt idx="9820">
                  <c:v>1.0310268956206246</c:v>
                </c:pt>
                <c:pt idx="9821">
                  <c:v>-0.43663975376405462</c:v>
                </c:pt>
                <c:pt idx="9822">
                  <c:v>7.0660891904577738</c:v>
                </c:pt>
                <c:pt idx="9823">
                  <c:v>-1.2134420030666047</c:v>
                </c:pt>
                <c:pt idx="9824">
                  <c:v>6.0732489820306386</c:v>
                </c:pt>
                <c:pt idx="9825">
                  <c:v>1.4135364118050715</c:v>
                </c:pt>
                <c:pt idx="9826">
                  <c:v>-8.0785956034961171</c:v>
                </c:pt>
                <c:pt idx="9827">
                  <c:v>-11.103506382011545</c:v>
                </c:pt>
                <c:pt idx="9828">
                  <c:v>-11.103506382011545</c:v>
                </c:pt>
                <c:pt idx="9829">
                  <c:v>-3.100391110896398</c:v>
                </c:pt>
                <c:pt idx="9830">
                  <c:v>-7.214978575583525E-2</c:v>
                </c:pt>
                <c:pt idx="9831">
                  <c:v>-5.3398500028846243</c:v>
                </c:pt>
                <c:pt idx="9832">
                  <c:v>-0.16558606571797518</c:v>
                </c:pt>
                <c:pt idx="9833">
                  <c:v>-1.742910989366381</c:v>
                </c:pt>
                <c:pt idx="9834">
                  <c:v>-12.840384550711667</c:v>
                </c:pt>
                <c:pt idx="9835">
                  <c:v>-0.5516424275211298</c:v>
                </c:pt>
                <c:pt idx="9836">
                  <c:v>-2.4662054234269239E-2</c:v>
                </c:pt>
                <c:pt idx="9837">
                  <c:v>-0.89810399181210632</c:v>
                </c:pt>
                <c:pt idx="9838">
                  <c:v>-9.5189809291704002</c:v>
                </c:pt>
                <c:pt idx="9839">
                  <c:v>-2.2312187826163687</c:v>
                </c:pt>
                <c:pt idx="9840">
                  <c:v>-0.20476015297896347</c:v>
                </c:pt>
                <c:pt idx="9841">
                  <c:v>-0.15200309344504997</c:v>
                </c:pt>
                <c:pt idx="9842">
                  <c:v>-1.8267636682437329</c:v>
                </c:pt>
                <c:pt idx="9843">
                  <c:v>0.13882770469731645</c:v>
                </c:pt>
                <c:pt idx="9844">
                  <c:v>10.306821202497154</c:v>
                </c:pt>
                <c:pt idx="9845">
                  <c:v>1.3235827156694038E-2</c:v>
                </c:pt>
                <c:pt idx="9846">
                  <c:v>-0.29146281416031095</c:v>
                </c:pt>
                <c:pt idx="9847">
                  <c:v>8.0170348683983358E-2</c:v>
                </c:pt>
                <c:pt idx="9848">
                  <c:v>-0.61130289289993678</c:v>
                </c:pt>
                <c:pt idx="9849">
                  <c:v>4.1274807743109809</c:v>
                </c:pt>
                <c:pt idx="9850">
                  <c:v>7.6462586799900292</c:v>
                </c:pt>
                <c:pt idx="9851">
                  <c:v>-1.525924549376493</c:v>
                </c:pt>
                <c:pt idx="9852">
                  <c:v>-6.0732489820306386</c:v>
                </c:pt>
                <c:pt idx="9853">
                  <c:v>1.0544477840223765</c:v>
                </c:pt>
                <c:pt idx="9854">
                  <c:v>7.0660891904577738</c:v>
                </c:pt>
                <c:pt idx="9855">
                  <c:v>-0.45943161863729748</c:v>
                </c:pt>
                <c:pt idx="9856">
                  <c:v>10.582769240382088</c:v>
                </c:pt>
                <c:pt idx="9857">
                  <c:v>8.0624959257337636</c:v>
                </c:pt>
                <c:pt idx="9858">
                  <c:v>7.0660891904577721</c:v>
                </c:pt>
                <c:pt idx="9859">
                  <c:v>0.1480986389891342</c:v>
                </c:pt>
                <c:pt idx="9860">
                  <c:v>6.4416728495770376E-2</c:v>
                </c:pt>
                <c:pt idx="9861">
                  <c:v>3.7725895038969273</c:v>
                </c:pt>
                <c:pt idx="9862">
                  <c:v>-1.4646682670034448</c:v>
                </c:pt>
                <c:pt idx="9863">
                  <c:v>9.3822637581148367</c:v>
                </c:pt>
                <c:pt idx="9864">
                  <c:v>-5.5647846187835261</c:v>
                </c:pt>
                <c:pt idx="9865">
                  <c:v>0.36150810286204865</c:v>
                </c:pt>
                <c:pt idx="9866">
                  <c:v>0.28509132670699083</c:v>
                </c:pt>
                <c:pt idx="9867">
                  <c:v>-0.33034033470356255</c:v>
                </c:pt>
                <c:pt idx="9868">
                  <c:v>-0.57511471476480902</c:v>
                </c:pt>
                <c:pt idx="9869">
                  <c:v>0.13750352374993474</c:v>
                </c:pt>
                <c:pt idx="9870">
                  <c:v>-1.174520767309924E-2</c:v>
                </c:pt>
                <c:pt idx="9871">
                  <c:v>2.5244209587861053</c:v>
                </c:pt>
                <c:pt idx="9872">
                  <c:v>-0.41503749927884365</c:v>
                </c:pt>
                <c:pt idx="9873">
                  <c:v>0.23918766387942605</c:v>
                </c:pt>
                <c:pt idx="9874">
                  <c:v>8.9267338097087298E-2</c:v>
                </c:pt>
                <c:pt idx="9875">
                  <c:v>-7.6486571760385464</c:v>
                </c:pt>
                <c:pt idx="9876">
                  <c:v>1.9413006263943502</c:v>
                </c:pt>
                <c:pt idx="9877">
                  <c:v>-0.99280449859579589</c:v>
                </c:pt>
                <c:pt idx="9878">
                  <c:v>-8.0624959257337636</c:v>
                </c:pt>
                <c:pt idx="9879">
                  <c:v>10.381182412624446</c:v>
                </c:pt>
                <c:pt idx="9880">
                  <c:v>5.3439258961460102E-2</c:v>
                </c:pt>
                <c:pt idx="9881">
                  <c:v>8.8672787397096631</c:v>
                </c:pt>
                <c:pt idx="9882">
                  <c:v>-0.48903808072262039</c:v>
                </c:pt>
                <c:pt idx="9883">
                  <c:v>-0.36257007938470825</c:v>
                </c:pt>
                <c:pt idx="9884">
                  <c:v>-0.73696559416620588</c:v>
                </c:pt>
                <c:pt idx="9885">
                  <c:v>12.43402002712266</c:v>
                </c:pt>
                <c:pt idx="9886">
                  <c:v>-7.0660891904577721</c:v>
                </c:pt>
                <c:pt idx="9887">
                  <c:v>-12.08137247435552</c:v>
                </c:pt>
                <c:pt idx="9888">
                  <c:v>8.3837042924740537</c:v>
                </c:pt>
                <c:pt idx="9889">
                  <c:v>-0.69124729386037076</c:v>
                </c:pt>
                <c:pt idx="9890">
                  <c:v>-0.50402404604757178</c:v>
                </c:pt>
                <c:pt idx="9891">
                  <c:v>-8.2753612764329105</c:v>
                </c:pt>
                <c:pt idx="9892">
                  <c:v>-2.8044724135244823</c:v>
                </c:pt>
                <c:pt idx="9893">
                  <c:v>0.6212942294026107</c:v>
                </c:pt>
                <c:pt idx="9894">
                  <c:v>-0.52033244211844287</c:v>
                </c:pt>
                <c:pt idx="9895">
                  <c:v>0.22014231164057252</c:v>
                </c:pt>
                <c:pt idx="9896">
                  <c:v>0.71409112791361928</c:v>
                </c:pt>
                <c:pt idx="9897">
                  <c:v>9.3109404391481757E-2</c:v>
                </c:pt>
                <c:pt idx="9898">
                  <c:v>0.27851673785634568</c:v>
                </c:pt>
                <c:pt idx="9899">
                  <c:v>-1.3438434289438639</c:v>
                </c:pt>
                <c:pt idx="9900">
                  <c:v>-8.8672787397096631</c:v>
                </c:pt>
                <c:pt idx="9901">
                  <c:v>-0.84655493238104385</c:v>
                </c:pt>
                <c:pt idx="9902">
                  <c:v>8.0624959257337636</c:v>
                </c:pt>
                <c:pt idx="9903">
                  <c:v>0.48938484073892496</c:v>
                </c:pt>
                <c:pt idx="9904">
                  <c:v>11.585113569920296</c:v>
                </c:pt>
                <c:pt idx="9905">
                  <c:v>8.6462586799900301</c:v>
                </c:pt>
                <c:pt idx="9906">
                  <c:v>-9.9863894469379114E-2</c:v>
                </c:pt>
                <c:pt idx="9907">
                  <c:v>-0.90195197889072154</c:v>
                </c:pt>
                <c:pt idx="9908">
                  <c:v>-13.605826723159222</c:v>
                </c:pt>
                <c:pt idx="9909">
                  <c:v>3.7692290071950657E-2</c:v>
                </c:pt>
                <c:pt idx="9910">
                  <c:v>0.25375659224578306</c:v>
                </c:pt>
                <c:pt idx="9911">
                  <c:v>0.24380131439547528</c:v>
                </c:pt>
                <c:pt idx="9912">
                  <c:v>0.2562039126645263</c:v>
                </c:pt>
                <c:pt idx="9913">
                  <c:v>0.13844676996914468</c:v>
                </c:pt>
                <c:pt idx="9914">
                  <c:v>-16.919984473256225</c:v>
                </c:pt>
                <c:pt idx="9915">
                  <c:v>-10.644156719937438</c:v>
                </c:pt>
                <c:pt idx="9916">
                  <c:v>-10.966265102877133</c:v>
                </c:pt>
                <c:pt idx="9917">
                  <c:v>-7.6486571760385464</c:v>
                </c:pt>
                <c:pt idx="9918">
                  <c:v>1.8712666858777973</c:v>
                </c:pt>
                <c:pt idx="9919">
                  <c:v>-0.47290399352868484</c:v>
                </c:pt>
                <c:pt idx="9920">
                  <c:v>0.26888713207923159</c:v>
                </c:pt>
                <c:pt idx="9921">
                  <c:v>-8.0624959257337636</c:v>
                </c:pt>
                <c:pt idx="9922">
                  <c:v>8.0624959257337636</c:v>
                </c:pt>
                <c:pt idx="9923">
                  <c:v>4.2432530738261232</c:v>
                </c:pt>
                <c:pt idx="9924">
                  <c:v>-4.3457748368417306</c:v>
                </c:pt>
                <c:pt idx="9925">
                  <c:v>3.2789935117669415E-2</c:v>
                </c:pt>
                <c:pt idx="9926">
                  <c:v>-3.2034265038149176E-16</c:v>
                </c:pt>
                <c:pt idx="9927">
                  <c:v>0.59610305832635646</c:v>
                </c:pt>
                <c:pt idx="9928">
                  <c:v>1.3638834113287408</c:v>
                </c:pt>
                <c:pt idx="9929">
                  <c:v>0.18641312423088111</c:v>
                </c:pt>
                <c:pt idx="9930">
                  <c:v>0.63346101841234603</c:v>
                </c:pt>
                <c:pt idx="9931">
                  <c:v>11.22901905089352</c:v>
                </c:pt>
                <c:pt idx="9932">
                  <c:v>-0.52861411130745461</c:v>
                </c:pt>
                <c:pt idx="9933">
                  <c:v>9.75933340719466</c:v>
                </c:pt>
                <c:pt idx="9934">
                  <c:v>0.42530583473267153</c:v>
                </c:pt>
                <c:pt idx="9935">
                  <c:v>6.9068905956085187</c:v>
                </c:pt>
                <c:pt idx="9936">
                  <c:v>-11.059344460824425</c:v>
                </c:pt>
                <c:pt idx="9937">
                  <c:v>10.917123403264748</c:v>
                </c:pt>
                <c:pt idx="9938">
                  <c:v>-0.29218075149331013</c:v>
                </c:pt>
                <c:pt idx="9939">
                  <c:v>-0.44886237692710962</c:v>
                </c:pt>
                <c:pt idx="9940">
                  <c:v>0.4230302900323748</c:v>
                </c:pt>
                <c:pt idx="9941">
                  <c:v>-0.93945845806494954</c:v>
                </c:pt>
                <c:pt idx="9942">
                  <c:v>-1.6797953723917023</c:v>
                </c:pt>
                <c:pt idx="9943">
                  <c:v>6.838697498025044E-2</c:v>
                </c:pt>
                <c:pt idx="9944">
                  <c:v>0.80735492205760395</c:v>
                </c:pt>
                <c:pt idx="9945">
                  <c:v>0.18114943910456646</c:v>
                </c:pt>
                <c:pt idx="9946">
                  <c:v>-0.20992306937423119</c:v>
                </c:pt>
                <c:pt idx="9947">
                  <c:v>-1.8378529314854519E-2</c:v>
                </c:pt>
                <c:pt idx="9948">
                  <c:v>10.307200809140809</c:v>
                </c:pt>
                <c:pt idx="9949">
                  <c:v>-10.703038388986418</c:v>
                </c:pt>
                <c:pt idx="9950">
                  <c:v>-10.059344460824425</c:v>
                </c:pt>
                <c:pt idx="9951">
                  <c:v>0.16046467219324584</c:v>
                </c:pt>
                <c:pt idx="9952">
                  <c:v>0.35732200142255632</c:v>
                </c:pt>
                <c:pt idx="9953">
                  <c:v>14.738408975813829</c:v>
                </c:pt>
                <c:pt idx="9954">
                  <c:v>-0.7240519621150654</c:v>
                </c:pt>
                <c:pt idx="9955">
                  <c:v>10.146780789986687</c:v>
                </c:pt>
                <c:pt idx="9956">
                  <c:v>-0.41403639241687779</c:v>
                </c:pt>
                <c:pt idx="9957">
                  <c:v>9.0597950917951025</c:v>
                </c:pt>
                <c:pt idx="9958">
                  <c:v>0.11864449649861922</c:v>
                </c:pt>
                <c:pt idx="9959">
                  <c:v>0.38840237277537704</c:v>
                </c:pt>
                <c:pt idx="9960">
                  <c:v>13.297298428378648</c:v>
                </c:pt>
                <c:pt idx="9961">
                  <c:v>-8.6462586799900301</c:v>
                </c:pt>
                <c:pt idx="9962">
                  <c:v>4.0077439375335429E-2</c:v>
                </c:pt>
                <c:pt idx="9963">
                  <c:v>1.7369655941662057</c:v>
                </c:pt>
                <c:pt idx="9964">
                  <c:v>-0.29278174922784583</c:v>
                </c:pt>
                <c:pt idx="9965">
                  <c:v>-9.5536141786021531E-2</c:v>
                </c:pt>
                <c:pt idx="9966">
                  <c:v>-1.3466123582679599</c:v>
                </c:pt>
                <c:pt idx="9967">
                  <c:v>0.50147751521807504</c:v>
                </c:pt>
                <c:pt idx="9968">
                  <c:v>3.9717632148980303E-2</c:v>
                </c:pt>
                <c:pt idx="9969">
                  <c:v>-0.16520259119990885</c:v>
                </c:pt>
                <c:pt idx="9970">
                  <c:v>-0.22844146600925297</c:v>
                </c:pt>
                <c:pt idx="9971">
                  <c:v>0.57742882803574846</c:v>
                </c:pt>
                <c:pt idx="9972">
                  <c:v>0.33885783078053383</c:v>
                </c:pt>
                <c:pt idx="9973">
                  <c:v>-0.17859730345676297</c:v>
                </c:pt>
                <c:pt idx="9974">
                  <c:v>11.307011018304401</c:v>
                </c:pt>
                <c:pt idx="9975">
                  <c:v>9.5196362528432132</c:v>
                </c:pt>
                <c:pt idx="9976">
                  <c:v>0.2274104961030724</c:v>
                </c:pt>
                <c:pt idx="9977">
                  <c:v>-9.0197808971578322E-2</c:v>
                </c:pt>
                <c:pt idx="9978">
                  <c:v>-0.17664459924868034</c:v>
                </c:pt>
                <c:pt idx="9979">
                  <c:v>-0.32462220405662556</c:v>
                </c:pt>
                <c:pt idx="9980">
                  <c:v>0.48300309382888856</c:v>
                </c:pt>
                <c:pt idx="9981">
                  <c:v>-0.17603036409149977</c:v>
                </c:pt>
                <c:pt idx="9982">
                  <c:v>7.0660891904577738</c:v>
                </c:pt>
                <c:pt idx="9983">
                  <c:v>1.658963082164933</c:v>
                </c:pt>
                <c:pt idx="9984">
                  <c:v>-6.0732489820306386</c:v>
                </c:pt>
                <c:pt idx="9985">
                  <c:v>-0.1213062962221336</c:v>
                </c:pt>
                <c:pt idx="9986">
                  <c:v>-0.20435849850618643</c:v>
                </c:pt>
                <c:pt idx="9987">
                  <c:v>-1.7369655941662057</c:v>
                </c:pt>
                <c:pt idx="9988">
                  <c:v>0.53477674355293936</c:v>
                </c:pt>
                <c:pt idx="9989">
                  <c:v>0.6374299206152918</c:v>
                </c:pt>
                <c:pt idx="9990">
                  <c:v>-0.83561318209911772</c:v>
                </c:pt>
                <c:pt idx="9991">
                  <c:v>0.86497320654227761</c:v>
                </c:pt>
                <c:pt idx="9992">
                  <c:v>-0.16992500144231262</c:v>
                </c:pt>
                <c:pt idx="9993">
                  <c:v>0.24100809950379473</c:v>
                </c:pt>
                <c:pt idx="9994">
                  <c:v>0.40306631147272659</c:v>
                </c:pt>
                <c:pt idx="9995">
                  <c:v>-0.94471756449881039</c:v>
                </c:pt>
                <c:pt idx="9996">
                  <c:v>-2.6967047600269488E-2</c:v>
                </c:pt>
                <c:pt idx="9997">
                  <c:v>0.61297687689075286</c:v>
                </c:pt>
                <c:pt idx="9998">
                  <c:v>-0.45403163089470749</c:v>
                </c:pt>
                <c:pt idx="9999">
                  <c:v>3.747470541866265E-2</c:v>
                </c:pt>
                <c:pt idx="10000">
                  <c:v>0.5850426348640313</c:v>
                </c:pt>
                <c:pt idx="10001">
                  <c:v>10.451554569765362</c:v>
                </c:pt>
                <c:pt idx="10002">
                  <c:v>-0.66296501272242969</c:v>
                </c:pt>
                <c:pt idx="10003">
                  <c:v>-0.1124747292584125</c:v>
                </c:pt>
                <c:pt idx="10004">
                  <c:v>7.5925565360510809</c:v>
                </c:pt>
                <c:pt idx="10005">
                  <c:v>-9.8667637673533513</c:v>
                </c:pt>
                <c:pt idx="10006">
                  <c:v>3.2034265038149176E-16</c:v>
                </c:pt>
                <c:pt idx="10007">
                  <c:v>-3.242147769237734E-2</c:v>
                </c:pt>
                <c:pt idx="10008">
                  <c:v>-0.18687813472350978</c:v>
                </c:pt>
                <c:pt idx="10009">
                  <c:v>10.381542951184585</c:v>
                </c:pt>
                <c:pt idx="10010">
                  <c:v>-0.45121111183232926</c:v>
                </c:pt>
                <c:pt idx="10011">
                  <c:v>-0.69187770463766807</c:v>
                </c:pt>
                <c:pt idx="10012">
                  <c:v>10.759888183221834</c:v>
                </c:pt>
                <c:pt idx="10013">
                  <c:v>-11.451211111832329</c:v>
                </c:pt>
                <c:pt idx="10014">
                  <c:v>-8.6450579349844769</c:v>
                </c:pt>
                <c:pt idx="10015">
                  <c:v>-10.451554569765362</c:v>
                </c:pt>
                <c:pt idx="10016">
                  <c:v>6.0732489820306386</c:v>
                </c:pt>
                <c:pt idx="10017">
                  <c:v>10.966265102877133</c:v>
                </c:pt>
                <c:pt idx="10018">
                  <c:v>0.18237674248856892</c:v>
                </c:pt>
                <c:pt idx="10019">
                  <c:v>-0.4694852833012203</c:v>
                </c:pt>
                <c:pt idx="10020">
                  <c:v>9.7598881832218343</c:v>
                </c:pt>
                <c:pt idx="10021">
                  <c:v>-0.33703498727757059</c:v>
                </c:pt>
                <c:pt idx="10022">
                  <c:v>-7.0660891904577721</c:v>
                </c:pt>
                <c:pt idx="10023">
                  <c:v>2.107528464304445</c:v>
                </c:pt>
                <c:pt idx="10024">
                  <c:v>8.0606959316875546</c:v>
                </c:pt>
                <c:pt idx="10025">
                  <c:v>10.91687468418114</c:v>
                </c:pt>
                <c:pt idx="10026">
                  <c:v>-0.26453643099902574</c:v>
                </c:pt>
                <c:pt idx="10027">
                  <c:v>-0.59006939115424506</c:v>
                </c:pt>
                <c:pt idx="10028">
                  <c:v>-9.5196362528432132</c:v>
                </c:pt>
                <c:pt idx="10029">
                  <c:v>1.4126350090635396</c:v>
                </c:pt>
                <c:pt idx="10030">
                  <c:v>6.7414669864011465</c:v>
                </c:pt>
                <c:pt idx="10031">
                  <c:v>-1.6310589153106105</c:v>
                </c:pt>
                <c:pt idx="10032">
                  <c:v>0.9611462455417088</c:v>
                </c:pt>
                <c:pt idx="10033">
                  <c:v>-0.15497465997634124</c:v>
                </c:pt>
                <c:pt idx="10034">
                  <c:v>0.61565929794407259</c:v>
                </c:pt>
                <c:pt idx="10035">
                  <c:v>-2.1148762196854007</c:v>
                </c:pt>
                <c:pt idx="10036">
                  <c:v>6.0732489820306386</c:v>
                </c:pt>
                <c:pt idx="10037">
                  <c:v>-1.254024030385559</c:v>
                </c:pt>
                <c:pt idx="10038">
                  <c:v>7.5615998741195378</c:v>
                </c:pt>
                <c:pt idx="10039">
                  <c:v>0.35614381022527558</c:v>
                </c:pt>
                <c:pt idx="10040">
                  <c:v>0.10898223721700565</c:v>
                </c:pt>
                <c:pt idx="10041">
                  <c:v>3.4849400757602775E-2</c:v>
                </c:pt>
                <c:pt idx="10042">
                  <c:v>-0.24609225681536773</c:v>
                </c:pt>
                <c:pt idx="10043">
                  <c:v>3.4956876369773369E-2</c:v>
                </c:pt>
                <c:pt idx="10044">
                  <c:v>6.6384129647369103E-2</c:v>
                </c:pt>
                <c:pt idx="10045">
                  <c:v>0.12246148886774903</c:v>
                </c:pt>
                <c:pt idx="10046">
                  <c:v>0.76051518569195453</c:v>
                </c:pt>
                <c:pt idx="10047">
                  <c:v>0.3492055091402177</c:v>
                </c:pt>
                <c:pt idx="10048">
                  <c:v>-3.7474705418663046E-2</c:v>
                </c:pt>
                <c:pt idx="10049">
                  <c:v>-2.0250199358649597</c:v>
                </c:pt>
                <c:pt idx="10050">
                  <c:v>-0.52356195605701272</c:v>
                </c:pt>
                <c:pt idx="10051">
                  <c:v>4.2644337408493722E-2</c:v>
                </c:pt>
                <c:pt idx="10052">
                  <c:v>8.6462586799900301</c:v>
                </c:pt>
                <c:pt idx="10053">
                  <c:v>0.68589140957193673</c:v>
                </c:pt>
                <c:pt idx="10054">
                  <c:v>4.8436967691213244</c:v>
                </c:pt>
                <c:pt idx="10055">
                  <c:v>9.3822637581148385</c:v>
                </c:pt>
                <c:pt idx="10056">
                  <c:v>1.1611686779687163</c:v>
                </c:pt>
                <c:pt idx="10057">
                  <c:v>-2.7429578293540766</c:v>
                </c:pt>
                <c:pt idx="10058">
                  <c:v>-5.7947349209279311E-2</c:v>
                </c:pt>
                <c:pt idx="10059">
                  <c:v>8.6145546138236939E-2</c:v>
                </c:pt>
                <c:pt idx="10060">
                  <c:v>0.70654360472358457</c:v>
                </c:pt>
                <c:pt idx="10061">
                  <c:v>13.766287334957036</c:v>
                </c:pt>
                <c:pt idx="10062">
                  <c:v>-7.0660891904577721</c:v>
                </c:pt>
                <c:pt idx="10063">
                  <c:v>-1.5730096979593908</c:v>
                </c:pt>
                <c:pt idx="10064">
                  <c:v>2.9528593782039123</c:v>
                </c:pt>
                <c:pt idx="10065">
                  <c:v>-0.12285674778553365</c:v>
                </c:pt>
                <c:pt idx="10066">
                  <c:v>1.5144392212069144</c:v>
                </c:pt>
                <c:pt idx="10067">
                  <c:v>-3.0329173288901408</c:v>
                </c:pt>
                <c:pt idx="10068">
                  <c:v>13.773173556192697</c:v>
                </c:pt>
                <c:pt idx="10069">
                  <c:v>-0.2141248053528477</c:v>
                </c:pt>
                <c:pt idx="10070">
                  <c:v>0.2229663998763004</c:v>
                </c:pt>
                <c:pt idx="10071">
                  <c:v>-0.147753620443692</c:v>
                </c:pt>
                <c:pt idx="10072">
                  <c:v>11.966024713800364</c:v>
                </c:pt>
                <c:pt idx="10073">
                  <c:v>7.3166412561971983E-2</c:v>
                </c:pt>
                <c:pt idx="10074">
                  <c:v>7.1208894670573231E-2</c:v>
                </c:pt>
                <c:pt idx="10075">
                  <c:v>0.57860983179478753</c:v>
                </c:pt>
                <c:pt idx="10076">
                  <c:v>-9.6450579349844787</c:v>
                </c:pt>
                <c:pt idx="10077">
                  <c:v>0.18183832298581301</c:v>
                </c:pt>
                <c:pt idx="10078">
                  <c:v>-1.5025003405291835</c:v>
                </c:pt>
                <c:pt idx="10079">
                  <c:v>1.0425000751173987</c:v>
                </c:pt>
                <c:pt idx="10080">
                  <c:v>-1.1254420871897921</c:v>
                </c:pt>
                <c:pt idx="10081">
                  <c:v>0.41453675475231849</c:v>
                </c:pt>
                <c:pt idx="10082">
                  <c:v>0.39175947797026056</c:v>
                </c:pt>
                <c:pt idx="10083">
                  <c:v>-11.702749878828293</c:v>
                </c:pt>
                <c:pt idx="10084">
                  <c:v>8.6587684996090708E-2</c:v>
                </c:pt>
                <c:pt idx="10085">
                  <c:v>-2.7328857751460394</c:v>
                </c:pt>
                <c:pt idx="10086">
                  <c:v>5.8196274491527245</c:v>
                </c:pt>
                <c:pt idx="10087">
                  <c:v>-0.35147237050137747</c:v>
                </c:pt>
                <c:pt idx="10088">
                  <c:v>-0.24100809950379493</c:v>
                </c:pt>
                <c:pt idx="10089">
                  <c:v>-10.866763767353351</c:v>
                </c:pt>
                <c:pt idx="10090">
                  <c:v>-10.45189794595189</c:v>
                </c:pt>
                <c:pt idx="10091">
                  <c:v>16.995531628056138</c:v>
                </c:pt>
                <c:pt idx="10092">
                  <c:v>-8.0606959316875546</c:v>
                </c:pt>
                <c:pt idx="10093">
                  <c:v>-0.13750352374993496</c:v>
                </c:pt>
                <c:pt idx="10094">
                  <c:v>-0.3751447721553311</c:v>
                </c:pt>
                <c:pt idx="10095">
                  <c:v>-9.0597950917951025</c:v>
                </c:pt>
                <c:pt idx="10096">
                  <c:v>-6.0732489820306386</c:v>
                </c:pt>
                <c:pt idx="10097">
                  <c:v>13.300161866382945</c:v>
                </c:pt>
                <c:pt idx="10098">
                  <c:v>-0.99879858837674218</c:v>
                </c:pt>
                <c:pt idx="10099">
                  <c:v>1.2324930113054178</c:v>
                </c:pt>
                <c:pt idx="10100">
                  <c:v>-0.47621483746913162</c:v>
                </c:pt>
                <c:pt idx="10101">
                  <c:v>-0.21783635401742835</c:v>
                </c:pt>
                <c:pt idx="10102">
                  <c:v>-0.29123129766444605</c:v>
                </c:pt>
                <c:pt idx="10103">
                  <c:v>-0.14648608847748434</c:v>
                </c:pt>
                <c:pt idx="10104">
                  <c:v>-7.0624959257337645</c:v>
                </c:pt>
                <c:pt idx="10105">
                  <c:v>-8.0624959257337636</c:v>
                </c:pt>
                <c:pt idx="10106">
                  <c:v>-0.32156782642728343</c:v>
                </c:pt>
                <c:pt idx="10107">
                  <c:v>-0.80735492205760395</c:v>
                </c:pt>
                <c:pt idx="10108">
                  <c:v>-0.3672089741882289</c:v>
                </c:pt>
                <c:pt idx="10109">
                  <c:v>-1.6939862421712519E-2</c:v>
                </c:pt>
                <c:pt idx="10110">
                  <c:v>-0.33589727919335005</c:v>
                </c:pt>
                <c:pt idx="10111">
                  <c:v>6.7114195858537049E-2</c:v>
                </c:pt>
                <c:pt idx="10112">
                  <c:v>-1.3025627700204316</c:v>
                </c:pt>
                <c:pt idx="10113">
                  <c:v>-8.6877450679966675E-2</c:v>
                </c:pt>
                <c:pt idx="10114">
                  <c:v>-0.15488560197817158</c:v>
                </c:pt>
                <c:pt idx="10115">
                  <c:v>-0.53343220008107406</c:v>
                </c:pt>
                <c:pt idx="10116">
                  <c:v>-0.10785598976066772</c:v>
                </c:pt>
                <c:pt idx="10117">
                  <c:v>-0.59991284218712748</c:v>
                </c:pt>
                <c:pt idx="10118">
                  <c:v>-0.21501289097085052</c:v>
                </c:pt>
                <c:pt idx="10119">
                  <c:v>-1.2573409295948219</c:v>
                </c:pt>
                <c:pt idx="10120">
                  <c:v>13.380911949563341</c:v>
                </c:pt>
                <c:pt idx="10121">
                  <c:v>-1.0633931938376486</c:v>
                </c:pt>
                <c:pt idx="10122">
                  <c:v>-0.42639736144339158</c:v>
                </c:pt>
                <c:pt idx="10123">
                  <c:v>-0.15067891249766799</c:v>
                </c:pt>
                <c:pt idx="10124">
                  <c:v>1.9030568395745291</c:v>
                </c:pt>
                <c:pt idx="10125">
                  <c:v>13.534667644592401</c:v>
                </c:pt>
                <c:pt idx="10126">
                  <c:v>-7.2636604397081816</c:v>
                </c:pt>
                <c:pt idx="10127">
                  <c:v>6.7904064501803765E-2</c:v>
                </c:pt>
                <c:pt idx="10128">
                  <c:v>-16.919984473256225</c:v>
                </c:pt>
                <c:pt idx="10129">
                  <c:v>13.188279751964144</c:v>
                </c:pt>
                <c:pt idx="10130">
                  <c:v>8.8672787397096631</c:v>
                </c:pt>
                <c:pt idx="10131">
                  <c:v>-0.53989364674557638</c:v>
                </c:pt>
                <c:pt idx="10132">
                  <c:v>0.33130933118167133</c:v>
                </c:pt>
                <c:pt idx="10133">
                  <c:v>-8.3837042924740537</c:v>
                </c:pt>
                <c:pt idx="10134">
                  <c:v>-5.2240070630124114E-3</c:v>
                </c:pt>
                <c:pt idx="10135">
                  <c:v>-9.9535673550914222E-2</c:v>
                </c:pt>
                <c:pt idx="10136">
                  <c:v>1.5845046476418172</c:v>
                </c:pt>
                <c:pt idx="10137">
                  <c:v>-8.3837042924740537</c:v>
                </c:pt>
                <c:pt idx="10138">
                  <c:v>-0.16821503912183797</c:v>
                </c:pt>
                <c:pt idx="10139">
                  <c:v>-6.4079489619637959</c:v>
                </c:pt>
                <c:pt idx="10140">
                  <c:v>9.8672787397096631</c:v>
                </c:pt>
                <c:pt idx="10141">
                  <c:v>-11.8663774174182</c:v>
                </c:pt>
                <c:pt idx="10142">
                  <c:v>1.600392541290762</c:v>
                </c:pt>
                <c:pt idx="10143">
                  <c:v>-0.44057259138598148</c:v>
                </c:pt>
                <c:pt idx="10144">
                  <c:v>0.70525673443886816</c:v>
                </c:pt>
                <c:pt idx="10145">
                  <c:v>-1.5706072077440862</c:v>
                </c:pt>
                <c:pt idx="10146">
                  <c:v>11.613482540731207</c:v>
                </c:pt>
                <c:pt idx="10147">
                  <c:v>0.40389694167364343</c:v>
                </c:pt>
                <c:pt idx="10148">
                  <c:v>-0.15380533607903563</c:v>
                </c:pt>
                <c:pt idx="10149">
                  <c:v>3.9746837467314906</c:v>
                </c:pt>
                <c:pt idx="10150">
                  <c:v>-11.013322673425447</c:v>
                </c:pt>
                <c:pt idx="10151">
                  <c:v>1.9757524537533229</c:v>
                </c:pt>
                <c:pt idx="10152">
                  <c:v>1.7067673381131037</c:v>
                </c:pt>
                <c:pt idx="10153">
                  <c:v>0.10281080558377524</c:v>
                </c:pt>
                <c:pt idx="10154">
                  <c:v>-0.47241972141481298</c:v>
                </c:pt>
                <c:pt idx="10155">
                  <c:v>-5.8925679232008261E-3</c:v>
                </c:pt>
                <c:pt idx="10156">
                  <c:v>-0.39592867633113898</c:v>
                </c:pt>
                <c:pt idx="10157">
                  <c:v>-11.059119092544519</c:v>
                </c:pt>
                <c:pt idx="10158">
                  <c:v>-4.3692338096657197</c:v>
                </c:pt>
                <c:pt idx="10159">
                  <c:v>-0.73065989715192681</c:v>
                </c:pt>
                <c:pt idx="10160">
                  <c:v>-0.38163434101163018</c:v>
                </c:pt>
                <c:pt idx="10161">
                  <c:v>-0.44106397253544849</c:v>
                </c:pt>
                <c:pt idx="10162">
                  <c:v>-0.44126904085202356</c:v>
                </c:pt>
                <c:pt idx="10163">
                  <c:v>-0.16272950003810849</c:v>
                </c:pt>
                <c:pt idx="10164">
                  <c:v>0.31322839993697693</c:v>
                </c:pt>
                <c:pt idx="10165">
                  <c:v>-0.10496955960154215</c:v>
                </c:pt>
                <c:pt idx="10166">
                  <c:v>4.9003477497417469</c:v>
                </c:pt>
                <c:pt idx="10167">
                  <c:v>2.0979796908612749</c:v>
                </c:pt>
                <c:pt idx="10168">
                  <c:v>-2.0977165805108968</c:v>
                </c:pt>
                <c:pt idx="10169">
                  <c:v>5.9228321394775394</c:v>
                </c:pt>
                <c:pt idx="10170">
                  <c:v>11.94178124227853</c:v>
                </c:pt>
                <c:pt idx="10171">
                  <c:v>5.3339007365534385</c:v>
                </c:pt>
                <c:pt idx="10172">
                  <c:v>0.31577586790576723</c:v>
                </c:pt>
                <c:pt idx="10173">
                  <c:v>0.19264507794239583</c:v>
                </c:pt>
                <c:pt idx="10174">
                  <c:v>0.6512718457689225</c:v>
                </c:pt>
                <c:pt idx="10175">
                  <c:v>-10.917123403264748</c:v>
                </c:pt>
                <c:pt idx="10176">
                  <c:v>-11.613482540731207</c:v>
                </c:pt>
                <c:pt idx="10177">
                  <c:v>-15.081275374083031</c:v>
                </c:pt>
                <c:pt idx="10178">
                  <c:v>0.42626475470209796</c:v>
                </c:pt>
                <c:pt idx="10179">
                  <c:v>13.188279751964144</c:v>
                </c:pt>
                <c:pt idx="10180">
                  <c:v>-0.36457243229585606</c:v>
                </c:pt>
                <c:pt idx="10181">
                  <c:v>0</c:v>
                </c:pt>
                <c:pt idx="10182">
                  <c:v>-0.8479969065549503</c:v>
                </c:pt>
                <c:pt idx="10183">
                  <c:v>-0.22873394821027454</c:v>
                </c:pt>
                <c:pt idx="10184">
                  <c:v>-2.0588936890535692</c:v>
                </c:pt>
                <c:pt idx="10185">
                  <c:v>9.6444571875092606</c:v>
                </c:pt>
                <c:pt idx="10186">
                  <c:v>-0.29545588352617119</c:v>
                </c:pt>
                <c:pt idx="10187">
                  <c:v>8.3822637581148367</c:v>
                </c:pt>
                <c:pt idx="10188">
                  <c:v>1.8781203569188598</c:v>
                </c:pt>
                <c:pt idx="10189">
                  <c:v>-1.7487426728840957E-2</c:v>
                </c:pt>
                <c:pt idx="10190">
                  <c:v>-14.935441330931193</c:v>
                </c:pt>
                <c:pt idx="10191">
                  <c:v>9.3815429511845849</c:v>
                </c:pt>
                <c:pt idx="10192">
                  <c:v>1.8070413267860967</c:v>
                </c:pt>
                <c:pt idx="10193">
                  <c:v>2.5044499287189632</c:v>
                </c:pt>
                <c:pt idx="10194">
                  <c:v>5.7136511943936385E-3</c:v>
                </c:pt>
                <c:pt idx="10195">
                  <c:v>6.0732489820306386</c:v>
                </c:pt>
                <c:pt idx="10196">
                  <c:v>-0.58256798558077305</c:v>
                </c:pt>
                <c:pt idx="10197">
                  <c:v>8.0624959257337636</c:v>
                </c:pt>
                <c:pt idx="10198">
                  <c:v>-7.6462586799900292</c:v>
                </c:pt>
                <c:pt idx="10199">
                  <c:v>-4.1963972128035039</c:v>
                </c:pt>
                <c:pt idx="10200">
                  <c:v>-0.90233371830382902</c:v>
                </c:pt>
                <c:pt idx="10201">
                  <c:v>-8.5769137331034493</c:v>
                </c:pt>
                <c:pt idx="10202">
                  <c:v>9.9667457608995313</c:v>
                </c:pt>
                <c:pt idx="10203">
                  <c:v>-8.8683081332894673</c:v>
                </c:pt>
                <c:pt idx="10204">
                  <c:v>0.48903808072262039</c:v>
                </c:pt>
                <c:pt idx="10205">
                  <c:v>-1.8479488175217331</c:v>
                </c:pt>
                <c:pt idx="10206">
                  <c:v>0.59610305832635646</c:v>
                </c:pt>
                <c:pt idx="10207">
                  <c:v>-0.73636459643167085</c:v>
                </c:pt>
                <c:pt idx="10208">
                  <c:v>-7.6486571760385464</c:v>
                </c:pt>
                <c:pt idx="10209">
                  <c:v>-2.8744691179161412</c:v>
                </c:pt>
                <c:pt idx="10210">
                  <c:v>-0.26183764505103291</c:v>
                </c:pt>
                <c:pt idx="10211">
                  <c:v>-6.1013812259864917</c:v>
                </c:pt>
                <c:pt idx="10212">
                  <c:v>9.2915544458438433</c:v>
                </c:pt>
                <c:pt idx="10213">
                  <c:v>-0.95109039951905383</c:v>
                </c:pt>
                <c:pt idx="10214">
                  <c:v>6.6896598793878495</c:v>
                </c:pt>
                <c:pt idx="10215">
                  <c:v>0.23081043584805508</c:v>
                </c:pt>
                <c:pt idx="10216">
                  <c:v>8.0606959316875546</c:v>
                </c:pt>
                <c:pt idx="10217">
                  <c:v>-2.4522319134069014E-2</c:v>
                </c:pt>
                <c:pt idx="10218">
                  <c:v>-0.48542682717024194</c:v>
                </c:pt>
                <c:pt idx="10219">
                  <c:v>-0.58316025808717087</c:v>
                </c:pt>
                <c:pt idx="10220">
                  <c:v>-0.59436119872340576</c:v>
                </c:pt>
                <c:pt idx="10221">
                  <c:v>2.5441373306649022</c:v>
                </c:pt>
                <c:pt idx="10222">
                  <c:v>-0.98924694370312549</c:v>
                </c:pt>
                <c:pt idx="10223">
                  <c:v>-10.147204924942228</c:v>
                </c:pt>
                <c:pt idx="10224">
                  <c:v>-10.147204924942228</c:v>
                </c:pt>
                <c:pt idx="10225">
                  <c:v>10.381542951184585</c:v>
                </c:pt>
                <c:pt idx="10226">
                  <c:v>12.965904504239749</c:v>
                </c:pt>
                <c:pt idx="10227">
                  <c:v>4.7725895038969277</c:v>
                </c:pt>
                <c:pt idx="10228">
                  <c:v>11.786950240502948</c:v>
                </c:pt>
                <c:pt idx="10229">
                  <c:v>12.904446464505721</c:v>
                </c:pt>
                <c:pt idx="10230">
                  <c:v>-6.8286654283030161</c:v>
                </c:pt>
                <c:pt idx="10231">
                  <c:v>1.5294673881294525</c:v>
                </c:pt>
                <c:pt idx="10232">
                  <c:v>-1.1043366598147357</c:v>
                </c:pt>
                <c:pt idx="10233">
                  <c:v>-1.8556100906648256</c:v>
                </c:pt>
                <c:pt idx="10234">
                  <c:v>1.992804498595796</c:v>
                </c:pt>
                <c:pt idx="10235">
                  <c:v>-0.21307867019681817</c:v>
                </c:pt>
                <c:pt idx="10236">
                  <c:v>10.518980929170402</c:v>
                </c:pt>
                <c:pt idx="10237">
                  <c:v>-4.0860208670764333</c:v>
                </c:pt>
                <c:pt idx="10238">
                  <c:v>-3.9053287821128095</c:v>
                </c:pt>
                <c:pt idx="10239">
                  <c:v>10.75933340719466</c:v>
                </c:pt>
                <c:pt idx="10240">
                  <c:v>10.307200809140809</c:v>
                </c:pt>
                <c:pt idx="10241">
                  <c:v>-1.7217448572274372</c:v>
                </c:pt>
                <c:pt idx="10242">
                  <c:v>-0.28293396327149861</c:v>
                </c:pt>
                <c:pt idx="10243">
                  <c:v>0.82665602976120089</c:v>
                </c:pt>
                <c:pt idx="10244">
                  <c:v>-0.35755200461808384</c:v>
                </c:pt>
                <c:pt idx="10245">
                  <c:v>-0.25715783949712445</c:v>
                </c:pt>
                <c:pt idx="10246">
                  <c:v>-0.22239242133644838</c:v>
                </c:pt>
                <c:pt idx="10247">
                  <c:v>-2.278048397014441</c:v>
                </c:pt>
                <c:pt idx="10248">
                  <c:v>0.45251220469750647</c:v>
                </c:pt>
                <c:pt idx="10249">
                  <c:v>-11.551067348664397</c:v>
                </c:pt>
                <c:pt idx="10250">
                  <c:v>-0.12928301694496613</c:v>
                </c:pt>
                <c:pt idx="10251">
                  <c:v>-0.24100809950379493</c:v>
                </c:pt>
                <c:pt idx="10252">
                  <c:v>-9.8667637673533513</c:v>
                </c:pt>
                <c:pt idx="10253">
                  <c:v>-7.6486571760385464</c:v>
                </c:pt>
                <c:pt idx="10254">
                  <c:v>-0.8852298127539252</c:v>
                </c:pt>
                <c:pt idx="10255">
                  <c:v>9.2304207950923818</c:v>
                </c:pt>
                <c:pt idx="10256">
                  <c:v>10.759610821875045</c:v>
                </c:pt>
                <c:pt idx="10257">
                  <c:v>12.566767596032916</c:v>
                </c:pt>
                <c:pt idx="10258">
                  <c:v>13.407666097055019</c:v>
                </c:pt>
                <c:pt idx="10259">
                  <c:v>-10.917372079476841</c:v>
                </c:pt>
                <c:pt idx="10260">
                  <c:v>-6.0732489820306386</c:v>
                </c:pt>
                <c:pt idx="10261">
                  <c:v>-15.188202468179961</c:v>
                </c:pt>
                <c:pt idx="10262">
                  <c:v>-8.6462586799900301</c:v>
                </c:pt>
                <c:pt idx="10263">
                  <c:v>-0.21609518287523874</c:v>
                </c:pt>
                <c:pt idx="10264">
                  <c:v>-0.51973487794553697</c:v>
                </c:pt>
                <c:pt idx="10265">
                  <c:v>10.380821783940931</c:v>
                </c:pt>
                <c:pt idx="10266">
                  <c:v>0.53951952995998909</c:v>
                </c:pt>
                <c:pt idx="10267">
                  <c:v>-2.986546109764463</c:v>
                </c:pt>
                <c:pt idx="10268">
                  <c:v>9.3822637581148367</c:v>
                </c:pt>
                <c:pt idx="10269">
                  <c:v>-8.8683081332894673</c:v>
                </c:pt>
                <c:pt idx="10270">
                  <c:v>-0.28010791919273514</c:v>
                </c:pt>
                <c:pt idx="10271">
                  <c:v>-9.8695839410060535E-2</c:v>
                </c:pt>
                <c:pt idx="10272">
                  <c:v>2.647221136119118E-2</c:v>
                </c:pt>
                <c:pt idx="10273">
                  <c:v>0</c:v>
                </c:pt>
                <c:pt idx="10274">
                  <c:v>-4.2948009168644976</c:v>
                </c:pt>
                <c:pt idx="10275">
                  <c:v>5.5647846187835261</c:v>
                </c:pt>
                <c:pt idx="10276">
                  <c:v>2.6224782395890354</c:v>
                </c:pt>
                <c:pt idx="10277">
                  <c:v>-0.15579467260742391</c:v>
                </c:pt>
                <c:pt idx="10278">
                  <c:v>-0.36678233067162236</c:v>
                </c:pt>
                <c:pt idx="10279">
                  <c:v>9.5189809291704002</c:v>
                </c:pt>
                <c:pt idx="10280">
                  <c:v>-6.9886846867721664</c:v>
                </c:pt>
                <c:pt idx="10281">
                  <c:v>-10.146780789986687</c:v>
                </c:pt>
                <c:pt idx="10282">
                  <c:v>-10.380821783940931</c:v>
                </c:pt>
                <c:pt idx="10283">
                  <c:v>-0.40987579416306513</c:v>
                </c:pt>
                <c:pt idx="10284">
                  <c:v>-10.307580315927396</c:v>
                </c:pt>
                <c:pt idx="10285">
                  <c:v>9.0597950917951025</c:v>
                </c:pt>
                <c:pt idx="10286">
                  <c:v>-2.2210200597196326</c:v>
                </c:pt>
                <c:pt idx="10287">
                  <c:v>-6.2029400586702756</c:v>
                </c:pt>
                <c:pt idx="10288">
                  <c:v>-0.39037544504457483</c:v>
                </c:pt>
                <c:pt idx="10289">
                  <c:v>-1.1890338243900174</c:v>
                </c:pt>
                <c:pt idx="10290">
                  <c:v>-6.2029400586702756</c:v>
                </c:pt>
                <c:pt idx="10291">
                  <c:v>8.8672787397096631</c:v>
                </c:pt>
                <c:pt idx="10292">
                  <c:v>-0.84245872301351998</c:v>
                </c:pt>
                <c:pt idx="10293">
                  <c:v>9.3822637581148367</c:v>
                </c:pt>
                <c:pt idx="10294">
                  <c:v>0.78887550144994356</c:v>
                </c:pt>
                <c:pt idx="10295">
                  <c:v>-0.8687554667217473</c:v>
                </c:pt>
                <c:pt idx="10296">
                  <c:v>8.8672787397096631</c:v>
                </c:pt>
                <c:pt idx="10297">
                  <c:v>-0.63545976748409772</c:v>
                </c:pt>
                <c:pt idx="10298">
                  <c:v>-4.9237783241587012</c:v>
                </c:pt>
                <c:pt idx="10299">
                  <c:v>-0.46788938154457893</c:v>
                </c:pt>
                <c:pt idx="10300">
                  <c:v>0.86450680110729816</c:v>
                </c:pt>
                <c:pt idx="10301">
                  <c:v>6.0105901248473391E-2</c:v>
                </c:pt>
                <c:pt idx="10302">
                  <c:v>0.25950820800017571</c:v>
                </c:pt>
                <c:pt idx="10303">
                  <c:v>9.6618190168620249E-2</c:v>
                </c:pt>
                <c:pt idx="10304">
                  <c:v>-9.0606959316875546</c:v>
                </c:pt>
                <c:pt idx="10305">
                  <c:v>-0.55733138174396568</c:v>
                </c:pt>
                <c:pt idx="10306">
                  <c:v>4.2667865406949019</c:v>
                </c:pt>
                <c:pt idx="10307">
                  <c:v>0.24100809950379498</c:v>
                </c:pt>
                <c:pt idx="10308">
                  <c:v>8.6479520725468204E-2</c:v>
                </c:pt>
                <c:pt idx="10309">
                  <c:v>-1.3728092638895464</c:v>
                </c:pt>
                <c:pt idx="10310">
                  <c:v>-1.1181814263483139</c:v>
                </c:pt>
                <c:pt idx="10311">
                  <c:v>9.3808217839409309</c:v>
                </c:pt>
                <c:pt idx="10312">
                  <c:v>6.9313091332058596E-2</c:v>
                </c:pt>
                <c:pt idx="10313">
                  <c:v>1.7098537485489651</c:v>
                </c:pt>
                <c:pt idx="10314">
                  <c:v>-0.76296080269915068</c:v>
                </c:pt>
                <c:pt idx="10315">
                  <c:v>-0.68479776830095107</c:v>
                </c:pt>
                <c:pt idx="10316">
                  <c:v>0.39387288928080183</c:v>
                </c:pt>
                <c:pt idx="10317">
                  <c:v>-3.163130193011352</c:v>
                </c:pt>
                <c:pt idx="10318">
                  <c:v>-0.19277762376828628</c:v>
                </c:pt>
                <c:pt idx="10319">
                  <c:v>-0.46701993380941337</c:v>
                </c:pt>
                <c:pt idx="10320">
                  <c:v>-2.962032149800979</c:v>
                </c:pt>
                <c:pt idx="10321">
                  <c:v>-0.30570824584702794</c:v>
                </c:pt>
                <c:pt idx="10322">
                  <c:v>0.73360658207629126</c:v>
                </c:pt>
                <c:pt idx="10323">
                  <c:v>12.013206341123576</c:v>
                </c:pt>
                <c:pt idx="10324">
                  <c:v>7.0660891904577738</c:v>
                </c:pt>
                <c:pt idx="10325">
                  <c:v>-0.14214184492877441</c:v>
                </c:pt>
                <c:pt idx="10326">
                  <c:v>-0.66106547980694774</c:v>
                </c:pt>
                <c:pt idx="10327">
                  <c:v>1.0094414728812999</c:v>
                </c:pt>
                <c:pt idx="10328">
                  <c:v>-0.31315788525963034</c:v>
                </c:pt>
                <c:pt idx="10329">
                  <c:v>-0.64059371019904032</c:v>
                </c:pt>
                <c:pt idx="10330">
                  <c:v>0.19703684705955385</c:v>
                </c:pt>
                <c:pt idx="10331">
                  <c:v>-0.29956028185890782</c:v>
                </c:pt>
                <c:pt idx="10332">
                  <c:v>-0.23210254628190305</c:v>
                </c:pt>
                <c:pt idx="10333">
                  <c:v>1.8847748037250649</c:v>
                </c:pt>
                <c:pt idx="10334">
                  <c:v>2.5849625007211561</c:v>
                </c:pt>
                <c:pt idx="10335">
                  <c:v>1.1136295032318058</c:v>
                </c:pt>
                <c:pt idx="10336">
                  <c:v>7.0660891904577738</c:v>
                </c:pt>
                <c:pt idx="10337">
                  <c:v>-0.6848610707752768</c:v>
                </c:pt>
                <c:pt idx="10338">
                  <c:v>0.15432814639129372</c:v>
                </c:pt>
                <c:pt idx="10339">
                  <c:v>-14.773173556192697</c:v>
                </c:pt>
                <c:pt idx="10340">
                  <c:v>-0.18057224564182092</c:v>
                </c:pt>
                <c:pt idx="10341">
                  <c:v>-9.8667637673533513</c:v>
                </c:pt>
                <c:pt idx="10342">
                  <c:v>-0.19555080911780676</c:v>
                </c:pt>
                <c:pt idx="10343">
                  <c:v>-0.43954246278749237</c:v>
                </c:pt>
                <c:pt idx="10344">
                  <c:v>1.962880674893263E-2</c:v>
                </c:pt>
                <c:pt idx="10345">
                  <c:v>0.42853334176306673</c:v>
                </c:pt>
                <c:pt idx="10346">
                  <c:v>-1.7141132821393831E-2</c:v>
                </c:pt>
                <c:pt idx="10347">
                  <c:v>7.0660891904577738</c:v>
                </c:pt>
                <c:pt idx="10348">
                  <c:v>-6.0732489820306386</c:v>
                </c:pt>
                <c:pt idx="10349">
                  <c:v>9.5196362528432132</c:v>
                </c:pt>
                <c:pt idx="10350">
                  <c:v>8.8683081332894673</c:v>
                </c:pt>
                <c:pt idx="10351">
                  <c:v>-0.26848883592590167</c:v>
                </c:pt>
                <c:pt idx="10352">
                  <c:v>0.47916783669855956</c:v>
                </c:pt>
                <c:pt idx="10353">
                  <c:v>3.5932647240085724E-3</c:v>
                </c:pt>
                <c:pt idx="10354">
                  <c:v>-0.2573320464696105</c:v>
                </c:pt>
                <c:pt idx="10355">
                  <c:v>3.6866392011911966</c:v>
                </c:pt>
                <c:pt idx="10356">
                  <c:v>9.6444571875092606</c:v>
                </c:pt>
                <c:pt idx="10357">
                  <c:v>-1.6017132519074588E-16</c:v>
                </c:pt>
                <c:pt idx="10358">
                  <c:v>0</c:v>
                </c:pt>
                <c:pt idx="10359">
                  <c:v>-1.5615354296750827</c:v>
                </c:pt>
                <c:pt idx="10360">
                  <c:v>0.12928301694496616</c:v>
                </c:pt>
                <c:pt idx="10361">
                  <c:v>11.344665782303407</c:v>
                </c:pt>
                <c:pt idx="10362">
                  <c:v>-2.8071831910475229</c:v>
                </c:pt>
                <c:pt idx="10363">
                  <c:v>9.8662486111111729</c:v>
                </c:pt>
                <c:pt idx="10364">
                  <c:v>0.73504711643550669</c:v>
                </c:pt>
                <c:pt idx="10365">
                  <c:v>-0.76394065671666123</c:v>
                </c:pt>
                <c:pt idx="10366">
                  <c:v>0.27830116248710468</c:v>
                </c:pt>
                <c:pt idx="10367">
                  <c:v>9.0606959316875546</c:v>
                </c:pt>
                <c:pt idx="10368">
                  <c:v>3.5219165195794657</c:v>
                </c:pt>
                <c:pt idx="10369">
                  <c:v>14.904399421380555</c:v>
                </c:pt>
                <c:pt idx="10370">
                  <c:v>0.46798637922780295</c:v>
                </c:pt>
                <c:pt idx="10371">
                  <c:v>0.48470565992658776</c:v>
                </c:pt>
                <c:pt idx="10372">
                  <c:v>-0.56828375957452559</c:v>
                </c:pt>
                <c:pt idx="10373">
                  <c:v>-3.3214842911336855</c:v>
                </c:pt>
                <c:pt idx="10374">
                  <c:v>-0.86367852878721929</c:v>
                </c:pt>
                <c:pt idx="10375">
                  <c:v>1.8859027251315771E-2</c:v>
                </c:pt>
                <c:pt idx="10376">
                  <c:v>-11.146568675740786</c:v>
                </c:pt>
                <c:pt idx="10377">
                  <c:v>0.77619052526080834</c:v>
                </c:pt>
                <c:pt idx="10378">
                  <c:v>-0.45536959331406185</c:v>
                </c:pt>
                <c:pt idx="10379">
                  <c:v>-10.518653155673389</c:v>
                </c:pt>
                <c:pt idx="10380">
                  <c:v>-0.24327115101236368</c:v>
                </c:pt>
                <c:pt idx="10381">
                  <c:v>5.5647846187835261</c:v>
                </c:pt>
                <c:pt idx="10382">
                  <c:v>11.989749275462135</c:v>
                </c:pt>
                <c:pt idx="10383">
                  <c:v>-1.1681227588083267</c:v>
                </c:pt>
                <c:pt idx="10384">
                  <c:v>-0.38142910663602403</c:v>
                </c:pt>
                <c:pt idx="10385">
                  <c:v>0.24709286196477256</c:v>
                </c:pt>
                <c:pt idx="10386">
                  <c:v>-8.994212531279859E-2</c:v>
                </c:pt>
                <c:pt idx="10387">
                  <c:v>-7.6462586799900292</c:v>
                </c:pt>
                <c:pt idx="10388">
                  <c:v>-7.6462586799900292</c:v>
                </c:pt>
                <c:pt idx="10389">
                  <c:v>9.8667637673533513</c:v>
                </c:pt>
                <c:pt idx="10390">
                  <c:v>0.25153876699596439</c:v>
                </c:pt>
                <c:pt idx="10391">
                  <c:v>-1.1018022805228593</c:v>
                </c:pt>
                <c:pt idx="10392">
                  <c:v>0.92599941855622292</c:v>
                </c:pt>
                <c:pt idx="10393">
                  <c:v>2.8744691179161412</c:v>
                </c:pt>
                <c:pt idx="10394">
                  <c:v>-9.8667637673533513</c:v>
                </c:pt>
                <c:pt idx="10395">
                  <c:v>10.582769240382088</c:v>
                </c:pt>
                <c:pt idx="10396">
                  <c:v>0.73360658207629126</c:v>
                </c:pt>
                <c:pt idx="10397">
                  <c:v>-0.47533800954665795</c:v>
                </c:pt>
                <c:pt idx="10398">
                  <c:v>0.89589159665926121</c:v>
                </c:pt>
                <c:pt idx="10399">
                  <c:v>-11.866248611111173</c:v>
                </c:pt>
                <c:pt idx="10400">
                  <c:v>1.4683759444992419</c:v>
                </c:pt>
                <c:pt idx="10401">
                  <c:v>6.0936591072142461</c:v>
                </c:pt>
                <c:pt idx="10402">
                  <c:v>0.11547721741993588</c:v>
                </c:pt>
                <c:pt idx="10403">
                  <c:v>0.81067042449869486</c:v>
                </c:pt>
                <c:pt idx="10404">
                  <c:v>-1.0255350921071378</c:v>
                </c:pt>
                <c:pt idx="10405">
                  <c:v>-0.98750905581680282</c:v>
                </c:pt>
                <c:pt idx="10406">
                  <c:v>-14.773173556192697</c:v>
                </c:pt>
                <c:pt idx="10407">
                  <c:v>-0.8981203859807867</c:v>
                </c:pt>
                <c:pt idx="10408">
                  <c:v>0.7645170318718485</c:v>
                </c:pt>
                <c:pt idx="10409">
                  <c:v>4.7548875021634691</c:v>
                </c:pt>
                <c:pt idx="10410">
                  <c:v>-0.11102418842612968</c:v>
                </c:pt>
                <c:pt idx="10411">
                  <c:v>10.307200809140809</c:v>
                </c:pt>
                <c:pt idx="10412">
                  <c:v>-0.75876497245155494</c:v>
                </c:pt>
                <c:pt idx="10413">
                  <c:v>9.0075344301848131E-2</c:v>
                </c:pt>
                <c:pt idx="10414">
                  <c:v>-7.4709412853743662E-2</c:v>
                </c:pt>
                <c:pt idx="10415">
                  <c:v>-9.7598881832218343</c:v>
                </c:pt>
                <c:pt idx="10416">
                  <c:v>-7.3753389379403353</c:v>
                </c:pt>
                <c:pt idx="10417">
                  <c:v>0.35548065459838879</c:v>
                </c:pt>
                <c:pt idx="10418">
                  <c:v>1.0775829409525433</c:v>
                </c:pt>
                <c:pt idx="10419">
                  <c:v>-5.2467419894135538E-2</c:v>
                </c:pt>
                <c:pt idx="10420">
                  <c:v>0.25938662881864982</c:v>
                </c:pt>
                <c:pt idx="10421">
                  <c:v>-6.4851144349967901E-2</c:v>
                </c:pt>
                <c:pt idx="10422">
                  <c:v>-0.88752527074158705</c:v>
                </c:pt>
                <c:pt idx="10423">
                  <c:v>-0.15484304523001158</c:v>
                </c:pt>
                <c:pt idx="10424">
                  <c:v>-1.4126350090635393</c:v>
                </c:pt>
                <c:pt idx="10425">
                  <c:v>0.40615500394392651</c:v>
                </c:pt>
                <c:pt idx="10426">
                  <c:v>5.8298640564667166E-2</c:v>
                </c:pt>
                <c:pt idx="10427">
                  <c:v>0.6938968722743204</c:v>
                </c:pt>
                <c:pt idx="10428">
                  <c:v>-4.7196381624424326</c:v>
                </c:pt>
                <c:pt idx="10429">
                  <c:v>2.9975975097846952</c:v>
                </c:pt>
                <c:pt idx="10430">
                  <c:v>0.41503749927884348</c:v>
                </c:pt>
                <c:pt idx="10431">
                  <c:v>-12.344388385403166</c:v>
                </c:pt>
                <c:pt idx="10432">
                  <c:v>-0.17932369944456203</c:v>
                </c:pt>
                <c:pt idx="10433">
                  <c:v>1.9856447070229302</c:v>
                </c:pt>
                <c:pt idx="10434">
                  <c:v>-0.25347917756539956</c:v>
                </c:pt>
                <c:pt idx="10435">
                  <c:v>0.90923453607681792</c:v>
                </c:pt>
                <c:pt idx="10436">
                  <c:v>-2.0177881937630229E-2</c:v>
                </c:pt>
                <c:pt idx="10437">
                  <c:v>1.4274212237346759</c:v>
                </c:pt>
                <c:pt idx="10438">
                  <c:v>0.6374299206152918</c:v>
                </c:pt>
                <c:pt idx="10439">
                  <c:v>1.7903040393866041</c:v>
                </c:pt>
                <c:pt idx="10440">
                  <c:v>-0.88535743405887701</c:v>
                </c:pt>
                <c:pt idx="10441">
                  <c:v>-0.44478484267289603</c:v>
                </c:pt>
                <c:pt idx="10442">
                  <c:v>-8.3822637581148367</c:v>
                </c:pt>
                <c:pt idx="10443">
                  <c:v>0.58496250072115663</c:v>
                </c:pt>
                <c:pt idx="10444">
                  <c:v>-0.12905761345401651</c:v>
                </c:pt>
                <c:pt idx="10445">
                  <c:v>-1.6429547870331924</c:v>
                </c:pt>
                <c:pt idx="10446">
                  <c:v>16.380833054951911</c:v>
                </c:pt>
                <c:pt idx="10447">
                  <c:v>-2.7967458438887296</c:v>
                </c:pt>
                <c:pt idx="10448">
                  <c:v>3.4528917387126281</c:v>
                </c:pt>
                <c:pt idx="10449">
                  <c:v>-12.485326189240524</c:v>
                </c:pt>
                <c:pt idx="10450">
                  <c:v>-6.015283283897749</c:v>
                </c:pt>
                <c:pt idx="10451">
                  <c:v>-7.0660891904577721</c:v>
                </c:pt>
                <c:pt idx="10452">
                  <c:v>-9.6444571875092606</c:v>
                </c:pt>
                <c:pt idx="10453">
                  <c:v>-0.32120836674028824</c:v>
                </c:pt>
                <c:pt idx="10454">
                  <c:v>1.7913640568093168</c:v>
                </c:pt>
                <c:pt idx="10455">
                  <c:v>-11.731460464782433</c:v>
                </c:pt>
                <c:pt idx="10456">
                  <c:v>-5.325530331567558</c:v>
                </c:pt>
                <c:pt idx="10457">
                  <c:v>9.90280576972531</c:v>
                </c:pt>
                <c:pt idx="10458">
                  <c:v>-8.5488596758389779</c:v>
                </c:pt>
                <c:pt idx="10459">
                  <c:v>-4.3692338096657197</c:v>
                </c:pt>
                <c:pt idx="10460">
                  <c:v>0.54279304647721671</c:v>
                </c:pt>
                <c:pt idx="10461">
                  <c:v>-9.0597950917951025</c:v>
                </c:pt>
                <c:pt idx="10462">
                  <c:v>-0.49239638198508362</c:v>
                </c:pt>
                <c:pt idx="10463">
                  <c:v>0.44304875830160872</c:v>
                </c:pt>
                <c:pt idx="10464">
                  <c:v>3.2034265038149176E-16</c:v>
                </c:pt>
                <c:pt idx="10465">
                  <c:v>0.36142870666624483</c:v>
                </c:pt>
                <c:pt idx="10466">
                  <c:v>-9.0606959316875546</c:v>
                </c:pt>
                <c:pt idx="10467">
                  <c:v>4.3692338096657197</c:v>
                </c:pt>
                <c:pt idx="10468">
                  <c:v>-2.1831467044251882</c:v>
                </c:pt>
                <c:pt idx="10469">
                  <c:v>-4.2836197910257674E-2</c:v>
                </c:pt>
                <c:pt idx="10470">
                  <c:v>-0.47248777146274351</c:v>
                </c:pt>
                <c:pt idx="10471">
                  <c:v>-0.11072149077102071</c:v>
                </c:pt>
                <c:pt idx="10472">
                  <c:v>0.74893823583228225</c:v>
                </c:pt>
                <c:pt idx="10473">
                  <c:v>8.6462586799900301</c:v>
                </c:pt>
                <c:pt idx="10474">
                  <c:v>-0.96523458183932309</c:v>
                </c:pt>
                <c:pt idx="10475">
                  <c:v>-8.8683081332894673</c:v>
                </c:pt>
                <c:pt idx="10476">
                  <c:v>-0.69861928251672323</c:v>
                </c:pt>
                <c:pt idx="10477">
                  <c:v>-2.6293857069663913</c:v>
                </c:pt>
                <c:pt idx="10478">
                  <c:v>-10.814315423787811</c:v>
                </c:pt>
                <c:pt idx="10479">
                  <c:v>0.75278229962898113</c:v>
                </c:pt>
                <c:pt idx="10480">
                  <c:v>-0.154722594798642</c:v>
                </c:pt>
                <c:pt idx="10481">
                  <c:v>-7.5948853233298627E-2</c:v>
                </c:pt>
                <c:pt idx="10482">
                  <c:v>-0.55254102302877883</c:v>
                </c:pt>
                <c:pt idx="10483">
                  <c:v>-6.8712750084014035E-2</c:v>
                </c:pt>
                <c:pt idx="10484">
                  <c:v>-4.5845424934281143</c:v>
                </c:pt>
                <c:pt idx="10485">
                  <c:v>-3.3656494723166808</c:v>
                </c:pt>
                <c:pt idx="10486">
                  <c:v>8.2462160191972667E-2</c:v>
                </c:pt>
                <c:pt idx="10487">
                  <c:v>0.19104829300806614</c:v>
                </c:pt>
                <c:pt idx="10488">
                  <c:v>1.2814129351486485</c:v>
                </c:pt>
                <c:pt idx="10489">
                  <c:v>-1.7846799299321858</c:v>
                </c:pt>
                <c:pt idx="10490">
                  <c:v>-14.468327056774365</c:v>
                </c:pt>
                <c:pt idx="10491">
                  <c:v>16.760200151012196</c:v>
                </c:pt>
                <c:pt idx="10492">
                  <c:v>0.60572106088795352</c:v>
                </c:pt>
                <c:pt idx="10493">
                  <c:v>-0.90215267660185539</c:v>
                </c:pt>
                <c:pt idx="10494">
                  <c:v>-7.6486571760385464</c:v>
                </c:pt>
                <c:pt idx="10495">
                  <c:v>-0.2168113890731484</c:v>
                </c:pt>
                <c:pt idx="10496">
                  <c:v>-2.5755512714818182E-4</c:v>
                </c:pt>
                <c:pt idx="10497">
                  <c:v>7.0660891904577738</c:v>
                </c:pt>
                <c:pt idx="10498">
                  <c:v>-0.32192809488736207</c:v>
                </c:pt>
                <c:pt idx="10499">
                  <c:v>-9.5196362528432132</c:v>
                </c:pt>
                <c:pt idx="10500">
                  <c:v>6.4012400950168376</c:v>
                </c:pt>
                <c:pt idx="10501">
                  <c:v>3.0811157344844564</c:v>
                </c:pt>
                <c:pt idx="10502">
                  <c:v>-0.69522502641977935</c:v>
                </c:pt>
                <c:pt idx="10503">
                  <c:v>-0.48023990702963121</c:v>
                </c:pt>
                <c:pt idx="10504">
                  <c:v>-2.5611943347882065</c:v>
                </c:pt>
                <c:pt idx="10505">
                  <c:v>5.08746284125034</c:v>
                </c:pt>
                <c:pt idx="10506">
                  <c:v>1.0931094043914815</c:v>
                </c:pt>
                <c:pt idx="10507">
                  <c:v>0.7555812723335531</c:v>
                </c:pt>
                <c:pt idx="10508">
                  <c:v>-1.3219280948873622</c:v>
                </c:pt>
                <c:pt idx="10509">
                  <c:v>-1.9475325801058643</c:v>
                </c:pt>
                <c:pt idx="10510">
                  <c:v>-10.306821202497154</c:v>
                </c:pt>
                <c:pt idx="10511">
                  <c:v>-10.451211111832329</c:v>
                </c:pt>
                <c:pt idx="10512">
                  <c:v>-0.15650448567999081</c:v>
                </c:pt>
                <c:pt idx="10513">
                  <c:v>9.3958911056585794</c:v>
                </c:pt>
                <c:pt idx="10514">
                  <c:v>13.22886878320403</c:v>
                </c:pt>
                <c:pt idx="10515">
                  <c:v>-0.80269855962638281</c:v>
                </c:pt>
                <c:pt idx="10516">
                  <c:v>0.35466488129936219</c:v>
                </c:pt>
                <c:pt idx="10517">
                  <c:v>13.468369487109527</c:v>
                </c:pt>
                <c:pt idx="10518">
                  <c:v>-0.19264507794239608</c:v>
                </c:pt>
                <c:pt idx="10519">
                  <c:v>9.5196362528432132</c:v>
                </c:pt>
                <c:pt idx="10520">
                  <c:v>-1.3044303218456434</c:v>
                </c:pt>
                <c:pt idx="10521">
                  <c:v>-12.941536738415412</c:v>
                </c:pt>
                <c:pt idx="10522">
                  <c:v>3.1362254828800959</c:v>
                </c:pt>
                <c:pt idx="10523">
                  <c:v>-0.10134446568786723</c:v>
                </c:pt>
                <c:pt idx="10524">
                  <c:v>-0.63471553591825547</c:v>
                </c:pt>
                <c:pt idx="10525">
                  <c:v>-0.10599727940056032</c:v>
                </c:pt>
                <c:pt idx="10526">
                  <c:v>-0.17932369944456203</c:v>
                </c:pt>
                <c:pt idx="10527">
                  <c:v>-0.2515387669959645</c:v>
                </c:pt>
                <c:pt idx="10528">
                  <c:v>4.1820175694627218E-2</c:v>
                </c:pt>
                <c:pt idx="10529">
                  <c:v>-1.6347155359182559</c:v>
                </c:pt>
                <c:pt idx="10530">
                  <c:v>-0.72201525270023492</c:v>
                </c:pt>
                <c:pt idx="10531">
                  <c:v>0.73576384895645286</c:v>
                </c:pt>
                <c:pt idx="10532">
                  <c:v>-10.45189794595189</c:v>
                </c:pt>
                <c:pt idx="10533">
                  <c:v>-0.2107106162888126</c:v>
                </c:pt>
                <c:pt idx="10534">
                  <c:v>-4.296478803430932</c:v>
                </c:pt>
                <c:pt idx="10535">
                  <c:v>1.8640402913154024</c:v>
                </c:pt>
                <c:pt idx="10536">
                  <c:v>-0.331843563752445</c:v>
                </c:pt>
                <c:pt idx="10537">
                  <c:v>-1.6088092426755243</c:v>
                </c:pt>
                <c:pt idx="10538">
                  <c:v>-2.1146759427306971</c:v>
                </c:pt>
                <c:pt idx="10539">
                  <c:v>0.91427012597411605</c:v>
                </c:pt>
                <c:pt idx="10540">
                  <c:v>8.8672787397096631</c:v>
                </c:pt>
                <c:pt idx="10541">
                  <c:v>-0.68800532812073045</c:v>
                </c:pt>
                <c:pt idx="10542">
                  <c:v>-2.2452865576836256</c:v>
                </c:pt>
                <c:pt idx="10543">
                  <c:v>-7.2512499784367981E-2</c:v>
                </c:pt>
                <c:pt idx="10544">
                  <c:v>-7.4000581443776928E-2</c:v>
                </c:pt>
                <c:pt idx="10545">
                  <c:v>-0.18140400988560926</c:v>
                </c:pt>
                <c:pt idx="10546">
                  <c:v>-0.1990405495686941</c:v>
                </c:pt>
                <c:pt idx="10547">
                  <c:v>-1.8336416135778801</c:v>
                </c:pt>
                <c:pt idx="10548">
                  <c:v>1.738207822823655E-2</c:v>
                </c:pt>
                <c:pt idx="10549">
                  <c:v>-0.23125122826788733</c:v>
                </c:pt>
                <c:pt idx="10550">
                  <c:v>-0.11047169444499759</c:v>
                </c:pt>
                <c:pt idx="10551">
                  <c:v>-8.1683797593707808E-2</c:v>
                </c:pt>
                <c:pt idx="10552">
                  <c:v>-0.26138655295231172</c:v>
                </c:pt>
                <c:pt idx="10553">
                  <c:v>1.4199868060462308</c:v>
                </c:pt>
                <c:pt idx="10554">
                  <c:v>-1.2223924213364479</c:v>
                </c:pt>
                <c:pt idx="10555">
                  <c:v>0.76702282802238575</c:v>
                </c:pt>
                <c:pt idx="10556">
                  <c:v>-0.48342447425909402</c:v>
                </c:pt>
                <c:pt idx="10557">
                  <c:v>-11.61378946447258</c:v>
                </c:pt>
                <c:pt idx="10558">
                  <c:v>0.12553088208385912</c:v>
                </c:pt>
                <c:pt idx="10559">
                  <c:v>-10.307580315927396</c:v>
                </c:pt>
                <c:pt idx="10560">
                  <c:v>-8.8599769202286696E-3</c:v>
                </c:pt>
                <c:pt idx="10561">
                  <c:v>-0.19525629139893369</c:v>
                </c:pt>
                <c:pt idx="10562">
                  <c:v>-0.49185309632967472</c:v>
                </c:pt>
                <c:pt idx="10563">
                  <c:v>0.19264293109873576</c:v>
                </c:pt>
                <c:pt idx="10564">
                  <c:v>-0.69861928251672323</c:v>
                </c:pt>
                <c:pt idx="10565">
                  <c:v>-0.6099225941239379</c:v>
                </c:pt>
                <c:pt idx="10566">
                  <c:v>-0.1426043954428004</c:v>
                </c:pt>
                <c:pt idx="10567">
                  <c:v>-9.421534161765073E-2</c:v>
                </c:pt>
                <c:pt idx="10568">
                  <c:v>0.91460850876935496</c:v>
                </c:pt>
                <c:pt idx="10569">
                  <c:v>0.41745610008148748</c:v>
                </c:pt>
                <c:pt idx="10570">
                  <c:v>2.6311277115847683E-2</c:v>
                </c:pt>
                <c:pt idx="10571">
                  <c:v>-0.5737352452979021</c:v>
                </c:pt>
                <c:pt idx="10572">
                  <c:v>-0.46566357234881228</c:v>
                </c:pt>
                <c:pt idx="10573">
                  <c:v>0.73656490119296314</c:v>
                </c:pt>
                <c:pt idx="10574">
                  <c:v>14.666242498774883</c:v>
                </c:pt>
                <c:pt idx="10575">
                  <c:v>-8.6462586799900301</c:v>
                </c:pt>
                <c:pt idx="10576">
                  <c:v>0.19930880822340641</c:v>
                </c:pt>
                <c:pt idx="10577">
                  <c:v>-0.22691498002714178</c:v>
                </c:pt>
                <c:pt idx="10578">
                  <c:v>8.0624959257337636</c:v>
                </c:pt>
                <c:pt idx="10579">
                  <c:v>-4.3882705897160585</c:v>
                </c:pt>
                <c:pt idx="10580">
                  <c:v>-6.3963058731965186E-2</c:v>
                </c:pt>
                <c:pt idx="10581">
                  <c:v>1.3770696490798233</c:v>
                </c:pt>
                <c:pt idx="10582">
                  <c:v>3.5878100598822491</c:v>
                </c:pt>
                <c:pt idx="10583">
                  <c:v>-0.45456586346548128</c:v>
                </c:pt>
                <c:pt idx="10584">
                  <c:v>-3.0373649043519028E-2</c:v>
                </c:pt>
                <c:pt idx="10585">
                  <c:v>0.50861161459104143</c:v>
                </c:pt>
                <c:pt idx="10586">
                  <c:v>-0.37280926388954638</c:v>
                </c:pt>
                <c:pt idx="10587">
                  <c:v>1.0720112449153885</c:v>
                </c:pt>
                <c:pt idx="10588">
                  <c:v>-0.23217344212903299</c:v>
                </c:pt>
                <c:pt idx="10589">
                  <c:v>-0.33703498727757036</c:v>
                </c:pt>
                <c:pt idx="10590">
                  <c:v>-0.18762700317577116</c:v>
                </c:pt>
                <c:pt idx="10591">
                  <c:v>-2.3231298400971157</c:v>
                </c:pt>
                <c:pt idx="10592">
                  <c:v>0.25496712456567922</c:v>
                </c:pt>
                <c:pt idx="10593">
                  <c:v>-0.30354956557250756</c:v>
                </c:pt>
                <c:pt idx="10594">
                  <c:v>-0.55420024695046932</c:v>
                </c:pt>
                <c:pt idx="10595">
                  <c:v>-0.18163266100811376</c:v>
                </c:pt>
                <c:pt idx="10596">
                  <c:v>-6.4130337419715744E-2</c:v>
                </c:pt>
                <c:pt idx="10597">
                  <c:v>-0.31410859042806288</c:v>
                </c:pt>
                <c:pt idx="10598">
                  <c:v>-0.5350372753894741</c:v>
                </c:pt>
                <c:pt idx="10599">
                  <c:v>-4.7124432750321379</c:v>
                </c:pt>
                <c:pt idx="10600">
                  <c:v>-0.99909916010754685</c:v>
                </c:pt>
                <c:pt idx="10601">
                  <c:v>-2.2537565922457832</c:v>
                </c:pt>
                <c:pt idx="10602">
                  <c:v>8.6450579349844769</c:v>
                </c:pt>
                <c:pt idx="10603">
                  <c:v>-12.208742403223331</c:v>
                </c:pt>
                <c:pt idx="10604">
                  <c:v>7.6486571760385464</c:v>
                </c:pt>
                <c:pt idx="10605">
                  <c:v>-11.229019050893521</c:v>
                </c:pt>
                <c:pt idx="10606">
                  <c:v>-9.4740489970409764E-2</c:v>
                </c:pt>
                <c:pt idx="10607">
                  <c:v>-0.1054122398875838</c:v>
                </c:pt>
                <c:pt idx="10608">
                  <c:v>2.9121128990668832</c:v>
                </c:pt>
                <c:pt idx="10609">
                  <c:v>0.11987047250424097</c:v>
                </c:pt>
                <c:pt idx="10610">
                  <c:v>-1.9108822947704513E-2</c:v>
                </c:pt>
                <c:pt idx="10611">
                  <c:v>11.416621621364193</c:v>
                </c:pt>
                <c:pt idx="10612">
                  <c:v>-9.0606959316875546</c:v>
                </c:pt>
                <c:pt idx="10613">
                  <c:v>-0.47804729680464425</c:v>
                </c:pt>
                <c:pt idx="10614">
                  <c:v>0.3020285374496573</c:v>
                </c:pt>
                <c:pt idx="10615">
                  <c:v>-1.6713772525386295</c:v>
                </c:pt>
                <c:pt idx="10616">
                  <c:v>-1.3692338096657191</c:v>
                </c:pt>
                <c:pt idx="10617">
                  <c:v>-3.1708859727338147E-2</c:v>
                </c:pt>
                <c:pt idx="10618">
                  <c:v>-0.19082234233557785</c:v>
                </c:pt>
                <c:pt idx="10619">
                  <c:v>2.5355574276894204E-2</c:v>
                </c:pt>
                <c:pt idx="10620">
                  <c:v>8.0782654716046218E-2</c:v>
                </c:pt>
                <c:pt idx="10621">
                  <c:v>0.86980127687329856</c:v>
                </c:pt>
                <c:pt idx="10622">
                  <c:v>-2.0398927271235126</c:v>
                </c:pt>
                <c:pt idx="10623">
                  <c:v>9.0606959316875546</c:v>
                </c:pt>
                <c:pt idx="10624">
                  <c:v>1.6437750485748703</c:v>
                </c:pt>
                <c:pt idx="10625">
                  <c:v>1.8327999386150675</c:v>
                </c:pt>
                <c:pt idx="10626">
                  <c:v>-0.95037093804854267</c:v>
                </c:pt>
                <c:pt idx="10627">
                  <c:v>-7.0660891904577721</c:v>
                </c:pt>
                <c:pt idx="10628">
                  <c:v>-8.0624959257337636</c:v>
                </c:pt>
                <c:pt idx="10629">
                  <c:v>7.0660891904577738</c:v>
                </c:pt>
                <c:pt idx="10630">
                  <c:v>-9.3822637581148367</c:v>
                </c:pt>
                <c:pt idx="10631">
                  <c:v>11.381182412624446</c:v>
                </c:pt>
                <c:pt idx="10632">
                  <c:v>-12.188279751964144</c:v>
                </c:pt>
                <c:pt idx="10633">
                  <c:v>14.188202468179961</c:v>
                </c:pt>
                <c:pt idx="10634">
                  <c:v>0.48357444723560944</c:v>
                </c:pt>
                <c:pt idx="10635">
                  <c:v>8.6450579349844769</c:v>
                </c:pt>
                <c:pt idx="10636">
                  <c:v>-0.94337208317950083</c:v>
                </c:pt>
                <c:pt idx="10637">
                  <c:v>-2.2629313598681855</c:v>
                </c:pt>
                <c:pt idx="10638">
                  <c:v>-9.9691466518528458</c:v>
                </c:pt>
                <c:pt idx="10639">
                  <c:v>8.6450579349844769</c:v>
                </c:pt>
                <c:pt idx="10640">
                  <c:v>0.26303440583379378</c:v>
                </c:pt>
                <c:pt idx="10641">
                  <c:v>12.268542000300124</c:v>
                </c:pt>
                <c:pt idx="10642">
                  <c:v>0.75899190049620524</c:v>
                </c:pt>
                <c:pt idx="10643">
                  <c:v>-4.5374341306385704</c:v>
                </c:pt>
                <c:pt idx="10644">
                  <c:v>1.2577977574676471</c:v>
                </c:pt>
                <c:pt idx="10645">
                  <c:v>-8.7907089149427436E-2</c:v>
                </c:pt>
                <c:pt idx="10646">
                  <c:v>-0.13579437558084126</c:v>
                </c:pt>
                <c:pt idx="10647">
                  <c:v>-0.331843563752445</c:v>
                </c:pt>
                <c:pt idx="10648">
                  <c:v>-1.3737106369899086</c:v>
                </c:pt>
                <c:pt idx="10649">
                  <c:v>-3.2016338611696504</c:v>
                </c:pt>
                <c:pt idx="10650">
                  <c:v>-3.8073549220576046</c:v>
                </c:pt>
                <c:pt idx="10651">
                  <c:v>9.2304207950923818</c:v>
                </c:pt>
                <c:pt idx="10652">
                  <c:v>-1.4150374992788437</c:v>
                </c:pt>
                <c:pt idx="10653">
                  <c:v>-13.024735680363165</c:v>
                </c:pt>
                <c:pt idx="10654">
                  <c:v>0.13737249472837537</c:v>
                </c:pt>
                <c:pt idx="10655">
                  <c:v>4.7725895038969277</c:v>
                </c:pt>
                <c:pt idx="10656">
                  <c:v>-9.6444571875092606</c:v>
                </c:pt>
                <c:pt idx="10657">
                  <c:v>0.71047061333472405</c:v>
                </c:pt>
                <c:pt idx="10658">
                  <c:v>7.0660891904577721</c:v>
                </c:pt>
                <c:pt idx="10659">
                  <c:v>-6.8286654283030161</c:v>
                </c:pt>
                <c:pt idx="10660">
                  <c:v>10.866763767353351</c:v>
                </c:pt>
                <c:pt idx="10661">
                  <c:v>-7.6486571760385464</c:v>
                </c:pt>
                <c:pt idx="10662">
                  <c:v>0.65894074959721427</c:v>
                </c:pt>
                <c:pt idx="10663">
                  <c:v>-0.31372325042478905</c:v>
                </c:pt>
                <c:pt idx="10664">
                  <c:v>-2.6968553807920532</c:v>
                </c:pt>
                <c:pt idx="10665">
                  <c:v>-6.0732489820306386</c:v>
                </c:pt>
                <c:pt idx="10666">
                  <c:v>-11.673750739438065</c:v>
                </c:pt>
                <c:pt idx="10667">
                  <c:v>-8.7813597135246599</c:v>
                </c:pt>
                <c:pt idx="10668">
                  <c:v>-0.76734926189049935</c:v>
                </c:pt>
                <c:pt idx="10669">
                  <c:v>0.49032562658308088</c:v>
                </c:pt>
                <c:pt idx="10670">
                  <c:v>-0.32228857339027189</c:v>
                </c:pt>
                <c:pt idx="10671">
                  <c:v>10.814315423787811</c:v>
                </c:pt>
                <c:pt idx="10672">
                  <c:v>-5.9228321394775394</c:v>
                </c:pt>
                <c:pt idx="10673">
                  <c:v>-1.8058122075557028</c:v>
                </c:pt>
                <c:pt idx="10674">
                  <c:v>-0.13650199990486192</c:v>
                </c:pt>
                <c:pt idx="10675">
                  <c:v>11.188588845707349</c:v>
                </c:pt>
                <c:pt idx="10676">
                  <c:v>-9.2304207950923818</c:v>
                </c:pt>
                <c:pt idx="10677">
                  <c:v>-1.3625700793847084</c:v>
                </c:pt>
                <c:pt idx="10678">
                  <c:v>5.2695942516833725</c:v>
                </c:pt>
                <c:pt idx="10679">
                  <c:v>-9.6450579349844787</c:v>
                </c:pt>
                <c:pt idx="10680">
                  <c:v>4.2996511746005277</c:v>
                </c:pt>
                <c:pt idx="10681">
                  <c:v>-0.442782489761748</c:v>
                </c:pt>
                <c:pt idx="10682">
                  <c:v>1.4150374992788439</c:v>
                </c:pt>
                <c:pt idx="10683">
                  <c:v>0.37109415169124693</c:v>
                </c:pt>
                <c:pt idx="10684">
                  <c:v>-11.759472121202833</c:v>
                </c:pt>
                <c:pt idx="10685">
                  <c:v>0.46712601042729801</c:v>
                </c:pt>
                <c:pt idx="10686">
                  <c:v>-2</c:v>
                </c:pt>
                <c:pt idx="10687">
                  <c:v>-4.0796725687257345</c:v>
                </c:pt>
                <c:pt idx="10688">
                  <c:v>10.90689059560852</c:v>
                </c:pt>
                <c:pt idx="10689">
                  <c:v>-0.99639776331980456</c:v>
                </c:pt>
                <c:pt idx="10690">
                  <c:v>-11.013555309891467</c:v>
                </c:pt>
                <c:pt idx="10691">
                  <c:v>12.759402765865902</c:v>
                </c:pt>
                <c:pt idx="10692">
                  <c:v>10.451554569765362</c:v>
                </c:pt>
                <c:pt idx="10693">
                  <c:v>1</c:v>
                </c:pt>
                <c:pt idx="10694">
                  <c:v>2.3147564394851075</c:v>
                </c:pt>
                <c:pt idx="10695">
                  <c:v>-1.1694242916740234</c:v>
                </c:pt>
                <c:pt idx="10696">
                  <c:v>-11.34448085696304</c:v>
                </c:pt>
                <c:pt idx="10697">
                  <c:v>-0.80735492205760429</c:v>
                </c:pt>
                <c:pt idx="10698">
                  <c:v>2.4066073847478768</c:v>
                </c:pt>
                <c:pt idx="10699">
                  <c:v>-0.86434490064243397</c:v>
                </c:pt>
                <c:pt idx="10700">
                  <c:v>-1.8727222491803721</c:v>
                </c:pt>
                <c:pt idx="10701">
                  <c:v>-12.380821783940933</c:v>
                </c:pt>
                <c:pt idx="10702">
                  <c:v>1.8615678167346827E-2</c:v>
                </c:pt>
                <c:pt idx="10703">
                  <c:v>-0.5103444593745714</c:v>
                </c:pt>
                <c:pt idx="10704">
                  <c:v>-0.80581220755570304</c:v>
                </c:pt>
                <c:pt idx="10705">
                  <c:v>8.8683081332894673</c:v>
                </c:pt>
                <c:pt idx="10706">
                  <c:v>0.25774644654208306</c:v>
                </c:pt>
                <c:pt idx="10707">
                  <c:v>4.3692338096657197</c:v>
                </c:pt>
                <c:pt idx="10708">
                  <c:v>-13.574632944696416</c:v>
                </c:pt>
                <c:pt idx="10709">
                  <c:v>0.22239242133644802</c:v>
                </c:pt>
                <c:pt idx="10710">
                  <c:v>-0.14285675824414151</c:v>
                </c:pt>
                <c:pt idx="10711">
                  <c:v>-0.36155516900807322</c:v>
                </c:pt>
                <c:pt idx="10712">
                  <c:v>10.307580315927396</c:v>
                </c:pt>
                <c:pt idx="10713">
                  <c:v>-10.759888183221834</c:v>
                </c:pt>
                <c:pt idx="10714">
                  <c:v>-0.38746125492641881</c:v>
                </c:pt>
                <c:pt idx="10715">
                  <c:v>0.41777506184767443</c:v>
                </c:pt>
                <c:pt idx="10716">
                  <c:v>-0.28950661719498505</c:v>
                </c:pt>
                <c:pt idx="10717">
                  <c:v>-5.4529028287687964E-2</c:v>
                </c:pt>
                <c:pt idx="10718">
                  <c:v>9.1630475465568031E-2</c:v>
                </c:pt>
                <c:pt idx="10719">
                  <c:v>-0.21412480535284734</c:v>
                </c:pt>
                <c:pt idx="10720">
                  <c:v>1.164941593928057</c:v>
                </c:pt>
                <c:pt idx="10721">
                  <c:v>0.41383575406909096</c:v>
                </c:pt>
                <c:pt idx="10722">
                  <c:v>1.1681227588083267</c:v>
                </c:pt>
                <c:pt idx="10723">
                  <c:v>-0.95269428522164323</c:v>
                </c:pt>
                <c:pt idx="10724">
                  <c:v>-3.7725895038969273</c:v>
                </c:pt>
                <c:pt idx="10725">
                  <c:v>9.8672787397096631</c:v>
                </c:pt>
                <c:pt idx="10726">
                  <c:v>5.9228321394775394</c:v>
                </c:pt>
                <c:pt idx="10727">
                  <c:v>-3.4433497063874018E-2</c:v>
                </c:pt>
                <c:pt idx="10728">
                  <c:v>0.12373536842224485</c:v>
                </c:pt>
                <c:pt idx="10729">
                  <c:v>-0.38474058729238336</c:v>
                </c:pt>
                <c:pt idx="10730">
                  <c:v>-3.1955047320816368</c:v>
                </c:pt>
                <c:pt idx="10731">
                  <c:v>-1.1587974275211846E-2</c:v>
                </c:pt>
                <c:pt idx="10732">
                  <c:v>2.5805622074305785</c:v>
                </c:pt>
                <c:pt idx="10733">
                  <c:v>-8.7462841250339429E-2</c:v>
                </c:pt>
                <c:pt idx="10734">
                  <c:v>-7.6486571760385464</c:v>
                </c:pt>
                <c:pt idx="10735">
                  <c:v>3.1078321251247334</c:v>
                </c:pt>
                <c:pt idx="10736">
                  <c:v>10.917123403264748</c:v>
                </c:pt>
                <c:pt idx="10737">
                  <c:v>-8.0624959257337636</c:v>
                </c:pt>
                <c:pt idx="10738">
                  <c:v>11.892036785411905</c:v>
                </c:pt>
                <c:pt idx="10739">
                  <c:v>2.3069259315481156</c:v>
                </c:pt>
                <c:pt idx="10740">
                  <c:v>0.10449416787110566</c:v>
                </c:pt>
                <c:pt idx="10741">
                  <c:v>-0.7410817026384382</c:v>
                </c:pt>
                <c:pt idx="10742">
                  <c:v>4.932295542230505E-3</c:v>
                </c:pt>
                <c:pt idx="10743">
                  <c:v>-8.0624959257337636</c:v>
                </c:pt>
                <c:pt idx="10744">
                  <c:v>0.12889773318225758</c:v>
                </c:pt>
                <c:pt idx="10745">
                  <c:v>7.9487531154907292E-3</c:v>
                </c:pt>
                <c:pt idx="10746">
                  <c:v>0.3110681116041577</c:v>
                </c:pt>
                <c:pt idx="10747">
                  <c:v>0.81644565812846104</c:v>
                </c:pt>
                <c:pt idx="10748">
                  <c:v>0.81644565812846104</c:v>
                </c:pt>
                <c:pt idx="10749">
                  <c:v>0.101538026462062</c:v>
                </c:pt>
                <c:pt idx="10750">
                  <c:v>-2.7093660882275071E-2</c:v>
                </c:pt>
                <c:pt idx="10751">
                  <c:v>0.60721530756828401</c:v>
                </c:pt>
                <c:pt idx="10752">
                  <c:v>0.58496250072115596</c:v>
                </c:pt>
                <c:pt idx="10753">
                  <c:v>0.27753397552890896</c:v>
                </c:pt>
                <c:pt idx="10754">
                  <c:v>-1.6449050411774382</c:v>
                </c:pt>
                <c:pt idx="10755">
                  <c:v>0.25986712675511059</c:v>
                </c:pt>
                <c:pt idx="10756">
                  <c:v>-3.6372376510020414</c:v>
                </c:pt>
                <c:pt idx="10757">
                  <c:v>-7.6486571760385464</c:v>
                </c:pt>
                <c:pt idx="10758">
                  <c:v>0.81503111833323749</c:v>
                </c:pt>
                <c:pt idx="10759">
                  <c:v>0.10496955960154278</c:v>
                </c:pt>
                <c:pt idx="10760">
                  <c:v>9.7098688105081293E-2</c:v>
                </c:pt>
                <c:pt idx="10761">
                  <c:v>-8.6462586799900301</c:v>
                </c:pt>
                <c:pt idx="10762">
                  <c:v>-0.60904811924546909</c:v>
                </c:pt>
                <c:pt idx="10763">
                  <c:v>-7.7702356993243835E-2</c:v>
                </c:pt>
                <c:pt idx="10764">
                  <c:v>0.16457176694810535</c:v>
                </c:pt>
                <c:pt idx="10765">
                  <c:v>-0.54146086208456967</c:v>
                </c:pt>
                <c:pt idx="10766">
                  <c:v>9.6438561897747253</c:v>
                </c:pt>
                <c:pt idx="10767">
                  <c:v>0.21209744060856828</c:v>
                </c:pt>
                <c:pt idx="10768">
                  <c:v>0.85147747528991224</c:v>
                </c:pt>
                <c:pt idx="10769">
                  <c:v>-0.28575448233387735</c:v>
                </c:pt>
                <c:pt idx="10770">
                  <c:v>-0.34103691783506696</c:v>
                </c:pt>
                <c:pt idx="10771">
                  <c:v>-0.41503749927884381</c:v>
                </c:pt>
                <c:pt idx="10772">
                  <c:v>-0.36849491334181361</c:v>
                </c:pt>
                <c:pt idx="10773">
                  <c:v>10.866506212226202</c:v>
                </c:pt>
                <c:pt idx="10774">
                  <c:v>-1.2750321353396235</c:v>
                </c:pt>
                <c:pt idx="10775">
                  <c:v>-6.0732489820306386</c:v>
                </c:pt>
                <c:pt idx="10776">
                  <c:v>-0.36923380966571906</c:v>
                </c:pt>
                <c:pt idx="10777">
                  <c:v>7.5288127304237493E-2</c:v>
                </c:pt>
                <c:pt idx="10778">
                  <c:v>7.0660891904577738</c:v>
                </c:pt>
                <c:pt idx="10779">
                  <c:v>-11.814048332230835</c:v>
                </c:pt>
                <c:pt idx="10780">
                  <c:v>-7.9848931076097918</c:v>
                </c:pt>
                <c:pt idx="10781">
                  <c:v>-6.7414669864011483</c:v>
                </c:pt>
                <c:pt idx="10782">
                  <c:v>-3.9887035881516284</c:v>
                </c:pt>
                <c:pt idx="10783">
                  <c:v>1.0310131227535122</c:v>
                </c:pt>
                <c:pt idx="10784">
                  <c:v>-1.1937023847254382</c:v>
                </c:pt>
                <c:pt idx="10785">
                  <c:v>10.307580315927396</c:v>
                </c:pt>
                <c:pt idx="10786">
                  <c:v>-2.3923174227787602</c:v>
                </c:pt>
                <c:pt idx="10787">
                  <c:v>7.2149785755835097E-2</c:v>
                </c:pt>
                <c:pt idx="10788">
                  <c:v>0.18057224564182084</c:v>
                </c:pt>
                <c:pt idx="10789">
                  <c:v>0.29146281416031122</c:v>
                </c:pt>
                <c:pt idx="10790">
                  <c:v>0.99954922822914372</c:v>
                </c:pt>
                <c:pt idx="10791">
                  <c:v>-0.69538649041480727</c:v>
                </c:pt>
                <c:pt idx="10792">
                  <c:v>-8.6462586799900301</c:v>
                </c:pt>
                <c:pt idx="10793">
                  <c:v>-9.7598881832218343</c:v>
                </c:pt>
                <c:pt idx="10794">
                  <c:v>-3.4194042462599818</c:v>
                </c:pt>
                <c:pt idx="10795">
                  <c:v>-3.0468755588641942E-3</c:v>
                </c:pt>
                <c:pt idx="10796">
                  <c:v>7.6486571760385464</c:v>
                </c:pt>
                <c:pt idx="10797">
                  <c:v>1.7369655941662061</c:v>
                </c:pt>
                <c:pt idx="10798">
                  <c:v>8.6450579349844769</c:v>
                </c:pt>
                <c:pt idx="10799">
                  <c:v>10.307580315927396</c:v>
                </c:pt>
                <c:pt idx="10800">
                  <c:v>-1.6617632675126763</c:v>
                </c:pt>
                <c:pt idx="10801">
                  <c:v>-4.3692338096657197</c:v>
                </c:pt>
                <c:pt idx="10802">
                  <c:v>-11.188382790570113</c:v>
                </c:pt>
                <c:pt idx="10803">
                  <c:v>8.0624959257337636</c:v>
                </c:pt>
                <c:pt idx="10804">
                  <c:v>0.39822152850775078</c:v>
                </c:pt>
                <c:pt idx="10805">
                  <c:v>-5.4559113509376012</c:v>
                </c:pt>
                <c:pt idx="10806">
                  <c:v>-1.5801694895322569</c:v>
                </c:pt>
                <c:pt idx="10807">
                  <c:v>-1.2223924213364479</c:v>
                </c:pt>
                <c:pt idx="10808">
                  <c:v>-12.598207620320975</c:v>
                </c:pt>
                <c:pt idx="10809">
                  <c:v>3.1359527150717282E-4</c:v>
                </c:pt>
                <c:pt idx="10810">
                  <c:v>7.9867901427823895</c:v>
                </c:pt>
                <c:pt idx="10811">
                  <c:v>-4.7725895038969268</c:v>
                </c:pt>
                <c:pt idx="10812">
                  <c:v>-0.27167332410766659</c:v>
                </c:pt>
                <c:pt idx="10813">
                  <c:v>-1.0865614385088074</c:v>
                </c:pt>
                <c:pt idx="10814">
                  <c:v>0.70543002073309957</c:v>
                </c:pt>
                <c:pt idx="10815">
                  <c:v>9.9662651028771325</c:v>
                </c:pt>
                <c:pt idx="10816">
                  <c:v>15.162456894777216</c:v>
                </c:pt>
                <c:pt idx="10817">
                  <c:v>-8.0606959316875546</c:v>
                </c:pt>
                <c:pt idx="10818">
                  <c:v>7.6486571760385464</c:v>
                </c:pt>
                <c:pt idx="10819">
                  <c:v>-8.8286532417955116E-2</c:v>
                </c:pt>
                <c:pt idx="10820">
                  <c:v>6.0732489820306386</c:v>
                </c:pt>
                <c:pt idx="10821">
                  <c:v>-1.2784726566972191</c:v>
                </c:pt>
                <c:pt idx="10822">
                  <c:v>-0.28950661719498505</c:v>
                </c:pt>
                <c:pt idx="10823">
                  <c:v>0</c:v>
                </c:pt>
                <c:pt idx="10824">
                  <c:v>8.8683081332894673</c:v>
                </c:pt>
                <c:pt idx="10825">
                  <c:v>0.19068356160910999</c:v>
                </c:pt>
                <c:pt idx="10826">
                  <c:v>-2.1659230708848165</c:v>
                </c:pt>
                <c:pt idx="10827">
                  <c:v>6.4130337419715258E-2</c:v>
                </c:pt>
                <c:pt idx="10828">
                  <c:v>0.25054346165059671</c:v>
                </c:pt>
                <c:pt idx="10829">
                  <c:v>-13.407666097055019</c:v>
                </c:pt>
                <c:pt idx="10830">
                  <c:v>-0.50884186740300985</c:v>
                </c:pt>
                <c:pt idx="10831">
                  <c:v>-0.8065828080221078</c:v>
                </c:pt>
                <c:pt idx="10832">
                  <c:v>-0.16042001915412391</c:v>
                </c:pt>
                <c:pt idx="10833">
                  <c:v>0.2892154577508308</c:v>
                </c:pt>
                <c:pt idx="10834">
                  <c:v>-3.7691947766179279</c:v>
                </c:pt>
                <c:pt idx="10835">
                  <c:v>-8.620830748676001</c:v>
                </c:pt>
                <c:pt idx="10836">
                  <c:v>12.287808556012996</c:v>
                </c:pt>
                <c:pt idx="10837">
                  <c:v>-9.0597950917951025</c:v>
                </c:pt>
                <c:pt idx="10838">
                  <c:v>0.38748177675828238</c:v>
                </c:pt>
                <c:pt idx="10839">
                  <c:v>2.4436066514756152</c:v>
                </c:pt>
                <c:pt idx="10840">
                  <c:v>-0.12261928666395587</c:v>
                </c:pt>
                <c:pt idx="10841">
                  <c:v>-5.7742953602538938</c:v>
                </c:pt>
                <c:pt idx="10842">
                  <c:v>-0.40209844357134567</c:v>
                </c:pt>
                <c:pt idx="10843">
                  <c:v>-1.9122256052144257</c:v>
                </c:pt>
                <c:pt idx="10844">
                  <c:v>-4.688585131795314</c:v>
                </c:pt>
                <c:pt idx="10845">
                  <c:v>1.4582849974828473</c:v>
                </c:pt>
                <c:pt idx="10846">
                  <c:v>-3.2794233663728272</c:v>
                </c:pt>
                <c:pt idx="10847">
                  <c:v>-9.8667637673533513</c:v>
                </c:pt>
                <c:pt idx="10848">
                  <c:v>-0.34103691783506673</c:v>
                </c:pt>
                <c:pt idx="10849">
                  <c:v>8.3822637581148367</c:v>
                </c:pt>
                <c:pt idx="10850">
                  <c:v>-11.8663774174182</c:v>
                </c:pt>
                <c:pt idx="10851">
                  <c:v>12.953711452361514</c:v>
                </c:pt>
                <c:pt idx="10852">
                  <c:v>-0.70439773170977549</c:v>
                </c:pt>
                <c:pt idx="10853">
                  <c:v>0.96310041718847084</c:v>
                </c:pt>
                <c:pt idx="10854">
                  <c:v>1.6288167903105835</c:v>
                </c:pt>
                <c:pt idx="10855">
                  <c:v>5.5233351719917716E-2</c:v>
                </c:pt>
                <c:pt idx="10856">
                  <c:v>-0.29573857090649958</c:v>
                </c:pt>
                <c:pt idx="10857">
                  <c:v>-0.11464256594112268</c:v>
                </c:pt>
                <c:pt idx="10858">
                  <c:v>0.83957998084587637</c:v>
                </c:pt>
                <c:pt idx="10859">
                  <c:v>1.7137837813712899</c:v>
                </c:pt>
                <c:pt idx="10860">
                  <c:v>-8.0618460208284434E-2</c:v>
                </c:pt>
                <c:pt idx="10861">
                  <c:v>-0.71946782112448693</c:v>
                </c:pt>
                <c:pt idx="10862">
                  <c:v>1.4150374992788437</c:v>
                </c:pt>
                <c:pt idx="10863">
                  <c:v>0.33198175955128556</c:v>
                </c:pt>
                <c:pt idx="10864">
                  <c:v>9.5196362528432132</c:v>
                </c:pt>
                <c:pt idx="10865">
                  <c:v>-0.56704059272389373</c:v>
                </c:pt>
                <c:pt idx="10866">
                  <c:v>-0.63742992061529169</c:v>
                </c:pt>
                <c:pt idx="10867">
                  <c:v>-0.13148392513823765</c:v>
                </c:pt>
                <c:pt idx="10868">
                  <c:v>0.58496250072115641</c:v>
                </c:pt>
                <c:pt idx="10869">
                  <c:v>1.5849625007211563</c:v>
                </c:pt>
                <c:pt idx="10870">
                  <c:v>-0.6534422386039227</c:v>
                </c:pt>
                <c:pt idx="10871">
                  <c:v>3.7474705418662962E-2</c:v>
                </c:pt>
                <c:pt idx="10872">
                  <c:v>-0.60310984743141571</c:v>
                </c:pt>
                <c:pt idx="10873">
                  <c:v>1.3575520046180838</c:v>
                </c:pt>
                <c:pt idx="10874">
                  <c:v>10.814048332230835</c:v>
                </c:pt>
                <c:pt idx="10875">
                  <c:v>-0.29077939631669814</c:v>
                </c:pt>
                <c:pt idx="10876">
                  <c:v>-0.16505924627049601</c:v>
                </c:pt>
                <c:pt idx="10877">
                  <c:v>-0.12928301694496649</c:v>
                </c:pt>
                <c:pt idx="10878">
                  <c:v>-4.870319157568137E-2</c:v>
                </c:pt>
                <c:pt idx="10879">
                  <c:v>0.70231945135931528</c:v>
                </c:pt>
                <c:pt idx="10880">
                  <c:v>0.66985139830766893</c:v>
                </c:pt>
                <c:pt idx="10881">
                  <c:v>-0.62058641045187757</c:v>
                </c:pt>
                <c:pt idx="10882">
                  <c:v>0.10218039480647848</c:v>
                </c:pt>
                <c:pt idx="10883">
                  <c:v>9.2523776195541044E-2</c:v>
                </c:pt>
                <c:pt idx="10884">
                  <c:v>2.5782846235733476</c:v>
                </c:pt>
                <c:pt idx="10885">
                  <c:v>-0.85626452253855045</c:v>
                </c:pt>
                <c:pt idx="10886">
                  <c:v>5.2467419894135482E-2</c:v>
                </c:pt>
                <c:pt idx="10887">
                  <c:v>0.23266075679027509</c:v>
                </c:pt>
                <c:pt idx="10888">
                  <c:v>-0.17333160288556176</c:v>
                </c:pt>
                <c:pt idx="10889">
                  <c:v>0.36400702675538332</c:v>
                </c:pt>
                <c:pt idx="10890">
                  <c:v>3.5672848655771972E-2</c:v>
                </c:pt>
                <c:pt idx="10891">
                  <c:v>-7.1386208815243029</c:v>
                </c:pt>
                <c:pt idx="10892">
                  <c:v>0.13750352374993474</c:v>
                </c:pt>
                <c:pt idx="10893">
                  <c:v>-7.8662486111111729</c:v>
                </c:pt>
                <c:pt idx="10894">
                  <c:v>0.8624964762500652</c:v>
                </c:pt>
                <c:pt idx="10895">
                  <c:v>-6.7114195858537076E-2</c:v>
                </c:pt>
                <c:pt idx="10896">
                  <c:v>0.15086666562662773</c:v>
                </c:pt>
                <c:pt idx="10897">
                  <c:v>0.16827148258979896</c:v>
                </c:pt>
                <c:pt idx="10898">
                  <c:v>-0.14103973119421695</c:v>
                </c:pt>
                <c:pt idx="10899">
                  <c:v>-7.4293782347314208E-2</c:v>
                </c:pt>
                <c:pt idx="10900">
                  <c:v>0.1269121124822194</c:v>
                </c:pt>
                <c:pt idx="10901">
                  <c:v>4.2906771609029226</c:v>
                </c:pt>
                <c:pt idx="10902">
                  <c:v>-6.0732489820306386</c:v>
                </c:pt>
                <c:pt idx="10903">
                  <c:v>-0.28506071216379292</c:v>
                </c:pt>
                <c:pt idx="10904">
                  <c:v>3.021461304700777E-2</c:v>
                </c:pt>
                <c:pt idx="10905">
                  <c:v>-1.1679248693586182</c:v>
                </c:pt>
                <c:pt idx="10906">
                  <c:v>9.3815429511845849</c:v>
                </c:pt>
                <c:pt idx="10907">
                  <c:v>10.814048332230835</c:v>
                </c:pt>
                <c:pt idx="10908">
                  <c:v>15.34198204207757</c:v>
                </c:pt>
                <c:pt idx="10909">
                  <c:v>-0.28010791919273575</c:v>
                </c:pt>
                <c:pt idx="10910">
                  <c:v>-12.773207904847887</c:v>
                </c:pt>
                <c:pt idx="10911">
                  <c:v>-7.0660891904577721</c:v>
                </c:pt>
                <c:pt idx="10912">
                  <c:v>0.19525629139893358</c:v>
                </c:pt>
                <c:pt idx="10913">
                  <c:v>-8.8683081332894673</c:v>
                </c:pt>
                <c:pt idx="10914">
                  <c:v>-0.64807254457579455</c:v>
                </c:pt>
                <c:pt idx="10915">
                  <c:v>0.12359937844138379</c:v>
                </c:pt>
                <c:pt idx="10916">
                  <c:v>-5.3457748368417297</c:v>
                </c:pt>
                <c:pt idx="10917">
                  <c:v>0.35989594508638295</c:v>
                </c:pt>
                <c:pt idx="10918">
                  <c:v>18.788089548185663</c:v>
                </c:pt>
                <c:pt idx="10919">
                  <c:v>-0.56506294328345164</c:v>
                </c:pt>
                <c:pt idx="10920">
                  <c:v>-0.32192809488736207</c:v>
                </c:pt>
                <c:pt idx="10921">
                  <c:v>-10.814048332230835</c:v>
                </c:pt>
                <c:pt idx="10922">
                  <c:v>-0.47994548482642724</c:v>
                </c:pt>
                <c:pt idx="10923">
                  <c:v>-2.0324214776923775</c:v>
                </c:pt>
                <c:pt idx="10924">
                  <c:v>-0.86801770396422828</c:v>
                </c:pt>
                <c:pt idx="10925">
                  <c:v>13.00146683934072</c:v>
                </c:pt>
                <c:pt idx="10926">
                  <c:v>0.16868183459168035</c:v>
                </c:pt>
                <c:pt idx="10927">
                  <c:v>-1.1244473709244882</c:v>
                </c:pt>
                <c:pt idx="10928">
                  <c:v>-0.54413165819808773</c:v>
                </c:pt>
                <c:pt idx="10929">
                  <c:v>-0.99511777862025397</c:v>
                </c:pt>
                <c:pt idx="10930">
                  <c:v>-0.47643804394298739</c:v>
                </c:pt>
                <c:pt idx="10931">
                  <c:v>4.3692338096657197</c:v>
                </c:pt>
                <c:pt idx="10932">
                  <c:v>-5.8893689053568399E-2</c:v>
                </c:pt>
                <c:pt idx="10933">
                  <c:v>-11.673750739438065</c:v>
                </c:pt>
                <c:pt idx="10934">
                  <c:v>6.0732489820306386</c:v>
                </c:pt>
                <c:pt idx="10935">
                  <c:v>6.6089190457772437E-2</c:v>
                </c:pt>
                <c:pt idx="10936">
                  <c:v>6.0732489820306386</c:v>
                </c:pt>
                <c:pt idx="10937">
                  <c:v>-13.135762718264584</c:v>
                </c:pt>
                <c:pt idx="10938">
                  <c:v>-0.12752375172215258</c:v>
                </c:pt>
                <c:pt idx="10939">
                  <c:v>-0.14852252471008773</c:v>
                </c:pt>
                <c:pt idx="10940">
                  <c:v>0.85586789892871518</c:v>
                </c:pt>
                <c:pt idx="10941">
                  <c:v>6.703122139194412</c:v>
                </c:pt>
                <c:pt idx="10942">
                  <c:v>-2.2199899311211437</c:v>
                </c:pt>
                <c:pt idx="10943">
                  <c:v>-0.11818142634831437</c:v>
                </c:pt>
                <c:pt idx="10944">
                  <c:v>4.3501638636586418E-2</c:v>
                </c:pt>
                <c:pt idx="10945">
                  <c:v>-7.0660891904577721</c:v>
                </c:pt>
                <c:pt idx="10946">
                  <c:v>10.703038388986418</c:v>
                </c:pt>
                <c:pt idx="10947">
                  <c:v>7.0660891904577721</c:v>
                </c:pt>
                <c:pt idx="10948">
                  <c:v>8.6450579349844769</c:v>
                </c:pt>
                <c:pt idx="10949">
                  <c:v>-1.2123287379917502</c:v>
                </c:pt>
                <c:pt idx="10950">
                  <c:v>-0.7157491082565105</c:v>
                </c:pt>
                <c:pt idx="10951">
                  <c:v>0.9976015039514835</c:v>
                </c:pt>
                <c:pt idx="10952">
                  <c:v>8.6462586799900301</c:v>
                </c:pt>
                <c:pt idx="10953">
                  <c:v>2.5783679970514877</c:v>
                </c:pt>
                <c:pt idx="10954">
                  <c:v>-8.0624959257337636</c:v>
                </c:pt>
                <c:pt idx="10955">
                  <c:v>15.965784284662089</c:v>
                </c:pt>
                <c:pt idx="10956">
                  <c:v>-9.0606959316875546</c:v>
                </c:pt>
                <c:pt idx="10957">
                  <c:v>1.2344652536370231</c:v>
                </c:pt>
                <c:pt idx="10958">
                  <c:v>-0.29007922884802234</c:v>
                </c:pt>
                <c:pt idx="10959">
                  <c:v>-0.31244323754674391</c:v>
                </c:pt>
                <c:pt idx="10960">
                  <c:v>-0.18555565315607675</c:v>
                </c:pt>
                <c:pt idx="10961">
                  <c:v>-0.24392558288608923</c:v>
                </c:pt>
                <c:pt idx="10962">
                  <c:v>-1.1383281565479735</c:v>
                </c:pt>
                <c:pt idx="10963">
                  <c:v>-0.12905761345401684</c:v>
                </c:pt>
                <c:pt idx="10964">
                  <c:v>-0.55556158428059721</c:v>
                </c:pt>
                <c:pt idx="10965">
                  <c:v>-6.3388706271481937E-2</c:v>
                </c:pt>
                <c:pt idx="10966">
                  <c:v>-1.6178797040460049</c:v>
                </c:pt>
                <c:pt idx="10967">
                  <c:v>0.27814129822400202</c:v>
                </c:pt>
                <c:pt idx="10968">
                  <c:v>-0.13165782413286989</c:v>
                </c:pt>
                <c:pt idx="10969">
                  <c:v>6.9124360654820222E-2</c:v>
                </c:pt>
                <c:pt idx="10970">
                  <c:v>0</c:v>
                </c:pt>
                <c:pt idx="10971">
                  <c:v>7.8002512001273172E-2</c:v>
                </c:pt>
                <c:pt idx="10972">
                  <c:v>0.82312223791592087</c:v>
                </c:pt>
                <c:pt idx="10973">
                  <c:v>12.325680229748469</c:v>
                </c:pt>
                <c:pt idx="10974">
                  <c:v>9.7604427459966399</c:v>
                </c:pt>
                <c:pt idx="10975">
                  <c:v>2.4042431838685565</c:v>
                </c:pt>
                <c:pt idx="10976">
                  <c:v>0.86102358685118985</c:v>
                </c:pt>
                <c:pt idx="10977">
                  <c:v>2.4803391000572533E-2</c:v>
                </c:pt>
                <c:pt idx="10978">
                  <c:v>0.28379296600059106</c:v>
                </c:pt>
                <c:pt idx="10979">
                  <c:v>-9.4076898587272431E-2</c:v>
                </c:pt>
                <c:pt idx="10980">
                  <c:v>-13.965844395703153</c:v>
                </c:pt>
                <c:pt idx="10981">
                  <c:v>0.65689639496280039</c:v>
                </c:pt>
                <c:pt idx="10982">
                  <c:v>-0.21412480535284734</c:v>
                </c:pt>
                <c:pt idx="10983">
                  <c:v>0.19930880822340641</c:v>
                </c:pt>
                <c:pt idx="10984">
                  <c:v>-0.62343664853579217</c:v>
                </c:pt>
                <c:pt idx="10985">
                  <c:v>-0.89986332871455021</c:v>
                </c:pt>
                <c:pt idx="10986">
                  <c:v>-1.1654900301019711</c:v>
                </c:pt>
                <c:pt idx="10987">
                  <c:v>-1.6273756011335072</c:v>
                </c:pt>
                <c:pt idx="10988">
                  <c:v>-1.4119382606199571</c:v>
                </c:pt>
                <c:pt idx="10989">
                  <c:v>0.11864449649861893</c:v>
                </c:pt>
                <c:pt idx="10990">
                  <c:v>-1.1269121124822197</c:v>
                </c:pt>
                <c:pt idx="10991">
                  <c:v>12.103506382011545</c:v>
                </c:pt>
                <c:pt idx="10992">
                  <c:v>-11.059119092544519</c:v>
                </c:pt>
                <c:pt idx="10993">
                  <c:v>-4.2980813529329946</c:v>
                </c:pt>
                <c:pt idx="10994">
                  <c:v>12.702894141119387</c:v>
                </c:pt>
                <c:pt idx="10995">
                  <c:v>-2.9732330904372146</c:v>
                </c:pt>
                <c:pt idx="10996">
                  <c:v>-2.1106762311561149</c:v>
                </c:pt>
                <c:pt idx="10997">
                  <c:v>0.95641073145231748</c:v>
                </c:pt>
                <c:pt idx="10998">
                  <c:v>2.922871674575878</c:v>
                </c:pt>
                <c:pt idx="10999">
                  <c:v>0.39729314654298981</c:v>
                </c:pt>
                <c:pt idx="11000">
                  <c:v>8.0624959257337636</c:v>
                </c:pt>
                <c:pt idx="11001">
                  <c:v>-11.059119092544519</c:v>
                </c:pt>
                <c:pt idx="11002">
                  <c:v>0.44057259138598104</c:v>
                </c:pt>
                <c:pt idx="11003">
                  <c:v>-4.5287224302878215</c:v>
                </c:pt>
                <c:pt idx="11004">
                  <c:v>0.99819775736601468</c:v>
                </c:pt>
                <c:pt idx="11005">
                  <c:v>1.510497361413264</c:v>
                </c:pt>
                <c:pt idx="11006">
                  <c:v>1.2046024530750581</c:v>
                </c:pt>
                <c:pt idx="11007">
                  <c:v>0.41055010828653032</c:v>
                </c:pt>
                <c:pt idx="11008">
                  <c:v>-0.24511249783653183</c:v>
                </c:pt>
                <c:pt idx="11009">
                  <c:v>13.433976574415976</c:v>
                </c:pt>
                <c:pt idx="11010">
                  <c:v>-0.43010137173373003</c:v>
                </c:pt>
                <c:pt idx="11011">
                  <c:v>10.307200809140809</c:v>
                </c:pt>
                <c:pt idx="11012">
                  <c:v>-6.0732489820306386</c:v>
                </c:pt>
                <c:pt idx="11013">
                  <c:v>-11.381182412624446</c:v>
                </c:pt>
                <c:pt idx="11014">
                  <c:v>-2.2658940599730344</c:v>
                </c:pt>
                <c:pt idx="11015">
                  <c:v>-8.0606959316875546</c:v>
                </c:pt>
                <c:pt idx="11016">
                  <c:v>0.4144372516975246</c:v>
                </c:pt>
                <c:pt idx="11017">
                  <c:v>-9.7604427459966399</c:v>
                </c:pt>
                <c:pt idx="11018">
                  <c:v>9.3939754128679578</c:v>
                </c:pt>
                <c:pt idx="11019">
                  <c:v>1.9037691771433682</c:v>
                </c:pt>
                <c:pt idx="11020">
                  <c:v>1.7203143536160428</c:v>
                </c:pt>
                <c:pt idx="11021">
                  <c:v>4.7244543147691846</c:v>
                </c:pt>
                <c:pt idx="11022">
                  <c:v>12.46828462519127</c:v>
                </c:pt>
                <c:pt idx="11023">
                  <c:v>-8.6462586799900301</c:v>
                </c:pt>
                <c:pt idx="11024">
                  <c:v>-10.147204924942228</c:v>
                </c:pt>
                <c:pt idx="11025">
                  <c:v>-0.76899444835884412</c:v>
                </c:pt>
                <c:pt idx="11026">
                  <c:v>0.40389694167364365</c:v>
                </c:pt>
                <c:pt idx="11027">
                  <c:v>1.3639676542419885E-2</c:v>
                </c:pt>
                <c:pt idx="11028">
                  <c:v>10.147204924942228</c:v>
                </c:pt>
                <c:pt idx="11029">
                  <c:v>4.5596866440110587E-2</c:v>
                </c:pt>
                <c:pt idx="11030">
                  <c:v>2.141852632844234</c:v>
                </c:pt>
                <c:pt idx="11031">
                  <c:v>-1.6189098326444937</c:v>
                </c:pt>
                <c:pt idx="11032">
                  <c:v>-0.13948505359862157</c:v>
                </c:pt>
                <c:pt idx="11033">
                  <c:v>-0.32192809488736229</c:v>
                </c:pt>
                <c:pt idx="11034">
                  <c:v>5.7548875021634682</c:v>
                </c:pt>
                <c:pt idx="11035">
                  <c:v>12.43402002712266</c:v>
                </c:pt>
                <c:pt idx="11036">
                  <c:v>0.20007783544891314</c:v>
                </c:pt>
                <c:pt idx="11037">
                  <c:v>0.15106597419099632</c:v>
                </c:pt>
                <c:pt idx="11038">
                  <c:v>-0.32012585225337686</c:v>
                </c:pt>
                <c:pt idx="11039">
                  <c:v>9.8672787397096631</c:v>
                </c:pt>
                <c:pt idx="11040">
                  <c:v>-5.0874628412503391</c:v>
                </c:pt>
                <c:pt idx="11041">
                  <c:v>0.24643789530309868</c:v>
                </c:pt>
                <c:pt idx="11042">
                  <c:v>1.4403065126973865E-2</c:v>
                </c:pt>
                <c:pt idx="11043">
                  <c:v>-0.82312223791592087</c:v>
                </c:pt>
                <c:pt idx="11044">
                  <c:v>8.3822637581148367</c:v>
                </c:pt>
                <c:pt idx="11045">
                  <c:v>-2.0177881937630229E-2</c:v>
                </c:pt>
                <c:pt idx="11046">
                  <c:v>-0.56610347346984058</c:v>
                </c:pt>
                <c:pt idx="11047">
                  <c:v>-0.2703024062978332</c:v>
                </c:pt>
                <c:pt idx="11048">
                  <c:v>11.703038388986416</c:v>
                </c:pt>
                <c:pt idx="11049">
                  <c:v>-9.0606959316875546</c:v>
                </c:pt>
                <c:pt idx="11050">
                  <c:v>1.7649411668273918</c:v>
                </c:pt>
                <c:pt idx="11051">
                  <c:v>-8.8683081332894673</c:v>
                </c:pt>
                <c:pt idx="11052">
                  <c:v>-11.381182412624446</c:v>
                </c:pt>
                <c:pt idx="11053">
                  <c:v>-8.6450579349844769</c:v>
                </c:pt>
                <c:pt idx="11054">
                  <c:v>-11.188588845707349</c:v>
                </c:pt>
                <c:pt idx="11055">
                  <c:v>11.059119092544519</c:v>
                </c:pt>
                <c:pt idx="11056">
                  <c:v>2.2829339632714984</c:v>
                </c:pt>
                <c:pt idx="11057">
                  <c:v>-9.8672787397096631</c:v>
                </c:pt>
                <c:pt idx="11058">
                  <c:v>8.6462586799900301</c:v>
                </c:pt>
                <c:pt idx="11059">
                  <c:v>0.79614460657398389</c:v>
                </c:pt>
                <c:pt idx="11060">
                  <c:v>9.3822637581148367</c:v>
                </c:pt>
                <c:pt idx="11061">
                  <c:v>-0.96044807603119509</c:v>
                </c:pt>
                <c:pt idx="11062">
                  <c:v>0</c:v>
                </c:pt>
                <c:pt idx="11063">
                  <c:v>7.2149785755835097E-2</c:v>
                </c:pt>
                <c:pt idx="11064">
                  <c:v>-10.147204924942228</c:v>
                </c:pt>
                <c:pt idx="11065">
                  <c:v>-4.7725895038969268</c:v>
                </c:pt>
                <c:pt idx="11066">
                  <c:v>0.14438990933517493</c:v>
                </c:pt>
                <c:pt idx="11067">
                  <c:v>-1.1930453262570424</c:v>
                </c:pt>
                <c:pt idx="11068">
                  <c:v>-1.6205864104518777</c:v>
                </c:pt>
                <c:pt idx="11069">
                  <c:v>0.23490503264999693</c:v>
                </c:pt>
                <c:pt idx="11070">
                  <c:v>-0.2415628755309692</c:v>
                </c:pt>
                <c:pt idx="11071">
                  <c:v>7.6486571760385464</c:v>
                </c:pt>
                <c:pt idx="11072">
                  <c:v>14.628768280089117</c:v>
                </c:pt>
                <c:pt idx="11073">
                  <c:v>8.3837042924740537</c:v>
                </c:pt>
                <c:pt idx="11074">
                  <c:v>2.4000389213930515</c:v>
                </c:pt>
                <c:pt idx="11075">
                  <c:v>-0.25715783949712484</c:v>
                </c:pt>
                <c:pt idx="11076">
                  <c:v>-0.7554164462723777</c:v>
                </c:pt>
                <c:pt idx="11077">
                  <c:v>-8.0606959316875546</c:v>
                </c:pt>
                <c:pt idx="11078">
                  <c:v>0.73696559416620611</c:v>
                </c:pt>
                <c:pt idx="11079">
                  <c:v>0.47563751028281542</c:v>
                </c:pt>
                <c:pt idx="11080">
                  <c:v>0.44043704178745946</c:v>
                </c:pt>
                <c:pt idx="11081">
                  <c:v>-0.66697807522905272</c:v>
                </c:pt>
                <c:pt idx="11082">
                  <c:v>1.1699250014423124</c:v>
                </c:pt>
                <c:pt idx="11083">
                  <c:v>-0.17615695515382726</c:v>
                </c:pt>
                <c:pt idx="11084">
                  <c:v>-0.17833724125851261</c:v>
                </c:pt>
                <c:pt idx="11085">
                  <c:v>1.8722060664075724</c:v>
                </c:pt>
                <c:pt idx="11086">
                  <c:v>-0.50058894339405735</c:v>
                </c:pt>
                <c:pt idx="11087">
                  <c:v>0.60787943811270839</c:v>
                </c:pt>
                <c:pt idx="11088">
                  <c:v>2.5520978668155294</c:v>
                </c:pt>
                <c:pt idx="11089">
                  <c:v>-0.28675731661853149</c:v>
                </c:pt>
                <c:pt idx="11090">
                  <c:v>-0.72582503656100594</c:v>
                </c:pt>
                <c:pt idx="11091">
                  <c:v>-0.10825289065202341</c:v>
                </c:pt>
                <c:pt idx="11092">
                  <c:v>-1.7935491225325737</c:v>
                </c:pt>
                <c:pt idx="11093">
                  <c:v>1.456485003436637</c:v>
                </c:pt>
                <c:pt idx="11094">
                  <c:v>-3.8073549220576046</c:v>
                </c:pt>
                <c:pt idx="11095">
                  <c:v>-1.3534628023178139</c:v>
                </c:pt>
                <c:pt idx="11096">
                  <c:v>0.58518107432067856</c:v>
                </c:pt>
                <c:pt idx="11097">
                  <c:v>1.5491617792933094</c:v>
                </c:pt>
                <c:pt idx="11098">
                  <c:v>-9.122531004297084</c:v>
                </c:pt>
                <c:pt idx="11099">
                  <c:v>12.658880895047878</c:v>
                </c:pt>
                <c:pt idx="11100">
                  <c:v>-7.6486571760385464</c:v>
                </c:pt>
                <c:pt idx="11101">
                  <c:v>-1.2888692758098133</c:v>
                </c:pt>
                <c:pt idx="11102">
                  <c:v>-9.8667637673533513</c:v>
                </c:pt>
                <c:pt idx="11103">
                  <c:v>-7.0660891904577721</c:v>
                </c:pt>
                <c:pt idx="11104">
                  <c:v>-2.1396637862562242</c:v>
                </c:pt>
                <c:pt idx="11105">
                  <c:v>-0.46365620449902251</c:v>
                </c:pt>
                <c:pt idx="11106">
                  <c:v>3.9065780559582213</c:v>
                </c:pt>
                <c:pt idx="11107">
                  <c:v>-5.5647846187835261</c:v>
                </c:pt>
                <c:pt idx="11108">
                  <c:v>-0.39231742277876036</c:v>
                </c:pt>
                <c:pt idx="11109">
                  <c:v>-0.18903382439001706</c:v>
                </c:pt>
                <c:pt idx="11110">
                  <c:v>-0.25846167604396963</c:v>
                </c:pt>
                <c:pt idx="11111">
                  <c:v>-0.18903382439001706</c:v>
                </c:pt>
                <c:pt idx="11112">
                  <c:v>0.18483967545359525</c:v>
                </c:pt>
                <c:pt idx="11113">
                  <c:v>-1.0007173355381217E-2</c:v>
                </c:pt>
                <c:pt idx="11114">
                  <c:v>0.3213280969411435</c:v>
                </c:pt>
                <c:pt idx="11115">
                  <c:v>0</c:v>
                </c:pt>
                <c:pt idx="11116">
                  <c:v>-1.9379984576013216</c:v>
                </c:pt>
                <c:pt idx="11117">
                  <c:v>-9.3822637581148367</c:v>
                </c:pt>
                <c:pt idx="11118">
                  <c:v>1.7539860994219365</c:v>
                </c:pt>
                <c:pt idx="11119">
                  <c:v>-12.658955255022169</c:v>
                </c:pt>
                <c:pt idx="11120">
                  <c:v>0.10780328953451476</c:v>
                </c:pt>
                <c:pt idx="11121">
                  <c:v>0</c:v>
                </c:pt>
                <c:pt idx="11122">
                  <c:v>-2.8744691179161412</c:v>
                </c:pt>
                <c:pt idx="11123">
                  <c:v>-2.2223924213364481</c:v>
                </c:pt>
                <c:pt idx="11124">
                  <c:v>7.8662486111111729</c:v>
                </c:pt>
                <c:pt idx="11125">
                  <c:v>-5.0497266762942083E-2</c:v>
                </c:pt>
                <c:pt idx="11126">
                  <c:v>4.6706230993375106</c:v>
                </c:pt>
                <c:pt idx="11127">
                  <c:v>0.87446911791614135</c:v>
                </c:pt>
                <c:pt idx="11128">
                  <c:v>-13.702822011777029</c:v>
                </c:pt>
                <c:pt idx="11129">
                  <c:v>-8.0624959257337636</c:v>
                </c:pt>
                <c:pt idx="11130">
                  <c:v>-4.9122240399115595</c:v>
                </c:pt>
                <c:pt idx="11131">
                  <c:v>-0.91182418861363335</c:v>
                </c:pt>
                <c:pt idx="11132">
                  <c:v>-10.582769240382088</c:v>
                </c:pt>
                <c:pt idx="11133">
                  <c:v>-10.451554569765362</c:v>
                </c:pt>
                <c:pt idx="11134">
                  <c:v>-5.9228321394775394</c:v>
                </c:pt>
                <c:pt idx="11135">
                  <c:v>-0.34833709807132612</c:v>
                </c:pt>
                <c:pt idx="11136">
                  <c:v>1.4947435381890255</c:v>
                </c:pt>
                <c:pt idx="11137">
                  <c:v>6.0732489820306386</c:v>
                </c:pt>
                <c:pt idx="11138">
                  <c:v>-13.526539992658154</c:v>
                </c:pt>
                <c:pt idx="11139">
                  <c:v>-11.416621621364193</c:v>
                </c:pt>
                <c:pt idx="11140">
                  <c:v>2.9701156067365906</c:v>
                </c:pt>
                <c:pt idx="11141">
                  <c:v>2.8714852594773199</c:v>
                </c:pt>
                <c:pt idx="11142">
                  <c:v>8.0624959257337636</c:v>
                </c:pt>
                <c:pt idx="11143">
                  <c:v>-7.6486571760385464</c:v>
                </c:pt>
                <c:pt idx="11144">
                  <c:v>9.6317833574741503</c:v>
                </c:pt>
                <c:pt idx="11145">
                  <c:v>-8.8683081332894673</c:v>
                </c:pt>
                <c:pt idx="11146">
                  <c:v>-11.518489240994933</c:v>
                </c:pt>
                <c:pt idx="11147">
                  <c:v>-4.714020254953371</c:v>
                </c:pt>
                <c:pt idx="11148">
                  <c:v>0.19264507794239583</c:v>
                </c:pt>
                <c:pt idx="11149">
                  <c:v>2.6866568171925094</c:v>
                </c:pt>
                <c:pt idx="11150">
                  <c:v>-8.6039831066691358E-2</c:v>
                </c:pt>
                <c:pt idx="11151">
                  <c:v>-0.16537493446451065</c:v>
                </c:pt>
                <c:pt idx="11152">
                  <c:v>11.582612451267021</c:v>
                </c:pt>
                <c:pt idx="11153">
                  <c:v>-8.6462586799900301</c:v>
                </c:pt>
                <c:pt idx="11154">
                  <c:v>-1.9068304845674531</c:v>
                </c:pt>
                <c:pt idx="11155">
                  <c:v>-0.38187063534364446</c:v>
                </c:pt>
                <c:pt idx="11156">
                  <c:v>0.80735492205760395</c:v>
                </c:pt>
                <c:pt idx="11157">
                  <c:v>-2.3307373492069197E-2</c:v>
                </c:pt>
                <c:pt idx="11158">
                  <c:v>-8.3837042924740537</c:v>
                </c:pt>
                <c:pt idx="11159">
                  <c:v>-7.0624959257337645</c:v>
                </c:pt>
                <c:pt idx="11160">
                  <c:v>-6.9108925261660152</c:v>
                </c:pt>
                <c:pt idx="11161">
                  <c:v>12.941597868266095</c:v>
                </c:pt>
                <c:pt idx="11162">
                  <c:v>0.33733551744028401</c:v>
                </c:pt>
                <c:pt idx="11163">
                  <c:v>-4.2770248703243103</c:v>
                </c:pt>
                <c:pt idx="11164">
                  <c:v>7.0660891904577738</c:v>
                </c:pt>
                <c:pt idx="11165">
                  <c:v>-4.0233325038306242</c:v>
                </c:pt>
                <c:pt idx="11166">
                  <c:v>-5.0112272554232549</c:v>
                </c:pt>
                <c:pt idx="11167">
                  <c:v>8.7474470780345293</c:v>
                </c:pt>
                <c:pt idx="11168">
                  <c:v>-0.26303440583379362</c:v>
                </c:pt>
                <c:pt idx="11169">
                  <c:v>-3.3082939691539468</c:v>
                </c:pt>
                <c:pt idx="11170">
                  <c:v>-4.5803689613124955E-2</c:v>
                </c:pt>
                <c:pt idx="11171">
                  <c:v>0</c:v>
                </c:pt>
                <c:pt idx="11172">
                  <c:v>-0.23678159618581998</c:v>
                </c:pt>
                <c:pt idx="11173">
                  <c:v>-0.10402306454322799</c:v>
                </c:pt>
                <c:pt idx="11174">
                  <c:v>6.4374053123072992</c:v>
                </c:pt>
                <c:pt idx="11175">
                  <c:v>-11.295577633612579</c:v>
                </c:pt>
                <c:pt idx="11176">
                  <c:v>-6.7414669864011483</c:v>
                </c:pt>
                <c:pt idx="11177">
                  <c:v>9.5196362528432132</c:v>
                </c:pt>
                <c:pt idx="11178">
                  <c:v>-6.6580700489944258</c:v>
                </c:pt>
                <c:pt idx="11179">
                  <c:v>8.8683081332894673</c:v>
                </c:pt>
                <c:pt idx="11180">
                  <c:v>-6.0732489820306386</c:v>
                </c:pt>
                <c:pt idx="11181">
                  <c:v>4.3781963145341081</c:v>
                </c:pt>
                <c:pt idx="11182">
                  <c:v>0.46130254154130429</c:v>
                </c:pt>
                <c:pt idx="11183">
                  <c:v>-10.582769240382088</c:v>
                </c:pt>
                <c:pt idx="11184">
                  <c:v>-13.717105171805365</c:v>
                </c:pt>
                <c:pt idx="11185">
                  <c:v>2.3171310994756724</c:v>
                </c:pt>
                <c:pt idx="11186">
                  <c:v>12.146568675740786</c:v>
                </c:pt>
                <c:pt idx="11187">
                  <c:v>10.917372079476841</c:v>
                </c:pt>
                <c:pt idx="11188">
                  <c:v>11.268736919579066</c:v>
                </c:pt>
                <c:pt idx="11189">
                  <c:v>0.84472177452208907</c:v>
                </c:pt>
                <c:pt idx="11190">
                  <c:v>12.953772068526765</c:v>
                </c:pt>
                <c:pt idx="11191">
                  <c:v>0.29937533281168471</c:v>
                </c:pt>
                <c:pt idx="11192">
                  <c:v>8.8683081332894673</c:v>
                </c:pt>
                <c:pt idx="11193">
                  <c:v>0.64823667557187459</c:v>
                </c:pt>
                <c:pt idx="11194">
                  <c:v>0.93490497177811527</c:v>
                </c:pt>
                <c:pt idx="11195">
                  <c:v>-10.583082767502933</c:v>
                </c:pt>
                <c:pt idx="11196">
                  <c:v>2.6384236185327907</c:v>
                </c:pt>
                <c:pt idx="11197">
                  <c:v>-0.52311118428615622</c:v>
                </c:pt>
                <c:pt idx="11198">
                  <c:v>12.613482540731207</c:v>
                </c:pt>
                <c:pt idx="11199">
                  <c:v>0.2466399675831254</c:v>
                </c:pt>
                <c:pt idx="11200">
                  <c:v>14.114203242627728</c:v>
                </c:pt>
                <c:pt idx="11201">
                  <c:v>8.6462586799900301</c:v>
                </c:pt>
                <c:pt idx="11202">
                  <c:v>8.6462586799900301</c:v>
                </c:pt>
                <c:pt idx="11203">
                  <c:v>1.2362276423018828</c:v>
                </c:pt>
                <c:pt idx="11204">
                  <c:v>6.0732489820306386</c:v>
                </c:pt>
                <c:pt idx="11205">
                  <c:v>10.866763767353351</c:v>
                </c:pt>
                <c:pt idx="11206">
                  <c:v>-0.25972167179295824</c:v>
                </c:pt>
                <c:pt idx="11207">
                  <c:v>-13.923110792496725</c:v>
                </c:pt>
                <c:pt idx="11208">
                  <c:v>-9.9662651028771325</c:v>
                </c:pt>
                <c:pt idx="11209">
                  <c:v>-0.26162758461954805</c:v>
                </c:pt>
                <c:pt idx="11210">
                  <c:v>2.7852207627734273</c:v>
                </c:pt>
                <c:pt idx="11211">
                  <c:v>-9.2304207950923818</c:v>
                </c:pt>
                <c:pt idx="11212">
                  <c:v>-1.1703256944155558</c:v>
                </c:pt>
                <c:pt idx="11213">
                  <c:v>0.90719018963739873</c:v>
                </c:pt>
                <c:pt idx="11214">
                  <c:v>5.9228321394775394</c:v>
                </c:pt>
                <c:pt idx="11215">
                  <c:v>-1.554138079906781</c:v>
                </c:pt>
                <c:pt idx="11216">
                  <c:v>7.0624959257337645</c:v>
                </c:pt>
                <c:pt idx="11217">
                  <c:v>0.25375659224578306</c:v>
                </c:pt>
                <c:pt idx="11218">
                  <c:v>9.7604427459966399</c:v>
                </c:pt>
                <c:pt idx="11219">
                  <c:v>-4.3721377429318052E-2</c:v>
                </c:pt>
                <c:pt idx="11220">
                  <c:v>0.41473715681062295</c:v>
                </c:pt>
                <c:pt idx="11221">
                  <c:v>-1.3099225168582718</c:v>
                </c:pt>
                <c:pt idx="11222">
                  <c:v>-2.3309616816127305</c:v>
                </c:pt>
                <c:pt idx="11223">
                  <c:v>1.3219280948873624</c:v>
                </c:pt>
                <c:pt idx="11224">
                  <c:v>0.30324667382128728</c:v>
                </c:pt>
                <c:pt idx="11225">
                  <c:v>-0.17333160288556196</c:v>
                </c:pt>
                <c:pt idx="11226">
                  <c:v>-4.3860584323070784</c:v>
                </c:pt>
                <c:pt idx="11227">
                  <c:v>-8.6462586799900301</c:v>
                </c:pt>
                <c:pt idx="11228">
                  <c:v>7.0660891904577738</c:v>
                </c:pt>
                <c:pt idx="11229">
                  <c:v>-5.2937195713741065</c:v>
                </c:pt>
                <c:pt idx="11230">
                  <c:v>8.3822637581148367</c:v>
                </c:pt>
                <c:pt idx="11231">
                  <c:v>-8.0624959257337636</c:v>
                </c:pt>
                <c:pt idx="11232">
                  <c:v>-0.25499708676837535</c:v>
                </c:pt>
                <c:pt idx="11233">
                  <c:v>-0.33390073655343872</c:v>
                </c:pt>
                <c:pt idx="11234">
                  <c:v>7.0660891904577738</c:v>
                </c:pt>
                <c:pt idx="11235">
                  <c:v>11.89191024986467</c:v>
                </c:pt>
                <c:pt idx="11236">
                  <c:v>-0.87062360463099708</c:v>
                </c:pt>
                <c:pt idx="11237">
                  <c:v>0.44680335549168637</c:v>
                </c:pt>
                <c:pt idx="11238">
                  <c:v>-0.12373536842224515</c:v>
                </c:pt>
                <c:pt idx="11239">
                  <c:v>0.20379520245911756</c:v>
                </c:pt>
                <c:pt idx="11240">
                  <c:v>3.8073549220576046</c:v>
                </c:pt>
                <c:pt idx="11241">
                  <c:v>2.3713185135833545</c:v>
                </c:pt>
                <c:pt idx="11242">
                  <c:v>-7.6486571760385464</c:v>
                </c:pt>
                <c:pt idx="11243">
                  <c:v>1.0987459740907015</c:v>
                </c:pt>
                <c:pt idx="11244">
                  <c:v>9.9535673550914375E-2</c:v>
                </c:pt>
                <c:pt idx="11245">
                  <c:v>-9.6444571875092606</c:v>
                </c:pt>
                <c:pt idx="11246">
                  <c:v>12.228918874172939</c:v>
                </c:pt>
                <c:pt idx="11247">
                  <c:v>-0.69311130457677883</c:v>
                </c:pt>
                <c:pt idx="11248">
                  <c:v>7.3394258679290818</c:v>
                </c:pt>
                <c:pt idx="11249">
                  <c:v>-2.3195256046720578</c:v>
                </c:pt>
                <c:pt idx="11250">
                  <c:v>-1.0692908116505242</c:v>
                </c:pt>
                <c:pt idx="11251">
                  <c:v>-1.0098477859563468</c:v>
                </c:pt>
                <c:pt idx="11252">
                  <c:v>-0.17333160288556176</c:v>
                </c:pt>
                <c:pt idx="11253">
                  <c:v>-0.14891380952180974</c:v>
                </c:pt>
                <c:pt idx="11254">
                  <c:v>-0.97251926357789309</c:v>
                </c:pt>
                <c:pt idx="11255">
                  <c:v>11.059119092544519</c:v>
                </c:pt>
                <c:pt idx="11256">
                  <c:v>-0.32193771282224187</c:v>
                </c:pt>
                <c:pt idx="11257">
                  <c:v>2.741949001680462</c:v>
                </c:pt>
                <c:pt idx="11258">
                  <c:v>-5.7116260071127973</c:v>
                </c:pt>
                <c:pt idx="11259">
                  <c:v>0.89954748785321614</c:v>
                </c:pt>
                <c:pt idx="11260">
                  <c:v>-0.18057224564182092</c:v>
                </c:pt>
                <c:pt idx="11261">
                  <c:v>11.013555309891467</c:v>
                </c:pt>
                <c:pt idx="11262">
                  <c:v>15.287736424266425</c:v>
                </c:pt>
                <c:pt idx="11263">
                  <c:v>-9.0597950917951025</c:v>
                </c:pt>
                <c:pt idx="11264">
                  <c:v>7.266906769823242E-2</c:v>
                </c:pt>
                <c:pt idx="11265">
                  <c:v>2.0177881937630274E-2</c:v>
                </c:pt>
                <c:pt idx="11266">
                  <c:v>-0.21610958052642712</c:v>
                </c:pt>
                <c:pt idx="11267">
                  <c:v>-4.5623360601153706</c:v>
                </c:pt>
                <c:pt idx="11268">
                  <c:v>-6.7506819358276737E-2</c:v>
                </c:pt>
                <c:pt idx="11269">
                  <c:v>10.059344460824425</c:v>
                </c:pt>
                <c:pt idx="11270">
                  <c:v>-0.28950661719498505</c:v>
                </c:pt>
                <c:pt idx="11271">
                  <c:v>-3.1194621603594333E-2</c:v>
                </c:pt>
                <c:pt idx="11272">
                  <c:v>0.4576818366873377</c:v>
                </c:pt>
                <c:pt idx="11273">
                  <c:v>-9.7810207925856079E-3</c:v>
                </c:pt>
                <c:pt idx="11274">
                  <c:v>1.0521328043201228</c:v>
                </c:pt>
                <c:pt idx="11275">
                  <c:v>-1.152552320655815</c:v>
                </c:pt>
                <c:pt idx="11276">
                  <c:v>-0.4066252594626435</c:v>
                </c:pt>
                <c:pt idx="11277">
                  <c:v>0.48239276708060813</c:v>
                </c:pt>
                <c:pt idx="11278">
                  <c:v>-0.50967437341691901</c:v>
                </c:pt>
                <c:pt idx="11279">
                  <c:v>-9.1423027763594858E-2</c:v>
                </c:pt>
                <c:pt idx="11280">
                  <c:v>1.0992780724358848</c:v>
                </c:pt>
                <c:pt idx="11281">
                  <c:v>-7.6486571760385464</c:v>
                </c:pt>
                <c:pt idx="11282">
                  <c:v>1.196005654912407</c:v>
                </c:pt>
                <c:pt idx="11283">
                  <c:v>-0.56595053219535307</c:v>
                </c:pt>
                <c:pt idx="11284">
                  <c:v>-0.35954238668714045</c:v>
                </c:pt>
                <c:pt idx="11285">
                  <c:v>-0.11864449649861943</c:v>
                </c:pt>
                <c:pt idx="11286">
                  <c:v>0.24327115101236363</c:v>
                </c:pt>
                <c:pt idx="11287">
                  <c:v>4.7725895038969277</c:v>
                </c:pt>
                <c:pt idx="11288">
                  <c:v>-7.0660891904577721</c:v>
                </c:pt>
                <c:pt idx="11289">
                  <c:v>0.41503749927884348</c:v>
                </c:pt>
                <c:pt idx="11290">
                  <c:v>4.1115853787495098E-2</c:v>
                </c:pt>
                <c:pt idx="11291">
                  <c:v>-8.2462160191973166E-2</c:v>
                </c:pt>
                <c:pt idx="11292">
                  <c:v>1.3921028541567888</c:v>
                </c:pt>
                <c:pt idx="11293">
                  <c:v>-0.51796279992564376</c:v>
                </c:pt>
                <c:pt idx="11294">
                  <c:v>9.8667637673533513</c:v>
                </c:pt>
                <c:pt idx="11295">
                  <c:v>-8.3837042924740537</c:v>
                </c:pt>
                <c:pt idx="11296">
                  <c:v>-4.721024050297185</c:v>
                </c:pt>
                <c:pt idx="11297">
                  <c:v>-7.0660891904577721</c:v>
                </c:pt>
                <c:pt idx="11298">
                  <c:v>6.0732489820306386</c:v>
                </c:pt>
                <c:pt idx="11299">
                  <c:v>-3.4676680175233607</c:v>
                </c:pt>
                <c:pt idx="11300">
                  <c:v>-7.8265484872909159</c:v>
                </c:pt>
                <c:pt idx="11301">
                  <c:v>-4.3692338096657197</c:v>
                </c:pt>
                <c:pt idx="11302">
                  <c:v>-0.86184085477052952</c:v>
                </c:pt>
                <c:pt idx="11303">
                  <c:v>-0.19408705211630248</c:v>
                </c:pt>
                <c:pt idx="11304">
                  <c:v>8.0170348683983358E-2</c:v>
                </c:pt>
                <c:pt idx="11305">
                  <c:v>11.381182412624446</c:v>
                </c:pt>
                <c:pt idx="11306">
                  <c:v>-1.8344417455388264</c:v>
                </c:pt>
                <c:pt idx="11307">
                  <c:v>6.7414669864011465</c:v>
                </c:pt>
                <c:pt idx="11308">
                  <c:v>-0.52273998563829771</c:v>
                </c:pt>
                <c:pt idx="11309">
                  <c:v>-9.7598881832218343</c:v>
                </c:pt>
                <c:pt idx="11310">
                  <c:v>-7.6486571760385464</c:v>
                </c:pt>
                <c:pt idx="11311">
                  <c:v>-1.0818621123353462</c:v>
                </c:pt>
                <c:pt idx="11312">
                  <c:v>2.5611943347882069</c:v>
                </c:pt>
                <c:pt idx="11313">
                  <c:v>9.5196362528432132</c:v>
                </c:pt>
                <c:pt idx="11314">
                  <c:v>14.024735680363165</c:v>
                </c:pt>
                <c:pt idx="11315">
                  <c:v>-12.451211111832327</c:v>
                </c:pt>
                <c:pt idx="11316">
                  <c:v>-12.550907075927366</c:v>
                </c:pt>
                <c:pt idx="11317">
                  <c:v>0.73360658207629159</c:v>
                </c:pt>
                <c:pt idx="11318">
                  <c:v>-9.5196362528432132</c:v>
                </c:pt>
                <c:pt idx="11319">
                  <c:v>-0.4211376988152617</c:v>
                </c:pt>
                <c:pt idx="11320">
                  <c:v>-0.36118752533458925</c:v>
                </c:pt>
                <c:pt idx="11321">
                  <c:v>-3.7661775153826933</c:v>
                </c:pt>
                <c:pt idx="11322">
                  <c:v>-1.9846927472121516</c:v>
                </c:pt>
                <c:pt idx="11323">
                  <c:v>-1.9846927472121516</c:v>
                </c:pt>
                <c:pt idx="11324">
                  <c:v>0.61769025204791128</c:v>
                </c:pt>
                <c:pt idx="11325">
                  <c:v>1.3209667788158859</c:v>
                </c:pt>
                <c:pt idx="11326">
                  <c:v>0.28870534250574625</c:v>
                </c:pt>
                <c:pt idx="11327">
                  <c:v>1.0777916348352754</c:v>
                </c:pt>
                <c:pt idx="11328">
                  <c:v>8.3837042924740537</c:v>
                </c:pt>
                <c:pt idx="11329">
                  <c:v>-6.0732489820306386</c:v>
                </c:pt>
                <c:pt idx="11330">
                  <c:v>0.98924694370312538</c:v>
                </c:pt>
                <c:pt idx="11331">
                  <c:v>0.27417496343899417</c:v>
                </c:pt>
                <c:pt idx="11332">
                  <c:v>-1.3306453119884711</c:v>
                </c:pt>
                <c:pt idx="11333">
                  <c:v>-0.20645087746742632</c:v>
                </c:pt>
                <c:pt idx="11334">
                  <c:v>-0.50596646547912449</c:v>
                </c:pt>
                <c:pt idx="11335">
                  <c:v>-5.0874628412503391</c:v>
                </c:pt>
                <c:pt idx="11336">
                  <c:v>11.8663774174182</c:v>
                </c:pt>
                <c:pt idx="11337">
                  <c:v>-5.08746284125034</c:v>
                </c:pt>
                <c:pt idx="11338">
                  <c:v>-0.74959320249395589</c:v>
                </c:pt>
                <c:pt idx="11339">
                  <c:v>-12.146462606921792</c:v>
                </c:pt>
                <c:pt idx="11340">
                  <c:v>-0.11509316443193933</c:v>
                </c:pt>
                <c:pt idx="11341">
                  <c:v>-9.2304207950923818</c:v>
                </c:pt>
                <c:pt idx="11342">
                  <c:v>-0.21978120787990971</c:v>
                </c:pt>
                <c:pt idx="11343">
                  <c:v>-0.35363695461470068</c:v>
                </c:pt>
                <c:pt idx="11344">
                  <c:v>0.12553088208385912</c:v>
                </c:pt>
                <c:pt idx="11345">
                  <c:v>0.42475265411205571</c:v>
                </c:pt>
                <c:pt idx="11346">
                  <c:v>-0.77444029958486893</c:v>
                </c:pt>
                <c:pt idx="11347">
                  <c:v>0.32681031626710849</c:v>
                </c:pt>
                <c:pt idx="11348">
                  <c:v>6.0732489820306386</c:v>
                </c:pt>
                <c:pt idx="11349">
                  <c:v>-0.32012585225337686</c:v>
                </c:pt>
                <c:pt idx="11350">
                  <c:v>0.34792330342030708</c:v>
                </c:pt>
                <c:pt idx="11351">
                  <c:v>-8.3837042924740537</c:v>
                </c:pt>
                <c:pt idx="11352">
                  <c:v>3.4363145393710424</c:v>
                </c:pt>
                <c:pt idx="11353">
                  <c:v>-6.5095028221884996E-2</c:v>
                </c:pt>
                <c:pt idx="11354">
                  <c:v>-6.2871626767266857</c:v>
                </c:pt>
                <c:pt idx="11355">
                  <c:v>-0.99460674122978154</c:v>
                </c:pt>
                <c:pt idx="11356">
                  <c:v>-0.49932229040690473</c:v>
                </c:pt>
                <c:pt idx="11357">
                  <c:v>1.2017452097530851E-3</c:v>
                </c:pt>
                <c:pt idx="11358">
                  <c:v>9.9662651028771325</c:v>
                </c:pt>
                <c:pt idx="11359">
                  <c:v>10.644457187509261</c:v>
                </c:pt>
                <c:pt idx="11360">
                  <c:v>-0.10691520391651207</c:v>
                </c:pt>
                <c:pt idx="11361">
                  <c:v>-0.66439696821556116</c:v>
                </c:pt>
                <c:pt idx="11362">
                  <c:v>-10.917123403264748</c:v>
                </c:pt>
                <c:pt idx="11363">
                  <c:v>1.1681227588083267</c:v>
                </c:pt>
                <c:pt idx="11364">
                  <c:v>3.558076949804478</c:v>
                </c:pt>
                <c:pt idx="11365">
                  <c:v>-0.17687776208407915</c:v>
                </c:pt>
                <c:pt idx="11366">
                  <c:v>0.88896868761125591</c:v>
                </c:pt>
                <c:pt idx="11367">
                  <c:v>-11.416621621364193</c:v>
                </c:pt>
                <c:pt idx="11368">
                  <c:v>-1.2801079191927351</c:v>
                </c:pt>
                <c:pt idx="11369">
                  <c:v>-6.0732489820306386</c:v>
                </c:pt>
                <c:pt idx="11370">
                  <c:v>15.358113157356053</c:v>
                </c:pt>
                <c:pt idx="11371">
                  <c:v>-1.698637475507107</c:v>
                </c:pt>
                <c:pt idx="11372">
                  <c:v>-0.16558606571797518</c:v>
                </c:pt>
                <c:pt idx="11373">
                  <c:v>11.485326189240524</c:v>
                </c:pt>
                <c:pt idx="11374">
                  <c:v>0.39377150827819207</c:v>
                </c:pt>
                <c:pt idx="11375">
                  <c:v>-1.3479233034203066</c:v>
                </c:pt>
                <c:pt idx="11376">
                  <c:v>-6.1924768434321606</c:v>
                </c:pt>
                <c:pt idx="11377">
                  <c:v>-0.50219981036646977</c:v>
                </c:pt>
                <c:pt idx="11378">
                  <c:v>-0.10825289065202374</c:v>
                </c:pt>
                <c:pt idx="11379">
                  <c:v>-1.2954558835261711</c:v>
                </c:pt>
                <c:pt idx="11380">
                  <c:v>-0.3381006858466421</c:v>
                </c:pt>
                <c:pt idx="11381">
                  <c:v>-6.0732489820306386</c:v>
                </c:pt>
                <c:pt idx="11382">
                  <c:v>-12.167627216919835</c:v>
                </c:pt>
                <c:pt idx="11383">
                  <c:v>-8.0624959257337636</c:v>
                </c:pt>
                <c:pt idx="11384">
                  <c:v>-1.7640927721890709</c:v>
                </c:pt>
                <c:pt idx="11385">
                  <c:v>0.88341344377808562</c:v>
                </c:pt>
                <c:pt idx="11386">
                  <c:v>-9.0606959316875546</c:v>
                </c:pt>
                <c:pt idx="11387">
                  <c:v>-0.15497314513382693</c:v>
                </c:pt>
                <c:pt idx="11388">
                  <c:v>9.5196362528432132</c:v>
                </c:pt>
                <c:pt idx="11389">
                  <c:v>0.20331482048560975</c:v>
                </c:pt>
                <c:pt idx="11390">
                  <c:v>-15.311570946824542</c:v>
                </c:pt>
                <c:pt idx="11391">
                  <c:v>-0.99460674122978154</c:v>
                </c:pt>
                <c:pt idx="11392">
                  <c:v>-8.3837042924740537</c:v>
                </c:pt>
                <c:pt idx="11393">
                  <c:v>0.11417101991931072</c:v>
                </c:pt>
                <c:pt idx="11394">
                  <c:v>-0.3936638484862765</c:v>
                </c:pt>
                <c:pt idx="11395">
                  <c:v>3.0460123977568365</c:v>
                </c:pt>
                <c:pt idx="11396">
                  <c:v>10.229619965185119</c:v>
                </c:pt>
                <c:pt idx="11397">
                  <c:v>13.550826932881439</c:v>
                </c:pt>
                <c:pt idx="11398">
                  <c:v>-11.941658995526698</c:v>
                </c:pt>
                <c:pt idx="11399">
                  <c:v>-1.2136284795404735</c:v>
                </c:pt>
                <c:pt idx="11400">
                  <c:v>0.26903314645523674</c:v>
                </c:pt>
                <c:pt idx="11401">
                  <c:v>13.188279751964144</c:v>
                </c:pt>
                <c:pt idx="11402">
                  <c:v>-0.79141337818858271</c:v>
                </c:pt>
                <c:pt idx="11403">
                  <c:v>-1.452322388890261</c:v>
                </c:pt>
                <c:pt idx="11404">
                  <c:v>0.75207248655641445</c:v>
                </c:pt>
                <c:pt idx="11405">
                  <c:v>13.965844395703153</c:v>
                </c:pt>
                <c:pt idx="11406">
                  <c:v>-2.2214309450990029</c:v>
                </c:pt>
                <c:pt idx="11407">
                  <c:v>-0.9462287435590192</c:v>
                </c:pt>
                <c:pt idx="11408">
                  <c:v>0.36257007938470842</c:v>
                </c:pt>
                <c:pt idx="11409">
                  <c:v>0.61005348168398665</c:v>
                </c:pt>
                <c:pt idx="11410">
                  <c:v>-0.6938766211415105</c:v>
                </c:pt>
                <c:pt idx="11411">
                  <c:v>6.0732489820306386</c:v>
                </c:pt>
                <c:pt idx="11412">
                  <c:v>11.786950240502948</c:v>
                </c:pt>
                <c:pt idx="11413">
                  <c:v>-0.19900724963763677</c:v>
                </c:pt>
                <c:pt idx="11414">
                  <c:v>-0.29373120305671052</c:v>
                </c:pt>
                <c:pt idx="11415">
                  <c:v>7.6462586799900292</c:v>
                </c:pt>
                <c:pt idx="11416">
                  <c:v>-0.11103131238874402</c:v>
                </c:pt>
                <c:pt idx="11417">
                  <c:v>-0.11103131238874402</c:v>
                </c:pt>
                <c:pt idx="11418">
                  <c:v>-0.11103131238874402</c:v>
                </c:pt>
                <c:pt idx="11419">
                  <c:v>-0.51973487794553697</c:v>
                </c:pt>
                <c:pt idx="11420">
                  <c:v>0.86702613473057932</c:v>
                </c:pt>
                <c:pt idx="11421">
                  <c:v>-0.3719687773869581</c:v>
                </c:pt>
                <c:pt idx="11422">
                  <c:v>13.793603309279407</c:v>
                </c:pt>
                <c:pt idx="11423">
                  <c:v>13.287808556012996</c:v>
                </c:pt>
                <c:pt idx="11424">
                  <c:v>-13.268395793556561</c:v>
                </c:pt>
                <c:pt idx="11425">
                  <c:v>0.25779775746764644</c:v>
                </c:pt>
                <c:pt idx="11426">
                  <c:v>5.9228321394775394</c:v>
                </c:pt>
                <c:pt idx="11427">
                  <c:v>-7.0660891904577721</c:v>
                </c:pt>
                <c:pt idx="11428">
                  <c:v>0.59664430576879202</c:v>
                </c:pt>
                <c:pt idx="11429">
                  <c:v>-8.4316285933475427E-2</c:v>
                </c:pt>
                <c:pt idx="11430">
                  <c:v>-11.059119092544519</c:v>
                </c:pt>
                <c:pt idx="11431">
                  <c:v>13.879072651468757</c:v>
                </c:pt>
                <c:pt idx="11432">
                  <c:v>-8.8683081332894673</c:v>
                </c:pt>
                <c:pt idx="11433">
                  <c:v>-0.83598611147494306</c:v>
                </c:pt>
                <c:pt idx="11434">
                  <c:v>-0.27773545518022291</c:v>
                </c:pt>
                <c:pt idx="11435">
                  <c:v>-6.1512158723719077</c:v>
                </c:pt>
                <c:pt idx="11436">
                  <c:v>9.9667457608995313</c:v>
                </c:pt>
                <c:pt idx="11437">
                  <c:v>-0.51721789408532215</c:v>
                </c:pt>
                <c:pt idx="11438">
                  <c:v>12.550907075927366</c:v>
                </c:pt>
                <c:pt idx="11439">
                  <c:v>-6.6551192908606033E-2</c:v>
                </c:pt>
                <c:pt idx="11440">
                  <c:v>9.8672787397096631</c:v>
                </c:pt>
                <c:pt idx="11441">
                  <c:v>0.14438990933517465</c:v>
                </c:pt>
                <c:pt idx="11442">
                  <c:v>2.4146940413458116</c:v>
                </c:pt>
                <c:pt idx="11443">
                  <c:v>0.26291423632467559</c:v>
                </c:pt>
                <c:pt idx="11444">
                  <c:v>-0.26441563623215458</c:v>
                </c:pt>
                <c:pt idx="11445">
                  <c:v>-3.1571718130617441</c:v>
                </c:pt>
                <c:pt idx="11446">
                  <c:v>12.989690152250811</c:v>
                </c:pt>
                <c:pt idx="11447">
                  <c:v>2.0951572330403399</c:v>
                </c:pt>
                <c:pt idx="11448">
                  <c:v>0.48501498159482481</c:v>
                </c:pt>
                <c:pt idx="11449">
                  <c:v>-0.74723392962003343</c:v>
                </c:pt>
                <c:pt idx="11450">
                  <c:v>1.7369655941662063</c:v>
                </c:pt>
                <c:pt idx="11451">
                  <c:v>-12.188279751964144</c:v>
                </c:pt>
                <c:pt idx="11452">
                  <c:v>-0.15374023398110739</c:v>
                </c:pt>
                <c:pt idx="11453">
                  <c:v>-4.7725895038969268</c:v>
                </c:pt>
                <c:pt idx="11454">
                  <c:v>9.0597950917951025</c:v>
                </c:pt>
                <c:pt idx="11455">
                  <c:v>-10.917372079476841</c:v>
                </c:pt>
                <c:pt idx="11456">
                  <c:v>13.353514437945197</c:v>
                </c:pt>
                <c:pt idx="11457">
                  <c:v>11.917123403264748</c:v>
                </c:pt>
                <c:pt idx="11458">
                  <c:v>-0.15869774601905817</c:v>
                </c:pt>
                <c:pt idx="11459">
                  <c:v>0.44265433258713122</c:v>
                </c:pt>
                <c:pt idx="11460">
                  <c:v>0.34577483684172999</c:v>
                </c:pt>
                <c:pt idx="11461">
                  <c:v>0.62259278743136692</c:v>
                </c:pt>
                <c:pt idx="11462">
                  <c:v>-8.7462841250339263E-2</c:v>
                </c:pt>
                <c:pt idx="11463">
                  <c:v>-1.8392919520566415</c:v>
                </c:pt>
                <c:pt idx="11464">
                  <c:v>1.7328857751460391</c:v>
                </c:pt>
                <c:pt idx="11465">
                  <c:v>0.21412480535284761</c:v>
                </c:pt>
                <c:pt idx="11466">
                  <c:v>-0.10623032612492248</c:v>
                </c:pt>
                <c:pt idx="11467">
                  <c:v>1.8802226451464383</c:v>
                </c:pt>
                <c:pt idx="11468">
                  <c:v>0.83289001416474184</c:v>
                </c:pt>
                <c:pt idx="11469">
                  <c:v>0.92599941855622325</c:v>
                </c:pt>
                <c:pt idx="11470">
                  <c:v>-8.0624959257337636</c:v>
                </c:pt>
                <c:pt idx="11471">
                  <c:v>-12.813847981108065</c:v>
                </c:pt>
                <c:pt idx="11472">
                  <c:v>19.82852494643781</c:v>
                </c:pt>
                <c:pt idx="11473">
                  <c:v>-1.3006594781337113</c:v>
                </c:pt>
                <c:pt idx="11474">
                  <c:v>-0.53605290024020991</c:v>
                </c:pt>
                <c:pt idx="11475">
                  <c:v>-5.5647846187835261</c:v>
                </c:pt>
                <c:pt idx="11476">
                  <c:v>-0.18442457113742744</c:v>
                </c:pt>
                <c:pt idx="11477">
                  <c:v>7.2397011166730358</c:v>
                </c:pt>
                <c:pt idx="11478">
                  <c:v>8.853667460165722E-2</c:v>
                </c:pt>
                <c:pt idx="11479">
                  <c:v>-1.9999957567980118</c:v>
                </c:pt>
                <c:pt idx="11480">
                  <c:v>15.79022120649509</c:v>
                </c:pt>
                <c:pt idx="11481">
                  <c:v>17.484109592352951</c:v>
                </c:pt>
                <c:pt idx="11482">
                  <c:v>9.4048249674053286E-3</c:v>
                </c:pt>
                <c:pt idx="11483">
                  <c:v>9.6444571875092606</c:v>
                </c:pt>
                <c:pt idx="11484">
                  <c:v>0.80145432061791977</c:v>
                </c:pt>
                <c:pt idx="11485">
                  <c:v>0.2583119955913904</c:v>
                </c:pt>
                <c:pt idx="11486">
                  <c:v>0.62708797639383262</c:v>
                </c:pt>
                <c:pt idx="11487">
                  <c:v>0.14638948698152382</c:v>
                </c:pt>
                <c:pt idx="11488">
                  <c:v>2.2601428937132649E-2</c:v>
                </c:pt>
                <c:pt idx="11489">
                  <c:v>0.23029761942179389</c:v>
                </c:pt>
                <c:pt idx="11490">
                  <c:v>-4.1820175694627058E-2</c:v>
                </c:pt>
                <c:pt idx="11491">
                  <c:v>-9.0750333917088213</c:v>
                </c:pt>
                <c:pt idx="11492">
                  <c:v>2</c:v>
                </c:pt>
                <c:pt idx="11493">
                  <c:v>0.41203875564900816</c:v>
                </c:pt>
                <c:pt idx="11494">
                  <c:v>7.0660891904577738</c:v>
                </c:pt>
                <c:pt idx="11495">
                  <c:v>-0.54616753749407165</c:v>
                </c:pt>
                <c:pt idx="11496">
                  <c:v>-0.81094086539268828</c:v>
                </c:pt>
                <c:pt idx="11497">
                  <c:v>-9.8672787397096631</c:v>
                </c:pt>
                <c:pt idx="11498">
                  <c:v>2.9363537712769903</c:v>
                </c:pt>
                <c:pt idx="11499">
                  <c:v>-8.6462586799900301</c:v>
                </c:pt>
                <c:pt idx="11500">
                  <c:v>-15.081289245950657</c:v>
                </c:pt>
                <c:pt idx="11501">
                  <c:v>-2.2607528950352078</c:v>
                </c:pt>
                <c:pt idx="11502">
                  <c:v>-0.25153876699596428</c:v>
                </c:pt>
                <c:pt idx="11503">
                  <c:v>6.0732489820306386</c:v>
                </c:pt>
                <c:pt idx="11504">
                  <c:v>10.583082767502933</c:v>
                </c:pt>
                <c:pt idx="11505">
                  <c:v>-0.37439551478149807</c:v>
                </c:pt>
                <c:pt idx="11506">
                  <c:v>0.65132811955374581</c:v>
                </c:pt>
                <c:pt idx="11507">
                  <c:v>-10.814048332230835</c:v>
                </c:pt>
                <c:pt idx="11508">
                  <c:v>4.3062293729241266E-2</c:v>
                </c:pt>
                <c:pt idx="11509">
                  <c:v>0.78731716882105918</c:v>
                </c:pt>
                <c:pt idx="11510">
                  <c:v>6.2029400586702756</c:v>
                </c:pt>
                <c:pt idx="11511">
                  <c:v>0.55639334852438516</c:v>
                </c:pt>
                <c:pt idx="11512">
                  <c:v>-0.86102358685118985</c:v>
                </c:pt>
                <c:pt idx="11513">
                  <c:v>-7.6462586799900292</c:v>
                </c:pt>
                <c:pt idx="11514">
                  <c:v>2.6967047600269359E-2</c:v>
                </c:pt>
                <c:pt idx="11515">
                  <c:v>0.10866668530304283</c:v>
                </c:pt>
                <c:pt idx="11516">
                  <c:v>-0.88173711838018032</c:v>
                </c:pt>
                <c:pt idx="11517">
                  <c:v>-8.055257018334154E-2</c:v>
                </c:pt>
                <c:pt idx="11518">
                  <c:v>11.013322673425447</c:v>
                </c:pt>
                <c:pt idx="11519">
                  <c:v>6.1663728574702645</c:v>
                </c:pt>
                <c:pt idx="11520">
                  <c:v>-2.3519853287435422</c:v>
                </c:pt>
                <c:pt idx="11521">
                  <c:v>-14.335041363415007</c:v>
                </c:pt>
                <c:pt idx="11522">
                  <c:v>-1.9300979867698438</c:v>
                </c:pt>
                <c:pt idx="11523">
                  <c:v>-1.0743473414600815</c:v>
                </c:pt>
                <c:pt idx="11524">
                  <c:v>0.71687140261061166</c:v>
                </c:pt>
                <c:pt idx="11525">
                  <c:v>1.7040151723649195</c:v>
                </c:pt>
                <c:pt idx="11526">
                  <c:v>-0.25697265304659239</c:v>
                </c:pt>
                <c:pt idx="11527">
                  <c:v>-0.14135584924554154</c:v>
                </c:pt>
                <c:pt idx="11528">
                  <c:v>10.146780789986687</c:v>
                </c:pt>
                <c:pt idx="11529">
                  <c:v>-7.0168411415828427E-2</c:v>
                </c:pt>
                <c:pt idx="11530">
                  <c:v>-8.7947699275702673E-2</c:v>
                </c:pt>
                <c:pt idx="11531">
                  <c:v>-4.3197689401102204E-2</c:v>
                </c:pt>
                <c:pt idx="11532">
                  <c:v>0.18247805178539711</c:v>
                </c:pt>
                <c:pt idx="11533">
                  <c:v>-0.22084196977304801</c:v>
                </c:pt>
                <c:pt idx="11534">
                  <c:v>-0.41863973595903936</c:v>
                </c:pt>
                <c:pt idx="11535">
                  <c:v>0.68364677558056297</c:v>
                </c:pt>
                <c:pt idx="11536">
                  <c:v>-1.1495638837829386E-2</c:v>
                </c:pt>
                <c:pt idx="11537">
                  <c:v>1.1591052909727695</c:v>
                </c:pt>
                <c:pt idx="11538">
                  <c:v>-8.442878116070629E-2</c:v>
                </c:pt>
                <c:pt idx="11539">
                  <c:v>-9.5189809291704002</c:v>
                </c:pt>
                <c:pt idx="11540">
                  <c:v>-2.8057528174611028</c:v>
                </c:pt>
                <c:pt idx="11541">
                  <c:v>-0.64883468388754095</c:v>
                </c:pt>
                <c:pt idx="11542">
                  <c:v>-7.6486571760385464</c:v>
                </c:pt>
                <c:pt idx="11543">
                  <c:v>-4.4454041736427508</c:v>
                </c:pt>
                <c:pt idx="11544">
                  <c:v>-0.79970134951416871</c:v>
                </c:pt>
                <c:pt idx="11545">
                  <c:v>1.325004377493606</c:v>
                </c:pt>
                <c:pt idx="11546">
                  <c:v>-1.1142769718923979</c:v>
                </c:pt>
                <c:pt idx="11547">
                  <c:v>-1.968611703553814</c:v>
                </c:pt>
                <c:pt idx="11548">
                  <c:v>7.0660891904577738</c:v>
                </c:pt>
                <c:pt idx="11549">
                  <c:v>9.9662651028771325</c:v>
                </c:pt>
                <c:pt idx="11550">
                  <c:v>5.0626073069968455E-2</c:v>
                </c:pt>
                <c:pt idx="11551">
                  <c:v>7.0660891904577738</c:v>
                </c:pt>
                <c:pt idx="11552">
                  <c:v>0.15272426068870401</c:v>
                </c:pt>
                <c:pt idx="11553">
                  <c:v>8.0624959257337636</c:v>
                </c:pt>
                <c:pt idx="11554">
                  <c:v>0</c:v>
                </c:pt>
                <c:pt idx="11555">
                  <c:v>-10.147204924942228</c:v>
                </c:pt>
                <c:pt idx="11556">
                  <c:v>-11.451382851019591</c:v>
                </c:pt>
                <c:pt idx="11557">
                  <c:v>1.1189410727235074</c:v>
                </c:pt>
                <c:pt idx="11558">
                  <c:v>-11.965904504239749</c:v>
                </c:pt>
                <c:pt idx="11559">
                  <c:v>9.75933340719466</c:v>
                </c:pt>
                <c:pt idx="11560">
                  <c:v>-0.71620703399940866</c:v>
                </c:pt>
                <c:pt idx="11561">
                  <c:v>0.42670041680442411</c:v>
                </c:pt>
                <c:pt idx="11562">
                  <c:v>-0.21434014904171489</c:v>
                </c:pt>
                <c:pt idx="11563">
                  <c:v>-1.4585302158957654</c:v>
                </c:pt>
                <c:pt idx="11564">
                  <c:v>9.076546392318191E-2</c:v>
                </c:pt>
                <c:pt idx="11565">
                  <c:v>-0.11889060619571704</c:v>
                </c:pt>
                <c:pt idx="11566">
                  <c:v>6.8591731311508197E-2</c:v>
                </c:pt>
                <c:pt idx="11567">
                  <c:v>-1.2306790325214088</c:v>
                </c:pt>
                <c:pt idx="11568">
                  <c:v>-0.8937345855510157</c:v>
                </c:pt>
                <c:pt idx="11569">
                  <c:v>-0.28688114778816137</c:v>
                </c:pt>
                <c:pt idx="11570">
                  <c:v>-1.2064508774674265</c:v>
                </c:pt>
                <c:pt idx="11571">
                  <c:v>-0.3996074587092377</c:v>
                </c:pt>
                <c:pt idx="11572">
                  <c:v>-9.5758982805430867E-2</c:v>
                </c:pt>
                <c:pt idx="11573">
                  <c:v>0.38924436302592558</c:v>
                </c:pt>
                <c:pt idx="11574">
                  <c:v>9.13478250076738E-2</c:v>
                </c:pt>
                <c:pt idx="11575">
                  <c:v>-0.47883414985981299</c:v>
                </c:pt>
                <c:pt idx="11576">
                  <c:v>-0.2586021595185331</c:v>
                </c:pt>
                <c:pt idx="11577">
                  <c:v>0.52654581449583449</c:v>
                </c:pt>
                <c:pt idx="11578">
                  <c:v>1.5825600105058517</c:v>
                </c:pt>
                <c:pt idx="11579">
                  <c:v>4.8493996613959084E-3</c:v>
                </c:pt>
                <c:pt idx="11580">
                  <c:v>1.439542462787492</c:v>
                </c:pt>
                <c:pt idx="11581">
                  <c:v>-0.16812275880832708</c:v>
                </c:pt>
                <c:pt idx="11582">
                  <c:v>0.69888209243472643</c:v>
                </c:pt>
                <c:pt idx="11583">
                  <c:v>8.6450579349844769</c:v>
                </c:pt>
                <c:pt idx="11584">
                  <c:v>-14.904415102592719</c:v>
                </c:pt>
                <c:pt idx="11585">
                  <c:v>-1.6017132519074588E-16</c:v>
                </c:pt>
                <c:pt idx="11586">
                  <c:v>-8.8683081332894673</c:v>
                </c:pt>
                <c:pt idx="11587">
                  <c:v>1.5849625007211563</c:v>
                </c:pt>
                <c:pt idx="11588">
                  <c:v>-10.582769240382088</c:v>
                </c:pt>
                <c:pt idx="11589">
                  <c:v>8.3837042924740537</c:v>
                </c:pt>
                <c:pt idx="11590">
                  <c:v>-10.381542951184585</c:v>
                </c:pt>
                <c:pt idx="11591">
                  <c:v>-0.77657745006506274</c:v>
                </c:pt>
                <c:pt idx="11592">
                  <c:v>-1.5754081940079074</c:v>
                </c:pt>
                <c:pt idx="11593">
                  <c:v>-0.92143873496612505</c:v>
                </c:pt>
                <c:pt idx="11594">
                  <c:v>0.94877467664482695</c:v>
                </c:pt>
                <c:pt idx="11595">
                  <c:v>6.2711394033725263</c:v>
                </c:pt>
                <c:pt idx="11596">
                  <c:v>7.6486571760385464</c:v>
                </c:pt>
                <c:pt idx="11597">
                  <c:v>0.75488750216346867</c:v>
                </c:pt>
                <c:pt idx="11598">
                  <c:v>-0.12535763740747061</c:v>
                </c:pt>
                <c:pt idx="11599">
                  <c:v>0.28239973070072494</c:v>
                </c:pt>
                <c:pt idx="11600">
                  <c:v>0.25457282708559736</c:v>
                </c:pt>
                <c:pt idx="11601">
                  <c:v>3.8819248890528193E-2</c:v>
                </c:pt>
                <c:pt idx="11602">
                  <c:v>-0.59418103075053463</c:v>
                </c:pt>
                <c:pt idx="11603">
                  <c:v>-0.16505924627049637</c:v>
                </c:pt>
                <c:pt idx="11604">
                  <c:v>0.10433665981473583</c:v>
                </c:pt>
                <c:pt idx="11605">
                  <c:v>0.84577908130513146</c:v>
                </c:pt>
                <c:pt idx="11606">
                  <c:v>1.6952687626379337</c:v>
                </c:pt>
                <c:pt idx="11607">
                  <c:v>-8.6462586799900301</c:v>
                </c:pt>
                <c:pt idx="11608">
                  <c:v>0.47533800954665789</c:v>
                </c:pt>
                <c:pt idx="11609">
                  <c:v>-0.33257533908687098</c:v>
                </c:pt>
                <c:pt idx="11610">
                  <c:v>0.80006242949124784</c:v>
                </c:pt>
                <c:pt idx="11611">
                  <c:v>-0.27045187739627674</c:v>
                </c:pt>
                <c:pt idx="11612">
                  <c:v>0.49998737169856433</c:v>
                </c:pt>
                <c:pt idx="11613">
                  <c:v>-1.198523434910775</c:v>
                </c:pt>
                <c:pt idx="11614">
                  <c:v>11.644156719937438</c:v>
                </c:pt>
                <c:pt idx="11615">
                  <c:v>10.381182412624446</c:v>
                </c:pt>
                <c:pt idx="11616">
                  <c:v>-8.0606959316875546</c:v>
                </c:pt>
                <c:pt idx="11617">
                  <c:v>4.0641984497345768E-2</c:v>
                </c:pt>
                <c:pt idx="11618">
                  <c:v>10.644156719937438</c:v>
                </c:pt>
                <c:pt idx="11619">
                  <c:v>-8.8683081332894673</c:v>
                </c:pt>
                <c:pt idx="11620">
                  <c:v>4.7305714778356517E-2</c:v>
                </c:pt>
                <c:pt idx="11621">
                  <c:v>7.0660891904577738</c:v>
                </c:pt>
                <c:pt idx="11622">
                  <c:v>-1.7369655941662061</c:v>
                </c:pt>
                <c:pt idx="11623">
                  <c:v>11.916999049082808</c:v>
                </c:pt>
                <c:pt idx="11624">
                  <c:v>-5.9228321394775394</c:v>
                </c:pt>
                <c:pt idx="11625">
                  <c:v>10.583082767502933</c:v>
                </c:pt>
                <c:pt idx="11626">
                  <c:v>11.451382851019591</c:v>
                </c:pt>
                <c:pt idx="11627">
                  <c:v>-7.6462586799900292</c:v>
                </c:pt>
                <c:pt idx="11628">
                  <c:v>-1.0334282432886341</c:v>
                </c:pt>
                <c:pt idx="11629">
                  <c:v>-0.99974244487285202</c:v>
                </c:pt>
                <c:pt idx="11630">
                  <c:v>1.5512999371324694E-2</c:v>
                </c:pt>
                <c:pt idx="11631">
                  <c:v>-0.81786118858163137</c:v>
                </c:pt>
                <c:pt idx="11632">
                  <c:v>4.7479591417730616</c:v>
                </c:pt>
                <c:pt idx="11633">
                  <c:v>-0.65582702518311642</c:v>
                </c:pt>
                <c:pt idx="11634">
                  <c:v>-0.52356195605701294</c:v>
                </c:pt>
                <c:pt idx="11635">
                  <c:v>0.40911266532173812</c:v>
                </c:pt>
                <c:pt idx="11636">
                  <c:v>0.22948184612276717</c:v>
                </c:pt>
                <c:pt idx="11637">
                  <c:v>0.58496250072115619</c:v>
                </c:pt>
                <c:pt idx="11638">
                  <c:v>0.83627462163306654</c:v>
                </c:pt>
                <c:pt idx="11639">
                  <c:v>-11.748332638847927</c:v>
                </c:pt>
                <c:pt idx="11640">
                  <c:v>-1.151562447439326</c:v>
                </c:pt>
                <c:pt idx="11641">
                  <c:v>0.23297717197761406</c:v>
                </c:pt>
                <c:pt idx="11642">
                  <c:v>-7.9661449133456026</c:v>
                </c:pt>
                <c:pt idx="11643">
                  <c:v>-7.8665920690442057</c:v>
                </c:pt>
                <c:pt idx="11644">
                  <c:v>-8.6450579349844769</c:v>
                </c:pt>
                <c:pt idx="11645">
                  <c:v>-1.8910252739051938</c:v>
                </c:pt>
                <c:pt idx="11646">
                  <c:v>-0.1018796140192138</c:v>
                </c:pt>
                <c:pt idx="11647">
                  <c:v>-0.24035896786589692</c:v>
                </c:pt>
                <c:pt idx="11648">
                  <c:v>-10.229619965185119</c:v>
                </c:pt>
                <c:pt idx="11649">
                  <c:v>10.147204924942228</c:v>
                </c:pt>
                <c:pt idx="11650">
                  <c:v>-13.12503671041155</c:v>
                </c:pt>
                <c:pt idx="11651">
                  <c:v>8.3837042924740537</c:v>
                </c:pt>
                <c:pt idx="11652">
                  <c:v>-14.335041363415007</c:v>
                </c:pt>
                <c:pt idx="11653">
                  <c:v>7.594885323329871E-2</c:v>
                </c:pt>
                <c:pt idx="11654">
                  <c:v>-5.0874628412503391</c:v>
                </c:pt>
                <c:pt idx="11655">
                  <c:v>-12.953772068526765</c:v>
                </c:pt>
                <c:pt idx="11656">
                  <c:v>10.814315423787811</c:v>
                </c:pt>
                <c:pt idx="11657">
                  <c:v>-6.0732489820306386</c:v>
                </c:pt>
                <c:pt idx="11658">
                  <c:v>-8.1196082847981077E-2</c:v>
                </c:pt>
                <c:pt idx="11659">
                  <c:v>-11.892036785411905</c:v>
                </c:pt>
                <c:pt idx="11660">
                  <c:v>2.079434467494405</c:v>
                </c:pt>
                <c:pt idx="11661">
                  <c:v>-7.6486571760385464</c:v>
                </c:pt>
                <c:pt idx="11662">
                  <c:v>-10.229619965185119</c:v>
                </c:pt>
                <c:pt idx="11663">
                  <c:v>-0.31882218401954077</c:v>
                </c:pt>
                <c:pt idx="11664">
                  <c:v>-1.2558389044295897</c:v>
                </c:pt>
                <c:pt idx="11665">
                  <c:v>0.83880773510028939</c:v>
                </c:pt>
                <c:pt idx="11666">
                  <c:v>-7.5037276021518329</c:v>
                </c:pt>
                <c:pt idx="11667">
                  <c:v>-0.14438990933517443</c:v>
                </c:pt>
                <c:pt idx="11668">
                  <c:v>5.5356341365923605</c:v>
                </c:pt>
                <c:pt idx="11669">
                  <c:v>-8.0624959257337636</c:v>
                </c:pt>
                <c:pt idx="11670">
                  <c:v>1.0201778819376301</c:v>
                </c:pt>
                <c:pt idx="11671">
                  <c:v>-8.7462841250339263E-2</c:v>
                </c:pt>
                <c:pt idx="11672">
                  <c:v>11.759610821875043</c:v>
                </c:pt>
                <c:pt idx="11673">
                  <c:v>8.3837042924740537</c:v>
                </c:pt>
                <c:pt idx="11674">
                  <c:v>8.0624959257337636</c:v>
                </c:pt>
                <c:pt idx="11675">
                  <c:v>2.3894020202181254</c:v>
                </c:pt>
                <c:pt idx="11676">
                  <c:v>10.583082767502933</c:v>
                </c:pt>
                <c:pt idx="11677">
                  <c:v>-0.35363695461470046</c:v>
                </c:pt>
                <c:pt idx="11678">
                  <c:v>-6.0733196937101477</c:v>
                </c:pt>
                <c:pt idx="11679">
                  <c:v>-0.32192809488736268</c:v>
                </c:pt>
                <c:pt idx="11680">
                  <c:v>-2.975033084483425</c:v>
                </c:pt>
                <c:pt idx="11681">
                  <c:v>1.5087729375447136</c:v>
                </c:pt>
                <c:pt idx="11682">
                  <c:v>0</c:v>
                </c:pt>
                <c:pt idx="11683">
                  <c:v>3.6200797435405185</c:v>
                </c:pt>
                <c:pt idx="11684">
                  <c:v>-8.9267338097087243E-2</c:v>
                </c:pt>
                <c:pt idx="11685">
                  <c:v>-10.759888183221834</c:v>
                </c:pt>
                <c:pt idx="11686">
                  <c:v>12.036288107616512</c:v>
                </c:pt>
                <c:pt idx="11687">
                  <c:v>-0.3479233034203067</c:v>
                </c:pt>
                <c:pt idx="11688">
                  <c:v>5.7141358132734767</c:v>
                </c:pt>
                <c:pt idx="11689">
                  <c:v>-0.19450302416297816</c:v>
                </c:pt>
                <c:pt idx="11690">
                  <c:v>-0.32192809488736229</c:v>
                </c:pt>
                <c:pt idx="11691">
                  <c:v>2.3852901558847921</c:v>
                </c:pt>
                <c:pt idx="11692">
                  <c:v>-0.34288771352300873</c:v>
                </c:pt>
                <c:pt idx="11693">
                  <c:v>11.644156719937438</c:v>
                </c:pt>
                <c:pt idx="11694">
                  <c:v>-11.840515686924171</c:v>
                </c:pt>
                <c:pt idx="11695">
                  <c:v>0</c:v>
                </c:pt>
                <c:pt idx="11696">
                  <c:v>7.3657041725308986E-2</c:v>
                </c:pt>
                <c:pt idx="11697">
                  <c:v>-8.6462586799900301</c:v>
                </c:pt>
                <c:pt idx="11698">
                  <c:v>0.84807701400053481</c:v>
                </c:pt>
                <c:pt idx="11699">
                  <c:v>-7.6486571760385464</c:v>
                </c:pt>
                <c:pt idx="11700">
                  <c:v>1.809414444235899</c:v>
                </c:pt>
                <c:pt idx="11701">
                  <c:v>-4.6010907473998648</c:v>
                </c:pt>
                <c:pt idx="11702">
                  <c:v>5.9228321394775394</c:v>
                </c:pt>
                <c:pt idx="11703">
                  <c:v>-7.3693921933126738</c:v>
                </c:pt>
                <c:pt idx="11704">
                  <c:v>5.7548875021634682</c:v>
                </c:pt>
                <c:pt idx="11705">
                  <c:v>-1.6662815963988551</c:v>
                </c:pt>
                <c:pt idx="11706">
                  <c:v>-0.78849589480628846</c:v>
                </c:pt>
                <c:pt idx="11707">
                  <c:v>7.0660891904577738</c:v>
                </c:pt>
                <c:pt idx="11708">
                  <c:v>-2.3984960485165466E-3</c:v>
                </c:pt>
                <c:pt idx="11709">
                  <c:v>1.0732489820306388</c:v>
                </c:pt>
                <c:pt idx="11710">
                  <c:v>-9.6450579349844787</c:v>
                </c:pt>
                <c:pt idx="11711">
                  <c:v>-0.37196877738695772</c:v>
                </c:pt>
                <c:pt idx="11712">
                  <c:v>-0.7776075786635519</c:v>
                </c:pt>
                <c:pt idx="11713">
                  <c:v>-0.78055486271388874</c:v>
                </c:pt>
                <c:pt idx="11714">
                  <c:v>4.1820175694626899E-2</c:v>
                </c:pt>
                <c:pt idx="11715">
                  <c:v>0.1116453558289091</c:v>
                </c:pt>
                <c:pt idx="11716">
                  <c:v>-0.19264507794239591</c:v>
                </c:pt>
                <c:pt idx="11717">
                  <c:v>-5.3157935889172676E-2</c:v>
                </c:pt>
                <c:pt idx="11718">
                  <c:v>-1.0687127500840141</c:v>
                </c:pt>
                <c:pt idx="11719">
                  <c:v>-1.4248052755276648</c:v>
                </c:pt>
                <c:pt idx="11720">
                  <c:v>0.71311885221183824</c:v>
                </c:pt>
                <c:pt idx="11721">
                  <c:v>-0.48278210591467796</c:v>
                </c:pt>
                <c:pt idx="11722">
                  <c:v>-0.18057224564182128</c:v>
                </c:pt>
                <c:pt idx="11723">
                  <c:v>5.3457748368417297</c:v>
                </c:pt>
                <c:pt idx="11724">
                  <c:v>-3.6937989927640626</c:v>
                </c:pt>
                <c:pt idx="11725">
                  <c:v>-11.059119092544519</c:v>
                </c:pt>
                <c:pt idx="11726">
                  <c:v>8.6450579349844769</c:v>
                </c:pt>
                <c:pt idx="11727">
                  <c:v>-1.6017132519074588E-16</c:v>
                </c:pt>
                <c:pt idx="11728">
                  <c:v>-1.6940341998686264</c:v>
                </c:pt>
                <c:pt idx="11729">
                  <c:v>-1.5825620092507136</c:v>
                </c:pt>
                <c:pt idx="11730">
                  <c:v>11.268542000300123</c:v>
                </c:pt>
                <c:pt idx="11731">
                  <c:v>0.26018040877864079</c:v>
                </c:pt>
                <c:pt idx="11732">
                  <c:v>-3.6525876025113875E-2</c:v>
                </c:pt>
                <c:pt idx="11733">
                  <c:v>-10.917372079476841</c:v>
                </c:pt>
                <c:pt idx="11734">
                  <c:v>11.551067348664397</c:v>
                </c:pt>
                <c:pt idx="11735">
                  <c:v>-0.15591311734570257</c:v>
                </c:pt>
                <c:pt idx="11736">
                  <c:v>-0.67937810261326248</c:v>
                </c:pt>
                <c:pt idx="11737">
                  <c:v>2.0659470566092901E-2</c:v>
                </c:pt>
                <c:pt idx="11738">
                  <c:v>-3.2107859768358691</c:v>
                </c:pt>
                <c:pt idx="11739">
                  <c:v>-8.6450579349844769</c:v>
                </c:pt>
                <c:pt idx="11740">
                  <c:v>-9.6861539252589224E-2</c:v>
                </c:pt>
                <c:pt idx="11741">
                  <c:v>13.208691606785081</c:v>
                </c:pt>
                <c:pt idx="11742">
                  <c:v>0.13006054056437291</c:v>
                </c:pt>
                <c:pt idx="11743">
                  <c:v>-4.8718676836123338</c:v>
                </c:pt>
                <c:pt idx="11744">
                  <c:v>13.188279751964144</c:v>
                </c:pt>
                <c:pt idx="11745">
                  <c:v>0.30086647935953287</c:v>
                </c:pt>
                <c:pt idx="11746">
                  <c:v>-0.1375035237499346</c:v>
                </c:pt>
                <c:pt idx="11747">
                  <c:v>9.8667637673533513</c:v>
                </c:pt>
                <c:pt idx="11748">
                  <c:v>0.78240856492737343</c:v>
                </c:pt>
                <c:pt idx="11749">
                  <c:v>10.759888183221834</c:v>
                </c:pt>
                <c:pt idx="11750">
                  <c:v>-9.8672787397096631</c:v>
                </c:pt>
                <c:pt idx="11751">
                  <c:v>8.3837042924740537</c:v>
                </c:pt>
                <c:pt idx="11752">
                  <c:v>-0.1546237936041856</c:v>
                </c:pt>
                <c:pt idx="11753">
                  <c:v>1.4947646917495778</c:v>
                </c:pt>
                <c:pt idx="11754">
                  <c:v>-8.0606959316875546</c:v>
                </c:pt>
                <c:pt idx="11755">
                  <c:v>0.1924518929162117</c:v>
                </c:pt>
                <c:pt idx="11756">
                  <c:v>3.7268312170324935</c:v>
                </c:pt>
                <c:pt idx="11757">
                  <c:v>-0.45251220469750653</c:v>
                </c:pt>
                <c:pt idx="11758">
                  <c:v>-1.4739311883324124</c:v>
                </c:pt>
                <c:pt idx="11759">
                  <c:v>-0.24616058726939744</c:v>
                </c:pt>
                <c:pt idx="11760">
                  <c:v>13.717140881636702</c:v>
                </c:pt>
                <c:pt idx="11761">
                  <c:v>-2.0203177602208022</c:v>
                </c:pt>
                <c:pt idx="11762">
                  <c:v>-13.468369487109527</c:v>
                </c:pt>
                <c:pt idx="11763">
                  <c:v>-6.5925565360510809</c:v>
                </c:pt>
                <c:pt idx="11764">
                  <c:v>-1.967000881549658</c:v>
                </c:pt>
                <c:pt idx="11765">
                  <c:v>1.1816326610081138</c:v>
                </c:pt>
                <c:pt idx="11766">
                  <c:v>-10.307200809140809</c:v>
                </c:pt>
                <c:pt idx="11767">
                  <c:v>-3.4930184397217037</c:v>
                </c:pt>
                <c:pt idx="11768">
                  <c:v>8.6462586799900301</c:v>
                </c:pt>
                <c:pt idx="11769">
                  <c:v>-4.1222662726512954E-2</c:v>
                </c:pt>
                <c:pt idx="11770">
                  <c:v>-9.2304207950923818</c:v>
                </c:pt>
                <c:pt idx="11771">
                  <c:v>7.6486571760385464</c:v>
                </c:pt>
                <c:pt idx="11772">
                  <c:v>4.9541963103868758</c:v>
                </c:pt>
                <c:pt idx="11773">
                  <c:v>2.2140027597907737</c:v>
                </c:pt>
                <c:pt idx="11774">
                  <c:v>-9.229619965185119</c:v>
                </c:pt>
                <c:pt idx="11775">
                  <c:v>1.5318511642615942</c:v>
                </c:pt>
                <c:pt idx="11776">
                  <c:v>0.8696919776542692</c:v>
                </c:pt>
                <c:pt idx="11777">
                  <c:v>-0.12314823077286484</c:v>
                </c:pt>
                <c:pt idx="11778">
                  <c:v>-0.12314823077286484</c:v>
                </c:pt>
                <c:pt idx="11779">
                  <c:v>13.024677973715656</c:v>
                </c:pt>
                <c:pt idx="11780">
                  <c:v>-1.3536369546147007</c:v>
                </c:pt>
                <c:pt idx="11781">
                  <c:v>-0.2094533656289497</c:v>
                </c:pt>
                <c:pt idx="11782">
                  <c:v>-0.13430109171159141</c:v>
                </c:pt>
                <c:pt idx="11783">
                  <c:v>0</c:v>
                </c:pt>
                <c:pt idx="11784">
                  <c:v>0.42223300068304759</c:v>
                </c:pt>
                <c:pt idx="11785">
                  <c:v>-0.28258720325519454</c:v>
                </c:pt>
                <c:pt idx="11786">
                  <c:v>3.0868265359249407</c:v>
                </c:pt>
                <c:pt idx="11787">
                  <c:v>1.0293935798049764E-3</c:v>
                </c:pt>
                <c:pt idx="11788">
                  <c:v>-7.0660891904577721</c:v>
                </c:pt>
                <c:pt idx="11789">
                  <c:v>0.37381483655233061</c:v>
                </c:pt>
                <c:pt idx="11790">
                  <c:v>-1.6780719051126374</c:v>
                </c:pt>
                <c:pt idx="11791">
                  <c:v>0.78461096640131445</c:v>
                </c:pt>
                <c:pt idx="11792">
                  <c:v>-4.502500340529183</c:v>
                </c:pt>
                <c:pt idx="11793">
                  <c:v>-4.3692338096657197</c:v>
                </c:pt>
                <c:pt idx="11794">
                  <c:v>1.0971686590069982</c:v>
                </c:pt>
                <c:pt idx="11795">
                  <c:v>-7.4919865618037402</c:v>
                </c:pt>
                <c:pt idx="11796">
                  <c:v>-9.6450579349844787</c:v>
                </c:pt>
                <c:pt idx="11797">
                  <c:v>-0.98138432183265278</c:v>
                </c:pt>
                <c:pt idx="11798">
                  <c:v>-0.36040224270199789</c:v>
                </c:pt>
                <c:pt idx="11799">
                  <c:v>6.195293018269485</c:v>
                </c:pt>
                <c:pt idx="11800">
                  <c:v>-7.0624959257337645</c:v>
                </c:pt>
                <c:pt idx="11801">
                  <c:v>10.172010725444292</c:v>
                </c:pt>
                <c:pt idx="11802">
                  <c:v>-7.0909945322205932</c:v>
                </c:pt>
                <c:pt idx="11803">
                  <c:v>-4.7725895038969268</c:v>
                </c:pt>
                <c:pt idx="11804">
                  <c:v>0.99759750978469552</c:v>
                </c:pt>
                <c:pt idx="11805">
                  <c:v>-7.0660891904577721</c:v>
                </c:pt>
                <c:pt idx="11806">
                  <c:v>0.11547721741993588</c:v>
                </c:pt>
                <c:pt idx="11807">
                  <c:v>-0.561878887608115</c:v>
                </c:pt>
                <c:pt idx="11808">
                  <c:v>1.2941449383738246</c:v>
                </c:pt>
                <c:pt idx="11809">
                  <c:v>9.1599992854759157E-3</c:v>
                </c:pt>
                <c:pt idx="11810">
                  <c:v>-0.93907100135766819</c:v>
                </c:pt>
                <c:pt idx="11811">
                  <c:v>-0.40751076264395997</c:v>
                </c:pt>
                <c:pt idx="11812">
                  <c:v>-0.18708555260049523</c:v>
                </c:pt>
                <c:pt idx="11813">
                  <c:v>0.15267395839128842</c:v>
                </c:pt>
                <c:pt idx="11814">
                  <c:v>-0.46765207391744379</c:v>
                </c:pt>
                <c:pt idx="11815">
                  <c:v>1.2526309701047978E-2</c:v>
                </c:pt>
                <c:pt idx="11816">
                  <c:v>0.16255301278596015</c:v>
                </c:pt>
                <c:pt idx="11817">
                  <c:v>-0.1386926398616716</c:v>
                </c:pt>
                <c:pt idx="11818">
                  <c:v>2.3437324652057105</c:v>
                </c:pt>
                <c:pt idx="11819">
                  <c:v>-0.12359148124681672</c:v>
                </c:pt>
                <c:pt idx="11820">
                  <c:v>-0.28206817306294485</c:v>
                </c:pt>
                <c:pt idx="11821">
                  <c:v>-8.5747357380096551E-3</c:v>
                </c:pt>
                <c:pt idx="11822">
                  <c:v>-0.31267827414038019</c:v>
                </c:pt>
                <c:pt idx="11823">
                  <c:v>-0.27799951698061859</c:v>
                </c:pt>
                <c:pt idx="11824">
                  <c:v>-0.33753169757371132</c:v>
                </c:pt>
                <c:pt idx="11825">
                  <c:v>-1.3328212471036402</c:v>
                </c:pt>
                <c:pt idx="11826">
                  <c:v>-0.79564150149381374</c:v>
                </c:pt>
                <c:pt idx="11827">
                  <c:v>0.47337080959517136</c:v>
                </c:pt>
                <c:pt idx="11828">
                  <c:v>1</c:v>
                </c:pt>
                <c:pt idx="11829">
                  <c:v>0.67194580231579615</c:v>
                </c:pt>
                <c:pt idx="11830">
                  <c:v>9.3808217839409309</c:v>
                </c:pt>
                <c:pt idx="11831">
                  <c:v>0.79646660591486773</c:v>
                </c:pt>
                <c:pt idx="11832">
                  <c:v>-0.16794463731407164</c:v>
                </c:pt>
                <c:pt idx="11833">
                  <c:v>-11.75933340719466</c:v>
                </c:pt>
                <c:pt idx="11834">
                  <c:v>-2.2029363932911896</c:v>
                </c:pt>
                <c:pt idx="11835">
                  <c:v>5.9228321394775394</c:v>
                </c:pt>
                <c:pt idx="11836">
                  <c:v>-0.27316878296750702</c:v>
                </c:pt>
                <c:pt idx="11837">
                  <c:v>-1.9974781201503933</c:v>
                </c:pt>
                <c:pt idx="11838">
                  <c:v>7.6486571760385464</c:v>
                </c:pt>
                <c:pt idx="11839">
                  <c:v>-0.37756279386018099</c:v>
                </c:pt>
                <c:pt idx="11840">
                  <c:v>0.14155414421401938</c:v>
                </c:pt>
                <c:pt idx="11841">
                  <c:v>-9.0606959316875546</c:v>
                </c:pt>
                <c:pt idx="11842">
                  <c:v>1.512513650651464</c:v>
                </c:pt>
                <c:pt idx="11843">
                  <c:v>14.228843737067368</c:v>
                </c:pt>
                <c:pt idx="11844">
                  <c:v>-3.6926568998357313E-2</c:v>
                </c:pt>
                <c:pt idx="11845">
                  <c:v>-0.65207669657969325</c:v>
                </c:pt>
                <c:pt idx="11846">
                  <c:v>5.5647846187835261</c:v>
                </c:pt>
                <c:pt idx="11847">
                  <c:v>0.39334242817952486</c:v>
                </c:pt>
                <c:pt idx="11848">
                  <c:v>0.41473715681062295</c:v>
                </c:pt>
                <c:pt idx="11849">
                  <c:v>-0.18057224564182092</c:v>
                </c:pt>
                <c:pt idx="11850">
                  <c:v>-5.7880916080499875E-2</c:v>
                </c:pt>
                <c:pt idx="11851">
                  <c:v>-0.21395558418780825</c:v>
                </c:pt>
                <c:pt idx="11852">
                  <c:v>0.24726708997547725</c:v>
                </c:pt>
                <c:pt idx="11853">
                  <c:v>0.15535430294468772</c:v>
                </c:pt>
                <c:pt idx="11854">
                  <c:v>-0.14336417517117758</c:v>
                </c:pt>
                <c:pt idx="11855">
                  <c:v>0.58496250072115619</c:v>
                </c:pt>
                <c:pt idx="11856">
                  <c:v>-1.4839848529963358</c:v>
                </c:pt>
                <c:pt idx="11857">
                  <c:v>-0.55133927781902536</c:v>
                </c:pt>
                <c:pt idx="11858">
                  <c:v>-12.786882193664699</c:v>
                </c:pt>
                <c:pt idx="11859">
                  <c:v>-0.52784552992279521</c:v>
                </c:pt>
                <c:pt idx="11860">
                  <c:v>-10.814315423787811</c:v>
                </c:pt>
                <c:pt idx="11861">
                  <c:v>-5.5647846187835261</c:v>
                </c:pt>
                <c:pt idx="11862">
                  <c:v>-11.416621621364193</c:v>
                </c:pt>
                <c:pt idx="11863">
                  <c:v>9.2304207950923818</c:v>
                </c:pt>
                <c:pt idx="11864">
                  <c:v>-0.36415633027665956</c:v>
                </c:pt>
                <c:pt idx="11865">
                  <c:v>-0.89763828237032228</c:v>
                </c:pt>
                <c:pt idx="11866">
                  <c:v>-0.63161259401997749</c:v>
                </c:pt>
                <c:pt idx="11867">
                  <c:v>9.6444571875092606</c:v>
                </c:pt>
                <c:pt idx="11868">
                  <c:v>3.0082185555703913</c:v>
                </c:pt>
                <c:pt idx="11869">
                  <c:v>0.13681668963037358</c:v>
                </c:pt>
                <c:pt idx="11870">
                  <c:v>-0.40076740231220503</c:v>
                </c:pt>
                <c:pt idx="11871">
                  <c:v>-1.0508242590776824</c:v>
                </c:pt>
                <c:pt idx="11872">
                  <c:v>0.1961425221786228</c:v>
                </c:pt>
                <c:pt idx="11873">
                  <c:v>0.13515958328163588</c:v>
                </c:pt>
                <c:pt idx="11874">
                  <c:v>-0.37439551478149807</c:v>
                </c:pt>
                <c:pt idx="11875">
                  <c:v>3.1708859727338057E-2</c:v>
                </c:pt>
                <c:pt idx="11876">
                  <c:v>-7.8634715264405992</c:v>
                </c:pt>
                <c:pt idx="11877">
                  <c:v>-0.83492125798230044</c:v>
                </c:pt>
                <c:pt idx="11878">
                  <c:v>-3.7914133781885826</c:v>
                </c:pt>
                <c:pt idx="11879">
                  <c:v>-0.79354912253257381</c:v>
                </c:pt>
                <c:pt idx="11880">
                  <c:v>-0.15055967657538144</c:v>
                </c:pt>
                <c:pt idx="11881">
                  <c:v>-6.0660891904577721</c:v>
                </c:pt>
                <c:pt idx="11882">
                  <c:v>-0.37851162325372989</c:v>
                </c:pt>
                <c:pt idx="11883">
                  <c:v>-0.81552114220602567</c:v>
                </c:pt>
                <c:pt idx="11884">
                  <c:v>-0.81062263589151518</c:v>
                </c:pt>
                <c:pt idx="11885">
                  <c:v>12.866313015702193</c:v>
                </c:pt>
                <c:pt idx="11886">
                  <c:v>-4.7725895038969268</c:v>
                </c:pt>
                <c:pt idx="11887">
                  <c:v>-0.53089342651612415</c:v>
                </c:pt>
                <c:pt idx="11888">
                  <c:v>16.560740823542528</c:v>
                </c:pt>
                <c:pt idx="11889">
                  <c:v>-0.71033744106126584</c:v>
                </c:pt>
                <c:pt idx="11890">
                  <c:v>11.518653155673389</c:v>
                </c:pt>
                <c:pt idx="11891">
                  <c:v>-11.059119092544519</c:v>
                </c:pt>
                <c:pt idx="11892">
                  <c:v>-1.2765627906784407</c:v>
                </c:pt>
                <c:pt idx="11893">
                  <c:v>-1.2765627906784407</c:v>
                </c:pt>
                <c:pt idx="11894">
                  <c:v>-1.2915174052935028</c:v>
                </c:pt>
                <c:pt idx="11895">
                  <c:v>16.904391580710556</c:v>
                </c:pt>
                <c:pt idx="11896">
                  <c:v>-1.2816295346580104</c:v>
                </c:pt>
                <c:pt idx="11897">
                  <c:v>-0.73632496580714979</c:v>
                </c:pt>
                <c:pt idx="11898">
                  <c:v>-0.33075194527436824</c:v>
                </c:pt>
                <c:pt idx="11899">
                  <c:v>-8.0919995383567478E-2</c:v>
                </c:pt>
                <c:pt idx="11900">
                  <c:v>-0.15672550368745308</c:v>
                </c:pt>
                <c:pt idx="11901">
                  <c:v>-0.17073030151395518</c:v>
                </c:pt>
                <c:pt idx="11902">
                  <c:v>-0.10128333583718156</c:v>
                </c:pt>
                <c:pt idx="11903">
                  <c:v>-0.273302741287621</c:v>
                </c:pt>
                <c:pt idx="11904">
                  <c:v>0.96541976828985554</c:v>
                </c:pt>
                <c:pt idx="11905">
                  <c:v>4.5803689613125059E-2</c:v>
                </c:pt>
                <c:pt idx="11906">
                  <c:v>0.95387082927079914</c:v>
                </c:pt>
                <c:pt idx="11907">
                  <c:v>0.19387973359403518</c:v>
                </c:pt>
                <c:pt idx="11908">
                  <c:v>1.1873481514747872</c:v>
                </c:pt>
                <c:pt idx="11909">
                  <c:v>-0.66395079686798453</c:v>
                </c:pt>
                <c:pt idx="11910">
                  <c:v>-0.210566985939658</c:v>
                </c:pt>
                <c:pt idx="11911">
                  <c:v>0.31315788525963029</c:v>
                </c:pt>
                <c:pt idx="11912">
                  <c:v>1.5474877953024935</c:v>
                </c:pt>
                <c:pt idx="11913">
                  <c:v>-0.30854906508616253</c:v>
                </c:pt>
                <c:pt idx="11914">
                  <c:v>-0.31034012061215044</c:v>
                </c:pt>
                <c:pt idx="11915">
                  <c:v>-9.8515740641068619E-2</c:v>
                </c:pt>
                <c:pt idx="11916">
                  <c:v>-8.3213368248981567E-2</c:v>
                </c:pt>
                <c:pt idx="11917">
                  <c:v>-0.15947821400719653</c:v>
                </c:pt>
                <c:pt idx="11918">
                  <c:v>0.10496955960154218</c:v>
                </c:pt>
                <c:pt idx="11919">
                  <c:v>0.10496955960154218</c:v>
                </c:pt>
                <c:pt idx="11920">
                  <c:v>-0.33373739717699591</c:v>
                </c:pt>
                <c:pt idx="11921">
                  <c:v>-0.66318766802665829</c:v>
                </c:pt>
                <c:pt idx="11922">
                  <c:v>-9.3822637581148367</c:v>
                </c:pt>
                <c:pt idx="11923">
                  <c:v>-11.702894141119387</c:v>
                </c:pt>
                <c:pt idx="11924">
                  <c:v>2.977681620576405</c:v>
                </c:pt>
                <c:pt idx="11925">
                  <c:v>-9.1891714546601302E-3</c:v>
                </c:pt>
                <c:pt idx="11926">
                  <c:v>4.9875906639569596E-2</c:v>
                </c:pt>
                <c:pt idx="11927">
                  <c:v>0.28769646006806299</c:v>
                </c:pt>
                <c:pt idx="11928">
                  <c:v>0.49957100949051131</c:v>
                </c:pt>
                <c:pt idx="11929">
                  <c:v>-0.47804729680464425</c:v>
                </c:pt>
                <c:pt idx="11930">
                  <c:v>-0.88135550350138103</c:v>
                </c:pt>
                <c:pt idx="11931">
                  <c:v>0.11691775177915098</c:v>
                </c:pt>
                <c:pt idx="11932">
                  <c:v>-9.9535673550914222E-2</c:v>
                </c:pt>
                <c:pt idx="11933">
                  <c:v>0.22230657984409002</c:v>
                </c:pt>
                <c:pt idx="11934">
                  <c:v>0.22230657984409002</c:v>
                </c:pt>
                <c:pt idx="11935">
                  <c:v>-1.2674803108649859</c:v>
                </c:pt>
                <c:pt idx="11936">
                  <c:v>13.081316989285773</c:v>
                </c:pt>
                <c:pt idx="11937">
                  <c:v>-0.57423609412809784</c:v>
                </c:pt>
                <c:pt idx="11938">
                  <c:v>-10.866506212226202</c:v>
                </c:pt>
                <c:pt idx="11939">
                  <c:v>6.0732489820306386</c:v>
                </c:pt>
                <c:pt idx="11940">
                  <c:v>12.769011321097015</c:v>
                </c:pt>
                <c:pt idx="11941">
                  <c:v>-0.90689059560851837</c:v>
                </c:pt>
                <c:pt idx="11942">
                  <c:v>0.17719300190635179</c:v>
                </c:pt>
                <c:pt idx="11943">
                  <c:v>0.12928301694496647</c:v>
                </c:pt>
                <c:pt idx="11944">
                  <c:v>0.35954238668714045</c:v>
                </c:pt>
                <c:pt idx="11945">
                  <c:v>-0.23433802624235606</c:v>
                </c:pt>
                <c:pt idx="11946">
                  <c:v>-2.370678996891663E-2</c:v>
                </c:pt>
                <c:pt idx="11947">
                  <c:v>-0.25153876699596428</c:v>
                </c:pt>
                <c:pt idx="11948">
                  <c:v>0.37439551478149791</c:v>
                </c:pt>
                <c:pt idx="11949">
                  <c:v>0.97085365434048343</c:v>
                </c:pt>
                <c:pt idx="11950">
                  <c:v>-0.81374136471726533</c:v>
                </c:pt>
                <c:pt idx="11951">
                  <c:v>9.6450579349844787</c:v>
                </c:pt>
                <c:pt idx="11952">
                  <c:v>-1.6189098326444937</c:v>
                </c:pt>
                <c:pt idx="11953">
                  <c:v>-0.30105401283709915</c:v>
                </c:pt>
                <c:pt idx="11954">
                  <c:v>0.26607486015384491</c:v>
                </c:pt>
                <c:pt idx="11955">
                  <c:v>0.32862274746137038</c:v>
                </c:pt>
                <c:pt idx="11956">
                  <c:v>-0.61667136044849435</c:v>
                </c:pt>
                <c:pt idx="11957">
                  <c:v>0.1961425221786228</c:v>
                </c:pt>
                <c:pt idx="11958">
                  <c:v>-6.8712750084014035E-2</c:v>
                </c:pt>
                <c:pt idx="11959">
                  <c:v>-0.60665757182047464</c:v>
                </c:pt>
                <c:pt idx="11960">
                  <c:v>8.8683081332894673</c:v>
                </c:pt>
                <c:pt idx="11961">
                  <c:v>4.3692338096657197</c:v>
                </c:pt>
                <c:pt idx="11962">
                  <c:v>0.19264507794239583</c:v>
                </c:pt>
                <c:pt idx="11963">
                  <c:v>7.0660891904577721</c:v>
                </c:pt>
                <c:pt idx="11964">
                  <c:v>5.7715497856287441E-2</c:v>
                </c:pt>
                <c:pt idx="11965">
                  <c:v>6.0732489820306386</c:v>
                </c:pt>
                <c:pt idx="11966">
                  <c:v>0.58489380422855319</c:v>
                </c:pt>
                <c:pt idx="11967">
                  <c:v>-10.45189794595189</c:v>
                </c:pt>
                <c:pt idx="11968">
                  <c:v>11.518653155673389</c:v>
                </c:pt>
                <c:pt idx="11969">
                  <c:v>11.059119092544519</c:v>
                </c:pt>
                <c:pt idx="11970">
                  <c:v>-12.344480856963042</c:v>
                </c:pt>
                <c:pt idx="11971">
                  <c:v>8.6462586799900301</c:v>
                </c:pt>
                <c:pt idx="11972">
                  <c:v>8.3837042924740537</c:v>
                </c:pt>
                <c:pt idx="11973">
                  <c:v>8.3837042924740537</c:v>
                </c:pt>
                <c:pt idx="11974">
                  <c:v>-9.6450579349844787</c:v>
                </c:pt>
                <c:pt idx="11975">
                  <c:v>0.3804802772424753</c:v>
                </c:pt>
                <c:pt idx="11976">
                  <c:v>12.398832744439126</c:v>
                </c:pt>
                <c:pt idx="11977">
                  <c:v>-0.41503749927884381</c:v>
                </c:pt>
                <c:pt idx="11978">
                  <c:v>-1.6833662047821507</c:v>
                </c:pt>
                <c:pt idx="11979">
                  <c:v>-0.61114643252481138</c:v>
                </c:pt>
                <c:pt idx="11980">
                  <c:v>0</c:v>
                </c:pt>
                <c:pt idx="11981">
                  <c:v>1.4399220694311476</c:v>
                </c:pt>
                <c:pt idx="11982">
                  <c:v>4.3692338096657197</c:v>
                </c:pt>
                <c:pt idx="11983">
                  <c:v>-11.485326189240524</c:v>
                </c:pt>
                <c:pt idx="11984">
                  <c:v>-8.6462586799900301</c:v>
                </c:pt>
                <c:pt idx="11985">
                  <c:v>-0.67807190511263771</c:v>
                </c:pt>
                <c:pt idx="11986">
                  <c:v>7.0660891904577721</c:v>
                </c:pt>
                <c:pt idx="11987">
                  <c:v>-0.4694852833012203</c:v>
                </c:pt>
                <c:pt idx="11988">
                  <c:v>-0.11345804978328401</c:v>
                </c:pt>
                <c:pt idx="11989">
                  <c:v>-8.6450579349844769</c:v>
                </c:pt>
                <c:pt idx="11990">
                  <c:v>-9.6444571875092606</c:v>
                </c:pt>
                <c:pt idx="11991">
                  <c:v>-9.3815429511845849</c:v>
                </c:pt>
                <c:pt idx="11992">
                  <c:v>-0.58376275425626523</c:v>
                </c:pt>
                <c:pt idx="11993">
                  <c:v>-2.309014776084199</c:v>
                </c:pt>
                <c:pt idx="11994">
                  <c:v>-9.6444571875092606</c:v>
                </c:pt>
                <c:pt idx="11995">
                  <c:v>-4.2720231890610485</c:v>
                </c:pt>
                <c:pt idx="11996">
                  <c:v>0.34433450793564174</c:v>
                </c:pt>
                <c:pt idx="11997">
                  <c:v>9.975370333491286</c:v>
                </c:pt>
                <c:pt idx="11998">
                  <c:v>8.3837042924740537</c:v>
                </c:pt>
                <c:pt idx="11999">
                  <c:v>-4.3660506481196704</c:v>
                </c:pt>
                <c:pt idx="12000">
                  <c:v>-6.0732489820306386</c:v>
                </c:pt>
                <c:pt idx="12001">
                  <c:v>0.13124453327825245</c:v>
                </c:pt>
                <c:pt idx="12002">
                  <c:v>0.20309186537751203</c:v>
                </c:pt>
                <c:pt idx="12003">
                  <c:v>-9.9667457608995313</c:v>
                </c:pt>
                <c:pt idx="12004">
                  <c:v>-1.0655883416275769</c:v>
                </c:pt>
                <c:pt idx="12005">
                  <c:v>-13.12503671041155</c:v>
                </c:pt>
                <c:pt idx="12006">
                  <c:v>0.51189903853143293</c:v>
                </c:pt>
                <c:pt idx="12007">
                  <c:v>2.7941795333098711</c:v>
                </c:pt>
                <c:pt idx="12008">
                  <c:v>-0.12553088208385915</c:v>
                </c:pt>
                <c:pt idx="12009">
                  <c:v>-0.14203694515882326</c:v>
                </c:pt>
                <c:pt idx="12010">
                  <c:v>-0.15638153395562421</c:v>
                </c:pt>
                <c:pt idx="12011">
                  <c:v>-0.17356885790405835</c:v>
                </c:pt>
                <c:pt idx="12012">
                  <c:v>-0.15554108327965641</c:v>
                </c:pt>
                <c:pt idx="12013">
                  <c:v>0.43440282414577491</c:v>
                </c:pt>
                <c:pt idx="12014">
                  <c:v>-0.51457317282975812</c:v>
                </c:pt>
                <c:pt idx="12015">
                  <c:v>-9.4064262485037325E-2</c:v>
                </c:pt>
                <c:pt idx="12016">
                  <c:v>-12.965904504239749</c:v>
                </c:pt>
                <c:pt idx="12017">
                  <c:v>6.0732489820306386</c:v>
                </c:pt>
                <c:pt idx="12018">
                  <c:v>-2.2538827074642636</c:v>
                </c:pt>
                <c:pt idx="12019">
                  <c:v>-1.5801694895322569</c:v>
                </c:pt>
                <c:pt idx="12020">
                  <c:v>-0.11300896182918629</c:v>
                </c:pt>
                <c:pt idx="12021">
                  <c:v>0.80905721728860458</c:v>
                </c:pt>
                <c:pt idx="12022">
                  <c:v>-0.14755718841385784</c:v>
                </c:pt>
                <c:pt idx="12023">
                  <c:v>0.71326311450293334</c:v>
                </c:pt>
                <c:pt idx="12024">
                  <c:v>13.766287334957036</c:v>
                </c:pt>
                <c:pt idx="12025">
                  <c:v>-2.6350401305366917</c:v>
                </c:pt>
                <c:pt idx="12026">
                  <c:v>9.3736727587087945</c:v>
                </c:pt>
                <c:pt idx="12027">
                  <c:v>-5.6627082081623294E-2</c:v>
                </c:pt>
                <c:pt idx="12028">
                  <c:v>3.6994207482201572E-2</c:v>
                </c:pt>
                <c:pt idx="12029">
                  <c:v>0.55325364099381791</c:v>
                </c:pt>
                <c:pt idx="12030">
                  <c:v>-0.4646682670034446</c:v>
                </c:pt>
                <c:pt idx="12031">
                  <c:v>2.6407967717136902</c:v>
                </c:pt>
                <c:pt idx="12032">
                  <c:v>4.5217597134230276</c:v>
                </c:pt>
                <c:pt idx="12033">
                  <c:v>0.21290721267300899</c:v>
                </c:pt>
                <c:pt idx="12034">
                  <c:v>-0.49552741713921111</c:v>
                </c:pt>
                <c:pt idx="12035">
                  <c:v>0.99640673527599177</c:v>
                </c:pt>
                <c:pt idx="12036">
                  <c:v>-8.0624959257337636</c:v>
                </c:pt>
                <c:pt idx="12037">
                  <c:v>-1.0824621601919731</c:v>
                </c:pt>
                <c:pt idx="12038">
                  <c:v>-1.336235931571246</c:v>
                </c:pt>
                <c:pt idx="12039">
                  <c:v>-7.5974318526833731</c:v>
                </c:pt>
                <c:pt idx="12040">
                  <c:v>0.99969946983728675</c:v>
                </c:pt>
                <c:pt idx="12041">
                  <c:v>-0.78784676316839009</c:v>
                </c:pt>
                <c:pt idx="12042">
                  <c:v>0.41503749927884398</c:v>
                </c:pt>
                <c:pt idx="12043">
                  <c:v>-0.30812229536233188</c:v>
                </c:pt>
                <c:pt idx="12044">
                  <c:v>9.5196362528432132</c:v>
                </c:pt>
                <c:pt idx="12045">
                  <c:v>11.013322673425447</c:v>
                </c:pt>
                <c:pt idx="12046">
                  <c:v>0.34395440121736121</c:v>
                </c:pt>
                <c:pt idx="12047">
                  <c:v>0.75488750216346867</c:v>
                </c:pt>
                <c:pt idx="12048">
                  <c:v>-6.9421400957479409E-2</c:v>
                </c:pt>
                <c:pt idx="12049">
                  <c:v>-11.416445693671653</c:v>
                </c:pt>
                <c:pt idx="12050">
                  <c:v>-0.11543099571257472</c:v>
                </c:pt>
                <c:pt idx="12051">
                  <c:v>-1.5235619560570128</c:v>
                </c:pt>
                <c:pt idx="12052">
                  <c:v>-7.3571193042776581</c:v>
                </c:pt>
                <c:pt idx="12053">
                  <c:v>-8.0624959257337636</c:v>
                </c:pt>
                <c:pt idx="12054">
                  <c:v>-3.0968615392525893</c:v>
                </c:pt>
                <c:pt idx="12055">
                  <c:v>-0.43063435432986258</c:v>
                </c:pt>
                <c:pt idx="12056">
                  <c:v>-7.0660891904577721</c:v>
                </c:pt>
                <c:pt idx="12057">
                  <c:v>11.968186774877392</c:v>
                </c:pt>
                <c:pt idx="12058">
                  <c:v>5.5647846187835261</c:v>
                </c:pt>
                <c:pt idx="12059">
                  <c:v>-10.229219383469125</c:v>
                </c:pt>
                <c:pt idx="12060">
                  <c:v>-10.307200809140809</c:v>
                </c:pt>
                <c:pt idx="12061">
                  <c:v>-0.10633123505976738</c:v>
                </c:pt>
                <c:pt idx="12062">
                  <c:v>1.0528518822657353</c:v>
                </c:pt>
                <c:pt idx="12063">
                  <c:v>7.1258439329781957</c:v>
                </c:pt>
                <c:pt idx="12064">
                  <c:v>-0.13371194458756083</c:v>
                </c:pt>
                <c:pt idx="12065">
                  <c:v>0.8744691179161409</c:v>
                </c:pt>
                <c:pt idx="12066">
                  <c:v>0.83007499855768774</c:v>
                </c:pt>
                <c:pt idx="12067">
                  <c:v>-3.4586217982169947</c:v>
                </c:pt>
                <c:pt idx="12068">
                  <c:v>0.70137199283646678</c:v>
                </c:pt>
                <c:pt idx="12069">
                  <c:v>-0.10727673631807542</c:v>
                </c:pt>
                <c:pt idx="12070">
                  <c:v>-1.9108822947704513E-2</c:v>
                </c:pt>
                <c:pt idx="12071">
                  <c:v>4.0059987406214432</c:v>
                </c:pt>
                <c:pt idx="12072">
                  <c:v>-11.146356530303908</c:v>
                </c:pt>
                <c:pt idx="12073">
                  <c:v>-9.6444571875092606</c:v>
                </c:pt>
                <c:pt idx="12074">
                  <c:v>2.0847089992084649</c:v>
                </c:pt>
                <c:pt idx="12075">
                  <c:v>11.892036785411905</c:v>
                </c:pt>
                <c:pt idx="12076">
                  <c:v>4.3679571879914372</c:v>
                </c:pt>
                <c:pt idx="12077">
                  <c:v>9.3822637581148367</c:v>
                </c:pt>
                <c:pt idx="12078">
                  <c:v>-7.6462586799900292</c:v>
                </c:pt>
                <c:pt idx="12079">
                  <c:v>10.381182412624446</c:v>
                </c:pt>
                <c:pt idx="12080">
                  <c:v>-0.43440282414577475</c:v>
                </c:pt>
                <c:pt idx="12081">
                  <c:v>-15.403200694580862</c:v>
                </c:pt>
                <c:pt idx="12082">
                  <c:v>-1.2333635391574509</c:v>
                </c:pt>
                <c:pt idx="12083">
                  <c:v>-10.965784284662087</c:v>
                </c:pt>
                <c:pt idx="12084">
                  <c:v>0.35630367448837746</c:v>
                </c:pt>
                <c:pt idx="12085">
                  <c:v>-0.24823172820489017</c:v>
                </c:pt>
                <c:pt idx="12086">
                  <c:v>6.3952632789215647E-2</c:v>
                </c:pt>
                <c:pt idx="12087">
                  <c:v>-0.22600367488882686</c:v>
                </c:pt>
                <c:pt idx="12088">
                  <c:v>0.16992500144231237</c:v>
                </c:pt>
                <c:pt idx="12089">
                  <c:v>-7.4904809013891155E-2</c:v>
                </c:pt>
                <c:pt idx="12090">
                  <c:v>1.4508373367021055</c:v>
                </c:pt>
                <c:pt idx="12091">
                  <c:v>-1.2016338611696507</c:v>
                </c:pt>
                <c:pt idx="12092">
                  <c:v>0.80649232410013416</c:v>
                </c:pt>
                <c:pt idx="12093">
                  <c:v>-1.2968132628299643E-2</c:v>
                </c:pt>
                <c:pt idx="12094">
                  <c:v>-0.30895024088915246</c:v>
                </c:pt>
                <c:pt idx="12095">
                  <c:v>-0.51457317282975834</c:v>
                </c:pt>
                <c:pt idx="12096">
                  <c:v>-1</c:v>
                </c:pt>
                <c:pt idx="12097">
                  <c:v>0.3421353260963596</c:v>
                </c:pt>
                <c:pt idx="12098">
                  <c:v>-3.6691059589420227</c:v>
                </c:pt>
                <c:pt idx="12099">
                  <c:v>0.61297687689075286</c:v>
                </c:pt>
                <c:pt idx="12100">
                  <c:v>0.21198906100885645</c:v>
                </c:pt>
                <c:pt idx="12101">
                  <c:v>6.5253348665488362E-2</c:v>
                </c:pt>
                <c:pt idx="12102">
                  <c:v>1.0197955381838377</c:v>
                </c:pt>
                <c:pt idx="12103">
                  <c:v>3.0935118859231445</c:v>
                </c:pt>
                <c:pt idx="12104">
                  <c:v>-12.965904504239749</c:v>
                </c:pt>
                <c:pt idx="12105">
                  <c:v>-9.2304207950923818</c:v>
                </c:pt>
                <c:pt idx="12106">
                  <c:v>6.6089190457772437E-2</c:v>
                </c:pt>
                <c:pt idx="12107">
                  <c:v>1.2655901107375502</c:v>
                </c:pt>
                <c:pt idx="12108">
                  <c:v>-0.7209577179658142</c:v>
                </c:pt>
                <c:pt idx="12109">
                  <c:v>0.45500390659648832</c:v>
                </c:pt>
                <c:pt idx="12110">
                  <c:v>-0.12798236107795563</c:v>
                </c:pt>
                <c:pt idx="12111">
                  <c:v>-0.23438420107704822</c:v>
                </c:pt>
                <c:pt idx="12112">
                  <c:v>-6.3286244733975469E-2</c:v>
                </c:pt>
                <c:pt idx="12113">
                  <c:v>-0.12244301504776857</c:v>
                </c:pt>
                <c:pt idx="12114">
                  <c:v>-3.0866288638843112E-2</c:v>
                </c:pt>
                <c:pt idx="12115">
                  <c:v>-8.6450579349844769</c:v>
                </c:pt>
                <c:pt idx="12116">
                  <c:v>0.35804752069401408</c:v>
                </c:pt>
                <c:pt idx="12117">
                  <c:v>-1.1754685749148523</c:v>
                </c:pt>
                <c:pt idx="12118">
                  <c:v>0.60203601408009777</c:v>
                </c:pt>
                <c:pt idx="12119">
                  <c:v>-0.3478952012524778</c:v>
                </c:pt>
                <c:pt idx="12120">
                  <c:v>17.656950843062631</c:v>
                </c:pt>
                <c:pt idx="12121">
                  <c:v>9.5183253076908674</c:v>
                </c:pt>
                <c:pt idx="12122">
                  <c:v>-0.33628338786443251</c:v>
                </c:pt>
                <c:pt idx="12123">
                  <c:v>-11.268736919579066</c:v>
                </c:pt>
                <c:pt idx="12124">
                  <c:v>-2.7318814512149516</c:v>
                </c:pt>
                <c:pt idx="12125">
                  <c:v>-0.33795011261170499</c:v>
                </c:pt>
                <c:pt idx="12126">
                  <c:v>-10.059344460824425</c:v>
                </c:pt>
                <c:pt idx="12127">
                  <c:v>5.275824125318759</c:v>
                </c:pt>
                <c:pt idx="12128">
                  <c:v>-0.27957408198372558</c:v>
                </c:pt>
                <c:pt idx="12129">
                  <c:v>-0.28497695871447065</c:v>
                </c:pt>
                <c:pt idx="12130">
                  <c:v>-8.8672787397096631</c:v>
                </c:pt>
                <c:pt idx="12131">
                  <c:v>2.7369655941662061</c:v>
                </c:pt>
                <c:pt idx="12132">
                  <c:v>2.7369655941662061</c:v>
                </c:pt>
                <c:pt idx="12133">
                  <c:v>8.0606959316875546</c:v>
                </c:pt>
                <c:pt idx="12134">
                  <c:v>2.7369655941662061</c:v>
                </c:pt>
                <c:pt idx="12135">
                  <c:v>8.0606959316875546</c:v>
                </c:pt>
                <c:pt idx="12136">
                  <c:v>2.7369655941662061</c:v>
                </c:pt>
                <c:pt idx="12137">
                  <c:v>8.0606959316875546</c:v>
                </c:pt>
                <c:pt idx="12138">
                  <c:v>2.7369655941662061</c:v>
                </c:pt>
                <c:pt idx="12139">
                  <c:v>2.7369655941662061</c:v>
                </c:pt>
                <c:pt idx="12140">
                  <c:v>2.5849625007211561</c:v>
                </c:pt>
                <c:pt idx="12141">
                  <c:v>2.7369655941662061</c:v>
                </c:pt>
                <c:pt idx="12142">
                  <c:v>-14.081316989285773</c:v>
                </c:pt>
                <c:pt idx="12143">
                  <c:v>2.7369655941662061</c:v>
                </c:pt>
                <c:pt idx="12144">
                  <c:v>2.7369655941662061</c:v>
                </c:pt>
                <c:pt idx="12145">
                  <c:v>2.7369655941662061</c:v>
                </c:pt>
                <c:pt idx="12146">
                  <c:v>2.7369655941662061</c:v>
                </c:pt>
                <c:pt idx="12147">
                  <c:v>2.5849625007211561</c:v>
                </c:pt>
                <c:pt idx="12148">
                  <c:v>2.7369655941662061</c:v>
                </c:pt>
                <c:pt idx="12149">
                  <c:v>-6.0732489820306386</c:v>
                </c:pt>
                <c:pt idx="12150">
                  <c:v>-8.3837042924740537</c:v>
                </c:pt>
                <c:pt idx="12151">
                  <c:v>-8.3837042924740537</c:v>
                </c:pt>
                <c:pt idx="12152">
                  <c:v>-8.3837042924740537</c:v>
                </c:pt>
                <c:pt idx="12153">
                  <c:v>1.3850314158528261</c:v>
                </c:pt>
                <c:pt idx="12154">
                  <c:v>-9.5189809291704002</c:v>
                </c:pt>
                <c:pt idx="12155">
                  <c:v>-5.5647846187835261</c:v>
                </c:pt>
                <c:pt idx="12156">
                  <c:v>-5.7548875021634682</c:v>
                </c:pt>
                <c:pt idx="12157">
                  <c:v>-6.0732489820306386</c:v>
                </c:pt>
                <c:pt idx="12158">
                  <c:v>13.468369487109527</c:v>
                </c:pt>
                <c:pt idx="12159">
                  <c:v>-6.0732489820306386</c:v>
                </c:pt>
                <c:pt idx="12160">
                  <c:v>-5.9228321394775394</c:v>
                </c:pt>
                <c:pt idx="12161">
                  <c:v>10.147204924942228</c:v>
                </c:pt>
                <c:pt idx="12162">
                  <c:v>10.759610821875045</c:v>
                </c:pt>
                <c:pt idx="12163">
                  <c:v>-6.0732489820306386</c:v>
                </c:pt>
                <c:pt idx="12164">
                  <c:v>6.8341371726599718</c:v>
                </c:pt>
                <c:pt idx="12165">
                  <c:v>12.307011018304399</c:v>
                </c:pt>
                <c:pt idx="12166">
                  <c:v>-5.9228321394775394</c:v>
                </c:pt>
                <c:pt idx="12167">
                  <c:v>-5.5647846187835261</c:v>
                </c:pt>
                <c:pt idx="12168">
                  <c:v>-5.9228321394775394</c:v>
                </c:pt>
                <c:pt idx="12169">
                  <c:v>-5.3457748368417297</c:v>
                </c:pt>
                <c:pt idx="12170">
                  <c:v>-2.8744691179161412</c:v>
                </c:pt>
                <c:pt idx="12171">
                  <c:v>-5.7548875021634682</c:v>
                </c:pt>
                <c:pt idx="12172">
                  <c:v>-5.7548875021634682</c:v>
                </c:pt>
                <c:pt idx="12173">
                  <c:v>-5.7548875021634682</c:v>
                </c:pt>
                <c:pt idx="12174">
                  <c:v>-11.013322673425449</c:v>
                </c:pt>
                <c:pt idx="12175">
                  <c:v>-6.0732489820306386</c:v>
                </c:pt>
                <c:pt idx="12176">
                  <c:v>-6.0732489820306386</c:v>
                </c:pt>
                <c:pt idx="12177">
                  <c:v>-6.0732489820306386</c:v>
                </c:pt>
                <c:pt idx="12178">
                  <c:v>9.9667457608995313</c:v>
                </c:pt>
                <c:pt idx="12179">
                  <c:v>10.147204924942228</c:v>
                </c:pt>
                <c:pt idx="12180">
                  <c:v>9.2304207950923818</c:v>
                </c:pt>
                <c:pt idx="12181">
                  <c:v>13.468369487109527</c:v>
                </c:pt>
                <c:pt idx="12182">
                  <c:v>-10.45189794595189</c:v>
                </c:pt>
                <c:pt idx="12183">
                  <c:v>-1.4111379157565549</c:v>
                </c:pt>
                <c:pt idx="12184">
                  <c:v>1.1972641666075623E-2</c:v>
                </c:pt>
                <c:pt idx="12185">
                  <c:v>11.013322673425447</c:v>
                </c:pt>
                <c:pt idx="12186">
                  <c:v>-8.0624959257337636</c:v>
                </c:pt>
                <c:pt idx="12187">
                  <c:v>10.759888183221834</c:v>
                </c:pt>
                <c:pt idx="12188">
                  <c:v>-0.15564900278191215</c:v>
                </c:pt>
                <c:pt idx="12189">
                  <c:v>13.287808556012996</c:v>
                </c:pt>
                <c:pt idx="12190">
                  <c:v>8.0606959316875546</c:v>
                </c:pt>
                <c:pt idx="12191">
                  <c:v>2.7369655941662061</c:v>
                </c:pt>
                <c:pt idx="12192">
                  <c:v>2.7369655941662061</c:v>
                </c:pt>
                <c:pt idx="12193">
                  <c:v>-5.5647846187835261</c:v>
                </c:pt>
                <c:pt idx="12194">
                  <c:v>10.451554569765362</c:v>
                </c:pt>
                <c:pt idx="12195">
                  <c:v>-11.146356530303908</c:v>
                </c:pt>
                <c:pt idx="12196">
                  <c:v>-8.3837042924740537</c:v>
                </c:pt>
                <c:pt idx="12197">
                  <c:v>1.1290511849104483</c:v>
                </c:pt>
                <c:pt idx="12198">
                  <c:v>5.9148833863620496</c:v>
                </c:pt>
                <c:pt idx="12199">
                  <c:v>11.229219383469125</c:v>
                </c:pt>
                <c:pt idx="12200">
                  <c:v>-8.8672787397096631</c:v>
                </c:pt>
                <c:pt idx="12201">
                  <c:v>-8.3837042924740537</c:v>
                </c:pt>
                <c:pt idx="12202">
                  <c:v>10.45189794595189</c:v>
                </c:pt>
                <c:pt idx="12203">
                  <c:v>-10.644457187509261</c:v>
                </c:pt>
                <c:pt idx="12204">
                  <c:v>-13.198445041452361</c:v>
                </c:pt>
                <c:pt idx="12205">
                  <c:v>13.550826932881439</c:v>
                </c:pt>
                <c:pt idx="12206">
                  <c:v>-9.8672787397096631</c:v>
                </c:pt>
                <c:pt idx="12207">
                  <c:v>-8.6462586799900301</c:v>
                </c:pt>
                <c:pt idx="12208">
                  <c:v>11.518489240994933</c:v>
                </c:pt>
                <c:pt idx="12209">
                  <c:v>9.0597950917951025</c:v>
                </c:pt>
                <c:pt idx="12210">
                  <c:v>9.0597950917951025</c:v>
                </c:pt>
                <c:pt idx="12211">
                  <c:v>5.3457748368417297</c:v>
                </c:pt>
                <c:pt idx="12212">
                  <c:v>-9.3822637581148367</c:v>
                </c:pt>
                <c:pt idx="12213">
                  <c:v>-5.9228321394775394</c:v>
                </c:pt>
                <c:pt idx="12214">
                  <c:v>6.0732489820306386</c:v>
                </c:pt>
                <c:pt idx="12215">
                  <c:v>9.0606959316875546</c:v>
                </c:pt>
                <c:pt idx="12216">
                  <c:v>-5.9228321394775394</c:v>
                </c:pt>
                <c:pt idx="12217">
                  <c:v>7.0660891904577738</c:v>
                </c:pt>
                <c:pt idx="12218">
                  <c:v>-9.3822637581148367</c:v>
                </c:pt>
                <c:pt idx="12219">
                  <c:v>-5.9228321394775394</c:v>
                </c:pt>
                <c:pt idx="12220">
                  <c:v>-8.6462586799900301</c:v>
                </c:pt>
                <c:pt idx="12221">
                  <c:v>6.0732489820306386</c:v>
                </c:pt>
                <c:pt idx="12222">
                  <c:v>-8.6462586799900301</c:v>
                </c:pt>
                <c:pt idx="12223">
                  <c:v>-0.583762754256265</c:v>
                </c:pt>
                <c:pt idx="12224">
                  <c:v>-8.6462586799900301</c:v>
                </c:pt>
                <c:pt idx="12225">
                  <c:v>-5.9228321394775394</c:v>
                </c:pt>
                <c:pt idx="12226">
                  <c:v>-8.6462586799900301</c:v>
                </c:pt>
                <c:pt idx="12227">
                  <c:v>-5.574908836057233</c:v>
                </c:pt>
                <c:pt idx="12228">
                  <c:v>-10.583082767502933</c:v>
                </c:pt>
                <c:pt idx="12229">
                  <c:v>-11.146780789986687</c:v>
                </c:pt>
                <c:pt idx="12230">
                  <c:v>6.0732489820306386</c:v>
                </c:pt>
                <c:pt idx="12231">
                  <c:v>-5.3457748368417297</c:v>
                </c:pt>
                <c:pt idx="12232">
                  <c:v>-9.0597950917951025</c:v>
                </c:pt>
                <c:pt idx="12233">
                  <c:v>0.88396800655288965</c:v>
                </c:pt>
                <c:pt idx="12234">
                  <c:v>-3.0567797089963875</c:v>
                </c:pt>
                <c:pt idx="12235">
                  <c:v>6.0732489820306386</c:v>
                </c:pt>
                <c:pt idx="12236">
                  <c:v>-0.41488727331516473</c:v>
                </c:pt>
                <c:pt idx="12237">
                  <c:v>-5.5647846187835261</c:v>
                </c:pt>
                <c:pt idx="12238">
                  <c:v>-13.673603533168777</c:v>
                </c:pt>
                <c:pt idx="12239">
                  <c:v>6.0732489820306386</c:v>
                </c:pt>
                <c:pt idx="12240">
                  <c:v>2.6585436331022638</c:v>
                </c:pt>
                <c:pt idx="12241">
                  <c:v>4.7725895038969277</c:v>
                </c:pt>
                <c:pt idx="12242">
                  <c:v>9.0606959316875546</c:v>
                </c:pt>
                <c:pt idx="12243">
                  <c:v>-7.0660891904577721</c:v>
                </c:pt>
                <c:pt idx="12244">
                  <c:v>10.307580315927396</c:v>
                </c:pt>
                <c:pt idx="12245">
                  <c:v>7.6486571760385464</c:v>
                </c:pt>
                <c:pt idx="12246">
                  <c:v>2.4959113129040285</c:v>
                </c:pt>
                <c:pt idx="12247">
                  <c:v>5.9228321394775394</c:v>
                </c:pt>
                <c:pt idx="12248">
                  <c:v>7.0660891904577721</c:v>
                </c:pt>
                <c:pt idx="12249">
                  <c:v>10.451554569765362</c:v>
                </c:pt>
                <c:pt idx="12250">
                  <c:v>-3.0315488358748208</c:v>
                </c:pt>
                <c:pt idx="12251">
                  <c:v>1.3873258181568775</c:v>
                </c:pt>
                <c:pt idx="12252">
                  <c:v>0.11074706550753884</c:v>
                </c:pt>
                <c:pt idx="12253">
                  <c:v>0.9648105715377</c:v>
                </c:pt>
                <c:pt idx="12254">
                  <c:v>-7.9483672315846778</c:v>
                </c:pt>
                <c:pt idx="12255">
                  <c:v>-0.61470984411520835</c:v>
                </c:pt>
                <c:pt idx="12256">
                  <c:v>0.26303440583379378</c:v>
                </c:pt>
                <c:pt idx="12257">
                  <c:v>3.2034265038149176E-16</c:v>
                </c:pt>
                <c:pt idx="12258">
                  <c:v>0.36133647944559782</c:v>
                </c:pt>
                <c:pt idx="12259">
                  <c:v>-1.2643770723252037</c:v>
                </c:pt>
                <c:pt idx="12260">
                  <c:v>-0.43857301373963314</c:v>
                </c:pt>
                <c:pt idx="12261">
                  <c:v>-0.36332246273468871</c:v>
                </c:pt>
                <c:pt idx="12262">
                  <c:v>-0.24997825300834761</c:v>
                </c:pt>
                <c:pt idx="12263">
                  <c:v>3.2010394902621239E-2</c:v>
                </c:pt>
                <c:pt idx="12264">
                  <c:v>-6.5802058395746113E-2</c:v>
                </c:pt>
                <c:pt idx="12265">
                  <c:v>0.19460926482290963</c:v>
                </c:pt>
                <c:pt idx="12266">
                  <c:v>-7.943446749440497E-2</c:v>
                </c:pt>
                <c:pt idx="12267">
                  <c:v>0.77024174904050469</c:v>
                </c:pt>
                <c:pt idx="12268">
                  <c:v>-0.13124453327825267</c:v>
                </c:pt>
                <c:pt idx="12269">
                  <c:v>-7.4440362202100676</c:v>
                </c:pt>
                <c:pt idx="12270">
                  <c:v>-0.6069888070511551</c:v>
                </c:pt>
                <c:pt idx="12271">
                  <c:v>12.10339709935112</c:v>
                </c:pt>
                <c:pt idx="12272">
                  <c:v>-3.1026895620624547E-2</c:v>
                </c:pt>
                <c:pt idx="12273">
                  <c:v>-1.5491617792933092</c:v>
                </c:pt>
                <c:pt idx="12274">
                  <c:v>-4.4394119358453235E-2</c:v>
                </c:pt>
                <c:pt idx="12275">
                  <c:v>-0.17687776208407952</c:v>
                </c:pt>
                <c:pt idx="12276">
                  <c:v>2.7809902180582045</c:v>
                </c:pt>
                <c:pt idx="12277">
                  <c:v>-6.9262662437113723E-2</c:v>
                </c:pt>
                <c:pt idx="12278">
                  <c:v>0.24674675082886355</c:v>
                </c:pt>
                <c:pt idx="12279">
                  <c:v>-6.4705689387815526E-2</c:v>
                </c:pt>
                <c:pt idx="12280">
                  <c:v>0.70043971814109218</c:v>
                </c:pt>
                <c:pt idx="12281">
                  <c:v>1.992804498595796</c:v>
                </c:pt>
                <c:pt idx="12282">
                  <c:v>13.036230861220817</c:v>
                </c:pt>
                <c:pt idx="12283">
                  <c:v>-9.9367880745974286</c:v>
                </c:pt>
                <c:pt idx="12284">
                  <c:v>-11.485158443755667</c:v>
                </c:pt>
                <c:pt idx="12285">
                  <c:v>-9.7884219554071283E-2</c:v>
                </c:pt>
                <c:pt idx="12286">
                  <c:v>0.25276607037996696</c:v>
                </c:pt>
                <c:pt idx="12287">
                  <c:v>0.32012585225337686</c:v>
                </c:pt>
                <c:pt idx="12288">
                  <c:v>7.0660891904577738</c:v>
                </c:pt>
                <c:pt idx="12289">
                  <c:v>-2.1643316046346093</c:v>
                </c:pt>
                <c:pt idx="12290">
                  <c:v>0.10593344474906501</c:v>
                </c:pt>
                <c:pt idx="12291">
                  <c:v>-0.14201900487242736</c:v>
                </c:pt>
                <c:pt idx="12292">
                  <c:v>-0.54336159625438296</c:v>
                </c:pt>
                <c:pt idx="12293">
                  <c:v>-0.22239242133644802</c:v>
                </c:pt>
                <c:pt idx="12294">
                  <c:v>-4.8363021561398843E-2</c:v>
                </c:pt>
                <c:pt idx="12295">
                  <c:v>0.13358315437859219</c:v>
                </c:pt>
                <c:pt idx="12296">
                  <c:v>0.23815973719476458</c:v>
                </c:pt>
                <c:pt idx="12297">
                  <c:v>0.73696559416620611</c:v>
                </c:pt>
                <c:pt idx="12298">
                  <c:v>-0.22844146600925297</c:v>
                </c:pt>
                <c:pt idx="12299">
                  <c:v>-7.0660891904577721</c:v>
                </c:pt>
                <c:pt idx="12300">
                  <c:v>9.5189809291704002</c:v>
                </c:pt>
                <c:pt idx="12301">
                  <c:v>0.30805625210968285</c:v>
                </c:pt>
                <c:pt idx="12302">
                  <c:v>5.8595848808301625</c:v>
                </c:pt>
                <c:pt idx="12303">
                  <c:v>10.518980929170402</c:v>
                </c:pt>
                <c:pt idx="12304">
                  <c:v>-1.0750305261892079</c:v>
                </c:pt>
                <c:pt idx="12305">
                  <c:v>7.6848078843019668E-2</c:v>
                </c:pt>
                <c:pt idx="12306">
                  <c:v>-0.27454839385083457</c:v>
                </c:pt>
                <c:pt idx="12307">
                  <c:v>0.14684138832927118</c:v>
                </c:pt>
                <c:pt idx="12308">
                  <c:v>-0.3701832634945833</c:v>
                </c:pt>
                <c:pt idx="12309">
                  <c:v>-0.75714347610383648</c:v>
                </c:pt>
                <c:pt idx="12310">
                  <c:v>-0.53185116426159407</c:v>
                </c:pt>
                <c:pt idx="12311">
                  <c:v>0.28010791919273548</c:v>
                </c:pt>
                <c:pt idx="12312">
                  <c:v>-0.41503749927884381</c:v>
                </c:pt>
                <c:pt idx="12313">
                  <c:v>-5.7402311044921994E-2</c:v>
                </c:pt>
                <c:pt idx="12314">
                  <c:v>-8.0606959316875546</c:v>
                </c:pt>
                <c:pt idx="12315">
                  <c:v>-6.0732489820306386</c:v>
                </c:pt>
                <c:pt idx="12316">
                  <c:v>10.703326841459814</c:v>
                </c:pt>
                <c:pt idx="12317">
                  <c:v>-1.0631938264871943</c:v>
                </c:pt>
                <c:pt idx="12318">
                  <c:v>0.61667136044849424</c:v>
                </c:pt>
                <c:pt idx="12319">
                  <c:v>0.51264829590526595</c:v>
                </c:pt>
                <c:pt idx="12320">
                  <c:v>-0.73600507812480787</c:v>
                </c:pt>
                <c:pt idx="12321">
                  <c:v>3.0274920594480341</c:v>
                </c:pt>
                <c:pt idx="12322">
                  <c:v>8.2571950157467711E-2</c:v>
                </c:pt>
                <c:pt idx="12323">
                  <c:v>-0.15947821400719669</c:v>
                </c:pt>
                <c:pt idx="12324">
                  <c:v>0.79382653721295726</c:v>
                </c:pt>
                <c:pt idx="12325">
                  <c:v>-0.25749622229236385</c:v>
                </c:pt>
                <c:pt idx="12326">
                  <c:v>-9.6444571875092606</c:v>
                </c:pt>
                <c:pt idx="12327">
                  <c:v>-3.1154772174199366</c:v>
                </c:pt>
                <c:pt idx="12328">
                  <c:v>-0.58316025808717087</c:v>
                </c:pt>
                <c:pt idx="12329">
                  <c:v>0.19944440321832765</c:v>
                </c:pt>
                <c:pt idx="12330">
                  <c:v>-12.566767596032916</c:v>
                </c:pt>
                <c:pt idx="12331">
                  <c:v>-7.6462586799900292</c:v>
                </c:pt>
                <c:pt idx="12332">
                  <c:v>0.35845397091247627</c:v>
                </c:pt>
                <c:pt idx="12333">
                  <c:v>0.99640673527599144</c:v>
                </c:pt>
                <c:pt idx="12334">
                  <c:v>-2.0713669291762313</c:v>
                </c:pt>
                <c:pt idx="12335">
                  <c:v>6.0732489820306386</c:v>
                </c:pt>
                <c:pt idx="12336">
                  <c:v>-6.0756277048133702</c:v>
                </c:pt>
                <c:pt idx="12337">
                  <c:v>1.7118746132033755</c:v>
                </c:pt>
                <c:pt idx="12338">
                  <c:v>5.08746284125034</c:v>
                </c:pt>
                <c:pt idx="12339">
                  <c:v>-8.6450579349844769</c:v>
                </c:pt>
                <c:pt idx="12340">
                  <c:v>1.6109790179564902</c:v>
                </c:pt>
                <c:pt idx="12341">
                  <c:v>8.6450579349844769</c:v>
                </c:pt>
                <c:pt idx="12342">
                  <c:v>0.69406393788053888</c:v>
                </c:pt>
                <c:pt idx="12343">
                  <c:v>-6.287770086196959</c:v>
                </c:pt>
                <c:pt idx="12344">
                  <c:v>-0.18737013590172183</c:v>
                </c:pt>
                <c:pt idx="12345">
                  <c:v>-0.39173012578677507</c:v>
                </c:pt>
                <c:pt idx="12346">
                  <c:v>0.16185087940139731</c:v>
                </c:pt>
                <c:pt idx="12347">
                  <c:v>-3.2805260549702453</c:v>
                </c:pt>
                <c:pt idx="12348">
                  <c:v>0.24327115101236391</c:v>
                </c:pt>
                <c:pt idx="12349">
                  <c:v>0.30485458152842093</c:v>
                </c:pt>
                <c:pt idx="12350">
                  <c:v>-8.6462586799900301</c:v>
                </c:pt>
                <c:pt idx="12351">
                  <c:v>-1.8037526853774086</c:v>
                </c:pt>
                <c:pt idx="12352">
                  <c:v>-5.3457748368417297</c:v>
                </c:pt>
                <c:pt idx="12353">
                  <c:v>-0.26793320524663305</c:v>
                </c:pt>
                <c:pt idx="12354">
                  <c:v>-0.67807190511263771</c:v>
                </c:pt>
                <c:pt idx="12355">
                  <c:v>0.60407132366886096</c:v>
                </c:pt>
                <c:pt idx="12356">
                  <c:v>0.9702392744661068</c:v>
                </c:pt>
                <c:pt idx="12357">
                  <c:v>0.41185625203416404</c:v>
                </c:pt>
                <c:pt idx="12358">
                  <c:v>10.059795091795101</c:v>
                </c:pt>
                <c:pt idx="12359">
                  <c:v>8.3822637581148367</c:v>
                </c:pt>
                <c:pt idx="12360">
                  <c:v>1.2720654682802701</c:v>
                </c:pt>
                <c:pt idx="12361">
                  <c:v>4.0130299484491179</c:v>
                </c:pt>
                <c:pt idx="12362">
                  <c:v>-0.47757896534755656</c:v>
                </c:pt>
                <c:pt idx="12363">
                  <c:v>0</c:v>
                </c:pt>
                <c:pt idx="12364">
                  <c:v>-0.11477018724607485</c:v>
                </c:pt>
                <c:pt idx="12365">
                  <c:v>-2.3104553104434142</c:v>
                </c:pt>
                <c:pt idx="12366">
                  <c:v>0.32462220405662567</c:v>
                </c:pt>
                <c:pt idx="12367">
                  <c:v>9.5189809291704002</c:v>
                </c:pt>
                <c:pt idx="12368">
                  <c:v>9.8662486111111729</c:v>
                </c:pt>
                <c:pt idx="12369">
                  <c:v>0.10272630155441245</c:v>
                </c:pt>
                <c:pt idx="12370">
                  <c:v>-0.80735492205760395</c:v>
                </c:pt>
                <c:pt idx="12371">
                  <c:v>0.68225970207607112</c:v>
                </c:pt>
                <c:pt idx="12372">
                  <c:v>8.3837042924740537</c:v>
                </c:pt>
                <c:pt idx="12373">
                  <c:v>1.8426625896742459</c:v>
                </c:pt>
                <c:pt idx="12374">
                  <c:v>-1.9874469496569154</c:v>
                </c:pt>
                <c:pt idx="12375">
                  <c:v>0.53051471669877959</c:v>
                </c:pt>
                <c:pt idx="12376">
                  <c:v>1.7765774500650628</c:v>
                </c:pt>
                <c:pt idx="12377">
                  <c:v>-10.381182412624446</c:v>
                </c:pt>
                <c:pt idx="12378">
                  <c:v>3.1723270981989633</c:v>
                </c:pt>
                <c:pt idx="12379">
                  <c:v>-0.83764354413537634</c:v>
                </c:pt>
                <c:pt idx="12380">
                  <c:v>-4.7305714778356635E-2</c:v>
                </c:pt>
                <c:pt idx="12381">
                  <c:v>-10.703038388986418</c:v>
                </c:pt>
                <c:pt idx="12382">
                  <c:v>-9.3815429511845849</c:v>
                </c:pt>
                <c:pt idx="12383">
                  <c:v>0.8026985596263827</c:v>
                </c:pt>
                <c:pt idx="12384">
                  <c:v>7.0624959257337645</c:v>
                </c:pt>
                <c:pt idx="12385">
                  <c:v>-1.4150374992788437</c:v>
                </c:pt>
                <c:pt idx="12386">
                  <c:v>1.7040151723649195</c:v>
                </c:pt>
                <c:pt idx="12387">
                  <c:v>-1.5201542050930581</c:v>
                </c:pt>
                <c:pt idx="12388">
                  <c:v>-1.5454902178186887</c:v>
                </c:pt>
                <c:pt idx="12389">
                  <c:v>2.5995208532944358E-2</c:v>
                </c:pt>
                <c:pt idx="12390">
                  <c:v>0.67242534197149562</c:v>
                </c:pt>
                <c:pt idx="12391">
                  <c:v>0.23703919730084938</c:v>
                </c:pt>
                <c:pt idx="12392">
                  <c:v>8.8683081332894673</c:v>
                </c:pt>
                <c:pt idx="12393">
                  <c:v>-1.8742286887778643</c:v>
                </c:pt>
                <c:pt idx="12394">
                  <c:v>1.8163925066814619</c:v>
                </c:pt>
                <c:pt idx="12395">
                  <c:v>-1.0113598621645479</c:v>
                </c:pt>
                <c:pt idx="12396">
                  <c:v>0.21370669347022539</c:v>
                </c:pt>
                <c:pt idx="12397">
                  <c:v>0.11547721741993588</c:v>
                </c:pt>
                <c:pt idx="12398">
                  <c:v>0.11055049417369857</c:v>
                </c:pt>
                <c:pt idx="12399">
                  <c:v>-5.44375103557901E-2</c:v>
                </c:pt>
                <c:pt idx="12400">
                  <c:v>9.5196362528432132</c:v>
                </c:pt>
                <c:pt idx="12401">
                  <c:v>9.0606959316875546</c:v>
                </c:pt>
                <c:pt idx="12402">
                  <c:v>-15.081289245950657</c:v>
                </c:pt>
                <c:pt idx="12403">
                  <c:v>-10.917372079476841</c:v>
                </c:pt>
                <c:pt idx="12404">
                  <c:v>-1.5986134262501011</c:v>
                </c:pt>
                <c:pt idx="12405">
                  <c:v>-11.485326189240524</c:v>
                </c:pt>
                <c:pt idx="12406">
                  <c:v>-7.6486571760385464</c:v>
                </c:pt>
                <c:pt idx="12407">
                  <c:v>-4.3692338096657197</c:v>
                </c:pt>
                <c:pt idx="12408">
                  <c:v>-9.7604427459966399</c:v>
                </c:pt>
                <c:pt idx="12409">
                  <c:v>-1.7321646079023851</c:v>
                </c:pt>
                <c:pt idx="12410">
                  <c:v>-0.29373120305671013</c:v>
                </c:pt>
                <c:pt idx="12411">
                  <c:v>-1.7362926280868849</c:v>
                </c:pt>
                <c:pt idx="12412">
                  <c:v>-11.188382790570113</c:v>
                </c:pt>
                <c:pt idx="12413">
                  <c:v>-8.3837042924740537</c:v>
                </c:pt>
                <c:pt idx="12414">
                  <c:v>7.0660891904577738</c:v>
                </c:pt>
                <c:pt idx="12415">
                  <c:v>10.637908684064989</c:v>
                </c:pt>
                <c:pt idx="12416">
                  <c:v>4.8008120761908328</c:v>
                </c:pt>
                <c:pt idx="12417">
                  <c:v>1.5925456721402205</c:v>
                </c:pt>
                <c:pt idx="12418">
                  <c:v>-0.28630418515664069</c:v>
                </c:pt>
                <c:pt idx="12419">
                  <c:v>0.62737560113350654</c:v>
                </c:pt>
                <c:pt idx="12420">
                  <c:v>-7.6486571760385464</c:v>
                </c:pt>
                <c:pt idx="12421">
                  <c:v>-5.2746223801090055</c:v>
                </c:pt>
                <c:pt idx="12422">
                  <c:v>11.916999049082808</c:v>
                </c:pt>
                <c:pt idx="12423">
                  <c:v>2.4663180042225372</c:v>
                </c:pt>
                <c:pt idx="12424">
                  <c:v>-8.0606959316875546</c:v>
                </c:pt>
                <c:pt idx="12425">
                  <c:v>-0.99284020842713405</c:v>
                </c:pt>
                <c:pt idx="12426">
                  <c:v>1.0006009977345358</c:v>
                </c:pt>
                <c:pt idx="12427">
                  <c:v>-1.3161745676570646</c:v>
                </c:pt>
                <c:pt idx="12428">
                  <c:v>1.8124726820922517</c:v>
                </c:pt>
                <c:pt idx="12429">
                  <c:v>-12.306916113522544</c:v>
                </c:pt>
                <c:pt idx="12430">
                  <c:v>-2.3180885848609862</c:v>
                </c:pt>
                <c:pt idx="12431">
                  <c:v>-9.3822637581148367</c:v>
                </c:pt>
                <c:pt idx="12432">
                  <c:v>-0.22102005971963268</c:v>
                </c:pt>
                <c:pt idx="12433">
                  <c:v>-0.88735958767567769</c:v>
                </c:pt>
                <c:pt idx="12434">
                  <c:v>-9.9667457608995313</c:v>
                </c:pt>
                <c:pt idx="12435">
                  <c:v>9.2304207950923818</c:v>
                </c:pt>
                <c:pt idx="12436">
                  <c:v>10.059795091795101</c:v>
                </c:pt>
                <c:pt idx="12437">
                  <c:v>0.59309038160455629</c:v>
                </c:pt>
                <c:pt idx="12438">
                  <c:v>-7.0660891904577721</c:v>
                </c:pt>
                <c:pt idx="12439">
                  <c:v>-0.91733747941038679</c:v>
                </c:pt>
                <c:pt idx="12440">
                  <c:v>-3.2034265038149176E-16</c:v>
                </c:pt>
                <c:pt idx="12441">
                  <c:v>0.57572429386581836</c:v>
                </c:pt>
                <c:pt idx="12442">
                  <c:v>0.63161259401997771</c:v>
                </c:pt>
                <c:pt idx="12443">
                  <c:v>-8.7462841250339429E-2</c:v>
                </c:pt>
                <c:pt idx="12444">
                  <c:v>-9.0068714767052853</c:v>
                </c:pt>
                <c:pt idx="12445">
                  <c:v>1.9971174914668786</c:v>
                </c:pt>
                <c:pt idx="12446">
                  <c:v>9.7604427459966399</c:v>
                </c:pt>
                <c:pt idx="12447">
                  <c:v>8.4600918676148229</c:v>
                </c:pt>
                <c:pt idx="12448">
                  <c:v>11.787086324551618</c:v>
                </c:pt>
                <c:pt idx="12449">
                  <c:v>1.9479661172973601</c:v>
                </c:pt>
                <c:pt idx="12450">
                  <c:v>-10.059795091795101</c:v>
                </c:pt>
                <c:pt idx="12451">
                  <c:v>-0.11189288007089739</c:v>
                </c:pt>
                <c:pt idx="12452">
                  <c:v>6.329158780113854</c:v>
                </c:pt>
                <c:pt idx="12453">
                  <c:v>0.10691520391651189</c:v>
                </c:pt>
                <c:pt idx="12454">
                  <c:v>8.6462586799900301</c:v>
                </c:pt>
                <c:pt idx="12455">
                  <c:v>2.7234265405124898</c:v>
                </c:pt>
                <c:pt idx="12456">
                  <c:v>7.0660891904577721</c:v>
                </c:pt>
                <c:pt idx="12457">
                  <c:v>-3.1708859727338307E-2</c:v>
                </c:pt>
                <c:pt idx="12458">
                  <c:v>0.22542011403401577</c:v>
                </c:pt>
                <c:pt idx="12459">
                  <c:v>-8.3837042924740537</c:v>
                </c:pt>
                <c:pt idx="12460">
                  <c:v>-5.0817446281816068</c:v>
                </c:pt>
                <c:pt idx="12461">
                  <c:v>1.4120387556490079</c:v>
                </c:pt>
                <c:pt idx="12462">
                  <c:v>-1.7369291629332424</c:v>
                </c:pt>
                <c:pt idx="12463">
                  <c:v>-3.8174791393313114</c:v>
                </c:pt>
                <c:pt idx="12464">
                  <c:v>0.25525705524207437</c:v>
                </c:pt>
                <c:pt idx="12465">
                  <c:v>7.0660891904577738</c:v>
                </c:pt>
                <c:pt idx="12466">
                  <c:v>-0.25286477356071796</c:v>
                </c:pt>
                <c:pt idx="12467">
                  <c:v>-1.6017132519074588E-16</c:v>
                </c:pt>
                <c:pt idx="12468">
                  <c:v>5.2479380594214211</c:v>
                </c:pt>
                <c:pt idx="12469">
                  <c:v>0.26881675842779978</c:v>
                </c:pt>
                <c:pt idx="12470">
                  <c:v>-0.15112215609220264</c:v>
                </c:pt>
                <c:pt idx="12471">
                  <c:v>-2.8233680728943882E-2</c:v>
                </c:pt>
                <c:pt idx="12472">
                  <c:v>-0.18057224564182092</c:v>
                </c:pt>
                <c:pt idx="12473">
                  <c:v>1.7826928678233354</c:v>
                </c:pt>
                <c:pt idx="12474">
                  <c:v>-1.642342457298863</c:v>
                </c:pt>
                <c:pt idx="12475">
                  <c:v>-3.5718089529538393</c:v>
                </c:pt>
                <c:pt idx="12476">
                  <c:v>-14.081289245950657</c:v>
                </c:pt>
                <c:pt idx="12477">
                  <c:v>-0.83007499855768796</c:v>
                </c:pt>
                <c:pt idx="12478">
                  <c:v>-1.4256067409890312</c:v>
                </c:pt>
                <c:pt idx="12479">
                  <c:v>-7.0660891904577721</c:v>
                </c:pt>
                <c:pt idx="12480">
                  <c:v>2.7814252890816302</c:v>
                </c:pt>
                <c:pt idx="12481">
                  <c:v>-0.16090521218574411</c:v>
                </c:pt>
                <c:pt idx="12482">
                  <c:v>-0.13433789938188423</c:v>
                </c:pt>
                <c:pt idx="12483">
                  <c:v>-0.16013449824950282</c:v>
                </c:pt>
                <c:pt idx="12484">
                  <c:v>-0.25517927703277637</c:v>
                </c:pt>
                <c:pt idx="12485">
                  <c:v>-0.14954982787485124</c:v>
                </c:pt>
                <c:pt idx="12486">
                  <c:v>-4.4439705740979996E-2</c:v>
                </c:pt>
                <c:pt idx="12487">
                  <c:v>-1.1202942337177118</c:v>
                </c:pt>
                <c:pt idx="12488">
                  <c:v>3.2024736953105042</c:v>
                </c:pt>
                <c:pt idx="12489">
                  <c:v>-2.9921083922269083</c:v>
                </c:pt>
                <c:pt idx="12490">
                  <c:v>-0.47547335314081768</c:v>
                </c:pt>
                <c:pt idx="12491">
                  <c:v>-9.7598881832218343</c:v>
                </c:pt>
                <c:pt idx="12492">
                  <c:v>0.62560448521850209</c:v>
                </c:pt>
                <c:pt idx="12493">
                  <c:v>7.6486571760385464</c:v>
                </c:pt>
                <c:pt idx="12494">
                  <c:v>-8.2292558045852395</c:v>
                </c:pt>
                <c:pt idx="12495">
                  <c:v>-11.966024713800364</c:v>
                </c:pt>
                <c:pt idx="12496">
                  <c:v>8.3837042924740537</c:v>
                </c:pt>
                <c:pt idx="12497">
                  <c:v>7.6462586799900292</c:v>
                </c:pt>
                <c:pt idx="12498">
                  <c:v>-2.5849625007211561</c:v>
                </c:pt>
                <c:pt idx="12499">
                  <c:v>9.7604427459966399</c:v>
                </c:pt>
                <c:pt idx="12500">
                  <c:v>-10.703038388986418</c:v>
                </c:pt>
                <c:pt idx="12501">
                  <c:v>-1.4535470623854403</c:v>
                </c:pt>
                <c:pt idx="12502">
                  <c:v>-8.8672787397096631</c:v>
                </c:pt>
                <c:pt idx="12503">
                  <c:v>-11.989749275462135</c:v>
                </c:pt>
                <c:pt idx="12504">
                  <c:v>-0.22551176318062655</c:v>
                </c:pt>
                <c:pt idx="12505">
                  <c:v>7.0660891904577738</c:v>
                </c:pt>
                <c:pt idx="12506">
                  <c:v>-1.4643831986209973E-2</c:v>
                </c:pt>
                <c:pt idx="12507">
                  <c:v>5.5999376305487552</c:v>
                </c:pt>
                <c:pt idx="12508">
                  <c:v>-6.0732489820306386</c:v>
                </c:pt>
                <c:pt idx="12509">
                  <c:v>0.47643804394298733</c:v>
                </c:pt>
                <c:pt idx="12510">
                  <c:v>-18.28771538516099</c:v>
                </c:pt>
                <c:pt idx="12511">
                  <c:v>-0.79021610431474987</c:v>
                </c:pt>
                <c:pt idx="12512">
                  <c:v>-0.13993026114447482</c:v>
                </c:pt>
                <c:pt idx="12513">
                  <c:v>10.966024713800364</c:v>
                </c:pt>
                <c:pt idx="12514">
                  <c:v>-4.3692338096657197</c:v>
                </c:pt>
                <c:pt idx="12515">
                  <c:v>4.7548875021634691</c:v>
                </c:pt>
                <c:pt idx="12516">
                  <c:v>-1.981943960213026</c:v>
                </c:pt>
                <c:pt idx="12517">
                  <c:v>5.7548875021634682</c:v>
                </c:pt>
                <c:pt idx="12518">
                  <c:v>1.4123830458328661</c:v>
                </c:pt>
                <c:pt idx="12519">
                  <c:v>-0.29218075149331013</c:v>
                </c:pt>
                <c:pt idx="12520">
                  <c:v>-1.1360615495760289</c:v>
                </c:pt>
                <c:pt idx="12521">
                  <c:v>-0.12969107663963689</c:v>
                </c:pt>
                <c:pt idx="12522">
                  <c:v>-1.7219852062560463</c:v>
                </c:pt>
                <c:pt idx="12523">
                  <c:v>5.1014334947052591</c:v>
                </c:pt>
                <c:pt idx="12524">
                  <c:v>1.6659690638669462</c:v>
                </c:pt>
                <c:pt idx="12525">
                  <c:v>-0.28950661719498483</c:v>
                </c:pt>
                <c:pt idx="12526">
                  <c:v>5.7548875021634682</c:v>
                </c:pt>
                <c:pt idx="12527">
                  <c:v>-1.5025003405291835</c:v>
                </c:pt>
                <c:pt idx="12528">
                  <c:v>1.9892469437031255</c:v>
                </c:pt>
                <c:pt idx="12529">
                  <c:v>-11.013555309891467</c:v>
                </c:pt>
                <c:pt idx="12530">
                  <c:v>3.8073549220576046</c:v>
                </c:pt>
                <c:pt idx="12531">
                  <c:v>-13.628825226704336</c:v>
                </c:pt>
                <c:pt idx="12532">
                  <c:v>-12.501920096027913</c:v>
                </c:pt>
                <c:pt idx="12533">
                  <c:v>6.0732489820306386</c:v>
                </c:pt>
                <c:pt idx="12534">
                  <c:v>4.5655440319032525</c:v>
                </c:pt>
                <c:pt idx="12535">
                  <c:v>-11.917123403264748</c:v>
                </c:pt>
                <c:pt idx="12536">
                  <c:v>7.0660891904577738</c:v>
                </c:pt>
                <c:pt idx="12537">
                  <c:v>8.0624959257337636</c:v>
                </c:pt>
                <c:pt idx="12538">
                  <c:v>1.7252837891185708</c:v>
                </c:pt>
                <c:pt idx="12539">
                  <c:v>7.0660891904577738</c:v>
                </c:pt>
                <c:pt idx="12540">
                  <c:v>12.344388385403166</c:v>
                </c:pt>
                <c:pt idx="12541">
                  <c:v>9.3109404391481757E-2</c:v>
                </c:pt>
                <c:pt idx="12542">
                  <c:v>-11.892036785411905</c:v>
                </c:pt>
                <c:pt idx="12543">
                  <c:v>0.13606154957602826</c:v>
                </c:pt>
                <c:pt idx="12544">
                  <c:v>4.3078871564096657</c:v>
                </c:pt>
                <c:pt idx="12545">
                  <c:v>2.3419786358699821</c:v>
                </c:pt>
                <c:pt idx="12546">
                  <c:v>-0.33828030029480582</c:v>
                </c:pt>
                <c:pt idx="12547">
                  <c:v>9.6450579349844787</c:v>
                </c:pt>
                <c:pt idx="12548">
                  <c:v>3.2461252708096002</c:v>
                </c:pt>
                <c:pt idx="12549">
                  <c:v>11.485326189240524</c:v>
                </c:pt>
                <c:pt idx="12550">
                  <c:v>13.371822011393192</c:v>
                </c:pt>
                <c:pt idx="12551">
                  <c:v>-2.7369655941662061</c:v>
                </c:pt>
                <c:pt idx="12552">
                  <c:v>0.73725410432432992</c:v>
                </c:pt>
                <c:pt idx="12553">
                  <c:v>-0.67789161706030576</c:v>
                </c:pt>
                <c:pt idx="12554">
                  <c:v>-5.517478904005169</c:v>
                </c:pt>
                <c:pt idx="12555">
                  <c:v>-0.32192809488736268</c:v>
                </c:pt>
                <c:pt idx="12556">
                  <c:v>7.0660891904577738</c:v>
                </c:pt>
                <c:pt idx="12557">
                  <c:v>-2.4111379157565551</c:v>
                </c:pt>
                <c:pt idx="12558">
                  <c:v>-0.15041684255309878</c:v>
                </c:pt>
                <c:pt idx="12559">
                  <c:v>-12.62890115202819</c:v>
                </c:pt>
                <c:pt idx="12560">
                  <c:v>1.6503450223839233</c:v>
                </c:pt>
                <c:pt idx="12561">
                  <c:v>10.059344460824425</c:v>
                </c:pt>
                <c:pt idx="12562">
                  <c:v>-1.0692908116505242</c:v>
                </c:pt>
                <c:pt idx="12563">
                  <c:v>0.41383874969521822</c:v>
                </c:pt>
                <c:pt idx="12564">
                  <c:v>-14.702767912403596</c:v>
                </c:pt>
                <c:pt idx="12565">
                  <c:v>12.125090539303256</c:v>
                </c:pt>
                <c:pt idx="12566">
                  <c:v>7.6462586799900292</c:v>
                </c:pt>
                <c:pt idx="12567">
                  <c:v>-6.4429434958487288</c:v>
                </c:pt>
                <c:pt idx="12568">
                  <c:v>15.339676056364574</c:v>
                </c:pt>
                <c:pt idx="12569">
                  <c:v>-18.010182047185236</c:v>
                </c:pt>
                <c:pt idx="12570">
                  <c:v>-9.5196362528432132</c:v>
                </c:pt>
                <c:pt idx="12571">
                  <c:v>-10.381182412624446</c:v>
                </c:pt>
                <c:pt idx="12572">
                  <c:v>-9.5196362528432132</c:v>
                </c:pt>
                <c:pt idx="12573">
                  <c:v>8.8672787397096631</c:v>
                </c:pt>
                <c:pt idx="12574">
                  <c:v>8.8683081332894673</c:v>
                </c:pt>
                <c:pt idx="12575">
                  <c:v>-0.15527822547791095</c:v>
                </c:pt>
                <c:pt idx="12576">
                  <c:v>-11.518489240994933</c:v>
                </c:pt>
                <c:pt idx="12577">
                  <c:v>-10.146780789986686</c:v>
                </c:pt>
                <c:pt idx="12578">
                  <c:v>2.5483134880747258</c:v>
                </c:pt>
                <c:pt idx="12579">
                  <c:v>1.1622714288988771</c:v>
                </c:pt>
                <c:pt idx="12580">
                  <c:v>3.2962414512237133</c:v>
                </c:pt>
                <c:pt idx="12581">
                  <c:v>-0.23132554610645606</c:v>
                </c:pt>
                <c:pt idx="12582">
                  <c:v>-8.0624959257337636</c:v>
                </c:pt>
                <c:pt idx="12583">
                  <c:v>7.0660891904577738</c:v>
                </c:pt>
                <c:pt idx="12584">
                  <c:v>-6.9886846867721664</c:v>
                </c:pt>
                <c:pt idx="12585">
                  <c:v>-2.5003099957507566</c:v>
                </c:pt>
                <c:pt idx="12586">
                  <c:v>1.3109883781807159</c:v>
                </c:pt>
                <c:pt idx="12587">
                  <c:v>10.451554569765362</c:v>
                </c:pt>
                <c:pt idx="12588">
                  <c:v>-1.717025288962166</c:v>
                </c:pt>
                <c:pt idx="12589">
                  <c:v>1.5081469036703254</c:v>
                </c:pt>
                <c:pt idx="12590">
                  <c:v>-8.6462586799900301</c:v>
                </c:pt>
                <c:pt idx="12591">
                  <c:v>-0.55206020481373375</c:v>
                </c:pt>
                <c:pt idx="12592">
                  <c:v>-0.38702312310924736</c:v>
                </c:pt>
                <c:pt idx="12593">
                  <c:v>11.518489240994933</c:v>
                </c:pt>
                <c:pt idx="12594">
                  <c:v>1.1206814824224633</c:v>
                </c:pt>
                <c:pt idx="12595">
                  <c:v>2.4037305326862857</c:v>
                </c:pt>
                <c:pt idx="12596">
                  <c:v>7.0660891904577738</c:v>
                </c:pt>
                <c:pt idx="12597">
                  <c:v>12.468454344036344</c:v>
                </c:pt>
                <c:pt idx="12598">
                  <c:v>-7.0624959257337645</c:v>
                </c:pt>
                <c:pt idx="12599">
                  <c:v>2.7369655941662061</c:v>
                </c:pt>
                <c:pt idx="12600">
                  <c:v>-11.613636010763889</c:v>
                </c:pt>
                <c:pt idx="12601">
                  <c:v>8.6450579349844769</c:v>
                </c:pt>
                <c:pt idx="12602">
                  <c:v>-8.8672787397096631</c:v>
                </c:pt>
                <c:pt idx="12603">
                  <c:v>-4.6595094540862103</c:v>
                </c:pt>
                <c:pt idx="12604">
                  <c:v>-0.31520223169904887</c:v>
                </c:pt>
                <c:pt idx="12605">
                  <c:v>8.3837042924740537</c:v>
                </c:pt>
                <c:pt idx="12606">
                  <c:v>-0.30610312772567977</c:v>
                </c:pt>
                <c:pt idx="12607">
                  <c:v>-1.8327999386150671</c:v>
                </c:pt>
                <c:pt idx="12608">
                  <c:v>9.2304207950923818</c:v>
                </c:pt>
                <c:pt idx="12609">
                  <c:v>12.287808556012996</c:v>
                </c:pt>
                <c:pt idx="12610">
                  <c:v>-0.32156782642728327</c:v>
                </c:pt>
                <c:pt idx="12611">
                  <c:v>-9.8936714906125367</c:v>
                </c:pt>
                <c:pt idx="12612">
                  <c:v>8.6462586799900301</c:v>
                </c:pt>
                <c:pt idx="12613">
                  <c:v>-0.18369414223244435</c:v>
                </c:pt>
                <c:pt idx="12614">
                  <c:v>-5.9228321394775394</c:v>
                </c:pt>
                <c:pt idx="12615">
                  <c:v>1.9475325801058641</c:v>
                </c:pt>
                <c:pt idx="12616">
                  <c:v>-0.77948971199703865</c:v>
                </c:pt>
                <c:pt idx="12617">
                  <c:v>-7.0660891904577721</c:v>
                </c:pt>
                <c:pt idx="12618">
                  <c:v>7.0624959257337645</c:v>
                </c:pt>
                <c:pt idx="12619">
                  <c:v>-5.0732489820306386</c:v>
                </c:pt>
                <c:pt idx="12620">
                  <c:v>-7.333804579320697</c:v>
                </c:pt>
                <c:pt idx="12621">
                  <c:v>-0.11761436790013</c:v>
                </c:pt>
                <c:pt idx="12622">
                  <c:v>8.0624959257337636</c:v>
                </c:pt>
                <c:pt idx="12623">
                  <c:v>0.91573568722541232</c:v>
                </c:pt>
                <c:pt idx="12624">
                  <c:v>9.451215592244754</c:v>
                </c:pt>
                <c:pt idx="12625">
                  <c:v>-0.65319723647360883</c:v>
                </c:pt>
                <c:pt idx="12626">
                  <c:v>-9.229619965185119</c:v>
                </c:pt>
                <c:pt idx="12627">
                  <c:v>3.314741554294093</c:v>
                </c:pt>
                <c:pt idx="12628">
                  <c:v>9.5189809291704002</c:v>
                </c:pt>
                <c:pt idx="12629">
                  <c:v>-8.3837042924740537</c:v>
                </c:pt>
                <c:pt idx="12630">
                  <c:v>-3.0223678130284544</c:v>
                </c:pt>
                <c:pt idx="12631">
                  <c:v>-1.5830405087088122</c:v>
                </c:pt>
                <c:pt idx="12632">
                  <c:v>-7.6486571760385464</c:v>
                </c:pt>
                <c:pt idx="12633">
                  <c:v>-1.6017132519074588E-16</c:v>
                </c:pt>
                <c:pt idx="12634">
                  <c:v>-5.9228321394775394</c:v>
                </c:pt>
                <c:pt idx="12635">
                  <c:v>9.2304207950923818</c:v>
                </c:pt>
                <c:pt idx="12636">
                  <c:v>7.0660891904577738</c:v>
                </c:pt>
                <c:pt idx="12637">
                  <c:v>-10.518325307690867</c:v>
                </c:pt>
                <c:pt idx="12638">
                  <c:v>-0.50432287095123285</c:v>
                </c:pt>
                <c:pt idx="12639">
                  <c:v>0.13671717105556422</c:v>
                </c:pt>
                <c:pt idx="12640">
                  <c:v>-4.3221084204973579</c:v>
                </c:pt>
                <c:pt idx="12641">
                  <c:v>-3.4833650054934</c:v>
                </c:pt>
                <c:pt idx="12642">
                  <c:v>-11.866506212226202</c:v>
                </c:pt>
                <c:pt idx="12643">
                  <c:v>9.8667637673533513</c:v>
                </c:pt>
                <c:pt idx="12644">
                  <c:v>-13.389855370666298</c:v>
                </c:pt>
                <c:pt idx="12645">
                  <c:v>-0.58481225911301327</c:v>
                </c:pt>
                <c:pt idx="12646">
                  <c:v>6.1806742425340042</c:v>
                </c:pt>
                <c:pt idx="12647">
                  <c:v>-0.40042138230633156</c:v>
                </c:pt>
                <c:pt idx="12648">
                  <c:v>-1.346173110087888</c:v>
                </c:pt>
                <c:pt idx="12649">
                  <c:v>-6.0732489820306386</c:v>
                </c:pt>
                <c:pt idx="12650">
                  <c:v>-3.9802637819387381</c:v>
                </c:pt>
                <c:pt idx="12651">
                  <c:v>0.99640673527599144</c:v>
                </c:pt>
                <c:pt idx="12652">
                  <c:v>-5.0732489820306386</c:v>
                </c:pt>
                <c:pt idx="12653">
                  <c:v>-7.3810278685125104</c:v>
                </c:pt>
                <c:pt idx="12654">
                  <c:v>-0.11103131238874402</c:v>
                </c:pt>
                <c:pt idx="12655">
                  <c:v>-7.6486571760385464</c:v>
                </c:pt>
                <c:pt idx="12656">
                  <c:v>2.036194640794434</c:v>
                </c:pt>
                <c:pt idx="12657">
                  <c:v>-0.11733785026598827</c:v>
                </c:pt>
                <c:pt idx="12658">
                  <c:v>-11.965904504239749</c:v>
                </c:pt>
                <c:pt idx="12659">
                  <c:v>-7.0660891904577721</c:v>
                </c:pt>
                <c:pt idx="12660">
                  <c:v>14.287736424266425</c:v>
                </c:pt>
                <c:pt idx="12661">
                  <c:v>1.2616635266477487</c:v>
                </c:pt>
                <c:pt idx="12662">
                  <c:v>-0.51972705700267263</c:v>
                </c:pt>
                <c:pt idx="12663">
                  <c:v>-11.013555309891467</c:v>
                </c:pt>
                <c:pt idx="12664">
                  <c:v>10.518653155673389</c:v>
                </c:pt>
                <c:pt idx="12665">
                  <c:v>1.2173280965535356</c:v>
                </c:pt>
                <c:pt idx="12666">
                  <c:v>11.966024713800364</c:v>
                </c:pt>
                <c:pt idx="12667">
                  <c:v>-9.0606959316875546</c:v>
                </c:pt>
                <c:pt idx="12668">
                  <c:v>-3.8073549220576046</c:v>
                </c:pt>
                <c:pt idx="12669">
                  <c:v>-10.45189794595189</c:v>
                </c:pt>
                <c:pt idx="12670">
                  <c:v>11.58276924038209</c:v>
                </c:pt>
                <c:pt idx="12671">
                  <c:v>-10.229619965185119</c:v>
                </c:pt>
                <c:pt idx="12672">
                  <c:v>8.8683081332894673</c:v>
                </c:pt>
                <c:pt idx="12673">
                  <c:v>-2.5025003405291835</c:v>
                </c:pt>
                <c:pt idx="12674">
                  <c:v>-7.0588936890535692</c:v>
                </c:pt>
                <c:pt idx="12675">
                  <c:v>-8.8683081332894673</c:v>
                </c:pt>
                <c:pt idx="12676">
                  <c:v>-8.3837042924740537</c:v>
                </c:pt>
                <c:pt idx="12677">
                  <c:v>-5.9228321394775394</c:v>
                </c:pt>
                <c:pt idx="12678">
                  <c:v>0.27859777922038531</c:v>
                </c:pt>
                <c:pt idx="12679">
                  <c:v>12.036402593593708</c:v>
                </c:pt>
                <c:pt idx="12680">
                  <c:v>12.036288107616512</c:v>
                </c:pt>
                <c:pt idx="12681">
                  <c:v>1.586158269576093</c:v>
                </c:pt>
                <c:pt idx="12682">
                  <c:v>2.322529092621898</c:v>
                </c:pt>
                <c:pt idx="12683">
                  <c:v>8.0606959316875546</c:v>
                </c:pt>
                <c:pt idx="12684">
                  <c:v>10.582769240382088</c:v>
                </c:pt>
                <c:pt idx="12685">
                  <c:v>-0.56262738370151677</c:v>
                </c:pt>
                <c:pt idx="12686">
                  <c:v>-8.0606959316875546</c:v>
                </c:pt>
                <c:pt idx="12687">
                  <c:v>14.238827652906503</c:v>
                </c:pt>
                <c:pt idx="12688">
                  <c:v>-9.2304207950923818</c:v>
                </c:pt>
                <c:pt idx="12689">
                  <c:v>0.81759325168701324</c:v>
                </c:pt>
                <c:pt idx="12690">
                  <c:v>3.8073549220576046</c:v>
                </c:pt>
                <c:pt idx="12691">
                  <c:v>4.7725895038969277</c:v>
                </c:pt>
                <c:pt idx="12692">
                  <c:v>9.3815429511845849</c:v>
                </c:pt>
                <c:pt idx="12693">
                  <c:v>-9.9667457608995313</c:v>
                </c:pt>
                <c:pt idx="12694">
                  <c:v>-13.380911949563341</c:v>
                </c:pt>
                <c:pt idx="12695">
                  <c:v>11.941658995526698</c:v>
                </c:pt>
                <c:pt idx="12696">
                  <c:v>10.146780789986687</c:v>
                </c:pt>
                <c:pt idx="12697">
                  <c:v>-6.0732489820306386</c:v>
                </c:pt>
                <c:pt idx="12698">
                  <c:v>11.344665782303407</c:v>
                </c:pt>
                <c:pt idx="12699">
                  <c:v>-10.866506212226202</c:v>
                </c:pt>
                <c:pt idx="12700">
                  <c:v>-9.5189809291704002</c:v>
                </c:pt>
                <c:pt idx="12701">
                  <c:v>1.5456495766963303</c:v>
                </c:pt>
                <c:pt idx="12702">
                  <c:v>-0.99999999999999967</c:v>
                </c:pt>
                <c:pt idx="12703">
                  <c:v>-1.9660526680766626</c:v>
                </c:pt>
                <c:pt idx="12704">
                  <c:v>-0.87567186499779814</c:v>
                </c:pt>
                <c:pt idx="12705">
                  <c:v>0.20582235688049272</c:v>
                </c:pt>
                <c:pt idx="12706">
                  <c:v>0.192065721114763</c:v>
                </c:pt>
                <c:pt idx="12707">
                  <c:v>-9.3109404391481479E-2</c:v>
                </c:pt>
                <c:pt idx="12708">
                  <c:v>-7.6486571760385464</c:v>
                </c:pt>
                <c:pt idx="12709">
                  <c:v>-0.5849625007211563</c:v>
                </c:pt>
                <c:pt idx="12710">
                  <c:v>1.0780025120012728</c:v>
                </c:pt>
                <c:pt idx="12711">
                  <c:v>-8.9123450257006276</c:v>
                </c:pt>
                <c:pt idx="12712">
                  <c:v>6.0732489820306386</c:v>
                </c:pt>
                <c:pt idx="12713">
                  <c:v>3.4981723583186621</c:v>
                </c:pt>
                <c:pt idx="12714">
                  <c:v>-9.229619965185119</c:v>
                </c:pt>
                <c:pt idx="12715">
                  <c:v>3.3161745676570651</c:v>
                </c:pt>
                <c:pt idx="12716">
                  <c:v>10.059344460824425</c:v>
                </c:pt>
                <c:pt idx="12717">
                  <c:v>5.3457748368417306</c:v>
                </c:pt>
                <c:pt idx="12718">
                  <c:v>10.518980929170402</c:v>
                </c:pt>
                <c:pt idx="12719">
                  <c:v>0.24267040353714614</c:v>
                </c:pt>
                <c:pt idx="12720">
                  <c:v>7.6486571760385464</c:v>
                </c:pt>
                <c:pt idx="12721">
                  <c:v>7.0660891904577721</c:v>
                </c:pt>
                <c:pt idx="12722">
                  <c:v>-7.6462586799900292</c:v>
                </c:pt>
                <c:pt idx="12723">
                  <c:v>1.018633369202129</c:v>
                </c:pt>
                <c:pt idx="12724">
                  <c:v>-4.0957186293925396</c:v>
                </c:pt>
                <c:pt idx="12725">
                  <c:v>-8.3837042924740537</c:v>
                </c:pt>
                <c:pt idx="12726">
                  <c:v>6.0732489820306386</c:v>
                </c:pt>
                <c:pt idx="12727">
                  <c:v>-0.25442127552908589</c:v>
                </c:pt>
                <c:pt idx="12728">
                  <c:v>-1.3867457084288637</c:v>
                </c:pt>
                <c:pt idx="12729">
                  <c:v>0.53852692773087152</c:v>
                </c:pt>
                <c:pt idx="12730">
                  <c:v>-1.1634827598188142</c:v>
                </c:pt>
                <c:pt idx="12731">
                  <c:v>7.0660891904577738</c:v>
                </c:pt>
                <c:pt idx="12732">
                  <c:v>7.0660891904577738</c:v>
                </c:pt>
                <c:pt idx="12733">
                  <c:v>9.0606959316875546</c:v>
                </c:pt>
                <c:pt idx="12734">
                  <c:v>0.11292644195037366</c:v>
                </c:pt>
                <c:pt idx="12735">
                  <c:v>-7.0660891904577721</c:v>
                </c:pt>
                <c:pt idx="12736">
                  <c:v>0.29956028185890793</c:v>
                </c:pt>
                <c:pt idx="12737">
                  <c:v>10.703326841459814</c:v>
                </c:pt>
                <c:pt idx="12738">
                  <c:v>2.5542148169638397</c:v>
                </c:pt>
                <c:pt idx="12739">
                  <c:v>11.485493915223493</c:v>
                </c:pt>
                <c:pt idx="12740">
                  <c:v>14.666242498774883</c:v>
                </c:pt>
                <c:pt idx="12741">
                  <c:v>1.1916149493439068</c:v>
                </c:pt>
                <c:pt idx="12742">
                  <c:v>6.3279268355088059</c:v>
                </c:pt>
                <c:pt idx="12743">
                  <c:v>5.9228321394775394</c:v>
                </c:pt>
                <c:pt idx="12744">
                  <c:v>-8.8672787397096631</c:v>
                </c:pt>
                <c:pt idx="12745">
                  <c:v>2.2658940599730344</c:v>
                </c:pt>
                <c:pt idx="12746">
                  <c:v>-1.2763312284472519</c:v>
                </c:pt>
                <c:pt idx="12747">
                  <c:v>-8.8672787397096631</c:v>
                </c:pt>
                <c:pt idx="12748">
                  <c:v>0.64539835458313011</c:v>
                </c:pt>
                <c:pt idx="12749">
                  <c:v>-8.8672787397096631</c:v>
                </c:pt>
                <c:pt idx="12750">
                  <c:v>-0.55506795105781781</c:v>
                </c:pt>
                <c:pt idx="12751">
                  <c:v>-5.0874628412503391</c:v>
                </c:pt>
                <c:pt idx="12752">
                  <c:v>-5.0874628412503391</c:v>
                </c:pt>
                <c:pt idx="12753">
                  <c:v>-5.0874628412503391</c:v>
                </c:pt>
                <c:pt idx="12754">
                  <c:v>-3.5443205162238103</c:v>
                </c:pt>
                <c:pt idx="12755">
                  <c:v>-11.673897930688602</c:v>
                </c:pt>
                <c:pt idx="12756">
                  <c:v>-11.813914767907184</c:v>
                </c:pt>
                <c:pt idx="12757">
                  <c:v>8.8672787397096631</c:v>
                </c:pt>
                <c:pt idx="12758">
                  <c:v>-7.0660891904577721</c:v>
                </c:pt>
                <c:pt idx="12759">
                  <c:v>2.4150374992788439</c:v>
                </c:pt>
                <c:pt idx="12760">
                  <c:v>-0.46566357234881184</c:v>
                </c:pt>
                <c:pt idx="12761">
                  <c:v>10.307200809140809</c:v>
                </c:pt>
                <c:pt idx="12762">
                  <c:v>-0.340228911630306</c:v>
                </c:pt>
                <c:pt idx="12763">
                  <c:v>0.62632153048221362</c:v>
                </c:pt>
                <c:pt idx="12764">
                  <c:v>-10.059795091795101</c:v>
                </c:pt>
                <c:pt idx="12765">
                  <c:v>-0.48470565992658793</c:v>
                </c:pt>
                <c:pt idx="12766">
                  <c:v>0.7075491061894712</c:v>
                </c:pt>
                <c:pt idx="12767">
                  <c:v>-0.1682003209728514</c:v>
                </c:pt>
                <c:pt idx="12768">
                  <c:v>-1.6100534816839867</c:v>
                </c:pt>
                <c:pt idx="12769">
                  <c:v>-1.9209530512142758</c:v>
                </c:pt>
              </c:numCache>
            </c:numRef>
          </c:xVal>
          <c:yVal>
            <c:numRef>
              <c:f>'VTA 7m'!$J$3:$J$13001</c:f>
              <c:numCache>
                <c:formatCode>General</c:formatCode>
                <c:ptCount val="12999"/>
                <c:pt idx="4">
                  <c:v>2.4821323679476666</c:v>
                </c:pt>
                <c:pt idx="388">
                  <c:v>2.0548343212185345</c:v>
                </c:pt>
                <c:pt idx="389">
                  <c:v>2.2774992126628648</c:v>
                </c:pt>
                <c:pt idx="390">
                  <c:v>2.2467043042705614</c:v>
                </c:pt>
                <c:pt idx="391">
                  <c:v>2.2364165491157846</c:v>
                </c:pt>
                <c:pt idx="392">
                  <c:v>3.7400097059017945</c:v>
                </c:pt>
                <c:pt idx="393">
                  <c:v>2.7244025211018972</c:v>
                </c:pt>
                <c:pt idx="394">
                  <c:v>1.8602011173964959</c:v>
                </c:pt>
                <c:pt idx="395">
                  <c:v>1.4984776108147877</c:v>
                </c:pt>
                <c:pt idx="396">
                  <c:v>1.7312272930668244</c:v>
                </c:pt>
                <c:pt idx="397">
                  <c:v>1.7086087854761822</c:v>
                </c:pt>
                <c:pt idx="398">
                  <c:v>1.8827907186201276</c:v>
                </c:pt>
                <c:pt idx="399">
                  <c:v>2.5212581061267429</c:v>
                </c:pt>
                <c:pt idx="400">
                  <c:v>2.1319543990549317</c:v>
                </c:pt>
                <c:pt idx="401">
                  <c:v>1.6143387011565218</c:v>
                </c:pt>
                <c:pt idx="402">
                  <c:v>1.453335387063696</c:v>
                </c:pt>
                <c:pt idx="403">
                  <c:v>3.71833517591487</c:v>
                </c:pt>
                <c:pt idx="404">
                  <c:v>1.8184017410321844</c:v>
                </c:pt>
                <c:pt idx="405">
                  <c:v>1.4552944778642463</c:v>
                </c:pt>
                <c:pt idx="406">
                  <c:v>1.4611949058089542</c:v>
                </c:pt>
                <c:pt idx="407">
                  <c:v>2.3491317760969181</c:v>
                </c:pt>
                <c:pt idx="408">
                  <c:v>1.3372865441672521</c:v>
                </c:pt>
                <c:pt idx="409">
                  <c:v>1.6196459805972911</c:v>
                </c:pt>
                <c:pt idx="410">
                  <c:v>2.1687433245844767</c:v>
                </c:pt>
                <c:pt idx="411">
                  <c:v>1.6955795317637046</c:v>
                </c:pt>
                <c:pt idx="412">
                  <c:v>3.8587747428268919</c:v>
                </c:pt>
                <c:pt idx="413">
                  <c:v>10</c:v>
                </c:pt>
                <c:pt idx="414">
                  <c:v>2.6861592530810321</c:v>
                </c:pt>
                <c:pt idx="415">
                  <c:v>2.7457871168349555</c:v>
                </c:pt>
                <c:pt idx="416">
                  <c:v>4.4577112562141101</c:v>
                </c:pt>
                <c:pt idx="417">
                  <c:v>10</c:v>
                </c:pt>
                <c:pt idx="418">
                  <c:v>1.4664325113343872</c:v>
                </c:pt>
                <c:pt idx="419">
                  <c:v>1.8212149013310064</c:v>
                </c:pt>
                <c:pt idx="420">
                  <c:v>1.3433853969078493</c:v>
                </c:pt>
                <c:pt idx="421">
                  <c:v>2.9035636029515923</c:v>
                </c:pt>
                <c:pt idx="422">
                  <c:v>1.7759544275627066</c:v>
                </c:pt>
                <c:pt idx="423">
                  <c:v>1.4837164339535405</c:v>
                </c:pt>
                <c:pt idx="424">
                  <c:v>3.3444812629290634</c:v>
                </c:pt>
                <c:pt idx="425">
                  <c:v>1.4243300986507792</c:v>
                </c:pt>
                <c:pt idx="426">
                  <c:v>1.7229178533344751</c:v>
                </c:pt>
                <c:pt idx="427">
                  <c:v>1.7588759355292405</c:v>
                </c:pt>
                <c:pt idx="428">
                  <c:v>2.5922568433795319</c:v>
                </c:pt>
                <c:pt idx="429">
                  <c:v>10</c:v>
                </c:pt>
                <c:pt idx="430">
                  <c:v>1.3806840614568854</c:v>
                </c:pt>
                <c:pt idx="431">
                  <c:v>3.1031465260665891</c:v>
                </c:pt>
                <c:pt idx="432">
                  <c:v>1.8154196918696344</c:v>
                </c:pt>
                <c:pt idx="433">
                  <c:v>1.3084599137000372</c:v>
                </c:pt>
                <c:pt idx="434">
                  <c:v>3.0108949048897009</c:v>
                </c:pt>
                <c:pt idx="435">
                  <c:v>2.2467043042705614</c:v>
                </c:pt>
                <c:pt idx="436">
                  <c:v>1.6318544311590535</c:v>
                </c:pt>
                <c:pt idx="437">
                  <c:v>1.7312030464604569</c:v>
                </c:pt>
                <c:pt idx="438">
                  <c:v>2.8609509973282186</c:v>
                </c:pt>
                <c:pt idx="439">
                  <c:v>2.443860397208955</c:v>
                </c:pt>
                <c:pt idx="440">
                  <c:v>2.2313894355010726</c:v>
                </c:pt>
                <c:pt idx="441">
                  <c:v>1.4322828234949181</c:v>
                </c:pt>
                <c:pt idx="442">
                  <c:v>1.7442898701804541</c:v>
                </c:pt>
                <c:pt idx="443">
                  <c:v>2.3440944110954298</c:v>
                </c:pt>
                <c:pt idx="444">
                  <c:v>1.3480276795617629</c:v>
                </c:pt>
                <c:pt idx="445">
                  <c:v>1.5681926918345579</c:v>
                </c:pt>
                <c:pt idx="446">
                  <c:v>2.285146214685565</c:v>
                </c:pt>
                <c:pt idx="447">
                  <c:v>2.5900665420844069</c:v>
                </c:pt>
                <c:pt idx="448">
                  <c:v>2.0890850442789981</c:v>
                </c:pt>
                <c:pt idx="449">
                  <c:v>3.7347044433735088</c:v>
                </c:pt>
                <c:pt idx="450">
                  <c:v>3.4450739880212664</c:v>
                </c:pt>
                <c:pt idx="451">
                  <c:v>1.7971278702305946</c:v>
                </c:pt>
                <c:pt idx="452">
                  <c:v>2.6386342890414456</c:v>
                </c:pt>
                <c:pt idx="453">
                  <c:v>2.460587872969024</c:v>
                </c:pt>
                <c:pt idx="454">
                  <c:v>2.043056922165646</c:v>
                </c:pt>
                <c:pt idx="455">
                  <c:v>3.2611692904904421</c:v>
                </c:pt>
                <c:pt idx="456">
                  <c:v>2.0636370406004483</c:v>
                </c:pt>
                <c:pt idx="457">
                  <c:v>1.3030018611252869</c:v>
                </c:pt>
                <c:pt idx="458">
                  <c:v>1.8827907186201276</c:v>
                </c:pt>
                <c:pt idx="459">
                  <c:v>1.8827907186201274</c:v>
                </c:pt>
                <c:pt idx="460">
                  <c:v>1.6788154854644759</c:v>
                </c:pt>
                <c:pt idx="461">
                  <c:v>2.0161205465078349</c:v>
                </c:pt>
                <c:pt idx="462">
                  <c:v>2.299012954826162</c:v>
                </c:pt>
                <c:pt idx="463">
                  <c:v>2.0051708236921728</c:v>
                </c:pt>
                <c:pt idx="464">
                  <c:v>1.8146228743002257</c:v>
                </c:pt>
                <c:pt idx="465">
                  <c:v>2.3899479123799581</c:v>
                </c:pt>
                <c:pt idx="466">
                  <c:v>1.4747676324649139</c:v>
                </c:pt>
                <c:pt idx="467">
                  <c:v>1.6862395544283497</c:v>
                </c:pt>
                <c:pt idx="468">
                  <c:v>1.9920031074180606</c:v>
                </c:pt>
                <c:pt idx="469">
                  <c:v>1.3255388573190106</c:v>
                </c:pt>
                <c:pt idx="470">
                  <c:v>1.6878379785938844</c:v>
                </c:pt>
                <c:pt idx="471">
                  <c:v>2.6017735353819447</c:v>
                </c:pt>
                <c:pt idx="472">
                  <c:v>10</c:v>
                </c:pt>
                <c:pt idx="473">
                  <c:v>2.2546237192799463</c:v>
                </c:pt>
                <c:pt idx="474">
                  <c:v>1.503397965212667</c:v>
                </c:pt>
                <c:pt idx="475">
                  <c:v>2.2570820709746973</c:v>
                </c:pt>
                <c:pt idx="476">
                  <c:v>2.2946402469226479</c:v>
                </c:pt>
                <c:pt idx="477">
                  <c:v>2.2946402469226479</c:v>
                </c:pt>
                <c:pt idx="478">
                  <c:v>2.2946402469226479</c:v>
                </c:pt>
                <c:pt idx="479">
                  <c:v>2.2946402469226479</c:v>
                </c:pt>
                <c:pt idx="480">
                  <c:v>2.2827170606959344</c:v>
                </c:pt>
                <c:pt idx="481">
                  <c:v>2.2946402469226479</c:v>
                </c:pt>
                <c:pt idx="482">
                  <c:v>2.2307266558918188</c:v>
                </c:pt>
                <c:pt idx="483">
                  <c:v>2.2946402469226479</c:v>
                </c:pt>
                <c:pt idx="484">
                  <c:v>3.0121709969871424</c:v>
                </c:pt>
                <c:pt idx="485">
                  <c:v>1.6675447411273057</c:v>
                </c:pt>
                <c:pt idx="486">
                  <c:v>2.5657771163541652</c:v>
                </c:pt>
                <c:pt idx="487">
                  <c:v>1.8146228743002257</c:v>
                </c:pt>
                <c:pt idx="488">
                  <c:v>1.9678164337236155</c:v>
                </c:pt>
                <c:pt idx="489">
                  <c:v>1.3459006705003564</c:v>
                </c:pt>
                <c:pt idx="490">
                  <c:v>2.0819698867108123</c:v>
                </c:pt>
                <c:pt idx="491">
                  <c:v>1.9257163171759772</c:v>
                </c:pt>
                <c:pt idx="492">
                  <c:v>2.0869580692966614</c:v>
                </c:pt>
                <c:pt idx="493">
                  <c:v>2.6369524565656501</c:v>
                </c:pt>
                <c:pt idx="494">
                  <c:v>2.157244583259041</c:v>
                </c:pt>
                <c:pt idx="495">
                  <c:v>1.766901087310971</c:v>
                </c:pt>
                <c:pt idx="496">
                  <c:v>4.6903053437173137</c:v>
                </c:pt>
                <c:pt idx="497">
                  <c:v>1.3240283229449215</c:v>
                </c:pt>
                <c:pt idx="498">
                  <c:v>1.3673657385177596</c:v>
                </c:pt>
                <c:pt idx="499">
                  <c:v>1.9667274736095475</c:v>
                </c:pt>
                <c:pt idx="500">
                  <c:v>1.8669907231427392</c:v>
                </c:pt>
                <c:pt idx="501">
                  <c:v>1.7278282077708167</c:v>
                </c:pt>
                <c:pt idx="502">
                  <c:v>2.8258946474930906</c:v>
                </c:pt>
                <c:pt idx="503">
                  <c:v>1.4181548833761499</c:v>
                </c:pt>
                <c:pt idx="504">
                  <c:v>1.957491545374541</c:v>
                </c:pt>
                <c:pt idx="505">
                  <c:v>3.8677167507488033</c:v>
                </c:pt>
                <c:pt idx="506">
                  <c:v>1.567014695882031</c:v>
                </c:pt>
                <c:pt idx="507">
                  <c:v>2.1512459130018704</c:v>
                </c:pt>
                <c:pt idx="508">
                  <c:v>1.9873147435609599</c:v>
                </c:pt>
                <c:pt idx="509">
                  <c:v>2.9943346757797857</c:v>
                </c:pt>
                <c:pt idx="510">
                  <c:v>1.4206248436159268</c:v>
                </c:pt>
                <c:pt idx="511">
                  <c:v>1.5552301033384031</c:v>
                </c:pt>
                <c:pt idx="512">
                  <c:v>2.5362067263967858</c:v>
                </c:pt>
                <c:pt idx="513">
                  <c:v>2.1687433245844767</c:v>
                </c:pt>
                <c:pt idx="514">
                  <c:v>1.768866259886535</c:v>
                </c:pt>
                <c:pt idx="515">
                  <c:v>2.7430368821583286</c:v>
                </c:pt>
                <c:pt idx="516">
                  <c:v>3.2352740684497254</c:v>
                </c:pt>
                <c:pt idx="517">
                  <c:v>2.7062572275255974</c:v>
                </c:pt>
                <c:pt idx="518">
                  <c:v>1.4376180444074282</c:v>
                </c:pt>
                <c:pt idx="519">
                  <c:v>1.4064963537969624</c:v>
                </c:pt>
                <c:pt idx="520">
                  <c:v>2.0075864108425985</c:v>
                </c:pt>
                <c:pt idx="521">
                  <c:v>2.2794172158324315</c:v>
                </c:pt>
                <c:pt idx="522">
                  <c:v>1.607555709199427</c:v>
                </c:pt>
                <c:pt idx="523">
                  <c:v>2.6036632413153593</c:v>
                </c:pt>
                <c:pt idx="524">
                  <c:v>1.324149765338021</c:v>
                </c:pt>
                <c:pt idx="525">
                  <c:v>10</c:v>
                </c:pt>
                <c:pt idx="526">
                  <c:v>1.5403960097023364</c:v>
                </c:pt>
                <c:pt idx="527">
                  <c:v>1.8368754501319864</c:v>
                </c:pt>
                <c:pt idx="528">
                  <c:v>2.0058133712371622</c:v>
                </c:pt>
                <c:pt idx="529">
                  <c:v>1.4688107885553676</c:v>
                </c:pt>
                <c:pt idx="530">
                  <c:v>1.7660145496919004</c:v>
                </c:pt>
                <c:pt idx="531">
                  <c:v>1.9900448285915373</c:v>
                </c:pt>
                <c:pt idx="532">
                  <c:v>1.6680299341405174</c:v>
                </c:pt>
                <c:pt idx="533">
                  <c:v>2.5974351237015272</c:v>
                </c:pt>
                <c:pt idx="534">
                  <c:v>2.6547069508881216</c:v>
                </c:pt>
                <c:pt idx="535">
                  <c:v>2.5613034357711313</c:v>
                </c:pt>
                <c:pt idx="536">
                  <c:v>1.5300704473745093</c:v>
                </c:pt>
                <c:pt idx="537">
                  <c:v>2.3172727056151259</c:v>
                </c:pt>
                <c:pt idx="538">
                  <c:v>1.5797404158536641</c:v>
                </c:pt>
                <c:pt idx="539">
                  <c:v>1.4837266764855579</c:v>
                </c:pt>
                <c:pt idx="540">
                  <c:v>1.4084830819974217</c:v>
                </c:pt>
                <c:pt idx="541">
                  <c:v>2.5270536929606688</c:v>
                </c:pt>
                <c:pt idx="542">
                  <c:v>3.3979400303832863</c:v>
                </c:pt>
                <c:pt idx="543">
                  <c:v>2.4909271929495129</c:v>
                </c:pt>
                <c:pt idx="544">
                  <c:v>2.7060493577098699</c:v>
                </c:pt>
                <c:pt idx="545">
                  <c:v>2.2838199854749743</c:v>
                </c:pt>
                <c:pt idx="546">
                  <c:v>1.3936499620272211</c:v>
                </c:pt>
                <c:pt idx="547">
                  <c:v>4.1354971967645842</c:v>
                </c:pt>
                <c:pt idx="548">
                  <c:v>2.2486721816044692</c:v>
                </c:pt>
                <c:pt idx="549">
                  <c:v>2.2430632582492542</c:v>
                </c:pt>
                <c:pt idx="550">
                  <c:v>1.9666335013278766</c:v>
                </c:pt>
                <c:pt idx="551">
                  <c:v>2.1899891768147315</c:v>
                </c:pt>
                <c:pt idx="552">
                  <c:v>1.453335387063696</c:v>
                </c:pt>
                <c:pt idx="553">
                  <c:v>3.0064943315417882</c:v>
                </c:pt>
                <c:pt idx="554">
                  <c:v>4.1627947960873772</c:v>
                </c:pt>
                <c:pt idx="555">
                  <c:v>1.3500896963827578</c:v>
                </c:pt>
                <c:pt idx="556">
                  <c:v>1.6716365985759489</c:v>
                </c:pt>
                <c:pt idx="557">
                  <c:v>1.6033214379883283</c:v>
                </c:pt>
                <c:pt idx="558">
                  <c:v>2.1975361849935933</c:v>
                </c:pt>
                <c:pt idx="559">
                  <c:v>1.8154196918696344</c:v>
                </c:pt>
                <c:pt idx="560">
                  <c:v>3.0256027685975564</c:v>
                </c:pt>
                <c:pt idx="561">
                  <c:v>2.996789924824768</c:v>
                </c:pt>
                <c:pt idx="562">
                  <c:v>2.5295589504469658</c:v>
                </c:pt>
                <c:pt idx="563">
                  <c:v>10</c:v>
                </c:pt>
                <c:pt idx="564">
                  <c:v>2.4779018807746693</c:v>
                </c:pt>
                <c:pt idx="565">
                  <c:v>10</c:v>
                </c:pt>
                <c:pt idx="566">
                  <c:v>2.2760010721986017</c:v>
                </c:pt>
                <c:pt idx="567">
                  <c:v>4.0536891715080436</c:v>
                </c:pt>
                <c:pt idx="568">
                  <c:v>1.453335387063696</c:v>
                </c:pt>
                <c:pt idx="569">
                  <c:v>1.667307752498792</c:v>
                </c:pt>
                <c:pt idx="570">
                  <c:v>2.1900694226454562</c:v>
                </c:pt>
                <c:pt idx="571">
                  <c:v>1.3491450559722102</c:v>
                </c:pt>
                <c:pt idx="572">
                  <c:v>2.0060274497367772</c:v>
                </c:pt>
                <c:pt idx="573">
                  <c:v>1.6947293061482731</c:v>
                </c:pt>
                <c:pt idx="574">
                  <c:v>2.7061239770975618</c:v>
                </c:pt>
                <c:pt idx="575">
                  <c:v>1.7441686350682759</c:v>
                </c:pt>
                <c:pt idx="576">
                  <c:v>1.3837376857768187</c:v>
                </c:pt>
                <c:pt idx="577">
                  <c:v>1.4684577920131454</c:v>
                </c:pt>
                <c:pt idx="578">
                  <c:v>1.3837376857768187</c:v>
                </c:pt>
                <c:pt idx="579">
                  <c:v>2.5444424596810071</c:v>
                </c:pt>
                <c:pt idx="580">
                  <c:v>2.0937173181131885</c:v>
                </c:pt>
                <c:pt idx="581">
                  <c:v>2.5615000972160473</c:v>
                </c:pt>
                <c:pt idx="582">
                  <c:v>1.453335387063696</c:v>
                </c:pt>
                <c:pt idx="583">
                  <c:v>1.8827907186201274</c:v>
                </c:pt>
                <c:pt idx="584">
                  <c:v>1.8827907186201274</c:v>
                </c:pt>
                <c:pt idx="585">
                  <c:v>1.3557204763271811</c:v>
                </c:pt>
                <c:pt idx="586">
                  <c:v>1.3738120105700442</c:v>
                </c:pt>
                <c:pt idx="587">
                  <c:v>1.5405337127725924</c:v>
                </c:pt>
                <c:pt idx="588">
                  <c:v>1.3240159119517523</c:v>
                </c:pt>
                <c:pt idx="589">
                  <c:v>1.7023447481802656</c:v>
                </c:pt>
                <c:pt idx="590">
                  <c:v>2.5569468573953196</c:v>
                </c:pt>
                <c:pt idx="591">
                  <c:v>1.6790162402054756</c:v>
                </c:pt>
                <c:pt idx="592">
                  <c:v>1.4889449949406404</c:v>
                </c:pt>
                <c:pt idx="593">
                  <c:v>4.1657345713612406</c:v>
                </c:pt>
                <c:pt idx="594">
                  <c:v>1.6352271963895317</c:v>
                </c:pt>
                <c:pt idx="595">
                  <c:v>1.5732576047142266</c:v>
                </c:pt>
                <c:pt idx="596">
                  <c:v>2.3973113733455231</c:v>
                </c:pt>
                <c:pt idx="597">
                  <c:v>1.9619182885008839</c:v>
                </c:pt>
                <c:pt idx="598">
                  <c:v>1.8695241989535041</c:v>
                </c:pt>
                <c:pt idx="599">
                  <c:v>2.0792262175029617</c:v>
                </c:pt>
                <c:pt idx="600">
                  <c:v>1.6907502989016832</c:v>
                </c:pt>
                <c:pt idx="601">
                  <c:v>2.8257613277672151</c:v>
                </c:pt>
                <c:pt idx="602">
                  <c:v>1.8146228743002257</c:v>
                </c:pt>
                <c:pt idx="603">
                  <c:v>1.6940337471484399</c:v>
                </c:pt>
                <c:pt idx="604">
                  <c:v>1.7955432697677971</c:v>
                </c:pt>
                <c:pt idx="605">
                  <c:v>3.4356690360833673</c:v>
                </c:pt>
                <c:pt idx="606">
                  <c:v>1.6623816004745022</c:v>
                </c:pt>
                <c:pt idx="607">
                  <c:v>1.3201054928052158</c:v>
                </c:pt>
                <c:pt idx="608">
                  <c:v>2.0622151443093224</c:v>
                </c:pt>
                <c:pt idx="609">
                  <c:v>2.1137036038157797</c:v>
                </c:pt>
                <c:pt idx="610">
                  <c:v>2.7824699217298363</c:v>
                </c:pt>
                <c:pt idx="611">
                  <c:v>1.697676825956784</c:v>
                </c:pt>
                <c:pt idx="612">
                  <c:v>3.0830018255527207</c:v>
                </c:pt>
                <c:pt idx="613">
                  <c:v>2.1974486306842995</c:v>
                </c:pt>
                <c:pt idx="614">
                  <c:v>3.3313929478803987</c:v>
                </c:pt>
                <c:pt idx="615">
                  <c:v>2.0306308541074394</c:v>
                </c:pt>
                <c:pt idx="616">
                  <c:v>2.5475602055926738</c:v>
                </c:pt>
                <c:pt idx="617">
                  <c:v>2.7964007369344617</c:v>
                </c:pt>
                <c:pt idx="618">
                  <c:v>1.4408819271154694</c:v>
                </c:pt>
                <c:pt idx="619">
                  <c:v>2.8632154964382965</c:v>
                </c:pt>
                <c:pt idx="620">
                  <c:v>3.3206764187980777</c:v>
                </c:pt>
                <c:pt idx="621">
                  <c:v>3.128795571915489</c:v>
                </c:pt>
                <c:pt idx="622">
                  <c:v>1.7014402113965506</c:v>
                </c:pt>
                <c:pt idx="623">
                  <c:v>1.8218302686396648</c:v>
                </c:pt>
                <c:pt idx="624">
                  <c:v>2.4623820656041122</c:v>
                </c:pt>
                <c:pt idx="625">
                  <c:v>2.9137674176933017</c:v>
                </c:pt>
                <c:pt idx="626">
                  <c:v>2.286139229207238</c:v>
                </c:pt>
                <c:pt idx="627">
                  <c:v>1.6681305731155778</c:v>
                </c:pt>
                <c:pt idx="628">
                  <c:v>1.4206248436159268</c:v>
                </c:pt>
                <c:pt idx="629">
                  <c:v>2.8304089190869086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A1E-4056-B607-B63FE051A9C2}"/>
            </c:ext>
          </c:extLst>
        </c:ser>
        <c:ser>
          <c:idx val="2"/>
          <c:order val="2"/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25400">
                <a:noFill/>
              </a:ln>
              <a:effectLst/>
            </c:spPr>
          </c:marker>
          <c:xVal>
            <c:numRef>
              <c:f>'VTA 7m'!$H$3:$H$13001</c:f>
              <c:numCache>
                <c:formatCode>General</c:formatCode>
                <c:ptCount val="12999"/>
                <c:pt idx="0">
                  <c:v>0</c:v>
                </c:pt>
                <c:pt idx="1">
                  <c:v>6.8997829479580801</c:v>
                </c:pt>
                <c:pt idx="2">
                  <c:v>10.45189794595189</c:v>
                </c:pt>
                <c:pt idx="3">
                  <c:v>-10.518653155673389</c:v>
                </c:pt>
                <c:pt idx="4">
                  <c:v>3.3137541634416623</c:v>
                </c:pt>
                <c:pt idx="5">
                  <c:v>-1.4950341465971283E-2</c:v>
                </c:pt>
                <c:pt idx="6">
                  <c:v>7.6582536452693709E-2</c:v>
                </c:pt>
                <c:pt idx="7">
                  <c:v>-0.14135584924554154</c:v>
                </c:pt>
                <c:pt idx="8">
                  <c:v>-0.1699250014423121</c:v>
                </c:pt>
                <c:pt idx="9">
                  <c:v>-0.16912727123625937</c:v>
                </c:pt>
                <c:pt idx="10">
                  <c:v>-0.10991769207803548</c:v>
                </c:pt>
                <c:pt idx="11">
                  <c:v>0.45016572268244559</c:v>
                </c:pt>
                <c:pt idx="12">
                  <c:v>-13.287808556012996</c:v>
                </c:pt>
                <c:pt idx="13">
                  <c:v>-0.49880585697144181</c:v>
                </c:pt>
                <c:pt idx="14">
                  <c:v>1.0228744662525868</c:v>
                </c:pt>
                <c:pt idx="15">
                  <c:v>-1.1080597458574528</c:v>
                </c:pt>
                <c:pt idx="16">
                  <c:v>1.6284077906860606</c:v>
                </c:pt>
                <c:pt idx="17">
                  <c:v>-0.51457317282975812</c:v>
                </c:pt>
                <c:pt idx="18">
                  <c:v>1.6228153997196944</c:v>
                </c:pt>
                <c:pt idx="19">
                  <c:v>1.6166713604484941</c:v>
                </c:pt>
                <c:pt idx="20">
                  <c:v>-14.188176705998535</c:v>
                </c:pt>
                <c:pt idx="21">
                  <c:v>-11.228818690495881</c:v>
                </c:pt>
                <c:pt idx="22">
                  <c:v>-12.485158443755667</c:v>
                </c:pt>
                <c:pt idx="23">
                  <c:v>-4.3190455863542407</c:v>
                </c:pt>
                <c:pt idx="24">
                  <c:v>-4.154367337281248</c:v>
                </c:pt>
                <c:pt idx="25">
                  <c:v>-5.8098661412136545</c:v>
                </c:pt>
                <c:pt idx="26">
                  <c:v>-10.866248611111173</c:v>
                </c:pt>
                <c:pt idx="27">
                  <c:v>-3.2761244052742375</c:v>
                </c:pt>
                <c:pt idx="28">
                  <c:v>-13.526499239136566</c:v>
                </c:pt>
                <c:pt idx="29">
                  <c:v>-2.0660891904577725</c:v>
                </c:pt>
                <c:pt idx="30">
                  <c:v>-11.380821783940931</c:v>
                </c:pt>
                <c:pt idx="31">
                  <c:v>-6.2236753872199211</c:v>
                </c:pt>
                <c:pt idx="32">
                  <c:v>-5.0154007074789044</c:v>
                </c:pt>
                <c:pt idx="33">
                  <c:v>-13.929258408636972</c:v>
                </c:pt>
                <c:pt idx="34">
                  <c:v>-16.540693120719322</c:v>
                </c:pt>
                <c:pt idx="35">
                  <c:v>-4.1429579538420436</c:v>
                </c:pt>
                <c:pt idx="36">
                  <c:v>-13.287712379549449</c:v>
                </c:pt>
                <c:pt idx="37">
                  <c:v>-10.451211111832329</c:v>
                </c:pt>
                <c:pt idx="38">
                  <c:v>-3.2605275502232192</c:v>
                </c:pt>
                <c:pt idx="39">
                  <c:v>-2.1687232562325596</c:v>
                </c:pt>
                <c:pt idx="40">
                  <c:v>-11.103287808412022</c:v>
                </c:pt>
                <c:pt idx="41">
                  <c:v>-7.3219280948873617</c:v>
                </c:pt>
                <c:pt idx="42">
                  <c:v>-2.9620321498009798</c:v>
                </c:pt>
                <c:pt idx="43">
                  <c:v>-2.3202116222983409</c:v>
                </c:pt>
                <c:pt idx="44">
                  <c:v>-12.518325307690866</c:v>
                </c:pt>
                <c:pt idx="45">
                  <c:v>-14.193320009274496</c:v>
                </c:pt>
                <c:pt idx="46">
                  <c:v>-2.8025539357937834</c:v>
                </c:pt>
                <c:pt idx="47">
                  <c:v>-5.4964737569835016</c:v>
                </c:pt>
                <c:pt idx="48">
                  <c:v>-3.1555697084652423</c:v>
                </c:pt>
                <c:pt idx="49">
                  <c:v>-4.4970148014454541</c:v>
                </c:pt>
                <c:pt idx="50">
                  <c:v>-11.670656249118441</c:v>
                </c:pt>
                <c:pt idx="51">
                  <c:v>-9.6438561897747253</c:v>
                </c:pt>
                <c:pt idx="52">
                  <c:v>-11.380821783940931</c:v>
                </c:pt>
                <c:pt idx="53">
                  <c:v>-15.570646342820949</c:v>
                </c:pt>
                <c:pt idx="54">
                  <c:v>-3.03051353468708</c:v>
                </c:pt>
                <c:pt idx="55">
                  <c:v>-4.5092066630799437</c:v>
                </c:pt>
                <c:pt idx="56">
                  <c:v>-9.75933340719466</c:v>
                </c:pt>
                <c:pt idx="57">
                  <c:v>-7.1963972128035039</c:v>
                </c:pt>
                <c:pt idx="58">
                  <c:v>-4.1931947807651593</c:v>
                </c:pt>
                <c:pt idx="59">
                  <c:v>-8.8662486111111729</c:v>
                </c:pt>
                <c:pt idx="60">
                  <c:v>-5.8055526794236183</c:v>
                </c:pt>
                <c:pt idx="61">
                  <c:v>-13.001408194392809</c:v>
                </c:pt>
                <c:pt idx="62">
                  <c:v>-9.965784284662087</c:v>
                </c:pt>
                <c:pt idx="63">
                  <c:v>-3.3217382790801171</c:v>
                </c:pt>
                <c:pt idx="64">
                  <c:v>-7.4161245186966038</c:v>
                </c:pt>
                <c:pt idx="65">
                  <c:v>-6.9255884078364716</c:v>
                </c:pt>
                <c:pt idx="66">
                  <c:v>-13.717105171805365</c:v>
                </c:pt>
                <c:pt idx="67">
                  <c:v>-11.786814143616768</c:v>
                </c:pt>
                <c:pt idx="68">
                  <c:v>-9.8662486111111729</c:v>
                </c:pt>
                <c:pt idx="69">
                  <c:v>-2.3016416225672103</c:v>
                </c:pt>
                <c:pt idx="70">
                  <c:v>-18.991846581248282</c:v>
                </c:pt>
                <c:pt idx="71">
                  <c:v>-17.293711120170894</c:v>
                </c:pt>
                <c:pt idx="72">
                  <c:v>-2.6315470482558592</c:v>
                </c:pt>
                <c:pt idx="73">
                  <c:v>-13.476746203939467</c:v>
                </c:pt>
                <c:pt idx="74">
                  <c:v>-12.929258408636972</c:v>
                </c:pt>
                <c:pt idx="75">
                  <c:v>-2.074000581443777</c:v>
                </c:pt>
                <c:pt idx="76">
                  <c:v>-7.6438561897747244</c:v>
                </c:pt>
                <c:pt idx="77">
                  <c:v>-11.485158443755667</c:v>
                </c:pt>
                <c:pt idx="78">
                  <c:v>-11.643856189774723</c:v>
                </c:pt>
                <c:pt idx="79">
                  <c:v>-11.518325307690867</c:v>
                </c:pt>
                <c:pt idx="80">
                  <c:v>-9.965784284662087</c:v>
                </c:pt>
                <c:pt idx="81">
                  <c:v>-11.643856189774727</c:v>
                </c:pt>
                <c:pt idx="82">
                  <c:v>-2.7055096835130477</c:v>
                </c:pt>
                <c:pt idx="83">
                  <c:v>-12.977756926328162</c:v>
                </c:pt>
                <c:pt idx="84">
                  <c:v>-4.8930155206739583</c:v>
                </c:pt>
                <c:pt idx="85">
                  <c:v>-10.380821783940931</c:v>
                </c:pt>
                <c:pt idx="86">
                  <c:v>-18.098498207007328</c:v>
                </c:pt>
                <c:pt idx="87">
                  <c:v>-8.89009535306554</c:v>
                </c:pt>
                <c:pt idx="88">
                  <c:v>-10.058893689053569</c:v>
                </c:pt>
                <c:pt idx="89">
                  <c:v>-2.4030648576127676</c:v>
                </c:pt>
                <c:pt idx="90">
                  <c:v>-2.5419180260085055</c:v>
                </c:pt>
                <c:pt idx="91">
                  <c:v>-2.9068905956085187</c:v>
                </c:pt>
                <c:pt idx="92">
                  <c:v>-6.3835158931101939</c:v>
                </c:pt>
                <c:pt idx="93">
                  <c:v>-7.474291456792491</c:v>
                </c:pt>
                <c:pt idx="94">
                  <c:v>-2.8281134822244014</c:v>
                </c:pt>
                <c:pt idx="95">
                  <c:v>-13.971783025283532</c:v>
                </c:pt>
                <c:pt idx="96">
                  <c:v>-14.228818690495881</c:v>
                </c:pt>
                <c:pt idx="97">
                  <c:v>-4.2515387669959646</c:v>
                </c:pt>
                <c:pt idx="98">
                  <c:v>-2.3565175853554994</c:v>
                </c:pt>
                <c:pt idx="99">
                  <c:v>-2.1926450779423963</c:v>
                </c:pt>
                <c:pt idx="100">
                  <c:v>-4.2545288096017764</c:v>
                </c:pt>
                <c:pt idx="101">
                  <c:v>-2.4487526253364158</c:v>
                </c:pt>
                <c:pt idx="102">
                  <c:v>-14.135709286104401</c:v>
                </c:pt>
                <c:pt idx="103">
                  <c:v>-13.46828462519127</c:v>
                </c:pt>
                <c:pt idx="104">
                  <c:v>-2.2741570696579831</c:v>
                </c:pt>
                <c:pt idx="105">
                  <c:v>-2.8744691179161412</c:v>
                </c:pt>
                <c:pt idx="106">
                  <c:v>-18.171984672495949</c:v>
                </c:pt>
                <c:pt idx="107">
                  <c:v>-7.1292830169449664</c:v>
                </c:pt>
                <c:pt idx="108">
                  <c:v>-14.935410635618569</c:v>
                </c:pt>
                <c:pt idx="109">
                  <c:v>-2.62148837674627</c:v>
                </c:pt>
                <c:pt idx="110">
                  <c:v>-3.8949179539424428</c:v>
                </c:pt>
                <c:pt idx="111">
                  <c:v>-12.879072651468755</c:v>
                </c:pt>
                <c:pt idx="112">
                  <c:v>-9.5183253076908674</c:v>
                </c:pt>
                <c:pt idx="113">
                  <c:v>-2.6665762662748085</c:v>
                </c:pt>
                <c:pt idx="114">
                  <c:v>-2.4759640645350078</c:v>
                </c:pt>
                <c:pt idx="115">
                  <c:v>-8.6438561897747253</c:v>
                </c:pt>
                <c:pt idx="116">
                  <c:v>-11.550746785383243</c:v>
                </c:pt>
                <c:pt idx="117">
                  <c:v>-6.8098661412136545</c:v>
                </c:pt>
                <c:pt idx="118">
                  <c:v>-10.582455645110581</c:v>
                </c:pt>
                <c:pt idx="119">
                  <c:v>-9.6438561897747253</c:v>
                </c:pt>
                <c:pt idx="120">
                  <c:v>-13.891783703218312</c:v>
                </c:pt>
                <c:pt idx="121">
                  <c:v>-3.445076325660227</c:v>
                </c:pt>
                <c:pt idx="122">
                  <c:v>-2.8192775596736555</c:v>
                </c:pt>
                <c:pt idx="123">
                  <c:v>-3.2455250232282813</c:v>
                </c:pt>
                <c:pt idx="124">
                  <c:v>-9.6438561897747253</c:v>
                </c:pt>
                <c:pt idx="125">
                  <c:v>-2.832049265086638</c:v>
                </c:pt>
                <c:pt idx="126">
                  <c:v>-16.580494128777296</c:v>
                </c:pt>
                <c:pt idx="127">
                  <c:v>-14.702749878828294</c:v>
                </c:pt>
                <c:pt idx="128">
                  <c:v>-4.0350469470992012</c:v>
                </c:pt>
                <c:pt idx="129">
                  <c:v>-10.451211111832329</c:v>
                </c:pt>
                <c:pt idx="130">
                  <c:v>-15.904383739997945</c:v>
                </c:pt>
                <c:pt idx="131">
                  <c:v>-13.800360675454716</c:v>
                </c:pt>
                <c:pt idx="132">
                  <c:v>-12.628749297384516</c:v>
                </c:pt>
                <c:pt idx="133">
                  <c:v>-2.27277806526814</c:v>
                </c:pt>
                <c:pt idx="134">
                  <c:v>-3.1233572816642718</c:v>
                </c:pt>
                <c:pt idx="135">
                  <c:v>-17.747143998186747</c:v>
                </c:pt>
                <c:pt idx="136">
                  <c:v>-5.6524693200794331</c:v>
                </c:pt>
                <c:pt idx="137">
                  <c:v>-7.4214637684382767</c:v>
                </c:pt>
                <c:pt idx="138">
                  <c:v>-2.1089343715531639</c:v>
                </c:pt>
                <c:pt idx="139">
                  <c:v>-13.485158443755665</c:v>
                </c:pt>
                <c:pt idx="140">
                  <c:v>-2.4846306792242943</c:v>
                </c:pt>
                <c:pt idx="141">
                  <c:v>-20</c:v>
                </c:pt>
                <c:pt idx="142">
                  <c:v>-12.534627120019966</c:v>
                </c:pt>
                <c:pt idx="143">
                  <c:v>-11.989631026616456</c:v>
                </c:pt>
                <c:pt idx="144">
                  <c:v>-12.501837184902296</c:v>
                </c:pt>
                <c:pt idx="145">
                  <c:v>-11.485158443755667</c:v>
                </c:pt>
                <c:pt idx="146">
                  <c:v>-14.339664459184172</c:v>
                </c:pt>
                <c:pt idx="147">
                  <c:v>-12.036173612553485</c:v>
                </c:pt>
                <c:pt idx="148">
                  <c:v>-15.335018094327806</c:v>
                </c:pt>
                <c:pt idx="149">
                  <c:v>-2.7055096835130477</c:v>
                </c:pt>
                <c:pt idx="150">
                  <c:v>-11.485158443755667</c:v>
                </c:pt>
                <c:pt idx="151">
                  <c:v>-11.228818690495881</c:v>
                </c:pt>
                <c:pt idx="152">
                  <c:v>-11.228818690495881</c:v>
                </c:pt>
                <c:pt idx="153">
                  <c:v>-11.228818690495881</c:v>
                </c:pt>
                <c:pt idx="154">
                  <c:v>-4.0826618549865188</c:v>
                </c:pt>
                <c:pt idx="155">
                  <c:v>-4.1559181434484334</c:v>
                </c:pt>
                <c:pt idx="156">
                  <c:v>-16.790212720078635</c:v>
                </c:pt>
                <c:pt idx="157">
                  <c:v>-11.485158443755667</c:v>
                </c:pt>
                <c:pt idx="158">
                  <c:v>-4.5700071598874601</c:v>
                </c:pt>
                <c:pt idx="159">
                  <c:v>-10.306821202497154</c:v>
                </c:pt>
                <c:pt idx="160">
                  <c:v>-2.2223924213364481</c:v>
                </c:pt>
                <c:pt idx="161">
                  <c:v>-11.306821202497154</c:v>
                </c:pt>
                <c:pt idx="162">
                  <c:v>-9.965784284662087</c:v>
                </c:pt>
                <c:pt idx="163">
                  <c:v>-8.3808217839409309</c:v>
                </c:pt>
                <c:pt idx="164">
                  <c:v>-12.840253402578229</c:v>
                </c:pt>
                <c:pt idx="165">
                  <c:v>-6.2132218354448634</c:v>
                </c:pt>
                <c:pt idx="166">
                  <c:v>-16.478853866901456</c:v>
                </c:pt>
                <c:pt idx="167">
                  <c:v>-2.3964093343535398</c:v>
                </c:pt>
                <c:pt idx="168">
                  <c:v>-2.7289728034126757</c:v>
                </c:pt>
                <c:pt idx="169">
                  <c:v>-2.4822212192385011</c:v>
                </c:pt>
                <c:pt idx="170">
                  <c:v>-2.4811206785198023</c:v>
                </c:pt>
                <c:pt idx="171">
                  <c:v>-2.4811206785198023</c:v>
                </c:pt>
                <c:pt idx="172">
                  <c:v>-12.188176705998536</c:v>
                </c:pt>
                <c:pt idx="173">
                  <c:v>-9.3808217839409309</c:v>
                </c:pt>
                <c:pt idx="174">
                  <c:v>-10.306821202497154</c:v>
                </c:pt>
                <c:pt idx="175">
                  <c:v>-15.213711798105672</c:v>
                </c:pt>
                <c:pt idx="176">
                  <c:v>-10.702749878828293</c:v>
                </c:pt>
                <c:pt idx="177">
                  <c:v>-11.702749878828293</c:v>
                </c:pt>
                <c:pt idx="178">
                  <c:v>-13.14635653030391</c:v>
                </c:pt>
                <c:pt idx="179">
                  <c:v>-5.7405322091863988</c:v>
                </c:pt>
                <c:pt idx="180">
                  <c:v>-12.036173612553485</c:v>
                </c:pt>
                <c:pt idx="181">
                  <c:v>-11.344295907915818</c:v>
                </c:pt>
                <c:pt idx="182">
                  <c:v>-10.866248611111173</c:v>
                </c:pt>
                <c:pt idx="183">
                  <c:v>-16.251186503524337</c:v>
                </c:pt>
                <c:pt idx="184">
                  <c:v>-12.840253402578229</c:v>
                </c:pt>
                <c:pt idx="185">
                  <c:v>-13.885442176344485</c:v>
                </c:pt>
                <c:pt idx="186">
                  <c:v>-8.0889325154349514</c:v>
                </c:pt>
                <c:pt idx="187">
                  <c:v>-4.6128292941541007</c:v>
                </c:pt>
                <c:pt idx="188">
                  <c:v>-8.3808217839409309</c:v>
                </c:pt>
                <c:pt idx="189">
                  <c:v>-17.207370271231845</c:v>
                </c:pt>
                <c:pt idx="190">
                  <c:v>-5.0787385004504406</c:v>
                </c:pt>
                <c:pt idx="191">
                  <c:v>-3.5706072077440858</c:v>
                </c:pt>
                <c:pt idx="192">
                  <c:v>-10.582455645110581</c:v>
                </c:pt>
                <c:pt idx="193">
                  <c:v>-10.582455645110581</c:v>
                </c:pt>
                <c:pt idx="194">
                  <c:v>-3.4900508536956893</c:v>
                </c:pt>
                <c:pt idx="195">
                  <c:v>-2.1193759463226511</c:v>
                </c:pt>
                <c:pt idx="196">
                  <c:v>-2.2155060357512077</c:v>
                </c:pt>
                <c:pt idx="197">
                  <c:v>-2.5849625007211561</c:v>
                </c:pt>
                <c:pt idx="198">
                  <c:v>-4.794130469303024</c:v>
                </c:pt>
                <c:pt idx="199">
                  <c:v>-4.0531113364595628</c:v>
                </c:pt>
                <c:pt idx="200">
                  <c:v>-2.3081222953623324</c:v>
                </c:pt>
                <c:pt idx="201">
                  <c:v>-10.813781191217037</c:v>
                </c:pt>
                <c:pt idx="202">
                  <c:v>-2.7055096835130477</c:v>
                </c:pt>
                <c:pt idx="203">
                  <c:v>-13.353514437945197</c:v>
                </c:pt>
                <c:pt idx="204">
                  <c:v>-17.232570825356991</c:v>
                </c:pt>
                <c:pt idx="205">
                  <c:v>-11.91687468418114</c:v>
                </c:pt>
                <c:pt idx="206">
                  <c:v>-13.14635653030391</c:v>
                </c:pt>
                <c:pt idx="207">
                  <c:v>-9.3808217839409309</c:v>
                </c:pt>
                <c:pt idx="208">
                  <c:v>-4.169925001442313</c:v>
                </c:pt>
                <c:pt idx="209">
                  <c:v>-14.510104800885898</c:v>
                </c:pt>
                <c:pt idx="210">
                  <c:v>-12.840253402578229</c:v>
                </c:pt>
                <c:pt idx="211">
                  <c:v>-8.8662486111111729</c:v>
                </c:pt>
                <c:pt idx="212">
                  <c:v>-14.965784284662087</c:v>
                </c:pt>
                <c:pt idx="213">
                  <c:v>-10.75933340719466</c:v>
                </c:pt>
                <c:pt idx="214">
                  <c:v>-10.518325307690866</c:v>
                </c:pt>
                <c:pt idx="215">
                  <c:v>-10.965784284662087</c:v>
                </c:pt>
                <c:pt idx="216">
                  <c:v>-18.088180916021816</c:v>
                </c:pt>
                <c:pt idx="217">
                  <c:v>-4.9740047914670562</c:v>
                </c:pt>
                <c:pt idx="218">
                  <c:v>-5.2710469258851784</c:v>
                </c:pt>
                <c:pt idx="219">
                  <c:v>-9.965784284662087</c:v>
                </c:pt>
                <c:pt idx="220">
                  <c:v>-3.514573172829758</c:v>
                </c:pt>
                <c:pt idx="221">
                  <c:v>-2.0064262691594332</c:v>
                </c:pt>
                <c:pt idx="222">
                  <c:v>-2.7004397181410922</c:v>
                </c:pt>
                <c:pt idx="223">
                  <c:v>-2.8572598278839183</c:v>
                </c:pt>
                <c:pt idx="224">
                  <c:v>-2.0634172751360809</c:v>
                </c:pt>
                <c:pt idx="225">
                  <c:v>-4.2082516204191966</c:v>
                </c:pt>
                <c:pt idx="226">
                  <c:v>-11.518325307690867</c:v>
                </c:pt>
                <c:pt idx="227">
                  <c:v>-16.684602532118035</c:v>
                </c:pt>
                <c:pt idx="228">
                  <c:v>-2.7389138659557282</c:v>
                </c:pt>
                <c:pt idx="229">
                  <c:v>-9.0588936890535692</c:v>
                </c:pt>
                <c:pt idx="230">
                  <c:v>-9.3808217839409309</c:v>
                </c:pt>
                <c:pt idx="231">
                  <c:v>-3.5181754095099542</c:v>
                </c:pt>
                <c:pt idx="232">
                  <c:v>-6.1963972128035039</c:v>
                </c:pt>
                <c:pt idx="233">
                  <c:v>-3.3075728019102923</c:v>
                </c:pt>
                <c:pt idx="234">
                  <c:v>-11.582455645110581</c:v>
                </c:pt>
                <c:pt idx="235">
                  <c:v>-3.6360366853154256</c:v>
                </c:pt>
                <c:pt idx="236">
                  <c:v>-13.058893689053569</c:v>
                </c:pt>
                <c:pt idx="237">
                  <c:v>-13.846796248445001</c:v>
                </c:pt>
                <c:pt idx="238">
                  <c:v>-7.2959328863544171</c:v>
                </c:pt>
                <c:pt idx="239">
                  <c:v>-8.5653328709274383</c:v>
                </c:pt>
                <c:pt idx="240">
                  <c:v>-9.6438561897747253</c:v>
                </c:pt>
                <c:pt idx="241">
                  <c:v>-11.058893689053569</c:v>
                </c:pt>
                <c:pt idx="242">
                  <c:v>-2.8344417455388267</c:v>
                </c:pt>
                <c:pt idx="243">
                  <c:v>-3.6366606883705206</c:v>
                </c:pt>
                <c:pt idx="244">
                  <c:v>-13.325680229748469</c:v>
                </c:pt>
                <c:pt idx="245">
                  <c:v>-3.5130695822393707</c:v>
                </c:pt>
                <c:pt idx="246">
                  <c:v>-2.2730184944064162</c:v>
                </c:pt>
                <c:pt idx="247">
                  <c:v>-2.7369655941662061</c:v>
                </c:pt>
                <c:pt idx="248">
                  <c:v>-2.5777669993169523</c:v>
                </c:pt>
                <c:pt idx="249">
                  <c:v>-14.904383739997945</c:v>
                </c:pt>
                <c:pt idx="250">
                  <c:v>-10.518325307690867</c:v>
                </c:pt>
                <c:pt idx="251">
                  <c:v>-10.518325307690867</c:v>
                </c:pt>
                <c:pt idx="252">
                  <c:v>-11.89178370321831</c:v>
                </c:pt>
                <c:pt idx="253">
                  <c:v>-14.394284043747493</c:v>
                </c:pt>
                <c:pt idx="254">
                  <c:v>-11.550746785383243</c:v>
                </c:pt>
                <c:pt idx="255">
                  <c:v>-7.6026525174988651</c:v>
                </c:pt>
                <c:pt idx="256">
                  <c:v>-7.6026525174988651</c:v>
                </c:pt>
                <c:pt idx="257">
                  <c:v>-2.2837643461150363</c:v>
                </c:pt>
                <c:pt idx="258">
                  <c:v>-9.6438561897747253</c:v>
                </c:pt>
                <c:pt idx="259">
                  <c:v>-6.1260078849121058</c:v>
                </c:pt>
                <c:pt idx="260">
                  <c:v>-13.258566033889934</c:v>
                </c:pt>
                <c:pt idx="261">
                  <c:v>-12.325680229748469</c:v>
                </c:pt>
                <c:pt idx="262">
                  <c:v>-2.8611855310977181</c:v>
                </c:pt>
                <c:pt idx="263">
                  <c:v>-4.850785493723369</c:v>
                </c:pt>
                <c:pt idx="264">
                  <c:v>-11.485158443755667</c:v>
                </c:pt>
                <c:pt idx="265">
                  <c:v>-4.5803532474685671</c:v>
                </c:pt>
                <c:pt idx="266">
                  <c:v>-6.6438561897747244</c:v>
                </c:pt>
                <c:pt idx="267">
                  <c:v>-13.702749878828293</c:v>
                </c:pt>
                <c:pt idx="268">
                  <c:v>-13.092316690591021</c:v>
                </c:pt>
                <c:pt idx="269">
                  <c:v>-4.1963972128035039</c:v>
                </c:pt>
                <c:pt idx="270">
                  <c:v>-5.6003545511381381</c:v>
                </c:pt>
                <c:pt idx="271">
                  <c:v>-9.8662486111111729</c:v>
                </c:pt>
                <c:pt idx="272">
                  <c:v>-2.9418970454364315</c:v>
                </c:pt>
                <c:pt idx="273">
                  <c:v>-2.458401490038808</c:v>
                </c:pt>
                <c:pt idx="274">
                  <c:v>-7.3406936712356217</c:v>
                </c:pt>
                <c:pt idx="275">
                  <c:v>-12.228818690495881</c:v>
                </c:pt>
                <c:pt idx="276">
                  <c:v>-2.6665762662748076</c:v>
                </c:pt>
                <c:pt idx="277">
                  <c:v>-4.5756846871331458</c:v>
                </c:pt>
                <c:pt idx="278">
                  <c:v>-6.9848931076097918</c:v>
                </c:pt>
                <c:pt idx="279">
                  <c:v>-16.896521622224974</c:v>
                </c:pt>
                <c:pt idx="280">
                  <c:v>-3.8073549220576046</c:v>
                </c:pt>
                <c:pt idx="281">
                  <c:v>-3.5395195299599886</c:v>
                </c:pt>
                <c:pt idx="282">
                  <c:v>-7.1963972128035039</c:v>
                </c:pt>
                <c:pt idx="283">
                  <c:v>-3.445076325660227</c:v>
                </c:pt>
                <c:pt idx="284">
                  <c:v>-4.4327738635756528</c:v>
                </c:pt>
                <c:pt idx="285">
                  <c:v>-10.643856189774725</c:v>
                </c:pt>
                <c:pt idx="286">
                  <c:v>-14.292513365813269</c:v>
                </c:pt>
                <c:pt idx="287">
                  <c:v>-14.872674880270607</c:v>
                </c:pt>
                <c:pt idx="288">
                  <c:v>-16.369506470713098</c:v>
                </c:pt>
                <c:pt idx="289">
                  <c:v>-4.5063526660247897</c:v>
                </c:pt>
                <c:pt idx="290">
                  <c:v>-3.8865637945041422</c:v>
                </c:pt>
                <c:pt idx="291">
                  <c:v>-3.6293857069663913</c:v>
                </c:pt>
                <c:pt idx="292">
                  <c:v>-4.4873517040947339</c:v>
                </c:pt>
                <c:pt idx="293">
                  <c:v>-16.213711798105674</c:v>
                </c:pt>
                <c:pt idx="294">
                  <c:v>-2.3579293545281903</c:v>
                </c:pt>
                <c:pt idx="295">
                  <c:v>-14.550746785383243</c:v>
                </c:pt>
                <c:pt idx="296">
                  <c:v>-9.2288186904958813</c:v>
                </c:pt>
                <c:pt idx="297">
                  <c:v>-9.2288186904958813</c:v>
                </c:pt>
                <c:pt idx="298">
                  <c:v>-9.2288186904958813</c:v>
                </c:pt>
                <c:pt idx="299">
                  <c:v>-9.2288186904958813</c:v>
                </c:pt>
                <c:pt idx="300">
                  <c:v>-3.9856447070229302</c:v>
                </c:pt>
                <c:pt idx="301">
                  <c:v>-11.742201029547017</c:v>
                </c:pt>
                <c:pt idx="302">
                  <c:v>-3.7210240502971854</c:v>
                </c:pt>
                <c:pt idx="303">
                  <c:v>-15.213711798105672</c:v>
                </c:pt>
                <c:pt idx="304">
                  <c:v>-2.0971411584105319</c:v>
                </c:pt>
                <c:pt idx="305">
                  <c:v>-12.613482540731207</c:v>
                </c:pt>
                <c:pt idx="306">
                  <c:v>-12.731319031025064</c:v>
                </c:pt>
                <c:pt idx="307">
                  <c:v>-9.75933340719466</c:v>
                </c:pt>
                <c:pt idx="308">
                  <c:v>-11.416445693671653</c:v>
                </c:pt>
                <c:pt idx="309">
                  <c:v>-11.673603533168777</c:v>
                </c:pt>
                <c:pt idx="310">
                  <c:v>-3.37851162325373</c:v>
                </c:pt>
                <c:pt idx="311">
                  <c:v>-12.89178370321831</c:v>
                </c:pt>
                <c:pt idx="312">
                  <c:v>-11.582455645110581</c:v>
                </c:pt>
                <c:pt idx="313">
                  <c:v>-2.9740047914670558</c:v>
                </c:pt>
                <c:pt idx="314">
                  <c:v>-16.14900610871786</c:v>
                </c:pt>
                <c:pt idx="315">
                  <c:v>-16.213711798105674</c:v>
                </c:pt>
                <c:pt idx="316">
                  <c:v>-3.3875164365149395</c:v>
                </c:pt>
                <c:pt idx="317">
                  <c:v>-14.311559121503818</c:v>
                </c:pt>
                <c:pt idx="318">
                  <c:v>-12.485158443755667</c:v>
                </c:pt>
                <c:pt idx="319">
                  <c:v>-3.0375831828081559</c:v>
                </c:pt>
                <c:pt idx="320">
                  <c:v>-10.813781191217037</c:v>
                </c:pt>
                <c:pt idx="321">
                  <c:v>-9.0588936890535692</c:v>
                </c:pt>
                <c:pt idx="322">
                  <c:v>-14.425215903299385</c:v>
                </c:pt>
                <c:pt idx="323">
                  <c:v>-2.4044266780344588</c:v>
                </c:pt>
                <c:pt idx="324">
                  <c:v>-4.1727846555815535</c:v>
                </c:pt>
                <c:pt idx="325">
                  <c:v>-8.6438561897747253</c:v>
                </c:pt>
                <c:pt idx="326">
                  <c:v>-5.6870227911768687</c:v>
                </c:pt>
                <c:pt idx="327">
                  <c:v>-2.4233051152624445</c:v>
                </c:pt>
                <c:pt idx="328">
                  <c:v>-3.2933589426905918</c:v>
                </c:pt>
                <c:pt idx="329">
                  <c:v>-11.866248611111173</c:v>
                </c:pt>
                <c:pt idx="330">
                  <c:v>-5.3085697120323436</c:v>
                </c:pt>
                <c:pt idx="331">
                  <c:v>-5.6277365244114481</c:v>
                </c:pt>
                <c:pt idx="332">
                  <c:v>-11.416445693671653</c:v>
                </c:pt>
                <c:pt idx="333">
                  <c:v>-9.2288186904958813</c:v>
                </c:pt>
                <c:pt idx="334">
                  <c:v>-12.433933120400493</c:v>
                </c:pt>
                <c:pt idx="335">
                  <c:v>-10.451211111832329</c:v>
                </c:pt>
                <c:pt idx="336">
                  <c:v>-12.566688329252264</c:v>
                </c:pt>
                <c:pt idx="337">
                  <c:v>-4.6257543833994141</c:v>
                </c:pt>
                <c:pt idx="338">
                  <c:v>-12.058893689053569</c:v>
                </c:pt>
                <c:pt idx="339">
                  <c:v>-5.4374053123072983</c:v>
                </c:pt>
                <c:pt idx="340">
                  <c:v>-3.602036014080098</c:v>
                </c:pt>
                <c:pt idx="341">
                  <c:v>-12.800360675454716</c:v>
                </c:pt>
                <c:pt idx="342">
                  <c:v>-10.702749878828293</c:v>
                </c:pt>
                <c:pt idx="343">
                  <c:v>-2.8530397947345669</c:v>
                </c:pt>
                <c:pt idx="344">
                  <c:v>-13.218765025831956</c:v>
                </c:pt>
                <c:pt idx="345">
                  <c:v>-11.485158443755667</c:v>
                </c:pt>
                <c:pt idx="346">
                  <c:v>-14.425215903299385</c:v>
                </c:pt>
                <c:pt idx="347">
                  <c:v>-3.2407320120393814</c:v>
                </c:pt>
                <c:pt idx="348">
                  <c:v>-14.001408194392809</c:v>
                </c:pt>
                <c:pt idx="349">
                  <c:v>-10.146356530303908</c:v>
                </c:pt>
                <c:pt idx="350">
                  <c:v>-9.0588936890535692</c:v>
                </c:pt>
                <c:pt idx="351">
                  <c:v>-6.9068905956085187</c:v>
                </c:pt>
                <c:pt idx="352">
                  <c:v>-3.3075728019102923</c:v>
                </c:pt>
                <c:pt idx="353">
                  <c:v>-12.46828462519127</c:v>
                </c:pt>
                <c:pt idx="354">
                  <c:v>-2.2370391973008497</c:v>
                </c:pt>
                <c:pt idx="355">
                  <c:v>-2.4102365130150227</c:v>
                </c:pt>
                <c:pt idx="356">
                  <c:v>-4.0731075482732697</c:v>
                </c:pt>
                <c:pt idx="357">
                  <c:v>-2.3824181129195887</c:v>
                </c:pt>
                <c:pt idx="358">
                  <c:v>-2.9684246057467285</c:v>
                </c:pt>
                <c:pt idx="359">
                  <c:v>-7.7958592832197748</c:v>
                </c:pt>
                <c:pt idx="360">
                  <c:v>-14.425215903299385</c:v>
                </c:pt>
                <c:pt idx="361">
                  <c:v>-2.7266236499447469</c:v>
                </c:pt>
                <c:pt idx="362">
                  <c:v>-4.4719288354212647</c:v>
                </c:pt>
                <c:pt idx="363">
                  <c:v>-3.7476920007592649</c:v>
                </c:pt>
                <c:pt idx="364">
                  <c:v>-10.146356530303908</c:v>
                </c:pt>
                <c:pt idx="365">
                  <c:v>-15.287712379549449</c:v>
                </c:pt>
                <c:pt idx="366">
                  <c:v>-9.1584293626044833</c:v>
                </c:pt>
                <c:pt idx="367">
                  <c:v>-10.306821202497154</c:v>
                </c:pt>
                <c:pt idx="368">
                  <c:v>-10.813781191217037</c:v>
                </c:pt>
                <c:pt idx="369">
                  <c:v>-4.1213228933269876</c:v>
                </c:pt>
                <c:pt idx="370">
                  <c:v>-3.2023390609357398</c:v>
                </c:pt>
                <c:pt idx="371">
                  <c:v>-11.380821783940931</c:v>
                </c:pt>
                <c:pt idx="372">
                  <c:v>-2.3991293321993967</c:v>
                </c:pt>
                <c:pt idx="373">
                  <c:v>-2.4188177242701308</c:v>
                </c:pt>
                <c:pt idx="374">
                  <c:v>-10.058893689053569</c:v>
                </c:pt>
                <c:pt idx="375">
                  <c:v>-9.965784284662087</c:v>
                </c:pt>
                <c:pt idx="376">
                  <c:v>-11.965784284662087</c:v>
                </c:pt>
                <c:pt idx="377">
                  <c:v>-6.0731075482732706</c:v>
                </c:pt>
                <c:pt idx="378">
                  <c:v>-2.0588936890535683</c:v>
                </c:pt>
                <c:pt idx="379">
                  <c:v>-13.001408194392809</c:v>
                </c:pt>
                <c:pt idx="380">
                  <c:v>-13.46828462519127</c:v>
                </c:pt>
                <c:pt idx="381">
                  <c:v>-10.75933340719466</c:v>
                </c:pt>
                <c:pt idx="382">
                  <c:v>-3.8232266902067922</c:v>
                </c:pt>
                <c:pt idx="383">
                  <c:v>-16.988152097690541</c:v>
                </c:pt>
                <c:pt idx="384">
                  <c:v>-6.0588936890535692</c:v>
                </c:pt>
                <c:pt idx="385">
                  <c:v>-10.866248611111173</c:v>
                </c:pt>
                <c:pt idx="386">
                  <c:v>-10.582455645110581</c:v>
                </c:pt>
                <c:pt idx="387">
                  <c:v>-9.75933340719466</c:v>
                </c:pt>
                <c:pt idx="388">
                  <c:v>12.451211111832331</c:v>
                </c:pt>
                <c:pt idx="389">
                  <c:v>3.0856605986163546</c:v>
                </c:pt>
                <c:pt idx="390">
                  <c:v>14.510104800885898</c:v>
                </c:pt>
                <c:pt idx="391">
                  <c:v>6.4911319290860208</c:v>
                </c:pt>
                <c:pt idx="392">
                  <c:v>4.970084422095713</c:v>
                </c:pt>
                <c:pt idx="393">
                  <c:v>11.582455645110581</c:v>
                </c:pt>
                <c:pt idx="394">
                  <c:v>6.8244284354165456</c:v>
                </c:pt>
                <c:pt idx="395">
                  <c:v>11.91687468418114</c:v>
                </c:pt>
                <c:pt idx="396">
                  <c:v>9.9496646192988099</c:v>
                </c:pt>
                <c:pt idx="397">
                  <c:v>2.0703893278913981</c:v>
                </c:pt>
                <c:pt idx="398">
                  <c:v>9.965784284662087</c:v>
                </c:pt>
                <c:pt idx="399">
                  <c:v>12.036173612553485</c:v>
                </c:pt>
                <c:pt idx="400">
                  <c:v>6.1649662792748208</c:v>
                </c:pt>
                <c:pt idx="401">
                  <c:v>2.3616742736801188</c:v>
                </c:pt>
                <c:pt idx="402">
                  <c:v>9.2288186904958813</c:v>
                </c:pt>
                <c:pt idx="403">
                  <c:v>4.0906025487809066</c:v>
                </c:pt>
                <c:pt idx="404">
                  <c:v>2.3978937550107395</c:v>
                </c:pt>
                <c:pt idx="405">
                  <c:v>15.081261502082024</c:v>
                </c:pt>
                <c:pt idx="406">
                  <c:v>3.1699250014423126</c:v>
                </c:pt>
                <c:pt idx="407">
                  <c:v>2.084888897586513</c:v>
                </c:pt>
                <c:pt idx="408">
                  <c:v>11.613482540731207</c:v>
                </c:pt>
                <c:pt idx="409">
                  <c:v>14.007260920638247</c:v>
                </c:pt>
                <c:pt idx="410">
                  <c:v>3.2009126939259964</c:v>
                </c:pt>
                <c:pt idx="411">
                  <c:v>13.526499239136566</c:v>
                </c:pt>
                <c:pt idx="412">
                  <c:v>12.46828462519127</c:v>
                </c:pt>
                <c:pt idx="413">
                  <c:v>8.6438561897747253</c:v>
                </c:pt>
                <c:pt idx="414">
                  <c:v>14.840253402578229</c:v>
                </c:pt>
                <c:pt idx="415">
                  <c:v>16.135709286104401</c:v>
                </c:pt>
                <c:pt idx="416">
                  <c:v>4.2139827623723614</c:v>
                </c:pt>
                <c:pt idx="417">
                  <c:v>2.938599455335857</c:v>
                </c:pt>
                <c:pt idx="418">
                  <c:v>2.2150128909708506</c:v>
                </c:pt>
                <c:pt idx="419">
                  <c:v>3.0379262595901362</c:v>
                </c:pt>
                <c:pt idx="420">
                  <c:v>12.717105171805365</c:v>
                </c:pt>
                <c:pt idx="421">
                  <c:v>3.403121188316474</c:v>
                </c:pt>
                <c:pt idx="422">
                  <c:v>2.6932442167368884</c:v>
                </c:pt>
                <c:pt idx="423">
                  <c:v>11.582455645110581</c:v>
                </c:pt>
                <c:pt idx="424">
                  <c:v>16.520373136339725</c:v>
                </c:pt>
                <c:pt idx="425">
                  <c:v>3.3851219213745565</c:v>
                </c:pt>
                <c:pt idx="426">
                  <c:v>11.613482540731207</c:v>
                </c:pt>
                <c:pt idx="427">
                  <c:v>2.240134003723715</c:v>
                </c:pt>
                <c:pt idx="428">
                  <c:v>3.0822010625456375</c:v>
                </c:pt>
                <c:pt idx="429">
                  <c:v>10.228818690495881</c:v>
                </c:pt>
                <c:pt idx="430">
                  <c:v>16.122288770342077</c:v>
                </c:pt>
                <c:pt idx="431">
                  <c:v>4.709658248170471</c:v>
                </c:pt>
                <c:pt idx="432">
                  <c:v>10.058893689053569</c:v>
                </c:pt>
                <c:pt idx="433">
                  <c:v>6.2335722204665158</c:v>
                </c:pt>
                <c:pt idx="434">
                  <c:v>14.380821783940931</c:v>
                </c:pt>
                <c:pt idx="435">
                  <c:v>14.510104800885898</c:v>
                </c:pt>
                <c:pt idx="436">
                  <c:v>12.501837184902296</c:v>
                </c:pt>
                <c:pt idx="437">
                  <c:v>2.4093909361377022</c:v>
                </c:pt>
                <c:pt idx="438">
                  <c:v>5.124139713669007</c:v>
                </c:pt>
                <c:pt idx="439">
                  <c:v>11.518325307690867</c:v>
                </c:pt>
                <c:pt idx="440">
                  <c:v>11.344295907915818</c:v>
                </c:pt>
                <c:pt idx="441">
                  <c:v>2.2515387669959646</c:v>
                </c:pt>
                <c:pt idx="442">
                  <c:v>17.525480026772815</c:v>
                </c:pt>
                <c:pt idx="443">
                  <c:v>5.4657638674610141</c:v>
                </c:pt>
                <c:pt idx="444">
                  <c:v>3.9856447070229302</c:v>
                </c:pt>
                <c:pt idx="445">
                  <c:v>2.9651582507876988</c:v>
                </c:pt>
                <c:pt idx="446">
                  <c:v>6.7264784803892921</c:v>
                </c:pt>
                <c:pt idx="447">
                  <c:v>12.208640808558251</c:v>
                </c:pt>
                <c:pt idx="448">
                  <c:v>12.124982879511341</c:v>
                </c:pt>
                <c:pt idx="449">
                  <c:v>6.165621602947633</c:v>
                </c:pt>
                <c:pt idx="450">
                  <c:v>3.1953331714439446</c:v>
                </c:pt>
                <c:pt idx="451">
                  <c:v>2.9899463353360769</c:v>
                </c:pt>
                <c:pt idx="452">
                  <c:v>10.999336844373113</c:v>
                </c:pt>
                <c:pt idx="453">
                  <c:v>2.6819242306082445</c:v>
                </c:pt>
                <c:pt idx="454">
                  <c:v>12.566688329252264</c:v>
                </c:pt>
                <c:pt idx="455">
                  <c:v>6.6159501932048403</c:v>
                </c:pt>
                <c:pt idx="456">
                  <c:v>13.518325307690866</c:v>
                </c:pt>
                <c:pt idx="457">
                  <c:v>5.3779621298016904</c:v>
                </c:pt>
                <c:pt idx="458">
                  <c:v>9.965784284662087</c:v>
                </c:pt>
                <c:pt idx="459">
                  <c:v>9.965784284662087</c:v>
                </c:pt>
                <c:pt idx="460">
                  <c:v>13.208640808558252</c:v>
                </c:pt>
                <c:pt idx="461">
                  <c:v>2.4419087333335669</c:v>
                </c:pt>
                <c:pt idx="462">
                  <c:v>3.5221199818831064</c:v>
                </c:pt>
                <c:pt idx="463">
                  <c:v>9.3808217839409309</c:v>
                </c:pt>
                <c:pt idx="464">
                  <c:v>9.0588936890535692</c:v>
                </c:pt>
                <c:pt idx="465">
                  <c:v>14.278062209515731</c:v>
                </c:pt>
                <c:pt idx="466">
                  <c:v>14.018895621121651</c:v>
                </c:pt>
                <c:pt idx="467">
                  <c:v>3.8019210360069762</c:v>
                </c:pt>
                <c:pt idx="468">
                  <c:v>13.526499239136566</c:v>
                </c:pt>
                <c:pt idx="469">
                  <c:v>11.702749878828293</c:v>
                </c:pt>
                <c:pt idx="470">
                  <c:v>11.840253402578229</c:v>
                </c:pt>
                <c:pt idx="471">
                  <c:v>5.1974545195865458</c:v>
                </c:pt>
                <c:pt idx="472">
                  <c:v>8.6438561897747253</c:v>
                </c:pt>
                <c:pt idx="473">
                  <c:v>3.0045013922349408</c:v>
                </c:pt>
                <c:pt idx="474">
                  <c:v>2.3771403538283433</c:v>
                </c:pt>
                <c:pt idx="475">
                  <c:v>4.2992080183872794</c:v>
                </c:pt>
                <c:pt idx="476">
                  <c:v>9.8662486111111729</c:v>
                </c:pt>
                <c:pt idx="477">
                  <c:v>9.8662486111111729</c:v>
                </c:pt>
                <c:pt idx="478">
                  <c:v>9.8662486111111729</c:v>
                </c:pt>
                <c:pt idx="479">
                  <c:v>9.8662486111111729</c:v>
                </c:pt>
                <c:pt idx="480">
                  <c:v>12.248718247933585</c:v>
                </c:pt>
                <c:pt idx="481">
                  <c:v>9.8662486111111729</c:v>
                </c:pt>
                <c:pt idx="482">
                  <c:v>9.75933340719466</c:v>
                </c:pt>
                <c:pt idx="483">
                  <c:v>9.8662486111111729</c:v>
                </c:pt>
                <c:pt idx="484">
                  <c:v>2.1876270031757716</c:v>
                </c:pt>
                <c:pt idx="485">
                  <c:v>3.7315453183819534</c:v>
                </c:pt>
                <c:pt idx="486">
                  <c:v>16.446910974398701</c:v>
                </c:pt>
                <c:pt idx="487">
                  <c:v>9.0588936890535692</c:v>
                </c:pt>
                <c:pt idx="488">
                  <c:v>3.8339273240532941</c:v>
                </c:pt>
                <c:pt idx="489">
                  <c:v>3.2861569638655408</c:v>
                </c:pt>
                <c:pt idx="490">
                  <c:v>2.5395195299599891</c:v>
                </c:pt>
                <c:pt idx="491">
                  <c:v>3.2619207855230856</c:v>
                </c:pt>
                <c:pt idx="492">
                  <c:v>9.5183253076908674</c:v>
                </c:pt>
                <c:pt idx="493">
                  <c:v>14.550746785383243</c:v>
                </c:pt>
                <c:pt idx="494">
                  <c:v>11.485158443755667</c:v>
                </c:pt>
                <c:pt idx="495">
                  <c:v>11.89178370321831</c:v>
                </c:pt>
                <c:pt idx="496">
                  <c:v>2.4758407783410434</c:v>
                </c:pt>
                <c:pt idx="497">
                  <c:v>2.3147325934831584</c:v>
                </c:pt>
                <c:pt idx="498">
                  <c:v>13.807086538643029</c:v>
                </c:pt>
                <c:pt idx="499">
                  <c:v>3.1844245711374275</c:v>
                </c:pt>
                <c:pt idx="500">
                  <c:v>10.146356530303908</c:v>
                </c:pt>
                <c:pt idx="501">
                  <c:v>10.75933340719466</c:v>
                </c:pt>
                <c:pt idx="502">
                  <c:v>7.4374053123072983</c:v>
                </c:pt>
                <c:pt idx="503">
                  <c:v>7.3808217839409318</c:v>
                </c:pt>
                <c:pt idx="504">
                  <c:v>10.702749878828293</c:v>
                </c:pt>
                <c:pt idx="505">
                  <c:v>5.4774978033526054</c:v>
                </c:pt>
                <c:pt idx="506">
                  <c:v>17.670840630873549</c:v>
                </c:pt>
                <c:pt idx="507">
                  <c:v>14.49768554163183</c:v>
                </c:pt>
                <c:pt idx="508">
                  <c:v>2.0970986881050813</c:v>
                </c:pt>
                <c:pt idx="509">
                  <c:v>18.145693374677023</c:v>
                </c:pt>
                <c:pt idx="510">
                  <c:v>8.3808217839409309</c:v>
                </c:pt>
                <c:pt idx="511">
                  <c:v>2.2394659346953896</c:v>
                </c:pt>
                <c:pt idx="512">
                  <c:v>14.59027514956988</c:v>
                </c:pt>
                <c:pt idx="513">
                  <c:v>3.2009126939259964</c:v>
                </c:pt>
                <c:pt idx="514">
                  <c:v>12.362674437230671</c:v>
                </c:pt>
                <c:pt idx="515">
                  <c:v>11.613482540731207</c:v>
                </c:pt>
                <c:pt idx="516">
                  <c:v>3.0809199953835673</c:v>
                </c:pt>
                <c:pt idx="517">
                  <c:v>14.66622400280318</c:v>
                </c:pt>
                <c:pt idx="518">
                  <c:v>17.046157701126106</c:v>
                </c:pt>
                <c:pt idx="519">
                  <c:v>4.0350469470992012</c:v>
                </c:pt>
                <c:pt idx="520">
                  <c:v>11.786814143616768</c:v>
                </c:pt>
                <c:pt idx="521">
                  <c:v>5.1244820306811452</c:v>
                </c:pt>
                <c:pt idx="522">
                  <c:v>10.702749878828293</c:v>
                </c:pt>
                <c:pt idx="523">
                  <c:v>15.287712379549449</c:v>
                </c:pt>
                <c:pt idx="524">
                  <c:v>13.26834705468252</c:v>
                </c:pt>
                <c:pt idx="525">
                  <c:v>8.6438561897747253</c:v>
                </c:pt>
                <c:pt idx="526">
                  <c:v>12.702749878828293</c:v>
                </c:pt>
                <c:pt idx="527">
                  <c:v>11.416445693671653</c:v>
                </c:pt>
                <c:pt idx="528">
                  <c:v>10.380821783940931</c:v>
                </c:pt>
                <c:pt idx="529">
                  <c:v>9.8662486111111729</c:v>
                </c:pt>
                <c:pt idx="530">
                  <c:v>16.053247125912424</c:v>
                </c:pt>
                <c:pt idx="531">
                  <c:v>2.4150374992788439</c:v>
                </c:pt>
                <c:pt idx="532">
                  <c:v>12.613482540731207</c:v>
                </c:pt>
                <c:pt idx="533">
                  <c:v>14.177834761777076</c:v>
                </c:pt>
                <c:pt idx="534">
                  <c:v>4.4724877714627436</c:v>
                </c:pt>
                <c:pt idx="535">
                  <c:v>11.103287808412022</c:v>
                </c:pt>
                <c:pt idx="536">
                  <c:v>6.2548138990288251</c:v>
                </c:pt>
                <c:pt idx="537">
                  <c:v>11.306821202497154</c:v>
                </c:pt>
                <c:pt idx="538">
                  <c:v>10.058893689053569</c:v>
                </c:pt>
                <c:pt idx="539">
                  <c:v>2.6980372279257878</c:v>
                </c:pt>
                <c:pt idx="540">
                  <c:v>11.344295907915818</c:v>
                </c:pt>
                <c:pt idx="541">
                  <c:v>3.1071850063714126</c:v>
                </c:pt>
                <c:pt idx="542">
                  <c:v>11.702749878828293</c:v>
                </c:pt>
                <c:pt idx="543">
                  <c:v>2.7321646079023849</c:v>
                </c:pt>
                <c:pt idx="544">
                  <c:v>17.965784284662089</c:v>
                </c:pt>
                <c:pt idx="545">
                  <c:v>2.429587147771572</c:v>
                </c:pt>
                <c:pt idx="546">
                  <c:v>2.7512852654832733</c:v>
                </c:pt>
                <c:pt idx="547">
                  <c:v>2.7770430335415419</c:v>
                </c:pt>
                <c:pt idx="548">
                  <c:v>8.31428803268523</c:v>
                </c:pt>
                <c:pt idx="549">
                  <c:v>19.321869390281513</c:v>
                </c:pt>
                <c:pt idx="550">
                  <c:v>5.0588936890535692</c:v>
                </c:pt>
                <c:pt idx="551">
                  <c:v>4.9951990137361797</c:v>
                </c:pt>
                <c:pt idx="552">
                  <c:v>9.2288186904958813</c:v>
                </c:pt>
                <c:pt idx="553">
                  <c:v>2.9909548603969931</c:v>
                </c:pt>
                <c:pt idx="554">
                  <c:v>4.6744013330283583</c:v>
                </c:pt>
                <c:pt idx="555">
                  <c:v>4.6706230993375106</c:v>
                </c:pt>
                <c:pt idx="556">
                  <c:v>2</c:v>
                </c:pt>
                <c:pt idx="557">
                  <c:v>2.1142754722101826</c:v>
                </c:pt>
                <c:pt idx="558">
                  <c:v>4.9801395776391573</c:v>
                </c:pt>
                <c:pt idx="559">
                  <c:v>10.058893689053569</c:v>
                </c:pt>
                <c:pt idx="560">
                  <c:v>6.7157064747944029</c:v>
                </c:pt>
                <c:pt idx="561">
                  <c:v>14.130356051610194</c:v>
                </c:pt>
                <c:pt idx="562">
                  <c:v>2.7679924897868302</c:v>
                </c:pt>
                <c:pt idx="563">
                  <c:v>6.9068905956085187</c:v>
                </c:pt>
                <c:pt idx="564">
                  <c:v>3.5037664178731758</c:v>
                </c:pt>
                <c:pt idx="565">
                  <c:v>8.6438561897747253</c:v>
                </c:pt>
                <c:pt idx="566">
                  <c:v>2.4912480658989624</c:v>
                </c:pt>
                <c:pt idx="567">
                  <c:v>5.1461448828244869</c:v>
                </c:pt>
                <c:pt idx="568">
                  <c:v>9.2288186904958813</c:v>
                </c:pt>
                <c:pt idx="569">
                  <c:v>12.058893689053569</c:v>
                </c:pt>
                <c:pt idx="570">
                  <c:v>14.086799685623454</c:v>
                </c:pt>
                <c:pt idx="571">
                  <c:v>3.0995356735509145</c:v>
                </c:pt>
                <c:pt idx="572">
                  <c:v>10.965784284662087</c:v>
                </c:pt>
                <c:pt idx="573">
                  <c:v>10.702749878828293</c:v>
                </c:pt>
                <c:pt idx="574">
                  <c:v>12.344295907915818</c:v>
                </c:pt>
                <c:pt idx="575">
                  <c:v>11.786814143616768</c:v>
                </c:pt>
                <c:pt idx="576">
                  <c:v>10.91687468418114</c:v>
                </c:pt>
                <c:pt idx="577">
                  <c:v>11.268347054682518</c:v>
                </c:pt>
                <c:pt idx="578">
                  <c:v>10.91687468418114</c:v>
                </c:pt>
                <c:pt idx="579">
                  <c:v>12.75933340719466</c:v>
                </c:pt>
                <c:pt idx="580">
                  <c:v>3.0425918767244684</c:v>
                </c:pt>
                <c:pt idx="581">
                  <c:v>12.103287808412023</c:v>
                </c:pt>
                <c:pt idx="582">
                  <c:v>9.2288186904958813</c:v>
                </c:pt>
                <c:pt idx="583">
                  <c:v>9.965784284662087</c:v>
                </c:pt>
                <c:pt idx="584">
                  <c:v>9.965784284662087</c:v>
                </c:pt>
                <c:pt idx="585">
                  <c:v>6.1070824826042633</c:v>
                </c:pt>
                <c:pt idx="586">
                  <c:v>2.4976993542653623</c:v>
                </c:pt>
                <c:pt idx="587">
                  <c:v>11.840253402578229</c:v>
                </c:pt>
                <c:pt idx="588">
                  <c:v>2.3075728019102923</c:v>
                </c:pt>
                <c:pt idx="589">
                  <c:v>9.8662486111111729</c:v>
                </c:pt>
                <c:pt idx="590">
                  <c:v>17.101920972648117</c:v>
                </c:pt>
                <c:pt idx="591">
                  <c:v>11.813781191217037</c:v>
                </c:pt>
                <c:pt idx="592">
                  <c:v>3.0304652807270505</c:v>
                </c:pt>
                <c:pt idx="593">
                  <c:v>19.423849067535478</c:v>
                </c:pt>
                <c:pt idx="594">
                  <c:v>4.0552824355011898</c:v>
                </c:pt>
                <c:pt idx="595">
                  <c:v>10.228818690495881</c:v>
                </c:pt>
                <c:pt idx="596">
                  <c:v>3.4996369025248875</c:v>
                </c:pt>
                <c:pt idx="597">
                  <c:v>10.306821202497154</c:v>
                </c:pt>
                <c:pt idx="598">
                  <c:v>5.3068212024971544</c:v>
                </c:pt>
                <c:pt idx="599">
                  <c:v>12.773139206719691</c:v>
                </c:pt>
                <c:pt idx="600">
                  <c:v>14.188176705998536</c:v>
                </c:pt>
                <c:pt idx="601">
                  <c:v>3.6280312226130418</c:v>
                </c:pt>
                <c:pt idx="602">
                  <c:v>9.0588936890535692</c:v>
                </c:pt>
                <c:pt idx="603">
                  <c:v>10.643856189774725</c:v>
                </c:pt>
                <c:pt idx="604">
                  <c:v>12.518325307690866</c:v>
                </c:pt>
                <c:pt idx="605">
                  <c:v>3.2179050303441343</c:v>
                </c:pt>
                <c:pt idx="606">
                  <c:v>5.0512805049436933</c:v>
                </c:pt>
                <c:pt idx="607">
                  <c:v>2.1584293626044828</c:v>
                </c:pt>
                <c:pt idx="608">
                  <c:v>12.188176705998536</c:v>
                </c:pt>
                <c:pt idx="609">
                  <c:v>6.6003545511381381</c:v>
                </c:pt>
                <c:pt idx="610">
                  <c:v>3.611107607435013</c:v>
                </c:pt>
                <c:pt idx="611">
                  <c:v>12.416445693671653</c:v>
                </c:pt>
                <c:pt idx="612">
                  <c:v>15.904383739997945</c:v>
                </c:pt>
                <c:pt idx="613">
                  <c:v>10.702749878828293</c:v>
                </c:pt>
                <c:pt idx="614">
                  <c:v>3.6629650127224296</c:v>
                </c:pt>
                <c:pt idx="615">
                  <c:v>13.566688329252267</c:v>
                </c:pt>
                <c:pt idx="616">
                  <c:v>13.846796248445001</c:v>
                </c:pt>
                <c:pt idx="617">
                  <c:v>10.702749878828293</c:v>
                </c:pt>
                <c:pt idx="618">
                  <c:v>5.9068905956085187</c:v>
                </c:pt>
                <c:pt idx="619">
                  <c:v>5.8799235480082492</c:v>
                </c:pt>
                <c:pt idx="620">
                  <c:v>12.977756926328162</c:v>
                </c:pt>
                <c:pt idx="621">
                  <c:v>12.658806531240696</c:v>
                </c:pt>
                <c:pt idx="622">
                  <c:v>8.8662486111111729</c:v>
                </c:pt>
                <c:pt idx="623">
                  <c:v>11.673603533168777</c:v>
                </c:pt>
                <c:pt idx="624">
                  <c:v>10.146356530303908</c:v>
                </c:pt>
                <c:pt idx="625">
                  <c:v>13.813781191217037</c:v>
                </c:pt>
                <c:pt idx="626">
                  <c:v>10.643856189774725</c:v>
                </c:pt>
                <c:pt idx="627">
                  <c:v>14.613482540731207</c:v>
                </c:pt>
                <c:pt idx="628">
                  <c:v>8.3808217839409309</c:v>
                </c:pt>
                <c:pt idx="629">
                  <c:v>10.75933340719466</c:v>
                </c:pt>
                <c:pt idx="630">
                  <c:v>-12.248915863856213</c:v>
                </c:pt>
                <c:pt idx="631">
                  <c:v>1.0274529925534723</c:v>
                </c:pt>
                <c:pt idx="632">
                  <c:v>5.8893689053568621E-2</c:v>
                </c:pt>
                <c:pt idx="633">
                  <c:v>-10.059795091795101</c:v>
                </c:pt>
                <c:pt idx="634">
                  <c:v>0.26421259703107491</c:v>
                </c:pt>
                <c:pt idx="635">
                  <c:v>12.268444530784098</c:v>
                </c:pt>
                <c:pt idx="636">
                  <c:v>-11.673897930688602</c:v>
                </c:pt>
                <c:pt idx="637">
                  <c:v>-0.46566357234881156</c:v>
                </c:pt>
                <c:pt idx="638">
                  <c:v>-10.759888183221834</c:v>
                </c:pt>
                <c:pt idx="639">
                  <c:v>-8.6462586799900301</c:v>
                </c:pt>
                <c:pt idx="640">
                  <c:v>7.6486571760385464</c:v>
                </c:pt>
                <c:pt idx="641">
                  <c:v>-0.42468766931256319</c:v>
                </c:pt>
                <c:pt idx="642">
                  <c:v>-8.8683081332894673</c:v>
                </c:pt>
                <c:pt idx="643">
                  <c:v>11.268736919579066</c:v>
                </c:pt>
                <c:pt idx="644">
                  <c:v>-11.58276924038209</c:v>
                </c:pt>
                <c:pt idx="645">
                  <c:v>-2.914045829781647E-2</c:v>
                </c:pt>
                <c:pt idx="646">
                  <c:v>3.8073549220576046</c:v>
                </c:pt>
                <c:pt idx="647">
                  <c:v>-2.0418201756946268</c:v>
                </c:pt>
                <c:pt idx="648">
                  <c:v>0.79286506097551235</c:v>
                </c:pt>
                <c:pt idx="649">
                  <c:v>-0.37851162325372978</c:v>
                </c:pt>
                <c:pt idx="650">
                  <c:v>-4.4433737213564424</c:v>
                </c:pt>
                <c:pt idx="651">
                  <c:v>-7.6486571760385464</c:v>
                </c:pt>
                <c:pt idx="652">
                  <c:v>-10.759610821875045</c:v>
                </c:pt>
                <c:pt idx="653">
                  <c:v>7.0660891904577721</c:v>
                </c:pt>
                <c:pt idx="654">
                  <c:v>-9.9667457608995313</c:v>
                </c:pt>
                <c:pt idx="655">
                  <c:v>-0.23266075679027501</c:v>
                </c:pt>
                <c:pt idx="656">
                  <c:v>10.381182412624446</c:v>
                </c:pt>
                <c:pt idx="657">
                  <c:v>-4.3183263315322344</c:v>
                </c:pt>
                <c:pt idx="658">
                  <c:v>6.7414669864011465</c:v>
                </c:pt>
                <c:pt idx="659">
                  <c:v>-9.5196362528432132</c:v>
                </c:pt>
                <c:pt idx="660">
                  <c:v>-0.71887723736104203</c:v>
                </c:pt>
                <c:pt idx="661">
                  <c:v>8.0624959257337636</c:v>
                </c:pt>
                <c:pt idx="662">
                  <c:v>-15.651360070171188</c:v>
                </c:pt>
                <c:pt idx="663">
                  <c:v>-9.3822637581148367</c:v>
                </c:pt>
                <c:pt idx="664">
                  <c:v>-12.306916113522544</c:v>
                </c:pt>
                <c:pt idx="665">
                  <c:v>8.3837042924740537</c:v>
                </c:pt>
                <c:pt idx="666">
                  <c:v>7.0660891904577738</c:v>
                </c:pt>
                <c:pt idx="667">
                  <c:v>-5.0874628412503391</c:v>
                </c:pt>
                <c:pt idx="668">
                  <c:v>-15.790229692861628</c:v>
                </c:pt>
                <c:pt idx="669">
                  <c:v>-0.63734814584435628</c:v>
                </c:pt>
                <c:pt idx="670">
                  <c:v>-8.8683081332894673</c:v>
                </c:pt>
                <c:pt idx="671">
                  <c:v>1.1219763803789153</c:v>
                </c:pt>
                <c:pt idx="672">
                  <c:v>11.307011018304401</c:v>
                </c:pt>
                <c:pt idx="673">
                  <c:v>-9.6450579349844787</c:v>
                </c:pt>
                <c:pt idx="674">
                  <c:v>-9.3822637581148367</c:v>
                </c:pt>
                <c:pt idx="675">
                  <c:v>-0.21035986584155075</c:v>
                </c:pt>
                <c:pt idx="676">
                  <c:v>-1.5545888516776374</c:v>
                </c:pt>
                <c:pt idx="677">
                  <c:v>-10.813781191217037</c:v>
                </c:pt>
                <c:pt idx="678">
                  <c:v>-11.759472121202833</c:v>
                </c:pt>
                <c:pt idx="679">
                  <c:v>11.892036785411905</c:v>
                </c:pt>
                <c:pt idx="680">
                  <c:v>-10.703326841459814</c:v>
                </c:pt>
                <c:pt idx="681">
                  <c:v>15.108755848770507</c:v>
                </c:pt>
                <c:pt idx="682">
                  <c:v>-7.9464189597951567</c:v>
                </c:pt>
                <c:pt idx="683">
                  <c:v>-0.5939736148989686</c:v>
                </c:pt>
                <c:pt idx="684">
                  <c:v>-0.59610305832635679</c:v>
                </c:pt>
                <c:pt idx="685">
                  <c:v>11.518489240994933</c:v>
                </c:pt>
                <c:pt idx="686">
                  <c:v>-2.424754624667735E-2</c:v>
                </c:pt>
                <c:pt idx="687">
                  <c:v>-4.3721377429318052E-2</c:v>
                </c:pt>
                <c:pt idx="688">
                  <c:v>7.0660891904577721</c:v>
                </c:pt>
                <c:pt idx="689">
                  <c:v>-8.9435083581944463E-2</c:v>
                </c:pt>
                <c:pt idx="690">
                  <c:v>4.5396225759255984</c:v>
                </c:pt>
                <c:pt idx="691">
                  <c:v>16.880675641692953</c:v>
                </c:pt>
                <c:pt idx="692">
                  <c:v>-1.4176114429426703</c:v>
                </c:pt>
                <c:pt idx="693">
                  <c:v>-0.93726424465203717</c:v>
                </c:pt>
                <c:pt idx="694">
                  <c:v>15.081289245950657</c:v>
                </c:pt>
                <c:pt idx="695">
                  <c:v>6.0732489820306386</c:v>
                </c:pt>
                <c:pt idx="696">
                  <c:v>-11.731601884675786</c:v>
                </c:pt>
                <c:pt idx="697">
                  <c:v>-7.6486571760385464</c:v>
                </c:pt>
                <c:pt idx="698">
                  <c:v>-4.3692338096657197</c:v>
                </c:pt>
                <c:pt idx="699">
                  <c:v>-0.2799261852325669</c:v>
                </c:pt>
                <c:pt idx="700">
                  <c:v>-2.9683187730797362</c:v>
                </c:pt>
                <c:pt idx="701">
                  <c:v>-0.35683370983556406</c:v>
                </c:pt>
                <c:pt idx="702">
                  <c:v>-0.52724700286486881</c:v>
                </c:pt>
                <c:pt idx="703">
                  <c:v>-7.6486571760385464</c:v>
                </c:pt>
                <c:pt idx="704">
                  <c:v>-12.188279751964144</c:v>
                </c:pt>
                <c:pt idx="705">
                  <c:v>-8.0624959257337636</c:v>
                </c:pt>
                <c:pt idx="706">
                  <c:v>-9.5196362528432132</c:v>
                </c:pt>
                <c:pt idx="707">
                  <c:v>13.724265140161751</c:v>
                </c:pt>
                <c:pt idx="708">
                  <c:v>-0.34408974481152088</c:v>
                </c:pt>
                <c:pt idx="709">
                  <c:v>-0.73360658207629126</c:v>
                </c:pt>
                <c:pt idx="710">
                  <c:v>-0.13736264244120611</c:v>
                </c:pt>
                <c:pt idx="711">
                  <c:v>2.8649744459654634</c:v>
                </c:pt>
                <c:pt idx="712">
                  <c:v>-4.5087889528537872E-2</c:v>
                </c:pt>
                <c:pt idx="713">
                  <c:v>2.4564850034366374</c:v>
                </c:pt>
                <c:pt idx="714">
                  <c:v>1.0123413502017684</c:v>
                </c:pt>
                <c:pt idx="715">
                  <c:v>-0.34167485507335843</c:v>
                </c:pt>
                <c:pt idx="716">
                  <c:v>10.966265102877133</c:v>
                </c:pt>
                <c:pt idx="717">
                  <c:v>1.1735362549946917</c:v>
                </c:pt>
                <c:pt idx="718">
                  <c:v>-0.78784027332675322</c:v>
                </c:pt>
                <c:pt idx="719">
                  <c:v>3.0802733162009521</c:v>
                </c:pt>
                <c:pt idx="720">
                  <c:v>-7.0660891904577721</c:v>
                </c:pt>
                <c:pt idx="721">
                  <c:v>-1.9892469437031259</c:v>
                </c:pt>
                <c:pt idx="722">
                  <c:v>0.15264379292971769</c:v>
                </c:pt>
                <c:pt idx="723">
                  <c:v>2.6557725007370943</c:v>
                </c:pt>
                <c:pt idx="724">
                  <c:v>7.0660891904577738</c:v>
                </c:pt>
                <c:pt idx="725">
                  <c:v>-10.966024713800364</c:v>
                </c:pt>
                <c:pt idx="726">
                  <c:v>-0.29896694644405097</c:v>
                </c:pt>
                <c:pt idx="727">
                  <c:v>7.6486571760385464</c:v>
                </c:pt>
                <c:pt idx="728">
                  <c:v>-4.692104738749274E-2</c:v>
                </c:pt>
                <c:pt idx="729">
                  <c:v>-2.9747343394052397E-2</c:v>
                </c:pt>
                <c:pt idx="730">
                  <c:v>-8.6462586799900301</c:v>
                </c:pt>
                <c:pt idx="731">
                  <c:v>-17.738375987787585</c:v>
                </c:pt>
                <c:pt idx="732">
                  <c:v>-0.58463465273863191</c:v>
                </c:pt>
                <c:pt idx="733">
                  <c:v>-0.3301486016923309</c:v>
                </c:pt>
                <c:pt idx="734">
                  <c:v>-9.2304207950923818</c:v>
                </c:pt>
                <c:pt idx="735">
                  <c:v>0</c:v>
                </c:pt>
                <c:pt idx="736">
                  <c:v>1.3219280948873622</c:v>
                </c:pt>
                <c:pt idx="737">
                  <c:v>-2.384674195436794E-2</c:v>
                </c:pt>
                <c:pt idx="738">
                  <c:v>7.6486571760385464</c:v>
                </c:pt>
                <c:pt idx="739">
                  <c:v>7.6486571760385464</c:v>
                </c:pt>
                <c:pt idx="740">
                  <c:v>-0.19153145763168714</c:v>
                </c:pt>
                <c:pt idx="741">
                  <c:v>10.059795091795101</c:v>
                </c:pt>
                <c:pt idx="742">
                  <c:v>0.7845039829295668</c:v>
                </c:pt>
                <c:pt idx="743">
                  <c:v>0.15519666429175796</c:v>
                </c:pt>
                <c:pt idx="744">
                  <c:v>11.059344460824425</c:v>
                </c:pt>
                <c:pt idx="745">
                  <c:v>7.6486571760385464</c:v>
                </c:pt>
                <c:pt idx="746">
                  <c:v>-0.95374553861601896</c:v>
                </c:pt>
                <c:pt idx="747">
                  <c:v>-0.12894785721738436</c:v>
                </c:pt>
                <c:pt idx="748">
                  <c:v>6.0732489820306386</c:v>
                </c:pt>
                <c:pt idx="749">
                  <c:v>1.7648715907360906</c:v>
                </c:pt>
                <c:pt idx="750">
                  <c:v>-1.7602475494313548</c:v>
                </c:pt>
                <c:pt idx="751">
                  <c:v>-0.24991623609432559</c:v>
                </c:pt>
                <c:pt idx="752">
                  <c:v>-0.3561438102252753</c:v>
                </c:pt>
                <c:pt idx="753">
                  <c:v>-2.9247472601895628</c:v>
                </c:pt>
                <c:pt idx="754">
                  <c:v>0.70261408937542891</c:v>
                </c:pt>
                <c:pt idx="755">
                  <c:v>-0.21209744060856808</c:v>
                </c:pt>
                <c:pt idx="756">
                  <c:v>5.4214637684382767</c:v>
                </c:pt>
                <c:pt idx="757">
                  <c:v>-3.1555697084652423</c:v>
                </c:pt>
                <c:pt idx="758">
                  <c:v>9.6438561897747253</c:v>
                </c:pt>
                <c:pt idx="759">
                  <c:v>-0.7330611397102903</c:v>
                </c:pt>
                <c:pt idx="760">
                  <c:v>6.0732489820306386</c:v>
                </c:pt>
                <c:pt idx="761">
                  <c:v>-12.013322673425447</c:v>
                </c:pt>
                <c:pt idx="762">
                  <c:v>7.0660891904577738</c:v>
                </c:pt>
                <c:pt idx="763">
                  <c:v>10.147204924942228</c:v>
                </c:pt>
                <c:pt idx="764">
                  <c:v>-2.1409315895627636</c:v>
                </c:pt>
                <c:pt idx="765">
                  <c:v>-7.6462586799900292</c:v>
                </c:pt>
                <c:pt idx="766">
                  <c:v>0.92380037411860116</c:v>
                </c:pt>
                <c:pt idx="767">
                  <c:v>2.693099132874043</c:v>
                </c:pt>
                <c:pt idx="768">
                  <c:v>-0.99978362279061261</c:v>
                </c:pt>
                <c:pt idx="769">
                  <c:v>-15.053261269912124</c:v>
                </c:pt>
                <c:pt idx="770">
                  <c:v>-12.013322673425447</c:v>
                </c:pt>
                <c:pt idx="771">
                  <c:v>0.33064531198847158</c:v>
                </c:pt>
                <c:pt idx="772">
                  <c:v>10.146780789986687</c:v>
                </c:pt>
                <c:pt idx="773">
                  <c:v>10.147204924942228</c:v>
                </c:pt>
                <c:pt idx="774">
                  <c:v>11.344665782303407</c:v>
                </c:pt>
                <c:pt idx="775">
                  <c:v>10.583082767502933</c:v>
                </c:pt>
                <c:pt idx="776">
                  <c:v>-1.1375035237499345</c:v>
                </c:pt>
                <c:pt idx="777">
                  <c:v>0.32681031626710849</c:v>
                </c:pt>
                <c:pt idx="778">
                  <c:v>-12.248817059278503</c:v>
                </c:pt>
                <c:pt idx="779">
                  <c:v>-10.518653155673389</c:v>
                </c:pt>
                <c:pt idx="780">
                  <c:v>-8.6462586799900301</c:v>
                </c:pt>
                <c:pt idx="781">
                  <c:v>-11.891910249864669</c:v>
                </c:pt>
                <c:pt idx="782">
                  <c:v>-9.2304207950923818</c:v>
                </c:pt>
                <c:pt idx="783">
                  <c:v>-10.307580315927396</c:v>
                </c:pt>
                <c:pt idx="784">
                  <c:v>8.0624959257337636</c:v>
                </c:pt>
                <c:pt idx="785">
                  <c:v>5.2730184944064158</c:v>
                </c:pt>
                <c:pt idx="786">
                  <c:v>9.7604427459966399</c:v>
                </c:pt>
                <c:pt idx="787">
                  <c:v>9.0606959316875546</c:v>
                </c:pt>
                <c:pt idx="788">
                  <c:v>-1.2969817377571318</c:v>
                </c:pt>
                <c:pt idx="789">
                  <c:v>12.103506382011545</c:v>
                </c:pt>
                <c:pt idx="790">
                  <c:v>-9.3815429511845849</c:v>
                </c:pt>
                <c:pt idx="791">
                  <c:v>7.9464189597951567</c:v>
                </c:pt>
                <c:pt idx="792">
                  <c:v>4.3692338096657197</c:v>
                </c:pt>
                <c:pt idx="793">
                  <c:v>6.4429434958487288</c:v>
                </c:pt>
                <c:pt idx="794">
                  <c:v>-1.2455937838458606</c:v>
                </c:pt>
                <c:pt idx="795">
                  <c:v>-2.1127853173788695</c:v>
                </c:pt>
                <c:pt idx="796">
                  <c:v>9.2304207950923818</c:v>
                </c:pt>
                <c:pt idx="797">
                  <c:v>-1.6398813996093879</c:v>
                </c:pt>
                <c:pt idx="798">
                  <c:v>-11.307011018304401</c:v>
                </c:pt>
                <c:pt idx="799">
                  <c:v>-8.6462586799900301</c:v>
                </c:pt>
                <c:pt idx="800">
                  <c:v>2.2368414587801815</c:v>
                </c:pt>
                <c:pt idx="801">
                  <c:v>-0.6435940960250911</c:v>
                </c:pt>
                <c:pt idx="802">
                  <c:v>10.381542951184585</c:v>
                </c:pt>
                <c:pt idx="803">
                  <c:v>0.41383874969521822</c:v>
                </c:pt>
                <c:pt idx="804">
                  <c:v>-8.8683081332894673</c:v>
                </c:pt>
                <c:pt idx="805">
                  <c:v>-8.4064264788474299E-2</c:v>
                </c:pt>
                <c:pt idx="806">
                  <c:v>8.8683081332894673</c:v>
                </c:pt>
                <c:pt idx="807">
                  <c:v>10.381182412624446</c:v>
                </c:pt>
                <c:pt idx="808">
                  <c:v>-8.0242162374208235</c:v>
                </c:pt>
                <c:pt idx="809">
                  <c:v>16.067336317804124</c:v>
                </c:pt>
                <c:pt idx="810">
                  <c:v>-0.99996393397645167</c:v>
                </c:pt>
                <c:pt idx="811">
                  <c:v>7.0660891904577738</c:v>
                </c:pt>
                <c:pt idx="812">
                  <c:v>-0.83007499855768763</c:v>
                </c:pt>
                <c:pt idx="813">
                  <c:v>-12.965904504239749</c:v>
                </c:pt>
                <c:pt idx="814">
                  <c:v>-0.29876211030831984</c:v>
                </c:pt>
                <c:pt idx="815">
                  <c:v>-2.9146345659516508E-2</c:v>
                </c:pt>
                <c:pt idx="816">
                  <c:v>-11.916999049082808</c:v>
                </c:pt>
                <c:pt idx="817">
                  <c:v>-10.307200809140809</c:v>
                </c:pt>
                <c:pt idx="818">
                  <c:v>6.0732489820306386</c:v>
                </c:pt>
                <c:pt idx="819">
                  <c:v>8.6462586799900301</c:v>
                </c:pt>
                <c:pt idx="820">
                  <c:v>-5.0874628412503391</c:v>
                </c:pt>
                <c:pt idx="821">
                  <c:v>6.0732489820306386</c:v>
                </c:pt>
                <c:pt idx="822">
                  <c:v>1.1695643727587977</c:v>
                </c:pt>
                <c:pt idx="823">
                  <c:v>-1.1777871192152829</c:v>
                </c:pt>
                <c:pt idx="824">
                  <c:v>-1.3218153887398194</c:v>
                </c:pt>
                <c:pt idx="825">
                  <c:v>0.43620056464130302</c:v>
                </c:pt>
                <c:pt idx="826">
                  <c:v>-7.6486571760385464</c:v>
                </c:pt>
                <c:pt idx="827">
                  <c:v>-11.786950240502948</c:v>
                </c:pt>
                <c:pt idx="828">
                  <c:v>-8.6450579349844769</c:v>
                </c:pt>
                <c:pt idx="829">
                  <c:v>12.287904726065419</c:v>
                </c:pt>
                <c:pt idx="830">
                  <c:v>-0.22627388014781347</c:v>
                </c:pt>
                <c:pt idx="831">
                  <c:v>1.0332227523816164</c:v>
                </c:pt>
                <c:pt idx="832">
                  <c:v>10.451554569765362</c:v>
                </c:pt>
                <c:pt idx="833">
                  <c:v>8.8672787397096631</c:v>
                </c:pt>
                <c:pt idx="834">
                  <c:v>-15.053261269912124</c:v>
                </c:pt>
                <c:pt idx="835">
                  <c:v>-14.425259620668546</c:v>
                </c:pt>
                <c:pt idx="836">
                  <c:v>-8.0624959257337636</c:v>
                </c:pt>
                <c:pt idx="837">
                  <c:v>14.628768280089117</c:v>
                </c:pt>
                <c:pt idx="838">
                  <c:v>-5.3457748368417297</c:v>
                </c:pt>
                <c:pt idx="839">
                  <c:v>7.6239157313828567</c:v>
                </c:pt>
                <c:pt idx="840">
                  <c:v>-5.679421549758441</c:v>
                </c:pt>
                <c:pt idx="841">
                  <c:v>4.7207249531589959</c:v>
                </c:pt>
                <c:pt idx="842">
                  <c:v>-0.36153995078621898</c:v>
                </c:pt>
                <c:pt idx="843">
                  <c:v>-7.6462586799900292</c:v>
                </c:pt>
                <c:pt idx="844">
                  <c:v>8.3822637581148385</c:v>
                </c:pt>
                <c:pt idx="845">
                  <c:v>-0.10040189695783736</c:v>
                </c:pt>
                <c:pt idx="846">
                  <c:v>-2.2420747871981477</c:v>
                </c:pt>
                <c:pt idx="847">
                  <c:v>-8.0606959316875546</c:v>
                </c:pt>
                <c:pt idx="848">
                  <c:v>3.8567792499178193</c:v>
                </c:pt>
                <c:pt idx="849">
                  <c:v>-9.7604427459966399</c:v>
                </c:pt>
                <c:pt idx="850">
                  <c:v>1.802242633985064E-3</c:v>
                </c:pt>
                <c:pt idx="851">
                  <c:v>6.3760496512893923</c:v>
                </c:pt>
                <c:pt idx="852">
                  <c:v>1.6930222465786093</c:v>
                </c:pt>
                <c:pt idx="853">
                  <c:v>4.7725895038969277</c:v>
                </c:pt>
                <c:pt idx="854">
                  <c:v>-1.9365324866931058E-2</c:v>
                </c:pt>
                <c:pt idx="855">
                  <c:v>11.059119092544519</c:v>
                </c:pt>
                <c:pt idx="856">
                  <c:v>12.534708168026555</c:v>
                </c:pt>
                <c:pt idx="857">
                  <c:v>-9.5196362528432132</c:v>
                </c:pt>
                <c:pt idx="858">
                  <c:v>-0.58406109797962391</c:v>
                </c:pt>
                <c:pt idx="859">
                  <c:v>-13.68825030913318</c:v>
                </c:pt>
                <c:pt idx="860">
                  <c:v>0.12963528041659561</c:v>
                </c:pt>
                <c:pt idx="861">
                  <c:v>-5.5647846187835261</c:v>
                </c:pt>
                <c:pt idx="862">
                  <c:v>-0.63249087080374211</c:v>
                </c:pt>
                <c:pt idx="863">
                  <c:v>-0.40102092089754315</c:v>
                </c:pt>
                <c:pt idx="864">
                  <c:v>-9.9667457608995313</c:v>
                </c:pt>
                <c:pt idx="865">
                  <c:v>-0.36923380966571889</c:v>
                </c:pt>
                <c:pt idx="866">
                  <c:v>8.8683081332894673</c:v>
                </c:pt>
                <c:pt idx="867">
                  <c:v>10.703326841459814</c:v>
                </c:pt>
                <c:pt idx="868">
                  <c:v>-0.3893726158854966</c:v>
                </c:pt>
                <c:pt idx="869">
                  <c:v>0.51457317282975823</c:v>
                </c:pt>
                <c:pt idx="870">
                  <c:v>-0.43211101263778523</c:v>
                </c:pt>
                <c:pt idx="871">
                  <c:v>5.9045079442975243</c:v>
                </c:pt>
                <c:pt idx="872">
                  <c:v>-0.40439025507933535</c:v>
                </c:pt>
                <c:pt idx="873">
                  <c:v>0.73687816870012157</c:v>
                </c:pt>
                <c:pt idx="874">
                  <c:v>0.51457317282975823</c:v>
                </c:pt>
                <c:pt idx="875">
                  <c:v>-0.14684138832927116</c:v>
                </c:pt>
                <c:pt idx="876">
                  <c:v>-13.380911949563341</c:v>
                </c:pt>
                <c:pt idx="877">
                  <c:v>-13.953741760762494</c:v>
                </c:pt>
                <c:pt idx="878">
                  <c:v>-0.17148046794435401</c:v>
                </c:pt>
                <c:pt idx="879">
                  <c:v>0.65105169117892858</c:v>
                </c:pt>
                <c:pt idx="880">
                  <c:v>7.400058144377647E-2</c:v>
                </c:pt>
                <c:pt idx="881">
                  <c:v>7.6486571760385464</c:v>
                </c:pt>
                <c:pt idx="882">
                  <c:v>0.23916959871080548</c:v>
                </c:pt>
                <c:pt idx="883">
                  <c:v>12.598130062326126</c:v>
                </c:pt>
                <c:pt idx="884">
                  <c:v>-10.45189794595189</c:v>
                </c:pt>
                <c:pt idx="885">
                  <c:v>4.7725895038969277</c:v>
                </c:pt>
                <c:pt idx="886">
                  <c:v>-0.84646897881402106</c:v>
                </c:pt>
                <c:pt idx="887">
                  <c:v>8.7125689398587394</c:v>
                </c:pt>
                <c:pt idx="888">
                  <c:v>-0.85304226998759736</c:v>
                </c:pt>
                <c:pt idx="889">
                  <c:v>1.6867026081723657</c:v>
                </c:pt>
                <c:pt idx="890">
                  <c:v>-0.44980291743952011</c:v>
                </c:pt>
                <c:pt idx="891">
                  <c:v>-0.73696559416620588</c:v>
                </c:pt>
                <c:pt idx="892">
                  <c:v>0.10739055648782692</c:v>
                </c:pt>
                <c:pt idx="893">
                  <c:v>-9.2304207950923818</c:v>
                </c:pt>
                <c:pt idx="894">
                  <c:v>0</c:v>
                </c:pt>
                <c:pt idx="895">
                  <c:v>4.3692338096657197</c:v>
                </c:pt>
                <c:pt idx="896">
                  <c:v>-0.19180410150302524</c:v>
                </c:pt>
                <c:pt idx="897">
                  <c:v>-0.11417101991931131</c:v>
                </c:pt>
                <c:pt idx="898">
                  <c:v>11.965904504239749</c:v>
                </c:pt>
                <c:pt idx="899">
                  <c:v>0.20163386116965071</c:v>
                </c:pt>
                <c:pt idx="900">
                  <c:v>-6.7462967778738933E-2</c:v>
                </c:pt>
                <c:pt idx="901">
                  <c:v>-0.70328246790991744</c:v>
                </c:pt>
                <c:pt idx="902">
                  <c:v>4.5803689613124747E-2</c:v>
                </c:pt>
                <c:pt idx="903">
                  <c:v>0.41503749927884398</c:v>
                </c:pt>
                <c:pt idx="904">
                  <c:v>-0.10890272968756716</c:v>
                </c:pt>
                <c:pt idx="905">
                  <c:v>-0.67807190511263771</c:v>
                </c:pt>
                <c:pt idx="906">
                  <c:v>-5.4447784022376294E-2</c:v>
                </c:pt>
                <c:pt idx="907">
                  <c:v>11.673897930688602</c:v>
                </c:pt>
                <c:pt idx="908">
                  <c:v>0.19058555576410191</c:v>
                </c:pt>
                <c:pt idx="909">
                  <c:v>-2.7503521477811166</c:v>
                </c:pt>
                <c:pt idx="910">
                  <c:v>-9.6450579349844787</c:v>
                </c:pt>
                <c:pt idx="911">
                  <c:v>-7.800251200127338E-2</c:v>
                </c:pt>
                <c:pt idx="912">
                  <c:v>0.2324930113054178</c:v>
                </c:pt>
                <c:pt idx="913">
                  <c:v>-3.0418201756946273</c:v>
                </c:pt>
                <c:pt idx="914">
                  <c:v>-0.28157035727122148</c:v>
                </c:pt>
                <c:pt idx="915">
                  <c:v>6.9886846867721664</c:v>
                </c:pt>
                <c:pt idx="916">
                  <c:v>1.9572031307989801</c:v>
                </c:pt>
                <c:pt idx="917">
                  <c:v>3.9995191817849554</c:v>
                </c:pt>
                <c:pt idx="918">
                  <c:v>0.21299372333419844</c:v>
                </c:pt>
                <c:pt idx="919">
                  <c:v>-2.3193541512235365</c:v>
                </c:pt>
                <c:pt idx="920">
                  <c:v>4.7725895038969277</c:v>
                </c:pt>
                <c:pt idx="921">
                  <c:v>-7.4000581443776747E-2</c:v>
                </c:pt>
                <c:pt idx="922">
                  <c:v>2.6932442167368884</c:v>
                </c:pt>
                <c:pt idx="923">
                  <c:v>-1.7723403400967996</c:v>
                </c:pt>
                <c:pt idx="924">
                  <c:v>-12.628749297384516</c:v>
                </c:pt>
                <c:pt idx="925">
                  <c:v>-1.9581798243053732</c:v>
                </c:pt>
                <c:pt idx="926">
                  <c:v>-3.0418201756946273</c:v>
                </c:pt>
                <c:pt idx="927">
                  <c:v>0.12889773318225758</c:v>
                </c:pt>
                <c:pt idx="928">
                  <c:v>-8.8672787397096631</c:v>
                </c:pt>
                <c:pt idx="929">
                  <c:v>8.1309994895339877</c:v>
                </c:pt>
                <c:pt idx="930">
                  <c:v>0.65599095227817616</c:v>
                </c:pt>
                <c:pt idx="931">
                  <c:v>-0.22239242133644802</c:v>
                </c:pt>
                <c:pt idx="932">
                  <c:v>2.0536931002694627E-2</c:v>
                </c:pt>
                <c:pt idx="933">
                  <c:v>-0.13191167550558111</c:v>
                </c:pt>
                <c:pt idx="934">
                  <c:v>-11.344295907915818</c:v>
                </c:pt>
                <c:pt idx="935">
                  <c:v>-2.1691237267530736</c:v>
                </c:pt>
                <c:pt idx="936">
                  <c:v>2.0720112449153887</c:v>
                </c:pt>
                <c:pt idx="937">
                  <c:v>2.0543369226060322</c:v>
                </c:pt>
                <c:pt idx="938">
                  <c:v>-0.82851953205564632</c:v>
                </c:pt>
                <c:pt idx="939">
                  <c:v>-1.6800632029317291</c:v>
                </c:pt>
                <c:pt idx="940">
                  <c:v>-7.0660891904577721</c:v>
                </c:pt>
                <c:pt idx="941">
                  <c:v>0.58496250072115619</c:v>
                </c:pt>
                <c:pt idx="942">
                  <c:v>5.3457748368417297</c:v>
                </c:pt>
                <c:pt idx="943">
                  <c:v>-1.6520766965796936</c:v>
                </c:pt>
                <c:pt idx="944">
                  <c:v>0.13504996016385287</c:v>
                </c:pt>
                <c:pt idx="945">
                  <c:v>-5.3457748368417297</c:v>
                </c:pt>
                <c:pt idx="946">
                  <c:v>-7.113317685909544E-2</c:v>
                </c:pt>
                <c:pt idx="947">
                  <c:v>-1.7788422343151913</c:v>
                </c:pt>
                <c:pt idx="948">
                  <c:v>-0.17188651777559821</c:v>
                </c:pt>
                <c:pt idx="949">
                  <c:v>-0.91560781270962777</c:v>
                </c:pt>
                <c:pt idx="950">
                  <c:v>3.6539098544386479</c:v>
                </c:pt>
                <c:pt idx="951">
                  <c:v>-0.66742466091312913</c:v>
                </c:pt>
                <c:pt idx="952">
                  <c:v>-0.48342447425909374</c:v>
                </c:pt>
                <c:pt idx="953">
                  <c:v>-0.24285652389616358</c:v>
                </c:pt>
                <c:pt idx="954">
                  <c:v>4.1222662726512878E-2</c:v>
                </c:pt>
                <c:pt idx="955">
                  <c:v>0.16992500144231237</c:v>
                </c:pt>
                <c:pt idx="956">
                  <c:v>9.229619965185119</c:v>
                </c:pt>
                <c:pt idx="957">
                  <c:v>-0.10309349296410328</c:v>
                </c:pt>
                <c:pt idx="958">
                  <c:v>-2.432051665672974</c:v>
                </c:pt>
                <c:pt idx="959">
                  <c:v>0.18762700317577155</c:v>
                </c:pt>
                <c:pt idx="960">
                  <c:v>1.2963930027802248</c:v>
                </c:pt>
                <c:pt idx="961">
                  <c:v>1.7972624895131413</c:v>
                </c:pt>
                <c:pt idx="962">
                  <c:v>0.48412181121432857</c:v>
                </c:pt>
                <c:pt idx="963">
                  <c:v>-0.47162102764521135</c:v>
                </c:pt>
                <c:pt idx="964">
                  <c:v>0.99948502764368841</c:v>
                </c:pt>
                <c:pt idx="965">
                  <c:v>-1.1132106104479911</c:v>
                </c:pt>
                <c:pt idx="966">
                  <c:v>-0.8956633401852645</c:v>
                </c:pt>
                <c:pt idx="967">
                  <c:v>0.16992500144231265</c:v>
                </c:pt>
                <c:pt idx="968">
                  <c:v>-9.5189809291704002</c:v>
                </c:pt>
                <c:pt idx="969">
                  <c:v>-5.3457748368417297</c:v>
                </c:pt>
                <c:pt idx="970">
                  <c:v>0.18344614109593074</c:v>
                </c:pt>
                <c:pt idx="971">
                  <c:v>-0.59724083049959298</c:v>
                </c:pt>
                <c:pt idx="972">
                  <c:v>-0.69552087586885469</c:v>
                </c:pt>
                <c:pt idx="973">
                  <c:v>0.46072958997171282</c:v>
                </c:pt>
                <c:pt idx="974">
                  <c:v>-11.518653155673389</c:v>
                </c:pt>
                <c:pt idx="975">
                  <c:v>1.1094112167205821</c:v>
                </c:pt>
                <c:pt idx="976">
                  <c:v>7.6486571760385464</c:v>
                </c:pt>
                <c:pt idx="977">
                  <c:v>-4.2976805486406855</c:v>
                </c:pt>
                <c:pt idx="978">
                  <c:v>-0.17283659686221545</c:v>
                </c:pt>
                <c:pt idx="979">
                  <c:v>-3.2543373264321732E-2</c:v>
                </c:pt>
                <c:pt idx="980">
                  <c:v>-0.12553088208385899</c:v>
                </c:pt>
                <c:pt idx="981">
                  <c:v>-0.32192809488736207</c:v>
                </c:pt>
                <c:pt idx="982">
                  <c:v>-0.12775554719837254</c:v>
                </c:pt>
                <c:pt idx="983">
                  <c:v>7.4000581443776775E-2</c:v>
                </c:pt>
                <c:pt idx="984">
                  <c:v>-0.11321061044799095</c:v>
                </c:pt>
                <c:pt idx="985">
                  <c:v>-0.54056838136270258</c:v>
                </c:pt>
                <c:pt idx="986">
                  <c:v>-0.23660628055614844</c:v>
                </c:pt>
                <c:pt idx="987">
                  <c:v>-0.17077289746488997</c:v>
                </c:pt>
                <c:pt idx="988">
                  <c:v>9.7297201354915097E-2</c:v>
                </c:pt>
                <c:pt idx="989">
                  <c:v>0.28520006163626227</c:v>
                </c:pt>
                <c:pt idx="990">
                  <c:v>-0.60039254129076203</c:v>
                </c:pt>
                <c:pt idx="991">
                  <c:v>-0.10691520391651207</c:v>
                </c:pt>
                <c:pt idx="992">
                  <c:v>-0.57776699931695197</c:v>
                </c:pt>
                <c:pt idx="993">
                  <c:v>-0.34239219744707805</c:v>
                </c:pt>
                <c:pt idx="994">
                  <c:v>-1.4694852833012202</c:v>
                </c:pt>
                <c:pt idx="995">
                  <c:v>-4.7583116123419603E-2</c:v>
                </c:pt>
                <c:pt idx="996">
                  <c:v>0.12275989336363231</c:v>
                </c:pt>
                <c:pt idx="997">
                  <c:v>0.15514964876191406</c:v>
                </c:pt>
                <c:pt idx="998">
                  <c:v>-0.37196877738695772</c:v>
                </c:pt>
                <c:pt idx="999">
                  <c:v>0.19264507794239583</c:v>
                </c:pt>
                <c:pt idx="1000">
                  <c:v>1.8742614769289303</c:v>
                </c:pt>
                <c:pt idx="1001">
                  <c:v>2.029035206315418</c:v>
                </c:pt>
                <c:pt idx="1002">
                  <c:v>0.28141293514864857</c:v>
                </c:pt>
                <c:pt idx="1003">
                  <c:v>1.4795188716264978</c:v>
                </c:pt>
                <c:pt idx="1004">
                  <c:v>-7.6486571760385464</c:v>
                </c:pt>
                <c:pt idx="1005">
                  <c:v>0.28630418515664097</c:v>
                </c:pt>
                <c:pt idx="1006">
                  <c:v>0.55942740861401874</c:v>
                </c:pt>
                <c:pt idx="1007">
                  <c:v>-0.7470637034641</c:v>
                </c:pt>
                <c:pt idx="1008">
                  <c:v>14.380844325874836</c:v>
                </c:pt>
                <c:pt idx="1009">
                  <c:v>0.23995079272075234</c:v>
                </c:pt>
                <c:pt idx="1010">
                  <c:v>-0.17949371029109076</c:v>
                </c:pt>
                <c:pt idx="1011">
                  <c:v>-0.10383581098453989</c:v>
                </c:pt>
                <c:pt idx="1012">
                  <c:v>0.30400618689010017</c:v>
                </c:pt>
                <c:pt idx="1013">
                  <c:v>11.94178124227853</c:v>
                </c:pt>
                <c:pt idx="1014">
                  <c:v>-0.16680669687281072</c:v>
                </c:pt>
                <c:pt idx="1015">
                  <c:v>0.5939400968404136</c:v>
                </c:pt>
                <c:pt idx="1016">
                  <c:v>-0.34183569489438026</c:v>
                </c:pt>
                <c:pt idx="1017">
                  <c:v>-0.98143754897357283</c:v>
                </c:pt>
                <c:pt idx="1018">
                  <c:v>-0.38994651831601357</c:v>
                </c:pt>
                <c:pt idx="1019">
                  <c:v>-0.28420842893820375</c:v>
                </c:pt>
                <c:pt idx="1020">
                  <c:v>0.60921004696783343</c:v>
                </c:pt>
                <c:pt idx="1021">
                  <c:v>6.0732489820306386</c:v>
                </c:pt>
                <c:pt idx="1022">
                  <c:v>-0.80069119177659365</c:v>
                </c:pt>
                <c:pt idx="1023">
                  <c:v>-11.013555309891467</c:v>
                </c:pt>
                <c:pt idx="1024">
                  <c:v>-0.2113642752889848</c:v>
                </c:pt>
                <c:pt idx="1025">
                  <c:v>-0.50447258286078833</c:v>
                </c:pt>
                <c:pt idx="1026">
                  <c:v>-8.8672787397096631</c:v>
                </c:pt>
                <c:pt idx="1027">
                  <c:v>5.8032121371414919E-2</c:v>
                </c:pt>
                <c:pt idx="1028">
                  <c:v>9.6450579349844787</c:v>
                </c:pt>
                <c:pt idx="1029">
                  <c:v>-8.0624959257337636</c:v>
                </c:pt>
                <c:pt idx="1030">
                  <c:v>-11.840384550711667</c:v>
                </c:pt>
                <c:pt idx="1031">
                  <c:v>-1.4611283209539947</c:v>
                </c:pt>
                <c:pt idx="1032">
                  <c:v>-0.20363436304908758</c:v>
                </c:pt>
                <c:pt idx="1033">
                  <c:v>-15.741888272735252</c:v>
                </c:pt>
                <c:pt idx="1034">
                  <c:v>-0.20744207987047639</c:v>
                </c:pt>
                <c:pt idx="1035">
                  <c:v>-0.82651717914449851</c:v>
                </c:pt>
                <c:pt idx="1036">
                  <c:v>0.20091269392599662</c:v>
                </c:pt>
                <c:pt idx="1037">
                  <c:v>0.14789869511231341</c:v>
                </c:pt>
                <c:pt idx="1038">
                  <c:v>0.50695998871988301</c:v>
                </c:pt>
                <c:pt idx="1039">
                  <c:v>-0.50250034052918313</c:v>
                </c:pt>
                <c:pt idx="1040">
                  <c:v>-9.5700416420585341E-2</c:v>
                </c:pt>
                <c:pt idx="1041">
                  <c:v>4.02218748741846</c:v>
                </c:pt>
                <c:pt idx="1042">
                  <c:v>2.5625025089232722</c:v>
                </c:pt>
                <c:pt idx="1043">
                  <c:v>0.29146281416031178</c:v>
                </c:pt>
                <c:pt idx="1044">
                  <c:v>-1.1884450894131102</c:v>
                </c:pt>
                <c:pt idx="1045">
                  <c:v>-9.0588936890535692</c:v>
                </c:pt>
                <c:pt idx="1046">
                  <c:v>-0.83502877392665065</c:v>
                </c:pt>
                <c:pt idx="1047">
                  <c:v>-0.51778450022270905</c:v>
                </c:pt>
                <c:pt idx="1048">
                  <c:v>-9.006647379350978E-2</c:v>
                </c:pt>
                <c:pt idx="1049">
                  <c:v>0.4037220787076326</c:v>
                </c:pt>
                <c:pt idx="1050">
                  <c:v>-0.41754695857132534</c:v>
                </c:pt>
                <c:pt idx="1051">
                  <c:v>-8.0606959316875546</c:v>
                </c:pt>
                <c:pt idx="1052">
                  <c:v>9.5978156660833869E-2</c:v>
                </c:pt>
                <c:pt idx="1053">
                  <c:v>0.53630161932381704</c:v>
                </c:pt>
                <c:pt idx="1054">
                  <c:v>10.146780789986687</c:v>
                </c:pt>
                <c:pt idx="1055">
                  <c:v>0.71569697741255511</c:v>
                </c:pt>
                <c:pt idx="1056">
                  <c:v>-13.344295907915818</c:v>
                </c:pt>
                <c:pt idx="1057">
                  <c:v>-4.1619089201738874E-2</c:v>
                </c:pt>
                <c:pt idx="1058">
                  <c:v>-0.31774029792392933</c:v>
                </c:pt>
                <c:pt idx="1059">
                  <c:v>2.2799869373137528E-2</c:v>
                </c:pt>
                <c:pt idx="1060">
                  <c:v>0.11852838889396199</c:v>
                </c:pt>
                <c:pt idx="1061">
                  <c:v>0.12342013548805136</c:v>
                </c:pt>
                <c:pt idx="1062">
                  <c:v>0.11228637557436853</c:v>
                </c:pt>
                <c:pt idx="1063">
                  <c:v>0.2033592291738455</c:v>
                </c:pt>
                <c:pt idx="1064">
                  <c:v>-2.7167210888920339</c:v>
                </c:pt>
                <c:pt idx="1065">
                  <c:v>-12.188279751964144</c:v>
                </c:pt>
                <c:pt idx="1066">
                  <c:v>-6.0732489820306386</c:v>
                </c:pt>
                <c:pt idx="1067">
                  <c:v>1.3217838902752288</c:v>
                </c:pt>
                <c:pt idx="1068">
                  <c:v>9.229619965185119</c:v>
                </c:pt>
                <c:pt idx="1069">
                  <c:v>-2.9505940737066796</c:v>
                </c:pt>
                <c:pt idx="1070">
                  <c:v>0.58472215169254704</c:v>
                </c:pt>
                <c:pt idx="1071">
                  <c:v>-8.6450579349844769</c:v>
                </c:pt>
                <c:pt idx="1072">
                  <c:v>8.0624959257337636</c:v>
                </c:pt>
                <c:pt idx="1073">
                  <c:v>-0.55640777540265984</c:v>
                </c:pt>
                <c:pt idx="1074">
                  <c:v>-0.25779775746764683</c:v>
                </c:pt>
                <c:pt idx="1075">
                  <c:v>0.1432565153792619</c:v>
                </c:pt>
                <c:pt idx="1076">
                  <c:v>-7.5101455240718776E-2</c:v>
                </c:pt>
                <c:pt idx="1077">
                  <c:v>-0.13289427049734531</c:v>
                </c:pt>
                <c:pt idx="1078">
                  <c:v>-2.4390607284853596</c:v>
                </c:pt>
                <c:pt idx="1079">
                  <c:v>-7.6486571760385464</c:v>
                </c:pt>
                <c:pt idx="1080">
                  <c:v>-0.2215151363955272</c:v>
                </c:pt>
                <c:pt idx="1081">
                  <c:v>0.50901364748785771</c:v>
                </c:pt>
                <c:pt idx="1082">
                  <c:v>0.90556917118957836</c:v>
                </c:pt>
                <c:pt idx="1083">
                  <c:v>7.0660891904577738</c:v>
                </c:pt>
                <c:pt idx="1084">
                  <c:v>-1.3987980955738819</c:v>
                </c:pt>
                <c:pt idx="1085">
                  <c:v>-9.6450579349844787</c:v>
                </c:pt>
                <c:pt idx="1086">
                  <c:v>-9.5196362528432132</c:v>
                </c:pt>
                <c:pt idx="1087">
                  <c:v>-12.534708168026555</c:v>
                </c:pt>
                <c:pt idx="1088">
                  <c:v>-12.188279751964144</c:v>
                </c:pt>
                <c:pt idx="1089">
                  <c:v>-1.440534359215401E-3</c:v>
                </c:pt>
                <c:pt idx="1090">
                  <c:v>1.3564853169237308</c:v>
                </c:pt>
                <c:pt idx="1091">
                  <c:v>-0.21883460192325874</c:v>
                </c:pt>
                <c:pt idx="1092">
                  <c:v>12.125198191061759</c:v>
                </c:pt>
                <c:pt idx="1093">
                  <c:v>8.1613765553652268E-2</c:v>
                </c:pt>
                <c:pt idx="1094">
                  <c:v>-10.146780789986686</c:v>
                </c:pt>
                <c:pt idx="1095">
                  <c:v>1.4685763048968818</c:v>
                </c:pt>
                <c:pt idx="1096">
                  <c:v>11.10372492250138</c:v>
                </c:pt>
                <c:pt idx="1097">
                  <c:v>1.7904631426588311</c:v>
                </c:pt>
                <c:pt idx="1098">
                  <c:v>11.941536738415412</c:v>
                </c:pt>
                <c:pt idx="1099">
                  <c:v>0.45681052884706713</c:v>
                </c:pt>
                <c:pt idx="1100">
                  <c:v>1.15200309344505</c:v>
                </c:pt>
                <c:pt idx="1101">
                  <c:v>5.7548875021634682</c:v>
                </c:pt>
                <c:pt idx="1102">
                  <c:v>-8.6450579349844769</c:v>
                </c:pt>
                <c:pt idx="1103">
                  <c:v>-4.0469634789705875</c:v>
                </c:pt>
                <c:pt idx="1104">
                  <c:v>1.1106762311561151</c:v>
                </c:pt>
                <c:pt idx="1105">
                  <c:v>-0.13737249472837579</c:v>
                </c:pt>
                <c:pt idx="1106">
                  <c:v>-9.9662651028771325</c:v>
                </c:pt>
                <c:pt idx="1107">
                  <c:v>-2.8356154014097257</c:v>
                </c:pt>
                <c:pt idx="1108">
                  <c:v>-3.8073549220576037</c:v>
                </c:pt>
                <c:pt idx="1109">
                  <c:v>12.840384550711667</c:v>
                </c:pt>
                <c:pt idx="1110">
                  <c:v>-8.6796560271979875</c:v>
                </c:pt>
                <c:pt idx="1111">
                  <c:v>8.3837042924740537</c:v>
                </c:pt>
                <c:pt idx="1112">
                  <c:v>-6.0732489820306386</c:v>
                </c:pt>
                <c:pt idx="1113">
                  <c:v>-1.1817747193200561</c:v>
                </c:pt>
                <c:pt idx="1114">
                  <c:v>9.5196362528432132</c:v>
                </c:pt>
                <c:pt idx="1115">
                  <c:v>-0.22847718379742524</c:v>
                </c:pt>
                <c:pt idx="1116">
                  <c:v>-0.17833724125851244</c:v>
                </c:pt>
                <c:pt idx="1117">
                  <c:v>-9.2288186904958813</c:v>
                </c:pt>
                <c:pt idx="1118">
                  <c:v>12.287904726065419</c:v>
                </c:pt>
                <c:pt idx="1119">
                  <c:v>-10.917123403264748</c:v>
                </c:pt>
                <c:pt idx="1120">
                  <c:v>-7.0660891904577721</c:v>
                </c:pt>
                <c:pt idx="1121">
                  <c:v>-1.4494781446078735</c:v>
                </c:pt>
                <c:pt idx="1122">
                  <c:v>-9.6450579349844787</c:v>
                </c:pt>
                <c:pt idx="1123">
                  <c:v>-0.55140994101012986</c:v>
                </c:pt>
                <c:pt idx="1124">
                  <c:v>0</c:v>
                </c:pt>
                <c:pt idx="1125">
                  <c:v>0.20645087746742652</c:v>
                </c:pt>
                <c:pt idx="1126">
                  <c:v>0</c:v>
                </c:pt>
                <c:pt idx="1127">
                  <c:v>-9.6444571875092606</c:v>
                </c:pt>
                <c:pt idx="1128">
                  <c:v>-0.28688114778816176</c:v>
                </c:pt>
                <c:pt idx="1129">
                  <c:v>0.77760757866355223</c:v>
                </c:pt>
                <c:pt idx="1130">
                  <c:v>0.32524082892819794</c:v>
                </c:pt>
                <c:pt idx="1131">
                  <c:v>0.80735492205760395</c:v>
                </c:pt>
                <c:pt idx="1132">
                  <c:v>-8.0606959316875546</c:v>
                </c:pt>
                <c:pt idx="1133">
                  <c:v>1.0804899178603677</c:v>
                </c:pt>
                <c:pt idx="1134">
                  <c:v>-1</c:v>
                </c:pt>
                <c:pt idx="1135">
                  <c:v>0.65414606586715729</c:v>
                </c:pt>
                <c:pt idx="1136">
                  <c:v>0.63024338002202251</c:v>
                </c:pt>
                <c:pt idx="1137">
                  <c:v>0.71121418973526751</c:v>
                </c:pt>
                <c:pt idx="1138">
                  <c:v>0.22239242133644774</c:v>
                </c:pt>
                <c:pt idx="1139">
                  <c:v>0.90578465838234934</c:v>
                </c:pt>
                <c:pt idx="1140">
                  <c:v>-5.4811266897366169</c:v>
                </c:pt>
                <c:pt idx="1141">
                  <c:v>-1.2678332144463667</c:v>
                </c:pt>
                <c:pt idx="1142">
                  <c:v>-0.13033186834768012</c:v>
                </c:pt>
                <c:pt idx="1143">
                  <c:v>-2.1814052956814165</c:v>
                </c:pt>
                <c:pt idx="1144">
                  <c:v>0.18641312423088138</c:v>
                </c:pt>
                <c:pt idx="1145">
                  <c:v>0.4170178634070848</c:v>
                </c:pt>
                <c:pt idx="1146">
                  <c:v>13.924122105146227</c:v>
                </c:pt>
                <c:pt idx="1147">
                  <c:v>0.13750352374993532</c:v>
                </c:pt>
                <c:pt idx="1148">
                  <c:v>-0.25375659224578301</c:v>
                </c:pt>
                <c:pt idx="1149">
                  <c:v>2.455829381957102</c:v>
                </c:pt>
                <c:pt idx="1150">
                  <c:v>-0.41153155577730821</c:v>
                </c:pt>
                <c:pt idx="1151">
                  <c:v>8.8672787397096631</c:v>
                </c:pt>
                <c:pt idx="1152">
                  <c:v>-10.814048332230835</c:v>
                </c:pt>
                <c:pt idx="1153">
                  <c:v>-0.49185309632967472</c:v>
                </c:pt>
                <c:pt idx="1154">
                  <c:v>-6.1927749143201948E-2</c:v>
                </c:pt>
                <c:pt idx="1155">
                  <c:v>12.287808556012996</c:v>
                </c:pt>
                <c:pt idx="1156">
                  <c:v>-1.8573511348072032</c:v>
                </c:pt>
                <c:pt idx="1157">
                  <c:v>0.73696559416620622</c:v>
                </c:pt>
                <c:pt idx="1158">
                  <c:v>0.76553474636297725</c:v>
                </c:pt>
                <c:pt idx="1159">
                  <c:v>-15.872690910126449</c:v>
                </c:pt>
                <c:pt idx="1160">
                  <c:v>14.188228229901359</c:v>
                </c:pt>
                <c:pt idx="1161">
                  <c:v>0.12553088208385882</c:v>
                </c:pt>
                <c:pt idx="1162">
                  <c:v>-15.135722644329974</c:v>
                </c:pt>
                <c:pt idx="1163">
                  <c:v>-0.35267161831847049</c:v>
                </c:pt>
                <c:pt idx="1164">
                  <c:v>5.5141554192460855E-2</c:v>
                </c:pt>
                <c:pt idx="1165">
                  <c:v>-0.7852611512069877</c:v>
                </c:pt>
                <c:pt idx="1166">
                  <c:v>-3.2604665431927589E-2</c:v>
                </c:pt>
                <c:pt idx="1167">
                  <c:v>-0.17382945589822874</c:v>
                </c:pt>
                <c:pt idx="1168">
                  <c:v>-0.26207612280893022</c:v>
                </c:pt>
                <c:pt idx="1169">
                  <c:v>-10.518653155673389</c:v>
                </c:pt>
                <c:pt idx="1170">
                  <c:v>12.059006395201113</c:v>
                </c:pt>
                <c:pt idx="1171">
                  <c:v>9.0606959316875546</c:v>
                </c:pt>
                <c:pt idx="1172">
                  <c:v>0.28812538679662458</c:v>
                </c:pt>
                <c:pt idx="1173">
                  <c:v>10.307200809140809</c:v>
                </c:pt>
                <c:pt idx="1174">
                  <c:v>-4.4325914888950595E-2</c:v>
                </c:pt>
                <c:pt idx="1175">
                  <c:v>3.8837553294623759</c:v>
                </c:pt>
                <c:pt idx="1176">
                  <c:v>-1.3339007365534383</c:v>
                </c:pt>
                <c:pt idx="1177">
                  <c:v>-10.644156719937438</c:v>
                </c:pt>
                <c:pt idx="1178">
                  <c:v>-10.381542951184585</c:v>
                </c:pt>
                <c:pt idx="1179">
                  <c:v>1.7040151723649195</c:v>
                </c:pt>
                <c:pt idx="1180">
                  <c:v>6.0732489820306386</c:v>
                </c:pt>
                <c:pt idx="1181">
                  <c:v>-3.8124982253335644</c:v>
                </c:pt>
                <c:pt idx="1182">
                  <c:v>-0.11128333353374469</c:v>
                </c:pt>
                <c:pt idx="1183">
                  <c:v>-7.6486571760385464</c:v>
                </c:pt>
                <c:pt idx="1184">
                  <c:v>9.7604427459966399</c:v>
                </c:pt>
                <c:pt idx="1185">
                  <c:v>-0.79701297783614511</c:v>
                </c:pt>
                <c:pt idx="1186">
                  <c:v>-0.76184026280523554</c:v>
                </c:pt>
                <c:pt idx="1187">
                  <c:v>0.19153145763168736</c:v>
                </c:pt>
                <c:pt idx="1188">
                  <c:v>-0.11937208920508385</c:v>
                </c:pt>
                <c:pt idx="1189">
                  <c:v>-0.25583890442959006</c:v>
                </c:pt>
                <c:pt idx="1190">
                  <c:v>-1.6017132519074588E-16</c:v>
                </c:pt>
                <c:pt idx="1191">
                  <c:v>-8.0624959257337636</c:v>
                </c:pt>
                <c:pt idx="1192">
                  <c:v>-1.2056750263915146</c:v>
                </c:pt>
                <c:pt idx="1193">
                  <c:v>9.953567355091468E-2</c:v>
                </c:pt>
                <c:pt idx="1194">
                  <c:v>-7.3048006232335613E-3</c:v>
                </c:pt>
                <c:pt idx="1195">
                  <c:v>-0.32832586608551317</c:v>
                </c:pt>
                <c:pt idx="1196">
                  <c:v>-0.23000560544632279</c:v>
                </c:pt>
                <c:pt idx="1197">
                  <c:v>8.4888897586513246E-2</c:v>
                </c:pt>
                <c:pt idx="1198">
                  <c:v>1.705256734438868</c:v>
                </c:pt>
                <c:pt idx="1199">
                  <c:v>10.886966686920534</c:v>
                </c:pt>
                <c:pt idx="1200">
                  <c:v>-10.229619965185119</c:v>
                </c:pt>
                <c:pt idx="1201">
                  <c:v>-2.1373650792566576E-2</c:v>
                </c:pt>
                <c:pt idx="1202">
                  <c:v>-3.2964788034309316</c:v>
                </c:pt>
                <c:pt idx="1203">
                  <c:v>0.52426656903360225</c:v>
                </c:pt>
                <c:pt idx="1204">
                  <c:v>0.59367971782226525</c:v>
                </c:pt>
                <c:pt idx="1205">
                  <c:v>-0.10022744773865416</c:v>
                </c:pt>
                <c:pt idx="1206">
                  <c:v>-1.5125136506514634</c:v>
                </c:pt>
                <c:pt idx="1207">
                  <c:v>-5.2915544458438442</c:v>
                </c:pt>
                <c:pt idx="1208">
                  <c:v>2.2995602818589078</c:v>
                </c:pt>
                <c:pt idx="1209">
                  <c:v>0.87774424994900191</c:v>
                </c:pt>
                <c:pt idx="1210">
                  <c:v>0.11575463210031942</c:v>
                </c:pt>
                <c:pt idx="1211">
                  <c:v>-6.0968017291426993E-2</c:v>
                </c:pt>
                <c:pt idx="1212">
                  <c:v>11.416797527606059</c:v>
                </c:pt>
                <c:pt idx="1213">
                  <c:v>-12.325773908203155</c:v>
                </c:pt>
                <c:pt idx="1214">
                  <c:v>10.917372079476841</c:v>
                </c:pt>
                <c:pt idx="1215">
                  <c:v>-1.449956969511525E-2</c:v>
                </c:pt>
                <c:pt idx="1216">
                  <c:v>3.4349898153206758E-3</c:v>
                </c:pt>
                <c:pt idx="1217">
                  <c:v>-0.48029723939862196</c:v>
                </c:pt>
                <c:pt idx="1218">
                  <c:v>-1.113629503231806</c:v>
                </c:pt>
                <c:pt idx="1219">
                  <c:v>0.10433665981473583</c:v>
                </c:pt>
                <c:pt idx="1220">
                  <c:v>0.44057259138598148</c:v>
                </c:pt>
                <c:pt idx="1221">
                  <c:v>-3.4352247581036446</c:v>
                </c:pt>
                <c:pt idx="1222">
                  <c:v>-0.17932369944456203</c:v>
                </c:pt>
                <c:pt idx="1223">
                  <c:v>-13.485200381955432</c:v>
                </c:pt>
                <c:pt idx="1224">
                  <c:v>-10.146780789986686</c:v>
                </c:pt>
                <c:pt idx="1225">
                  <c:v>0.48735170409473388</c:v>
                </c:pt>
                <c:pt idx="1226">
                  <c:v>0</c:v>
                </c:pt>
                <c:pt idx="1227">
                  <c:v>-9.6444571875092606</c:v>
                </c:pt>
                <c:pt idx="1228">
                  <c:v>-11.059344460824425</c:v>
                </c:pt>
                <c:pt idx="1229">
                  <c:v>2.5783679970514877</c:v>
                </c:pt>
                <c:pt idx="1230">
                  <c:v>-7.0660891904577721</c:v>
                </c:pt>
                <c:pt idx="1231">
                  <c:v>-8.7462841250339429E-2</c:v>
                </c:pt>
                <c:pt idx="1232">
                  <c:v>-2.5805622074305785</c:v>
                </c:pt>
                <c:pt idx="1233">
                  <c:v>-10.229219383469125</c:v>
                </c:pt>
                <c:pt idx="1234">
                  <c:v>-2.7369655941662061</c:v>
                </c:pt>
                <c:pt idx="1235">
                  <c:v>-9.8667637673533513</c:v>
                </c:pt>
                <c:pt idx="1236">
                  <c:v>-0.74035618336698039</c:v>
                </c:pt>
                <c:pt idx="1237">
                  <c:v>0.66439696821556138</c:v>
                </c:pt>
                <c:pt idx="1238">
                  <c:v>0.28612825746410037</c:v>
                </c:pt>
                <c:pt idx="1239">
                  <c:v>-0.40389694167364343</c:v>
                </c:pt>
                <c:pt idx="1240">
                  <c:v>-0.15200309344505014</c:v>
                </c:pt>
                <c:pt idx="1241">
                  <c:v>-0.8596273436354479</c:v>
                </c:pt>
                <c:pt idx="1242">
                  <c:v>10.965784284662087</c:v>
                </c:pt>
                <c:pt idx="1243">
                  <c:v>0.48542682717024171</c:v>
                </c:pt>
                <c:pt idx="1244">
                  <c:v>0.69233259823780702</c:v>
                </c:pt>
                <c:pt idx="1245">
                  <c:v>2.6967047600269359E-2</c:v>
                </c:pt>
                <c:pt idx="1246">
                  <c:v>12.125090539303256</c:v>
                </c:pt>
                <c:pt idx="1247">
                  <c:v>1.4329497893412266</c:v>
                </c:pt>
                <c:pt idx="1248">
                  <c:v>-0.62218070422059257</c:v>
                </c:pt>
                <c:pt idx="1249">
                  <c:v>-6.0732489820306386</c:v>
                </c:pt>
                <c:pt idx="1250">
                  <c:v>0</c:v>
                </c:pt>
                <c:pt idx="1251">
                  <c:v>-0.11292644195037357</c:v>
                </c:pt>
                <c:pt idx="1252">
                  <c:v>-0.13584238938001406</c:v>
                </c:pt>
                <c:pt idx="1253">
                  <c:v>0.16689730874474445</c:v>
                </c:pt>
                <c:pt idx="1254">
                  <c:v>0.58256798558077316</c:v>
                </c:pt>
                <c:pt idx="1255">
                  <c:v>-1.1679248693586182</c:v>
                </c:pt>
                <c:pt idx="1256">
                  <c:v>-0.10309349296410346</c:v>
                </c:pt>
                <c:pt idx="1257">
                  <c:v>-2.1130747272046317</c:v>
                </c:pt>
                <c:pt idx="1258">
                  <c:v>-0.13326653086346404</c:v>
                </c:pt>
                <c:pt idx="1259">
                  <c:v>-0.68633952109623808</c:v>
                </c:pt>
                <c:pt idx="1260">
                  <c:v>-9.7024454394864512E-2</c:v>
                </c:pt>
                <c:pt idx="1261">
                  <c:v>12.238802779068505</c:v>
                </c:pt>
                <c:pt idx="1262">
                  <c:v>6.0732489820306386</c:v>
                </c:pt>
                <c:pt idx="1263">
                  <c:v>1.3916870120014633</c:v>
                </c:pt>
                <c:pt idx="1264">
                  <c:v>0.2344652536370227</c:v>
                </c:pt>
                <c:pt idx="1265">
                  <c:v>-0.11547721741993608</c:v>
                </c:pt>
                <c:pt idx="1266">
                  <c:v>-7.0624959257337645</c:v>
                </c:pt>
                <c:pt idx="1267">
                  <c:v>-5.2304154754302106</c:v>
                </c:pt>
                <c:pt idx="1268">
                  <c:v>-0.13750352374993496</c:v>
                </c:pt>
                <c:pt idx="1269">
                  <c:v>7.6486571760385464</c:v>
                </c:pt>
                <c:pt idx="1270">
                  <c:v>-7.0660891904577721</c:v>
                </c:pt>
                <c:pt idx="1271">
                  <c:v>0.22204945329943757</c:v>
                </c:pt>
                <c:pt idx="1272">
                  <c:v>-0.13378180976919413</c:v>
                </c:pt>
                <c:pt idx="1273">
                  <c:v>5.2467419894135787E-2</c:v>
                </c:pt>
                <c:pt idx="1274">
                  <c:v>0.10104358593369799</c:v>
                </c:pt>
                <c:pt idx="1275">
                  <c:v>0.2801079191927352</c:v>
                </c:pt>
                <c:pt idx="1276">
                  <c:v>-15.950684985383692</c:v>
                </c:pt>
                <c:pt idx="1277">
                  <c:v>12.416533660199583</c:v>
                </c:pt>
                <c:pt idx="1278">
                  <c:v>9.3109404391481757E-2</c:v>
                </c:pt>
                <c:pt idx="1279">
                  <c:v>0.12553088208385882</c:v>
                </c:pt>
                <c:pt idx="1280">
                  <c:v>-0.97909101023701939</c:v>
                </c:pt>
                <c:pt idx="1281">
                  <c:v>3.8068040833519667E-2</c:v>
                </c:pt>
                <c:pt idx="1282">
                  <c:v>-0.31293931166010747</c:v>
                </c:pt>
                <c:pt idx="1283">
                  <c:v>0.72812823090702883</c:v>
                </c:pt>
                <c:pt idx="1284">
                  <c:v>-1.2615924316598877</c:v>
                </c:pt>
                <c:pt idx="1285">
                  <c:v>0.22239242133644774</c:v>
                </c:pt>
                <c:pt idx="1286">
                  <c:v>0.49923262669527213</c:v>
                </c:pt>
                <c:pt idx="1287">
                  <c:v>-1.2278329778436865E-2</c:v>
                </c:pt>
                <c:pt idx="1288">
                  <c:v>10.307200809140809</c:v>
                </c:pt>
                <c:pt idx="1289">
                  <c:v>6.9751108442418858E-2</c:v>
                </c:pt>
                <c:pt idx="1290">
                  <c:v>7.138463323676543E-2</c:v>
                </c:pt>
                <c:pt idx="1291">
                  <c:v>-5.4440980477894163</c:v>
                </c:pt>
                <c:pt idx="1292">
                  <c:v>3.8474147814635637E-2</c:v>
                </c:pt>
                <c:pt idx="1293">
                  <c:v>-0.34976847718535875</c:v>
                </c:pt>
                <c:pt idx="1294">
                  <c:v>0.73736573147036288</c:v>
                </c:pt>
                <c:pt idx="1295">
                  <c:v>8.6462586799900301</c:v>
                </c:pt>
                <c:pt idx="1296">
                  <c:v>-4.6308262413256065</c:v>
                </c:pt>
                <c:pt idx="1297">
                  <c:v>-0.15826208391673202</c:v>
                </c:pt>
                <c:pt idx="1298">
                  <c:v>-0.20141528757012772</c:v>
                </c:pt>
                <c:pt idx="1299">
                  <c:v>2.011227255423254</c:v>
                </c:pt>
                <c:pt idx="1300">
                  <c:v>-9.1657944645049158E-2</c:v>
                </c:pt>
                <c:pt idx="1301">
                  <c:v>-0.25245812024733305</c:v>
                </c:pt>
                <c:pt idx="1302">
                  <c:v>-0.20249286389874305</c:v>
                </c:pt>
                <c:pt idx="1303">
                  <c:v>13.344342147400473</c:v>
                </c:pt>
                <c:pt idx="1304">
                  <c:v>0</c:v>
                </c:pt>
                <c:pt idx="1305">
                  <c:v>0.1010645596824898</c:v>
                </c:pt>
                <c:pt idx="1306">
                  <c:v>-0.11021875531804491</c:v>
                </c:pt>
                <c:pt idx="1307">
                  <c:v>-4.352024539707274E-3</c:v>
                </c:pt>
                <c:pt idx="1308">
                  <c:v>8.3822637581148367</c:v>
                </c:pt>
                <c:pt idx="1309">
                  <c:v>-4.996845927408481E-2</c:v>
                </c:pt>
                <c:pt idx="1310">
                  <c:v>-0.21555872827813682</c:v>
                </c:pt>
                <c:pt idx="1311">
                  <c:v>-0.94622874355901954</c:v>
                </c:pt>
                <c:pt idx="1312">
                  <c:v>-4.4174115675398333</c:v>
                </c:pt>
                <c:pt idx="1313">
                  <c:v>-0.18776945640135112</c:v>
                </c:pt>
                <c:pt idx="1314">
                  <c:v>8.3822637581148367</c:v>
                </c:pt>
                <c:pt idx="1315">
                  <c:v>-8.6462586799900301</c:v>
                </c:pt>
                <c:pt idx="1316">
                  <c:v>0.60486205815886096</c:v>
                </c:pt>
                <c:pt idx="1317">
                  <c:v>-9.0597950917951025</c:v>
                </c:pt>
                <c:pt idx="1318">
                  <c:v>-0.1186444964986189</c:v>
                </c:pt>
                <c:pt idx="1319">
                  <c:v>0.5471375699307568</c:v>
                </c:pt>
                <c:pt idx="1320">
                  <c:v>-5.5420210719741148</c:v>
                </c:pt>
                <c:pt idx="1321">
                  <c:v>-6.8628659717165208</c:v>
                </c:pt>
                <c:pt idx="1322">
                  <c:v>2.8744691179161412</c:v>
                </c:pt>
                <c:pt idx="1323">
                  <c:v>0.99284020842713405</c:v>
                </c:pt>
                <c:pt idx="1324">
                  <c:v>-12.92184093707449</c:v>
                </c:pt>
                <c:pt idx="1325">
                  <c:v>0.25831199559139068</c:v>
                </c:pt>
                <c:pt idx="1326">
                  <c:v>-7.0660891904577721</c:v>
                </c:pt>
                <c:pt idx="1327">
                  <c:v>-11.840515686924171</c:v>
                </c:pt>
                <c:pt idx="1328">
                  <c:v>-9.0606959316875546</c:v>
                </c:pt>
                <c:pt idx="1329">
                  <c:v>10.45189794595189</c:v>
                </c:pt>
                <c:pt idx="1330">
                  <c:v>-11.91687468418114</c:v>
                </c:pt>
                <c:pt idx="1331">
                  <c:v>-12.965904504239749</c:v>
                </c:pt>
                <c:pt idx="1332">
                  <c:v>-0.14201667296833329</c:v>
                </c:pt>
                <c:pt idx="1333">
                  <c:v>-7.6486571760385464</c:v>
                </c:pt>
                <c:pt idx="1334">
                  <c:v>-0.5219527031953558</c:v>
                </c:pt>
                <c:pt idx="1335">
                  <c:v>0.29566226811442109</c:v>
                </c:pt>
                <c:pt idx="1336">
                  <c:v>-0.44057259138598148</c:v>
                </c:pt>
                <c:pt idx="1337">
                  <c:v>9.6444571875092606</c:v>
                </c:pt>
                <c:pt idx="1338">
                  <c:v>-1.2081081953301998</c:v>
                </c:pt>
                <c:pt idx="1339">
                  <c:v>0.58016948953225678</c:v>
                </c:pt>
                <c:pt idx="1340">
                  <c:v>0.58436200329692412</c:v>
                </c:pt>
                <c:pt idx="1341">
                  <c:v>1.2290905274449517</c:v>
                </c:pt>
                <c:pt idx="1342">
                  <c:v>-0.30812229536233188</c:v>
                </c:pt>
                <c:pt idx="1343">
                  <c:v>1.825642752242427</c:v>
                </c:pt>
                <c:pt idx="1344">
                  <c:v>-8.3837042924740537</c:v>
                </c:pt>
                <c:pt idx="1345">
                  <c:v>6.5443205162238112</c:v>
                </c:pt>
                <c:pt idx="1346">
                  <c:v>6.5443205162238112</c:v>
                </c:pt>
                <c:pt idx="1347">
                  <c:v>-14.738391382293699</c:v>
                </c:pt>
                <c:pt idx="1348">
                  <c:v>0.32192809488736235</c:v>
                </c:pt>
                <c:pt idx="1349">
                  <c:v>3.6096742542179099</c:v>
                </c:pt>
                <c:pt idx="1350">
                  <c:v>-1.3833286395515059</c:v>
                </c:pt>
                <c:pt idx="1351">
                  <c:v>-10.229619965185119</c:v>
                </c:pt>
                <c:pt idx="1352">
                  <c:v>0.45762937600331188</c:v>
                </c:pt>
                <c:pt idx="1353">
                  <c:v>8.6450579349844769</c:v>
                </c:pt>
                <c:pt idx="1354">
                  <c:v>-10.582455645110581</c:v>
                </c:pt>
                <c:pt idx="1355">
                  <c:v>13.188228229901359</c:v>
                </c:pt>
                <c:pt idx="1356">
                  <c:v>9.0606959316875546</c:v>
                </c:pt>
                <c:pt idx="1357">
                  <c:v>12.398832744439126</c:v>
                </c:pt>
                <c:pt idx="1358">
                  <c:v>-10.336878436353334</c:v>
                </c:pt>
                <c:pt idx="1359">
                  <c:v>5.7548875021634682</c:v>
                </c:pt>
                <c:pt idx="1360">
                  <c:v>1.9990293752061945</c:v>
                </c:pt>
                <c:pt idx="1361">
                  <c:v>5.8893689053568621E-2</c:v>
                </c:pt>
                <c:pt idx="1362">
                  <c:v>-0.17218097538268037</c:v>
                </c:pt>
                <c:pt idx="1363">
                  <c:v>0.72627099336996981</c:v>
                </c:pt>
                <c:pt idx="1364">
                  <c:v>-0.54639484446166897</c:v>
                </c:pt>
                <c:pt idx="1365">
                  <c:v>8.8672787397096631</c:v>
                </c:pt>
                <c:pt idx="1366">
                  <c:v>9.6444571875092606</c:v>
                </c:pt>
                <c:pt idx="1367">
                  <c:v>8.8672787397096631</c:v>
                </c:pt>
                <c:pt idx="1368">
                  <c:v>8.8672787397096631</c:v>
                </c:pt>
                <c:pt idx="1369">
                  <c:v>8.8672787397096631</c:v>
                </c:pt>
                <c:pt idx="1370">
                  <c:v>9.229619965185119</c:v>
                </c:pt>
                <c:pt idx="1371">
                  <c:v>9.229619965185119</c:v>
                </c:pt>
                <c:pt idx="1372">
                  <c:v>-9.8672787397096631</c:v>
                </c:pt>
                <c:pt idx="1373">
                  <c:v>0</c:v>
                </c:pt>
                <c:pt idx="1374">
                  <c:v>-0.89464699985377172</c:v>
                </c:pt>
                <c:pt idx="1375">
                  <c:v>0.14438990933517465</c:v>
                </c:pt>
                <c:pt idx="1376">
                  <c:v>-1.0801703486839833</c:v>
                </c:pt>
                <c:pt idx="1377">
                  <c:v>-0.26279417686964063</c:v>
                </c:pt>
                <c:pt idx="1378">
                  <c:v>-4.3692338096657197</c:v>
                </c:pt>
                <c:pt idx="1379">
                  <c:v>3.0517562690078228</c:v>
                </c:pt>
                <c:pt idx="1380">
                  <c:v>-8.0606959316875546</c:v>
                </c:pt>
                <c:pt idx="1381">
                  <c:v>-9.8672787397096631</c:v>
                </c:pt>
                <c:pt idx="1382">
                  <c:v>-1.5234443549547942</c:v>
                </c:pt>
                <c:pt idx="1383">
                  <c:v>-1.0697702783041745</c:v>
                </c:pt>
                <c:pt idx="1384">
                  <c:v>-4.7133975591095056E-2</c:v>
                </c:pt>
                <c:pt idx="1385">
                  <c:v>-8.771614562126312E-2</c:v>
                </c:pt>
                <c:pt idx="1386">
                  <c:v>8.6462586799900301</c:v>
                </c:pt>
                <c:pt idx="1387">
                  <c:v>0.43174111426347422</c:v>
                </c:pt>
                <c:pt idx="1388">
                  <c:v>0.42794283529255223</c:v>
                </c:pt>
                <c:pt idx="1389">
                  <c:v>-3.9032883589283229</c:v>
                </c:pt>
                <c:pt idx="1390">
                  <c:v>2.6593475957708583</c:v>
                </c:pt>
                <c:pt idx="1391">
                  <c:v>-1.3175388747733168E-2</c:v>
                </c:pt>
                <c:pt idx="1392">
                  <c:v>4.7527049071316192</c:v>
                </c:pt>
                <c:pt idx="1393">
                  <c:v>0.30812229536233221</c:v>
                </c:pt>
                <c:pt idx="1394">
                  <c:v>0.14360350879300177</c:v>
                </c:pt>
                <c:pt idx="1395">
                  <c:v>-6.0732489820306386</c:v>
                </c:pt>
                <c:pt idx="1396">
                  <c:v>-1.0897966703506459</c:v>
                </c:pt>
                <c:pt idx="1397">
                  <c:v>10.866763767353351</c:v>
                </c:pt>
                <c:pt idx="1398">
                  <c:v>-10.91687468418114</c:v>
                </c:pt>
                <c:pt idx="1399">
                  <c:v>-0.64154602908752356</c:v>
                </c:pt>
                <c:pt idx="1400">
                  <c:v>-0.49410907027004253</c:v>
                </c:pt>
                <c:pt idx="1401">
                  <c:v>-5.0815756168631028</c:v>
                </c:pt>
                <c:pt idx="1402">
                  <c:v>-3.925999418556223</c:v>
                </c:pt>
                <c:pt idx="1403">
                  <c:v>8.8041310211833181</c:v>
                </c:pt>
                <c:pt idx="1404">
                  <c:v>-7.0660891904577721</c:v>
                </c:pt>
                <c:pt idx="1405">
                  <c:v>12.013089999440444</c:v>
                </c:pt>
                <c:pt idx="1406">
                  <c:v>4.6089534472876581</c:v>
                </c:pt>
                <c:pt idx="1407">
                  <c:v>0.48542682717024188</c:v>
                </c:pt>
                <c:pt idx="1408">
                  <c:v>0.13124453327825303</c:v>
                </c:pt>
                <c:pt idx="1409">
                  <c:v>1.0957589828054308</c:v>
                </c:pt>
                <c:pt idx="1410">
                  <c:v>0.46631800422253716</c:v>
                </c:pt>
                <c:pt idx="1411">
                  <c:v>0.26303440583379378</c:v>
                </c:pt>
                <c:pt idx="1412">
                  <c:v>-14.51012541066784</c:v>
                </c:pt>
                <c:pt idx="1413">
                  <c:v>-4.1501134466814458</c:v>
                </c:pt>
                <c:pt idx="1414">
                  <c:v>13.840318978135199</c:v>
                </c:pt>
                <c:pt idx="1415">
                  <c:v>8.8672787397096631</c:v>
                </c:pt>
                <c:pt idx="1416">
                  <c:v>-0.26303440583379395</c:v>
                </c:pt>
                <c:pt idx="1417">
                  <c:v>-0.13750352374993513</c:v>
                </c:pt>
                <c:pt idx="1418">
                  <c:v>-8.3837042924740537</c:v>
                </c:pt>
                <c:pt idx="1419">
                  <c:v>-3.3223396467489152</c:v>
                </c:pt>
                <c:pt idx="1420">
                  <c:v>5.3457748368417297</c:v>
                </c:pt>
                <c:pt idx="1421">
                  <c:v>10.147204924942228</c:v>
                </c:pt>
                <c:pt idx="1422">
                  <c:v>18.155610490453309</c:v>
                </c:pt>
                <c:pt idx="1423">
                  <c:v>0.62110020518794584</c:v>
                </c:pt>
                <c:pt idx="1424">
                  <c:v>0.42968427524324543</c:v>
                </c:pt>
                <c:pt idx="1425">
                  <c:v>-5.3581040204843944E-2</c:v>
                </c:pt>
                <c:pt idx="1426">
                  <c:v>6.1151338085394755</c:v>
                </c:pt>
                <c:pt idx="1427">
                  <c:v>0.34895343201879619</c:v>
                </c:pt>
                <c:pt idx="1428">
                  <c:v>-0.46623858034402377</c:v>
                </c:pt>
                <c:pt idx="1429">
                  <c:v>-0.48891153407626164</c:v>
                </c:pt>
                <c:pt idx="1430">
                  <c:v>-0.82666839711443796</c:v>
                </c:pt>
                <c:pt idx="1431">
                  <c:v>-6.3237303375213481</c:v>
                </c:pt>
                <c:pt idx="1432">
                  <c:v>-4.4338209749582598</c:v>
                </c:pt>
                <c:pt idx="1433">
                  <c:v>-6.6787933471226628</c:v>
                </c:pt>
                <c:pt idx="1434">
                  <c:v>-0.41197769952978586</c:v>
                </c:pt>
                <c:pt idx="1435">
                  <c:v>-0.20207243695685234</c:v>
                </c:pt>
                <c:pt idx="1436">
                  <c:v>0.64154602908752378</c:v>
                </c:pt>
                <c:pt idx="1437">
                  <c:v>-0.46579079974347853</c:v>
                </c:pt>
                <c:pt idx="1438">
                  <c:v>-0.11547721741993608</c:v>
                </c:pt>
                <c:pt idx="1439">
                  <c:v>1.4468033554916859</c:v>
                </c:pt>
                <c:pt idx="1440">
                  <c:v>1.8983103367572963E-2</c:v>
                </c:pt>
                <c:pt idx="1441">
                  <c:v>-0.18463749934102974</c:v>
                </c:pt>
                <c:pt idx="1442">
                  <c:v>0.17333160288556176</c:v>
                </c:pt>
                <c:pt idx="1443">
                  <c:v>-0.73656490119296281</c:v>
                </c:pt>
                <c:pt idx="1444">
                  <c:v>-0.19622348831164582</c:v>
                </c:pt>
                <c:pt idx="1445">
                  <c:v>-0.19202629387076556</c:v>
                </c:pt>
                <c:pt idx="1446">
                  <c:v>0.52626054467881944</c:v>
                </c:pt>
                <c:pt idx="1447">
                  <c:v>13.459815807989591</c:v>
                </c:pt>
                <c:pt idx="1448">
                  <c:v>-0.88135550350138103</c:v>
                </c:pt>
                <c:pt idx="1449">
                  <c:v>1.1667154449664221</c:v>
                </c:pt>
                <c:pt idx="1450">
                  <c:v>7.6486571760385464</c:v>
                </c:pt>
                <c:pt idx="1451">
                  <c:v>2.7950591512588283</c:v>
                </c:pt>
                <c:pt idx="1452">
                  <c:v>-4.0737625389746457E-2</c:v>
                </c:pt>
                <c:pt idx="1453">
                  <c:v>-3.9528364186637341E-2</c:v>
                </c:pt>
                <c:pt idx="1454">
                  <c:v>-0.41235341470763204</c:v>
                </c:pt>
                <c:pt idx="1455">
                  <c:v>-0.39787694812066099</c:v>
                </c:pt>
                <c:pt idx="1456">
                  <c:v>11.643856189774727</c:v>
                </c:pt>
                <c:pt idx="1457">
                  <c:v>-0.99232198804640337</c:v>
                </c:pt>
                <c:pt idx="1458">
                  <c:v>2.7170201165469841E-2</c:v>
                </c:pt>
                <c:pt idx="1459">
                  <c:v>-3.3703303668207604E-2</c:v>
                </c:pt>
                <c:pt idx="1460">
                  <c:v>-6.8325272564189951E-2</c:v>
                </c:pt>
                <c:pt idx="1461">
                  <c:v>-9.0244070697092005E-2</c:v>
                </c:pt>
                <c:pt idx="1462">
                  <c:v>-0.91253715874966101</c:v>
                </c:pt>
                <c:pt idx="1463">
                  <c:v>-0.47393118833241243</c:v>
                </c:pt>
                <c:pt idx="1464">
                  <c:v>0.87832144341174767</c:v>
                </c:pt>
                <c:pt idx="1465">
                  <c:v>-0.82357343261573224</c:v>
                </c:pt>
                <c:pt idx="1466">
                  <c:v>-0.26303440583379378</c:v>
                </c:pt>
                <c:pt idx="1467">
                  <c:v>-0.54499609340351174</c:v>
                </c:pt>
                <c:pt idx="1468">
                  <c:v>-0.74751551350711609</c:v>
                </c:pt>
                <c:pt idx="1469">
                  <c:v>5.5647846187835261</c:v>
                </c:pt>
                <c:pt idx="1470">
                  <c:v>1.1768777620840793</c:v>
                </c:pt>
                <c:pt idx="1471">
                  <c:v>-1.3935790713426719</c:v>
                </c:pt>
                <c:pt idx="1472">
                  <c:v>11.013555309891467</c:v>
                </c:pt>
                <c:pt idx="1473">
                  <c:v>-8.3822637581148385</c:v>
                </c:pt>
                <c:pt idx="1474">
                  <c:v>9.0606959316875546</c:v>
                </c:pt>
                <c:pt idx="1475">
                  <c:v>1</c:v>
                </c:pt>
                <c:pt idx="1476">
                  <c:v>2.2775339755289092</c:v>
                </c:pt>
                <c:pt idx="1477">
                  <c:v>0.9976015039514835</c:v>
                </c:pt>
                <c:pt idx="1478">
                  <c:v>-0.14974711950468203</c:v>
                </c:pt>
                <c:pt idx="1479">
                  <c:v>-0.90556917118957869</c:v>
                </c:pt>
                <c:pt idx="1480">
                  <c:v>-0.62148837674627011</c:v>
                </c:pt>
                <c:pt idx="1481">
                  <c:v>0.13124453327825245</c:v>
                </c:pt>
                <c:pt idx="1482">
                  <c:v>1.7733588878229054</c:v>
                </c:pt>
                <c:pt idx="1483">
                  <c:v>6.8286654283030161</c:v>
                </c:pt>
                <c:pt idx="1484">
                  <c:v>-0.20249286389874341</c:v>
                </c:pt>
                <c:pt idx="1485">
                  <c:v>-0.89771894971026855</c:v>
                </c:pt>
                <c:pt idx="1486">
                  <c:v>10.966265102877133</c:v>
                </c:pt>
                <c:pt idx="1487">
                  <c:v>-1.0750305261892077</c:v>
                </c:pt>
                <c:pt idx="1488">
                  <c:v>0.29507687523793097</c:v>
                </c:pt>
                <c:pt idx="1489">
                  <c:v>-0.65207669657969325</c:v>
                </c:pt>
                <c:pt idx="1490">
                  <c:v>13.62878726254395</c:v>
                </c:pt>
                <c:pt idx="1491">
                  <c:v>-1.4260693125170025E-2</c:v>
                </c:pt>
                <c:pt idx="1492">
                  <c:v>-0.1458508664634546</c:v>
                </c:pt>
                <c:pt idx="1493">
                  <c:v>0.21021770739034584</c:v>
                </c:pt>
                <c:pt idx="1494">
                  <c:v>-0.4466831258953089</c:v>
                </c:pt>
                <c:pt idx="1495">
                  <c:v>3.5845198946722188E-2</c:v>
                </c:pt>
                <c:pt idx="1496">
                  <c:v>-1.049039062324421</c:v>
                </c:pt>
                <c:pt idx="1497">
                  <c:v>0.29077939631669797</c:v>
                </c:pt>
                <c:pt idx="1498">
                  <c:v>-1.5114058937510753</c:v>
                </c:pt>
                <c:pt idx="1499">
                  <c:v>-9.3822637581148367</c:v>
                </c:pt>
                <c:pt idx="1500">
                  <c:v>0.58256798558077316</c:v>
                </c:pt>
                <c:pt idx="1501">
                  <c:v>-12.398921791443499</c:v>
                </c:pt>
                <c:pt idx="1502">
                  <c:v>-2.7111159433230276</c:v>
                </c:pt>
                <c:pt idx="1503">
                  <c:v>2.3332503830624053E-2</c:v>
                </c:pt>
                <c:pt idx="1504">
                  <c:v>-1.4898876379338635E-2</c:v>
                </c:pt>
                <c:pt idx="1505">
                  <c:v>12.307011018304399</c:v>
                </c:pt>
                <c:pt idx="1506">
                  <c:v>-6.9108925261660152</c:v>
                </c:pt>
                <c:pt idx="1507">
                  <c:v>7.6486571760385464</c:v>
                </c:pt>
                <c:pt idx="1508">
                  <c:v>7.6486571760385464</c:v>
                </c:pt>
                <c:pt idx="1509">
                  <c:v>-10.307580315927396</c:v>
                </c:pt>
                <c:pt idx="1510">
                  <c:v>9.9667457608995313</c:v>
                </c:pt>
                <c:pt idx="1511">
                  <c:v>-7.0009721247742712E-2</c:v>
                </c:pt>
                <c:pt idx="1512">
                  <c:v>-0.1401776580482603</c:v>
                </c:pt>
                <c:pt idx="1513">
                  <c:v>-0.11164535582890917</c:v>
                </c:pt>
                <c:pt idx="1514">
                  <c:v>6.0732489820306386</c:v>
                </c:pt>
                <c:pt idx="1515">
                  <c:v>-0.25418348825152809</c:v>
                </c:pt>
                <c:pt idx="1516">
                  <c:v>-1.0892673380970874</c:v>
                </c:pt>
                <c:pt idx="1517">
                  <c:v>3.2034265038149176E-16</c:v>
                </c:pt>
                <c:pt idx="1518">
                  <c:v>-0.28010791919273537</c:v>
                </c:pt>
                <c:pt idx="1519">
                  <c:v>0.82123451106381007</c:v>
                </c:pt>
                <c:pt idx="1520">
                  <c:v>-9.5189809291704002</c:v>
                </c:pt>
                <c:pt idx="1521">
                  <c:v>14.55076682267522</c:v>
                </c:pt>
                <c:pt idx="1522">
                  <c:v>2.3838625755460856</c:v>
                </c:pt>
                <c:pt idx="1523">
                  <c:v>0.45785058281781643</c:v>
                </c:pt>
                <c:pt idx="1524">
                  <c:v>-0.81096617560998319</c:v>
                </c:pt>
                <c:pt idx="1525">
                  <c:v>-10.644156719937438</c:v>
                </c:pt>
                <c:pt idx="1526">
                  <c:v>0.68650052718321852</c:v>
                </c:pt>
                <c:pt idx="1527">
                  <c:v>0.30283768753328638</c:v>
                </c:pt>
                <c:pt idx="1528">
                  <c:v>-20</c:v>
                </c:pt>
                <c:pt idx="1529">
                  <c:v>0.30283768753328638</c:v>
                </c:pt>
                <c:pt idx="1530">
                  <c:v>-0.34253972530521382</c:v>
                </c:pt>
                <c:pt idx="1531">
                  <c:v>-8.3817854448316978E-2</c:v>
                </c:pt>
                <c:pt idx="1532">
                  <c:v>0.33131567338134066</c:v>
                </c:pt>
                <c:pt idx="1533">
                  <c:v>-0.1110313123887442</c:v>
                </c:pt>
                <c:pt idx="1534">
                  <c:v>0.11345804978328387</c:v>
                </c:pt>
                <c:pt idx="1535">
                  <c:v>-0.48542682717024149</c:v>
                </c:pt>
                <c:pt idx="1536">
                  <c:v>0.36365522049708593</c:v>
                </c:pt>
                <c:pt idx="1537">
                  <c:v>0.36884027094832694</c:v>
                </c:pt>
                <c:pt idx="1538">
                  <c:v>0.24376607212901513</c:v>
                </c:pt>
                <c:pt idx="1539">
                  <c:v>9.1922489441039076E-2</c:v>
                </c:pt>
                <c:pt idx="1540">
                  <c:v>-0.392210108940936</c:v>
                </c:pt>
                <c:pt idx="1541">
                  <c:v>7.8265484872909159</c:v>
                </c:pt>
                <c:pt idx="1542">
                  <c:v>-6.0598844604994611</c:v>
                </c:pt>
                <c:pt idx="1543">
                  <c:v>-0.28239973070072522</c:v>
                </c:pt>
                <c:pt idx="1544">
                  <c:v>12.995247849632328</c:v>
                </c:pt>
                <c:pt idx="1545">
                  <c:v>-5.3457748368417297</c:v>
                </c:pt>
                <c:pt idx="1546">
                  <c:v>-2.6967047600269488E-2</c:v>
                </c:pt>
                <c:pt idx="1547">
                  <c:v>-7.6486571760385464</c:v>
                </c:pt>
                <c:pt idx="1548">
                  <c:v>-0.44745897697122117</c:v>
                </c:pt>
                <c:pt idx="1549">
                  <c:v>-10.582769240382088</c:v>
                </c:pt>
                <c:pt idx="1550">
                  <c:v>11.344665782303407</c:v>
                </c:pt>
                <c:pt idx="1551">
                  <c:v>-0.66481580841037069</c:v>
                </c:pt>
                <c:pt idx="1552">
                  <c:v>0.4528221617383143</c:v>
                </c:pt>
                <c:pt idx="1553">
                  <c:v>2.907131024746795</c:v>
                </c:pt>
                <c:pt idx="1554">
                  <c:v>8.0606959316875546</c:v>
                </c:pt>
                <c:pt idx="1555">
                  <c:v>-7.0660891904577721</c:v>
                </c:pt>
                <c:pt idx="1556">
                  <c:v>-6.0660891904577721</c:v>
                </c:pt>
                <c:pt idx="1557">
                  <c:v>-8.8683081332894673</c:v>
                </c:pt>
                <c:pt idx="1558">
                  <c:v>-3.6108643641639135</c:v>
                </c:pt>
                <c:pt idx="1559">
                  <c:v>-0.80735492205760429</c:v>
                </c:pt>
                <c:pt idx="1560">
                  <c:v>-6.0732489820306386</c:v>
                </c:pt>
                <c:pt idx="1561">
                  <c:v>1</c:v>
                </c:pt>
                <c:pt idx="1562">
                  <c:v>7.6462586799900292</c:v>
                </c:pt>
                <c:pt idx="1563">
                  <c:v>-2.5194125366694964E-2</c:v>
                </c:pt>
                <c:pt idx="1564">
                  <c:v>-0.24100809950379473</c:v>
                </c:pt>
                <c:pt idx="1565">
                  <c:v>-0.48810096146856707</c:v>
                </c:pt>
                <c:pt idx="1566">
                  <c:v>1.7369655941662063</c:v>
                </c:pt>
                <c:pt idx="1567">
                  <c:v>8.0624959257337636</c:v>
                </c:pt>
                <c:pt idx="1568">
                  <c:v>4.8404631963054251E-2</c:v>
                </c:pt>
                <c:pt idx="1569">
                  <c:v>-0.10805974585745258</c:v>
                </c:pt>
                <c:pt idx="1570">
                  <c:v>-0.96962635095648098</c:v>
                </c:pt>
                <c:pt idx="1571">
                  <c:v>-0.46884394297463755</c:v>
                </c:pt>
                <c:pt idx="1572">
                  <c:v>5.1085244567781691</c:v>
                </c:pt>
                <c:pt idx="1573">
                  <c:v>-1.2726553238466911</c:v>
                </c:pt>
                <c:pt idx="1574">
                  <c:v>-1.5912762746533584</c:v>
                </c:pt>
                <c:pt idx="1575">
                  <c:v>-9.5189809291704002</c:v>
                </c:pt>
                <c:pt idx="1576">
                  <c:v>-0.52674788677586049</c:v>
                </c:pt>
                <c:pt idx="1577">
                  <c:v>-1.2823997307007249</c:v>
                </c:pt>
                <c:pt idx="1578">
                  <c:v>0.87446911791614101</c:v>
                </c:pt>
                <c:pt idx="1579">
                  <c:v>-0.5398104643287811</c:v>
                </c:pt>
                <c:pt idx="1580">
                  <c:v>3.1378637922100143</c:v>
                </c:pt>
                <c:pt idx="1581">
                  <c:v>-0.73456310395090163</c:v>
                </c:pt>
                <c:pt idx="1582">
                  <c:v>18.709497833115286</c:v>
                </c:pt>
                <c:pt idx="1583">
                  <c:v>-1.9526942852216433</c:v>
                </c:pt>
                <c:pt idx="1584">
                  <c:v>11.840384550711667</c:v>
                </c:pt>
                <c:pt idx="1585">
                  <c:v>1.7776075786635521</c:v>
                </c:pt>
                <c:pt idx="1586">
                  <c:v>1.6000478693715157E-2</c:v>
                </c:pt>
                <c:pt idx="1587">
                  <c:v>0.5777669993169523</c:v>
                </c:pt>
                <c:pt idx="1588">
                  <c:v>-1.802553935793783</c:v>
                </c:pt>
                <c:pt idx="1589">
                  <c:v>-2.5849625007211561</c:v>
                </c:pt>
                <c:pt idx="1590">
                  <c:v>-13.904415102592719</c:v>
                </c:pt>
                <c:pt idx="1591">
                  <c:v>12.228918874172939</c:v>
                </c:pt>
                <c:pt idx="1592">
                  <c:v>-11.814048332230835</c:v>
                </c:pt>
                <c:pt idx="1593">
                  <c:v>9.0597950917951025</c:v>
                </c:pt>
                <c:pt idx="1594">
                  <c:v>2.4045473966650913E-2</c:v>
                </c:pt>
                <c:pt idx="1595">
                  <c:v>6.2419151527116989</c:v>
                </c:pt>
                <c:pt idx="1596">
                  <c:v>3.1364170909335014E-2</c:v>
                </c:pt>
                <c:pt idx="1597">
                  <c:v>-1.2940813972572527</c:v>
                </c:pt>
                <c:pt idx="1598">
                  <c:v>11.703038388986416</c:v>
                </c:pt>
                <c:pt idx="1599">
                  <c:v>1.1213951075146538</c:v>
                </c:pt>
                <c:pt idx="1600">
                  <c:v>10.307580315927396</c:v>
                </c:pt>
                <c:pt idx="1601">
                  <c:v>8.1877007054407661E-2</c:v>
                </c:pt>
                <c:pt idx="1602">
                  <c:v>-0.30218415958894751</c:v>
                </c:pt>
                <c:pt idx="1603">
                  <c:v>-3.8918989292302197E-2</c:v>
                </c:pt>
                <c:pt idx="1604">
                  <c:v>-1.6277033746305181</c:v>
                </c:pt>
                <c:pt idx="1605">
                  <c:v>-0.78694681188893156</c:v>
                </c:pt>
                <c:pt idx="1606">
                  <c:v>-6.0120992437571248E-2</c:v>
                </c:pt>
                <c:pt idx="1607">
                  <c:v>-0.11189288007089704</c:v>
                </c:pt>
                <c:pt idx="1608">
                  <c:v>-0.81900349467540168</c:v>
                </c:pt>
                <c:pt idx="1609">
                  <c:v>0.22973439667761575</c:v>
                </c:pt>
                <c:pt idx="1610">
                  <c:v>-6.5217659446480558E-2</c:v>
                </c:pt>
                <c:pt idx="1611">
                  <c:v>-9.9721695734253463E-2</c:v>
                </c:pt>
                <c:pt idx="1612">
                  <c:v>3.2034265038149176E-16</c:v>
                </c:pt>
                <c:pt idx="1613">
                  <c:v>0.23297717197761406</c:v>
                </c:pt>
                <c:pt idx="1614">
                  <c:v>-0.46847675824030438</c:v>
                </c:pt>
                <c:pt idx="1615">
                  <c:v>9.0083989245286363E-4</c:v>
                </c:pt>
                <c:pt idx="1616">
                  <c:v>-2.3620549231425305</c:v>
                </c:pt>
                <c:pt idx="1617">
                  <c:v>12.502003002388932</c:v>
                </c:pt>
                <c:pt idx="1618">
                  <c:v>-0.24997825300834761</c:v>
                </c:pt>
                <c:pt idx="1619">
                  <c:v>0.13492958008610836</c:v>
                </c:pt>
                <c:pt idx="1620">
                  <c:v>-11.402479172214964</c:v>
                </c:pt>
                <c:pt idx="1621">
                  <c:v>-2.497499659470817</c:v>
                </c:pt>
                <c:pt idx="1622">
                  <c:v>1.8759420073150168</c:v>
                </c:pt>
                <c:pt idx="1623">
                  <c:v>-5.3457748368417297</c:v>
                </c:pt>
                <c:pt idx="1624">
                  <c:v>-15.702758895644122</c:v>
                </c:pt>
                <c:pt idx="1625">
                  <c:v>0.9987768587305591</c:v>
                </c:pt>
                <c:pt idx="1626">
                  <c:v>0.99640075894593194</c:v>
                </c:pt>
                <c:pt idx="1627">
                  <c:v>5.7548875021634682</c:v>
                </c:pt>
                <c:pt idx="1628">
                  <c:v>-0.31303778577644814</c:v>
                </c:pt>
                <c:pt idx="1629">
                  <c:v>0.16505924627049651</c:v>
                </c:pt>
                <c:pt idx="1630">
                  <c:v>-6.3325935368829342E-2</c:v>
                </c:pt>
                <c:pt idx="1631">
                  <c:v>0.11710830299886439</c:v>
                </c:pt>
                <c:pt idx="1632">
                  <c:v>0.19988502192687832</c:v>
                </c:pt>
                <c:pt idx="1633">
                  <c:v>-0.10361495718477468</c:v>
                </c:pt>
                <c:pt idx="1634">
                  <c:v>-0.17649765536579851</c:v>
                </c:pt>
                <c:pt idx="1635">
                  <c:v>0.42010848882626578</c:v>
                </c:pt>
                <c:pt idx="1636">
                  <c:v>0.58256798558077316</c:v>
                </c:pt>
                <c:pt idx="1637">
                  <c:v>-0.5625946876927016</c:v>
                </c:pt>
                <c:pt idx="1638">
                  <c:v>0.1080597458574529</c:v>
                </c:pt>
                <c:pt idx="1639">
                  <c:v>14.070120944476823</c:v>
                </c:pt>
                <c:pt idx="1640">
                  <c:v>0.62073966662780655</c:v>
                </c:pt>
                <c:pt idx="1641">
                  <c:v>11.786950240502948</c:v>
                </c:pt>
                <c:pt idx="1642">
                  <c:v>0.52420846964205969</c:v>
                </c:pt>
                <c:pt idx="1643">
                  <c:v>-0.15267395839128833</c:v>
                </c:pt>
                <c:pt idx="1644">
                  <c:v>-1.0413959160118491</c:v>
                </c:pt>
                <c:pt idx="1645">
                  <c:v>-1.2942925711639013</c:v>
                </c:pt>
                <c:pt idx="1646">
                  <c:v>-13.813814586549059</c:v>
                </c:pt>
                <c:pt idx="1647">
                  <c:v>-2.2051144299046124</c:v>
                </c:pt>
                <c:pt idx="1648">
                  <c:v>-0.56798942211744241</c:v>
                </c:pt>
                <c:pt idx="1649">
                  <c:v>-0.56798942211744241</c:v>
                </c:pt>
                <c:pt idx="1650">
                  <c:v>0.17371857460075824</c:v>
                </c:pt>
                <c:pt idx="1651">
                  <c:v>-0.28128611039001644</c:v>
                </c:pt>
                <c:pt idx="1652">
                  <c:v>-2.1699250014423126</c:v>
                </c:pt>
                <c:pt idx="1653">
                  <c:v>8.9267338097087298E-2</c:v>
                </c:pt>
                <c:pt idx="1654">
                  <c:v>-0.25715783949712484</c:v>
                </c:pt>
                <c:pt idx="1655">
                  <c:v>11.146780789986687</c:v>
                </c:pt>
                <c:pt idx="1656">
                  <c:v>9.3822637581148385</c:v>
                </c:pt>
                <c:pt idx="1657">
                  <c:v>-7.6486571760385464</c:v>
                </c:pt>
                <c:pt idx="1658">
                  <c:v>-3.2931497367418645</c:v>
                </c:pt>
                <c:pt idx="1659">
                  <c:v>0.48996980568910148</c:v>
                </c:pt>
                <c:pt idx="1660">
                  <c:v>-9.2304207950923818</c:v>
                </c:pt>
                <c:pt idx="1661">
                  <c:v>-0.67662993093873147</c:v>
                </c:pt>
                <c:pt idx="1662">
                  <c:v>-10.307580315927396</c:v>
                </c:pt>
                <c:pt idx="1663">
                  <c:v>-0.65600188141347759</c:v>
                </c:pt>
                <c:pt idx="1664">
                  <c:v>9.5189809291704002</c:v>
                </c:pt>
                <c:pt idx="1665">
                  <c:v>3.6048620581588611</c:v>
                </c:pt>
                <c:pt idx="1666">
                  <c:v>8.3837042924740537</c:v>
                </c:pt>
                <c:pt idx="1667">
                  <c:v>-10.644156719937438</c:v>
                </c:pt>
                <c:pt idx="1668">
                  <c:v>-2.2992793559421623</c:v>
                </c:pt>
                <c:pt idx="1669">
                  <c:v>-1.6485276294986226</c:v>
                </c:pt>
                <c:pt idx="1670">
                  <c:v>-7.2229882259585905</c:v>
                </c:pt>
                <c:pt idx="1671">
                  <c:v>12.534708168026555</c:v>
                </c:pt>
                <c:pt idx="1672">
                  <c:v>-0.18057224564182092</c:v>
                </c:pt>
                <c:pt idx="1673">
                  <c:v>13.493563612476221</c:v>
                </c:pt>
                <c:pt idx="1674">
                  <c:v>-0.11103131238874367</c:v>
                </c:pt>
                <c:pt idx="1675">
                  <c:v>-3.5623909730721215E-2</c:v>
                </c:pt>
                <c:pt idx="1676">
                  <c:v>13.380911949563341</c:v>
                </c:pt>
                <c:pt idx="1677">
                  <c:v>-1.2278329778436865E-2</c:v>
                </c:pt>
                <c:pt idx="1678">
                  <c:v>-0.10455593104258995</c:v>
                </c:pt>
                <c:pt idx="1679">
                  <c:v>0.720149681922294</c:v>
                </c:pt>
                <c:pt idx="1680">
                  <c:v>0.58496250072115619</c:v>
                </c:pt>
                <c:pt idx="1681">
                  <c:v>-1.183421189823616</c:v>
                </c:pt>
                <c:pt idx="1682">
                  <c:v>0.14233590658504514</c:v>
                </c:pt>
                <c:pt idx="1683">
                  <c:v>-8.0618460208284601E-2</c:v>
                </c:pt>
                <c:pt idx="1684">
                  <c:v>0.35363695461470068</c:v>
                </c:pt>
                <c:pt idx="1685">
                  <c:v>-0.7776075786635519</c:v>
                </c:pt>
                <c:pt idx="1686">
                  <c:v>9.0083989245318379E-4</c:v>
                </c:pt>
                <c:pt idx="1687">
                  <c:v>-8.8662486111111729</c:v>
                </c:pt>
                <c:pt idx="1688">
                  <c:v>-9.9662651028771325</c:v>
                </c:pt>
                <c:pt idx="1689">
                  <c:v>-2.8328723058494484E-2</c:v>
                </c:pt>
                <c:pt idx="1690">
                  <c:v>1.0764004074047717</c:v>
                </c:pt>
                <c:pt idx="1691">
                  <c:v>1.5836275371384523</c:v>
                </c:pt>
                <c:pt idx="1692">
                  <c:v>-9.0765463923182077E-2</c:v>
                </c:pt>
                <c:pt idx="1693">
                  <c:v>-12.380911949563341</c:v>
                </c:pt>
                <c:pt idx="1694">
                  <c:v>-0.27008916336774419</c:v>
                </c:pt>
                <c:pt idx="1695">
                  <c:v>-0.36257007938470864</c:v>
                </c:pt>
                <c:pt idx="1696">
                  <c:v>-2.3651268064645327E-2</c:v>
                </c:pt>
                <c:pt idx="1697">
                  <c:v>-3.3552559711026504E-2</c:v>
                </c:pt>
                <c:pt idx="1698">
                  <c:v>3.8073549220576046</c:v>
                </c:pt>
                <c:pt idx="1699">
                  <c:v>-11.673750739438065</c:v>
                </c:pt>
                <c:pt idx="1700">
                  <c:v>3.080691599528913</c:v>
                </c:pt>
                <c:pt idx="1701">
                  <c:v>4.3692338096657197</c:v>
                </c:pt>
                <c:pt idx="1702">
                  <c:v>8.0606959316875546</c:v>
                </c:pt>
                <c:pt idx="1703">
                  <c:v>9.0606959316875546</c:v>
                </c:pt>
                <c:pt idx="1704">
                  <c:v>7.0660891904577721</c:v>
                </c:pt>
                <c:pt idx="1705">
                  <c:v>-0.96047163581336248</c:v>
                </c:pt>
                <c:pt idx="1706">
                  <c:v>-0.3701832634945833</c:v>
                </c:pt>
                <c:pt idx="1707">
                  <c:v>0.12085439487438598</c:v>
                </c:pt>
                <c:pt idx="1708">
                  <c:v>-0.18807234815257179</c:v>
                </c:pt>
                <c:pt idx="1709">
                  <c:v>-10.703038388986418</c:v>
                </c:pt>
                <c:pt idx="1710">
                  <c:v>-0.12225575005099786</c:v>
                </c:pt>
                <c:pt idx="1711">
                  <c:v>-8.3822637581148367</c:v>
                </c:pt>
                <c:pt idx="1712">
                  <c:v>7.0660891904577738</c:v>
                </c:pt>
                <c:pt idx="1713">
                  <c:v>0.90403094146927809</c:v>
                </c:pt>
                <c:pt idx="1714">
                  <c:v>-0.13906403773755177</c:v>
                </c:pt>
                <c:pt idx="1715">
                  <c:v>0.41929952613300331</c:v>
                </c:pt>
                <c:pt idx="1716">
                  <c:v>1.3727026621204883</c:v>
                </c:pt>
                <c:pt idx="1717">
                  <c:v>-6.5133069586744896E-3</c:v>
                </c:pt>
                <c:pt idx="1718">
                  <c:v>-1.6017132519074588E-16</c:v>
                </c:pt>
                <c:pt idx="1719">
                  <c:v>-0.80145432061791955</c:v>
                </c:pt>
                <c:pt idx="1720">
                  <c:v>-0.12363134916837727</c:v>
                </c:pt>
                <c:pt idx="1721">
                  <c:v>0</c:v>
                </c:pt>
                <c:pt idx="1722">
                  <c:v>-0.1444815061125074</c:v>
                </c:pt>
                <c:pt idx="1723">
                  <c:v>3.4561572299396257</c:v>
                </c:pt>
                <c:pt idx="1724">
                  <c:v>5.9207092964399681</c:v>
                </c:pt>
                <c:pt idx="1725">
                  <c:v>-1.3197678323810729</c:v>
                </c:pt>
                <c:pt idx="1726">
                  <c:v>-4.8166927866369402</c:v>
                </c:pt>
                <c:pt idx="1727">
                  <c:v>5.3457748368417297</c:v>
                </c:pt>
                <c:pt idx="1728">
                  <c:v>-1.1785049867433697</c:v>
                </c:pt>
                <c:pt idx="1729">
                  <c:v>-12.287904726065419</c:v>
                </c:pt>
                <c:pt idx="1730">
                  <c:v>8.6156643749714254E-2</c:v>
                </c:pt>
                <c:pt idx="1731">
                  <c:v>11.146568675740786</c:v>
                </c:pt>
                <c:pt idx="1732">
                  <c:v>0.93711077461935333</c:v>
                </c:pt>
                <c:pt idx="1733">
                  <c:v>0.15287061905200194</c:v>
                </c:pt>
                <c:pt idx="1734">
                  <c:v>8.5114998555174785E-3</c:v>
                </c:pt>
                <c:pt idx="1735">
                  <c:v>9.3204165798516661E-2</c:v>
                </c:pt>
                <c:pt idx="1736">
                  <c:v>6.0732489820306386</c:v>
                </c:pt>
                <c:pt idx="1737">
                  <c:v>-0.13575586146366778</c:v>
                </c:pt>
                <c:pt idx="1738">
                  <c:v>-0.30387041132797293</c:v>
                </c:pt>
                <c:pt idx="1739">
                  <c:v>-0.37933040593228434</c:v>
                </c:pt>
                <c:pt idx="1740">
                  <c:v>0.99879925499444855</c:v>
                </c:pt>
                <c:pt idx="1741">
                  <c:v>-9.4859186341441165E-2</c:v>
                </c:pt>
                <c:pt idx="1742">
                  <c:v>-1.1997695123757777</c:v>
                </c:pt>
                <c:pt idx="1743">
                  <c:v>-0.13632147121278029</c:v>
                </c:pt>
                <c:pt idx="1744">
                  <c:v>-0.42432585391322453</c:v>
                </c:pt>
                <c:pt idx="1745">
                  <c:v>0.74639500708613671</c:v>
                </c:pt>
                <c:pt idx="1746">
                  <c:v>0.45251220469750691</c:v>
                </c:pt>
                <c:pt idx="1747">
                  <c:v>0.1322477982984395</c:v>
                </c:pt>
                <c:pt idx="1748">
                  <c:v>0.39323476838760968</c:v>
                </c:pt>
                <c:pt idx="1749">
                  <c:v>-0.1564369236695739</c:v>
                </c:pt>
                <c:pt idx="1750">
                  <c:v>-0.18013246662884716</c:v>
                </c:pt>
                <c:pt idx="1751">
                  <c:v>-1.152630215837402</c:v>
                </c:pt>
                <c:pt idx="1752">
                  <c:v>-0.18060935247295204</c:v>
                </c:pt>
                <c:pt idx="1753">
                  <c:v>-7.8225167305502122E-2</c:v>
                </c:pt>
                <c:pt idx="1754">
                  <c:v>-6.6104603948666171E-2</c:v>
                </c:pt>
                <c:pt idx="1755">
                  <c:v>-0.20667196321468154</c:v>
                </c:pt>
                <c:pt idx="1756">
                  <c:v>-0.1916717089360207</c:v>
                </c:pt>
                <c:pt idx="1757">
                  <c:v>3.355255971102674E-2</c:v>
                </c:pt>
                <c:pt idx="1758">
                  <c:v>-7.6594155881786585E-2</c:v>
                </c:pt>
                <c:pt idx="1759">
                  <c:v>-0.13544049552336204</c:v>
                </c:pt>
                <c:pt idx="1760">
                  <c:v>-6.4875723662537188E-2</c:v>
                </c:pt>
                <c:pt idx="1761">
                  <c:v>-0.92861536676323464</c:v>
                </c:pt>
                <c:pt idx="1762">
                  <c:v>-9.5196362528432132</c:v>
                </c:pt>
                <c:pt idx="1763">
                  <c:v>-0.40120522609927395</c:v>
                </c:pt>
                <c:pt idx="1764">
                  <c:v>-6.0120992437571075E-2</c:v>
                </c:pt>
                <c:pt idx="1765">
                  <c:v>1.2711051749553988E-2</c:v>
                </c:pt>
                <c:pt idx="1766">
                  <c:v>-0.65739833684788795</c:v>
                </c:pt>
                <c:pt idx="1767">
                  <c:v>0.51846708893424964</c:v>
                </c:pt>
                <c:pt idx="1768">
                  <c:v>-8.9073891156324927E-2</c:v>
                </c:pt>
                <c:pt idx="1769">
                  <c:v>-0.73629262808688478</c:v>
                </c:pt>
                <c:pt idx="1770">
                  <c:v>4.6787580785897896E-4</c:v>
                </c:pt>
                <c:pt idx="1771">
                  <c:v>1.1964367458093907E-2</c:v>
                </c:pt>
                <c:pt idx="1772">
                  <c:v>3.0261215186088427E-2</c:v>
                </c:pt>
                <c:pt idx="1773">
                  <c:v>-3.2827242015369767E-2</c:v>
                </c:pt>
                <c:pt idx="1774">
                  <c:v>-1.4763352671740526E-2</c:v>
                </c:pt>
                <c:pt idx="1775">
                  <c:v>-9.4464684003492339E-2</c:v>
                </c:pt>
                <c:pt idx="1776">
                  <c:v>0.24485187186872132</c:v>
                </c:pt>
                <c:pt idx="1777">
                  <c:v>-0.11052071424471678</c:v>
                </c:pt>
                <c:pt idx="1778">
                  <c:v>-6.0278011924109115E-2</c:v>
                </c:pt>
                <c:pt idx="1779">
                  <c:v>-8.9175346107456546E-2</c:v>
                </c:pt>
                <c:pt idx="1780">
                  <c:v>0.89102527390519393</c:v>
                </c:pt>
                <c:pt idx="1781">
                  <c:v>-0.12311054232236331</c:v>
                </c:pt>
                <c:pt idx="1782">
                  <c:v>0.32509537396604515</c:v>
                </c:pt>
                <c:pt idx="1783">
                  <c:v>0.24366908096686266</c:v>
                </c:pt>
                <c:pt idx="1784">
                  <c:v>-7.6486571760385464</c:v>
                </c:pt>
                <c:pt idx="1785">
                  <c:v>-0.28950661719498483</c:v>
                </c:pt>
                <c:pt idx="1786">
                  <c:v>-1.3339162815798737</c:v>
                </c:pt>
                <c:pt idx="1787">
                  <c:v>7.6621281602912691E-2</c:v>
                </c:pt>
                <c:pt idx="1788">
                  <c:v>-0.5405683813627028</c:v>
                </c:pt>
                <c:pt idx="1789">
                  <c:v>-7.9434467494404637E-2</c:v>
                </c:pt>
                <c:pt idx="1790">
                  <c:v>-0.13170567921182214</c:v>
                </c:pt>
                <c:pt idx="1791">
                  <c:v>-9.6390701142313698E-2</c:v>
                </c:pt>
                <c:pt idx="1792">
                  <c:v>9.8667637673533513</c:v>
                </c:pt>
                <c:pt idx="1793">
                  <c:v>-5.3309168781146168</c:v>
                </c:pt>
                <c:pt idx="1794">
                  <c:v>-0.89071324205758251</c:v>
                </c:pt>
                <c:pt idx="1795">
                  <c:v>7.0660891904577721</c:v>
                </c:pt>
                <c:pt idx="1796">
                  <c:v>-0.11999977611062958</c:v>
                </c:pt>
                <c:pt idx="1797">
                  <c:v>-11.103506382011545</c:v>
                </c:pt>
                <c:pt idx="1798">
                  <c:v>-0.70593869854558167</c:v>
                </c:pt>
                <c:pt idx="1799">
                  <c:v>0.63523570720237976</c:v>
                </c:pt>
                <c:pt idx="1800">
                  <c:v>0.13763467188337281</c:v>
                </c:pt>
                <c:pt idx="1801">
                  <c:v>10.966265102877133</c:v>
                </c:pt>
                <c:pt idx="1802">
                  <c:v>10.703038388986418</c:v>
                </c:pt>
                <c:pt idx="1803">
                  <c:v>9.9667457608995313</c:v>
                </c:pt>
                <c:pt idx="1804">
                  <c:v>-0.20645087746742613</c:v>
                </c:pt>
                <c:pt idx="1805">
                  <c:v>10.013089999440444</c:v>
                </c:pt>
                <c:pt idx="1806">
                  <c:v>7.0660891904577738</c:v>
                </c:pt>
                <c:pt idx="1807">
                  <c:v>-9.229619965185119</c:v>
                </c:pt>
                <c:pt idx="1808">
                  <c:v>-9.3822637581148367</c:v>
                </c:pt>
                <c:pt idx="1809">
                  <c:v>0.13121467061672731</c:v>
                </c:pt>
                <c:pt idx="1810">
                  <c:v>12.840384550711667</c:v>
                </c:pt>
                <c:pt idx="1811">
                  <c:v>2.8877202163591926</c:v>
                </c:pt>
                <c:pt idx="1812">
                  <c:v>11.416797527606059</c:v>
                </c:pt>
                <c:pt idx="1813">
                  <c:v>-0.25715783949712445</c:v>
                </c:pt>
                <c:pt idx="1814">
                  <c:v>-0.62041133672544591</c:v>
                </c:pt>
                <c:pt idx="1815">
                  <c:v>-8.0624959257337636</c:v>
                </c:pt>
                <c:pt idx="1816">
                  <c:v>2.6313067392620679</c:v>
                </c:pt>
                <c:pt idx="1817">
                  <c:v>10.381542951184585</c:v>
                </c:pt>
                <c:pt idx="1818">
                  <c:v>-5.9228321394775394</c:v>
                </c:pt>
                <c:pt idx="1819">
                  <c:v>-7.6486571760385464</c:v>
                </c:pt>
                <c:pt idx="1820">
                  <c:v>0</c:v>
                </c:pt>
                <c:pt idx="1821">
                  <c:v>-0.31487333735341227</c:v>
                </c:pt>
                <c:pt idx="1822">
                  <c:v>-10.966024713800364</c:v>
                </c:pt>
                <c:pt idx="1823">
                  <c:v>6.7414669864011465</c:v>
                </c:pt>
                <c:pt idx="1824">
                  <c:v>0.91753783980802706</c:v>
                </c:pt>
                <c:pt idx="1825">
                  <c:v>0.17333160288556204</c:v>
                </c:pt>
                <c:pt idx="1826">
                  <c:v>2.3058084295240859</c:v>
                </c:pt>
                <c:pt idx="1827">
                  <c:v>-5.3457748368417297</c:v>
                </c:pt>
                <c:pt idx="1828">
                  <c:v>-2.8056814857306449</c:v>
                </c:pt>
                <c:pt idx="1829">
                  <c:v>-8.8683081332894673</c:v>
                </c:pt>
                <c:pt idx="1830">
                  <c:v>3.3757575116170329</c:v>
                </c:pt>
                <c:pt idx="1831">
                  <c:v>-1.2630344058337941</c:v>
                </c:pt>
                <c:pt idx="1832">
                  <c:v>1.0673992852855863</c:v>
                </c:pt>
                <c:pt idx="1833">
                  <c:v>-1.2573878426926517</c:v>
                </c:pt>
                <c:pt idx="1834">
                  <c:v>-5.0874628412503391</c:v>
                </c:pt>
                <c:pt idx="1835">
                  <c:v>-16.864641591073976</c:v>
                </c:pt>
                <c:pt idx="1836">
                  <c:v>7.0660891904577738</c:v>
                </c:pt>
                <c:pt idx="1837">
                  <c:v>1.3296822613457555E-2</c:v>
                </c:pt>
                <c:pt idx="1838">
                  <c:v>7.6486571760385464</c:v>
                </c:pt>
                <c:pt idx="1839">
                  <c:v>-2.6743222985254489</c:v>
                </c:pt>
                <c:pt idx="1840">
                  <c:v>1.8414699994657993</c:v>
                </c:pt>
                <c:pt idx="1841">
                  <c:v>-12.731389749636921</c:v>
                </c:pt>
                <c:pt idx="1842">
                  <c:v>5.7548875021634682</c:v>
                </c:pt>
                <c:pt idx="1843">
                  <c:v>-8.0588936890535692</c:v>
                </c:pt>
                <c:pt idx="1844">
                  <c:v>-12.534789211480268</c:v>
                </c:pt>
                <c:pt idx="1845">
                  <c:v>-6.0732489820306386</c:v>
                </c:pt>
                <c:pt idx="1846">
                  <c:v>-15.188189587146752</c:v>
                </c:pt>
                <c:pt idx="1847">
                  <c:v>-0.67194580231579604</c:v>
                </c:pt>
                <c:pt idx="1848">
                  <c:v>8.3837042924740537</c:v>
                </c:pt>
                <c:pt idx="1849">
                  <c:v>-0.26199312463313085</c:v>
                </c:pt>
                <c:pt idx="1850">
                  <c:v>-0.62770337463051773</c:v>
                </c:pt>
                <c:pt idx="1851">
                  <c:v>-1.3963702050387596</c:v>
                </c:pt>
                <c:pt idx="1852">
                  <c:v>8.746284125033911E-2</c:v>
                </c:pt>
                <c:pt idx="1853">
                  <c:v>-0.34513548604868755</c:v>
                </c:pt>
                <c:pt idx="1854">
                  <c:v>0.56187888760811455</c:v>
                </c:pt>
                <c:pt idx="1855">
                  <c:v>0.10997284202513172</c:v>
                </c:pt>
                <c:pt idx="1856">
                  <c:v>-2.8744691179161412</c:v>
                </c:pt>
                <c:pt idx="1857">
                  <c:v>-1.5831602580871711</c:v>
                </c:pt>
                <c:pt idx="1858">
                  <c:v>-7.6486571760385464</c:v>
                </c:pt>
                <c:pt idx="1859">
                  <c:v>-4.8479969065549504</c:v>
                </c:pt>
                <c:pt idx="1860">
                  <c:v>0.95756473367960326</c:v>
                </c:pt>
                <c:pt idx="1861">
                  <c:v>-9.8667637673533513</c:v>
                </c:pt>
                <c:pt idx="1862">
                  <c:v>3.8474147814635637E-2</c:v>
                </c:pt>
                <c:pt idx="1863">
                  <c:v>-10.229219383469125</c:v>
                </c:pt>
                <c:pt idx="1864">
                  <c:v>0.22948184612276745</c:v>
                </c:pt>
                <c:pt idx="1865">
                  <c:v>14.380844325874836</c:v>
                </c:pt>
                <c:pt idx="1866">
                  <c:v>-2.4409521980296369</c:v>
                </c:pt>
                <c:pt idx="1867">
                  <c:v>-5.2816698443448301E-2</c:v>
                </c:pt>
                <c:pt idx="1868">
                  <c:v>-4.6844863459667374E-2</c:v>
                </c:pt>
                <c:pt idx="1869">
                  <c:v>15.628768280089115</c:v>
                </c:pt>
                <c:pt idx="1870">
                  <c:v>0.35230174393088126</c:v>
                </c:pt>
                <c:pt idx="1871">
                  <c:v>-0.95693127810811407</c:v>
                </c:pt>
                <c:pt idx="1872">
                  <c:v>5.2595910392906973</c:v>
                </c:pt>
                <c:pt idx="1873">
                  <c:v>8.3822637581148385</c:v>
                </c:pt>
                <c:pt idx="1874">
                  <c:v>-1.1142754722101829</c:v>
                </c:pt>
                <c:pt idx="1875">
                  <c:v>-1.1011987227735587</c:v>
                </c:pt>
                <c:pt idx="1876">
                  <c:v>-16.299690982752963</c:v>
                </c:pt>
                <c:pt idx="1877">
                  <c:v>1.3161745676570649</c:v>
                </c:pt>
                <c:pt idx="1878">
                  <c:v>-9.6450579349844787</c:v>
                </c:pt>
                <c:pt idx="1879">
                  <c:v>9.9667457608995313</c:v>
                </c:pt>
                <c:pt idx="1880">
                  <c:v>-0.78849589480628846</c:v>
                </c:pt>
                <c:pt idx="1881">
                  <c:v>-3.9528364186637507E-2</c:v>
                </c:pt>
                <c:pt idx="1882">
                  <c:v>-8.2227097862998741E-2</c:v>
                </c:pt>
                <c:pt idx="1883">
                  <c:v>0.22222080472518418</c:v>
                </c:pt>
                <c:pt idx="1884">
                  <c:v>-0.16710998583525816</c:v>
                </c:pt>
                <c:pt idx="1885">
                  <c:v>0.48542682717024171</c:v>
                </c:pt>
                <c:pt idx="1886">
                  <c:v>-10.518653155673389</c:v>
                </c:pt>
                <c:pt idx="1887">
                  <c:v>-8.0624959257337636</c:v>
                </c:pt>
                <c:pt idx="1888">
                  <c:v>0.69797146255034237</c:v>
                </c:pt>
                <c:pt idx="1889">
                  <c:v>2.8292737238684489</c:v>
                </c:pt>
                <c:pt idx="1890">
                  <c:v>6.5588341627576582E-2</c:v>
                </c:pt>
                <c:pt idx="1891">
                  <c:v>-0.86993945943562678</c:v>
                </c:pt>
                <c:pt idx="1892">
                  <c:v>-8.3837042924740537</c:v>
                </c:pt>
                <c:pt idx="1893">
                  <c:v>-6.8371022654516569</c:v>
                </c:pt>
                <c:pt idx="1894">
                  <c:v>-2.3756291147206086</c:v>
                </c:pt>
                <c:pt idx="1895">
                  <c:v>-9.0606959316875546</c:v>
                </c:pt>
                <c:pt idx="1896">
                  <c:v>-1.6973922574880709</c:v>
                </c:pt>
                <c:pt idx="1897">
                  <c:v>11.551067348664397</c:v>
                </c:pt>
                <c:pt idx="1898">
                  <c:v>0.16664986940945128</c:v>
                </c:pt>
                <c:pt idx="1899">
                  <c:v>-11.485326189240524</c:v>
                </c:pt>
                <c:pt idx="1900">
                  <c:v>-0.99284020842713405</c:v>
                </c:pt>
                <c:pt idx="1901">
                  <c:v>10.518980929170402</c:v>
                </c:pt>
                <c:pt idx="1902">
                  <c:v>-10.229219383469125</c:v>
                </c:pt>
                <c:pt idx="1903">
                  <c:v>-0.41493733646831404</c:v>
                </c:pt>
                <c:pt idx="1904">
                  <c:v>-5.7138373425209785</c:v>
                </c:pt>
                <c:pt idx="1905">
                  <c:v>15.238815216041109</c:v>
                </c:pt>
                <c:pt idx="1906">
                  <c:v>-2.6080461138341975</c:v>
                </c:pt>
                <c:pt idx="1907">
                  <c:v>-3.8073549220576046</c:v>
                </c:pt>
                <c:pt idx="1908">
                  <c:v>-7.6486571760385464</c:v>
                </c:pt>
                <c:pt idx="1909">
                  <c:v>-0.24933786711356154</c:v>
                </c:pt>
                <c:pt idx="1910">
                  <c:v>11.013322673425447</c:v>
                </c:pt>
                <c:pt idx="1911">
                  <c:v>-7.6486571760385464</c:v>
                </c:pt>
                <c:pt idx="1912">
                  <c:v>-13.773207904847887</c:v>
                </c:pt>
                <c:pt idx="1913">
                  <c:v>-4.5374341306385704</c:v>
                </c:pt>
                <c:pt idx="1914">
                  <c:v>1.1218583428730995</c:v>
                </c:pt>
                <c:pt idx="1915">
                  <c:v>-10.022367813028454</c:v>
                </c:pt>
                <c:pt idx="1916">
                  <c:v>-1.4150374992788437</c:v>
                </c:pt>
                <c:pt idx="1917">
                  <c:v>8.8683081332894673</c:v>
                </c:pt>
                <c:pt idx="1918">
                  <c:v>0.25032335408424006</c:v>
                </c:pt>
                <c:pt idx="1919">
                  <c:v>-0.1503766050643317</c:v>
                </c:pt>
                <c:pt idx="1920">
                  <c:v>0.79354912253257348</c:v>
                </c:pt>
                <c:pt idx="1921">
                  <c:v>-7.8855420711239479E-2</c:v>
                </c:pt>
                <c:pt idx="1922">
                  <c:v>9.3866923464222318E-2</c:v>
                </c:pt>
                <c:pt idx="1923">
                  <c:v>0.78756455629759703</c:v>
                </c:pt>
                <c:pt idx="1924">
                  <c:v>-6.9751108442418816E-2</c:v>
                </c:pt>
                <c:pt idx="1925">
                  <c:v>-0.22706890854592138</c:v>
                </c:pt>
                <c:pt idx="1926">
                  <c:v>-0.41755749125735914</c:v>
                </c:pt>
                <c:pt idx="1927">
                  <c:v>-0.3043106814123126</c:v>
                </c:pt>
                <c:pt idx="1928">
                  <c:v>-0.60880924267552405</c:v>
                </c:pt>
                <c:pt idx="1929">
                  <c:v>2.5139036729147839</c:v>
                </c:pt>
                <c:pt idx="1930">
                  <c:v>-11.813914767907184</c:v>
                </c:pt>
                <c:pt idx="1931">
                  <c:v>0.30742852519224761</c:v>
                </c:pt>
                <c:pt idx="1932">
                  <c:v>-8.8683081332894673</c:v>
                </c:pt>
                <c:pt idx="1933">
                  <c:v>-0.76032958723171651</c:v>
                </c:pt>
                <c:pt idx="1934">
                  <c:v>9.0597950917951025</c:v>
                </c:pt>
                <c:pt idx="1935">
                  <c:v>-1.5801615144573351</c:v>
                </c:pt>
                <c:pt idx="1936">
                  <c:v>0.89256963984131044</c:v>
                </c:pt>
                <c:pt idx="1937">
                  <c:v>-0.79836613883034924</c:v>
                </c:pt>
                <c:pt idx="1938">
                  <c:v>11.344665782303407</c:v>
                </c:pt>
                <c:pt idx="1939">
                  <c:v>-0.1904772412596854</c:v>
                </c:pt>
                <c:pt idx="1940">
                  <c:v>-0.32120836674028824</c:v>
                </c:pt>
                <c:pt idx="1941">
                  <c:v>-0.84671650261832976</c:v>
                </c:pt>
                <c:pt idx="1942">
                  <c:v>-0.65085043637761342</c:v>
                </c:pt>
                <c:pt idx="1943">
                  <c:v>1.11418406600661</c:v>
                </c:pt>
                <c:pt idx="1944">
                  <c:v>-1.45320399076039</c:v>
                </c:pt>
                <c:pt idx="1945">
                  <c:v>-0.99939925252478246</c:v>
                </c:pt>
                <c:pt idx="1946">
                  <c:v>-1.3767384535225866</c:v>
                </c:pt>
                <c:pt idx="1947">
                  <c:v>-13.807086538643029</c:v>
                </c:pt>
                <c:pt idx="1948">
                  <c:v>-0.22650852980867972</c:v>
                </c:pt>
                <c:pt idx="1949">
                  <c:v>-12.325773908203155</c:v>
                </c:pt>
                <c:pt idx="1950">
                  <c:v>-0.26303440583379395</c:v>
                </c:pt>
                <c:pt idx="1951">
                  <c:v>12.398921791443499</c:v>
                </c:pt>
                <c:pt idx="1952">
                  <c:v>-0.99072218641198939</c:v>
                </c:pt>
                <c:pt idx="1953">
                  <c:v>-0.23967041276828338</c:v>
                </c:pt>
                <c:pt idx="1954">
                  <c:v>-0.13982296965289295</c:v>
                </c:pt>
                <c:pt idx="1955">
                  <c:v>1.1463262320870937</c:v>
                </c:pt>
                <c:pt idx="1956">
                  <c:v>-11.146568675740786</c:v>
                </c:pt>
                <c:pt idx="1957">
                  <c:v>-4.7741880581224052</c:v>
                </c:pt>
                <c:pt idx="1958">
                  <c:v>0.21818017004953369</c:v>
                </c:pt>
                <c:pt idx="1959">
                  <c:v>-3.2344652536370231</c:v>
                </c:pt>
                <c:pt idx="1960">
                  <c:v>-7.6486571760385464</c:v>
                </c:pt>
                <c:pt idx="1961">
                  <c:v>15.872682895220793</c:v>
                </c:pt>
                <c:pt idx="1962">
                  <c:v>9.5196362528432132</c:v>
                </c:pt>
                <c:pt idx="1963">
                  <c:v>2.5840010244837113</c:v>
                </c:pt>
                <c:pt idx="1964">
                  <c:v>10.146780789986687</c:v>
                </c:pt>
                <c:pt idx="1965">
                  <c:v>-0.61643093131021776</c:v>
                </c:pt>
                <c:pt idx="1966">
                  <c:v>8.0624959257337636</c:v>
                </c:pt>
                <c:pt idx="1967">
                  <c:v>0.18638297874679696</c:v>
                </c:pt>
                <c:pt idx="1968">
                  <c:v>-3.1406915605129191</c:v>
                </c:pt>
                <c:pt idx="1969">
                  <c:v>7.6486571760385464</c:v>
                </c:pt>
                <c:pt idx="1970">
                  <c:v>2.3457065661442102E-2</c:v>
                </c:pt>
                <c:pt idx="1971">
                  <c:v>-1.1176839399697724</c:v>
                </c:pt>
                <c:pt idx="1972">
                  <c:v>7.0660891904577738</c:v>
                </c:pt>
                <c:pt idx="1973">
                  <c:v>-0.77724269532822232</c:v>
                </c:pt>
                <c:pt idx="1974">
                  <c:v>-1.5813602640409608</c:v>
                </c:pt>
                <c:pt idx="1975">
                  <c:v>-0.3479233034203067</c:v>
                </c:pt>
                <c:pt idx="1976">
                  <c:v>1.1950910153028784</c:v>
                </c:pt>
                <c:pt idx="1977">
                  <c:v>-0.13998203838139933</c:v>
                </c:pt>
                <c:pt idx="1978">
                  <c:v>-0.44658633515366486</c:v>
                </c:pt>
                <c:pt idx="1979">
                  <c:v>7.3309168781146177</c:v>
                </c:pt>
                <c:pt idx="1980">
                  <c:v>1.9274923496188778</c:v>
                </c:pt>
                <c:pt idx="1981">
                  <c:v>-0.56187888760811477</c:v>
                </c:pt>
                <c:pt idx="1982">
                  <c:v>10.451554569765362</c:v>
                </c:pt>
                <c:pt idx="1983">
                  <c:v>-8.8683081332894673</c:v>
                </c:pt>
                <c:pt idx="1984">
                  <c:v>-0.1401776580482603</c:v>
                </c:pt>
                <c:pt idx="1985">
                  <c:v>-1.2515387669959643</c:v>
                </c:pt>
                <c:pt idx="1986">
                  <c:v>-1.2429340708387042</c:v>
                </c:pt>
                <c:pt idx="1987">
                  <c:v>11.381002109550927</c:v>
                </c:pt>
                <c:pt idx="1988">
                  <c:v>8.8672787397096631</c:v>
                </c:pt>
                <c:pt idx="1989">
                  <c:v>0.38994651831601329</c:v>
                </c:pt>
                <c:pt idx="1990">
                  <c:v>-0.285091326706991</c:v>
                </c:pt>
                <c:pt idx="1991">
                  <c:v>-0.16689730874474423</c:v>
                </c:pt>
                <c:pt idx="1992">
                  <c:v>-7.0660891904577721</c:v>
                </c:pt>
                <c:pt idx="1993">
                  <c:v>8.8683081332894673</c:v>
                </c:pt>
                <c:pt idx="1994">
                  <c:v>1.1360615495760289</c:v>
                </c:pt>
                <c:pt idx="1995">
                  <c:v>15.221285017810475</c:v>
                </c:pt>
                <c:pt idx="1996">
                  <c:v>-0.45137934634256421</c:v>
                </c:pt>
                <c:pt idx="1997">
                  <c:v>-0.50089823593268146</c:v>
                </c:pt>
                <c:pt idx="1998">
                  <c:v>0.46630489740235598</c:v>
                </c:pt>
                <c:pt idx="1999">
                  <c:v>7.8851109761710295E-2</c:v>
                </c:pt>
                <c:pt idx="2000">
                  <c:v>-0.66296501272242936</c:v>
                </c:pt>
                <c:pt idx="2001">
                  <c:v>-10.229219383469125</c:v>
                </c:pt>
                <c:pt idx="2002">
                  <c:v>4.783110550008554</c:v>
                </c:pt>
                <c:pt idx="2003">
                  <c:v>-5.3457748368417297</c:v>
                </c:pt>
                <c:pt idx="2004">
                  <c:v>13.688286740366143</c:v>
                </c:pt>
                <c:pt idx="2005">
                  <c:v>-0.58436200329692389</c:v>
                </c:pt>
                <c:pt idx="2006">
                  <c:v>-0.64451934540161127</c:v>
                </c:pt>
                <c:pt idx="2007">
                  <c:v>-8.6462586799900301</c:v>
                </c:pt>
                <c:pt idx="2008">
                  <c:v>-10.814048332230835</c:v>
                </c:pt>
                <c:pt idx="2009">
                  <c:v>-0.63662864592605273</c:v>
                </c:pt>
                <c:pt idx="2010">
                  <c:v>13.362720091414655</c:v>
                </c:pt>
                <c:pt idx="2011">
                  <c:v>-8.6450579349844769</c:v>
                </c:pt>
                <c:pt idx="2012">
                  <c:v>-0.12737930647622775</c:v>
                </c:pt>
                <c:pt idx="2013">
                  <c:v>-1.2724174966718806</c:v>
                </c:pt>
                <c:pt idx="2014">
                  <c:v>-1.4499569695115091E-2</c:v>
                </c:pt>
                <c:pt idx="2015">
                  <c:v>-0.1408625358398497</c:v>
                </c:pt>
                <c:pt idx="2016">
                  <c:v>-0.15772086185518622</c:v>
                </c:pt>
                <c:pt idx="2017">
                  <c:v>8.6462586799900301</c:v>
                </c:pt>
                <c:pt idx="2018">
                  <c:v>-7.0660891904577721</c:v>
                </c:pt>
                <c:pt idx="2019">
                  <c:v>-0.14974711950468203</c:v>
                </c:pt>
                <c:pt idx="2020">
                  <c:v>-1.8300816742943728E-2</c:v>
                </c:pt>
                <c:pt idx="2021">
                  <c:v>1.6624186408011521</c:v>
                </c:pt>
                <c:pt idx="2022">
                  <c:v>-2.1200527713949402</c:v>
                </c:pt>
                <c:pt idx="2023">
                  <c:v>-13.167470416444264</c:v>
                </c:pt>
                <c:pt idx="2024">
                  <c:v>8.0624959257337636</c:v>
                </c:pt>
                <c:pt idx="2025">
                  <c:v>-0.45320391255027842</c:v>
                </c:pt>
                <c:pt idx="2026">
                  <c:v>-0.27773545518022313</c:v>
                </c:pt>
                <c:pt idx="2027">
                  <c:v>0.69480196053854681</c:v>
                </c:pt>
                <c:pt idx="2028">
                  <c:v>-0.42600861709984666</c:v>
                </c:pt>
                <c:pt idx="2029">
                  <c:v>0.85085656069419069</c:v>
                </c:pt>
                <c:pt idx="2030">
                  <c:v>6.0732489820306386</c:v>
                </c:pt>
                <c:pt idx="2031">
                  <c:v>3.1555697084652423</c:v>
                </c:pt>
                <c:pt idx="2032">
                  <c:v>0.93490497177811505</c:v>
                </c:pt>
                <c:pt idx="2033">
                  <c:v>0.900272056835835</c:v>
                </c:pt>
                <c:pt idx="2034">
                  <c:v>-2.8744691179161412</c:v>
                </c:pt>
                <c:pt idx="2035">
                  <c:v>-6.6486571760385464</c:v>
                </c:pt>
                <c:pt idx="2036">
                  <c:v>-14.024706827327938</c:v>
                </c:pt>
                <c:pt idx="2037">
                  <c:v>7.6486571760385464</c:v>
                </c:pt>
                <c:pt idx="2038">
                  <c:v>10.236811481249411</c:v>
                </c:pt>
                <c:pt idx="2039">
                  <c:v>-0.82781902461732004</c:v>
                </c:pt>
                <c:pt idx="2040">
                  <c:v>-12.977816540594029</c:v>
                </c:pt>
                <c:pt idx="2041">
                  <c:v>-0.31198448540568979</c:v>
                </c:pt>
                <c:pt idx="2042">
                  <c:v>0.2923549795040149</c:v>
                </c:pt>
                <c:pt idx="2043">
                  <c:v>-13.702822011777029</c:v>
                </c:pt>
                <c:pt idx="2044">
                  <c:v>3.5623909730721222E-2</c:v>
                </c:pt>
                <c:pt idx="2045">
                  <c:v>4.1950980726518798</c:v>
                </c:pt>
                <c:pt idx="2046">
                  <c:v>1.5091111235894379</c:v>
                </c:pt>
                <c:pt idx="2047">
                  <c:v>-6.9108925261660152</c:v>
                </c:pt>
                <c:pt idx="2048">
                  <c:v>-0.12248400652499507</c:v>
                </c:pt>
                <c:pt idx="2049">
                  <c:v>-3.4765418160676471E-2</c:v>
                </c:pt>
                <c:pt idx="2050">
                  <c:v>3.0802673398461349</c:v>
                </c:pt>
                <c:pt idx="2051">
                  <c:v>-9.0223678130284544</c:v>
                </c:pt>
                <c:pt idx="2052">
                  <c:v>-0.5749088360572332</c:v>
                </c:pt>
                <c:pt idx="2053">
                  <c:v>0.3874473827920249</c:v>
                </c:pt>
                <c:pt idx="2054">
                  <c:v>-0.13196534020850473</c:v>
                </c:pt>
                <c:pt idx="2055">
                  <c:v>-0.39231742277876014</c:v>
                </c:pt>
                <c:pt idx="2056">
                  <c:v>0</c:v>
                </c:pt>
                <c:pt idx="2057">
                  <c:v>8.5698556083309487</c:v>
                </c:pt>
                <c:pt idx="2058">
                  <c:v>-0.22119067612669469</c:v>
                </c:pt>
                <c:pt idx="2059">
                  <c:v>0.48515218505235763</c:v>
                </c:pt>
                <c:pt idx="2060">
                  <c:v>-0.34161642980947438</c:v>
                </c:pt>
                <c:pt idx="2061">
                  <c:v>-12.598207620320975</c:v>
                </c:pt>
                <c:pt idx="2062">
                  <c:v>-0.38994651831601329</c:v>
                </c:pt>
                <c:pt idx="2063">
                  <c:v>-12.036402593593708</c:v>
                </c:pt>
                <c:pt idx="2064">
                  <c:v>-9.8667637673533513</c:v>
                </c:pt>
                <c:pt idx="2065">
                  <c:v>14.335041363415007</c:v>
                </c:pt>
                <c:pt idx="2066">
                  <c:v>-2.7369655941662061</c:v>
                </c:pt>
                <c:pt idx="2067">
                  <c:v>-0.77760757866355257</c:v>
                </c:pt>
                <c:pt idx="2068">
                  <c:v>-1.6459919341187157</c:v>
                </c:pt>
                <c:pt idx="2069">
                  <c:v>9.5189809291704002</c:v>
                </c:pt>
                <c:pt idx="2070">
                  <c:v>2.3546195383159261</c:v>
                </c:pt>
                <c:pt idx="2071">
                  <c:v>2.0705038229544233</c:v>
                </c:pt>
                <c:pt idx="2072">
                  <c:v>-8.0624959257337636</c:v>
                </c:pt>
                <c:pt idx="2073">
                  <c:v>7.0660891904577738</c:v>
                </c:pt>
                <c:pt idx="2074">
                  <c:v>9.8667637673533513</c:v>
                </c:pt>
                <c:pt idx="2075">
                  <c:v>-9.229619965185119</c:v>
                </c:pt>
                <c:pt idx="2076">
                  <c:v>-0.14383577257365168</c:v>
                </c:pt>
                <c:pt idx="2077">
                  <c:v>-7.6486571760385464</c:v>
                </c:pt>
                <c:pt idx="2078">
                  <c:v>0.15370941539545294</c:v>
                </c:pt>
                <c:pt idx="2079">
                  <c:v>10.146780789986687</c:v>
                </c:pt>
                <c:pt idx="2080">
                  <c:v>-9.8672787397096631</c:v>
                </c:pt>
                <c:pt idx="2081">
                  <c:v>-2.3004838431482995</c:v>
                </c:pt>
                <c:pt idx="2082">
                  <c:v>-3.8641110099272589</c:v>
                </c:pt>
                <c:pt idx="2083">
                  <c:v>-0.15200309344504978</c:v>
                </c:pt>
                <c:pt idx="2084">
                  <c:v>-0.39707095274939486</c:v>
                </c:pt>
                <c:pt idx="2085">
                  <c:v>0.52509104474375734</c:v>
                </c:pt>
                <c:pt idx="2086">
                  <c:v>7.6486571760385464</c:v>
                </c:pt>
                <c:pt idx="2087">
                  <c:v>7.2711394033725263</c:v>
                </c:pt>
                <c:pt idx="2088">
                  <c:v>-9.229619965185119</c:v>
                </c:pt>
                <c:pt idx="2089">
                  <c:v>1.3124677656382961</c:v>
                </c:pt>
                <c:pt idx="2090">
                  <c:v>0.51457317282975823</c:v>
                </c:pt>
                <c:pt idx="2091">
                  <c:v>-0.35352671161301236</c:v>
                </c:pt>
                <c:pt idx="2092">
                  <c:v>0.80815664202315918</c:v>
                </c:pt>
                <c:pt idx="2093">
                  <c:v>-9.0606959316875546</c:v>
                </c:pt>
                <c:pt idx="2094">
                  <c:v>-1.4498029174395199</c:v>
                </c:pt>
                <c:pt idx="2095">
                  <c:v>-1.0575913207434962</c:v>
                </c:pt>
                <c:pt idx="2096">
                  <c:v>-8.2605275502232196</c:v>
                </c:pt>
                <c:pt idx="2097">
                  <c:v>-5.08746284125034</c:v>
                </c:pt>
                <c:pt idx="2098">
                  <c:v>-1.49812361394814</c:v>
                </c:pt>
                <c:pt idx="2099">
                  <c:v>-0.50901364748785738</c:v>
                </c:pt>
                <c:pt idx="2100">
                  <c:v>0.35363695461470041</c:v>
                </c:pt>
                <c:pt idx="2101">
                  <c:v>4.7793009261030104</c:v>
                </c:pt>
                <c:pt idx="2102">
                  <c:v>6.0732489820306386</c:v>
                </c:pt>
                <c:pt idx="2103">
                  <c:v>6.0732489820306386</c:v>
                </c:pt>
                <c:pt idx="2104">
                  <c:v>1.34617564113404</c:v>
                </c:pt>
                <c:pt idx="2105">
                  <c:v>6.1497471195046822</c:v>
                </c:pt>
                <c:pt idx="2106">
                  <c:v>-0.43480075410027375</c:v>
                </c:pt>
                <c:pt idx="2107">
                  <c:v>1.3872352685461251</c:v>
                </c:pt>
                <c:pt idx="2108">
                  <c:v>-11.941658995526698</c:v>
                </c:pt>
                <c:pt idx="2109">
                  <c:v>0.84789005410681884</c:v>
                </c:pt>
                <c:pt idx="2110">
                  <c:v>-0.83934551199950846</c:v>
                </c:pt>
                <c:pt idx="2111">
                  <c:v>-0.72348236480258399</c:v>
                </c:pt>
                <c:pt idx="2112">
                  <c:v>0.32337006906126881</c:v>
                </c:pt>
                <c:pt idx="2113">
                  <c:v>0.23476216119789925</c:v>
                </c:pt>
                <c:pt idx="2114">
                  <c:v>12.125198191061759</c:v>
                </c:pt>
                <c:pt idx="2115">
                  <c:v>7.0660891904577738</c:v>
                </c:pt>
                <c:pt idx="2116">
                  <c:v>-9.8662486111111729</c:v>
                </c:pt>
                <c:pt idx="2117">
                  <c:v>0.58526284318937682</c:v>
                </c:pt>
                <c:pt idx="2118">
                  <c:v>-5.0874628412503391</c:v>
                </c:pt>
                <c:pt idx="2119">
                  <c:v>0.42946456991412318</c:v>
                </c:pt>
                <c:pt idx="2120">
                  <c:v>-7.0624959257337645</c:v>
                </c:pt>
                <c:pt idx="2121">
                  <c:v>-0.19391004517897362</c:v>
                </c:pt>
                <c:pt idx="2122">
                  <c:v>-0.34659014912163122</c:v>
                </c:pt>
                <c:pt idx="2123">
                  <c:v>2.6629650127224296</c:v>
                </c:pt>
                <c:pt idx="2124">
                  <c:v>7.6486571760385464</c:v>
                </c:pt>
                <c:pt idx="2125">
                  <c:v>-0.14809863898913406</c:v>
                </c:pt>
                <c:pt idx="2126">
                  <c:v>-1.3973354975453849</c:v>
                </c:pt>
                <c:pt idx="2127">
                  <c:v>-9.8662486111111729</c:v>
                </c:pt>
                <c:pt idx="2128">
                  <c:v>12.287808556012996</c:v>
                </c:pt>
                <c:pt idx="2129">
                  <c:v>-1.3523017439308815</c:v>
                </c:pt>
                <c:pt idx="2130">
                  <c:v>-0.32192809488736207</c:v>
                </c:pt>
                <c:pt idx="2131">
                  <c:v>1.3728092638895464</c:v>
                </c:pt>
                <c:pt idx="2132">
                  <c:v>-0.47823132576603788</c:v>
                </c:pt>
                <c:pt idx="2133">
                  <c:v>-0.17954942033071244</c:v>
                </c:pt>
                <c:pt idx="2134">
                  <c:v>-0.19344633408918843</c:v>
                </c:pt>
                <c:pt idx="2135">
                  <c:v>3.8073549220576046</c:v>
                </c:pt>
                <c:pt idx="2136">
                  <c:v>-0.15200309344504978</c:v>
                </c:pt>
                <c:pt idx="2137">
                  <c:v>-10.229219383469125</c:v>
                </c:pt>
                <c:pt idx="2138">
                  <c:v>-7.0194964021068111</c:v>
                </c:pt>
                <c:pt idx="2139">
                  <c:v>0.11365678179556699</c:v>
                </c:pt>
                <c:pt idx="2140">
                  <c:v>-0.23162570111448502</c:v>
                </c:pt>
                <c:pt idx="2141">
                  <c:v>0.11609706492287106</c:v>
                </c:pt>
                <c:pt idx="2142">
                  <c:v>-6.0732489820306386</c:v>
                </c:pt>
                <c:pt idx="2143">
                  <c:v>1.1594782140071966</c:v>
                </c:pt>
                <c:pt idx="2144">
                  <c:v>0.58016948953225655</c:v>
                </c:pt>
                <c:pt idx="2145">
                  <c:v>-1.1716854593067498</c:v>
                </c:pt>
                <c:pt idx="2146">
                  <c:v>-0.98388033463672298</c:v>
                </c:pt>
                <c:pt idx="2147">
                  <c:v>-0.43133931160794425</c:v>
                </c:pt>
                <c:pt idx="2148">
                  <c:v>-6.5588341627576874E-2</c:v>
                </c:pt>
                <c:pt idx="2149">
                  <c:v>-2.8648481785381041</c:v>
                </c:pt>
                <c:pt idx="2150">
                  <c:v>-1</c:v>
                </c:pt>
                <c:pt idx="2151">
                  <c:v>-0.35885466388571985</c:v>
                </c:pt>
                <c:pt idx="2152">
                  <c:v>-0.99997246844000776</c:v>
                </c:pt>
                <c:pt idx="2153">
                  <c:v>6.0732489820306386</c:v>
                </c:pt>
                <c:pt idx="2154">
                  <c:v>-0.12796816160313304</c:v>
                </c:pt>
                <c:pt idx="2155">
                  <c:v>-0.37503943134692491</c:v>
                </c:pt>
                <c:pt idx="2156">
                  <c:v>0</c:v>
                </c:pt>
                <c:pt idx="2157">
                  <c:v>-1.833182277225754E-2</c:v>
                </c:pt>
                <c:pt idx="2158">
                  <c:v>0.33923120484416808</c:v>
                </c:pt>
                <c:pt idx="2159">
                  <c:v>6.2156476062569695E-2</c:v>
                </c:pt>
                <c:pt idx="2160">
                  <c:v>-0.39565482921962714</c:v>
                </c:pt>
                <c:pt idx="2161">
                  <c:v>0.64056111021314377</c:v>
                </c:pt>
                <c:pt idx="2162">
                  <c:v>-5.5001508895977542</c:v>
                </c:pt>
                <c:pt idx="2163">
                  <c:v>0.34049054591378969</c:v>
                </c:pt>
                <c:pt idx="2164">
                  <c:v>-2.6194496810790838E-2</c:v>
                </c:pt>
                <c:pt idx="2165">
                  <c:v>-0.13714289506642044</c:v>
                </c:pt>
                <c:pt idx="2166">
                  <c:v>1.3297054454790815</c:v>
                </c:pt>
                <c:pt idx="2167">
                  <c:v>6.0732489820306386</c:v>
                </c:pt>
                <c:pt idx="2168">
                  <c:v>-1.2147388487930124</c:v>
                </c:pt>
                <c:pt idx="2169">
                  <c:v>0.15668493695355518</c:v>
                </c:pt>
                <c:pt idx="2170">
                  <c:v>0.15668493695355518</c:v>
                </c:pt>
                <c:pt idx="2171">
                  <c:v>0.15668493695355518</c:v>
                </c:pt>
                <c:pt idx="2172">
                  <c:v>-0.36257007938470848</c:v>
                </c:pt>
                <c:pt idx="2173">
                  <c:v>-7.6828304045919601E-2</c:v>
                </c:pt>
                <c:pt idx="2174">
                  <c:v>-8.6462586799900301</c:v>
                </c:pt>
                <c:pt idx="2175">
                  <c:v>2.0177881937630274E-2</c:v>
                </c:pt>
                <c:pt idx="2176">
                  <c:v>2.4662054234269343E-2</c:v>
                </c:pt>
                <c:pt idx="2177">
                  <c:v>-7.9727192470733899E-2</c:v>
                </c:pt>
                <c:pt idx="2178">
                  <c:v>0.27936977896640619</c:v>
                </c:pt>
                <c:pt idx="2179">
                  <c:v>-4.5087889528537872E-2</c:v>
                </c:pt>
                <c:pt idx="2180">
                  <c:v>0.27630001175499569</c:v>
                </c:pt>
                <c:pt idx="2181">
                  <c:v>5.3230114266692732E-2</c:v>
                </c:pt>
                <c:pt idx="2182">
                  <c:v>0.15200309344505006</c:v>
                </c:pt>
                <c:pt idx="2183">
                  <c:v>-5.2467419894135371E-2</c:v>
                </c:pt>
                <c:pt idx="2184">
                  <c:v>-0.69743722997956903</c:v>
                </c:pt>
                <c:pt idx="2185">
                  <c:v>1.2451864045008691</c:v>
                </c:pt>
                <c:pt idx="2186">
                  <c:v>0.60954052344182219</c:v>
                </c:pt>
                <c:pt idx="2187">
                  <c:v>-0.16646114613874119</c:v>
                </c:pt>
                <c:pt idx="2188">
                  <c:v>-0.22239242133644821</c:v>
                </c:pt>
                <c:pt idx="2189">
                  <c:v>0.57550217147208993</c:v>
                </c:pt>
                <c:pt idx="2190">
                  <c:v>-0.45943161863729726</c:v>
                </c:pt>
                <c:pt idx="2191">
                  <c:v>-0.11499252228993136</c:v>
                </c:pt>
                <c:pt idx="2192">
                  <c:v>-1.3006594781337113</c:v>
                </c:pt>
                <c:pt idx="2193">
                  <c:v>-3.3683126256288533E-2</c:v>
                </c:pt>
                <c:pt idx="2194">
                  <c:v>-0.12553088208385862</c:v>
                </c:pt>
                <c:pt idx="2195">
                  <c:v>6.0732489820306386</c:v>
                </c:pt>
                <c:pt idx="2196">
                  <c:v>-9.012906829064142E-2</c:v>
                </c:pt>
                <c:pt idx="2197">
                  <c:v>0.97053617729879083</c:v>
                </c:pt>
                <c:pt idx="2198">
                  <c:v>0.28286261513267014</c:v>
                </c:pt>
                <c:pt idx="2199">
                  <c:v>0.44761926751534364</c:v>
                </c:pt>
                <c:pt idx="2200">
                  <c:v>-0.43775757577892738</c:v>
                </c:pt>
                <c:pt idx="2201">
                  <c:v>-2.7369655941662061</c:v>
                </c:pt>
                <c:pt idx="2202">
                  <c:v>-9.0416591516372158</c:v>
                </c:pt>
                <c:pt idx="2203">
                  <c:v>-0.23907116248307836</c:v>
                </c:pt>
                <c:pt idx="2204">
                  <c:v>3.6935216314172719</c:v>
                </c:pt>
                <c:pt idx="2205">
                  <c:v>0.69921067217078825</c:v>
                </c:pt>
                <c:pt idx="2206">
                  <c:v>-9.6450579349844787</c:v>
                </c:pt>
                <c:pt idx="2207">
                  <c:v>8.2462160191972972E-2</c:v>
                </c:pt>
                <c:pt idx="2208">
                  <c:v>0.26351498379989297</c:v>
                </c:pt>
                <c:pt idx="2209">
                  <c:v>3.639627476319538</c:v>
                </c:pt>
                <c:pt idx="2210">
                  <c:v>-0.47599741425031122</c:v>
                </c:pt>
                <c:pt idx="2211">
                  <c:v>-0.33184356375244523</c:v>
                </c:pt>
                <c:pt idx="2212">
                  <c:v>-12.059006395201113</c:v>
                </c:pt>
                <c:pt idx="2213">
                  <c:v>-1.969580134091992E-2</c:v>
                </c:pt>
                <c:pt idx="2214">
                  <c:v>0.11520181510147305</c:v>
                </c:pt>
                <c:pt idx="2215">
                  <c:v>3.1026895620624322E-2</c:v>
                </c:pt>
                <c:pt idx="2216">
                  <c:v>-0.95835230264150884</c:v>
                </c:pt>
                <c:pt idx="2217">
                  <c:v>8.1300102101848223E-2</c:v>
                </c:pt>
                <c:pt idx="2218">
                  <c:v>9.6450579349844787</c:v>
                </c:pt>
                <c:pt idx="2219">
                  <c:v>0.26918663281538924</c:v>
                </c:pt>
                <c:pt idx="2220">
                  <c:v>-0.50869660649308868</c:v>
                </c:pt>
                <c:pt idx="2221">
                  <c:v>-0.14035963958676489</c:v>
                </c:pt>
                <c:pt idx="2222">
                  <c:v>1.2002986504858315</c:v>
                </c:pt>
                <c:pt idx="2223">
                  <c:v>-0.41383575406909084</c:v>
                </c:pt>
                <c:pt idx="2224">
                  <c:v>-1.9928402084271339</c:v>
                </c:pt>
                <c:pt idx="2225">
                  <c:v>2.9932552703666526</c:v>
                </c:pt>
                <c:pt idx="2226">
                  <c:v>2.6989148901874902</c:v>
                </c:pt>
                <c:pt idx="2227">
                  <c:v>-6.0732489820306386</c:v>
                </c:pt>
                <c:pt idx="2228">
                  <c:v>1.0159866220221775E-2</c:v>
                </c:pt>
                <c:pt idx="2229">
                  <c:v>-0.89174710934797663</c:v>
                </c:pt>
                <c:pt idx="2230">
                  <c:v>-0.97490901903716976</c:v>
                </c:pt>
                <c:pt idx="2231">
                  <c:v>-0.75488750216346867</c:v>
                </c:pt>
                <c:pt idx="2232">
                  <c:v>0.6979714625503427</c:v>
                </c:pt>
                <c:pt idx="2233">
                  <c:v>-0.66332827472633482</c:v>
                </c:pt>
                <c:pt idx="2234">
                  <c:v>-0.84086900173126344</c:v>
                </c:pt>
                <c:pt idx="2235">
                  <c:v>-1.5615985076556456</c:v>
                </c:pt>
                <c:pt idx="2236">
                  <c:v>-5.1013289553739654</c:v>
                </c:pt>
                <c:pt idx="2237">
                  <c:v>1.5730096979593906</c:v>
                </c:pt>
                <c:pt idx="2238">
                  <c:v>9.5157233040340045E-2</c:v>
                </c:pt>
                <c:pt idx="2239">
                  <c:v>0.32419826851218952</c:v>
                </c:pt>
                <c:pt idx="2240">
                  <c:v>-1.0772012373120343</c:v>
                </c:pt>
                <c:pt idx="2241">
                  <c:v>-2.413085780834396</c:v>
                </c:pt>
                <c:pt idx="2242">
                  <c:v>3.9035287880665992</c:v>
                </c:pt>
                <c:pt idx="2243">
                  <c:v>-0.82166275874148764</c:v>
                </c:pt>
                <c:pt idx="2244">
                  <c:v>3.5780675294796662</c:v>
                </c:pt>
                <c:pt idx="2245">
                  <c:v>1.458666987516902</c:v>
                </c:pt>
                <c:pt idx="2246">
                  <c:v>10.059344460824425</c:v>
                </c:pt>
                <c:pt idx="2247">
                  <c:v>0.83936786659997631</c:v>
                </c:pt>
                <c:pt idx="2248">
                  <c:v>-3.1987798641144978</c:v>
                </c:pt>
                <c:pt idx="2249">
                  <c:v>-11.673750739438065</c:v>
                </c:pt>
                <c:pt idx="2250">
                  <c:v>-0.74568281126731517</c:v>
                </c:pt>
                <c:pt idx="2251">
                  <c:v>-0.22026612022806002</c:v>
                </c:pt>
                <c:pt idx="2252">
                  <c:v>8.0606959316875546</c:v>
                </c:pt>
                <c:pt idx="2253">
                  <c:v>11.551067348664397</c:v>
                </c:pt>
                <c:pt idx="2254">
                  <c:v>-2.2221062075283018</c:v>
                </c:pt>
                <c:pt idx="2255">
                  <c:v>-1.4839848529963358</c:v>
                </c:pt>
                <c:pt idx="2256">
                  <c:v>1.1245450979383034</c:v>
                </c:pt>
                <c:pt idx="2257">
                  <c:v>0.13972476366661349</c:v>
                </c:pt>
                <c:pt idx="2258">
                  <c:v>0.63582781601879046</c:v>
                </c:pt>
                <c:pt idx="2259">
                  <c:v>-8.0624959257337636</c:v>
                </c:pt>
                <c:pt idx="2260">
                  <c:v>-0.33128614958559671</c:v>
                </c:pt>
                <c:pt idx="2261">
                  <c:v>-7.0660891904577721</c:v>
                </c:pt>
                <c:pt idx="2262">
                  <c:v>0.89464699985377127</c:v>
                </c:pt>
                <c:pt idx="2263">
                  <c:v>-0.4542491903080591</c:v>
                </c:pt>
                <c:pt idx="2264">
                  <c:v>0.28118175254405359</c:v>
                </c:pt>
                <c:pt idx="2265">
                  <c:v>-5.8893689053568565E-2</c:v>
                </c:pt>
                <c:pt idx="2266">
                  <c:v>-4.9269176502882219</c:v>
                </c:pt>
                <c:pt idx="2267">
                  <c:v>-4.3763758789097391</c:v>
                </c:pt>
                <c:pt idx="2268">
                  <c:v>-0.63523570720237987</c:v>
                </c:pt>
                <c:pt idx="2269">
                  <c:v>7.7835439607865355</c:v>
                </c:pt>
                <c:pt idx="2270">
                  <c:v>0.15432814639129372</c:v>
                </c:pt>
                <c:pt idx="2271">
                  <c:v>3.8365012677171206</c:v>
                </c:pt>
                <c:pt idx="2272">
                  <c:v>5.4606330650470492E-2</c:v>
                </c:pt>
                <c:pt idx="2273">
                  <c:v>-7.0660891904577721</c:v>
                </c:pt>
                <c:pt idx="2274">
                  <c:v>-0.41533790428584022</c:v>
                </c:pt>
                <c:pt idx="2275">
                  <c:v>0.67349917532281345</c:v>
                </c:pt>
                <c:pt idx="2276">
                  <c:v>4.3068721891885937E-2</c:v>
                </c:pt>
                <c:pt idx="2277">
                  <c:v>-0.12928301694496649</c:v>
                </c:pt>
                <c:pt idx="2278">
                  <c:v>8.3837042924740537</c:v>
                </c:pt>
                <c:pt idx="2279">
                  <c:v>-0.13401734797168754</c:v>
                </c:pt>
                <c:pt idx="2280">
                  <c:v>-0.2527660703799669</c:v>
                </c:pt>
                <c:pt idx="2281">
                  <c:v>0.55251273516805344</c:v>
                </c:pt>
                <c:pt idx="2282">
                  <c:v>12.644006462681574</c:v>
                </c:pt>
                <c:pt idx="2283">
                  <c:v>-0.49749965947081648</c:v>
                </c:pt>
                <c:pt idx="2284">
                  <c:v>-10.112439506781552</c:v>
                </c:pt>
                <c:pt idx="2285">
                  <c:v>3.2819990805260439</c:v>
                </c:pt>
                <c:pt idx="2286">
                  <c:v>-0.20637691965529703</c:v>
                </c:pt>
                <c:pt idx="2287">
                  <c:v>10.613482540731207</c:v>
                </c:pt>
                <c:pt idx="2288">
                  <c:v>0.26219342939442303</c:v>
                </c:pt>
                <c:pt idx="2289">
                  <c:v>-14.872706939804189</c:v>
                </c:pt>
                <c:pt idx="2290">
                  <c:v>-1.2306790325214088</c:v>
                </c:pt>
                <c:pt idx="2291">
                  <c:v>-1.2905901283543553</c:v>
                </c:pt>
                <c:pt idx="2292">
                  <c:v>-11.518325307690867</c:v>
                </c:pt>
                <c:pt idx="2293">
                  <c:v>0.4403485878080311</c:v>
                </c:pt>
                <c:pt idx="2294">
                  <c:v>0.53841991478412576</c:v>
                </c:pt>
                <c:pt idx="2295">
                  <c:v>-7.1727384624487307</c:v>
                </c:pt>
                <c:pt idx="2296">
                  <c:v>0.74366024674021436</c:v>
                </c:pt>
                <c:pt idx="2297">
                  <c:v>-11.10372492250138</c:v>
                </c:pt>
                <c:pt idx="2298">
                  <c:v>7.6486571760385464</c:v>
                </c:pt>
                <c:pt idx="2299">
                  <c:v>-11.61378946447258</c:v>
                </c:pt>
                <c:pt idx="2300">
                  <c:v>-1.806582808022108</c:v>
                </c:pt>
                <c:pt idx="2301">
                  <c:v>8.0606959316875546</c:v>
                </c:pt>
                <c:pt idx="2302">
                  <c:v>8.8683081332894673</c:v>
                </c:pt>
                <c:pt idx="2303">
                  <c:v>-0.35883935759591912</c:v>
                </c:pt>
                <c:pt idx="2304">
                  <c:v>-12.613482540731207</c:v>
                </c:pt>
                <c:pt idx="2305">
                  <c:v>-2.1863767325136774</c:v>
                </c:pt>
                <c:pt idx="2306">
                  <c:v>-8.8683081332894673</c:v>
                </c:pt>
                <c:pt idx="2307">
                  <c:v>-1.5819612617754961</c:v>
                </c:pt>
                <c:pt idx="2308">
                  <c:v>-7.800251200127338E-2</c:v>
                </c:pt>
                <c:pt idx="2309">
                  <c:v>10.518980929170402</c:v>
                </c:pt>
                <c:pt idx="2310">
                  <c:v>-0.19264507794239591</c:v>
                </c:pt>
                <c:pt idx="2311">
                  <c:v>10.147204924942228</c:v>
                </c:pt>
                <c:pt idx="2312">
                  <c:v>13.628825226704336</c:v>
                </c:pt>
                <c:pt idx="2313">
                  <c:v>0.22076867885678383</c:v>
                </c:pt>
                <c:pt idx="2314">
                  <c:v>10.45189794595189</c:v>
                </c:pt>
                <c:pt idx="2315">
                  <c:v>4.6595931540857052</c:v>
                </c:pt>
                <c:pt idx="2316">
                  <c:v>-8.6450579349844769</c:v>
                </c:pt>
                <c:pt idx="2317">
                  <c:v>0.14982379538580284</c:v>
                </c:pt>
                <c:pt idx="2318">
                  <c:v>0.15124358037623745</c:v>
                </c:pt>
                <c:pt idx="2319">
                  <c:v>-7.6486571760385464</c:v>
                </c:pt>
                <c:pt idx="2320">
                  <c:v>0.42321143072454392</c:v>
                </c:pt>
                <c:pt idx="2321">
                  <c:v>0.14463970503156384</c:v>
                </c:pt>
                <c:pt idx="2322">
                  <c:v>-0.86495425255623137</c:v>
                </c:pt>
                <c:pt idx="2323">
                  <c:v>10.451554569765362</c:v>
                </c:pt>
                <c:pt idx="2324">
                  <c:v>12.965904504239749</c:v>
                </c:pt>
                <c:pt idx="2325">
                  <c:v>-1.1211863465200578</c:v>
                </c:pt>
                <c:pt idx="2326">
                  <c:v>9.3822637581148385</c:v>
                </c:pt>
                <c:pt idx="2327">
                  <c:v>-5.5494129854749623</c:v>
                </c:pt>
                <c:pt idx="2328">
                  <c:v>-0.99460674122978154</c:v>
                </c:pt>
                <c:pt idx="2329">
                  <c:v>-13.773173556192697</c:v>
                </c:pt>
                <c:pt idx="2330">
                  <c:v>-8.6462586799900301</c:v>
                </c:pt>
                <c:pt idx="2331">
                  <c:v>0.28024935295010484</c:v>
                </c:pt>
                <c:pt idx="2332">
                  <c:v>-0.30736198175269808</c:v>
                </c:pt>
                <c:pt idx="2333">
                  <c:v>1.1685057243569781</c:v>
                </c:pt>
                <c:pt idx="2334">
                  <c:v>0.22571277962805936</c:v>
                </c:pt>
                <c:pt idx="2335">
                  <c:v>-2.0518389315196184</c:v>
                </c:pt>
                <c:pt idx="2336">
                  <c:v>-0.19854567938208037</c:v>
                </c:pt>
                <c:pt idx="2337">
                  <c:v>-9.2824033004755266E-2</c:v>
                </c:pt>
                <c:pt idx="2338">
                  <c:v>-5.5545888516776376</c:v>
                </c:pt>
                <c:pt idx="2339">
                  <c:v>-6.6486571760385464</c:v>
                </c:pt>
                <c:pt idx="2340">
                  <c:v>-10.644457187509261</c:v>
                </c:pt>
                <c:pt idx="2341">
                  <c:v>-11.673750739438065</c:v>
                </c:pt>
                <c:pt idx="2342">
                  <c:v>-3.2966010605422196</c:v>
                </c:pt>
                <c:pt idx="2343">
                  <c:v>5.3018382299490914E-2</c:v>
                </c:pt>
                <c:pt idx="2344">
                  <c:v>11.381002109550927</c:v>
                </c:pt>
                <c:pt idx="2345">
                  <c:v>4.7164157572406422</c:v>
                </c:pt>
                <c:pt idx="2346">
                  <c:v>10.381182412624446</c:v>
                </c:pt>
                <c:pt idx="2347">
                  <c:v>0.24100809950379498</c:v>
                </c:pt>
                <c:pt idx="2348">
                  <c:v>10.059344460824425</c:v>
                </c:pt>
                <c:pt idx="2349">
                  <c:v>0.18286405714981072</c:v>
                </c:pt>
                <c:pt idx="2350">
                  <c:v>9.9154688650824642E-3</c:v>
                </c:pt>
                <c:pt idx="2351">
                  <c:v>-10.059344460824425</c:v>
                </c:pt>
                <c:pt idx="2352">
                  <c:v>-0.99939900226546474</c:v>
                </c:pt>
                <c:pt idx="2353">
                  <c:v>-1.881011963782913</c:v>
                </c:pt>
                <c:pt idx="2354">
                  <c:v>6.2735755347962746E-2</c:v>
                </c:pt>
                <c:pt idx="2355">
                  <c:v>1.5399287471066523</c:v>
                </c:pt>
                <c:pt idx="2356">
                  <c:v>0.23132554610645581</c:v>
                </c:pt>
                <c:pt idx="2357">
                  <c:v>5.2581854927066765</c:v>
                </c:pt>
                <c:pt idx="2358">
                  <c:v>1.8022426339853836E-3</c:v>
                </c:pt>
                <c:pt idx="2359">
                  <c:v>9.7286262026495735E-2</c:v>
                </c:pt>
                <c:pt idx="2360">
                  <c:v>-15.823897935303604</c:v>
                </c:pt>
                <c:pt idx="2361">
                  <c:v>-9.7604427459966399</c:v>
                </c:pt>
                <c:pt idx="2362">
                  <c:v>-8.6462586799900301</c:v>
                </c:pt>
                <c:pt idx="2363">
                  <c:v>-1.0995356735509143</c:v>
                </c:pt>
                <c:pt idx="2364">
                  <c:v>-5.5647846187835261</c:v>
                </c:pt>
                <c:pt idx="2365">
                  <c:v>-8.8672787397096631</c:v>
                </c:pt>
                <c:pt idx="2366">
                  <c:v>-10.759888183221834</c:v>
                </c:pt>
                <c:pt idx="2367">
                  <c:v>-0.7554164462723777</c:v>
                </c:pt>
                <c:pt idx="2368">
                  <c:v>11.103506382011545</c:v>
                </c:pt>
                <c:pt idx="2369">
                  <c:v>-6.0732489820306386</c:v>
                </c:pt>
                <c:pt idx="2370">
                  <c:v>5.2783916665052679</c:v>
                </c:pt>
                <c:pt idx="2371">
                  <c:v>-1.3917594779702605</c:v>
                </c:pt>
                <c:pt idx="2372">
                  <c:v>4.7725895038969277</c:v>
                </c:pt>
                <c:pt idx="2373">
                  <c:v>-8.0606959316875546</c:v>
                </c:pt>
                <c:pt idx="2374">
                  <c:v>7.0660891904577738</c:v>
                </c:pt>
                <c:pt idx="2375">
                  <c:v>12.167627216919835</c:v>
                </c:pt>
                <c:pt idx="2376">
                  <c:v>0.29097950659386057</c:v>
                </c:pt>
                <c:pt idx="2377">
                  <c:v>-13.800394382888996</c:v>
                </c:pt>
                <c:pt idx="2378">
                  <c:v>1.5333693861111024</c:v>
                </c:pt>
                <c:pt idx="2379">
                  <c:v>-0.19592020997525705</c:v>
                </c:pt>
                <c:pt idx="2380">
                  <c:v>-0.93288580414146305</c:v>
                </c:pt>
                <c:pt idx="2381">
                  <c:v>-0.60266450245461511</c:v>
                </c:pt>
                <c:pt idx="2382">
                  <c:v>-9.0606959316875546</c:v>
                </c:pt>
                <c:pt idx="2383">
                  <c:v>9.9667457608995313</c:v>
                </c:pt>
                <c:pt idx="2384">
                  <c:v>9.8672787397096631</c:v>
                </c:pt>
                <c:pt idx="2385">
                  <c:v>0.67137725253862934</c:v>
                </c:pt>
                <c:pt idx="2386">
                  <c:v>-0.89259460726649009</c:v>
                </c:pt>
                <c:pt idx="2387">
                  <c:v>-0.93586966258028426</c:v>
                </c:pt>
                <c:pt idx="2388">
                  <c:v>-7.1076162010958635E-2</c:v>
                </c:pt>
                <c:pt idx="2389">
                  <c:v>-0.12130629622213342</c:v>
                </c:pt>
                <c:pt idx="2390">
                  <c:v>-6.7605694190851606E-2</c:v>
                </c:pt>
                <c:pt idx="2391">
                  <c:v>4.9617932416564897E-2</c:v>
                </c:pt>
                <c:pt idx="2392">
                  <c:v>-0.67628528563862311</c:v>
                </c:pt>
                <c:pt idx="2393">
                  <c:v>-0.18927035116173938</c:v>
                </c:pt>
                <c:pt idx="2394">
                  <c:v>-0.9687490660155601</c:v>
                </c:pt>
                <c:pt idx="2395">
                  <c:v>-3.5771131021822111E-2</c:v>
                </c:pt>
                <c:pt idx="2396">
                  <c:v>0.16146342269411632</c:v>
                </c:pt>
                <c:pt idx="2397">
                  <c:v>9.8667637673533513</c:v>
                </c:pt>
                <c:pt idx="2398">
                  <c:v>-0.2655901107375504</c:v>
                </c:pt>
                <c:pt idx="2399">
                  <c:v>0.83209662656939298</c:v>
                </c:pt>
                <c:pt idx="2400">
                  <c:v>-9.6215315259303186E-2</c:v>
                </c:pt>
                <c:pt idx="2401">
                  <c:v>-9.9662651028771325</c:v>
                </c:pt>
                <c:pt idx="2402">
                  <c:v>-5.3457748368417297</c:v>
                </c:pt>
                <c:pt idx="2403">
                  <c:v>11.307200809140809</c:v>
                </c:pt>
                <c:pt idx="2404">
                  <c:v>6.0732489820306386</c:v>
                </c:pt>
                <c:pt idx="2405">
                  <c:v>5.3457748368417297</c:v>
                </c:pt>
                <c:pt idx="2406">
                  <c:v>5.3457748368417297</c:v>
                </c:pt>
                <c:pt idx="2407">
                  <c:v>-10.381542951184585</c:v>
                </c:pt>
                <c:pt idx="2408">
                  <c:v>6.6906658630114815E-2</c:v>
                </c:pt>
                <c:pt idx="2409">
                  <c:v>4.9634741239748861</c:v>
                </c:pt>
                <c:pt idx="2410">
                  <c:v>14.666242498774883</c:v>
                </c:pt>
                <c:pt idx="2411">
                  <c:v>-10.146780789986687</c:v>
                </c:pt>
                <c:pt idx="2412">
                  <c:v>-7.6486571760385464</c:v>
                </c:pt>
                <c:pt idx="2413">
                  <c:v>-1.1604646721932461</c:v>
                </c:pt>
                <c:pt idx="2414">
                  <c:v>9.9667457608995313</c:v>
                </c:pt>
                <c:pt idx="2415">
                  <c:v>8.8683081332894673</c:v>
                </c:pt>
                <c:pt idx="2416">
                  <c:v>-9.3822637581148367</c:v>
                </c:pt>
                <c:pt idx="2417">
                  <c:v>-9.8672787397096631</c:v>
                </c:pt>
                <c:pt idx="2418">
                  <c:v>-0.1527032609137256</c:v>
                </c:pt>
                <c:pt idx="2419">
                  <c:v>-5.0874628412503391</c:v>
                </c:pt>
                <c:pt idx="2420">
                  <c:v>-9.8667637673533513</c:v>
                </c:pt>
                <c:pt idx="2421">
                  <c:v>-4.3068721891885979E-2</c:v>
                </c:pt>
                <c:pt idx="2422">
                  <c:v>-5.7548875021634682</c:v>
                </c:pt>
                <c:pt idx="2423">
                  <c:v>-0.40525647848625851</c:v>
                </c:pt>
                <c:pt idx="2424">
                  <c:v>8.3837042924740537</c:v>
                </c:pt>
                <c:pt idx="2425">
                  <c:v>-12.10339709935112</c:v>
                </c:pt>
                <c:pt idx="2426">
                  <c:v>-0.19634055765452862</c:v>
                </c:pt>
                <c:pt idx="2427">
                  <c:v>0.10423996767697655</c:v>
                </c:pt>
                <c:pt idx="2428">
                  <c:v>-0.88080247464271855</c:v>
                </c:pt>
                <c:pt idx="2429">
                  <c:v>8.0624959257337636</c:v>
                </c:pt>
                <c:pt idx="2430">
                  <c:v>-0.12528847343993996</c:v>
                </c:pt>
                <c:pt idx="2431">
                  <c:v>-0.99284020842713405</c:v>
                </c:pt>
                <c:pt idx="2432">
                  <c:v>-0.58376075551140283</c:v>
                </c:pt>
                <c:pt idx="2433">
                  <c:v>-1.5706072077440862</c:v>
                </c:pt>
                <c:pt idx="2434">
                  <c:v>-0.10691520391651224</c:v>
                </c:pt>
                <c:pt idx="2435">
                  <c:v>-0.1124747292584125</c:v>
                </c:pt>
                <c:pt idx="2436">
                  <c:v>4.0804794852830133</c:v>
                </c:pt>
                <c:pt idx="2437">
                  <c:v>-0.73504711643550669</c:v>
                </c:pt>
                <c:pt idx="2438">
                  <c:v>-1.1352766366963485</c:v>
                </c:pt>
                <c:pt idx="2439">
                  <c:v>-5.9379669994750905</c:v>
                </c:pt>
                <c:pt idx="2440">
                  <c:v>0.29768054864068488</c:v>
                </c:pt>
                <c:pt idx="2441">
                  <c:v>-8.0606959316875546</c:v>
                </c:pt>
                <c:pt idx="2442">
                  <c:v>0.3677317845004871</c:v>
                </c:pt>
                <c:pt idx="2443">
                  <c:v>-4.7725895038969268</c:v>
                </c:pt>
                <c:pt idx="2444">
                  <c:v>0.17098619681262311</c:v>
                </c:pt>
                <c:pt idx="2445">
                  <c:v>-2.712718047919529</c:v>
                </c:pt>
                <c:pt idx="2446">
                  <c:v>0.58860107778450443</c:v>
                </c:pt>
                <c:pt idx="2447">
                  <c:v>5.5709432586287494E-2</c:v>
                </c:pt>
                <c:pt idx="2448">
                  <c:v>-11.059344460824425</c:v>
                </c:pt>
                <c:pt idx="2449">
                  <c:v>-0.14424247741630081</c:v>
                </c:pt>
                <c:pt idx="2450">
                  <c:v>-0.63005039024969445</c:v>
                </c:pt>
                <c:pt idx="2451">
                  <c:v>-0.16892900896858865</c:v>
                </c:pt>
                <c:pt idx="2452">
                  <c:v>-0.1154772174199359</c:v>
                </c:pt>
                <c:pt idx="2453">
                  <c:v>-0.24100809950379473</c:v>
                </c:pt>
                <c:pt idx="2454">
                  <c:v>1.7487426728841397E-2</c:v>
                </c:pt>
                <c:pt idx="2455">
                  <c:v>1.2218527934861736</c:v>
                </c:pt>
                <c:pt idx="2456">
                  <c:v>0.15882729255898181</c:v>
                </c:pt>
                <c:pt idx="2457">
                  <c:v>-8.0624959257337636</c:v>
                </c:pt>
                <c:pt idx="2458">
                  <c:v>-0.38589115361932763</c:v>
                </c:pt>
                <c:pt idx="2459">
                  <c:v>5.08746284125034</c:v>
                </c:pt>
                <c:pt idx="2460">
                  <c:v>-9.3822637581148367</c:v>
                </c:pt>
                <c:pt idx="2461">
                  <c:v>-2.1635307747273473</c:v>
                </c:pt>
                <c:pt idx="2462">
                  <c:v>-8.8662486111111729</c:v>
                </c:pt>
                <c:pt idx="2463">
                  <c:v>13.628825226704336</c:v>
                </c:pt>
                <c:pt idx="2464">
                  <c:v>-1.1538053360790357</c:v>
                </c:pt>
                <c:pt idx="2465">
                  <c:v>-0.5849625007211563</c:v>
                </c:pt>
                <c:pt idx="2466">
                  <c:v>5.6635661535559265</c:v>
                </c:pt>
                <c:pt idx="2467">
                  <c:v>0.44294349584872833</c:v>
                </c:pt>
                <c:pt idx="2468">
                  <c:v>10.147204924942228</c:v>
                </c:pt>
                <c:pt idx="2469">
                  <c:v>-8.0606959316875546</c:v>
                </c:pt>
                <c:pt idx="2470">
                  <c:v>0.51937415909357965</c:v>
                </c:pt>
                <c:pt idx="2471">
                  <c:v>2.2461252708096002</c:v>
                </c:pt>
                <c:pt idx="2472">
                  <c:v>10.917372079476841</c:v>
                </c:pt>
                <c:pt idx="2473">
                  <c:v>-7.0660891904577721</c:v>
                </c:pt>
                <c:pt idx="2474">
                  <c:v>-9.607946718390858</c:v>
                </c:pt>
                <c:pt idx="2475">
                  <c:v>11.673603533168777</c:v>
                </c:pt>
                <c:pt idx="2476">
                  <c:v>1.7655347463629771</c:v>
                </c:pt>
                <c:pt idx="2477">
                  <c:v>-10.229619965185119</c:v>
                </c:pt>
                <c:pt idx="2478">
                  <c:v>-8.6462586799900301</c:v>
                </c:pt>
                <c:pt idx="2479">
                  <c:v>-4.7725895038969268</c:v>
                </c:pt>
                <c:pt idx="2480">
                  <c:v>8.7462841250339401E-2</c:v>
                </c:pt>
                <c:pt idx="2481">
                  <c:v>-0.12976787497032952</c:v>
                </c:pt>
                <c:pt idx="2482">
                  <c:v>-0.26279417686964085</c:v>
                </c:pt>
                <c:pt idx="2483">
                  <c:v>-1.6994229219785622</c:v>
                </c:pt>
                <c:pt idx="2484">
                  <c:v>1.9990987849529607</c:v>
                </c:pt>
                <c:pt idx="2485">
                  <c:v>-6.3110043854638503E-2</c:v>
                </c:pt>
                <c:pt idx="2486">
                  <c:v>-2.1675225112270078</c:v>
                </c:pt>
                <c:pt idx="2487">
                  <c:v>4.0588936890535683</c:v>
                </c:pt>
                <c:pt idx="2488">
                  <c:v>-1.5525410230287786</c:v>
                </c:pt>
                <c:pt idx="2489">
                  <c:v>0.14684138832927149</c:v>
                </c:pt>
                <c:pt idx="2490">
                  <c:v>11.518653155673389</c:v>
                </c:pt>
                <c:pt idx="2491">
                  <c:v>-0.21034151199360435</c:v>
                </c:pt>
                <c:pt idx="2492">
                  <c:v>-2.8996950942043149</c:v>
                </c:pt>
                <c:pt idx="2493">
                  <c:v>0.3434454566503104</c:v>
                </c:pt>
                <c:pt idx="2494">
                  <c:v>3.9307373375628862</c:v>
                </c:pt>
                <c:pt idx="2495">
                  <c:v>-0.45734830413680821</c:v>
                </c:pt>
                <c:pt idx="2496">
                  <c:v>-2.1687232562325591</c:v>
                </c:pt>
                <c:pt idx="2497">
                  <c:v>5.5647846187835261</c:v>
                </c:pt>
                <c:pt idx="2498">
                  <c:v>0.92892383798904132</c:v>
                </c:pt>
                <c:pt idx="2499">
                  <c:v>-4.4907471591035062</c:v>
                </c:pt>
                <c:pt idx="2500">
                  <c:v>-0.81155491058688967</c:v>
                </c:pt>
                <c:pt idx="2501">
                  <c:v>-1.6617632675126763</c:v>
                </c:pt>
                <c:pt idx="2502">
                  <c:v>0.45685767497347113</c:v>
                </c:pt>
                <c:pt idx="2503">
                  <c:v>-7.6462586799900292</c:v>
                </c:pt>
                <c:pt idx="2504">
                  <c:v>-1.0671223929661637</c:v>
                </c:pt>
                <c:pt idx="2505">
                  <c:v>-0.48501498159482431</c:v>
                </c:pt>
                <c:pt idx="2506">
                  <c:v>0</c:v>
                </c:pt>
                <c:pt idx="2507">
                  <c:v>1.2221519921981714</c:v>
                </c:pt>
                <c:pt idx="2508">
                  <c:v>-0.22772192514710768</c:v>
                </c:pt>
                <c:pt idx="2509">
                  <c:v>-0.38332863955150559</c:v>
                </c:pt>
                <c:pt idx="2510">
                  <c:v>1.2898344651775089</c:v>
                </c:pt>
                <c:pt idx="2511">
                  <c:v>-0.91316814722900763</c:v>
                </c:pt>
                <c:pt idx="2512">
                  <c:v>6.0732489820306386</c:v>
                </c:pt>
                <c:pt idx="2513">
                  <c:v>-11.013555309891467</c:v>
                </c:pt>
                <c:pt idx="2514">
                  <c:v>10.917372079476841</c:v>
                </c:pt>
                <c:pt idx="2515">
                  <c:v>-7.6462586799900292</c:v>
                </c:pt>
                <c:pt idx="2516">
                  <c:v>0.48254431863712022</c:v>
                </c:pt>
                <c:pt idx="2517">
                  <c:v>-2.7741468038346108E-4</c:v>
                </c:pt>
                <c:pt idx="2518">
                  <c:v>-0.5849625007211563</c:v>
                </c:pt>
                <c:pt idx="2519">
                  <c:v>-0.75488750216346867</c:v>
                </c:pt>
                <c:pt idx="2520">
                  <c:v>-1.8755264246991832</c:v>
                </c:pt>
                <c:pt idx="2521">
                  <c:v>2.014211030685976</c:v>
                </c:pt>
                <c:pt idx="2522">
                  <c:v>1.9743326394495799</c:v>
                </c:pt>
                <c:pt idx="2523">
                  <c:v>0.28950661719498505</c:v>
                </c:pt>
                <c:pt idx="2524">
                  <c:v>-3.2116972458709737E-2</c:v>
                </c:pt>
                <c:pt idx="2525">
                  <c:v>10.451211111832329</c:v>
                </c:pt>
                <c:pt idx="2526">
                  <c:v>2.542348156660776</c:v>
                </c:pt>
                <c:pt idx="2527">
                  <c:v>1.3524520101297655</c:v>
                </c:pt>
                <c:pt idx="2528">
                  <c:v>-12.786882193664699</c:v>
                </c:pt>
                <c:pt idx="2529">
                  <c:v>11.059344460824425</c:v>
                </c:pt>
                <c:pt idx="2530">
                  <c:v>2.6430990493242872</c:v>
                </c:pt>
                <c:pt idx="2531">
                  <c:v>-11.518489240994933</c:v>
                </c:pt>
                <c:pt idx="2532">
                  <c:v>-0.10069399961947291</c:v>
                </c:pt>
                <c:pt idx="2533">
                  <c:v>6.4201022261489866</c:v>
                </c:pt>
                <c:pt idx="2534">
                  <c:v>6.0779709262487165</c:v>
                </c:pt>
                <c:pt idx="2535">
                  <c:v>9.5196362528432132</c:v>
                </c:pt>
                <c:pt idx="2536">
                  <c:v>0.76867445389354438</c:v>
                </c:pt>
                <c:pt idx="2537">
                  <c:v>0.63177972224086287</c:v>
                </c:pt>
                <c:pt idx="2538">
                  <c:v>-5.7548875021634682</c:v>
                </c:pt>
                <c:pt idx="2539">
                  <c:v>-0.94959504656275695</c:v>
                </c:pt>
                <c:pt idx="2540">
                  <c:v>-0.47206844431522282</c:v>
                </c:pt>
                <c:pt idx="2541">
                  <c:v>-1.8920546674849987</c:v>
                </c:pt>
                <c:pt idx="2542">
                  <c:v>-10.228818690495881</c:v>
                </c:pt>
                <c:pt idx="2543">
                  <c:v>6.9611412766808121</c:v>
                </c:pt>
                <c:pt idx="2544">
                  <c:v>-2.7811670981847754</c:v>
                </c:pt>
                <c:pt idx="2545">
                  <c:v>-9.2304207950923818</c:v>
                </c:pt>
                <c:pt idx="2546">
                  <c:v>2.309014776084199</c:v>
                </c:pt>
                <c:pt idx="2547">
                  <c:v>-8.6462586799900301</c:v>
                </c:pt>
                <c:pt idx="2548">
                  <c:v>-10.966265102877133</c:v>
                </c:pt>
                <c:pt idx="2549">
                  <c:v>4.4102365130150227</c:v>
                </c:pt>
                <c:pt idx="2550">
                  <c:v>7.0660891904577738</c:v>
                </c:pt>
                <c:pt idx="2551">
                  <c:v>-0.99640673527599177</c:v>
                </c:pt>
                <c:pt idx="2552">
                  <c:v>-7.0660891904577721</c:v>
                </c:pt>
                <c:pt idx="2553">
                  <c:v>-0.67618373707902979</c:v>
                </c:pt>
                <c:pt idx="2554">
                  <c:v>-0.68449817427207083</c:v>
                </c:pt>
                <c:pt idx="2555">
                  <c:v>0.6540725858178611</c:v>
                </c:pt>
                <c:pt idx="2556">
                  <c:v>8.6462586799900301</c:v>
                </c:pt>
                <c:pt idx="2557">
                  <c:v>-0.6363429722609677</c:v>
                </c:pt>
                <c:pt idx="2558">
                  <c:v>-0.19555080911780676</c:v>
                </c:pt>
                <c:pt idx="2559">
                  <c:v>-2.1248912478278084</c:v>
                </c:pt>
                <c:pt idx="2560">
                  <c:v>-0.41383874969521833</c:v>
                </c:pt>
                <c:pt idx="2561">
                  <c:v>-1.8650704199138919</c:v>
                </c:pt>
                <c:pt idx="2562">
                  <c:v>1.8709790768046668</c:v>
                </c:pt>
                <c:pt idx="2563">
                  <c:v>0.24100809950379473</c:v>
                </c:pt>
                <c:pt idx="2564">
                  <c:v>-7.0660891904577721</c:v>
                </c:pt>
                <c:pt idx="2565">
                  <c:v>9.0606959316875546</c:v>
                </c:pt>
                <c:pt idx="2566">
                  <c:v>10.146780789986687</c:v>
                </c:pt>
                <c:pt idx="2567">
                  <c:v>-4.3692338096657197</c:v>
                </c:pt>
                <c:pt idx="2568">
                  <c:v>-4.7725895038969268</c:v>
                </c:pt>
                <c:pt idx="2569">
                  <c:v>4.3692338096657197</c:v>
                </c:pt>
                <c:pt idx="2570">
                  <c:v>8.8683081332894673</c:v>
                </c:pt>
                <c:pt idx="2571">
                  <c:v>-0.63732973693823392</c:v>
                </c:pt>
                <c:pt idx="2572">
                  <c:v>-10.518653155673389</c:v>
                </c:pt>
                <c:pt idx="2573">
                  <c:v>6.7114195858536743E-2</c:v>
                </c:pt>
                <c:pt idx="2574">
                  <c:v>-0.53879803608377119</c:v>
                </c:pt>
                <c:pt idx="2575">
                  <c:v>0</c:v>
                </c:pt>
                <c:pt idx="2576">
                  <c:v>0.35989594508638295</c:v>
                </c:pt>
                <c:pt idx="2577">
                  <c:v>8.2288186904958813</c:v>
                </c:pt>
                <c:pt idx="2578">
                  <c:v>9.2304207950923818</c:v>
                </c:pt>
                <c:pt idx="2579">
                  <c:v>6.0732489820306386</c:v>
                </c:pt>
                <c:pt idx="2580">
                  <c:v>-2.6967047600269488E-2</c:v>
                </c:pt>
                <c:pt idx="2581">
                  <c:v>0.17788873713716788</c:v>
                </c:pt>
                <c:pt idx="2582">
                  <c:v>-7.0660891904577721</c:v>
                </c:pt>
                <c:pt idx="2583">
                  <c:v>7.6486571760385464</c:v>
                </c:pt>
                <c:pt idx="2584">
                  <c:v>-6.0288811199871288</c:v>
                </c:pt>
                <c:pt idx="2585">
                  <c:v>1.2017452097534053E-3</c:v>
                </c:pt>
                <c:pt idx="2586">
                  <c:v>9.3822637581148367</c:v>
                </c:pt>
                <c:pt idx="2587">
                  <c:v>1.2474057173457087</c:v>
                </c:pt>
                <c:pt idx="2588">
                  <c:v>0.5770573026358099</c:v>
                </c:pt>
                <c:pt idx="2589">
                  <c:v>-0.22204945329943754</c:v>
                </c:pt>
                <c:pt idx="2590">
                  <c:v>2.5563933485243853</c:v>
                </c:pt>
                <c:pt idx="2591">
                  <c:v>3.4502948240651747</c:v>
                </c:pt>
                <c:pt idx="2592">
                  <c:v>11.485326189240524</c:v>
                </c:pt>
                <c:pt idx="2593">
                  <c:v>-0.33363907741405929</c:v>
                </c:pt>
                <c:pt idx="2594">
                  <c:v>-0.41503749927884365</c:v>
                </c:pt>
                <c:pt idx="2595">
                  <c:v>-13.702822011777029</c:v>
                </c:pt>
                <c:pt idx="2596">
                  <c:v>5.585323473351745E-2</c:v>
                </c:pt>
                <c:pt idx="2597">
                  <c:v>-2.2542568651088144E-2</c:v>
                </c:pt>
                <c:pt idx="2598">
                  <c:v>8.0624959257337636</c:v>
                </c:pt>
                <c:pt idx="2599">
                  <c:v>-5.1902840890768918</c:v>
                </c:pt>
                <c:pt idx="2600">
                  <c:v>-0.37531418947460177</c:v>
                </c:pt>
                <c:pt idx="2601">
                  <c:v>1.1096244911744984</c:v>
                </c:pt>
                <c:pt idx="2602">
                  <c:v>-0.66742466091312913</c:v>
                </c:pt>
                <c:pt idx="2603">
                  <c:v>3.0810839286876344</c:v>
                </c:pt>
                <c:pt idx="2604">
                  <c:v>-8.0624959257337636</c:v>
                </c:pt>
                <c:pt idx="2605">
                  <c:v>-1.8134692234266789</c:v>
                </c:pt>
                <c:pt idx="2606">
                  <c:v>6.3903770122093251</c:v>
                </c:pt>
                <c:pt idx="2607">
                  <c:v>-6.9157687469549707</c:v>
                </c:pt>
                <c:pt idx="2608">
                  <c:v>-1.0671141958585368</c:v>
                </c:pt>
                <c:pt idx="2609">
                  <c:v>-0.4974996594708167</c:v>
                </c:pt>
                <c:pt idx="2610">
                  <c:v>0.33105910663949079</c:v>
                </c:pt>
                <c:pt idx="2611">
                  <c:v>0.90857697223640521</c:v>
                </c:pt>
                <c:pt idx="2612">
                  <c:v>-9.6450579349844787</c:v>
                </c:pt>
                <c:pt idx="2613">
                  <c:v>-9.6450579349844787</c:v>
                </c:pt>
                <c:pt idx="2614">
                  <c:v>0</c:v>
                </c:pt>
                <c:pt idx="2615">
                  <c:v>-1.6017132519074588E-16</c:v>
                </c:pt>
                <c:pt idx="2616">
                  <c:v>-0.88797338226588862</c:v>
                </c:pt>
                <c:pt idx="2617">
                  <c:v>1.0207585601667972</c:v>
                </c:pt>
                <c:pt idx="2618">
                  <c:v>-1.1231482307728646</c:v>
                </c:pt>
                <c:pt idx="2619">
                  <c:v>-8.0624959257337636</c:v>
                </c:pt>
                <c:pt idx="2620">
                  <c:v>0.32192809488736263</c:v>
                </c:pt>
                <c:pt idx="2621">
                  <c:v>-7.0389327891398012E-2</c:v>
                </c:pt>
                <c:pt idx="2622">
                  <c:v>-1.0324214776923772</c:v>
                </c:pt>
                <c:pt idx="2623">
                  <c:v>-0.21996568394190752</c:v>
                </c:pt>
                <c:pt idx="2624">
                  <c:v>-4.8209093042619909E-2</c:v>
                </c:pt>
                <c:pt idx="2625">
                  <c:v>-7.4000581443777094E-2</c:v>
                </c:pt>
                <c:pt idx="2626">
                  <c:v>6.1871044110822693</c:v>
                </c:pt>
                <c:pt idx="2627">
                  <c:v>-0.436570660828485</c:v>
                </c:pt>
                <c:pt idx="2628">
                  <c:v>-0.1186444964986189</c:v>
                </c:pt>
                <c:pt idx="2629">
                  <c:v>-0.13916274767162537</c:v>
                </c:pt>
                <c:pt idx="2630">
                  <c:v>0.14135584924554187</c:v>
                </c:pt>
                <c:pt idx="2631">
                  <c:v>0.13124453327825272</c:v>
                </c:pt>
                <c:pt idx="2632">
                  <c:v>1.3000280397617816</c:v>
                </c:pt>
                <c:pt idx="2633">
                  <c:v>0.16992500144231237</c:v>
                </c:pt>
                <c:pt idx="2634">
                  <c:v>-6.0732489820306386</c:v>
                </c:pt>
                <c:pt idx="2635">
                  <c:v>1.9615258521853642</c:v>
                </c:pt>
                <c:pt idx="2636">
                  <c:v>-5.275824125318759</c:v>
                </c:pt>
                <c:pt idx="2637">
                  <c:v>-4.7725895038969268</c:v>
                </c:pt>
                <c:pt idx="2638">
                  <c:v>2.3905867588723529E-2</c:v>
                </c:pt>
                <c:pt idx="2639">
                  <c:v>-7.6462586799900292</c:v>
                </c:pt>
                <c:pt idx="2640">
                  <c:v>1.8579809951275719</c:v>
                </c:pt>
                <c:pt idx="2641">
                  <c:v>-3.3775592736075812E-2</c:v>
                </c:pt>
                <c:pt idx="2642">
                  <c:v>9.5196362528432132</c:v>
                </c:pt>
                <c:pt idx="2643">
                  <c:v>13.024677973715656</c:v>
                </c:pt>
                <c:pt idx="2644">
                  <c:v>-6.0732489820306386</c:v>
                </c:pt>
                <c:pt idx="2645">
                  <c:v>8.3837042924740537</c:v>
                </c:pt>
                <c:pt idx="2646">
                  <c:v>0.99460674122978143</c:v>
                </c:pt>
                <c:pt idx="2647">
                  <c:v>-3.8557443223989032</c:v>
                </c:pt>
                <c:pt idx="2648">
                  <c:v>9.5196362528432132</c:v>
                </c:pt>
                <c:pt idx="2649">
                  <c:v>-14.5980525001616</c:v>
                </c:pt>
                <c:pt idx="2650">
                  <c:v>-2.0248624819497829</c:v>
                </c:pt>
                <c:pt idx="2651">
                  <c:v>0.60486205815886096</c:v>
                </c:pt>
                <c:pt idx="2652">
                  <c:v>-0.23606735823352443</c:v>
                </c:pt>
                <c:pt idx="2653">
                  <c:v>1.4404424361342214</c:v>
                </c:pt>
                <c:pt idx="2654">
                  <c:v>-5.2335722204665158</c:v>
                </c:pt>
                <c:pt idx="2655">
                  <c:v>-0.1413558492455412</c:v>
                </c:pt>
                <c:pt idx="2656">
                  <c:v>5.7548875021634682</c:v>
                </c:pt>
                <c:pt idx="2657">
                  <c:v>-8.3822637581148367</c:v>
                </c:pt>
                <c:pt idx="2658">
                  <c:v>10.518980929170402</c:v>
                </c:pt>
                <c:pt idx="2659">
                  <c:v>7.0660891904577721</c:v>
                </c:pt>
                <c:pt idx="2660">
                  <c:v>-4.9048181244790184E-2</c:v>
                </c:pt>
                <c:pt idx="2661">
                  <c:v>-0.29610325582601621</c:v>
                </c:pt>
                <c:pt idx="2662">
                  <c:v>-6.8712750084014201E-2</c:v>
                </c:pt>
                <c:pt idx="2663">
                  <c:v>-0.99291057521368054</c:v>
                </c:pt>
                <c:pt idx="2664">
                  <c:v>0.16992500144231265</c:v>
                </c:pt>
                <c:pt idx="2665">
                  <c:v>5.6572432888627545E-2</c:v>
                </c:pt>
                <c:pt idx="2666">
                  <c:v>2.1608308004340833</c:v>
                </c:pt>
                <c:pt idx="2667">
                  <c:v>-9.7604427459966399</c:v>
                </c:pt>
                <c:pt idx="2668">
                  <c:v>-9.3815429511845849</c:v>
                </c:pt>
                <c:pt idx="2669">
                  <c:v>0.16992500144231237</c:v>
                </c:pt>
                <c:pt idx="2670">
                  <c:v>0.21956637725768477</c:v>
                </c:pt>
                <c:pt idx="2671">
                  <c:v>-0.1659482848916134</c:v>
                </c:pt>
                <c:pt idx="2672">
                  <c:v>10.965784284662087</c:v>
                </c:pt>
                <c:pt idx="2673">
                  <c:v>-0.13193366395335177</c:v>
                </c:pt>
                <c:pt idx="2674">
                  <c:v>-11.551067348664397</c:v>
                </c:pt>
                <c:pt idx="2675">
                  <c:v>-0.34288771352300873</c:v>
                </c:pt>
                <c:pt idx="2676">
                  <c:v>0.10446926655602959</c:v>
                </c:pt>
                <c:pt idx="2677">
                  <c:v>-8.0624959257337636</c:v>
                </c:pt>
                <c:pt idx="2678">
                  <c:v>5.9228321394775394</c:v>
                </c:pt>
                <c:pt idx="2679">
                  <c:v>-7.0660891904577721</c:v>
                </c:pt>
                <c:pt idx="2680">
                  <c:v>1.2387868595871165</c:v>
                </c:pt>
                <c:pt idx="2681">
                  <c:v>0.60502812377526205</c:v>
                </c:pt>
                <c:pt idx="2682">
                  <c:v>0.63387210120210247</c:v>
                </c:pt>
                <c:pt idx="2683">
                  <c:v>-1.9454479599405141</c:v>
                </c:pt>
                <c:pt idx="2684">
                  <c:v>0.17104554133622751</c:v>
                </c:pt>
                <c:pt idx="2685">
                  <c:v>-0.73696559416620622</c:v>
                </c:pt>
                <c:pt idx="2686">
                  <c:v>-1.2880494574768055</c:v>
                </c:pt>
                <c:pt idx="2687">
                  <c:v>0.31685710533994021</c:v>
                </c:pt>
                <c:pt idx="2688">
                  <c:v>-7.8272704911677995E-2</c:v>
                </c:pt>
                <c:pt idx="2689">
                  <c:v>12.468454344036344</c:v>
                </c:pt>
                <c:pt idx="2690">
                  <c:v>-0.70566946367666727</c:v>
                </c:pt>
                <c:pt idx="2691">
                  <c:v>-10.147204924942228</c:v>
                </c:pt>
                <c:pt idx="2692">
                  <c:v>7.0660891904577738</c:v>
                </c:pt>
                <c:pt idx="2693">
                  <c:v>10.381542951184585</c:v>
                </c:pt>
                <c:pt idx="2694">
                  <c:v>6.0660891904577721</c:v>
                </c:pt>
                <c:pt idx="2695">
                  <c:v>-1.3827197790061152</c:v>
                </c:pt>
                <c:pt idx="2696">
                  <c:v>11.307011018304401</c:v>
                </c:pt>
                <c:pt idx="2697">
                  <c:v>-0.37291202360616743</c:v>
                </c:pt>
                <c:pt idx="2698">
                  <c:v>-14.335064632126906</c:v>
                </c:pt>
                <c:pt idx="2699">
                  <c:v>9.0606959316875546</c:v>
                </c:pt>
                <c:pt idx="2700">
                  <c:v>10.518980929170402</c:v>
                </c:pt>
                <c:pt idx="2701">
                  <c:v>0.62800807863916552</c:v>
                </c:pt>
                <c:pt idx="2702">
                  <c:v>0</c:v>
                </c:pt>
                <c:pt idx="2703">
                  <c:v>1.4379213899521823</c:v>
                </c:pt>
                <c:pt idx="2704">
                  <c:v>-0.12694792869703714</c:v>
                </c:pt>
                <c:pt idx="2705">
                  <c:v>7.6486571760385464</c:v>
                </c:pt>
                <c:pt idx="2706">
                  <c:v>7.0660891904577738</c:v>
                </c:pt>
                <c:pt idx="2707">
                  <c:v>0.46394709975978982</c:v>
                </c:pt>
                <c:pt idx="2708">
                  <c:v>0.45832906219013908</c:v>
                </c:pt>
                <c:pt idx="2709">
                  <c:v>-0.88596475675397046</c:v>
                </c:pt>
                <c:pt idx="2710">
                  <c:v>3.8037971026444151</c:v>
                </c:pt>
                <c:pt idx="2711">
                  <c:v>-1.7203143536160426</c:v>
                </c:pt>
                <c:pt idx="2712">
                  <c:v>-8.3837042924740537</c:v>
                </c:pt>
                <c:pt idx="2713">
                  <c:v>-13.965814340495692</c:v>
                </c:pt>
                <c:pt idx="2714">
                  <c:v>-0.63742992061529191</c:v>
                </c:pt>
                <c:pt idx="2715">
                  <c:v>7.0660891904577738</c:v>
                </c:pt>
                <c:pt idx="2716">
                  <c:v>-6.0732489820306386</c:v>
                </c:pt>
                <c:pt idx="2717">
                  <c:v>-2.4419087333335669</c:v>
                </c:pt>
                <c:pt idx="2718">
                  <c:v>1.9346737521220567</c:v>
                </c:pt>
                <c:pt idx="2719">
                  <c:v>-0.57896376009971295</c:v>
                </c:pt>
                <c:pt idx="2720">
                  <c:v>-2.8233680728944208E-2</c:v>
                </c:pt>
                <c:pt idx="2721">
                  <c:v>-5.8989865517114923E-2</c:v>
                </c:pt>
                <c:pt idx="2722">
                  <c:v>1.0598969540737557</c:v>
                </c:pt>
                <c:pt idx="2723">
                  <c:v>0</c:v>
                </c:pt>
                <c:pt idx="2724">
                  <c:v>7.0389327891397693E-2</c:v>
                </c:pt>
                <c:pt idx="2725">
                  <c:v>-0.73528427119455575</c:v>
                </c:pt>
                <c:pt idx="2726">
                  <c:v>0.12268251977482826</c:v>
                </c:pt>
                <c:pt idx="2727">
                  <c:v>5.6280749364498259</c:v>
                </c:pt>
                <c:pt idx="2728">
                  <c:v>-0.53765678594279975</c:v>
                </c:pt>
                <c:pt idx="2729">
                  <c:v>-0.36132530360352666</c:v>
                </c:pt>
                <c:pt idx="2730">
                  <c:v>-8.3633178958285967E-2</c:v>
                </c:pt>
                <c:pt idx="2731">
                  <c:v>-0.56206675809500528</c:v>
                </c:pt>
                <c:pt idx="2732">
                  <c:v>-0.10383581098453989</c:v>
                </c:pt>
                <c:pt idx="2733">
                  <c:v>-1.0801703486839835</c:v>
                </c:pt>
                <c:pt idx="2734">
                  <c:v>1.0195767105888364E-2</c:v>
                </c:pt>
                <c:pt idx="2735">
                  <c:v>0.17508670655809111</c:v>
                </c:pt>
                <c:pt idx="2736">
                  <c:v>-5.714390710360874E-2</c:v>
                </c:pt>
                <c:pt idx="2737">
                  <c:v>-0.52011135637118844</c:v>
                </c:pt>
                <c:pt idx="2738">
                  <c:v>-7.7305726167448921E-2</c:v>
                </c:pt>
                <c:pt idx="2739">
                  <c:v>0.64010405491361744</c:v>
                </c:pt>
                <c:pt idx="2740">
                  <c:v>-4.8909600480946398E-2</c:v>
                </c:pt>
                <c:pt idx="2741">
                  <c:v>-1.0646851323199383E-2</c:v>
                </c:pt>
                <c:pt idx="2742">
                  <c:v>-0.85010456951694136</c:v>
                </c:pt>
                <c:pt idx="2743">
                  <c:v>0.22158396234029071</c:v>
                </c:pt>
                <c:pt idx="2744">
                  <c:v>-0.12553088208385899</c:v>
                </c:pt>
                <c:pt idx="2745">
                  <c:v>10.518980929170402</c:v>
                </c:pt>
                <c:pt idx="2746">
                  <c:v>14.590294645317085</c:v>
                </c:pt>
                <c:pt idx="2747">
                  <c:v>8.3837042924740537</c:v>
                </c:pt>
                <c:pt idx="2748">
                  <c:v>-13.673640336144274</c:v>
                </c:pt>
                <c:pt idx="2749">
                  <c:v>-8.3586630272974818E-2</c:v>
                </c:pt>
                <c:pt idx="2750">
                  <c:v>1</c:v>
                </c:pt>
                <c:pt idx="2751">
                  <c:v>-1.295128035543647</c:v>
                </c:pt>
                <c:pt idx="2752">
                  <c:v>7.0640369923295285</c:v>
                </c:pt>
                <c:pt idx="2753">
                  <c:v>11.103506382011545</c:v>
                </c:pt>
                <c:pt idx="2754">
                  <c:v>-11.889377205511215</c:v>
                </c:pt>
                <c:pt idx="2755">
                  <c:v>1.0372800478222306</c:v>
                </c:pt>
                <c:pt idx="2756">
                  <c:v>0.37227517964804141</c:v>
                </c:pt>
                <c:pt idx="2757">
                  <c:v>10.228818690495881</c:v>
                </c:pt>
                <c:pt idx="2758">
                  <c:v>-0.16227142889887716</c:v>
                </c:pt>
                <c:pt idx="2759">
                  <c:v>2.8744691179161412</c:v>
                </c:pt>
                <c:pt idx="2760">
                  <c:v>16.609645283412267</c:v>
                </c:pt>
                <c:pt idx="2761">
                  <c:v>-9.0606959316875546</c:v>
                </c:pt>
                <c:pt idx="2762">
                  <c:v>-0.60768257722123942</c:v>
                </c:pt>
                <c:pt idx="2763">
                  <c:v>-1.0671141958585375</c:v>
                </c:pt>
                <c:pt idx="2764">
                  <c:v>-0.22627585582367601</c:v>
                </c:pt>
                <c:pt idx="2765">
                  <c:v>-0.15200309344504997</c:v>
                </c:pt>
                <c:pt idx="2766">
                  <c:v>-0.70795246749573959</c:v>
                </c:pt>
                <c:pt idx="2767">
                  <c:v>0.29956028185890793</c:v>
                </c:pt>
                <c:pt idx="2768">
                  <c:v>-4.0571954015815432</c:v>
                </c:pt>
                <c:pt idx="2769">
                  <c:v>-0.1916149493439068</c:v>
                </c:pt>
                <c:pt idx="2770">
                  <c:v>-9.3815429511845849</c:v>
                </c:pt>
                <c:pt idx="2771">
                  <c:v>-1.3214773231165058</c:v>
                </c:pt>
                <c:pt idx="2772">
                  <c:v>-10.229619965185119</c:v>
                </c:pt>
                <c:pt idx="2773">
                  <c:v>-0.38187063534364463</c:v>
                </c:pt>
                <c:pt idx="2774">
                  <c:v>0.18435112965149972</c:v>
                </c:pt>
                <c:pt idx="2775">
                  <c:v>-9.6603365547756392E-2</c:v>
                </c:pt>
                <c:pt idx="2776">
                  <c:v>-0.10535300014622882</c:v>
                </c:pt>
                <c:pt idx="2777">
                  <c:v>-1.1420190048724279</c:v>
                </c:pt>
                <c:pt idx="2778">
                  <c:v>0.71937153415146793</c:v>
                </c:pt>
                <c:pt idx="2779">
                  <c:v>-0.27274956066700551</c:v>
                </c:pt>
                <c:pt idx="2780">
                  <c:v>-0.34239219744707788</c:v>
                </c:pt>
                <c:pt idx="2781">
                  <c:v>-12.362857045298872</c:v>
                </c:pt>
                <c:pt idx="2782">
                  <c:v>-0.37367846951778638</c:v>
                </c:pt>
                <c:pt idx="2783">
                  <c:v>3.1588551435457664</c:v>
                </c:pt>
                <c:pt idx="2784">
                  <c:v>-6.7931633152143289E-2</c:v>
                </c:pt>
                <c:pt idx="2785">
                  <c:v>-3.3947331923338202E-2</c:v>
                </c:pt>
                <c:pt idx="2786">
                  <c:v>6.0939167083292745</c:v>
                </c:pt>
                <c:pt idx="2787">
                  <c:v>-13.56672796318699</c:v>
                </c:pt>
                <c:pt idx="2788">
                  <c:v>5.5709432586287182E-2</c:v>
                </c:pt>
                <c:pt idx="2789">
                  <c:v>-7.1949841879014792E-2</c:v>
                </c:pt>
                <c:pt idx="2790">
                  <c:v>9.75933340719466</c:v>
                </c:pt>
                <c:pt idx="2791">
                  <c:v>1.962880674893263E-2</c:v>
                </c:pt>
                <c:pt idx="2792">
                  <c:v>4.3436231659866813</c:v>
                </c:pt>
                <c:pt idx="2793">
                  <c:v>5.3457748368417297</c:v>
                </c:pt>
                <c:pt idx="2794">
                  <c:v>-6.0732489820306386</c:v>
                </c:pt>
                <c:pt idx="2795">
                  <c:v>-0.11735695063815858</c:v>
                </c:pt>
                <c:pt idx="2796">
                  <c:v>-0.17932369944456203</c:v>
                </c:pt>
                <c:pt idx="2797">
                  <c:v>0.38702312310924708</c:v>
                </c:pt>
                <c:pt idx="2798">
                  <c:v>-2.3959286763311392</c:v>
                </c:pt>
                <c:pt idx="2799">
                  <c:v>4.9479777876517179</c:v>
                </c:pt>
                <c:pt idx="2800">
                  <c:v>-5.4658440609706007</c:v>
                </c:pt>
                <c:pt idx="2801">
                  <c:v>0.40053792958372886</c:v>
                </c:pt>
                <c:pt idx="2802">
                  <c:v>-3.8074285270697823</c:v>
                </c:pt>
                <c:pt idx="2803">
                  <c:v>0.19592020997525667</c:v>
                </c:pt>
                <c:pt idx="2804">
                  <c:v>-1.125530882083859</c:v>
                </c:pt>
                <c:pt idx="2805">
                  <c:v>9.1792342612682312</c:v>
                </c:pt>
                <c:pt idx="2806">
                  <c:v>0</c:v>
                </c:pt>
                <c:pt idx="2807">
                  <c:v>-1.6751893965795162</c:v>
                </c:pt>
                <c:pt idx="2808">
                  <c:v>-2.998648191448503</c:v>
                </c:pt>
                <c:pt idx="2809">
                  <c:v>12.965784284662087</c:v>
                </c:pt>
                <c:pt idx="2810">
                  <c:v>5.7987417917528958</c:v>
                </c:pt>
                <c:pt idx="2811">
                  <c:v>-8.8662486111111729</c:v>
                </c:pt>
                <c:pt idx="2812">
                  <c:v>-0.24100809950379473</c:v>
                </c:pt>
                <c:pt idx="2813">
                  <c:v>8.7433918633256393</c:v>
                </c:pt>
                <c:pt idx="2814">
                  <c:v>-7.0660891904577721</c:v>
                </c:pt>
                <c:pt idx="2815">
                  <c:v>-1.9385994553358565</c:v>
                </c:pt>
                <c:pt idx="2816">
                  <c:v>0.17402939977504889</c:v>
                </c:pt>
                <c:pt idx="2817">
                  <c:v>-1.4594316186372975</c:v>
                </c:pt>
                <c:pt idx="2818">
                  <c:v>9.8460126718669141</c:v>
                </c:pt>
                <c:pt idx="2819">
                  <c:v>-8.6172122664143718</c:v>
                </c:pt>
                <c:pt idx="2820">
                  <c:v>3.1278485698559857</c:v>
                </c:pt>
                <c:pt idx="2821">
                  <c:v>-9.9662651028771325</c:v>
                </c:pt>
                <c:pt idx="2822">
                  <c:v>-7.6486571760385464</c:v>
                </c:pt>
                <c:pt idx="2823">
                  <c:v>-7.0660891904577721</c:v>
                </c:pt>
                <c:pt idx="2824">
                  <c:v>-0.99284020842713405</c:v>
                </c:pt>
                <c:pt idx="2825">
                  <c:v>-6.2749229102717186</c:v>
                </c:pt>
                <c:pt idx="2826">
                  <c:v>3.300483843148299</c:v>
                </c:pt>
                <c:pt idx="2827">
                  <c:v>-0.47804729680464397</c:v>
                </c:pt>
                <c:pt idx="2828">
                  <c:v>-11.550746785383243</c:v>
                </c:pt>
                <c:pt idx="2829">
                  <c:v>0.13750352374993502</c:v>
                </c:pt>
                <c:pt idx="2830">
                  <c:v>5.7548875021634682</c:v>
                </c:pt>
                <c:pt idx="2831">
                  <c:v>-3.495010473011575</c:v>
                </c:pt>
                <c:pt idx="2832">
                  <c:v>-0.68805599368525994</c:v>
                </c:pt>
                <c:pt idx="2833">
                  <c:v>8.9858419370033413</c:v>
                </c:pt>
                <c:pt idx="2834">
                  <c:v>10.45189794595189</c:v>
                </c:pt>
                <c:pt idx="2835">
                  <c:v>-0.80761220160191294</c:v>
                </c:pt>
                <c:pt idx="2836">
                  <c:v>5.1866492362519416</c:v>
                </c:pt>
                <c:pt idx="2837">
                  <c:v>-9.6202198255074869</c:v>
                </c:pt>
                <c:pt idx="2838">
                  <c:v>-9.9662651028771325</c:v>
                </c:pt>
                <c:pt idx="2839">
                  <c:v>-9.2304207950923818</c:v>
                </c:pt>
                <c:pt idx="2840">
                  <c:v>-0.2222208047251841</c:v>
                </c:pt>
                <c:pt idx="2841">
                  <c:v>-4.0058171599550882E-4</c:v>
                </c:pt>
                <c:pt idx="2842">
                  <c:v>-10.583082767502933</c:v>
                </c:pt>
                <c:pt idx="2843">
                  <c:v>-1.0481990882573322</c:v>
                </c:pt>
                <c:pt idx="2844">
                  <c:v>-0.70231945135931506</c:v>
                </c:pt>
                <c:pt idx="2845">
                  <c:v>2.7545869720007552</c:v>
                </c:pt>
                <c:pt idx="2846">
                  <c:v>-0.52778879233392217</c:v>
                </c:pt>
                <c:pt idx="2847">
                  <c:v>0.24327115101236391</c:v>
                </c:pt>
                <c:pt idx="2848">
                  <c:v>-0.40525647848625829</c:v>
                </c:pt>
                <c:pt idx="2849">
                  <c:v>-0.49880585697144181</c:v>
                </c:pt>
                <c:pt idx="2850">
                  <c:v>-0.51096191927737966</c:v>
                </c:pt>
                <c:pt idx="2851">
                  <c:v>-1.4900432985007346</c:v>
                </c:pt>
                <c:pt idx="2852">
                  <c:v>0.45008444637804479</c:v>
                </c:pt>
                <c:pt idx="2853">
                  <c:v>-9.9667457608995313</c:v>
                </c:pt>
                <c:pt idx="2854">
                  <c:v>-1.394278939112046</c:v>
                </c:pt>
                <c:pt idx="2855">
                  <c:v>3.2034265038149176E-16</c:v>
                </c:pt>
                <c:pt idx="2856">
                  <c:v>-0.11338179941774262</c:v>
                </c:pt>
                <c:pt idx="2857">
                  <c:v>-0.31550182572792956</c:v>
                </c:pt>
                <c:pt idx="2858">
                  <c:v>-2.4662054234269072E-2</c:v>
                </c:pt>
                <c:pt idx="2859">
                  <c:v>8.4064264788474258E-2</c:v>
                </c:pt>
                <c:pt idx="2860">
                  <c:v>-1.5843185841557292</c:v>
                </c:pt>
                <c:pt idx="2861">
                  <c:v>0.92926721417556957</c:v>
                </c:pt>
                <c:pt idx="2862">
                  <c:v>1.8615678167346827E-2</c:v>
                </c:pt>
                <c:pt idx="2863">
                  <c:v>-0.53578965873945428</c:v>
                </c:pt>
                <c:pt idx="2864">
                  <c:v>-0.18271911365836513</c:v>
                </c:pt>
                <c:pt idx="2865">
                  <c:v>-0.16154386065465604</c:v>
                </c:pt>
                <c:pt idx="2866">
                  <c:v>0.15036273506379474</c:v>
                </c:pt>
                <c:pt idx="2867">
                  <c:v>-8.6633308860898331E-2</c:v>
                </c:pt>
                <c:pt idx="2868">
                  <c:v>0.71049338280501528</c:v>
                </c:pt>
                <c:pt idx="2869">
                  <c:v>-1.0209741290937417</c:v>
                </c:pt>
                <c:pt idx="2870">
                  <c:v>0.561878887608115</c:v>
                </c:pt>
                <c:pt idx="2871">
                  <c:v>2.7224660244710912</c:v>
                </c:pt>
                <c:pt idx="2872">
                  <c:v>-1.8001594206534002</c:v>
                </c:pt>
                <c:pt idx="2873">
                  <c:v>-0.33441903907055942</c:v>
                </c:pt>
                <c:pt idx="2874">
                  <c:v>-0.75517018954379644</c:v>
                </c:pt>
                <c:pt idx="2875">
                  <c:v>0.20753929324208995</c:v>
                </c:pt>
                <c:pt idx="2876">
                  <c:v>-0.33669144755910263</c:v>
                </c:pt>
                <c:pt idx="2877">
                  <c:v>-0.20744207987047639</c:v>
                </c:pt>
                <c:pt idx="2878">
                  <c:v>1.7999940462101844E-3</c:v>
                </c:pt>
                <c:pt idx="2879">
                  <c:v>0.11591928729956762</c:v>
                </c:pt>
                <c:pt idx="2880">
                  <c:v>0.15754127698647999</c:v>
                </c:pt>
                <c:pt idx="2881">
                  <c:v>0.26660102085398613</c:v>
                </c:pt>
                <c:pt idx="2882">
                  <c:v>-0.11064406368399236</c:v>
                </c:pt>
                <c:pt idx="2883">
                  <c:v>1.9852029980719199</c:v>
                </c:pt>
                <c:pt idx="2884">
                  <c:v>-0.94083792753185624</c:v>
                </c:pt>
                <c:pt idx="2885">
                  <c:v>-0.37196877738695749</c:v>
                </c:pt>
                <c:pt idx="2886">
                  <c:v>2.1236005000518813E-2</c:v>
                </c:pt>
                <c:pt idx="2887">
                  <c:v>-0.41503749927884381</c:v>
                </c:pt>
                <c:pt idx="2888">
                  <c:v>7.6486571760385464</c:v>
                </c:pt>
                <c:pt idx="2889">
                  <c:v>0.8104112288627896</c:v>
                </c:pt>
                <c:pt idx="2890">
                  <c:v>0.49277287026631983</c:v>
                </c:pt>
                <c:pt idx="2891">
                  <c:v>14.51012541066784</c:v>
                </c:pt>
                <c:pt idx="2892">
                  <c:v>-15.647617692755032</c:v>
                </c:pt>
                <c:pt idx="2893">
                  <c:v>-0.22369625788329314</c:v>
                </c:pt>
                <c:pt idx="2894">
                  <c:v>-1.7971636781682248</c:v>
                </c:pt>
                <c:pt idx="2895">
                  <c:v>-0.20519033126150968</c:v>
                </c:pt>
                <c:pt idx="2896">
                  <c:v>-0.17333160288556176</c:v>
                </c:pt>
                <c:pt idx="2897">
                  <c:v>-0.32111047228634015</c:v>
                </c:pt>
                <c:pt idx="2898">
                  <c:v>-0.21347258010804035</c:v>
                </c:pt>
                <c:pt idx="2899">
                  <c:v>-0.55980902349281803</c:v>
                </c:pt>
                <c:pt idx="2900">
                  <c:v>-0.10509706247753255</c:v>
                </c:pt>
                <c:pt idx="2901">
                  <c:v>-0.26109399526435867</c:v>
                </c:pt>
                <c:pt idx="2902">
                  <c:v>0.32340702381327563</c:v>
                </c:pt>
                <c:pt idx="2903">
                  <c:v>-0.2141248053528475</c:v>
                </c:pt>
                <c:pt idx="2904">
                  <c:v>-2.236781302845443E-2</c:v>
                </c:pt>
                <c:pt idx="2905">
                  <c:v>-0.63773704036970102</c:v>
                </c:pt>
                <c:pt idx="2906">
                  <c:v>-0.20385347374408655</c:v>
                </c:pt>
                <c:pt idx="2907">
                  <c:v>-13.268395793556561</c:v>
                </c:pt>
                <c:pt idx="2908">
                  <c:v>-9.6215315259302825E-2</c:v>
                </c:pt>
                <c:pt idx="2909">
                  <c:v>-9.0597950917951025</c:v>
                </c:pt>
                <c:pt idx="2910">
                  <c:v>-10.229219383469125</c:v>
                </c:pt>
                <c:pt idx="2911">
                  <c:v>0.75488750216346845</c:v>
                </c:pt>
                <c:pt idx="2912">
                  <c:v>0.74568281126731528</c:v>
                </c:pt>
                <c:pt idx="2913">
                  <c:v>3.7589919004962051</c:v>
                </c:pt>
                <c:pt idx="2914">
                  <c:v>0.23653660365671769</c:v>
                </c:pt>
                <c:pt idx="2915">
                  <c:v>-1.5837607555114028</c:v>
                </c:pt>
                <c:pt idx="2916">
                  <c:v>-1.9357302784885004</c:v>
                </c:pt>
                <c:pt idx="2917">
                  <c:v>-0.30400618689010006</c:v>
                </c:pt>
                <c:pt idx="2918">
                  <c:v>-0.87305207130296303</c:v>
                </c:pt>
                <c:pt idx="2919">
                  <c:v>-7.0660891904577721</c:v>
                </c:pt>
                <c:pt idx="2920">
                  <c:v>-0.37984807081654365</c:v>
                </c:pt>
                <c:pt idx="2921">
                  <c:v>6.9108925261660152</c:v>
                </c:pt>
                <c:pt idx="2922">
                  <c:v>-0.15200309344505014</c:v>
                </c:pt>
                <c:pt idx="2923">
                  <c:v>0.17195268278929485</c:v>
                </c:pt>
                <c:pt idx="2924">
                  <c:v>0.48903808072262039</c:v>
                </c:pt>
                <c:pt idx="2925">
                  <c:v>0.28812538679662431</c:v>
                </c:pt>
                <c:pt idx="2926">
                  <c:v>0.24285652389616355</c:v>
                </c:pt>
                <c:pt idx="2927">
                  <c:v>-0.68526740651684148</c:v>
                </c:pt>
                <c:pt idx="2928">
                  <c:v>0.39530128121758146</c:v>
                </c:pt>
                <c:pt idx="2929">
                  <c:v>-3.2186125991671104</c:v>
                </c:pt>
                <c:pt idx="2930">
                  <c:v>-1.5629361943911575</c:v>
                </c:pt>
                <c:pt idx="2931">
                  <c:v>-0.84549005094437524</c:v>
                </c:pt>
                <c:pt idx="2932">
                  <c:v>6.3977711981506912E-3</c:v>
                </c:pt>
                <c:pt idx="2933">
                  <c:v>1.2461605872693977</c:v>
                </c:pt>
                <c:pt idx="2934">
                  <c:v>-1.4082127449404205</c:v>
                </c:pt>
                <c:pt idx="2935">
                  <c:v>0.2954558835261713</c:v>
                </c:pt>
                <c:pt idx="2936">
                  <c:v>8.794805731246651</c:v>
                </c:pt>
                <c:pt idx="2937">
                  <c:v>0.58376075551140272</c:v>
                </c:pt>
                <c:pt idx="2938">
                  <c:v>7.1669602708165039E-2</c:v>
                </c:pt>
                <c:pt idx="2939">
                  <c:v>-0.73418850949563241</c:v>
                </c:pt>
                <c:pt idx="2940">
                  <c:v>-0.89308479608348823</c:v>
                </c:pt>
                <c:pt idx="2941">
                  <c:v>-0.90621785367938323</c:v>
                </c:pt>
                <c:pt idx="2942">
                  <c:v>-9.0606959316875546</c:v>
                </c:pt>
                <c:pt idx="2943">
                  <c:v>-0.78473201309693352</c:v>
                </c:pt>
                <c:pt idx="2944">
                  <c:v>3.3947331923337841E-2</c:v>
                </c:pt>
                <c:pt idx="2945">
                  <c:v>0</c:v>
                </c:pt>
                <c:pt idx="2946">
                  <c:v>-12.416533660199583</c:v>
                </c:pt>
                <c:pt idx="2947">
                  <c:v>-13.468369487109527</c:v>
                </c:pt>
                <c:pt idx="2948">
                  <c:v>-1.0982481276904543</c:v>
                </c:pt>
                <c:pt idx="2949">
                  <c:v>-1.3161745676570649</c:v>
                </c:pt>
                <c:pt idx="2950">
                  <c:v>14.376306302818438</c:v>
                </c:pt>
                <c:pt idx="2951">
                  <c:v>-10.518653155673389</c:v>
                </c:pt>
                <c:pt idx="2952">
                  <c:v>9.6444571875092606</c:v>
                </c:pt>
                <c:pt idx="2953">
                  <c:v>1.5296194668773813</c:v>
                </c:pt>
                <c:pt idx="2954">
                  <c:v>9.7598881832218343</c:v>
                </c:pt>
                <c:pt idx="2955">
                  <c:v>4.5087539937742909</c:v>
                </c:pt>
                <c:pt idx="2956">
                  <c:v>-0.51583814006633599</c:v>
                </c:pt>
                <c:pt idx="2957">
                  <c:v>-2.3942789391120463</c:v>
                </c:pt>
                <c:pt idx="2958">
                  <c:v>2.90017591241936</c:v>
                </c:pt>
                <c:pt idx="2959">
                  <c:v>0.91980667462340238</c:v>
                </c:pt>
                <c:pt idx="2960">
                  <c:v>5.9228321394775394</c:v>
                </c:pt>
                <c:pt idx="2961">
                  <c:v>-6.0660891904577721</c:v>
                </c:pt>
                <c:pt idx="2962">
                  <c:v>-11.759610821875043</c:v>
                </c:pt>
                <c:pt idx="2963">
                  <c:v>8.5729874025884042E-2</c:v>
                </c:pt>
                <c:pt idx="2964">
                  <c:v>8.0624959257337636</c:v>
                </c:pt>
                <c:pt idx="2965">
                  <c:v>-1.1882037351606209</c:v>
                </c:pt>
                <c:pt idx="2966">
                  <c:v>-10.759888183221834</c:v>
                </c:pt>
                <c:pt idx="2967">
                  <c:v>-8.6462586799900301</c:v>
                </c:pt>
                <c:pt idx="2968">
                  <c:v>0.87869370377786626</c:v>
                </c:pt>
                <c:pt idx="2969">
                  <c:v>-12.013206341123576</c:v>
                </c:pt>
                <c:pt idx="2970">
                  <c:v>8.6462586799900301</c:v>
                </c:pt>
                <c:pt idx="2971">
                  <c:v>0.60072981657947278</c:v>
                </c:pt>
                <c:pt idx="2972">
                  <c:v>-9.3815429511845849</c:v>
                </c:pt>
                <c:pt idx="2973">
                  <c:v>-1.9228813231013873</c:v>
                </c:pt>
                <c:pt idx="2974">
                  <c:v>-0.90623616373479321</c:v>
                </c:pt>
                <c:pt idx="2975">
                  <c:v>-0.27396396599205314</c:v>
                </c:pt>
                <c:pt idx="2976">
                  <c:v>-1.2069845172149165</c:v>
                </c:pt>
                <c:pt idx="2977">
                  <c:v>-7.0591512901685975</c:v>
                </c:pt>
                <c:pt idx="2978">
                  <c:v>-0.11781659695131982</c:v>
                </c:pt>
                <c:pt idx="2979">
                  <c:v>-0.45010716580609472</c:v>
                </c:pt>
                <c:pt idx="2980">
                  <c:v>-9.6450579349844787</c:v>
                </c:pt>
                <c:pt idx="2981">
                  <c:v>-5.5698556083309478</c:v>
                </c:pt>
                <c:pt idx="2982">
                  <c:v>1.1233824155052823</c:v>
                </c:pt>
                <c:pt idx="2983">
                  <c:v>0.29956028185890793</c:v>
                </c:pt>
                <c:pt idx="2984">
                  <c:v>-0.58461920624222774</c:v>
                </c:pt>
                <c:pt idx="2985">
                  <c:v>-0.12469574744931462</c:v>
                </c:pt>
                <c:pt idx="2986">
                  <c:v>-0.96830855455636966</c:v>
                </c:pt>
                <c:pt idx="2987">
                  <c:v>-3.5313814605163123</c:v>
                </c:pt>
                <c:pt idx="2988">
                  <c:v>-10.146780789986687</c:v>
                </c:pt>
                <c:pt idx="2989">
                  <c:v>-7.0660891904577721</c:v>
                </c:pt>
                <c:pt idx="2990">
                  <c:v>-9.5227741185065374E-3</c:v>
                </c:pt>
                <c:pt idx="2991">
                  <c:v>-0.11718353937033905</c:v>
                </c:pt>
                <c:pt idx="2992">
                  <c:v>-11.550907075927366</c:v>
                </c:pt>
                <c:pt idx="2993">
                  <c:v>-1.4941090702700428</c:v>
                </c:pt>
                <c:pt idx="2994">
                  <c:v>-13.840286190729294</c:v>
                </c:pt>
                <c:pt idx="2995">
                  <c:v>9.5196362528432132</c:v>
                </c:pt>
                <c:pt idx="2996">
                  <c:v>-9.229619965185119</c:v>
                </c:pt>
                <c:pt idx="2997">
                  <c:v>-9.229619965185119</c:v>
                </c:pt>
                <c:pt idx="2998">
                  <c:v>-9.229619965185119</c:v>
                </c:pt>
                <c:pt idx="2999">
                  <c:v>-6.8712750084014368E-2</c:v>
                </c:pt>
                <c:pt idx="3000">
                  <c:v>0.18096327289476083</c:v>
                </c:pt>
                <c:pt idx="3001">
                  <c:v>-0.39366384848627667</c:v>
                </c:pt>
                <c:pt idx="3002">
                  <c:v>0.85190136101086611</c:v>
                </c:pt>
                <c:pt idx="3003">
                  <c:v>-0.23386064580213975</c:v>
                </c:pt>
                <c:pt idx="3004">
                  <c:v>-1.0740005814437765</c:v>
                </c:pt>
                <c:pt idx="3005">
                  <c:v>1.3687223063663034</c:v>
                </c:pt>
                <c:pt idx="3006">
                  <c:v>0.23644019582208076</c:v>
                </c:pt>
                <c:pt idx="3007">
                  <c:v>0.28950661719498472</c:v>
                </c:pt>
                <c:pt idx="3008">
                  <c:v>10.381182412624446</c:v>
                </c:pt>
                <c:pt idx="3009">
                  <c:v>12.827144190984283</c:v>
                </c:pt>
                <c:pt idx="3010">
                  <c:v>1.9958000114707144</c:v>
                </c:pt>
                <c:pt idx="3011">
                  <c:v>-0.14494833591109951</c:v>
                </c:pt>
                <c:pt idx="3012">
                  <c:v>-0.26291423632467542</c:v>
                </c:pt>
                <c:pt idx="3013">
                  <c:v>2.7127178022864604E-2</c:v>
                </c:pt>
                <c:pt idx="3014">
                  <c:v>-1.7040151723649195</c:v>
                </c:pt>
                <c:pt idx="3015">
                  <c:v>-0.58773958539172999</c:v>
                </c:pt>
                <c:pt idx="3016">
                  <c:v>9.4166711174523715E-2</c:v>
                </c:pt>
                <c:pt idx="3017">
                  <c:v>1.0786569438749984</c:v>
                </c:pt>
                <c:pt idx="3018">
                  <c:v>0.20163386116965071</c:v>
                </c:pt>
                <c:pt idx="3019">
                  <c:v>-0.43286591960638859</c:v>
                </c:pt>
                <c:pt idx="3020">
                  <c:v>-0.48153291106575058</c:v>
                </c:pt>
                <c:pt idx="3021">
                  <c:v>-2.3535514460788953E-2</c:v>
                </c:pt>
                <c:pt idx="3022">
                  <c:v>-0.11055837514769835</c:v>
                </c:pt>
                <c:pt idx="3023">
                  <c:v>1.2895066171949847</c:v>
                </c:pt>
                <c:pt idx="3024">
                  <c:v>-0.9475325801058645</c:v>
                </c:pt>
                <c:pt idx="3025">
                  <c:v>-0.30256277002043103</c:v>
                </c:pt>
                <c:pt idx="3026">
                  <c:v>8.3837042924740537</c:v>
                </c:pt>
                <c:pt idx="3027">
                  <c:v>-0.15458567644106339</c:v>
                </c:pt>
                <c:pt idx="3028">
                  <c:v>-8.0624959257337636</c:v>
                </c:pt>
                <c:pt idx="3029">
                  <c:v>2.2942785150639704</c:v>
                </c:pt>
                <c:pt idx="3030">
                  <c:v>0.45193708209037275</c:v>
                </c:pt>
                <c:pt idx="3031">
                  <c:v>-11.451554569765362</c:v>
                </c:pt>
                <c:pt idx="3032">
                  <c:v>7.637216371963336E-2</c:v>
                </c:pt>
                <c:pt idx="3033">
                  <c:v>-0.99939900226546474</c:v>
                </c:pt>
                <c:pt idx="3034">
                  <c:v>-1.399607458709238</c:v>
                </c:pt>
                <c:pt idx="3035">
                  <c:v>-0.58496250072115608</c:v>
                </c:pt>
                <c:pt idx="3036">
                  <c:v>12.167627216919835</c:v>
                </c:pt>
                <c:pt idx="3037">
                  <c:v>0.18057224564182084</c:v>
                </c:pt>
                <c:pt idx="3038">
                  <c:v>0.77787353774641199</c:v>
                </c:pt>
                <c:pt idx="3039">
                  <c:v>3.3398500028846252</c:v>
                </c:pt>
                <c:pt idx="3040">
                  <c:v>12.268444530784098</c:v>
                </c:pt>
                <c:pt idx="3041">
                  <c:v>-8.3808217839409309</c:v>
                </c:pt>
                <c:pt idx="3042">
                  <c:v>5.4093909361377017</c:v>
                </c:pt>
                <c:pt idx="3043">
                  <c:v>8.6279547202113669</c:v>
                </c:pt>
                <c:pt idx="3044">
                  <c:v>-3.4811266897366164</c:v>
                </c:pt>
                <c:pt idx="3045">
                  <c:v>-0.78784027332675288</c:v>
                </c:pt>
                <c:pt idx="3046">
                  <c:v>-1.3706316250778086</c:v>
                </c:pt>
                <c:pt idx="3047">
                  <c:v>-8.0606959316875546</c:v>
                </c:pt>
                <c:pt idx="3048">
                  <c:v>1.3008664793595328</c:v>
                </c:pt>
                <c:pt idx="3049">
                  <c:v>-9.0597950917951025</c:v>
                </c:pt>
                <c:pt idx="3050">
                  <c:v>-9.5189809291704002</c:v>
                </c:pt>
                <c:pt idx="3051">
                  <c:v>-0.22239242133644802</c:v>
                </c:pt>
                <c:pt idx="3052">
                  <c:v>-8.3837042924740537</c:v>
                </c:pt>
                <c:pt idx="3053">
                  <c:v>-7.0389327891398193E-2</c:v>
                </c:pt>
                <c:pt idx="3054">
                  <c:v>-0.10022744773865382</c:v>
                </c:pt>
                <c:pt idx="3055">
                  <c:v>-0.17833724125851244</c:v>
                </c:pt>
                <c:pt idx="3056">
                  <c:v>-5.8902118544618887</c:v>
                </c:pt>
                <c:pt idx="3057">
                  <c:v>6.8531381670815184E-2</c:v>
                </c:pt>
                <c:pt idx="3058">
                  <c:v>-1.838719092966939</c:v>
                </c:pt>
                <c:pt idx="3059">
                  <c:v>-0.48342447425909402</c:v>
                </c:pt>
                <c:pt idx="3060">
                  <c:v>0.16046467219324612</c:v>
                </c:pt>
                <c:pt idx="3061">
                  <c:v>-0.60445867634695327</c:v>
                </c:pt>
                <c:pt idx="3062">
                  <c:v>0.14122956844184675</c:v>
                </c:pt>
                <c:pt idx="3063">
                  <c:v>11.916999049082808</c:v>
                </c:pt>
                <c:pt idx="3064">
                  <c:v>-8.3837042924740537</c:v>
                </c:pt>
                <c:pt idx="3065">
                  <c:v>-4.5221513444778818</c:v>
                </c:pt>
                <c:pt idx="3066">
                  <c:v>-9.5196362528432132</c:v>
                </c:pt>
                <c:pt idx="3067">
                  <c:v>1.069348046690735</c:v>
                </c:pt>
                <c:pt idx="3068">
                  <c:v>-0.10579466402259695</c:v>
                </c:pt>
                <c:pt idx="3069">
                  <c:v>-0.83638792889318558</c:v>
                </c:pt>
                <c:pt idx="3070">
                  <c:v>-0.12105168650421644</c:v>
                </c:pt>
                <c:pt idx="3071">
                  <c:v>-6.0732489820306386</c:v>
                </c:pt>
                <c:pt idx="3072">
                  <c:v>-0.84799690655494964</c:v>
                </c:pt>
                <c:pt idx="3073">
                  <c:v>11.916999049082808</c:v>
                </c:pt>
                <c:pt idx="3074">
                  <c:v>-16.919984473256225</c:v>
                </c:pt>
                <c:pt idx="3075">
                  <c:v>0.13650199990486217</c:v>
                </c:pt>
                <c:pt idx="3076">
                  <c:v>-9.2304207950923818</c:v>
                </c:pt>
                <c:pt idx="3077">
                  <c:v>-3.9665052880822764</c:v>
                </c:pt>
                <c:pt idx="3078">
                  <c:v>-11.229219383469125</c:v>
                </c:pt>
                <c:pt idx="3079">
                  <c:v>-0.28950661719498505</c:v>
                </c:pt>
                <c:pt idx="3080">
                  <c:v>1.7024963619209343</c:v>
                </c:pt>
                <c:pt idx="3081">
                  <c:v>10.966024713800364</c:v>
                </c:pt>
                <c:pt idx="3082">
                  <c:v>-0.37022365192814344</c:v>
                </c:pt>
                <c:pt idx="3083">
                  <c:v>-0.65450343397423338</c:v>
                </c:pt>
                <c:pt idx="3084">
                  <c:v>-2.4329594072761065</c:v>
                </c:pt>
                <c:pt idx="3085">
                  <c:v>-2.6694128225204681</c:v>
                </c:pt>
                <c:pt idx="3086">
                  <c:v>-7.6462586799900292</c:v>
                </c:pt>
                <c:pt idx="3087">
                  <c:v>0.89308479608348823</c:v>
                </c:pt>
                <c:pt idx="3088">
                  <c:v>-0.83650126771712086</c:v>
                </c:pt>
                <c:pt idx="3089">
                  <c:v>-0.54170930276727247</c:v>
                </c:pt>
                <c:pt idx="3090">
                  <c:v>0.44606439489946786</c:v>
                </c:pt>
                <c:pt idx="3091">
                  <c:v>-0.63076619033428083</c:v>
                </c:pt>
                <c:pt idx="3092">
                  <c:v>2.5590838688955508</c:v>
                </c:pt>
                <c:pt idx="3093">
                  <c:v>4.4947406053974556E-2</c:v>
                </c:pt>
                <c:pt idx="3094">
                  <c:v>-0.32192809488736251</c:v>
                </c:pt>
                <c:pt idx="3095">
                  <c:v>1.5076485034883984</c:v>
                </c:pt>
                <c:pt idx="3096">
                  <c:v>-6.1754692659029473</c:v>
                </c:pt>
                <c:pt idx="3097">
                  <c:v>6.7741970002715215</c:v>
                </c:pt>
                <c:pt idx="3098">
                  <c:v>-11.013322673425447</c:v>
                </c:pt>
                <c:pt idx="3099">
                  <c:v>3.2139827623723614</c:v>
                </c:pt>
                <c:pt idx="3100">
                  <c:v>4.2913427362476186</c:v>
                </c:pt>
                <c:pt idx="3101">
                  <c:v>-19.035278806942163</c:v>
                </c:pt>
                <c:pt idx="3102">
                  <c:v>1.5833612851950907</c:v>
                </c:pt>
                <c:pt idx="3103">
                  <c:v>0.26159243165988716</c:v>
                </c:pt>
                <c:pt idx="3104">
                  <c:v>-0.25939724003037723</c:v>
                </c:pt>
                <c:pt idx="3105">
                  <c:v>9.229619965185119</c:v>
                </c:pt>
                <c:pt idx="3106">
                  <c:v>1.4150374992788437</c:v>
                </c:pt>
                <c:pt idx="3107">
                  <c:v>-8.0624959257337636</c:v>
                </c:pt>
                <c:pt idx="3108">
                  <c:v>-0.3597876387133811</c:v>
                </c:pt>
                <c:pt idx="3109">
                  <c:v>-0.3597876387133811</c:v>
                </c:pt>
                <c:pt idx="3110">
                  <c:v>-0.37541165899062623</c:v>
                </c:pt>
                <c:pt idx="3111">
                  <c:v>3.7940297576790232</c:v>
                </c:pt>
                <c:pt idx="3112">
                  <c:v>-0.24997825300834706</c:v>
                </c:pt>
                <c:pt idx="3113">
                  <c:v>-5.3939224194738689</c:v>
                </c:pt>
                <c:pt idx="3114">
                  <c:v>-0.21673478647452182</c:v>
                </c:pt>
                <c:pt idx="3115">
                  <c:v>-0.65104656798120375</c:v>
                </c:pt>
                <c:pt idx="3116">
                  <c:v>-0.13078660753535418</c:v>
                </c:pt>
                <c:pt idx="3117">
                  <c:v>0.70726098399710624</c:v>
                </c:pt>
                <c:pt idx="3118">
                  <c:v>8.3837042924740537</c:v>
                </c:pt>
                <c:pt idx="3119">
                  <c:v>12.550826932881439</c:v>
                </c:pt>
                <c:pt idx="3120">
                  <c:v>-0.16888776288955296</c:v>
                </c:pt>
                <c:pt idx="3121">
                  <c:v>-9.1730271062113969E-2</c:v>
                </c:pt>
                <c:pt idx="3122">
                  <c:v>1.1043366598147359</c:v>
                </c:pt>
                <c:pt idx="3123">
                  <c:v>-1.0575510225621587</c:v>
                </c:pt>
                <c:pt idx="3124">
                  <c:v>0.46425358881116219</c:v>
                </c:pt>
                <c:pt idx="3125">
                  <c:v>8.3822637581148367</c:v>
                </c:pt>
                <c:pt idx="3126">
                  <c:v>12.658955255022169</c:v>
                </c:pt>
                <c:pt idx="3127">
                  <c:v>0.55458885167763738</c:v>
                </c:pt>
                <c:pt idx="3128">
                  <c:v>8.6462586799900301</c:v>
                </c:pt>
                <c:pt idx="3129">
                  <c:v>9.5196362528432132</c:v>
                </c:pt>
                <c:pt idx="3130">
                  <c:v>11.551067348664397</c:v>
                </c:pt>
                <c:pt idx="3131">
                  <c:v>-0.37614848588524935</c:v>
                </c:pt>
                <c:pt idx="3132">
                  <c:v>10.307580315927396</c:v>
                </c:pt>
                <c:pt idx="3133">
                  <c:v>-2.9874469496569156</c:v>
                </c:pt>
                <c:pt idx="3134">
                  <c:v>9.0597950917951025</c:v>
                </c:pt>
                <c:pt idx="3135">
                  <c:v>2.7950591512588283</c:v>
                </c:pt>
                <c:pt idx="3136">
                  <c:v>-1.1698582362785508</c:v>
                </c:pt>
                <c:pt idx="3137">
                  <c:v>9.6450579349844787</c:v>
                </c:pt>
                <c:pt idx="3138">
                  <c:v>9.7598881832218343</c:v>
                </c:pt>
                <c:pt idx="3139">
                  <c:v>9.7604427459966399</c:v>
                </c:pt>
                <c:pt idx="3140">
                  <c:v>10.307580315927396</c:v>
                </c:pt>
                <c:pt idx="3141">
                  <c:v>-12.208843990734614</c:v>
                </c:pt>
                <c:pt idx="3142">
                  <c:v>-12.643931328184726</c:v>
                </c:pt>
                <c:pt idx="3143">
                  <c:v>5.5647846187835261</c:v>
                </c:pt>
                <c:pt idx="3144">
                  <c:v>-12.268542000300124</c:v>
                </c:pt>
                <c:pt idx="3145">
                  <c:v>-12.268542000300124</c:v>
                </c:pt>
                <c:pt idx="3146">
                  <c:v>-12.208843990734614</c:v>
                </c:pt>
                <c:pt idx="3147">
                  <c:v>-5.3457748368417297</c:v>
                </c:pt>
                <c:pt idx="3148">
                  <c:v>-8.6462586799900301</c:v>
                </c:pt>
                <c:pt idx="3149">
                  <c:v>-0.20141528757012792</c:v>
                </c:pt>
                <c:pt idx="3150">
                  <c:v>7.0660891904577738</c:v>
                </c:pt>
                <c:pt idx="3151">
                  <c:v>-1.8037526853774086</c:v>
                </c:pt>
                <c:pt idx="3152">
                  <c:v>1.9444978171240241</c:v>
                </c:pt>
                <c:pt idx="3153">
                  <c:v>4.9026897335362909</c:v>
                </c:pt>
                <c:pt idx="3154">
                  <c:v>11.759472121202835</c:v>
                </c:pt>
                <c:pt idx="3155">
                  <c:v>0.45567948377619</c:v>
                </c:pt>
                <c:pt idx="3156">
                  <c:v>0</c:v>
                </c:pt>
                <c:pt idx="3157">
                  <c:v>8.8683081332894673</c:v>
                </c:pt>
                <c:pt idx="3158">
                  <c:v>15.702767912403596</c:v>
                </c:pt>
                <c:pt idx="3159">
                  <c:v>-8.0606959316875546</c:v>
                </c:pt>
                <c:pt idx="3160">
                  <c:v>-7.0624959257337645</c:v>
                </c:pt>
                <c:pt idx="3161">
                  <c:v>8.4064264788474258E-2</c:v>
                </c:pt>
                <c:pt idx="3162">
                  <c:v>-8.8683081332894673</c:v>
                </c:pt>
                <c:pt idx="3163">
                  <c:v>-12.059119092544519</c:v>
                </c:pt>
                <c:pt idx="3164">
                  <c:v>-5.0874628412503391</c:v>
                </c:pt>
                <c:pt idx="3165">
                  <c:v>-10.307200809140809</c:v>
                </c:pt>
                <c:pt idx="3166">
                  <c:v>-0.32192809488736229</c:v>
                </c:pt>
                <c:pt idx="3167">
                  <c:v>-0.37941358954812265</c:v>
                </c:pt>
                <c:pt idx="3168">
                  <c:v>-1.2186215636711162</c:v>
                </c:pt>
                <c:pt idx="3169">
                  <c:v>2.3841694992874602</c:v>
                </c:pt>
                <c:pt idx="3170">
                  <c:v>-0.1415541442140193</c:v>
                </c:pt>
                <c:pt idx="3171">
                  <c:v>0.23482952457467079</c:v>
                </c:pt>
                <c:pt idx="3172">
                  <c:v>0.13289427049734576</c:v>
                </c:pt>
                <c:pt idx="3173">
                  <c:v>-6.3775910433314861E-2</c:v>
                </c:pt>
                <c:pt idx="3174">
                  <c:v>9.2304207950923818</c:v>
                </c:pt>
                <c:pt idx="3175">
                  <c:v>-6.6273219419166349E-2</c:v>
                </c:pt>
                <c:pt idx="3176">
                  <c:v>-0.1788971652471858</c:v>
                </c:pt>
                <c:pt idx="3177">
                  <c:v>-0.14900994913306664</c:v>
                </c:pt>
                <c:pt idx="3178">
                  <c:v>7.0660891904577721</c:v>
                </c:pt>
                <c:pt idx="3179">
                  <c:v>8.3822637581148367</c:v>
                </c:pt>
                <c:pt idx="3180">
                  <c:v>-0.86434490064243363</c:v>
                </c:pt>
                <c:pt idx="3181">
                  <c:v>1.7500217469916526</c:v>
                </c:pt>
                <c:pt idx="3182">
                  <c:v>-0.87380320743079465</c:v>
                </c:pt>
                <c:pt idx="3183">
                  <c:v>0.10561018796059878</c:v>
                </c:pt>
                <c:pt idx="3184">
                  <c:v>12.416533660199583</c:v>
                </c:pt>
                <c:pt idx="3185">
                  <c:v>-0.12832409697553945</c:v>
                </c:pt>
                <c:pt idx="3186">
                  <c:v>0.34268665505415985</c:v>
                </c:pt>
                <c:pt idx="3187">
                  <c:v>-7.6486571760385464</c:v>
                </c:pt>
                <c:pt idx="3188">
                  <c:v>-0.1916149493439068</c:v>
                </c:pt>
                <c:pt idx="3189">
                  <c:v>8.6462586799900301</c:v>
                </c:pt>
                <c:pt idx="3190">
                  <c:v>0.58486758969576802</c:v>
                </c:pt>
                <c:pt idx="3191">
                  <c:v>1.1375035237499347</c:v>
                </c:pt>
                <c:pt idx="3192">
                  <c:v>6.8638873401653351</c:v>
                </c:pt>
                <c:pt idx="3193">
                  <c:v>-12.08137247435552</c:v>
                </c:pt>
                <c:pt idx="3194">
                  <c:v>-6.0732489820306386</c:v>
                </c:pt>
                <c:pt idx="3195">
                  <c:v>-10.814315423787811</c:v>
                </c:pt>
                <c:pt idx="3196">
                  <c:v>-9.5189809291704002</c:v>
                </c:pt>
                <c:pt idx="3197">
                  <c:v>12.013322673425447</c:v>
                </c:pt>
                <c:pt idx="3198">
                  <c:v>10.518980929170402</c:v>
                </c:pt>
                <c:pt idx="3199">
                  <c:v>-7.6486571760385464</c:v>
                </c:pt>
                <c:pt idx="3200">
                  <c:v>1.5837612558217062</c:v>
                </c:pt>
                <c:pt idx="3201">
                  <c:v>4.860386155519401</c:v>
                </c:pt>
                <c:pt idx="3202">
                  <c:v>-1.5754081940079074</c:v>
                </c:pt>
                <c:pt idx="3203">
                  <c:v>0.24530681328444975</c:v>
                </c:pt>
                <c:pt idx="3204">
                  <c:v>-0.43585597078639815</c:v>
                </c:pt>
                <c:pt idx="3205">
                  <c:v>8.3837042924740537</c:v>
                </c:pt>
                <c:pt idx="3206">
                  <c:v>7.0660891904577721</c:v>
                </c:pt>
                <c:pt idx="3207">
                  <c:v>-0.26607486015384485</c:v>
                </c:pt>
                <c:pt idx="3208">
                  <c:v>-7.9088929485196662</c:v>
                </c:pt>
                <c:pt idx="3209">
                  <c:v>8.2297801667333257</c:v>
                </c:pt>
                <c:pt idx="3210">
                  <c:v>-1.5941543869021503E-2</c:v>
                </c:pt>
                <c:pt idx="3211">
                  <c:v>-5.7548875021634682</c:v>
                </c:pt>
                <c:pt idx="3212">
                  <c:v>-5.0040682499595292E-2</c:v>
                </c:pt>
                <c:pt idx="3213">
                  <c:v>-0.73696559416620655</c:v>
                </c:pt>
                <c:pt idx="3214">
                  <c:v>1.3575520046180833</c:v>
                </c:pt>
                <c:pt idx="3215">
                  <c:v>-0.95935801550265398</c:v>
                </c:pt>
                <c:pt idx="3216">
                  <c:v>-9.6450579349844787</c:v>
                </c:pt>
                <c:pt idx="3217">
                  <c:v>-0.98351187721143096</c:v>
                </c:pt>
                <c:pt idx="3218">
                  <c:v>0.15200309344504975</c:v>
                </c:pt>
                <c:pt idx="3219">
                  <c:v>-7.0624959257337645</c:v>
                </c:pt>
                <c:pt idx="3220">
                  <c:v>-6.0732489820306386</c:v>
                </c:pt>
                <c:pt idx="3221">
                  <c:v>1.7104933828050153</c:v>
                </c:pt>
                <c:pt idx="3222">
                  <c:v>10.45189794595189</c:v>
                </c:pt>
                <c:pt idx="3223">
                  <c:v>-0.43373359298874864</c:v>
                </c:pt>
                <c:pt idx="3224">
                  <c:v>0.15403362867242096</c:v>
                </c:pt>
                <c:pt idx="3225">
                  <c:v>-5.0732489820306386</c:v>
                </c:pt>
                <c:pt idx="3226">
                  <c:v>-0.35755200461808345</c:v>
                </c:pt>
                <c:pt idx="3227">
                  <c:v>4.623097629607928</c:v>
                </c:pt>
                <c:pt idx="3228">
                  <c:v>1.8451143980218281</c:v>
                </c:pt>
                <c:pt idx="3229">
                  <c:v>5.4141251557420007E-2</c:v>
                </c:pt>
                <c:pt idx="3230">
                  <c:v>1.1920657211147629</c:v>
                </c:pt>
                <c:pt idx="3231">
                  <c:v>-0.26000034574416042</c:v>
                </c:pt>
                <c:pt idx="3232">
                  <c:v>-1.1793236994445617</c:v>
                </c:pt>
                <c:pt idx="3233">
                  <c:v>-0.38597646332657864</c:v>
                </c:pt>
                <c:pt idx="3234">
                  <c:v>-0.13750352374993496</c:v>
                </c:pt>
                <c:pt idx="3235">
                  <c:v>-0.43706380560884295</c:v>
                </c:pt>
                <c:pt idx="3236">
                  <c:v>7.6486571760385464</c:v>
                </c:pt>
                <c:pt idx="3237">
                  <c:v>-0.12553088208385862</c:v>
                </c:pt>
                <c:pt idx="3238">
                  <c:v>-0.10204681465330308</c:v>
                </c:pt>
                <c:pt idx="3239">
                  <c:v>5.3457748368417297</c:v>
                </c:pt>
                <c:pt idx="3240">
                  <c:v>0.51357786748439049</c:v>
                </c:pt>
                <c:pt idx="3241">
                  <c:v>3.2587342684001683</c:v>
                </c:pt>
                <c:pt idx="3242">
                  <c:v>1.241263783162575</c:v>
                </c:pt>
                <c:pt idx="3243">
                  <c:v>2.7890541053146602</c:v>
                </c:pt>
                <c:pt idx="3244">
                  <c:v>0.34872815423107756</c:v>
                </c:pt>
                <c:pt idx="3245">
                  <c:v>9.2304207950923818</c:v>
                </c:pt>
                <c:pt idx="3246">
                  <c:v>-0.77760757866355223</c:v>
                </c:pt>
                <c:pt idx="3247">
                  <c:v>5.7459543773934607</c:v>
                </c:pt>
                <c:pt idx="3248">
                  <c:v>-1.1152460459284648</c:v>
                </c:pt>
                <c:pt idx="3249">
                  <c:v>0.20645087746742652</c:v>
                </c:pt>
                <c:pt idx="3250">
                  <c:v>-0.12700527673532017</c:v>
                </c:pt>
                <c:pt idx="3251">
                  <c:v>0.55748176429904939</c:v>
                </c:pt>
                <c:pt idx="3252">
                  <c:v>-12.534708168026555</c:v>
                </c:pt>
                <c:pt idx="3253">
                  <c:v>-6.9886846867721664</c:v>
                </c:pt>
                <c:pt idx="3254">
                  <c:v>-0.43202635737189504</c:v>
                </c:pt>
                <c:pt idx="3255">
                  <c:v>6.9013084267916724</c:v>
                </c:pt>
                <c:pt idx="3256">
                  <c:v>5.2467419894135482E-2</c:v>
                </c:pt>
                <c:pt idx="3257">
                  <c:v>9.8667637673533513</c:v>
                </c:pt>
                <c:pt idx="3258">
                  <c:v>-9.3822637581148367</c:v>
                </c:pt>
                <c:pt idx="3259">
                  <c:v>0.11765158865427258</c:v>
                </c:pt>
                <c:pt idx="3260">
                  <c:v>-1.1189934531787656E-2</c:v>
                </c:pt>
                <c:pt idx="3261">
                  <c:v>-0.16611626255801407</c:v>
                </c:pt>
                <c:pt idx="3262">
                  <c:v>0.1041888502719712</c:v>
                </c:pt>
                <c:pt idx="3263">
                  <c:v>1.4185691902490973</c:v>
                </c:pt>
                <c:pt idx="3264">
                  <c:v>0.5052353082504224</c:v>
                </c:pt>
                <c:pt idx="3265">
                  <c:v>-0.18805003062849385</c:v>
                </c:pt>
                <c:pt idx="3266">
                  <c:v>-0.31194400631474017</c:v>
                </c:pt>
                <c:pt idx="3267">
                  <c:v>0.56478461878352582</c:v>
                </c:pt>
                <c:pt idx="3268">
                  <c:v>-3.7960664365536739E-4</c:v>
                </c:pt>
                <c:pt idx="3269">
                  <c:v>0</c:v>
                </c:pt>
                <c:pt idx="3270">
                  <c:v>10.381182412624446</c:v>
                </c:pt>
                <c:pt idx="3271">
                  <c:v>-0.63454452957171692</c:v>
                </c:pt>
                <c:pt idx="3272">
                  <c:v>0.16484067267097416</c:v>
                </c:pt>
                <c:pt idx="3273">
                  <c:v>-0.20862351513676311</c:v>
                </c:pt>
                <c:pt idx="3274">
                  <c:v>-0.11321061044799095</c:v>
                </c:pt>
                <c:pt idx="3275">
                  <c:v>-0.28688114778816137</c:v>
                </c:pt>
                <c:pt idx="3276">
                  <c:v>0.62909964822722164</c:v>
                </c:pt>
                <c:pt idx="3277">
                  <c:v>-0.17799830197799454</c:v>
                </c:pt>
                <c:pt idx="3278">
                  <c:v>0.67516030969273455</c:v>
                </c:pt>
                <c:pt idx="3279">
                  <c:v>-0.17523880133878028</c:v>
                </c:pt>
                <c:pt idx="3280">
                  <c:v>-8.6462586799900301</c:v>
                </c:pt>
                <c:pt idx="3281">
                  <c:v>-9.5196362528432132</c:v>
                </c:pt>
                <c:pt idx="3282">
                  <c:v>-0.11042398969365043</c:v>
                </c:pt>
                <c:pt idx="3283">
                  <c:v>-0.1643868179008823</c:v>
                </c:pt>
                <c:pt idx="3284">
                  <c:v>7.0624959257337645</c:v>
                </c:pt>
                <c:pt idx="3285">
                  <c:v>-0.84130225398094183</c:v>
                </c:pt>
                <c:pt idx="3286">
                  <c:v>-0.21244961808886956</c:v>
                </c:pt>
                <c:pt idx="3287">
                  <c:v>-8.1136762725405501E-2</c:v>
                </c:pt>
                <c:pt idx="3288">
                  <c:v>-9.6450579349844787</c:v>
                </c:pt>
                <c:pt idx="3289">
                  <c:v>-0.13750352374993496</c:v>
                </c:pt>
                <c:pt idx="3290">
                  <c:v>0.10691520391651189</c:v>
                </c:pt>
                <c:pt idx="3291">
                  <c:v>-0.8178897301624467</c:v>
                </c:pt>
                <c:pt idx="3292">
                  <c:v>0.7776075786635519</c:v>
                </c:pt>
                <c:pt idx="3293">
                  <c:v>-1.0369942074822018</c:v>
                </c:pt>
                <c:pt idx="3294">
                  <c:v>-1.4587104513936433</c:v>
                </c:pt>
                <c:pt idx="3295">
                  <c:v>-0.68589140957193673</c:v>
                </c:pt>
                <c:pt idx="3296">
                  <c:v>-2.5055280332267511</c:v>
                </c:pt>
                <c:pt idx="3297">
                  <c:v>0.12448203068114522</c:v>
                </c:pt>
                <c:pt idx="3298">
                  <c:v>-0.62343664853579162</c:v>
                </c:pt>
                <c:pt idx="3299">
                  <c:v>0.11103131238874366</c:v>
                </c:pt>
                <c:pt idx="3300">
                  <c:v>0.1205827438758352</c:v>
                </c:pt>
                <c:pt idx="3301">
                  <c:v>-2.9229906686838847</c:v>
                </c:pt>
                <c:pt idx="3302">
                  <c:v>1.0395283641866375</c:v>
                </c:pt>
                <c:pt idx="3303">
                  <c:v>-9.7598881832218343</c:v>
                </c:pt>
                <c:pt idx="3304">
                  <c:v>0.86769270789586983</c:v>
                </c:pt>
                <c:pt idx="3305">
                  <c:v>-8.0588936890535692</c:v>
                </c:pt>
                <c:pt idx="3306">
                  <c:v>-1.9992576819795636</c:v>
                </c:pt>
                <c:pt idx="3307">
                  <c:v>-0.35116531611245883</c:v>
                </c:pt>
                <c:pt idx="3308">
                  <c:v>-10.518653155673389</c:v>
                </c:pt>
                <c:pt idx="3309">
                  <c:v>-0.97654102717601132</c:v>
                </c:pt>
                <c:pt idx="3310">
                  <c:v>1.4766634474339366</c:v>
                </c:pt>
                <c:pt idx="3311">
                  <c:v>8.3388702957501497</c:v>
                </c:pt>
                <c:pt idx="3312">
                  <c:v>5.0626073069968143E-2</c:v>
                </c:pt>
                <c:pt idx="3313">
                  <c:v>9.3524113194709919</c:v>
                </c:pt>
                <c:pt idx="3314">
                  <c:v>-9.5196362528432132</c:v>
                </c:pt>
                <c:pt idx="3315">
                  <c:v>-2.7307345995735244E-2</c:v>
                </c:pt>
                <c:pt idx="3316">
                  <c:v>7.6486571760385464</c:v>
                </c:pt>
                <c:pt idx="3317">
                  <c:v>9.0606959316875546</c:v>
                </c:pt>
                <c:pt idx="3318">
                  <c:v>15.88862435101368</c:v>
                </c:pt>
                <c:pt idx="3319">
                  <c:v>-13.941567303664527</c:v>
                </c:pt>
                <c:pt idx="3320">
                  <c:v>2.9317773176936224</c:v>
                </c:pt>
                <c:pt idx="3321">
                  <c:v>0.29034378258021559</c:v>
                </c:pt>
                <c:pt idx="3322">
                  <c:v>-0.9300979867698439</c:v>
                </c:pt>
                <c:pt idx="3323">
                  <c:v>-0.2737608124268523</c:v>
                </c:pt>
                <c:pt idx="3324">
                  <c:v>0.1655860657179751</c:v>
                </c:pt>
                <c:pt idx="3325">
                  <c:v>-4.7725895038969268</c:v>
                </c:pt>
                <c:pt idx="3326">
                  <c:v>12.380911949563341</c:v>
                </c:pt>
                <c:pt idx="3327">
                  <c:v>-8.6450579349844769</c:v>
                </c:pt>
                <c:pt idx="3328">
                  <c:v>10.518980929170402</c:v>
                </c:pt>
                <c:pt idx="3329">
                  <c:v>-4.3219280948873626</c:v>
                </c:pt>
                <c:pt idx="3330">
                  <c:v>-0.1699250014423121</c:v>
                </c:pt>
                <c:pt idx="3331">
                  <c:v>-0.78849589480628823</c:v>
                </c:pt>
                <c:pt idx="3332">
                  <c:v>-0.26231323859013994</c:v>
                </c:pt>
                <c:pt idx="3333">
                  <c:v>-5.7814034308938202</c:v>
                </c:pt>
                <c:pt idx="3334">
                  <c:v>-11.916999049082808</c:v>
                </c:pt>
                <c:pt idx="3335">
                  <c:v>-0.65808042992517157</c:v>
                </c:pt>
                <c:pt idx="3336">
                  <c:v>-8.0624959257337636</c:v>
                </c:pt>
                <c:pt idx="3337">
                  <c:v>-1.5801615144573351</c:v>
                </c:pt>
                <c:pt idx="3338">
                  <c:v>0.94156804724126386</c:v>
                </c:pt>
                <c:pt idx="3339">
                  <c:v>2.9147527133814894</c:v>
                </c:pt>
                <c:pt idx="3340">
                  <c:v>-8.9514434185632918</c:v>
                </c:pt>
                <c:pt idx="3341">
                  <c:v>0.83007499855768774</c:v>
                </c:pt>
                <c:pt idx="3342">
                  <c:v>-1.4325053810462494</c:v>
                </c:pt>
                <c:pt idx="3343">
                  <c:v>-0.37550913509220629</c:v>
                </c:pt>
                <c:pt idx="3344">
                  <c:v>0.2466399675831254</c:v>
                </c:pt>
                <c:pt idx="3345">
                  <c:v>10.229219383469125</c:v>
                </c:pt>
                <c:pt idx="3346">
                  <c:v>-1.2420747871981477</c:v>
                </c:pt>
                <c:pt idx="3347">
                  <c:v>9.7604427459966399</c:v>
                </c:pt>
                <c:pt idx="3348">
                  <c:v>0.24355703133449008</c:v>
                </c:pt>
                <c:pt idx="3349">
                  <c:v>-1.2532018162186092</c:v>
                </c:pt>
                <c:pt idx="3350">
                  <c:v>-9.8672787397096631</c:v>
                </c:pt>
                <c:pt idx="3351">
                  <c:v>-5.5647846187835261</c:v>
                </c:pt>
                <c:pt idx="3352">
                  <c:v>1.9064700110820314</c:v>
                </c:pt>
                <c:pt idx="3353">
                  <c:v>0.64490504117743819</c:v>
                </c:pt>
                <c:pt idx="3354">
                  <c:v>2.9975975097846952</c:v>
                </c:pt>
                <c:pt idx="3355">
                  <c:v>-0.60921004696783321</c:v>
                </c:pt>
                <c:pt idx="3356">
                  <c:v>0.60768257722123964</c:v>
                </c:pt>
                <c:pt idx="3357">
                  <c:v>6.2270404925788716</c:v>
                </c:pt>
                <c:pt idx="3358">
                  <c:v>0</c:v>
                </c:pt>
                <c:pt idx="3359">
                  <c:v>0.41703388424071974</c:v>
                </c:pt>
                <c:pt idx="3360">
                  <c:v>-0.17646515088696163</c:v>
                </c:pt>
                <c:pt idx="3361">
                  <c:v>-0.12928301694496613</c:v>
                </c:pt>
                <c:pt idx="3362">
                  <c:v>0.43462822763672465</c:v>
                </c:pt>
                <c:pt idx="3363">
                  <c:v>-7.0660891904577721</c:v>
                </c:pt>
                <c:pt idx="3364">
                  <c:v>0.56046793880040757</c:v>
                </c:pt>
                <c:pt idx="3365">
                  <c:v>8.2676159836005715E-3</c:v>
                </c:pt>
                <c:pt idx="3366">
                  <c:v>8.8672787397096631</c:v>
                </c:pt>
                <c:pt idx="3367">
                  <c:v>6.0732489820306386</c:v>
                </c:pt>
                <c:pt idx="3368">
                  <c:v>0.26836785013683451</c:v>
                </c:pt>
                <c:pt idx="3369">
                  <c:v>-2.5850626843982139</c:v>
                </c:pt>
                <c:pt idx="3370">
                  <c:v>0.49381461266296062</c:v>
                </c:pt>
                <c:pt idx="3371">
                  <c:v>-9.6202198255074869</c:v>
                </c:pt>
                <c:pt idx="3372">
                  <c:v>-0.16600995143892941</c:v>
                </c:pt>
                <c:pt idx="3373">
                  <c:v>-0.3797044261665633</c:v>
                </c:pt>
                <c:pt idx="3374">
                  <c:v>-0.43837000310946772</c:v>
                </c:pt>
                <c:pt idx="3375">
                  <c:v>0.56704059272389351</c:v>
                </c:pt>
                <c:pt idx="3376">
                  <c:v>0.75336003241687477</c:v>
                </c:pt>
                <c:pt idx="3377">
                  <c:v>0.71311885221183868</c:v>
                </c:pt>
                <c:pt idx="3378">
                  <c:v>2.5360529002402101</c:v>
                </c:pt>
                <c:pt idx="3379">
                  <c:v>-0.21215323683160953</c:v>
                </c:pt>
                <c:pt idx="3380">
                  <c:v>1.4137359248450561</c:v>
                </c:pt>
                <c:pt idx="3381">
                  <c:v>12.059006395201113</c:v>
                </c:pt>
                <c:pt idx="3382">
                  <c:v>-0.36257007938470825</c:v>
                </c:pt>
                <c:pt idx="3383">
                  <c:v>-2.7249330386713093</c:v>
                </c:pt>
                <c:pt idx="3384">
                  <c:v>7.0660891904577738</c:v>
                </c:pt>
                <c:pt idx="3385">
                  <c:v>-5.5545888516776376</c:v>
                </c:pt>
                <c:pt idx="3386">
                  <c:v>-10.307580315927396</c:v>
                </c:pt>
                <c:pt idx="3387">
                  <c:v>-8.0624959257337636</c:v>
                </c:pt>
                <c:pt idx="3388">
                  <c:v>0.14784546797139422</c:v>
                </c:pt>
                <c:pt idx="3389">
                  <c:v>-0.18708555260049523</c:v>
                </c:pt>
                <c:pt idx="3390">
                  <c:v>-1.9865794842376785</c:v>
                </c:pt>
                <c:pt idx="3391">
                  <c:v>4.6860844251640223</c:v>
                </c:pt>
                <c:pt idx="3392">
                  <c:v>1.4525122046975065</c:v>
                </c:pt>
                <c:pt idx="3393">
                  <c:v>-4.7548875021634691</c:v>
                </c:pt>
                <c:pt idx="3394">
                  <c:v>0.49674600034325739</c:v>
                </c:pt>
                <c:pt idx="3395">
                  <c:v>-14.550786859688905</c:v>
                </c:pt>
                <c:pt idx="3396">
                  <c:v>0</c:v>
                </c:pt>
                <c:pt idx="3397">
                  <c:v>0.60145062350972511</c:v>
                </c:pt>
                <c:pt idx="3398">
                  <c:v>0.2783011624871044</c:v>
                </c:pt>
                <c:pt idx="3399">
                  <c:v>1.1874100288291726E-2</c:v>
                </c:pt>
                <c:pt idx="3400">
                  <c:v>-0.30895024088915285</c:v>
                </c:pt>
                <c:pt idx="3401">
                  <c:v>-3.660730008339121</c:v>
                </c:pt>
                <c:pt idx="3402">
                  <c:v>-4.1505057450585481</c:v>
                </c:pt>
                <c:pt idx="3403">
                  <c:v>-0.5779760704050495</c:v>
                </c:pt>
                <c:pt idx="3404">
                  <c:v>-1.7055429209945046</c:v>
                </c:pt>
                <c:pt idx="3405">
                  <c:v>-0.99879925499444877</c:v>
                </c:pt>
                <c:pt idx="3406">
                  <c:v>-5.5741880291269812</c:v>
                </c:pt>
                <c:pt idx="3407">
                  <c:v>-5.0515271254246659E-2</c:v>
                </c:pt>
                <c:pt idx="3408">
                  <c:v>-9.3822637581148367</c:v>
                </c:pt>
                <c:pt idx="3409">
                  <c:v>-0.18577135596367528</c:v>
                </c:pt>
                <c:pt idx="3410">
                  <c:v>-1.5777669993169523</c:v>
                </c:pt>
                <c:pt idx="3411">
                  <c:v>-0.35278294704427438</c:v>
                </c:pt>
                <c:pt idx="3412">
                  <c:v>-0.26303440583379395</c:v>
                </c:pt>
                <c:pt idx="3413">
                  <c:v>2.5995208532944673E-2</c:v>
                </c:pt>
                <c:pt idx="3414">
                  <c:v>-0.71620703399940866</c:v>
                </c:pt>
                <c:pt idx="3415">
                  <c:v>-0.12691211248221909</c:v>
                </c:pt>
                <c:pt idx="3416">
                  <c:v>12.081261502082024</c:v>
                </c:pt>
                <c:pt idx="3417">
                  <c:v>-1.6297069323166617</c:v>
                </c:pt>
                <c:pt idx="3418">
                  <c:v>8.6450579349844769</c:v>
                </c:pt>
                <c:pt idx="3419">
                  <c:v>-0.14684138832927099</c:v>
                </c:pt>
                <c:pt idx="3420">
                  <c:v>8.3877854927193619E-3</c:v>
                </c:pt>
                <c:pt idx="3421">
                  <c:v>-7.6462586799900292</c:v>
                </c:pt>
                <c:pt idx="3422">
                  <c:v>2.4771491488326065</c:v>
                </c:pt>
                <c:pt idx="3423">
                  <c:v>12.325867580575419</c:v>
                </c:pt>
                <c:pt idx="3424">
                  <c:v>2.1858956582852729</c:v>
                </c:pt>
                <c:pt idx="3425">
                  <c:v>-0.36364840744215227</c:v>
                </c:pt>
                <c:pt idx="3426">
                  <c:v>0.40197315222571406</c:v>
                </c:pt>
                <c:pt idx="3427">
                  <c:v>13.407666097055019</c:v>
                </c:pt>
                <c:pt idx="3428">
                  <c:v>-11.475057853786698</c:v>
                </c:pt>
                <c:pt idx="3429">
                  <c:v>-12.16752268516303</c:v>
                </c:pt>
                <c:pt idx="3430">
                  <c:v>0.18586654531133384</c:v>
                </c:pt>
                <c:pt idx="3431">
                  <c:v>-13.966385282396624</c:v>
                </c:pt>
                <c:pt idx="3432">
                  <c:v>-11.759610821875043</c:v>
                </c:pt>
                <c:pt idx="3433">
                  <c:v>11.146568675740786</c:v>
                </c:pt>
                <c:pt idx="3434">
                  <c:v>-3.9932552703666526</c:v>
                </c:pt>
                <c:pt idx="3435">
                  <c:v>-8.3837042924740537</c:v>
                </c:pt>
                <c:pt idx="3436">
                  <c:v>-9.9667457608995313</c:v>
                </c:pt>
                <c:pt idx="3437">
                  <c:v>-8.7297404057235017E-2</c:v>
                </c:pt>
                <c:pt idx="3438">
                  <c:v>1.6584915361431216</c:v>
                </c:pt>
                <c:pt idx="3439">
                  <c:v>-0.33120590847537323</c:v>
                </c:pt>
                <c:pt idx="3440">
                  <c:v>-0.16046467219324625</c:v>
                </c:pt>
                <c:pt idx="3441">
                  <c:v>4.7725895038969277</c:v>
                </c:pt>
                <c:pt idx="3442">
                  <c:v>-7.0660891904577721</c:v>
                </c:pt>
                <c:pt idx="3443">
                  <c:v>0.84799690655495008</c:v>
                </c:pt>
                <c:pt idx="3444">
                  <c:v>-1.1231482307728649</c:v>
                </c:pt>
                <c:pt idx="3445">
                  <c:v>3.2293169447024876</c:v>
                </c:pt>
                <c:pt idx="3446">
                  <c:v>-1.8858289800806893</c:v>
                </c:pt>
                <c:pt idx="3447">
                  <c:v>-0.44259747853525017</c:v>
                </c:pt>
                <c:pt idx="3448">
                  <c:v>-4.9903066037961565</c:v>
                </c:pt>
                <c:pt idx="3449">
                  <c:v>2.7006378769273236</c:v>
                </c:pt>
                <c:pt idx="3450">
                  <c:v>4.0170735133589419</c:v>
                </c:pt>
                <c:pt idx="3451">
                  <c:v>-5.0431607627889727</c:v>
                </c:pt>
                <c:pt idx="3452">
                  <c:v>-2.7643049176259482</c:v>
                </c:pt>
                <c:pt idx="3453">
                  <c:v>-4.0374171915537715</c:v>
                </c:pt>
                <c:pt idx="3454">
                  <c:v>-3.802553935793783</c:v>
                </c:pt>
                <c:pt idx="3455">
                  <c:v>-6.8882475584598854E-2</c:v>
                </c:pt>
                <c:pt idx="3456">
                  <c:v>10.058893689053569</c:v>
                </c:pt>
                <c:pt idx="3457">
                  <c:v>-0.2118386431757065</c:v>
                </c:pt>
                <c:pt idx="3458">
                  <c:v>-2.3978862934439921E-2</c:v>
                </c:pt>
                <c:pt idx="3459">
                  <c:v>0.58496250072115619</c:v>
                </c:pt>
                <c:pt idx="3460">
                  <c:v>-0.8832763936983179</c:v>
                </c:pt>
                <c:pt idx="3461">
                  <c:v>-2.5535092107137811E-2</c:v>
                </c:pt>
                <c:pt idx="3462">
                  <c:v>0.3656494723166801</c:v>
                </c:pt>
                <c:pt idx="3463">
                  <c:v>-7.800251200127338E-2</c:v>
                </c:pt>
                <c:pt idx="3464">
                  <c:v>-14.590294645317085</c:v>
                </c:pt>
                <c:pt idx="3465">
                  <c:v>-1.1906835616091096</c:v>
                </c:pt>
                <c:pt idx="3466">
                  <c:v>0.15315678806142052</c:v>
                </c:pt>
                <c:pt idx="3467">
                  <c:v>12.036402593593708</c:v>
                </c:pt>
                <c:pt idx="3468">
                  <c:v>-0.12338241550528231</c:v>
                </c:pt>
                <c:pt idx="3469">
                  <c:v>-0.27462238010900547</c:v>
                </c:pt>
                <c:pt idx="3470">
                  <c:v>-0.22239242133644802</c:v>
                </c:pt>
                <c:pt idx="3471">
                  <c:v>0.2377957800509572</c:v>
                </c:pt>
                <c:pt idx="3472">
                  <c:v>1.0381351288867713</c:v>
                </c:pt>
                <c:pt idx="3473">
                  <c:v>-0.87392299418592312</c:v>
                </c:pt>
                <c:pt idx="3474">
                  <c:v>-1.4150374992788437</c:v>
                </c:pt>
                <c:pt idx="3475">
                  <c:v>-0.75899190049620513</c:v>
                </c:pt>
                <c:pt idx="3476">
                  <c:v>-0.68965987938784923</c:v>
                </c:pt>
                <c:pt idx="3477">
                  <c:v>0.41383874969521822</c:v>
                </c:pt>
                <c:pt idx="3478">
                  <c:v>0.27670149135065153</c:v>
                </c:pt>
                <c:pt idx="3479">
                  <c:v>-0.39427893911204676</c:v>
                </c:pt>
                <c:pt idx="3480">
                  <c:v>-0.66481580841037069</c:v>
                </c:pt>
                <c:pt idx="3481">
                  <c:v>12.518489240994931</c:v>
                </c:pt>
                <c:pt idx="3482">
                  <c:v>-1.5777669993169523</c:v>
                </c:pt>
                <c:pt idx="3483">
                  <c:v>-0.35382307279091041</c:v>
                </c:pt>
                <c:pt idx="3484">
                  <c:v>13.916874684181142</c:v>
                </c:pt>
                <c:pt idx="3485">
                  <c:v>-12.16752268516303</c:v>
                </c:pt>
                <c:pt idx="3486">
                  <c:v>-5.2467419894135371E-2</c:v>
                </c:pt>
                <c:pt idx="3487">
                  <c:v>0.28062846584853191</c:v>
                </c:pt>
                <c:pt idx="3488">
                  <c:v>2.7392906471124499</c:v>
                </c:pt>
                <c:pt idx="3489">
                  <c:v>-1.9937059013373279</c:v>
                </c:pt>
                <c:pt idx="3490">
                  <c:v>7.6815597050830894E-2</c:v>
                </c:pt>
                <c:pt idx="3491">
                  <c:v>10.814048332230835</c:v>
                </c:pt>
                <c:pt idx="3492">
                  <c:v>1.5754081940079074</c:v>
                </c:pt>
                <c:pt idx="3493">
                  <c:v>-11.146780789986687</c:v>
                </c:pt>
                <c:pt idx="3494">
                  <c:v>-8.8683081332894673</c:v>
                </c:pt>
                <c:pt idx="3495">
                  <c:v>0.15200309344504975</c:v>
                </c:pt>
                <c:pt idx="3496">
                  <c:v>10.866763767353351</c:v>
                </c:pt>
                <c:pt idx="3497">
                  <c:v>6.580205839574578E-2</c:v>
                </c:pt>
                <c:pt idx="3498">
                  <c:v>0.78099021805820434</c:v>
                </c:pt>
                <c:pt idx="3499">
                  <c:v>-0.46577845947138002</c:v>
                </c:pt>
                <c:pt idx="3500">
                  <c:v>-0.23660628055614863</c:v>
                </c:pt>
                <c:pt idx="3501">
                  <c:v>-10.518653155673389</c:v>
                </c:pt>
                <c:pt idx="3502">
                  <c:v>-1.4782313257660378</c:v>
                </c:pt>
                <c:pt idx="3503">
                  <c:v>-2.6053466266681284</c:v>
                </c:pt>
                <c:pt idx="3504">
                  <c:v>-12.565181432340747</c:v>
                </c:pt>
                <c:pt idx="3505">
                  <c:v>2.106161552782989E-2</c:v>
                </c:pt>
                <c:pt idx="3506">
                  <c:v>0.32072634967760921</c:v>
                </c:pt>
                <c:pt idx="3507">
                  <c:v>1.8011895492518892</c:v>
                </c:pt>
                <c:pt idx="3508">
                  <c:v>-0.14505033280328289</c:v>
                </c:pt>
                <c:pt idx="3509">
                  <c:v>-0.22948184612276734</c:v>
                </c:pt>
                <c:pt idx="3510">
                  <c:v>-1.7449583849197368</c:v>
                </c:pt>
                <c:pt idx="3511">
                  <c:v>1.6214883767462704</c:v>
                </c:pt>
                <c:pt idx="3512">
                  <c:v>-3.5432218169796657</c:v>
                </c:pt>
                <c:pt idx="3513">
                  <c:v>1.2783011624871043</c:v>
                </c:pt>
                <c:pt idx="3514">
                  <c:v>-0.6084214735451452</c:v>
                </c:pt>
                <c:pt idx="3515">
                  <c:v>-1.15200309344505</c:v>
                </c:pt>
                <c:pt idx="3516">
                  <c:v>-6.5494638194997705</c:v>
                </c:pt>
                <c:pt idx="3517">
                  <c:v>3.4765418160676936E-2</c:v>
                </c:pt>
                <c:pt idx="3518">
                  <c:v>-0.56082559483964611</c:v>
                </c:pt>
                <c:pt idx="3519">
                  <c:v>-12.344480856963042</c:v>
                </c:pt>
                <c:pt idx="3520">
                  <c:v>4.6995152336099322</c:v>
                </c:pt>
                <c:pt idx="3521">
                  <c:v>7.6486571760385464</c:v>
                </c:pt>
                <c:pt idx="3522">
                  <c:v>-1.5789687445267055</c:v>
                </c:pt>
                <c:pt idx="3523">
                  <c:v>17.462973487091315</c:v>
                </c:pt>
                <c:pt idx="3524">
                  <c:v>-1.556393348524385</c:v>
                </c:pt>
                <c:pt idx="3525">
                  <c:v>1.7491918964994659</c:v>
                </c:pt>
                <c:pt idx="3526">
                  <c:v>0.59863743761823296</c:v>
                </c:pt>
                <c:pt idx="3527">
                  <c:v>1.3909101075288537</c:v>
                </c:pt>
                <c:pt idx="3528">
                  <c:v>1.9937059013373284</c:v>
                </c:pt>
                <c:pt idx="3529">
                  <c:v>9.2304207950923818</c:v>
                </c:pt>
                <c:pt idx="3530">
                  <c:v>0.93726424465203739</c:v>
                </c:pt>
                <c:pt idx="3531">
                  <c:v>5.08746284125034</c:v>
                </c:pt>
                <c:pt idx="3532">
                  <c:v>-10.146780789986686</c:v>
                </c:pt>
                <c:pt idx="3533">
                  <c:v>0.38109016735550627</c:v>
                </c:pt>
                <c:pt idx="3534">
                  <c:v>0.16992500144231237</c:v>
                </c:pt>
                <c:pt idx="3535">
                  <c:v>0.91635999489430353</c:v>
                </c:pt>
                <c:pt idx="3536">
                  <c:v>-3.3150932221666731</c:v>
                </c:pt>
                <c:pt idx="3537">
                  <c:v>-8.3822637581148367</c:v>
                </c:pt>
                <c:pt idx="3538">
                  <c:v>0.76073376009915616</c:v>
                </c:pt>
                <c:pt idx="3539">
                  <c:v>-7.0389327891397693E-2</c:v>
                </c:pt>
                <c:pt idx="3540">
                  <c:v>-0.10433665981473561</c:v>
                </c:pt>
                <c:pt idx="3541">
                  <c:v>-0.20104751893809319</c:v>
                </c:pt>
                <c:pt idx="3542">
                  <c:v>0.49426419042941899</c:v>
                </c:pt>
                <c:pt idx="3543">
                  <c:v>-0.28203536776384974</c:v>
                </c:pt>
                <c:pt idx="3544">
                  <c:v>-0.15754127698648013</c:v>
                </c:pt>
                <c:pt idx="3545">
                  <c:v>4.6542585937029937E-2</c:v>
                </c:pt>
                <c:pt idx="3546">
                  <c:v>8.2415040242890883E-2</c:v>
                </c:pt>
                <c:pt idx="3547">
                  <c:v>-1.5837607555114033</c:v>
                </c:pt>
                <c:pt idx="3548">
                  <c:v>1.0810511435170052</c:v>
                </c:pt>
                <c:pt idx="3549">
                  <c:v>7.0660891904577738</c:v>
                </c:pt>
                <c:pt idx="3550">
                  <c:v>-0.45251220469750653</c:v>
                </c:pt>
                <c:pt idx="3551">
                  <c:v>-9.438067522884222E-2</c:v>
                </c:pt>
                <c:pt idx="3552">
                  <c:v>-1.3072123646851233</c:v>
                </c:pt>
                <c:pt idx="3553">
                  <c:v>-0.56071495447447872</c:v>
                </c:pt>
                <c:pt idx="3554">
                  <c:v>8.7969482371589944E-3</c:v>
                </c:pt>
                <c:pt idx="3555">
                  <c:v>9.3815429511845849</c:v>
                </c:pt>
                <c:pt idx="3556">
                  <c:v>-0.90602385179098655</c:v>
                </c:pt>
                <c:pt idx="3557">
                  <c:v>-3.9259430447227045E-2</c:v>
                </c:pt>
                <c:pt idx="3558">
                  <c:v>-13.188279751964144</c:v>
                </c:pt>
                <c:pt idx="3559">
                  <c:v>-0.14765737209091567</c:v>
                </c:pt>
                <c:pt idx="3560">
                  <c:v>14.26348928555387</c:v>
                </c:pt>
                <c:pt idx="3561">
                  <c:v>3.2034265038149176E-16</c:v>
                </c:pt>
                <c:pt idx="3562">
                  <c:v>0.17970602223489751</c:v>
                </c:pt>
                <c:pt idx="3563">
                  <c:v>-4.5763493704164482</c:v>
                </c:pt>
                <c:pt idx="3564">
                  <c:v>4.7741880581224052</c:v>
                </c:pt>
                <c:pt idx="3565">
                  <c:v>-6.8286654283030161</c:v>
                </c:pt>
                <c:pt idx="3566">
                  <c:v>3.1353979950048377E-2</c:v>
                </c:pt>
                <c:pt idx="3567">
                  <c:v>-10.91687468418114</c:v>
                </c:pt>
                <c:pt idx="3568">
                  <c:v>7.005518628336235</c:v>
                </c:pt>
                <c:pt idx="3569">
                  <c:v>-8.6450579349844769</c:v>
                </c:pt>
                <c:pt idx="3570">
                  <c:v>-0.96252529458133729</c:v>
                </c:pt>
                <c:pt idx="3571">
                  <c:v>11.673750739438065</c:v>
                </c:pt>
                <c:pt idx="3572">
                  <c:v>10.703326841459814</c:v>
                </c:pt>
                <c:pt idx="3573">
                  <c:v>2.7925579201295236</c:v>
                </c:pt>
                <c:pt idx="3574">
                  <c:v>-0.31550182572792934</c:v>
                </c:pt>
                <c:pt idx="3575">
                  <c:v>-8.0324305949117603E-2</c:v>
                </c:pt>
                <c:pt idx="3576">
                  <c:v>1.5334322000810745</c:v>
                </c:pt>
                <c:pt idx="3577">
                  <c:v>0.11300896182918635</c:v>
                </c:pt>
                <c:pt idx="3578">
                  <c:v>-1.2184985052319568</c:v>
                </c:pt>
                <c:pt idx="3579">
                  <c:v>2.5955295974224697</c:v>
                </c:pt>
                <c:pt idx="3580">
                  <c:v>-15.162194612815439</c:v>
                </c:pt>
                <c:pt idx="3581">
                  <c:v>8.8683081332894673</c:v>
                </c:pt>
                <c:pt idx="3582">
                  <c:v>-7.0660891904577721</c:v>
                </c:pt>
                <c:pt idx="3583">
                  <c:v>2.7370858137438674</c:v>
                </c:pt>
                <c:pt idx="3584">
                  <c:v>-13.643893759468893</c:v>
                </c:pt>
                <c:pt idx="3585">
                  <c:v>3.0931859551890928E-2</c:v>
                </c:pt>
                <c:pt idx="3586">
                  <c:v>9.4784325805673539</c:v>
                </c:pt>
                <c:pt idx="3587">
                  <c:v>11.866506212226202</c:v>
                </c:pt>
                <c:pt idx="3588">
                  <c:v>-6.9886846867721664</c:v>
                </c:pt>
                <c:pt idx="3589">
                  <c:v>-6.5095028221884996E-2</c:v>
                </c:pt>
                <c:pt idx="3590">
                  <c:v>1.8521999712660692E-2</c:v>
                </c:pt>
                <c:pt idx="3591">
                  <c:v>3.6980372279257878</c:v>
                </c:pt>
                <c:pt idx="3592">
                  <c:v>-12.125198191061759</c:v>
                </c:pt>
                <c:pt idx="3593">
                  <c:v>0</c:v>
                </c:pt>
                <c:pt idx="3594">
                  <c:v>-0.44478484267289603</c:v>
                </c:pt>
                <c:pt idx="3595">
                  <c:v>-7.6486571760385464</c:v>
                </c:pt>
                <c:pt idx="3596">
                  <c:v>11.582612451267021</c:v>
                </c:pt>
                <c:pt idx="3597">
                  <c:v>3.1110532540030284E-2</c:v>
                </c:pt>
                <c:pt idx="3598">
                  <c:v>3.5509006646475236</c:v>
                </c:pt>
                <c:pt idx="3599">
                  <c:v>-12.08137247435552</c:v>
                </c:pt>
                <c:pt idx="3600">
                  <c:v>7.8002512001273172E-2</c:v>
                </c:pt>
                <c:pt idx="3601">
                  <c:v>-5.2851882265734833E-2</c:v>
                </c:pt>
                <c:pt idx="3602">
                  <c:v>-10.451211111832329</c:v>
                </c:pt>
                <c:pt idx="3603">
                  <c:v>0.59863743761823296</c:v>
                </c:pt>
                <c:pt idx="3604">
                  <c:v>0.12317674225083325</c:v>
                </c:pt>
                <c:pt idx="3605">
                  <c:v>-0.26063191561848903</c:v>
                </c:pt>
                <c:pt idx="3606">
                  <c:v>9.3822637581148367</c:v>
                </c:pt>
                <c:pt idx="3607">
                  <c:v>-12.451296983981448</c:v>
                </c:pt>
                <c:pt idx="3608">
                  <c:v>-5.2595910392906973</c:v>
                </c:pt>
                <c:pt idx="3609">
                  <c:v>-4.6019019590086713E-3</c:v>
                </c:pt>
                <c:pt idx="3610">
                  <c:v>-5.95887962897996E-2</c:v>
                </c:pt>
                <c:pt idx="3611">
                  <c:v>-5.0626073069967782E-2</c:v>
                </c:pt>
                <c:pt idx="3612">
                  <c:v>4.6474429799501074E-2</c:v>
                </c:pt>
                <c:pt idx="3613">
                  <c:v>-0.53605290024021013</c:v>
                </c:pt>
                <c:pt idx="3614">
                  <c:v>0.3942789391120467</c:v>
                </c:pt>
                <c:pt idx="3615">
                  <c:v>13.287808556012996</c:v>
                </c:pt>
                <c:pt idx="3616">
                  <c:v>-0.19057441398973843</c:v>
                </c:pt>
                <c:pt idx="3617">
                  <c:v>-0.15770545280923354</c:v>
                </c:pt>
                <c:pt idx="3618">
                  <c:v>-0.14438990933517479</c:v>
                </c:pt>
                <c:pt idx="3619">
                  <c:v>-1.5837612558217062</c:v>
                </c:pt>
                <c:pt idx="3620">
                  <c:v>-1.5837612558217062</c:v>
                </c:pt>
                <c:pt idx="3621">
                  <c:v>-1.5837612558217062</c:v>
                </c:pt>
                <c:pt idx="3622">
                  <c:v>-1.5837612558217062</c:v>
                </c:pt>
                <c:pt idx="3623">
                  <c:v>-0.26303440583379395</c:v>
                </c:pt>
                <c:pt idx="3624">
                  <c:v>12.306916113522544</c:v>
                </c:pt>
                <c:pt idx="3625">
                  <c:v>5.2863041851566415</c:v>
                </c:pt>
                <c:pt idx="3626">
                  <c:v>-9.0606959316875546</c:v>
                </c:pt>
                <c:pt idx="3627">
                  <c:v>-4.1679227279313498</c:v>
                </c:pt>
                <c:pt idx="3628">
                  <c:v>0.11281983033430509</c:v>
                </c:pt>
                <c:pt idx="3629">
                  <c:v>2.5718089529538393</c:v>
                </c:pt>
                <c:pt idx="3630">
                  <c:v>7.6486571760385464</c:v>
                </c:pt>
                <c:pt idx="3631">
                  <c:v>6.0250199621424096</c:v>
                </c:pt>
                <c:pt idx="3632">
                  <c:v>13.550826932881439</c:v>
                </c:pt>
                <c:pt idx="3633">
                  <c:v>-10.491853096329676</c:v>
                </c:pt>
                <c:pt idx="3634">
                  <c:v>-9.8672787397096631</c:v>
                </c:pt>
                <c:pt idx="3635">
                  <c:v>-12.702822011777029</c:v>
                </c:pt>
                <c:pt idx="3636">
                  <c:v>-10.702749878828293</c:v>
                </c:pt>
                <c:pt idx="3637">
                  <c:v>9.3815429511845849</c:v>
                </c:pt>
                <c:pt idx="3638">
                  <c:v>-9.5196362528432132</c:v>
                </c:pt>
                <c:pt idx="3639">
                  <c:v>-13.820478162936302</c:v>
                </c:pt>
                <c:pt idx="3640">
                  <c:v>-9.9667457608995313</c:v>
                </c:pt>
                <c:pt idx="3641">
                  <c:v>0.31976783238107326</c:v>
                </c:pt>
                <c:pt idx="3642">
                  <c:v>9.5196362528432132</c:v>
                </c:pt>
                <c:pt idx="3643">
                  <c:v>1.1874100288291726E-2</c:v>
                </c:pt>
                <c:pt idx="3644">
                  <c:v>-12.08137247435552</c:v>
                </c:pt>
                <c:pt idx="3645">
                  <c:v>-8.6462586799900301</c:v>
                </c:pt>
                <c:pt idx="3646">
                  <c:v>11.416797527606059</c:v>
                </c:pt>
                <c:pt idx="3647">
                  <c:v>-0.67537779594337488</c:v>
                </c:pt>
                <c:pt idx="3648">
                  <c:v>-5.3457748368417297</c:v>
                </c:pt>
                <c:pt idx="3649">
                  <c:v>-0.22239242133644802</c:v>
                </c:pt>
                <c:pt idx="3650">
                  <c:v>0.55084742331296133</c:v>
                </c:pt>
                <c:pt idx="3651">
                  <c:v>-3.0159415438690216</c:v>
                </c:pt>
                <c:pt idx="3652">
                  <c:v>0.90583328882547642</c:v>
                </c:pt>
                <c:pt idx="3653">
                  <c:v>-9.6450579349844787</c:v>
                </c:pt>
                <c:pt idx="3654">
                  <c:v>-2.8028973937268153</c:v>
                </c:pt>
                <c:pt idx="3655">
                  <c:v>3.0373649043518695E-2</c:v>
                </c:pt>
                <c:pt idx="3656">
                  <c:v>-0.58376275425626523</c:v>
                </c:pt>
                <c:pt idx="3657">
                  <c:v>1.7899144741151651</c:v>
                </c:pt>
                <c:pt idx="3658">
                  <c:v>-2.0551415541924607</c:v>
                </c:pt>
                <c:pt idx="3659">
                  <c:v>-0.59367971782226536</c:v>
                </c:pt>
                <c:pt idx="3660">
                  <c:v>-0.28950661719498483</c:v>
                </c:pt>
                <c:pt idx="3661">
                  <c:v>-0.16324151389913175</c:v>
                </c:pt>
                <c:pt idx="3662">
                  <c:v>-0.25040679750604433</c:v>
                </c:pt>
                <c:pt idx="3663">
                  <c:v>-0.50250034052918358</c:v>
                </c:pt>
                <c:pt idx="3664">
                  <c:v>-0.85895611854481657</c:v>
                </c:pt>
                <c:pt idx="3665">
                  <c:v>11.013322673425447</c:v>
                </c:pt>
                <c:pt idx="3666">
                  <c:v>-0.88740069105661856</c:v>
                </c:pt>
                <c:pt idx="3667">
                  <c:v>-0.26932066868122506</c:v>
                </c:pt>
                <c:pt idx="3668">
                  <c:v>-0.19264507794239608</c:v>
                </c:pt>
                <c:pt idx="3669">
                  <c:v>12.036402593593708</c:v>
                </c:pt>
                <c:pt idx="3670">
                  <c:v>10.229619965185119</c:v>
                </c:pt>
                <c:pt idx="3671">
                  <c:v>4.3339007365534385</c:v>
                </c:pt>
                <c:pt idx="3672">
                  <c:v>6.7114195858537049E-2</c:v>
                </c:pt>
                <c:pt idx="3673">
                  <c:v>8.3837042924740537</c:v>
                </c:pt>
                <c:pt idx="3674">
                  <c:v>-1.2222550381637804</c:v>
                </c:pt>
                <c:pt idx="3675">
                  <c:v>-1.4303505547733479</c:v>
                </c:pt>
                <c:pt idx="3676">
                  <c:v>0.61005348168398665</c:v>
                </c:pt>
                <c:pt idx="3677">
                  <c:v>-0.15111773285212793</c:v>
                </c:pt>
                <c:pt idx="3678">
                  <c:v>-10.059344460824425</c:v>
                </c:pt>
                <c:pt idx="3679">
                  <c:v>8.8672787397096631</c:v>
                </c:pt>
                <c:pt idx="3680">
                  <c:v>8.0624959257337636</c:v>
                </c:pt>
                <c:pt idx="3681">
                  <c:v>-0.18286405714981058</c:v>
                </c:pt>
                <c:pt idx="3682">
                  <c:v>-0.12205802151492683</c:v>
                </c:pt>
                <c:pt idx="3683">
                  <c:v>-0.16405265628311447</c:v>
                </c:pt>
                <c:pt idx="3684">
                  <c:v>-0.1382570860762288</c:v>
                </c:pt>
                <c:pt idx="3685">
                  <c:v>-0.2023602327756073</c:v>
                </c:pt>
                <c:pt idx="3686">
                  <c:v>0.19360399791182287</c:v>
                </c:pt>
                <c:pt idx="3687">
                  <c:v>-0.19662932527136651</c:v>
                </c:pt>
                <c:pt idx="3688">
                  <c:v>-0.1456284514409085</c:v>
                </c:pt>
                <c:pt idx="3689">
                  <c:v>-3.4363145393710424</c:v>
                </c:pt>
                <c:pt idx="3690">
                  <c:v>1.6374299206152914</c:v>
                </c:pt>
                <c:pt idx="3691">
                  <c:v>-14.570646342820949</c:v>
                </c:pt>
                <c:pt idx="3692">
                  <c:v>6.6942456671275047E-2</c:v>
                </c:pt>
                <c:pt idx="3693">
                  <c:v>-14.986671651135911</c:v>
                </c:pt>
                <c:pt idx="3694">
                  <c:v>0.95412941385166572</c:v>
                </c:pt>
                <c:pt idx="3695">
                  <c:v>10.583082767502933</c:v>
                </c:pt>
                <c:pt idx="3696">
                  <c:v>8.3837042924740537</c:v>
                </c:pt>
                <c:pt idx="3697">
                  <c:v>-6.0732489820306386</c:v>
                </c:pt>
                <c:pt idx="3698">
                  <c:v>-1.599037685932879</c:v>
                </c:pt>
                <c:pt idx="3699">
                  <c:v>-0.13072914280950151</c:v>
                </c:pt>
                <c:pt idx="3700">
                  <c:v>-1.220505087363321</c:v>
                </c:pt>
                <c:pt idx="3701">
                  <c:v>-8.6462586799900301</c:v>
                </c:pt>
                <c:pt idx="3702">
                  <c:v>-6.595761901573681</c:v>
                </c:pt>
                <c:pt idx="3703">
                  <c:v>-0.45853021589576515</c:v>
                </c:pt>
                <c:pt idx="3704">
                  <c:v>-1.7073513358941892E-2</c:v>
                </c:pt>
                <c:pt idx="3705">
                  <c:v>2.1695071099318976E-2</c:v>
                </c:pt>
                <c:pt idx="3706">
                  <c:v>-0.20645087746742669</c:v>
                </c:pt>
                <c:pt idx="3707">
                  <c:v>-1.9024825681756112E-2</c:v>
                </c:pt>
                <c:pt idx="3708">
                  <c:v>-0.91253715874966068</c:v>
                </c:pt>
                <c:pt idx="3709">
                  <c:v>10.059344460824425</c:v>
                </c:pt>
                <c:pt idx="3710">
                  <c:v>-12.16752268516303</c:v>
                </c:pt>
                <c:pt idx="3711">
                  <c:v>8.8683081332894673</c:v>
                </c:pt>
                <c:pt idx="3712">
                  <c:v>5.4447784022376509E-2</c:v>
                </c:pt>
                <c:pt idx="3713">
                  <c:v>-0.40136256238176776</c:v>
                </c:pt>
                <c:pt idx="3714">
                  <c:v>0.65711228647699149</c:v>
                </c:pt>
                <c:pt idx="3715">
                  <c:v>-10.518325307690867</c:v>
                </c:pt>
                <c:pt idx="3716">
                  <c:v>0.10092890885078057</c:v>
                </c:pt>
                <c:pt idx="3717">
                  <c:v>-0.60039254129076203</c:v>
                </c:pt>
                <c:pt idx="3718">
                  <c:v>1.1619083266833422E-2</c:v>
                </c:pt>
                <c:pt idx="3719">
                  <c:v>-5.0626073069968115E-2</c:v>
                </c:pt>
                <c:pt idx="3720">
                  <c:v>-3.1571718130617441</c:v>
                </c:pt>
                <c:pt idx="3721">
                  <c:v>3.495911312904028</c:v>
                </c:pt>
                <c:pt idx="3722">
                  <c:v>-0.63742992061529191</c:v>
                </c:pt>
                <c:pt idx="3723">
                  <c:v>-0.23132554610645606</c:v>
                </c:pt>
                <c:pt idx="3724">
                  <c:v>0.19264507794239583</c:v>
                </c:pt>
                <c:pt idx="3725">
                  <c:v>12.840384550711667</c:v>
                </c:pt>
                <c:pt idx="3726">
                  <c:v>1.6571122864769918</c:v>
                </c:pt>
                <c:pt idx="3727">
                  <c:v>13.08137247435552</c:v>
                </c:pt>
                <c:pt idx="3728">
                  <c:v>1.6571122864769918</c:v>
                </c:pt>
                <c:pt idx="3729">
                  <c:v>-0.95817982430537285</c:v>
                </c:pt>
                <c:pt idx="3730">
                  <c:v>2.4033556942312084</c:v>
                </c:pt>
                <c:pt idx="3731">
                  <c:v>13.965814340495692</c:v>
                </c:pt>
                <c:pt idx="3732">
                  <c:v>3.42449782852791</c:v>
                </c:pt>
                <c:pt idx="3733">
                  <c:v>0.84695562535428714</c:v>
                </c:pt>
                <c:pt idx="3734">
                  <c:v>-0.80735492205760429</c:v>
                </c:pt>
                <c:pt idx="3735">
                  <c:v>-0.24511249783653111</c:v>
                </c:pt>
                <c:pt idx="3736">
                  <c:v>-0.18601198560994886</c:v>
                </c:pt>
                <c:pt idx="3737">
                  <c:v>-0.30666133823405178</c:v>
                </c:pt>
                <c:pt idx="3738">
                  <c:v>8.8536674601657525E-2</c:v>
                </c:pt>
                <c:pt idx="3739">
                  <c:v>0.10275957442520078</c:v>
                </c:pt>
                <c:pt idx="3740">
                  <c:v>1.1152717287230174</c:v>
                </c:pt>
                <c:pt idx="3741">
                  <c:v>-9.3109404391481645E-2</c:v>
                </c:pt>
                <c:pt idx="3742">
                  <c:v>6.1400544664143575E-2</c:v>
                </c:pt>
                <c:pt idx="3743">
                  <c:v>-0.21681138907314801</c:v>
                </c:pt>
                <c:pt idx="3744">
                  <c:v>-0.51019473231918411</c:v>
                </c:pt>
                <c:pt idx="3745">
                  <c:v>0</c:v>
                </c:pt>
                <c:pt idx="3746">
                  <c:v>1.4499569695115171E-2</c:v>
                </c:pt>
                <c:pt idx="3747">
                  <c:v>-5.0881169002184097E-2</c:v>
                </c:pt>
                <c:pt idx="3748">
                  <c:v>-2.2026306329998909E-2</c:v>
                </c:pt>
                <c:pt idx="3749">
                  <c:v>-0.31719017588069931</c:v>
                </c:pt>
                <c:pt idx="3750">
                  <c:v>-0.26303440583379378</c:v>
                </c:pt>
                <c:pt idx="3751">
                  <c:v>-1.4878400338230511</c:v>
                </c:pt>
                <c:pt idx="3752">
                  <c:v>1.4424347343239408</c:v>
                </c:pt>
                <c:pt idx="3753">
                  <c:v>0.25873426840016855</c:v>
                </c:pt>
                <c:pt idx="3754">
                  <c:v>-0.45217174568922719</c:v>
                </c:pt>
                <c:pt idx="3755">
                  <c:v>-0.22489146066024093</c:v>
                </c:pt>
                <c:pt idx="3756">
                  <c:v>9.8684274859406645E-2</c:v>
                </c:pt>
                <c:pt idx="3757">
                  <c:v>-0.25715783949712484</c:v>
                </c:pt>
                <c:pt idx="3758">
                  <c:v>8.4064264788474549E-2</c:v>
                </c:pt>
                <c:pt idx="3759">
                  <c:v>-0.19614252217862288</c:v>
                </c:pt>
                <c:pt idx="3760">
                  <c:v>-0.38877184458503822</c:v>
                </c:pt>
                <c:pt idx="3761">
                  <c:v>0.99864852913687108</c:v>
                </c:pt>
                <c:pt idx="3762">
                  <c:v>0.77173101232688313</c:v>
                </c:pt>
                <c:pt idx="3763">
                  <c:v>-9.1922489441038965E-2</c:v>
                </c:pt>
                <c:pt idx="3764">
                  <c:v>-1.3219280948873624</c:v>
                </c:pt>
                <c:pt idx="3765">
                  <c:v>-0.18693142674800209</c:v>
                </c:pt>
                <c:pt idx="3766">
                  <c:v>-0.11547721741993572</c:v>
                </c:pt>
                <c:pt idx="3767">
                  <c:v>-6.653486231938838E-3</c:v>
                </c:pt>
                <c:pt idx="3768">
                  <c:v>-7.4546953365054028E-2</c:v>
                </c:pt>
                <c:pt idx="3769">
                  <c:v>-0.63742992061529169</c:v>
                </c:pt>
                <c:pt idx="3770">
                  <c:v>-0.2282689876731169</c:v>
                </c:pt>
                <c:pt idx="3771">
                  <c:v>0.3677317845004871</c:v>
                </c:pt>
                <c:pt idx="3772">
                  <c:v>-5.6640340717123552</c:v>
                </c:pt>
                <c:pt idx="3773">
                  <c:v>0.20979238455681434</c:v>
                </c:pt>
                <c:pt idx="3774">
                  <c:v>-7.2512499784367981E-2</c:v>
                </c:pt>
                <c:pt idx="3775">
                  <c:v>-6.8712750084014548E-2</c:v>
                </c:pt>
                <c:pt idx="3776">
                  <c:v>-0.17793681519890739</c:v>
                </c:pt>
                <c:pt idx="3777">
                  <c:v>13.024735680363168</c:v>
                </c:pt>
                <c:pt idx="3778">
                  <c:v>0.49845350746648143</c:v>
                </c:pt>
                <c:pt idx="3779">
                  <c:v>-0.62015192918345607</c:v>
                </c:pt>
                <c:pt idx="3780">
                  <c:v>-4.7725895038969268</c:v>
                </c:pt>
                <c:pt idx="3781">
                  <c:v>-4.438046167695469E-2</c:v>
                </c:pt>
                <c:pt idx="3782">
                  <c:v>-0.21340363810919305</c:v>
                </c:pt>
                <c:pt idx="3783">
                  <c:v>-8.7996480997829252E-2</c:v>
                </c:pt>
                <c:pt idx="3784">
                  <c:v>6.0732489820306386</c:v>
                </c:pt>
                <c:pt idx="3785">
                  <c:v>-0.10893437155316406</c:v>
                </c:pt>
                <c:pt idx="3786">
                  <c:v>10.643856189774725</c:v>
                </c:pt>
                <c:pt idx="3787">
                  <c:v>0.4150374992788437</c:v>
                </c:pt>
                <c:pt idx="3788">
                  <c:v>-11.731460464782433</c:v>
                </c:pt>
                <c:pt idx="3789">
                  <c:v>-10.966265102877133</c:v>
                </c:pt>
                <c:pt idx="3790">
                  <c:v>-0.22588140741632759</c:v>
                </c:pt>
                <c:pt idx="3791">
                  <c:v>-4.7305714778356968E-2</c:v>
                </c:pt>
                <c:pt idx="3792">
                  <c:v>5.9501011748661958E-2</c:v>
                </c:pt>
                <c:pt idx="3793">
                  <c:v>-8.0919995383567478E-2</c:v>
                </c:pt>
                <c:pt idx="3794">
                  <c:v>0.23644019582208076</c:v>
                </c:pt>
                <c:pt idx="3795">
                  <c:v>0.42195691321863432</c:v>
                </c:pt>
                <c:pt idx="3796">
                  <c:v>1.8925696398413103</c:v>
                </c:pt>
                <c:pt idx="3797">
                  <c:v>-0.32979021266033265</c:v>
                </c:pt>
                <c:pt idx="3798">
                  <c:v>-0.5251812723957392</c:v>
                </c:pt>
                <c:pt idx="3799">
                  <c:v>0.78318861092685221</c:v>
                </c:pt>
                <c:pt idx="3800">
                  <c:v>1.0806754956582912E-2</c:v>
                </c:pt>
                <c:pt idx="3801">
                  <c:v>-0.38176134440454523</c:v>
                </c:pt>
                <c:pt idx="3802">
                  <c:v>0.21717471206542849</c:v>
                </c:pt>
                <c:pt idx="3803">
                  <c:v>-0.2467937648265825</c:v>
                </c:pt>
                <c:pt idx="3804">
                  <c:v>-0.25891829736156208</c:v>
                </c:pt>
                <c:pt idx="3805">
                  <c:v>0.62532592219983474</c:v>
                </c:pt>
                <c:pt idx="3806">
                  <c:v>-6.5095028221885162E-2</c:v>
                </c:pt>
                <c:pt idx="3807">
                  <c:v>8.3837042924740537</c:v>
                </c:pt>
                <c:pt idx="3808">
                  <c:v>1.9587628253849945</c:v>
                </c:pt>
                <c:pt idx="3809">
                  <c:v>7.6486571760385464</c:v>
                </c:pt>
                <c:pt idx="3810">
                  <c:v>-7.0624959257337645</c:v>
                </c:pt>
                <c:pt idx="3811">
                  <c:v>-0.23132554610645564</c:v>
                </c:pt>
                <c:pt idx="3812">
                  <c:v>-0.89566334018526428</c:v>
                </c:pt>
                <c:pt idx="3813">
                  <c:v>-2.741758605355106</c:v>
                </c:pt>
                <c:pt idx="3814">
                  <c:v>0.29545588352617158</c:v>
                </c:pt>
                <c:pt idx="3815">
                  <c:v>0.19930880822340641</c:v>
                </c:pt>
                <c:pt idx="3816">
                  <c:v>11.013555309891467</c:v>
                </c:pt>
                <c:pt idx="3817">
                  <c:v>-13.923110792496725</c:v>
                </c:pt>
                <c:pt idx="3818">
                  <c:v>-0.59234203108675409</c:v>
                </c:pt>
                <c:pt idx="3819">
                  <c:v>-6.0732489820306386</c:v>
                </c:pt>
                <c:pt idx="3820">
                  <c:v>-8.6450579349844769</c:v>
                </c:pt>
                <c:pt idx="3821">
                  <c:v>-4.3212066821298634E-2</c:v>
                </c:pt>
                <c:pt idx="3822">
                  <c:v>3.372061784400119E-2</c:v>
                </c:pt>
                <c:pt idx="3823">
                  <c:v>-3.5849625007211565</c:v>
                </c:pt>
                <c:pt idx="3824">
                  <c:v>13.451254048545803</c:v>
                </c:pt>
                <c:pt idx="3825">
                  <c:v>-11.759610821875043</c:v>
                </c:pt>
                <c:pt idx="3826">
                  <c:v>-7.6265994746995448E-3</c:v>
                </c:pt>
                <c:pt idx="3827">
                  <c:v>-0.16784168694182308</c:v>
                </c:pt>
                <c:pt idx="3828">
                  <c:v>0.87269405106925901</c:v>
                </c:pt>
                <c:pt idx="3829">
                  <c:v>0.17148046794435368</c:v>
                </c:pt>
                <c:pt idx="3830">
                  <c:v>7.6486571760385464</c:v>
                </c:pt>
                <c:pt idx="3831">
                  <c:v>-2.2001918869957446</c:v>
                </c:pt>
                <c:pt idx="3832">
                  <c:v>2.1849336677871456</c:v>
                </c:pt>
                <c:pt idx="3833">
                  <c:v>0.41990325445066001</c:v>
                </c:pt>
                <c:pt idx="3834">
                  <c:v>-8.0606959316875546</c:v>
                </c:pt>
                <c:pt idx="3835">
                  <c:v>-1.2129937233341985</c:v>
                </c:pt>
                <c:pt idx="3836">
                  <c:v>0.53643260679349736</c:v>
                </c:pt>
                <c:pt idx="3837">
                  <c:v>0.1260296530623409</c:v>
                </c:pt>
                <c:pt idx="3838">
                  <c:v>-9.6450579349844787</c:v>
                </c:pt>
                <c:pt idx="3839">
                  <c:v>0.26386617007758228</c:v>
                </c:pt>
                <c:pt idx="3840">
                  <c:v>2.6605625225071248</c:v>
                </c:pt>
                <c:pt idx="3841">
                  <c:v>-0.34968878808797582</c:v>
                </c:pt>
                <c:pt idx="3842">
                  <c:v>0.24392558288608912</c:v>
                </c:pt>
                <c:pt idx="3843">
                  <c:v>-9.0606959316875546</c:v>
                </c:pt>
                <c:pt idx="3844">
                  <c:v>5.6860943046750968E-2</c:v>
                </c:pt>
                <c:pt idx="3845">
                  <c:v>8.0624959257337636</c:v>
                </c:pt>
                <c:pt idx="3846">
                  <c:v>7.0660891904577738</c:v>
                </c:pt>
                <c:pt idx="3847">
                  <c:v>2.723655140582828</c:v>
                </c:pt>
                <c:pt idx="3848">
                  <c:v>-6.9886846867721664</c:v>
                </c:pt>
                <c:pt idx="3849">
                  <c:v>11.103506382011545</c:v>
                </c:pt>
                <c:pt idx="3850">
                  <c:v>0.17753818555218781</c:v>
                </c:pt>
                <c:pt idx="3851">
                  <c:v>1.2054014811218672</c:v>
                </c:pt>
                <c:pt idx="3852">
                  <c:v>-11.917123403264748</c:v>
                </c:pt>
                <c:pt idx="3853">
                  <c:v>-1.74380302421976</c:v>
                </c:pt>
                <c:pt idx="3854">
                  <c:v>0.34900762894364662</c:v>
                </c:pt>
                <c:pt idx="3855">
                  <c:v>0.18804513236972281</c:v>
                </c:pt>
                <c:pt idx="3856">
                  <c:v>-0.13414115655917519</c:v>
                </c:pt>
                <c:pt idx="3857">
                  <c:v>-0.75232990381838583</c:v>
                </c:pt>
                <c:pt idx="3858">
                  <c:v>7.0660891904577721</c:v>
                </c:pt>
                <c:pt idx="3859">
                  <c:v>1.0971686590069984</c:v>
                </c:pt>
                <c:pt idx="3860">
                  <c:v>5.0732489820306386</c:v>
                </c:pt>
                <c:pt idx="3861">
                  <c:v>-0.65765772884299312</c:v>
                </c:pt>
                <c:pt idx="3862">
                  <c:v>-0.71049338280501506</c:v>
                </c:pt>
                <c:pt idx="3863">
                  <c:v>4.4457319471397625</c:v>
                </c:pt>
                <c:pt idx="3864">
                  <c:v>11.013322673425447</c:v>
                </c:pt>
                <c:pt idx="3865">
                  <c:v>-0.31034012061215022</c:v>
                </c:pt>
                <c:pt idx="3866">
                  <c:v>-3.9457183389602344</c:v>
                </c:pt>
                <c:pt idx="3867">
                  <c:v>-9.2304207950923818</c:v>
                </c:pt>
                <c:pt idx="3868">
                  <c:v>0.19930880822340641</c:v>
                </c:pt>
                <c:pt idx="3869">
                  <c:v>-0.69437371744173826</c:v>
                </c:pt>
                <c:pt idx="3870">
                  <c:v>0.44793979518626653</c:v>
                </c:pt>
                <c:pt idx="3871">
                  <c:v>1.5248003406600354</c:v>
                </c:pt>
                <c:pt idx="3872">
                  <c:v>5.9228321394775394</c:v>
                </c:pt>
                <c:pt idx="3873">
                  <c:v>0.93288580414146294</c:v>
                </c:pt>
                <c:pt idx="3874">
                  <c:v>0.85852757404711955</c:v>
                </c:pt>
                <c:pt idx="3875">
                  <c:v>-7.0660891904577721</c:v>
                </c:pt>
                <c:pt idx="3876">
                  <c:v>-0.13430109171159121</c:v>
                </c:pt>
                <c:pt idx="3877">
                  <c:v>1.1226192866639559</c:v>
                </c:pt>
                <c:pt idx="3878">
                  <c:v>-0.2466399675831252</c:v>
                </c:pt>
                <c:pt idx="3879">
                  <c:v>-10.307200809140809</c:v>
                </c:pt>
                <c:pt idx="3880">
                  <c:v>4.5802400904787532</c:v>
                </c:pt>
                <c:pt idx="3881">
                  <c:v>-0.65005752894304125</c:v>
                </c:pt>
                <c:pt idx="3882">
                  <c:v>-0.36257007938470825</c:v>
                </c:pt>
                <c:pt idx="3883">
                  <c:v>0.4342310645121546</c:v>
                </c:pt>
                <c:pt idx="3884">
                  <c:v>0.28239973070072466</c:v>
                </c:pt>
                <c:pt idx="3885">
                  <c:v>-9.8672787397096631</c:v>
                </c:pt>
                <c:pt idx="3886">
                  <c:v>9.2288186904958813</c:v>
                </c:pt>
                <c:pt idx="3887">
                  <c:v>-0.20810819533019986</c:v>
                </c:pt>
                <c:pt idx="3888">
                  <c:v>-0.48542682717024194</c:v>
                </c:pt>
                <c:pt idx="3889">
                  <c:v>4.1820175694627523E-2</c:v>
                </c:pt>
                <c:pt idx="3890">
                  <c:v>0.62803122261304234</c:v>
                </c:pt>
                <c:pt idx="3891">
                  <c:v>0.40537074949736834</c:v>
                </c:pt>
                <c:pt idx="3892">
                  <c:v>0.48542682717024171</c:v>
                </c:pt>
                <c:pt idx="3893">
                  <c:v>0.87956998960900656</c:v>
                </c:pt>
                <c:pt idx="3894">
                  <c:v>-0.28177096841537974</c:v>
                </c:pt>
                <c:pt idx="3895">
                  <c:v>-0.84839759952819371</c:v>
                </c:pt>
                <c:pt idx="3896">
                  <c:v>4.1563709831544813</c:v>
                </c:pt>
                <c:pt idx="3897">
                  <c:v>0.386468347082073</c:v>
                </c:pt>
                <c:pt idx="3898">
                  <c:v>0.87665336517801717</c:v>
                </c:pt>
                <c:pt idx="3899">
                  <c:v>0.92557515887344555</c:v>
                </c:pt>
                <c:pt idx="3900">
                  <c:v>2</c:v>
                </c:pt>
                <c:pt idx="3901">
                  <c:v>-10.229219383469125</c:v>
                </c:pt>
                <c:pt idx="3902">
                  <c:v>11.58276924038209</c:v>
                </c:pt>
                <c:pt idx="3903">
                  <c:v>0.44745897697122117</c:v>
                </c:pt>
                <c:pt idx="3904">
                  <c:v>0.26303440583379378</c:v>
                </c:pt>
                <c:pt idx="3905">
                  <c:v>-3.9737921818827457</c:v>
                </c:pt>
                <c:pt idx="3906">
                  <c:v>-8.1427599343845886E-2</c:v>
                </c:pt>
                <c:pt idx="3907">
                  <c:v>-0.50885952163536474</c:v>
                </c:pt>
                <c:pt idx="3908">
                  <c:v>-7.0660891904577721</c:v>
                </c:pt>
                <c:pt idx="3909">
                  <c:v>0.46712601042729773</c:v>
                </c:pt>
                <c:pt idx="3910">
                  <c:v>-4.6096414589453828E-2</c:v>
                </c:pt>
                <c:pt idx="3911">
                  <c:v>-2.4298596123397024E-2</c:v>
                </c:pt>
                <c:pt idx="3912">
                  <c:v>-2.6967047600269651E-2</c:v>
                </c:pt>
                <c:pt idx="3913">
                  <c:v>-3.04869091579334</c:v>
                </c:pt>
                <c:pt idx="3914">
                  <c:v>-8.2462160191972819E-2</c:v>
                </c:pt>
                <c:pt idx="3915">
                  <c:v>-0.69076836583568968</c:v>
                </c:pt>
                <c:pt idx="3916">
                  <c:v>-0.3874817767582826</c:v>
                </c:pt>
                <c:pt idx="3917">
                  <c:v>-0.25328642928223166</c:v>
                </c:pt>
                <c:pt idx="3918">
                  <c:v>8.3822637581148367</c:v>
                </c:pt>
                <c:pt idx="3919">
                  <c:v>-7.0660891904577721</c:v>
                </c:pt>
                <c:pt idx="3920">
                  <c:v>8.8683081332894673</c:v>
                </c:pt>
                <c:pt idx="3921">
                  <c:v>0.91709691833733042</c:v>
                </c:pt>
                <c:pt idx="3922">
                  <c:v>-0.51498501840517519</c:v>
                </c:pt>
                <c:pt idx="3923">
                  <c:v>1.7000930914267343</c:v>
                </c:pt>
                <c:pt idx="3924">
                  <c:v>-1.7126379004213339</c:v>
                </c:pt>
                <c:pt idx="3925">
                  <c:v>-9.4380987490141788</c:v>
                </c:pt>
                <c:pt idx="3926">
                  <c:v>0</c:v>
                </c:pt>
                <c:pt idx="3927">
                  <c:v>7.0660891904577738</c:v>
                </c:pt>
                <c:pt idx="3928">
                  <c:v>8.0624959257337636</c:v>
                </c:pt>
                <c:pt idx="3929">
                  <c:v>-3.8073549220576046</c:v>
                </c:pt>
                <c:pt idx="3930">
                  <c:v>-14.469578227375445</c:v>
                </c:pt>
                <c:pt idx="3931">
                  <c:v>-0.60493720048242239</c:v>
                </c:pt>
                <c:pt idx="3932">
                  <c:v>-0.20580953714084374</c:v>
                </c:pt>
                <c:pt idx="3933">
                  <c:v>-11.731601884675786</c:v>
                </c:pt>
                <c:pt idx="3934">
                  <c:v>-0.2370391973008493</c:v>
                </c:pt>
                <c:pt idx="3935">
                  <c:v>-0.29497092771102712</c:v>
                </c:pt>
                <c:pt idx="3936">
                  <c:v>0.2353659529270177</c:v>
                </c:pt>
                <c:pt idx="3937">
                  <c:v>1.9321516455378185</c:v>
                </c:pt>
                <c:pt idx="3938">
                  <c:v>-0.26651497456875567</c:v>
                </c:pt>
                <c:pt idx="3939">
                  <c:v>9.2512138789537929E-2</c:v>
                </c:pt>
                <c:pt idx="3940">
                  <c:v>-0.20353339408513219</c:v>
                </c:pt>
                <c:pt idx="3941">
                  <c:v>-14.904399421380555</c:v>
                </c:pt>
                <c:pt idx="3942">
                  <c:v>-0.94438602478900058</c:v>
                </c:pt>
                <c:pt idx="3943">
                  <c:v>-2.4206259863557564</c:v>
                </c:pt>
                <c:pt idx="3944">
                  <c:v>14.570646342820949</c:v>
                </c:pt>
                <c:pt idx="3945">
                  <c:v>-0.21412480535284734</c:v>
                </c:pt>
                <c:pt idx="3946">
                  <c:v>-1.4710715341931719</c:v>
                </c:pt>
                <c:pt idx="3947">
                  <c:v>-1.9200503762634178</c:v>
                </c:pt>
                <c:pt idx="3948">
                  <c:v>0.18057224564182084</c:v>
                </c:pt>
                <c:pt idx="3949">
                  <c:v>1.6338721012021025</c:v>
                </c:pt>
                <c:pt idx="3950">
                  <c:v>-0.93812055241332148</c:v>
                </c:pt>
                <c:pt idx="3951">
                  <c:v>-6.0732489820306386</c:v>
                </c:pt>
                <c:pt idx="3952">
                  <c:v>3.1963972128035034</c:v>
                </c:pt>
                <c:pt idx="3953">
                  <c:v>-0.73504711643550669</c:v>
                </c:pt>
                <c:pt idx="3954">
                  <c:v>-9.5189809291704002</c:v>
                </c:pt>
                <c:pt idx="3955">
                  <c:v>-0.10342958965540573</c:v>
                </c:pt>
                <c:pt idx="3956">
                  <c:v>1.0499684592740846</c:v>
                </c:pt>
                <c:pt idx="3957">
                  <c:v>-0.1356014865055602</c:v>
                </c:pt>
                <c:pt idx="3958">
                  <c:v>-10.45189794595189</c:v>
                </c:pt>
                <c:pt idx="3959">
                  <c:v>-0.99999999999999967</c:v>
                </c:pt>
                <c:pt idx="3960">
                  <c:v>5.5810322632997792E-3</c:v>
                </c:pt>
                <c:pt idx="3961">
                  <c:v>4.3235039498129018</c:v>
                </c:pt>
                <c:pt idx="3962">
                  <c:v>0.45943161863729726</c:v>
                </c:pt>
                <c:pt idx="3963">
                  <c:v>-0.19793937761190911</c:v>
                </c:pt>
                <c:pt idx="3964">
                  <c:v>0.62803122261304212</c:v>
                </c:pt>
                <c:pt idx="3965">
                  <c:v>-0.732066794753367</c:v>
                </c:pt>
                <c:pt idx="3966">
                  <c:v>-0.7833760591231641</c:v>
                </c:pt>
                <c:pt idx="3967">
                  <c:v>-13.800360675454716</c:v>
                </c:pt>
                <c:pt idx="3968">
                  <c:v>8.3822637581148367</c:v>
                </c:pt>
                <c:pt idx="3969">
                  <c:v>-1.3749701792148636</c:v>
                </c:pt>
                <c:pt idx="3970">
                  <c:v>-8.3837042924740537</c:v>
                </c:pt>
                <c:pt idx="3971">
                  <c:v>-1.6968374814608966</c:v>
                </c:pt>
                <c:pt idx="3972">
                  <c:v>1.4385130692076875</c:v>
                </c:pt>
                <c:pt idx="3973">
                  <c:v>-5.8830438536541516</c:v>
                </c:pt>
                <c:pt idx="3974">
                  <c:v>0.99909916010754707</c:v>
                </c:pt>
                <c:pt idx="3975">
                  <c:v>-0.72528378911857061</c:v>
                </c:pt>
                <c:pt idx="3976">
                  <c:v>-0.93288580414146305</c:v>
                </c:pt>
                <c:pt idx="3977">
                  <c:v>9.2304207950923818</c:v>
                </c:pt>
                <c:pt idx="3978">
                  <c:v>-6.0732489820306386</c:v>
                </c:pt>
                <c:pt idx="3979">
                  <c:v>-9.0597950917951025</c:v>
                </c:pt>
                <c:pt idx="3980">
                  <c:v>-0.14438990933517498</c:v>
                </c:pt>
                <c:pt idx="3981">
                  <c:v>6.0732489820306386</c:v>
                </c:pt>
                <c:pt idx="3982">
                  <c:v>0.58736499093646077</c:v>
                </c:pt>
                <c:pt idx="3983">
                  <c:v>3.278576591845634</c:v>
                </c:pt>
                <c:pt idx="3984">
                  <c:v>10.518653155673389</c:v>
                </c:pt>
                <c:pt idx="3985">
                  <c:v>0.2214980040474846</c:v>
                </c:pt>
                <c:pt idx="3986">
                  <c:v>-6.4429434958487288</c:v>
                </c:pt>
                <c:pt idx="3987">
                  <c:v>4.3692338096657197</c:v>
                </c:pt>
                <c:pt idx="3988">
                  <c:v>-0.33769541074567899</c:v>
                </c:pt>
                <c:pt idx="3989">
                  <c:v>5.3339007365534385</c:v>
                </c:pt>
                <c:pt idx="3990">
                  <c:v>-0.58424133347750251</c:v>
                </c:pt>
                <c:pt idx="3991">
                  <c:v>1.7821543679324616</c:v>
                </c:pt>
                <c:pt idx="3992">
                  <c:v>2.3515816793977479E-3</c:v>
                </c:pt>
                <c:pt idx="3993">
                  <c:v>-0.7556817000973951</c:v>
                </c:pt>
                <c:pt idx="3994">
                  <c:v>3.021461304700777E-2</c:v>
                </c:pt>
                <c:pt idx="3995">
                  <c:v>11.58276924038209</c:v>
                </c:pt>
                <c:pt idx="3996">
                  <c:v>-1.0727563424353144</c:v>
                </c:pt>
                <c:pt idx="3997">
                  <c:v>-0.23644019582208081</c:v>
                </c:pt>
                <c:pt idx="3998">
                  <c:v>0.80675392432306836</c:v>
                </c:pt>
                <c:pt idx="3999">
                  <c:v>-0.47318925206463902</c:v>
                </c:pt>
                <c:pt idx="4000">
                  <c:v>0.48938484073892519</c:v>
                </c:pt>
                <c:pt idx="4001">
                  <c:v>-0.10331071724229626</c:v>
                </c:pt>
                <c:pt idx="4002">
                  <c:v>0</c:v>
                </c:pt>
                <c:pt idx="4003">
                  <c:v>0.21818017004953313</c:v>
                </c:pt>
                <c:pt idx="4004">
                  <c:v>-0.60592714545953297</c:v>
                </c:pt>
                <c:pt idx="4005">
                  <c:v>-4.8094288201044902E-2</c:v>
                </c:pt>
                <c:pt idx="4006">
                  <c:v>-0.1916149493439068</c:v>
                </c:pt>
                <c:pt idx="4007">
                  <c:v>-0.35732660112713377</c:v>
                </c:pt>
                <c:pt idx="4008">
                  <c:v>14.081289245950657</c:v>
                </c:pt>
                <c:pt idx="4009">
                  <c:v>-7.6486571760385464</c:v>
                </c:pt>
                <c:pt idx="4010">
                  <c:v>8.3822637581148367</c:v>
                </c:pt>
                <c:pt idx="4011">
                  <c:v>-9.3815429511845849</c:v>
                </c:pt>
                <c:pt idx="4012">
                  <c:v>-0.23960855691298233</c:v>
                </c:pt>
                <c:pt idx="4013">
                  <c:v>0.75278229962898124</c:v>
                </c:pt>
                <c:pt idx="4014">
                  <c:v>-10.307580315927396</c:v>
                </c:pt>
                <c:pt idx="4015">
                  <c:v>0.25153876699596439</c:v>
                </c:pt>
                <c:pt idx="4016">
                  <c:v>-0.43857301373963264</c:v>
                </c:pt>
                <c:pt idx="4017">
                  <c:v>0.40717538150587357</c:v>
                </c:pt>
                <c:pt idx="4018">
                  <c:v>-0.68449817427207083</c:v>
                </c:pt>
                <c:pt idx="4019">
                  <c:v>5.08746284125034</c:v>
                </c:pt>
                <c:pt idx="4020">
                  <c:v>3.1378637922100143</c:v>
                </c:pt>
                <c:pt idx="4021">
                  <c:v>1.0155968550510186</c:v>
                </c:pt>
                <c:pt idx="4022">
                  <c:v>-6.0732489820306386</c:v>
                </c:pt>
                <c:pt idx="4023">
                  <c:v>-0.57031572475675507</c:v>
                </c:pt>
                <c:pt idx="4024">
                  <c:v>-9.9667457608995313</c:v>
                </c:pt>
                <c:pt idx="4025">
                  <c:v>1.9925836666589056</c:v>
                </c:pt>
                <c:pt idx="4026">
                  <c:v>-0.64244799538191655</c:v>
                </c:pt>
                <c:pt idx="4027">
                  <c:v>3.8193413943251509</c:v>
                </c:pt>
                <c:pt idx="4028">
                  <c:v>0.33795011261170482</c:v>
                </c:pt>
                <c:pt idx="4029">
                  <c:v>-1.9681343341162236</c:v>
                </c:pt>
                <c:pt idx="4030">
                  <c:v>0.27167332410766659</c:v>
                </c:pt>
                <c:pt idx="4031">
                  <c:v>6.0732489820306386</c:v>
                </c:pt>
                <c:pt idx="4032">
                  <c:v>-7.0660891904577721</c:v>
                </c:pt>
                <c:pt idx="4033">
                  <c:v>-1.5209615007923056</c:v>
                </c:pt>
                <c:pt idx="4034">
                  <c:v>7.6486571760385464</c:v>
                </c:pt>
                <c:pt idx="4035">
                  <c:v>-4.4548492059729989</c:v>
                </c:pt>
                <c:pt idx="4036">
                  <c:v>8.6462586799900301</c:v>
                </c:pt>
                <c:pt idx="4037">
                  <c:v>-10.395534135462302</c:v>
                </c:pt>
                <c:pt idx="4038">
                  <c:v>-2.9714308478032296</c:v>
                </c:pt>
                <c:pt idx="4039">
                  <c:v>0.41503749927884398</c:v>
                </c:pt>
                <c:pt idx="4040">
                  <c:v>-9.229619965185119</c:v>
                </c:pt>
                <c:pt idx="4041">
                  <c:v>-0.26303440583379362</c:v>
                </c:pt>
                <c:pt idx="4042">
                  <c:v>-0.24557720875724731</c:v>
                </c:pt>
                <c:pt idx="4043">
                  <c:v>13.965844395703153</c:v>
                </c:pt>
                <c:pt idx="4044">
                  <c:v>-0.93182849735842088</c:v>
                </c:pt>
                <c:pt idx="4045">
                  <c:v>11.518653155673389</c:v>
                </c:pt>
                <c:pt idx="4046">
                  <c:v>-0.30562628255826169</c:v>
                </c:pt>
                <c:pt idx="4047">
                  <c:v>-1.2519629019515075</c:v>
                </c:pt>
                <c:pt idx="4048">
                  <c:v>0.61103979789018414</c:v>
                </c:pt>
                <c:pt idx="4049">
                  <c:v>-1.1154772174199361</c:v>
                </c:pt>
                <c:pt idx="4050">
                  <c:v>0.53951952995998909</c:v>
                </c:pt>
                <c:pt idx="4051">
                  <c:v>1.3999306068886355</c:v>
                </c:pt>
                <c:pt idx="4052">
                  <c:v>0.71543243261656531</c:v>
                </c:pt>
                <c:pt idx="4053">
                  <c:v>-0.28065181930884309</c:v>
                </c:pt>
                <c:pt idx="4054">
                  <c:v>-4.3721377429318052E-2</c:v>
                </c:pt>
                <c:pt idx="4055">
                  <c:v>-2.1396637862562242</c:v>
                </c:pt>
                <c:pt idx="4056">
                  <c:v>2.1677896522408049</c:v>
                </c:pt>
                <c:pt idx="4057">
                  <c:v>-2.2223924213364481</c:v>
                </c:pt>
                <c:pt idx="4058">
                  <c:v>-8.8672787397096631</c:v>
                </c:pt>
                <c:pt idx="4059">
                  <c:v>10.759888183221834</c:v>
                </c:pt>
                <c:pt idx="4060">
                  <c:v>0.94450488740829663</c:v>
                </c:pt>
                <c:pt idx="4061">
                  <c:v>-4.2930018194881523</c:v>
                </c:pt>
                <c:pt idx="4062">
                  <c:v>8.2462160191972667E-2</c:v>
                </c:pt>
                <c:pt idx="4063">
                  <c:v>-5.5647846187835261</c:v>
                </c:pt>
                <c:pt idx="4064">
                  <c:v>-2.7914133781885826</c:v>
                </c:pt>
                <c:pt idx="4065">
                  <c:v>-0.18775283816016308</c:v>
                </c:pt>
                <c:pt idx="4066">
                  <c:v>8.8809266957855654E-2</c:v>
                </c:pt>
                <c:pt idx="4067">
                  <c:v>11.013089999440444</c:v>
                </c:pt>
                <c:pt idx="4068">
                  <c:v>10.059795091795101</c:v>
                </c:pt>
                <c:pt idx="4069">
                  <c:v>12.268542000300124</c:v>
                </c:pt>
                <c:pt idx="4070">
                  <c:v>9.0606959316875546</c:v>
                </c:pt>
                <c:pt idx="4071">
                  <c:v>-3.690366299094213</c:v>
                </c:pt>
                <c:pt idx="4072">
                  <c:v>13.773207904847887</c:v>
                </c:pt>
                <c:pt idx="4073">
                  <c:v>0.81323148839427339</c:v>
                </c:pt>
                <c:pt idx="4074">
                  <c:v>-0.49656738477544188</c:v>
                </c:pt>
                <c:pt idx="4075">
                  <c:v>3.5803618748549755</c:v>
                </c:pt>
                <c:pt idx="4076">
                  <c:v>1.6117357597129702</c:v>
                </c:pt>
                <c:pt idx="4077">
                  <c:v>-2.3154537607268124</c:v>
                </c:pt>
                <c:pt idx="4078">
                  <c:v>-0.44792579303770824</c:v>
                </c:pt>
                <c:pt idx="4079">
                  <c:v>0.34395440121736148</c:v>
                </c:pt>
                <c:pt idx="4080">
                  <c:v>-1.319228945286407</c:v>
                </c:pt>
                <c:pt idx="4081">
                  <c:v>0.81179626483937883</c:v>
                </c:pt>
                <c:pt idx="4082">
                  <c:v>10.814315423787811</c:v>
                </c:pt>
                <c:pt idx="4083">
                  <c:v>-1.4714171819200028</c:v>
                </c:pt>
                <c:pt idx="4084">
                  <c:v>9.8672787397096631</c:v>
                </c:pt>
                <c:pt idx="4085">
                  <c:v>11.58276924038209</c:v>
                </c:pt>
                <c:pt idx="4086">
                  <c:v>0.69490803715643157</c:v>
                </c:pt>
                <c:pt idx="4087">
                  <c:v>1.2109089250675371</c:v>
                </c:pt>
                <c:pt idx="4088">
                  <c:v>0.92312999931348039</c:v>
                </c:pt>
                <c:pt idx="4089">
                  <c:v>0.30050911125245672</c:v>
                </c:pt>
                <c:pt idx="4090">
                  <c:v>0.4152378040401361</c:v>
                </c:pt>
                <c:pt idx="4091">
                  <c:v>-10.229219383469125</c:v>
                </c:pt>
                <c:pt idx="4092">
                  <c:v>-0.28950661719498522</c:v>
                </c:pt>
                <c:pt idx="4093">
                  <c:v>-0.37918963172459313</c:v>
                </c:pt>
                <c:pt idx="4094">
                  <c:v>0.38060400221497004</c:v>
                </c:pt>
                <c:pt idx="4095">
                  <c:v>0.48201619900758985</c:v>
                </c:pt>
                <c:pt idx="4096">
                  <c:v>-7.6486571760385464</c:v>
                </c:pt>
                <c:pt idx="4097">
                  <c:v>1.5817636190538364</c:v>
                </c:pt>
                <c:pt idx="4098">
                  <c:v>0.7512363773969527</c:v>
                </c:pt>
                <c:pt idx="4099">
                  <c:v>-9.3822637581148367</c:v>
                </c:pt>
                <c:pt idx="4100">
                  <c:v>-0.14443897976054276</c:v>
                </c:pt>
                <c:pt idx="4101">
                  <c:v>-16.134372838541584</c:v>
                </c:pt>
                <c:pt idx="4102">
                  <c:v>-4.0957186293925396</c:v>
                </c:pt>
                <c:pt idx="4103">
                  <c:v>-0.17816975542651639</c:v>
                </c:pt>
                <c:pt idx="4104">
                  <c:v>-11.550907075927366</c:v>
                </c:pt>
                <c:pt idx="4105">
                  <c:v>0.2341217139185548</c:v>
                </c:pt>
                <c:pt idx="4106">
                  <c:v>0.31438128583401437</c:v>
                </c:pt>
                <c:pt idx="4107">
                  <c:v>-0.69187770463766829</c:v>
                </c:pt>
                <c:pt idx="4108">
                  <c:v>7.0660891904577721</c:v>
                </c:pt>
                <c:pt idx="4109">
                  <c:v>6.0732489820306386</c:v>
                </c:pt>
                <c:pt idx="4110">
                  <c:v>-0.18442457113742763</c:v>
                </c:pt>
                <c:pt idx="4111">
                  <c:v>-10.059795091795101</c:v>
                </c:pt>
                <c:pt idx="4112">
                  <c:v>-8.0624959257337636</c:v>
                </c:pt>
                <c:pt idx="4113">
                  <c:v>-0.3890422907458993</c:v>
                </c:pt>
                <c:pt idx="4114">
                  <c:v>1.195015982405143</c:v>
                </c:pt>
                <c:pt idx="4115">
                  <c:v>0.17850089562212595</c:v>
                </c:pt>
                <c:pt idx="4116">
                  <c:v>-0.32185597636197111</c:v>
                </c:pt>
                <c:pt idx="4117">
                  <c:v>10.229619965185119</c:v>
                </c:pt>
                <c:pt idx="4118">
                  <c:v>9.2304207950923818</c:v>
                </c:pt>
                <c:pt idx="4119">
                  <c:v>7.0660891904577738</c:v>
                </c:pt>
                <c:pt idx="4120">
                  <c:v>0.72514015876941651</c:v>
                </c:pt>
                <c:pt idx="4121">
                  <c:v>-15.162194612815439</c:v>
                </c:pt>
                <c:pt idx="4122">
                  <c:v>4.1963972128035039</c:v>
                </c:pt>
                <c:pt idx="4123">
                  <c:v>20</c:v>
                </c:pt>
                <c:pt idx="4124">
                  <c:v>13.820478162936302</c:v>
                </c:pt>
                <c:pt idx="4125">
                  <c:v>8.8683081332894673</c:v>
                </c:pt>
                <c:pt idx="4126">
                  <c:v>7.0660891904577738</c:v>
                </c:pt>
                <c:pt idx="4127">
                  <c:v>10.146780789986687</c:v>
                </c:pt>
                <c:pt idx="4128">
                  <c:v>2.5805622074305785</c:v>
                </c:pt>
                <c:pt idx="4129">
                  <c:v>3.3220483144650244</c:v>
                </c:pt>
                <c:pt idx="4130">
                  <c:v>-15.762797262498234</c:v>
                </c:pt>
                <c:pt idx="4131">
                  <c:v>-0.1545864979124614</c:v>
                </c:pt>
                <c:pt idx="4132">
                  <c:v>-0.59664430576879135</c:v>
                </c:pt>
                <c:pt idx="4133">
                  <c:v>-0.26992079141903363</c:v>
                </c:pt>
                <c:pt idx="4134">
                  <c:v>-0.58230315427066637</c:v>
                </c:pt>
                <c:pt idx="4135">
                  <c:v>-1.6040713236688611</c:v>
                </c:pt>
                <c:pt idx="4136">
                  <c:v>6.9886846867721664</c:v>
                </c:pt>
                <c:pt idx="4137">
                  <c:v>-2.8744691179161412</c:v>
                </c:pt>
                <c:pt idx="4138">
                  <c:v>-7.0660891904577721</c:v>
                </c:pt>
                <c:pt idx="4139">
                  <c:v>1.0727184205088858</c:v>
                </c:pt>
                <c:pt idx="4140">
                  <c:v>8.0624959257337636</c:v>
                </c:pt>
                <c:pt idx="4141">
                  <c:v>-3.2881064277906269</c:v>
                </c:pt>
                <c:pt idx="4142">
                  <c:v>-2.1210154009613662</c:v>
                </c:pt>
                <c:pt idx="4143">
                  <c:v>-3.8320791316848153</c:v>
                </c:pt>
                <c:pt idx="4144">
                  <c:v>-0.19264507794239571</c:v>
                </c:pt>
                <c:pt idx="4145">
                  <c:v>0.19068356160910999</c:v>
                </c:pt>
                <c:pt idx="4146">
                  <c:v>-0.28950661719498483</c:v>
                </c:pt>
                <c:pt idx="4147">
                  <c:v>1.9899557437704482E-2</c:v>
                </c:pt>
                <c:pt idx="4148">
                  <c:v>-0.26303440583379395</c:v>
                </c:pt>
                <c:pt idx="4149">
                  <c:v>10.059795091795101</c:v>
                </c:pt>
                <c:pt idx="4150">
                  <c:v>-3.8703529330484085E-2</c:v>
                </c:pt>
                <c:pt idx="4151">
                  <c:v>-8.6450579349844769</c:v>
                </c:pt>
                <c:pt idx="4152">
                  <c:v>-0.44057259138598148</c:v>
                </c:pt>
                <c:pt idx="4153">
                  <c:v>-3.8839230340613926</c:v>
                </c:pt>
                <c:pt idx="4154">
                  <c:v>0.51457317282975801</c:v>
                </c:pt>
                <c:pt idx="4155">
                  <c:v>-0.71545412711571799</c:v>
                </c:pt>
                <c:pt idx="4156">
                  <c:v>-0.70401517236491951</c:v>
                </c:pt>
                <c:pt idx="4157">
                  <c:v>-6.7573661753084647E-3</c:v>
                </c:pt>
                <c:pt idx="4158">
                  <c:v>-0.73720582313035898</c:v>
                </c:pt>
                <c:pt idx="4159">
                  <c:v>0.26399492187519213</c:v>
                </c:pt>
                <c:pt idx="4160">
                  <c:v>2.6841612218641144E-2</c:v>
                </c:pt>
                <c:pt idx="4161">
                  <c:v>0.57027200738759354</c:v>
                </c:pt>
                <c:pt idx="4162">
                  <c:v>-2.8569152196770954E-2</c:v>
                </c:pt>
                <c:pt idx="4163">
                  <c:v>-2.3076084235702958</c:v>
                </c:pt>
                <c:pt idx="4164">
                  <c:v>-3.7323449335123806</c:v>
                </c:pt>
                <c:pt idx="4165">
                  <c:v>13.218765025831956</c:v>
                </c:pt>
                <c:pt idx="4166">
                  <c:v>8.3837042924740537</c:v>
                </c:pt>
                <c:pt idx="4167">
                  <c:v>-0.51583814006633577</c:v>
                </c:pt>
                <c:pt idx="4168">
                  <c:v>3.0376513352393686</c:v>
                </c:pt>
                <c:pt idx="4169">
                  <c:v>-0.45371796744290366</c:v>
                </c:pt>
                <c:pt idx="4170">
                  <c:v>1.2786154955843256E-2</c:v>
                </c:pt>
                <c:pt idx="4171">
                  <c:v>-9.8667637673533513</c:v>
                </c:pt>
                <c:pt idx="4172">
                  <c:v>-0.58496250072115585</c:v>
                </c:pt>
                <c:pt idx="4173">
                  <c:v>8.0606959316875546</c:v>
                </c:pt>
                <c:pt idx="4174">
                  <c:v>5.9228321394775394</c:v>
                </c:pt>
                <c:pt idx="4175">
                  <c:v>-0.96829114027266172</c:v>
                </c:pt>
                <c:pt idx="4176">
                  <c:v>6.0732489820306386</c:v>
                </c:pt>
                <c:pt idx="4177">
                  <c:v>3.8413022539809418</c:v>
                </c:pt>
                <c:pt idx="4178">
                  <c:v>2.3209667788158859</c:v>
                </c:pt>
                <c:pt idx="4179">
                  <c:v>9.0597950917951025</c:v>
                </c:pt>
                <c:pt idx="4180">
                  <c:v>-2.2934996865608452</c:v>
                </c:pt>
                <c:pt idx="4181">
                  <c:v>0.10469737866669322</c:v>
                </c:pt>
                <c:pt idx="4182">
                  <c:v>-8.3822637581148385</c:v>
                </c:pt>
                <c:pt idx="4183">
                  <c:v>-10.814048332230835</c:v>
                </c:pt>
                <c:pt idx="4184">
                  <c:v>2.5703243818186778</c:v>
                </c:pt>
                <c:pt idx="4185">
                  <c:v>1.7996429293846396E-2</c:v>
                </c:pt>
                <c:pt idx="4186">
                  <c:v>-1.877744249949002</c:v>
                </c:pt>
                <c:pt idx="4187">
                  <c:v>3.2180405749149724E-2</c:v>
                </c:pt>
                <c:pt idx="4188">
                  <c:v>-8.0624959257337636</c:v>
                </c:pt>
                <c:pt idx="4189">
                  <c:v>-3.584519894672248E-2</c:v>
                </c:pt>
                <c:pt idx="4190">
                  <c:v>-0.58495248204038153</c:v>
                </c:pt>
                <c:pt idx="4191">
                  <c:v>-8.3837042924740537</c:v>
                </c:pt>
                <c:pt idx="4192">
                  <c:v>-8.3837042924740537</c:v>
                </c:pt>
                <c:pt idx="4193">
                  <c:v>0.99999999999999967</c:v>
                </c:pt>
                <c:pt idx="4194">
                  <c:v>-0.53051471669877992</c:v>
                </c:pt>
                <c:pt idx="4195">
                  <c:v>15.251186503524337</c:v>
                </c:pt>
                <c:pt idx="4196">
                  <c:v>0.16812275880832706</c:v>
                </c:pt>
                <c:pt idx="4197">
                  <c:v>-1.098505544952425</c:v>
                </c:pt>
                <c:pt idx="4198">
                  <c:v>1.3112016882943043</c:v>
                </c:pt>
                <c:pt idx="4199">
                  <c:v>-0.12029423371771159</c:v>
                </c:pt>
                <c:pt idx="4200">
                  <c:v>-0.3921028541567888</c:v>
                </c:pt>
                <c:pt idx="4201">
                  <c:v>-0.30249128931680974</c:v>
                </c:pt>
                <c:pt idx="4202">
                  <c:v>-9.6450579349844787</c:v>
                </c:pt>
                <c:pt idx="4203">
                  <c:v>-2.2217791922290662</c:v>
                </c:pt>
                <c:pt idx="4204">
                  <c:v>-8.0731272112857064E-2</c:v>
                </c:pt>
                <c:pt idx="4205">
                  <c:v>0.52682832473640062</c:v>
                </c:pt>
                <c:pt idx="4206">
                  <c:v>15.403211792106976</c:v>
                </c:pt>
                <c:pt idx="4207">
                  <c:v>9.6444571875092606</c:v>
                </c:pt>
                <c:pt idx="4208">
                  <c:v>-2.8825085331215992E-3</c:v>
                </c:pt>
                <c:pt idx="4209">
                  <c:v>-0.5849625007211563</c:v>
                </c:pt>
                <c:pt idx="4210">
                  <c:v>3.802725674981045</c:v>
                </c:pt>
                <c:pt idx="4211">
                  <c:v>-11.91687468418114</c:v>
                </c:pt>
                <c:pt idx="4212">
                  <c:v>-10.644156719937438</c:v>
                </c:pt>
                <c:pt idx="4213">
                  <c:v>-1.4585302158957651</c:v>
                </c:pt>
                <c:pt idx="4214">
                  <c:v>-0.2035305179395572</c:v>
                </c:pt>
                <c:pt idx="4215">
                  <c:v>-6.0732489820306386</c:v>
                </c:pt>
                <c:pt idx="4216">
                  <c:v>-9.229619965185119</c:v>
                </c:pt>
                <c:pt idx="4217">
                  <c:v>0.58436200329692412</c:v>
                </c:pt>
                <c:pt idx="4218">
                  <c:v>-12.566767596032916</c:v>
                </c:pt>
                <c:pt idx="4219">
                  <c:v>-4.7725895038969268</c:v>
                </c:pt>
                <c:pt idx="4220">
                  <c:v>-9.229619965185119</c:v>
                </c:pt>
                <c:pt idx="4221">
                  <c:v>-1.2050009762291389</c:v>
                </c:pt>
                <c:pt idx="4222">
                  <c:v>-4.4164450541861138</c:v>
                </c:pt>
                <c:pt idx="4223">
                  <c:v>9.3822637581148367</c:v>
                </c:pt>
                <c:pt idx="4224">
                  <c:v>2.7636829325419852</c:v>
                </c:pt>
                <c:pt idx="4225">
                  <c:v>-1.0780025120012735</c:v>
                </c:pt>
                <c:pt idx="4226">
                  <c:v>1.5706072077440862</c:v>
                </c:pt>
                <c:pt idx="4227">
                  <c:v>-0.89308479608348823</c:v>
                </c:pt>
                <c:pt idx="4228">
                  <c:v>-7.6486571760385464</c:v>
                </c:pt>
                <c:pt idx="4229">
                  <c:v>-2.4140611575600404</c:v>
                </c:pt>
                <c:pt idx="4230">
                  <c:v>8.6450579349844769</c:v>
                </c:pt>
                <c:pt idx="4231">
                  <c:v>-2.2223924213364477</c:v>
                </c:pt>
                <c:pt idx="4232">
                  <c:v>3.6525876025113882E-2</c:v>
                </c:pt>
                <c:pt idx="4233">
                  <c:v>-0.62602515734304243</c:v>
                </c:pt>
                <c:pt idx="4234">
                  <c:v>8.0624959257337636</c:v>
                </c:pt>
                <c:pt idx="4235">
                  <c:v>-0.4116308978355942</c:v>
                </c:pt>
                <c:pt idx="4236">
                  <c:v>-0.12976787497032952</c:v>
                </c:pt>
                <c:pt idx="4237">
                  <c:v>-1.9434164716336322</c:v>
                </c:pt>
                <c:pt idx="4238">
                  <c:v>0.46893050727404578</c:v>
                </c:pt>
                <c:pt idx="4239">
                  <c:v>-8.0606959316875546</c:v>
                </c:pt>
                <c:pt idx="4240">
                  <c:v>0.59900164135505052</c:v>
                </c:pt>
                <c:pt idx="4241">
                  <c:v>0.10852445677816934</c:v>
                </c:pt>
                <c:pt idx="4242">
                  <c:v>1.2801079191927351</c:v>
                </c:pt>
                <c:pt idx="4243">
                  <c:v>-1.2801079191927356</c:v>
                </c:pt>
                <c:pt idx="4244">
                  <c:v>-11.518489240994933</c:v>
                </c:pt>
                <c:pt idx="4245">
                  <c:v>-0.19251635208543916</c:v>
                </c:pt>
                <c:pt idx="4246">
                  <c:v>2.6085172287000526</c:v>
                </c:pt>
                <c:pt idx="4247">
                  <c:v>-1.2795625188305439</c:v>
                </c:pt>
                <c:pt idx="4248">
                  <c:v>-14.51012541066784</c:v>
                </c:pt>
                <c:pt idx="4249">
                  <c:v>-7.0660891904577721</c:v>
                </c:pt>
                <c:pt idx="4250">
                  <c:v>0.28850509334991187</c:v>
                </c:pt>
                <c:pt idx="4251">
                  <c:v>0.41046476948901967</c:v>
                </c:pt>
                <c:pt idx="4252">
                  <c:v>-0.96311349529137136</c:v>
                </c:pt>
                <c:pt idx="4253">
                  <c:v>13.103342454916486</c:v>
                </c:pt>
                <c:pt idx="4254">
                  <c:v>2.7835081801032366</c:v>
                </c:pt>
                <c:pt idx="4255">
                  <c:v>-8.8683081332894673</c:v>
                </c:pt>
                <c:pt idx="4256">
                  <c:v>-0.47232247901285951</c:v>
                </c:pt>
                <c:pt idx="4257">
                  <c:v>0.12233554292405235</c:v>
                </c:pt>
                <c:pt idx="4258">
                  <c:v>12.977816540594029</c:v>
                </c:pt>
                <c:pt idx="4259">
                  <c:v>-1.2119302575373281</c:v>
                </c:pt>
                <c:pt idx="4260">
                  <c:v>-0.94613312802126415</c:v>
                </c:pt>
                <c:pt idx="4261">
                  <c:v>1.6566454769777483</c:v>
                </c:pt>
                <c:pt idx="4262">
                  <c:v>-12.146568675740786</c:v>
                </c:pt>
                <c:pt idx="4263">
                  <c:v>-1.1519830561530739</c:v>
                </c:pt>
                <c:pt idx="4264">
                  <c:v>3.6879631770711518</c:v>
                </c:pt>
                <c:pt idx="4265">
                  <c:v>-0.17236363454533205</c:v>
                </c:pt>
                <c:pt idx="4266">
                  <c:v>-0.53533173299655556</c:v>
                </c:pt>
                <c:pt idx="4267">
                  <c:v>-11.550907075927366</c:v>
                </c:pt>
                <c:pt idx="4268">
                  <c:v>3.0492435190198495</c:v>
                </c:pt>
                <c:pt idx="4269">
                  <c:v>0.35585530006715188</c:v>
                </c:pt>
                <c:pt idx="4270">
                  <c:v>-1.7353634895697048</c:v>
                </c:pt>
                <c:pt idx="4271">
                  <c:v>-10.373590214709855</c:v>
                </c:pt>
                <c:pt idx="4272">
                  <c:v>0.43812111239188495</c:v>
                </c:pt>
                <c:pt idx="4273">
                  <c:v>-0.98185265328974081</c:v>
                </c:pt>
                <c:pt idx="4274">
                  <c:v>-2</c:v>
                </c:pt>
                <c:pt idx="4275">
                  <c:v>-2.4059202267271012</c:v>
                </c:pt>
                <c:pt idx="4276">
                  <c:v>-0.19886498740363603</c:v>
                </c:pt>
                <c:pt idx="4277">
                  <c:v>10.518653155673389</c:v>
                </c:pt>
                <c:pt idx="4278">
                  <c:v>4.0815691270214653</c:v>
                </c:pt>
                <c:pt idx="4279">
                  <c:v>-0.54027368316110835</c:v>
                </c:pt>
                <c:pt idx="4280">
                  <c:v>1.0874628412503398</c:v>
                </c:pt>
                <c:pt idx="4281">
                  <c:v>-3.697779145619621</c:v>
                </c:pt>
                <c:pt idx="4282">
                  <c:v>-0.74959320249395556</c:v>
                </c:pt>
                <c:pt idx="4283">
                  <c:v>7.8360932458271665E-2</c:v>
                </c:pt>
                <c:pt idx="4284">
                  <c:v>0.98619420047496953</c:v>
                </c:pt>
                <c:pt idx="4285">
                  <c:v>-13.542749764499163</c:v>
                </c:pt>
                <c:pt idx="4286">
                  <c:v>4.3692338096657197</c:v>
                </c:pt>
                <c:pt idx="4287">
                  <c:v>0</c:v>
                </c:pt>
                <c:pt idx="4288">
                  <c:v>-0.40926776046711361</c:v>
                </c:pt>
                <c:pt idx="4289">
                  <c:v>0.13929851733412266</c:v>
                </c:pt>
                <c:pt idx="4290">
                  <c:v>0.8479969065549503</c:v>
                </c:pt>
                <c:pt idx="4291">
                  <c:v>0.17284670511301278</c:v>
                </c:pt>
                <c:pt idx="4292">
                  <c:v>0.37656335146420844</c:v>
                </c:pt>
                <c:pt idx="4293">
                  <c:v>0.48542682717024188</c:v>
                </c:pt>
                <c:pt idx="4294">
                  <c:v>-0.3330441270815363</c:v>
                </c:pt>
                <c:pt idx="4295">
                  <c:v>-0.25908722131713074</c:v>
                </c:pt>
                <c:pt idx="4296">
                  <c:v>-3.9503128758996473</c:v>
                </c:pt>
                <c:pt idx="4297">
                  <c:v>-13.550786859688905</c:v>
                </c:pt>
                <c:pt idx="4298">
                  <c:v>-0.24257030327407786</c:v>
                </c:pt>
                <c:pt idx="4299">
                  <c:v>9.2304207950923818</c:v>
                </c:pt>
                <c:pt idx="4300">
                  <c:v>8.0624959257337636</c:v>
                </c:pt>
                <c:pt idx="4301">
                  <c:v>-0.40275916950040713</c:v>
                </c:pt>
                <c:pt idx="4302">
                  <c:v>-6.989820220117597</c:v>
                </c:pt>
                <c:pt idx="4303">
                  <c:v>-9.2761244052742384</c:v>
                </c:pt>
                <c:pt idx="4304">
                  <c:v>-0.49138838540895863</c:v>
                </c:pt>
                <c:pt idx="4305">
                  <c:v>0.24709286196477226</c:v>
                </c:pt>
                <c:pt idx="4306">
                  <c:v>-0.16953301800262643</c:v>
                </c:pt>
                <c:pt idx="4307">
                  <c:v>0.68129683549468689</c:v>
                </c:pt>
                <c:pt idx="4308">
                  <c:v>6.0732489820306386</c:v>
                </c:pt>
                <c:pt idx="4309">
                  <c:v>0.41497422456815242</c:v>
                </c:pt>
                <c:pt idx="4310">
                  <c:v>-0.45943161863729726</c:v>
                </c:pt>
                <c:pt idx="4311">
                  <c:v>-7.1292830169449672</c:v>
                </c:pt>
                <c:pt idx="4312">
                  <c:v>-0.75132088714327594</c:v>
                </c:pt>
                <c:pt idx="4313">
                  <c:v>0.33769541074567916</c:v>
                </c:pt>
                <c:pt idx="4314">
                  <c:v>8.3416008187637183E-2</c:v>
                </c:pt>
                <c:pt idx="4315">
                  <c:v>-4.7725895038969268</c:v>
                </c:pt>
                <c:pt idx="4316">
                  <c:v>1.8744691179161412</c:v>
                </c:pt>
                <c:pt idx="4317">
                  <c:v>-5.08746284125034</c:v>
                </c:pt>
                <c:pt idx="4318">
                  <c:v>0.14084533227748372</c:v>
                </c:pt>
                <c:pt idx="4319">
                  <c:v>-2.2839698506158519</c:v>
                </c:pt>
                <c:pt idx="4320">
                  <c:v>-1.8344417455388264</c:v>
                </c:pt>
                <c:pt idx="4321">
                  <c:v>-7.0624959257337645</c:v>
                </c:pt>
                <c:pt idx="4322">
                  <c:v>-1.7454271729144026</c:v>
                </c:pt>
                <c:pt idx="4323">
                  <c:v>-0.36257007938470825</c:v>
                </c:pt>
                <c:pt idx="4324">
                  <c:v>-0.17880315278876535</c:v>
                </c:pt>
                <c:pt idx="4325">
                  <c:v>-0.40136256238176732</c:v>
                </c:pt>
                <c:pt idx="4326">
                  <c:v>0.50174913247217445</c:v>
                </c:pt>
                <c:pt idx="4327">
                  <c:v>-1.5600878320821265</c:v>
                </c:pt>
                <c:pt idx="4328">
                  <c:v>5.08746284125034</c:v>
                </c:pt>
                <c:pt idx="4329">
                  <c:v>1.0593491571049884</c:v>
                </c:pt>
                <c:pt idx="4330">
                  <c:v>-5.0874628412503391</c:v>
                </c:pt>
                <c:pt idx="4331">
                  <c:v>-6.1934352099034369</c:v>
                </c:pt>
                <c:pt idx="4332">
                  <c:v>13.459815807989591</c:v>
                </c:pt>
                <c:pt idx="4333">
                  <c:v>-12.702894141119387</c:v>
                </c:pt>
                <c:pt idx="4334">
                  <c:v>9.5196362528432132</c:v>
                </c:pt>
                <c:pt idx="4335">
                  <c:v>1.7061976353263426</c:v>
                </c:pt>
                <c:pt idx="4336">
                  <c:v>11.518653155673389</c:v>
                </c:pt>
                <c:pt idx="4337">
                  <c:v>-9.1963972128035039</c:v>
                </c:pt>
                <c:pt idx="4338">
                  <c:v>-10.703038388986418</c:v>
                </c:pt>
                <c:pt idx="4339">
                  <c:v>-0.11365678179556706</c:v>
                </c:pt>
                <c:pt idx="4340">
                  <c:v>-0.15644508740339491</c:v>
                </c:pt>
                <c:pt idx="4341">
                  <c:v>-0.12553088208385862</c:v>
                </c:pt>
                <c:pt idx="4342">
                  <c:v>0.11024531670551124</c:v>
                </c:pt>
                <c:pt idx="4343">
                  <c:v>12.658880895047878</c:v>
                </c:pt>
                <c:pt idx="4344">
                  <c:v>11.229219383469125</c:v>
                </c:pt>
                <c:pt idx="4345">
                  <c:v>12.416533660199583</c:v>
                </c:pt>
                <c:pt idx="4346">
                  <c:v>1.139663786256224</c:v>
                </c:pt>
                <c:pt idx="4347">
                  <c:v>7.6629650127224291</c:v>
                </c:pt>
                <c:pt idx="4348">
                  <c:v>-5.3108729063783668</c:v>
                </c:pt>
                <c:pt idx="4349">
                  <c:v>10.814315423787811</c:v>
                </c:pt>
                <c:pt idx="4350">
                  <c:v>15.135722644329974</c:v>
                </c:pt>
                <c:pt idx="4351">
                  <c:v>-6.0732489820306386</c:v>
                </c:pt>
                <c:pt idx="4352">
                  <c:v>2.831214318177115</c:v>
                </c:pt>
                <c:pt idx="4353">
                  <c:v>12.036288107616512</c:v>
                </c:pt>
                <c:pt idx="4354">
                  <c:v>-6.4130337419715744E-2</c:v>
                </c:pt>
                <c:pt idx="4355">
                  <c:v>0.89812038598078625</c:v>
                </c:pt>
                <c:pt idx="4356">
                  <c:v>9.3822637581148367</c:v>
                </c:pt>
                <c:pt idx="4357">
                  <c:v>-7.0660891904577721</c:v>
                </c:pt>
                <c:pt idx="4358">
                  <c:v>-3.669315202254833</c:v>
                </c:pt>
                <c:pt idx="4359">
                  <c:v>9.3815429511845849</c:v>
                </c:pt>
                <c:pt idx="4360">
                  <c:v>-2.9035909485833309</c:v>
                </c:pt>
                <c:pt idx="4361">
                  <c:v>-8.0624959257337636</c:v>
                </c:pt>
                <c:pt idx="4362">
                  <c:v>-4.660250628025393</c:v>
                </c:pt>
                <c:pt idx="4363">
                  <c:v>3.9285856667078378</c:v>
                </c:pt>
                <c:pt idx="4364">
                  <c:v>-1.0780025120012728</c:v>
                </c:pt>
                <c:pt idx="4365">
                  <c:v>1.4008794362821844</c:v>
                </c:pt>
                <c:pt idx="4366">
                  <c:v>12.103287808412023</c:v>
                </c:pt>
                <c:pt idx="4367">
                  <c:v>-5.0770198257425703</c:v>
                </c:pt>
                <c:pt idx="4368">
                  <c:v>-9.3109404391480965E-2</c:v>
                </c:pt>
                <c:pt idx="4369">
                  <c:v>-0.24100809950379493</c:v>
                </c:pt>
                <c:pt idx="4370">
                  <c:v>-0.54748779530249325</c:v>
                </c:pt>
                <c:pt idx="4371">
                  <c:v>-0.16992500144231246</c:v>
                </c:pt>
                <c:pt idx="4372">
                  <c:v>0.69187770463766818</c:v>
                </c:pt>
                <c:pt idx="4373">
                  <c:v>-7.0660891904577721</c:v>
                </c:pt>
                <c:pt idx="4374">
                  <c:v>12.16752268516303</c:v>
                </c:pt>
                <c:pt idx="4375">
                  <c:v>-2.8063918417876324E-2</c:v>
                </c:pt>
                <c:pt idx="4376">
                  <c:v>-7.0660891904577721</c:v>
                </c:pt>
                <c:pt idx="4377">
                  <c:v>-0.59928928222025779</c:v>
                </c:pt>
                <c:pt idx="4378">
                  <c:v>-0.62449086490779349</c:v>
                </c:pt>
                <c:pt idx="4379">
                  <c:v>13.11423036019097</c:v>
                </c:pt>
                <c:pt idx="4380">
                  <c:v>0.14684138832927118</c:v>
                </c:pt>
                <c:pt idx="4381">
                  <c:v>16.738382585453177</c:v>
                </c:pt>
                <c:pt idx="4382">
                  <c:v>13.904446464505721</c:v>
                </c:pt>
                <c:pt idx="4383">
                  <c:v>-12.188279751964144</c:v>
                </c:pt>
                <c:pt idx="4384">
                  <c:v>1.8835637166849335</c:v>
                </c:pt>
                <c:pt idx="4385">
                  <c:v>-0.20679556628542975</c:v>
                </c:pt>
                <c:pt idx="4386">
                  <c:v>-9.3822637581148367</c:v>
                </c:pt>
                <c:pt idx="4387">
                  <c:v>-0.62916230463169154</c:v>
                </c:pt>
                <c:pt idx="4388">
                  <c:v>2.1729463534175499</c:v>
                </c:pt>
                <c:pt idx="4389">
                  <c:v>3.5822002117656955</c:v>
                </c:pt>
                <c:pt idx="4390">
                  <c:v>-4.3692338096657197</c:v>
                </c:pt>
                <c:pt idx="4391">
                  <c:v>-16.848431409427892</c:v>
                </c:pt>
                <c:pt idx="4392">
                  <c:v>-4.4100194245122193</c:v>
                </c:pt>
                <c:pt idx="4393">
                  <c:v>-1.2274104961030725</c:v>
                </c:pt>
                <c:pt idx="4394">
                  <c:v>0.18574551892471103</c:v>
                </c:pt>
                <c:pt idx="4395">
                  <c:v>-1.1142754722101829</c:v>
                </c:pt>
                <c:pt idx="4396">
                  <c:v>0.19264507794239583</c:v>
                </c:pt>
                <c:pt idx="4397">
                  <c:v>-1.3125902303080261</c:v>
                </c:pt>
                <c:pt idx="4398">
                  <c:v>-0.70834491622643836</c:v>
                </c:pt>
                <c:pt idx="4399">
                  <c:v>-12.840384550711667</c:v>
                </c:pt>
                <c:pt idx="4400">
                  <c:v>-0.43799148437248969</c:v>
                </c:pt>
                <c:pt idx="4401">
                  <c:v>-9.2304207950923818</c:v>
                </c:pt>
                <c:pt idx="4402">
                  <c:v>0.12810482574768517</c:v>
                </c:pt>
                <c:pt idx="4403">
                  <c:v>-5.9228321394775394</c:v>
                </c:pt>
                <c:pt idx="4404">
                  <c:v>-11.613636010763893</c:v>
                </c:pt>
                <c:pt idx="4405">
                  <c:v>-1.4281584210122849</c:v>
                </c:pt>
                <c:pt idx="4406">
                  <c:v>-1.4911404783646354</c:v>
                </c:pt>
                <c:pt idx="4407">
                  <c:v>-0.96010727287648723</c:v>
                </c:pt>
                <c:pt idx="4408">
                  <c:v>-0.33518419158962937</c:v>
                </c:pt>
                <c:pt idx="4409">
                  <c:v>0.30560578958542939</c:v>
                </c:pt>
                <c:pt idx="4410">
                  <c:v>-0.17142234982881474</c:v>
                </c:pt>
                <c:pt idx="4411">
                  <c:v>0.99959934411937212</c:v>
                </c:pt>
                <c:pt idx="4412">
                  <c:v>-4.4206620484727228</c:v>
                </c:pt>
                <c:pt idx="4413">
                  <c:v>0.23132554610645581</c:v>
                </c:pt>
                <c:pt idx="4414">
                  <c:v>-0.31120168829430389</c:v>
                </c:pt>
                <c:pt idx="4415">
                  <c:v>-13.731354390764306</c:v>
                </c:pt>
                <c:pt idx="4416">
                  <c:v>-12.125090539303256</c:v>
                </c:pt>
                <c:pt idx="4417">
                  <c:v>-13.840286190729294</c:v>
                </c:pt>
                <c:pt idx="4418">
                  <c:v>9.8672787397096631</c:v>
                </c:pt>
                <c:pt idx="4419">
                  <c:v>8.6450579349844769</c:v>
                </c:pt>
                <c:pt idx="4420">
                  <c:v>-18.32040246739443</c:v>
                </c:pt>
                <c:pt idx="4421">
                  <c:v>9.7598881832218343</c:v>
                </c:pt>
                <c:pt idx="4422">
                  <c:v>1.3115499790257997E-2</c:v>
                </c:pt>
                <c:pt idx="4423">
                  <c:v>-9.3109404391481479E-2</c:v>
                </c:pt>
                <c:pt idx="4424">
                  <c:v>-8.3837042924740537</c:v>
                </c:pt>
                <c:pt idx="4425">
                  <c:v>5.3457748368417306</c:v>
                </c:pt>
                <c:pt idx="4426">
                  <c:v>-0.43115716464212073</c:v>
                </c:pt>
                <c:pt idx="4427">
                  <c:v>3.8474147814635637E-2</c:v>
                </c:pt>
                <c:pt idx="4428">
                  <c:v>-0.13058410981014437</c:v>
                </c:pt>
                <c:pt idx="4429">
                  <c:v>0.58496250072115596</c:v>
                </c:pt>
                <c:pt idx="4430">
                  <c:v>-7.0660891904577721</c:v>
                </c:pt>
                <c:pt idx="4431">
                  <c:v>0.50232360247742558</c:v>
                </c:pt>
                <c:pt idx="4432">
                  <c:v>-1.6017132519074588E-16</c:v>
                </c:pt>
                <c:pt idx="4433">
                  <c:v>-0.25423209029779437</c:v>
                </c:pt>
                <c:pt idx="4434">
                  <c:v>0.42209225681279444</c:v>
                </c:pt>
                <c:pt idx="4435">
                  <c:v>0.27644532509335407</c:v>
                </c:pt>
                <c:pt idx="4436">
                  <c:v>0.38512192137455653</c:v>
                </c:pt>
                <c:pt idx="4437">
                  <c:v>0.46777896135081726</c:v>
                </c:pt>
                <c:pt idx="4438">
                  <c:v>14.590294645317085</c:v>
                </c:pt>
                <c:pt idx="4439">
                  <c:v>0.16397573511112581</c:v>
                </c:pt>
                <c:pt idx="4440">
                  <c:v>-0.14201900487242788</c:v>
                </c:pt>
                <c:pt idx="4441">
                  <c:v>0.33257533908687115</c:v>
                </c:pt>
                <c:pt idx="4442">
                  <c:v>-1.2069049317157248</c:v>
                </c:pt>
                <c:pt idx="4443">
                  <c:v>8.353146825498083</c:v>
                </c:pt>
                <c:pt idx="4444">
                  <c:v>-0.62148837674627044</c:v>
                </c:pt>
                <c:pt idx="4445">
                  <c:v>9.8672787397096631</c:v>
                </c:pt>
                <c:pt idx="4446">
                  <c:v>7.6486571760385464</c:v>
                </c:pt>
                <c:pt idx="4447">
                  <c:v>8.0624959257337636</c:v>
                </c:pt>
                <c:pt idx="4448">
                  <c:v>-9.3815429511845849</c:v>
                </c:pt>
                <c:pt idx="4449">
                  <c:v>-0.19568809750739433</c:v>
                </c:pt>
                <c:pt idx="4450">
                  <c:v>-5.0146107984014456E-2</c:v>
                </c:pt>
                <c:pt idx="4451">
                  <c:v>-1.6239873432748382</c:v>
                </c:pt>
                <c:pt idx="4452">
                  <c:v>7.4293782347313875E-2</c:v>
                </c:pt>
                <c:pt idx="4453">
                  <c:v>-1.9740047914670553</c:v>
                </c:pt>
                <c:pt idx="4454">
                  <c:v>3.5820475578956346E-2</c:v>
                </c:pt>
                <c:pt idx="4455">
                  <c:v>-8.3837042924740537</c:v>
                </c:pt>
                <c:pt idx="4456">
                  <c:v>-8.3837042924740537</c:v>
                </c:pt>
                <c:pt idx="4457">
                  <c:v>-0.6773507378689837</c:v>
                </c:pt>
                <c:pt idx="4458">
                  <c:v>0.27225293586317245</c:v>
                </c:pt>
                <c:pt idx="4459">
                  <c:v>-0.37550913509220629</c:v>
                </c:pt>
                <c:pt idx="4460">
                  <c:v>0.4338965265301602</c:v>
                </c:pt>
                <c:pt idx="4461">
                  <c:v>-0.19592020997525667</c:v>
                </c:pt>
                <c:pt idx="4462">
                  <c:v>12.287808556012996</c:v>
                </c:pt>
                <c:pt idx="4463">
                  <c:v>-5.5647846187835261</c:v>
                </c:pt>
                <c:pt idx="4464">
                  <c:v>0.80606783566579632</c:v>
                </c:pt>
                <c:pt idx="4465">
                  <c:v>2.3161745676570646</c:v>
                </c:pt>
                <c:pt idx="4466">
                  <c:v>-10.759888183221834</c:v>
                </c:pt>
                <c:pt idx="4467">
                  <c:v>-13.904415102592719</c:v>
                </c:pt>
                <c:pt idx="4468">
                  <c:v>0.58416144848464646</c:v>
                </c:pt>
                <c:pt idx="4469">
                  <c:v>5.7715497856287441E-2</c:v>
                </c:pt>
                <c:pt idx="4470">
                  <c:v>0</c:v>
                </c:pt>
                <c:pt idx="4471">
                  <c:v>-7.6486571760385464</c:v>
                </c:pt>
                <c:pt idx="4472">
                  <c:v>7.0660891904577738</c:v>
                </c:pt>
                <c:pt idx="4473">
                  <c:v>-5.7548875021634682</c:v>
                </c:pt>
                <c:pt idx="4474">
                  <c:v>-14.935441330931193</c:v>
                </c:pt>
                <c:pt idx="4475">
                  <c:v>0</c:v>
                </c:pt>
                <c:pt idx="4476">
                  <c:v>-5.5647846187835261</c:v>
                </c:pt>
                <c:pt idx="4477">
                  <c:v>9.7604427459966399</c:v>
                </c:pt>
                <c:pt idx="4478">
                  <c:v>-11.188382790570113</c:v>
                </c:pt>
                <c:pt idx="4479">
                  <c:v>10.759610821875045</c:v>
                </c:pt>
                <c:pt idx="4480">
                  <c:v>-11.054604317960672</c:v>
                </c:pt>
                <c:pt idx="4481">
                  <c:v>0.24511249783653138</c:v>
                </c:pt>
                <c:pt idx="4482">
                  <c:v>-0.17508670655809094</c:v>
                </c:pt>
                <c:pt idx="4483">
                  <c:v>-1.1638611349508172E-2</c:v>
                </c:pt>
                <c:pt idx="4484">
                  <c:v>-9.0597950917951025</c:v>
                </c:pt>
                <c:pt idx="4485">
                  <c:v>0.24401717966342171</c:v>
                </c:pt>
                <c:pt idx="4486">
                  <c:v>0.78192573525724107</c:v>
                </c:pt>
                <c:pt idx="4487">
                  <c:v>-0.10691520391651207</c:v>
                </c:pt>
                <c:pt idx="4488">
                  <c:v>-0.96152585218536413</c:v>
                </c:pt>
                <c:pt idx="4489">
                  <c:v>-1.7255608308939567</c:v>
                </c:pt>
                <c:pt idx="4490">
                  <c:v>-0.42809365210429007</c:v>
                </c:pt>
                <c:pt idx="4491">
                  <c:v>-0.32862274746137066</c:v>
                </c:pt>
                <c:pt idx="4492">
                  <c:v>0.13430109171159113</c:v>
                </c:pt>
                <c:pt idx="4493">
                  <c:v>1.0206525350443092</c:v>
                </c:pt>
                <c:pt idx="4494">
                  <c:v>-1.7909044012770099</c:v>
                </c:pt>
                <c:pt idx="4495">
                  <c:v>-0.86249647625006476</c:v>
                </c:pt>
                <c:pt idx="4496">
                  <c:v>7.6486571760385464</c:v>
                </c:pt>
                <c:pt idx="4497">
                  <c:v>-7.6486571760385464</c:v>
                </c:pt>
                <c:pt idx="4498">
                  <c:v>-1.1730647089728796</c:v>
                </c:pt>
                <c:pt idx="4499">
                  <c:v>-10.966024713800364</c:v>
                </c:pt>
                <c:pt idx="4500">
                  <c:v>-6.0732489820306386</c:v>
                </c:pt>
                <c:pt idx="4501">
                  <c:v>0.16046467219324612</c:v>
                </c:pt>
                <c:pt idx="4502">
                  <c:v>1.9175378398080272</c:v>
                </c:pt>
                <c:pt idx="4503">
                  <c:v>-0.83772857110112298</c:v>
                </c:pt>
                <c:pt idx="4504">
                  <c:v>0.64293009899238041</c:v>
                </c:pt>
                <c:pt idx="4505">
                  <c:v>0.36653898158765402</c:v>
                </c:pt>
                <c:pt idx="4506">
                  <c:v>9.4636874138074964E-2</c:v>
                </c:pt>
                <c:pt idx="4507">
                  <c:v>0.20040341756339011</c:v>
                </c:pt>
                <c:pt idx="4508">
                  <c:v>-0.31530515269362724</c:v>
                </c:pt>
                <c:pt idx="4509">
                  <c:v>-0.49098635251214229</c:v>
                </c:pt>
                <c:pt idx="4510">
                  <c:v>7.9088929485196662</c:v>
                </c:pt>
                <c:pt idx="4511">
                  <c:v>1.6629650127224294</c:v>
                </c:pt>
                <c:pt idx="4512">
                  <c:v>-6.0732489820306386</c:v>
                </c:pt>
                <c:pt idx="4513">
                  <c:v>7.9088929485196662</c:v>
                </c:pt>
                <c:pt idx="4514">
                  <c:v>-10.518325307690867</c:v>
                </c:pt>
                <c:pt idx="4515">
                  <c:v>7.9483672315846778</c:v>
                </c:pt>
                <c:pt idx="4516">
                  <c:v>1.5484982770129205</c:v>
                </c:pt>
                <c:pt idx="4517">
                  <c:v>-0.89308479608348823</c:v>
                </c:pt>
                <c:pt idx="4518">
                  <c:v>-0.16600995143892891</c:v>
                </c:pt>
                <c:pt idx="4519">
                  <c:v>-0.49005085369568896</c:v>
                </c:pt>
                <c:pt idx="4520">
                  <c:v>-8.835587442084715E-2</c:v>
                </c:pt>
                <c:pt idx="4521">
                  <c:v>-0.14438990933517479</c:v>
                </c:pt>
                <c:pt idx="4522">
                  <c:v>0</c:v>
                </c:pt>
                <c:pt idx="4523">
                  <c:v>12.800428089535748</c:v>
                </c:pt>
                <c:pt idx="4524">
                  <c:v>0.13897641314881021</c:v>
                </c:pt>
                <c:pt idx="4525">
                  <c:v>1.8523426279090844</c:v>
                </c:pt>
                <c:pt idx="4526">
                  <c:v>0.19525629139893358</c:v>
                </c:pt>
                <c:pt idx="4527">
                  <c:v>-0.49074715910350541</c:v>
                </c:pt>
                <c:pt idx="4528">
                  <c:v>2.5833612851950902</c:v>
                </c:pt>
                <c:pt idx="4529">
                  <c:v>-5.4926210503593503E-2</c:v>
                </c:pt>
                <c:pt idx="4530">
                  <c:v>-4.0263870213727099E-2</c:v>
                </c:pt>
                <c:pt idx="4531">
                  <c:v>0.3175716898432262</c:v>
                </c:pt>
                <c:pt idx="4532">
                  <c:v>-0.1252361838822646</c:v>
                </c:pt>
                <c:pt idx="4533">
                  <c:v>0.10934739618836098</c:v>
                </c:pt>
                <c:pt idx="4534">
                  <c:v>1.4854268271702422</c:v>
                </c:pt>
                <c:pt idx="4535">
                  <c:v>0</c:v>
                </c:pt>
                <c:pt idx="4536">
                  <c:v>9.7604427459966399</c:v>
                </c:pt>
                <c:pt idx="4537">
                  <c:v>11.731601884675786</c:v>
                </c:pt>
                <c:pt idx="4538">
                  <c:v>4.8256945127605384</c:v>
                </c:pt>
                <c:pt idx="4539">
                  <c:v>-9.1937945807559467E-3</c:v>
                </c:pt>
                <c:pt idx="4540">
                  <c:v>5.1133219500607424E-2</c:v>
                </c:pt>
                <c:pt idx="4541">
                  <c:v>3.8994131615863806E-2</c:v>
                </c:pt>
                <c:pt idx="4542">
                  <c:v>12.468369487109527</c:v>
                </c:pt>
                <c:pt idx="4543">
                  <c:v>-8.0606959316875546</c:v>
                </c:pt>
                <c:pt idx="4544">
                  <c:v>0.4391116342577015</c:v>
                </c:pt>
                <c:pt idx="4545">
                  <c:v>11.786814143616768</c:v>
                </c:pt>
                <c:pt idx="4546">
                  <c:v>1.2064508774674265</c:v>
                </c:pt>
                <c:pt idx="4547">
                  <c:v>0.20163386116965043</c:v>
                </c:pt>
                <c:pt idx="4548">
                  <c:v>0.36403996748016249</c:v>
                </c:pt>
                <c:pt idx="4549">
                  <c:v>-0.28540221886224842</c:v>
                </c:pt>
                <c:pt idx="4550">
                  <c:v>-0.28798076296402475</c:v>
                </c:pt>
                <c:pt idx="4551">
                  <c:v>1.15200309344505</c:v>
                </c:pt>
                <c:pt idx="4552">
                  <c:v>0.89308479608348801</c:v>
                </c:pt>
                <c:pt idx="4553">
                  <c:v>1.188456861758497</c:v>
                </c:pt>
                <c:pt idx="4554">
                  <c:v>0.74934931862203868</c:v>
                </c:pt>
                <c:pt idx="4555">
                  <c:v>8.4922298780117488E-3</c:v>
                </c:pt>
                <c:pt idx="4556">
                  <c:v>-0.2479275134435858</c:v>
                </c:pt>
                <c:pt idx="4557">
                  <c:v>0.14684138832927091</c:v>
                </c:pt>
                <c:pt idx="4558">
                  <c:v>-6.0732489820306386</c:v>
                </c:pt>
                <c:pt idx="4559">
                  <c:v>-2.6800059343715214E-2</c:v>
                </c:pt>
                <c:pt idx="4560">
                  <c:v>-3.3978769481206612</c:v>
                </c:pt>
                <c:pt idx="4561">
                  <c:v>0</c:v>
                </c:pt>
                <c:pt idx="4562">
                  <c:v>-0.62433673905530052</c:v>
                </c:pt>
                <c:pt idx="4563">
                  <c:v>-0.19525629139893369</c:v>
                </c:pt>
                <c:pt idx="4564">
                  <c:v>11.268736919579066</c:v>
                </c:pt>
                <c:pt idx="4565">
                  <c:v>2.3208470194970308</c:v>
                </c:pt>
                <c:pt idx="4566">
                  <c:v>-6.0732489820306386</c:v>
                </c:pt>
                <c:pt idx="4567">
                  <c:v>0.66481580841037091</c:v>
                </c:pt>
                <c:pt idx="4568">
                  <c:v>-4.3068721891885813E-2</c:v>
                </c:pt>
                <c:pt idx="4569">
                  <c:v>2.9874469496569152</c:v>
                </c:pt>
                <c:pt idx="4570">
                  <c:v>1.5723624639415226</c:v>
                </c:pt>
                <c:pt idx="4571">
                  <c:v>-0.43609911480667357</c:v>
                </c:pt>
                <c:pt idx="4572">
                  <c:v>-0.69051667147928286</c:v>
                </c:pt>
                <c:pt idx="4573">
                  <c:v>2.8052958897753317</c:v>
                </c:pt>
                <c:pt idx="4574">
                  <c:v>0.25153876699596439</c:v>
                </c:pt>
                <c:pt idx="4575">
                  <c:v>-12.125198191061759</c:v>
                </c:pt>
                <c:pt idx="4576">
                  <c:v>-4.681824039973745</c:v>
                </c:pt>
                <c:pt idx="4577">
                  <c:v>-0.22506655563477362</c:v>
                </c:pt>
                <c:pt idx="4578">
                  <c:v>-11.916999049082808</c:v>
                </c:pt>
                <c:pt idx="4579">
                  <c:v>-7.6486571760385464</c:v>
                </c:pt>
                <c:pt idx="4580">
                  <c:v>-11.416621621364193</c:v>
                </c:pt>
                <c:pt idx="4581">
                  <c:v>0.68390435041479236</c:v>
                </c:pt>
                <c:pt idx="4582">
                  <c:v>9.3815429511845849</c:v>
                </c:pt>
                <c:pt idx="4583">
                  <c:v>-0.32716474325350969</c:v>
                </c:pt>
                <c:pt idx="4584">
                  <c:v>2.3210266921458298</c:v>
                </c:pt>
                <c:pt idx="4585">
                  <c:v>-0.19131601746987595</c:v>
                </c:pt>
                <c:pt idx="4586">
                  <c:v>-10.759888183221834</c:v>
                </c:pt>
                <c:pt idx="4587">
                  <c:v>10.381542951184585</c:v>
                </c:pt>
                <c:pt idx="4588">
                  <c:v>-0.84071041412825009</c:v>
                </c:pt>
                <c:pt idx="4589">
                  <c:v>-11.381182412624446</c:v>
                </c:pt>
                <c:pt idx="4590">
                  <c:v>-9.5196362528432132</c:v>
                </c:pt>
                <c:pt idx="4591">
                  <c:v>13.188279751964144</c:v>
                </c:pt>
                <c:pt idx="4592">
                  <c:v>0.12775554719837268</c:v>
                </c:pt>
                <c:pt idx="4593">
                  <c:v>1.1504009888485487</c:v>
                </c:pt>
                <c:pt idx="4594">
                  <c:v>0.18687813472350964</c:v>
                </c:pt>
                <c:pt idx="4595">
                  <c:v>-1.1557013652494996</c:v>
                </c:pt>
                <c:pt idx="4596">
                  <c:v>-12.598207620320975</c:v>
                </c:pt>
                <c:pt idx="4597">
                  <c:v>-9.5189809291704002</c:v>
                </c:pt>
                <c:pt idx="4598">
                  <c:v>10.307200809140809</c:v>
                </c:pt>
                <c:pt idx="4599">
                  <c:v>13.258615104315302</c:v>
                </c:pt>
                <c:pt idx="4600">
                  <c:v>-9.5196362528432132</c:v>
                </c:pt>
                <c:pt idx="4601">
                  <c:v>-0.32192809488736229</c:v>
                </c:pt>
                <c:pt idx="4602">
                  <c:v>0.51977833196101886</c:v>
                </c:pt>
                <c:pt idx="4603">
                  <c:v>12.013322673425447</c:v>
                </c:pt>
                <c:pt idx="4604">
                  <c:v>-5.3457748368417297</c:v>
                </c:pt>
                <c:pt idx="4605">
                  <c:v>-8.8683081332894673</c:v>
                </c:pt>
                <c:pt idx="4606">
                  <c:v>-8.8672787397096631</c:v>
                </c:pt>
                <c:pt idx="4607">
                  <c:v>-0.52693037934974085</c:v>
                </c:pt>
                <c:pt idx="4608">
                  <c:v>-9.6450579349844787</c:v>
                </c:pt>
                <c:pt idx="4609">
                  <c:v>-12.08137247435552</c:v>
                </c:pt>
                <c:pt idx="4610">
                  <c:v>3.07987623213856</c:v>
                </c:pt>
                <c:pt idx="4611">
                  <c:v>13.287760468582666</c:v>
                </c:pt>
                <c:pt idx="4612">
                  <c:v>12.813847981108065</c:v>
                </c:pt>
                <c:pt idx="4613">
                  <c:v>-0.33841621767593133</c:v>
                </c:pt>
                <c:pt idx="4614">
                  <c:v>-0.25153876699596428</c:v>
                </c:pt>
                <c:pt idx="4615">
                  <c:v>-7.6259916015897836E-2</c:v>
                </c:pt>
                <c:pt idx="4616">
                  <c:v>1.731254824324072E-2</c:v>
                </c:pt>
                <c:pt idx="4617">
                  <c:v>-8.3837042924740537</c:v>
                </c:pt>
                <c:pt idx="4618">
                  <c:v>-1.0939761482090136</c:v>
                </c:pt>
                <c:pt idx="4619">
                  <c:v>-12.773207904847887</c:v>
                </c:pt>
                <c:pt idx="4620">
                  <c:v>-10.229219383469125</c:v>
                </c:pt>
                <c:pt idx="4621">
                  <c:v>8.0606959316875546</c:v>
                </c:pt>
                <c:pt idx="4622">
                  <c:v>-4.5229253992997931E-2</c:v>
                </c:pt>
                <c:pt idx="4623">
                  <c:v>-2.4411666039913904E-2</c:v>
                </c:pt>
                <c:pt idx="4624">
                  <c:v>-0.81713594285018931</c:v>
                </c:pt>
                <c:pt idx="4625">
                  <c:v>-0.3583268556173691</c:v>
                </c:pt>
                <c:pt idx="4626">
                  <c:v>-0.25481389902882534</c:v>
                </c:pt>
                <c:pt idx="4627">
                  <c:v>-0.11912499443508029</c:v>
                </c:pt>
                <c:pt idx="4628">
                  <c:v>5.5647846187835261</c:v>
                </c:pt>
                <c:pt idx="4629">
                  <c:v>-5.3457748368417297</c:v>
                </c:pt>
                <c:pt idx="4630">
                  <c:v>-5.2816698443448301E-2</c:v>
                </c:pt>
                <c:pt idx="4631">
                  <c:v>-9.6861539252588696E-2</c:v>
                </c:pt>
                <c:pt idx="4632">
                  <c:v>7.0660891904577738</c:v>
                </c:pt>
                <c:pt idx="4633">
                  <c:v>-8.6450579349844769</c:v>
                </c:pt>
                <c:pt idx="4634">
                  <c:v>-0.14401030269151929</c:v>
                </c:pt>
                <c:pt idx="4635">
                  <c:v>-9.5736279823505369E-2</c:v>
                </c:pt>
                <c:pt idx="4636">
                  <c:v>-8.0624959257337636</c:v>
                </c:pt>
                <c:pt idx="4637">
                  <c:v>-13.344342147400473</c:v>
                </c:pt>
                <c:pt idx="4638">
                  <c:v>-12.433933120400493</c:v>
                </c:pt>
                <c:pt idx="4639">
                  <c:v>-0.58496250072115585</c:v>
                </c:pt>
                <c:pt idx="4640">
                  <c:v>-0.26301997895551926</c:v>
                </c:pt>
                <c:pt idx="4641">
                  <c:v>-0.64507581926934421</c:v>
                </c:pt>
                <c:pt idx="4642">
                  <c:v>-7.7444085425348086E-2</c:v>
                </c:pt>
                <c:pt idx="4643">
                  <c:v>13.773207904847887</c:v>
                </c:pt>
                <c:pt idx="4644">
                  <c:v>-1.4646682670034448</c:v>
                </c:pt>
                <c:pt idx="4645">
                  <c:v>-6.6486571760385464</c:v>
                </c:pt>
                <c:pt idx="4646">
                  <c:v>-0.10128333583718156</c:v>
                </c:pt>
                <c:pt idx="4647">
                  <c:v>-0.93962738202051821</c:v>
                </c:pt>
                <c:pt idx="4648">
                  <c:v>0.61297687689075275</c:v>
                </c:pt>
                <c:pt idx="4649">
                  <c:v>1.2060163210179133</c:v>
                </c:pt>
                <c:pt idx="4650">
                  <c:v>1.9380248325184559</c:v>
                </c:pt>
                <c:pt idx="4651">
                  <c:v>-0.40685777479613189</c:v>
                </c:pt>
                <c:pt idx="4652">
                  <c:v>-0.99460674122978154</c:v>
                </c:pt>
                <c:pt idx="4653">
                  <c:v>0.74507064380326127</c:v>
                </c:pt>
                <c:pt idx="4654">
                  <c:v>1.9380248325184559</c:v>
                </c:pt>
                <c:pt idx="4655">
                  <c:v>9.7604427459966399</c:v>
                </c:pt>
                <c:pt idx="4656">
                  <c:v>-0.91560781270962777</c:v>
                </c:pt>
                <c:pt idx="4657">
                  <c:v>-7.0660891904577721</c:v>
                </c:pt>
                <c:pt idx="4658">
                  <c:v>-1.7369655941662061</c:v>
                </c:pt>
                <c:pt idx="4659">
                  <c:v>-2.179610769404376</c:v>
                </c:pt>
                <c:pt idx="4660">
                  <c:v>-7.0660891904577721</c:v>
                </c:pt>
                <c:pt idx="4661">
                  <c:v>-0.73616431947696737</c:v>
                </c:pt>
                <c:pt idx="4662">
                  <c:v>-9.8667637673533513</c:v>
                </c:pt>
                <c:pt idx="4663">
                  <c:v>-8.6462586799900301</c:v>
                </c:pt>
                <c:pt idx="4664">
                  <c:v>8.0606959316875546</c:v>
                </c:pt>
                <c:pt idx="4665">
                  <c:v>8.0606959316875546</c:v>
                </c:pt>
                <c:pt idx="4666">
                  <c:v>8.0606959316875546</c:v>
                </c:pt>
                <c:pt idx="4667">
                  <c:v>9.6317833574741503</c:v>
                </c:pt>
                <c:pt idx="4668">
                  <c:v>-0.10128333583718156</c:v>
                </c:pt>
                <c:pt idx="4669">
                  <c:v>5.0608312123491032E-2</c:v>
                </c:pt>
                <c:pt idx="4670">
                  <c:v>8.8683081332894673</c:v>
                </c:pt>
                <c:pt idx="4671">
                  <c:v>-4.3692338096657197</c:v>
                </c:pt>
                <c:pt idx="4672">
                  <c:v>-4.3692338096657197</c:v>
                </c:pt>
                <c:pt idx="4673">
                  <c:v>-10.814315423787811</c:v>
                </c:pt>
                <c:pt idx="4674">
                  <c:v>5.1863211335447383</c:v>
                </c:pt>
                <c:pt idx="4675">
                  <c:v>-9.3815429511845849</c:v>
                </c:pt>
                <c:pt idx="4676">
                  <c:v>-9.3815429511845849</c:v>
                </c:pt>
                <c:pt idx="4677">
                  <c:v>0.49695179499520925</c:v>
                </c:pt>
                <c:pt idx="4678">
                  <c:v>-1.5972346651493448</c:v>
                </c:pt>
                <c:pt idx="4679">
                  <c:v>-0.56989475682707846</c:v>
                </c:pt>
                <c:pt idx="4680">
                  <c:v>0.61297687689075275</c:v>
                </c:pt>
                <c:pt idx="4681">
                  <c:v>0.2954558835261713</c:v>
                </c:pt>
                <c:pt idx="4682">
                  <c:v>11.188588845707349</c:v>
                </c:pt>
                <c:pt idx="4683">
                  <c:v>-11.416797527606059</c:v>
                </c:pt>
                <c:pt idx="4684">
                  <c:v>-13.451254048545799</c:v>
                </c:pt>
                <c:pt idx="4685">
                  <c:v>12.840384550711667</c:v>
                </c:pt>
                <c:pt idx="4686">
                  <c:v>6.0732489820306386</c:v>
                </c:pt>
                <c:pt idx="4687">
                  <c:v>-0.76250068627334355</c:v>
                </c:pt>
                <c:pt idx="4688">
                  <c:v>11.013322673425447</c:v>
                </c:pt>
                <c:pt idx="4689">
                  <c:v>-0.54260678124263895</c:v>
                </c:pt>
                <c:pt idx="4690">
                  <c:v>7.0660891904577738</c:v>
                </c:pt>
                <c:pt idx="4691">
                  <c:v>1.0228399763581113</c:v>
                </c:pt>
                <c:pt idx="4692">
                  <c:v>-11.759610821875043</c:v>
                </c:pt>
                <c:pt idx="4693">
                  <c:v>-13.08137247435552</c:v>
                </c:pt>
                <c:pt idx="4694">
                  <c:v>8.6462586799900301</c:v>
                </c:pt>
                <c:pt idx="4695">
                  <c:v>-12.773207904847887</c:v>
                </c:pt>
                <c:pt idx="4696">
                  <c:v>-1.4150374992788437</c:v>
                </c:pt>
                <c:pt idx="4697">
                  <c:v>-1.4150374992788437</c:v>
                </c:pt>
                <c:pt idx="4698">
                  <c:v>-7.0660891904577721</c:v>
                </c:pt>
                <c:pt idx="4699">
                  <c:v>-1.4150374992788437</c:v>
                </c:pt>
                <c:pt idx="4700">
                  <c:v>-7.0660891904577721</c:v>
                </c:pt>
                <c:pt idx="4701">
                  <c:v>-8.5183253076908656</c:v>
                </c:pt>
                <c:pt idx="4702">
                  <c:v>-8.6450579349844769</c:v>
                </c:pt>
                <c:pt idx="4703">
                  <c:v>-1.4150374992788437</c:v>
                </c:pt>
                <c:pt idx="4704">
                  <c:v>3.0629259796746378</c:v>
                </c:pt>
                <c:pt idx="4705">
                  <c:v>-0.91561600781504693</c:v>
                </c:pt>
                <c:pt idx="4706">
                  <c:v>4.7725895038969277</c:v>
                </c:pt>
                <c:pt idx="4707">
                  <c:v>-12.773207904847887</c:v>
                </c:pt>
                <c:pt idx="4708">
                  <c:v>10.814048332230835</c:v>
                </c:pt>
                <c:pt idx="4709">
                  <c:v>9.6444571875092606</c:v>
                </c:pt>
                <c:pt idx="4710">
                  <c:v>10.146780789986687</c:v>
                </c:pt>
                <c:pt idx="4711">
                  <c:v>0.32192809488736235</c:v>
                </c:pt>
                <c:pt idx="4712">
                  <c:v>2.1667234577353605</c:v>
                </c:pt>
                <c:pt idx="4713">
                  <c:v>12.75933340719466</c:v>
                </c:pt>
                <c:pt idx="4714">
                  <c:v>10.917372079476841</c:v>
                </c:pt>
                <c:pt idx="4715">
                  <c:v>-8.6462586799900301</c:v>
                </c:pt>
                <c:pt idx="4716">
                  <c:v>5.5545888516776376</c:v>
                </c:pt>
                <c:pt idx="4717">
                  <c:v>5.5545888516776376</c:v>
                </c:pt>
                <c:pt idx="4718">
                  <c:v>3.5046947099200962E-2</c:v>
                </c:pt>
                <c:pt idx="4719">
                  <c:v>-0.1057946640225966</c:v>
                </c:pt>
                <c:pt idx="4720">
                  <c:v>-4.3692338096657197</c:v>
                </c:pt>
                <c:pt idx="4721">
                  <c:v>-4.3692338096657197</c:v>
                </c:pt>
                <c:pt idx="4722">
                  <c:v>-4.3692338096657197</c:v>
                </c:pt>
                <c:pt idx="4723">
                  <c:v>-4.3692338096657197</c:v>
                </c:pt>
                <c:pt idx="4724">
                  <c:v>-10.582769240382088</c:v>
                </c:pt>
                <c:pt idx="4725">
                  <c:v>-4.3692338096657197</c:v>
                </c:pt>
                <c:pt idx="4726">
                  <c:v>-8.0624959257337636</c:v>
                </c:pt>
                <c:pt idx="4727">
                  <c:v>17.425218635673769</c:v>
                </c:pt>
                <c:pt idx="4728">
                  <c:v>-9.3822637581148367</c:v>
                </c:pt>
                <c:pt idx="4729">
                  <c:v>-0.2107106162888126</c:v>
                </c:pt>
                <c:pt idx="4730">
                  <c:v>9.3822637581148367</c:v>
                </c:pt>
                <c:pt idx="4731">
                  <c:v>-8.8683081332894673</c:v>
                </c:pt>
                <c:pt idx="4732">
                  <c:v>-5.9228321394775394</c:v>
                </c:pt>
                <c:pt idx="4733">
                  <c:v>-12.550826932881439</c:v>
                </c:pt>
                <c:pt idx="4734">
                  <c:v>-7.0660891904577721</c:v>
                </c:pt>
                <c:pt idx="4735">
                  <c:v>-7.0660891904577721</c:v>
                </c:pt>
                <c:pt idx="4736">
                  <c:v>-7.0660891904577721</c:v>
                </c:pt>
                <c:pt idx="4737">
                  <c:v>-7.0660891904577721</c:v>
                </c:pt>
                <c:pt idx="4738">
                  <c:v>-7.0660891904577721</c:v>
                </c:pt>
                <c:pt idx="4739">
                  <c:v>-7.0660891904577721</c:v>
                </c:pt>
                <c:pt idx="4740">
                  <c:v>0.53513134476914948</c:v>
                </c:pt>
                <c:pt idx="4741">
                  <c:v>7.0660891904577738</c:v>
                </c:pt>
                <c:pt idx="4742">
                  <c:v>0.65067279588093452</c:v>
                </c:pt>
                <c:pt idx="4743">
                  <c:v>2.8744691179161412</c:v>
                </c:pt>
                <c:pt idx="4744">
                  <c:v>-0.16046467219324609</c:v>
                </c:pt>
                <c:pt idx="4745">
                  <c:v>0.62560448521850209</c:v>
                </c:pt>
                <c:pt idx="4746">
                  <c:v>-1.0360521395676721</c:v>
                </c:pt>
                <c:pt idx="4747">
                  <c:v>-6.0732489820306386</c:v>
                </c:pt>
                <c:pt idx="4748">
                  <c:v>-6.4130337419715744E-2</c:v>
                </c:pt>
                <c:pt idx="4749">
                  <c:v>0.51705843621935255</c:v>
                </c:pt>
                <c:pt idx="4750">
                  <c:v>-13.643893759468893</c:v>
                </c:pt>
                <c:pt idx="4751">
                  <c:v>-9.5196362528432132</c:v>
                </c:pt>
                <c:pt idx="4752">
                  <c:v>-1.7369655941662061</c:v>
                </c:pt>
                <c:pt idx="4753">
                  <c:v>2.7369655941662061</c:v>
                </c:pt>
                <c:pt idx="4754">
                  <c:v>9.2304207950923818</c:v>
                </c:pt>
                <c:pt idx="4755">
                  <c:v>2.7369655941662061</c:v>
                </c:pt>
                <c:pt idx="4756">
                  <c:v>-8.8672787397096631</c:v>
                </c:pt>
                <c:pt idx="4757">
                  <c:v>-14.51012541066784</c:v>
                </c:pt>
                <c:pt idx="4758">
                  <c:v>-2.8744691179161412</c:v>
                </c:pt>
                <c:pt idx="4759">
                  <c:v>2.7626522378298555</c:v>
                </c:pt>
                <c:pt idx="4760">
                  <c:v>-2.8744691179161412</c:v>
                </c:pt>
                <c:pt idx="4761">
                  <c:v>11.673750739438065</c:v>
                </c:pt>
                <c:pt idx="4762">
                  <c:v>-2.8744691179161412</c:v>
                </c:pt>
                <c:pt idx="4763">
                  <c:v>-2.8744691179161412</c:v>
                </c:pt>
                <c:pt idx="4764">
                  <c:v>2.3923174227787602</c:v>
                </c:pt>
                <c:pt idx="4765">
                  <c:v>11.34448085696304</c:v>
                </c:pt>
                <c:pt idx="4766">
                  <c:v>-2.8744691179161412</c:v>
                </c:pt>
                <c:pt idx="4767">
                  <c:v>7.7752575292094148</c:v>
                </c:pt>
                <c:pt idx="4768">
                  <c:v>-0.63226821549951318</c:v>
                </c:pt>
                <c:pt idx="4769">
                  <c:v>-11.381182412624446</c:v>
                </c:pt>
                <c:pt idx="4770">
                  <c:v>-3.3552559711026504E-2</c:v>
                </c:pt>
                <c:pt idx="4771">
                  <c:v>-5.1931947807651602</c:v>
                </c:pt>
                <c:pt idx="4772">
                  <c:v>4.0274920594480346</c:v>
                </c:pt>
                <c:pt idx="4773">
                  <c:v>-4.7725895038969268</c:v>
                </c:pt>
                <c:pt idx="4774">
                  <c:v>-9.6911619045530824</c:v>
                </c:pt>
                <c:pt idx="4775">
                  <c:v>-0.99879825479024698</c:v>
                </c:pt>
                <c:pt idx="4776">
                  <c:v>-1.1142754722101829</c:v>
                </c:pt>
                <c:pt idx="4777">
                  <c:v>15.238815216041109</c:v>
                </c:pt>
                <c:pt idx="4778">
                  <c:v>-12.188279751964144</c:v>
                </c:pt>
                <c:pt idx="4779">
                  <c:v>-1.1142754722101829</c:v>
                </c:pt>
                <c:pt idx="4780">
                  <c:v>-10.059344460824425</c:v>
                </c:pt>
                <c:pt idx="4781">
                  <c:v>4.7725895038969277</c:v>
                </c:pt>
                <c:pt idx="4782">
                  <c:v>15.570666105631352</c:v>
                </c:pt>
                <c:pt idx="4783">
                  <c:v>2.3923174227787602</c:v>
                </c:pt>
                <c:pt idx="4784">
                  <c:v>6.9068905956085187</c:v>
                </c:pt>
                <c:pt idx="4785">
                  <c:v>0.78192573525724107</c:v>
                </c:pt>
                <c:pt idx="4786">
                  <c:v>9.6444571875092606</c:v>
                </c:pt>
                <c:pt idx="4787">
                  <c:v>-2.8744691179161412</c:v>
                </c:pt>
                <c:pt idx="4788">
                  <c:v>-2.8744691179161412</c:v>
                </c:pt>
                <c:pt idx="4789">
                  <c:v>-2.8744691179161412</c:v>
                </c:pt>
                <c:pt idx="4790">
                  <c:v>2.3692338096657193</c:v>
                </c:pt>
                <c:pt idx="4791">
                  <c:v>2.3692338096657193</c:v>
                </c:pt>
                <c:pt idx="4792">
                  <c:v>-2.8744691179161412</c:v>
                </c:pt>
                <c:pt idx="4793">
                  <c:v>2.3692338096657193</c:v>
                </c:pt>
                <c:pt idx="4794">
                  <c:v>-7.0660891904577721</c:v>
                </c:pt>
                <c:pt idx="4795">
                  <c:v>-8.0606959316875546</c:v>
                </c:pt>
                <c:pt idx="4796">
                  <c:v>7.0660891904577738</c:v>
                </c:pt>
                <c:pt idx="4797">
                  <c:v>7.0660891904577738</c:v>
                </c:pt>
                <c:pt idx="4798">
                  <c:v>0.60954308733735196</c:v>
                </c:pt>
                <c:pt idx="4799">
                  <c:v>4.7725895038969277</c:v>
                </c:pt>
                <c:pt idx="4800">
                  <c:v>4.7725895038969277</c:v>
                </c:pt>
                <c:pt idx="4801">
                  <c:v>4.7725895038969277</c:v>
                </c:pt>
                <c:pt idx="4802">
                  <c:v>6.7369655941662066</c:v>
                </c:pt>
                <c:pt idx="4803">
                  <c:v>-11.892036785411905</c:v>
                </c:pt>
                <c:pt idx="4804">
                  <c:v>-2.8744691179161412</c:v>
                </c:pt>
                <c:pt idx="4805">
                  <c:v>-2.8744691179161412</c:v>
                </c:pt>
                <c:pt idx="4806">
                  <c:v>2.7725895038969277</c:v>
                </c:pt>
                <c:pt idx="4807">
                  <c:v>-4.3692338096657197</c:v>
                </c:pt>
                <c:pt idx="4808">
                  <c:v>2.3692338096657193</c:v>
                </c:pt>
                <c:pt idx="4809">
                  <c:v>-2.8744691179161412</c:v>
                </c:pt>
                <c:pt idx="4810">
                  <c:v>-2.8744691179161412</c:v>
                </c:pt>
                <c:pt idx="4811">
                  <c:v>-0.11509316443193933</c:v>
                </c:pt>
                <c:pt idx="4812">
                  <c:v>-2.8744691179161412</c:v>
                </c:pt>
                <c:pt idx="4813">
                  <c:v>-2.8744691179161412</c:v>
                </c:pt>
                <c:pt idx="4814">
                  <c:v>-10.582769240382088</c:v>
                </c:pt>
                <c:pt idx="4815">
                  <c:v>2.5501970825604796</c:v>
                </c:pt>
                <c:pt idx="4816">
                  <c:v>-0.24162109931794132</c:v>
                </c:pt>
                <c:pt idx="4817">
                  <c:v>9.6444571875092606</c:v>
                </c:pt>
                <c:pt idx="4818">
                  <c:v>-2.8744691179161412</c:v>
                </c:pt>
                <c:pt idx="4819">
                  <c:v>-1.2219346045802415</c:v>
                </c:pt>
                <c:pt idx="4820">
                  <c:v>-4.3692338096657197</c:v>
                </c:pt>
                <c:pt idx="4821">
                  <c:v>-2.8744691179161412</c:v>
                </c:pt>
                <c:pt idx="4822">
                  <c:v>-2.8744691179161412</c:v>
                </c:pt>
                <c:pt idx="4823">
                  <c:v>2.3692338096657193</c:v>
                </c:pt>
                <c:pt idx="4824">
                  <c:v>-10.582769240382088</c:v>
                </c:pt>
                <c:pt idx="4825">
                  <c:v>-4.3692338096657197</c:v>
                </c:pt>
                <c:pt idx="4826">
                  <c:v>-4.3692338096657197</c:v>
                </c:pt>
                <c:pt idx="4827">
                  <c:v>10.583082767502933</c:v>
                </c:pt>
                <c:pt idx="4828">
                  <c:v>-4.3692338096657197</c:v>
                </c:pt>
                <c:pt idx="4829">
                  <c:v>-9.0606959316875546</c:v>
                </c:pt>
                <c:pt idx="4830">
                  <c:v>10.583082767502933</c:v>
                </c:pt>
                <c:pt idx="4831">
                  <c:v>-4.3692338096657197</c:v>
                </c:pt>
                <c:pt idx="4832">
                  <c:v>10.583082767502933</c:v>
                </c:pt>
                <c:pt idx="4833">
                  <c:v>10.583082767502933</c:v>
                </c:pt>
                <c:pt idx="4834">
                  <c:v>8.6462586799900301</c:v>
                </c:pt>
                <c:pt idx="4835">
                  <c:v>-1.1142754722101829</c:v>
                </c:pt>
                <c:pt idx="4836">
                  <c:v>-9.0606959316875546</c:v>
                </c:pt>
                <c:pt idx="4837">
                  <c:v>3.1020224090491291E-2</c:v>
                </c:pt>
                <c:pt idx="4838">
                  <c:v>-4.3692338096657197</c:v>
                </c:pt>
                <c:pt idx="4839">
                  <c:v>-4.3692338096657197</c:v>
                </c:pt>
                <c:pt idx="4840">
                  <c:v>-1.299694805150617</c:v>
                </c:pt>
                <c:pt idx="4841">
                  <c:v>11.381182412624446</c:v>
                </c:pt>
                <c:pt idx="4842">
                  <c:v>0.56704059272389395</c:v>
                </c:pt>
                <c:pt idx="4843">
                  <c:v>-2.1197392442740957</c:v>
                </c:pt>
                <c:pt idx="4844">
                  <c:v>10.146780789986687</c:v>
                </c:pt>
                <c:pt idx="4845">
                  <c:v>-9.6444571875092606</c:v>
                </c:pt>
                <c:pt idx="4846">
                  <c:v>-9.6444571875092606</c:v>
                </c:pt>
                <c:pt idx="4847">
                  <c:v>9.5189809291704002</c:v>
                </c:pt>
                <c:pt idx="4848">
                  <c:v>-2.6744887409323352</c:v>
                </c:pt>
                <c:pt idx="4849">
                  <c:v>-4.3692338096657197</c:v>
                </c:pt>
                <c:pt idx="4850">
                  <c:v>-4.3692338096657197</c:v>
                </c:pt>
                <c:pt idx="4851">
                  <c:v>-4.3692338096657197</c:v>
                </c:pt>
                <c:pt idx="4852">
                  <c:v>-4.3692338096657197</c:v>
                </c:pt>
                <c:pt idx="4853">
                  <c:v>-4.3692338096657197</c:v>
                </c:pt>
                <c:pt idx="4854">
                  <c:v>-4.3692338096657197</c:v>
                </c:pt>
                <c:pt idx="4855">
                  <c:v>-4.3692338096657197</c:v>
                </c:pt>
                <c:pt idx="4856">
                  <c:v>-10.582769240382088</c:v>
                </c:pt>
                <c:pt idx="4857">
                  <c:v>-0.15086666562662776</c:v>
                </c:pt>
                <c:pt idx="4858">
                  <c:v>-2.8744691179161412</c:v>
                </c:pt>
                <c:pt idx="4859">
                  <c:v>-7.0660891904577721</c:v>
                </c:pt>
                <c:pt idx="4860">
                  <c:v>-2.5849625007211561</c:v>
                </c:pt>
                <c:pt idx="4861">
                  <c:v>12.103506382011545</c:v>
                </c:pt>
                <c:pt idx="4862">
                  <c:v>13.965814340495692</c:v>
                </c:pt>
                <c:pt idx="4863">
                  <c:v>-1.7369655941662061</c:v>
                </c:pt>
                <c:pt idx="4864">
                  <c:v>-0.4850149815948247</c:v>
                </c:pt>
                <c:pt idx="4865">
                  <c:v>-0.19413716106317958</c:v>
                </c:pt>
                <c:pt idx="4866">
                  <c:v>-0.47994548482642724</c:v>
                </c:pt>
                <c:pt idx="4867">
                  <c:v>11.381182412624446</c:v>
                </c:pt>
                <c:pt idx="4868">
                  <c:v>-12.468369487109527</c:v>
                </c:pt>
                <c:pt idx="4869">
                  <c:v>-0.58489571701366216</c:v>
                </c:pt>
                <c:pt idx="4870">
                  <c:v>-0.16839753169571869</c:v>
                </c:pt>
                <c:pt idx="4871">
                  <c:v>1.9380248325184559</c:v>
                </c:pt>
                <c:pt idx="4872">
                  <c:v>1.8982963136733264</c:v>
                </c:pt>
                <c:pt idx="4873">
                  <c:v>-5.5647846187835261</c:v>
                </c:pt>
                <c:pt idx="4874">
                  <c:v>-2.8744691179161412</c:v>
                </c:pt>
                <c:pt idx="4875">
                  <c:v>12.800360675454716</c:v>
                </c:pt>
                <c:pt idx="4876">
                  <c:v>-6.7414669864011483</c:v>
                </c:pt>
                <c:pt idx="4877">
                  <c:v>-0.48460384081541424</c:v>
                </c:pt>
                <c:pt idx="4878">
                  <c:v>-7.0660891904577721</c:v>
                </c:pt>
                <c:pt idx="4879">
                  <c:v>3.5347352909679701</c:v>
                </c:pt>
                <c:pt idx="4880">
                  <c:v>-4.3692338096657197</c:v>
                </c:pt>
                <c:pt idx="4881">
                  <c:v>-4.3692338096657197</c:v>
                </c:pt>
                <c:pt idx="4882">
                  <c:v>-4.3692338096657197</c:v>
                </c:pt>
                <c:pt idx="4883">
                  <c:v>-4.3692338096657197</c:v>
                </c:pt>
                <c:pt idx="4884">
                  <c:v>-14.807120089300369</c:v>
                </c:pt>
                <c:pt idx="4885">
                  <c:v>-1.5017228550022077</c:v>
                </c:pt>
                <c:pt idx="4886">
                  <c:v>-4.8673846735689731E-2</c:v>
                </c:pt>
                <c:pt idx="4887">
                  <c:v>-0.19413716106317958</c:v>
                </c:pt>
                <c:pt idx="4888">
                  <c:v>12.840384550711667</c:v>
                </c:pt>
                <c:pt idx="4889">
                  <c:v>-1.1142754722101829</c:v>
                </c:pt>
                <c:pt idx="4890">
                  <c:v>1.9380248325184559</c:v>
                </c:pt>
                <c:pt idx="4891">
                  <c:v>2.309014776084199</c:v>
                </c:pt>
                <c:pt idx="4892">
                  <c:v>8.0606959316875546</c:v>
                </c:pt>
                <c:pt idx="4893">
                  <c:v>-0.35732660112713377</c:v>
                </c:pt>
                <c:pt idx="4894">
                  <c:v>8.0606959316875546</c:v>
                </c:pt>
                <c:pt idx="4895">
                  <c:v>7.0660891904577738</c:v>
                </c:pt>
                <c:pt idx="4896">
                  <c:v>4.3692338096657197</c:v>
                </c:pt>
                <c:pt idx="4897">
                  <c:v>4.3692338096657197</c:v>
                </c:pt>
                <c:pt idx="4898">
                  <c:v>4.3692338096657197</c:v>
                </c:pt>
                <c:pt idx="4899">
                  <c:v>4.3692338096657197</c:v>
                </c:pt>
                <c:pt idx="4900">
                  <c:v>7.0660891904577738</c:v>
                </c:pt>
                <c:pt idx="4901">
                  <c:v>4.7725895038969277</c:v>
                </c:pt>
                <c:pt idx="4902">
                  <c:v>-11.146568675740786</c:v>
                </c:pt>
                <c:pt idx="4903">
                  <c:v>13.773173556192697</c:v>
                </c:pt>
                <c:pt idx="4904">
                  <c:v>-14.830383158554168</c:v>
                </c:pt>
                <c:pt idx="4905">
                  <c:v>-0.70064765420153818</c:v>
                </c:pt>
                <c:pt idx="4906">
                  <c:v>-2.6766299309387311</c:v>
                </c:pt>
                <c:pt idx="4907">
                  <c:v>-0.1565577777044834</c:v>
                </c:pt>
                <c:pt idx="4908">
                  <c:v>5.3457748368417297</c:v>
                </c:pt>
                <c:pt idx="4909">
                  <c:v>8.8672787397096631</c:v>
                </c:pt>
                <c:pt idx="4910">
                  <c:v>-2.4662054234269072E-2</c:v>
                </c:pt>
                <c:pt idx="4911">
                  <c:v>0.16972486340482829</c:v>
                </c:pt>
                <c:pt idx="4912">
                  <c:v>-1.3215675262911035</c:v>
                </c:pt>
                <c:pt idx="4913">
                  <c:v>2.5243564969141938</c:v>
                </c:pt>
                <c:pt idx="4914">
                  <c:v>-7.0660891904577721</c:v>
                </c:pt>
                <c:pt idx="4915">
                  <c:v>1.2784726566972189</c:v>
                </c:pt>
                <c:pt idx="4916">
                  <c:v>9.3822637581148367</c:v>
                </c:pt>
                <c:pt idx="4917">
                  <c:v>3.8073549220576037</c:v>
                </c:pt>
                <c:pt idx="4918">
                  <c:v>0.13409289558728293</c:v>
                </c:pt>
                <c:pt idx="4919">
                  <c:v>0</c:v>
                </c:pt>
                <c:pt idx="4920">
                  <c:v>-8.7462841250339429E-2</c:v>
                </c:pt>
                <c:pt idx="4921">
                  <c:v>-5.4461130742463801</c:v>
                </c:pt>
                <c:pt idx="4922">
                  <c:v>0.3652608387115942</c:v>
                </c:pt>
                <c:pt idx="4923">
                  <c:v>15.840261599685855</c:v>
                </c:pt>
                <c:pt idx="4924">
                  <c:v>15.773147794164615</c:v>
                </c:pt>
                <c:pt idx="4925">
                  <c:v>4.7725895038969277</c:v>
                </c:pt>
                <c:pt idx="4926">
                  <c:v>-14.081316989285773</c:v>
                </c:pt>
                <c:pt idx="4927">
                  <c:v>11.013555309891467</c:v>
                </c:pt>
                <c:pt idx="4928">
                  <c:v>8.8683081332894673</c:v>
                </c:pt>
                <c:pt idx="4929">
                  <c:v>-6.0732489820306386</c:v>
                </c:pt>
                <c:pt idx="4930">
                  <c:v>-8.9267338097087409E-2</c:v>
                </c:pt>
                <c:pt idx="4931">
                  <c:v>8.8672787397096631</c:v>
                </c:pt>
                <c:pt idx="4932">
                  <c:v>10.146780789986687</c:v>
                </c:pt>
                <c:pt idx="4933">
                  <c:v>7.0660891904577721</c:v>
                </c:pt>
                <c:pt idx="4934">
                  <c:v>-0.78055486271388874</c:v>
                </c:pt>
                <c:pt idx="4935">
                  <c:v>10.307200809140809</c:v>
                </c:pt>
                <c:pt idx="4936">
                  <c:v>-0.66005844950276171</c:v>
                </c:pt>
                <c:pt idx="4937">
                  <c:v>4.3068721891886243E-2</c:v>
                </c:pt>
                <c:pt idx="4938">
                  <c:v>12.43402002712266</c:v>
                </c:pt>
                <c:pt idx="4939">
                  <c:v>13.724265140161751</c:v>
                </c:pt>
                <c:pt idx="4940">
                  <c:v>-7.6265994746995448E-3</c:v>
                </c:pt>
                <c:pt idx="4941">
                  <c:v>0.31602749344767789</c:v>
                </c:pt>
                <c:pt idx="4942">
                  <c:v>15.380833054951912</c:v>
                </c:pt>
                <c:pt idx="4943">
                  <c:v>9.8662486111111729</c:v>
                </c:pt>
                <c:pt idx="4944">
                  <c:v>-11.416797527606059</c:v>
                </c:pt>
                <c:pt idx="4945">
                  <c:v>-11.059344460824425</c:v>
                </c:pt>
                <c:pt idx="4946">
                  <c:v>-9.0597950917951025</c:v>
                </c:pt>
                <c:pt idx="4947">
                  <c:v>-1.8377358750791099E-2</c:v>
                </c:pt>
                <c:pt idx="4948">
                  <c:v>0.80658280802210813</c:v>
                </c:pt>
                <c:pt idx="4949">
                  <c:v>-9.9662651028771325</c:v>
                </c:pt>
                <c:pt idx="4950">
                  <c:v>-11.228818690495881</c:v>
                </c:pt>
                <c:pt idx="4951">
                  <c:v>-1.1142754722101829</c:v>
                </c:pt>
                <c:pt idx="4952">
                  <c:v>-9.7604427459966399</c:v>
                </c:pt>
                <c:pt idx="4953">
                  <c:v>0.19495523862959685</c:v>
                </c:pt>
                <c:pt idx="4954">
                  <c:v>-10.866506212226202</c:v>
                </c:pt>
                <c:pt idx="4955">
                  <c:v>-2.6766299309387311</c:v>
                </c:pt>
                <c:pt idx="4956">
                  <c:v>-8.6462586799900301</c:v>
                </c:pt>
                <c:pt idx="4957">
                  <c:v>-0.18286405714981036</c:v>
                </c:pt>
                <c:pt idx="4958">
                  <c:v>10.059344460824425</c:v>
                </c:pt>
                <c:pt idx="4959">
                  <c:v>-10.582769240382088</c:v>
                </c:pt>
                <c:pt idx="4960">
                  <c:v>-11.228818690495881</c:v>
                </c:pt>
                <c:pt idx="4961">
                  <c:v>1.3297364619835177</c:v>
                </c:pt>
                <c:pt idx="4962">
                  <c:v>-10.059795091795101</c:v>
                </c:pt>
                <c:pt idx="4963">
                  <c:v>4.302069812466403</c:v>
                </c:pt>
                <c:pt idx="4964">
                  <c:v>1.4149840671186595</c:v>
                </c:pt>
                <c:pt idx="4965">
                  <c:v>-9.9662651028771325</c:v>
                </c:pt>
                <c:pt idx="4966">
                  <c:v>7.0624959257337645</c:v>
                </c:pt>
                <c:pt idx="4967">
                  <c:v>-12.534789211480268</c:v>
                </c:pt>
                <c:pt idx="4968">
                  <c:v>8.8672787397096631</c:v>
                </c:pt>
                <c:pt idx="4969">
                  <c:v>-0.19341719197789214</c:v>
                </c:pt>
                <c:pt idx="4970">
                  <c:v>3.2034265038149176E-16</c:v>
                </c:pt>
                <c:pt idx="4971">
                  <c:v>3.2034265038149176E-16</c:v>
                </c:pt>
                <c:pt idx="4972">
                  <c:v>13.380911949563341</c:v>
                </c:pt>
                <c:pt idx="4973">
                  <c:v>8.6462586799900301</c:v>
                </c:pt>
                <c:pt idx="4974">
                  <c:v>4.3219280948873626</c:v>
                </c:pt>
                <c:pt idx="4975">
                  <c:v>-2.4392078719298351</c:v>
                </c:pt>
                <c:pt idx="4976">
                  <c:v>4.3219280948873626</c:v>
                </c:pt>
                <c:pt idx="4977">
                  <c:v>4.3219280948873626</c:v>
                </c:pt>
                <c:pt idx="4978">
                  <c:v>4.3558754268106998</c:v>
                </c:pt>
                <c:pt idx="4979">
                  <c:v>-11.759472121202833</c:v>
                </c:pt>
                <c:pt idx="4980">
                  <c:v>1.9946067412297812</c:v>
                </c:pt>
                <c:pt idx="4981">
                  <c:v>10.146780789986687</c:v>
                </c:pt>
                <c:pt idx="4982">
                  <c:v>-4.6863618398444054</c:v>
                </c:pt>
                <c:pt idx="4983">
                  <c:v>-15.995546349358998</c:v>
                </c:pt>
                <c:pt idx="4984">
                  <c:v>7.0660891904577738</c:v>
                </c:pt>
                <c:pt idx="4985">
                  <c:v>-2.457957223985836</c:v>
                </c:pt>
                <c:pt idx="4986">
                  <c:v>2.0838725572550203</c:v>
                </c:pt>
                <c:pt idx="4987">
                  <c:v>4.7725895038969277</c:v>
                </c:pt>
                <c:pt idx="4988">
                  <c:v>-9.0606959316875546</c:v>
                </c:pt>
                <c:pt idx="4989">
                  <c:v>-0.73695757928281114</c:v>
                </c:pt>
                <c:pt idx="4990">
                  <c:v>6.0732489820306386</c:v>
                </c:pt>
                <c:pt idx="4991">
                  <c:v>-0.46777896135081715</c:v>
                </c:pt>
                <c:pt idx="4992">
                  <c:v>-8.6462586799900301</c:v>
                </c:pt>
                <c:pt idx="4993">
                  <c:v>-11.866506212226202</c:v>
                </c:pt>
                <c:pt idx="4994">
                  <c:v>-9.3822637581148367</c:v>
                </c:pt>
                <c:pt idx="4995">
                  <c:v>15.950692578455541</c:v>
                </c:pt>
                <c:pt idx="4996">
                  <c:v>12.550826932881439</c:v>
                </c:pt>
                <c:pt idx="4997">
                  <c:v>-0.45894032115565891</c:v>
                </c:pt>
                <c:pt idx="4998">
                  <c:v>-10.814315423787811</c:v>
                </c:pt>
                <c:pt idx="4999">
                  <c:v>4.7725895038969277</c:v>
                </c:pt>
                <c:pt idx="5000">
                  <c:v>8.0624959257337636</c:v>
                </c:pt>
                <c:pt idx="5001">
                  <c:v>10.91687468418114</c:v>
                </c:pt>
                <c:pt idx="5002">
                  <c:v>-13.773207904847887</c:v>
                </c:pt>
                <c:pt idx="5003">
                  <c:v>-5.9228321394775394</c:v>
                </c:pt>
                <c:pt idx="5004">
                  <c:v>-6.9886846867721664</c:v>
                </c:pt>
                <c:pt idx="5005">
                  <c:v>-0.66825284408219221</c:v>
                </c:pt>
                <c:pt idx="5006">
                  <c:v>8.7906975781039964</c:v>
                </c:pt>
                <c:pt idx="5007">
                  <c:v>-9.7598881832218343</c:v>
                </c:pt>
                <c:pt idx="5008">
                  <c:v>-0.41383575406909084</c:v>
                </c:pt>
                <c:pt idx="5009">
                  <c:v>8.6450579349844769</c:v>
                </c:pt>
                <c:pt idx="5010">
                  <c:v>-12.965904504239749</c:v>
                </c:pt>
                <c:pt idx="5011">
                  <c:v>-6.0732489820306386</c:v>
                </c:pt>
                <c:pt idx="5012">
                  <c:v>2.0838725572550203</c:v>
                </c:pt>
                <c:pt idx="5013">
                  <c:v>4.3558754268106998</c:v>
                </c:pt>
                <c:pt idx="5014">
                  <c:v>3.2034265038149176E-16</c:v>
                </c:pt>
                <c:pt idx="5015">
                  <c:v>-1.7369655941662061</c:v>
                </c:pt>
                <c:pt idx="5016">
                  <c:v>11.381182412624446</c:v>
                </c:pt>
                <c:pt idx="5017">
                  <c:v>-15.42523776214956</c:v>
                </c:pt>
                <c:pt idx="5018">
                  <c:v>-2.8744691179161412</c:v>
                </c:pt>
                <c:pt idx="5019">
                  <c:v>-0.76818432477692622</c:v>
                </c:pt>
                <c:pt idx="5020">
                  <c:v>-1.2784179086042995</c:v>
                </c:pt>
                <c:pt idx="5021">
                  <c:v>-0.52471595828429884</c:v>
                </c:pt>
                <c:pt idx="5022">
                  <c:v>-1.2617023072087739</c:v>
                </c:pt>
                <c:pt idx="5023">
                  <c:v>11.673897930688602</c:v>
                </c:pt>
                <c:pt idx="5024">
                  <c:v>-0.99460674122978154</c:v>
                </c:pt>
                <c:pt idx="5025">
                  <c:v>-0.50474030222707544</c:v>
                </c:pt>
                <c:pt idx="5026">
                  <c:v>11.381182412624446</c:v>
                </c:pt>
                <c:pt idx="5027">
                  <c:v>-2.2223924213364481</c:v>
                </c:pt>
                <c:pt idx="5028">
                  <c:v>10.059344460824425</c:v>
                </c:pt>
                <c:pt idx="5029">
                  <c:v>-1.1142754722101829</c:v>
                </c:pt>
                <c:pt idx="5030">
                  <c:v>0.3215678264272836</c:v>
                </c:pt>
                <c:pt idx="5031">
                  <c:v>-0.80733238012369835</c:v>
                </c:pt>
                <c:pt idx="5032">
                  <c:v>4.3692338096657197</c:v>
                </c:pt>
                <c:pt idx="5033">
                  <c:v>-0.71822903158462026</c:v>
                </c:pt>
                <c:pt idx="5034">
                  <c:v>4.7725895038969277</c:v>
                </c:pt>
                <c:pt idx="5035">
                  <c:v>-0.71822903158462026</c:v>
                </c:pt>
                <c:pt idx="5036">
                  <c:v>7.0660891904577721</c:v>
                </c:pt>
                <c:pt idx="5037">
                  <c:v>1.770518153877233</c:v>
                </c:pt>
                <c:pt idx="5038">
                  <c:v>-1.1140557605200349E-2</c:v>
                </c:pt>
                <c:pt idx="5039">
                  <c:v>9.6450579349844787</c:v>
                </c:pt>
                <c:pt idx="5040">
                  <c:v>-0.9765410271760111</c:v>
                </c:pt>
                <c:pt idx="5041">
                  <c:v>-7.6486571760385464</c:v>
                </c:pt>
                <c:pt idx="5042">
                  <c:v>6.0732489820306386</c:v>
                </c:pt>
                <c:pt idx="5043">
                  <c:v>-4.6689645390486696</c:v>
                </c:pt>
                <c:pt idx="5044">
                  <c:v>-11.146780789986687</c:v>
                </c:pt>
                <c:pt idx="5045">
                  <c:v>-0.16284999142078577</c:v>
                </c:pt>
                <c:pt idx="5046">
                  <c:v>-1.0543635280763379</c:v>
                </c:pt>
                <c:pt idx="5047">
                  <c:v>8.6450579349844769</c:v>
                </c:pt>
                <c:pt idx="5048">
                  <c:v>9.0606959316875546</c:v>
                </c:pt>
                <c:pt idx="5049">
                  <c:v>-4.7725895038969268</c:v>
                </c:pt>
                <c:pt idx="5050">
                  <c:v>16.311565034176297</c:v>
                </c:pt>
                <c:pt idx="5051">
                  <c:v>12.398743691938195</c:v>
                </c:pt>
                <c:pt idx="5052">
                  <c:v>-8.8672787397096631</c:v>
                </c:pt>
                <c:pt idx="5053">
                  <c:v>-15.738373788559015</c:v>
                </c:pt>
                <c:pt idx="5054">
                  <c:v>10.966265102877133</c:v>
                </c:pt>
                <c:pt idx="5055">
                  <c:v>-5.0626073069968282E-2</c:v>
                </c:pt>
                <c:pt idx="5056">
                  <c:v>-14.965799312657159</c:v>
                </c:pt>
                <c:pt idx="5057">
                  <c:v>10.381182412624446</c:v>
                </c:pt>
                <c:pt idx="5058">
                  <c:v>0</c:v>
                </c:pt>
                <c:pt idx="5059">
                  <c:v>0.12928301694496616</c:v>
                </c:pt>
                <c:pt idx="5060">
                  <c:v>-8.3837042924740537</c:v>
                </c:pt>
                <c:pt idx="5061">
                  <c:v>2.8032407699133439</c:v>
                </c:pt>
                <c:pt idx="5062">
                  <c:v>-4.3692338096657197</c:v>
                </c:pt>
                <c:pt idx="5063">
                  <c:v>-8.539149123064467E-2</c:v>
                </c:pt>
                <c:pt idx="5064">
                  <c:v>-1.5789687445267055</c:v>
                </c:pt>
                <c:pt idx="5065">
                  <c:v>-0.2791784474280255</c:v>
                </c:pt>
                <c:pt idx="5066">
                  <c:v>-15.403200694580862</c:v>
                </c:pt>
                <c:pt idx="5067">
                  <c:v>-8.8672787397096631</c:v>
                </c:pt>
                <c:pt idx="5068">
                  <c:v>-10.866506212226202</c:v>
                </c:pt>
                <c:pt idx="5069">
                  <c:v>-1.0637759104333149</c:v>
                </c:pt>
                <c:pt idx="5070">
                  <c:v>-1.0190457556905468</c:v>
                </c:pt>
                <c:pt idx="5071">
                  <c:v>-1.3837042924740521</c:v>
                </c:pt>
                <c:pt idx="5072">
                  <c:v>-0.8028347250202218</c:v>
                </c:pt>
                <c:pt idx="5073">
                  <c:v>-0.25509658640915356</c:v>
                </c:pt>
                <c:pt idx="5074">
                  <c:v>-0.66501575228719145</c:v>
                </c:pt>
                <c:pt idx="5075">
                  <c:v>2.7783156513537965E-2</c:v>
                </c:pt>
                <c:pt idx="5076">
                  <c:v>-2.1776533053698846E-3</c:v>
                </c:pt>
                <c:pt idx="5077">
                  <c:v>-0.33786963875638415</c:v>
                </c:pt>
                <c:pt idx="5078">
                  <c:v>-0.89530262133330685</c:v>
                </c:pt>
                <c:pt idx="5079">
                  <c:v>0.78978229260965438</c:v>
                </c:pt>
                <c:pt idx="5080">
                  <c:v>1.1619083266833422E-2</c:v>
                </c:pt>
                <c:pt idx="5081">
                  <c:v>6.1471263275999687E-2</c:v>
                </c:pt>
                <c:pt idx="5082">
                  <c:v>0.35444923718831711</c:v>
                </c:pt>
                <c:pt idx="5083">
                  <c:v>0.12015103107320581</c:v>
                </c:pt>
                <c:pt idx="5084">
                  <c:v>0.81420859309866678</c:v>
                </c:pt>
                <c:pt idx="5085">
                  <c:v>17.755863388019716</c:v>
                </c:pt>
                <c:pt idx="5086">
                  <c:v>-0.18525041777127374</c:v>
                </c:pt>
                <c:pt idx="5087">
                  <c:v>1.7914041301730896</c:v>
                </c:pt>
                <c:pt idx="5088">
                  <c:v>0.61269589626061394</c:v>
                </c:pt>
                <c:pt idx="5089">
                  <c:v>-7.1019463320017587E-2</c:v>
                </c:pt>
                <c:pt idx="5090">
                  <c:v>0</c:v>
                </c:pt>
                <c:pt idx="5091">
                  <c:v>-1.0520986059427153</c:v>
                </c:pt>
                <c:pt idx="5092">
                  <c:v>0.37747408632236051</c:v>
                </c:pt>
                <c:pt idx="5093">
                  <c:v>-8.7343365049178681E-2</c:v>
                </c:pt>
                <c:pt idx="5094">
                  <c:v>-2.6159160466854538E-2</c:v>
                </c:pt>
                <c:pt idx="5095">
                  <c:v>0.35638066058959433</c:v>
                </c:pt>
                <c:pt idx="5096">
                  <c:v>0.16165326347876932</c:v>
                </c:pt>
                <c:pt idx="5097">
                  <c:v>-6.4130337419715744E-2</c:v>
                </c:pt>
                <c:pt idx="5098">
                  <c:v>4.624418476922789E-2</c:v>
                </c:pt>
                <c:pt idx="5099">
                  <c:v>-0.3955851366126712</c:v>
                </c:pt>
                <c:pt idx="5100">
                  <c:v>6.6342494828696072E-2</c:v>
                </c:pt>
                <c:pt idx="5101">
                  <c:v>-7.6462586799900292</c:v>
                </c:pt>
                <c:pt idx="5102">
                  <c:v>-8.8683081332894673</c:v>
                </c:pt>
                <c:pt idx="5103">
                  <c:v>-1.6040713236688611</c:v>
                </c:pt>
                <c:pt idx="5104">
                  <c:v>0.24423681037966782</c:v>
                </c:pt>
                <c:pt idx="5105">
                  <c:v>-4.2644337408493667E-2</c:v>
                </c:pt>
                <c:pt idx="5106">
                  <c:v>-2.6033410300360109</c:v>
                </c:pt>
                <c:pt idx="5107">
                  <c:v>-6.7414669864011483</c:v>
                </c:pt>
                <c:pt idx="5108">
                  <c:v>12.840384550711667</c:v>
                </c:pt>
                <c:pt idx="5109">
                  <c:v>-11.188588845707349</c:v>
                </c:pt>
                <c:pt idx="5110">
                  <c:v>0.48375024936285793</c:v>
                </c:pt>
                <c:pt idx="5111">
                  <c:v>-1.3219280948873622</c:v>
                </c:pt>
                <c:pt idx="5112">
                  <c:v>-0.68907090406189508</c:v>
                </c:pt>
                <c:pt idx="5113">
                  <c:v>9.4636874138074964E-2</c:v>
                </c:pt>
                <c:pt idx="5114">
                  <c:v>3.1413558492455413</c:v>
                </c:pt>
                <c:pt idx="5115">
                  <c:v>-0.94555221597762351</c:v>
                </c:pt>
                <c:pt idx="5116">
                  <c:v>-0.78427130894456298</c:v>
                </c:pt>
                <c:pt idx="5117">
                  <c:v>-0.32826962176118901</c:v>
                </c:pt>
                <c:pt idx="5118">
                  <c:v>-1.1069152039165122</c:v>
                </c:pt>
                <c:pt idx="5119">
                  <c:v>-11.866506212226202</c:v>
                </c:pt>
                <c:pt idx="5120">
                  <c:v>0.23660628055614871</c:v>
                </c:pt>
                <c:pt idx="5121">
                  <c:v>0.49749965947081659</c:v>
                </c:pt>
                <c:pt idx="5122">
                  <c:v>11.485493915223493</c:v>
                </c:pt>
                <c:pt idx="5123">
                  <c:v>11.644156719937438</c:v>
                </c:pt>
                <c:pt idx="5124">
                  <c:v>-9.1128738572412207</c:v>
                </c:pt>
                <c:pt idx="5125">
                  <c:v>-4.1862223221998223</c:v>
                </c:pt>
                <c:pt idx="5126">
                  <c:v>-1.9874469496569154</c:v>
                </c:pt>
                <c:pt idx="5127">
                  <c:v>-0.46948528330122002</c:v>
                </c:pt>
                <c:pt idx="5128">
                  <c:v>-0.28757659009658559</c:v>
                </c:pt>
                <c:pt idx="5129">
                  <c:v>4.3851219213745569</c:v>
                </c:pt>
                <c:pt idx="5130">
                  <c:v>1.9305870646560386</c:v>
                </c:pt>
                <c:pt idx="5131">
                  <c:v>-0.1576257364918689</c:v>
                </c:pt>
                <c:pt idx="5132">
                  <c:v>-0.10784495521561673</c:v>
                </c:pt>
                <c:pt idx="5133">
                  <c:v>-8.6462586799900301</c:v>
                </c:pt>
                <c:pt idx="5134">
                  <c:v>0.60310984743141527</c:v>
                </c:pt>
                <c:pt idx="5135">
                  <c:v>-1.7472339296200337</c:v>
                </c:pt>
                <c:pt idx="5136">
                  <c:v>-0.73616431947696703</c:v>
                </c:pt>
                <c:pt idx="5137">
                  <c:v>-9.7604427459966399</c:v>
                </c:pt>
                <c:pt idx="5138">
                  <c:v>1.4192252962422773</c:v>
                </c:pt>
                <c:pt idx="5139">
                  <c:v>11.416621621364193</c:v>
                </c:pt>
                <c:pt idx="5140">
                  <c:v>-0.86771613838265949</c:v>
                </c:pt>
                <c:pt idx="5141">
                  <c:v>4.1222662726512878E-2</c:v>
                </c:pt>
                <c:pt idx="5142">
                  <c:v>0.93883613732160442</c:v>
                </c:pt>
                <c:pt idx="5143">
                  <c:v>-1.7004397181410922</c:v>
                </c:pt>
                <c:pt idx="5144">
                  <c:v>-0.53433642765118805</c:v>
                </c:pt>
                <c:pt idx="5145">
                  <c:v>-0.20425499418064866</c:v>
                </c:pt>
                <c:pt idx="5146">
                  <c:v>0.37196877738695794</c:v>
                </c:pt>
                <c:pt idx="5147">
                  <c:v>-0.27147269436472343</c:v>
                </c:pt>
                <c:pt idx="5148">
                  <c:v>16.702754387243253</c:v>
                </c:pt>
                <c:pt idx="5149">
                  <c:v>-0.56994992986613202</c:v>
                </c:pt>
                <c:pt idx="5150">
                  <c:v>-0.24671318039382265</c:v>
                </c:pt>
                <c:pt idx="5151">
                  <c:v>0.71179252295663886</c:v>
                </c:pt>
                <c:pt idx="5152">
                  <c:v>-0.48308288670194266</c:v>
                </c:pt>
                <c:pt idx="5153">
                  <c:v>0.21013945740166848</c:v>
                </c:pt>
                <c:pt idx="5154">
                  <c:v>0.11655425744076006</c:v>
                </c:pt>
                <c:pt idx="5155">
                  <c:v>-9.229619965185119</c:v>
                </c:pt>
                <c:pt idx="5156">
                  <c:v>0.65170218946073954</c:v>
                </c:pt>
                <c:pt idx="5157">
                  <c:v>0.31976783238107304</c:v>
                </c:pt>
                <c:pt idx="5158">
                  <c:v>-7.0660891904577721</c:v>
                </c:pt>
                <c:pt idx="5159">
                  <c:v>-6.0732489820306386</c:v>
                </c:pt>
                <c:pt idx="5160">
                  <c:v>-7.6462586799900292</c:v>
                </c:pt>
                <c:pt idx="5161">
                  <c:v>-1.4947646917495783</c:v>
                </c:pt>
                <c:pt idx="5162">
                  <c:v>-8.0606959316875546</c:v>
                </c:pt>
                <c:pt idx="5163">
                  <c:v>3.8073549220576046</c:v>
                </c:pt>
                <c:pt idx="5164">
                  <c:v>13.344342147400473</c:v>
                </c:pt>
                <c:pt idx="5165">
                  <c:v>0</c:v>
                </c:pt>
                <c:pt idx="5166">
                  <c:v>1.9946067412297812</c:v>
                </c:pt>
                <c:pt idx="5167">
                  <c:v>-7.6486571760385464</c:v>
                </c:pt>
                <c:pt idx="5168">
                  <c:v>-6.0732489820306386</c:v>
                </c:pt>
                <c:pt idx="5169">
                  <c:v>-6.3279268355088059</c:v>
                </c:pt>
                <c:pt idx="5170">
                  <c:v>9.6450579349844787</c:v>
                </c:pt>
                <c:pt idx="5171">
                  <c:v>-8.5698556083309487</c:v>
                </c:pt>
                <c:pt idx="5172">
                  <c:v>-11.518325307690866</c:v>
                </c:pt>
                <c:pt idx="5173">
                  <c:v>-2.77886985547583</c:v>
                </c:pt>
                <c:pt idx="5174">
                  <c:v>-1.1359319603691602</c:v>
                </c:pt>
                <c:pt idx="5175">
                  <c:v>-7.2756342435314078E-2</c:v>
                </c:pt>
                <c:pt idx="5176">
                  <c:v>8.3837042924740537</c:v>
                </c:pt>
                <c:pt idx="5177">
                  <c:v>-7.6486571760385464</c:v>
                </c:pt>
                <c:pt idx="5178">
                  <c:v>6.2735755347962746E-2</c:v>
                </c:pt>
                <c:pt idx="5179">
                  <c:v>9.0223678130284544</c:v>
                </c:pt>
                <c:pt idx="5180">
                  <c:v>-6.0732489820306386</c:v>
                </c:pt>
                <c:pt idx="5181">
                  <c:v>-3.6845783217702652</c:v>
                </c:pt>
                <c:pt idx="5182">
                  <c:v>-8.0624959257337636</c:v>
                </c:pt>
                <c:pt idx="5183">
                  <c:v>-10.644457187509261</c:v>
                </c:pt>
                <c:pt idx="5184">
                  <c:v>8.6450579349844769</c:v>
                </c:pt>
                <c:pt idx="5185">
                  <c:v>1.3083815630494147</c:v>
                </c:pt>
                <c:pt idx="5186">
                  <c:v>4.8493996613959084E-3</c:v>
                </c:pt>
                <c:pt idx="5187">
                  <c:v>13.702785945753481</c:v>
                </c:pt>
                <c:pt idx="5188">
                  <c:v>0.28870534250574625</c:v>
                </c:pt>
                <c:pt idx="5189">
                  <c:v>0.39058445555430482</c:v>
                </c:pt>
                <c:pt idx="5190">
                  <c:v>-14.024706827327938</c:v>
                </c:pt>
                <c:pt idx="5191">
                  <c:v>-0.32156782642728327</c:v>
                </c:pt>
                <c:pt idx="5192">
                  <c:v>4.6671137593152805</c:v>
                </c:pt>
                <c:pt idx="5193">
                  <c:v>1.6189098326444937</c:v>
                </c:pt>
                <c:pt idx="5194">
                  <c:v>-0.43063435432986208</c:v>
                </c:pt>
                <c:pt idx="5195">
                  <c:v>-0.11471165887669235</c:v>
                </c:pt>
                <c:pt idx="5196">
                  <c:v>4.1027268260054643E-2</c:v>
                </c:pt>
                <c:pt idx="5197">
                  <c:v>-7.6462586799900292</c:v>
                </c:pt>
                <c:pt idx="5198">
                  <c:v>8.8683081332894673</c:v>
                </c:pt>
                <c:pt idx="5199">
                  <c:v>-1.9108822947704676E-2</c:v>
                </c:pt>
                <c:pt idx="5200">
                  <c:v>-0.92199748799872694</c:v>
                </c:pt>
                <c:pt idx="5201">
                  <c:v>0</c:v>
                </c:pt>
                <c:pt idx="5202">
                  <c:v>2.3157720987252644E-2</c:v>
                </c:pt>
                <c:pt idx="5203">
                  <c:v>0.45685767497347113</c:v>
                </c:pt>
                <c:pt idx="5204">
                  <c:v>0.53630161932381704</c:v>
                </c:pt>
                <c:pt idx="5205">
                  <c:v>-0.19555080911780715</c:v>
                </c:pt>
                <c:pt idx="5206">
                  <c:v>-2.7480736422107011E-2</c:v>
                </c:pt>
                <c:pt idx="5207">
                  <c:v>3.1942892502754533E-2</c:v>
                </c:pt>
                <c:pt idx="5208">
                  <c:v>-11.8663774174182</c:v>
                </c:pt>
                <c:pt idx="5209">
                  <c:v>0.79908730607400358</c:v>
                </c:pt>
                <c:pt idx="5210">
                  <c:v>-1.2852602072063091E-2</c:v>
                </c:pt>
                <c:pt idx="5211">
                  <c:v>-9.8667637673533513</c:v>
                </c:pt>
                <c:pt idx="5212">
                  <c:v>-10.518653155673389</c:v>
                </c:pt>
                <c:pt idx="5213">
                  <c:v>-0.44430209378403845</c:v>
                </c:pt>
                <c:pt idx="5214">
                  <c:v>-9.8672787397096631</c:v>
                </c:pt>
                <c:pt idx="5215">
                  <c:v>0.32192809488736235</c:v>
                </c:pt>
                <c:pt idx="5216">
                  <c:v>-0.44769940610949721</c:v>
                </c:pt>
                <c:pt idx="5217">
                  <c:v>-16.570656224259992</c:v>
                </c:pt>
                <c:pt idx="5218">
                  <c:v>0.21412480535284761</c:v>
                </c:pt>
                <c:pt idx="5219">
                  <c:v>0.10030490579568517</c:v>
                </c:pt>
                <c:pt idx="5220">
                  <c:v>-0.33703498727757097</c:v>
                </c:pt>
                <c:pt idx="5221">
                  <c:v>-1.2210200597196326</c:v>
                </c:pt>
                <c:pt idx="5222">
                  <c:v>-1.5265458144958339</c:v>
                </c:pt>
                <c:pt idx="5223">
                  <c:v>-8.6462586799900301</c:v>
                </c:pt>
                <c:pt idx="5224">
                  <c:v>-5.1807902149672104E-2</c:v>
                </c:pt>
                <c:pt idx="5225">
                  <c:v>-1.0125316318086202</c:v>
                </c:pt>
                <c:pt idx="5226">
                  <c:v>0.75899190049620513</c:v>
                </c:pt>
                <c:pt idx="5227">
                  <c:v>0.26710407014284099</c:v>
                </c:pt>
                <c:pt idx="5228">
                  <c:v>6.5095028221884982E-2</c:v>
                </c:pt>
                <c:pt idx="5229">
                  <c:v>2.0995356735509145</c:v>
                </c:pt>
                <c:pt idx="5230">
                  <c:v>-0.9987992549944491</c:v>
                </c:pt>
                <c:pt idx="5231">
                  <c:v>7.5039547915853611</c:v>
                </c:pt>
                <c:pt idx="5232">
                  <c:v>-1.8937696738750773</c:v>
                </c:pt>
                <c:pt idx="5233">
                  <c:v>-0.87457831785873485</c:v>
                </c:pt>
                <c:pt idx="5234">
                  <c:v>2.3214842911336855</c:v>
                </c:pt>
                <c:pt idx="5235">
                  <c:v>-0.33703498727757075</c:v>
                </c:pt>
                <c:pt idx="5236">
                  <c:v>0.43231549071067954</c:v>
                </c:pt>
                <c:pt idx="5237">
                  <c:v>1.027480736422107</c:v>
                </c:pt>
                <c:pt idx="5238">
                  <c:v>-9.8672787397096631</c:v>
                </c:pt>
                <c:pt idx="5239">
                  <c:v>-8.2037900509195114E-2</c:v>
                </c:pt>
                <c:pt idx="5240">
                  <c:v>-3.2034265038149176E-16</c:v>
                </c:pt>
                <c:pt idx="5241">
                  <c:v>-2.7895628396133993</c:v>
                </c:pt>
                <c:pt idx="5242">
                  <c:v>0.88264304936184135</c:v>
                </c:pt>
                <c:pt idx="5243">
                  <c:v>0.3833286395515062</c:v>
                </c:pt>
                <c:pt idx="5244">
                  <c:v>-0.22239242133644802</c:v>
                </c:pt>
                <c:pt idx="5245">
                  <c:v>11.582612451267021</c:v>
                </c:pt>
                <c:pt idx="5246">
                  <c:v>7.0660891904577738</c:v>
                </c:pt>
                <c:pt idx="5247">
                  <c:v>-0.2186402864753404</c:v>
                </c:pt>
                <c:pt idx="5248">
                  <c:v>0.18546585233809043</c:v>
                </c:pt>
                <c:pt idx="5249">
                  <c:v>-1.1699250014423122</c:v>
                </c:pt>
                <c:pt idx="5250">
                  <c:v>-0.41238304583286628</c:v>
                </c:pt>
                <c:pt idx="5251">
                  <c:v>1.092956015825927E-2</c:v>
                </c:pt>
                <c:pt idx="5252">
                  <c:v>-0.52356195605701294</c:v>
                </c:pt>
                <c:pt idx="5253">
                  <c:v>-0.11311408005145482</c:v>
                </c:pt>
                <c:pt idx="5254">
                  <c:v>1.2409046952389915</c:v>
                </c:pt>
                <c:pt idx="5255">
                  <c:v>0.94656074103853938</c:v>
                </c:pt>
                <c:pt idx="5256">
                  <c:v>0.75488750216346867</c:v>
                </c:pt>
                <c:pt idx="5257">
                  <c:v>10.059344460824425</c:v>
                </c:pt>
                <c:pt idx="5258">
                  <c:v>-0.34395440121736137</c:v>
                </c:pt>
                <c:pt idx="5259">
                  <c:v>-0.17270208611288612</c:v>
                </c:pt>
                <c:pt idx="5260">
                  <c:v>2.3984960485166091E-3</c:v>
                </c:pt>
                <c:pt idx="5261">
                  <c:v>-5.7459543773934607</c:v>
                </c:pt>
                <c:pt idx="5262">
                  <c:v>10.644156719937438</c:v>
                </c:pt>
                <c:pt idx="5263">
                  <c:v>1.9493036960208694</c:v>
                </c:pt>
                <c:pt idx="5264">
                  <c:v>11.613636010763889</c:v>
                </c:pt>
                <c:pt idx="5265">
                  <c:v>-12.146356530303908</c:v>
                </c:pt>
                <c:pt idx="5266">
                  <c:v>-2.8699959796348438</c:v>
                </c:pt>
                <c:pt idx="5267">
                  <c:v>-1.9964007589459321</c:v>
                </c:pt>
                <c:pt idx="5268">
                  <c:v>9.1220884356265923</c:v>
                </c:pt>
                <c:pt idx="5269">
                  <c:v>0.26303440583379378</c:v>
                </c:pt>
                <c:pt idx="5270">
                  <c:v>0.4184043503772425</c:v>
                </c:pt>
                <c:pt idx="5271">
                  <c:v>-0.32838311702466205</c:v>
                </c:pt>
                <c:pt idx="5272">
                  <c:v>3.2034265038149176E-16</c:v>
                </c:pt>
                <c:pt idx="5273">
                  <c:v>-0.51564144021724989</c:v>
                </c:pt>
                <c:pt idx="5274">
                  <c:v>0.18687813472350964</c:v>
                </c:pt>
                <c:pt idx="5275">
                  <c:v>-0.20401389202159348</c:v>
                </c:pt>
                <c:pt idx="5276">
                  <c:v>-14.807120089300369</c:v>
                </c:pt>
                <c:pt idx="5277">
                  <c:v>-0.17112077029724881</c:v>
                </c:pt>
                <c:pt idx="5278">
                  <c:v>0.18903382439001712</c:v>
                </c:pt>
                <c:pt idx="5279">
                  <c:v>-9.5466009241867461E-2</c:v>
                </c:pt>
                <c:pt idx="5280">
                  <c:v>-0.41443665172491356</c:v>
                </c:pt>
                <c:pt idx="5281">
                  <c:v>0.16484067267097388</c:v>
                </c:pt>
                <c:pt idx="5282">
                  <c:v>-3.5355276447962374E-2</c:v>
                </c:pt>
                <c:pt idx="5283">
                  <c:v>-1.3732398219279218</c:v>
                </c:pt>
                <c:pt idx="5284">
                  <c:v>-2.0985025129336018E-2</c:v>
                </c:pt>
                <c:pt idx="5285">
                  <c:v>0.31625934480067031</c:v>
                </c:pt>
                <c:pt idx="5286">
                  <c:v>0.38620884621962492</c:v>
                </c:pt>
                <c:pt idx="5287">
                  <c:v>19.41974145892463</c:v>
                </c:pt>
                <c:pt idx="5288">
                  <c:v>1.9334848056202316</c:v>
                </c:pt>
                <c:pt idx="5289">
                  <c:v>0.73659571977861715</c:v>
                </c:pt>
                <c:pt idx="5290">
                  <c:v>-0.74589871893621418</c:v>
                </c:pt>
                <c:pt idx="5291">
                  <c:v>7.0660891904577738</c:v>
                </c:pt>
                <c:pt idx="5292">
                  <c:v>-0.32617756788872027</c:v>
                </c:pt>
                <c:pt idx="5293">
                  <c:v>0.40765796891324624</c:v>
                </c:pt>
                <c:pt idx="5294">
                  <c:v>0.42626475470209796</c:v>
                </c:pt>
                <c:pt idx="5295">
                  <c:v>9.229619965185119</c:v>
                </c:pt>
                <c:pt idx="5296">
                  <c:v>-3.4854525893516675</c:v>
                </c:pt>
                <c:pt idx="5297">
                  <c:v>9.5830827675029333</c:v>
                </c:pt>
                <c:pt idx="5298">
                  <c:v>0.89690650703589647</c:v>
                </c:pt>
                <c:pt idx="5299">
                  <c:v>12.853309555403674</c:v>
                </c:pt>
                <c:pt idx="5300">
                  <c:v>10.866506212226202</c:v>
                </c:pt>
                <c:pt idx="5301">
                  <c:v>-1.7696188114849578</c:v>
                </c:pt>
                <c:pt idx="5302">
                  <c:v>5.0732489820306395</c:v>
                </c:pt>
                <c:pt idx="5303">
                  <c:v>-9.7598881832218343</c:v>
                </c:pt>
                <c:pt idx="5304">
                  <c:v>10.441363325875981</c:v>
                </c:pt>
                <c:pt idx="5305">
                  <c:v>-0.14809863898913406</c:v>
                </c:pt>
                <c:pt idx="5306">
                  <c:v>-3.2178490361876562</c:v>
                </c:pt>
                <c:pt idx="5307">
                  <c:v>-0.96495305290079947</c:v>
                </c:pt>
                <c:pt idx="5308">
                  <c:v>0.19930880822340669</c:v>
                </c:pt>
                <c:pt idx="5309">
                  <c:v>-9.6444571875092606</c:v>
                </c:pt>
                <c:pt idx="5310">
                  <c:v>9.9662651028771325</c:v>
                </c:pt>
                <c:pt idx="5311">
                  <c:v>-5.9228321394775394</c:v>
                </c:pt>
                <c:pt idx="5312">
                  <c:v>9.7598881832218343</c:v>
                </c:pt>
                <c:pt idx="5313">
                  <c:v>-11.840384550711667</c:v>
                </c:pt>
                <c:pt idx="5314">
                  <c:v>-2.9870529582137671E-2</c:v>
                </c:pt>
                <c:pt idx="5315">
                  <c:v>0.66626260282300409</c:v>
                </c:pt>
                <c:pt idx="5316">
                  <c:v>8.3837042924740537</c:v>
                </c:pt>
                <c:pt idx="5317">
                  <c:v>0.82804731721070512</c:v>
                </c:pt>
                <c:pt idx="5318">
                  <c:v>0.34503800994710726</c:v>
                </c:pt>
                <c:pt idx="5319">
                  <c:v>-7.0660891904577721</c:v>
                </c:pt>
                <c:pt idx="5320">
                  <c:v>0.40335569423120821</c:v>
                </c:pt>
                <c:pt idx="5321">
                  <c:v>0.18613430253470334</c:v>
                </c:pt>
                <c:pt idx="5322">
                  <c:v>2.309014776084199</c:v>
                </c:pt>
                <c:pt idx="5323">
                  <c:v>6.0732489820306386</c:v>
                </c:pt>
                <c:pt idx="5324">
                  <c:v>0.16772744573806625</c:v>
                </c:pt>
                <c:pt idx="5325">
                  <c:v>-0.35526527876147468</c:v>
                </c:pt>
                <c:pt idx="5326">
                  <c:v>-0.13832815654797342</c:v>
                </c:pt>
                <c:pt idx="5327">
                  <c:v>6.0732489820306386</c:v>
                </c:pt>
                <c:pt idx="5328">
                  <c:v>-0.11664491885227049</c:v>
                </c:pt>
                <c:pt idx="5329">
                  <c:v>-9.7598881832218343</c:v>
                </c:pt>
                <c:pt idx="5330">
                  <c:v>-7.6486571760385464</c:v>
                </c:pt>
                <c:pt idx="5331">
                  <c:v>-7.0660891904577721</c:v>
                </c:pt>
                <c:pt idx="5332">
                  <c:v>9.8667637673533513</c:v>
                </c:pt>
                <c:pt idx="5333">
                  <c:v>10.229219383469125</c:v>
                </c:pt>
                <c:pt idx="5334">
                  <c:v>8.6462586799900301</c:v>
                </c:pt>
                <c:pt idx="5335">
                  <c:v>-7.1949841879014625E-2</c:v>
                </c:pt>
                <c:pt idx="5336">
                  <c:v>-0.21469682238794779</c:v>
                </c:pt>
                <c:pt idx="5337">
                  <c:v>1.4694852833012202</c:v>
                </c:pt>
                <c:pt idx="5338">
                  <c:v>-0.71972928589404417</c:v>
                </c:pt>
                <c:pt idx="5339">
                  <c:v>-0.41175261555273551</c:v>
                </c:pt>
                <c:pt idx="5340">
                  <c:v>20</c:v>
                </c:pt>
                <c:pt idx="5341">
                  <c:v>-0.59393265422570884</c:v>
                </c:pt>
                <c:pt idx="5342">
                  <c:v>0</c:v>
                </c:pt>
                <c:pt idx="5343">
                  <c:v>-0.41175261555273551</c:v>
                </c:pt>
                <c:pt idx="5344">
                  <c:v>6.0732489820306386</c:v>
                </c:pt>
                <c:pt idx="5345">
                  <c:v>-5.3457748368417297</c:v>
                </c:pt>
                <c:pt idx="5346">
                  <c:v>-5.3457748368417297</c:v>
                </c:pt>
                <c:pt idx="5347">
                  <c:v>3.6082322800440036</c:v>
                </c:pt>
                <c:pt idx="5348">
                  <c:v>-1.6873818564396053E-2</c:v>
                </c:pt>
                <c:pt idx="5349">
                  <c:v>-8.6587684996091013E-2</c:v>
                </c:pt>
                <c:pt idx="5350">
                  <c:v>-6.2029400586702756</c:v>
                </c:pt>
                <c:pt idx="5351">
                  <c:v>5.3457748368417297</c:v>
                </c:pt>
                <c:pt idx="5352">
                  <c:v>0.97862634920743308</c:v>
                </c:pt>
                <c:pt idx="5353">
                  <c:v>0.98215199866707548</c:v>
                </c:pt>
                <c:pt idx="5354">
                  <c:v>0.97862634920743308</c:v>
                </c:pt>
                <c:pt idx="5355">
                  <c:v>1.1154772174199359</c:v>
                </c:pt>
                <c:pt idx="5356">
                  <c:v>-7.0624959257337645</c:v>
                </c:pt>
                <c:pt idx="5357">
                  <c:v>-6.4429434958487288</c:v>
                </c:pt>
                <c:pt idx="5358">
                  <c:v>-7.0624959257337645</c:v>
                </c:pt>
                <c:pt idx="5359">
                  <c:v>-5.0874628412503391</c:v>
                </c:pt>
                <c:pt idx="5360">
                  <c:v>-7.2636604397081816</c:v>
                </c:pt>
                <c:pt idx="5361">
                  <c:v>-0.54198400717480166</c:v>
                </c:pt>
                <c:pt idx="5362">
                  <c:v>-0.54198400717480166</c:v>
                </c:pt>
                <c:pt idx="5363">
                  <c:v>-0.54198400717480166</c:v>
                </c:pt>
                <c:pt idx="5364">
                  <c:v>-0.87441186924881009</c:v>
                </c:pt>
                <c:pt idx="5365">
                  <c:v>-7.6486571760385464</c:v>
                </c:pt>
                <c:pt idx="5366">
                  <c:v>12.208742403223331</c:v>
                </c:pt>
                <c:pt idx="5367">
                  <c:v>-0.42223300068304748</c:v>
                </c:pt>
                <c:pt idx="5368">
                  <c:v>-4.5455323558926182</c:v>
                </c:pt>
                <c:pt idx="5369">
                  <c:v>-11.703038388986416</c:v>
                </c:pt>
                <c:pt idx="5370">
                  <c:v>0</c:v>
                </c:pt>
                <c:pt idx="5371">
                  <c:v>-0.19193210780636838</c:v>
                </c:pt>
                <c:pt idx="5372">
                  <c:v>-0.14661508914067251</c:v>
                </c:pt>
                <c:pt idx="5373">
                  <c:v>-0.46685109791510154</c:v>
                </c:pt>
                <c:pt idx="5374">
                  <c:v>-0.71904368616894376</c:v>
                </c:pt>
                <c:pt idx="5375">
                  <c:v>2.0981634750968414</c:v>
                </c:pt>
                <c:pt idx="5376">
                  <c:v>0.42070624936553597</c:v>
                </c:pt>
                <c:pt idx="5377">
                  <c:v>-0.34369871755858145</c:v>
                </c:pt>
                <c:pt idx="5378">
                  <c:v>7.5749420686549065E-2</c:v>
                </c:pt>
                <c:pt idx="5379">
                  <c:v>2.8699959796348442</c:v>
                </c:pt>
                <c:pt idx="5380">
                  <c:v>-0.31438128583401409</c:v>
                </c:pt>
                <c:pt idx="5381">
                  <c:v>0.15731200483011529</c:v>
                </c:pt>
                <c:pt idx="5382">
                  <c:v>-0.97009851428613803</c:v>
                </c:pt>
                <c:pt idx="5383">
                  <c:v>-0.17467853141294681</c:v>
                </c:pt>
                <c:pt idx="5384">
                  <c:v>-12.643931328184726</c:v>
                </c:pt>
                <c:pt idx="5385">
                  <c:v>-14.380844325874836</c:v>
                </c:pt>
                <c:pt idx="5386">
                  <c:v>6.7231194682993785</c:v>
                </c:pt>
                <c:pt idx="5387">
                  <c:v>-9.6444571875092606</c:v>
                </c:pt>
                <c:pt idx="5388">
                  <c:v>-5.3771256440980485E-2</c:v>
                </c:pt>
                <c:pt idx="5389">
                  <c:v>-0.3547519418588474</c:v>
                </c:pt>
                <c:pt idx="5390">
                  <c:v>-0.3547519418588474</c:v>
                </c:pt>
                <c:pt idx="5391">
                  <c:v>-0.23781405729832492</c:v>
                </c:pt>
                <c:pt idx="5392">
                  <c:v>-0.48932770291878103</c:v>
                </c:pt>
                <c:pt idx="5393">
                  <c:v>0.63714380216823041</c:v>
                </c:pt>
                <c:pt idx="5394">
                  <c:v>-0.13111191434715877</c:v>
                </c:pt>
                <c:pt idx="5395">
                  <c:v>-0.13111191434715877</c:v>
                </c:pt>
                <c:pt idx="5396">
                  <c:v>-0.44251823570095072</c:v>
                </c:pt>
                <c:pt idx="5397">
                  <c:v>4.7929996290805343</c:v>
                </c:pt>
                <c:pt idx="5398">
                  <c:v>-0.18521487246690763</c:v>
                </c:pt>
                <c:pt idx="5399">
                  <c:v>-0.24792039508741559</c:v>
                </c:pt>
                <c:pt idx="5400">
                  <c:v>-2.5995208532944413E-2</c:v>
                </c:pt>
                <c:pt idx="5401">
                  <c:v>7.0660891904577721</c:v>
                </c:pt>
                <c:pt idx="5402">
                  <c:v>-0.47095787201832523</c:v>
                </c:pt>
                <c:pt idx="5403">
                  <c:v>-0.14135584924554154</c:v>
                </c:pt>
                <c:pt idx="5404">
                  <c:v>1.1699250014423124</c:v>
                </c:pt>
                <c:pt idx="5405">
                  <c:v>-0.75408977195741578</c:v>
                </c:pt>
                <c:pt idx="5406">
                  <c:v>-9.6444571875092606</c:v>
                </c:pt>
                <c:pt idx="5407">
                  <c:v>0.16321022212475594</c:v>
                </c:pt>
                <c:pt idx="5408">
                  <c:v>6.8997251500379191</c:v>
                </c:pt>
                <c:pt idx="5409">
                  <c:v>0.49898927761130352</c:v>
                </c:pt>
                <c:pt idx="5410">
                  <c:v>-1.0223678130284548</c:v>
                </c:pt>
                <c:pt idx="5411">
                  <c:v>-2.0838725572550203</c:v>
                </c:pt>
                <c:pt idx="5412">
                  <c:v>-0.7589919004962048</c:v>
                </c:pt>
                <c:pt idx="5413">
                  <c:v>-1.2070003709194659</c:v>
                </c:pt>
                <c:pt idx="5414">
                  <c:v>-3.8712666858777971</c:v>
                </c:pt>
                <c:pt idx="5415">
                  <c:v>5.5545888516776376</c:v>
                </c:pt>
                <c:pt idx="5416">
                  <c:v>-11.673897930688602</c:v>
                </c:pt>
                <c:pt idx="5417">
                  <c:v>-2.4662054234269239E-2</c:v>
                </c:pt>
                <c:pt idx="5418">
                  <c:v>1.0924462487645954</c:v>
                </c:pt>
                <c:pt idx="5419">
                  <c:v>-0.44057259138598148</c:v>
                </c:pt>
                <c:pt idx="5420">
                  <c:v>-10.703038388986418</c:v>
                </c:pt>
                <c:pt idx="5421">
                  <c:v>-0.21931302840447603</c:v>
                </c:pt>
                <c:pt idx="5422">
                  <c:v>1.9662246977036037E-2</c:v>
                </c:pt>
                <c:pt idx="5423">
                  <c:v>-0.18371195317238809</c:v>
                </c:pt>
                <c:pt idx="5424">
                  <c:v>-0.18442457113742744</c:v>
                </c:pt>
                <c:pt idx="5425">
                  <c:v>-3.1563709831544817</c:v>
                </c:pt>
                <c:pt idx="5426">
                  <c:v>2.4957463211156221</c:v>
                </c:pt>
                <c:pt idx="5427">
                  <c:v>-10.146780789986686</c:v>
                </c:pt>
                <c:pt idx="5428">
                  <c:v>-0.58016948953225667</c:v>
                </c:pt>
                <c:pt idx="5429">
                  <c:v>0.45519462575082698</c:v>
                </c:pt>
                <c:pt idx="5430">
                  <c:v>7.3822286051551762</c:v>
                </c:pt>
                <c:pt idx="5431">
                  <c:v>0.40394366939525861</c:v>
                </c:pt>
                <c:pt idx="5432">
                  <c:v>-1.2043584985061861</c:v>
                </c:pt>
                <c:pt idx="5433">
                  <c:v>-0.35363695461470046</c:v>
                </c:pt>
                <c:pt idx="5434">
                  <c:v>0.53643260679349758</c:v>
                </c:pt>
                <c:pt idx="5435">
                  <c:v>-0.80735492205760395</c:v>
                </c:pt>
                <c:pt idx="5436">
                  <c:v>-4.1019624109454549</c:v>
                </c:pt>
                <c:pt idx="5437">
                  <c:v>1.9987985883767421</c:v>
                </c:pt>
                <c:pt idx="5438">
                  <c:v>1.3197678323810733</c:v>
                </c:pt>
                <c:pt idx="5439">
                  <c:v>-0.58496250072115585</c:v>
                </c:pt>
                <c:pt idx="5440">
                  <c:v>0.20029865048583159</c:v>
                </c:pt>
                <c:pt idx="5441">
                  <c:v>-6.7414669864011483</c:v>
                </c:pt>
                <c:pt idx="5442">
                  <c:v>-0.14926553087621919</c:v>
                </c:pt>
                <c:pt idx="5443">
                  <c:v>-9.229619965185119</c:v>
                </c:pt>
                <c:pt idx="5444">
                  <c:v>2.6745997132058323</c:v>
                </c:pt>
                <c:pt idx="5445">
                  <c:v>-2.2443252767633899</c:v>
                </c:pt>
                <c:pt idx="5446">
                  <c:v>-0.18442457113742727</c:v>
                </c:pt>
                <c:pt idx="5447">
                  <c:v>-3.5718089529538393</c:v>
                </c:pt>
                <c:pt idx="5448">
                  <c:v>-0.62263291868721116</c:v>
                </c:pt>
                <c:pt idx="5449">
                  <c:v>10.644156719937438</c:v>
                </c:pt>
                <c:pt idx="5450">
                  <c:v>0.36969451381809004</c:v>
                </c:pt>
                <c:pt idx="5451">
                  <c:v>12.840384550711667</c:v>
                </c:pt>
                <c:pt idx="5452">
                  <c:v>-8.6648611271276984E-3</c:v>
                </c:pt>
                <c:pt idx="5453">
                  <c:v>0.21931302840447595</c:v>
                </c:pt>
                <c:pt idx="5454">
                  <c:v>8.1279975361142274</c:v>
                </c:pt>
                <c:pt idx="5455">
                  <c:v>-1.0544477840223765</c:v>
                </c:pt>
                <c:pt idx="5456">
                  <c:v>-9.3822637581148367</c:v>
                </c:pt>
                <c:pt idx="5457">
                  <c:v>-8.6462586799900301</c:v>
                </c:pt>
                <c:pt idx="5458">
                  <c:v>-6.0732489820306386</c:v>
                </c:pt>
                <c:pt idx="5459">
                  <c:v>10.582769240382088</c:v>
                </c:pt>
                <c:pt idx="5460">
                  <c:v>-1.2220146490870114</c:v>
                </c:pt>
                <c:pt idx="5461">
                  <c:v>14.081289245950657</c:v>
                </c:pt>
                <c:pt idx="5462">
                  <c:v>0.44057259138598198</c:v>
                </c:pt>
                <c:pt idx="5463">
                  <c:v>-11.965784284662087</c:v>
                </c:pt>
                <c:pt idx="5464">
                  <c:v>-2.1876270031757716</c:v>
                </c:pt>
                <c:pt idx="5465">
                  <c:v>11.702894141119387</c:v>
                </c:pt>
                <c:pt idx="5466">
                  <c:v>1.0717145802668746</c:v>
                </c:pt>
                <c:pt idx="5467">
                  <c:v>4.7725895038969277</c:v>
                </c:pt>
                <c:pt idx="5468">
                  <c:v>-0.15862496900989267</c:v>
                </c:pt>
                <c:pt idx="5469">
                  <c:v>5.2151282051106473E-2</c:v>
                </c:pt>
                <c:pt idx="5470">
                  <c:v>-1.1671240394513556</c:v>
                </c:pt>
                <c:pt idx="5471">
                  <c:v>-0.113093778845636</c:v>
                </c:pt>
                <c:pt idx="5472">
                  <c:v>-2.7004397181410922</c:v>
                </c:pt>
                <c:pt idx="5473">
                  <c:v>-0.28824496863107374</c:v>
                </c:pt>
                <c:pt idx="5474">
                  <c:v>-8.0606959316875546</c:v>
                </c:pt>
                <c:pt idx="5475">
                  <c:v>-7.7167860522460135E-2</c:v>
                </c:pt>
                <c:pt idx="5476">
                  <c:v>-10.866506212226202</c:v>
                </c:pt>
                <c:pt idx="5477">
                  <c:v>-8.3837042924740537</c:v>
                </c:pt>
                <c:pt idx="5478">
                  <c:v>-6.0732489820306386</c:v>
                </c:pt>
                <c:pt idx="5479">
                  <c:v>-0.12320390832355339</c:v>
                </c:pt>
                <c:pt idx="5480">
                  <c:v>-4.1820175694626899E-2</c:v>
                </c:pt>
                <c:pt idx="5481">
                  <c:v>-0.48542682717024171</c:v>
                </c:pt>
                <c:pt idx="5482">
                  <c:v>-0.23467075111488489</c:v>
                </c:pt>
                <c:pt idx="5483">
                  <c:v>0.56071495447447905</c:v>
                </c:pt>
                <c:pt idx="5484">
                  <c:v>-13.380911949563341</c:v>
                </c:pt>
                <c:pt idx="5485">
                  <c:v>8.8683081332894673</c:v>
                </c:pt>
                <c:pt idx="5486">
                  <c:v>-6.2022583998257161</c:v>
                </c:pt>
                <c:pt idx="5487">
                  <c:v>-12.866248611111173</c:v>
                </c:pt>
                <c:pt idx="5488">
                  <c:v>-0.583762754256265</c:v>
                </c:pt>
                <c:pt idx="5489">
                  <c:v>2.2961148443311267E-2</c:v>
                </c:pt>
                <c:pt idx="5490">
                  <c:v>-0.29133977505393938</c:v>
                </c:pt>
                <c:pt idx="5491">
                  <c:v>-0.2177535265329274</c:v>
                </c:pt>
                <c:pt idx="5492">
                  <c:v>-7.1258683169821729E-2</c:v>
                </c:pt>
                <c:pt idx="5493">
                  <c:v>-9.5326153505540634E-2</c:v>
                </c:pt>
                <c:pt idx="5494">
                  <c:v>-0.57044174595175212</c:v>
                </c:pt>
                <c:pt idx="5495">
                  <c:v>-0.57044174595175212</c:v>
                </c:pt>
                <c:pt idx="5496">
                  <c:v>-0.57044174595175212</c:v>
                </c:pt>
                <c:pt idx="5497">
                  <c:v>-0.57044174595175212</c:v>
                </c:pt>
                <c:pt idx="5498">
                  <c:v>-0.57044174595175212</c:v>
                </c:pt>
                <c:pt idx="5499">
                  <c:v>-0.57044174595175212</c:v>
                </c:pt>
                <c:pt idx="5500">
                  <c:v>-0.57044174595175212</c:v>
                </c:pt>
                <c:pt idx="5501">
                  <c:v>-0.57044174595175212</c:v>
                </c:pt>
                <c:pt idx="5502">
                  <c:v>-0.57044174595175212</c:v>
                </c:pt>
                <c:pt idx="5503">
                  <c:v>-1.6838571546853141</c:v>
                </c:pt>
                <c:pt idx="5504">
                  <c:v>-0.57044174595175212</c:v>
                </c:pt>
                <c:pt idx="5505">
                  <c:v>-0.57044174595175212</c:v>
                </c:pt>
                <c:pt idx="5506">
                  <c:v>-0.57044174595175212</c:v>
                </c:pt>
                <c:pt idx="5507">
                  <c:v>-19.220026359534955</c:v>
                </c:pt>
                <c:pt idx="5508">
                  <c:v>-0.22883338555769248</c:v>
                </c:pt>
                <c:pt idx="5509">
                  <c:v>-0.22883338555769248</c:v>
                </c:pt>
                <c:pt idx="5510">
                  <c:v>-0.92204619199143711</c:v>
                </c:pt>
                <c:pt idx="5511">
                  <c:v>-0.22883338555769248</c:v>
                </c:pt>
                <c:pt idx="5512">
                  <c:v>-0.22883338555769248</c:v>
                </c:pt>
                <c:pt idx="5513">
                  <c:v>-0.92204619199143711</c:v>
                </c:pt>
                <c:pt idx="5514">
                  <c:v>-0.92204619199143711</c:v>
                </c:pt>
                <c:pt idx="5515">
                  <c:v>-19.220026359534955</c:v>
                </c:pt>
                <c:pt idx="5516">
                  <c:v>-0.92204619199143711</c:v>
                </c:pt>
                <c:pt idx="5517">
                  <c:v>-19.028281109831383</c:v>
                </c:pt>
                <c:pt idx="5518">
                  <c:v>-0.17904234619740214</c:v>
                </c:pt>
                <c:pt idx="5519">
                  <c:v>-0.17904234619740214</c:v>
                </c:pt>
                <c:pt idx="5520">
                  <c:v>-0.17904234619740214</c:v>
                </c:pt>
                <c:pt idx="5521">
                  <c:v>-0.17904234619740214</c:v>
                </c:pt>
                <c:pt idx="5522">
                  <c:v>-0.17904234619740214</c:v>
                </c:pt>
                <c:pt idx="5523">
                  <c:v>-0.17904234619740214</c:v>
                </c:pt>
                <c:pt idx="5524">
                  <c:v>-0.17904234619740214</c:v>
                </c:pt>
                <c:pt idx="5525">
                  <c:v>-0.17904234619740214</c:v>
                </c:pt>
                <c:pt idx="5526">
                  <c:v>-0.17904234619740214</c:v>
                </c:pt>
                <c:pt idx="5527">
                  <c:v>-0.17904234619740214</c:v>
                </c:pt>
                <c:pt idx="5528">
                  <c:v>-0.17904234619740214</c:v>
                </c:pt>
                <c:pt idx="5529">
                  <c:v>-1.6841966020623962</c:v>
                </c:pt>
                <c:pt idx="5530">
                  <c:v>-1.6841966020623962</c:v>
                </c:pt>
                <c:pt idx="5531">
                  <c:v>-0.33671731799501692</c:v>
                </c:pt>
                <c:pt idx="5532">
                  <c:v>-1.6841966020623962</c:v>
                </c:pt>
                <c:pt idx="5533">
                  <c:v>-19.220026359534955</c:v>
                </c:pt>
                <c:pt idx="5534">
                  <c:v>17.876680807207723</c:v>
                </c:pt>
                <c:pt idx="5535">
                  <c:v>-0.17904234619740214</c:v>
                </c:pt>
                <c:pt idx="5536">
                  <c:v>-0.57044174595175212</c:v>
                </c:pt>
                <c:pt idx="5537">
                  <c:v>-3.1411341227614851</c:v>
                </c:pt>
                <c:pt idx="5538">
                  <c:v>0.60660445847341726</c:v>
                </c:pt>
                <c:pt idx="5539">
                  <c:v>-0.17904234619740214</c:v>
                </c:pt>
                <c:pt idx="5540">
                  <c:v>-0.17970602223489743</c:v>
                </c:pt>
                <c:pt idx="5541">
                  <c:v>11.989749275462135</c:v>
                </c:pt>
                <c:pt idx="5542">
                  <c:v>-1.2801079191927351</c:v>
                </c:pt>
                <c:pt idx="5543">
                  <c:v>1.642342457298863</c:v>
                </c:pt>
                <c:pt idx="5544">
                  <c:v>-0.16515575729444051</c:v>
                </c:pt>
                <c:pt idx="5545">
                  <c:v>-10.381542951184585</c:v>
                </c:pt>
                <c:pt idx="5546">
                  <c:v>10.518653155673389</c:v>
                </c:pt>
                <c:pt idx="5547">
                  <c:v>-14.666260994509463</c:v>
                </c:pt>
                <c:pt idx="5548">
                  <c:v>1.5000736031346436</c:v>
                </c:pt>
                <c:pt idx="5549">
                  <c:v>11.22901905089352</c:v>
                </c:pt>
                <c:pt idx="5550">
                  <c:v>0.38702312310924708</c:v>
                </c:pt>
                <c:pt idx="5551">
                  <c:v>-4.0371182987233072E-2</c:v>
                </c:pt>
                <c:pt idx="5552">
                  <c:v>7.8683081332894664</c:v>
                </c:pt>
                <c:pt idx="5553">
                  <c:v>0.36257007938470814</c:v>
                </c:pt>
                <c:pt idx="5554">
                  <c:v>9.5189809291704002</c:v>
                </c:pt>
                <c:pt idx="5555">
                  <c:v>10.381542951184585</c:v>
                </c:pt>
                <c:pt idx="5556">
                  <c:v>-0.24511249783653147</c:v>
                </c:pt>
                <c:pt idx="5557">
                  <c:v>-0.21150410519371213</c:v>
                </c:pt>
                <c:pt idx="5558">
                  <c:v>-0.24162109931794132</c:v>
                </c:pt>
                <c:pt idx="5559">
                  <c:v>8.6462586799900301</c:v>
                </c:pt>
                <c:pt idx="5560">
                  <c:v>-0.3479233034203067</c:v>
                </c:pt>
                <c:pt idx="5561">
                  <c:v>-1.3219280948873622</c:v>
                </c:pt>
                <c:pt idx="5562">
                  <c:v>8.3822637581148367</c:v>
                </c:pt>
                <c:pt idx="5563">
                  <c:v>0.4150374992788437</c:v>
                </c:pt>
                <c:pt idx="5564">
                  <c:v>0.28379296600059134</c:v>
                </c:pt>
                <c:pt idx="5565">
                  <c:v>-11.551067348664397</c:v>
                </c:pt>
                <c:pt idx="5566">
                  <c:v>0.74846123300403566</c:v>
                </c:pt>
                <c:pt idx="5567">
                  <c:v>2.0838725572550203</c:v>
                </c:pt>
                <c:pt idx="5568">
                  <c:v>-0.78659636189080673</c:v>
                </c:pt>
                <c:pt idx="5569">
                  <c:v>3.6583538422658544</c:v>
                </c:pt>
                <c:pt idx="5570">
                  <c:v>2.8345860078299205</c:v>
                </c:pt>
                <c:pt idx="5571">
                  <c:v>0.28286315021225394</c:v>
                </c:pt>
                <c:pt idx="5572">
                  <c:v>-0.4024844489357593</c:v>
                </c:pt>
                <c:pt idx="5573">
                  <c:v>1.0149598329119363</c:v>
                </c:pt>
                <c:pt idx="5574">
                  <c:v>0.33628338786443257</c:v>
                </c:pt>
                <c:pt idx="5575">
                  <c:v>-0.87685176922713515</c:v>
                </c:pt>
                <c:pt idx="5576">
                  <c:v>4.8909600480946509E-2</c:v>
                </c:pt>
                <c:pt idx="5577">
                  <c:v>-0.442518235700951</c:v>
                </c:pt>
                <c:pt idx="5578">
                  <c:v>9.8853386926285494E-2</c:v>
                </c:pt>
                <c:pt idx="5579">
                  <c:v>-0.19240901559369117</c:v>
                </c:pt>
                <c:pt idx="5580">
                  <c:v>-0.29732212536322489</c:v>
                </c:pt>
                <c:pt idx="5581">
                  <c:v>-0.12810482574768536</c:v>
                </c:pt>
                <c:pt idx="5582">
                  <c:v>-6.3479056824399929E-2</c:v>
                </c:pt>
                <c:pt idx="5583">
                  <c:v>-0.34938945704333019</c:v>
                </c:pt>
                <c:pt idx="5584">
                  <c:v>-0.29545588352617119</c:v>
                </c:pt>
                <c:pt idx="5585">
                  <c:v>0.21607864740424573</c:v>
                </c:pt>
                <c:pt idx="5586">
                  <c:v>-0.89871666416281837</c:v>
                </c:pt>
                <c:pt idx="5587">
                  <c:v>-0.3461756411340397</c:v>
                </c:pt>
                <c:pt idx="5588">
                  <c:v>-0.20210540719146214</c:v>
                </c:pt>
                <c:pt idx="5589">
                  <c:v>-2.9870529582137508E-2</c:v>
                </c:pt>
                <c:pt idx="5590">
                  <c:v>-0.15403362867242085</c:v>
                </c:pt>
                <c:pt idx="5591">
                  <c:v>-0.85844585578598032</c:v>
                </c:pt>
                <c:pt idx="5592">
                  <c:v>-0.11345804978328401</c:v>
                </c:pt>
                <c:pt idx="5593">
                  <c:v>-0.52562836133875412</c:v>
                </c:pt>
                <c:pt idx="5594">
                  <c:v>0</c:v>
                </c:pt>
                <c:pt idx="5595">
                  <c:v>-0.11321061044799095</c:v>
                </c:pt>
                <c:pt idx="5596">
                  <c:v>-0.44395019119408258</c:v>
                </c:pt>
                <c:pt idx="5597">
                  <c:v>6.4130337419715563E-2</c:v>
                </c:pt>
                <c:pt idx="5598">
                  <c:v>4.6679518653921876</c:v>
                </c:pt>
                <c:pt idx="5599">
                  <c:v>-0.52842423266571725</c:v>
                </c:pt>
                <c:pt idx="5600">
                  <c:v>-9.5189809291704002</c:v>
                </c:pt>
                <c:pt idx="5601">
                  <c:v>-7.4000581443776595E-2</c:v>
                </c:pt>
                <c:pt idx="5602">
                  <c:v>-11.61378946447258</c:v>
                </c:pt>
                <c:pt idx="5603">
                  <c:v>10.966265102877133</c:v>
                </c:pt>
                <c:pt idx="5604">
                  <c:v>4.7725895038969277</c:v>
                </c:pt>
                <c:pt idx="5605">
                  <c:v>-12.013206341123576</c:v>
                </c:pt>
                <c:pt idx="5606">
                  <c:v>4.7725895038969277</c:v>
                </c:pt>
                <c:pt idx="5607">
                  <c:v>4.3692338096657197</c:v>
                </c:pt>
                <c:pt idx="5608">
                  <c:v>-3.2587342684001683</c:v>
                </c:pt>
                <c:pt idx="5609">
                  <c:v>4.3692338096657197</c:v>
                </c:pt>
                <c:pt idx="5610">
                  <c:v>10.714531738288208</c:v>
                </c:pt>
                <c:pt idx="5611">
                  <c:v>-15.919988351453062</c:v>
                </c:pt>
                <c:pt idx="5612">
                  <c:v>4.3692338096657197</c:v>
                </c:pt>
                <c:pt idx="5613">
                  <c:v>1.9964007589459321</c:v>
                </c:pt>
                <c:pt idx="5614">
                  <c:v>1.3659057919479642</c:v>
                </c:pt>
                <c:pt idx="5615">
                  <c:v>3.3166863935199381E-2</c:v>
                </c:pt>
                <c:pt idx="5616">
                  <c:v>-0.18212209153038866</c:v>
                </c:pt>
                <c:pt idx="5617">
                  <c:v>0.35776269392709459</c:v>
                </c:pt>
                <c:pt idx="5618">
                  <c:v>-9.6450579349844787</c:v>
                </c:pt>
                <c:pt idx="5619">
                  <c:v>10.229619965185119</c:v>
                </c:pt>
                <c:pt idx="5620">
                  <c:v>4.7198971036612074E-2</c:v>
                </c:pt>
                <c:pt idx="5621">
                  <c:v>-12.208742403223331</c:v>
                </c:pt>
                <c:pt idx="5622">
                  <c:v>9.0606959316875546</c:v>
                </c:pt>
                <c:pt idx="5623">
                  <c:v>-0.40053792958372852</c:v>
                </c:pt>
                <c:pt idx="5624">
                  <c:v>-11.759472121202833</c:v>
                </c:pt>
                <c:pt idx="5625">
                  <c:v>3.2034265038149176E-16</c:v>
                </c:pt>
                <c:pt idx="5626">
                  <c:v>20</c:v>
                </c:pt>
                <c:pt idx="5627">
                  <c:v>-0.12676977871721756</c:v>
                </c:pt>
                <c:pt idx="5628">
                  <c:v>0</c:v>
                </c:pt>
                <c:pt idx="5629">
                  <c:v>-9.9662651028771325</c:v>
                </c:pt>
                <c:pt idx="5630">
                  <c:v>-4.8255168607221503E-2</c:v>
                </c:pt>
                <c:pt idx="5631">
                  <c:v>0.46893050727404606</c:v>
                </c:pt>
                <c:pt idx="5632">
                  <c:v>-0.6974372299795687</c:v>
                </c:pt>
                <c:pt idx="5633">
                  <c:v>-2</c:v>
                </c:pt>
                <c:pt idx="5634">
                  <c:v>7.0115597686442571E-2</c:v>
                </c:pt>
                <c:pt idx="5635">
                  <c:v>-0.16505924627049653</c:v>
                </c:pt>
                <c:pt idx="5636">
                  <c:v>-0.74781297640319866</c:v>
                </c:pt>
                <c:pt idx="5637">
                  <c:v>0.12417941122072963</c:v>
                </c:pt>
                <c:pt idx="5638">
                  <c:v>0.86507041991389144</c:v>
                </c:pt>
                <c:pt idx="5639">
                  <c:v>-1.6833077616052232</c:v>
                </c:pt>
                <c:pt idx="5640">
                  <c:v>0.3006594781337113</c:v>
                </c:pt>
                <c:pt idx="5641">
                  <c:v>-0.65711228647699127</c:v>
                </c:pt>
                <c:pt idx="5642">
                  <c:v>10.381182412624446</c:v>
                </c:pt>
                <c:pt idx="5643">
                  <c:v>7.6462586799900292</c:v>
                </c:pt>
                <c:pt idx="5644">
                  <c:v>-9.0606959316875546</c:v>
                </c:pt>
                <c:pt idx="5645">
                  <c:v>-0.10691520391651173</c:v>
                </c:pt>
                <c:pt idx="5646">
                  <c:v>-6.1094597246839473E-2</c:v>
                </c:pt>
                <c:pt idx="5647">
                  <c:v>4.7639945575360422E-3</c:v>
                </c:pt>
                <c:pt idx="5648">
                  <c:v>-0.24162579072688412</c:v>
                </c:pt>
                <c:pt idx="5649">
                  <c:v>-1.0242475462466769</c:v>
                </c:pt>
                <c:pt idx="5650">
                  <c:v>0.33948646627166712</c:v>
                </c:pt>
                <c:pt idx="5651">
                  <c:v>0.43295940727610632</c:v>
                </c:pt>
                <c:pt idx="5652">
                  <c:v>8.2757885321816368E-2</c:v>
                </c:pt>
                <c:pt idx="5653">
                  <c:v>8.2757885321816368E-2</c:v>
                </c:pt>
                <c:pt idx="5654">
                  <c:v>-6.9251577928043942E-2</c:v>
                </c:pt>
                <c:pt idx="5655">
                  <c:v>0.44430209378403868</c:v>
                </c:pt>
                <c:pt idx="5656">
                  <c:v>-1.4134284203636167E-2</c:v>
                </c:pt>
                <c:pt idx="5657">
                  <c:v>-4.812917087427878E-2</c:v>
                </c:pt>
                <c:pt idx="5658">
                  <c:v>-6.2365880960373342E-2</c:v>
                </c:pt>
                <c:pt idx="5659">
                  <c:v>2.9240868036598488E-2</c:v>
                </c:pt>
                <c:pt idx="5660">
                  <c:v>-0.24300629240063801</c:v>
                </c:pt>
                <c:pt idx="5661">
                  <c:v>-0.23815973719476435</c:v>
                </c:pt>
                <c:pt idx="5662">
                  <c:v>0.3959286763311391</c:v>
                </c:pt>
                <c:pt idx="5663">
                  <c:v>4.3199716186746775</c:v>
                </c:pt>
                <c:pt idx="5664">
                  <c:v>13.904446464505721</c:v>
                </c:pt>
                <c:pt idx="5665">
                  <c:v>0.32694616965398682</c:v>
                </c:pt>
                <c:pt idx="5666">
                  <c:v>-0.12402989872576144</c:v>
                </c:pt>
                <c:pt idx="5667">
                  <c:v>-0.25392398738908034</c:v>
                </c:pt>
                <c:pt idx="5668">
                  <c:v>-1.7124177791209026E-2</c:v>
                </c:pt>
                <c:pt idx="5669">
                  <c:v>-2.199378475028881</c:v>
                </c:pt>
                <c:pt idx="5670">
                  <c:v>1.0473057147783567</c:v>
                </c:pt>
                <c:pt idx="5671">
                  <c:v>-14.287736424266425</c:v>
                </c:pt>
                <c:pt idx="5672">
                  <c:v>1.9968485350906608</c:v>
                </c:pt>
                <c:pt idx="5673">
                  <c:v>10.229619965185119</c:v>
                </c:pt>
                <c:pt idx="5674">
                  <c:v>-2.5754538102518625</c:v>
                </c:pt>
                <c:pt idx="5675">
                  <c:v>-0.16196747966339289</c:v>
                </c:pt>
                <c:pt idx="5676">
                  <c:v>-0.66922098753037196</c:v>
                </c:pt>
                <c:pt idx="5677">
                  <c:v>0.25352732008941842</c:v>
                </c:pt>
                <c:pt idx="5678">
                  <c:v>10.518653155673389</c:v>
                </c:pt>
                <c:pt idx="5679">
                  <c:v>1.2022528249212934E-2</c:v>
                </c:pt>
                <c:pt idx="5680">
                  <c:v>-3.5783679970514877</c:v>
                </c:pt>
                <c:pt idx="5681">
                  <c:v>0.92312999931348061</c:v>
                </c:pt>
                <c:pt idx="5682">
                  <c:v>-0.81096617560998319</c:v>
                </c:pt>
                <c:pt idx="5683">
                  <c:v>-0.73629262808688478</c:v>
                </c:pt>
                <c:pt idx="5684">
                  <c:v>-4.2433796093733598</c:v>
                </c:pt>
                <c:pt idx="5685">
                  <c:v>7.0660891904577738</c:v>
                </c:pt>
                <c:pt idx="5686">
                  <c:v>0.40545145044964587</c:v>
                </c:pt>
                <c:pt idx="5687">
                  <c:v>-0.75899190049620524</c:v>
                </c:pt>
                <c:pt idx="5688">
                  <c:v>-1.0705532798253081</c:v>
                </c:pt>
                <c:pt idx="5689">
                  <c:v>-0.35049724708413327</c:v>
                </c:pt>
                <c:pt idx="5690">
                  <c:v>-7.1701465354188754E-2</c:v>
                </c:pt>
                <c:pt idx="5691">
                  <c:v>-6.5588341627576707E-2</c:v>
                </c:pt>
                <c:pt idx="5692">
                  <c:v>-0.20963814885570128</c:v>
                </c:pt>
                <c:pt idx="5693">
                  <c:v>0.45251220469750669</c:v>
                </c:pt>
                <c:pt idx="5694">
                  <c:v>-9.3815429511845849</c:v>
                </c:pt>
                <c:pt idx="5695">
                  <c:v>1.8011895492518892</c:v>
                </c:pt>
                <c:pt idx="5696">
                  <c:v>3.5095199451034733</c:v>
                </c:pt>
                <c:pt idx="5697">
                  <c:v>0.33969237436320165</c:v>
                </c:pt>
                <c:pt idx="5698">
                  <c:v>10.147204924942228</c:v>
                </c:pt>
                <c:pt idx="5699">
                  <c:v>0.19350767589986562</c:v>
                </c:pt>
                <c:pt idx="5700">
                  <c:v>1.446322931196233E-2</c:v>
                </c:pt>
                <c:pt idx="5701">
                  <c:v>-4.1552489444505791E-2</c:v>
                </c:pt>
                <c:pt idx="5702">
                  <c:v>-8.6668355155173168E-2</c:v>
                </c:pt>
                <c:pt idx="5703">
                  <c:v>-0.13403991303460172</c:v>
                </c:pt>
                <c:pt idx="5704">
                  <c:v>-0.14952954797689183</c:v>
                </c:pt>
                <c:pt idx="5705">
                  <c:v>0.13326653086346468</c:v>
                </c:pt>
                <c:pt idx="5706">
                  <c:v>-10.229219383469125</c:v>
                </c:pt>
                <c:pt idx="5707">
                  <c:v>1.4791678366985597</c:v>
                </c:pt>
                <c:pt idx="5708">
                  <c:v>12.125198191061759</c:v>
                </c:pt>
                <c:pt idx="5709">
                  <c:v>-0.18040351924657716</c:v>
                </c:pt>
                <c:pt idx="5710">
                  <c:v>-0.83742164735974867</c:v>
                </c:pt>
                <c:pt idx="5711">
                  <c:v>17.921918399290455</c:v>
                </c:pt>
                <c:pt idx="5712">
                  <c:v>-3.8736691760931024</c:v>
                </c:pt>
                <c:pt idx="5713">
                  <c:v>-10.307200809140809</c:v>
                </c:pt>
                <c:pt idx="5714">
                  <c:v>10.059795091795101</c:v>
                </c:pt>
                <c:pt idx="5715">
                  <c:v>1.3124512347777086</c:v>
                </c:pt>
                <c:pt idx="5716">
                  <c:v>8.0624959257337636</c:v>
                </c:pt>
                <c:pt idx="5717">
                  <c:v>-11.892036785411905</c:v>
                </c:pt>
                <c:pt idx="5718">
                  <c:v>7.0660891904577721</c:v>
                </c:pt>
                <c:pt idx="5719">
                  <c:v>-15.530579063234072</c:v>
                </c:pt>
                <c:pt idx="5720">
                  <c:v>9.2304207950923818</c:v>
                </c:pt>
                <c:pt idx="5721">
                  <c:v>-10.059795091795101</c:v>
                </c:pt>
                <c:pt idx="5722">
                  <c:v>10.814048332230835</c:v>
                </c:pt>
                <c:pt idx="5723">
                  <c:v>10.814048332230835</c:v>
                </c:pt>
                <c:pt idx="5724">
                  <c:v>11.013322673425447</c:v>
                </c:pt>
                <c:pt idx="5725">
                  <c:v>10.703038388986418</c:v>
                </c:pt>
                <c:pt idx="5726">
                  <c:v>10.814048332230835</c:v>
                </c:pt>
                <c:pt idx="5727">
                  <c:v>10.814048332230835</c:v>
                </c:pt>
                <c:pt idx="5728">
                  <c:v>10.814048332230835</c:v>
                </c:pt>
                <c:pt idx="5729">
                  <c:v>10.814048332230835</c:v>
                </c:pt>
                <c:pt idx="5730">
                  <c:v>11.013322673425447</c:v>
                </c:pt>
                <c:pt idx="5731">
                  <c:v>10.814048332230835</c:v>
                </c:pt>
                <c:pt idx="5732">
                  <c:v>1.5220733086945348</c:v>
                </c:pt>
                <c:pt idx="5733">
                  <c:v>-14.666242498774883</c:v>
                </c:pt>
                <c:pt idx="5734">
                  <c:v>-10.381182412624446</c:v>
                </c:pt>
                <c:pt idx="5735">
                  <c:v>0.4318621219202029</c:v>
                </c:pt>
                <c:pt idx="5736">
                  <c:v>-2.8336416135778806</c:v>
                </c:pt>
                <c:pt idx="5737">
                  <c:v>-11.058893689053569</c:v>
                </c:pt>
                <c:pt idx="5738">
                  <c:v>-0.85798099512757209</c:v>
                </c:pt>
                <c:pt idx="5739">
                  <c:v>8.0624959257337636</c:v>
                </c:pt>
                <c:pt idx="5740">
                  <c:v>7.6486571760385464</c:v>
                </c:pt>
                <c:pt idx="5741">
                  <c:v>-4.445076325660227</c:v>
                </c:pt>
                <c:pt idx="5742">
                  <c:v>-9.2304207950923818</c:v>
                </c:pt>
                <c:pt idx="5743">
                  <c:v>-0.99934437852046476</c:v>
                </c:pt>
                <c:pt idx="5744">
                  <c:v>-0.20163386116965074</c:v>
                </c:pt>
                <c:pt idx="5745">
                  <c:v>-8.7409833147128121E-2</c:v>
                </c:pt>
                <c:pt idx="5746">
                  <c:v>9.0606959316875546</c:v>
                </c:pt>
                <c:pt idx="5747">
                  <c:v>1.9946067412297817</c:v>
                </c:pt>
                <c:pt idx="5748">
                  <c:v>-0.46948528330122002</c:v>
                </c:pt>
                <c:pt idx="5749">
                  <c:v>-8.6462586799900301</c:v>
                </c:pt>
                <c:pt idx="5750">
                  <c:v>13.156978424156978</c:v>
                </c:pt>
                <c:pt idx="5751">
                  <c:v>4.2415834103677179</c:v>
                </c:pt>
                <c:pt idx="5752">
                  <c:v>-1.8260630777122997</c:v>
                </c:pt>
                <c:pt idx="5753">
                  <c:v>7.6486571760385464</c:v>
                </c:pt>
                <c:pt idx="5754">
                  <c:v>7.6486571760385464</c:v>
                </c:pt>
                <c:pt idx="5755">
                  <c:v>1.7203927442387434</c:v>
                </c:pt>
                <c:pt idx="5756">
                  <c:v>-10.902123839550114</c:v>
                </c:pt>
                <c:pt idx="5757">
                  <c:v>-0.29278174922784606</c:v>
                </c:pt>
                <c:pt idx="5758">
                  <c:v>0.2768402053588242</c:v>
                </c:pt>
                <c:pt idx="5759">
                  <c:v>-0.14438990933517479</c:v>
                </c:pt>
                <c:pt idx="5760">
                  <c:v>-0.50069358382355256</c:v>
                </c:pt>
                <c:pt idx="5761">
                  <c:v>0.29188926850597907</c:v>
                </c:pt>
                <c:pt idx="5762">
                  <c:v>-12.879136486120251</c:v>
                </c:pt>
                <c:pt idx="5763">
                  <c:v>5.8893689053568309E-2</c:v>
                </c:pt>
                <c:pt idx="5764">
                  <c:v>12.208843990734614</c:v>
                </c:pt>
                <c:pt idx="5765">
                  <c:v>0.5405683813627028</c:v>
                </c:pt>
                <c:pt idx="5766">
                  <c:v>-0.28950661719498483</c:v>
                </c:pt>
                <c:pt idx="5767">
                  <c:v>1.435386144670646</c:v>
                </c:pt>
                <c:pt idx="5768">
                  <c:v>0.28950661719498472</c:v>
                </c:pt>
                <c:pt idx="5769">
                  <c:v>-9.3815429511845849</c:v>
                </c:pt>
                <c:pt idx="5770">
                  <c:v>-0.25105224261000003</c:v>
                </c:pt>
                <c:pt idx="5771">
                  <c:v>6.0660891904577721</c:v>
                </c:pt>
                <c:pt idx="5772">
                  <c:v>-10.229219383469125</c:v>
                </c:pt>
                <c:pt idx="5773">
                  <c:v>-11.416621621364193</c:v>
                </c:pt>
                <c:pt idx="5774">
                  <c:v>-2.9808234433007446</c:v>
                </c:pt>
                <c:pt idx="5775">
                  <c:v>10.127234027654437</c:v>
                </c:pt>
                <c:pt idx="5776">
                  <c:v>-1.7309668535447631</c:v>
                </c:pt>
                <c:pt idx="5777">
                  <c:v>6.0732489820306386</c:v>
                </c:pt>
                <c:pt idx="5778">
                  <c:v>5.08746284125034</c:v>
                </c:pt>
                <c:pt idx="5779">
                  <c:v>9.5189809291704002</c:v>
                </c:pt>
                <c:pt idx="5780">
                  <c:v>10.917123403264748</c:v>
                </c:pt>
                <c:pt idx="5781">
                  <c:v>-10.759610821875045</c:v>
                </c:pt>
                <c:pt idx="5782">
                  <c:v>-1.1815793756392357</c:v>
                </c:pt>
                <c:pt idx="5783">
                  <c:v>-0.27938239992127772</c:v>
                </c:pt>
                <c:pt idx="5784">
                  <c:v>0.73360658207629159</c:v>
                </c:pt>
                <c:pt idx="5785">
                  <c:v>8.0624959257337636</c:v>
                </c:pt>
                <c:pt idx="5786">
                  <c:v>-13.5980525001616</c:v>
                </c:pt>
                <c:pt idx="5787">
                  <c:v>18.87006765977489</c:v>
                </c:pt>
                <c:pt idx="5788">
                  <c:v>-14.287760468582666</c:v>
                </c:pt>
                <c:pt idx="5789">
                  <c:v>9.7598881832218343</c:v>
                </c:pt>
                <c:pt idx="5790">
                  <c:v>15.030451612405299</c:v>
                </c:pt>
                <c:pt idx="5791">
                  <c:v>-0.28950661719498505</c:v>
                </c:pt>
                <c:pt idx="5792">
                  <c:v>11.866506212226202</c:v>
                </c:pt>
                <c:pt idx="5793">
                  <c:v>-0.9982000059537901</c:v>
                </c:pt>
                <c:pt idx="5794">
                  <c:v>8.8672787397096631</c:v>
                </c:pt>
                <c:pt idx="5795">
                  <c:v>14.081289245950657</c:v>
                </c:pt>
                <c:pt idx="5796">
                  <c:v>-6.9886846867721664</c:v>
                </c:pt>
                <c:pt idx="5797">
                  <c:v>-0.14260439544280057</c:v>
                </c:pt>
                <c:pt idx="5798">
                  <c:v>-0.53477674355293969</c:v>
                </c:pt>
                <c:pt idx="5799">
                  <c:v>-0.38760426915573137</c:v>
                </c:pt>
                <c:pt idx="5800">
                  <c:v>-0.40525647848625851</c:v>
                </c:pt>
                <c:pt idx="5801">
                  <c:v>-0.3748484091631451</c:v>
                </c:pt>
                <c:pt idx="5802">
                  <c:v>-0.14819147949503092</c:v>
                </c:pt>
                <c:pt idx="5803">
                  <c:v>10.583082767502933</c:v>
                </c:pt>
                <c:pt idx="5804">
                  <c:v>-0.53357711445424449</c:v>
                </c:pt>
                <c:pt idx="5805">
                  <c:v>3.0412289967676154</c:v>
                </c:pt>
                <c:pt idx="5806">
                  <c:v>8.5797872755229335E-2</c:v>
                </c:pt>
                <c:pt idx="5807">
                  <c:v>-0.24327115101236405</c:v>
                </c:pt>
                <c:pt idx="5808">
                  <c:v>-0.1970368470595536</c:v>
                </c:pt>
                <c:pt idx="5809">
                  <c:v>0.53513134476914948</c:v>
                </c:pt>
                <c:pt idx="5810">
                  <c:v>9.229619965185119</c:v>
                </c:pt>
                <c:pt idx="5811">
                  <c:v>-9.7604427459966399</c:v>
                </c:pt>
                <c:pt idx="5812">
                  <c:v>-0.21947402999947502</c:v>
                </c:pt>
                <c:pt idx="5813">
                  <c:v>-0.33441903907055903</c:v>
                </c:pt>
                <c:pt idx="5814">
                  <c:v>5.7322547735247946</c:v>
                </c:pt>
                <c:pt idx="5815">
                  <c:v>-13.468369487109527</c:v>
                </c:pt>
                <c:pt idx="5816">
                  <c:v>8.0624959257337636</c:v>
                </c:pt>
                <c:pt idx="5817">
                  <c:v>-1.5596581724165564</c:v>
                </c:pt>
                <c:pt idx="5818">
                  <c:v>-9.2304207950923818</c:v>
                </c:pt>
                <c:pt idx="5819">
                  <c:v>9.5189809291704002</c:v>
                </c:pt>
                <c:pt idx="5820">
                  <c:v>-10.813781191217037</c:v>
                </c:pt>
                <c:pt idx="5821">
                  <c:v>5.3339007365534385</c:v>
                </c:pt>
                <c:pt idx="5822">
                  <c:v>-1.9108822947704839E-2</c:v>
                </c:pt>
                <c:pt idx="5823">
                  <c:v>-0.22588140741632814</c:v>
                </c:pt>
                <c:pt idx="5824">
                  <c:v>-6.0732489820306386</c:v>
                </c:pt>
                <c:pt idx="5825">
                  <c:v>-0.21846885340034952</c:v>
                </c:pt>
                <c:pt idx="5826">
                  <c:v>-1.6520766965796934</c:v>
                </c:pt>
                <c:pt idx="5827">
                  <c:v>-0.34288771352300873</c:v>
                </c:pt>
                <c:pt idx="5828">
                  <c:v>0.48542682717024171</c:v>
                </c:pt>
                <c:pt idx="5829">
                  <c:v>-0.41503749927884404</c:v>
                </c:pt>
                <c:pt idx="5830">
                  <c:v>-0.10962449117449831</c:v>
                </c:pt>
                <c:pt idx="5831">
                  <c:v>-3.3558377285120295</c:v>
                </c:pt>
                <c:pt idx="5832">
                  <c:v>-7.6462586799900292</c:v>
                </c:pt>
                <c:pt idx="5833">
                  <c:v>0.18284456140260746</c:v>
                </c:pt>
                <c:pt idx="5834">
                  <c:v>-8.3822637581148367</c:v>
                </c:pt>
                <c:pt idx="5835">
                  <c:v>-0.48542682717024194</c:v>
                </c:pt>
                <c:pt idx="5836">
                  <c:v>4.2992830981427481</c:v>
                </c:pt>
                <c:pt idx="5837">
                  <c:v>-4.1382930644644027</c:v>
                </c:pt>
                <c:pt idx="5838">
                  <c:v>3.8736691760931024</c:v>
                </c:pt>
                <c:pt idx="5839">
                  <c:v>-4.8398908948130073</c:v>
                </c:pt>
                <c:pt idx="5840">
                  <c:v>-8.8672787397096631</c:v>
                </c:pt>
                <c:pt idx="5841">
                  <c:v>-7.6486571760385464</c:v>
                </c:pt>
                <c:pt idx="5842">
                  <c:v>0.31315788525963029</c:v>
                </c:pt>
                <c:pt idx="5843">
                  <c:v>10.644457187509261</c:v>
                </c:pt>
                <c:pt idx="5844">
                  <c:v>-8.0606959316875546</c:v>
                </c:pt>
                <c:pt idx="5845">
                  <c:v>12.381002109550925</c:v>
                </c:pt>
                <c:pt idx="5846">
                  <c:v>-2.4247546246677021E-2</c:v>
                </c:pt>
                <c:pt idx="5847">
                  <c:v>2.5813602640409608</c:v>
                </c:pt>
                <c:pt idx="5848">
                  <c:v>1.0000000000000002</c:v>
                </c:pt>
                <c:pt idx="5849">
                  <c:v>-0.24453806221640437</c:v>
                </c:pt>
                <c:pt idx="5850">
                  <c:v>0.16681909057449074</c:v>
                </c:pt>
                <c:pt idx="5851">
                  <c:v>-0.14622074085104403</c:v>
                </c:pt>
                <c:pt idx="5852">
                  <c:v>1.4646682670034445</c:v>
                </c:pt>
                <c:pt idx="5853">
                  <c:v>-0.23311882792950661</c:v>
                </c:pt>
                <c:pt idx="5854">
                  <c:v>-5.0874628412503391</c:v>
                </c:pt>
                <c:pt idx="5855">
                  <c:v>-8.6450579349844769</c:v>
                </c:pt>
                <c:pt idx="5856">
                  <c:v>-0.46792307953093709</c:v>
                </c:pt>
                <c:pt idx="5857">
                  <c:v>-12.451382851019591</c:v>
                </c:pt>
                <c:pt idx="5858">
                  <c:v>12.268444530784098</c:v>
                </c:pt>
                <c:pt idx="5859">
                  <c:v>-12.013322673425447</c:v>
                </c:pt>
                <c:pt idx="5860">
                  <c:v>6.4757459812067639E-2</c:v>
                </c:pt>
                <c:pt idx="5861">
                  <c:v>-10.518653155673389</c:v>
                </c:pt>
                <c:pt idx="5862">
                  <c:v>-1.9361969651205522</c:v>
                </c:pt>
                <c:pt idx="5863">
                  <c:v>-0.76666309406525812</c:v>
                </c:pt>
                <c:pt idx="5864">
                  <c:v>-9.5196362528432132</c:v>
                </c:pt>
                <c:pt idx="5865">
                  <c:v>8.1051802522747352E-2</c:v>
                </c:pt>
                <c:pt idx="5866">
                  <c:v>0.63135540620560748</c:v>
                </c:pt>
                <c:pt idx="5867">
                  <c:v>-0.92337871839708741</c:v>
                </c:pt>
                <c:pt idx="5868">
                  <c:v>5.3457748368417297</c:v>
                </c:pt>
                <c:pt idx="5869">
                  <c:v>1.6689525928641353</c:v>
                </c:pt>
                <c:pt idx="5870">
                  <c:v>-12.362765744153956</c:v>
                </c:pt>
                <c:pt idx="5871">
                  <c:v>5.9228321394775394</c:v>
                </c:pt>
                <c:pt idx="5872">
                  <c:v>-0.32012585225337686</c:v>
                </c:pt>
                <c:pt idx="5873">
                  <c:v>-8.6450579349844769</c:v>
                </c:pt>
                <c:pt idx="5874">
                  <c:v>-8.6450579349844769</c:v>
                </c:pt>
                <c:pt idx="5875">
                  <c:v>1.9720327699568072</c:v>
                </c:pt>
                <c:pt idx="5876">
                  <c:v>-11.34448085696304</c:v>
                </c:pt>
                <c:pt idx="5877">
                  <c:v>3.946289413255232</c:v>
                </c:pt>
                <c:pt idx="5878">
                  <c:v>-8.0606959316875546</c:v>
                </c:pt>
                <c:pt idx="5879">
                  <c:v>-7.6486571760385464</c:v>
                </c:pt>
                <c:pt idx="5880">
                  <c:v>1.0381351288867711</c:v>
                </c:pt>
                <c:pt idx="5881">
                  <c:v>0.27842645625077606</c:v>
                </c:pt>
                <c:pt idx="5882">
                  <c:v>-4.2497783091315275</c:v>
                </c:pt>
                <c:pt idx="5883">
                  <c:v>0.46712601042729812</c:v>
                </c:pt>
                <c:pt idx="5884">
                  <c:v>-2.0506260730699681</c:v>
                </c:pt>
                <c:pt idx="5885">
                  <c:v>-7.4945222831056597</c:v>
                </c:pt>
                <c:pt idx="5886">
                  <c:v>-7.0660891904577721</c:v>
                </c:pt>
                <c:pt idx="5887">
                  <c:v>-0.2254652553860711</c:v>
                </c:pt>
                <c:pt idx="5888">
                  <c:v>-0.4791678366985595</c:v>
                </c:pt>
                <c:pt idx="5889">
                  <c:v>0.27563444261342734</c:v>
                </c:pt>
                <c:pt idx="5890">
                  <c:v>-1.6214883767462704</c:v>
                </c:pt>
                <c:pt idx="5891">
                  <c:v>-11.965904504239749</c:v>
                </c:pt>
                <c:pt idx="5892">
                  <c:v>8.6462586799900301</c:v>
                </c:pt>
                <c:pt idx="5893">
                  <c:v>-6.1447576311585825</c:v>
                </c:pt>
                <c:pt idx="5894">
                  <c:v>-14.713547616912694</c:v>
                </c:pt>
                <c:pt idx="5895">
                  <c:v>7.5288127304237493E-2</c:v>
                </c:pt>
                <c:pt idx="5896">
                  <c:v>-6.0120992437570915E-2</c:v>
                </c:pt>
                <c:pt idx="5897">
                  <c:v>-0.97763218697154564</c:v>
                </c:pt>
                <c:pt idx="5898">
                  <c:v>0.1844245711374273</c:v>
                </c:pt>
                <c:pt idx="5899">
                  <c:v>-9.2304207950923818</c:v>
                </c:pt>
                <c:pt idx="5900">
                  <c:v>0.45720695352278318</c:v>
                </c:pt>
                <c:pt idx="5901">
                  <c:v>-1.936274402389613</c:v>
                </c:pt>
                <c:pt idx="5902">
                  <c:v>0.12432813500220148</c:v>
                </c:pt>
                <c:pt idx="5903">
                  <c:v>-1.8011895492518892</c:v>
                </c:pt>
                <c:pt idx="5904">
                  <c:v>-0.8744691179161409</c:v>
                </c:pt>
                <c:pt idx="5905">
                  <c:v>-1.1154772174199361</c:v>
                </c:pt>
                <c:pt idx="5906">
                  <c:v>-0.30736198175269785</c:v>
                </c:pt>
                <c:pt idx="5907">
                  <c:v>0.37750114154330316</c:v>
                </c:pt>
                <c:pt idx="5908">
                  <c:v>6.0732489820306386</c:v>
                </c:pt>
                <c:pt idx="5909">
                  <c:v>-0.58496250072115608</c:v>
                </c:pt>
                <c:pt idx="5910">
                  <c:v>-10.917123403264748</c:v>
                </c:pt>
                <c:pt idx="5911">
                  <c:v>-0.17255047084913541</c:v>
                </c:pt>
                <c:pt idx="5912">
                  <c:v>-3.8151907614717087</c:v>
                </c:pt>
                <c:pt idx="5913">
                  <c:v>7.0660891904577738</c:v>
                </c:pt>
                <c:pt idx="5914">
                  <c:v>-12.248817059278503</c:v>
                </c:pt>
                <c:pt idx="5915">
                  <c:v>-2.0567797089963875</c:v>
                </c:pt>
                <c:pt idx="5916">
                  <c:v>-0.80735492205760429</c:v>
                </c:pt>
                <c:pt idx="5917">
                  <c:v>0.67699163921350147</c:v>
                </c:pt>
                <c:pt idx="5918">
                  <c:v>-2.3905151801447753</c:v>
                </c:pt>
                <c:pt idx="5919">
                  <c:v>-4.7461353706269457E-2</c:v>
                </c:pt>
                <c:pt idx="5920">
                  <c:v>-0.75064053106328277</c:v>
                </c:pt>
                <c:pt idx="5921">
                  <c:v>-11.582612451267021</c:v>
                </c:pt>
                <c:pt idx="5922">
                  <c:v>-1.0544477840223765</c:v>
                </c:pt>
                <c:pt idx="5923">
                  <c:v>3.2034265038149176E-16</c:v>
                </c:pt>
                <c:pt idx="5924">
                  <c:v>-0.12553088208385899</c:v>
                </c:pt>
                <c:pt idx="5925">
                  <c:v>7.1987294249936795</c:v>
                </c:pt>
                <c:pt idx="5926">
                  <c:v>0.1844245711374273</c:v>
                </c:pt>
                <c:pt idx="5927">
                  <c:v>1.3713185135833541</c:v>
                </c:pt>
                <c:pt idx="5928">
                  <c:v>-2.9856447070229302</c:v>
                </c:pt>
                <c:pt idx="5929">
                  <c:v>2.8569152196770919E-2</c:v>
                </c:pt>
                <c:pt idx="5930">
                  <c:v>8.4374053123072983</c:v>
                </c:pt>
                <c:pt idx="5931">
                  <c:v>-0.2370391973008491</c:v>
                </c:pt>
                <c:pt idx="5932">
                  <c:v>8.0624959257337636</c:v>
                </c:pt>
                <c:pt idx="5933">
                  <c:v>0.11516977042018113</c:v>
                </c:pt>
                <c:pt idx="5934">
                  <c:v>-8.2168541580826301E-2</c:v>
                </c:pt>
                <c:pt idx="5935">
                  <c:v>0.3417885172482053</c:v>
                </c:pt>
                <c:pt idx="5936">
                  <c:v>1.7895802203296278</c:v>
                </c:pt>
                <c:pt idx="5937">
                  <c:v>-7.038932789139786E-2</c:v>
                </c:pt>
                <c:pt idx="5938">
                  <c:v>-0.22239242133644802</c:v>
                </c:pt>
                <c:pt idx="5939">
                  <c:v>-1.6250133145959229</c:v>
                </c:pt>
                <c:pt idx="5940">
                  <c:v>3.3968901525685848</c:v>
                </c:pt>
                <c:pt idx="5941">
                  <c:v>-0.89308479608348823</c:v>
                </c:pt>
                <c:pt idx="5942">
                  <c:v>-1.6533309532760487</c:v>
                </c:pt>
                <c:pt idx="5943">
                  <c:v>-8.0624959257337636</c:v>
                </c:pt>
                <c:pt idx="5944">
                  <c:v>0.46466826700344421</c:v>
                </c:pt>
                <c:pt idx="5945">
                  <c:v>-0.14607825948794467</c:v>
                </c:pt>
                <c:pt idx="5946">
                  <c:v>-1.4811266897366162</c:v>
                </c:pt>
                <c:pt idx="5947">
                  <c:v>9.8180393938903307E-2</c:v>
                </c:pt>
                <c:pt idx="5948">
                  <c:v>0.91753783980802706</c:v>
                </c:pt>
                <c:pt idx="5949">
                  <c:v>-8.0606959316875546</c:v>
                </c:pt>
                <c:pt idx="5950">
                  <c:v>12.10339709935112</c:v>
                </c:pt>
                <c:pt idx="5951">
                  <c:v>-2.8744691179161412</c:v>
                </c:pt>
                <c:pt idx="5952">
                  <c:v>-0.52176867423396234</c:v>
                </c:pt>
                <c:pt idx="5953">
                  <c:v>-0.2598671267551107</c:v>
                </c:pt>
                <c:pt idx="5954">
                  <c:v>-6.5745207539995087</c:v>
                </c:pt>
                <c:pt idx="5955">
                  <c:v>-3.7474705418662713E-2</c:v>
                </c:pt>
                <c:pt idx="5956">
                  <c:v>0.28950661719498505</c:v>
                </c:pt>
                <c:pt idx="5957">
                  <c:v>-1.5025003405291837</c:v>
                </c:pt>
                <c:pt idx="5958">
                  <c:v>1.0995356735509143</c:v>
                </c:pt>
                <c:pt idx="5959">
                  <c:v>-0.60266450245461478</c:v>
                </c:pt>
                <c:pt idx="5960">
                  <c:v>-12.973039598053651</c:v>
                </c:pt>
                <c:pt idx="5961">
                  <c:v>7.6462586799900292</c:v>
                </c:pt>
                <c:pt idx="5962">
                  <c:v>10.966024713800364</c:v>
                </c:pt>
                <c:pt idx="5963">
                  <c:v>0.58256798558077316</c:v>
                </c:pt>
                <c:pt idx="5964">
                  <c:v>1.4545658634654812</c:v>
                </c:pt>
                <c:pt idx="5965">
                  <c:v>-0.83196210810195315</c:v>
                </c:pt>
                <c:pt idx="5966">
                  <c:v>-10.229619965185119</c:v>
                </c:pt>
                <c:pt idx="5967">
                  <c:v>-0.63742992061529191</c:v>
                </c:pt>
                <c:pt idx="5968">
                  <c:v>-1.2765627906784407</c:v>
                </c:pt>
                <c:pt idx="5969">
                  <c:v>9.8667637673533513</c:v>
                </c:pt>
                <c:pt idx="5970">
                  <c:v>-1.9061094124446474</c:v>
                </c:pt>
                <c:pt idx="5971">
                  <c:v>-3.6984071023133764</c:v>
                </c:pt>
                <c:pt idx="5972">
                  <c:v>-1.7608123361205741</c:v>
                </c:pt>
                <c:pt idx="5973">
                  <c:v>-0.20249286389874321</c:v>
                </c:pt>
                <c:pt idx="5974">
                  <c:v>-0.67327091884881651</c:v>
                </c:pt>
                <c:pt idx="5975">
                  <c:v>-2.0780451454633808</c:v>
                </c:pt>
                <c:pt idx="5976">
                  <c:v>-0.7098377613254796</c:v>
                </c:pt>
                <c:pt idx="5977">
                  <c:v>-1.8568750579014028</c:v>
                </c:pt>
                <c:pt idx="5978">
                  <c:v>-11.381182412624446</c:v>
                </c:pt>
                <c:pt idx="5979">
                  <c:v>1.8740992435285522</c:v>
                </c:pt>
                <c:pt idx="5980">
                  <c:v>12.416533660199583</c:v>
                </c:pt>
                <c:pt idx="5981">
                  <c:v>1.2080584480830485</c:v>
                </c:pt>
                <c:pt idx="5982">
                  <c:v>-10.307200809140809</c:v>
                </c:pt>
                <c:pt idx="5983">
                  <c:v>-2.3331284886105266</c:v>
                </c:pt>
                <c:pt idx="5984">
                  <c:v>-7.0624959257337645</c:v>
                </c:pt>
                <c:pt idx="5985">
                  <c:v>0.99819775736601479</c:v>
                </c:pt>
                <c:pt idx="5986">
                  <c:v>-0.15236372212856483</c:v>
                </c:pt>
                <c:pt idx="5987">
                  <c:v>-7.0624959257337645</c:v>
                </c:pt>
                <c:pt idx="5988">
                  <c:v>13.773207904847887</c:v>
                </c:pt>
                <c:pt idx="5989">
                  <c:v>-0.11547721741993572</c:v>
                </c:pt>
                <c:pt idx="5990">
                  <c:v>-16.666228626818334</c:v>
                </c:pt>
                <c:pt idx="5991">
                  <c:v>0.32435075715421807</c:v>
                </c:pt>
                <c:pt idx="5992">
                  <c:v>-0.64533511870063787</c:v>
                </c:pt>
                <c:pt idx="5993">
                  <c:v>-1.7756460623302661</c:v>
                </c:pt>
                <c:pt idx="5994">
                  <c:v>-0.73696559416620655</c:v>
                </c:pt>
                <c:pt idx="5995">
                  <c:v>-0.61667136044849458</c:v>
                </c:pt>
                <c:pt idx="5996">
                  <c:v>12.550826932881439</c:v>
                </c:pt>
                <c:pt idx="5997">
                  <c:v>-0.76416352166818069</c:v>
                </c:pt>
                <c:pt idx="5998">
                  <c:v>-2.3890586440315968</c:v>
                </c:pt>
                <c:pt idx="5999">
                  <c:v>-0.33257533908687098</c:v>
                </c:pt>
                <c:pt idx="6000">
                  <c:v>-0.20799304227583176</c:v>
                </c:pt>
                <c:pt idx="6001">
                  <c:v>7.9580693195340819</c:v>
                </c:pt>
                <c:pt idx="6002">
                  <c:v>-0.15990829153039623</c:v>
                </c:pt>
                <c:pt idx="6003">
                  <c:v>3.1708859727338362E-2</c:v>
                </c:pt>
                <c:pt idx="6004">
                  <c:v>-0.10561018796059896</c:v>
                </c:pt>
                <c:pt idx="6005">
                  <c:v>10.45189794595189</c:v>
                </c:pt>
                <c:pt idx="6006">
                  <c:v>-0.17557156458345449</c:v>
                </c:pt>
                <c:pt idx="6007">
                  <c:v>11.840515686924171</c:v>
                </c:pt>
                <c:pt idx="6008">
                  <c:v>-0.18286405714981058</c:v>
                </c:pt>
                <c:pt idx="6009">
                  <c:v>-0.68975869073276574</c:v>
                </c:pt>
                <c:pt idx="6010">
                  <c:v>-0.35845397091247672</c:v>
                </c:pt>
                <c:pt idx="6011">
                  <c:v>-0.32192809488736251</c:v>
                </c:pt>
                <c:pt idx="6012">
                  <c:v>0.47732177753318644</c:v>
                </c:pt>
                <c:pt idx="6013">
                  <c:v>0.56390088519332671</c:v>
                </c:pt>
                <c:pt idx="6014">
                  <c:v>0.53630161932381704</c:v>
                </c:pt>
                <c:pt idx="6015">
                  <c:v>-0.33518419158962914</c:v>
                </c:pt>
                <c:pt idx="6016">
                  <c:v>-3.316686393519945E-2</c:v>
                </c:pt>
                <c:pt idx="6017">
                  <c:v>-0.29713218304022226</c:v>
                </c:pt>
                <c:pt idx="6018">
                  <c:v>-0.16850572435697819</c:v>
                </c:pt>
                <c:pt idx="6019">
                  <c:v>-2.872394475683361</c:v>
                </c:pt>
                <c:pt idx="6020">
                  <c:v>8.3837042924740537</c:v>
                </c:pt>
                <c:pt idx="6021">
                  <c:v>-8.6462586799900301</c:v>
                </c:pt>
                <c:pt idx="6022">
                  <c:v>-5.9968719624461846</c:v>
                </c:pt>
                <c:pt idx="6023">
                  <c:v>-0.8265836000390977</c:v>
                </c:pt>
                <c:pt idx="6024">
                  <c:v>-1.5611943347882067</c:v>
                </c:pt>
                <c:pt idx="6025">
                  <c:v>-3.0821227424652244</c:v>
                </c:pt>
                <c:pt idx="6026">
                  <c:v>-0.12109282730741835</c:v>
                </c:pt>
                <c:pt idx="6027">
                  <c:v>-5.5647846187835261</c:v>
                </c:pt>
                <c:pt idx="6028">
                  <c:v>1.3484384596624845</c:v>
                </c:pt>
                <c:pt idx="6029">
                  <c:v>-0.58451172895029979</c:v>
                </c:pt>
                <c:pt idx="6030">
                  <c:v>-0.75323398331095504</c:v>
                </c:pt>
                <c:pt idx="6031">
                  <c:v>-0.31366047890376181</c:v>
                </c:pt>
                <c:pt idx="6032">
                  <c:v>-0.17391270991848126</c:v>
                </c:pt>
                <c:pt idx="6033">
                  <c:v>0.58376125582170635</c:v>
                </c:pt>
                <c:pt idx="6034">
                  <c:v>1.4835744472356096</c:v>
                </c:pt>
                <c:pt idx="6035">
                  <c:v>-2.0301761801246099</c:v>
                </c:pt>
                <c:pt idx="6036">
                  <c:v>0.58436200329692412</c:v>
                </c:pt>
                <c:pt idx="6037">
                  <c:v>-0.58981190038255182</c:v>
                </c:pt>
                <c:pt idx="6038">
                  <c:v>7.0660891904577721</c:v>
                </c:pt>
                <c:pt idx="6039">
                  <c:v>1.4405343592153134E-3</c:v>
                </c:pt>
                <c:pt idx="6040">
                  <c:v>-0.42681466705519788</c:v>
                </c:pt>
                <c:pt idx="6041">
                  <c:v>-8.3837042924740537</c:v>
                </c:pt>
                <c:pt idx="6042">
                  <c:v>9.3109404391481757E-2</c:v>
                </c:pt>
                <c:pt idx="6043">
                  <c:v>-1.5064680163034385</c:v>
                </c:pt>
                <c:pt idx="6044">
                  <c:v>0.41443725169752488</c:v>
                </c:pt>
                <c:pt idx="6045">
                  <c:v>-4.036488921273107</c:v>
                </c:pt>
                <c:pt idx="6046">
                  <c:v>-0.47206844431522266</c:v>
                </c:pt>
                <c:pt idx="6047">
                  <c:v>8.8672787397096631</c:v>
                </c:pt>
                <c:pt idx="6048">
                  <c:v>7.0624959257337645</c:v>
                </c:pt>
                <c:pt idx="6049">
                  <c:v>-12.451382851019591</c:v>
                </c:pt>
                <c:pt idx="6050">
                  <c:v>1.1671240394513556</c:v>
                </c:pt>
                <c:pt idx="6051">
                  <c:v>0.79405809944414618</c:v>
                </c:pt>
                <c:pt idx="6052">
                  <c:v>3.8073549220576037</c:v>
                </c:pt>
                <c:pt idx="6053">
                  <c:v>15.335041363415007</c:v>
                </c:pt>
                <c:pt idx="6054">
                  <c:v>-2.117569596381176</c:v>
                </c:pt>
                <c:pt idx="6055">
                  <c:v>4.7725895038969277</c:v>
                </c:pt>
                <c:pt idx="6056">
                  <c:v>8.0624959257337636</c:v>
                </c:pt>
                <c:pt idx="6057">
                  <c:v>-9.9535673550914222E-2</c:v>
                </c:pt>
                <c:pt idx="6058">
                  <c:v>0.26159243165988716</c:v>
                </c:pt>
                <c:pt idx="6059">
                  <c:v>-0.15200309344504978</c:v>
                </c:pt>
                <c:pt idx="6060">
                  <c:v>-10.966024713800364</c:v>
                </c:pt>
                <c:pt idx="6061">
                  <c:v>7.0660891904577721</c:v>
                </c:pt>
                <c:pt idx="6062">
                  <c:v>7.0389327891398012E-2</c:v>
                </c:pt>
                <c:pt idx="6063">
                  <c:v>-2.5730096979593906</c:v>
                </c:pt>
                <c:pt idx="6064">
                  <c:v>-10.451554569765362</c:v>
                </c:pt>
                <c:pt idx="6065">
                  <c:v>-1.3208979662888731</c:v>
                </c:pt>
                <c:pt idx="6066">
                  <c:v>-0.33560303178443884</c:v>
                </c:pt>
                <c:pt idx="6067">
                  <c:v>8.0606959316875546</c:v>
                </c:pt>
                <c:pt idx="6068">
                  <c:v>0.47393118833241232</c:v>
                </c:pt>
                <c:pt idx="6069">
                  <c:v>7.6486571760385464</c:v>
                </c:pt>
                <c:pt idx="6070">
                  <c:v>6.0577280107690035</c:v>
                </c:pt>
                <c:pt idx="6071">
                  <c:v>-0.48542682717024171</c:v>
                </c:pt>
                <c:pt idx="6072">
                  <c:v>1.3596555159481061</c:v>
                </c:pt>
                <c:pt idx="6073">
                  <c:v>-0.99957574031722196</c:v>
                </c:pt>
                <c:pt idx="6074">
                  <c:v>1.5407937848536524</c:v>
                </c:pt>
                <c:pt idx="6075">
                  <c:v>-7.0660891904577721</c:v>
                </c:pt>
                <c:pt idx="6076">
                  <c:v>-2.1712891689482938</c:v>
                </c:pt>
                <c:pt idx="6077">
                  <c:v>-9.3219280948873617</c:v>
                </c:pt>
                <c:pt idx="6078">
                  <c:v>1.5142297148967265</c:v>
                </c:pt>
                <c:pt idx="6079">
                  <c:v>7.3837042924740528</c:v>
                </c:pt>
                <c:pt idx="6080">
                  <c:v>12.380911949563341</c:v>
                </c:pt>
                <c:pt idx="6081">
                  <c:v>-12.268542000300124</c:v>
                </c:pt>
                <c:pt idx="6082">
                  <c:v>1.9951990137361788</c:v>
                </c:pt>
                <c:pt idx="6083">
                  <c:v>-4.5420210719741148</c:v>
                </c:pt>
                <c:pt idx="6084">
                  <c:v>0.76265511458678947</c:v>
                </c:pt>
                <c:pt idx="6085">
                  <c:v>-11.94178124227853</c:v>
                </c:pt>
                <c:pt idx="6086">
                  <c:v>-0.32156782642728327</c:v>
                </c:pt>
                <c:pt idx="6087">
                  <c:v>1.51763495194312</c:v>
                </c:pt>
                <c:pt idx="6088">
                  <c:v>-10.276512174404617</c:v>
                </c:pt>
                <c:pt idx="6089">
                  <c:v>6.5376008852024339E-2</c:v>
                </c:pt>
                <c:pt idx="6090">
                  <c:v>-8.8683081332894673</c:v>
                </c:pt>
                <c:pt idx="6091">
                  <c:v>11.103506382011545</c:v>
                </c:pt>
                <c:pt idx="6092">
                  <c:v>9.0606959316875546</c:v>
                </c:pt>
                <c:pt idx="6093">
                  <c:v>-7.3063462189723358E-2</c:v>
                </c:pt>
                <c:pt idx="6094">
                  <c:v>2.3315948446688384</c:v>
                </c:pt>
                <c:pt idx="6095">
                  <c:v>8.3837042924740537</c:v>
                </c:pt>
                <c:pt idx="6096">
                  <c:v>-0.63742992061529191</c:v>
                </c:pt>
                <c:pt idx="6097">
                  <c:v>0.40053792958372886</c:v>
                </c:pt>
                <c:pt idx="6098">
                  <c:v>-0.54748779530249325</c:v>
                </c:pt>
                <c:pt idx="6099">
                  <c:v>-7.6486571760385464</c:v>
                </c:pt>
                <c:pt idx="6100">
                  <c:v>0.18259141327847289</c:v>
                </c:pt>
                <c:pt idx="6101">
                  <c:v>0.19930880822340669</c:v>
                </c:pt>
                <c:pt idx="6102">
                  <c:v>2.1151073714783881</c:v>
                </c:pt>
                <c:pt idx="6103">
                  <c:v>-13.11423036019097</c:v>
                </c:pt>
                <c:pt idx="6104">
                  <c:v>-8.3837042924740537</c:v>
                </c:pt>
                <c:pt idx="6105">
                  <c:v>-9.8667637673533513</c:v>
                </c:pt>
                <c:pt idx="6106">
                  <c:v>-9.1301415085150115</c:v>
                </c:pt>
                <c:pt idx="6107">
                  <c:v>-9.7604427459966399</c:v>
                </c:pt>
                <c:pt idx="6108">
                  <c:v>-2.1238285868528584</c:v>
                </c:pt>
                <c:pt idx="6109">
                  <c:v>-1.3536369546147007</c:v>
                </c:pt>
                <c:pt idx="6110">
                  <c:v>-9.965784284662087</c:v>
                </c:pt>
                <c:pt idx="6111">
                  <c:v>-10.307200809140809</c:v>
                </c:pt>
                <c:pt idx="6112">
                  <c:v>-0.33332284948747437</c:v>
                </c:pt>
                <c:pt idx="6113">
                  <c:v>8.8683081332894673</c:v>
                </c:pt>
                <c:pt idx="6114">
                  <c:v>-6.0732489820306386</c:v>
                </c:pt>
                <c:pt idx="6115">
                  <c:v>5.08746284125034</c:v>
                </c:pt>
                <c:pt idx="6116">
                  <c:v>-8.3822637581148367</c:v>
                </c:pt>
                <c:pt idx="6117">
                  <c:v>-7.6486571760385464</c:v>
                </c:pt>
                <c:pt idx="6118">
                  <c:v>0.66776280577366909</c:v>
                </c:pt>
                <c:pt idx="6119">
                  <c:v>8.8672787397096631</c:v>
                </c:pt>
                <c:pt idx="6120">
                  <c:v>-0.43259877859259166</c:v>
                </c:pt>
                <c:pt idx="6121">
                  <c:v>0.50204154102113863</c:v>
                </c:pt>
                <c:pt idx="6122">
                  <c:v>-0.10002881833127192</c:v>
                </c:pt>
                <c:pt idx="6123">
                  <c:v>-3.0769004090811238</c:v>
                </c:pt>
                <c:pt idx="6124">
                  <c:v>-1.5592567865286813</c:v>
                </c:pt>
                <c:pt idx="6125">
                  <c:v>-0.28177096841537974</c:v>
                </c:pt>
                <c:pt idx="6126">
                  <c:v>1.8736562581586035E-2</c:v>
                </c:pt>
                <c:pt idx="6127">
                  <c:v>8.6462586799900301</c:v>
                </c:pt>
                <c:pt idx="6128">
                  <c:v>10.307200809140809</c:v>
                </c:pt>
                <c:pt idx="6129">
                  <c:v>-1.8439838440483267</c:v>
                </c:pt>
                <c:pt idx="6130">
                  <c:v>-6.0732489820306386</c:v>
                </c:pt>
                <c:pt idx="6131">
                  <c:v>1.3761484858852491</c:v>
                </c:pt>
                <c:pt idx="6132">
                  <c:v>-2.5390474325018406</c:v>
                </c:pt>
                <c:pt idx="6133">
                  <c:v>-6.0732489820306386</c:v>
                </c:pt>
                <c:pt idx="6134">
                  <c:v>-0.62015192918345607</c:v>
                </c:pt>
                <c:pt idx="6135">
                  <c:v>-0.1803318165035443</c:v>
                </c:pt>
                <c:pt idx="6136">
                  <c:v>11.059344460824425</c:v>
                </c:pt>
                <c:pt idx="6137">
                  <c:v>0</c:v>
                </c:pt>
                <c:pt idx="6138">
                  <c:v>-2.5849625007211561</c:v>
                </c:pt>
                <c:pt idx="6139">
                  <c:v>0.15086666562662773</c:v>
                </c:pt>
                <c:pt idx="6140">
                  <c:v>-0.18727856819258043</c:v>
                </c:pt>
                <c:pt idx="6141">
                  <c:v>-0.32120836674028824</c:v>
                </c:pt>
                <c:pt idx="6142">
                  <c:v>-0.2370391973008491</c:v>
                </c:pt>
                <c:pt idx="6143">
                  <c:v>12.866313015702193</c:v>
                </c:pt>
                <c:pt idx="6144">
                  <c:v>-5.0874628412503391</c:v>
                </c:pt>
                <c:pt idx="6145">
                  <c:v>10.45189794595189</c:v>
                </c:pt>
                <c:pt idx="6146">
                  <c:v>-8.0624959257337636</c:v>
                </c:pt>
                <c:pt idx="6147">
                  <c:v>8.1008169107138048</c:v>
                </c:pt>
                <c:pt idx="6148">
                  <c:v>-0.53836642444254224</c:v>
                </c:pt>
                <c:pt idx="6149">
                  <c:v>-0.2206881151241992</c:v>
                </c:pt>
                <c:pt idx="6150">
                  <c:v>7.0660891904577738</c:v>
                </c:pt>
                <c:pt idx="6151">
                  <c:v>9.6438561897747253</c:v>
                </c:pt>
                <c:pt idx="6152">
                  <c:v>7.6486571760385464</c:v>
                </c:pt>
                <c:pt idx="6153">
                  <c:v>-3.300483843148299</c:v>
                </c:pt>
                <c:pt idx="6154">
                  <c:v>6.289516762123319</c:v>
                </c:pt>
                <c:pt idx="6155">
                  <c:v>1.9387039946671505</c:v>
                </c:pt>
                <c:pt idx="6156">
                  <c:v>-7.0660891904577721</c:v>
                </c:pt>
                <c:pt idx="6157">
                  <c:v>2.7369655941662061</c:v>
                </c:pt>
                <c:pt idx="6158">
                  <c:v>-10.146780789986686</c:v>
                </c:pt>
                <c:pt idx="6159">
                  <c:v>-7.0660891904577721</c:v>
                </c:pt>
                <c:pt idx="6160">
                  <c:v>0.24902754783991485</c:v>
                </c:pt>
                <c:pt idx="6161">
                  <c:v>-7.5974318526833731</c:v>
                </c:pt>
                <c:pt idx="6162">
                  <c:v>-8.6462586799900301</c:v>
                </c:pt>
                <c:pt idx="6163">
                  <c:v>5.9228321394775394</c:v>
                </c:pt>
                <c:pt idx="6164">
                  <c:v>-7.6486571760385464</c:v>
                </c:pt>
                <c:pt idx="6165">
                  <c:v>-12.08137247435552</c:v>
                </c:pt>
                <c:pt idx="6166">
                  <c:v>9.8667637673533513</c:v>
                </c:pt>
                <c:pt idx="6167">
                  <c:v>9.75933340719466</c:v>
                </c:pt>
                <c:pt idx="6168">
                  <c:v>7.8683081332894664</c:v>
                </c:pt>
                <c:pt idx="6169">
                  <c:v>6.2752233778435409</c:v>
                </c:pt>
                <c:pt idx="6170">
                  <c:v>7.6486571760385464</c:v>
                </c:pt>
                <c:pt idx="6171">
                  <c:v>-2.5235619560570131</c:v>
                </c:pt>
                <c:pt idx="6172">
                  <c:v>6.1853259738789603</c:v>
                </c:pt>
                <c:pt idx="6173">
                  <c:v>12.248915863856213</c:v>
                </c:pt>
                <c:pt idx="6174">
                  <c:v>8.0624959257337636</c:v>
                </c:pt>
                <c:pt idx="6175">
                  <c:v>-2.8744691179161412</c:v>
                </c:pt>
                <c:pt idx="6176">
                  <c:v>-5.7548875021634682</c:v>
                </c:pt>
                <c:pt idx="6177">
                  <c:v>11.229219383469125</c:v>
                </c:pt>
                <c:pt idx="6178">
                  <c:v>-0.38751139580147009</c:v>
                </c:pt>
                <c:pt idx="6179">
                  <c:v>10.059795091795101</c:v>
                </c:pt>
                <c:pt idx="6180">
                  <c:v>0.33985000288462475</c:v>
                </c:pt>
                <c:pt idx="6181">
                  <c:v>2.0356239097307212</c:v>
                </c:pt>
                <c:pt idx="6182">
                  <c:v>-12.468454344036344</c:v>
                </c:pt>
                <c:pt idx="6183">
                  <c:v>8.0624959257337636</c:v>
                </c:pt>
                <c:pt idx="6184">
                  <c:v>-9.0588936890535692</c:v>
                </c:pt>
                <c:pt idx="6185">
                  <c:v>8.6462586799900301</c:v>
                </c:pt>
                <c:pt idx="6186">
                  <c:v>9.229619965185119</c:v>
                </c:pt>
                <c:pt idx="6187">
                  <c:v>5.5852874302372346E-2</c:v>
                </c:pt>
                <c:pt idx="6188">
                  <c:v>9.2768998393379949</c:v>
                </c:pt>
                <c:pt idx="6189">
                  <c:v>-10.583082767502933</c:v>
                </c:pt>
                <c:pt idx="6190">
                  <c:v>-9.0588936890535692</c:v>
                </c:pt>
                <c:pt idx="6191">
                  <c:v>-8.6438561897747253</c:v>
                </c:pt>
                <c:pt idx="6192">
                  <c:v>7.0624959257337645</c:v>
                </c:pt>
                <c:pt idx="6193">
                  <c:v>-12.08137247435552</c:v>
                </c:pt>
                <c:pt idx="6194">
                  <c:v>8.8683081332894673</c:v>
                </c:pt>
                <c:pt idx="6195">
                  <c:v>14.628768280089117</c:v>
                </c:pt>
                <c:pt idx="6196">
                  <c:v>-3.3137192816118297</c:v>
                </c:pt>
                <c:pt idx="6197">
                  <c:v>-0.71822903158462059</c:v>
                </c:pt>
                <c:pt idx="6198">
                  <c:v>-2.986546109764463</c:v>
                </c:pt>
                <c:pt idx="6199">
                  <c:v>-12.840384550711667</c:v>
                </c:pt>
                <c:pt idx="6200">
                  <c:v>0.73696559416620622</c:v>
                </c:pt>
                <c:pt idx="6201">
                  <c:v>0.67609079932104843</c:v>
                </c:pt>
                <c:pt idx="6202">
                  <c:v>-8.1963972128035039</c:v>
                </c:pt>
                <c:pt idx="6203">
                  <c:v>0.74322458463788865</c:v>
                </c:pt>
                <c:pt idx="6204">
                  <c:v>8.8662486111111729</c:v>
                </c:pt>
                <c:pt idx="6205">
                  <c:v>0.19703684705955385</c:v>
                </c:pt>
                <c:pt idx="6206">
                  <c:v>-9.055175770762447E-2</c:v>
                </c:pt>
                <c:pt idx="6207">
                  <c:v>6.6330923324468541E-3</c:v>
                </c:pt>
                <c:pt idx="6208">
                  <c:v>-1.3828453093086881</c:v>
                </c:pt>
                <c:pt idx="6209">
                  <c:v>-4.035773761614083E-2</c:v>
                </c:pt>
                <c:pt idx="6210">
                  <c:v>0</c:v>
                </c:pt>
                <c:pt idx="6211">
                  <c:v>-0.16982487339001892</c:v>
                </c:pt>
                <c:pt idx="6212">
                  <c:v>-1.6301812329100541E-2</c:v>
                </c:pt>
                <c:pt idx="6213">
                  <c:v>-0.13109153523570075</c:v>
                </c:pt>
                <c:pt idx="6214">
                  <c:v>-1.9246896635494344</c:v>
                </c:pt>
                <c:pt idx="6215">
                  <c:v>-10.518653155673389</c:v>
                </c:pt>
                <c:pt idx="6216">
                  <c:v>0.22117238317419188</c:v>
                </c:pt>
                <c:pt idx="6217">
                  <c:v>0.17557156458345469</c:v>
                </c:pt>
                <c:pt idx="6218">
                  <c:v>13.35356038291553</c:v>
                </c:pt>
                <c:pt idx="6219">
                  <c:v>-5.4126350090635391</c:v>
                </c:pt>
                <c:pt idx="6220">
                  <c:v>-9.9667457608995313</c:v>
                </c:pt>
                <c:pt idx="6221">
                  <c:v>15.024706827327938</c:v>
                </c:pt>
                <c:pt idx="6222">
                  <c:v>1.1698248733900189</c:v>
                </c:pt>
                <c:pt idx="6223">
                  <c:v>0.50083537203407325</c:v>
                </c:pt>
                <c:pt idx="6224">
                  <c:v>9.3822637581148367</c:v>
                </c:pt>
                <c:pt idx="6225">
                  <c:v>-0.18723158175603158</c:v>
                </c:pt>
                <c:pt idx="6226">
                  <c:v>-1.6968553807920537</c:v>
                </c:pt>
                <c:pt idx="6227">
                  <c:v>8.6450579349844769</c:v>
                </c:pt>
                <c:pt idx="6228">
                  <c:v>14.135736002431859</c:v>
                </c:pt>
                <c:pt idx="6229">
                  <c:v>-9.8672787397096631</c:v>
                </c:pt>
                <c:pt idx="6230">
                  <c:v>6.0732489820306386</c:v>
                </c:pt>
                <c:pt idx="6231">
                  <c:v>1.2526924616123347</c:v>
                </c:pt>
                <c:pt idx="6232">
                  <c:v>9.7598881832218343</c:v>
                </c:pt>
                <c:pt idx="6233">
                  <c:v>-5.8832442140517918</c:v>
                </c:pt>
                <c:pt idx="6234">
                  <c:v>0.36564326104915917</c:v>
                </c:pt>
                <c:pt idx="6235">
                  <c:v>0.45098419568523529</c:v>
                </c:pt>
                <c:pt idx="6236">
                  <c:v>1.6491768060738983</c:v>
                </c:pt>
                <c:pt idx="6237">
                  <c:v>10.147204924942228</c:v>
                </c:pt>
                <c:pt idx="6238">
                  <c:v>-16.275651670685676</c:v>
                </c:pt>
                <c:pt idx="6239">
                  <c:v>2.3211168577682395</c:v>
                </c:pt>
                <c:pt idx="6240">
                  <c:v>-3.6369491985286437</c:v>
                </c:pt>
                <c:pt idx="6241">
                  <c:v>2.838899763765637</c:v>
                </c:pt>
                <c:pt idx="6242">
                  <c:v>-16.275651670685676</c:v>
                </c:pt>
                <c:pt idx="6243">
                  <c:v>-9.7604427459966399</c:v>
                </c:pt>
                <c:pt idx="6244">
                  <c:v>12.977816540594029</c:v>
                </c:pt>
                <c:pt idx="6245">
                  <c:v>12.891846977929003</c:v>
                </c:pt>
                <c:pt idx="6246">
                  <c:v>8.0624959257337636</c:v>
                </c:pt>
                <c:pt idx="6247">
                  <c:v>1.083623399043135</c:v>
                </c:pt>
                <c:pt idx="6248">
                  <c:v>8.8683081332894673</c:v>
                </c:pt>
                <c:pt idx="6249">
                  <c:v>0.58496250072115596</c:v>
                </c:pt>
                <c:pt idx="6250">
                  <c:v>-4.2749306153501925</c:v>
                </c:pt>
                <c:pt idx="6251">
                  <c:v>-0.23446525363702297</c:v>
                </c:pt>
                <c:pt idx="6252">
                  <c:v>-0.81924392381367783</c:v>
                </c:pt>
                <c:pt idx="6253">
                  <c:v>-1.5933272842441697</c:v>
                </c:pt>
                <c:pt idx="6254">
                  <c:v>0.31288295528435539</c:v>
                </c:pt>
                <c:pt idx="6255">
                  <c:v>-3.150696323460819</c:v>
                </c:pt>
                <c:pt idx="6256">
                  <c:v>-0.24308481648954908</c:v>
                </c:pt>
                <c:pt idx="6257">
                  <c:v>6.0732489820306386</c:v>
                </c:pt>
                <c:pt idx="6258">
                  <c:v>9.5196362528432132</c:v>
                </c:pt>
                <c:pt idx="6259">
                  <c:v>-11.013322673425447</c:v>
                </c:pt>
                <c:pt idx="6260">
                  <c:v>5.7548875021634682</c:v>
                </c:pt>
                <c:pt idx="6261">
                  <c:v>-0.2159350198354768</c:v>
                </c:pt>
                <c:pt idx="6262">
                  <c:v>9.3659107214245196E-2</c:v>
                </c:pt>
                <c:pt idx="6263">
                  <c:v>0.43673257037816293</c:v>
                </c:pt>
                <c:pt idx="6264">
                  <c:v>0.21509992877009199</c:v>
                </c:pt>
                <c:pt idx="6265">
                  <c:v>0.19052190604942557</c:v>
                </c:pt>
                <c:pt idx="6266">
                  <c:v>13.08464232218796</c:v>
                </c:pt>
                <c:pt idx="6267">
                  <c:v>-0.58436200329692389</c:v>
                </c:pt>
                <c:pt idx="6268">
                  <c:v>-3.2034265038149176E-16</c:v>
                </c:pt>
                <c:pt idx="6269">
                  <c:v>-0.48542682717024194</c:v>
                </c:pt>
                <c:pt idx="6270">
                  <c:v>0.68147048157450285</c:v>
                </c:pt>
                <c:pt idx="6271">
                  <c:v>0.25908722131713097</c:v>
                </c:pt>
                <c:pt idx="6272">
                  <c:v>-0.43409583509452865</c:v>
                </c:pt>
                <c:pt idx="6273">
                  <c:v>0.86129372916840785</c:v>
                </c:pt>
                <c:pt idx="6274">
                  <c:v>-4.7548875021634691</c:v>
                </c:pt>
                <c:pt idx="6275">
                  <c:v>-0.63005039024969389</c:v>
                </c:pt>
                <c:pt idx="6276">
                  <c:v>-0.10309349296410361</c:v>
                </c:pt>
                <c:pt idx="6277">
                  <c:v>-0.30610312772567977</c:v>
                </c:pt>
                <c:pt idx="6278">
                  <c:v>-0.22239242133644782</c:v>
                </c:pt>
                <c:pt idx="6279">
                  <c:v>6.2735755347962746E-2</c:v>
                </c:pt>
                <c:pt idx="6280">
                  <c:v>-1.023846741954368</c:v>
                </c:pt>
                <c:pt idx="6281">
                  <c:v>-5.1225323355172943E-2</c:v>
                </c:pt>
                <c:pt idx="6282">
                  <c:v>0.84488093333309389</c:v>
                </c:pt>
                <c:pt idx="6283">
                  <c:v>-0.52650277017315728</c:v>
                </c:pt>
                <c:pt idx="6284">
                  <c:v>0.21330454850848871</c:v>
                </c:pt>
                <c:pt idx="6285">
                  <c:v>0.15444626937337891</c:v>
                </c:pt>
                <c:pt idx="6286">
                  <c:v>0.52083216330144055</c:v>
                </c:pt>
                <c:pt idx="6287">
                  <c:v>-0.18111268207477069</c:v>
                </c:pt>
                <c:pt idx="6288">
                  <c:v>-0.84581186365818095</c:v>
                </c:pt>
                <c:pt idx="6289">
                  <c:v>9.6450579349844787</c:v>
                </c:pt>
                <c:pt idx="6290">
                  <c:v>-0.19443835976544691</c:v>
                </c:pt>
                <c:pt idx="6291">
                  <c:v>0.42848688713140087</c:v>
                </c:pt>
                <c:pt idx="6292">
                  <c:v>-0.71989208080726463</c:v>
                </c:pt>
                <c:pt idx="6293">
                  <c:v>-1.5145731728297582</c:v>
                </c:pt>
                <c:pt idx="6294">
                  <c:v>1.1844245711374277</c:v>
                </c:pt>
                <c:pt idx="6295">
                  <c:v>-1.6082322800440034</c:v>
                </c:pt>
                <c:pt idx="6296">
                  <c:v>-0.91880391715201892</c:v>
                </c:pt>
                <c:pt idx="6297">
                  <c:v>-6.1902438925906862E-2</c:v>
                </c:pt>
                <c:pt idx="6298">
                  <c:v>-8.6450579349844769</c:v>
                </c:pt>
                <c:pt idx="6299">
                  <c:v>-0.2385120866997251</c:v>
                </c:pt>
                <c:pt idx="6300">
                  <c:v>-0.54024053338017863</c:v>
                </c:pt>
                <c:pt idx="6301">
                  <c:v>-8.3837042924740537</c:v>
                </c:pt>
                <c:pt idx="6302">
                  <c:v>5.5782846235733476</c:v>
                </c:pt>
                <c:pt idx="6303">
                  <c:v>7.6486571760385464</c:v>
                </c:pt>
                <c:pt idx="6304">
                  <c:v>-13.12503671041155</c:v>
                </c:pt>
                <c:pt idx="6305">
                  <c:v>10.518980929170402</c:v>
                </c:pt>
                <c:pt idx="6306">
                  <c:v>6.0732489820306386</c:v>
                </c:pt>
                <c:pt idx="6307">
                  <c:v>0.34577483684172977</c:v>
                </c:pt>
                <c:pt idx="6308">
                  <c:v>1.0804899178603677</c:v>
                </c:pt>
                <c:pt idx="6309">
                  <c:v>-1.7732662038016211</c:v>
                </c:pt>
                <c:pt idx="6310">
                  <c:v>-13.468327056774365</c:v>
                </c:pt>
                <c:pt idx="6311">
                  <c:v>0.31602749344767839</c:v>
                </c:pt>
                <c:pt idx="6312">
                  <c:v>-0.29490492112081607</c:v>
                </c:pt>
                <c:pt idx="6313">
                  <c:v>-11.731460464782433</c:v>
                </c:pt>
                <c:pt idx="6314">
                  <c:v>-5.7548875021634682</c:v>
                </c:pt>
                <c:pt idx="6315">
                  <c:v>4.4141133463801054</c:v>
                </c:pt>
                <c:pt idx="6316">
                  <c:v>-4.7725895038969268</c:v>
                </c:pt>
                <c:pt idx="6317">
                  <c:v>-5.5984609777171596E-2</c:v>
                </c:pt>
                <c:pt idx="6318">
                  <c:v>-0.1279002290458478</c:v>
                </c:pt>
                <c:pt idx="6319">
                  <c:v>-0.55458885167763716</c:v>
                </c:pt>
                <c:pt idx="6320">
                  <c:v>-10.518980929170402</c:v>
                </c:pt>
                <c:pt idx="6321">
                  <c:v>9.9662651028771325</c:v>
                </c:pt>
                <c:pt idx="6322">
                  <c:v>-2.0778422214571508</c:v>
                </c:pt>
                <c:pt idx="6323">
                  <c:v>-2.7369655941662061</c:v>
                </c:pt>
                <c:pt idx="6324">
                  <c:v>-1.0906703589400641</c:v>
                </c:pt>
                <c:pt idx="6325">
                  <c:v>2.16672345773536</c:v>
                </c:pt>
                <c:pt idx="6326">
                  <c:v>-0.42926964812704521</c:v>
                </c:pt>
                <c:pt idx="6327">
                  <c:v>-3.6339564224880139</c:v>
                </c:pt>
                <c:pt idx="6328">
                  <c:v>2.7061080674364026</c:v>
                </c:pt>
                <c:pt idx="6329">
                  <c:v>-0.90556917118957836</c:v>
                </c:pt>
                <c:pt idx="6330">
                  <c:v>7.6486571760385464</c:v>
                </c:pt>
                <c:pt idx="6331">
                  <c:v>-10.703038388986418</c:v>
                </c:pt>
                <c:pt idx="6332">
                  <c:v>-4.2704450954238464E-2</c:v>
                </c:pt>
                <c:pt idx="6333">
                  <c:v>3.6758550010117588E-2</c:v>
                </c:pt>
                <c:pt idx="6334">
                  <c:v>-14.965814340495692</c:v>
                </c:pt>
                <c:pt idx="6335">
                  <c:v>-7.6486571760385464</c:v>
                </c:pt>
                <c:pt idx="6336">
                  <c:v>-7.0660891904577721</c:v>
                </c:pt>
                <c:pt idx="6337">
                  <c:v>-0.80735492205760429</c:v>
                </c:pt>
                <c:pt idx="6338">
                  <c:v>0.65487647334081711</c:v>
                </c:pt>
                <c:pt idx="6339">
                  <c:v>-0.14086253583984951</c:v>
                </c:pt>
                <c:pt idx="6340">
                  <c:v>-0.22810607253084167</c:v>
                </c:pt>
                <c:pt idx="6341">
                  <c:v>-0.34007544159762193</c:v>
                </c:pt>
                <c:pt idx="6342">
                  <c:v>-6.433464175212375E-2</c:v>
                </c:pt>
                <c:pt idx="6343">
                  <c:v>0.18057224564182056</c:v>
                </c:pt>
                <c:pt idx="6344">
                  <c:v>-0.42449782852791001</c:v>
                </c:pt>
                <c:pt idx="6345">
                  <c:v>10.380821783940931</c:v>
                </c:pt>
                <c:pt idx="6346">
                  <c:v>7.0660891904577721</c:v>
                </c:pt>
                <c:pt idx="6347">
                  <c:v>11.966024713800364</c:v>
                </c:pt>
                <c:pt idx="6348">
                  <c:v>-0.56111575876678843</c:v>
                </c:pt>
                <c:pt idx="6349">
                  <c:v>-0.61598939634178085</c:v>
                </c:pt>
                <c:pt idx="6350">
                  <c:v>0.33786963875638387</c:v>
                </c:pt>
                <c:pt idx="6351">
                  <c:v>-10.229619965185119</c:v>
                </c:pt>
                <c:pt idx="6352">
                  <c:v>-10.966265102877133</c:v>
                </c:pt>
                <c:pt idx="6353">
                  <c:v>-0.27980490838743577</c:v>
                </c:pt>
                <c:pt idx="6354">
                  <c:v>-10.381182412624446</c:v>
                </c:pt>
                <c:pt idx="6355">
                  <c:v>-9.5196362528432132</c:v>
                </c:pt>
                <c:pt idx="6356">
                  <c:v>11.103506382011545</c:v>
                </c:pt>
                <c:pt idx="6357">
                  <c:v>-4.2297428433946198</c:v>
                </c:pt>
                <c:pt idx="6358">
                  <c:v>-6.0732489820306386</c:v>
                </c:pt>
                <c:pt idx="6359">
                  <c:v>-1.9964007589459321</c:v>
                </c:pt>
                <c:pt idx="6360">
                  <c:v>-3.4811805206368258</c:v>
                </c:pt>
                <c:pt idx="6361">
                  <c:v>-1.329406403566775</c:v>
                </c:pt>
                <c:pt idx="6362">
                  <c:v>-2.9790208433731311</c:v>
                </c:pt>
                <c:pt idx="6363">
                  <c:v>-8.0624959257337636</c:v>
                </c:pt>
                <c:pt idx="6364">
                  <c:v>-2.1435908536288504</c:v>
                </c:pt>
                <c:pt idx="6365">
                  <c:v>-1.1872785681925804</c:v>
                </c:pt>
                <c:pt idx="6366">
                  <c:v>-4.7725895038969268</c:v>
                </c:pt>
                <c:pt idx="6367">
                  <c:v>0.37001661601070773</c:v>
                </c:pt>
                <c:pt idx="6368">
                  <c:v>11.34448085696304</c:v>
                </c:pt>
                <c:pt idx="6369">
                  <c:v>-9.3815429511845849</c:v>
                </c:pt>
                <c:pt idx="6370">
                  <c:v>-17.425221368042976</c:v>
                </c:pt>
                <c:pt idx="6371">
                  <c:v>-10.059795091795101</c:v>
                </c:pt>
                <c:pt idx="6372">
                  <c:v>-10.644156719937438</c:v>
                </c:pt>
                <c:pt idx="6373">
                  <c:v>-0.1814292956894985</c:v>
                </c:pt>
                <c:pt idx="6374">
                  <c:v>0.56135588776882217</c:v>
                </c:pt>
                <c:pt idx="6375">
                  <c:v>-0.54748779530249325</c:v>
                </c:pt>
                <c:pt idx="6376">
                  <c:v>-0.10757988719981453</c:v>
                </c:pt>
                <c:pt idx="6377">
                  <c:v>-3.5623909730721541E-2</c:v>
                </c:pt>
                <c:pt idx="6378">
                  <c:v>-0.37795755743079401</c:v>
                </c:pt>
                <c:pt idx="6379">
                  <c:v>-10.644156719937438</c:v>
                </c:pt>
                <c:pt idx="6380">
                  <c:v>0.74542717291440186</c:v>
                </c:pt>
                <c:pt idx="6381">
                  <c:v>-12.965844395703153</c:v>
                </c:pt>
                <c:pt idx="6382">
                  <c:v>0.99230560820999958</c:v>
                </c:pt>
                <c:pt idx="6383">
                  <c:v>0.18434591228941261</c:v>
                </c:pt>
                <c:pt idx="6384">
                  <c:v>12.977756926328162</c:v>
                </c:pt>
                <c:pt idx="6385">
                  <c:v>-8.6450579349844769</c:v>
                </c:pt>
                <c:pt idx="6386">
                  <c:v>3.4570291284219929</c:v>
                </c:pt>
                <c:pt idx="6387">
                  <c:v>11.840515686924171</c:v>
                </c:pt>
                <c:pt idx="6388">
                  <c:v>8.0624959257337636</c:v>
                </c:pt>
                <c:pt idx="6389">
                  <c:v>0.22627585582367596</c:v>
                </c:pt>
                <c:pt idx="6390">
                  <c:v>-0.23769155771933054</c:v>
                </c:pt>
                <c:pt idx="6391">
                  <c:v>-2.8744691179161412</c:v>
                </c:pt>
                <c:pt idx="6392">
                  <c:v>-0.57190634789571015</c:v>
                </c:pt>
                <c:pt idx="6393">
                  <c:v>-1.628683878150474</c:v>
                </c:pt>
                <c:pt idx="6394">
                  <c:v>0.19481617698402309</c:v>
                </c:pt>
                <c:pt idx="6395">
                  <c:v>-0.60203601408009799</c:v>
                </c:pt>
                <c:pt idx="6396">
                  <c:v>1.3785116232537304</c:v>
                </c:pt>
                <c:pt idx="6397">
                  <c:v>-2.567040592723894</c:v>
                </c:pt>
                <c:pt idx="6398">
                  <c:v>-3.8073549220576046</c:v>
                </c:pt>
                <c:pt idx="6399">
                  <c:v>-0.11060548740309975</c:v>
                </c:pt>
                <c:pt idx="6400">
                  <c:v>-0.28239973070072483</c:v>
                </c:pt>
                <c:pt idx="6401">
                  <c:v>-0.26303440583379395</c:v>
                </c:pt>
                <c:pt idx="6402">
                  <c:v>-13.550826932881439</c:v>
                </c:pt>
                <c:pt idx="6403">
                  <c:v>-1.4663529718661688</c:v>
                </c:pt>
                <c:pt idx="6404">
                  <c:v>-9.5189809291704002</c:v>
                </c:pt>
                <c:pt idx="6405">
                  <c:v>10.644457187509261</c:v>
                </c:pt>
                <c:pt idx="6406">
                  <c:v>-12.381002109550925</c:v>
                </c:pt>
                <c:pt idx="6407">
                  <c:v>14.42523776214956</c:v>
                </c:pt>
                <c:pt idx="6408">
                  <c:v>0.22239242133644774</c:v>
                </c:pt>
                <c:pt idx="6409">
                  <c:v>-0.69389687227432029</c:v>
                </c:pt>
                <c:pt idx="6410">
                  <c:v>9.0606959316875546</c:v>
                </c:pt>
                <c:pt idx="6411">
                  <c:v>0.19472839244288498</c:v>
                </c:pt>
                <c:pt idx="6412">
                  <c:v>-2.2223924213364481</c:v>
                </c:pt>
                <c:pt idx="6413">
                  <c:v>14.55076682267522</c:v>
                </c:pt>
                <c:pt idx="6414">
                  <c:v>0.74846123300403566</c:v>
                </c:pt>
                <c:pt idx="6415">
                  <c:v>-0.63662864592605273</c:v>
                </c:pt>
                <c:pt idx="6416">
                  <c:v>2.4247546246677208E-2</c:v>
                </c:pt>
                <c:pt idx="6417">
                  <c:v>-0.26620865362893742</c:v>
                </c:pt>
                <c:pt idx="6418">
                  <c:v>0.93680617351280626</c:v>
                </c:pt>
                <c:pt idx="6419">
                  <c:v>2.6841612218641144E-2</c:v>
                </c:pt>
                <c:pt idx="6420">
                  <c:v>-8.0919995383567478E-2</c:v>
                </c:pt>
                <c:pt idx="6421">
                  <c:v>-0.19191870633643859</c:v>
                </c:pt>
                <c:pt idx="6422">
                  <c:v>0.47950790590984643</c:v>
                </c:pt>
                <c:pt idx="6423">
                  <c:v>-0.33441903907055942</c:v>
                </c:pt>
                <c:pt idx="6424">
                  <c:v>-0.21347258010804035</c:v>
                </c:pt>
                <c:pt idx="6425">
                  <c:v>-0.19321295633622249</c:v>
                </c:pt>
                <c:pt idx="6426">
                  <c:v>0.92114457928876048</c:v>
                </c:pt>
                <c:pt idx="6427">
                  <c:v>9.229619965185119</c:v>
                </c:pt>
                <c:pt idx="6428">
                  <c:v>0.81572378559476044</c:v>
                </c:pt>
                <c:pt idx="6429">
                  <c:v>-0.17736159028409423</c:v>
                </c:pt>
                <c:pt idx="6430">
                  <c:v>7.3837042924740528</c:v>
                </c:pt>
                <c:pt idx="6431">
                  <c:v>-6.4875723662537188E-2</c:v>
                </c:pt>
                <c:pt idx="6432">
                  <c:v>-0.11547721741993572</c:v>
                </c:pt>
                <c:pt idx="6433">
                  <c:v>3.8073549220576046</c:v>
                </c:pt>
                <c:pt idx="6434">
                  <c:v>-5.0626073069968282E-2</c:v>
                </c:pt>
                <c:pt idx="6435">
                  <c:v>-6.4130337419715744E-2</c:v>
                </c:pt>
                <c:pt idx="6436">
                  <c:v>-0.51354304423126895</c:v>
                </c:pt>
                <c:pt idx="6437">
                  <c:v>-0.20385347374408655</c:v>
                </c:pt>
                <c:pt idx="6438">
                  <c:v>3.856855033124825</c:v>
                </c:pt>
                <c:pt idx="6439">
                  <c:v>-0.3207263496776096</c:v>
                </c:pt>
                <c:pt idx="6440">
                  <c:v>6.8244284354165456</c:v>
                </c:pt>
                <c:pt idx="6441">
                  <c:v>-9.3815429511845849</c:v>
                </c:pt>
                <c:pt idx="6442">
                  <c:v>-1.1142754722101829</c:v>
                </c:pt>
                <c:pt idx="6443">
                  <c:v>-0.76818432477692622</c:v>
                </c:pt>
                <c:pt idx="6444">
                  <c:v>7.0660891904577738</c:v>
                </c:pt>
                <c:pt idx="6445">
                  <c:v>-1.2765627906784407</c:v>
                </c:pt>
                <c:pt idx="6446">
                  <c:v>2.3692338096657193</c:v>
                </c:pt>
                <c:pt idx="6447">
                  <c:v>-3.7393601093065891</c:v>
                </c:pt>
                <c:pt idx="6448">
                  <c:v>-2.8744691179161412</c:v>
                </c:pt>
                <c:pt idx="6449">
                  <c:v>-0.46068016483455609</c:v>
                </c:pt>
                <c:pt idx="6450">
                  <c:v>-0.26534456652099497</c:v>
                </c:pt>
                <c:pt idx="6451">
                  <c:v>-5.6627082081623294E-2</c:v>
                </c:pt>
                <c:pt idx="6452">
                  <c:v>0.75313334856269998</c:v>
                </c:pt>
                <c:pt idx="6453">
                  <c:v>-0.14998392580839789</c:v>
                </c:pt>
                <c:pt idx="6454">
                  <c:v>7.9487531154907292E-3</c:v>
                </c:pt>
                <c:pt idx="6455">
                  <c:v>-0.15335077690679655</c:v>
                </c:pt>
                <c:pt idx="6456">
                  <c:v>-2.3923174227787602</c:v>
                </c:pt>
                <c:pt idx="6457">
                  <c:v>0.43720888027746396</c:v>
                </c:pt>
                <c:pt idx="6458">
                  <c:v>6.0732489820306386</c:v>
                </c:pt>
                <c:pt idx="6459">
                  <c:v>0.76537758148010582</c:v>
                </c:pt>
                <c:pt idx="6460">
                  <c:v>4.3558754268106998</c:v>
                </c:pt>
                <c:pt idx="6461">
                  <c:v>-9.3815429511845849</c:v>
                </c:pt>
                <c:pt idx="6462">
                  <c:v>9.7598881832218343</c:v>
                </c:pt>
                <c:pt idx="6463">
                  <c:v>-1.7369655941662061</c:v>
                </c:pt>
                <c:pt idx="6464">
                  <c:v>4.3219280948873626</c:v>
                </c:pt>
                <c:pt idx="6465">
                  <c:v>-10.307200809140809</c:v>
                </c:pt>
                <c:pt idx="6466">
                  <c:v>9.6444571875092606</c:v>
                </c:pt>
                <c:pt idx="6467">
                  <c:v>-9.5196362528432132</c:v>
                </c:pt>
                <c:pt idx="6468">
                  <c:v>-5.0874628412503391</c:v>
                </c:pt>
                <c:pt idx="6469">
                  <c:v>-5.0874628412503391</c:v>
                </c:pt>
                <c:pt idx="6470">
                  <c:v>-0.62916230463169154</c:v>
                </c:pt>
                <c:pt idx="6471">
                  <c:v>3.421571533791299E-2</c:v>
                </c:pt>
                <c:pt idx="6472">
                  <c:v>-6.0732489820306386</c:v>
                </c:pt>
                <c:pt idx="6473">
                  <c:v>1.7517761258029431E-2</c:v>
                </c:pt>
                <c:pt idx="6474">
                  <c:v>-8.0624959257337636</c:v>
                </c:pt>
                <c:pt idx="6475">
                  <c:v>9.8667637673533513</c:v>
                </c:pt>
                <c:pt idx="6476">
                  <c:v>-0.96044807603119509</c:v>
                </c:pt>
                <c:pt idx="6477">
                  <c:v>-9.6444571875092606</c:v>
                </c:pt>
                <c:pt idx="6478">
                  <c:v>1.5789687445267055</c:v>
                </c:pt>
                <c:pt idx="6479">
                  <c:v>10.307580315927396</c:v>
                </c:pt>
                <c:pt idx="6480">
                  <c:v>-0.76818432477692622</c:v>
                </c:pt>
                <c:pt idx="6481">
                  <c:v>-1.2434450849496281</c:v>
                </c:pt>
                <c:pt idx="6482">
                  <c:v>-0.1057946640225966</c:v>
                </c:pt>
                <c:pt idx="6483">
                  <c:v>-8.0624959257337636</c:v>
                </c:pt>
                <c:pt idx="6484">
                  <c:v>0.15432814639129372</c:v>
                </c:pt>
                <c:pt idx="6485">
                  <c:v>-7.6486571760385464</c:v>
                </c:pt>
                <c:pt idx="6486">
                  <c:v>-2.4150374992788439</c:v>
                </c:pt>
                <c:pt idx="6487">
                  <c:v>3.8073549220576037</c:v>
                </c:pt>
                <c:pt idx="6488">
                  <c:v>-10.816717025261296</c:v>
                </c:pt>
                <c:pt idx="6489">
                  <c:v>-2.5971372146672587</c:v>
                </c:pt>
                <c:pt idx="6490">
                  <c:v>-7.0660891904577721</c:v>
                </c:pt>
                <c:pt idx="6491">
                  <c:v>-9.3815429511845849</c:v>
                </c:pt>
                <c:pt idx="6492">
                  <c:v>-9.2746413656283426</c:v>
                </c:pt>
                <c:pt idx="6493">
                  <c:v>7.0660891904577738</c:v>
                </c:pt>
                <c:pt idx="6494">
                  <c:v>-1.9895456423628337</c:v>
                </c:pt>
                <c:pt idx="6495">
                  <c:v>2.3692338096657193</c:v>
                </c:pt>
                <c:pt idx="6496">
                  <c:v>13.08137247435552</c:v>
                </c:pt>
                <c:pt idx="6497">
                  <c:v>-2.2223924213364481</c:v>
                </c:pt>
                <c:pt idx="6498">
                  <c:v>13.08137247435552</c:v>
                </c:pt>
                <c:pt idx="6499">
                  <c:v>-0.16915781448411707</c:v>
                </c:pt>
                <c:pt idx="6500">
                  <c:v>-12.582612451267021</c:v>
                </c:pt>
                <c:pt idx="6501">
                  <c:v>1.4500844463780445</c:v>
                </c:pt>
                <c:pt idx="6502">
                  <c:v>-9.3815429511845849</c:v>
                </c:pt>
                <c:pt idx="6503">
                  <c:v>2.6322682154995132</c:v>
                </c:pt>
                <c:pt idx="6504">
                  <c:v>2.3692338096657193</c:v>
                </c:pt>
                <c:pt idx="6505">
                  <c:v>2.3692338096657193</c:v>
                </c:pt>
                <c:pt idx="6506">
                  <c:v>-1.7369655941662061</c:v>
                </c:pt>
                <c:pt idx="6507">
                  <c:v>-5.3339007365534385</c:v>
                </c:pt>
                <c:pt idx="6508">
                  <c:v>-2.8744691179161412</c:v>
                </c:pt>
                <c:pt idx="6509">
                  <c:v>8.0624959257337636</c:v>
                </c:pt>
                <c:pt idx="6510">
                  <c:v>-2.8744691179161412</c:v>
                </c:pt>
                <c:pt idx="6511">
                  <c:v>-2.8744691179161412</c:v>
                </c:pt>
                <c:pt idx="6512">
                  <c:v>-2.8744691179161412</c:v>
                </c:pt>
                <c:pt idx="6513">
                  <c:v>-0.58376275425626523</c:v>
                </c:pt>
                <c:pt idx="6514">
                  <c:v>-17.760202317219335</c:v>
                </c:pt>
                <c:pt idx="6515">
                  <c:v>13.550826932881439</c:v>
                </c:pt>
                <c:pt idx="6516">
                  <c:v>2.3692338096657193</c:v>
                </c:pt>
                <c:pt idx="6517">
                  <c:v>2.3692338096657193</c:v>
                </c:pt>
                <c:pt idx="6518">
                  <c:v>-3.6993970315377572E-2</c:v>
                </c:pt>
                <c:pt idx="6519">
                  <c:v>13.08137247435552</c:v>
                </c:pt>
                <c:pt idx="6520">
                  <c:v>2.3692338096657193</c:v>
                </c:pt>
                <c:pt idx="6521">
                  <c:v>-3.8073549220576046</c:v>
                </c:pt>
                <c:pt idx="6522">
                  <c:v>-6.5494638194997705</c:v>
                </c:pt>
                <c:pt idx="6523">
                  <c:v>-0.91475271338148878</c:v>
                </c:pt>
                <c:pt idx="6524">
                  <c:v>-2.8744691179161412</c:v>
                </c:pt>
                <c:pt idx="6525">
                  <c:v>2.6322682154995132</c:v>
                </c:pt>
                <c:pt idx="6526">
                  <c:v>-2.8744691179161412</c:v>
                </c:pt>
                <c:pt idx="6527">
                  <c:v>-14.081289245950657</c:v>
                </c:pt>
                <c:pt idx="6528">
                  <c:v>8.8683081332894673</c:v>
                </c:pt>
                <c:pt idx="6529">
                  <c:v>2.3692338096657193</c:v>
                </c:pt>
                <c:pt idx="6530">
                  <c:v>7.0660891904577738</c:v>
                </c:pt>
                <c:pt idx="6531">
                  <c:v>11.759472121202835</c:v>
                </c:pt>
                <c:pt idx="6532">
                  <c:v>14.047606775054893</c:v>
                </c:pt>
                <c:pt idx="6533">
                  <c:v>-7.2636604397081816</c:v>
                </c:pt>
                <c:pt idx="6534">
                  <c:v>0.15882729255898181</c:v>
                </c:pt>
                <c:pt idx="6535">
                  <c:v>10.644457187509261</c:v>
                </c:pt>
                <c:pt idx="6536">
                  <c:v>14.628787262543947</c:v>
                </c:pt>
                <c:pt idx="6537">
                  <c:v>-1.3233554007608024</c:v>
                </c:pt>
                <c:pt idx="6538">
                  <c:v>15.79022120649509</c:v>
                </c:pt>
                <c:pt idx="6539">
                  <c:v>4.5891985068206473</c:v>
                </c:pt>
                <c:pt idx="6540">
                  <c:v>-9.7598881832218343</c:v>
                </c:pt>
                <c:pt idx="6541">
                  <c:v>7.0660891904577738</c:v>
                </c:pt>
                <c:pt idx="6542">
                  <c:v>7.6486571760385464</c:v>
                </c:pt>
                <c:pt idx="6543">
                  <c:v>3.2034265038149176E-16</c:v>
                </c:pt>
                <c:pt idx="6544">
                  <c:v>14.904415102592719</c:v>
                </c:pt>
                <c:pt idx="6545">
                  <c:v>-8.6450579349844769</c:v>
                </c:pt>
                <c:pt idx="6546">
                  <c:v>0.18483967545359525</c:v>
                </c:pt>
                <c:pt idx="6547">
                  <c:v>-0.12312808407388025</c:v>
                </c:pt>
                <c:pt idx="6548">
                  <c:v>-10.147204924942228</c:v>
                </c:pt>
                <c:pt idx="6549">
                  <c:v>12.518489240994931</c:v>
                </c:pt>
                <c:pt idx="6550">
                  <c:v>-1.344324034688424</c:v>
                </c:pt>
                <c:pt idx="6551">
                  <c:v>8.6450579349844769</c:v>
                </c:pt>
                <c:pt idx="6552">
                  <c:v>4.3219280948873626</c:v>
                </c:pt>
                <c:pt idx="6553">
                  <c:v>4.3219280948873626</c:v>
                </c:pt>
                <c:pt idx="6554">
                  <c:v>4.3558754268106998</c:v>
                </c:pt>
                <c:pt idx="6555">
                  <c:v>1.1689240334975657</c:v>
                </c:pt>
                <c:pt idx="6556">
                  <c:v>14.287736424266425</c:v>
                </c:pt>
                <c:pt idx="6557">
                  <c:v>12.840384550711667</c:v>
                </c:pt>
                <c:pt idx="6558">
                  <c:v>0.37001661601070773</c:v>
                </c:pt>
                <c:pt idx="6559">
                  <c:v>-13.904446464505721</c:v>
                </c:pt>
                <c:pt idx="6560">
                  <c:v>-1.1896979667339838</c:v>
                </c:pt>
                <c:pt idx="6561">
                  <c:v>-7.0660891904577721</c:v>
                </c:pt>
                <c:pt idx="6562">
                  <c:v>-0.46777896135081715</c:v>
                </c:pt>
                <c:pt idx="6563">
                  <c:v>-0.24162109931794132</c:v>
                </c:pt>
                <c:pt idx="6564">
                  <c:v>-9.211820198843125E-2</c:v>
                </c:pt>
                <c:pt idx="6565">
                  <c:v>-0.154415627520441</c:v>
                </c:pt>
                <c:pt idx="6566">
                  <c:v>-0.43222858398851294</c:v>
                </c:pt>
                <c:pt idx="6567">
                  <c:v>-12.468369487109527</c:v>
                </c:pt>
                <c:pt idx="6568">
                  <c:v>4.3558754268106998</c:v>
                </c:pt>
                <c:pt idx="6569">
                  <c:v>9.3815429511845849</c:v>
                </c:pt>
                <c:pt idx="6570">
                  <c:v>-2.2223924213364481</c:v>
                </c:pt>
                <c:pt idx="6571">
                  <c:v>-1.6968374814608966</c:v>
                </c:pt>
                <c:pt idx="6572">
                  <c:v>-4.7725895038969268</c:v>
                </c:pt>
                <c:pt idx="6573">
                  <c:v>10.866763767353351</c:v>
                </c:pt>
                <c:pt idx="6574">
                  <c:v>0.76553474636297703</c:v>
                </c:pt>
                <c:pt idx="6575">
                  <c:v>-14.238852526315656</c:v>
                </c:pt>
                <c:pt idx="6576">
                  <c:v>0.29218075149331035</c:v>
                </c:pt>
                <c:pt idx="6577">
                  <c:v>-6.4130337419715577E-2</c:v>
                </c:pt>
                <c:pt idx="6578">
                  <c:v>4.9538685368898649</c:v>
                </c:pt>
                <c:pt idx="6579">
                  <c:v>-1.3641721839812093</c:v>
                </c:pt>
                <c:pt idx="6580">
                  <c:v>9.7598881832218343</c:v>
                </c:pt>
                <c:pt idx="6581">
                  <c:v>1.9974781201503933</c:v>
                </c:pt>
                <c:pt idx="6582">
                  <c:v>-5.3457748368417297</c:v>
                </c:pt>
                <c:pt idx="6583">
                  <c:v>-12.582455645110581</c:v>
                </c:pt>
                <c:pt idx="6584">
                  <c:v>6.0732489820306386</c:v>
                </c:pt>
                <c:pt idx="6585">
                  <c:v>-0.55873095914797644</c:v>
                </c:pt>
                <c:pt idx="6586">
                  <c:v>10.583082767502933</c:v>
                </c:pt>
                <c:pt idx="6587">
                  <c:v>11.307200809140809</c:v>
                </c:pt>
                <c:pt idx="6588">
                  <c:v>-0.24511249783653111</c:v>
                </c:pt>
                <c:pt idx="6589">
                  <c:v>-0.47393118833241243</c:v>
                </c:pt>
                <c:pt idx="6590">
                  <c:v>-3.198751352636529</c:v>
                </c:pt>
                <c:pt idx="6591">
                  <c:v>0.15024263558061243</c:v>
                </c:pt>
                <c:pt idx="6592">
                  <c:v>0.81526012014295024</c:v>
                </c:pt>
                <c:pt idx="6593">
                  <c:v>-8.4888897586513051E-2</c:v>
                </c:pt>
                <c:pt idx="6594">
                  <c:v>-0.41503749927884381</c:v>
                </c:pt>
                <c:pt idx="6595">
                  <c:v>0.22780591752281226</c:v>
                </c:pt>
                <c:pt idx="6596">
                  <c:v>-0.44680335549168593</c:v>
                </c:pt>
                <c:pt idx="6597">
                  <c:v>-10.582769240382088</c:v>
                </c:pt>
                <c:pt idx="6598">
                  <c:v>-0.68280982411930102</c:v>
                </c:pt>
                <c:pt idx="6599">
                  <c:v>10.059795091795101</c:v>
                </c:pt>
                <c:pt idx="6600">
                  <c:v>-1.1880723481525719</c:v>
                </c:pt>
                <c:pt idx="6601">
                  <c:v>-1.9099503953575765</c:v>
                </c:pt>
                <c:pt idx="6602">
                  <c:v>-6.2029400586702756</c:v>
                </c:pt>
                <c:pt idx="6603">
                  <c:v>1.3183258582071666</c:v>
                </c:pt>
                <c:pt idx="6604">
                  <c:v>2.6707645330948795</c:v>
                </c:pt>
                <c:pt idx="6605">
                  <c:v>-0.27130202181739427</c:v>
                </c:pt>
                <c:pt idx="6606">
                  <c:v>-1.7062687969432899</c:v>
                </c:pt>
                <c:pt idx="6607">
                  <c:v>-1.1148302482373573</c:v>
                </c:pt>
                <c:pt idx="6608">
                  <c:v>0.99460674122978154</c:v>
                </c:pt>
                <c:pt idx="6609">
                  <c:v>-1.5873649909364607</c:v>
                </c:pt>
                <c:pt idx="6610">
                  <c:v>-2.0375831828081563</c:v>
                </c:pt>
                <c:pt idx="6611">
                  <c:v>0.2807172195247602</c:v>
                </c:pt>
                <c:pt idx="6612">
                  <c:v>-1.1178364902938585</c:v>
                </c:pt>
                <c:pt idx="6613">
                  <c:v>-10.643856189774725</c:v>
                </c:pt>
                <c:pt idx="6614">
                  <c:v>-8.6462586799900301</c:v>
                </c:pt>
                <c:pt idx="6615">
                  <c:v>-0.11639721728963014</c:v>
                </c:pt>
                <c:pt idx="6616">
                  <c:v>9.6450579349844787</c:v>
                </c:pt>
                <c:pt idx="6617">
                  <c:v>-0.11547721741993608</c:v>
                </c:pt>
                <c:pt idx="6618">
                  <c:v>10.381182412624446</c:v>
                </c:pt>
                <c:pt idx="6619">
                  <c:v>0.10433665981473553</c:v>
                </c:pt>
                <c:pt idx="6620">
                  <c:v>-4.3923174227787607</c:v>
                </c:pt>
                <c:pt idx="6621">
                  <c:v>10.644457187509261</c:v>
                </c:pt>
                <c:pt idx="6622">
                  <c:v>2.2223924213364481</c:v>
                </c:pt>
                <c:pt idx="6623">
                  <c:v>0.73659165213955446</c:v>
                </c:pt>
                <c:pt idx="6624">
                  <c:v>1.2384918242712175</c:v>
                </c:pt>
                <c:pt idx="6625">
                  <c:v>-8.0624959257337636</c:v>
                </c:pt>
                <c:pt idx="6626">
                  <c:v>1.0186156781673468</c:v>
                </c:pt>
                <c:pt idx="6627">
                  <c:v>-3.394733192333755E-2</c:v>
                </c:pt>
                <c:pt idx="6628">
                  <c:v>-8.0624959257337636</c:v>
                </c:pt>
                <c:pt idx="6629">
                  <c:v>11.059119092544519</c:v>
                </c:pt>
                <c:pt idx="6630">
                  <c:v>-0.93073733756288635</c:v>
                </c:pt>
                <c:pt idx="6631">
                  <c:v>0.38404980679515949</c:v>
                </c:pt>
                <c:pt idx="6632">
                  <c:v>-1.086508993254675</c:v>
                </c:pt>
                <c:pt idx="6633">
                  <c:v>-0.9868246112522665</c:v>
                </c:pt>
                <c:pt idx="6634">
                  <c:v>0.58496250072115619</c:v>
                </c:pt>
                <c:pt idx="6635">
                  <c:v>4.7935147853227118</c:v>
                </c:pt>
                <c:pt idx="6636">
                  <c:v>-0.26918663281538907</c:v>
                </c:pt>
                <c:pt idx="6637">
                  <c:v>-1.1679248693586182</c:v>
                </c:pt>
                <c:pt idx="6638">
                  <c:v>-8.2304207950923836</c:v>
                </c:pt>
                <c:pt idx="6639">
                  <c:v>-8.3837042924740537</c:v>
                </c:pt>
                <c:pt idx="6640">
                  <c:v>-7.6462586799900292</c:v>
                </c:pt>
                <c:pt idx="6641">
                  <c:v>8.3822637581148367</c:v>
                </c:pt>
                <c:pt idx="6642">
                  <c:v>-13.550826932881439</c:v>
                </c:pt>
                <c:pt idx="6643">
                  <c:v>1.2780252730105477</c:v>
                </c:pt>
                <c:pt idx="6644">
                  <c:v>10.307580315927396</c:v>
                </c:pt>
                <c:pt idx="6645">
                  <c:v>1.6189098326444937</c:v>
                </c:pt>
                <c:pt idx="6646">
                  <c:v>8.6450579349844769</c:v>
                </c:pt>
                <c:pt idx="6647">
                  <c:v>9.0606959316875546</c:v>
                </c:pt>
                <c:pt idx="6648">
                  <c:v>-0.10691520391651207</c:v>
                </c:pt>
                <c:pt idx="6649">
                  <c:v>-4.5130695822393712</c:v>
                </c:pt>
                <c:pt idx="6650">
                  <c:v>0.35932806669255629</c:v>
                </c:pt>
                <c:pt idx="6651">
                  <c:v>-9.3815429511845849</c:v>
                </c:pt>
                <c:pt idx="6652">
                  <c:v>10.307200809140809</c:v>
                </c:pt>
                <c:pt idx="6653">
                  <c:v>-0.77118130950411923</c:v>
                </c:pt>
                <c:pt idx="6654">
                  <c:v>5.6892991605358922</c:v>
                </c:pt>
                <c:pt idx="6655">
                  <c:v>2.5535092107137794E-2</c:v>
                </c:pt>
                <c:pt idx="6656">
                  <c:v>-9.5196362528432132</c:v>
                </c:pt>
                <c:pt idx="6657">
                  <c:v>-1.5013045716742468</c:v>
                </c:pt>
                <c:pt idx="6658">
                  <c:v>-4.3943347587597055E-2</c:v>
                </c:pt>
                <c:pt idx="6659">
                  <c:v>-0.8098971166200577</c:v>
                </c:pt>
                <c:pt idx="6660">
                  <c:v>-0.79141337818858237</c:v>
                </c:pt>
                <c:pt idx="6661">
                  <c:v>9.1147888058195126E-2</c:v>
                </c:pt>
                <c:pt idx="6662">
                  <c:v>8.0606959316875546</c:v>
                </c:pt>
                <c:pt idx="6663">
                  <c:v>-1.2342213195642404</c:v>
                </c:pt>
                <c:pt idx="6664">
                  <c:v>-2.5939468057611692</c:v>
                </c:pt>
                <c:pt idx="6665">
                  <c:v>-7.0660891904577721</c:v>
                </c:pt>
                <c:pt idx="6666">
                  <c:v>-1.246793764826583</c:v>
                </c:pt>
                <c:pt idx="6667">
                  <c:v>-0.94054614978975781</c:v>
                </c:pt>
                <c:pt idx="6668">
                  <c:v>-1.9165880801048241</c:v>
                </c:pt>
                <c:pt idx="6669">
                  <c:v>-1.0740005814437767</c:v>
                </c:pt>
                <c:pt idx="6670">
                  <c:v>-4.1181328924282443</c:v>
                </c:pt>
                <c:pt idx="6671">
                  <c:v>0.80555267942361874</c:v>
                </c:pt>
                <c:pt idx="6672">
                  <c:v>10.703326841459814</c:v>
                </c:pt>
                <c:pt idx="6673">
                  <c:v>5.4359138119311599</c:v>
                </c:pt>
                <c:pt idx="6674">
                  <c:v>-2.3828442411843724</c:v>
                </c:pt>
                <c:pt idx="6675">
                  <c:v>-7.6486571760385464</c:v>
                </c:pt>
                <c:pt idx="6676">
                  <c:v>0.46794903031728663</c:v>
                </c:pt>
                <c:pt idx="6677">
                  <c:v>12.582612451267021</c:v>
                </c:pt>
                <c:pt idx="6678">
                  <c:v>8.2462160191972972E-2</c:v>
                </c:pt>
                <c:pt idx="6679">
                  <c:v>11.22901905089352</c:v>
                </c:pt>
                <c:pt idx="6680">
                  <c:v>-9.5196362528432132</c:v>
                </c:pt>
                <c:pt idx="6681">
                  <c:v>-9.5479834991637428E-3</c:v>
                </c:pt>
                <c:pt idx="6682">
                  <c:v>-2.5311088529187203E-2</c:v>
                </c:pt>
                <c:pt idx="6683">
                  <c:v>0.88929653559378041</c:v>
                </c:pt>
                <c:pt idx="6684">
                  <c:v>-7.8002512001273214E-2</c:v>
                </c:pt>
                <c:pt idx="6685">
                  <c:v>1.477017168206155</c:v>
                </c:pt>
                <c:pt idx="6686">
                  <c:v>0.10962449117449793</c:v>
                </c:pt>
                <c:pt idx="6687">
                  <c:v>-0.1426043954428004</c:v>
                </c:pt>
                <c:pt idx="6688">
                  <c:v>0.2810683286640554</c:v>
                </c:pt>
                <c:pt idx="6689">
                  <c:v>-0.26620865362893742</c:v>
                </c:pt>
                <c:pt idx="6690">
                  <c:v>-9.8180393938903571E-2</c:v>
                </c:pt>
                <c:pt idx="6691">
                  <c:v>-0.11958161575267259</c:v>
                </c:pt>
                <c:pt idx="6692">
                  <c:v>-3.9755349295332625</c:v>
                </c:pt>
                <c:pt idx="6693">
                  <c:v>-0.2740822327336041</c:v>
                </c:pt>
                <c:pt idx="6694">
                  <c:v>-4.9095597823845036</c:v>
                </c:pt>
                <c:pt idx="6695">
                  <c:v>10.059344460824425</c:v>
                </c:pt>
                <c:pt idx="6696">
                  <c:v>12.125198191061759</c:v>
                </c:pt>
                <c:pt idx="6697">
                  <c:v>0.14722595318317805</c:v>
                </c:pt>
                <c:pt idx="6698">
                  <c:v>-14.501837184902296</c:v>
                </c:pt>
                <c:pt idx="6699">
                  <c:v>2.4150374992788439</c:v>
                </c:pt>
                <c:pt idx="6700">
                  <c:v>-0.48186900775705244</c:v>
                </c:pt>
                <c:pt idx="6701">
                  <c:v>0.80787007829978152</c:v>
                </c:pt>
                <c:pt idx="6702">
                  <c:v>1.8469556253542874</c:v>
                </c:pt>
                <c:pt idx="6703">
                  <c:v>-0.91635999489430331</c:v>
                </c:pt>
                <c:pt idx="6704">
                  <c:v>-0.50250034052918335</c:v>
                </c:pt>
                <c:pt idx="6705">
                  <c:v>-2.5167663407504941</c:v>
                </c:pt>
                <c:pt idx="6706">
                  <c:v>-0.9999403857341338</c:v>
                </c:pt>
                <c:pt idx="6707">
                  <c:v>-0.90270279864508518</c:v>
                </c:pt>
                <c:pt idx="6708">
                  <c:v>9.0597950917951025</c:v>
                </c:pt>
                <c:pt idx="6709">
                  <c:v>-0.19544552212335098</c:v>
                </c:pt>
                <c:pt idx="6710">
                  <c:v>-0.62779986081628458</c:v>
                </c:pt>
                <c:pt idx="6711">
                  <c:v>2.1586862208146151E-2</c:v>
                </c:pt>
                <c:pt idx="6712">
                  <c:v>-12.208843990734614</c:v>
                </c:pt>
                <c:pt idx="6713">
                  <c:v>1.0873808722698401</c:v>
                </c:pt>
                <c:pt idx="6714">
                  <c:v>-0.15315678806142027</c:v>
                </c:pt>
                <c:pt idx="6715">
                  <c:v>-10.059795091795101</c:v>
                </c:pt>
                <c:pt idx="6716">
                  <c:v>-13.468369487109527</c:v>
                </c:pt>
                <c:pt idx="6717">
                  <c:v>7.6486571760385464</c:v>
                </c:pt>
                <c:pt idx="6718">
                  <c:v>6.0732489820306386</c:v>
                </c:pt>
                <c:pt idx="6719">
                  <c:v>0.30683875876442224</c:v>
                </c:pt>
                <c:pt idx="6720">
                  <c:v>-10.147204924942228</c:v>
                </c:pt>
                <c:pt idx="6721">
                  <c:v>-1.1257855727087396</c:v>
                </c:pt>
                <c:pt idx="6722">
                  <c:v>0.77444029958486904</c:v>
                </c:pt>
                <c:pt idx="6723">
                  <c:v>-0.58256798558077327</c:v>
                </c:pt>
                <c:pt idx="6724">
                  <c:v>8.6310924321149632E-2</c:v>
                </c:pt>
                <c:pt idx="6725">
                  <c:v>9.7604427459966399</c:v>
                </c:pt>
                <c:pt idx="6726">
                  <c:v>-0.13688180642038689</c:v>
                </c:pt>
                <c:pt idx="6727">
                  <c:v>-3.7368960912727025</c:v>
                </c:pt>
                <c:pt idx="6728">
                  <c:v>1.0318254458553979</c:v>
                </c:pt>
                <c:pt idx="6729">
                  <c:v>-5.721024050297185</c:v>
                </c:pt>
                <c:pt idx="6730">
                  <c:v>-0.3251424186252343</c:v>
                </c:pt>
                <c:pt idx="6731">
                  <c:v>7.0660891904577721</c:v>
                </c:pt>
                <c:pt idx="6732">
                  <c:v>2.144389909335175</c:v>
                </c:pt>
                <c:pt idx="6733">
                  <c:v>-0.42613520816217432</c:v>
                </c:pt>
                <c:pt idx="6734">
                  <c:v>-0.16046467219324609</c:v>
                </c:pt>
                <c:pt idx="6735">
                  <c:v>-2.3219280948873622</c:v>
                </c:pt>
                <c:pt idx="6736">
                  <c:v>7.9080923408182722</c:v>
                </c:pt>
                <c:pt idx="6737">
                  <c:v>0</c:v>
                </c:pt>
                <c:pt idx="6738">
                  <c:v>-0.42070624936553591</c:v>
                </c:pt>
                <c:pt idx="6739">
                  <c:v>-6.8286654283030161</c:v>
                </c:pt>
                <c:pt idx="6740">
                  <c:v>-6.0732489820306386</c:v>
                </c:pt>
                <c:pt idx="6741">
                  <c:v>-0.10128333583718171</c:v>
                </c:pt>
                <c:pt idx="6742">
                  <c:v>-0.37058390083147896</c:v>
                </c:pt>
                <c:pt idx="6743">
                  <c:v>0.10105190599829449</c:v>
                </c:pt>
                <c:pt idx="6744">
                  <c:v>0</c:v>
                </c:pt>
                <c:pt idx="6745">
                  <c:v>-0.51189903853143259</c:v>
                </c:pt>
                <c:pt idx="6746">
                  <c:v>-1.273018494406416</c:v>
                </c:pt>
                <c:pt idx="6747">
                  <c:v>-9.6450579349844787</c:v>
                </c:pt>
                <c:pt idx="6748">
                  <c:v>-7.0531262570137893E-2</c:v>
                </c:pt>
                <c:pt idx="6749">
                  <c:v>11.550907075927366</c:v>
                </c:pt>
                <c:pt idx="6750">
                  <c:v>1.8709790768046672</c:v>
                </c:pt>
                <c:pt idx="6751">
                  <c:v>9.6450579349844787</c:v>
                </c:pt>
                <c:pt idx="6752">
                  <c:v>9.7604427459966399</c:v>
                </c:pt>
                <c:pt idx="6753">
                  <c:v>0.66119808654824164</c:v>
                </c:pt>
                <c:pt idx="6754">
                  <c:v>-0.5849625007211563</c:v>
                </c:pt>
                <c:pt idx="6755">
                  <c:v>0.23703919730084938</c:v>
                </c:pt>
                <c:pt idx="6756">
                  <c:v>-1.698637475507107</c:v>
                </c:pt>
                <c:pt idx="6757">
                  <c:v>2.0838725572550203</c:v>
                </c:pt>
                <c:pt idx="6758">
                  <c:v>-0.52356195605701294</c:v>
                </c:pt>
                <c:pt idx="6759">
                  <c:v>-0.3777013480058713</c:v>
                </c:pt>
                <c:pt idx="6760">
                  <c:v>-2.2454760344494895</c:v>
                </c:pt>
                <c:pt idx="6761">
                  <c:v>8.6462586799900301</c:v>
                </c:pt>
                <c:pt idx="6762">
                  <c:v>-0.20780488511340148</c:v>
                </c:pt>
                <c:pt idx="6763">
                  <c:v>14.872706939804189</c:v>
                </c:pt>
                <c:pt idx="6764">
                  <c:v>-0.52724700286486859</c:v>
                </c:pt>
                <c:pt idx="6765">
                  <c:v>-11.485326189240524</c:v>
                </c:pt>
                <c:pt idx="6766">
                  <c:v>-0.62309762960792736</c:v>
                </c:pt>
                <c:pt idx="6767">
                  <c:v>6.0732489820306386</c:v>
                </c:pt>
                <c:pt idx="6768">
                  <c:v>-8.0624959257337636</c:v>
                </c:pt>
                <c:pt idx="6769">
                  <c:v>7.6486571760385464</c:v>
                </c:pt>
                <c:pt idx="6770">
                  <c:v>-8.9604860865434843E-2</c:v>
                </c:pt>
                <c:pt idx="6771">
                  <c:v>-7.6486571760385464</c:v>
                </c:pt>
                <c:pt idx="6772">
                  <c:v>-1.320125852253377</c:v>
                </c:pt>
                <c:pt idx="6773">
                  <c:v>-0.46948528330122002</c:v>
                </c:pt>
                <c:pt idx="6774">
                  <c:v>-1.8784610297928623</c:v>
                </c:pt>
                <c:pt idx="6775">
                  <c:v>-11.941658995526698</c:v>
                </c:pt>
                <c:pt idx="6776">
                  <c:v>8.0127468923906614E-4</c:v>
                </c:pt>
                <c:pt idx="6777">
                  <c:v>-0.67518939657951615</c:v>
                </c:pt>
                <c:pt idx="6778">
                  <c:v>-8.3837042924740537</c:v>
                </c:pt>
                <c:pt idx="6779">
                  <c:v>1.3451354860486875</c:v>
                </c:pt>
                <c:pt idx="6780">
                  <c:v>16.414255798375592</c:v>
                </c:pt>
                <c:pt idx="6781">
                  <c:v>12.059006395201113</c:v>
                </c:pt>
                <c:pt idx="6782">
                  <c:v>-0.28688114778816176</c:v>
                </c:pt>
                <c:pt idx="6783">
                  <c:v>-5.7548875021634682</c:v>
                </c:pt>
                <c:pt idx="6784">
                  <c:v>-5.4792472840379192E-2</c:v>
                </c:pt>
                <c:pt idx="6785">
                  <c:v>-3.6525876025114201E-2</c:v>
                </c:pt>
                <c:pt idx="6786">
                  <c:v>-9.2029138492345425E-2</c:v>
                </c:pt>
                <c:pt idx="6787">
                  <c:v>1.2204139587125885E-2</c:v>
                </c:pt>
                <c:pt idx="6788">
                  <c:v>-5.5748577857092342E-2</c:v>
                </c:pt>
                <c:pt idx="6789">
                  <c:v>3.3770736655244042E-2</c:v>
                </c:pt>
                <c:pt idx="6790">
                  <c:v>5.6034034914327957E-2</c:v>
                </c:pt>
                <c:pt idx="6791">
                  <c:v>-0.5702087340311297</c:v>
                </c:pt>
                <c:pt idx="6792">
                  <c:v>-0.15878627392635986</c:v>
                </c:pt>
                <c:pt idx="6793">
                  <c:v>-4.2228235389297437E-2</c:v>
                </c:pt>
                <c:pt idx="6794">
                  <c:v>-8.3837042924740537</c:v>
                </c:pt>
                <c:pt idx="6795">
                  <c:v>-0.70905284844580008</c:v>
                </c:pt>
                <c:pt idx="6796">
                  <c:v>-4.2470735669952404</c:v>
                </c:pt>
                <c:pt idx="6797">
                  <c:v>0</c:v>
                </c:pt>
                <c:pt idx="6798">
                  <c:v>-0.39569214955941689</c:v>
                </c:pt>
                <c:pt idx="6799">
                  <c:v>-0.14809863898913406</c:v>
                </c:pt>
                <c:pt idx="6800">
                  <c:v>-0.58256798558077305</c:v>
                </c:pt>
                <c:pt idx="6801">
                  <c:v>-1.3197678323810729</c:v>
                </c:pt>
                <c:pt idx="6802">
                  <c:v>-1.7734914701913203</c:v>
                </c:pt>
                <c:pt idx="6803">
                  <c:v>12.125090539303256</c:v>
                </c:pt>
                <c:pt idx="6804">
                  <c:v>-3.947233482967675</c:v>
                </c:pt>
                <c:pt idx="6805">
                  <c:v>0.15836559566858915</c:v>
                </c:pt>
                <c:pt idx="6806">
                  <c:v>0.3870231231092473</c:v>
                </c:pt>
                <c:pt idx="6807">
                  <c:v>-0.61470984411520813</c:v>
                </c:pt>
                <c:pt idx="6808">
                  <c:v>-0.73840756834011234</c:v>
                </c:pt>
                <c:pt idx="6809">
                  <c:v>3.5332947566087545</c:v>
                </c:pt>
                <c:pt idx="6810">
                  <c:v>-0.90567261745184668</c:v>
                </c:pt>
                <c:pt idx="6811">
                  <c:v>-11.031586343057834</c:v>
                </c:pt>
                <c:pt idx="6812">
                  <c:v>-4.7535299706345504E-3</c:v>
                </c:pt>
                <c:pt idx="6813">
                  <c:v>0</c:v>
                </c:pt>
                <c:pt idx="6814">
                  <c:v>-1.1154772174199357</c:v>
                </c:pt>
                <c:pt idx="6815">
                  <c:v>0.22222080472518391</c:v>
                </c:pt>
                <c:pt idx="6816">
                  <c:v>-0.25375659224578301</c:v>
                </c:pt>
                <c:pt idx="6817">
                  <c:v>0.50695998871988301</c:v>
                </c:pt>
                <c:pt idx="6818">
                  <c:v>-0.13467321490713288</c:v>
                </c:pt>
                <c:pt idx="6819">
                  <c:v>-1.0707029913432018</c:v>
                </c:pt>
                <c:pt idx="6820">
                  <c:v>-0.7159039786383764</c:v>
                </c:pt>
                <c:pt idx="6821">
                  <c:v>0.39078995303216657</c:v>
                </c:pt>
                <c:pt idx="6822">
                  <c:v>-0.22706890854592102</c:v>
                </c:pt>
                <c:pt idx="6823">
                  <c:v>-7.0660891904577721</c:v>
                </c:pt>
                <c:pt idx="6824">
                  <c:v>-3.4598661523966956E-2</c:v>
                </c:pt>
                <c:pt idx="6825">
                  <c:v>-0.74220224253235334</c:v>
                </c:pt>
                <c:pt idx="6826">
                  <c:v>10.147204924942228</c:v>
                </c:pt>
                <c:pt idx="6827">
                  <c:v>-4.2339518271101708</c:v>
                </c:pt>
                <c:pt idx="6828">
                  <c:v>-0.69132292861049405</c:v>
                </c:pt>
                <c:pt idx="6829">
                  <c:v>2.0838725572550203</c:v>
                </c:pt>
                <c:pt idx="6830">
                  <c:v>-8.8672787397096631</c:v>
                </c:pt>
                <c:pt idx="6831">
                  <c:v>-0.92591400397161583</c:v>
                </c:pt>
                <c:pt idx="6832">
                  <c:v>0.14189306580020891</c:v>
                </c:pt>
                <c:pt idx="6833">
                  <c:v>6.6735794980657621</c:v>
                </c:pt>
                <c:pt idx="6834">
                  <c:v>1.9928402084271337</c:v>
                </c:pt>
                <c:pt idx="6835">
                  <c:v>-7.1996723448363644</c:v>
                </c:pt>
                <c:pt idx="6836">
                  <c:v>-0.42626475470209796</c:v>
                </c:pt>
                <c:pt idx="6837">
                  <c:v>-0.44057259138598148</c:v>
                </c:pt>
                <c:pt idx="6838">
                  <c:v>-0.99640673527599144</c:v>
                </c:pt>
                <c:pt idx="6839">
                  <c:v>0.45685767497347113</c:v>
                </c:pt>
                <c:pt idx="6840">
                  <c:v>0</c:v>
                </c:pt>
                <c:pt idx="6841">
                  <c:v>0.99819775736601468</c:v>
                </c:pt>
                <c:pt idx="6842">
                  <c:v>5.3457748368417297</c:v>
                </c:pt>
                <c:pt idx="6843">
                  <c:v>-1.3161745676570646</c:v>
                </c:pt>
                <c:pt idx="6844">
                  <c:v>-2.308361311304118E-2</c:v>
                </c:pt>
                <c:pt idx="6845">
                  <c:v>0.14143108561701637</c:v>
                </c:pt>
                <c:pt idx="6846">
                  <c:v>-8.0480046968269867E-2</c:v>
                </c:pt>
                <c:pt idx="6847">
                  <c:v>0.35120231920416473</c:v>
                </c:pt>
                <c:pt idx="6848">
                  <c:v>-6.6597748729023576E-2</c:v>
                </c:pt>
                <c:pt idx="6849">
                  <c:v>-0.53294028837287388</c:v>
                </c:pt>
                <c:pt idx="6850">
                  <c:v>-0.66821800437050849</c:v>
                </c:pt>
                <c:pt idx="6851">
                  <c:v>11.892036785411905</c:v>
                </c:pt>
                <c:pt idx="6852">
                  <c:v>-11.892036785411905</c:v>
                </c:pt>
                <c:pt idx="6853">
                  <c:v>-3.000513783765385E-2</c:v>
                </c:pt>
                <c:pt idx="6854">
                  <c:v>-0.49381461266296101</c:v>
                </c:pt>
                <c:pt idx="6855">
                  <c:v>10.059344460824425</c:v>
                </c:pt>
                <c:pt idx="6856">
                  <c:v>7.6486571760385464</c:v>
                </c:pt>
                <c:pt idx="6857">
                  <c:v>0.14295795384204341</c:v>
                </c:pt>
                <c:pt idx="6858">
                  <c:v>-0.78810444315800687</c:v>
                </c:pt>
                <c:pt idx="6859">
                  <c:v>0.20803712835937788</c:v>
                </c:pt>
                <c:pt idx="6860">
                  <c:v>0.1391627476716252</c:v>
                </c:pt>
                <c:pt idx="6861">
                  <c:v>0.28950661719498472</c:v>
                </c:pt>
                <c:pt idx="6862">
                  <c:v>0</c:v>
                </c:pt>
                <c:pt idx="6863">
                  <c:v>8.8683081332894673</c:v>
                </c:pt>
                <c:pt idx="6864">
                  <c:v>2.5141481822099903</c:v>
                </c:pt>
                <c:pt idx="6865">
                  <c:v>-3.2962414512237133</c:v>
                </c:pt>
                <c:pt idx="6866">
                  <c:v>-1.0506260730699684</c:v>
                </c:pt>
                <c:pt idx="6867">
                  <c:v>-8.6450579349844769</c:v>
                </c:pt>
                <c:pt idx="6868">
                  <c:v>-1.5389334076170818</c:v>
                </c:pt>
                <c:pt idx="6869">
                  <c:v>4.8666607508199862</c:v>
                </c:pt>
                <c:pt idx="6870">
                  <c:v>5.8214613945295486E-2</c:v>
                </c:pt>
                <c:pt idx="6871">
                  <c:v>0.17218097538268007</c:v>
                </c:pt>
                <c:pt idx="6872">
                  <c:v>0.50376641787317544</c:v>
                </c:pt>
                <c:pt idx="6873">
                  <c:v>-7.4851584437556671</c:v>
                </c:pt>
                <c:pt idx="6874">
                  <c:v>-0.25467785347816685</c:v>
                </c:pt>
                <c:pt idx="6875">
                  <c:v>-0.1387062708315922</c:v>
                </c:pt>
                <c:pt idx="6876">
                  <c:v>-9.5196362528432132</c:v>
                </c:pt>
                <c:pt idx="6877">
                  <c:v>-3.1708859727338147E-2</c:v>
                </c:pt>
                <c:pt idx="6878">
                  <c:v>14.55076682267522</c:v>
                </c:pt>
                <c:pt idx="6879">
                  <c:v>6.0732489820306386</c:v>
                </c:pt>
                <c:pt idx="6880">
                  <c:v>-1.1690235987007798</c:v>
                </c:pt>
                <c:pt idx="6881">
                  <c:v>8.8683081332894673</c:v>
                </c:pt>
                <c:pt idx="6882">
                  <c:v>10.381542951184585</c:v>
                </c:pt>
                <c:pt idx="6883">
                  <c:v>1.5835205265472498</c:v>
                </c:pt>
                <c:pt idx="6884">
                  <c:v>-5.9228321394775394</c:v>
                </c:pt>
                <c:pt idx="6885">
                  <c:v>-12.518407276671365</c:v>
                </c:pt>
                <c:pt idx="6886">
                  <c:v>-0.21150410519371157</c:v>
                </c:pt>
                <c:pt idx="6887">
                  <c:v>-1.1154772174199361</c:v>
                </c:pt>
                <c:pt idx="6888">
                  <c:v>4.5205289767377304</c:v>
                </c:pt>
                <c:pt idx="6889">
                  <c:v>0.33049803137637934</c:v>
                </c:pt>
                <c:pt idx="6890">
                  <c:v>-0.44562581911226679</c:v>
                </c:pt>
                <c:pt idx="6891">
                  <c:v>0.13750352374993502</c:v>
                </c:pt>
                <c:pt idx="6892">
                  <c:v>0.33029658643574322</c:v>
                </c:pt>
                <c:pt idx="6893">
                  <c:v>-7.4254656989957732</c:v>
                </c:pt>
                <c:pt idx="6894">
                  <c:v>0.48403359187037526</c:v>
                </c:pt>
                <c:pt idx="6895">
                  <c:v>0.25355335282290853</c:v>
                </c:pt>
                <c:pt idx="6896">
                  <c:v>3.7584453215766578</c:v>
                </c:pt>
                <c:pt idx="6897">
                  <c:v>-0.21572869105543743</c:v>
                </c:pt>
                <c:pt idx="6898">
                  <c:v>0.78276928377933086</c:v>
                </c:pt>
                <c:pt idx="6899">
                  <c:v>0.15527822547791112</c:v>
                </c:pt>
                <c:pt idx="6900">
                  <c:v>1.7999940462101844E-3</c:v>
                </c:pt>
                <c:pt idx="6901">
                  <c:v>0.91194382333480373</c:v>
                </c:pt>
                <c:pt idx="6902">
                  <c:v>-1.2313255461064558</c:v>
                </c:pt>
                <c:pt idx="6903">
                  <c:v>0.96503395395641389</c:v>
                </c:pt>
                <c:pt idx="6904">
                  <c:v>11.518653155673389</c:v>
                </c:pt>
                <c:pt idx="6905">
                  <c:v>10.229619965185119</c:v>
                </c:pt>
                <c:pt idx="6906">
                  <c:v>-7.6486571760385464</c:v>
                </c:pt>
                <c:pt idx="6907">
                  <c:v>-0.59394009684041316</c:v>
                </c:pt>
                <c:pt idx="6908">
                  <c:v>11.268736919579066</c:v>
                </c:pt>
                <c:pt idx="6909">
                  <c:v>-13.380911949563341</c:v>
                </c:pt>
                <c:pt idx="6910">
                  <c:v>9.8672787397096631</c:v>
                </c:pt>
                <c:pt idx="6911">
                  <c:v>1.4576293760033121</c:v>
                </c:pt>
                <c:pt idx="6912">
                  <c:v>10.146780789986687</c:v>
                </c:pt>
                <c:pt idx="6913">
                  <c:v>5.3327435539813521</c:v>
                </c:pt>
                <c:pt idx="6914">
                  <c:v>-11.188588845707349</c:v>
                </c:pt>
                <c:pt idx="6915">
                  <c:v>-1.5226605533154807</c:v>
                </c:pt>
                <c:pt idx="6916">
                  <c:v>3.6112548137042988</c:v>
                </c:pt>
                <c:pt idx="6917">
                  <c:v>-11.451382851019591</c:v>
                </c:pt>
                <c:pt idx="6918">
                  <c:v>-0.30932805810772906</c:v>
                </c:pt>
                <c:pt idx="6919">
                  <c:v>0.37762442510699795</c:v>
                </c:pt>
                <c:pt idx="6920">
                  <c:v>-10.059344460824425</c:v>
                </c:pt>
                <c:pt idx="6921">
                  <c:v>-0.22239242133644746</c:v>
                </c:pt>
                <c:pt idx="6922">
                  <c:v>1.4739311883324122</c:v>
                </c:pt>
                <c:pt idx="6923">
                  <c:v>-8.3594129681892865E-2</c:v>
                </c:pt>
                <c:pt idx="6924">
                  <c:v>-0.13389162440761959</c:v>
                </c:pt>
                <c:pt idx="6925">
                  <c:v>-11.786950240502948</c:v>
                </c:pt>
                <c:pt idx="6926">
                  <c:v>-4.3692338096657197</c:v>
                </c:pt>
                <c:pt idx="6927">
                  <c:v>-8.3822637581148367</c:v>
                </c:pt>
                <c:pt idx="6928">
                  <c:v>0.16438681790088228</c:v>
                </c:pt>
                <c:pt idx="6929">
                  <c:v>9.3917863387638745E-2</c:v>
                </c:pt>
                <c:pt idx="6930">
                  <c:v>-0.31520223169904887</c:v>
                </c:pt>
                <c:pt idx="6931">
                  <c:v>-0.45943161863729698</c:v>
                </c:pt>
                <c:pt idx="6932">
                  <c:v>-0.5954548745387982</c:v>
                </c:pt>
                <c:pt idx="6933">
                  <c:v>4.7725895038969277</c:v>
                </c:pt>
                <c:pt idx="6934">
                  <c:v>-0.18355434187153918</c:v>
                </c:pt>
                <c:pt idx="6935">
                  <c:v>0.73696559416620611</c:v>
                </c:pt>
                <c:pt idx="6936">
                  <c:v>-0.33573910521079042</c:v>
                </c:pt>
                <c:pt idx="6937">
                  <c:v>2.3028823391968154</c:v>
                </c:pt>
                <c:pt idx="6938">
                  <c:v>8.4387918525782606</c:v>
                </c:pt>
                <c:pt idx="6939">
                  <c:v>-6.7414669864011483</c:v>
                </c:pt>
                <c:pt idx="6940">
                  <c:v>-4.6168625851874436</c:v>
                </c:pt>
                <c:pt idx="6941">
                  <c:v>0.95895732252941068</c:v>
                </c:pt>
                <c:pt idx="6942">
                  <c:v>-10.147204924942228</c:v>
                </c:pt>
                <c:pt idx="6943">
                  <c:v>-12.613636010763889</c:v>
                </c:pt>
                <c:pt idx="6944">
                  <c:v>-7.9483672315846778</c:v>
                </c:pt>
                <c:pt idx="6945">
                  <c:v>4.7725895038969277</c:v>
                </c:pt>
                <c:pt idx="6946">
                  <c:v>13.550786859688905</c:v>
                </c:pt>
                <c:pt idx="6947">
                  <c:v>10.146780789986687</c:v>
                </c:pt>
                <c:pt idx="6948">
                  <c:v>-8.3822637581148385</c:v>
                </c:pt>
                <c:pt idx="6949">
                  <c:v>-1.1423698204509027</c:v>
                </c:pt>
                <c:pt idx="6950">
                  <c:v>-7.6486571760385464</c:v>
                </c:pt>
                <c:pt idx="6951">
                  <c:v>-3.2411116186830369</c:v>
                </c:pt>
                <c:pt idx="6952">
                  <c:v>-1.4779627468107399</c:v>
                </c:pt>
                <c:pt idx="6953">
                  <c:v>-12.628825226704336</c:v>
                </c:pt>
                <c:pt idx="6954">
                  <c:v>-7.6486571760385464</c:v>
                </c:pt>
                <c:pt idx="6955">
                  <c:v>-4.254813899028826</c:v>
                </c:pt>
                <c:pt idx="6956">
                  <c:v>-8.6462586799900301</c:v>
                </c:pt>
                <c:pt idx="6957">
                  <c:v>0.49992639686535667</c:v>
                </c:pt>
                <c:pt idx="6958">
                  <c:v>2.5219165195794657</c:v>
                </c:pt>
                <c:pt idx="6959">
                  <c:v>-5.7548875021634682</c:v>
                </c:pt>
                <c:pt idx="6960">
                  <c:v>-8.8683081332894673</c:v>
                </c:pt>
                <c:pt idx="6961">
                  <c:v>-0.9982000059537901</c:v>
                </c:pt>
                <c:pt idx="6962">
                  <c:v>-0.99759750978469541</c:v>
                </c:pt>
                <c:pt idx="6963">
                  <c:v>0.65704204986925663</c:v>
                </c:pt>
                <c:pt idx="6964">
                  <c:v>0.62449086490779393</c:v>
                </c:pt>
                <c:pt idx="6965">
                  <c:v>-0.63634297226096792</c:v>
                </c:pt>
                <c:pt idx="6966">
                  <c:v>5.7736318211491549</c:v>
                </c:pt>
                <c:pt idx="6967">
                  <c:v>-1.0438542895894274</c:v>
                </c:pt>
                <c:pt idx="6968">
                  <c:v>-14.590294645317085</c:v>
                </c:pt>
                <c:pt idx="6969">
                  <c:v>-0.13430109171159121</c:v>
                </c:pt>
                <c:pt idx="6970">
                  <c:v>2.356826529569092</c:v>
                </c:pt>
                <c:pt idx="6971">
                  <c:v>-10.814048332230835</c:v>
                </c:pt>
                <c:pt idx="6972">
                  <c:v>-2.0776018190280299</c:v>
                </c:pt>
                <c:pt idx="6973">
                  <c:v>-6.4882909339551418</c:v>
                </c:pt>
                <c:pt idx="6974">
                  <c:v>-9.9020517308736719E-2</c:v>
                </c:pt>
                <c:pt idx="6975">
                  <c:v>-0.51354304423126895</c:v>
                </c:pt>
                <c:pt idx="6976">
                  <c:v>-4.400038921393052</c:v>
                </c:pt>
                <c:pt idx="6977">
                  <c:v>-0.22627585582367621</c:v>
                </c:pt>
                <c:pt idx="6978">
                  <c:v>-0.18947779886371302</c:v>
                </c:pt>
                <c:pt idx="6979">
                  <c:v>-14.468305841138815</c:v>
                </c:pt>
                <c:pt idx="6980">
                  <c:v>7.0660891904577738</c:v>
                </c:pt>
                <c:pt idx="6981">
                  <c:v>-12.167627216919835</c:v>
                </c:pt>
                <c:pt idx="6982">
                  <c:v>-0.32174785938948408</c:v>
                </c:pt>
                <c:pt idx="6983">
                  <c:v>-0.32174785938948408</c:v>
                </c:pt>
                <c:pt idx="6984">
                  <c:v>9.0606959316875546</c:v>
                </c:pt>
                <c:pt idx="6985">
                  <c:v>-7.8366515406239694</c:v>
                </c:pt>
                <c:pt idx="6986">
                  <c:v>3.8073549220576037</c:v>
                </c:pt>
                <c:pt idx="6987">
                  <c:v>1.8923320821653824</c:v>
                </c:pt>
                <c:pt idx="6988">
                  <c:v>-0.28757659009658559</c:v>
                </c:pt>
                <c:pt idx="6989">
                  <c:v>-1.1970528342830387</c:v>
                </c:pt>
                <c:pt idx="6990">
                  <c:v>6.8426079537283844</c:v>
                </c:pt>
                <c:pt idx="6991">
                  <c:v>0.36139953567677008</c:v>
                </c:pt>
                <c:pt idx="6992">
                  <c:v>-0.16146342269411637</c:v>
                </c:pt>
                <c:pt idx="6993">
                  <c:v>-7.0660891904577721</c:v>
                </c:pt>
                <c:pt idx="6994">
                  <c:v>10.147204924942228</c:v>
                </c:pt>
                <c:pt idx="6995">
                  <c:v>0.33786963875638409</c:v>
                </c:pt>
                <c:pt idx="6996">
                  <c:v>0.44302968884409433</c:v>
                </c:pt>
                <c:pt idx="6997">
                  <c:v>-2.360326385245247</c:v>
                </c:pt>
                <c:pt idx="6998">
                  <c:v>-7.6462586799900292</c:v>
                </c:pt>
                <c:pt idx="6999">
                  <c:v>-7.0660891904577721</c:v>
                </c:pt>
                <c:pt idx="7000">
                  <c:v>13.468369487109527</c:v>
                </c:pt>
                <c:pt idx="7001">
                  <c:v>7.8648470205290284</c:v>
                </c:pt>
                <c:pt idx="7002">
                  <c:v>1.3856536924977492</c:v>
                </c:pt>
                <c:pt idx="7003">
                  <c:v>6.392732678955021E-2</c:v>
                </c:pt>
                <c:pt idx="7004">
                  <c:v>0.36691554966067252</c:v>
                </c:pt>
                <c:pt idx="7005">
                  <c:v>-0.54748779530249325</c:v>
                </c:pt>
                <c:pt idx="7006">
                  <c:v>0.35484271736009732</c:v>
                </c:pt>
                <c:pt idx="7007">
                  <c:v>-0.15295192283859876</c:v>
                </c:pt>
                <c:pt idx="7008">
                  <c:v>0.19822611020569572</c:v>
                </c:pt>
                <c:pt idx="7009">
                  <c:v>6.9680907520452555</c:v>
                </c:pt>
                <c:pt idx="7010">
                  <c:v>-1.8957634960422165</c:v>
                </c:pt>
                <c:pt idx="7011">
                  <c:v>-1.5426967737441464</c:v>
                </c:pt>
                <c:pt idx="7012">
                  <c:v>-7.6462586799900292</c:v>
                </c:pt>
                <c:pt idx="7013">
                  <c:v>-1.3115861506659034</c:v>
                </c:pt>
                <c:pt idx="7014">
                  <c:v>-11.550907075927366</c:v>
                </c:pt>
                <c:pt idx="7015">
                  <c:v>-5.8893689053568739E-2</c:v>
                </c:pt>
                <c:pt idx="7016">
                  <c:v>-0.22239242133644802</c:v>
                </c:pt>
                <c:pt idx="7017">
                  <c:v>-0.17176634826647977</c:v>
                </c:pt>
                <c:pt idx="7018">
                  <c:v>3.4380534539472762</c:v>
                </c:pt>
                <c:pt idx="7019">
                  <c:v>3.4433497063873782E-2</c:v>
                </c:pt>
                <c:pt idx="7020">
                  <c:v>-2.8744691179161412</c:v>
                </c:pt>
                <c:pt idx="7021">
                  <c:v>-0.36017556424432584</c:v>
                </c:pt>
                <c:pt idx="7022">
                  <c:v>-13.188279751964144</c:v>
                </c:pt>
                <c:pt idx="7023">
                  <c:v>-0.13210353600734515</c:v>
                </c:pt>
                <c:pt idx="7024">
                  <c:v>-11.013322673425447</c:v>
                </c:pt>
                <c:pt idx="7025">
                  <c:v>5.315579769828326E-3</c:v>
                </c:pt>
                <c:pt idx="7026">
                  <c:v>-11.059344460824425</c:v>
                </c:pt>
                <c:pt idx="7027">
                  <c:v>0.49476469174957804</c:v>
                </c:pt>
                <c:pt idx="7028">
                  <c:v>-0.92553486069210755</c:v>
                </c:pt>
                <c:pt idx="7029">
                  <c:v>0.31761510201627974</c:v>
                </c:pt>
                <c:pt idx="7030">
                  <c:v>0.14201900487242788</c:v>
                </c:pt>
                <c:pt idx="7031">
                  <c:v>-2.1219905243786101</c:v>
                </c:pt>
                <c:pt idx="7032">
                  <c:v>-4.3457748368417297</c:v>
                </c:pt>
                <c:pt idx="7033">
                  <c:v>-2.1104366448578027</c:v>
                </c:pt>
                <c:pt idx="7034">
                  <c:v>4.4722932857465034</c:v>
                </c:pt>
                <c:pt idx="7035">
                  <c:v>13.468369487109527</c:v>
                </c:pt>
                <c:pt idx="7036">
                  <c:v>-3.2414911254696235</c:v>
                </c:pt>
                <c:pt idx="7037">
                  <c:v>-5.771549785628733E-2</c:v>
                </c:pt>
                <c:pt idx="7038">
                  <c:v>-2.5994620704162714</c:v>
                </c:pt>
                <c:pt idx="7039">
                  <c:v>-0.14809863898913406</c:v>
                </c:pt>
                <c:pt idx="7040">
                  <c:v>8.0606959316875546</c:v>
                </c:pt>
                <c:pt idx="7041">
                  <c:v>-13.433976574415976</c:v>
                </c:pt>
                <c:pt idx="7042">
                  <c:v>-0.41503749927884381</c:v>
                </c:pt>
                <c:pt idx="7043">
                  <c:v>-0.20481979188849814</c:v>
                </c:pt>
                <c:pt idx="7044">
                  <c:v>-12.398832744439126</c:v>
                </c:pt>
                <c:pt idx="7045">
                  <c:v>8.8683081332894673</c:v>
                </c:pt>
                <c:pt idx="7046">
                  <c:v>1.1520030934450498</c:v>
                </c:pt>
                <c:pt idx="7047">
                  <c:v>-3.8073549220576046</c:v>
                </c:pt>
                <c:pt idx="7048">
                  <c:v>3.173019254726877</c:v>
                </c:pt>
                <c:pt idx="7049">
                  <c:v>10.917123403264748</c:v>
                </c:pt>
                <c:pt idx="7050">
                  <c:v>-0.40263247838806315</c:v>
                </c:pt>
                <c:pt idx="7051">
                  <c:v>-0.1479578813871012</c:v>
                </c:pt>
                <c:pt idx="7052">
                  <c:v>12.10339709935112</c:v>
                </c:pt>
                <c:pt idx="7053">
                  <c:v>-0.76867445389354427</c:v>
                </c:pt>
                <c:pt idx="7054">
                  <c:v>-4.3692338096657197</c:v>
                </c:pt>
                <c:pt idx="7055">
                  <c:v>3.3166863935199381E-2</c:v>
                </c:pt>
                <c:pt idx="7056">
                  <c:v>-0.10309349296410361</c:v>
                </c:pt>
                <c:pt idx="7057">
                  <c:v>-0.36923380966571889</c:v>
                </c:pt>
                <c:pt idx="7058">
                  <c:v>8.0624959257337636</c:v>
                </c:pt>
                <c:pt idx="7059">
                  <c:v>-9.2304207950923818</c:v>
                </c:pt>
                <c:pt idx="7060">
                  <c:v>-0.10691520391651191</c:v>
                </c:pt>
                <c:pt idx="7061">
                  <c:v>0.31227792485364309</c:v>
                </c:pt>
                <c:pt idx="7062">
                  <c:v>-12.036173612553485</c:v>
                </c:pt>
                <c:pt idx="7063">
                  <c:v>11.059119092544519</c:v>
                </c:pt>
                <c:pt idx="7064">
                  <c:v>2.320280712417881</c:v>
                </c:pt>
                <c:pt idx="7065">
                  <c:v>7.0660891904577738</c:v>
                </c:pt>
                <c:pt idx="7066">
                  <c:v>-11.013322673425449</c:v>
                </c:pt>
                <c:pt idx="7067">
                  <c:v>0.27527282459875213</c:v>
                </c:pt>
                <c:pt idx="7068">
                  <c:v>-8.6450579349844769</c:v>
                </c:pt>
                <c:pt idx="7069">
                  <c:v>11.188382790570113</c:v>
                </c:pt>
                <c:pt idx="7070">
                  <c:v>10.307580315927396</c:v>
                </c:pt>
                <c:pt idx="7071">
                  <c:v>0.53533173299655545</c:v>
                </c:pt>
                <c:pt idx="7072">
                  <c:v>-2.4528917387126286</c:v>
                </c:pt>
                <c:pt idx="7073">
                  <c:v>14.872690910126449</c:v>
                </c:pt>
                <c:pt idx="7074">
                  <c:v>-1.9068905956085189</c:v>
                </c:pt>
                <c:pt idx="7075">
                  <c:v>-4.7725895038969268</c:v>
                </c:pt>
                <c:pt idx="7076">
                  <c:v>-16.135722644329974</c:v>
                </c:pt>
                <c:pt idx="7077">
                  <c:v>8.0624959257337636</c:v>
                </c:pt>
                <c:pt idx="7078">
                  <c:v>5.6583528366367514E-2</c:v>
                </c:pt>
                <c:pt idx="7079">
                  <c:v>4.3692338096657197</c:v>
                </c:pt>
                <c:pt idx="7080">
                  <c:v>-6.0120992437570915E-2</c:v>
                </c:pt>
                <c:pt idx="7081">
                  <c:v>-6.0120992437570915E-2</c:v>
                </c:pt>
                <c:pt idx="7082">
                  <c:v>-0.12658746957432251</c:v>
                </c:pt>
                <c:pt idx="7083">
                  <c:v>-4.2644337408493667E-2</c:v>
                </c:pt>
                <c:pt idx="7084">
                  <c:v>-9.5227741185065374E-3</c:v>
                </c:pt>
                <c:pt idx="7085">
                  <c:v>-7.5974318526833731</c:v>
                </c:pt>
                <c:pt idx="7086">
                  <c:v>2.1552782254779115</c:v>
                </c:pt>
                <c:pt idx="7087">
                  <c:v>0.3870231231092473</c:v>
                </c:pt>
                <c:pt idx="7088">
                  <c:v>-7.8002512001273047E-2</c:v>
                </c:pt>
                <c:pt idx="7089">
                  <c:v>0.24792751344358552</c:v>
                </c:pt>
                <c:pt idx="7090">
                  <c:v>-0.5849625007211563</c:v>
                </c:pt>
                <c:pt idx="7091">
                  <c:v>-0.15919859484925422</c:v>
                </c:pt>
                <c:pt idx="7092">
                  <c:v>0.3637482705819895</c:v>
                </c:pt>
                <c:pt idx="7093">
                  <c:v>9.0232923212567524</c:v>
                </c:pt>
                <c:pt idx="7094">
                  <c:v>7.0660891904577738</c:v>
                </c:pt>
                <c:pt idx="7095">
                  <c:v>-1.1960966826407899</c:v>
                </c:pt>
                <c:pt idx="7096">
                  <c:v>-2.2465048774532557</c:v>
                </c:pt>
                <c:pt idx="7097">
                  <c:v>-0.60550607820441449</c:v>
                </c:pt>
                <c:pt idx="7098">
                  <c:v>13.673640336144274</c:v>
                </c:pt>
                <c:pt idx="7099">
                  <c:v>6.9108925261660152</c:v>
                </c:pt>
                <c:pt idx="7100">
                  <c:v>-0.37196877738695827</c:v>
                </c:pt>
                <c:pt idx="7101">
                  <c:v>11.344665782303407</c:v>
                </c:pt>
                <c:pt idx="7102">
                  <c:v>-6.9886846867721664</c:v>
                </c:pt>
                <c:pt idx="7103">
                  <c:v>-0.46097378344570256</c:v>
                </c:pt>
                <c:pt idx="7104">
                  <c:v>-2.0543577483258475E-2</c:v>
                </c:pt>
                <c:pt idx="7105">
                  <c:v>0.3356030317844394</c:v>
                </c:pt>
                <c:pt idx="7106">
                  <c:v>0.19264507794239583</c:v>
                </c:pt>
                <c:pt idx="7107">
                  <c:v>11.416797527606059</c:v>
                </c:pt>
                <c:pt idx="7108">
                  <c:v>0.38332863955150565</c:v>
                </c:pt>
                <c:pt idx="7109">
                  <c:v>3.8482745452854021</c:v>
                </c:pt>
                <c:pt idx="7110">
                  <c:v>10.059795091795101</c:v>
                </c:pt>
                <c:pt idx="7111">
                  <c:v>0.10612835086134345</c:v>
                </c:pt>
                <c:pt idx="7112">
                  <c:v>0.11103131238874453</c:v>
                </c:pt>
                <c:pt idx="7113">
                  <c:v>2.984992774655983E-2</c:v>
                </c:pt>
                <c:pt idx="7114">
                  <c:v>-12.287712379549451</c:v>
                </c:pt>
                <c:pt idx="7115">
                  <c:v>1.5808463922489244</c:v>
                </c:pt>
                <c:pt idx="7116">
                  <c:v>-0.42223300068304787</c:v>
                </c:pt>
                <c:pt idx="7117">
                  <c:v>-6.0732489820306386</c:v>
                </c:pt>
                <c:pt idx="7118">
                  <c:v>-8.3837042924740537</c:v>
                </c:pt>
                <c:pt idx="7119">
                  <c:v>-0.90143616551641037</c:v>
                </c:pt>
                <c:pt idx="7120">
                  <c:v>-0.15965666598848555</c:v>
                </c:pt>
                <c:pt idx="7121">
                  <c:v>-0.26023577248112029</c:v>
                </c:pt>
                <c:pt idx="7122">
                  <c:v>-1.2534791775653997</c:v>
                </c:pt>
                <c:pt idx="7123">
                  <c:v>1.2969035777572613</c:v>
                </c:pt>
                <c:pt idx="7124">
                  <c:v>-11.787086324551618</c:v>
                </c:pt>
                <c:pt idx="7125">
                  <c:v>-0.17333160288556176</c:v>
                </c:pt>
                <c:pt idx="7126">
                  <c:v>4.0215773825604204</c:v>
                </c:pt>
                <c:pt idx="7127">
                  <c:v>-4.3692338096657197</c:v>
                </c:pt>
                <c:pt idx="7128">
                  <c:v>-2.1973554958283676</c:v>
                </c:pt>
                <c:pt idx="7129">
                  <c:v>-0.26159243165988766</c:v>
                </c:pt>
                <c:pt idx="7130">
                  <c:v>-2.65892313988885</c:v>
                </c:pt>
                <c:pt idx="7131">
                  <c:v>-8.8683081332894673</c:v>
                </c:pt>
                <c:pt idx="7132">
                  <c:v>-8.8683081332894673</c:v>
                </c:pt>
                <c:pt idx="7133">
                  <c:v>14.380844325874836</c:v>
                </c:pt>
                <c:pt idx="7134">
                  <c:v>-8.8683081332894673</c:v>
                </c:pt>
                <c:pt idx="7135">
                  <c:v>15.570656224259992</c:v>
                </c:pt>
                <c:pt idx="7136">
                  <c:v>-11.381002109550927</c:v>
                </c:pt>
                <c:pt idx="7137">
                  <c:v>0.12614103013308409</c:v>
                </c:pt>
                <c:pt idx="7138">
                  <c:v>7.0660891904577721</c:v>
                </c:pt>
                <c:pt idx="7139">
                  <c:v>10.059795091795101</c:v>
                </c:pt>
                <c:pt idx="7140">
                  <c:v>5.0553728270955238</c:v>
                </c:pt>
                <c:pt idx="7141">
                  <c:v>-8.6196086435280481</c:v>
                </c:pt>
                <c:pt idx="7142">
                  <c:v>-1.8658850744982152</c:v>
                </c:pt>
                <c:pt idx="7143">
                  <c:v>-1.4281460997107087</c:v>
                </c:pt>
                <c:pt idx="7144">
                  <c:v>-8.6450579349844769</c:v>
                </c:pt>
                <c:pt idx="7145">
                  <c:v>2.3842631572620818</c:v>
                </c:pt>
                <c:pt idx="7146">
                  <c:v>1.7776075786635523</c:v>
                </c:pt>
                <c:pt idx="7147">
                  <c:v>-0.12810482574768536</c:v>
                </c:pt>
                <c:pt idx="7148">
                  <c:v>0.2735650733259638</c:v>
                </c:pt>
                <c:pt idx="7149">
                  <c:v>-0.38796925608067317</c:v>
                </c:pt>
                <c:pt idx="7150">
                  <c:v>-0.52674788677586049</c:v>
                </c:pt>
                <c:pt idx="7151">
                  <c:v>0.32496215497699554</c:v>
                </c:pt>
                <c:pt idx="7152">
                  <c:v>-1.925999418556223</c:v>
                </c:pt>
                <c:pt idx="7153">
                  <c:v>-0.26983958373890832</c:v>
                </c:pt>
                <c:pt idx="7154">
                  <c:v>0.21098765806419847</c:v>
                </c:pt>
                <c:pt idx="7155">
                  <c:v>-0.99999999999999967</c:v>
                </c:pt>
                <c:pt idx="7156">
                  <c:v>-1.2123036037128641</c:v>
                </c:pt>
                <c:pt idx="7157">
                  <c:v>0.23297717197761433</c:v>
                </c:pt>
                <c:pt idx="7158">
                  <c:v>-0.89947312404603563</c:v>
                </c:pt>
                <c:pt idx="7159">
                  <c:v>6.319382648719421E-2</c:v>
                </c:pt>
                <c:pt idx="7160">
                  <c:v>-0.40925514668483765</c:v>
                </c:pt>
                <c:pt idx="7161">
                  <c:v>0.11055837514769873</c:v>
                </c:pt>
                <c:pt idx="7162">
                  <c:v>0.29051514225590069</c:v>
                </c:pt>
                <c:pt idx="7163">
                  <c:v>-0.84276025818880285</c:v>
                </c:pt>
                <c:pt idx="7164">
                  <c:v>-0.88135550350138092</c:v>
                </c:pt>
                <c:pt idx="7165">
                  <c:v>0.37614848588524913</c:v>
                </c:pt>
                <c:pt idx="7166">
                  <c:v>3.0076821940500644</c:v>
                </c:pt>
                <c:pt idx="7167">
                  <c:v>-0.33342373372519191</c:v>
                </c:pt>
                <c:pt idx="7168">
                  <c:v>0.43725503940045041</c:v>
                </c:pt>
                <c:pt idx="7169">
                  <c:v>0.15184296302245487</c:v>
                </c:pt>
                <c:pt idx="7170">
                  <c:v>-0.65634713395792177</c:v>
                </c:pt>
                <c:pt idx="7171">
                  <c:v>-0.84472177452208919</c:v>
                </c:pt>
                <c:pt idx="7172">
                  <c:v>0.73696559416620644</c:v>
                </c:pt>
                <c:pt idx="7173">
                  <c:v>-5.6862336955676329E-2</c:v>
                </c:pt>
                <c:pt idx="7174">
                  <c:v>3.9801226732687418</c:v>
                </c:pt>
                <c:pt idx="7175">
                  <c:v>-5.3339007365534385</c:v>
                </c:pt>
                <c:pt idx="7176">
                  <c:v>-0.57678856927545608</c:v>
                </c:pt>
                <c:pt idx="7177">
                  <c:v>-0.34994247105695897</c:v>
                </c:pt>
                <c:pt idx="7178">
                  <c:v>-0.4974996594708172</c:v>
                </c:pt>
                <c:pt idx="7179">
                  <c:v>4.2064059566543882E-2</c:v>
                </c:pt>
                <c:pt idx="7180">
                  <c:v>0.59724083049959309</c:v>
                </c:pt>
                <c:pt idx="7181">
                  <c:v>0.32622823232098819</c:v>
                </c:pt>
                <c:pt idx="7182">
                  <c:v>-0.17944777556081914</c:v>
                </c:pt>
                <c:pt idx="7183">
                  <c:v>9.8672787397096631</c:v>
                </c:pt>
                <c:pt idx="7184">
                  <c:v>-0.86673346913653559</c:v>
                </c:pt>
                <c:pt idx="7185">
                  <c:v>4.5274972028899301</c:v>
                </c:pt>
                <c:pt idx="7186">
                  <c:v>0.10997284202513172</c:v>
                </c:pt>
                <c:pt idx="7187">
                  <c:v>-3.2279821030320854</c:v>
                </c:pt>
                <c:pt idx="7188">
                  <c:v>-1.6586928892545281</c:v>
                </c:pt>
                <c:pt idx="7189">
                  <c:v>-9.6444571875092606</c:v>
                </c:pt>
                <c:pt idx="7190">
                  <c:v>0.51776633588211984</c:v>
                </c:pt>
                <c:pt idx="7191">
                  <c:v>-1.5433833969697566</c:v>
                </c:pt>
                <c:pt idx="7192">
                  <c:v>-0.76867445389354394</c:v>
                </c:pt>
                <c:pt idx="7193">
                  <c:v>0.60624605908912166</c:v>
                </c:pt>
                <c:pt idx="7194">
                  <c:v>0.11189288007089714</c:v>
                </c:pt>
                <c:pt idx="7195">
                  <c:v>-0.46068016483455593</c:v>
                </c:pt>
                <c:pt idx="7196">
                  <c:v>-0.34523546837943114</c:v>
                </c:pt>
                <c:pt idx="7197">
                  <c:v>-0.46631800422253716</c:v>
                </c:pt>
                <c:pt idx="7198">
                  <c:v>1.8646481471051142</c:v>
                </c:pt>
                <c:pt idx="7199">
                  <c:v>-2.3088865130465077</c:v>
                </c:pt>
                <c:pt idx="7200">
                  <c:v>-0.61775243583882578</c:v>
                </c:pt>
                <c:pt idx="7201">
                  <c:v>0.12806503878829475</c:v>
                </c:pt>
                <c:pt idx="7202">
                  <c:v>-0.41158194064262493</c:v>
                </c:pt>
                <c:pt idx="7203">
                  <c:v>-8.2462160191973E-2</c:v>
                </c:pt>
                <c:pt idx="7204">
                  <c:v>-0.98768673856114875</c:v>
                </c:pt>
                <c:pt idx="7205">
                  <c:v>0.42021773838452386</c:v>
                </c:pt>
                <c:pt idx="7206">
                  <c:v>-6.1075576751767849E-2</c:v>
                </c:pt>
                <c:pt idx="7207">
                  <c:v>-0.27087322257485891</c:v>
                </c:pt>
                <c:pt idx="7208">
                  <c:v>0.57901323438996954</c:v>
                </c:pt>
                <c:pt idx="7209">
                  <c:v>-1.597467626475402</c:v>
                </c:pt>
                <c:pt idx="7210">
                  <c:v>-1.696131876657629</c:v>
                </c:pt>
                <c:pt idx="7211">
                  <c:v>0.67537779594337433</c:v>
                </c:pt>
                <c:pt idx="7212">
                  <c:v>-1.0497530351970996</c:v>
                </c:pt>
                <c:pt idx="7213">
                  <c:v>0.75161237013060733</c:v>
                </c:pt>
                <c:pt idx="7214">
                  <c:v>6.5228564701959701</c:v>
                </c:pt>
                <c:pt idx="7215">
                  <c:v>14.807120089300369</c:v>
                </c:pt>
                <c:pt idx="7216">
                  <c:v>0.24563723655254557</c:v>
                </c:pt>
                <c:pt idx="7217">
                  <c:v>-6.7414669864011465</c:v>
                </c:pt>
                <c:pt idx="7218">
                  <c:v>-0.72232396938709886</c:v>
                </c:pt>
                <c:pt idx="7219">
                  <c:v>-1.2199899311211433</c:v>
                </c:pt>
                <c:pt idx="7220">
                  <c:v>12.501920096027913</c:v>
                </c:pt>
                <c:pt idx="7221">
                  <c:v>-3.3779985322884537E-2</c:v>
                </c:pt>
                <c:pt idx="7222">
                  <c:v>0.41533802944155723</c:v>
                </c:pt>
                <c:pt idx="7223">
                  <c:v>6.9848931076097918</c:v>
                </c:pt>
                <c:pt idx="7224">
                  <c:v>-0.17687776208407915</c:v>
                </c:pt>
                <c:pt idx="7225">
                  <c:v>0.80665611117405045</c:v>
                </c:pt>
                <c:pt idx="7226">
                  <c:v>11.188588845707349</c:v>
                </c:pt>
                <c:pt idx="7227">
                  <c:v>5.5647846187835261</c:v>
                </c:pt>
                <c:pt idx="7228">
                  <c:v>-0.41142624572646452</c:v>
                </c:pt>
                <c:pt idx="7229">
                  <c:v>-10.381542951184585</c:v>
                </c:pt>
                <c:pt idx="7230">
                  <c:v>-0.18312230382388942</c:v>
                </c:pt>
                <c:pt idx="7231">
                  <c:v>8.0624959257337636</c:v>
                </c:pt>
                <c:pt idx="7232">
                  <c:v>-6.9108925261660152</c:v>
                </c:pt>
                <c:pt idx="7233">
                  <c:v>0.31259023030802613</c:v>
                </c:pt>
                <c:pt idx="7234">
                  <c:v>-9.163047546556824E-2</c:v>
                </c:pt>
                <c:pt idx="7235">
                  <c:v>-2.6903155008673845</c:v>
                </c:pt>
                <c:pt idx="7236">
                  <c:v>0.87446911791614124</c:v>
                </c:pt>
                <c:pt idx="7237">
                  <c:v>-1.5266756653310679E-2</c:v>
                </c:pt>
                <c:pt idx="7238">
                  <c:v>-6.4390587269954946E-2</c:v>
                </c:pt>
                <c:pt idx="7239">
                  <c:v>-0.16279515019583543</c:v>
                </c:pt>
                <c:pt idx="7240">
                  <c:v>11.103506382011545</c:v>
                </c:pt>
                <c:pt idx="7241">
                  <c:v>-0.4084648453553576</c:v>
                </c:pt>
                <c:pt idx="7242">
                  <c:v>-9.0597950917951025</c:v>
                </c:pt>
                <c:pt idx="7243">
                  <c:v>1</c:v>
                </c:pt>
                <c:pt idx="7244">
                  <c:v>0.36249376246547327</c:v>
                </c:pt>
                <c:pt idx="7245">
                  <c:v>-0.83953532780675388</c:v>
                </c:pt>
                <c:pt idx="7246">
                  <c:v>-2.2720076500083529E-2</c:v>
                </c:pt>
                <c:pt idx="7247">
                  <c:v>-0.44030157621773397</c:v>
                </c:pt>
                <c:pt idx="7248">
                  <c:v>11.485493915223493</c:v>
                </c:pt>
                <c:pt idx="7249">
                  <c:v>-0.10987761777237366</c:v>
                </c:pt>
                <c:pt idx="7250">
                  <c:v>-6.8171502641579063E-2</c:v>
                </c:pt>
                <c:pt idx="7251">
                  <c:v>6.790406450180346E-2</c:v>
                </c:pt>
                <c:pt idx="7252">
                  <c:v>0.56704059272389395</c:v>
                </c:pt>
                <c:pt idx="7253">
                  <c:v>-3.2421477692377666E-2</c:v>
                </c:pt>
                <c:pt idx="7254">
                  <c:v>7.6486571760385464</c:v>
                </c:pt>
                <c:pt idx="7255">
                  <c:v>0.54124112329183816</c:v>
                </c:pt>
                <c:pt idx="7256">
                  <c:v>0.53931983516544391</c:v>
                </c:pt>
                <c:pt idx="7257">
                  <c:v>-0.304440668158521</c:v>
                </c:pt>
                <c:pt idx="7258">
                  <c:v>1.3950196057018869</c:v>
                </c:pt>
                <c:pt idx="7259">
                  <c:v>7.0389327891398012E-2</c:v>
                </c:pt>
                <c:pt idx="7260">
                  <c:v>4.3183258582071664</c:v>
                </c:pt>
                <c:pt idx="7261">
                  <c:v>0.69437371744173837</c:v>
                </c:pt>
                <c:pt idx="7262">
                  <c:v>-0.74934931862203868</c:v>
                </c:pt>
                <c:pt idx="7263">
                  <c:v>3.5032754837368607</c:v>
                </c:pt>
                <c:pt idx="7264">
                  <c:v>0.61297687689075275</c:v>
                </c:pt>
                <c:pt idx="7265">
                  <c:v>-0.36711686865361748</c:v>
                </c:pt>
                <c:pt idx="7266">
                  <c:v>-0.1401776580482603</c:v>
                </c:pt>
                <c:pt idx="7267">
                  <c:v>-0.76553474636297736</c:v>
                </c:pt>
                <c:pt idx="7268">
                  <c:v>-0.43030425593215432</c:v>
                </c:pt>
                <c:pt idx="7269">
                  <c:v>-1.3388019134517588</c:v>
                </c:pt>
                <c:pt idx="7270">
                  <c:v>0.17239748712183317</c:v>
                </c:pt>
                <c:pt idx="7271">
                  <c:v>-0.73696559416620655</c:v>
                </c:pt>
                <c:pt idx="7272">
                  <c:v>1.6207396666278067</c:v>
                </c:pt>
                <c:pt idx="7273">
                  <c:v>1.5005221099966564</c:v>
                </c:pt>
                <c:pt idx="7274">
                  <c:v>-0.63226821549951295</c:v>
                </c:pt>
                <c:pt idx="7275">
                  <c:v>-0.32435075715421791</c:v>
                </c:pt>
                <c:pt idx="7276">
                  <c:v>0.7631422167252796</c:v>
                </c:pt>
                <c:pt idx="7277">
                  <c:v>0.7705181538772331</c:v>
                </c:pt>
                <c:pt idx="7278">
                  <c:v>1.0995356735509143</c:v>
                </c:pt>
                <c:pt idx="7279">
                  <c:v>-0.97924143983320278</c:v>
                </c:pt>
                <c:pt idx="7280">
                  <c:v>0.10225005824794993</c:v>
                </c:pt>
                <c:pt idx="7281">
                  <c:v>-1.3420515762321495E-2</c:v>
                </c:pt>
                <c:pt idx="7282">
                  <c:v>-8.6450579349844769</c:v>
                </c:pt>
                <c:pt idx="7283">
                  <c:v>9.3822637581148385</c:v>
                </c:pt>
                <c:pt idx="7284">
                  <c:v>1.3770696490798235</c:v>
                </c:pt>
                <c:pt idx="7285">
                  <c:v>-0.5849625007211563</c:v>
                </c:pt>
                <c:pt idx="7286">
                  <c:v>0.87457831785873474</c:v>
                </c:pt>
                <c:pt idx="7287">
                  <c:v>10.381542951184585</c:v>
                </c:pt>
                <c:pt idx="7288">
                  <c:v>-0.63346101841234603</c:v>
                </c:pt>
                <c:pt idx="7289">
                  <c:v>0</c:v>
                </c:pt>
                <c:pt idx="7290">
                  <c:v>8.3837042924740537</c:v>
                </c:pt>
                <c:pt idx="7291">
                  <c:v>6.7369655941662066</c:v>
                </c:pt>
                <c:pt idx="7292">
                  <c:v>6.8244284354165456</c:v>
                </c:pt>
                <c:pt idx="7293">
                  <c:v>6.8244284354165456</c:v>
                </c:pt>
                <c:pt idx="7294">
                  <c:v>6.8244284354165456</c:v>
                </c:pt>
                <c:pt idx="7295">
                  <c:v>6.7369655941662066</c:v>
                </c:pt>
                <c:pt idx="7296">
                  <c:v>6.8244284354165456</c:v>
                </c:pt>
                <c:pt idx="7297">
                  <c:v>6.8244284354165456</c:v>
                </c:pt>
                <c:pt idx="7298">
                  <c:v>6.8244284354165456</c:v>
                </c:pt>
                <c:pt idx="7299">
                  <c:v>6.8244284354165456</c:v>
                </c:pt>
                <c:pt idx="7300">
                  <c:v>6.8244284354165456</c:v>
                </c:pt>
                <c:pt idx="7301">
                  <c:v>2.0680498009300727</c:v>
                </c:pt>
                <c:pt idx="7302">
                  <c:v>3.8073549220576046</c:v>
                </c:pt>
                <c:pt idx="7303">
                  <c:v>9.7598881832218343</c:v>
                </c:pt>
                <c:pt idx="7304">
                  <c:v>0.67234137223791501</c:v>
                </c:pt>
                <c:pt idx="7305">
                  <c:v>1.0259952085329445</c:v>
                </c:pt>
                <c:pt idx="7306">
                  <c:v>-0.75002174699165247</c:v>
                </c:pt>
                <c:pt idx="7307">
                  <c:v>1.6629650127224294</c:v>
                </c:pt>
                <c:pt idx="7308">
                  <c:v>-1.677571275082693E-2</c:v>
                </c:pt>
                <c:pt idx="7309">
                  <c:v>-0.33977609622028693</c:v>
                </c:pt>
                <c:pt idx="7310">
                  <c:v>11.344295907915818</c:v>
                </c:pt>
                <c:pt idx="7311">
                  <c:v>11.61378946447258</c:v>
                </c:pt>
                <c:pt idx="7312">
                  <c:v>-11.582612451267021</c:v>
                </c:pt>
                <c:pt idx="7313">
                  <c:v>-13.287808556012996</c:v>
                </c:pt>
                <c:pt idx="7314">
                  <c:v>-1.8155754288625727</c:v>
                </c:pt>
                <c:pt idx="7315">
                  <c:v>0</c:v>
                </c:pt>
                <c:pt idx="7316">
                  <c:v>-0.67807190511263793</c:v>
                </c:pt>
                <c:pt idx="7317">
                  <c:v>-2.9508267476916834</c:v>
                </c:pt>
                <c:pt idx="7318">
                  <c:v>0.13750352374993502</c:v>
                </c:pt>
                <c:pt idx="7319">
                  <c:v>9.0597950917951025</c:v>
                </c:pt>
                <c:pt idx="7320">
                  <c:v>9.9667457608995313</c:v>
                </c:pt>
                <c:pt idx="7321">
                  <c:v>6.0732489820306386</c:v>
                </c:pt>
                <c:pt idx="7322">
                  <c:v>1.0191088229477048</c:v>
                </c:pt>
                <c:pt idx="7323">
                  <c:v>-2.5418937788292704</c:v>
                </c:pt>
                <c:pt idx="7324">
                  <c:v>9.3822637581148367</c:v>
                </c:pt>
                <c:pt idx="7325">
                  <c:v>7.6486571760385464</c:v>
                </c:pt>
                <c:pt idx="7326">
                  <c:v>14.904415102592719</c:v>
                </c:pt>
                <c:pt idx="7327">
                  <c:v>-4.9468676264299447E-2</c:v>
                </c:pt>
                <c:pt idx="7328">
                  <c:v>-0.36457243229585629</c:v>
                </c:pt>
                <c:pt idx="7329">
                  <c:v>9.9667457608995313</c:v>
                </c:pt>
                <c:pt idx="7330">
                  <c:v>-8.572987402588432E-2</c:v>
                </c:pt>
                <c:pt idx="7331">
                  <c:v>-0.32786511989521461</c:v>
                </c:pt>
                <c:pt idx="7332">
                  <c:v>1.5087729375447136</c:v>
                </c:pt>
                <c:pt idx="7333">
                  <c:v>7.1258683169821896E-2</c:v>
                </c:pt>
                <c:pt idx="7334">
                  <c:v>-0.80645351931607168</c:v>
                </c:pt>
                <c:pt idx="7335">
                  <c:v>-0.52415922165895612</c:v>
                </c:pt>
                <c:pt idx="7336">
                  <c:v>-4.5077177085636185E-4</c:v>
                </c:pt>
                <c:pt idx="7337">
                  <c:v>5.242939798740534</c:v>
                </c:pt>
                <c:pt idx="7338">
                  <c:v>-0.99284020842713405</c:v>
                </c:pt>
                <c:pt idx="7339">
                  <c:v>1.5789687445267055</c:v>
                </c:pt>
                <c:pt idx="7340">
                  <c:v>-1.7142455176661222</c:v>
                </c:pt>
                <c:pt idx="7341">
                  <c:v>2.8744691179161412</c:v>
                </c:pt>
                <c:pt idx="7342">
                  <c:v>-0.24643789530309898</c:v>
                </c:pt>
                <c:pt idx="7343">
                  <c:v>8.9503574494474908E-2</c:v>
                </c:pt>
                <c:pt idx="7344">
                  <c:v>3.507276691362609E-2</c:v>
                </c:pt>
                <c:pt idx="7345">
                  <c:v>0.93003744183243298</c:v>
                </c:pt>
                <c:pt idx="7346">
                  <c:v>0.56215261781307035</c:v>
                </c:pt>
                <c:pt idx="7347">
                  <c:v>-0.43252199370367089</c:v>
                </c:pt>
                <c:pt idx="7348">
                  <c:v>-9.307580315927396</c:v>
                </c:pt>
                <c:pt idx="7349">
                  <c:v>0.83761776077495065</c:v>
                </c:pt>
                <c:pt idx="7350">
                  <c:v>-0.96798458116146169</c:v>
                </c:pt>
                <c:pt idx="7351">
                  <c:v>1.757602950011258</c:v>
                </c:pt>
                <c:pt idx="7352">
                  <c:v>-1.7257820235945311</c:v>
                </c:pt>
                <c:pt idx="7353">
                  <c:v>-2.5801694895322571</c:v>
                </c:pt>
                <c:pt idx="7354">
                  <c:v>0.70895121799660954</c:v>
                </c:pt>
                <c:pt idx="7355">
                  <c:v>-0.2385120866997251</c:v>
                </c:pt>
                <c:pt idx="7356">
                  <c:v>-0.30633123983634403</c:v>
                </c:pt>
                <c:pt idx="7357">
                  <c:v>-11.188382790570113</c:v>
                </c:pt>
                <c:pt idx="7358">
                  <c:v>-9.3822637581148367</c:v>
                </c:pt>
                <c:pt idx="7359">
                  <c:v>-1.0473057147783567</c:v>
                </c:pt>
                <c:pt idx="7360">
                  <c:v>-0.30256277002043103</c:v>
                </c:pt>
                <c:pt idx="7361">
                  <c:v>-0.30722159607233701</c:v>
                </c:pt>
                <c:pt idx="7362">
                  <c:v>-0.37196877738695788</c:v>
                </c:pt>
                <c:pt idx="7363">
                  <c:v>4.4729632023587547</c:v>
                </c:pt>
                <c:pt idx="7364">
                  <c:v>-3.4457319471397629</c:v>
                </c:pt>
                <c:pt idx="7365">
                  <c:v>1.0838725572550201</c:v>
                </c:pt>
                <c:pt idx="7366">
                  <c:v>-3.8303888176639135E-2</c:v>
                </c:pt>
                <c:pt idx="7367">
                  <c:v>-5.9228321394775394</c:v>
                </c:pt>
                <c:pt idx="7368">
                  <c:v>-0.10760897408659641</c:v>
                </c:pt>
                <c:pt idx="7369">
                  <c:v>0.30985526258678697</c:v>
                </c:pt>
                <c:pt idx="7370">
                  <c:v>-9.2304207950923818</c:v>
                </c:pt>
                <c:pt idx="7371">
                  <c:v>-8.6450579349844769</c:v>
                </c:pt>
                <c:pt idx="7372">
                  <c:v>-0.65896308216493293</c:v>
                </c:pt>
                <c:pt idx="7373">
                  <c:v>2.1699250014423126</c:v>
                </c:pt>
                <c:pt idx="7374">
                  <c:v>-14.840269796746908</c:v>
                </c:pt>
                <c:pt idx="7375">
                  <c:v>-2.3530666066962667</c:v>
                </c:pt>
                <c:pt idx="7376">
                  <c:v>1.2993753328116848</c:v>
                </c:pt>
                <c:pt idx="7377">
                  <c:v>6.3004565645845387</c:v>
                </c:pt>
                <c:pt idx="7378">
                  <c:v>-2.4150374992788439</c:v>
                </c:pt>
                <c:pt idx="7379">
                  <c:v>10.966024713800364</c:v>
                </c:pt>
                <c:pt idx="7380">
                  <c:v>-13.268395793556557</c:v>
                </c:pt>
                <c:pt idx="7381">
                  <c:v>8.7929996290805352</c:v>
                </c:pt>
                <c:pt idx="7382">
                  <c:v>-0.52971344200954107</c:v>
                </c:pt>
                <c:pt idx="7383">
                  <c:v>5.2854022188622487</c:v>
                </c:pt>
                <c:pt idx="7384">
                  <c:v>-0.56435222104587024</c:v>
                </c:pt>
                <c:pt idx="7385">
                  <c:v>0.60239736144081801</c:v>
                </c:pt>
                <c:pt idx="7386">
                  <c:v>0.31273892343270193</c:v>
                </c:pt>
                <c:pt idx="7387">
                  <c:v>0.85869990816198616</c:v>
                </c:pt>
                <c:pt idx="7388">
                  <c:v>0.63634297226096792</c:v>
                </c:pt>
                <c:pt idx="7389">
                  <c:v>11.814048332230835</c:v>
                </c:pt>
                <c:pt idx="7390">
                  <c:v>8.8683081332894673</c:v>
                </c:pt>
                <c:pt idx="7391">
                  <c:v>6.1617133022724904</c:v>
                </c:pt>
                <c:pt idx="7392">
                  <c:v>-1.1783160515252811</c:v>
                </c:pt>
                <c:pt idx="7393">
                  <c:v>0.5122441214472383</c:v>
                </c:pt>
                <c:pt idx="7394">
                  <c:v>7.4000581443776775E-2</c:v>
                </c:pt>
                <c:pt idx="7395">
                  <c:v>6.4429434958487288</c:v>
                </c:pt>
                <c:pt idx="7396">
                  <c:v>-2.1868257284865327</c:v>
                </c:pt>
                <c:pt idx="7397">
                  <c:v>7.1083098061482386E-2</c:v>
                </c:pt>
                <c:pt idx="7398">
                  <c:v>0.22119067612669488</c:v>
                </c:pt>
                <c:pt idx="7399">
                  <c:v>-0.22986754189859437</c:v>
                </c:pt>
                <c:pt idx="7400">
                  <c:v>0.81942775435817894</c:v>
                </c:pt>
                <c:pt idx="7401">
                  <c:v>-0.79330869339429744</c:v>
                </c:pt>
                <c:pt idx="7402">
                  <c:v>12.16752268516303</c:v>
                </c:pt>
                <c:pt idx="7403">
                  <c:v>10.644156719937438</c:v>
                </c:pt>
                <c:pt idx="7404">
                  <c:v>12.228918874172939</c:v>
                </c:pt>
                <c:pt idx="7405">
                  <c:v>-6.863169218179201</c:v>
                </c:pt>
                <c:pt idx="7406">
                  <c:v>-8.0624959257337636</c:v>
                </c:pt>
                <c:pt idx="7407">
                  <c:v>-0.35049724708413327</c:v>
                </c:pt>
                <c:pt idx="7408">
                  <c:v>6.7114195858536743E-2</c:v>
                </c:pt>
                <c:pt idx="7409">
                  <c:v>-9.6438561897747253</c:v>
                </c:pt>
                <c:pt idx="7410">
                  <c:v>20</c:v>
                </c:pt>
                <c:pt idx="7411">
                  <c:v>6.2464086946653341E-2</c:v>
                </c:pt>
                <c:pt idx="7412">
                  <c:v>-0.24709286196477234</c:v>
                </c:pt>
                <c:pt idx="7413">
                  <c:v>0.70231945135931484</c:v>
                </c:pt>
                <c:pt idx="7414">
                  <c:v>0.30485458152842065</c:v>
                </c:pt>
                <c:pt idx="7415">
                  <c:v>-1.5849625007211561</c:v>
                </c:pt>
                <c:pt idx="7416">
                  <c:v>-2.8744691179161412</c:v>
                </c:pt>
                <c:pt idx="7417">
                  <c:v>-5.3457748368417297</c:v>
                </c:pt>
                <c:pt idx="7418">
                  <c:v>8.6462586799900301</c:v>
                </c:pt>
                <c:pt idx="7419">
                  <c:v>-1.3466123582679599</c:v>
                </c:pt>
                <c:pt idx="7420">
                  <c:v>-0.66403407171235485</c:v>
                </c:pt>
                <c:pt idx="7421">
                  <c:v>5.08746284125034</c:v>
                </c:pt>
                <c:pt idx="7422">
                  <c:v>-2.0758560166797328E-2</c:v>
                </c:pt>
                <c:pt idx="7423">
                  <c:v>4.3692338096657197</c:v>
                </c:pt>
                <c:pt idx="7424">
                  <c:v>-4.8094288201044902E-2</c:v>
                </c:pt>
                <c:pt idx="7425">
                  <c:v>0.61565929794407259</c:v>
                </c:pt>
                <c:pt idx="7426">
                  <c:v>0.23644019582208076</c:v>
                </c:pt>
                <c:pt idx="7427">
                  <c:v>0.87446911791614124</c:v>
                </c:pt>
                <c:pt idx="7428">
                  <c:v>2.336399306551034E-2</c:v>
                </c:pt>
                <c:pt idx="7429">
                  <c:v>2.5535092107137482E-2</c:v>
                </c:pt>
                <c:pt idx="7430">
                  <c:v>-8.7702096277321485E-3</c:v>
                </c:pt>
                <c:pt idx="7431">
                  <c:v>0.18776285656264965</c:v>
                </c:pt>
                <c:pt idx="7432">
                  <c:v>4.4350028220919935</c:v>
                </c:pt>
                <c:pt idx="7433">
                  <c:v>-1.7866194740142525E-3</c:v>
                </c:pt>
                <c:pt idx="7434">
                  <c:v>0.94911883099781602</c:v>
                </c:pt>
                <c:pt idx="7435">
                  <c:v>0.14438990933517493</c:v>
                </c:pt>
                <c:pt idx="7436">
                  <c:v>0.51937415909357965</c:v>
                </c:pt>
                <c:pt idx="7437">
                  <c:v>-0.22814594856674528</c:v>
                </c:pt>
                <c:pt idx="7438">
                  <c:v>2.2211936717528222</c:v>
                </c:pt>
                <c:pt idx="7439">
                  <c:v>9.8662486111111729</c:v>
                </c:pt>
                <c:pt idx="7440">
                  <c:v>0.51937415909357965</c:v>
                </c:pt>
                <c:pt idx="7441">
                  <c:v>13.198496199943916</c:v>
                </c:pt>
                <c:pt idx="7442">
                  <c:v>-0.69876573415027632</c:v>
                </c:pt>
                <c:pt idx="7443">
                  <c:v>-9.4028480902709308</c:v>
                </c:pt>
                <c:pt idx="7444">
                  <c:v>-1.5789687445267055</c:v>
                </c:pt>
                <c:pt idx="7445">
                  <c:v>-0.2370391973008493</c:v>
                </c:pt>
                <c:pt idx="7446">
                  <c:v>0.20645087746742624</c:v>
                </c:pt>
                <c:pt idx="7447">
                  <c:v>-5.9610463656554247</c:v>
                </c:pt>
                <c:pt idx="7448">
                  <c:v>2.8816131046164104</c:v>
                </c:pt>
                <c:pt idx="7449">
                  <c:v>1.3041779260773616</c:v>
                </c:pt>
                <c:pt idx="7450">
                  <c:v>-9.3815429511845849</c:v>
                </c:pt>
                <c:pt idx="7451">
                  <c:v>-1.2915887885285251E-2</c:v>
                </c:pt>
                <c:pt idx="7452">
                  <c:v>0.2792837574788688</c:v>
                </c:pt>
                <c:pt idx="7453">
                  <c:v>5.1301228705512195E-2</c:v>
                </c:pt>
                <c:pt idx="7454">
                  <c:v>-0.19854567938207995</c:v>
                </c:pt>
                <c:pt idx="7455">
                  <c:v>-1.9856447070229299</c:v>
                </c:pt>
                <c:pt idx="7456">
                  <c:v>3.3854653793075888</c:v>
                </c:pt>
                <c:pt idx="7457">
                  <c:v>8.0945175987842894</c:v>
                </c:pt>
                <c:pt idx="7458">
                  <c:v>-11.188588845707349</c:v>
                </c:pt>
                <c:pt idx="7459">
                  <c:v>1.1914869585056338</c:v>
                </c:pt>
                <c:pt idx="7460">
                  <c:v>-0.56884283535787949</c:v>
                </c:pt>
                <c:pt idx="7461">
                  <c:v>-1.3974871504215354</c:v>
                </c:pt>
                <c:pt idx="7462">
                  <c:v>1.3987968582716328</c:v>
                </c:pt>
                <c:pt idx="7463">
                  <c:v>-0.16772744573806608</c:v>
                </c:pt>
                <c:pt idx="7464">
                  <c:v>0.16875445773437489</c:v>
                </c:pt>
                <c:pt idx="7465">
                  <c:v>-0.28586390590258154</c:v>
                </c:pt>
                <c:pt idx="7466">
                  <c:v>0.41503749927884348</c:v>
                </c:pt>
                <c:pt idx="7467">
                  <c:v>0.3942789391120467</c:v>
                </c:pt>
                <c:pt idx="7468">
                  <c:v>14.885442176344485</c:v>
                </c:pt>
                <c:pt idx="7469">
                  <c:v>2.9377981806466176</c:v>
                </c:pt>
                <c:pt idx="7470">
                  <c:v>-8.6450579349844769</c:v>
                </c:pt>
                <c:pt idx="7471">
                  <c:v>-4.3501638636586563E-2</c:v>
                </c:pt>
                <c:pt idx="7472">
                  <c:v>-3.3947331923337716E-2</c:v>
                </c:pt>
                <c:pt idx="7473">
                  <c:v>-0.25334100962994976</c:v>
                </c:pt>
                <c:pt idx="7474">
                  <c:v>8.0624959257337636</c:v>
                </c:pt>
                <c:pt idx="7475">
                  <c:v>3.6363093807213769</c:v>
                </c:pt>
                <c:pt idx="7476">
                  <c:v>-5.0874628412503391</c:v>
                </c:pt>
                <c:pt idx="7477">
                  <c:v>1.5801694895322564</c:v>
                </c:pt>
                <c:pt idx="7478">
                  <c:v>-0.66742466091312935</c:v>
                </c:pt>
                <c:pt idx="7479">
                  <c:v>10.583082767502933</c:v>
                </c:pt>
                <c:pt idx="7480">
                  <c:v>-0.4699830218056878</c:v>
                </c:pt>
                <c:pt idx="7481">
                  <c:v>-3.3824696368224134</c:v>
                </c:pt>
                <c:pt idx="7482">
                  <c:v>0.46750491917297937</c:v>
                </c:pt>
                <c:pt idx="7483">
                  <c:v>-0.24628304154446934</c:v>
                </c:pt>
                <c:pt idx="7484">
                  <c:v>0.21681138907314804</c:v>
                </c:pt>
                <c:pt idx="7485">
                  <c:v>-0.44448127717132579</c:v>
                </c:pt>
                <c:pt idx="7486">
                  <c:v>3.9541963103868754</c:v>
                </c:pt>
                <c:pt idx="7487">
                  <c:v>-0.17176634826648013</c:v>
                </c:pt>
                <c:pt idx="7488">
                  <c:v>0.29639300278022512</c:v>
                </c:pt>
                <c:pt idx="7489">
                  <c:v>2.309014776084199</c:v>
                </c:pt>
                <c:pt idx="7490">
                  <c:v>-0.84196132771781962</c:v>
                </c:pt>
                <c:pt idx="7491">
                  <c:v>0.75488750216346867</c:v>
                </c:pt>
                <c:pt idx="7492">
                  <c:v>1.3678643790542213</c:v>
                </c:pt>
                <c:pt idx="7493">
                  <c:v>-0.41203875564900816</c:v>
                </c:pt>
                <c:pt idx="7494">
                  <c:v>-11.451211111832329</c:v>
                </c:pt>
                <c:pt idx="7495">
                  <c:v>-9.6450579349844787</c:v>
                </c:pt>
                <c:pt idx="7496">
                  <c:v>10.381182412624446</c:v>
                </c:pt>
                <c:pt idx="7497">
                  <c:v>-13.081316989285773</c:v>
                </c:pt>
                <c:pt idx="7498">
                  <c:v>-8.3071072133181392E-2</c:v>
                </c:pt>
                <c:pt idx="7499">
                  <c:v>-0.65222572762583464</c:v>
                </c:pt>
                <c:pt idx="7500">
                  <c:v>-0.13006054056437286</c:v>
                </c:pt>
                <c:pt idx="7501">
                  <c:v>-0.63195998025832534</c:v>
                </c:pt>
                <c:pt idx="7502">
                  <c:v>11.891910249864669</c:v>
                </c:pt>
                <c:pt idx="7503">
                  <c:v>-7.6486571760385464</c:v>
                </c:pt>
                <c:pt idx="7504">
                  <c:v>7.0660891904577738</c:v>
                </c:pt>
                <c:pt idx="7505">
                  <c:v>-1.1111955120224793E-2</c:v>
                </c:pt>
                <c:pt idx="7506">
                  <c:v>-0.39150896378260303</c:v>
                </c:pt>
                <c:pt idx="7507">
                  <c:v>0.13823604219211957</c:v>
                </c:pt>
                <c:pt idx="7508">
                  <c:v>-7.8284756948058323E-2</c:v>
                </c:pt>
                <c:pt idx="7509">
                  <c:v>-0.53442555277034642</c:v>
                </c:pt>
                <c:pt idx="7510">
                  <c:v>-0.3405222866330232</c:v>
                </c:pt>
                <c:pt idx="7511">
                  <c:v>-0.28067736662104381</c:v>
                </c:pt>
                <c:pt idx="7512">
                  <c:v>-0.3651167614950549</c:v>
                </c:pt>
                <c:pt idx="7513">
                  <c:v>-0.4277930811073794</c:v>
                </c:pt>
                <c:pt idx="7514">
                  <c:v>-0.12293858773228211</c:v>
                </c:pt>
                <c:pt idx="7515">
                  <c:v>-0.40558956085743181</c:v>
                </c:pt>
                <c:pt idx="7516">
                  <c:v>-0.13049582028159015</c:v>
                </c:pt>
                <c:pt idx="7517">
                  <c:v>-0.10383581098453971</c:v>
                </c:pt>
                <c:pt idx="7518">
                  <c:v>-0.12663343853101722</c:v>
                </c:pt>
                <c:pt idx="7519">
                  <c:v>0.14383577257365168</c:v>
                </c:pt>
                <c:pt idx="7520">
                  <c:v>-3.6525876025114042E-2</c:v>
                </c:pt>
                <c:pt idx="7521">
                  <c:v>7.8002512001273172E-2</c:v>
                </c:pt>
                <c:pt idx="7522">
                  <c:v>0.49595749466241112</c:v>
                </c:pt>
                <c:pt idx="7523">
                  <c:v>0.30443032184564334</c:v>
                </c:pt>
                <c:pt idx="7524">
                  <c:v>-0.31194400631474017</c:v>
                </c:pt>
                <c:pt idx="7525">
                  <c:v>-0.1479985994612521</c:v>
                </c:pt>
                <c:pt idx="7526">
                  <c:v>-9.3196605276447853E-2</c:v>
                </c:pt>
                <c:pt idx="7527">
                  <c:v>-0.31183656300499868</c:v>
                </c:pt>
                <c:pt idx="7528">
                  <c:v>-0.30136823023896314</c:v>
                </c:pt>
                <c:pt idx="7529">
                  <c:v>-0.19413716106317958</c:v>
                </c:pt>
                <c:pt idx="7530">
                  <c:v>-0.29508834600071043</c:v>
                </c:pt>
                <c:pt idx="7531">
                  <c:v>-0.21306091449649014</c:v>
                </c:pt>
                <c:pt idx="7532">
                  <c:v>-0.23046147204544107</c:v>
                </c:pt>
                <c:pt idx="7533">
                  <c:v>-0.1970368470595536</c:v>
                </c:pt>
                <c:pt idx="7534">
                  <c:v>4.6267603559205631E-2</c:v>
                </c:pt>
                <c:pt idx="7535">
                  <c:v>-0.13861300473839241</c:v>
                </c:pt>
                <c:pt idx="7536">
                  <c:v>-0.19814984408310754</c:v>
                </c:pt>
                <c:pt idx="7537">
                  <c:v>-0.23233565287960975</c:v>
                </c:pt>
                <c:pt idx="7538">
                  <c:v>-0.26174603867714702</c:v>
                </c:pt>
                <c:pt idx="7539">
                  <c:v>4.3523513063886528E-2</c:v>
                </c:pt>
                <c:pt idx="7540">
                  <c:v>-0.14998392580839789</c:v>
                </c:pt>
                <c:pt idx="7541">
                  <c:v>-0.32724749268947168</c:v>
                </c:pt>
                <c:pt idx="7542">
                  <c:v>-0.55323941105688579</c:v>
                </c:pt>
                <c:pt idx="7543">
                  <c:v>-0.21421042777732968</c:v>
                </c:pt>
                <c:pt idx="7544">
                  <c:v>-0.17529635489688797</c:v>
                </c:pt>
                <c:pt idx="7545">
                  <c:v>-0.29152075100561636</c:v>
                </c:pt>
                <c:pt idx="7546">
                  <c:v>-0.35742677610874862</c:v>
                </c:pt>
                <c:pt idx="7547">
                  <c:v>-11.049848549450562</c:v>
                </c:pt>
                <c:pt idx="7548">
                  <c:v>-0.33572189440373523</c:v>
                </c:pt>
                <c:pt idx="7549">
                  <c:v>7.8002512001273172E-2</c:v>
                </c:pt>
                <c:pt idx="7550">
                  <c:v>-0.38994651831601329</c:v>
                </c:pt>
                <c:pt idx="7551">
                  <c:v>1.4111379157565549</c:v>
                </c:pt>
                <c:pt idx="7552">
                  <c:v>-0.241660755041227</c:v>
                </c:pt>
                <c:pt idx="7553">
                  <c:v>-3.4844664176989215</c:v>
                </c:pt>
                <c:pt idx="7554">
                  <c:v>3.3947331923337841E-2</c:v>
                </c:pt>
                <c:pt idx="7555">
                  <c:v>0.3942789391120462</c:v>
                </c:pt>
                <c:pt idx="7556">
                  <c:v>4.8070005924442716E-2</c:v>
                </c:pt>
                <c:pt idx="7557">
                  <c:v>5.5647846187835261</c:v>
                </c:pt>
                <c:pt idx="7558">
                  <c:v>-0.1620044856025489</c:v>
                </c:pt>
                <c:pt idx="7559">
                  <c:v>-5.4492497262245781E-2</c:v>
                </c:pt>
                <c:pt idx="7560">
                  <c:v>-8.0637240287051382E-2</c:v>
                </c:pt>
                <c:pt idx="7561">
                  <c:v>-0.22322322760236157</c:v>
                </c:pt>
                <c:pt idx="7562">
                  <c:v>0.32156782642728338</c:v>
                </c:pt>
                <c:pt idx="7563">
                  <c:v>10.451554569765362</c:v>
                </c:pt>
                <c:pt idx="7564">
                  <c:v>8.8383023902527835</c:v>
                </c:pt>
                <c:pt idx="7565">
                  <c:v>-8.2288186904958813</c:v>
                </c:pt>
                <c:pt idx="7566">
                  <c:v>8.6462586799900301</c:v>
                </c:pt>
                <c:pt idx="7567">
                  <c:v>-7.8002512001272881E-2</c:v>
                </c:pt>
                <c:pt idx="7568">
                  <c:v>0.36773178450048688</c:v>
                </c:pt>
                <c:pt idx="7569">
                  <c:v>-9.2304207950923818</c:v>
                </c:pt>
                <c:pt idx="7570">
                  <c:v>3.0443941193584534</c:v>
                </c:pt>
                <c:pt idx="7571">
                  <c:v>0.69187770463766818</c:v>
                </c:pt>
                <c:pt idx="7572">
                  <c:v>-1.7321646079023851</c:v>
                </c:pt>
                <c:pt idx="7573">
                  <c:v>2.0443941193584534</c:v>
                </c:pt>
                <c:pt idx="7574">
                  <c:v>8.6462586799900301</c:v>
                </c:pt>
                <c:pt idx="7575">
                  <c:v>-0.3479233034203067</c:v>
                </c:pt>
                <c:pt idx="7576">
                  <c:v>-8.900500605874459E-2</c:v>
                </c:pt>
                <c:pt idx="7577">
                  <c:v>-0.77152281620257479</c:v>
                </c:pt>
                <c:pt idx="7578">
                  <c:v>11.306821202497154</c:v>
                </c:pt>
                <c:pt idx="7579">
                  <c:v>-1.215563082946332</c:v>
                </c:pt>
                <c:pt idx="7580">
                  <c:v>-0.12748973512191566</c:v>
                </c:pt>
                <c:pt idx="7581">
                  <c:v>-7.5391588111080319</c:v>
                </c:pt>
                <c:pt idx="7582">
                  <c:v>9.9662651028771325</c:v>
                </c:pt>
                <c:pt idx="7583">
                  <c:v>11.866506212226202</c:v>
                </c:pt>
                <c:pt idx="7584">
                  <c:v>3.177597016416045</c:v>
                </c:pt>
                <c:pt idx="7585">
                  <c:v>0.79970134951416905</c:v>
                </c:pt>
                <c:pt idx="7586">
                  <c:v>-0.49098635251214229</c:v>
                </c:pt>
                <c:pt idx="7587">
                  <c:v>-0.21404755467462042</c:v>
                </c:pt>
                <c:pt idx="7588">
                  <c:v>-11.416621621364193</c:v>
                </c:pt>
                <c:pt idx="7589">
                  <c:v>-0.26247362256959211</c:v>
                </c:pt>
                <c:pt idx="7590">
                  <c:v>-0.76659784603325376</c:v>
                </c:pt>
                <c:pt idx="7591">
                  <c:v>-11.146780789986687</c:v>
                </c:pt>
                <c:pt idx="7592">
                  <c:v>0.32184796519527104</c:v>
                </c:pt>
                <c:pt idx="7593">
                  <c:v>-9.2304207950923818</c:v>
                </c:pt>
                <c:pt idx="7594">
                  <c:v>-2.2479275134435857</c:v>
                </c:pt>
                <c:pt idx="7595">
                  <c:v>-1.1519229859994651</c:v>
                </c:pt>
                <c:pt idx="7596">
                  <c:v>-7.6486571760385464</c:v>
                </c:pt>
                <c:pt idx="7597">
                  <c:v>-9.3822637581148367</c:v>
                </c:pt>
                <c:pt idx="7598">
                  <c:v>0.11547721741993618</c:v>
                </c:pt>
                <c:pt idx="7599">
                  <c:v>0.28582875426063009</c:v>
                </c:pt>
                <c:pt idx="7600">
                  <c:v>1.320847019497031</c:v>
                </c:pt>
                <c:pt idx="7601">
                  <c:v>16.773143500448541</c:v>
                </c:pt>
                <c:pt idx="7602">
                  <c:v>-13.380911949563341</c:v>
                </c:pt>
                <c:pt idx="7603">
                  <c:v>0.1408625358398497</c:v>
                </c:pt>
                <c:pt idx="7604">
                  <c:v>-7.0660891904577721</c:v>
                </c:pt>
                <c:pt idx="7605">
                  <c:v>0.74893823583228225</c:v>
                </c:pt>
                <c:pt idx="7606">
                  <c:v>1.3923174227787607</c:v>
                </c:pt>
                <c:pt idx="7607">
                  <c:v>-0.23660628055614882</c:v>
                </c:pt>
                <c:pt idx="7608">
                  <c:v>-0.17833724125851225</c:v>
                </c:pt>
                <c:pt idx="7609">
                  <c:v>1.7517761258029431E-2</c:v>
                </c:pt>
                <c:pt idx="7610">
                  <c:v>-1.3104553104434138</c:v>
                </c:pt>
                <c:pt idx="7611">
                  <c:v>-8.6911619045530824</c:v>
                </c:pt>
                <c:pt idx="7612">
                  <c:v>0.24978330739074264</c:v>
                </c:pt>
                <c:pt idx="7613">
                  <c:v>-0.38042374419750674</c:v>
                </c:pt>
                <c:pt idx="7614">
                  <c:v>-0.60486205815886085</c:v>
                </c:pt>
                <c:pt idx="7615">
                  <c:v>7.4424841126554411E-2</c:v>
                </c:pt>
                <c:pt idx="7616">
                  <c:v>16.75586990619566</c:v>
                </c:pt>
                <c:pt idx="7617">
                  <c:v>2.5837609556855266</c:v>
                </c:pt>
                <c:pt idx="7618">
                  <c:v>-0.16982487339001892</c:v>
                </c:pt>
                <c:pt idx="7619">
                  <c:v>-17.999209121688242</c:v>
                </c:pt>
                <c:pt idx="7620">
                  <c:v>0.26303440583379378</c:v>
                </c:pt>
                <c:pt idx="7621">
                  <c:v>-8.6450579349844769</c:v>
                </c:pt>
                <c:pt idx="7622">
                  <c:v>-8.0696334538721999</c:v>
                </c:pt>
                <c:pt idx="7623">
                  <c:v>-4.4448834255241501E-2</c:v>
                </c:pt>
                <c:pt idx="7624">
                  <c:v>0.76970238057820584</c:v>
                </c:pt>
                <c:pt idx="7625">
                  <c:v>0.25779775746764699</c:v>
                </c:pt>
                <c:pt idx="7626">
                  <c:v>0.38466385023532484</c:v>
                </c:pt>
                <c:pt idx="7627">
                  <c:v>0.58496250072115585</c:v>
                </c:pt>
                <c:pt idx="7628">
                  <c:v>14.287736424266425</c:v>
                </c:pt>
                <c:pt idx="7629">
                  <c:v>-16.30563428754671</c:v>
                </c:pt>
                <c:pt idx="7630">
                  <c:v>-9.0597950917951025</c:v>
                </c:pt>
                <c:pt idx="7631">
                  <c:v>0.7879440630841833</c:v>
                </c:pt>
                <c:pt idx="7632">
                  <c:v>-13.167418145831739</c:v>
                </c:pt>
                <c:pt idx="7633">
                  <c:v>2.0326472338998469</c:v>
                </c:pt>
                <c:pt idx="7634">
                  <c:v>4.3692338096657197</c:v>
                </c:pt>
                <c:pt idx="7635">
                  <c:v>9.2304207950923818</c:v>
                </c:pt>
                <c:pt idx="7636">
                  <c:v>0.1741722987103497</c:v>
                </c:pt>
                <c:pt idx="7637">
                  <c:v>-8.8672787397096631</c:v>
                </c:pt>
                <c:pt idx="7638">
                  <c:v>-0.92199748799872694</c:v>
                </c:pt>
                <c:pt idx="7639">
                  <c:v>0.10852445677816934</c:v>
                </c:pt>
                <c:pt idx="7640">
                  <c:v>9.72972013549145E-2</c:v>
                </c:pt>
                <c:pt idx="7641">
                  <c:v>9.0606959316875546</c:v>
                </c:pt>
                <c:pt idx="7642">
                  <c:v>0.11074706550753884</c:v>
                </c:pt>
                <c:pt idx="7643">
                  <c:v>-4.8258210594068958</c:v>
                </c:pt>
                <c:pt idx="7644">
                  <c:v>9.0606959316875546</c:v>
                </c:pt>
                <c:pt idx="7645">
                  <c:v>5.7548875021634682</c:v>
                </c:pt>
                <c:pt idx="7646">
                  <c:v>0.60248210381824896</c:v>
                </c:pt>
                <c:pt idx="7647">
                  <c:v>-3.121324362316201</c:v>
                </c:pt>
                <c:pt idx="7648">
                  <c:v>-8.0624959257337636</c:v>
                </c:pt>
                <c:pt idx="7649">
                  <c:v>-10.644156719937438</c:v>
                </c:pt>
                <c:pt idx="7650">
                  <c:v>-8.293088412007382</c:v>
                </c:pt>
                <c:pt idx="7651">
                  <c:v>14.075729827726907</c:v>
                </c:pt>
                <c:pt idx="7652">
                  <c:v>7.6486571760385464</c:v>
                </c:pt>
                <c:pt idx="7653">
                  <c:v>-8.0624959257337636</c:v>
                </c:pt>
                <c:pt idx="7654">
                  <c:v>-10.059344460824425</c:v>
                </c:pt>
                <c:pt idx="7655">
                  <c:v>9.5196362528432132</c:v>
                </c:pt>
                <c:pt idx="7656">
                  <c:v>-0.32120836674028824</c:v>
                </c:pt>
                <c:pt idx="7657">
                  <c:v>0</c:v>
                </c:pt>
                <c:pt idx="7658">
                  <c:v>1.2615924316598877</c:v>
                </c:pt>
                <c:pt idx="7659">
                  <c:v>-3.163160904911088E-2</c:v>
                </c:pt>
                <c:pt idx="7660">
                  <c:v>-0.13731552187652124</c:v>
                </c:pt>
                <c:pt idx="7661">
                  <c:v>0.45357210069783349</c:v>
                </c:pt>
                <c:pt idx="7662">
                  <c:v>6.0732489820306386</c:v>
                </c:pt>
                <c:pt idx="7663">
                  <c:v>0.22204945329943757</c:v>
                </c:pt>
                <c:pt idx="7664">
                  <c:v>11.786950240502948</c:v>
                </c:pt>
                <c:pt idx="7665">
                  <c:v>10.381542951184585</c:v>
                </c:pt>
                <c:pt idx="7666">
                  <c:v>0.60266450245461523</c:v>
                </c:pt>
                <c:pt idx="7667">
                  <c:v>0.14037265636455232</c:v>
                </c:pt>
                <c:pt idx="7668">
                  <c:v>8.8683081332894673</c:v>
                </c:pt>
                <c:pt idx="7669">
                  <c:v>-2.8428408326517128E-2</c:v>
                </c:pt>
                <c:pt idx="7670">
                  <c:v>1.0655883416275767</c:v>
                </c:pt>
                <c:pt idx="7671">
                  <c:v>-0.24814019053409919</c:v>
                </c:pt>
                <c:pt idx="7672">
                  <c:v>-0.99284020842713405</c:v>
                </c:pt>
                <c:pt idx="7673">
                  <c:v>0.80658280802210791</c:v>
                </c:pt>
                <c:pt idx="7674">
                  <c:v>-10.059344460824425</c:v>
                </c:pt>
                <c:pt idx="7675">
                  <c:v>8.8683081332894673</c:v>
                </c:pt>
                <c:pt idx="7676">
                  <c:v>-5.3457748368417297</c:v>
                </c:pt>
                <c:pt idx="7677">
                  <c:v>-0.21545970717456298</c:v>
                </c:pt>
                <c:pt idx="7678">
                  <c:v>-8.6450579349844769</c:v>
                </c:pt>
                <c:pt idx="7679">
                  <c:v>-8.3837042924740537</c:v>
                </c:pt>
                <c:pt idx="7680">
                  <c:v>0.77765767137170105</c:v>
                </c:pt>
                <c:pt idx="7681">
                  <c:v>-6.3076629675327016</c:v>
                </c:pt>
                <c:pt idx="7682">
                  <c:v>-8.1367550851989823E-2</c:v>
                </c:pt>
                <c:pt idx="7683">
                  <c:v>-1.0170735133589415</c:v>
                </c:pt>
                <c:pt idx="7684">
                  <c:v>5.5546041994155848</c:v>
                </c:pt>
                <c:pt idx="7685">
                  <c:v>11.059344460824425</c:v>
                </c:pt>
                <c:pt idx="7686">
                  <c:v>9.3109404391481465E-2</c:v>
                </c:pt>
                <c:pt idx="7687">
                  <c:v>1.4288432988038744</c:v>
                </c:pt>
                <c:pt idx="7688">
                  <c:v>0.23653660365671825</c:v>
                </c:pt>
                <c:pt idx="7689">
                  <c:v>-4.060335663227475</c:v>
                </c:pt>
                <c:pt idx="7690">
                  <c:v>-1.7210240502971845</c:v>
                </c:pt>
                <c:pt idx="7691">
                  <c:v>-0.28021399581061995</c:v>
                </c:pt>
                <c:pt idx="7692">
                  <c:v>-0.3871699681116415</c:v>
                </c:pt>
                <c:pt idx="7693">
                  <c:v>10.917123403264748</c:v>
                </c:pt>
                <c:pt idx="7694">
                  <c:v>2.4775321405624666</c:v>
                </c:pt>
                <c:pt idx="7695">
                  <c:v>-1.0399664073176449</c:v>
                </c:pt>
                <c:pt idx="7696">
                  <c:v>0.50174913247217445</c:v>
                </c:pt>
                <c:pt idx="7697">
                  <c:v>-6.9886846867721664</c:v>
                </c:pt>
                <c:pt idx="7698">
                  <c:v>-3.4867557954917832</c:v>
                </c:pt>
                <c:pt idx="7699">
                  <c:v>-7.6486571760385464</c:v>
                </c:pt>
                <c:pt idx="7700">
                  <c:v>4.3692338096657197</c:v>
                </c:pt>
                <c:pt idx="7701">
                  <c:v>-3.3193026254805393</c:v>
                </c:pt>
                <c:pt idx="7702">
                  <c:v>-0.32192809488736229</c:v>
                </c:pt>
                <c:pt idx="7703">
                  <c:v>-0.10808316794252269</c:v>
                </c:pt>
                <c:pt idx="7704">
                  <c:v>4.9712506798303586</c:v>
                </c:pt>
                <c:pt idx="7705">
                  <c:v>1.5849625007211561</c:v>
                </c:pt>
                <c:pt idx="7706">
                  <c:v>8.7046098180409454E-2</c:v>
                </c:pt>
                <c:pt idx="7707">
                  <c:v>-14.081289245950657</c:v>
                </c:pt>
                <c:pt idx="7708">
                  <c:v>-3.0588936890535687</c:v>
                </c:pt>
                <c:pt idx="7709">
                  <c:v>6.1704799481895058</c:v>
                </c:pt>
                <c:pt idx="7710">
                  <c:v>9.6444571875092606</c:v>
                </c:pt>
                <c:pt idx="7711">
                  <c:v>-9.0606959316875546</c:v>
                </c:pt>
                <c:pt idx="7712">
                  <c:v>-8.0606959316875546</c:v>
                </c:pt>
                <c:pt idx="7713">
                  <c:v>0.36153995078621914</c:v>
                </c:pt>
                <c:pt idx="7714">
                  <c:v>-0.7180240305127461</c:v>
                </c:pt>
                <c:pt idx="7715">
                  <c:v>0.81713594285018964</c:v>
                </c:pt>
                <c:pt idx="7716">
                  <c:v>8.3822637581148367</c:v>
                </c:pt>
                <c:pt idx="7717">
                  <c:v>10.644457187509261</c:v>
                </c:pt>
                <c:pt idx="7718">
                  <c:v>3.8743729606833996</c:v>
                </c:pt>
                <c:pt idx="7719">
                  <c:v>-2.8726206935237726</c:v>
                </c:pt>
                <c:pt idx="7720">
                  <c:v>-10.644457187509261</c:v>
                </c:pt>
                <c:pt idx="7721">
                  <c:v>-9.8667637673533513</c:v>
                </c:pt>
                <c:pt idx="7722">
                  <c:v>-1.836658479616922E-3</c:v>
                </c:pt>
                <c:pt idx="7723">
                  <c:v>-0.53907310220909677</c:v>
                </c:pt>
                <c:pt idx="7724">
                  <c:v>5.2304793100817069</c:v>
                </c:pt>
                <c:pt idx="7725">
                  <c:v>1.7454271729144026</c:v>
                </c:pt>
                <c:pt idx="7726">
                  <c:v>9.5196362528432132</c:v>
                </c:pt>
                <c:pt idx="7727">
                  <c:v>1.8912937405575001</c:v>
                </c:pt>
                <c:pt idx="7728">
                  <c:v>0.22431729826094038</c:v>
                </c:pt>
                <c:pt idx="7729">
                  <c:v>9.7604427459966399</c:v>
                </c:pt>
                <c:pt idx="7730">
                  <c:v>-13.965814340495692</c:v>
                </c:pt>
                <c:pt idx="7731">
                  <c:v>8.0624959257337636</c:v>
                </c:pt>
                <c:pt idx="7732">
                  <c:v>10.307580315927396</c:v>
                </c:pt>
                <c:pt idx="7733">
                  <c:v>6.7127366853435966</c:v>
                </c:pt>
                <c:pt idx="7734">
                  <c:v>4.3692338096657197</c:v>
                </c:pt>
                <c:pt idx="7735">
                  <c:v>-0.75223816439925417</c:v>
                </c:pt>
                <c:pt idx="7736">
                  <c:v>-0.84799690655494997</c:v>
                </c:pt>
                <c:pt idx="7737">
                  <c:v>-10.146780789986687</c:v>
                </c:pt>
                <c:pt idx="7738">
                  <c:v>-10.147204924942228</c:v>
                </c:pt>
                <c:pt idx="7739">
                  <c:v>8.0606959316875546</c:v>
                </c:pt>
                <c:pt idx="7740">
                  <c:v>-7.6486571760385464</c:v>
                </c:pt>
                <c:pt idx="7741">
                  <c:v>-1.924557444382317</c:v>
                </c:pt>
                <c:pt idx="7742">
                  <c:v>-9.5189809291704002</c:v>
                </c:pt>
                <c:pt idx="7743">
                  <c:v>-0.10633123505976771</c:v>
                </c:pt>
                <c:pt idx="7744">
                  <c:v>-0.28950661719498505</c:v>
                </c:pt>
                <c:pt idx="7745">
                  <c:v>-0.41131441323612672</c:v>
                </c:pt>
                <c:pt idx="7746">
                  <c:v>0.37706964907982332</c:v>
                </c:pt>
                <c:pt idx="7747">
                  <c:v>-3.1679799743270434</c:v>
                </c:pt>
                <c:pt idx="7748">
                  <c:v>-0.99284020842713405</c:v>
                </c:pt>
                <c:pt idx="7749">
                  <c:v>-3.043536648283649</c:v>
                </c:pt>
                <c:pt idx="7750">
                  <c:v>2.6474191778129263</c:v>
                </c:pt>
                <c:pt idx="7751">
                  <c:v>-9.229619965185119</c:v>
                </c:pt>
                <c:pt idx="7752">
                  <c:v>-2.0177881937630229E-2</c:v>
                </c:pt>
                <c:pt idx="7753">
                  <c:v>0.50250034052918335</c:v>
                </c:pt>
                <c:pt idx="7754">
                  <c:v>5.9228321394775394</c:v>
                </c:pt>
                <c:pt idx="7755">
                  <c:v>-0.154722594798642</c:v>
                </c:pt>
                <c:pt idx="7756">
                  <c:v>-0.54494682187327725</c:v>
                </c:pt>
                <c:pt idx="7757">
                  <c:v>1.8279206192824009</c:v>
                </c:pt>
                <c:pt idx="7758">
                  <c:v>7.0660891904577738</c:v>
                </c:pt>
                <c:pt idx="7759">
                  <c:v>0.65486451395131251</c:v>
                </c:pt>
                <c:pt idx="7760">
                  <c:v>-1.3703684499451152</c:v>
                </c:pt>
                <c:pt idx="7761">
                  <c:v>-1.0473057147783567</c:v>
                </c:pt>
                <c:pt idx="7762">
                  <c:v>2.9333396959309201</c:v>
                </c:pt>
                <c:pt idx="7763">
                  <c:v>-0.12928301694496649</c:v>
                </c:pt>
                <c:pt idx="7764">
                  <c:v>8.5114998555171611E-3</c:v>
                </c:pt>
                <c:pt idx="7765">
                  <c:v>-0.1177402689285051</c:v>
                </c:pt>
                <c:pt idx="7766">
                  <c:v>-0.88433783353284068</c:v>
                </c:pt>
                <c:pt idx="7767">
                  <c:v>0.28379296600059106</c:v>
                </c:pt>
                <c:pt idx="7768">
                  <c:v>-5.4717763036287383</c:v>
                </c:pt>
                <c:pt idx="7769">
                  <c:v>7.6486571760385464</c:v>
                </c:pt>
                <c:pt idx="7770">
                  <c:v>6.4413114877098874</c:v>
                </c:pt>
                <c:pt idx="7771">
                  <c:v>-4.7772924394832632</c:v>
                </c:pt>
                <c:pt idx="7772">
                  <c:v>-0.13124453327825267</c:v>
                </c:pt>
                <c:pt idx="7773">
                  <c:v>9.7604427459966399</c:v>
                </c:pt>
                <c:pt idx="7774">
                  <c:v>3.5342013346839924</c:v>
                </c:pt>
                <c:pt idx="7775">
                  <c:v>-4.4743318813056563</c:v>
                </c:pt>
                <c:pt idx="7776">
                  <c:v>-7.4767768401972245E-2</c:v>
                </c:pt>
                <c:pt idx="7777">
                  <c:v>-5.1826290574758129</c:v>
                </c:pt>
                <c:pt idx="7778">
                  <c:v>-0.71271804791952909</c:v>
                </c:pt>
                <c:pt idx="7779">
                  <c:v>1.0995356735509147</c:v>
                </c:pt>
                <c:pt idx="7780">
                  <c:v>0.47130571892558937</c:v>
                </c:pt>
                <c:pt idx="7781">
                  <c:v>-0.13606154957602837</c:v>
                </c:pt>
                <c:pt idx="7782">
                  <c:v>-0.28757659009658559</c:v>
                </c:pt>
                <c:pt idx="7783">
                  <c:v>-0.12553088208385915</c:v>
                </c:pt>
                <c:pt idx="7784">
                  <c:v>-0.14980888003213799</c:v>
                </c:pt>
                <c:pt idx="7785">
                  <c:v>3.8819248890528513E-2</c:v>
                </c:pt>
                <c:pt idx="7786">
                  <c:v>-0.11966711132535963</c:v>
                </c:pt>
                <c:pt idx="7787">
                  <c:v>7.6486571760385464</c:v>
                </c:pt>
                <c:pt idx="7788">
                  <c:v>-13.965814340495692</c:v>
                </c:pt>
                <c:pt idx="7789">
                  <c:v>-5.2924684944136988</c:v>
                </c:pt>
                <c:pt idx="7790">
                  <c:v>-0.58539961481051372</c:v>
                </c:pt>
                <c:pt idx="7791">
                  <c:v>15.108755848770507</c:v>
                </c:pt>
                <c:pt idx="7792">
                  <c:v>-0.32823267174157106</c:v>
                </c:pt>
                <c:pt idx="7793">
                  <c:v>2.5156998382840428</c:v>
                </c:pt>
                <c:pt idx="7794">
                  <c:v>0.19133294047960508</c:v>
                </c:pt>
                <c:pt idx="7795">
                  <c:v>4.2455250232282813</c:v>
                </c:pt>
                <c:pt idx="7796">
                  <c:v>-14.965799312657159</c:v>
                </c:pt>
                <c:pt idx="7797">
                  <c:v>-11.059119092544519</c:v>
                </c:pt>
                <c:pt idx="7798">
                  <c:v>0.43063435432986236</c:v>
                </c:pt>
                <c:pt idx="7799">
                  <c:v>-0.22230657984409005</c:v>
                </c:pt>
                <c:pt idx="7800">
                  <c:v>0.19525629139893386</c:v>
                </c:pt>
                <c:pt idx="7801">
                  <c:v>-0.37503943134692491</c:v>
                </c:pt>
                <c:pt idx="7802">
                  <c:v>0.89690650703589669</c:v>
                </c:pt>
                <c:pt idx="7803">
                  <c:v>-0.46566357234881184</c:v>
                </c:pt>
                <c:pt idx="7804">
                  <c:v>-0.24277556684999374</c:v>
                </c:pt>
                <c:pt idx="7805">
                  <c:v>-0.11018291775042306</c:v>
                </c:pt>
                <c:pt idx="7806">
                  <c:v>0.53605290024021002</c:v>
                </c:pt>
                <c:pt idx="7807">
                  <c:v>2.8711194645866969</c:v>
                </c:pt>
                <c:pt idx="7808">
                  <c:v>0.77529371282530568</c:v>
                </c:pt>
                <c:pt idx="7809">
                  <c:v>0.77529371282530568</c:v>
                </c:pt>
                <c:pt idx="7810">
                  <c:v>-0.73696559416620622</c:v>
                </c:pt>
                <c:pt idx="7811">
                  <c:v>-2.4656635723488121</c:v>
                </c:pt>
                <c:pt idx="7812">
                  <c:v>-1.1412398802722095</c:v>
                </c:pt>
                <c:pt idx="7813">
                  <c:v>-0.55254102302877839</c:v>
                </c:pt>
                <c:pt idx="7814">
                  <c:v>-0.21637700591867681</c:v>
                </c:pt>
                <c:pt idx="7815">
                  <c:v>0.4818690077570526</c:v>
                </c:pt>
                <c:pt idx="7816">
                  <c:v>-0.26255438751597682</c:v>
                </c:pt>
                <c:pt idx="7817">
                  <c:v>0.45828499748284757</c:v>
                </c:pt>
                <c:pt idx="7818">
                  <c:v>10.866506212226202</c:v>
                </c:pt>
                <c:pt idx="7819">
                  <c:v>0.59323011670475645</c:v>
                </c:pt>
                <c:pt idx="7820">
                  <c:v>0.24100809950379498</c:v>
                </c:pt>
                <c:pt idx="7821">
                  <c:v>0.35808775818278071</c:v>
                </c:pt>
                <c:pt idx="7822">
                  <c:v>0.85480208446006434</c:v>
                </c:pt>
                <c:pt idx="7823">
                  <c:v>-0.78534322744315777</c:v>
                </c:pt>
                <c:pt idx="7824">
                  <c:v>-0.69919225153428111</c:v>
                </c:pt>
                <c:pt idx="7825">
                  <c:v>7.594885323329871E-2</c:v>
                </c:pt>
                <c:pt idx="7826">
                  <c:v>0.10893437155316395</c:v>
                </c:pt>
                <c:pt idx="7827">
                  <c:v>14.807120089300369</c:v>
                </c:pt>
                <c:pt idx="7828">
                  <c:v>1.8459156727110673</c:v>
                </c:pt>
                <c:pt idx="7829">
                  <c:v>-0.25525705524207459</c:v>
                </c:pt>
                <c:pt idx="7830">
                  <c:v>0.10825289065202343</c:v>
                </c:pt>
                <c:pt idx="7831">
                  <c:v>-0.20481979188849828</c:v>
                </c:pt>
                <c:pt idx="7832">
                  <c:v>0.8956633401852645</c:v>
                </c:pt>
                <c:pt idx="7833">
                  <c:v>-0.84799690655494997</c:v>
                </c:pt>
                <c:pt idx="7834">
                  <c:v>-8.4888897586512885E-2</c:v>
                </c:pt>
                <c:pt idx="7835">
                  <c:v>0.63959775729800172</c:v>
                </c:pt>
                <c:pt idx="7836">
                  <c:v>-0.86249647625006476</c:v>
                </c:pt>
                <c:pt idx="7837">
                  <c:v>0.23806749031721861</c:v>
                </c:pt>
                <c:pt idx="7838">
                  <c:v>-1.1178364902938585</c:v>
                </c:pt>
                <c:pt idx="7839">
                  <c:v>-4.3692338096657197</c:v>
                </c:pt>
                <c:pt idx="7840">
                  <c:v>0.24100809950379498</c:v>
                </c:pt>
                <c:pt idx="7841">
                  <c:v>0.9068905956085187</c:v>
                </c:pt>
                <c:pt idx="7842">
                  <c:v>-12.188382790570115</c:v>
                </c:pt>
                <c:pt idx="7843">
                  <c:v>-0.60572106088795363</c:v>
                </c:pt>
                <c:pt idx="7844">
                  <c:v>0.8744691179161409</c:v>
                </c:pt>
                <c:pt idx="7845">
                  <c:v>-0.46948528330122002</c:v>
                </c:pt>
                <c:pt idx="7846">
                  <c:v>-7.7670044205475897</c:v>
                </c:pt>
                <c:pt idx="7847">
                  <c:v>-3.2948009168644976</c:v>
                </c:pt>
                <c:pt idx="7848">
                  <c:v>-0.30633123983634364</c:v>
                </c:pt>
                <c:pt idx="7849">
                  <c:v>4.7703885957036567</c:v>
                </c:pt>
                <c:pt idx="7850">
                  <c:v>-3.6400424384971362</c:v>
                </c:pt>
                <c:pt idx="7851">
                  <c:v>12.146462606921792</c:v>
                </c:pt>
                <c:pt idx="7852">
                  <c:v>-8.3822637581148367</c:v>
                </c:pt>
                <c:pt idx="7853">
                  <c:v>0.74507064380326127</c:v>
                </c:pt>
                <c:pt idx="7854">
                  <c:v>9.0606959316875546</c:v>
                </c:pt>
                <c:pt idx="7855">
                  <c:v>-0.57318533294480267</c:v>
                </c:pt>
                <c:pt idx="7856">
                  <c:v>-4.5275510268279682</c:v>
                </c:pt>
                <c:pt idx="7857">
                  <c:v>-11.059344460824425</c:v>
                </c:pt>
                <c:pt idx="7858">
                  <c:v>-0.37154451770418045</c:v>
                </c:pt>
                <c:pt idx="7859">
                  <c:v>-9.0768155970508317</c:v>
                </c:pt>
                <c:pt idx="7860">
                  <c:v>-0.22239242133644802</c:v>
                </c:pt>
                <c:pt idx="7861">
                  <c:v>-0.19264507794239591</c:v>
                </c:pt>
                <c:pt idx="7862">
                  <c:v>-0.33880191345175842</c:v>
                </c:pt>
                <c:pt idx="7863">
                  <c:v>1.1840967231549033</c:v>
                </c:pt>
                <c:pt idx="7864">
                  <c:v>7.6486571760385464</c:v>
                </c:pt>
                <c:pt idx="7865">
                  <c:v>-0.73648501620010709</c:v>
                </c:pt>
                <c:pt idx="7866">
                  <c:v>-9.5189809291704002</c:v>
                </c:pt>
                <c:pt idx="7867">
                  <c:v>8.8672787397096631</c:v>
                </c:pt>
                <c:pt idx="7868">
                  <c:v>-9.9662651028771325</c:v>
                </c:pt>
                <c:pt idx="7869">
                  <c:v>-0.41882907844121803</c:v>
                </c:pt>
                <c:pt idx="7870">
                  <c:v>-0.14585086646345477</c:v>
                </c:pt>
                <c:pt idx="7871">
                  <c:v>-0.48594198341241934</c:v>
                </c:pt>
                <c:pt idx="7872">
                  <c:v>0.15184296302245487</c:v>
                </c:pt>
                <c:pt idx="7873">
                  <c:v>9.8672787397096631</c:v>
                </c:pt>
                <c:pt idx="7874">
                  <c:v>-9.3822637581148367</c:v>
                </c:pt>
                <c:pt idx="7875">
                  <c:v>5.6583528366367514E-2</c:v>
                </c:pt>
                <c:pt idx="7876">
                  <c:v>0.25806004181359016</c:v>
                </c:pt>
                <c:pt idx="7877">
                  <c:v>9.6450579349844787</c:v>
                </c:pt>
                <c:pt idx="7878">
                  <c:v>-11.229019050893521</c:v>
                </c:pt>
                <c:pt idx="7879">
                  <c:v>-0.31550182572792934</c:v>
                </c:pt>
                <c:pt idx="7880">
                  <c:v>0.7074465072461511</c:v>
                </c:pt>
                <c:pt idx="7881">
                  <c:v>-0.58256200925071366</c:v>
                </c:pt>
                <c:pt idx="7882">
                  <c:v>-0.46459332375307588</c:v>
                </c:pt>
                <c:pt idx="7883">
                  <c:v>10.229619965185119</c:v>
                </c:pt>
                <c:pt idx="7884">
                  <c:v>-5.5647846187835261</c:v>
                </c:pt>
                <c:pt idx="7885">
                  <c:v>-12.10339709935112</c:v>
                </c:pt>
                <c:pt idx="7886">
                  <c:v>9.6450579349844787</c:v>
                </c:pt>
                <c:pt idx="7887">
                  <c:v>0.42208873839195299</c:v>
                </c:pt>
                <c:pt idx="7888">
                  <c:v>0.64846819206773954</c:v>
                </c:pt>
                <c:pt idx="7889">
                  <c:v>-0.12068148242246302</c:v>
                </c:pt>
                <c:pt idx="7890">
                  <c:v>0.18762700317577127</c:v>
                </c:pt>
                <c:pt idx="7891">
                  <c:v>-0.12553088208385899</c:v>
                </c:pt>
                <c:pt idx="7892">
                  <c:v>1.6036183000014801</c:v>
                </c:pt>
                <c:pt idx="7893">
                  <c:v>-9.7847323398144365E-2</c:v>
                </c:pt>
                <c:pt idx="7894">
                  <c:v>-1.7353634895697048</c:v>
                </c:pt>
                <c:pt idx="7895">
                  <c:v>1.6488122788569093E-2</c:v>
                </c:pt>
                <c:pt idx="7896">
                  <c:v>7.0660891904577738</c:v>
                </c:pt>
                <c:pt idx="7897">
                  <c:v>-0.24752140646246959</c:v>
                </c:pt>
                <c:pt idx="7898">
                  <c:v>-3.7474705418662713E-2</c:v>
                </c:pt>
                <c:pt idx="7899">
                  <c:v>1.4262647547020977</c:v>
                </c:pt>
                <c:pt idx="7900">
                  <c:v>-9.3822637581148367</c:v>
                </c:pt>
                <c:pt idx="7901">
                  <c:v>6.0732489820306386</c:v>
                </c:pt>
                <c:pt idx="7902">
                  <c:v>-12.188279751964144</c:v>
                </c:pt>
                <c:pt idx="7903">
                  <c:v>0.42855847301248329</c:v>
                </c:pt>
                <c:pt idx="7904">
                  <c:v>6.0732489820306386</c:v>
                </c:pt>
                <c:pt idx="7905">
                  <c:v>-7.0660891904577721</c:v>
                </c:pt>
                <c:pt idx="7906">
                  <c:v>-7.0660891904577721</c:v>
                </c:pt>
                <c:pt idx="7907">
                  <c:v>11.013322673425447</c:v>
                </c:pt>
                <c:pt idx="7908">
                  <c:v>-12.989631026616456</c:v>
                </c:pt>
                <c:pt idx="7909">
                  <c:v>2.7901203846412503</c:v>
                </c:pt>
                <c:pt idx="7910">
                  <c:v>-8.6450579349844769</c:v>
                </c:pt>
                <c:pt idx="7911">
                  <c:v>13.904446464505721</c:v>
                </c:pt>
                <c:pt idx="7912">
                  <c:v>12.325867580575419</c:v>
                </c:pt>
                <c:pt idx="7913">
                  <c:v>10.059795091795101</c:v>
                </c:pt>
                <c:pt idx="7914">
                  <c:v>-6.1221905615063719</c:v>
                </c:pt>
                <c:pt idx="7915">
                  <c:v>10.814315423787811</c:v>
                </c:pt>
                <c:pt idx="7916">
                  <c:v>12.658880895047878</c:v>
                </c:pt>
                <c:pt idx="7917">
                  <c:v>-9.6444571875092606</c:v>
                </c:pt>
                <c:pt idx="7918">
                  <c:v>-9.6444571875092606</c:v>
                </c:pt>
                <c:pt idx="7919">
                  <c:v>-12.188279751964144</c:v>
                </c:pt>
                <c:pt idx="7920">
                  <c:v>-7.0660891904577721</c:v>
                </c:pt>
                <c:pt idx="7921">
                  <c:v>-1.7428939585539984</c:v>
                </c:pt>
                <c:pt idx="7922">
                  <c:v>-0.28007761376284268</c:v>
                </c:pt>
                <c:pt idx="7923">
                  <c:v>-11.989867514616474</c:v>
                </c:pt>
                <c:pt idx="7924">
                  <c:v>12.416533660199583</c:v>
                </c:pt>
                <c:pt idx="7925">
                  <c:v>9.9667457608995313</c:v>
                </c:pt>
                <c:pt idx="7926">
                  <c:v>-11.307011018304401</c:v>
                </c:pt>
                <c:pt idx="7927">
                  <c:v>-0.25565487546819626</c:v>
                </c:pt>
                <c:pt idx="7928">
                  <c:v>6.0732489820306386</c:v>
                </c:pt>
                <c:pt idx="7929">
                  <c:v>-11.673897930688602</c:v>
                </c:pt>
                <c:pt idx="7930">
                  <c:v>6.0732489820306386</c:v>
                </c:pt>
                <c:pt idx="7931">
                  <c:v>9.5196362528432132</c:v>
                </c:pt>
                <c:pt idx="7932">
                  <c:v>8.8683081332894673</c:v>
                </c:pt>
                <c:pt idx="7933">
                  <c:v>-13.666260994509466</c:v>
                </c:pt>
                <c:pt idx="7934">
                  <c:v>-8.8683081332894673</c:v>
                </c:pt>
                <c:pt idx="7935">
                  <c:v>10.759888183221834</c:v>
                </c:pt>
                <c:pt idx="7936">
                  <c:v>7.6486571760385464</c:v>
                </c:pt>
                <c:pt idx="7937">
                  <c:v>-1.3465508205717625</c:v>
                </c:pt>
                <c:pt idx="7938">
                  <c:v>9.9667457608995313</c:v>
                </c:pt>
                <c:pt idx="7939">
                  <c:v>-11.10372492250138</c:v>
                </c:pt>
                <c:pt idx="7940">
                  <c:v>-11.059344460824425</c:v>
                </c:pt>
                <c:pt idx="7941">
                  <c:v>-0.52498371467247029</c:v>
                </c:pt>
                <c:pt idx="7942">
                  <c:v>11.059119092544519</c:v>
                </c:pt>
                <c:pt idx="7943">
                  <c:v>10.866763767353351</c:v>
                </c:pt>
                <c:pt idx="7944">
                  <c:v>-8.0606959316875546</c:v>
                </c:pt>
                <c:pt idx="7945">
                  <c:v>-4.3067114671298569E-2</c:v>
                </c:pt>
                <c:pt idx="7946">
                  <c:v>0.52328767570783274</c:v>
                </c:pt>
                <c:pt idx="7947">
                  <c:v>12.036288107616512</c:v>
                </c:pt>
                <c:pt idx="7948">
                  <c:v>-14.935441330931193</c:v>
                </c:pt>
                <c:pt idx="7949">
                  <c:v>-0.89312441586848468</c:v>
                </c:pt>
                <c:pt idx="7950">
                  <c:v>8.3837042924740537</c:v>
                </c:pt>
                <c:pt idx="7951">
                  <c:v>-0.89312441586848468</c:v>
                </c:pt>
                <c:pt idx="7952">
                  <c:v>-0.93862557999367324</c:v>
                </c:pt>
                <c:pt idx="7953">
                  <c:v>9.0606959316875546</c:v>
                </c:pt>
                <c:pt idx="7954">
                  <c:v>0.35166731611898228</c:v>
                </c:pt>
                <c:pt idx="7955">
                  <c:v>13.287808556012996</c:v>
                </c:pt>
                <c:pt idx="7956">
                  <c:v>8.0624959257337636</c:v>
                </c:pt>
                <c:pt idx="7957">
                  <c:v>-6.2029400586702756</c:v>
                </c:pt>
                <c:pt idx="7958">
                  <c:v>-6.4429434958487288</c:v>
                </c:pt>
                <c:pt idx="7959">
                  <c:v>10.381542951184585</c:v>
                </c:pt>
                <c:pt idx="7960">
                  <c:v>-10.381182412624446</c:v>
                </c:pt>
                <c:pt idx="7961">
                  <c:v>8.8672787397096631</c:v>
                </c:pt>
                <c:pt idx="7962">
                  <c:v>-10.644156719937438</c:v>
                </c:pt>
                <c:pt idx="7963">
                  <c:v>12.566846858458611</c:v>
                </c:pt>
                <c:pt idx="7964">
                  <c:v>12.451382851019591</c:v>
                </c:pt>
                <c:pt idx="7965">
                  <c:v>8.3837042924740537</c:v>
                </c:pt>
                <c:pt idx="7966">
                  <c:v>-1.3438367392795449</c:v>
                </c:pt>
                <c:pt idx="7967">
                  <c:v>-0.76237187996631761</c:v>
                </c:pt>
                <c:pt idx="7968">
                  <c:v>-0.74134403467678034</c:v>
                </c:pt>
                <c:pt idx="7969">
                  <c:v>-0.72883771328280578</c:v>
                </c:pt>
                <c:pt idx="7970">
                  <c:v>6.0732489820306386</c:v>
                </c:pt>
                <c:pt idx="7971">
                  <c:v>6.0732489820306386</c:v>
                </c:pt>
                <c:pt idx="7972">
                  <c:v>6.0732489820306386</c:v>
                </c:pt>
                <c:pt idx="7973">
                  <c:v>11.916999049082808</c:v>
                </c:pt>
                <c:pt idx="7974">
                  <c:v>-13.793603309279407</c:v>
                </c:pt>
                <c:pt idx="7975">
                  <c:v>-2.8744691179161412</c:v>
                </c:pt>
                <c:pt idx="7976">
                  <c:v>-1.0054197536739093</c:v>
                </c:pt>
                <c:pt idx="7977">
                  <c:v>-8.0624959257337636</c:v>
                </c:pt>
                <c:pt idx="7978">
                  <c:v>-12.965904504239749</c:v>
                </c:pt>
                <c:pt idx="7979">
                  <c:v>8.8683081332894673</c:v>
                </c:pt>
                <c:pt idx="7980">
                  <c:v>-0.58256798558077305</c:v>
                </c:pt>
                <c:pt idx="7981">
                  <c:v>-11.551067348664397</c:v>
                </c:pt>
                <c:pt idx="7982">
                  <c:v>13.468369487109527</c:v>
                </c:pt>
                <c:pt idx="7983">
                  <c:v>16.323342153882237</c:v>
                </c:pt>
                <c:pt idx="7984">
                  <c:v>11.10372492250138</c:v>
                </c:pt>
                <c:pt idx="7985">
                  <c:v>-6.0732489820306386</c:v>
                </c:pt>
                <c:pt idx="7986">
                  <c:v>16.213724453269826</c:v>
                </c:pt>
                <c:pt idx="7987">
                  <c:v>-1.9198075848419549</c:v>
                </c:pt>
                <c:pt idx="7988">
                  <c:v>9.6450579349844787</c:v>
                </c:pt>
                <c:pt idx="7989">
                  <c:v>9.6450579349844787</c:v>
                </c:pt>
                <c:pt idx="7990">
                  <c:v>-11.416621621364193</c:v>
                </c:pt>
                <c:pt idx="7991">
                  <c:v>11.013322673425447</c:v>
                </c:pt>
                <c:pt idx="7992">
                  <c:v>-11.965904504239749</c:v>
                </c:pt>
                <c:pt idx="7993">
                  <c:v>-1.7775217136696342</c:v>
                </c:pt>
                <c:pt idx="7994">
                  <c:v>10.451554569765362</c:v>
                </c:pt>
                <c:pt idx="7995">
                  <c:v>-10.866763767353351</c:v>
                </c:pt>
                <c:pt idx="7996">
                  <c:v>13.258566033889934</c:v>
                </c:pt>
                <c:pt idx="7997">
                  <c:v>10.45189794595189</c:v>
                </c:pt>
                <c:pt idx="7998">
                  <c:v>-14.666260994509463</c:v>
                </c:pt>
                <c:pt idx="7999">
                  <c:v>9.8672787397096631</c:v>
                </c:pt>
                <c:pt idx="8000">
                  <c:v>9.2304207950923818</c:v>
                </c:pt>
                <c:pt idx="8001">
                  <c:v>9.0606959316875546</c:v>
                </c:pt>
                <c:pt idx="8002">
                  <c:v>0.82142219829904861</c:v>
                </c:pt>
                <c:pt idx="8003">
                  <c:v>-8.8683081332894673</c:v>
                </c:pt>
                <c:pt idx="8004">
                  <c:v>-7.6486571760385464</c:v>
                </c:pt>
                <c:pt idx="8005">
                  <c:v>5.4580224326144569</c:v>
                </c:pt>
                <c:pt idx="8006">
                  <c:v>14.738408975813829</c:v>
                </c:pt>
                <c:pt idx="8007">
                  <c:v>-2.4372234478813626</c:v>
                </c:pt>
                <c:pt idx="8008">
                  <c:v>-9.3822637581148367</c:v>
                </c:pt>
                <c:pt idx="8009">
                  <c:v>-12.688323170679158</c:v>
                </c:pt>
                <c:pt idx="8010">
                  <c:v>-7.0660891904577721</c:v>
                </c:pt>
                <c:pt idx="8011">
                  <c:v>-7.0660891904577721</c:v>
                </c:pt>
                <c:pt idx="8012">
                  <c:v>-7.0660891904577721</c:v>
                </c:pt>
                <c:pt idx="8013">
                  <c:v>-7.0660891904577721</c:v>
                </c:pt>
                <c:pt idx="8014">
                  <c:v>-14.42523776214956</c:v>
                </c:pt>
                <c:pt idx="8015">
                  <c:v>0.58416211510235294</c:v>
                </c:pt>
                <c:pt idx="8016">
                  <c:v>-13.188279751964144</c:v>
                </c:pt>
                <c:pt idx="8017">
                  <c:v>-7.6486571760385464</c:v>
                </c:pt>
                <c:pt idx="8018">
                  <c:v>-7.6486571760385464</c:v>
                </c:pt>
                <c:pt idx="8019">
                  <c:v>-12.416533660199583</c:v>
                </c:pt>
                <c:pt idx="8020">
                  <c:v>13.965844395703153</c:v>
                </c:pt>
                <c:pt idx="8021">
                  <c:v>-10.644457187509261</c:v>
                </c:pt>
                <c:pt idx="8022">
                  <c:v>8.8683081332894673</c:v>
                </c:pt>
                <c:pt idx="8023">
                  <c:v>-9.0597950917951025</c:v>
                </c:pt>
                <c:pt idx="8024">
                  <c:v>-11.75933340719466</c:v>
                </c:pt>
                <c:pt idx="8025">
                  <c:v>9.0606959316875546</c:v>
                </c:pt>
                <c:pt idx="8026">
                  <c:v>-8.3837042924740537</c:v>
                </c:pt>
                <c:pt idx="8027">
                  <c:v>9.0606959316875546</c:v>
                </c:pt>
                <c:pt idx="8028">
                  <c:v>-6.155770068862882</c:v>
                </c:pt>
                <c:pt idx="8029">
                  <c:v>8.8683081332894673</c:v>
                </c:pt>
                <c:pt idx="8030">
                  <c:v>7.6486571760385464</c:v>
                </c:pt>
                <c:pt idx="8031">
                  <c:v>-8.3837042924740537</c:v>
                </c:pt>
                <c:pt idx="8032">
                  <c:v>-9.3822637581148367</c:v>
                </c:pt>
                <c:pt idx="8033">
                  <c:v>-9.7604427459966399</c:v>
                </c:pt>
                <c:pt idx="8034">
                  <c:v>-12.188279751964144</c:v>
                </c:pt>
                <c:pt idx="8035">
                  <c:v>7.0660891904577738</c:v>
                </c:pt>
                <c:pt idx="8036">
                  <c:v>12.416621621364193</c:v>
                </c:pt>
                <c:pt idx="8037">
                  <c:v>8.0624959257337636</c:v>
                </c:pt>
                <c:pt idx="8038">
                  <c:v>9.0606959316875546</c:v>
                </c:pt>
                <c:pt idx="8039">
                  <c:v>-7.6486571760385464</c:v>
                </c:pt>
                <c:pt idx="8040">
                  <c:v>-9.7598881832218343</c:v>
                </c:pt>
                <c:pt idx="8041">
                  <c:v>10.147204924942228</c:v>
                </c:pt>
                <c:pt idx="8042">
                  <c:v>-10.866763767353351</c:v>
                </c:pt>
                <c:pt idx="8043">
                  <c:v>-8.0606959316875546</c:v>
                </c:pt>
                <c:pt idx="8044">
                  <c:v>14.904415102592719</c:v>
                </c:pt>
                <c:pt idx="8045">
                  <c:v>-0.22119067612669488</c:v>
                </c:pt>
                <c:pt idx="8046">
                  <c:v>1.4977113069502384</c:v>
                </c:pt>
                <c:pt idx="8047">
                  <c:v>-0.58316025808717087</c:v>
                </c:pt>
                <c:pt idx="8048">
                  <c:v>1.3076084235702958</c:v>
                </c:pt>
                <c:pt idx="8049">
                  <c:v>-7.0660891904577721</c:v>
                </c:pt>
                <c:pt idx="8050">
                  <c:v>-0.80257853682489466</c:v>
                </c:pt>
                <c:pt idx="8051">
                  <c:v>-3.8073549220576037</c:v>
                </c:pt>
                <c:pt idx="8052">
                  <c:v>7.6486571760385464</c:v>
                </c:pt>
                <c:pt idx="8053">
                  <c:v>-15.335029728918318</c:v>
                </c:pt>
                <c:pt idx="8054">
                  <c:v>8.0624959257337636</c:v>
                </c:pt>
                <c:pt idx="8055">
                  <c:v>-1.9968485350906608</c:v>
                </c:pt>
                <c:pt idx="8056">
                  <c:v>8.3822637581148367</c:v>
                </c:pt>
                <c:pt idx="8057">
                  <c:v>7.0660891904577721</c:v>
                </c:pt>
                <c:pt idx="8058">
                  <c:v>-12.380911949563341</c:v>
                </c:pt>
                <c:pt idx="8059">
                  <c:v>11.966024713800364</c:v>
                </c:pt>
                <c:pt idx="8060">
                  <c:v>-1.7369655941662061</c:v>
                </c:pt>
                <c:pt idx="8061">
                  <c:v>7.6486571760385464</c:v>
                </c:pt>
                <c:pt idx="8062">
                  <c:v>0.13097758998192455</c:v>
                </c:pt>
                <c:pt idx="8063">
                  <c:v>-7.6486571760385464</c:v>
                </c:pt>
                <c:pt idx="8064">
                  <c:v>-11.759472121202833</c:v>
                </c:pt>
                <c:pt idx="8065">
                  <c:v>9.3822637581148385</c:v>
                </c:pt>
                <c:pt idx="8066">
                  <c:v>-0.74134403467678034</c:v>
                </c:pt>
                <c:pt idx="8067">
                  <c:v>5.4120772072098848</c:v>
                </c:pt>
                <c:pt idx="8068">
                  <c:v>5.6296451590887493</c:v>
                </c:pt>
                <c:pt idx="8069">
                  <c:v>8.8672787397096631</c:v>
                </c:pt>
                <c:pt idx="8070">
                  <c:v>-9.9667457608995313</c:v>
                </c:pt>
                <c:pt idx="8071">
                  <c:v>-10.059795091795101</c:v>
                </c:pt>
                <c:pt idx="8072">
                  <c:v>8.6462586799900301</c:v>
                </c:pt>
                <c:pt idx="8073">
                  <c:v>-9.6444571875092606</c:v>
                </c:pt>
                <c:pt idx="8074">
                  <c:v>-7.6462586799900292</c:v>
                </c:pt>
                <c:pt idx="8075">
                  <c:v>2.8954705741181366</c:v>
                </c:pt>
                <c:pt idx="8076">
                  <c:v>7.0660891904577738</c:v>
                </c:pt>
                <c:pt idx="8077">
                  <c:v>-9.9662651028771325</c:v>
                </c:pt>
                <c:pt idx="8078">
                  <c:v>8.0242162374208235</c:v>
                </c:pt>
                <c:pt idx="8079">
                  <c:v>-9.9662651028771325</c:v>
                </c:pt>
                <c:pt idx="8080">
                  <c:v>-11.759610821875043</c:v>
                </c:pt>
                <c:pt idx="8081">
                  <c:v>7.6486571760385464</c:v>
                </c:pt>
                <c:pt idx="8082">
                  <c:v>12.702894141119387</c:v>
                </c:pt>
                <c:pt idx="8083">
                  <c:v>-10.703326841459814</c:v>
                </c:pt>
                <c:pt idx="8084">
                  <c:v>-10.059795091795101</c:v>
                </c:pt>
                <c:pt idx="8085">
                  <c:v>-9.7598881832218343</c:v>
                </c:pt>
                <c:pt idx="8086">
                  <c:v>13.773207904847887</c:v>
                </c:pt>
                <c:pt idx="8087">
                  <c:v>13.08137247435552</c:v>
                </c:pt>
                <c:pt idx="8088">
                  <c:v>-9.3815429511845849</c:v>
                </c:pt>
                <c:pt idx="8089">
                  <c:v>-8.3837042924740537</c:v>
                </c:pt>
                <c:pt idx="8090">
                  <c:v>13.827111102786835</c:v>
                </c:pt>
                <c:pt idx="8091">
                  <c:v>14.024706827327938</c:v>
                </c:pt>
                <c:pt idx="8092">
                  <c:v>-8.8683081332894673</c:v>
                </c:pt>
                <c:pt idx="8093">
                  <c:v>-9.9662651028771325</c:v>
                </c:pt>
                <c:pt idx="8094">
                  <c:v>-2.3707039374152545</c:v>
                </c:pt>
                <c:pt idx="8095">
                  <c:v>-7.0660891904577721</c:v>
                </c:pt>
                <c:pt idx="8096">
                  <c:v>-12.702894141119387</c:v>
                </c:pt>
                <c:pt idx="8097">
                  <c:v>-9.0606959316875546</c:v>
                </c:pt>
                <c:pt idx="8098">
                  <c:v>6.0732489820306386</c:v>
                </c:pt>
                <c:pt idx="8099">
                  <c:v>5.3457748368417297</c:v>
                </c:pt>
                <c:pt idx="8100">
                  <c:v>9.3815429511845849</c:v>
                </c:pt>
                <c:pt idx="8101">
                  <c:v>8.0606959316875546</c:v>
                </c:pt>
                <c:pt idx="8102">
                  <c:v>-12.786882193664699</c:v>
                </c:pt>
                <c:pt idx="8103">
                  <c:v>-10.381182412624446</c:v>
                </c:pt>
                <c:pt idx="8104">
                  <c:v>-14.135762718264584</c:v>
                </c:pt>
                <c:pt idx="8105">
                  <c:v>-6.2029400586702756</c:v>
                </c:pt>
                <c:pt idx="8106">
                  <c:v>6.0732489820306386</c:v>
                </c:pt>
                <c:pt idx="8107">
                  <c:v>9.5189809291704002</c:v>
                </c:pt>
                <c:pt idx="8108">
                  <c:v>11.103506382011545</c:v>
                </c:pt>
                <c:pt idx="8109">
                  <c:v>8.8683081332894673</c:v>
                </c:pt>
                <c:pt idx="8110">
                  <c:v>11.381002109550927</c:v>
                </c:pt>
                <c:pt idx="8111">
                  <c:v>7.6486571760385464</c:v>
                </c:pt>
                <c:pt idx="8112">
                  <c:v>9.0606959316875546</c:v>
                </c:pt>
                <c:pt idx="8113">
                  <c:v>-1.520314331848188</c:v>
                </c:pt>
                <c:pt idx="8114">
                  <c:v>-0.74134403467678034</c:v>
                </c:pt>
                <c:pt idx="8115">
                  <c:v>-0.74134403467678034</c:v>
                </c:pt>
                <c:pt idx="8116">
                  <c:v>-2.1812162495300584</c:v>
                </c:pt>
                <c:pt idx="8117">
                  <c:v>11.146780789986687</c:v>
                </c:pt>
                <c:pt idx="8118">
                  <c:v>12.416621621364193</c:v>
                </c:pt>
                <c:pt idx="8119">
                  <c:v>-11.229219383469125</c:v>
                </c:pt>
                <c:pt idx="8120">
                  <c:v>-0.66985139830766927</c:v>
                </c:pt>
                <c:pt idx="8121">
                  <c:v>9.5196362528432132</c:v>
                </c:pt>
                <c:pt idx="8122">
                  <c:v>-5.9148833863620496</c:v>
                </c:pt>
                <c:pt idx="8123">
                  <c:v>4.0518623745374835</c:v>
                </c:pt>
                <c:pt idx="8124">
                  <c:v>12.904383739997945</c:v>
                </c:pt>
                <c:pt idx="8125">
                  <c:v>-9.3822637581148367</c:v>
                </c:pt>
                <c:pt idx="8126">
                  <c:v>-7.6486571760385464</c:v>
                </c:pt>
                <c:pt idx="8127">
                  <c:v>-7.6486571760385464</c:v>
                </c:pt>
                <c:pt idx="8128">
                  <c:v>-7.6486571760385464</c:v>
                </c:pt>
                <c:pt idx="8129">
                  <c:v>11.268736919579066</c:v>
                </c:pt>
                <c:pt idx="8130">
                  <c:v>0.38043636061141456</c:v>
                </c:pt>
                <c:pt idx="8131">
                  <c:v>-8.0624959257337636</c:v>
                </c:pt>
                <c:pt idx="8132">
                  <c:v>-11.550907075927366</c:v>
                </c:pt>
                <c:pt idx="8133">
                  <c:v>-11.188382790570113</c:v>
                </c:pt>
                <c:pt idx="8134">
                  <c:v>5.7548875021634682</c:v>
                </c:pt>
                <c:pt idx="8135">
                  <c:v>-8.3831590803470787E-2</c:v>
                </c:pt>
                <c:pt idx="8136">
                  <c:v>-11.103506382011545</c:v>
                </c:pt>
                <c:pt idx="8137">
                  <c:v>-11.416621621364193</c:v>
                </c:pt>
                <c:pt idx="8138">
                  <c:v>-11.10372492250138</c:v>
                </c:pt>
                <c:pt idx="8139">
                  <c:v>10.229619965185119</c:v>
                </c:pt>
                <c:pt idx="8140">
                  <c:v>-7.0660891904577721</c:v>
                </c:pt>
                <c:pt idx="8141">
                  <c:v>-1.4120387556490079</c:v>
                </c:pt>
                <c:pt idx="8142">
                  <c:v>-7.0660891904577721</c:v>
                </c:pt>
                <c:pt idx="8143">
                  <c:v>-0.45607210727592917</c:v>
                </c:pt>
                <c:pt idx="8144">
                  <c:v>-12.306916113522544</c:v>
                </c:pt>
                <c:pt idx="8145">
                  <c:v>-5.3457748368417297</c:v>
                </c:pt>
                <c:pt idx="8146">
                  <c:v>-2.7604707687816865</c:v>
                </c:pt>
                <c:pt idx="8147">
                  <c:v>7.1505964975695016E-2</c:v>
                </c:pt>
                <c:pt idx="8148">
                  <c:v>-10.45189794595189</c:v>
                </c:pt>
                <c:pt idx="8149">
                  <c:v>7.6486571760385464</c:v>
                </c:pt>
                <c:pt idx="8150">
                  <c:v>9.3815429511845849</c:v>
                </c:pt>
                <c:pt idx="8151">
                  <c:v>-2.8744691179161412</c:v>
                </c:pt>
                <c:pt idx="8152">
                  <c:v>-6.3883364031987619E-2</c:v>
                </c:pt>
                <c:pt idx="8153">
                  <c:v>-0.17990909001493449</c:v>
                </c:pt>
                <c:pt idx="8154">
                  <c:v>-0.12298149983203709</c:v>
                </c:pt>
                <c:pt idx="8155">
                  <c:v>-0.55547120401175698</c:v>
                </c:pt>
                <c:pt idx="8156">
                  <c:v>9.7847323398144295E-2</c:v>
                </c:pt>
                <c:pt idx="8157">
                  <c:v>-0.16850572435697819</c:v>
                </c:pt>
                <c:pt idx="8158">
                  <c:v>13.08137247435552</c:v>
                </c:pt>
                <c:pt idx="8159">
                  <c:v>-9.5196362528432132</c:v>
                </c:pt>
                <c:pt idx="8160">
                  <c:v>1.5789687445267051</c:v>
                </c:pt>
                <c:pt idx="8161">
                  <c:v>12.103506382011545</c:v>
                </c:pt>
                <c:pt idx="8162">
                  <c:v>0.87386812018160576</c:v>
                </c:pt>
                <c:pt idx="8163">
                  <c:v>-9.9662651028771325</c:v>
                </c:pt>
                <c:pt idx="8164">
                  <c:v>8.3822637581148385</c:v>
                </c:pt>
                <c:pt idx="8165">
                  <c:v>8.3837042924740537</c:v>
                </c:pt>
                <c:pt idx="8166">
                  <c:v>1.5138863387101973</c:v>
                </c:pt>
                <c:pt idx="8167">
                  <c:v>-1.9999278670512641</c:v>
                </c:pt>
                <c:pt idx="8168">
                  <c:v>-9.8672787397096631</c:v>
                </c:pt>
                <c:pt idx="8169">
                  <c:v>-9.8672787397096631</c:v>
                </c:pt>
                <c:pt idx="8170">
                  <c:v>-2.0036039764001086E-4</c:v>
                </c:pt>
                <c:pt idx="8171">
                  <c:v>0.31235755632302242</c:v>
                </c:pt>
                <c:pt idx="8172">
                  <c:v>0</c:v>
                </c:pt>
                <c:pt idx="8173">
                  <c:v>3.2244939439817362</c:v>
                </c:pt>
                <c:pt idx="8174">
                  <c:v>-0.16046467219324609</c:v>
                </c:pt>
                <c:pt idx="8175">
                  <c:v>1.2344652536370229</c:v>
                </c:pt>
                <c:pt idx="8176">
                  <c:v>-1.0735290354219651</c:v>
                </c:pt>
                <c:pt idx="8177">
                  <c:v>-1.1424442650202054</c:v>
                </c:pt>
                <c:pt idx="8178">
                  <c:v>-1.0801703486839833</c:v>
                </c:pt>
                <c:pt idx="8179">
                  <c:v>-1.2372252194841886</c:v>
                </c:pt>
                <c:pt idx="8180">
                  <c:v>-0.63840175968261659</c:v>
                </c:pt>
                <c:pt idx="8181">
                  <c:v>1.4947646917495783</c:v>
                </c:pt>
                <c:pt idx="8182">
                  <c:v>-0.1194151669447706</c:v>
                </c:pt>
                <c:pt idx="8183">
                  <c:v>1.8450253400236587</c:v>
                </c:pt>
                <c:pt idx="8184">
                  <c:v>-2.6438561897747244</c:v>
                </c:pt>
                <c:pt idx="8185">
                  <c:v>0.47206844431522282</c:v>
                </c:pt>
                <c:pt idx="8186">
                  <c:v>11.644006462681574</c:v>
                </c:pt>
                <c:pt idx="8187">
                  <c:v>0.20457114424920386</c:v>
                </c:pt>
                <c:pt idx="8188">
                  <c:v>10.583082767502933</c:v>
                </c:pt>
                <c:pt idx="8189">
                  <c:v>10.059344460824425</c:v>
                </c:pt>
                <c:pt idx="8190">
                  <c:v>-2.8913711778265609</c:v>
                </c:pt>
                <c:pt idx="8191">
                  <c:v>-14.995546349358998</c:v>
                </c:pt>
                <c:pt idx="8192">
                  <c:v>-7.0660891904577721</c:v>
                </c:pt>
                <c:pt idx="8193">
                  <c:v>-3.644897125466557E-2</c:v>
                </c:pt>
                <c:pt idx="8194">
                  <c:v>-7.6486571760385464</c:v>
                </c:pt>
                <c:pt idx="8195">
                  <c:v>9.9667457608995313</c:v>
                </c:pt>
                <c:pt idx="8196">
                  <c:v>-0.53936563428104523</c:v>
                </c:pt>
                <c:pt idx="8197">
                  <c:v>-1.5849625007211561</c:v>
                </c:pt>
                <c:pt idx="8198">
                  <c:v>-0.49935378521231905</c:v>
                </c:pt>
                <c:pt idx="8199">
                  <c:v>4.8038170899684278</c:v>
                </c:pt>
                <c:pt idx="8200">
                  <c:v>-14.666242498774883</c:v>
                </c:pt>
                <c:pt idx="8201">
                  <c:v>0</c:v>
                </c:pt>
                <c:pt idx="8202">
                  <c:v>1.4493074013635898</c:v>
                </c:pt>
                <c:pt idx="8203">
                  <c:v>-0.17351964355719438</c:v>
                </c:pt>
                <c:pt idx="8204">
                  <c:v>-0.13124453327825267</c:v>
                </c:pt>
                <c:pt idx="8205">
                  <c:v>0.49569516262406904</c:v>
                </c:pt>
                <c:pt idx="8206">
                  <c:v>0.13873449228953832</c:v>
                </c:pt>
                <c:pt idx="8207">
                  <c:v>1.4613311515527792</c:v>
                </c:pt>
                <c:pt idx="8208">
                  <c:v>-8.7694060906397947E-2</c:v>
                </c:pt>
                <c:pt idx="8209">
                  <c:v>-0.80581220755570304</c:v>
                </c:pt>
                <c:pt idx="8210">
                  <c:v>-0.73504711643550669</c:v>
                </c:pt>
                <c:pt idx="8211">
                  <c:v>-1.0776028181239723</c:v>
                </c:pt>
                <c:pt idx="8212">
                  <c:v>-3.0571954015815428</c:v>
                </c:pt>
                <c:pt idx="8213">
                  <c:v>1.6238898671732582</c:v>
                </c:pt>
                <c:pt idx="8214">
                  <c:v>-5.9622397546294019</c:v>
                </c:pt>
                <c:pt idx="8215">
                  <c:v>0</c:v>
                </c:pt>
                <c:pt idx="8216">
                  <c:v>0.17223294472909109</c:v>
                </c:pt>
                <c:pt idx="8217">
                  <c:v>-2.2034896829603223</c:v>
                </c:pt>
                <c:pt idx="8218">
                  <c:v>0.12723518829610755</c:v>
                </c:pt>
                <c:pt idx="8219">
                  <c:v>-0.2070692636924488</c:v>
                </c:pt>
                <c:pt idx="8220">
                  <c:v>-10.703326841459814</c:v>
                </c:pt>
                <c:pt idx="8221">
                  <c:v>-0.51937415909357942</c:v>
                </c:pt>
                <c:pt idx="8222">
                  <c:v>-12.566767596032916</c:v>
                </c:pt>
                <c:pt idx="8223">
                  <c:v>-9.8064286334246284E-2</c:v>
                </c:pt>
                <c:pt idx="8224">
                  <c:v>2.5317404559746279</c:v>
                </c:pt>
                <c:pt idx="8225">
                  <c:v>-8.6450579349844769</c:v>
                </c:pt>
                <c:pt idx="8226">
                  <c:v>0.69089594547022137</c:v>
                </c:pt>
                <c:pt idx="8227">
                  <c:v>-9.0606959316875546</c:v>
                </c:pt>
                <c:pt idx="8228">
                  <c:v>-8.2149041353871605E-2</c:v>
                </c:pt>
                <c:pt idx="8229">
                  <c:v>0.23505883317260873</c:v>
                </c:pt>
                <c:pt idx="8230">
                  <c:v>-3.0856248868708611E-2</c:v>
                </c:pt>
                <c:pt idx="8231">
                  <c:v>1.0213385243657027</c:v>
                </c:pt>
                <c:pt idx="8232">
                  <c:v>-0.54124112329183849</c:v>
                </c:pt>
                <c:pt idx="8233">
                  <c:v>0.70043971814109218</c:v>
                </c:pt>
                <c:pt idx="8234">
                  <c:v>-0.13231158201547694</c:v>
                </c:pt>
                <c:pt idx="8235">
                  <c:v>9.3815429511845849</c:v>
                </c:pt>
                <c:pt idx="8236">
                  <c:v>-2.0212686167536513</c:v>
                </c:pt>
                <c:pt idx="8237">
                  <c:v>0.11083734962414851</c:v>
                </c:pt>
                <c:pt idx="8238">
                  <c:v>7.1778363975863096E-2</c:v>
                </c:pt>
                <c:pt idx="8239">
                  <c:v>0.34141939266256921</c:v>
                </c:pt>
                <c:pt idx="8240">
                  <c:v>-0.51405801658758055</c:v>
                </c:pt>
                <c:pt idx="8241">
                  <c:v>7.6486571760385464</c:v>
                </c:pt>
                <c:pt idx="8242">
                  <c:v>-0.20739970686097539</c:v>
                </c:pt>
                <c:pt idx="8243">
                  <c:v>0.19264507794239583</c:v>
                </c:pt>
                <c:pt idx="8244">
                  <c:v>-2.0570681614697843</c:v>
                </c:pt>
                <c:pt idx="8245">
                  <c:v>-1.2402519303786224</c:v>
                </c:pt>
                <c:pt idx="8246">
                  <c:v>0.18189764310838855</c:v>
                </c:pt>
                <c:pt idx="8247">
                  <c:v>-7.0624959257337645</c:v>
                </c:pt>
                <c:pt idx="8248">
                  <c:v>0.30562628255826202</c:v>
                </c:pt>
                <c:pt idx="8249">
                  <c:v>-0.58846844422269184</c:v>
                </c:pt>
                <c:pt idx="8250">
                  <c:v>-9.3404314032048852</c:v>
                </c:pt>
                <c:pt idx="8251">
                  <c:v>14.773173556192697</c:v>
                </c:pt>
                <c:pt idx="8252">
                  <c:v>-0.24100809950379473</c:v>
                </c:pt>
                <c:pt idx="8253">
                  <c:v>-0.49862094585227301</c:v>
                </c:pt>
                <c:pt idx="8254">
                  <c:v>-0.25615739908639129</c:v>
                </c:pt>
                <c:pt idx="8255">
                  <c:v>-0.41503749927884381</c:v>
                </c:pt>
                <c:pt idx="8256">
                  <c:v>-2.042591876724468</c:v>
                </c:pt>
                <c:pt idx="8257">
                  <c:v>-1.0524674198941357</c:v>
                </c:pt>
                <c:pt idx="8258">
                  <c:v>-0.67807190511263771</c:v>
                </c:pt>
                <c:pt idx="8259">
                  <c:v>1.0558532347335174</c:v>
                </c:pt>
                <c:pt idx="8260">
                  <c:v>-0.3214773231165059</c:v>
                </c:pt>
                <c:pt idx="8261">
                  <c:v>1.2992101296511267</c:v>
                </c:pt>
                <c:pt idx="8262">
                  <c:v>-4.5389125064048219</c:v>
                </c:pt>
                <c:pt idx="8263">
                  <c:v>0.41346164435330457</c:v>
                </c:pt>
                <c:pt idx="8264">
                  <c:v>7.0660891904577738</c:v>
                </c:pt>
                <c:pt idx="8265">
                  <c:v>-2.3037807481771031</c:v>
                </c:pt>
                <c:pt idx="8266">
                  <c:v>4.6997479537169672E-2</c:v>
                </c:pt>
                <c:pt idx="8267">
                  <c:v>-1.4150374992788437</c:v>
                </c:pt>
                <c:pt idx="8268">
                  <c:v>7.0660891904577738</c:v>
                </c:pt>
                <c:pt idx="8269">
                  <c:v>7.0660891904577738</c:v>
                </c:pt>
                <c:pt idx="8270">
                  <c:v>-11.344665782303407</c:v>
                </c:pt>
                <c:pt idx="8271">
                  <c:v>-1.0824621601919731</c:v>
                </c:pt>
                <c:pt idx="8272">
                  <c:v>-11.188588845707349</c:v>
                </c:pt>
                <c:pt idx="8273">
                  <c:v>-0.41488727331516445</c:v>
                </c:pt>
                <c:pt idx="8274">
                  <c:v>-2.84799690655495</c:v>
                </c:pt>
                <c:pt idx="8275">
                  <c:v>-7.6486571760385464</c:v>
                </c:pt>
                <c:pt idx="8276">
                  <c:v>-2.8744909767663152</c:v>
                </c:pt>
                <c:pt idx="8277">
                  <c:v>1.5754081940079074</c:v>
                </c:pt>
                <c:pt idx="8278">
                  <c:v>-0.27878607143972367</c:v>
                </c:pt>
                <c:pt idx="8279">
                  <c:v>0.12248400652499507</c:v>
                </c:pt>
                <c:pt idx="8280">
                  <c:v>0.29677565318555216</c:v>
                </c:pt>
                <c:pt idx="8281">
                  <c:v>-2.4395424627874922</c:v>
                </c:pt>
                <c:pt idx="8282">
                  <c:v>0</c:v>
                </c:pt>
                <c:pt idx="8283">
                  <c:v>-0.8274205451117097</c:v>
                </c:pt>
                <c:pt idx="8284">
                  <c:v>-1.6119665363277063E-2</c:v>
                </c:pt>
                <c:pt idx="8285">
                  <c:v>-2.8744691179161412</c:v>
                </c:pt>
                <c:pt idx="8286">
                  <c:v>-0.11247229232637421</c:v>
                </c:pt>
                <c:pt idx="8287">
                  <c:v>-1.6214883767462704</c:v>
                </c:pt>
                <c:pt idx="8288">
                  <c:v>-9.9662651028771325</c:v>
                </c:pt>
                <c:pt idx="8289">
                  <c:v>-6.0732489820306386</c:v>
                </c:pt>
                <c:pt idx="8290">
                  <c:v>-1.1053530001462286</c:v>
                </c:pt>
                <c:pt idx="8291">
                  <c:v>-1.6261851634476694</c:v>
                </c:pt>
                <c:pt idx="8292">
                  <c:v>-0.45066140900956519</c:v>
                </c:pt>
                <c:pt idx="8293">
                  <c:v>14.590294645317085</c:v>
                </c:pt>
                <c:pt idx="8294">
                  <c:v>2.2501811380219556</c:v>
                </c:pt>
                <c:pt idx="8295">
                  <c:v>11.613636010763889</c:v>
                </c:pt>
                <c:pt idx="8296">
                  <c:v>10.451554569765362</c:v>
                </c:pt>
                <c:pt idx="8297">
                  <c:v>0.70209513431915416</c:v>
                </c:pt>
                <c:pt idx="8298">
                  <c:v>10.059795091795101</c:v>
                </c:pt>
                <c:pt idx="8299">
                  <c:v>0.11028899436830777</c:v>
                </c:pt>
                <c:pt idx="8300">
                  <c:v>-0.4413587774348034</c:v>
                </c:pt>
                <c:pt idx="8301">
                  <c:v>5.155770068862882</c:v>
                </c:pt>
                <c:pt idx="8302">
                  <c:v>-10.917372079476841</c:v>
                </c:pt>
                <c:pt idx="8303">
                  <c:v>-0.30086647935953253</c:v>
                </c:pt>
                <c:pt idx="8304">
                  <c:v>-0.5849625007211563</c:v>
                </c:pt>
                <c:pt idx="8305">
                  <c:v>9.3109404391481465E-2</c:v>
                </c:pt>
                <c:pt idx="8306">
                  <c:v>0.57031572475675463</c:v>
                </c:pt>
                <c:pt idx="8307">
                  <c:v>3.8474147814635949E-2</c:v>
                </c:pt>
                <c:pt idx="8308">
                  <c:v>0.86184085477052996</c:v>
                </c:pt>
                <c:pt idx="8309">
                  <c:v>-0.17111191639275455</c:v>
                </c:pt>
                <c:pt idx="8310">
                  <c:v>0.49898927761130379</c:v>
                </c:pt>
                <c:pt idx="8311">
                  <c:v>0.38060400221496982</c:v>
                </c:pt>
                <c:pt idx="8312">
                  <c:v>0.99072218641198917</c:v>
                </c:pt>
                <c:pt idx="8313">
                  <c:v>-0.29890171482778577</c:v>
                </c:pt>
                <c:pt idx="8314">
                  <c:v>12.518407276671365</c:v>
                </c:pt>
                <c:pt idx="8315">
                  <c:v>10.381182412624446</c:v>
                </c:pt>
                <c:pt idx="8316">
                  <c:v>-0.6844981742720706</c:v>
                </c:pt>
                <c:pt idx="8317">
                  <c:v>-0.89260944351217308</c:v>
                </c:pt>
                <c:pt idx="8318">
                  <c:v>-0.26159243165988727</c:v>
                </c:pt>
                <c:pt idx="8319">
                  <c:v>-0.40354186044101442</c:v>
                </c:pt>
                <c:pt idx="8320">
                  <c:v>-1.5423481566607762</c:v>
                </c:pt>
                <c:pt idx="8321">
                  <c:v>0.77760757866355179</c:v>
                </c:pt>
                <c:pt idx="8322">
                  <c:v>11.582612451267021</c:v>
                </c:pt>
                <c:pt idx="8323">
                  <c:v>8.0624959257337636</c:v>
                </c:pt>
                <c:pt idx="8324">
                  <c:v>2.7929996290805339</c:v>
                </c:pt>
                <c:pt idx="8325">
                  <c:v>-5.3457748368417297</c:v>
                </c:pt>
                <c:pt idx="8326">
                  <c:v>-12.188279751964144</c:v>
                </c:pt>
                <c:pt idx="8327">
                  <c:v>11.551067348664397</c:v>
                </c:pt>
                <c:pt idx="8328">
                  <c:v>-3.6244908649077936</c:v>
                </c:pt>
                <c:pt idx="8329">
                  <c:v>-0.80625079853722559</c:v>
                </c:pt>
                <c:pt idx="8330">
                  <c:v>7.594885323329871E-2</c:v>
                </c:pt>
                <c:pt idx="8331">
                  <c:v>11.673897930688602</c:v>
                </c:pt>
                <c:pt idx="8332">
                  <c:v>8.0588936890535692</c:v>
                </c:pt>
                <c:pt idx="8333">
                  <c:v>-0.99760150395148339</c:v>
                </c:pt>
                <c:pt idx="8334">
                  <c:v>5.3457748368417297</c:v>
                </c:pt>
                <c:pt idx="8335">
                  <c:v>9.2304207950923818</c:v>
                </c:pt>
                <c:pt idx="8336">
                  <c:v>10.146780789986687</c:v>
                </c:pt>
                <c:pt idx="8337">
                  <c:v>9.2304207950923818</c:v>
                </c:pt>
                <c:pt idx="8338">
                  <c:v>2.1117855699580934</c:v>
                </c:pt>
                <c:pt idx="8339">
                  <c:v>-9.0606959316875546</c:v>
                </c:pt>
                <c:pt idx="8340">
                  <c:v>-14.542709466317824</c:v>
                </c:pt>
                <c:pt idx="8341">
                  <c:v>-7.6462586799900292</c:v>
                </c:pt>
                <c:pt idx="8342">
                  <c:v>-9.0606959316875546</c:v>
                </c:pt>
                <c:pt idx="8343">
                  <c:v>11.381182412624446</c:v>
                </c:pt>
                <c:pt idx="8344">
                  <c:v>-9.9662651028771325</c:v>
                </c:pt>
                <c:pt idx="8345">
                  <c:v>-7.0660891904577721</c:v>
                </c:pt>
                <c:pt idx="8346">
                  <c:v>-7.0660891904577721</c:v>
                </c:pt>
                <c:pt idx="8347">
                  <c:v>-7.0660891904577721</c:v>
                </c:pt>
                <c:pt idx="8348">
                  <c:v>-7.0660891904577721</c:v>
                </c:pt>
                <c:pt idx="8349">
                  <c:v>-6.0732489820306386</c:v>
                </c:pt>
                <c:pt idx="8350">
                  <c:v>-8.6438561897747253</c:v>
                </c:pt>
                <c:pt idx="8351">
                  <c:v>-11.059119092544519</c:v>
                </c:pt>
                <c:pt idx="8352">
                  <c:v>-3.8073549220576037</c:v>
                </c:pt>
                <c:pt idx="8353">
                  <c:v>5.2234225499349378</c:v>
                </c:pt>
                <c:pt idx="8354">
                  <c:v>-12.268542000300124</c:v>
                </c:pt>
                <c:pt idx="8355">
                  <c:v>-7.6462586799900292</c:v>
                </c:pt>
                <c:pt idx="8356">
                  <c:v>-0.41503749927884381</c:v>
                </c:pt>
                <c:pt idx="8357">
                  <c:v>7.6486571760385464</c:v>
                </c:pt>
                <c:pt idx="8358">
                  <c:v>-6.0660891904577721</c:v>
                </c:pt>
                <c:pt idx="8359">
                  <c:v>2.7279204545631992</c:v>
                </c:pt>
                <c:pt idx="8360">
                  <c:v>-8.4918530963296757</c:v>
                </c:pt>
                <c:pt idx="8361">
                  <c:v>0.17778711921528295</c:v>
                </c:pt>
                <c:pt idx="8362">
                  <c:v>0.24220090241662831</c:v>
                </c:pt>
                <c:pt idx="8363">
                  <c:v>0.59234203108675398</c:v>
                </c:pt>
                <c:pt idx="8364">
                  <c:v>-1.858570040003139E-2</c:v>
                </c:pt>
                <c:pt idx="8365">
                  <c:v>-0.80735492205760395</c:v>
                </c:pt>
                <c:pt idx="8366">
                  <c:v>0.63076619033428094</c:v>
                </c:pt>
                <c:pt idx="8367">
                  <c:v>-0.96347412397488652</c:v>
                </c:pt>
                <c:pt idx="8368">
                  <c:v>12.68825030913318</c:v>
                </c:pt>
                <c:pt idx="8369">
                  <c:v>-1.3212083667402885</c:v>
                </c:pt>
                <c:pt idx="8370">
                  <c:v>10.307200809140809</c:v>
                </c:pt>
                <c:pt idx="8371">
                  <c:v>10.291554445843843</c:v>
                </c:pt>
                <c:pt idx="8372">
                  <c:v>-1.4553424824773775</c:v>
                </c:pt>
                <c:pt idx="8373">
                  <c:v>-11.485493915223493</c:v>
                </c:pt>
                <c:pt idx="8374">
                  <c:v>-0.12156197988091312</c:v>
                </c:pt>
                <c:pt idx="8375">
                  <c:v>4.5188773766255283E-2</c:v>
                </c:pt>
                <c:pt idx="8376">
                  <c:v>0.45519462575082648</c:v>
                </c:pt>
                <c:pt idx="8377">
                  <c:v>0.26365041568127812</c:v>
                </c:pt>
                <c:pt idx="8378">
                  <c:v>-6.0732489820306386</c:v>
                </c:pt>
                <c:pt idx="8379">
                  <c:v>-12.75933340719466</c:v>
                </c:pt>
                <c:pt idx="8380">
                  <c:v>-10.814315423787811</c:v>
                </c:pt>
                <c:pt idx="8381">
                  <c:v>9.2304207950923818</c:v>
                </c:pt>
                <c:pt idx="8382">
                  <c:v>-0.14538281717952062</c:v>
                </c:pt>
                <c:pt idx="8383">
                  <c:v>0.25924282667141979</c:v>
                </c:pt>
                <c:pt idx="8384">
                  <c:v>-0.39695514029538626</c:v>
                </c:pt>
                <c:pt idx="8385">
                  <c:v>-0.79468109202249393</c:v>
                </c:pt>
                <c:pt idx="8386">
                  <c:v>0</c:v>
                </c:pt>
                <c:pt idx="8387">
                  <c:v>3.3294440098424444E-2</c:v>
                </c:pt>
                <c:pt idx="8388">
                  <c:v>0.21299372333419817</c:v>
                </c:pt>
                <c:pt idx="8389">
                  <c:v>6.4248946738385495</c:v>
                </c:pt>
                <c:pt idx="8390">
                  <c:v>-7.6486571760385464</c:v>
                </c:pt>
                <c:pt idx="8391">
                  <c:v>-0.58496250072115652</c:v>
                </c:pt>
                <c:pt idx="8392">
                  <c:v>-4.8673846735689731E-2</c:v>
                </c:pt>
                <c:pt idx="8393">
                  <c:v>-0.26246315457276093</c:v>
                </c:pt>
                <c:pt idx="8394">
                  <c:v>-0.12851474052268025</c:v>
                </c:pt>
                <c:pt idx="8395">
                  <c:v>-0.68352633520474615</c:v>
                </c:pt>
                <c:pt idx="8396">
                  <c:v>0.11864449649861922</c:v>
                </c:pt>
                <c:pt idx="8397">
                  <c:v>0.21230360371286433</c:v>
                </c:pt>
                <c:pt idx="8398">
                  <c:v>0.79497119760177215</c:v>
                </c:pt>
                <c:pt idx="8399">
                  <c:v>5.9228321394775394</c:v>
                </c:pt>
                <c:pt idx="8400">
                  <c:v>-0.16635838642212</c:v>
                </c:pt>
                <c:pt idx="8401">
                  <c:v>2.7480736422106921E-2</c:v>
                </c:pt>
                <c:pt idx="8402">
                  <c:v>0.30978266502527291</c:v>
                </c:pt>
                <c:pt idx="8403">
                  <c:v>-2.4871908360688466E-4</c:v>
                </c:pt>
                <c:pt idx="8404">
                  <c:v>0.56888429270758201</c:v>
                </c:pt>
                <c:pt idx="8405">
                  <c:v>13.738373788559015</c:v>
                </c:pt>
                <c:pt idx="8406">
                  <c:v>1.5470658929626278</c:v>
                </c:pt>
                <c:pt idx="8407">
                  <c:v>-0.78505988236725088</c:v>
                </c:pt>
                <c:pt idx="8408">
                  <c:v>0.90689059560851848</c:v>
                </c:pt>
                <c:pt idx="8409">
                  <c:v>5.2217193655552228</c:v>
                </c:pt>
                <c:pt idx="8410">
                  <c:v>0.53630161932381704</c:v>
                </c:pt>
                <c:pt idx="8411">
                  <c:v>0.25069607127055055</c:v>
                </c:pt>
                <c:pt idx="8412">
                  <c:v>5.7459543773934607</c:v>
                </c:pt>
                <c:pt idx="8413">
                  <c:v>-12.566688329252264</c:v>
                </c:pt>
                <c:pt idx="8414">
                  <c:v>0.98312618143560404</c:v>
                </c:pt>
                <c:pt idx="8415">
                  <c:v>6.0732489820306386</c:v>
                </c:pt>
                <c:pt idx="8416">
                  <c:v>6.0732489820306386</c:v>
                </c:pt>
                <c:pt idx="8417">
                  <c:v>1.2214771508595073</c:v>
                </c:pt>
                <c:pt idx="8418">
                  <c:v>9.6450579349844787</c:v>
                </c:pt>
                <c:pt idx="8419">
                  <c:v>-5.2566301589970168</c:v>
                </c:pt>
                <c:pt idx="8420">
                  <c:v>-0.14078180440046315</c:v>
                </c:pt>
                <c:pt idx="8421">
                  <c:v>-8.6746902167942397E-2</c:v>
                </c:pt>
                <c:pt idx="8422">
                  <c:v>-0.22838285917883122</c:v>
                </c:pt>
                <c:pt idx="8423">
                  <c:v>-9.7197843332753386E-2</c:v>
                </c:pt>
                <c:pt idx="8424">
                  <c:v>-0.29808135293299476</c:v>
                </c:pt>
                <c:pt idx="8425">
                  <c:v>3.9361969651205526</c:v>
                </c:pt>
                <c:pt idx="8426">
                  <c:v>-2.8569152196770795E-2</c:v>
                </c:pt>
                <c:pt idx="8427">
                  <c:v>-1.3613118318956527</c:v>
                </c:pt>
                <c:pt idx="8428">
                  <c:v>0.24731005354077712</c:v>
                </c:pt>
                <c:pt idx="8429">
                  <c:v>-0.41860411429903627</c:v>
                </c:pt>
                <c:pt idx="8430">
                  <c:v>-0.19264507794239608</c:v>
                </c:pt>
                <c:pt idx="8431">
                  <c:v>-0.70286781695977774</c:v>
                </c:pt>
                <c:pt idx="8432">
                  <c:v>-0.45943161863729726</c:v>
                </c:pt>
                <c:pt idx="8433">
                  <c:v>1.6968374814608966</c:v>
                </c:pt>
                <c:pt idx="8434">
                  <c:v>-8.6450579349844769</c:v>
                </c:pt>
                <c:pt idx="8435">
                  <c:v>-0.44360665147561484</c:v>
                </c:pt>
                <c:pt idx="8436">
                  <c:v>-9.8667637673533513</c:v>
                </c:pt>
                <c:pt idx="8437">
                  <c:v>-0.46394709975979032</c:v>
                </c:pt>
                <c:pt idx="8438">
                  <c:v>-11.644156719937438</c:v>
                </c:pt>
                <c:pt idx="8439">
                  <c:v>0.40662525946264388</c:v>
                </c:pt>
                <c:pt idx="8440">
                  <c:v>-0.24792751344358538</c:v>
                </c:pt>
                <c:pt idx="8441">
                  <c:v>2.3195256046720578</c:v>
                </c:pt>
                <c:pt idx="8442">
                  <c:v>-1.2344652536370229</c:v>
                </c:pt>
                <c:pt idx="8443">
                  <c:v>3.8073549220576046</c:v>
                </c:pt>
                <c:pt idx="8444">
                  <c:v>0.13074859135487807</c:v>
                </c:pt>
                <c:pt idx="8445">
                  <c:v>0.19349627570199202</c:v>
                </c:pt>
                <c:pt idx="8446">
                  <c:v>9.2878776137311381E-2</c:v>
                </c:pt>
                <c:pt idx="8447">
                  <c:v>1.096215315259303</c:v>
                </c:pt>
                <c:pt idx="8448">
                  <c:v>1.048363021561399</c:v>
                </c:pt>
                <c:pt idx="8449">
                  <c:v>-0.48057831499922476</c:v>
                </c:pt>
                <c:pt idx="8450">
                  <c:v>-0.3549823758078815</c:v>
                </c:pt>
                <c:pt idx="8451">
                  <c:v>-8.0624959257337636</c:v>
                </c:pt>
                <c:pt idx="8452">
                  <c:v>5.3457748368417297</c:v>
                </c:pt>
                <c:pt idx="8453">
                  <c:v>10.45189794595189</c:v>
                </c:pt>
                <c:pt idx="8454">
                  <c:v>2.4827104781321881E-2</c:v>
                </c:pt>
                <c:pt idx="8455">
                  <c:v>-8.3837042924740537</c:v>
                </c:pt>
                <c:pt idx="8456">
                  <c:v>0.11192565406971489</c:v>
                </c:pt>
                <c:pt idx="8457">
                  <c:v>-7.6486571760385464</c:v>
                </c:pt>
                <c:pt idx="8458">
                  <c:v>-0.58256200925071366</c:v>
                </c:pt>
                <c:pt idx="8459">
                  <c:v>3.7967850199020416E-2</c:v>
                </c:pt>
                <c:pt idx="8460">
                  <c:v>-1.6621428741563318</c:v>
                </c:pt>
                <c:pt idx="8461">
                  <c:v>11.89191024986467</c:v>
                </c:pt>
                <c:pt idx="8462">
                  <c:v>11.268542000300123</c:v>
                </c:pt>
                <c:pt idx="8463">
                  <c:v>3.504694709920065E-2</c:v>
                </c:pt>
                <c:pt idx="8464">
                  <c:v>-0.32192809488736207</c:v>
                </c:pt>
                <c:pt idx="8465">
                  <c:v>0.31988026623850352</c:v>
                </c:pt>
                <c:pt idx="8466">
                  <c:v>7.6486571760385464</c:v>
                </c:pt>
                <c:pt idx="8467">
                  <c:v>7.1083098061482983E-2</c:v>
                </c:pt>
                <c:pt idx="8468">
                  <c:v>6.0732489820306386</c:v>
                </c:pt>
                <c:pt idx="8469">
                  <c:v>-0.1178364902938583</c:v>
                </c:pt>
                <c:pt idx="8470">
                  <c:v>0.68449817427207049</c:v>
                </c:pt>
                <c:pt idx="8471">
                  <c:v>-4.0588936890535683</c:v>
                </c:pt>
                <c:pt idx="8472">
                  <c:v>-1.0143552929770698</c:v>
                </c:pt>
                <c:pt idx="8473">
                  <c:v>-1.9721401955390088</c:v>
                </c:pt>
                <c:pt idx="8474">
                  <c:v>12.598130062326126</c:v>
                </c:pt>
                <c:pt idx="8475">
                  <c:v>-1.5640028820855101</c:v>
                </c:pt>
                <c:pt idx="8476">
                  <c:v>7.6486571760385464</c:v>
                </c:pt>
                <c:pt idx="8477">
                  <c:v>-3.8474147814635831E-2</c:v>
                </c:pt>
                <c:pt idx="8478">
                  <c:v>8.3822637581148367</c:v>
                </c:pt>
                <c:pt idx="8479">
                  <c:v>0.73039294024272028</c:v>
                </c:pt>
                <c:pt idx="8480">
                  <c:v>-0.12338241550528231</c:v>
                </c:pt>
                <c:pt idx="8481">
                  <c:v>0.36859615438864723</c:v>
                </c:pt>
                <c:pt idx="8482">
                  <c:v>0.15200309344505006</c:v>
                </c:pt>
                <c:pt idx="8483">
                  <c:v>0.28736373519553443</c:v>
                </c:pt>
                <c:pt idx="8484">
                  <c:v>4.3253197953883951E-2</c:v>
                </c:pt>
                <c:pt idx="8485">
                  <c:v>-0.19118412081411609</c:v>
                </c:pt>
                <c:pt idx="8486">
                  <c:v>-8.6156643749714434E-2</c:v>
                </c:pt>
                <c:pt idx="8487">
                  <c:v>0.45357210069783349</c:v>
                </c:pt>
                <c:pt idx="8488">
                  <c:v>8.3822637581148385</c:v>
                </c:pt>
                <c:pt idx="8489">
                  <c:v>-4.2435266320396813E-2</c:v>
                </c:pt>
                <c:pt idx="8490">
                  <c:v>10.381182412624446</c:v>
                </c:pt>
                <c:pt idx="8491">
                  <c:v>-6.0732489820306386</c:v>
                </c:pt>
                <c:pt idx="8492">
                  <c:v>0.18400018665403484</c:v>
                </c:pt>
                <c:pt idx="8493">
                  <c:v>-0.1220744955698385</c:v>
                </c:pt>
                <c:pt idx="8494">
                  <c:v>-7.4000581443776747E-2</c:v>
                </c:pt>
                <c:pt idx="8495">
                  <c:v>4.4581202940494578E-2</c:v>
                </c:pt>
                <c:pt idx="8496">
                  <c:v>1.2586296107113627E-2</c:v>
                </c:pt>
                <c:pt idx="8497">
                  <c:v>11.451554569765362</c:v>
                </c:pt>
                <c:pt idx="8498">
                  <c:v>-4.7587565111357798E-3</c:v>
                </c:pt>
                <c:pt idx="8499">
                  <c:v>-8.8683081332894673</c:v>
                </c:pt>
                <c:pt idx="8500">
                  <c:v>0.75537763128008661</c:v>
                </c:pt>
                <c:pt idx="8501">
                  <c:v>0.29905362863477541</c:v>
                </c:pt>
                <c:pt idx="8502">
                  <c:v>-9.2304207950923818</c:v>
                </c:pt>
                <c:pt idx="8503">
                  <c:v>0.70853718583968872</c:v>
                </c:pt>
                <c:pt idx="8504">
                  <c:v>-2.1776942395251478E-2</c:v>
                </c:pt>
                <c:pt idx="8505">
                  <c:v>0.69514541847157896</c:v>
                </c:pt>
                <c:pt idx="8506">
                  <c:v>0.13526718686482087</c:v>
                </c:pt>
                <c:pt idx="8507">
                  <c:v>-10.866763767353351</c:v>
                </c:pt>
                <c:pt idx="8508">
                  <c:v>3.5448836004289767E-2</c:v>
                </c:pt>
                <c:pt idx="8509">
                  <c:v>-1.07240849552805</c:v>
                </c:pt>
                <c:pt idx="8510">
                  <c:v>-0.2310875168960676</c:v>
                </c:pt>
                <c:pt idx="8511">
                  <c:v>-5.8298640564667284E-2</c:v>
                </c:pt>
                <c:pt idx="8512">
                  <c:v>0.93726424465203773</c:v>
                </c:pt>
                <c:pt idx="8513">
                  <c:v>-0.67242534197149562</c:v>
                </c:pt>
                <c:pt idx="8514">
                  <c:v>-5.5648029549914463E-2</c:v>
                </c:pt>
                <c:pt idx="8515">
                  <c:v>-2.1396637862562242</c:v>
                </c:pt>
                <c:pt idx="8516">
                  <c:v>1.2835449796607104E-2</c:v>
                </c:pt>
                <c:pt idx="8517">
                  <c:v>0.20029865048583104</c:v>
                </c:pt>
                <c:pt idx="8518">
                  <c:v>-0.36410323047574128</c:v>
                </c:pt>
                <c:pt idx="8519">
                  <c:v>0.91834971098358253</c:v>
                </c:pt>
                <c:pt idx="8520">
                  <c:v>-0.34792330342030692</c:v>
                </c:pt>
                <c:pt idx="8521">
                  <c:v>-1.1468413883292712</c:v>
                </c:pt>
                <c:pt idx="8522">
                  <c:v>0.11202661773411107</c:v>
                </c:pt>
                <c:pt idx="8523">
                  <c:v>-9.3808217839409309</c:v>
                </c:pt>
                <c:pt idx="8524">
                  <c:v>-1.8096760443282896E-2</c:v>
                </c:pt>
                <c:pt idx="8525">
                  <c:v>-9.4098374247201855E-2</c:v>
                </c:pt>
                <c:pt idx="8526">
                  <c:v>-8.8662486111111729</c:v>
                </c:pt>
                <c:pt idx="8527">
                  <c:v>-6.0732489820306386</c:v>
                </c:pt>
                <c:pt idx="8528">
                  <c:v>-10.381542951184585</c:v>
                </c:pt>
                <c:pt idx="8529">
                  <c:v>-9.229619965185119</c:v>
                </c:pt>
                <c:pt idx="8530">
                  <c:v>-5.3457748368417297</c:v>
                </c:pt>
                <c:pt idx="8531">
                  <c:v>-8.0624959257337636</c:v>
                </c:pt>
                <c:pt idx="8532">
                  <c:v>-1.0561452797430197</c:v>
                </c:pt>
                <c:pt idx="8533">
                  <c:v>-1.8796234465173014</c:v>
                </c:pt>
                <c:pt idx="8534">
                  <c:v>-5.553787873564592</c:v>
                </c:pt>
                <c:pt idx="8535">
                  <c:v>0.58616125030478206</c:v>
                </c:pt>
                <c:pt idx="8536">
                  <c:v>-9.9535673550914583E-2</c:v>
                </c:pt>
                <c:pt idx="8537">
                  <c:v>-1.2873644446597075</c:v>
                </c:pt>
                <c:pt idx="8538">
                  <c:v>5.9008411731923158E-2</c:v>
                </c:pt>
                <c:pt idx="8539">
                  <c:v>-10.582769240382088</c:v>
                </c:pt>
                <c:pt idx="8540">
                  <c:v>-8.2462160191973166E-2</c:v>
                </c:pt>
                <c:pt idx="8541">
                  <c:v>0.21272932398572816</c:v>
                </c:pt>
                <c:pt idx="8542">
                  <c:v>-0.98535322403559844</c:v>
                </c:pt>
                <c:pt idx="8543">
                  <c:v>-3.5801615144573353</c:v>
                </c:pt>
                <c:pt idx="8544">
                  <c:v>8.4123830458328666</c:v>
                </c:pt>
                <c:pt idx="8545">
                  <c:v>7.6486571760385464</c:v>
                </c:pt>
                <c:pt idx="8546">
                  <c:v>1.712517687521889</c:v>
                </c:pt>
                <c:pt idx="8547">
                  <c:v>1.3899465183160133</c:v>
                </c:pt>
                <c:pt idx="8548">
                  <c:v>-9.5183253076908674</c:v>
                </c:pt>
                <c:pt idx="8549">
                  <c:v>-8.3822637581148367</c:v>
                </c:pt>
                <c:pt idx="8550">
                  <c:v>-0.28379296600059112</c:v>
                </c:pt>
                <c:pt idx="8551">
                  <c:v>-0.51887331026338368</c:v>
                </c:pt>
                <c:pt idx="8552">
                  <c:v>0.25119530906293192</c:v>
                </c:pt>
                <c:pt idx="8553">
                  <c:v>-0.27871602806606366</c:v>
                </c:pt>
                <c:pt idx="8554">
                  <c:v>0.23446525363702297</c:v>
                </c:pt>
                <c:pt idx="8555">
                  <c:v>-0.94286169560645827</c:v>
                </c:pt>
                <c:pt idx="8556">
                  <c:v>8.0170348683983053E-2</c:v>
                </c:pt>
                <c:pt idx="8557">
                  <c:v>2.828904443142367E-2</c:v>
                </c:pt>
                <c:pt idx="8558">
                  <c:v>-4.247691636416228E-2</c:v>
                </c:pt>
                <c:pt idx="8559">
                  <c:v>8.6462586799900301</c:v>
                </c:pt>
                <c:pt idx="8560">
                  <c:v>4.1619089201739443E-2</c:v>
                </c:pt>
                <c:pt idx="8561">
                  <c:v>0.37439551478149791</c:v>
                </c:pt>
                <c:pt idx="8562">
                  <c:v>1.6159893963417806</c:v>
                </c:pt>
                <c:pt idx="8563">
                  <c:v>3.2577977574676469</c:v>
                </c:pt>
                <c:pt idx="8564">
                  <c:v>-0.92037098174054888</c:v>
                </c:pt>
                <c:pt idx="8565">
                  <c:v>8.6462586799900301</c:v>
                </c:pt>
                <c:pt idx="8566">
                  <c:v>-8.6462586799900301</c:v>
                </c:pt>
                <c:pt idx="8567">
                  <c:v>-1.6267452979260937</c:v>
                </c:pt>
                <c:pt idx="8568">
                  <c:v>-0.17632277264046278</c:v>
                </c:pt>
                <c:pt idx="8569">
                  <c:v>0.84732604160871183</c:v>
                </c:pt>
                <c:pt idx="8570">
                  <c:v>0.11487621968540061</c:v>
                </c:pt>
                <c:pt idx="8571">
                  <c:v>-2.7369655941662061</c:v>
                </c:pt>
                <c:pt idx="8572">
                  <c:v>-1.4594316186372973</c:v>
                </c:pt>
                <c:pt idx="8573">
                  <c:v>0.41383874969521822</c:v>
                </c:pt>
                <c:pt idx="8574">
                  <c:v>-4.4885714229306313</c:v>
                </c:pt>
                <c:pt idx="8575">
                  <c:v>12.717176590584167</c:v>
                </c:pt>
                <c:pt idx="8576">
                  <c:v>-0.59212229229402225</c:v>
                </c:pt>
                <c:pt idx="8577">
                  <c:v>-1.3213873208293447</c:v>
                </c:pt>
                <c:pt idx="8578">
                  <c:v>4.5059050014400457</c:v>
                </c:pt>
                <c:pt idx="8579">
                  <c:v>-8.3837042924740537</c:v>
                </c:pt>
                <c:pt idx="8580">
                  <c:v>-11.146568675740786</c:v>
                </c:pt>
                <c:pt idx="8581">
                  <c:v>-0.18171091582002286</c:v>
                </c:pt>
                <c:pt idx="8582">
                  <c:v>0.97352778863880929</c:v>
                </c:pt>
                <c:pt idx="8583">
                  <c:v>-10.307200809140809</c:v>
                </c:pt>
                <c:pt idx="8584">
                  <c:v>5.7548875021634682</c:v>
                </c:pt>
                <c:pt idx="8585">
                  <c:v>0.18442457113742758</c:v>
                </c:pt>
                <c:pt idx="8586">
                  <c:v>-0.81769686627906302</c:v>
                </c:pt>
                <c:pt idx="8587">
                  <c:v>-9.229619965185119</c:v>
                </c:pt>
                <c:pt idx="8588">
                  <c:v>-1.8069753154139487</c:v>
                </c:pt>
                <c:pt idx="8589">
                  <c:v>-3.0178483067401545</c:v>
                </c:pt>
                <c:pt idx="8590">
                  <c:v>1.9349049717781148</c:v>
                </c:pt>
                <c:pt idx="8591">
                  <c:v>0.89796846569080291</c:v>
                </c:pt>
                <c:pt idx="8592">
                  <c:v>-1.4020984435713457</c:v>
                </c:pt>
                <c:pt idx="8593">
                  <c:v>-0.44745897697122117</c:v>
                </c:pt>
                <c:pt idx="8594">
                  <c:v>-6.0719498418790145</c:v>
                </c:pt>
                <c:pt idx="8595">
                  <c:v>11.786950240502948</c:v>
                </c:pt>
                <c:pt idx="8596">
                  <c:v>0</c:v>
                </c:pt>
                <c:pt idx="8597">
                  <c:v>-0.58496250072115608</c:v>
                </c:pt>
                <c:pt idx="8598">
                  <c:v>-12.916936867972057</c:v>
                </c:pt>
                <c:pt idx="8599">
                  <c:v>-0.24882054661409306</c:v>
                </c:pt>
                <c:pt idx="8600">
                  <c:v>1.5765009219729604</c:v>
                </c:pt>
                <c:pt idx="8601">
                  <c:v>-12.16752268516303</c:v>
                </c:pt>
                <c:pt idx="8602">
                  <c:v>8.8683081332894673</c:v>
                </c:pt>
                <c:pt idx="8603">
                  <c:v>8.8683081332894673</c:v>
                </c:pt>
                <c:pt idx="8604">
                  <c:v>-8.8683081332894673</c:v>
                </c:pt>
                <c:pt idx="8605">
                  <c:v>0.17046828709772091</c:v>
                </c:pt>
                <c:pt idx="8606">
                  <c:v>-0.46777896135081715</c:v>
                </c:pt>
                <c:pt idx="8607">
                  <c:v>0.30485458152842065</c:v>
                </c:pt>
                <c:pt idx="8608">
                  <c:v>0.31458611954619414</c:v>
                </c:pt>
                <c:pt idx="8609">
                  <c:v>-0.60612711071919811</c:v>
                </c:pt>
                <c:pt idx="8610">
                  <c:v>-1.7487426728840957E-2</c:v>
                </c:pt>
                <c:pt idx="8611">
                  <c:v>-1.992804498595796</c:v>
                </c:pt>
                <c:pt idx="8612">
                  <c:v>-0.28461493641930669</c:v>
                </c:pt>
                <c:pt idx="8613">
                  <c:v>-2.8760676721416187</c:v>
                </c:pt>
                <c:pt idx="8614">
                  <c:v>6.0732489820306386</c:v>
                </c:pt>
                <c:pt idx="8615">
                  <c:v>0.79201918719405784</c:v>
                </c:pt>
                <c:pt idx="8616">
                  <c:v>-0.4144372516975246</c:v>
                </c:pt>
                <c:pt idx="8617">
                  <c:v>0.58336128519509056</c:v>
                </c:pt>
                <c:pt idx="8618">
                  <c:v>-0.27211837714505643</c:v>
                </c:pt>
                <c:pt idx="8619">
                  <c:v>-0.81271950178189967</c:v>
                </c:pt>
                <c:pt idx="8620">
                  <c:v>0.11818142634831416</c:v>
                </c:pt>
                <c:pt idx="8621">
                  <c:v>-0.14498949168399561</c:v>
                </c:pt>
                <c:pt idx="8622">
                  <c:v>1.2854022188622483</c:v>
                </c:pt>
                <c:pt idx="8623">
                  <c:v>0.97446490789286222</c:v>
                </c:pt>
                <c:pt idx="8624">
                  <c:v>0.2085866218114176</c:v>
                </c:pt>
                <c:pt idx="8625">
                  <c:v>0.53051471669877981</c:v>
                </c:pt>
                <c:pt idx="8626">
                  <c:v>-1</c:v>
                </c:pt>
                <c:pt idx="8627">
                  <c:v>-0.28092763230620194</c:v>
                </c:pt>
                <c:pt idx="8628">
                  <c:v>-4.7725895038969268</c:v>
                </c:pt>
                <c:pt idx="8629">
                  <c:v>7.3981603483636013E-2</c:v>
                </c:pt>
                <c:pt idx="8630">
                  <c:v>5.7459543773934607</c:v>
                </c:pt>
                <c:pt idx="8631">
                  <c:v>-1.7357638489564529</c:v>
                </c:pt>
                <c:pt idx="8632">
                  <c:v>3.3166863935199381E-2</c:v>
                </c:pt>
                <c:pt idx="8633">
                  <c:v>0.8479969065549503</c:v>
                </c:pt>
                <c:pt idx="8634">
                  <c:v>2.1987798641144978</c:v>
                </c:pt>
                <c:pt idx="8635">
                  <c:v>0.79219511488659822</c:v>
                </c:pt>
                <c:pt idx="8636">
                  <c:v>9.7598881832218343</c:v>
                </c:pt>
                <c:pt idx="8637">
                  <c:v>1.180518500761369</c:v>
                </c:pt>
                <c:pt idx="8638">
                  <c:v>-4.941005673016714</c:v>
                </c:pt>
                <c:pt idx="8639">
                  <c:v>4.5569943462589206</c:v>
                </c:pt>
                <c:pt idx="8640">
                  <c:v>9.0588936890535692</c:v>
                </c:pt>
                <c:pt idx="8641">
                  <c:v>-0.10691520391651191</c:v>
                </c:pt>
                <c:pt idx="8642">
                  <c:v>9.229619965185119</c:v>
                </c:pt>
                <c:pt idx="8643">
                  <c:v>0.53801899911088047</c:v>
                </c:pt>
                <c:pt idx="8644">
                  <c:v>0.44118978713481233</c:v>
                </c:pt>
                <c:pt idx="8645">
                  <c:v>-9.965784284662087</c:v>
                </c:pt>
                <c:pt idx="8646">
                  <c:v>7.6614498371140982E-2</c:v>
                </c:pt>
                <c:pt idx="8647">
                  <c:v>-0.29956028185890765</c:v>
                </c:pt>
                <c:pt idx="8648">
                  <c:v>10.229619965185119</c:v>
                </c:pt>
                <c:pt idx="8649">
                  <c:v>-0.66066073999761932</c:v>
                </c:pt>
                <c:pt idx="8650">
                  <c:v>-0.11547721741993572</c:v>
                </c:pt>
                <c:pt idx="8651">
                  <c:v>-12.702894141119387</c:v>
                </c:pt>
                <c:pt idx="8652">
                  <c:v>1.2057136801898178</c:v>
                </c:pt>
                <c:pt idx="8653">
                  <c:v>-14.081316989285773</c:v>
                </c:pt>
                <c:pt idx="8654">
                  <c:v>12.673603533168777</c:v>
                </c:pt>
                <c:pt idx="8655">
                  <c:v>1.7854954880938647</c:v>
                </c:pt>
                <c:pt idx="8656">
                  <c:v>0.51721789408532226</c:v>
                </c:pt>
                <c:pt idx="8657">
                  <c:v>-5.5768190959679336</c:v>
                </c:pt>
                <c:pt idx="8658">
                  <c:v>-0.24691474047051698</c:v>
                </c:pt>
                <c:pt idx="8659">
                  <c:v>5.08746284125034</c:v>
                </c:pt>
                <c:pt idx="8660">
                  <c:v>-9.5196362528432132</c:v>
                </c:pt>
                <c:pt idx="8661">
                  <c:v>4.3828028897325204</c:v>
                </c:pt>
                <c:pt idx="8662">
                  <c:v>-9.6450579349844787</c:v>
                </c:pt>
                <c:pt idx="8663">
                  <c:v>0.46018953567121901</c:v>
                </c:pt>
                <c:pt idx="8664">
                  <c:v>-1.2939055707498098E-2</c:v>
                </c:pt>
                <c:pt idx="8665">
                  <c:v>9.0597950917951025</c:v>
                </c:pt>
                <c:pt idx="8666">
                  <c:v>-8.1529885496598536E-2</c:v>
                </c:pt>
                <c:pt idx="8667">
                  <c:v>1.6256044852185021</c:v>
                </c:pt>
                <c:pt idx="8668">
                  <c:v>0.55254102302877894</c:v>
                </c:pt>
                <c:pt idx="8669">
                  <c:v>-5.7459543773934607</c:v>
                </c:pt>
                <c:pt idx="8670">
                  <c:v>0.8408014051507462</c:v>
                </c:pt>
                <c:pt idx="8671">
                  <c:v>10.058893689053569</c:v>
                </c:pt>
                <c:pt idx="8672">
                  <c:v>3.4598661523967053E-2</c:v>
                </c:pt>
                <c:pt idx="8673">
                  <c:v>-8.8683081332894673</c:v>
                </c:pt>
                <c:pt idx="8674">
                  <c:v>0.48112668973661643</c:v>
                </c:pt>
                <c:pt idx="8675">
                  <c:v>0.53172047944417689</c:v>
                </c:pt>
                <c:pt idx="8676">
                  <c:v>-0.11783649029385813</c:v>
                </c:pt>
                <c:pt idx="8677">
                  <c:v>1.152395076884736</c:v>
                </c:pt>
                <c:pt idx="8678">
                  <c:v>0.48828648130948249</c:v>
                </c:pt>
                <c:pt idx="8679">
                  <c:v>7.7536600471020567E-2</c:v>
                </c:pt>
                <c:pt idx="8680">
                  <c:v>-3.6293912999987681</c:v>
                </c:pt>
                <c:pt idx="8681">
                  <c:v>-4.5958508168638925</c:v>
                </c:pt>
                <c:pt idx="8682">
                  <c:v>-0.22239242133644765</c:v>
                </c:pt>
                <c:pt idx="8683">
                  <c:v>4.7725895038969277</c:v>
                </c:pt>
                <c:pt idx="8684">
                  <c:v>-2.4303440397567817</c:v>
                </c:pt>
                <c:pt idx="8685">
                  <c:v>-0.21830546381320498</c:v>
                </c:pt>
                <c:pt idx="8686">
                  <c:v>11.146780789986687</c:v>
                </c:pt>
                <c:pt idx="8687">
                  <c:v>-0.74863297219129765</c:v>
                </c:pt>
                <c:pt idx="8688">
                  <c:v>6.0732489820306386</c:v>
                </c:pt>
                <c:pt idx="8689">
                  <c:v>11.146780789986687</c:v>
                </c:pt>
                <c:pt idx="8690">
                  <c:v>0.92961067210860204</c:v>
                </c:pt>
                <c:pt idx="8691">
                  <c:v>-1.9792414398332026</c:v>
                </c:pt>
                <c:pt idx="8692">
                  <c:v>4.7408846134428658E-3</c:v>
                </c:pt>
                <c:pt idx="8693">
                  <c:v>-3.6196898786439724</c:v>
                </c:pt>
                <c:pt idx="8694">
                  <c:v>-0.93859945533585676</c:v>
                </c:pt>
                <c:pt idx="8695">
                  <c:v>1.9786263492074334</c:v>
                </c:pt>
                <c:pt idx="8696">
                  <c:v>-0.20637691965529739</c:v>
                </c:pt>
                <c:pt idx="8697">
                  <c:v>4.7725895038969277</c:v>
                </c:pt>
                <c:pt idx="8698">
                  <c:v>-5.0874628412503391</c:v>
                </c:pt>
                <c:pt idx="8699">
                  <c:v>0.41383575406909096</c:v>
                </c:pt>
                <c:pt idx="8700">
                  <c:v>-3.3388513979238312</c:v>
                </c:pt>
                <c:pt idx="8701">
                  <c:v>0.23132554610645553</c:v>
                </c:pt>
                <c:pt idx="8702">
                  <c:v>-1.8073549220576042</c:v>
                </c:pt>
                <c:pt idx="8703">
                  <c:v>4.5802616981343931</c:v>
                </c:pt>
                <c:pt idx="8704">
                  <c:v>-2.3007589178096817</c:v>
                </c:pt>
                <c:pt idx="8705">
                  <c:v>-0.99551260900768634</c:v>
                </c:pt>
                <c:pt idx="8706">
                  <c:v>7.6486571760385464</c:v>
                </c:pt>
                <c:pt idx="8707">
                  <c:v>-10.229619965185119</c:v>
                </c:pt>
                <c:pt idx="8708">
                  <c:v>-1.9928044985957962</c:v>
                </c:pt>
                <c:pt idx="8709">
                  <c:v>-9.3815429511845849</c:v>
                </c:pt>
                <c:pt idx="8710">
                  <c:v>0.31836147986717028</c:v>
                </c:pt>
                <c:pt idx="8711">
                  <c:v>1.8898170822495772</c:v>
                </c:pt>
                <c:pt idx="8712">
                  <c:v>8.6462586799900301</c:v>
                </c:pt>
                <c:pt idx="8713">
                  <c:v>0.87685176922713526</c:v>
                </c:pt>
                <c:pt idx="8714">
                  <c:v>2.2248734108402028</c:v>
                </c:pt>
                <c:pt idx="8715">
                  <c:v>-9.1380532265726995</c:v>
                </c:pt>
                <c:pt idx="8716">
                  <c:v>-8.0606959316875546</c:v>
                </c:pt>
                <c:pt idx="8717">
                  <c:v>-11.989867514616474</c:v>
                </c:pt>
                <c:pt idx="8718">
                  <c:v>0.45762937600331188</c:v>
                </c:pt>
                <c:pt idx="8719">
                  <c:v>-5.5647846187835261</c:v>
                </c:pt>
                <c:pt idx="8720">
                  <c:v>-0.26255438751597682</c:v>
                </c:pt>
                <c:pt idx="8721">
                  <c:v>6.3658637222317974E-2</c:v>
                </c:pt>
                <c:pt idx="8722">
                  <c:v>-9.7604427459966399</c:v>
                </c:pt>
                <c:pt idx="8723">
                  <c:v>-6.9886846867721664</c:v>
                </c:pt>
                <c:pt idx="8724">
                  <c:v>-8.0205314526693744E-2</c:v>
                </c:pt>
                <c:pt idx="8725">
                  <c:v>11.582612451267021</c:v>
                </c:pt>
                <c:pt idx="8726">
                  <c:v>-2.4232114307245443</c:v>
                </c:pt>
                <c:pt idx="8727">
                  <c:v>-0.8220016980220054</c:v>
                </c:pt>
                <c:pt idx="8728">
                  <c:v>-1.0448542357842603</c:v>
                </c:pt>
                <c:pt idx="8729">
                  <c:v>1.5635872899218195</c:v>
                </c:pt>
                <c:pt idx="8730">
                  <c:v>-0.99284020842713405</c:v>
                </c:pt>
                <c:pt idx="8731">
                  <c:v>-1.1148302482373569</c:v>
                </c:pt>
                <c:pt idx="8732">
                  <c:v>-11.013322673425447</c:v>
                </c:pt>
                <c:pt idx="8733">
                  <c:v>0.54748779530249347</c:v>
                </c:pt>
                <c:pt idx="8734">
                  <c:v>-2.3978862934439921E-2</c:v>
                </c:pt>
                <c:pt idx="8735">
                  <c:v>2.4480599747057572</c:v>
                </c:pt>
                <c:pt idx="8736">
                  <c:v>0.8099288657214303</c:v>
                </c:pt>
                <c:pt idx="8737">
                  <c:v>0.32192809488736235</c:v>
                </c:pt>
                <c:pt idx="8738">
                  <c:v>-0.40389694167364365</c:v>
                </c:pt>
                <c:pt idx="8739">
                  <c:v>-0.53051471669877959</c:v>
                </c:pt>
                <c:pt idx="8740">
                  <c:v>0.31315788525963051</c:v>
                </c:pt>
                <c:pt idx="8741">
                  <c:v>0.22239242133644749</c:v>
                </c:pt>
                <c:pt idx="8742">
                  <c:v>-9.8667637673533513</c:v>
                </c:pt>
                <c:pt idx="8743">
                  <c:v>-2.5047921520371732</c:v>
                </c:pt>
                <c:pt idx="8744">
                  <c:v>-0.31487333735341227</c:v>
                </c:pt>
                <c:pt idx="8745">
                  <c:v>-7.0660891904577721</c:v>
                </c:pt>
                <c:pt idx="8746">
                  <c:v>-1.651374415963728</c:v>
                </c:pt>
                <c:pt idx="8747">
                  <c:v>5.08746284125034</c:v>
                </c:pt>
                <c:pt idx="8748">
                  <c:v>0.14543043952156395</c:v>
                </c:pt>
                <c:pt idx="8749">
                  <c:v>7.8621177729704238E-3</c:v>
                </c:pt>
                <c:pt idx="8750">
                  <c:v>-0.14135584924554154</c:v>
                </c:pt>
                <c:pt idx="8751">
                  <c:v>-0.6242424883829677</c:v>
                </c:pt>
                <c:pt idx="8752">
                  <c:v>-13.258615104315302</c:v>
                </c:pt>
                <c:pt idx="8753">
                  <c:v>4.202647729121292</c:v>
                </c:pt>
                <c:pt idx="8754">
                  <c:v>0.15919859484925339</c:v>
                </c:pt>
                <c:pt idx="8755">
                  <c:v>0.68369645430651593</c:v>
                </c:pt>
                <c:pt idx="8756">
                  <c:v>-0.38543103719352045</c:v>
                </c:pt>
                <c:pt idx="8757">
                  <c:v>-0.66296501272242936</c:v>
                </c:pt>
                <c:pt idx="8758">
                  <c:v>-6.0732489820306386</c:v>
                </c:pt>
                <c:pt idx="8759">
                  <c:v>13.070176861805599</c:v>
                </c:pt>
                <c:pt idx="8760">
                  <c:v>-7.0660891904577721</c:v>
                </c:pt>
                <c:pt idx="8761">
                  <c:v>6.0732489820306386</c:v>
                </c:pt>
                <c:pt idx="8762">
                  <c:v>-0.30485458152842065</c:v>
                </c:pt>
                <c:pt idx="8763">
                  <c:v>-2.817479139331311</c:v>
                </c:pt>
                <c:pt idx="8764">
                  <c:v>-0.34792330342030692</c:v>
                </c:pt>
                <c:pt idx="8765">
                  <c:v>-0.52318630313446657</c:v>
                </c:pt>
                <c:pt idx="8766">
                  <c:v>-0.80555267942361863</c:v>
                </c:pt>
                <c:pt idx="8767">
                  <c:v>1.0365258760251139</c:v>
                </c:pt>
                <c:pt idx="8768">
                  <c:v>-0.39898955804697384</c:v>
                </c:pt>
                <c:pt idx="8769">
                  <c:v>-0.16255301278595993</c:v>
                </c:pt>
                <c:pt idx="8770">
                  <c:v>-9.0606959316875546</c:v>
                </c:pt>
                <c:pt idx="8771">
                  <c:v>3.7992498724205492</c:v>
                </c:pt>
                <c:pt idx="8772">
                  <c:v>-0.43014439166905238</c:v>
                </c:pt>
                <c:pt idx="8773">
                  <c:v>-9.2649287965674537E-2</c:v>
                </c:pt>
                <c:pt idx="8774">
                  <c:v>-0.22650852980867972</c:v>
                </c:pt>
                <c:pt idx="8775">
                  <c:v>12.013206341123576</c:v>
                </c:pt>
                <c:pt idx="8776">
                  <c:v>0.1420190048724273</c:v>
                </c:pt>
                <c:pt idx="8777">
                  <c:v>2.4803391000572217E-2</c:v>
                </c:pt>
                <c:pt idx="8778">
                  <c:v>-4.3905151801447753</c:v>
                </c:pt>
                <c:pt idx="8779">
                  <c:v>-2.9928044985957962</c:v>
                </c:pt>
                <c:pt idx="8780">
                  <c:v>-9.8672787397096631</c:v>
                </c:pt>
                <c:pt idx="8781">
                  <c:v>0.10383581098453962</c:v>
                </c:pt>
                <c:pt idx="8782">
                  <c:v>8.9981802961179493</c:v>
                </c:pt>
                <c:pt idx="8783">
                  <c:v>-11.965784284662087</c:v>
                </c:pt>
                <c:pt idx="8784">
                  <c:v>11.373771446421781</c:v>
                </c:pt>
                <c:pt idx="8785">
                  <c:v>-8.6462586799900301</c:v>
                </c:pt>
                <c:pt idx="8786">
                  <c:v>-2.7929996290805343</c:v>
                </c:pt>
                <c:pt idx="8787">
                  <c:v>-6.2437357748573499</c:v>
                </c:pt>
                <c:pt idx="8788">
                  <c:v>0.41772658680648395</c:v>
                </c:pt>
                <c:pt idx="8789">
                  <c:v>-0.5849625007211563</c:v>
                </c:pt>
                <c:pt idx="8790">
                  <c:v>-5.1936755989802057</c:v>
                </c:pt>
                <c:pt idx="8791">
                  <c:v>-10.229619965185119</c:v>
                </c:pt>
                <c:pt idx="8792">
                  <c:v>11.013555309891467</c:v>
                </c:pt>
                <c:pt idx="8793">
                  <c:v>-10.147204924942228</c:v>
                </c:pt>
                <c:pt idx="8794">
                  <c:v>-8.8683081332894673</c:v>
                </c:pt>
                <c:pt idx="8795">
                  <c:v>-1.4977113069502379</c:v>
                </c:pt>
                <c:pt idx="8796">
                  <c:v>-1.1834021361432041</c:v>
                </c:pt>
                <c:pt idx="8797">
                  <c:v>0.98750905581680282</c:v>
                </c:pt>
                <c:pt idx="8798">
                  <c:v>-12.731389749636921</c:v>
                </c:pt>
                <c:pt idx="8799">
                  <c:v>6.0732489820306386</c:v>
                </c:pt>
                <c:pt idx="8800">
                  <c:v>-2.5809627891465738</c:v>
                </c:pt>
                <c:pt idx="8801">
                  <c:v>-8.6450579349844769</c:v>
                </c:pt>
                <c:pt idx="8802">
                  <c:v>4.2425968277774837E-4</c:v>
                </c:pt>
                <c:pt idx="8803">
                  <c:v>-10.059344460824425</c:v>
                </c:pt>
                <c:pt idx="8804">
                  <c:v>-7.0591512901685975</c:v>
                </c:pt>
                <c:pt idx="8805">
                  <c:v>1.7693870718585836</c:v>
                </c:pt>
                <c:pt idx="8806">
                  <c:v>-1.4429434958487286</c:v>
                </c:pt>
                <c:pt idx="8807">
                  <c:v>-0.99460674122978154</c:v>
                </c:pt>
                <c:pt idx="8808">
                  <c:v>1.2984509430569298</c:v>
                </c:pt>
                <c:pt idx="8809">
                  <c:v>-0.86507041991389144</c:v>
                </c:pt>
                <c:pt idx="8810">
                  <c:v>11.485493915223493</c:v>
                </c:pt>
                <c:pt idx="8811">
                  <c:v>-2.1643316046346093</c:v>
                </c:pt>
                <c:pt idx="8812">
                  <c:v>1.7017147469831539</c:v>
                </c:pt>
                <c:pt idx="8813">
                  <c:v>-1.2981463289521422</c:v>
                </c:pt>
                <c:pt idx="8814">
                  <c:v>-0.51560146584612765</c:v>
                </c:pt>
                <c:pt idx="8815">
                  <c:v>0.26255438751597671</c:v>
                </c:pt>
                <c:pt idx="8816">
                  <c:v>6.7354866652402929</c:v>
                </c:pt>
                <c:pt idx="8817">
                  <c:v>-4.7725895038969277</c:v>
                </c:pt>
                <c:pt idx="8818">
                  <c:v>-4.9471171506658029</c:v>
                </c:pt>
                <c:pt idx="8819">
                  <c:v>-8.3822637581148367</c:v>
                </c:pt>
                <c:pt idx="8820">
                  <c:v>-9.9267901530462233</c:v>
                </c:pt>
                <c:pt idx="8821">
                  <c:v>8.8683081332894673</c:v>
                </c:pt>
                <c:pt idx="8822">
                  <c:v>-11.268542000300123</c:v>
                </c:pt>
                <c:pt idx="8823">
                  <c:v>-0.11547721741993608</c:v>
                </c:pt>
                <c:pt idx="8824">
                  <c:v>-0.34150846385687844</c:v>
                </c:pt>
                <c:pt idx="8825">
                  <c:v>-4.2228235389297437E-2</c:v>
                </c:pt>
                <c:pt idx="8826">
                  <c:v>-9.7598881832218343</c:v>
                </c:pt>
                <c:pt idx="8827">
                  <c:v>-10.381542951184585</c:v>
                </c:pt>
                <c:pt idx="8828">
                  <c:v>6.0732489820306386</c:v>
                </c:pt>
                <c:pt idx="8829">
                  <c:v>9.7604427459966399</c:v>
                </c:pt>
                <c:pt idx="8830">
                  <c:v>10.582769240382088</c:v>
                </c:pt>
                <c:pt idx="8831">
                  <c:v>0.46739290433997993</c:v>
                </c:pt>
                <c:pt idx="8832">
                  <c:v>-0.38974347911493384</c:v>
                </c:pt>
                <c:pt idx="8833">
                  <c:v>-1.5849625007211561</c:v>
                </c:pt>
                <c:pt idx="8834">
                  <c:v>-9.4464684003492339E-2</c:v>
                </c:pt>
                <c:pt idx="8835">
                  <c:v>-5.9228321394775394</c:v>
                </c:pt>
                <c:pt idx="8836">
                  <c:v>8.6462586799900301</c:v>
                </c:pt>
                <c:pt idx="8837">
                  <c:v>-12.268444530784098</c:v>
                </c:pt>
                <c:pt idx="8838">
                  <c:v>-10.917123403264748</c:v>
                </c:pt>
                <c:pt idx="8839">
                  <c:v>-5.7551022562158508E-2</c:v>
                </c:pt>
                <c:pt idx="8840">
                  <c:v>1.2344652536370229</c:v>
                </c:pt>
                <c:pt idx="8841">
                  <c:v>-0.21021770739034562</c:v>
                </c:pt>
                <c:pt idx="8842">
                  <c:v>-0.21501289097085033</c:v>
                </c:pt>
                <c:pt idx="8843">
                  <c:v>1.5241373080251126</c:v>
                </c:pt>
                <c:pt idx="8844">
                  <c:v>-0.92583912801210089</c:v>
                </c:pt>
                <c:pt idx="8845">
                  <c:v>-2.3219280948873622</c:v>
                </c:pt>
                <c:pt idx="8846">
                  <c:v>1.8461946639209643</c:v>
                </c:pt>
                <c:pt idx="8847">
                  <c:v>-0.59903768593287909</c:v>
                </c:pt>
                <c:pt idx="8848">
                  <c:v>0.93577119518503826</c:v>
                </c:pt>
                <c:pt idx="8849">
                  <c:v>-9.229619965185119</c:v>
                </c:pt>
                <c:pt idx="8850">
                  <c:v>0.79886012789214866</c:v>
                </c:pt>
                <c:pt idx="8851">
                  <c:v>0.11397268600723348</c:v>
                </c:pt>
                <c:pt idx="8852">
                  <c:v>0.32743107056474918</c:v>
                </c:pt>
                <c:pt idx="8853">
                  <c:v>-0.10912172238011233</c:v>
                </c:pt>
                <c:pt idx="8854">
                  <c:v>7.0660891904577738</c:v>
                </c:pt>
                <c:pt idx="8855">
                  <c:v>-0.56982390388323478</c:v>
                </c:pt>
                <c:pt idx="8856">
                  <c:v>-0.99845563406388327</c:v>
                </c:pt>
                <c:pt idx="8857">
                  <c:v>-0.71049338280501506</c:v>
                </c:pt>
                <c:pt idx="8858">
                  <c:v>-9.9535673550914222E-2</c:v>
                </c:pt>
                <c:pt idx="8859">
                  <c:v>-1.1465589060720975</c:v>
                </c:pt>
                <c:pt idx="8860">
                  <c:v>4.7514188421734191</c:v>
                </c:pt>
                <c:pt idx="8861">
                  <c:v>-0.86736223142188107</c:v>
                </c:pt>
                <c:pt idx="8862">
                  <c:v>-0.50523530825042151</c:v>
                </c:pt>
                <c:pt idx="8863">
                  <c:v>-6.0732489820306386</c:v>
                </c:pt>
                <c:pt idx="8864">
                  <c:v>0.94972679351877631</c:v>
                </c:pt>
                <c:pt idx="8865">
                  <c:v>-0.89021185446188811</c:v>
                </c:pt>
                <c:pt idx="8866">
                  <c:v>-0.32726153919040291</c:v>
                </c:pt>
                <c:pt idx="8867">
                  <c:v>-0.22239242133644802</c:v>
                </c:pt>
                <c:pt idx="8868">
                  <c:v>-0.1724671960047657</c:v>
                </c:pt>
                <c:pt idx="8869">
                  <c:v>-0.2321734421290334</c:v>
                </c:pt>
                <c:pt idx="8870">
                  <c:v>8.8672787397096631</c:v>
                </c:pt>
                <c:pt idx="8871">
                  <c:v>-1.1023617176296776</c:v>
                </c:pt>
                <c:pt idx="8872">
                  <c:v>-11.778624745803421</c:v>
                </c:pt>
                <c:pt idx="8873">
                  <c:v>-0.53549382445685623</c:v>
                </c:pt>
                <c:pt idx="8874">
                  <c:v>3.9150500033832813E-3</c:v>
                </c:pt>
                <c:pt idx="8875">
                  <c:v>-0.33280468413796821</c:v>
                </c:pt>
                <c:pt idx="8876">
                  <c:v>-6.0541541935050854E-2</c:v>
                </c:pt>
                <c:pt idx="8877">
                  <c:v>-0.24100809950379515</c:v>
                </c:pt>
                <c:pt idx="8878">
                  <c:v>0.29255349275384873</c:v>
                </c:pt>
                <c:pt idx="8879">
                  <c:v>-9.4311605732232788</c:v>
                </c:pt>
                <c:pt idx="8880">
                  <c:v>-0.12993030404513373</c:v>
                </c:pt>
                <c:pt idx="8881">
                  <c:v>2.1392747886021275</c:v>
                </c:pt>
                <c:pt idx="8882">
                  <c:v>0.32324502335935362</c:v>
                </c:pt>
                <c:pt idx="8883">
                  <c:v>1.3222887235708771</c:v>
                </c:pt>
                <c:pt idx="8884">
                  <c:v>4.064198449734608E-2</c:v>
                </c:pt>
                <c:pt idx="8885">
                  <c:v>-0.46630551557298233</c:v>
                </c:pt>
                <c:pt idx="8886">
                  <c:v>-8.41764838399898</c:v>
                </c:pt>
                <c:pt idx="8887">
                  <c:v>0.23815973719476458</c:v>
                </c:pt>
                <c:pt idx="8888">
                  <c:v>0.24511249783653138</c:v>
                </c:pt>
                <c:pt idx="8889">
                  <c:v>-5.9228321394775394</c:v>
                </c:pt>
                <c:pt idx="8890">
                  <c:v>-6.7506819358276737E-2</c:v>
                </c:pt>
                <c:pt idx="8891">
                  <c:v>0.51457317282975823</c:v>
                </c:pt>
                <c:pt idx="8892">
                  <c:v>-3.6296129222990046E-2</c:v>
                </c:pt>
                <c:pt idx="8893">
                  <c:v>0.42321143072454392</c:v>
                </c:pt>
                <c:pt idx="8894">
                  <c:v>-11.146568675740786</c:v>
                </c:pt>
                <c:pt idx="8895">
                  <c:v>-8.2915544458438433</c:v>
                </c:pt>
                <c:pt idx="8896">
                  <c:v>2.4528917387126286</c:v>
                </c:pt>
                <c:pt idx="8897">
                  <c:v>-9.8672787397096631</c:v>
                </c:pt>
                <c:pt idx="8898">
                  <c:v>7.6486571760385464</c:v>
                </c:pt>
                <c:pt idx="8899">
                  <c:v>-7.6486571760385464</c:v>
                </c:pt>
                <c:pt idx="8900">
                  <c:v>0.49032562658308088</c:v>
                </c:pt>
                <c:pt idx="8901">
                  <c:v>-7.0660891904577721</c:v>
                </c:pt>
                <c:pt idx="8902">
                  <c:v>-0.14473509298101078</c:v>
                </c:pt>
                <c:pt idx="8903">
                  <c:v>-1</c:v>
                </c:pt>
                <c:pt idx="8904">
                  <c:v>5.9809395235303618E-2</c:v>
                </c:pt>
                <c:pt idx="8905">
                  <c:v>0.14974711950468206</c:v>
                </c:pt>
                <c:pt idx="8906">
                  <c:v>-0.10691520391651173</c:v>
                </c:pt>
                <c:pt idx="8907">
                  <c:v>2.236781302845451E-2</c:v>
                </c:pt>
                <c:pt idx="8908">
                  <c:v>7.5704082693641275E-2</c:v>
                </c:pt>
                <c:pt idx="8909">
                  <c:v>5.3303651069988867</c:v>
                </c:pt>
                <c:pt idx="8910">
                  <c:v>4.0434864399238504E-2</c:v>
                </c:pt>
                <c:pt idx="8911">
                  <c:v>0.79054663437105055</c:v>
                </c:pt>
                <c:pt idx="8912">
                  <c:v>1.0977600486610628</c:v>
                </c:pt>
                <c:pt idx="8913">
                  <c:v>-11.842088392429723</c:v>
                </c:pt>
                <c:pt idx="8914">
                  <c:v>-9.229619965185119</c:v>
                </c:pt>
                <c:pt idx="8915">
                  <c:v>9.3342732853071908</c:v>
                </c:pt>
                <c:pt idx="8916">
                  <c:v>2.2402547052144096E-2</c:v>
                </c:pt>
                <c:pt idx="8917">
                  <c:v>-2.0301020317894189</c:v>
                </c:pt>
                <c:pt idx="8918">
                  <c:v>5.6955884812076217E-2</c:v>
                </c:pt>
                <c:pt idx="8919">
                  <c:v>-0.72654897822086817</c:v>
                </c:pt>
                <c:pt idx="8920">
                  <c:v>0.63226821549951273</c:v>
                </c:pt>
                <c:pt idx="8921">
                  <c:v>8.5729874025884042E-2</c:v>
                </c:pt>
                <c:pt idx="8922">
                  <c:v>6.3956249567899831E-2</c:v>
                </c:pt>
                <c:pt idx="8923">
                  <c:v>-0.79982561800478269</c:v>
                </c:pt>
                <c:pt idx="8924">
                  <c:v>-1.4306343543298621</c:v>
                </c:pt>
                <c:pt idx="8925">
                  <c:v>0.40962400309247943</c:v>
                </c:pt>
                <c:pt idx="8926">
                  <c:v>0.17584983539941762</c:v>
                </c:pt>
                <c:pt idx="8927">
                  <c:v>6.1725504708491359</c:v>
                </c:pt>
                <c:pt idx="8928">
                  <c:v>-6.8286654283030161</c:v>
                </c:pt>
                <c:pt idx="8929">
                  <c:v>-0.61939599778502996</c:v>
                </c:pt>
                <c:pt idx="8930">
                  <c:v>0.11220950358602491</c:v>
                </c:pt>
                <c:pt idx="8931">
                  <c:v>0.27753397552890896</c:v>
                </c:pt>
                <c:pt idx="8932">
                  <c:v>-0.7776075786635519</c:v>
                </c:pt>
                <c:pt idx="8933">
                  <c:v>-0.36959452851767671</c:v>
                </c:pt>
                <c:pt idx="8934">
                  <c:v>-0.8289544586637726</c:v>
                </c:pt>
                <c:pt idx="8935">
                  <c:v>-0.7819993477807099</c:v>
                </c:pt>
                <c:pt idx="8936">
                  <c:v>-0.2282689876731169</c:v>
                </c:pt>
                <c:pt idx="8937">
                  <c:v>-0.80385747782137718</c:v>
                </c:pt>
                <c:pt idx="8938">
                  <c:v>1.068667879724745E-2</c:v>
                </c:pt>
                <c:pt idx="8939">
                  <c:v>12.84555538891413</c:v>
                </c:pt>
                <c:pt idx="8940">
                  <c:v>-11.644156719937438</c:v>
                </c:pt>
                <c:pt idx="8941">
                  <c:v>-6.0732489820306386</c:v>
                </c:pt>
                <c:pt idx="8942">
                  <c:v>-8.5183253076908656</c:v>
                </c:pt>
                <c:pt idx="8943">
                  <c:v>-0.26231323859013994</c:v>
                </c:pt>
                <c:pt idx="8944">
                  <c:v>0.58256200925071366</c:v>
                </c:pt>
                <c:pt idx="8945">
                  <c:v>9.0606959316875546</c:v>
                </c:pt>
                <c:pt idx="8946">
                  <c:v>-5.3769160298469805</c:v>
                </c:pt>
                <c:pt idx="8947">
                  <c:v>-8.3837042924740537</c:v>
                </c:pt>
                <c:pt idx="8948">
                  <c:v>-11.759472121202833</c:v>
                </c:pt>
                <c:pt idx="8949">
                  <c:v>-0.3306453119884713</c:v>
                </c:pt>
                <c:pt idx="8950">
                  <c:v>-0.79809964512151232</c:v>
                </c:pt>
                <c:pt idx="8951">
                  <c:v>9.5196362528432132</c:v>
                </c:pt>
                <c:pt idx="8952">
                  <c:v>5.3061243751413793E-2</c:v>
                </c:pt>
                <c:pt idx="8953">
                  <c:v>-0.17247508710880158</c:v>
                </c:pt>
                <c:pt idx="8954">
                  <c:v>-0.10858081315392143</c:v>
                </c:pt>
                <c:pt idx="8955">
                  <c:v>0.10921143106319638</c:v>
                </c:pt>
                <c:pt idx="8956">
                  <c:v>-0.13138360832929652</c:v>
                </c:pt>
                <c:pt idx="8957">
                  <c:v>-0.64393168862994277</c:v>
                </c:pt>
                <c:pt idx="8958">
                  <c:v>-8.0624959257337636</c:v>
                </c:pt>
                <c:pt idx="8959">
                  <c:v>1.5028209232331906E-2</c:v>
                </c:pt>
                <c:pt idx="8960">
                  <c:v>-12.953711452361514</c:v>
                </c:pt>
                <c:pt idx="8961">
                  <c:v>2.8760676721416187</c:v>
                </c:pt>
                <c:pt idx="8962">
                  <c:v>9.9535673550914375E-2</c:v>
                </c:pt>
                <c:pt idx="8963">
                  <c:v>7.6452060437873545E-2</c:v>
                </c:pt>
                <c:pt idx="8964">
                  <c:v>0.55887327185249558</c:v>
                </c:pt>
                <c:pt idx="8965">
                  <c:v>1.3218102324600358</c:v>
                </c:pt>
                <c:pt idx="8966">
                  <c:v>12.717176590584167</c:v>
                </c:pt>
                <c:pt idx="8967">
                  <c:v>0.82343583318742808</c:v>
                </c:pt>
                <c:pt idx="8968">
                  <c:v>-1.9099166765645954</c:v>
                </c:pt>
                <c:pt idx="8969">
                  <c:v>0.64320764175710976</c:v>
                </c:pt>
                <c:pt idx="8970">
                  <c:v>2.3165415483403033</c:v>
                </c:pt>
                <c:pt idx="8971">
                  <c:v>0.47410745799068937</c:v>
                </c:pt>
                <c:pt idx="8972">
                  <c:v>0.49749965947081659</c:v>
                </c:pt>
                <c:pt idx="8973">
                  <c:v>1.2892802880894547E-2</c:v>
                </c:pt>
                <c:pt idx="8974">
                  <c:v>1.401490967440896</c:v>
                </c:pt>
                <c:pt idx="8975">
                  <c:v>-0.40899352294485308</c:v>
                </c:pt>
                <c:pt idx="8976">
                  <c:v>-0.18057224564182109</c:v>
                </c:pt>
                <c:pt idx="8977">
                  <c:v>9.5652239063686376E-2</c:v>
                </c:pt>
                <c:pt idx="8978">
                  <c:v>-5.5141554192461126E-2</c:v>
                </c:pt>
                <c:pt idx="8979">
                  <c:v>1.8496343617389496E-2</c:v>
                </c:pt>
                <c:pt idx="8980">
                  <c:v>0.14727626249711209</c:v>
                </c:pt>
                <c:pt idx="8981">
                  <c:v>0.13006054056437291</c:v>
                </c:pt>
                <c:pt idx="8982">
                  <c:v>0.13906403773755166</c:v>
                </c:pt>
                <c:pt idx="8983">
                  <c:v>-8.9657842846620888</c:v>
                </c:pt>
                <c:pt idx="8984">
                  <c:v>0.26279417686964102</c:v>
                </c:pt>
                <c:pt idx="8985">
                  <c:v>0.52356195605701306</c:v>
                </c:pt>
                <c:pt idx="8986">
                  <c:v>0.14260439544280074</c:v>
                </c:pt>
                <c:pt idx="8987">
                  <c:v>5.5647846187835261</c:v>
                </c:pt>
                <c:pt idx="8988">
                  <c:v>1.0874628412503395</c:v>
                </c:pt>
                <c:pt idx="8989">
                  <c:v>1.4974996594708168</c:v>
                </c:pt>
                <c:pt idx="8990">
                  <c:v>-0.22319414130200277</c:v>
                </c:pt>
                <c:pt idx="8991">
                  <c:v>-0.32192809488736229</c:v>
                </c:pt>
                <c:pt idx="8992">
                  <c:v>1.7571434761038367</c:v>
                </c:pt>
                <c:pt idx="8993">
                  <c:v>1.6259342817774625</c:v>
                </c:pt>
                <c:pt idx="8994">
                  <c:v>2.9144173322434019</c:v>
                </c:pt>
                <c:pt idx="8995">
                  <c:v>-0.73686542092349872</c:v>
                </c:pt>
                <c:pt idx="8996">
                  <c:v>0.67272748436076202</c:v>
                </c:pt>
                <c:pt idx="8997">
                  <c:v>-1.1209761978244255</c:v>
                </c:pt>
                <c:pt idx="8998">
                  <c:v>13.380911949563341</c:v>
                </c:pt>
                <c:pt idx="8999">
                  <c:v>13.124982879511341</c:v>
                </c:pt>
                <c:pt idx="9000">
                  <c:v>-1.8058102805386482</c:v>
                </c:pt>
                <c:pt idx="9001">
                  <c:v>10.583082767502933</c:v>
                </c:pt>
                <c:pt idx="9002">
                  <c:v>15.8565714248729</c:v>
                </c:pt>
                <c:pt idx="9003">
                  <c:v>12.398921791443499</c:v>
                </c:pt>
                <c:pt idx="9004">
                  <c:v>9.0606959316875546</c:v>
                </c:pt>
                <c:pt idx="9005">
                  <c:v>-5.9228321394775394</c:v>
                </c:pt>
                <c:pt idx="9006">
                  <c:v>-0.26291419341133576</c:v>
                </c:pt>
                <c:pt idx="9007">
                  <c:v>-9.8667637673533513</c:v>
                </c:pt>
                <c:pt idx="9008">
                  <c:v>-11.813781191217037</c:v>
                </c:pt>
                <c:pt idx="9009">
                  <c:v>0.62667275260599342</c:v>
                </c:pt>
                <c:pt idx="9010">
                  <c:v>9.3822637581148367</c:v>
                </c:pt>
                <c:pt idx="9011">
                  <c:v>0.92565785795622468</c:v>
                </c:pt>
                <c:pt idx="9012">
                  <c:v>0.24511249783653138</c:v>
                </c:pt>
                <c:pt idx="9013">
                  <c:v>-0.19370238472543821</c:v>
                </c:pt>
                <c:pt idx="9014">
                  <c:v>10.582769240382088</c:v>
                </c:pt>
                <c:pt idx="9015">
                  <c:v>1.9004643264490857</c:v>
                </c:pt>
                <c:pt idx="9016">
                  <c:v>-0.50684752309002479</c:v>
                </c:pt>
                <c:pt idx="9017">
                  <c:v>-0.50684752309002479</c:v>
                </c:pt>
                <c:pt idx="9018">
                  <c:v>-0.11864449649861908</c:v>
                </c:pt>
                <c:pt idx="9019">
                  <c:v>0.31315788525963001</c:v>
                </c:pt>
                <c:pt idx="9020">
                  <c:v>-1.5754081940079074</c:v>
                </c:pt>
                <c:pt idx="9021">
                  <c:v>-11.485493915223493</c:v>
                </c:pt>
                <c:pt idx="9022">
                  <c:v>-0.81358687576911881</c:v>
                </c:pt>
                <c:pt idx="9023">
                  <c:v>-5.9228321394775394</c:v>
                </c:pt>
                <c:pt idx="9024">
                  <c:v>0.34792330342030658</c:v>
                </c:pt>
                <c:pt idx="9025">
                  <c:v>-0.44728151279227968</c:v>
                </c:pt>
                <c:pt idx="9026">
                  <c:v>6.8384826208532905</c:v>
                </c:pt>
                <c:pt idx="9027">
                  <c:v>-6.0732489820306386</c:v>
                </c:pt>
                <c:pt idx="9028">
                  <c:v>-9.6450579349844787</c:v>
                </c:pt>
                <c:pt idx="9029">
                  <c:v>-0.17833724125851261</c:v>
                </c:pt>
                <c:pt idx="9030">
                  <c:v>1.1107804307185372</c:v>
                </c:pt>
                <c:pt idx="9031">
                  <c:v>0.46948528330122047</c:v>
                </c:pt>
                <c:pt idx="9032">
                  <c:v>-7.0660891904577721</c:v>
                </c:pt>
                <c:pt idx="9033">
                  <c:v>-8.6450579349844769</c:v>
                </c:pt>
                <c:pt idx="9034">
                  <c:v>8.7462841250339401E-2</c:v>
                </c:pt>
                <c:pt idx="9035">
                  <c:v>-0.26303440583379362</c:v>
                </c:pt>
                <c:pt idx="9036">
                  <c:v>-7.0624959257337645</c:v>
                </c:pt>
                <c:pt idx="9037">
                  <c:v>-9.9535673550914222E-2</c:v>
                </c:pt>
                <c:pt idx="9038">
                  <c:v>-0.87446911791614124</c:v>
                </c:pt>
                <c:pt idx="9039">
                  <c:v>2.4447848426728962</c:v>
                </c:pt>
                <c:pt idx="9040">
                  <c:v>1.3398500028846247</c:v>
                </c:pt>
                <c:pt idx="9041">
                  <c:v>0.13006054056437291</c:v>
                </c:pt>
                <c:pt idx="9042">
                  <c:v>0.12492661190083071</c:v>
                </c:pt>
                <c:pt idx="9043">
                  <c:v>0.13006054056437291</c:v>
                </c:pt>
                <c:pt idx="9044">
                  <c:v>2.885486267218499E-2</c:v>
                </c:pt>
                <c:pt idx="9045">
                  <c:v>0.14886338591448278</c:v>
                </c:pt>
                <c:pt idx="9046">
                  <c:v>0.6731896837328919</c:v>
                </c:pt>
                <c:pt idx="9047">
                  <c:v>4.0364889212731079</c:v>
                </c:pt>
                <c:pt idx="9048">
                  <c:v>13.325727069736166</c:v>
                </c:pt>
                <c:pt idx="9049">
                  <c:v>4.0110891786618064</c:v>
                </c:pt>
                <c:pt idx="9050">
                  <c:v>14.709945380232497</c:v>
                </c:pt>
                <c:pt idx="9051">
                  <c:v>8.8683081332894673</c:v>
                </c:pt>
                <c:pt idx="9052">
                  <c:v>-0.52576894021783471</c:v>
                </c:pt>
                <c:pt idx="9053">
                  <c:v>2.8744691179161412</c:v>
                </c:pt>
                <c:pt idx="9054">
                  <c:v>2.0742579987057481</c:v>
                </c:pt>
                <c:pt idx="9055">
                  <c:v>-0.52415922165895612</c:v>
                </c:pt>
                <c:pt idx="9056">
                  <c:v>-0.93490497177811505</c:v>
                </c:pt>
                <c:pt idx="9057">
                  <c:v>-0.72084592880292919</c:v>
                </c:pt>
                <c:pt idx="9058">
                  <c:v>-0.44107536018036697</c:v>
                </c:pt>
                <c:pt idx="9059">
                  <c:v>0.46158008521587401</c:v>
                </c:pt>
                <c:pt idx="9060">
                  <c:v>-0.55533733161187815</c:v>
                </c:pt>
                <c:pt idx="9061">
                  <c:v>-13.325727069736166</c:v>
                </c:pt>
                <c:pt idx="9062">
                  <c:v>9.6450579349844787</c:v>
                </c:pt>
                <c:pt idx="9063">
                  <c:v>-8.3822637581148367</c:v>
                </c:pt>
                <c:pt idx="9064">
                  <c:v>-9.5196362528432132</c:v>
                </c:pt>
                <c:pt idx="9065">
                  <c:v>12.534708168026555</c:v>
                </c:pt>
                <c:pt idx="9066">
                  <c:v>-0.36257007938470825</c:v>
                </c:pt>
                <c:pt idx="9067">
                  <c:v>4.3692338096657197</c:v>
                </c:pt>
                <c:pt idx="9068">
                  <c:v>-10.307580315927396</c:v>
                </c:pt>
                <c:pt idx="9069">
                  <c:v>-8.1300102101848515E-2</c:v>
                </c:pt>
                <c:pt idx="9070">
                  <c:v>4.5803689613124747E-2</c:v>
                </c:pt>
                <c:pt idx="9071">
                  <c:v>0.22826898767311757</c:v>
                </c:pt>
                <c:pt idx="9072">
                  <c:v>11.731601884675786</c:v>
                </c:pt>
                <c:pt idx="9073">
                  <c:v>-1.8100642093155908</c:v>
                </c:pt>
                <c:pt idx="9074">
                  <c:v>-5.5495112591703415E-2</c:v>
                </c:pt>
                <c:pt idx="9075">
                  <c:v>8.0489917860367785E-2</c:v>
                </c:pt>
                <c:pt idx="9076">
                  <c:v>-0.70555264153474473</c:v>
                </c:pt>
                <c:pt idx="9077">
                  <c:v>9.0597950917951025</c:v>
                </c:pt>
                <c:pt idx="9078">
                  <c:v>-0.14117606296069446</c:v>
                </c:pt>
                <c:pt idx="9079">
                  <c:v>-0.10133417165321203</c:v>
                </c:pt>
                <c:pt idx="9080">
                  <c:v>9.1533549465942401E-2</c:v>
                </c:pt>
                <c:pt idx="9081">
                  <c:v>6.4770255390237508E-2</c:v>
                </c:pt>
                <c:pt idx="9082">
                  <c:v>-3.005723385618006E-2</c:v>
                </c:pt>
                <c:pt idx="9083">
                  <c:v>-0.11777780001697988</c:v>
                </c:pt>
                <c:pt idx="9084">
                  <c:v>0.21396884675144254</c:v>
                </c:pt>
                <c:pt idx="9085">
                  <c:v>1.8797595454126022E-2</c:v>
                </c:pt>
                <c:pt idx="9086">
                  <c:v>-2.4905341762820082E-2</c:v>
                </c:pt>
                <c:pt idx="9087">
                  <c:v>0.2137792910317397</c:v>
                </c:pt>
                <c:pt idx="9088">
                  <c:v>-5.5141554192460786E-2</c:v>
                </c:pt>
                <c:pt idx="9089">
                  <c:v>-6.0120992437570915E-2</c:v>
                </c:pt>
                <c:pt idx="9090">
                  <c:v>-0.1944016775029983</c:v>
                </c:pt>
                <c:pt idx="9091">
                  <c:v>5.9809395235303917E-2</c:v>
                </c:pt>
                <c:pt idx="9092">
                  <c:v>-0.11389096652798435</c:v>
                </c:pt>
                <c:pt idx="9093">
                  <c:v>-2.7705181538772328</c:v>
                </c:pt>
                <c:pt idx="9094">
                  <c:v>0.10433665981473583</c:v>
                </c:pt>
                <c:pt idx="9095">
                  <c:v>-0.27443916910604327</c:v>
                </c:pt>
                <c:pt idx="9096">
                  <c:v>-5.1715036544155109E-2</c:v>
                </c:pt>
                <c:pt idx="9097">
                  <c:v>10.759610821875045</c:v>
                </c:pt>
                <c:pt idx="9098">
                  <c:v>0.13199554580999037</c:v>
                </c:pt>
                <c:pt idx="9099">
                  <c:v>4.8909600480946509E-2</c:v>
                </c:pt>
                <c:pt idx="9100">
                  <c:v>-0.29624145122371282</c:v>
                </c:pt>
                <c:pt idx="9101">
                  <c:v>-0.1168136649827497</c:v>
                </c:pt>
                <c:pt idx="9102">
                  <c:v>1.241417037369635E-2</c:v>
                </c:pt>
                <c:pt idx="9103">
                  <c:v>-0.23173028591578437</c:v>
                </c:pt>
                <c:pt idx="9104">
                  <c:v>7.0883486156509676E-2</c:v>
                </c:pt>
                <c:pt idx="9105">
                  <c:v>6.9708971811404508E-2</c:v>
                </c:pt>
                <c:pt idx="9106">
                  <c:v>0</c:v>
                </c:pt>
                <c:pt idx="9107">
                  <c:v>0.12907994916493032</c:v>
                </c:pt>
                <c:pt idx="9108">
                  <c:v>-3.8135128886771383E-2</c:v>
                </c:pt>
                <c:pt idx="9109">
                  <c:v>-0.13650199990486211</c:v>
                </c:pt>
                <c:pt idx="9110">
                  <c:v>-0.33854280873825882</c:v>
                </c:pt>
                <c:pt idx="9111">
                  <c:v>-0.32192809488736207</c:v>
                </c:pt>
                <c:pt idx="9112">
                  <c:v>0.93146861832918471</c:v>
                </c:pt>
                <c:pt idx="9113">
                  <c:v>0.57754502915867323</c:v>
                </c:pt>
                <c:pt idx="9114">
                  <c:v>0.26303440583379378</c:v>
                </c:pt>
                <c:pt idx="9115">
                  <c:v>-0.67377176767901259</c:v>
                </c:pt>
                <c:pt idx="9116">
                  <c:v>0.31844752615240074</c:v>
                </c:pt>
                <c:pt idx="9117">
                  <c:v>-1.8650704199138919</c:v>
                </c:pt>
                <c:pt idx="9118">
                  <c:v>1.6872125589691069</c:v>
                </c:pt>
                <c:pt idx="9119">
                  <c:v>2.2720076500083449E-2</c:v>
                </c:pt>
                <c:pt idx="9120">
                  <c:v>-0.95817982430537285</c:v>
                </c:pt>
                <c:pt idx="9121">
                  <c:v>-0.18344614109593121</c:v>
                </c:pt>
                <c:pt idx="9122">
                  <c:v>-0.69187770463766829</c:v>
                </c:pt>
                <c:pt idx="9123">
                  <c:v>-0.48542682717024171</c:v>
                </c:pt>
                <c:pt idx="9124">
                  <c:v>-1.2023081752931155</c:v>
                </c:pt>
                <c:pt idx="9125">
                  <c:v>-2.3846741954367614E-2</c:v>
                </c:pt>
                <c:pt idx="9126">
                  <c:v>-1.303300857208165</c:v>
                </c:pt>
                <c:pt idx="9127">
                  <c:v>12.485242318936114</c:v>
                </c:pt>
                <c:pt idx="9128">
                  <c:v>-0.10128333583718171</c:v>
                </c:pt>
                <c:pt idx="9129">
                  <c:v>-6.9108925261660152</c:v>
                </c:pt>
                <c:pt idx="9130">
                  <c:v>-9.229619965185119</c:v>
                </c:pt>
                <c:pt idx="9131">
                  <c:v>-6.0732489820306386</c:v>
                </c:pt>
                <c:pt idx="9132">
                  <c:v>-11.892036785411905</c:v>
                </c:pt>
                <c:pt idx="9133">
                  <c:v>-0.18442457113742744</c:v>
                </c:pt>
                <c:pt idx="9134">
                  <c:v>-1.4455510339659237</c:v>
                </c:pt>
                <c:pt idx="9135">
                  <c:v>-1.1520030934450498</c:v>
                </c:pt>
                <c:pt idx="9136">
                  <c:v>-1.7921907997262298E-2</c:v>
                </c:pt>
                <c:pt idx="9137">
                  <c:v>-11.307200809140809</c:v>
                </c:pt>
                <c:pt idx="9138">
                  <c:v>-0.71097038563326187</c:v>
                </c:pt>
                <c:pt idx="9139">
                  <c:v>-5.0626073069968282E-2</c:v>
                </c:pt>
                <c:pt idx="9140">
                  <c:v>-1.4419741739062711E-3</c:v>
                </c:pt>
                <c:pt idx="9141">
                  <c:v>1.0412138034176304</c:v>
                </c:pt>
                <c:pt idx="9142">
                  <c:v>-9.3815429511845849</c:v>
                </c:pt>
                <c:pt idx="9143">
                  <c:v>0.27008916336774419</c:v>
                </c:pt>
                <c:pt idx="9144">
                  <c:v>3.6022366801955253E-3</c:v>
                </c:pt>
                <c:pt idx="9145">
                  <c:v>1.7384075683401123</c:v>
                </c:pt>
                <c:pt idx="9146">
                  <c:v>-1.9892469437031259</c:v>
                </c:pt>
                <c:pt idx="9147">
                  <c:v>1.2191685204621614</c:v>
                </c:pt>
                <c:pt idx="9148">
                  <c:v>4.2373427628024203</c:v>
                </c:pt>
                <c:pt idx="9149">
                  <c:v>4.7725895038969277</c:v>
                </c:pt>
                <c:pt idx="9150">
                  <c:v>-0.20498173778762865</c:v>
                </c:pt>
                <c:pt idx="9151">
                  <c:v>2.3514523706248771</c:v>
                </c:pt>
                <c:pt idx="9152">
                  <c:v>-5.7573650556775222</c:v>
                </c:pt>
                <c:pt idx="9153">
                  <c:v>-0.41443725169752477</c:v>
                </c:pt>
                <c:pt idx="9154">
                  <c:v>0.93680617351280626</c:v>
                </c:pt>
                <c:pt idx="9155">
                  <c:v>1.3103305026772711</c:v>
                </c:pt>
                <c:pt idx="9156">
                  <c:v>-14.335064632126906</c:v>
                </c:pt>
                <c:pt idx="9157">
                  <c:v>-3.0102031789418743E-2</c:v>
                </c:pt>
                <c:pt idx="9158">
                  <c:v>-13.316328677872624</c:v>
                </c:pt>
                <c:pt idx="9159">
                  <c:v>-0.36659714422109047</c:v>
                </c:pt>
                <c:pt idx="9160">
                  <c:v>0.70499320442792635</c:v>
                </c:pt>
                <c:pt idx="9161">
                  <c:v>-0.52309724513629663</c:v>
                </c:pt>
                <c:pt idx="9162">
                  <c:v>8.6462586799900301</c:v>
                </c:pt>
                <c:pt idx="9163">
                  <c:v>0.76413998191923915</c:v>
                </c:pt>
                <c:pt idx="9164">
                  <c:v>0.98657948423767861</c:v>
                </c:pt>
                <c:pt idx="9165">
                  <c:v>7.0660891904577721</c:v>
                </c:pt>
                <c:pt idx="9166">
                  <c:v>-0.583762754256265</c:v>
                </c:pt>
                <c:pt idx="9167">
                  <c:v>8.7462841250339401E-2</c:v>
                </c:pt>
                <c:pt idx="9168">
                  <c:v>14.468305841138815</c:v>
                </c:pt>
                <c:pt idx="9169">
                  <c:v>2.870306340421398</c:v>
                </c:pt>
                <c:pt idx="9170">
                  <c:v>0.10691520391651159</c:v>
                </c:pt>
                <c:pt idx="9171">
                  <c:v>-0.43063435432986258</c:v>
                </c:pt>
                <c:pt idx="9172">
                  <c:v>-8.0919995383567311E-2</c:v>
                </c:pt>
                <c:pt idx="9173">
                  <c:v>8.0624959257337636</c:v>
                </c:pt>
                <c:pt idx="9174">
                  <c:v>0.23319917629303089</c:v>
                </c:pt>
                <c:pt idx="9175">
                  <c:v>1.0356239097307216</c:v>
                </c:pt>
                <c:pt idx="9176">
                  <c:v>-0.49642582611949881</c:v>
                </c:pt>
                <c:pt idx="9177">
                  <c:v>-0.51577491803951125</c:v>
                </c:pt>
                <c:pt idx="9178">
                  <c:v>-6.9886846867721664</c:v>
                </c:pt>
                <c:pt idx="9179">
                  <c:v>1.7371459197762014</c:v>
                </c:pt>
                <c:pt idx="9180">
                  <c:v>-0.45438895008776997</c:v>
                </c:pt>
                <c:pt idx="9181">
                  <c:v>-1.2217058323688723</c:v>
                </c:pt>
                <c:pt idx="9182">
                  <c:v>0.21818017004953341</c:v>
                </c:pt>
                <c:pt idx="9183">
                  <c:v>0.21900978194179602</c:v>
                </c:pt>
                <c:pt idx="9184">
                  <c:v>3.3854653793075888</c:v>
                </c:pt>
                <c:pt idx="9185">
                  <c:v>-0.78816804682376418</c:v>
                </c:pt>
                <c:pt idx="9186">
                  <c:v>-8.3837042924740537</c:v>
                </c:pt>
                <c:pt idx="9187">
                  <c:v>0.12199052437861024</c:v>
                </c:pt>
                <c:pt idx="9188">
                  <c:v>0</c:v>
                </c:pt>
                <c:pt idx="9189">
                  <c:v>-10.989631026616456</c:v>
                </c:pt>
                <c:pt idx="9190">
                  <c:v>-0.21631790692676348</c:v>
                </c:pt>
                <c:pt idx="9191">
                  <c:v>-0.63705101186961044</c:v>
                </c:pt>
                <c:pt idx="9192">
                  <c:v>9.6450579349844787</c:v>
                </c:pt>
                <c:pt idx="9193">
                  <c:v>0.52083216330144055</c:v>
                </c:pt>
                <c:pt idx="9194">
                  <c:v>-0.43440282414577519</c:v>
                </c:pt>
                <c:pt idx="9195">
                  <c:v>0.43063435432986258</c:v>
                </c:pt>
                <c:pt idx="9196">
                  <c:v>-11.146780789986687</c:v>
                </c:pt>
                <c:pt idx="9197">
                  <c:v>14.258590569311247</c:v>
                </c:pt>
                <c:pt idx="9198">
                  <c:v>-13.628825226704336</c:v>
                </c:pt>
                <c:pt idx="9199">
                  <c:v>0.31336608138393846</c:v>
                </c:pt>
                <c:pt idx="9200">
                  <c:v>2.5849625007211561</c:v>
                </c:pt>
                <c:pt idx="9201">
                  <c:v>5.4918731336216506</c:v>
                </c:pt>
                <c:pt idx="9202">
                  <c:v>-8.4306395823681657E-2</c:v>
                </c:pt>
                <c:pt idx="9203">
                  <c:v>2.71361299375142E-2</c:v>
                </c:pt>
                <c:pt idx="9204">
                  <c:v>-0.8656989082884089</c:v>
                </c:pt>
                <c:pt idx="9205">
                  <c:v>-3.3110709944237264</c:v>
                </c:pt>
                <c:pt idx="9206">
                  <c:v>-9.5189809291704002</c:v>
                </c:pt>
                <c:pt idx="9207">
                  <c:v>-11.89191024986467</c:v>
                </c:pt>
                <c:pt idx="9208">
                  <c:v>1.8595558670634891</c:v>
                </c:pt>
                <c:pt idx="9209">
                  <c:v>-0.53752150580383906</c:v>
                </c:pt>
                <c:pt idx="9210">
                  <c:v>6.9421400957479423E-2</c:v>
                </c:pt>
                <c:pt idx="9211">
                  <c:v>-0.13191167550558111</c:v>
                </c:pt>
                <c:pt idx="9212">
                  <c:v>-5.9228321394775394</c:v>
                </c:pt>
                <c:pt idx="9213">
                  <c:v>-0.75672884898763604</c:v>
                </c:pt>
                <c:pt idx="9214">
                  <c:v>-0.31169528723113304</c:v>
                </c:pt>
                <c:pt idx="9215">
                  <c:v>12.840384550711667</c:v>
                </c:pt>
                <c:pt idx="9216">
                  <c:v>-0.99284020842713405</c:v>
                </c:pt>
                <c:pt idx="9217">
                  <c:v>0.83859532545974014</c:v>
                </c:pt>
                <c:pt idx="9218">
                  <c:v>-0.26255438751597682</c:v>
                </c:pt>
                <c:pt idx="9219">
                  <c:v>-4.9579145986329847</c:v>
                </c:pt>
                <c:pt idx="9220">
                  <c:v>-0.32192809488736229</c:v>
                </c:pt>
                <c:pt idx="9221">
                  <c:v>4.350163863658673E-2</c:v>
                </c:pt>
                <c:pt idx="9222">
                  <c:v>-5.4668312511772076E-3</c:v>
                </c:pt>
                <c:pt idx="9223">
                  <c:v>-0.98448700062867534</c:v>
                </c:pt>
                <c:pt idx="9224">
                  <c:v>-0.19479967008134177</c:v>
                </c:pt>
                <c:pt idx="9225">
                  <c:v>-6.0732489820306386</c:v>
                </c:pt>
                <c:pt idx="9226">
                  <c:v>-0.11756959638117621</c:v>
                </c:pt>
                <c:pt idx="9227">
                  <c:v>3.8577032110695852E-2</c:v>
                </c:pt>
                <c:pt idx="9228">
                  <c:v>-0.18601198560994922</c:v>
                </c:pt>
                <c:pt idx="9229">
                  <c:v>1.2895066171949849</c:v>
                </c:pt>
                <c:pt idx="9230">
                  <c:v>-1.2186215636711162</c:v>
                </c:pt>
                <c:pt idx="9231">
                  <c:v>11.965784284662087</c:v>
                </c:pt>
                <c:pt idx="9232">
                  <c:v>5.4261716836072411</c:v>
                </c:pt>
                <c:pt idx="9233">
                  <c:v>-2.7548875021634691</c:v>
                </c:pt>
                <c:pt idx="9234">
                  <c:v>8.6462586799900301</c:v>
                </c:pt>
                <c:pt idx="9235">
                  <c:v>-0.81816167701418696</c:v>
                </c:pt>
                <c:pt idx="9236">
                  <c:v>-9.2304207950923818</c:v>
                </c:pt>
                <c:pt idx="9237">
                  <c:v>-3.8073549220576046</c:v>
                </c:pt>
                <c:pt idx="9238">
                  <c:v>1.2574841621961395</c:v>
                </c:pt>
                <c:pt idx="9239">
                  <c:v>-1.2615924316598877</c:v>
                </c:pt>
                <c:pt idx="9240">
                  <c:v>-9.0606959316875546</c:v>
                </c:pt>
                <c:pt idx="9241">
                  <c:v>11.891910249864669</c:v>
                </c:pt>
                <c:pt idx="9242">
                  <c:v>-0.21777302162151746</c:v>
                </c:pt>
                <c:pt idx="9243">
                  <c:v>-0.10303594629313904</c:v>
                </c:pt>
                <c:pt idx="9244">
                  <c:v>-1.0236024117393425</c:v>
                </c:pt>
                <c:pt idx="9245">
                  <c:v>-0.51470674951990414</c:v>
                </c:pt>
                <c:pt idx="9246">
                  <c:v>12.416533660199583</c:v>
                </c:pt>
                <c:pt idx="9247">
                  <c:v>-0.74819284958946031</c:v>
                </c:pt>
                <c:pt idx="9248">
                  <c:v>-1.1512058040957232</c:v>
                </c:pt>
                <c:pt idx="9249">
                  <c:v>-0.50250034052918335</c:v>
                </c:pt>
                <c:pt idx="9250">
                  <c:v>0.35443073457469176</c:v>
                </c:pt>
                <c:pt idx="9251">
                  <c:v>5.9228321394775394</c:v>
                </c:pt>
                <c:pt idx="9252">
                  <c:v>0.42541664505884302</c:v>
                </c:pt>
                <c:pt idx="9253">
                  <c:v>0.21499790418921352</c:v>
                </c:pt>
                <c:pt idx="9254">
                  <c:v>-0.20291341339622321</c:v>
                </c:pt>
                <c:pt idx="9255">
                  <c:v>-0.48803744998781073</c:v>
                </c:pt>
                <c:pt idx="9256">
                  <c:v>0.38509856715815782</c:v>
                </c:pt>
                <c:pt idx="9257">
                  <c:v>0.25898757277109186</c:v>
                </c:pt>
                <c:pt idx="9258">
                  <c:v>-0.27417496343899417</c:v>
                </c:pt>
                <c:pt idx="9259">
                  <c:v>1.8675924760422846E-2</c:v>
                </c:pt>
                <c:pt idx="9260">
                  <c:v>7.1718043662743698</c:v>
                </c:pt>
                <c:pt idx="9261">
                  <c:v>-1.1443899093351748</c:v>
                </c:pt>
                <c:pt idx="9262">
                  <c:v>-0.16227142889887697</c:v>
                </c:pt>
                <c:pt idx="9263">
                  <c:v>1.6569273374297684</c:v>
                </c:pt>
                <c:pt idx="9264">
                  <c:v>-0.7298290451713616</c:v>
                </c:pt>
                <c:pt idx="9265">
                  <c:v>0.49032562658308088</c:v>
                </c:pt>
                <c:pt idx="9266">
                  <c:v>0.10881348713892521</c:v>
                </c:pt>
                <c:pt idx="9267">
                  <c:v>-0.12653240592893164</c:v>
                </c:pt>
                <c:pt idx="9268">
                  <c:v>-3.0183962641861202</c:v>
                </c:pt>
                <c:pt idx="9269">
                  <c:v>0.35732538720008455</c:v>
                </c:pt>
                <c:pt idx="9270">
                  <c:v>0.5571127177942834</c:v>
                </c:pt>
                <c:pt idx="9271">
                  <c:v>-0.49782319414776005</c:v>
                </c:pt>
                <c:pt idx="9272">
                  <c:v>-11.013555309891467</c:v>
                </c:pt>
                <c:pt idx="9273">
                  <c:v>2.5369409858582128</c:v>
                </c:pt>
                <c:pt idx="9274">
                  <c:v>1.0925986999248931</c:v>
                </c:pt>
                <c:pt idx="9275">
                  <c:v>-0.21790503034413411</c:v>
                </c:pt>
                <c:pt idx="9276">
                  <c:v>-3.7967850199020499E-2</c:v>
                </c:pt>
                <c:pt idx="9277">
                  <c:v>5.9501011748661653E-2</c:v>
                </c:pt>
                <c:pt idx="9278">
                  <c:v>-0.33013190682808907</c:v>
                </c:pt>
                <c:pt idx="9279">
                  <c:v>-8.9111531083502407E-2</c:v>
                </c:pt>
                <c:pt idx="9280">
                  <c:v>0.23029761942179389</c:v>
                </c:pt>
                <c:pt idx="9281">
                  <c:v>-7.1553261025033718E-2</c:v>
                </c:pt>
                <c:pt idx="9282">
                  <c:v>-1.5801694895322569</c:v>
                </c:pt>
                <c:pt idx="9283">
                  <c:v>1.9037691771433678</c:v>
                </c:pt>
                <c:pt idx="9284">
                  <c:v>-2.6427506210285179</c:v>
                </c:pt>
                <c:pt idx="9285">
                  <c:v>-2.6427506210285179</c:v>
                </c:pt>
                <c:pt idx="9286">
                  <c:v>3.3802496398186781</c:v>
                </c:pt>
                <c:pt idx="9287">
                  <c:v>5.3081724796280268E-2</c:v>
                </c:pt>
                <c:pt idx="9288">
                  <c:v>-1.4617096072182215E-2</c:v>
                </c:pt>
                <c:pt idx="9289">
                  <c:v>-8.6877450679967189E-2</c:v>
                </c:pt>
                <c:pt idx="9290">
                  <c:v>-6.1505266113097784E-2</c:v>
                </c:pt>
                <c:pt idx="9291">
                  <c:v>-1.6030109818948896E-2</c:v>
                </c:pt>
                <c:pt idx="9292">
                  <c:v>0.57495710690762269</c:v>
                </c:pt>
                <c:pt idx="9293">
                  <c:v>-8.7872756025334536E-2</c:v>
                </c:pt>
                <c:pt idx="9294">
                  <c:v>-7.0650520078386056E-2</c:v>
                </c:pt>
                <c:pt idx="9295">
                  <c:v>-6.963418783705258E-2</c:v>
                </c:pt>
                <c:pt idx="9296">
                  <c:v>-6.3110043854638337E-2</c:v>
                </c:pt>
                <c:pt idx="9297">
                  <c:v>-3.2421477692377507E-2</c:v>
                </c:pt>
                <c:pt idx="9298">
                  <c:v>0.10852445677816934</c:v>
                </c:pt>
                <c:pt idx="9299">
                  <c:v>-0.91341231500390929</c:v>
                </c:pt>
                <c:pt idx="9300">
                  <c:v>-0.36257007938470825</c:v>
                </c:pt>
                <c:pt idx="9301">
                  <c:v>-3.7062687969432897</c:v>
                </c:pt>
                <c:pt idx="9302">
                  <c:v>0.39917109381982269</c:v>
                </c:pt>
                <c:pt idx="9303">
                  <c:v>0.48644676008008753</c:v>
                </c:pt>
                <c:pt idx="9304">
                  <c:v>-0.83234364224346469</c:v>
                </c:pt>
                <c:pt idx="9305">
                  <c:v>2.4247546246676896E-2</c:v>
                </c:pt>
                <c:pt idx="9306">
                  <c:v>-2.7221468735024151E-2</c:v>
                </c:pt>
                <c:pt idx="9307">
                  <c:v>-0.3542834681997476</c:v>
                </c:pt>
                <c:pt idx="9308">
                  <c:v>0.11703942119021946</c:v>
                </c:pt>
                <c:pt idx="9309">
                  <c:v>9.9662651028771325</c:v>
                </c:pt>
                <c:pt idx="9310">
                  <c:v>5.8893689053568621E-2</c:v>
                </c:pt>
                <c:pt idx="9311">
                  <c:v>0</c:v>
                </c:pt>
                <c:pt idx="9312">
                  <c:v>0.15980568164124265</c:v>
                </c:pt>
                <c:pt idx="9313">
                  <c:v>0.24100809950379498</c:v>
                </c:pt>
                <c:pt idx="9314">
                  <c:v>4.761546486994674</c:v>
                </c:pt>
                <c:pt idx="9315">
                  <c:v>-1.1096244911744984</c:v>
                </c:pt>
                <c:pt idx="9316">
                  <c:v>-0.47393118833241243</c:v>
                </c:pt>
                <c:pt idx="9317">
                  <c:v>-0.22983638924334446</c:v>
                </c:pt>
                <c:pt idx="9318">
                  <c:v>-1.5130321062339942</c:v>
                </c:pt>
                <c:pt idx="9319">
                  <c:v>-1.0979569695876656</c:v>
                </c:pt>
                <c:pt idx="9320">
                  <c:v>-8.6462586799900301</c:v>
                </c:pt>
                <c:pt idx="9321">
                  <c:v>-10.814315423787811</c:v>
                </c:pt>
                <c:pt idx="9322">
                  <c:v>-9.3815429511845849</c:v>
                </c:pt>
                <c:pt idx="9323">
                  <c:v>11.268542000300123</c:v>
                </c:pt>
                <c:pt idx="9324">
                  <c:v>0.50009785031387854</c:v>
                </c:pt>
                <c:pt idx="9325">
                  <c:v>-0.12007645199175092</c:v>
                </c:pt>
                <c:pt idx="9326">
                  <c:v>1.3993558770465739</c:v>
                </c:pt>
                <c:pt idx="9327">
                  <c:v>-9.5189809291704002</c:v>
                </c:pt>
                <c:pt idx="9328">
                  <c:v>-5.5536162638538116</c:v>
                </c:pt>
                <c:pt idx="9329">
                  <c:v>3.3219280948873626</c:v>
                </c:pt>
                <c:pt idx="9330">
                  <c:v>-7.805398994247105E-2</c:v>
                </c:pt>
                <c:pt idx="9331">
                  <c:v>0.77969089316404105</c:v>
                </c:pt>
                <c:pt idx="9332">
                  <c:v>-0.85940166982719957</c:v>
                </c:pt>
                <c:pt idx="9333">
                  <c:v>-0.99354497786270068</c:v>
                </c:pt>
                <c:pt idx="9334">
                  <c:v>4.8909600480946509E-2</c:v>
                </c:pt>
                <c:pt idx="9335">
                  <c:v>-1.6365636972083686</c:v>
                </c:pt>
                <c:pt idx="9336">
                  <c:v>9.2768998393379949</c:v>
                </c:pt>
                <c:pt idx="9337">
                  <c:v>-6.0732489820306386</c:v>
                </c:pt>
                <c:pt idx="9338">
                  <c:v>12.013089999440444</c:v>
                </c:pt>
                <c:pt idx="9339">
                  <c:v>-0.38702312310924714</c:v>
                </c:pt>
                <c:pt idx="9340">
                  <c:v>1.1699250014423128</c:v>
                </c:pt>
                <c:pt idx="9341">
                  <c:v>-0.33441903907055942</c:v>
                </c:pt>
                <c:pt idx="9342">
                  <c:v>-3.2704165072705453E-2</c:v>
                </c:pt>
                <c:pt idx="9343">
                  <c:v>1.2199899311211435</c:v>
                </c:pt>
                <c:pt idx="9344">
                  <c:v>-0.16349873228287951</c:v>
                </c:pt>
                <c:pt idx="9345">
                  <c:v>-0.2795225286223626</c:v>
                </c:pt>
                <c:pt idx="9346">
                  <c:v>1.4043902550793355</c:v>
                </c:pt>
                <c:pt idx="9347">
                  <c:v>6.1400544664143276E-2</c:v>
                </c:pt>
                <c:pt idx="9348">
                  <c:v>-0.60572106088795385</c:v>
                </c:pt>
                <c:pt idx="9349">
                  <c:v>-0.10367864610166874</c:v>
                </c:pt>
                <c:pt idx="9350">
                  <c:v>-0.18247805178539717</c:v>
                </c:pt>
                <c:pt idx="9351">
                  <c:v>0.13613668798602915</c:v>
                </c:pt>
                <c:pt idx="9352">
                  <c:v>0.97269265400426475</c:v>
                </c:pt>
                <c:pt idx="9353">
                  <c:v>1.0189372016252145</c:v>
                </c:pt>
                <c:pt idx="9354">
                  <c:v>-2.3814893230536254</c:v>
                </c:pt>
                <c:pt idx="9355">
                  <c:v>0.19759995988516069</c:v>
                </c:pt>
                <c:pt idx="9356">
                  <c:v>9.7847323398144295E-2</c:v>
                </c:pt>
                <c:pt idx="9357">
                  <c:v>-4.4394119358453395E-2</c:v>
                </c:pt>
                <c:pt idx="9358">
                  <c:v>-4.097178105630634E-2</c:v>
                </c:pt>
                <c:pt idx="9359">
                  <c:v>-9.7120276924163047</c:v>
                </c:pt>
                <c:pt idx="9360">
                  <c:v>-0.18262632211740507</c:v>
                </c:pt>
                <c:pt idx="9361">
                  <c:v>-3.2034265038149176E-16</c:v>
                </c:pt>
                <c:pt idx="9362">
                  <c:v>4.4020984435713455</c:v>
                </c:pt>
                <c:pt idx="9363">
                  <c:v>0.32192809488736235</c:v>
                </c:pt>
                <c:pt idx="9364">
                  <c:v>-0.44360665147561446</c:v>
                </c:pt>
                <c:pt idx="9365">
                  <c:v>0.89308479608348801</c:v>
                </c:pt>
                <c:pt idx="9366">
                  <c:v>0.39401971800976066</c:v>
                </c:pt>
                <c:pt idx="9367">
                  <c:v>1.7531052968214589</c:v>
                </c:pt>
                <c:pt idx="9368">
                  <c:v>0.41147967986565487</c:v>
                </c:pt>
                <c:pt idx="9369">
                  <c:v>-0.55521515732710391</c:v>
                </c:pt>
                <c:pt idx="9370">
                  <c:v>-1.8904400748279242</c:v>
                </c:pt>
                <c:pt idx="9371">
                  <c:v>0.49098635251214245</c:v>
                </c:pt>
                <c:pt idx="9372">
                  <c:v>8.0624959257337636</c:v>
                </c:pt>
                <c:pt idx="9373">
                  <c:v>10.229619965185119</c:v>
                </c:pt>
                <c:pt idx="9374">
                  <c:v>-9.9667457608995313</c:v>
                </c:pt>
                <c:pt idx="9375">
                  <c:v>-0.15720660163792963</c:v>
                </c:pt>
                <c:pt idx="9376">
                  <c:v>12.059119092544519</c:v>
                </c:pt>
                <c:pt idx="9377">
                  <c:v>0.35614381022527536</c:v>
                </c:pt>
                <c:pt idx="9378">
                  <c:v>-3.2034265038149176E-16</c:v>
                </c:pt>
                <c:pt idx="9379">
                  <c:v>-0.30610312772567977</c:v>
                </c:pt>
                <c:pt idx="9380">
                  <c:v>-3.0324636500433617</c:v>
                </c:pt>
                <c:pt idx="9381">
                  <c:v>-14.287760468582666</c:v>
                </c:pt>
                <c:pt idx="9382">
                  <c:v>0.37851162325372983</c:v>
                </c:pt>
                <c:pt idx="9383">
                  <c:v>-2.6629650127224296</c:v>
                </c:pt>
                <c:pt idx="9384">
                  <c:v>1.0610159924263918</c:v>
                </c:pt>
                <c:pt idx="9385">
                  <c:v>8.4374053123072983</c:v>
                </c:pt>
                <c:pt idx="9386">
                  <c:v>8.8662486111111729</c:v>
                </c:pt>
                <c:pt idx="9387">
                  <c:v>-1.2223924213364479</c:v>
                </c:pt>
                <c:pt idx="9388">
                  <c:v>-3.1256807802647706</c:v>
                </c:pt>
                <c:pt idx="9389">
                  <c:v>-0.67242534197149562</c:v>
                </c:pt>
                <c:pt idx="9390">
                  <c:v>-8.3822637581148385</c:v>
                </c:pt>
                <c:pt idx="9391">
                  <c:v>9.6745168224526328</c:v>
                </c:pt>
                <c:pt idx="9392">
                  <c:v>1.8802607557259046</c:v>
                </c:pt>
                <c:pt idx="9393">
                  <c:v>-1.7360802335732841</c:v>
                </c:pt>
                <c:pt idx="9394">
                  <c:v>-11.188382790570113</c:v>
                </c:pt>
                <c:pt idx="9395">
                  <c:v>-0.25891829736156208</c:v>
                </c:pt>
                <c:pt idx="9396">
                  <c:v>-2.653141708441209</c:v>
                </c:pt>
                <c:pt idx="9397">
                  <c:v>10.381182412624446</c:v>
                </c:pt>
                <c:pt idx="9398">
                  <c:v>-2.3815383195688407</c:v>
                </c:pt>
                <c:pt idx="9399">
                  <c:v>-0.59346010963356088</c:v>
                </c:pt>
                <c:pt idx="9400">
                  <c:v>4.4327152983169746</c:v>
                </c:pt>
                <c:pt idx="9401">
                  <c:v>0.73528427119455564</c:v>
                </c:pt>
                <c:pt idx="9402">
                  <c:v>1.2390711624830786</c:v>
                </c:pt>
                <c:pt idx="9403">
                  <c:v>10.059795091795101</c:v>
                </c:pt>
                <c:pt idx="9404">
                  <c:v>0.10691520391651189</c:v>
                </c:pt>
                <c:pt idx="9405">
                  <c:v>9.3822637581148367</c:v>
                </c:pt>
                <c:pt idx="9406">
                  <c:v>-0.18656590961018429</c:v>
                </c:pt>
                <c:pt idx="9407">
                  <c:v>1</c:v>
                </c:pt>
                <c:pt idx="9408">
                  <c:v>11.485493915223493</c:v>
                </c:pt>
                <c:pt idx="9409">
                  <c:v>1.0324214776923775</c:v>
                </c:pt>
                <c:pt idx="9410">
                  <c:v>-9.0606959316875546</c:v>
                </c:pt>
                <c:pt idx="9411">
                  <c:v>5.08746284125034</c:v>
                </c:pt>
                <c:pt idx="9412">
                  <c:v>-1.6631548285296751</c:v>
                </c:pt>
                <c:pt idx="9413">
                  <c:v>-0.50523530825042196</c:v>
                </c:pt>
                <c:pt idx="9414">
                  <c:v>-1.262193429394423</c:v>
                </c:pt>
                <c:pt idx="9415">
                  <c:v>-9.2304207950923818</c:v>
                </c:pt>
                <c:pt idx="9416">
                  <c:v>8.9243883686502397</c:v>
                </c:pt>
                <c:pt idx="9417">
                  <c:v>-0.65422516315827028</c:v>
                </c:pt>
                <c:pt idx="9418">
                  <c:v>-11.892036785411905</c:v>
                </c:pt>
                <c:pt idx="9419">
                  <c:v>-10.416621621364193</c:v>
                </c:pt>
                <c:pt idx="9420">
                  <c:v>9.7604427459966399</c:v>
                </c:pt>
                <c:pt idx="9421">
                  <c:v>-0.40925514668483765</c:v>
                </c:pt>
                <c:pt idx="9422">
                  <c:v>-2.2211906761266951</c:v>
                </c:pt>
                <c:pt idx="9423">
                  <c:v>4.3692338096657197</c:v>
                </c:pt>
                <c:pt idx="9424">
                  <c:v>5.9631536115630688</c:v>
                </c:pt>
                <c:pt idx="9425">
                  <c:v>-6.0732400766980943</c:v>
                </c:pt>
                <c:pt idx="9426">
                  <c:v>0.47804729680464414</c:v>
                </c:pt>
                <c:pt idx="9427">
                  <c:v>7.3837042924740528</c:v>
                </c:pt>
                <c:pt idx="9428">
                  <c:v>0.75117945338590719</c:v>
                </c:pt>
                <c:pt idx="9429">
                  <c:v>-0.85190136101086633</c:v>
                </c:pt>
                <c:pt idx="9430">
                  <c:v>-0.63670147069277727</c:v>
                </c:pt>
                <c:pt idx="9431">
                  <c:v>-6.7638716875363353E-2</c:v>
                </c:pt>
                <c:pt idx="9432">
                  <c:v>10.583082767502933</c:v>
                </c:pt>
                <c:pt idx="9433">
                  <c:v>-6.3009797525800521E-2</c:v>
                </c:pt>
                <c:pt idx="9434">
                  <c:v>12.827078013830494</c:v>
                </c:pt>
                <c:pt idx="9435">
                  <c:v>5.0983928718804625E-2</c:v>
                </c:pt>
                <c:pt idx="9436">
                  <c:v>-5.9258598321751084</c:v>
                </c:pt>
                <c:pt idx="9437">
                  <c:v>8.3837042924740537</c:v>
                </c:pt>
                <c:pt idx="9438">
                  <c:v>-2.0441046468003079</c:v>
                </c:pt>
                <c:pt idx="9439">
                  <c:v>-0.82302976042857245</c:v>
                </c:pt>
                <c:pt idx="9440">
                  <c:v>-0.48542682717024194</c:v>
                </c:pt>
                <c:pt idx="9441">
                  <c:v>1.7635598041779192</c:v>
                </c:pt>
                <c:pt idx="9442">
                  <c:v>-0.11047653636156946</c:v>
                </c:pt>
                <c:pt idx="9443">
                  <c:v>-0.18687813472350978</c:v>
                </c:pt>
                <c:pt idx="9444">
                  <c:v>-0.79468109202249393</c:v>
                </c:pt>
                <c:pt idx="9445">
                  <c:v>4.9501961417574333E-2</c:v>
                </c:pt>
                <c:pt idx="9446">
                  <c:v>9.8672787397096631</c:v>
                </c:pt>
                <c:pt idx="9447">
                  <c:v>-10.866506212226202</c:v>
                </c:pt>
                <c:pt idx="9448">
                  <c:v>10.518980929170402</c:v>
                </c:pt>
                <c:pt idx="9449">
                  <c:v>-5.0732489820306386</c:v>
                </c:pt>
                <c:pt idx="9450">
                  <c:v>-0.88548811887629408</c:v>
                </c:pt>
                <c:pt idx="9451">
                  <c:v>-0.82185449175271885</c:v>
                </c:pt>
                <c:pt idx="9452">
                  <c:v>1.5043440405128716</c:v>
                </c:pt>
                <c:pt idx="9453">
                  <c:v>-0.11189288007089689</c:v>
                </c:pt>
                <c:pt idx="9454">
                  <c:v>-6.8286654283030161</c:v>
                </c:pt>
                <c:pt idx="9455">
                  <c:v>0.11987751071051359</c:v>
                </c:pt>
                <c:pt idx="9456">
                  <c:v>12.125090539303256</c:v>
                </c:pt>
                <c:pt idx="9457">
                  <c:v>0.3852556557630486</c:v>
                </c:pt>
                <c:pt idx="9458">
                  <c:v>11.34448085696304</c:v>
                </c:pt>
                <c:pt idx="9459">
                  <c:v>-7.6486571760385464</c:v>
                </c:pt>
                <c:pt idx="9460">
                  <c:v>0.15611920191728196</c:v>
                </c:pt>
                <c:pt idx="9461">
                  <c:v>-0.12553088208385899</c:v>
                </c:pt>
                <c:pt idx="9462">
                  <c:v>0.19251635208543888</c:v>
                </c:pt>
                <c:pt idx="9463">
                  <c:v>5.7831191123461752E-2</c:v>
                </c:pt>
                <c:pt idx="9464">
                  <c:v>-0.99879858837674218</c:v>
                </c:pt>
                <c:pt idx="9465">
                  <c:v>-9.6450579349844787</c:v>
                </c:pt>
                <c:pt idx="9466">
                  <c:v>9.2304207950923818</c:v>
                </c:pt>
                <c:pt idx="9467">
                  <c:v>-0.41503749927884381</c:v>
                </c:pt>
                <c:pt idx="9468">
                  <c:v>-7.0660891904577721</c:v>
                </c:pt>
                <c:pt idx="9469">
                  <c:v>-12.673677138180956</c:v>
                </c:pt>
                <c:pt idx="9470">
                  <c:v>0.25652109887511942</c:v>
                </c:pt>
                <c:pt idx="9471">
                  <c:v>-4.288106427790626</c:v>
                </c:pt>
                <c:pt idx="9472">
                  <c:v>-2.0462936522739352</c:v>
                </c:pt>
                <c:pt idx="9473">
                  <c:v>-6.5961897561444101</c:v>
                </c:pt>
                <c:pt idx="9474">
                  <c:v>-0.67699163921350125</c:v>
                </c:pt>
                <c:pt idx="9475">
                  <c:v>0.93649705769384195</c:v>
                </c:pt>
                <c:pt idx="9476">
                  <c:v>0.11609706492287106</c:v>
                </c:pt>
                <c:pt idx="9477">
                  <c:v>-0.34792330342030692</c:v>
                </c:pt>
                <c:pt idx="9478">
                  <c:v>7.8265484872909159</c:v>
                </c:pt>
                <c:pt idx="9479">
                  <c:v>11.731460464782433</c:v>
                </c:pt>
                <c:pt idx="9480">
                  <c:v>11.013322673425447</c:v>
                </c:pt>
                <c:pt idx="9481">
                  <c:v>0.91593573521152538</c:v>
                </c:pt>
                <c:pt idx="9482">
                  <c:v>13.287808556012996</c:v>
                </c:pt>
                <c:pt idx="9483">
                  <c:v>-11.268542000300123</c:v>
                </c:pt>
                <c:pt idx="9484">
                  <c:v>0.84735620707028236</c:v>
                </c:pt>
                <c:pt idx="9485">
                  <c:v>-5.4447784022376468E-2</c:v>
                </c:pt>
                <c:pt idx="9486">
                  <c:v>1.3764550369597919</c:v>
                </c:pt>
                <c:pt idx="9487">
                  <c:v>-0.4238077089065761</c:v>
                </c:pt>
                <c:pt idx="9488">
                  <c:v>-1.4184079608755658</c:v>
                </c:pt>
                <c:pt idx="9489">
                  <c:v>6.0732489820306386</c:v>
                </c:pt>
                <c:pt idx="9490">
                  <c:v>2.3806699932057822</c:v>
                </c:pt>
                <c:pt idx="9491">
                  <c:v>-5.7390869678962018</c:v>
                </c:pt>
                <c:pt idx="9492">
                  <c:v>6.0732489820306386</c:v>
                </c:pt>
                <c:pt idx="9493">
                  <c:v>1.7767666022241815</c:v>
                </c:pt>
                <c:pt idx="9494">
                  <c:v>-14.380866867456534</c:v>
                </c:pt>
                <c:pt idx="9495">
                  <c:v>-1.7369655941662061</c:v>
                </c:pt>
                <c:pt idx="9496">
                  <c:v>0.59400764032416309</c:v>
                </c:pt>
                <c:pt idx="9497">
                  <c:v>-9.9535673550914222E-2</c:v>
                </c:pt>
                <c:pt idx="9498">
                  <c:v>2.5945485495503546</c:v>
                </c:pt>
                <c:pt idx="9499">
                  <c:v>-12.643931328184726</c:v>
                </c:pt>
                <c:pt idx="9500">
                  <c:v>-10.703038388986418</c:v>
                </c:pt>
                <c:pt idx="9501">
                  <c:v>10.644156719937438</c:v>
                </c:pt>
                <c:pt idx="9502">
                  <c:v>0.82927372386844878</c:v>
                </c:pt>
                <c:pt idx="9503">
                  <c:v>2.6222833203100939</c:v>
                </c:pt>
                <c:pt idx="9504">
                  <c:v>7.0660891904577738</c:v>
                </c:pt>
                <c:pt idx="9505">
                  <c:v>-0.22462524281865068</c:v>
                </c:pt>
                <c:pt idx="9506">
                  <c:v>4.4192369987827513</c:v>
                </c:pt>
                <c:pt idx="9507">
                  <c:v>-10.229219383469125</c:v>
                </c:pt>
                <c:pt idx="9508">
                  <c:v>-2.4918592616799238</c:v>
                </c:pt>
                <c:pt idx="9509">
                  <c:v>1.2694606749932269</c:v>
                </c:pt>
                <c:pt idx="9510">
                  <c:v>-9.7604427459966399</c:v>
                </c:pt>
                <c:pt idx="9511">
                  <c:v>-0.88582898008068867</c:v>
                </c:pt>
                <c:pt idx="9512">
                  <c:v>10.003752134861108</c:v>
                </c:pt>
                <c:pt idx="9513">
                  <c:v>0.35147237050137781</c:v>
                </c:pt>
                <c:pt idx="9514">
                  <c:v>-5.3457748368417297</c:v>
                </c:pt>
                <c:pt idx="9515">
                  <c:v>-0.24220090241662839</c:v>
                </c:pt>
                <c:pt idx="9516">
                  <c:v>-9.3815429511845849</c:v>
                </c:pt>
                <c:pt idx="9517">
                  <c:v>-0.11864449649861925</c:v>
                </c:pt>
                <c:pt idx="9518">
                  <c:v>7.6486571760385464</c:v>
                </c:pt>
                <c:pt idx="9519">
                  <c:v>-0.15782880963135568</c:v>
                </c:pt>
                <c:pt idx="9520">
                  <c:v>-0.48735170409473388</c:v>
                </c:pt>
                <c:pt idx="9521">
                  <c:v>3.1884061019786004E-2</c:v>
                </c:pt>
                <c:pt idx="9522">
                  <c:v>0.94843920517699987</c:v>
                </c:pt>
                <c:pt idx="9523">
                  <c:v>-9.7604427459966399</c:v>
                </c:pt>
                <c:pt idx="9524">
                  <c:v>9.7604427459966399</c:v>
                </c:pt>
                <c:pt idx="9525">
                  <c:v>-2.0630042771182029</c:v>
                </c:pt>
                <c:pt idx="9526">
                  <c:v>0</c:v>
                </c:pt>
                <c:pt idx="9527">
                  <c:v>1.3864168213390762</c:v>
                </c:pt>
                <c:pt idx="9528">
                  <c:v>-7.6486571760385464</c:v>
                </c:pt>
                <c:pt idx="9529">
                  <c:v>8.0624959257337636</c:v>
                </c:pt>
                <c:pt idx="9530">
                  <c:v>1.6775313336802635</c:v>
                </c:pt>
                <c:pt idx="9531">
                  <c:v>-0.18273868717007571</c:v>
                </c:pt>
                <c:pt idx="9532">
                  <c:v>-9.8950282980542079E-2</c:v>
                </c:pt>
                <c:pt idx="9533">
                  <c:v>0.16522238247702392</c:v>
                </c:pt>
                <c:pt idx="9534">
                  <c:v>-7.0624959257337645</c:v>
                </c:pt>
                <c:pt idx="9535">
                  <c:v>-7.0624959257337645</c:v>
                </c:pt>
                <c:pt idx="9536">
                  <c:v>-1.7328857751460391</c:v>
                </c:pt>
                <c:pt idx="9537">
                  <c:v>-0.17894590201372593</c:v>
                </c:pt>
                <c:pt idx="9538">
                  <c:v>13.00146683934072</c:v>
                </c:pt>
                <c:pt idx="9539">
                  <c:v>0.25633975325978559</c:v>
                </c:pt>
                <c:pt idx="9540">
                  <c:v>0.44183755862255891</c:v>
                </c:pt>
                <c:pt idx="9541">
                  <c:v>13.766287334957036</c:v>
                </c:pt>
                <c:pt idx="9542">
                  <c:v>-8.0606959316875546</c:v>
                </c:pt>
                <c:pt idx="9543">
                  <c:v>-8.0606959316875546</c:v>
                </c:pt>
                <c:pt idx="9544">
                  <c:v>-8.0606959316875546</c:v>
                </c:pt>
                <c:pt idx="9545">
                  <c:v>-8.0606959316875546</c:v>
                </c:pt>
                <c:pt idx="9546">
                  <c:v>-8.0606959316875546</c:v>
                </c:pt>
                <c:pt idx="9547">
                  <c:v>-8.0606959316875546</c:v>
                </c:pt>
                <c:pt idx="9548">
                  <c:v>-0.48083169023842248</c:v>
                </c:pt>
                <c:pt idx="9549">
                  <c:v>-0.86495425255623137</c:v>
                </c:pt>
                <c:pt idx="9550">
                  <c:v>-8.3416008187637503E-2</c:v>
                </c:pt>
                <c:pt idx="9551">
                  <c:v>1.9863250631029239</c:v>
                </c:pt>
                <c:pt idx="9552">
                  <c:v>1.9175378398080272</c:v>
                </c:pt>
                <c:pt idx="9553">
                  <c:v>10.518653155673389</c:v>
                </c:pt>
                <c:pt idx="9554">
                  <c:v>10.703326841459814</c:v>
                </c:pt>
                <c:pt idx="9555">
                  <c:v>-0.10048139304783403</c:v>
                </c:pt>
                <c:pt idx="9556">
                  <c:v>-0.17932369944456203</c:v>
                </c:pt>
                <c:pt idx="9557">
                  <c:v>-0.70043971814109218</c:v>
                </c:pt>
                <c:pt idx="9558">
                  <c:v>-1.0925661187360727</c:v>
                </c:pt>
                <c:pt idx="9559">
                  <c:v>-5.3033551248794364</c:v>
                </c:pt>
                <c:pt idx="9560">
                  <c:v>0.60768257722123964</c:v>
                </c:pt>
                <c:pt idx="9561">
                  <c:v>0.38246963682241314</c:v>
                </c:pt>
                <c:pt idx="9562">
                  <c:v>0.41965412734921376</c:v>
                </c:pt>
                <c:pt idx="9563">
                  <c:v>0.32183795180002067</c:v>
                </c:pt>
                <c:pt idx="9564">
                  <c:v>1.0933348078824308</c:v>
                </c:pt>
                <c:pt idx="9565">
                  <c:v>-8.4093909361377026</c:v>
                </c:pt>
                <c:pt idx="9566">
                  <c:v>0</c:v>
                </c:pt>
                <c:pt idx="9567">
                  <c:v>-0.72436555738657304</c:v>
                </c:pt>
                <c:pt idx="9568">
                  <c:v>-8.6877450679966842E-2</c:v>
                </c:pt>
                <c:pt idx="9569">
                  <c:v>5.08746284125034</c:v>
                </c:pt>
                <c:pt idx="9570">
                  <c:v>9.2304207950923818</c:v>
                </c:pt>
                <c:pt idx="9571">
                  <c:v>2.4102365130150227</c:v>
                </c:pt>
                <c:pt idx="9572">
                  <c:v>-2.4150374992788439</c:v>
                </c:pt>
                <c:pt idx="9573">
                  <c:v>7.2149785755835097E-2</c:v>
                </c:pt>
                <c:pt idx="9574">
                  <c:v>-9.7598881832218343</c:v>
                </c:pt>
                <c:pt idx="9575">
                  <c:v>-0.45853021589576515</c:v>
                </c:pt>
                <c:pt idx="9576">
                  <c:v>-11.551067348664397</c:v>
                </c:pt>
                <c:pt idx="9577">
                  <c:v>-0.994123433663331</c:v>
                </c:pt>
                <c:pt idx="9578">
                  <c:v>-3.3947331923338042E-2</c:v>
                </c:pt>
                <c:pt idx="9579">
                  <c:v>-0.8065828080221078</c:v>
                </c:pt>
                <c:pt idx="9580">
                  <c:v>0.30165569986110119</c:v>
                </c:pt>
                <c:pt idx="9581">
                  <c:v>2.355925689676639</c:v>
                </c:pt>
                <c:pt idx="9582">
                  <c:v>1.7542865044289331</c:v>
                </c:pt>
                <c:pt idx="9583">
                  <c:v>-0.35049724708413343</c:v>
                </c:pt>
                <c:pt idx="9584">
                  <c:v>2.4799929411196135</c:v>
                </c:pt>
                <c:pt idx="9585">
                  <c:v>3.3738870443921498</c:v>
                </c:pt>
                <c:pt idx="9586">
                  <c:v>13.177886656348793</c:v>
                </c:pt>
                <c:pt idx="9587">
                  <c:v>0.99951918178495491</c:v>
                </c:pt>
                <c:pt idx="9588">
                  <c:v>-1.4239000679886398</c:v>
                </c:pt>
                <c:pt idx="9589">
                  <c:v>-1.4239000679886398</c:v>
                </c:pt>
                <c:pt idx="9590">
                  <c:v>-9.8667637673533513</c:v>
                </c:pt>
                <c:pt idx="9591">
                  <c:v>-8.0624959257337636</c:v>
                </c:pt>
                <c:pt idx="9592">
                  <c:v>9.953567355091468E-2</c:v>
                </c:pt>
                <c:pt idx="9593">
                  <c:v>-7.0660891904577721</c:v>
                </c:pt>
                <c:pt idx="9594">
                  <c:v>-1.090197808971578</c:v>
                </c:pt>
                <c:pt idx="9595">
                  <c:v>1.3112016882943043</c:v>
                </c:pt>
                <c:pt idx="9596">
                  <c:v>7.0660891904577738</c:v>
                </c:pt>
                <c:pt idx="9597">
                  <c:v>-1.1252030341013348</c:v>
                </c:pt>
                <c:pt idx="9598">
                  <c:v>1.2537565922457832</c:v>
                </c:pt>
                <c:pt idx="9599">
                  <c:v>9.9535673550914375E-2</c:v>
                </c:pt>
                <c:pt idx="9600">
                  <c:v>1.067744606635834</c:v>
                </c:pt>
                <c:pt idx="9601">
                  <c:v>-4.9494728862875785</c:v>
                </c:pt>
                <c:pt idx="9602">
                  <c:v>-1.6303008798832588</c:v>
                </c:pt>
                <c:pt idx="9603">
                  <c:v>-1.3656494723166801</c:v>
                </c:pt>
                <c:pt idx="9604">
                  <c:v>5.08746284125034</c:v>
                </c:pt>
                <c:pt idx="9605">
                  <c:v>-10.917123403264748</c:v>
                </c:pt>
                <c:pt idx="9606">
                  <c:v>7.0660891904577721</c:v>
                </c:pt>
                <c:pt idx="9607">
                  <c:v>11.416621621364193</c:v>
                </c:pt>
                <c:pt idx="9608">
                  <c:v>-0.23644019582208081</c:v>
                </c:pt>
                <c:pt idx="9609">
                  <c:v>-0.85062237596177337</c:v>
                </c:pt>
                <c:pt idx="9610">
                  <c:v>-11.759472121202833</c:v>
                </c:pt>
                <c:pt idx="9611">
                  <c:v>-10.814315423787811</c:v>
                </c:pt>
                <c:pt idx="9612">
                  <c:v>9.5196362528432132</c:v>
                </c:pt>
                <c:pt idx="9613">
                  <c:v>-11.813914767907184</c:v>
                </c:pt>
                <c:pt idx="9614">
                  <c:v>0.17954942033071244</c:v>
                </c:pt>
                <c:pt idx="9615">
                  <c:v>0.95749527148546443</c:v>
                </c:pt>
                <c:pt idx="9616">
                  <c:v>1.2008190093880964</c:v>
                </c:pt>
                <c:pt idx="9617">
                  <c:v>-8.3837042924740537</c:v>
                </c:pt>
                <c:pt idx="9618">
                  <c:v>-12.398832744439126</c:v>
                </c:pt>
                <c:pt idx="9619">
                  <c:v>0.45083733670210568</c:v>
                </c:pt>
                <c:pt idx="9620">
                  <c:v>11.702894141119387</c:v>
                </c:pt>
                <c:pt idx="9621">
                  <c:v>-8.6462586799900301</c:v>
                </c:pt>
                <c:pt idx="9622">
                  <c:v>3.5229366457643851</c:v>
                </c:pt>
                <c:pt idx="9623">
                  <c:v>-0.38060400221497015</c:v>
                </c:pt>
                <c:pt idx="9624">
                  <c:v>-8.0606959316875546</c:v>
                </c:pt>
                <c:pt idx="9625">
                  <c:v>-10.759610821875045</c:v>
                </c:pt>
                <c:pt idx="9626">
                  <c:v>10.966024713800364</c:v>
                </c:pt>
                <c:pt idx="9627">
                  <c:v>0.8687554667217473</c:v>
                </c:pt>
                <c:pt idx="9628">
                  <c:v>1.2203900684253002</c:v>
                </c:pt>
                <c:pt idx="9629">
                  <c:v>0.86635038494923733</c:v>
                </c:pt>
                <c:pt idx="9630">
                  <c:v>-11.813781191217037</c:v>
                </c:pt>
                <c:pt idx="9631">
                  <c:v>1.8799408622730966</c:v>
                </c:pt>
                <c:pt idx="9632">
                  <c:v>-13.904446464505721</c:v>
                </c:pt>
                <c:pt idx="9633">
                  <c:v>-11.673750739438065</c:v>
                </c:pt>
                <c:pt idx="9634">
                  <c:v>-2.6891061503801192</c:v>
                </c:pt>
                <c:pt idx="9635">
                  <c:v>0.87048926700359575</c:v>
                </c:pt>
                <c:pt idx="9636">
                  <c:v>-0.77224106891373689</c:v>
                </c:pt>
                <c:pt idx="9637">
                  <c:v>-0.19434336541442143</c:v>
                </c:pt>
                <c:pt idx="9638">
                  <c:v>0.17778711921528295</c:v>
                </c:pt>
                <c:pt idx="9639">
                  <c:v>-0.30339214344993481</c:v>
                </c:pt>
                <c:pt idx="9640">
                  <c:v>0.26303440583379378</c:v>
                </c:pt>
                <c:pt idx="9641">
                  <c:v>1.0660891904577721</c:v>
                </c:pt>
                <c:pt idx="9642">
                  <c:v>-2.9874469496569156</c:v>
                </c:pt>
                <c:pt idx="9643">
                  <c:v>1.1101319166000547</c:v>
                </c:pt>
                <c:pt idx="9644">
                  <c:v>0.19639721280350303</c:v>
                </c:pt>
                <c:pt idx="9645">
                  <c:v>-7.1701465354188754E-2</c:v>
                </c:pt>
                <c:pt idx="9646">
                  <c:v>-5.3457748368417297</c:v>
                </c:pt>
                <c:pt idx="9647">
                  <c:v>-10.759888183221834</c:v>
                </c:pt>
                <c:pt idx="9648">
                  <c:v>-11.188382790570113</c:v>
                </c:pt>
                <c:pt idx="9649">
                  <c:v>12.146356530303908</c:v>
                </c:pt>
                <c:pt idx="9650">
                  <c:v>6.9886846867721664</c:v>
                </c:pt>
                <c:pt idx="9651">
                  <c:v>-2.4398857572664214</c:v>
                </c:pt>
                <c:pt idx="9652">
                  <c:v>-6.1400544664143422E-2</c:v>
                </c:pt>
                <c:pt idx="9653">
                  <c:v>0.56071495447447883</c:v>
                </c:pt>
                <c:pt idx="9654">
                  <c:v>-12.613559277788266</c:v>
                </c:pt>
                <c:pt idx="9655">
                  <c:v>1.5849625007211563</c:v>
                </c:pt>
                <c:pt idx="9656">
                  <c:v>-0.9240511467667013</c:v>
                </c:pt>
                <c:pt idx="9657">
                  <c:v>1.0248119441312524</c:v>
                </c:pt>
                <c:pt idx="9658">
                  <c:v>-8.3822637581148385</c:v>
                </c:pt>
                <c:pt idx="9659">
                  <c:v>-0.54056838136270258</c:v>
                </c:pt>
                <c:pt idx="9660">
                  <c:v>-2.2528799274288085</c:v>
                </c:pt>
                <c:pt idx="9661">
                  <c:v>0.83370624900455637</c:v>
                </c:pt>
                <c:pt idx="9662">
                  <c:v>2.0929857677775581</c:v>
                </c:pt>
                <c:pt idx="9663">
                  <c:v>-0.14989543048305884</c:v>
                </c:pt>
                <c:pt idx="9664">
                  <c:v>-0.19870585128693802</c:v>
                </c:pt>
                <c:pt idx="9665">
                  <c:v>-1.0947782247521001</c:v>
                </c:pt>
                <c:pt idx="9666">
                  <c:v>-0.20125820824710366</c:v>
                </c:pt>
                <c:pt idx="9667">
                  <c:v>-7.7444085425348086E-2</c:v>
                </c:pt>
                <c:pt idx="9668">
                  <c:v>3.3730857312549808E-2</c:v>
                </c:pt>
                <c:pt idx="9669">
                  <c:v>-0.34973006012593777</c:v>
                </c:pt>
                <c:pt idx="9670">
                  <c:v>0.21790503034413417</c:v>
                </c:pt>
                <c:pt idx="9671">
                  <c:v>-0.88296057880978052</c:v>
                </c:pt>
                <c:pt idx="9672">
                  <c:v>-0.21158764041511768</c:v>
                </c:pt>
                <c:pt idx="9673">
                  <c:v>7.9617168063368132E-2</c:v>
                </c:pt>
                <c:pt idx="9674">
                  <c:v>-0.21461324742078697</c:v>
                </c:pt>
                <c:pt idx="9675">
                  <c:v>0.2954558835261713</c:v>
                </c:pt>
                <c:pt idx="9676">
                  <c:v>-0.46804474894200521</c:v>
                </c:pt>
                <c:pt idx="9677">
                  <c:v>1.4123830458328659</c:v>
                </c:pt>
                <c:pt idx="9678">
                  <c:v>2.4247546246677208E-2</c:v>
                </c:pt>
                <c:pt idx="9679">
                  <c:v>-0.16839753169571869</c:v>
                </c:pt>
                <c:pt idx="9680">
                  <c:v>-0.12254349297138589</c:v>
                </c:pt>
                <c:pt idx="9681">
                  <c:v>3.6525876025114187E-2</c:v>
                </c:pt>
                <c:pt idx="9682">
                  <c:v>-7.4337096247049372E-2</c:v>
                </c:pt>
                <c:pt idx="9683">
                  <c:v>-0.1812403146701464</c:v>
                </c:pt>
                <c:pt idx="9684">
                  <c:v>0.44418384493836049</c:v>
                </c:pt>
                <c:pt idx="9685">
                  <c:v>-0.76818432477692622</c:v>
                </c:pt>
                <c:pt idx="9686">
                  <c:v>-0.21613343086476558</c:v>
                </c:pt>
                <c:pt idx="9687">
                  <c:v>-0.66825284408219221</c:v>
                </c:pt>
                <c:pt idx="9688">
                  <c:v>-9.211820198843125E-2</c:v>
                </c:pt>
                <c:pt idx="9689">
                  <c:v>-0.26534456652099497</c:v>
                </c:pt>
                <c:pt idx="9690">
                  <c:v>-2.4662054234269072E-2</c:v>
                </c:pt>
                <c:pt idx="9691">
                  <c:v>-2.4662054234269072E-2</c:v>
                </c:pt>
                <c:pt idx="9692">
                  <c:v>-0.1378056904786317</c:v>
                </c:pt>
                <c:pt idx="9693">
                  <c:v>-0.1057946640225966</c:v>
                </c:pt>
                <c:pt idx="9694">
                  <c:v>-0.1565577777044834</c:v>
                </c:pt>
                <c:pt idx="9695">
                  <c:v>0.94656074103853971</c:v>
                </c:pt>
                <c:pt idx="9696">
                  <c:v>0.94656074103853971</c:v>
                </c:pt>
                <c:pt idx="9697">
                  <c:v>6.10755767517683E-2</c:v>
                </c:pt>
                <c:pt idx="9698">
                  <c:v>-0.10021379109143144</c:v>
                </c:pt>
                <c:pt idx="9699">
                  <c:v>0</c:v>
                </c:pt>
                <c:pt idx="9700">
                  <c:v>4.0357737616140664E-2</c:v>
                </c:pt>
                <c:pt idx="9701">
                  <c:v>2.0037753236545011E-2</c:v>
                </c:pt>
                <c:pt idx="9702">
                  <c:v>-0.65861438997337718</c:v>
                </c:pt>
                <c:pt idx="9703">
                  <c:v>-0.22931378798979285</c:v>
                </c:pt>
                <c:pt idx="9704">
                  <c:v>2.2026250281382935E-2</c:v>
                </c:pt>
                <c:pt idx="9705">
                  <c:v>-0.32891076803347696</c:v>
                </c:pt>
                <c:pt idx="9706">
                  <c:v>4.8094288201045207E-2</c:v>
                </c:pt>
                <c:pt idx="9707">
                  <c:v>-3.1808738230676294E-2</c:v>
                </c:pt>
                <c:pt idx="9708">
                  <c:v>-0.21080947607232256</c:v>
                </c:pt>
                <c:pt idx="9709">
                  <c:v>-4.6170181432926061E-2</c:v>
                </c:pt>
                <c:pt idx="9710">
                  <c:v>0.11445872458491514</c:v>
                </c:pt>
                <c:pt idx="9711">
                  <c:v>-7.0660891904577721</c:v>
                </c:pt>
                <c:pt idx="9712">
                  <c:v>0</c:v>
                </c:pt>
                <c:pt idx="9713">
                  <c:v>-1.2384983494289932</c:v>
                </c:pt>
                <c:pt idx="9714">
                  <c:v>-0.37851162325372989</c:v>
                </c:pt>
                <c:pt idx="9715">
                  <c:v>-6.4429434958487288</c:v>
                </c:pt>
                <c:pt idx="9716">
                  <c:v>-7.0660891904577721</c:v>
                </c:pt>
                <c:pt idx="9717">
                  <c:v>8.9608675716214559E-3</c:v>
                </c:pt>
                <c:pt idx="9718">
                  <c:v>-0.12239663135972653</c:v>
                </c:pt>
                <c:pt idx="9719">
                  <c:v>-0.25779775746764683</c:v>
                </c:pt>
                <c:pt idx="9720">
                  <c:v>-0.25779775746764683</c:v>
                </c:pt>
                <c:pt idx="9721">
                  <c:v>-0.25779775746764683</c:v>
                </c:pt>
                <c:pt idx="9722">
                  <c:v>0.46777896135081726</c:v>
                </c:pt>
                <c:pt idx="9723">
                  <c:v>-0.71664056540717447</c:v>
                </c:pt>
                <c:pt idx="9724">
                  <c:v>-0.87126668587779732</c:v>
                </c:pt>
                <c:pt idx="9725">
                  <c:v>0.92114457928876048</c:v>
                </c:pt>
                <c:pt idx="9726">
                  <c:v>-0.20845787297898283</c:v>
                </c:pt>
                <c:pt idx="9727">
                  <c:v>-0.25543268310045569</c:v>
                </c:pt>
                <c:pt idx="9728">
                  <c:v>-2.3578290463934697</c:v>
                </c:pt>
                <c:pt idx="9729">
                  <c:v>-0.23299436646707392</c:v>
                </c:pt>
                <c:pt idx="9730">
                  <c:v>-0.13620438359831116</c:v>
                </c:pt>
                <c:pt idx="9731">
                  <c:v>-1.0806754956582541E-2</c:v>
                </c:pt>
                <c:pt idx="9732">
                  <c:v>-0.16958606216179437</c:v>
                </c:pt>
                <c:pt idx="9733">
                  <c:v>-0.32021975242500111</c:v>
                </c:pt>
                <c:pt idx="9734">
                  <c:v>-0.12628919749731735</c:v>
                </c:pt>
                <c:pt idx="9735">
                  <c:v>0.76553474636297703</c:v>
                </c:pt>
                <c:pt idx="9736">
                  <c:v>-8.4183213975665139E-2</c:v>
                </c:pt>
                <c:pt idx="9737">
                  <c:v>-0.24997825300834761</c:v>
                </c:pt>
                <c:pt idx="9738">
                  <c:v>0</c:v>
                </c:pt>
                <c:pt idx="9739">
                  <c:v>-20</c:v>
                </c:pt>
                <c:pt idx="9740">
                  <c:v>0.15903668529957657</c:v>
                </c:pt>
                <c:pt idx="9741">
                  <c:v>3.4685810212476645E-2</c:v>
                </c:pt>
                <c:pt idx="9742">
                  <c:v>-0.14438990933517462</c:v>
                </c:pt>
                <c:pt idx="9743">
                  <c:v>-0.15053768444055113</c:v>
                </c:pt>
                <c:pt idx="9744">
                  <c:v>-0.15412314531941959</c:v>
                </c:pt>
                <c:pt idx="9745">
                  <c:v>-0.26932066868122551</c:v>
                </c:pt>
                <c:pt idx="9746">
                  <c:v>-0.19264507794239571</c:v>
                </c:pt>
                <c:pt idx="9747">
                  <c:v>-8.8536674601657206E-2</c:v>
                </c:pt>
                <c:pt idx="9748">
                  <c:v>-1.0496307677246008</c:v>
                </c:pt>
                <c:pt idx="9749">
                  <c:v>-0.11321061044799129</c:v>
                </c:pt>
                <c:pt idx="9750">
                  <c:v>-1.5226605533154807</c:v>
                </c:pt>
                <c:pt idx="9751">
                  <c:v>-6.9108925261660152</c:v>
                </c:pt>
                <c:pt idx="9752">
                  <c:v>0.10691520391651189</c:v>
                </c:pt>
                <c:pt idx="9753">
                  <c:v>3.6301058774534427</c:v>
                </c:pt>
                <c:pt idx="9754">
                  <c:v>-1.5777669993169523</c:v>
                </c:pt>
                <c:pt idx="9755">
                  <c:v>-0.47130571892558898</c:v>
                </c:pt>
                <c:pt idx="9756">
                  <c:v>9.0597950917951025</c:v>
                </c:pt>
                <c:pt idx="9757">
                  <c:v>-8.8536674601657206E-2</c:v>
                </c:pt>
                <c:pt idx="9758">
                  <c:v>-0.45567948377618983</c:v>
                </c:pt>
                <c:pt idx="9759">
                  <c:v>-0.16046467219324609</c:v>
                </c:pt>
                <c:pt idx="9760">
                  <c:v>-0.27112069139745332</c:v>
                </c:pt>
                <c:pt idx="9761">
                  <c:v>-0.15335077690679655</c:v>
                </c:pt>
                <c:pt idx="9762">
                  <c:v>0.15488560197817131</c:v>
                </c:pt>
                <c:pt idx="9763">
                  <c:v>7.0660891904577738</c:v>
                </c:pt>
                <c:pt idx="9764">
                  <c:v>-0.35614381022527553</c:v>
                </c:pt>
                <c:pt idx="9765">
                  <c:v>-2.6159893963417806</c:v>
                </c:pt>
                <c:pt idx="9766">
                  <c:v>-0.15919859484925367</c:v>
                </c:pt>
                <c:pt idx="9767">
                  <c:v>-2.6027242426165689</c:v>
                </c:pt>
                <c:pt idx="9768">
                  <c:v>-1.2630344058337941</c:v>
                </c:pt>
                <c:pt idx="9769">
                  <c:v>12.518407276671365</c:v>
                </c:pt>
                <c:pt idx="9770">
                  <c:v>-0.49185309632967472</c:v>
                </c:pt>
                <c:pt idx="9771">
                  <c:v>1.5984457300847783</c:v>
                </c:pt>
                <c:pt idx="9772">
                  <c:v>10.003752134861108</c:v>
                </c:pt>
                <c:pt idx="9773">
                  <c:v>1.7004397181410922</c:v>
                </c:pt>
                <c:pt idx="9774">
                  <c:v>-13.103342454916486</c:v>
                </c:pt>
                <c:pt idx="9775">
                  <c:v>0</c:v>
                </c:pt>
                <c:pt idx="9776">
                  <c:v>-5.08746284125034</c:v>
                </c:pt>
                <c:pt idx="9777">
                  <c:v>-8.6450579349844769</c:v>
                </c:pt>
                <c:pt idx="9778">
                  <c:v>-2.5443205162238107</c:v>
                </c:pt>
                <c:pt idx="9779">
                  <c:v>-12.103506382011545</c:v>
                </c:pt>
                <c:pt idx="9780">
                  <c:v>0</c:v>
                </c:pt>
                <c:pt idx="9781">
                  <c:v>-1.5789687445267055</c:v>
                </c:pt>
                <c:pt idx="9782">
                  <c:v>-7.6486571760385464</c:v>
                </c:pt>
                <c:pt idx="9783">
                  <c:v>7.6486571760385464</c:v>
                </c:pt>
                <c:pt idx="9784">
                  <c:v>9.3815429511845849</c:v>
                </c:pt>
                <c:pt idx="9785">
                  <c:v>4.9235418361586829</c:v>
                </c:pt>
                <c:pt idx="9786">
                  <c:v>8.0606959316875546</c:v>
                </c:pt>
                <c:pt idx="9787">
                  <c:v>6.7114195858537049E-2</c:v>
                </c:pt>
                <c:pt idx="9788">
                  <c:v>-0.31550182572792934</c:v>
                </c:pt>
                <c:pt idx="9789">
                  <c:v>3.4976993542653623</c:v>
                </c:pt>
                <c:pt idx="9790">
                  <c:v>3.802553935793783</c:v>
                </c:pt>
                <c:pt idx="9791">
                  <c:v>-1.1352766366963489</c:v>
                </c:pt>
                <c:pt idx="9792">
                  <c:v>4.947117150665802</c:v>
                </c:pt>
                <c:pt idx="9793">
                  <c:v>4.9468676264299904E-2</c:v>
                </c:pt>
                <c:pt idx="9794">
                  <c:v>-6.5945311823852618E-2</c:v>
                </c:pt>
                <c:pt idx="9795">
                  <c:v>3.8159967151966767</c:v>
                </c:pt>
                <c:pt idx="9796">
                  <c:v>0.19354648068392799</c:v>
                </c:pt>
                <c:pt idx="9797">
                  <c:v>-8.0588936890535692</c:v>
                </c:pt>
                <c:pt idx="9798">
                  <c:v>0.7852611512069877</c:v>
                </c:pt>
                <c:pt idx="9799">
                  <c:v>-0.29639300278022479</c:v>
                </c:pt>
                <c:pt idx="9800">
                  <c:v>0.21240833276382595</c:v>
                </c:pt>
                <c:pt idx="9801">
                  <c:v>0.5421494171821829</c:v>
                </c:pt>
                <c:pt idx="9802">
                  <c:v>0.56478461878352582</c:v>
                </c:pt>
                <c:pt idx="9803">
                  <c:v>0.37401515367458565</c:v>
                </c:pt>
                <c:pt idx="9804">
                  <c:v>-0.43295940727610632</c:v>
                </c:pt>
                <c:pt idx="9805">
                  <c:v>-6.3279268355088059</c:v>
                </c:pt>
                <c:pt idx="9806">
                  <c:v>4.588872557430256</c:v>
                </c:pt>
                <c:pt idx="9807">
                  <c:v>-8.3822637581148385</c:v>
                </c:pt>
                <c:pt idx="9808">
                  <c:v>0.73289592985715935</c:v>
                </c:pt>
                <c:pt idx="9809">
                  <c:v>-2.383862575546086</c:v>
                </c:pt>
                <c:pt idx="9810">
                  <c:v>0.54748779530249347</c:v>
                </c:pt>
                <c:pt idx="9811">
                  <c:v>-0.56184126500785248</c:v>
                </c:pt>
                <c:pt idx="9812">
                  <c:v>0.21439963058291692</c:v>
                </c:pt>
                <c:pt idx="9813">
                  <c:v>-0.28972519079450726</c:v>
                </c:pt>
                <c:pt idx="9814">
                  <c:v>10.582455645110581</c:v>
                </c:pt>
                <c:pt idx="9815">
                  <c:v>8.0624959257337636</c:v>
                </c:pt>
                <c:pt idx="9816">
                  <c:v>5.0576386258679449</c:v>
                </c:pt>
                <c:pt idx="9817">
                  <c:v>-0.30136252449289308</c:v>
                </c:pt>
                <c:pt idx="9818">
                  <c:v>0.10691520391651219</c:v>
                </c:pt>
                <c:pt idx="9819">
                  <c:v>-0.10383581098454006</c:v>
                </c:pt>
                <c:pt idx="9820">
                  <c:v>1.0310268956206246</c:v>
                </c:pt>
                <c:pt idx="9821">
                  <c:v>-0.43663975376405462</c:v>
                </c:pt>
                <c:pt idx="9822">
                  <c:v>7.0660891904577738</c:v>
                </c:pt>
                <c:pt idx="9823">
                  <c:v>-1.2134420030666047</c:v>
                </c:pt>
                <c:pt idx="9824">
                  <c:v>6.0732489820306386</c:v>
                </c:pt>
                <c:pt idx="9825">
                  <c:v>1.4135364118050715</c:v>
                </c:pt>
                <c:pt idx="9826">
                  <c:v>-8.0785956034961171</c:v>
                </c:pt>
                <c:pt idx="9827">
                  <c:v>-11.103506382011545</c:v>
                </c:pt>
                <c:pt idx="9828">
                  <c:v>-11.103506382011545</c:v>
                </c:pt>
                <c:pt idx="9829">
                  <c:v>-3.100391110896398</c:v>
                </c:pt>
                <c:pt idx="9830">
                  <c:v>-7.214978575583525E-2</c:v>
                </c:pt>
                <c:pt idx="9831">
                  <c:v>-5.3398500028846243</c:v>
                </c:pt>
                <c:pt idx="9832">
                  <c:v>-0.16558606571797518</c:v>
                </c:pt>
                <c:pt idx="9833">
                  <c:v>-1.742910989366381</c:v>
                </c:pt>
                <c:pt idx="9834">
                  <c:v>-12.840384550711667</c:v>
                </c:pt>
                <c:pt idx="9835">
                  <c:v>-0.5516424275211298</c:v>
                </c:pt>
                <c:pt idx="9836">
                  <c:v>-2.4662054234269239E-2</c:v>
                </c:pt>
                <c:pt idx="9837">
                  <c:v>-0.89810399181210632</c:v>
                </c:pt>
                <c:pt idx="9838">
                  <c:v>-9.5189809291704002</c:v>
                </c:pt>
                <c:pt idx="9839">
                  <c:v>-2.2312187826163687</c:v>
                </c:pt>
                <c:pt idx="9840">
                  <c:v>-0.20476015297896347</c:v>
                </c:pt>
                <c:pt idx="9841">
                  <c:v>-0.15200309344504997</c:v>
                </c:pt>
                <c:pt idx="9842">
                  <c:v>-1.8267636682437329</c:v>
                </c:pt>
                <c:pt idx="9843">
                  <c:v>0.13882770469731645</c:v>
                </c:pt>
                <c:pt idx="9844">
                  <c:v>10.306821202497154</c:v>
                </c:pt>
                <c:pt idx="9845">
                  <c:v>1.3235827156694038E-2</c:v>
                </c:pt>
                <c:pt idx="9846">
                  <c:v>-0.29146281416031095</c:v>
                </c:pt>
                <c:pt idx="9847">
                  <c:v>8.0170348683983358E-2</c:v>
                </c:pt>
                <c:pt idx="9848">
                  <c:v>-0.61130289289993678</c:v>
                </c:pt>
                <c:pt idx="9849">
                  <c:v>4.1274807743109809</c:v>
                </c:pt>
                <c:pt idx="9850">
                  <c:v>7.6462586799900292</c:v>
                </c:pt>
                <c:pt idx="9851">
                  <c:v>-1.525924549376493</c:v>
                </c:pt>
                <c:pt idx="9852">
                  <c:v>-6.0732489820306386</c:v>
                </c:pt>
                <c:pt idx="9853">
                  <c:v>1.0544477840223765</c:v>
                </c:pt>
                <c:pt idx="9854">
                  <c:v>7.0660891904577738</c:v>
                </c:pt>
                <c:pt idx="9855">
                  <c:v>-0.45943161863729748</c:v>
                </c:pt>
                <c:pt idx="9856">
                  <c:v>10.582769240382088</c:v>
                </c:pt>
                <c:pt idx="9857">
                  <c:v>8.0624959257337636</c:v>
                </c:pt>
                <c:pt idx="9858">
                  <c:v>7.0660891904577721</c:v>
                </c:pt>
                <c:pt idx="9859">
                  <c:v>0.1480986389891342</c:v>
                </c:pt>
                <c:pt idx="9860">
                  <c:v>6.4416728495770376E-2</c:v>
                </c:pt>
                <c:pt idx="9861">
                  <c:v>3.7725895038969273</c:v>
                </c:pt>
                <c:pt idx="9862">
                  <c:v>-1.4646682670034448</c:v>
                </c:pt>
                <c:pt idx="9863">
                  <c:v>9.3822637581148367</c:v>
                </c:pt>
                <c:pt idx="9864">
                  <c:v>-5.5647846187835261</c:v>
                </c:pt>
                <c:pt idx="9865">
                  <c:v>0.36150810286204865</c:v>
                </c:pt>
                <c:pt idx="9866">
                  <c:v>0.28509132670699083</c:v>
                </c:pt>
                <c:pt idx="9867">
                  <c:v>-0.33034033470356255</c:v>
                </c:pt>
                <c:pt idx="9868">
                  <c:v>-0.57511471476480902</c:v>
                </c:pt>
                <c:pt idx="9869">
                  <c:v>0.13750352374993474</c:v>
                </c:pt>
                <c:pt idx="9870">
                  <c:v>-1.174520767309924E-2</c:v>
                </c:pt>
                <c:pt idx="9871">
                  <c:v>2.5244209587861053</c:v>
                </c:pt>
                <c:pt idx="9872">
                  <c:v>-0.41503749927884365</c:v>
                </c:pt>
                <c:pt idx="9873">
                  <c:v>0.23918766387942605</c:v>
                </c:pt>
                <c:pt idx="9874">
                  <c:v>8.9267338097087298E-2</c:v>
                </c:pt>
                <c:pt idx="9875">
                  <c:v>-7.6486571760385464</c:v>
                </c:pt>
                <c:pt idx="9876">
                  <c:v>1.9413006263943502</c:v>
                </c:pt>
                <c:pt idx="9877">
                  <c:v>-0.99280449859579589</c:v>
                </c:pt>
                <c:pt idx="9878">
                  <c:v>-8.0624959257337636</c:v>
                </c:pt>
                <c:pt idx="9879">
                  <c:v>10.381182412624446</c:v>
                </c:pt>
                <c:pt idx="9880">
                  <c:v>5.3439258961460102E-2</c:v>
                </c:pt>
                <c:pt idx="9881">
                  <c:v>8.8672787397096631</c:v>
                </c:pt>
                <c:pt idx="9882">
                  <c:v>-0.48903808072262039</c:v>
                </c:pt>
                <c:pt idx="9883">
                  <c:v>-0.36257007938470825</c:v>
                </c:pt>
                <c:pt idx="9884">
                  <c:v>-0.73696559416620588</c:v>
                </c:pt>
                <c:pt idx="9885">
                  <c:v>12.43402002712266</c:v>
                </c:pt>
                <c:pt idx="9886">
                  <c:v>-7.0660891904577721</c:v>
                </c:pt>
                <c:pt idx="9887">
                  <c:v>-12.08137247435552</c:v>
                </c:pt>
                <c:pt idx="9888">
                  <c:v>8.3837042924740537</c:v>
                </c:pt>
                <c:pt idx="9889">
                  <c:v>-0.69124729386037076</c:v>
                </c:pt>
                <c:pt idx="9890">
                  <c:v>-0.50402404604757178</c:v>
                </c:pt>
                <c:pt idx="9891">
                  <c:v>-8.2753612764329105</c:v>
                </c:pt>
                <c:pt idx="9892">
                  <c:v>-2.8044724135244823</c:v>
                </c:pt>
                <c:pt idx="9893">
                  <c:v>0.6212942294026107</c:v>
                </c:pt>
                <c:pt idx="9894">
                  <c:v>-0.52033244211844287</c:v>
                </c:pt>
                <c:pt idx="9895">
                  <c:v>0.22014231164057252</c:v>
                </c:pt>
                <c:pt idx="9896">
                  <c:v>0.71409112791361928</c:v>
                </c:pt>
                <c:pt idx="9897">
                  <c:v>9.3109404391481757E-2</c:v>
                </c:pt>
                <c:pt idx="9898">
                  <c:v>0.27851673785634568</c:v>
                </c:pt>
                <c:pt idx="9899">
                  <c:v>-1.3438434289438639</c:v>
                </c:pt>
                <c:pt idx="9900">
                  <c:v>-8.8672787397096631</c:v>
                </c:pt>
                <c:pt idx="9901">
                  <c:v>-0.84655493238104385</c:v>
                </c:pt>
                <c:pt idx="9902">
                  <c:v>8.0624959257337636</c:v>
                </c:pt>
                <c:pt idx="9903">
                  <c:v>0.48938484073892496</c:v>
                </c:pt>
                <c:pt idx="9904">
                  <c:v>11.585113569920296</c:v>
                </c:pt>
                <c:pt idx="9905">
                  <c:v>8.6462586799900301</c:v>
                </c:pt>
                <c:pt idx="9906">
                  <c:v>-9.9863894469379114E-2</c:v>
                </c:pt>
                <c:pt idx="9907">
                  <c:v>-0.90195197889072154</c:v>
                </c:pt>
                <c:pt idx="9908">
                  <c:v>-13.605826723159222</c:v>
                </c:pt>
                <c:pt idx="9909">
                  <c:v>3.7692290071950657E-2</c:v>
                </c:pt>
                <c:pt idx="9910">
                  <c:v>0.25375659224578306</c:v>
                </c:pt>
                <c:pt idx="9911">
                  <c:v>0.24380131439547528</c:v>
                </c:pt>
                <c:pt idx="9912">
                  <c:v>0.2562039126645263</c:v>
                </c:pt>
                <c:pt idx="9913">
                  <c:v>0.13844676996914468</c:v>
                </c:pt>
                <c:pt idx="9914">
                  <c:v>-16.919984473256225</c:v>
                </c:pt>
                <c:pt idx="9915">
                  <c:v>-10.644156719937438</c:v>
                </c:pt>
                <c:pt idx="9916">
                  <c:v>-10.966265102877133</c:v>
                </c:pt>
                <c:pt idx="9917">
                  <c:v>-7.6486571760385464</c:v>
                </c:pt>
                <c:pt idx="9918">
                  <c:v>1.8712666858777973</c:v>
                </c:pt>
                <c:pt idx="9919">
                  <c:v>-0.47290399352868484</c:v>
                </c:pt>
                <c:pt idx="9920">
                  <c:v>0.26888713207923159</c:v>
                </c:pt>
                <c:pt idx="9921">
                  <c:v>-8.0624959257337636</c:v>
                </c:pt>
                <c:pt idx="9922">
                  <c:v>8.0624959257337636</c:v>
                </c:pt>
                <c:pt idx="9923">
                  <c:v>4.2432530738261232</c:v>
                </c:pt>
                <c:pt idx="9924">
                  <c:v>-4.3457748368417306</c:v>
                </c:pt>
                <c:pt idx="9925">
                  <c:v>3.2789935117669415E-2</c:v>
                </c:pt>
                <c:pt idx="9926">
                  <c:v>-3.2034265038149176E-16</c:v>
                </c:pt>
                <c:pt idx="9927">
                  <c:v>0.59610305832635646</c:v>
                </c:pt>
                <c:pt idx="9928">
                  <c:v>1.3638834113287408</c:v>
                </c:pt>
                <c:pt idx="9929">
                  <c:v>0.18641312423088111</c:v>
                </c:pt>
                <c:pt idx="9930">
                  <c:v>0.63346101841234603</c:v>
                </c:pt>
                <c:pt idx="9931">
                  <c:v>11.22901905089352</c:v>
                </c:pt>
                <c:pt idx="9932">
                  <c:v>-0.52861411130745461</c:v>
                </c:pt>
                <c:pt idx="9933">
                  <c:v>9.75933340719466</c:v>
                </c:pt>
                <c:pt idx="9934">
                  <c:v>0.42530583473267153</c:v>
                </c:pt>
                <c:pt idx="9935">
                  <c:v>6.9068905956085187</c:v>
                </c:pt>
                <c:pt idx="9936">
                  <c:v>-11.059344460824425</c:v>
                </c:pt>
                <c:pt idx="9937">
                  <c:v>10.917123403264748</c:v>
                </c:pt>
                <c:pt idx="9938">
                  <c:v>-0.29218075149331013</c:v>
                </c:pt>
                <c:pt idx="9939">
                  <c:v>-0.44886237692710962</c:v>
                </c:pt>
                <c:pt idx="9940">
                  <c:v>0.4230302900323748</c:v>
                </c:pt>
                <c:pt idx="9941">
                  <c:v>-0.93945845806494954</c:v>
                </c:pt>
                <c:pt idx="9942">
                  <c:v>-1.6797953723917023</c:v>
                </c:pt>
                <c:pt idx="9943">
                  <c:v>6.838697498025044E-2</c:v>
                </c:pt>
                <c:pt idx="9944">
                  <c:v>0.80735492205760395</c:v>
                </c:pt>
                <c:pt idx="9945">
                  <c:v>0.18114943910456646</c:v>
                </c:pt>
                <c:pt idx="9946">
                  <c:v>-0.20992306937423119</c:v>
                </c:pt>
                <c:pt idx="9947">
                  <c:v>-1.8378529314854519E-2</c:v>
                </c:pt>
                <c:pt idx="9948">
                  <c:v>10.307200809140809</c:v>
                </c:pt>
                <c:pt idx="9949">
                  <c:v>-10.703038388986418</c:v>
                </c:pt>
                <c:pt idx="9950">
                  <c:v>-10.059344460824425</c:v>
                </c:pt>
                <c:pt idx="9951">
                  <c:v>0.16046467219324584</c:v>
                </c:pt>
                <c:pt idx="9952">
                  <c:v>0.35732200142255632</c:v>
                </c:pt>
                <c:pt idx="9953">
                  <c:v>14.738408975813829</c:v>
                </c:pt>
                <c:pt idx="9954">
                  <c:v>-0.7240519621150654</c:v>
                </c:pt>
                <c:pt idx="9955">
                  <c:v>10.146780789986687</c:v>
                </c:pt>
                <c:pt idx="9956">
                  <c:v>-0.41403639241687779</c:v>
                </c:pt>
                <c:pt idx="9957">
                  <c:v>9.0597950917951025</c:v>
                </c:pt>
                <c:pt idx="9958">
                  <c:v>0.11864449649861922</c:v>
                </c:pt>
                <c:pt idx="9959">
                  <c:v>0.38840237277537704</c:v>
                </c:pt>
                <c:pt idx="9960">
                  <c:v>13.297298428378648</c:v>
                </c:pt>
                <c:pt idx="9961">
                  <c:v>-8.6462586799900301</c:v>
                </c:pt>
                <c:pt idx="9962">
                  <c:v>4.0077439375335429E-2</c:v>
                </c:pt>
                <c:pt idx="9963">
                  <c:v>1.7369655941662057</c:v>
                </c:pt>
                <c:pt idx="9964">
                  <c:v>-0.29278174922784583</c:v>
                </c:pt>
                <c:pt idx="9965">
                  <c:v>-9.5536141786021531E-2</c:v>
                </c:pt>
                <c:pt idx="9966">
                  <c:v>-1.3466123582679599</c:v>
                </c:pt>
                <c:pt idx="9967">
                  <c:v>0.50147751521807504</c:v>
                </c:pt>
                <c:pt idx="9968">
                  <c:v>3.9717632148980303E-2</c:v>
                </c:pt>
                <c:pt idx="9969">
                  <c:v>-0.16520259119990885</c:v>
                </c:pt>
                <c:pt idx="9970">
                  <c:v>-0.22844146600925297</c:v>
                </c:pt>
                <c:pt idx="9971">
                  <c:v>0.57742882803574846</c:v>
                </c:pt>
                <c:pt idx="9972">
                  <c:v>0.33885783078053383</c:v>
                </c:pt>
                <c:pt idx="9973">
                  <c:v>-0.17859730345676297</c:v>
                </c:pt>
                <c:pt idx="9974">
                  <c:v>11.307011018304401</c:v>
                </c:pt>
                <c:pt idx="9975">
                  <c:v>9.5196362528432132</c:v>
                </c:pt>
                <c:pt idx="9976">
                  <c:v>0.2274104961030724</c:v>
                </c:pt>
                <c:pt idx="9977">
                  <c:v>-9.0197808971578322E-2</c:v>
                </c:pt>
                <c:pt idx="9978">
                  <c:v>-0.17664459924868034</c:v>
                </c:pt>
                <c:pt idx="9979">
                  <c:v>-0.32462220405662556</c:v>
                </c:pt>
                <c:pt idx="9980">
                  <c:v>0.48300309382888856</c:v>
                </c:pt>
                <c:pt idx="9981">
                  <c:v>-0.17603036409149977</c:v>
                </c:pt>
                <c:pt idx="9982">
                  <c:v>7.0660891904577738</c:v>
                </c:pt>
                <c:pt idx="9983">
                  <c:v>1.658963082164933</c:v>
                </c:pt>
                <c:pt idx="9984">
                  <c:v>-6.0732489820306386</c:v>
                </c:pt>
                <c:pt idx="9985">
                  <c:v>-0.1213062962221336</c:v>
                </c:pt>
                <c:pt idx="9986">
                  <c:v>-0.20435849850618643</c:v>
                </c:pt>
                <c:pt idx="9987">
                  <c:v>-1.7369655941662057</c:v>
                </c:pt>
                <c:pt idx="9988">
                  <c:v>0.53477674355293936</c:v>
                </c:pt>
                <c:pt idx="9989">
                  <c:v>0.6374299206152918</c:v>
                </c:pt>
                <c:pt idx="9990">
                  <c:v>-0.83561318209911772</c:v>
                </c:pt>
                <c:pt idx="9991">
                  <c:v>0.86497320654227761</c:v>
                </c:pt>
                <c:pt idx="9992">
                  <c:v>-0.16992500144231262</c:v>
                </c:pt>
                <c:pt idx="9993">
                  <c:v>0.24100809950379473</c:v>
                </c:pt>
                <c:pt idx="9994">
                  <c:v>0.40306631147272659</c:v>
                </c:pt>
                <c:pt idx="9995">
                  <c:v>-0.94471756449881039</c:v>
                </c:pt>
                <c:pt idx="9996">
                  <c:v>-2.6967047600269488E-2</c:v>
                </c:pt>
                <c:pt idx="9997">
                  <c:v>0.61297687689075286</c:v>
                </c:pt>
                <c:pt idx="9998">
                  <c:v>-0.45403163089470749</c:v>
                </c:pt>
                <c:pt idx="9999">
                  <c:v>3.747470541866265E-2</c:v>
                </c:pt>
                <c:pt idx="10000">
                  <c:v>0.5850426348640313</c:v>
                </c:pt>
                <c:pt idx="10001">
                  <c:v>10.451554569765362</c:v>
                </c:pt>
                <c:pt idx="10002">
                  <c:v>-0.66296501272242969</c:v>
                </c:pt>
                <c:pt idx="10003">
                  <c:v>-0.1124747292584125</c:v>
                </c:pt>
                <c:pt idx="10004">
                  <c:v>7.5925565360510809</c:v>
                </c:pt>
                <c:pt idx="10005">
                  <c:v>-9.8667637673533513</c:v>
                </c:pt>
                <c:pt idx="10006">
                  <c:v>3.2034265038149176E-16</c:v>
                </c:pt>
                <c:pt idx="10007">
                  <c:v>-3.242147769237734E-2</c:v>
                </c:pt>
                <c:pt idx="10008">
                  <c:v>-0.18687813472350978</c:v>
                </c:pt>
                <c:pt idx="10009">
                  <c:v>10.381542951184585</c:v>
                </c:pt>
                <c:pt idx="10010">
                  <c:v>-0.45121111183232926</c:v>
                </c:pt>
                <c:pt idx="10011">
                  <c:v>-0.69187770463766807</c:v>
                </c:pt>
                <c:pt idx="10012">
                  <c:v>10.759888183221834</c:v>
                </c:pt>
                <c:pt idx="10013">
                  <c:v>-11.451211111832329</c:v>
                </c:pt>
                <c:pt idx="10014">
                  <c:v>-8.6450579349844769</c:v>
                </c:pt>
                <c:pt idx="10015">
                  <c:v>-10.451554569765362</c:v>
                </c:pt>
                <c:pt idx="10016">
                  <c:v>6.0732489820306386</c:v>
                </c:pt>
                <c:pt idx="10017">
                  <c:v>10.966265102877133</c:v>
                </c:pt>
                <c:pt idx="10018">
                  <c:v>0.18237674248856892</c:v>
                </c:pt>
                <c:pt idx="10019">
                  <c:v>-0.4694852833012203</c:v>
                </c:pt>
                <c:pt idx="10020">
                  <c:v>9.7598881832218343</c:v>
                </c:pt>
                <c:pt idx="10021">
                  <c:v>-0.33703498727757059</c:v>
                </c:pt>
                <c:pt idx="10022">
                  <c:v>-7.0660891904577721</c:v>
                </c:pt>
                <c:pt idx="10023">
                  <c:v>2.107528464304445</c:v>
                </c:pt>
                <c:pt idx="10024">
                  <c:v>8.0606959316875546</c:v>
                </c:pt>
                <c:pt idx="10025">
                  <c:v>10.91687468418114</c:v>
                </c:pt>
                <c:pt idx="10026">
                  <c:v>-0.26453643099902574</c:v>
                </c:pt>
                <c:pt idx="10027">
                  <c:v>-0.59006939115424506</c:v>
                </c:pt>
                <c:pt idx="10028">
                  <c:v>-9.5196362528432132</c:v>
                </c:pt>
                <c:pt idx="10029">
                  <c:v>1.4126350090635396</c:v>
                </c:pt>
                <c:pt idx="10030">
                  <c:v>6.7414669864011465</c:v>
                </c:pt>
                <c:pt idx="10031">
                  <c:v>-1.6310589153106105</c:v>
                </c:pt>
                <c:pt idx="10032">
                  <c:v>0.9611462455417088</c:v>
                </c:pt>
                <c:pt idx="10033">
                  <c:v>-0.15497465997634124</c:v>
                </c:pt>
                <c:pt idx="10034">
                  <c:v>0.61565929794407259</c:v>
                </c:pt>
                <c:pt idx="10035">
                  <c:v>-2.1148762196854007</c:v>
                </c:pt>
                <c:pt idx="10036">
                  <c:v>6.0732489820306386</c:v>
                </c:pt>
                <c:pt idx="10037">
                  <c:v>-1.254024030385559</c:v>
                </c:pt>
                <c:pt idx="10038">
                  <c:v>7.5615998741195378</c:v>
                </c:pt>
                <c:pt idx="10039">
                  <c:v>0.35614381022527558</c:v>
                </c:pt>
                <c:pt idx="10040">
                  <c:v>0.10898223721700565</c:v>
                </c:pt>
                <c:pt idx="10041">
                  <c:v>3.4849400757602775E-2</c:v>
                </c:pt>
                <c:pt idx="10042">
                  <c:v>-0.24609225681536773</c:v>
                </c:pt>
                <c:pt idx="10043">
                  <c:v>3.4956876369773369E-2</c:v>
                </c:pt>
                <c:pt idx="10044">
                  <c:v>6.6384129647369103E-2</c:v>
                </c:pt>
                <c:pt idx="10045">
                  <c:v>0.12246148886774903</c:v>
                </c:pt>
                <c:pt idx="10046">
                  <c:v>0.76051518569195453</c:v>
                </c:pt>
                <c:pt idx="10047">
                  <c:v>0.3492055091402177</c:v>
                </c:pt>
                <c:pt idx="10048">
                  <c:v>-3.7474705418663046E-2</c:v>
                </c:pt>
                <c:pt idx="10049">
                  <c:v>-2.0250199358649597</c:v>
                </c:pt>
                <c:pt idx="10050">
                  <c:v>-0.52356195605701272</c:v>
                </c:pt>
                <c:pt idx="10051">
                  <c:v>4.2644337408493722E-2</c:v>
                </c:pt>
                <c:pt idx="10052">
                  <c:v>8.6462586799900301</c:v>
                </c:pt>
                <c:pt idx="10053">
                  <c:v>0.68589140957193673</c:v>
                </c:pt>
                <c:pt idx="10054">
                  <c:v>4.8436967691213244</c:v>
                </c:pt>
                <c:pt idx="10055">
                  <c:v>9.3822637581148385</c:v>
                </c:pt>
                <c:pt idx="10056">
                  <c:v>1.1611686779687163</c:v>
                </c:pt>
                <c:pt idx="10057">
                  <c:v>-2.7429578293540766</c:v>
                </c:pt>
                <c:pt idx="10058">
                  <c:v>-5.7947349209279311E-2</c:v>
                </c:pt>
                <c:pt idx="10059">
                  <c:v>8.6145546138236939E-2</c:v>
                </c:pt>
                <c:pt idx="10060">
                  <c:v>0.70654360472358457</c:v>
                </c:pt>
                <c:pt idx="10061">
                  <c:v>13.766287334957036</c:v>
                </c:pt>
                <c:pt idx="10062">
                  <c:v>-7.0660891904577721</c:v>
                </c:pt>
                <c:pt idx="10063">
                  <c:v>-1.5730096979593908</c:v>
                </c:pt>
                <c:pt idx="10064">
                  <c:v>2.9528593782039123</c:v>
                </c:pt>
                <c:pt idx="10065">
                  <c:v>-0.12285674778553365</c:v>
                </c:pt>
                <c:pt idx="10066">
                  <c:v>1.5144392212069144</c:v>
                </c:pt>
                <c:pt idx="10067">
                  <c:v>-3.0329173288901408</c:v>
                </c:pt>
                <c:pt idx="10068">
                  <c:v>13.773173556192697</c:v>
                </c:pt>
                <c:pt idx="10069">
                  <c:v>-0.2141248053528477</c:v>
                </c:pt>
                <c:pt idx="10070">
                  <c:v>0.2229663998763004</c:v>
                </c:pt>
                <c:pt idx="10071">
                  <c:v>-0.147753620443692</c:v>
                </c:pt>
                <c:pt idx="10072">
                  <c:v>11.966024713800364</c:v>
                </c:pt>
                <c:pt idx="10073">
                  <c:v>7.3166412561971983E-2</c:v>
                </c:pt>
                <c:pt idx="10074">
                  <c:v>7.1208894670573231E-2</c:v>
                </c:pt>
                <c:pt idx="10075">
                  <c:v>0.57860983179478753</c:v>
                </c:pt>
                <c:pt idx="10076">
                  <c:v>-9.6450579349844787</c:v>
                </c:pt>
                <c:pt idx="10077">
                  <c:v>0.18183832298581301</c:v>
                </c:pt>
                <c:pt idx="10078">
                  <c:v>-1.5025003405291835</c:v>
                </c:pt>
                <c:pt idx="10079">
                  <c:v>1.0425000751173987</c:v>
                </c:pt>
                <c:pt idx="10080">
                  <c:v>-1.1254420871897921</c:v>
                </c:pt>
                <c:pt idx="10081">
                  <c:v>0.41453675475231849</c:v>
                </c:pt>
                <c:pt idx="10082">
                  <c:v>0.39175947797026056</c:v>
                </c:pt>
                <c:pt idx="10083">
                  <c:v>-11.702749878828293</c:v>
                </c:pt>
                <c:pt idx="10084">
                  <c:v>8.6587684996090708E-2</c:v>
                </c:pt>
                <c:pt idx="10085">
                  <c:v>-2.7328857751460394</c:v>
                </c:pt>
                <c:pt idx="10086">
                  <c:v>5.8196274491527245</c:v>
                </c:pt>
                <c:pt idx="10087">
                  <c:v>-0.35147237050137747</c:v>
                </c:pt>
                <c:pt idx="10088">
                  <c:v>-0.24100809950379493</c:v>
                </c:pt>
                <c:pt idx="10089">
                  <c:v>-10.866763767353351</c:v>
                </c:pt>
                <c:pt idx="10090">
                  <c:v>-10.45189794595189</c:v>
                </c:pt>
                <c:pt idx="10091">
                  <c:v>16.995531628056138</c:v>
                </c:pt>
                <c:pt idx="10092">
                  <c:v>-8.0606959316875546</c:v>
                </c:pt>
                <c:pt idx="10093">
                  <c:v>-0.13750352374993496</c:v>
                </c:pt>
                <c:pt idx="10094">
                  <c:v>-0.3751447721553311</c:v>
                </c:pt>
                <c:pt idx="10095">
                  <c:v>-9.0597950917951025</c:v>
                </c:pt>
                <c:pt idx="10096">
                  <c:v>-6.0732489820306386</c:v>
                </c:pt>
                <c:pt idx="10097">
                  <c:v>13.300161866382945</c:v>
                </c:pt>
                <c:pt idx="10098">
                  <c:v>-0.99879858837674218</c:v>
                </c:pt>
                <c:pt idx="10099">
                  <c:v>1.2324930113054178</c:v>
                </c:pt>
                <c:pt idx="10100">
                  <c:v>-0.47621483746913162</c:v>
                </c:pt>
                <c:pt idx="10101">
                  <c:v>-0.21783635401742835</c:v>
                </c:pt>
                <c:pt idx="10102">
                  <c:v>-0.29123129766444605</c:v>
                </c:pt>
                <c:pt idx="10103">
                  <c:v>-0.14648608847748434</c:v>
                </c:pt>
                <c:pt idx="10104">
                  <c:v>-7.0624959257337645</c:v>
                </c:pt>
                <c:pt idx="10105">
                  <c:v>-8.0624959257337636</c:v>
                </c:pt>
                <c:pt idx="10106">
                  <c:v>-0.32156782642728343</c:v>
                </c:pt>
                <c:pt idx="10107">
                  <c:v>-0.80735492205760395</c:v>
                </c:pt>
                <c:pt idx="10108">
                  <c:v>-0.3672089741882289</c:v>
                </c:pt>
                <c:pt idx="10109">
                  <c:v>-1.6939862421712519E-2</c:v>
                </c:pt>
                <c:pt idx="10110">
                  <c:v>-0.33589727919335005</c:v>
                </c:pt>
                <c:pt idx="10111">
                  <c:v>6.7114195858537049E-2</c:v>
                </c:pt>
                <c:pt idx="10112">
                  <c:v>-1.3025627700204316</c:v>
                </c:pt>
                <c:pt idx="10113">
                  <c:v>-8.6877450679966675E-2</c:v>
                </c:pt>
                <c:pt idx="10114">
                  <c:v>-0.15488560197817158</c:v>
                </c:pt>
                <c:pt idx="10115">
                  <c:v>-0.53343220008107406</c:v>
                </c:pt>
                <c:pt idx="10116">
                  <c:v>-0.10785598976066772</c:v>
                </c:pt>
                <c:pt idx="10117">
                  <c:v>-0.59991284218712748</c:v>
                </c:pt>
                <c:pt idx="10118">
                  <c:v>-0.21501289097085052</c:v>
                </c:pt>
                <c:pt idx="10119">
                  <c:v>-1.2573409295948219</c:v>
                </c:pt>
                <c:pt idx="10120">
                  <c:v>13.380911949563341</c:v>
                </c:pt>
                <c:pt idx="10121">
                  <c:v>-1.0633931938376486</c:v>
                </c:pt>
                <c:pt idx="10122">
                  <c:v>-0.42639736144339158</c:v>
                </c:pt>
                <c:pt idx="10123">
                  <c:v>-0.15067891249766799</c:v>
                </c:pt>
                <c:pt idx="10124">
                  <c:v>1.9030568395745291</c:v>
                </c:pt>
                <c:pt idx="10125">
                  <c:v>13.534667644592401</c:v>
                </c:pt>
                <c:pt idx="10126">
                  <c:v>-7.2636604397081816</c:v>
                </c:pt>
                <c:pt idx="10127">
                  <c:v>6.7904064501803765E-2</c:v>
                </c:pt>
                <c:pt idx="10128">
                  <c:v>-16.919984473256225</c:v>
                </c:pt>
                <c:pt idx="10129">
                  <c:v>13.188279751964144</c:v>
                </c:pt>
                <c:pt idx="10130">
                  <c:v>8.8672787397096631</c:v>
                </c:pt>
                <c:pt idx="10131">
                  <c:v>-0.53989364674557638</c:v>
                </c:pt>
                <c:pt idx="10132">
                  <c:v>0.33130933118167133</c:v>
                </c:pt>
                <c:pt idx="10133">
                  <c:v>-8.3837042924740537</c:v>
                </c:pt>
                <c:pt idx="10134">
                  <c:v>-5.2240070630124114E-3</c:v>
                </c:pt>
                <c:pt idx="10135">
                  <c:v>-9.9535673550914222E-2</c:v>
                </c:pt>
                <c:pt idx="10136">
                  <c:v>1.5845046476418172</c:v>
                </c:pt>
                <c:pt idx="10137">
                  <c:v>-8.3837042924740537</c:v>
                </c:pt>
                <c:pt idx="10138">
                  <c:v>-0.16821503912183797</c:v>
                </c:pt>
                <c:pt idx="10139">
                  <c:v>-6.4079489619637959</c:v>
                </c:pt>
                <c:pt idx="10140">
                  <c:v>9.8672787397096631</c:v>
                </c:pt>
                <c:pt idx="10141">
                  <c:v>-11.8663774174182</c:v>
                </c:pt>
                <c:pt idx="10142">
                  <c:v>1.600392541290762</c:v>
                </c:pt>
                <c:pt idx="10143">
                  <c:v>-0.44057259138598148</c:v>
                </c:pt>
                <c:pt idx="10144">
                  <c:v>0.70525673443886816</c:v>
                </c:pt>
                <c:pt idx="10145">
                  <c:v>-1.5706072077440862</c:v>
                </c:pt>
                <c:pt idx="10146">
                  <c:v>11.613482540731207</c:v>
                </c:pt>
                <c:pt idx="10147">
                  <c:v>0.40389694167364343</c:v>
                </c:pt>
                <c:pt idx="10148">
                  <c:v>-0.15380533607903563</c:v>
                </c:pt>
                <c:pt idx="10149">
                  <c:v>3.9746837467314906</c:v>
                </c:pt>
                <c:pt idx="10150">
                  <c:v>-11.013322673425447</c:v>
                </c:pt>
                <c:pt idx="10151">
                  <c:v>1.9757524537533229</c:v>
                </c:pt>
                <c:pt idx="10152">
                  <c:v>1.7067673381131037</c:v>
                </c:pt>
                <c:pt idx="10153">
                  <c:v>0.10281080558377524</c:v>
                </c:pt>
                <c:pt idx="10154">
                  <c:v>-0.47241972141481298</c:v>
                </c:pt>
                <c:pt idx="10155">
                  <c:v>-5.8925679232008261E-3</c:v>
                </c:pt>
                <c:pt idx="10156">
                  <c:v>-0.39592867633113898</c:v>
                </c:pt>
                <c:pt idx="10157">
                  <c:v>-11.059119092544519</c:v>
                </c:pt>
                <c:pt idx="10158">
                  <c:v>-4.3692338096657197</c:v>
                </c:pt>
                <c:pt idx="10159">
                  <c:v>-0.73065989715192681</c:v>
                </c:pt>
                <c:pt idx="10160">
                  <c:v>-0.38163434101163018</c:v>
                </c:pt>
                <c:pt idx="10161">
                  <c:v>-0.44106397253544849</c:v>
                </c:pt>
                <c:pt idx="10162">
                  <c:v>-0.44126904085202356</c:v>
                </c:pt>
                <c:pt idx="10163">
                  <c:v>-0.16272950003810849</c:v>
                </c:pt>
                <c:pt idx="10164">
                  <c:v>0.31322839993697693</c:v>
                </c:pt>
                <c:pt idx="10165">
                  <c:v>-0.10496955960154215</c:v>
                </c:pt>
                <c:pt idx="10166">
                  <c:v>4.9003477497417469</c:v>
                </c:pt>
                <c:pt idx="10167">
                  <c:v>2.0979796908612749</c:v>
                </c:pt>
                <c:pt idx="10168">
                  <c:v>-2.0977165805108968</c:v>
                </c:pt>
                <c:pt idx="10169">
                  <c:v>5.9228321394775394</c:v>
                </c:pt>
                <c:pt idx="10170">
                  <c:v>11.94178124227853</c:v>
                </c:pt>
                <c:pt idx="10171">
                  <c:v>5.3339007365534385</c:v>
                </c:pt>
                <c:pt idx="10172">
                  <c:v>0.31577586790576723</c:v>
                </c:pt>
                <c:pt idx="10173">
                  <c:v>0.19264507794239583</c:v>
                </c:pt>
                <c:pt idx="10174">
                  <c:v>0.6512718457689225</c:v>
                </c:pt>
                <c:pt idx="10175">
                  <c:v>-10.917123403264748</c:v>
                </c:pt>
                <c:pt idx="10176">
                  <c:v>-11.613482540731207</c:v>
                </c:pt>
                <c:pt idx="10177">
                  <c:v>-15.081275374083031</c:v>
                </c:pt>
                <c:pt idx="10178">
                  <c:v>0.42626475470209796</c:v>
                </c:pt>
                <c:pt idx="10179">
                  <c:v>13.188279751964144</c:v>
                </c:pt>
                <c:pt idx="10180">
                  <c:v>-0.36457243229585606</c:v>
                </c:pt>
                <c:pt idx="10181">
                  <c:v>0</c:v>
                </c:pt>
                <c:pt idx="10182">
                  <c:v>-0.8479969065549503</c:v>
                </c:pt>
                <c:pt idx="10183">
                  <c:v>-0.22873394821027454</c:v>
                </c:pt>
                <c:pt idx="10184">
                  <c:v>-2.0588936890535692</c:v>
                </c:pt>
                <c:pt idx="10185">
                  <c:v>9.6444571875092606</c:v>
                </c:pt>
                <c:pt idx="10186">
                  <c:v>-0.29545588352617119</c:v>
                </c:pt>
                <c:pt idx="10187">
                  <c:v>8.3822637581148367</c:v>
                </c:pt>
                <c:pt idx="10188">
                  <c:v>1.8781203569188598</c:v>
                </c:pt>
                <c:pt idx="10189">
                  <c:v>-1.7487426728840957E-2</c:v>
                </c:pt>
                <c:pt idx="10190">
                  <c:v>-14.935441330931193</c:v>
                </c:pt>
                <c:pt idx="10191">
                  <c:v>9.3815429511845849</c:v>
                </c:pt>
                <c:pt idx="10192">
                  <c:v>1.8070413267860967</c:v>
                </c:pt>
                <c:pt idx="10193">
                  <c:v>2.5044499287189632</c:v>
                </c:pt>
                <c:pt idx="10194">
                  <c:v>5.7136511943936385E-3</c:v>
                </c:pt>
                <c:pt idx="10195">
                  <c:v>6.0732489820306386</c:v>
                </c:pt>
                <c:pt idx="10196">
                  <c:v>-0.58256798558077305</c:v>
                </c:pt>
                <c:pt idx="10197">
                  <c:v>8.0624959257337636</c:v>
                </c:pt>
                <c:pt idx="10198">
                  <c:v>-7.6462586799900292</c:v>
                </c:pt>
                <c:pt idx="10199">
                  <c:v>-4.1963972128035039</c:v>
                </c:pt>
                <c:pt idx="10200">
                  <c:v>-0.90233371830382902</c:v>
                </c:pt>
                <c:pt idx="10201">
                  <c:v>-8.5769137331034493</c:v>
                </c:pt>
                <c:pt idx="10202">
                  <c:v>9.9667457608995313</c:v>
                </c:pt>
                <c:pt idx="10203">
                  <c:v>-8.8683081332894673</c:v>
                </c:pt>
                <c:pt idx="10204">
                  <c:v>0.48903808072262039</c:v>
                </c:pt>
                <c:pt idx="10205">
                  <c:v>-1.8479488175217331</c:v>
                </c:pt>
                <c:pt idx="10206">
                  <c:v>0.59610305832635646</c:v>
                </c:pt>
                <c:pt idx="10207">
                  <c:v>-0.73636459643167085</c:v>
                </c:pt>
                <c:pt idx="10208">
                  <c:v>-7.6486571760385464</c:v>
                </c:pt>
                <c:pt idx="10209">
                  <c:v>-2.8744691179161412</c:v>
                </c:pt>
                <c:pt idx="10210">
                  <c:v>-0.26183764505103291</c:v>
                </c:pt>
                <c:pt idx="10211">
                  <c:v>-6.1013812259864917</c:v>
                </c:pt>
                <c:pt idx="10212">
                  <c:v>9.2915544458438433</c:v>
                </c:pt>
                <c:pt idx="10213">
                  <c:v>-0.95109039951905383</c:v>
                </c:pt>
                <c:pt idx="10214">
                  <c:v>6.6896598793878495</c:v>
                </c:pt>
                <c:pt idx="10215">
                  <c:v>0.23081043584805508</c:v>
                </c:pt>
                <c:pt idx="10216">
                  <c:v>8.0606959316875546</c:v>
                </c:pt>
                <c:pt idx="10217">
                  <c:v>-2.4522319134069014E-2</c:v>
                </c:pt>
                <c:pt idx="10218">
                  <c:v>-0.48542682717024194</c:v>
                </c:pt>
                <c:pt idx="10219">
                  <c:v>-0.58316025808717087</c:v>
                </c:pt>
                <c:pt idx="10220">
                  <c:v>-0.59436119872340576</c:v>
                </c:pt>
                <c:pt idx="10221">
                  <c:v>2.5441373306649022</c:v>
                </c:pt>
                <c:pt idx="10222">
                  <c:v>-0.98924694370312549</c:v>
                </c:pt>
                <c:pt idx="10223">
                  <c:v>-10.147204924942228</c:v>
                </c:pt>
                <c:pt idx="10224">
                  <c:v>-10.147204924942228</c:v>
                </c:pt>
                <c:pt idx="10225">
                  <c:v>10.381542951184585</c:v>
                </c:pt>
                <c:pt idx="10226">
                  <c:v>12.965904504239749</c:v>
                </c:pt>
                <c:pt idx="10227">
                  <c:v>4.7725895038969277</c:v>
                </c:pt>
                <c:pt idx="10228">
                  <c:v>11.786950240502948</c:v>
                </c:pt>
                <c:pt idx="10229">
                  <c:v>12.904446464505721</c:v>
                </c:pt>
                <c:pt idx="10230">
                  <c:v>-6.8286654283030161</c:v>
                </c:pt>
                <c:pt idx="10231">
                  <c:v>1.5294673881294525</c:v>
                </c:pt>
                <c:pt idx="10232">
                  <c:v>-1.1043366598147357</c:v>
                </c:pt>
                <c:pt idx="10233">
                  <c:v>-1.8556100906648256</c:v>
                </c:pt>
                <c:pt idx="10234">
                  <c:v>1.992804498595796</c:v>
                </c:pt>
                <c:pt idx="10235">
                  <c:v>-0.21307867019681817</c:v>
                </c:pt>
                <c:pt idx="10236">
                  <c:v>10.518980929170402</c:v>
                </c:pt>
                <c:pt idx="10237">
                  <c:v>-4.0860208670764333</c:v>
                </c:pt>
                <c:pt idx="10238">
                  <c:v>-3.9053287821128095</c:v>
                </c:pt>
                <c:pt idx="10239">
                  <c:v>10.75933340719466</c:v>
                </c:pt>
                <c:pt idx="10240">
                  <c:v>10.307200809140809</c:v>
                </c:pt>
                <c:pt idx="10241">
                  <c:v>-1.7217448572274372</c:v>
                </c:pt>
                <c:pt idx="10242">
                  <c:v>-0.28293396327149861</c:v>
                </c:pt>
                <c:pt idx="10243">
                  <c:v>0.82665602976120089</c:v>
                </c:pt>
                <c:pt idx="10244">
                  <c:v>-0.35755200461808384</c:v>
                </c:pt>
                <c:pt idx="10245">
                  <c:v>-0.25715783949712445</c:v>
                </c:pt>
                <c:pt idx="10246">
                  <c:v>-0.22239242133644838</c:v>
                </c:pt>
                <c:pt idx="10247">
                  <c:v>-2.278048397014441</c:v>
                </c:pt>
                <c:pt idx="10248">
                  <c:v>0.45251220469750647</c:v>
                </c:pt>
                <c:pt idx="10249">
                  <c:v>-11.551067348664397</c:v>
                </c:pt>
                <c:pt idx="10250">
                  <c:v>-0.12928301694496613</c:v>
                </c:pt>
                <c:pt idx="10251">
                  <c:v>-0.24100809950379493</c:v>
                </c:pt>
                <c:pt idx="10252">
                  <c:v>-9.8667637673533513</c:v>
                </c:pt>
                <c:pt idx="10253">
                  <c:v>-7.6486571760385464</c:v>
                </c:pt>
                <c:pt idx="10254">
                  <c:v>-0.8852298127539252</c:v>
                </c:pt>
                <c:pt idx="10255">
                  <c:v>9.2304207950923818</c:v>
                </c:pt>
                <c:pt idx="10256">
                  <c:v>10.759610821875045</c:v>
                </c:pt>
                <c:pt idx="10257">
                  <c:v>12.566767596032916</c:v>
                </c:pt>
                <c:pt idx="10258">
                  <c:v>13.407666097055019</c:v>
                </c:pt>
                <c:pt idx="10259">
                  <c:v>-10.917372079476841</c:v>
                </c:pt>
                <c:pt idx="10260">
                  <c:v>-6.0732489820306386</c:v>
                </c:pt>
                <c:pt idx="10261">
                  <c:v>-15.188202468179961</c:v>
                </c:pt>
                <c:pt idx="10262">
                  <c:v>-8.6462586799900301</c:v>
                </c:pt>
                <c:pt idx="10263">
                  <c:v>-0.21609518287523874</c:v>
                </c:pt>
                <c:pt idx="10264">
                  <c:v>-0.51973487794553697</c:v>
                </c:pt>
                <c:pt idx="10265">
                  <c:v>10.380821783940931</c:v>
                </c:pt>
                <c:pt idx="10266">
                  <c:v>0.53951952995998909</c:v>
                </c:pt>
                <c:pt idx="10267">
                  <c:v>-2.986546109764463</c:v>
                </c:pt>
                <c:pt idx="10268">
                  <c:v>9.3822637581148367</c:v>
                </c:pt>
                <c:pt idx="10269">
                  <c:v>-8.8683081332894673</c:v>
                </c:pt>
                <c:pt idx="10270">
                  <c:v>-0.28010791919273514</c:v>
                </c:pt>
                <c:pt idx="10271">
                  <c:v>-9.8695839410060535E-2</c:v>
                </c:pt>
                <c:pt idx="10272">
                  <c:v>2.647221136119118E-2</c:v>
                </c:pt>
                <c:pt idx="10273">
                  <c:v>0</c:v>
                </c:pt>
                <c:pt idx="10274">
                  <c:v>-4.2948009168644976</c:v>
                </c:pt>
                <c:pt idx="10275">
                  <c:v>5.5647846187835261</c:v>
                </c:pt>
                <c:pt idx="10276">
                  <c:v>2.6224782395890354</c:v>
                </c:pt>
                <c:pt idx="10277">
                  <c:v>-0.15579467260742391</c:v>
                </c:pt>
                <c:pt idx="10278">
                  <c:v>-0.36678233067162236</c:v>
                </c:pt>
                <c:pt idx="10279">
                  <c:v>9.5189809291704002</c:v>
                </c:pt>
                <c:pt idx="10280">
                  <c:v>-6.9886846867721664</c:v>
                </c:pt>
                <c:pt idx="10281">
                  <c:v>-10.146780789986687</c:v>
                </c:pt>
                <c:pt idx="10282">
                  <c:v>-10.380821783940931</c:v>
                </c:pt>
                <c:pt idx="10283">
                  <c:v>-0.40987579416306513</c:v>
                </c:pt>
                <c:pt idx="10284">
                  <c:v>-10.307580315927396</c:v>
                </c:pt>
                <c:pt idx="10285">
                  <c:v>9.0597950917951025</c:v>
                </c:pt>
                <c:pt idx="10286">
                  <c:v>-2.2210200597196326</c:v>
                </c:pt>
                <c:pt idx="10287">
                  <c:v>-6.2029400586702756</c:v>
                </c:pt>
                <c:pt idx="10288">
                  <c:v>-0.39037544504457483</c:v>
                </c:pt>
                <c:pt idx="10289">
                  <c:v>-1.1890338243900174</c:v>
                </c:pt>
                <c:pt idx="10290">
                  <c:v>-6.2029400586702756</c:v>
                </c:pt>
                <c:pt idx="10291">
                  <c:v>8.8672787397096631</c:v>
                </c:pt>
                <c:pt idx="10292">
                  <c:v>-0.84245872301351998</c:v>
                </c:pt>
                <c:pt idx="10293">
                  <c:v>9.3822637581148367</c:v>
                </c:pt>
                <c:pt idx="10294">
                  <c:v>0.78887550144994356</c:v>
                </c:pt>
                <c:pt idx="10295">
                  <c:v>-0.8687554667217473</c:v>
                </c:pt>
                <c:pt idx="10296">
                  <c:v>8.8672787397096631</c:v>
                </c:pt>
                <c:pt idx="10297">
                  <c:v>-0.63545976748409772</c:v>
                </c:pt>
                <c:pt idx="10298">
                  <c:v>-4.9237783241587012</c:v>
                </c:pt>
                <c:pt idx="10299">
                  <c:v>-0.46788938154457893</c:v>
                </c:pt>
                <c:pt idx="10300">
                  <c:v>0.86450680110729816</c:v>
                </c:pt>
                <c:pt idx="10301">
                  <c:v>6.0105901248473391E-2</c:v>
                </c:pt>
                <c:pt idx="10302">
                  <c:v>0.25950820800017571</c:v>
                </c:pt>
                <c:pt idx="10303">
                  <c:v>9.6618190168620249E-2</c:v>
                </c:pt>
                <c:pt idx="10304">
                  <c:v>-9.0606959316875546</c:v>
                </c:pt>
                <c:pt idx="10305">
                  <c:v>-0.55733138174396568</c:v>
                </c:pt>
                <c:pt idx="10306">
                  <c:v>4.2667865406949019</c:v>
                </c:pt>
                <c:pt idx="10307">
                  <c:v>0.24100809950379498</c:v>
                </c:pt>
                <c:pt idx="10308">
                  <c:v>8.6479520725468204E-2</c:v>
                </c:pt>
                <c:pt idx="10309">
                  <c:v>-1.3728092638895464</c:v>
                </c:pt>
                <c:pt idx="10310">
                  <c:v>-1.1181814263483139</c:v>
                </c:pt>
                <c:pt idx="10311">
                  <c:v>9.3808217839409309</c:v>
                </c:pt>
                <c:pt idx="10312">
                  <c:v>6.9313091332058596E-2</c:v>
                </c:pt>
                <c:pt idx="10313">
                  <c:v>1.7098537485489651</c:v>
                </c:pt>
                <c:pt idx="10314">
                  <c:v>-0.76296080269915068</c:v>
                </c:pt>
                <c:pt idx="10315">
                  <c:v>-0.68479776830095107</c:v>
                </c:pt>
                <c:pt idx="10316">
                  <c:v>0.39387288928080183</c:v>
                </c:pt>
                <c:pt idx="10317">
                  <c:v>-3.163130193011352</c:v>
                </c:pt>
                <c:pt idx="10318">
                  <c:v>-0.19277762376828628</c:v>
                </c:pt>
                <c:pt idx="10319">
                  <c:v>-0.46701993380941337</c:v>
                </c:pt>
                <c:pt idx="10320">
                  <c:v>-2.962032149800979</c:v>
                </c:pt>
                <c:pt idx="10321">
                  <c:v>-0.30570824584702794</c:v>
                </c:pt>
                <c:pt idx="10322">
                  <c:v>0.73360658207629126</c:v>
                </c:pt>
                <c:pt idx="10323">
                  <c:v>12.013206341123576</c:v>
                </c:pt>
                <c:pt idx="10324">
                  <c:v>7.0660891904577738</c:v>
                </c:pt>
                <c:pt idx="10325">
                  <c:v>-0.14214184492877441</c:v>
                </c:pt>
                <c:pt idx="10326">
                  <c:v>-0.66106547980694774</c:v>
                </c:pt>
                <c:pt idx="10327">
                  <c:v>1.0094414728812999</c:v>
                </c:pt>
                <c:pt idx="10328">
                  <c:v>-0.31315788525963034</c:v>
                </c:pt>
                <c:pt idx="10329">
                  <c:v>-0.64059371019904032</c:v>
                </c:pt>
                <c:pt idx="10330">
                  <c:v>0.19703684705955385</c:v>
                </c:pt>
                <c:pt idx="10331">
                  <c:v>-0.29956028185890782</c:v>
                </c:pt>
                <c:pt idx="10332">
                  <c:v>-0.23210254628190305</c:v>
                </c:pt>
                <c:pt idx="10333">
                  <c:v>1.8847748037250649</c:v>
                </c:pt>
                <c:pt idx="10334">
                  <c:v>2.5849625007211561</c:v>
                </c:pt>
                <c:pt idx="10335">
                  <c:v>1.1136295032318058</c:v>
                </c:pt>
                <c:pt idx="10336">
                  <c:v>7.0660891904577738</c:v>
                </c:pt>
                <c:pt idx="10337">
                  <c:v>-0.6848610707752768</c:v>
                </c:pt>
                <c:pt idx="10338">
                  <c:v>0.15432814639129372</c:v>
                </c:pt>
                <c:pt idx="10339">
                  <c:v>-14.773173556192697</c:v>
                </c:pt>
                <c:pt idx="10340">
                  <c:v>-0.18057224564182092</c:v>
                </c:pt>
                <c:pt idx="10341">
                  <c:v>-9.8667637673533513</c:v>
                </c:pt>
                <c:pt idx="10342">
                  <c:v>-0.19555080911780676</c:v>
                </c:pt>
                <c:pt idx="10343">
                  <c:v>-0.43954246278749237</c:v>
                </c:pt>
                <c:pt idx="10344">
                  <c:v>1.962880674893263E-2</c:v>
                </c:pt>
                <c:pt idx="10345">
                  <c:v>0.42853334176306673</c:v>
                </c:pt>
                <c:pt idx="10346">
                  <c:v>-1.7141132821393831E-2</c:v>
                </c:pt>
                <c:pt idx="10347">
                  <c:v>7.0660891904577738</c:v>
                </c:pt>
                <c:pt idx="10348">
                  <c:v>-6.0732489820306386</c:v>
                </c:pt>
                <c:pt idx="10349">
                  <c:v>9.5196362528432132</c:v>
                </c:pt>
                <c:pt idx="10350">
                  <c:v>8.8683081332894673</c:v>
                </c:pt>
                <c:pt idx="10351">
                  <c:v>-0.26848883592590167</c:v>
                </c:pt>
                <c:pt idx="10352">
                  <c:v>0.47916783669855956</c:v>
                </c:pt>
                <c:pt idx="10353">
                  <c:v>3.5932647240085724E-3</c:v>
                </c:pt>
                <c:pt idx="10354">
                  <c:v>-0.2573320464696105</c:v>
                </c:pt>
                <c:pt idx="10355">
                  <c:v>3.6866392011911966</c:v>
                </c:pt>
                <c:pt idx="10356">
                  <c:v>9.6444571875092606</c:v>
                </c:pt>
                <c:pt idx="10357">
                  <c:v>-1.6017132519074588E-16</c:v>
                </c:pt>
                <c:pt idx="10358">
                  <c:v>0</c:v>
                </c:pt>
                <c:pt idx="10359">
                  <c:v>-1.5615354296750827</c:v>
                </c:pt>
                <c:pt idx="10360">
                  <c:v>0.12928301694496616</c:v>
                </c:pt>
                <c:pt idx="10361">
                  <c:v>11.344665782303407</c:v>
                </c:pt>
                <c:pt idx="10362">
                  <c:v>-2.8071831910475229</c:v>
                </c:pt>
                <c:pt idx="10363">
                  <c:v>9.8662486111111729</c:v>
                </c:pt>
                <c:pt idx="10364">
                  <c:v>0.73504711643550669</c:v>
                </c:pt>
                <c:pt idx="10365">
                  <c:v>-0.76394065671666123</c:v>
                </c:pt>
                <c:pt idx="10366">
                  <c:v>0.27830116248710468</c:v>
                </c:pt>
                <c:pt idx="10367">
                  <c:v>9.0606959316875546</c:v>
                </c:pt>
                <c:pt idx="10368">
                  <c:v>3.5219165195794657</c:v>
                </c:pt>
                <c:pt idx="10369">
                  <c:v>14.904399421380555</c:v>
                </c:pt>
                <c:pt idx="10370">
                  <c:v>0.46798637922780295</c:v>
                </c:pt>
                <c:pt idx="10371">
                  <c:v>0.48470565992658776</c:v>
                </c:pt>
                <c:pt idx="10372">
                  <c:v>-0.56828375957452559</c:v>
                </c:pt>
                <c:pt idx="10373">
                  <c:v>-3.3214842911336855</c:v>
                </c:pt>
                <c:pt idx="10374">
                  <c:v>-0.86367852878721929</c:v>
                </c:pt>
                <c:pt idx="10375">
                  <c:v>1.8859027251315771E-2</c:v>
                </c:pt>
                <c:pt idx="10376">
                  <c:v>-11.146568675740786</c:v>
                </c:pt>
                <c:pt idx="10377">
                  <c:v>0.77619052526080834</c:v>
                </c:pt>
                <c:pt idx="10378">
                  <c:v>-0.45536959331406185</c:v>
                </c:pt>
                <c:pt idx="10379">
                  <c:v>-10.518653155673389</c:v>
                </c:pt>
                <c:pt idx="10380">
                  <c:v>-0.24327115101236368</c:v>
                </c:pt>
                <c:pt idx="10381">
                  <c:v>5.5647846187835261</c:v>
                </c:pt>
                <c:pt idx="10382">
                  <c:v>11.989749275462135</c:v>
                </c:pt>
                <c:pt idx="10383">
                  <c:v>-1.1681227588083267</c:v>
                </c:pt>
                <c:pt idx="10384">
                  <c:v>-0.38142910663602403</c:v>
                </c:pt>
                <c:pt idx="10385">
                  <c:v>0.24709286196477256</c:v>
                </c:pt>
                <c:pt idx="10386">
                  <c:v>-8.994212531279859E-2</c:v>
                </c:pt>
                <c:pt idx="10387">
                  <c:v>-7.6462586799900292</c:v>
                </c:pt>
                <c:pt idx="10388">
                  <c:v>-7.6462586799900292</c:v>
                </c:pt>
                <c:pt idx="10389">
                  <c:v>9.8667637673533513</c:v>
                </c:pt>
                <c:pt idx="10390">
                  <c:v>0.25153876699596439</c:v>
                </c:pt>
                <c:pt idx="10391">
                  <c:v>-1.1018022805228593</c:v>
                </c:pt>
                <c:pt idx="10392">
                  <c:v>0.92599941855622292</c:v>
                </c:pt>
                <c:pt idx="10393">
                  <c:v>2.8744691179161412</c:v>
                </c:pt>
                <c:pt idx="10394">
                  <c:v>-9.8667637673533513</c:v>
                </c:pt>
                <c:pt idx="10395">
                  <c:v>10.582769240382088</c:v>
                </c:pt>
                <c:pt idx="10396">
                  <c:v>0.73360658207629126</c:v>
                </c:pt>
                <c:pt idx="10397">
                  <c:v>-0.47533800954665795</c:v>
                </c:pt>
                <c:pt idx="10398">
                  <c:v>0.89589159665926121</c:v>
                </c:pt>
                <c:pt idx="10399">
                  <c:v>-11.866248611111173</c:v>
                </c:pt>
                <c:pt idx="10400">
                  <c:v>1.4683759444992419</c:v>
                </c:pt>
                <c:pt idx="10401">
                  <c:v>6.0936591072142461</c:v>
                </c:pt>
                <c:pt idx="10402">
                  <c:v>0.11547721741993588</c:v>
                </c:pt>
                <c:pt idx="10403">
                  <c:v>0.81067042449869486</c:v>
                </c:pt>
                <c:pt idx="10404">
                  <c:v>-1.0255350921071378</c:v>
                </c:pt>
                <c:pt idx="10405">
                  <c:v>-0.98750905581680282</c:v>
                </c:pt>
                <c:pt idx="10406">
                  <c:v>-14.773173556192697</c:v>
                </c:pt>
                <c:pt idx="10407">
                  <c:v>-0.8981203859807867</c:v>
                </c:pt>
                <c:pt idx="10408">
                  <c:v>0.7645170318718485</c:v>
                </c:pt>
                <c:pt idx="10409">
                  <c:v>4.7548875021634691</c:v>
                </c:pt>
                <c:pt idx="10410">
                  <c:v>-0.11102418842612968</c:v>
                </c:pt>
                <c:pt idx="10411">
                  <c:v>10.307200809140809</c:v>
                </c:pt>
                <c:pt idx="10412">
                  <c:v>-0.75876497245155494</c:v>
                </c:pt>
                <c:pt idx="10413">
                  <c:v>9.0075344301848131E-2</c:v>
                </c:pt>
                <c:pt idx="10414">
                  <c:v>-7.4709412853743662E-2</c:v>
                </c:pt>
                <c:pt idx="10415">
                  <c:v>-9.7598881832218343</c:v>
                </c:pt>
                <c:pt idx="10416">
                  <c:v>-7.3753389379403353</c:v>
                </c:pt>
                <c:pt idx="10417">
                  <c:v>0.35548065459838879</c:v>
                </c:pt>
                <c:pt idx="10418">
                  <c:v>1.0775829409525433</c:v>
                </c:pt>
                <c:pt idx="10419">
                  <c:v>-5.2467419894135538E-2</c:v>
                </c:pt>
                <c:pt idx="10420">
                  <c:v>0.25938662881864982</c:v>
                </c:pt>
                <c:pt idx="10421">
                  <c:v>-6.4851144349967901E-2</c:v>
                </c:pt>
                <c:pt idx="10422">
                  <c:v>-0.88752527074158705</c:v>
                </c:pt>
                <c:pt idx="10423">
                  <c:v>-0.15484304523001158</c:v>
                </c:pt>
                <c:pt idx="10424">
                  <c:v>-1.4126350090635393</c:v>
                </c:pt>
                <c:pt idx="10425">
                  <c:v>0.40615500394392651</c:v>
                </c:pt>
                <c:pt idx="10426">
                  <c:v>5.8298640564667166E-2</c:v>
                </c:pt>
                <c:pt idx="10427">
                  <c:v>0.6938968722743204</c:v>
                </c:pt>
                <c:pt idx="10428">
                  <c:v>-4.7196381624424326</c:v>
                </c:pt>
                <c:pt idx="10429">
                  <c:v>2.9975975097846952</c:v>
                </c:pt>
                <c:pt idx="10430">
                  <c:v>0.41503749927884348</c:v>
                </c:pt>
                <c:pt idx="10431">
                  <c:v>-12.344388385403166</c:v>
                </c:pt>
                <c:pt idx="10432">
                  <c:v>-0.17932369944456203</c:v>
                </c:pt>
                <c:pt idx="10433">
                  <c:v>1.9856447070229302</c:v>
                </c:pt>
                <c:pt idx="10434">
                  <c:v>-0.25347917756539956</c:v>
                </c:pt>
                <c:pt idx="10435">
                  <c:v>0.90923453607681792</c:v>
                </c:pt>
                <c:pt idx="10436">
                  <c:v>-2.0177881937630229E-2</c:v>
                </c:pt>
                <c:pt idx="10437">
                  <c:v>1.4274212237346759</c:v>
                </c:pt>
                <c:pt idx="10438">
                  <c:v>0.6374299206152918</c:v>
                </c:pt>
                <c:pt idx="10439">
                  <c:v>1.7903040393866041</c:v>
                </c:pt>
                <c:pt idx="10440">
                  <c:v>-0.88535743405887701</c:v>
                </c:pt>
                <c:pt idx="10441">
                  <c:v>-0.44478484267289603</c:v>
                </c:pt>
                <c:pt idx="10442">
                  <c:v>-8.3822637581148367</c:v>
                </c:pt>
                <c:pt idx="10443">
                  <c:v>0.58496250072115663</c:v>
                </c:pt>
                <c:pt idx="10444">
                  <c:v>-0.12905761345401651</c:v>
                </c:pt>
                <c:pt idx="10445">
                  <c:v>-1.6429547870331924</c:v>
                </c:pt>
                <c:pt idx="10446">
                  <c:v>16.380833054951911</c:v>
                </c:pt>
                <c:pt idx="10447">
                  <c:v>-2.7967458438887296</c:v>
                </c:pt>
                <c:pt idx="10448">
                  <c:v>3.4528917387126281</c:v>
                </c:pt>
                <c:pt idx="10449">
                  <c:v>-12.485326189240524</c:v>
                </c:pt>
                <c:pt idx="10450">
                  <c:v>-6.015283283897749</c:v>
                </c:pt>
                <c:pt idx="10451">
                  <c:v>-7.0660891904577721</c:v>
                </c:pt>
                <c:pt idx="10452">
                  <c:v>-9.6444571875092606</c:v>
                </c:pt>
                <c:pt idx="10453">
                  <c:v>-0.32120836674028824</c:v>
                </c:pt>
                <c:pt idx="10454">
                  <c:v>1.7913640568093168</c:v>
                </c:pt>
                <c:pt idx="10455">
                  <c:v>-11.731460464782433</c:v>
                </c:pt>
                <c:pt idx="10456">
                  <c:v>-5.325530331567558</c:v>
                </c:pt>
                <c:pt idx="10457">
                  <c:v>9.90280576972531</c:v>
                </c:pt>
                <c:pt idx="10458">
                  <c:v>-8.5488596758389779</c:v>
                </c:pt>
                <c:pt idx="10459">
                  <c:v>-4.3692338096657197</c:v>
                </c:pt>
                <c:pt idx="10460">
                  <c:v>0.54279304647721671</c:v>
                </c:pt>
                <c:pt idx="10461">
                  <c:v>-9.0597950917951025</c:v>
                </c:pt>
                <c:pt idx="10462">
                  <c:v>-0.49239638198508362</c:v>
                </c:pt>
                <c:pt idx="10463">
                  <c:v>0.44304875830160872</c:v>
                </c:pt>
                <c:pt idx="10464">
                  <c:v>3.2034265038149176E-16</c:v>
                </c:pt>
                <c:pt idx="10465">
                  <c:v>0.36142870666624483</c:v>
                </c:pt>
                <c:pt idx="10466">
                  <c:v>-9.0606959316875546</c:v>
                </c:pt>
                <c:pt idx="10467">
                  <c:v>4.3692338096657197</c:v>
                </c:pt>
                <c:pt idx="10468">
                  <c:v>-2.1831467044251882</c:v>
                </c:pt>
                <c:pt idx="10469">
                  <c:v>-4.2836197910257674E-2</c:v>
                </c:pt>
                <c:pt idx="10470">
                  <c:v>-0.47248777146274351</c:v>
                </c:pt>
                <c:pt idx="10471">
                  <c:v>-0.11072149077102071</c:v>
                </c:pt>
                <c:pt idx="10472">
                  <c:v>0.74893823583228225</c:v>
                </c:pt>
                <c:pt idx="10473">
                  <c:v>8.6462586799900301</c:v>
                </c:pt>
                <c:pt idx="10474">
                  <c:v>-0.96523458183932309</c:v>
                </c:pt>
                <c:pt idx="10475">
                  <c:v>-8.8683081332894673</c:v>
                </c:pt>
                <c:pt idx="10476">
                  <c:v>-0.69861928251672323</c:v>
                </c:pt>
                <c:pt idx="10477">
                  <c:v>-2.6293857069663913</c:v>
                </c:pt>
                <c:pt idx="10478">
                  <c:v>-10.814315423787811</c:v>
                </c:pt>
                <c:pt idx="10479">
                  <c:v>0.75278229962898113</c:v>
                </c:pt>
                <c:pt idx="10480">
                  <c:v>-0.154722594798642</c:v>
                </c:pt>
                <c:pt idx="10481">
                  <c:v>-7.5948853233298627E-2</c:v>
                </c:pt>
                <c:pt idx="10482">
                  <c:v>-0.55254102302877883</c:v>
                </c:pt>
                <c:pt idx="10483">
                  <c:v>-6.8712750084014035E-2</c:v>
                </c:pt>
                <c:pt idx="10484">
                  <c:v>-4.5845424934281143</c:v>
                </c:pt>
                <c:pt idx="10485">
                  <c:v>-3.3656494723166808</c:v>
                </c:pt>
                <c:pt idx="10486">
                  <c:v>8.2462160191972667E-2</c:v>
                </c:pt>
                <c:pt idx="10487">
                  <c:v>0.19104829300806614</c:v>
                </c:pt>
                <c:pt idx="10488">
                  <c:v>1.2814129351486485</c:v>
                </c:pt>
                <c:pt idx="10489">
                  <c:v>-1.7846799299321858</c:v>
                </c:pt>
                <c:pt idx="10490">
                  <c:v>-14.468327056774365</c:v>
                </c:pt>
                <c:pt idx="10491">
                  <c:v>16.760200151012196</c:v>
                </c:pt>
                <c:pt idx="10492">
                  <c:v>0.60572106088795352</c:v>
                </c:pt>
                <c:pt idx="10493">
                  <c:v>-0.90215267660185539</c:v>
                </c:pt>
                <c:pt idx="10494">
                  <c:v>-7.6486571760385464</c:v>
                </c:pt>
                <c:pt idx="10495">
                  <c:v>-0.2168113890731484</c:v>
                </c:pt>
                <c:pt idx="10496">
                  <c:v>-2.5755512714818182E-4</c:v>
                </c:pt>
                <c:pt idx="10497">
                  <c:v>7.0660891904577738</c:v>
                </c:pt>
                <c:pt idx="10498">
                  <c:v>-0.32192809488736207</c:v>
                </c:pt>
                <c:pt idx="10499">
                  <c:v>-9.5196362528432132</c:v>
                </c:pt>
                <c:pt idx="10500">
                  <c:v>6.4012400950168376</c:v>
                </c:pt>
                <c:pt idx="10501">
                  <c:v>3.0811157344844564</c:v>
                </c:pt>
                <c:pt idx="10502">
                  <c:v>-0.69522502641977935</c:v>
                </c:pt>
                <c:pt idx="10503">
                  <c:v>-0.48023990702963121</c:v>
                </c:pt>
                <c:pt idx="10504">
                  <c:v>-2.5611943347882065</c:v>
                </c:pt>
                <c:pt idx="10505">
                  <c:v>5.08746284125034</c:v>
                </c:pt>
                <c:pt idx="10506">
                  <c:v>1.0931094043914815</c:v>
                </c:pt>
                <c:pt idx="10507">
                  <c:v>0.7555812723335531</c:v>
                </c:pt>
                <c:pt idx="10508">
                  <c:v>-1.3219280948873622</c:v>
                </c:pt>
                <c:pt idx="10509">
                  <c:v>-1.9475325801058643</c:v>
                </c:pt>
                <c:pt idx="10510">
                  <c:v>-10.306821202497154</c:v>
                </c:pt>
                <c:pt idx="10511">
                  <c:v>-10.451211111832329</c:v>
                </c:pt>
                <c:pt idx="10512">
                  <c:v>-0.15650448567999081</c:v>
                </c:pt>
                <c:pt idx="10513">
                  <c:v>9.3958911056585794</c:v>
                </c:pt>
                <c:pt idx="10514">
                  <c:v>13.22886878320403</c:v>
                </c:pt>
                <c:pt idx="10515">
                  <c:v>-0.80269855962638281</c:v>
                </c:pt>
                <c:pt idx="10516">
                  <c:v>0.35466488129936219</c:v>
                </c:pt>
                <c:pt idx="10517">
                  <c:v>13.468369487109527</c:v>
                </c:pt>
                <c:pt idx="10518">
                  <c:v>-0.19264507794239608</c:v>
                </c:pt>
                <c:pt idx="10519">
                  <c:v>9.5196362528432132</c:v>
                </c:pt>
                <c:pt idx="10520">
                  <c:v>-1.3044303218456434</c:v>
                </c:pt>
                <c:pt idx="10521">
                  <c:v>-12.941536738415412</c:v>
                </c:pt>
                <c:pt idx="10522">
                  <c:v>3.1362254828800959</c:v>
                </c:pt>
                <c:pt idx="10523">
                  <c:v>-0.10134446568786723</c:v>
                </c:pt>
                <c:pt idx="10524">
                  <c:v>-0.63471553591825547</c:v>
                </c:pt>
                <c:pt idx="10525">
                  <c:v>-0.10599727940056032</c:v>
                </c:pt>
                <c:pt idx="10526">
                  <c:v>-0.17932369944456203</c:v>
                </c:pt>
                <c:pt idx="10527">
                  <c:v>-0.2515387669959645</c:v>
                </c:pt>
                <c:pt idx="10528">
                  <c:v>4.1820175694627218E-2</c:v>
                </c:pt>
                <c:pt idx="10529">
                  <c:v>-1.6347155359182559</c:v>
                </c:pt>
                <c:pt idx="10530">
                  <c:v>-0.72201525270023492</c:v>
                </c:pt>
                <c:pt idx="10531">
                  <c:v>0.73576384895645286</c:v>
                </c:pt>
                <c:pt idx="10532">
                  <c:v>-10.45189794595189</c:v>
                </c:pt>
                <c:pt idx="10533">
                  <c:v>-0.2107106162888126</c:v>
                </c:pt>
                <c:pt idx="10534">
                  <c:v>-4.296478803430932</c:v>
                </c:pt>
                <c:pt idx="10535">
                  <c:v>1.8640402913154024</c:v>
                </c:pt>
                <c:pt idx="10536">
                  <c:v>-0.331843563752445</c:v>
                </c:pt>
                <c:pt idx="10537">
                  <c:v>-1.6088092426755243</c:v>
                </c:pt>
                <c:pt idx="10538">
                  <c:v>-2.1146759427306971</c:v>
                </c:pt>
                <c:pt idx="10539">
                  <c:v>0.91427012597411605</c:v>
                </c:pt>
                <c:pt idx="10540">
                  <c:v>8.8672787397096631</c:v>
                </c:pt>
                <c:pt idx="10541">
                  <c:v>-0.68800532812073045</c:v>
                </c:pt>
                <c:pt idx="10542">
                  <c:v>-2.2452865576836256</c:v>
                </c:pt>
                <c:pt idx="10543">
                  <c:v>-7.2512499784367981E-2</c:v>
                </c:pt>
                <c:pt idx="10544">
                  <c:v>-7.4000581443776928E-2</c:v>
                </c:pt>
                <c:pt idx="10545">
                  <c:v>-0.18140400988560926</c:v>
                </c:pt>
                <c:pt idx="10546">
                  <c:v>-0.1990405495686941</c:v>
                </c:pt>
                <c:pt idx="10547">
                  <c:v>-1.8336416135778801</c:v>
                </c:pt>
                <c:pt idx="10548">
                  <c:v>1.738207822823655E-2</c:v>
                </c:pt>
                <c:pt idx="10549">
                  <c:v>-0.23125122826788733</c:v>
                </c:pt>
                <c:pt idx="10550">
                  <c:v>-0.11047169444499759</c:v>
                </c:pt>
                <c:pt idx="10551">
                  <c:v>-8.1683797593707808E-2</c:v>
                </c:pt>
                <c:pt idx="10552">
                  <c:v>-0.26138655295231172</c:v>
                </c:pt>
                <c:pt idx="10553">
                  <c:v>1.4199868060462308</c:v>
                </c:pt>
                <c:pt idx="10554">
                  <c:v>-1.2223924213364479</c:v>
                </c:pt>
                <c:pt idx="10555">
                  <c:v>0.76702282802238575</c:v>
                </c:pt>
                <c:pt idx="10556">
                  <c:v>-0.48342447425909402</c:v>
                </c:pt>
                <c:pt idx="10557">
                  <c:v>-11.61378946447258</c:v>
                </c:pt>
                <c:pt idx="10558">
                  <c:v>0.12553088208385912</c:v>
                </c:pt>
                <c:pt idx="10559">
                  <c:v>-10.307580315927396</c:v>
                </c:pt>
                <c:pt idx="10560">
                  <c:v>-8.8599769202286696E-3</c:v>
                </c:pt>
                <c:pt idx="10561">
                  <c:v>-0.19525629139893369</c:v>
                </c:pt>
                <c:pt idx="10562">
                  <c:v>-0.49185309632967472</c:v>
                </c:pt>
                <c:pt idx="10563">
                  <c:v>0.19264293109873576</c:v>
                </c:pt>
                <c:pt idx="10564">
                  <c:v>-0.69861928251672323</c:v>
                </c:pt>
                <c:pt idx="10565">
                  <c:v>-0.6099225941239379</c:v>
                </c:pt>
                <c:pt idx="10566">
                  <c:v>-0.1426043954428004</c:v>
                </c:pt>
                <c:pt idx="10567">
                  <c:v>-9.421534161765073E-2</c:v>
                </c:pt>
                <c:pt idx="10568">
                  <c:v>0.91460850876935496</c:v>
                </c:pt>
                <c:pt idx="10569">
                  <c:v>0.41745610008148748</c:v>
                </c:pt>
                <c:pt idx="10570">
                  <c:v>2.6311277115847683E-2</c:v>
                </c:pt>
                <c:pt idx="10571">
                  <c:v>-0.5737352452979021</c:v>
                </c:pt>
                <c:pt idx="10572">
                  <c:v>-0.46566357234881228</c:v>
                </c:pt>
                <c:pt idx="10573">
                  <c:v>0.73656490119296314</c:v>
                </c:pt>
                <c:pt idx="10574">
                  <c:v>14.666242498774883</c:v>
                </c:pt>
                <c:pt idx="10575">
                  <c:v>-8.6462586799900301</c:v>
                </c:pt>
                <c:pt idx="10576">
                  <c:v>0.19930880822340641</c:v>
                </c:pt>
                <c:pt idx="10577">
                  <c:v>-0.22691498002714178</c:v>
                </c:pt>
                <c:pt idx="10578">
                  <c:v>8.0624959257337636</c:v>
                </c:pt>
                <c:pt idx="10579">
                  <c:v>-4.3882705897160585</c:v>
                </c:pt>
                <c:pt idx="10580">
                  <c:v>-6.3963058731965186E-2</c:v>
                </c:pt>
                <c:pt idx="10581">
                  <c:v>1.3770696490798233</c:v>
                </c:pt>
                <c:pt idx="10582">
                  <c:v>3.5878100598822491</c:v>
                </c:pt>
                <c:pt idx="10583">
                  <c:v>-0.45456586346548128</c:v>
                </c:pt>
                <c:pt idx="10584">
                  <c:v>-3.0373649043519028E-2</c:v>
                </c:pt>
                <c:pt idx="10585">
                  <c:v>0.50861161459104143</c:v>
                </c:pt>
                <c:pt idx="10586">
                  <c:v>-0.37280926388954638</c:v>
                </c:pt>
                <c:pt idx="10587">
                  <c:v>1.0720112449153885</c:v>
                </c:pt>
                <c:pt idx="10588">
                  <c:v>-0.23217344212903299</c:v>
                </c:pt>
                <c:pt idx="10589">
                  <c:v>-0.33703498727757036</c:v>
                </c:pt>
                <c:pt idx="10590">
                  <c:v>-0.18762700317577116</c:v>
                </c:pt>
                <c:pt idx="10591">
                  <c:v>-2.3231298400971157</c:v>
                </c:pt>
                <c:pt idx="10592">
                  <c:v>0.25496712456567922</c:v>
                </c:pt>
                <c:pt idx="10593">
                  <c:v>-0.30354956557250756</c:v>
                </c:pt>
                <c:pt idx="10594">
                  <c:v>-0.55420024695046932</c:v>
                </c:pt>
                <c:pt idx="10595">
                  <c:v>-0.18163266100811376</c:v>
                </c:pt>
                <c:pt idx="10596">
                  <c:v>-6.4130337419715744E-2</c:v>
                </c:pt>
                <c:pt idx="10597">
                  <c:v>-0.31410859042806288</c:v>
                </c:pt>
                <c:pt idx="10598">
                  <c:v>-0.5350372753894741</c:v>
                </c:pt>
                <c:pt idx="10599">
                  <c:v>-4.7124432750321379</c:v>
                </c:pt>
                <c:pt idx="10600">
                  <c:v>-0.99909916010754685</c:v>
                </c:pt>
                <c:pt idx="10601">
                  <c:v>-2.2537565922457832</c:v>
                </c:pt>
                <c:pt idx="10602">
                  <c:v>8.6450579349844769</c:v>
                </c:pt>
                <c:pt idx="10603">
                  <c:v>-12.208742403223331</c:v>
                </c:pt>
                <c:pt idx="10604">
                  <c:v>7.6486571760385464</c:v>
                </c:pt>
                <c:pt idx="10605">
                  <c:v>-11.229019050893521</c:v>
                </c:pt>
                <c:pt idx="10606">
                  <c:v>-9.4740489970409764E-2</c:v>
                </c:pt>
                <c:pt idx="10607">
                  <c:v>-0.1054122398875838</c:v>
                </c:pt>
                <c:pt idx="10608">
                  <c:v>2.9121128990668832</c:v>
                </c:pt>
                <c:pt idx="10609">
                  <c:v>0.11987047250424097</c:v>
                </c:pt>
                <c:pt idx="10610">
                  <c:v>-1.9108822947704513E-2</c:v>
                </c:pt>
                <c:pt idx="10611">
                  <c:v>11.416621621364193</c:v>
                </c:pt>
                <c:pt idx="10612">
                  <c:v>-9.0606959316875546</c:v>
                </c:pt>
                <c:pt idx="10613">
                  <c:v>-0.47804729680464425</c:v>
                </c:pt>
                <c:pt idx="10614">
                  <c:v>0.3020285374496573</c:v>
                </c:pt>
                <c:pt idx="10615">
                  <c:v>-1.6713772525386295</c:v>
                </c:pt>
                <c:pt idx="10616">
                  <c:v>-1.3692338096657191</c:v>
                </c:pt>
                <c:pt idx="10617">
                  <c:v>-3.1708859727338147E-2</c:v>
                </c:pt>
                <c:pt idx="10618">
                  <c:v>-0.19082234233557785</c:v>
                </c:pt>
                <c:pt idx="10619">
                  <c:v>2.5355574276894204E-2</c:v>
                </c:pt>
                <c:pt idx="10620">
                  <c:v>8.0782654716046218E-2</c:v>
                </c:pt>
                <c:pt idx="10621">
                  <c:v>0.86980127687329856</c:v>
                </c:pt>
                <c:pt idx="10622">
                  <c:v>-2.0398927271235126</c:v>
                </c:pt>
                <c:pt idx="10623">
                  <c:v>9.0606959316875546</c:v>
                </c:pt>
                <c:pt idx="10624">
                  <c:v>1.6437750485748703</c:v>
                </c:pt>
                <c:pt idx="10625">
                  <c:v>1.8327999386150675</c:v>
                </c:pt>
                <c:pt idx="10626">
                  <c:v>-0.95037093804854267</c:v>
                </c:pt>
                <c:pt idx="10627">
                  <c:v>-7.0660891904577721</c:v>
                </c:pt>
                <c:pt idx="10628">
                  <c:v>-8.0624959257337636</c:v>
                </c:pt>
                <c:pt idx="10629">
                  <c:v>7.0660891904577738</c:v>
                </c:pt>
                <c:pt idx="10630">
                  <c:v>-9.3822637581148367</c:v>
                </c:pt>
                <c:pt idx="10631">
                  <c:v>11.381182412624446</c:v>
                </c:pt>
                <c:pt idx="10632">
                  <c:v>-12.188279751964144</c:v>
                </c:pt>
                <c:pt idx="10633">
                  <c:v>14.188202468179961</c:v>
                </c:pt>
                <c:pt idx="10634">
                  <c:v>0.48357444723560944</c:v>
                </c:pt>
                <c:pt idx="10635">
                  <c:v>8.6450579349844769</c:v>
                </c:pt>
                <c:pt idx="10636">
                  <c:v>-0.94337208317950083</c:v>
                </c:pt>
                <c:pt idx="10637">
                  <c:v>-2.2629313598681855</c:v>
                </c:pt>
                <c:pt idx="10638">
                  <c:v>-9.9691466518528458</c:v>
                </c:pt>
                <c:pt idx="10639">
                  <c:v>8.6450579349844769</c:v>
                </c:pt>
                <c:pt idx="10640">
                  <c:v>0.26303440583379378</c:v>
                </c:pt>
                <c:pt idx="10641">
                  <c:v>12.268542000300124</c:v>
                </c:pt>
                <c:pt idx="10642">
                  <c:v>0.75899190049620524</c:v>
                </c:pt>
                <c:pt idx="10643">
                  <c:v>-4.5374341306385704</c:v>
                </c:pt>
                <c:pt idx="10644">
                  <c:v>1.2577977574676471</c:v>
                </c:pt>
                <c:pt idx="10645">
                  <c:v>-8.7907089149427436E-2</c:v>
                </c:pt>
                <c:pt idx="10646">
                  <c:v>-0.13579437558084126</c:v>
                </c:pt>
                <c:pt idx="10647">
                  <c:v>-0.331843563752445</c:v>
                </c:pt>
                <c:pt idx="10648">
                  <c:v>-1.3737106369899086</c:v>
                </c:pt>
                <c:pt idx="10649">
                  <c:v>-3.2016338611696504</c:v>
                </c:pt>
                <c:pt idx="10650">
                  <c:v>-3.8073549220576046</c:v>
                </c:pt>
                <c:pt idx="10651">
                  <c:v>9.2304207950923818</c:v>
                </c:pt>
                <c:pt idx="10652">
                  <c:v>-1.4150374992788437</c:v>
                </c:pt>
                <c:pt idx="10653">
                  <c:v>-13.024735680363165</c:v>
                </c:pt>
                <c:pt idx="10654">
                  <c:v>0.13737249472837537</c:v>
                </c:pt>
                <c:pt idx="10655">
                  <c:v>4.7725895038969277</c:v>
                </c:pt>
                <c:pt idx="10656">
                  <c:v>-9.6444571875092606</c:v>
                </c:pt>
                <c:pt idx="10657">
                  <c:v>0.71047061333472405</c:v>
                </c:pt>
                <c:pt idx="10658">
                  <c:v>7.0660891904577721</c:v>
                </c:pt>
                <c:pt idx="10659">
                  <c:v>-6.8286654283030161</c:v>
                </c:pt>
                <c:pt idx="10660">
                  <c:v>10.866763767353351</c:v>
                </c:pt>
                <c:pt idx="10661">
                  <c:v>-7.6486571760385464</c:v>
                </c:pt>
                <c:pt idx="10662">
                  <c:v>0.65894074959721427</c:v>
                </c:pt>
                <c:pt idx="10663">
                  <c:v>-0.31372325042478905</c:v>
                </c:pt>
                <c:pt idx="10664">
                  <c:v>-2.6968553807920532</c:v>
                </c:pt>
                <c:pt idx="10665">
                  <c:v>-6.0732489820306386</c:v>
                </c:pt>
                <c:pt idx="10666">
                  <c:v>-11.673750739438065</c:v>
                </c:pt>
                <c:pt idx="10667">
                  <c:v>-8.7813597135246599</c:v>
                </c:pt>
                <c:pt idx="10668">
                  <c:v>-0.76734926189049935</c:v>
                </c:pt>
                <c:pt idx="10669">
                  <c:v>0.49032562658308088</c:v>
                </c:pt>
                <c:pt idx="10670">
                  <c:v>-0.32228857339027189</c:v>
                </c:pt>
                <c:pt idx="10671">
                  <c:v>10.814315423787811</c:v>
                </c:pt>
                <c:pt idx="10672">
                  <c:v>-5.9228321394775394</c:v>
                </c:pt>
                <c:pt idx="10673">
                  <c:v>-1.8058122075557028</c:v>
                </c:pt>
                <c:pt idx="10674">
                  <c:v>-0.13650199990486192</c:v>
                </c:pt>
                <c:pt idx="10675">
                  <c:v>11.188588845707349</c:v>
                </c:pt>
                <c:pt idx="10676">
                  <c:v>-9.2304207950923818</c:v>
                </c:pt>
                <c:pt idx="10677">
                  <c:v>-1.3625700793847084</c:v>
                </c:pt>
                <c:pt idx="10678">
                  <c:v>5.2695942516833725</c:v>
                </c:pt>
                <c:pt idx="10679">
                  <c:v>-9.6450579349844787</c:v>
                </c:pt>
                <c:pt idx="10680">
                  <c:v>4.2996511746005277</c:v>
                </c:pt>
                <c:pt idx="10681">
                  <c:v>-0.442782489761748</c:v>
                </c:pt>
                <c:pt idx="10682">
                  <c:v>1.4150374992788439</c:v>
                </c:pt>
                <c:pt idx="10683">
                  <c:v>0.37109415169124693</c:v>
                </c:pt>
                <c:pt idx="10684">
                  <c:v>-11.759472121202833</c:v>
                </c:pt>
                <c:pt idx="10685">
                  <c:v>0.46712601042729801</c:v>
                </c:pt>
                <c:pt idx="10686">
                  <c:v>-2</c:v>
                </c:pt>
                <c:pt idx="10687">
                  <c:v>-4.0796725687257345</c:v>
                </c:pt>
                <c:pt idx="10688">
                  <c:v>10.90689059560852</c:v>
                </c:pt>
                <c:pt idx="10689">
                  <c:v>-0.99639776331980456</c:v>
                </c:pt>
                <c:pt idx="10690">
                  <c:v>-11.013555309891467</c:v>
                </c:pt>
                <c:pt idx="10691">
                  <c:v>12.759402765865902</c:v>
                </c:pt>
                <c:pt idx="10692">
                  <c:v>10.451554569765362</c:v>
                </c:pt>
                <c:pt idx="10693">
                  <c:v>1</c:v>
                </c:pt>
                <c:pt idx="10694">
                  <c:v>2.3147564394851075</c:v>
                </c:pt>
                <c:pt idx="10695">
                  <c:v>-1.1694242916740234</c:v>
                </c:pt>
                <c:pt idx="10696">
                  <c:v>-11.34448085696304</c:v>
                </c:pt>
                <c:pt idx="10697">
                  <c:v>-0.80735492205760429</c:v>
                </c:pt>
                <c:pt idx="10698">
                  <c:v>2.4066073847478768</c:v>
                </c:pt>
                <c:pt idx="10699">
                  <c:v>-0.86434490064243397</c:v>
                </c:pt>
                <c:pt idx="10700">
                  <c:v>-1.8727222491803721</c:v>
                </c:pt>
                <c:pt idx="10701">
                  <c:v>-12.380821783940933</c:v>
                </c:pt>
                <c:pt idx="10702">
                  <c:v>1.8615678167346827E-2</c:v>
                </c:pt>
                <c:pt idx="10703">
                  <c:v>-0.5103444593745714</c:v>
                </c:pt>
                <c:pt idx="10704">
                  <c:v>-0.80581220755570304</c:v>
                </c:pt>
                <c:pt idx="10705">
                  <c:v>8.8683081332894673</c:v>
                </c:pt>
                <c:pt idx="10706">
                  <c:v>0.25774644654208306</c:v>
                </c:pt>
                <c:pt idx="10707">
                  <c:v>4.3692338096657197</c:v>
                </c:pt>
                <c:pt idx="10708">
                  <c:v>-13.574632944696416</c:v>
                </c:pt>
                <c:pt idx="10709">
                  <c:v>0.22239242133644802</c:v>
                </c:pt>
                <c:pt idx="10710">
                  <c:v>-0.14285675824414151</c:v>
                </c:pt>
                <c:pt idx="10711">
                  <c:v>-0.36155516900807322</c:v>
                </c:pt>
                <c:pt idx="10712">
                  <c:v>10.307580315927396</c:v>
                </c:pt>
                <c:pt idx="10713">
                  <c:v>-10.759888183221834</c:v>
                </c:pt>
                <c:pt idx="10714">
                  <c:v>-0.38746125492641881</c:v>
                </c:pt>
                <c:pt idx="10715">
                  <c:v>0.41777506184767443</c:v>
                </c:pt>
                <c:pt idx="10716">
                  <c:v>-0.28950661719498505</c:v>
                </c:pt>
                <c:pt idx="10717">
                  <c:v>-5.4529028287687964E-2</c:v>
                </c:pt>
                <c:pt idx="10718">
                  <c:v>9.1630475465568031E-2</c:v>
                </c:pt>
                <c:pt idx="10719">
                  <c:v>-0.21412480535284734</c:v>
                </c:pt>
                <c:pt idx="10720">
                  <c:v>1.164941593928057</c:v>
                </c:pt>
                <c:pt idx="10721">
                  <c:v>0.41383575406909096</c:v>
                </c:pt>
                <c:pt idx="10722">
                  <c:v>1.1681227588083267</c:v>
                </c:pt>
                <c:pt idx="10723">
                  <c:v>-0.95269428522164323</c:v>
                </c:pt>
                <c:pt idx="10724">
                  <c:v>-3.7725895038969273</c:v>
                </c:pt>
                <c:pt idx="10725">
                  <c:v>9.8672787397096631</c:v>
                </c:pt>
                <c:pt idx="10726">
                  <c:v>5.9228321394775394</c:v>
                </c:pt>
                <c:pt idx="10727">
                  <c:v>-3.4433497063874018E-2</c:v>
                </c:pt>
                <c:pt idx="10728">
                  <c:v>0.12373536842224485</c:v>
                </c:pt>
                <c:pt idx="10729">
                  <c:v>-0.38474058729238336</c:v>
                </c:pt>
                <c:pt idx="10730">
                  <c:v>-3.1955047320816368</c:v>
                </c:pt>
                <c:pt idx="10731">
                  <c:v>-1.1587974275211846E-2</c:v>
                </c:pt>
                <c:pt idx="10732">
                  <c:v>2.5805622074305785</c:v>
                </c:pt>
                <c:pt idx="10733">
                  <c:v>-8.7462841250339429E-2</c:v>
                </c:pt>
                <c:pt idx="10734">
                  <c:v>-7.6486571760385464</c:v>
                </c:pt>
                <c:pt idx="10735">
                  <c:v>3.1078321251247334</c:v>
                </c:pt>
                <c:pt idx="10736">
                  <c:v>10.917123403264748</c:v>
                </c:pt>
                <c:pt idx="10737">
                  <c:v>-8.0624959257337636</c:v>
                </c:pt>
                <c:pt idx="10738">
                  <c:v>11.892036785411905</c:v>
                </c:pt>
                <c:pt idx="10739">
                  <c:v>2.3069259315481156</c:v>
                </c:pt>
                <c:pt idx="10740">
                  <c:v>0.10449416787110566</c:v>
                </c:pt>
                <c:pt idx="10741">
                  <c:v>-0.7410817026384382</c:v>
                </c:pt>
                <c:pt idx="10742">
                  <c:v>4.932295542230505E-3</c:v>
                </c:pt>
                <c:pt idx="10743">
                  <c:v>-8.0624959257337636</c:v>
                </c:pt>
                <c:pt idx="10744">
                  <c:v>0.12889773318225758</c:v>
                </c:pt>
                <c:pt idx="10745">
                  <c:v>7.9487531154907292E-3</c:v>
                </c:pt>
                <c:pt idx="10746">
                  <c:v>0.3110681116041577</c:v>
                </c:pt>
                <c:pt idx="10747">
                  <c:v>0.81644565812846104</c:v>
                </c:pt>
                <c:pt idx="10748">
                  <c:v>0.81644565812846104</c:v>
                </c:pt>
                <c:pt idx="10749">
                  <c:v>0.101538026462062</c:v>
                </c:pt>
                <c:pt idx="10750">
                  <c:v>-2.7093660882275071E-2</c:v>
                </c:pt>
                <c:pt idx="10751">
                  <c:v>0.60721530756828401</c:v>
                </c:pt>
                <c:pt idx="10752">
                  <c:v>0.58496250072115596</c:v>
                </c:pt>
                <c:pt idx="10753">
                  <c:v>0.27753397552890896</c:v>
                </c:pt>
                <c:pt idx="10754">
                  <c:v>-1.6449050411774382</c:v>
                </c:pt>
                <c:pt idx="10755">
                  <c:v>0.25986712675511059</c:v>
                </c:pt>
                <c:pt idx="10756">
                  <c:v>-3.6372376510020414</c:v>
                </c:pt>
                <c:pt idx="10757">
                  <c:v>-7.6486571760385464</c:v>
                </c:pt>
                <c:pt idx="10758">
                  <c:v>0.81503111833323749</c:v>
                </c:pt>
                <c:pt idx="10759">
                  <c:v>0.10496955960154278</c:v>
                </c:pt>
                <c:pt idx="10760">
                  <c:v>9.7098688105081293E-2</c:v>
                </c:pt>
                <c:pt idx="10761">
                  <c:v>-8.6462586799900301</c:v>
                </c:pt>
                <c:pt idx="10762">
                  <c:v>-0.60904811924546909</c:v>
                </c:pt>
                <c:pt idx="10763">
                  <c:v>-7.7702356993243835E-2</c:v>
                </c:pt>
                <c:pt idx="10764">
                  <c:v>0.16457176694810535</c:v>
                </c:pt>
                <c:pt idx="10765">
                  <c:v>-0.54146086208456967</c:v>
                </c:pt>
                <c:pt idx="10766">
                  <c:v>9.6438561897747253</c:v>
                </c:pt>
                <c:pt idx="10767">
                  <c:v>0.21209744060856828</c:v>
                </c:pt>
                <c:pt idx="10768">
                  <c:v>0.85147747528991224</c:v>
                </c:pt>
                <c:pt idx="10769">
                  <c:v>-0.28575448233387735</c:v>
                </c:pt>
                <c:pt idx="10770">
                  <c:v>-0.34103691783506696</c:v>
                </c:pt>
                <c:pt idx="10771">
                  <c:v>-0.41503749927884381</c:v>
                </c:pt>
                <c:pt idx="10772">
                  <c:v>-0.36849491334181361</c:v>
                </c:pt>
                <c:pt idx="10773">
                  <c:v>10.866506212226202</c:v>
                </c:pt>
                <c:pt idx="10774">
                  <c:v>-1.2750321353396235</c:v>
                </c:pt>
                <c:pt idx="10775">
                  <c:v>-6.0732489820306386</c:v>
                </c:pt>
                <c:pt idx="10776">
                  <c:v>-0.36923380966571906</c:v>
                </c:pt>
                <c:pt idx="10777">
                  <c:v>7.5288127304237493E-2</c:v>
                </c:pt>
                <c:pt idx="10778">
                  <c:v>7.0660891904577738</c:v>
                </c:pt>
                <c:pt idx="10779">
                  <c:v>-11.814048332230835</c:v>
                </c:pt>
                <c:pt idx="10780">
                  <c:v>-7.9848931076097918</c:v>
                </c:pt>
                <c:pt idx="10781">
                  <c:v>-6.7414669864011483</c:v>
                </c:pt>
                <c:pt idx="10782">
                  <c:v>-3.9887035881516284</c:v>
                </c:pt>
                <c:pt idx="10783">
                  <c:v>1.0310131227535122</c:v>
                </c:pt>
                <c:pt idx="10784">
                  <c:v>-1.1937023847254382</c:v>
                </c:pt>
                <c:pt idx="10785">
                  <c:v>10.307580315927396</c:v>
                </c:pt>
                <c:pt idx="10786">
                  <c:v>-2.3923174227787602</c:v>
                </c:pt>
                <c:pt idx="10787">
                  <c:v>7.2149785755835097E-2</c:v>
                </c:pt>
                <c:pt idx="10788">
                  <c:v>0.18057224564182084</c:v>
                </c:pt>
                <c:pt idx="10789">
                  <c:v>0.29146281416031122</c:v>
                </c:pt>
                <c:pt idx="10790">
                  <c:v>0.99954922822914372</c:v>
                </c:pt>
                <c:pt idx="10791">
                  <c:v>-0.69538649041480727</c:v>
                </c:pt>
                <c:pt idx="10792">
                  <c:v>-8.6462586799900301</c:v>
                </c:pt>
                <c:pt idx="10793">
                  <c:v>-9.7598881832218343</c:v>
                </c:pt>
                <c:pt idx="10794">
                  <c:v>-3.4194042462599818</c:v>
                </c:pt>
                <c:pt idx="10795">
                  <c:v>-3.0468755588641942E-3</c:v>
                </c:pt>
                <c:pt idx="10796">
                  <c:v>7.6486571760385464</c:v>
                </c:pt>
                <c:pt idx="10797">
                  <c:v>1.7369655941662061</c:v>
                </c:pt>
                <c:pt idx="10798">
                  <c:v>8.6450579349844769</c:v>
                </c:pt>
                <c:pt idx="10799">
                  <c:v>10.307580315927396</c:v>
                </c:pt>
                <c:pt idx="10800">
                  <c:v>-1.6617632675126763</c:v>
                </c:pt>
                <c:pt idx="10801">
                  <c:v>-4.3692338096657197</c:v>
                </c:pt>
                <c:pt idx="10802">
                  <c:v>-11.188382790570113</c:v>
                </c:pt>
                <c:pt idx="10803">
                  <c:v>8.0624959257337636</c:v>
                </c:pt>
                <c:pt idx="10804">
                  <c:v>0.39822152850775078</c:v>
                </c:pt>
                <c:pt idx="10805">
                  <c:v>-5.4559113509376012</c:v>
                </c:pt>
                <c:pt idx="10806">
                  <c:v>-1.5801694895322569</c:v>
                </c:pt>
                <c:pt idx="10807">
                  <c:v>-1.2223924213364479</c:v>
                </c:pt>
                <c:pt idx="10808">
                  <c:v>-12.598207620320975</c:v>
                </c:pt>
                <c:pt idx="10809">
                  <c:v>3.1359527150717282E-4</c:v>
                </c:pt>
                <c:pt idx="10810">
                  <c:v>7.9867901427823895</c:v>
                </c:pt>
                <c:pt idx="10811">
                  <c:v>-4.7725895038969268</c:v>
                </c:pt>
                <c:pt idx="10812">
                  <c:v>-0.27167332410766659</c:v>
                </c:pt>
                <c:pt idx="10813">
                  <c:v>-1.0865614385088074</c:v>
                </c:pt>
                <c:pt idx="10814">
                  <c:v>0.70543002073309957</c:v>
                </c:pt>
                <c:pt idx="10815">
                  <c:v>9.9662651028771325</c:v>
                </c:pt>
                <c:pt idx="10816">
                  <c:v>15.162456894777216</c:v>
                </c:pt>
                <c:pt idx="10817">
                  <c:v>-8.0606959316875546</c:v>
                </c:pt>
                <c:pt idx="10818">
                  <c:v>7.6486571760385464</c:v>
                </c:pt>
                <c:pt idx="10819">
                  <c:v>-8.8286532417955116E-2</c:v>
                </c:pt>
                <c:pt idx="10820">
                  <c:v>6.0732489820306386</c:v>
                </c:pt>
                <c:pt idx="10821">
                  <c:v>-1.2784726566972191</c:v>
                </c:pt>
                <c:pt idx="10822">
                  <c:v>-0.28950661719498505</c:v>
                </c:pt>
                <c:pt idx="10823">
                  <c:v>0</c:v>
                </c:pt>
                <c:pt idx="10824">
                  <c:v>8.8683081332894673</c:v>
                </c:pt>
                <c:pt idx="10825">
                  <c:v>0.19068356160910999</c:v>
                </c:pt>
                <c:pt idx="10826">
                  <c:v>-2.1659230708848165</c:v>
                </c:pt>
                <c:pt idx="10827">
                  <c:v>6.4130337419715258E-2</c:v>
                </c:pt>
                <c:pt idx="10828">
                  <c:v>0.25054346165059671</c:v>
                </c:pt>
                <c:pt idx="10829">
                  <c:v>-13.407666097055019</c:v>
                </c:pt>
                <c:pt idx="10830">
                  <c:v>-0.50884186740300985</c:v>
                </c:pt>
                <c:pt idx="10831">
                  <c:v>-0.8065828080221078</c:v>
                </c:pt>
                <c:pt idx="10832">
                  <c:v>-0.16042001915412391</c:v>
                </c:pt>
                <c:pt idx="10833">
                  <c:v>0.2892154577508308</c:v>
                </c:pt>
                <c:pt idx="10834">
                  <c:v>-3.7691947766179279</c:v>
                </c:pt>
                <c:pt idx="10835">
                  <c:v>-8.620830748676001</c:v>
                </c:pt>
                <c:pt idx="10836">
                  <c:v>12.287808556012996</c:v>
                </c:pt>
                <c:pt idx="10837">
                  <c:v>-9.0597950917951025</c:v>
                </c:pt>
                <c:pt idx="10838">
                  <c:v>0.38748177675828238</c:v>
                </c:pt>
                <c:pt idx="10839">
                  <c:v>2.4436066514756152</c:v>
                </c:pt>
                <c:pt idx="10840">
                  <c:v>-0.12261928666395587</c:v>
                </c:pt>
                <c:pt idx="10841">
                  <c:v>-5.7742953602538938</c:v>
                </c:pt>
                <c:pt idx="10842">
                  <c:v>-0.40209844357134567</c:v>
                </c:pt>
                <c:pt idx="10843">
                  <c:v>-1.9122256052144257</c:v>
                </c:pt>
                <c:pt idx="10844">
                  <c:v>-4.688585131795314</c:v>
                </c:pt>
                <c:pt idx="10845">
                  <c:v>1.4582849974828473</c:v>
                </c:pt>
                <c:pt idx="10846">
                  <c:v>-3.2794233663728272</c:v>
                </c:pt>
                <c:pt idx="10847">
                  <c:v>-9.8667637673533513</c:v>
                </c:pt>
                <c:pt idx="10848">
                  <c:v>-0.34103691783506673</c:v>
                </c:pt>
                <c:pt idx="10849">
                  <c:v>8.3822637581148367</c:v>
                </c:pt>
                <c:pt idx="10850">
                  <c:v>-11.8663774174182</c:v>
                </c:pt>
                <c:pt idx="10851">
                  <c:v>12.953711452361514</c:v>
                </c:pt>
                <c:pt idx="10852">
                  <c:v>-0.70439773170977549</c:v>
                </c:pt>
                <c:pt idx="10853">
                  <c:v>0.96310041718847084</c:v>
                </c:pt>
                <c:pt idx="10854">
                  <c:v>1.6288167903105835</c:v>
                </c:pt>
                <c:pt idx="10855">
                  <c:v>5.5233351719917716E-2</c:v>
                </c:pt>
                <c:pt idx="10856">
                  <c:v>-0.29573857090649958</c:v>
                </c:pt>
                <c:pt idx="10857">
                  <c:v>-0.11464256594112268</c:v>
                </c:pt>
                <c:pt idx="10858">
                  <c:v>0.83957998084587637</c:v>
                </c:pt>
                <c:pt idx="10859">
                  <c:v>1.7137837813712899</c:v>
                </c:pt>
                <c:pt idx="10860">
                  <c:v>-8.0618460208284434E-2</c:v>
                </c:pt>
                <c:pt idx="10861">
                  <c:v>-0.71946782112448693</c:v>
                </c:pt>
                <c:pt idx="10862">
                  <c:v>1.4150374992788437</c:v>
                </c:pt>
                <c:pt idx="10863">
                  <c:v>0.33198175955128556</c:v>
                </c:pt>
                <c:pt idx="10864">
                  <c:v>9.5196362528432132</c:v>
                </c:pt>
                <c:pt idx="10865">
                  <c:v>-0.56704059272389373</c:v>
                </c:pt>
                <c:pt idx="10866">
                  <c:v>-0.63742992061529169</c:v>
                </c:pt>
                <c:pt idx="10867">
                  <c:v>-0.13148392513823765</c:v>
                </c:pt>
                <c:pt idx="10868">
                  <c:v>0.58496250072115641</c:v>
                </c:pt>
                <c:pt idx="10869">
                  <c:v>1.5849625007211563</c:v>
                </c:pt>
                <c:pt idx="10870">
                  <c:v>-0.6534422386039227</c:v>
                </c:pt>
                <c:pt idx="10871">
                  <c:v>3.7474705418662962E-2</c:v>
                </c:pt>
                <c:pt idx="10872">
                  <c:v>-0.60310984743141571</c:v>
                </c:pt>
                <c:pt idx="10873">
                  <c:v>1.3575520046180838</c:v>
                </c:pt>
                <c:pt idx="10874">
                  <c:v>10.814048332230835</c:v>
                </c:pt>
                <c:pt idx="10875">
                  <c:v>-0.29077939631669814</c:v>
                </c:pt>
                <c:pt idx="10876">
                  <c:v>-0.16505924627049601</c:v>
                </c:pt>
                <c:pt idx="10877">
                  <c:v>-0.12928301694496649</c:v>
                </c:pt>
                <c:pt idx="10878">
                  <c:v>-4.870319157568137E-2</c:v>
                </c:pt>
                <c:pt idx="10879">
                  <c:v>0.70231945135931528</c:v>
                </c:pt>
                <c:pt idx="10880">
                  <c:v>0.66985139830766893</c:v>
                </c:pt>
                <c:pt idx="10881">
                  <c:v>-0.62058641045187757</c:v>
                </c:pt>
                <c:pt idx="10882">
                  <c:v>0.10218039480647848</c:v>
                </c:pt>
                <c:pt idx="10883">
                  <c:v>9.2523776195541044E-2</c:v>
                </c:pt>
                <c:pt idx="10884">
                  <c:v>2.5782846235733476</c:v>
                </c:pt>
                <c:pt idx="10885">
                  <c:v>-0.85626452253855045</c:v>
                </c:pt>
                <c:pt idx="10886">
                  <c:v>5.2467419894135482E-2</c:v>
                </c:pt>
                <c:pt idx="10887">
                  <c:v>0.23266075679027509</c:v>
                </c:pt>
                <c:pt idx="10888">
                  <c:v>-0.17333160288556176</c:v>
                </c:pt>
                <c:pt idx="10889">
                  <c:v>0.36400702675538332</c:v>
                </c:pt>
                <c:pt idx="10890">
                  <c:v>3.5672848655771972E-2</c:v>
                </c:pt>
                <c:pt idx="10891">
                  <c:v>-7.1386208815243029</c:v>
                </c:pt>
                <c:pt idx="10892">
                  <c:v>0.13750352374993474</c:v>
                </c:pt>
                <c:pt idx="10893">
                  <c:v>-7.8662486111111729</c:v>
                </c:pt>
                <c:pt idx="10894">
                  <c:v>0.8624964762500652</c:v>
                </c:pt>
                <c:pt idx="10895">
                  <c:v>-6.7114195858537076E-2</c:v>
                </c:pt>
                <c:pt idx="10896">
                  <c:v>0.15086666562662773</c:v>
                </c:pt>
                <c:pt idx="10897">
                  <c:v>0.16827148258979896</c:v>
                </c:pt>
                <c:pt idx="10898">
                  <c:v>-0.14103973119421695</c:v>
                </c:pt>
                <c:pt idx="10899">
                  <c:v>-7.4293782347314208E-2</c:v>
                </c:pt>
                <c:pt idx="10900">
                  <c:v>0.1269121124822194</c:v>
                </c:pt>
                <c:pt idx="10901">
                  <c:v>4.2906771609029226</c:v>
                </c:pt>
                <c:pt idx="10902">
                  <c:v>-6.0732489820306386</c:v>
                </c:pt>
                <c:pt idx="10903">
                  <c:v>-0.28506071216379292</c:v>
                </c:pt>
                <c:pt idx="10904">
                  <c:v>3.021461304700777E-2</c:v>
                </c:pt>
                <c:pt idx="10905">
                  <c:v>-1.1679248693586182</c:v>
                </c:pt>
                <c:pt idx="10906">
                  <c:v>9.3815429511845849</c:v>
                </c:pt>
                <c:pt idx="10907">
                  <c:v>10.814048332230835</c:v>
                </c:pt>
                <c:pt idx="10908">
                  <c:v>15.34198204207757</c:v>
                </c:pt>
                <c:pt idx="10909">
                  <c:v>-0.28010791919273575</c:v>
                </c:pt>
                <c:pt idx="10910">
                  <c:v>-12.773207904847887</c:v>
                </c:pt>
                <c:pt idx="10911">
                  <c:v>-7.0660891904577721</c:v>
                </c:pt>
                <c:pt idx="10912">
                  <c:v>0.19525629139893358</c:v>
                </c:pt>
                <c:pt idx="10913">
                  <c:v>-8.8683081332894673</c:v>
                </c:pt>
                <c:pt idx="10914">
                  <c:v>-0.64807254457579455</c:v>
                </c:pt>
                <c:pt idx="10915">
                  <c:v>0.12359937844138379</c:v>
                </c:pt>
                <c:pt idx="10916">
                  <c:v>-5.3457748368417297</c:v>
                </c:pt>
                <c:pt idx="10917">
                  <c:v>0.35989594508638295</c:v>
                </c:pt>
                <c:pt idx="10918">
                  <c:v>18.788089548185663</c:v>
                </c:pt>
                <c:pt idx="10919">
                  <c:v>-0.56506294328345164</c:v>
                </c:pt>
                <c:pt idx="10920">
                  <c:v>-0.32192809488736207</c:v>
                </c:pt>
                <c:pt idx="10921">
                  <c:v>-10.814048332230835</c:v>
                </c:pt>
                <c:pt idx="10922">
                  <c:v>-0.47994548482642724</c:v>
                </c:pt>
                <c:pt idx="10923">
                  <c:v>-2.0324214776923775</c:v>
                </c:pt>
                <c:pt idx="10924">
                  <c:v>-0.86801770396422828</c:v>
                </c:pt>
                <c:pt idx="10925">
                  <c:v>13.00146683934072</c:v>
                </c:pt>
                <c:pt idx="10926">
                  <c:v>0.16868183459168035</c:v>
                </c:pt>
                <c:pt idx="10927">
                  <c:v>-1.1244473709244882</c:v>
                </c:pt>
                <c:pt idx="10928">
                  <c:v>-0.54413165819808773</c:v>
                </c:pt>
                <c:pt idx="10929">
                  <c:v>-0.99511777862025397</c:v>
                </c:pt>
                <c:pt idx="10930">
                  <c:v>-0.47643804394298739</c:v>
                </c:pt>
                <c:pt idx="10931">
                  <c:v>4.3692338096657197</c:v>
                </c:pt>
                <c:pt idx="10932">
                  <c:v>-5.8893689053568399E-2</c:v>
                </c:pt>
                <c:pt idx="10933">
                  <c:v>-11.673750739438065</c:v>
                </c:pt>
                <c:pt idx="10934">
                  <c:v>6.0732489820306386</c:v>
                </c:pt>
                <c:pt idx="10935">
                  <c:v>6.6089190457772437E-2</c:v>
                </c:pt>
                <c:pt idx="10936">
                  <c:v>6.0732489820306386</c:v>
                </c:pt>
                <c:pt idx="10937">
                  <c:v>-13.135762718264584</c:v>
                </c:pt>
                <c:pt idx="10938">
                  <c:v>-0.12752375172215258</c:v>
                </c:pt>
                <c:pt idx="10939">
                  <c:v>-0.14852252471008773</c:v>
                </c:pt>
                <c:pt idx="10940">
                  <c:v>0.85586789892871518</c:v>
                </c:pt>
                <c:pt idx="10941">
                  <c:v>6.703122139194412</c:v>
                </c:pt>
                <c:pt idx="10942">
                  <c:v>-2.2199899311211437</c:v>
                </c:pt>
                <c:pt idx="10943">
                  <c:v>-0.11818142634831437</c:v>
                </c:pt>
                <c:pt idx="10944">
                  <c:v>4.3501638636586418E-2</c:v>
                </c:pt>
                <c:pt idx="10945">
                  <c:v>-7.0660891904577721</c:v>
                </c:pt>
                <c:pt idx="10946">
                  <c:v>10.703038388986418</c:v>
                </c:pt>
                <c:pt idx="10947">
                  <c:v>7.0660891904577721</c:v>
                </c:pt>
                <c:pt idx="10948">
                  <c:v>8.6450579349844769</c:v>
                </c:pt>
                <c:pt idx="10949">
                  <c:v>-1.2123287379917502</c:v>
                </c:pt>
                <c:pt idx="10950">
                  <c:v>-0.7157491082565105</c:v>
                </c:pt>
                <c:pt idx="10951">
                  <c:v>0.9976015039514835</c:v>
                </c:pt>
                <c:pt idx="10952">
                  <c:v>8.6462586799900301</c:v>
                </c:pt>
                <c:pt idx="10953">
                  <c:v>2.5783679970514877</c:v>
                </c:pt>
                <c:pt idx="10954">
                  <c:v>-8.0624959257337636</c:v>
                </c:pt>
                <c:pt idx="10955">
                  <c:v>15.965784284662089</c:v>
                </c:pt>
                <c:pt idx="10956">
                  <c:v>-9.0606959316875546</c:v>
                </c:pt>
                <c:pt idx="10957">
                  <c:v>1.2344652536370231</c:v>
                </c:pt>
                <c:pt idx="10958">
                  <c:v>-0.29007922884802234</c:v>
                </c:pt>
                <c:pt idx="10959">
                  <c:v>-0.31244323754674391</c:v>
                </c:pt>
                <c:pt idx="10960">
                  <c:v>-0.18555565315607675</c:v>
                </c:pt>
                <c:pt idx="10961">
                  <c:v>-0.24392558288608923</c:v>
                </c:pt>
                <c:pt idx="10962">
                  <c:v>-1.1383281565479735</c:v>
                </c:pt>
                <c:pt idx="10963">
                  <c:v>-0.12905761345401684</c:v>
                </c:pt>
                <c:pt idx="10964">
                  <c:v>-0.55556158428059721</c:v>
                </c:pt>
                <c:pt idx="10965">
                  <c:v>-6.3388706271481937E-2</c:v>
                </c:pt>
                <c:pt idx="10966">
                  <c:v>-1.6178797040460049</c:v>
                </c:pt>
                <c:pt idx="10967">
                  <c:v>0.27814129822400202</c:v>
                </c:pt>
                <c:pt idx="10968">
                  <c:v>-0.13165782413286989</c:v>
                </c:pt>
                <c:pt idx="10969">
                  <c:v>6.9124360654820222E-2</c:v>
                </c:pt>
                <c:pt idx="10970">
                  <c:v>0</c:v>
                </c:pt>
                <c:pt idx="10971">
                  <c:v>7.8002512001273172E-2</c:v>
                </c:pt>
                <c:pt idx="10972">
                  <c:v>0.82312223791592087</c:v>
                </c:pt>
                <c:pt idx="10973">
                  <c:v>12.325680229748469</c:v>
                </c:pt>
                <c:pt idx="10974">
                  <c:v>9.7604427459966399</c:v>
                </c:pt>
                <c:pt idx="10975">
                  <c:v>2.4042431838685565</c:v>
                </c:pt>
                <c:pt idx="10976">
                  <c:v>0.86102358685118985</c:v>
                </c:pt>
                <c:pt idx="10977">
                  <c:v>2.4803391000572533E-2</c:v>
                </c:pt>
                <c:pt idx="10978">
                  <c:v>0.28379296600059106</c:v>
                </c:pt>
                <c:pt idx="10979">
                  <c:v>-9.4076898587272431E-2</c:v>
                </c:pt>
                <c:pt idx="10980">
                  <c:v>-13.965844395703153</c:v>
                </c:pt>
                <c:pt idx="10981">
                  <c:v>0.65689639496280039</c:v>
                </c:pt>
                <c:pt idx="10982">
                  <c:v>-0.21412480535284734</c:v>
                </c:pt>
                <c:pt idx="10983">
                  <c:v>0.19930880822340641</c:v>
                </c:pt>
                <c:pt idx="10984">
                  <c:v>-0.62343664853579217</c:v>
                </c:pt>
                <c:pt idx="10985">
                  <c:v>-0.89986332871455021</c:v>
                </c:pt>
                <c:pt idx="10986">
                  <c:v>-1.1654900301019711</c:v>
                </c:pt>
                <c:pt idx="10987">
                  <c:v>-1.6273756011335072</c:v>
                </c:pt>
                <c:pt idx="10988">
                  <c:v>-1.4119382606199571</c:v>
                </c:pt>
                <c:pt idx="10989">
                  <c:v>0.11864449649861893</c:v>
                </c:pt>
                <c:pt idx="10990">
                  <c:v>-1.1269121124822197</c:v>
                </c:pt>
                <c:pt idx="10991">
                  <c:v>12.103506382011545</c:v>
                </c:pt>
                <c:pt idx="10992">
                  <c:v>-11.059119092544519</c:v>
                </c:pt>
                <c:pt idx="10993">
                  <c:v>-4.2980813529329946</c:v>
                </c:pt>
                <c:pt idx="10994">
                  <c:v>12.702894141119387</c:v>
                </c:pt>
                <c:pt idx="10995">
                  <c:v>-2.9732330904372146</c:v>
                </c:pt>
                <c:pt idx="10996">
                  <c:v>-2.1106762311561149</c:v>
                </c:pt>
                <c:pt idx="10997">
                  <c:v>0.95641073145231748</c:v>
                </c:pt>
                <c:pt idx="10998">
                  <c:v>2.922871674575878</c:v>
                </c:pt>
                <c:pt idx="10999">
                  <c:v>0.39729314654298981</c:v>
                </c:pt>
                <c:pt idx="11000">
                  <c:v>8.0624959257337636</c:v>
                </c:pt>
                <c:pt idx="11001">
                  <c:v>-11.059119092544519</c:v>
                </c:pt>
                <c:pt idx="11002">
                  <c:v>0.44057259138598104</c:v>
                </c:pt>
                <c:pt idx="11003">
                  <c:v>-4.5287224302878215</c:v>
                </c:pt>
                <c:pt idx="11004">
                  <c:v>0.99819775736601468</c:v>
                </c:pt>
                <c:pt idx="11005">
                  <c:v>1.510497361413264</c:v>
                </c:pt>
                <c:pt idx="11006">
                  <c:v>1.2046024530750581</c:v>
                </c:pt>
                <c:pt idx="11007">
                  <c:v>0.41055010828653032</c:v>
                </c:pt>
                <c:pt idx="11008">
                  <c:v>-0.24511249783653183</c:v>
                </c:pt>
                <c:pt idx="11009">
                  <c:v>13.433976574415976</c:v>
                </c:pt>
                <c:pt idx="11010">
                  <c:v>-0.43010137173373003</c:v>
                </c:pt>
                <c:pt idx="11011">
                  <c:v>10.307200809140809</c:v>
                </c:pt>
                <c:pt idx="11012">
                  <c:v>-6.0732489820306386</c:v>
                </c:pt>
                <c:pt idx="11013">
                  <c:v>-11.381182412624446</c:v>
                </c:pt>
                <c:pt idx="11014">
                  <c:v>-2.2658940599730344</c:v>
                </c:pt>
                <c:pt idx="11015">
                  <c:v>-8.0606959316875546</c:v>
                </c:pt>
                <c:pt idx="11016">
                  <c:v>0.4144372516975246</c:v>
                </c:pt>
                <c:pt idx="11017">
                  <c:v>-9.7604427459966399</c:v>
                </c:pt>
                <c:pt idx="11018">
                  <c:v>9.3939754128679578</c:v>
                </c:pt>
                <c:pt idx="11019">
                  <c:v>1.9037691771433682</c:v>
                </c:pt>
                <c:pt idx="11020">
                  <c:v>1.7203143536160428</c:v>
                </c:pt>
                <c:pt idx="11021">
                  <c:v>4.7244543147691846</c:v>
                </c:pt>
                <c:pt idx="11022">
                  <c:v>12.46828462519127</c:v>
                </c:pt>
                <c:pt idx="11023">
                  <c:v>-8.6462586799900301</c:v>
                </c:pt>
                <c:pt idx="11024">
                  <c:v>-10.147204924942228</c:v>
                </c:pt>
                <c:pt idx="11025">
                  <c:v>-0.76899444835884412</c:v>
                </c:pt>
                <c:pt idx="11026">
                  <c:v>0.40389694167364365</c:v>
                </c:pt>
                <c:pt idx="11027">
                  <c:v>1.3639676542419885E-2</c:v>
                </c:pt>
                <c:pt idx="11028">
                  <c:v>10.147204924942228</c:v>
                </c:pt>
                <c:pt idx="11029">
                  <c:v>4.5596866440110587E-2</c:v>
                </c:pt>
                <c:pt idx="11030">
                  <c:v>2.141852632844234</c:v>
                </c:pt>
                <c:pt idx="11031">
                  <c:v>-1.6189098326444937</c:v>
                </c:pt>
                <c:pt idx="11032">
                  <c:v>-0.13948505359862157</c:v>
                </c:pt>
                <c:pt idx="11033">
                  <c:v>-0.32192809488736229</c:v>
                </c:pt>
                <c:pt idx="11034">
                  <c:v>5.7548875021634682</c:v>
                </c:pt>
                <c:pt idx="11035">
                  <c:v>12.43402002712266</c:v>
                </c:pt>
                <c:pt idx="11036">
                  <c:v>0.20007783544891314</c:v>
                </c:pt>
                <c:pt idx="11037">
                  <c:v>0.15106597419099632</c:v>
                </c:pt>
                <c:pt idx="11038">
                  <c:v>-0.32012585225337686</c:v>
                </c:pt>
                <c:pt idx="11039">
                  <c:v>9.8672787397096631</c:v>
                </c:pt>
                <c:pt idx="11040">
                  <c:v>-5.0874628412503391</c:v>
                </c:pt>
                <c:pt idx="11041">
                  <c:v>0.24643789530309868</c:v>
                </c:pt>
                <c:pt idx="11042">
                  <c:v>1.4403065126973865E-2</c:v>
                </c:pt>
                <c:pt idx="11043">
                  <c:v>-0.82312223791592087</c:v>
                </c:pt>
                <c:pt idx="11044">
                  <c:v>8.3822637581148367</c:v>
                </c:pt>
                <c:pt idx="11045">
                  <c:v>-2.0177881937630229E-2</c:v>
                </c:pt>
                <c:pt idx="11046">
                  <c:v>-0.56610347346984058</c:v>
                </c:pt>
                <c:pt idx="11047">
                  <c:v>-0.2703024062978332</c:v>
                </c:pt>
                <c:pt idx="11048">
                  <c:v>11.703038388986416</c:v>
                </c:pt>
                <c:pt idx="11049">
                  <c:v>-9.0606959316875546</c:v>
                </c:pt>
                <c:pt idx="11050">
                  <c:v>1.7649411668273918</c:v>
                </c:pt>
                <c:pt idx="11051">
                  <c:v>-8.8683081332894673</c:v>
                </c:pt>
                <c:pt idx="11052">
                  <c:v>-11.381182412624446</c:v>
                </c:pt>
                <c:pt idx="11053">
                  <c:v>-8.6450579349844769</c:v>
                </c:pt>
                <c:pt idx="11054">
                  <c:v>-11.188588845707349</c:v>
                </c:pt>
                <c:pt idx="11055">
                  <c:v>11.059119092544519</c:v>
                </c:pt>
                <c:pt idx="11056">
                  <c:v>2.2829339632714984</c:v>
                </c:pt>
                <c:pt idx="11057">
                  <c:v>-9.8672787397096631</c:v>
                </c:pt>
                <c:pt idx="11058">
                  <c:v>8.6462586799900301</c:v>
                </c:pt>
                <c:pt idx="11059">
                  <c:v>0.79614460657398389</c:v>
                </c:pt>
                <c:pt idx="11060">
                  <c:v>9.3822637581148367</c:v>
                </c:pt>
                <c:pt idx="11061">
                  <c:v>-0.96044807603119509</c:v>
                </c:pt>
                <c:pt idx="11062">
                  <c:v>0</c:v>
                </c:pt>
                <c:pt idx="11063">
                  <c:v>7.2149785755835097E-2</c:v>
                </c:pt>
                <c:pt idx="11064">
                  <c:v>-10.147204924942228</c:v>
                </c:pt>
                <c:pt idx="11065">
                  <c:v>-4.7725895038969268</c:v>
                </c:pt>
                <c:pt idx="11066">
                  <c:v>0.14438990933517493</c:v>
                </c:pt>
                <c:pt idx="11067">
                  <c:v>-1.1930453262570424</c:v>
                </c:pt>
                <c:pt idx="11068">
                  <c:v>-1.6205864104518777</c:v>
                </c:pt>
                <c:pt idx="11069">
                  <c:v>0.23490503264999693</c:v>
                </c:pt>
                <c:pt idx="11070">
                  <c:v>-0.2415628755309692</c:v>
                </c:pt>
                <c:pt idx="11071">
                  <c:v>7.6486571760385464</c:v>
                </c:pt>
                <c:pt idx="11072">
                  <c:v>14.628768280089117</c:v>
                </c:pt>
                <c:pt idx="11073">
                  <c:v>8.3837042924740537</c:v>
                </c:pt>
                <c:pt idx="11074">
                  <c:v>2.4000389213930515</c:v>
                </c:pt>
                <c:pt idx="11075">
                  <c:v>-0.25715783949712484</c:v>
                </c:pt>
                <c:pt idx="11076">
                  <c:v>-0.7554164462723777</c:v>
                </c:pt>
                <c:pt idx="11077">
                  <c:v>-8.0606959316875546</c:v>
                </c:pt>
                <c:pt idx="11078">
                  <c:v>0.73696559416620611</c:v>
                </c:pt>
                <c:pt idx="11079">
                  <c:v>0.47563751028281542</c:v>
                </c:pt>
                <c:pt idx="11080">
                  <c:v>0.44043704178745946</c:v>
                </c:pt>
                <c:pt idx="11081">
                  <c:v>-0.66697807522905272</c:v>
                </c:pt>
                <c:pt idx="11082">
                  <c:v>1.1699250014423124</c:v>
                </c:pt>
                <c:pt idx="11083">
                  <c:v>-0.17615695515382726</c:v>
                </c:pt>
                <c:pt idx="11084">
                  <c:v>-0.17833724125851261</c:v>
                </c:pt>
                <c:pt idx="11085">
                  <c:v>1.8722060664075724</c:v>
                </c:pt>
                <c:pt idx="11086">
                  <c:v>-0.50058894339405735</c:v>
                </c:pt>
                <c:pt idx="11087">
                  <c:v>0.60787943811270839</c:v>
                </c:pt>
                <c:pt idx="11088">
                  <c:v>2.5520978668155294</c:v>
                </c:pt>
                <c:pt idx="11089">
                  <c:v>-0.28675731661853149</c:v>
                </c:pt>
                <c:pt idx="11090">
                  <c:v>-0.72582503656100594</c:v>
                </c:pt>
                <c:pt idx="11091">
                  <c:v>-0.10825289065202341</c:v>
                </c:pt>
                <c:pt idx="11092">
                  <c:v>-1.7935491225325737</c:v>
                </c:pt>
                <c:pt idx="11093">
                  <c:v>1.456485003436637</c:v>
                </c:pt>
                <c:pt idx="11094">
                  <c:v>-3.8073549220576046</c:v>
                </c:pt>
                <c:pt idx="11095">
                  <c:v>-1.3534628023178139</c:v>
                </c:pt>
                <c:pt idx="11096">
                  <c:v>0.58518107432067856</c:v>
                </c:pt>
                <c:pt idx="11097">
                  <c:v>1.5491617792933094</c:v>
                </c:pt>
                <c:pt idx="11098">
                  <c:v>-9.122531004297084</c:v>
                </c:pt>
                <c:pt idx="11099">
                  <c:v>12.658880895047878</c:v>
                </c:pt>
                <c:pt idx="11100">
                  <c:v>-7.6486571760385464</c:v>
                </c:pt>
                <c:pt idx="11101">
                  <c:v>-1.2888692758098133</c:v>
                </c:pt>
                <c:pt idx="11102">
                  <c:v>-9.8667637673533513</c:v>
                </c:pt>
                <c:pt idx="11103">
                  <c:v>-7.0660891904577721</c:v>
                </c:pt>
                <c:pt idx="11104">
                  <c:v>-2.1396637862562242</c:v>
                </c:pt>
                <c:pt idx="11105">
                  <c:v>-0.46365620449902251</c:v>
                </c:pt>
                <c:pt idx="11106">
                  <c:v>3.9065780559582213</c:v>
                </c:pt>
                <c:pt idx="11107">
                  <c:v>-5.5647846187835261</c:v>
                </c:pt>
                <c:pt idx="11108">
                  <c:v>-0.39231742277876036</c:v>
                </c:pt>
                <c:pt idx="11109">
                  <c:v>-0.18903382439001706</c:v>
                </c:pt>
                <c:pt idx="11110">
                  <c:v>-0.25846167604396963</c:v>
                </c:pt>
                <c:pt idx="11111">
                  <c:v>-0.18903382439001706</c:v>
                </c:pt>
                <c:pt idx="11112">
                  <c:v>0.18483967545359525</c:v>
                </c:pt>
                <c:pt idx="11113">
                  <c:v>-1.0007173355381217E-2</c:v>
                </c:pt>
                <c:pt idx="11114">
                  <c:v>0.3213280969411435</c:v>
                </c:pt>
                <c:pt idx="11115">
                  <c:v>0</c:v>
                </c:pt>
                <c:pt idx="11116">
                  <c:v>-1.9379984576013216</c:v>
                </c:pt>
                <c:pt idx="11117">
                  <c:v>-9.3822637581148367</c:v>
                </c:pt>
                <c:pt idx="11118">
                  <c:v>1.7539860994219365</c:v>
                </c:pt>
                <c:pt idx="11119">
                  <c:v>-12.658955255022169</c:v>
                </c:pt>
                <c:pt idx="11120">
                  <c:v>0.10780328953451476</c:v>
                </c:pt>
                <c:pt idx="11121">
                  <c:v>0</c:v>
                </c:pt>
                <c:pt idx="11122">
                  <c:v>-2.8744691179161412</c:v>
                </c:pt>
                <c:pt idx="11123">
                  <c:v>-2.2223924213364481</c:v>
                </c:pt>
                <c:pt idx="11124">
                  <c:v>7.8662486111111729</c:v>
                </c:pt>
                <c:pt idx="11125">
                  <c:v>-5.0497266762942083E-2</c:v>
                </c:pt>
                <c:pt idx="11126">
                  <c:v>4.6706230993375106</c:v>
                </c:pt>
                <c:pt idx="11127">
                  <c:v>0.87446911791614135</c:v>
                </c:pt>
                <c:pt idx="11128">
                  <c:v>-13.702822011777029</c:v>
                </c:pt>
                <c:pt idx="11129">
                  <c:v>-8.0624959257337636</c:v>
                </c:pt>
                <c:pt idx="11130">
                  <c:v>-4.9122240399115595</c:v>
                </c:pt>
                <c:pt idx="11131">
                  <c:v>-0.91182418861363335</c:v>
                </c:pt>
                <c:pt idx="11132">
                  <c:v>-10.582769240382088</c:v>
                </c:pt>
                <c:pt idx="11133">
                  <c:v>-10.451554569765362</c:v>
                </c:pt>
                <c:pt idx="11134">
                  <c:v>-5.9228321394775394</c:v>
                </c:pt>
                <c:pt idx="11135">
                  <c:v>-0.34833709807132612</c:v>
                </c:pt>
                <c:pt idx="11136">
                  <c:v>1.4947435381890255</c:v>
                </c:pt>
                <c:pt idx="11137">
                  <c:v>6.0732489820306386</c:v>
                </c:pt>
                <c:pt idx="11138">
                  <c:v>-13.526539992658154</c:v>
                </c:pt>
                <c:pt idx="11139">
                  <c:v>-11.416621621364193</c:v>
                </c:pt>
                <c:pt idx="11140">
                  <c:v>2.9701156067365906</c:v>
                </c:pt>
                <c:pt idx="11141">
                  <c:v>2.8714852594773199</c:v>
                </c:pt>
                <c:pt idx="11142">
                  <c:v>8.0624959257337636</c:v>
                </c:pt>
                <c:pt idx="11143">
                  <c:v>-7.6486571760385464</c:v>
                </c:pt>
                <c:pt idx="11144">
                  <c:v>9.6317833574741503</c:v>
                </c:pt>
                <c:pt idx="11145">
                  <c:v>-8.8683081332894673</c:v>
                </c:pt>
                <c:pt idx="11146">
                  <c:v>-11.518489240994933</c:v>
                </c:pt>
                <c:pt idx="11147">
                  <c:v>-4.714020254953371</c:v>
                </c:pt>
                <c:pt idx="11148">
                  <c:v>0.19264507794239583</c:v>
                </c:pt>
                <c:pt idx="11149">
                  <c:v>2.6866568171925094</c:v>
                </c:pt>
                <c:pt idx="11150">
                  <c:v>-8.6039831066691358E-2</c:v>
                </c:pt>
                <c:pt idx="11151">
                  <c:v>-0.16537493446451065</c:v>
                </c:pt>
                <c:pt idx="11152">
                  <c:v>11.582612451267021</c:v>
                </c:pt>
                <c:pt idx="11153">
                  <c:v>-8.6462586799900301</c:v>
                </c:pt>
                <c:pt idx="11154">
                  <c:v>-1.9068304845674531</c:v>
                </c:pt>
                <c:pt idx="11155">
                  <c:v>-0.38187063534364446</c:v>
                </c:pt>
                <c:pt idx="11156">
                  <c:v>0.80735492205760395</c:v>
                </c:pt>
                <c:pt idx="11157">
                  <c:v>-2.3307373492069197E-2</c:v>
                </c:pt>
                <c:pt idx="11158">
                  <c:v>-8.3837042924740537</c:v>
                </c:pt>
                <c:pt idx="11159">
                  <c:v>-7.0624959257337645</c:v>
                </c:pt>
                <c:pt idx="11160">
                  <c:v>-6.9108925261660152</c:v>
                </c:pt>
                <c:pt idx="11161">
                  <c:v>12.941597868266095</c:v>
                </c:pt>
                <c:pt idx="11162">
                  <c:v>0.33733551744028401</c:v>
                </c:pt>
                <c:pt idx="11163">
                  <c:v>-4.2770248703243103</c:v>
                </c:pt>
                <c:pt idx="11164">
                  <c:v>7.0660891904577738</c:v>
                </c:pt>
                <c:pt idx="11165">
                  <c:v>-4.0233325038306242</c:v>
                </c:pt>
                <c:pt idx="11166">
                  <c:v>-5.0112272554232549</c:v>
                </c:pt>
                <c:pt idx="11167">
                  <c:v>8.7474470780345293</c:v>
                </c:pt>
                <c:pt idx="11168">
                  <c:v>-0.26303440583379362</c:v>
                </c:pt>
                <c:pt idx="11169">
                  <c:v>-3.3082939691539468</c:v>
                </c:pt>
                <c:pt idx="11170">
                  <c:v>-4.5803689613124955E-2</c:v>
                </c:pt>
                <c:pt idx="11171">
                  <c:v>0</c:v>
                </c:pt>
                <c:pt idx="11172">
                  <c:v>-0.23678159618581998</c:v>
                </c:pt>
                <c:pt idx="11173">
                  <c:v>-0.10402306454322799</c:v>
                </c:pt>
                <c:pt idx="11174">
                  <c:v>6.4374053123072992</c:v>
                </c:pt>
                <c:pt idx="11175">
                  <c:v>-11.295577633612579</c:v>
                </c:pt>
                <c:pt idx="11176">
                  <c:v>-6.7414669864011483</c:v>
                </c:pt>
                <c:pt idx="11177">
                  <c:v>9.5196362528432132</c:v>
                </c:pt>
                <c:pt idx="11178">
                  <c:v>-6.6580700489944258</c:v>
                </c:pt>
                <c:pt idx="11179">
                  <c:v>8.8683081332894673</c:v>
                </c:pt>
                <c:pt idx="11180">
                  <c:v>-6.0732489820306386</c:v>
                </c:pt>
                <c:pt idx="11181">
                  <c:v>4.3781963145341081</c:v>
                </c:pt>
                <c:pt idx="11182">
                  <c:v>0.46130254154130429</c:v>
                </c:pt>
                <c:pt idx="11183">
                  <c:v>-10.582769240382088</c:v>
                </c:pt>
                <c:pt idx="11184">
                  <c:v>-13.717105171805365</c:v>
                </c:pt>
                <c:pt idx="11185">
                  <c:v>2.3171310994756724</c:v>
                </c:pt>
                <c:pt idx="11186">
                  <c:v>12.146568675740786</c:v>
                </c:pt>
                <c:pt idx="11187">
                  <c:v>10.917372079476841</c:v>
                </c:pt>
                <c:pt idx="11188">
                  <c:v>11.268736919579066</c:v>
                </c:pt>
                <c:pt idx="11189">
                  <c:v>0.84472177452208907</c:v>
                </c:pt>
                <c:pt idx="11190">
                  <c:v>12.953772068526765</c:v>
                </c:pt>
                <c:pt idx="11191">
                  <c:v>0.29937533281168471</c:v>
                </c:pt>
                <c:pt idx="11192">
                  <c:v>8.8683081332894673</c:v>
                </c:pt>
                <c:pt idx="11193">
                  <c:v>0.64823667557187459</c:v>
                </c:pt>
                <c:pt idx="11194">
                  <c:v>0.93490497177811527</c:v>
                </c:pt>
                <c:pt idx="11195">
                  <c:v>-10.583082767502933</c:v>
                </c:pt>
                <c:pt idx="11196">
                  <c:v>2.6384236185327907</c:v>
                </c:pt>
                <c:pt idx="11197">
                  <c:v>-0.52311118428615622</c:v>
                </c:pt>
                <c:pt idx="11198">
                  <c:v>12.613482540731207</c:v>
                </c:pt>
                <c:pt idx="11199">
                  <c:v>0.2466399675831254</c:v>
                </c:pt>
                <c:pt idx="11200">
                  <c:v>14.114203242627728</c:v>
                </c:pt>
                <c:pt idx="11201">
                  <c:v>8.6462586799900301</c:v>
                </c:pt>
                <c:pt idx="11202">
                  <c:v>8.6462586799900301</c:v>
                </c:pt>
                <c:pt idx="11203">
                  <c:v>1.2362276423018828</c:v>
                </c:pt>
                <c:pt idx="11204">
                  <c:v>6.0732489820306386</c:v>
                </c:pt>
                <c:pt idx="11205">
                  <c:v>10.866763767353351</c:v>
                </c:pt>
                <c:pt idx="11206">
                  <c:v>-0.25972167179295824</c:v>
                </c:pt>
                <c:pt idx="11207">
                  <c:v>-13.923110792496725</c:v>
                </c:pt>
                <c:pt idx="11208">
                  <c:v>-9.9662651028771325</c:v>
                </c:pt>
                <c:pt idx="11209">
                  <c:v>-0.26162758461954805</c:v>
                </c:pt>
                <c:pt idx="11210">
                  <c:v>2.7852207627734273</c:v>
                </c:pt>
                <c:pt idx="11211">
                  <c:v>-9.2304207950923818</c:v>
                </c:pt>
                <c:pt idx="11212">
                  <c:v>-1.1703256944155558</c:v>
                </c:pt>
                <c:pt idx="11213">
                  <c:v>0.90719018963739873</c:v>
                </c:pt>
                <c:pt idx="11214">
                  <c:v>5.9228321394775394</c:v>
                </c:pt>
                <c:pt idx="11215">
                  <c:v>-1.554138079906781</c:v>
                </c:pt>
                <c:pt idx="11216">
                  <c:v>7.0624959257337645</c:v>
                </c:pt>
                <c:pt idx="11217">
                  <c:v>0.25375659224578306</c:v>
                </c:pt>
                <c:pt idx="11218">
                  <c:v>9.7604427459966399</c:v>
                </c:pt>
                <c:pt idx="11219">
                  <c:v>-4.3721377429318052E-2</c:v>
                </c:pt>
                <c:pt idx="11220">
                  <c:v>0.41473715681062295</c:v>
                </c:pt>
                <c:pt idx="11221">
                  <c:v>-1.3099225168582718</c:v>
                </c:pt>
                <c:pt idx="11222">
                  <c:v>-2.3309616816127305</c:v>
                </c:pt>
                <c:pt idx="11223">
                  <c:v>1.3219280948873624</c:v>
                </c:pt>
                <c:pt idx="11224">
                  <c:v>0.30324667382128728</c:v>
                </c:pt>
                <c:pt idx="11225">
                  <c:v>-0.17333160288556196</c:v>
                </c:pt>
                <c:pt idx="11226">
                  <c:v>-4.3860584323070784</c:v>
                </c:pt>
                <c:pt idx="11227">
                  <c:v>-8.6462586799900301</c:v>
                </c:pt>
                <c:pt idx="11228">
                  <c:v>7.0660891904577738</c:v>
                </c:pt>
                <c:pt idx="11229">
                  <c:v>-5.2937195713741065</c:v>
                </c:pt>
                <c:pt idx="11230">
                  <c:v>8.3822637581148367</c:v>
                </c:pt>
                <c:pt idx="11231">
                  <c:v>-8.0624959257337636</c:v>
                </c:pt>
                <c:pt idx="11232">
                  <c:v>-0.25499708676837535</c:v>
                </c:pt>
                <c:pt idx="11233">
                  <c:v>-0.33390073655343872</c:v>
                </c:pt>
                <c:pt idx="11234">
                  <c:v>7.0660891904577738</c:v>
                </c:pt>
                <c:pt idx="11235">
                  <c:v>11.89191024986467</c:v>
                </c:pt>
                <c:pt idx="11236">
                  <c:v>-0.87062360463099708</c:v>
                </c:pt>
                <c:pt idx="11237">
                  <c:v>0.44680335549168637</c:v>
                </c:pt>
                <c:pt idx="11238">
                  <c:v>-0.12373536842224515</c:v>
                </c:pt>
                <c:pt idx="11239">
                  <c:v>0.20379520245911756</c:v>
                </c:pt>
                <c:pt idx="11240">
                  <c:v>3.8073549220576046</c:v>
                </c:pt>
                <c:pt idx="11241">
                  <c:v>2.3713185135833545</c:v>
                </c:pt>
                <c:pt idx="11242">
                  <c:v>-7.6486571760385464</c:v>
                </c:pt>
                <c:pt idx="11243">
                  <c:v>1.0987459740907015</c:v>
                </c:pt>
                <c:pt idx="11244">
                  <c:v>9.9535673550914375E-2</c:v>
                </c:pt>
                <c:pt idx="11245">
                  <c:v>-9.6444571875092606</c:v>
                </c:pt>
                <c:pt idx="11246">
                  <c:v>12.228918874172939</c:v>
                </c:pt>
                <c:pt idx="11247">
                  <c:v>-0.69311130457677883</c:v>
                </c:pt>
                <c:pt idx="11248">
                  <c:v>7.3394258679290818</c:v>
                </c:pt>
                <c:pt idx="11249">
                  <c:v>-2.3195256046720578</c:v>
                </c:pt>
                <c:pt idx="11250">
                  <c:v>-1.0692908116505242</c:v>
                </c:pt>
                <c:pt idx="11251">
                  <c:v>-1.0098477859563468</c:v>
                </c:pt>
                <c:pt idx="11252">
                  <c:v>-0.17333160288556176</c:v>
                </c:pt>
                <c:pt idx="11253">
                  <c:v>-0.14891380952180974</c:v>
                </c:pt>
                <c:pt idx="11254">
                  <c:v>-0.97251926357789309</c:v>
                </c:pt>
                <c:pt idx="11255">
                  <c:v>11.059119092544519</c:v>
                </c:pt>
                <c:pt idx="11256">
                  <c:v>-0.32193771282224187</c:v>
                </c:pt>
                <c:pt idx="11257">
                  <c:v>2.741949001680462</c:v>
                </c:pt>
                <c:pt idx="11258">
                  <c:v>-5.7116260071127973</c:v>
                </c:pt>
                <c:pt idx="11259">
                  <c:v>0.89954748785321614</c:v>
                </c:pt>
                <c:pt idx="11260">
                  <c:v>-0.18057224564182092</c:v>
                </c:pt>
                <c:pt idx="11261">
                  <c:v>11.013555309891467</c:v>
                </c:pt>
                <c:pt idx="11262">
                  <c:v>15.287736424266425</c:v>
                </c:pt>
                <c:pt idx="11263">
                  <c:v>-9.0597950917951025</c:v>
                </c:pt>
                <c:pt idx="11264">
                  <c:v>7.266906769823242E-2</c:v>
                </c:pt>
                <c:pt idx="11265">
                  <c:v>2.0177881937630274E-2</c:v>
                </c:pt>
                <c:pt idx="11266">
                  <c:v>-0.21610958052642712</c:v>
                </c:pt>
                <c:pt idx="11267">
                  <c:v>-4.5623360601153706</c:v>
                </c:pt>
                <c:pt idx="11268">
                  <c:v>-6.7506819358276737E-2</c:v>
                </c:pt>
                <c:pt idx="11269">
                  <c:v>10.059344460824425</c:v>
                </c:pt>
                <c:pt idx="11270">
                  <c:v>-0.28950661719498505</c:v>
                </c:pt>
                <c:pt idx="11271">
                  <c:v>-3.1194621603594333E-2</c:v>
                </c:pt>
                <c:pt idx="11272">
                  <c:v>0.4576818366873377</c:v>
                </c:pt>
                <c:pt idx="11273">
                  <c:v>-9.7810207925856079E-3</c:v>
                </c:pt>
                <c:pt idx="11274">
                  <c:v>1.0521328043201228</c:v>
                </c:pt>
                <c:pt idx="11275">
                  <c:v>-1.152552320655815</c:v>
                </c:pt>
                <c:pt idx="11276">
                  <c:v>-0.4066252594626435</c:v>
                </c:pt>
                <c:pt idx="11277">
                  <c:v>0.48239276708060813</c:v>
                </c:pt>
                <c:pt idx="11278">
                  <c:v>-0.50967437341691901</c:v>
                </c:pt>
                <c:pt idx="11279">
                  <c:v>-9.1423027763594858E-2</c:v>
                </c:pt>
                <c:pt idx="11280">
                  <c:v>1.0992780724358848</c:v>
                </c:pt>
                <c:pt idx="11281">
                  <c:v>-7.6486571760385464</c:v>
                </c:pt>
                <c:pt idx="11282">
                  <c:v>1.196005654912407</c:v>
                </c:pt>
                <c:pt idx="11283">
                  <c:v>-0.56595053219535307</c:v>
                </c:pt>
                <c:pt idx="11284">
                  <c:v>-0.35954238668714045</c:v>
                </c:pt>
                <c:pt idx="11285">
                  <c:v>-0.11864449649861943</c:v>
                </c:pt>
                <c:pt idx="11286">
                  <c:v>0.24327115101236363</c:v>
                </c:pt>
                <c:pt idx="11287">
                  <c:v>4.7725895038969277</c:v>
                </c:pt>
                <c:pt idx="11288">
                  <c:v>-7.0660891904577721</c:v>
                </c:pt>
                <c:pt idx="11289">
                  <c:v>0.41503749927884348</c:v>
                </c:pt>
                <c:pt idx="11290">
                  <c:v>4.1115853787495098E-2</c:v>
                </c:pt>
                <c:pt idx="11291">
                  <c:v>-8.2462160191973166E-2</c:v>
                </c:pt>
                <c:pt idx="11292">
                  <c:v>1.3921028541567888</c:v>
                </c:pt>
                <c:pt idx="11293">
                  <c:v>-0.51796279992564376</c:v>
                </c:pt>
                <c:pt idx="11294">
                  <c:v>9.8667637673533513</c:v>
                </c:pt>
                <c:pt idx="11295">
                  <c:v>-8.3837042924740537</c:v>
                </c:pt>
                <c:pt idx="11296">
                  <c:v>-4.721024050297185</c:v>
                </c:pt>
                <c:pt idx="11297">
                  <c:v>-7.0660891904577721</c:v>
                </c:pt>
                <c:pt idx="11298">
                  <c:v>6.0732489820306386</c:v>
                </c:pt>
                <c:pt idx="11299">
                  <c:v>-3.4676680175233607</c:v>
                </c:pt>
                <c:pt idx="11300">
                  <c:v>-7.8265484872909159</c:v>
                </c:pt>
                <c:pt idx="11301">
                  <c:v>-4.3692338096657197</c:v>
                </c:pt>
                <c:pt idx="11302">
                  <c:v>-0.86184085477052952</c:v>
                </c:pt>
                <c:pt idx="11303">
                  <c:v>-0.19408705211630248</c:v>
                </c:pt>
                <c:pt idx="11304">
                  <c:v>8.0170348683983358E-2</c:v>
                </c:pt>
                <c:pt idx="11305">
                  <c:v>11.381182412624446</c:v>
                </c:pt>
                <c:pt idx="11306">
                  <c:v>-1.8344417455388264</c:v>
                </c:pt>
                <c:pt idx="11307">
                  <c:v>6.7414669864011465</c:v>
                </c:pt>
                <c:pt idx="11308">
                  <c:v>-0.52273998563829771</c:v>
                </c:pt>
                <c:pt idx="11309">
                  <c:v>-9.7598881832218343</c:v>
                </c:pt>
                <c:pt idx="11310">
                  <c:v>-7.6486571760385464</c:v>
                </c:pt>
                <c:pt idx="11311">
                  <c:v>-1.0818621123353462</c:v>
                </c:pt>
                <c:pt idx="11312">
                  <c:v>2.5611943347882069</c:v>
                </c:pt>
                <c:pt idx="11313">
                  <c:v>9.5196362528432132</c:v>
                </c:pt>
                <c:pt idx="11314">
                  <c:v>14.024735680363165</c:v>
                </c:pt>
                <c:pt idx="11315">
                  <c:v>-12.451211111832327</c:v>
                </c:pt>
                <c:pt idx="11316">
                  <c:v>-12.550907075927366</c:v>
                </c:pt>
                <c:pt idx="11317">
                  <c:v>0.73360658207629159</c:v>
                </c:pt>
                <c:pt idx="11318">
                  <c:v>-9.5196362528432132</c:v>
                </c:pt>
                <c:pt idx="11319">
                  <c:v>-0.4211376988152617</c:v>
                </c:pt>
                <c:pt idx="11320">
                  <c:v>-0.36118752533458925</c:v>
                </c:pt>
                <c:pt idx="11321">
                  <c:v>-3.7661775153826933</c:v>
                </c:pt>
                <c:pt idx="11322">
                  <c:v>-1.9846927472121516</c:v>
                </c:pt>
                <c:pt idx="11323">
                  <c:v>-1.9846927472121516</c:v>
                </c:pt>
                <c:pt idx="11324">
                  <c:v>0.61769025204791128</c:v>
                </c:pt>
                <c:pt idx="11325">
                  <c:v>1.3209667788158859</c:v>
                </c:pt>
                <c:pt idx="11326">
                  <c:v>0.28870534250574625</c:v>
                </c:pt>
                <c:pt idx="11327">
                  <c:v>1.0777916348352754</c:v>
                </c:pt>
                <c:pt idx="11328">
                  <c:v>8.3837042924740537</c:v>
                </c:pt>
                <c:pt idx="11329">
                  <c:v>-6.0732489820306386</c:v>
                </c:pt>
                <c:pt idx="11330">
                  <c:v>0.98924694370312538</c:v>
                </c:pt>
                <c:pt idx="11331">
                  <c:v>0.27417496343899417</c:v>
                </c:pt>
                <c:pt idx="11332">
                  <c:v>-1.3306453119884711</c:v>
                </c:pt>
                <c:pt idx="11333">
                  <c:v>-0.20645087746742632</c:v>
                </c:pt>
                <c:pt idx="11334">
                  <c:v>-0.50596646547912449</c:v>
                </c:pt>
                <c:pt idx="11335">
                  <c:v>-5.0874628412503391</c:v>
                </c:pt>
                <c:pt idx="11336">
                  <c:v>11.8663774174182</c:v>
                </c:pt>
                <c:pt idx="11337">
                  <c:v>-5.08746284125034</c:v>
                </c:pt>
                <c:pt idx="11338">
                  <c:v>-0.74959320249395589</c:v>
                </c:pt>
                <c:pt idx="11339">
                  <c:v>-12.146462606921792</c:v>
                </c:pt>
                <c:pt idx="11340">
                  <c:v>-0.11509316443193933</c:v>
                </c:pt>
                <c:pt idx="11341">
                  <c:v>-9.2304207950923818</c:v>
                </c:pt>
                <c:pt idx="11342">
                  <c:v>-0.21978120787990971</c:v>
                </c:pt>
                <c:pt idx="11343">
                  <c:v>-0.35363695461470068</c:v>
                </c:pt>
                <c:pt idx="11344">
                  <c:v>0.12553088208385912</c:v>
                </c:pt>
                <c:pt idx="11345">
                  <c:v>0.42475265411205571</c:v>
                </c:pt>
                <c:pt idx="11346">
                  <c:v>-0.77444029958486893</c:v>
                </c:pt>
                <c:pt idx="11347">
                  <c:v>0.32681031626710849</c:v>
                </c:pt>
                <c:pt idx="11348">
                  <c:v>6.0732489820306386</c:v>
                </c:pt>
                <c:pt idx="11349">
                  <c:v>-0.32012585225337686</c:v>
                </c:pt>
                <c:pt idx="11350">
                  <c:v>0.34792330342030708</c:v>
                </c:pt>
                <c:pt idx="11351">
                  <c:v>-8.3837042924740537</c:v>
                </c:pt>
                <c:pt idx="11352">
                  <c:v>3.4363145393710424</c:v>
                </c:pt>
                <c:pt idx="11353">
                  <c:v>-6.5095028221884996E-2</c:v>
                </c:pt>
                <c:pt idx="11354">
                  <c:v>-6.2871626767266857</c:v>
                </c:pt>
                <c:pt idx="11355">
                  <c:v>-0.99460674122978154</c:v>
                </c:pt>
                <c:pt idx="11356">
                  <c:v>-0.49932229040690473</c:v>
                </c:pt>
                <c:pt idx="11357">
                  <c:v>1.2017452097530851E-3</c:v>
                </c:pt>
                <c:pt idx="11358">
                  <c:v>9.9662651028771325</c:v>
                </c:pt>
                <c:pt idx="11359">
                  <c:v>10.644457187509261</c:v>
                </c:pt>
                <c:pt idx="11360">
                  <c:v>-0.10691520391651207</c:v>
                </c:pt>
                <c:pt idx="11361">
                  <c:v>-0.66439696821556116</c:v>
                </c:pt>
                <c:pt idx="11362">
                  <c:v>-10.917123403264748</c:v>
                </c:pt>
                <c:pt idx="11363">
                  <c:v>1.1681227588083267</c:v>
                </c:pt>
                <c:pt idx="11364">
                  <c:v>3.558076949804478</c:v>
                </c:pt>
                <c:pt idx="11365">
                  <c:v>-0.17687776208407915</c:v>
                </c:pt>
                <c:pt idx="11366">
                  <c:v>0.88896868761125591</c:v>
                </c:pt>
                <c:pt idx="11367">
                  <c:v>-11.416621621364193</c:v>
                </c:pt>
                <c:pt idx="11368">
                  <c:v>-1.2801079191927351</c:v>
                </c:pt>
                <c:pt idx="11369">
                  <c:v>-6.0732489820306386</c:v>
                </c:pt>
                <c:pt idx="11370">
                  <c:v>15.358113157356053</c:v>
                </c:pt>
                <c:pt idx="11371">
                  <c:v>-1.698637475507107</c:v>
                </c:pt>
                <c:pt idx="11372">
                  <c:v>-0.16558606571797518</c:v>
                </c:pt>
                <c:pt idx="11373">
                  <c:v>11.485326189240524</c:v>
                </c:pt>
                <c:pt idx="11374">
                  <c:v>0.39377150827819207</c:v>
                </c:pt>
                <c:pt idx="11375">
                  <c:v>-1.3479233034203066</c:v>
                </c:pt>
                <c:pt idx="11376">
                  <c:v>-6.1924768434321606</c:v>
                </c:pt>
                <c:pt idx="11377">
                  <c:v>-0.50219981036646977</c:v>
                </c:pt>
                <c:pt idx="11378">
                  <c:v>-0.10825289065202374</c:v>
                </c:pt>
                <c:pt idx="11379">
                  <c:v>-1.2954558835261711</c:v>
                </c:pt>
                <c:pt idx="11380">
                  <c:v>-0.3381006858466421</c:v>
                </c:pt>
                <c:pt idx="11381">
                  <c:v>-6.0732489820306386</c:v>
                </c:pt>
                <c:pt idx="11382">
                  <c:v>-12.167627216919835</c:v>
                </c:pt>
                <c:pt idx="11383">
                  <c:v>-8.0624959257337636</c:v>
                </c:pt>
                <c:pt idx="11384">
                  <c:v>-1.7640927721890709</c:v>
                </c:pt>
                <c:pt idx="11385">
                  <c:v>0.88341344377808562</c:v>
                </c:pt>
                <c:pt idx="11386">
                  <c:v>-9.0606959316875546</c:v>
                </c:pt>
                <c:pt idx="11387">
                  <c:v>-0.15497314513382693</c:v>
                </c:pt>
                <c:pt idx="11388">
                  <c:v>9.5196362528432132</c:v>
                </c:pt>
                <c:pt idx="11389">
                  <c:v>0.20331482048560975</c:v>
                </c:pt>
                <c:pt idx="11390">
                  <c:v>-15.311570946824542</c:v>
                </c:pt>
                <c:pt idx="11391">
                  <c:v>-0.99460674122978154</c:v>
                </c:pt>
                <c:pt idx="11392">
                  <c:v>-8.3837042924740537</c:v>
                </c:pt>
                <c:pt idx="11393">
                  <c:v>0.11417101991931072</c:v>
                </c:pt>
                <c:pt idx="11394">
                  <c:v>-0.3936638484862765</c:v>
                </c:pt>
                <c:pt idx="11395">
                  <c:v>3.0460123977568365</c:v>
                </c:pt>
                <c:pt idx="11396">
                  <c:v>10.229619965185119</c:v>
                </c:pt>
                <c:pt idx="11397">
                  <c:v>13.550826932881439</c:v>
                </c:pt>
                <c:pt idx="11398">
                  <c:v>-11.941658995526698</c:v>
                </c:pt>
                <c:pt idx="11399">
                  <c:v>-1.2136284795404735</c:v>
                </c:pt>
                <c:pt idx="11400">
                  <c:v>0.26903314645523674</c:v>
                </c:pt>
                <c:pt idx="11401">
                  <c:v>13.188279751964144</c:v>
                </c:pt>
                <c:pt idx="11402">
                  <c:v>-0.79141337818858271</c:v>
                </c:pt>
                <c:pt idx="11403">
                  <c:v>-1.452322388890261</c:v>
                </c:pt>
                <c:pt idx="11404">
                  <c:v>0.75207248655641445</c:v>
                </c:pt>
                <c:pt idx="11405">
                  <c:v>13.965844395703153</c:v>
                </c:pt>
                <c:pt idx="11406">
                  <c:v>-2.2214309450990029</c:v>
                </c:pt>
                <c:pt idx="11407">
                  <c:v>-0.9462287435590192</c:v>
                </c:pt>
                <c:pt idx="11408">
                  <c:v>0.36257007938470842</c:v>
                </c:pt>
                <c:pt idx="11409">
                  <c:v>0.61005348168398665</c:v>
                </c:pt>
                <c:pt idx="11410">
                  <c:v>-0.6938766211415105</c:v>
                </c:pt>
                <c:pt idx="11411">
                  <c:v>6.0732489820306386</c:v>
                </c:pt>
                <c:pt idx="11412">
                  <c:v>11.786950240502948</c:v>
                </c:pt>
                <c:pt idx="11413">
                  <c:v>-0.19900724963763677</c:v>
                </c:pt>
                <c:pt idx="11414">
                  <c:v>-0.29373120305671052</c:v>
                </c:pt>
                <c:pt idx="11415">
                  <c:v>7.6462586799900292</c:v>
                </c:pt>
                <c:pt idx="11416">
                  <c:v>-0.11103131238874402</c:v>
                </c:pt>
                <c:pt idx="11417">
                  <c:v>-0.11103131238874402</c:v>
                </c:pt>
                <c:pt idx="11418">
                  <c:v>-0.11103131238874402</c:v>
                </c:pt>
                <c:pt idx="11419">
                  <c:v>-0.51973487794553697</c:v>
                </c:pt>
                <c:pt idx="11420">
                  <c:v>0.86702613473057932</c:v>
                </c:pt>
                <c:pt idx="11421">
                  <c:v>-0.3719687773869581</c:v>
                </c:pt>
                <c:pt idx="11422">
                  <c:v>13.793603309279407</c:v>
                </c:pt>
                <c:pt idx="11423">
                  <c:v>13.287808556012996</c:v>
                </c:pt>
                <c:pt idx="11424">
                  <c:v>-13.268395793556561</c:v>
                </c:pt>
                <c:pt idx="11425">
                  <c:v>0.25779775746764644</c:v>
                </c:pt>
                <c:pt idx="11426">
                  <c:v>5.9228321394775394</c:v>
                </c:pt>
                <c:pt idx="11427">
                  <c:v>-7.0660891904577721</c:v>
                </c:pt>
                <c:pt idx="11428">
                  <c:v>0.59664430576879202</c:v>
                </c:pt>
                <c:pt idx="11429">
                  <c:v>-8.4316285933475427E-2</c:v>
                </c:pt>
                <c:pt idx="11430">
                  <c:v>-11.059119092544519</c:v>
                </c:pt>
                <c:pt idx="11431">
                  <c:v>13.879072651468757</c:v>
                </c:pt>
                <c:pt idx="11432">
                  <c:v>-8.8683081332894673</c:v>
                </c:pt>
                <c:pt idx="11433">
                  <c:v>-0.83598611147494306</c:v>
                </c:pt>
                <c:pt idx="11434">
                  <c:v>-0.27773545518022291</c:v>
                </c:pt>
                <c:pt idx="11435">
                  <c:v>-6.1512158723719077</c:v>
                </c:pt>
                <c:pt idx="11436">
                  <c:v>9.9667457608995313</c:v>
                </c:pt>
                <c:pt idx="11437">
                  <c:v>-0.51721789408532215</c:v>
                </c:pt>
                <c:pt idx="11438">
                  <c:v>12.550907075927366</c:v>
                </c:pt>
                <c:pt idx="11439">
                  <c:v>-6.6551192908606033E-2</c:v>
                </c:pt>
                <c:pt idx="11440">
                  <c:v>9.8672787397096631</c:v>
                </c:pt>
                <c:pt idx="11441">
                  <c:v>0.14438990933517465</c:v>
                </c:pt>
                <c:pt idx="11442">
                  <c:v>2.4146940413458116</c:v>
                </c:pt>
                <c:pt idx="11443">
                  <c:v>0.26291423632467559</c:v>
                </c:pt>
                <c:pt idx="11444">
                  <c:v>-0.26441563623215458</c:v>
                </c:pt>
                <c:pt idx="11445">
                  <c:v>-3.1571718130617441</c:v>
                </c:pt>
                <c:pt idx="11446">
                  <c:v>12.989690152250811</c:v>
                </c:pt>
                <c:pt idx="11447">
                  <c:v>2.0951572330403399</c:v>
                </c:pt>
                <c:pt idx="11448">
                  <c:v>0.48501498159482481</c:v>
                </c:pt>
                <c:pt idx="11449">
                  <c:v>-0.74723392962003343</c:v>
                </c:pt>
                <c:pt idx="11450">
                  <c:v>1.7369655941662063</c:v>
                </c:pt>
                <c:pt idx="11451">
                  <c:v>-12.188279751964144</c:v>
                </c:pt>
                <c:pt idx="11452">
                  <c:v>-0.15374023398110739</c:v>
                </c:pt>
                <c:pt idx="11453">
                  <c:v>-4.7725895038969268</c:v>
                </c:pt>
                <c:pt idx="11454">
                  <c:v>9.0597950917951025</c:v>
                </c:pt>
                <c:pt idx="11455">
                  <c:v>-10.917372079476841</c:v>
                </c:pt>
                <c:pt idx="11456">
                  <c:v>13.353514437945197</c:v>
                </c:pt>
                <c:pt idx="11457">
                  <c:v>11.917123403264748</c:v>
                </c:pt>
                <c:pt idx="11458">
                  <c:v>-0.15869774601905817</c:v>
                </c:pt>
                <c:pt idx="11459">
                  <c:v>0.44265433258713122</c:v>
                </c:pt>
                <c:pt idx="11460">
                  <c:v>0.34577483684172999</c:v>
                </c:pt>
                <c:pt idx="11461">
                  <c:v>0.62259278743136692</c:v>
                </c:pt>
                <c:pt idx="11462">
                  <c:v>-8.7462841250339263E-2</c:v>
                </c:pt>
                <c:pt idx="11463">
                  <c:v>-1.8392919520566415</c:v>
                </c:pt>
                <c:pt idx="11464">
                  <c:v>1.7328857751460391</c:v>
                </c:pt>
                <c:pt idx="11465">
                  <c:v>0.21412480535284761</c:v>
                </c:pt>
                <c:pt idx="11466">
                  <c:v>-0.10623032612492248</c:v>
                </c:pt>
                <c:pt idx="11467">
                  <c:v>1.8802226451464383</c:v>
                </c:pt>
                <c:pt idx="11468">
                  <c:v>0.83289001416474184</c:v>
                </c:pt>
                <c:pt idx="11469">
                  <c:v>0.92599941855622325</c:v>
                </c:pt>
                <c:pt idx="11470">
                  <c:v>-8.0624959257337636</c:v>
                </c:pt>
                <c:pt idx="11471">
                  <c:v>-12.813847981108065</c:v>
                </c:pt>
                <c:pt idx="11472">
                  <c:v>19.82852494643781</c:v>
                </c:pt>
                <c:pt idx="11473">
                  <c:v>-1.3006594781337113</c:v>
                </c:pt>
                <c:pt idx="11474">
                  <c:v>-0.53605290024020991</c:v>
                </c:pt>
                <c:pt idx="11475">
                  <c:v>-5.5647846187835261</c:v>
                </c:pt>
                <c:pt idx="11476">
                  <c:v>-0.18442457113742744</c:v>
                </c:pt>
                <c:pt idx="11477">
                  <c:v>7.2397011166730358</c:v>
                </c:pt>
                <c:pt idx="11478">
                  <c:v>8.853667460165722E-2</c:v>
                </c:pt>
                <c:pt idx="11479">
                  <c:v>-1.9999957567980118</c:v>
                </c:pt>
                <c:pt idx="11480">
                  <c:v>15.79022120649509</c:v>
                </c:pt>
                <c:pt idx="11481">
                  <c:v>17.484109592352951</c:v>
                </c:pt>
                <c:pt idx="11482">
                  <c:v>9.4048249674053286E-3</c:v>
                </c:pt>
                <c:pt idx="11483">
                  <c:v>9.6444571875092606</c:v>
                </c:pt>
                <c:pt idx="11484">
                  <c:v>0.80145432061791977</c:v>
                </c:pt>
                <c:pt idx="11485">
                  <c:v>0.2583119955913904</c:v>
                </c:pt>
                <c:pt idx="11486">
                  <c:v>0.62708797639383262</c:v>
                </c:pt>
                <c:pt idx="11487">
                  <c:v>0.14638948698152382</c:v>
                </c:pt>
                <c:pt idx="11488">
                  <c:v>2.2601428937132649E-2</c:v>
                </c:pt>
                <c:pt idx="11489">
                  <c:v>0.23029761942179389</c:v>
                </c:pt>
                <c:pt idx="11490">
                  <c:v>-4.1820175694627058E-2</c:v>
                </c:pt>
                <c:pt idx="11491">
                  <c:v>-9.0750333917088213</c:v>
                </c:pt>
                <c:pt idx="11492">
                  <c:v>2</c:v>
                </c:pt>
                <c:pt idx="11493">
                  <c:v>0.41203875564900816</c:v>
                </c:pt>
                <c:pt idx="11494">
                  <c:v>7.0660891904577738</c:v>
                </c:pt>
                <c:pt idx="11495">
                  <c:v>-0.54616753749407165</c:v>
                </c:pt>
                <c:pt idx="11496">
                  <c:v>-0.81094086539268828</c:v>
                </c:pt>
                <c:pt idx="11497">
                  <c:v>-9.8672787397096631</c:v>
                </c:pt>
                <c:pt idx="11498">
                  <c:v>2.9363537712769903</c:v>
                </c:pt>
                <c:pt idx="11499">
                  <c:v>-8.6462586799900301</c:v>
                </c:pt>
                <c:pt idx="11500">
                  <c:v>-15.081289245950657</c:v>
                </c:pt>
                <c:pt idx="11501">
                  <c:v>-2.2607528950352078</c:v>
                </c:pt>
                <c:pt idx="11502">
                  <c:v>-0.25153876699596428</c:v>
                </c:pt>
                <c:pt idx="11503">
                  <c:v>6.0732489820306386</c:v>
                </c:pt>
                <c:pt idx="11504">
                  <c:v>10.583082767502933</c:v>
                </c:pt>
                <c:pt idx="11505">
                  <c:v>-0.37439551478149807</c:v>
                </c:pt>
                <c:pt idx="11506">
                  <c:v>0.65132811955374581</c:v>
                </c:pt>
                <c:pt idx="11507">
                  <c:v>-10.814048332230835</c:v>
                </c:pt>
                <c:pt idx="11508">
                  <c:v>4.3062293729241266E-2</c:v>
                </c:pt>
                <c:pt idx="11509">
                  <c:v>0.78731716882105918</c:v>
                </c:pt>
                <c:pt idx="11510">
                  <c:v>6.2029400586702756</c:v>
                </c:pt>
                <c:pt idx="11511">
                  <c:v>0.55639334852438516</c:v>
                </c:pt>
                <c:pt idx="11512">
                  <c:v>-0.86102358685118985</c:v>
                </c:pt>
                <c:pt idx="11513">
                  <c:v>-7.6462586799900292</c:v>
                </c:pt>
                <c:pt idx="11514">
                  <c:v>2.6967047600269359E-2</c:v>
                </c:pt>
                <c:pt idx="11515">
                  <c:v>0.10866668530304283</c:v>
                </c:pt>
                <c:pt idx="11516">
                  <c:v>-0.88173711838018032</c:v>
                </c:pt>
                <c:pt idx="11517">
                  <c:v>-8.055257018334154E-2</c:v>
                </c:pt>
                <c:pt idx="11518">
                  <c:v>11.013322673425447</c:v>
                </c:pt>
                <c:pt idx="11519">
                  <c:v>6.1663728574702645</c:v>
                </c:pt>
                <c:pt idx="11520">
                  <c:v>-2.3519853287435422</c:v>
                </c:pt>
                <c:pt idx="11521">
                  <c:v>-14.335041363415007</c:v>
                </c:pt>
                <c:pt idx="11522">
                  <c:v>-1.9300979867698438</c:v>
                </c:pt>
                <c:pt idx="11523">
                  <c:v>-1.0743473414600815</c:v>
                </c:pt>
                <c:pt idx="11524">
                  <c:v>0.71687140261061166</c:v>
                </c:pt>
                <c:pt idx="11525">
                  <c:v>1.7040151723649195</c:v>
                </c:pt>
                <c:pt idx="11526">
                  <c:v>-0.25697265304659239</c:v>
                </c:pt>
                <c:pt idx="11527">
                  <c:v>-0.14135584924554154</c:v>
                </c:pt>
                <c:pt idx="11528">
                  <c:v>10.146780789986687</c:v>
                </c:pt>
                <c:pt idx="11529">
                  <c:v>-7.0168411415828427E-2</c:v>
                </c:pt>
                <c:pt idx="11530">
                  <c:v>-8.7947699275702673E-2</c:v>
                </c:pt>
                <c:pt idx="11531">
                  <c:v>-4.3197689401102204E-2</c:v>
                </c:pt>
                <c:pt idx="11532">
                  <c:v>0.18247805178539711</c:v>
                </c:pt>
                <c:pt idx="11533">
                  <c:v>-0.22084196977304801</c:v>
                </c:pt>
                <c:pt idx="11534">
                  <c:v>-0.41863973595903936</c:v>
                </c:pt>
                <c:pt idx="11535">
                  <c:v>0.68364677558056297</c:v>
                </c:pt>
                <c:pt idx="11536">
                  <c:v>-1.1495638837829386E-2</c:v>
                </c:pt>
                <c:pt idx="11537">
                  <c:v>1.1591052909727695</c:v>
                </c:pt>
                <c:pt idx="11538">
                  <c:v>-8.442878116070629E-2</c:v>
                </c:pt>
                <c:pt idx="11539">
                  <c:v>-9.5189809291704002</c:v>
                </c:pt>
                <c:pt idx="11540">
                  <c:v>-2.8057528174611028</c:v>
                </c:pt>
                <c:pt idx="11541">
                  <c:v>-0.64883468388754095</c:v>
                </c:pt>
                <c:pt idx="11542">
                  <c:v>-7.6486571760385464</c:v>
                </c:pt>
                <c:pt idx="11543">
                  <c:v>-4.4454041736427508</c:v>
                </c:pt>
                <c:pt idx="11544">
                  <c:v>-0.79970134951416871</c:v>
                </c:pt>
                <c:pt idx="11545">
                  <c:v>1.325004377493606</c:v>
                </c:pt>
                <c:pt idx="11546">
                  <c:v>-1.1142769718923979</c:v>
                </c:pt>
                <c:pt idx="11547">
                  <c:v>-1.968611703553814</c:v>
                </c:pt>
                <c:pt idx="11548">
                  <c:v>7.0660891904577738</c:v>
                </c:pt>
                <c:pt idx="11549">
                  <c:v>9.9662651028771325</c:v>
                </c:pt>
                <c:pt idx="11550">
                  <c:v>5.0626073069968455E-2</c:v>
                </c:pt>
                <c:pt idx="11551">
                  <c:v>7.0660891904577738</c:v>
                </c:pt>
                <c:pt idx="11552">
                  <c:v>0.15272426068870401</c:v>
                </c:pt>
                <c:pt idx="11553">
                  <c:v>8.0624959257337636</c:v>
                </c:pt>
                <c:pt idx="11554">
                  <c:v>0</c:v>
                </c:pt>
                <c:pt idx="11555">
                  <c:v>-10.147204924942228</c:v>
                </c:pt>
                <c:pt idx="11556">
                  <c:v>-11.451382851019591</c:v>
                </c:pt>
                <c:pt idx="11557">
                  <c:v>1.1189410727235074</c:v>
                </c:pt>
                <c:pt idx="11558">
                  <c:v>-11.965904504239749</c:v>
                </c:pt>
                <c:pt idx="11559">
                  <c:v>9.75933340719466</c:v>
                </c:pt>
                <c:pt idx="11560">
                  <c:v>-0.71620703399940866</c:v>
                </c:pt>
                <c:pt idx="11561">
                  <c:v>0.42670041680442411</c:v>
                </c:pt>
                <c:pt idx="11562">
                  <c:v>-0.21434014904171489</c:v>
                </c:pt>
                <c:pt idx="11563">
                  <c:v>-1.4585302158957654</c:v>
                </c:pt>
                <c:pt idx="11564">
                  <c:v>9.076546392318191E-2</c:v>
                </c:pt>
                <c:pt idx="11565">
                  <c:v>-0.11889060619571704</c:v>
                </c:pt>
                <c:pt idx="11566">
                  <c:v>6.8591731311508197E-2</c:v>
                </c:pt>
                <c:pt idx="11567">
                  <c:v>-1.2306790325214088</c:v>
                </c:pt>
                <c:pt idx="11568">
                  <c:v>-0.8937345855510157</c:v>
                </c:pt>
                <c:pt idx="11569">
                  <c:v>-0.28688114778816137</c:v>
                </c:pt>
                <c:pt idx="11570">
                  <c:v>-1.2064508774674265</c:v>
                </c:pt>
                <c:pt idx="11571">
                  <c:v>-0.3996074587092377</c:v>
                </c:pt>
                <c:pt idx="11572">
                  <c:v>-9.5758982805430867E-2</c:v>
                </c:pt>
                <c:pt idx="11573">
                  <c:v>0.38924436302592558</c:v>
                </c:pt>
                <c:pt idx="11574">
                  <c:v>9.13478250076738E-2</c:v>
                </c:pt>
                <c:pt idx="11575">
                  <c:v>-0.47883414985981299</c:v>
                </c:pt>
                <c:pt idx="11576">
                  <c:v>-0.2586021595185331</c:v>
                </c:pt>
                <c:pt idx="11577">
                  <c:v>0.52654581449583449</c:v>
                </c:pt>
                <c:pt idx="11578">
                  <c:v>1.5825600105058517</c:v>
                </c:pt>
                <c:pt idx="11579">
                  <c:v>4.8493996613959084E-3</c:v>
                </c:pt>
                <c:pt idx="11580">
                  <c:v>1.439542462787492</c:v>
                </c:pt>
                <c:pt idx="11581">
                  <c:v>-0.16812275880832708</c:v>
                </c:pt>
                <c:pt idx="11582">
                  <c:v>0.69888209243472643</c:v>
                </c:pt>
                <c:pt idx="11583">
                  <c:v>8.6450579349844769</c:v>
                </c:pt>
                <c:pt idx="11584">
                  <c:v>-14.904415102592719</c:v>
                </c:pt>
                <c:pt idx="11585">
                  <c:v>-1.6017132519074588E-16</c:v>
                </c:pt>
                <c:pt idx="11586">
                  <c:v>-8.8683081332894673</c:v>
                </c:pt>
                <c:pt idx="11587">
                  <c:v>1.5849625007211563</c:v>
                </c:pt>
                <c:pt idx="11588">
                  <c:v>-10.582769240382088</c:v>
                </c:pt>
                <c:pt idx="11589">
                  <c:v>8.3837042924740537</c:v>
                </c:pt>
                <c:pt idx="11590">
                  <c:v>-10.381542951184585</c:v>
                </c:pt>
                <c:pt idx="11591">
                  <c:v>-0.77657745006506274</c:v>
                </c:pt>
                <c:pt idx="11592">
                  <c:v>-1.5754081940079074</c:v>
                </c:pt>
                <c:pt idx="11593">
                  <c:v>-0.92143873496612505</c:v>
                </c:pt>
                <c:pt idx="11594">
                  <c:v>0.94877467664482695</c:v>
                </c:pt>
                <c:pt idx="11595">
                  <c:v>6.2711394033725263</c:v>
                </c:pt>
                <c:pt idx="11596">
                  <c:v>7.6486571760385464</c:v>
                </c:pt>
                <c:pt idx="11597">
                  <c:v>0.75488750216346867</c:v>
                </c:pt>
                <c:pt idx="11598">
                  <c:v>-0.12535763740747061</c:v>
                </c:pt>
                <c:pt idx="11599">
                  <c:v>0.28239973070072494</c:v>
                </c:pt>
                <c:pt idx="11600">
                  <c:v>0.25457282708559736</c:v>
                </c:pt>
                <c:pt idx="11601">
                  <c:v>3.8819248890528193E-2</c:v>
                </c:pt>
                <c:pt idx="11602">
                  <c:v>-0.59418103075053463</c:v>
                </c:pt>
                <c:pt idx="11603">
                  <c:v>-0.16505924627049637</c:v>
                </c:pt>
                <c:pt idx="11604">
                  <c:v>0.10433665981473583</c:v>
                </c:pt>
                <c:pt idx="11605">
                  <c:v>0.84577908130513146</c:v>
                </c:pt>
                <c:pt idx="11606">
                  <c:v>1.6952687626379337</c:v>
                </c:pt>
                <c:pt idx="11607">
                  <c:v>-8.6462586799900301</c:v>
                </c:pt>
                <c:pt idx="11608">
                  <c:v>0.47533800954665789</c:v>
                </c:pt>
                <c:pt idx="11609">
                  <c:v>-0.33257533908687098</c:v>
                </c:pt>
                <c:pt idx="11610">
                  <c:v>0.80006242949124784</c:v>
                </c:pt>
                <c:pt idx="11611">
                  <c:v>-0.27045187739627674</c:v>
                </c:pt>
                <c:pt idx="11612">
                  <c:v>0.49998737169856433</c:v>
                </c:pt>
                <c:pt idx="11613">
                  <c:v>-1.198523434910775</c:v>
                </c:pt>
                <c:pt idx="11614">
                  <c:v>11.644156719937438</c:v>
                </c:pt>
                <c:pt idx="11615">
                  <c:v>10.381182412624446</c:v>
                </c:pt>
                <c:pt idx="11616">
                  <c:v>-8.0606959316875546</c:v>
                </c:pt>
                <c:pt idx="11617">
                  <c:v>4.0641984497345768E-2</c:v>
                </c:pt>
                <c:pt idx="11618">
                  <c:v>10.644156719937438</c:v>
                </c:pt>
                <c:pt idx="11619">
                  <c:v>-8.8683081332894673</c:v>
                </c:pt>
                <c:pt idx="11620">
                  <c:v>4.7305714778356517E-2</c:v>
                </c:pt>
                <c:pt idx="11621">
                  <c:v>7.0660891904577738</c:v>
                </c:pt>
                <c:pt idx="11622">
                  <c:v>-1.7369655941662061</c:v>
                </c:pt>
                <c:pt idx="11623">
                  <c:v>11.916999049082808</c:v>
                </c:pt>
                <c:pt idx="11624">
                  <c:v>-5.9228321394775394</c:v>
                </c:pt>
                <c:pt idx="11625">
                  <c:v>10.583082767502933</c:v>
                </c:pt>
                <c:pt idx="11626">
                  <c:v>11.451382851019591</c:v>
                </c:pt>
                <c:pt idx="11627">
                  <c:v>-7.6462586799900292</c:v>
                </c:pt>
                <c:pt idx="11628">
                  <c:v>-1.0334282432886341</c:v>
                </c:pt>
                <c:pt idx="11629">
                  <c:v>-0.99974244487285202</c:v>
                </c:pt>
                <c:pt idx="11630">
                  <c:v>1.5512999371324694E-2</c:v>
                </c:pt>
                <c:pt idx="11631">
                  <c:v>-0.81786118858163137</c:v>
                </c:pt>
                <c:pt idx="11632">
                  <c:v>4.7479591417730616</c:v>
                </c:pt>
                <c:pt idx="11633">
                  <c:v>-0.65582702518311642</c:v>
                </c:pt>
                <c:pt idx="11634">
                  <c:v>-0.52356195605701294</c:v>
                </c:pt>
                <c:pt idx="11635">
                  <c:v>0.40911266532173812</c:v>
                </c:pt>
                <c:pt idx="11636">
                  <c:v>0.22948184612276717</c:v>
                </c:pt>
                <c:pt idx="11637">
                  <c:v>0.58496250072115619</c:v>
                </c:pt>
                <c:pt idx="11638">
                  <c:v>0.83627462163306654</c:v>
                </c:pt>
                <c:pt idx="11639">
                  <c:v>-11.748332638847927</c:v>
                </c:pt>
                <c:pt idx="11640">
                  <c:v>-1.151562447439326</c:v>
                </c:pt>
                <c:pt idx="11641">
                  <c:v>0.23297717197761406</c:v>
                </c:pt>
                <c:pt idx="11642">
                  <c:v>-7.9661449133456026</c:v>
                </c:pt>
                <c:pt idx="11643">
                  <c:v>-7.8665920690442057</c:v>
                </c:pt>
                <c:pt idx="11644">
                  <c:v>-8.6450579349844769</c:v>
                </c:pt>
                <c:pt idx="11645">
                  <c:v>-1.8910252739051938</c:v>
                </c:pt>
                <c:pt idx="11646">
                  <c:v>-0.1018796140192138</c:v>
                </c:pt>
                <c:pt idx="11647">
                  <c:v>-0.24035896786589692</c:v>
                </c:pt>
                <c:pt idx="11648">
                  <c:v>-10.229619965185119</c:v>
                </c:pt>
                <c:pt idx="11649">
                  <c:v>10.147204924942228</c:v>
                </c:pt>
                <c:pt idx="11650">
                  <c:v>-13.12503671041155</c:v>
                </c:pt>
                <c:pt idx="11651">
                  <c:v>8.3837042924740537</c:v>
                </c:pt>
                <c:pt idx="11652">
                  <c:v>-14.335041363415007</c:v>
                </c:pt>
                <c:pt idx="11653">
                  <c:v>7.594885323329871E-2</c:v>
                </c:pt>
                <c:pt idx="11654">
                  <c:v>-5.0874628412503391</c:v>
                </c:pt>
                <c:pt idx="11655">
                  <c:v>-12.953772068526765</c:v>
                </c:pt>
                <c:pt idx="11656">
                  <c:v>10.814315423787811</c:v>
                </c:pt>
                <c:pt idx="11657">
                  <c:v>-6.0732489820306386</c:v>
                </c:pt>
                <c:pt idx="11658">
                  <c:v>-8.1196082847981077E-2</c:v>
                </c:pt>
                <c:pt idx="11659">
                  <c:v>-11.892036785411905</c:v>
                </c:pt>
                <c:pt idx="11660">
                  <c:v>2.079434467494405</c:v>
                </c:pt>
                <c:pt idx="11661">
                  <c:v>-7.6486571760385464</c:v>
                </c:pt>
                <c:pt idx="11662">
                  <c:v>-10.229619965185119</c:v>
                </c:pt>
                <c:pt idx="11663">
                  <c:v>-0.31882218401954077</c:v>
                </c:pt>
                <c:pt idx="11664">
                  <c:v>-1.2558389044295897</c:v>
                </c:pt>
                <c:pt idx="11665">
                  <c:v>0.83880773510028939</c:v>
                </c:pt>
                <c:pt idx="11666">
                  <c:v>-7.5037276021518329</c:v>
                </c:pt>
                <c:pt idx="11667">
                  <c:v>-0.14438990933517443</c:v>
                </c:pt>
                <c:pt idx="11668">
                  <c:v>5.5356341365923605</c:v>
                </c:pt>
                <c:pt idx="11669">
                  <c:v>-8.0624959257337636</c:v>
                </c:pt>
                <c:pt idx="11670">
                  <c:v>1.0201778819376301</c:v>
                </c:pt>
                <c:pt idx="11671">
                  <c:v>-8.7462841250339263E-2</c:v>
                </c:pt>
                <c:pt idx="11672">
                  <c:v>11.759610821875043</c:v>
                </c:pt>
                <c:pt idx="11673">
                  <c:v>8.3837042924740537</c:v>
                </c:pt>
                <c:pt idx="11674">
                  <c:v>8.0624959257337636</c:v>
                </c:pt>
                <c:pt idx="11675">
                  <c:v>2.3894020202181254</c:v>
                </c:pt>
                <c:pt idx="11676">
                  <c:v>10.583082767502933</c:v>
                </c:pt>
                <c:pt idx="11677">
                  <c:v>-0.35363695461470046</c:v>
                </c:pt>
                <c:pt idx="11678">
                  <c:v>-6.0733196937101477</c:v>
                </c:pt>
                <c:pt idx="11679">
                  <c:v>-0.32192809488736268</c:v>
                </c:pt>
                <c:pt idx="11680">
                  <c:v>-2.975033084483425</c:v>
                </c:pt>
                <c:pt idx="11681">
                  <c:v>1.5087729375447136</c:v>
                </c:pt>
                <c:pt idx="11682">
                  <c:v>0</c:v>
                </c:pt>
                <c:pt idx="11683">
                  <c:v>3.6200797435405185</c:v>
                </c:pt>
                <c:pt idx="11684">
                  <c:v>-8.9267338097087243E-2</c:v>
                </c:pt>
                <c:pt idx="11685">
                  <c:v>-10.759888183221834</c:v>
                </c:pt>
                <c:pt idx="11686">
                  <c:v>12.036288107616512</c:v>
                </c:pt>
                <c:pt idx="11687">
                  <c:v>-0.3479233034203067</c:v>
                </c:pt>
                <c:pt idx="11688">
                  <c:v>5.7141358132734767</c:v>
                </c:pt>
                <c:pt idx="11689">
                  <c:v>-0.19450302416297816</c:v>
                </c:pt>
                <c:pt idx="11690">
                  <c:v>-0.32192809488736229</c:v>
                </c:pt>
                <c:pt idx="11691">
                  <c:v>2.3852901558847921</c:v>
                </c:pt>
                <c:pt idx="11692">
                  <c:v>-0.34288771352300873</c:v>
                </c:pt>
                <c:pt idx="11693">
                  <c:v>11.644156719937438</c:v>
                </c:pt>
                <c:pt idx="11694">
                  <c:v>-11.840515686924171</c:v>
                </c:pt>
                <c:pt idx="11695">
                  <c:v>0</c:v>
                </c:pt>
                <c:pt idx="11696">
                  <c:v>7.3657041725308986E-2</c:v>
                </c:pt>
                <c:pt idx="11697">
                  <c:v>-8.6462586799900301</c:v>
                </c:pt>
                <c:pt idx="11698">
                  <c:v>0.84807701400053481</c:v>
                </c:pt>
                <c:pt idx="11699">
                  <c:v>-7.6486571760385464</c:v>
                </c:pt>
                <c:pt idx="11700">
                  <c:v>1.809414444235899</c:v>
                </c:pt>
                <c:pt idx="11701">
                  <c:v>-4.6010907473998648</c:v>
                </c:pt>
                <c:pt idx="11702">
                  <c:v>5.9228321394775394</c:v>
                </c:pt>
                <c:pt idx="11703">
                  <c:v>-7.3693921933126738</c:v>
                </c:pt>
                <c:pt idx="11704">
                  <c:v>5.7548875021634682</c:v>
                </c:pt>
                <c:pt idx="11705">
                  <c:v>-1.6662815963988551</c:v>
                </c:pt>
                <c:pt idx="11706">
                  <c:v>-0.78849589480628846</c:v>
                </c:pt>
                <c:pt idx="11707">
                  <c:v>7.0660891904577738</c:v>
                </c:pt>
                <c:pt idx="11708">
                  <c:v>-2.3984960485165466E-3</c:v>
                </c:pt>
                <c:pt idx="11709">
                  <c:v>1.0732489820306388</c:v>
                </c:pt>
                <c:pt idx="11710">
                  <c:v>-9.6450579349844787</c:v>
                </c:pt>
                <c:pt idx="11711">
                  <c:v>-0.37196877738695772</c:v>
                </c:pt>
                <c:pt idx="11712">
                  <c:v>-0.7776075786635519</c:v>
                </c:pt>
                <c:pt idx="11713">
                  <c:v>-0.78055486271388874</c:v>
                </c:pt>
                <c:pt idx="11714">
                  <c:v>4.1820175694626899E-2</c:v>
                </c:pt>
                <c:pt idx="11715">
                  <c:v>0.1116453558289091</c:v>
                </c:pt>
                <c:pt idx="11716">
                  <c:v>-0.19264507794239591</c:v>
                </c:pt>
                <c:pt idx="11717">
                  <c:v>-5.3157935889172676E-2</c:v>
                </c:pt>
                <c:pt idx="11718">
                  <c:v>-1.0687127500840141</c:v>
                </c:pt>
                <c:pt idx="11719">
                  <c:v>-1.4248052755276648</c:v>
                </c:pt>
                <c:pt idx="11720">
                  <c:v>0.71311885221183824</c:v>
                </c:pt>
                <c:pt idx="11721">
                  <c:v>-0.48278210591467796</c:v>
                </c:pt>
                <c:pt idx="11722">
                  <c:v>-0.18057224564182128</c:v>
                </c:pt>
                <c:pt idx="11723">
                  <c:v>5.3457748368417297</c:v>
                </c:pt>
                <c:pt idx="11724">
                  <c:v>-3.6937989927640626</c:v>
                </c:pt>
                <c:pt idx="11725">
                  <c:v>-11.059119092544519</c:v>
                </c:pt>
                <c:pt idx="11726">
                  <c:v>8.6450579349844769</c:v>
                </c:pt>
                <c:pt idx="11727">
                  <c:v>-1.6017132519074588E-16</c:v>
                </c:pt>
                <c:pt idx="11728">
                  <c:v>-1.6940341998686264</c:v>
                </c:pt>
                <c:pt idx="11729">
                  <c:v>-1.5825620092507136</c:v>
                </c:pt>
                <c:pt idx="11730">
                  <c:v>11.268542000300123</c:v>
                </c:pt>
                <c:pt idx="11731">
                  <c:v>0.26018040877864079</c:v>
                </c:pt>
                <c:pt idx="11732">
                  <c:v>-3.6525876025113875E-2</c:v>
                </c:pt>
                <c:pt idx="11733">
                  <c:v>-10.917372079476841</c:v>
                </c:pt>
                <c:pt idx="11734">
                  <c:v>11.551067348664397</c:v>
                </c:pt>
                <c:pt idx="11735">
                  <c:v>-0.15591311734570257</c:v>
                </c:pt>
                <c:pt idx="11736">
                  <c:v>-0.67937810261326248</c:v>
                </c:pt>
                <c:pt idx="11737">
                  <c:v>2.0659470566092901E-2</c:v>
                </c:pt>
                <c:pt idx="11738">
                  <c:v>-3.2107859768358691</c:v>
                </c:pt>
                <c:pt idx="11739">
                  <c:v>-8.6450579349844769</c:v>
                </c:pt>
                <c:pt idx="11740">
                  <c:v>-9.6861539252589224E-2</c:v>
                </c:pt>
                <c:pt idx="11741">
                  <c:v>13.208691606785081</c:v>
                </c:pt>
                <c:pt idx="11742">
                  <c:v>0.13006054056437291</c:v>
                </c:pt>
                <c:pt idx="11743">
                  <c:v>-4.8718676836123338</c:v>
                </c:pt>
                <c:pt idx="11744">
                  <c:v>13.188279751964144</c:v>
                </c:pt>
                <c:pt idx="11745">
                  <c:v>0.30086647935953287</c:v>
                </c:pt>
                <c:pt idx="11746">
                  <c:v>-0.1375035237499346</c:v>
                </c:pt>
                <c:pt idx="11747">
                  <c:v>9.8667637673533513</c:v>
                </c:pt>
                <c:pt idx="11748">
                  <c:v>0.78240856492737343</c:v>
                </c:pt>
                <c:pt idx="11749">
                  <c:v>10.759888183221834</c:v>
                </c:pt>
                <c:pt idx="11750">
                  <c:v>-9.8672787397096631</c:v>
                </c:pt>
                <c:pt idx="11751">
                  <c:v>8.3837042924740537</c:v>
                </c:pt>
                <c:pt idx="11752">
                  <c:v>-0.1546237936041856</c:v>
                </c:pt>
                <c:pt idx="11753">
                  <c:v>1.4947646917495778</c:v>
                </c:pt>
                <c:pt idx="11754">
                  <c:v>-8.0606959316875546</c:v>
                </c:pt>
                <c:pt idx="11755">
                  <c:v>0.1924518929162117</c:v>
                </c:pt>
                <c:pt idx="11756">
                  <c:v>3.7268312170324935</c:v>
                </c:pt>
                <c:pt idx="11757">
                  <c:v>-0.45251220469750653</c:v>
                </c:pt>
                <c:pt idx="11758">
                  <c:v>-1.4739311883324124</c:v>
                </c:pt>
                <c:pt idx="11759">
                  <c:v>-0.24616058726939744</c:v>
                </c:pt>
                <c:pt idx="11760">
                  <c:v>13.717140881636702</c:v>
                </c:pt>
                <c:pt idx="11761">
                  <c:v>-2.0203177602208022</c:v>
                </c:pt>
                <c:pt idx="11762">
                  <c:v>-13.468369487109527</c:v>
                </c:pt>
                <c:pt idx="11763">
                  <c:v>-6.5925565360510809</c:v>
                </c:pt>
                <c:pt idx="11764">
                  <c:v>-1.967000881549658</c:v>
                </c:pt>
                <c:pt idx="11765">
                  <c:v>1.1816326610081138</c:v>
                </c:pt>
                <c:pt idx="11766">
                  <c:v>-10.307200809140809</c:v>
                </c:pt>
                <c:pt idx="11767">
                  <c:v>-3.4930184397217037</c:v>
                </c:pt>
                <c:pt idx="11768">
                  <c:v>8.6462586799900301</c:v>
                </c:pt>
                <c:pt idx="11769">
                  <c:v>-4.1222662726512954E-2</c:v>
                </c:pt>
                <c:pt idx="11770">
                  <c:v>-9.2304207950923818</c:v>
                </c:pt>
                <c:pt idx="11771">
                  <c:v>7.6486571760385464</c:v>
                </c:pt>
                <c:pt idx="11772">
                  <c:v>4.9541963103868758</c:v>
                </c:pt>
                <c:pt idx="11773">
                  <c:v>2.2140027597907737</c:v>
                </c:pt>
                <c:pt idx="11774">
                  <c:v>-9.229619965185119</c:v>
                </c:pt>
                <c:pt idx="11775">
                  <c:v>1.5318511642615942</c:v>
                </c:pt>
                <c:pt idx="11776">
                  <c:v>0.8696919776542692</c:v>
                </c:pt>
                <c:pt idx="11777">
                  <c:v>-0.12314823077286484</c:v>
                </c:pt>
                <c:pt idx="11778">
                  <c:v>-0.12314823077286484</c:v>
                </c:pt>
                <c:pt idx="11779">
                  <c:v>13.024677973715656</c:v>
                </c:pt>
                <c:pt idx="11780">
                  <c:v>-1.3536369546147007</c:v>
                </c:pt>
                <c:pt idx="11781">
                  <c:v>-0.2094533656289497</c:v>
                </c:pt>
                <c:pt idx="11782">
                  <c:v>-0.13430109171159141</c:v>
                </c:pt>
                <c:pt idx="11783">
                  <c:v>0</c:v>
                </c:pt>
                <c:pt idx="11784">
                  <c:v>0.42223300068304759</c:v>
                </c:pt>
                <c:pt idx="11785">
                  <c:v>-0.28258720325519454</c:v>
                </c:pt>
                <c:pt idx="11786">
                  <c:v>3.0868265359249407</c:v>
                </c:pt>
                <c:pt idx="11787">
                  <c:v>1.0293935798049764E-3</c:v>
                </c:pt>
                <c:pt idx="11788">
                  <c:v>-7.0660891904577721</c:v>
                </c:pt>
                <c:pt idx="11789">
                  <c:v>0.37381483655233061</c:v>
                </c:pt>
                <c:pt idx="11790">
                  <c:v>-1.6780719051126374</c:v>
                </c:pt>
                <c:pt idx="11791">
                  <c:v>0.78461096640131445</c:v>
                </c:pt>
                <c:pt idx="11792">
                  <c:v>-4.502500340529183</c:v>
                </c:pt>
                <c:pt idx="11793">
                  <c:v>-4.3692338096657197</c:v>
                </c:pt>
                <c:pt idx="11794">
                  <c:v>1.0971686590069982</c:v>
                </c:pt>
                <c:pt idx="11795">
                  <c:v>-7.4919865618037402</c:v>
                </c:pt>
                <c:pt idx="11796">
                  <c:v>-9.6450579349844787</c:v>
                </c:pt>
                <c:pt idx="11797">
                  <c:v>-0.98138432183265278</c:v>
                </c:pt>
                <c:pt idx="11798">
                  <c:v>-0.36040224270199789</c:v>
                </c:pt>
                <c:pt idx="11799">
                  <c:v>6.195293018269485</c:v>
                </c:pt>
                <c:pt idx="11800">
                  <c:v>-7.0624959257337645</c:v>
                </c:pt>
                <c:pt idx="11801">
                  <c:v>10.172010725444292</c:v>
                </c:pt>
                <c:pt idx="11802">
                  <c:v>-7.0909945322205932</c:v>
                </c:pt>
                <c:pt idx="11803">
                  <c:v>-4.7725895038969268</c:v>
                </c:pt>
                <c:pt idx="11804">
                  <c:v>0.99759750978469552</c:v>
                </c:pt>
                <c:pt idx="11805">
                  <c:v>-7.0660891904577721</c:v>
                </c:pt>
                <c:pt idx="11806">
                  <c:v>0.11547721741993588</c:v>
                </c:pt>
                <c:pt idx="11807">
                  <c:v>-0.561878887608115</c:v>
                </c:pt>
                <c:pt idx="11808">
                  <c:v>1.2941449383738246</c:v>
                </c:pt>
                <c:pt idx="11809">
                  <c:v>9.1599992854759157E-3</c:v>
                </c:pt>
                <c:pt idx="11810">
                  <c:v>-0.93907100135766819</c:v>
                </c:pt>
                <c:pt idx="11811">
                  <c:v>-0.40751076264395997</c:v>
                </c:pt>
                <c:pt idx="11812">
                  <c:v>-0.18708555260049523</c:v>
                </c:pt>
                <c:pt idx="11813">
                  <c:v>0.15267395839128842</c:v>
                </c:pt>
                <c:pt idx="11814">
                  <c:v>-0.46765207391744379</c:v>
                </c:pt>
                <c:pt idx="11815">
                  <c:v>1.2526309701047978E-2</c:v>
                </c:pt>
                <c:pt idx="11816">
                  <c:v>0.16255301278596015</c:v>
                </c:pt>
                <c:pt idx="11817">
                  <c:v>-0.1386926398616716</c:v>
                </c:pt>
                <c:pt idx="11818">
                  <c:v>2.3437324652057105</c:v>
                </c:pt>
                <c:pt idx="11819">
                  <c:v>-0.12359148124681672</c:v>
                </c:pt>
                <c:pt idx="11820">
                  <c:v>-0.28206817306294485</c:v>
                </c:pt>
                <c:pt idx="11821">
                  <c:v>-8.5747357380096551E-3</c:v>
                </c:pt>
                <c:pt idx="11822">
                  <c:v>-0.31267827414038019</c:v>
                </c:pt>
                <c:pt idx="11823">
                  <c:v>-0.27799951698061859</c:v>
                </c:pt>
                <c:pt idx="11824">
                  <c:v>-0.33753169757371132</c:v>
                </c:pt>
                <c:pt idx="11825">
                  <c:v>-1.3328212471036402</c:v>
                </c:pt>
                <c:pt idx="11826">
                  <c:v>-0.79564150149381374</c:v>
                </c:pt>
                <c:pt idx="11827">
                  <c:v>0.47337080959517136</c:v>
                </c:pt>
                <c:pt idx="11828">
                  <c:v>1</c:v>
                </c:pt>
                <c:pt idx="11829">
                  <c:v>0.67194580231579615</c:v>
                </c:pt>
                <c:pt idx="11830">
                  <c:v>9.3808217839409309</c:v>
                </c:pt>
                <c:pt idx="11831">
                  <c:v>0.79646660591486773</c:v>
                </c:pt>
                <c:pt idx="11832">
                  <c:v>-0.16794463731407164</c:v>
                </c:pt>
                <c:pt idx="11833">
                  <c:v>-11.75933340719466</c:v>
                </c:pt>
                <c:pt idx="11834">
                  <c:v>-2.2029363932911896</c:v>
                </c:pt>
                <c:pt idx="11835">
                  <c:v>5.9228321394775394</c:v>
                </c:pt>
                <c:pt idx="11836">
                  <c:v>-0.27316878296750702</c:v>
                </c:pt>
                <c:pt idx="11837">
                  <c:v>-1.9974781201503933</c:v>
                </c:pt>
                <c:pt idx="11838">
                  <c:v>7.6486571760385464</c:v>
                </c:pt>
                <c:pt idx="11839">
                  <c:v>-0.37756279386018099</c:v>
                </c:pt>
                <c:pt idx="11840">
                  <c:v>0.14155414421401938</c:v>
                </c:pt>
                <c:pt idx="11841">
                  <c:v>-9.0606959316875546</c:v>
                </c:pt>
                <c:pt idx="11842">
                  <c:v>1.512513650651464</c:v>
                </c:pt>
                <c:pt idx="11843">
                  <c:v>14.228843737067368</c:v>
                </c:pt>
                <c:pt idx="11844">
                  <c:v>-3.6926568998357313E-2</c:v>
                </c:pt>
                <c:pt idx="11845">
                  <c:v>-0.65207669657969325</c:v>
                </c:pt>
                <c:pt idx="11846">
                  <c:v>5.5647846187835261</c:v>
                </c:pt>
                <c:pt idx="11847">
                  <c:v>0.39334242817952486</c:v>
                </c:pt>
                <c:pt idx="11848">
                  <c:v>0.41473715681062295</c:v>
                </c:pt>
                <c:pt idx="11849">
                  <c:v>-0.18057224564182092</c:v>
                </c:pt>
                <c:pt idx="11850">
                  <c:v>-5.7880916080499875E-2</c:v>
                </c:pt>
                <c:pt idx="11851">
                  <c:v>-0.21395558418780825</c:v>
                </c:pt>
                <c:pt idx="11852">
                  <c:v>0.24726708997547725</c:v>
                </c:pt>
                <c:pt idx="11853">
                  <c:v>0.15535430294468772</c:v>
                </c:pt>
                <c:pt idx="11854">
                  <c:v>-0.14336417517117758</c:v>
                </c:pt>
                <c:pt idx="11855">
                  <c:v>0.58496250072115619</c:v>
                </c:pt>
                <c:pt idx="11856">
                  <c:v>-1.4839848529963358</c:v>
                </c:pt>
                <c:pt idx="11857">
                  <c:v>-0.55133927781902536</c:v>
                </c:pt>
                <c:pt idx="11858">
                  <c:v>-12.786882193664699</c:v>
                </c:pt>
                <c:pt idx="11859">
                  <c:v>-0.52784552992279521</c:v>
                </c:pt>
                <c:pt idx="11860">
                  <c:v>-10.814315423787811</c:v>
                </c:pt>
                <c:pt idx="11861">
                  <c:v>-5.5647846187835261</c:v>
                </c:pt>
                <c:pt idx="11862">
                  <c:v>-11.416621621364193</c:v>
                </c:pt>
                <c:pt idx="11863">
                  <c:v>9.2304207950923818</c:v>
                </c:pt>
                <c:pt idx="11864">
                  <c:v>-0.36415633027665956</c:v>
                </c:pt>
                <c:pt idx="11865">
                  <c:v>-0.89763828237032228</c:v>
                </c:pt>
                <c:pt idx="11866">
                  <c:v>-0.63161259401997749</c:v>
                </c:pt>
                <c:pt idx="11867">
                  <c:v>9.6444571875092606</c:v>
                </c:pt>
                <c:pt idx="11868">
                  <c:v>3.0082185555703913</c:v>
                </c:pt>
                <c:pt idx="11869">
                  <c:v>0.13681668963037358</c:v>
                </c:pt>
                <c:pt idx="11870">
                  <c:v>-0.40076740231220503</c:v>
                </c:pt>
                <c:pt idx="11871">
                  <c:v>-1.0508242590776824</c:v>
                </c:pt>
                <c:pt idx="11872">
                  <c:v>0.1961425221786228</c:v>
                </c:pt>
                <c:pt idx="11873">
                  <c:v>0.13515958328163588</c:v>
                </c:pt>
                <c:pt idx="11874">
                  <c:v>-0.37439551478149807</c:v>
                </c:pt>
                <c:pt idx="11875">
                  <c:v>3.1708859727338057E-2</c:v>
                </c:pt>
                <c:pt idx="11876">
                  <c:v>-7.8634715264405992</c:v>
                </c:pt>
                <c:pt idx="11877">
                  <c:v>-0.83492125798230044</c:v>
                </c:pt>
                <c:pt idx="11878">
                  <c:v>-3.7914133781885826</c:v>
                </c:pt>
                <c:pt idx="11879">
                  <c:v>-0.79354912253257381</c:v>
                </c:pt>
                <c:pt idx="11880">
                  <c:v>-0.15055967657538144</c:v>
                </c:pt>
                <c:pt idx="11881">
                  <c:v>-6.0660891904577721</c:v>
                </c:pt>
                <c:pt idx="11882">
                  <c:v>-0.37851162325372989</c:v>
                </c:pt>
                <c:pt idx="11883">
                  <c:v>-0.81552114220602567</c:v>
                </c:pt>
                <c:pt idx="11884">
                  <c:v>-0.81062263589151518</c:v>
                </c:pt>
                <c:pt idx="11885">
                  <c:v>12.866313015702193</c:v>
                </c:pt>
                <c:pt idx="11886">
                  <c:v>-4.7725895038969268</c:v>
                </c:pt>
                <c:pt idx="11887">
                  <c:v>-0.53089342651612415</c:v>
                </c:pt>
                <c:pt idx="11888">
                  <c:v>16.560740823542528</c:v>
                </c:pt>
                <c:pt idx="11889">
                  <c:v>-0.71033744106126584</c:v>
                </c:pt>
                <c:pt idx="11890">
                  <c:v>11.518653155673389</c:v>
                </c:pt>
                <c:pt idx="11891">
                  <c:v>-11.059119092544519</c:v>
                </c:pt>
                <c:pt idx="11892">
                  <c:v>-1.2765627906784407</c:v>
                </c:pt>
                <c:pt idx="11893">
                  <c:v>-1.2765627906784407</c:v>
                </c:pt>
                <c:pt idx="11894">
                  <c:v>-1.2915174052935028</c:v>
                </c:pt>
                <c:pt idx="11895">
                  <c:v>16.904391580710556</c:v>
                </c:pt>
                <c:pt idx="11896">
                  <c:v>-1.2816295346580104</c:v>
                </c:pt>
                <c:pt idx="11897">
                  <c:v>-0.73632496580714979</c:v>
                </c:pt>
                <c:pt idx="11898">
                  <c:v>-0.33075194527436824</c:v>
                </c:pt>
                <c:pt idx="11899">
                  <c:v>-8.0919995383567478E-2</c:v>
                </c:pt>
                <c:pt idx="11900">
                  <c:v>-0.15672550368745308</c:v>
                </c:pt>
                <c:pt idx="11901">
                  <c:v>-0.17073030151395518</c:v>
                </c:pt>
                <c:pt idx="11902">
                  <c:v>-0.10128333583718156</c:v>
                </c:pt>
                <c:pt idx="11903">
                  <c:v>-0.273302741287621</c:v>
                </c:pt>
                <c:pt idx="11904">
                  <c:v>0.96541976828985554</c:v>
                </c:pt>
                <c:pt idx="11905">
                  <c:v>4.5803689613125059E-2</c:v>
                </c:pt>
                <c:pt idx="11906">
                  <c:v>0.95387082927079914</c:v>
                </c:pt>
                <c:pt idx="11907">
                  <c:v>0.19387973359403518</c:v>
                </c:pt>
                <c:pt idx="11908">
                  <c:v>1.1873481514747872</c:v>
                </c:pt>
                <c:pt idx="11909">
                  <c:v>-0.66395079686798453</c:v>
                </c:pt>
                <c:pt idx="11910">
                  <c:v>-0.210566985939658</c:v>
                </c:pt>
                <c:pt idx="11911">
                  <c:v>0.31315788525963029</c:v>
                </c:pt>
                <c:pt idx="11912">
                  <c:v>1.5474877953024935</c:v>
                </c:pt>
                <c:pt idx="11913">
                  <c:v>-0.30854906508616253</c:v>
                </c:pt>
                <c:pt idx="11914">
                  <c:v>-0.31034012061215044</c:v>
                </c:pt>
                <c:pt idx="11915">
                  <c:v>-9.8515740641068619E-2</c:v>
                </c:pt>
                <c:pt idx="11916">
                  <c:v>-8.3213368248981567E-2</c:v>
                </c:pt>
                <c:pt idx="11917">
                  <c:v>-0.15947821400719653</c:v>
                </c:pt>
                <c:pt idx="11918">
                  <c:v>0.10496955960154218</c:v>
                </c:pt>
                <c:pt idx="11919">
                  <c:v>0.10496955960154218</c:v>
                </c:pt>
                <c:pt idx="11920">
                  <c:v>-0.33373739717699591</c:v>
                </c:pt>
                <c:pt idx="11921">
                  <c:v>-0.66318766802665829</c:v>
                </c:pt>
                <c:pt idx="11922">
                  <c:v>-9.3822637581148367</c:v>
                </c:pt>
                <c:pt idx="11923">
                  <c:v>-11.702894141119387</c:v>
                </c:pt>
                <c:pt idx="11924">
                  <c:v>2.977681620576405</c:v>
                </c:pt>
                <c:pt idx="11925">
                  <c:v>-9.1891714546601302E-3</c:v>
                </c:pt>
                <c:pt idx="11926">
                  <c:v>4.9875906639569596E-2</c:v>
                </c:pt>
                <c:pt idx="11927">
                  <c:v>0.28769646006806299</c:v>
                </c:pt>
                <c:pt idx="11928">
                  <c:v>0.49957100949051131</c:v>
                </c:pt>
                <c:pt idx="11929">
                  <c:v>-0.47804729680464425</c:v>
                </c:pt>
                <c:pt idx="11930">
                  <c:v>-0.88135550350138103</c:v>
                </c:pt>
                <c:pt idx="11931">
                  <c:v>0.11691775177915098</c:v>
                </c:pt>
                <c:pt idx="11932">
                  <c:v>-9.9535673550914222E-2</c:v>
                </c:pt>
                <c:pt idx="11933">
                  <c:v>0.22230657984409002</c:v>
                </c:pt>
                <c:pt idx="11934">
                  <c:v>0.22230657984409002</c:v>
                </c:pt>
                <c:pt idx="11935">
                  <c:v>-1.2674803108649859</c:v>
                </c:pt>
                <c:pt idx="11936">
                  <c:v>13.081316989285773</c:v>
                </c:pt>
                <c:pt idx="11937">
                  <c:v>-0.57423609412809784</c:v>
                </c:pt>
                <c:pt idx="11938">
                  <c:v>-10.866506212226202</c:v>
                </c:pt>
                <c:pt idx="11939">
                  <c:v>6.0732489820306386</c:v>
                </c:pt>
                <c:pt idx="11940">
                  <c:v>12.769011321097015</c:v>
                </c:pt>
                <c:pt idx="11941">
                  <c:v>-0.90689059560851837</c:v>
                </c:pt>
                <c:pt idx="11942">
                  <c:v>0.17719300190635179</c:v>
                </c:pt>
                <c:pt idx="11943">
                  <c:v>0.12928301694496647</c:v>
                </c:pt>
                <c:pt idx="11944">
                  <c:v>0.35954238668714045</c:v>
                </c:pt>
                <c:pt idx="11945">
                  <c:v>-0.23433802624235606</c:v>
                </c:pt>
                <c:pt idx="11946">
                  <c:v>-2.370678996891663E-2</c:v>
                </c:pt>
                <c:pt idx="11947">
                  <c:v>-0.25153876699596428</c:v>
                </c:pt>
                <c:pt idx="11948">
                  <c:v>0.37439551478149791</c:v>
                </c:pt>
                <c:pt idx="11949">
                  <c:v>0.97085365434048343</c:v>
                </c:pt>
                <c:pt idx="11950">
                  <c:v>-0.81374136471726533</c:v>
                </c:pt>
                <c:pt idx="11951">
                  <c:v>9.6450579349844787</c:v>
                </c:pt>
                <c:pt idx="11952">
                  <c:v>-1.6189098326444937</c:v>
                </c:pt>
                <c:pt idx="11953">
                  <c:v>-0.30105401283709915</c:v>
                </c:pt>
                <c:pt idx="11954">
                  <c:v>0.26607486015384491</c:v>
                </c:pt>
                <c:pt idx="11955">
                  <c:v>0.32862274746137038</c:v>
                </c:pt>
                <c:pt idx="11956">
                  <c:v>-0.61667136044849435</c:v>
                </c:pt>
                <c:pt idx="11957">
                  <c:v>0.1961425221786228</c:v>
                </c:pt>
                <c:pt idx="11958">
                  <c:v>-6.8712750084014035E-2</c:v>
                </c:pt>
                <c:pt idx="11959">
                  <c:v>-0.60665757182047464</c:v>
                </c:pt>
                <c:pt idx="11960">
                  <c:v>8.8683081332894673</c:v>
                </c:pt>
                <c:pt idx="11961">
                  <c:v>4.3692338096657197</c:v>
                </c:pt>
                <c:pt idx="11962">
                  <c:v>0.19264507794239583</c:v>
                </c:pt>
                <c:pt idx="11963">
                  <c:v>7.0660891904577721</c:v>
                </c:pt>
                <c:pt idx="11964">
                  <c:v>5.7715497856287441E-2</c:v>
                </c:pt>
                <c:pt idx="11965">
                  <c:v>6.0732489820306386</c:v>
                </c:pt>
                <c:pt idx="11966">
                  <c:v>0.58489380422855319</c:v>
                </c:pt>
                <c:pt idx="11967">
                  <c:v>-10.45189794595189</c:v>
                </c:pt>
                <c:pt idx="11968">
                  <c:v>11.518653155673389</c:v>
                </c:pt>
                <c:pt idx="11969">
                  <c:v>11.059119092544519</c:v>
                </c:pt>
                <c:pt idx="11970">
                  <c:v>-12.344480856963042</c:v>
                </c:pt>
                <c:pt idx="11971">
                  <c:v>8.6462586799900301</c:v>
                </c:pt>
                <c:pt idx="11972">
                  <c:v>8.3837042924740537</c:v>
                </c:pt>
                <c:pt idx="11973">
                  <c:v>8.3837042924740537</c:v>
                </c:pt>
                <c:pt idx="11974">
                  <c:v>-9.6450579349844787</c:v>
                </c:pt>
                <c:pt idx="11975">
                  <c:v>0.3804802772424753</c:v>
                </c:pt>
                <c:pt idx="11976">
                  <c:v>12.398832744439126</c:v>
                </c:pt>
                <c:pt idx="11977">
                  <c:v>-0.41503749927884381</c:v>
                </c:pt>
                <c:pt idx="11978">
                  <c:v>-1.6833662047821507</c:v>
                </c:pt>
                <c:pt idx="11979">
                  <c:v>-0.61114643252481138</c:v>
                </c:pt>
                <c:pt idx="11980">
                  <c:v>0</c:v>
                </c:pt>
                <c:pt idx="11981">
                  <c:v>1.4399220694311476</c:v>
                </c:pt>
                <c:pt idx="11982">
                  <c:v>4.3692338096657197</c:v>
                </c:pt>
                <c:pt idx="11983">
                  <c:v>-11.485326189240524</c:v>
                </c:pt>
                <c:pt idx="11984">
                  <c:v>-8.6462586799900301</c:v>
                </c:pt>
                <c:pt idx="11985">
                  <c:v>-0.67807190511263771</c:v>
                </c:pt>
                <c:pt idx="11986">
                  <c:v>7.0660891904577721</c:v>
                </c:pt>
                <c:pt idx="11987">
                  <c:v>-0.4694852833012203</c:v>
                </c:pt>
                <c:pt idx="11988">
                  <c:v>-0.11345804978328401</c:v>
                </c:pt>
                <c:pt idx="11989">
                  <c:v>-8.6450579349844769</c:v>
                </c:pt>
                <c:pt idx="11990">
                  <c:v>-9.6444571875092606</c:v>
                </c:pt>
                <c:pt idx="11991">
                  <c:v>-9.3815429511845849</c:v>
                </c:pt>
                <c:pt idx="11992">
                  <c:v>-0.58376275425626523</c:v>
                </c:pt>
                <c:pt idx="11993">
                  <c:v>-2.309014776084199</c:v>
                </c:pt>
                <c:pt idx="11994">
                  <c:v>-9.6444571875092606</c:v>
                </c:pt>
                <c:pt idx="11995">
                  <c:v>-4.2720231890610485</c:v>
                </c:pt>
                <c:pt idx="11996">
                  <c:v>0.34433450793564174</c:v>
                </c:pt>
                <c:pt idx="11997">
                  <c:v>9.975370333491286</c:v>
                </c:pt>
                <c:pt idx="11998">
                  <c:v>8.3837042924740537</c:v>
                </c:pt>
                <c:pt idx="11999">
                  <c:v>-4.3660506481196704</c:v>
                </c:pt>
                <c:pt idx="12000">
                  <c:v>-6.0732489820306386</c:v>
                </c:pt>
                <c:pt idx="12001">
                  <c:v>0.13124453327825245</c:v>
                </c:pt>
                <c:pt idx="12002">
                  <c:v>0.20309186537751203</c:v>
                </c:pt>
                <c:pt idx="12003">
                  <c:v>-9.9667457608995313</c:v>
                </c:pt>
                <c:pt idx="12004">
                  <c:v>-1.0655883416275769</c:v>
                </c:pt>
                <c:pt idx="12005">
                  <c:v>-13.12503671041155</c:v>
                </c:pt>
                <c:pt idx="12006">
                  <c:v>0.51189903853143293</c:v>
                </c:pt>
                <c:pt idx="12007">
                  <c:v>2.7941795333098711</c:v>
                </c:pt>
                <c:pt idx="12008">
                  <c:v>-0.12553088208385915</c:v>
                </c:pt>
                <c:pt idx="12009">
                  <c:v>-0.14203694515882326</c:v>
                </c:pt>
                <c:pt idx="12010">
                  <c:v>-0.15638153395562421</c:v>
                </c:pt>
                <c:pt idx="12011">
                  <c:v>-0.17356885790405835</c:v>
                </c:pt>
                <c:pt idx="12012">
                  <c:v>-0.15554108327965641</c:v>
                </c:pt>
                <c:pt idx="12013">
                  <c:v>0.43440282414577491</c:v>
                </c:pt>
                <c:pt idx="12014">
                  <c:v>-0.51457317282975812</c:v>
                </c:pt>
                <c:pt idx="12015">
                  <c:v>-9.4064262485037325E-2</c:v>
                </c:pt>
                <c:pt idx="12016">
                  <c:v>-12.965904504239749</c:v>
                </c:pt>
                <c:pt idx="12017">
                  <c:v>6.0732489820306386</c:v>
                </c:pt>
                <c:pt idx="12018">
                  <c:v>-2.2538827074642636</c:v>
                </c:pt>
                <c:pt idx="12019">
                  <c:v>-1.5801694895322569</c:v>
                </c:pt>
                <c:pt idx="12020">
                  <c:v>-0.11300896182918629</c:v>
                </c:pt>
                <c:pt idx="12021">
                  <c:v>0.80905721728860458</c:v>
                </c:pt>
                <c:pt idx="12022">
                  <c:v>-0.14755718841385784</c:v>
                </c:pt>
                <c:pt idx="12023">
                  <c:v>0.71326311450293334</c:v>
                </c:pt>
                <c:pt idx="12024">
                  <c:v>13.766287334957036</c:v>
                </c:pt>
                <c:pt idx="12025">
                  <c:v>-2.6350401305366917</c:v>
                </c:pt>
                <c:pt idx="12026">
                  <c:v>9.3736727587087945</c:v>
                </c:pt>
                <c:pt idx="12027">
                  <c:v>-5.6627082081623294E-2</c:v>
                </c:pt>
                <c:pt idx="12028">
                  <c:v>3.6994207482201572E-2</c:v>
                </c:pt>
                <c:pt idx="12029">
                  <c:v>0.55325364099381791</c:v>
                </c:pt>
                <c:pt idx="12030">
                  <c:v>-0.4646682670034446</c:v>
                </c:pt>
                <c:pt idx="12031">
                  <c:v>2.6407967717136902</c:v>
                </c:pt>
                <c:pt idx="12032">
                  <c:v>4.5217597134230276</c:v>
                </c:pt>
                <c:pt idx="12033">
                  <c:v>0.21290721267300899</c:v>
                </c:pt>
                <c:pt idx="12034">
                  <c:v>-0.49552741713921111</c:v>
                </c:pt>
                <c:pt idx="12035">
                  <c:v>0.99640673527599177</c:v>
                </c:pt>
                <c:pt idx="12036">
                  <c:v>-8.0624959257337636</c:v>
                </c:pt>
                <c:pt idx="12037">
                  <c:v>-1.0824621601919731</c:v>
                </c:pt>
                <c:pt idx="12038">
                  <c:v>-1.336235931571246</c:v>
                </c:pt>
                <c:pt idx="12039">
                  <c:v>-7.5974318526833731</c:v>
                </c:pt>
                <c:pt idx="12040">
                  <c:v>0.99969946983728675</c:v>
                </c:pt>
                <c:pt idx="12041">
                  <c:v>-0.78784676316839009</c:v>
                </c:pt>
                <c:pt idx="12042">
                  <c:v>0.41503749927884398</c:v>
                </c:pt>
                <c:pt idx="12043">
                  <c:v>-0.30812229536233188</c:v>
                </c:pt>
                <c:pt idx="12044">
                  <c:v>9.5196362528432132</c:v>
                </c:pt>
                <c:pt idx="12045">
                  <c:v>11.013322673425447</c:v>
                </c:pt>
                <c:pt idx="12046">
                  <c:v>0.34395440121736121</c:v>
                </c:pt>
                <c:pt idx="12047">
                  <c:v>0.75488750216346867</c:v>
                </c:pt>
                <c:pt idx="12048">
                  <c:v>-6.9421400957479409E-2</c:v>
                </c:pt>
                <c:pt idx="12049">
                  <c:v>-11.416445693671653</c:v>
                </c:pt>
                <c:pt idx="12050">
                  <c:v>-0.11543099571257472</c:v>
                </c:pt>
                <c:pt idx="12051">
                  <c:v>-1.5235619560570128</c:v>
                </c:pt>
                <c:pt idx="12052">
                  <c:v>-7.3571193042776581</c:v>
                </c:pt>
                <c:pt idx="12053">
                  <c:v>-8.0624959257337636</c:v>
                </c:pt>
                <c:pt idx="12054">
                  <c:v>-3.0968615392525893</c:v>
                </c:pt>
                <c:pt idx="12055">
                  <c:v>-0.43063435432986258</c:v>
                </c:pt>
                <c:pt idx="12056">
                  <c:v>-7.0660891904577721</c:v>
                </c:pt>
                <c:pt idx="12057">
                  <c:v>11.968186774877392</c:v>
                </c:pt>
                <c:pt idx="12058">
                  <c:v>5.5647846187835261</c:v>
                </c:pt>
                <c:pt idx="12059">
                  <c:v>-10.229219383469125</c:v>
                </c:pt>
                <c:pt idx="12060">
                  <c:v>-10.307200809140809</c:v>
                </c:pt>
                <c:pt idx="12061">
                  <c:v>-0.10633123505976738</c:v>
                </c:pt>
                <c:pt idx="12062">
                  <c:v>1.0528518822657353</c:v>
                </c:pt>
                <c:pt idx="12063">
                  <c:v>7.1258439329781957</c:v>
                </c:pt>
                <c:pt idx="12064">
                  <c:v>-0.13371194458756083</c:v>
                </c:pt>
                <c:pt idx="12065">
                  <c:v>0.8744691179161409</c:v>
                </c:pt>
                <c:pt idx="12066">
                  <c:v>0.83007499855768774</c:v>
                </c:pt>
                <c:pt idx="12067">
                  <c:v>-3.4586217982169947</c:v>
                </c:pt>
                <c:pt idx="12068">
                  <c:v>0.70137199283646678</c:v>
                </c:pt>
                <c:pt idx="12069">
                  <c:v>-0.10727673631807542</c:v>
                </c:pt>
                <c:pt idx="12070">
                  <c:v>-1.9108822947704513E-2</c:v>
                </c:pt>
                <c:pt idx="12071">
                  <c:v>4.0059987406214432</c:v>
                </c:pt>
                <c:pt idx="12072">
                  <c:v>-11.146356530303908</c:v>
                </c:pt>
                <c:pt idx="12073">
                  <c:v>-9.6444571875092606</c:v>
                </c:pt>
                <c:pt idx="12074">
                  <c:v>2.0847089992084649</c:v>
                </c:pt>
                <c:pt idx="12075">
                  <c:v>11.892036785411905</c:v>
                </c:pt>
                <c:pt idx="12076">
                  <c:v>4.3679571879914372</c:v>
                </c:pt>
                <c:pt idx="12077">
                  <c:v>9.3822637581148367</c:v>
                </c:pt>
                <c:pt idx="12078">
                  <c:v>-7.6462586799900292</c:v>
                </c:pt>
                <c:pt idx="12079">
                  <c:v>10.381182412624446</c:v>
                </c:pt>
                <c:pt idx="12080">
                  <c:v>-0.43440282414577475</c:v>
                </c:pt>
                <c:pt idx="12081">
                  <c:v>-15.403200694580862</c:v>
                </c:pt>
                <c:pt idx="12082">
                  <c:v>-1.2333635391574509</c:v>
                </c:pt>
                <c:pt idx="12083">
                  <c:v>-10.965784284662087</c:v>
                </c:pt>
                <c:pt idx="12084">
                  <c:v>0.35630367448837746</c:v>
                </c:pt>
                <c:pt idx="12085">
                  <c:v>-0.24823172820489017</c:v>
                </c:pt>
                <c:pt idx="12086">
                  <c:v>6.3952632789215647E-2</c:v>
                </c:pt>
                <c:pt idx="12087">
                  <c:v>-0.22600367488882686</c:v>
                </c:pt>
                <c:pt idx="12088">
                  <c:v>0.16992500144231237</c:v>
                </c:pt>
                <c:pt idx="12089">
                  <c:v>-7.4904809013891155E-2</c:v>
                </c:pt>
                <c:pt idx="12090">
                  <c:v>1.4508373367021055</c:v>
                </c:pt>
                <c:pt idx="12091">
                  <c:v>-1.2016338611696507</c:v>
                </c:pt>
                <c:pt idx="12092">
                  <c:v>0.80649232410013416</c:v>
                </c:pt>
                <c:pt idx="12093">
                  <c:v>-1.2968132628299643E-2</c:v>
                </c:pt>
                <c:pt idx="12094">
                  <c:v>-0.30895024088915246</c:v>
                </c:pt>
                <c:pt idx="12095">
                  <c:v>-0.51457317282975834</c:v>
                </c:pt>
                <c:pt idx="12096">
                  <c:v>-1</c:v>
                </c:pt>
                <c:pt idx="12097">
                  <c:v>0.3421353260963596</c:v>
                </c:pt>
                <c:pt idx="12098">
                  <c:v>-3.6691059589420227</c:v>
                </c:pt>
                <c:pt idx="12099">
                  <c:v>0.61297687689075286</c:v>
                </c:pt>
                <c:pt idx="12100">
                  <c:v>0.21198906100885645</c:v>
                </c:pt>
                <c:pt idx="12101">
                  <c:v>6.5253348665488362E-2</c:v>
                </c:pt>
                <c:pt idx="12102">
                  <c:v>1.0197955381838377</c:v>
                </c:pt>
                <c:pt idx="12103">
                  <c:v>3.0935118859231445</c:v>
                </c:pt>
                <c:pt idx="12104">
                  <c:v>-12.965904504239749</c:v>
                </c:pt>
                <c:pt idx="12105">
                  <c:v>-9.2304207950923818</c:v>
                </c:pt>
                <c:pt idx="12106">
                  <c:v>6.6089190457772437E-2</c:v>
                </c:pt>
                <c:pt idx="12107">
                  <c:v>1.2655901107375502</c:v>
                </c:pt>
                <c:pt idx="12108">
                  <c:v>-0.7209577179658142</c:v>
                </c:pt>
                <c:pt idx="12109">
                  <c:v>0.45500390659648832</c:v>
                </c:pt>
                <c:pt idx="12110">
                  <c:v>-0.12798236107795563</c:v>
                </c:pt>
                <c:pt idx="12111">
                  <c:v>-0.23438420107704822</c:v>
                </c:pt>
                <c:pt idx="12112">
                  <c:v>-6.3286244733975469E-2</c:v>
                </c:pt>
                <c:pt idx="12113">
                  <c:v>-0.12244301504776857</c:v>
                </c:pt>
                <c:pt idx="12114">
                  <c:v>-3.0866288638843112E-2</c:v>
                </c:pt>
                <c:pt idx="12115">
                  <c:v>-8.6450579349844769</c:v>
                </c:pt>
                <c:pt idx="12116">
                  <c:v>0.35804752069401408</c:v>
                </c:pt>
                <c:pt idx="12117">
                  <c:v>-1.1754685749148523</c:v>
                </c:pt>
                <c:pt idx="12118">
                  <c:v>0.60203601408009777</c:v>
                </c:pt>
                <c:pt idx="12119">
                  <c:v>-0.3478952012524778</c:v>
                </c:pt>
                <c:pt idx="12120">
                  <c:v>17.656950843062631</c:v>
                </c:pt>
                <c:pt idx="12121">
                  <c:v>9.5183253076908674</c:v>
                </c:pt>
                <c:pt idx="12122">
                  <c:v>-0.33628338786443251</c:v>
                </c:pt>
                <c:pt idx="12123">
                  <c:v>-11.268736919579066</c:v>
                </c:pt>
                <c:pt idx="12124">
                  <c:v>-2.7318814512149516</c:v>
                </c:pt>
                <c:pt idx="12125">
                  <c:v>-0.33795011261170499</c:v>
                </c:pt>
                <c:pt idx="12126">
                  <c:v>-10.059344460824425</c:v>
                </c:pt>
                <c:pt idx="12127">
                  <c:v>5.275824125318759</c:v>
                </c:pt>
                <c:pt idx="12128">
                  <c:v>-0.27957408198372558</c:v>
                </c:pt>
                <c:pt idx="12129">
                  <c:v>-0.28497695871447065</c:v>
                </c:pt>
                <c:pt idx="12130">
                  <c:v>-8.8672787397096631</c:v>
                </c:pt>
                <c:pt idx="12131">
                  <c:v>2.7369655941662061</c:v>
                </c:pt>
                <c:pt idx="12132">
                  <c:v>2.7369655941662061</c:v>
                </c:pt>
                <c:pt idx="12133">
                  <c:v>8.0606959316875546</c:v>
                </c:pt>
                <c:pt idx="12134">
                  <c:v>2.7369655941662061</c:v>
                </c:pt>
                <c:pt idx="12135">
                  <c:v>8.0606959316875546</c:v>
                </c:pt>
                <c:pt idx="12136">
                  <c:v>2.7369655941662061</c:v>
                </c:pt>
                <c:pt idx="12137">
                  <c:v>8.0606959316875546</c:v>
                </c:pt>
                <c:pt idx="12138">
                  <c:v>2.7369655941662061</c:v>
                </c:pt>
                <c:pt idx="12139">
                  <c:v>2.7369655941662061</c:v>
                </c:pt>
                <c:pt idx="12140">
                  <c:v>2.5849625007211561</c:v>
                </c:pt>
                <c:pt idx="12141">
                  <c:v>2.7369655941662061</c:v>
                </c:pt>
                <c:pt idx="12142">
                  <c:v>-14.081316989285773</c:v>
                </c:pt>
                <c:pt idx="12143">
                  <c:v>2.7369655941662061</c:v>
                </c:pt>
                <c:pt idx="12144">
                  <c:v>2.7369655941662061</c:v>
                </c:pt>
                <c:pt idx="12145">
                  <c:v>2.7369655941662061</c:v>
                </c:pt>
                <c:pt idx="12146">
                  <c:v>2.7369655941662061</c:v>
                </c:pt>
                <c:pt idx="12147">
                  <c:v>2.5849625007211561</c:v>
                </c:pt>
                <c:pt idx="12148">
                  <c:v>2.7369655941662061</c:v>
                </c:pt>
                <c:pt idx="12149">
                  <c:v>-6.0732489820306386</c:v>
                </c:pt>
                <c:pt idx="12150">
                  <c:v>-8.3837042924740537</c:v>
                </c:pt>
                <c:pt idx="12151">
                  <c:v>-8.3837042924740537</c:v>
                </c:pt>
                <c:pt idx="12152">
                  <c:v>-8.3837042924740537</c:v>
                </c:pt>
                <c:pt idx="12153">
                  <c:v>1.3850314158528261</c:v>
                </c:pt>
                <c:pt idx="12154">
                  <c:v>-9.5189809291704002</c:v>
                </c:pt>
                <c:pt idx="12155">
                  <c:v>-5.5647846187835261</c:v>
                </c:pt>
                <c:pt idx="12156">
                  <c:v>-5.7548875021634682</c:v>
                </c:pt>
                <c:pt idx="12157">
                  <c:v>-6.0732489820306386</c:v>
                </c:pt>
                <c:pt idx="12158">
                  <c:v>13.468369487109527</c:v>
                </c:pt>
                <c:pt idx="12159">
                  <c:v>-6.0732489820306386</c:v>
                </c:pt>
                <c:pt idx="12160">
                  <c:v>-5.9228321394775394</c:v>
                </c:pt>
                <c:pt idx="12161">
                  <c:v>10.147204924942228</c:v>
                </c:pt>
                <c:pt idx="12162">
                  <c:v>10.759610821875045</c:v>
                </c:pt>
                <c:pt idx="12163">
                  <c:v>-6.0732489820306386</c:v>
                </c:pt>
                <c:pt idx="12164">
                  <c:v>6.8341371726599718</c:v>
                </c:pt>
                <c:pt idx="12165">
                  <c:v>12.307011018304399</c:v>
                </c:pt>
                <c:pt idx="12166">
                  <c:v>-5.9228321394775394</c:v>
                </c:pt>
                <c:pt idx="12167">
                  <c:v>-5.5647846187835261</c:v>
                </c:pt>
                <c:pt idx="12168">
                  <c:v>-5.9228321394775394</c:v>
                </c:pt>
                <c:pt idx="12169">
                  <c:v>-5.3457748368417297</c:v>
                </c:pt>
                <c:pt idx="12170">
                  <c:v>-2.8744691179161412</c:v>
                </c:pt>
                <c:pt idx="12171">
                  <c:v>-5.7548875021634682</c:v>
                </c:pt>
                <c:pt idx="12172">
                  <c:v>-5.7548875021634682</c:v>
                </c:pt>
                <c:pt idx="12173">
                  <c:v>-5.7548875021634682</c:v>
                </c:pt>
                <c:pt idx="12174">
                  <c:v>-11.013322673425449</c:v>
                </c:pt>
                <c:pt idx="12175">
                  <c:v>-6.0732489820306386</c:v>
                </c:pt>
                <c:pt idx="12176">
                  <c:v>-6.0732489820306386</c:v>
                </c:pt>
                <c:pt idx="12177">
                  <c:v>-6.0732489820306386</c:v>
                </c:pt>
                <c:pt idx="12178">
                  <c:v>9.9667457608995313</c:v>
                </c:pt>
                <c:pt idx="12179">
                  <c:v>10.147204924942228</c:v>
                </c:pt>
                <c:pt idx="12180">
                  <c:v>9.2304207950923818</c:v>
                </c:pt>
                <c:pt idx="12181">
                  <c:v>13.468369487109527</c:v>
                </c:pt>
                <c:pt idx="12182">
                  <c:v>-10.45189794595189</c:v>
                </c:pt>
                <c:pt idx="12183">
                  <c:v>-1.4111379157565549</c:v>
                </c:pt>
                <c:pt idx="12184">
                  <c:v>1.1972641666075623E-2</c:v>
                </c:pt>
                <c:pt idx="12185">
                  <c:v>11.013322673425447</c:v>
                </c:pt>
                <c:pt idx="12186">
                  <c:v>-8.0624959257337636</c:v>
                </c:pt>
                <c:pt idx="12187">
                  <c:v>10.759888183221834</c:v>
                </c:pt>
                <c:pt idx="12188">
                  <c:v>-0.15564900278191215</c:v>
                </c:pt>
                <c:pt idx="12189">
                  <c:v>13.287808556012996</c:v>
                </c:pt>
                <c:pt idx="12190">
                  <c:v>8.0606959316875546</c:v>
                </c:pt>
                <c:pt idx="12191">
                  <c:v>2.7369655941662061</c:v>
                </c:pt>
                <c:pt idx="12192">
                  <c:v>2.7369655941662061</c:v>
                </c:pt>
                <c:pt idx="12193">
                  <c:v>-5.5647846187835261</c:v>
                </c:pt>
                <c:pt idx="12194">
                  <c:v>10.451554569765362</c:v>
                </c:pt>
                <c:pt idx="12195">
                  <c:v>-11.146356530303908</c:v>
                </c:pt>
                <c:pt idx="12196">
                  <c:v>-8.3837042924740537</c:v>
                </c:pt>
                <c:pt idx="12197">
                  <c:v>1.1290511849104483</c:v>
                </c:pt>
                <c:pt idx="12198">
                  <c:v>5.9148833863620496</c:v>
                </c:pt>
                <c:pt idx="12199">
                  <c:v>11.229219383469125</c:v>
                </c:pt>
                <c:pt idx="12200">
                  <c:v>-8.8672787397096631</c:v>
                </c:pt>
                <c:pt idx="12201">
                  <c:v>-8.3837042924740537</c:v>
                </c:pt>
                <c:pt idx="12202">
                  <c:v>10.45189794595189</c:v>
                </c:pt>
                <c:pt idx="12203">
                  <c:v>-10.644457187509261</c:v>
                </c:pt>
                <c:pt idx="12204">
                  <c:v>-13.198445041452361</c:v>
                </c:pt>
                <c:pt idx="12205">
                  <c:v>13.550826932881439</c:v>
                </c:pt>
                <c:pt idx="12206">
                  <c:v>-9.8672787397096631</c:v>
                </c:pt>
                <c:pt idx="12207">
                  <c:v>-8.6462586799900301</c:v>
                </c:pt>
                <c:pt idx="12208">
                  <c:v>11.518489240994933</c:v>
                </c:pt>
                <c:pt idx="12209">
                  <c:v>9.0597950917951025</c:v>
                </c:pt>
                <c:pt idx="12210">
                  <c:v>9.0597950917951025</c:v>
                </c:pt>
                <c:pt idx="12211">
                  <c:v>5.3457748368417297</c:v>
                </c:pt>
                <c:pt idx="12212">
                  <c:v>-9.3822637581148367</c:v>
                </c:pt>
                <c:pt idx="12213">
                  <c:v>-5.9228321394775394</c:v>
                </c:pt>
                <c:pt idx="12214">
                  <c:v>6.0732489820306386</c:v>
                </c:pt>
                <c:pt idx="12215">
                  <c:v>9.0606959316875546</c:v>
                </c:pt>
                <c:pt idx="12216">
                  <c:v>-5.9228321394775394</c:v>
                </c:pt>
                <c:pt idx="12217">
                  <c:v>7.0660891904577738</c:v>
                </c:pt>
                <c:pt idx="12218">
                  <c:v>-9.3822637581148367</c:v>
                </c:pt>
                <c:pt idx="12219">
                  <c:v>-5.9228321394775394</c:v>
                </c:pt>
                <c:pt idx="12220">
                  <c:v>-8.6462586799900301</c:v>
                </c:pt>
                <c:pt idx="12221">
                  <c:v>6.0732489820306386</c:v>
                </c:pt>
                <c:pt idx="12222">
                  <c:v>-8.6462586799900301</c:v>
                </c:pt>
                <c:pt idx="12223">
                  <c:v>-0.583762754256265</c:v>
                </c:pt>
                <c:pt idx="12224">
                  <c:v>-8.6462586799900301</c:v>
                </c:pt>
                <c:pt idx="12225">
                  <c:v>-5.9228321394775394</c:v>
                </c:pt>
                <c:pt idx="12226">
                  <c:v>-8.6462586799900301</c:v>
                </c:pt>
                <c:pt idx="12227">
                  <c:v>-5.574908836057233</c:v>
                </c:pt>
                <c:pt idx="12228">
                  <c:v>-10.583082767502933</c:v>
                </c:pt>
                <c:pt idx="12229">
                  <c:v>-11.146780789986687</c:v>
                </c:pt>
                <c:pt idx="12230">
                  <c:v>6.0732489820306386</c:v>
                </c:pt>
                <c:pt idx="12231">
                  <c:v>-5.3457748368417297</c:v>
                </c:pt>
                <c:pt idx="12232">
                  <c:v>-9.0597950917951025</c:v>
                </c:pt>
                <c:pt idx="12233">
                  <c:v>0.88396800655288965</c:v>
                </c:pt>
                <c:pt idx="12234">
                  <c:v>-3.0567797089963875</c:v>
                </c:pt>
                <c:pt idx="12235">
                  <c:v>6.0732489820306386</c:v>
                </c:pt>
                <c:pt idx="12236">
                  <c:v>-0.41488727331516473</c:v>
                </c:pt>
                <c:pt idx="12237">
                  <c:v>-5.5647846187835261</c:v>
                </c:pt>
                <c:pt idx="12238">
                  <c:v>-13.673603533168777</c:v>
                </c:pt>
                <c:pt idx="12239">
                  <c:v>6.0732489820306386</c:v>
                </c:pt>
                <c:pt idx="12240">
                  <c:v>2.6585436331022638</c:v>
                </c:pt>
                <c:pt idx="12241">
                  <c:v>4.7725895038969277</c:v>
                </c:pt>
                <c:pt idx="12242">
                  <c:v>9.0606959316875546</c:v>
                </c:pt>
                <c:pt idx="12243">
                  <c:v>-7.0660891904577721</c:v>
                </c:pt>
                <c:pt idx="12244">
                  <c:v>10.307580315927396</c:v>
                </c:pt>
                <c:pt idx="12245">
                  <c:v>7.6486571760385464</c:v>
                </c:pt>
                <c:pt idx="12246">
                  <c:v>2.4959113129040285</c:v>
                </c:pt>
                <c:pt idx="12247">
                  <c:v>5.9228321394775394</c:v>
                </c:pt>
                <c:pt idx="12248">
                  <c:v>7.0660891904577721</c:v>
                </c:pt>
                <c:pt idx="12249">
                  <c:v>10.451554569765362</c:v>
                </c:pt>
                <c:pt idx="12250">
                  <c:v>-3.0315488358748208</c:v>
                </c:pt>
                <c:pt idx="12251">
                  <c:v>1.3873258181568775</c:v>
                </c:pt>
                <c:pt idx="12252">
                  <c:v>0.11074706550753884</c:v>
                </c:pt>
                <c:pt idx="12253">
                  <c:v>0.9648105715377</c:v>
                </c:pt>
                <c:pt idx="12254">
                  <c:v>-7.9483672315846778</c:v>
                </c:pt>
                <c:pt idx="12255">
                  <c:v>-0.61470984411520835</c:v>
                </c:pt>
                <c:pt idx="12256">
                  <c:v>0.26303440583379378</c:v>
                </c:pt>
                <c:pt idx="12257">
                  <c:v>3.2034265038149176E-16</c:v>
                </c:pt>
                <c:pt idx="12258">
                  <c:v>0.36133647944559782</c:v>
                </c:pt>
                <c:pt idx="12259">
                  <c:v>-1.2643770723252037</c:v>
                </c:pt>
                <c:pt idx="12260">
                  <c:v>-0.43857301373963314</c:v>
                </c:pt>
                <c:pt idx="12261">
                  <c:v>-0.36332246273468871</c:v>
                </c:pt>
                <c:pt idx="12262">
                  <c:v>-0.24997825300834761</c:v>
                </c:pt>
                <c:pt idx="12263">
                  <c:v>3.2010394902621239E-2</c:v>
                </c:pt>
                <c:pt idx="12264">
                  <c:v>-6.5802058395746113E-2</c:v>
                </c:pt>
                <c:pt idx="12265">
                  <c:v>0.19460926482290963</c:v>
                </c:pt>
                <c:pt idx="12266">
                  <c:v>-7.943446749440497E-2</c:v>
                </c:pt>
                <c:pt idx="12267">
                  <c:v>0.77024174904050469</c:v>
                </c:pt>
                <c:pt idx="12268">
                  <c:v>-0.13124453327825267</c:v>
                </c:pt>
                <c:pt idx="12269">
                  <c:v>-7.4440362202100676</c:v>
                </c:pt>
                <c:pt idx="12270">
                  <c:v>-0.6069888070511551</c:v>
                </c:pt>
                <c:pt idx="12271">
                  <c:v>12.10339709935112</c:v>
                </c:pt>
                <c:pt idx="12272">
                  <c:v>-3.1026895620624547E-2</c:v>
                </c:pt>
                <c:pt idx="12273">
                  <c:v>-1.5491617792933092</c:v>
                </c:pt>
                <c:pt idx="12274">
                  <c:v>-4.4394119358453235E-2</c:v>
                </c:pt>
                <c:pt idx="12275">
                  <c:v>-0.17687776208407952</c:v>
                </c:pt>
                <c:pt idx="12276">
                  <c:v>2.7809902180582045</c:v>
                </c:pt>
                <c:pt idx="12277">
                  <c:v>-6.9262662437113723E-2</c:v>
                </c:pt>
                <c:pt idx="12278">
                  <c:v>0.24674675082886355</c:v>
                </c:pt>
                <c:pt idx="12279">
                  <c:v>-6.4705689387815526E-2</c:v>
                </c:pt>
                <c:pt idx="12280">
                  <c:v>0.70043971814109218</c:v>
                </c:pt>
                <c:pt idx="12281">
                  <c:v>1.992804498595796</c:v>
                </c:pt>
                <c:pt idx="12282">
                  <c:v>13.036230861220817</c:v>
                </c:pt>
                <c:pt idx="12283">
                  <c:v>-9.9367880745974286</c:v>
                </c:pt>
                <c:pt idx="12284">
                  <c:v>-11.485158443755667</c:v>
                </c:pt>
                <c:pt idx="12285">
                  <c:v>-9.7884219554071283E-2</c:v>
                </c:pt>
                <c:pt idx="12286">
                  <c:v>0.25276607037996696</c:v>
                </c:pt>
                <c:pt idx="12287">
                  <c:v>0.32012585225337686</c:v>
                </c:pt>
                <c:pt idx="12288">
                  <c:v>7.0660891904577738</c:v>
                </c:pt>
                <c:pt idx="12289">
                  <c:v>-2.1643316046346093</c:v>
                </c:pt>
                <c:pt idx="12290">
                  <c:v>0.10593344474906501</c:v>
                </c:pt>
                <c:pt idx="12291">
                  <c:v>-0.14201900487242736</c:v>
                </c:pt>
                <c:pt idx="12292">
                  <c:v>-0.54336159625438296</c:v>
                </c:pt>
                <c:pt idx="12293">
                  <c:v>-0.22239242133644802</c:v>
                </c:pt>
                <c:pt idx="12294">
                  <c:v>-4.8363021561398843E-2</c:v>
                </c:pt>
                <c:pt idx="12295">
                  <c:v>0.13358315437859219</c:v>
                </c:pt>
                <c:pt idx="12296">
                  <c:v>0.23815973719476458</c:v>
                </c:pt>
                <c:pt idx="12297">
                  <c:v>0.73696559416620611</c:v>
                </c:pt>
                <c:pt idx="12298">
                  <c:v>-0.22844146600925297</c:v>
                </c:pt>
                <c:pt idx="12299">
                  <c:v>-7.0660891904577721</c:v>
                </c:pt>
                <c:pt idx="12300">
                  <c:v>9.5189809291704002</c:v>
                </c:pt>
                <c:pt idx="12301">
                  <c:v>0.30805625210968285</c:v>
                </c:pt>
                <c:pt idx="12302">
                  <c:v>5.8595848808301625</c:v>
                </c:pt>
                <c:pt idx="12303">
                  <c:v>10.518980929170402</c:v>
                </c:pt>
                <c:pt idx="12304">
                  <c:v>-1.0750305261892079</c:v>
                </c:pt>
                <c:pt idx="12305">
                  <c:v>7.6848078843019668E-2</c:v>
                </c:pt>
                <c:pt idx="12306">
                  <c:v>-0.27454839385083457</c:v>
                </c:pt>
                <c:pt idx="12307">
                  <c:v>0.14684138832927118</c:v>
                </c:pt>
                <c:pt idx="12308">
                  <c:v>-0.3701832634945833</c:v>
                </c:pt>
                <c:pt idx="12309">
                  <c:v>-0.75714347610383648</c:v>
                </c:pt>
                <c:pt idx="12310">
                  <c:v>-0.53185116426159407</c:v>
                </c:pt>
                <c:pt idx="12311">
                  <c:v>0.28010791919273548</c:v>
                </c:pt>
                <c:pt idx="12312">
                  <c:v>-0.41503749927884381</c:v>
                </c:pt>
                <c:pt idx="12313">
                  <c:v>-5.7402311044921994E-2</c:v>
                </c:pt>
                <c:pt idx="12314">
                  <c:v>-8.0606959316875546</c:v>
                </c:pt>
                <c:pt idx="12315">
                  <c:v>-6.0732489820306386</c:v>
                </c:pt>
                <c:pt idx="12316">
                  <c:v>10.703326841459814</c:v>
                </c:pt>
                <c:pt idx="12317">
                  <c:v>-1.0631938264871943</c:v>
                </c:pt>
                <c:pt idx="12318">
                  <c:v>0.61667136044849424</c:v>
                </c:pt>
                <c:pt idx="12319">
                  <c:v>0.51264829590526595</c:v>
                </c:pt>
                <c:pt idx="12320">
                  <c:v>-0.73600507812480787</c:v>
                </c:pt>
                <c:pt idx="12321">
                  <c:v>3.0274920594480341</c:v>
                </c:pt>
                <c:pt idx="12322">
                  <c:v>8.2571950157467711E-2</c:v>
                </c:pt>
                <c:pt idx="12323">
                  <c:v>-0.15947821400719669</c:v>
                </c:pt>
                <c:pt idx="12324">
                  <c:v>0.79382653721295726</c:v>
                </c:pt>
                <c:pt idx="12325">
                  <c:v>-0.25749622229236385</c:v>
                </c:pt>
                <c:pt idx="12326">
                  <c:v>-9.6444571875092606</c:v>
                </c:pt>
                <c:pt idx="12327">
                  <c:v>-3.1154772174199366</c:v>
                </c:pt>
                <c:pt idx="12328">
                  <c:v>-0.58316025808717087</c:v>
                </c:pt>
                <c:pt idx="12329">
                  <c:v>0.19944440321832765</c:v>
                </c:pt>
                <c:pt idx="12330">
                  <c:v>-12.566767596032916</c:v>
                </c:pt>
                <c:pt idx="12331">
                  <c:v>-7.6462586799900292</c:v>
                </c:pt>
                <c:pt idx="12332">
                  <c:v>0.35845397091247627</c:v>
                </c:pt>
                <c:pt idx="12333">
                  <c:v>0.99640673527599144</c:v>
                </c:pt>
                <c:pt idx="12334">
                  <c:v>-2.0713669291762313</c:v>
                </c:pt>
                <c:pt idx="12335">
                  <c:v>6.0732489820306386</c:v>
                </c:pt>
                <c:pt idx="12336">
                  <c:v>-6.0756277048133702</c:v>
                </c:pt>
                <c:pt idx="12337">
                  <c:v>1.7118746132033755</c:v>
                </c:pt>
                <c:pt idx="12338">
                  <c:v>5.08746284125034</c:v>
                </c:pt>
                <c:pt idx="12339">
                  <c:v>-8.6450579349844769</c:v>
                </c:pt>
                <c:pt idx="12340">
                  <c:v>1.6109790179564902</c:v>
                </c:pt>
                <c:pt idx="12341">
                  <c:v>8.6450579349844769</c:v>
                </c:pt>
                <c:pt idx="12342">
                  <c:v>0.69406393788053888</c:v>
                </c:pt>
                <c:pt idx="12343">
                  <c:v>-6.287770086196959</c:v>
                </c:pt>
                <c:pt idx="12344">
                  <c:v>-0.18737013590172183</c:v>
                </c:pt>
                <c:pt idx="12345">
                  <c:v>-0.39173012578677507</c:v>
                </c:pt>
                <c:pt idx="12346">
                  <c:v>0.16185087940139731</c:v>
                </c:pt>
                <c:pt idx="12347">
                  <c:v>-3.2805260549702453</c:v>
                </c:pt>
                <c:pt idx="12348">
                  <c:v>0.24327115101236391</c:v>
                </c:pt>
                <c:pt idx="12349">
                  <c:v>0.30485458152842093</c:v>
                </c:pt>
                <c:pt idx="12350">
                  <c:v>-8.6462586799900301</c:v>
                </c:pt>
                <c:pt idx="12351">
                  <c:v>-1.8037526853774086</c:v>
                </c:pt>
                <c:pt idx="12352">
                  <c:v>-5.3457748368417297</c:v>
                </c:pt>
                <c:pt idx="12353">
                  <c:v>-0.26793320524663305</c:v>
                </c:pt>
                <c:pt idx="12354">
                  <c:v>-0.67807190511263771</c:v>
                </c:pt>
                <c:pt idx="12355">
                  <c:v>0.60407132366886096</c:v>
                </c:pt>
                <c:pt idx="12356">
                  <c:v>0.9702392744661068</c:v>
                </c:pt>
                <c:pt idx="12357">
                  <c:v>0.41185625203416404</c:v>
                </c:pt>
                <c:pt idx="12358">
                  <c:v>10.059795091795101</c:v>
                </c:pt>
                <c:pt idx="12359">
                  <c:v>8.3822637581148367</c:v>
                </c:pt>
                <c:pt idx="12360">
                  <c:v>1.2720654682802701</c:v>
                </c:pt>
                <c:pt idx="12361">
                  <c:v>4.0130299484491179</c:v>
                </c:pt>
                <c:pt idx="12362">
                  <c:v>-0.47757896534755656</c:v>
                </c:pt>
                <c:pt idx="12363">
                  <c:v>0</c:v>
                </c:pt>
                <c:pt idx="12364">
                  <c:v>-0.11477018724607485</c:v>
                </c:pt>
                <c:pt idx="12365">
                  <c:v>-2.3104553104434142</c:v>
                </c:pt>
                <c:pt idx="12366">
                  <c:v>0.32462220405662567</c:v>
                </c:pt>
                <c:pt idx="12367">
                  <c:v>9.5189809291704002</c:v>
                </c:pt>
                <c:pt idx="12368">
                  <c:v>9.8662486111111729</c:v>
                </c:pt>
                <c:pt idx="12369">
                  <c:v>0.10272630155441245</c:v>
                </c:pt>
                <c:pt idx="12370">
                  <c:v>-0.80735492205760395</c:v>
                </c:pt>
                <c:pt idx="12371">
                  <c:v>0.68225970207607112</c:v>
                </c:pt>
                <c:pt idx="12372">
                  <c:v>8.3837042924740537</c:v>
                </c:pt>
                <c:pt idx="12373">
                  <c:v>1.8426625896742459</c:v>
                </c:pt>
                <c:pt idx="12374">
                  <c:v>-1.9874469496569154</c:v>
                </c:pt>
                <c:pt idx="12375">
                  <c:v>0.53051471669877959</c:v>
                </c:pt>
                <c:pt idx="12376">
                  <c:v>1.7765774500650628</c:v>
                </c:pt>
                <c:pt idx="12377">
                  <c:v>-10.381182412624446</c:v>
                </c:pt>
                <c:pt idx="12378">
                  <c:v>3.1723270981989633</c:v>
                </c:pt>
                <c:pt idx="12379">
                  <c:v>-0.83764354413537634</c:v>
                </c:pt>
                <c:pt idx="12380">
                  <c:v>-4.7305714778356635E-2</c:v>
                </c:pt>
                <c:pt idx="12381">
                  <c:v>-10.703038388986418</c:v>
                </c:pt>
                <c:pt idx="12382">
                  <c:v>-9.3815429511845849</c:v>
                </c:pt>
                <c:pt idx="12383">
                  <c:v>0.8026985596263827</c:v>
                </c:pt>
                <c:pt idx="12384">
                  <c:v>7.0624959257337645</c:v>
                </c:pt>
                <c:pt idx="12385">
                  <c:v>-1.4150374992788437</c:v>
                </c:pt>
                <c:pt idx="12386">
                  <c:v>1.7040151723649195</c:v>
                </c:pt>
                <c:pt idx="12387">
                  <c:v>-1.5201542050930581</c:v>
                </c:pt>
                <c:pt idx="12388">
                  <c:v>-1.5454902178186887</c:v>
                </c:pt>
                <c:pt idx="12389">
                  <c:v>2.5995208532944358E-2</c:v>
                </c:pt>
                <c:pt idx="12390">
                  <c:v>0.67242534197149562</c:v>
                </c:pt>
                <c:pt idx="12391">
                  <c:v>0.23703919730084938</c:v>
                </c:pt>
                <c:pt idx="12392">
                  <c:v>8.8683081332894673</c:v>
                </c:pt>
                <c:pt idx="12393">
                  <c:v>-1.8742286887778643</c:v>
                </c:pt>
                <c:pt idx="12394">
                  <c:v>1.8163925066814619</c:v>
                </c:pt>
                <c:pt idx="12395">
                  <c:v>-1.0113598621645479</c:v>
                </c:pt>
                <c:pt idx="12396">
                  <c:v>0.21370669347022539</c:v>
                </c:pt>
                <c:pt idx="12397">
                  <c:v>0.11547721741993588</c:v>
                </c:pt>
                <c:pt idx="12398">
                  <c:v>0.11055049417369857</c:v>
                </c:pt>
                <c:pt idx="12399">
                  <c:v>-5.44375103557901E-2</c:v>
                </c:pt>
                <c:pt idx="12400">
                  <c:v>9.5196362528432132</c:v>
                </c:pt>
                <c:pt idx="12401">
                  <c:v>9.0606959316875546</c:v>
                </c:pt>
                <c:pt idx="12402">
                  <c:v>-15.081289245950657</c:v>
                </c:pt>
                <c:pt idx="12403">
                  <c:v>-10.917372079476841</c:v>
                </c:pt>
                <c:pt idx="12404">
                  <c:v>-1.5986134262501011</c:v>
                </c:pt>
                <c:pt idx="12405">
                  <c:v>-11.485326189240524</c:v>
                </c:pt>
                <c:pt idx="12406">
                  <c:v>-7.6486571760385464</c:v>
                </c:pt>
                <c:pt idx="12407">
                  <c:v>-4.3692338096657197</c:v>
                </c:pt>
                <c:pt idx="12408">
                  <c:v>-9.7604427459966399</c:v>
                </c:pt>
                <c:pt idx="12409">
                  <c:v>-1.7321646079023851</c:v>
                </c:pt>
                <c:pt idx="12410">
                  <c:v>-0.29373120305671013</c:v>
                </c:pt>
                <c:pt idx="12411">
                  <c:v>-1.7362926280868849</c:v>
                </c:pt>
                <c:pt idx="12412">
                  <c:v>-11.188382790570113</c:v>
                </c:pt>
                <c:pt idx="12413">
                  <c:v>-8.3837042924740537</c:v>
                </c:pt>
                <c:pt idx="12414">
                  <c:v>7.0660891904577738</c:v>
                </c:pt>
                <c:pt idx="12415">
                  <c:v>10.637908684064989</c:v>
                </c:pt>
                <c:pt idx="12416">
                  <c:v>4.8008120761908328</c:v>
                </c:pt>
                <c:pt idx="12417">
                  <c:v>1.5925456721402205</c:v>
                </c:pt>
                <c:pt idx="12418">
                  <c:v>-0.28630418515664069</c:v>
                </c:pt>
                <c:pt idx="12419">
                  <c:v>0.62737560113350654</c:v>
                </c:pt>
                <c:pt idx="12420">
                  <c:v>-7.6486571760385464</c:v>
                </c:pt>
                <c:pt idx="12421">
                  <c:v>-5.2746223801090055</c:v>
                </c:pt>
                <c:pt idx="12422">
                  <c:v>11.916999049082808</c:v>
                </c:pt>
                <c:pt idx="12423">
                  <c:v>2.4663180042225372</c:v>
                </c:pt>
                <c:pt idx="12424">
                  <c:v>-8.0606959316875546</c:v>
                </c:pt>
                <c:pt idx="12425">
                  <c:v>-0.99284020842713405</c:v>
                </c:pt>
                <c:pt idx="12426">
                  <c:v>1.0006009977345358</c:v>
                </c:pt>
                <c:pt idx="12427">
                  <c:v>-1.3161745676570646</c:v>
                </c:pt>
                <c:pt idx="12428">
                  <c:v>1.8124726820922517</c:v>
                </c:pt>
                <c:pt idx="12429">
                  <c:v>-12.306916113522544</c:v>
                </c:pt>
                <c:pt idx="12430">
                  <c:v>-2.3180885848609862</c:v>
                </c:pt>
                <c:pt idx="12431">
                  <c:v>-9.3822637581148367</c:v>
                </c:pt>
                <c:pt idx="12432">
                  <c:v>-0.22102005971963268</c:v>
                </c:pt>
                <c:pt idx="12433">
                  <c:v>-0.88735958767567769</c:v>
                </c:pt>
                <c:pt idx="12434">
                  <c:v>-9.9667457608995313</c:v>
                </c:pt>
                <c:pt idx="12435">
                  <c:v>9.2304207950923818</c:v>
                </c:pt>
                <c:pt idx="12436">
                  <c:v>10.059795091795101</c:v>
                </c:pt>
                <c:pt idx="12437">
                  <c:v>0.59309038160455629</c:v>
                </c:pt>
                <c:pt idx="12438">
                  <c:v>-7.0660891904577721</c:v>
                </c:pt>
                <c:pt idx="12439">
                  <c:v>-0.91733747941038679</c:v>
                </c:pt>
                <c:pt idx="12440">
                  <c:v>-3.2034265038149176E-16</c:v>
                </c:pt>
                <c:pt idx="12441">
                  <c:v>0.57572429386581836</c:v>
                </c:pt>
                <c:pt idx="12442">
                  <c:v>0.63161259401997771</c:v>
                </c:pt>
                <c:pt idx="12443">
                  <c:v>-8.7462841250339429E-2</c:v>
                </c:pt>
                <c:pt idx="12444">
                  <c:v>-9.0068714767052853</c:v>
                </c:pt>
                <c:pt idx="12445">
                  <c:v>1.9971174914668786</c:v>
                </c:pt>
                <c:pt idx="12446">
                  <c:v>9.7604427459966399</c:v>
                </c:pt>
                <c:pt idx="12447">
                  <c:v>8.4600918676148229</c:v>
                </c:pt>
                <c:pt idx="12448">
                  <c:v>11.787086324551618</c:v>
                </c:pt>
                <c:pt idx="12449">
                  <c:v>1.9479661172973601</c:v>
                </c:pt>
                <c:pt idx="12450">
                  <c:v>-10.059795091795101</c:v>
                </c:pt>
                <c:pt idx="12451">
                  <c:v>-0.11189288007089739</c:v>
                </c:pt>
                <c:pt idx="12452">
                  <c:v>6.329158780113854</c:v>
                </c:pt>
                <c:pt idx="12453">
                  <c:v>0.10691520391651189</c:v>
                </c:pt>
                <c:pt idx="12454">
                  <c:v>8.6462586799900301</c:v>
                </c:pt>
                <c:pt idx="12455">
                  <c:v>2.7234265405124898</c:v>
                </c:pt>
                <c:pt idx="12456">
                  <c:v>7.0660891904577721</c:v>
                </c:pt>
                <c:pt idx="12457">
                  <c:v>-3.1708859727338307E-2</c:v>
                </c:pt>
                <c:pt idx="12458">
                  <c:v>0.22542011403401577</c:v>
                </c:pt>
                <c:pt idx="12459">
                  <c:v>-8.3837042924740537</c:v>
                </c:pt>
                <c:pt idx="12460">
                  <c:v>-5.0817446281816068</c:v>
                </c:pt>
                <c:pt idx="12461">
                  <c:v>1.4120387556490079</c:v>
                </c:pt>
                <c:pt idx="12462">
                  <c:v>-1.7369291629332424</c:v>
                </c:pt>
                <c:pt idx="12463">
                  <c:v>-3.8174791393313114</c:v>
                </c:pt>
                <c:pt idx="12464">
                  <c:v>0.25525705524207437</c:v>
                </c:pt>
                <c:pt idx="12465">
                  <c:v>7.0660891904577738</c:v>
                </c:pt>
                <c:pt idx="12466">
                  <c:v>-0.25286477356071796</c:v>
                </c:pt>
                <c:pt idx="12467">
                  <c:v>-1.6017132519074588E-16</c:v>
                </c:pt>
                <c:pt idx="12468">
                  <c:v>5.2479380594214211</c:v>
                </c:pt>
                <c:pt idx="12469">
                  <c:v>0.26881675842779978</c:v>
                </c:pt>
                <c:pt idx="12470">
                  <c:v>-0.15112215609220264</c:v>
                </c:pt>
                <c:pt idx="12471">
                  <c:v>-2.8233680728943882E-2</c:v>
                </c:pt>
                <c:pt idx="12472">
                  <c:v>-0.18057224564182092</c:v>
                </c:pt>
                <c:pt idx="12473">
                  <c:v>1.7826928678233354</c:v>
                </c:pt>
                <c:pt idx="12474">
                  <c:v>-1.642342457298863</c:v>
                </c:pt>
                <c:pt idx="12475">
                  <c:v>-3.5718089529538393</c:v>
                </c:pt>
                <c:pt idx="12476">
                  <c:v>-14.081289245950657</c:v>
                </c:pt>
                <c:pt idx="12477">
                  <c:v>-0.83007499855768796</c:v>
                </c:pt>
                <c:pt idx="12478">
                  <c:v>-1.4256067409890312</c:v>
                </c:pt>
                <c:pt idx="12479">
                  <c:v>-7.0660891904577721</c:v>
                </c:pt>
                <c:pt idx="12480">
                  <c:v>2.7814252890816302</c:v>
                </c:pt>
                <c:pt idx="12481">
                  <c:v>-0.16090521218574411</c:v>
                </c:pt>
                <c:pt idx="12482">
                  <c:v>-0.13433789938188423</c:v>
                </c:pt>
                <c:pt idx="12483">
                  <c:v>-0.16013449824950282</c:v>
                </c:pt>
                <c:pt idx="12484">
                  <c:v>-0.25517927703277637</c:v>
                </c:pt>
                <c:pt idx="12485">
                  <c:v>-0.14954982787485124</c:v>
                </c:pt>
                <c:pt idx="12486">
                  <c:v>-4.4439705740979996E-2</c:v>
                </c:pt>
                <c:pt idx="12487">
                  <c:v>-1.1202942337177118</c:v>
                </c:pt>
                <c:pt idx="12488">
                  <c:v>3.2024736953105042</c:v>
                </c:pt>
                <c:pt idx="12489">
                  <c:v>-2.9921083922269083</c:v>
                </c:pt>
                <c:pt idx="12490">
                  <c:v>-0.47547335314081768</c:v>
                </c:pt>
                <c:pt idx="12491">
                  <c:v>-9.7598881832218343</c:v>
                </c:pt>
                <c:pt idx="12492">
                  <c:v>0.62560448521850209</c:v>
                </c:pt>
                <c:pt idx="12493">
                  <c:v>7.6486571760385464</c:v>
                </c:pt>
                <c:pt idx="12494">
                  <c:v>-8.2292558045852395</c:v>
                </c:pt>
                <c:pt idx="12495">
                  <c:v>-11.966024713800364</c:v>
                </c:pt>
                <c:pt idx="12496">
                  <c:v>8.3837042924740537</c:v>
                </c:pt>
                <c:pt idx="12497">
                  <c:v>7.6462586799900292</c:v>
                </c:pt>
                <c:pt idx="12498">
                  <c:v>-2.5849625007211561</c:v>
                </c:pt>
                <c:pt idx="12499">
                  <c:v>9.7604427459966399</c:v>
                </c:pt>
                <c:pt idx="12500">
                  <c:v>-10.703038388986418</c:v>
                </c:pt>
                <c:pt idx="12501">
                  <c:v>-1.4535470623854403</c:v>
                </c:pt>
                <c:pt idx="12502">
                  <c:v>-8.8672787397096631</c:v>
                </c:pt>
                <c:pt idx="12503">
                  <c:v>-11.989749275462135</c:v>
                </c:pt>
                <c:pt idx="12504">
                  <c:v>-0.22551176318062655</c:v>
                </c:pt>
                <c:pt idx="12505">
                  <c:v>7.0660891904577738</c:v>
                </c:pt>
                <c:pt idx="12506">
                  <c:v>-1.4643831986209973E-2</c:v>
                </c:pt>
                <c:pt idx="12507">
                  <c:v>5.5999376305487552</c:v>
                </c:pt>
                <c:pt idx="12508">
                  <c:v>-6.0732489820306386</c:v>
                </c:pt>
                <c:pt idx="12509">
                  <c:v>0.47643804394298733</c:v>
                </c:pt>
                <c:pt idx="12510">
                  <c:v>-18.28771538516099</c:v>
                </c:pt>
                <c:pt idx="12511">
                  <c:v>-0.79021610431474987</c:v>
                </c:pt>
                <c:pt idx="12512">
                  <c:v>-0.13993026114447482</c:v>
                </c:pt>
                <c:pt idx="12513">
                  <c:v>10.966024713800364</c:v>
                </c:pt>
                <c:pt idx="12514">
                  <c:v>-4.3692338096657197</c:v>
                </c:pt>
                <c:pt idx="12515">
                  <c:v>4.7548875021634691</c:v>
                </c:pt>
                <c:pt idx="12516">
                  <c:v>-1.981943960213026</c:v>
                </c:pt>
                <c:pt idx="12517">
                  <c:v>5.7548875021634682</c:v>
                </c:pt>
                <c:pt idx="12518">
                  <c:v>1.4123830458328661</c:v>
                </c:pt>
                <c:pt idx="12519">
                  <c:v>-0.29218075149331013</c:v>
                </c:pt>
                <c:pt idx="12520">
                  <c:v>-1.1360615495760289</c:v>
                </c:pt>
                <c:pt idx="12521">
                  <c:v>-0.12969107663963689</c:v>
                </c:pt>
                <c:pt idx="12522">
                  <c:v>-1.7219852062560463</c:v>
                </c:pt>
                <c:pt idx="12523">
                  <c:v>5.1014334947052591</c:v>
                </c:pt>
                <c:pt idx="12524">
                  <c:v>1.6659690638669462</c:v>
                </c:pt>
                <c:pt idx="12525">
                  <c:v>-0.28950661719498483</c:v>
                </c:pt>
                <c:pt idx="12526">
                  <c:v>5.7548875021634682</c:v>
                </c:pt>
                <c:pt idx="12527">
                  <c:v>-1.5025003405291835</c:v>
                </c:pt>
                <c:pt idx="12528">
                  <c:v>1.9892469437031255</c:v>
                </c:pt>
                <c:pt idx="12529">
                  <c:v>-11.013555309891467</c:v>
                </c:pt>
                <c:pt idx="12530">
                  <c:v>3.8073549220576046</c:v>
                </c:pt>
                <c:pt idx="12531">
                  <c:v>-13.628825226704336</c:v>
                </c:pt>
                <c:pt idx="12532">
                  <c:v>-12.501920096027913</c:v>
                </c:pt>
                <c:pt idx="12533">
                  <c:v>6.0732489820306386</c:v>
                </c:pt>
                <c:pt idx="12534">
                  <c:v>4.5655440319032525</c:v>
                </c:pt>
                <c:pt idx="12535">
                  <c:v>-11.917123403264748</c:v>
                </c:pt>
                <c:pt idx="12536">
                  <c:v>7.0660891904577738</c:v>
                </c:pt>
                <c:pt idx="12537">
                  <c:v>8.0624959257337636</c:v>
                </c:pt>
                <c:pt idx="12538">
                  <c:v>1.7252837891185708</c:v>
                </c:pt>
                <c:pt idx="12539">
                  <c:v>7.0660891904577738</c:v>
                </c:pt>
                <c:pt idx="12540">
                  <c:v>12.344388385403166</c:v>
                </c:pt>
                <c:pt idx="12541">
                  <c:v>9.3109404391481757E-2</c:v>
                </c:pt>
                <c:pt idx="12542">
                  <c:v>-11.892036785411905</c:v>
                </c:pt>
                <c:pt idx="12543">
                  <c:v>0.13606154957602826</c:v>
                </c:pt>
                <c:pt idx="12544">
                  <c:v>4.3078871564096657</c:v>
                </c:pt>
                <c:pt idx="12545">
                  <c:v>2.3419786358699821</c:v>
                </c:pt>
                <c:pt idx="12546">
                  <c:v>-0.33828030029480582</c:v>
                </c:pt>
                <c:pt idx="12547">
                  <c:v>9.6450579349844787</c:v>
                </c:pt>
                <c:pt idx="12548">
                  <c:v>3.2461252708096002</c:v>
                </c:pt>
                <c:pt idx="12549">
                  <c:v>11.485326189240524</c:v>
                </c:pt>
                <c:pt idx="12550">
                  <c:v>13.371822011393192</c:v>
                </c:pt>
                <c:pt idx="12551">
                  <c:v>-2.7369655941662061</c:v>
                </c:pt>
                <c:pt idx="12552">
                  <c:v>0.73725410432432992</c:v>
                </c:pt>
                <c:pt idx="12553">
                  <c:v>-0.67789161706030576</c:v>
                </c:pt>
                <c:pt idx="12554">
                  <c:v>-5.517478904005169</c:v>
                </c:pt>
                <c:pt idx="12555">
                  <c:v>-0.32192809488736268</c:v>
                </c:pt>
                <c:pt idx="12556">
                  <c:v>7.0660891904577738</c:v>
                </c:pt>
                <c:pt idx="12557">
                  <c:v>-2.4111379157565551</c:v>
                </c:pt>
                <c:pt idx="12558">
                  <c:v>-0.15041684255309878</c:v>
                </c:pt>
                <c:pt idx="12559">
                  <c:v>-12.62890115202819</c:v>
                </c:pt>
                <c:pt idx="12560">
                  <c:v>1.6503450223839233</c:v>
                </c:pt>
                <c:pt idx="12561">
                  <c:v>10.059344460824425</c:v>
                </c:pt>
                <c:pt idx="12562">
                  <c:v>-1.0692908116505242</c:v>
                </c:pt>
                <c:pt idx="12563">
                  <c:v>0.41383874969521822</c:v>
                </c:pt>
                <c:pt idx="12564">
                  <c:v>-14.702767912403596</c:v>
                </c:pt>
                <c:pt idx="12565">
                  <c:v>12.125090539303256</c:v>
                </c:pt>
                <c:pt idx="12566">
                  <c:v>7.6462586799900292</c:v>
                </c:pt>
                <c:pt idx="12567">
                  <c:v>-6.4429434958487288</c:v>
                </c:pt>
                <c:pt idx="12568">
                  <c:v>15.339676056364574</c:v>
                </c:pt>
                <c:pt idx="12569">
                  <c:v>-18.010182047185236</c:v>
                </c:pt>
                <c:pt idx="12570">
                  <c:v>-9.5196362528432132</c:v>
                </c:pt>
                <c:pt idx="12571">
                  <c:v>-10.381182412624446</c:v>
                </c:pt>
                <c:pt idx="12572">
                  <c:v>-9.5196362528432132</c:v>
                </c:pt>
                <c:pt idx="12573">
                  <c:v>8.8672787397096631</c:v>
                </c:pt>
                <c:pt idx="12574">
                  <c:v>8.8683081332894673</c:v>
                </c:pt>
                <c:pt idx="12575">
                  <c:v>-0.15527822547791095</c:v>
                </c:pt>
                <c:pt idx="12576">
                  <c:v>-11.518489240994933</c:v>
                </c:pt>
                <c:pt idx="12577">
                  <c:v>-10.146780789986686</c:v>
                </c:pt>
                <c:pt idx="12578">
                  <c:v>2.5483134880747258</c:v>
                </c:pt>
                <c:pt idx="12579">
                  <c:v>1.1622714288988771</c:v>
                </c:pt>
                <c:pt idx="12580">
                  <c:v>3.2962414512237133</c:v>
                </c:pt>
                <c:pt idx="12581">
                  <c:v>-0.23132554610645606</c:v>
                </c:pt>
                <c:pt idx="12582">
                  <c:v>-8.0624959257337636</c:v>
                </c:pt>
                <c:pt idx="12583">
                  <c:v>7.0660891904577738</c:v>
                </c:pt>
                <c:pt idx="12584">
                  <c:v>-6.9886846867721664</c:v>
                </c:pt>
                <c:pt idx="12585">
                  <c:v>-2.5003099957507566</c:v>
                </c:pt>
                <c:pt idx="12586">
                  <c:v>1.3109883781807159</c:v>
                </c:pt>
                <c:pt idx="12587">
                  <c:v>10.451554569765362</c:v>
                </c:pt>
                <c:pt idx="12588">
                  <c:v>-1.717025288962166</c:v>
                </c:pt>
                <c:pt idx="12589">
                  <c:v>1.5081469036703254</c:v>
                </c:pt>
                <c:pt idx="12590">
                  <c:v>-8.6462586799900301</c:v>
                </c:pt>
                <c:pt idx="12591">
                  <c:v>-0.55206020481373375</c:v>
                </c:pt>
                <c:pt idx="12592">
                  <c:v>-0.38702312310924736</c:v>
                </c:pt>
                <c:pt idx="12593">
                  <c:v>11.518489240994933</c:v>
                </c:pt>
                <c:pt idx="12594">
                  <c:v>1.1206814824224633</c:v>
                </c:pt>
                <c:pt idx="12595">
                  <c:v>2.4037305326862857</c:v>
                </c:pt>
                <c:pt idx="12596">
                  <c:v>7.0660891904577738</c:v>
                </c:pt>
                <c:pt idx="12597">
                  <c:v>12.468454344036344</c:v>
                </c:pt>
                <c:pt idx="12598">
                  <c:v>-7.0624959257337645</c:v>
                </c:pt>
                <c:pt idx="12599">
                  <c:v>2.7369655941662061</c:v>
                </c:pt>
                <c:pt idx="12600">
                  <c:v>-11.613636010763889</c:v>
                </c:pt>
                <c:pt idx="12601">
                  <c:v>8.6450579349844769</c:v>
                </c:pt>
                <c:pt idx="12602">
                  <c:v>-8.8672787397096631</c:v>
                </c:pt>
                <c:pt idx="12603">
                  <c:v>-4.6595094540862103</c:v>
                </c:pt>
                <c:pt idx="12604">
                  <c:v>-0.31520223169904887</c:v>
                </c:pt>
                <c:pt idx="12605">
                  <c:v>8.3837042924740537</c:v>
                </c:pt>
                <c:pt idx="12606">
                  <c:v>-0.30610312772567977</c:v>
                </c:pt>
                <c:pt idx="12607">
                  <c:v>-1.8327999386150671</c:v>
                </c:pt>
                <c:pt idx="12608">
                  <c:v>9.2304207950923818</c:v>
                </c:pt>
                <c:pt idx="12609">
                  <c:v>12.287808556012996</c:v>
                </c:pt>
                <c:pt idx="12610">
                  <c:v>-0.32156782642728327</c:v>
                </c:pt>
                <c:pt idx="12611">
                  <c:v>-9.8936714906125367</c:v>
                </c:pt>
                <c:pt idx="12612">
                  <c:v>8.6462586799900301</c:v>
                </c:pt>
                <c:pt idx="12613">
                  <c:v>-0.18369414223244435</c:v>
                </c:pt>
                <c:pt idx="12614">
                  <c:v>-5.9228321394775394</c:v>
                </c:pt>
                <c:pt idx="12615">
                  <c:v>1.9475325801058641</c:v>
                </c:pt>
                <c:pt idx="12616">
                  <c:v>-0.77948971199703865</c:v>
                </c:pt>
                <c:pt idx="12617">
                  <c:v>-7.0660891904577721</c:v>
                </c:pt>
                <c:pt idx="12618">
                  <c:v>7.0624959257337645</c:v>
                </c:pt>
                <c:pt idx="12619">
                  <c:v>-5.0732489820306386</c:v>
                </c:pt>
                <c:pt idx="12620">
                  <c:v>-7.333804579320697</c:v>
                </c:pt>
                <c:pt idx="12621">
                  <c:v>-0.11761436790013</c:v>
                </c:pt>
                <c:pt idx="12622">
                  <c:v>8.0624959257337636</c:v>
                </c:pt>
                <c:pt idx="12623">
                  <c:v>0.91573568722541232</c:v>
                </c:pt>
                <c:pt idx="12624">
                  <c:v>9.451215592244754</c:v>
                </c:pt>
                <c:pt idx="12625">
                  <c:v>-0.65319723647360883</c:v>
                </c:pt>
                <c:pt idx="12626">
                  <c:v>-9.229619965185119</c:v>
                </c:pt>
                <c:pt idx="12627">
                  <c:v>3.314741554294093</c:v>
                </c:pt>
                <c:pt idx="12628">
                  <c:v>9.5189809291704002</c:v>
                </c:pt>
                <c:pt idx="12629">
                  <c:v>-8.3837042924740537</c:v>
                </c:pt>
                <c:pt idx="12630">
                  <c:v>-3.0223678130284544</c:v>
                </c:pt>
                <c:pt idx="12631">
                  <c:v>-1.5830405087088122</c:v>
                </c:pt>
                <c:pt idx="12632">
                  <c:v>-7.6486571760385464</c:v>
                </c:pt>
                <c:pt idx="12633">
                  <c:v>-1.6017132519074588E-16</c:v>
                </c:pt>
                <c:pt idx="12634">
                  <c:v>-5.9228321394775394</c:v>
                </c:pt>
                <c:pt idx="12635">
                  <c:v>9.2304207950923818</c:v>
                </c:pt>
                <c:pt idx="12636">
                  <c:v>7.0660891904577738</c:v>
                </c:pt>
                <c:pt idx="12637">
                  <c:v>-10.518325307690867</c:v>
                </c:pt>
                <c:pt idx="12638">
                  <c:v>-0.50432287095123285</c:v>
                </c:pt>
                <c:pt idx="12639">
                  <c:v>0.13671717105556422</c:v>
                </c:pt>
                <c:pt idx="12640">
                  <c:v>-4.3221084204973579</c:v>
                </c:pt>
                <c:pt idx="12641">
                  <c:v>-3.4833650054934</c:v>
                </c:pt>
                <c:pt idx="12642">
                  <c:v>-11.866506212226202</c:v>
                </c:pt>
                <c:pt idx="12643">
                  <c:v>9.8667637673533513</c:v>
                </c:pt>
                <c:pt idx="12644">
                  <c:v>-13.389855370666298</c:v>
                </c:pt>
                <c:pt idx="12645">
                  <c:v>-0.58481225911301327</c:v>
                </c:pt>
                <c:pt idx="12646">
                  <c:v>6.1806742425340042</c:v>
                </c:pt>
                <c:pt idx="12647">
                  <c:v>-0.40042138230633156</c:v>
                </c:pt>
                <c:pt idx="12648">
                  <c:v>-1.346173110087888</c:v>
                </c:pt>
                <c:pt idx="12649">
                  <c:v>-6.0732489820306386</c:v>
                </c:pt>
                <c:pt idx="12650">
                  <c:v>-3.9802637819387381</c:v>
                </c:pt>
                <c:pt idx="12651">
                  <c:v>0.99640673527599144</c:v>
                </c:pt>
                <c:pt idx="12652">
                  <c:v>-5.0732489820306386</c:v>
                </c:pt>
                <c:pt idx="12653">
                  <c:v>-7.3810278685125104</c:v>
                </c:pt>
                <c:pt idx="12654">
                  <c:v>-0.11103131238874402</c:v>
                </c:pt>
                <c:pt idx="12655">
                  <c:v>-7.6486571760385464</c:v>
                </c:pt>
                <c:pt idx="12656">
                  <c:v>2.036194640794434</c:v>
                </c:pt>
                <c:pt idx="12657">
                  <c:v>-0.11733785026598827</c:v>
                </c:pt>
                <c:pt idx="12658">
                  <c:v>-11.965904504239749</c:v>
                </c:pt>
                <c:pt idx="12659">
                  <c:v>-7.0660891904577721</c:v>
                </c:pt>
                <c:pt idx="12660">
                  <c:v>14.287736424266425</c:v>
                </c:pt>
                <c:pt idx="12661">
                  <c:v>1.2616635266477487</c:v>
                </c:pt>
                <c:pt idx="12662">
                  <c:v>-0.51972705700267263</c:v>
                </c:pt>
                <c:pt idx="12663">
                  <c:v>-11.013555309891467</c:v>
                </c:pt>
                <c:pt idx="12664">
                  <c:v>10.518653155673389</c:v>
                </c:pt>
                <c:pt idx="12665">
                  <c:v>1.2173280965535356</c:v>
                </c:pt>
                <c:pt idx="12666">
                  <c:v>11.966024713800364</c:v>
                </c:pt>
                <c:pt idx="12667">
                  <c:v>-9.0606959316875546</c:v>
                </c:pt>
                <c:pt idx="12668">
                  <c:v>-3.8073549220576046</c:v>
                </c:pt>
                <c:pt idx="12669">
                  <c:v>-10.45189794595189</c:v>
                </c:pt>
                <c:pt idx="12670">
                  <c:v>11.58276924038209</c:v>
                </c:pt>
                <c:pt idx="12671">
                  <c:v>-10.229619965185119</c:v>
                </c:pt>
                <c:pt idx="12672">
                  <c:v>8.8683081332894673</c:v>
                </c:pt>
                <c:pt idx="12673">
                  <c:v>-2.5025003405291835</c:v>
                </c:pt>
                <c:pt idx="12674">
                  <c:v>-7.0588936890535692</c:v>
                </c:pt>
                <c:pt idx="12675">
                  <c:v>-8.8683081332894673</c:v>
                </c:pt>
                <c:pt idx="12676">
                  <c:v>-8.3837042924740537</c:v>
                </c:pt>
                <c:pt idx="12677">
                  <c:v>-5.9228321394775394</c:v>
                </c:pt>
                <c:pt idx="12678">
                  <c:v>0.27859777922038531</c:v>
                </c:pt>
                <c:pt idx="12679">
                  <c:v>12.036402593593708</c:v>
                </c:pt>
                <c:pt idx="12680">
                  <c:v>12.036288107616512</c:v>
                </c:pt>
                <c:pt idx="12681">
                  <c:v>1.586158269576093</c:v>
                </c:pt>
                <c:pt idx="12682">
                  <c:v>2.322529092621898</c:v>
                </c:pt>
                <c:pt idx="12683">
                  <c:v>8.0606959316875546</c:v>
                </c:pt>
                <c:pt idx="12684">
                  <c:v>10.582769240382088</c:v>
                </c:pt>
                <c:pt idx="12685">
                  <c:v>-0.56262738370151677</c:v>
                </c:pt>
                <c:pt idx="12686">
                  <c:v>-8.0606959316875546</c:v>
                </c:pt>
                <c:pt idx="12687">
                  <c:v>14.238827652906503</c:v>
                </c:pt>
                <c:pt idx="12688">
                  <c:v>-9.2304207950923818</c:v>
                </c:pt>
                <c:pt idx="12689">
                  <c:v>0.81759325168701324</c:v>
                </c:pt>
                <c:pt idx="12690">
                  <c:v>3.8073549220576046</c:v>
                </c:pt>
                <c:pt idx="12691">
                  <c:v>4.7725895038969277</c:v>
                </c:pt>
                <c:pt idx="12692">
                  <c:v>9.3815429511845849</c:v>
                </c:pt>
                <c:pt idx="12693">
                  <c:v>-9.9667457608995313</c:v>
                </c:pt>
                <c:pt idx="12694">
                  <c:v>-13.380911949563341</c:v>
                </c:pt>
                <c:pt idx="12695">
                  <c:v>11.941658995526698</c:v>
                </c:pt>
                <c:pt idx="12696">
                  <c:v>10.146780789986687</c:v>
                </c:pt>
                <c:pt idx="12697">
                  <c:v>-6.0732489820306386</c:v>
                </c:pt>
                <c:pt idx="12698">
                  <c:v>11.344665782303407</c:v>
                </c:pt>
                <c:pt idx="12699">
                  <c:v>-10.866506212226202</c:v>
                </c:pt>
                <c:pt idx="12700">
                  <c:v>-9.5189809291704002</c:v>
                </c:pt>
                <c:pt idx="12701">
                  <c:v>1.5456495766963303</c:v>
                </c:pt>
                <c:pt idx="12702">
                  <c:v>-0.99999999999999967</c:v>
                </c:pt>
                <c:pt idx="12703">
                  <c:v>-1.9660526680766626</c:v>
                </c:pt>
                <c:pt idx="12704">
                  <c:v>-0.87567186499779814</c:v>
                </c:pt>
                <c:pt idx="12705">
                  <c:v>0.20582235688049272</c:v>
                </c:pt>
                <c:pt idx="12706">
                  <c:v>0.192065721114763</c:v>
                </c:pt>
                <c:pt idx="12707">
                  <c:v>-9.3109404391481479E-2</c:v>
                </c:pt>
                <c:pt idx="12708">
                  <c:v>-7.6486571760385464</c:v>
                </c:pt>
                <c:pt idx="12709">
                  <c:v>-0.5849625007211563</c:v>
                </c:pt>
                <c:pt idx="12710">
                  <c:v>1.0780025120012728</c:v>
                </c:pt>
                <c:pt idx="12711">
                  <c:v>-8.9123450257006276</c:v>
                </c:pt>
                <c:pt idx="12712">
                  <c:v>6.0732489820306386</c:v>
                </c:pt>
                <c:pt idx="12713">
                  <c:v>3.4981723583186621</c:v>
                </c:pt>
                <c:pt idx="12714">
                  <c:v>-9.229619965185119</c:v>
                </c:pt>
                <c:pt idx="12715">
                  <c:v>3.3161745676570651</c:v>
                </c:pt>
                <c:pt idx="12716">
                  <c:v>10.059344460824425</c:v>
                </c:pt>
                <c:pt idx="12717">
                  <c:v>5.3457748368417306</c:v>
                </c:pt>
                <c:pt idx="12718">
                  <c:v>10.518980929170402</c:v>
                </c:pt>
                <c:pt idx="12719">
                  <c:v>0.24267040353714614</c:v>
                </c:pt>
                <c:pt idx="12720">
                  <c:v>7.6486571760385464</c:v>
                </c:pt>
                <c:pt idx="12721">
                  <c:v>7.0660891904577721</c:v>
                </c:pt>
                <c:pt idx="12722">
                  <c:v>-7.6462586799900292</c:v>
                </c:pt>
                <c:pt idx="12723">
                  <c:v>1.018633369202129</c:v>
                </c:pt>
                <c:pt idx="12724">
                  <c:v>-4.0957186293925396</c:v>
                </c:pt>
                <c:pt idx="12725">
                  <c:v>-8.3837042924740537</c:v>
                </c:pt>
                <c:pt idx="12726">
                  <c:v>6.0732489820306386</c:v>
                </c:pt>
                <c:pt idx="12727">
                  <c:v>-0.25442127552908589</c:v>
                </c:pt>
                <c:pt idx="12728">
                  <c:v>-1.3867457084288637</c:v>
                </c:pt>
                <c:pt idx="12729">
                  <c:v>0.53852692773087152</c:v>
                </c:pt>
                <c:pt idx="12730">
                  <c:v>-1.1634827598188142</c:v>
                </c:pt>
                <c:pt idx="12731">
                  <c:v>7.0660891904577738</c:v>
                </c:pt>
                <c:pt idx="12732">
                  <c:v>7.0660891904577738</c:v>
                </c:pt>
                <c:pt idx="12733">
                  <c:v>9.0606959316875546</c:v>
                </c:pt>
                <c:pt idx="12734">
                  <c:v>0.11292644195037366</c:v>
                </c:pt>
                <c:pt idx="12735">
                  <c:v>-7.0660891904577721</c:v>
                </c:pt>
                <c:pt idx="12736">
                  <c:v>0.29956028185890793</c:v>
                </c:pt>
                <c:pt idx="12737">
                  <c:v>10.703326841459814</c:v>
                </c:pt>
                <c:pt idx="12738">
                  <c:v>2.5542148169638397</c:v>
                </c:pt>
                <c:pt idx="12739">
                  <c:v>11.485493915223493</c:v>
                </c:pt>
                <c:pt idx="12740">
                  <c:v>14.666242498774883</c:v>
                </c:pt>
                <c:pt idx="12741">
                  <c:v>1.1916149493439068</c:v>
                </c:pt>
                <c:pt idx="12742">
                  <c:v>6.3279268355088059</c:v>
                </c:pt>
                <c:pt idx="12743">
                  <c:v>5.9228321394775394</c:v>
                </c:pt>
                <c:pt idx="12744">
                  <c:v>-8.8672787397096631</c:v>
                </c:pt>
                <c:pt idx="12745">
                  <c:v>2.2658940599730344</c:v>
                </c:pt>
                <c:pt idx="12746">
                  <c:v>-1.2763312284472519</c:v>
                </c:pt>
                <c:pt idx="12747">
                  <c:v>-8.8672787397096631</c:v>
                </c:pt>
                <c:pt idx="12748">
                  <c:v>0.64539835458313011</c:v>
                </c:pt>
                <c:pt idx="12749">
                  <c:v>-8.8672787397096631</c:v>
                </c:pt>
                <c:pt idx="12750">
                  <c:v>-0.55506795105781781</c:v>
                </c:pt>
                <c:pt idx="12751">
                  <c:v>-5.0874628412503391</c:v>
                </c:pt>
                <c:pt idx="12752">
                  <c:v>-5.0874628412503391</c:v>
                </c:pt>
                <c:pt idx="12753">
                  <c:v>-5.0874628412503391</c:v>
                </c:pt>
                <c:pt idx="12754">
                  <c:v>-3.5443205162238103</c:v>
                </c:pt>
                <c:pt idx="12755">
                  <c:v>-11.673897930688602</c:v>
                </c:pt>
                <c:pt idx="12756">
                  <c:v>-11.813914767907184</c:v>
                </c:pt>
                <c:pt idx="12757">
                  <c:v>8.8672787397096631</c:v>
                </c:pt>
                <c:pt idx="12758">
                  <c:v>-7.0660891904577721</c:v>
                </c:pt>
                <c:pt idx="12759">
                  <c:v>2.4150374992788439</c:v>
                </c:pt>
                <c:pt idx="12760">
                  <c:v>-0.46566357234881184</c:v>
                </c:pt>
                <c:pt idx="12761">
                  <c:v>10.307200809140809</c:v>
                </c:pt>
                <c:pt idx="12762">
                  <c:v>-0.340228911630306</c:v>
                </c:pt>
                <c:pt idx="12763">
                  <c:v>0.62632153048221362</c:v>
                </c:pt>
                <c:pt idx="12764">
                  <c:v>-10.059795091795101</c:v>
                </c:pt>
                <c:pt idx="12765">
                  <c:v>-0.48470565992658793</c:v>
                </c:pt>
                <c:pt idx="12766">
                  <c:v>0.7075491061894712</c:v>
                </c:pt>
                <c:pt idx="12767">
                  <c:v>-0.1682003209728514</c:v>
                </c:pt>
                <c:pt idx="12768">
                  <c:v>-1.6100534816839867</c:v>
                </c:pt>
                <c:pt idx="12769">
                  <c:v>-1.9209530512142758</c:v>
                </c:pt>
              </c:numCache>
            </c:numRef>
          </c:xVal>
          <c:yVal>
            <c:numRef>
              <c:f>'VTA 7m'!$K$3:$K$13001</c:f>
              <c:numCache>
                <c:formatCode>General</c:formatCode>
                <c:ptCount val="12999"/>
                <c:pt idx="20">
                  <c:v>2.8577476799292718</c:v>
                </c:pt>
                <c:pt idx="21">
                  <c:v>1.8004344062803468</c:v>
                </c:pt>
                <c:pt idx="22">
                  <c:v>2.2391456581569837</c:v>
                </c:pt>
                <c:pt idx="23">
                  <c:v>3.3719701036933944</c:v>
                </c:pt>
                <c:pt idx="24">
                  <c:v>4.7386354803106165</c:v>
                </c:pt>
                <c:pt idx="25">
                  <c:v>1.9198022602944615</c:v>
                </c:pt>
                <c:pt idx="26">
                  <c:v>2.894681462005948</c:v>
                </c:pt>
                <c:pt idx="27">
                  <c:v>3.2185432942477061</c:v>
                </c:pt>
                <c:pt idx="28">
                  <c:v>3.065070234550312</c:v>
                </c:pt>
                <c:pt idx="29">
                  <c:v>2.2392728152928436</c:v>
                </c:pt>
                <c:pt idx="30">
                  <c:v>2.0951087074113905</c:v>
                </c:pt>
                <c:pt idx="31">
                  <c:v>4.7673921664356236</c:v>
                </c:pt>
                <c:pt idx="32">
                  <c:v>3.5299108299889008</c:v>
                </c:pt>
                <c:pt idx="33">
                  <c:v>3.3073333898716619</c:v>
                </c:pt>
                <c:pt idx="34">
                  <c:v>2.1910233246197208</c:v>
                </c:pt>
                <c:pt idx="35">
                  <c:v>2.8415063408382157</c:v>
                </c:pt>
                <c:pt idx="36">
                  <c:v>2.4459485883753591</c:v>
                </c:pt>
                <c:pt idx="37">
                  <c:v>1.7026460575247804</c:v>
                </c:pt>
                <c:pt idx="38">
                  <c:v>1.984253366224048</c:v>
                </c:pt>
                <c:pt idx="39">
                  <c:v>1.6102819011195444</c:v>
                </c:pt>
                <c:pt idx="40">
                  <c:v>2.5613034357711313</c:v>
                </c:pt>
                <c:pt idx="41">
                  <c:v>1.810894922323504</c:v>
                </c:pt>
                <c:pt idx="42">
                  <c:v>1.9976738551844171</c:v>
                </c:pt>
                <c:pt idx="43">
                  <c:v>1.468387897924385</c:v>
                </c:pt>
                <c:pt idx="44">
                  <c:v>2.4929748359960695</c:v>
                </c:pt>
                <c:pt idx="45">
                  <c:v>1.8171229130716124</c:v>
                </c:pt>
                <c:pt idx="46">
                  <c:v>1.749179726832998</c:v>
                </c:pt>
                <c:pt idx="47">
                  <c:v>2.2141968363503501</c:v>
                </c:pt>
                <c:pt idx="48">
                  <c:v>1.8194090407555215</c:v>
                </c:pt>
                <c:pt idx="49">
                  <c:v>1.8093813808258041</c:v>
                </c:pt>
                <c:pt idx="50">
                  <c:v>3.2207541253331167</c:v>
                </c:pt>
                <c:pt idx="51">
                  <c:v>10</c:v>
                </c:pt>
                <c:pt idx="52">
                  <c:v>1.5330235355118791</c:v>
                </c:pt>
                <c:pt idx="53">
                  <c:v>2.0423721171986871</c:v>
                </c:pt>
                <c:pt idx="54">
                  <c:v>1.432630874184373</c:v>
                </c:pt>
                <c:pt idx="55">
                  <c:v>1.7044109837503922</c:v>
                </c:pt>
                <c:pt idx="56">
                  <c:v>2.2307266558918188</c:v>
                </c:pt>
                <c:pt idx="57">
                  <c:v>2.680264767019048</c:v>
                </c:pt>
                <c:pt idx="58">
                  <c:v>3.0133890619730979</c:v>
                </c:pt>
                <c:pt idx="59">
                  <c:v>1.7014402113965506</c:v>
                </c:pt>
                <c:pt idx="60">
                  <c:v>2.816709959356646</c:v>
                </c:pt>
                <c:pt idx="61">
                  <c:v>2.7495015086138288</c:v>
                </c:pt>
                <c:pt idx="62">
                  <c:v>1.3053476775849802</c:v>
                </c:pt>
                <c:pt idx="63">
                  <c:v>3.1187176601847839</c:v>
                </c:pt>
                <c:pt idx="64">
                  <c:v>2.593062030916526</c:v>
                </c:pt>
                <c:pt idx="65">
                  <c:v>2.4856999291335398</c:v>
                </c:pt>
                <c:pt idx="66">
                  <c:v>4.6106542044741303</c:v>
                </c:pt>
                <c:pt idx="67">
                  <c:v>1.3728156996362699</c:v>
                </c:pt>
                <c:pt idx="68">
                  <c:v>2.2946402469226479</c:v>
                </c:pt>
                <c:pt idx="69">
                  <c:v>2.1152286313982058</c:v>
                </c:pt>
                <c:pt idx="70">
                  <c:v>3.156438548623469</c:v>
                </c:pt>
                <c:pt idx="71">
                  <c:v>2.315402346143046</c:v>
                </c:pt>
                <c:pt idx="72">
                  <c:v>1.7721480881811913</c:v>
                </c:pt>
                <c:pt idx="73">
                  <c:v>2.2762505745072672</c:v>
                </c:pt>
                <c:pt idx="74">
                  <c:v>2.3399060854467923</c:v>
                </c:pt>
                <c:pt idx="75">
                  <c:v>1.7749735556466573</c:v>
                </c:pt>
                <c:pt idx="76">
                  <c:v>10</c:v>
                </c:pt>
                <c:pt idx="77">
                  <c:v>2.423995261823912</c:v>
                </c:pt>
                <c:pt idx="78">
                  <c:v>2.2864086870876621</c:v>
                </c:pt>
                <c:pt idx="79">
                  <c:v>2.6858935274863684</c:v>
                </c:pt>
                <c:pt idx="80">
                  <c:v>10</c:v>
                </c:pt>
                <c:pt idx="81">
                  <c:v>2.4105056961191633</c:v>
                </c:pt>
                <c:pt idx="82">
                  <c:v>1.7805120085188404</c:v>
                </c:pt>
                <c:pt idx="83">
                  <c:v>1.3185583818399225</c:v>
                </c:pt>
                <c:pt idx="84">
                  <c:v>2.9849294107354027</c:v>
                </c:pt>
                <c:pt idx="85">
                  <c:v>1.508060987982885</c:v>
                </c:pt>
                <c:pt idx="86">
                  <c:v>2.957024691100719</c:v>
                </c:pt>
                <c:pt idx="87">
                  <c:v>2.1617825386031573</c:v>
                </c:pt>
                <c:pt idx="88">
                  <c:v>2.4099656526526796</c:v>
                </c:pt>
                <c:pt idx="89">
                  <c:v>1.6037560061224529</c:v>
                </c:pt>
                <c:pt idx="90">
                  <c:v>1.590785261208717</c:v>
                </c:pt>
                <c:pt idx="91">
                  <c:v>4.6470289916208714</c:v>
                </c:pt>
                <c:pt idx="92">
                  <c:v>2.8876390557563769</c:v>
                </c:pt>
                <c:pt idx="93">
                  <c:v>2.1766966302051514</c:v>
                </c:pt>
                <c:pt idx="94">
                  <c:v>1.3701026213086214</c:v>
                </c:pt>
                <c:pt idx="95">
                  <c:v>2.7651000037893834</c:v>
                </c:pt>
                <c:pt idx="96">
                  <c:v>1.685833988318151</c:v>
                </c:pt>
                <c:pt idx="97">
                  <c:v>1.9115075000409496</c:v>
                </c:pt>
                <c:pt idx="98">
                  <c:v>1.3848162550324308</c:v>
                </c:pt>
                <c:pt idx="99">
                  <c:v>3.2486248682244434</c:v>
                </c:pt>
                <c:pt idx="100">
                  <c:v>4.035416905907784</c:v>
                </c:pt>
                <c:pt idx="101">
                  <c:v>1.4419298356092405</c:v>
                </c:pt>
                <c:pt idx="102">
                  <c:v>3.9085171873344757</c:v>
                </c:pt>
                <c:pt idx="103">
                  <c:v>2.2072000616545817</c:v>
                </c:pt>
                <c:pt idx="104">
                  <c:v>1.3273295536771281</c:v>
                </c:pt>
                <c:pt idx="105">
                  <c:v>2.1254123775373395</c:v>
                </c:pt>
                <c:pt idx="106">
                  <c:v>2.0659415919242221</c:v>
                </c:pt>
                <c:pt idx="107">
                  <c:v>1.697206918820616</c:v>
                </c:pt>
                <c:pt idx="108">
                  <c:v>2.2340381012447472</c:v>
                </c:pt>
                <c:pt idx="109">
                  <c:v>5.3192180081690932</c:v>
                </c:pt>
                <c:pt idx="110">
                  <c:v>2.9092008712659267</c:v>
                </c:pt>
                <c:pt idx="111">
                  <c:v>1.9700502530419375</c:v>
                </c:pt>
                <c:pt idx="112">
                  <c:v>2.0869580692966614</c:v>
                </c:pt>
                <c:pt idx="113">
                  <c:v>1.8856412904133235</c:v>
                </c:pt>
                <c:pt idx="114">
                  <c:v>1.3275514192005846</c:v>
                </c:pt>
                <c:pt idx="115">
                  <c:v>10</c:v>
                </c:pt>
                <c:pt idx="116">
                  <c:v>2.3547784229338355</c:v>
                </c:pt>
                <c:pt idx="117">
                  <c:v>2.8649689777617762</c:v>
                </c:pt>
                <c:pt idx="118">
                  <c:v>1.6246248907847352</c:v>
                </c:pt>
                <c:pt idx="119">
                  <c:v>10</c:v>
                </c:pt>
                <c:pt idx="120">
                  <c:v>2.0653470378245959</c:v>
                </c:pt>
                <c:pt idx="121">
                  <c:v>1.3047466542331208</c:v>
                </c:pt>
                <c:pt idx="122">
                  <c:v>1.3637110327448443</c:v>
                </c:pt>
                <c:pt idx="123">
                  <c:v>2.4991474875046595</c:v>
                </c:pt>
                <c:pt idx="124">
                  <c:v>1.6935067559766097</c:v>
                </c:pt>
                <c:pt idx="125">
                  <c:v>1.8121970875981885</c:v>
                </c:pt>
                <c:pt idx="126">
                  <c:v>2.227903987903864</c:v>
                </c:pt>
                <c:pt idx="127">
                  <c:v>2.6036524241471808</c:v>
                </c:pt>
                <c:pt idx="128">
                  <c:v>1.4714554849999291</c:v>
                </c:pt>
                <c:pt idx="129">
                  <c:v>2.1711071306216252</c:v>
                </c:pt>
                <c:pt idx="130">
                  <c:v>2.6502672961278657</c:v>
                </c:pt>
                <c:pt idx="131">
                  <c:v>1.5896450878844122</c:v>
                </c:pt>
                <c:pt idx="132">
                  <c:v>1.9140883625352596</c:v>
                </c:pt>
                <c:pt idx="133">
                  <c:v>1.3941914184232438</c:v>
                </c:pt>
                <c:pt idx="134">
                  <c:v>2.1590711573058008</c:v>
                </c:pt>
                <c:pt idx="135">
                  <c:v>2.6861848371944088</c:v>
                </c:pt>
                <c:pt idx="136">
                  <c:v>3.5024606951347139</c:v>
                </c:pt>
                <c:pt idx="137">
                  <c:v>2.0423592228561138</c:v>
                </c:pt>
                <c:pt idx="138">
                  <c:v>1.483290897677799</c:v>
                </c:pt>
                <c:pt idx="139">
                  <c:v>2.1764840233486504</c:v>
                </c:pt>
                <c:pt idx="140">
                  <c:v>1.4703236213274731</c:v>
                </c:pt>
                <c:pt idx="141">
                  <c:v>2.6389556108431207</c:v>
                </c:pt>
                <c:pt idx="142">
                  <c:v>3.2969025462906938</c:v>
                </c:pt>
                <c:pt idx="143">
                  <c:v>2.4587724919161484</c:v>
                </c:pt>
                <c:pt idx="144">
                  <c:v>2.0102267871197772</c:v>
                </c:pt>
                <c:pt idx="145">
                  <c:v>2.423995261823912</c:v>
                </c:pt>
                <c:pt idx="146">
                  <c:v>1.7975768149007074</c:v>
                </c:pt>
                <c:pt idx="147">
                  <c:v>1.4300868562566749</c:v>
                </c:pt>
                <c:pt idx="148">
                  <c:v>3.5849318020411678</c:v>
                </c:pt>
                <c:pt idx="149">
                  <c:v>1.7805120085188404</c:v>
                </c:pt>
                <c:pt idx="150">
                  <c:v>1.7860371600816787</c:v>
                </c:pt>
                <c:pt idx="151">
                  <c:v>1.8004344062803468</c:v>
                </c:pt>
                <c:pt idx="152">
                  <c:v>1.8004344062803468</c:v>
                </c:pt>
                <c:pt idx="153">
                  <c:v>2.6366277880081057</c:v>
                </c:pt>
                <c:pt idx="154">
                  <c:v>3.2828600953475853</c:v>
                </c:pt>
                <c:pt idx="155">
                  <c:v>1.5280598176747551</c:v>
                </c:pt>
                <c:pt idx="156">
                  <c:v>1.9332449690517601</c:v>
                </c:pt>
                <c:pt idx="157">
                  <c:v>1.7860371600816787</c:v>
                </c:pt>
                <c:pt idx="158">
                  <c:v>3.6110060248504556</c:v>
                </c:pt>
                <c:pt idx="159">
                  <c:v>2.558624022806665</c:v>
                </c:pt>
                <c:pt idx="160">
                  <c:v>1.4451007358784229</c:v>
                </c:pt>
                <c:pt idx="161">
                  <c:v>2.3172727056151259</c:v>
                </c:pt>
                <c:pt idx="162">
                  <c:v>1.8827907186201276</c:v>
                </c:pt>
                <c:pt idx="163">
                  <c:v>1.4206248436159268</c:v>
                </c:pt>
                <c:pt idx="164">
                  <c:v>2.5929707536764672</c:v>
                </c:pt>
                <c:pt idx="165">
                  <c:v>1.9025311677911994</c:v>
                </c:pt>
                <c:pt idx="166">
                  <c:v>2.8763582864623047</c:v>
                </c:pt>
                <c:pt idx="167">
                  <c:v>2.0356326432905982</c:v>
                </c:pt>
                <c:pt idx="168">
                  <c:v>2.1065443107950679</c:v>
                </c:pt>
                <c:pt idx="169">
                  <c:v>1.5261257875838143</c:v>
                </c:pt>
                <c:pt idx="170">
                  <c:v>1.5251760087005504</c:v>
                </c:pt>
                <c:pt idx="171">
                  <c:v>1.5251760087005504</c:v>
                </c:pt>
                <c:pt idx="172">
                  <c:v>2.8458417063509347</c:v>
                </c:pt>
                <c:pt idx="173">
                  <c:v>2.0051708236921728</c:v>
                </c:pt>
                <c:pt idx="174">
                  <c:v>2.558624022806665</c:v>
                </c:pt>
                <c:pt idx="175">
                  <c:v>2.4349436887740481</c:v>
                </c:pt>
                <c:pt idx="176">
                  <c:v>1.957491545374541</c:v>
                </c:pt>
                <c:pt idx="177">
                  <c:v>1.7200351306238335</c:v>
                </c:pt>
                <c:pt idx="178">
                  <c:v>2.167624381067812</c:v>
                </c:pt>
                <c:pt idx="179">
                  <c:v>2.8490136611112287</c:v>
                </c:pt>
                <c:pt idx="180">
                  <c:v>2.279686774914623</c:v>
                </c:pt>
                <c:pt idx="181">
                  <c:v>2.1077205092738756</c:v>
                </c:pt>
                <c:pt idx="182">
                  <c:v>2.0545280921134932</c:v>
                </c:pt>
                <c:pt idx="183">
                  <c:v>10</c:v>
                </c:pt>
                <c:pt idx="184">
                  <c:v>2.1892689427247261</c:v>
                </c:pt>
                <c:pt idx="185">
                  <c:v>2.7264469297883775</c:v>
                </c:pt>
                <c:pt idx="186">
                  <c:v>2.6030796503305003</c:v>
                </c:pt>
                <c:pt idx="187">
                  <c:v>2.787497998487944</c:v>
                </c:pt>
                <c:pt idx="188">
                  <c:v>1.4206248436159268</c:v>
                </c:pt>
                <c:pt idx="189">
                  <c:v>3.5081282130161955</c:v>
                </c:pt>
                <c:pt idx="190">
                  <c:v>3.1266200527984496</c:v>
                </c:pt>
                <c:pt idx="191">
                  <c:v>2.651924638974501</c:v>
                </c:pt>
                <c:pt idx="192">
                  <c:v>1.8863193425238154</c:v>
                </c:pt>
                <c:pt idx="193">
                  <c:v>2.7241199484856806</c:v>
                </c:pt>
                <c:pt idx="194">
                  <c:v>3.9406077437716336</c:v>
                </c:pt>
                <c:pt idx="195">
                  <c:v>2.1020528100648899</c:v>
                </c:pt>
                <c:pt idx="196">
                  <c:v>2.8368761724045704</c:v>
                </c:pt>
                <c:pt idx="197">
                  <c:v>2.3471217347941828</c:v>
                </c:pt>
                <c:pt idx="198">
                  <c:v>4.2803205364356334</c:v>
                </c:pt>
                <c:pt idx="199">
                  <c:v>3.5103748506481631</c:v>
                </c:pt>
                <c:pt idx="200">
                  <c:v>2.0943531303840159</c:v>
                </c:pt>
                <c:pt idx="201">
                  <c:v>2.3877973188541537</c:v>
                </c:pt>
                <c:pt idx="202">
                  <c:v>1.7805120085188404</c:v>
                </c:pt>
                <c:pt idx="203">
                  <c:v>2.5303179004428809</c:v>
                </c:pt>
                <c:pt idx="204">
                  <c:v>2.1121370395907713</c:v>
                </c:pt>
                <c:pt idx="205">
                  <c:v>1.7529281740610214</c:v>
                </c:pt>
                <c:pt idx="206">
                  <c:v>1.3165996139878144</c:v>
                </c:pt>
                <c:pt idx="207">
                  <c:v>1.4218573473128462</c:v>
                </c:pt>
                <c:pt idx="208">
                  <c:v>1.726970746300587</c:v>
                </c:pt>
                <c:pt idx="209">
                  <c:v>3.0886302998152768</c:v>
                </c:pt>
                <c:pt idx="210">
                  <c:v>2.3006070186430136</c:v>
                </c:pt>
                <c:pt idx="211">
                  <c:v>1.7014402113965506</c:v>
                </c:pt>
                <c:pt idx="212">
                  <c:v>1.7822508978755256</c:v>
                </c:pt>
                <c:pt idx="213">
                  <c:v>1.9910375461918834</c:v>
                </c:pt>
                <c:pt idx="214">
                  <c:v>1.5010695568610255</c:v>
                </c:pt>
                <c:pt idx="215">
                  <c:v>1.6464879279086859</c:v>
                </c:pt>
                <c:pt idx="216">
                  <c:v>2.3980055907121329</c:v>
                </c:pt>
                <c:pt idx="217">
                  <c:v>2.6675604983101771</c:v>
                </c:pt>
                <c:pt idx="218">
                  <c:v>3.1641390168669443</c:v>
                </c:pt>
                <c:pt idx="219">
                  <c:v>10</c:v>
                </c:pt>
                <c:pt idx="220">
                  <c:v>1.8099016567469741</c:v>
                </c:pt>
                <c:pt idx="221">
                  <c:v>3.33458180672902</c:v>
                </c:pt>
                <c:pt idx="222">
                  <c:v>4.0013497724873686</c:v>
                </c:pt>
                <c:pt idx="223">
                  <c:v>1.8326453011338568</c:v>
                </c:pt>
                <c:pt idx="224">
                  <c:v>1.6116847309593845</c:v>
                </c:pt>
                <c:pt idx="225">
                  <c:v>2.4773083869753307</c:v>
                </c:pt>
                <c:pt idx="226">
                  <c:v>2.6858935274863684</c:v>
                </c:pt>
                <c:pt idx="227">
                  <c:v>2.7649578211645225</c:v>
                </c:pt>
                <c:pt idx="228">
                  <c:v>1.9816808536525816</c:v>
                </c:pt>
                <c:pt idx="229">
                  <c:v>1.8146228743002257</c:v>
                </c:pt>
                <c:pt idx="230">
                  <c:v>2.0051708236921728</c:v>
                </c:pt>
                <c:pt idx="231">
                  <c:v>1.3203583756618471</c:v>
                </c:pt>
                <c:pt idx="232">
                  <c:v>1.4902732972791928</c:v>
                </c:pt>
                <c:pt idx="233">
                  <c:v>2.507261495242731</c:v>
                </c:pt>
                <c:pt idx="234">
                  <c:v>2.4822842845558672</c:v>
                </c:pt>
                <c:pt idx="235">
                  <c:v>4.8734216544790154</c:v>
                </c:pt>
                <c:pt idx="236">
                  <c:v>1.8863854696712752</c:v>
                </c:pt>
                <c:pt idx="237">
                  <c:v>2.8089243819716025</c:v>
                </c:pt>
                <c:pt idx="238">
                  <c:v>2.0936643458647142</c:v>
                </c:pt>
                <c:pt idx="239">
                  <c:v>3.5534152604727178</c:v>
                </c:pt>
                <c:pt idx="240">
                  <c:v>1.6935067559766097</c:v>
                </c:pt>
                <c:pt idx="241">
                  <c:v>1.9041324793505725</c:v>
                </c:pt>
                <c:pt idx="242">
                  <c:v>1.4167076259703986</c:v>
                </c:pt>
                <c:pt idx="243">
                  <c:v>1.9899062751812149</c:v>
                </c:pt>
                <c:pt idx="244">
                  <c:v>3.530051059294105</c:v>
                </c:pt>
                <c:pt idx="245">
                  <c:v>2.8723249900757541</c:v>
                </c:pt>
                <c:pt idx="246">
                  <c:v>2.4811835318225759</c:v>
                </c:pt>
                <c:pt idx="247">
                  <c:v>2.5087978542666809</c:v>
                </c:pt>
                <c:pt idx="248">
                  <c:v>1.4243205011027431</c:v>
                </c:pt>
                <c:pt idx="249">
                  <c:v>3.3257950908291711</c:v>
                </c:pt>
                <c:pt idx="250">
                  <c:v>2.6855981817460761</c:v>
                </c:pt>
                <c:pt idx="251">
                  <c:v>2.6855981817460761</c:v>
                </c:pt>
                <c:pt idx="252">
                  <c:v>1.6511961745785786</c:v>
                </c:pt>
                <c:pt idx="253">
                  <c:v>2.2744266497464665</c:v>
                </c:pt>
                <c:pt idx="254">
                  <c:v>1.8833588368501915</c:v>
                </c:pt>
                <c:pt idx="255">
                  <c:v>1.4596213126741182</c:v>
                </c:pt>
                <c:pt idx="256">
                  <c:v>1.4596213126741182</c:v>
                </c:pt>
                <c:pt idx="257">
                  <c:v>1.3552757678195455</c:v>
                </c:pt>
                <c:pt idx="258">
                  <c:v>1.6935067559766097</c:v>
                </c:pt>
                <c:pt idx="259">
                  <c:v>4.1309188005355795</c:v>
                </c:pt>
                <c:pt idx="260">
                  <c:v>1.9668730589509289</c:v>
                </c:pt>
                <c:pt idx="261">
                  <c:v>2.3287186132510063</c:v>
                </c:pt>
                <c:pt idx="262">
                  <c:v>2.0189614865680481</c:v>
                </c:pt>
                <c:pt idx="263">
                  <c:v>2.9149555854064113</c:v>
                </c:pt>
                <c:pt idx="264">
                  <c:v>1.4116549874284283</c:v>
                </c:pt>
                <c:pt idx="265">
                  <c:v>4.164790078175983</c:v>
                </c:pt>
                <c:pt idx="266">
                  <c:v>1.4148512818486358</c:v>
                </c:pt>
                <c:pt idx="267">
                  <c:v>1.9968718768676765</c:v>
                </c:pt>
                <c:pt idx="268">
                  <c:v>2.4514219058451174</c:v>
                </c:pt>
                <c:pt idx="269">
                  <c:v>2.1143590280438049</c:v>
                </c:pt>
                <c:pt idx="270">
                  <c:v>2.9687027949556049</c:v>
                </c:pt>
                <c:pt idx="271">
                  <c:v>2.2946402469226479</c:v>
                </c:pt>
                <c:pt idx="272">
                  <c:v>2.5262583195773387</c:v>
                </c:pt>
                <c:pt idx="273">
                  <c:v>1.5194129098957547</c:v>
                </c:pt>
                <c:pt idx="274">
                  <c:v>1.9453986348910193</c:v>
                </c:pt>
                <c:pt idx="275">
                  <c:v>3.237739712117941</c:v>
                </c:pt>
                <c:pt idx="276">
                  <c:v>2.5305327992307589</c:v>
                </c:pt>
                <c:pt idx="277">
                  <c:v>1.6789175139567523</c:v>
                </c:pt>
                <c:pt idx="278">
                  <c:v>1.7181322298285051</c:v>
                </c:pt>
                <c:pt idx="279">
                  <c:v>2.9345883005172078</c:v>
                </c:pt>
                <c:pt idx="280">
                  <c:v>2.7845613834966683</c:v>
                </c:pt>
                <c:pt idx="281">
                  <c:v>2.3263541558248035</c:v>
                </c:pt>
                <c:pt idx="282">
                  <c:v>1.843230295372978</c:v>
                </c:pt>
                <c:pt idx="283">
                  <c:v>1.3047466542331208</c:v>
                </c:pt>
                <c:pt idx="284">
                  <c:v>2.3430622865864033</c:v>
                </c:pt>
                <c:pt idx="285">
                  <c:v>2.286139229207238</c:v>
                </c:pt>
                <c:pt idx="286">
                  <c:v>1.9947725372555503</c:v>
                </c:pt>
                <c:pt idx="287">
                  <c:v>2.8302386742383816</c:v>
                </c:pt>
                <c:pt idx="288">
                  <c:v>1.8568928560010269</c:v>
                </c:pt>
                <c:pt idx="289">
                  <c:v>1.7736281455986922</c:v>
                </c:pt>
                <c:pt idx="290">
                  <c:v>1.4943422862433011</c:v>
                </c:pt>
                <c:pt idx="291">
                  <c:v>2.4192217496313635</c:v>
                </c:pt>
                <c:pt idx="292">
                  <c:v>3.2618459831462938</c:v>
                </c:pt>
                <c:pt idx="293">
                  <c:v>2.0096169227796317</c:v>
                </c:pt>
                <c:pt idx="294">
                  <c:v>1.3666200944391462</c:v>
                </c:pt>
                <c:pt idx="295">
                  <c:v>2.1628220272683776</c:v>
                </c:pt>
                <c:pt idx="296">
                  <c:v>1.453335387063696</c:v>
                </c:pt>
                <c:pt idx="297">
                  <c:v>1.453335387063696</c:v>
                </c:pt>
                <c:pt idx="298">
                  <c:v>1.453335387063696</c:v>
                </c:pt>
                <c:pt idx="299">
                  <c:v>1.453335387063696</c:v>
                </c:pt>
                <c:pt idx="300">
                  <c:v>1.7116518103706286</c:v>
                </c:pt>
                <c:pt idx="301">
                  <c:v>1.7020077210940776</c:v>
                </c:pt>
                <c:pt idx="302">
                  <c:v>1.9849524631903634</c:v>
                </c:pt>
                <c:pt idx="303">
                  <c:v>3.0352066376955107</c:v>
                </c:pt>
                <c:pt idx="304">
                  <c:v>1.4985802018567072</c:v>
                </c:pt>
                <c:pt idx="305">
                  <c:v>2.5010180671679656</c:v>
                </c:pt>
                <c:pt idx="306">
                  <c:v>3.0633933410723206</c:v>
                </c:pt>
                <c:pt idx="307">
                  <c:v>2.2307266558918188</c:v>
                </c:pt>
                <c:pt idx="308">
                  <c:v>1.7457117513493847</c:v>
                </c:pt>
                <c:pt idx="309">
                  <c:v>3.3803976083034422</c:v>
                </c:pt>
                <c:pt idx="310">
                  <c:v>2.0326594264486517</c:v>
                </c:pt>
                <c:pt idx="311">
                  <c:v>1.3810418557618995</c:v>
                </c:pt>
                <c:pt idx="312">
                  <c:v>3.3255403137666262</c:v>
                </c:pt>
                <c:pt idx="313">
                  <c:v>1.8087582474274395</c:v>
                </c:pt>
                <c:pt idx="314">
                  <c:v>2.1815195017988085</c:v>
                </c:pt>
                <c:pt idx="315">
                  <c:v>2.0514294920081162</c:v>
                </c:pt>
                <c:pt idx="316">
                  <c:v>1.547686309849263</c:v>
                </c:pt>
                <c:pt idx="317">
                  <c:v>2.7267424250989056</c:v>
                </c:pt>
                <c:pt idx="318">
                  <c:v>1.7565235850531409</c:v>
                </c:pt>
                <c:pt idx="319">
                  <c:v>1.4757042216226477</c:v>
                </c:pt>
                <c:pt idx="320">
                  <c:v>2.3877973188541537</c:v>
                </c:pt>
                <c:pt idx="321">
                  <c:v>1.8146228743002257</c:v>
                </c:pt>
                <c:pt idx="322">
                  <c:v>2.5616573944509033</c:v>
                </c:pt>
                <c:pt idx="323">
                  <c:v>1.5328683339353697</c:v>
                </c:pt>
                <c:pt idx="324">
                  <c:v>2.1406275288437051</c:v>
                </c:pt>
                <c:pt idx="325">
                  <c:v>10</c:v>
                </c:pt>
                <c:pt idx="326">
                  <c:v>2.235129299674274</c:v>
                </c:pt>
                <c:pt idx="327">
                  <c:v>1.9051472752299283</c:v>
                </c:pt>
                <c:pt idx="328">
                  <c:v>1.5388636183468207</c:v>
                </c:pt>
                <c:pt idx="329">
                  <c:v>2.6524972453118143</c:v>
                </c:pt>
                <c:pt idx="330">
                  <c:v>5.1405896983499568</c:v>
                </c:pt>
                <c:pt idx="331">
                  <c:v>3.3480791131376049</c:v>
                </c:pt>
                <c:pt idx="332">
                  <c:v>2.6247377754749857</c:v>
                </c:pt>
                <c:pt idx="333">
                  <c:v>10</c:v>
                </c:pt>
                <c:pt idx="334">
                  <c:v>2.9935627179309994</c:v>
                </c:pt>
                <c:pt idx="335">
                  <c:v>10</c:v>
                </c:pt>
                <c:pt idx="336">
                  <c:v>3.07339198313838</c:v>
                </c:pt>
                <c:pt idx="337">
                  <c:v>1.6683805232983362</c:v>
                </c:pt>
                <c:pt idx="338">
                  <c:v>1.9043323339583746</c:v>
                </c:pt>
                <c:pt idx="339">
                  <c:v>3.2048071114154966</c:v>
                </c:pt>
                <c:pt idx="340">
                  <c:v>1.7964497513742548</c:v>
                </c:pt>
                <c:pt idx="341">
                  <c:v>1.6900874889016524</c:v>
                </c:pt>
                <c:pt idx="342">
                  <c:v>2.1974486306842995</c:v>
                </c:pt>
                <c:pt idx="343">
                  <c:v>1.8584918344789527</c:v>
                </c:pt>
                <c:pt idx="344">
                  <c:v>2.2649138610629129</c:v>
                </c:pt>
                <c:pt idx="345">
                  <c:v>2.423995261823912</c:v>
                </c:pt>
                <c:pt idx="346">
                  <c:v>1.7271156848197384</c:v>
                </c:pt>
                <c:pt idx="347">
                  <c:v>2.0798570655338282</c:v>
                </c:pt>
                <c:pt idx="348">
                  <c:v>2.4807786164303272</c:v>
                </c:pt>
                <c:pt idx="349">
                  <c:v>1.8669907231427392</c:v>
                </c:pt>
                <c:pt idx="350">
                  <c:v>1.8146228743002257</c:v>
                </c:pt>
                <c:pt idx="351">
                  <c:v>10</c:v>
                </c:pt>
                <c:pt idx="352">
                  <c:v>2.507261495242731</c:v>
                </c:pt>
                <c:pt idx="353">
                  <c:v>2.5816405764495305</c:v>
                </c:pt>
                <c:pt idx="354">
                  <c:v>2.2317206374244991</c:v>
                </c:pt>
                <c:pt idx="355">
                  <c:v>1.5450764171645603</c:v>
                </c:pt>
                <c:pt idx="356">
                  <c:v>2.2181524475299619</c:v>
                </c:pt>
                <c:pt idx="357">
                  <c:v>1.4843265621554449</c:v>
                </c:pt>
                <c:pt idx="358">
                  <c:v>1.9738787287495834</c:v>
                </c:pt>
                <c:pt idx="359">
                  <c:v>1.6191233226254431</c:v>
                </c:pt>
                <c:pt idx="360">
                  <c:v>1.9649147039706916</c:v>
                </c:pt>
                <c:pt idx="361">
                  <c:v>1.9570402799359798</c:v>
                </c:pt>
                <c:pt idx="362">
                  <c:v>1.9014448039060683</c:v>
                </c:pt>
                <c:pt idx="363">
                  <c:v>1.7172279647343573</c:v>
                </c:pt>
                <c:pt idx="364">
                  <c:v>2.4623820656041122</c:v>
                </c:pt>
                <c:pt idx="365">
                  <c:v>2.2378415854914269</c:v>
                </c:pt>
                <c:pt idx="366">
                  <c:v>2.0056065154403084</c:v>
                </c:pt>
                <c:pt idx="367">
                  <c:v>2.558624022806665</c:v>
                </c:pt>
                <c:pt idx="368">
                  <c:v>2.3877973188541537</c:v>
                </c:pt>
                <c:pt idx="369">
                  <c:v>3.1972864086625128</c:v>
                </c:pt>
                <c:pt idx="370">
                  <c:v>2.1409934037240026</c:v>
                </c:pt>
                <c:pt idx="371">
                  <c:v>2.0061344694976864</c:v>
                </c:pt>
                <c:pt idx="372">
                  <c:v>1.5261515299728712</c:v>
                </c:pt>
                <c:pt idx="373">
                  <c:v>1.5485874872626824</c:v>
                </c:pt>
                <c:pt idx="374">
                  <c:v>1.5797404158536641</c:v>
                </c:pt>
                <c:pt idx="375">
                  <c:v>1.8827907186201274</c:v>
                </c:pt>
                <c:pt idx="376">
                  <c:v>2.2376478187393545</c:v>
                </c:pt>
                <c:pt idx="377">
                  <c:v>1.8082339684631215</c:v>
                </c:pt>
                <c:pt idx="378">
                  <c:v>2.667509259154369</c:v>
                </c:pt>
                <c:pt idx="379">
                  <c:v>3.702712221661447</c:v>
                </c:pt>
                <c:pt idx="380">
                  <c:v>3.6158809406241788</c:v>
                </c:pt>
                <c:pt idx="381">
                  <c:v>2.2312237875866572</c:v>
                </c:pt>
                <c:pt idx="382">
                  <c:v>3.7082871224190446</c:v>
                </c:pt>
                <c:pt idx="383">
                  <c:v>2.4152547581853794</c:v>
                </c:pt>
                <c:pt idx="384">
                  <c:v>1.3686698149668255</c:v>
                </c:pt>
                <c:pt idx="385">
                  <c:v>2.8946814620059476</c:v>
                </c:pt>
                <c:pt idx="386">
                  <c:v>2.1257273860048644</c:v>
                </c:pt>
                <c:pt idx="387">
                  <c:v>2.2307266558918188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FA1E-4056-B607-B63FE051A9C2}"/>
            </c:ext>
          </c:extLst>
        </c:ser>
        <c:ser>
          <c:idx val="3"/>
          <c:order val="3"/>
          <c:spPr>
            <a:ln w="2540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chemeClr val="accent4"/>
              </a:solidFill>
              <a:ln w="12700">
                <a:solidFill>
                  <a:schemeClr val="tx1"/>
                </a:solidFill>
              </a:ln>
              <a:effectLst/>
            </c:spPr>
          </c:marker>
          <c:xVal>
            <c:numRef>
              <c:f>'VTA 7m'!$H$3:$H$13001</c:f>
              <c:numCache>
                <c:formatCode>General</c:formatCode>
                <c:ptCount val="12999"/>
                <c:pt idx="0">
                  <c:v>0</c:v>
                </c:pt>
                <c:pt idx="1">
                  <c:v>6.8997829479580801</c:v>
                </c:pt>
                <c:pt idx="2">
                  <c:v>10.45189794595189</c:v>
                </c:pt>
                <c:pt idx="3">
                  <c:v>-10.518653155673389</c:v>
                </c:pt>
                <c:pt idx="4">
                  <c:v>3.3137541634416623</c:v>
                </c:pt>
                <c:pt idx="5">
                  <c:v>-1.4950341465971283E-2</c:v>
                </c:pt>
                <c:pt idx="6">
                  <c:v>7.6582536452693709E-2</c:v>
                </c:pt>
                <c:pt idx="7">
                  <c:v>-0.14135584924554154</c:v>
                </c:pt>
                <c:pt idx="8">
                  <c:v>-0.1699250014423121</c:v>
                </c:pt>
                <c:pt idx="9">
                  <c:v>-0.16912727123625937</c:v>
                </c:pt>
                <c:pt idx="10">
                  <c:v>-0.10991769207803548</c:v>
                </c:pt>
                <c:pt idx="11">
                  <c:v>0.45016572268244559</c:v>
                </c:pt>
                <c:pt idx="12">
                  <c:v>-13.287808556012996</c:v>
                </c:pt>
                <c:pt idx="13">
                  <c:v>-0.49880585697144181</c:v>
                </c:pt>
                <c:pt idx="14">
                  <c:v>1.0228744662525868</c:v>
                </c:pt>
                <c:pt idx="15">
                  <c:v>-1.1080597458574528</c:v>
                </c:pt>
                <c:pt idx="16">
                  <c:v>1.6284077906860606</c:v>
                </c:pt>
                <c:pt idx="17">
                  <c:v>-0.51457317282975812</c:v>
                </c:pt>
                <c:pt idx="18">
                  <c:v>1.6228153997196944</c:v>
                </c:pt>
                <c:pt idx="19">
                  <c:v>1.6166713604484941</c:v>
                </c:pt>
                <c:pt idx="20">
                  <c:v>-14.188176705998535</c:v>
                </c:pt>
                <c:pt idx="21">
                  <c:v>-11.228818690495881</c:v>
                </c:pt>
                <c:pt idx="22">
                  <c:v>-12.485158443755667</c:v>
                </c:pt>
                <c:pt idx="23">
                  <c:v>-4.3190455863542407</c:v>
                </c:pt>
                <c:pt idx="24">
                  <c:v>-4.154367337281248</c:v>
                </c:pt>
                <c:pt idx="25">
                  <c:v>-5.8098661412136545</c:v>
                </c:pt>
                <c:pt idx="26">
                  <c:v>-10.866248611111173</c:v>
                </c:pt>
                <c:pt idx="27">
                  <c:v>-3.2761244052742375</c:v>
                </c:pt>
                <c:pt idx="28">
                  <c:v>-13.526499239136566</c:v>
                </c:pt>
                <c:pt idx="29">
                  <c:v>-2.0660891904577725</c:v>
                </c:pt>
                <c:pt idx="30">
                  <c:v>-11.380821783940931</c:v>
                </c:pt>
                <c:pt idx="31">
                  <c:v>-6.2236753872199211</c:v>
                </c:pt>
                <c:pt idx="32">
                  <c:v>-5.0154007074789044</c:v>
                </c:pt>
                <c:pt idx="33">
                  <c:v>-13.929258408636972</c:v>
                </c:pt>
                <c:pt idx="34">
                  <c:v>-16.540693120719322</c:v>
                </c:pt>
                <c:pt idx="35">
                  <c:v>-4.1429579538420436</c:v>
                </c:pt>
                <c:pt idx="36">
                  <c:v>-13.287712379549449</c:v>
                </c:pt>
                <c:pt idx="37">
                  <c:v>-10.451211111832329</c:v>
                </c:pt>
                <c:pt idx="38">
                  <c:v>-3.2605275502232192</c:v>
                </c:pt>
                <c:pt idx="39">
                  <c:v>-2.1687232562325596</c:v>
                </c:pt>
                <c:pt idx="40">
                  <c:v>-11.103287808412022</c:v>
                </c:pt>
                <c:pt idx="41">
                  <c:v>-7.3219280948873617</c:v>
                </c:pt>
                <c:pt idx="42">
                  <c:v>-2.9620321498009798</c:v>
                </c:pt>
                <c:pt idx="43">
                  <c:v>-2.3202116222983409</c:v>
                </c:pt>
                <c:pt idx="44">
                  <c:v>-12.518325307690866</c:v>
                </c:pt>
                <c:pt idx="45">
                  <c:v>-14.193320009274496</c:v>
                </c:pt>
                <c:pt idx="46">
                  <c:v>-2.8025539357937834</c:v>
                </c:pt>
                <c:pt idx="47">
                  <c:v>-5.4964737569835016</c:v>
                </c:pt>
                <c:pt idx="48">
                  <c:v>-3.1555697084652423</c:v>
                </c:pt>
                <c:pt idx="49">
                  <c:v>-4.4970148014454541</c:v>
                </c:pt>
                <c:pt idx="50">
                  <c:v>-11.670656249118441</c:v>
                </c:pt>
                <c:pt idx="51">
                  <c:v>-9.6438561897747253</c:v>
                </c:pt>
                <c:pt idx="52">
                  <c:v>-11.380821783940931</c:v>
                </c:pt>
                <c:pt idx="53">
                  <c:v>-15.570646342820949</c:v>
                </c:pt>
                <c:pt idx="54">
                  <c:v>-3.03051353468708</c:v>
                </c:pt>
                <c:pt idx="55">
                  <c:v>-4.5092066630799437</c:v>
                </c:pt>
                <c:pt idx="56">
                  <c:v>-9.75933340719466</c:v>
                </c:pt>
                <c:pt idx="57">
                  <c:v>-7.1963972128035039</c:v>
                </c:pt>
                <c:pt idx="58">
                  <c:v>-4.1931947807651593</c:v>
                </c:pt>
                <c:pt idx="59">
                  <c:v>-8.8662486111111729</c:v>
                </c:pt>
                <c:pt idx="60">
                  <c:v>-5.8055526794236183</c:v>
                </c:pt>
                <c:pt idx="61">
                  <c:v>-13.001408194392809</c:v>
                </c:pt>
                <c:pt idx="62">
                  <c:v>-9.965784284662087</c:v>
                </c:pt>
                <c:pt idx="63">
                  <c:v>-3.3217382790801171</c:v>
                </c:pt>
                <c:pt idx="64">
                  <c:v>-7.4161245186966038</c:v>
                </c:pt>
                <c:pt idx="65">
                  <c:v>-6.9255884078364716</c:v>
                </c:pt>
                <c:pt idx="66">
                  <c:v>-13.717105171805365</c:v>
                </c:pt>
                <c:pt idx="67">
                  <c:v>-11.786814143616768</c:v>
                </c:pt>
                <c:pt idx="68">
                  <c:v>-9.8662486111111729</c:v>
                </c:pt>
                <c:pt idx="69">
                  <c:v>-2.3016416225672103</c:v>
                </c:pt>
                <c:pt idx="70">
                  <c:v>-18.991846581248282</c:v>
                </c:pt>
                <c:pt idx="71">
                  <c:v>-17.293711120170894</c:v>
                </c:pt>
                <c:pt idx="72">
                  <c:v>-2.6315470482558592</c:v>
                </c:pt>
                <c:pt idx="73">
                  <c:v>-13.476746203939467</c:v>
                </c:pt>
                <c:pt idx="74">
                  <c:v>-12.929258408636972</c:v>
                </c:pt>
                <c:pt idx="75">
                  <c:v>-2.074000581443777</c:v>
                </c:pt>
                <c:pt idx="76">
                  <c:v>-7.6438561897747244</c:v>
                </c:pt>
                <c:pt idx="77">
                  <c:v>-11.485158443755667</c:v>
                </c:pt>
                <c:pt idx="78">
                  <c:v>-11.643856189774723</c:v>
                </c:pt>
                <c:pt idx="79">
                  <c:v>-11.518325307690867</c:v>
                </c:pt>
                <c:pt idx="80">
                  <c:v>-9.965784284662087</c:v>
                </c:pt>
                <c:pt idx="81">
                  <c:v>-11.643856189774727</c:v>
                </c:pt>
                <c:pt idx="82">
                  <c:v>-2.7055096835130477</c:v>
                </c:pt>
                <c:pt idx="83">
                  <c:v>-12.977756926328162</c:v>
                </c:pt>
                <c:pt idx="84">
                  <c:v>-4.8930155206739583</c:v>
                </c:pt>
                <c:pt idx="85">
                  <c:v>-10.380821783940931</c:v>
                </c:pt>
                <c:pt idx="86">
                  <c:v>-18.098498207007328</c:v>
                </c:pt>
                <c:pt idx="87">
                  <c:v>-8.89009535306554</c:v>
                </c:pt>
                <c:pt idx="88">
                  <c:v>-10.058893689053569</c:v>
                </c:pt>
                <c:pt idx="89">
                  <c:v>-2.4030648576127676</c:v>
                </c:pt>
                <c:pt idx="90">
                  <c:v>-2.5419180260085055</c:v>
                </c:pt>
                <c:pt idx="91">
                  <c:v>-2.9068905956085187</c:v>
                </c:pt>
                <c:pt idx="92">
                  <c:v>-6.3835158931101939</c:v>
                </c:pt>
                <c:pt idx="93">
                  <c:v>-7.474291456792491</c:v>
                </c:pt>
                <c:pt idx="94">
                  <c:v>-2.8281134822244014</c:v>
                </c:pt>
                <c:pt idx="95">
                  <c:v>-13.971783025283532</c:v>
                </c:pt>
                <c:pt idx="96">
                  <c:v>-14.228818690495881</c:v>
                </c:pt>
                <c:pt idx="97">
                  <c:v>-4.2515387669959646</c:v>
                </c:pt>
                <c:pt idx="98">
                  <c:v>-2.3565175853554994</c:v>
                </c:pt>
                <c:pt idx="99">
                  <c:v>-2.1926450779423963</c:v>
                </c:pt>
                <c:pt idx="100">
                  <c:v>-4.2545288096017764</c:v>
                </c:pt>
                <c:pt idx="101">
                  <c:v>-2.4487526253364158</c:v>
                </c:pt>
                <c:pt idx="102">
                  <c:v>-14.135709286104401</c:v>
                </c:pt>
                <c:pt idx="103">
                  <c:v>-13.46828462519127</c:v>
                </c:pt>
                <c:pt idx="104">
                  <c:v>-2.2741570696579831</c:v>
                </c:pt>
                <c:pt idx="105">
                  <c:v>-2.8744691179161412</c:v>
                </c:pt>
                <c:pt idx="106">
                  <c:v>-18.171984672495949</c:v>
                </c:pt>
                <c:pt idx="107">
                  <c:v>-7.1292830169449664</c:v>
                </c:pt>
                <c:pt idx="108">
                  <c:v>-14.935410635618569</c:v>
                </c:pt>
                <c:pt idx="109">
                  <c:v>-2.62148837674627</c:v>
                </c:pt>
                <c:pt idx="110">
                  <c:v>-3.8949179539424428</c:v>
                </c:pt>
                <c:pt idx="111">
                  <c:v>-12.879072651468755</c:v>
                </c:pt>
                <c:pt idx="112">
                  <c:v>-9.5183253076908674</c:v>
                </c:pt>
                <c:pt idx="113">
                  <c:v>-2.6665762662748085</c:v>
                </c:pt>
                <c:pt idx="114">
                  <c:v>-2.4759640645350078</c:v>
                </c:pt>
                <c:pt idx="115">
                  <c:v>-8.6438561897747253</c:v>
                </c:pt>
                <c:pt idx="116">
                  <c:v>-11.550746785383243</c:v>
                </c:pt>
                <c:pt idx="117">
                  <c:v>-6.8098661412136545</c:v>
                </c:pt>
                <c:pt idx="118">
                  <c:v>-10.582455645110581</c:v>
                </c:pt>
                <c:pt idx="119">
                  <c:v>-9.6438561897747253</c:v>
                </c:pt>
                <c:pt idx="120">
                  <c:v>-13.891783703218312</c:v>
                </c:pt>
                <c:pt idx="121">
                  <c:v>-3.445076325660227</c:v>
                </c:pt>
                <c:pt idx="122">
                  <c:v>-2.8192775596736555</c:v>
                </c:pt>
                <c:pt idx="123">
                  <c:v>-3.2455250232282813</c:v>
                </c:pt>
                <c:pt idx="124">
                  <c:v>-9.6438561897747253</c:v>
                </c:pt>
                <c:pt idx="125">
                  <c:v>-2.832049265086638</c:v>
                </c:pt>
                <c:pt idx="126">
                  <c:v>-16.580494128777296</c:v>
                </c:pt>
                <c:pt idx="127">
                  <c:v>-14.702749878828294</c:v>
                </c:pt>
                <c:pt idx="128">
                  <c:v>-4.0350469470992012</c:v>
                </c:pt>
                <c:pt idx="129">
                  <c:v>-10.451211111832329</c:v>
                </c:pt>
                <c:pt idx="130">
                  <c:v>-15.904383739997945</c:v>
                </c:pt>
                <c:pt idx="131">
                  <c:v>-13.800360675454716</c:v>
                </c:pt>
                <c:pt idx="132">
                  <c:v>-12.628749297384516</c:v>
                </c:pt>
                <c:pt idx="133">
                  <c:v>-2.27277806526814</c:v>
                </c:pt>
                <c:pt idx="134">
                  <c:v>-3.1233572816642718</c:v>
                </c:pt>
                <c:pt idx="135">
                  <c:v>-17.747143998186747</c:v>
                </c:pt>
                <c:pt idx="136">
                  <c:v>-5.6524693200794331</c:v>
                </c:pt>
                <c:pt idx="137">
                  <c:v>-7.4214637684382767</c:v>
                </c:pt>
                <c:pt idx="138">
                  <c:v>-2.1089343715531639</c:v>
                </c:pt>
                <c:pt idx="139">
                  <c:v>-13.485158443755665</c:v>
                </c:pt>
                <c:pt idx="140">
                  <c:v>-2.4846306792242943</c:v>
                </c:pt>
                <c:pt idx="141">
                  <c:v>-20</c:v>
                </c:pt>
                <c:pt idx="142">
                  <c:v>-12.534627120019966</c:v>
                </c:pt>
                <c:pt idx="143">
                  <c:v>-11.989631026616456</c:v>
                </c:pt>
                <c:pt idx="144">
                  <c:v>-12.501837184902296</c:v>
                </c:pt>
                <c:pt idx="145">
                  <c:v>-11.485158443755667</c:v>
                </c:pt>
                <c:pt idx="146">
                  <c:v>-14.339664459184172</c:v>
                </c:pt>
                <c:pt idx="147">
                  <c:v>-12.036173612553485</c:v>
                </c:pt>
                <c:pt idx="148">
                  <c:v>-15.335018094327806</c:v>
                </c:pt>
                <c:pt idx="149">
                  <c:v>-2.7055096835130477</c:v>
                </c:pt>
                <c:pt idx="150">
                  <c:v>-11.485158443755667</c:v>
                </c:pt>
                <c:pt idx="151">
                  <c:v>-11.228818690495881</c:v>
                </c:pt>
                <c:pt idx="152">
                  <c:v>-11.228818690495881</c:v>
                </c:pt>
                <c:pt idx="153">
                  <c:v>-11.228818690495881</c:v>
                </c:pt>
                <c:pt idx="154">
                  <c:v>-4.0826618549865188</c:v>
                </c:pt>
                <c:pt idx="155">
                  <c:v>-4.1559181434484334</c:v>
                </c:pt>
                <c:pt idx="156">
                  <c:v>-16.790212720078635</c:v>
                </c:pt>
                <c:pt idx="157">
                  <c:v>-11.485158443755667</c:v>
                </c:pt>
                <c:pt idx="158">
                  <c:v>-4.5700071598874601</c:v>
                </c:pt>
                <c:pt idx="159">
                  <c:v>-10.306821202497154</c:v>
                </c:pt>
                <c:pt idx="160">
                  <c:v>-2.2223924213364481</c:v>
                </c:pt>
                <c:pt idx="161">
                  <c:v>-11.306821202497154</c:v>
                </c:pt>
                <c:pt idx="162">
                  <c:v>-9.965784284662087</c:v>
                </c:pt>
                <c:pt idx="163">
                  <c:v>-8.3808217839409309</c:v>
                </c:pt>
                <c:pt idx="164">
                  <c:v>-12.840253402578229</c:v>
                </c:pt>
                <c:pt idx="165">
                  <c:v>-6.2132218354448634</c:v>
                </c:pt>
                <c:pt idx="166">
                  <c:v>-16.478853866901456</c:v>
                </c:pt>
                <c:pt idx="167">
                  <c:v>-2.3964093343535398</c:v>
                </c:pt>
                <c:pt idx="168">
                  <c:v>-2.7289728034126757</c:v>
                </c:pt>
                <c:pt idx="169">
                  <c:v>-2.4822212192385011</c:v>
                </c:pt>
                <c:pt idx="170">
                  <c:v>-2.4811206785198023</c:v>
                </c:pt>
                <c:pt idx="171">
                  <c:v>-2.4811206785198023</c:v>
                </c:pt>
                <c:pt idx="172">
                  <c:v>-12.188176705998536</c:v>
                </c:pt>
                <c:pt idx="173">
                  <c:v>-9.3808217839409309</c:v>
                </c:pt>
                <c:pt idx="174">
                  <c:v>-10.306821202497154</c:v>
                </c:pt>
                <c:pt idx="175">
                  <c:v>-15.213711798105672</c:v>
                </c:pt>
                <c:pt idx="176">
                  <c:v>-10.702749878828293</c:v>
                </c:pt>
                <c:pt idx="177">
                  <c:v>-11.702749878828293</c:v>
                </c:pt>
                <c:pt idx="178">
                  <c:v>-13.14635653030391</c:v>
                </c:pt>
                <c:pt idx="179">
                  <c:v>-5.7405322091863988</c:v>
                </c:pt>
                <c:pt idx="180">
                  <c:v>-12.036173612553485</c:v>
                </c:pt>
                <c:pt idx="181">
                  <c:v>-11.344295907915818</c:v>
                </c:pt>
                <c:pt idx="182">
                  <c:v>-10.866248611111173</c:v>
                </c:pt>
                <c:pt idx="183">
                  <c:v>-16.251186503524337</c:v>
                </c:pt>
                <c:pt idx="184">
                  <c:v>-12.840253402578229</c:v>
                </c:pt>
                <c:pt idx="185">
                  <c:v>-13.885442176344485</c:v>
                </c:pt>
                <c:pt idx="186">
                  <c:v>-8.0889325154349514</c:v>
                </c:pt>
                <c:pt idx="187">
                  <c:v>-4.6128292941541007</c:v>
                </c:pt>
                <c:pt idx="188">
                  <c:v>-8.3808217839409309</c:v>
                </c:pt>
                <c:pt idx="189">
                  <c:v>-17.207370271231845</c:v>
                </c:pt>
                <c:pt idx="190">
                  <c:v>-5.0787385004504406</c:v>
                </c:pt>
                <c:pt idx="191">
                  <c:v>-3.5706072077440858</c:v>
                </c:pt>
                <c:pt idx="192">
                  <c:v>-10.582455645110581</c:v>
                </c:pt>
                <c:pt idx="193">
                  <c:v>-10.582455645110581</c:v>
                </c:pt>
                <c:pt idx="194">
                  <c:v>-3.4900508536956893</c:v>
                </c:pt>
                <c:pt idx="195">
                  <c:v>-2.1193759463226511</c:v>
                </c:pt>
                <c:pt idx="196">
                  <c:v>-2.2155060357512077</c:v>
                </c:pt>
                <c:pt idx="197">
                  <c:v>-2.5849625007211561</c:v>
                </c:pt>
                <c:pt idx="198">
                  <c:v>-4.794130469303024</c:v>
                </c:pt>
                <c:pt idx="199">
                  <c:v>-4.0531113364595628</c:v>
                </c:pt>
                <c:pt idx="200">
                  <c:v>-2.3081222953623324</c:v>
                </c:pt>
                <c:pt idx="201">
                  <c:v>-10.813781191217037</c:v>
                </c:pt>
                <c:pt idx="202">
                  <c:v>-2.7055096835130477</c:v>
                </c:pt>
                <c:pt idx="203">
                  <c:v>-13.353514437945197</c:v>
                </c:pt>
                <c:pt idx="204">
                  <c:v>-17.232570825356991</c:v>
                </c:pt>
                <c:pt idx="205">
                  <c:v>-11.91687468418114</c:v>
                </c:pt>
                <c:pt idx="206">
                  <c:v>-13.14635653030391</c:v>
                </c:pt>
                <c:pt idx="207">
                  <c:v>-9.3808217839409309</c:v>
                </c:pt>
                <c:pt idx="208">
                  <c:v>-4.169925001442313</c:v>
                </c:pt>
                <c:pt idx="209">
                  <c:v>-14.510104800885898</c:v>
                </c:pt>
                <c:pt idx="210">
                  <c:v>-12.840253402578229</c:v>
                </c:pt>
                <c:pt idx="211">
                  <c:v>-8.8662486111111729</c:v>
                </c:pt>
                <c:pt idx="212">
                  <c:v>-14.965784284662087</c:v>
                </c:pt>
                <c:pt idx="213">
                  <c:v>-10.75933340719466</c:v>
                </c:pt>
                <c:pt idx="214">
                  <c:v>-10.518325307690866</c:v>
                </c:pt>
                <c:pt idx="215">
                  <c:v>-10.965784284662087</c:v>
                </c:pt>
                <c:pt idx="216">
                  <c:v>-18.088180916021816</c:v>
                </c:pt>
                <c:pt idx="217">
                  <c:v>-4.9740047914670562</c:v>
                </c:pt>
                <c:pt idx="218">
                  <c:v>-5.2710469258851784</c:v>
                </c:pt>
                <c:pt idx="219">
                  <c:v>-9.965784284662087</c:v>
                </c:pt>
                <c:pt idx="220">
                  <c:v>-3.514573172829758</c:v>
                </c:pt>
                <c:pt idx="221">
                  <c:v>-2.0064262691594332</c:v>
                </c:pt>
                <c:pt idx="222">
                  <c:v>-2.7004397181410922</c:v>
                </c:pt>
                <c:pt idx="223">
                  <c:v>-2.8572598278839183</c:v>
                </c:pt>
                <c:pt idx="224">
                  <c:v>-2.0634172751360809</c:v>
                </c:pt>
                <c:pt idx="225">
                  <c:v>-4.2082516204191966</c:v>
                </c:pt>
                <c:pt idx="226">
                  <c:v>-11.518325307690867</c:v>
                </c:pt>
                <c:pt idx="227">
                  <c:v>-16.684602532118035</c:v>
                </c:pt>
                <c:pt idx="228">
                  <c:v>-2.7389138659557282</c:v>
                </c:pt>
                <c:pt idx="229">
                  <c:v>-9.0588936890535692</c:v>
                </c:pt>
                <c:pt idx="230">
                  <c:v>-9.3808217839409309</c:v>
                </c:pt>
                <c:pt idx="231">
                  <c:v>-3.5181754095099542</c:v>
                </c:pt>
                <c:pt idx="232">
                  <c:v>-6.1963972128035039</c:v>
                </c:pt>
                <c:pt idx="233">
                  <c:v>-3.3075728019102923</c:v>
                </c:pt>
                <c:pt idx="234">
                  <c:v>-11.582455645110581</c:v>
                </c:pt>
                <c:pt idx="235">
                  <c:v>-3.6360366853154256</c:v>
                </c:pt>
                <c:pt idx="236">
                  <c:v>-13.058893689053569</c:v>
                </c:pt>
                <c:pt idx="237">
                  <c:v>-13.846796248445001</c:v>
                </c:pt>
                <c:pt idx="238">
                  <c:v>-7.2959328863544171</c:v>
                </c:pt>
                <c:pt idx="239">
                  <c:v>-8.5653328709274383</c:v>
                </c:pt>
                <c:pt idx="240">
                  <c:v>-9.6438561897747253</c:v>
                </c:pt>
                <c:pt idx="241">
                  <c:v>-11.058893689053569</c:v>
                </c:pt>
                <c:pt idx="242">
                  <c:v>-2.8344417455388267</c:v>
                </c:pt>
                <c:pt idx="243">
                  <c:v>-3.6366606883705206</c:v>
                </c:pt>
                <c:pt idx="244">
                  <c:v>-13.325680229748469</c:v>
                </c:pt>
                <c:pt idx="245">
                  <c:v>-3.5130695822393707</c:v>
                </c:pt>
                <c:pt idx="246">
                  <c:v>-2.2730184944064162</c:v>
                </c:pt>
                <c:pt idx="247">
                  <c:v>-2.7369655941662061</c:v>
                </c:pt>
                <c:pt idx="248">
                  <c:v>-2.5777669993169523</c:v>
                </c:pt>
                <c:pt idx="249">
                  <c:v>-14.904383739997945</c:v>
                </c:pt>
                <c:pt idx="250">
                  <c:v>-10.518325307690867</c:v>
                </c:pt>
                <c:pt idx="251">
                  <c:v>-10.518325307690867</c:v>
                </c:pt>
                <c:pt idx="252">
                  <c:v>-11.89178370321831</c:v>
                </c:pt>
                <c:pt idx="253">
                  <c:v>-14.394284043747493</c:v>
                </c:pt>
                <c:pt idx="254">
                  <c:v>-11.550746785383243</c:v>
                </c:pt>
                <c:pt idx="255">
                  <c:v>-7.6026525174988651</c:v>
                </c:pt>
                <c:pt idx="256">
                  <c:v>-7.6026525174988651</c:v>
                </c:pt>
                <c:pt idx="257">
                  <c:v>-2.2837643461150363</c:v>
                </c:pt>
                <c:pt idx="258">
                  <c:v>-9.6438561897747253</c:v>
                </c:pt>
                <c:pt idx="259">
                  <c:v>-6.1260078849121058</c:v>
                </c:pt>
                <c:pt idx="260">
                  <c:v>-13.258566033889934</c:v>
                </c:pt>
                <c:pt idx="261">
                  <c:v>-12.325680229748469</c:v>
                </c:pt>
                <c:pt idx="262">
                  <c:v>-2.8611855310977181</c:v>
                </c:pt>
                <c:pt idx="263">
                  <c:v>-4.850785493723369</c:v>
                </c:pt>
                <c:pt idx="264">
                  <c:v>-11.485158443755667</c:v>
                </c:pt>
                <c:pt idx="265">
                  <c:v>-4.5803532474685671</c:v>
                </c:pt>
                <c:pt idx="266">
                  <c:v>-6.6438561897747244</c:v>
                </c:pt>
                <c:pt idx="267">
                  <c:v>-13.702749878828293</c:v>
                </c:pt>
                <c:pt idx="268">
                  <c:v>-13.092316690591021</c:v>
                </c:pt>
                <c:pt idx="269">
                  <c:v>-4.1963972128035039</c:v>
                </c:pt>
                <c:pt idx="270">
                  <c:v>-5.6003545511381381</c:v>
                </c:pt>
                <c:pt idx="271">
                  <c:v>-9.8662486111111729</c:v>
                </c:pt>
                <c:pt idx="272">
                  <c:v>-2.9418970454364315</c:v>
                </c:pt>
                <c:pt idx="273">
                  <c:v>-2.458401490038808</c:v>
                </c:pt>
                <c:pt idx="274">
                  <c:v>-7.3406936712356217</c:v>
                </c:pt>
                <c:pt idx="275">
                  <c:v>-12.228818690495881</c:v>
                </c:pt>
                <c:pt idx="276">
                  <c:v>-2.6665762662748076</c:v>
                </c:pt>
                <c:pt idx="277">
                  <c:v>-4.5756846871331458</c:v>
                </c:pt>
                <c:pt idx="278">
                  <c:v>-6.9848931076097918</c:v>
                </c:pt>
                <c:pt idx="279">
                  <c:v>-16.896521622224974</c:v>
                </c:pt>
                <c:pt idx="280">
                  <c:v>-3.8073549220576046</c:v>
                </c:pt>
                <c:pt idx="281">
                  <c:v>-3.5395195299599886</c:v>
                </c:pt>
                <c:pt idx="282">
                  <c:v>-7.1963972128035039</c:v>
                </c:pt>
                <c:pt idx="283">
                  <c:v>-3.445076325660227</c:v>
                </c:pt>
                <c:pt idx="284">
                  <c:v>-4.4327738635756528</c:v>
                </c:pt>
                <c:pt idx="285">
                  <c:v>-10.643856189774725</c:v>
                </c:pt>
                <c:pt idx="286">
                  <c:v>-14.292513365813269</c:v>
                </c:pt>
                <c:pt idx="287">
                  <c:v>-14.872674880270607</c:v>
                </c:pt>
                <c:pt idx="288">
                  <c:v>-16.369506470713098</c:v>
                </c:pt>
                <c:pt idx="289">
                  <c:v>-4.5063526660247897</c:v>
                </c:pt>
                <c:pt idx="290">
                  <c:v>-3.8865637945041422</c:v>
                </c:pt>
                <c:pt idx="291">
                  <c:v>-3.6293857069663913</c:v>
                </c:pt>
                <c:pt idx="292">
                  <c:v>-4.4873517040947339</c:v>
                </c:pt>
                <c:pt idx="293">
                  <c:v>-16.213711798105674</c:v>
                </c:pt>
                <c:pt idx="294">
                  <c:v>-2.3579293545281903</c:v>
                </c:pt>
                <c:pt idx="295">
                  <c:v>-14.550746785383243</c:v>
                </c:pt>
                <c:pt idx="296">
                  <c:v>-9.2288186904958813</c:v>
                </c:pt>
                <c:pt idx="297">
                  <c:v>-9.2288186904958813</c:v>
                </c:pt>
                <c:pt idx="298">
                  <c:v>-9.2288186904958813</c:v>
                </c:pt>
                <c:pt idx="299">
                  <c:v>-9.2288186904958813</c:v>
                </c:pt>
                <c:pt idx="300">
                  <c:v>-3.9856447070229302</c:v>
                </c:pt>
                <c:pt idx="301">
                  <c:v>-11.742201029547017</c:v>
                </c:pt>
                <c:pt idx="302">
                  <c:v>-3.7210240502971854</c:v>
                </c:pt>
                <c:pt idx="303">
                  <c:v>-15.213711798105672</c:v>
                </c:pt>
                <c:pt idx="304">
                  <c:v>-2.0971411584105319</c:v>
                </c:pt>
                <c:pt idx="305">
                  <c:v>-12.613482540731207</c:v>
                </c:pt>
                <c:pt idx="306">
                  <c:v>-12.731319031025064</c:v>
                </c:pt>
                <c:pt idx="307">
                  <c:v>-9.75933340719466</c:v>
                </c:pt>
                <c:pt idx="308">
                  <c:v>-11.416445693671653</c:v>
                </c:pt>
                <c:pt idx="309">
                  <c:v>-11.673603533168777</c:v>
                </c:pt>
                <c:pt idx="310">
                  <c:v>-3.37851162325373</c:v>
                </c:pt>
                <c:pt idx="311">
                  <c:v>-12.89178370321831</c:v>
                </c:pt>
                <c:pt idx="312">
                  <c:v>-11.582455645110581</c:v>
                </c:pt>
                <c:pt idx="313">
                  <c:v>-2.9740047914670558</c:v>
                </c:pt>
                <c:pt idx="314">
                  <c:v>-16.14900610871786</c:v>
                </c:pt>
                <c:pt idx="315">
                  <c:v>-16.213711798105674</c:v>
                </c:pt>
                <c:pt idx="316">
                  <c:v>-3.3875164365149395</c:v>
                </c:pt>
                <c:pt idx="317">
                  <c:v>-14.311559121503818</c:v>
                </c:pt>
                <c:pt idx="318">
                  <c:v>-12.485158443755667</c:v>
                </c:pt>
                <c:pt idx="319">
                  <c:v>-3.0375831828081559</c:v>
                </c:pt>
                <c:pt idx="320">
                  <c:v>-10.813781191217037</c:v>
                </c:pt>
                <c:pt idx="321">
                  <c:v>-9.0588936890535692</c:v>
                </c:pt>
                <c:pt idx="322">
                  <c:v>-14.425215903299385</c:v>
                </c:pt>
                <c:pt idx="323">
                  <c:v>-2.4044266780344588</c:v>
                </c:pt>
                <c:pt idx="324">
                  <c:v>-4.1727846555815535</c:v>
                </c:pt>
                <c:pt idx="325">
                  <c:v>-8.6438561897747253</c:v>
                </c:pt>
                <c:pt idx="326">
                  <c:v>-5.6870227911768687</c:v>
                </c:pt>
                <c:pt idx="327">
                  <c:v>-2.4233051152624445</c:v>
                </c:pt>
                <c:pt idx="328">
                  <c:v>-3.2933589426905918</c:v>
                </c:pt>
                <c:pt idx="329">
                  <c:v>-11.866248611111173</c:v>
                </c:pt>
                <c:pt idx="330">
                  <c:v>-5.3085697120323436</c:v>
                </c:pt>
                <c:pt idx="331">
                  <c:v>-5.6277365244114481</c:v>
                </c:pt>
                <c:pt idx="332">
                  <c:v>-11.416445693671653</c:v>
                </c:pt>
                <c:pt idx="333">
                  <c:v>-9.2288186904958813</c:v>
                </c:pt>
                <c:pt idx="334">
                  <c:v>-12.433933120400493</c:v>
                </c:pt>
                <c:pt idx="335">
                  <c:v>-10.451211111832329</c:v>
                </c:pt>
                <c:pt idx="336">
                  <c:v>-12.566688329252264</c:v>
                </c:pt>
                <c:pt idx="337">
                  <c:v>-4.6257543833994141</c:v>
                </c:pt>
                <c:pt idx="338">
                  <c:v>-12.058893689053569</c:v>
                </c:pt>
                <c:pt idx="339">
                  <c:v>-5.4374053123072983</c:v>
                </c:pt>
                <c:pt idx="340">
                  <c:v>-3.602036014080098</c:v>
                </c:pt>
                <c:pt idx="341">
                  <c:v>-12.800360675454716</c:v>
                </c:pt>
                <c:pt idx="342">
                  <c:v>-10.702749878828293</c:v>
                </c:pt>
                <c:pt idx="343">
                  <c:v>-2.8530397947345669</c:v>
                </c:pt>
                <c:pt idx="344">
                  <c:v>-13.218765025831956</c:v>
                </c:pt>
                <c:pt idx="345">
                  <c:v>-11.485158443755667</c:v>
                </c:pt>
                <c:pt idx="346">
                  <c:v>-14.425215903299385</c:v>
                </c:pt>
                <c:pt idx="347">
                  <c:v>-3.2407320120393814</c:v>
                </c:pt>
                <c:pt idx="348">
                  <c:v>-14.001408194392809</c:v>
                </c:pt>
                <c:pt idx="349">
                  <c:v>-10.146356530303908</c:v>
                </c:pt>
                <c:pt idx="350">
                  <c:v>-9.0588936890535692</c:v>
                </c:pt>
                <c:pt idx="351">
                  <c:v>-6.9068905956085187</c:v>
                </c:pt>
                <c:pt idx="352">
                  <c:v>-3.3075728019102923</c:v>
                </c:pt>
                <c:pt idx="353">
                  <c:v>-12.46828462519127</c:v>
                </c:pt>
                <c:pt idx="354">
                  <c:v>-2.2370391973008497</c:v>
                </c:pt>
                <c:pt idx="355">
                  <c:v>-2.4102365130150227</c:v>
                </c:pt>
                <c:pt idx="356">
                  <c:v>-4.0731075482732697</c:v>
                </c:pt>
                <c:pt idx="357">
                  <c:v>-2.3824181129195887</c:v>
                </c:pt>
                <c:pt idx="358">
                  <c:v>-2.9684246057467285</c:v>
                </c:pt>
                <c:pt idx="359">
                  <c:v>-7.7958592832197748</c:v>
                </c:pt>
                <c:pt idx="360">
                  <c:v>-14.425215903299385</c:v>
                </c:pt>
                <c:pt idx="361">
                  <c:v>-2.7266236499447469</c:v>
                </c:pt>
                <c:pt idx="362">
                  <c:v>-4.4719288354212647</c:v>
                </c:pt>
                <c:pt idx="363">
                  <c:v>-3.7476920007592649</c:v>
                </c:pt>
                <c:pt idx="364">
                  <c:v>-10.146356530303908</c:v>
                </c:pt>
                <c:pt idx="365">
                  <c:v>-15.287712379549449</c:v>
                </c:pt>
                <c:pt idx="366">
                  <c:v>-9.1584293626044833</c:v>
                </c:pt>
                <c:pt idx="367">
                  <c:v>-10.306821202497154</c:v>
                </c:pt>
                <c:pt idx="368">
                  <c:v>-10.813781191217037</c:v>
                </c:pt>
                <c:pt idx="369">
                  <c:v>-4.1213228933269876</c:v>
                </c:pt>
                <c:pt idx="370">
                  <c:v>-3.2023390609357398</c:v>
                </c:pt>
                <c:pt idx="371">
                  <c:v>-11.380821783940931</c:v>
                </c:pt>
                <c:pt idx="372">
                  <c:v>-2.3991293321993967</c:v>
                </c:pt>
                <c:pt idx="373">
                  <c:v>-2.4188177242701308</c:v>
                </c:pt>
                <c:pt idx="374">
                  <c:v>-10.058893689053569</c:v>
                </c:pt>
                <c:pt idx="375">
                  <c:v>-9.965784284662087</c:v>
                </c:pt>
                <c:pt idx="376">
                  <c:v>-11.965784284662087</c:v>
                </c:pt>
                <c:pt idx="377">
                  <c:v>-6.0731075482732706</c:v>
                </c:pt>
                <c:pt idx="378">
                  <c:v>-2.0588936890535683</c:v>
                </c:pt>
                <c:pt idx="379">
                  <c:v>-13.001408194392809</c:v>
                </c:pt>
                <c:pt idx="380">
                  <c:v>-13.46828462519127</c:v>
                </c:pt>
                <c:pt idx="381">
                  <c:v>-10.75933340719466</c:v>
                </c:pt>
                <c:pt idx="382">
                  <c:v>-3.8232266902067922</c:v>
                </c:pt>
                <c:pt idx="383">
                  <c:v>-16.988152097690541</c:v>
                </c:pt>
                <c:pt idx="384">
                  <c:v>-6.0588936890535692</c:v>
                </c:pt>
                <c:pt idx="385">
                  <c:v>-10.866248611111173</c:v>
                </c:pt>
                <c:pt idx="386">
                  <c:v>-10.582455645110581</c:v>
                </c:pt>
                <c:pt idx="387">
                  <c:v>-9.75933340719466</c:v>
                </c:pt>
                <c:pt idx="388">
                  <c:v>12.451211111832331</c:v>
                </c:pt>
                <c:pt idx="389">
                  <c:v>3.0856605986163546</c:v>
                </c:pt>
                <c:pt idx="390">
                  <c:v>14.510104800885898</c:v>
                </c:pt>
                <c:pt idx="391">
                  <c:v>6.4911319290860208</c:v>
                </c:pt>
                <c:pt idx="392">
                  <c:v>4.970084422095713</c:v>
                </c:pt>
                <c:pt idx="393">
                  <c:v>11.582455645110581</c:v>
                </c:pt>
                <c:pt idx="394">
                  <c:v>6.8244284354165456</c:v>
                </c:pt>
                <c:pt idx="395">
                  <c:v>11.91687468418114</c:v>
                </c:pt>
                <c:pt idx="396">
                  <c:v>9.9496646192988099</c:v>
                </c:pt>
                <c:pt idx="397">
                  <c:v>2.0703893278913981</c:v>
                </c:pt>
                <c:pt idx="398">
                  <c:v>9.965784284662087</c:v>
                </c:pt>
                <c:pt idx="399">
                  <c:v>12.036173612553485</c:v>
                </c:pt>
                <c:pt idx="400">
                  <c:v>6.1649662792748208</c:v>
                </c:pt>
                <c:pt idx="401">
                  <c:v>2.3616742736801188</c:v>
                </c:pt>
                <c:pt idx="402">
                  <c:v>9.2288186904958813</c:v>
                </c:pt>
                <c:pt idx="403">
                  <c:v>4.0906025487809066</c:v>
                </c:pt>
                <c:pt idx="404">
                  <c:v>2.3978937550107395</c:v>
                </c:pt>
                <c:pt idx="405">
                  <c:v>15.081261502082024</c:v>
                </c:pt>
                <c:pt idx="406">
                  <c:v>3.1699250014423126</c:v>
                </c:pt>
                <c:pt idx="407">
                  <c:v>2.084888897586513</c:v>
                </c:pt>
                <c:pt idx="408">
                  <c:v>11.613482540731207</c:v>
                </c:pt>
                <c:pt idx="409">
                  <c:v>14.007260920638247</c:v>
                </c:pt>
                <c:pt idx="410">
                  <c:v>3.2009126939259964</c:v>
                </c:pt>
                <c:pt idx="411">
                  <c:v>13.526499239136566</c:v>
                </c:pt>
                <c:pt idx="412">
                  <c:v>12.46828462519127</c:v>
                </c:pt>
                <c:pt idx="413">
                  <c:v>8.6438561897747253</c:v>
                </c:pt>
                <c:pt idx="414">
                  <c:v>14.840253402578229</c:v>
                </c:pt>
                <c:pt idx="415">
                  <c:v>16.135709286104401</c:v>
                </c:pt>
                <c:pt idx="416">
                  <c:v>4.2139827623723614</c:v>
                </c:pt>
                <c:pt idx="417">
                  <c:v>2.938599455335857</c:v>
                </c:pt>
                <c:pt idx="418">
                  <c:v>2.2150128909708506</c:v>
                </c:pt>
                <c:pt idx="419">
                  <c:v>3.0379262595901362</c:v>
                </c:pt>
                <c:pt idx="420">
                  <c:v>12.717105171805365</c:v>
                </c:pt>
                <c:pt idx="421">
                  <c:v>3.403121188316474</c:v>
                </c:pt>
                <c:pt idx="422">
                  <c:v>2.6932442167368884</c:v>
                </c:pt>
                <c:pt idx="423">
                  <c:v>11.582455645110581</c:v>
                </c:pt>
                <c:pt idx="424">
                  <c:v>16.520373136339725</c:v>
                </c:pt>
                <c:pt idx="425">
                  <c:v>3.3851219213745565</c:v>
                </c:pt>
                <c:pt idx="426">
                  <c:v>11.613482540731207</c:v>
                </c:pt>
                <c:pt idx="427">
                  <c:v>2.240134003723715</c:v>
                </c:pt>
                <c:pt idx="428">
                  <c:v>3.0822010625456375</c:v>
                </c:pt>
                <c:pt idx="429">
                  <c:v>10.228818690495881</c:v>
                </c:pt>
                <c:pt idx="430">
                  <c:v>16.122288770342077</c:v>
                </c:pt>
                <c:pt idx="431">
                  <c:v>4.709658248170471</c:v>
                </c:pt>
                <c:pt idx="432">
                  <c:v>10.058893689053569</c:v>
                </c:pt>
                <c:pt idx="433">
                  <c:v>6.2335722204665158</c:v>
                </c:pt>
                <c:pt idx="434">
                  <c:v>14.380821783940931</c:v>
                </c:pt>
                <c:pt idx="435">
                  <c:v>14.510104800885898</c:v>
                </c:pt>
                <c:pt idx="436">
                  <c:v>12.501837184902296</c:v>
                </c:pt>
                <c:pt idx="437">
                  <c:v>2.4093909361377022</c:v>
                </c:pt>
                <c:pt idx="438">
                  <c:v>5.124139713669007</c:v>
                </c:pt>
                <c:pt idx="439">
                  <c:v>11.518325307690867</c:v>
                </c:pt>
                <c:pt idx="440">
                  <c:v>11.344295907915818</c:v>
                </c:pt>
                <c:pt idx="441">
                  <c:v>2.2515387669959646</c:v>
                </c:pt>
                <c:pt idx="442">
                  <c:v>17.525480026772815</c:v>
                </c:pt>
                <c:pt idx="443">
                  <c:v>5.4657638674610141</c:v>
                </c:pt>
                <c:pt idx="444">
                  <c:v>3.9856447070229302</c:v>
                </c:pt>
                <c:pt idx="445">
                  <c:v>2.9651582507876988</c:v>
                </c:pt>
                <c:pt idx="446">
                  <c:v>6.7264784803892921</c:v>
                </c:pt>
                <c:pt idx="447">
                  <c:v>12.208640808558251</c:v>
                </c:pt>
                <c:pt idx="448">
                  <c:v>12.124982879511341</c:v>
                </c:pt>
                <c:pt idx="449">
                  <c:v>6.165621602947633</c:v>
                </c:pt>
                <c:pt idx="450">
                  <c:v>3.1953331714439446</c:v>
                </c:pt>
                <c:pt idx="451">
                  <c:v>2.9899463353360769</c:v>
                </c:pt>
                <c:pt idx="452">
                  <c:v>10.999336844373113</c:v>
                </c:pt>
                <c:pt idx="453">
                  <c:v>2.6819242306082445</c:v>
                </c:pt>
                <c:pt idx="454">
                  <c:v>12.566688329252264</c:v>
                </c:pt>
                <c:pt idx="455">
                  <c:v>6.6159501932048403</c:v>
                </c:pt>
                <c:pt idx="456">
                  <c:v>13.518325307690866</c:v>
                </c:pt>
                <c:pt idx="457">
                  <c:v>5.3779621298016904</c:v>
                </c:pt>
                <c:pt idx="458">
                  <c:v>9.965784284662087</c:v>
                </c:pt>
                <c:pt idx="459">
                  <c:v>9.965784284662087</c:v>
                </c:pt>
                <c:pt idx="460">
                  <c:v>13.208640808558252</c:v>
                </c:pt>
                <c:pt idx="461">
                  <c:v>2.4419087333335669</c:v>
                </c:pt>
                <c:pt idx="462">
                  <c:v>3.5221199818831064</c:v>
                </c:pt>
                <c:pt idx="463">
                  <c:v>9.3808217839409309</c:v>
                </c:pt>
                <c:pt idx="464">
                  <c:v>9.0588936890535692</c:v>
                </c:pt>
                <c:pt idx="465">
                  <c:v>14.278062209515731</c:v>
                </c:pt>
                <c:pt idx="466">
                  <c:v>14.018895621121651</c:v>
                </c:pt>
                <c:pt idx="467">
                  <c:v>3.8019210360069762</c:v>
                </c:pt>
                <c:pt idx="468">
                  <c:v>13.526499239136566</c:v>
                </c:pt>
                <c:pt idx="469">
                  <c:v>11.702749878828293</c:v>
                </c:pt>
                <c:pt idx="470">
                  <c:v>11.840253402578229</c:v>
                </c:pt>
                <c:pt idx="471">
                  <c:v>5.1974545195865458</c:v>
                </c:pt>
                <c:pt idx="472">
                  <c:v>8.6438561897747253</c:v>
                </c:pt>
                <c:pt idx="473">
                  <c:v>3.0045013922349408</c:v>
                </c:pt>
                <c:pt idx="474">
                  <c:v>2.3771403538283433</c:v>
                </c:pt>
                <c:pt idx="475">
                  <c:v>4.2992080183872794</c:v>
                </c:pt>
                <c:pt idx="476">
                  <c:v>9.8662486111111729</c:v>
                </c:pt>
                <c:pt idx="477">
                  <c:v>9.8662486111111729</c:v>
                </c:pt>
                <c:pt idx="478">
                  <c:v>9.8662486111111729</c:v>
                </c:pt>
                <c:pt idx="479">
                  <c:v>9.8662486111111729</c:v>
                </c:pt>
                <c:pt idx="480">
                  <c:v>12.248718247933585</c:v>
                </c:pt>
                <c:pt idx="481">
                  <c:v>9.8662486111111729</c:v>
                </c:pt>
                <c:pt idx="482">
                  <c:v>9.75933340719466</c:v>
                </c:pt>
                <c:pt idx="483">
                  <c:v>9.8662486111111729</c:v>
                </c:pt>
                <c:pt idx="484">
                  <c:v>2.1876270031757716</c:v>
                </c:pt>
                <c:pt idx="485">
                  <c:v>3.7315453183819534</c:v>
                </c:pt>
                <c:pt idx="486">
                  <c:v>16.446910974398701</c:v>
                </c:pt>
                <c:pt idx="487">
                  <c:v>9.0588936890535692</c:v>
                </c:pt>
                <c:pt idx="488">
                  <c:v>3.8339273240532941</c:v>
                </c:pt>
                <c:pt idx="489">
                  <c:v>3.2861569638655408</c:v>
                </c:pt>
                <c:pt idx="490">
                  <c:v>2.5395195299599891</c:v>
                </c:pt>
                <c:pt idx="491">
                  <c:v>3.2619207855230856</c:v>
                </c:pt>
                <c:pt idx="492">
                  <c:v>9.5183253076908674</c:v>
                </c:pt>
                <c:pt idx="493">
                  <c:v>14.550746785383243</c:v>
                </c:pt>
                <c:pt idx="494">
                  <c:v>11.485158443755667</c:v>
                </c:pt>
                <c:pt idx="495">
                  <c:v>11.89178370321831</c:v>
                </c:pt>
                <c:pt idx="496">
                  <c:v>2.4758407783410434</c:v>
                </c:pt>
                <c:pt idx="497">
                  <c:v>2.3147325934831584</c:v>
                </c:pt>
                <c:pt idx="498">
                  <c:v>13.807086538643029</c:v>
                </c:pt>
                <c:pt idx="499">
                  <c:v>3.1844245711374275</c:v>
                </c:pt>
                <c:pt idx="500">
                  <c:v>10.146356530303908</c:v>
                </c:pt>
                <c:pt idx="501">
                  <c:v>10.75933340719466</c:v>
                </c:pt>
                <c:pt idx="502">
                  <c:v>7.4374053123072983</c:v>
                </c:pt>
                <c:pt idx="503">
                  <c:v>7.3808217839409318</c:v>
                </c:pt>
                <c:pt idx="504">
                  <c:v>10.702749878828293</c:v>
                </c:pt>
                <c:pt idx="505">
                  <c:v>5.4774978033526054</c:v>
                </c:pt>
                <c:pt idx="506">
                  <c:v>17.670840630873549</c:v>
                </c:pt>
                <c:pt idx="507">
                  <c:v>14.49768554163183</c:v>
                </c:pt>
                <c:pt idx="508">
                  <c:v>2.0970986881050813</c:v>
                </c:pt>
                <c:pt idx="509">
                  <c:v>18.145693374677023</c:v>
                </c:pt>
                <c:pt idx="510">
                  <c:v>8.3808217839409309</c:v>
                </c:pt>
                <c:pt idx="511">
                  <c:v>2.2394659346953896</c:v>
                </c:pt>
                <c:pt idx="512">
                  <c:v>14.59027514956988</c:v>
                </c:pt>
                <c:pt idx="513">
                  <c:v>3.2009126939259964</c:v>
                </c:pt>
                <c:pt idx="514">
                  <c:v>12.362674437230671</c:v>
                </c:pt>
                <c:pt idx="515">
                  <c:v>11.613482540731207</c:v>
                </c:pt>
                <c:pt idx="516">
                  <c:v>3.0809199953835673</c:v>
                </c:pt>
                <c:pt idx="517">
                  <c:v>14.66622400280318</c:v>
                </c:pt>
                <c:pt idx="518">
                  <c:v>17.046157701126106</c:v>
                </c:pt>
                <c:pt idx="519">
                  <c:v>4.0350469470992012</c:v>
                </c:pt>
                <c:pt idx="520">
                  <c:v>11.786814143616768</c:v>
                </c:pt>
                <c:pt idx="521">
                  <c:v>5.1244820306811452</c:v>
                </c:pt>
                <c:pt idx="522">
                  <c:v>10.702749878828293</c:v>
                </c:pt>
                <c:pt idx="523">
                  <c:v>15.287712379549449</c:v>
                </c:pt>
                <c:pt idx="524">
                  <c:v>13.26834705468252</c:v>
                </c:pt>
                <c:pt idx="525">
                  <c:v>8.6438561897747253</c:v>
                </c:pt>
                <c:pt idx="526">
                  <c:v>12.702749878828293</c:v>
                </c:pt>
                <c:pt idx="527">
                  <c:v>11.416445693671653</c:v>
                </c:pt>
                <c:pt idx="528">
                  <c:v>10.380821783940931</c:v>
                </c:pt>
                <c:pt idx="529">
                  <c:v>9.8662486111111729</c:v>
                </c:pt>
                <c:pt idx="530">
                  <c:v>16.053247125912424</c:v>
                </c:pt>
                <c:pt idx="531">
                  <c:v>2.4150374992788439</c:v>
                </c:pt>
                <c:pt idx="532">
                  <c:v>12.613482540731207</c:v>
                </c:pt>
                <c:pt idx="533">
                  <c:v>14.177834761777076</c:v>
                </c:pt>
                <c:pt idx="534">
                  <c:v>4.4724877714627436</c:v>
                </c:pt>
                <c:pt idx="535">
                  <c:v>11.103287808412022</c:v>
                </c:pt>
                <c:pt idx="536">
                  <c:v>6.2548138990288251</c:v>
                </c:pt>
                <c:pt idx="537">
                  <c:v>11.306821202497154</c:v>
                </c:pt>
                <c:pt idx="538">
                  <c:v>10.058893689053569</c:v>
                </c:pt>
                <c:pt idx="539">
                  <c:v>2.6980372279257878</c:v>
                </c:pt>
                <c:pt idx="540">
                  <c:v>11.344295907915818</c:v>
                </c:pt>
                <c:pt idx="541">
                  <c:v>3.1071850063714126</c:v>
                </c:pt>
                <c:pt idx="542">
                  <c:v>11.702749878828293</c:v>
                </c:pt>
                <c:pt idx="543">
                  <c:v>2.7321646079023849</c:v>
                </c:pt>
                <c:pt idx="544">
                  <c:v>17.965784284662089</c:v>
                </c:pt>
                <c:pt idx="545">
                  <c:v>2.429587147771572</c:v>
                </c:pt>
                <c:pt idx="546">
                  <c:v>2.7512852654832733</c:v>
                </c:pt>
                <c:pt idx="547">
                  <c:v>2.7770430335415419</c:v>
                </c:pt>
                <c:pt idx="548">
                  <c:v>8.31428803268523</c:v>
                </c:pt>
                <c:pt idx="549">
                  <c:v>19.321869390281513</c:v>
                </c:pt>
                <c:pt idx="550">
                  <c:v>5.0588936890535692</c:v>
                </c:pt>
                <c:pt idx="551">
                  <c:v>4.9951990137361797</c:v>
                </c:pt>
                <c:pt idx="552">
                  <c:v>9.2288186904958813</c:v>
                </c:pt>
                <c:pt idx="553">
                  <c:v>2.9909548603969931</c:v>
                </c:pt>
                <c:pt idx="554">
                  <c:v>4.6744013330283583</c:v>
                </c:pt>
                <c:pt idx="555">
                  <c:v>4.6706230993375106</c:v>
                </c:pt>
                <c:pt idx="556">
                  <c:v>2</c:v>
                </c:pt>
                <c:pt idx="557">
                  <c:v>2.1142754722101826</c:v>
                </c:pt>
                <c:pt idx="558">
                  <c:v>4.9801395776391573</c:v>
                </c:pt>
                <c:pt idx="559">
                  <c:v>10.058893689053569</c:v>
                </c:pt>
                <c:pt idx="560">
                  <c:v>6.7157064747944029</c:v>
                </c:pt>
                <c:pt idx="561">
                  <c:v>14.130356051610194</c:v>
                </c:pt>
                <c:pt idx="562">
                  <c:v>2.7679924897868302</c:v>
                </c:pt>
                <c:pt idx="563">
                  <c:v>6.9068905956085187</c:v>
                </c:pt>
                <c:pt idx="564">
                  <c:v>3.5037664178731758</c:v>
                </c:pt>
                <c:pt idx="565">
                  <c:v>8.6438561897747253</c:v>
                </c:pt>
                <c:pt idx="566">
                  <c:v>2.4912480658989624</c:v>
                </c:pt>
                <c:pt idx="567">
                  <c:v>5.1461448828244869</c:v>
                </c:pt>
                <c:pt idx="568">
                  <c:v>9.2288186904958813</c:v>
                </c:pt>
                <c:pt idx="569">
                  <c:v>12.058893689053569</c:v>
                </c:pt>
                <c:pt idx="570">
                  <c:v>14.086799685623454</c:v>
                </c:pt>
                <c:pt idx="571">
                  <c:v>3.0995356735509145</c:v>
                </c:pt>
                <c:pt idx="572">
                  <c:v>10.965784284662087</c:v>
                </c:pt>
                <c:pt idx="573">
                  <c:v>10.702749878828293</c:v>
                </c:pt>
                <c:pt idx="574">
                  <c:v>12.344295907915818</c:v>
                </c:pt>
                <c:pt idx="575">
                  <c:v>11.786814143616768</c:v>
                </c:pt>
                <c:pt idx="576">
                  <c:v>10.91687468418114</c:v>
                </c:pt>
                <c:pt idx="577">
                  <c:v>11.268347054682518</c:v>
                </c:pt>
                <c:pt idx="578">
                  <c:v>10.91687468418114</c:v>
                </c:pt>
                <c:pt idx="579">
                  <c:v>12.75933340719466</c:v>
                </c:pt>
                <c:pt idx="580">
                  <c:v>3.0425918767244684</c:v>
                </c:pt>
                <c:pt idx="581">
                  <c:v>12.103287808412023</c:v>
                </c:pt>
                <c:pt idx="582">
                  <c:v>9.2288186904958813</c:v>
                </c:pt>
                <c:pt idx="583">
                  <c:v>9.965784284662087</c:v>
                </c:pt>
                <c:pt idx="584">
                  <c:v>9.965784284662087</c:v>
                </c:pt>
                <c:pt idx="585">
                  <c:v>6.1070824826042633</c:v>
                </c:pt>
                <c:pt idx="586">
                  <c:v>2.4976993542653623</c:v>
                </c:pt>
                <c:pt idx="587">
                  <c:v>11.840253402578229</c:v>
                </c:pt>
                <c:pt idx="588">
                  <c:v>2.3075728019102923</c:v>
                </c:pt>
                <c:pt idx="589">
                  <c:v>9.8662486111111729</c:v>
                </c:pt>
                <c:pt idx="590">
                  <c:v>17.101920972648117</c:v>
                </c:pt>
                <c:pt idx="591">
                  <c:v>11.813781191217037</c:v>
                </c:pt>
                <c:pt idx="592">
                  <c:v>3.0304652807270505</c:v>
                </c:pt>
                <c:pt idx="593">
                  <c:v>19.423849067535478</c:v>
                </c:pt>
                <c:pt idx="594">
                  <c:v>4.0552824355011898</c:v>
                </c:pt>
                <c:pt idx="595">
                  <c:v>10.228818690495881</c:v>
                </c:pt>
                <c:pt idx="596">
                  <c:v>3.4996369025248875</c:v>
                </c:pt>
                <c:pt idx="597">
                  <c:v>10.306821202497154</c:v>
                </c:pt>
                <c:pt idx="598">
                  <c:v>5.3068212024971544</c:v>
                </c:pt>
                <c:pt idx="599">
                  <c:v>12.773139206719691</c:v>
                </c:pt>
                <c:pt idx="600">
                  <c:v>14.188176705998536</c:v>
                </c:pt>
                <c:pt idx="601">
                  <c:v>3.6280312226130418</c:v>
                </c:pt>
                <c:pt idx="602">
                  <c:v>9.0588936890535692</c:v>
                </c:pt>
                <c:pt idx="603">
                  <c:v>10.643856189774725</c:v>
                </c:pt>
                <c:pt idx="604">
                  <c:v>12.518325307690866</c:v>
                </c:pt>
                <c:pt idx="605">
                  <c:v>3.2179050303441343</c:v>
                </c:pt>
                <c:pt idx="606">
                  <c:v>5.0512805049436933</c:v>
                </c:pt>
                <c:pt idx="607">
                  <c:v>2.1584293626044828</c:v>
                </c:pt>
                <c:pt idx="608">
                  <c:v>12.188176705998536</c:v>
                </c:pt>
                <c:pt idx="609">
                  <c:v>6.6003545511381381</c:v>
                </c:pt>
                <c:pt idx="610">
                  <c:v>3.611107607435013</c:v>
                </c:pt>
                <c:pt idx="611">
                  <c:v>12.416445693671653</c:v>
                </c:pt>
                <c:pt idx="612">
                  <c:v>15.904383739997945</c:v>
                </c:pt>
                <c:pt idx="613">
                  <c:v>10.702749878828293</c:v>
                </c:pt>
                <c:pt idx="614">
                  <c:v>3.6629650127224296</c:v>
                </c:pt>
                <c:pt idx="615">
                  <c:v>13.566688329252267</c:v>
                </c:pt>
                <c:pt idx="616">
                  <c:v>13.846796248445001</c:v>
                </c:pt>
                <c:pt idx="617">
                  <c:v>10.702749878828293</c:v>
                </c:pt>
                <c:pt idx="618">
                  <c:v>5.9068905956085187</c:v>
                </c:pt>
                <c:pt idx="619">
                  <c:v>5.8799235480082492</c:v>
                </c:pt>
                <c:pt idx="620">
                  <c:v>12.977756926328162</c:v>
                </c:pt>
                <c:pt idx="621">
                  <c:v>12.658806531240696</c:v>
                </c:pt>
                <c:pt idx="622">
                  <c:v>8.8662486111111729</c:v>
                </c:pt>
                <c:pt idx="623">
                  <c:v>11.673603533168777</c:v>
                </c:pt>
                <c:pt idx="624">
                  <c:v>10.146356530303908</c:v>
                </c:pt>
                <c:pt idx="625">
                  <c:v>13.813781191217037</c:v>
                </c:pt>
                <c:pt idx="626">
                  <c:v>10.643856189774725</c:v>
                </c:pt>
                <c:pt idx="627">
                  <c:v>14.613482540731207</c:v>
                </c:pt>
                <c:pt idx="628">
                  <c:v>8.3808217839409309</c:v>
                </c:pt>
                <c:pt idx="629">
                  <c:v>10.75933340719466</c:v>
                </c:pt>
                <c:pt idx="630">
                  <c:v>-12.248915863856213</c:v>
                </c:pt>
                <c:pt idx="631">
                  <c:v>1.0274529925534723</c:v>
                </c:pt>
                <c:pt idx="632">
                  <c:v>5.8893689053568621E-2</c:v>
                </c:pt>
                <c:pt idx="633">
                  <c:v>-10.059795091795101</c:v>
                </c:pt>
                <c:pt idx="634">
                  <c:v>0.26421259703107491</c:v>
                </c:pt>
                <c:pt idx="635">
                  <c:v>12.268444530784098</c:v>
                </c:pt>
                <c:pt idx="636">
                  <c:v>-11.673897930688602</c:v>
                </c:pt>
                <c:pt idx="637">
                  <c:v>-0.46566357234881156</c:v>
                </c:pt>
                <c:pt idx="638">
                  <c:v>-10.759888183221834</c:v>
                </c:pt>
                <c:pt idx="639">
                  <c:v>-8.6462586799900301</c:v>
                </c:pt>
                <c:pt idx="640">
                  <c:v>7.6486571760385464</c:v>
                </c:pt>
                <c:pt idx="641">
                  <c:v>-0.42468766931256319</c:v>
                </c:pt>
                <c:pt idx="642">
                  <c:v>-8.8683081332894673</c:v>
                </c:pt>
                <c:pt idx="643">
                  <c:v>11.268736919579066</c:v>
                </c:pt>
                <c:pt idx="644">
                  <c:v>-11.58276924038209</c:v>
                </c:pt>
                <c:pt idx="645">
                  <c:v>-2.914045829781647E-2</c:v>
                </c:pt>
                <c:pt idx="646">
                  <c:v>3.8073549220576046</c:v>
                </c:pt>
                <c:pt idx="647">
                  <c:v>-2.0418201756946268</c:v>
                </c:pt>
                <c:pt idx="648">
                  <c:v>0.79286506097551235</c:v>
                </c:pt>
                <c:pt idx="649">
                  <c:v>-0.37851162325372978</c:v>
                </c:pt>
                <c:pt idx="650">
                  <c:v>-4.4433737213564424</c:v>
                </c:pt>
                <c:pt idx="651">
                  <c:v>-7.6486571760385464</c:v>
                </c:pt>
                <c:pt idx="652">
                  <c:v>-10.759610821875045</c:v>
                </c:pt>
                <c:pt idx="653">
                  <c:v>7.0660891904577721</c:v>
                </c:pt>
                <c:pt idx="654">
                  <c:v>-9.9667457608995313</c:v>
                </c:pt>
                <c:pt idx="655">
                  <c:v>-0.23266075679027501</c:v>
                </c:pt>
                <c:pt idx="656">
                  <c:v>10.381182412624446</c:v>
                </c:pt>
                <c:pt idx="657">
                  <c:v>-4.3183263315322344</c:v>
                </c:pt>
                <c:pt idx="658">
                  <c:v>6.7414669864011465</c:v>
                </c:pt>
                <c:pt idx="659">
                  <c:v>-9.5196362528432132</c:v>
                </c:pt>
                <c:pt idx="660">
                  <c:v>-0.71887723736104203</c:v>
                </c:pt>
                <c:pt idx="661">
                  <c:v>8.0624959257337636</c:v>
                </c:pt>
                <c:pt idx="662">
                  <c:v>-15.651360070171188</c:v>
                </c:pt>
                <c:pt idx="663">
                  <c:v>-9.3822637581148367</c:v>
                </c:pt>
                <c:pt idx="664">
                  <c:v>-12.306916113522544</c:v>
                </c:pt>
                <c:pt idx="665">
                  <c:v>8.3837042924740537</c:v>
                </c:pt>
                <c:pt idx="666">
                  <c:v>7.0660891904577738</c:v>
                </c:pt>
                <c:pt idx="667">
                  <c:v>-5.0874628412503391</c:v>
                </c:pt>
                <c:pt idx="668">
                  <c:v>-15.790229692861628</c:v>
                </c:pt>
                <c:pt idx="669">
                  <c:v>-0.63734814584435628</c:v>
                </c:pt>
                <c:pt idx="670">
                  <c:v>-8.8683081332894673</c:v>
                </c:pt>
                <c:pt idx="671">
                  <c:v>1.1219763803789153</c:v>
                </c:pt>
                <c:pt idx="672">
                  <c:v>11.307011018304401</c:v>
                </c:pt>
                <c:pt idx="673">
                  <c:v>-9.6450579349844787</c:v>
                </c:pt>
                <c:pt idx="674">
                  <c:v>-9.3822637581148367</c:v>
                </c:pt>
                <c:pt idx="675">
                  <c:v>-0.21035986584155075</c:v>
                </c:pt>
                <c:pt idx="676">
                  <c:v>-1.5545888516776374</c:v>
                </c:pt>
                <c:pt idx="677">
                  <c:v>-10.813781191217037</c:v>
                </c:pt>
                <c:pt idx="678">
                  <c:v>-11.759472121202833</c:v>
                </c:pt>
                <c:pt idx="679">
                  <c:v>11.892036785411905</c:v>
                </c:pt>
                <c:pt idx="680">
                  <c:v>-10.703326841459814</c:v>
                </c:pt>
                <c:pt idx="681">
                  <c:v>15.108755848770507</c:v>
                </c:pt>
                <c:pt idx="682">
                  <c:v>-7.9464189597951567</c:v>
                </c:pt>
                <c:pt idx="683">
                  <c:v>-0.5939736148989686</c:v>
                </c:pt>
                <c:pt idx="684">
                  <c:v>-0.59610305832635679</c:v>
                </c:pt>
                <c:pt idx="685">
                  <c:v>11.518489240994933</c:v>
                </c:pt>
                <c:pt idx="686">
                  <c:v>-2.424754624667735E-2</c:v>
                </c:pt>
                <c:pt idx="687">
                  <c:v>-4.3721377429318052E-2</c:v>
                </c:pt>
                <c:pt idx="688">
                  <c:v>7.0660891904577721</c:v>
                </c:pt>
                <c:pt idx="689">
                  <c:v>-8.9435083581944463E-2</c:v>
                </c:pt>
                <c:pt idx="690">
                  <c:v>4.5396225759255984</c:v>
                </c:pt>
                <c:pt idx="691">
                  <c:v>16.880675641692953</c:v>
                </c:pt>
                <c:pt idx="692">
                  <c:v>-1.4176114429426703</c:v>
                </c:pt>
                <c:pt idx="693">
                  <c:v>-0.93726424465203717</c:v>
                </c:pt>
                <c:pt idx="694">
                  <c:v>15.081289245950657</c:v>
                </c:pt>
                <c:pt idx="695">
                  <c:v>6.0732489820306386</c:v>
                </c:pt>
                <c:pt idx="696">
                  <c:v>-11.731601884675786</c:v>
                </c:pt>
                <c:pt idx="697">
                  <c:v>-7.6486571760385464</c:v>
                </c:pt>
                <c:pt idx="698">
                  <c:v>-4.3692338096657197</c:v>
                </c:pt>
                <c:pt idx="699">
                  <c:v>-0.2799261852325669</c:v>
                </c:pt>
                <c:pt idx="700">
                  <c:v>-2.9683187730797362</c:v>
                </c:pt>
                <c:pt idx="701">
                  <c:v>-0.35683370983556406</c:v>
                </c:pt>
                <c:pt idx="702">
                  <c:v>-0.52724700286486881</c:v>
                </c:pt>
                <c:pt idx="703">
                  <c:v>-7.6486571760385464</c:v>
                </c:pt>
                <c:pt idx="704">
                  <c:v>-12.188279751964144</c:v>
                </c:pt>
                <c:pt idx="705">
                  <c:v>-8.0624959257337636</c:v>
                </c:pt>
                <c:pt idx="706">
                  <c:v>-9.5196362528432132</c:v>
                </c:pt>
                <c:pt idx="707">
                  <c:v>13.724265140161751</c:v>
                </c:pt>
                <c:pt idx="708">
                  <c:v>-0.34408974481152088</c:v>
                </c:pt>
                <c:pt idx="709">
                  <c:v>-0.73360658207629126</c:v>
                </c:pt>
                <c:pt idx="710">
                  <c:v>-0.13736264244120611</c:v>
                </c:pt>
                <c:pt idx="711">
                  <c:v>2.8649744459654634</c:v>
                </c:pt>
                <c:pt idx="712">
                  <c:v>-4.5087889528537872E-2</c:v>
                </c:pt>
                <c:pt idx="713">
                  <c:v>2.4564850034366374</c:v>
                </c:pt>
                <c:pt idx="714">
                  <c:v>1.0123413502017684</c:v>
                </c:pt>
                <c:pt idx="715">
                  <c:v>-0.34167485507335843</c:v>
                </c:pt>
                <c:pt idx="716">
                  <c:v>10.966265102877133</c:v>
                </c:pt>
                <c:pt idx="717">
                  <c:v>1.1735362549946917</c:v>
                </c:pt>
                <c:pt idx="718">
                  <c:v>-0.78784027332675322</c:v>
                </c:pt>
                <c:pt idx="719">
                  <c:v>3.0802733162009521</c:v>
                </c:pt>
                <c:pt idx="720">
                  <c:v>-7.0660891904577721</c:v>
                </c:pt>
                <c:pt idx="721">
                  <c:v>-1.9892469437031259</c:v>
                </c:pt>
                <c:pt idx="722">
                  <c:v>0.15264379292971769</c:v>
                </c:pt>
                <c:pt idx="723">
                  <c:v>2.6557725007370943</c:v>
                </c:pt>
                <c:pt idx="724">
                  <c:v>7.0660891904577738</c:v>
                </c:pt>
                <c:pt idx="725">
                  <c:v>-10.966024713800364</c:v>
                </c:pt>
                <c:pt idx="726">
                  <c:v>-0.29896694644405097</c:v>
                </c:pt>
                <c:pt idx="727">
                  <c:v>7.6486571760385464</c:v>
                </c:pt>
                <c:pt idx="728">
                  <c:v>-4.692104738749274E-2</c:v>
                </c:pt>
                <c:pt idx="729">
                  <c:v>-2.9747343394052397E-2</c:v>
                </c:pt>
                <c:pt idx="730">
                  <c:v>-8.6462586799900301</c:v>
                </c:pt>
                <c:pt idx="731">
                  <c:v>-17.738375987787585</c:v>
                </c:pt>
                <c:pt idx="732">
                  <c:v>-0.58463465273863191</c:v>
                </c:pt>
                <c:pt idx="733">
                  <c:v>-0.3301486016923309</c:v>
                </c:pt>
                <c:pt idx="734">
                  <c:v>-9.2304207950923818</c:v>
                </c:pt>
                <c:pt idx="735">
                  <c:v>0</c:v>
                </c:pt>
                <c:pt idx="736">
                  <c:v>1.3219280948873622</c:v>
                </c:pt>
                <c:pt idx="737">
                  <c:v>-2.384674195436794E-2</c:v>
                </c:pt>
                <c:pt idx="738">
                  <c:v>7.6486571760385464</c:v>
                </c:pt>
                <c:pt idx="739">
                  <c:v>7.6486571760385464</c:v>
                </c:pt>
                <c:pt idx="740">
                  <c:v>-0.19153145763168714</c:v>
                </c:pt>
                <c:pt idx="741">
                  <c:v>10.059795091795101</c:v>
                </c:pt>
                <c:pt idx="742">
                  <c:v>0.7845039829295668</c:v>
                </c:pt>
                <c:pt idx="743">
                  <c:v>0.15519666429175796</c:v>
                </c:pt>
                <c:pt idx="744">
                  <c:v>11.059344460824425</c:v>
                </c:pt>
                <c:pt idx="745">
                  <c:v>7.6486571760385464</c:v>
                </c:pt>
                <c:pt idx="746">
                  <c:v>-0.95374553861601896</c:v>
                </c:pt>
                <c:pt idx="747">
                  <c:v>-0.12894785721738436</c:v>
                </c:pt>
                <c:pt idx="748">
                  <c:v>6.0732489820306386</c:v>
                </c:pt>
                <c:pt idx="749">
                  <c:v>1.7648715907360906</c:v>
                </c:pt>
                <c:pt idx="750">
                  <c:v>-1.7602475494313548</c:v>
                </c:pt>
                <c:pt idx="751">
                  <c:v>-0.24991623609432559</c:v>
                </c:pt>
                <c:pt idx="752">
                  <c:v>-0.3561438102252753</c:v>
                </c:pt>
                <c:pt idx="753">
                  <c:v>-2.9247472601895628</c:v>
                </c:pt>
                <c:pt idx="754">
                  <c:v>0.70261408937542891</c:v>
                </c:pt>
                <c:pt idx="755">
                  <c:v>-0.21209744060856808</c:v>
                </c:pt>
                <c:pt idx="756">
                  <c:v>5.4214637684382767</c:v>
                </c:pt>
                <c:pt idx="757">
                  <c:v>-3.1555697084652423</c:v>
                </c:pt>
                <c:pt idx="758">
                  <c:v>9.6438561897747253</c:v>
                </c:pt>
                <c:pt idx="759">
                  <c:v>-0.7330611397102903</c:v>
                </c:pt>
                <c:pt idx="760">
                  <c:v>6.0732489820306386</c:v>
                </c:pt>
                <c:pt idx="761">
                  <c:v>-12.013322673425447</c:v>
                </c:pt>
                <c:pt idx="762">
                  <c:v>7.0660891904577738</c:v>
                </c:pt>
                <c:pt idx="763">
                  <c:v>10.147204924942228</c:v>
                </c:pt>
                <c:pt idx="764">
                  <c:v>-2.1409315895627636</c:v>
                </c:pt>
                <c:pt idx="765">
                  <c:v>-7.6462586799900292</c:v>
                </c:pt>
                <c:pt idx="766">
                  <c:v>0.92380037411860116</c:v>
                </c:pt>
                <c:pt idx="767">
                  <c:v>2.693099132874043</c:v>
                </c:pt>
                <c:pt idx="768">
                  <c:v>-0.99978362279061261</c:v>
                </c:pt>
                <c:pt idx="769">
                  <c:v>-15.053261269912124</c:v>
                </c:pt>
                <c:pt idx="770">
                  <c:v>-12.013322673425447</c:v>
                </c:pt>
                <c:pt idx="771">
                  <c:v>0.33064531198847158</c:v>
                </c:pt>
                <c:pt idx="772">
                  <c:v>10.146780789986687</c:v>
                </c:pt>
                <c:pt idx="773">
                  <c:v>10.147204924942228</c:v>
                </c:pt>
                <c:pt idx="774">
                  <c:v>11.344665782303407</c:v>
                </c:pt>
                <c:pt idx="775">
                  <c:v>10.583082767502933</c:v>
                </c:pt>
                <c:pt idx="776">
                  <c:v>-1.1375035237499345</c:v>
                </c:pt>
                <c:pt idx="777">
                  <c:v>0.32681031626710849</c:v>
                </c:pt>
                <c:pt idx="778">
                  <c:v>-12.248817059278503</c:v>
                </c:pt>
                <c:pt idx="779">
                  <c:v>-10.518653155673389</c:v>
                </c:pt>
                <c:pt idx="780">
                  <c:v>-8.6462586799900301</c:v>
                </c:pt>
                <c:pt idx="781">
                  <c:v>-11.891910249864669</c:v>
                </c:pt>
                <c:pt idx="782">
                  <c:v>-9.2304207950923818</c:v>
                </c:pt>
                <c:pt idx="783">
                  <c:v>-10.307580315927396</c:v>
                </c:pt>
                <c:pt idx="784">
                  <c:v>8.0624959257337636</c:v>
                </c:pt>
                <c:pt idx="785">
                  <c:v>5.2730184944064158</c:v>
                </c:pt>
                <c:pt idx="786">
                  <c:v>9.7604427459966399</c:v>
                </c:pt>
                <c:pt idx="787">
                  <c:v>9.0606959316875546</c:v>
                </c:pt>
                <c:pt idx="788">
                  <c:v>-1.2969817377571318</c:v>
                </c:pt>
                <c:pt idx="789">
                  <c:v>12.103506382011545</c:v>
                </c:pt>
                <c:pt idx="790">
                  <c:v>-9.3815429511845849</c:v>
                </c:pt>
                <c:pt idx="791">
                  <c:v>7.9464189597951567</c:v>
                </c:pt>
                <c:pt idx="792">
                  <c:v>4.3692338096657197</c:v>
                </c:pt>
                <c:pt idx="793">
                  <c:v>6.4429434958487288</c:v>
                </c:pt>
                <c:pt idx="794">
                  <c:v>-1.2455937838458606</c:v>
                </c:pt>
                <c:pt idx="795">
                  <c:v>-2.1127853173788695</c:v>
                </c:pt>
                <c:pt idx="796">
                  <c:v>9.2304207950923818</c:v>
                </c:pt>
                <c:pt idx="797">
                  <c:v>-1.6398813996093879</c:v>
                </c:pt>
                <c:pt idx="798">
                  <c:v>-11.307011018304401</c:v>
                </c:pt>
                <c:pt idx="799">
                  <c:v>-8.6462586799900301</c:v>
                </c:pt>
                <c:pt idx="800">
                  <c:v>2.2368414587801815</c:v>
                </c:pt>
                <c:pt idx="801">
                  <c:v>-0.6435940960250911</c:v>
                </c:pt>
                <c:pt idx="802">
                  <c:v>10.381542951184585</c:v>
                </c:pt>
                <c:pt idx="803">
                  <c:v>0.41383874969521822</c:v>
                </c:pt>
                <c:pt idx="804">
                  <c:v>-8.8683081332894673</c:v>
                </c:pt>
                <c:pt idx="805">
                  <c:v>-8.4064264788474299E-2</c:v>
                </c:pt>
                <c:pt idx="806">
                  <c:v>8.8683081332894673</c:v>
                </c:pt>
                <c:pt idx="807">
                  <c:v>10.381182412624446</c:v>
                </c:pt>
                <c:pt idx="808">
                  <c:v>-8.0242162374208235</c:v>
                </c:pt>
                <c:pt idx="809">
                  <c:v>16.067336317804124</c:v>
                </c:pt>
                <c:pt idx="810">
                  <c:v>-0.99996393397645167</c:v>
                </c:pt>
                <c:pt idx="811">
                  <c:v>7.0660891904577738</c:v>
                </c:pt>
                <c:pt idx="812">
                  <c:v>-0.83007499855768763</c:v>
                </c:pt>
                <c:pt idx="813">
                  <c:v>-12.965904504239749</c:v>
                </c:pt>
                <c:pt idx="814">
                  <c:v>-0.29876211030831984</c:v>
                </c:pt>
                <c:pt idx="815">
                  <c:v>-2.9146345659516508E-2</c:v>
                </c:pt>
                <c:pt idx="816">
                  <c:v>-11.916999049082808</c:v>
                </c:pt>
                <c:pt idx="817">
                  <c:v>-10.307200809140809</c:v>
                </c:pt>
                <c:pt idx="818">
                  <c:v>6.0732489820306386</c:v>
                </c:pt>
                <c:pt idx="819">
                  <c:v>8.6462586799900301</c:v>
                </c:pt>
                <c:pt idx="820">
                  <c:v>-5.0874628412503391</c:v>
                </c:pt>
                <c:pt idx="821">
                  <c:v>6.0732489820306386</c:v>
                </c:pt>
                <c:pt idx="822">
                  <c:v>1.1695643727587977</c:v>
                </c:pt>
                <c:pt idx="823">
                  <c:v>-1.1777871192152829</c:v>
                </c:pt>
                <c:pt idx="824">
                  <c:v>-1.3218153887398194</c:v>
                </c:pt>
                <c:pt idx="825">
                  <c:v>0.43620056464130302</c:v>
                </c:pt>
                <c:pt idx="826">
                  <c:v>-7.6486571760385464</c:v>
                </c:pt>
                <c:pt idx="827">
                  <c:v>-11.786950240502948</c:v>
                </c:pt>
                <c:pt idx="828">
                  <c:v>-8.6450579349844769</c:v>
                </c:pt>
                <c:pt idx="829">
                  <c:v>12.287904726065419</c:v>
                </c:pt>
                <c:pt idx="830">
                  <c:v>-0.22627388014781347</c:v>
                </c:pt>
                <c:pt idx="831">
                  <c:v>1.0332227523816164</c:v>
                </c:pt>
                <c:pt idx="832">
                  <c:v>10.451554569765362</c:v>
                </c:pt>
                <c:pt idx="833">
                  <c:v>8.8672787397096631</c:v>
                </c:pt>
                <c:pt idx="834">
                  <c:v>-15.053261269912124</c:v>
                </c:pt>
                <c:pt idx="835">
                  <c:v>-14.425259620668546</c:v>
                </c:pt>
                <c:pt idx="836">
                  <c:v>-8.0624959257337636</c:v>
                </c:pt>
                <c:pt idx="837">
                  <c:v>14.628768280089117</c:v>
                </c:pt>
                <c:pt idx="838">
                  <c:v>-5.3457748368417297</c:v>
                </c:pt>
                <c:pt idx="839">
                  <c:v>7.6239157313828567</c:v>
                </c:pt>
                <c:pt idx="840">
                  <c:v>-5.679421549758441</c:v>
                </c:pt>
                <c:pt idx="841">
                  <c:v>4.7207249531589959</c:v>
                </c:pt>
                <c:pt idx="842">
                  <c:v>-0.36153995078621898</c:v>
                </c:pt>
                <c:pt idx="843">
                  <c:v>-7.6462586799900292</c:v>
                </c:pt>
                <c:pt idx="844">
                  <c:v>8.3822637581148385</c:v>
                </c:pt>
                <c:pt idx="845">
                  <c:v>-0.10040189695783736</c:v>
                </c:pt>
                <c:pt idx="846">
                  <c:v>-2.2420747871981477</c:v>
                </c:pt>
                <c:pt idx="847">
                  <c:v>-8.0606959316875546</c:v>
                </c:pt>
                <c:pt idx="848">
                  <c:v>3.8567792499178193</c:v>
                </c:pt>
                <c:pt idx="849">
                  <c:v>-9.7604427459966399</c:v>
                </c:pt>
                <c:pt idx="850">
                  <c:v>1.802242633985064E-3</c:v>
                </c:pt>
                <c:pt idx="851">
                  <c:v>6.3760496512893923</c:v>
                </c:pt>
                <c:pt idx="852">
                  <c:v>1.6930222465786093</c:v>
                </c:pt>
                <c:pt idx="853">
                  <c:v>4.7725895038969277</c:v>
                </c:pt>
                <c:pt idx="854">
                  <c:v>-1.9365324866931058E-2</c:v>
                </c:pt>
                <c:pt idx="855">
                  <c:v>11.059119092544519</c:v>
                </c:pt>
                <c:pt idx="856">
                  <c:v>12.534708168026555</c:v>
                </c:pt>
                <c:pt idx="857">
                  <c:v>-9.5196362528432132</c:v>
                </c:pt>
                <c:pt idx="858">
                  <c:v>-0.58406109797962391</c:v>
                </c:pt>
                <c:pt idx="859">
                  <c:v>-13.68825030913318</c:v>
                </c:pt>
                <c:pt idx="860">
                  <c:v>0.12963528041659561</c:v>
                </c:pt>
                <c:pt idx="861">
                  <c:v>-5.5647846187835261</c:v>
                </c:pt>
                <c:pt idx="862">
                  <c:v>-0.63249087080374211</c:v>
                </c:pt>
                <c:pt idx="863">
                  <c:v>-0.40102092089754315</c:v>
                </c:pt>
                <c:pt idx="864">
                  <c:v>-9.9667457608995313</c:v>
                </c:pt>
                <c:pt idx="865">
                  <c:v>-0.36923380966571889</c:v>
                </c:pt>
                <c:pt idx="866">
                  <c:v>8.8683081332894673</c:v>
                </c:pt>
                <c:pt idx="867">
                  <c:v>10.703326841459814</c:v>
                </c:pt>
                <c:pt idx="868">
                  <c:v>-0.3893726158854966</c:v>
                </c:pt>
                <c:pt idx="869">
                  <c:v>0.51457317282975823</c:v>
                </c:pt>
                <c:pt idx="870">
                  <c:v>-0.43211101263778523</c:v>
                </c:pt>
                <c:pt idx="871">
                  <c:v>5.9045079442975243</c:v>
                </c:pt>
                <c:pt idx="872">
                  <c:v>-0.40439025507933535</c:v>
                </c:pt>
                <c:pt idx="873">
                  <c:v>0.73687816870012157</c:v>
                </c:pt>
                <c:pt idx="874">
                  <c:v>0.51457317282975823</c:v>
                </c:pt>
                <c:pt idx="875">
                  <c:v>-0.14684138832927116</c:v>
                </c:pt>
                <c:pt idx="876">
                  <c:v>-13.380911949563341</c:v>
                </c:pt>
                <c:pt idx="877">
                  <c:v>-13.953741760762494</c:v>
                </c:pt>
                <c:pt idx="878">
                  <c:v>-0.17148046794435401</c:v>
                </c:pt>
                <c:pt idx="879">
                  <c:v>0.65105169117892858</c:v>
                </c:pt>
                <c:pt idx="880">
                  <c:v>7.400058144377647E-2</c:v>
                </c:pt>
                <c:pt idx="881">
                  <c:v>7.6486571760385464</c:v>
                </c:pt>
                <c:pt idx="882">
                  <c:v>0.23916959871080548</c:v>
                </c:pt>
                <c:pt idx="883">
                  <c:v>12.598130062326126</c:v>
                </c:pt>
                <c:pt idx="884">
                  <c:v>-10.45189794595189</c:v>
                </c:pt>
                <c:pt idx="885">
                  <c:v>4.7725895038969277</c:v>
                </c:pt>
                <c:pt idx="886">
                  <c:v>-0.84646897881402106</c:v>
                </c:pt>
                <c:pt idx="887">
                  <c:v>8.7125689398587394</c:v>
                </c:pt>
                <c:pt idx="888">
                  <c:v>-0.85304226998759736</c:v>
                </c:pt>
                <c:pt idx="889">
                  <c:v>1.6867026081723657</c:v>
                </c:pt>
                <c:pt idx="890">
                  <c:v>-0.44980291743952011</c:v>
                </c:pt>
                <c:pt idx="891">
                  <c:v>-0.73696559416620588</c:v>
                </c:pt>
                <c:pt idx="892">
                  <c:v>0.10739055648782692</c:v>
                </c:pt>
                <c:pt idx="893">
                  <c:v>-9.2304207950923818</c:v>
                </c:pt>
                <c:pt idx="894">
                  <c:v>0</c:v>
                </c:pt>
                <c:pt idx="895">
                  <c:v>4.3692338096657197</c:v>
                </c:pt>
                <c:pt idx="896">
                  <c:v>-0.19180410150302524</c:v>
                </c:pt>
                <c:pt idx="897">
                  <c:v>-0.11417101991931131</c:v>
                </c:pt>
                <c:pt idx="898">
                  <c:v>11.965904504239749</c:v>
                </c:pt>
                <c:pt idx="899">
                  <c:v>0.20163386116965071</c:v>
                </c:pt>
                <c:pt idx="900">
                  <c:v>-6.7462967778738933E-2</c:v>
                </c:pt>
                <c:pt idx="901">
                  <c:v>-0.70328246790991744</c:v>
                </c:pt>
                <c:pt idx="902">
                  <c:v>4.5803689613124747E-2</c:v>
                </c:pt>
                <c:pt idx="903">
                  <c:v>0.41503749927884398</c:v>
                </c:pt>
                <c:pt idx="904">
                  <c:v>-0.10890272968756716</c:v>
                </c:pt>
                <c:pt idx="905">
                  <c:v>-0.67807190511263771</c:v>
                </c:pt>
                <c:pt idx="906">
                  <c:v>-5.4447784022376294E-2</c:v>
                </c:pt>
                <c:pt idx="907">
                  <c:v>11.673897930688602</c:v>
                </c:pt>
                <c:pt idx="908">
                  <c:v>0.19058555576410191</c:v>
                </c:pt>
                <c:pt idx="909">
                  <c:v>-2.7503521477811166</c:v>
                </c:pt>
                <c:pt idx="910">
                  <c:v>-9.6450579349844787</c:v>
                </c:pt>
                <c:pt idx="911">
                  <c:v>-7.800251200127338E-2</c:v>
                </c:pt>
                <c:pt idx="912">
                  <c:v>0.2324930113054178</c:v>
                </c:pt>
                <c:pt idx="913">
                  <c:v>-3.0418201756946273</c:v>
                </c:pt>
                <c:pt idx="914">
                  <c:v>-0.28157035727122148</c:v>
                </c:pt>
                <c:pt idx="915">
                  <c:v>6.9886846867721664</c:v>
                </c:pt>
                <c:pt idx="916">
                  <c:v>1.9572031307989801</c:v>
                </c:pt>
                <c:pt idx="917">
                  <c:v>3.9995191817849554</c:v>
                </c:pt>
                <c:pt idx="918">
                  <c:v>0.21299372333419844</c:v>
                </c:pt>
                <c:pt idx="919">
                  <c:v>-2.3193541512235365</c:v>
                </c:pt>
                <c:pt idx="920">
                  <c:v>4.7725895038969277</c:v>
                </c:pt>
                <c:pt idx="921">
                  <c:v>-7.4000581443776747E-2</c:v>
                </c:pt>
                <c:pt idx="922">
                  <c:v>2.6932442167368884</c:v>
                </c:pt>
                <c:pt idx="923">
                  <c:v>-1.7723403400967996</c:v>
                </c:pt>
                <c:pt idx="924">
                  <c:v>-12.628749297384516</c:v>
                </c:pt>
                <c:pt idx="925">
                  <c:v>-1.9581798243053732</c:v>
                </c:pt>
                <c:pt idx="926">
                  <c:v>-3.0418201756946273</c:v>
                </c:pt>
                <c:pt idx="927">
                  <c:v>0.12889773318225758</c:v>
                </c:pt>
                <c:pt idx="928">
                  <c:v>-8.8672787397096631</c:v>
                </c:pt>
                <c:pt idx="929">
                  <c:v>8.1309994895339877</c:v>
                </c:pt>
                <c:pt idx="930">
                  <c:v>0.65599095227817616</c:v>
                </c:pt>
                <c:pt idx="931">
                  <c:v>-0.22239242133644802</c:v>
                </c:pt>
                <c:pt idx="932">
                  <c:v>2.0536931002694627E-2</c:v>
                </c:pt>
                <c:pt idx="933">
                  <c:v>-0.13191167550558111</c:v>
                </c:pt>
                <c:pt idx="934">
                  <c:v>-11.344295907915818</c:v>
                </c:pt>
                <c:pt idx="935">
                  <c:v>-2.1691237267530736</c:v>
                </c:pt>
                <c:pt idx="936">
                  <c:v>2.0720112449153887</c:v>
                </c:pt>
                <c:pt idx="937">
                  <c:v>2.0543369226060322</c:v>
                </c:pt>
                <c:pt idx="938">
                  <c:v>-0.82851953205564632</c:v>
                </c:pt>
                <c:pt idx="939">
                  <c:v>-1.6800632029317291</c:v>
                </c:pt>
                <c:pt idx="940">
                  <c:v>-7.0660891904577721</c:v>
                </c:pt>
                <c:pt idx="941">
                  <c:v>0.58496250072115619</c:v>
                </c:pt>
                <c:pt idx="942">
                  <c:v>5.3457748368417297</c:v>
                </c:pt>
                <c:pt idx="943">
                  <c:v>-1.6520766965796936</c:v>
                </c:pt>
                <c:pt idx="944">
                  <c:v>0.13504996016385287</c:v>
                </c:pt>
                <c:pt idx="945">
                  <c:v>-5.3457748368417297</c:v>
                </c:pt>
                <c:pt idx="946">
                  <c:v>-7.113317685909544E-2</c:v>
                </c:pt>
                <c:pt idx="947">
                  <c:v>-1.7788422343151913</c:v>
                </c:pt>
                <c:pt idx="948">
                  <c:v>-0.17188651777559821</c:v>
                </c:pt>
                <c:pt idx="949">
                  <c:v>-0.91560781270962777</c:v>
                </c:pt>
                <c:pt idx="950">
                  <c:v>3.6539098544386479</c:v>
                </c:pt>
                <c:pt idx="951">
                  <c:v>-0.66742466091312913</c:v>
                </c:pt>
                <c:pt idx="952">
                  <c:v>-0.48342447425909374</c:v>
                </c:pt>
                <c:pt idx="953">
                  <c:v>-0.24285652389616358</c:v>
                </c:pt>
                <c:pt idx="954">
                  <c:v>4.1222662726512878E-2</c:v>
                </c:pt>
                <c:pt idx="955">
                  <c:v>0.16992500144231237</c:v>
                </c:pt>
                <c:pt idx="956">
                  <c:v>9.229619965185119</c:v>
                </c:pt>
                <c:pt idx="957">
                  <c:v>-0.10309349296410328</c:v>
                </c:pt>
                <c:pt idx="958">
                  <c:v>-2.432051665672974</c:v>
                </c:pt>
                <c:pt idx="959">
                  <c:v>0.18762700317577155</c:v>
                </c:pt>
                <c:pt idx="960">
                  <c:v>1.2963930027802248</c:v>
                </c:pt>
                <c:pt idx="961">
                  <c:v>1.7972624895131413</c:v>
                </c:pt>
                <c:pt idx="962">
                  <c:v>0.48412181121432857</c:v>
                </c:pt>
                <c:pt idx="963">
                  <c:v>-0.47162102764521135</c:v>
                </c:pt>
                <c:pt idx="964">
                  <c:v>0.99948502764368841</c:v>
                </c:pt>
                <c:pt idx="965">
                  <c:v>-1.1132106104479911</c:v>
                </c:pt>
                <c:pt idx="966">
                  <c:v>-0.8956633401852645</c:v>
                </c:pt>
                <c:pt idx="967">
                  <c:v>0.16992500144231265</c:v>
                </c:pt>
                <c:pt idx="968">
                  <c:v>-9.5189809291704002</c:v>
                </c:pt>
                <c:pt idx="969">
                  <c:v>-5.3457748368417297</c:v>
                </c:pt>
                <c:pt idx="970">
                  <c:v>0.18344614109593074</c:v>
                </c:pt>
                <c:pt idx="971">
                  <c:v>-0.59724083049959298</c:v>
                </c:pt>
                <c:pt idx="972">
                  <c:v>-0.69552087586885469</c:v>
                </c:pt>
                <c:pt idx="973">
                  <c:v>0.46072958997171282</c:v>
                </c:pt>
                <c:pt idx="974">
                  <c:v>-11.518653155673389</c:v>
                </c:pt>
                <c:pt idx="975">
                  <c:v>1.1094112167205821</c:v>
                </c:pt>
                <c:pt idx="976">
                  <c:v>7.6486571760385464</c:v>
                </c:pt>
                <c:pt idx="977">
                  <c:v>-4.2976805486406855</c:v>
                </c:pt>
                <c:pt idx="978">
                  <c:v>-0.17283659686221545</c:v>
                </c:pt>
                <c:pt idx="979">
                  <c:v>-3.2543373264321732E-2</c:v>
                </c:pt>
                <c:pt idx="980">
                  <c:v>-0.12553088208385899</c:v>
                </c:pt>
                <c:pt idx="981">
                  <c:v>-0.32192809488736207</c:v>
                </c:pt>
                <c:pt idx="982">
                  <c:v>-0.12775554719837254</c:v>
                </c:pt>
                <c:pt idx="983">
                  <c:v>7.4000581443776775E-2</c:v>
                </c:pt>
                <c:pt idx="984">
                  <c:v>-0.11321061044799095</c:v>
                </c:pt>
                <c:pt idx="985">
                  <c:v>-0.54056838136270258</c:v>
                </c:pt>
                <c:pt idx="986">
                  <c:v>-0.23660628055614844</c:v>
                </c:pt>
                <c:pt idx="987">
                  <c:v>-0.17077289746488997</c:v>
                </c:pt>
                <c:pt idx="988">
                  <c:v>9.7297201354915097E-2</c:v>
                </c:pt>
                <c:pt idx="989">
                  <c:v>0.28520006163626227</c:v>
                </c:pt>
                <c:pt idx="990">
                  <c:v>-0.60039254129076203</c:v>
                </c:pt>
                <c:pt idx="991">
                  <c:v>-0.10691520391651207</c:v>
                </c:pt>
                <c:pt idx="992">
                  <c:v>-0.57776699931695197</c:v>
                </c:pt>
                <c:pt idx="993">
                  <c:v>-0.34239219744707805</c:v>
                </c:pt>
                <c:pt idx="994">
                  <c:v>-1.4694852833012202</c:v>
                </c:pt>
                <c:pt idx="995">
                  <c:v>-4.7583116123419603E-2</c:v>
                </c:pt>
                <c:pt idx="996">
                  <c:v>0.12275989336363231</c:v>
                </c:pt>
                <c:pt idx="997">
                  <c:v>0.15514964876191406</c:v>
                </c:pt>
                <c:pt idx="998">
                  <c:v>-0.37196877738695772</c:v>
                </c:pt>
                <c:pt idx="999">
                  <c:v>0.19264507794239583</c:v>
                </c:pt>
                <c:pt idx="1000">
                  <c:v>1.8742614769289303</c:v>
                </c:pt>
                <c:pt idx="1001">
                  <c:v>2.029035206315418</c:v>
                </c:pt>
                <c:pt idx="1002">
                  <c:v>0.28141293514864857</c:v>
                </c:pt>
                <c:pt idx="1003">
                  <c:v>1.4795188716264978</c:v>
                </c:pt>
                <c:pt idx="1004">
                  <c:v>-7.6486571760385464</c:v>
                </c:pt>
                <c:pt idx="1005">
                  <c:v>0.28630418515664097</c:v>
                </c:pt>
                <c:pt idx="1006">
                  <c:v>0.55942740861401874</c:v>
                </c:pt>
                <c:pt idx="1007">
                  <c:v>-0.7470637034641</c:v>
                </c:pt>
                <c:pt idx="1008">
                  <c:v>14.380844325874836</c:v>
                </c:pt>
                <c:pt idx="1009">
                  <c:v>0.23995079272075234</c:v>
                </c:pt>
                <c:pt idx="1010">
                  <c:v>-0.17949371029109076</c:v>
                </c:pt>
                <c:pt idx="1011">
                  <c:v>-0.10383581098453989</c:v>
                </c:pt>
                <c:pt idx="1012">
                  <c:v>0.30400618689010017</c:v>
                </c:pt>
                <c:pt idx="1013">
                  <c:v>11.94178124227853</c:v>
                </c:pt>
                <c:pt idx="1014">
                  <c:v>-0.16680669687281072</c:v>
                </c:pt>
                <c:pt idx="1015">
                  <c:v>0.5939400968404136</c:v>
                </c:pt>
                <c:pt idx="1016">
                  <c:v>-0.34183569489438026</c:v>
                </c:pt>
                <c:pt idx="1017">
                  <c:v>-0.98143754897357283</c:v>
                </c:pt>
                <c:pt idx="1018">
                  <c:v>-0.38994651831601357</c:v>
                </c:pt>
                <c:pt idx="1019">
                  <c:v>-0.28420842893820375</c:v>
                </c:pt>
                <c:pt idx="1020">
                  <c:v>0.60921004696783343</c:v>
                </c:pt>
                <c:pt idx="1021">
                  <c:v>6.0732489820306386</c:v>
                </c:pt>
                <c:pt idx="1022">
                  <c:v>-0.80069119177659365</c:v>
                </c:pt>
                <c:pt idx="1023">
                  <c:v>-11.013555309891467</c:v>
                </c:pt>
                <c:pt idx="1024">
                  <c:v>-0.2113642752889848</c:v>
                </c:pt>
                <c:pt idx="1025">
                  <c:v>-0.50447258286078833</c:v>
                </c:pt>
                <c:pt idx="1026">
                  <c:v>-8.8672787397096631</c:v>
                </c:pt>
                <c:pt idx="1027">
                  <c:v>5.8032121371414919E-2</c:v>
                </c:pt>
                <c:pt idx="1028">
                  <c:v>9.6450579349844787</c:v>
                </c:pt>
                <c:pt idx="1029">
                  <c:v>-8.0624959257337636</c:v>
                </c:pt>
                <c:pt idx="1030">
                  <c:v>-11.840384550711667</c:v>
                </c:pt>
                <c:pt idx="1031">
                  <c:v>-1.4611283209539947</c:v>
                </c:pt>
                <c:pt idx="1032">
                  <c:v>-0.20363436304908758</c:v>
                </c:pt>
                <c:pt idx="1033">
                  <c:v>-15.741888272735252</c:v>
                </c:pt>
                <c:pt idx="1034">
                  <c:v>-0.20744207987047639</c:v>
                </c:pt>
                <c:pt idx="1035">
                  <c:v>-0.82651717914449851</c:v>
                </c:pt>
                <c:pt idx="1036">
                  <c:v>0.20091269392599662</c:v>
                </c:pt>
                <c:pt idx="1037">
                  <c:v>0.14789869511231341</c:v>
                </c:pt>
                <c:pt idx="1038">
                  <c:v>0.50695998871988301</c:v>
                </c:pt>
                <c:pt idx="1039">
                  <c:v>-0.50250034052918313</c:v>
                </c:pt>
                <c:pt idx="1040">
                  <c:v>-9.5700416420585341E-2</c:v>
                </c:pt>
                <c:pt idx="1041">
                  <c:v>4.02218748741846</c:v>
                </c:pt>
                <c:pt idx="1042">
                  <c:v>2.5625025089232722</c:v>
                </c:pt>
                <c:pt idx="1043">
                  <c:v>0.29146281416031178</c:v>
                </c:pt>
                <c:pt idx="1044">
                  <c:v>-1.1884450894131102</c:v>
                </c:pt>
                <c:pt idx="1045">
                  <c:v>-9.0588936890535692</c:v>
                </c:pt>
                <c:pt idx="1046">
                  <c:v>-0.83502877392665065</c:v>
                </c:pt>
                <c:pt idx="1047">
                  <c:v>-0.51778450022270905</c:v>
                </c:pt>
                <c:pt idx="1048">
                  <c:v>-9.006647379350978E-2</c:v>
                </c:pt>
                <c:pt idx="1049">
                  <c:v>0.4037220787076326</c:v>
                </c:pt>
                <c:pt idx="1050">
                  <c:v>-0.41754695857132534</c:v>
                </c:pt>
                <c:pt idx="1051">
                  <c:v>-8.0606959316875546</c:v>
                </c:pt>
                <c:pt idx="1052">
                  <c:v>9.5978156660833869E-2</c:v>
                </c:pt>
                <c:pt idx="1053">
                  <c:v>0.53630161932381704</c:v>
                </c:pt>
                <c:pt idx="1054">
                  <c:v>10.146780789986687</c:v>
                </c:pt>
                <c:pt idx="1055">
                  <c:v>0.71569697741255511</c:v>
                </c:pt>
                <c:pt idx="1056">
                  <c:v>-13.344295907915818</c:v>
                </c:pt>
                <c:pt idx="1057">
                  <c:v>-4.1619089201738874E-2</c:v>
                </c:pt>
                <c:pt idx="1058">
                  <c:v>-0.31774029792392933</c:v>
                </c:pt>
                <c:pt idx="1059">
                  <c:v>2.2799869373137528E-2</c:v>
                </c:pt>
                <c:pt idx="1060">
                  <c:v>0.11852838889396199</c:v>
                </c:pt>
                <c:pt idx="1061">
                  <c:v>0.12342013548805136</c:v>
                </c:pt>
                <c:pt idx="1062">
                  <c:v>0.11228637557436853</c:v>
                </c:pt>
                <c:pt idx="1063">
                  <c:v>0.2033592291738455</c:v>
                </c:pt>
                <c:pt idx="1064">
                  <c:v>-2.7167210888920339</c:v>
                </c:pt>
                <c:pt idx="1065">
                  <c:v>-12.188279751964144</c:v>
                </c:pt>
                <c:pt idx="1066">
                  <c:v>-6.0732489820306386</c:v>
                </c:pt>
                <c:pt idx="1067">
                  <c:v>1.3217838902752288</c:v>
                </c:pt>
                <c:pt idx="1068">
                  <c:v>9.229619965185119</c:v>
                </c:pt>
                <c:pt idx="1069">
                  <c:v>-2.9505940737066796</c:v>
                </c:pt>
                <c:pt idx="1070">
                  <c:v>0.58472215169254704</c:v>
                </c:pt>
                <c:pt idx="1071">
                  <c:v>-8.6450579349844769</c:v>
                </c:pt>
                <c:pt idx="1072">
                  <c:v>8.0624959257337636</c:v>
                </c:pt>
                <c:pt idx="1073">
                  <c:v>-0.55640777540265984</c:v>
                </c:pt>
                <c:pt idx="1074">
                  <c:v>-0.25779775746764683</c:v>
                </c:pt>
                <c:pt idx="1075">
                  <c:v>0.1432565153792619</c:v>
                </c:pt>
                <c:pt idx="1076">
                  <c:v>-7.5101455240718776E-2</c:v>
                </c:pt>
                <c:pt idx="1077">
                  <c:v>-0.13289427049734531</c:v>
                </c:pt>
                <c:pt idx="1078">
                  <c:v>-2.4390607284853596</c:v>
                </c:pt>
                <c:pt idx="1079">
                  <c:v>-7.6486571760385464</c:v>
                </c:pt>
                <c:pt idx="1080">
                  <c:v>-0.2215151363955272</c:v>
                </c:pt>
                <c:pt idx="1081">
                  <c:v>0.50901364748785771</c:v>
                </c:pt>
                <c:pt idx="1082">
                  <c:v>0.90556917118957836</c:v>
                </c:pt>
                <c:pt idx="1083">
                  <c:v>7.0660891904577738</c:v>
                </c:pt>
                <c:pt idx="1084">
                  <c:v>-1.3987980955738819</c:v>
                </c:pt>
                <c:pt idx="1085">
                  <c:v>-9.6450579349844787</c:v>
                </c:pt>
                <c:pt idx="1086">
                  <c:v>-9.5196362528432132</c:v>
                </c:pt>
                <c:pt idx="1087">
                  <c:v>-12.534708168026555</c:v>
                </c:pt>
                <c:pt idx="1088">
                  <c:v>-12.188279751964144</c:v>
                </c:pt>
                <c:pt idx="1089">
                  <c:v>-1.440534359215401E-3</c:v>
                </c:pt>
                <c:pt idx="1090">
                  <c:v>1.3564853169237308</c:v>
                </c:pt>
                <c:pt idx="1091">
                  <c:v>-0.21883460192325874</c:v>
                </c:pt>
                <c:pt idx="1092">
                  <c:v>12.125198191061759</c:v>
                </c:pt>
                <c:pt idx="1093">
                  <c:v>8.1613765553652268E-2</c:v>
                </c:pt>
                <c:pt idx="1094">
                  <c:v>-10.146780789986686</c:v>
                </c:pt>
                <c:pt idx="1095">
                  <c:v>1.4685763048968818</c:v>
                </c:pt>
                <c:pt idx="1096">
                  <c:v>11.10372492250138</c:v>
                </c:pt>
                <c:pt idx="1097">
                  <c:v>1.7904631426588311</c:v>
                </c:pt>
                <c:pt idx="1098">
                  <c:v>11.941536738415412</c:v>
                </c:pt>
                <c:pt idx="1099">
                  <c:v>0.45681052884706713</c:v>
                </c:pt>
                <c:pt idx="1100">
                  <c:v>1.15200309344505</c:v>
                </c:pt>
                <c:pt idx="1101">
                  <c:v>5.7548875021634682</c:v>
                </c:pt>
                <c:pt idx="1102">
                  <c:v>-8.6450579349844769</c:v>
                </c:pt>
                <c:pt idx="1103">
                  <c:v>-4.0469634789705875</c:v>
                </c:pt>
                <c:pt idx="1104">
                  <c:v>1.1106762311561151</c:v>
                </c:pt>
                <c:pt idx="1105">
                  <c:v>-0.13737249472837579</c:v>
                </c:pt>
                <c:pt idx="1106">
                  <c:v>-9.9662651028771325</c:v>
                </c:pt>
                <c:pt idx="1107">
                  <c:v>-2.8356154014097257</c:v>
                </c:pt>
                <c:pt idx="1108">
                  <c:v>-3.8073549220576037</c:v>
                </c:pt>
                <c:pt idx="1109">
                  <c:v>12.840384550711667</c:v>
                </c:pt>
                <c:pt idx="1110">
                  <c:v>-8.6796560271979875</c:v>
                </c:pt>
                <c:pt idx="1111">
                  <c:v>8.3837042924740537</c:v>
                </c:pt>
                <c:pt idx="1112">
                  <c:v>-6.0732489820306386</c:v>
                </c:pt>
                <c:pt idx="1113">
                  <c:v>-1.1817747193200561</c:v>
                </c:pt>
                <c:pt idx="1114">
                  <c:v>9.5196362528432132</c:v>
                </c:pt>
                <c:pt idx="1115">
                  <c:v>-0.22847718379742524</c:v>
                </c:pt>
                <c:pt idx="1116">
                  <c:v>-0.17833724125851244</c:v>
                </c:pt>
                <c:pt idx="1117">
                  <c:v>-9.2288186904958813</c:v>
                </c:pt>
                <c:pt idx="1118">
                  <c:v>12.287904726065419</c:v>
                </c:pt>
                <c:pt idx="1119">
                  <c:v>-10.917123403264748</c:v>
                </c:pt>
                <c:pt idx="1120">
                  <c:v>-7.0660891904577721</c:v>
                </c:pt>
                <c:pt idx="1121">
                  <c:v>-1.4494781446078735</c:v>
                </c:pt>
                <c:pt idx="1122">
                  <c:v>-9.6450579349844787</c:v>
                </c:pt>
                <c:pt idx="1123">
                  <c:v>-0.55140994101012986</c:v>
                </c:pt>
                <c:pt idx="1124">
                  <c:v>0</c:v>
                </c:pt>
                <c:pt idx="1125">
                  <c:v>0.20645087746742652</c:v>
                </c:pt>
                <c:pt idx="1126">
                  <c:v>0</c:v>
                </c:pt>
                <c:pt idx="1127">
                  <c:v>-9.6444571875092606</c:v>
                </c:pt>
                <c:pt idx="1128">
                  <c:v>-0.28688114778816176</c:v>
                </c:pt>
                <c:pt idx="1129">
                  <c:v>0.77760757866355223</c:v>
                </c:pt>
                <c:pt idx="1130">
                  <c:v>0.32524082892819794</c:v>
                </c:pt>
                <c:pt idx="1131">
                  <c:v>0.80735492205760395</c:v>
                </c:pt>
                <c:pt idx="1132">
                  <c:v>-8.0606959316875546</c:v>
                </c:pt>
                <c:pt idx="1133">
                  <c:v>1.0804899178603677</c:v>
                </c:pt>
                <c:pt idx="1134">
                  <c:v>-1</c:v>
                </c:pt>
                <c:pt idx="1135">
                  <c:v>0.65414606586715729</c:v>
                </c:pt>
                <c:pt idx="1136">
                  <c:v>0.63024338002202251</c:v>
                </c:pt>
                <c:pt idx="1137">
                  <c:v>0.71121418973526751</c:v>
                </c:pt>
                <c:pt idx="1138">
                  <c:v>0.22239242133644774</c:v>
                </c:pt>
                <c:pt idx="1139">
                  <c:v>0.90578465838234934</c:v>
                </c:pt>
                <c:pt idx="1140">
                  <c:v>-5.4811266897366169</c:v>
                </c:pt>
                <c:pt idx="1141">
                  <c:v>-1.2678332144463667</c:v>
                </c:pt>
                <c:pt idx="1142">
                  <c:v>-0.13033186834768012</c:v>
                </c:pt>
                <c:pt idx="1143">
                  <c:v>-2.1814052956814165</c:v>
                </c:pt>
                <c:pt idx="1144">
                  <c:v>0.18641312423088138</c:v>
                </c:pt>
                <c:pt idx="1145">
                  <c:v>0.4170178634070848</c:v>
                </c:pt>
                <c:pt idx="1146">
                  <c:v>13.924122105146227</c:v>
                </c:pt>
                <c:pt idx="1147">
                  <c:v>0.13750352374993532</c:v>
                </c:pt>
                <c:pt idx="1148">
                  <c:v>-0.25375659224578301</c:v>
                </c:pt>
                <c:pt idx="1149">
                  <c:v>2.455829381957102</c:v>
                </c:pt>
                <c:pt idx="1150">
                  <c:v>-0.41153155577730821</c:v>
                </c:pt>
                <c:pt idx="1151">
                  <c:v>8.8672787397096631</c:v>
                </c:pt>
                <c:pt idx="1152">
                  <c:v>-10.814048332230835</c:v>
                </c:pt>
                <c:pt idx="1153">
                  <c:v>-0.49185309632967472</c:v>
                </c:pt>
                <c:pt idx="1154">
                  <c:v>-6.1927749143201948E-2</c:v>
                </c:pt>
                <c:pt idx="1155">
                  <c:v>12.287808556012996</c:v>
                </c:pt>
                <c:pt idx="1156">
                  <c:v>-1.8573511348072032</c:v>
                </c:pt>
                <c:pt idx="1157">
                  <c:v>0.73696559416620622</c:v>
                </c:pt>
                <c:pt idx="1158">
                  <c:v>0.76553474636297725</c:v>
                </c:pt>
                <c:pt idx="1159">
                  <c:v>-15.872690910126449</c:v>
                </c:pt>
                <c:pt idx="1160">
                  <c:v>14.188228229901359</c:v>
                </c:pt>
                <c:pt idx="1161">
                  <c:v>0.12553088208385882</c:v>
                </c:pt>
                <c:pt idx="1162">
                  <c:v>-15.135722644329974</c:v>
                </c:pt>
                <c:pt idx="1163">
                  <c:v>-0.35267161831847049</c:v>
                </c:pt>
                <c:pt idx="1164">
                  <c:v>5.5141554192460855E-2</c:v>
                </c:pt>
                <c:pt idx="1165">
                  <c:v>-0.7852611512069877</c:v>
                </c:pt>
                <c:pt idx="1166">
                  <c:v>-3.2604665431927589E-2</c:v>
                </c:pt>
                <c:pt idx="1167">
                  <c:v>-0.17382945589822874</c:v>
                </c:pt>
                <c:pt idx="1168">
                  <c:v>-0.26207612280893022</c:v>
                </c:pt>
                <c:pt idx="1169">
                  <c:v>-10.518653155673389</c:v>
                </c:pt>
                <c:pt idx="1170">
                  <c:v>12.059006395201113</c:v>
                </c:pt>
                <c:pt idx="1171">
                  <c:v>9.0606959316875546</c:v>
                </c:pt>
                <c:pt idx="1172">
                  <c:v>0.28812538679662458</c:v>
                </c:pt>
                <c:pt idx="1173">
                  <c:v>10.307200809140809</c:v>
                </c:pt>
                <c:pt idx="1174">
                  <c:v>-4.4325914888950595E-2</c:v>
                </c:pt>
                <c:pt idx="1175">
                  <c:v>3.8837553294623759</c:v>
                </c:pt>
                <c:pt idx="1176">
                  <c:v>-1.3339007365534383</c:v>
                </c:pt>
                <c:pt idx="1177">
                  <c:v>-10.644156719937438</c:v>
                </c:pt>
                <c:pt idx="1178">
                  <c:v>-10.381542951184585</c:v>
                </c:pt>
                <c:pt idx="1179">
                  <c:v>1.7040151723649195</c:v>
                </c:pt>
                <c:pt idx="1180">
                  <c:v>6.0732489820306386</c:v>
                </c:pt>
                <c:pt idx="1181">
                  <c:v>-3.8124982253335644</c:v>
                </c:pt>
                <c:pt idx="1182">
                  <c:v>-0.11128333353374469</c:v>
                </c:pt>
                <c:pt idx="1183">
                  <c:v>-7.6486571760385464</c:v>
                </c:pt>
                <c:pt idx="1184">
                  <c:v>9.7604427459966399</c:v>
                </c:pt>
                <c:pt idx="1185">
                  <c:v>-0.79701297783614511</c:v>
                </c:pt>
                <c:pt idx="1186">
                  <c:v>-0.76184026280523554</c:v>
                </c:pt>
                <c:pt idx="1187">
                  <c:v>0.19153145763168736</c:v>
                </c:pt>
                <c:pt idx="1188">
                  <c:v>-0.11937208920508385</c:v>
                </c:pt>
                <c:pt idx="1189">
                  <c:v>-0.25583890442959006</c:v>
                </c:pt>
                <c:pt idx="1190">
                  <c:v>-1.6017132519074588E-16</c:v>
                </c:pt>
                <c:pt idx="1191">
                  <c:v>-8.0624959257337636</c:v>
                </c:pt>
                <c:pt idx="1192">
                  <c:v>-1.2056750263915146</c:v>
                </c:pt>
                <c:pt idx="1193">
                  <c:v>9.953567355091468E-2</c:v>
                </c:pt>
                <c:pt idx="1194">
                  <c:v>-7.3048006232335613E-3</c:v>
                </c:pt>
                <c:pt idx="1195">
                  <c:v>-0.32832586608551317</c:v>
                </c:pt>
                <c:pt idx="1196">
                  <c:v>-0.23000560544632279</c:v>
                </c:pt>
                <c:pt idx="1197">
                  <c:v>8.4888897586513246E-2</c:v>
                </c:pt>
                <c:pt idx="1198">
                  <c:v>1.705256734438868</c:v>
                </c:pt>
                <c:pt idx="1199">
                  <c:v>10.886966686920534</c:v>
                </c:pt>
                <c:pt idx="1200">
                  <c:v>-10.229619965185119</c:v>
                </c:pt>
                <c:pt idx="1201">
                  <c:v>-2.1373650792566576E-2</c:v>
                </c:pt>
                <c:pt idx="1202">
                  <c:v>-3.2964788034309316</c:v>
                </c:pt>
                <c:pt idx="1203">
                  <c:v>0.52426656903360225</c:v>
                </c:pt>
                <c:pt idx="1204">
                  <c:v>0.59367971782226525</c:v>
                </c:pt>
                <c:pt idx="1205">
                  <c:v>-0.10022744773865416</c:v>
                </c:pt>
                <c:pt idx="1206">
                  <c:v>-1.5125136506514634</c:v>
                </c:pt>
                <c:pt idx="1207">
                  <c:v>-5.2915544458438442</c:v>
                </c:pt>
                <c:pt idx="1208">
                  <c:v>2.2995602818589078</c:v>
                </c:pt>
                <c:pt idx="1209">
                  <c:v>0.87774424994900191</c:v>
                </c:pt>
                <c:pt idx="1210">
                  <c:v>0.11575463210031942</c:v>
                </c:pt>
                <c:pt idx="1211">
                  <c:v>-6.0968017291426993E-2</c:v>
                </c:pt>
                <c:pt idx="1212">
                  <c:v>11.416797527606059</c:v>
                </c:pt>
                <c:pt idx="1213">
                  <c:v>-12.325773908203155</c:v>
                </c:pt>
                <c:pt idx="1214">
                  <c:v>10.917372079476841</c:v>
                </c:pt>
                <c:pt idx="1215">
                  <c:v>-1.449956969511525E-2</c:v>
                </c:pt>
                <c:pt idx="1216">
                  <c:v>3.4349898153206758E-3</c:v>
                </c:pt>
                <c:pt idx="1217">
                  <c:v>-0.48029723939862196</c:v>
                </c:pt>
                <c:pt idx="1218">
                  <c:v>-1.113629503231806</c:v>
                </c:pt>
                <c:pt idx="1219">
                  <c:v>0.10433665981473583</c:v>
                </c:pt>
                <c:pt idx="1220">
                  <c:v>0.44057259138598148</c:v>
                </c:pt>
                <c:pt idx="1221">
                  <c:v>-3.4352247581036446</c:v>
                </c:pt>
                <c:pt idx="1222">
                  <c:v>-0.17932369944456203</c:v>
                </c:pt>
                <c:pt idx="1223">
                  <c:v>-13.485200381955432</c:v>
                </c:pt>
                <c:pt idx="1224">
                  <c:v>-10.146780789986686</c:v>
                </c:pt>
                <c:pt idx="1225">
                  <c:v>0.48735170409473388</c:v>
                </c:pt>
                <c:pt idx="1226">
                  <c:v>0</c:v>
                </c:pt>
                <c:pt idx="1227">
                  <c:v>-9.6444571875092606</c:v>
                </c:pt>
                <c:pt idx="1228">
                  <c:v>-11.059344460824425</c:v>
                </c:pt>
                <c:pt idx="1229">
                  <c:v>2.5783679970514877</c:v>
                </c:pt>
                <c:pt idx="1230">
                  <c:v>-7.0660891904577721</c:v>
                </c:pt>
                <c:pt idx="1231">
                  <c:v>-8.7462841250339429E-2</c:v>
                </c:pt>
                <c:pt idx="1232">
                  <c:v>-2.5805622074305785</c:v>
                </c:pt>
                <c:pt idx="1233">
                  <c:v>-10.229219383469125</c:v>
                </c:pt>
                <c:pt idx="1234">
                  <c:v>-2.7369655941662061</c:v>
                </c:pt>
                <c:pt idx="1235">
                  <c:v>-9.8667637673533513</c:v>
                </c:pt>
                <c:pt idx="1236">
                  <c:v>-0.74035618336698039</c:v>
                </c:pt>
                <c:pt idx="1237">
                  <c:v>0.66439696821556138</c:v>
                </c:pt>
                <c:pt idx="1238">
                  <c:v>0.28612825746410037</c:v>
                </c:pt>
                <c:pt idx="1239">
                  <c:v>-0.40389694167364343</c:v>
                </c:pt>
                <c:pt idx="1240">
                  <c:v>-0.15200309344505014</c:v>
                </c:pt>
                <c:pt idx="1241">
                  <c:v>-0.8596273436354479</c:v>
                </c:pt>
                <c:pt idx="1242">
                  <c:v>10.965784284662087</c:v>
                </c:pt>
                <c:pt idx="1243">
                  <c:v>0.48542682717024171</c:v>
                </c:pt>
                <c:pt idx="1244">
                  <c:v>0.69233259823780702</c:v>
                </c:pt>
                <c:pt idx="1245">
                  <c:v>2.6967047600269359E-2</c:v>
                </c:pt>
                <c:pt idx="1246">
                  <c:v>12.125090539303256</c:v>
                </c:pt>
                <c:pt idx="1247">
                  <c:v>1.4329497893412266</c:v>
                </c:pt>
                <c:pt idx="1248">
                  <c:v>-0.62218070422059257</c:v>
                </c:pt>
                <c:pt idx="1249">
                  <c:v>-6.0732489820306386</c:v>
                </c:pt>
                <c:pt idx="1250">
                  <c:v>0</c:v>
                </c:pt>
                <c:pt idx="1251">
                  <c:v>-0.11292644195037357</c:v>
                </c:pt>
                <c:pt idx="1252">
                  <c:v>-0.13584238938001406</c:v>
                </c:pt>
                <c:pt idx="1253">
                  <c:v>0.16689730874474445</c:v>
                </c:pt>
                <c:pt idx="1254">
                  <c:v>0.58256798558077316</c:v>
                </c:pt>
                <c:pt idx="1255">
                  <c:v>-1.1679248693586182</c:v>
                </c:pt>
                <c:pt idx="1256">
                  <c:v>-0.10309349296410346</c:v>
                </c:pt>
                <c:pt idx="1257">
                  <c:v>-2.1130747272046317</c:v>
                </c:pt>
                <c:pt idx="1258">
                  <c:v>-0.13326653086346404</c:v>
                </c:pt>
                <c:pt idx="1259">
                  <c:v>-0.68633952109623808</c:v>
                </c:pt>
                <c:pt idx="1260">
                  <c:v>-9.7024454394864512E-2</c:v>
                </c:pt>
                <c:pt idx="1261">
                  <c:v>12.238802779068505</c:v>
                </c:pt>
                <c:pt idx="1262">
                  <c:v>6.0732489820306386</c:v>
                </c:pt>
                <c:pt idx="1263">
                  <c:v>1.3916870120014633</c:v>
                </c:pt>
                <c:pt idx="1264">
                  <c:v>0.2344652536370227</c:v>
                </c:pt>
                <c:pt idx="1265">
                  <c:v>-0.11547721741993608</c:v>
                </c:pt>
                <c:pt idx="1266">
                  <c:v>-7.0624959257337645</c:v>
                </c:pt>
                <c:pt idx="1267">
                  <c:v>-5.2304154754302106</c:v>
                </c:pt>
                <c:pt idx="1268">
                  <c:v>-0.13750352374993496</c:v>
                </c:pt>
                <c:pt idx="1269">
                  <c:v>7.6486571760385464</c:v>
                </c:pt>
                <c:pt idx="1270">
                  <c:v>-7.0660891904577721</c:v>
                </c:pt>
                <c:pt idx="1271">
                  <c:v>0.22204945329943757</c:v>
                </c:pt>
                <c:pt idx="1272">
                  <c:v>-0.13378180976919413</c:v>
                </c:pt>
                <c:pt idx="1273">
                  <c:v>5.2467419894135787E-2</c:v>
                </c:pt>
                <c:pt idx="1274">
                  <c:v>0.10104358593369799</c:v>
                </c:pt>
                <c:pt idx="1275">
                  <c:v>0.2801079191927352</c:v>
                </c:pt>
                <c:pt idx="1276">
                  <c:v>-15.950684985383692</c:v>
                </c:pt>
                <c:pt idx="1277">
                  <c:v>12.416533660199583</c:v>
                </c:pt>
                <c:pt idx="1278">
                  <c:v>9.3109404391481757E-2</c:v>
                </c:pt>
                <c:pt idx="1279">
                  <c:v>0.12553088208385882</c:v>
                </c:pt>
                <c:pt idx="1280">
                  <c:v>-0.97909101023701939</c:v>
                </c:pt>
                <c:pt idx="1281">
                  <c:v>3.8068040833519667E-2</c:v>
                </c:pt>
                <c:pt idx="1282">
                  <c:v>-0.31293931166010747</c:v>
                </c:pt>
                <c:pt idx="1283">
                  <c:v>0.72812823090702883</c:v>
                </c:pt>
                <c:pt idx="1284">
                  <c:v>-1.2615924316598877</c:v>
                </c:pt>
                <c:pt idx="1285">
                  <c:v>0.22239242133644774</c:v>
                </c:pt>
                <c:pt idx="1286">
                  <c:v>0.49923262669527213</c:v>
                </c:pt>
                <c:pt idx="1287">
                  <c:v>-1.2278329778436865E-2</c:v>
                </c:pt>
                <c:pt idx="1288">
                  <c:v>10.307200809140809</c:v>
                </c:pt>
                <c:pt idx="1289">
                  <c:v>6.9751108442418858E-2</c:v>
                </c:pt>
                <c:pt idx="1290">
                  <c:v>7.138463323676543E-2</c:v>
                </c:pt>
                <c:pt idx="1291">
                  <c:v>-5.4440980477894163</c:v>
                </c:pt>
                <c:pt idx="1292">
                  <c:v>3.8474147814635637E-2</c:v>
                </c:pt>
                <c:pt idx="1293">
                  <c:v>-0.34976847718535875</c:v>
                </c:pt>
                <c:pt idx="1294">
                  <c:v>0.73736573147036288</c:v>
                </c:pt>
                <c:pt idx="1295">
                  <c:v>8.6462586799900301</c:v>
                </c:pt>
                <c:pt idx="1296">
                  <c:v>-4.6308262413256065</c:v>
                </c:pt>
                <c:pt idx="1297">
                  <c:v>-0.15826208391673202</c:v>
                </c:pt>
                <c:pt idx="1298">
                  <c:v>-0.20141528757012772</c:v>
                </c:pt>
                <c:pt idx="1299">
                  <c:v>2.011227255423254</c:v>
                </c:pt>
                <c:pt idx="1300">
                  <c:v>-9.1657944645049158E-2</c:v>
                </c:pt>
                <c:pt idx="1301">
                  <c:v>-0.25245812024733305</c:v>
                </c:pt>
                <c:pt idx="1302">
                  <c:v>-0.20249286389874305</c:v>
                </c:pt>
                <c:pt idx="1303">
                  <c:v>13.344342147400473</c:v>
                </c:pt>
                <c:pt idx="1304">
                  <c:v>0</c:v>
                </c:pt>
                <c:pt idx="1305">
                  <c:v>0.1010645596824898</c:v>
                </c:pt>
                <c:pt idx="1306">
                  <c:v>-0.11021875531804491</c:v>
                </c:pt>
                <c:pt idx="1307">
                  <c:v>-4.352024539707274E-3</c:v>
                </c:pt>
                <c:pt idx="1308">
                  <c:v>8.3822637581148367</c:v>
                </c:pt>
                <c:pt idx="1309">
                  <c:v>-4.996845927408481E-2</c:v>
                </c:pt>
                <c:pt idx="1310">
                  <c:v>-0.21555872827813682</c:v>
                </c:pt>
                <c:pt idx="1311">
                  <c:v>-0.94622874355901954</c:v>
                </c:pt>
                <c:pt idx="1312">
                  <c:v>-4.4174115675398333</c:v>
                </c:pt>
                <c:pt idx="1313">
                  <c:v>-0.18776945640135112</c:v>
                </c:pt>
                <c:pt idx="1314">
                  <c:v>8.3822637581148367</c:v>
                </c:pt>
                <c:pt idx="1315">
                  <c:v>-8.6462586799900301</c:v>
                </c:pt>
                <c:pt idx="1316">
                  <c:v>0.60486205815886096</c:v>
                </c:pt>
                <c:pt idx="1317">
                  <c:v>-9.0597950917951025</c:v>
                </c:pt>
                <c:pt idx="1318">
                  <c:v>-0.1186444964986189</c:v>
                </c:pt>
                <c:pt idx="1319">
                  <c:v>0.5471375699307568</c:v>
                </c:pt>
                <c:pt idx="1320">
                  <c:v>-5.5420210719741148</c:v>
                </c:pt>
                <c:pt idx="1321">
                  <c:v>-6.8628659717165208</c:v>
                </c:pt>
                <c:pt idx="1322">
                  <c:v>2.8744691179161412</c:v>
                </c:pt>
                <c:pt idx="1323">
                  <c:v>0.99284020842713405</c:v>
                </c:pt>
                <c:pt idx="1324">
                  <c:v>-12.92184093707449</c:v>
                </c:pt>
                <c:pt idx="1325">
                  <c:v>0.25831199559139068</c:v>
                </c:pt>
                <c:pt idx="1326">
                  <c:v>-7.0660891904577721</c:v>
                </c:pt>
                <c:pt idx="1327">
                  <c:v>-11.840515686924171</c:v>
                </c:pt>
                <c:pt idx="1328">
                  <c:v>-9.0606959316875546</c:v>
                </c:pt>
                <c:pt idx="1329">
                  <c:v>10.45189794595189</c:v>
                </c:pt>
                <c:pt idx="1330">
                  <c:v>-11.91687468418114</c:v>
                </c:pt>
                <c:pt idx="1331">
                  <c:v>-12.965904504239749</c:v>
                </c:pt>
                <c:pt idx="1332">
                  <c:v>-0.14201667296833329</c:v>
                </c:pt>
                <c:pt idx="1333">
                  <c:v>-7.6486571760385464</c:v>
                </c:pt>
                <c:pt idx="1334">
                  <c:v>-0.5219527031953558</c:v>
                </c:pt>
                <c:pt idx="1335">
                  <c:v>0.29566226811442109</c:v>
                </c:pt>
                <c:pt idx="1336">
                  <c:v>-0.44057259138598148</c:v>
                </c:pt>
                <c:pt idx="1337">
                  <c:v>9.6444571875092606</c:v>
                </c:pt>
                <c:pt idx="1338">
                  <c:v>-1.2081081953301998</c:v>
                </c:pt>
                <c:pt idx="1339">
                  <c:v>0.58016948953225678</c:v>
                </c:pt>
                <c:pt idx="1340">
                  <c:v>0.58436200329692412</c:v>
                </c:pt>
                <c:pt idx="1341">
                  <c:v>1.2290905274449517</c:v>
                </c:pt>
                <c:pt idx="1342">
                  <c:v>-0.30812229536233188</c:v>
                </c:pt>
                <c:pt idx="1343">
                  <c:v>1.825642752242427</c:v>
                </c:pt>
                <c:pt idx="1344">
                  <c:v>-8.3837042924740537</c:v>
                </c:pt>
                <c:pt idx="1345">
                  <c:v>6.5443205162238112</c:v>
                </c:pt>
                <c:pt idx="1346">
                  <c:v>6.5443205162238112</c:v>
                </c:pt>
                <c:pt idx="1347">
                  <c:v>-14.738391382293699</c:v>
                </c:pt>
                <c:pt idx="1348">
                  <c:v>0.32192809488736235</c:v>
                </c:pt>
                <c:pt idx="1349">
                  <c:v>3.6096742542179099</c:v>
                </c:pt>
                <c:pt idx="1350">
                  <c:v>-1.3833286395515059</c:v>
                </c:pt>
                <c:pt idx="1351">
                  <c:v>-10.229619965185119</c:v>
                </c:pt>
                <c:pt idx="1352">
                  <c:v>0.45762937600331188</c:v>
                </c:pt>
                <c:pt idx="1353">
                  <c:v>8.6450579349844769</c:v>
                </c:pt>
                <c:pt idx="1354">
                  <c:v>-10.582455645110581</c:v>
                </c:pt>
                <c:pt idx="1355">
                  <c:v>13.188228229901359</c:v>
                </c:pt>
                <c:pt idx="1356">
                  <c:v>9.0606959316875546</c:v>
                </c:pt>
                <c:pt idx="1357">
                  <c:v>12.398832744439126</c:v>
                </c:pt>
                <c:pt idx="1358">
                  <c:v>-10.336878436353334</c:v>
                </c:pt>
                <c:pt idx="1359">
                  <c:v>5.7548875021634682</c:v>
                </c:pt>
                <c:pt idx="1360">
                  <c:v>1.9990293752061945</c:v>
                </c:pt>
                <c:pt idx="1361">
                  <c:v>5.8893689053568621E-2</c:v>
                </c:pt>
                <c:pt idx="1362">
                  <c:v>-0.17218097538268037</c:v>
                </c:pt>
                <c:pt idx="1363">
                  <c:v>0.72627099336996981</c:v>
                </c:pt>
                <c:pt idx="1364">
                  <c:v>-0.54639484446166897</c:v>
                </c:pt>
                <c:pt idx="1365">
                  <c:v>8.8672787397096631</c:v>
                </c:pt>
                <c:pt idx="1366">
                  <c:v>9.6444571875092606</c:v>
                </c:pt>
                <c:pt idx="1367">
                  <c:v>8.8672787397096631</c:v>
                </c:pt>
                <c:pt idx="1368">
                  <c:v>8.8672787397096631</c:v>
                </c:pt>
                <c:pt idx="1369">
                  <c:v>8.8672787397096631</c:v>
                </c:pt>
                <c:pt idx="1370">
                  <c:v>9.229619965185119</c:v>
                </c:pt>
                <c:pt idx="1371">
                  <c:v>9.229619965185119</c:v>
                </c:pt>
                <c:pt idx="1372">
                  <c:v>-9.8672787397096631</c:v>
                </c:pt>
                <c:pt idx="1373">
                  <c:v>0</c:v>
                </c:pt>
                <c:pt idx="1374">
                  <c:v>-0.89464699985377172</c:v>
                </c:pt>
                <c:pt idx="1375">
                  <c:v>0.14438990933517465</c:v>
                </c:pt>
                <c:pt idx="1376">
                  <c:v>-1.0801703486839833</c:v>
                </c:pt>
                <c:pt idx="1377">
                  <c:v>-0.26279417686964063</c:v>
                </c:pt>
                <c:pt idx="1378">
                  <c:v>-4.3692338096657197</c:v>
                </c:pt>
                <c:pt idx="1379">
                  <c:v>3.0517562690078228</c:v>
                </c:pt>
                <c:pt idx="1380">
                  <c:v>-8.0606959316875546</c:v>
                </c:pt>
                <c:pt idx="1381">
                  <c:v>-9.8672787397096631</c:v>
                </c:pt>
                <c:pt idx="1382">
                  <c:v>-1.5234443549547942</c:v>
                </c:pt>
                <c:pt idx="1383">
                  <c:v>-1.0697702783041745</c:v>
                </c:pt>
                <c:pt idx="1384">
                  <c:v>-4.7133975591095056E-2</c:v>
                </c:pt>
                <c:pt idx="1385">
                  <c:v>-8.771614562126312E-2</c:v>
                </c:pt>
                <c:pt idx="1386">
                  <c:v>8.6462586799900301</c:v>
                </c:pt>
                <c:pt idx="1387">
                  <c:v>0.43174111426347422</c:v>
                </c:pt>
                <c:pt idx="1388">
                  <c:v>0.42794283529255223</c:v>
                </c:pt>
                <c:pt idx="1389">
                  <c:v>-3.9032883589283229</c:v>
                </c:pt>
                <c:pt idx="1390">
                  <c:v>2.6593475957708583</c:v>
                </c:pt>
                <c:pt idx="1391">
                  <c:v>-1.3175388747733168E-2</c:v>
                </c:pt>
                <c:pt idx="1392">
                  <c:v>4.7527049071316192</c:v>
                </c:pt>
                <c:pt idx="1393">
                  <c:v>0.30812229536233221</c:v>
                </c:pt>
                <c:pt idx="1394">
                  <c:v>0.14360350879300177</c:v>
                </c:pt>
                <c:pt idx="1395">
                  <c:v>-6.0732489820306386</c:v>
                </c:pt>
                <c:pt idx="1396">
                  <c:v>-1.0897966703506459</c:v>
                </c:pt>
                <c:pt idx="1397">
                  <c:v>10.866763767353351</c:v>
                </c:pt>
                <c:pt idx="1398">
                  <c:v>-10.91687468418114</c:v>
                </c:pt>
                <c:pt idx="1399">
                  <c:v>-0.64154602908752356</c:v>
                </c:pt>
                <c:pt idx="1400">
                  <c:v>-0.49410907027004253</c:v>
                </c:pt>
                <c:pt idx="1401">
                  <c:v>-5.0815756168631028</c:v>
                </c:pt>
                <c:pt idx="1402">
                  <c:v>-3.925999418556223</c:v>
                </c:pt>
                <c:pt idx="1403">
                  <c:v>8.8041310211833181</c:v>
                </c:pt>
                <c:pt idx="1404">
                  <c:v>-7.0660891904577721</c:v>
                </c:pt>
                <c:pt idx="1405">
                  <c:v>12.013089999440444</c:v>
                </c:pt>
                <c:pt idx="1406">
                  <c:v>4.6089534472876581</c:v>
                </c:pt>
                <c:pt idx="1407">
                  <c:v>0.48542682717024188</c:v>
                </c:pt>
                <c:pt idx="1408">
                  <c:v>0.13124453327825303</c:v>
                </c:pt>
                <c:pt idx="1409">
                  <c:v>1.0957589828054308</c:v>
                </c:pt>
                <c:pt idx="1410">
                  <c:v>0.46631800422253716</c:v>
                </c:pt>
                <c:pt idx="1411">
                  <c:v>0.26303440583379378</c:v>
                </c:pt>
                <c:pt idx="1412">
                  <c:v>-14.51012541066784</c:v>
                </c:pt>
                <c:pt idx="1413">
                  <c:v>-4.1501134466814458</c:v>
                </c:pt>
                <c:pt idx="1414">
                  <c:v>13.840318978135199</c:v>
                </c:pt>
                <c:pt idx="1415">
                  <c:v>8.8672787397096631</c:v>
                </c:pt>
                <c:pt idx="1416">
                  <c:v>-0.26303440583379395</c:v>
                </c:pt>
                <c:pt idx="1417">
                  <c:v>-0.13750352374993513</c:v>
                </c:pt>
                <c:pt idx="1418">
                  <c:v>-8.3837042924740537</c:v>
                </c:pt>
                <c:pt idx="1419">
                  <c:v>-3.3223396467489152</c:v>
                </c:pt>
                <c:pt idx="1420">
                  <c:v>5.3457748368417297</c:v>
                </c:pt>
                <c:pt idx="1421">
                  <c:v>10.147204924942228</c:v>
                </c:pt>
                <c:pt idx="1422">
                  <c:v>18.155610490453309</c:v>
                </c:pt>
                <c:pt idx="1423">
                  <c:v>0.62110020518794584</c:v>
                </c:pt>
                <c:pt idx="1424">
                  <c:v>0.42968427524324543</c:v>
                </c:pt>
                <c:pt idx="1425">
                  <c:v>-5.3581040204843944E-2</c:v>
                </c:pt>
                <c:pt idx="1426">
                  <c:v>6.1151338085394755</c:v>
                </c:pt>
                <c:pt idx="1427">
                  <c:v>0.34895343201879619</c:v>
                </c:pt>
                <c:pt idx="1428">
                  <c:v>-0.46623858034402377</c:v>
                </c:pt>
                <c:pt idx="1429">
                  <c:v>-0.48891153407626164</c:v>
                </c:pt>
                <c:pt idx="1430">
                  <c:v>-0.82666839711443796</c:v>
                </c:pt>
                <c:pt idx="1431">
                  <c:v>-6.3237303375213481</c:v>
                </c:pt>
                <c:pt idx="1432">
                  <c:v>-4.4338209749582598</c:v>
                </c:pt>
                <c:pt idx="1433">
                  <c:v>-6.6787933471226628</c:v>
                </c:pt>
                <c:pt idx="1434">
                  <c:v>-0.41197769952978586</c:v>
                </c:pt>
                <c:pt idx="1435">
                  <c:v>-0.20207243695685234</c:v>
                </c:pt>
                <c:pt idx="1436">
                  <c:v>0.64154602908752378</c:v>
                </c:pt>
                <c:pt idx="1437">
                  <c:v>-0.46579079974347853</c:v>
                </c:pt>
                <c:pt idx="1438">
                  <c:v>-0.11547721741993608</c:v>
                </c:pt>
                <c:pt idx="1439">
                  <c:v>1.4468033554916859</c:v>
                </c:pt>
                <c:pt idx="1440">
                  <c:v>1.8983103367572963E-2</c:v>
                </c:pt>
                <c:pt idx="1441">
                  <c:v>-0.18463749934102974</c:v>
                </c:pt>
                <c:pt idx="1442">
                  <c:v>0.17333160288556176</c:v>
                </c:pt>
                <c:pt idx="1443">
                  <c:v>-0.73656490119296281</c:v>
                </c:pt>
                <c:pt idx="1444">
                  <c:v>-0.19622348831164582</c:v>
                </c:pt>
                <c:pt idx="1445">
                  <c:v>-0.19202629387076556</c:v>
                </c:pt>
                <c:pt idx="1446">
                  <c:v>0.52626054467881944</c:v>
                </c:pt>
                <c:pt idx="1447">
                  <c:v>13.459815807989591</c:v>
                </c:pt>
                <c:pt idx="1448">
                  <c:v>-0.88135550350138103</c:v>
                </c:pt>
                <c:pt idx="1449">
                  <c:v>1.1667154449664221</c:v>
                </c:pt>
                <c:pt idx="1450">
                  <c:v>7.6486571760385464</c:v>
                </c:pt>
                <c:pt idx="1451">
                  <c:v>2.7950591512588283</c:v>
                </c:pt>
                <c:pt idx="1452">
                  <c:v>-4.0737625389746457E-2</c:v>
                </c:pt>
                <c:pt idx="1453">
                  <c:v>-3.9528364186637341E-2</c:v>
                </c:pt>
                <c:pt idx="1454">
                  <c:v>-0.41235341470763204</c:v>
                </c:pt>
                <c:pt idx="1455">
                  <c:v>-0.39787694812066099</c:v>
                </c:pt>
                <c:pt idx="1456">
                  <c:v>11.643856189774727</c:v>
                </c:pt>
                <c:pt idx="1457">
                  <c:v>-0.99232198804640337</c:v>
                </c:pt>
                <c:pt idx="1458">
                  <c:v>2.7170201165469841E-2</c:v>
                </c:pt>
                <c:pt idx="1459">
                  <c:v>-3.3703303668207604E-2</c:v>
                </c:pt>
                <c:pt idx="1460">
                  <c:v>-6.8325272564189951E-2</c:v>
                </c:pt>
                <c:pt idx="1461">
                  <c:v>-9.0244070697092005E-2</c:v>
                </c:pt>
                <c:pt idx="1462">
                  <c:v>-0.91253715874966101</c:v>
                </c:pt>
                <c:pt idx="1463">
                  <c:v>-0.47393118833241243</c:v>
                </c:pt>
                <c:pt idx="1464">
                  <c:v>0.87832144341174767</c:v>
                </c:pt>
                <c:pt idx="1465">
                  <c:v>-0.82357343261573224</c:v>
                </c:pt>
                <c:pt idx="1466">
                  <c:v>-0.26303440583379378</c:v>
                </c:pt>
                <c:pt idx="1467">
                  <c:v>-0.54499609340351174</c:v>
                </c:pt>
                <c:pt idx="1468">
                  <c:v>-0.74751551350711609</c:v>
                </c:pt>
                <c:pt idx="1469">
                  <c:v>5.5647846187835261</c:v>
                </c:pt>
                <c:pt idx="1470">
                  <c:v>1.1768777620840793</c:v>
                </c:pt>
                <c:pt idx="1471">
                  <c:v>-1.3935790713426719</c:v>
                </c:pt>
                <c:pt idx="1472">
                  <c:v>11.013555309891467</c:v>
                </c:pt>
                <c:pt idx="1473">
                  <c:v>-8.3822637581148385</c:v>
                </c:pt>
                <c:pt idx="1474">
                  <c:v>9.0606959316875546</c:v>
                </c:pt>
                <c:pt idx="1475">
                  <c:v>1</c:v>
                </c:pt>
                <c:pt idx="1476">
                  <c:v>2.2775339755289092</c:v>
                </c:pt>
                <c:pt idx="1477">
                  <c:v>0.9976015039514835</c:v>
                </c:pt>
                <c:pt idx="1478">
                  <c:v>-0.14974711950468203</c:v>
                </c:pt>
                <c:pt idx="1479">
                  <c:v>-0.90556917118957869</c:v>
                </c:pt>
                <c:pt idx="1480">
                  <c:v>-0.62148837674627011</c:v>
                </c:pt>
                <c:pt idx="1481">
                  <c:v>0.13124453327825245</c:v>
                </c:pt>
                <c:pt idx="1482">
                  <c:v>1.7733588878229054</c:v>
                </c:pt>
                <c:pt idx="1483">
                  <c:v>6.8286654283030161</c:v>
                </c:pt>
                <c:pt idx="1484">
                  <c:v>-0.20249286389874341</c:v>
                </c:pt>
                <c:pt idx="1485">
                  <c:v>-0.89771894971026855</c:v>
                </c:pt>
                <c:pt idx="1486">
                  <c:v>10.966265102877133</c:v>
                </c:pt>
                <c:pt idx="1487">
                  <c:v>-1.0750305261892077</c:v>
                </c:pt>
                <c:pt idx="1488">
                  <c:v>0.29507687523793097</c:v>
                </c:pt>
                <c:pt idx="1489">
                  <c:v>-0.65207669657969325</c:v>
                </c:pt>
                <c:pt idx="1490">
                  <c:v>13.62878726254395</c:v>
                </c:pt>
                <c:pt idx="1491">
                  <c:v>-1.4260693125170025E-2</c:v>
                </c:pt>
                <c:pt idx="1492">
                  <c:v>-0.1458508664634546</c:v>
                </c:pt>
                <c:pt idx="1493">
                  <c:v>0.21021770739034584</c:v>
                </c:pt>
                <c:pt idx="1494">
                  <c:v>-0.4466831258953089</c:v>
                </c:pt>
                <c:pt idx="1495">
                  <c:v>3.5845198946722188E-2</c:v>
                </c:pt>
                <c:pt idx="1496">
                  <c:v>-1.049039062324421</c:v>
                </c:pt>
                <c:pt idx="1497">
                  <c:v>0.29077939631669797</c:v>
                </c:pt>
                <c:pt idx="1498">
                  <c:v>-1.5114058937510753</c:v>
                </c:pt>
                <c:pt idx="1499">
                  <c:v>-9.3822637581148367</c:v>
                </c:pt>
                <c:pt idx="1500">
                  <c:v>0.58256798558077316</c:v>
                </c:pt>
                <c:pt idx="1501">
                  <c:v>-12.398921791443499</c:v>
                </c:pt>
                <c:pt idx="1502">
                  <c:v>-2.7111159433230276</c:v>
                </c:pt>
                <c:pt idx="1503">
                  <c:v>2.3332503830624053E-2</c:v>
                </c:pt>
                <c:pt idx="1504">
                  <c:v>-1.4898876379338635E-2</c:v>
                </c:pt>
                <c:pt idx="1505">
                  <c:v>12.307011018304399</c:v>
                </c:pt>
                <c:pt idx="1506">
                  <c:v>-6.9108925261660152</c:v>
                </c:pt>
                <c:pt idx="1507">
                  <c:v>7.6486571760385464</c:v>
                </c:pt>
                <c:pt idx="1508">
                  <c:v>7.6486571760385464</c:v>
                </c:pt>
                <c:pt idx="1509">
                  <c:v>-10.307580315927396</c:v>
                </c:pt>
                <c:pt idx="1510">
                  <c:v>9.9667457608995313</c:v>
                </c:pt>
                <c:pt idx="1511">
                  <c:v>-7.0009721247742712E-2</c:v>
                </c:pt>
                <c:pt idx="1512">
                  <c:v>-0.1401776580482603</c:v>
                </c:pt>
                <c:pt idx="1513">
                  <c:v>-0.11164535582890917</c:v>
                </c:pt>
                <c:pt idx="1514">
                  <c:v>6.0732489820306386</c:v>
                </c:pt>
                <c:pt idx="1515">
                  <c:v>-0.25418348825152809</c:v>
                </c:pt>
                <c:pt idx="1516">
                  <c:v>-1.0892673380970874</c:v>
                </c:pt>
                <c:pt idx="1517">
                  <c:v>3.2034265038149176E-16</c:v>
                </c:pt>
                <c:pt idx="1518">
                  <c:v>-0.28010791919273537</c:v>
                </c:pt>
                <c:pt idx="1519">
                  <c:v>0.82123451106381007</c:v>
                </c:pt>
                <c:pt idx="1520">
                  <c:v>-9.5189809291704002</c:v>
                </c:pt>
                <c:pt idx="1521">
                  <c:v>14.55076682267522</c:v>
                </c:pt>
                <c:pt idx="1522">
                  <c:v>2.3838625755460856</c:v>
                </c:pt>
                <c:pt idx="1523">
                  <c:v>0.45785058281781643</c:v>
                </c:pt>
                <c:pt idx="1524">
                  <c:v>-0.81096617560998319</c:v>
                </c:pt>
                <c:pt idx="1525">
                  <c:v>-10.644156719937438</c:v>
                </c:pt>
                <c:pt idx="1526">
                  <c:v>0.68650052718321852</c:v>
                </c:pt>
                <c:pt idx="1527">
                  <c:v>0.30283768753328638</c:v>
                </c:pt>
                <c:pt idx="1528">
                  <c:v>-20</c:v>
                </c:pt>
                <c:pt idx="1529">
                  <c:v>0.30283768753328638</c:v>
                </c:pt>
                <c:pt idx="1530">
                  <c:v>-0.34253972530521382</c:v>
                </c:pt>
                <c:pt idx="1531">
                  <c:v>-8.3817854448316978E-2</c:v>
                </c:pt>
                <c:pt idx="1532">
                  <c:v>0.33131567338134066</c:v>
                </c:pt>
                <c:pt idx="1533">
                  <c:v>-0.1110313123887442</c:v>
                </c:pt>
                <c:pt idx="1534">
                  <c:v>0.11345804978328387</c:v>
                </c:pt>
                <c:pt idx="1535">
                  <c:v>-0.48542682717024149</c:v>
                </c:pt>
                <c:pt idx="1536">
                  <c:v>0.36365522049708593</c:v>
                </c:pt>
                <c:pt idx="1537">
                  <c:v>0.36884027094832694</c:v>
                </c:pt>
                <c:pt idx="1538">
                  <c:v>0.24376607212901513</c:v>
                </c:pt>
                <c:pt idx="1539">
                  <c:v>9.1922489441039076E-2</c:v>
                </c:pt>
                <c:pt idx="1540">
                  <c:v>-0.392210108940936</c:v>
                </c:pt>
                <c:pt idx="1541">
                  <c:v>7.8265484872909159</c:v>
                </c:pt>
                <c:pt idx="1542">
                  <c:v>-6.0598844604994611</c:v>
                </c:pt>
                <c:pt idx="1543">
                  <c:v>-0.28239973070072522</c:v>
                </c:pt>
                <c:pt idx="1544">
                  <c:v>12.995247849632328</c:v>
                </c:pt>
                <c:pt idx="1545">
                  <c:v>-5.3457748368417297</c:v>
                </c:pt>
                <c:pt idx="1546">
                  <c:v>-2.6967047600269488E-2</c:v>
                </c:pt>
                <c:pt idx="1547">
                  <c:v>-7.6486571760385464</c:v>
                </c:pt>
                <c:pt idx="1548">
                  <c:v>-0.44745897697122117</c:v>
                </c:pt>
                <c:pt idx="1549">
                  <c:v>-10.582769240382088</c:v>
                </c:pt>
                <c:pt idx="1550">
                  <c:v>11.344665782303407</c:v>
                </c:pt>
                <c:pt idx="1551">
                  <c:v>-0.66481580841037069</c:v>
                </c:pt>
                <c:pt idx="1552">
                  <c:v>0.4528221617383143</c:v>
                </c:pt>
                <c:pt idx="1553">
                  <c:v>2.907131024746795</c:v>
                </c:pt>
                <c:pt idx="1554">
                  <c:v>8.0606959316875546</c:v>
                </c:pt>
                <c:pt idx="1555">
                  <c:v>-7.0660891904577721</c:v>
                </c:pt>
                <c:pt idx="1556">
                  <c:v>-6.0660891904577721</c:v>
                </c:pt>
                <c:pt idx="1557">
                  <c:v>-8.8683081332894673</c:v>
                </c:pt>
                <c:pt idx="1558">
                  <c:v>-3.6108643641639135</c:v>
                </c:pt>
                <c:pt idx="1559">
                  <c:v>-0.80735492205760429</c:v>
                </c:pt>
                <c:pt idx="1560">
                  <c:v>-6.0732489820306386</c:v>
                </c:pt>
                <c:pt idx="1561">
                  <c:v>1</c:v>
                </c:pt>
                <c:pt idx="1562">
                  <c:v>7.6462586799900292</c:v>
                </c:pt>
                <c:pt idx="1563">
                  <c:v>-2.5194125366694964E-2</c:v>
                </c:pt>
                <c:pt idx="1564">
                  <c:v>-0.24100809950379473</c:v>
                </c:pt>
                <c:pt idx="1565">
                  <c:v>-0.48810096146856707</c:v>
                </c:pt>
                <c:pt idx="1566">
                  <c:v>1.7369655941662063</c:v>
                </c:pt>
                <c:pt idx="1567">
                  <c:v>8.0624959257337636</c:v>
                </c:pt>
                <c:pt idx="1568">
                  <c:v>4.8404631963054251E-2</c:v>
                </c:pt>
                <c:pt idx="1569">
                  <c:v>-0.10805974585745258</c:v>
                </c:pt>
                <c:pt idx="1570">
                  <c:v>-0.96962635095648098</c:v>
                </c:pt>
                <c:pt idx="1571">
                  <c:v>-0.46884394297463755</c:v>
                </c:pt>
                <c:pt idx="1572">
                  <c:v>5.1085244567781691</c:v>
                </c:pt>
                <c:pt idx="1573">
                  <c:v>-1.2726553238466911</c:v>
                </c:pt>
                <c:pt idx="1574">
                  <c:v>-1.5912762746533584</c:v>
                </c:pt>
                <c:pt idx="1575">
                  <c:v>-9.5189809291704002</c:v>
                </c:pt>
                <c:pt idx="1576">
                  <c:v>-0.52674788677586049</c:v>
                </c:pt>
                <c:pt idx="1577">
                  <c:v>-1.2823997307007249</c:v>
                </c:pt>
                <c:pt idx="1578">
                  <c:v>0.87446911791614101</c:v>
                </c:pt>
                <c:pt idx="1579">
                  <c:v>-0.5398104643287811</c:v>
                </c:pt>
                <c:pt idx="1580">
                  <c:v>3.1378637922100143</c:v>
                </c:pt>
                <c:pt idx="1581">
                  <c:v>-0.73456310395090163</c:v>
                </c:pt>
                <c:pt idx="1582">
                  <c:v>18.709497833115286</c:v>
                </c:pt>
                <c:pt idx="1583">
                  <c:v>-1.9526942852216433</c:v>
                </c:pt>
                <c:pt idx="1584">
                  <c:v>11.840384550711667</c:v>
                </c:pt>
                <c:pt idx="1585">
                  <c:v>1.7776075786635521</c:v>
                </c:pt>
                <c:pt idx="1586">
                  <c:v>1.6000478693715157E-2</c:v>
                </c:pt>
                <c:pt idx="1587">
                  <c:v>0.5777669993169523</c:v>
                </c:pt>
                <c:pt idx="1588">
                  <c:v>-1.802553935793783</c:v>
                </c:pt>
                <c:pt idx="1589">
                  <c:v>-2.5849625007211561</c:v>
                </c:pt>
                <c:pt idx="1590">
                  <c:v>-13.904415102592719</c:v>
                </c:pt>
                <c:pt idx="1591">
                  <c:v>12.228918874172939</c:v>
                </c:pt>
                <c:pt idx="1592">
                  <c:v>-11.814048332230835</c:v>
                </c:pt>
                <c:pt idx="1593">
                  <c:v>9.0597950917951025</c:v>
                </c:pt>
                <c:pt idx="1594">
                  <c:v>2.4045473966650913E-2</c:v>
                </c:pt>
                <c:pt idx="1595">
                  <c:v>6.2419151527116989</c:v>
                </c:pt>
                <c:pt idx="1596">
                  <c:v>3.1364170909335014E-2</c:v>
                </c:pt>
                <c:pt idx="1597">
                  <c:v>-1.2940813972572527</c:v>
                </c:pt>
                <c:pt idx="1598">
                  <c:v>11.703038388986416</c:v>
                </c:pt>
                <c:pt idx="1599">
                  <c:v>1.1213951075146538</c:v>
                </c:pt>
                <c:pt idx="1600">
                  <c:v>10.307580315927396</c:v>
                </c:pt>
                <c:pt idx="1601">
                  <c:v>8.1877007054407661E-2</c:v>
                </c:pt>
                <c:pt idx="1602">
                  <c:v>-0.30218415958894751</c:v>
                </c:pt>
                <c:pt idx="1603">
                  <c:v>-3.8918989292302197E-2</c:v>
                </c:pt>
                <c:pt idx="1604">
                  <c:v>-1.6277033746305181</c:v>
                </c:pt>
                <c:pt idx="1605">
                  <c:v>-0.78694681188893156</c:v>
                </c:pt>
                <c:pt idx="1606">
                  <c:v>-6.0120992437571248E-2</c:v>
                </c:pt>
                <c:pt idx="1607">
                  <c:v>-0.11189288007089704</c:v>
                </c:pt>
                <c:pt idx="1608">
                  <c:v>-0.81900349467540168</c:v>
                </c:pt>
                <c:pt idx="1609">
                  <c:v>0.22973439667761575</c:v>
                </c:pt>
                <c:pt idx="1610">
                  <c:v>-6.5217659446480558E-2</c:v>
                </c:pt>
                <c:pt idx="1611">
                  <c:v>-9.9721695734253463E-2</c:v>
                </c:pt>
                <c:pt idx="1612">
                  <c:v>3.2034265038149176E-16</c:v>
                </c:pt>
                <c:pt idx="1613">
                  <c:v>0.23297717197761406</c:v>
                </c:pt>
                <c:pt idx="1614">
                  <c:v>-0.46847675824030438</c:v>
                </c:pt>
                <c:pt idx="1615">
                  <c:v>9.0083989245286363E-4</c:v>
                </c:pt>
                <c:pt idx="1616">
                  <c:v>-2.3620549231425305</c:v>
                </c:pt>
                <c:pt idx="1617">
                  <c:v>12.502003002388932</c:v>
                </c:pt>
                <c:pt idx="1618">
                  <c:v>-0.24997825300834761</c:v>
                </c:pt>
                <c:pt idx="1619">
                  <c:v>0.13492958008610836</c:v>
                </c:pt>
                <c:pt idx="1620">
                  <c:v>-11.402479172214964</c:v>
                </c:pt>
                <c:pt idx="1621">
                  <c:v>-2.497499659470817</c:v>
                </c:pt>
                <c:pt idx="1622">
                  <c:v>1.8759420073150168</c:v>
                </c:pt>
                <c:pt idx="1623">
                  <c:v>-5.3457748368417297</c:v>
                </c:pt>
                <c:pt idx="1624">
                  <c:v>-15.702758895644122</c:v>
                </c:pt>
                <c:pt idx="1625">
                  <c:v>0.9987768587305591</c:v>
                </c:pt>
                <c:pt idx="1626">
                  <c:v>0.99640075894593194</c:v>
                </c:pt>
                <c:pt idx="1627">
                  <c:v>5.7548875021634682</c:v>
                </c:pt>
                <c:pt idx="1628">
                  <c:v>-0.31303778577644814</c:v>
                </c:pt>
                <c:pt idx="1629">
                  <c:v>0.16505924627049651</c:v>
                </c:pt>
                <c:pt idx="1630">
                  <c:v>-6.3325935368829342E-2</c:v>
                </c:pt>
                <c:pt idx="1631">
                  <c:v>0.11710830299886439</c:v>
                </c:pt>
                <c:pt idx="1632">
                  <c:v>0.19988502192687832</c:v>
                </c:pt>
                <c:pt idx="1633">
                  <c:v>-0.10361495718477468</c:v>
                </c:pt>
                <c:pt idx="1634">
                  <c:v>-0.17649765536579851</c:v>
                </c:pt>
                <c:pt idx="1635">
                  <c:v>0.42010848882626578</c:v>
                </c:pt>
                <c:pt idx="1636">
                  <c:v>0.58256798558077316</c:v>
                </c:pt>
                <c:pt idx="1637">
                  <c:v>-0.5625946876927016</c:v>
                </c:pt>
                <c:pt idx="1638">
                  <c:v>0.1080597458574529</c:v>
                </c:pt>
                <c:pt idx="1639">
                  <c:v>14.070120944476823</c:v>
                </c:pt>
                <c:pt idx="1640">
                  <c:v>0.62073966662780655</c:v>
                </c:pt>
                <c:pt idx="1641">
                  <c:v>11.786950240502948</c:v>
                </c:pt>
                <c:pt idx="1642">
                  <c:v>0.52420846964205969</c:v>
                </c:pt>
                <c:pt idx="1643">
                  <c:v>-0.15267395839128833</c:v>
                </c:pt>
                <c:pt idx="1644">
                  <c:v>-1.0413959160118491</c:v>
                </c:pt>
                <c:pt idx="1645">
                  <c:v>-1.2942925711639013</c:v>
                </c:pt>
                <c:pt idx="1646">
                  <c:v>-13.813814586549059</c:v>
                </c:pt>
                <c:pt idx="1647">
                  <c:v>-2.2051144299046124</c:v>
                </c:pt>
                <c:pt idx="1648">
                  <c:v>-0.56798942211744241</c:v>
                </c:pt>
                <c:pt idx="1649">
                  <c:v>-0.56798942211744241</c:v>
                </c:pt>
                <c:pt idx="1650">
                  <c:v>0.17371857460075824</c:v>
                </c:pt>
                <c:pt idx="1651">
                  <c:v>-0.28128611039001644</c:v>
                </c:pt>
                <c:pt idx="1652">
                  <c:v>-2.1699250014423126</c:v>
                </c:pt>
                <c:pt idx="1653">
                  <c:v>8.9267338097087298E-2</c:v>
                </c:pt>
                <c:pt idx="1654">
                  <c:v>-0.25715783949712484</c:v>
                </c:pt>
                <c:pt idx="1655">
                  <c:v>11.146780789986687</c:v>
                </c:pt>
                <c:pt idx="1656">
                  <c:v>9.3822637581148385</c:v>
                </c:pt>
                <c:pt idx="1657">
                  <c:v>-7.6486571760385464</c:v>
                </c:pt>
                <c:pt idx="1658">
                  <c:v>-3.2931497367418645</c:v>
                </c:pt>
                <c:pt idx="1659">
                  <c:v>0.48996980568910148</c:v>
                </c:pt>
                <c:pt idx="1660">
                  <c:v>-9.2304207950923818</c:v>
                </c:pt>
                <c:pt idx="1661">
                  <c:v>-0.67662993093873147</c:v>
                </c:pt>
                <c:pt idx="1662">
                  <c:v>-10.307580315927396</c:v>
                </c:pt>
                <c:pt idx="1663">
                  <c:v>-0.65600188141347759</c:v>
                </c:pt>
                <c:pt idx="1664">
                  <c:v>9.5189809291704002</c:v>
                </c:pt>
                <c:pt idx="1665">
                  <c:v>3.6048620581588611</c:v>
                </c:pt>
                <c:pt idx="1666">
                  <c:v>8.3837042924740537</c:v>
                </c:pt>
                <c:pt idx="1667">
                  <c:v>-10.644156719937438</c:v>
                </c:pt>
                <c:pt idx="1668">
                  <c:v>-2.2992793559421623</c:v>
                </c:pt>
                <c:pt idx="1669">
                  <c:v>-1.6485276294986226</c:v>
                </c:pt>
                <c:pt idx="1670">
                  <c:v>-7.2229882259585905</c:v>
                </c:pt>
                <c:pt idx="1671">
                  <c:v>12.534708168026555</c:v>
                </c:pt>
                <c:pt idx="1672">
                  <c:v>-0.18057224564182092</c:v>
                </c:pt>
                <c:pt idx="1673">
                  <c:v>13.493563612476221</c:v>
                </c:pt>
                <c:pt idx="1674">
                  <c:v>-0.11103131238874367</c:v>
                </c:pt>
                <c:pt idx="1675">
                  <c:v>-3.5623909730721215E-2</c:v>
                </c:pt>
                <c:pt idx="1676">
                  <c:v>13.380911949563341</c:v>
                </c:pt>
                <c:pt idx="1677">
                  <c:v>-1.2278329778436865E-2</c:v>
                </c:pt>
                <c:pt idx="1678">
                  <c:v>-0.10455593104258995</c:v>
                </c:pt>
                <c:pt idx="1679">
                  <c:v>0.720149681922294</c:v>
                </c:pt>
                <c:pt idx="1680">
                  <c:v>0.58496250072115619</c:v>
                </c:pt>
                <c:pt idx="1681">
                  <c:v>-1.183421189823616</c:v>
                </c:pt>
                <c:pt idx="1682">
                  <c:v>0.14233590658504514</c:v>
                </c:pt>
                <c:pt idx="1683">
                  <c:v>-8.0618460208284601E-2</c:v>
                </c:pt>
                <c:pt idx="1684">
                  <c:v>0.35363695461470068</c:v>
                </c:pt>
                <c:pt idx="1685">
                  <c:v>-0.7776075786635519</c:v>
                </c:pt>
                <c:pt idx="1686">
                  <c:v>9.0083989245318379E-4</c:v>
                </c:pt>
                <c:pt idx="1687">
                  <c:v>-8.8662486111111729</c:v>
                </c:pt>
                <c:pt idx="1688">
                  <c:v>-9.9662651028771325</c:v>
                </c:pt>
                <c:pt idx="1689">
                  <c:v>-2.8328723058494484E-2</c:v>
                </c:pt>
                <c:pt idx="1690">
                  <c:v>1.0764004074047717</c:v>
                </c:pt>
                <c:pt idx="1691">
                  <c:v>1.5836275371384523</c:v>
                </c:pt>
                <c:pt idx="1692">
                  <c:v>-9.0765463923182077E-2</c:v>
                </c:pt>
                <c:pt idx="1693">
                  <c:v>-12.380911949563341</c:v>
                </c:pt>
                <c:pt idx="1694">
                  <c:v>-0.27008916336774419</c:v>
                </c:pt>
                <c:pt idx="1695">
                  <c:v>-0.36257007938470864</c:v>
                </c:pt>
                <c:pt idx="1696">
                  <c:v>-2.3651268064645327E-2</c:v>
                </c:pt>
                <c:pt idx="1697">
                  <c:v>-3.3552559711026504E-2</c:v>
                </c:pt>
                <c:pt idx="1698">
                  <c:v>3.8073549220576046</c:v>
                </c:pt>
                <c:pt idx="1699">
                  <c:v>-11.673750739438065</c:v>
                </c:pt>
                <c:pt idx="1700">
                  <c:v>3.080691599528913</c:v>
                </c:pt>
                <c:pt idx="1701">
                  <c:v>4.3692338096657197</c:v>
                </c:pt>
                <c:pt idx="1702">
                  <c:v>8.0606959316875546</c:v>
                </c:pt>
                <c:pt idx="1703">
                  <c:v>9.0606959316875546</c:v>
                </c:pt>
                <c:pt idx="1704">
                  <c:v>7.0660891904577721</c:v>
                </c:pt>
                <c:pt idx="1705">
                  <c:v>-0.96047163581336248</c:v>
                </c:pt>
                <c:pt idx="1706">
                  <c:v>-0.3701832634945833</c:v>
                </c:pt>
                <c:pt idx="1707">
                  <c:v>0.12085439487438598</c:v>
                </c:pt>
                <c:pt idx="1708">
                  <c:v>-0.18807234815257179</c:v>
                </c:pt>
                <c:pt idx="1709">
                  <c:v>-10.703038388986418</c:v>
                </c:pt>
                <c:pt idx="1710">
                  <c:v>-0.12225575005099786</c:v>
                </c:pt>
                <c:pt idx="1711">
                  <c:v>-8.3822637581148367</c:v>
                </c:pt>
                <c:pt idx="1712">
                  <c:v>7.0660891904577738</c:v>
                </c:pt>
                <c:pt idx="1713">
                  <c:v>0.90403094146927809</c:v>
                </c:pt>
                <c:pt idx="1714">
                  <c:v>-0.13906403773755177</c:v>
                </c:pt>
                <c:pt idx="1715">
                  <c:v>0.41929952613300331</c:v>
                </c:pt>
                <c:pt idx="1716">
                  <c:v>1.3727026621204883</c:v>
                </c:pt>
                <c:pt idx="1717">
                  <c:v>-6.5133069586744896E-3</c:v>
                </c:pt>
                <c:pt idx="1718">
                  <c:v>-1.6017132519074588E-16</c:v>
                </c:pt>
                <c:pt idx="1719">
                  <c:v>-0.80145432061791955</c:v>
                </c:pt>
                <c:pt idx="1720">
                  <c:v>-0.12363134916837727</c:v>
                </c:pt>
                <c:pt idx="1721">
                  <c:v>0</c:v>
                </c:pt>
                <c:pt idx="1722">
                  <c:v>-0.1444815061125074</c:v>
                </c:pt>
                <c:pt idx="1723">
                  <c:v>3.4561572299396257</c:v>
                </c:pt>
                <c:pt idx="1724">
                  <c:v>5.9207092964399681</c:v>
                </c:pt>
                <c:pt idx="1725">
                  <c:v>-1.3197678323810729</c:v>
                </c:pt>
                <c:pt idx="1726">
                  <c:v>-4.8166927866369402</c:v>
                </c:pt>
                <c:pt idx="1727">
                  <c:v>5.3457748368417297</c:v>
                </c:pt>
                <c:pt idx="1728">
                  <c:v>-1.1785049867433697</c:v>
                </c:pt>
                <c:pt idx="1729">
                  <c:v>-12.287904726065419</c:v>
                </c:pt>
                <c:pt idx="1730">
                  <c:v>8.6156643749714254E-2</c:v>
                </c:pt>
                <c:pt idx="1731">
                  <c:v>11.146568675740786</c:v>
                </c:pt>
                <c:pt idx="1732">
                  <c:v>0.93711077461935333</c:v>
                </c:pt>
                <c:pt idx="1733">
                  <c:v>0.15287061905200194</c:v>
                </c:pt>
                <c:pt idx="1734">
                  <c:v>8.5114998555174785E-3</c:v>
                </c:pt>
                <c:pt idx="1735">
                  <c:v>9.3204165798516661E-2</c:v>
                </c:pt>
                <c:pt idx="1736">
                  <c:v>6.0732489820306386</c:v>
                </c:pt>
                <c:pt idx="1737">
                  <c:v>-0.13575586146366778</c:v>
                </c:pt>
                <c:pt idx="1738">
                  <c:v>-0.30387041132797293</c:v>
                </c:pt>
                <c:pt idx="1739">
                  <c:v>-0.37933040593228434</c:v>
                </c:pt>
                <c:pt idx="1740">
                  <c:v>0.99879925499444855</c:v>
                </c:pt>
                <c:pt idx="1741">
                  <c:v>-9.4859186341441165E-2</c:v>
                </c:pt>
                <c:pt idx="1742">
                  <c:v>-1.1997695123757777</c:v>
                </c:pt>
                <c:pt idx="1743">
                  <c:v>-0.13632147121278029</c:v>
                </c:pt>
                <c:pt idx="1744">
                  <c:v>-0.42432585391322453</c:v>
                </c:pt>
                <c:pt idx="1745">
                  <c:v>0.74639500708613671</c:v>
                </c:pt>
                <c:pt idx="1746">
                  <c:v>0.45251220469750691</c:v>
                </c:pt>
                <c:pt idx="1747">
                  <c:v>0.1322477982984395</c:v>
                </c:pt>
                <c:pt idx="1748">
                  <c:v>0.39323476838760968</c:v>
                </c:pt>
                <c:pt idx="1749">
                  <c:v>-0.1564369236695739</c:v>
                </c:pt>
                <c:pt idx="1750">
                  <c:v>-0.18013246662884716</c:v>
                </c:pt>
                <c:pt idx="1751">
                  <c:v>-1.152630215837402</c:v>
                </c:pt>
                <c:pt idx="1752">
                  <c:v>-0.18060935247295204</c:v>
                </c:pt>
                <c:pt idx="1753">
                  <c:v>-7.8225167305502122E-2</c:v>
                </c:pt>
                <c:pt idx="1754">
                  <c:v>-6.6104603948666171E-2</c:v>
                </c:pt>
                <c:pt idx="1755">
                  <c:v>-0.20667196321468154</c:v>
                </c:pt>
                <c:pt idx="1756">
                  <c:v>-0.1916717089360207</c:v>
                </c:pt>
                <c:pt idx="1757">
                  <c:v>3.355255971102674E-2</c:v>
                </c:pt>
                <c:pt idx="1758">
                  <c:v>-7.6594155881786585E-2</c:v>
                </c:pt>
                <c:pt idx="1759">
                  <c:v>-0.13544049552336204</c:v>
                </c:pt>
                <c:pt idx="1760">
                  <c:v>-6.4875723662537188E-2</c:v>
                </c:pt>
                <c:pt idx="1761">
                  <c:v>-0.92861536676323464</c:v>
                </c:pt>
                <c:pt idx="1762">
                  <c:v>-9.5196362528432132</c:v>
                </c:pt>
                <c:pt idx="1763">
                  <c:v>-0.40120522609927395</c:v>
                </c:pt>
                <c:pt idx="1764">
                  <c:v>-6.0120992437571075E-2</c:v>
                </c:pt>
                <c:pt idx="1765">
                  <c:v>1.2711051749553988E-2</c:v>
                </c:pt>
                <c:pt idx="1766">
                  <c:v>-0.65739833684788795</c:v>
                </c:pt>
                <c:pt idx="1767">
                  <c:v>0.51846708893424964</c:v>
                </c:pt>
                <c:pt idx="1768">
                  <c:v>-8.9073891156324927E-2</c:v>
                </c:pt>
                <c:pt idx="1769">
                  <c:v>-0.73629262808688478</c:v>
                </c:pt>
                <c:pt idx="1770">
                  <c:v>4.6787580785897896E-4</c:v>
                </c:pt>
                <c:pt idx="1771">
                  <c:v>1.1964367458093907E-2</c:v>
                </c:pt>
                <c:pt idx="1772">
                  <c:v>3.0261215186088427E-2</c:v>
                </c:pt>
                <c:pt idx="1773">
                  <c:v>-3.2827242015369767E-2</c:v>
                </c:pt>
                <c:pt idx="1774">
                  <c:v>-1.4763352671740526E-2</c:v>
                </c:pt>
                <c:pt idx="1775">
                  <c:v>-9.4464684003492339E-2</c:v>
                </c:pt>
                <c:pt idx="1776">
                  <c:v>0.24485187186872132</c:v>
                </c:pt>
                <c:pt idx="1777">
                  <c:v>-0.11052071424471678</c:v>
                </c:pt>
                <c:pt idx="1778">
                  <c:v>-6.0278011924109115E-2</c:v>
                </c:pt>
                <c:pt idx="1779">
                  <c:v>-8.9175346107456546E-2</c:v>
                </c:pt>
                <c:pt idx="1780">
                  <c:v>0.89102527390519393</c:v>
                </c:pt>
                <c:pt idx="1781">
                  <c:v>-0.12311054232236331</c:v>
                </c:pt>
                <c:pt idx="1782">
                  <c:v>0.32509537396604515</c:v>
                </c:pt>
                <c:pt idx="1783">
                  <c:v>0.24366908096686266</c:v>
                </c:pt>
                <c:pt idx="1784">
                  <c:v>-7.6486571760385464</c:v>
                </c:pt>
                <c:pt idx="1785">
                  <c:v>-0.28950661719498483</c:v>
                </c:pt>
                <c:pt idx="1786">
                  <c:v>-1.3339162815798737</c:v>
                </c:pt>
                <c:pt idx="1787">
                  <c:v>7.6621281602912691E-2</c:v>
                </c:pt>
                <c:pt idx="1788">
                  <c:v>-0.5405683813627028</c:v>
                </c:pt>
                <c:pt idx="1789">
                  <c:v>-7.9434467494404637E-2</c:v>
                </c:pt>
                <c:pt idx="1790">
                  <c:v>-0.13170567921182214</c:v>
                </c:pt>
                <c:pt idx="1791">
                  <c:v>-9.6390701142313698E-2</c:v>
                </c:pt>
                <c:pt idx="1792">
                  <c:v>9.8667637673533513</c:v>
                </c:pt>
                <c:pt idx="1793">
                  <c:v>-5.3309168781146168</c:v>
                </c:pt>
                <c:pt idx="1794">
                  <c:v>-0.89071324205758251</c:v>
                </c:pt>
                <c:pt idx="1795">
                  <c:v>7.0660891904577721</c:v>
                </c:pt>
                <c:pt idx="1796">
                  <c:v>-0.11999977611062958</c:v>
                </c:pt>
                <c:pt idx="1797">
                  <c:v>-11.103506382011545</c:v>
                </c:pt>
                <c:pt idx="1798">
                  <c:v>-0.70593869854558167</c:v>
                </c:pt>
                <c:pt idx="1799">
                  <c:v>0.63523570720237976</c:v>
                </c:pt>
                <c:pt idx="1800">
                  <c:v>0.13763467188337281</c:v>
                </c:pt>
                <c:pt idx="1801">
                  <c:v>10.966265102877133</c:v>
                </c:pt>
                <c:pt idx="1802">
                  <c:v>10.703038388986418</c:v>
                </c:pt>
                <c:pt idx="1803">
                  <c:v>9.9667457608995313</c:v>
                </c:pt>
                <c:pt idx="1804">
                  <c:v>-0.20645087746742613</c:v>
                </c:pt>
                <c:pt idx="1805">
                  <c:v>10.013089999440444</c:v>
                </c:pt>
                <c:pt idx="1806">
                  <c:v>7.0660891904577738</c:v>
                </c:pt>
                <c:pt idx="1807">
                  <c:v>-9.229619965185119</c:v>
                </c:pt>
                <c:pt idx="1808">
                  <c:v>-9.3822637581148367</c:v>
                </c:pt>
                <c:pt idx="1809">
                  <c:v>0.13121467061672731</c:v>
                </c:pt>
                <c:pt idx="1810">
                  <c:v>12.840384550711667</c:v>
                </c:pt>
                <c:pt idx="1811">
                  <c:v>2.8877202163591926</c:v>
                </c:pt>
                <c:pt idx="1812">
                  <c:v>11.416797527606059</c:v>
                </c:pt>
                <c:pt idx="1813">
                  <c:v>-0.25715783949712445</c:v>
                </c:pt>
                <c:pt idx="1814">
                  <c:v>-0.62041133672544591</c:v>
                </c:pt>
                <c:pt idx="1815">
                  <c:v>-8.0624959257337636</c:v>
                </c:pt>
                <c:pt idx="1816">
                  <c:v>2.6313067392620679</c:v>
                </c:pt>
                <c:pt idx="1817">
                  <c:v>10.381542951184585</c:v>
                </c:pt>
                <c:pt idx="1818">
                  <c:v>-5.9228321394775394</c:v>
                </c:pt>
                <c:pt idx="1819">
                  <c:v>-7.6486571760385464</c:v>
                </c:pt>
                <c:pt idx="1820">
                  <c:v>0</c:v>
                </c:pt>
                <c:pt idx="1821">
                  <c:v>-0.31487333735341227</c:v>
                </c:pt>
                <c:pt idx="1822">
                  <c:v>-10.966024713800364</c:v>
                </c:pt>
                <c:pt idx="1823">
                  <c:v>6.7414669864011465</c:v>
                </c:pt>
                <c:pt idx="1824">
                  <c:v>0.91753783980802706</c:v>
                </c:pt>
                <c:pt idx="1825">
                  <c:v>0.17333160288556204</c:v>
                </c:pt>
                <c:pt idx="1826">
                  <c:v>2.3058084295240859</c:v>
                </c:pt>
                <c:pt idx="1827">
                  <c:v>-5.3457748368417297</c:v>
                </c:pt>
                <c:pt idx="1828">
                  <c:v>-2.8056814857306449</c:v>
                </c:pt>
                <c:pt idx="1829">
                  <c:v>-8.8683081332894673</c:v>
                </c:pt>
                <c:pt idx="1830">
                  <c:v>3.3757575116170329</c:v>
                </c:pt>
                <c:pt idx="1831">
                  <c:v>-1.2630344058337941</c:v>
                </c:pt>
                <c:pt idx="1832">
                  <c:v>1.0673992852855863</c:v>
                </c:pt>
                <c:pt idx="1833">
                  <c:v>-1.2573878426926517</c:v>
                </c:pt>
                <c:pt idx="1834">
                  <c:v>-5.0874628412503391</c:v>
                </c:pt>
                <c:pt idx="1835">
                  <c:v>-16.864641591073976</c:v>
                </c:pt>
                <c:pt idx="1836">
                  <c:v>7.0660891904577738</c:v>
                </c:pt>
                <c:pt idx="1837">
                  <c:v>1.3296822613457555E-2</c:v>
                </c:pt>
                <c:pt idx="1838">
                  <c:v>7.6486571760385464</c:v>
                </c:pt>
                <c:pt idx="1839">
                  <c:v>-2.6743222985254489</c:v>
                </c:pt>
                <c:pt idx="1840">
                  <c:v>1.8414699994657993</c:v>
                </c:pt>
                <c:pt idx="1841">
                  <c:v>-12.731389749636921</c:v>
                </c:pt>
                <c:pt idx="1842">
                  <c:v>5.7548875021634682</c:v>
                </c:pt>
                <c:pt idx="1843">
                  <c:v>-8.0588936890535692</c:v>
                </c:pt>
                <c:pt idx="1844">
                  <c:v>-12.534789211480268</c:v>
                </c:pt>
                <c:pt idx="1845">
                  <c:v>-6.0732489820306386</c:v>
                </c:pt>
                <c:pt idx="1846">
                  <c:v>-15.188189587146752</c:v>
                </c:pt>
                <c:pt idx="1847">
                  <c:v>-0.67194580231579604</c:v>
                </c:pt>
                <c:pt idx="1848">
                  <c:v>8.3837042924740537</c:v>
                </c:pt>
                <c:pt idx="1849">
                  <c:v>-0.26199312463313085</c:v>
                </c:pt>
                <c:pt idx="1850">
                  <c:v>-0.62770337463051773</c:v>
                </c:pt>
                <c:pt idx="1851">
                  <c:v>-1.3963702050387596</c:v>
                </c:pt>
                <c:pt idx="1852">
                  <c:v>8.746284125033911E-2</c:v>
                </c:pt>
                <c:pt idx="1853">
                  <c:v>-0.34513548604868755</c:v>
                </c:pt>
                <c:pt idx="1854">
                  <c:v>0.56187888760811455</c:v>
                </c:pt>
                <c:pt idx="1855">
                  <c:v>0.10997284202513172</c:v>
                </c:pt>
                <c:pt idx="1856">
                  <c:v>-2.8744691179161412</c:v>
                </c:pt>
                <c:pt idx="1857">
                  <c:v>-1.5831602580871711</c:v>
                </c:pt>
                <c:pt idx="1858">
                  <c:v>-7.6486571760385464</c:v>
                </c:pt>
                <c:pt idx="1859">
                  <c:v>-4.8479969065549504</c:v>
                </c:pt>
                <c:pt idx="1860">
                  <c:v>0.95756473367960326</c:v>
                </c:pt>
                <c:pt idx="1861">
                  <c:v>-9.8667637673533513</c:v>
                </c:pt>
                <c:pt idx="1862">
                  <c:v>3.8474147814635637E-2</c:v>
                </c:pt>
                <c:pt idx="1863">
                  <c:v>-10.229219383469125</c:v>
                </c:pt>
                <c:pt idx="1864">
                  <c:v>0.22948184612276745</c:v>
                </c:pt>
                <c:pt idx="1865">
                  <c:v>14.380844325874836</c:v>
                </c:pt>
                <c:pt idx="1866">
                  <c:v>-2.4409521980296369</c:v>
                </c:pt>
                <c:pt idx="1867">
                  <c:v>-5.2816698443448301E-2</c:v>
                </c:pt>
                <c:pt idx="1868">
                  <c:v>-4.6844863459667374E-2</c:v>
                </c:pt>
                <c:pt idx="1869">
                  <c:v>15.628768280089115</c:v>
                </c:pt>
                <c:pt idx="1870">
                  <c:v>0.35230174393088126</c:v>
                </c:pt>
                <c:pt idx="1871">
                  <c:v>-0.95693127810811407</c:v>
                </c:pt>
                <c:pt idx="1872">
                  <c:v>5.2595910392906973</c:v>
                </c:pt>
                <c:pt idx="1873">
                  <c:v>8.3822637581148385</c:v>
                </c:pt>
                <c:pt idx="1874">
                  <c:v>-1.1142754722101829</c:v>
                </c:pt>
                <c:pt idx="1875">
                  <c:v>-1.1011987227735587</c:v>
                </c:pt>
                <c:pt idx="1876">
                  <c:v>-16.299690982752963</c:v>
                </c:pt>
                <c:pt idx="1877">
                  <c:v>1.3161745676570649</c:v>
                </c:pt>
                <c:pt idx="1878">
                  <c:v>-9.6450579349844787</c:v>
                </c:pt>
                <c:pt idx="1879">
                  <c:v>9.9667457608995313</c:v>
                </c:pt>
                <c:pt idx="1880">
                  <c:v>-0.78849589480628846</c:v>
                </c:pt>
                <c:pt idx="1881">
                  <c:v>-3.9528364186637507E-2</c:v>
                </c:pt>
                <c:pt idx="1882">
                  <c:v>-8.2227097862998741E-2</c:v>
                </c:pt>
                <c:pt idx="1883">
                  <c:v>0.22222080472518418</c:v>
                </c:pt>
                <c:pt idx="1884">
                  <c:v>-0.16710998583525816</c:v>
                </c:pt>
                <c:pt idx="1885">
                  <c:v>0.48542682717024171</c:v>
                </c:pt>
                <c:pt idx="1886">
                  <c:v>-10.518653155673389</c:v>
                </c:pt>
                <c:pt idx="1887">
                  <c:v>-8.0624959257337636</c:v>
                </c:pt>
                <c:pt idx="1888">
                  <c:v>0.69797146255034237</c:v>
                </c:pt>
                <c:pt idx="1889">
                  <c:v>2.8292737238684489</c:v>
                </c:pt>
                <c:pt idx="1890">
                  <c:v>6.5588341627576582E-2</c:v>
                </c:pt>
                <c:pt idx="1891">
                  <c:v>-0.86993945943562678</c:v>
                </c:pt>
                <c:pt idx="1892">
                  <c:v>-8.3837042924740537</c:v>
                </c:pt>
                <c:pt idx="1893">
                  <c:v>-6.8371022654516569</c:v>
                </c:pt>
                <c:pt idx="1894">
                  <c:v>-2.3756291147206086</c:v>
                </c:pt>
                <c:pt idx="1895">
                  <c:v>-9.0606959316875546</c:v>
                </c:pt>
                <c:pt idx="1896">
                  <c:v>-1.6973922574880709</c:v>
                </c:pt>
                <c:pt idx="1897">
                  <c:v>11.551067348664397</c:v>
                </c:pt>
                <c:pt idx="1898">
                  <c:v>0.16664986940945128</c:v>
                </c:pt>
                <c:pt idx="1899">
                  <c:v>-11.485326189240524</c:v>
                </c:pt>
                <c:pt idx="1900">
                  <c:v>-0.99284020842713405</c:v>
                </c:pt>
                <c:pt idx="1901">
                  <c:v>10.518980929170402</c:v>
                </c:pt>
                <c:pt idx="1902">
                  <c:v>-10.229219383469125</c:v>
                </c:pt>
                <c:pt idx="1903">
                  <c:v>-0.41493733646831404</c:v>
                </c:pt>
                <c:pt idx="1904">
                  <c:v>-5.7138373425209785</c:v>
                </c:pt>
                <c:pt idx="1905">
                  <c:v>15.238815216041109</c:v>
                </c:pt>
                <c:pt idx="1906">
                  <c:v>-2.6080461138341975</c:v>
                </c:pt>
                <c:pt idx="1907">
                  <c:v>-3.8073549220576046</c:v>
                </c:pt>
                <c:pt idx="1908">
                  <c:v>-7.6486571760385464</c:v>
                </c:pt>
                <c:pt idx="1909">
                  <c:v>-0.24933786711356154</c:v>
                </c:pt>
                <c:pt idx="1910">
                  <c:v>11.013322673425447</c:v>
                </c:pt>
                <c:pt idx="1911">
                  <c:v>-7.6486571760385464</c:v>
                </c:pt>
                <c:pt idx="1912">
                  <c:v>-13.773207904847887</c:v>
                </c:pt>
                <c:pt idx="1913">
                  <c:v>-4.5374341306385704</c:v>
                </c:pt>
                <c:pt idx="1914">
                  <c:v>1.1218583428730995</c:v>
                </c:pt>
                <c:pt idx="1915">
                  <c:v>-10.022367813028454</c:v>
                </c:pt>
                <c:pt idx="1916">
                  <c:v>-1.4150374992788437</c:v>
                </c:pt>
                <c:pt idx="1917">
                  <c:v>8.8683081332894673</c:v>
                </c:pt>
                <c:pt idx="1918">
                  <c:v>0.25032335408424006</c:v>
                </c:pt>
                <c:pt idx="1919">
                  <c:v>-0.1503766050643317</c:v>
                </c:pt>
                <c:pt idx="1920">
                  <c:v>0.79354912253257348</c:v>
                </c:pt>
                <c:pt idx="1921">
                  <c:v>-7.8855420711239479E-2</c:v>
                </c:pt>
                <c:pt idx="1922">
                  <c:v>9.3866923464222318E-2</c:v>
                </c:pt>
                <c:pt idx="1923">
                  <c:v>0.78756455629759703</c:v>
                </c:pt>
                <c:pt idx="1924">
                  <c:v>-6.9751108442418816E-2</c:v>
                </c:pt>
                <c:pt idx="1925">
                  <c:v>-0.22706890854592138</c:v>
                </c:pt>
                <c:pt idx="1926">
                  <c:v>-0.41755749125735914</c:v>
                </c:pt>
                <c:pt idx="1927">
                  <c:v>-0.3043106814123126</c:v>
                </c:pt>
                <c:pt idx="1928">
                  <c:v>-0.60880924267552405</c:v>
                </c:pt>
                <c:pt idx="1929">
                  <c:v>2.5139036729147839</c:v>
                </c:pt>
                <c:pt idx="1930">
                  <c:v>-11.813914767907184</c:v>
                </c:pt>
                <c:pt idx="1931">
                  <c:v>0.30742852519224761</c:v>
                </c:pt>
                <c:pt idx="1932">
                  <c:v>-8.8683081332894673</c:v>
                </c:pt>
                <c:pt idx="1933">
                  <c:v>-0.76032958723171651</c:v>
                </c:pt>
                <c:pt idx="1934">
                  <c:v>9.0597950917951025</c:v>
                </c:pt>
                <c:pt idx="1935">
                  <c:v>-1.5801615144573351</c:v>
                </c:pt>
                <c:pt idx="1936">
                  <c:v>0.89256963984131044</c:v>
                </c:pt>
                <c:pt idx="1937">
                  <c:v>-0.79836613883034924</c:v>
                </c:pt>
                <c:pt idx="1938">
                  <c:v>11.344665782303407</c:v>
                </c:pt>
                <c:pt idx="1939">
                  <c:v>-0.1904772412596854</c:v>
                </c:pt>
                <c:pt idx="1940">
                  <c:v>-0.32120836674028824</c:v>
                </c:pt>
                <c:pt idx="1941">
                  <c:v>-0.84671650261832976</c:v>
                </c:pt>
                <c:pt idx="1942">
                  <c:v>-0.65085043637761342</c:v>
                </c:pt>
                <c:pt idx="1943">
                  <c:v>1.11418406600661</c:v>
                </c:pt>
                <c:pt idx="1944">
                  <c:v>-1.45320399076039</c:v>
                </c:pt>
                <c:pt idx="1945">
                  <c:v>-0.99939925252478246</c:v>
                </c:pt>
                <c:pt idx="1946">
                  <c:v>-1.3767384535225866</c:v>
                </c:pt>
                <c:pt idx="1947">
                  <c:v>-13.807086538643029</c:v>
                </c:pt>
                <c:pt idx="1948">
                  <c:v>-0.22650852980867972</c:v>
                </c:pt>
                <c:pt idx="1949">
                  <c:v>-12.325773908203155</c:v>
                </c:pt>
                <c:pt idx="1950">
                  <c:v>-0.26303440583379395</c:v>
                </c:pt>
                <c:pt idx="1951">
                  <c:v>12.398921791443499</c:v>
                </c:pt>
                <c:pt idx="1952">
                  <c:v>-0.99072218641198939</c:v>
                </c:pt>
                <c:pt idx="1953">
                  <c:v>-0.23967041276828338</c:v>
                </c:pt>
                <c:pt idx="1954">
                  <c:v>-0.13982296965289295</c:v>
                </c:pt>
                <c:pt idx="1955">
                  <c:v>1.1463262320870937</c:v>
                </c:pt>
                <c:pt idx="1956">
                  <c:v>-11.146568675740786</c:v>
                </c:pt>
                <c:pt idx="1957">
                  <c:v>-4.7741880581224052</c:v>
                </c:pt>
                <c:pt idx="1958">
                  <c:v>0.21818017004953369</c:v>
                </c:pt>
                <c:pt idx="1959">
                  <c:v>-3.2344652536370231</c:v>
                </c:pt>
                <c:pt idx="1960">
                  <c:v>-7.6486571760385464</c:v>
                </c:pt>
                <c:pt idx="1961">
                  <c:v>15.872682895220793</c:v>
                </c:pt>
                <c:pt idx="1962">
                  <c:v>9.5196362528432132</c:v>
                </c:pt>
                <c:pt idx="1963">
                  <c:v>2.5840010244837113</c:v>
                </c:pt>
                <c:pt idx="1964">
                  <c:v>10.146780789986687</c:v>
                </c:pt>
                <c:pt idx="1965">
                  <c:v>-0.61643093131021776</c:v>
                </c:pt>
                <c:pt idx="1966">
                  <c:v>8.0624959257337636</c:v>
                </c:pt>
                <c:pt idx="1967">
                  <c:v>0.18638297874679696</c:v>
                </c:pt>
                <c:pt idx="1968">
                  <c:v>-3.1406915605129191</c:v>
                </c:pt>
                <c:pt idx="1969">
                  <c:v>7.6486571760385464</c:v>
                </c:pt>
                <c:pt idx="1970">
                  <c:v>2.3457065661442102E-2</c:v>
                </c:pt>
                <c:pt idx="1971">
                  <c:v>-1.1176839399697724</c:v>
                </c:pt>
                <c:pt idx="1972">
                  <c:v>7.0660891904577738</c:v>
                </c:pt>
                <c:pt idx="1973">
                  <c:v>-0.77724269532822232</c:v>
                </c:pt>
                <c:pt idx="1974">
                  <c:v>-1.5813602640409608</c:v>
                </c:pt>
                <c:pt idx="1975">
                  <c:v>-0.3479233034203067</c:v>
                </c:pt>
                <c:pt idx="1976">
                  <c:v>1.1950910153028784</c:v>
                </c:pt>
                <c:pt idx="1977">
                  <c:v>-0.13998203838139933</c:v>
                </c:pt>
                <c:pt idx="1978">
                  <c:v>-0.44658633515366486</c:v>
                </c:pt>
                <c:pt idx="1979">
                  <c:v>7.3309168781146177</c:v>
                </c:pt>
                <c:pt idx="1980">
                  <c:v>1.9274923496188778</c:v>
                </c:pt>
                <c:pt idx="1981">
                  <c:v>-0.56187888760811477</c:v>
                </c:pt>
                <c:pt idx="1982">
                  <c:v>10.451554569765362</c:v>
                </c:pt>
                <c:pt idx="1983">
                  <c:v>-8.8683081332894673</c:v>
                </c:pt>
                <c:pt idx="1984">
                  <c:v>-0.1401776580482603</c:v>
                </c:pt>
                <c:pt idx="1985">
                  <c:v>-1.2515387669959643</c:v>
                </c:pt>
                <c:pt idx="1986">
                  <c:v>-1.2429340708387042</c:v>
                </c:pt>
                <c:pt idx="1987">
                  <c:v>11.381002109550927</c:v>
                </c:pt>
                <c:pt idx="1988">
                  <c:v>8.8672787397096631</c:v>
                </c:pt>
                <c:pt idx="1989">
                  <c:v>0.38994651831601329</c:v>
                </c:pt>
                <c:pt idx="1990">
                  <c:v>-0.285091326706991</c:v>
                </c:pt>
                <c:pt idx="1991">
                  <c:v>-0.16689730874474423</c:v>
                </c:pt>
                <c:pt idx="1992">
                  <c:v>-7.0660891904577721</c:v>
                </c:pt>
                <c:pt idx="1993">
                  <c:v>8.8683081332894673</c:v>
                </c:pt>
                <c:pt idx="1994">
                  <c:v>1.1360615495760289</c:v>
                </c:pt>
                <c:pt idx="1995">
                  <c:v>15.221285017810475</c:v>
                </c:pt>
                <c:pt idx="1996">
                  <c:v>-0.45137934634256421</c:v>
                </c:pt>
                <c:pt idx="1997">
                  <c:v>-0.50089823593268146</c:v>
                </c:pt>
                <c:pt idx="1998">
                  <c:v>0.46630489740235598</c:v>
                </c:pt>
                <c:pt idx="1999">
                  <c:v>7.8851109761710295E-2</c:v>
                </c:pt>
                <c:pt idx="2000">
                  <c:v>-0.66296501272242936</c:v>
                </c:pt>
                <c:pt idx="2001">
                  <c:v>-10.229219383469125</c:v>
                </c:pt>
                <c:pt idx="2002">
                  <c:v>4.783110550008554</c:v>
                </c:pt>
                <c:pt idx="2003">
                  <c:v>-5.3457748368417297</c:v>
                </c:pt>
                <c:pt idx="2004">
                  <c:v>13.688286740366143</c:v>
                </c:pt>
                <c:pt idx="2005">
                  <c:v>-0.58436200329692389</c:v>
                </c:pt>
                <c:pt idx="2006">
                  <c:v>-0.64451934540161127</c:v>
                </c:pt>
                <c:pt idx="2007">
                  <c:v>-8.6462586799900301</c:v>
                </c:pt>
                <c:pt idx="2008">
                  <c:v>-10.814048332230835</c:v>
                </c:pt>
                <c:pt idx="2009">
                  <c:v>-0.63662864592605273</c:v>
                </c:pt>
                <c:pt idx="2010">
                  <c:v>13.362720091414655</c:v>
                </c:pt>
                <c:pt idx="2011">
                  <c:v>-8.6450579349844769</c:v>
                </c:pt>
                <c:pt idx="2012">
                  <c:v>-0.12737930647622775</c:v>
                </c:pt>
                <c:pt idx="2013">
                  <c:v>-1.2724174966718806</c:v>
                </c:pt>
                <c:pt idx="2014">
                  <c:v>-1.4499569695115091E-2</c:v>
                </c:pt>
                <c:pt idx="2015">
                  <c:v>-0.1408625358398497</c:v>
                </c:pt>
                <c:pt idx="2016">
                  <c:v>-0.15772086185518622</c:v>
                </c:pt>
                <c:pt idx="2017">
                  <c:v>8.6462586799900301</c:v>
                </c:pt>
                <c:pt idx="2018">
                  <c:v>-7.0660891904577721</c:v>
                </c:pt>
                <c:pt idx="2019">
                  <c:v>-0.14974711950468203</c:v>
                </c:pt>
                <c:pt idx="2020">
                  <c:v>-1.8300816742943728E-2</c:v>
                </c:pt>
                <c:pt idx="2021">
                  <c:v>1.6624186408011521</c:v>
                </c:pt>
                <c:pt idx="2022">
                  <c:v>-2.1200527713949402</c:v>
                </c:pt>
                <c:pt idx="2023">
                  <c:v>-13.167470416444264</c:v>
                </c:pt>
                <c:pt idx="2024">
                  <c:v>8.0624959257337636</c:v>
                </c:pt>
                <c:pt idx="2025">
                  <c:v>-0.45320391255027842</c:v>
                </c:pt>
                <c:pt idx="2026">
                  <c:v>-0.27773545518022313</c:v>
                </c:pt>
                <c:pt idx="2027">
                  <c:v>0.69480196053854681</c:v>
                </c:pt>
                <c:pt idx="2028">
                  <c:v>-0.42600861709984666</c:v>
                </c:pt>
                <c:pt idx="2029">
                  <c:v>0.85085656069419069</c:v>
                </c:pt>
                <c:pt idx="2030">
                  <c:v>6.0732489820306386</c:v>
                </c:pt>
                <c:pt idx="2031">
                  <c:v>3.1555697084652423</c:v>
                </c:pt>
                <c:pt idx="2032">
                  <c:v>0.93490497177811505</c:v>
                </c:pt>
                <c:pt idx="2033">
                  <c:v>0.900272056835835</c:v>
                </c:pt>
                <c:pt idx="2034">
                  <c:v>-2.8744691179161412</c:v>
                </c:pt>
                <c:pt idx="2035">
                  <c:v>-6.6486571760385464</c:v>
                </c:pt>
                <c:pt idx="2036">
                  <c:v>-14.024706827327938</c:v>
                </c:pt>
                <c:pt idx="2037">
                  <c:v>7.6486571760385464</c:v>
                </c:pt>
                <c:pt idx="2038">
                  <c:v>10.236811481249411</c:v>
                </c:pt>
                <c:pt idx="2039">
                  <c:v>-0.82781902461732004</c:v>
                </c:pt>
                <c:pt idx="2040">
                  <c:v>-12.977816540594029</c:v>
                </c:pt>
                <c:pt idx="2041">
                  <c:v>-0.31198448540568979</c:v>
                </c:pt>
                <c:pt idx="2042">
                  <c:v>0.2923549795040149</c:v>
                </c:pt>
                <c:pt idx="2043">
                  <c:v>-13.702822011777029</c:v>
                </c:pt>
                <c:pt idx="2044">
                  <c:v>3.5623909730721222E-2</c:v>
                </c:pt>
                <c:pt idx="2045">
                  <c:v>4.1950980726518798</c:v>
                </c:pt>
                <c:pt idx="2046">
                  <c:v>1.5091111235894379</c:v>
                </c:pt>
                <c:pt idx="2047">
                  <c:v>-6.9108925261660152</c:v>
                </c:pt>
                <c:pt idx="2048">
                  <c:v>-0.12248400652499507</c:v>
                </c:pt>
                <c:pt idx="2049">
                  <c:v>-3.4765418160676471E-2</c:v>
                </c:pt>
                <c:pt idx="2050">
                  <c:v>3.0802673398461349</c:v>
                </c:pt>
                <c:pt idx="2051">
                  <c:v>-9.0223678130284544</c:v>
                </c:pt>
                <c:pt idx="2052">
                  <c:v>-0.5749088360572332</c:v>
                </c:pt>
                <c:pt idx="2053">
                  <c:v>0.3874473827920249</c:v>
                </c:pt>
                <c:pt idx="2054">
                  <c:v>-0.13196534020850473</c:v>
                </c:pt>
                <c:pt idx="2055">
                  <c:v>-0.39231742277876014</c:v>
                </c:pt>
                <c:pt idx="2056">
                  <c:v>0</c:v>
                </c:pt>
                <c:pt idx="2057">
                  <c:v>8.5698556083309487</c:v>
                </c:pt>
                <c:pt idx="2058">
                  <c:v>-0.22119067612669469</c:v>
                </c:pt>
                <c:pt idx="2059">
                  <c:v>0.48515218505235763</c:v>
                </c:pt>
                <c:pt idx="2060">
                  <c:v>-0.34161642980947438</c:v>
                </c:pt>
                <c:pt idx="2061">
                  <c:v>-12.598207620320975</c:v>
                </c:pt>
                <c:pt idx="2062">
                  <c:v>-0.38994651831601329</c:v>
                </c:pt>
                <c:pt idx="2063">
                  <c:v>-12.036402593593708</c:v>
                </c:pt>
                <c:pt idx="2064">
                  <c:v>-9.8667637673533513</c:v>
                </c:pt>
                <c:pt idx="2065">
                  <c:v>14.335041363415007</c:v>
                </c:pt>
                <c:pt idx="2066">
                  <c:v>-2.7369655941662061</c:v>
                </c:pt>
                <c:pt idx="2067">
                  <c:v>-0.77760757866355257</c:v>
                </c:pt>
                <c:pt idx="2068">
                  <c:v>-1.6459919341187157</c:v>
                </c:pt>
                <c:pt idx="2069">
                  <c:v>9.5189809291704002</c:v>
                </c:pt>
                <c:pt idx="2070">
                  <c:v>2.3546195383159261</c:v>
                </c:pt>
                <c:pt idx="2071">
                  <c:v>2.0705038229544233</c:v>
                </c:pt>
                <c:pt idx="2072">
                  <c:v>-8.0624959257337636</c:v>
                </c:pt>
                <c:pt idx="2073">
                  <c:v>7.0660891904577738</c:v>
                </c:pt>
                <c:pt idx="2074">
                  <c:v>9.8667637673533513</c:v>
                </c:pt>
                <c:pt idx="2075">
                  <c:v>-9.229619965185119</c:v>
                </c:pt>
                <c:pt idx="2076">
                  <c:v>-0.14383577257365168</c:v>
                </c:pt>
                <c:pt idx="2077">
                  <c:v>-7.6486571760385464</c:v>
                </c:pt>
                <c:pt idx="2078">
                  <c:v>0.15370941539545294</c:v>
                </c:pt>
                <c:pt idx="2079">
                  <c:v>10.146780789986687</c:v>
                </c:pt>
                <c:pt idx="2080">
                  <c:v>-9.8672787397096631</c:v>
                </c:pt>
                <c:pt idx="2081">
                  <c:v>-2.3004838431482995</c:v>
                </c:pt>
                <c:pt idx="2082">
                  <c:v>-3.8641110099272589</c:v>
                </c:pt>
                <c:pt idx="2083">
                  <c:v>-0.15200309344504978</c:v>
                </c:pt>
                <c:pt idx="2084">
                  <c:v>-0.39707095274939486</c:v>
                </c:pt>
                <c:pt idx="2085">
                  <c:v>0.52509104474375734</c:v>
                </c:pt>
                <c:pt idx="2086">
                  <c:v>7.6486571760385464</c:v>
                </c:pt>
                <c:pt idx="2087">
                  <c:v>7.2711394033725263</c:v>
                </c:pt>
                <c:pt idx="2088">
                  <c:v>-9.229619965185119</c:v>
                </c:pt>
                <c:pt idx="2089">
                  <c:v>1.3124677656382961</c:v>
                </c:pt>
                <c:pt idx="2090">
                  <c:v>0.51457317282975823</c:v>
                </c:pt>
                <c:pt idx="2091">
                  <c:v>-0.35352671161301236</c:v>
                </c:pt>
                <c:pt idx="2092">
                  <c:v>0.80815664202315918</c:v>
                </c:pt>
                <c:pt idx="2093">
                  <c:v>-9.0606959316875546</c:v>
                </c:pt>
                <c:pt idx="2094">
                  <c:v>-1.4498029174395199</c:v>
                </c:pt>
                <c:pt idx="2095">
                  <c:v>-1.0575913207434962</c:v>
                </c:pt>
                <c:pt idx="2096">
                  <c:v>-8.2605275502232196</c:v>
                </c:pt>
                <c:pt idx="2097">
                  <c:v>-5.08746284125034</c:v>
                </c:pt>
                <c:pt idx="2098">
                  <c:v>-1.49812361394814</c:v>
                </c:pt>
                <c:pt idx="2099">
                  <c:v>-0.50901364748785738</c:v>
                </c:pt>
                <c:pt idx="2100">
                  <c:v>0.35363695461470041</c:v>
                </c:pt>
                <c:pt idx="2101">
                  <c:v>4.7793009261030104</c:v>
                </c:pt>
                <c:pt idx="2102">
                  <c:v>6.0732489820306386</c:v>
                </c:pt>
                <c:pt idx="2103">
                  <c:v>6.0732489820306386</c:v>
                </c:pt>
                <c:pt idx="2104">
                  <c:v>1.34617564113404</c:v>
                </c:pt>
                <c:pt idx="2105">
                  <c:v>6.1497471195046822</c:v>
                </c:pt>
                <c:pt idx="2106">
                  <c:v>-0.43480075410027375</c:v>
                </c:pt>
                <c:pt idx="2107">
                  <c:v>1.3872352685461251</c:v>
                </c:pt>
                <c:pt idx="2108">
                  <c:v>-11.941658995526698</c:v>
                </c:pt>
                <c:pt idx="2109">
                  <c:v>0.84789005410681884</c:v>
                </c:pt>
                <c:pt idx="2110">
                  <c:v>-0.83934551199950846</c:v>
                </c:pt>
                <c:pt idx="2111">
                  <c:v>-0.72348236480258399</c:v>
                </c:pt>
                <c:pt idx="2112">
                  <c:v>0.32337006906126881</c:v>
                </c:pt>
                <c:pt idx="2113">
                  <c:v>0.23476216119789925</c:v>
                </c:pt>
                <c:pt idx="2114">
                  <c:v>12.125198191061759</c:v>
                </c:pt>
                <c:pt idx="2115">
                  <c:v>7.0660891904577738</c:v>
                </c:pt>
                <c:pt idx="2116">
                  <c:v>-9.8662486111111729</c:v>
                </c:pt>
                <c:pt idx="2117">
                  <c:v>0.58526284318937682</c:v>
                </c:pt>
                <c:pt idx="2118">
                  <c:v>-5.0874628412503391</c:v>
                </c:pt>
                <c:pt idx="2119">
                  <c:v>0.42946456991412318</c:v>
                </c:pt>
                <c:pt idx="2120">
                  <c:v>-7.0624959257337645</c:v>
                </c:pt>
                <c:pt idx="2121">
                  <c:v>-0.19391004517897362</c:v>
                </c:pt>
                <c:pt idx="2122">
                  <c:v>-0.34659014912163122</c:v>
                </c:pt>
                <c:pt idx="2123">
                  <c:v>2.6629650127224296</c:v>
                </c:pt>
                <c:pt idx="2124">
                  <c:v>7.6486571760385464</c:v>
                </c:pt>
                <c:pt idx="2125">
                  <c:v>-0.14809863898913406</c:v>
                </c:pt>
                <c:pt idx="2126">
                  <c:v>-1.3973354975453849</c:v>
                </c:pt>
                <c:pt idx="2127">
                  <c:v>-9.8662486111111729</c:v>
                </c:pt>
                <c:pt idx="2128">
                  <c:v>12.287808556012996</c:v>
                </c:pt>
                <c:pt idx="2129">
                  <c:v>-1.3523017439308815</c:v>
                </c:pt>
                <c:pt idx="2130">
                  <c:v>-0.32192809488736207</c:v>
                </c:pt>
                <c:pt idx="2131">
                  <c:v>1.3728092638895464</c:v>
                </c:pt>
                <c:pt idx="2132">
                  <c:v>-0.47823132576603788</c:v>
                </c:pt>
                <c:pt idx="2133">
                  <c:v>-0.17954942033071244</c:v>
                </c:pt>
                <c:pt idx="2134">
                  <c:v>-0.19344633408918843</c:v>
                </c:pt>
                <c:pt idx="2135">
                  <c:v>3.8073549220576046</c:v>
                </c:pt>
                <c:pt idx="2136">
                  <c:v>-0.15200309344504978</c:v>
                </c:pt>
                <c:pt idx="2137">
                  <c:v>-10.229219383469125</c:v>
                </c:pt>
                <c:pt idx="2138">
                  <c:v>-7.0194964021068111</c:v>
                </c:pt>
                <c:pt idx="2139">
                  <c:v>0.11365678179556699</c:v>
                </c:pt>
                <c:pt idx="2140">
                  <c:v>-0.23162570111448502</c:v>
                </c:pt>
                <c:pt idx="2141">
                  <c:v>0.11609706492287106</c:v>
                </c:pt>
                <c:pt idx="2142">
                  <c:v>-6.0732489820306386</c:v>
                </c:pt>
                <c:pt idx="2143">
                  <c:v>1.1594782140071966</c:v>
                </c:pt>
                <c:pt idx="2144">
                  <c:v>0.58016948953225655</c:v>
                </c:pt>
                <c:pt idx="2145">
                  <c:v>-1.1716854593067498</c:v>
                </c:pt>
                <c:pt idx="2146">
                  <c:v>-0.98388033463672298</c:v>
                </c:pt>
                <c:pt idx="2147">
                  <c:v>-0.43133931160794425</c:v>
                </c:pt>
                <c:pt idx="2148">
                  <c:v>-6.5588341627576874E-2</c:v>
                </c:pt>
                <c:pt idx="2149">
                  <c:v>-2.8648481785381041</c:v>
                </c:pt>
                <c:pt idx="2150">
                  <c:v>-1</c:v>
                </c:pt>
                <c:pt idx="2151">
                  <c:v>-0.35885466388571985</c:v>
                </c:pt>
                <c:pt idx="2152">
                  <c:v>-0.99997246844000776</c:v>
                </c:pt>
                <c:pt idx="2153">
                  <c:v>6.0732489820306386</c:v>
                </c:pt>
                <c:pt idx="2154">
                  <c:v>-0.12796816160313304</c:v>
                </c:pt>
                <c:pt idx="2155">
                  <c:v>-0.37503943134692491</c:v>
                </c:pt>
                <c:pt idx="2156">
                  <c:v>0</c:v>
                </c:pt>
                <c:pt idx="2157">
                  <c:v>-1.833182277225754E-2</c:v>
                </c:pt>
                <c:pt idx="2158">
                  <c:v>0.33923120484416808</c:v>
                </c:pt>
                <c:pt idx="2159">
                  <c:v>6.2156476062569695E-2</c:v>
                </c:pt>
                <c:pt idx="2160">
                  <c:v>-0.39565482921962714</c:v>
                </c:pt>
                <c:pt idx="2161">
                  <c:v>0.64056111021314377</c:v>
                </c:pt>
                <c:pt idx="2162">
                  <c:v>-5.5001508895977542</c:v>
                </c:pt>
                <c:pt idx="2163">
                  <c:v>0.34049054591378969</c:v>
                </c:pt>
                <c:pt idx="2164">
                  <c:v>-2.6194496810790838E-2</c:v>
                </c:pt>
                <c:pt idx="2165">
                  <c:v>-0.13714289506642044</c:v>
                </c:pt>
                <c:pt idx="2166">
                  <c:v>1.3297054454790815</c:v>
                </c:pt>
                <c:pt idx="2167">
                  <c:v>6.0732489820306386</c:v>
                </c:pt>
                <c:pt idx="2168">
                  <c:v>-1.2147388487930124</c:v>
                </c:pt>
                <c:pt idx="2169">
                  <c:v>0.15668493695355518</c:v>
                </c:pt>
                <c:pt idx="2170">
                  <c:v>0.15668493695355518</c:v>
                </c:pt>
                <c:pt idx="2171">
                  <c:v>0.15668493695355518</c:v>
                </c:pt>
                <c:pt idx="2172">
                  <c:v>-0.36257007938470848</c:v>
                </c:pt>
                <c:pt idx="2173">
                  <c:v>-7.6828304045919601E-2</c:v>
                </c:pt>
                <c:pt idx="2174">
                  <c:v>-8.6462586799900301</c:v>
                </c:pt>
                <c:pt idx="2175">
                  <c:v>2.0177881937630274E-2</c:v>
                </c:pt>
                <c:pt idx="2176">
                  <c:v>2.4662054234269343E-2</c:v>
                </c:pt>
                <c:pt idx="2177">
                  <c:v>-7.9727192470733899E-2</c:v>
                </c:pt>
                <c:pt idx="2178">
                  <c:v>0.27936977896640619</c:v>
                </c:pt>
                <c:pt idx="2179">
                  <c:v>-4.5087889528537872E-2</c:v>
                </c:pt>
                <c:pt idx="2180">
                  <c:v>0.27630001175499569</c:v>
                </c:pt>
                <c:pt idx="2181">
                  <c:v>5.3230114266692732E-2</c:v>
                </c:pt>
                <c:pt idx="2182">
                  <c:v>0.15200309344505006</c:v>
                </c:pt>
                <c:pt idx="2183">
                  <c:v>-5.2467419894135371E-2</c:v>
                </c:pt>
                <c:pt idx="2184">
                  <c:v>-0.69743722997956903</c:v>
                </c:pt>
                <c:pt idx="2185">
                  <c:v>1.2451864045008691</c:v>
                </c:pt>
                <c:pt idx="2186">
                  <c:v>0.60954052344182219</c:v>
                </c:pt>
                <c:pt idx="2187">
                  <c:v>-0.16646114613874119</c:v>
                </c:pt>
                <c:pt idx="2188">
                  <c:v>-0.22239242133644821</c:v>
                </c:pt>
                <c:pt idx="2189">
                  <c:v>0.57550217147208993</c:v>
                </c:pt>
                <c:pt idx="2190">
                  <c:v>-0.45943161863729726</c:v>
                </c:pt>
                <c:pt idx="2191">
                  <c:v>-0.11499252228993136</c:v>
                </c:pt>
                <c:pt idx="2192">
                  <c:v>-1.3006594781337113</c:v>
                </c:pt>
                <c:pt idx="2193">
                  <c:v>-3.3683126256288533E-2</c:v>
                </c:pt>
                <c:pt idx="2194">
                  <c:v>-0.12553088208385862</c:v>
                </c:pt>
                <c:pt idx="2195">
                  <c:v>6.0732489820306386</c:v>
                </c:pt>
                <c:pt idx="2196">
                  <c:v>-9.012906829064142E-2</c:v>
                </c:pt>
                <c:pt idx="2197">
                  <c:v>0.97053617729879083</c:v>
                </c:pt>
                <c:pt idx="2198">
                  <c:v>0.28286261513267014</c:v>
                </c:pt>
                <c:pt idx="2199">
                  <c:v>0.44761926751534364</c:v>
                </c:pt>
                <c:pt idx="2200">
                  <c:v>-0.43775757577892738</c:v>
                </c:pt>
                <c:pt idx="2201">
                  <c:v>-2.7369655941662061</c:v>
                </c:pt>
                <c:pt idx="2202">
                  <c:v>-9.0416591516372158</c:v>
                </c:pt>
                <c:pt idx="2203">
                  <c:v>-0.23907116248307836</c:v>
                </c:pt>
                <c:pt idx="2204">
                  <c:v>3.6935216314172719</c:v>
                </c:pt>
                <c:pt idx="2205">
                  <c:v>0.69921067217078825</c:v>
                </c:pt>
                <c:pt idx="2206">
                  <c:v>-9.6450579349844787</c:v>
                </c:pt>
                <c:pt idx="2207">
                  <c:v>8.2462160191972972E-2</c:v>
                </c:pt>
                <c:pt idx="2208">
                  <c:v>0.26351498379989297</c:v>
                </c:pt>
                <c:pt idx="2209">
                  <c:v>3.639627476319538</c:v>
                </c:pt>
                <c:pt idx="2210">
                  <c:v>-0.47599741425031122</c:v>
                </c:pt>
                <c:pt idx="2211">
                  <c:v>-0.33184356375244523</c:v>
                </c:pt>
                <c:pt idx="2212">
                  <c:v>-12.059006395201113</c:v>
                </c:pt>
                <c:pt idx="2213">
                  <c:v>-1.969580134091992E-2</c:v>
                </c:pt>
                <c:pt idx="2214">
                  <c:v>0.11520181510147305</c:v>
                </c:pt>
                <c:pt idx="2215">
                  <c:v>3.1026895620624322E-2</c:v>
                </c:pt>
                <c:pt idx="2216">
                  <c:v>-0.95835230264150884</c:v>
                </c:pt>
                <c:pt idx="2217">
                  <c:v>8.1300102101848223E-2</c:v>
                </c:pt>
                <c:pt idx="2218">
                  <c:v>9.6450579349844787</c:v>
                </c:pt>
                <c:pt idx="2219">
                  <c:v>0.26918663281538924</c:v>
                </c:pt>
                <c:pt idx="2220">
                  <c:v>-0.50869660649308868</c:v>
                </c:pt>
                <c:pt idx="2221">
                  <c:v>-0.14035963958676489</c:v>
                </c:pt>
                <c:pt idx="2222">
                  <c:v>1.2002986504858315</c:v>
                </c:pt>
                <c:pt idx="2223">
                  <c:v>-0.41383575406909084</c:v>
                </c:pt>
                <c:pt idx="2224">
                  <c:v>-1.9928402084271339</c:v>
                </c:pt>
                <c:pt idx="2225">
                  <c:v>2.9932552703666526</c:v>
                </c:pt>
                <c:pt idx="2226">
                  <c:v>2.6989148901874902</c:v>
                </c:pt>
                <c:pt idx="2227">
                  <c:v>-6.0732489820306386</c:v>
                </c:pt>
                <c:pt idx="2228">
                  <c:v>1.0159866220221775E-2</c:v>
                </c:pt>
                <c:pt idx="2229">
                  <c:v>-0.89174710934797663</c:v>
                </c:pt>
                <c:pt idx="2230">
                  <c:v>-0.97490901903716976</c:v>
                </c:pt>
                <c:pt idx="2231">
                  <c:v>-0.75488750216346867</c:v>
                </c:pt>
                <c:pt idx="2232">
                  <c:v>0.6979714625503427</c:v>
                </c:pt>
                <c:pt idx="2233">
                  <c:v>-0.66332827472633482</c:v>
                </c:pt>
                <c:pt idx="2234">
                  <c:v>-0.84086900173126344</c:v>
                </c:pt>
                <c:pt idx="2235">
                  <c:v>-1.5615985076556456</c:v>
                </c:pt>
                <c:pt idx="2236">
                  <c:v>-5.1013289553739654</c:v>
                </c:pt>
                <c:pt idx="2237">
                  <c:v>1.5730096979593906</c:v>
                </c:pt>
                <c:pt idx="2238">
                  <c:v>9.5157233040340045E-2</c:v>
                </c:pt>
                <c:pt idx="2239">
                  <c:v>0.32419826851218952</c:v>
                </c:pt>
                <c:pt idx="2240">
                  <c:v>-1.0772012373120343</c:v>
                </c:pt>
                <c:pt idx="2241">
                  <c:v>-2.413085780834396</c:v>
                </c:pt>
                <c:pt idx="2242">
                  <c:v>3.9035287880665992</c:v>
                </c:pt>
                <c:pt idx="2243">
                  <c:v>-0.82166275874148764</c:v>
                </c:pt>
                <c:pt idx="2244">
                  <c:v>3.5780675294796662</c:v>
                </c:pt>
                <c:pt idx="2245">
                  <c:v>1.458666987516902</c:v>
                </c:pt>
                <c:pt idx="2246">
                  <c:v>10.059344460824425</c:v>
                </c:pt>
                <c:pt idx="2247">
                  <c:v>0.83936786659997631</c:v>
                </c:pt>
                <c:pt idx="2248">
                  <c:v>-3.1987798641144978</c:v>
                </c:pt>
                <c:pt idx="2249">
                  <c:v>-11.673750739438065</c:v>
                </c:pt>
                <c:pt idx="2250">
                  <c:v>-0.74568281126731517</c:v>
                </c:pt>
                <c:pt idx="2251">
                  <c:v>-0.22026612022806002</c:v>
                </c:pt>
                <c:pt idx="2252">
                  <c:v>8.0606959316875546</c:v>
                </c:pt>
                <c:pt idx="2253">
                  <c:v>11.551067348664397</c:v>
                </c:pt>
                <c:pt idx="2254">
                  <c:v>-2.2221062075283018</c:v>
                </c:pt>
                <c:pt idx="2255">
                  <c:v>-1.4839848529963358</c:v>
                </c:pt>
                <c:pt idx="2256">
                  <c:v>1.1245450979383034</c:v>
                </c:pt>
                <c:pt idx="2257">
                  <c:v>0.13972476366661349</c:v>
                </c:pt>
                <c:pt idx="2258">
                  <c:v>0.63582781601879046</c:v>
                </c:pt>
                <c:pt idx="2259">
                  <c:v>-8.0624959257337636</c:v>
                </c:pt>
                <c:pt idx="2260">
                  <c:v>-0.33128614958559671</c:v>
                </c:pt>
                <c:pt idx="2261">
                  <c:v>-7.0660891904577721</c:v>
                </c:pt>
                <c:pt idx="2262">
                  <c:v>0.89464699985377127</c:v>
                </c:pt>
                <c:pt idx="2263">
                  <c:v>-0.4542491903080591</c:v>
                </c:pt>
                <c:pt idx="2264">
                  <c:v>0.28118175254405359</c:v>
                </c:pt>
                <c:pt idx="2265">
                  <c:v>-5.8893689053568565E-2</c:v>
                </c:pt>
                <c:pt idx="2266">
                  <c:v>-4.9269176502882219</c:v>
                </c:pt>
                <c:pt idx="2267">
                  <c:v>-4.3763758789097391</c:v>
                </c:pt>
                <c:pt idx="2268">
                  <c:v>-0.63523570720237987</c:v>
                </c:pt>
                <c:pt idx="2269">
                  <c:v>7.7835439607865355</c:v>
                </c:pt>
                <c:pt idx="2270">
                  <c:v>0.15432814639129372</c:v>
                </c:pt>
                <c:pt idx="2271">
                  <c:v>3.8365012677171206</c:v>
                </c:pt>
                <c:pt idx="2272">
                  <c:v>5.4606330650470492E-2</c:v>
                </c:pt>
                <c:pt idx="2273">
                  <c:v>-7.0660891904577721</c:v>
                </c:pt>
                <c:pt idx="2274">
                  <c:v>-0.41533790428584022</c:v>
                </c:pt>
                <c:pt idx="2275">
                  <c:v>0.67349917532281345</c:v>
                </c:pt>
                <c:pt idx="2276">
                  <c:v>4.3068721891885937E-2</c:v>
                </c:pt>
                <c:pt idx="2277">
                  <c:v>-0.12928301694496649</c:v>
                </c:pt>
                <c:pt idx="2278">
                  <c:v>8.3837042924740537</c:v>
                </c:pt>
                <c:pt idx="2279">
                  <c:v>-0.13401734797168754</c:v>
                </c:pt>
                <c:pt idx="2280">
                  <c:v>-0.2527660703799669</c:v>
                </c:pt>
                <c:pt idx="2281">
                  <c:v>0.55251273516805344</c:v>
                </c:pt>
                <c:pt idx="2282">
                  <c:v>12.644006462681574</c:v>
                </c:pt>
                <c:pt idx="2283">
                  <c:v>-0.49749965947081648</c:v>
                </c:pt>
                <c:pt idx="2284">
                  <c:v>-10.112439506781552</c:v>
                </c:pt>
                <c:pt idx="2285">
                  <c:v>3.2819990805260439</c:v>
                </c:pt>
                <c:pt idx="2286">
                  <c:v>-0.20637691965529703</c:v>
                </c:pt>
                <c:pt idx="2287">
                  <c:v>10.613482540731207</c:v>
                </c:pt>
                <c:pt idx="2288">
                  <c:v>0.26219342939442303</c:v>
                </c:pt>
                <c:pt idx="2289">
                  <c:v>-14.872706939804189</c:v>
                </c:pt>
                <c:pt idx="2290">
                  <c:v>-1.2306790325214088</c:v>
                </c:pt>
                <c:pt idx="2291">
                  <c:v>-1.2905901283543553</c:v>
                </c:pt>
                <c:pt idx="2292">
                  <c:v>-11.518325307690867</c:v>
                </c:pt>
                <c:pt idx="2293">
                  <c:v>0.4403485878080311</c:v>
                </c:pt>
                <c:pt idx="2294">
                  <c:v>0.53841991478412576</c:v>
                </c:pt>
                <c:pt idx="2295">
                  <c:v>-7.1727384624487307</c:v>
                </c:pt>
                <c:pt idx="2296">
                  <c:v>0.74366024674021436</c:v>
                </c:pt>
                <c:pt idx="2297">
                  <c:v>-11.10372492250138</c:v>
                </c:pt>
                <c:pt idx="2298">
                  <c:v>7.6486571760385464</c:v>
                </c:pt>
                <c:pt idx="2299">
                  <c:v>-11.61378946447258</c:v>
                </c:pt>
                <c:pt idx="2300">
                  <c:v>-1.806582808022108</c:v>
                </c:pt>
                <c:pt idx="2301">
                  <c:v>8.0606959316875546</c:v>
                </c:pt>
                <c:pt idx="2302">
                  <c:v>8.8683081332894673</c:v>
                </c:pt>
                <c:pt idx="2303">
                  <c:v>-0.35883935759591912</c:v>
                </c:pt>
                <c:pt idx="2304">
                  <c:v>-12.613482540731207</c:v>
                </c:pt>
                <c:pt idx="2305">
                  <c:v>-2.1863767325136774</c:v>
                </c:pt>
                <c:pt idx="2306">
                  <c:v>-8.8683081332894673</c:v>
                </c:pt>
                <c:pt idx="2307">
                  <c:v>-1.5819612617754961</c:v>
                </c:pt>
                <c:pt idx="2308">
                  <c:v>-7.800251200127338E-2</c:v>
                </c:pt>
                <c:pt idx="2309">
                  <c:v>10.518980929170402</c:v>
                </c:pt>
                <c:pt idx="2310">
                  <c:v>-0.19264507794239591</c:v>
                </c:pt>
                <c:pt idx="2311">
                  <c:v>10.147204924942228</c:v>
                </c:pt>
                <c:pt idx="2312">
                  <c:v>13.628825226704336</c:v>
                </c:pt>
                <c:pt idx="2313">
                  <c:v>0.22076867885678383</c:v>
                </c:pt>
                <c:pt idx="2314">
                  <c:v>10.45189794595189</c:v>
                </c:pt>
                <c:pt idx="2315">
                  <c:v>4.6595931540857052</c:v>
                </c:pt>
                <c:pt idx="2316">
                  <c:v>-8.6450579349844769</c:v>
                </c:pt>
                <c:pt idx="2317">
                  <c:v>0.14982379538580284</c:v>
                </c:pt>
                <c:pt idx="2318">
                  <c:v>0.15124358037623745</c:v>
                </c:pt>
                <c:pt idx="2319">
                  <c:v>-7.6486571760385464</c:v>
                </c:pt>
                <c:pt idx="2320">
                  <c:v>0.42321143072454392</c:v>
                </c:pt>
                <c:pt idx="2321">
                  <c:v>0.14463970503156384</c:v>
                </c:pt>
                <c:pt idx="2322">
                  <c:v>-0.86495425255623137</c:v>
                </c:pt>
                <c:pt idx="2323">
                  <c:v>10.451554569765362</c:v>
                </c:pt>
                <c:pt idx="2324">
                  <c:v>12.965904504239749</c:v>
                </c:pt>
                <c:pt idx="2325">
                  <c:v>-1.1211863465200578</c:v>
                </c:pt>
                <c:pt idx="2326">
                  <c:v>9.3822637581148385</c:v>
                </c:pt>
                <c:pt idx="2327">
                  <c:v>-5.5494129854749623</c:v>
                </c:pt>
                <c:pt idx="2328">
                  <c:v>-0.99460674122978154</c:v>
                </c:pt>
                <c:pt idx="2329">
                  <c:v>-13.773173556192697</c:v>
                </c:pt>
                <c:pt idx="2330">
                  <c:v>-8.6462586799900301</c:v>
                </c:pt>
                <c:pt idx="2331">
                  <c:v>0.28024935295010484</c:v>
                </c:pt>
                <c:pt idx="2332">
                  <c:v>-0.30736198175269808</c:v>
                </c:pt>
                <c:pt idx="2333">
                  <c:v>1.1685057243569781</c:v>
                </c:pt>
                <c:pt idx="2334">
                  <c:v>0.22571277962805936</c:v>
                </c:pt>
                <c:pt idx="2335">
                  <c:v>-2.0518389315196184</c:v>
                </c:pt>
                <c:pt idx="2336">
                  <c:v>-0.19854567938208037</c:v>
                </c:pt>
                <c:pt idx="2337">
                  <c:v>-9.2824033004755266E-2</c:v>
                </c:pt>
                <c:pt idx="2338">
                  <c:v>-5.5545888516776376</c:v>
                </c:pt>
                <c:pt idx="2339">
                  <c:v>-6.6486571760385464</c:v>
                </c:pt>
                <c:pt idx="2340">
                  <c:v>-10.644457187509261</c:v>
                </c:pt>
                <c:pt idx="2341">
                  <c:v>-11.673750739438065</c:v>
                </c:pt>
                <c:pt idx="2342">
                  <c:v>-3.2966010605422196</c:v>
                </c:pt>
                <c:pt idx="2343">
                  <c:v>5.3018382299490914E-2</c:v>
                </c:pt>
                <c:pt idx="2344">
                  <c:v>11.381002109550927</c:v>
                </c:pt>
                <c:pt idx="2345">
                  <c:v>4.7164157572406422</c:v>
                </c:pt>
                <c:pt idx="2346">
                  <c:v>10.381182412624446</c:v>
                </c:pt>
                <c:pt idx="2347">
                  <c:v>0.24100809950379498</c:v>
                </c:pt>
                <c:pt idx="2348">
                  <c:v>10.059344460824425</c:v>
                </c:pt>
                <c:pt idx="2349">
                  <c:v>0.18286405714981072</c:v>
                </c:pt>
                <c:pt idx="2350">
                  <c:v>9.9154688650824642E-3</c:v>
                </c:pt>
                <c:pt idx="2351">
                  <c:v>-10.059344460824425</c:v>
                </c:pt>
                <c:pt idx="2352">
                  <c:v>-0.99939900226546474</c:v>
                </c:pt>
                <c:pt idx="2353">
                  <c:v>-1.881011963782913</c:v>
                </c:pt>
                <c:pt idx="2354">
                  <c:v>6.2735755347962746E-2</c:v>
                </c:pt>
                <c:pt idx="2355">
                  <c:v>1.5399287471066523</c:v>
                </c:pt>
                <c:pt idx="2356">
                  <c:v>0.23132554610645581</c:v>
                </c:pt>
                <c:pt idx="2357">
                  <c:v>5.2581854927066765</c:v>
                </c:pt>
                <c:pt idx="2358">
                  <c:v>1.8022426339853836E-3</c:v>
                </c:pt>
                <c:pt idx="2359">
                  <c:v>9.7286262026495735E-2</c:v>
                </c:pt>
                <c:pt idx="2360">
                  <c:v>-15.823897935303604</c:v>
                </c:pt>
                <c:pt idx="2361">
                  <c:v>-9.7604427459966399</c:v>
                </c:pt>
                <c:pt idx="2362">
                  <c:v>-8.6462586799900301</c:v>
                </c:pt>
                <c:pt idx="2363">
                  <c:v>-1.0995356735509143</c:v>
                </c:pt>
                <c:pt idx="2364">
                  <c:v>-5.5647846187835261</c:v>
                </c:pt>
                <c:pt idx="2365">
                  <c:v>-8.8672787397096631</c:v>
                </c:pt>
                <c:pt idx="2366">
                  <c:v>-10.759888183221834</c:v>
                </c:pt>
                <c:pt idx="2367">
                  <c:v>-0.7554164462723777</c:v>
                </c:pt>
                <c:pt idx="2368">
                  <c:v>11.103506382011545</c:v>
                </c:pt>
                <c:pt idx="2369">
                  <c:v>-6.0732489820306386</c:v>
                </c:pt>
                <c:pt idx="2370">
                  <c:v>5.2783916665052679</c:v>
                </c:pt>
                <c:pt idx="2371">
                  <c:v>-1.3917594779702605</c:v>
                </c:pt>
                <c:pt idx="2372">
                  <c:v>4.7725895038969277</c:v>
                </c:pt>
                <c:pt idx="2373">
                  <c:v>-8.0606959316875546</c:v>
                </c:pt>
                <c:pt idx="2374">
                  <c:v>7.0660891904577738</c:v>
                </c:pt>
                <c:pt idx="2375">
                  <c:v>12.167627216919835</c:v>
                </c:pt>
                <c:pt idx="2376">
                  <c:v>0.29097950659386057</c:v>
                </c:pt>
                <c:pt idx="2377">
                  <c:v>-13.800394382888996</c:v>
                </c:pt>
                <c:pt idx="2378">
                  <c:v>1.5333693861111024</c:v>
                </c:pt>
                <c:pt idx="2379">
                  <c:v>-0.19592020997525705</c:v>
                </c:pt>
                <c:pt idx="2380">
                  <c:v>-0.93288580414146305</c:v>
                </c:pt>
                <c:pt idx="2381">
                  <c:v>-0.60266450245461511</c:v>
                </c:pt>
                <c:pt idx="2382">
                  <c:v>-9.0606959316875546</c:v>
                </c:pt>
                <c:pt idx="2383">
                  <c:v>9.9667457608995313</c:v>
                </c:pt>
                <c:pt idx="2384">
                  <c:v>9.8672787397096631</c:v>
                </c:pt>
                <c:pt idx="2385">
                  <c:v>0.67137725253862934</c:v>
                </c:pt>
                <c:pt idx="2386">
                  <c:v>-0.89259460726649009</c:v>
                </c:pt>
                <c:pt idx="2387">
                  <c:v>-0.93586966258028426</c:v>
                </c:pt>
                <c:pt idx="2388">
                  <c:v>-7.1076162010958635E-2</c:v>
                </c:pt>
                <c:pt idx="2389">
                  <c:v>-0.12130629622213342</c:v>
                </c:pt>
                <c:pt idx="2390">
                  <c:v>-6.7605694190851606E-2</c:v>
                </c:pt>
                <c:pt idx="2391">
                  <c:v>4.9617932416564897E-2</c:v>
                </c:pt>
                <c:pt idx="2392">
                  <c:v>-0.67628528563862311</c:v>
                </c:pt>
                <c:pt idx="2393">
                  <c:v>-0.18927035116173938</c:v>
                </c:pt>
                <c:pt idx="2394">
                  <c:v>-0.9687490660155601</c:v>
                </c:pt>
                <c:pt idx="2395">
                  <c:v>-3.5771131021822111E-2</c:v>
                </c:pt>
                <c:pt idx="2396">
                  <c:v>0.16146342269411632</c:v>
                </c:pt>
                <c:pt idx="2397">
                  <c:v>9.8667637673533513</c:v>
                </c:pt>
                <c:pt idx="2398">
                  <c:v>-0.2655901107375504</c:v>
                </c:pt>
                <c:pt idx="2399">
                  <c:v>0.83209662656939298</c:v>
                </c:pt>
                <c:pt idx="2400">
                  <c:v>-9.6215315259303186E-2</c:v>
                </c:pt>
                <c:pt idx="2401">
                  <c:v>-9.9662651028771325</c:v>
                </c:pt>
                <c:pt idx="2402">
                  <c:v>-5.3457748368417297</c:v>
                </c:pt>
                <c:pt idx="2403">
                  <c:v>11.307200809140809</c:v>
                </c:pt>
                <c:pt idx="2404">
                  <c:v>6.0732489820306386</c:v>
                </c:pt>
                <c:pt idx="2405">
                  <c:v>5.3457748368417297</c:v>
                </c:pt>
                <c:pt idx="2406">
                  <c:v>5.3457748368417297</c:v>
                </c:pt>
                <c:pt idx="2407">
                  <c:v>-10.381542951184585</c:v>
                </c:pt>
                <c:pt idx="2408">
                  <c:v>6.6906658630114815E-2</c:v>
                </c:pt>
                <c:pt idx="2409">
                  <c:v>4.9634741239748861</c:v>
                </c:pt>
                <c:pt idx="2410">
                  <c:v>14.666242498774883</c:v>
                </c:pt>
                <c:pt idx="2411">
                  <c:v>-10.146780789986687</c:v>
                </c:pt>
                <c:pt idx="2412">
                  <c:v>-7.6486571760385464</c:v>
                </c:pt>
                <c:pt idx="2413">
                  <c:v>-1.1604646721932461</c:v>
                </c:pt>
                <c:pt idx="2414">
                  <c:v>9.9667457608995313</c:v>
                </c:pt>
                <c:pt idx="2415">
                  <c:v>8.8683081332894673</c:v>
                </c:pt>
                <c:pt idx="2416">
                  <c:v>-9.3822637581148367</c:v>
                </c:pt>
                <c:pt idx="2417">
                  <c:v>-9.8672787397096631</c:v>
                </c:pt>
                <c:pt idx="2418">
                  <c:v>-0.1527032609137256</c:v>
                </c:pt>
                <c:pt idx="2419">
                  <c:v>-5.0874628412503391</c:v>
                </c:pt>
                <c:pt idx="2420">
                  <c:v>-9.8667637673533513</c:v>
                </c:pt>
                <c:pt idx="2421">
                  <c:v>-4.3068721891885979E-2</c:v>
                </c:pt>
                <c:pt idx="2422">
                  <c:v>-5.7548875021634682</c:v>
                </c:pt>
                <c:pt idx="2423">
                  <c:v>-0.40525647848625851</c:v>
                </c:pt>
                <c:pt idx="2424">
                  <c:v>8.3837042924740537</c:v>
                </c:pt>
                <c:pt idx="2425">
                  <c:v>-12.10339709935112</c:v>
                </c:pt>
                <c:pt idx="2426">
                  <c:v>-0.19634055765452862</c:v>
                </c:pt>
                <c:pt idx="2427">
                  <c:v>0.10423996767697655</c:v>
                </c:pt>
                <c:pt idx="2428">
                  <c:v>-0.88080247464271855</c:v>
                </c:pt>
                <c:pt idx="2429">
                  <c:v>8.0624959257337636</c:v>
                </c:pt>
                <c:pt idx="2430">
                  <c:v>-0.12528847343993996</c:v>
                </c:pt>
                <c:pt idx="2431">
                  <c:v>-0.99284020842713405</c:v>
                </c:pt>
                <c:pt idx="2432">
                  <c:v>-0.58376075551140283</c:v>
                </c:pt>
                <c:pt idx="2433">
                  <c:v>-1.5706072077440862</c:v>
                </c:pt>
                <c:pt idx="2434">
                  <c:v>-0.10691520391651224</c:v>
                </c:pt>
                <c:pt idx="2435">
                  <c:v>-0.1124747292584125</c:v>
                </c:pt>
                <c:pt idx="2436">
                  <c:v>4.0804794852830133</c:v>
                </c:pt>
                <c:pt idx="2437">
                  <c:v>-0.73504711643550669</c:v>
                </c:pt>
                <c:pt idx="2438">
                  <c:v>-1.1352766366963485</c:v>
                </c:pt>
                <c:pt idx="2439">
                  <c:v>-5.9379669994750905</c:v>
                </c:pt>
                <c:pt idx="2440">
                  <c:v>0.29768054864068488</c:v>
                </c:pt>
                <c:pt idx="2441">
                  <c:v>-8.0606959316875546</c:v>
                </c:pt>
                <c:pt idx="2442">
                  <c:v>0.3677317845004871</c:v>
                </c:pt>
                <c:pt idx="2443">
                  <c:v>-4.7725895038969268</c:v>
                </c:pt>
                <c:pt idx="2444">
                  <c:v>0.17098619681262311</c:v>
                </c:pt>
                <c:pt idx="2445">
                  <c:v>-2.712718047919529</c:v>
                </c:pt>
                <c:pt idx="2446">
                  <c:v>0.58860107778450443</c:v>
                </c:pt>
                <c:pt idx="2447">
                  <c:v>5.5709432586287494E-2</c:v>
                </c:pt>
                <c:pt idx="2448">
                  <c:v>-11.059344460824425</c:v>
                </c:pt>
                <c:pt idx="2449">
                  <c:v>-0.14424247741630081</c:v>
                </c:pt>
                <c:pt idx="2450">
                  <c:v>-0.63005039024969445</c:v>
                </c:pt>
                <c:pt idx="2451">
                  <c:v>-0.16892900896858865</c:v>
                </c:pt>
                <c:pt idx="2452">
                  <c:v>-0.1154772174199359</c:v>
                </c:pt>
                <c:pt idx="2453">
                  <c:v>-0.24100809950379473</c:v>
                </c:pt>
                <c:pt idx="2454">
                  <c:v>1.7487426728841397E-2</c:v>
                </c:pt>
                <c:pt idx="2455">
                  <c:v>1.2218527934861736</c:v>
                </c:pt>
                <c:pt idx="2456">
                  <c:v>0.15882729255898181</c:v>
                </c:pt>
                <c:pt idx="2457">
                  <c:v>-8.0624959257337636</c:v>
                </c:pt>
                <c:pt idx="2458">
                  <c:v>-0.38589115361932763</c:v>
                </c:pt>
                <c:pt idx="2459">
                  <c:v>5.08746284125034</c:v>
                </c:pt>
                <c:pt idx="2460">
                  <c:v>-9.3822637581148367</c:v>
                </c:pt>
                <c:pt idx="2461">
                  <c:v>-2.1635307747273473</c:v>
                </c:pt>
                <c:pt idx="2462">
                  <c:v>-8.8662486111111729</c:v>
                </c:pt>
                <c:pt idx="2463">
                  <c:v>13.628825226704336</c:v>
                </c:pt>
                <c:pt idx="2464">
                  <c:v>-1.1538053360790357</c:v>
                </c:pt>
                <c:pt idx="2465">
                  <c:v>-0.5849625007211563</c:v>
                </c:pt>
                <c:pt idx="2466">
                  <c:v>5.6635661535559265</c:v>
                </c:pt>
                <c:pt idx="2467">
                  <c:v>0.44294349584872833</c:v>
                </c:pt>
                <c:pt idx="2468">
                  <c:v>10.147204924942228</c:v>
                </c:pt>
                <c:pt idx="2469">
                  <c:v>-8.0606959316875546</c:v>
                </c:pt>
                <c:pt idx="2470">
                  <c:v>0.51937415909357965</c:v>
                </c:pt>
                <c:pt idx="2471">
                  <c:v>2.2461252708096002</c:v>
                </c:pt>
                <c:pt idx="2472">
                  <c:v>10.917372079476841</c:v>
                </c:pt>
                <c:pt idx="2473">
                  <c:v>-7.0660891904577721</c:v>
                </c:pt>
                <c:pt idx="2474">
                  <c:v>-9.607946718390858</c:v>
                </c:pt>
                <c:pt idx="2475">
                  <c:v>11.673603533168777</c:v>
                </c:pt>
                <c:pt idx="2476">
                  <c:v>1.7655347463629771</c:v>
                </c:pt>
                <c:pt idx="2477">
                  <c:v>-10.229619965185119</c:v>
                </c:pt>
                <c:pt idx="2478">
                  <c:v>-8.6462586799900301</c:v>
                </c:pt>
                <c:pt idx="2479">
                  <c:v>-4.7725895038969268</c:v>
                </c:pt>
                <c:pt idx="2480">
                  <c:v>8.7462841250339401E-2</c:v>
                </c:pt>
                <c:pt idx="2481">
                  <c:v>-0.12976787497032952</c:v>
                </c:pt>
                <c:pt idx="2482">
                  <c:v>-0.26279417686964085</c:v>
                </c:pt>
                <c:pt idx="2483">
                  <c:v>-1.6994229219785622</c:v>
                </c:pt>
                <c:pt idx="2484">
                  <c:v>1.9990987849529607</c:v>
                </c:pt>
                <c:pt idx="2485">
                  <c:v>-6.3110043854638503E-2</c:v>
                </c:pt>
                <c:pt idx="2486">
                  <c:v>-2.1675225112270078</c:v>
                </c:pt>
                <c:pt idx="2487">
                  <c:v>4.0588936890535683</c:v>
                </c:pt>
                <c:pt idx="2488">
                  <c:v>-1.5525410230287786</c:v>
                </c:pt>
                <c:pt idx="2489">
                  <c:v>0.14684138832927149</c:v>
                </c:pt>
                <c:pt idx="2490">
                  <c:v>11.518653155673389</c:v>
                </c:pt>
                <c:pt idx="2491">
                  <c:v>-0.21034151199360435</c:v>
                </c:pt>
                <c:pt idx="2492">
                  <c:v>-2.8996950942043149</c:v>
                </c:pt>
                <c:pt idx="2493">
                  <c:v>0.3434454566503104</c:v>
                </c:pt>
                <c:pt idx="2494">
                  <c:v>3.9307373375628862</c:v>
                </c:pt>
                <c:pt idx="2495">
                  <c:v>-0.45734830413680821</c:v>
                </c:pt>
                <c:pt idx="2496">
                  <c:v>-2.1687232562325591</c:v>
                </c:pt>
                <c:pt idx="2497">
                  <c:v>5.5647846187835261</c:v>
                </c:pt>
                <c:pt idx="2498">
                  <c:v>0.92892383798904132</c:v>
                </c:pt>
                <c:pt idx="2499">
                  <c:v>-4.4907471591035062</c:v>
                </c:pt>
                <c:pt idx="2500">
                  <c:v>-0.81155491058688967</c:v>
                </c:pt>
                <c:pt idx="2501">
                  <c:v>-1.6617632675126763</c:v>
                </c:pt>
                <c:pt idx="2502">
                  <c:v>0.45685767497347113</c:v>
                </c:pt>
                <c:pt idx="2503">
                  <c:v>-7.6462586799900292</c:v>
                </c:pt>
                <c:pt idx="2504">
                  <c:v>-1.0671223929661637</c:v>
                </c:pt>
                <c:pt idx="2505">
                  <c:v>-0.48501498159482431</c:v>
                </c:pt>
                <c:pt idx="2506">
                  <c:v>0</c:v>
                </c:pt>
                <c:pt idx="2507">
                  <c:v>1.2221519921981714</c:v>
                </c:pt>
                <c:pt idx="2508">
                  <c:v>-0.22772192514710768</c:v>
                </c:pt>
                <c:pt idx="2509">
                  <c:v>-0.38332863955150559</c:v>
                </c:pt>
                <c:pt idx="2510">
                  <c:v>1.2898344651775089</c:v>
                </c:pt>
                <c:pt idx="2511">
                  <c:v>-0.91316814722900763</c:v>
                </c:pt>
                <c:pt idx="2512">
                  <c:v>6.0732489820306386</c:v>
                </c:pt>
                <c:pt idx="2513">
                  <c:v>-11.013555309891467</c:v>
                </c:pt>
                <c:pt idx="2514">
                  <c:v>10.917372079476841</c:v>
                </c:pt>
                <c:pt idx="2515">
                  <c:v>-7.6462586799900292</c:v>
                </c:pt>
                <c:pt idx="2516">
                  <c:v>0.48254431863712022</c:v>
                </c:pt>
                <c:pt idx="2517">
                  <c:v>-2.7741468038346108E-4</c:v>
                </c:pt>
                <c:pt idx="2518">
                  <c:v>-0.5849625007211563</c:v>
                </c:pt>
                <c:pt idx="2519">
                  <c:v>-0.75488750216346867</c:v>
                </c:pt>
                <c:pt idx="2520">
                  <c:v>-1.8755264246991832</c:v>
                </c:pt>
                <c:pt idx="2521">
                  <c:v>2.014211030685976</c:v>
                </c:pt>
                <c:pt idx="2522">
                  <c:v>1.9743326394495799</c:v>
                </c:pt>
                <c:pt idx="2523">
                  <c:v>0.28950661719498505</c:v>
                </c:pt>
                <c:pt idx="2524">
                  <c:v>-3.2116972458709737E-2</c:v>
                </c:pt>
                <c:pt idx="2525">
                  <c:v>10.451211111832329</c:v>
                </c:pt>
                <c:pt idx="2526">
                  <c:v>2.542348156660776</c:v>
                </c:pt>
                <c:pt idx="2527">
                  <c:v>1.3524520101297655</c:v>
                </c:pt>
                <c:pt idx="2528">
                  <c:v>-12.786882193664699</c:v>
                </c:pt>
                <c:pt idx="2529">
                  <c:v>11.059344460824425</c:v>
                </c:pt>
                <c:pt idx="2530">
                  <c:v>2.6430990493242872</c:v>
                </c:pt>
                <c:pt idx="2531">
                  <c:v>-11.518489240994933</c:v>
                </c:pt>
                <c:pt idx="2532">
                  <c:v>-0.10069399961947291</c:v>
                </c:pt>
                <c:pt idx="2533">
                  <c:v>6.4201022261489866</c:v>
                </c:pt>
                <c:pt idx="2534">
                  <c:v>6.0779709262487165</c:v>
                </c:pt>
                <c:pt idx="2535">
                  <c:v>9.5196362528432132</c:v>
                </c:pt>
                <c:pt idx="2536">
                  <c:v>0.76867445389354438</c:v>
                </c:pt>
                <c:pt idx="2537">
                  <c:v>0.63177972224086287</c:v>
                </c:pt>
                <c:pt idx="2538">
                  <c:v>-5.7548875021634682</c:v>
                </c:pt>
                <c:pt idx="2539">
                  <c:v>-0.94959504656275695</c:v>
                </c:pt>
                <c:pt idx="2540">
                  <c:v>-0.47206844431522282</c:v>
                </c:pt>
                <c:pt idx="2541">
                  <c:v>-1.8920546674849987</c:v>
                </c:pt>
                <c:pt idx="2542">
                  <c:v>-10.228818690495881</c:v>
                </c:pt>
                <c:pt idx="2543">
                  <c:v>6.9611412766808121</c:v>
                </c:pt>
                <c:pt idx="2544">
                  <c:v>-2.7811670981847754</c:v>
                </c:pt>
                <c:pt idx="2545">
                  <c:v>-9.2304207950923818</c:v>
                </c:pt>
                <c:pt idx="2546">
                  <c:v>2.309014776084199</c:v>
                </c:pt>
                <c:pt idx="2547">
                  <c:v>-8.6462586799900301</c:v>
                </c:pt>
                <c:pt idx="2548">
                  <c:v>-10.966265102877133</c:v>
                </c:pt>
                <c:pt idx="2549">
                  <c:v>4.4102365130150227</c:v>
                </c:pt>
                <c:pt idx="2550">
                  <c:v>7.0660891904577738</c:v>
                </c:pt>
                <c:pt idx="2551">
                  <c:v>-0.99640673527599177</c:v>
                </c:pt>
                <c:pt idx="2552">
                  <c:v>-7.0660891904577721</c:v>
                </c:pt>
                <c:pt idx="2553">
                  <c:v>-0.67618373707902979</c:v>
                </c:pt>
                <c:pt idx="2554">
                  <c:v>-0.68449817427207083</c:v>
                </c:pt>
                <c:pt idx="2555">
                  <c:v>0.6540725858178611</c:v>
                </c:pt>
                <c:pt idx="2556">
                  <c:v>8.6462586799900301</c:v>
                </c:pt>
                <c:pt idx="2557">
                  <c:v>-0.6363429722609677</c:v>
                </c:pt>
                <c:pt idx="2558">
                  <c:v>-0.19555080911780676</c:v>
                </c:pt>
                <c:pt idx="2559">
                  <c:v>-2.1248912478278084</c:v>
                </c:pt>
                <c:pt idx="2560">
                  <c:v>-0.41383874969521833</c:v>
                </c:pt>
                <c:pt idx="2561">
                  <c:v>-1.8650704199138919</c:v>
                </c:pt>
                <c:pt idx="2562">
                  <c:v>1.8709790768046668</c:v>
                </c:pt>
                <c:pt idx="2563">
                  <c:v>0.24100809950379473</c:v>
                </c:pt>
                <c:pt idx="2564">
                  <c:v>-7.0660891904577721</c:v>
                </c:pt>
                <c:pt idx="2565">
                  <c:v>9.0606959316875546</c:v>
                </c:pt>
                <c:pt idx="2566">
                  <c:v>10.146780789986687</c:v>
                </c:pt>
                <c:pt idx="2567">
                  <c:v>-4.3692338096657197</c:v>
                </c:pt>
                <c:pt idx="2568">
                  <c:v>-4.7725895038969268</c:v>
                </c:pt>
                <c:pt idx="2569">
                  <c:v>4.3692338096657197</c:v>
                </c:pt>
                <c:pt idx="2570">
                  <c:v>8.8683081332894673</c:v>
                </c:pt>
                <c:pt idx="2571">
                  <c:v>-0.63732973693823392</c:v>
                </c:pt>
                <c:pt idx="2572">
                  <c:v>-10.518653155673389</c:v>
                </c:pt>
                <c:pt idx="2573">
                  <c:v>6.7114195858536743E-2</c:v>
                </c:pt>
                <c:pt idx="2574">
                  <c:v>-0.53879803608377119</c:v>
                </c:pt>
                <c:pt idx="2575">
                  <c:v>0</c:v>
                </c:pt>
                <c:pt idx="2576">
                  <c:v>0.35989594508638295</c:v>
                </c:pt>
                <c:pt idx="2577">
                  <c:v>8.2288186904958813</c:v>
                </c:pt>
                <c:pt idx="2578">
                  <c:v>9.2304207950923818</c:v>
                </c:pt>
                <c:pt idx="2579">
                  <c:v>6.0732489820306386</c:v>
                </c:pt>
                <c:pt idx="2580">
                  <c:v>-2.6967047600269488E-2</c:v>
                </c:pt>
                <c:pt idx="2581">
                  <c:v>0.17788873713716788</c:v>
                </c:pt>
                <c:pt idx="2582">
                  <c:v>-7.0660891904577721</c:v>
                </c:pt>
                <c:pt idx="2583">
                  <c:v>7.6486571760385464</c:v>
                </c:pt>
                <c:pt idx="2584">
                  <c:v>-6.0288811199871288</c:v>
                </c:pt>
                <c:pt idx="2585">
                  <c:v>1.2017452097534053E-3</c:v>
                </c:pt>
                <c:pt idx="2586">
                  <c:v>9.3822637581148367</c:v>
                </c:pt>
                <c:pt idx="2587">
                  <c:v>1.2474057173457087</c:v>
                </c:pt>
                <c:pt idx="2588">
                  <c:v>0.5770573026358099</c:v>
                </c:pt>
                <c:pt idx="2589">
                  <c:v>-0.22204945329943754</c:v>
                </c:pt>
                <c:pt idx="2590">
                  <c:v>2.5563933485243853</c:v>
                </c:pt>
                <c:pt idx="2591">
                  <c:v>3.4502948240651747</c:v>
                </c:pt>
                <c:pt idx="2592">
                  <c:v>11.485326189240524</c:v>
                </c:pt>
                <c:pt idx="2593">
                  <c:v>-0.33363907741405929</c:v>
                </c:pt>
                <c:pt idx="2594">
                  <c:v>-0.41503749927884365</c:v>
                </c:pt>
                <c:pt idx="2595">
                  <c:v>-13.702822011777029</c:v>
                </c:pt>
                <c:pt idx="2596">
                  <c:v>5.585323473351745E-2</c:v>
                </c:pt>
                <c:pt idx="2597">
                  <c:v>-2.2542568651088144E-2</c:v>
                </c:pt>
                <c:pt idx="2598">
                  <c:v>8.0624959257337636</c:v>
                </c:pt>
                <c:pt idx="2599">
                  <c:v>-5.1902840890768918</c:v>
                </c:pt>
                <c:pt idx="2600">
                  <c:v>-0.37531418947460177</c:v>
                </c:pt>
                <c:pt idx="2601">
                  <c:v>1.1096244911744984</c:v>
                </c:pt>
                <c:pt idx="2602">
                  <c:v>-0.66742466091312913</c:v>
                </c:pt>
                <c:pt idx="2603">
                  <c:v>3.0810839286876344</c:v>
                </c:pt>
                <c:pt idx="2604">
                  <c:v>-8.0624959257337636</c:v>
                </c:pt>
                <c:pt idx="2605">
                  <c:v>-1.8134692234266789</c:v>
                </c:pt>
                <c:pt idx="2606">
                  <c:v>6.3903770122093251</c:v>
                </c:pt>
                <c:pt idx="2607">
                  <c:v>-6.9157687469549707</c:v>
                </c:pt>
                <c:pt idx="2608">
                  <c:v>-1.0671141958585368</c:v>
                </c:pt>
                <c:pt idx="2609">
                  <c:v>-0.4974996594708167</c:v>
                </c:pt>
                <c:pt idx="2610">
                  <c:v>0.33105910663949079</c:v>
                </c:pt>
                <c:pt idx="2611">
                  <c:v>0.90857697223640521</c:v>
                </c:pt>
                <c:pt idx="2612">
                  <c:v>-9.6450579349844787</c:v>
                </c:pt>
                <c:pt idx="2613">
                  <c:v>-9.6450579349844787</c:v>
                </c:pt>
                <c:pt idx="2614">
                  <c:v>0</c:v>
                </c:pt>
                <c:pt idx="2615">
                  <c:v>-1.6017132519074588E-16</c:v>
                </c:pt>
                <c:pt idx="2616">
                  <c:v>-0.88797338226588862</c:v>
                </c:pt>
                <c:pt idx="2617">
                  <c:v>1.0207585601667972</c:v>
                </c:pt>
                <c:pt idx="2618">
                  <c:v>-1.1231482307728646</c:v>
                </c:pt>
                <c:pt idx="2619">
                  <c:v>-8.0624959257337636</c:v>
                </c:pt>
                <c:pt idx="2620">
                  <c:v>0.32192809488736263</c:v>
                </c:pt>
                <c:pt idx="2621">
                  <c:v>-7.0389327891398012E-2</c:v>
                </c:pt>
                <c:pt idx="2622">
                  <c:v>-1.0324214776923772</c:v>
                </c:pt>
                <c:pt idx="2623">
                  <c:v>-0.21996568394190752</c:v>
                </c:pt>
                <c:pt idx="2624">
                  <c:v>-4.8209093042619909E-2</c:v>
                </c:pt>
                <c:pt idx="2625">
                  <c:v>-7.4000581443777094E-2</c:v>
                </c:pt>
                <c:pt idx="2626">
                  <c:v>6.1871044110822693</c:v>
                </c:pt>
                <c:pt idx="2627">
                  <c:v>-0.436570660828485</c:v>
                </c:pt>
                <c:pt idx="2628">
                  <c:v>-0.1186444964986189</c:v>
                </c:pt>
                <c:pt idx="2629">
                  <c:v>-0.13916274767162537</c:v>
                </c:pt>
                <c:pt idx="2630">
                  <c:v>0.14135584924554187</c:v>
                </c:pt>
                <c:pt idx="2631">
                  <c:v>0.13124453327825272</c:v>
                </c:pt>
                <c:pt idx="2632">
                  <c:v>1.3000280397617816</c:v>
                </c:pt>
                <c:pt idx="2633">
                  <c:v>0.16992500144231237</c:v>
                </c:pt>
                <c:pt idx="2634">
                  <c:v>-6.0732489820306386</c:v>
                </c:pt>
                <c:pt idx="2635">
                  <c:v>1.9615258521853642</c:v>
                </c:pt>
                <c:pt idx="2636">
                  <c:v>-5.275824125318759</c:v>
                </c:pt>
                <c:pt idx="2637">
                  <c:v>-4.7725895038969268</c:v>
                </c:pt>
                <c:pt idx="2638">
                  <c:v>2.3905867588723529E-2</c:v>
                </c:pt>
                <c:pt idx="2639">
                  <c:v>-7.6462586799900292</c:v>
                </c:pt>
                <c:pt idx="2640">
                  <c:v>1.8579809951275719</c:v>
                </c:pt>
                <c:pt idx="2641">
                  <c:v>-3.3775592736075812E-2</c:v>
                </c:pt>
                <c:pt idx="2642">
                  <c:v>9.5196362528432132</c:v>
                </c:pt>
                <c:pt idx="2643">
                  <c:v>13.024677973715656</c:v>
                </c:pt>
                <c:pt idx="2644">
                  <c:v>-6.0732489820306386</c:v>
                </c:pt>
                <c:pt idx="2645">
                  <c:v>8.3837042924740537</c:v>
                </c:pt>
                <c:pt idx="2646">
                  <c:v>0.99460674122978143</c:v>
                </c:pt>
                <c:pt idx="2647">
                  <c:v>-3.8557443223989032</c:v>
                </c:pt>
                <c:pt idx="2648">
                  <c:v>9.5196362528432132</c:v>
                </c:pt>
                <c:pt idx="2649">
                  <c:v>-14.5980525001616</c:v>
                </c:pt>
                <c:pt idx="2650">
                  <c:v>-2.0248624819497829</c:v>
                </c:pt>
                <c:pt idx="2651">
                  <c:v>0.60486205815886096</c:v>
                </c:pt>
                <c:pt idx="2652">
                  <c:v>-0.23606735823352443</c:v>
                </c:pt>
                <c:pt idx="2653">
                  <c:v>1.4404424361342214</c:v>
                </c:pt>
                <c:pt idx="2654">
                  <c:v>-5.2335722204665158</c:v>
                </c:pt>
                <c:pt idx="2655">
                  <c:v>-0.1413558492455412</c:v>
                </c:pt>
                <c:pt idx="2656">
                  <c:v>5.7548875021634682</c:v>
                </c:pt>
                <c:pt idx="2657">
                  <c:v>-8.3822637581148367</c:v>
                </c:pt>
                <c:pt idx="2658">
                  <c:v>10.518980929170402</c:v>
                </c:pt>
                <c:pt idx="2659">
                  <c:v>7.0660891904577721</c:v>
                </c:pt>
                <c:pt idx="2660">
                  <c:v>-4.9048181244790184E-2</c:v>
                </c:pt>
                <c:pt idx="2661">
                  <c:v>-0.29610325582601621</c:v>
                </c:pt>
                <c:pt idx="2662">
                  <c:v>-6.8712750084014201E-2</c:v>
                </c:pt>
                <c:pt idx="2663">
                  <c:v>-0.99291057521368054</c:v>
                </c:pt>
                <c:pt idx="2664">
                  <c:v>0.16992500144231265</c:v>
                </c:pt>
                <c:pt idx="2665">
                  <c:v>5.6572432888627545E-2</c:v>
                </c:pt>
                <c:pt idx="2666">
                  <c:v>2.1608308004340833</c:v>
                </c:pt>
                <c:pt idx="2667">
                  <c:v>-9.7604427459966399</c:v>
                </c:pt>
                <c:pt idx="2668">
                  <c:v>-9.3815429511845849</c:v>
                </c:pt>
                <c:pt idx="2669">
                  <c:v>0.16992500144231237</c:v>
                </c:pt>
                <c:pt idx="2670">
                  <c:v>0.21956637725768477</c:v>
                </c:pt>
                <c:pt idx="2671">
                  <c:v>-0.1659482848916134</c:v>
                </c:pt>
                <c:pt idx="2672">
                  <c:v>10.965784284662087</c:v>
                </c:pt>
                <c:pt idx="2673">
                  <c:v>-0.13193366395335177</c:v>
                </c:pt>
                <c:pt idx="2674">
                  <c:v>-11.551067348664397</c:v>
                </c:pt>
                <c:pt idx="2675">
                  <c:v>-0.34288771352300873</c:v>
                </c:pt>
                <c:pt idx="2676">
                  <c:v>0.10446926655602959</c:v>
                </c:pt>
                <c:pt idx="2677">
                  <c:v>-8.0624959257337636</c:v>
                </c:pt>
                <c:pt idx="2678">
                  <c:v>5.9228321394775394</c:v>
                </c:pt>
                <c:pt idx="2679">
                  <c:v>-7.0660891904577721</c:v>
                </c:pt>
                <c:pt idx="2680">
                  <c:v>1.2387868595871165</c:v>
                </c:pt>
                <c:pt idx="2681">
                  <c:v>0.60502812377526205</c:v>
                </c:pt>
                <c:pt idx="2682">
                  <c:v>0.63387210120210247</c:v>
                </c:pt>
                <c:pt idx="2683">
                  <c:v>-1.9454479599405141</c:v>
                </c:pt>
                <c:pt idx="2684">
                  <c:v>0.17104554133622751</c:v>
                </c:pt>
                <c:pt idx="2685">
                  <c:v>-0.73696559416620622</c:v>
                </c:pt>
                <c:pt idx="2686">
                  <c:v>-1.2880494574768055</c:v>
                </c:pt>
                <c:pt idx="2687">
                  <c:v>0.31685710533994021</c:v>
                </c:pt>
                <c:pt idx="2688">
                  <c:v>-7.8272704911677995E-2</c:v>
                </c:pt>
                <c:pt idx="2689">
                  <c:v>12.468454344036344</c:v>
                </c:pt>
                <c:pt idx="2690">
                  <c:v>-0.70566946367666727</c:v>
                </c:pt>
                <c:pt idx="2691">
                  <c:v>-10.147204924942228</c:v>
                </c:pt>
                <c:pt idx="2692">
                  <c:v>7.0660891904577738</c:v>
                </c:pt>
                <c:pt idx="2693">
                  <c:v>10.381542951184585</c:v>
                </c:pt>
                <c:pt idx="2694">
                  <c:v>6.0660891904577721</c:v>
                </c:pt>
                <c:pt idx="2695">
                  <c:v>-1.3827197790061152</c:v>
                </c:pt>
                <c:pt idx="2696">
                  <c:v>11.307011018304401</c:v>
                </c:pt>
                <c:pt idx="2697">
                  <c:v>-0.37291202360616743</c:v>
                </c:pt>
                <c:pt idx="2698">
                  <c:v>-14.335064632126906</c:v>
                </c:pt>
                <c:pt idx="2699">
                  <c:v>9.0606959316875546</c:v>
                </c:pt>
                <c:pt idx="2700">
                  <c:v>10.518980929170402</c:v>
                </c:pt>
                <c:pt idx="2701">
                  <c:v>0.62800807863916552</c:v>
                </c:pt>
                <c:pt idx="2702">
                  <c:v>0</c:v>
                </c:pt>
                <c:pt idx="2703">
                  <c:v>1.4379213899521823</c:v>
                </c:pt>
                <c:pt idx="2704">
                  <c:v>-0.12694792869703714</c:v>
                </c:pt>
                <c:pt idx="2705">
                  <c:v>7.6486571760385464</c:v>
                </c:pt>
                <c:pt idx="2706">
                  <c:v>7.0660891904577738</c:v>
                </c:pt>
                <c:pt idx="2707">
                  <c:v>0.46394709975978982</c:v>
                </c:pt>
                <c:pt idx="2708">
                  <c:v>0.45832906219013908</c:v>
                </c:pt>
                <c:pt idx="2709">
                  <c:v>-0.88596475675397046</c:v>
                </c:pt>
                <c:pt idx="2710">
                  <c:v>3.8037971026444151</c:v>
                </c:pt>
                <c:pt idx="2711">
                  <c:v>-1.7203143536160426</c:v>
                </c:pt>
                <c:pt idx="2712">
                  <c:v>-8.3837042924740537</c:v>
                </c:pt>
                <c:pt idx="2713">
                  <c:v>-13.965814340495692</c:v>
                </c:pt>
                <c:pt idx="2714">
                  <c:v>-0.63742992061529191</c:v>
                </c:pt>
                <c:pt idx="2715">
                  <c:v>7.0660891904577738</c:v>
                </c:pt>
                <c:pt idx="2716">
                  <c:v>-6.0732489820306386</c:v>
                </c:pt>
                <c:pt idx="2717">
                  <c:v>-2.4419087333335669</c:v>
                </c:pt>
                <c:pt idx="2718">
                  <c:v>1.9346737521220567</c:v>
                </c:pt>
                <c:pt idx="2719">
                  <c:v>-0.57896376009971295</c:v>
                </c:pt>
                <c:pt idx="2720">
                  <c:v>-2.8233680728944208E-2</c:v>
                </c:pt>
                <c:pt idx="2721">
                  <c:v>-5.8989865517114923E-2</c:v>
                </c:pt>
                <c:pt idx="2722">
                  <c:v>1.0598969540737557</c:v>
                </c:pt>
                <c:pt idx="2723">
                  <c:v>0</c:v>
                </c:pt>
                <c:pt idx="2724">
                  <c:v>7.0389327891397693E-2</c:v>
                </c:pt>
                <c:pt idx="2725">
                  <c:v>-0.73528427119455575</c:v>
                </c:pt>
                <c:pt idx="2726">
                  <c:v>0.12268251977482826</c:v>
                </c:pt>
                <c:pt idx="2727">
                  <c:v>5.6280749364498259</c:v>
                </c:pt>
                <c:pt idx="2728">
                  <c:v>-0.53765678594279975</c:v>
                </c:pt>
                <c:pt idx="2729">
                  <c:v>-0.36132530360352666</c:v>
                </c:pt>
                <c:pt idx="2730">
                  <c:v>-8.3633178958285967E-2</c:v>
                </c:pt>
                <c:pt idx="2731">
                  <c:v>-0.56206675809500528</c:v>
                </c:pt>
                <c:pt idx="2732">
                  <c:v>-0.10383581098453989</c:v>
                </c:pt>
                <c:pt idx="2733">
                  <c:v>-1.0801703486839835</c:v>
                </c:pt>
                <c:pt idx="2734">
                  <c:v>1.0195767105888364E-2</c:v>
                </c:pt>
                <c:pt idx="2735">
                  <c:v>0.17508670655809111</c:v>
                </c:pt>
                <c:pt idx="2736">
                  <c:v>-5.714390710360874E-2</c:v>
                </c:pt>
                <c:pt idx="2737">
                  <c:v>-0.52011135637118844</c:v>
                </c:pt>
                <c:pt idx="2738">
                  <c:v>-7.7305726167448921E-2</c:v>
                </c:pt>
                <c:pt idx="2739">
                  <c:v>0.64010405491361744</c:v>
                </c:pt>
                <c:pt idx="2740">
                  <c:v>-4.8909600480946398E-2</c:v>
                </c:pt>
                <c:pt idx="2741">
                  <c:v>-1.0646851323199383E-2</c:v>
                </c:pt>
                <c:pt idx="2742">
                  <c:v>-0.85010456951694136</c:v>
                </c:pt>
                <c:pt idx="2743">
                  <c:v>0.22158396234029071</c:v>
                </c:pt>
                <c:pt idx="2744">
                  <c:v>-0.12553088208385899</c:v>
                </c:pt>
                <c:pt idx="2745">
                  <c:v>10.518980929170402</c:v>
                </c:pt>
                <c:pt idx="2746">
                  <c:v>14.590294645317085</c:v>
                </c:pt>
                <c:pt idx="2747">
                  <c:v>8.3837042924740537</c:v>
                </c:pt>
                <c:pt idx="2748">
                  <c:v>-13.673640336144274</c:v>
                </c:pt>
                <c:pt idx="2749">
                  <c:v>-8.3586630272974818E-2</c:v>
                </c:pt>
                <c:pt idx="2750">
                  <c:v>1</c:v>
                </c:pt>
                <c:pt idx="2751">
                  <c:v>-1.295128035543647</c:v>
                </c:pt>
                <c:pt idx="2752">
                  <c:v>7.0640369923295285</c:v>
                </c:pt>
                <c:pt idx="2753">
                  <c:v>11.103506382011545</c:v>
                </c:pt>
                <c:pt idx="2754">
                  <c:v>-11.889377205511215</c:v>
                </c:pt>
                <c:pt idx="2755">
                  <c:v>1.0372800478222306</c:v>
                </c:pt>
                <c:pt idx="2756">
                  <c:v>0.37227517964804141</c:v>
                </c:pt>
                <c:pt idx="2757">
                  <c:v>10.228818690495881</c:v>
                </c:pt>
                <c:pt idx="2758">
                  <c:v>-0.16227142889887716</c:v>
                </c:pt>
                <c:pt idx="2759">
                  <c:v>2.8744691179161412</c:v>
                </c:pt>
                <c:pt idx="2760">
                  <c:v>16.609645283412267</c:v>
                </c:pt>
                <c:pt idx="2761">
                  <c:v>-9.0606959316875546</c:v>
                </c:pt>
                <c:pt idx="2762">
                  <c:v>-0.60768257722123942</c:v>
                </c:pt>
                <c:pt idx="2763">
                  <c:v>-1.0671141958585375</c:v>
                </c:pt>
                <c:pt idx="2764">
                  <c:v>-0.22627585582367601</c:v>
                </c:pt>
                <c:pt idx="2765">
                  <c:v>-0.15200309344504997</c:v>
                </c:pt>
                <c:pt idx="2766">
                  <c:v>-0.70795246749573959</c:v>
                </c:pt>
                <c:pt idx="2767">
                  <c:v>0.29956028185890793</c:v>
                </c:pt>
                <c:pt idx="2768">
                  <c:v>-4.0571954015815432</c:v>
                </c:pt>
                <c:pt idx="2769">
                  <c:v>-0.1916149493439068</c:v>
                </c:pt>
                <c:pt idx="2770">
                  <c:v>-9.3815429511845849</c:v>
                </c:pt>
                <c:pt idx="2771">
                  <c:v>-1.3214773231165058</c:v>
                </c:pt>
                <c:pt idx="2772">
                  <c:v>-10.229619965185119</c:v>
                </c:pt>
                <c:pt idx="2773">
                  <c:v>-0.38187063534364463</c:v>
                </c:pt>
                <c:pt idx="2774">
                  <c:v>0.18435112965149972</c:v>
                </c:pt>
                <c:pt idx="2775">
                  <c:v>-9.6603365547756392E-2</c:v>
                </c:pt>
                <c:pt idx="2776">
                  <c:v>-0.10535300014622882</c:v>
                </c:pt>
                <c:pt idx="2777">
                  <c:v>-1.1420190048724279</c:v>
                </c:pt>
                <c:pt idx="2778">
                  <c:v>0.71937153415146793</c:v>
                </c:pt>
                <c:pt idx="2779">
                  <c:v>-0.27274956066700551</c:v>
                </c:pt>
                <c:pt idx="2780">
                  <c:v>-0.34239219744707788</c:v>
                </c:pt>
                <c:pt idx="2781">
                  <c:v>-12.362857045298872</c:v>
                </c:pt>
                <c:pt idx="2782">
                  <c:v>-0.37367846951778638</c:v>
                </c:pt>
                <c:pt idx="2783">
                  <c:v>3.1588551435457664</c:v>
                </c:pt>
                <c:pt idx="2784">
                  <c:v>-6.7931633152143289E-2</c:v>
                </c:pt>
                <c:pt idx="2785">
                  <c:v>-3.3947331923338202E-2</c:v>
                </c:pt>
                <c:pt idx="2786">
                  <c:v>6.0939167083292745</c:v>
                </c:pt>
                <c:pt idx="2787">
                  <c:v>-13.56672796318699</c:v>
                </c:pt>
                <c:pt idx="2788">
                  <c:v>5.5709432586287182E-2</c:v>
                </c:pt>
                <c:pt idx="2789">
                  <c:v>-7.1949841879014792E-2</c:v>
                </c:pt>
                <c:pt idx="2790">
                  <c:v>9.75933340719466</c:v>
                </c:pt>
                <c:pt idx="2791">
                  <c:v>1.962880674893263E-2</c:v>
                </c:pt>
                <c:pt idx="2792">
                  <c:v>4.3436231659866813</c:v>
                </c:pt>
                <c:pt idx="2793">
                  <c:v>5.3457748368417297</c:v>
                </c:pt>
                <c:pt idx="2794">
                  <c:v>-6.0732489820306386</c:v>
                </c:pt>
                <c:pt idx="2795">
                  <c:v>-0.11735695063815858</c:v>
                </c:pt>
                <c:pt idx="2796">
                  <c:v>-0.17932369944456203</c:v>
                </c:pt>
                <c:pt idx="2797">
                  <c:v>0.38702312310924708</c:v>
                </c:pt>
                <c:pt idx="2798">
                  <c:v>-2.3959286763311392</c:v>
                </c:pt>
                <c:pt idx="2799">
                  <c:v>4.9479777876517179</c:v>
                </c:pt>
                <c:pt idx="2800">
                  <c:v>-5.4658440609706007</c:v>
                </c:pt>
                <c:pt idx="2801">
                  <c:v>0.40053792958372886</c:v>
                </c:pt>
                <c:pt idx="2802">
                  <c:v>-3.8074285270697823</c:v>
                </c:pt>
                <c:pt idx="2803">
                  <c:v>0.19592020997525667</c:v>
                </c:pt>
                <c:pt idx="2804">
                  <c:v>-1.125530882083859</c:v>
                </c:pt>
                <c:pt idx="2805">
                  <c:v>9.1792342612682312</c:v>
                </c:pt>
                <c:pt idx="2806">
                  <c:v>0</c:v>
                </c:pt>
                <c:pt idx="2807">
                  <c:v>-1.6751893965795162</c:v>
                </c:pt>
                <c:pt idx="2808">
                  <c:v>-2.998648191448503</c:v>
                </c:pt>
                <c:pt idx="2809">
                  <c:v>12.965784284662087</c:v>
                </c:pt>
                <c:pt idx="2810">
                  <c:v>5.7987417917528958</c:v>
                </c:pt>
                <c:pt idx="2811">
                  <c:v>-8.8662486111111729</c:v>
                </c:pt>
                <c:pt idx="2812">
                  <c:v>-0.24100809950379473</c:v>
                </c:pt>
                <c:pt idx="2813">
                  <c:v>8.7433918633256393</c:v>
                </c:pt>
                <c:pt idx="2814">
                  <c:v>-7.0660891904577721</c:v>
                </c:pt>
                <c:pt idx="2815">
                  <c:v>-1.9385994553358565</c:v>
                </c:pt>
                <c:pt idx="2816">
                  <c:v>0.17402939977504889</c:v>
                </c:pt>
                <c:pt idx="2817">
                  <c:v>-1.4594316186372975</c:v>
                </c:pt>
                <c:pt idx="2818">
                  <c:v>9.8460126718669141</c:v>
                </c:pt>
                <c:pt idx="2819">
                  <c:v>-8.6172122664143718</c:v>
                </c:pt>
                <c:pt idx="2820">
                  <c:v>3.1278485698559857</c:v>
                </c:pt>
                <c:pt idx="2821">
                  <c:v>-9.9662651028771325</c:v>
                </c:pt>
                <c:pt idx="2822">
                  <c:v>-7.6486571760385464</c:v>
                </c:pt>
                <c:pt idx="2823">
                  <c:v>-7.0660891904577721</c:v>
                </c:pt>
                <c:pt idx="2824">
                  <c:v>-0.99284020842713405</c:v>
                </c:pt>
                <c:pt idx="2825">
                  <c:v>-6.2749229102717186</c:v>
                </c:pt>
                <c:pt idx="2826">
                  <c:v>3.300483843148299</c:v>
                </c:pt>
                <c:pt idx="2827">
                  <c:v>-0.47804729680464397</c:v>
                </c:pt>
                <c:pt idx="2828">
                  <c:v>-11.550746785383243</c:v>
                </c:pt>
                <c:pt idx="2829">
                  <c:v>0.13750352374993502</c:v>
                </c:pt>
                <c:pt idx="2830">
                  <c:v>5.7548875021634682</c:v>
                </c:pt>
                <c:pt idx="2831">
                  <c:v>-3.495010473011575</c:v>
                </c:pt>
                <c:pt idx="2832">
                  <c:v>-0.68805599368525994</c:v>
                </c:pt>
                <c:pt idx="2833">
                  <c:v>8.9858419370033413</c:v>
                </c:pt>
                <c:pt idx="2834">
                  <c:v>10.45189794595189</c:v>
                </c:pt>
                <c:pt idx="2835">
                  <c:v>-0.80761220160191294</c:v>
                </c:pt>
                <c:pt idx="2836">
                  <c:v>5.1866492362519416</c:v>
                </c:pt>
                <c:pt idx="2837">
                  <c:v>-9.6202198255074869</c:v>
                </c:pt>
                <c:pt idx="2838">
                  <c:v>-9.9662651028771325</c:v>
                </c:pt>
                <c:pt idx="2839">
                  <c:v>-9.2304207950923818</c:v>
                </c:pt>
                <c:pt idx="2840">
                  <c:v>-0.2222208047251841</c:v>
                </c:pt>
                <c:pt idx="2841">
                  <c:v>-4.0058171599550882E-4</c:v>
                </c:pt>
                <c:pt idx="2842">
                  <c:v>-10.583082767502933</c:v>
                </c:pt>
                <c:pt idx="2843">
                  <c:v>-1.0481990882573322</c:v>
                </c:pt>
                <c:pt idx="2844">
                  <c:v>-0.70231945135931506</c:v>
                </c:pt>
                <c:pt idx="2845">
                  <c:v>2.7545869720007552</c:v>
                </c:pt>
                <c:pt idx="2846">
                  <c:v>-0.52778879233392217</c:v>
                </c:pt>
                <c:pt idx="2847">
                  <c:v>0.24327115101236391</c:v>
                </c:pt>
                <c:pt idx="2848">
                  <c:v>-0.40525647848625829</c:v>
                </c:pt>
                <c:pt idx="2849">
                  <c:v>-0.49880585697144181</c:v>
                </c:pt>
                <c:pt idx="2850">
                  <c:v>-0.51096191927737966</c:v>
                </c:pt>
                <c:pt idx="2851">
                  <c:v>-1.4900432985007346</c:v>
                </c:pt>
                <c:pt idx="2852">
                  <c:v>0.45008444637804479</c:v>
                </c:pt>
                <c:pt idx="2853">
                  <c:v>-9.9667457608995313</c:v>
                </c:pt>
                <c:pt idx="2854">
                  <c:v>-1.394278939112046</c:v>
                </c:pt>
                <c:pt idx="2855">
                  <c:v>3.2034265038149176E-16</c:v>
                </c:pt>
                <c:pt idx="2856">
                  <c:v>-0.11338179941774262</c:v>
                </c:pt>
                <c:pt idx="2857">
                  <c:v>-0.31550182572792956</c:v>
                </c:pt>
                <c:pt idx="2858">
                  <c:v>-2.4662054234269072E-2</c:v>
                </c:pt>
                <c:pt idx="2859">
                  <c:v>8.4064264788474258E-2</c:v>
                </c:pt>
                <c:pt idx="2860">
                  <c:v>-1.5843185841557292</c:v>
                </c:pt>
                <c:pt idx="2861">
                  <c:v>0.92926721417556957</c:v>
                </c:pt>
                <c:pt idx="2862">
                  <c:v>1.8615678167346827E-2</c:v>
                </c:pt>
                <c:pt idx="2863">
                  <c:v>-0.53578965873945428</c:v>
                </c:pt>
                <c:pt idx="2864">
                  <c:v>-0.18271911365836513</c:v>
                </c:pt>
                <c:pt idx="2865">
                  <c:v>-0.16154386065465604</c:v>
                </c:pt>
                <c:pt idx="2866">
                  <c:v>0.15036273506379474</c:v>
                </c:pt>
                <c:pt idx="2867">
                  <c:v>-8.6633308860898331E-2</c:v>
                </c:pt>
                <c:pt idx="2868">
                  <c:v>0.71049338280501528</c:v>
                </c:pt>
                <c:pt idx="2869">
                  <c:v>-1.0209741290937417</c:v>
                </c:pt>
                <c:pt idx="2870">
                  <c:v>0.561878887608115</c:v>
                </c:pt>
                <c:pt idx="2871">
                  <c:v>2.7224660244710912</c:v>
                </c:pt>
                <c:pt idx="2872">
                  <c:v>-1.8001594206534002</c:v>
                </c:pt>
                <c:pt idx="2873">
                  <c:v>-0.33441903907055942</c:v>
                </c:pt>
                <c:pt idx="2874">
                  <c:v>-0.75517018954379644</c:v>
                </c:pt>
                <c:pt idx="2875">
                  <c:v>0.20753929324208995</c:v>
                </c:pt>
                <c:pt idx="2876">
                  <c:v>-0.33669144755910263</c:v>
                </c:pt>
                <c:pt idx="2877">
                  <c:v>-0.20744207987047639</c:v>
                </c:pt>
                <c:pt idx="2878">
                  <c:v>1.7999940462101844E-3</c:v>
                </c:pt>
                <c:pt idx="2879">
                  <c:v>0.11591928729956762</c:v>
                </c:pt>
                <c:pt idx="2880">
                  <c:v>0.15754127698647999</c:v>
                </c:pt>
                <c:pt idx="2881">
                  <c:v>0.26660102085398613</c:v>
                </c:pt>
                <c:pt idx="2882">
                  <c:v>-0.11064406368399236</c:v>
                </c:pt>
                <c:pt idx="2883">
                  <c:v>1.9852029980719199</c:v>
                </c:pt>
                <c:pt idx="2884">
                  <c:v>-0.94083792753185624</c:v>
                </c:pt>
                <c:pt idx="2885">
                  <c:v>-0.37196877738695749</c:v>
                </c:pt>
                <c:pt idx="2886">
                  <c:v>2.1236005000518813E-2</c:v>
                </c:pt>
                <c:pt idx="2887">
                  <c:v>-0.41503749927884381</c:v>
                </c:pt>
                <c:pt idx="2888">
                  <c:v>7.6486571760385464</c:v>
                </c:pt>
                <c:pt idx="2889">
                  <c:v>0.8104112288627896</c:v>
                </c:pt>
                <c:pt idx="2890">
                  <c:v>0.49277287026631983</c:v>
                </c:pt>
                <c:pt idx="2891">
                  <c:v>14.51012541066784</c:v>
                </c:pt>
                <c:pt idx="2892">
                  <c:v>-15.647617692755032</c:v>
                </c:pt>
                <c:pt idx="2893">
                  <c:v>-0.22369625788329314</c:v>
                </c:pt>
                <c:pt idx="2894">
                  <c:v>-1.7971636781682248</c:v>
                </c:pt>
                <c:pt idx="2895">
                  <c:v>-0.20519033126150968</c:v>
                </c:pt>
                <c:pt idx="2896">
                  <c:v>-0.17333160288556176</c:v>
                </c:pt>
                <c:pt idx="2897">
                  <c:v>-0.32111047228634015</c:v>
                </c:pt>
                <c:pt idx="2898">
                  <c:v>-0.21347258010804035</c:v>
                </c:pt>
                <c:pt idx="2899">
                  <c:v>-0.55980902349281803</c:v>
                </c:pt>
                <c:pt idx="2900">
                  <c:v>-0.10509706247753255</c:v>
                </c:pt>
                <c:pt idx="2901">
                  <c:v>-0.26109399526435867</c:v>
                </c:pt>
                <c:pt idx="2902">
                  <c:v>0.32340702381327563</c:v>
                </c:pt>
                <c:pt idx="2903">
                  <c:v>-0.2141248053528475</c:v>
                </c:pt>
                <c:pt idx="2904">
                  <c:v>-2.236781302845443E-2</c:v>
                </c:pt>
                <c:pt idx="2905">
                  <c:v>-0.63773704036970102</c:v>
                </c:pt>
                <c:pt idx="2906">
                  <c:v>-0.20385347374408655</c:v>
                </c:pt>
                <c:pt idx="2907">
                  <c:v>-13.268395793556561</c:v>
                </c:pt>
                <c:pt idx="2908">
                  <c:v>-9.6215315259302825E-2</c:v>
                </c:pt>
                <c:pt idx="2909">
                  <c:v>-9.0597950917951025</c:v>
                </c:pt>
                <c:pt idx="2910">
                  <c:v>-10.229219383469125</c:v>
                </c:pt>
                <c:pt idx="2911">
                  <c:v>0.75488750216346845</c:v>
                </c:pt>
                <c:pt idx="2912">
                  <c:v>0.74568281126731528</c:v>
                </c:pt>
                <c:pt idx="2913">
                  <c:v>3.7589919004962051</c:v>
                </c:pt>
                <c:pt idx="2914">
                  <c:v>0.23653660365671769</c:v>
                </c:pt>
                <c:pt idx="2915">
                  <c:v>-1.5837607555114028</c:v>
                </c:pt>
                <c:pt idx="2916">
                  <c:v>-1.9357302784885004</c:v>
                </c:pt>
                <c:pt idx="2917">
                  <c:v>-0.30400618689010006</c:v>
                </c:pt>
                <c:pt idx="2918">
                  <c:v>-0.87305207130296303</c:v>
                </c:pt>
                <c:pt idx="2919">
                  <c:v>-7.0660891904577721</c:v>
                </c:pt>
                <c:pt idx="2920">
                  <c:v>-0.37984807081654365</c:v>
                </c:pt>
                <c:pt idx="2921">
                  <c:v>6.9108925261660152</c:v>
                </c:pt>
                <c:pt idx="2922">
                  <c:v>-0.15200309344505014</c:v>
                </c:pt>
                <c:pt idx="2923">
                  <c:v>0.17195268278929485</c:v>
                </c:pt>
                <c:pt idx="2924">
                  <c:v>0.48903808072262039</c:v>
                </c:pt>
                <c:pt idx="2925">
                  <c:v>0.28812538679662431</c:v>
                </c:pt>
                <c:pt idx="2926">
                  <c:v>0.24285652389616355</c:v>
                </c:pt>
                <c:pt idx="2927">
                  <c:v>-0.68526740651684148</c:v>
                </c:pt>
                <c:pt idx="2928">
                  <c:v>0.39530128121758146</c:v>
                </c:pt>
                <c:pt idx="2929">
                  <c:v>-3.2186125991671104</c:v>
                </c:pt>
                <c:pt idx="2930">
                  <c:v>-1.5629361943911575</c:v>
                </c:pt>
                <c:pt idx="2931">
                  <c:v>-0.84549005094437524</c:v>
                </c:pt>
                <c:pt idx="2932">
                  <c:v>6.3977711981506912E-3</c:v>
                </c:pt>
                <c:pt idx="2933">
                  <c:v>1.2461605872693977</c:v>
                </c:pt>
                <c:pt idx="2934">
                  <c:v>-1.4082127449404205</c:v>
                </c:pt>
                <c:pt idx="2935">
                  <c:v>0.2954558835261713</c:v>
                </c:pt>
                <c:pt idx="2936">
                  <c:v>8.794805731246651</c:v>
                </c:pt>
                <c:pt idx="2937">
                  <c:v>0.58376075551140272</c:v>
                </c:pt>
                <c:pt idx="2938">
                  <c:v>7.1669602708165039E-2</c:v>
                </c:pt>
                <c:pt idx="2939">
                  <c:v>-0.73418850949563241</c:v>
                </c:pt>
                <c:pt idx="2940">
                  <c:v>-0.89308479608348823</c:v>
                </c:pt>
                <c:pt idx="2941">
                  <c:v>-0.90621785367938323</c:v>
                </c:pt>
                <c:pt idx="2942">
                  <c:v>-9.0606959316875546</c:v>
                </c:pt>
                <c:pt idx="2943">
                  <c:v>-0.78473201309693352</c:v>
                </c:pt>
                <c:pt idx="2944">
                  <c:v>3.3947331923337841E-2</c:v>
                </c:pt>
                <c:pt idx="2945">
                  <c:v>0</c:v>
                </c:pt>
                <c:pt idx="2946">
                  <c:v>-12.416533660199583</c:v>
                </c:pt>
                <c:pt idx="2947">
                  <c:v>-13.468369487109527</c:v>
                </c:pt>
                <c:pt idx="2948">
                  <c:v>-1.0982481276904543</c:v>
                </c:pt>
                <c:pt idx="2949">
                  <c:v>-1.3161745676570649</c:v>
                </c:pt>
                <c:pt idx="2950">
                  <c:v>14.376306302818438</c:v>
                </c:pt>
                <c:pt idx="2951">
                  <c:v>-10.518653155673389</c:v>
                </c:pt>
                <c:pt idx="2952">
                  <c:v>9.6444571875092606</c:v>
                </c:pt>
                <c:pt idx="2953">
                  <c:v>1.5296194668773813</c:v>
                </c:pt>
                <c:pt idx="2954">
                  <c:v>9.7598881832218343</c:v>
                </c:pt>
                <c:pt idx="2955">
                  <c:v>4.5087539937742909</c:v>
                </c:pt>
                <c:pt idx="2956">
                  <c:v>-0.51583814006633599</c:v>
                </c:pt>
                <c:pt idx="2957">
                  <c:v>-2.3942789391120463</c:v>
                </c:pt>
                <c:pt idx="2958">
                  <c:v>2.90017591241936</c:v>
                </c:pt>
                <c:pt idx="2959">
                  <c:v>0.91980667462340238</c:v>
                </c:pt>
                <c:pt idx="2960">
                  <c:v>5.9228321394775394</c:v>
                </c:pt>
                <c:pt idx="2961">
                  <c:v>-6.0660891904577721</c:v>
                </c:pt>
                <c:pt idx="2962">
                  <c:v>-11.759610821875043</c:v>
                </c:pt>
                <c:pt idx="2963">
                  <c:v>8.5729874025884042E-2</c:v>
                </c:pt>
                <c:pt idx="2964">
                  <c:v>8.0624959257337636</c:v>
                </c:pt>
                <c:pt idx="2965">
                  <c:v>-1.1882037351606209</c:v>
                </c:pt>
                <c:pt idx="2966">
                  <c:v>-10.759888183221834</c:v>
                </c:pt>
                <c:pt idx="2967">
                  <c:v>-8.6462586799900301</c:v>
                </c:pt>
                <c:pt idx="2968">
                  <c:v>0.87869370377786626</c:v>
                </c:pt>
                <c:pt idx="2969">
                  <c:v>-12.013206341123576</c:v>
                </c:pt>
                <c:pt idx="2970">
                  <c:v>8.6462586799900301</c:v>
                </c:pt>
                <c:pt idx="2971">
                  <c:v>0.60072981657947278</c:v>
                </c:pt>
                <c:pt idx="2972">
                  <c:v>-9.3815429511845849</c:v>
                </c:pt>
                <c:pt idx="2973">
                  <c:v>-1.9228813231013873</c:v>
                </c:pt>
                <c:pt idx="2974">
                  <c:v>-0.90623616373479321</c:v>
                </c:pt>
                <c:pt idx="2975">
                  <c:v>-0.27396396599205314</c:v>
                </c:pt>
                <c:pt idx="2976">
                  <c:v>-1.2069845172149165</c:v>
                </c:pt>
                <c:pt idx="2977">
                  <c:v>-7.0591512901685975</c:v>
                </c:pt>
                <c:pt idx="2978">
                  <c:v>-0.11781659695131982</c:v>
                </c:pt>
                <c:pt idx="2979">
                  <c:v>-0.45010716580609472</c:v>
                </c:pt>
                <c:pt idx="2980">
                  <c:v>-9.6450579349844787</c:v>
                </c:pt>
                <c:pt idx="2981">
                  <c:v>-5.5698556083309478</c:v>
                </c:pt>
                <c:pt idx="2982">
                  <c:v>1.1233824155052823</c:v>
                </c:pt>
                <c:pt idx="2983">
                  <c:v>0.29956028185890793</c:v>
                </c:pt>
                <c:pt idx="2984">
                  <c:v>-0.58461920624222774</c:v>
                </c:pt>
                <c:pt idx="2985">
                  <c:v>-0.12469574744931462</c:v>
                </c:pt>
                <c:pt idx="2986">
                  <c:v>-0.96830855455636966</c:v>
                </c:pt>
                <c:pt idx="2987">
                  <c:v>-3.5313814605163123</c:v>
                </c:pt>
                <c:pt idx="2988">
                  <c:v>-10.146780789986687</c:v>
                </c:pt>
                <c:pt idx="2989">
                  <c:v>-7.0660891904577721</c:v>
                </c:pt>
                <c:pt idx="2990">
                  <c:v>-9.5227741185065374E-3</c:v>
                </c:pt>
                <c:pt idx="2991">
                  <c:v>-0.11718353937033905</c:v>
                </c:pt>
                <c:pt idx="2992">
                  <c:v>-11.550907075927366</c:v>
                </c:pt>
                <c:pt idx="2993">
                  <c:v>-1.4941090702700428</c:v>
                </c:pt>
                <c:pt idx="2994">
                  <c:v>-13.840286190729294</c:v>
                </c:pt>
                <c:pt idx="2995">
                  <c:v>9.5196362528432132</c:v>
                </c:pt>
                <c:pt idx="2996">
                  <c:v>-9.229619965185119</c:v>
                </c:pt>
                <c:pt idx="2997">
                  <c:v>-9.229619965185119</c:v>
                </c:pt>
                <c:pt idx="2998">
                  <c:v>-9.229619965185119</c:v>
                </c:pt>
                <c:pt idx="2999">
                  <c:v>-6.8712750084014368E-2</c:v>
                </c:pt>
                <c:pt idx="3000">
                  <c:v>0.18096327289476083</c:v>
                </c:pt>
                <c:pt idx="3001">
                  <c:v>-0.39366384848627667</c:v>
                </c:pt>
                <c:pt idx="3002">
                  <c:v>0.85190136101086611</c:v>
                </c:pt>
                <c:pt idx="3003">
                  <c:v>-0.23386064580213975</c:v>
                </c:pt>
                <c:pt idx="3004">
                  <c:v>-1.0740005814437765</c:v>
                </c:pt>
                <c:pt idx="3005">
                  <c:v>1.3687223063663034</c:v>
                </c:pt>
                <c:pt idx="3006">
                  <c:v>0.23644019582208076</c:v>
                </c:pt>
                <c:pt idx="3007">
                  <c:v>0.28950661719498472</c:v>
                </c:pt>
                <c:pt idx="3008">
                  <c:v>10.381182412624446</c:v>
                </c:pt>
                <c:pt idx="3009">
                  <c:v>12.827144190984283</c:v>
                </c:pt>
                <c:pt idx="3010">
                  <c:v>1.9958000114707144</c:v>
                </c:pt>
                <c:pt idx="3011">
                  <c:v>-0.14494833591109951</c:v>
                </c:pt>
                <c:pt idx="3012">
                  <c:v>-0.26291423632467542</c:v>
                </c:pt>
                <c:pt idx="3013">
                  <c:v>2.7127178022864604E-2</c:v>
                </c:pt>
                <c:pt idx="3014">
                  <c:v>-1.7040151723649195</c:v>
                </c:pt>
                <c:pt idx="3015">
                  <c:v>-0.58773958539172999</c:v>
                </c:pt>
                <c:pt idx="3016">
                  <c:v>9.4166711174523715E-2</c:v>
                </c:pt>
                <c:pt idx="3017">
                  <c:v>1.0786569438749984</c:v>
                </c:pt>
                <c:pt idx="3018">
                  <c:v>0.20163386116965071</c:v>
                </c:pt>
                <c:pt idx="3019">
                  <c:v>-0.43286591960638859</c:v>
                </c:pt>
                <c:pt idx="3020">
                  <c:v>-0.48153291106575058</c:v>
                </c:pt>
                <c:pt idx="3021">
                  <c:v>-2.3535514460788953E-2</c:v>
                </c:pt>
                <c:pt idx="3022">
                  <c:v>-0.11055837514769835</c:v>
                </c:pt>
                <c:pt idx="3023">
                  <c:v>1.2895066171949847</c:v>
                </c:pt>
                <c:pt idx="3024">
                  <c:v>-0.9475325801058645</c:v>
                </c:pt>
                <c:pt idx="3025">
                  <c:v>-0.30256277002043103</c:v>
                </c:pt>
                <c:pt idx="3026">
                  <c:v>8.3837042924740537</c:v>
                </c:pt>
                <c:pt idx="3027">
                  <c:v>-0.15458567644106339</c:v>
                </c:pt>
                <c:pt idx="3028">
                  <c:v>-8.0624959257337636</c:v>
                </c:pt>
                <c:pt idx="3029">
                  <c:v>2.2942785150639704</c:v>
                </c:pt>
                <c:pt idx="3030">
                  <c:v>0.45193708209037275</c:v>
                </c:pt>
                <c:pt idx="3031">
                  <c:v>-11.451554569765362</c:v>
                </c:pt>
                <c:pt idx="3032">
                  <c:v>7.637216371963336E-2</c:v>
                </c:pt>
                <c:pt idx="3033">
                  <c:v>-0.99939900226546474</c:v>
                </c:pt>
                <c:pt idx="3034">
                  <c:v>-1.399607458709238</c:v>
                </c:pt>
                <c:pt idx="3035">
                  <c:v>-0.58496250072115608</c:v>
                </c:pt>
                <c:pt idx="3036">
                  <c:v>12.167627216919835</c:v>
                </c:pt>
                <c:pt idx="3037">
                  <c:v>0.18057224564182084</c:v>
                </c:pt>
                <c:pt idx="3038">
                  <c:v>0.77787353774641199</c:v>
                </c:pt>
                <c:pt idx="3039">
                  <c:v>3.3398500028846252</c:v>
                </c:pt>
                <c:pt idx="3040">
                  <c:v>12.268444530784098</c:v>
                </c:pt>
                <c:pt idx="3041">
                  <c:v>-8.3808217839409309</c:v>
                </c:pt>
                <c:pt idx="3042">
                  <c:v>5.4093909361377017</c:v>
                </c:pt>
                <c:pt idx="3043">
                  <c:v>8.6279547202113669</c:v>
                </c:pt>
                <c:pt idx="3044">
                  <c:v>-3.4811266897366164</c:v>
                </c:pt>
                <c:pt idx="3045">
                  <c:v>-0.78784027332675288</c:v>
                </c:pt>
                <c:pt idx="3046">
                  <c:v>-1.3706316250778086</c:v>
                </c:pt>
                <c:pt idx="3047">
                  <c:v>-8.0606959316875546</c:v>
                </c:pt>
                <c:pt idx="3048">
                  <c:v>1.3008664793595328</c:v>
                </c:pt>
                <c:pt idx="3049">
                  <c:v>-9.0597950917951025</c:v>
                </c:pt>
                <c:pt idx="3050">
                  <c:v>-9.5189809291704002</c:v>
                </c:pt>
                <c:pt idx="3051">
                  <c:v>-0.22239242133644802</c:v>
                </c:pt>
                <c:pt idx="3052">
                  <c:v>-8.3837042924740537</c:v>
                </c:pt>
                <c:pt idx="3053">
                  <c:v>-7.0389327891398193E-2</c:v>
                </c:pt>
                <c:pt idx="3054">
                  <c:v>-0.10022744773865382</c:v>
                </c:pt>
                <c:pt idx="3055">
                  <c:v>-0.17833724125851244</c:v>
                </c:pt>
                <c:pt idx="3056">
                  <c:v>-5.8902118544618887</c:v>
                </c:pt>
                <c:pt idx="3057">
                  <c:v>6.8531381670815184E-2</c:v>
                </c:pt>
                <c:pt idx="3058">
                  <c:v>-1.838719092966939</c:v>
                </c:pt>
                <c:pt idx="3059">
                  <c:v>-0.48342447425909402</c:v>
                </c:pt>
                <c:pt idx="3060">
                  <c:v>0.16046467219324612</c:v>
                </c:pt>
                <c:pt idx="3061">
                  <c:v>-0.60445867634695327</c:v>
                </c:pt>
                <c:pt idx="3062">
                  <c:v>0.14122956844184675</c:v>
                </c:pt>
                <c:pt idx="3063">
                  <c:v>11.916999049082808</c:v>
                </c:pt>
                <c:pt idx="3064">
                  <c:v>-8.3837042924740537</c:v>
                </c:pt>
                <c:pt idx="3065">
                  <c:v>-4.5221513444778818</c:v>
                </c:pt>
                <c:pt idx="3066">
                  <c:v>-9.5196362528432132</c:v>
                </c:pt>
                <c:pt idx="3067">
                  <c:v>1.069348046690735</c:v>
                </c:pt>
                <c:pt idx="3068">
                  <c:v>-0.10579466402259695</c:v>
                </c:pt>
                <c:pt idx="3069">
                  <c:v>-0.83638792889318558</c:v>
                </c:pt>
                <c:pt idx="3070">
                  <c:v>-0.12105168650421644</c:v>
                </c:pt>
                <c:pt idx="3071">
                  <c:v>-6.0732489820306386</c:v>
                </c:pt>
                <c:pt idx="3072">
                  <c:v>-0.84799690655494964</c:v>
                </c:pt>
                <c:pt idx="3073">
                  <c:v>11.916999049082808</c:v>
                </c:pt>
                <c:pt idx="3074">
                  <c:v>-16.919984473256225</c:v>
                </c:pt>
                <c:pt idx="3075">
                  <c:v>0.13650199990486217</c:v>
                </c:pt>
                <c:pt idx="3076">
                  <c:v>-9.2304207950923818</c:v>
                </c:pt>
                <c:pt idx="3077">
                  <c:v>-3.9665052880822764</c:v>
                </c:pt>
                <c:pt idx="3078">
                  <c:v>-11.229219383469125</c:v>
                </c:pt>
                <c:pt idx="3079">
                  <c:v>-0.28950661719498505</c:v>
                </c:pt>
                <c:pt idx="3080">
                  <c:v>1.7024963619209343</c:v>
                </c:pt>
                <c:pt idx="3081">
                  <c:v>10.966024713800364</c:v>
                </c:pt>
                <c:pt idx="3082">
                  <c:v>-0.37022365192814344</c:v>
                </c:pt>
                <c:pt idx="3083">
                  <c:v>-0.65450343397423338</c:v>
                </c:pt>
                <c:pt idx="3084">
                  <c:v>-2.4329594072761065</c:v>
                </c:pt>
                <c:pt idx="3085">
                  <c:v>-2.6694128225204681</c:v>
                </c:pt>
                <c:pt idx="3086">
                  <c:v>-7.6462586799900292</c:v>
                </c:pt>
                <c:pt idx="3087">
                  <c:v>0.89308479608348823</c:v>
                </c:pt>
                <c:pt idx="3088">
                  <c:v>-0.83650126771712086</c:v>
                </c:pt>
                <c:pt idx="3089">
                  <c:v>-0.54170930276727247</c:v>
                </c:pt>
                <c:pt idx="3090">
                  <c:v>0.44606439489946786</c:v>
                </c:pt>
                <c:pt idx="3091">
                  <c:v>-0.63076619033428083</c:v>
                </c:pt>
                <c:pt idx="3092">
                  <c:v>2.5590838688955508</c:v>
                </c:pt>
                <c:pt idx="3093">
                  <c:v>4.4947406053974556E-2</c:v>
                </c:pt>
                <c:pt idx="3094">
                  <c:v>-0.32192809488736251</c:v>
                </c:pt>
                <c:pt idx="3095">
                  <c:v>1.5076485034883984</c:v>
                </c:pt>
                <c:pt idx="3096">
                  <c:v>-6.1754692659029473</c:v>
                </c:pt>
                <c:pt idx="3097">
                  <c:v>6.7741970002715215</c:v>
                </c:pt>
                <c:pt idx="3098">
                  <c:v>-11.013322673425447</c:v>
                </c:pt>
                <c:pt idx="3099">
                  <c:v>3.2139827623723614</c:v>
                </c:pt>
                <c:pt idx="3100">
                  <c:v>4.2913427362476186</c:v>
                </c:pt>
                <c:pt idx="3101">
                  <c:v>-19.035278806942163</c:v>
                </c:pt>
                <c:pt idx="3102">
                  <c:v>1.5833612851950907</c:v>
                </c:pt>
                <c:pt idx="3103">
                  <c:v>0.26159243165988716</c:v>
                </c:pt>
                <c:pt idx="3104">
                  <c:v>-0.25939724003037723</c:v>
                </c:pt>
                <c:pt idx="3105">
                  <c:v>9.229619965185119</c:v>
                </c:pt>
                <c:pt idx="3106">
                  <c:v>1.4150374992788437</c:v>
                </c:pt>
                <c:pt idx="3107">
                  <c:v>-8.0624959257337636</c:v>
                </c:pt>
                <c:pt idx="3108">
                  <c:v>-0.3597876387133811</c:v>
                </c:pt>
                <c:pt idx="3109">
                  <c:v>-0.3597876387133811</c:v>
                </c:pt>
                <c:pt idx="3110">
                  <c:v>-0.37541165899062623</c:v>
                </c:pt>
                <c:pt idx="3111">
                  <c:v>3.7940297576790232</c:v>
                </c:pt>
                <c:pt idx="3112">
                  <c:v>-0.24997825300834706</c:v>
                </c:pt>
                <c:pt idx="3113">
                  <c:v>-5.3939224194738689</c:v>
                </c:pt>
                <c:pt idx="3114">
                  <c:v>-0.21673478647452182</c:v>
                </c:pt>
                <c:pt idx="3115">
                  <c:v>-0.65104656798120375</c:v>
                </c:pt>
                <c:pt idx="3116">
                  <c:v>-0.13078660753535418</c:v>
                </c:pt>
                <c:pt idx="3117">
                  <c:v>0.70726098399710624</c:v>
                </c:pt>
                <c:pt idx="3118">
                  <c:v>8.3837042924740537</c:v>
                </c:pt>
                <c:pt idx="3119">
                  <c:v>12.550826932881439</c:v>
                </c:pt>
                <c:pt idx="3120">
                  <c:v>-0.16888776288955296</c:v>
                </c:pt>
                <c:pt idx="3121">
                  <c:v>-9.1730271062113969E-2</c:v>
                </c:pt>
                <c:pt idx="3122">
                  <c:v>1.1043366598147359</c:v>
                </c:pt>
                <c:pt idx="3123">
                  <c:v>-1.0575510225621587</c:v>
                </c:pt>
                <c:pt idx="3124">
                  <c:v>0.46425358881116219</c:v>
                </c:pt>
                <c:pt idx="3125">
                  <c:v>8.3822637581148367</c:v>
                </c:pt>
                <c:pt idx="3126">
                  <c:v>12.658955255022169</c:v>
                </c:pt>
                <c:pt idx="3127">
                  <c:v>0.55458885167763738</c:v>
                </c:pt>
                <c:pt idx="3128">
                  <c:v>8.6462586799900301</c:v>
                </c:pt>
                <c:pt idx="3129">
                  <c:v>9.5196362528432132</c:v>
                </c:pt>
                <c:pt idx="3130">
                  <c:v>11.551067348664397</c:v>
                </c:pt>
                <c:pt idx="3131">
                  <c:v>-0.37614848588524935</c:v>
                </c:pt>
                <c:pt idx="3132">
                  <c:v>10.307580315927396</c:v>
                </c:pt>
                <c:pt idx="3133">
                  <c:v>-2.9874469496569156</c:v>
                </c:pt>
                <c:pt idx="3134">
                  <c:v>9.0597950917951025</c:v>
                </c:pt>
                <c:pt idx="3135">
                  <c:v>2.7950591512588283</c:v>
                </c:pt>
                <c:pt idx="3136">
                  <c:v>-1.1698582362785508</c:v>
                </c:pt>
                <c:pt idx="3137">
                  <c:v>9.6450579349844787</c:v>
                </c:pt>
                <c:pt idx="3138">
                  <c:v>9.7598881832218343</c:v>
                </c:pt>
                <c:pt idx="3139">
                  <c:v>9.7604427459966399</c:v>
                </c:pt>
                <c:pt idx="3140">
                  <c:v>10.307580315927396</c:v>
                </c:pt>
                <c:pt idx="3141">
                  <c:v>-12.208843990734614</c:v>
                </c:pt>
                <c:pt idx="3142">
                  <c:v>-12.643931328184726</c:v>
                </c:pt>
                <c:pt idx="3143">
                  <c:v>5.5647846187835261</c:v>
                </c:pt>
                <c:pt idx="3144">
                  <c:v>-12.268542000300124</c:v>
                </c:pt>
                <c:pt idx="3145">
                  <c:v>-12.268542000300124</c:v>
                </c:pt>
                <c:pt idx="3146">
                  <c:v>-12.208843990734614</c:v>
                </c:pt>
                <c:pt idx="3147">
                  <c:v>-5.3457748368417297</c:v>
                </c:pt>
                <c:pt idx="3148">
                  <c:v>-8.6462586799900301</c:v>
                </c:pt>
                <c:pt idx="3149">
                  <c:v>-0.20141528757012792</c:v>
                </c:pt>
                <c:pt idx="3150">
                  <c:v>7.0660891904577738</c:v>
                </c:pt>
                <c:pt idx="3151">
                  <c:v>-1.8037526853774086</c:v>
                </c:pt>
                <c:pt idx="3152">
                  <c:v>1.9444978171240241</c:v>
                </c:pt>
                <c:pt idx="3153">
                  <c:v>4.9026897335362909</c:v>
                </c:pt>
                <c:pt idx="3154">
                  <c:v>11.759472121202835</c:v>
                </c:pt>
                <c:pt idx="3155">
                  <c:v>0.45567948377619</c:v>
                </c:pt>
                <c:pt idx="3156">
                  <c:v>0</c:v>
                </c:pt>
                <c:pt idx="3157">
                  <c:v>8.8683081332894673</c:v>
                </c:pt>
                <c:pt idx="3158">
                  <c:v>15.702767912403596</c:v>
                </c:pt>
                <c:pt idx="3159">
                  <c:v>-8.0606959316875546</c:v>
                </c:pt>
                <c:pt idx="3160">
                  <c:v>-7.0624959257337645</c:v>
                </c:pt>
                <c:pt idx="3161">
                  <c:v>8.4064264788474258E-2</c:v>
                </c:pt>
                <c:pt idx="3162">
                  <c:v>-8.8683081332894673</c:v>
                </c:pt>
                <c:pt idx="3163">
                  <c:v>-12.059119092544519</c:v>
                </c:pt>
                <c:pt idx="3164">
                  <c:v>-5.0874628412503391</c:v>
                </c:pt>
                <c:pt idx="3165">
                  <c:v>-10.307200809140809</c:v>
                </c:pt>
                <c:pt idx="3166">
                  <c:v>-0.32192809488736229</c:v>
                </c:pt>
                <c:pt idx="3167">
                  <c:v>-0.37941358954812265</c:v>
                </c:pt>
                <c:pt idx="3168">
                  <c:v>-1.2186215636711162</c:v>
                </c:pt>
                <c:pt idx="3169">
                  <c:v>2.3841694992874602</c:v>
                </c:pt>
                <c:pt idx="3170">
                  <c:v>-0.1415541442140193</c:v>
                </c:pt>
                <c:pt idx="3171">
                  <c:v>0.23482952457467079</c:v>
                </c:pt>
                <c:pt idx="3172">
                  <c:v>0.13289427049734576</c:v>
                </c:pt>
                <c:pt idx="3173">
                  <c:v>-6.3775910433314861E-2</c:v>
                </c:pt>
                <c:pt idx="3174">
                  <c:v>9.2304207950923818</c:v>
                </c:pt>
                <c:pt idx="3175">
                  <c:v>-6.6273219419166349E-2</c:v>
                </c:pt>
                <c:pt idx="3176">
                  <c:v>-0.1788971652471858</c:v>
                </c:pt>
                <c:pt idx="3177">
                  <c:v>-0.14900994913306664</c:v>
                </c:pt>
                <c:pt idx="3178">
                  <c:v>7.0660891904577721</c:v>
                </c:pt>
                <c:pt idx="3179">
                  <c:v>8.3822637581148367</c:v>
                </c:pt>
                <c:pt idx="3180">
                  <c:v>-0.86434490064243363</c:v>
                </c:pt>
                <c:pt idx="3181">
                  <c:v>1.7500217469916526</c:v>
                </c:pt>
                <c:pt idx="3182">
                  <c:v>-0.87380320743079465</c:v>
                </c:pt>
                <c:pt idx="3183">
                  <c:v>0.10561018796059878</c:v>
                </c:pt>
                <c:pt idx="3184">
                  <c:v>12.416533660199583</c:v>
                </c:pt>
                <c:pt idx="3185">
                  <c:v>-0.12832409697553945</c:v>
                </c:pt>
                <c:pt idx="3186">
                  <c:v>0.34268665505415985</c:v>
                </c:pt>
                <c:pt idx="3187">
                  <c:v>-7.6486571760385464</c:v>
                </c:pt>
                <c:pt idx="3188">
                  <c:v>-0.1916149493439068</c:v>
                </c:pt>
                <c:pt idx="3189">
                  <c:v>8.6462586799900301</c:v>
                </c:pt>
                <c:pt idx="3190">
                  <c:v>0.58486758969576802</c:v>
                </c:pt>
                <c:pt idx="3191">
                  <c:v>1.1375035237499347</c:v>
                </c:pt>
                <c:pt idx="3192">
                  <c:v>6.8638873401653351</c:v>
                </c:pt>
                <c:pt idx="3193">
                  <c:v>-12.08137247435552</c:v>
                </c:pt>
                <c:pt idx="3194">
                  <c:v>-6.0732489820306386</c:v>
                </c:pt>
                <c:pt idx="3195">
                  <c:v>-10.814315423787811</c:v>
                </c:pt>
                <c:pt idx="3196">
                  <c:v>-9.5189809291704002</c:v>
                </c:pt>
                <c:pt idx="3197">
                  <c:v>12.013322673425447</c:v>
                </c:pt>
                <c:pt idx="3198">
                  <c:v>10.518980929170402</c:v>
                </c:pt>
                <c:pt idx="3199">
                  <c:v>-7.6486571760385464</c:v>
                </c:pt>
                <c:pt idx="3200">
                  <c:v>1.5837612558217062</c:v>
                </c:pt>
                <c:pt idx="3201">
                  <c:v>4.860386155519401</c:v>
                </c:pt>
                <c:pt idx="3202">
                  <c:v>-1.5754081940079074</c:v>
                </c:pt>
                <c:pt idx="3203">
                  <c:v>0.24530681328444975</c:v>
                </c:pt>
                <c:pt idx="3204">
                  <c:v>-0.43585597078639815</c:v>
                </c:pt>
                <c:pt idx="3205">
                  <c:v>8.3837042924740537</c:v>
                </c:pt>
                <c:pt idx="3206">
                  <c:v>7.0660891904577721</c:v>
                </c:pt>
                <c:pt idx="3207">
                  <c:v>-0.26607486015384485</c:v>
                </c:pt>
                <c:pt idx="3208">
                  <c:v>-7.9088929485196662</c:v>
                </c:pt>
                <c:pt idx="3209">
                  <c:v>8.2297801667333257</c:v>
                </c:pt>
                <c:pt idx="3210">
                  <c:v>-1.5941543869021503E-2</c:v>
                </c:pt>
                <c:pt idx="3211">
                  <c:v>-5.7548875021634682</c:v>
                </c:pt>
                <c:pt idx="3212">
                  <c:v>-5.0040682499595292E-2</c:v>
                </c:pt>
                <c:pt idx="3213">
                  <c:v>-0.73696559416620655</c:v>
                </c:pt>
                <c:pt idx="3214">
                  <c:v>1.3575520046180833</c:v>
                </c:pt>
                <c:pt idx="3215">
                  <c:v>-0.95935801550265398</c:v>
                </c:pt>
                <c:pt idx="3216">
                  <c:v>-9.6450579349844787</c:v>
                </c:pt>
                <c:pt idx="3217">
                  <c:v>-0.98351187721143096</c:v>
                </c:pt>
                <c:pt idx="3218">
                  <c:v>0.15200309344504975</c:v>
                </c:pt>
                <c:pt idx="3219">
                  <c:v>-7.0624959257337645</c:v>
                </c:pt>
                <c:pt idx="3220">
                  <c:v>-6.0732489820306386</c:v>
                </c:pt>
                <c:pt idx="3221">
                  <c:v>1.7104933828050153</c:v>
                </c:pt>
                <c:pt idx="3222">
                  <c:v>10.45189794595189</c:v>
                </c:pt>
                <c:pt idx="3223">
                  <c:v>-0.43373359298874864</c:v>
                </c:pt>
                <c:pt idx="3224">
                  <c:v>0.15403362867242096</c:v>
                </c:pt>
                <c:pt idx="3225">
                  <c:v>-5.0732489820306386</c:v>
                </c:pt>
                <c:pt idx="3226">
                  <c:v>-0.35755200461808345</c:v>
                </c:pt>
                <c:pt idx="3227">
                  <c:v>4.623097629607928</c:v>
                </c:pt>
                <c:pt idx="3228">
                  <c:v>1.8451143980218281</c:v>
                </c:pt>
                <c:pt idx="3229">
                  <c:v>5.4141251557420007E-2</c:v>
                </c:pt>
                <c:pt idx="3230">
                  <c:v>1.1920657211147629</c:v>
                </c:pt>
                <c:pt idx="3231">
                  <c:v>-0.26000034574416042</c:v>
                </c:pt>
                <c:pt idx="3232">
                  <c:v>-1.1793236994445617</c:v>
                </c:pt>
                <c:pt idx="3233">
                  <c:v>-0.38597646332657864</c:v>
                </c:pt>
                <c:pt idx="3234">
                  <c:v>-0.13750352374993496</c:v>
                </c:pt>
                <c:pt idx="3235">
                  <c:v>-0.43706380560884295</c:v>
                </c:pt>
                <c:pt idx="3236">
                  <c:v>7.6486571760385464</c:v>
                </c:pt>
                <c:pt idx="3237">
                  <c:v>-0.12553088208385862</c:v>
                </c:pt>
                <c:pt idx="3238">
                  <c:v>-0.10204681465330308</c:v>
                </c:pt>
                <c:pt idx="3239">
                  <c:v>5.3457748368417297</c:v>
                </c:pt>
                <c:pt idx="3240">
                  <c:v>0.51357786748439049</c:v>
                </c:pt>
                <c:pt idx="3241">
                  <c:v>3.2587342684001683</c:v>
                </c:pt>
                <c:pt idx="3242">
                  <c:v>1.241263783162575</c:v>
                </c:pt>
                <c:pt idx="3243">
                  <c:v>2.7890541053146602</c:v>
                </c:pt>
                <c:pt idx="3244">
                  <c:v>0.34872815423107756</c:v>
                </c:pt>
                <c:pt idx="3245">
                  <c:v>9.2304207950923818</c:v>
                </c:pt>
                <c:pt idx="3246">
                  <c:v>-0.77760757866355223</c:v>
                </c:pt>
                <c:pt idx="3247">
                  <c:v>5.7459543773934607</c:v>
                </c:pt>
                <c:pt idx="3248">
                  <c:v>-1.1152460459284648</c:v>
                </c:pt>
                <c:pt idx="3249">
                  <c:v>0.20645087746742652</c:v>
                </c:pt>
                <c:pt idx="3250">
                  <c:v>-0.12700527673532017</c:v>
                </c:pt>
                <c:pt idx="3251">
                  <c:v>0.55748176429904939</c:v>
                </c:pt>
                <c:pt idx="3252">
                  <c:v>-12.534708168026555</c:v>
                </c:pt>
                <c:pt idx="3253">
                  <c:v>-6.9886846867721664</c:v>
                </c:pt>
                <c:pt idx="3254">
                  <c:v>-0.43202635737189504</c:v>
                </c:pt>
                <c:pt idx="3255">
                  <c:v>6.9013084267916724</c:v>
                </c:pt>
                <c:pt idx="3256">
                  <c:v>5.2467419894135482E-2</c:v>
                </c:pt>
                <c:pt idx="3257">
                  <c:v>9.8667637673533513</c:v>
                </c:pt>
                <c:pt idx="3258">
                  <c:v>-9.3822637581148367</c:v>
                </c:pt>
                <c:pt idx="3259">
                  <c:v>0.11765158865427258</c:v>
                </c:pt>
                <c:pt idx="3260">
                  <c:v>-1.1189934531787656E-2</c:v>
                </c:pt>
                <c:pt idx="3261">
                  <c:v>-0.16611626255801407</c:v>
                </c:pt>
                <c:pt idx="3262">
                  <c:v>0.1041888502719712</c:v>
                </c:pt>
                <c:pt idx="3263">
                  <c:v>1.4185691902490973</c:v>
                </c:pt>
                <c:pt idx="3264">
                  <c:v>0.5052353082504224</c:v>
                </c:pt>
                <c:pt idx="3265">
                  <c:v>-0.18805003062849385</c:v>
                </c:pt>
                <c:pt idx="3266">
                  <c:v>-0.31194400631474017</c:v>
                </c:pt>
                <c:pt idx="3267">
                  <c:v>0.56478461878352582</c:v>
                </c:pt>
                <c:pt idx="3268">
                  <c:v>-3.7960664365536739E-4</c:v>
                </c:pt>
                <c:pt idx="3269">
                  <c:v>0</c:v>
                </c:pt>
                <c:pt idx="3270">
                  <c:v>10.381182412624446</c:v>
                </c:pt>
                <c:pt idx="3271">
                  <c:v>-0.63454452957171692</c:v>
                </c:pt>
                <c:pt idx="3272">
                  <c:v>0.16484067267097416</c:v>
                </c:pt>
                <c:pt idx="3273">
                  <c:v>-0.20862351513676311</c:v>
                </c:pt>
                <c:pt idx="3274">
                  <c:v>-0.11321061044799095</c:v>
                </c:pt>
                <c:pt idx="3275">
                  <c:v>-0.28688114778816137</c:v>
                </c:pt>
                <c:pt idx="3276">
                  <c:v>0.62909964822722164</c:v>
                </c:pt>
                <c:pt idx="3277">
                  <c:v>-0.17799830197799454</c:v>
                </c:pt>
                <c:pt idx="3278">
                  <c:v>0.67516030969273455</c:v>
                </c:pt>
                <c:pt idx="3279">
                  <c:v>-0.17523880133878028</c:v>
                </c:pt>
                <c:pt idx="3280">
                  <c:v>-8.6462586799900301</c:v>
                </c:pt>
                <c:pt idx="3281">
                  <c:v>-9.5196362528432132</c:v>
                </c:pt>
                <c:pt idx="3282">
                  <c:v>-0.11042398969365043</c:v>
                </c:pt>
                <c:pt idx="3283">
                  <c:v>-0.1643868179008823</c:v>
                </c:pt>
                <c:pt idx="3284">
                  <c:v>7.0624959257337645</c:v>
                </c:pt>
                <c:pt idx="3285">
                  <c:v>-0.84130225398094183</c:v>
                </c:pt>
                <c:pt idx="3286">
                  <c:v>-0.21244961808886956</c:v>
                </c:pt>
                <c:pt idx="3287">
                  <c:v>-8.1136762725405501E-2</c:v>
                </c:pt>
                <c:pt idx="3288">
                  <c:v>-9.6450579349844787</c:v>
                </c:pt>
                <c:pt idx="3289">
                  <c:v>-0.13750352374993496</c:v>
                </c:pt>
                <c:pt idx="3290">
                  <c:v>0.10691520391651189</c:v>
                </c:pt>
                <c:pt idx="3291">
                  <c:v>-0.8178897301624467</c:v>
                </c:pt>
                <c:pt idx="3292">
                  <c:v>0.7776075786635519</c:v>
                </c:pt>
                <c:pt idx="3293">
                  <c:v>-1.0369942074822018</c:v>
                </c:pt>
                <c:pt idx="3294">
                  <c:v>-1.4587104513936433</c:v>
                </c:pt>
                <c:pt idx="3295">
                  <c:v>-0.68589140957193673</c:v>
                </c:pt>
                <c:pt idx="3296">
                  <c:v>-2.5055280332267511</c:v>
                </c:pt>
                <c:pt idx="3297">
                  <c:v>0.12448203068114522</c:v>
                </c:pt>
                <c:pt idx="3298">
                  <c:v>-0.62343664853579162</c:v>
                </c:pt>
                <c:pt idx="3299">
                  <c:v>0.11103131238874366</c:v>
                </c:pt>
                <c:pt idx="3300">
                  <c:v>0.1205827438758352</c:v>
                </c:pt>
                <c:pt idx="3301">
                  <c:v>-2.9229906686838847</c:v>
                </c:pt>
                <c:pt idx="3302">
                  <c:v>1.0395283641866375</c:v>
                </c:pt>
                <c:pt idx="3303">
                  <c:v>-9.7598881832218343</c:v>
                </c:pt>
                <c:pt idx="3304">
                  <c:v>0.86769270789586983</c:v>
                </c:pt>
                <c:pt idx="3305">
                  <c:v>-8.0588936890535692</c:v>
                </c:pt>
                <c:pt idx="3306">
                  <c:v>-1.9992576819795636</c:v>
                </c:pt>
                <c:pt idx="3307">
                  <c:v>-0.35116531611245883</c:v>
                </c:pt>
                <c:pt idx="3308">
                  <c:v>-10.518653155673389</c:v>
                </c:pt>
                <c:pt idx="3309">
                  <c:v>-0.97654102717601132</c:v>
                </c:pt>
                <c:pt idx="3310">
                  <c:v>1.4766634474339366</c:v>
                </c:pt>
                <c:pt idx="3311">
                  <c:v>8.3388702957501497</c:v>
                </c:pt>
                <c:pt idx="3312">
                  <c:v>5.0626073069968143E-2</c:v>
                </c:pt>
                <c:pt idx="3313">
                  <c:v>9.3524113194709919</c:v>
                </c:pt>
                <c:pt idx="3314">
                  <c:v>-9.5196362528432132</c:v>
                </c:pt>
                <c:pt idx="3315">
                  <c:v>-2.7307345995735244E-2</c:v>
                </c:pt>
                <c:pt idx="3316">
                  <c:v>7.6486571760385464</c:v>
                </c:pt>
                <c:pt idx="3317">
                  <c:v>9.0606959316875546</c:v>
                </c:pt>
                <c:pt idx="3318">
                  <c:v>15.88862435101368</c:v>
                </c:pt>
                <c:pt idx="3319">
                  <c:v>-13.941567303664527</c:v>
                </c:pt>
                <c:pt idx="3320">
                  <c:v>2.9317773176936224</c:v>
                </c:pt>
                <c:pt idx="3321">
                  <c:v>0.29034378258021559</c:v>
                </c:pt>
                <c:pt idx="3322">
                  <c:v>-0.9300979867698439</c:v>
                </c:pt>
                <c:pt idx="3323">
                  <c:v>-0.2737608124268523</c:v>
                </c:pt>
                <c:pt idx="3324">
                  <c:v>0.1655860657179751</c:v>
                </c:pt>
                <c:pt idx="3325">
                  <c:v>-4.7725895038969268</c:v>
                </c:pt>
                <c:pt idx="3326">
                  <c:v>12.380911949563341</c:v>
                </c:pt>
                <c:pt idx="3327">
                  <c:v>-8.6450579349844769</c:v>
                </c:pt>
                <c:pt idx="3328">
                  <c:v>10.518980929170402</c:v>
                </c:pt>
                <c:pt idx="3329">
                  <c:v>-4.3219280948873626</c:v>
                </c:pt>
                <c:pt idx="3330">
                  <c:v>-0.1699250014423121</c:v>
                </c:pt>
                <c:pt idx="3331">
                  <c:v>-0.78849589480628823</c:v>
                </c:pt>
                <c:pt idx="3332">
                  <c:v>-0.26231323859013994</c:v>
                </c:pt>
                <c:pt idx="3333">
                  <c:v>-5.7814034308938202</c:v>
                </c:pt>
                <c:pt idx="3334">
                  <c:v>-11.916999049082808</c:v>
                </c:pt>
                <c:pt idx="3335">
                  <c:v>-0.65808042992517157</c:v>
                </c:pt>
                <c:pt idx="3336">
                  <c:v>-8.0624959257337636</c:v>
                </c:pt>
                <c:pt idx="3337">
                  <c:v>-1.5801615144573351</c:v>
                </c:pt>
                <c:pt idx="3338">
                  <c:v>0.94156804724126386</c:v>
                </c:pt>
                <c:pt idx="3339">
                  <c:v>2.9147527133814894</c:v>
                </c:pt>
                <c:pt idx="3340">
                  <c:v>-8.9514434185632918</c:v>
                </c:pt>
                <c:pt idx="3341">
                  <c:v>0.83007499855768774</c:v>
                </c:pt>
                <c:pt idx="3342">
                  <c:v>-1.4325053810462494</c:v>
                </c:pt>
                <c:pt idx="3343">
                  <c:v>-0.37550913509220629</c:v>
                </c:pt>
                <c:pt idx="3344">
                  <c:v>0.2466399675831254</c:v>
                </c:pt>
                <c:pt idx="3345">
                  <c:v>10.229219383469125</c:v>
                </c:pt>
                <c:pt idx="3346">
                  <c:v>-1.2420747871981477</c:v>
                </c:pt>
                <c:pt idx="3347">
                  <c:v>9.7604427459966399</c:v>
                </c:pt>
                <c:pt idx="3348">
                  <c:v>0.24355703133449008</c:v>
                </c:pt>
                <c:pt idx="3349">
                  <c:v>-1.2532018162186092</c:v>
                </c:pt>
                <c:pt idx="3350">
                  <c:v>-9.8672787397096631</c:v>
                </c:pt>
                <c:pt idx="3351">
                  <c:v>-5.5647846187835261</c:v>
                </c:pt>
                <c:pt idx="3352">
                  <c:v>1.9064700110820314</c:v>
                </c:pt>
                <c:pt idx="3353">
                  <c:v>0.64490504117743819</c:v>
                </c:pt>
                <c:pt idx="3354">
                  <c:v>2.9975975097846952</c:v>
                </c:pt>
                <c:pt idx="3355">
                  <c:v>-0.60921004696783321</c:v>
                </c:pt>
                <c:pt idx="3356">
                  <c:v>0.60768257722123964</c:v>
                </c:pt>
                <c:pt idx="3357">
                  <c:v>6.2270404925788716</c:v>
                </c:pt>
                <c:pt idx="3358">
                  <c:v>0</c:v>
                </c:pt>
                <c:pt idx="3359">
                  <c:v>0.41703388424071974</c:v>
                </c:pt>
                <c:pt idx="3360">
                  <c:v>-0.17646515088696163</c:v>
                </c:pt>
                <c:pt idx="3361">
                  <c:v>-0.12928301694496613</c:v>
                </c:pt>
                <c:pt idx="3362">
                  <c:v>0.43462822763672465</c:v>
                </c:pt>
                <c:pt idx="3363">
                  <c:v>-7.0660891904577721</c:v>
                </c:pt>
                <c:pt idx="3364">
                  <c:v>0.56046793880040757</c:v>
                </c:pt>
                <c:pt idx="3365">
                  <c:v>8.2676159836005715E-3</c:v>
                </c:pt>
                <c:pt idx="3366">
                  <c:v>8.8672787397096631</c:v>
                </c:pt>
                <c:pt idx="3367">
                  <c:v>6.0732489820306386</c:v>
                </c:pt>
                <c:pt idx="3368">
                  <c:v>0.26836785013683451</c:v>
                </c:pt>
                <c:pt idx="3369">
                  <c:v>-2.5850626843982139</c:v>
                </c:pt>
                <c:pt idx="3370">
                  <c:v>0.49381461266296062</c:v>
                </c:pt>
                <c:pt idx="3371">
                  <c:v>-9.6202198255074869</c:v>
                </c:pt>
                <c:pt idx="3372">
                  <c:v>-0.16600995143892941</c:v>
                </c:pt>
                <c:pt idx="3373">
                  <c:v>-0.3797044261665633</c:v>
                </c:pt>
                <c:pt idx="3374">
                  <c:v>-0.43837000310946772</c:v>
                </c:pt>
                <c:pt idx="3375">
                  <c:v>0.56704059272389351</c:v>
                </c:pt>
                <c:pt idx="3376">
                  <c:v>0.75336003241687477</c:v>
                </c:pt>
                <c:pt idx="3377">
                  <c:v>0.71311885221183868</c:v>
                </c:pt>
                <c:pt idx="3378">
                  <c:v>2.5360529002402101</c:v>
                </c:pt>
                <c:pt idx="3379">
                  <c:v>-0.21215323683160953</c:v>
                </c:pt>
                <c:pt idx="3380">
                  <c:v>1.4137359248450561</c:v>
                </c:pt>
                <c:pt idx="3381">
                  <c:v>12.059006395201113</c:v>
                </c:pt>
                <c:pt idx="3382">
                  <c:v>-0.36257007938470825</c:v>
                </c:pt>
                <c:pt idx="3383">
                  <c:v>-2.7249330386713093</c:v>
                </c:pt>
                <c:pt idx="3384">
                  <c:v>7.0660891904577738</c:v>
                </c:pt>
                <c:pt idx="3385">
                  <c:v>-5.5545888516776376</c:v>
                </c:pt>
                <c:pt idx="3386">
                  <c:v>-10.307580315927396</c:v>
                </c:pt>
                <c:pt idx="3387">
                  <c:v>-8.0624959257337636</c:v>
                </c:pt>
                <c:pt idx="3388">
                  <c:v>0.14784546797139422</c:v>
                </c:pt>
                <c:pt idx="3389">
                  <c:v>-0.18708555260049523</c:v>
                </c:pt>
                <c:pt idx="3390">
                  <c:v>-1.9865794842376785</c:v>
                </c:pt>
                <c:pt idx="3391">
                  <c:v>4.6860844251640223</c:v>
                </c:pt>
                <c:pt idx="3392">
                  <c:v>1.4525122046975065</c:v>
                </c:pt>
                <c:pt idx="3393">
                  <c:v>-4.7548875021634691</c:v>
                </c:pt>
                <c:pt idx="3394">
                  <c:v>0.49674600034325739</c:v>
                </c:pt>
                <c:pt idx="3395">
                  <c:v>-14.550786859688905</c:v>
                </c:pt>
                <c:pt idx="3396">
                  <c:v>0</c:v>
                </c:pt>
                <c:pt idx="3397">
                  <c:v>0.60145062350972511</c:v>
                </c:pt>
                <c:pt idx="3398">
                  <c:v>0.2783011624871044</c:v>
                </c:pt>
                <c:pt idx="3399">
                  <c:v>1.1874100288291726E-2</c:v>
                </c:pt>
                <c:pt idx="3400">
                  <c:v>-0.30895024088915285</c:v>
                </c:pt>
                <c:pt idx="3401">
                  <c:v>-3.660730008339121</c:v>
                </c:pt>
                <c:pt idx="3402">
                  <c:v>-4.1505057450585481</c:v>
                </c:pt>
                <c:pt idx="3403">
                  <c:v>-0.5779760704050495</c:v>
                </c:pt>
                <c:pt idx="3404">
                  <c:v>-1.7055429209945046</c:v>
                </c:pt>
                <c:pt idx="3405">
                  <c:v>-0.99879925499444877</c:v>
                </c:pt>
                <c:pt idx="3406">
                  <c:v>-5.5741880291269812</c:v>
                </c:pt>
                <c:pt idx="3407">
                  <c:v>-5.0515271254246659E-2</c:v>
                </c:pt>
                <c:pt idx="3408">
                  <c:v>-9.3822637581148367</c:v>
                </c:pt>
                <c:pt idx="3409">
                  <c:v>-0.18577135596367528</c:v>
                </c:pt>
                <c:pt idx="3410">
                  <c:v>-1.5777669993169523</c:v>
                </c:pt>
                <c:pt idx="3411">
                  <c:v>-0.35278294704427438</c:v>
                </c:pt>
                <c:pt idx="3412">
                  <c:v>-0.26303440583379395</c:v>
                </c:pt>
                <c:pt idx="3413">
                  <c:v>2.5995208532944673E-2</c:v>
                </c:pt>
                <c:pt idx="3414">
                  <c:v>-0.71620703399940866</c:v>
                </c:pt>
                <c:pt idx="3415">
                  <c:v>-0.12691211248221909</c:v>
                </c:pt>
                <c:pt idx="3416">
                  <c:v>12.081261502082024</c:v>
                </c:pt>
                <c:pt idx="3417">
                  <c:v>-1.6297069323166617</c:v>
                </c:pt>
                <c:pt idx="3418">
                  <c:v>8.6450579349844769</c:v>
                </c:pt>
                <c:pt idx="3419">
                  <c:v>-0.14684138832927099</c:v>
                </c:pt>
                <c:pt idx="3420">
                  <c:v>8.3877854927193619E-3</c:v>
                </c:pt>
                <c:pt idx="3421">
                  <c:v>-7.6462586799900292</c:v>
                </c:pt>
                <c:pt idx="3422">
                  <c:v>2.4771491488326065</c:v>
                </c:pt>
                <c:pt idx="3423">
                  <c:v>12.325867580575419</c:v>
                </c:pt>
                <c:pt idx="3424">
                  <c:v>2.1858956582852729</c:v>
                </c:pt>
                <c:pt idx="3425">
                  <c:v>-0.36364840744215227</c:v>
                </c:pt>
                <c:pt idx="3426">
                  <c:v>0.40197315222571406</c:v>
                </c:pt>
                <c:pt idx="3427">
                  <c:v>13.407666097055019</c:v>
                </c:pt>
                <c:pt idx="3428">
                  <c:v>-11.475057853786698</c:v>
                </c:pt>
                <c:pt idx="3429">
                  <c:v>-12.16752268516303</c:v>
                </c:pt>
                <c:pt idx="3430">
                  <c:v>0.18586654531133384</c:v>
                </c:pt>
                <c:pt idx="3431">
                  <c:v>-13.966385282396624</c:v>
                </c:pt>
                <c:pt idx="3432">
                  <c:v>-11.759610821875043</c:v>
                </c:pt>
                <c:pt idx="3433">
                  <c:v>11.146568675740786</c:v>
                </c:pt>
                <c:pt idx="3434">
                  <c:v>-3.9932552703666526</c:v>
                </c:pt>
                <c:pt idx="3435">
                  <c:v>-8.3837042924740537</c:v>
                </c:pt>
                <c:pt idx="3436">
                  <c:v>-9.9667457608995313</c:v>
                </c:pt>
                <c:pt idx="3437">
                  <c:v>-8.7297404057235017E-2</c:v>
                </c:pt>
                <c:pt idx="3438">
                  <c:v>1.6584915361431216</c:v>
                </c:pt>
                <c:pt idx="3439">
                  <c:v>-0.33120590847537323</c:v>
                </c:pt>
                <c:pt idx="3440">
                  <c:v>-0.16046467219324625</c:v>
                </c:pt>
                <c:pt idx="3441">
                  <c:v>4.7725895038969277</c:v>
                </c:pt>
                <c:pt idx="3442">
                  <c:v>-7.0660891904577721</c:v>
                </c:pt>
                <c:pt idx="3443">
                  <c:v>0.84799690655495008</c:v>
                </c:pt>
                <c:pt idx="3444">
                  <c:v>-1.1231482307728649</c:v>
                </c:pt>
                <c:pt idx="3445">
                  <c:v>3.2293169447024876</c:v>
                </c:pt>
                <c:pt idx="3446">
                  <c:v>-1.8858289800806893</c:v>
                </c:pt>
                <c:pt idx="3447">
                  <c:v>-0.44259747853525017</c:v>
                </c:pt>
                <c:pt idx="3448">
                  <c:v>-4.9903066037961565</c:v>
                </c:pt>
                <c:pt idx="3449">
                  <c:v>2.7006378769273236</c:v>
                </c:pt>
                <c:pt idx="3450">
                  <c:v>4.0170735133589419</c:v>
                </c:pt>
                <c:pt idx="3451">
                  <c:v>-5.0431607627889727</c:v>
                </c:pt>
                <c:pt idx="3452">
                  <c:v>-2.7643049176259482</c:v>
                </c:pt>
                <c:pt idx="3453">
                  <c:v>-4.0374171915537715</c:v>
                </c:pt>
                <c:pt idx="3454">
                  <c:v>-3.802553935793783</c:v>
                </c:pt>
                <c:pt idx="3455">
                  <c:v>-6.8882475584598854E-2</c:v>
                </c:pt>
                <c:pt idx="3456">
                  <c:v>10.058893689053569</c:v>
                </c:pt>
                <c:pt idx="3457">
                  <c:v>-0.2118386431757065</c:v>
                </c:pt>
                <c:pt idx="3458">
                  <c:v>-2.3978862934439921E-2</c:v>
                </c:pt>
                <c:pt idx="3459">
                  <c:v>0.58496250072115619</c:v>
                </c:pt>
                <c:pt idx="3460">
                  <c:v>-0.8832763936983179</c:v>
                </c:pt>
                <c:pt idx="3461">
                  <c:v>-2.5535092107137811E-2</c:v>
                </c:pt>
                <c:pt idx="3462">
                  <c:v>0.3656494723166801</c:v>
                </c:pt>
                <c:pt idx="3463">
                  <c:v>-7.800251200127338E-2</c:v>
                </c:pt>
                <c:pt idx="3464">
                  <c:v>-14.590294645317085</c:v>
                </c:pt>
                <c:pt idx="3465">
                  <c:v>-1.1906835616091096</c:v>
                </c:pt>
                <c:pt idx="3466">
                  <c:v>0.15315678806142052</c:v>
                </c:pt>
                <c:pt idx="3467">
                  <c:v>12.036402593593708</c:v>
                </c:pt>
                <c:pt idx="3468">
                  <c:v>-0.12338241550528231</c:v>
                </c:pt>
                <c:pt idx="3469">
                  <c:v>-0.27462238010900547</c:v>
                </c:pt>
                <c:pt idx="3470">
                  <c:v>-0.22239242133644802</c:v>
                </c:pt>
                <c:pt idx="3471">
                  <c:v>0.2377957800509572</c:v>
                </c:pt>
                <c:pt idx="3472">
                  <c:v>1.0381351288867713</c:v>
                </c:pt>
                <c:pt idx="3473">
                  <c:v>-0.87392299418592312</c:v>
                </c:pt>
                <c:pt idx="3474">
                  <c:v>-1.4150374992788437</c:v>
                </c:pt>
                <c:pt idx="3475">
                  <c:v>-0.75899190049620513</c:v>
                </c:pt>
                <c:pt idx="3476">
                  <c:v>-0.68965987938784923</c:v>
                </c:pt>
                <c:pt idx="3477">
                  <c:v>0.41383874969521822</c:v>
                </c:pt>
                <c:pt idx="3478">
                  <c:v>0.27670149135065153</c:v>
                </c:pt>
                <c:pt idx="3479">
                  <c:v>-0.39427893911204676</c:v>
                </c:pt>
                <c:pt idx="3480">
                  <c:v>-0.66481580841037069</c:v>
                </c:pt>
                <c:pt idx="3481">
                  <c:v>12.518489240994931</c:v>
                </c:pt>
                <c:pt idx="3482">
                  <c:v>-1.5777669993169523</c:v>
                </c:pt>
                <c:pt idx="3483">
                  <c:v>-0.35382307279091041</c:v>
                </c:pt>
                <c:pt idx="3484">
                  <c:v>13.916874684181142</c:v>
                </c:pt>
                <c:pt idx="3485">
                  <c:v>-12.16752268516303</c:v>
                </c:pt>
                <c:pt idx="3486">
                  <c:v>-5.2467419894135371E-2</c:v>
                </c:pt>
                <c:pt idx="3487">
                  <c:v>0.28062846584853191</c:v>
                </c:pt>
                <c:pt idx="3488">
                  <c:v>2.7392906471124499</c:v>
                </c:pt>
                <c:pt idx="3489">
                  <c:v>-1.9937059013373279</c:v>
                </c:pt>
                <c:pt idx="3490">
                  <c:v>7.6815597050830894E-2</c:v>
                </c:pt>
                <c:pt idx="3491">
                  <c:v>10.814048332230835</c:v>
                </c:pt>
                <c:pt idx="3492">
                  <c:v>1.5754081940079074</c:v>
                </c:pt>
                <c:pt idx="3493">
                  <c:v>-11.146780789986687</c:v>
                </c:pt>
                <c:pt idx="3494">
                  <c:v>-8.8683081332894673</c:v>
                </c:pt>
                <c:pt idx="3495">
                  <c:v>0.15200309344504975</c:v>
                </c:pt>
                <c:pt idx="3496">
                  <c:v>10.866763767353351</c:v>
                </c:pt>
                <c:pt idx="3497">
                  <c:v>6.580205839574578E-2</c:v>
                </c:pt>
                <c:pt idx="3498">
                  <c:v>0.78099021805820434</c:v>
                </c:pt>
                <c:pt idx="3499">
                  <c:v>-0.46577845947138002</c:v>
                </c:pt>
                <c:pt idx="3500">
                  <c:v>-0.23660628055614863</c:v>
                </c:pt>
                <c:pt idx="3501">
                  <c:v>-10.518653155673389</c:v>
                </c:pt>
                <c:pt idx="3502">
                  <c:v>-1.4782313257660378</c:v>
                </c:pt>
                <c:pt idx="3503">
                  <c:v>-2.6053466266681284</c:v>
                </c:pt>
                <c:pt idx="3504">
                  <c:v>-12.565181432340747</c:v>
                </c:pt>
                <c:pt idx="3505">
                  <c:v>2.106161552782989E-2</c:v>
                </c:pt>
                <c:pt idx="3506">
                  <c:v>0.32072634967760921</c:v>
                </c:pt>
                <c:pt idx="3507">
                  <c:v>1.8011895492518892</c:v>
                </c:pt>
                <c:pt idx="3508">
                  <c:v>-0.14505033280328289</c:v>
                </c:pt>
                <c:pt idx="3509">
                  <c:v>-0.22948184612276734</c:v>
                </c:pt>
                <c:pt idx="3510">
                  <c:v>-1.7449583849197368</c:v>
                </c:pt>
                <c:pt idx="3511">
                  <c:v>1.6214883767462704</c:v>
                </c:pt>
                <c:pt idx="3512">
                  <c:v>-3.5432218169796657</c:v>
                </c:pt>
                <c:pt idx="3513">
                  <c:v>1.2783011624871043</c:v>
                </c:pt>
                <c:pt idx="3514">
                  <c:v>-0.6084214735451452</c:v>
                </c:pt>
                <c:pt idx="3515">
                  <c:v>-1.15200309344505</c:v>
                </c:pt>
                <c:pt idx="3516">
                  <c:v>-6.5494638194997705</c:v>
                </c:pt>
                <c:pt idx="3517">
                  <c:v>3.4765418160676936E-2</c:v>
                </c:pt>
                <c:pt idx="3518">
                  <c:v>-0.56082559483964611</c:v>
                </c:pt>
                <c:pt idx="3519">
                  <c:v>-12.344480856963042</c:v>
                </c:pt>
                <c:pt idx="3520">
                  <c:v>4.6995152336099322</c:v>
                </c:pt>
                <c:pt idx="3521">
                  <c:v>7.6486571760385464</c:v>
                </c:pt>
                <c:pt idx="3522">
                  <c:v>-1.5789687445267055</c:v>
                </c:pt>
                <c:pt idx="3523">
                  <c:v>17.462973487091315</c:v>
                </c:pt>
                <c:pt idx="3524">
                  <c:v>-1.556393348524385</c:v>
                </c:pt>
                <c:pt idx="3525">
                  <c:v>1.7491918964994659</c:v>
                </c:pt>
                <c:pt idx="3526">
                  <c:v>0.59863743761823296</c:v>
                </c:pt>
                <c:pt idx="3527">
                  <c:v>1.3909101075288537</c:v>
                </c:pt>
                <c:pt idx="3528">
                  <c:v>1.9937059013373284</c:v>
                </c:pt>
                <c:pt idx="3529">
                  <c:v>9.2304207950923818</c:v>
                </c:pt>
                <c:pt idx="3530">
                  <c:v>0.93726424465203739</c:v>
                </c:pt>
                <c:pt idx="3531">
                  <c:v>5.08746284125034</c:v>
                </c:pt>
                <c:pt idx="3532">
                  <c:v>-10.146780789986686</c:v>
                </c:pt>
                <c:pt idx="3533">
                  <c:v>0.38109016735550627</c:v>
                </c:pt>
                <c:pt idx="3534">
                  <c:v>0.16992500144231237</c:v>
                </c:pt>
                <c:pt idx="3535">
                  <c:v>0.91635999489430353</c:v>
                </c:pt>
                <c:pt idx="3536">
                  <c:v>-3.3150932221666731</c:v>
                </c:pt>
                <c:pt idx="3537">
                  <c:v>-8.3822637581148367</c:v>
                </c:pt>
                <c:pt idx="3538">
                  <c:v>0.76073376009915616</c:v>
                </c:pt>
                <c:pt idx="3539">
                  <c:v>-7.0389327891397693E-2</c:v>
                </c:pt>
                <c:pt idx="3540">
                  <c:v>-0.10433665981473561</c:v>
                </c:pt>
                <c:pt idx="3541">
                  <c:v>-0.20104751893809319</c:v>
                </c:pt>
                <c:pt idx="3542">
                  <c:v>0.49426419042941899</c:v>
                </c:pt>
                <c:pt idx="3543">
                  <c:v>-0.28203536776384974</c:v>
                </c:pt>
                <c:pt idx="3544">
                  <c:v>-0.15754127698648013</c:v>
                </c:pt>
                <c:pt idx="3545">
                  <c:v>4.6542585937029937E-2</c:v>
                </c:pt>
                <c:pt idx="3546">
                  <c:v>8.2415040242890883E-2</c:v>
                </c:pt>
                <c:pt idx="3547">
                  <c:v>-1.5837607555114033</c:v>
                </c:pt>
                <c:pt idx="3548">
                  <c:v>1.0810511435170052</c:v>
                </c:pt>
                <c:pt idx="3549">
                  <c:v>7.0660891904577738</c:v>
                </c:pt>
                <c:pt idx="3550">
                  <c:v>-0.45251220469750653</c:v>
                </c:pt>
                <c:pt idx="3551">
                  <c:v>-9.438067522884222E-2</c:v>
                </c:pt>
                <c:pt idx="3552">
                  <c:v>-1.3072123646851233</c:v>
                </c:pt>
                <c:pt idx="3553">
                  <c:v>-0.56071495447447872</c:v>
                </c:pt>
                <c:pt idx="3554">
                  <c:v>8.7969482371589944E-3</c:v>
                </c:pt>
                <c:pt idx="3555">
                  <c:v>9.3815429511845849</c:v>
                </c:pt>
                <c:pt idx="3556">
                  <c:v>-0.90602385179098655</c:v>
                </c:pt>
                <c:pt idx="3557">
                  <c:v>-3.9259430447227045E-2</c:v>
                </c:pt>
                <c:pt idx="3558">
                  <c:v>-13.188279751964144</c:v>
                </c:pt>
                <c:pt idx="3559">
                  <c:v>-0.14765737209091567</c:v>
                </c:pt>
                <c:pt idx="3560">
                  <c:v>14.26348928555387</c:v>
                </c:pt>
                <c:pt idx="3561">
                  <c:v>3.2034265038149176E-16</c:v>
                </c:pt>
                <c:pt idx="3562">
                  <c:v>0.17970602223489751</c:v>
                </c:pt>
                <c:pt idx="3563">
                  <c:v>-4.5763493704164482</c:v>
                </c:pt>
                <c:pt idx="3564">
                  <c:v>4.7741880581224052</c:v>
                </c:pt>
                <c:pt idx="3565">
                  <c:v>-6.8286654283030161</c:v>
                </c:pt>
                <c:pt idx="3566">
                  <c:v>3.1353979950048377E-2</c:v>
                </c:pt>
                <c:pt idx="3567">
                  <c:v>-10.91687468418114</c:v>
                </c:pt>
                <c:pt idx="3568">
                  <c:v>7.005518628336235</c:v>
                </c:pt>
                <c:pt idx="3569">
                  <c:v>-8.6450579349844769</c:v>
                </c:pt>
                <c:pt idx="3570">
                  <c:v>-0.96252529458133729</c:v>
                </c:pt>
                <c:pt idx="3571">
                  <c:v>11.673750739438065</c:v>
                </c:pt>
                <c:pt idx="3572">
                  <c:v>10.703326841459814</c:v>
                </c:pt>
                <c:pt idx="3573">
                  <c:v>2.7925579201295236</c:v>
                </c:pt>
                <c:pt idx="3574">
                  <c:v>-0.31550182572792934</c:v>
                </c:pt>
                <c:pt idx="3575">
                  <c:v>-8.0324305949117603E-2</c:v>
                </c:pt>
                <c:pt idx="3576">
                  <c:v>1.5334322000810745</c:v>
                </c:pt>
                <c:pt idx="3577">
                  <c:v>0.11300896182918635</c:v>
                </c:pt>
                <c:pt idx="3578">
                  <c:v>-1.2184985052319568</c:v>
                </c:pt>
                <c:pt idx="3579">
                  <c:v>2.5955295974224697</c:v>
                </c:pt>
                <c:pt idx="3580">
                  <c:v>-15.162194612815439</c:v>
                </c:pt>
                <c:pt idx="3581">
                  <c:v>8.8683081332894673</c:v>
                </c:pt>
                <c:pt idx="3582">
                  <c:v>-7.0660891904577721</c:v>
                </c:pt>
                <c:pt idx="3583">
                  <c:v>2.7370858137438674</c:v>
                </c:pt>
                <c:pt idx="3584">
                  <c:v>-13.643893759468893</c:v>
                </c:pt>
                <c:pt idx="3585">
                  <c:v>3.0931859551890928E-2</c:v>
                </c:pt>
                <c:pt idx="3586">
                  <c:v>9.4784325805673539</c:v>
                </c:pt>
                <c:pt idx="3587">
                  <c:v>11.866506212226202</c:v>
                </c:pt>
                <c:pt idx="3588">
                  <c:v>-6.9886846867721664</c:v>
                </c:pt>
                <c:pt idx="3589">
                  <c:v>-6.5095028221884996E-2</c:v>
                </c:pt>
                <c:pt idx="3590">
                  <c:v>1.8521999712660692E-2</c:v>
                </c:pt>
                <c:pt idx="3591">
                  <c:v>3.6980372279257878</c:v>
                </c:pt>
                <c:pt idx="3592">
                  <c:v>-12.125198191061759</c:v>
                </c:pt>
                <c:pt idx="3593">
                  <c:v>0</c:v>
                </c:pt>
                <c:pt idx="3594">
                  <c:v>-0.44478484267289603</c:v>
                </c:pt>
                <c:pt idx="3595">
                  <c:v>-7.6486571760385464</c:v>
                </c:pt>
                <c:pt idx="3596">
                  <c:v>11.582612451267021</c:v>
                </c:pt>
                <c:pt idx="3597">
                  <c:v>3.1110532540030284E-2</c:v>
                </c:pt>
                <c:pt idx="3598">
                  <c:v>3.5509006646475236</c:v>
                </c:pt>
                <c:pt idx="3599">
                  <c:v>-12.08137247435552</c:v>
                </c:pt>
                <c:pt idx="3600">
                  <c:v>7.8002512001273172E-2</c:v>
                </c:pt>
                <c:pt idx="3601">
                  <c:v>-5.2851882265734833E-2</c:v>
                </c:pt>
                <c:pt idx="3602">
                  <c:v>-10.451211111832329</c:v>
                </c:pt>
                <c:pt idx="3603">
                  <c:v>0.59863743761823296</c:v>
                </c:pt>
                <c:pt idx="3604">
                  <c:v>0.12317674225083325</c:v>
                </c:pt>
                <c:pt idx="3605">
                  <c:v>-0.26063191561848903</c:v>
                </c:pt>
                <c:pt idx="3606">
                  <c:v>9.3822637581148367</c:v>
                </c:pt>
                <c:pt idx="3607">
                  <c:v>-12.451296983981448</c:v>
                </c:pt>
                <c:pt idx="3608">
                  <c:v>-5.2595910392906973</c:v>
                </c:pt>
                <c:pt idx="3609">
                  <c:v>-4.6019019590086713E-3</c:v>
                </c:pt>
                <c:pt idx="3610">
                  <c:v>-5.95887962897996E-2</c:v>
                </c:pt>
                <c:pt idx="3611">
                  <c:v>-5.0626073069967782E-2</c:v>
                </c:pt>
                <c:pt idx="3612">
                  <c:v>4.6474429799501074E-2</c:v>
                </c:pt>
                <c:pt idx="3613">
                  <c:v>-0.53605290024021013</c:v>
                </c:pt>
                <c:pt idx="3614">
                  <c:v>0.3942789391120467</c:v>
                </c:pt>
                <c:pt idx="3615">
                  <c:v>13.287808556012996</c:v>
                </c:pt>
                <c:pt idx="3616">
                  <c:v>-0.19057441398973843</c:v>
                </c:pt>
                <c:pt idx="3617">
                  <c:v>-0.15770545280923354</c:v>
                </c:pt>
                <c:pt idx="3618">
                  <c:v>-0.14438990933517479</c:v>
                </c:pt>
                <c:pt idx="3619">
                  <c:v>-1.5837612558217062</c:v>
                </c:pt>
                <c:pt idx="3620">
                  <c:v>-1.5837612558217062</c:v>
                </c:pt>
                <c:pt idx="3621">
                  <c:v>-1.5837612558217062</c:v>
                </c:pt>
                <c:pt idx="3622">
                  <c:v>-1.5837612558217062</c:v>
                </c:pt>
                <c:pt idx="3623">
                  <c:v>-0.26303440583379395</c:v>
                </c:pt>
                <c:pt idx="3624">
                  <c:v>12.306916113522544</c:v>
                </c:pt>
                <c:pt idx="3625">
                  <c:v>5.2863041851566415</c:v>
                </c:pt>
                <c:pt idx="3626">
                  <c:v>-9.0606959316875546</c:v>
                </c:pt>
                <c:pt idx="3627">
                  <c:v>-4.1679227279313498</c:v>
                </c:pt>
                <c:pt idx="3628">
                  <c:v>0.11281983033430509</c:v>
                </c:pt>
                <c:pt idx="3629">
                  <c:v>2.5718089529538393</c:v>
                </c:pt>
                <c:pt idx="3630">
                  <c:v>7.6486571760385464</c:v>
                </c:pt>
                <c:pt idx="3631">
                  <c:v>6.0250199621424096</c:v>
                </c:pt>
                <c:pt idx="3632">
                  <c:v>13.550826932881439</c:v>
                </c:pt>
                <c:pt idx="3633">
                  <c:v>-10.491853096329676</c:v>
                </c:pt>
                <c:pt idx="3634">
                  <c:v>-9.8672787397096631</c:v>
                </c:pt>
                <c:pt idx="3635">
                  <c:v>-12.702822011777029</c:v>
                </c:pt>
                <c:pt idx="3636">
                  <c:v>-10.702749878828293</c:v>
                </c:pt>
                <c:pt idx="3637">
                  <c:v>9.3815429511845849</c:v>
                </c:pt>
                <c:pt idx="3638">
                  <c:v>-9.5196362528432132</c:v>
                </c:pt>
                <c:pt idx="3639">
                  <c:v>-13.820478162936302</c:v>
                </c:pt>
                <c:pt idx="3640">
                  <c:v>-9.9667457608995313</c:v>
                </c:pt>
                <c:pt idx="3641">
                  <c:v>0.31976783238107326</c:v>
                </c:pt>
                <c:pt idx="3642">
                  <c:v>9.5196362528432132</c:v>
                </c:pt>
                <c:pt idx="3643">
                  <c:v>1.1874100288291726E-2</c:v>
                </c:pt>
                <c:pt idx="3644">
                  <c:v>-12.08137247435552</c:v>
                </c:pt>
                <c:pt idx="3645">
                  <c:v>-8.6462586799900301</c:v>
                </c:pt>
                <c:pt idx="3646">
                  <c:v>11.416797527606059</c:v>
                </c:pt>
                <c:pt idx="3647">
                  <c:v>-0.67537779594337488</c:v>
                </c:pt>
                <c:pt idx="3648">
                  <c:v>-5.3457748368417297</c:v>
                </c:pt>
                <c:pt idx="3649">
                  <c:v>-0.22239242133644802</c:v>
                </c:pt>
                <c:pt idx="3650">
                  <c:v>0.55084742331296133</c:v>
                </c:pt>
                <c:pt idx="3651">
                  <c:v>-3.0159415438690216</c:v>
                </c:pt>
                <c:pt idx="3652">
                  <c:v>0.90583328882547642</c:v>
                </c:pt>
                <c:pt idx="3653">
                  <c:v>-9.6450579349844787</c:v>
                </c:pt>
                <c:pt idx="3654">
                  <c:v>-2.8028973937268153</c:v>
                </c:pt>
                <c:pt idx="3655">
                  <c:v>3.0373649043518695E-2</c:v>
                </c:pt>
                <c:pt idx="3656">
                  <c:v>-0.58376275425626523</c:v>
                </c:pt>
                <c:pt idx="3657">
                  <c:v>1.7899144741151651</c:v>
                </c:pt>
                <c:pt idx="3658">
                  <c:v>-2.0551415541924607</c:v>
                </c:pt>
                <c:pt idx="3659">
                  <c:v>-0.59367971782226536</c:v>
                </c:pt>
                <c:pt idx="3660">
                  <c:v>-0.28950661719498483</c:v>
                </c:pt>
                <c:pt idx="3661">
                  <c:v>-0.16324151389913175</c:v>
                </c:pt>
                <c:pt idx="3662">
                  <c:v>-0.25040679750604433</c:v>
                </c:pt>
                <c:pt idx="3663">
                  <c:v>-0.50250034052918358</c:v>
                </c:pt>
                <c:pt idx="3664">
                  <c:v>-0.85895611854481657</c:v>
                </c:pt>
                <c:pt idx="3665">
                  <c:v>11.013322673425447</c:v>
                </c:pt>
                <c:pt idx="3666">
                  <c:v>-0.88740069105661856</c:v>
                </c:pt>
                <c:pt idx="3667">
                  <c:v>-0.26932066868122506</c:v>
                </c:pt>
                <c:pt idx="3668">
                  <c:v>-0.19264507794239608</c:v>
                </c:pt>
                <c:pt idx="3669">
                  <c:v>12.036402593593708</c:v>
                </c:pt>
                <c:pt idx="3670">
                  <c:v>10.229619965185119</c:v>
                </c:pt>
                <c:pt idx="3671">
                  <c:v>4.3339007365534385</c:v>
                </c:pt>
                <c:pt idx="3672">
                  <c:v>6.7114195858537049E-2</c:v>
                </c:pt>
                <c:pt idx="3673">
                  <c:v>8.3837042924740537</c:v>
                </c:pt>
                <c:pt idx="3674">
                  <c:v>-1.2222550381637804</c:v>
                </c:pt>
                <c:pt idx="3675">
                  <c:v>-1.4303505547733479</c:v>
                </c:pt>
                <c:pt idx="3676">
                  <c:v>0.61005348168398665</c:v>
                </c:pt>
                <c:pt idx="3677">
                  <c:v>-0.15111773285212793</c:v>
                </c:pt>
                <c:pt idx="3678">
                  <c:v>-10.059344460824425</c:v>
                </c:pt>
                <c:pt idx="3679">
                  <c:v>8.8672787397096631</c:v>
                </c:pt>
                <c:pt idx="3680">
                  <c:v>8.0624959257337636</c:v>
                </c:pt>
                <c:pt idx="3681">
                  <c:v>-0.18286405714981058</c:v>
                </c:pt>
                <c:pt idx="3682">
                  <c:v>-0.12205802151492683</c:v>
                </c:pt>
                <c:pt idx="3683">
                  <c:v>-0.16405265628311447</c:v>
                </c:pt>
                <c:pt idx="3684">
                  <c:v>-0.1382570860762288</c:v>
                </c:pt>
                <c:pt idx="3685">
                  <c:v>-0.2023602327756073</c:v>
                </c:pt>
                <c:pt idx="3686">
                  <c:v>0.19360399791182287</c:v>
                </c:pt>
                <c:pt idx="3687">
                  <c:v>-0.19662932527136651</c:v>
                </c:pt>
                <c:pt idx="3688">
                  <c:v>-0.1456284514409085</c:v>
                </c:pt>
                <c:pt idx="3689">
                  <c:v>-3.4363145393710424</c:v>
                </c:pt>
                <c:pt idx="3690">
                  <c:v>1.6374299206152914</c:v>
                </c:pt>
                <c:pt idx="3691">
                  <c:v>-14.570646342820949</c:v>
                </c:pt>
                <c:pt idx="3692">
                  <c:v>6.6942456671275047E-2</c:v>
                </c:pt>
                <c:pt idx="3693">
                  <c:v>-14.986671651135911</c:v>
                </c:pt>
                <c:pt idx="3694">
                  <c:v>0.95412941385166572</c:v>
                </c:pt>
                <c:pt idx="3695">
                  <c:v>10.583082767502933</c:v>
                </c:pt>
                <c:pt idx="3696">
                  <c:v>8.3837042924740537</c:v>
                </c:pt>
                <c:pt idx="3697">
                  <c:v>-6.0732489820306386</c:v>
                </c:pt>
                <c:pt idx="3698">
                  <c:v>-1.599037685932879</c:v>
                </c:pt>
                <c:pt idx="3699">
                  <c:v>-0.13072914280950151</c:v>
                </c:pt>
                <c:pt idx="3700">
                  <c:v>-1.220505087363321</c:v>
                </c:pt>
                <c:pt idx="3701">
                  <c:v>-8.6462586799900301</c:v>
                </c:pt>
                <c:pt idx="3702">
                  <c:v>-6.595761901573681</c:v>
                </c:pt>
                <c:pt idx="3703">
                  <c:v>-0.45853021589576515</c:v>
                </c:pt>
                <c:pt idx="3704">
                  <c:v>-1.7073513358941892E-2</c:v>
                </c:pt>
                <c:pt idx="3705">
                  <c:v>2.1695071099318976E-2</c:v>
                </c:pt>
                <c:pt idx="3706">
                  <c:v>-0.20645087746742669</c:v>
                </c:pt>
                <c:pt idx="3707">
                  <c:v>-1.9024825681756112E-2</c:v>
                </c:pt>
                <c:pt idx="3708">
                  <c:v>-0.91253715874966068</c:v>
                </c:pt>
                <c:pt idx="3709">
                  <c:v>10.059344460824425</c:v>
                </c:pt>
                <c:pt idx="3710">
                  <c:v>-12.16752268516303</c:v>
                </c:pt>
                <c:pt idx="3711">
                  <c:v>8.8683081332894673</c:v>
                </c:pt>
                <c:pt idx="3712">
                  <c:v>5.4447784022376509E-2</c:v>
                </c:pt>
                <c:pt idx="3713">
                  <c:v>-0.40136256238176776</c:v>
                </c:pt>
                <c:pt idx="3714">
                  <c:v>0.65711228647699149</c:v>
                </c:pt>
                <c:pt idx="3715">
                  <c:v>-10.518325307690867</c:v>
                </c:pt>
                <c:pt idx="3716">
                  <c:v>0.10092890885078057</c:v>
                </c:pt>
                <c:pt idx="3717">
                  <c:v>-0.60039254129076203</c:v>
                </c:pt>
                <c:pt idx="3718">
                  <c:v>1.1619083266833422E-2</c:v>
                </c:pt>
                <c:pt idx="3719">
                  <c:v>-5.0626073069968115E-2</c:v>
                </c:pt>
                <c:pt idx="3720">
                  <c:v>-3.1571718130617441</c:v>
                </c:pt>
                <c:pt idx="3721">
                  <c:v>3.495911312904028</c:v>
                </c:pt>
                <c:pt idx="3722">
                  <c:v>-0.63742992061529191</c:v>
                </c:pt>
                <c:pt idx="3723">
                  <c:v>-0.23132554610645606</c:v>
                </c:pt>
                <c:pt idx="3724">
                  <c:v>0.19264507794239583</c:v>
                </c:pt>
                <c:pt idx="3725">
                  <c:v>12.840384550711667</c:v>
                </c:pt>
                <c:pt idx="3726">
                  <c:v>1.6571122864769918</c:v>
                </c:pt>
                <c:pt idx="3727">
                  <c:v>13.08137247435552</c:v>
                </c:pt>
                <c:pt idx="3728">
                  <c:v>1.6571122864769918</c:v>
                </c:pt>
                <c:pt idx="3729">
                  <c:v>-0.95817982430537285</c:v>
                </c:pt>
                <c:pt idx="3730">
                  <c:v>2.4033556942312084</c:v>
                </c:pt>
                <c:pt idx="3731">
                  <c:v>13.965814340495692</c:v>
                </c:pt>
                <c:pt idx="3732">
                  <c:v>3.42449782852791</c:v>
                </c:pt>
                <c:pt idx="3733">
                  <c:v>0.84695562535428714</c:v>
                </c:pt>
                <c:pt idx="3734">
                  <c:v>-0.80735492205760429</c:v>
                </c:pt>
                <c:pt idx="3735">
                  <c:v>-0.24511249783653111</c:v>
                </c:pt>
                <c:pt idx="3736">
                  <c:v>-0.18601198560994886</c:v>
                </c:pt>
                <c:pt idx="3737">
                  <c:v>-0.30666133823405178</c:v>
                </c:pt>
                <c:pt idx="3738">
                  <c:v>8.8536674601657525E-2</c:v>
                </c:pt>
                <c:pt idx="3739">
                  <c:v>0.10275957442520078</c:v>
                </c:pt>
                <c:pt idx="3740">
                  <c:v>1.1152717287230174</c:v>
                </c:pt>
                <c:pt idx="3741">
                  <c:v>-9.3109404391481645E-2</c:v>
                </c:pt>
                <c:pt idx="3742">
                  <c:v>6.1400544664143575E-2</c:v>
                </c:pt>
                <c:pt idx="3743">
                  <c:v>-0.21681138907314801</c:v>
                </c:pt>
                <c:pt idx="3744">
                  <c:v>-0.51019473231918411</c:v>
                </c:pt>
                <c:pt idx="3745">
                  <c:v>0</c:v>
                </c:pt>
                <c:pt idx="3746">
                  <c:v>1.4499569695115171E-2</c:v>
                </c:pt>
                <c:pt idx="3747">
                  <c:v>-5.0881169002184097E-2</c:v>
                </c:pt>
                <c:pt idx="3748">
                  <c:v>-2.2026306329998909E-2</c:v>
                </c:pt>
                <c:pt idx="3749">
                  <c:v>-0.31719017588069931</c:v>
                </c:pt>
                <c:pt idx="3750">
                  <c:v>-0.26303440583379378</c:v>
                </c:pt>
                <c:pt idx="3751">
                  <c:v>-1.4878400338230511</c:v>
                </c:pt>
                <c:pt idx="3752">
                  <c:v>1.4424347343239408</c:v>
                </c:pt>
                <c:pt idx="3753">
                  <c:v>0.25873426840016855</c:v>
                </c:pt>
                <c:pt idx="3754">
                  <c:v>-0.45217174568922719</c:v>
                </c:pt>
                <c:pt idx="3755">
                  <c:v>-0.22489146066024093</c:v>
                </c:pt>
                <c:pt idx="3756">
                  <c:v>9.8684274859406645E-2</c:v>
                </c:pt>
                <c:pt idx="3757">
                  <c:v>-0.25715783949712484</c:v>
                </c:pt>
                <c:pt idx="3758">
                  <c:v>8.4064264788474549E-2</c:v>
                </c:pt>
                <c:pt idx="3759">
                  <c:v>-0.19614252217862288</c:v>
                </c:pt>
                <c:pt idx="3760">
                  <c:v>-0.38877184458503822</c:v>
                </c:pt>
                <c:pt idx="3761">
                  <c:v>0.99864852913687108</c:v>
                </c:pt>
                <c:pt idx="3762">
                  <c:v>0.77173101232688313</c:v>
                </c:pt>
                <c:pt idx="3763">
                  <c:v>-9.1922489441038965E-2</c:v>
                </c:pt>
                <c:pt idx="3764">
                  <c:v>-1.3219280948873624</c:v>
                </c:pt>
                <c:pt idx="3765">
                  <c:v>-0.18693142674800209</c:v>
                </c:pt>
                <c:pt idx="3766">
                  <c:v>-0.11547721741993572</c:v>
                </c:pt>
                <c:pt idx="3767">
                  <c:v>-6.653486231938838E-3</c:v>
                </c:pt>
                <c:pt idx="3768">
                  <c:v>-7.4546953365054028E-2</c:v>
                </c:pt>
                <c:pt idx="3769">
                  <c:v>-0.63742992061529169</c:v>
                </c:pt>
                <c:pt idx="3770">
                  <c:v>-0.2282689876731169</c:v>
                </c:pt>
                <c:pt idx="3771">
                  <c:v>0.3677317845004871</c:v>
                </c:pt>
                <c:pt idx="3772">
                  <c:v>-5.6640340717123552</c:v>
                </c:pt>
                <c:pt idx="3773">
                  <c:v>0.20979238455681434</c:v>
                </c:pt>
                <c:pt idx="3774">
                  <c:v>-7.2512499784367981E-2</c:v>
                </c:pt>
                <c:pt idx="3775">
                  <c:v>-6.8712750084014548E-2</c:v>
                </c:pt>
                <c:pt idx="3776">
                  <c:v>-0.17793681519890739</c:v>
                </c:pt>
                <c:pt idx="3777">
                  <c:v>13.024735680363168</c:v>
                </c:pt>
                <c:pt idx="3778">
                  <c:v>0.49845350746648143</c:v>
                </c:pt>
                <c:pt idx="3779">
                  <c:v>-0.62015192918345607</c:v>
                </c:pt>
                <c:pt idx="3780">
                  <c:v>-4.7725895038969268</c:v>
                </c:pt>
                <c:pt idx="3781">
                  <c:v>-4.438046167695469E-2</c:v>
                </c:pt>
                <c:pt idx="3782">
                  <c:v>-0.21340363810919305</c:v>
                </c:pt>
                <c:pt idx="3783">
                  <c:v>-8.7996480997829252E-2</c:v>
                </c:pt>
                <c:pt idx="3784">
                  <c:v>6.0732489820306386</c:v>
                </c:pt>
                <c:pt idx="3785">
                  <c:v>-0.10893437155316406</c:v>
                </c:pt>
                <c:pt idx="3786">
                  <c:v>10.643856189774725</c:v>
                </c:pt>
                <c:pt idx="3787">
                  <c:v>0.4150374992788437</c:v>
                </c:pt>
                <c:pt idx="3788">
                  <c:v>-11.731460464782433</c:v>
                </c:pt>
                <c:pt idx="3789">
                  <c:v>-10.966265102877133</c:v>
                </c:pt>
                <c:pt idx="3790">
                  <c:v>-0.22588140741632759</c:v>
                </c:pt>
                <c:pt idx="3791">
                  <c:v>-4.7305714778356968E-2</c:v>
                </c:pt>
                <c:pt idx="3792">
                  <c:v>5.9501011748661958E-2</c:v>
                </c:pt>
                <c:pt idx="3793">
                  <c:v>-8.0919995383567478E-2</c:v>
                </c:pt>
                <c:pt idx="3794">
                  <c:v>0.23644019582208076</c:v>
                </c:pt>
                <c:pt idx="3795">
                  <c:v>0.42195691321863432</c:v>
                </c:pt>
                <c:pt idx="3796">
                  <c:v>1.8925696398413103</c:v>
                </c:pt>
                <c:pt idx="3797">
                  <c:v>-0.32979021266033265</c:v>
                </c:pt>
                <c:pt idx="3798">
                  <c:v>-0.5251812723957392</c:v>
                </c:pt>
                <c:pt idx="3799">
                  <c:v>0.78318861092685221</c:v>
                </c:pt>
                <c:pt idx="3800">
                  <c:v>1.0806754956582912E-2</c:v>
                </c:pt>
                <c:pt idx="3801">
                  <c:v>-0.38176134440454523</c:v>
                </c:pt>
                <c:pt idx="3802">
                  <c:v>0.21717471206542849</c:v>
                </c:pt>
                <c:pt idx="3803">
                  <c:v>-0.2467937648265825</c:v>
                </c:pt>
                <c:pt idx="3804">
                  <c:v>-0.25891829736156208</c:v>
                </c:pt>
                <c:pt idx="3805">
                  <c:v>0.62532592219983474</c:v>
                </c:pt>
                <c:pt idx="3806">
                  <c:v>-6.5095028221885162E-2</c:v>
                </c:pt>
                <c:pt idx="3807">
                  <c:v>8.3837042924740537</c:v>
                </c:pt>
                <c:pt idx="3808">
                  <c:v>1.9587628253849945</c:v>
                </c:pt>
                <c:pt idx="3809">
                  <c:v>7.6486571760385464</c:v>
                </c:pt>
                <c:pt idx="3810">
                  <c:v>-7.0624959257337645</c:v>
                </c:pt>
                <c:pt idx="3811">
                  <c:v>-0.23132554610645564</c:v>
                </c:pt>
                <c:pt idx="3812">
                  <c:v>-0.89566334018526428</c:v>
                </c:pt>
                <c:pt idx="3813">
                  <c:v>-2.741758605355106</c:v>
                </c:pt>
                <c:pt idx="3814">
                  <c:v>0.29545588352617158</c:v>
                </c:pt>
                <c:pt idx="3815">
                  <c:v>0.19930880822340641</c:v>
                </c:pt>
                <c:pt idx="3816">
                  <c:v>11.013555309891467</c:v>
                </c:pt>
                <c:pt idx="3817">
                  <c:v>-13.923110792496725</c:v>
                </c:pt>
                <c:pt idx="3818">
                  <c:v>-0.59234203108675409</c:v>
                </c:pt>
                <c:pt idx="3819">
                  <c:v>-6.0732489820306386</c:v>
                </c:pt>
                <c:pt idx="3820">
                  <c:v>-8.6450579349844769</c:v>
                </c:pt>
                <c:pt idx="3821">
                  <c:v>-4.3212066821298634E-2</c:v>
                </c:pt>
                <c:pt idx="3822">
                  <c:v>3.372061784400119E-2</c:v>
                </c:pt>
                <c:pt idx="3823">
                  <c:v>-3.5849625007211565</c:v>
                </c:pt>
                <c:pt idx="3824">
                  <c:v>13.451254048545803</c:v>
                </c:pt>
                <c:pt idx="3825">
                  <c:v>-11.759610821875043</c:v>
                </c:pt>
                <c:pt idx="3826">
                  <c:v>-7.6265994746995448E-3</c:v>
                </c:pt>
                <c:pt idx="3827">
                  <c:v>-0.16784168694182308</c:v>
                </c:pt>
                <c:pt idx="3828">
                  <c:v>0.87269405106925901</c:v>
                </c:pt>
                <c:pt idx="3829">
                  <c:v>0.17148046794435368</c:v>
                </c:pt>
                <c:pt idx="3830">
                  <c:v>7.6486571760385464</c:v>
                </c:pt>
                <c:pt idx="3831">
                  <c:v>-2.2001918869957446</c:v>
                </c:pt>
                <c:pt idx="3832">
                  <c:v>2.1849336677871456</c:v>
                </c:pt>
                <c:pt idx="3833">
                  <c:v>0.41990325445066001</c:v>
                </c:pt>
                <c:pt idx="3834">
                  <c:v>-8.0606959316875546</c:v>
                </c:pt>
                <c:pt idx="3835">
                  <c:v>-1.2129937233341985</c:v>
                </c:pt>
                <c:pt idx="3836">
                  <c:v>0.53643260679349736</c:v>
                </c:pt>
                <c:pt idx="3837">
                  <c:v>0.1260296530623409</c:v>
                </c:pt>
                <c:pt idx="3838">
                  <c:v>-9.6450579349844787</c:v>
                </c:pt>
                <c:pt idx="3839">
                  <c:v>0.26386617007758228</c:v>
                </c:pt>
                <c:pt idx="3840">
                  <c:v>2.6605625225071248</c:v>
                </c:pt>
                <c:pt idx="3841">
                  <c:v>-0.34968878808797582</c:v>
                </c:pt>
                <c:pt idx="3842">
                  <c:v>0.24392558288608912</c:v>
                </c:pt>
                <c:pt idx="3843">
                  <c:v>-9.0606959316875546</c:v>
                </c:pt>
                <c:pt idx="3844">
                  <c:v>5.6860943046750968E-2</c:v>
                </c:pt>
                <c:pt idx="3845">
                  <c:v>8.0624959257337636</c:v>
                </c:pt>
                <c:pt idx="3846">
                  <c:v>7.0660891904577738</c:v>
                </c:pt>
                <c:pt idx="3847">
                  <c:v>2.723655140582828</c:v>
                </c:pt>
                <c:pt idx="3848">
                  <c:v>-6.9886846867721664</c:v>
                </c:pt>
                <c:pt idx="3849">
                  <c:v>11.103506382011545</c:v>
                </c:pt>
                <c:pt idx="3850">
                  <c:v>0.17753818555218781</c:v>
                </c:pt>
                <c:pt idx="3851">
                  <c:v>1.2054014811218672</c:v>
                </c:pt>
                <c:pt idx="3852">
                  <c:v>-11.917123403264748</c:v>
                </c:pt>
                <c:pt idx="3853">
                  <c:v>-1.74380302421976</c:v>
                </c:pt>
                <c:pt idx="3854">
                  <c:v>0.34900762894364662</c:v>
                </c:pt>
                <c:pt idx="3855">
                  <c:v>0.18804513236972281</c:v>
                </c:pt>
                <c:pt idx="3856">
                  <c:v>-0.13414115655917519</c:v>
                </c:pt>
                <c:pt idx="3857">
                  <c:v>-0.75232990381838583</c:v>
                </c:pt>
                <c:pt idx="3858">
                  <c:v>7.0660891904577721</c:v>
                </c:pt>
                <c:pt idx="3859">
                  <c:v>1.0971686590069984</c:v>
                </c:pt>
                <c:pt idx="3860">
                  <c:v>5.0732489820306386</c:v>
                </c:pt>
                <c:pt idx="3861">
                  <c:v>-0.65765772884299312</c:v>
                </c:pt>
                <c:pt idx="3862">
                  <c:v>-0.71049338280501506</c:v>
                </c:pt>
                <c:pt idx="3863">
                  <c:v>4.4457319471397625</c:v>
                </c:pt>
                <c:pt idx="3864">
                  <c:v>11.013322673425447</c:v>
                </c:pt>
                <c:pt idx="3865">
                  <c:v>-0.31034012061215022</c:v>
                </c:pt>
                <c:pt idx="3866">
                  <c:v>-3.9457183389602344</c:v>
                </c:pt>
                <c:pt idx="3867">
                  <c:v>-9.2304207950923818</c:v>
                </c:pt>
                <c:pt idx="3868">
                  <c:v>0.19930880822340641</c:v>
                </c:pt>
                <c:pt idx="3869">
                  <c:v>-0.69437371744173826</c:v>
                </c:pt>
                <c:pt idx="3870">
                  <c:v>0.44793979518626653</c:v>
                </c:pt>
                <c:pt idx="3871">
                  <c:v>1.5248003406600354</c:v>
                </c:pt>
                <c:pt idx="3872">
                  <c:v>5.9228321394775394</c:v>
                </c:pt>
                <c:pt idx="3873">
                  <c:v>0.93288580414146294</c:v>
                </c:pt>
                <c:pt idx="3874">
                  <c:v>0.85852757404711955</c:v>
                </c:pt>
                <c:pt idx="3875">
                  <c:v>-7.0660891904577721</c:v>
                </c:pt>
                <c:pt idx="3876">
                  <c:v>-0.13430109171159121</c:v>
                </c:pt>
                <c:pt idx="3877">
                  <c:v>1.1226192866639559</c:v>
                </c:pt>
                <c:pt idx="3878">
                  <c:v>-0.2466399675831252</c:v>
                </c:pt>
                <c:pt idx="3879">
                  <c:v>-10.307200809140809</c:v>
                </c:pt>
                <c:pt idx="3880">
                  <c:v>4.5802400904787532</c:v>
                </c:pt>
                <c:pt idx="3881">
                  <c:v>-0.65005752894304125</c:v>
                </c:pt>
                <c:pt idx="3882">
                  <c:v>-0.36257007938470825</c:v>
                </c:pt>
                <c:pt idx="3883">
                  <c:v>0.4342310645121546</c:v>
                </c:pt>
                <c:pt idx="3884">
                  <c:v>0.28239973070072466</c:v>
                </c:pt>
                <c:pt idx="3885">
                  <c:v>-9.8672787397096631</c:v>
                </c:pt>
                <c:pt idx="3886">
                  <c:v>9.2288186904958813</c:v>
                </c:pt>
                <c:pt idx="3887">
                  <c:v>-0.20810819533019986</c:v>
                </c:pt>
                <c:pt idx="3888">
                  <c:v>-0.48542682717024194</c:v>
                </c:pt>
                <c:pt idx="3889">
                  <c:v>4.1820175694627523E-2</c:v>
                </c:pt>
                <c:pt idx="3890">
                  <c:v>0.62803122261304234</c:v>
                </c:pt>
                <c:pt idx="3891">
                  <c:v>0.40537074949736834</c:v>
                </c:pt>
                <c:pt idx="3892">
                  <c:v>0.48542682717024171</c:v>
                </c:pt>
                <c:pt idx="3893">
                  <c:v>0.87956998960900656</c:v>
                </c:pt>
                <c:pt idx="3894">
                  <c:v>-0.28177096841537974</c:v>
                </c:pt>
                <c:pt idx="3895">
                  <c:v>-0.84839759952819371</c:v>
                </c:pt>
                <c:pt idx="3896">
                  <c:v>4.1563709831544813</c:v>
                </c:pt>
                <c:pt idx="3897">
                  <c:v>0.386468347082073</c:v>
                </c:pt>
                <c:pt idx="3898">
                  <c:v>0.87665336517801717</c:v>
                </c:pt>
                <c:pt idx="3899">
                  <c:v>0.92557515887344555</c:v>
                </c:pt>
                <c:pt idx="3900">
                  <c:v>2</c:v>
                </c:pt>
                <c:pt idx="3901">
                  <c:v>-10.229219383469125</c:v>
                </c:pt>
                <c:pt idx="3902">
                  <c:v>11.58276924038209</c:v>
                </c:pt>
                <c:pt idx="3903">
                  <c:v>0.44745897697122117</c:v>
                </c:pt>
                <c:pt idx="3904">
                  <c:v>0.26303440583379378</c:v>
                </c:pt>
                <c:pt idx="3905">
                  <c:v>-3.9737921818827457</c:v>
                </c:pt>
                <c:pt idx="3906">
                  <c:v>-8.1427599343845886E-2</c:v>
                </c:pt>
                <c:pt idx="3907">
                  <c:v>-0.50885952163536474</c:v>
                </c:pt>
                <c:pt idx="3908">
                  <c:v>-7.0660891904577721</c:v>
                </c:pt>
                <c:pt idx="3909">
                  <c:v>0.46712601042729773</c:v>
                </c:pt>
                <c:pt idx="3910">
                  <c:v>-4.6096414589453828E-2</c:v>
                </c:pt>
                <c:pt idx="3911">
                  <c:v>-2.4298596123397024E-2</c:v>
                </c:pt>
                <c:pt idx="3912">
                  <c:v>-2.6967047600269651E-2</c:v>
                </c:pt>
                <c:pt idx="3913">
                  <c:v>-3.04869091579334</c:v>
                </c:pt>
                <c:pt idx="3914">
                  <c:v>-8.2462160191972819E-2</c:v>
                </c:pt>
                <c:pt idx="3915">
                  <c:v>-0.69076836583568968</c:v>
                </c:pt>
                <c:pt idx="3916">
                  <c:v>-0.3874817767582826</c:v>
                </c:pt>
                <c:pt idx="3917">
                  <c:v>-0.25328642928223166</c:v>
                </c:pt>
                <c:pt idx="3918">
                  <c:v>8.3822637581148367</c:v>
                </c:pt>
                <c:pt idx="3919">
                  <c:v>-7.0660891904577721</c:v>
                </c:pt>
                <c:pt idx="3920">
                  <c:v>8.8683081332894673</c:v>
                </c:pt>
                <c:pt idx="3921">
                  <c:v>0.91709691833733042</c:v>
                </c:pt>
                <c:pt idx="3922">
                  <c:v>-0.51498501840517519</c:v>
                </c:pt>
                <c:pt idx="3923">
                  <c:v>1.7000930914267343</c:v>
                </c:pt>
                <c:pt idx="3924">
                  <c:v>-1.7126379004213339</c:v>
                </c:pt>
                <c:pt idx="3925">
                  <c:v>-9.4380987490141788</c:v>
                </c:pt>
                <c:pt idx="3926">
                  <c:v>0</c:v>
                </c:pt>
                <c:pt idx="3927">
                  <c:v>7.0660891904577738</c:v>
                </c:pt>
                <c:pt idx="3928">
                  <c:v>8.0624959257337636</c:v>
                </c:pt>
                <c:pt idx="3929">
                  <c:v>-3.8073549220576046</c:v>
                </c:pt>
                <c:pt idx="3930">
                  <c:v>-14.469578227375445</c:v>
                </c:pt>
                <c:pt idx="3931">
                  <c:v>-0.60493720048242239</c:v>
                </c:pt>
                <c:pt idx="3932">
                  <c:v>-0.20580953714084374</c:v>
                </c:pt>
                <c:pt idx="3933">
                  <c:v>-11.731601884675786</c:v>
                </c:pt>
                <c:pt idx="3934">
                  <c:v>-0.2370391973008493</c:v>
                </c:pt>
                <c:pt idx="3935">
                  <c:v>-0.29497092771102712</c:v>
                </c:pt>
                <c:pt idx="3936">
                  <c:v>0.2353659529270177</c:v>
                </c:pt>
                <c:pt idx="3937">
                  <c:v>1.9321516455378185</c:v>
                </c:pt>
                <c:pt idx="3938">
                  <c:v>-0.26651497456875567</c:v>
                </c:pt>
                <c:pt idx="3939">
                  <c:v>9.2512138789537929E-2</c:v>
                </c:pt>
                <c:pt idx="3940">
                  <c:v>-0.20353339408513219</c:v>
                </c:pt>
                <c:pt idx="3941">
                  <c:v>-14.904399421380555</c:v>
                </c:pt>
                <c:pt idx="3942">
                  <c:v>-0.94438602478900058</c:v>
                </c:pt>
                <c:pt idx="3943">
                  <c:v>-2.4206259863557564</c:v>
                </c:pt>
                <c:pt idx="3944">
                  <c:v>14.570646342820949</c:v>
                </c:pt>
                <c:pt idx="3945">
                  <c:v>-0.21412480535284734</c:v>
                </c:pt>
                <c:pt idx="3946">
                  <c:v>-1.4710715341931719</c:v>
                </c:pt>
                <c:pt idx="3947">
                  <c:v>-1.9200503762634178</c:v>
                </c:pt>
                <c:pt idx="3948">
                  <c:v>0.18057224564182084</c:v>
                </c:pt>
                <c:pt idx="3949">
                  <c:v>1.6338721012021025</c:v>
                </c:pt>
                <c:pt idx="3950">
                  <c:v>-0.93812055241332148</c:v>
                </c:pt>
                <c:pt idx="3951">
                  <c:v>-6.0732489820306386</c:v>
                </c:pt>
                <c:pt idx="3952">
                  <c:v>3.1963972128035034</c:v>
                </c:pt>
                <c:pt idx="3953">
                  <c:v>-0.73504711643550669</c:v>
                </c:pt>
                <c:pt idx="3954">
                  <c:v>-9.5189809291704002</c:v>
                </c:pt>
                <c:pt idx="3955">
                  <c:v>-0.10342958965540573</c:v>
                </c:pt>
                <c:pt idx="3956">
                  <c:v>1.0499684592740846</c:v>
                </c:pt>
                <c:pt idx="3957">
                  <c:v>-0.1356014865055602</c:v>
                </c:pt>
                <c:pt idx="3958">
                  <c:v>-10.45189794595189</c:v>
                </c:pt>
                <c:pt idx="3959">
                  <c:v>-0.99999999999999967</c:v>
                </c:pt>
                <c:pt idx="3960">
                  <c:v>5.5810322632997792E-3</c:v>
                </c:pt>
                <c:pt idx="3961">
                  <c:v>4.3235039498129018</c:v>
                </c:pt>
                <c:pt idx="3962">
                  <c:v>0.45943161863729726</c:v>
                </c:pt>
                <c:pt idx="3963">
                  <c:v>-0.19793937761190911</c:v>
                </c:pt>
                <c:pt idx="3964">
                  <c:v>0.62803122261304212</c:v>
                </c:pt>
                <c:pt idx="3965">
                  <c:v>-0.732066794753367</c:v>
                </c:pt>
                <c:pt idx="3966">
                  <c:v>-0.7833760591231641</c:v>
                </c:pt>
                <c:pt idx="3967">
                  <c:v>-13.800360675454716</c:v>
                </c:pt>
                <c:pt idx="3968">
                  <c:v>8.3822637581148367</c:v>
                </c:pt>
                <c:pt idx="3969">
                  <c:v>-1.3749701792148636</c:v>
                </c:pt>
                <c:pt idx="3970">
                  <c:v>-8.3837042924740537</c:v>
                </c:pt>
                <c:pt idx="3971">
                  <c:v>-1.6968374814608966</c:v>
                </c:pt>
                <c:pt idx="3972">
                  <c:v>1.4385130692076875</c:v>
                </c:pt>
                <c:pt idx="3973">
                  <c:v>-5.8830438536541516</c:v>
                </c:pt>
                <c:pt idx="3974">
                  <c:v>0.99909916010754707</c:v>
                </c:pt>
                <c:pt idx="3975">
                  <c:v>-0.72528378911857061</c:v>
                </c:pt>
                <c:pt idx="3976">
                  <c:v>-0.93288580414146305</c:v>
                </c:pt>
                <c:pt idx="3977">
                  <c:v>9.2304207950923818</c:v>
                </c:pt>
                <c:pt idx="3978">
                  <c:v>-6.0732489820306386</c:v>
                </c:pt>
                <c:pt idx="3979">
                  <c:v>-9.0597950917951025</c:v>
                </c:pt>
                <c:pt idx="3980">
                  <c:v>-0.14438990933517498</c:v>
                </c:pt>
                <c:pt idx="3981">
                  <c:v>6.0732489820306386</c:v>
                </c:pt>
                <c:pt idx="3982">
                  <c:v>0.58736499093646077</c:v>
                </c:pt>
                <c:pt idx="3983">
                  <c:v>3.278576591845634</c:v>
                </c:pt>
                <c:pt idx="3984">
                  <c:v>10.518653155673389</c:v>
                </c:pt>
                <c:pt idx="3985">
                  <c:v>0.2214980040474846</c:v>
                </c:pt>
                <c:pt idx="3986">
                  <c:v>-6.4429434958487288</c:v>
                </c:pt>
                <c:pt idx="3987">
                  <c:v>4.3692338096657197</c:v>
                </c:pt>
                <c:pt idx="3988">
                  <c:v>-0.33769541074567899</c:v>
                </c:pt>
                <c:pt idx="3989">
                  <c:v>5.3339007365534385</c:v>
                </c:pt>
                <c:pt idx="3990">
                  <c:v>-0.58424133347750251</c:v>
                </c:pt>
                <c:pt idx="3991">
                  <c:v>1.7821543679324616</c:v>
                </c:pt>
                <c:pt idx="3992">
                  <c:v>2.3515816793977479E-3</c:v>
                </c:pt>
                <c:pt idx="3993">
                  <c:v>-0.7556817000973951</c:v>
                </c:pt>
                <c:pt idx="3994">
                  <c:v>3.021461304700777E-2</c:v>
                </c:pt>
                <c:pt idx="3995">
                  <c:v>11.58276924038209</c:v>
                </c:pt>
                <c:pt idx="3996">
                  <c:v>-1.0727563424353144</c:v>
                </c:pt>
                <c:pt idx="3997">
                  <c:v>-0.23644019582208081</c:v>
                </c:pt>
                <c:pt idx="3998">
                  <c:v>0.80675392432306836</c:v>
                </c:pt>
                <c:pt idx="3999">
                  <c:v>-0.47318925206463902</c:v>
                </c:pt>
                <c:pt idx="4000">
                  <c:v>0.48938484073892519</c:v>
                </c:pt>
                <c:pt idx="4001">
                  <c:v>-0.10331071724229626</c:v>
                </c:pt>
                <c:pt idx="4002">
                  <c:v>0</c:v>
                </c:pt>
                <c:pt idx="4003">
                  <c:v>0.21818017004953313</c:v>
                </c:pt>
                <c:pt idx="4004">
                  <c:v>-0.60592714545953297</c:v>
                </c:pt>
                <c:pt idx="4005">
                  <c:v>-4.8094288201044902E-2</c:v>
                </c:pt>
                <c:pt idx="4006">
                  <c:v>-0.1916149493439068</c:v>
                </c:pt>
                <c:pt idx="4007">
                  <c:v>-0.35732660112713377</c:v>
                </c:pt>
                <c:pt idx="4008">
                  <c:v>14.081289245950657</c:v>
                </c:pt>
                <c:pt idx="4009">
                  <c:v>-7.6486571760385464</c:v>
                </c:pt>
                <c:pt idx="4010">
                  <c:v>8.3822637581148367</c:v>
                </c:pt>
                <c:pt idx="4011">
                  <c:v>-9.3815429511845849</c:v>
                </c:pt>
                <c:pt idx="4012">
                  <c:v>-0.23960855691298233</c:v>
                </c:pt>
                <c:pt idx="4013">
                  <c:v>0.75278229962898124</c:v>
                </c:pt>
                <c:pt idx="4014">
                  <c:v>-10.307580315927396</c:v>
                </c:pt>
                <c:pt idx="4015">
                  <c:v>0.25153876699596439</c:v>
                </c:pt>
                <c:pt idx="4016">
                  <c:v>-0.43857301373963264</c:v>
                </c:pt>
                <c:pt idx="4017">
                  <c:v>0.40717538150587357</c:v>
                </c:pt>
                <c:pt idx="4018">
                  <c:v>-0.68449817427207083</c:v>
                </c:pt>
                <c:pt idx="4019">
                  <c:v>5.08746284125034</c:v>
                </c:pt>
                <c:pt idx="4020">
                  <c:v>3.1378637922100143</c:v>
                </c:pt>
                <c:pt idx="4021">
                  <c:v>1.0155968550510186</c:v>
                </c:pt>
                <c:pt idx="4022">
                  <c:v>-6.0732489820306386</c:v>
                </c:pt>
                <c:pt idx="4023">
                  <c:v>-0.57031572475675507</c:v>
                </c:pt>
                <c:pt idx="4024">
                  <c:v>-9.9667457608995313</c:v>
                </c:pt>
                <c:pt idx="4025">
                  <c:v>1.9925836666589056</c:v>
                </c:pt>
                <c:pt idx="4026">
                  <c:v>-0.64244799538191655</c:v>
                </c:pt>
                <c:pt idx="4027">
                  <c:v>3.8193413943251509</c:v>
                </c:pt>
                <c:pt idx="4028">
                  <c:v>0.33795011261170482</c:v>
                </c:pt>
                <c:pt idx="4029">
                  <c:v>-1.9681343341162236</c:v>
                </c:pt>
                <c:pt idx="4030">
                  <c:v>0.27167332410766659</c:v>
                </c:pt>
                <c:pt idx="4031">
                  <c:v>6.0732489820306386</c:v>
                </c:pt>
                <c:pt idx="4032">
                  <c:v>-7.0660891904577721</c:v>
                </c:pt>
                <c:pt idx="4033">
                  <c:v>-1.5209615007923056</c:v>
                </c:pt>
                <c:pt idx="4034">
                  <c:v>7.6486571760385464</c:v>
                </c:pt>
                <c:pt idx="4035">
                  <c:v>-4.4548492059729989</c:v>
                </c:pt>
                <c:pt idx="4036">
                  <c:v>8.6462586799900301</c:v>
                </c:pt>
                <c:pt idx="4037">
                  <c:v>-10.395534135462302</c:v>
                </c:pt>
                <c:pt idx="4038">
                  <c:v>-2.9714308478032296</c:v>
                </c:pt>
                <c:pt idx="4039">
                  <c:v>0.41503749927884398</c:v>
                </c:pt>
                <c:pt idx="4040">
                  <c:v>-9.229619965185119</c:v>
                </c:pt>
                <c:pt idx="4041">
                  <c:v>-0.26303440583379362</c:v>
                </c:pt>
                <c:pt idx="4042">
                  <c:v>-0.24557720875724731</c:v>
                </c:pt>
                <c:pt idx="4043">
                  <c:v>13.965844395703153</c:v>
                </c:pt>
                <c:pt idx="4044">
                  <c:v>-0.93182849735842088</c:v>
                </c:pt>
                <c:pt idx="4045">
                  <c:v>11.518653155673389</c:v>
                </c:pt>
                <c:pt idx="4046">
                  <c:v>-0.30562628255826169</c:v>
                </c:pt>
                <c:pt idx="4047">
                  <c:v>-1.2519629019515075</c:v>
                </c:pt>
                <c:pt idx="4048">
                  <c:v>0.61103979789018414</c:v>
                </c:pt>
                <c:pt idx="4049">
                  <c:v>-1.1154772174199361</c:v>
                </c:pt>
                <c:pt idx="4050">
                  <c:v>0.53951952995998909</c:v>
                </c:pt>
                <c:pt idx="4051">
                  <c:v>1.3999306068886355</c:v>
                </c:pt>
                <c:pt idx="4052">
                  <c:v>0.71543243261656531</c:v>
                </c:pt>
                <c:pt idx="4053">
                  <c:v>-0.28065181930884309</c:v>
                </c:pt>
                <c:pt idx="4054">
                  <c:v>-4.3721377429318052E-2</c:v>
                </c:pt>
                <c:pt idx="4055">
                  <c:v>-2.1396637862562242</c:v>
                </c:pt>
                <c:pt idx="4056">
                  <c:v>2.1677896522408049</c:v>
                </c:pt>
                <c:pt idx="4057">
                  <c:v>-2.2223924213364481</c:v>
                </c:pt>
                <c:pt idx="4058">
                  <c:v>-8.8672787397096631</c:v>
                </c:pt>
                <c:pt idx="4059">
                  <c:v>10.759888183221834</c:v>
                </c:pt>
                <c:pt idx="4060">
                  <c:v>0.94450488740829663</c:v>
                </c:pt>
                <c:pt idx="4061">
                  <c:v>-4.2930018194881523</c:v>
                </c:pt>
                <c:pt idx="4062">
                  <c:v>8.2462160191972667E-2</c:v>
                </c:pt>
                <c:pt idx="4063">
                  <c:v>-5.5647846187835261</c:v>
                </c:pt>
                <c:pt idx="4064">
                  <c:v>-2.7914133781885826</c:v>
                </c:pt>
                <c:pt idx="4065">
                  <c:v>-0.18775283816016308</c:v>
                </c:pt>
                <c:pt idx="4066">
                  <c:v>8.8809266957855654E-2</c:v>
                </c:pt>
                <c:pt idx="4067">
                  <c:v>11.013089999440444</c:v>
                </c:pt>
                <c:pt idx="4068">
                  <c:v>10.059795091795101</c:v>
                </c:pt>
                <c:pt idx="4069">
                  <c:v>12.268542000300124</c:v>
                </c:pt>
                <c:pt idx="4070">
                  <c:v>9.0606959316875546</c:v>
                </c:pt>
                <c:pt idx="4071">
                  <c:v>-3.690366299094213</c:v>
                </c:pt>
                <c:pt idx="4072">
                  <c:v>13.773207904847887</c:v>
                </c:pt>
                <c:pt idx="4073">
                  <c:v>0.81323148839427339</c:v>
                </c:pt>
                <c:pt idx="4074">
                  <c:v>-0.49656738477544188</c:v>
                </c:pt>
                <c:pt idx="4075">
                  <c:v>3.5803618748549755</c:v>
                </c:pt>
                <c:pt idx="4076">
                  <c:v>1.6117357597129702</c:v>
                </c:pt>
                <c:pt idx="4077">
                  <c:v>-2.3154537607268124</c:v>
                </c:pt>
                <c:pt idx="4078">
                  <c:v>-0.44792579303770824</c:v>
                </c:pt>
                <c:pt idx="4079">
                  <c:v>0.34395440121736148</c:v>
                </c:pt>
                <c:pt idx="4080">
                  <c:v>-1.319228945286407</c:v>
                </c:pt>
                <c:pt idx="4081">
                  <c:v>0.81179626483937883</c:v>
                </c:pt>
                <c:pt idx="4082">
                  <c:v>10.814315423787811</c:v>
                </c:pt>
                <c:pt idx="4083">
                  <c:v>-1.4714171819200028</c:v>
                </c:pt>
                <c:pt idx="4084">
                  <c:v>9.8672787397096631</c:v>
                </c:pt>
                <c:pt idx="4085">
                  <c:v>11.58276924038209</c:v>
                </c:pt>
                <c:pt idx="4086">
                  <c:v>0.69490803715643157</c:v>
                </c:pt>
                <c:pt idx="4087">
                  <c:v>1.2109089250675371</c:v>
                </c:pt>
                <c:pt idx="4088">
                  <c:v>0.92312999931348039</c:v>
                </c:pt>
                <c:pt idx="4089">
                  <c:v>0.30050911125245672</c:v>
                </c:pt>
                <c:pt idx="4090">
                  <c:v>0.4152378040401361</c:v>
                </c:pt>
                <c:pt idx="4091">
                  <c:v>-10.229219383469125</c:v>
                </c:pt>
                <c:pt idx="4092">
                  <c:v>-0.28950661719498522</c:v>
                </c:pt>
                <c:pt idx="4093">
                  <c:v>-0.37918963172459313</c:v>
                </c:pt>
                <c:pt idx="4094">
                  <c:v>0.38060400221497004</c:v>
                </c:pt>
                <c:pt idx="4095">
                  <c:v>0.48201619900758985</c:v>
                </c:pt>
                <c:pt idx="4096">
                  <c:v>-7.6486571760385464</c:v>
                </c:pt>
                <c:pt idx="4097">
                  <c:v>1.5817636190538364</c:v>
                </c:pt>
                <c:pt idx="4098">
                  <c:v>0.7512363773969527</c:v>
                </c:pt>
                <c:pt idx="4099">
                  <c:v>-9.3822637581148367</c:v>
                </c:pt>
                <c:pt idx="4100">
                  <c:v>-0.14443897976054276</c:v>
                </c:pt>
                <c:pt idx="4101">
                  <c:v>-16.134372838541584</c:v>
                </c:pt>
                <c:pt idx="4102">
                  <c:v>-4.0957186293925396</c:v>
                </c:pt>
                <c:pt idx="4103">
                  <c:v>-0.17816975542651639</c:v>
                </c:pt>
                <c:pt idx="4104">
                  <c:v>-11.550907075927366</c:v>
                </c:pt>
                <c:pt idx="4105">
                  <c:v>0.2341217139185548</c:v>
                </c:pt>
                <c:pt idx="4106">
                  <c:v>0.31438128583401437</c:v>
                </c:pt>
                <c:pt idx="4107">
                  <c:v>-0.69187770463766829</c:v>
                </c:pt>
                <c:pt idx="4108">
                  <c:v>7.0660891904577721</c:v>
                </c:pt>
                <c:pt idx="4109">
                  <c:v>6.0732489820306386</c:v>
                </c:pt>
                <c:pt idx="4110">
                  <c:v>-0.18442457113742763</c:v>
                </c:pt>
                <c:pt idx="4111">
                  <c:v>-10.059795091795101</c:v>
                </c:pt>
                <c:pt idx="4112">
                  <c:v>-8.0624959257337636</c:v>
                </c:pt>
                <c:pt idx="4113">
                  <c:v>-0.3890422907458993</c:v>
                </c:pt>
                <c:pt idx="4114">
                  <c:v>1.195015982405143</c:v>
                </c:pt>
                <c:pt idx="4115">
                  <c:v>0.17850089562212595</c:v>
                </c:pt>
                <c:pt idx="4116">
                  <c:v>-0.32185597636197111</c:v>
                </c:pt>
                <c:pt idx="4117">
                  <c:v>10.229619965185119</c:v>
                </c:pt>
                <c:pt idx="4118">
                  <c:v>9.2304207950923818</c:v>
                </c:pt>
                <c:pt idx="4119">
                  <c:v>7.0660891904577738</c:v>
                </c:pt>
                <c:pt idx="4120">
                  <c:v>0.72514015876941651</c:v>
                </c:pt>
                <c:pt idx="4121">
                  <c:v>-15.162194612815439</c:v>
                </c:pt>
                <c:pt idx="4122">
                  <c:v>4.1963972128035039</c:v>
                </c:pt>
                <c:pt idx="4123">
                  <c:v>20</c:v>
                </c:pt>
                <c:pt idx="4124">
                  <c:v>13.820478162936302</c:v>
                </c:pt>
                <c:pt idx="4125">
                  <c:v>8.8683081332894673</c:v>
                </c:pt>
                <c:pt idx="4126">
                  <c:v>7.0660891904577738</c:v>
                </c:pt>
                <c:pt idx="4127">
                  <c:v>10.146780789986687</c:v>
                </c:pt>
                <c:pt idx="4128">
                  <c:v>2.5805622074305785</c:v>
                </c:pt>
                <c:pt idx="4129">
                  <c:v>3.3220483144650244</c:v>
                </c:pt>
                <c:pt idx="4130">
                  <c:v>-15.762797262498234</c:v>
                </c:pt>
                <c:pt idx="4131">
                  <c:v>-0.1545864979124614</c:v>
                </c:pt>
                <c:pt idx="4132">
                  <c:v>-0.59664430576879135</c:v>
                </c:pt>
                <c:pt idx="4133">
                  <c:v>-0.26992079141903363</c:v>
                </c:pt>
                <c:pt idx="4134">
                  <c:v>-0.58230315427066637</c:v>
                </c:pt>
                <c:pt idx="4135">
                  <c:v>-1.6040713236688611</c:v>
                </c:pt>
                <c:pt idx="4136">
                  <c:v>6.9886846867721664</c:v>
                </c:pt>
                <c:pt idx="4137">
                  <c:v>-2.8744691179161412</c:v>
                </c:pt>
                <c:pt idx="4138">
                  <c:v>-7.0660891904577721</c:v>
                </c:pt>
                <c:pt idx="4139">
                  <c:v>1.0727184205088858</c:v>
                </c:pt>
                <c:pt idx="4140">
                  <c:v>8.0624959257337636</c:v>
                </c:pt>
                <c:pt idx="4141">
                  <c:v>-3.2881064277906269</c:v>
                </c:pt>
                <c:pt idx="4142">
                  <c:v>-2.1210154009613662</c:v>
                </c:pt>
                <c:pt idx="4143">
                  <c:v>-3.8320791316848153</c:v>
                </c:pt>
                <c:pt idx="4144">
                  <c:v>-0.19264507794239571</c:v>
                </c:pt>
                <c:pt idx="4145">
                  <c:v>0.19068356160910999</c:v>
                </c:pt>
                <c:pt idx="4146">
                  <c:v>-0.28950661719498483</c:v>
                </c:pt>
                <c:pt idx="4147">
                  <c:v>1.9899557437704482E-2</c:v>
                </c:pt>
                <c:pt idx="4148">
                  <c:v>-0.26303440583379395</c:v>
                </c:pt>
                <c:pt idx="4149">
                  <c:v>10.059795091795101</c:v>
                </c:pt>
                <c:pt idx="4150">
                  <c:v>-3.8703529330484085E-2</c:v>
                </c:pt>
                <c:pt idx="4151">
                  <c:v>-8.6450579349844769</c:v>
                </c:pt>
                <c:pt idx="4152">
                  <c:v>-0.44057259138598148</c:v>
                </c:pt>
                <c:pt idx="4153">
                  <c:v>-3.8839230340613926</c:v>
                </c:pt>
                <c:pt idx="4154">
                  <c:v>0.51457317282975801</c:v>
                </c:pt>
                <c:pt idx="4155">
                  <c:v>-0.71545412711571799</c:v>
                </c:pt>
                <c:pt idx="4156">
                  <c:v>-0.70401517236491951</c:v>
                </c:pt>
                <c:pt idx="4157">
                  <c:v>-6.7573661753084647E-3</c:v>
                </c:pt>
                <c:pt idx="4158">
                  <c:v>-0.73720582313035898</c:v>
                </c:pt>
                <c:pt idx="4159">
                  <c:v>0.26399492187519213</c:v>
                </c:pt>
                <c:pt idx="4160">
                  <c:v>2.6841612218641144E-2</c:v>
                </c:pt>
                <c:pt idx="4161">
                  <c:v>0.57027200738759354</c:v>
                </c:pt>
                <c:pt idx="4162">
                  <c:v>-2.8569152196770954E-2</c:v>
                </c:pt>
                <c:pt idx="4163">
                  <c:v>-2.3076084235702958</c:v>
                </c:pt>
                <c:pt idx="4164">
                  <c:v>-3.7323449335123806</c:v>
                </c:pt>
                <c:pt idx="4165">
                  <c:v>13.218765025831956</c:v>
                </c:pt>
                <c:pt idx="4166">
                  <c:v>8.3837042924740537</c:v>
                </c:pt>
                <c:pt idx="4167">
                  <c:v>-0.51583814006633577</c:v>
                </c:pt>
                <c:pt idx="4168">
                  <c:v>3.0376513352393686</c:v>
                </c:pt>
                <c:pt idx="4169">
                  <c:v>-0.45371796744290366</c:v>
                </c:pt>
                <c:pt idx="4170">
                  <c:v>1.2786154955843256E-2</c:v>
                </c:pt>
                <c:pt idx="4171">
                  <c:v>-9.8667637673533513</c:v>
                </c:pt>
                <c:pt idx="4172">
                  <c:v>-0.58496250072115585</c:v>
                </c:pt>
                <c:pt idx="4173">
                  <c:v>8.0606959316875546</c:v>
                </c:pt>
                <c:pt idx="4174">
                  <c:v>5.9228321394775394</c:v>
                </c:pt>
                <c:pt idx="4175">
                  <c:v>-0.96829114027266172</c:v>
                </c:pt>
                <c:pt idx="4176">
                  <c:v>6.0732489820306386</c:v>
                </c:pt>
                <c:pt idx="4177">
                  <c:v>3.8413022539809418</c:v>
                </c:pt>
                <c:pt idx="4178">
                  <c:v>2.3209667788158859</c:v>
                </c:pt>
                <c:pt idx="4179">
                  <c:v>9.0597950917951025</c:v>
                </c:pt>
                <c:pt idx="4180">
                  <c:v>-2.2934996865608452</c:v>
                </c:pt>
                <c:pt idx="4181">
                  <c:v>0.10469737866669322</c:v>
                </c:pt>
                <c:pt idx="4182">
                  <c:v>-8.3822637581148385</c:v>
                </c:pt>
                <c:pt idx="4183">
                  <c:v>-10.814048332230835</c:v>
                </c:pt>
                <c:pt idx="4184">
                  <c:v>2.5703243818186778</c:v>
                </c:pt>
                <c:pt idx="4185">
                  <c:v>1.7996429293846396E-2</c:v>
                </c:pt>
                <c:pt idx="4186">
                  <c:v>-1.877744249949002</c:v>
                </c:pt>
                <c:pt idx="4187">
                  <c:v>3.2180405749149724E-2</c:v>
                </c:pt>
                <c:pt idx="4188">
                  <c:v>-8.0624959257337636</c:v>
                </c:pt>
                <c:pt idx="4189">
                  <c:v>-3.584519894672248E-2</c:v>
                </c:pt>
                <c:pt idx="4190">
                  <c:v>-0.58495248204038153</c:v>
                </c:pt>
                <c:pt idx="4191">
                  <c:v>-8.3837042924740537</c:v>
                </c:pt>
                <c:pt idx="4192">
                  <c:v>-8.3837042924740537</c:v>
                </c:pt>
                <c:pt idx="4193">
                  <c:v>0.99999999999999967</c:v>
                </c:pt>
                <c:pt idx="4194">
                  <c:v>-0.53051471669877992</c:v>
                </c:pt>
                <c:pt idx="4195">
                  <c:v>15.251186503524337</c:v>
                </c:pt>
                <c:pt idx="4196">
                  <c:v>0.16812275880832706</c:v>
                </c:pt>
                <c:pt idx="4197">
                  <c:v>-1.098505544952425</c:v>
                </c:pt>
                <c:pt idx="4198">
                  <c:v>1.3112016882943043</c:v>
                </c:pt>
                <c:pt idx="4199">
                  <c:v>-0.12029423371771159</c:v>
                </c:pt>
                <c:pt idx="4200">
                  <c:v>-0.3921028541567888</c:v>
                </c:pt>
                <c:pt idx="4201">
                  <c:v>-0.30249128931680974</c:v>
                </c:pt>
                <c:pt idx="4202">
                  <c:v>-9.6450579349844787</c:v>
                </c:pt>
                <c:pt idx="4203">
                  <c:v>-2.2217791922290662</c:v>
                </c:pt>
                <c:pt idx="4204">
                  <c:v>-8.0731272112857064E-2</c:v>
                </c:pt>
                <c:pt idx="4205">
                  <c:v>0.52682832473640062</c:v>
                </c:pt>
                <c:pt idx="4206">
                  <c:v>15.403211792106976</c:v>
                </c:pt>
                <c:pt idx="4207">
                  <c:v>9.6444571875092606</c:v>
                </c:pt>
                <c:pt idx="4208">
                  <c:v>-2.8825085331215992E-3</c:v>
                </c:pt>
                <c:pt idx="4209">
                  <c:v>-0.5849625007211563</c:v>
                </c:pt>
                <c:pt idx="4210">
                  <c:v>3.802725674981045</c:v>
                </c:pt>
                <c:pt idx="4211">
                  <c:v>-11.91687468418114</c:v>
                </c:pt>
                <c:pt idx="4212">
                  <c:v>-10.644156719937438</c:v>
                </c:pt>
                <c:pt idx="4213">
                  <c:v>-1.4585302158957651</c:v>
                </c:pt>
                <c:pt idx="4214">
                  <c:v>-0.2035305179395572</c:v>
                </c:pt>
                <c:pt idx="4215">
                  <c:v>-6.0732489820306386</c:v>
                </c:pt>
                <c:pt idx="4216">
                  <c:v>-9.229619965185119</c:v>
                </c:pt>
                <c:pt idx="4217">
                  <c:v>0.58436200329692412</c:v>
                </c:pt>
                <c:pt idx="4218">
                  <c:v>-12.566767596032916</c:v>
                </c:pt>
                <c:pt idx="4219">
                  <c:v>-4.7725895038969268</c:v>
                </c:pt>
                <c:pt idx="4220">
                  <c:v>-9.229619965185119</c:v>
                </c:pt>
                <c:pt idx="4221">
                  <c:v>-1.2050009762291389</c:v>
                </c:pt>
                <c:pt idx="4222">
                  <c:v>-4.4164450541861138</c:v>
                </c:pt>
                <c:pt idx="4223">
                  <c:v>9.3822637581148367</c:v>
                </c:pt>
                <c:pt idx="4224">
                  <c:v>2.7636829325419852</c:v>
                </c:pt>
                <c:pt idx="4225">
                  <c:v>-1.0780025120012735</c:v>
                </c:pt>
                <c:pt idx="4226">
                  <c:v>1.5706072077440862</c:v>
                </c:pt>
                <c:pt idx="4227">
                  <c:v>-0.89308479608348823</c:v>
                </c:pt>
                <c:pt idx="4228">
                  <c:v>-7.6486571760385464</c:v>
                </c:pt>
                <c:pt idx="4229">
                  <c:v>-2.4140611575600404</c:v>
                </c:pt>
                <c:pt idx="4230">
                  <c:v>8.6450579349844769</c:v>
                </c:pt>
                <c:pt idx="4231">
                  <c:v>-2.2223924213364477</c:v>
                </c:pt>
                <c:pt idx="4232">
                  <c:v>3.6525876025113882E-2</c:v>
                </c:pt>
                <c:pt idx="4233">
                  <c:v>-0.62602515734304243</c:v>
                </c:pt>
                <c:pt idx="4234">
                  <c:v>8.0624959257337636</c:v>
                </c:pt>
                <c:pt idx="4235">
                  <c:v>-0.4116308978355942</c:v>
                </c:pt>
                <c:pt idx="4236">
                  <c:v>-0.12976787497032952</c:v>
                </c:pt>
                <c:pt idx="4237">
                  <c:v>-1.9434164716336322</c:v>
                </c:pt>
                <c:pt idx="4238">
                  <c:v>0.46893050727404578</c:v>
                </c:pt>
                <c:pt idx="4239">
                  <c:v>-8.0606959316875546</c:v>
                </c:pt>
                <c:pt idx="4240">
                  <c:v>0.59900164135505052</c:v>
                </c:pt>
                <c:pt idx="4241">
                  <c:v>0.10852445677816934</c:v>
                </c:pt>
                <c:pt idx="4242">
                  <c:v>1.2801079191927351</c:v>
                </c:pt>
                <c:pt idx="4243">
                  <c:v>-1.2801079191927356</c:v>
                </c:pt>
                <c:pt idx="4244">
                  <c:v>-11.518489240994933</c:v>
                </c:pt>
                <c:pt idx="4245">
                  <c:v>-0.19251635208543916</c:v>
                </c:pt>
                <c:pt idx="4246">
                  <c:v>2.6085172287000526</c:v>
                </c:pt>
                <c:pt idx="4247">
                  <c:v>-1.2795625188305439</c:v>
                </c:pt>
                <c:pt idx="4248">
                  <c:v>-14.51012541066784</c:v>
                </c:pt>
                <c:pt idx="4249">
                  <c:v>-7.0660891904577721</c:v>
                </c:pt>
                <c:pt idx="4250">
                  <c:v>0.28850509334991187</c:v>
                </c:pt>
                <c:pt idx="4251">
                  <c:v>0.41046476948901967</c:v>
                </c:pt>
                <c:pt idx="4252">
                  <c:v>-0.96311349529137136</c:v>
                </c:pt>
                <c:pt idx="4253">
                  <c:v>13.103342454916486</c:v>
                </c:pt>
                <c:pt idx="4254">
                  <c:v>2.7835081801032366</c:v>
                </c:pt>
                <c:pt idx="4255">
                  <c:v>-8.8683081332894673</c:v>
                </c:pt>
                <c:pt idx="4256">
                  <c:v>-0.47232247901285951</c:v>
                </c:pt>
                <c:pt idx="4257">
                  <c:v>0.12233554292405235</c:v>
                </c:pt>
                <c:pt idx="4258">
                  <c:v>12.977816540594029</c:v>
                </c:pt>
                <c:pt idx="4259">
                  <c:v>-1.2119302575373281</c:v>
                </c:pt>
                <c:pt idx="4260">
                  <c:v>-0.94613312802126415</c:v>
                </c:pt>
                <c:pt idx="4261">
                  <c:v>1.6566454769777483</c:v>
                </c:pt>
                <c:pt idx="4262">
                  <c:v>-12.146568675740786</c:v>
                </c:pt>
                <c:pt idx="4263">
                  <c:v>-1.1519830561530739</c:v>
                </c:pt>
                <c:pt idx="4264">
                  <c:v>3.6879631770711518</c:v>
                </c:pt>
                <c:pt idx="4265">
                  <c:v>-0.17236363454533205</c:v>
                </c:pt>
                <c:pt idx="4266">
                  <c:v>-0.53533173299655556</c:v>
                </c:pt>
                <c:pt idx="4267">
                  <c:v>-11.550907075927366</c:v>
                </c:pt>
                <c:pt idx="4268">
                  <c:v>3.0492435190198495</c:v>
                </c:pt>
                <c:pt idx="4269">
                  <c:v>0.35585530006715188</c:v>
                </c:pt>
                <c:pt idx="4270">
                  <c:v>-1.7353634895697048</c:v>
                </c:pt>
                <c:pt idx="4271">
                  <c:v>-10.373590214709855</c:v>
                </c:pt>
                <c:pt idx="4272">
                  <c:v>0.43812111239188495</c:v>
                </c:pt>
                <c:pt idx="4273">
                  <c:v>-0.98185265328974081</c:v>
                </c:pt>
                <c:pt idx="4274">
                  <c:v>-2</c:v>
                </c:pt>
                <c:pt idx="4275">
                  <c:v>-2.4059202267271012</c:v>
                </c:pt>
                <c:pt idx="4276">
                  <c:v>-0.19886498740363603</c:v>
                </c:pt>
                <c:pt idx="4277">
                  <c:v>10.518653155673389</c:v>
                </c:pt>
                <c:pt idx="4278">
                  <c:v>4.0815691270214653</c:v>
                </c:pt>
                <c:pt idx="4279">
                  <c:v>-0.54027368316110835</c:v>
                </c:pt>
                <c:pt idx="4280">
                  <c:v>1.0874628412503398</c:v>
                </c:pt>
                <c:pt idx="4281">
                  <c:v>-3.697779145619621</c:v>
                </c:pt>
                <c:pt idx="4282">
                  <c:v>-0.74959320249395556</c:v>
                </c:pt>
                <c:pt idx="4283">
                  <c:v>7.8360932458271665E-2</c:v>
                </c:pt>
                <c:pt idx="4284">
                  <c:v>0.98619420047496953</c:v>
                </c:pt>
                <c:pt idx="4285">
                  <c:v>-13.542749764499163</c:v>
                </c:pt>
                <c:pt idx="4286">
                  <c:v>4.3692338096657197</c:v>
                </c:pt>
                <c:pt idx="4287">
                  <c:v>0</c:v>
                </c:pt>
                <c:pt idx="4288">
                  <c:v>-0.40926776046711361</c:v>
                </c:pt>
                <c:pt idx="4289">
                  <c:v>0.13929851733412266</c:v>
                </c:pt>
                <c:pt idx="4290">
                  <c:v>0.8479969065549503</c:v>
                </c:pt>
                <c:pt idx="4291">
                  <c:v>0.17284670511301278</c:v>
                </c:pt>
                <c:pt idx="4292">
                  <c:v>0.37656335146420844</c:v>
                </c:pt>
                <c:pt idx="4293">
                  <c:v>0.48542682717024188</c:v>
                </c:pt>
                <c:pt idx="4294">
                  <c:v>-0.3330441270815363</c:v>
                </c:pt>
                <c:pt idx="4295">
                  <c:v>-0.25908722131713074</c:v>
                </c:pt>
                <c:pt idx="4296">
                  <c:v>-3.9503128758996473</c:v>
                </c:pt>
                <c:pt idx="4297">
                  <c:v>-13.550786859688905</c:v>
                </c:pt>
                <c:pt idx="4298">
                  <c:v>-0.24257030327407786</c:v>
                </c:pt>
                <c:pt idx="4299">
                  <c:v>9.2304207950923818</c:v>
                </c:pt>
                <c:pt idx="4300">
                  <c:v>8.0624959257337636</c:v>
                </c:pt>
                <c:pt idx="4301">
                  <c:v>-0.40275916950040713</c:v>
                </c:pt>
                <c:pt idx="4302">
                  <c:v>-6.989820220117597</c:v>
                </c:pt>
                <c:pt idx="4303">
                  <c:v>-9.2761244052742384</c:v>
                </c:pt>
                <c:pt idx="4304">
                  <c:v>-0.49138838540895863</c:v>
                </c:pt>
                <c:pt idx="4305">
                  <c:v>0.24709286196477226</c:v>
                </c:pt>
                <c:pt idx="4306">
                  <c:v>-0.16953301800262643</c:v>
                </c:pt>
                <c:pt idx="4307">
                  <c:v>0.68129683549468689</c:v>
                </c:pt>
                <c:pt idx="4308">
                  <c:v>6.0732489820306386</c:v>
                </c:pt>
                <c:pt idx="4309">
                  <c:v>0.41497422456815242</c:v>
                </c:pt>
                <c:pt idx="4310">
                  <c:v>-0.45943161863729726</c:v>
                </c:pt>
                <c:pt idx="4311">
                  <c:v>-7.1292830169449672</c:v>
                </c:pt>
                <c:pt idx="4312">
                  <c:v>-0.75132088714327594</c:v>
                </c:pt>
                <c:pt idx="4313">
                  <c:v>0.33769541074567916</c:v>
                </c:pt>
                <c:pt idx="4314">
                  <c:v>8.3416008187637183E-2</c:v>
                </c:pt>
                <c:pt idx="4315">
                  <c:v>-4.7725895038969268</c:v>
                </c:pt>
                <c:pt idx="4316">
                  <c:v>1.8744691179161412</c:v>
                </c:pt>
                <c:pt idx="4317">
                  <c:v>-5.08746284125034</c:v>
                </c:pt>
                <c:pt idx="4318">
                  <c:v>0.14084533227748372</c:v>
                </c:pt>
                <c:pt idx="4319">
                  <c:v>-2.2839698506158519</c:v>
                </c:pt>
                <c:pt idx="4320">
                  <c:v>-1.8344417455388264</c:v>
                </c:pt>
                <c:pt idx="4321">
                  <c:v>-7.0624959257337645</c:v>
                </c:pt>
                <c:pt idx="4322">
                  <c:v>-1.7454271729144026</c:v>
                </c:pt>
                <c:pt idx="4323">
                  <c:v>-0.36257007938470825</c:v>
                </c:pt>
                <c:pt idx="4324">
                  <c:v>-0.17880315278876535</c:v>
                </c:pt>
                <c:pt idx="4325">
                  <c:v>-0.40136256238176732</c:v>
                </c:pt>
                <c:pt idx="4326">
                  <c:v>0.50174913247217445</c:v>
                </c:pt>
                <c:pt idx="4327">
                  <c:v>-1.5600878320821265</c:v>
                </c:pt>
                <c:pt idx="4328">
                  <c:v>5.08746284125034</c:v>
                </c:pt>
                <c:pt idx="4329">
                  <c:v>1.0593491571049884</c:v>
                </c:pt>
                <c:pt idx="4330">
                  <c:v>-5.0874628412503391</c:v>
                </c:pt>
                <c:pt idx="4331">
                  <c:v>-6.1934352099034369</c:v>
                </c:pt>
                <c:pt idx="4332">
                  <c:v>13.459815807989591</c:v>
                </c:pt>
                <c:pt idx="4333">
                  <c:v>-12.702894141119387</c:v>
                </c:pt>
                <c:pt idx="4334">
                  <c:v>9.5196362528432132</c:v>
                </c:pt>
                <c:pt idx="4335">
                  <c:v>1.7061976353263426</c:v>
                </c:pt>
                <c:pt idx="4336">
                  <c:v>11.518653155673389</c:v>
                </c:pt>
                <c:pt idx="4337">
                  <c:v>-9.1963972128035039</c:v>
                </c:pt>
                <c:pt idx="4338">
                  <c:v>-10.703038388986418</c:v>
                </c:pt>
                <c:pt idx="4339">
                  <c:v>-0.11365678179556706</c:v>
                </c:pt>
                <c:pt idx="4340">
                  <c:v>-0.15644508740339491</c:v>
                </c:pt>
                <c:pt idx="4341">
                  <c:v>-0.12553088208385862</c:v>
                </c:pt>
                <c:pt idx="4342">
                  <c:v>0.11024531670551124</c:v>
                </c:pt>
                <c:pt idx="4343">
                  <c:v>12.658880895047878</c:v>
                </c:pt>
                <c:pt idx="4344">
                  <c:v>11.229219383469125</c:v>
                </c:pt>
                <c:pt idx="4345">
                  <c:v>12.416533660199583</c:v>
                </c:pt>
                <c:pt idx="4346">
                  <c:v>1.139663786256224</c:v>
                </c:pt>
                <c:pt idx="4347">
                  <c:v>7.6629650127224291</c:v>
                </c:pt>
                <c:pt idx="4348">
                  <c:v>-5.3108729063783668</c:v>
                </c:pt>
                <c:pt idx="4349">
                  <c:v>10.814315423787811</c:v>
                </c:pt>
                <c:pt idx="4350">
                  <c:v>15.135722644329974</c:v>
                </c:pt>
                <c:pt idx="4351">
                  <c:v>-6.0732489820306386</c:v>
                </c:pt>
                <c:pt idx="4352">
                  <c:v>2.831214318177115</c:v>
                </c:pt>
                <c:pt idx="4353">
                  <c:v>12.036288107616512</c:v>
                </c:pt>
                <c:pt idx="4354">
                  <c:v>-6.4130337419715744E-2</c:v>
                </c:pt>
                <c:pt idx="4355">
                  <c:v>0.89812038598078625</c:v>
                </c:pt>
                <c:pt idx="4356">
                  <c:v>9.3822637581148367</c:v>
                </c:pt>
                <c:pt idx="4357">
                  <c:v>-7.0660891904577721</c:v>
                </c:pt>
                <c:pt idx="4358">
                  <c:v>-3.669315202254833</c:v>
                </c:pt>
                <c:pt idx="4359">
                  <c:v>9.3815429511845849</c:v>
                </c:pt>
                <c:pt idx="4360">
                  <c:v>-2.9035909485833309</c:v>
                </c:pt>
                <c:pt idx="4361">
                  <c:v>-8.0624959257337636</c:v>
                </c:pt>
                <c:pt idx="4362">
                  <c:v>-4.660250628025393</c:v>
                </c:pt>
                <c:pt idx="4363">
                  <c:v>3.9285856667078378</c:v>
                </c:pt>
                <c:pt idx="4364">
                  <c:v>-1.0780025120012728</c:v>
                </c:pt>
                <c:pt idx="4365">
                  <c:v>1.4008794362821844</c:v>
                </c:pt>
                <c:pt idx="4366">
                  <c:v>12.103287808412023</c:v>
                </c:pt>
                <c:pt idx="4367">
                  <c:v>-5.0770198257425703</c:v>
                </c:pt>
                <c:pt idx="4368">
                  <c:v>-9.3109404391480965E-2</c:v>
                </c:pt>
                <c:pt idx="4369">
                  <c:v>-0.24100809950379493</c:v>
                </c:pt>
                <c:pt idx="4370">
                  <c:v>-0.54748779530249325</c:v>
                </c:pt>
                <c:pt idx="4371">
                  <c:v>-0.16992500144231246</c:v>
                </c:pt>
                <c:pt idx="4372">
                  <c:v>0.69187770463766818</c:v>
                </c:pt>
                <c:pt idx="4373">
                  <c:v>-7.0660891904577721</c:v>
                </c:pt>
                <c:pt idx="4374">
                  <c:v>12.16752268516303</c:v>
                </c:pt>
                <c:pt idx="4375">
                  <c:v>-2.8063918417876324E-2</c:v>
                </c:pt>
                <c:pt idx="4376">
                  <c:v>-7.0660891904577721</c:v>
                </c:pt>
                <c:pt idx="4377">
                  <c:v>-0.59928928222025779</c:v>
                </c:pt>
                <c:pt idx="4378">
                  <c:v>-0.62449086490779349</c:v>
                </c:pt>
                <c:pt idx="4379">
                  <c:v>13.11423036019097</c:v>
                </c:pt>
                <c:pt idx="4380">
                  <c:v>0.14684138832927118</c:v>
                </c:pt>
                <c:pt idx="4381">
                  <c:v>16.738382585453177</c:v>
                </c:pt>
                <c:pt idx="4382">
                  <c:v>13.904446464505721</c:v>
                </c:pt>
                <c:pt idx="4383">
                  <c:v>-12.188279751964144</c:v>
                </c:pt>
                <c:pt idx="4384">
                  <c:v>1.8835637166849335</c:v>
                </c:pt>
                <c:pt idx="4385">
                  <c:v>-0.20679556628542975</c:v>
                </c:pt>
                <c:pt idx="4386">
                  <c:v>-9.3822637581148367</c:v>
                </c:pt>
                <c:pt idx="4387">
                  <c:v>-0.62916230463169154</c:v>
                </c:pt>
                <c:pt idx="4388">
                  <c:v>2.1729463534175499</c:v>
                </c:pt>
                <c:pt idx="4389">
                  <c:v>3.5822002117656955</c:v>
                </c:pt>
                <c:pt idx="4390">
                  <c:v>-4.3692338096657197</c:v>
                </c:pt>
                <c:pt idx="4391">
                  <c:v>-16.848431409427892</c:v>
                </c:pt>
                <c:pt idx="4392">
                  <c:v>-4.4100194245122193</c:v>
                </c:pt>
                <c:pt idx="4393">
                  <c:v>-1.2274104961030725</c:v>
                </c:pt>
                <c:pt idx="4394">
                  <c:v>0.18574551892471103</c:v>
                </c:pt>
                <c:pt idx="4395">
                  <c:v>-1.1142754722101829</c:v>
                </c:pt>
                <c:pt idx="4396">
                  <c:v>0.19264507794239583</c:v>
                </c:pt>
                <c:pt idx="4397">
                  <c:v>-1.3125902303080261</c:v>
                </c:pt>
                <c:pt idx="4398">
                  <c:v>-0.70834491622643836</c:v>
                </c:pt>
                <c:pt idx="4399">
                  <c:v>-12.840384550711667</c:v>
                </c:pt>
                <c:pt idx="4400">
                  <c:v>-0.43799148437248969</c:v>
                </c:pt>
                <c:pt idx="4401">
                  <c:v>-9.2304207950923818</c:v>
                </c:pt>
                <c:pt idx="4402">
                  <c:v>0.12810482574768517</c:v>
                </c:pt>
                <c:pt idx="4403">
                  <c:v>-5.9228321394775394</c:v>
                </c:pt>
                <c:pt idx="4404">
                  <c:v>-11.613636010763893</c:v>
                </c:pt>
                <c:pt idx="4405">
                  <c:v>-1.4281584210122849</c:v>
                </c:pt>
                <c:pt idx="4406">
                  <c:v>-1.4911404783646354</c:v>
                </c:pt>
                <c:pt idx="4407">
                  <c:v>-0.96010727287648723</c:v>
                </c:pt>
                <c:pt idx="4408">
                  <c:v>-0.33518419158962937</c:v>
                </c:pt>
                <c:pt idx="4409">
                  <c:v>0.30560578958542939</c:v>
                </c:pt>
                <c:pt idx="4410">
                  <c:v>-0.17142234982881474</c:v>
                </c:pt>
                <c:pt idx="4411">
                  <c:v>0.99959934411937212</c:v>
                </c:pt>
                <c:pt idx="4412">
                  <c:v>-4.4206620484727228</c:v>
                </c:pt>
                <c:pt idx="4413">
                  <c:v>0.23132554610645581</c:v>
                </c:pt>
                <c:pt idx="4414">
                  <c:v>-0.31120168829430389</c:v>
                </c:pt>
                <c:pt idx="4415">
                  <c:v>-13.731354390764306</c:v>
                </c:pt>
                <c:pt idx="4416">
                  <c:v>-12.125090539303256</c:v>
                </c:pt>
                <c:pt idx="4417">
                  <c:v>-13.840286190729294</c:v>
                </c:pt>
                <c:pt idx="4418">
                  <c:v>9.8672787397096631</c:v>
                </c:pt>
                <c:pt idx="4419">
                  <c:v>8.6450579349844769</c:v>
                </c:pt>
                <c:pt idx="4420">
                  <c:v>-18.32040246739443</c:v>
                </c:pt>
                <c:pt idx="4421">
                  <c:v>9.7598881832218343</c:v>
                </c:pt>
                <c:pt idx="4422">
                  <c:v>1.3115499790257997E-2</c:v>
                </c:pt>
                <c:pt idx="4423">
                  <c:v>-9.3109404391481479E-2</c:v>
                </c:pt>
                <c:pt idx="4424">
                  <c:v>-8.3837042924740537</c:v>
                </c:pt>
                <c:pt idx="4425">
                  <c:v>5.3457748368417306</c:v>
                </c:pt>
                <c:pt idx="4426">
                  <c:v>-0.43115716464212073</c:v>
                </c:pt>
                <c:pt idx="4427">
                  <c:v>3.8474147814635637E-2</c:v>
                </c:pt>
                <c:pt idx="4428">
                  <c:v>-0.13058410981014437</c:v>
                </c:pt>
                <c:pt idx="4429">
                  <c:v>0.58496250072115596</c:v>
                </c:pt>
                <c:pt idx="4430">
                  <c:v>-7.0660891904577721</c:v>
                </c:pt>
                <c:pt idx="4431">
                  <c:v>0.50232360247742558</c:v>
                </c:pt>
                <c:pt idx="4432">
                  <c:v>-1.6017132519074588E-16</c:v>
                </c:pt>
                <c:pt idx="4433">
                  <c:v>-0.25423209029779437</c:v>
                </c:pt>
                <c:pt idx="4434">
                  <c:v>0.42209225681279444</c:v>
                </c:pt>
                <c:pt idx="4435">
                  <c:v>0.27644532509335407</c:v>
                </c:pt>
                <c:pt idx="4436">
                  <c:v>0.38512192137455653</c:v>
                </c:pt>
                <c:pt idx="4437">
                  <c:v>0.46777896135081726</c:v>
                </c:pt>
                <c:pt idx="4438">
                  <c:v>14.590294645317085</c:v>
                </c:pt>
                <c:pt idx="4439">
                  <c:v>0.16397573511112581</c:v>
                </c:pt>
                <c:pt idx="4440">
                  <c:v>-0.14201900487242788</c:v>
                </c:pt>
                <c:pt idx="4441">
                  <c:v>0.33257533908687115</c:v>
                </c:pt>
                <c:pt idx="4442">
                  <c:v>-1.2069049317157248</c:v>
                </c:pt>
                <c:pt idx="4443">
                  <c:v>8.353146825498083</c:v>
                </c:pt>
                <c:pt idx="4444">
                  <c:v>-0.62148837674627044</c:v>
                </c:pt>
                <c:pt idx="4445">
                  <c:v>9.8672787397096631</c:v>
                </c:pt>
                <c:pt idx="4446">
                  <c:v>7.6486571760385464</c:v>
                </c:pt>
                <c:pt idx="4447">
                  <c:v>8.0624959257337636</c:v>
                </c:pt>
                <c:pt idx="4448">
                  <c:v>-9.3815429511845849</c:v>
                </c:pt>
                <c:pt idx="4449">
                  <c:v>-0.19568809750739433</c:v>
                </c:pt>
                <c:pt idx="4450">
                  <c:v>-5.0146107984014456E-2</c:v>
                </c:pt>
                <c:pt idx="4451">
                  <c:v>-1.6239873432748382</c:v>
                </c:pt>
                <c:pt idx="4452">
                  <c:v>7.4293782347313875E-2</c:v>
                </c:pt>
                <c:pt idx="4453">
                  <c:v>-1.9740047914670553</c:v>
                </c:pt>
                <c:pt idx="4454">
                  <c:v>3.5820475578956346E-2</c:v>
                </c:pt>
                <c:pt idx="4455">
                  <c:v>-8.3837042924740537</c:v>
                </c:pt>
                <c:pt idx="4456">
                  <c:v>-8.3837042924740537</c:v>
                </c:pt>
                <c:pt idx="4457">
                  <c:v>-0.6773507378689837</c:v>
                </c:pt>
                <c:pt idx="4458">
                  <c:v>0.27225293586317245</c:v>
                </c:pt>
                <c:pt idx="4459">
                  <c:v>-0.37550913509220629</c:v>
                </c:pt>
                <c:pt idx="4460">
                  <c:v>0.4338965265301602</c:v>
                </c:pt>
                <c:pt idx="4461">
                  <c:v>-0.19592020997525667</c:v>
                </c:pt>
                <c:pt idx="4462">
                  <c:v>12.287808556012996</c:v>
                </c:pt>
                <c:pt idx="4463">
                  <c:v>-5.5647846187835261</c:v>
                </c:pt>
                <c:pt idx="4464">
                  <c:v>0.80606783566579632</c:v>
                </c:pt>
                <c:pt idx="4465">
                  <c:v>2.3161745676570646</c:v>
                </c:pt>
                <c:pt idx="4466">
                  <c:v>-10.759888183221834</c:v>
                </c:pt>
                <c:pt idx="4467">
                  <c:v>-13.904415102592719</c:v>
                </c:pt>
                <c:pt idx="4468">
                  <c:v>0.58416144848464646</c:v>
                </c:pt>
                <c:pt idx="4469">
                  <c:v>5.7715497856287441E-2</c:v>
                </c:pt>
                <c:pt idx="4470">
                  <c:v>0</c:v>
                </c:pt>
                <c:pt idx="4471">
                  <c:v>-7.6486571760385464</c:v>
                </c:pt>
                <c:pt idx="4472">
                  <c:v>7.0660891904577738</c:v>
                </c:pt>
                <c:pt idx="4473">
                  <c:v>-5.7548875021634682</c:v>
                </c:pt>
                <c:pt idx="4474">
                  <c:v>-14.935441330931193</c:v>
                </c:pt>
                <c:pt idx="4475">
                  <c:v>0</c:v>
                </c:pt>
                <c:pt idx="4476">
                  <c:v>-5.5647846187835261</c:v>
                </c:pt>
                <c:pt idx="4477">
                  <c:v>9.7604427459966399</c:v>
                </c:pt>
                <c:pt idx="4478">
                  <c:v>-11.188382790570113</c:v>
                </c:pt>
                <c:pt idx="4479">
                  <c:v>10.759610821875045</c:v>
                </c:pt>
                <c:pt idx="4480">
                  <c:v>-11.054604317960672</c:v>
                </c:pt>
                <c:pt idx="4481">
                  <c:v>0.24511249783653138</c:v>
                </c:pt>
                <c:pt idx="4482">
                  <c:v>-0.17508670655809094</c:v>
                </c:pt>
                <c:pt idx="4483">
                  <c:v>-1.1638611349508172E-2</c:v>
                </c:pt>
                <c:pt idx="4484">
                  <c:v>-9.0597950917951025</c:v>
                </c:pt>
                <c:pt idx="4485">
                  <c:v>0.24401717966342171</c:v>
                </c:pt>
                <c:pt idx="4486">
                  <c:v>0.78192573525724107</c:v>
                </c:pt>
                <c:pt idx="4487">
                  <c:v>-0.10691520391651207</c:v>
                </c:pt>
                <c:pt idx="4488">
                  <c:v>-0.96152585218536413</c:v>
                </c:pt>
                <c:pt idx="4489">
                  <c:v>-1.7255608308939567</c:v>
                </c:pt>
                <c:pt idx="4490">
                  <c:v>-0.42809365210429007</c:v>
                </c:pt>
                <c:pt idx="4491">
                  <c:v>-0.32862274746137066</c:v>
                </c:pt>
                <c:pt idx="4492">
                  <c:v>0.13430109171159113</c:v>
                </c:pt>
                <c:pt idx="4493">
                  <c:v>1.0206525350443092</c:v>
                </c:pt>
                <c:pt idx="4494">
                  <c:v>-1.7909044012770099</c:v>
                </c:pt>
                <c:pt idx="4495">
                  <c:v>-0.86249647625006476</c:v>
                </c:pt>
                <c:pt idx="4496">
                  <c:v>7.6486571760385464</c:v>
                </c:pt>
                <c:pt idx="4497">
                  <c:v>-7.6486571760385464</c:v>
                </c:pt>
                <c:pt idx="4498">
                  <c:v>-1.1730647089728796</c:v>
                </c:pt>
                <c:pt idx="4499">
                  <c:v>-10.966024713800364</c:v>
                </c:pt>
                <c:pt idx="4500">
                  <c:v>-6.0732489820306386</c:v>
                </c:pt>
                <c:pt idx="4501">
                  <c:v>0.16046467219324612</c:v>
                </c:pt>
                <c:pt idx="4502">
                  <c:v>1.9175378398080272</c:v>
                </c:pt>
                <c:pt idx="4503">
                  <c:v>-0.83772857110112298</c:v>
                </c:pt>
                <c:pt idx="4504">
                  <c:v>0.64293009899238041</c:v>
                </c:pt>
                <c:pt idx="4505">
                  <c:v>0.36653898158765402</c:v>
                </c:pt>
                <c:pt idx="4506">
                  <c:v>9.4636874138074964E-2</c:v>
                </c:pt>
                <c:pt idx="4507">
                  <c:v>0.20040341756339011</c:v>
                </c:pt>
                <c:pt idx="4508">
                  <c:v>-0.31530515269362724</c:v>
                </c:pt>
                <c:pt idx="4509">
                  <c:v>-0.49098635251214229</c:v>
                </c:pt>
                <c:pt idx="4510">
                  <c:v>7.9088929485196662</c:v>
                </c:pt>
                <c:pt idx="4511">
                  <c:v>1.6629650127224294</c:v>
                </c:pt>
                <c:pt idx="4512">
                  <c:v>-6.0732489820306386</c:v>
                </c:pt>
                <c:pt idx="4513">
                  <c:v>7.9088929485196662</c:v>
                </c:pt>
                <c:pt idx="4514">
                  <c:v>-10.518325307690867</c:v>
                </c:pt>
                <c:pt idx="4515">
                  <c:v>7.9483672315846778</c:v>
                </c:pt>
                <c:pt idx="4516">
                  <c:v>1.5484982770129205</c:v>
                </c:pt>
                <c:pt idx="4517">
                  <c:v>-0.89308479608348823</c:v>
                </c:pt>
                <c:pt idx="4518">
                  <c:v>-0.16600995143892891</c:v>
                </c:pt>
                <c:pt idx="4519">
                  <c:v>-0.49005085369568896</c:v>
                </c:pt>
                <c:pt idx="4520">
                  <c:v>-8.835587442084715E-2</c:v>
                </c:pt>
                <c:pt idx="4521">
                  <c:v>-0.14438990933517479</c:v>
                </c:pt>
                <c:pt idx="4522">
                  <c:v>0</c:v>
                </c:pt>
                <c:pt idx="4523">
                  <c:v>12.800428089535748</c:v>
                </c:pt>
                <c:pt idx="4524">
                  <c:v>0.13897641314881021</c:v>
                </c:pt>
                <c:pt idx="4525">
                  <c:v>1.8523426279090844</c:v>
                </c:pt>
                <c:pt idx="4526">
                  <c:v>0.19525629139893358</c:v>
                </c:pt>
                <c:pt idx="4527">
                  <c:v>-0.49074715910350541</c:v>
                </c:pt>
                <c:pt idx="4528">
                  <c:v>2.5833612851950902</c:v>
                </c:pt>
                <c:pt idx="4529">
                  <c:v>-5.4926210503593503E-2</c:v>
                </c:pt>
                <c:pt idx="4530">
                  <c:v>-4.0263870213727099E-2</c:v>
                </c:pt>
                <c:pt idx="4531">
                  <c:v>0.3175716898432262</c:v>
                </c:pt>
                <c:pt idx="4532">
                  <c:v>-0.1252361838822646</c:v>
                </c:pt>
                <c:pt idx="4533">
                  <c:v>0.10934739618836098</c:v>
                </c:pt>
                <c:pt idx="4534">
                  <c:v>1.4854268271702422</c:v>
                </c:pt>
                <c:pt idx="4535">
                  <c:v>0</c:v>
                </c:pt>
                <c:pt idx="4536">
                  <c:v>9.7604427459966399</c:v>
                </c:pt>
                <c:pt idx="4537">
                  <c:v>11.731601884675786</c:v>
                </c:pt>
                <c:pt idx="4538">
                  <c:v>4.8256945127605384</c:v>
                </c:pt>
                <c:pt idx="4539">
                  <c:v>-9.1937945807559467E-3</c:v>
                </c:pt>
                <c:pt idx="4540">
                  <c:v>5.1133219500607424E-2</c:v>
                </c:pt>
                <c:pt idx="4541">
                  <c:v>3.8994131615863806E-2</c:v>
                </c:pt>
                <c:pt idx="4542">
                  <c:v>12.468369487109527</c:v>
                </c:pt>
                <c:pt idx="4543">
                  <c:v>-8.0606959316875546</c:v>
                </c:pt>
                <c:pt idx="4544">
                  <c:v>0.4391116342577015</c:v>
                </c:pt>
                <c:pt idx="4545">
                  <c:v>11.786814143616768</c:v>
                </c:pt>
                <c:pt idx="4546">
                  <c:v>1.2064508774674265</c:v>
                </c:pt>
                <c:pt idx="4547">
                  <c:v>0.20163386116965043</c:v>
                </c:pt>
                <c:pt idx="4548">
                  <c:v>0.36403996748016249</c:v>
                </c:pt>
                <c:pt idx="4549">
                  <c:v>-0.28540221886224842</c:v>
                </c:pt>
                <c:pt idx="4550">
                  <c:v>-0.28798076296402475</c:v>
                </c:pt>
                <c:pt idx="4551">
                  <c:v>1.15200309344505</c:v>
                </c:pt>
                <c:pt idx="4552">
                  <c:v>0.89308479608348801</c:v>
                </c:pt>
                <c:pt idx="4553">
                  <c:v>1.188456861758497</c:v>
                </c:pt>
                <c:pt idx="4554">
                  <c:v>0.74934931862203868</c:v>
                </c:pt>
                <c:pt idx="4555">
                  <c:v>8.4922298780117488E-3</c:v>
                </c:pt>
                <c:pt idx="4556">
                  <c:v>-0.2479275134435858</c:v>
                </c:pt>
                <c:pt idx="4557">
                  <c:v>0.14684138832927091</c:v>
                </c:pt>
                <c:pt idx="4558">
                  <c:v>-6.0732489820306386</c:v>
                </c:pt>
                <c:pt idx="4559">
                  <c:v>-2.6800059343715214E-2</c:v>
                </c:pt>
                <c:pt idx="4560">
                  <c:v>-3.3978769481206612</c:v>
                </c:pt>
                <c:pt idx="4561">
                  <c:v>0</c:v>
                </c:pt>
                <c:pt idx="4562">
                  <c:v>-0.62433673905530052</c:v>
                </c:pt>
                <c:pt idx="4563">
                  <c:v>-0.19525629139893369</c:v>
                </c:pt>
                <c:pt idx="4564">
                  <c:v>11.268736919579066</c:v>
                </c:pt>
                <c:pt idx="4565">
                  <c:v>2.3208470194970308</c:v>
                </c:pt>
                <c:pt idx="4566">
                  <c:v>-6.0732489820306386</c:v>
                </c:pt>
                <c:pt idx="4567">
                  <c:v>0.66481580841037091</c:v>
                </c:pt>
                <c:pt idx="4568">
                  <c:v>-4.3068721891885813E-2</c:v>
                </c:pt>
                <c:pt idx="4569">
                  <c:v>2.9874469496569152</c:v>
                </c:pt>
                <c:pt idx="4570">
                  <c:v>1.5723624639415226</c:v>
                </c:pt>
                <c:pt idx="4571">
                  <c:v>-0.43609911480667357</c:v>
                </c:pt>
                <c:pt idx="4572">
                  <c:v>-0.69051667147928286</c:v>
                </c:pt>
                <c:pt idx="4573">
                  <c:v>2.8052958897753317</c:v>
                </c:pt>
                <c:pt idx="4574">
                  <c:v>0.25153876699596439</c:v>
                </c:pt>
                <c:pt idx="4575">
                  <c:v>-12.125198191061759</c:v>
                </c:pt>
                <c:pt idx="4576">
                  <c:v>-4.681824039973745</c:v>
                </c:pt>
                <c:pt idx="4577">
                  <c:v>-0.22506655563477362</c:v>
                </c:pt>
                <c:pt idx="4578">
                  <c:v>-11.916999049082808</c:v>
                </c:pt>
                <c:pt idx="4579">
                  <c:v>-7.6486571760385464</c:v>
                </c:pt>
                <c:pt idx="4580">
                  <c:v>-11.416621621364193</c:v>
                </c:pt>
                <c:pt idx="4581">
                  <c:v>0.68390435041479236</c:v>
                </c:pt>
                <c:pt idx="4582">
                  <c:v>9.3815429511845849</c:v>
                </c:pt>
                <c:pt idx="4583">
                  <c:v>-0.32716474325350969</c:v>
                </c:pt>
                <c:pt idx="4584">
                  <c:v>2.3210266921458298</c:v>
                </c:pt>
                <c:pt idx="4585">
                  <c:v>-0.19131601746987595</c:v>
                </c:pt>
                <c:pt idx="4586">
                  <c:v>-10.759888183221834</c:v>
                </c:pt>
                <c:pt idx="4587">
                  <c:v>10.381542951184585</c:v>
                </c:pt>
                <c:pt idx="4588">
                  <c:v>-0.84071041412825009</c:v>
                </c:pt>
                <c:pt idx="4589">
                  <c:v>-11.381182412624446</c:v>
                </c:pt>
                <c:pt idx="4590">
                  <c:v>-9.5196362528432132</c:v>
                </c:pt>
                <c:pt idx="4591">
                  <c:v>13.188279751964144</c:v>
                </c:pt>
                <c:pt idx="4592">
                  <c:v>0.12775554719837268</c:v>
                </c:pt>
                <c:pt idx="4593">
                  <c:v>1.1504009888485487</c:v>
                </c:pt>
                <c:pt idx="4594">
                  <c:v>0.18687813472350964</c:v>
                </c:pt>
                <c:pt idx="4595">
                  <c:v>-1.1557013652494996</c:v>
                </c:pt>
                <c:pt idx="4596">
                  <c:v>-12.598207620320975</c:v>
                </c:pt>
                <c:pt idx="4597">
                  <c:v>-9.5189809291704002</c:v>
                </c:pt>
                <c:pt idx="4598">
                  <c:v>10.307200809140809</c:v>
                </c:pt>
                <c:pt idx="4599">
                  <c:v>13.258615104315302</c:v>
                </c:pt>
                <c:pt idx="4600">
                  <c:v>-9.5196362528432132</c:v>
                </c:pt>
                <c:pt idx="4601">
                  <c:v>-0.32192809488736229</c:v>
                </c:pt>
                <c:pt idx="4602">
                  <c:v>0.51977833196101886</c:v>
                </c:pt>
                <c:pt idx="4603">
                  <c:v>12.013322673425447</c:v>
                </c:pt>
                <c:pt idx="4604">
                  <c:v>-5.3457748368417297</c:v>
                </c:pt>
                <c:pt idx="4605">
                  <c:v>-8.8683081332894673</c:v>
                </c:pt>
                <c:pt idx="4606">
                  <c:v>-8.8672787397096631</c:v>
                </c:pt>
                <c:pt idx="4607">
                  <c:v>-0.52693037934974085</c:v>
                </c:pt>
                <c:pt idx="4608">
                  <c:v>-9.6450579349844787</c:v>
                </c:pt>
                <c:pt idx="4609">
                  <c:v>-12.08137247435552</c:v>
                </c:pt>
                <c:pt idx="4610">
                  <c:v>3.07987623213856</c:v>
                </c:pt>
                <c:pt idx="4611">
                  <c:v>13.287760468582666</c:v>
                </c:pt>
                <c:pt idx="4612">
                  <c:v>12.813847981108065</c:v>
                </c:pt>
                <c:pt idx="4613">
                  <c:v>-0.33841621767593133</c:v>
                </c:pt>
                <c:pt idx="4614">
                  <c:v>-0.25153876699596428</c:v>
                </c:pt>
                <c:pt idx="4615">
                  <c:v>-7.6259916015897836E-2</c:v>
                </c:pt>
                <c:pt idx="4616">
                  <c:v>1.731254824324072E-2</c:v>
                </c:pt>
                <c:pt idx="4617">
                  <c:v>-8.3837042924740537</c:v>
                </c:pt>
                <c:pt idx="4618">
                  <c:v>-1.0939761482090136</c:v>
                </c:pt>
                <c:pt idx="4619">
                  <c:v>-12.773207904847887</c:v>
                </c:pt>
                <c:pt idx="4620">
                  <c:v>-10.229219383469125</c:v>
                </c:pt>
                <c:pt idx="4621">
                  <c:v>8.0606959316875546</c:v>
                </c:pt>
                <c:pt idx="4622">
                  <c:v>-4.5229253992997931E-2</c:v>
                </c:pt>
                <c:pt idx="4623">
                  <c:v>-2.4411666039913904E-2</c:v>
                </c:pt>
                <c:pt idx="4624">
                  <c:v>-0.81713594285018931</c:v>
                </c:pt>
                <c:pt idx="4625">
                  <c:v>-0.3583268556173691</c:v>
                </c:pt>
                <c:pt idx="4626">
                  <c:v>-0.25481389902882534</c:v>
                </c:pt>
                <c:pt idx="4627">
                  <c:v>-0.11912499443508029</c:v>
                </c:pt>
                <c:pt idx="4628">
                  <c:v>5.5647846187835261</c:v>
                </c:pt>
                <c:pt idx="4629">
                  <c:v>-5.3457748368417297</c:v>
                </c:pt>
                <c:pt idx="4630">
                  <c:v>-5.2816698443448301E-2</c:v>
                </c:pt>
                <c:pt idx="4631">
                  <c:v>-9.6861539252588696E-2</c:v>
                </c:pt>
                <c:pt idx="4632">
                  <c:v>7.0660891904577738</c:v>
                </c:pt>
                <c:pt idx="4633">
                  <c:v>-8.6450579349844769</c:v>
                </c:pt>
                <c:pt idx="4634">
                  <c:v>-0.14401030269151929</c:v>
                </c:pt>
                <c:pt idx="4635">
                  <c:v>-9.5736279823505369E-2</c:v>
                </c:pt>
                <c:pt idx="4636">
                  <c:v>-8.0624959257337636</c:v>
                </c:pt>
                <c:pt idx="4637">
                  <c:v>-13.344342147400473</c:v>
                </c:pt>
                <c:pt idx="4638">
                  <c:v>-12.433933120400493</c:v>
                </c:pt>
                <c:pt idx="4639">
                  <c:v>-0.58496250072115585</c:v>
                </c:pt>
                <c:pt idx="4640">
                  <c:v>-0.26301997895551926</c:v>
                </c:pt>
                <c:pt idx="4641">
                  <c:v>-0.64507581926934421</c:v>
                </c:pt>
                <c:pt idx="4642">
                  <c:v>-7.7444085425348086E-2</c:v>
                </c:pt>
                <c:pt idx="4643">
                  <c:v>13.773207904847887</c:v>
                </c:pt>
                <c:pt idx="4644">
                  <c:v>-1.4646682670034448</c:v>
                </c:pt>
                <c:pt idx="4645">
                  <c:v>-6.6486571760385464</c:v>
                </c:pt>
                <c:pt idx="4646">
                  <c:v>-0.10128333583718156</c:v>
                </c:pt>
                <c:pt idx="4647">
                  <c:v>-0.93962738202051821</c:v>
                </c:pt>
                <c:pt idx="4648">
                  <c:v>0.61297687689075275</c:v>
                </c:pt>
                <c:pt idx="4649">
                  <c:v>1.2060163210179133</c:v>
                </c:pt>
                <c:pt idx="4650">
                  <c:v>1.9380248325184559</c:v>
                </c:pt>
                <c:pt idx="4651">
                  <c:v>-0.40685777479613189</c:v>
                </c:pt>
                <c:pt idx="4652">
                  <c:v>-0.99460674122978154</c:v>
                </c:pt>
                <c:pt idx="4653">
                  <c:v>0.74507064380326127</c:v>
                </c:pt>
                <c:pt idx="4654">
                  <c:v>1.9380248325184559</c:v>
                </c:pt>
                <c:pt idx="4655">
                  <c:v>9.7604427459966399</c:v>
                </c:pt>
                <c:pt idx="4656">
                  <c:v>-0.91560781270962777</c:v>
                </c:pt>
                <c:pt idx="4657">
                  <c:v>-7.0660891904577721</c:v>
                </c:pt>
                <c:pt idx="4658">
                  <c:v>-1.7369655941662061</c:v>
                </c:pt>
                <c:pt idx="4659">
                  <c:v>-2.179610769404376</c:v>
                </c:pt>
                <c:pt idx="4660">
                  <c:v>-7.0660891904577721</c:v>
                </c:pt>
                <c:pt idx="4661">
                  <c:v>-0.73616431947696737</c:v>
                </c:pt>
                <c:pt idx="4662">
                  <c:v>-9.8667637673533513</c:v>
                </c:pt>
                <c:pt idx="4663">
                  <c:v>-8.6462586799900301</c:v>
                </c:pt>
                <c:pt idx="4664">
                  <c:v>8.0606959316875546</c:v>
                </c:pt>
                <c:pt idx="4665">
                  <c:v>8.0606959316875546</c:v>
                </c:pt>
                <c:pt idx="4666">
                  <c:v>8.0606959316875546</c:v>
                </c:pt>
                <c:pt idx="4667">
                  <c:v>9.6317833574741503</c:v>
                </c:pt>
                <c:pt idx="4668">
                  <c:v>-0.10128333583718156</c:v>
                </c:pt>
                <c:pt idx="4669">
                  <c:v>5.0608312123491032E-2</c:v>
                </c:pt>
                <c:pt idx="4670">
                  <c:v>8.8683081332894673</c:v>
                </c:pt>
                <c:pt idx="4671">
                  <c:v>-4.3692338096657197</c:v>
                </c:pt>
                <c:pt idx="4672">
                  <c:v>-4.3692338096657197</c:v>
                </c:pt>
                <c:pt idx="4673">
                  <c:v>-10.814315423787811</c:v>
                </c:pt>
                <c:pt idx="4674">
                  <c:v>5.1863211335447383</c:v>
                </c:pt>
                <c:pt idx="4675">
                  <c:v>-9.3815429511845849</c:v>
                </c:pt>
                <c:pt idx="4676">
                  <c:v>-9.3815429511845849</c:v>
                </c:pt>
                <c:pt idx="4677">
                  <c:v>0.49695179499520925</c:v>
                </c:pt>
                <c:pt idx="4678">
                  <c:v>-1.5972346651493448</c:v>
                </c:pt>
                <c:pt idx="4679">
                  <c:v>-0.56989475682707846</c:v>
                </c:pt>
                <c:pt idx="4680">
                  <c:v>0.61297687689075275</c:v>
                </c:pt>
                <c:pt idx="4681">
                  <c:v>0.2954558835261713</c:v>
                </c:pt>
                <c:pt idx="4682">
                  <c:v>11.188588845707349</c:v>
                </c:pt>
                <c:pt idx="4683">
                  <c:v>-11.416797527606059</c:v>
                </c:pt>
                <c:pt idx="4684">
                  <c:v>-13.451254048545799</c:v>
                </c:pt>
                <c:pt idx="4685">
                  <c:v>12.840384550711667</c:v>
                </c:pt>
                <c:pt idx="4686">
                  <c:v>6.0732489820306386</c:v>
                </c:pt>
                <c:pt idx="4687">
                  <c:v>-0.76250068627334355</c:v>
                </c:pt>
                <c:pt idx="4688">
                  <c:v>11.013322673425447</c:v>
                </c:pt>
                <c:pt idx="4689">
                  <c:v>-0.54260678124263895</c:v>
                </c:pt>
                <c:pt idx="4690">
                  <c:v>7.0660891904577738</c:v>
                </c:pt>
                <c:pt idx="4691">
                  <c:v>1.0228399763581113</c:v>
                </c:pt>
                <c:pt idx="4692">
                  <c:v>-11.759610821875043</c:v>
                </c:pt>
                <c:pt idx="4693">
                  <c:v>-13.08137247435552</c:v>
                </c:pt>
                <c:pt idx="4694">
                  <c:v>8.6462586799900301</c:v>
                </c:pt>
                <c:pt idx="4695">
                  <c:v>-12.773207904847887</c:v>
                </c:pt>
                <c:pt idx="4696">
                  <c:v>-1.4150374992788437</c:v>
                </c:pt>
                <c:pt idx="4697">
                  <c:v>-1.4150374992788437</c:v>
                </c:pt>
                <c:pt idx="4698">
                  <c:v>-7.0660891904577721</c:v>
                </c:pt>
                <c:pt idx="4699">
                  <c:v>-1.4150374992788437</c:v>
                </c:pt>
                <c:pt idx="4700">
                  <c:v>-7.0660891904577721</c:v>
                </c:pt>
                <c:pt idx="4701">
                  <c:v>-8.5183253076908656</c:v>
                </c:pt>
                <c:pt idx="4702">
                  <c:v>-8.6450579349844769</c:v>
                </c:pt>
                <c:pt idx="4703">
                  <c:v>-1.4150374992788437</c:v>
                </c:pt>
                <c:pt idx="4704">
                  <c:v>3.0629259796746378</c:v>
                </c:pt>
                <c:pt idx="4705">
                  <c:v>-0.91561600781504693</c:v>
                </c:pt>
                <c:pt idx="4706">
                  <c:v>4.7725895038969277</c:v>
                </c:pt>
                <c:pt idx="4707">
                  <c:v>-12.773207904847887</c:v>
                </c:pt>
                <c:pt idx="4708">
                  <c:v>10.814048332230835</c:v>
                </c:pt>
                <c:pt idx="4709">
                  <c:v>9.6444571875092606</c:v>
                </c:pt>
                <c:pt idx="4710">
                  <c:v>10.146780789986687</c:v>
                </c:pt>
                <c:pt idx="4711">
                  <c:v>0.32192809488736235</c:v>
                </c:pt>
                <c:pt idx="4712">
                  <c:v>2.1667234577353605</c:v>
                </c:pt>
                <c:pt idx="4713">
                  <c:v>12.75933340719466</c:v>
                </c:pt>
                <c:pt idx="4714">
                  <c:v>10.917372079476841</c:v>
                </c:pt>
                <c:pt idx="4715">
                  <c:v>-8.6462586799900301</c:v>
                </c:pt>
                <c:pt idx="4716">
                  <c:v>5.5545888516776376</c:v>
                </c:pt>
                <c:pt idx="4717">
                  <c:v>5.5545888516776376</c:v>
                </c:pt>
                <c:pt idx="4718">
                  <c:v>3.5046947099200962E-2</c:v>
                </c:pt>
                <c:pt idx="4719">
                  <c:v>-0.1057946640225966</c:v>
                </c:pt>
                <c:pt idx="4720">
                  <c:v>-4.3692338096657197</c:v>
                </c:pt>
                <c:pt idx="4721">
                  <c:v>-4.3692338096657197</c:v>
                </c:pt>
                <c:pt idx="4722">
                  <c:v>-4.3692338096657197</c:v>
                </c:pt>
                <c:pt idx="4723">
                  <c:v>-4.3692338096657197</c:v>
                </c:pt>
                <c:pt idx="4724">
                  <c:v>-10.582769240382088</c:v>
                </c:pt>
                <c:pt idx="4725">
                  <c:v>-4.3692338096657197</c:v>
                </c:pt>
                <c:pt idx="4726">
                  <c:v>-8.0624959257337636</c:v>
                </c:pt>
                <c:pt idx="4727">
                  <c:v>17.425218635673769</c:v>
                </c:pt>
                <c:pt idx="4728">
                  <c:v>-9.3822637581148367</c:v>
                </c:pt>
                <c:pt idx="4729">
                  <c:v>-0.2107106162888126</c:v>
                </c:pt>
                <c:pt idx="4730">
                  <c:v>9.3822637581148367</c:v>
                </c:pt>
                <c:pt idx="4731">
                  <c:v>-8.8683081332894673</c:v>
                </c:pt>
                <c:pt idx="4732">
                  <c:v>-5.9228321394775394</c:v>
                </c:pt>
                <c:pt idx="4733">
                  <c:v>-12.550826932881439</c:v>
                </c:pt>
                <c:pt idx="4734">
                  <c:v>-7.0660891904577721</c:v>
                </c:pt>
                <c:pt idx="4735">
                  <c:v>-7.0660891904577721</c:v>
                </c:pt>
                <c:pt idx="4736">
                  <c:v>-7.0660891904577721</c:v>
                </c:pt>
                <c:pt idx="4737">
                  <c:v>-7.0660891904577721</c:v>
                </c:pt>
                <c:pt idx="4738">
                  <c:v>-7.0660891904577721</c:v>
                </c:pt>
                <c:pt idx="4739">
                  <c:v>-7.0660891904577721</c:v>
                </c:pt>
                <c:pt idx="4740">
                  <c:v>0.53513134476914948</c:v>
                </c:pt>
                <c:pt idx="4741">
                  <c:v>7.0660891904577738</c:v>
                </c:pt>
                <c:pt idx="4742">
                  <c:v>0.65067279588093452</c:v>
                </c:pt>
                <c:pt idx="4743">
                  <c:v>2.8744691179161412</c:v>
                </c:pt>
                <c:pt idx="4744">
                  <c:v>-0.16046467219324609</c:v>
                </c:pt>
                <c:pt idx="4745">
                  <c:v>0.62560448521850209</c:v>
                </c:pt>
                <c:pt idx="4746">
                  <c:v>-1.0360521395676721</c:v>
                </c:pt>
                <c:pt idx="4747">
                  <c:v>-6.0732489820306386</c:v>
                </c:pt>
                <c:pt idx="4748">
                  <c:v>-6.4130337419715744E-2</c:v>
                </c:pt>
                <c:pt idx="4749">
                  <c:v>0.51705843621935255</c:v>
                </c:pt>
                <c:pt idx="4750">
                  <c:v>-13.643893759468893</c:v>
                </c:pt>
                <c:pt idx="4751">
                  <c:v>-9.5196362528432132</c:v>
                </c:pt>
                <c:pt idx="4752">
                  <c:v>-1.7369655941662061</c:v>
                </c:pt>
                <c:pt idx="4753">
                  <c:v>2.7369655941662061</c:v>
                </c:pt>
                <c:pt idx="4754">
                  <c:v>9.2304207950923818</c:v>
                </c:pt>
                <c:pt idx="4755">
                  <c:v>2.7369655941662061</c:v>
                </c:pt>
                <c:pt idx="4756">
                  <c:v>-8.8672787397096631</c:v>
                </c:pt>
                <c:pt idx="4757">
                  <c:v>-14.51012541066784</c:v>
                </c:pt>
                <c:pt idx="4758">
                  <c:v>-2.8744691179161412</c:v>
                </c:pt>
                <c:pt idx="4759">
                  <c:v>2.7626522378298555</c:v>
                </c:pt>
                <c:pt idx="4760">
                  <c:v>-2.8744691179161412</c:v>
                </c:pt>
                <c:pt idx="4761">
                  <c:v>11.673750739438065</c:v>
                </c:pt>
                <c:pt idx="4762">
                  <c:v>-2.8744691179161412</c:v>
                </c:pt>
                <c:pt idx="4763">
                  <c:v>-2.8744691179161412</c:v>
                </c:pt>
                <c:pt idx="4764">
                  <c:v>2.3923174227787602</c:v>
                </c:pt>
                <c:pt idx="4765">
                  <c:v>11.34448085696304</c:v>
                </c:pt>
                <c:pt idx="4766">
                  <c:v>-2.8744691179161412</c:v>
                </c:pt>
                <c:pt idx="4767">
                  <c:v>7.7752575292094148</c:v>
                </c:pt>
                <c:pt idx="4768">
                  <c:v>-0.63226821549951318</c:v>
                </c:pt>
                <c:pt idx="4769">
                  <c:v>-11.381182412624446</c:v>
                </c:pt>
                <c:pt idx="4770">
                  <c:v>-3.3552559711026504E-2</c:v>
                </c:pt>
                <c:pt idx="4771">
                  <c:v>-5.1931947807651602</c:v>
                </c:pt>
                <c:pt idx="4772">
                  <c:v>4.0274920594480346</c:v>
                </c:pt>
                <c:pt idx="4773">
                  <c:v>-4.7725895038969268</c:v>
                </c:pt>
                <c:pt idx="4774">
                  <c:v>-9.6911619045530824</c:v>
                </c:pt>
                <c:pt idx="4775">
                  <c:v>-0.99879825479024698</c:v>
                </c:pt>
                <c:pt idx="4776">
                  <c:v>-1.1142754722101829</c:v>
                </c:pt>
                <c:pt idx="4777">
                  <c:v>15.238815216041109</c:v>
                </c:pt>
                <c:pt idx="4778">
                  <c:v>-12.188279751964144</c:v>
                </c:pt>
                <c:pt idx="4779">
                  <c:v>-1.1142754722101829</c:v>
                </c:pt>
                <c:pt idx="4780">
                  <c:v>-10.059344460824425</c:v>
                </c:pt>
                <c:pt idx="4781">
                  <c:v>4.7725895038969277</c:v>
                </c:pt>
                <c:pt idx="4782">
                  <c:v>15.570666105631352</c:v>
                </c:pt>
                <c:pt idx="4783">
                  <c:v>2.3923174227787602</c:v>
                </c:pt>
                <c:pt idx="4784">
                  <c:v>6.9068905956085187</c:v>
                </c:pt>
                <c:pt idx="4785">
                  <c:v>0.78192573525724107</c:v>
                </c:pt>
                <c:pt idx="4786">
                  <c:v>9.6444571875092606</c:v>
                </c:pt>
                <c:pt idx="4787">
                  <c:v>-2.8744691179161412</c:v>
                </c:pt>
                <c:pt idx="4788">
                  <c:v>-2.8744691179161412</c:v>
                </c:pt>
                <c:pt idx="4789">
                  <c:v>-2.8744691179161412</c:v>
                </c:pt>
                <c:pt idx="4790">
                  <c:v>2.3692338096657193</c:v>
                </c:pt>
                <c:pt idx="4791">
                  <c:v>2.3692338096657193</c:v>
                </c:pt>
                <c:pt idx="4792">
                  <c:v>-2.8744691179161412</c:v>
                </c:pt>
                <c:pt idx="4793">
                  <c:v>2.3692338096657193</c:v>
                </c:pt>
                <c:pt idx="4794">
                  <c:v>-7.0660891904577721</c:v>
                </c:pt>
                <c:pt idx="4795">
                  <c:v>-8.0606959316875546</c:v>
                </c:pt>
                <c:pt idx="4796">
                  <c:v>7.0660891904577738</c:v>
                </c:pt>
                <c:pt idx="4797">
                  <c:v>7.0660891904577738</c:v>
                </c:pt>
                <c:pt idx="4798">
                  <c:v>0.60954308733735196</c:v>
                </c:pt>
                <c:pt idx="4799">
                  <c:v>4.7725895038969277</c:v>
                </c:pt>
                <c:pt idx="4800">
                  <c:v>4.7725895038969277</c:v>
                </c:pt>
                <c:pt idx="4801">
                  <c:v>4.7725895038969277</c:v>
                </c:pt>
                <c:pt idx="4802">
                  <c:v>6.7369655941662066</c:v>
                </c:pt>
                <c:pt idx="4803">
                  <c:v>-11.892036785411905</c:v>
                </c:pt>
                <c:pt idx="4804">
                  <c:v>-2.8744691179161412</c:v>
                </c:pt>
                <c:pt idx="4805">
                  <c:v>-2.8744691179161412</c:v>
                </c:pt>
                <c:pt idx="4806">
                  <c:v>2.7725895038969277</c:v>
                </c:pt>
                <c:pt idx="4807">
                  <c:v>-4.3692338096657197</c:v>
                </c:pt>
                <c:pt idx="4808">
                  <c:v>2.3692338096657193</c:v>
                </c:pt>
                <c:pt idx="4809">
                  <c:v>-2.8744691179161412</c:v>
                </c:pt>
                <c:pt idx="4810">
                  <c:v>-2.8744691179161412</c:v>
                </c:pt>
                <c:pt idx="4811">
                  <c:v>-0.11509316443193933</c:v>
                </c:pt>
                <c:pt idx="4812">
                  <c:v>-2.8744691179161412</c:v>
                </c:pt>
                <c:pt idx="4813">
                  <c:v>-2.8744691179161412</c:v>
                </c:pt>
                <c:pt idx="4814">
                  <c:v>-10.582769240382088</c:v>
                </c:pt>
                <c:pt idx="4815">
                  <c:v>2.5501970825604796</c:v>
                </c:pt>
                <c:pt idx="4816">
                  <c:v>-0.24162109931794132</c:v>
                </c:pt>
                <c:pt idx="4817">
                  <c:v>9.6444571875092606</c:v>
                </c:pt>
                <c:pt idx="4818">
                  <c:v>-2.8744691179161412</c:v>
                </c:pt>
                <c:pt idx="4819">
                  <c:v>-1.2219346045802415</c:v>
                </c:pt>
                <c:pt idx="4820">
                  <c:v>-4.3692338096657197</c:v>
                </c:pt>
                <c:pt idx="4821">
                  <c:v>-2.8744691179161412</c:v>
                </c:pt>
                <c:pt idx="4822">
                  <c:v>-2.8744691179161412</c:v>
                </c:pt>
                <c:pt idx="4823">
                  <c:v>2.3692338096657193</c:v>
                </c:pt>
                <c:pt idx="4824">
                  <c:v>-10.582769240382088</c:v>
                </c:pt>
                <c:pt idx="4825">
                  <c:v>-4.3692338096657197</c:v>
                </c:pt>
                <c:pt idx="4826">
                  <c:v>-4.3692338096657197</c:v>
                </c:pt>
                <c:pt idx="4827">
                  <c:v>10.583082767502933</c:v>
                </c:pt>
                <c:pt idx="4828">
                  <c:v>-4.3692338096657197</c:v>
                </c:pt>
                <c:pt idx="4829">
                  <c:v>-9.0606959316875546</c:v>
                </c:pt>
                <c:pt idx="4830">
                  <c:v>10.583082767502933</c:v>
                </c:pt>
                <c:pt idx="4831">
                  <c:v>-4.3692338096657197</c:v>
                </c:pt>
                <c:pt idx="4832">
                  <c:v>10.583082767502933</c:v>
                </c:pt>
                <c:pt idx="4833">
                  <c:v>10.583082767502933</c:v>
                </c:pt>
                <c:pt idx="4834">
                  <c:v>8.6462586799900301</c:v>
                </c:pt>
                <c:pt idx="4835">
                  <c:v>-1.1142754722101829</c:v>
                </c:pt>
                <c:pt idx="4836">
                  <c:v>-9.0606959316875546</c:v>
                </c:pt>
                <c:pt idx="4837">
                  <c:v>3.1020224090491291E-2</c:v>
                </c:pt>
                <c:pt idx="4838">
                  <c:v>-4.3692338096657197</c:v>
                </c:pt>
                <c:pt idx="4839">
                  <c:v>-4.3692338096657197</c:v>
                </c:pt>
                <c:pt idx="4840">
                  <c:v>-1.299694805150617</c:v>
                </c:pt>
                <c:pt idx="4841">
                  <c:v>11.381182412624446</c:v>
                </c:pt>
                <c:pt idx="4842">
                  <c:v>0.56704059272389395</c:v>
                </c:pt>
                <c:pt idx="4843">
                  <c:v>-2.1197392442740957</c:v>
                </c:pt>
                <c:pt idx="4844">
                  <c:v>10.146780789986687</c:v>
                </c:pt>
                <c:pt idx="4845">
                  <c:v>-9.6444571875092606</c:v>
                </c:pt>
                <c:pt idx="4846">
                  <c:v>-9.6444571875092606</c:v>
                </c:pt>
                <c:pt idx="4847">
                  <c:v>9.5189809291704002</c:v>
                </c:pt>
                <c:pt idx="4848">
                  <c:v>-2.6744887409323352</c:v>
                </c:pt>
                <c:pt idx="4849">
                  <c:v>-4.3692338096657197</c:v>
                </c:pt>
                <c:pt idx="4850">
                  <c:v>-4.3692338096657197</c:v>
                </c:pt>
                <c:pt idx="4851">
                  <c:v>-4.3692338096657197</c:v>
                </c:pt>
                <c:pt idx="4852">
                  <c:v>-4.3692338096657197</c:v>
                </c:pt>
                <c:pt idx="4853">
                  <c:v>-4.3692338096657197</c:v>
                </c:pt>
                <c:pt idx="4854">
                  <c:v>-4.3692338096657197</c:v>
                </c:pt>
                <c:pt idx="4855">
                  <c:v>-4.3692338096657197</c:v>
                </c:pt>
                <c:pt idx="4856">
                  <c:v>-10.582769240382088</c:v>
                </c:pt>
                <c:pt idx="4857">
                  <c:v>-0.15086666562662776</c:v>
                </c:pt>
                <c:pt idx="4858">
                  <c:v>-2.8744691179161412</c:v>
                </c:pt>
                <c:pt idx="4859">
                  <c:v>-7.0660891904577721</c:v>
                </c:pt>
                <c:pt idx="4860">
                  <c:v>-2.5849625007211561</c:v>
                </c:pt>
                <c:pt idx="4861">
                  <c:v>12.103506382011545</c:v>
                </c:pt>
                <c:pt idx="4862">
                  <c:v>13.965814340495692</c:v>
                </c:pt>
                <c:pt idx="4863">
                  <c:v>-1.7369655941662061</c:v>
                </c:pt>
                <c:pt idx="4864">
                  <c:v>-0.4850149815948247</c:v>
                </c:pt>
                <c:pt idx="4865">
                  <c:v>-0.19413716106317958</c:v>
                </c:pt>
                <c:pt idx="4866">
                  <c:v>-0.47994548482642724</c:v>
                </c:pt>
                <c:pt idx="4867">
                  <c:v>11.381182412624446</c:v>
                </c:pt>
                <c:pt idx="4868">
                  <c:v>-12.468369487109527</c:v>
                </c:pt>
                <c:pt idx="4869">
                  <c:v>-0.58489571701366216</c:v>
                </c:pt>
                <c:pt idx="4870">
                  <c:v>-0.16839753169571869</c:v>
                </c:pt>
                <c:pt idx="4871">
                  <c:v>1.9380248325184559</c:v>
                </c:pt>
                <c:pt idx="4872">
                  <c:v>1.8982963136733264</c:v>
                </c:pt>
                <c:pt idx="4873">
                  <c:v>-5.5647846187835261</c:v>
                </c:pt>
                <c:pt idx="4874">
                  <c:v>-2.8744691179161412</c:v>
                </c:pt>
                <c:pt idx="4875">
                  <c:v>12.800360675454716</c:v>
                </c:pt>
                <c:pt idx="4876">
                  <c:v>-6.7414669864011483</c:v>
                </c:pt>
                <c:pt idx="4877">
                  <c:v>-0.48460384081541424</c:v>
                </c:pt>
                <c:pt idx="4878">
                  <c:v>-7.0660891904577721</c:v>
                </c:pt>
                <c:pt idx="4879">
                  <c:v>3.5347352909679701</c:v>
                </c:pt>
                <c:pt idx="4880">
                  <c:v>-4.3692338096657197</c:v>
                </c:pt>
                <c:pt idx="4881">
                  <c:v>-4.3692338096657197</c:v>
                </c:pt>
                <c:pt idx="4882">
                  <c:v>-4.3692338096657197</c:v>
                </c:pt>
                <c:pt idx="4883">
                  <c:v>-4.3692338096657197</c:v>
                </c:pt>
                <c:pt idx="4884">
                  <c:v>-14.807120089300369</c:v>
                </c:pt>
                <c:pt idx="4885">
                  <c:v>-1.5017228550022077</c:v>
                </c:pt>
                <c:pt idx="4886">
                  <c:v>-4.8673846735689731E-2</c:v>
                </c:pt>
                <c:pt idx="4887">
                  <c:v>-0.19413716106317958</c:v>
                </c:pt>
                <c:pt idx="4888">
                  <c:v>12.840384550711667</c:v>
                </c:pt>
                <c:pt idx="4889">
                  <c:v>-1.1142754722101829</c:v>
                </c:pt>
                <c:pt idx="4890">
                  <c:v>1.9380248325184559</c:v>
                </c:pt>
                <c:pt idx="4891">
                  <c:v>2.309014776084199</c:v>
                </c:pt>
                <c:pt idx="4892">
                  <c:v>8.0606959316875546</c:v>
                </c:pt>
                <c:pt idx="4893">
                  <c:v>-0.35732660112713377</c:v>
                </c:pt>
                <c:pt idx="4894">
                  <c:v>8.0606959316875546</c:v>
                </c:pt>
                <c:pt idx="4895">
                  <c:v>7.0660891904577738</c:v>
                </c:pt>
                <c:pt idx="4896">
                  <c:v>4.3692338096657197</c:v>
                </c:pt>
                <c:pt idx="4897">
                  <c:v>4.3692338096657197</c:v>
                </c:pt>
                <c:pt idx="4898">
                  <c:v>4.3692338096657197</c:v>
                </c:pt>
                <c:pt idx="4899">
                  <c:v>4.3692338096657197</c:v>
                </c:pt>
                <c:pt idx="4900">
                  <c:v>7.0660891904577738</c:v>
                </c:pt>
                <c:pt idx="4901">
                  <c:v>4.7725895038969277</c:v>
                </c:pt>
                <c:pt idx="4902">
                  <c:v>-11.146568675740786</c:v>
                </c:pt>
                <c:pt idx="4903">
                  <c:v>13.773173556192697</c:v>
                </c:pt>
                <c:pt idx="4904">
                  <c:v>-14.830383158554168</c:v>
                </c:pt>
                <c:pt idx="4905">
                  <c:v>-0.70064765420153818</c:v>
                </c:pt>
                <c:pt idx="4906">
                  <c:v>-2.6766299309387311</c:v>
                </c:pt>
                <c:pt idx="4907">
                  <c:v>-0.1565577777044834</c:v>
                </c:pt>
                <c:pt idx="4908">
                  <c:v>5.3457748368417297</c:v>
                </c:pt>
                <c:pt idx="4909">
                  <c:v>8.8672787397096631</c:v>
                </c:pt>
                <c:pt idx="4910">
                  <c:v>-2.4662054234269072E-2</c:v>
                </c:pt>
                <c:pt idx="4911">
                  <c:v>0.16972486340482829</c:v>
                </c:pt>
                <c:pt idx="4912">
                  <c:v>-1.3215675262911035</c:v>
                </c:pt>
                <c:pt idx="4913">
                  <c:v>2.5243564969141938</c:v>
                </c:pt>
                <c:pt idx="4914">
                  <c:v>-7.0660891904577721</c:v>
                </c:pt>
                <c:pt idx="4915">
                  <c:v>1.2784726566972189</c:v>
                </c:pt>
                <c:pt idx="4916">
                  <c:v>9.3822637581148367</c:v>
                </c:pt>
                <c:pt idx="4917">
                  <c:v>3.8073549220576037</c:v>
                </c:pt>
                <c:pt idx="4918">
                  <c:v>0.13409289558728293</c:v>
                </c:pt>
                <c:pt idx="4919">
                  <c:v>0</c:v>
                </c:pt>
                <c:pt idx="4920">
                  <c:v>-8.7462841250339429E-2</c:v>
                </c:pt>
                <c:pt idx="4921">
                  <c:v>-5.4461130742463801</c:v>
                </c:pt>
                <c:pt idx="4922">
                  <c:v>0.3652608387115942</c:v>
                </c:pt>
                <c:pt idx="4923">
                  <c:v>15.840261599685855</c:v>
                </c:pt>
                <c:pt idx="4924">
                  <c:v>15.773147794164615</c:v>
                </c:pt>
                <c:pt idx="4925">
                  <c:v>4.7725895038969277</c:v>
                </c:pt>
                <c:pt idx="4926">
                  <c:v>-14.081316989285773</c:v>
                </c:pt>
                <c:pt idx="4927">
                  <c:v>11.013555309891467</c:v>
                </c:pt>
                <c:pt idx="4928">
                  <c:v>8.8683081332894673</c:v>
                </c:pt>
                <c:pt idx="4929">
                  <c:v>-6.0732489820306386</c:v>
                </c:pt>
                <c:pt idx="4930">
                  <c:v>-8.9267338097087409E-2</c:v>
                </c:pt>
                <c:pt idx="4931">
                  <c:v>8.8672787397096631</c:v>
                </c:pt>
                <c:pt idx="4932">
                  <c:v>10.146780789986687</c:v>
                </c:pt>
                <c:pt idx="4933">
                  <c:v>7.0660891904577721</c:v>
                </c:pt>
                <c:pt idx="4934">
                  <c:v>-0.78055486271388874</c:v>
                </c:pt>
                <c:pt idx="4935">
                  <c:v>10.307200809140809</c:v>
                </c:pt>
                <c:pt idx="4936">
                  <c:v>-0.66005844950276171</c:v>
                </c:pt>
                <c:pt idx="4937">
                  <c:v>4.3068721891886243E-2</c:v>
                </c:pt>
                <c:pt idx="4938">
                  <c:v>12.43402002712266</c:v>
                </c:pt>
                <c:pt idx="4939">
                  <c:v>13.724265140161751</c:v>
                </c:pt>
                <c:pt idx="4940">
                  <c:v>-7.6265994746995448E-3</c:v>
                </c:pt>
                <c:pt idx="4941">
                  <c:v>0.31602749344767789</c:v>
                </c:pt>
                <c:pt idx="4942">
                  <c:v>15.380833054951912</c:v>
                </c:pt>
                <c:pt idx="4943">
                  <c:v>9.8662486111111729</c:v>
                </c:pt>
                <c:pt idx="4944">
                  <c:v>-11.416797527606059</c:v>
                </c:pt>
                <c:pt idx="4945">
                  <c:v>-11.059344460824425</c:v>
                </c:pt>
                <c:pt idx="4946">
                  <c:v>-9.0597950917951025</c:v>
                </c:pt>
                <c:pt idx="4947">
                  <c:v>-1.8377358750791099E-2</c:v>
                </c:pt>
                <c:pt idx="4948">
                  <c:v>0.80658280802210813</c:v>
                </c:pt>
                <c:pt idx="4949">
                  <c:v>-9.9662651028771325</c:v>
                </c:pt>
                <c:pt idx="4950">
                  <c:v>-11.228818690495881</c:v>
                </c:pt>
                <c:pt idx="4951">
                  <c:v>-1.1142754722101829</c:v>
                </c:pt>
                <c:pt idx="4952">
                  <c:v>-9.7604427459966399</c:v>
                </c:pt>
                <c:pt idx="4953">
                  <c:v>0.19495523862959685</c:v>
                </c:pt>
                <c:pt idx="4954">
                  <c:v>-10.866506212226202</c:v>
                </c:pt>
                <c:pt idx="4955">
                  <c:v>-2.6766299309387311</c:v>
                </c:pt>
                <c:pt idx="4956">
                  <c:v>-8.6462586799900301</c:v>
                </c:pt>
                <c:pt idx="4957">
                  <c:v>-0.18286405714981036</c:v>
                </c:pt>
                <c:pt idx="4958">
                  <c:v>10.059344460824425</c:v>
                </c:pt>
                <c:pt idx="4959">
                  <c:v>-10.582769240382088</c:v>
                </c:pt>
                <c:pt idx="4960">
                  <c:v>-11.228818690495881</c:v>
                </c:pt>
                <c:pt idx="4961">
                  <c:v>1.3297364619835177</c:v>
                </c:pt>
                <c:pt idx="4962">
                  <c:v>-10.059795091795101</c:v>
                </c:pt>
                <c:pt idx="4963">
                  <c:v>4.302069812466403</c:v>
                </c:pt>
                <c:pt idx="4964">
                  <c:v>1.4149840671186595</c:v>
                </c:pt>
                <c:pt idx="4965">
                  <c:v>-9.9662651028771325</c:v>
                </c:pt>
                <c:pt idx="4966">
                  <c:v>7.0624959257337645</c:v>
                </c:pt>
                <c:pt idx="4967">
                  <c:v>-12.534789211480268</c:v>
                </c:pt>
                <c:pt idx="4968">
                  <c:v>8.8672787397096631</c:v>
                </c:pt>
                <c:pt idx="4969">
                  <c:v>-0.19341719197789214</c:v>
                </c:pt>
                <c:pt idx="4970">
                  <c:v>3.2034265038149176E-16</c:v>
                </c:pt>
                <c:pt idx="4971">
                  <c:v>3.2034265038149176E-16</c:v>
                </c:pt>
                <c:pt idx="4972">
                  <c:v>13.380911949563341</c:v>
                </c:pt>
                <c:pt idx="4973">
                  <c:v>8.6462586799900301</c:v>
                </c:pt>
                <c:pt idx="4974">
                  <c:v>4.3219280948873626</c:v>
                </c:pt>
                <c:pt idx="4975">
                  <c:v>-2.4392078719298351</c:v>
                </c:pt>
                <c:pt idx="4976">
                  <c:v>4.3219280948873626</c:v>
                </c:pt>
                <c:pt idx="4977">
                  <c:v>4.3219280948873626</c:v>
                </c:pt>
                <c:pt idx="4978">
                  <c:v>4.3558754268106998</c:v>
                </c:pt>
                <c:pt idx="4979">
                  <c:v>-11.759472121202833</c:v>
                </c:pt>
                <c:pt idx="4980">
                  <c:v>1.9946067412297812</c:v>
                </c:pt>
                <c:pt idx="4981">
                  <c:v>10.146780789986687</c:v>
                </c:pt>
                <c:pt idx="4982">
                  <c:v>-4.6863618398444054</c:v>
                </c:pt>
                <c:pt idx="4983">
                  <c:v>-15.995546349358998</c:v>
                </c:pt>
                <c:pt idx="4984">
                  <c:v>7.0660891904577738</c:v>
                </c:pt>
                <c:pt idx="4985">
                  <c:v>-2.457957223985836</c:v>
                </c:pt>
                <c:pt idx="4986">
                  <c:v>2.0838725572550203</c:v>
                </c:pt>
                <c:pt idx="4987">
                  <c:v>4.7725895038969277</c:v>
                </c:pt>
                <c:pt idx="4988">
                  <c:v>-9.0606959316875546</c:v>
                </c:pt>
                <c:pt idx="4989">
                  <c:v>-0.73695757928281114</c:v>
                </c:pt>
                <c:pt idx="4990">
                  <c:v>6.0732489820306386</c:v>
                </c:pt>
                <c:pt idx="4991">
                  <c:v>-0.46777896135081715</c:v>
                </c:pt>
                <c:pt idx="4992">
                  <c:v>-8.6462586799900301</c:v>
                </c:pt>
                <c:pt idx="4993">
                  <c:v>-11.866506212226202</c:v>
                </c:pt>
                <c:pt idx="4994">
                  <c:v>-9.3822637581148367</c:v>
                </c:pt>
                <c:pt idx="4995">
                  <c:v>15.950692578455541</c:v>
                </c:pt>
                <c:pt idx="4996">
                  <c:v>12.550826932881439</c:v>
                </c:pt>
                <c:pt idx="4997">
                  <c:v>-0.45894032115565891</c:v>
                </c:pt>
                <c:pt idx="4998">
                  <c:v>-10.814315423787811</c:v>
                </c:pt>
                <c:pt idx="4999">
                  <c:v>4.7725895038969277</c:v>
                </c:pt>
                <c:pt idx="5000">
                  <c:v>8.0624959257337636</c:v>
                </c:pt>
                <c:pt idx="5001">
                  <c:v>10.91687468418114</c:v>
                </c:pt>
                <c:pt idx="5002">
                  <c:v>-13.773207904847887</c:v>
                </c:pt>
                <c:pt idx="5003">
                  <c:v>-5.9228321394775394</c:v>
                </c:pt>
                <c:pt idx="5004">
                  <c:v>-6.9886846867721664</c:v>
                </c:pt>
                <c:pt idx="5005">
                  <c:v>-0.66825284408219221</c:v>
                </c:pt>
                <c:pt idx="5006">
                  <c:v>8.7906975781039964</c:v>
                </c:pt>
                <c:pt idx="5007">
                  <c:v>-9.7598881832218343</c:v>
                </c:pt>
                <c:pt idx="5008">
                  <c:v>-0.41383575406909084</c:v>
                </c:pt>
                <c:pt idx="5009">
                  <c:v>8.6450579349844769</c:v>
                </c:pt>
                <c:pt idx="5010">
                  <c:v>-12.965904504239749</c:v>
                </c:pt>
                <c:pt idx="5011">
                  <c:v>-6.0732489820306386</c:v>
                </c:pt>
                <c:pt idx="5012">
                  <c:v>2.0838725572550203</c:v>
                </c:pt>
                <c:pt idx="5013">
                  <c:v>4.3558754268106998</c:v>
                </c:pt>
                <c:pt idx="5014">
                  <c:v>3.2034265038149176E-16</c:v>
                </c:pt>
                <c:pt idx="5015">
                  <c:v>-1.7369655941662061</c:v>
                </c:pt>
                <c:pt idx="5016">
                  <c:v>11.381182412624446</c:v>
                </c:pt>
                <c:pt idx="5017">
                  <c:v>-15.42523776214956</c:v>
                </c:pt>
                <c:pt idx="5018">
                  <c:v>-2.8744691179161412</c:v>
                </c:pt>
                <c:pt idx="5019">
                  <c:v>-0.76818432477692622</c:v>
                </c:pt>
                <c:pt idx="5020">
                  <c:v>-1.2784179086042995</c:v>
                </c:pt>
                <c:pt idx="5021">
                  <c:v>-0.52471595828429884</c:v>
                </c:pt>
                <c:pt idx="5022">
                  <c:v>-1.2617023072087739</c:v>
                </c:pt>
                <c:pt idx="5023">
                  <c:v>11.673897930688602</c:v>
                </c:pt>
                <c:pt idx="5024">
                  <c:v>-0.99460674122978154</c:v>
                </c:pt>
                <c:pt idx="5025">
                  <c:v>-0.50474030222707544</c:v>
                </c:pt>
                <c:pt idx="5026">
                  <c:v>11.381182412624446</c:v>
                </c:pt>
                <c:pt idx="5027">
                  <c:v>-2.2223924213364481</c:v>
                </c:pt>
                <c:pt idx="5028">
                  <c:v>10.059344460824425</c:v>
                </c:pt>
                <c:pt idx="5029">
                  <c:v>-1.1142754722101829</c:v>
                </c:pt>
                <c:pt idx="5030">
                  <c:v>0.3215678264272836</c:v>
                </c:pt>
                <c:pt idx="5031">
                  <c:v>-0.80733238012369835</c:v>
                </c:pt>
                <c:pt idx="5032">
                  <c:v>4.3692338096657197</c:v>
                </c:pt>
                <c:pt idx="5033">
                  <c:v>-0.71822903158462026</c:v>
                </c:pt>
                <c:pt idx="5034">
                  <c:v>4.7725895038969277</c:v>
                </c:pt>
                <c:pt idx="5035">
                  <c:v>-0.71822903158462026</c:v>
                </c:pt>
                <c:pt idx="5036">
                  <c:v>7.0660891904577721</c:v>
                </c:pt>
                <c:pt idx="5037">
                  <c:v>1.770518153877233</c:v>
                </c:pt>
                <c:pt idx="5038">
                  <c:v>-1.1140557605200349E-2</c:v>
                </c:pt>
                <c:pt idx="5039">
                  <c:v>9.6450579349844787</c:v>
                </c:pt>
                <c:pt idx="5040">
                  <c:v>-0.9765410271760111</c:v>
                </c:pt>
                <c:pt idx="5041">
                  <c:v>-7.6486571760385464</c:v>
                </c:pt>
                <c:pt idx="5042">
                  <c:v>6.0732489820306386</c:v>
                </c:pt>
                <c:pt idx="5043">
                  <c:v>-4.6689645390486696</c:v>
                </c:pt>
                <c:pt idx="5044">
                  <c:v>-11.146780789986687</c:v>
                </c:pt>
                <c:pt idx="5045">
                  <c:v>-0.16284999142078577</c:v>
                </c:pt>
                <c:pt idx="5046">
                  <c:v>-1.0543635280763379</c:v>
                </c:pt>
                <c:pt idx="5047">
                  <c:v>8.6450579349844769</c:v>
                </c:pt>
                <c:pt idx="5048">
                  <c:v>9.0606959316875546</c:v>
                </c:pt>
                <c:pt idx="5049">
                  <c:v>-4.7725895038969268</c:v>
                </c:pt>
                <c:pt idx="5050">
                  <c:v>16.311565034176297</c:v>
                </c:pt>
                <c:pt idx="5051">
                  <c:v>12.398743691938195</c:v>
                </c:pt>
                <c:pt idx="5052">
                  <c:v>-8.8672787397096631</c:v>
                </c:pt>
                <c:pt idx="5053">
                  <c:v>-15.738373788559015</c:v>
                </c:pt>
                <c:pt idx="5054">
                  <c:v>10.966265102877133</c:v>
                </c:pt>
                <c:pt idx="5055">
                  <c:v>-5.0626073069968282E-2</c:v>
                </c:pt>
                <c:pt idx="5056">
                  <c:v>-14.965799312657159</c:v>
                </c:pt>
                <c:pt idx="5057">
                  <c:v>10.381182412624446</c:v>
                </c:pt>
                <c:pt idx="5058">
                  <c:v>0</c:v>
                </c:pt>
                <c:pt idx="5059">
                  <c:v>0.12928301694496616</c:v>
                </c:pt>
                <c:pt idx="5060">
                  <c:v>-8.3837042924740537</c:v>
                </c:pt>
                <c:pt idx="5061">
                  <c:v>2.8032407699133439</c:v>
                </c:pt>
                <c:pt idx="5062">
                  <c:v>-4.3692338096657197</c:v>
                </c:pt>
                <c:pt idx="5063">
                  <c:v>-8.539149123064467E-2</c:v>
                </c:pt>
                <c:pt idx="5064">
                  <c:v>-1.5789687445267055</c:v>
                </c:pt>
                <c:pt idx="5065">
                  <c:v>-0.2791784474280255</c:v>
                </c:pt>
                <c:pt idx="5066">
                  <c:v>-15.403200694580862</c:v>
                </c:pt>
                <c:pt idx="5067">
                  <c:v>-8.8672787397096631</c:v>
                </c:pt>
                <c:pt idx="5068">
                  <c:v>-10.866506212226202</c:v>
                </c:pt>
                <c:pt idx="5069">
                  <c:v>-1.0637759104333149</c:v>
                </c:pt>
                <c:pt idx="5070">
                  <c:v>-1.0190457556905468</c:v>
                </c:pt>
                <c:pt idx="5071">
                  <c:v>-1.3837042924740521</c:v>
                </c:pt>
                <c:pt idx="5072">
                  <c:v>-0.8028347250202218</c:v>
                </c:pt>
                <c:pt idx="5073">
                  <c:v>-0.25509658640915356</c:v>
                </c:pt>
                <c:pt idx="5074">
                  <c:v>-0.66501575228719145</c:v>
                </c:pt>
                <c:pt idx="5075">
                  <c:v>2.7783156513537965E-2</c:v>
                </c:pt>
                <c:pt idx="5076">
                  <c:v>-2.1776533053698846E-3</c:v>
                </c:pt>
                <c:pt idx="5077">
                  <c:v>-0.33786963875638415</c:v>
                </c:pt>
                <c:pt idx="5078">
                  <c:v>-0.89530262133330685</c:v>
                </c:pt>
                <c:pt idx="5079">
                  <c:v>0.78978229260965438</c:v>
                </c:pt>
                <c:pt idx="5080">
                  <c:v>1.1619083266833422E-2</c:v>
                </c:pt>
                <c:pt idx="5081">
                  <c:v>6.1471263275999687E-2</c:v>
                </c:pt>
                <c:pt idx="5082">
                  <c:v>0.35444923718831711</c:v>
                </c:pt>
                <c:pt idx="5083">
                  <c:v>0.12015103107320581</c:v>
                </c:pt>
                <c:pt idx="5084">
                  <c:v>0.81420859309866678</c:v>
                </c:pt>
                <c:pt idx="5085">
                  <c:v>17.755863388019716</c:v>
                </c:pt>
                <c:pt idx="5086">
                  <c:v>-0.18525041777127374</c:v>
                </c:pt>
                <c:pt idx="5087">
                  <c:v>1.7914041301730896</c:v>
                </c:pt>
                <c:pt idx="5088">
                  <c:v>0.61269589626061394</c:v>
                </c:pt>
                <c:pt idx="5089">
                  <c:v>-7.1019463320017587E-2</c:v>
                </c:pt>
                <c:pt idx="5090">
                  <c:v>0</c:v>
                </c:pt>
                <c:pt idx="5091">
                  <c:v>-1.0520986059427153</c:v>
                </c:pt>
                <c:pt idx="5092">
                  <c:v>0.37747408632236051</c:v>
                </c:pt>
                <c:pt idx="5093">
                  <c:v>-8.7343365049178681E-2</c:v>
                </c:pt>
                <c:pt idx="5094">
                  <c:v>-2.6159160466854538E-2</c:v>
                </c:pt>
                <c:pt idx="5095">
                  <c:v>0.35638066058959433</c:v>
                </c:pt>
                <c:pt idx="5096">
                  <c:v>0.16165326347876932</c:v>
                </c:pt>
                <c:pt idx="5097">
                  <c:v>-6.4130337419715744E-2</c:v>
                </c:pt>
                <c:pt idx="5098">
                  <c:v>4.624418476922789E-2</c:v>
                </c:pt>
                <c:pt idx="5099">
                  <c:v>-0.3955851366126712</c:v>
                </c:pt>
                <c:pt idx="5100">
                  <c:v>6.6342494828696072E-2</c:v>
                </c:pt>
                <c:pt idx="5101">
                  <c:v>-7.6462586799900292</c:v>
                </c:pt>
                <c:pt idx="5102">
                  <c:v>-8.8683081332894673</c:v>
                </c:pt>
                <c:pt idx="5103">
                  <c:v>-1.6040713236688611</c:v>
                </c:pt>
                <c:pt idx="5104">
                  <c:v>0.24423681037966782</c:v>
                </c:pt>
                <c:pt idx="5105">
                  <c:v>-4.2644337408493667E-2</c:v>
                </c:pt>
                <c:pt idx="5106">
                  <c:v>-2.6033410300360109</c:v>
                </c:pt>
                <c:pt idx="5107">
                  <c:v>-6.7414669864011483</c:v>
                </c:pt>
                <c:pt idx="5108">
                  <c:v>12.840384550711667</c:v>
                </c:pt>
                <c:pt idx="5109">
                  <c:v>-11.188588845707349</c:v>
                </c:pt>
                <c:pt idx="5110">
                  <c:v>0.48375024936285793</c:v>
                </c:pt>
                <c:pt idx="5111">
                  <c:v>-1.3219280948873622</c:v>
                </c:pt>
                <c:pt idx="5112">
                  <c:v>-0.68907090406189508</c:v>
                </c:pt>
                <c:pt idx="5113">
                  <c:v>9.4636874138074964E-2</c:v>
                </c:pt>
                <c:pt idx="5114">
                  <c:v>3.1413558492455413</c:v>
                </c:pt>
                <c:pt idx="5115">
                  <c:v>-0.94555221597762351</c:v>
                </c:pt>
                <c:pt idx="5116">
                  <c:v>-0.78427130894456298</c:v>
                </c:pt>
                <c:pt idx="5117">
                  <c:v>-0.32826962176118901</c:v>
                </c:pt>
                <c:pt idx="5118">
                  <c:v>-1.1069152039165122</c:v>
                </c:pt>
                <c:pt idx="5119">
                  <c:v>-11.866506212226202</c:v>
                </c:pt>
                <c:pt idx="5120">
                  <c:v>0.23660628055614871</c:v>
                </c:pt>
                <c:pt idx="5121">
                  <c:v>0.49749965947081659</c:v>
                </c:pt>
                <c:pt idx="5122">
                  <c:v>11.485493915223493</c:v>
                </c:pt>
                <c:pt idx="5123">
                  <c:v>11.644156719937438</c:v>
                </c:pt>
                <c:pt idx="5124">
                  <c:v>-9.1128738572412207</c:v>
                </c:pt>
                <c:pt idx="5125">
                  <c:v>-4.1862223221998223</c:v>
                </c:pt>
                <c:pt idx="5126">
                  <c:v>-1.9874469496569154</c:v>
                </c:pt>
                <c:pt idx="5127">
                  <c:v>-0.46948528330122002</c:v>
                </c:pt>
                <c:pt idx="5128">
                  <c:v>-0.28757659009658559</c:v>
                </c:pt>
                <c:pt idx="5129">
                  <c:v>4.3851219213745569</c:v>
                </c:pt>
                <c:pt idx="5130">
                  <c:v>1.9305870646560386</c:v>
                </c:pt>
                <c:pt idx="5131">
                  <c:v>-0.1576257364918689</c:v>
                </c:pt>
                <c:pt idx="5132">
                  <c:v>-0.10784495521561673</c:v>
                </c:pt>
                <c:pt idx="5133">
                  <c:v>-8.6462586799900301</c:v>
                </c:pt>
                <c:pt idx="5134">
                  <c:v>0.60310984743141527</c:v>
                </c:pt>
                <c:pt idx="5135">
                  <c:v>-1.7472339296200337</c:v>
                </c:pt>
                <c:pt idx="5136">
                  <c:v>-0.73616431947696703</c:v>
                </c:pt>
                <c:pt idx="5137">
                  <c:v>-9.7604427459966399</c:v>
                </c:pt>
                <c:pt idx="5138">
                  <c:v>1.4192252962422773</c:v>
                </c:pt>
                <c:pt idx="5139">
                  <c:v>11.416621621364193</c:v>
                </c:pt>
                <c:pt idx="5140">
                  <c:v>-0.86771613838265949</c:v>
                </c:pt>
                <c:pt idx="5141">
                  <c:v>4.1222662726512878E-2</c:v>
                </c:pt>
                <c:pt idx="5142">
                  <c:v>0.93883613732160442</c:v>
                </c:pt>
                <c:pt idx="5143">
                  <c:v>-1.7004397181410922</c:v>
                </c:pt>
                <c:pt idx="5144">
                  <c:v>-0.53433642765118805</c:v>
                </c:pt>
                <c:pt idx="5145">
                  <c:v>-0.20425499418064866</c:v>
                </c:pt>
                <c:pt idx="5146">
                  <c:v>0.37196877738695794</c:v>
                </c:pt>
                <c:pt idx="5147">
                  <c:v>-0.27147269436472343</c:v>
                </c:pt>
                <c:pt idx="5148">
                  <c:v>16.702754387243253</c:v>
                </c:pt>
                <c:pt idx="5149">
                  <c:v>-0.56994992986613202</c:v>
                </c:pt>
                <c:pt idx="5150">
                  <c:v>-0.24671318039382265</c:v>
                </c:pt>
                <c:pt idx="5151">
                  <c:v>0.71179252295663886</c:v>
                </c:pt>
                <c:pt idx="5152">
                  <c:v>-0.48308288670194266</c:v>
                </c:pt>
                <c:pt idx="5153">
                  <c:v>0.21013945740166848</c:v>
                </c:pt>
                <c:pt idx="5154">
                  <c:v>0.11655425744076006</c:v>
                </c:pt>
                <c:pt idx="5155">
                  <c:v>-9.229619965185119</c:v>
                </c:pt>
                <c:pt idx="5156">
                  <c:v>0.65170218946073954</c:v>
                </c:pt>
                <c:pt idx="5157">
                  <c:v>0.31976783238107304</c:v>
                </c:pt>
                <c:pt idx="5158">
                  <c:v>-7.0660891904577721</c:v>
                </c:pt>
                <c:pt idx="5159">
                  <c:v>-6.0732489820306386</c:v>
                </c:pt>
                <c:pt idx="5160">
                  <c:v>-7.6462586799900292</c:v>
                </c:pt>
                <c:pt idx="5161">
                  <c:v>-1.4947646917495783</c:v>
                </c:pt>
                <c:pt idx="5162">
                  <c:v>-8.0606959316875546</c:v>
                </c:pt>
                <c:pt idx="5163">
                  <c:v>3.8073549220576046</c:v>
                </c:pt>
                <c:pt idx="5164">
                  <c:v>13.344342147400473</c:v>
                </c:pt>
                <c:pt idx="5165">
                  <c:v>0</c:v>
                </c:pt>
                <c:pt idx="5166">
                  <c:v>1.9946067412297812</c:v>
                </c:pt>
                <c:pt idx="5167">
                  <c:v>-7.6486571760385464</c:v>
                </c:pt>
                <c:pt idx="5168">
                  <c:v>-6.0732489820306386</c:v>
                </c:pt>
                <c:pt idx="5169">
                  <c:v>-6.3279268355088059</c:v>
                </c:pt>
                <c:pt idx="5170">
                  <c:v>9.6450579349844787</c:v>
                </c:pt>
                <c:pt idx="5171">
                  <c:v>-8.5698556083309487</c:v>
                </c:pt>
                <c:pt idx="5172">
                  <c:v>-11.518325307690866</c:v>
                </c:pt>
                <c:pt idx="5173">
                  <c:v>-2.77886985547583</c:v>
                </c:pt>
                <c:pt idx="5174">
                  <c:v>-1.1359319603691602</c:v>
                </c:pt>
                <c:pt idx="5175">
                  <c:v>-7.2756342435314078E-2</c:v>
                </c:pt>
                <c:pt idx="5176">
                  <c:v>8.3837042924740537</c:v>
                </c:pt>
                <c:pt idx="5177">
                  <c:v>-7.6486571760385464</c:v>
                </c:pt>
                <c:pt idx="5178">
                  <c:v>6.2735755347962746E-2</c:v>
                </c:pt>
                <c:pt idx="5179">
                  <c:v>9.0223678130284544</c:v>
                </c:pt>
                <c:pt idx="5180">
                  <c:v>-6.0732489820306386</c:v>
                </c:pt>
                <c:pt idx="5181">
                  <c:v>-3.6845783217702652</c:v>
                </c:pt>
                <c:pt idx="5182">
                  <c:v>-8.0624959257337636</c:v>
                </c:pt>
                <c:pt idx="5183">
                  <c:v>-10.644457187509261</c:v>
                </c:pt>
                <c:pt idx="5184">
                  <c:v>8.6450579349844769</c:v>
                </c:pt>
                <c:pt idx="5185">
                  <c:v>1.3083815630494147</c:v>
                </c:pt>
                <c:pt idx="5186">
                  <c:v>4.8493996613959084E-3</c:v>
                </c:pt>
                <c:pt idx="5187">
                  <c:v>13.702785945753481</c:v>
                </c:pt>
                <c:pt idx="5188">
                  <c:v>0.28870534250574625</c:v>
                </c:pt>
                <c:pt idx="5189">
                  <c:v>0.39058445555430482</c:v>
                </c:pt>
                <c:pt idx="5190">
                  <c:v>-14.024706827327938</c:v>
                </c:pt>
                <c:pt idx="5191">
                  <c:v>-0.32156782642728327</c:v>
                </c:pt>
                <c:pt idx="5192">
                  <c:v>4.6671137593152805</c:v>
                </c:pt>
                <c:pt idx="5193">
                  <c:v>1.6189098326444937</c:v>
                </c:pt>
                <c:pt idx="5194">
                  <c:v>-0.43063435432986208</c:v>
                </c:pt>
                <c:pt idx="5195">
                  <c:v>-0.11471165887669235</c:v>
                </c:pt>
                <c:pt idx="5196">
                  <c:v>4.1027268260054643E-2</c:v>
                </c:pt>
                <c:pt idx="5197">
                  <c:v>-7.6462586799900292</c:v>
                </c:pt>
                <c:pt idx="5198">
                  <c:v>8.8683081332894673</c:v>
                </c:pt>
                <c:pt idx="5199">
                  <c:v>-1.9108822947704676E-2</c:v>
                </c:pt>
                <c:pt idx="5200">
                  <c:v>-0.92199748799872694</c:v>
                </c:pt>
                <c:pt idx="5201">
                  <c:v>0</c:v>
                </c:pt>
                <c:pt idx="5202">
                  <c:v>2.3157720987252644E-2</c:v>
                </c:pt>
                <c:pt idx="5203">
                  <c:v>0.45685767497347113</c:v>
                </c:pt>
                <c:pt idx="5204">
                  <c:v>0.53630161932381704</c:v>
                </c:pt>
                <c:pt idx="5205">
                  <c:v>-0.19555080911780715</c:v>
                </c:pt>
                <c:pt idx="5206">
                  <c:v>-2.7480736422107011E-2</c:v>
                </c:pt>
                <c:pt idx="5207">
                  <c:v>3.1942892502754533E-2</c:v>
                </c:pt>
                <c:pt idx="5208">
                  <c:v>-11.8663774174182</c:v>
                </c:pt>
                <c:pt idx="5209">
                  <c:v>0.79908730607400358</c:v>
                </c:pt>
                <c:pt idx="5210">
                  <c:v>-1.2852602072063091E-2</c:v>
                </c:pt>
                <c:pt idx="5211">
                  <c:v>-9.8667637673533513</c:v>
                </c:pt>
                <c:pt idx="5212">
                  <c:v>-10.518653155673389</c:v>
                </c:pt>
                <c:pt idx="5213">
                  <c:v>-0.44430209378403845</c:v>
                </c:pt>
                <c:pt idx="5214">
                  <c:v>-9.8672787397096631</c:v>
                </c:pt>
                <c:pt idx="5215">
                  <c:v>0.32192809488736235</c:v>
                </c:pt>
                <c:pt idx="5216">
                  <c:v>-0.44769940610949721</c:v>
                </c:pt>
                <c:pt idx="5217">
                  <c:v>-16.570656224259992</c:v>
                </c:pt>
                <c:pt idx="5218">
                  <c:v>0.21412480535284761</c:v>
                </c:pt>
                <c:pt idx="5219">
                  <c:v>0.10030490579568517</c:v>
                </c:pt>
                <c:pt idx="5220">
                  <c:v>-0.33703498727757097</c:v>
                </c:pt>
                <c:pt idx="5221">
                  <c:v>-1.2210200597196326</c:v>
                </c:pt>
                <c:pt idx="5222">
                  <c:v>-1.5265458144958339</c:v>
                </c:pt>
                <c:pt idx="5223">
                  <c:v>-8.6462586799900301</c:v>
                </c:pt>
                <c:pt idx="5224">
                  <c:v>-5.1807902149672104E-2</c:v>
                </c:pt>
                <c:pt idx="5225">
                  <c:v>-1.0125316318086202</c:v>
                </c:pt>
                <c:pt idx="5226">
                  <c:v>0.75899190049620513</c:v>
                </c:pt>
                <c:pt idx="5227">
                  <c:v>0.26710407014284099</c:v>
                </c:pt>
                <c:pt idx="5228">
                  <c:v>6.5095028221884982E-2</c:v>
                </c:pt>
                <c:pt idx="5229">
                  <c:v>2.0995356735509145</c:v>
                </c:pt>
                <c:pt idx="5230">
                  <c:v>-0.9987992549944491</c:v>
                </c:pt>
                <c:pt idx="5231">
                  <c:v>7.5039547915853611</c:v>
                </c:pt>
                <c:pt idx="5232">
                  <c:v>-1.8937696738750773</c:v>
                </c:pt>
                <c:pt idx="5233">
                  <c:v>-0.87457831785873485</c:v>
                </c:pt>
                <c:pt idx="5234">
                  <c:v>2.3214842911336855</c:v>
                </c:pt>
                <c:pt idx="5235">
                  <c:v>-0.33703498727757075</c:v>
                </c:pt>
                <c:pt idx="5236">
                  <c:v>0.43231549071067954</c:v>
                </c:pt>
                <c:pt idx="5237">
                  <c:v>1.027480736422107</c:v>
                </c:pt>
                <c:pt idx="5238">
                  <c:v>-9.8672787397096631</c:v>
                </c:pt>
                <c:pt idx="5239">
                  <c:v>-8.2037900509195114E-2</c:v>
                </c:pt>
                <c:pt idx="5240">
                  <c:v>-3.2034265038149176E-16</c:v>
                </c:pt>
                <c:pt idx="5241">
                  <c:v>-2.7895628396133993</c:v>
                </c:pt>
                <c:pt idx="5242">
                  <c:v>0.88264304936184135</c:v>
                </c:pt>
                <c:pt idx="5243">
                  <c:v>0.3833286395515062</c:v>
                </c:pt>
                <c:pt idx="5244">
                  <c:v>-0.22239242133644802</c:v>
                </c:pt>
                <c:pt idx="5245">
                  <c:v>11.582612451267021</c:v>
                </c:pt>
                <c:pt idx="5246">
                  <c:v>7.0660891904577738</c:v>
                </c:pt>
                <c:pt idx="5247">
                  <c:v>-0.2186402864753404</c:v>
                </c:pt>
                <c:pt idx="5248">
                  <c:v>0.18546585233809043</c:v>
                </c:pt>
                <c:pt idx="5249">
                  <c:v>-1.1699250014423122</c:v>
                </c:pt>
                <c:pt idx="5250">
                  <c:v>-0.41238304583286628</c:v>
                </c:pt>
                <c:pt idx="5251">
                  <c:v>1.092956015825927E-2</c:v>
                </c:pt>
                <c:pt idx="5252">
                  <c:v>-0.52356195605701294</c:v>
                </c:pt>
                <c:pt idx="5253">
                  <c:v>-0.11311408005145482</c:v>
                </c:pt>
                <c:pt idx="5254">
                  <c:v>1.2409046952389915</c:v>
                </c:pt>
                <c:pt idx="5255">
                  <c:v>0.94656074103853938</c:v>
                </c:pt>
                <c:pt idx="5256">
                  <c:v>0.75488750216346867</c:v>
                </c:pt>
                <c:pt idx="5257">
                  <c:v>10.059344460824425</c:v>
                </c:pt>
                <c:pt idx="5258">
                  <c:v>-0.34395440121736137</c:v>
                </c:pt>
                <c:pt idx="5259">
                  <c:v>-0.17270208611288612</c:v>
                </c:pt>
                <c:pt idx="5260">
                  <c:v>2.3984960485166091E-3</c:v>
                </c:pt>
                <c:pt idx="5261">
                  <c:v>-5.7459543773934607</c:v>
                </c:pt>
                <c:pt idx="5262">
                  <c:v>10.644156719937438</c:v>
                </c:pt>
                <c:pt idx="5263">
                  <c:v>1.9493036960208694</c:v>
                </c:pt>
                <c:pt idx="5264">
                  <c:v>11.613636010763889</c:v>
                </c:pt>
                <c:pt idx="5265">
                  <c:v>-12.146356530303908</c:v>
                </c:pt>
                <c:pt idx="5266">
                  <c:v>-2.8699959796348438</c:v>
                </c:pt>
                <c:pt idx="5267">
                  <c:v>-1.9964007589459321</c:v>
                </c:pt>
                <c:pt idx="5268">
                  <c:v>9.1220884356265923</c:v>
                </c:pt>
                <c:pt idx="5269">
                  <c:v>0.26303440583379378</c:v>
                </c:pt>
                <c:pt idx="5270">
                  <c:v>0.4184043503772425</c:v>
                </c:pt>
                <c:pt idx="5271">
                  <c:v>-0.32838311702466205</c:v>
                </c:pt>
                <c:pt idx="5272">
                  <c:v>3.2034265038149176E-16</c:v>
                </c:pt>
                <c:pt idx="5273">
                  <c:v>-0.51564144021724989</c:v>
                </c:pt>
                <c:pt idx="5274">
                  <c:v>0.18687813472350964</c:v>
                </c:pt>
                <c:pt idx="5275">
                  <c:v>-0.20401389202159348</c:v>
                </c:pt>
                <c:pt idx="5276">
                  <c:v>-14.807120089300369</c:v>
                </c:pt>
                <c:pt idx="5277">
                  <c:v>-0.17112077029724881</c:v>
                </c:pt>
                <c:pt idx="5278">
                  <c:v>0.18903382439001712</c:v>
                </c:pt>
                <c:pt idx="5279">
                  <c:v>-9.5466009241867461E-2</c:v>
                </c:pt>
                <c:pt idx="5280">
                  <c:v>-0.41443665172491356</c:v>
                </c:pt>
                <c:pt idx="5281">
                  <c:v>0.16484067267097388</c:v>
                </c:pt>
                <c:pt idx="5282">
                  <c:v>-3.5355276447962374E-2</c:v>
                </c:pt>
                <c:pt idx="5283">
                  <c:v>-1.3732398219279218</c:v>
                </c:pt>
                <c:pt idx="5284">
                  <c:v>-2.0985025129336018E-2</c:v>
                </c:pt>
                <c:pt idx="5285">
                  <c:v>0.31625934480067031</c:v>
                </c:pt>
                <c:pt idx="5286">
                  <c:v>0.38620884621962492</c:v>
                </c:pt>
                <c:pt idx="5287">
                  <c:v>19.41974145892463</c:v>
                </c:pt>
                <c:pt idx="5288">
                  <c:v>1.9334848056202316</c:v>
                </c:pt>
                <c:pt idx="5289">
                  <c:v>0.73659571977861715</c:v>
                </c:pt>
                <c:pt idx="5290">
                  <c:v>-0.74589871893621418</c:v>
                </c:pt>
                <c:pt idx="5291">
                  <c:v>7.0660891904577738</c:v>
                </c:pt>
                <c:pt idx="5292">
                  <c:v>-0.32617756788872027</c:v>
                </c:pt>
                <c:pt idx="5293">
                  <c:v>0.40765796891324624</c:v>
                </c:pt>
                <c:pt idx="5294">
                  <c:v>0.42626475470209796</c:v>
                </c:pt>
                <c:pt idx="5295">
                  <c:v>9.229619965185119</c:v>
                </c:pt>
                <c:pt idx="5296">
                  <c:v>-3.4854525893516675</c:v>
                </c:pt>
                <c:pt idx="5297">
                  <c:v>9.5830827675029333</c:v>
                </c:pt>
                <c:pt idx="5298">
                  <c:v>0.89690650703589647</c:v>
                </c:pt>
                <c:pt idx="5299">
                  <c:v>12.853309555403674</c:v>
                </c:pt>
                <c:pt idx="5300">
                  <c:v>10.866506212226202</c:v>
                </c:pt>
                <c:pt idx="5301">
                  <c:v>-1.7696188114849578</c:v>
                </c:pt>
                <c:pt idx="5302">
                  <c:v>5.0732489820306395</c:v>
                </c:pt>
                <c:pt idx="5303">
                  <c:v>-9.7598881832218343</c:v>
                </c:pt>
                <c:pt idx="5304">
                  <c:v>10.441363325875981</c:v>
                </c:pt>
                <c:pt idx="5305">
                  <c:v>-0.14809863898913406</c:v>
                </c:pt>
                <c:pt idx="5306">
                  <c:v>-3.2178490361876562</c:v>
                </c:pt>
                <c:pt idx="5307">
                  <c:v>-0.96495305290079947</c:v>
                </c:pt>
                <c:pt idx="5308">
                  <c:v>0.19930880822340669</c:v>
                </c:pt>
                <c:pt idx="5309">
                  <c:v>-9.6444571875092606</c:v>
                </c:pt>
                <c:pt idx="5310">
                  <c:v>9.9662651028771325</c:v>
                </c:pt>
                <c:pt idx="5311">
                  <c:v>-5.9228321394775394</c:v>
                </c:pt>
                <c:pt idx="5312">
                  <c:v>9.7598881832218343</c:v>
                </c:pt>
                <c:pt idx="5313">
                  <c:v>-11.840384550711667</c:v>
                </c:pt>
                <c:pt idx="5314">
                  <c:v>-2.9870529582137671E-2</c:v>
                </c:pt>
                <c:pt idx="5315">
                  <c:v>0.66626260282300409</c:v>
                </c:pt>
                <c:pt idx="5316">
                  <c:v>8.3837042924740537</c:v>
                </c:pt>
                <c:pt idx="5317">
                  <c:v>0.82804731721070512</c:v>
                </c:pt>
                <c:pt idx="5318">
                  <c:v>0.34503800994710726</c:v>
                </c:pt>
                <c:pt idx="5319">
                  <c:v>-7.0660891904577721</c:v>
                </c:pt>
                <c:pt idx="5320">
                  <c:v>0.40335569423120821</c:v>
                </c:pt>
                <c:pt idx="5321">
                  <c:v>0.18613430253470334</c:v>
                </c:pt>
                <c:pt idx="5322">
                  <c:v>2.309014776084199</c:v>
                </c:pt>
                <c:pt idx="5323">
                  <c:v>6.0732489820306386</c:v>
                </c:pt>
                <c:pt idx="5324">
                  <c:v>0.16772744573806625</c:v>
                </c:pt>
                <c:pt idx="5325">
                  <c:v>-0.35526527876147468</c:v>
                </c:pt>
                <c:pt idx="5326">
                  <c:v>-0.13832815654797342</c:v>
                </c:pt>
                <c:pt idx="5327">
                  <c:v>6.0732489820306386</c:v>
                </c:pt>
                <c:pt idx="5328">
                  <c:v>-0.11664491885227049</c:v>
                </c:pt>
                <c:pt idx="5329">
                  <c:v>-9.7598881832218343</c:v>
                </c:pt>
                <c:pt idx="5330">
                  <c:v>-7.6486571760385464</c:v>
                </c:pt>
                <c:pt idx="5331">
                  <c:v>-7.0660891904577721</c:v>
                </c:pt>
                <c:pt idx="5332">
                  <c:v>9.8667637673533513</c:v>
                </c:pt>
                <c:pt idx="5333">
                  <c:v>10.229219383469125</c:v>
                </c:pt>
                <c:pt idx="5334">
                  <c:v>8.6462586799900301</c:v>
                </c:pt>
                <c:pt idx="5335">
                  <c:v>-7.1949841879014625E-2</c:v>
                </c:pt>
                <c:pt idx="5336">
                  <c:v>-0.21469682238794779</c:v>
                </c:pt>
                <c:pt idx="5337">
                  <c:v>1.4694852833012202</c:v>
                </c:pt>
                <c:pt idx="5338">
                  <c:v>-0.71972928589404417</c:v>
                </c:pt>
                <c:pt idx="5339">
                  <c:v>-0.41175261555273551</c:v>
                </c:pt>
                <c:pt idx="5340">
                  <c:v>20</c:v>
                </c:pt>
                <c:pt idx="5341">
                  <c:v>-0.59393265422570884</c:v>
                </c:pt>
                <c:pt idx="5342">
                  <c:v>0</c:v>
                </c:pt>
                <c:pt idx="5343">
                  <c:v>-0.41175261555273551</c:v>
                </c:pt>
                <c:pt idx="5344">
                  <c:v>6.0732489820306386</c:v>
                </c:pt>
                <c:pt idx="5345">
                  <c:v>-5.3457748368417297</c:v>
                </c:pt>
                <c:pt idx="5346">
                  <c:v>-5.3457748368417297</c:v>
                </c:pt>
                <c:pt idx="5347">
                  <c:v>3.6082322800440036</c:v>
                </c:pt>
                <c:pt idx="5348">
                  <c:v>-1.6873818564396053E-2</c:v>
                </c:pt>
                <c:pt idx="5349">
                  <c:v>-8.6587684996091013E-2</c:v>
                </c:pt>
                <c:pt idx="5350">
                  <c:v>-6.2029400586702756</c:v>
                </c:pt>
                <c:pt idx="5351">
                  <c:v>5.3457748368417297</c:v>
                </c:pt>
                <c:pt idx="5352">
                  <c:v>0.97862634920743308</c:v>
                </c:pt>
                <c:pt idx="5353">
                  <c:v>0.98215199866707548</c:v>
                </c:pt>
                <c:pt idx="5354">
                  <c:v>0.97862634920743308</c:v>
                </c:pt>
                <c:pt idx="5355">
                  <c:v>1.1154772174199359</c:v>
                </c:pt>
                <c:pt idx="5356">
                  <c:v>-7.0624959257337645</c:v>
                </c:pt>
                <c:pt idx="5357">
                  <c:v>-6.4429434958487288</c:v>
                </c:pt>
                <c:pt idx="5358">
                  <c:v>-7.0624959257337645</c:v>
                </c:pt>
                <c:pt idx="5359">
                  <c:v>-5.0874628412503391</c:v>
                </c:pt>
                <c:pt idx="5360">
                  <c:v>-7.2636604397081816</c:v>
                </c:pt>
                <c:pt idx="5361">
                  <c:v>-0.54198400717480166</c:v>
                </c:pt>
                <c:pt idx="5362">
                  <c:v>-0.54198400717480166</c:v>
                </c:pt>
                <c:pt idx="5363">
                  <c:v>-0.54198400717480166</c:v>
                </c:pt>
                <c:pt idx="5364">
                  <c:v>-0.87441186924881009</c:v>
                </c:pt>
                <c:pt idx="5365">
                  <c:v>-7.6486571760385464</c:v>
                </c:pt>
                <c:pt idx="5366">
                  <c:v>12.208742403223331</c:v>
                </c:pt>
                <c:pt idx="5367">
                  <c:v>-0.42223300068304748</c:v>
                </c:pt>
                <c:pt idx="5368">
                  <c:v>-4.5455323558926182</c:v>
                </c:pt>
                <c:pt idx="5369">
                  <c:v>-11.703038388986416</c:v>
                </c:pt>
                <c:pt idx="5370">
                  <c:v>0</c:v>
                </c:pt>
                <c:pt idx="5371">
                  <c:v>-0.19193210780636838</c:v>
                </c:pt>
                <c:pt idx="5372">
                  <c:v>-0.14661508914067251</c:v>
                </c:pt>
                <c:pt idx="5373">
                  <c:v>-0.46685109791510154</c:v>
                </c:pt>
                <c:pt idx="5374">
                  <c:v>-0.71904368616894376</c:v>
                </c:pt>
                <c:pt idx="5375">
                  <c:v>2.0981634750968414</c:v>
                </c:pt>
                <c:pt idx="5376">
                  <c:v>0.42070624936553597</c:v>
                </c:pt>
                <c:pt idx="5377">
                  <c:v>-0.34369871755858145</c:v>
                </c:pt>
                <c:pt idx="5378">
                  <c:v>7.5749420686549065E-2</c:v>
                </c:pt>
                <c:pt idx="5379">
                  <c:v>2.8699959796348442</c:v>
                </c:pt>
                <c:pt idx="5380">
                  <c:v>-0.31438128583401409</c:v>
                </c:pt>
                <c:pt idx="5381">
                  <c:v>0.15731200483011529</c:v>
                </c:pt>
                <c:pt idx="5382">
                  <c:v>-0.97009851428613803</c:v>
                </c:pt>
                <c:pt idx="5383">
                  <c:v>-0.17467853141294681</c:v>
                </c:pt>
                <c:pt idx="5384">
                  <c:v>-12.643931328184726</c:v>
                </c:pt>
                <c:pt idx="5385">
                  <c:v>-14.380844325874836</c:v>
                </c:pt>
                <c:pt idx="5386">
                  <c:v>6.7231194682993785</c:v>
                </c:pt>
                <c:pt idx="5387">
                  <c:v>-9.6444571875092606</c:v>
                </c:pt>
                <c:pt idx="5388">
                  <c:v>-5.3771256440980485E-2</c:v>
                </c:pt>
                <c:pt idx="5389">
                  <c:v>-0.3547519418588474</c:v>
                </c:pt>
                <c:pt idx="5390">
                  <c:v>-0.3547519418588474</c:v>
                </c:pt>
                <c:pt idx="5391">
                  <c:v>-0.23781405729832492</c:v>
                </c:pt>
                <c:pt idx="5392">
                  <c:v>-0.48932770291878103</c:v>
                </c:pt>
                <c:pt idx="5393">
                  <c:v>0.63714380216823041</c:v>
                </c:pt>
                <c:pt idx="5394">
                  <c:v>-0.13111191434715877</c:v>
                </c:pt>
                <c:pt idx="5395">
                  <c:v>-0.13111191434715877</c:v>
                </c:pt>
                <c:pt idx="5396">
                  <c:v>-0.44251823570095072</c:v>
                </c:pt>
                <c:pt idx="5397">
                  <c:v>4.7929996290805343</c:v>
                </c:pt>
                <c:pt idx="5398">
                  <c:v>-0.18521487246690763</c:v>
                </c:pt>
                <c:pt idx="5399">
                  <c:v>-0.24792039508741559</c:v>
                </c:pt>
                <c:pt idx="5400">
                  <c:v>-2.5995208532944413E-2</c:v>
                </c:pt>
                <c:pt idx="5401">
                  <c:v>7.0660891904577721</c:v>
                </c:pt>
                <c:pt idx="5402">
                  <c:v>-0.47095787201832523</c:v>
                </c:pt>
                <c:pt idx="5403">
                  <c:v>-0.14135584924554154</c:v>
                </c:pt>
                <c:pt idx="5404">
                  <c:v>1.1699250014423124</c:v>
                </c:pt>
                <c:pt idx="5405">
                  <c:v>-0.75408977195741578</c:v>
                </c:pt>
                <c:pt idx="5406">
                  <c:v>-9.6444571875092606</c:v>
                </c:pt>
                <c:pt idx="5407">
                  <c:v>0.16321022212475594</c:v>
                </c:pt>
                <c:pt idx="5408">
                  <c:v>6.8997251500379191</c:v>
                </c:pt>
                <c:pt idx="5409">
                  <c:v>0.49898927761130352</c:v>
                </c:pt>
                <c:pt idx="5410">
                  <c:v>-1.0223678130284548</c:v>
                </c:pt>
                <c:pt idx="5411">
                  <c:v>-2.0838725572550203</c:v>
                </c:pt>
                <c:pt idx="5412">
                  <c:v>-0.7589919004962048</c:v>
                </c:pt>
                <c:pt idx="5413">
                  <c:v>-1.2070003709194659</c:v>
                </c:pt>
                <c:pt idx="5414">
                  <c:v>-3.8712666858777971</c:v>
                </c:pt>
                <c:pt idx="5415">
                  <c:v>5.5545888516776376</c:v>
                </c:pt>
                <c:pt idx="5416">
                  <c:v>-11.673897930688602</c:v>
                </c:pt>
                <c:pt idx="5417">
                  <c:v>-2.4662054234269239E-2</c:v>
                </c:pt>
                <c:pt idx="5418">
                  <c:v>1.0924462487645954</c:v>
                </c:pt>
                <c:pt idx="5419">
                  <c:v>-0.44057259138598148</c:v>
                </c:pt>
                <c:pt idx="5420">
                  <c:v>-10.703038388986418</c:v>
                </c:pt>
                <c:pt idx="5421">
                  <c:v>-0.21931302840447603</c:v>
                </c:pt>
                <c:pt idx="5422">
                  <c:v>1.9662246977036037E-2</c:v>
                </c:pt>
                <c:pt idx="5423">
                  <c:v>-0.18371195317238809</c:v>
                </c:pt>
                <c:pt idx="5424">
                  <c:v>-0.18442457113742744</c:v>
                </c:pt>
                <c:pt idx="5425">
                  <c:v>-3.1563709831544817</c:v>
                </c:pt>
                <c:pt idx="5426">
                  <c:v>2.4957463211156221</c:v>
                </c:pt>
                <c:pt idx="5427">
                  <c:v>-10.146780789986686</c:v>
                </c:pt>
                <c:pt idx="5428">
                  <c:v>-0.58016948953225667</c:v>
                </c:pt>
                <c:pt idx="5429">
                  <c:v>0.45519462575082698</c:v>
                </c:pt>
                <c:pt idx="5430">
                  <c:v>7.3822286051551762</c:v>
                </c:pt>
                <c:pt idx="5431">
                  <c:v>0.40394366939525861</c:v>
                </c:pt>
                <c:pt idx="5432">
                  <c:v>-1.2043584985061861</c:v>
                </c:pt>
                <c:pt idx="5433">
                  <c:v>-0.35363695461470046</c:v>
                </c:pt>
                <c:pt idx="5434">
                  <c:v>0.53643260679349758</c:v>
                </c:pt>
                <c:pt idx="5435">
                  <c:v>-0.80735492205760395</c:v>
                </c:pt>
                <c:pt idx="5436">
                  <c:v>-4.1019624109454549</c:v>
                </c:pt>
                <c:pt idx="5437">
                  <c:v>1.9987985883767421</c:v>
                </c:pt>
                <c:pt idx="5438">
                  <c:v>1.3197678323810733</c:v>
                </c:pt>
                <c:pt idx="5439">
                  <c:v>-0.58496250072115585</c:v>
                </c:pt>
                <c:pt idx="5440">
                  <c:v>0.20029865048583159</c:v>
                </c:pt>
                <c:pt idx="5441">
                  <c:v>-6.7414669864011483</c:v>
                </c:pt>
                <c:pt idx="5442">
                  <c:v>-0.14926553087621919</c:v>
                </c:pt>
                <c:pt idx="5443">
                  <c:v>-9.229619965185119</c:v>
                </c:pt>
                <c:pt idx="5444">
                  <c:v>2.6745997132058323</c:v>
                </c:pt>
                <c:pt idx="5445">
                  <c:v>-2.2443252767633899</c:v>
                </c:pt>
                <c:pt idx="5446">
                  <c:v>-0.18442457113742727</c:v>
                </c:pt>
                <c:pt idx="5447">
                  <c:v>-3.5718089529538393</c:v>
                </c:pt>
                <c:pt idx="5448">
                  <c:v>-0.62263291868721116</c:v>
                </c:pt>
                <c:pt idx="5449">
                  <c:v>10.644156719937438</c:v>
                </c:pt>
                <c:pt idx="5450">
                  <c:v>0.36969451381809004</c:v>
                </c:pt>
                <c:pt idx="5451">
                  <c:v>12.840384550711667</c:v>
                </c:pt>
                <c:pt idx="5452">
                  <c:v>-8.6648611271276984E-3</c:v>
                </c:pt>
                <c:pt idx="5453">
                  <c:v>0.21931302840447595</c:v>
                </c:pt>
                <c:pt idx="5454">
                  <c:v>8.1279975361142274</c:v>
                </c:pt>
                <c:pt idx="5455">
                  <c:v>-1.0544477840223765</c:v>
                </c:pt>
                <c:pt idx="5456">
                  <c:v>-9.3822637581148367</c:v>
                </c:pt>
                <c:pt idx="5457">
                  <c:v>-8.6462586799900301</c:v>
                </c:pt>
                <c:pt idx="5458">
                  <c:v>-6.0732489820306386</c:v>
                </c:pt>
                <c:pt idx="5459">
                  <c:v>10.582769240382088</c:v>
                </c:pt>
                <c:pt idx="5460">
                  <c:v>-1.2220146490870114</c:v>
                </c:pt>
                <c:pt idx="5461">
                  <c:v>14.081289245950657</c:v>
                </c:pt>
                <c:pt idx="5462">
                  <c:v>0.44057259138598198</c:v>
                </c:pt>
                <c:pt idx="5463">
                  <c:v>-11.965784284662087</c:v>
                </c:pt>
                <c:pt idx="5464">
                  <c:v>-2.1876270031757716</c:v>
                </c:pt>
                <c:pt idx="5465">
                  <c:v>11.702894141119387</c:v>
                </c:pt>
                <c:pt idx="5466">
                  <c:v>1.0717145802668746</c:v>
                </c:pt>
                <c:pt idx="5467">
                  <c:v>4.7725895038969277</c:v>
                </c:pt>
                <c:pt idx="5468">
                  <c:v>-0.15862496900989267</c:v>
                </c:pt>
                <c:pt idx="5469">
                  <c:v>5.2151282051106473E-2</c:v>
                </c:pt>
                <c:pt idx="5470">
                  <c:v>-1.1671240394513556</c:v>
                </c:pt>
                <c:pt idx="5471">
                  <c:v>-0.113093778845636</c:v>
                </c:pt>
                <c:pt idx="5472">
                  <c:v>-2.7004397181410922</c:v>
                </c:pt>
                <c:pt idx="5473">
                  <c:v>-0.28824496863107374</c:v>
                </c:pt>
                <c:pt idx="5474">
                  <c:v>-8.0606959316875546</c:v>
                </c:pt>
                <c:pt idx="5475">
                  <c:v>-7.7167860522460135E-2</c:v>
                </c:pt>
                <c:pt idx="5476">
                  <c:v>-10.866506212226202</c:v>
                </c:pt>
                <c:pt idx="5477">
                  <c:v>-8.3837042924740537</c:v>
                </c:pt>
                <c:pt idx="5478">
                  <c:v>-6.0732489820306386</c:v>
                </c:pt>
                <c:pt idx="5479">
                  <c:v>-0.12320390832355339</c:v>
                </c:pt>
                <c:pt idx="5480">
                  <c:v>-4.1820175694626899E-2</c:v>
                </c:pt>
                <c:pt idx="5481">
                  <c:v>-0.48542682717024171</c:v>
                </c:pt>
                <c:pt idx="5482">
                  <c:v>-0.23467075111488489</c:v>
                </c:pt>
                <c:pt idx="5483">
                  <c:v>0.56071495447447905</c:v>
                </c:pt>
                <c:pt idx="5484">
                  <c:v>-13.380911949563341</c:v>
                </c:pt>
                <c:pt idx="5485">
                  <c:v>8.8683081332894673</c:v>
                </c:pt>
                <c:pt idx="5486">
                  <c:v>-6.2022583998257161</c:v>
                </c:pt>
                <c:pt idx="5487">
                  <c:v>-12.866248611111173</c:v>
                </c:pt>
                <c:pt idx="5488">
                  <c:v>-0.583762754256265</c:v>
                </c:pt>
                <c:pt idx="5489">
                  <c:v>2.2961148443311267E-2</c:v>
                </c:pt>
                <c:pt idx="5490">
                  <c:v>-0.29133977505393938</c:v>
                </c:pt>
                <c:pt idx="5491">
                  <c:v>-0.2177535265329274</c:v>
                </c:pt>
                <c:pt idx="5492">
                  <c:v>-7.1258683169821729E-2</c:v>
                </c:pt>
                <c:pt idx="5493">
                  <c:v>-9.5326153505540634E-2</c:v>
                </c:pt>
                <c:pt idx="5494">
                  <c:v>-0.57044174595175212</c:v>
                </c:pt>
                <c:pt idx="5495">
                  <c:v>-0.57044174595175212</c:v>
                </c:pt>
                <c:pt idx="5496">
                  <c:v>-0.57044174595175212</c:v>
                </c:pt>
                <c:pt idx="5497">
                  <c:v>-0.57044174595175212</c:v>
                </c:pt>
                <c:pt idx="5498">
                  <c:v>-0.57044174595175212</c:v>
                </c:pt>
                <c:pt idx="5499">
                  <c:v>-0.57044174595175212</c:v>
                </c:pt>
                <c:pt idx="5500">
                  <c:v>-0.57044174595175212</c:v>
                </c:pt>
                <c:pt idx="5501">
                  <c:v>-0.57044174595175212</c:v>
                </c:pt>
                <c:pt idx="5502">
                  <c:v>-0.57044174595175212</c:v>
                </c:pt>
                <c:pt idx="5503">
                  <c:v>-1.6838571546853141</c:v>
                </c:pt>
                <c:pt idx="5504">
                  <c:v>-0.57044174595175212</c:v>
                </c:pt>
                <c:pt idx="5505">
                  <c:v>-0.57044174595175212</c:v>
                </c:pt>
                <c:pt idx="5506">
                  <c:v>-0.57044174595175212</c:v>
                </c:pt>
                <c:pt idx="5507">
                  <c:v>-19.220026359534955</c:v>
                </c:pt>
                <c:pt idx="5508">
                  <c:v>-0.22883338555769248</c:v>
                </c:pt>
                <c:pt idx="5509">
                  <c:v>-0.22883338555769248</c:v>
                </c:pt>
                <c:pt idx="5510">
                  <c:v>-0.92204619199143711</c:v>
                </c:pt>
                <c:pt idx="5511">
                  <c:v>-0.22883338555769248</c:v>
                </c:pt>
                <c:pt idx="5512">
                  <c:v>-0.22883338555769248</c:v>
                </c:pt>
                <c:pt idx="5513">
                  <c:v>-0.92204619199143711</c:v>
                </c:pt>
                <c:pt idx="5514">
                  <c:v>-0.92204619199143711</c:v>
                </c:pt>
                <c:pt idx="5515">
                  <c:v>-19.220026359534955</c:v>
                </c:pt>
                <c:pt idx="5516">
                  <c:v>-0.92204619199143711</c:v>
                </c:pt>
                <c:pt idx="5517">
                  <c:v>-19.028281109831383</c:v>
                </c:pt>
                <c:pt idx="5518">
                  <c:v>-0.17904234619740214</c:v>
                </c:pt>
                <c:pt idx="5519">
                  <c:v>-0.17904234619740214</c:v>
                </c:pt>
                <c:pt idx="5520">
                  <c:v>-0.17904234619740214</c:v>
                </c:pt>
                <c:pt idx="5521">
                  <c:v>-0.17904234619740214</c:v>
                </c:pt>
                <c:pt idx="5522">
                  <c:v>-0.17904234619740214</c:v>
                </c:pt>
                <c:pt idx="5523">
                  <c:v>-0.17904234619740214</c:v>
                </c:pt>
                <c:pt idx="5524">
                  <c:v>-0.17904234619740214</c:v>
                </c:pt>
                <c:pt idx="5525">
                  <c:v>-0.17904234619740214</c:v>
                </c:pt>
                <c:pt idx="5526">
                  <c:v>-0.17904234619740214</c:v>
                </c:pt>
                <c:pt idx="5527">
                  <c:v>-0.17904234619740214</c:v>
                </c:pt>
                <c:pt idx="5528">
                  <c:v>-0.17904234619740214</c:v>
                </c:pt>
                <c:pt idx="5529">
                  <c:v>-1.6841966020623962</c:v>
                </c:pt>
                <c:pt idx="5530">
                  <c:v>-1.6841966020623962</c:v>
                </c:pt>
                <c:pt idx="5531">
                  <c:v>-0.33671731799501692</c:v>
                </c:pt>
                <c:pt idx="5532">
                  <c:v>-1.6841966020623962</c:v>
                </c:pt>
                <c:pt idx="5533">
                  <c:v>-19.220026359534955</c:v>
                </c:pt>
                <c:pt idx="5534">
                  <c:v>17.876680807207723</c:v>
                </c:pt>
                <c:pt idx="5535">
                  <c:v>-0.17904234619740214</c:v>
                </c:pt>
                <c:pt idx="5536">
                  <c:v>-0.57044174595175212</c:v>
                </c:pt>
                <c:pt idx="5537">
                  <c:v>-3.1411341227614851</c:v>
                </c:pt>
                <c:pt idx="5538">
                  <c:v>0.60660445847341726</c:v>
                </c:pt>
                <c:pt idx="5539">
                  <c:v>-0.17904234619740214</c:v>
                </c:pt>
                <c:pt idx="5540">
                  <c:v>-0.17970602223489743</c:v>
                </c:pt>
                <c:pt idx="5541">
                  <c:v>11.989749275462135</c:v>
                </c:pt>
                <c:pt idx="5542">
                  <c:v>-1.2801079191927351</c:v>
                </c:pt>
                <c:pt idx="5543">
                  <c:v>1.642342457298863</c:v>
                </c:pt>
                <c:pt idx="5544">
                  <c:v>-0.16515575729444051</c:v>
                </c:pt>
                <c:pt idx="5545">
                  <c:v>-10.381542951184585</c:v>
                </c:pt>
                <c:pt idx="5546">
                  <c:v>10.518653155673389</c:v>
                </c:pt>
                <c:pt idx="5547">
                  <c:v>-14.666260994509463</c:v>
                </c:pt>
                <c:pt idx="5548">
                  <c:v>1.5000736031346436</c:v>
                </c:pt>
                <c:pt idx="5549">
                  <c:v>11.22901905089352</c:v>
                </c:pt>
                <c:pt idx="5550">
                  <c:v>0.38702312310924708</c:v>
                </c:pt>
                <c:pt idx="5551">
                  <c:v>-4.0371182987233072E-2</c:v>
                </c:pt>
                <c:pt idx="5552">
                  <c:v>7.8683081332894664</c:v>
                </c:pt>
                <c:pt idx="5553">
                  <c:v>0.36257007938470814</c:v>
                </c:pt>
                <c:pt idx="5554">
                  <c:v>9.5189809291704002</c:v>
                </c:pt>
                <c:pt idx="5555">
                  <c:v>10.381542951184585</c:v>
                </c:pt>
                <c:pt idx="5556">
                  <c:v>-0.24511249783653147</c:v>
                </c:pt>
                <c:pt idx="5557">
                  <c:v>-0.21150410519371213</c:v>
                </c:pt>
                <c:pt idx="5558">
                  <c:v>-0.24162109931794132</c:v>
                </c:pt>
                <c:pt idx="5559">
                  <c:v>8.6462586799900301</c:v>
                </c:pt>
                <c:pt idx="5560">
                  <c:v>-0.3479233034203067</c:v>
                </c:pt>
                <c:pt idx="5561">
                  <c:v>-1.3219280948873622</c:v>
                </c:pt>
                <c:pt idx="5562">
                  <c:v>8.3822637581148367</c:v>
                </c:pt>
                <c:pt idx="5563">
                  <c:v>0.4150374992788437</c:v>
                </c:pt>
                <c:pt idx="5564">
                  <c:v>0.28379296600059134</c:v>
                </c:pt>
                <c:pt idx="5565">
                  <c:v>-11.551067348664397</c:v>
                </c:pt>
                <c:pt idx="5566">
                  <c:v>0.74846123300403566</c:v>
                </c:pt>
                <c:pt idx="5567">
                  <c:v>2.0838725572550203</c:v>
                </c:pt>
                <c:pt idx="5568">
                  <c:v>-0.78659636189080673</c:v>
                </c:pt>
                <c:pt idx="5569">
                  <c:v>3.6583538422658544</c:v>
                </c:pt>
                <c:pt idx="5570">
                  <c:v>2.8345860078299205</c:v>
                </c:pt>
                <c:pt idx="5571">
                  <c:v>0.28286315021225394</c:v>
                </c:pt>
                <c:pt idx="5572">
                  <c:v>-0.4024844489357593</c:v>
                </c:pt>
                <c:pt idx="5573">
                  <c:v>1.0149598329119363</c:v>
                </c:pt>
                <c:pt idx="5574">
                  <c:v>0.33628338786443257</c:v>
                </c:pt>
                <c:pt idx="5575">
                  <c:v>-0.87685176922713515</c:v>
                </c:pt>
                <c:pt idx="5576">
                  <c:v>4.8909600480946509E-2</c:v>
                </c:pt>
                <c:pt idx="5577">
                  <c:v>-0.442518235700951</c:v>
                </c:pt>
                <c:pt idx="5578">
                  <c:v>9.8853386926285494E-2</c:v>
                </c:pt>
                <c:pt idx="5579">
                  <c:v>-0.19240901559369117</c:v>
                </c:pt>
                <c:pt idx="5580">
                  <c:v>-0.29732212536322489</c:v>
                </c:pt>
                <c:pt idx="5581">
                  <c:v>-0.12810482574768536</c:v>
                </c:pt>
                <c:pt idx="5582">
                  <c:v>-6.3479056824399929E-2</c:v>
                </c:pt>
                <c:pt idx="5583">
                  <c:v>-0.34938945704333019</c:v>
                </c:pt>
                <c:pt idx="5584">
                  <c:v>-0.29545588352617119</c:v>
                </c:pt>
                <c:pt idx="5585">
                  <c:v>0.21607864740424573</c:v>
                </c:pt>
                <c:pt idx="5586">
                  <c:v>-0.89871666416281837</c:v>
                </c:pt>
                <c:pt idx="5587">
                  <c:v>-0.3461756411340397</c:v>
                </c:pt>
                <c:pt idx="5588">
                  <c:v>-0.20210540719146214</c:v>
                </c:pt>
                <c:pt idx="5589">
                  <c:v>-2.9870529582137508E-2</c:v>
                </c:pt>
                <c:pt idx="5590">
                  <c:v>-0.15403362867242085</c:v>
                </c:pt>
                <c:pt idx="5591">
                  <c:v>-0.85844585578598032</c:v>
                </c:pt>
                <c:pt idx="5592">
                  <c:v>-0.11345804978328401</c:v>
                </c:pt>
                <c:pt idx="5593">
                  <c:v>-0.52562836133875412</c:v>
                </c:pt>
                <c:pt idx="5594">
                  <c:v>0</c:v>
                </c:pt>
                <c:pt idx="5595">
                  <c:v>-0.11321061044799095</c:v>
                </c:pt>
                <c:pt idx="5596">
                  <c:v>-0.44395019119408258</c:v>
                </c:pt>
                <c:pt idx="5597">
                  <c:v>6.4130337419715563E-2</c:v>
                </c:pt>
                <c:pt idx="5598">
                  <c:v>4.6679518653921876</c:v>
                </c:pt>
                <c:pt idx="5599">
                  <c:v>-0.52842423266571725</c:v>
                </c:pt>
                <c:pt idx="5600">
                  <c:v>-9.5189809291704002</c:v>
                </c:pt>
                <c:pt idx="5601">
                  <c:v>-7.4000581443776595E-2</c:v>
                </c:pt>
                <c:pt idx="5602">
                  <c:v>-11.61378946447258</c:v>
                </c:pt>
                <c:pt idx="5603">
                  <c:v>10.966265102877133</c:v>
                </c:pt>
                <c:pt idx="5604">
                  <c:v>4.7725895038969277</c:v>
                </c:pt>
                <c:pt idx="5605">
                  <c:v>-12.013206341123576</c:v>
                </c:pt>
                <c:pt idx="5606">
                  <c:v>4.7725895038969277</c:v>
                </c:pt>
                <c:pt idx="5607">
                  <c:v>4.3692338096657197</c:v>
                </c:pt>
                <c:pt idx="5608">
                  <c:v>-3.2587342684001683</c:v>
                </c:pt>
                <c:pt idx="5609">
                  <c:v>4.3692338096657197</c:v>
                </c:pt>
                <c:pt idx="5610">
                  <c:v>10.714531738288208</c:v>
                </c:pt>
                <c:pt idx="5611">
                  <c:v>-15.919988351453062</c:v>
                </c:pt>
                <c:pt idx="5612">
                  <c:v>4.3692338096657197</c:v>
                </c:pt>
                <c:pt idx="5613">
                  <c:v>1.9964007589459321</c:v>
                </c:pt>
                <c:pt idx="5614">
                  <c:v>1.3659057919479642</c:v>
                </c:pt>
                <c:pt idx="5615">
                  <c:v>3.3166863935199381E-2</c:v>
                </c:pt>
                <c:pt idx="5616">
                  <c:v>-0.18212209153038866</c:v>
                </c:pt>
                <c:pt idx="5617">
                  <c:v>0.35776269392709459</c:v>
                </c:pt>
                <c:pt idx="5618">
                  <c:v>-9.6450579349844787</c:v>
                </c:pt>
                <c:pt idx="5619">
                  <c:v>10.229619965185119</c:v>
                </c:pt>
                <c:pt idx="5620">
                  <c:v>4.7198971036612074E-2</c:v>
                </c:pt>
                <c:pt idx="5621">
                  <c:v>-12.208742403223331</c:v>
                </c:pt>
                <c:pt idx="5622">
                  <c:v>9.0606959316875546</c:v>
                </c:pt>
                <c:pt idx="5623">
                  <c:v>-0.40053792958372852</c:v>
                </c:pt>
                <c:pt idx="5624">
                  <c:v>-11.759472121202833</c:v>
                </c:pt>
                <c:pt idx="5625">
                  <c:v>3.2034265038149176E-16</c:v>
                </c:pt>
                <c:pt idx="5626">
                  <c:v>20</c:v>
                </c:pt>
                <c:pt idx="5627">
                  <c:v>-0.12676977871721756</c:v>
                </c:pt>
                <c:pt idx="5628">
                  <c:v>0</c:v>
                </c:pt>
                <c:pt idx="5629">
                  <c:v>-9.9662651028771325</c:v>
                </c:pt>
                <c:pt idx="5630">
                  <c:v>-4.8255168607221503E-2</c:v>
                </c:pt>
                <c:pt idx="5631">
                  <c:v>0.46893050727404606</c:v>
                </c:pt>
                <c:pt idx="5632">
                  <c:v>-0.6974372299795687</c:v>
                </c:pt>
                <c:pt idx="5633">
                  <c:v>-2</c:v>
                </c:pt>
                <c:pt idx="5634">
                  <c:v>7.0115597686442571E-2</c:v>
                </c:pt>
                <c:pt idx="5635">
                  <c:v>-0.16505924627049653</c:v>
                </c:pt>
                <c:pt idx="5636">
                  <c:v>-0.74781297640319866</c:v>
                </c:pt>
                <c:pt idx="5637">
                  <c:v>0.12417941122072963</c:v>
                </c:pt>
                <c:pt idx="5638">
                  <c:v>0.86507041991389144</c:v>
                </c:pt>
                <c:pt idx="5639">
                  <c:v>-1.6833077616052232</c:v>
                </c:pt>
                <c:pt idx="5640">
                  <c:v>0.3006594781337113</c:v>
                </c:pt>
                <c:pt idx="5641">
                  <c:v>-0.65711228647699127</c:v>
                </c:pt>
                <c:pt idx="5642">
                  <c:v>10.381182412624446</c:v>
                </c:pt>
                <c:pt idx="5643">
                  <c:v>7.6462586799900292</c:v>
                </c:pt>
                <c:pt idx="5644">
                  <c:v>-9.0606959316875546</c:v>
                </c:pt>
                <c:pt idx="5645">
                  <c:v>-0.10691520391651173</c:v>
                </c:pt>
                <c:pt idx="5646">
                  <c:v>-6.1094597246839473E-2</c:v>
                </c:pt>
                <c:pt idx="5647">
                  <c:v>4.7639945575360422E-3</c:v>
                </c:pt>
                <c:pt idx="5648">
                  <c:v>-0.24162579072688412</c:v>
                </c:pt>
                <c:pt idx="5649">
                  <c:v>-1.0242475462466769</c:v>
                </c:pt>
                <c:pt idx="5650">
                  <c:v>0.33948646627166712</c:v>
                </c:pt>
                <c:pt idx="5651">
                  <c:v>0.43295940727610632</c:v>
                </c:pt>
                <c:pt idx="5652">
                  <c:v>8.2757885321816368E-2</c:v>
                </c:pt>
                <c:pt idx="5653">
                  <c:v>8.2757885321816368E-2</c:v>
                </c:pt>
                <c:pt idx="5654">
                  <c:v>-6.9251577928043942E-2</c:v>
                </c:pt>
                <c:pt idx="5655">
                  <c:v>0.44430209378403868</c:v>
                </c:pt>
                <c:pt idx="5656">
                  <c:v>-1.4134284203636167E-2</c:v>
                </c:pt>
                <c:pt idx="5657">
                  <c:v>-4.812917087427878E-2</c:v>
                </c:pt>
                <c:pt idx="5658">
                  <c:v>-6.2365880960373342E-2</c:v>
                </c:pt>
                <c:pt idx="5659">
                  <c:v>2.9240868036598488E-2</c:v>
                </c:pt>
                <c:pt idx="5660">
                  <c:v>-0.24300629240063801</c:v>
                </c:pt>
                <c:pt idx="5661">
                  <c:v>-0.23815973719476435</c:v>
                </c:pt>
                <c:pt idx="5662">
                  <c:v>0.3959286763311391</c:v>
                </c:pt>
                <c:pt idx="5663">
                  <c:v>4.3199716186746775</c:v>
                </c:pt>
                <c:pt idx="5664">
                  <c:v>13.904446464505721</c:v>
                </c:pt>
                <c:pt idx="5665">
                  <c:v>0.32694616965398682</c:v>
                </c:pt>
                <c:pt idx="5666">
                  <c:v>-0.12402989872576144</c:v>
                </c:pt>
                <c:pt idx="5667">
                  <c:v>-0.25392398738908034</c:v>
                </c:pt>
                <c:pt idx="5668">
                  <c:v>-1.7124177791209026E-2</c:v>
                </c:pt>
                <c:pt idx="5669">
                  <c:v>-2.199378475028881</c:v>
                </c:pt>
                <c:pt idx="5670">
                  <c:v>1.0473057147783567</c:v>
                </c:pt>
                <c:pt idx="5671">
                  <c:v>-14.287736424266425</c:v>
                </c:pt>
                <c:pt idx="5672">
                  <c:v>1.9968485350906608</c:v>
                </c:pt>
                <c:pt idx="5673">
                  <c:v>10.229619965185119</c:v>
                </c:pt>
                <c:pt idx="5674">
                  <c:v>-2.5754538102518625</c:v>
                </c:pt>
                <c:pt idx="5675">
                  <c:v>-0.16196747966339289</c:v>
                </c:pt>
                <c:pt idx="5676">
                  <c:v>-0.66922098753037196</c:v>
                </c:pt>
                <c:pt idx="5677">
                  <c:v>0.25352732008941842</c:v>
                </c:pt>
                <c:pt idx="5678">
                  <c:v>10.518653155673389</c:v>
                </c:pt>
                <c:pt idx="5679">
                  <c:v>1.2022528249212934E-2</c:v>
                </c:pt>
                <c:pt idx="5680">
                  <c:v>-3.5783679970514877</c:v>
                </c:pt>
                <c:pt idx="5681">
                  <c:v>0.92312999931348061</c:v>
                </c:pt>
                <c:pt idx="5682">
                  <c:v>-0.81096617560998319</c:v>
                </c:pt>
                <c:pt idx="5683">
                  <c:v>-0.73629262808688478</c:v>
                </c:pt>
                <c:pt idx="5684">
                  <c:v>-4.2433796093733598</c:v>
                </c:pt>
                <c:pt idx="5685">
                  <c:v>7.0660891904577738</c:v>
                </c:pt>
                <c:pt idx="5686">
                  <c:v>0.40545145044964587</c:v>
                </c:pt>
                <c:pt idx="5687">
                  <c:v>-0.75899190049620524</c:v>
                </c:pt>
                <c:pt idx="5688">
                  <c:v>-1.0705532798253081</c:v>
                </c:pt>
                <c:pt idx="5689">
                  <c:v>-0.35049724708413327</c:v>
                </c:pt>
                <c:pt idx="5690">
                  <c:v>-7.1701465354188754E-2</c:v>
                </c:pt>
                <c:pt idx="5691">
                  <c:v>-6.5588341627576707E-2</c:v>
                </c:pt>
                <c:pt idx="5692">
                  <c:v>-0.20963814885570128</c:v>
                </c:pt>
                <c:pt idx="5693">
                  <c:v>0.45251220469750669</c:v>
                </c:pt>
                <c:pt idx="5694">
                  <c:v>-9.3815429511845849</c:v>
                </c:pt>
                <c:pt idx="5695">
                  <c:v>1.8011895492518892</c:v>
                </c:pt>
                <c:pt idx="5696">
                  <c:v>3.5095199451034733</c:v>
                </c:pt>
                <c:pt idx="5697">
                  <c:v>0.33969237436320165</c:v>
                </c:pt>
                <c:pt idx="5698">
                  <c:v>10.147204924942228</c:v>
                </c:pt>
                <c:pt idx="5699">
                  <c:v>0.19350767589986562</c:v>
                </c:pt>
                <c:pt idx="5700">
                  <c:v>1.446322931196233E-2</c:v>
                </c:pt>
                <c:pt idx="5701">
                  <c:v>-4.1552489444505791E-2</c:v>
                </c:pt>
                <c:pt idx="5702">
                  <c:v>-8.6668355155173168E-2</c:v>
                </c:pt>
                <c:pt idx="5703">
                  <c:v>-0.13403991303460172</c:v>
                </c:pt>
                <c:pt idx="5704">
                  <c:v>-0.14952954797689183</c:v>
                </c:pt>
                <c:pt idx="5705">
                  <c:v>0.13326653086346468</c:v>
                </c:pt>
                <c:pt idx="5706">
                  <c:v>-10.229219383469125</c:v>
                </c:pt>
                <c:pt idx="5707">
                  <c:v>1.4791678366985597</c:v>
                </c:pt>
                <c:pt idx="5708">
                  <c:v>12.125198191061759</c:v>
                </c:pt>
                <c:pt idx="5709">
                  <c:v>-0.18040351924657716</c:v>
                </c:pt>
                <c:pt idx="5710">
                  <c:v>-0.83742164735974867</c:v>
                </c:pt>
                <c:pt idx="5711">
                  <c:v>17.921918399290455</c:v>
                </c:pt>
                <c:pt idx="5712">
                  <c:v>-3.8736691760931024</c:v>
                </c:pt>
                <c:pt idx="5713">
                  <c:v>-10.307200809140809</c:v>
                </c:pt>
                <c:pt idx="5714">
                  <c:v>10.059795091795101</c:v>
                </c:pt>
                <c:pt idx="5715">
                  <c:v>1.3124512347777086</c:v>
                </c:pt>
                <c:pt idx="5716">
                  <c:v>8.0624959257337636</c:v>
                </c:pt>
                <c:pt idx="5717">
                  <c:v>-11.892036785411905</c:v>
                </c:pt>
                <c:pt idx="5718">
                  <c:v>7.0660891904577721</c:v>
                </c:pt>
                <c:pt idx="5719">
                  <c:v>-15.530579063234072</c:v>
                </c:pt>
                <c:pt idx="5720">
                  <c:v>9.2304207950923818</c:v>
                </c:pt>
                <c:pt idx="5721">
                  <c:v>-10.059795091795101</c:v>
                </c:pt>
                <c:pt idx="5722">
                  <c:v>10.814048332230835</c:v>
                </c:pt>
                <c:pt idx="5723">
                  <c:v>10.814048332230835</c:v>
                </c:pt>
                <c:pt idx="5724">
                  <c:v>11.013322673425447</c:v>
                </c:pt>
                <c:pt idx="5725">
                  <c:v>10.703038388986418</c:v>
                </c:pt>
                <c:pt idx="5726">
                  <c:v>10.814048332230835</c:v>
                </c:pt>
                <c:pt idx="5727">
                  <c:v>10.814048332230835</c:v>
                </c:pt>
                <c:pt idx="5728">
                  <c:v>10.814048332230835</c:v>
                </c:pt>
                <c:pt idx="5729">
                  <c:v>10.814048332230835</c:v>
                </c:pt>
                <c:pt idx="5730">
                  <c:v>11.013322673425447</c:v>
                </c:pt>
                <c:pt idx="5731">
                  <c:v>10.814048332230835</c:v>
                </c:pt>
                <c:pt idx="5732">
                  <c:v>1.5220733086945348</c:v>
                </c:pt>
                <c:pt idx="5733">
                  <c:v>-14.666242498774883</c:v>
                </c:pt>
                <c:pt idx="5734">
                  <c:v>-10.381182412624446</c:v>
                </c:pt>
                <c:pt idx="5735">
                  <c:v>0.4318621219202029</c:v>
                </c:pt>
                <c:pt idx="5736">
                  <c:v>-2.8336416135778806</c:v>
                </c:pt>
                <c:pt idx="5737">
                  <c:v>-11.058893689053569</c:v>
                </c:pt>
                <c:pt idx="5738">
                  <c:v>-0.85798099512757209</c:v>
                </c:pt>
                <c:pt idx="5739">
                  <c:v>8.0624959257337636</c:v>
                </c:pt>
                <c:pt idx="5740">
                  <c:v>7.6486571760385464</c:v>
                </c:pt>
                <c:pt idx="5741">
                  <c:v>-4.445076325660227</c:v>
                </c:pt>
                <c:pt idx="5742">
                  <c:v>-9.2304207950923818</c:v>
                </c:pt>
                <c:pt idx="5743">
                  <c:v>-0.99934437852046476</c:v>
                </c:pt>
                <c:pt idx="5744">
                  <c:v>-0.20163386116965074</c:v>
                </c:pt>
                <c:pt idx="5745">
                  <c:v>-8.7409833147128121E-2</c:v>
                </c:pt>
                <c:pt idx="5746">
                  <c:v>9.0606959316875546</c:v>
                </c:pt>
                <c:pt idx="5747">
                  <c:v>1.9946067412297817</c:v>
                </c:pt>
                <c:pt idx="5748">
                  <c:v>-0.46948528330122002</c:v>
                </c:pt>
                <c:pt idx="5749">
                  <c:v>-8.6462586799900301</c:v>
                </c:pt>
                <c:pt idx="5750">
                  <c:v>13.156978424156978</c:v>
                </c:pt>
                <c:pt idx="5751">
                  <c:v>4.2415834103677179</c:v>
                </c:pt>
                <c:pt idx="5752">
                  <c:v>-1.8260630777122997</c:v>
                </c:pt>
                <c:pt idx="5753">
                  <c:v>7.6486571760385464</c:v>
                </c:pt>
                <c:pt idx="5754">
                  <c:v>7.6486571760385464</c:v>
                </c:pt>
                <c:pt idx="5755">
                  <c:v>1.7203927442387434</c:v>
                </c:pt>
                <c:pt idx="5756">
                  <c:v>-10.902123839550114</c:v>
                </c:pt>
                <c:pt idx="5757">
                  <c:v>-0.29278174922784606</c:v>
                </c:pt>
                <c:pt idx="5758">
                  <c:v>0.2768402053588242</c:v>
                </c:pt>
                <c:pt idx="5759">
                  <c:v>-0.14438990933517479</c:v>
                </c:pt>
                <c:pt idx="5760">
                  <c:v>-0.50069358382355256</c:v>
                </c:pt>
                <c:pt idx="5761">
                  <c:v>0.29188926850597907</c:v>
                </c:pt>
                <c:pt idx="5762">
                  <c:v>-12.879136486120251</c:v>
                </c:pt>
                <c:pt idx="5763">
                  <c:v>5.8893689053568309E-2</c:v>
                </c:pt>
                <c:pt idx="5764">
                  <c:v>12.208843990734614</c:v>
                </c:pt>
                <c:pt idx="5765">
                  <c:v>0.5405683813627028</c:v>
                </c:pt>
                <c:pt idx="5766">
                  <c:v>-0.28950661719498483</c:v>
                </c:pt>
                <c:pt idx="5767">
                  <c:v>1.435386144670646</c:v>
                </c:pt>
                <c:pt idx="5768">
                  <c:v>0.28950661719498472</c:v>
                </c:pt>
                <c:pt idx="5769">
                  <c:v>-9.3815429511845849</c:v>
                </c:pt>
                <c:pt idx="5770">
                  <c:v>-0.25105224261000003</c:v>
                </c:pt>
                <c:pt idx="5771">
                  <c:v>6.0660891904577721</c:v>
                </c:pt>
                <c:pt idx="5772">
                  <c:v>-10.229219383469125</c:v>
                </c:pt>
                <c:pt idx="5773">
                  <c:v>-11.416621621364193</c:v>
                </c:pt>
                <c:pt idx="5774">
                  <c:v>-2.9808234433007446</c:v>
                </c:pt>
                <c:pt idx="5775">
                  <c:v>10.127234027654437</c:v>
                </c:pt>
                <c:pt idx="5776">
                  <c:v>-1.7309668535447631</c:v>
                </c:pt>
                <c:pt idx="5777">
                  <c:v>6.0732489820306386</c:v>
                </c:pt>
                <c:pt idx="5778">
                  <c:v>5.08746284125034</c:v>
                </c:pt>
                <c:pt idx="5779">
                  <c:v>9.5189809291704002</c:v>
                </c:pt>
                <c:pt idx="5780">
                  <c:v>10.917123403264748</c:v>
                </c:pt>
                <c:pt idx="5781">
                  <c:v>-10.759610821875045</c:v>
                </c:pt>
                <c:pt idx="5782">
                  <c:v>-1.1815793756392357</c:v>
                </c:pt>
                <c:pt idx="5783">
                  <c:v>-0.27938239992127772</c:v>
                </c:pt>
                <c:pt idx="5784">
                  <c:v>0.73360658207629159</c:v>
                </c:pt>
                <c:pt idx="5785">
                  <c:v>8.0624959257337636</c:v>
                </c:pt>
                <c:pt idx="5786">
                  <c:v>-13.5980525001616</c:v>
                </c:pt>
                <c:pt idx="5787">
                  <c:v>18.87006765977489</c:v>
                </c:pt>
                <c:pt idx="5788">
                  <c:v>-14.287760468582666</c:v>
                </c:pt>
                <c:pt idx="5789">
                  <c:v>9.7598881832218343</c:v>
                </c:pt>
                <c:pt idx="5790">
                  <c:v>15.030451612405299</c:v>
                </c:pt>
                <c:pt idx="5791">
                  <c:v>-0.28950661719498505</c:v>
                </c:pt>
                <c:pt idx="5792">
                  <c:v>11.866506212226202</c:v>
                </c:pt>
                <c:pt idx="5793">
                  <c:v>-0.9982000059537901</c:v>
                </c:pt>
                <c:pt idx="5794">
                  <c:v>8.8672787397096631</c:v>
                </c:pt>
                <c:pt idx="5795">
                  <c:v>14.081289245950657</c:v>
                </c:pt>
                <c:pt idx="5796">
                  <c:v>-6.9886846867721664</c:v>
                </c:pt>
                <c:pt idx="5797">
                  <c:v>-0.14260439544280057</c:v>
                </c:pt>
                <c:pt idx="5798">
                  <c:v>-0.53477674355293969</c:v>
                </c:pt>
                <c:pt idx="5799">
                  <c:v>-0.38760426915573137</c:v>
                </c:pt>
                <c:pt idx="5800">
                  <c:v>-0.40525647848625851</c:v>
                </c:pt>
                <c:pt idx="5801">
                  <c:v>-0.3748484091631451</c:v>
                </c:pt>
                <c:pt idx="5802">
                  <c:v>-0.14819147949503092</c:v>
                </c:pt>
                <c:pt idx="5803">
                  <c:v>10.583082767502933</c:v>
                </c:pt>
                <c:pt idx="5804">
                  <c:v>-0.53357711445424449</c:v>
                </c:pt>
                <c:pt idx="5805">
                  <c:v>3.0412289967676154</c:v>
                </c:pt>
                <c:pt idx="5806">
                  <c:v>8.5797872755229335E-2</c:v>
                </c:pt>
                <c:pt idx="5807">
                  <c:v>-0.24327115101236405</c:v>
                </c:pt>
                <c:pt idx="5808">
                  <c:v>-0.1970368470595536</c:v>
                </c:pt>
                <c:pt idx="5809">
                  <c:v>0.53513134476914948</c:v>
                </c:pt>
                <c:pt idx="5810">
                  <c:v>9.229619965185119</c:v>
                </c:pt>
                <c:pt idx="5811">
                  <c:v>-9.7604427459966399</c:v>
                </c:pt>
                <c:pt idx="5812">
                  <c:v>-0.21947402999947502</c:v>
                </c:pt>
                <c:pt idx="5813">
                  <c:v>-0.33441903907055903</c:v>
                </c:pt>
                <c:pt idx="5814">
                  <c:v>5.7322547735247946</c:v>
                </c:pt>
                <c:pt idx="5815">
                  <c:v>-13.468369487109527</c:v>
                </c:pt>
                <c:pt idx="5816">
                  <c:v>8.0624959257337636</c:v>
                </c:pt>
                <c:pt idx="5817">
                  <c:v>-1.5596581724165564</c:v>
                </c:pt>
                <c:pt idx="5818">
                  <c:v>-9.2304207950923818</c:v>
                </c:pt>
                <c:pt idx="5819">
                  <c:v>9.5189809291704002</c:v>
                </c:pt>
                <c:pt idx="5820">
                  <c:v>-10.813781191217037</c:v>
                </c:pt>
                <c:pt idx="5821">
                  <c:v>5.3339007365534385</c:v>
                </c:pt>
                <c:pt idx="5822">
                  <c:v>-1.9108822947704839E-2</c:v>
                </c:pt>
                <c:pt idx="5823">
                  <c:v>-0.22588140741632814</c:v>
                </c:pt>
                <c:pt idx="5824">
                  <c:v>-6.0732489820306386</c:v>
                </c:pt>
                <c:pt idx="5825">
                  <c:v>-0.21846885340034952</c:v>
                </c:pt>
                <c:pt idx="5826">
                  <c:v>-1.6520766965796934</c:v>
                </c:pt>
                <c:pt idx="5827">
                  <c:v>-0.34288771352300873</c:v>
                </c:pt>
                <c:pt idx="5828">
                  <c:v>0.48542682717024171</c:v>
                </c:pt>
                <c:pt idx="5829">
                  <c:v>-0.41503749927884404</c:v>
                </c:pt>
                <c:pt idx="5830">
                  <c:v>-0.10962449117449831</c:v>
                </c:pt>
                <c:pt idx="5831">
                  <c:v>-3.3558377285120295</c:v>
                </c:pt>
                <c:pt idx="5832">
                  <c:v>-7.6462586799900292</c:v>
                </c:pt>
                <c:pt idx="5833">
                  <c:v>0.18284456140260746</c:v>
                </c:pt>
                <c:pt idx="5834">
                  <c:v>-8.3822637581148367</c:v>
                </c:pt>
                <c:pt idx="5835">
                  <c:v>-0.48542682717024194</c:v>
                </c:pt>
                <c:pt idx="5836">
                  <c:v>4.2992830981427481</c:v>
                </c:pt>
                <c:pt idx="5837">
                  <c:v>-4.1382930644644027</c:v>
                </c:pt>
                <c:pt idx="5838">
                  <c:v>3.8736691760931024</c:v>
                </c:pt>
                <c:pt idx="5839">
                  <c:v>-4.8398908948130073</c:v>
                </c:pt>
                <c:pt idx="5840">
                  <c:v>-8.8672787397096631</c:v>
                </c:pt>
                <c:pt idx="5841">
                  <c:v>-7.6486571760385464</c:v>
                </c:pt>
                <c:pt idx="5842">
                  <c:v>0.31315788525963029</c:v>
                </c:pt>
                <c:pt idx="5843">
                  <c:v>10.644457187509261</c:v>
                </c:pt>
                <c:pt idx="5844">
                  <c:v>-8.0606959316875546</c:v>
                </c:pt>
                <c:pt idx="5845">
                  <c:v>12.381002109550925</c:v>
                </c:pt>
                <c:pt idx="5846">
                  <c:v>-2.4247546246677021E-2</c:v>
                </c:pt>
                <c:pt idx="5847">
                  <c:v>2.5813602640409608</c:v>
                </c:pt>
                <c:pt idx="5848">
                  <c:v>1.0000000000000002</c:v>
                </c:pt>
                <c:pt idx="5849">
                  <c:v>-0.24453806221640437</c:v>
                </c:pt>
                <c:pt idx="5850">
                  <c:v>0.16681909057449074</c:v>
                </c:pt>
                <c:pt idx="5851">
                  <c:v>-0.14622074085104403</c:v>
                </c:pt>
                <c:pt idx="5852">
                  <c:v>1.4646682670034445</c:v>
                </c:pt>
                <c:pt idx="5853">
                  <c:v>-0.23311882792950661</c:v>
                </c:pt>
                <c:pt idx="5854">
                  <c:v>-5.0874628412503391</c:v>
                </c:pt>
                <c:pt idx="5855">
                  <c:v>-8.6450579349844769</c:v>
                </c:pt>
                <c:pt idx="5856">
                  <c:v>-0.46792307953093709</c:v>
                </c:pt>
                <c:pt idx="5857">
                  <c:v>-12.451382851019591</c:v>
                </c:pt>
                <c:pt idx="5858">
                  <c:v>12.268444530784098</c:v>
                </c:pt>
                <c:pt idx="5859">
                  <c:v>-12.013322673425447</c:v>
                </c:pt>
                <c:pt idx="5860">
                  <c:v>6.4757459812067639E-2</c:v>
                </c:pt>
                <c:pt idx="5861">
                  <c:v>-10.518653155673389</c:v>
                </c:pt>
                <c:pt idx="5862">
                  <c:v>-1.9361969651205522</c:v>
                </c:pt>
                <c:pt idx="5863">
                  <c:v>-0.76666309406525812</c:v>
                </c:pt>
                <c:pt idx="5864">
                  <c:v>-9.5196362528432132</c:v>
                </c:pt>
                <c:pt idx="5865">
                  <c:v>8.1051802522747352E-2</c:v>
                </c:pt>
                <c:pt idx="5866">
                  <c:v>0.63135540620560748</c:v>
                </c:pt>
                <c:pt idx="5867">
                  <c:v>-0.92337871839708741</c:v>
                </c:pt>
                <c:pt idx="5868">
                  <c:v>5.3457748368417297</c:v>
                </c:pt>
                <c:pt idx="5869">
                  <c:v>1.6689525928641353</c:v>
                </c:pt>
                <c:pt idx="5870">
                  <c:v>-12.362765744153956</c:v>
                </c:pt>
                <c:pt idx="5871">
                  <c:v>5.9228321394775394</c:v>
                </c:pt>
                <c:pt idx="5872">
                  <c:v>-0.32012585225337686</c:v>
                </c:pt>
                <c:pt idx="5873">
                  <c:v>-8.6450579349844769</c:v>
                </c:pt>
                <c:pt idx="5874">
                  <c:v>-8.6450579349844769</c:v>
                </c:pt>
                <c:pt idx="5875">
                  <c:v>1.9720327699568072</c:v>
                </c:pt>
                <c:pt idx="5876">
                  <c:v>-11.34448085696304</c:v>
                </c:pt>
                <c:pt idx="5877">
                  <c:v>3.946289413255232</c:v>
                </c:pt>
                <c:pt idx="5878">
                  <c:v>-8.0606959316875546</c:v>
                </c:pt>
                <c:pt idx="5879">
                  <c:v>-7.6486571760385464</c:v>
                </c:pt>
                <c:pt idx="5880">
                  <c:v>1.0381351288867711</c:v>
                </c:pt>
                <c:pt idx="5881">
                  <c:v>0.27842645625077606</c:v>
                </c:pt>
                <c:pt idx="5882">
                  <c:v>-4.2497783091315275</c:v>
                </c:pt>
                <c:pt idx="5883">
                  <c:v>0.46712601042729812</c:v>
                </c:pt>
                <c:pt idx="5884">
                  <c:v>-2.0506260730699681</c:v>
                </c:pt>
                <c:pt idx="5885">
                  <c:v>-7.4945222831056597</c:v>
                </c:pt>
                <c:pt idx="5886">
                  <c:v>-7.0660891904577721</c:v>
                </c:pt>
                <c:pt idx="5887">
                  <c:v>-0.2254652553860711</c:v>
                </c:pt>
                <c:pt idx="5888">
                  <c:v>-0.4791678366985595</c:v>
                </c:pt>
                <c:pt idx="5889">
                  <c:v>0.27563444261342734</c:v>
                </c:pt>
                <c:pt idx="5890">
                  <c:v>-1.6214883767462704</c:v>
                </c:pt>
                <c:pt idx="5891">
                  <c:v>-11.965904504239749</c:v>
                </c:pt>
                <c:pt idx="5892">
                  <c:v>8.6462586799900301</c:v>
                </c:pt>
                <c:pt idx="5893">
                  <c:v>-6.1447576311585825</c:v>
                </c:pt>
                <c:pt idx="5894">
                  <c:v>-14.713547616912694</c:v>
                </c:pt>
                <c:pt idx="5895">
                  <c:v>7.5288127304237493E-2</c:v>
                </c:pt>
                <c:pt idx="5896">
                  <c:v>-6.0120992437570915E-2</c:v>
                </c:pt>
                <c:pt idx="5897">
                  <c:v>-0.97763218697154564</c:v>
                </c:pt>
                <c:pt idx="5898">
                  <c:v>0.1844245711374273</c:v>
                </c:pt>
                <c:pt idx="5899">
                  <c:v>-9.2304207950923818</c:v>
                </c:pt>
                <c:pt idx="5900">
                  <c:v>0.45720695352278318</c:v>
                </c:pt>
                <c:pt idx="5901">
                  <c:v>-1.936274402389613</c:v>
                </c:pt>
                <c:pt idx="5902">
                  <c:v>0.12432813500220148</c:v>
                </c:pt>
                <c:pt idx="5903">
                  <c:v>-1.8011895492518892</c:v>
                </c:pt>
                <c:pt idx="5904">
                  <c:v>-0.8744691179161409</c:v>
                </c:pt>
                <c:pt idx="5905">
                  <c:v>-1.1154772174199361</c:v>
                </c:pt>
                <c:pt idx="5906">
                  <c:v>-0.30736198175269785</c:v>
                </c:pt>
                <c:pt idx="5907">
                  <c:v>0.37750114154330316</c:v>
                </c:pt>
                <c:pt idx="5908">
                  <c:v>6.0732489820306386</c:v>
                </c:pt>
                <c:pt idx="5909">
                  <c:v>-0.58496250072115608</c:v>
                </c:pt>
                <c:pt idx="5910">
                  <c:v>-10.917123403264748</c:v>
                </c:pt>
                <c:pt idx="5911">
                  <c:v>-0.17255047084913541</c:v>
                </c:pt>
                <c:pt idx="5912">
                  <c:v>-3.8151907614717087</c:v>
                </c:pt>
                <c:pt idx="5913">
                  <c:v>7.0660891904577738</c:v>
                </c:pt>
                <c:pt idx="5914">
                  <c:v>-12.248817059278503</c:v>
                </c:pt>
                <c:pt idx="5915">
                  <c:v>-2.0567797089963875</c:v>
                </c:pt>
                <c:pt idx="5916">
                  <c:v>-0.80735492205760429</c:v>
                </c:pt>
                <c:pt idx="5917">
                  <c:v>0.67699163921350147</c:v>
                </c:pt>
                <c:pt idx="5918">
                  <c:v>-2.3905151801447753</c:v>
                </c:pt>
                <c:pt idx="5919">
                  <c:v>-4.7461353706269457E-2</c:v>
                </c:pt>
                <c:pt idx="5920">
                  <c:v>-0.75064053106328277</c:v>
                </c:pt>
                <c:pt idx="5921">
                  <c:v>-11.582612451267021</c:v>
                </c:pt>
                <c:pt idx="5922">
                  <c:v>-1.0544477840223765</c:v>
                </c:pt>
                <c:pt idx="5923">
                  <c:v>3.2034265038149176E-16</c:v>
                </c:pt>
                <c:pt idx="5924">
                  <c:v>-0.12553088208385899</c:v>
                </c:pt>
                <c:pt idx="5925">
                  <c:v>7.1987294249936795</c:v>
                </c:pt>
                <c:pt idx="5926">
                  <c:v>0.1844245711374273</c:v>
                </c:pt>
                <c:pt idx="5927">
                  <c:v>1.3713185135833541</c:v>
                </c:pt>
                <c:pt idx="5928">
                  <c:v>-2.9856447070229302</c:v>
                </c:pt>
                <c:pt idx="5929">
                  <c:v>2.8569152196770919E-2</c:v>
                </c:pt>
                <c:pt idx="5930">
                  <c:v>8.4374053123072983</c:v>
                </c:pt>
                <c:pt idx="5931">
                  <c:v>-0.2370391973008491</c:v>
                </c:pt>
                <c:pt idx="5932">
                  <c:v>8.0624959257337636</c:v>
                </c:pt>
                <c:pt idx="5933">
                  <c:v>0.11516977042018113</c:v>
                </c:pt>
                <c:pt idx="5934">
                  <c:v>-8.2168541580826301E-2</c:v>
                </c:pt>
                <c:pt idx="5935">
                  <c:v>0.3417885172482053</c:v>
                </c:pt>
                <c:pt idx="5936">
                  <c:v>1.7895802203296278</c:v>
                </c:pt>
                <c:pt idx="5937">
                  <c:v>-7.038932789139786E-2</c:v>
                </c:pt>
                <c:pt idx="5938">
                  <c:v>-0.22239242133644802</c:v>
                </c:pt>
                <c:pt idx="5939">
                  <c:v>-1.6250133145959229</c:v>
                </c:pt>
                <c:pt idx="5940">
                  <c:v>3.3968901525685848</c:v>
                </c:pt>
                <c:pt idx="5941">
                  <c:v>-0.89308479608348823</c:v>
                </c:pt>
                <c:pt idx="5942">
                  <c:v>-1.6533309532760487</c:v>
                </c:pt>
                <c:pt idx="5943">
                  <c:v>-8.0624959257337636</c:v>
                </c:pt>
                <c:pt idx="5944">
                  <c:v>0.46466826700344421</c:v>
                </c:pt>
                <c:pt idx="5945">
                  <c:v>-0.14607825948794467</c:v>
                </c:pt>
                <c:pt idx="5946">
                  <c:v>-1.4811266897366162</c:v>
                </c:pt>
                <c:pt idx="5947">
                  <c:v>9.8180393938903307E-2</c:v>
                </c:pt>
                <c:pt idx="5948">
                  <c:v>0.91753783980802706</c:v>
                </c:pt>
                <c:pt idx="5949">
                  <c:v>-8.0606959316875546</c:v>
                </c:pt>
                <c:pt idx="5950">
                  <c:v>12.10339709935112</c:v>
                </c:pt>
                <c:pt idx="5951">
                  <c:v>-2.8744691179161412</c:v>
                </c:pt>
                <c:pt idx="5952">
                  <c:v>-0.52176867423396234</c:v>
                </c:pt>
                <c:pt idx="5953">
                  <c:v>-0.2598671267551107</c:v>
                </c:pt>
                <c:pt idx="5954">
                  <c:v>-6.5745207539995087</c:v>
                </c:pt>
                <c:pt idx="5955">
                  <c:v>-3.7474705418662713E-2</c:v>
                </c:pt>
                <c:pt idx="5956">
                  <c:v>0.28950661719498505</c:v>
                </c:pt>
                <c:pt idx="5957">
                  <c:v>-1.5025003405291837</c:v>
                </c:pt>
                <c:pt idx="5958">
                  <c:v>1.0995356735509143</c:v>
                </c:pt>
                <c:pt idx="5959">
                  <c:v>-0.60266450245461478</c:v>
                </c:pt>
                <c:pt idx="5960">
                  <c:v>-12.973039598053651</c:v>
                </c:pt>
                <c:pt idx="5961">
                  <c:v>7.6462586799900292</c:v>
                </c:pt>
                <c:pt idx="5962">
                  <c:v>10.966024713800364</c:v>
                </c:pt>
                <c:pt idx="5963">
                  <c:v>0.58256798558077316</c:v>
                </c:pt>
                <c:pt idx="5964">
                  <c:v>1.4545658634654812</c:v>
                </c:pt>
                <c:pt idx="5965">
                  <c:v>-0.83196210810195315</c:v>
                </c:pt>
                <c:pt idx="5966">
                  <c:v>-10.229619965185119</c:v>
                </c:pt>
                <c:pt idx="5967">
                  <c:v>-0.63742992061529191</c:v>
                </c:pt>
                <c:pt idx="5968">
                  <c:v>-1.2765627906784407</c:v>
                </c:pt>
                <c:pt idx="5969">
                  <c:v>9.8667637673533513</c:v>
                </c:pt>
                <c:pt idx="5970">
                  <c:v>-1.9061094124446474</c:v>
                </c:pt>
                <c:pt idx="5971">
                  <c:v>-3.6984071023133764</c:v>
                </c:pt>
                <c:pt idx="5972">
                  <c:v>-1.7608123361205741</c:v>
                </c:pt>
                <c:pt idx="5973">
                  <c:v>-0.20249286389874321</c:v>
                </c:pt>
                <c:pt idx="5974">
                  <c:v>-0.67327091884881651</c:v>
                </c:pt>
                <c:pt idx="5975">
                  <c:v>-2.0780451454633808</c:v>
                </c:pt>
                <c:pt idx="5976">
                  <c:v>-0.7098377613254796</c:v>
                </c:pt>
                <c:pt idx="5977">
                  <c:v>-1.8568750579014028</c:v>
                </c:pt>
                <c:pt idx="5978">
                  <c:v>-11.381182412624446</c:v>
                </c:pt>
                <c:pt idx="5979">
                  <c:v>1.8740992435285522</c:v>
                </c:pt>
                <c:pt idx="5980">
                  <c:v>12.416533660199583</c:v>
                </c:pt>
                <c:pt idx="5981">
                  <c:v>1.2080584480830485</c:v>
                </c:pt>
                <c:pt idx="5982">
                  <c:v>-10.307200809140809</c:v>
                </c:pt>
                <c:pt idx="5983">
                  <c:v>-2.3331284886105266</c:v>
                </c:pt>
                <c:pt idx="5984">
                  <c:v>-7.0624959257337645</c:v>
                </c:pt>
                <c:pt idx="5985">
                  <c:v>0.99819775736601479</c:v>
                </c:pt>
                <c:pt idx="5986">
                  <c:v>-0.15236372212856483</c:v>
                </c:pt>
                <c:pt idx="5987">
                  <c:v>-7.0624959257337645</c:v>
                </c:pt>
                <c:pt idx="5988">
                  <c:v>13.773207904847887</c:v>
                </c:pt>
                <c:pt idx="5989">
                  <c:v>-0.11547721741993572</c:v>
                </c:pt>
                <c:pt idx="5990">
                  <c:v>-16.666228626818334</c:v>
                </c:pt>
                <c:pt idx="5991">
                  <c:v>0.32435075715421807</c:v>
                </c:pt>
                <c:pt idx="5992">
                  <c:v>-0.64533511870063787</c:v>
                </c:pt>
                <c:pt idx="5993">
                  <c:v>-1.7756460623302661</c:v>
                </c:pt>
                <c:pt idx="5994">
                  <c:v>-0.73696559416620655</c:v>
                </c:pt>
                <c:pt idx="5995">
                  <c:v>-0.61667136044849458</c:v>
                </c:pt>
                <c:pt idx="5996">
                  <c:v>12.550826932881439</c:v>
                </c:pt>
                <c:pt idx="5997">
                  <c:v>-0.76416352166818069</c:v>
                </c:pt>
                <c:pt idx="5998">
                  <c:v>-2.3890586440315968</c:v>
                </c:pt>
                <c:pt idx="5999">
                  <c:v>-0.33257533908687098</c:v>
                </c:pt>
                <c:pt idx="6000">
                  <c:v>-0.20799304227583176</c:v>
                </c:pt>
                <c:pt idx="6001">
                  <c:v>7.9580693195340819</c:v>
                </c:pt>
                <c:pt idx="6002">
                  <c:v>-0.15990829153039623</c:v>
                </c:pt>
                <c:pt idx="6003">
                  <c:v>3.1708859727338362E-2</c:v>
                </c:pt>
                <c:pt idx="6004">
                  <c:v>-0.10561018796059896</c:v>
                </c:pt>
                <c:pt idx="6005">
                  <c:v>10.45189794595189</c:v>
                </c:pt>
                <c:pt idx="6006">
                  <c:v>-0.17557156458345449</c:v>
                </c:pt>
                <c:pt idx="6007">
                  <c:v>11.840515686924171</c:v>
                </c:pt>
                <c:pt idx="6008">
                  <c:v>-0.18286405714981058</c:v>
                </c:pt>
                <c:pt idx="6009">
                  <c:v>-0.68975869073276574</c:v>
                </c:pt>
                <c:pt idx="6010">
                  <c:v>-0.35845397091247672</c:v>
                </c:pt>
                <c:pt idx="6011">
                  <c:v>-0.32192809488736251</c:v>
                </c:pt>
                <c:pt idx="6012">
                  <c:v>0.47732177753318644</c:v>
                </c:pt>
                <c:pt idx="6013">
                  <c:v>0.56390088519332671</c:v>
                </c:pt>
                <c:pt idx="6014">
                  <c:v>0.53630161932381704</c:v>
                </c:pt>
                <c:pt idx="6015">
                  <c:v>-0.33518419158962914</c:v>
                </c:pt>
                <c:pt idx="6016">
                  <c:v>-3.316686393519945E-2</c:v>
                </c:pt>
                <c:pt idx="6017">
                  <c:v>-0.29713218304022226</c:v>
                </c:pt>
                <c:pt idx="6018">
                  <c:v>-0.16850572435697819</c:v>
                </c:pt>
                <c:pt idx="6019">
                  <c:v>-2.872394475683361</c:v>
                </c:pt>
                <c:pt idx="6020">
                  <c:v>8.3837042924740537</c:v>
                </c:pt>
                <c:pt idx="6021">
                  <c:v>-8.6462586799900301</c:v>
                </c:pt>
                <c:pt idx="6022">
                  <c:v>-5.9968719624461846</c:v>
                </c:pt>
                <c:pt idx="6023">
                  <c:v>-0.8265836000390977</c:v>
                </c:pt>
                <c:pt idx="6024">
                  <c:v>-1.5611943347882067</c:v>
                </c:pt>
                <c:pt idx="6025">
                  <c:v>-3.0821227424652244</c:v>
                </c:pt>
                <c:pt idx="6026">
                  <c:v>-0.12109282730741835</c:v>
                </c:pt>
                <c:pt idx="6027">
                  <c:v>-5.5647846187835261</c:v>
                </c:pt>
                <c:pt idx="6028">
                  <c:v>1.3484384596624845</c:v>
                </c:pt>
                <c:pt idx="6029">
                  <c:v>-0.58451172895029979</c:v>
                </c:pt>
                <c:pt idx="6030">
                  <c:v>-0.75323398331095504</c:v>
                </c:pt>
                <c:pt idx="6031">
                  <c:v>-0.31366047890376181</c:v>
                </c:pt>
                <c:pt idx="6032">
                  <c:v>-0.17391270991848126</c:v>
                </c:pt>
                <c:pt idx="6033">
                  <c:v>0.58376125582170635</c:v>
                </c:pt>
                <c:pt idx="6034">
                  <c:v>1.4835744472356096</c:v>
                </c:pt>
                <c:pt idx="6035">
                  <c:v>-2.0301761801246099</c:v>
                </c:pt>
                <c:pt idx="6036">
                  <c:v>0.58436200329692412</c:v>
                </c:pt>
                <c:pt idx="6037">
                  <c:v>-0.58981190038255182</c:v>
                </c:pt>
                <c:pt idx="6038">
                  <c:v>7.0660891904577721</c:v>
                </c:pt>
                <c:pt idx="6039">
                  <c:v>1.4405343592153134E-3</c:v>
                </c:pt>
                <c:pt idx="6040">
                  <c:v>-0.42681466705519788</c:v>
                </c:pt>
                <c:pt idx="6041">
                  <c:v>-8.3837042924740537</c:v>
                </c:pt>
                <c:pt idx="6042">
                  <c:v>9.3109404391481757E-2</c:v>
                </c:pt>
                <c:pt idx="6043">
                  <c:v>-1.5064680163034385</c:v>
                </c:pt>
                <c:pt idx="6044">
                  <c:v>0.41443725169752488</c:v>
                </c:pt>
                <c:pt idx="6045">
                  <c:v>-4.036488921273107</c:v>
                </c:pt>
                <c:pt idx="6046">
                  <c:v>-0.47206844431522266</c:v>
                </c:pt>
                <c:pt idx="6047">
                  <c:v>8.8672787397096631</c:v>
                </c:pt>
                <c:pt idx="6048">
                  <c:v>7.0624959257337645</c:v>
                </c:pt>
                <c:pt idx="6049">
                  <c:v>-12.451382851019591</c:v>
                </c:pt>
                <c:pt idx="6050">
                  <c:v>1.1671240394513556</c:v>
                </c:pt>
                <c:pt idx="6051">
                  <c:v>0.79405809944414618</c:v>
                </c:pt>
                <c:pt idx="6052">
                  <c:v>3.8073549220576037</c:v>
                </c:pt>
                <c:pt idx="6053">
                  <c:v>15.335041363415007</c:v>
                </c:pt>
                <c:pt idx="6054">
                  <c:v>-2.117569596381176</c:v>
                </c:pt>
                <c:pt idx="6055">
                  <c:v>4.7725895038969277</c:v>
                </c:pt>
                <c:pt idx="6056">
                  <c:v>8.0624959257337636</c:v>
                </c:pt>
                <c:pt idx="6057">
                  <c:v>-9.9535673550914222E-2</c:v>
                </c:pt>
                <c:pt idx="6058">
                  <c:v>0.26159243165988716</c:v>
                </c:pt>
                <c:pt idx="6059">
                  <c:v>-0.15200309344504978</c:v>
                </c:pt>
                <c:pt idx="6060">
                  <c:v>-10.966024713800364</c:v>
                </c:pt>
                <c:pt idx="6061">
                  <c:v>7.0660891904577721</c:v>
                </c:pt>
                <c:pt idx="6062">
                  <c:v>7.0389327891398012E-2</c:v>
                </c:pt>
                <c:pt idx="6063">
                  <c:v>-2.5730096979593906</c:v>
                </c:pt>
                <c:pt idx="6064">
                  <c:v>-10.451554569765362</c:v>
                </c:pt>
                <c:pt idx="6065">
                  <c:v>-1.3208979662888731</c:v>
                </c:pt>
                <c:pt idx="6066">
                  <c:v>-0.33560303178443884</c:v>
                </c:pt>
                <c:pt idx="6067">
                  <c:v>8.0606959316875546</c:v>
                </c:pt>
                <c:pt idx="6068">
                  <c:v>0.47393118833241232</c:v>
                </c:pt>
                <c:pt idx="6069">
                  <c:v>7.6486571760385464</c:v>
                </c:pt>
                <c:pt idx="6070">
                  <c:v>6.0577280107690035</c:v>
                </c:pt>
                <c:pt idx="6071">
                  <c:v>-0.48542682717024171</c:v>
                </c:pt>
                <c:pt idx="6072">
                  <c:v>1.3596555159481061</c:v>
                </c:pt>
                <c:pt idx="6073">
                  <c:v>-0.99957574031722196</c:v>
                </c:pt>
                <c:pt idx="6074">
                  <c:v>1.5407937848536524</c:v>
                </c:pt>
                <c:pt idx="6075">
                  <c:v>-7.0660891904577721</c:v>
                </c:pt>
                <c:pt idx="6076">
                  <c:v>-2.1712891689482938</c:v>
                </c:pt>
                <c:pt idx="6077">
                  <c:v>-9.3219280948873617</c:v>
                </c:pt>
                <c:pt idx="6078">
                  <c:v>1.5142297148967265</c:v>
                </c:pt>
                <c:pt idx="6079">
                  <c:v>7.3837042924740528</c:v>
                </c:pt>
                <c:pt idx="6080">
                  <c:v>12.380911949563341</c:v>
                </c:pt>
                <c:pt idx="6081">
                  <c:v>-12.268542000300124</c:v>
                </c:pt>
                <c:pt idx="6082">
                  <c:v>1.9951990137361788</c:v>
                </c:pt>
                <c:pt idx="6083">
                  <c:v>-4.5420210719741148</c:v>
                </c:pt>
                <c:pt idx="6084">
                  <c:v>0.76265511458678947</c:v>
                </c:pt>
                <c:pt idx="6085">
                  <c:v>-11.94178124227853</c:v>
                </c:pt>
                <c:pt idx="6086">
                  <c:v>-0.32156782642728327</c:v>
                </c:pt>
                <c:pt idx="6087">
                  <c:v>1.51763495194312</c:v>
                </c:pt>
                <c:pt idx="6088">
                  <c:v>-10.276512174404617</c:v>
                </c:pt>
                <c:pt idx="6089">
                  <c:v>6.5376008852024339E-2</c:v>
                </c:pt>
                <c:pt idx="6090">
                  <c:v>-8.8683081332894673</c:v>
                </c:pt>
                <c:pt idx="6091">
                  <c:v>11.103506382011545</c:v>
                </c:pt>
                <c:pt idx="6092">
                  <c:v>9.0606959316875546</c:v>
                </c:pt>
                <c:pt idx="6093">
                  <c:v>-7.3063462189723358E-2</c:v>
                </c:pt>
                <c:pt idx="6094">
                  <c:v>2.3315948446688384</c:v>
                </c:pt>
                <c:pt idx="6095">
                  <c:v>8.3837042924740537</c:v>
                </c:pt>
                <c:pt idx="6096">
                  <c:v>-0.63742992061529191</c:v>
                </c:pt>
                <c:pt idx="6097">
                  <c:v>0.40053792958372886</c:v>
                </c:pt>
                <c:pt idx="6098">
                  <c:v>-0.54748779530249325</c:v>
                </c:pt>
                <c:pt idx="6099">
                  <c:v>-7.6486571760385464</c:v>
                </c:pt>
                <c:pt idx="6100">
                  <c:v>0.18259141327847289</c:v>
                </c:pt>
                <c:pt idx="6101">
                  <c:v>0.19930880822340669</c:v>
                </c:pt>
                <c:pt idx="6102">
                  <c:v>2.1151073714783881</c:v>
                </c:pt>
                <c:pt idx="6103">
                  <c:v>-13.11423036019097</c:v>
                </c:pt>
                <c:pt idx="6104">
                  <c:v>-8.3837042924740537</c:v>
                </c:pt>
                <c:pt idx="6105">
                  <c:v>-9.8667637673533513</c:v>
                </c:pt>
                <c:pt idx="6106">
                  <c:v>-9.1301415085150115</c:v>
                </c:pt>
                <c:pt idx="6107">
                  <c:v>-9.7604427459966399</c:v>
                </c:pt>
                <c:pt idx="6108">
                  <c:v>-2.1238285868528584</c:v>
                </c:pt>
                <c:pt idx="6109">
                  <c:v>-1.3536369546147007</c:v>
                </c:pt>
                <c:pt idx="6110">
                  <c:v>-9.965784284662087</c:v>
                </c:pt>
                <c:pt idx="6111">
                  <c:v>-10.307200809140809</c:v>
                </c:pt>
                <c:pt idx="6112">
                  <c:v>-0.33332284948747437</c:v>
                </c:pt>
                <c:pt idx="6113">
                  <c:v>8.8683081332894673</c:v>
                </c:pt>
                <c:pt idx="6114">
                  <c:v>-6.0732489820306386</c:v>
                </c:pt>
                <c:pt idx="6115">
                  <c:v>5.08746284125034</c:v>
                </c:pt>
                <c:pt idx="6116">
                  <c:v>-8.3822637581148367</c:v>
                </c:pt>
                <c:pt idx="6117">
                  <c:v>-7.6486571760385464</c:v>
                </c:pt>
                <c:pt idx="6118">
                  <c:v>0.66776280577366909</c:v>
                </c:pt>
                <c:pt idx="6119">
                  <c:v>8.8672787397096631</c:v>
                </c:pt>
                <c:pt idx="6120">
                  <c:v>-0.43259877859259166</c:v>
                </c:pt>
                <c:pt idx="6121">
                  <c:v>0.50204154102113863</c:v>
                </c:pt>
                <c:pt idx="6122">
                  <c:v>-0.10002881833127192</c:v>
                </c:pt>
                <c:pt idx="6123">
                  <c:v>-3.0769004090811238</c:v>
                </c:pt>
                <c:pt idx="6124">
                  <c:v>-1.5592567865286813</c:v>
                </c:pt>
                <c:pt idx="6125">
                  <c:v>-0.28177096841537974</c:v>
                </c:pt>
                <c:pt idx="6126">
                  <c:v>1.8736562581586035E-2</c:v>
                </c:pt>
                <c:pt idx="6127">
                  <c:v>8.6462586799900301</c:v>
                </c:pt>
                <c:pt idx="6128">
                  <c:v>10.307200809140809</c:v>
                </c:pt>
                <c:pt idx="6129">
                  <c:v>-1.8439838440483267</c:v>
                </c:pt>
                <c:pt idx="6130">
                  <c:v>-6.0732489820306386</c:v>
                </c:pt>
                <c:pt idx="6131">
                  <c:v>1.3761484858852491</c:v>
                </c:pt>
                <c:pt idx="6132">
                  <c:v>-2.5390474325018406</c:v>
                </c:pt>
                <c:pt idx="6133">
                  <c:v>-6.0732489820306386</c:v>
                </c:pt>
                <c:pt idx="6134">
                  <c:v>-0.62015192918345607</c:v>
                </c:pt>
                <c:pt idx="6135">
                  <c:v>-0.1803318165035443</c:v>
                </c:pt>
                <c:pt idx="6136">
                  <c:v>11.059344460824425</c:v>
                </c:pt>
                <c:pt idx="6137">
                  <c:v>0</c:v>
                </c:pt>
                <c:pt idx="6138">
                  <c:v>-2.5849625007211561</c:v>
                </c:pt>
                <c:pt idx="6139">
                  <c:v>0.15086666562662773</c:v>
                </c:pt>
                <c:pt idx="6140">
                  <c:v>-0.18727856819258043</c:v>
                </c:pt>
                <c:pt idx="6141">
                  <c:v>-0.32120836674028824</c:v>
                </c:pt>
                <c:pt idx="6142">
                  <c:v>-0.2370391973008491</c:v>
                </c:pt>
                <c:pt idx="6143">
                  <c:v>12.866313015702193</c:v>
                </c:pt>
                <c:pt idx="6144">
                  <c:v>-5.0874628412503391</c:v>
                </c:pt>
                <c:pt idx="6145">
                  <c:v>10.45189794595189</c:v>
                </c:pt>
                <c:pt idx="6146">
                  <c:v>-8.0624959257337636</c:v>
                </c:pt>
                <c:pt idx="6147">
                  <c:v>8.1008169107138048</c:v>
                </c:pt>
                <c:pt idx="6148">
                  <c:v>-0.53836642444254224</c:v>
                </c:pt>
                <c:pt idx="6149">
                  <c:v>-0.2206881151241992</c:v>
                </c:pt>
                <c:pt idx="6150">
                  <c:v>7.0660891904577738</c:v>
                </c:pt>
                <c:pt idx="6151">
                  <c:v>9.6438561897747253</c:v>
                </c:pt>
                <c:pt idx="6152">
                  <c:v>7.6486571760385464</c:v>
                </c:pt>
                <c:pt idx="6153">
                  <c:v>-3.300483843148299</c:v>
                </c:pt>
                <c:pt idx="6154">
                  <c:v>6.289516762123319</c:v>
                </c:pt>
                <c:pt idx="6155">
                  <c:v>1.9387039946671505</c:v>
                </c:pt>
                <c:pt idx="6156">
                  <c:v>-7.0660891904577721</c:v>
                </c:pt>
                <c:pt idx="6157">
                  <c:v>2.7369655941662061</c:v>
                </c:pt>
                <c:pt idx="6158">
                  <c:v>-10.146780789986686</c:v>
                </c:pt>
                <c:pt idx="6159">
                  <c:v>-7.0660891904577721</c:v>
                </c:pt>
                <c:pt idx="6160">
                  <c:v>0.24902754783991485</c:v>
                </c:pt>
                <c:pt idx="6161">
                  <c:v>-7.5974318526833731</c:v>
                </c:pt>
                <c:pt idx="6162">
                  <c:v>-8.6462586799900301</c:v>
                </c:pt>
                <c:pt idx="6163">
                  <c:v>5.9228321394775394</c:v>
                </c:pt>
                <c:pt idx="6164">
                  <c:v>-7.6486571760385464</c:v>
                </c:pt>
                <c:pt idx="6165">
                  <c:v>-12.08137247435552</c:v>
                </c:pt>
                <c:pt idx="6166">
                  <c:v>9.8667637673533513</c:v>
                </c:pt>
                <c:pt idx="6167">
                  <c:v>9.75933340719466</c:v>
                </c:pt>
                <c:pt idx="6168">
                  <c:v>7.8683081332894664</c:v>
                </c:pt>
                <c:pt idx="6169">
                  <c:v>6.2752233778435409</c:v>
                </c:pt>
                <c:pt idx="6170">
                  <c:v>7.6486571760385464</c:v>
                </c:pt>
                <c:pt idx="6171">
                  <c:v>-2.5235619560570131</c:v>
                </c:pt>
                <c:pt idx="6172">
                  <c:v>6.1853259738789603</c:v>
                </c:pt>
                <c:pt idx="6173">
                  <c:v>12.248915863856213</c:v>
                </c:pt>
                <c:pt idx="6174">
                  <c:v>8.0624959257337636</c:v>
                </c:pt>
                <c:pt idx="6175">
                  <c:v>-2.8744691179161412</c:v>
                </c:pt>
                <c:pt idx="6176">
                  <c:v>-5.7548875021634682</c:v>
                </c:pt>
                <c:pt idx="6177">
                  <c:v>11.229219383469125</c:v>
                </c:pt>
                <c:pt idx="6178">
                  <c:v>-0.38751139580147009</c:v>
                </c:pt>
                <c:pt idx="6179">
                  <c:v>10.059795091795101</c:v>
                </c:pt>
                <c:pt idx="6180">
                  <c:v>0.33985000288462475</c:v>
                </c:pt>
                <c:pt idx="6181">
                  <c:v>2.0356239097307212</c:v>
                </c:pt>
                <c:pt idx="6182">
                  <c:v>-12.468454344036344</c:v>
                </c:pt>
                <c:pt idx="6183">
                  <c:v>8.0624959257337636</c:v>
                </c:pt>
                <c:pt idx="6184">
                  <c:v>-9.0588936890535692</c:v>
                </c:pt>
                <c:pt idx="6185">
                  <c:v>8.6462586799900301</c:v>
                </c:pt>
                <c:pt idx="6186">
                  <c:v>9.229619965185119</c:v>
                </c:pt>
                <c:pt idx="6187">
                  <c:v>5.5852874302372346E-2</c:v>
                </c:pt>
                <c:pt idx="6188">
                  <c:v>9.2768998393379949</c:v>
                </c:pt>
                <c:pt idx="6189">
                  <c:v>-10.583082767502933</c:v>
                </c:pt>
                <c:pt idx="6190">
                  <c:v>-9.0588936890535692</c:v>
                </c:pt>
                <c:pt idx="6191">
                  <c:v>-8.6438561897747253</c:v>
                </c:pt>
                <c:pt idx="6192">
                  <c:v>7.0624959257337645</c:v>
                </c:pt>
                <c:pt idx="6193">
                  <c:v>-12.08137247435552</c:v>
                </c:pt>
                <c:pt idx="6194">
                  <c:v>8.8683081332894673</c:v>
                </c:pt>
                <c:pt idx="6195">
                  <c:v>14.628768280089117</c:v>
                </c:pt>
                <c:pt idx="6196">
                  <c:v>-3.3137192816118297</c:v>
                </c:pt>
                <c:pt idx="6197">
                  <c:v>-0.71822903158462059</c:v>
                </c:pt>
                <c:pt idx="6198">
                  <c:v>-2.986546109764463</c:v>
                </c:pt>
                <c:pt idx="6199">
                  <c:v>-12.840384550711667</c:v>
                </c:pt>
                <c:pt idx="6200">
                  <c:v>0.73696559416620622</c:v>
                </c:pt>
                <c:pt idx="6201">
                  <c:v>0.67609079932104843</c:v>
                </c:pt>
                <c:pt idx="6202">
                  <c:v>-8.1963972128035039</c:v>
                </c:pt>
                <c:pt idx="6203">
                  <c:v>0.74322458463788865</c:v>
                </c:pt>
                <c:pt idx="6204">
                  <c:v>8.8662486111111729</c:v>
                </c:pt>
                <c:pt idx="6205">
                  <c:v>0.19703684705955385</c:v>
                </c:pt>
                <c:pt idx="6206">
                  <c:v>-9.055175770762447E-2</c:v>
                </c:pt>
                <c:pt idx="6207">
                  <c:v>6.6330923324468541E-3</c:v>
                </c:pt>
                <c:pt idx="6208">
                  <c:v>-1.3828453093086881</c:v>
                </c:pt>
                <c:pt idx="6209">
                  <c:v>-4.035773761614083E-2</c:v>
                </c:pt>
                <c:pt idx="6210">
                  <c:v>0</c:v>
                </c:pt>
                <c:pt idx="6211">
                  <c:v>-0.16982487339001892</c:v>
                </c:pt>
                <c:pt idx="6212">
                  <c:v>-1.6301812329100541E-2</c:v>
                </c:pt>
                <c:pt idx="6213">
                  <c:v>-0.13109153523570075</c:v>
                </c:pt>
                <c:pt idx="6214">
                  <c:v>-1.9246896635494344</c:v>
                </c:pt>
                <c:pt idx="6215">
                  <c:v>-10.518653155673389</c:v>
                </c:pt>
                <c:pt idx="6216">
                  <c:v>0.22117238317419188</c:v>
                </c:pt>
                <c:pt idx="6217">
                  <c:v>0.17557156458345469</c:v>
                </c:pt>
                <c:pt idx="6218">
                  <c:v>13.35356038291553</c:v>
                </c:pt>
                <c:pt idx="6219">
                  <c:v>-5.4126350090635391</c:v>
                </c:pt>
                <c:pt idx="6220">
                  <c:v>-9.9667457608995313</c:v>
                </c:pt>
                <c:pt idx="6221">
                  <c:v>15.024706827327938</c:v>
                </c:pt>
                <c:pt idx="6222">
                  <c:v>1.1698248733900189</c:v>
                </c:pt>
                <c:pt idx="6223">
                  <c:v>0.50083537203407325</c:v>
                </c:pt>
                <c:pt idx="6224">
                  <c:v>9.3822637581148367</c:v>
                </c:pt>
                <c:pt idx="6225">
                  <c:v>-0.18723158175603158</c:v>
                </c:pt>
                <c:pt idx="6226">
                  <c:v>-1.6968553807920537</c:v>
                </c:pt>
                <c:pt idx="6227">
                  <c:v>8.6450579349844769</c:v>
                </c:pt>
                <c:pt idx="6228">
                  <c:v>14.135736002431859</c:v>
                </c:pt>
                <c:pt idx="6229">
                  <c:v>-9.8672787397096631</c:v>
                </c:pt>
                <c:pt idx="6230">
                  <c:v>6.0732489820306386</c:v>
                </c:pt>
                <c:pt idx="6231">
                  <c:v>1.2526924616123347</c:v>
                </c:pt>
                <c:pt idx="6232">
                  <c:v>9.7598881832218343</c:v>
                </c:pt>
                <c:pt idx="6233">
                  <c:v>-5.8832442140517918</c:v>
                </c:pt>
                <c:pt idx="6234">
                  <c:v>0.36564326104915917</c:v>
                </c:pt>
                <c:pt idx="6235">
                  <c:v>0.45098419568523529</c:v>
                </c:pt>
                <c:pt idx="6236">
                  <c:v>1.6491768060738983</c:v>
                </c:pt>
                <c:pt idx="6237">
                  <c:v>10.147204924942228</c:v>
                </c:pt>
                <c:pt idx="6238">
                  <c:v>-16.275651670685676</c:v>
                </c:pt>
                <c:pt idx="6239">
                  <c:v>2.3211168577682395</c:v>
                </c:pt>
                <c:pt idx="6240">
                  <c:v>-3.6369491985286437</c:v>
                </c:pt>
                <c:pt idx="6241">
                  <c:v>2.838899763765637</c:v>
                </c:pt>
                <c:pt idx="6242">
                  <c:v>-16.275651670685676</c:v>
                </c:pt>
                <c:pt idx="6243">
                  <c:v>-9.7604427459966399</c:v>
                </c:pt>
                <c:pt idx="6244">
                  <c:v>12.977816540594029</c:v>
                </c:pt>
                <c:pt idx="6245">
                  <c:v>12.891846977929003</c:v>
                </c:pt>
                <c:pt idx="6246">
                  <c:v>8.0624959257337636</c:v>
                </c:pt>
                <c:pt idx="6247">
                  <c:v>1.083623399043135</c:v>
                </c:pt>
                <c:pt idx="6248">
                  <c:v>8.8683081332894673</c:v>
                </c:pt>
                <c:pt idx="6249">
                  <c:v>0.58496250072115596</c:v>
                </c:pt>
                <c:pt idx="6250">
                  <c:v>-4.2749306153501925</c:v>
                </c:pt>
                <c:pt idx="6251">
                  <c:v>-0.23446525363702297</c:v>
                </c:pt>
                <c:pt idx="6252">
                  <c:v>-0.81924392381367783</c:v>
                </c:pt>
                <c:pt idx="6253">
                  <c:v>-1.5933272842441697</c:v>
                </c:pt>
                <c:pt idx="6254">
                  <c:v>0.31288295528435539</c:v>
                </c:pt>
                <c:pt idx="6255">
                  <c:v>-3.150696323460819</c:v>
                </c:pt>
                <c:pt idx="6256">
                  <c:v>-0.24308481648954908</c:v>
                </c:pt>
                <c:pt idx="6257">
                  <c:v>6.0732489820306386</c:v>
                </c:pt>
                <c:pt idx="6258">
                  <c:v>9.5196362528432132</c:v>
                </c:pt>
                <c:pt idx="6259">
                  <c:v>-11.013322673425447</c:v>
                </c:pt>
                <c:pt idx="6260">
                  <c:v>5.7548875021634682</c:v>
                </c:pt>
                <c:pt idx="6261">
                  <c:v>-0.2159350198354768</c:v>
                </c:pt>
                <c:pt idx="6262">
                  <c:v>9.3659107214245196E-2</c:v>
                </c:pt>
                <c:pt idx="6263">
                  <c:v>0.43673257037816293</c:v>
                </c:pt>
                <c:pt idx="6264">
                  <c:v>0.21509992877009199</c:v>
                </c:pt>
                <c:pt idx="6265">
                  <c:v>0.19052190604942557</c:v>
                </c:pt>
                <c:pt idx="6266">
                  <c:v>13.08464232218796</c:v>
                </c:pt>
                <c:pt idx="6267">
                  <c:v>-0.58436200329692389</c:v>
                </c:pt>
                <c:pt idx="6268">
                  <c:v>-3.2034265038149176E-16</c:v>
                </c:pt>
                <c:pt idx="6269">
                  <c:v>-0.48542682717024194</c:v>
                </c:pt>
                <c:pt idx="6270">
                  <c:v>0.68147048157450285</c:v>
                </c:pt>
                <c:pt idx="6271">
                  <c:v>0.25908722131713097</c:v>
                </c:pt>
                <c:pt idx="6272">
                  <c:v>-0.43409583509452865</c:v>
                </c:pt>
                <c:pt idx="6273">
                  <c:v>0.86129372916840785</c:v>
                </c:pt>
                <c:pt idx="6274">
                  <c:v>-4.7548875021634691</c:v>
                </c:pt>
                <c:pt idx="6275">
                  <c:v>-0.63005039024969389</c:v>
                </c:pt>
                <c:pt idx="6276">
                  <c:v>-0.10309349296410361</c:v>
                </c:pt>
                <c:pt idx="6277">
                  <c:v>-0.30610312772567977</c:v>
                </c:pt>
                <c:pt idx="6278">
                  <c:v>-0.22239242133644782</c:v>
                </c:pt>
                <c:pt idx="6279">
                  <c:v>6.2735755347962746E-2</c:v>
                </c:pt>
                <c:pt idx="6280">
                  <c:v>-1.023846741954368</c:v>
                </c:pt>
                <c:pt idx="6281">
                  <c:v>-5.1225323355172943E-2</c:v>
                </c:pt>
                <c:pt idx="6282">
                  <c:v>0.84488093333309389</c:v>
                </c:pt>
                <c:pt idx="6283">
                  <c:v>-0.52650277017315728</c:v>
                </c:pt>
                <c:pt idx="6284">
                  <c:v>0.21330454850848871</c:v>
                </c:pt>
                <c:pt idx="6285">
                  <c:v>0.15444626937337891</c:v>
                </c:pt>
                <c:pt idx="6286">
                  <c:v>0.52083216330144055</c:v>
                </c:pt>
                <c:pt idx="6287">
                  <c:v>-0.18111268207477069</c:v>
                </c:pt>
                <c:pt idx="6288">
                  <c:v>-0.84581186365818095</c:v>
                </c:pt>
                <c:pt idx="6289">
                  <c:v>9.6450579349844787</c:v>
                </c:pt>
                <c:pt idx="6290">
                  <c:v>-0.19443835976544691</c:v>
                </c:pt>
                <c:pt idx="6291">
                  <c:v>0.42848688713140087</c:v>
                </c:pt>
                <c:pt idx="6292">
                  <c:v>-0.71989208080726463</c:v>
                </c:pt>
                <c:pt idx="6293">
                  <c:v>-1.5145731728297582</c:v>
                </c:pt>
                <c:pt idx="6294">
                  <c:v>1.1844245711374277</c:v>
                </c:pt>
                <c:pt idx="6295">
                  <c:v>-1.6082322800440034</c:v>
                </c:pt>
                <c:pt idx="6296">
                  <c:v>-0.91880391715201892</c:v>
                </c:pt>
                <c:pt idx="6297">
                  <c:v>-6.1902438925906862E-2</c:v>
                </c:pt>
                <c:pt idx="6298">
                  <c:v>-8.6450579349844769</c:v>
                </c:pt>
                <c:pt idx="6299">
                  <c:v>-0.2385120866997251</c:v>
                </c:pt>
                <c:pt idx="6300">
                  <c:v>-0.54024053338017863</c:v>
                </c:pt>
                <c:pt idx="6301">
                  <c:v>-8.3837042924740537</c:v>
                </c:pt>
                <c:pt idx="6302">
                  <c:v>5.5782846235733476</c:v>
                </c:pt>
                <c:pt idx="6303">
                  <c:v>7.6486571760385464</c:v>
                </c:pt>
                <c:pt idx="6304">
                  <c:v>-13.12503671041155</c:v>
                </c:pt>
                <c:pt idx="6305">
                  <c:v>10.518980929170402</c:v>
                </c:pt>
                <c:pt idx="6306">
                  <c:v>6.0732489820306386</c:v>
                </c:pt>
                <c:pt idx="6307">
                  <c:v>0.34577483684172977</c:v>
                </c:pt>
                <c:pt idx="6308">
                  <c:v>1.0804899178603677</c:v>
                </c:pt>
                <c:pt idx="6309">
                  <c:v>-1.7732662038016211</c:v>
                </c:pt>
                <c:pt idx="6310">
                  <c:v>-13.468327056774365</c:v>
                </c:pt>
                <c:pt idx="6311">
                  <c:v>0.31602749344767839</c:v>
                </c:pt>
                <c:pt idx="6312">
                  <c:v>-0.29490492112081607</c:v>
                </c:pt>
                <c:pt idx="6313">
                  <c:v>-11.731460464782433</c:v>
                </c:pt>
                <c:pt idx="6314">
                  <c:v>-5.7548875021634682</c:v>
                </c:pt>
                <c:pt idx="6315">
                  <c:v>4.4141133463801054</c:v>
                </c:pt>
                <c:pt idx="6316">
                  <c:v>-4.7725895038969268</c:v>
                </c:pt>
                <c:pt idx="6317">
                  <c:v>-5.5984609777171596E-2</c:v>
                </c:pt>
                <c:pt idx="6318">
                  <c:v>-0.1279002290458478</c:v>
                </c:pt>
                <c:pt idx="6319">
                  <c:v>-0.55458885167763716</c:v>
                </c:pt>
                <c:pt idx="6320">
                  <c:v>-10.518980929170402</c:v>
                </c:pt>
                <c:pt idx="6321">
                  <c:v>9.9662651028771325</c:v>
                </c:pt>
                <c:pt idx="6322">
                  <c:v>-2.0778422214571508</c:v>
                </c:pt>
                <c:pt idx="6323">
                  <c:v>-2.7369655941662061</c:v>
                </c:pt>
                <c:pt idx="6324">
                  <c:v>-1.0906703589400641</c:v>
                </c:pt>
                <c:pt idx="6325">
                  <c:v>2.16672345773536</c:v>
                </c:pt>
                <c:pt idx="6326">
                  <c:v>-0.42926964812704521</c:v>
                </c:pt>
                <c:pt idx="6327">
                  <c:v>-3.6339564224880139</c:v>
                </c:pt>
                <c:pt idx="6328">
                  <c:v>2.7061080674364026</c:v>
                </c:pt>
                <c:pt idx="6329">
                  <c:v>-0.90556917118957836</c:v>
                </c:pt>
                <c:pt idx="6330">
                  <c:v>7.6486571760385464</c:v>
                </c:pt>
                <c:pt idx="6331">
                  <c:v>-10.703038388986418</c:v>
                </c:pt>
                <c:pt idx="6332">
                  <c:v>-4.2704450954238464E-2</c:v>
                </c:pt>
                <c:pt idx="6333">
                  <c:v>3.6758550010117588E-2</c:v>
                </c:pt>
                <c:pt idx="6334">
                  <c:v>-14.965814340495692</c:v>
                </c:pt>
                <c:pt idx="6335">
                  <c:v>-7.6486571760385464</c:v>
                </c:pt>
                <c:pt idx="6336">
                  <c:v>-7.0660891904577721</c:v>
                </c:pt>
                <c:pt idx="6337">
                  <c:v>-0.80735492205760429</c:v>
                </c:pt>
                <c:pt idx="6338">
                  <c:v>0.65487647334081711</c:v>
                </c:pt>
                <c:pt idx="6339">
                  <c:v>-0.14086253583984951</c:v>
                </c:pt>
                <c:pt idx="6340">
                  <c:v>-0.22810607253084167</c:v>
                </c:pt>
                <c:pt idx="6341">
                  <c:v>-0.34007544159762193</c:v>
                </c:pt>
                <c:pt idx="6342">
                  <c:v>-6.433464175212375E-2</c:v>
                </c:pt>
                <c:pt idx="6343">
                  <c:v>0.18057224564182056</c:v>
                </c:pt>
                <c:pt idx="6344">
                  <c:v>-0.42449782852791001</c:v>
                </c:pt>
                <c:pt idx="6345">
                  <c:v>10.380821783940931</c:v>
                </c:pt>
                <c:pt idx="6346">
                  <c:v>7.0660891904577721</c:v>
                </c:pt>
                <c:pt idx="6347">
                  <c:v>11.966024713800364</c:v>
                </c:pt>
                <c:pt idx="6348">
                  <c:v>-0.56111575876678843</c:v>
                </c:pt>
                <c:pt idx="6349">
                  <c:v>-0.61598939634178085</c:v>
                </c:pt>
                <c:pt idx="6350">
                  <c:v>0.33786963875638387</c:v>
                </c:pt>
                <c:pt idx="6351">
                  <c:v>-10.229619965185119</c:v>
                </c:pt>
                <c:pt idx="6352">
                  <c:v>-10.966265102877133</c:v>
                </c:pt>
                <c:pt idx="6353">
                  <c:v>-0.27980490838743577</c:v>
                </c:pt>
                <c:pt idx="6354">
                  <c:v>-10.381182412624446</c:v>
                </c:pt>
                <c:pt idx="6355">
                  <c:v>-9.5196362528432132</c:v>
                </c:pt>
                <c:pt idx="6356">
                  <c:v>11.103506382011545</c:v>
                </c:pt>
                <c:pt idx="6357">
                  <c:v>-4.2297428433946198</c:v>
                </c:pt>
                <c:pt idx="6358">
                  <c:v>-6.0732489820306386</c:v>
                </c:pt>
                <c:pt idx="6359">
                  <c:v>-1.9964007589459321</c:v>
                </c:pt>
                <c:pt idx="6360">
                  <c:v>-3.4811805206368258</c:v>
                </c:pt>
                <c:pt idx="6361">
                  <c:v>-1.329406403566775</c:v>
                </c:pt>
                <c:pt idx="6362">
                  <c:v>-2.9790208433731311</c:v>
                </c:pt>
                <c:pt idx="6363">
                  <c:v>-8.0624959257337636</c:v>
                </c:pt>
                <c:pt idx="6364">
                  <c:v>-2.1435908536288504</c:v>
                </c:pt>
                <c:pt idx="6365">
                  <c:v>-1.1872785681925804</c:v>
                </c:pt>
                <c:pt idx="6366">
                  <c:v>-4.7725895038969268</c:v>
                </c:pt>
                <c:pt idx="6367">
                  <c:v>0.37001661601070773</c:v>
                </c:pt>
                <c:pt idx="6368">
                  <c:v>11.34448085696304</c:v>
                </c:pt>
                <c:pt idx="6369">
                  <c:v>-9.3815429511845849</c:v>
                </c:pt>
                <c:pt idx="6370">
                  <c:v>-17.425221368042976</c:v>
                </c:pt>
                <c:pt idx="6371">
                  <c:v>-10.059795091795101</c:v>
                </c:pt>
                <c:pt idx="6372">
                  <c:v>-10.644156719937438</c:v>
                </c:pt>
                <c:pt idx="6373">
                  <c:v>-0.1814292956894985</c:v>
                </c:pt>
                <c:pt idx="6374">
                  <c:v>0.56135588776882217</c:v>
                </c:pt>
                <c:pt idx="6375">
                  <c:v>-0.54748779530249325</c:v>
                </c:pt>
                <c:pt idx="6376">
                  <c:v>-0.10757988719981453</c:v>
                </c:pt>
                <c:pt idx="6377">
                  <c:v>-3.5623909730721541E-2</c:v>
                </c:pt>
                <c:pt idx="6378">
                  <c:v>-0.37795755743079401</c:v>
                </c:pt>
                <c:pt idx="6379">
                  <c:v>-10.644156719937438</c:v>
                </c:pt>
                <c:pt idx="6380">
                  <c:v>0.74542717291440186</c:v>
                </c:pt>
                <c:pt idx="6381">
                  <c:v>-12.965844395703153</c:v>
                </c:pt>
                <c:pt idx="6382">
                  <c:v>0.99230560820999958</c:v>
                </c:pt>
                <c:pt idx="6383">
                  <c:v>0.18434591228941261</c:v>
                </c:pt>
                <c:pt idx="6384">
                  <c:v>12.977756926328162</c:v>
                </c:pt>
                <c:pt idx="6385">
                  <c:v>-8.6450579349844769</c:v>
                </c:pt>
                <c:pt idx="6386">
                  <c:v>3.4570291284219929</c:v>
                </c:pt>
                <c:pt idx="6387">
                  <c:v>11.840515686924171</c:v>
                </c:pt>
                <c:pt idx="6388">
                  <c:v>8.0624959257337636</c:v>
                </c:pt>
                <c:pt idx="6389">
                  <c:v>0.22627585582367596</c:v>
                </c:pt>
                <c:pt idx="6390">
                  <c:v>-0.23769155771933054</c:v>
                </c:pt>
                <c:pt idx="6391">
                  <c:v>-2.8744691179161412</c:v>
                </c:pt>
                <c:pt idx="6392">
                  <c:v>-0.57190634789571015</c:v>
                </c:pt>
                <c:pt idx="6393">
                  <c:v>-1.628683878150474</c:v>
                </c:pt>
                <c:pt idx="6394">
                  <c:v>0.19481617698402309</c:v>
                </c:pt>
                <c:pt idx="6395">
                  <c:v>-0.60203601408009799</c:v>
                </c:pt>
                <c:pt idx="6396">
                  <c:v>1.3785116232537304</c:v>
                </c:pt>
                <c:pt idx="6397">
                  <c:v>-2.567040592723894</c:v>
                </c:pt>
                <c:pt idx="6398">
                  <c:v>-3.8073549220576046</c:v>
                </c:pt>
                <c:pt idx="6399">
                  <c:v>-0.11060548740309975</c:v>
                </c:pt>
                <c:pt idx="6400">
                  <c:v>-0.28239973070072483</c:v>
                </c:pt>
                <c:pt idx="6401">
                  <c:v>-0.26303440583379395</c:v>
                </c:pt>
                <c:pt idx="6402">
                  <c:v>-13.550826932881439</c:v>
                </c:pt>
                <c:pt idx="6403">
                  <c:v>-1.4663529718661688</c:v>
                </c:pt>
                <c:pt idx="6404">
                  <c:v>-9.5189809291704002</c:v>
                </c:pt>
                <c:pt idx="6405">
                  <c:v>10.644457187509261</c:v>
                </c:pt>
                <c:pt idx="6406">
                  <c:v>-12.381002109550925</c:v>
                </c:pt>
                <c:pt idx="6407">
                  <c:v>14.42523776214956</c:v>
                </c:pt>
                <c:pt idx="6408">
                  <c:v>0.22239242133644774</c:v>
                </c:pt>
                <c:pt idx="6409">
                  <c:v>-0.69389687227432029</c:v>
                </c:pt>
                <c:pt idx="6410">
                  <c:v>9.0606959316875546</c:v>
                </c:pt>
                <c:pt idx="6411">
                  <c:v>0.19472839244288498</c:v>
                </c:pt>
                <c:pt idx="6412">
                  <c:v>-2.2223924213364481</c:v>
                </c:pt>
                <c:pt idx="6413">
                  <c:v>14.55076682267522</c:v>
                </c:pt>
                <c:pt idx="6414">
                  <c:v>0.74846123300403566</c:v>
                </c:pt>
                <c:pt idx="6415">
                  <c:v>-0.63662864592605273</c:v>
                </c:pt>
                <c:pt idx="6416">
                  <c:v>2.4247546246677208E-2</c:v>
                </c:pt>
                <c:pt idx="6417">
                  <c:v>-0.26620865362893742</c:v>
                </c:pt>
                <c:pt idx="6418">
                  <c:v>0.93680617351280626</c:v>
                </c:pt>
                <c:pt idx="6419">
                  <c:v>2.6841612218641144E-2</c:v>
                </c:pt>
                <c:pt idx="6420">
                  <c:v>-8.0919995383567478E-2</c:v>
                </c:pt>
                <c:pt idx="6421">
                  <c:v>-0.19191870633643859</c:v>
                </c:pt>
                <c:pt idx="6422">
                  <c:v>0.47950790590984643</c:v>
                </c:pt>
                <c:pt idx="6423">
                  <c:v>-0.33441903907055942</c:v>
                </c:pt>
                <c:pt idx="6424">
                  <c:v>-0.21347258010804035</c:v>
                </c:pt>
                <c:pt idx="6425">
                  <c:v>-0.19321295633622249</c:v>
                </c:pt>
                <c:pt idx="6426">
                  <c:v>0.92114457928876048</c:v>
                </c:pt>
                <c:pt idx="6427">
                  <c:v>9.229619965185119</c:v>
                </c:pt>
                <c:pt idx="6428">
                  <c:v>0.81572378559476044</c:v>
                </c:pt>
                <c:pt idx="6429">
                  <c:v>-0.17736159028409423</c:v>
                </c:pt>
                <c:pt idx="6430">
                  <c:v>7.3837042924740528</c:v>
                </c:pt>
                <c:pt idx="6431">
                  <c:v>-6.4875723662537188E-2</c:v>
                </c:pt>
                <c:pt idx="6432">
                  <c:v>-0.11547721741993572</c:v>
                </c:pt>
                <c:pt idx="6433">
                  <c:v>3.8073549220576046</c:v>
                </c:pt>
                <c:pt idx="6434">
                  <c:v>-5.0626073069968282E-2</c:v>
                </c:pt>
                <c:pt idx="6435">
                  <c:v>-6.4130337419715744E-2</c:v>
                </c:pt>
                <c:pt idx="6436">
                  <c:v>-0.51354304423126895</c:v>
                </c:pt>
                <c:pt idx="6437">
                  <c:v>-0.20385347374408655</c:v>
                </c:pt>
                <c:pt idx="6438">
                  <c:v>3.856855033124825</c:v>
                </c:pt>
                <c:pt idx="6439">
                  <c:v>-0.3207263496776096</c:v>
                </c:pt>
                <c:pt idx="6440">
                  <c:v>6.8244284354165456</c:v>
                </c:pt>
                <c:pt idx="6441">
                  <c:v>-9.3815429511845849</c:v>
                </c:pt>
                <c:pt idx="6442">
                  <c:v>-1.1142754722101829</c:v>
                </c:pt>
                <c:pt idx="6443">
                  <c:v>-0.76818432477692622</c:v>
                </c:pt>
                <c:pt idx="6444">
                  <c:v>7.0660891904577738</c:v>
                </c:pt>
                <c:pt idx="6445">
                  <c:v>-1.2765627906784407</c:v>
                </c:pt>
                <c:pt idx="6446">
                  <c:v>2.3692338096657193</c:v>
                </c:pt>
                <c:pt idx="6447">
                  <c:v>-3.7393601093065891</c:v>
                </c:pt>
                <c:pt idx="6448">
                  <c:v>-2.8744691179161412</c:v>
                </c:pt>
                <c:pt idx="6449">
                  <c:v>-0.46068016483455609</c:v>
                </c:pt>
                <c:pt idx="6450">
                  <c:v>-0.26534456652099497</c:v>
                </c:pt>
                <c:pt idx="6451">
                  <c:v>-5.6627082081623294E-2</c:v>
                </c:pt>
                <c:pt idx="6452">
                  <c:v>0.75313334856269998</c:v>
                </c:pt>
                <c:pt idx="6453">
                  <c:v>-0.14998392580839789</c:v>
                </c:pt>
                <c:pt idx="6454">
                  <c:v>7.9487531154907292E-3</c:v>
                </c:pt>
                <c:pt idx="6455">
                  <c:v>-0.15335077690679655</c:v>
                </c:pt>
                <c:pt idx="6456">
                  <c:v>-2.3923174227787602</c:v>
                </c:pt>
                <c:pt idx="6457">
                  <c:v>0.43720888027746396</c:v>
                </c:pt>
                <c:pt idx="6458">
                  <c:v>6.0732489820306386</c:v>
                </c:pt>
                <c:pt idx="6459">
                  <c:v>0.76537758148010582</c:v>
                </c:pt>
                <c:pt idx="6460">
                  <c:v>4.3558754268106998</c:v>
                </c:pt>
                <c:pt idx="6461">
                  <c:v>-9.3815429511845849</c:v>
                </c:pt>
                <c:pt idx="6462">
                  <c:v>9.7598881832218343</c:v>
                </c:pt>
                <c:pt idx="6463">
                  <c:v>-1.7369655941662061</c:v>
                </c:pt>
                <c:pt idx="6464">
                  <c:v>4.3219280948873626</c:v>
                </c:pt>
                <c:pt idx="6465">
                  <c:v>-10.307200809140809</c:v>
                </c:pt>
                <c:pt idx="6466">
                  <c:v>9.6444571875092606</c:v>
                </c:pt>
                <c:pt idx="6467">
                  <c:v>-9.5196362528432132</c:v>
                </c:pt>
                <c:pt idx="6468">
                  <c:v>-5.0874628412503391</c:v>
                </c:pt>
                <c:pt idx="6469">
                  <c:v>-5.0874628412503391</c:v>
                </c:pt>
                <c:pt idx="6470">
                  <c:v>-0.62916230463169154</c:v>
                </c:pt>
                <c:pt idx="6471">
                  <c:v>3.421571533791299E-2</c:v>
                </c:pt>
                <c:pt idx="6472">
                  <c:v>-6.0732489820306386</c:v>
                </c:pt>
                <c:pt idx="6473">
                  <c:v>1.7517761258029431E-2</c:v>
                </c:pt>
                <c:pt idx="6474">
                  <c:v>-8.0624959257337636</c:v>
                </c:pt>
                <c:pt idx="6475">
                  <c:v>9.8667637673533513</c:v>
                </c:pt>
                <c:pt idx="6476">
                  <c:v>-0.96044807603119509</c:v>
                </c:pt>
                <c:pt idx="6477">
                  <c:v>-9.6444571875092606</c:v>
                </c:pt>
                <c:pt idx="6478">
                  <c:v>1.5789687445267055</c:v>
                </c:pt>
                <c:pt idx="6479">
                  <c:v>10.307580315927396</c:v>
                </c:pt>
                <c:pt idx="6480">
                  <c:v>-0.76818432477692622</c:v>
                </c:pt>
                <c:pt idx="6481">
                  <c:v>-1.2434450849496281</c:v>
                </c:pt>
                <c:pt idx="6482">
                  <c:v>-0.1057946640225966</c:v>
                </c:pt>
                <c:pt idx="6483">
                  <c:v>-8.0624959257337636</c:v>
                </c:pt>
                <c:pt idx="6484">
                  <c:v>0.15432814639129372</c:v>
                </c:pt>
                <c:pt idx="6485">
                  <c:v>-7.6486571760385464</c:v>
                </c:pt>
                <c:pt idx="6486">
                  <c:v>-2.4150374992788439</c:v>
                </c:pt>
                <c:pt idx="6487">
                  <c:v>3.8073549220576037</c:v>
                </c:pt>
                <c:pt idx="6488">
                  <c:v>-10.816717025261296</c:v>
                </c:pt>
                <c:pt idx="6489">
                  <c:v>-2.5971372146672587</c:v>
                </c:pt>
                <c:pt idx="6490">
                  <c:v>-7.0660891904577721</c:v>
                </c:pt>
                <c:pt idx="6491">
                  <c:v>-9.3815429511845849</c:v>
                </c:pt>
                <c:pt idx="6492">
                  <c:v>-9.2746413656283426</c:v>
                </c:pt>
                <c:pt idx="6493">
                  <c:v>7.0660891904577738</c:v>
                </c:pt>
                <c:pt idx="6494">
                  <c:v>-1.9895456423628337</c:v>
                </c:pt>
                <c:pt idx="6495">
                  <c:v>2.3692338096657193</c:v>
                </c:pt>
                <c:pt idx="6496">
                  <c:v>13.08137247435552</c:v>
                </c:pt>
                <c:pt idx="6497">
                  <c:v>-2.2223924213364481</c:v>
                </c:pt>
                <c:pt idx="6498">
                  <c:v>13.08137247435552</c:v>
                </c:pt>
                <c:pt idx="6499">
                  <c:v>-0.16915781448411707</c:v>
                </c:pt>
                <c:pt idx="6500">
                  <c:v>-12.582612451267021</c:v>
                </c:pt>
                <c:pt idx="6501">
                  <c:v>1.4500844463780445</c:v>
                </c:pt>
                <c:pt idx="6502">
                  <c:v>-9.3815429511845849</c:v>
                </c:pt>
                <c:pt idx="6503">
                  <c:v>2.6322682154995132</c:v>
                </c:pt>
                <c:pt idx="6504">
                  <c:v>2.3692338096657193</c:v>
                </c:pt>
                <c:pt idx="6505">
                  <c:v>2.3692338096657193</c:v>
                </c:pt>
                <c:pt idx="6506">
                  <c:v>-1.7369655941662061</c:v>
                </c:pt>
                <c:pt idx="6507">
                  <c:v>-5.3339007365534385</c:v>
                </c:pt>
                <c:pt idx="6508">
                  <c:v>-2.8744691179161412</c:v>
                </c:pt>
                <c:pt idx="6509">
                  <c:v>8.0624959257337636</c:v>
                </c:pt>
                <c:pt idx="6510">
                  <c:v>-2.8744691179161412</c:v>
                </c:pt>
                <c:pt idx="6511">
                  <c:v>-2.8744691179161412</c:v>
                </c:pt>
                <c:pt idx="6512">
                  <c:v>-2.8744691179161412</c:v>
                </c:pt>
                <c:pt idx="6513">
                  <c:v>-0.58376275425626523</c:v>
                </c:pt>
                <c:pt idx="6514">
                  <c:v>-17.760202317219335</c:v>
                </c:pt>
                <c:pt idx="6515">
                  <c:v>13.550826932881439</c:v>
                </c:pt>
                <c:pt idx="6516">
                  <c:v>2.3692338096657193</c:v>
                </c:pt>
                <c:pt idx="6517">
                  <c:v>2.3692338096657193</c:v>
                </c:pt>
                <c:pt idx="6518">
                  <c:v>-3.6993970315377572E-2</c:v>
                </c:pt>
                <c:pt idx="6519">
                  <c:v>13.08137247435552</c:v>
                </c:pt>
                <c:pt idx="6520">
                  <c:v>2.3692338096657193</c:v>
                </c:pt>
                <c:pt idx="6521">
                  <c:v>-3.8073549220576046</c:v>
                </c:pt>
                <c:pt idx="6522">
                  <c:v>-6.5494638194997705</c:v>
                </c:pt>
                <c:pt idx="6523">
                  <c:v>-0.91475271338148878</c:v>
                </c:pt>
                <c:pt idx="6524">
                  <c:v>-2.8744691179161412</c:v>
                </c:pt>
                <c:pt idx="6525">
                  <c:v>2.6322682154995132</c:v>
                </c:pt>
                <c:pt idx="6526">
                  <c:v>-2.8744691179161412</c:v>
                </c:pt>
                <c:pt idx="6527">
                  <c:v>-14.081289245950657</c:v>
                </c:pt>
                <c:pt idx="6528">
                  <c:v>8.8683081332894673</c:v>
                </c:pt>
                <c:pt idx="6529">
                  <c:v>2.3692338096657193</c:v>
                </c:pt>
                <c:pt idx="6530">
                  <c:v>7.0660891904577738</c:v>
                </c:pt>
                <c:pt idx="6531">
                  <c:v>11.759472121202835</c:v>
                </c:pt>
                <c:pt idx="6532">
                  <c:v>14.047606775054893</c:v>
                </c:pt>
                <c:pt idx="6533">
                  <c:v>-7.2636604397081816</c:v>
                </c:pt>
                <c:pt idx="6534">
                  <c:v>0.15882729255898181</c:v>
                </c:pt>
                <c:pt idx="6535">
                  <c:v>10.644457187509261</c:v>
                </c:pt>
                <c:pt idx="6536">
                  <c:v>14.628787262543947</c:v>
                </c:pt>
                <c:pt idx="6537">
                  <c:v>-1.3233554007608024</c:v>
                </c:pt>
                <c:pt idx="6538">
                  <c:v>15.79022120649509</c:v>
                </c:pt>
                <c:pt idx="6539">
                  <c:v>4.5891985068206473</c:v>
                </c:pt>
                <c:pt idx="6540">
                  <c:v>-9.7598881832218343</c:v>
                </c:pt>
                <c:pt idx="6541">
                  <c:v>7.0660891904577738</c:v>
                </c:pt>
                <c:pt idx="6542">
                  <c:v>7.6486571760385464</c:v>
                </c:pt>
                <c:pt idx="6543">
                  <c:v>3.2034265038149176E-16</c:v>
                </c:pt>
                <c:pt idx="6544">
                  <c:v>14.904415102592719</c:v>
                </c:pt>
                <c:pt idx="6545">
                  <c:v>-8.6450579349844769</c:v>
                </c:pt>
                <c:pt idx="6546">
                  <c:v>0.18483967545359525</c:v>
                </c:pt>
                <c:pt idx="6547">
                  <c:v>-0.12312808407388025</c:v>
                </c:pt>
                <c:pt idx="6548">
                  <c:v>-10.147204924942228</c:v>
                </c:pt>
                <c:pt idx="6549">
                  <c:v>12.518489240994931</c:v>
                </c:pt>
                <c:pt idx="6550">
                  <c:v>-1.344324034688424</c:v>
                </c:pt>
                <c:pt idx="6551">
                  <c:v>8.6450579349844769</c:v>
                </c:pt>
                <c:pt idx="6552">
                  <c:v>4.3219280948873626</c:v>
                </c:pt>
                <c:pt idx="6553">
                  <c:v>4.3219280948873626</c:v>
                </c:pt>
                <c:pt idx="6554">
                  <c:v>4.3558754268106998</c:v>
                </c:pt>
                <c:pt idx="6555">
                  <c:v>1.1689240334975657</c:v>
                </c:pt>
                <c:pt idx="6556">
                  <c:v>14.287736424266425</c:v>
                </c:pt>
                <c:pt idx="6557">
                  <c:v>12.840384550711667</c:v>
                </c:pt>
                <c:pt idx="6558">
                  <c:v>0.37001661601070773</c:v>
                </c:pt>
                <c:pt idx="6559">
                  <c:v>-13.904446464505721</c:v>
                </c:pt>
                <c:pt idx="6560">
                  <c:v>-1.1896979667339838</c:v>
                </c:pt>
                <c:pt idx="6561">
                  <c:v>-7.0660891904577721</c:v>
                </c:pt>
                <c:pt idx="6562">
                  <c:v>-0.46777896135081715</c:v>
                </c:pt>
                <c:pt idx="6563">
                  <c:v>-0.24162109931794132</c:v>
                </c:pt>
                <c:pt idx="6564">
                  <c:v>-9.211820198843125E-2</c:v>
                </c:pt>
                <c:pt idx="6565">
                  <c:v>-0.154415627520441</c:v>
                </c:pt>
                <c:pt idx="6566">
                  <c:v>-0.43222858398851294</c:v>
                </c:pt>
                <c:pt idx="6567">
                  <c:v>-12.468369487109527</c:v>
                </c:pt>
                <c:pt idx="6568">
                  <c:v>4.3558754268106998</c:v>
                </c:pt>
                <c:pt idx="6569">
                  <c:v>9.3815429511845849</c:v>
                </c:pt>
                <c:pt idx="6570">
                  <c:v>-2.2223924213364481</c:v>
                </c:pt>
                <c:pt idx="6571">
                  <c:v>-1.6968374814608966</c:v>
                </c:pt>
                <c:pt idx="6572">
                  <c:v>-4.7725895038969268</c:v>
                </c:pt>
                <c:pt idx="6573">
                  <c:v>10.866763767353351</c:v>
                </c:pt>
                <c:pt idx="6574">
                  <c:v>0.76553474636297703</c:v>
                </c:pt>
                <c:pt idx="6575">
                  <c:v>-14.238852526315656</c:v>
                </c:pt>
                <c:pt idx="6576">
                  <c:v>0.29218075149331035</c:v>
                </c:pt>
                <c:pt idx="6577">
                  <c:v>-6.4130337419715577E-2</c:v>
                </c:pt>
                <c:pt idx="6578">
                  <c:v>4.9538685368898649</c:v>
                </c:pt>
                <c:pt idx="6579">
                  <c:v>-1.3641721839812093</c:v>
                </c:pt>
                <c:pt idx="6580">
                  <c:v>9.7598881832218343</c:v>
                </c:pt>
                <c:pt idx="6581">
                  <c:v>1.9974781201503933</c:v>
                </c:pt>
                <c:pt idx="6582">
                  <c:v>-5.3457748368417297</c:v>
                </c:pt>
                <c:pt idx="6583">
                  <c:v>-12.582455645110581</c:v>
                </c:pt>
                <c:pt idx="6584">
                  <c:v>6.0732489820306386</c:v>
                </c:pt>
                <c:pt idx="6585">
                  <c:v>-0.55873095914797644</c:v>
                </c:pt>
                <c:pt idx="6586">
                  <c:v>10.583082767502933</c:v>
                </c:pt>
                <c:pt idx="6587">
                  <c:v>11.307200809140809</c:v>
                </c:pt>
                <c:pt idx="6588">
                  <c:v>-0.24511249783653111</c:v>
                </c:pt>
                <c:pt idx="6589">
                  <c:v>-0.47393118833241243</c:v>
                </c:pt>
                <c:pt idx="6590">
                  <c:v>-3.198751352636529</c:v>
                </c:pt>
                <c:pt idx="6591">
                  <c:v>0.15024263558061243</c:v>
                </c:pt>
                <c:pt idx="6592">
                  <c:v>0.81526012014295024</c:v>
                </c:pt>
                <c:pt idx="6593">
                  <c:v>-8.4888897586513051E-2</c:v>
                </c:pt>
                <c:pt idx="6594">
                  <c:v>-0.41503749927884381</c:v>
                </c:pt>
                <c:pt idx="6595">
                  <c:v>0.22780591752281226</c:v>
                </c:pt>
                <c:pt idx="6596">
                  <c:v>-0.44680335549168593</c:v>
                </c:pt>
                <c:pt idx="6597">
                  <c:v>-10.582769240382088</c:v>
                </c:pt>
                <c:pt idx="6598">
                  <c:v>-0.68280982411930102</c:v>
                </c:pt>
                <c:pt idx="6599">
                  <c:v>10.059795091795101</c:v>
                </c:pt>
                <c:pt idx="6600">
                  <c:v>-1.1880723481525719</c:v>
                </c:pt>
                <c:pt idx="6601">
                  <c:v>-1.9099503953575765</c:v>
                </c:pt>
                <c:pt idx="6602">
                  <c:v>-6.2029400586702756</c:v>
                </c:pt>
                <c:pt idx="6603">
                  <c:v>1.3183258582071666</c:v>
                </c:pt>
                <c:pt idx="6604">
                  <c:v>2.6707645330948795</c:v>
                </c:pt>
                <c:pt idx="6605">
                  <c:v>-0.27130202181739427</c:v>
                </c:pt>
                <c:pt idx="6606">
                  <c:v>-1.7062687969432899</c:v>
                </c:pt>
                <c:pt idx="6607">
                  <c:v>-1.1148302482373573</c:v>
                </c:pt>
                <c:pt idx="6608">
                  <c:v>0.99460674122978154</c:v>
                </c:pt>
                <c:pt idx="6609">
                  <c:v>-1.5873649909364607</c:v>
                </c:pt>
                <c:pt idx="6610">
                  <c:v>-2.0375831828081563</c:v>
                </c:pt>
                <c:pt idx="6611">
                  <c:v>0.2807172195247602</c:v>
                </c:pt>
                <c:pt idx="6612">
                  <c:v>-1.1178364902938585</c:v>
                </c:pt>
                <c:pt idx="6613">
                  <c:v>-10.643856189774725</c:v>
                </c:pt>
                <c:pt idx="6614">
                  <c:v>-8.6462586799900301</c:v>
                </c:pt>
                <c:pt idx="6615">
                  <c:v>-0.11639721728963014</c:v>
                </c:pt>
                <c:pt idx="6616">
                  <c:v>9.6450579349844787</c:v>
                </c:pt>
                <c:pt idx="6617">
                  <c:v>-0.11547721741993608</c:v>
                </c:pt>
                <c:pt idx="6618">
                  <c:v>10.381182412624446</c:v>
                </c:pt>
                <c:pt idx="6619">
                  <c:v>0.10433665981473553</c:v>
                </c:pt>
                <c:pt idx="6620">
                  <c:v>-4.3923174227787607</c:v>
                </c:pt>
                <c:pt idx="6621">
                  <c:v>10.644457187509261</c:v>
                </c:pt>
                <c:pt idx="6622">
                  <c:v>2.2223924213364481</c:v>
                </c:pt>
                <c:pt idx="6623">
                  <c:v>0.73659165213955446</c:v>
                </c:pt>
                <c:pt idx="6624">
                  <c:v>1.2384918242712175</c:v>
                </c:pt>
                <c:pt idx="6625">
                  <c:v>-8.0624959257337636</c:v>
                </c:pt>
                <c:pt idx="6626">
                  <c:v>1.0186156781673468</c:v>
                </c:pt>
                <c:pt idx="6627">
                  <c:v>-3.394733192333755E-2</c:v>
                </c:pt>
                <c:pt idx="6628">
                  <c:v>-8.0624959257337636</c:v>
                </c:pt>
                <c:pt idx="6629">
                  <c:v>11.059119092544519</c:v>
                </c:pt>
                <c:pt idx="6630">
                  <c:v>-0.93073733756288635</c:v>
                </c:pt>
                <c:pt idx="6631">
                  <c:v>0.38404980679515949</c:v>
                </c:pt>
                <c:pt idx="6632">
                  <c:v>-1.086508993254675</c:v>
                </c:pt>
                <c:pt idx="6633">
                  <c:v>-0.9868246112522665</c:v>
                </c:pt>
                <c:pt idx="6634">
                  <c:v>0.58496250072115619</c:v>
                </c:pt>
                <c:pt idx="6635">
                  <c:v>4.7935147853227118</c:v>
                </c:pt>
                <c:pt idx="6636">
                  <c:v>-0.26918663281538907</c:v>
                </c:pt>
                <c:pt idx="6637">
                  <c:v>-1.1679248693586182</c:v>
                </c:pt>
                <c:pt idx="6638">
                  <c:v>-8.2304207950923836</c:v>
                </c:pt>
                <c:pt idx="6639">
                  <c:v>-8.3837042924740537</c:v>
                </c:pt>
                <c:pt idx="6640">
                  <c:v>-7.6462586799900292</c:v>
                </c:pt>
                <c:pt idx="6641">
                  <c:v>8.3822637581148367</c:v>
                </c:pt>
                <c:pt idx="6642">
                  <c:v>-13.550826932881439</c:v>
                </c:pt>
                <c:pt idx="6643">
                  <c:v>1.2780252730105477</c:v>
                </c:pt>
                <c:pt idx="6644">
                  <c:v>10.307580315927396</c:v>
                </c:pt>
                <c:pt idx="6645">
                  <c:v>1.6189098326444937</c:v>
                </c:pt>
                <c:pt idx="6646">
                  <c:v>8.6450579349844769</c:v>
                </c:pt>
                <c:pt idx="6647">
                  <c:v>9.0606959316875546</c:v>
                </c:pt>
                <c:pt idx="6648">
                  <c:v>-0.10691520391651207</c:v>
                </c:pt>
                <c:pt idx="6649">
                  <c:v>-4.5130695822393712</c:v>
                </c:pt>
                <c:pt idx="6650">
                  <c:v>0.35932806669255629</c:v>
                </c:pt>
                <c:pt idx="6651">
                  <c:v>-9.3815429511845849</c:v>
                </c:pt>
                <c:pt idx="6652">
                  <c:v>10.307200809140809</c:v>
                </c:pt>
                <c:pt idx="6653">
                  <c:v>-0.77118130950411923</c:v>
                </c:pt>
                <c:pt idx="6654">
                  <c:v>5.6892991605358922</c:v>
                </c:pt>
                <c:pt idx="6655">
                  <c:v>2.5535092107137794E-2</c:v>
                </c:pt>
                <c:pt idx="6656">
                  <c:v>-9.5196362528432132</c:v>
                </c:pt>
                <c:pt idx="6657">
                  <c:v>-1.5013045716742468</c:v>
                </c:pt>
                <c:pt idx="6658">
                  <c:v>-4.3943347587597055E-2</c:v>
                </c:pt>
                <c:pt idx="6659">
                  <c:v>-0.8098971166200577</c:v>
                </c:pt>
                <c:pt idx="6660">
                  <c:v>-0.79141337818858237</c:v>
                </c:pt>
                <c:pt idx="6661">
                  <c:v>9.1147888058195126E-2</c:v>
                </c:pt>
                <c:pt idx="6662">
                  <c:v>8.0606959316875546</c:v>
                </c:pt>
                <c:pt idx="6663">
                  <c:v>-1.2342213195642404</c:v>
                </c:pt>
                <c:pt idx="6664">
                  <c:v>-2.5939468057611692</c:v>
                </c:pt>
                <c:pt idx="6665">
                  <c:v>-7.0660891904577721</c:v>
                </c:pt>
                <c:pt idx="6666">
                  <c:v>-1.246793764826583</c:v>
                </c:pt>
                <c:pt idx="6667">
                  <c:v>-0.94054614978975781</c:v>
                </c:pt>
                <c:pt idx="6668">
                  <c:v>-1.9165880801048241</c:v>
                </c:pt>
                <c:pt idx="6669">
                  <c:v>-1.0740005814437767</c:v>
                </c:pt>
                <c:pt idx="6670">
                  <c:v>-4.1181328924282443</c:v>
                </c:pt>
                <c:pt idx="6671">
                  <c:v>0.80555267942361874</c:v>
                </c:pt>
                <c:pt idx="6672">
                  <c:v>10.703326841459814</c:v>
                </c:pt>
                <c:pt idx="6673">
                  <c:v>5.4359138119311599</c:v>
                </c:pt>
                <c:pt idx="6674">
                  <c:v>-2.3828442411843724</c:v>
                </c:pt>
                <c:pt idx="6675">
                  <c:v>-7.6486571760385464</c:v>
                </c:pt>
                <c:pt idx="6676">
                  <c:v>0.46794903031728663</c:v>
                </c:pt>
                <c:pt idx="6677">
                  <c:v>12.582612451267021</c:v>
                </c:pt>
                <c:pt idx="6678">
                  <c:v>8.2462160191972972E-2</c:v>
                </c:pt>
                <c:pt idx="6679">
                  <c:v>11.22901905089352</c:v>
                </c:pt>
                <c:pt idx="6680">
                  <c:v>-9.5196362528432132</c:v>
                </c:pt>
                <c:pt idx="6681">
                  <c:v>-9.5479834991637428E-3</c:v>
                </c:pt>
                <c:pt idx="6682">
                  <c:v>-2.5311088529187203E-2</c:v>
                </c:pt>
                <c:pt idx="6683">
                  <c:v>0.88929653559378041</c:v>
                </c:pt>
                <c:pt idx="6684">
                  <c:v>-7.8002512001273214E-2</c:v>
                </c:pt>
                <c:pt idx="6685">
                  <c:v>1.477017168206155</c:v>
                </c:pt>
                <c:pt idx="6686">
                  <c:v>0.10962449117449793</c:v>
                </c:pt>
                <c:pt idx="6687">
                  <c:v>-0.1426043954428004</c:v>
                </c:pt>
                <c:pt idx="6688">
                  <c:v>0.2810683286640554</c:v>
                </c:pt>
                <c:pt idx="6689">
                  <c:v>-0.26620865362893742</c:v>
                </c:pt>
                <c:pt idx="6690">
                  <c:v>-9.8180393938903571E-2</c:v>
                </c:pt>
                <c:pt idx="6691">
                  <c:v>-0.11958161575267259</c:v>
                </c:pt>
                <c:pt idx="6692">
                  <c:v>-3.9755349295332625</c:v>
                </c:pt>
                <c:pt idx="6693">
                  <c:v>-0.2740822327336041</c:v>
                </c:pt>
                <c:pt idx="6694">
                  <c:v>-4.9095597823845036</c:v>
                </c:pt>
                <c:pt idx="6695">
                  <c:v>10.059344460824425</c:v>
                </c:pt>
                <c:pt idx="6696">
                  <c:v>12.125198191061759</c:v>
                </c:pt>
                <c:pt idx="6697">
                  <c:v>0.14722595318317805</c:v>
                </c:pt>
                <c:pt idx="6698">
                  <c:v>-14.501837184902296</c:v>
                </c:pt>
                <c:pt idx="6699">
                  <c:v>2.4150374992788439</c:v>
                </c:pt>
                <c:pt idx="6700">
                  <c:v>-0.48186900775705244</c:v>
                </c:pt>
                <c:pt idx="6701">
                  <c:v>0.80787007829978152</c:v>
                </c:pt>
                <c:pt idx="6702">
                  <c:v>1.8469556253542874</c:v>
                </c:pt>
                <c:pt idx="6703">
                  <c:v>-0.91635999489430331</c:v>
                </c:pt>
                <c:pt idx="6704">
                  <c:v>-0.50250034052918335</c:v>
                </c:pt>
                <c:pt idx="6705">
                  <c:v>-2.5167663407504941</c:v>
                </c:pt>
                <c:pt idx="6706">
                  <c:v>-0.9999403857341338</c:v>
                </c:pt>
                <c:pt idx="6707">
                  <c:v>-0.90270279864508518</c:v>
                </c:pt>
                <c:pt idx="6708">
                  <c:v>9.0597950917951025</c:v>
                </c:pt>
                <c:pt idx="6709">
                  <c:v>-0.19544552212335098</c:v>
                </c:pt>
                <c:pt idx="6710">
                  <c:v>-0.62779986081628458</c:v>
                </c:pt>
                <c:pt idx="6711">
                  <c:v>2.1586862208146151E-2</c:v>
                </c:pt>
                <c:pt idx="6712">
                  <c:v>-12.208843990734614</c:v>
                </c:pt>
                <c:pt idx="6713">
                  <c:v>1.0873808722698401</c:v>
                </c:pt>
                <c:pt idx="6714">
                  <c:v>-0.15315678806142027</c:v>
                </c:pt>
                <c:pt idx="6715">
                  <c:v>-10.059795091795101</c:v>
                </c:pt>
                <c:pt idx="6716">
                  <c:v>-13.468369487109527</c:v>
                </c:pt>
                <c:pt idx="6717">
                  <c:v>7.6486571760385464</c:v>
                </c:pt>
                <c:pt idx="6718">
                  <c:v>6.0732489820306386</c:v>
                </c:pt>
                <c:pt idx="6719">
                  <c:v>0.30683875876442224</c:v>
                </c:pt>
                <c:pt idx="6720">
                  <c:v>-10.147204924942228</c:v>
                </c:pt>
                <c:pt idx="6721">
                  <c:v>-1.1257855727087396</c:v>
                </c:pt>
                <c:pt idx="6722">
                  <c:v>0.77444029958486904</c:v>
                </c:pt>
                <c:pt idx="6723">
                  <c:v>-0.58256798558077327</c:v>
                </c:pt>
                <c:pt idx="6724">
                  <c:v>8.6310924321149632E-2</c:v>
                </c:pt>
                <c:pt idx="6725">
                  <c:v>9.7604427459966399</c:v>
                </c:pt>
                <c:pt idx="6726">
                  <c:v>-0.13688180642038689</c:v>
                </c:pt>
                <c:pt idx="6727">
                  <c:v>-3.7368960912727025</c:v>
                </c:pt>
                <c:pt idx="6728">
                  <c:v>1.0318254458553979</c:v>
                </c:pt>
                <c:pt idx="6729">
                  <c:v>-5.721024050297185</c:v>
                </c:pt>
                <c:pt idx="6730">
                  <c:v>-0.3251424186252343</c:v>
                </c:pt>
                <c:pt idx="6731">
                  <c:v>7.0660891904577721</c:v>
                </c:pt>
                <c:pt idx="6732">
                  <c:v>2.144389909335175</c:v>
                </c:pt>
                <c:pt idx="6733">
                  <c:v>-0.42613520816217432</c:v>
                </c:pt>
                <c:pt idx="6734">
                  <c:v>-0.16046467219324609</c:v>
                </c:pt>
                <c:pt idx="6735">
                  <c:v>-2.3219280948873622</c:v>
                </c:pt>
                <c:pt idx="6736">
                  <c:v>7.9080923408182722</c:v>
                </c:pt>
                <c:pt idx="6737">
                  <c:v>0</c:v>
                </c:pt>
                <c:pt idx="6738">
                  <c:v>-0.42070624936553591</c:v>
                </c:pt>
                <c:pt idx="6739">
                  <c:v>-6.8286654283030161</c:v>
                </c:pt>
                <c:pt idx="6740">
                  <c:v>-6.0732489820306386</c:v>
                </c:pt>
                <c:pt idx="6741">
                  <c:v>-0.10128333583718171</c:v>
                </c:pt>
                <c:pt idx="6742">
                  <c:v>-0.37058390083147896</c:v>
                </c:pt>
                <c:pt idx="6743">
                  <c:v>0.10105190599829449</c:v>
                </c:pt>
                <c:pt idx="6744">
                  <c:v>0</c:v>
                </c:pt>
                <c:pt idx="6745">
                  <c:v>-0.51189903853143259</c:v>
                </c:pt>
                <c:pt idx="6746">
                  <c:v>-1.273018494406416</c:v>
                </c:pt>
                <c:pt idx="6747">
                  <c:v>-9.6450579349844787</c:v>
                </c:pt>
                <c:pt idx="6748">
                  <c:v>-7.0531262570137893E-2</c:v>
                </c:pt>
                <c:pt idx="6749">
                  <c:v>11.550907075927366</c:v>
                </c:pt>
                <c:pt idx="6750">
                  <c:v>1.8709790768046672</c:v>
                </c:pt>
                <c:pt idx="6751">
                  <c:v>9.6450579349844787</c:v>
                </c:pt>
                <c:pt idx="6752">
                  <c:v>9.7604427459966399</c:v>
                </c:pt>
                <c:pt idx="6753">
                  <c:v>0.66119808654824164</c:v>
                </c:pt>
                <c:pt idx="6754">
                  <c:v>-0.5849625007211563</c:v>
                </c:pt>
                <c:pt idx="6755">
                  <c:v>0.23703919730084938</c:v>
                </c:pt>
                <c:pt idx="6756">
                  <c:v>-1.698637475507107</c:v>
                </c:pt>
                <c:pt idx="6757">
                  <c:v>2.0838725572550203</c:v>
                </c:pt>
                <c:pt idx="6758">
                  <c:v>-0.52356195605701294</c:v>
                </c:pt>
                <c:pt idx="6759">
                  <c:v>-0.3777013480058713</c:v>
                </c:pt>
                <c:pt idx="6760">
                  <c:v>-2.2454760344494895</c:v>
                </c:pt>
                <c:pt idx="6761">
                  <c:v>8.6462586799900301</c:v>
                </c:pt>
                <c:pt idx="6762">
                  <c:v>-0.20780488511340148</c:v>
                </c:pt>
                <c:pt idx="6763">
                  <c:v>14.872706939804189</c:v>
                </c:pt>
                <c:pt idx="6764">
                  <c:v>-0.52724700286486859</c:v>
                </c:pt>
                <c:pt idx="6765">
                  <c:v>-11.485326189240524</c:v>
                </c:pt>
                <c:pt idx="6766">
                  <c:v>-0.62309762960792736</c:v>
                </c:pt>
                <c:pt idx="6767">
                  <c:v>6.0732489820306386</c:v>
                </c:pt>
                <c:pt idx="6768">
                  <c:v>-8.0624959257337636</c:v>
                </c:pt>
                <c:pt idx="6769">
                  <c:v>7.6486571760385464</c:v>
                </c:pt>
                <c:pt idx="6770">
                  <c:v>-8.9604860865434843E-2</c:v>
                </c:pt>
                <c:pt idx="6771">
                  <c:v>-7.6486571760385464</c:v>
                </c:pt>
                <c:pt idx="6772">
                  <c:v>-1.320125852253377</c:v>
                </c:pt>
                <c:pt idx="6773">
                  <c:v>-0.46948528330122002</c:v>
                </c:pt>
                <c:pt idx="6774">
                  <c:v>-1.8784610297928623</c:v>
                </c:pt>
                <c:pt idx="6775">
                  <c:v>-11.941658995526698</c:v>
                </c:pt>
                <c:pt idx="6776">
                  <c:v>8.0127468923906614E-4</c:v>
                </c:pt>
                <c:pt idx="6777">
                  <c:v>-0.67518939657951615</c:v>
                </c:pt>
                <c:pt idx="6778">
                  <c:v>-8.3837042924740537</c:v>
                </c:pt>
                <c:pt idx="6779">
                  <c:v>1.3451354860486875</c:v>
                </c:pt>
                <c:pt idx="6780">
                  <c:v>16.414255798375592</c:v>
                </c:pt>
                <c:pt idx="6781">
                  <c:v>12.059006395201113</c:v>
                </c:pt>
                <c:pt idx="6782">
                  <c:v>-0.28688114778816176</c:v>
                </c:pt>
                <c:pt idx="6783">
                  <c:v>-5.7548875021634682</c:v>
                </c:pt>
                <c:pt idx="6784">
                  <c:v>-5.4792472840379192E-2</c:v>
                </c:pt>
                <c:pt idx="6785">
                  <c:v>-3.6525876025114201E-2</c:v>
                </c:pt>
                <c:pt idx="6786">
                  <c:v>-9.2029138492345425E-2</c:v>
                </c:pt>
                <c:pt idx="6787">
                  <c:v>1.2204139587125885E-2</c:v>
                </c:pt>
                <c:pt idx="6788">
                  <c:v>-5.5748577857092342E-2</c:v>
                </c:pt>
                <c:pt idx="6789">
                  <c:v>3.3770736655244042E-2</c:v>
                </c:pt>
                <c:pt idx="6790">
                  <c:v>5.6034034914327957E-2</c:v>
                </c:pt>
                <c:pt idx="6791">
                  <c:v>-0.5702087340311297</c:v>
                </c:pt>
                <c:pt idx="6792">
                  <c:v>-0.15878627392635986</c:v>
                </c:pt>
                <c:pt idx="6793">
                  <c:v>-4.2228235389297437E-2</c:v>
                </c:pt>
                <c:pt idx="6794">
                  <c:v>-8.3837042924740537</c:v>
                </c:pt>
                <c:pt idx="6795">
                  <c:v>-0.70905284844580008</c:v>
                </c:pt>
                <c:pt idx="6796">
                  <c:v>-4.2470735669952404</c:v>
                </c:pt>
                <c:pt idx="6797">
                  <c:v>0</c:v>
                </c:pt>
                <c:pt idx="6798">
                  <c:v>-0.39569214955941689</c:v>
                </c:pt>
                <c:pt idx="6799">
                  <c:v>-0.14809863898913406</c:v>
                </c:pt>
                <c:pt idx="6800">
                  <c:v>-0.58256798558077305</c:v>
                </c:pt>
                <c:pt idx="6801">
                  <c:v>-1.3197678323810729</c:v>
                </c:pt>
                <c:pt idx="6802">
                  <c:v>-1.7734914701913203</c:v>
                </c:pt>
                <c:pt idx="6803">
                  <c:v>12.125090539303256</c:v>
                </c:pt>
                <c:pt idx="6804">
                  <c:v>-3.947233482967675</c:v>
                </c:pt>
                <c:pt idx="6805">
                  <c:v>0.15836559566858915</c:v>
                </c:pt>
                <c:pt idx="6806">
                  <c:v>0.3870231231092473</c:v>
                </c:pt>
                <c:pt idx="6807">
                  <c:v>-0.61470984411520813</c:v>
                </c:pt>
                <c:pt idx="6808">
                  <c:v>-0.73840756834011234</c:v>
                </c:pt>
                <c:pt idx="6809">
                  <c:v>3.5332947566087545</c:v>
                </c:pt>
                <c:pt idx="6810">
                  <c:v>-0.90567261745184668</c:v>
                </c:pt>
                <c:pt idx="6811">
                  <c:v>-11.031586343057834</c:v>
                </c:pt>
                <c:pt idx="6812">
                  <c:v>-4.7535299706345504E-3</c:v>
                </c:pt>
                <c:pt idx="6813">
                  <c:v>0</c:v>
                </c:pt>
                <c:pt idx="6814">
                  <c:v>-1.1154772174199357</c:v>
                </c:pt>
                <c:pt idx="6815">
                  <c:v>0.22222080472518391</c:v>
                </c:pt>
                <c:pt idx="6816">
                  <c:v>-0.25375659224578301</c:v>
                </c:pt>
                <c:pt idx="6817">
                  <c:v>0.50695998871988301</c:v>
                </c:pt>
                <c:pt idx="6818">
                  <c:v>-0.13467321490713288</c:v>
                </c:pt>
                <c:pt idx="6819">
                  <c:v>-1.0707029913432018</c:v>
                </c:pt>
                <c:pt idx="6820">
                  <c:v>-0.7159039786383764</c:v>
                </c:pt>
                <c:pt idx="6821">
                  <c:v>0.39078995303216657</c:v>
                </c:pt>
                <c:pt idx="6822">
                  <c:v>-0.22706890854592102</c:v>
                </c:pt>
                <c:pt idx="6823">
                  <c:v>-7.0660891904577721</c:v>
                </c:pt>
                <c:pt idx="6824">
                  <c:v>-3.4598661523966956E-2</c:v>
                </c:pt>
                <c:pt idx="6825">
                  <c:v>-0.74220224253235334</c:v>
                </c:pt>
                <c:pt idx="6826">
                  <c:v>10.147204924942228</c:v>
                </c:pt>
                <c:pt idx="6827">
                  <c:v>-4.2339518271101708</c:v>
                </c:pt>
                <c:pt idx="6828">
                  <c:v>-0.69132292861049405</c:v>
                </c:pt>
                <c:pt idx="6829">
                  <c:v>2.0838725572550203</c:v>
                </c:pt>
                <c:pt idx="6830">
                  <c:v>-8.8672787397096631</c:v>
                </c:pt>
                <c:pt idx="6831">
                  <c:v>-0.92591400397161583</c:v>
                </c:pt>
                <c:pt idx="6832">
                  <c:v>0.14189306580020891</c:v>
                </c:pt>
                <c:pt idx="6833">
                  <c:v>6.6735794980657621</c:v>
                </c:pt>
                <c:pt idx="6834">
                  <c:v>1.9928402084271337</c:v>
                </c:pt>
                <c:pt idx="6835">
                  <c:v>-7.1996723448363644</c:v>
                </c:pt>
                <c:pt idx="6836">
                  <c:v>-0.42626475470209796</c:v>
                </c:pt>
                <c:pt idx="6837">
                  <c:v>-0.44057259138598148</c:v>
                </c:pt>
                <c:pt idx="6838">
                  <c:v>-0.99640673527599144</c:v>
                </c:pt>
                <c:pt idx="6839">
                  <c:v>0.45685767497347113</c:v>
                </c:pt>
                <c:pt idx="6840">
                  <c:v>0</c:v>
                </c:pt>
                <c:pt idx="6841">
                  <c:v>0.99819775736601468</c:v>
                </c:pt>
                <c:pt idx="6842">
                  <c:v>5.3457748368417297</c:v>
                </c:pt>
                <c:pt idx="6843">
                  <c:v>-1.3161745676570646</c:v>
                </c:pt>
                <c:pt idx="6844">
                  <c:v>-2.308361311304118E-2</c:v>
                </c:pt>
                <c:pt idx="6845">
                  <c:v>0.14143108561701637</c:v>
                </c:pt>
                <c:pt idx="6846">
                  <c:v>-8.0480046968269867E-2</c:v>
                </c:pt>
                <c:pt idx="6847">
                  <c:v>0.35120231920416473</c:v>
                </c:pt>
                <c:pt idx="6848">
                  <c:v>-6.6597748729023576E-2</c:v>
                </c:pt>
                <c:pt idx="6849">
                  <c:v>-0.53294028837287388</c:v>
                </c:pt>
                <c:pt idx="6850">
                  <c:v>-0.66821800437050849</c:v>
                </c:pt>
                <c:pt idx="6851">
                  <c:v>11.892036785411905</c:v>
                </c:pt>
                <c:pt idx="6852">
                  <c:v>-11.892036785411905</c:v>
                </c:pt>
                <c:pt idx="6853">
                  <c:v>-3.000513783765385E-2</c:v>
                </c:pt>
                <c:pt idx="6854">
                  <c:v>-0.49381461266296101</c:v>
                </c:pt>
                <c:pt idx="6855">
                  <c:v>10.059344460824425</c:v>
                </c:pt>
                <c:pt idx="6856">
                  <c:v>7.6486571760385464</c:v>
                </c:pt>
                <c:pt idx="6857">
                  <c:v>0.14295795384204341</c:v>
                </c:pt>
                <c:pt idx="6858">
                  <c:v>-0.78810444315800687</c:v>
                </c:pt>
                <c:pt idx="6859">
                  <c:v>0.20803712835937788</c:v>
                </c:pt>
                <c:pt idx="6860">
                  <c:v>0.1391627476716252</c:v>
                </c:pt>
                <c:pt idx="6861">
                  <c:v>0.28950661719498472</c:v>
                </c:pt>
                <c:pt idx="6862">
                  <c:v>0</c:v>
                </c:pt>
                <c:pt idx="6863">
                  <c:v>8.8683081332894673</c:v>
                </c:pt>
                <c:pt idx="6864">
                  <c:v>2.5141481822099903</c:v>
                </c:pt>
                <c:pt idx="6865">
                  <c:v>-3.2962414512237133</c:v>
                </c:pt>
                <c:pt idx="6866">
                  <c:v>-1.0506260730699684</c:v>
                </c:pt>
                <c:pt idx="6867">
                  <c:v>-8.6450579349844769</c:v>
                </c:pt>
                <c:pt idx="6868">
                  <c:v>-1.5389334076170818</c:v>
                </c:pt>
                <c:pt idx="6869">
                  <c:v>4.8666607508199862</c:v>
                </c:pt>
                <c:pt idx="6870">
                  <c:v>5.8214613945295486E-2</c:v>
                </c:pt>
                <c:pt idx="6871">
                  <c:v>0.17218097538268007</c:v>
                </c:pt>
                <c:pt idx="6872">
                  <c:v>0.50376641787317544</c:v>
                </c:pt>
                <c:pt idx="6873">
                  <c:v>-7.4851584437556671</c:v>
                </c:pt>
                <c:pt idx="6874">
                  <c:v>-0.25467785347816685</c:v>
                </c:pt>
                <c:pt idx="6875">
                  <c:v>-0.1387062708315922</c:v>
                </c:pt>
                <c:pt idx="6876">
                  <c:v>-9.5196362528432132</c:v>
                </c:pt>
                <c:pt idx="6877">
                  <c:v>-3.1708859727338147E-2</c:v>
                </c:pt>
                <c:pt idx="6878">
                  <c:v>14.55076682267522</c:v>
                </c:pt>
                <c:pt idx="6879">
                  <c:v>6.0732489820306386</c:v>
                </c:pt>
                <c:pt idx="6880">
                  <c:v>-1.1690235987007798</c:v>
                </c:pt>
                <c:pt idx="6881">
                  <c:v>8.8683081332894673</c:v>
                </c:pt>
                <c:pt idx="6882">
                  <c:v>10.381542951184585</c:v>
                </c:pt>
                <c:pt idx="6883">
                  <c:v>1.5835205265472498</c:v>
                </c:pt>
                <c:pt idx="6884">
                  <c:v>-5.9228321394775394</c:v>
                </c:pt>
                <c:pt idx="6885">
                  <c:v>-12.518407276671365</c:v>
                </c:pt>
                <c:pt idx="6886">
                  <c:v>-0.21150410519371157</c:v>
                </c:pt>
                <c:pt idx="6887">
                  <c:v>-1.1154772174199361</c:v>
                </c:pt>
                <c:pt idx="6888">
                  <c:v>4.5205289767377304</c:v>
                </c:pt>
                <c:pt idx="6889">
                  <c:v>0.33049803137637934</c:v>
                </c:pt>
                <c:pt idx="6890">
                  <c:v>-0.44562581911226679</c:v>
                </c:pt>
                <c:pt idx="6891">
                  <c:v>0.13750352374993502</c:v>
                </c:pt>
                <c:pt idx="6892">
                  <c:v>0.33029658643574322</c:v>
                </c:pt>
                <c:pt idx="6893">
                  <c:v>-7.4254656989957732</c:v>
                </c:pt>
                <c:pt idx="6894">
                  <c:v>0.48403359187037526</c:v>
                </c:pt>
                <c:pt idx="6895">
                  <c:v>0.25355335282290853</c:v>
                </c:pt>
                <c:pt idx="6896">
                  <c:v>3.7584453215766578</c:v>
                </c:pt>
                <c:pt idx="6897">
                  <c:v>-0.21572869105543743</c:v>
                </c:pt>
                <c:pt idx="6898">
                  <c:v>0.78276928377933086</c:v>
                </c:pt>
                <c:pt idx="6899">
                  <c:v>0.15527822547791112</c:v>
                </c:pt>
                <c:pt idx="6900">
                  <c:v>1.7999940462101844E-3</c:v>
                </c:pt>
                <c:pt idx="6901">
                  <c:v>0.91194382333480373</c:v>
                </c:pt>
                <c:pt idx="6902">
                  <c:v>-1.2313255461064558</c:v>
                </c:pt>
                <c:pt idx="6903">
                  <c:v>0.96503395395641389</c:v>
                </c:pt>
                <c:pt idx="6904">
                  <c:v>11.518653155673389</c:v>
                </c:pt>
                <c:pt idx="6905">
                  <c:v>10.229619965185119</c:v>
                </c:pt>
                <c:pt idx="6906">
                  <c:v>-7.6486571760385464</c:v>
                </c:pt>
                <c:pt idx="6907">
                  <c:v>-0.59394009684041316</c:v>
                </c:pt>
                <c:pt idx="6908">
                  <c:v>11.268736919579066</c:v>
                </c:pt>
                <c:pt idx="6909">
                  <c:v>-13.380911949563341</c:v>
                </c:pt>
                <c:pt idx="6910">
                  <c:v>9.8672787397096631</c:v>
                </c:pt>
                <c:pt idx="6911">
                  <c:v>1.4576293760033121</c:v>
                </c:pt>
                <c:pt idx="6912">
                  <c:v>10.146780789986687</c:v>
                </c:pt>
                <c:pt idx="6913">
                  <c:v>5.3327435539813521</c:v>
                </c:pt>
                <c:pt idx="6914">
                  <c:v>-11.188588845707349</c:v>
                </c:pt>
                <c:pt idx="6915">
                  <c:v>-1.5226605533154807</c:v>
                </c:pt>
                <c:pt idx="6916">
                  <c:v>3.6112548137042988</c:v>
                </c:pt>
                <c:pt idx="6917">
                  <c:v>-11.451382851019591</c:v>
                </c:pt>
                <c:pt idx="6918">
                  <c:v>-0.30932805810772906</c:v>
                </c:pt>
                <c:pt idx="6919">
                  <c:v>0.37762442510699795</c:v>
                </c:pt>
                <c:pt idx="6920">
                  <c:v>-10.059344460824425</c:v>
                </c:pt>
                <c:pt idx="6921">
                  <c:v>-0.22239242133644746</c:v>
                </c:pt>
                <c:pt idx="6922">
                  <c:v>1.4739311883324122</c:v>
                </c:pt>
                <c:pt idx="6923">
                  <c:v>-8.3594129681892865E-2</c:v>
                </c:pt>
                <c:pt idx="6924">
                  <c:v>-0.13389162440761959</c:v>
                </c:pt>
                <c:pt idx="6925">
                  <c:v>-11.786950240502948</c:v>
                </c:pt>
                <c:pt idx="6926">
                  <c:v>-4.3692338096657197</c:v>
                </c:pt>
                <c:pt idx="6927">
                  <c:v>-8.3822637581148367</c:v>
                </c:pt>
                <c:pt idx="6928">
                  <c:v>0.16438681790088228</c:v>
                </c:pt>
                <c:pt idx="6929">
                  <c:v>9.3917863387638745E-2</c:v>
                </c:pt>
                <c:pt idx="6930">
                  <c:v>-0.31520223169904887</c:v>
                </c:pt>
                <c:pt idx="6931">
                  <c:v>-0.45943161863729698</c:v>
                </c:pt>
                <c:pt idx="6932">
                  <c:v>-0.5954548745387982</c:v>
                </c:pt>
                <c:pt idx="6933">
                  <c:v>4.7725895038969277</c:v>
                </c:pt>
                <c:pt idx="6934">
                  <c:v>-0.18355434187153918</c:v>
                </c:pt>
                <c:pt idx="6935">
                  <c:v>0.73696559416620611</c:v>
                </c:pt>
                <c:pt idx="6936">
                  <c:v>-0.33573910521079042</c:v>
                </c:pt>
                <c:pt idx="6937">
                  <c:v>2.3028823391968154</c:v>
                </c:pt>
                <c:pt idx="6938">
                  <c:v>8.4387918525782606</c:v>
                </c:pt>
                <c:pt idx="6939">
                  <c:v>-6.7414669864011483</c:v>
                </c:pt>
                <c:pt idx="6940">
                  <c:v>-4.6168625851874436</c:v>
                </c:pt>
                <c:pt idx="6941">
                  <c:v>0.95895732252941068</c:v>
                </c:pt>
                <c:pt idx="6942">
                  <c:v>-10.147204924942228</c:v>
                </c:pt>
                <c:pt idx="6943">
                  <c:v>-12.613636010763889</c:v>
                </c:pt>
                <c:pt idx="6944">
                  <c:v>-7.9483672315846778</c:v>
                </c:pt>
                <c:pt idx="6945">
                  <c:v>4.7725895038969277</c:v>
                </c:pt>
                <c:pt idx="6946">
                  <c:v>13.550786859688905</c:v>
                </c:pt>
                <c:pt idx="6947">
                  <c:v>10.146780789986687</c:v>
                </c:pt>
                <c:pt idx="6948">
                  <c:v>-8.3822637581148385</c:v>
                </c:pt>
                <c:pt idx="6949">
                  <c:v>-1.1423698204509027</c:v>
                </c:pt>
                <c:pt idx="6950">
                  <c:v>-7.6486571760385464</c:v>
                </c:pt>
                <c:pt idx="6951">
                  <c:v>-3.2411116186830369</c:v>
                </c:pt>
                <c:pt idx="6952">
                  <c:v>-1.4779627468107399</c:v>
                </c:pt>
                <c:pt idx="6953">
                  <c:v>-12.628825226704336</c:v>
                </c:pt>
                <c:pt idx="6954">
                  <c:v>-7.6486571760385464</c:v>
                </c:pt>
                <c:pt idx="6955">
                  <c:v>-4.254813899028826</c:v>
                </c:pt>
                <c:pt idx="6956">
                  <c:v>-8.6462586799900301</c:v>
                </c:pt>
                <c:pt idx="6957">
                  <c:v>0.49992639686535667</c:v>
                </c:pt>
                <c:pt idx="6958">
                  <c:v>2.5219165195794657</c:v>
                </c:pt>
                <c:pt idx="6959">
                  <c:v>-5.7548875021634682</c:v>
                </c:pt>
                <c:pt idx="6960">
                  <c:v>-8.8683081332894673</c:v>
                </c:pt>
                <c:pt idx="6961">
                  <c:v>-0.9982000059537901</c:v>
                </c:pt>
                <c:pt idx="6962">
                  <c:v>-0.99759750978469541</c:v>
                </c:pt>
                <c:pt idx="6963">
                  <c:v>0.65704204986925663</c:v>
                </c:pt>
                <c:pt idx="6964">
                  <c:v>0.62449086490779393</c:v>
                </c:pt>
                <c:pt idx="6965">
                  <c:v>-0.63634297226096792</c:v>
                </c:pt>
                <c:pt idx="6966">
                  <c:v>5.7736318211491549</c:v>
                </c:pt>
                <c:pt idx="6967">
                  <c:v>-1.0438542895894274</c:v>
                </c:pt>
                <c:pt idx="6968">
                  <c:v>-14.590294645317085</c:v>
                </c:pt>
                <c:pt idx="6969">
                  <c:v>-0.13430109171159121</c:v>
                </c:pt>
                <c:pt idx="6970">
                  <c:v>2.356826529569092</c:v>
                </c:pt>
                <c:pt idx="6971">
                  <c:v>-10.814048332230835</c:v>
                </c:pt>
                <c:pt idx="6972">
                  <c:v>-2.0776018190280299</c:v>
                </c:pt>
                <c:pt idx="6973">
                  <c:v>-6.4882909339551418</c:v>
                </c:pt>
                <c:pt idx="6974">
                  <c:v>-9.9020517308736719E-2</c:v>
                </c:pt>
                <c:pt idx="6975">
                  <c:v>-0.51354304423126895</c:v>
                </c:pt>
                <c:pt idx="6976">
                  <c:v>-4.400038921393052</c:v>
                </c:pt>
                <c:pt idx="6977">
                  <c:v>-0.22627585582367621</c:v>
                </c:pt>
                <c:pt idx="6978">
                  <c:v>-0.18947779886371302</c:v>
                </c:pt>
                <c:pt idx="6979">
                  <c:v>-14.468305841138815</c:v>
                </c:pt>
                <c:pt idx="6980">
                  <c:v>7.0660891904577738</c:v>
                </c:pt>
                <c:pt idx="6981">
                  <c:v>-12.167627216919835</c:v>
                </c:pt>
                <c:pt idx="6982">
                  <c:v>-0.32174785938948408</c:v>
                </c:pt>
                <c:pt idx="6983">
                  <c:v>-0.32174785938948408</c:v>
                </c:pt>
                <c:pt idx="6984">
                  <c:v>9.0606959316875546</c:v>
                </c:pt>
                <c:pt idx="6985">
                  <c:v>-7.8366515406239694</c:v>
                </c:pt>
                <c:pt idx="6986">
                  <c:v>3.8073549220576037</c:v>
                </c:pt>
                <c:pt idx="6987">
                  <c:v>1.8923320821653824</c:v>
                </c:pt>
                <c:pt idx="6988">
                  <c:v>-0.28757659009658559</c:v>
                </c:pt>
                <c:pt idx="6989">
                  <c:v>-1.1970528342830387</c:v>
                </c:pt>
                <c:pt idx="6990">
                  <c:v>6.8426079537283844</c:v>
                </c:pt>
                <c:pt idx="6991">
                  <c:v>0.36139953567677008</c:v>
                </c:pt>
                <c:pt idx="6992">
                  <c:v>-0.16146342269411637</c:v>
                </c:pt>
                <c:pt idx="6993">
                  <c:v>-7.0660891904577721</c:v>
                </c:pt>
                <c:pt idx="6994">
                  <c:v>10.147204924942228</c:v>
                </c:pt>
                <c:pt idx="6995">
                  <c:v>0.33786963875638409</c:v>
                </c:pt>
                <c:pt idx="6996">
                  <c:v>0.44302968884409433</c:v>
                </c:pt>
                <c:pt idx="6997">
                  <c:v>-2.360326385245247</c:v>
                </c:pt>
                <c:pt idx="6998">
                  <c:v>-7.6462586799900292</c:v>
                </c:pt>
                <c:pt idx="6999">
                  <c:v>-7.0660891904577721</c:v>
                </c:pt>
                <c:pt idx="7000">
                  <c:v>13.468369487109527</c:v>
                </c:pt>
                <c:pt idx="7001">
                  <c:v>7.8648470205290284</c:v>
                </c:pt>
                <c:pt idx="7002">
                  <c:v>1.3856536924977492</c:v>
                </c:pt>
                <c:pt idx="7003">
                  <c:v>6.392732678955021E-2</c:v>
                </c:pt>
                <c:pt idx="7004">
                  <c:v>0.36691554966067252</c:v>
                </c:pt>
                <c:pt idx="7005">
                  <c:v>-0.54748779530249325</c:v>
                </c:pt>
                <c:pt idx="7006">
                  <c:v>0.35484271736009732</c:v>
                </c:pt>
                <c:pt idx="7007">
                  <c:v>-0.15295192283859876</c:v>
                </c:pt>
                <c:pt idx="7008">
                  <c:v>0.19822611020569572</c:v>
                </c:pt>
                <c:pt idx="7009">
                  <c:v>6.9680907520452555</c:v>
                </c:pt>
                <c:pt idx="7010">
                  <c:v>-1.8957634960422165</c:v>
                </c:pt>
                <c:pt idx="7011">
                  <c:v>-1.5426967737441464</c:v>
                </c:pt>
                <c:pt idx="7012">
                  <c:v>-7.6462586799900292</c:v>
                </c:pt>
                <c:pt idx="7013">
                  <c:v>-1.3115861506659034</c:v>
                </c:pt>
                <c:pt idx="7014">
                  <c:v>-11.550907075927366</c:v>
                </c:pt>
                <c:pt idx="7015">
                  <c:v>-5.8893689053568739E-2</c:v>
                </c:pt>
                <c:pt idx="7016">
                  <c:v>-0.22239242133644802</c:v>
                </c:pt>
                <c:pt idx="7017">
                  <c:v>-0.17176634826647977</c:v>
                </c:pt>
                <c:pt idx="7018">
                  <c:v>3.4380534539472762</c:v>
                </c:pt>
                <c:pt idx="7019">
                  <c:v>3.4433497063873782E-2</c:v>
                </c:pt>
                <c:pt idx="7020">
                  <c:v>-2.8744691179161412</c:v>
                </c:pt>
                <c:pt idx="7021">
                  <c:v>-0.36017556424432584</c:v>
                </c:pt>
                <c:pt idx="7022">
                  <c:v>-13.188279751964144</c:v>
                </c:pt>
                <c:pt idx="7023">
                  <c:v>-0.13210353600734515</c:v>
                </c:pt>
                <c:pt idx="7024">
                  <c:v>-11.013322673425447</c:v>
                </c:pt>
                <c:pt idx="7025">
                  <c:v>5.315579769828326E-3</c:v>
                </c:pt>
                <c:pt idx="7026">
                  <c:v>-11.059344460824425</c:v>
                </c:pt>
                <c:pt idx="7027">
                  <c:v>0.49476469174957804</c:v>
                </c:pt>
                <c:pt idx="7028">
                  <c:v>-0.92553486069210755</c:v>
                </c:pt>
                <c:pt idx="7029">
                  <c:v>0.31761510201627974</c:v>
                </c:pt>
                <c:pt idx="7030">
                  <c:v>0.14201900487242788</c:v>
                </c:pt>
                <c:pt idx="7031">
                  <c:v>-2.1219905243786101</c:v>
                </c:pt>
                <c:pt idx="7032">
                  <c:v>-4.3457748368417297</c:v>
                </c:pt>
                <c:pt idx="7033">
                  <c:v>-2.1104366448578027</c:v>
                </c:pt>
                <c:pt idx="7034">
                  <c:v>4.4722932857465034</c:v>
                </c:pt>
                <c:pt idx="7035">
                  <c:v>13.468369487109527</c:v>
                </c:pt>
                <c:pt idx="7036">
                  <c:v>-3.2414911254696235</c:v>
                </c:pt>
                <c:pt idx="7037">
                  <c:v>-5.771549785628733E-2</c:v>
                </c:pt>
                <c:pt idx="7038">
                  <c:v>-2.5994620704162714</c:v>
                </c:pt>
                <c:pt idx="7039">
                  <c:v>-0.14809863898913406</c:v>
                </c:pt>
                <c:pt idx="7040">
                  <c:v>8.0606959316875546</c:v>
                </c:pt>
                <c:pt idx="7041">
                  <c:v>-13.433976574415976</c:v>
                </c:pt>
                <c:pt idx="7042">
                  <c:v>-0.41503749927884381</c:v>
                </c:pt>
                <c:pt idx="7043">
                  <c:v>-0.20481979188849814</c:v>
                </c:pt>
                <c:pt idx="7044">
                  <c:v>-12.398832744439126</c:v>
                </c:pt>
                <c:pt idx="7045">
                  <c:v>8.8683081332894673</c:v>
                </c:pt>
                <c:pt idx="7046">
                  <c:v>1.1520030934450498</c:v>
                </c:pt>
                <c:pt idx="7047">
                  <c:v>-3.8073549220576046</c:v>
                </c:pt>
                <c:pt idx="7048">
                  <c:v>3.173019254726877</c:v>
                </c:pt>
                <c:pt idx="7049">
                  <c:v>10.917123403264748</c:v>
                </c:pt>
                <c:pt idx="7050">
                  <c:v>-0.40263247838806315</c:v>
                </c:pt>
                <c:pt idx="7051">
                  <c:v>-0.1479578813871012</c:v>
                </c:pt>
                <c:pt idx="7052">
                  <c:v>12.10339709935112</c:v>
                </c:pt>
                <c:pt idx="7053">
                  <c:v>-0.76867445389354427</c:v>
                </c:pt>
                <c:pt idx="7054">
                  <c:v>-4.3692338096657197</c:v>
                </c:pt>
                <c:pt idx="7055">
                  <c:v>3.3166863935199381E-2</c:v>
                </c:pt>
                <c:pt idx="7056">
                  <c:v>-0.10309349296410361</c:v>
                </c:pt>
                <c:pt idx="7057">
                  <c:v>-0.36923380966571889</c:v>
                </c:pt>
                <c:pt idx="7058">
                  <c:v>8.0624959257337636</c:v>
                </c:pt>
                <c:pt idx="7059">
                  <c:v>-9.2304207950923818</c:v>
                </c:pt>
                <c:pt idx="7060">
                  <c:v>-0.10691520391651191</c:v>
                </c:pt>
                <c:pt idx="7061">
                  <c:v>0.31227792485364309</c:v>
                </c:pt>
                <c:pt idx="7062">
                  <c:v>-12.036173612553485</c:v>
                </c:pt>
                <c:pt idx="7063">
                  <c:v>11.059119092544519</c:v>
                </c:pt>
                <c:pt idx="7064">
                  <c:v>2.320280712417881</c:v>
                </c:pt>
                <c:pt idx="7065">
                  <c:v>7.0660891904577738</c:v>
                </c:pt>
                <c:pt idx="7066">
                  <c:v>-11.013322673425449</c:v>
                </c:pt>
                <c:pt idx="7067">
                  <c:v>0.27527282459875213</c:v>
                </c:pt>
                <c:pt idx="7068">
                  <c:v>-8.6450579349844769</c:v>
                </c:pt>
                <c:pt idx="7069">
                  <c:v>11.188382790570113</c:v>
                </c:pt>
                <c:pt idx="7070">
                  <c:v>10.307580315927396</c:v>
                </c:pt>
                <c:pt idx="7071">
                  <c:v>0.53533173299655545</c:v>
                </c:pt>
                <c:pt idx="7072">
                  <c:v>-2.4528917387126286</c:v>
                </c:pt>
                <c:pt idx="7073">
                  <c:v>14.872690910126449</c:v>
                </c:pt>
                <c:pt idx="7074">
                  <c:v>-1.9068905956085189</c:v>
                </c:pt>
                <c:pt idx="7075">
                  <c:v>-4.7725895038969268</c:v>
                </c:pt>
                <c:pt idx="7076">
                  <c:v>-16.135722644329974</c:v>
                </c:pt>
                <c:pt idx="7077">
                  <c:v>8.0624959257337636</c:v>
                </c:pt>
                <c:pt idx="7078">
                  <c:v>5.6583528366367514E-2</c:v>
                </c:pt>
                <c:pt idx="7079">
                  <c:v>4.3692338096657197</c:v>
                </c:pt>
                <c:pt idx="7080">
                  <c:v>-6.0120992437570915E-2</c:v>
                </c:pt>
                <c:pt idx="7081">
                  <c:v>-6.0120992437570915E-2</c:v>
                </c:pt>
                <c:pt idx="7082">
                  <c:v>-0.12658746957432251</c:v>
                </c:pt>
                <c:pt idx="7083">
                  <c:v>-4.2644337408493667E-2</c:v>
                </c:pt>
                <c:pt idx="7084">
                  <c:v>-9.5227741185065374E-3</c:v>
                </c:pt>
                <c:pt idx="7085">
                  <c:v>-7.5974318526833731</c:v>
                </c:pt>
                <c:pt idx="7086">
                  <c:v>2.1552782254779115</c:v>
                </c:pt>
                <c:pt idx="7087">
                  <c:v>0.3870231231092473</c:v>
                </c:pt>
                <c:pt idx="7088">
                  <c:v>-7.8002512001273047E-2</c:v>
                </c:pt>
                <c:pt idx="7089">
                  <c:v>0.24792751344358552</c:v>
                </c:pt>
                <c:pt idx="7090">
                  <c:v>-0.5849625007211563</c:v>
                </c:pt>
                <c:pt idx="7091">
                  <c:v>-0.15919859484925422</c:v>
                </c:pt>
                <c:pt idx="7092">
                  <c:v>0.3637482705819895</c:v>
                </c:pt>
                <c:pt idx="7093">
                  <c:v>9.0232923212567524</c:v>
                </c:pt>
                <c:pt idx="7094">
                  <c:v>7.0660891904577738</c:v>
                </c:pt>
                <c:pt idx="7095">
                  <c:v>-1.1960966826407899</c:v>
                </c:pt>
                <c:pt idx="7096">
                  <c:v>-2.2465048774532557</c:v>
                </c:pt>
                <c:pt idx="7097">
                  <c:v>-0.60550607820441449</c:v>
                </c:pt>
                <c:pt idx="7098">
                  <c:v>13.673640336144274</c:v>
                </c:pt>
                <c:pt idx="7099">
                  <c:v>6.9108925261660152</c:v>
                </c:pt>
                <c:pt idx="7100">
                  <c:v>-0.37196877738695827</c:v>
                </c:pt>
                <c:pt idx="7101">
                  <c:v>11.344665782303407</c:v>
                </c:pt>
                <c:pt idx="7102">
                  <c:v>-6.9886846867721664</c:v>
                </c:pt>
                <c:pt idx="7103">
                  <c:v>-0.46097378344570256</c:v>
                </c:pt>
                <c:pt idx="7104">
                  <c:v>-2.0543577483258475E-2</c:v>
                </c:pt>
                <c:pt idx="7105">
                  <c:v>0.3356030317844394</c:v>
                </c:pt>
                <c:pt idx="7106">
                  <c:v>0.19264507794239583</c:v>
                </c:pt>
                <c:pt idx="7107">
                  <c:v>11.416797527606059</c:v>
                </c:pt>
                <c:pt idx="7108">
                  <c:v>0.38332863955150565</c:v>
                </c:pt>
                <c:pt idx="7109">
                  <c:v>3.8482745452854021</c:v>
                </c:pt>
                <c:pt idx="7110">
                  <c:v>10.059795091795101</c:v>
                </c:pt>
                <c:pt idx="7111">
                  <c:v>0.10612835086134345</c:v>
                </c:pt>
                <c:pt idx="7112">
                  <c:v>0.11103131238874453</c:v>
                </c:pt>
                <c:pt idx="7113">
                  <c:v>2.984992774655983E-2</c:v>
                </c:pt>
                <c:pt idx="7114">
                  <c:v>-12.287712379549451</c:v>
                </c:pt>
                <c:pt idx="7115">
                  <c:v>1.5808463922489244</c:v>
                </c:pt>
                <c:pt idx="7116">
                  <c:v>-0.42223300068304787</c:v>
                </c:pt>
                <c:pt idx="7117">
                  <c:v>-6.0732489820306386</c:v>
                </c:pt>
                <c:pt idx="7118">
                  <c:v>-8.3837042924740537</c:v>
                </c:pt>
                <c:pt idx="7119">
                  <c:v>-0.90143616551641037</c:v>
                </c:pt>
                <c:pt idx="7120">
                  <c:v>-0.15965666598848555</c:v>
                </c:pt>
                <c:pt idx="7121">
                  <c:v>-0.26023577248112029</c:v>
                </c:pt>
                <c:pt idx="7122">
                  <c:v>-1.2534791775653997</c:v>
                </c:pt>
                <c:pt idx="7123">
                  <c:v>1.2969035777572613</c:v>
                </c:pt>
                <c:pt idx="7124">
                  <c:v>-11.787086324551618</c:v>
                </c:pt>
                <c:pt idx="7125">
                  <c:v>-0.17333160288556176</c:v>
                </c:pt>
                <c:pt idx="7126">
                  <c:v>4.0215773825604204</c:v>
                </c:pt>
                <c:pt idx="7127">
                  <c:v>-4.3692338096657197</c:v>
                </c:pt>
                <c:pt idx="7128">
                  <c:v>-2.1973554958283676</c:v>
                </c:pt>
                <c:pt idx="7129">
                  <c:v>-0.26159243165988766</c:v>
                </c:pt>
                <c:pt idx="7130">
                  <c:v>-2.65892313988885</c:v>
                </c:pt>
                <c:pt idx="7131">
                  <c:v>-8.8683081332894673</c:v>
                </c:pt>
                <c:pt idx="7132">
                  <c:v>-8.8683081332894673</c:v>
                </c:pt>
                <c:pt idx="7133">
                  <c:v>14.380844325874836</c:v>
                </c:pt>
                <c:pt idx="7134">
                  <c:v>-8.8683081332894673</c:v>
                </c:pt>
                <c:pt idx="7135">
                  <c:v>15.570656224259992</c:v>
                </c:pt>
                <c:pt idx="7136">
                  <c:v>-11.381002109550927</c:v>
                </c:pt>
                <c:pt idx="7137">
                  <c:v>0.12614103013308409</c:v>
                </c:pt>
                <c:pt idx="7138">
                  <c:v>7.0660891904577721</c:v>
                </c:pt>
                <c:pt idx="7139">
                  <c:v>10.059795091795101</c:v>
                </c:pt>
                <c:pt idx="7140">
                  <c:v>5.0553728270955238</c:v>
                </c:pt>
                <c:pt idx="7141">
                  <c:v>-8.6196086435280481</c:v>
                </c:pt>
                <c:pt idx="7142">
                  <c:v>-1.8658850744982152</c:v>
                </c:pt>
                <c:pt idx="7143">
                  <c:v>-1.4281460997107087</c:v>
                </c:pt>
                <c:pt idx="7144">
                  <c:v>-8.6450579349844769</c:v>
                </c:pt>
                <c:pt idx="7145">
                  <c:v>2.3842631572620818</c:v>
                </c:pt>
                <c:pt idx="7146">
                  <c:v>1.7776075786635523</c:v>
                </c:pt>
                <c:pt idx="7147">
                  <c:v>-0.12810482574768536</c:v>
                </c:pt>
                <c:pt idx="7148">
                  <c:v>0.2735650733259638</c:v>
                </c:pt>
                <c:pt idx="7149">
                  <c:v>-0.38796925608067317</c:v>
                </c:pt>
                <c:pt idx="7150">
                  <c:v>-0.52674788677586049</c:v>
                </c:pt>
                <c:pt idx="7151">
                  <c:v>0.32496215497699554</c:v>
                </c:pt>
                <c:pt idx="7152">
                  <c:v>-1.925999418556223</c:v>
                </c:pt>
                <c:pt idx="7153">
                  <c:v>-0.26983958373890832</c:v>
                </c:pt>
                <c:pt idx="7154">
                  <c:v>0.21098765806419847</c:v>
                </c:pt>
                <c:pt idx="7155">
                  <c:v>-0.99999999999999967</c:v>
                </c:pt>
                <c:pt idx="7156">
                  <c:v>-1.2123036037128641</c:v>
                </c:pt>
                <c:pt idx="7157">
                  <c:v>0.23297717197761433</c:v>
                </c:pt>
                <c:pt idx="7158">
                  <c:v>-0.89947312404603563</c:v>
                </c:pt>
                <c:pt idx="7159">
                  <c:v>6.319382648719421E-2</c:v>
                </c:pt>
                <c:pt idx="7160">
                  <c:v>-0.40925514668483765</c:v>
                </c:pt>
                <c:pt idx="7161">
                  <c:v>0.11055837514769873</c:v>
                </c:pt>
                <c:pt idx="7162">
                  <c:v>0.29051514225590069</c:v>
                </c:pt>
                <c:pt idx="7163">
                  <c:v>-0.84276025818880285</c:v>
                </c:pt>
                <c:pt idx="7164">
                  <c:v>-0.88135550350138092</c:v>
                </c:pt>
                <c:pt idx="7165">
                  <c:v>0.37614848588524913</c:v>
                </c:pt>
                <c:pt idx="7166">
                  <c:v>3.0076821940500644</c:v>
                </c:pt>
                <c:pt idx="7167">
                  <c:v>-0.33342373372519191</c:v>
                </c:pt>
                <c:pt idx="7168">
                  <c:v>0.43725503940045041</c:v>
                </c:pt>
                <c:pt idx="7169">
                  <c:v>0.15184296302245487</c:v>
                </c:pt>
                <c:pt idx="7170">
                  <c:v>-0.65634713395792177</c:v>
                </c:pt>
                <c:pt idx="7171">
                  <c:v>-0.84472177452208919</c:v>
                </c:pt>
                <c:pt idx="7172">
                  <c:v>0.73696559416620644</c:v>
                </c:pt>
                <c:pt idx="7173">
                  <c:v>-5.6862336955676329E-2</c:v>
                </c:pt>
                <c:pt idx="7174">
                  <c:v>3.9801226732687418</c:v>
                </c:pt>
                <c:pt idx="7175">
                  <c:v>-5.3339007365534385</c:v>
                </c:pt>
                <c:pt idx="7176">
                  <c:v>-0.57678856927545608</c:v>
                </c:pt>
                <c:pt idx="7177">
                  <c:v>-0.34994247105695897</c:v>
                </c:pt>
                <c:pt idx="7178">
                  <c:v>-0.4974996594708172</c:v>
                </c:pt>
                <c:pt idx="7179">
                  <c:v>4.2064059566543882E-2</c:v>
                </c:pt>
                <c:pt idx="7180">
                  <c:v>0.59724083049959309</c:v>
                </c:pt>
                <c:pt idx="7181">
                  <c:v>0.32622823232098819</c:v>
                </c:pt>
                <c:pt idx="7182">
                  <c:v>-0.17944777556081914</c:v>
                </c:pt>
                <c:pt idx="7183">
                  <c:v>9.8672787397096631</c:v>
                </c:pt>
                <c:pt idx="7184">
                  <c:v>-0.86673346913653559</c:v>
                </c:pt>
                <c:pt idx="7185">
                  <c:v>4.5274972028899301</c:v>
                </c:pt>
                <c:pt idx="7186">
                  <c:v>0.10997284202513172</c:v>
                </c:pt>
                <c:pt idx="7187">
                  <c:v>-3.2279821030320854</c:v>
                </c:pt>
                <c:pt idx="7188">
                  <c:v>-1.6586928892545281</c:v>
                </c:pt>
                <c:pt idx="7189">
                  <c:v>-9.6444571875092606</c:v>
                </c:pt>
                <c:pt idx="7190">
                  <c:v>0.51776633588211984</c:v>
                </c:pt>
                <c:pt idx="7191">
                  <c:v>-1.5433833969697566</c:v>
                </c:pt>
                <c:pt idx="7192">
                  <c:v>-0.76867445389354394</c:v>
                </c:pt>
                <c:pt idx="7193">
                  <c:v>0.60624605908912166</c:v>
                </c:pt>
                <c:pt idx="7194">
                  <c:v>0.11189288007089714</c:v>
                </c:pt>
                <c:pt idx="7195">
                  <c:v>-0.46068016483455593</c:v>
                </c:pt>
                <c:pt idx="7196">
                  <c:v>-0.34523546837943114</c:v>
                </c:pt>
                <c:pt idx="7197">
                  <c:v>-0.46631800422253716</c:v>
                </c:pt>
                <c:pt idx="7198">
                  <c:v>1.8646481471051142</c:v>
                </c:pt>
                <c:pt idx="7199">
                  <c:v>-2.3088865130465077</c:v>
                </c:pt>
                <c:pt idx="7200">
                  <c:v>-0.61775243583882578</c:v>
                </c:pt>
                <c:pt idx="7201">
                  <c:v>0.12806503878829475</c:v>
                </c:pt>
                <c:pt idx="7202">
                  <c:v>-0.41158194064262493</c:v>
                </c:pt>
                <c:pt idx="7203">
                  <c:v>-8.2462160191973E-2</c:v>
                </c:pt>
                <c:pt idx="7204">
                  <c:v>-0.98768673856114875</c:v>
                </c:pt>
                <c:pt idx="7205">
                  <c:v>0.42021773838452386</c:v>
                </c:pt>
                <c:pt idx="7206">
                  <c:v>-6.1075576751767849E-2</c:v>
                </c:pt>
                <c:pt idx="7207">
                  <c:v>-0.27087322257485891</c:v>
                </c:pt>
                <c:pt idx="7208">
                  <c:v>0.57901323438996954</c:v>
                </c:pt>
                <c:pt idx="7209">
                  <c:v>-1.597467626475402</c:v>
                </c:pt>
                <c:pt idx="7210">
                  <c:v>-1.696131876657629</c:v>
                </c:pt>
                <c:pt idx="7211">
                  <c:v>0.67537779594337433</c:v>
                </c:pt>
                <c:pt idx="7212">
                  <c:v>-1.0497530351970996</c:v>
                </c:pt>
                <c:pt idx="7213">
                  <c:v>0.75161237013060733</c:v>
                </c:pt>
                <c:pt idx="7214">
                  <c:v>6.5228564701959701</c:v>
                </c:pt>
                <c:pt idx="7215">
                  <c:v>14.807120089300369</c:v>
                </c:pt>
                <c:pt idx="7216">
                  <c:v>0.24563723655254557</c:v>
                </c:pt>
                <c:pt idx="7217">
                  <c:v>-6.7414669864011465</c:v>
                </c:pt>
                <c:pt idx="7218">
                  <c:v>-0.72232396938709886</c:v>
                </c:pt>
                <c:pt idx="7219">
                  <c:v>-1.2199899311211433</c:v>
                </c:pt>
                <c:pt idx="7220">
                  <c:v>12.501920096027913</c:v>
                </c:pt>
                <c:pt idx="7221">
                  <c:v>-3.3779985322884537E-2</c:v>
                </c:pt>
                <c:pt idx="7222">
                  <c:v>0.41533802944155723</c:v>
                </c:pt>
                <c:pt idx="7223">
                  <c:v>6.9848931076097918</c:v>
                </c:pt>
                <c:pt idx="7224">
                  <c:v>-0.17687776208407915</c:v>
                </c:pt>
                <c:pt idx="7225">
                  <c:v>0.80665611117405045</c:v>
                </c:pt>
                <c:pt idx="7226">
                  <c:v>11.188588845707349</c:v>
                </c:pt>
                <c:pt idx="7227">
                  <c:v>5.5647846187835261</c:v>
                </c:pt>
                <c:pt idx="7228">
                  <c:v>-0.41142624572646452</c:v>
                </c:pt>
                <c:pt idx="7229">
                  <c:v>-10.381542951184585</c:v>
                </c:pt>
                <c:pt idx="7230">
                  <c:v>-0.18312230382388942</c:v>
                </c:pt>
                <c:pt idx="7231">
                  <c:v>8.0624959257337636</c:v>
                </c:pt>
                <c:pt idx="7232">
                  <c:v>-6.9108925261660152</c:v>
                </c:pt>
                <c:pt idx="7233">
                  <c:v>0.31259023030802613</c:v>
                </c:pt>
                <c:pt idx="7234">
                  <c:v>-9.163047546556824E-2</c:v>
                </c:pt>
                <c:pt idx="7235">
                  <c:v>-2.6903155008673845</c:v>
                </c:pt>
                <c:pt idx="7236">
                  <c:v>0.87446911791614124</c:v>
                </c:pt>
                <c:pt idx="7237">
                  <c:v>-1.5266756653310679E-2</c:v>
                </c:pt>
                <c:pt idx="7238">
                  <c:v>-6.4390587269954946E-2</c:v>
                </c:pt>
                <c:pt idx="7239">
                  <c:v>-0.16279515019583543</c:v>
                </c:pt>
                <c:pt idx="7240">
                  <c:v>11.103506382011545</c:v>
                </c:pt>
                <c:pt idx="7241">
                  <c:v>-0.4084648453553576</c:v>
                </c:pt>
                <c:pt idx="7242">
                  <c:v>-9.0597950917951025</c:v>
                </c:pt>
                <c:pt idx="7243">
                  <c:v>1</c:v>
                </c:pt>
                <c:pt idx="7244">
                  <c:v>0.36249376246547327</c:v>
                </c:pt>
                <c:pt idx="7245">
                  <c:v>-0.83953532780675388</c:v>
                </c:pt>
                <c:pt idx="7246">
                  <c:v>-2.2720076500083529E-2</c:v>
                </c:pt>
                <c:pt idx="7247">
                  <c:v>-0.44030157621773397</c:v>
                </c:pt>
                <c:pt idx="7248">
                  <c:v>11.485493915223493</c:v>
                </c:pt>
                <c:pt idx="7249">
                  <c:v>-0.10987761777237366</c:v>
                </c:pt>
                <c:pt idx="7250">
                  <c:v>-6.8171502641579063E-2</c:v>
                </c:pt>
                <c:pt idx="7251">
                  <c:v>6.790406450180346E-2</c:v>
                </c:pt>
                <c:pt idx="7252">
                  <c:v>0.56704059272389395</c:v>
                </c:pt>
                <c:pt idx="7253">
                  <c:v>-3.2421477692377666E-2</c:v>
                </c:pt>
                <c:pt idx="7254">
                  <c:v>7.6486571760385464</c:v>
                </c:pt>
                <c:pt idx="7255">
                  <c:v>0.54124112329183816</c:v>
                </c:pt>
                <c:pt idx="7256">
                  <c:v>0.53931983516544391</c:v>
                </c:pt>
                <c:pt idx="7257">
                  <c:v>-0.304440668158521</c:v>
                </c:pt>
                <c:pt idx="7258">
                  <c:v>1.3950196057018869</c:v>
                </c:pt>
                <c:pt idx="7259">
                  <c:v>7.0389327891398012E-2</c:v>
                </c:pt>
                <c:pt idx="7260">
                  <c:v>4.3183258582071664</c:v>
                </c:pt>
                <c:pt idx="7261">
                  <c:v>0.69437371744173837</c:v>
                </c:pt>
                <c:pt idx="7262">
                  <c:v>-0.74934931862203868</c:v>
                </c:pt>
                <c:pt idx="7263">
                  <c:v>3.5032754837368607</c:v>
                </c:pt>
                <c:pt idx="7264">
                  <c:v>0.61297687689075275</c:v>
                </c:pt>
                <c:pt idx="7265">
                  <c:v>-0.36711686865361748</c:v>
                </c:pt>
                <c:pt idx="7266">
                  <c:v>-0.1401776580482603</c:v>
                </c:pt>
                <c:pt idx="7267">
                  <c:v>-0.76553474636297736</c:v>
                </c:pt>
                <c:pt idx="7268">
                  <c:v>-0.43030425593215432</c:v>
                </c:pt>
                <c:pt idx="7269">
                  <c:v>-1.3388019134517588</c:v>
                </c:pt>
                <c:pt idx="7270">
                  <c:v>0.17239748712183317</c:v>
                </c:pt>
                <c:pt idx="7271">
                  <c:v>-0.73696559416620655</c:v>
                </c:pt>
                <c:pt idx="7272">
                  <c:v>1.6207396666278067</c:v>
                </c:pt>
                <c:pt idx="7273">
                  <c:v>1.5005221099966564</c:v>
                </c:pt>
                <c:pt idx="7274">
                  <c:v>-0.63226821549951295</c:v>
                </c:pt>
                <c:pt idx="7275">
                  <c:v>-0.32435075715421791</c:v>
                </c:pt>
                <c:pt idx="7276">
                  <c:v>0.7631422167252796</c:v>
                </c:pt>
                <c:pt idx="7277">
                  <c:v>0.7705181538772331</c:v>
                </c:pt>
                <c:pt idx="7278">
                  <c:v>1.0995356735509143</c:v>
                </c:pt>
                <c:pt idx="7279">
                  <c:v>-0.97924143983320278</c:v>
                </c:pt>
                <c:pt idx="7280">
                  <c:v>0.10225005824794993</c:v>
                </c:pt>
                <c:pt idx="7281">
                  <c:v>-1.3420515762321495E-2</c:v>
                </c:pt>
                <c:pt idx="7282">
                  <c:v>-8.6450579349844769</c:v>
                </c:pt>
                <c:pt idx="7283">
                  <c:v>9.3822637581148385</c:v>
                </c:pt>
                <c:pt idx="7284">
                  <c:v>1.3770696490798235</c:v>
                </c:pt>
                <c:pt idx="7285">
                  <c:v>-0.5849625007211563</c:v>
                </c:pt>
                <c:pt idx="7286">
                  <c:v>0.87457831785873474</c:v>
                </c:pt>
                <c:pt idx="7287">
                  <c:v>10.381542951184585</c:v>
                </c:pt>
                <c:pt idx="7288">
                  <c:v>-0.63346101841234603</c:v>
                </c:pt>
                <c:pt idx="7289">
                  <c:v>0</c:v>
                </c:pt>
                <c:pt idx="7290">
                  <c:v>8.3837042924740537</c:v>
                </c:pt>
                <c:pt idx="7291">
                  <c:v>6.7369655941662066</c:v>
                </c:pt>
                <c:pt idx="7292">
                  <c:v>6.8244284354165456</c:v>
                </c:pt>
                <c:pt idx="7293">
                  <c:v>6.8244284354165456</c:v>
                </c:pt>
                <c:pt idx="7294">
                  <c:v>6.8244284354165456</c:v>
                </c:pt>
                <c:pt idx="7295">
                  <c:v>6.7369655941662066</c:v>
                </c:pt>
                <c:pt idx="7296">
                  <c:v>6.8244284354165456</c:v>
                </c:pt>
                <c:pt idx="7297">
                  <c:v>6.8244284354165456</c:v>
                </c:pt>
                <c:pt idx="7298">
                  <c:v>6.8244284354165456</c:v>
                </c:pt>
                <c:pt idx="7299">
                  <c:v>6.8244284354165456</c:v>
                </c:pt>
                <c:pt idx="7300">
                  <c:v>6.8244284354165456</c:v>
                </c:pt>
                <c:pt idx="7301">
                  <c:v>2.0680498009300727</c:v>
                </c:pt>
                <c:pt idx="7302">
                  <c:v>3.8073549220576046</c:v>
                </c:pt>
                <c:pt idx="7303">
                  <c:v>9.7598881832218343</c:v>
                </c:pt>
                <c:pt idx="7304">
                  <c:v>0.67234137223791501</c:v>
                </c:pt>
                <c:pt idx="7305">
                  <c:v>1.0259952085329445</c:v>
                </c:pt>
                <c:pt idx="7306">
                  <c:v>-0.75002174699165247</c:v>
                </c:pt>
                <c:pt idx="7307">
                  <c:v>1.6629650127224294</c:v>
                </c:pt>
                <c:pt idx="7308">
                  <c:v>-1.677571275082693E-2</c:v>
                </c:pt>
                <c:pt idx="7309">
                  <c:v>-0.33977609622028693</c:v>
                </c:pt>
                <c:pt idx="7310">
                  <c:v>11.344295907915818</c:v>
                </c:pt>
                <c:pt idx="7311">
                  <c:v>11.61378946447258</c:v>
                </c:pt>
                <c:pt idx="7312">
                  <c:v>-11.582612451267021</c:v>
                </c:pt>
                <c:pt idx="7313">
                  <c:v>-13.287808556012996</c:v>
                </c:pt>
                <c:pt idx="7314">
                  <c:v>-1.8155754288625727</c:v>
                </c:pt>
                <c:pt idx="7315">
                  <c:v>0</c:v>
                </c:pt>
                <c:pt idx="7316">
                  <c:v>-0.67807190511263793</c:v>
                </c:pt>
                <c:pt idx="7317">
                  <c:v>-2.9508267476916834</c:v>
                </c:pt>
                <c:pt idx="7318">
                  <c:v>0.13750352374993502</c:v>
                </c:pt>
                <c:pt idx="7319">
                  <c:v>9.0597950917951025</c:v>
                </c:pt>
                <c:pt idx="7320">
                  <c:v>9.9667457608995313</c:v>
                </c:pt>
                <c:pt idx="7321">
                  <c:v>6.0732489820306386</c:v>
                </c:pt>
                <c:pt idx="7322">
                  <c:v>1.0191088229477048</c:v>
                </c:pt>
                <c:pt idx="7323">
                  <c:v>-2.5418937788292704</c:v>
                </c:pt>
                <c:pt idx="7324">
                  <c:v>9.3822637581148367</c:v>
                </c:pt>
                <c:pt idx="7325">
                  <c:v>7.6486571760385464</c:v>
                </c:pt>
                <c:pt idx="7326">
                  <c:v>14.904415102592719</c:v>
                </c:pt>
                <c:pt idx="7327">
                  <c:v>-4.9468676264299447E-2</c:v>
                </c:pt>
                <c:pt idx="7328">
                  <c:v>-0.36457243229585629</c:v>
                </c:pt>
                <c:pt idx="7329">
                  <c:v>9.9667457608995313</c:v>
                </c:pt>
                <c:pt idx="7330">
                  <c:v>-8.572987402588432E-2</c:v>
                </c:pt>
                <c:pt idx="7331">
                  <c:v>-0.32786511989521461</c:v>
                </c:pt>
                <c:pt idx="7332">
                  <c:v>1.5087729375447136</c:v>
                </c:pt>
                <c:pt idx="7333">
                  <c:v>7.1258683169821896E-2</c:v>
                </c:pt>
                <c:pt idx="7334">
                  <c:v>-0.80645351931607168</c:v>
                </c:pt>
                <c:pt idx="7335">
                  <c:v>-0.52415922165895612</c:v>
                </c:pt>
                <c:pt idx="7336">
                  <c:v>-4.5077177085636185E-4</c:v>
                </c:pt>
                <c:pt idx="7337">
                  <c:v>5.242939798740534</c:v>
                </c:pt>
                <c:pt idx="7338">
                  <c:v>-0.99284020842713405</c:v>
                </c:pt>
                <c:pt idx="7339">
                  <c:v>1.5789687445267055</c:v>
                </c:pt>
                <c:pt idx="7340">
                  <c:v>-1.7142455176661222</c:v>
                </c:pt>
                <c:pt idx="7341">
                  <c:v>2.8744691179161412</c:v>
                </c:pt>
                <c:pt idx="7342">
                  <c:v>-0.24643789530309898</c:v>
                </c:pt>
                <c:pt idx="7343">
                  <c:v>8.9503574494474908E-2</c:v>
                </c:pt>
                <c:pt idx="7344">
                  <c:v>3.507276691362609E-2</c:v>
                </c:pt>
                <c:pt idx="7345">
                  <c:v>0.93003744183243298</c:v>
                </c:pt>
                <c:pt idx="7346">
                  <c:v>0.56215261781307035</c:v>
                </c:pt>
                <c:pt idx="7347">
                  <c:v>-0.43252199370367089</c:v>
                </c:pt>
                <c:pt idx="7348">
                  <c:v>-9.307580315927396</c:v>
                </c:pt>
                <c:pt idx="7349">
                  <c:v>0.83761776077495065</c:v>
                </c:pt>
                <c:pt idx="7350">
                  <c:v>-0.96798458116146169</c:v>
                </c:pt>
                <c:pt idx="7351">
                  <c:v>1.757602950011258</c:v>
                </c:pt>
                <c:pt idx="7352">
                  <c:v>-1.7257820235945311</c:v>
                </c:pt>
                <c:pt idx="7353">
                  <c:v>-2.5801694895322571</c:v>
                </c:pt>
                <c:pt idx="7354">
                  <c:v>0.70895121799660954</c:v>
                </c:pt>
                <c:pt idx="7355">
                  <c:v>-0.2385120866997251</c:v>
                </c:pt>
                <c:pt idx="7356">
                  <c:v>-0.30633123983634403</c:v>
                </c:pt>
                <c:pt idx="7357">
                  <c:v>-11.188382790570113</c:v>
                </c:pt>
                <c:pt idx="7358">
                  <c:v>-9.3822637581148367</c:v>
                </c:pt>
                <c:pt idx="7359">
                  <c:v>-1.0473057147783567</c:v>
                </c:pt>
                <c:pt idx="7360">
                  <c:v>-0.30256277002043103</c:v>
                </c:pt>
                <c:pt idx="7361">
                  <c:v>-0.30722159607233701</c:v>
                </c:pt>
                <c:pt idx="7362">
                  <c:v>-0.37196877738695788</c:v>
                </c:pt>
                <c:pt idx="7363">
                  <c:v>4.4729632023587547</c:v>
                </c:pt>
                <c:pt idx="7364">
                  <c:v>-3.4457319471397629</c:v>
                </c:pt>
                <c:pt idx="7365">
                  <c:v>1.0838725572550201</c:v>
                </c:pt>
                <c:pt idx="7366">
                  <c:v>-3.8303888176639135E-2</c:v>
                </c:pt>
                <c:pt idx="7367">
                  <c:v>-5.9228321394775394</c:v>
                </c:pt>
                <c:pt idx="7368">
                  <c:v>-0.10760897408659641</c:v>
                </c:pt>
                <c:pt idx="7369">
                  <c:v>0.30985526258678697</c:v>
                </c:pt>
                <c:pt idx="7370">
                  <c:v>-9.2304207950923818</c:v>
                </c:pt>
                <c:pt idx="7371">
                  <c:v>-8.6450579349844769</c:v>
                </c:pt>
                <c:pt idx="7372">
                  <c:v>-0.65896308216493293</c:v>
                </c:pt>
                <c:pt idx="7373">
                  <c:v>2.1699250014423126</c:v>
                </c:pt>
                <c:pt idx="7374">
                  <c:v>-14.840269796746908</c:v>
                </c:pt>
                <c:pt idx="7375">
                  <c:v>-2.3530666066962667</c:v>
                </c:pt>
                <c:pt idx="7376">
                  <c:v>1.2993753328116848</c:v>
                </c:pt>
                <c:pt idx="7377">
                  <c:v>6.3004565645845387</c:v>
                </c:pt>
                <c:pt idx="7378">
                  <c:v>-2.4150374992788439</c:v>
                </c:pt>
                <c:pt idx="7379">
                  <c:v>10.966024713800364</c:v>
                </c:pt>
                <c:pt idx="7380">
                  <c:v>-13.268395793556557</c:v>
                </c:pt>
                <c:pt idx="7381">
                  <c:v>8.7929996290805352</c:v>
                </c:pt>
                <c:pt idx="7382">
                  <c:v>-0.52971344200954107</c:v>
                </c:pt>
                <c:pt idx="7383">
                  <c:v>5.2854022188622487</c:v>
                </c:pt>
                <c:pt idx="7384">
                  <c:v>-0.56435222104587024</c:v>
                </c:pt>
                <c:pt idx="7385">
                  <c:v>0.60239736144081801</c:v>
                </c:pt>
                <c:pt idx="7386">
                  <c:v>0.31273892343270193</c:v>
                </c:pt>
                <c:pt idx="7387">
                  <c:v>0.85869990816198616</c:v>
                </c:pt>
                <c:pt idx="7388">
                  <c:v>0.63634297226096792</c:v>
                </c:pt>
                <c:pt idx="7389">
                  <c:v>11.814048332230835</c:v>
                </c:pt>
                <c:pt idx="7390">
                  <c:v>8.8683081332894673</c:v>
                </c:pt>
                <c:pt idx="7391">
                  <c:v>6.1617133022724904</c:v>
                </c:pt>
                <c:pt idx="7392">
                  <c:v>-1.1783160515252811</c:v>
                </c:pt>
                <c:pt idx="7393">
                  <c:v>0.5122441214472383</c:v>
                </c:pt>
                <c:pt idx="7394">
                  <c:v>7.4000581443776775E-2</c:v>
                </c:pt>
                <c:pt idx="7395">
                  <c:v>6.4429434958487288</c:v>
                </c:pt>
                <c:pt idx="7396">
                  <c:v>-2.1868257284865327</c:v>
                </c:pt>
                <c:pt idx="7397">
                  <c:v>7.1083098061482386E-2</c:v>
                </c:pt>
                <c:pt idx="7398">
                  <c:v>0.22119067612669488</c:v>
                </c:pt>
                <c:pt idx="7399">
                  <c:v>-0.22986754189859437</c:v>
                </c:pt>
                <c:pt idx="7400">
                  <c:v>0.81942775435817894</c:v>
                </c:pt>
                <c:pt idx="7401">
                  <c:v>-0.79330869339429744</c:v>
                </c:pt>
                <c:pt idx="7402">
                  <c:v>12.16752268516303</c:v>
                </c:pt>
                <c:pt idx="7403">
                  <c:v>10.644156719937438</c:v>
                </c:pt>
                <c:pt idx="7404">
                  <c:v>12.228918874172939</c:v>
                </c:pt>
                <c:pt idx="7405">
                  <c:v>-6.863169218179201</c:v>
                </c:pt>
                <c:pt idx="7406">
                  <c:v>-8.0624959257337636</c:v>
                </c:pt>
                <c:pt idx="7407">
                  <c:v>-0.35049724708413327</c:v>
                </c:pt>
                <c:pt idx="7408">
                  <c:v>6.7114195858536743E-2</c:v>
                </c:pt>
                <c:pt idx="7409">
                  <c:v>-9.6438561897747253</c:v>
                </c:pt>
                <c:pt idx="7410">
                  <c:v>20</c:v>
                </c:pt>
                <c:pt idx="7411">
                  <c:v>6.2464086946653341E-2</c:v>
                </c:pt>
                <c:pt idx="7412">
                  <c:v>-0.24709286196477234</c:v>
                </c:pt>
                <c:pt idx="7413">
                  <c:v>0.70231945135931484</c:v>
                </c:pt>
                <c:pt idx="7414">
                  <c:v>0.30485458152842065</c:v>
                </c:pt>
                <c:pt idx="7415">
                  <c:v>-1.5849625007211561</c:v>
                </c:pt>
                <c:pt idx="7416">
                  <c:v>-2.8744691179161412</c:v>
                </c:pt>
                <c:pt idx="7417">
                  <c:v>-5.3457748368417297</c:v>
                </c:pt>
                <c:pt idx="7418">
                  <c:v>8.6462586799900301</c:v>
                </c:pt>
                <c:pt idx="7419">
                  <c:v>-1.3466123582679599</c:v>
                </c:pt>
                <c:pt idx="7420">
                  <c:v>-0.66403407171235485</c:v>
                </c:pt>
                <c:pt idx="7421">
                  <c:v>5.08746284125034</c:v>
                </c:pt>
                <c:pt idx="7422">
                  <c:v>-2.0758560166797328E-2</c:v>
                </c:pt>
                <c:pt idx="7423">
                  <c:v>4.3692338096657197</c:v>
                </c:pt>
                <c:pt idx="7424">
                  <c:v>-4.8094288201044902E-2</c:v>
                </c:pt>
                <c:pt idx="7425">
                  <c:v>0.61565929794407259</c:v>
                </c:pt>
                <c:pt idx="7426">
                  <c:v>0.23644019582208076</c:v>
                </c:pt>
                <c:pt idx="7427">
                  <c:v>0.87446911791614124</c:v>
                </c:pt>
                <c:pt idx="7428">
                  <c:v>2.336399306551034E-2</c:v>
                </c:pt>
                <c:pt idx="7429">
                  <c:v>2.5535092107137482E-2</c:v>
                </c:pt>
                <c:pt idx="7430">
                  <c:v>-8.7702096277321485E-3</c:v>
                </c:pt>
                <c:pt idx="7431">
                  <c:v>0.18776285656264965</c:v>
                </c:pt>
                <c:pt idx="7432">
                  <c:v>4.4350028220919935</c:v>
                </c:pt>
                <c:pt idx="7433">
                  <c:v>-1.7866194740142525E-3</c:v>
                </c:pt>
                <c:pt idx="7434">
                  <c:v>0.94911883099781602</c:v>
                </c:pt>
                <c:pt idx="7435">
                  <c:v>0.14438990933517493</c:v>
                </c:pt>
                <c:pt idx="7436">
                  <c:v>0.51937415909357965</c:v>
                </c:pt>
                <c:pt idx="7437">
                  <c:v>-0.22814594856674528</c:v>
                </c:pt>
                <c:pt idx="7438">
                  <c:v>2.2211936717528222</c:v>
                </c:pt>
                <c:pt idx="7439">
                  <c:v>9.8662486111111729</c:v>
                </c:pt>
                <c:pt idx="7440">
                  <c:v>0.51937415909357965</c:v>
                </c:pt>
                <c:pt idx="7441">
                  <c:v>13.198496199943916</c:v>
                </c:pt>
                <c:pt idx="7442">
                  <c:v>-0.69876573415027632</c:v>
                </c:pt>
                <c:pt idx="7443">
                  <c:v>-9.4028480902709308</c:v>
                </c:pt>
                <c:pt idx="7444">
                  <c:v>-1.5789687445267055</c:v>
                </c:pt>
                <c:pt idx="7445">
                  <c:v>-0.2370391973008493</c:v>
                </c:pt>
                <c:pt idx="7446">
                  <c:v>0.20645087746742624</c:v>
                </c:pt>
                <c:pt idx="7447">
                  <c:v>-5.9610463656554247</c:v>
                </c:pt>
                <c:pt idx="7448">
                  <c:v>2.8816131046164104</c:v>
                </c:pt>
                <c:pt idx="7449">
                  <c:v>1.3041779260773616</c:v>
                </c:pt>
                <c:pt idx="7450">
                  <c:v>-9.3815429511845849</c:v>
                </c:pt>
                <c:pt idx="7451">
                  <c:v>-1.2915887885285251E-2</c:v>
                </c:pt>
                <c:pt idx="7452">
                  <c:v>0.2792837574788688</c:v>
                </c:pt>
                <c:pt idx="7453">
                  <c:v>5.1301228705512195E-2</c:v>
                </c:pt>
                <c:pt idx="7454">
                  <c:v>-0.19854567938207995</c:v>
                </c:pt>
                <c:pt idx="7455">
                  <c:v>-1.9856447070229299</c:v>
                </c:pt>
                <c:pt idx="7456">
                  <c:v>3.3854653793075888</c:v>
                </c:pt>
                <c:pt idx="7457">
                  <c:v>8.0945175987842894</c:v>
                </c:pt>
                <c:pt idx="7458">
                  <c:v>-11.188588845707349</c:v>
                </c:pt>
                <c:pt idx="7459">
                  <c:v>1.1914869585056338</c:v>
                </c:pt>
                <c:pt idx="7460">
                  <c:v>-0.56884283535787949</c:v>
                </c:pt>
                <c:pt idx="7461">
                  <c:v>-1.3974871504215354</c:v>
                </c:pt>
                <c:pt idx="7462">
                  <c:v>1.3987968582716328</c:v>
                </c:pt>
                <c:pt idx="7463">
                  <c:v>-0.16772744573806608</c:v>
                </c:pt>
                <c:pt idx="7464">
                  <c:v>0.16875445773437489</c:v>
                </c:pt>
                <c:pt idx="7465">
                  <c:v>-0.28586390590258154</c:v>
                </c:pt>
                <c:pt idx="7466">
                  <c:v>0.41503749927884348</c:v>
                </c:pt>
                <c:pt idx="7467">
                  <c:v>0.3942789391120467</c:v>
                </c:pt>
                <c:pt idx="7468">
                  <c:v>14.885442176344485</c:v>
                </c:pt>
                <c:pt idx="7469">
                  <c:v>2.9377981806466176</c:v>
                </c:pt>
                <c:pt idx="7470">
                  <c:v>-8.6450579349844769</c:v>
                </c:pt>
                <c:pt idx="7471">
                  <c:v>-4.3501638636586563E-2</c:v>
                </c:pt>
                <c:pt idx="7472">
                  <c:v>-3.3947331923337716E-2</c:v>
                </c:pt>
                <c:pt idx="7473">
                  <c:v>-0.25334100962994976</c:v>
                </c:pt>
                <c:pt idx="7474">
                  <c:v>8.0624959257337636</c:v>
                </c:pt>
                <c:pt idx="7475">
                  <c:v>3.6363093807213769</c:v>
                </c:pt>
                <c:pt idx="7476">
                  <c:v>-5.0874628412503391</c:v>
                </c:pt>
                <c:pt idx="7477">
                  <c:v>1.5801694895322564</c:v>
                </c:pt>
                <c:pt idx="7478">
                  <c:v>-0.66742466091312935</c:v>
                </c:pt>
                <c:pt idx="7479">
                  <c:v>10.583082767502933</c:v>
                </c:pt>
                <c:pt idx="7480">
                  <c:v>-0.4699830218056878</c:v>
                </c:pt>
                <c:pt idx="7481">
                  <c:v>-3.3824696368224134</c:v>
                </c:pt>
                <c:pt idx="7482">
                  <c:v>0.46750491917297937</c:v>
                </c:pt>
                <c:pt idx="7483">
                  <c:v>-0.24628304154446934</c:v>
                </c:pt>
                <c:pt idx="7484">
                  <c:v>0.21681138907314804</c:v>
                </c:pt>
                <c:pt idx="7485">
                  <c:v>-0.44448127717132579</c:v>
                </c:pt>
                <c:pt idx="7486">
                  <c:v>3.9541963103868754</c:v>
                </c:pt>
                <c:pt idx="7487">
                  <c:v>-0.17176634826648013</c:v>
                </c:pt>
                <c:pt idx="7488">
                  <c:v>0.29639300278022512</c:v>
                </c:pt>
                <c:pt idx="7489">
                  <c:v>2.309014776084199</c:v>
                </c:pt>
                <c:pt idx="7490">
                  <c:v>-0.84196132771781962</c:v>
                </c:pt>
                <c:pt idx="7491">
                  <c:v>0.75488750216346867</c:v>
                </c:pt>
                <c:pt idx="7492">
                  <c:v>1.3678643790542213</c:v>
                </c:pt>
                <c:pt idx="7493">
                  <c:v>-0.41203875564900816</c:v>
                </c:pt>
                <c:pt idx="7494">
                  <c:v>-11.451211111832329</c:v>
                </c:pt>
                <c:pt idx="7495">
                  <c:v>-9.6450579349844787</c:v>
                </c:pt>
                <c:pt idx="7496">
                  <c:v>10.381182412624446</c:v>
                </c:pt>
                <c:pt idx="7497">
                  <c:v>-13.081316989285773</c:v>
                </c:pt>
                <c:pt idx="7498">
                  <c:v>-8.3071072133181392E-2</c:v>
                </c:pt>
                <c:pt idx="7499">
                  <c:v>-0.65222572762583464</c:v>
                </c:pt>
                <c:pt idx="7500">
                  <c:v>-0.13006054056437286</c:v>
                </c:pt>
                <c:pt idx="7501">
                  <c:v>-0.63195998025832534</c:v>
                </c:pt>
                <c:pt idx="7502">
                  <c:v>11.891910249864669</c:v>
                </c:pt>
                <c:pt idx="7503">
                  <c:v>-7.6486571760385464</c:v>
                </c:pt>
                <c:pt idx="7504">
                  <c:v>7.0660891904577738</c:v>
                </c:pt>
                <c:pt idx="7505">
                  <c:v>-1.1111955120224793E-2</c:v>
                </c:pt>
                <c:pt idx="7506">
                  <c:v>-0.39150896378260303</c:v>
                </c:pt>
                <c:pt idx="7507">
                  <c:v>0.13823604219211957</c:v>
                </c:pt>
                <c:pt idx="7508">
                  <c:v>-7.8284756948058323E-2</c:v>
                </c:pt>
                <c:pt idx="7509">
                  <c:v>-0.53442555277034642</c:v>
                </c:pt>
                <c:pt idx="7510">
                  <c:v>-0.3405222866330232</c:v>
                </c:pt>
                <c:pt idx="7511">
                  <c:v>-0.28067736662104381</c:v>
                </c:pt>
                <c:pt idx="7512">
                  <c:v>-0.3651167614950549</c:v>
                </c:pt>
                <c:pt idx="7513">
                  <c:v>-0.4277930811073794</c:v>
                </c:pt>
                <c:pt idx="7514">
                  <c:v>-0.12293858773228211</c:v>
                </c:pt>
                <c:pt idx="7515">
                  <c:v>-0.40558956085743181</c:v>
                </c:pt>
                <c:pt idx="7516">
                  <c:v>-0.13049582028159015</c:v>
                </c:pt>
                <c:pt idx="7517">
                  <c:v>-0.10383581098453971</c:v>
                </c:pt>
                <c:pt idx="7518">
                  <c:v>-0.12663343853101722</c:v>
                </c:pt>
                <c:pt idx="7519">
                  <c:v>0.14383577257365168</c:v>
                </c:pt>
                <c:pt idx="7520">
                  <c:v>-3.6525876025114042E-2</c:v>
                </c:pt>
                <c:pt idx="7521">
                  <c:v>7.8002512001273172E-2</c:v>
                </c:pt>
                <c:pt idx="7522">
                  <c:v>0.49595749466241112</c:v>
                </c:pt>
                <c:pt idx="7523">
                  <c:v>0.30443032184564334</c:v>
                </c:pt>
                <c:pt idx="7524">
                  <c:v>-0.31194400631474017</c:v>
                </c:pt>
                <c:pt idx="7525">
                  <c:v>-0.1479985994612521</c:v>
                </c:pt>
                <c:pt idx="7526">
                  <c:v>-9.3196605276447853E-2</c:v>
                </c:pt>
                <c:pt idx="7527">
                  <c:v>-0.31183656300499868</c:v>
                </c:pt>
                <c:pt idx="7528">
                  <c:v>-0.30136823023896314</c:v>
                </c:pt>
                <c:pt idx="7529">
                  <c:v>-0.19413716106317958</c:v>
                </c:pt>
                <c:pt idx="7530">
                  <c:v>-0.29508834600071043</c:v>
                </c:pt>
                <c:pt idx="7531">
                  <c:v>-0.21306091449649014</c:v>
                </c:pt>
                <c:pt idx="7532">
                  <c:v>-0.23046147204544107</c:v>
                </c:pt>
                <c:pt idx="7533">
                  <c:v>-0.1970368470595536</c:v>
                </c:pt>
                <c:pt idx="7534">
                  <c:v>4.6267603559205631E-2</c:v>
                </c:pt>
                <c:pt idx="7535">
                  <c:v>-0.13861300473839241</c:v>
                </c:pt>
                <c:pt idx="7536">
                  <c:v>-0.19814984408310754</c:v>
                </c:pt>
                <c:pt idx="7537">
                  <c:v>-0.23233565287960975</c:v>
                </c:pt>
                <c:pt idx="7538">
                  <c:v>-0.26174603867714702</c:v>
                </c:pt>
                <c:pt idx="7539">
                  <c:v>4.3523513063886528E-2</c:v>
                </c:pt>
                <c:pt idx="7540">
                  <c:v>-0.14998392580839789</c:v>
                </c:pt>
                <c:pt idx="7541">
                  <c:v>-0.32724749268947168</c:v>
                </c:pt>
                <c:pt idx="7542">
                  <c:v>-0.55323941105688579</c:v>
                </c:pt>
                <c:pt idx="7543">
                  <c:v>-0.21421042777732968</c:v>
                </c:pt>
                <c:pt idx="7544">
                  <c:v>-0.17529635489688797</c:v>
                </c:pt>
                <c:pt idx="7545">
                  <c:v>-0.29152075100561636</c:v>
                </c:pt>
                <c:pt idx="7546">
                  <c:v>-0.35742677610874862</c:v>
                </c:pt>
                <c:pt idx="7547">
                  <c:v>-11.049848549450562</c:v>
                </c:pt>
                <c:pt idx="7548">
                  <c:v>-0.33572189440373523</c:v>
                </c:pt>
                <c:pt idx="7549">
                  <c:v>7.8002512001273172E-2</c:v>
                </c:pt>
                <c:pt idx="7550">
                  <c:v>-0.38994651831601329</c:v>
                </c:pt>
                <c:pt idx="7551">
                  <c:v>1.4111379157565549</c:v>
                </c:pt>
                <c:pt idx="7552">
                  <c:v>-0.241660755041227</c:v>
                </c:pt>
                <c:pt idx="7553">
                  <c:v>-3.4844664176989215</c:v>
                </c:pt>
                <c:pt idx="7554">
                  <c:v>3.3947331923337841E-2</c:v>
                </c:pt>
                <c:pt idx="7555">
                  <c:v>0.3942789391120462</c:v>
                </c:pt>
                <c:pt idx="7556">
                  <c:v>4.8070005924442716E-2</c:v>
                </c:pt>
                <c:pt idx="7557">
                  <c:v>5.5647846187835261</c:v>
                </c:pt>
                <c:pt idx="7558">
                  <c:v>-0.1620044856025489</c:v>
                </c:pt>
                <c:pt idx="7559">
                  <c:v>-5.4492497262245781E-2</c:v>
                </c:pt>
                <c:pt idx="7560">
                  <c:v>-8.0637240287051382E-2</c:v>
                </c:pt>
                <c:pt idx="7561">
                  <c:v>-0.22322322760236157</c:v>
                </c:pt>
                <c:pt idx="7562">
                  <c:v>0.32156782642728338</c:v>
                </c:pt>
                <c:pt idx="7563">
                  <c:v>10.451554569765362</c:v>
                </c:pt>
                <c:pt idx="7564">
                  <c:v>8.8383023902527835</c:v>
                </c:pt>
                <c:pt idx="7565">
                  <c:v>-8.2288186904958813</c:v>
                </c:pt>
                <c:pt idx="7566">
                  <c:v>8.6462586799900301</c:v>
                </c:pt>
                <c:pt idx="7567">
                  <c:v>-7.8002512001272881E-2</c:v>
                </c:pt>
                <c:pt idx="7568">
                  <c:v>0.36773178450048688</c:v>
                </c:pt>
                <c:pt idx="7569">
                  <c:v>-9.2304207950923818</c:v>
                </c:pt>
                <c:pt idx="7570">
                  <c:v>3.0443941193584534</c:v>
                </c:pt>
                <c:pt idx="7571">
                  <c:v>0.69187770463766818</c:v>
                </c:pt>
                <c:pt idx="7572">
                  <c:v>-1.7321646079023851</c:v>
                </c:pt>
                <c:pt idx="7573">
                  <c:v>2.0443941193584534</c:v>
                </c:pt>
                <c:pt idx="7574">
                  <c:v>8.6462586799900301</c:v>
                </c:pt>
                <c:pt idx="7575">
                  <c:v>-0.3479233034203067</c:v>
                </c:pt>
                <c:pt idx="7576">
                  <c:v>-8.900500605874459E-2</c:v>
                </c:pt>
                <c:pt idx="7577">
                  <c:v>-0.77152281620257479</c:v>
                </c:pt>
                <c:pt idx="7578">
                  <c:v>11.306821202497154</c:v>
                </c:pt>
                <c:pt idx="7579">
                  <c:v>-1.215563082946332</c:v>
                </c:pt>
                <c:pt idx="7580">
                  <c:v>-0.12748973512191566</c:v>
                </c:pt>
                <c:pt idx="7581">
                  <c:v>-7.5391588111080319</c:v>
                </c:pt>
                <c:pt idx="7582">
                  <c:v>9.9662651028771325</c:v>
                </c:pt>
                <c:pt idx="7583">
                  <c:v>11.866506212226202</c:v>
                </c:pt>
                <c:pt idx="7584">
                  <c:v>3.177597016416045</c:v>
                </c:pt>
                <c:pt idx="7585">
                  <c:v>0.79970134951416905</c:v>
                </c:pt>
                <c:pt idx="7586">
                  <c:v>-0.49098635251214229</c:v>
                </c:pt>
                <c:pt idx="7587">
                  <c:v>-0.21404755467462042</c:v>
                </c:pt>
                <c:pt idx="7588">
                  <c:v>-11.416621621364193</c:v>
                </c:pt>
                <c:pt idx="7589">
                  <c:v>-0.26247362256959211</c:v>
                </c:pt>
                <c:pt idx="7590">
                  <c:v>-0.76659784603325376</c:v>
                </c:pt>
                <c:pt idx="7591">
                  <c:v>-11.146780789986687</c:v>
                </c:pt>
                <c:pt idx="7592">
                  <c:v>0.32184796519527104</c:v>
                </c:pt>
                <c:pt idx="7593">
                  <c:v>-9.2304207950923818</c:v>
                </c:pt>
                <c:pt idx="7594">
                  <c:v>-2.2479275134435857</c:v>
                </c:pt>
                <c:pt idx="7595">
                  <c:v>-1.1519229859994651</c:v>
                </c:pt>
                <c:pt idx="7596">
                  <c:v>-7.6486571760385464</c:v>
                </c:pt>
                <c:pt idx="7597">
                  <c:v>-9.3822637581148367</c:v>
                </c:pt>
                <c:pt idx="7598">
                  <c:v>0.11547721741993618</c:v>
                </c:pt>
                <c:pt idx="7599">
                  <c:v>0.28582875426063009</c:v>
                </c:pt>
                <c:pt idx="7600">
                  <c:v>1.320847019497031</c:v>
                </c:pt>
                <c:pt idx="7601">
                  <c:v>16.773143500448541</c:v>
                </c:pt>
                <c:pt idx="7602">
                  <c:v>-13.380911949563341</c:v>
                </c:pt>
                <c:pt idx="7603">
                  <c:v>0.1408625358398497</c:v>
                </c:pt>
                <c:pt idx="7604">
                  <c:v>-7.0660891904577721</c:v>
                </c:pt>
                <c:pt idx="7605">
                  <c:v>0.74893823583228225</c:v>
                </c:pt>
                <c:pt idx="7606">
                  <c:v>1.3923174227787607</c:v>
                </c:pt>
                <c:pt idx="7607">
                  <c:v>-0.23660628055614882</c:v>
                </c:pt>
                <c:pt idx="7608">
                  <c:v>-0.17833724125851225</c:v>
                </c:pt>
                <c:pt idx="7609">
                  <c:v>1.7517761258029431E-2</c:v>
                </c:pt>
                <c:pt idx="7610">
                  <c:v>-1.3104553104434138</c:v>
                </c:pt>
                <c:pt idx="7611">
                  <c:v>-8.6911619045530824</c:v>
                </c:pt>
                <c:pt idx="7612">
                  <c:v>0.24978330739074264</c:v>
                </c:pt>
                <c:pt idx="7613">
                  <c:v>-0.38042374419750674</c:v>
                </c:pt>
                <c:pt idx="7614">
                  <c:v>-0.60486205815886085</c:v>
                </c:pt>
                <c:pt idx="7615">
                  <c:v>7.4424841126554411E-2</c:v>
                </c:pt>
                <c:pt idx="7616">
                  <c:v>16.75586990619566</c:v>
                </c:pt>
                <c:pt idx="7617">
                  <c:v>2.5837609556855266</c:v>
                </c:pt>
                <c:pt idx="7618">
                  <c:v>-0.16982487339001892</c:v>
                </c:pt>
                <c:pt idx="7619">
                  <c:v>-17.999209121688242</c:v>
                </c:pt>
                <c:pt idx="7620">
                  <c:v>0.26303440583379378</c:v>
                </c:pt>
                <c:pt idx="7621">
                  <c:v>-8.6450579349844769</c:v>
                </c:pt>
                <c:pt idx="7622">
                  <c:v>-8.0696334538721999</c:v>
                </c:pt>
                <c:pt idx="7623">
                  <c:v>-4.4448834255241501E-2</c:v>
                </c:pt>
                <c:pt idx="7624">
                  <c:v>0.76970238057820584</c:v>
                </c:pt>
                <c:pt idx="7625">
                  <c:v>0.25779775746764699</c:v>
                </c:pt>
                <c:pt idx="7626">
                  <c:v>0.38466385023532484</c:v>
                </c:pt>
                <c:pt idx="7627">
                  <c:v>0.58496250072115585</c:v>
                </c:pt>
                <c:pt idx="7628">
                  <c:v>14.287736424266425</c:v>
                </c:pt>
                <c:pt idx="7629">
                  <c:v>-16.30563428754671</c:v>
                </c:pt>
                <c:pt idx="7630">
                  <c:v>-9.0597950917951025</c:v>
                </c:pt>
                <c:pt idx="7631">
                  <c:v>0.7879440630841833</c:v>
                </c:pt>
                <c:pt idx="7632">
                  <c:v>-13.167418145831739</c:v>
                </c:pt>
                <c:pt idx="7633">
                  <c:v>2.0326472338998469</c:v>
                </c:pt>
                <c:pt idx="7634">
                  <c:v>4.3692338096657197</c:v>
                </c:pt>
                <c:pt idx="7635">
                  <c:v>9.2304207950923818</c:v>
                </c:pt>
                <c:pt idx="7636">
                  <c:v>0.1741722987103497</c:v>
                </c:pt>
                <c:pt idx="7637">
                  <c:v>-8.8672787397096631</c:v>
                </c:pt>
                <c:pt idx="7638">
                  <c:v>-0.92199748799872694</c:v>
                </c:pt>
                <c:pt idx="7639">
                  <c:v>0.10852445677816934</c:v>
                </c:pt>
                <c:pt idx="7640">
                  <c:v>9.72972013549145E-2</c:v>
                </c:pt>
                <c:pt idx="7641">
                  <c:v>9.0606959316875546</c:v>
                </c:pt>
                <c:pt idx="7642">
                  <c:v>0.11074706550753884</c:v>
                </c:pt>
                <c:pt idx="7643">
                  <c:v>-4.8258210594068958</c:v>
                </c:pt>
                <c:pt idx="7644">
                  <c:v>9.0606959316875546</c:v>
                </c:pt>
                <c:pt idx="7645">
                  <c:v>5.7548875021634682</c:v>
                </c:pt>
                <c:pt idx="7646">
                  <c:v>0.60248210381824896</c:v>
                </c:pt>
                <c:pt idx="7647">
                  <c:v>-3.121324362316201</c:v>
                </c:pt>
                <c:pt idx="7648">
                  <c:v>-8.0624959257337636</c:v>
                </c:pt>
                <c:pt idx="7649">
                  <c:v>-10.644156719937438</c:v>
                </c:pt>
                <c:pt idx="7650">
                  <c:v>-8.293088412007382</c:v>
                </c:pt>
                <c:pt idx="7651">
                  <c:v>14.075729827726907</c:v>
                </c:pt>
                <c:pt idx="7652">
                  <c:v>7.6486571760385464</c:v>
                </c:pt>
                <c:pt idx="7653">
                  <c:v>-8.0624959257337636</c:v>
                </c:pt>
                <c:pt idx="7654">
                  <c:v>-10.059344460824425</c:v>
                </c:pt>
                <c:pt idx="7655">
                  <c:v>9.5196362528432132</c:v>
                </c:pt>
                <c:pt idx="7656">
                  <c:v>-0.32120836674028824</c:v>
                </c:pt>
                <c:pt idx="7657">
                  <c:v>0</c:v>
                </c:pt>
                <c:pt idx="7658">
                  <c:v>1.2615924316598877</c:v>
                </c:pt>
                <c:pt idx="7659">
                  <c:v>-3.163160904911088E-2</c:v>
                </c:pt>
                <c:pt idx="7660">
                  <c:v>-0.13731552187652124</c:v>
                </c:pt>
                <c:pt idx="7661">
                  <c:v>0.45357210069783349</c:v>
                </c:pt>
                <c:pt idx="7662">
                  <c:v>6.0732489820306386</c:v>
                </c:pt>
                <c:pt idx="7663">
                  <c:v>0.22204945329943757</c:v>
                </c:pt>
                <c:pt idx="7664">
                  <c:v>11.786950240502948</c:v>
                </c:pt>
                <c:pt idx="7665">
                  <c:v>10.381542951184585</c:v>
                </c:pt>
                <c:pt idx="7666">
                  <c:v>0.60266450245461523</c:v>
                </c:pt>
                <c:pt idx="7667">
                  <c:v>0.14037265636455232</c:v>
                </c:pt>
                <c:pt idx="7668">
                  <c:v>8.8683081332894673</c:v>
                </c:pt>
                <c:pt idx="7669">
                  <c:v>-2.8428408326517128E-2</c:v>
                </c:pt>
                <c:pt idx="7670">
                  <c:v>1.0655883416275767</c:v>
                </c:pt>
                <c:pt idx="7671">
                  <c:v>-0.24814019053409919</c:v>
                </c:pt>
                <c:pt idx="7672">
                  <c:v>-0.99284020842713405</c:v>
                </c:pt>
                <c:pt idx="7673">
                  <c:v>0.80658280802210791</c:v>
                </c:pt>
                <c:pt idx="7674">
                  <c:v>-10.059344460824425</c:v>
                </c:pt>
                <c:pt idx="7675">
                  <c:v>8.8683081332894673</c:v>
                </c:pt>
                <c:pt idx="7676">
                  <c:v>-5.3457748368417297</c:v>
                </c:pt>
                <c:pt idx="7677">
                  <c:v>-0.21545970717456298</c:v>
                </c:pt>
                <c:pt idx="7678">
                  <c:v>-8.6450579349844769</c:v>
                </c:pt>
                <c:pt idx="7679">
                  <c:v>-8.3837042924740537</c:v>
                </c:pt>
                <c:pt idx="7680">
                  <c:v>0.77765767137170105</c:v>
                </c:pt>
                <c:pt idx="7681">
                  <c:v>-6.3076629675327016</c:v>
                </c:pt>
                <c:pt idx="7682">
                  <c:v>-8.1367550851989823E-2</c:v>
                </c:pt>
                <c:pt idx="7683">
                  <c:v>-1.0170735133589415</c:v>
                </c:pt>
                <c:pt idx="7684">
                  <c:v>5.5546041994155848</c:v>
                </c:pt>
                <c:pt idx="7685">
                  <c:v>11.059344460824425</c:v>
                </c:pt>
                <c:pt idx="7686">
                  <c:v>9.3109404391481465E-2</c:v>
                </c:pt>
                <c:pt idx="7687">
                  <c:v>1.4288432988038744</c:v>
                </c:pt>
                <c:pt idx="7688">
                  <c:v>0.23653660365671825</c:v>
                </c:pt>
                <c:pt idx="7689">
                  <c:v>-4.060335663227475</c:v>
                </c:pt>
                <c:pt idx="7690">
                  <c:v>-1.7210240502971845</c:v>
                </c:pt>
                <c:pt idx="7691">
                  <c:v>-0.28021399581061995</c:v>
                </c:pt>
                <c:pt idx="7692">
                  <c:v>-0.3871699681116415</c:v>
                </c:pt>
                <c:pt idx="7693">
                  <c:v>10.917123403264748</c:v>
                </c:pt>
                <c:pt idx="7694">
                  <c:v>2.4775321405624666</c:v>
                </c:pt>
                <c:pt idx="7695">
                  <c:v>-1.0399664073176449</c:v>
                </c:pt>
                <c:pt idx="7696">
                  <c:v>0.50174913247217445</c:v>
                </c:pt>
                <c:pt idx="7697">
                  <c:v>-6.9886846867721664</c:v>
                </c:pt>
                <c:pt idx="7698">
                  <c:v>-3.4867557954917832</c:v>
                </c:pt>
                <c:pt idx="7699">
                  <c:v>-7.6486571760385464</c:v>
                </c:pt>
                <c:pt idx="7700">
                  <c:v>4.3692338096657197</c:v>
                </c:pt>
                <c:pt idx="7701">
                  <c:v>-3.3193026254805393</c:v>
                </c:pt>
                <c:pt idx="7702">
                  <c:v>-0.32192809488736229</c:v>
                </c:pt>
                <c:pt idx="7703">
                  <c:v>-0.10808316794252269</c:v>
                </c:pt>
                <c:pt idx="7704">
                  <c:v>4.9712506798303586</c:v>
                </c:pt>
                <c:pt idx="7705">
                  <c:v>1.5849625007211561</c:v>
                </c:pt>
                <c:pt idx="7706">
                  <c:v>8.7046098180409454E-2</c:v>
                </c:pt>
                <c:pt idx="7707">
                  <c:v>-14.081289245950657</c:v>
                </c:pt>
                <c:pt idx="7708">
                  <c:v>-3.0588936890535687</c:v>
                </c:pt>
                <c:pt idx="7709">
                  <c:v>6.1704799481895058</c:v>
                </c:pt>
                <c:pt idx="7710">
                  <c:v>9.6444571875092606</c:v>
                </c:pt>
                <c:pt idx="7711">
                  <c:v>-9.0606959316875546</c:v>
                </c:pt>
                <c:pt idx="7712">
                  <c:v>-8.0606959316875546</c:v>
                </c:pt>
                <c:pt idx="7713">
                  <c:v>0.36153995078621914</c:v>
                </c:pt>
                <c:pt idx="7714">
                  <c:v>-0.7180240305127461</c:v>
                </c:pt>
                <c:pt idx="7715">
                  <c:v>0.81713594285018964</c:v>
                </c:pt>
                <c:pt idx="7716">
                  <c:v>8.3822637581148367</c:v>
                </c:pt>
                <c:pt idx="7717">
                  <c:v>10.644457187509261</c:v>
                </c:pt>
                <c:pt idx="7718">
                  <c:v>3.8743729606833996</c:v>
                </c:pt>
                <c:pt idx="7719">
                  <c:v>-2.8726206935237726</c:v>
                </c:pt>
                <c:pt idx="7720">
                  <c:v>-10.644457187509261</c:v>
                </c:pt>
                <c:pt idx="7721">
                  <c:v>-9.8667637673533513</c:v>
                </c:pt>
                <c:pt idx="7722">
                  <c:v>-1.836658479616922E-3</c:v>
                </c:pt>
                <c:pt idx="7723">
                  <c:v>-0.53907310220909677</c:v>
                </c:pt>
                <c:pt idx="7724">
                  <c:v>5.2304793100817069</c:v>
                </c:pt>
                <c:pt idx="7725">
                  <c:v>1.7454271729144026</c:v>
                </c:pt>
                <c:pt idx="7726">
                  <c:v>9.5196362528432132</c:v>
                </c:pt>
                <c:pt idx="7727">
                  <c:v>1.8912937405575001</c:v>
                </c:pt>
                <c:pt idx="7728">
                  <c:v>0.22431729826094038</c:v>
                </c:pt>
                <c:pt idx="7729">
                  <c:v>9.7604427459966399</c:v>
                </c:pt>
                <c:pt idx="7730">
                  <c:v>-13.965814340495692</c:v>
                </c:pt>
                <c:pt idx="7731">
                  <c:v>8.0624959257337636</c:v>
                </c:pt>
                <c:pt idx="7732">
                  <c:v>10.307580315927396</c:v>
                </c:pt>
                <c:pt idx="7733">
                  <c:v>6.7127366853435966</c:v>
                </c:pt>
                <c:pt idx="7734">
                  <c:v>4.3692338096657197</c:v>
                </c:pt>
                <c:pt idx="7735">
                  <c:v>-0.75223816439925417</c:v>
                </c:pt>
                <c:pt idx="7736">
                  <c:v>-0.84799690655494997</c:v>
                </c:pt>
                <c:pt idx="7737">
                  <c:v>-10.146780789986687</c:v>
                </c:pt>
                <c:pt idx="7738">
                  <c:v>-10.147204924942228</c:v>
                </c:pt>
                <c:pt idx="7739">
                  <c:v>8.0606959316875546</c:v>
                </c:pt>
                <c:pt idx="7740">
                  <c:v>-7.6486571760385464</c:v>
                </c:pt>
                <c:pt idx="7741">
                  <c:v>-1.924557444382317</c:v>
                </c:pt>
                <c:pt idx="7742">
                  <c:v>-9.5189809291704002</c:v>
                </c:pt>
                <c:pt idx="7743">
                  <c:v>-0.10633123505976771</c:v>
                </c:pt>
                <c:pt idx="7744">
                  <c:v>-0.28950661719498505</c:v>
                </c:pt>
                <c:pt idx="7745">
                  <c:v>-0.41131441323612672</c:v>
                </c:pt>
                <c:pt idx="7746">
                  <c:v>0.37706964907982332</c:v>
                </c:pt>
                <c:pt idx="7747">
                  <c:v>-3.1679799743270434</c:v>
                </c:pt>
                <c:pt idx="7748">
                  <c:v>-0.99284020842713405</c:v>
                </c:pt>
                <c:pt idx="7749">
                  <c:v>-3.043536648283649</c:v>
                </c:pt>
                <c:pt idx="7750">
                  <c:v>2.6474191778129263</c:v>
                </c:pt>
                <c:pt idx="7751">
                  <c:v>-9.229619965185119</c:v>
                </c:pt>
                <c:pt idx="7752">
                  <c:v>-2.0177881937630229E-2</c:v>
                </c:pt>
                <c:pt idx="7753">
                  <c:v>0.50250034052918335</c:v>
                </c:pt>
                <c:pt idx="7754">
                  <c:v>5.9228321394775394</c:v>
                </c:pt>
                <c:pt idx="7755">
                  <c:v>-0.154722594798642</c:v>
                </c:pt>
                <c:pt idx="7756">
                  <c:v>-0.54494682187327725</c:v>
                </c:pt>
                <c:pt idx="7757">
                  <c:v>1.8279206192824009</c:v>
                </c:pt>
                <c:pt idx="7758">
                  <c:v>7.0660891904577738</c:v>
                </c:pt>
                <c:pt idx="7759">
                  <c:v>0.65486451395131251</c:v>
                </c:pt>
                <c:pt idx="7760">
                  <c:v>-1.3703684499451152</c:v>
                </c:pt>
                <c:pt idx="7761">
                  <c:v>-1.0473057147783567</c:v>
                </c:pt>
                <c:pt idx="7762">
                  <c:v>2.9333396959309201</c:v>
                </c:pt>
                <c:pt idx="7763">
                  <c:v>-0.12928301694496649</c:v>
                </c:pt>
                <c:pt idx="7764">
                  <c:v>8.5114998555171611E-3</c:v>
                </c:pt>
                <c:pt idx="7765">
                  <c:v>-0.1177402689285051</c:v>
                </c:pt>
                <c:pt idx="7766">
                  <c:v>-0.88433783353284068</c:v>
                </c:pt>
                <c:pt idx="7767">
                  <c:v>0.28379296600059106</c:v>
                </c:pt>
                <c:pt idx="7768">
                  <c:v>-5.4717763036287383</c:v>
                </c:pt>
                <c:pt idx="7769">
                  <c:v>7.6486571760385464</c:v>
                </c:pt>
                <c:pt idx="7770">
                  <c:v>6.4413114877098874</c:v>
                </c:pt>
                <c:pt idx="7771">
                  <c:v>-4.7772924394832632</c:v>
                </c:pt>
                <c:pt idx="7772">
                  <c:v>-0.13124453327825267</c:v>
                </c:pt>
                <c:pt idx="7773">
                  <c:v>9.7604427459966399</c:v>
                </c:pt>
                <c:pt idx="7774">
                  <c:v>3.5342013346839924</c:v>
                </c:pt>
                <c:pt idx="7775">
                  <c:v>-4.4743318813056563</c:v>
                </c:pt>
                <c:pt idx="7776">
                  <c:v>-7.4767768401972245E-2</c:v>
                </c:pt>
                <c:pt idx="7777">
                  <c:v>-5.1826290574758129</c:v>
                </c:pt>
                <c:pt idx="7778">
                  <c:v>-0.71271804791952909</c:v>
                </c:pt>
                <c:pt idx="7779">
                  <c:v>1.0995356735509147</c:v>
                </c:pt>
                <c:pt idx="7780">
                  <c:v>0.47130571892558937</c:v>
                </c:pt>
                <c:pt idx="7781">
                  <c:v>-0.13606154957602837</c:v>
                </c:pt>
                <c:pt idx="7782">
                  <c:v>-0.28757659009658559</c:v>
                </c:pt>
                <c:pt idx="7783">
                  <c:v>-0.12553088208385915</c:v>
                </c:pt>
                <c:pt idx="7784">
                  <c:v>-0.14980888003213799</c:v>
                </c:pt>
                <c:pt idx="7785">
                  <c:v>3.8819248890528513E-2</c:v>
                </c:pt>
                <c:pt idx="7786">
                  <c:v>-0.11966711132535963</c:v>
                </c:pt>
                <c:pt idx="7787">
                  <c:v>7.6486571760385464</c:v>
                </c:pt>
                <c:pt idx="7788">
                  <c:v>-13.965814340495692</c:v>
                </c:pt>
                <c:pt idx="7789">
                  <c:v>-5.2924684944136988</c:v>
                </c:pt>
                <c:pt idx="7790">
                  <c:v>-0.58539961481051372</c:v>
                </c:pt>
                <c:pt idx="7791">
                  <c:v>15.108755848770507</c:v>
                </c:pt>
                <c:pt idx="7792">
                  <c:v>-0.32823267174157106</c:v>
                </c:pt>
                <c:pt idx="7793">
                  <c:v>2.5156998382840428</c:v>
                </c:pt>
                <c:pt idx="7794">
                  <c:v>0.19133294047960508</c:v>
                </c:pt>
                <c:pt idx="7795">
                  <c:v>4.2455250232282813</c:v>
                </c:pt>
                <c:pt idx="7796">
                  <c:v>-14.965799312657159</c:v>
                </c:pt>
                <c:pt idx="7797">
                  <c:v>-11.059119092544519</c:v>
                </c:pt>
                <c:pt idx="7798">
                  <c:v>0.43063435432986236</c:v>
                </c:pt>
                <c:pt idx="7799">
                  <c:v>-0.22230657984409005</c:v>
                </c:pt>
                <c:pt idx="7800">
                  <c:v>0.19525629139893386</c:v>
                </c:pt>
                <c:pt idx="7801">
                  <c:v>-0.37503943134692491</c:v>
                </c:pt>
                <c:pt idx="7802">
                  <c:v>0.89690650703589669</c:v>
                </c:pt>
                <c:pt idx="7803">
                  <c:v>-0.46566357234881184</c:v>
                </c:pt>
                <c:pt idx="7804">
                  <c:v>-0.24277556684999374</c:v>
                </c:pt>
                <c:pt idx="7805">
                  <c:v>-0.11018291775042306</c:v>
                </c:pt>
                <c:pt idx="7806">
                  <c:v>0.53605290024021002</c:v>
                </c:pt>
                <c:pt idx="7807">
                  <c:v>2.8711194645866969</c:v>
                </c:pt>
                <c:pt idx="7808">
                  <c:v>0.77529371282530568</c:v>
                </c:pt>
                <c:pt idx="7809">
                  <c:v>0.77529371282530568</c:v>
                </c:pt>
                <c:pt idx="7810">
                  <c:v>-0.73696559416620622</c:v>
                </c:pt>
                <c:pt idx="7811">
                  <c:v>-2.4656635723488121</c:v>
                </c:pt>
                <c:pt idx="7812">
                  <c:v>-1.1412398802722095</c:v>
                </c:pt>
                <c:pt idx="7813">
                  <c:v>-0.55254102302877839</c:v>
                </c:pt>
                <c:pt idx="7814">
                  <c:v>-0.21637700591867681</c:v>
                </c:pt>
                <c:pt idx="7815">
                  <c:v>0.4818690077570526</c:v>
                </c:pt>
                <c:pt idx="7816">
                  <c:v>-0.26255438751597682</c:v>
                </c:pt>
                <c:pt idx="7817">
                  <c:v>0.45828499748284757</c:v>
                </c:pt>
                <c:pt idx="7818">
                  <c:v>10.866506212226202</c:v>
                </c:pt>
                <c:pt idx="7819">
                  <c:v>0.59323011670475645</c:v>
                </c:pt>
                <c:pt idx="7820">
                  <c:v>0.24100809950379498</c:v>
                </c:pt>
                <c:pt idx="7821">
                  <c:v>0.35808775818278071</c:v>
                </c:pt>
                <c:pt idx="7822">
                  <c:v>0.85480208446006434</c:v>
                </c:pt>
                <c:pt idx="7823">
                  <c:v>-0.78534322744315777</c:v>
                </c:pt>
                <c:pt idx="7824">
                  <c:v>-0.69919225153428111</c:v>
                </c:pt>
                <c:pt idx="7825">
                  <c:v>7.594885323329871E-2</c:v>
                </c:pt>
                <c:pt idx="7826">
                  <c:v>0.10893437155316395</c:v>
                </c:pt>
                <c:pt idx="7827">
                  <c:v>14.807120089300369</c:v>
                </c:pt>
                <c:pt idx="7828">
                  <c:v>1.8459156727110673</c:v>
                </c:pt>
                <c:pt idx="7829">
                  <c:v>-0.25525705524207459</c:v>
                </c:pt>
                <c:pt idx="7830">
                  <c:v>0.10825289065202343</c:v>
                </c:pt>
                <c:pt idx="7831">
                  <c:v>-0.20481979188849828</c:v>
                </c:pt>
                <c:pt idx="7832">
                  <c:v>0.8956633401852645</c:v>
                </c:pt>
                <c:pt idx="7833">
                  <c:v>-0.84799690655494997</c:v>
                </c:pt>
                <c:pt idx="7834">
                  <c:v>-8.4888897586512885E-2</c:v>
                </c:pt>
                <c:pt idx="7835">
                  <c:v>0.63959775729800172</c:v>
                </c:pt>
                <c:pt idx="7836">
                  <c:v>-0.86249647625006476</c:v>
                </c:pt>
                <c:pt idx="7837">
                  <c:v>0.23806749031721861</c:v>
                </c:pt>
                <c:pt idx="7838">
                  <c:v>-1.1178364902938585</c:v>
                </c:pt>
                <c:pt idx="7839">
                  <c:v>-4.3692338096657197</c:v>
                </c:pt>
                <c:pt idx="7840">
                  <c:v>0.24100809950379498</c:v>
                </c:pt>
                <c:pt idx="7841">
                  <c:v>0.9068905956085187</c:v>
                </c:pt>
                <c:pt idx="7842">
                  <c:v>-12.188382790570115</c:v>
                </c:pt>
                <c:pt idx="7843">
                  <c:v>-0.60572106088795363</c:v>
                </c:pt>
                <c:pt idx="7844">
                  <c:v>0.8744691179161409</c:v>
                </c:pt>
                <c:pt idx="7845">
                  <c:v>-0.46948528330122002</c:v>
                </c:pt>
                <c:pt idx="7846">
                  <c:v>-7.7670044205475897</c:v>
                </c:pt>
                <c:pt idx="7847">
                  <c:v>-3.2948009168644976</c:v>
                </c:pt>
                <c:pt idx="7848">
                  <c:v>-0.30633123983634364</c:v>
                </c:pt>
                <c:pt idx="7849">
                  <c:v>4.7703885957036567</c:v>
                </c:pt>
                <c:pt idx="7850">
                  <c:v>-3.6400424384971362</c:v>
                </c:pt>
                <c:pt idx="7851">
                  <c:v>12.146462606921792</c:v>
                </c:pt>
                <c:pt idx="7852">
                  <c:v>-8.3822637581148367</c:v>
                </c:pt>
                <c:pt idx="7853">
                  <c:v>0.74507064380326127</c:v>
                </c:pt>
                <c:pt idx="7854">
                  <c:v>9.0606959316875546</c:v>
                </c:pt>
                <c:pt idx="7855">
                  <c:v>-0.57318533294480267</c:v>
                </c:pt>
                <c:pt idx="7856">
                  <c:v>-4.5275510268279682</c:v>
                </c:pt>
                <c:pt idx="7857">
                  <c:v>-11.059344460824425</c:v>
                </c:pt>
                <c:pt idx="7858">
                  <c:v>-0.37154451770418045</c:v>
                </c:pt>
                <c:pt idx="7859">
                  <c:v>-9.0768155970508317</c:v>
                </c:pt>
                <c:pt idx="7860">
                  <c:v>-0.22239242133644802</c:v>
                </c:pt>
                <c:pt idx="7861">
                  <c:v>-0.19264507794239591</c:v>
                </c:pt>
                <c:pt idx="7862">
                  <c:v>-0.33880191345175842</c:v>
                </c:pt>
                <c:pt idx="7863">
                  <c:v>1.1840967231549033</c:v>
                </c:pt>
                <c:pt idx="7864">
                  <c:v>7.6486571760385464</c:v>
                </c:pt>
                <c:pt idx="7865">
                  <c:v>-0.73648501620010709</c:v>
                </c:pt>
                <c:pt idx="7866">
                  <c:v>-9.5189809291704002</c:v>
                </c:pt>
                <c:pt idx="7867">
                  <c:v>8.8672787397096631</c:v>
                </c:pt>
                <c:pt idx="7868">
                  <c:v>-9.9662651028771325</c:v>
                </c:pt>
                <c:pt idx="7869">
                  <c:v>-0.41882907844121803</c:v>
                </c:pt>
                <c:pt idx="7870">
                  <c:v>-0.14585086646345477</c:v>
                </c:pt>
                <c:pt idx="7871">
                  <c:v>-0.48594198341241934</c:v>
                </c:pt>
                <c:pt idx="7872">
                  <c:v>0.15184296302245487</c:v>
                </c:pt>
                <c:pt idx="7873">
                  <c:v>9.8672787397096631</c:v>
                </c:pt>
                <c:pt idx="7874">
                  <c:v>-9.3822637581148367</c:v>
                </c:pt>
                <c:pt idx="7875">
                  <c:v>5.6583528366367514E-2</c:v>
                </c:pt>
                <c:pt idx="7876">
                  <c:v>0.25806004181359016</c:v>
                </c:pt>
                <c:pt idx="7877">
                  <c:v>9.6450579349844787</c:v>
                </c:pt>
                <c:pt idx="7878">
                  <c:v>-11.229019050893521</c:v>
                </c:pt>
                <c:pt idx="7879">
                  <c:v>-0.31550182572792934</c:v>
                </c:pt>
                <c:pt idx="7880">
                  <c:v>0.7074465072461511</c:v>
                </c:pt>
                <c:pt idx="7881">
                  <c:v>-0.58256200925071366</c:v>
                </c:pt>
                <c:pt idx="7882">
                  <c:v>-0.46459332375307588</c:v>
                </c:pt>
                <c:pt idx="7883">
                  <c:v>10.229619965185119</c:v>
                </c:pt>
                <c:pt idx="7884">
                  <c:v>-5.5647846187835261</c:v>
                </c:pt>
                <c:pt idx="7885">
                  <c:v>-12.10339709935112</c:v>
                </c:pt>
                <c:pt idx="7886">
                  <c:v>9.6450579349844787</c:v>
                </c:pt>
                <c:pt idx="7887">
                  <c:v>0.42208873839195299</c:v>
                </c:pt>
                <c:pt idx="7888">
                  <c:v>0.64846819206773954</c:v>
                </c:pt>
                <c:pt idx="7889">
                  <c:v>-0.12068148242246302</c:v>
                </c:pt>
                <c:pt idx="7890">
                  <c:v>0.18762700317577127</c:v>
                </c:pt>
                <c:pt idx="7891">
                  <c:v>-0.12553088208385899</c:v>
                </c:pt>
                <c:pt idx="7892">
                  <c:v>1.6036183000014801</c:v>
                </c:pt>
                <c:pt idx="7893">
                  <c:v>-9.7847323398144365E-2</c:v>
                </c:pt>
                <c:pt idx="7894">
                  <c:v>-1.7353634895697048</c:v>
                </c:pt>
                <c:pt idx="7895">
                  <c:v>1.6488122788569093E-2</c:v>
                </c:pt>
                <c:pt idx="7896">
                  <c:v>7.0660891904577738</c:v>
                </c:pt>
                <c:pt idx="7897">
                  <c:v>-0.24752140646246959</c:v>
                </c:pt>
                <c:pt idx="7898">
                  <c:v>-3.7474705418662713E-2</c:v>
                </c:pt>
                <c:pt idx="7899">
                  <c:v>1.4262647547020977</c:v>
                </c:pt>
                <c:pt idx="7900">
                  <c:v>-9.3822637581148367</c:v>
                </c:pt>
                <c:pt idx="7901">
                  <c:v>6.0732489820306386</c:v>
                </c:pt>
                <c:pt idx="7902">
                  <c:v>-12.188279751964144</c:v>
                </c:pt>
                <c:pt idx="7903">
                  <c:v>0.42855847301248329</c:v>
                </c:pt>
                <c:pt idx="7904">
                  <c:v>6.0732489820306386</c:v>
                </c:pt>
                <c:pt idx="7905">
                  <c:v>-7.0660891904577721</c:v>
                </c:pt>
                <c:pt idx="7906">
                  <c:v>-7.0660891904577721</c:v>
                </c:pt>
                <c:pt idx="7907">
                  <c:v>11.013322673425447</c:v>
                </c:pt>
                <c:pt idx="7908">
                  <c:v>-12.989631026616456</c:v>
                </c:pt>
                <c:pt idx="7909">
                  <c:v>2.7901203846412503</c:v>
                </c:pt>
                <c:pt idx="7910">
                  <c:v>-8.6450579349844769</c:v>
                </c:pt>
                <c:pt idx="7911">
                  <c:v>13.904446464505721</c:v>
                </c:pt>
                <c:pt idx="7912">
                  <c:v>12.325867580575419</c:v>
                </c:pt>
                <c:pt idx="7913">
                  <c:v>10.059795091795101</c:v>
                </c:pt>
                <c:pt idx="7914">
                  <c:v>-6.1221905615063719</c:v>
                </c:pt>
                <c:pt idx="7915">
                  <c:v>10.814315423787811</c:v>
                </c:pt>
                <c:pt idx="7916">
                  <c:v>12.658880895047878</c:v>
                </c:pt>
                <c:pt idx="7917">
                  <c:v>-9.6444571875092606</c:v>
                </c:pt>
                <c:pt idx="7918">
                  <c:v>-9.6444571875092606</c:v>
                </c:pt>
                <c:pt idx="7919">
                  <c:v>-12.188279751964144</c:v>
                </c:pt>
                <c:pt idx="7920">
                  <c:v>-7.0660891904577721</c:v>
                </c:pt>
                <c:pt idx="7921">
                  <c:v>-1.7428939585539984</c:v>
                </c:pt>
                <c:pt idx="7922">
                  <c:v>-0.28007761376284268</c:v>
                </c:pt>
                <c:pt idx="7923">
                  <c:v>-11.989867514616474</c:v>
                </c:pt>
                <c:pt idx="7924">
                  <c:v>12.416533660199583</c:v>
                </c:pt>
                <c:pt idx="7925">
                  <c:v>9.9667457608995313</c:v>
                </c:pt>
                <c:pt idx="7926">
                  <c:v>-11.307011018304401</c:v>
                </c:pt>
                <c:pt idx="7927">
                  <c:v>-0.25565487546819626</c:v>
                </c:pt>
                <c:pt idx="7928">
                  <c:v>6.0732489820306386</c:v>
                </c:pt>
                <c:pt idx="7929">
                  <c:v>-11.673897930688602</c:v>
                </c:pt>
                <c:pt idx="7930">
                  <c:v>6.0732489820306386</c:v>
                </c:pt>
                <c:pt idx="7931">
                  <c:v>9.5196362528432132</c:v>
                </c:pt>
                <c:pt idx="7932">
                  <c:v>8.8683081332894673</c:v>
                </c:pt>
                <c:pt idx="7933">
                  <c:v>-13.666260994509466</c:v>
                </c:pt>
                <c:pt idx="7934">
                  <c:v>-8.8683081332894673</c:v>
                </c:pt>
                <c:pt idx="7935">
                  <c:v>10.759888183221834</c:v>
                </c:pt>
                <c:pt idx="7936">
                  <c:v>7.6486571760385464</c:v>
                </c:pt>
                <c:pt idx="7937">
                  <c:v>-1.3465508205717625</c:v>
                </c:pt>
                <c:pt idx="7938">
                  <c:v>9.9667457608995313</c:v>
                </c:pt>
                <c:pt idx="7939">
                  <c:v>-11.10372492250138</c:v>
                </c:pt>
                <c:pt idx="7940">
                  <c:v>-11.059344460824425</c:v>
                </c:pt>
                <c:pt idx="7941">
                  <c:v>-0.52498371467247029</c:v>
                </c:pt>
                <c:pt idx="7942">
                  <c:v>11.059119092544519</c:v>
                </c:pt>
                <c:pt idx="7943">
                  <c:v>10.866763767353351</c:v>
                </c:pt>
                <c:pt idx="7944">
                  <c:v>-8.0606959316875546</c:v>
                </c:pt>
                <c:pt idx="7945">
                  <c:v>-4.3067114671298569E-2</c:v>
                </c:pt>
                <c:pt idx="7946">
                  <c:v>0.52328767570783274</c:v>
                </c:pt>
                <c:pt idx="7947">
                  <c:v>12.036288107616512</c:v>
                </c:pt>
                <c:pt idx="7948">
                  <c:v>-14.935441330931193</c:v>
                </c:pt>
                <c:pt idx="7949">
                  <c:v>-0.89312441586848468</c:v>
                </c:pt>
                <c:pt idx="7950">
                  <c:v>8.3837042924740537</c:v>
                </c:pt>
                <c:pt idx="7951">
                  <c:v>-0.89312441586848468</c:v>
                </c:pt>
                <c:pt idx="7952">
                  <c:v>-0.93862557999367324</c:v>
                </c:pt>
                <c:pt idx="7953">
                  <c:v>9.0606959316875546</c:v>
                </c:pt>
                <c:pt idx="7954">
                  <c:v>0.35166731611898228</c:v>
                </c:pt>
                <c:pt idx="7955">
                  <c:v>13.287808556012996</c:v>
                </c:pt>
                <c:pt idx="7956">
                  <c:v>8.0624959257337636</c:v>
                </c:pt>
                <c:pt idx="7957">
                  <c:v>-6.2029400586702756</c:v>
                </c:pt>
                <c:pt idx="7958">
                  <c:v>-6.4429434958487288</c:v>
                </c:pt>
                <c:pt idx="7959">
                  <c:v>10.381542951184585</c:v>
                </c:pt>
                <c:pt idx="7960">
                  <c:v>-10.381182412624446</c:v>
                </c:pt>
                <c:pt idx="7961">
                  <c:v>8.8672787397096631</c:v>
                </c:pt>
                <c:pt idx="7962">
                  <c:v>-10.644156719937438</c:v>
                </c:pt>
                <c:pt idx="7963">
                  <c:v>12.566846858458611</c:v>
                </c:pt>
                <c:pt idx="7964">
                  <c:v>12.451382851019591</c:v>
                </c:pt>
                <c:pt idx="7965">
                  <c:v>8.3837042924740537</c:v>
                </c:pt>
                <c:pt idx="7966">
                  <c:v>-1.3438367392795449</c:v>
                </c:pt>
                <c:pt idx="7967">
                  <c:v>-0.76237187996631761</c:v>
                </c:pt>
                <c:pt idx="7968">
                  <c:v>-0.74134403467678034</c:v>
                </c:pt>
                <c:pt idx="7969">
                  <c:v>-0.72883771328280578</c:v>
                </c:pt>
                <c:pt idx="7970">
                  <c:v>6.0732489820306386</c:v>
                </c:pt>
                <c:pt idx="7971">
                  <c:v>6.0732489820306386</c:v>
                </c:pt>
                <c:pt idx="7972">
                  <c:v>6.0732489820306386</c:v>
                </c:pt>
                <c:pt idx="7973">
                  <c:v>11.916999049082808</c:v>
                </c:pt>
                <c:pt idx="7974">
                  <c:v>-13.793603309279407</c:v>
                </c:pt>
                <c:pt idx="7975">
                  <c:v>-2.8744691179161412</c:v>
                </c:pt>
                <c:pt idx="7976">
                  <c:v>-1.0054197536739093</c:v>
                </c:pt>
                <c:pt idx="7977">
                  <c:v>-8.0624959257337636</c:v>
                </c:pt>
                <c:pt idx="7978">
                  <c:v>-12.965904504239749</c:v>
                </c:pt>
                <c:pt idx="7979">
                  <c:v>8.8683081332894673</c:v>
                </c:pt>
                <c:pt idx="7980">
                  <c:v>-0.58256798558077305</c:v>
                </c:pt>
                <c:pt idx="7981">
                  <c:v>-11.551067348664397</c:v>
                </c:pt>
                <c:pt idx="7982">
                  <c:v>13.468369487109527</c:v>
                </c:pt>
                <c:pt idx="7983">
                  <c:v>16.323342153882237</c:v>
                </c:pt>
                <c:pt idx="7984">
                  <c:v>11.10372492250138</c:v>
                </c:pt>
                <c:pt idx="7985">
                  <c:v>-6.0732489820306386</c:v>
                </c:pt>
                <c:pt idx="7986">
                  <c:v>16.213724453269826</c:v>
                </c:pt>
                <c:pt idx="7987">
                  <c:v>-1.9198075848419549</c:v>
                </c:pt>
                <c:pt idx="7988">
                  <c:v>9.6450579349844787</c:v>
                </c:pt>
                <c:pt idx="7989">
                  <c:v>9.6450579349844787</c:v>
                </c:pt>
                <c:pt idx="7990">
                  <c:v>-11.416621621364193</c:v>
                </c:pt>
                <c:pt idx="7991">
                  <c:v>11.013322673425447</c:v>
                </c:pt>
                <c:pt idx="7992">
                  <c:v>-11.965904504239749</c:v>
                </c:pt>
                <c:pt idx="7993">
                  <c:v>-1.7775217136696342</c:v>
                </c:pt>
                <c:pt idx="7994">
                  <c:v>10.451554569765362</c:v>
                </c:pt>
                <c:pt idx="7995">
                  <c:v>-10.866763767353351</c:v>
                </c:pt>
                <c:pt idx="7996">
                  <c:v>13.258566033889934</c:v>
                </c:pt>
                <c:pt idx="7997">
                  <c:v>10.45189794595189</c:v>
                </c:pt>
                <c:pt idx="7998">
                  <c:v>-14.666260994509463</c:v>
                </c:pt>
                <c:pt idx="7999">
                  <c:v>9.8672787397096631</c:v>
                </c:pt>
                <c:pt idx="8000">
                  <c:v>9.2304207950923818</c:v>
                </c:pt>
                <c:pt idx="8001">
                  <c:v>9.0606959316875546</c:v>
                </c:pt>
                <c:pt idx="8002">
                  <c:v>0.82142219829904861</c:v>
                </c:pt>
                <c:pt idx="8003">
                  <c:v>-8.8683081332894673</c:v>
                </c:pt>
                <c:pt idx="8004">
                  <c:v>-7.6486571760385464</c:v>
                </c:pt>
                <c:pt idx="8005">
                  <c:v>5.4580224326144569</c:v>
                </c:pt>
                <c:pt idx="8006">
                  <c:v>14.738408975813829</c:v>
                </c:pt>
                <c:pt idx="8007">
                  <c:v>-2.4372234478813626</c:v>
                </c:pt>
                <c:pt idx="8008">
                  <c:v>-9.3822637581148367</c:v>
                </c:pt>
                <c:pt idx="8009">
                  <c:v>-12.688323170679158</c:v>
                </c:pt>
                <c:pt idx="8010">
                  <c:v>-7.0660891904577721</c:v>
                </c:pt>
                <c:pt idx="8011">
                  <c:v>-7.0660891904577721</c:v>
                </c:pt>
                <c:pt idx="8012">
                  <c:v>-7.0660891904577721</c:v>
                </c:pt>
                <c:pt idx="8013">
                  <c:v>-7.0660891904577721</c:v>
                </c:pt>
                <c:pt idx="8014">
                  <c:v>-14.42523776214956</c:v>
                </c:pt>
                <c:pt idx="8015">
                  <c:v>0.58416211510235294</c:v>
                </c:pt>
                <c:pt idx="8016">
                  <c:v>-13.188279751964144</c:v>
                </c:pt>
                <c:pt idx="8017">
                  <c:v>-7.6486571760385464</c:v>
                </c:pt>
                <c:pt idx="8018">
                  <c:v>-7.6486571760385464</c:v>
                </c:pt>
                <c:pt idx="8019">
                  <c:v>-12.416533660199583</c:v>
                </c:pt>
                <c:pt idx="8020">
                  <c:v>13.965844395703153</c:v>
                </c:pt>
                <c:pt idx="8021">
                  <c:v>-10.644457187509261</c:v>
                </c:pt>
                <c:pt idx="8022">
                  <c:v>8.8683081332894673</c:v>
                </c:pt>
                <c:pt idx="8023">
                  <c:v>-9.0597950917951025</c:v>
                </c:pt>
                <c:pt idx="8024">
                  <c:v>-11.75933340719466</c:v>
                </c:pt>
                <c:pt idx="8025">
                  <c:v>9.0606959316875546</c:v>
                </c:pt>
                <c:pt idx="8026">
                  <c:v>-8.3837042924740537</c:v>
                </c:pt>
                <c:pt idx="8027">
                  <c:v>9.0606959316875546</c:v>
                </c:pt>
                <c:pt idx="8028">
                  <c:v>-6.155770068862882</c:v>
                </c:pt>
                <c:pt idx="8029">
                  <c:v>8.8683081332894673</c:v>
                </c:pt>
                <c:pt idx="8030">
                  <c:v>7.6486571760385464</c:v>
                </c:pt>
                <c:pt idx="8031">
                  <c:v>-8.3837042924740537</c:v>
                </c:pt>
                <c:pt idx="8032">
                  <c:v>-9.3822637581148367</c:v>
                </c:pt>
                <c:pt idx="8033">
                  <c:v>-9.7604427459966399</c:v>
                </c:pt>
                <c:pt idx="8034">
                  <c:v>-12.188279751964144</c:v>
                </c:pt>
                <c:pt idx="8035">
                  <c:v>7.0660891904577738</c:v>
                </c:pt>
                <c:pt idx="8036">
                  <c:v>12.416621621364193</c:v>
                </c:pt>
                <c:pt idx="8037">
                  <c:v>8.0624959257337636</c:v>
                </c:pt>
                <c:pt idx="8038">
                  <c:v>9.0606959316875546</c:v>
                </c:pt>
                <c:pt idx="8039">
                  <c:v>-7.6486571760385464</c:v>
                </c:pt>
                <c:pt idx="8040">
                  <c:v>-9.7598881832218343</c:v>
                </c:pt>
                <c:pt idx="8041">
                  <c:v>10.147204924942228</c:v>
                </c:pt>
                <c:pt idx="8042">
                  <c:v>-10.866763767353351</c:v>
                </c:pt>
                <c:pt idx="8043">
                  <c:v>-8.0606959316875546</c:v>
                </c:pt>
                <c:pt idx="8044">
                  <c:v>14.904415102592719</c:v>
                </c:pt>
                <c:pt idx="8045">
                  <c:v>-0.22119067612669488</c:v>
                </c:pt>
                <c:pt idx="8046">
                  <c:v>1.4977113069502384</c:v>
                </c:pt>
                <c:pt idx="8047">
                  <c:v>-0.58316025808717087</c:v>
                </c:pt>
                <c:pt idx="8048">
                  <c:v>1.3076084235702958</c:v>
                </c:pt>
                <c:pt idx="8049">
                  <c:v>-7.0660891904577721</c:v>
                </c:pt>
                <c:pt idx="8050">
                  <c:v>-0.80257853682489466</c:v>
                </c:pt>
                <c:pt idx="8051">
                  <c:v>-3.8073549220576037</c:v>
                </c:pt>
                <c:pt idx="8052">
                  <c:v>7.6486571760385464</c:v>
                </c:pt>
                <c:pt idx="8053">
                  <c:v>-15.335029728918318</c:v>
                </c:pt>
                <c:pt idx="8054">
                  <c:v>8.0624959257337636</c:v>
                </c:pt>
                <c:pt idx="8055">
                  <c:v>-1.9968485350906608</c:v>
                </c:pt>
                <c:pt idx="8056">
                  <c:v>8.3822637581148367</c:v>
                </c:pt>
                <c:pt idx="8057">
                  <c:v>7.0660891904577721</c:v>
                </c:pt>
                <c:pt idx="8058">
                  <c:v>-12.380911949563341</c:v>
                </c:pt>
                <c:pt idx="8059">
                  <c:v>11.966024713800364</c:v>
                </c:pt>
                <c:pt idx="8060">
                  <c:v>-1.7369655941662061</c:v>
                </c:pt>
                <c:pt idx="8061">
                  <c:v>7.6486571760385464</c:v>
                </c:pt>
                <c:pt idx="8062">
                  <c:v>0.13097758998192455</c:v>
                </c:pt>
                <c:pt idx="8063">
                  <c:v>-7.6486571760385464</c:v>
                </c:pt>
                <c:pt idx="8064">
                  <c:v>-11.759472121202833</c:v>
                </c:pt>
                <c:pt idx="8065">
                  <c:v>9.3822637581148385</c:v>
                </c:pt>
                <c:pt idx="8066">
                  <c:v>-0.74134403467678034</c:v>
                </c:pt>
                <c:pt idx="8067">
                  <c:v>5.4120772072098848</c:v>
                </c:pt>
                <c:pt idx="8068">
                  <c:v>5.6296451590887493</c:v>
                </c:pt>
                <c:pt idx="8069">
                  <c:v>8.8672787397096631</c:v>
                </c:pt>
                <c:pt idx="8070">
                  <c:v>-9.9667457608995313</c:v>
                </c:pt>
                <c:pt idx="8071">
                  <c:v>-10.059795091795101</c:v>
                </c:pt>
                <c:pt idx="8072">
                  <c:v>8.6462586799900301</c:v>
                </c:pt>
                <c:pt idx="8073">
                  <c:v>-9.6444571875092606</c:v>
                </c:pt>
                <c:pt idx="8074">
                  <c:v>-7.6462586799900292</c:v>
                </c:pt>
                <c:pt idx="8075">
                  <c:v>2.8954705741181366</c:v>
                </c:pt>
                <c:pt idx="8076">
                  <c:v>7.0660891904577738</c:v>
                </c:pt>
                <c:pt idx="8077">
                  <c:v>-9.9662651028771325</c:v>
                </c:pt>
                <c:pt idx="8078">
                  <c:v>8.0242162374208235</c:v>
                </c:pt>
                <c:pt idx="8079">
                  <c:v>-9.9662651028771325</c:v>
                </c:pt>
                <c:pt idx="8080">
                  <c:v>-11.759610821875043</c:v>
                </c:pt>
                <c:pt idx="8081">
                  <c:v>7.6486571760385464</c:v>
                </c:pt>
                <c:pt idx="8082">
                  <c:v>12.702894141119387</c:v>
                </c:pt>
                <c:pt idx="8083">
                  <c:v>-10.703326841459814</c:v>
                </c:pt>
                <c:pt idx="8084">
                  <c:v>-10.059795091795101</c:v>
                </c:pt>
                <c:pt idx="8085">
                  <c:v>-9.7598881832218343</c:v>
                </c:pt>
                <c:pt idx="8086">
                  <c:v>13.773207904847887</c:v>
                </c:pt>
                <c:pt idx="8087">
                  <c:v>13.08137247435552</c:v>
                </c:pt>
                <c:pt idx="8088">
                  <c:v>-9.3815429511845849</c:v>
                </c:pt>
                <c:pt idx="8089">
                  <c:v>-8.3837042924740537</c:v>
                </c:pt>
                <c:pt idx="8090">
                  <c:v>13.827111102786835</c:v>
                </c:pt>
                <c:pt idx="8091">
                  <c:v>14.024706827327938</c:v>
                </c:pt>
                <c:pt idx="8092">
                  <c:v>-8.8683081332894673</c:v>
                </c:pt>
                <c:pt idx="8093">
                  <c:v>-9.9662651028771325</c:v>
                </c:pt>
                <c:pt idx="8094">
                  <c:v>-2.3707039374152545</c:v>
                </c:pt>
                <c:pt idx="8095">
                  <c:v>-7.0660891904577721</c:v>
                </c:pt>
                <c:pt idx="8096">
                  <c:v>-12.702894141119387</c:v>
                </c:pt>
                <c:pt idx="8097">
                  <c:v>-9.0606959316875546</c:v>
                </c:pt>
                <c:pt idx="8098">
                  <c:v>6.0732489820306386</c:v>
                </c:pt>
                <c:pt idx="8099">
                  <c:v>5.3457748368417297</c:v>
                </c:pt>
                <c:pt idx="8100">
                  <c:v>9.3815429511845849</c:v>
                </c:pt>
                <c:pt idx="8101">
                  <c:v>8.0606959316875546</c:v>
                </c:pt>
                <c:pt idx="8102">
                  <c:v>-12.786882193664699</c:v>
                </c:pt>
                <c:pt idx="8103">
                  <c:v>-10.381182412624446</c:v>
                </c:pt>
                <c:pt idx="8104">
                  <c:v>-14.135762718264584</c:v>
                </c:pt>
                <c:pt idx="8105">
                  <c:v>-6.2029400586702756</c:v>
                </c:pt>
                <c:pt idx="8106">
                  <c:v>6.0732489820306386</c:v>
                </c:pt>
                <c:pt idx="8107">
                  <c:v>9.5189809291704002</c:v>
                </c:pt>
                <c:pt idx="8108">
                  <c:v>11.103506382011545</c:v>
                </c:pt>
                <c:pt idx="8109">
                  <c:v>8.8683081332894673</c:v>
                </c:pt>
                <c:pt idx="8110">
                  <c:v>11.381002109550927</c:v>
                </c:pt>
                <c:pt idx="8111">
                  <c:v>7.6486571760385464</c:v>
                </c:pt>
                <c:pt idx="8112">
                  <c:v>9.0606959316875546</c:v>
                </c:pt>
                <c:pt idx="8113">
                  <c:v>-1.520314331848188</c:v>
                </c:pt>
                <c:pt idx="8114">
                  <c:v>-0.74134403467678034</c:v>
                </c:pt>
                <c:pt idx="8115">
                  <c:v>-0.74134403467678034</c:v>
                </c:pt>
                <c:pt idx="8116">
                  <c:v>-2.1812162495300584</c:v>
                </c:pt>
                <c:pt idx="8117">
                  <c:v>11.146780789986687</c:v>
                </c:pt>
                <c:pt idx="8118">
                  <c:v>12.416621621364193</c:v>
                </c:pt>
                <c:pt idx="8119">
                  <c:v>-11.229219383469125</c:v>
                </c:pt>
                <c:pt idx="8120">
                  <c:v>-0.66985139830766927</c:v>
                </c:pt>
                <c:pt idx="8121">
                  <c:v>9.5196362528432132</c:v>
                </c:pt>
                <c:pt idx="8122">
                  <c:v>-5.9148833863620496</c:v>
                </c:pt>
                <c:pt idx="8123">
                  <c:v>4.0518623745374835</c:v>
                </c:pt>
                <c:pt idx="8124">
                  <c:v>12.904383739997945</c:v>
                </c:pt>
                <c:pt idx="8125">
                  <c:v>-9.3822637581148367</c:v>
                </c:pt>
                <c:pt idx="8126">
                  <c:v>-7.6486571760385464</c:v>
                </c:pt>
                <c:pt idx="8127">
                  <c:v>-7.6486571760385464</c:v>
                </c:pt>
                <c:pt idx="8128">
                  <c:v>-7.6486571760385464</c:v>
                </c:pt>
                <c:pt idx="8129">
                  <c:v>11.268736919579066</c:v>
                </c:pt>
                <c:pt idx="8130">
                  <c:v>0.38043636061141456</c:v>
                </c:pt>
                <c:pt idx="8131">
                  <c:v>-8.0624959257337636</c:v>
                </c:pt>
                <c:pt idx="8132">
                  <c:v>-11.550907075927366</c:v>
                </c:pt>
                <c:pt idx="8133">
                  <c:v>-11.188382790570113</c:v>
                </c:pt>
                <c:pt idx="8134">
                  <c:v>5.7548875021634682</c:v>
                </c:pt>
                <c:pt idx="8135">
                  <c:v>-8.3831590803470787E-2</c:v>
                </c:pt>
                <c:pt idx="8136">
                  <c:v>-11.103506382011545</c:v>
                </c:pt>
                <c:pt idx="8137">
                  <c:v>-11.416621621364193</c:v>
                </c:pt>
                <c:pt idx="8138">
                  <c:v>-11.10372492250138</c:v>
                </c:pt>
                <c:pt idx="8139">
                  <c:v>10.229619965185119</c:v>
                </c:pt>
                <c:pt idx="8140">
                  <c:v>-7.0660891904577721</c:v>
                </c:pt>
                <c:pt idx="8141">
                  <c:v>-1.4120387556490079</c:v>
                </c:pt>
                <c:pt idx="8142">
                  <c:v>-7.0660891904577721</c:v>
                </c:pt>
                <c:pt idx="8143">
                  <c:v>-0.45607210727592917</c:v>
                </c:pt>
                <c:pt idx="8144">
                  <c:v>-12.306916113522544</c:v>
                </c:pt>
                <c:pt idx="8145">
                  <c:v>-5.3457748368417297</c:v>
                </c:pt>
                <c:pt idx="8146">
                  <c:v>-2.7604707687816865</c:v>
                </c:pt>
                <c:pt idx="8147">
                  <c:v>7.1505964975695016E-2</c:v>
                </c:pt>
                <c:pt idx="8148">
                  <c:v>-10.45189794595189</c:v>
                </c:pt>
                <c:pt idx="8149">
                  <c:v>7.6486571760385464</c:v>
                </c:pt>
                <c:pt idx="8150">
                  <c:v>9.3815429511845849</c:v>
                </c:pt>
                <c:pt idx="8151">
                  <c:v>-2.8744691179161412</c:v>
                </c:pt>
                <c:pt idx="8152">
                  <c:v>-6.3883364031987619E-2</c:v>
                </c:pt>
                <c:pt idx="8153">
                  <c:v>-0.17990909001493449</c:v>
                </c:pt>
                <c:pt idx="8154">
                  <c:v>-0.12298149983203709</c:v>
                </c:pt>
                <c:pt idx="8155">
                  <c:v>-0.55547120401175698</c:v>
                </c:pt>
                <c:pt idx="8156">
                  <c:v>9.7847323398144295E-2</c:v>
                </c:pt>
                <c:pt idx="8157">
                  <c:v>-0.16850572435697819</c:v>
                </c:pt>
                <c:pt idx="8158">
                  <c:v>13.08137247435552</c:v>
                </c:pt>
                <c:pt idx="8159">
                  <c:v>-9.5196362528432132</c:v>
                </c:pt>
                <c:pt idx="8160">
                  <c:v>1.5789687445267051</c:v>
                </c:pt>
                <c:pt idx="8161">
                  <c:v>12.103506382011545</c:v>
                </c:pt>
                <c:pt idx="8162">
                  <c:v>0.87386812018160576</c:v>
                </c:pt>
                <c:pt idx="8163">
                  <c:v>-9.9662651028771325</c:v>
                </c:pt>
                <c:pt idx="8164">
                  <c:v>8.3822637581148385</c:v>
                </c:pt>
                <c:pt idx="8165">
                  <c:v>8.3837042924740537</c:v>
                </c:pt>
                <c:pt idx="8166">
                  <c:v>1.5138863387101973</c:v>
                </c:pt>
                <c:pt idx="8167">
                  <c:v>-1.9999278670512641</c:v>
                </c:pt>
                <c:pt idx="8168">
                  <c:v>-9.8672787397096631</c:v>
                </c:pt>
                <c:pt idx="8169">
                  <c:v>-9.8672787397096631</c:v>
                </c:pt>
                <c:pt idx="8170">
                  <c:v>-2.0036039764001086E-4</c:v>
                </c:pt>
                <c:pt idx="8171">
                  <c:v>0.31235755632302242</c:v>
                </c:pt>
                <c:pt idx="8172">
                  <c:v>0</c:v>
                </c:pt>
                <c:pt idx="8173">
                  <c:v>3.2244939439817362</c:v>
                </c:pt>
                <c:pt idx="8174">
                  <c:v>-0.16046467219324609</c:v>
                </c:pt>
                <c:pt idx="8175">
                  <c:v>1.2344652536370229</c:v>
                </c:pt>
                <c:pt idx="8176">
                  <c:v>-1.0735290354219651</c:v>
                </c:pt>
                <c:pt idx="8177">
                  <c:v>-1.1424442650202054</c:v>
                </c:pt>
                <c:pt idx="8178">
                  <c:v>-1.0801703486839833</c:v>
                </c:pt>
                <c:pt idx="8179">
                  <c:v>-1.2372252194841886</c:v>
                </c:pt>
                <c:pt idx="8180">
                  <c:v>-0.63840175968261659</c:v>
                </c:pt>
                <c:pt idx="8181">
                  <c:v>1.4947646917495783</c:v>
                </c:pt>
                <c:pt idx="8182">
                  <c:v>-0.1194151669447706</c:v>
                </c:pt>
                <c:pt idx="8183">
                  <c:v>1.8450253400236587</c:v>
                </c:pt>
                <c:pt idx="8184">
                  <c:v>-2.6438561897747244</c:v>
                </c:pt>
                <c:pt idx="8185">
                  <c:v>0.47206844431522282</c:v>
                </c:pt>
                <c:pt idx="8186">
                  <c:v>11.644006462681574</c:v>
                </c:pt>
                <c:pt idx="8187">
                  <c:v>0.20457114424920386</c:v>
                </c:pt>
                <c:pt idx="8188">
                  <c:v>10.583082767502933</c:v>
                </c:pt>
                <c:pt idx="8189">
                  <c:v>10.059344460824425</c:v>
                </c:pt>
                <c:pt idx="8190">
                  <c:v>-2.8913711778265609</c:v>
                </c:pt>
                <c:pt idx="8191">
                  <c:v>-14.995546349358998</c:v>
                </c:pt>
                <c:pt idx="8192">
                  <c:v>-7.0660891904577721</c:v>
                </c:pt>
                <c:pt idx="8193">
                  <c:v>-3.644897125466557E-2</c:v>
                </c:pt>
                <c:pt idx="8194">
                  <c:v>-7.6486571760385464</c:v>
                </c:pt>
                <c:pt idx="8195">
                  <c:v>9.9667457608995313</c:v>
                </c:pt>
                <c:pt idx="8196">
                  <c:v>-0.53936563428104523</c:v>
                </c:pt>
                <c:pt idx="8197">
                  <c:v>-1.5849625007211561</c:v>
                </c:pt>
                <c:pt idx="8198">
                  <c:v>-0.49935378521231905</c:v>
                </c:pt>
                <c:pt idx="8199">
                  <c:v>4.8038170899684278</c:v>
                </c:pt>
                <c:pt idx="8200">
                  <c:v>-14.666242498774883</c:v>
                </c:pt>
                <c:pt idx="8201">
                  <c:v>0</c:v>
                </c:pt>
                <c:pt idx="8202">
                  <c:v>1.4493074013635898</c:v>
                </c:pt>
                <c:pt idx="8203">
                  <c:v>-0.17351964355719438</c:v>
                </c:pt>
                <c:pt idx="8204">
                  <c:v>-0.13124453327825267</c:v>
                </c:pt>
                <c:pt idx="8205">
                  <c:v>0.49569516262406904</c:v>
                </c:pt>
                <c:pt idx="8206">
                  <c:v>0.13873449228953832</c:v>
                </c:pt>
                <c:pt idx="8207">
                  <c:v>1.4613311515527792</c:v>
                </c:pt>
                <c:pt idx="8208">
                  <c:v>-8.7694060906397947E-2</c:v>
                </c:pt>
                <c:pt idx="8209">
                  <c:v>-0.80581220755570304</c:v>
                </c:pt>
                <c:pt idx="8210">
                  <c:v>-0.73504711643550669</c:v>
                </c:pt>
                <c:pt idx="8211">
                  <c:v>-1.0776028181239723</c:v>
                </c:pt>
                <c:pt idx="8212">
                  <c:v>-3.0571954015815428</c:v>
                </c:pt>
                <c:pt idx="8213">
                  <c:v>1.6238898671732582</c:v>
                </c:pt>
                <c:pt idx="8214">
                  <c:v>-5.9622397546294019</c:v>
                </c:pt>
                <c:pt idx="8215">
                  <c:v>0</c:v>
                </c:pt>
                <c:pt idx="8216">
                  <c:v>0.17223294472909109</c:v>
                </c:pt>
                <c:pt idx="8217">
                  <c:v>-2.2034896829603223</c:v>
                </c:pt>
                <c:pt idx="8218">
                  <c:v>0.12723518829610755</c:v>
                </c:pt>
                <c:pt idx="8219">
                  <c:v>-0.2070692636924488</c:v>
                </c:pt>
                <c:pt idx="8220">
                  <c:v>-10.703326841459814</c:v>
                </c:pt>
                <c:pt idx="8221">
                  <c:v>-0.51937415909357942</c:v>
                </c:pt>
                <c:pt idx="8222">
                  <c:v>-12.566767596032916</c:v>
                </c:pt>
                <c:pt idx="8223">
                  <c:v>-9.8064286334246284E-2</c:v>
                </c:pt>
                <c:pt idx="8224">
                  <c:v>2.5317404559746279</c:v>
                </c:pt>
                <c:pt idx="8225">
                  <c:v>-8.6450579349844769</c:v>
                </c:pt>
                <c:pt idx="8226">
                  <c:v>0.69089594547022137</c:v>
                </c:pt>
                <c:pt idx="8227">
                  <c:v>-9.0606959316875546</c:v>
                </c:pt>
                <c:pt idx="8228">
                  <c:v>-8.2149041353871605E-2</c:v>
                </c:pt>
                <c:pt idx="8229">
                  <c:v>0.23505883317260873</c:v>
                </c:pt>
                <c:pt idx="8230">
                  <c:v>-3.0856248868708611E-2</c:v>
                </c:pt>
                <c:pt idx="8231">
                  <c:v>1.0213385243657027</c:v>
                </c:pt>
                <c:pt idx="8232">
                  <c:v>-0.54124112329183849</c:v>
                </c:pt>
                <c:pt idx="8233">
                  <c:v>0.70043971814109218</c:v>
                </c:pt>
                <c:pt idx="8234">
                  <c:v>-0.13231158201547694</c:v>
                </c:pt>
                <c:pt idx="8235">
                  <c:v>9.3815429511845849</c:v>
                </c:pt>
                <c:pt idx="8236">
                  <c:v>-2.0212686167536513</c:v>
                </c:pt>
                <c:pt idx="8237">
                  <c:v>0.11083734962414851</c:v>
                </c:pt>
                <c:pt idx="8238">
                  <c:v>7.1778363975863096E-2</c:v>
                </c:pt>
                <c:pt idx="8239">
                  <c:v>0.34141939266256921</c:v>
                </c:pt>
                <c:pt idx="8240">
                  <c:v>-0.51405801658758055</c:v>
                </c:pt>
                <c:pt idx="8241">
                  <c:v>7.6486571760385464</c:v>
                </c:pt>
                <c:pt idx="8242">
                  <c:v>-0.20739970686097539</c:v>
                </c:pt>
                <c:pt idx="8243">
                  <c:v>0.19264507794239583</c:v>
                </c:pt>
                <c:pt idx="8244">
                  <c:v>-2.0570681614697843</c:v>
                </c:pt>
                <c:pt idx="8245">
                  <c:v>-1.2402519303786224</c:v>
                </c:pt>
                <c:pt idx="8246">
                  <c:v>0.18189764310838855</c:v>
                </c:pt>
                <c:pt idx="8247">
                  <c:v>-7.0624959257337645</c:v>
                </c:pt>
                <c:pt idx="8248">
                  <c:v>0.30562628255826202</c:v>
                </c:pt>
                <c:pt idx="8249">
                  <c:v>-0.58846844422269184</c:v>
                </c:pt>
                <c:pt idx="8250">
                  <c:v>-9.3404314032048852</c:v>
                </c:pt>
                <c:pt idx="8251">
                  <c:v>14.773173556192697</c:v>
                </c:pt>
                <c:pt idx="8252">
                  <c:v>-0.24100809950379473</c:v>
                </c:pt>
                <c:pt idx="8253">
                  <c:v>-0.49862094585227301</c:v>
                </c:pt>
                <c:pt idx="8254">
                  <c:v>-0.25615739908639129</c:v>
                </c:pt>
                <c:pt idx="8255">
                  <c:v>-0.41503749927884381</c:v>
                </c:pt>
                <c:pt idx="8256">
                  <c:v>-2.042591876724468</c:v>
                </c:pt>
                <c:pt idx="8257">
                  <c:v>-1.0524674198941357</c:v>
                </c:pt>
                <c:pt idx="8258">
                  <c:v>-0.67807190511263771</c:v>
                </c:pt>
                <c:pt idx="8259">
                  <c:v>1.0558532347335174</c:v>
                </c:pt>
                <c:pt idx="8260">
                  <c:v>-0.3214773231165059</c:v>
                </c:pt>
                <c:pt idx="8261">
                  <c:v>1.2992101296511267</c:v>
                </c:pt>
                <c:pt idx="8262">
                  <c:v>-4.5389125064048219</c:v>
                </c:pt>
                <c:pt idx="8263">
                  <c:v>0.41346164435330457</c:v>
                </c:pt>
                <c:pt idx="8264">
                  <c:v>7.0660891904577738</c:v>
                </c:pt>
                <c:pt idx="8265">
                  <c:v>-2.3037807481771031</c:v>
                </c:pt>
                <c:pt idx="8266">
                  <c:v>4.6997479537169672E-2</c:v>
                </c:pt>
                <c:pt idx="8267">
                  <c:v>-1.4150374992788437</c:v>
                </c:pt>
                <c:pt idx="8268">
                  <c:v>7.0660891904577738</c:v>
                </c:pt>
                <c:pt idx="8269">
                  <c:v>7.0660891904577738</c:v>
                </c:pt>
                <c:pt idx="8270">
                  <c:v>-11.344665782303407</c:v>
                </c:pt>
                <c:pt idx="8271">
                  <c:v>-1.0824621601919731</c:v>
                </c:pt>
                <c:pt idx="8272">
                  <c:v>-11.188588845707349</c:v>
                </c:pt>
                <c:pt idx="8273">
                  <c:v>-0.41488727331516445</c:v>
                </c:pt>
                <c:pt idx="8274">
                  <c:v>-2.84799690655495</c:v>
                </c:pt>
                <c:pt idx="8275">
                  <c:v>-7.6486571760385464</c:v>
                </c:pt>
                <c:pt idx="8276">
                  <c:v>-2.8744909767663152</c:v>
                </c:pt>
                <c:pt idx="8277">
                  <c:v>1.5754081940079074</c:v>
                </c:pt>
                <c:pt idx="8278">
                  <c:v>-0.27878607143972367</c:v>
                </c:pt>
                <c:pt idx="8279">
                  <c:v>0.12248400652499507</c:v>
                </c:pt>
                <c:pt idx="8280">
                  <c:v>0.29677565318555216</c:v>
                </c:pt>
                <c:pt idx="8281">
                  <c:v>-2.4395424627874922</c:v>
                </c:pt>
                <c:pt idx="8282">
                  <c:v>0</c:v>
                </c:pt>
                <c:pt idx="8283">
                  <c:v>-0.8274205451117097</c:v>
                </c:pt>
                <c:pt idx="8284">
                  <c:v>-1.6119665363277063E-2</c:v>
                </c:pt>
                <c:pt idx="8285">
                  <c:v>-2.8744691179161412</c:v>
                </c:pt>
                <c:pt idx="8286">
                  <c:v>-0.11247229232637421</c:v>
                </c:pt>
                <c:pt idx="8287">
                  <c:v>-1.6214883767462704</c:v>
                </c:pt>
                <c:pt idx="8288">
                  <c:v>-9.9662651028771325</c:v>
                </c:pt>
                <c:pt idx="8289">
                  <c:v>-6.0732489820306386</c:v>
                </c:pt>
                <c:pt idx="8290">
                  <c:v>-1.1053530001462286</c:v>
                </c:pt>
                <c:pt idx="8291">
                  <c:v>-1.6261851634476694</c:v>
                </c:pt>
                <c:pt idx="8292">
                  <c:v>-0.45066140900956519</c:v>
                </c:pt>
                <c:pt idx="8293">
                  <c:v>14.590294645317085</c:v>
                </c:pt>
                <c:pt idx="8294">
                  <c:v>2.2501811380219556</c:v>
                </c:pt>
                <c:pt idx="8295">
                  <c:v>11.613636010763889</c:v>
                </c:pt>
                <c:pt idx="8296">
                  <c:v>10.451554569765362</c:v>
                </c:pt>
                <c:pt idx="8297">
                  <c:v>0.70209513431915416</c:v>
                </c:pt>
                <c:pt idx="8298">
                  <c:v>10.059795091795101</c:v>
                </c:pt>
                <c:pt idx="8299">
                  <c:v>0.11028899436830777</c:v>
                </c:pt>
                <c:pt idx="8300">
                  <c:v>-0.4413587774348034</c:v>
                </c:pt>
                <c:pt idx="8301">
                  <c:v>5.155770068862882</c:v>
                </c:pt>
                <c:pt idx="8302">
                  <c:v>-10.917372079476841</c:v>
                </c:pt>
                <c:pt idx="8303">
                  <c:v>-0.30086647935953253</c:v>
                </c:pt>
                <c:pt idx="8304">
                  <c:v>-0.5849625007211563</c:v>
                </c:pt>
                <c:pt idx="8305">
                  <c:v>9.3109404391481465E-2</c:v>
                </c:pt>
                <c:pt idx="8306">
                  <c:v>0.57031572475675463</c:v>
                </c:pt>
                <c:pt idx="8307">
                  <c:v>3.8474147814635949E-2</c:v>
                </c:pt>
                <c:pt idx="8308">
                  <c:v>0.86184085477052996</c:v>
                </c:pt>
                <c:pt idx="8309">
                  <c:v>-0.17111191639275455</c:v>
                </c:pt>
                <c:pt idx="8310">
                  <c:v>0.49898927761130379</c:v>
                </c:pt>
                <c:pt idx="8311">
                  <c:v>0.38060400221496982</c:v>
                </c:pt>
                <c:pt idx="8312">
                  <c:v>0.99072218641198917</c:v>
                </c:pt>
                <c:pt idx="8313">
                  <c:v>-0.29890171482778577</c:v>
                </c:pt>
                <c:pt idx="8314">
                  <c:v>12.518407276671365</c:v>
                </c:pt>
                <c:pt idx="8315">
                  <c:v>10.381182412624446</c:v>
                </c:pt>
                <c:pt idx="8316">
                  <c:v>-0.6844981742720706</c:v>
                </c:pt>
                <c:pt idx="8317">
                  <c:v>-0.89260944351217308</c:v>
                </c:pt>
                <c:pt idx="8318">
                  <c:v>-0.26159243165988727</c:v>
                </c:pt>
                <c:pt idx="8319">
                  <c:v>-0.40354186044101442</c:v>
                </c:pt>
                <c:pt idx="8320">
                  <c:v>-1.5423481566607762</c:v>
                </c:pt>
                <c:pt idx="8321">
                  <c:v>0.77760757866355179</c:v>
                </c:pt>
                <c:pt idx="8322">
                  <c:v>11.582612451267021</c:v>
                </c:pt>
                <c:pt idx="8323">
                  <c:v>8.0624959257337636</c:v>
                </c:pt>
                <c:pt idx="8324">
                  <c:v>2.7929996290805339</c:v>
                </c:pt>
                <c:pt idx="8325">
                  <c:v>-5.3457748368417297</c:v>
                </c:pt>
                <c:pt idx="8326">
                  <c:v>-12.188279751964144</c:v>
                </c:pt>
                <c:pt idx="8327">
                  <c:v>11.551067348664397</c:v>
                </c:pt>
                <c:pt idx="8328">
                  <c:v>-3.6244908649077936</c:v>
                </c:pt>
                <c:pt idx="8329">
                  <c:v>-0.80625079853722559</c:v>
                </c:pt>
                <c:pt idx="8330">
                  <c:v>7.594885323329871E-2</c:v>
                </c:pt>
                <c:pt idx="8331">
                  <c:v>11.673897930688602</c:v>
                </c:pt>
                <c:pt idx="8332">
                  <c:v>8.0588936890535692</c:v>
                </c:pt>
                <c:pt idx="8333">
                  <c:v>-0.99760150395148339</c:v>
                </c:pt>
                <c:pt idx="8334">
                  <c:v>5.3457748368417297</c:v>
                </c:pt>
                <c:pt idx="8335">
                  <c:v>9.2304207950923818</c:v>
                </c:pt>
                <c:pt idx="8336">
                  <c:v>10.146780789986687</c:v>
                </c:pt>
                <c:pt idx="8337">
                  <c:v>9.2304207950923818</c:v>
                </c:pt>
                <c:pt idx="8338">
                  <c:v>2.1117855699580934</c:v>
                </c:pt>
                <c:pt idx="8339">
                  <c:v>-9.0606959316875546</c:v>
                </c:pt>
                <c:pt idx="8340">
                  <c:v>-14.542709466317824</c:v>
                </c:pt>
                <c:pt idx="8341">
                  <c:v>-7.6462586799900292</c:v>
                </c:pt>
                <c:pt idx="8342">
                  <c:v>-9.0606959316875546</c:v>
                </c:pt>
                <c:pt idx="8343">
                  <c:v>11.381182412624446</c:v>
                </c:pt>
                <c:pt idx="8344">
                  <c:v>-9.9662651028771325</c:v>
                </c:pt>
                <c:pt idx="8345">
                  <c:v>-7.0660891904577721</c:v>
                </c:pt>
                <c:pt idx="8346">
                  <c:v>-7.0660891904577721</c:v>
                </c:pt>
                <c:pt idx="8347">
                  <c:v>-7.0660891904577721</c:v>
                </c:pt>
                <c:pt idx="8348">
                  <c:v>-7.0660891904577721</c:v>
                </c:pt>
                <c:pt idx="8349">
                  <c:v>-6.0732489820306386</c:v>
                </c:pt>
                <c:pt idx="8350">
                  <c:v>-8.6438561897747253</c:v>
                </c:pt>
                <c:pt idx="8351">
                  <c:v>-11.059119092544519</c:v>
                </c:pt>
                <c:pt idx="8352">
                  <c:v>-3.8073549220576037</c:v>
                </c:pt>
                <c:pt idx="8353">
                  <c:v>5.2234225499349378</c:v>
                </c:pt>
                <c:pt idx="8354">
                  <c:v>-12.268542000300124</c:v>
                </c:pt>
                <c:pt idx="8355">
                  <c:v>-7.6462586799900292</c:v>
                </c:pt>
                <c:pt idx="8356">
                  <c:v>-0.41503749927884381</c:v>
                </c:pt>
                <c:pt idx="8357">
                  <c:v>7.6486571760385464</c:v>
                </c:pt>
                <c:pt idx="8358">
                  <c:v>-6.0660891904577721</c:v>
                </c:pt>
                <c:pt idx="8359">
                  <c:v>2.7279204545631992</c:v>
                </c:pt>
                <c:pt idx="8360">
                  <c:v>-8.4918530963296757</c:v>
                </c:pt>
                <c:pt idx="8361">
                  <c:v>0.17778711921528295</c:v>
                </c:pt>
                <c:pt idx="8362">
                  <c:v>0.24220090241662831</c:v>
                </c:pt>
                <c:pt idx="8363">
                  <c:v>0.59234203108675398</c:v>
                </c:pt>
                <c:pt idx="8364">
                  <c:v>-1.858570040003139E-2</c:v>
                </c:pt>
                <c:pt idx="8365">
                  <c:v>-0.80735492205760395</c:v>
                </c:pt>
                <c:pt idx="8366">
                  <c:v>0.63076619033428094</c:v>
                </c:pt>
                <c:pt idx="8367">
                  <c:v>-0.96347412397488652</c:v>
                </c:pt>
                <c:pt idx="8368">
                  <c:v>12.68825030913318</c:v>
                </c:pt>
                <c:pt idx="8369">
                  <c:v>-1.3212083667402885</c:v>
                </c:pt>
                <c:pt idx="8370">
                  <c:v>10.307200809140809</c:v>
                </c:pt>
                <c:pt idx="8371">
                  <c:v>10.291554445843843</c:v>
                </c:pt>
                <c:pt idx="8372">
                  <c:v>-1.4553424824773775</c:v>
                </c:pt>
                <c:pt idx="8373">
                  <c:v>-11.485493915223493</c:v>
                </c:pt>
                <c:pt idx="8374">
                  <c:v>-0.12156197988091312</c:v>
                </c:pt>
                <c:pt idx="8375">
                  <c:v>4.5188773766255283E-2</c:v>
                </c:pt>
                <c:pt idx="8376">
                  <c:v>0.45519462575082648</c:v>
                </c:pt>
                <c:pt idx="8377">
                  <c:v>0.26365041568127812</c:v>
                </c:pt>
                <c:pt idx="8378">
                  <c:v>-6.0732489820306386</c:v>
                </c:pt>
                <c:pt idx="8379">
                  <c:v>-12.75933340719466</c:v>
                </c:pt>
                <c:pt idx="8380">
                  <c:v>-10.814315423787811</c:v>
                </c:pt>
                <c:pt idx="8381">
                  <c:v>9.2304207950923818</c:v>
                </c:pt>
                <c:pt idx="8382">
                  <c:v>-0.14538281717952062</c:v>
                </c:pt>
                <c:pt idx="8383">
                  <c:v>0.25924282667141979</c:v>
                </c:pt>
                <c:pt idx="8384">
                  <c:v>-0.39695514029538626</c:v>
                </c:pt>
                <c:pt idx="8385">
                  <c:v>-0.79468109202249393</c:v>
                </c:pt>
                <c:pt idx="8386">
                  <c:v>0</c:v>
                </c:pt>
                <c:pt idx="8387">
                  <c:v>3.3294440098424444E-2</c:v>
                </c:pt>
                <c:pt idx="8388">
                  <c:v>0.21299372333419817</c:v>
                </c:pt>
                <c:pt idx="8389">
                  <c:v>6.4248946738385495</c:v>
                </c:pt>
                <c:pt idx="8390">
                  <c:v>-7.6486571760385464</c:v>
                </c:pt>
                <c:pt idx="8391">
                  <c:v>-0.58496250072115652</c:v>
                </c:pt>
                <c:pt idx="8392">
                  <c:v>-4.8673846735689731E-2</c:v>
                </c:pt>
                <c:pt idx="8393">
                  <c:v>-0.26246315457276093</c:v>
                </c:pt>
                <c:pt idx="8394">
                  <c:v>-0.12851474052268025</c:v>
                </c:pt>
                <c:pt idx="8395">
                  <c:v>-0.68352633520474615</c:v>
                </c:pt>
                <c:pt idx="8396">
                  <c:v>0.11864449649861922</c:v>
                </c:pt>
                <c:pt idx="8397">
                  <c:v>0.21230360371286433</c:v>
                </c:pt>
                <c:pt idx="8398">
                  <c:v>0.79497119760177215</c:v>
                </c:pt>
                <c:pt idx="8399">
                  <c:v>5.9228321394775394</c:v>
                </c:pt>
                <c:pt idx="8400">
                  <c:v>-0.16635838642212</c:v>
                </c:pt>
                <c:pt idx="8401">
                  <c:v>2.7480736422106921E-2</c:v>
                </c:pt>
                <c:pt idx="8402">
                  <c:v>0.30978266502527291</c:v>
                </c:pt>
                <c:pt idx="8403">
                  <c:v>-2.4871908360688466E-4</c:v>
                </c:pt>
                <c:pt idx="8404">
                  <c:v>0.56888429270758201</c:v>
                </c:pt>
                <c:pt idx="8405">
                  <c:v>13.738373788559015</c:v>
                </c:pt>
                <c:pt idx="8406">
                  <c:v>1.5470658929626278</c:v>
                </c:pt>
                <c:pt idx="8407">
                  <c:v>-0.78505988236725088</c:v>
                </c:pt>
                <c:pt idx="8408">
                  <c:v>0.90689059560851848</c:v>
                </c:pt>
                <c:pt idx="8409">
                  <c:v>5.2217193655552228</c:v>
                </c:pt>
                <c:pt idx="8410">
                  <c:v>0.53630161932381704</c:v>
                </c:pt>
                <c:pt idx="8411">
                  <c:v>0.25069607127055055</c:v>
                </c:pt>
                <c:pt idx="8412">
                  <c:v>5.7459543773934607</c:v>
                </c:pt>
                <c:pt idx="8413">
                  <c:v>-12.566688329252264</c:v>
                </c:pt>
                <c:pt idx="8414">
                  <c:v>0.98312618143560404</c:v>
                </c:pt>
                <c:pt idx="8415">
                  <c:v>6.0732489820306386</c:v>
                </c:pt>
                <c:pt idx="8416">
                  <c:v>6.0732489820306386</c:v>
                </c:pt>
                <c:pt idx="8417">
                  <c:v>1.2214771508595073</c:v>
                </c:pt>
                <c:pt idx="8418">
                  <c:v>9.6450579349844787</c:v>
                </c:pt>
                <c:pt idx="8419">
                  <c:v>-5.2566301589970168</c:v>
                </c:pt>
                <c:pt idx="8420">
                  <c:v>-0.14078180440046315</c:v>
                </c:pt>
                <c:pt idx="8421">
                  <c:v>-8.6746902167942397E-2</c:v>
                </c:pt>
                <c:pt idx="8422">
                  <c:v>-0.22838285917883122</c:v>
                </c:pt>
                <c:pt idx="8423">
                  <c:v>-9.7197843332753386E-2</c:v>
                </c:pt>
                <c:pt idx="8424">
                  <c:v>-0.29808135293299476</c:v>
                </c:pt>
                <c:pt idx="8425">
                  <c:v>3.9361969651205526</c:v>
                </c:pt>
                <c:pt idx="8426">
                  <c:v>-2.8569152196770795E-2</c:v>
                </c:pt>
                <c:pt idx="8427">
                  <c:v>-1.3613118318956527</c:v>
                </c:pt>
                <c:pt idx="8428">
                  <c:v>0.24731005354077712</c:v>
                </c:pt>
                <c:pt idx="8429">
                  <c:v>-0.41860411429903627</c:v>
                </c:pt>
                <c:pt idx="8430">
                  <c:v>-0.19264507794239608</c:v>
                </c:pt>
                <c:pt idx="8431">
                  <c:v>-0.70286781695977774</c:v>
                </c:pt>
                <c:pt idx="8432">
                  <c:v>-0.45943161863729726</c:v>
                </c:pt>
                <c:pt idx="8433">
                  <c:v>1.6968374814608966</c:v>
                </c:pt>
                <c:pt idx="8434">
                  <c:v>-8.6450579349844769</c:v>
                </c:pt>
                <c:pt idx="8435">
                  <c:v>-0.44360665147561484</c:v>
                </c:pt>
                <c:pt idx="8436">
                  <c:v>-9.8667637673533513</c:v>
                </c:pt>
                <c:pt idx="8437">
                  <c:v>-0.46394709975979032</c:v>
                </c:pt>
                <c:pt idx="8438">
                  <c:v>-11.644156719937438</c:v>
                </c:pt>
                <c:pt idx="8439">
                  <c:v>0.40662525946264388</c:v>
                </c:pt>
                <c:pt idx="8440">
                  <c:v>-0.24792751344358538</c:v>
                </c:pt>
                <c:pt idx="8441">
                  <c:v>2.3195256046720578</c:v>
                </c:pt>
                <c:pt idx="8442">
                  <c:v>-1.2344652536370229</c:v>
                </c:pt>
                <c:pt idx="8443">
                  <c:v>3.8073549220576046</c:v>
                </c:pt>
                <c:pt idx="8444">
                  <c:v>0.13074859135487807</c:v>
                </c:pt>
                <c:pt idx="8445">
                  <c:v>0.19349627570199202</c:v>
                </c:pt>
                <c:pt idx="8446">
                  <c:v>9.2878776137311381E-2</c:v>
                </c:pt>
                <c:pt idx="8447">
                  <c:v>1.096215315259303</c:v>
                </c:pt>
                <c:pt idx="8448">
                  <c:v>1.048363021561399</c:v>
                </c:pt>
                <c:pt idx="8449">
                  <c:v>-0.48057831499922476</c:v>
                </c:pt>
                <c:pt idx="8450">
                  <c:v>-0.3549823758078815</c:v>
                </c:pt>
                <c:pt idx="8451">
                  <c:v>-8.0624959257337636</c:v>
                </c:pt>
                <c:pt idx="8452">
                  <c:v>5.3457748368417297</c:v>
                </c:pt>
                <c:pt idx="8453">
                  <c:v>10.45189794595189</c:v>
                </c:pt>
                <c:pt idx="8454">
                  <c:v>2.4827104781321881E-2</c:v>
                </c:pt>
                <c:pt idx="8455">
                  <c:v>-8.3837042924740537</c:v>
                </c:pt>
                <c:pt idx="8456">
                  <c:v>0.11192565406971489</c:v>
                </c:pt>
                <c:pt idx="8457">
                  <c:v>-7.6486571760385464</c:v>
                </c:pt>
                <c:pt idx="8458">
                  <c:v>-0.58256200925071366</c:v>
                </c:pt>
                <c:pt idx="8459">
                  <c:v>3.7967850199020416E-2</c:v>
                </c:pt>
                <c:pt idx="8460">
                  <c:v>-1.6621428741563318</c:v>
                </c:pt>
                <c:pt idx="8461">
                  <c:v>11.89191024986467</c:v>
                </c:pt>
                <c:pt idx="8462">
                  <c:v>11.268542000300123</c:v>
                </c:pt>
                <c:pt idx="8463">
                  <c:v>3.504694709920065E-2</c:v>
                </c:pt>
                <c:pt idx="8464">
                  <c:v>-0.32192809488736207</c:v>
                </c:pt>
                <c:pt idx="8465">
                  <c:v>0.31988026623850352</c:v>
                </c:pt>
                <c:pt idx="8466">
                  <c:v>7.6486571760385464</c:v>
                </c:pt>
                <c:pt idx="8467">
                  <c:v>7.1083098061482983E-2</c:v>
                </c:pt>
                <c:pt idx="8468">
                  <c:v>6.0732489820306386</c:v>
                </c:pt>
                <c:pt idx="8469">
                  <c:v>-0.1178364902938583</c:v>
                </c:pt>
                <c:pt idx="8470">
                  <c:v>0.68449817427207049</c:v>
                </c:pt>
                <c:pt idx="8471">
                  <c:v>-4.0588936890535683</c:v>
                </c:pt>
                <c:pt idx="8472">
                  <c:v>-1.0143552929770698</c:v>
                </c:pt>
                <c:pt idx="8473">
                  <c:v>-1.9721401955390088</c:v>
                </c:pt>
                <c:pt idx="8474">
                  <c:v>12.598130062326126</c:v>
                </c:pt>
                <c:pt idx="8475">
                  <c:v>-1.5640028820855101</c:v>
                </c:pt>
                <c:pt idx="8476">
                  <c:v>7.6486571760385464</c:v>
                </c:pt>
                <c:pt idx="8477">
                  <c:v>-3.8474147814635831E-2</c:v>
                </c:pt>
                <c:pt idx="8478">
                  <c:v>8.3822637581148367</c:v>
                </c:pt>
                <c:pt idx="8479">
                  <c:v>0.73039294024272028</c:v>
                </c:pt>
                <c:pt idx="8480">
                  <c:v>-0.12338241550528231</c:v>
                </c:pt>
                <c:pt idx="8481">
                  <c:v>0.36859615438864723</c:v>
                </c:pt>
                <c:pt idx="8482">
                  <c:v>0.15200309344505006</c:v>
                </c:pt>
                <c:pt idx="8483">
                  <c:v>0.28736373519553443</c:v>
                </c:pt>
                <c:pt idx="8484">
                  <c:v>4.3253197953883951E-2</c:v>
                </c:pt>
                <c:pt idx="8485">
                  <c:v>-0.19118412081411609</c:v>
                </c:pt>
                <c:pt idx="8486">
                  <c:v>-8.6156643749714434E-2</c:v>
                </c:pt>
                <c:pt idx="8487">
                  <c:v>0.45357210069783349</c:v>
                </c:pt>
                <c:pt idx="8488">
                  <c:v>8.3822637581148385</c:v>
                </c:pt>
                <c:pt idx="8489">
                  <c:v>-4.2435266320396813E-2</c:v>
                </c:pt>
                <c:pt idx="8490">
                  <c:v>10.381182412624446</c:v>
                </c:pt>
                <c:pt idx="8491">
                  <c:v>-6.0732489820306386</c:v>
                </c:pt>
                <c:pt idx="8492">
                  <c:v>0.18400018665403484</c:v>
                </c:pt>
                <c:pt idx="8493">
                  <c:v>-0.1220744955698385</c:v>
                </c:pt>
                <c:pt idx="8494">
                  <c:v>-7.4000581443776747E-2</c:v>
                </c:pt>
                <c:pt idx="8495">
                  <c:v>4.4581202940494578E-2</c:v>
                </c:pt>
                <c:pt idx="8496">
                  <c:v>1.2586296107113627E-2</c:v>
                </c:pt>
                <c:pt idx="8497">
                  <c:v>11.451554569765362</c:v>
                </c:pt>
                <c:pt idx="8498">
                  <c:v>-4.7587565111357798E-3</c:v>
                </c:pt>
                <c:pt idx="8499">
                  <c:v>-8.8683081332894673</c:v>
                </c:pt>
                <c:pt idx="8500">
                  <c:v>0.75537763128008661</c:v>
                </c:pt>
                <c:pt idx="8501">
                  <c:v>0.29905362863477541</c:v>
                </c:pt>
                <c:pt idx="8502">
                  <c:v>-9.2304207950923818</c:v>
                </c:pt>
                <c:pt idx="8503">
                  <c:v>0.70853718583968872</c:v>
                </c:pt>
                <c:pt idx="8504">
                  <c:v>-2.1776942395251478E-2</c:v>
                </c:pt>
                <c:pt idx="8505">
                  <c:v>0.69514541847157896</c:v>
                </c:pt>
                <c:pt idx="8506">
                  <c:v>0.13526718686482087</c:v>
                </c:pt>
                <c:pt idx="8507">
                  <c:v>-10.866763767353351</c:v>
                </c:pt>
                <c:pt idx="8508">
                  <c:v>3.5448836004289767E-2</c:v>
                </c:pt>
                <c:pt idx="8509">
                  <c:v>-1.07240849552805</c:v>
                </c:pt>
                <c:pt idx="8510">
                  <c:v>-0.2310875168960676</c:v>
                </c:pt>
                <c:pt idx="8511">
                  <c:v>-5.8298640564667284E-2</c:v>
                </c:pt>
                <c:pt idx="8512">
                  <c:v>0.93726424465203773</c:v>
                </c:pt>
                <c:pt idx="8513">
                  <c:v>-0.67242534197149562</c:v>
                </c:pt>
                <c:pt idx="8514">
                  <c:v>-5.5648029549914463E-2</c:v>
                </c:pt>
                <c:pt idx="8515">
                  <c:v>-2.1396637862562242</c:v>
                </c:pt>
                <c:pt idx="8516">
                  <c:v>1.2835449796607104E-2</c:v>
                </c:pt>
                <c:pt idx="8517">
                  <c:v>0.20029865048583104</c:v>
                </c:pt>
                <c:pt idx="8518">
                  <c:v>-0.36410323047574128</c:v>
                </c:pt>
                <c:pt idx="8519">
                  <c:v>0.91834971098358253</c:v>
                </c:pt>
                <c:pt idx="8520">
                  <c:v>-0.34792330342030692</c:v>
                </c:pt>
                <c:pt idx="8521">
                  <c:v>-1.1468413883292712</c:v>
                </c:pt>
                <c:pt idx="8522">
                  <c:v>0.11202661773411107</c:v>
                </c:pt>
                <c:pt idx="8523">
                  <c:v>-9.3808217839409309</c:v>
                </c:pt>
                <c:pt idx="8524">
                  <c:v>-1.8096760443282896E-2</c:v>
                </c:pt>
                <c:pt idx="8525">
                  <c:v>-9.4098374247201855E-2</c:v>
                </c:pt>
                <c:pt idx="8526">
                  <c:v>-8.8662486111111729</c:v>
                </c:pt>
                <c:pt idx="8527">
                  <c:v>-6.0732489820306386</c:v>
                </c:pt>
                <c:pt idx="8528">
                  <c:v>-10.381542951184585</c:v>
                </c:pt>
                <c:pt idx="8529">
                  <c:v>-9.229619965185119</c:v>
                </c:pt>
                <c:pt idx="8530">
                  <c:v>-5.3457748368417297</c:v>
                </c:pt>
                <c:pt idx="8531">
                  <c:v>-8.0624959257337636</c:v>
                </c:pt>
                <c:pt idx="8532">
                  <c:v>-1.0561452797430197</c:v>
                </c:pt>
                <c:pt idx="8533">
                  <c:v>-1.8796234465173014</c:v>
                </c:pt>
                <c:pt idx="8534">
                  <c:v>-5.553787873564592</c:v>
                </c:pt>
                <c:pt idx="8535">
                  <c:v>0.58616125030478206</c:v>
                </c:pt>
                <c:pt idx="8536">
                  <c:v>-9.9535673550914583E-2</c:v>
                </c:pt>
                <c:pt idx="8537">
                  <c:v>-1.2873644446597075</c:v>
                </c:pt>
                <c:pt idx="8538">
                  <c:v>5.9008411731923158E-2</c:v>
                </c:pt>
                <c:pt idx="8539">
                  <c:v>-10.582769240382088</c:v>
                </c:pt>
                <c:pt idx="8540">
                  <c:v>-8.2462160191973166E-2</c:v>
                </c:pt>
                <c:pt idx="8541">
                  <c:v>0.21272932398572816</c:v>
                </c:pt>
                <c:pt idx="8542">
                  <c:v>-0.98535322403559844</c:v>
                </c:pt>
                <c:pt idx="8543">
                  <c:v>-3.5801615144573353</c:v>
                </c:pt>
                <c:pt idx="8544">
                  <c:v>8.4123830458328666</c:v>
                </c:pt>
                <c:pt idx="8545">
                  <c:v>7.6486571760385464</c:v>
                </c:pt>
                <c:pt idx="8546">
                  <c:v>1.712517687521889</c:v>
                </c:pt>
                <c:pt idx="8547">
                  <c:v>1.3899465183160133</c:v>
                </c:pt>
                <c:pt idx="8548">
                  <c:v>-9.5183253076908674</c:v>
                </c:pt>
                <c:pt idx="8549">
                  <c:v>-8.3822637581148367</c:v>
                </c:pt>
                <c:pt idx="8550">
                  <c:v>-0.28379296600059112</c:v>
                </c:pt>
                <c:pt idx="8551">
                  <c:v>-0.51887331026338368</c:v>
                </c:pt>
                <c:pt idx="8552">
                  <c:v>0.25119530906293192</c:v>
                </c:pt>
                <c:pt idx="8553">
                  <c:v>-0.27871602806606366</c:v>
                </c:pt>
                <c:pt idx="8554">
                  <c:v>0.23446525363702297</c:v>
                </c:pt>
                <c:pt idx="8555">
                  <c:v>-0.94286169560645827</c:v>
                </c:pt>
                <c:pt idx="8556">
                  <c:v>8.0170348683983053E-2</c:v>
                </c:pt>
                <c:pt idx="8557">
                  <c:v>2.828904443142367E-2</c:v>
                </c:pt>
                <c:pt idx="8558">
                  <c:v>-4.247691636416228E-2</c:v>
                </c:pt>
                <c:pt idx="8559">
                  <c:v>8.6462586799900301</c:v>
                </c:pt>
                <c:pt idx="8560">
                  <c:v>4.1619089201739443E-2</c:v>
                </c:pt>
                <c:pt idx="8561">
                  <c:v>0.37439551478149791</c:v>
                </c:pt>
                <c:pt idx="8562">
                  <c:v>1.6159893963417806</c:v>
                </c:pt>
                <c:pt idx="8563">
                  <c:v>3.2577977574676469</c:v>
                </c:pt>
                <c:pt idx="8564">
                  <c:v>-0.92037098174054888</c:v>
                </c:pt>
                <c:pt idx="8565">
                  <c:v>8.6462586799900301</c:v>
                </c:pt>
                <c:pt idx="8566">
                  <c:v>-8.6462586799900301</c:v>
                </c:pt>
                <c:pt idx="8567">
                  <c:v>-1.6267452979260937</c:v>
                </c:pt>
                <c:pt idx="8568">
                  <c:v>-0.17632277264046278</c:v>
                </c:pt>
                <c:pt idx="8569">
                  <c:v>0.84732604160871183</c:v>
                </c:pt>
                <c:pt idx="8570">
                  <c:v>0.11487621968540061</c:v>
                </c:pt>
                <c:pt idx="8571">
                  <c:v>-2.7369655941662061</c:v>
                </c:pt>
                <c:pt idx="8572">
                  <c:v>-1.4594316186372973</c:v>
                </c:pt>
                <c:pt idx="8573">
                  <c:v>0.41383874969521822</c:v>
                </c:pt>
                <c:pt idx="8574">
                  <c:v>-4.4885714229306313</c:v>
                </c:pt>
                <c:pt idx="8575">
                  <c:v>12.717176590584167</c:v>
                </c:pt>
                <c:pt idx="8576">
                  <c:v>-0.59212229229402225</c:v>
                </c:pt>
                <c:pt idx="8577">
                  <c:v>-1.3213873208293447</c:v>
                </c:pt>
                <c:pt idx="8578">
                  <c:v>4.5059050014400457</c:v>
                </c:pt>
                <c:pt idx="8579">
                  <c:v>-8.3837042924740537</c:v>
                </c:pt>
                <c:pt idx="8580">
                  <c:v>-11.146568675740786</c:v>
                </c:pt>
                <c:pt idx="8581">
                  <c:v>-0.18171091582002286</c:v>
                </c:pt>
                <c:pt idx="8582">
                  <c:v>0.97352778863880929</c:v>
                </c:pt>
                <c:pt idx="8583">
                  <c:v>-10.307200809140809</c:v>
                </c:pt>
                <c:pt idx="8584">
                  <c:v>5.7548875021634682</c:v>
                </c:pt>
                <c:pt idx="8585">
                  <c:v>0.18442457113742758</c:v>
                </c:pt>
                <c:pt idx="8586">
                  <c:v>-0.81769686627906302</c:v>
                </c:pt>
                <c:pt idx="8587">
                  <c:v>-9.229619965185119</c:v>
                </c:pt>
                <c:pt idx="8588">
                  <c:v>-1.8069753154139487</c:v>
                </c:pt>
                <c:pt idx="8589">
                  <c:v>-3.0178483067401545</c:v>
                </c:pt>
                <c:pt idx="8590">
                  <c:v>1.9349049717781148</c:v>
                </c:pt>
                <c:pt idx="8591">
                  <c:v>0.89796846569080291</c:v>
                </c:pt>
                <c:pt idx="8592">
                  <c:v>-1.4020984435713457</c:v>
                </c:pt>
                <c:pt idx="8593">
                  <c:v>-0.44745897697122117</c:v>
                </c:pt>
                <c:pt idx="8594">
                  <c:v>-6.0719498418790145</c:v>
                </c:pt>
                <c:pt idx="8595">
                  <c:v>11.786950240502948</c:v>
                </c:pt>
                <c:pt idx="8596">
                  <c:v>0</c:v>
                </c:pt>
                <c:pt idx="8597">
                  <c:v>-0.58496250072115608</c:v>
                </c:pt>
                <c:pt idx="8598">
                  <c:v>-12.916936867972057</c:v>
                </c:pt>
                <c:pt idx="8599">
                  <c:v>-0.24882054661409306</c:v>
                </c:pt>
                <c:pt idx="8600">
                  <c:v>1.5765009219729604</c:v>
                </c:pt>
                <c:pt idx="8601">
                  <c:v>-12.16752268516303</c:v>
                </c:pt>
                <c:pt idx="8602">
                  <c:v>8.8683081332894673</c:v>
                </c:pt>
                <c:pt idx="8603">
                  <c:v>8.8683081332894673</c:v>
                </c:pt>
                <c:pt idx="8604">
                  <c:v>-8.8683081332894673</c:v>
                </c:pt>
                <c:pt idx="8605">
                  <c:v>0.17046828709772091</c:v>
                </c:pt>
                <c:pt idx="8606">
                  <c:v>-0.46777896135081715</c:v>
                </c:pt>
                <c:pt idx="8607">
                  <c:v>0.30485458152842065</c:v>
                </c:pt>
                <c:pt idx="8608">
                  <c:v>0.31458611954619414</c:v>
                </c:pt>
                <c:pt idx="8609">
                  <c:v>-0.60612711071919811</c:v>
                </c:pt>
                <c:pt idx="8610">
                  <c:v>-1.7487426728840957E-2</c:v>
                </c:pt>
                <c:pt idx="8611">
                  <c:v>-1.992804498595796</c:v>
                </c:pt>
                <c:pt idx="8612">
                  <c:v>-0.28461493641930669</c:v>
                </c:pt>
                <c:pt idx="8613">
                  <c:v>-2.8760676721416187</c:v>
                </c:pt>
                <c:pt idx="8614">
                  <c:v>6.0732489820306386</c:v>
                </c:pt>
                <c:pt idx="8615">
                  <c:v>0.79201918719405784</c:v>
                </c:pt>
                <c:pt idx="8616">
                  <c:v>-0.4144372516975246</c:v>
                </c:pt>
                <c:pt idx="8617">
                  <c:v>0.58336128519509056</c:v>
                </c:pt>
                <c:pt idx="8618">
                  <c:v>-0.27211837714505643</c:v>
                </c:pt>
                <c:pt idx="8619">
                  <c:v>-0.81271950178189967</c:v>
                </c:pt>
                <c:pt idx="8620">
                  <c:v>0.11818142634831416</c:v>
                </c:pt>
                <c:pt idx="8621">
                  <c:v>-0.14498949168399561</c:v>
                </c:pt>
                <c:pt idx="8622">
                  <c:v>1.2854022188622483</c:v>
                </c:pt>
                <c:pt idx="8623">
                  <c:v>0.97446490789286222</c:v>
                </c:pt>
                <c:pt idx="8624">
                  <c:v>0.2085866218114176</c:v>
                </c:pt>
                <c:pt idx="8625">
                  <c:v>0.53051471669877981</c:v>
                </c:pt>
                <c:pt idx="8626">
                  <c:v>-1</c:v>
                </c:pt>
                <c:pt idx="8627">
                  <c:v>-0.28092763230620194</c:v>
                </c:pt>
                <c:pt idx="8628">
                  <c:v>-4.7725895038969268</c:v>
                </c:pt>
                <c:pt idx="8629">
                  <c:v>7.3981603483636013E-2</c:v>
                </c:pt>
                <c:pt idx="8630">
                  <c:v>5.7459543773934607</c:v>
                </c:pt>
                <c:pt idx="8631">
                  <c:v>-1.7357638489564529</c:v>
                </c:pt>
                <c:pt idx="8632">
                  <c:v>3.3166863935199381E-2</c:v>
                </c:pt>
                <c:pt idx="8633">
                  <c:v>0.8479969065549503</c:v>
                </c:pt>
                <c:pt idx="8634">
                  <c:v>2.1987798641144978</c:v>
                </c:pt>
                <c:pt idx="8635">
                  <c:v>0.79219511488659822</c:v>
                </c:pt>
                <c:pt idx="8636">
                  <c:v>9.7598881832218343</c:v>
                </c:pt>
                <c:pt idx="8637">
                  <c:v>1.180518500761369</c:v>
                </c:pt>
                <c:pt idx="8638">
                  <c:v>-4.941005673016714</c:v>
                </c:pt>
                <c:pt idx="8639">
                  <c:v>4.5569943462589206</c:v>
                </c:pt>
                <c:pt idx="8640">
                  <c:v>9.0588936890535692</c:v>
                </c:pt>
                <c:pt idx="8641">
                  <c:v>-0.10691520391651191</c:v>
                </c:pt>
                <c:pt idx="8642">
                  <c:v>9.229619965185119</c:v>
                </c:pt>
                <c:pt idx="8643">
                  <c:v>0.53801899911088047</c:v>
                </c:pt>
                <c:pt idx="8644">
                  <c:v>0.44118978713481233</c:v>
                </c:pt>
                <c:pt idx="8645">
                  <c:v>-9.965784284662087</c:v>
                </c:pt>
                <c:pt idx="8646">
                  <c:v>7.6614498371140982E-2</c:v>
                </c:pt>
                <c:pt idx="8647">
                  <c:v>-0.29956028185890765</c:v>
                </c:pt>
                <c:pt idx="8648">
                  <c:v>10.229619965185119</c:v>
                </c:pt>
                <c:pt idx="8649">
                  <c:v>-0.66066073999761932</c:v>
                </c:pt>
                <c:pt idx="8650">
                  <c:v>-0.11547721741993572</c:v>
                </c:pt>
                <c:pt idx="8651">
                  <c:v>-12.702894141119387</c:v>
                </c:pt>
                <c:pt idx="8652">
                  <c:v>1.2057136801898178</c:v>
                </c:pt>
                <c:pt idx="8653">
                  <c:v>-14.081316989285773</c:v>
                </c:pt>
                <c:pt idx="8654">
                  <c:v>12.673603533168777</c:v>
                </c:pt>
                <c:pt idx="8655">
                  <c:v>1.7854954880938647</c:v>
                </c:pt>
                <c:pt idx="8656">
                  <c:v>0.51721789408532226</c:v>
                </c:pt>
                <c:pt idx="8657">
                  <c:v>-5.5768190959679336</c:v>
                </c:pt>
                <c:pt idx="8658">
                  <c:v>-0.24691474047051698</c:v>
                </c:pt>
                <c:pt idx="8659">
                  <c:v>5.08746284125034</c:v>
                </c:pt>
                <c:pt idx="8660">
                  <c:v>-9.5196362528432132</c:v>
                </c:pt>
                <c:pt idx="8661">
                  <c:v>4.3828028897325204</c:v>
                </c:pt>
                <c:pt idx="8662">
                  <c:v>-9.6450579349844787</c:v>
                </c:pt>
                <c:pt idx="8663">
                  <c:v>0.46018953567121901</c:v>
                </c:pt>
                <c:pt idx="8664">
                  <c:v>-1.2939055707498098E-2</c:v>
                </c:pt>
                <c:pt idx="8665">
                  <c:v>9.0597950917951025</c:v>
                </c:pt>
                <c:pt idx="8666">
                  <c:v>-8.1529885496598536E-2</c:v>
                </c:pt>
                <c:pt idx="8667">
                  <c:v>1.6256044852185021</c:v>
                </c:pt>
                <c:pt idx="8668">
                  <c:v>0.55254102302877894</c:v>
                </c:pt>
                <c:pt idx="8669">
                  <c:v>-5.7459543773934607</c:v>
                </c:pt>
                <c:pt idx="8670">
                  <c:v>0.8408014051507462</c:v>
                </c:pt>
                <c:pt idx="8671">
                  <c:v>10.058893689053569</c:v>
                </c:pt>
                <c:pt idx="8672">
                  <c:v>3.4598661523967053E-2</c:v>
                </c:pt>
                <c:pt idx="8673">
                  <c:v>-8.8683081332894673</c:v>
                </c:pt>
                <c:pt idx="8674">
                  <c:v>0.48112668973661643</c:v>
                </c:pt>
                <c:pt idx="8675">
                  <c:v>0.53172047944417689</c:v>
                </c:pt>
                <c:pt idx="8676">
                  <c:v>-0.11783649029385813</c:v>
                </c:pt>
                <c:pt idx="8677">
                  <c:v>1.152395076884736</c:v>
                </c:pt>
                <c:pt idx="8678">
                  <c:v>0.48828648130948249</c:v>
                </c:pt>
                <c:pt idx="8679">
                  <c:v>7.7536600471020567E-2</c:v>
                </c:pt>
                <c:pt idx="8680">
                  <c:v>-3.6293912999987681</c:v>
                </c:pt>
                <c:pt idx="8681">
                  <c:v>-4.5958508168638925</c:v>
                </c:pt>
                <c:pt idx="8682">
                  <c:v>-0.22239242133644765</c:v>
                </c:pt>
                <c:pt idx="8683">
                  <c:v>4.7725895038969277</c:v>
                </c:pt>
                <c:pt idx="8684">
                  <c:v>-2.4303440397567817</c:v>
                </c:pt>
                <c:pt idx="8685">
                  <c:v>-0.21830546381320498</c:v>
                </c:pt>
                <c:pt idx="8686">
                  <c:v>11.146780789986687</c:v>
                </c:pt>
                <c:pt idx="8687">
                  <c:v>-0.74863297219129765</c:v>
                </c:pt>
                <c:pt idx="8688">
                  <c:v>6.0732489820306386</c:v>
                </c:pt>
                <c:pt idx="8689">
                  <c:v>11.146780789986687</c:v>
                </c:pt>
                <c:pt idx="8690">
                  <c:v>0.92961067210860204</c:v>
                </c:pt>
                <c:pt idx="8691">
                  <c:v>-1.9792414398332026</c:v>
                </c:pt>
                <c:pt idx="8692">
                  <c:v>4.7408846134428658E-3</c:v>
                </c:pt>
                <c:pt idx="8693">
                  <c:v>-3.6196898786439724</c:v>
                </c:pt>
                <c:pt idx="8694">
                  <c:v>-0.93859945533585676</c:v>
                </c:pt>
                <c:pt idx="8695">
                  <c:v>1.9786263492074334</c:v>
                </c:pt>
                <c:pt idx="8696">
                  <c:v>-0.20637691965529739</c:v>
                </c:pt>
                <c:pt idx="8697">
                  <c:v>4.7725895038969277</c:v>
                </c:pt>
                <c:pt idx="8698">
                  <c:v>-5.0874628412503391</c:v>
                </c:pt>
                <c:pt idx="8699">
                  <c:v>0.41383575406909096</c:v>
                </c:pt>
                <c:pt idx="8700">
                  <c:v>-3.3388513979238312</c:v>
                </c:pt>
                <c:pt idx="8701">
                  <c:v>0.23132554610645553</c:v>
                </c:pt>
                <c:pt idx="8702">
                  <c:v>-1.8073549220576042</c:v>
                </c:pt>
                <c:pt idx="8703">
                  <c:v>4.5802616981343931</c:v>
                </c:pt>
                <c:pt idx="8704">
                  <c:v>-2.3007589178096817</c:v>
                </c:pt>
                <c:pt idx="8705">
                  <c:v>-0.99551260900768634</c:v>
                </c:pt>
                <c:pt idx="8706">
                  <c:v>7.6486571760385464</c:v>
                </c:pt>
                <c:pt idx="8707">
                  <c:v>-10.229619965185119</c:v>
                </c:pt>
                <c:pt idx="8708">
                  <c:v>-1.9928044985957962</c:v>
                </c:pt>
                <c:pt idx="8709">
                  <c:v>-9.3815429511845849</c:v>
                </c:pt>
                <c:pt idx="8710">
                  <c:v>0.31836147986717028</c:v>
                </c:pt>
                <c:pt idx="8711">
                  <c:v>1.8898170822495772</c:v>
                </c:pt>
                <c:pt idx="8712">
                  <c:v>8.6462586799900301</c:v>
                </c:pt>
                <c:pt idx="8713">
                  <c:v>0.87685176922713526</c:v>
                </c:pt>
                <c:pt idx="8714">
                  <c:v>2.2248734108402028</c:v>
                </c:pt>
                <c:pt idx="8715">
                  <c:v>-9.1380532265726995</c:v>
                </c:pt>
                <c:pt idx="8716">
                  <c:v>-8.0606959316875546</c:v>
                </c:pt>
                <c:pt idx="8717">
                  <c:v>-11.989867514616474</c:v>
                </c:pt>
                <c:pt idx="8718">
                  <c:v>0.45762937600331188</c:v>
                </c:pt>
                <c:pt idx="8719">
                  <c:v>-5.5647846187835261</c:v>
                </c:pt>
                <c:pt idx="8720">
                  <c:v>-0.26255438751597682</c:v>
                </c:pt>
                <c:pt idx="8721">
                  <c:v>6.3658637222317974E-2</c:v>
                </c:pt>
                <c:pt idx="8722">
                  <c:v>-9.7604427459966399</c:v>
                </c:pt>
                <c:pt idx="8723">
                  <c:v>-6.9886846867721664</c:v>
                </c:pt>
                <c:pt idx="8724">
                  <c:v>-8.0205314526693744E-2</c:v>
                </c:pt>
                <c:pt idx="8725">
                  <c:v>11.582612451267021</c:v>
                </c:pt>
                <c:pt idx="8726">
                  <c:v>-2.4232114307245443</c:v>
                </c:pt>
                <c:pt idx="8727">
                  <c:v>-0.8220016980220054</c:v>
                </c:pt>
                <c:pt idx="8728">
                  <c:v>-1.0448542357842603</c:v>
                </c:pt>
                <c:pt idx="8729">
                  <c:v>1.5635872899218195</c:v>
                </c:pt>
                <c:pt idx="8730">
                  <c:v>-0.99284020842713405</c:v>
                </c:pt>
                <c:pt idx="8731">
                  <c:v>-1.1148302482373569</c:v>
                </c:pt>
                <c:pt idx="8732">
                  <c:v>-11.013322673425447</c:v>
                </c:pt>
                <c:pt idx="8733">
                  <c:v>0.54748779530249347</c:v>
                </c:pt>
                <c:pt idx="8734">
                  <c:v>-2.3978862934439921E-2</c:v>
                </c:pt>
                <c:pt idx="8735">
                  <c:v>2.4480599747057572</c:v>
                </c:pt>
                <c:pt idx="8736">
                  <c:v>0.8099288657214303</c:v>
                </c:pt>
                <c:pt idx="8737">
                  <c:v>0.32192809488736235</c:v>
                </c:pt>
                <c:pt idx="8738">
                  <c:v>-0.40389694167364365</c:v>
                </c:pt>
                <c:pt idx="8739">
                  <c:v>-0.53051471669877959</c:v>
                </c:pt>
                <c:pt idx="8740">
                  <c:v>0.31315788525963051</c:v>
                </c:pt>
                <c:pt idx="8741">
                  <c:v>0.22239242133644749</c:v>
                </c:pt>
                <c:pt idx="8742">
                  <c:v>-9.8667637673533513</c:v>
                </c:pt>
                <c:pt idx="8743">
                  <c:v>-2.5047921520371732</c:v>
                </c:pt>
                <c:pt idx="8744">
                  <c:v>-0.31487333735341227</c:v>
                </c:pt>
                <c:pt idx="8745">
                  <c:v>-7.0660891904577721</c:v>
                </c:pt>
                <c:pt idx="8746">
                  <c:v>-1.651374415963728</c:v>
                </c:pt>
                <c:pt idx="8747">
                  <c:v>5.08746284125034</c:v>
                </c:pt>
                <c:pt idx="8748">
                  <c:v>0.14543043952156395</c:v>
                </c:pt>
                <c:pt idx="8749">
                  <c:v>7.8621177729704238E-3</c:v>
                </c:pt>
                <c:pt idx="8750">
                  <c:v>-0.14135584924554154</c:v>
                </c:pt>
                <c:pt idx="8751">
                  <c:v>-0.6242424883829677</c:v>
                </c:pt>
                <c:pt idx="8752">
                  <c:v>-13.258615104315302</c:v>
                </c:pt>
                <c:pt idx="8753">
                  <c:v>4.202647729121292</c:v>
                </c:pt>
                <c:pt idx="8754">
                  <c:v>0.15919859484925339</c:v>
                </c:pt>
                <c:pt idx="8755">
                  <c:v>0.68369645430651593</c:v>
                </c:pt>
                <c:pt idx="8756">
                  <c:v>-0.38543103719352045</c:v>
                </c:pt>
                <c:pt idx="8757">
                  <c:v>-0.66296501272242936</c:v>
                </c:pt>
                <c:pt idx="8758">
                  <c:v>-6.0732489820306386</c:v>
                </c:pt>
                <c:pt idx="8759">
                  <c:v>13.070176861805599</c:v>
                </c:pt>
                <c:pt idx="8760">
                  <c:v>-7.0660891904577721</c:v>
                </c:pt>
                <c:pt idx="8761">
                  <c:v>6.0732489820306386</c:v>
                </c:pt>
                <c:pt idx="8762">
                  <c:v>-0.30485458152842065</c:v>
                </c:pt>
                <c:pt idx="8763">
                  <c:v>-2.817479139331311</c:v>
                </c:pt>
                <c:pt idx="8764">
                  <c:v>-0.34792330342030692</c:v>
                </c:pt>
                <c:pt idx="8765">
                  <c:v>-0.52318630313446657</c:v>
                </c:pt>
                <c:pt idx="8766">
                  <c:v>-0.80555267942361863</c:v>
                </c:pt>
                <c:pt idx="8767">
                  <c:v>1.0365258760251139</c:v>
                </c:pt>
                <c:pt idx="8768">
                  <c:v>-0.39898955804697384</c:v>
                </c:pt>
                <c:pt idx="8769">
                  <c:v>-0.16255301278595993</c:v>
                </c:pt>
                <c:pt idx="8770">
                  <c:v>-9.0606959316875546</c:v>
                </c:pt>
                <c:pt idx="8771">
                  <c:v>3.7992498724205492</c:v>
                </c:pt>
                <c:pt idx="8772">
                  <c:v>-0.43014439166905238</c:v>
                </c:pt>
                <c:pt idx="8773">
                  <c:v>-9.2649287965674537E-2</c:v>
                </c:pt>
                <c:pt idx="8774">
                  <c:v>-0.22650852980867972</c:v>
                </c:pt>
                <c:pt idx="8775">
                  <c:v>12.013206341123576</c:v>
                </c:pt>
                <c:pt idx="8776">
                  <c:v>0.1420190048724273</c:v>
                </c:pt>
                <c:pt idx="8777">
                  <c:v>2.4803391000572217E-2</c:v>
                </c:pt>
                <c:pt idx="8778">
                  <c:v>-4.3905151801447753</c:v>
                </c:pt>
                <c:pt idx="8779">
                  <c:v>-2.9928044985957962</c:v>
                </c:pt>
                <c:pt idx="8780">
                  <c:v>-9.8672787397096631</c:v>
                </c:pt>
                <c:pt idx="8781">
                  <c:v>0.10383581098453962</c:v>
                </c:pt>
                <c:pt idx="8782">
                  <c:v>8.9981802961179493</c:v>
                </c:pt>
                <c:pt idx="8783">
                  <c:v>-11.965784284662087</c:v>
                </c:pt>
                <c:pt idx="8784">
                  <c:v>11.373771446421781</c:v>
                </c:pt>
                <c:pt idx="8785">
                  <c:v>-8.6462586799900301</c:v>
                </c:pt>
                <c:pt idx="8786">
                  <c:v>-2.7929996290805343</c:v>
                </c:pt>
                <c:pt idx="8787">
                  <c:v>-6.2437357748573499</c:v>
                </c:pt>
                <c:pt idx="8788">
                  <c:v>0.41772658680648395</c:v>
                </c:pt>
                <c:pt idx="8789">
                  <c:v>-0.5849625007211563</c:v>
                </c:pt>
                <c:pt idx="8790">
                  <c:v>-5.1936755989802057</c:v>
                </c:pt>
                <c:pt idx="8791">
                  <c:v>-10.229619965185119</c:v>
                </c:pt>
                <c:pt idx="8792">
                  <c:v>11.013555309891467</c:v>
                </c:pt>
                <c:pt idx="8793">
                  <c:v>-10.147204924942228</c:v>
                </c:pt>
                <c:pt idx="8794">
                  <c:v>-8.8683081332894673</c:v>
                </c:pt>
                <c:pt idx="8795">
                  <c:v>-1.4977113069502379</c:v>
                </c:pt>
                <c:pt idx="8796">
                  <c:v>-1.1834021361432041</c:v>
                </c:pt>
                <c:pt idx="8797">
                  <c:v>0.98750905581680282</c:v>
                </c:pt>
                <c:pt idx="8798">
                  <c:v>-12.731389749636921</c:v>
                </c:pt>
                <c:pt idx="8799">
                  <c:v>6.0732489820306386</c:v>
                </c:pt>
                <c:pt idx="8800">
                  <c:v>-2.5809627891465738</c:v>
                </c:pt>
                <c:pt idx="8801">
                  <c:v>-8.6450579349844769</c:v>
                </c:pt>
                <c:pt idx="8802">
                  <c:v>4.2425968277774837E-4</c:v>
                </c:pt>
                <c:pt idx="8803">
                  <c:v>-10.059344460824425</c:v>
                </c:pt>
                <c:pt idx="8804">
                  <c:v>-7.0591512901685975</c:v>
                </c:pt>
                <c:pt idx="8805">
                  <c:v>1.7693870718585836</c:v>
                </c:pt>
                <c:pt idx="8806">
                  <c:v>-1.4429434958487286</c:v>
                </c:pt>
                <c:pt idx="8807">
                  <c:v>-0.99460674122978154</c:v>
                </c:pt>
                <c:pt idx="8808">
                  <c:v>1.2984509430569298</c:v>
                </c:pt>
                <c:pt idx="8809">
                  <c:v>-0.86507041991389144</c:v>
                </c:pt>
                <c:pt idx="8810">
                  <c:v>11.485493915223493</c:v>
                </c:pt>
                <c:pt idx="8811">
                  <c:v>-2.1643316046346093</c:v>
                </c:pt>
                <c:pt idx="8812">
                  <c:v>1.7017147469831539</c:v>
                </c:pt>
                <c:pt idx="8813">
                  <c:v>-1.2981463289521422</c:v>
                </c:pt>
                <c:pt idx="8814">
                  <c:v>-0.51560146584612765</c:v>
                </c:pt>
                <c:pt idx="8815">
                  <c:v>0.26255438751597671</c:v>
                </c:pt>
                <c:pt idx="8816">
                  <c:v>6.7354866652402929</c:v>
                </c:pt>
                <c:pt idx="8817">
                  <c:v>-4.7725895038969277</c:v>
                </c:pt>
                <c:pt idx="8818">
                  <c:v>-4.9471171506658029</c:v>
                </c:pt>
                <c:pt idx="8819">
                  <c:v>-8.3822637581148367</c:v>
                </c:pt>
                <c:pt idx="8820">
                  <c:v>-9.9267901530462233</c:v>
                </c:pt>
                <c:pt idx="8821">
                  <c:v>8.8683081332894673</c:v>
                </c:pt>
                <c:pt idx="8822">
                  <c:v>-11.268542000300123</c:v>
                </c:pt>
                <c:pt idx="8823">
                  <c:v>-0.11547721741993608</c:v>
                </c:pt>
                <c:pt idx="8824">
                  <c:v>-0.34150846385687844</c:v>
                </c:pt>
                <c:pt idx="8825">
                  <c:v>-4.2228235389297437E-2</c:v>
                </c:pt>
                <c:pt idx="8826">
                  <c:v>-9.7598881832218343</c:v>
                </c:pt>
                <c:pt idx="8827">
                  <c:v>-10.381542951184585</c:v>
                </c:pt>
                <c:pt idx="8828">
                  <c:v>6.0732489820306386</c:v>
                </c:pt>
                <c:pt idx="8829">
                  <c:v>9.7604427459966399</c:v>
                </c:pt>
                <c:pt idx="8830">
                  <c:v>10.582769240382088</c:v>
                </c:pt>
                <c:pt idx="8831">
                  <c:v>0.46739290433997993</c:v>
                </c:pt>
                <c:pt idx="8832">
                  <c:v>-0.38974347911493384</c:v>
                </c:pt>
                <c:pt idx="8833">
                  <c:v>-1.5849625007211561</c:v>
                </c:pt>
                <c:pt idx="8834">
                  <c:v>-9.4464684003492339E-2</c:v>
                </c:pt>
                <c:pt idx="8835">
                  <c:v>-5.9228321394775394</c:v>
                </c:pt>
                <c:pt idx="8836">
                  <c:v>8.6462586799900301</c:v>
                </c:pt>
                <c:pt idx="8837">
                  <c:v>-12.268444530784098</c:v>
                </c:pt>
                <c:pt idx="8838">
                  <c:v>-10.917123403264748</c:v>
                </c:pt>
                <c:pt idx="8839">
                  <c:v>-5.7551022562158508E-2</c:v>
                </c:pt>
                <c:pt idx="8840">
                  <c:v>1.2344652536370229</c:v>
                </c:pt>
                <c:pt idx="8841">
                  <c:v>-0.21021770739034562</c:v>
                </c:pt>
                <c:pt idx="8842">
                  <c:v>-0.21501289097085033</c:v>
                </c:pt>
                <c:pt idx="8843">
                  <c:v>1.5241373080251126</c:v>
                </c:pt>
                <c:pt idx="8844">
                  <c:v>-0.92583912801210089</c:v>
                </c:pt>
                <c:pt idx="8845">
                  <c:v>-2.3219280948873622</c:v>
                </c:pt>
                <c:pt idx="8846">
                  <c:v>1.8461946639209643</c:v>
                </c:pt>
                <c:pt idx="8847">
                  <c:v>-0.59903768593287909</c:v>
                </c:pt>
                <c:pt idx="8848">
                  <c:v>0.93577119518503826</c:v>
                </c:pt>
                <c:pt idx="8849">
                  <c:v>-9.229619965185119</c:v>
                </c:pt>
                <c:pt idx="8850">
                  <c:v>0.79886012789214866</c:v>
                </c:pt>
                <c:pt idx="8851">
                  <c:v>0.11397268600723348</c:v>
                </c:pt>
                <c:pt idx="8852">
                  <c:v>0.32743107056474918</c:v>
                </c:pt>
                <c:pt idx="8853">
                  <c:v>-0.10912172238011233</c:v>
                </c:pt>
                <c:pt idx="8854">
                  <c:v>7.0660891904577738</c:v>
                </c:pt>
                <c:pt idx="8855">
                  <c:v>-0.56982390388323478</c:v>
                </c:pt>
                <c:pt idx="8856">
                  <c:v>-0.99845563406388327</c:v>
                </c:pt>
                <c:pt idx="8857">
                  <c:v>-0.71049338280501506</c:v>
                </c:pt>
                <c:pt idx="8858">
                  <c:v>-9.9535673550914222E-2</c:v>
                </c:pt>
                <c:pt idx="8859">
                  <c:v>-1.1465589060720975</c:v>
                </c:pt>
                <c:pt idx="8860">
                  <c:v>4.7514188421734191</c:v>
                </c:pt>
                <c:pt idx="8861">
                  <c:v>-0.86736223142188107</c:v>
                </c:pt>
                <c:pt idx="8862">
                  <c:v>-0.50523530825042151</c:v>
                </c:pt>
                <c:pt idx="8863">
                  <c:v>-6.0732489820306386</c:v>
                </c:pt>
                <c:pt idx="8864">
                  <c:v>0.94972679351877631</c:v>
                </c:pt>
                <c:pt idx="8865">
                  <c:v>-0.89021185446188811</c:v>
                </c:pt>
                <c:pt idx="8866">
                  <c:v>-0.32726153919040291</c:v>
                </c:pt>
                <c:pt idx="8867">
                  <c:v>-0.22239242133644802</c:v>
                </c:pt>
                <c:pt idx="8868">
                  <c:v>-0.1724671960047657</c:v>
                </c:pt>
                <c:pt idx="8869">
                  <c:v>-0.2321734421290334</c:v>
                </c:pt>
                <c:pt idx="8870">
                  <c:v>8.8672787397096631</c:v>
                </c:pt>
                <c:pt idx="8871">
                  <c:v>-1.1023617176296776</c:v>
                </c:pt>
                <c:pt idx="8872">
                  <c:v>-11.778624745803421</c:v>
                </c:pt>
                <c:pt idx="8873">
                  <c:v>-0.53549382445685623</c:v>
                </c:pt>
                <c:pt idx="8874">
                  <c:v>3.9150500033832813E-3</c:v>
                </c:pt>
                <c:pt idx="8875">
                  <c:v>-0.33280468413796821</c:v>
                </c:pt>
                <c:pt idx="8876">
                  <c:v>-6.0541541935050854E-2</c:v>
                </c:pt>
                <c:pt idx="8877">
                  <c:v>-0.24100809950379515</c:v>
                </c:pt>
                <c:pt idx="8878">
                  <c:v>0.29255349275384873</c:v>
                </c:pt>
                <c:pt idx="8879">
                  <c:v>-9.4311605732232788</c:v>
                </c:pt>
                <c:pt idx="8880">
                  <c:v>-0.12993030404513373</c:v>
                </c:pt>
                <c:pt idx="8881">
                  <c:v>2.1392747886021275</c:v>
                </c:pt>
                <c:pt idx="8882">
                  <c:v>0.32324502335935362</c:v>
                </c:pt>
                <c:pt idx="8883">
                  <c:v>1.3222887235708771</c:v>
                </c:pt>
                <c:pt idx="8884">
                  <c:v>4.064198449734608E-2</c:v>
                </c:pt>
                <c:pt idx="8885">
                  <c:v>-0.46630551557298233</c:v>
                </c:pt>
                <c:pt idx="8886">
                  <c:v>-8.41764838399898</c:v>
                </c:pt>
                <c:pt idx="8887">
                  <c:v>0.23815973719476458</c:v>
                </c:pt>
                <c:pt idx="8888">
                  <c:v>0.24511249783653138</c:v>
                </c:pt>
                <c:pt idx="8889">
                  <c:v>-5.9228321394775394</c:v>
                </c:pt>
                <c:pt idx="8890">
                  <c:v>-6.7506819358276737E-2</c:v>
                </c:pt>
                <c:pt idx="8891">
                  <c:v>0.51457317282975823</c:v>
                </c:pt>
                <c:pt idx="8892">
                  <c:v>-3.6296129222990046E-2</c:v>
                </c:pt>
                <c:pt idx="8893">
                  <c:v>0.42321143072454392</c:v>
                </c:pt>
                <c:pt idx="8894">
                  <c:v>-11.146568675740786</c:v>
                </c:pt>
                <c:pt idx="8895">
                  <c:v>-8.2915544458438433</c:v>
                </c:pt>
                <c:pt idx="8896">
                  <c:v>2.4528917387126286</c:v>
                </c:pt>
                <c:pt idx="8897">
                  <c:v>-9.8672787397096631</c:v>
                </c:pt>
                <c:pt idx="8898">
                  <c:v>7.6486571760385464</c:v>
                </c:pt>
                <c:pt idx="8899">
                  <c:v>-7.6486571760385464</c:v>
                </c:pt>
                <c:pt idx="8900">
                  <c:v>0.49032562658308088</c:v>
                </c:pt>
                <c:pt idx="8901">
                  <c:v>-7.0660891904577721</c:v>
                </c:pt>
                <c:pt idx="8902">
                  <c:v>-0.14473509298101078</c:v>
                </c:pt>
                <c:pt idx="8903">
                  <c:v>-1</c:v>
                </c:pt>
                <c:pt idx="8904">
                  <c:v>5.9809395235303618E-2</c:v>
                </c:pt>
                <c:pt idx="8905">
                  <c:v>0.14974711950468206</c:v>
                </c:pt>
                <c:pt idx="8906">
                  <c:v>-0.10691520391651173</c:v>
                </c:pt>
                <c:pt idx="8907">
                  <c:v>2.236781302845451E-2</c:v>
                </c:pt>
                <c:pt idx="8908">
                  <c:v>7.5704082693641275E-2</c:v>
                </c:pt>
                <c:pt idx="8909">
                  <c:v>5.3303651069988867</c:v>
                </c:pt>
                <c:pt idx="8910">
                  <c:v>4.0434864399238504E-2</c:v>
                </c:pt>
                <c:pt idx="8911">
                  <c:v>0.79054663437105055</c:v>
                </c:pt>
                <c:pt idx="8912">
                  <c:v>1.0977600486610628</c:v>
                </c:pt>
                <c:pt idx="8913">
                  <c:v>-11.842088392429723</c:v>
                </c:pt>
                <c:pt idx="8914">
                  <c:v>-9.229619965185119</c:v>
                </c:pt>
                <c:pt idx="8915">
                  <c:v>9.3342732853071908</c:v>
                </c:pt>
                <c:pt idx="8916">
                  <c:v>2.2402547052144096E-2</c:v>
                </c:pt>
                <c:pt idx="8917">
                  <c:v>-2.0301020317894189</c:v>
                </c:pt>
                <c:pt idx="8918">
                  <c:v>5.6955884812076217E-2</c:v>
                </c:pt>
                <c:pt idx="8919">
                  <c:v>-0.72654897822086817</c:v>
                </c:pt>
                <c:pt idx="8920">
                  <c:v>0.63226821549951273</c:v>
                </c:pt>
                <c:pt idx="8921">
                  <c:v>8.5729874025884042E-2</c:v>
                </c:pt>
                <c:pt idx="8922">
                  <c:v>6.3956249567899831E-2</c:v>
                </c:pt>
                <c:pt idx="8923">
                  <c:v>-0.79982561800478269</c:v>
                </c:pt>
                <c:pt idx="8924">
                  <c:v>-1.4306343543298621</c:v>
                </c:pt>
                <c:pt idx="8925">
                  <c:v>0.40962400309247943</c:v>
                </c:pt>
                <c:pt idx="8926">
                  <c:v>0.17584983539941762</c:v>
                </c:pt>
                <c:pt idx="8927">
                  <c:v>6.1725504708491359</c:v>
                </c:pt>
                <c:pt idx="8928">
                  <c:v>-6.8286654283030161</c:v>
                </c:pt>
                <c:pt idx="8929">
                  <c:v>-0.61939599778502996</c:v>
                </c:pt>
                <c:pt idx="8930">
                  <c:v>0.11220950358602491</c:v>
                </c:pt>
                <c:pt idx="8931">
                  <c:v>0.27753397552890896</c:v>
                </c:pt>
                <c:pt idx="8932">
                  <c:v>-0.7776075786635519</c:v>
                </c:pt>
                <c:pt idx="8933">
                  <c:v>-0.36959452851767671</c:v>
                </c:pt>
                <c:pt idx="8934">
                  <c:v>-0.8289544586637726</c:v>
                </c:pt>
                <c:pt idx="8935">
                  <c:v>-0.7819993477807099</c:v>
                </c:pt>
                <c:pt idx="8936">
                  <c:v>-0.2282689876731169</c:v>
                </c:pt>
                <c:pt idx="8937">
                  <c:v>-0.80385747782137718</c:v>
                </c:pt>
                <c:pt idx="8938">
                  <c:v>1.068667879724745E-2</c:v>
                </c:pt>
                <c:pt idx="8939">
                  <c:v>12.84555538891413</c:v>
                </c:pt>
                <c:pt idx="8940">
                  <c:v>-11.644156719937438</c:v>
                </c:pt>
                <c:pt idx="8941">
                  <c:v>-6.0732489820306386</c:v>
                </c:pt>
                <c:pt idx="8942">
                  <c:v>-8.5183253076908656</c:v>
                </c:pt>
                <c:pt idx="8943">
                  <c:v>-0.26231323859013994</c:v>
                </c:pt>
                <c:pt idx="8944">
                  <c:v>0.58256200925071366</c:v>
                </c:pt>
                <c:pt idx="8945">
                  <c:v>9.0606959316875546</c:v>
                </c:pt>
                <c:pt idx="8946">
                  <c:v>-5.3769160298469805</c:v>
                </c:pt>
                <c:pt idx="8947">
                  <c:v>-8.3837042924740537</c:v>
                </c:pt>
                <c:pt idx="8948">
                  <c:v>-11.759472121202833</c:v>
                </c:pt>
                <c:pt idx="8949">
                  <c:v>-0.3306453119884713</c:v>
                </c:pt>
                <c:pt idx="8950">
                  <c:v>-0.79809964512151232</c:v>
                </c:pt>
                <c:pt idx="8951">
                  <c:v>9.5196362528432132</c:v>
                </c:pt>
                <c:pt idx="8952">
                  <c:v>5.3061243751413793E-2</c:v>
                </c:pt>
                <c:pt idx="8953">
                  <c:v>-0.17247508710880158</c:v>
                </c:pt>
                <c:pt idx="8954">
                  <c:v>-0.10858081315392143</c:v>
                </c:pt>
                <c:pt idx="8955">
                  <c:v>0.10921143106319638</c:v>
                </c:pt>
                <c:pt idx="8956">
                  <c:v>-0.13138360832929652</c:v>
                </c:pt>
                <c:pt idx="8957">
                  <c:v>-0.64393168862994277</c:v>
                </c:pt>
                <c:pt idx="8958">
                  <c:v>-8.0624959257337636</c:v>
                </c:pt>
                <c:pt idx="8959">
                  <c:v>1.5028209232331906E-2</c:v>
                </c:pt>
                <c:pt idx="8960">
                  <c:v>-12.953711452361514</c:v>
                </c:pt>
                <c:pt idx="8961">
                  <c:v>2.8760676721416187</c:v>
                </c:pt>
                <c:pt idx="8962">
                  <c:v>9.9535673550914375E-2</c:v>
                </c:pt>
                <c:pt idx="8963">
                  <c:v>7.6452060437873545E-2</c:v>
                </c:pt>
                <c:pt idx="8964">
                  <c:v>0.55887327185249558</c:v>
                </c:pt>
                <c:pt idx="8965">
                  <c:v>1.3218102324600358</c:v>
                </c:pt>
                <c:pt idx="8966">
                  <c:v>12.717176590584167</c:v>
                </c:pt>
                <c:pt idx="8967">
                  <c:v>0.82343583318742808</c:v>
                </c:pt>
                <c:pt idx="8968">
                  <c:v>-1.9099166765645954</c:v>
                </c:pt>
                <c:pt idx="8969">
                  <c:v>0.64320764175710976</c:v>
                </c:pt>
                <c:pt idx="8970">
                  <c:v>2.3165415483403033</c:v>
                </c:pt>
                <c:pt idx="8971">
                  <c:v>0.47410745799068937</c:v>
                </c:pt>
                <c:pt idx="8972">
                  <c:v>0.49749965947081659</c:v>
                </c:pt>
                <c:pt idx="8973">
                  <c:v>1.2892802880894547E-2</c:v>
                </c:pt>
                <c:pt idx="8974">
                  <c:v>1.401490967440896</c:v>
                </c:pt>
                <c:pt idx="8975">
                  <c:v>-0.40899352294485308</c:v>
                </c:pt>
                <c:pt idx="8976">
                  <c:v>-0.18057224564182109</c:v>
                </c:pt>
                <c:pt idx="8977">
                  <c:v>9.5652239063686376E-2</c:v>
                </c:pt>
                <c:pt idx="8978">
                  <c:v>-5.5141554192461126E-2</c:v>
                </c:pt>
                <c:pt idx="8979">
                  <c:v>1.8496343617389496E-2</c:v>
                </c:pt>
                <c:pt idx="8980">
                  <c:v>0.14727626249711209</c:v>
                </c:pt>
                <c:pt idx="8981">
                  <c:v>0.13006054056437291</c:v>
                </c:pt>
                <c:pt idx="8982">
                  <c:v>0.13906403773755166</c:v>
                </c:pt>
                <c:pt idx="8983">
                  <c:v>-8.9657842846620888</c:v>
                </c:pt>
                <c:pt idx="8984">
                  <c:v>0.26279417686964102</c:v>
                </c:pt>
                <c:pt idx="8985">
                  <c:v>0.52356195605701306</c:v>
                </c:pt>
                <c:pt idx="8986">
                  <c:v>0.14260439544280074</c:v>
                </c:pt>
                <c:pt idx="8987">
                  <c:v>5.5647846187835261</c:v>
                </c:pt>
                <c:pt idx="8988">
                  <c:v>1.0874628412503395</c:v>
                </c:pt>
                <c:pt idx="8989">
                  <c:v>1.4974996594708168</c:v>
                </c:pt>
                <c:pt idx="8990">
                  <c:v>-0.22319414130200277</c:v>
                </c:pt>
                <c:pt idx="8991">
                  <c:v>-0.32192809488736229</c:v>
                </c:pt>
                <c:pt idx="8992">
                  <c:v>1.7571434761038367</c:v>
                </c:pt>
                <c:pt idx="8993">
                  <c:v>1.6259342817774625</c:v>
                </c:pt>
                <c:pt idx="8994">
                  <c:v>2.9144173322434019</c:v>
                </c:pt>
                <c:pt idx="8995">
                  <c:v>-0.73686542092349872</c:v>
                </c:pt>
                <c:pt idx="8996">
                  <c:v>0.67272748436076202</c:v>
                </c:pt>
                <c:pt idx="8997">
                  <c:v>-1.1209761978244255</c:v>
                </c:pt>
                <c:pt idx="8998">
                  <c:v>13.380911949563341</c:v>
                </c:pt>
                <c:pt idx="8999">
                  <c:v>13.124982879511341</c:v>
                </c:pt>
                <c:pt idx="9000">
                  <c:v>-1.8058102805386482</c:v>
                </c:pt>
                <c:pt idx="9001">
                  <c:v>10.583082767502933</c:v>
                </c:pt>
                <c:pt idx="9002">
                  <c:v>15.8565714248729</c:v>
                </c:pt>
                <c:pt idx="9003">
                  <c:v>12.398921791443499</c:v>
                </c:pt>
                <c:pt idx="9004">
                  <c:v>9.0606959316875546</c:v>
                </c:pt>
                <c:pt idx="9005">
                  <c:v>-5.9228321394775394</c:v>
                </c:pt>
                <c:pt idx="9006">
                  <c:v>-0.26291419341133576</c:v>
                </c:pt>
                <c:pt idx="9007">
                  <c:v>-9.8667637673533513</c:v>
                </c:pt>
                <c:pt idx="9008">
                  <c:v>-11.813781191217037</c:v>
                </c:pt>
                <c:pt idx="9009">
                  <c:v>0.62667275260599342</c:v>
                </c:pt>
                <c:pt idx="9010">
                  <c:v>9.3822637581148367</c:v>
                </c:pt>
                <c:pt idx="9011">
                  <c:v>0.92565785795622468</c:v>
                </c:pt>
                <c:pt idx="9012">
                  <c:v>0.24511249783653138</c:v>
                </c:pt>
                <c:pt idx="9013">
                  <c:v>-0.19370238472543821</c:v>
                </c:pt>
                <c:pt idx="9014">
                  <c:v>10.582769240382088</c:v>
                </c:pt>
                <c:pt idx="9015">
                  <c:v>1.9004643264490857</c:v>
                </c:pt>
                <c:pt idx="9016">
                  <c:v>-0.50684752309002479</c:v>
                </c:pt>
                <c:pt idx="9017">
                  <c:v>-0.50684752309002479</c:v>
                </c:pt>
                <c:pt idx="9018">
                  <c:v>-0.11864449649861908</c:v>
                </c:pt>
                <c:pt idx="9019">
                  <c:v>0.31315788525963001</c:v>
                </c:pt>
                <c:pt idx="9020">
                  <c:v>-1.5754081940079074</c:v>
                </c:pt>
                <c:pt idx="9021">
                  <c:v>-11.485493915223493</c:v>
                </c:pt>
                <c:pt idx="9022">
                  <c:v>-0.81358687576911881</c:v>
                </c:pt>
                <c:pt idx="9023">
                  <c:v>-5.9228321394775394</c:v>
                </c:pt>
                <c:pt idx="9024">
                  <c:v>0.34792330342030658</c:v>
                </c:pt>
                <c:pt idx="9025">
                  <c:v>-0.44728151279227968</c:v>
                </c:pt>
                <c:pt idx="9026">
                  <c:v>6.8384826208532905</c:v>
                </c:pt>
                <c:pt idx="9027">
                  <c:v>-6.0732489820306386</c:v>
                </c:pt>
                <c:pt idx="9028">
                  <c:v>-9.6450579349844787</c:v>
                </c:pt>
                <c:pt idx="9029">
                  <c:v>-0.17833724125851261</c:v>
                </c:pt>
                <c:pt idx="9030">
                  <c:v>1.1107804307185372</c:v>
                </c:pt>
                <c:pt idx="9031">
                  <c:v>0.46948528330122047</c:v>
                </c:pt>
                <c:pt idx="9032">
                  <c:v>-7.0660891904577721</c:v>
                </c:pt>
                <c:pt idx="9033">
                  <c:v>-8.6450579349844769</c:v>
                </c:pt>
                <c:pt idx="9034">
                  <c:v>8.7462841250339401E-2</c:v>
                </c:pt>
                <c:pt idx="9035">
                  <c:v>-0.26303440583379362</c:v>
                </c:pt>
                <c:pt idx="9036">
                  <c:v>-7.0624959257337645</c:v>
                </c:pt>
                <c:pt idx="9037">
                  <c:v>-9.9535673550914222E-2</c:v>
                </c:pt>
                <c:pt idx="9038">
                  <c:v>-0.87446911791614124</c:v>
                </c:pt>
                <c:pt idx="9039">
                  <c:v>2.4447848426728962</c:v>
                </c:pt>
                <c:pt idx="9040">
                  <c:v>1.3398500028846247</c:v>
                </c:pt>
                <c:pt idx="9041">
                  <c:v>0.13006054056437291</c:v>
                </c:pt>
                <c:pt idx="9042">
                  <c:v>0.12492661190083071</c:v>
                </c:pt>
                <c:pt idx="9043">
                  <c:v>0.13006054056437291</c:v>
                </c:pt>
                <c:pt idx="9044">
                  <c:v>2.885486267218499E-2</c:v>
                </c:pt>
                <c:pt idx="9045">
                  <c:v>0.14886338591448278</c:v>
                </c:pt>
                <c:pt idx="9046">
                  <c:v>0.6731896837328919</c:v>
                </c:pt>
                <c:pt idx="9047">
                  <c:v>4.0364889212731079</c:v>
                </c:pt>
                <c:pt idx="9048">
                  <c:v>13.325727069736166</c:v>
                </c:pt>
                <c:pt idx="9049">
                  <c:v>4.0110891786618064</c:v>
                </c:pt>
                <c:pt idx="9050">
                  <c:v>14.709945380232497</c:v>
                </c:pt>
                <c:pt idx="9051">
                  <c:v>8.8683081332894673</c:v>
                </c:pt>
                <c:pt idx="9052">
                  <c:v>-0.52576894021783471</c:v>
                </c:pt>
                <c:pt idx="9053">
                  <c:v>2.8744691179161412</c:v>
                </c:pt>
                <c:pt idx="9054">
                  <c:v>2.0742579987057481</c:v>
                </c:pt>
                <c:pt idx="9055">
                  <c:v>-0.52415922165895612</c:v>
                </c:pt>
                <c:pt idx="9056">
                  <c:v>-0.93490497177811505</c:v>
                </c:pt>
                <c:pt idx="9057">
                  <c:v>-0.72084592880292919</c:v>
                </c:pt>
                <c:pt idx="9058">
                  <c:v>-0.44107536018036697</c:v>
                </c:pt>
                <c:pt idx="9059">
                  <c:v>0.46158008521587401</c:v>
                </c:pt>
                <c:pt idx="9060">
                  <c:v>-0.55533733161187815</c:v>
                </c:pt>
                <c:pt idx="9061">
                  <c:v>-13.325727069736166</c:v>
                </c:pt>
                <c:pt idx="9062">
                  <c:v>9.6450579349844787</c:v>
                </c:pt>
                <c:pt idx="9063">
                  <c:v>-8.3822637581148367</c:v>
                </c:pt>
                <c:pt idx="9064">
                  <c:v>-9.5196362528432132</c:v>
                </c:pt>
                <c:pt idx="9065">
                  <c:v>12.534708168026555</c:v>
                </c:pt>
                <c:pt idx="9066">
                  <c:v>-0.36257007938470825</c:v>
                </c:pt>
                <c:pt idx="9067">
                  <c:v>4.3692338096657197</c:v>
                </c:pt>
                <c:pt idx="9068">
                  <c:v>-10.307580315927396</c:v>
                </c:pt>
                <c:pt idx="9069">
                  <c:v>-8.1300102101848515E-2</c:v>
                </c:pt>
                <c:pt idx="9070">
                  <c:v>4.5803689613124747E-2</c:v>
                </c:pt>
                <c:pt idx="9071">
                  <c:v>0.22826898767311757</c:v>
                </c:pt>
                <c:pt idx="9072">
                  <c:v>11.731601884675786</c:v>
                </c:pt>
                <c:pt idx="9073">
                  <c:v>-1.8100642093155908</c:v>
                </c:pt>
                <c:pt idx="9074">
                  <c:v>-5.5495112591703415E-2</c:v>
                </c:pt>
                <c:pt idx="9075">
                  <c:v>8.0489917860367785E-2</c:v>
                </c:pt>
                <c:pt idx="9076">
                  <c:v>-0.70555264153474473</c:v>
                </c:pt>
                <c:pt idx="9077">
                  <c:v>9.0597950917951025</c:v>
                </c:pt>
                <c:pt idx="9078">
                  <c:v>-0.14117606296069446</c:v>
                </c:pt>
                <c:pt idx="9079">
                  <c:v>-0.10133417165321203</c:v>
                </c:pt>
                <c:pt idx="9080">
                  <c:v>9.1533549465942401E-2</c:v>
                </c:pt>
                <c:pt idx="9081">
                  <c:v>6.4770255390237508E-2</c:v>
                </c:pt>
                <c:pt idx="9082">
                  <c:v>-3.005723385618006E-2</c:v>
                </c:pt>
                <c:pt idx="9083">
                  <c:v>-0.11777780001697988</c:v>
                </c:pt>
                <c:pt idx="9084">
                  <c:v>0.21396884675144254</c:v>
                </c:pt>
                <c:pt idx="9085">
                  <c:v>1.8797595454126022E-2</c:v>
                </c:pt>
                <c:pt idx="9086">
                  <c:v>-2.4905341762820082E-2</c:v>
                </c:pt>
                <c:pt idx="9087">
                  <c:v>0.2137792910317397</c:v>
                </c:pt>
                <c:pt idx="9088">
                  <c:v>-5.5141554192460786E-2</c:v>
                </c:pt>
                <c:pt idx="9089">
                  <c:v>-6.0120992437570915E-2</c:v>
                </c:pt>
                <c:pt idx="9090">
                  <c:v>-0.1944016775029983</c:v>
                </c:pt>
                <c:pt idx="9091">
                  <c:v>5.9809395235303917E-2</c:v>
                </c:pt>
                <c:pt idx="9092">
                  <c:v>-0.11389096652798435</c:v>
                </c:pt>
                <c:pt idx="9093">
                  <c:v>-2.7705181538772328</c:v>
                </c:pt>
                <c:pt idx="9094">
                  <c:v>0.10433665981473583</c:v>
                </c:pt>
                <c:pt idx="9095">
                  <c:v>-0.27443916910604327</c:v>
                </c:pt>
                <c:pt idx="9096">
                  <c:v>-5.1715036544155109E-2</c:v>
                </c:pt>
                <c:pt idx="9097">
                  <c:v>10.759610821875045</c:v>
                </c:pt>
                <c:pt idx="9098">
                  <c:v>0.13199554580999037</c:v>
                </c:pt>
                <c:pt idx="9099">
                  <c:v>4.8909600480946509E-2</c:v>
                </c:pt>
                <c:pt idx="9100">
                  <c:v>-0.29624145122371282</c:v>
                </c:pt>
                <c:pt idx="9101">
                  <c:v>-0.1168136649827497</c:v>
                </c:pt>
                <c:pt idx="9102">
                  <c:v>1.241417037369635E-2</c:v>
                </c:pt>
                <c:pt idx="9103">
                  <c:v>-0.23173028591578437</c:v>
                </c:pt>
                <c:pt idx="9104">
                  <c:v>7.0883486156509676E-2</c:v>
                </c:pt>
                <c:pt idx="9105">
                  <c:v>6.9708971811404508E-2</c:v>
                </c:pt>
                <c:pt idx="9106">
                  <c:v>0</c:v>
                </c:pt>
                <c:pt idx="9107">
                  <c:v>0.12907994916493032</c:v>
                </c:pt>
                <c:pt idx="9108">
                  <c:v>-3.8135128886771383E-2</c:v>
                </c:pt>
                <c:pt idx="9109">
                  <c:v>-0.13650199990486211</c:v>
                </c:pt>
                <c:pt idx="9110">
                  <c:v>-0.33854280873825882</c:v>
                </c:pt>
                <c:pt idx="9111">
                  <c:v>-0.32192809488736207</c:v>
                </c:pt>
                <c:pt idx="9112">
                  <c:v>0.93146861832918471</c:v>
                </c:pt>
                <c:pt idx="9113">
                  <c:v>0.57754502915867323</c:v>
                </c:pt>
                <c:pt idx="9114">
                  <c:v>0.26303440583379378</c:v>
                </c:pt>
                <c:pt idx="9115">
                  <c:v>-0.67377176767901259</c:v>
                </c:pt>
                <c:pt idx="9116">
                  <c:v>0.31844752615240074</c:v>
                </c:pt>
                <c:pt idx="9117">
                  <c:v>-1.8650704199138919</c:v>
                </c:pt>
                <c:pt idx="9118">
                  <c:v>1.6872125589691069</c:v>
                </c:pt>
                <c:pt idx="9119">
                  <c:v>2.2720076500083449E-2</c:v>
                </c:pt>
                <c:pt idx="9120">
                  <c:v>-0.95817982430537285</c:v>
                </c:pt>
                <c:pt idx="9121">
                  <c:v>-0.18344614109593121</c:v>
                </c:pt>
                <c:pt idx="9122">
                  <c:v>-0.69187770463766829</c:v>
                </c:pt>
                <c:pt idx="9123">
                  <c:v>-0.48542682717024171</c:v>
                </c:pt>
                <c:pt idx="9124">
                  <c:v>-1.2023081752931155</c:v>
                </c:pt>
                <c:pt idx="9125">
                  <c:v>-2.3846741954367614E-2</c:v>
                </c:pt>
                <c:pt idx="9126">
                  <c:v>-1.303300857208165</c:v>
                </c:pt>
                <c:pt idx="9127">
                  <c:v>12.485242318936114</c:v>
                </c:pt>
                <c:pt idx="9128">
                  <c:v>-0.10128333583718171</c:v>
                </c:pt>
                <c:pt idx="9129">
                  <c:v>-6.9108925261660152</c:v>
                </c:pt>
                <c:pt idx="9130">
                  <c:v>-9.229619965185119</c:v>
                </c:pt>
                <c:pt idx="9131">
                  <c:v>-6.0732489820306386</c:v>
                </c:pt>
                <c:pt idx="9132">
                  <c:v>-11.892036785411905</c:v>
                </c:pt>
                <c:pt idx="9133">
                  <c:v>-0.18442457113742744</c:v>
                </c:pt>
                <c:pt idx="9134">
                  <c:v>-1.4455510339659237</c:v>
                </c:pt>
                <c:pt idx="9135">
                  <c:v>-1.1520030934450498</c:v>
                </c:pt>
                <c:pt idx="9136">
                  <c:v>-1.7921907997262298E-2</c:v>
                </c:pt>
                <c:pt idx="9137">
                  <c:v>-11.307200809140809</c:v>
                </c:pt>
                <c:pt idx="9138">
                  <c:v>-0.71097038563326187</c:v>
                </c:pt>
                <c:pt idx="9139">
                  <c:v>-5.0626073069968282E-2</c:v>
                </c:pt>
                <c:pt idx="9140">
                  <c:v>-1.4419741739062711E-3</c:v>
                </c:pt>
                <c:pt idx="9141">
                  <c:v>1.0412138034176304</c:v>
                </c:pt>
                <c:pt idx="9142">
                  <c:v>-9.3815429511845849</c:v>
                </c:pt>
                <c:pt idx="9143">
                  <c:v>0.27008916336774419</c:v>
                </c:pt>
                <c:pt idx="9144">
                  <c:v>3.6022366801955253E-3</c:v>
                </c:pt>
                <c:pt idx="9145">
                  <c:v>1.7384075683401123</c:v>
                </c:pt>
                <c:pt idx="9146">
                  <c:v>-1.9892469437031259</c:v>
                </c:pt>
                <c:pt idx="9147">
                  <c:v>1.2191685204621614</c:v>
                </c:pt>
                <c:pt idx="9148">
                  <c:v>4.2373427628024203</c:v>
                </c:pt>
                <c:pt idx="9149">
                  <c:v>4.7725895038969277</c:v>
                </c:pt>
                <c:pt idx="9150">
                  <c:v>-0.20498173778762865</c:v>
                </c:pt>
                <c:pt idx="9151">
                  <c:v>2.3514523706248771</c:v>
                </c:pt>
                <c:pt idx="9152">
                  <c:v>-5.7573650556775222</c:v>
                </c:pt>
                <c:pt idx="9153">
                  <c:v>-0.41443725169752477</c:v>
                </c:pt>
                <c:pt idx="9154">
                  <c:v>0.93680617351280626</c:v>
                </c:pt>
                <c:pt idx="9155">
                  <c:v>1.3103305026772711</c:v>
                </c:pt>
                <c:pt idx="9156">
                  <c:v>-14.335064632126906</c:v>
                </c:pt>
                <c:pt idx="9157">
                  <c:v>-3.0102031789418743E-2</c:v>
                </c:pt>
                <c:pt idx="9158">
                  <c:v>-13.316328677872624</c:v>
                </c:pt>
                <c:pt idx="9159">
                  <c:v>-0.36659714422109047</c:v>
                </c:pt>
                <c:pt idx="9160">
                  <c:v>0.70499320442792635</c:v>
                </c:pt>
                <c:pt idx="9161">
                  <c:v>-0.52309724513629663</c:v>
                </c:pt>
                <c:pt idx="9162">
                  <c:v>8.6462586799900301</c:v>
                </c:pt>
                <c:pt idx="9163">
                  <c:v>0.76413998191923915</c:v>
                </c:pt>
                <c:pt idx="9164">
                  <c:v>0.98657948423767861</c:v>
                </c:pt>
                <c:pt idx="9165">
                  <c:v>7.0660891904577721</c:v>
                </c:pt>
                <c:pt idx="9166">
                  <c:v>-0.583762754256265</c:v>
                </c:pt>
                <c:pt idx="9167">
                  <c:v>8.7462841250339401E-2</c:v>
                </c:pt>
                <c:pt idx="9168">
                  <c:v>14.468305841138815</c:v>
                </c:pt>
                <c:pt idx="9169">
                  <c:v>2.870306340421398</c:v>
                </c:pt>
                <c:pt idx="9170">
                  <c:v>0.10691520391651159</c:v>
                </c:pt>
                <c:pt idx="9171">
                  <c:v>-0.43063435432986258</c:v>
                </c:pt>
                <c:pt idx="9172">
                  <c:v>-8.0919995383567311E-2</c:v>
                </c:pt>
                <c:pt idx="9173">
                  <c:v>8.0624959257337636</c:v>
                </c:pt>
                <c:pt idx="9174">
                  <c:v>0.23319917629303089</c:v>
                </c:pt>
                <c:pt idx="9175">
                  <c:v>1.0356239097307216</c:v>
                </c:pt>
                <c:pt idx="9176">
                  <c:v>-0.49642582611949881</c:v>
                </c:pt>
                <c:pt idx="9177">
                  <c:v>-0.51577491803951125</c:v>
                </c:pt>
                <c:pt idx="9178">
                  <c:v>-6.9886846867721664</c:v>
                </c:pt>
                <c:pt idx="9179">
                  <c:v>1.7371459197762014</c:v>
                </c:pt>
                <c:pt idx="9180">
                  <c:v>-0.45438895008776997</c:v>
                </c:pt>
                <c:pt idx="9181">
                  <c:v>-1.2217058323688723</c:v>
                </c:pt>
                <c:pt idx="9182">
                  <c:v>0.21818017004953341</c:v>
                </c:pt>
                <c:pt idx="9183">
                  <c:v>0.21900978194179602</c:v>
                </c:pt>
                <c:pt idx="9184">
                  <c:v>3.3854653793075888</c:v>
                </c:pt>
                <c:pt idx="9185">
                  <c:v>-0.78816804682376418</c:v>
                </c:pt>
                <c:pt idx="9186">
                  <c:v>-8.3837042924740537</c:v>
                </c:pt>
                <c:pt idx="9187">
                  <c:v>0.12199052437861024</c:v>
                </c:pt>
                <c:pt idx="9188">
                  <c:v>0</c:v>
                </c:pt>
                <c:pt idx="9189">
                  <c:v>-10.989631026616456</c:v>
                </c:pt>
                <c:pt idx="9190">
                  <c:v>-0.21631790692676348</c:v>
                </c:pt>
                <c:pt idx="9191">
                  <c:v>-0.63705101186961044</c:v>
                </c:pt>
                <c:pt idx="9192">
                  <c:v>9.6450579349844787</c:v>
                </c:pt>
                <c:pt idx="9193">
                  <c:v>0.52083216330144055</c:v>
                </c:pt>
                <c:pt idx="9194">
                  <c:v>-0.43440282414577519</c:v>
                </c:pt>
                <c:pt idx="9195">
                  <c:v>0.43063435432986258</c:v>
                </c:pt>
                <c:pt idx="9196">
                  <c:v>-11.146780789986687</c:v>
                </c:pt>
                <c:pt idx="9197">
                  <c:v>14.258590569311247</c:v>
                </c:pt>
                <c:pt idx="9198">
                  <c:v>-13.628825226704336</c:v>
                </c:pt>
                <c:pt idx="9199">
                  <c:v>0.31336608138393846</c:v>
                </c:pt>
                <c:pt idx="9200">
                  <c:v>2.5849625007211561</c:v>
                </c:pt>
                <c:pt idx="9201">
                  <c:v>5.4918731336216506</c:v>
                </c:pt>
                <c:pt idx="9202">
                  <c:v>-8.4306395823681657E-2</c:v>
                </c:pt>
                <c:pt idx="9203">
                  <c:v>2.71361299375142E-2</c:v>
                </c:pt>
                <c:pt idx="9204">
                  <c:v>-0.8656989082884089</c:v>
                </c:pt>
                <c:pt idx="9205">
                  <c:v>-3.3110709944237264</c:v>
                </c:pt>
                <c:pt idx="9206">
                  <c:v>-9.5189809291704002</c:v>
                </c:pt>
                <c:pt idx="9207">
                  <c:v>-11.89191024986467</c:v>
                </c:pt>
                <c:pt idx="9208">
                  <c:v>1.8595558670634891</c:v>
                </c:pt>
                <c:pt idx="9209">
                  <c:v>-0.53752150580383906</c:v>
                </c:pt>
                <c:pt idx="9210">
                  <c:v>6.9421400957479423E-2</c:v>
                </c:pt>
                <c:pt idx="9211">
                  <c:v>-0.13191167550558111</c:v>
                </c:pt>
                <c:pt idx="9212">
                  <c:v>-5.9228321394775394</c:v>
                </c:pt>
                <c:pt idx="9213">
                  <c:v>-0.75672884898763604</c:v>
                </c:pt>
                <c:pt idx="9214">
                  <c:v>-0.31169528723113304</c:v>
                </c:pt>
                <c:pt idx="9215">
                  <c:v>12.840384550711667</c:v>
                </c:pt>
                <c:pt idx="9216">
                  <c:v>-0.99284020842713405</c:v>
                </c:pt>
                <c:pt idx="9217">
                  <c:v>0.83859532545974014</c:v>
                </c:pt>
                <c:pt idx="9218">
                  <c:v>-0.26255438751597682</c:v>
                </c:pt>
                <c:pt idx="9219">
                  <c:v>-4.9579145986329847</c:v>
                </c:pt>
                <c:pt idx="9220">
                  <c:v>-0.32192809488736229</c:v>
                </c:pt>
                <c:pt idx="9221">
                  <c:v>4.350163863658673E-2</c:v>
                </c:pt>
                <c:pt idx="9222">
                  <c:v>-5.4668312511772076E-3</c:v>
                </c:pt>
                <c:pt idx="9223">
                  <c:v>-0.98448700062867534</c:v>
                </c:pt>
                <c:pt idx="9224">
                  <c:v>-0.19479967008134177</c:v>
                </c:pt>
                <c:pt idx="9225">
                  <c:v>-6.0732489820306386</c:v>
                </c:pt>
                <c:pt idx="9226">
                  <c:v>-0.11756959638117621</c:v>
                </c:pt>
                <c:pt idx="9227">
                  <c:v>3.8577032110695852E-2</c:v>
                </c:pt>
                <c:pt idx="9228">
                  <c:v>-0.18601198560994922</c:v>
                </c:pt>
                <c:pt idx="9229">
                  <c:v>1.2895066171949849</c:v>
                </c:pt>
                <c:pt idx="9230">
                  <c:v>-1.2186215636711162</c:v>
                </c:pt>
                <c:pt idx="9231">
                  <c:v>11.965784284662087</c:v>
                </c:pt>
                <c:pt idx="9232">
                  <c:v>5.4261716836072411</c:v>
                </c:pt>
                <c:pt idx="9233">
                  <c:v>-2.7548875021634691</c:v>
                </c:pt>
                <c:pt idx="9234">
                  <c:v>8.6462586799900301</c:v>
                </c:pt>
                <c:pt idx="9235">
                  <c:v>-0.81816167701418696</c:v>
                </c:pt>
                <c:pt idx="9236">
                  <c:v>-9.2304207950923818</c:v>
                </c:pt>
                <c:pt idx="9237">
                  <c:v>-3.8073549220576046</c:v>
                </c:pt>
                <c:pt idx="9238">
                  <c:v>1.2574841621961395</c:v>
                </c:pt>
                <c:pt idx="9239">
                  <c:v>-1.2615924316598877</c:v>
                </c:pt>
                <c:pt idx="9240">
                  <c:v>-9.0606959316875546</c:v>
                </c:pt>
                <c:pt idx="9241">
                  <c:v>11.891910249864669</c:v>
                </c:pt>
                <c:pt idx="9242">
                  <c:v>-0.21777302162151746</c:v>
                </c:pt>
                <c:pt idx="9243">
                  <c:v>-0.10303594629313904</c:v>
                </c:pt>
                <c:pt idx="9244">
                  <c:v>-1.0236024117393425</c:v>
                </c:pt>
                <c:pt idx="9245">
                  <c:v>-0.51470674951990414</c:v>
                </c:pt>
                <c:pt idx="9246">
                  <c:v>12.416533660199583</c:v>
                </c:pt>
                <c:pt idx="9247">
                  <c:v>-0.74819284958946031</c:v>
                </c:pt>
                <c:pt idx="9248">
                  <c:v>-1.1512058040957232</c:v>
                </c:pt>
                <c:pt idx="9249">
                  <c:v>-0.50250034052918335</c:v>
                </c:pt>
                <c:pt idx="9250">
                  <c:v>0.35443073457469176</c:v>
                </c:pt>
                <c:pt idx="9251">
                  <c:v>5.9228321394775394</c:v>
                </c:pt>
                <c:pt idx="9252">
                  <c:v>0.42541664505884302</c:v>
                </c:pt>
                <c:pt idx="9253">
                  <c:v>0.21499790418921352</c:v>
                </c:pt>
                <c:pt idx="9254">
                  <c:v>-0.20291341339622321</c:v>
                </c:pt>
                <c:pt idx="9255">
                  <c:v>-0.48803744998781073</c:v>
                </c:pt>
                <c:pt idx="9256">
                  <c:v>0.38509856715815782</c:v>
                </c:pt>
                <c:pt idx="9257">
                  <c:v>0.25898757277109186</c:v>
                </c:pt>
                <c:pt idx="9258">
                  <c:v>-0.27417496343899417</c:v>
                </c:pt>
                <c:pt idx="9259">
                  <c:v>1.8675924760422846E-2</c:v>
                </c:pt>
                <c:pt idx="9260">
                  <c:v>7.1718043662743698</c:v>
                </c:pt>
                <c:pt idx="9261">
                  <c:v>-1.1443899093351748</c:v>
                </c:pt>
                <c:pt idx="9262">
                  <c:v>-0.16227142889887697</c:v>
                </c:pt>
                <c:pt idx="9263">
                  <c:v>1.6569273374297684</c:v>
                </c:pt>
                <c:pt idx="9264">
                  <c:v>-0.7298290451713616</c:v>
                </c:pt>
                <c:pt idx="9265">
                  <c:v>0.49032562658308088</c:v>
                </c:pt>
                <c:pt idx="9266">
                  <c:v>0.10881348713892521</c:v>
                </c:pt>
                <c:pt idx="9267">
                  <c:v>-0.12653240592893164</c:v>
                </c:pt>
                <c:pt idx="9268">
                  <c:v>-3.0183962641861202</c:v>
                </c:pt>
                <c:pt idx="9269">
                  <c:v>0.35732538720008455</c:v>
                </c:pt>
                <c:pt idx="9270">
                  <c:v>0.5571127177942834</c:v>
                </c:pt>
                <c:pt idx="9271">
                  <c:v>-0.49782319414776005</c:v>
                </c:pt>
                <c:pt idx="9272">
                  <c:v>-11.013555309891467</c:v>
                </c:pt>
                <c:pt idx="9273">
                  <c:v>2.5369409858582128</c:v>
                </c:pt>
                <c:pt idx="9274">
                  <c:v>1.0925986999248931</c:v>
                </c:pt>
                <c:pt idx="9275">
                  <c:v>-0.21790503034413411</c:v>
                </c:pt>
                <c:pt idx="9276">
                  <c:v>-3.7967850199020499E-2</c:v>
                </c:pt>
                <c:pt idx="9277">
                  <c:v>5.9501011748661653E-2</c:v>
                </c:pt>
                <c:pt idx="9278">
                  <c:v>-0.33013190682808907</c:v>
                </c:pt>
                <c:pt idx="9279">
                  <c:v>-8.9111531083502407E-2</c:v>
                </c:pt>
                <c:pt idx="9280">
                  <c:v>0.23029761942179389</c:v>
                </c:pt>
                <c:pt idx="9281">
                  <c:v>-7.1553261025033718E-2</c:v>
                </c:pt>
                <c:pt idx="9282">
                  <c:v>-1.5801694895322569</c:v>
                </c:pt>
                <c:pt idx="9283">
                  <c:v>1.9037691771433678</c:v>
                </c:pt>
                <c:pt idx="9284">
                  <c:v>-2.6427506210285179</c:v>
                </c:pt>
                <c:pt idx="9285">
                  <c:v>-2.6427506210285179</c:v>
                </c:pt>
                <c:pt idx="9286">
                  <c:v>3.3802496398186781</c:v>
                </c:pt>
                <c:pt idx="9287">
                  <c:v>5.3081724796280268E-2</c:v>
                </c:pt>
                <c:pt idx="9288">
                  <c:v>-1.4617096072182215E-2</c:v>
                </c:pt>
                <c:pt idx="9289">
                  <c:v>-8.6877450679967189E-2</c:v>
                </c:pt>
                <c:pt idx="9290">
                  <c:v>-6.1505266113097784E-2</c:v>
                </c:pt>
                <c:pt idx="9291">
                  <c:v>-1.6030109818948896E-2</c:v>
                </c:pt>
                <c:pt idx="9292">
                  <c:v>0.57495710690762269</c:v>
                </c:pt>
                <c:pt idx="9293">
                  <c:v>-8.7872756025334536E-2</c:v>
                </c:pt>
                <c:pt idx="9294">
                  <c:v>-7.0650520078386056E-2</c:v>
                </c:pt>
                <c:pt idx="9295">
                  <c:v>-6.963418783705258E-2</c:v>
                </c:pt>
                <c:pt idx="9296">
                  <c:v>-6.3110043854638337E-2</c:v>
                </c:pt>
                <c:pt idx="9297">
                  <c:v>-3.2421477692377507E-2</c:v>
                </c:pt>
                <c:pt idx="9298">
                  <c:v>0.10852445677816934</c:v>
                </c:pt>
                <c:pt idx="9299">
                  <c:v>-0.91341231500390929</c:v>
                </c:pt>
                <c:pt idx="9300">
                  <c:v>-0.36257007938470825</c:v>
                </c:pt>
                <c:pt idx="9301">
                  <c:v>-3.7062687969432897</c:v>
                </c:pt>
                <c:pt idx="9302">
                  <c:v>0.39917109381982269</c:v>
                </c:pt>
                <c:pt idx="9303">
                  <c:v>0.48644676008008753</c:v>
                </c:pt>
                <c:pt idx="9304">
                  <c:v>-0.83234364224346469</c:v>
                </c:pt>
                <c:pt idx="9305">
                  <c:v>2.4247546246676896E-2</c:v>
                </c:pt>
                <c:pt idx="9306">
                  <c:v>-2.7221468735024151E-2</c:v>
                </c:pt>
                <c:pt idx="9307">
                  <c:v>-0.3542834681997476</c:v>
                </c:pt>
                <c:pt idx="9308">
                  <c:v>0.11703942119021946</c:v>
                </c:pt>
                <c:pt idx="9309">
                  <c:v>9.9662651028771325</c:v>
                </c:pt>
                <c:pt idx="9310">
                  <c:v>5.8893689053568621E-2</c:v>
                </c:pt>
                <c:pt idx="9311">
                  <c:v>0</c:v>
                </c:pt>
                <c:pt idx="9312">
                  <c:v>0.15980568164124265</c:v>
                </c:pt>
                <c:pt idx="9313">
                  <c:v>0.24100809950379498</c:v>
                </c:pt>
                <c:pt idx="9314">
                  <c:v>4.761546486994674</c:v>
                </c:pt>
                <c:pt idx="9315">
                  <c:v>-1.1096244911744984</c:v>
                </c:pt>
                <c:pt idx="9316">
                  <c:v>-0.47393118833241243</c:v>
                </c:pt>
                <c:pt idx="9317">
                  <c:v>-0.22983638924334446</c:v>
                </c:pt>
                <c:pt idx="9318">
                  <c:v>-1.5130321062339942</c:v>
                </c:pt>
                <c:pt idx="9319">
                  <c:v>-1.0979569695876656</c:v>
                </c:pt>
                <c:pt idx="9320">
                  <c:v>-8.6462586799900301</c:v>
                </c:pt>
                <c:pt idx="9321">
                  <c:v>-10.814315423787811</c:v>
                </c:pt>
                <c:pt idx="9322">
                  <c:v>-9.3815429511845849</c:v>
                </c:pt>
                <c:pt idx="9323">
                  <c:v>11.268542000300123</c:v>
                </c:pt>
                <c:pt idx="9324">
                  <c:v>0.50009785031387854</c:v>
                </c:pt>
                <c:pt idx="9325">
                  <c:v>-0.12007645199175092</c:v>
                </c:pt>
                <c:pt idx="9326">
                  <c:v>1.3993558770465739</c:v>
                </c:pt>
                <c:pt idx="9327">
                  <c:v>-9.5189809291704002</c:v>
                </c:pt>
                <c:pt idx="9328">
                  <c:v>-5.5536162638538116</c:v>
                </c:pt>
                <c:pt idx="9329">
                  <c:v>3.3219280948873626</c:v>
                </c:pt>
                <c:pt idx="9330">
                  <c:v>-7.805398994247105E-2</c:v>
                </c:pt>
                <c:pt idx="9331">
                  <c:v>0.77969089316404105</c:v>
                </c:pt>
                <c:pt idx="9332">
                  <c:v>-0.85940166982719957</c:v>
                </c:pt>
                <c:pt idx="9333">
                  <c:v>-0.99354497786270068</c:v>
                </c:pt>
                <c:pt idx="9334">
                  <c:v>4.8909600480946509E-2</c:v>
                </c:pt>
                <c:pt idx="9335">
                  <c:v>-1.6365636972083686</c:v>
                </c:pt>
                <c:pt idx="9336">
                  <c:v>9.2768998393379949</c:v>
                </c:pt>
                <c:pt idx="9337">
                  <c:v>-6.0732489820306386</c:v>
                </c:pt>
                <c:pt idx="9338">
                  <c:v>12.013089999440444</c:v>
                </c:pt>
                <c:pt idx="9339">
                  <c:v>-0.38702312310924714</c:v>
                </c:pt>
                <c:pt idx="9340">
                  <c:v>1.1699250014423128</c:v>
                </c:pt>
                <c:pt idx="9341">
                  <c:v>-0.33441903907055942</c:v>
                </c:pt>
                <c:pt idx="9342">
                  <c:v>-3.2704165072705453E-2</c:v>
                </c:pt>
                <c:pt idx="9343">
                  <c:v>1.2199899311211435</c:v>
                </c:pt>
                <c:pt idx="9344">
                  <c:v>-0.16349873228287951</c:v>
                </c:pt>
                <c:pt idx="9345">
                  <c:v>-0.2795225286223626</c:v>
                </c:pt>
                <c:pt idx="9346">
                  <c:v>1.4043902550793355</c:v>
                </c:pt>
                <c:pt idx="9347">
                  <c:v>6.1400544664143276E-2</c:v>
                </c:pt>
                <c:pt idx="9348">
                  <c:v>-0.60572106088795385</c:v>
                </c:pt>
                <c:pt idx="9349">
                  <c:v>-0.10367864610166874</c:v>
                </c:pt>
                <c:pt idx="9350">
                  <c:v>-0.18247805178539717</c:v>
                </c:pt>
                <c:pt idx="9351">
                  <c:v>0.13613668798602915</c:v>
                </c:pt>
                <c:pt idx="9352">
                  <c:v>0.97269265400426475</c:v>
                </c:pt>
                <c:pt idx="9353">
                  <c:v>1.0189372016252145</c:v>
                </c:pt>
                <c:pt idx="9354">
                  <c:v>-2.3814893230536254</c:v>
                </c:pt>
                <c:pt idx="9355">
                  <c:v>0.19759995988516069</c:v>
                </c:pt>
                <c:pt idx="9356">
                  <c:v>9.7847323398144295E-2</c:v>
                </c:pt>
                <c:pt idx="9357">
                  <c:v>-4.4394119358453395E-2</c:v>
                </c:pt>
                <c:pt idx="9358">
                  <c:v>-4.097178105630634E-2</c:v>
                </c:pt>
                <c:pt idx="9359">
                  <c:v>-9.7120276924163047</c:v>
                </c:pt>
                <c:pt idx="9360">
                  <c:v>-0.18262632211740507</c:v>
                </c:pt>
                <c:pt idx="9361">
                  <c:v>-3.2034265038149176E-16</c:v>
                </c:pt>
                <c:pt idx="9362">
                  <c:v>4.4020984435713455</c:v>
                </c:pt>
                <c:pt idx="9363">
                  <c:v>0.32192809488736235</c:v>
                </c:pt>
                <c:pt idx="9364">
                  <c:v>-0.44360665147561446</c:v>
                </c:pt>
                <c:pt idx="9365">
                  <c:v>0.89308479608348801</c:v>
                </c:pt>
                <c:pt idx="9366">
                  <c:v>0.39401971800976066</c:v>
                </c:pt>
                <c:pt idx="9367">
                  <c:v>1.7531052968214589</c:v>
                </c:pt>
                <c:pt idx="9368">
                  <c:v>0.41147967986565487</c:v>
                </c:pt>
                <c:pt idx="9369">
                  <c:v>-0.55521515732710391</c:v>
                </c:pt>
                <c:pt idx="9370">
                  <c:v>-1.8904400748279242</c:v>
                </c:pt>
                <c:pt idx="9371">
                  <c:v>0.49098635251214245</c:v>
                </c:pt>
                <c:pt idx="9372">
                  <c:v>8.0624959257337636</c:v>
                </c:pt>
                <c:pt idx="9373">
                  <c:v>10.229619965185119</c:v>
                </c:pt>
                <c:pt idx="9374">
                  <c:v>-9.9667457608995313</c:v>
                </c:pt>
                <c:pt idx="9375">
                  <c:v>-0.15720660163792963</c:v>
                </c:pt>
                <c:pt idx="9376">
                  <c:v>12.059119092544519</c:v>
                </c:pt>
                <c:pt idx="9377">
                  <c:v>0.35614381022527536</c:v>
                </c:pt>
                <c:pt idx="9378">
                  <c:v>-3.2034265038149176E-16</c:v>
                </c:pt>
                <c:pt idx="9379">
                  <c:v>-0.30610312772567977</c:v>
                </c:pt>
                <c:pt idx="9380">
                  <c:v>-3.0324636500433617</c:v>
                </c:pt>
                <c:pt idx="9381">
                  <c:v>-14.287760468582666</c:v>
                </c:pt>
                <c:pt idx="9382">
                  <c:v>0.37851162325372983</c:v>
                </c:pt>
                <c:pt idx="9383">
                  <c:v>-2.6629650127224296</c:v>
                </c:pt>
                <c:pt idx="9384">
                  <c:v>1.0610159924263918</c:v>
                </c:pt>
                <c:pt idx="9385">
                  <c:v>8.4374053123072983</c:v>
                </c:pt>
                <c:pt idx="9386">
                  <c:v>8.8662486111111729</c:v>
                </c:pt>
                <c:pt idx="9387">
                  <c:v>-1.2223924213364479</c:v>
                </c:pt>
                <c:pt idx="9388">
                  <c:v>-3.1256807802647706</c:v>
                </c:pt>
                <c:pt idx="9389">
                  <c:v>-0.67242534197149562</c:v>
                </c:pt>
                <c:pt idx="9390">
                  <c:v>-8.3822637581148385</c:v>
                </c:pt>
                <c:pt idx="9391">
                  <c:v>9.6745168224526328</c:v>
                </c:pt>
                <c:pt idx="9392">
                  <c:v>1.8802607557259046</c:v>
                </c:pt>
                <c:pt idx="9393">
                  <c:v>-1.7360802335732841</c:v>
                </c:pt>
                <c:pt idx="9394">
                  <c:v>-11.188382790570113</c:v>
                </c:pt>
                <c:pt idx="9395">
                  <c:v>-0.25891829736156208</c:v>
                </c:pt>
                <c:pt idx="9396">
                  <c:v>-2.653141708441209</c:v>
                </c:pt>
                <c:pt idx="9397">
                  <c:v>10.381182412624446</c:v>
                </c:pt>
                <c:pt idx="9398">
                  <c:v>-2.3815383195688407</c:v>
                </c:pt>
                <c:pt idx="9399">
                  <c:v>-0.59346010963356088</c:v>
                </c:pt>
                <c:pt idx="9400">
                  <c:v>4.4327152983169746</c:v>
                </c:pt>
                <c:pt idx="9401">
                  <c:v>0.73528427119455564</c:v>
                </c:pt>
                <c:pt idx="9402">
                  <c:v>1.2390711624830786</c:v>
                </c:pt>
                <c:pt idx="9403">
                  <c:v>10.059795091795101</c:v>
                </c:pt>
                <c:pt idx="9404">
                  <c:v>0.10691520391651189</c:v>
                </c:pt>
                <c:pt idx="9405">
                  <c:v>9.3822637581148367</c:v>
                </c:pt>
                <c:pt idx="9406">
                  <c:v>-0.18656590961018429</c:v>
                </c:pt>
                <c:pt idx="9407">
                  <c:v>1</c:v>
                </c:pt>
                <c:pt idx="9408">
                  <c:v>11.485493915223493</c:v>
                </c:pt>
                <c:pt idx="9409">
                  <c:v>1.0324214776923775</c:v>
                </c:pt>
                <c:pt idx="9410">
                  <c:v>-9.0606959316875546</c:v>
                </c:pt>
                <c:pt idx="9411">
                  <c:v>5.08746284125034</c:v>
                </c:pt>
                <c:pt idx="9412">
                  <c:v>-1.6631548285296751</c:v>
                </c:pt>
                <c:pt idx="9413">
                  <c:v>-0.50523530825042196</c:v>
                </c:pt>
                <c:pt idx="9414">
                  <c:v>-1.262193429394423</c:v>
                </c:pt>
                <c:pt idx="9415">
                  <c:v>-9.2304207950923818</c:v>
                </c:pt>
                <c:pt idx="9416">
                  <c:v>8.9243883686502397</c:v>
                </c:pt>
                <c:pt idx="9417">
                  <c:v>-0.65422516315827028</c:v>
                </c:pt>
                <c:pt idx="9418">
                  <c:v>-11.892036785411905</c:v>
                </c:pt>
                <c:pt idx="9419">
                  <c:v>-10.416621621364193</c:v>
                </c:pt>
                <c:pt idx="9420">
                  <c:v>9.7604427459966399</c:v>
                </c:pt>
                <c:pt idx="9421">
                  <c:v>-0.40925514668483765</c:v>
                </c:pt>
                <c:pt idx="9422">
                  <c:v>-2.2211906761266951</c:v>
                </c:pt>
                <c:pt idx="9423">
                  <c:v>4.3692338096657197</c:v>
                </c:pt>
                <c:pt idx="9424">
                  <c:v>5.9631536115630688</c:v>
                </c:pt>
                <c:pt idx="9425">
                  <c:v>-6.0732400766980943</c:v>
                </c:pt>
                <c:pt idx="9426">
                  <c:v>0.47804729680464414</c:v>
                </c:pt>
                <c:pt idx="9427">
                  <c:v>7.3837042924740528</c:v>
                </c:pt>
                <c:pt idx="9428">
                  <c:v>0.75117945338590719</c:v>
                </c:pt>
                <c:pt idx="9429">
                  <c:v>-0.85190136101086633</c:v>
                </c:pt>
                <c:pt idx="9430">
                  <c:v>-0.63670147069277727</c:v>
                </c:pt>
                <c:pt idx="9431">
                  <c:v>-6.7638716875363353E-2</c:v>
                </c:pt>
                <c:pt idx="9432">
                  <c:v>10.583082767502933</c:v>
                </c:pt>
                <c:pt idx="9433">
                  <c:v>-6.3009797525800521E-2</c:v>
                </c:pt>
                <c:pt idx="9434">
                  <c:v>12.827078013830494</c:v>
                </c:pt>
                <c:pt idx="9435">
                  <c:v>5.0983928718804625E-2</c:v>
                </c:pt>
                <c:pt idx="9436">
                  <c:v>-5.9258598321751084</c:v>
                </c:pt>
                <c:pt idx="9437">
                  <c:v>8.3837042924740537</c:v>
                </c:pt>
                <c:pt idx="9438">
                  <c:v>-2.0441046468003079</c:v>
                </c:pt>
                <c:pt idx="9439">
                  <c:v>-0.82302976042857245</c:v>
                </c:pt>
                <c:pt idx="9440">
                  <c:v>-0.48542682717024194</c:v>
                </c:pt>
                <c:pt idx="9441">
                  <c:v>1.7635598041779192</c:v>
                </c:pt>
                <c:pt idx="9442">
                  <c:v>-0.11047653636156946</c:v>
                </c:pt>
                <c:pt idx="9443">
                  <c:v>-0.18687813472350978</c:v>
                </c:pt>
                <c:pt idx="9444">
                  <c:v>-0.79468109202249393</c:v>
                </c:pt>
                <c:pt idx="9445">
                  <c:v>4.9501961417574333E-2</c:v>
                </c:pt>
                <c:pt idx="9446">
                  <c:v>9.8672787397096631</c:v>
                </c:pt>
                <c:pt idx="9447">
                  <c:v>-10.866506212226202</c:v>
                </c:pt>
                <c:pt idx="9448">
                  <c:v>10.518980929170402</c:v>
                </c:pt>
                <c:pt idx="9449">
                  <c:v>-5.0732489820306386</c:v>
                </c:pt>
                <c:pt idx="9450">
                  <c:v>-0.88548811887629408</c:v>
                </c:pt>
                <c:pt idx="9451">
                  <c:v>-0.82185449175271885</c:v>
                </c:pt>
                <c:pt idx="9452">
                  <c:v>1.5043440405128716</c:v>
                </c:pt>
                <c:pt idx="9453">
                  <c:v>-0.11189288007089689</c:v>
                </c:pt>
                <c:pt idx="9454">
                  <c:v>-6.8286654283030161</c:v>
                </c:pt>
                <c:pt idx="9455">
                  <c:v>0.11987751071051359</c:v>
                </c:pt>
                <c:pt idx="9456">
                  <c:v>12.125090539303256</c:v>
                </c:pt>
                <c:pt idx="9457">
                  <c:v>0.3852556557630486</c:v>
                </c:pt>
                <c:pt idx="9458">
                  <c:v>11.34448085696304</c:v>
                </c:pt>
                <c:pt idx="9459">
                  <c:v>-7.6486571760385464</c:v>
                </c:pt>
                <c:pt idx="9460">
                  <c:v>0.15611920191728196</c:v>
                </c:pt>
                <c:pt idx="9461">
                  <c:v>-0.12553088208385899</c:v>
                </c:pt>
                <c:pt idx="9462">
                  <c:v>0.19251635208543888</c:v>
                </c:pt>
                <c:pt idx="9463">
                  <c:v>5.7831191123461752E-2</c:v>
                </c:pt>
                <c:pt idx="9464">
                  <c:v>-0.99879858837674218</c:v>
                </c:pt>
                <c:pt idx="9465">
                  <c:v>-9.6450579349844787</c:v>
                </c:pt>
                <c:pt idx="9466">
                  <c:v>9.2304207950923818</c:v>
                </c:pt>
                <c:pt idx="9467">
                  <c:v>-0.41503749927884381</c:v>
                </c:pt>
                <c:pt idx="9468">
                  <c:v>-7.0660891904577721</c:v>
                </c:pt>
                <c:pt idx="9469">
                  <c:v>-12.673677138180956</c:v>
                </c:pt>
                <c:pt idx="9470">
                  <c:v>0.25652109887511942</c:v>
                </c:pt>
                <c:pt idx="9471">
                  <c:v>-4.288106427790626</c:v>
                </c:pt>
                <c:pt idx="9472">
                  <c:v>-2.0462936522739352</c:v>
                </c:pt>
                <c:pt idx="9473">
                  <c:v>-6.5961897561444101</c:v>
                </c:pt>
                <c:pt idx="9474">
                  <c:v>-0.67699163921350125</c:v>
                </c:pt>
                <c:pt idx="9475">
                  <c:v>0.93649705769384195</c:v>
                </c:pt>
                <c:pt idx="9476">
                  <c:v>0.11609706492287106</c:v>
                </c:pt>
                <c:pt idx="9477">
                  <c:v>-0.34792330342030692</c:v>
                </c:pt>
                <c:pt idx="9478">
                  <c:v>7.8265484872909159</c:v>
                </c:pt>
                <c:pt idx="9479">
                  <c:v>11.731460464782433</c:v>
                </c:pt>
                <c:pt idx="9480">
                  <c:v>11.013322673425447</c:v>
                </c:pt>
                <c:pt idx="9481">
                  <c:v>0.91593573521152538</c:v>
                </c:pt>
                <c:pt idx="9482">
                  <c:v>13.287808556012996</c:v>
                </c:pt>
                <c:pt idx="9483">
                  <c:v>-11.268542000300123</c:v>
                </c:pt>
                <c:pt idx="9484">
                  <c:v>0.84735620707028236</c:v>
                </c:pt>
                <c:pt idx="9485">
                  <c:v>-5.4447784022376468E-2</c:v>
                </c:pt>
                <c:pt idx="9486">
                  <c:v>1.3764550369597919</c:v>
                </c:pt>
                <c:pt idx="9487">
                  <c:v>-0.4238077089065761</c:v>
                </c:pt>
                <c:pt idx="9488">
                  <c:v>-1.4184079608755658</c:v>
                </c:pt>
                <c:pt idx="9489">
                  <c:v>6.0732489820306386</c:v>
                </c:pt>
                <c:pt idx="9490">
                  <c:v>2.3806699932057822</c:v>
                </c:pt>
                <c:pt idx="9491">
                  <c:v>-5.7390869678962018</c:v>
                </c:pt>
                <c:pt idx="9492">
                  <c:v>6.0732489820306386</c:v>
                </c:pt>
                <c:pt idx="9493">
                  <c:v>1.7767666022241815</c:v>
                </c:pt>
                <c:pt idx="9494">
                  <c:v>-14.380866867456534</c:v>
                </c:pt>
                <c:pt idx="9495">
                  <c:v>-1.7369655941662061</c:v>
                </c:pt>
                <c:pt idx="9496">
                  <c:v>0.59400764032416309</c:v>
                </c:pt>
                <c:pt idx="9497">
                  <c:v>-9.9535673550914222E-2</c:v>
                </c:pt>
                <c:pt idx="9498">
                  <c:v>2.5945485495503546</c:v>
                </c:pt>
                <c:pt idx="9499">
                  <c:v>-12.643931328184726</c:v>
                </c:pt>
                <c:pt idx="9500">
                  <c:v>-10.703038388986418</c:v>
                </c:pt>
                <c:pt idx="9501">
                  <c:v>10.644156719937438</c:v>
                </c:pt>
                <c:pt idx="9502">
                  <c:v>0.82927372386844878</c:v>
                </c:pt>
                <c:pt idx="9503">
                  <c:v>2.6222833203100939</c:v>
                </c:pt>
                <c:pt idx="9504">
                  <c:v>7.0660891904577738</c:v>
                </c:pt>
                <c:pt idx="9505">
                  <c:v>-0.22462524281865068</c:v>
                </c:pt>
                <c:pt idx="9506">
                  <c:v>4.4192369987827513</c:v>
                </c:pt>
                <c:pt idx="9507">
                  <c:v>-10.229219383469125</c:v>
                </c:pt>
                <c:pt idx="9508">
                  <c:v>-2.4918592616799238</c:v>
                </c:pt>
                <c:pt idx="9509">
                  <c:v>1.2694606749932269</c:v>
                </c:pt>
                <c:pt idx="9510">
                  <c:v>-9.7604427459966399</c:v>
                </c:pt>
                <c:pt idx="9511">
                  <c:v>-0.88582898008068867</c:v>
                </c:pt>
                <c:pt idx="9512">
                  <c:v>10.003752134861108</c:v>
                </c:pt>
                <c:pt idx="9513">
                  <c:v>0.35147237050137781</c:v>
                </c:pt>
                <c:pt idx="9514">
                  <c:v>-5.3457748368417297</c:v>
                </c:pt>
                <c:pt idx="9515">
                  <c:v>-0.24220090241662839</c:v>
                </c:pt>
                <c:pt idx="9516">
                  <c:v>-9.3815429511845849</c:v>
                </c:pt>
                <c:pt idx="9517">
                  <c:v>-0.11864449649861925</c:v>
                </c:pt>
                <c:pt idx="9518">
                  <c:v>7.6486571760385464</c:v>
                </c:pt>
                <c:pt idx="9519">
                  <c:v>-0.15782880963135568</c:v>
                </c:pt>
                <c:pt idx="9520">
                  <c:v>-0.48735170409473388</c:v>
                </c:pt>
                <c:pt idx="9521">
                  <c:v>3.1884061019786004E-2</c:v>
                </c:pt>
                <c:pt idx="9522">
                  <c:v>0.94843920517699987</c:v>
                </c:pt>
                <c:pt idx="9523">
                  <c:v>-9.7604427459966399</c:v>
                </c:pt>
                <c:pt idx="9524">
                  <c:v>9.7604427459966399</c:v>
                </c:pt>
                <c:pt idx="9525">
                  <c:v>-2.0630042771182029</c:v>
                </c:pt>
                <c:pt idx="9526">
                  <c:v>0</c:v>
                </c:pt>
                <c:pt idx="9527">
                  <c:v>1.3864168213390762</c:v>
                </c:pt>
                <c:pt idx="9528">
                  <c:v>-7.6486571760385464</c:v>
                </c:pt>
                <c:pt idx="9529">
                  <c:v>8.0624959257337636</c:v>
                </c:pt>
                <c:pt idx="9530">
                  <c:v>1.6775313336802635</c:v>
                </c:pt>
                <c:pt idx="9531">
                  <c:v>-0.18273868717007571</c:v>
                </c:pt>
                <c:pt idx="9532">
                  <c:v>-9.8950282980542079E-2</c:v>
                </c:pt>
                <c:pt idx="9533">
                  <c:v>0.16522238247702392</c:v>
                </c:pt>
                <c:pt idx="9534">
                  <c:v>-7.0624959257337645</c:v>
                </c:pt>
                <c:pt idx="9535">
                  <c:v>-7.0624959257337645</c:v>
                </c:pt>
                <c:pt idx="9536">
                  <c:v>-1.7328857751460391</c:v>
                </c:pt>
                <c:pt idx="9537">
                  <c:v>-0.17894590201372593</c:v>
                </c:pt>
                <c:pt idx="9538">
                  <c:v>13.00146683934072</c:v>
                </c:pt>
                <c:pt idx="9539">
                  <c:v>0.25633975325978559</c:v>
                </c:pt>
                <c:pt idx="9540">
                  <c:v>0.44183755862255891</c:v>
                </c:pt>
                <c:pt idx="9541">
                  <c:v>13.766287334957036</c:v>
                </c:pt>
                <c:pt idx="9542">
                  <c:v>-8.0606959316875546</c:v>
                </c:pt>
                <c:pt idx="9543">
                  <c:v>-8.0606959316875546</c:v>
                </c:pt>
                <c:pt idx="9544">
                  <c:v>-8.0606959316875546</c:v>
                </c:pt>
                <c:pt idx="9545">
                  <c:v>-8.0606959316875546</c:v>
                </c:pt>
                <c:pt idx="9546">
                  <c:v>-8.0606959316875546</c:v>
                </c:pt>
                <c:pt idx="9547">
                  <c:v>-8.0606959316875546</c:v>
                </c:pt>
                <c:pt idx="9548">
                  <c:v>-0.48083169023842248</c:v>
                </c:pt>
                <c:pt idx="9549">
                  <c:v>-0.86495425255623137</c:v>
                </c:pt>
                <c:pt idx="9550">
                  <c:v>-8.3416008187637503E-2</c:v>
                </c:pt>
                <c:pt idx="9551">
                  <c:v>1.9863250631029239</c:v>
                </c:pt>
                <c:pt idx="9552">
                  <c:v>1.9175378398080272</c:v>
                </c:pt>
                <c:pt idx="9553">
                  <c:v>10.518653155673389</c:v>
                </c:pt>
                <c:pt idx="9554">
                  <c:v>10.703326841459814</c:v>
                </c:pt>
                <c:pt idx="9555">
                  <c:v>-0.10048139304783403</c:v>
                </c:pt>
                <c:pt idx="9556">
                  <c:v>-0.17932369944456203</c:v>
                </c:pt>
                <c:pt idx="9557">
                  <c:v>-0.70043971814109218</c:v>
                </c:pt>
                <c:pt idx="9558">
                  <c:v>-1.0925661187360727</c:v>
                </c:pt>
                <c:pt idx="9559">
                  <c:v>-5.3033551248794364</c:v>
                </c:pt>
                <c:pt idx="9560">
                  <c:v>0.60768257722123964</c:v>
                </c:pt>
                <c:pt idx="9561">
                  <c:v>0.38246963682241314</c:v>
                </c:pt>
                <c:pt idx="9562">
                  <c:v>0.41965412734921376</c:v>
                </c:pt>
                <c:pt idx="9563">
                  <c:v>0.32183795180002067</c:v>
                </c:pt>
                <c:pt idx="9564">
                  <c:v>1.0933348078824308</c:v>
                </c:pt>
                <c:pt idx="9565">
                  <c:v>-8.4093909361377026</c:v>
                </c:pt>
                <c:pt idx="9566">
                  <c:v>0</c:v>
                </c:pt>
                <c:pt idx="9567">
                  <c:v>-0.72436555738657304</c:v>
                </c:pt>
                <c:pt idx="9568">
                  <c:v>-8.6877450679966842E-2</c:v>
                </c:pt>
                <c:pt idx="9569">
                  <c:v>5.08746284125034</c:v>
                </c:pt>
                <c:pt idx="9570">
                  <c:v>9.2304207950923818</c:v>
                </c:pt>
                <c:pt idx="9571">
                  <c:v>2.4102365130150227</c:v>
                </c:pt>
                <c:pt idx="9572">
                  <c:v>-2.4150374992788439</c:v>
                </c:pt>
                <c:pt idx="9573">
                  <c:v>7.2149785755835097E-2</c:v>
                </c:pt>
                <c:pt idx="9574">
                  <c:v>-9.7598881832218343</c:v>
                </c:pt>
                <c:pt idx="9575">
                  <c:v>-0.45853021589576515</c:v>
                </c:pt>
                <c:pt idx="9576">
                  <c:v>-11.551067348664397</c:v>
                </c:pt>
                <c:pt idx="9577">
                  <c:v>-0.994123433663331</c:v>
                </c:pt>
                <c:pt idx="9578">
                  <c:v>-3.3947331923338042E-2</c:v>
                </c:pt>
                <c:pt idx="9579">
                  <c:v>-0.8065828080221078</c:v>
                </c:pt>
                <c:pt idx="9580">
                  <c:v>0.30165569986110119</c:v>
                </c:pt>
                <c:pt idx="9581">
                  <c:v>2.355925689676639</c:v>
                </c:pt>
                <c:pt idx="9582">
                  <c:v>1.7542865044289331</c:v>
                </c:pt>
                <c:pt idx="9583">
                  <c:v>-0.35049724708413343</c:v>
                </c:pt>
                <c:pt idx="9584">
                  <c:v>2.4799929411196135</c:v>
                </c:pt>
                <c:pt idx="9585">
                  <c:v>3.3738870443921498</c:v>
                </c:pt>
                <c:pt idx="9586">
                  <c:v>13.177886656348793</c:v>
                </c:pt>
                <c:pt idx="9587">
                  <c:v>0.99951918178495491</c:v>
                </c:pt>
                <c:pt idx="9588">
                  <c:v>-1.4239000679886398</c:v>
                </c:pt>
                <c:pt idx="9589">
                  <c:v>-1.4239000679886398</c:v>
                </c:pt>
                <c:pt idx="9590">
                  <c:v>-9.8667637673533513</c:v>
                </c:pt>
                <c:pt idx="9591">
                  <c:v>-8.0624959257337636</c:v>
                </c:pt>
                <c:pt idx="9592">
                  <c:v>9.953567355091468E-2</c:v>
                </c:pt>
                <c:pt idx="9593">
                  <c:v>-7.0660891904577721</c:v>
                </c:pt>
                <c:pt idx="9594">
                  <c:v>-1.090197808971578</c:v>
                </c:pt>
                <c:pt idx="9595">
                  <c:v>1.3112016882943043</c:v>
                </c:pt>
                <c:pt idx="9596">
                  <c:v>7.0660891904577738</c:v>
                </c:pt>
                <c:pt idx="9597">
                  <c:v>-1.1252030341013348</c:v>
                </c:pt>
                <c:pt idx="9598">
                  <c:v>1.2537565922457832</c:v>
                </c:pt>
                <c:pt idx="9599">
                  <c:v>9.9535673550914375E-2</c:v>
                </c:pt>
                <c:pt idx="9600">
                  <c:v>1.067744606635834</c:v>
                </c:pt>
                <c:pt idx="9601">
                  <c:v>-4.9494728862875785</c:v>
                </c:pt>
                <c:pt idx="9602">
                  <c:v>-1.6303008798832588</c:v>
                </c:pt>
                <c:pt idx="9603">
                  <c:v>-1.3656494723166801</c:v>
                </c:pt>
                <c:pt idx="9604">
                  <c:v>5.08746284125034</c:v>
                </c:pt>
                <c:pt idx="9605">
                  <c:v>-10.917123403264748</c:v>
                </c:pt>
                <c:pt idx="9606">
                  <c:v>7.0660891904577721</c:v>
                </c:pt>
                <c:pt idx="9607">
                  <c:v>11.416621621364193</c:v>
                </c:pt>
                <c:pt idx="9608">
                  <c:v>-0.23644019582208081</c:v>
                </c:pt>
                <c:pt idx="9609">
                  <c:v>-0.85062237596177337</c:v>
                </c:pt>
                <c:pt idx="9610">
                  <c:v>-11.759472121202833</c:v>
                </c:pt>
                <c:pt idx="9611">
                  <c:v>-10.814315423787811</c:v>
                </c:pt>
                <c:pt idx="9612">
                  <c:v>9.5196362528432132</c:v>
                </c:pt>
                <c:pt idx="9613">
                  <c:v>-11.813914767907184</c:v>
                </c:pt>
                <c:pt idx="9614">
                  <c:v>0.17954942033071244</c:v>
                </c:pt>
                <c:pt idx="9615">
                  <c:v>0.95749527148546443</c:v>
                </c:pt>
                <c:pt idx="9616">
                  <c:v>1.2008190093880964</c:v>
                </c:pt>
                <c:pt idx="9617">
                  <c:v>-8.3837042924740537</c:v>
                </c:pt>
                <c:pt idx="9618">
                  <c:v>-12.398832744439126</c:v>
                </c:pt>
                <c:pt idx="9619">
                  <c:v>0.45083733670210568</c:v>
                </c:pt>
                <c:pt idx="9620">
                  <c:v>11.702894141119387</c:v>
                </c:pt>
                <c:pt idx="9621">
                  <c:v>-8.6462586799900301</c:v>
                </c:pt>
                <c:pt idx="9622">
                  <c:v>3.5229366457643851</c:v>
                </c:pt>
                <c:pt idx="9623">
                  <c:v>-0.38060400221497015</c:v>
                </c:pt>
                <c:pt idx="9624">
                  <c:v>-8.0606959316875546</c:v>
                </c:pt>
                <c:pt idx="9625">
                  <c:v>-10.759610821875045</c:v>
                </c:pt>
                <c:pt idx="9626">
                  <c:v>10.966024713800364</c:v>
                </c:pt>
                <c:pt idx="9627">
                  <c:v>0.8687554667217473</c:v>
                </c:pt>
                <c:pt idx="9628">
                  <c:v>1.2203900684253002</c:v>
                </c:pt>
                <c:pt idx="9629">
                  <c:v>0.86635038494923733</c:v>
                </c:pt>
                <c:pt idx="9630">
                  <c:v>-11.813781191217037</c:v>
                </c:pt>
                <c:pt idx="9631">
                  <c:v>1.8799408622730966</c:v>
                </c:pt>
                <c:pt idx="9632">
                  <c:v>-13.904446464505721</c:v>
                </c:pt>
                <c:pt idx="9633">
                  <c:v>-11.673750739438065</c:v>
                </c:pt>
                <c:pt idx="9634">
                  <c:v>-2.6891061503801192</c:v>
                </c:pt>
                <c:pt idx="9635">
                  <c:v>0.87048926700359575</c:v>
                </c:pt>
                <c:pt idx="9636">
                  <c:v>-0.77224106891373689</c:v>
                </c:pt>
                <c:pt idx="9637">
                  <c:v>-0.19434336541442143</c:v>
                </c:pt>
                <c:pt idx="9638">
                  <c:v>0.17778711921528295</c:v>
                </c:pt>
                <c:pt idx="9639">
                  <c:v>-0.30339214344993481</c:v>
                </c:pt>
                <c:pt idx="9640">
                  <c:v>0.26303440583379378</c:v>
                </c:pt>
                <c:pt idx="9641">
                  <c:v>1.0660891904577721</c:v>
                </c:pt>
                <c:pt idx="9642">
                  <c:v>-2.9874469496569156</c:v>
                </c:pt>
                <c:pt idx="9643">
                  <c:v>1.1101319166000547</c:v>
                </c:pt>
                <c:pt idx="9644">
                  <c:v>0.19639721280350303</c:v>
                </c:pt>
                <c:pt idx="9645">
                  <c:v>-7.1701465354188754E-2</c:v>
                </c:pt>
                <c:pt idx="9646">
                  <c:v>-5.3457748368417297</c:v>
                </c:pt>
                <c:pt idx="9647">
                  <c:v>-10.759888183221834</c:v>
                </c:pt>
                <c:pt idx="9648">
                  <c:v>-11.188382790570113</c:v>
                </c:pt>
                <c:pt idx="9649">
                  <c:v>12.146356530303908</c:v>
                </c:pt>
                <c:pt idx="9650">
                  <c:v>6.9886846867721664</c:v>
                </c:pt>
                <c:pt idx="9651">
                  <c:v>-2.4398857572664214</c:v>
                </c:pt>
                <c:pt idx="9652">
                  <c:v>-6.1400544664143422E-2</c:v>
                </c:pt>
                <c:pt idx="9653">
                  <c:v>0.56071495447447883</c:v>
                </c:pt>
                <c:pt idx="9654">
                  <c:v>-12.613559277788266</c:v>
                </c:pt>
                <c:pt idx="9655">
                  <c:v>1.5849625007211563</c:v>
                </c:pt>
                <c:pt idx="9656">
                  <c:v>-0.9240511467667013</c:v>
                </c:pt>
                <c:pt idx="9657">
                  <c:v>1.0248119441312524</c:v>
                </c:pt>
                <c:pt idx="9658">
                  <c:v>-8.3822637581148385</c:v>
                </c:pt>
                <c:pt idx="9659">
                  <c:v>-0.54056838136270258</c:v>
                </c:pt>
                <c:pt idx="9660">
                  <c:v>-2.2528799274288085</c:v>
                </c:pt>
                <c:pt idx="9661">
                  <c:v>0.83370624900455637</c:v>
                </c:pt>
                <c:pt idx="9662">
                  <c:v>2.0929857677775581</c:v>
                </c:pt>
                <c:pt idx="9663">
                  <c:v>-0.14989543048305884</c:v>
                </c:pt>
                <c:pt idx="9664">
                  <c:v>-0.19870585128693802</c:v>
                </c:pt>
                <c:pt idx="9665">
                  <c:v>-1.0947782247521001</c:v>
                </c:pt>
                <c:pt idx="9666">
                  <c:v>-0.20125820824710366</c:v>
                </c:pt>
                <c:pt idx="9667">
                  <c:v>-7.7444085425348086E-2</c:v>
                </c:pt>
                <c:pt idx="9668">
                  <c:v>3.3730857312549808E-2</c:v>
                </c:pt>
                <c:pt idx="9669">
                  <c:v>-0.34973006012593777</c:v>
                </c:pt>
                <c:pt idx="9670">
                  <c:v>0.21790503034413417</c:v>
                </c:pt>
                <c:pt idx="9671">
                  <c:v>-0.88296057880978052</c:v>
                </c:pt>
                <c:pt idx="9672">
                  <c:v>-0.21158764041511768</c:v>
                </c:pt>
                <c:pt idx="9673">
                  <c:v>7.9617168063368132E-2</c:v>
                </c:pt>
                <c:pt idx="9674">
                  <c:v>-0.21461324742078697</c:v>
                </c:pt>
                <c:pt idx="9675">
                  <c:v>0.2954558835261713</c:v>
                </c:pt>
                <c:pt idx="9676">
                  <c:v>-0.46804474894200521</c:v>
                </c:pt>
                <c:pt idx="9677">
                  <c:v>1.4123830458328659</c:v>
                </c:pt>
                <c:pt idx="9678">
                  <c:v>2.4247546246677208E-2</c:v>
                </c:pt>
                <c:pt idx="9679">
                  <c:v>-0.16839753169571869</c:v>
                </c:pt>
                <c:pt idx="9680">
                  <c:v>-0.12254349297138589</c:v>
                </c:pt>
                <c:pt idx="9681">
                  <c:v>3.6525876025114187E-2</c:v>
                </c:pt>
                <c:pt idx="9682">
                  <c:v>-7.4337096247049372E-2</c:v>
                </c:pt>
                <c:pt idx="9683">
                  <c:v>-0.1812403146701464</c:v>
                </c:pt>
                <c:pt idx="9684">
                  <c:v>0.44418384493836049</c:v>
                </c:pt>
                <c:pt idx="9685">
                  <c:v>-0.76818432477692622</c:v>
                </c:pt>
                <c:pt idx="9686">
                  <c:v>-0.21613343086476558</c:v>
                </c:pt>
                <c:pt idx="9687">
                  <c:v>-0.66825284408219221</c:v>
                </c:pt>
                <c:pt idx="9688">
                  <c:v>-9.211820198843125E-2</c:v>
                </c:pt>
                <c:pt idx="9689">
                  <c:v>-0.26534456652099497</c:v>
                </c:pt>
                <c:pt idx="9690">
                  <c:v>-2.4662054234269072E-2</c:v>
                </c:pt>
                <c:pt idx="9691">
                  <c:v>-2.4662054234269072E-2</c:v>
                </c:pt>
                <c:pt idx="9692">
                  <c:v>-0.1378056904786317</c:v>
                </c:pt>
                <c:pt idx="9693">
                  <c:v>-0.1057946640225966</c:v>
                </c:pt>
                <c:pt idx="9694">
                  <c:v>-0.1565577777044834</c:v>
                </c:pt>
                <c:pt idx="9695">
                  <c:v>0.94656074103853971</c:v>
                </c:pt>
                <c:pt idx="9696">
                  <c:v>0.94656074103853971</c:v>
                </c:pt>
                <c:pt idx="9697">
                  <c:v>6.10755767517683E-2</c:v>
                </c:pt>
                <c:pt idx="9698">
                  <c:v>-0.10021379109143144</c:v>
                </c:pt>
                <c:pt idx="9699">
                  <c:v>0</c:v>
                </c:pt>
                <c:pt idx="9700">
                  <c:v>4.0357737616140664E-2</c:v>
                </c:pt>
                <c:pt idx="9701">
                  <c:v>2.0037753236545011E-2</c:v>
                </c:pt>
                <c:pt idx="9702">
                  <c:v>-0.65861438997337718</c:v>
                </c:pt>
                <c:pt idx="9703">
                  <c:v>-0.22931378798979285</c:v>
                </c:pt>
                <c:pt idx="9704">
                  <c:v>2.2026250281382935E-2</c:v>
                </c:pt>
                <c:pt idx="9705">
                  <c:v>-0.32891076803347696</c:v>
                </c:pt>
                <c:pt idx="9706">
                  <c:v>4.8094288201045207E-2</c:v>
                </c:pt>
                <c:pt idx="9707">
                  <c:v>-3.1808738230676294E-2</c:v>
                </c:pt>
                <c:pt idx="9708">
                  <c:v>-0.21080947607232256</c:v>
                </c:pt>
                <c:pt idx="9709">
                  <c:v>-4.6170181432926061E-2</c:v>
                </c:pt>
                <c:pt idx="9710">
                  <c:v>0.11445872458491514</c:v>
                </c:pt>
                <c:pt idx="9711">
                  <c:v>-7.0660891904577721</c:v>
                </c:pt>
                <c:pt idx="9712">
                  <c:v>0</c:v>
                </c:pt>
                <c:pt idx="9713">
                  <c:v>-1.2384983494289932</c:v>
                </c:pt>
                <c:pt idx="9714">
                  <c:v>-0.37851162325372989</c:v>
                </c:pt>
                <c:pt idx="9715">
                  <c:v>-6.4429434958487288</c:v>
                </c:pt>
                <c:pt idx="9716">
                  <c:v>-7.0660891904577721</c:v>
                </c:pt>
                <c:pt idx="9717">
                  <c:v>8.9608675716214559E-3</c:v>
                </c:pt>
                <c:pt idx="9718">
                  <c:v>-0.12239663135972653</c:v>
                </c:pt>
                <c:pt idx="9719">
                  <c:v>-0.25779775746764683</c:v>
                </c:pt>
                <c:pt idx="9720">
                  <c:v>-0.25779775746764683</c:v>
                </c:pt>
                <c:pt idx="9721">
                  <c:v>-0.25779775746764683</c:v>
                </c:pt>
                <c:pt idx="9722">
                  <c:v>0.46777896135081726</c:v>
                </c:pt>
                <c:pt idx="9723">
                  <c:v>-0.71664056540717447</c:v>
                </c:pt>
                <c:pt idx="9724">
                  <c:v>-0.87126668587779732</c:v>
                </c:pt>
                <c:pt idx="9725">
                  <c:v>0.92114457928876048</c:v>
                </c:pt>
                <c:pt idx="9726">
                  <c:v>-0.20845787297898283</c:v>
                </c:pt>
                <c:pt idx="9727">
                  <c:v>-0.25543268310045569</c:v>
                </c:pt>
                <c:pt idx="9728">
                  <c:v>-2.3578290463934697</c:v>
                </c:pt>
                <c:pt idx="9729">
                  <c:v>-0.23299436646707392</c:v>
                </c:pt>
                <c:pt idx="9730">
                  <c:v>-0.13620438359831116</c:v>
                </c:pt>
                <c:pt idx="9731">
                  <c:v>-1.0806754956582541E-2</c:v>
                </c:pt>
                <c:pt idx="9732">
                  <c:v>-0.16958606216179437</c:v>
                </c:pt>
                <c:pt idx="9733">
                  <c:v>-0.32021975242500111</c:v>
                </c:pt>
                <c:pt idx="9734">
                  <c:v>-0.12628919749731735</c:v>
                </c:pt>
                <c:pt idx="9735">
                  <c:v>0.76553474636297703</c:v>
                </c:pt>
                <c:pt idx="9736">
                  <c:v>-8.4183213975665139E-2</c:v>
                </c:pt>
                <c:pt idx="9737">
                  <c:v>-0.24997825300834761</c:v>
                </c:pt>
                <c:pt idx="9738">
                  <c:v>0</c:v>
                </c:pt>
                <c:pt idx="9739">
                  <c:v>-20</c:v>
                </c:pt>
                <c:pt idx="9740">
                  <c:v>0.15903668529957657</c:v>
                </c:pt>
                <c:pt idx="9741">
                  <c:v>3.4685810212476645E-2</c:v>
                </c:pt>
                <c:pt idx="9742">
                  <c:v>-0.14438990933517462</c:v>
                </c:pt>
                <c:pt idx="9743">
                  <c:v>-0.15053768444055113</c:v>
                </c:pt>
                <c:pt idx="9744">
                  <c:v>-0.15412314531941959</c:v>
                </c:pt>
                <c:pt idx="9745">
                  <c:v>-0.26932066868122551</c:v>
                </c:pt>
                <c:pt idx="9746">
                  <c:v>-0.19264507794239571</c:v>
                </c:pt>
                <c:pt idx="9747">
                  <c:v>-8.8536674601657206E-2</c:v>
                </c:pt>
                <c:pt idx="9748">
                  <c:v>-1.0496307677246008</c:v>
                </c:pt>
                <c:pt idx="9749">
                  <c:v>-0.11321061044799129</c:v>
                </c:pt>
                <c:pt idx="9750">
                  <c:v>-1.5226605533154807</c:v>
                </c:pt>
                <c:pt idx="9751">
                  <c:v>-6.9108925261660152</c:v>
                </c:pt>
                <c:pt idx="9752">
                  <c:v>0.10691520391651189</c:v>
                </c:pt>
                <c:pt idx="9753">
                  <c:v>3.6301058774534427</c:v>
                </c:pt>
                <c:pt idx="9754">
                  <c:v>-1.5777669993169523</c:v>
                </c:pt>
                <c:pt idx="9755">
                  <c:v>-0.47130571892558898</c:v>
                </c:pt>
                <c:pt idx="9756">
                  <c:v>9.0597950917951025</c:v>
                </c:pt>
                <c:pt idx="9757">
                  <c:v>-8.8536674601657206E-2</c:v>
                </c:pt>
                <c:pt idx="9758">
                  <c:v>-0.45567948377618983</c:v>
                </c:pt>
                <c:pt idx="9759">
                  <c:v>-0.16046467219324609</c:v>
                </c:pt>
                <c:pt idx="9760">
                  <c:v>-0.27112069139745332</c:v>
                </c:pt>
                <c:pt idx="9761">
                  <c:v>-0.15335077690679655</c:v>
                </c:pt>
                <c:pt idx="9762">
                  <c:v>0.15488560197817131</c:v>
                </c:pt>
                <c:pt idx="9763">
                  <c:v>7.0660891904577738</c:v>
                </c:pt>
                <c:pt idx="9764">
                  <c:v>-0.35614381022527553</c:v>
                </c:pt>
                <c:pt idx="9765">
                  <c:v>-2.6159893963417806</c:v>
                </c:pt>
                <c:pt idx="9766">
                  <c:v>-0.15919859484925367</c:v>
                </c:pt>
                <c:pt idx="9767">
                  <c:v>-2.6027242426165689</c:v>
                </c:pt>
                <c:pt idx="9768">
                  <c:v>-1.2630344058337941</c:v>
                </c:pt>
                <c:pt idx="9769">
                  <c:v>12.518407276671365</c:v>
                </c:pt>
                <c:pt idx="9770">
                  <c:v>-0.49185309632967472</c:v>
                </c:pt>
                <c:pt idx="9771">
                  <c:v>1.5984457300847783</c:v>
                </c:pt>
                <c:pt idx="9772">
                  <c:v>10.003752134861108</c:v>
                </c:pt>
                <c:pt idx="9773">
                  <c:v>1.7004397181410922</c:v>
                </c:pt>
                <c:pt idx="9774">
                  <c:v>-13.103342454916486</c:v>
                </c:pt>
                <c:pt idx="9775">
                  <c:v>0</c:v>
                </c:pt>
                <c:pt idx="9776">
                  <c:v>-5.08746284125034</c:v>
                </c:pt>
                <c:pt idx="9777">
                  <c:v>-8.6450579349844769</c:v>
                </c:pt>
                <c:pt idx="9778">
                  <c:v>-2.5443205162238107</c:v>
                </c:pt>
                <c:pt idx="9779">
                  <c:v>-12.103506382011545</c:v>
                </c:pt>
                <c:pt idx="9780">
                  <c:v>0</c:v>
                </c:pt>
                <c:pt idx="9781">
                  <c:v>-1.5789687445267055</c:v>
                </c:pt>
                <c:pt idx="9782">
                  <c:v>-7.6486571760385464</c:v>
                </c:pt>
                <c:pt idx="9783">
                  <c:v>7.6486571760385464</c:v>
                </c:pt>
                <c:pt idx="9784">
                  <c:v>9.3815429511845849</c:v>
                </c:pt>
                <c:pt idx="9785">
                  <c:v>4.9235418361586829</c:v>
                </c:pt>
                <c:pt idx="9786">
                  <c:v>8.0606959316875546</c:v>
                </c:pt>
                <c:pt idx="9787">
                  <c:v>6.7114195858537049E-2</c:v>
                </c:pt>
                <c:pt idx="9788">
                  <c:v>-0.31550182572792934</c:v>
                </c:pt>
                <c:pt idx="9789">
                  <c:v>3.4976993542653623</c:v>
                </c:pt>
                <c:pt idx="9790">
                  <c:v>3.802553935793783</c:v>
                </c:pt>
                <c:pt idx="9791">
                  <c:v>-1.1352766366963489</c:v>
                </c:pt>
                <c:pt idx="9792">
                  <c:v>4.947117150665802</c:v>
                </c:pt>
                <c:pt idx="9793">
                  <c:v>4.9468676264299904E-2</c:v>
                </c:pt>
                <c:pt idx="9794">
                  <c:v>-6.5945311823852618E-2</c:v>
                </c:pt>
                <c:pt idx="9795">
                  <c:v>3.8159967151966767</c:v>
                </c:pt>
                <c:pt idx="9796">
                  <c:v>0.19354648068392799</c:v>
                </c:pt>
                <c:pt idx="9797">
                  <c:v>-8.0588936890535692</c:v>
                </c:pt>
                <c:pt idx="9798">
                  <c:v>0.7852611512069877</c:v>
                </c:pt>
                <c:pt idx="9799">
                  <c:v>-0.29639300278022479</c:v>
                </c:pt>
                <c:pt idx="9800">
                  <c:v>0.21240833276382595</c:v>
                </c:pt>
                <c:pt idx="9801">
                  <c:v>0.5421494171821829</c:v>
                </c:pt>
                <c:pt idx="9802">
                  <c:v>0.56478461878352582</c:v>
                </c:pt>
                <c:pt idx="9803">
                  <c:v>0.37401515367458565</c:v>
                </c:pt>
                <c:pt idx="9804">
                  <c:v>-0.43295940727610632</c:v>
                </c:pt>
                <c:pt idx="9805">
                  <c:v>-6.3279268355088059</c:v>
                </c:pt>
                <c:pt idx="9806">
                  <c:v>4.588872557430256</c:v>
                </c:pt>
                <c:pt idx="9807">
                  <c:v>-8.3822637581148385</c:v>
                </c:pt>
                <c:pt idx="9808">
                  <c:v>0.73289592985715935</c:v>
                </c:pt>
                <c:pt idx="9809">
                  <c:v>-2.383862575546086</c:v>
                </c:pt>
                <c:pt idx="9810">
                  <c:v>0.54748779530249347</c:v>
                </c:pt>
                <c:pt idx="9811">
                  <c:v>-0.56184126500785248</c:v>
                </c:pt>
                <c:pt idx="9812">
                  <c:v>0.21439963058291692</c:v>
                </c:pt>
                <c:pt idx="9813">
                  <c:v>-0.28972519079450726</c:v>
                </c:pt>
                <c:pt idx="9814">
                  <c:v>10.582455645110581</c:v>
                </c:pt>
                <c:pt idx="9815">
                  <c:v>8.0624959257337636</c:v>
                </c:pt>
                <c:pt idx="9816">
                  <c:v>5.0576386258679449</c:v>
                </c:pt>
                <c:pt idx="9817">
                  <c:v>-0.30136252449289308</c:v>
                </c:pt>
                <c:pt idx="9818">
                  <c:v>0.10691520391651219</c:v>
                </c:pt>
                <c:pt idx="9819">
                  <c:v>-0.10383581098454006</c:v>
                </c:pt>
                <c:pt idx="9820">
                  <c:v>1.0310268956206246</c:v>
                </c:pt>
                <c:pt idx="9821">
                  <c:v>-0.43663975376405462</c:v>
                </c:pt>
                <c:pt idx="9822">
                  <c:v>7.0660891904577738</c:v>
                </c:pt>
                <c:pt idx="9823">
                  <c:v>-1.2134420030666047</c:v>
                </c:pt>
                <c:pt idx="9824">
                  <c:v>6.0732489820306386</c:v>
                </c:pt>
                <c:pt idx="9825">
                  <c:v>1.4135364118050715</c:v>
                </c:pt>
                <c:pt idx="9826">
                  <c:v>-8.0785956034961171</c:v>
                </c:pt>
                <c:pt idx="9827">
                  <c:v>-11.103506382011545</c:v>
                </c:pt>
                <c:pt idx="9828">
                  <c:v>-11.103506382011545</c:v>
                </c:pt>
                <c:pt idx="9829">
                  <c:v>-3.100391110896398</c:v>
                </c:pt>
                <c:pt idx="9830">
                  <c:v>-7.214978575583525E-2</c:v>
                </c:pt>
                <c:pt idx="9831">
                  <c:v>-5.3398500028846243</c:v>
                </c:pt>
                <c:pt idx="9832">
                  <c:v>-0.16558606571797518</c:v>
                </c:pt>
                <c:pt idx="9833">
                  <c:v>-1.742910989366381</c:v>
                </c:pt>
                <c:pt idx="9834">
                  <c:v>-12.840384550711667</c:v>
                </c:pt>
                <c:pt idx="9835">
                  <c:v>-0.5516424275211298</c:v>
                </c:pt>
                <c:pt idx="9836">
                  <c:v>-2.4662054234269239E-2</c:v>
                </c:pt>
                <c:pt idx="9837">
                  <c:v>-0.89810399181210632</c:v>
                </c:pt>
                <c:pt idx="9838">
                  <c:v>-9.5189809291704002</c:v>
                </c:pt>
                <c:pt idx="9839">
                  <c:v>-2.2312187826163687</c:v>
                </c:pt>
                <c:pt idx="9840">
                  <c:v>-0.20476015297896347</c:v>
                </c:pt>
                <c:pt idx="9841">
                  <c:v>-0.15200309344504997</c:v>
                </c:pt>
                <c:pt idx="9842">
                  <c:v>-1.8267636682437329</c:v>
                </c:pt>
                <c:pt idx="9843">
                  <c:v>0.13882770469731645</c:v>
                </c:pt>
                <c:pt idx="9844">
                  <c:v>10.306821202497154</c:v>
                </c:pt>
                <c:pt idx="9845">
                  <c:v>1.3235827156694038E-2</c:v>
                </c:pt>
                <c:pt idx="9846">
                  <c:v>-0.29146281416031095</c:v>
                </c:pt>
                <c:pt idx="9847">
                  <c:v>8.0170348683983358E-2</c:v>
                </c:pt>
                <c:pt idx="9848">
                  <c:v>-0.61130289289993678</c:v>
                </c:pt>
                <c:pt idx="9849">
                  <c:v>4.1274807743109809</c:v>
                </c:pt>
                <c:pt idx="9850">
                  <c:v>7.6462586799900292</c:v>
                </c:pt>
                <c:pt idx="9851">
                  <c:v>-1.525924549376493</c:v>
                </c:pt>
                <c:pt idx="9852">
                  <c:v>-6.0732489820306386</c:v>
                </c:pt>
                <c:pt idx="9853">
                  <c:v>1.0544477840223765</c:v>
                </c:pt>
                <c:pt idx="9854">
                  <c:v>7.0660891904577738</c:v>
                </c:pt>
                <c:pt idx="9855">
                  <c:v>-0.45943161863729748</c:v>
                </c:pt>
                <c:pt idx="9856">
                  <c:v>10.582769240382088</c:v>
                </c:pt>
                <c:pt idx="9857">
                  <c:v>8.0624959257337636</c:v>
                </c:pt>
                <c:pt idx="9858">
                  <c:v>7.0660891904577721</c:v>
                </c:pt>
                <c:pt idx="9859">
                  <c:v>0.1480986389891342</c:v>
                </c:pt>
                <c:pt idx="9860">
                  <c:v>6.4416728495770376E-2</c:v>
                </c:pt>
                <c:pt idx="9861">
                  <c:v>3.7725895038969273</c:v>
                </c:pt>
                <c:pt idx="9862">
                  <c:v>-1.4646682670034448</c:v>
                </c:pt>
                <c:pt idx="9863">
                  <c:v>9.3822637581148367</c:v>
                </c:pt>
                <c:pt idx="9864">
                  <c:v>-5.5647846187835261</c:v>
                </c:pt>
                <c:pt idx="9865">
                  <c:v>0.36150810286204865</c:v>
                </c:pt>
                <c:pt idx="9866">
                  <c:v>0.28509132670699083</c:v>
                </c:pt>
                <c:pt idx="9867">
                  <c:v>-0.33034033470356255</c:v>
                </c:pt>
                <c:pt idx="9868">
                  <c:v>-0.57511471476480902</c:v>
                </c:pt>
                <c:pt idx="9869">
                  <c:v>0.13750352374993474</c:v>
                </c:pt>
                <c:pt idx="9870">
                  <c:v>-1.174520767309924E-2</c:v>
                </c:pt>
                <c:pt idx="9871">
                  <c:v>2.5244209587861053</c:v>
                </c:pt>
                <c:pt idx="9872">
                  <c:v>-0.41503749927884365</c:v>
                </c:pt>
                <c:pt idx="9873">
                  <c:v>0.23918766387942605</c:v>
                </c:pt>
                <c:pt idx="9874">
                  <c:v>8.9267338097087298E-2</c:v>
                </c:pt>
                <c:pt idx="9875">
                  <c:v>-7.6486571760385464</c:v>
                </c:pt>
                <c:pt idx="9876">
                  <c:v>1.9413006263943502</c:v>
                </c:pt>
                <c:pt idx="9877">
                  <c:v>-0.99280449859579589</c:v>
                </c:pt>
                <c:pt idx="9878">
                  <c:v>-8.0624959257337636</c:v>
                </c:pt>
                <c:pt idx="9879">
                  <c:v>10.381182412624446</c:v>
                </c:pt>
                <c:pt idx="9880">
                  <c:v>5.3439258961460102E-2</c:v>
                </c:pt>
                <c:pt idx="9881">
                  <c:v>8.8672787397096631</c:v>
                </c:pt>
                <c:pt idx="9882">
                  <c:v>-0.48903808072262039</c:v>
                </c:pt>
                <c:pt idx="9883">
                  <c:v>-0.36257007938470825</c:v>
                </c:pt>
                <c:pt idx="9884">
                  <c:v>-0.73696559416620588</c:v>
                </c:pt>
                <c:pt idx="9885">
                  <c:v>12.43402002712266</c:v>
                </c:pt>
                <c:pt idx="9886">
                  <c:v>-7.0660891904577721</c:v>
                </c:pt>
                <c:pt idx="9887">
                  <c:v>-12.08137247435552</c:v>
                </c:pt>
                <c:pt idx="9888">
                  <c:v>8.3837042924740537</c:v>
                </c:pt>
                <c:pt idx="9889">
                  <c:v>-0.69124729386037076</c:v>
                </c:pt>
                <c:pt idx="9890">
                  <c:v>-0.50402404604757178</c:v>
                </c:pt>
                <c:pt idx="9891">
                  <c:v>-8.2753612764329105</c:v>
                </c:pt>
                <c:pt idx="9892">
                  <c:v>-2.8044724135244823</c:v>
                </c:pt>
                <c:pt idx="9893">
                  <c:v>0.6212942294026107</c:v>
                </c:pt>
                <c:pt idx="9894">
                  <c:v>-0.52033244211844287</c:v>
                </c:pt>
                <c:pt idx="9895">
                  <c:v>0.22014231164057252</c:v>
                </c:pt>
                <c:pt idx="9896">
                  <c:v>0.71409112791361928</c:v>
                </c:pt>
                <c:pt idx="9897">
                  <c:v>9.3109404391481757E-2</c:v>
                </c:pt>
                <c:pt idx="9898">
                  <c:v>0.27851673785634568</c:v>
                </c:pt>
                <c:pt idx="9899">
                  <c:v>-1.3438434289438639</c:v>
                </c:pt>
                <c:pt idx="9900">
                  <c:v>-8.8672787397096631</c:v>
                </c:pt>
                <c:pt idx="9901">
                  <c:v>-0.84655493238104385</c:v>
                </c:pt>
                <c:pt idx="9902">
                  <c:v>8.0624959257337636</c:v>
                </c:pt>
                <c:pt idx="9903">
                  <c:v>0.48938484073892496</c:v>
                </c:pt>
                <c:pt idx="9904">
                  <c:v>11.585113569920296</c:v>
                </c:pt>
                <c:pt idx="9905">
                  <c:v>8.6462586799900301</c:v>
                </c:pt>
                <c:pt idx="9906">
                  <c:v>-9.9863894469379114E-2</c:v>
                </c:pt>
                <c:pt idx="9907">
                  <c:v>-0.90195197889072154</c:v>
                </c:pt>
                <c:pt idx="9908">
                  <c:v>-13.605826723159222</c:v>
                </c:pt>
                <c:pt idx="9909">
                  <c:v>3.7692290071950657E-2</c:v>
                </c:pt>
                <c:pt idx="9910">
                  <c:v>0.25375659224578306</c:v>
                </c:pt>
                <c:pt idx="9911">
                  <c:v>0.24380131439547528</c:v>
                </c:pt>
                <c:pt idx="9912">
                  <c:v>0.2562039126645263</c:v>
                </c:pt>
                <c:pt idx="9913">
                  <c:v>0.13844676996914468</c:v>
                </c:pt>
                <c:pt idx="9914">
                  <c:v>-16.919984473256225</c:v>
                </c:pt>
                <c:pt idx="9915">
                  <c:v>-10.644156719937438</c:v>
                </c:pt>
                <c:pt idx="9916">
                  <c:v>-10.966265102877133</c:v>
                </c:pt>
                <c:pt idx="9917">
                  <c:v>-7.6486571760385464</c:v>
                </c:pt>
                <c:pt idx="9918">
                  <c:v>1.8712666858777973</c:v>
                </c:pt>
                <c:pt idx="9919">
                  <c:v>-0.47290399352868484</c:v>
                </c:pt>
                <c:pt idx="9920">
                  <c:v>0.26888713207923159</c:v>
                </c:pt>
                <c:pt idx="9921">
                  <c:v>-8.0624959257337636</c:v>
                </c:pt>
                <c:pt idx="9922">
                  <c:v>8.0624959257337636</c:v>
                </c:pt>
                <c:pt idx="9923">
                  <c:v>4.2432530738261232</c:v>
                </c:pt>
                <c:pt idx="9924">
                  <c:v>-4.3457748368417306</c:v>
                </c:pt>
                <c:pt idx="9925">
                  <c:v>3.2789935117669415E-2</c:v>
                </c:pt>
                <c:pt idx="9926">
                  <c:v>-3.2034265038149176E-16</c:v>
                </c:pt>
                <c:pt idx="9927">
                  <c:v>0.59610305832635646</c:v>
                </c:pt>
                <c:pt idx="9928">
                  <c:v>1.3638834113287408</c:v>
                </c:pt>
                <c:pt idx="9929">
                  <c:v>0.18641312423088111</c:v>
                </c:pt>
                <c:pt idx="9930">
                  <c:v>0.63346101841234603</c:v>
                </c:pt>
                <c:pt idx="9931">
                  <c:v>11.22901905089352</c:v>
                </c:pt>
                <c:pt idx="9932">
                  <c:v>-0.52861411130745461</c:v>
                </c:pt>
                <c:pt idx="9933">
                  <c:v>9.75933340719466</c:v>
                </c:pt>
                <c:pt idx="9934">
                  <c:v>0.42530583473267153</c:v>
                </c:pt>
                <c:pt idx="9935">
                  <c:v>6.9068905956085187</c:v>
                </c:pt>
                <c:pt idx="9936">
                  <c:v>-11.059344460824425</c:v>
                </c:pt>
                <c:pt idx="9937">
                  <c:v>10.917123403264748</c:v>
                </c:pt>
                <c:pt idx="9938">
                  <c:v>-0.29218075149331013</c:v>
                </c:pt>
                <c:pt idx="9939">
                  <c:v>-0.44886237692710962</c:v>
                </c:pt>
                <c:pt idx="9940">
                  <c:v>0.4230302900323748</c:v>
                </c:pt>
                <c:pt idx="9941">
                  <c:v>-0.93945845806494954</c:v>
                </c:pt>
                <c:pt idx="9942">
                  <c:v>-1.6797953723917023</c:v>
                </c:pt>
                <c:pt idx="9943">
                  <c:v>6.838697498025044E-2</c:v>
                </c:pt>
                <c:pt idx="9944">
                  <c:v>0.80735492205760395</c:v>
                </c:pt>
                <c:pt idx="9945">
                  <c:v>0.18114943910456646</c:v>
                </c:pt>
                <c:pt idx="9946">
                  <c:v>-0.20992306937423119</c:v>
                </c:pt>
                <c:pt idx="9947">
                  <c:v>-1.8378529314854519E-2</c:v>
                </c:pt>
                <c:pt idx="9948">
                  <c:v>10.307200809140809</c:v>
                </c:pt>
                <c:pt idx="9949">
                  <c:v>-10.703038388986418</c:v>
                </c:pt>
                <c:pt idx="9950">
                  <c:v>-10.059344460824425</c:v>
                </c:pt>
                <c:pt idx="9951">
                  <c:v>0.16046467219324584</c:v>
                </c:pt>
                <c:pt idx="9952">
                  <c:v>0.35732200142255632</c:v>
                </c:pt>
                <c:pt idx="9953">
                  <c:v>14.738408975813829</c:v>
                </c:pt>
                <c:pt idx="9954">
                  <c:v>-0.7240519621150654</c:v>
                </c:pt>
                <c:pt idx="9955">
                  <c:v>10.146780789986687</c:v>
                </c:pt>
                <c:pt idx="9956">
                  <c:v>-0.41403639241687779</c:v>
                </c:pt>
                <c:pt idx="9957">
                  <c:v>9.0597950917951025</c:v>
                </c:pt>
                <c:pt idx="9958">
                  <c:v>0.11864449649861922</c:v>
                </c:pt>
                <c:pt idx="9959">
                  <c:v>0.38840237277537704</c:v>
                </c:pt>
                <c:pt idx="9960">
                  <c:v>13.297298428378648</c:v>
                </c:pt>
                <c:pt idx="9961">
                  <c:v>-8.6462586799900301</c:v>
                </c:pt>
                <c:pt idx="9962">
                  <c:v>4.0077439375335429E-2</c:v>
                </c:pt>
                <c:pt idx="9963">
                  <c:v>1.7369655941662057</c:v>
                </c:pt>
                <c:pt idx="9964">
                  <c:v>-0.29278174922784583</c:v>
                </c:pt>
                <c:pt idx="9965">
                  <c:v>-9.5536141786021531E-2</c:v>
                </c:pt>
                <c:pt idx="9966">
                  <c:v>-1.3466123582679599</c:v>
                </c:pt>
                <c:pt idx="9967">
                  <c:v>0.50147751521807504</c:v>
                </c:pt>
                <c:pt idx="9968">
                  <c:v>3.9717632148980303E-2</c:v>
                </c:pt>
                <c:pt idx="9969">
                  <c:v>-0.16520259119990885</c:v>
                </c:pt>
                <c:pt idx="9970">
                  <c:v>-0.22844146600925297</c:v>
                </c:pt>
                <c:pt idx="9971">
                  <c:v>0.57742882803574846</c:v>
                </c:pt>
                <c:pt idx="9972">
                  <c:v>0.33885783078053383</c:v>
                </c:pt>
                <c:pt idx="9973">
                  <c:v>-0.17859730345676297</c:v>
                </c:pt>
                <c:pt idx="9974">
                  <c:v>11.307011018304401</c:v>
                </c:pt>
                <c:pt idx="9975">
                  <c:v>9.5196362528432132</c:v>
                </c:pt>
                <c:pt idx="9976">
                  <c:v>0.2274104961030724</c:v>
                </c:pt>
                <c:pt idx="9977">
                  <c:v>-9.0197808971578322E-2</c:v>
                </c:pt>
                <c:pt idx="9978">
                  <c:v>-0.17664459924868034</c:v>
                </c:pt>
                <c:pt idx="9979">
                  <c:v>-0.32462220405662556</c:v>
                </c:pt>
                <c:pt idx="9980">
                  <c:v>0.48300309382888856</c:v>
                </c:pt>
                <c:pt idx="9981">
                  <c:v>-0.17603036409149977</c:v>
                </c:pt>
                <c:pt idx="9982">
                  <c:v>7.0660891904577738</c:v>
                </c:pt>
                <c:pt idx="9983">
                  <c:v>1.658963082164933</c:v>
                </c:pt>
                <c:pt idx="9984">
                  <c:v>-6.0732489820306386</c:v>
                </c:pt>
                <c:pt idx="9985">
                  <c:v>-0.1213062962221336</c:v>
                </c:pt>
                <c:pt idx="9986">
                  <c:v>-0.20435849850618643</c:v>
                </c:pt>
                <c:pt idx="9987">
                  <c:v>-1.7369655941662057</c:v>
                </c:pt>
                <c:pt idx="9988">
                  <c:v>0.53477674355293936</c:v>
                </c:pt>
                <c:pt idx="9989">
                  <c:v>0.6374299206152918</c:v>
                </c:pt>
                <c:pt idx="9990">
                  <c:v>-0.83561318209911772</c:v>
                </c:pt>
                <c:pt idx="9991">
                  <c:v>0.86497320654227761</c:v>
                </c:pt>
                <c:pt idx="9992">
                  <c:v>-0.16992500144231262</c:v>
                </c:pt>
                <c:pt idx="9993">
                  <c:v>0.24100809950379473</c:v>
                </c:pt>
                <c:pt idx="9994">
                  <c:v>0.40306631147272659</c:v>
                </c:pt>
                <c:pt idx="9995">
                  <c:v>-0.94471756449881039</c:v>
                </c:pt>
                <c:pt idx="9996">
                  <c:v>-2.6967047600269488E-2</c:v>
                </c:pt>
                <c:pt idx="9997">
                  <c:v>0.61297687689075286</c:v>
                </c:pt>
                <c:pt idx="9998">
                  <c:v>-0.45403163089470749</c:v>
                </c:pt>
                <c:pt idx="9999">
                  <c:v>3.747470541866265E-2</c:v>
                </c:pt>
                <c:pt idx="10000">
                  <c:v>0.5850426348640313</c:v>
                </c:pt>
                <c:pt idx="10001">
                  <c:v>10.451554569765362</c:v>
                </c:pt>
                <c:pt idx="10002">
                  <c:v>-0.66296501272242969</c:v>
                </c:pt>
                <c:pt idx="10003">
                  <c:v>-0.1124747292584125</c:v>
                </c:pt>
                <c:pt idx="10004">
                  <c:v>7.5925565360510809</c:v>
                </c:pt>
                <c:pt idx="10005">
                  <c:v>-9.8667637673533513</c:v>
                </c:pt>
                <c:pt idx="10006">
                  <c:v>3.2034265038149176E-16</c:v>
                </c:pt>
                <c:pt idx="10007">
                  <c:v>-3.242147769237734E-2</c:v>
                </c:pt>
                <c:pt idx="10008">
                  <c:v>-0.18687813472350978</c:v>
                </c:pt>
                <c:pt idx="10009">
                  <c:v>10.381542951184585</c:v>
                </c:pt>
                <c:pt idx="10010">
                  <c:v>-0.45121111183232926</c:v>
                </c:pt>
                <c:pt idx="10011">
                  <c:v>-0.69187770463766807</c:v>
                </c:pt>
                <c:pt idx="10012">
                  <c:v>10.759888183221834</c:v>
                </c:pt>
                <c:pt idx="10013">
                  <c:v>-11.451211111832329</c:v>
                </c:pt>
                <c:pt idx="10014">
                  <c:v>-8.6450579349844769</c:v>
                </c:pt>
                <c:pt idx="10015">
                  <c:v>-10.451554569765362</c:v>
                </c:pt>
                <c:pt idx="10016">
                  <c:v>6.0732489820306386</c:v>
                </c:pt>
                <c:pt idx="10017">
                  <c:v>10.966265102877133</c:v>
                </c:pt>
                <c:pt idx="10018">
                  <c:v>0.18237674248856892</c:v>
                </c:pt>
                <c:pt idx="10019">
                  <c:v>-0.4694852833012203</c:v>
                </c:pt>
                <c:pt idx="10020">
                  <c:v>9.7598881832218343</c:v>
                </c:pt>
                <c:pt idx="10021">
                  <c:v>-0.33703498727757059</c:v>
                </c:pt>
                <c:pt idx="10022">
                  <c:v>-7.0660891904577721</c:v>
                </c:pt>
                <c:pt idx="10023">
                  <c:v>2.107528464304445</c:v>
                </c:pt>
                <c:pt idx="10024">
                  <c:v>8.0606959316875546</c:v>
                </c:pt>
                <c:pt idx="10025">
                  <c:v>10.91687468418114</c:v>
                </c:pt>
                <c:pt idx="10026">
                  <c:v>-0.26453643099902574</c:v>
                </c:pt>
                <c:pt idx="10027">
                  <c:v>-0.59006939115424506</c:v>
                </c:pt>
                <c:pt idx="10028">
                  <c:v>-9.5196362528432132</c:v>
                </c:pt>
                <c:pt idx="10029">
                  <c:v>1.4126350090635396</c:v>
                </c:pt>
                <c:pt idx="10030">
                  <c:v>6.7414669864011465</c:v>
                </c:pt>
                <c:pt idx="10031">
                  <c:v>-1.6310589153106105</c:v>
                </c:pt>
                <c:pt idx="10032">
                  <c:v>0.9611462455417088</c:v>
                </c:pt>
                <c:pt idx="10033">
                  <c:v>-0.15497465997634124</c:v>
                </c:pt>
                <c:pt idx="10034">
                  <c:v>0.61565929794407259</c:v>
                </c:pt>
                <c:pt idx="10035">
                  <c:v>-2.1148762196854007</c:v>
                </c:pt>
                <c:pt idx="10036">
                  <c:v>6.0732489820306386</c:v>
                </c:pt>
                <c:pt idx="10037">
                  <c:v>-1.254024030385559</c:v>
                </c:pt>
                <c:pt idx="10038">
                  <c:v>7.5615998741195378</c:v>
                </c:pt>
                <c:pt idx="10039">
                  <c:v>0.35614381022527558</c:v>
                </c:pt>
                <c:pt idx="10040">
                  <c:v>0.10898223721700565</c:v>
                </c:pt>
                <c:pt idx="10041">
                  <c:v>3.4849400757602775E-2</c:v>
                </c:pt>
                <c:pt idx="10042">
                  <c:v>-0.24609225681536773</c:v>
                </c:pt>
                <c:pt idx="10043">
                  <c:v>3.4956876369773369E-2</c:v>
                </c:pt>
                <c:pt idx="10044">
                  <c:v>6.6384129647369103E-2</c:v>
                </c:pt>
                <c:pt idx="10045">
                  <c:v>0.12246148886774903</c:v>
                </c:pt>
                <c:pt idx="10046">
                  <c:v>0.76051518569195453</c:v>
                </c:pt>
                <c:pt idx="10047">
                  <c:v>0.3492055091402177</c:v>
                </c:pt>
                <c:pt idx="10048">
                  <c:v>-3.7474705418663046E-2</c:v>
                </c:pt>
                <c:pt idx="10049">
                  <c:v>-2.0250199358649597</c:v>
                </c:pt>
                <c:pt idx="10050">
                  <c:v>-0.52356195605701272</c:v>
                </c:pt>
                <c:pt idx="10051">
                  <c:v>4.2644337408493722E-2</c:v>
                </c:pt>
                <c:pt idx="10052">
                  <c:v>8.6462586799900301</c:v>
                </c:pt>
                <c:pt idx="10053">
                  <c:v>0.68589140957193673</c:v>
                </c:pt>
                <c:pt idx="10054">
                  <c:v>4.8436967691213244</c:v>
                </c:pt>
                <c:pt idx="10055">
                  <c:v>9.3822637581148385</c:v>
                </c:pt>
                <c:pt idx="10056">
                  <c:v>1.1611686779687163</c:v>
                </c:pt>
                <c:pt idx="10057">
                  <c:v>-2.7429578293540766</c:v>
                </c:pt>
                <c:pt idx="10058">
                  <c:v>-5.7947349209279311E-2</c:v>
                </c:pt>
                <c:pt idx="10059">
                  <c:v>8.6145546138236939E-2</c:v>
                </c:pt>
                <c:pt idx="10060">
                  <c:v>0.70654360472358457</c:v>
                </c:pt>
                <c:pt idx="10061">
                  <c:v>13.766287334957036</c:v>
                </c:pt>
                <c:pt idx="10062">
                  <c:v>-7.0660891904577721</c:v>
                </c:pt>
                <c:pt idx="10063">
                  <c:v>-1.5730096979593908</c:v>
                </c:pt>
                <c:pt idx="10064">
                  <c:v>2.9528593782039123</c:v>
                </c:pt>
                <c:pt idx="10065">
                  <c:v>-0.12285674778553365</c:v>
                </c:pt>
                <c:pt idx="10066">
                  <c:v>1.5144392212069144</c:v>
                </c:pt>
                <c:pt idx="10067">
                  <c:v>-3.0329173288901408</c:v>
                </c:pt>
                <c:pt idx="10068">
                  <c:v>13.773173556192697</c:v>
                </c:pt>
                <c:pt idx="10069">
                  <c:v>-0.2141248053528477</c:v>
                </c:pt>
                <c:pt idx="10070">
                  <c:v>0.2229663998763004</c:v>
                </c:pt>
                <c:pt idx="10071">
                  <c:v>-0.147753620443692</c:v>
                </c:pt>
                <c:pt idx="10072">
                  <c:v>11.966024713800364</c:v>
                </c:pt>
                <c:pt idx="10073">
                  <c:v>7.3166412561971983E-2</c:v>
                </c:pt>
                <c:pt idx="10074">
                  <c:v>7.1208894670573231E-2</c:v>
                </c:pt>
                <c:pt idx="10075">
                  <c:v>0.57860983179478753</c:v>
                </c:pt>
                <c:pt idx="10076">
                  <c:v>-9.6450579349844787</c:v>
                </c:pt>
                <c:pt idx="10077">
                  <c:v>0.18183832298581301</c:v>
                </c:pt>
                <c:pt idx="10078">
                  <c:v>-1.5025003405291835</c:v>
                </c:pt>
                <c:pt idx="10079">
                  <c:v>1.0425000751173987</c:v>
                </c:pt>
                <c:pt idx="10080">
                  <c:v>-1.1254420871897921</c:v>
                </c:pt>
                <c:pt idx="10081">
                  <c:v>0.41453675475231849</c:v>
                </c:pt>
                <c:pt idx="10082">
                  <c:v>0.39175947797026056</c:v>
                </c:pt>
                <c:pt idx="10083">
                  <c:v>-11.702749878828293</c:v>
                </c:pt>
                <c:pt idx="10084">
                  <c:v>8.6587684996090708E-2</c:v>
                </c:pt>
                <c:pt idx="10085">
                  <c:v>-2.7328857751460394</c:v>
                </c:pt>
                <c:pt idx="10086">
                  <c:v>5.8196274491527245</c:v>
                </c:pt>
                <c:pt idx="10087">
                  <c:v>-0.35147237050137747</c:v>
                </c:pt>
                <c:pt idx="10088">
                  <c:v>-0.24100809950379493</c:v>
                </c:pt>
                <c:pt idx="10089">
                  <c:v>-10.866763767353351</c:v>
                </c:pt>
                <c:pt idx="10090">
                  <c:v>-10.45189794595189</c:v>
                </c:pt>
                <c:pt idx="10091">
                  <c:v>16.995531628056138</c:v>
                </c:pt>
                <c:pt idx="10092">
                  <c:v>-8.0606959316875546</c:v>
                </c:pt>
                <c:pt idx="10093">
                  <c:v>-0.13750352374993496</c:v>
                </c:pt>
                <c:pt idx="10094">
                  <c:v>-0.3751447721553311</c:v>
                </c:pt>
                <c:pt idx="10095">
                  <c:v>-9.0597950917951025</c:v>
                </c:pt>
                <c:pt idx="10096">
                  <c:v>-6.0732489820306386</c:v>
                </c:pt>
                <c:pt idx="10097">
                  <c:v>13.300161866382945</c:v>
                </c:pt>
                <c:pt idx="10098">
                  <c:v>-0.99879858837674218</c:v>
                </c:pt>
                <c:pt idx="10099">
                  <c:v>1.2324930113054178</c:v>
                </c:pt>
                <c:pt idx="10100">
                  <c:v>-0.47621483746913162</c:v>
                </c:pt>
                <c:pt idx="10101">
                  <c:v>-0.21783635401742835</c:v>
                </c:pt>
                <c:pt idx="10102">
                  <c:v>-0.29123129766444605</c:v>
                </c:pt>
                <c:pt idx="10103">
                  <c:v>-0.14648608847748434</c:v>
                </c:pt>
                <c:pt idx="10104">
                  <c:v>-7.0624959257337645</c:v>
                </c:pt>
                <c:pt idx="10105">
                  <c:v>-8.0624959257337636</c:v>
                </c:pt>
                <c:pt idx="10106">
                  <c:v>-0.32156782642728343</c:v>
                </c:pt>
                <c:pt idx="10107">
                  <c:v>-0.80735492205760395</c:v>
                </c:pt>
                <c:pt idx="10108">
                  <c:v>-0.3672089741882289</c:v>
                </c:pt>
                <c:pt idx="10109">
                  <c:v>-1.6939862421712519E-2</c:v>
                </c:pt>
                <c:pt idx="10110">
                  <c:v>-0.33589727919335005</c:v>
                </c:pt>
                <c:pt idx="10111">
                  <c:v>6.7114195858537049E-2</c:v>
                </c:pt>
                <c:pt idx="10112">
                  <c:v>-1.3025627700204316</c:v>
                </c:pt>
                <c:pt idx="10113">
                  <c:v>-8.6877450679966675E-2</c:v>
                </c:pt>
                <c:pt idx="10114">
                  <c:v>-0.15488560197817158</c:v>
                </c:pt>
                <c:pt idx="10115">
                  <c:v>-0.53343220008107406</c:v>
                </c:pt>
                <c:pt idx="10116">
                  <c:v>-0.10785598976066772</c:v>
                </c:pt>
                <c:pt idx="10117">
                  <c:v>-0.59991284218712748</c:v>
                </c:pt>
                <c:pt idx="10118">
                  <c:v>-0.21501289097085052</c:v>
                </c:pt>
                <c:pt idx="10119">
                  <c:v>-1.2573409295948219</c:v>
                </c:pt>
                <c:pt idx="10120">
                  <c:v>13.380911949563341</c:v>
                </c:pt>
                <c:pt idx="10121">
                  <c:v>-1.0633931938376486</c:v>
                </c:pt>
                <c:pt idx="10122">
                  <c:v>-0.42639736144339158</c:v>
                </c:pt>
                <c:pt idx="10123">
                  <c:v>-0.15067891249766799</c:v>
                </c:pt>
                <c:pt idx="10124">
                  <c:v>1.9030568395745291</c:v>
                </c:pt>
                <c:pt idx="10125">
                  <c:v>13.534667644592401</c:v>
                </c:pt>
                <c:pt idx="10126">
                  <c:v>-7.2636604397081816</c:v>
                </c:pt>
                <c:pt idx="10127">
                  <c:v>6.7904064501803765E-2</c:v>
                </c:pt>
                <c:pt idx="10128">
                  <c:v>-16.919984473256225</c:v>
                </c:pt>
                <c:pt idx="10129">
                  <c:v>13.188279751964144</c:v>
                </c:pt>
                <c:pt idx="10130">
                  <c:v>8.8672787397096631</c:v>
                </c:pt>
                <c:pt idx="10131">
                  <c:v>-0.53989364674557638</c:v>
                </c:pt>
                <c:pt idx="10132">
                  <c:v>0.33130933118167133</c:v>
                </c:pt>
                <c:pt idx="10133">
                  <c:v>-8.3837042924740537</c:v>
                </c:pt>
                <c:pt idx="10134">
                  <c:v>-5.2240070630124114E-3</c:v>
                </c:pt>
                <c:pt idx="10135">
                  <c:v>-9.9535673550914222E-2</c:v>
                </c:pt>
                <c:pt idx="10136">
                  <c:v>1.5845046476418172</c:v>
                </c:pt>
                <c:pt idx="10137">
                  <c:v>-8.3837042924740537</c:v>
                </c:pt>
                <c:pt idx="10138">
                  <c:v>-0.16821503912183797</c:v>
                </c:pt>
                <c:pt idx="10139">
                  <c:v>-6.4079489619637959</c:v>
                </c:pt>
                <c:pt idx="10140">
                  <c:v>9.8672787397096631</c:v>
                </c:pt>
                <c:pt idx="10141">
                  <c:v>-11.8663774174182</c:v>
                </c:pt>
                <c:pt idx="10142">
                  <c:v>1.600392541290762</c:v>
                </c:pt>
                <c:pt idx="10143">
                  <c:v>-0.44057259138598148</c:v>
                </c:pt>
                <c:pt idx="10144">
                  <c:v>0.70525673443886816</c:v>
                </c:pt>
                <c:pt idx="10145">
                  <c:v>-1.5706072077440862</c:v>
                </c:pt>
                <c:pt idx="10146">
                  <c:v>11.613482540731207</c:v>
                </c:pt>
                <c:pt idx="10147">
                  <c:v>0.40389694167364343</c:v>
                </c:pt>
                <c:pt idx="10148">
                  <c:v>-0.15380533607903563</c:v>
                </c:pt>
                <c:pt idx="10149">
                  <c:v>3.9746837467314906</c:v>
                </c:pt>
                <c:pt idx="10150">
                  <c:v>-11.013322673425447</c:v>
                </c:pt>
                <c:pt idx="10151">
                  <c:v>1.9757524537533229</c:v>
                </c:pt>
                <c:pt idx="10152">
                  <c:v>1.7067673381131037</c:v>
                </c:pt>
                <c:pt idx="10153">
                  <c:v>0.10281080558377524</c:v>
                </c:pt>
                <c:pt idx="10154">
                  <c:v>-0.47241972141481298</c:v>
                </c:pt>
                <c:pt idx="10155">
                  <c:v>-5.8925679232008261E-3</c:v>
                </c:pt>
                <c:pt idx="10156">
                  <c:v>-0.39592867633113898</c:v>
                </c:pt>
                <c:pt idx="10157">
                  <c:v>-11.059119092544519</c:v>
                </c:pt>
                <c:pt idx="10158">
                  <c:v>-4.3692338096657197</c:v>
                </c:pt>
                <c:pt idx="10159">
                  <c:v>-0.73065989715192681</c:v>
                </c:pt>
                <c:pt idx="10160">
                  <c:v>-0.38163434101163018</c:v>
                </c:pt>
                <c:pt idx="10161">
                  <c:v>-0.44106397253544849</c:v>
                </c:pt>
                <c:pt idx="10162">
                  <c:v>-0.44126904085202356</c:v>
                </c:pt>
                <c:pt idx="10163">
                  <c:v>-0.16272950003810849</c:v>
                </c:pt>
                <c:pt idx="10164">
                  <c:v>0.31322839993697693</c:v>
                </c:pt>
                <c:pt idx="10165">
                  <c:v>-0.10496955960154215</c:v>
                </c:pt>
                <c:pt idx="10166">
                  <c:v>4.9003477497417469</c:v>
                </c:pt>
                <c:pt idx="10167">
                  <c:v>2.0979796908612749</c:v>
                </c:pt>
                <c:pt idx="10168">
                  <c:v>-2.0977165805108968</c:v>
                </c:pt>
                <c:pt idx="10169">
                  <c:v>5.9228321394775394</c:v>
                </c:pt>
                <c:pt idx="10170">
                  <c:v>11.94178124227853</c:v>
                </c:pt>
                <c:pt idx="10171">
                  <c:v>5.3339007365534385</c:v>
                </c:pt>
                <c:pt idx="10172">
                  <c:v>0.31577586790576723</c:v>
                </c:pt>
                <c:pt idx="10173">
                  <c:v>0.19264507794239583</c:v>
                </c:pt>
                <c:pt idx="10174">
                  <c:v>0.6512718457689225</c:v>
                </c:pt>
                <c:pt idx="10175">
                  <c:v>-10.917123403264748</c:v>
                </c:pt>
                <c:pt idx="10176">
                  <c:v>-11.613482540731207</c:v>
                </c:pt>
                <c:pt idx="10177">
                  <c:v>-15.081275374083031</c:v>
                </c:pt>
                <c:pt idx="10178">
                  <c:v>0.42626475470209796</c:v>
                </c:pt>
                <c:pt idx="10179">
                  <c:v>13.188279751964144</c:v>
                </c:pt>
                <c:pt idx="10180">
                  <c:v>-0.36457243229585606</c:v>
                </c:pt>
                <c:pt idx="10181">
                  <c:v>0</c:v>
                </c:pt>
                <c:pt idx="10182">
                  <c:v>-0.8479969065549503</c:v>
                </c:pt>
                <c:pt idx="10183">
                  <c:v>-0.22873394821027454</c:v>
                </c:pt>
                <c:pt idx="10184">
                  <c:v>-2.0588936890535692</c:v>
                </c:pt>
                <c:pt idx="10185">
                  <c:v>9.6444571875092606</c:v>
                </c:pt>
                <c:pt idx="10186">
                  <c:v>-0.29545588352617119</c:v>
                </c:pt>
                <c:pt idx="10187">
                  <c:v>8.3822637581148367</c:v>
                </c:pt>
                <c:pt idx="10188">
                  <c:v>1.8781203569188598</c:v>
                </c:pt>
                <c:pt idx="10189">
                  <c:v>-1.7487426728840957E-2</c:v>
                </c:pt>
                <c:pt idx="10190">
                  <c:v>-14.935441330931193</c:v>
                </c:pt>
                <c:pt idx="10191">
                  <c:v>9.3815429511845849</c:v>
                </c:pt>
                <c:pt idx="10192">
                  <c:v>1.8070413267860967</c:v>
                </c:pt>
                <c:pt idx="10193">
                  <c:v>2.5044499287189632</c:v>
                </c:pt>
                <c:pt idx="10194">
                  <c:v>5.7136511943936385E-3</c:v>
                </c:pt>
                <c:pt idx="10195">
                  <c:v>6.0732489820306386</c:v>
                </c:pt>
                <c:pt idx="10196">
                  <c:v>-0.58256798558077305</c:v>
                </c:pt>
                <c:pt idx="10197">
                  <c:v>8.0624959257337636</c:v>
                </c:pt>
                <c:pt idx="10198">
                  <c:v>-7.6462586799900292</c:v>
                </c:pt>
                <c:pt idx="10199">
                  <c:v>-4.1963972128035039</c:v>
                </c:pt>
                <c:pt idx="10200">
                  <c:v>-0.90233371830382902</c:v>
                </c:pt>
                <c:pt idx="10201">
                  <c:v>-8.5769137331034493</c:v>
                </c:pt>
                <c:pt idx="10202">
                  <c:v>9.9667457608995313</c:v>
                </c:pt>
                <c:pt idx="10203">
                  <c:v>-8.8683081332894673</c:v>
                </c:pt>
                <c:pt idx="10204">
                  <c:v>0.48903808072262039</c:v>
                </c:pt>
                <c:pt idx="10205">
                  <c:v>-1.8479488175217331</c:v>
                </c:pt>
                <c:pt idx="10206">
                  <c:v>0.59610305832635646</c:v>
                </c:pt>
                <c:pt idx="10207">
                  <c:v>-0.73636459643167085</c:v>
                </c:pt>
                <c:pt idx="10208">
                  <c:v>-7.6486571760385464</c:v>
                </c:pt>
                <c:pt idx="10209">
                  <c:v>-2.8744691179161412</c:v>
                </c:pt>
                <c:pt idx="10210">
                  <c:v>-0.26183764505103291</c:v>
                </c:pt>
                <c:pt idx="10211">
                  <c:v>-6.1013812259864917</c:v>
                </c:pt>
                <c:pt idx="10212">
                  <c:v>9.2915544458438433</c:v>
                </c:pt>
                <c:pt idx="10213">
                  <c:v>-0.95109039951905383</c:v>
                </c:pt>
                <c:pt idx="10214">
                  <c:v>6.6896598793878495</c:v>
                </c:pt>
                <c:pt idx="10215">
                  <c:v>0.23081043584805508</c:v>
                </c:pt>
                <c:pt idx="10216">
                  <c:v>8.0606959316875546</c:v>
                </c:pt>
                <c:pt idx="10217">
                  <c:v>-2.4522319134069014E-2</c:v>
                </c:pt>
                <c:pt idx="10218">
                  <c:v>-0.48542682717024194</c:v>
                </c:pt>
                <c:pt idx="10219">
                  <c:v>-0.58316025808717087</c:v>
                </c:pt>
                <c:pt idx="10220">
                  <c:v>-0.59436119872340576</c:v>
                </c:pt>
                <c:pt idx="10221">
                  <c:v>2.5441373306649022</c:v>
                </c:pt>
                <c:pt idx="10222">
                  <c:v>-0.98924694370312549</c:v>
                </c:pt>
                <c:pt idx="10223">
                  <c:v>-10.147204924942228</c:v>
                </c:pt>
                <c:pt idx="10224">
                  <c:v>-10.147204924942228</c:v>
                </c:pt>
                <c:pt idx="10225">
                  <c:v>10.381542951184585</c:v>
                </c:pt>
                <c:pt idx="10226">
                  <c:v>12.965904504239749</c:v>
                </c:pt>
                <c:pt idx="10227">
                  <c:v>4.7725895038969277</c:v>
                </c:pt>
                <c:pt idx="10228">
                  <c:v>11.786950240502948</c:v>
                </c:pt>
                <c:pt idx="10229">
                  <c:v>12.904446464505721</c:v>
                </c:pt>
                <c:pt idx="10230">
                  <c:v>-6.8286654283030161</c:v>
                </c:pt>
                <c:pt idx="10231">
                  <c:v>1.5294673881294525</c:v>
                </c:pt>
                <c:pt idx="10232">
                  <c:v>-1.1043366598147357</c:v>
                </c:pt>
                <c:pt idx="10233">
                  <c:v>-1.8556100906648256</c:v>
                </c:pt>
                <c:pt idx="10234">
                  <c:v>1.992804498595796</c:v>
                </c:pt>
                <c:pt idx="10235">
                  <c:v>-0.21307867019681817</c:v>
                </c:pt>
                <c:pt idx="10236">
                  <c:v>10.518980929170402</c:v>
                </c:pt>
                <c:pt idx="10237">
                  <c:v>-4.0860208670764333</c:v>
                </c:pt>
                <c:pt idx="10238">
                  <c:v>-3.9053287821128095</c:v>
                </c:pt>
                <c:pt idx="10239">
                  <c:v>10.75933340719466</c:v>
                </c:pt>
                <c:pt idx="10240">
                  <c:v>10.307200809140809</c:v>
                </c:pt>
                <c:pt idx="10241">
                  <c:v>-1.7217448572274372</c:v>
                </c:pt>
                <c:pt idx="10242">
                  <c:v>-0.28293396327149861</c:v>
                </c:pt>
                <c:pt idx="10243">
                  <c:v>0.82665602976120089</c:v>
                </c:pt>
                <c:pt idx="10244">
                  <c:v>-0.35755200461808384</c:v>
                </c:pt>
                <c:pt idx="10245">
                  <c:v>-0.25715783949712445</c:v>
                </c:pt>
                <c:pt idx="10246">
                  <c:v>-0.22239242133644838</c:v>
                </c:pt>
                <c:pt idx="10247">
                  <c:v>-2.278048397014441</c:v>
                </c:pt>
                <c:pt idx="10248">
                  <c:v>0.45251220469750647</c:v>
                </c:pt>
                <c:pt idx="10249">
                  <c:v>-11.551067348664397</c:v>
                </c:pt>
                <c:pt idx="10250">
                  <c:v>-0.12928301694496613</c:v>
                </c:pt>
                <c:pt idx="10251">
                  <c:v>-0.24100809950379493</c:v>
                </c:pt>
                <c:pt idx="10252">
                  <c:v>-9.8667637673533513</c:v>
                </c:pt>
                <c:pt idx="10253">
                  <c:v>-7.6486571760385464</c:v>
                </c:pt>
                <c:pt idx="10254">
                  <c:v>-0.8852298127539252</c:v>
                </c:pt>
                <c:pt idx="10255">
                  <c:v>9.2304207950923818</c:v>
                </c:pt>
                <c:pt idx="10256">
                  <c:v>10.759610821875045</c:v>
                </c:pt>
                <c:pt idx="10257">
                  <c:v>12.566767596032916</c:v>
                </c:pt>
                <c:pt idx="10258">
                  <c:v>13.407666097055019</c:v>
                </c:pt>
                <c:pt idx="10259">
                  <c:v>-10.917372079476841</c:v>
                </c:pt>
                <c:pt idx="10260">
                  <c:v>-6.0732489820306386</c:v>
                </c:pt>
                <c:pt idx="10261">
                  <c:v>-15.188202468179961</c:v>
                </c:pt>
                <c:pt idx="10262">
                  <c:v>-8.6462586799900301</c:v>
                </c:pt>
                <c:pt idx="10263">
                  <c:v>-0.21609518287523874</c:v>
                </c:pt>
                <c:pt idx="10264">
                  <c:v>-0.51973487794553697</c:v>
                </c:pt>
                <c:pt idx="10265">
                  <c:v>10.380821783940931</c:v>
                </c:pt>
                <c:pt idx="10266">
                  <c:v>0.53951952995998909</c:v>
                </c:pt>
                <c:pt idx="10267">
                  <c:v>-2.986546109764463</c:v>
                </c:pt>
                <c:pt idx="10268">
                  <c:v>9.3822637581148367</c:v>
                </c:pt>
                <c:pt idx="10269">
                  <c:v>-8.8683081332894673</c:v>
                </c:pt>
                <c:pt idx="10270">
                  <c:v>-0.28010791919273514</c:v>
                </c:pt>
                <c:pt idx="10271">
                  <c:v>-9.8695839410060535E-2</c:v>
                </c:pt>
                <c:pt idx="10272">
                  <c:v>2.647221136119118E-2</c:v>
                </c:pt>
                <c:pt idx="10273">
                  <c:v>0</c:v>
                </c:pt>
                <c:pt idx="10274">
                  <c:v>-4.2948009168644976</c:v>
                </c:pt>
                <c:pt idx="10275">
                  <c:v>5.5647846187835261</c:v>
                </c:pt>
                <c:pt idx="10276">
                  <c:v>2.6224782395890354</c:v>
                </c:pt>
                <c:pt idx="10277">
                  <c:v>-0.15579467260742391</c:v>
                </c:pt>
                <c:pt idx="10278">
                  <c:v>-0.36678233067162236</c:v>
                </c:pt>
                <c:pt idx="10279">
                  <c:v>9.5189809291704002</c:v>
                </c:pt>
                <c:pt idx="10280">
                  <c:v>-6.9886846867721664</c:v>
                </c:pt>
                <c:pt idx="10281">
                  <c:v>-10.146780789986687</c:v>
                </c:pt>
                <c:pt idx="10282">
                  <c:v>-10.380821783940931</c:v>
                </c:pt>
                <c:pt idx="10283">
                  <c:v>-0.40987579416306513</c:v>
                </c:pt>
                <c:pt idx="10284">
                  <c:v>-10.307580315927396</c:v>
                </c:pt>
                <c:pt idx="10285">
                  <c:v>9.0597950917951025</c:v>
                </c:pt>
                <c:pt idx="10286">
                  <c:v>-2.2210200597196326</c:v>
                </c:pt>
                <c:pt idx="10287">
                  <c:v>-6.2029400586702756</c:v>
                </c:pt>
                <c:pt idx="10288">
                  <c:v>-0.39037544504457483</c:v>
                </c:pt>
                <c:pt idx="10289">
                  <c:v>-1.1890338243900174</c:v>
                </c:pt>
                <c:pt idx="10290">
                  <c:v>-6.2029400586702756</c:v>
                </c:pt>
                <c:pt idx="10291">
                  <c:v>8.8672787397096631</c:v>
                </c:pt>
                <c:pt idx="10292">
                  <c:v>-0.84245872301351998</c:v>
                </c:pt>
                <c:pt idx="10293">
                  <c:v>9.3822637581148367</c:v>
                </c:pt>
                <c:pt idx="10294">
                  <c:v>0.78887550144994356</c:v>
                </c:pt>
                <c:pt idx="10295">
                  <c:v>-0.8687554667217473</c:v>
                </c:pt>
                <c:pt idx="10296">
                  <c:v>8.8672787397096631</c:v>
                </c:pt>
                <c:pt idx="10297">
                  <c:v>-0.63545976748409772</c:v>
                </c:pt>
                <c:pt idx="10298">
                  <c:v>-4.9237783241587012</c:v>
                </c:pt>
                <c:pt idx="10299">
                  <c:v>-0.46788938154457893</c:v>
                </c:pt>
                <c:pt idx="10300">
                  <c:v>0.86450680110729816</c:v>
                </c:pt>
                <c:pt idx="10301">
                  <c:v>6.0105901248473391E-2</c:v>
                </c:pt>
                <c:pt idx="10302">
                  <c:v>0.25950820800017571</c:v>
                </c:pt>
                <c:pt idx="10303">
                  <c:v>9.6618190168620249E-2</c:v>
                </c:pt>
                <c:pt idx="10304">
                  <c:v>-9.0606959316875546</c:v>
                </c:pt>
                <c:pt idx="10305">
                  <c:v>-0.55733138174396568</c:v>
                </c:pt>
                <c:pt idx="10306">
                  <c:v>4.2667865406949019</c:v>
                </c:pt>
                <c:pt idx="10307">
                  <c:v>0.24100809950379498</c:v>
                </c:pt>
                <c:pt idx="10308">
                  <c:v>8.6479520725468204E-2</c:v>
                </c:pt>
                <c:pt idx="10309">
                  <c:v>-1.3728092638895464</c:v>
                </c:pt>
                <c:pt idx="10310">
                  <c:v>-1.1181814263483139</c:v>
                </c:pt>
                <c:pt idx="10311">
                  <c:v>9.3808217839409309</c:v>
                </c:pt>
                <c:pt idx="10312">
                  <c:v>6.9313091332058596E-2</c:v>
                </c:pt>
                <c:pt idx="10313">
                  <c:v>1.7098537485489651</c:v>
                </c:pt>
                <c:pt idx="10314">
                  <c:v>-0.76296080269915068</c:v>
                </c:pt>
                <c:pt idx="10315">
                  <c:v>-0.68479776830095107</c:v>
                </c:pt>
                <c:pt idx="10316">
                  <c:v>0.39387288928080183</c:v>
                </c:pt>
                <c:pt idx="10317">
                  <c:v>-3.163130193011352</c:v>
                </c:pt>
                <c:pt idx="10318">
                  <c:v>-0.19277762376828628</c:v>
                </c:pt>
                <c:pt idx="10319">
                  <c:v>-0.46701993380941337</c:v>
                </c:pt>
                <c:pt idx="10320">
                  <c:v>-2.962032149800979</c:v>
                </c:pt>
                <c:pt idx="10321">
                  <c:v>-0.30570824584702794</c:v>
                </c:pt>
                <c:pt idx="10322">
                  <c:v>0.73360658207629126</c:v>
                </c:pt>
                <c:pt idx="10323">
                  <c:v>12.013206341123576</c:v>
                </c:pt>
                <c:pt idx="10324">
                  <c:v>7.0660891904577738</c:v>
                </c:pt>
                <c:pt idx="10325">
                  <c:v>-0.14214184492877441</c:v>
                </c:pt>
                <c:pt idx="10326">
                  <c:v>-0.66106547980694774</c:v>
                </c:pt>
                <c:pt idx="10327">
                  <c:v>1.0094414728812999</c:v>
                </c:pt>
                <c:pt idx="10328">
                  <c:v>-0.31315788525963034</c:v>
                </c:pt>
                <c:pt idx="10329">
                  <c:v>-0.64059371019904032</c:v>
                </c:pt>
                <c:pt idx="10330">
                  <c:v>0.19703684705955385</c:v>
                </c:pt>
                <c:pt idx="10331">
                  <c:v>-0.29956028185890782</c:v>
                </c:pt>
                <c:pt idx="10332">
                  <c:v>-0.23210254628190305</c:v>
                </c:pt>
                <c:pt idx="10333">
                  <c:v>1.8847748037250649</c:v>
                </c:pt>
                <c:pt idx="10334">
                  <c:v>2.5849625007211561</c:v>
                </c:pt>
                <c:pt idx="10335">
                  <c:v>1.1136295032318058</c:v>
                </c:pt>
                <c:pt idx="10336">
                  <c:v>7.0660891904577738</c:v>
                </c:pt>
                <c:pt idx="10337">
                  <c:v>-0.6848610707752768</c:v>
                </c:pt>
                <c:pt idx="10338">
                  <c:v>0.15432814639129372</c:v>
                </c:pt>
                <c:pt idx="10339">
                  <c:v>-14.773173556192697</c:v>
                </c:pt>
                <c:pt idx="10340">
                  <c:v>-0.18057224564182092</c:v>
                </c:pt>
                <c:pt idx="10341">
                  <c:v>-9.8667637673533513</c:v>
                </c:pt>
                <c:pt idx="10342">
                  <c:v>-0.19555080911780676</c:v>
                </c:pt>
                <c:pt idx="10343">
                  <c:v>-0.43954246278749237</c:v>
                </c:pt>
                <c:pt idx="10344">
                  <c:v>1.962880674893263E-2</c:v>
                </c:pt>
                <c:pt idx="10345">
                  <c:v>0.42853334176306673</c:v>
                </c:pt>
                <c:pt idx="10346">
                  <c:v>-1.7141132821393831E-2</c:v>
                </c:pt>
                <c:pt idx="10347">
                  <c:v>7.0660891904577738</c:v>
                </c:pt>
                <c:pt idx="10348">
                  <c:v>-6.0732489820306386</c:v>
                </c:pt>
                <c:pt idx="10349">
                  <c:v>9.5196362528432132</c:v>
                </c:pt>
                <c:pt idx="10350">
                  <c:v>8.8683081332894673</c:v>
                </c:pt>
                <c:pt idx="10351">
                  <c:v>-0.26848883592590167</c:v>
                </c:pt>
                <c:pt idx="10352">
                  <c:v>0.47916783669855956</c:v>
                </c:pt>
                <c:pt idx="10353">
                  <c:v>3.5932647240085724E-3</c:v>
                </c:pt>
                <c:pt idx="10354">
                  <c:v>-0.2573320464696105</c:v>
                </c:pt>
                <c:pt idx="10355">
                  <c:v>3.6866392011911966</c:v>
                </c:pt>
                <c:pt idx="10356">
                  <c:v>9.6444571875092606</c:v>
                </c:pt>
                <c:pt idx="10357">
                  <c:v>-1.6017132519074588E-16</c:v>
                </c:pt>
                <c:pt idx="10358">
                  <c:v>0</c:v>
                </c:pt>
                <c:pt idx="10359">
                  <c:v>-1.5615354296750827</c:v>
                </c:pt>
                <c:pt idx="10360">
                  <c:v>0.12928301694496616</c:v>
                </c:pt>
                <c:pt idx="10361">
                  <c:v>11.344665782303407</c:v>
                </c:pt>
                <c:pt idx="10362">
                  <c:v>-2.8071831910475229</c:v>
                </c:pt>
                <c:pt idx="10363">
                  <c:v>9.8662486111111729</c:v>
                </c:pt>
                <c:pt idx="10364">
                  <c:v>0.73504711643550669</c:v>
                </c:pt>
                <c:pt idx="10365">
                  <c:v>-0.76394065671666123</c:v>
                </c:pt>
                <c:pt idx="10366">
                  <c:v>0.27830116248710468</c:v>
                </c:pt>
                <c:pt idx="10367">
                  <c:v>9.0606959316875546</c:v>
                </c:pt>
                <c:pt idx="10368">
                  <c:v>3.5219165195794657</c:v>
                </c:pt>
                <c:pt idx="10369">
                  <c:v>14.904399421380555</c:v>
                </c:pt>
                <c:pt idx="10370">
                  <c:v>0.46798637922780295</c:v>
                </c:pt>
                <c:pt idx="10371">
                  <c:v>0.48470565992658776</c:v>
                </c:pt>
                <c:pt idx="10372">
                  <c:v>-0.56828375957452559</c:v>
                </c:pt>
                <c:pt idx="10373">
                  <c:v>-3.3214842911336855</c:v>
                </c:pt>
                <c:pt idx="10374">
                  <c:v>-0.86367852878721929</c:v>
                </c:pt>
                <c:pt idx="10375">
                  <c:v>1.8859027251315771E-2</c:v>
                </c:pt>
                <c:pt idx="10376">
                  <c:v>-11.146568675740786</c:v>
                </c:pt>
                <c:pt idx="10377">
                  <c:v>0.77619052526080834</c:v>
                </c:pt>
                <c:pt idx="10378">
                  <c:v>-0.45536959331406185</c:v>
                </c:pt>
                <c:pt idx="10379">
                  <c:v>-10.518653155673389</c:v>
                </c:pt>
                <c:pt idx="10380">
                  <c:v>-0.24327115101236368</c:v>
                </c:pt>
                <c:pt idx="10381">
                  <c:v>5.5647846187835261</c:v>
                </c:pt>
                <c:pt idx="10382">
                  <c:v>11.989749275462135</c:v>
                </c:pt>
                <c:pt idx="10383">
                  <c:v>-1.1681227588083267</c:v>
                </c:pt>
                <c:pt idx="10384">
                  <c:v>-0.38142910663602403</c:v>
                </c:pt>
                <c:pt idx="10385">
                  <c:v>0.24709286196477256</c:v>
                </c:pt>
                <c:pt idx="10386">
                  <c:v>-8.994212531279859E-2</c:v>
                </c:pt>
                <c:pt idx="10387">
                  <c:v>-7.6462586799900292</c:v>
                </c:pt>
                <c:pt idx="10388">
                  <c:v>-7.6462586799900292</c:v>
                </c:pt>
                <c:pt idx="10389">
                  <c:v>9.8667637673533513</c:v>
                </c:pt>
                <c:pt idx="10390">
                  <c:v>0.25153876699596439</c:v>
                </c:pt>
                <c:pt idx="10391">
                  <c:v>-1.1018022805228593</c:v>
                </c:pt>
                <c:pt idx="10392">
                  <c:v>0.92599941855622292</c:v>
                </c:pt>
                <c:pt idx="10393">
                  <c:v>2.8744691179161412</c:v>
                </c:pt>
                <c:pt idx="10394">
                  <c:v>-9.8667637673533513</c:v>
                </c:pt>
                <c:pt idx="10395">
                  <c:v>10.582769240382088</c:v>
                </c:pt>
                <c:pt idx="10396">
                  <c:v>0.73360658207629126</c:v>
                </c:pt>
                <c:pt idx="10397">
                  <c:v>-0.47533800954665795</c:v>
                </c:pt>
                <c:pt idx="10398">
                  <c:v>0.89589159665926121</c:v>
                </c:pt>
                <c:pt idx="10399">
                  <c:v>-11.866248611111173</c:v>
                </c:pt>
                <c:pt idx="10400">
                  <c:v>1.4683759444992419</c:v>
                </c:pt>
                <c:pt idx="10401">
                  <c:v>6.0936591072142461</c:v>
                </c:pt>
                <c:pt idx="10402">
                  <c:v>0.11547721741993588</c:v>
                </c:pt>
                <c:pt idx="10403">
                  <c:v>0.81067042449869486</c:v>
                </c:pt>
                <c:pt idx="10404">
                  <c:v>-1.0255350921071378</c:v>
                </c:pt>
                <c:pt idx="10405">
                  <c:v>-0.98750905581680282</c:v>
                </c:pt>
                <c:pt idx="10406">
                  <c:v>-14.773173556192697</c:v>
                </c:pt>
                <c:pt idx="10407">
                  <c:v>-0.8981203859807867</c:v>
                </c:pt>
                <c:pt idx="10408">
                  <c:v>0.7645170318718485</c:v>
                </c:pt>
                <c:pt idx="10409">
                  <c:v>4.7548875021634691</c:v>
                </c:pt>
                <c:pt idx="10410">
                  <c:v>-0.11102418842612968</c:v>
                </c:pt>
                <c:pt idx="10411">
                  <c:v>10.307200809140809</c:v>
                </c:pt>
                <c:pt idx="10412">
                  <c:v>-0.75876497245155494</c:v>
                </c:pt>
                <c:pt idx="10413">
                  <c:v>9.0075344301848131E-2</c:v>
                </c:pt>
                <c:pt idx="10414">
                  <c:v>-7.4709412853743662E-2</c:v>
                </c:pt>
                <c:pt idx="10415">
                  <c:v>-9.7598881832218343</c:v>
                </c:pt>
                <c:pt idx="10416">
                  <c:v>-7.3753389379403353</c:v>
                </c:pt>
                <c:pt idx="10417">
                  <c:v>0.35548065459838879</c:v>
                </c:pt>
                <c:pt idx="10418">
                  <c:v>1.0775829409525433</c:v>
                </c:pt>
                <c:pt idx="10419">
                  <c:v>-5.2467419894135538E-2</c:v>
                </c:pt>
                <c:pt idx="10420">
                  <c:v>0.25938662881864982</c:v>
                </c:pt>
                <c:pt idx="10421">
                  <c:v>-6.4851144349967901E-2</c:v>
                </c:pt>
                <c:pt idx="10422">
                  <c:v>-0.88752527074158705</c:v>
                </c:pt>
                <c:pt idx="10423">
                  <c:v>-0.15484304523001158</c:v>
                </c:pt>
                <c:pt idx="10424">
                  <c:v>-1.4126350090635393</c:v>
                </c:pt>
                <c:pt idx="10425">
                  <c:v>0.40615500394392651</c:v>
                </c:pt>
                <c:pt idx="10426">
                  <c:v>5.8298640564667166E-2</c:v>
                </c:pt>
                <c:pt idx="10427">
                  <c:v>0.6938968722743204</c:v>
                </c:pt>
                <c:pt idx="10428">
                  <c:v>-4.7196381624424326</c:v>
                </c:pt>
                <c:pt idx="10429">
                  <c:v>2.9975975097846952</c:v>
                </c:pt>
                <c:pt idx="10430">
                  <c:v>0.41503749927884348</c:v>
                </c:pt>
                <c:pt idx="10431">
                  <c:v>-12.344388385403166</c:v>
                </c:pt>
                <c:pt idx="10432">
                  <c:v>-0.17932369944456203</c:v>
                </c:pt>
                <c:pt idx="10433">
                  <c:v>1.9856447070229302</c:v>
                </c:pt>
                <c:pt idx="10434">
                  <c:v>-0.25347917756539956</c:v>
                </c:pt>
                <c:pt idx="10435">
                  <c:v>0.90923453607681792</c:v>
                </c:pt>
                <c:pt idx="10436">
                  <c:v>-2.0177881937630229E-2</c:v>
                </c:pt>
                <c:pt idx="10437">
                  <c:v>1.4274212237346759</c:v>
                </c:pt>
                <c:pt idx="10438">
                  <c:v>0.6374299206152918</c:v>
                </c:pt>
                <c:pt idx="10439">
                  <c:v>1.7903040393866041</c:v>
                </c:pt>
                <c:pt idx="10440">
                  <c:v>-0.88535743405887701</c:v>
                </c:pt>
                <c:pt idx="10441">
                  <c:v>-0.44478484267289603</c:v>
                </c:pt>
                <c:pt idx="10442">
                  <c:v>-8.3822637581148367</c:v>
                </c:pt>
                <c:pt idx="10443">
                  <c:v>0.58496250072115663</c:v>
                </c:pt>
                <c:pt idx="10444">
                  <c:v>-0.12905761345401651</c:v>
                </c:pt>
                <c:pt idx="10445">
                  <c:v>-1.6429547870331924</c:v>
                </c:pt>
                <c:pt idx="10446">
                  <c:v>16.380833054951911</c:v>
                </c:pt>
                <c:pt idx="10447">
                  <c:v>-2.7967458438887296</c:v>
                </c:pt>
                <c:pt idx="10448">
                  <c:v>3.4528917387126281</c:v>
                </c:pt>
                <c:pt idx="10449">
                  <c:v>-12.485326189240524</c:v>
                </c:pt>
                <c:pt idx="10450">
                  <c:v>-6.015283283897749</c:v>
                </c:pt>
                <c:pt idx="10451">
                  <c:v>-7.0660891904577721</c:v>
                </c:pt>
                <c:pt idx="10452">
                  <c:v>-9.6444571875092606</c:v>
                </c:pt>
                <c:pt idx="10453">
                  <c:v>-0.32120836674028824</c:v>
                </c:pt>
                <c:pt idx="10454">
                  <c:v>1.7913640568093168</c:v>
                </c:pt>
                <c:pt idx="10455">
                  <c:v>-11.731460464782433</c:v>
                </c:pt>
                <c:pt idx="10456">
                  <c:v>-5.325530331567558</c:v>
                </c:pt>
                <c:pt idx="10457">
                  <c:v>9.90280576972531</c:v>
                </c:pt>
                <c:pt idx="10458">
                  <c:v>-8.5488596758389779</c:v>
                </c:pt>
                <c:pt idx="10459">
                  <c:v>-4.3692338096657197</c:v>
                </c:pt>
                <c:pt idx="10460">
                  <c:v>0.54279304647721671</c:v>
                </c:pt>
                <c:pt idx="10461">
                  <c:v>-9.0597950917951025</c:v>
                </c:pt>
                <c:pt idx="10462">
                  <c:v>-0.49239638198508362</c:v>
                </c:pt>
                <c:pt idx="10463">
                  <c:v>0.44304875830160872</c:v>
                </c:pt>
                <c:pt idx="10464">
                  <c:v>3.2034265038149176E-16</c:v>
                </c:pt>
                <c:pt idx="10465">
                  <c:v>0.36142870666624483</c:v>
                </c:pt>
                <c:pt idx="10466">
                  <c:v>-9.0606959316875546</c:v>
                </c:pt>
                <c:pt idx="10467">
                  <c:v>4.3692338096657197</c:v>
                </c:pt>
                <c:pt idx="10468">
                  <c:v>-2.1831467044251882</c:v>
                </c:pt>
                <c:pt idx="10469">
                  <c:v>-4.2836197910257674E-2</c:v>
                </c:pt>
                <c:pt idx="10470">
                  <c:v>-0.47248777146274351</c:v>
                </c:pt>
                <c:pt idx="10471">
                  <c:v>-0.11072149077102071</c:v>
                </c:pt>
                <c:pt idx="10472">
                  <c:v>0.74893823583228225</c:v>
                </c:pt>
                <c:pt idx="10473">
                  <c:v>8.6462586799900301</c:v>
                </c:pt>
                <c:pt idx="10474">
                  <c:v>-0.96523458183932309</c:v>
                </c:pt>
                <c:pt idx="10475">
                  <c:v>-8.8683081332894673</c:v>
                </c:pt>
                <c:pt idx="10476">
                  <c:v>-0.69861928251672323</c:v>
                </c:pt>
                <c:pt idx="10477">
                  <c:v>-2.6293857069663913</c:v>
                </c:pt>
                <c:pt idx="10478">
                  <c:v>-10.814315423787811</c:v>
                </c:pt>
                <c:pt idx="10479">
                  <c:v>0.75278229962898113</c:v>
                </c:pt>
                <c:pt idx="10480">
                  <c:v>-0.154722594798642</c:v>
                </c:pt>
                <c:pt idx="10481">
                  <c:v>-7.5948853233298627E-2</c:v>
                </c:pt>
                <c:pt idx="10482">
                  <c:v>-0.55254102302877883</c:v>
                </c:pt>
                <c:pt idx="10483">
                  <c:v>-6.8712750084014035E-2</c:v>
                </c:pt>
                <c:pt idx="10484">
                  <c:v>-4.5845424934281143</c:v>
                </c:pt>
                <c:pt idx="10485">
                  <c:v>-3.3656494723166808</c:v>
                </c:pt>
                <c:pt idx="10486">
                  <c:v>8.2462160191972667E-2</c:v>
                </c:pt>
                <c:pt idx="10487">
                  <c:v>0.19104829300806614</c:v>
                </c:pt>
                <c:pt idx="10488">
                  <c:v>1.2814129351486485</c:v>
                </c:pt>
                <c:pt idx="10489">
                  <c:v>-1.7846799299321858</c:v>
                </c:pt>
                <c:pt idx="10490">
                  <c:v>-14.468327056774365</c:v>
                </c:pt>
                <c:pt idx="10491">
                  <c:v>16.760200151012196</c:v>
                </c:pt>
                <c:pt idx="10492">
                  <c:v>0.60572106088795352</c:v>
                </c:pt>
                <c:pt idx="10493">
                  <c:v>-0.90215267660185539</c:v>
                </c:pt>
                <c:pt idx="10494">
                  <c:v>-7.6486571760385464</c:v>
                </c:pt>
                <c:pt idx="10495">
                  <c:v>-0.2168113890731484</c:v>
                </c:pt>
                <c:pt idx="10496">
                  <c:v>-2.5755512714818182E-4</c:v>
                </c:pt>
                <c:pt idx="10497">
                  <c:v>7.0660891904577738</c:v>
                </c:pt>
                <c:pt idx="10498">
                  <c:v>-0.32192809488736207</c:v>
                </c:pt>
                <c:pt idx="10499">
                  <c:v>-9.5196362528432132</c:v>
                </c:pt>
                <c:pt idx="10500">
                  <c:v>6.4012400950168376</c:v>
                </c:pt>
                <c:pt idx="10501">
                  <c:v>3.0811157344844564</c:v>
                </c:pt>
                <c:pt idx="10502">
                  <c:v>-0.69522502641977935</c:v>
                </c:pt>
                <c:pt idx="10503">
                  <c:v>-0.48023990702963121</c:v>
                </c:pt>
                <c:pt idx="10504">
                  <c:v>-2.5611943347882065</c:v>
                </c:pt>
                <c:pt idx="10505">
                  <c:v>5.08746284125034</c:v>
                </c:pt>
                <c:pt idx="10506">
                  <c:v>1.0931094043914815</c:v>
                </c:pt>
                <c:pt idx="10507">
                  <c:v>0.7555812723335531</c:v>
                </c:pt>
                <c:pt idx="10508">
                  <c:v>-1.3219280948873622</c:v>
                </c:pt>
                <c:pt idx="10509">
                  <c:v>-1.9475325801058643</c:v>
                </c:pt>
                <c:pt idx="10510">
                  <c:v>-10.306821202497154</c:v>
                </c:pt>
                <c:pt idx="10511">
                  <c:v>-10.451211111832329</c:v>
                </c:pt>
                <c:pt idx="10512">
                  <c:v>-0.15650448567999081</c:v>
                </c:pt>
                <c:pt idx="10513">
                  <c:v>9.3958911056585794</c:v>
                </c:pt>
                <c:pt idx="10514">
                  <c:v>13.22886878320403</c:v>
                </c:pt>
                <c:pt idx="10515">
                  <c:v>-0.80269855962638281</c:v>
                </c:pt>
                <c:pt idx="10516">
                  <c:v>0.35466488129936219</c:v>
                </c:pt>
                <c:pt idx="10517">
                  <c:v>13.468369487109527</c:v>
                </c:pt>
                <c:pt idx="10518">
                  <c:v>-0.19264507794239608</c:v>
                </c:pt>
                <c:pt idx="10519">
                  <c:v>9.5196362528432132</c:v>
                </c:pt>
                <c:pt idx="10520">
                  <c:v>-1.3044303218456434</c:v>
                </c:pt>
                <c:pt idx="10521">
                  <c:v>-12.941536738415412</c:v>
                </c:pt>
                <c:pt idx="10522">
                  <c:v>3.1362254828800959</c:v>
                </c:pt>
                <c:pt idx="10523">
                  <c:v>-0.10134446568786723</c:v>
                </c:pt>
                <c:pt idx="10524">
                  <c:v>-0.63471553591825547</c:v>
                </c:pt>
                <c:pt idx="10525">
                  <c:v>-0.10599727940056032</c:v>
                </c:pt>
                <c:pt idx="10526">
                  <c:v>-0.17932369944456203</c:v>
                </c:pt>
                <c:pt idx="10527">
                  <c:v>-0.2515387669959645</c:v>
                </c:pt>
                <c:pt idx="10528">
                  <c:v>4.1820175694627218E-2</c:v>
                </c:pt>
                <c:pt idx="10529">
                  <c:v>-1.6347155359182559</c:v>
                </c:pt>
                <c:pt idx="10530">
                  <c:v>-0.72201525270023492</c:v>
                </c:pt>
                <c:pt idx="10531">
                  <c:v>0.73576384895645286</c:v>
                </c:pt>
                <c:pt idx="10532">
                  <c:v>-10.45189794595189</c:v>
                </c:pt>
                <c:pt idx="10533">
                  <c:v>-0.2107106162888126</c:v>
                </c:pt>
                <c:pt idx="10534">
                  <c:v>-4.296478803430932</c:v>
                </c:pt>
                <c:pt idx="10535">
                  <c:v>1.8640402913154024</c:v>
                </c:pt>
                <c:pt idx="10536">
                  <c:v>-0.331843563752445</c:v>
                </c:pt>
                <c:pt idx="10537">
                  <c:v>-1.6088092426755243</c:v>
                </c:pt>
                <c:pt idx="10538">
                  <c:v>-2.1146759427306971</c:v>
                </c:pt>
                <c:pt idx="10539">
                  <c:v>0.91427012597411605</c:v>
                </c:pt>
                <c:pt idx="10540">
                  <c:v>8.8672787397096631</c:v>
                </c:pt>
                <c:pt idx="10541">
                  <c:v>-0.68800532812073045</c:v>
                </c:pt>
                <c:pt idx="10542">
                  <c:v>-2.2452865576836256</c:v>
                </c:pt>
                <c:pt idx="10543">
                  <c:v>-7.2512499784367981E-2</c:v>
                </c:pt>
                <c:pt idx="10544">
                  <c:v>-7.4000581443776928E-2</c:v>
                </c:pt>
                <c:pt idx="10545">
                  <c:v>-0.18140400988560926</c:v>
                </c:pt>
                <c:pt idx="10546">
                  <c:v>-0.1990405495686941</c:v>
                </c:pt>
                <c:pt idx="10547">
                  <c:v>-1.8336416135778801</c:v>
                </c:pt>
                <c:pt idx="10548">
                  <c:v>1.738207822823655E-2</c:v>
                </c:pt>
                <c:pt idx="10549">
                  <c:v>-0.23125122826788733</c:v>
                </c:pt>
                <c:pt idx="10550">
                  <c:v>-0.11047169444499759</c:v>
                </c:pt>
                <c:pt idx="10551">
                  <c:v>-8.1683797593707808E-2</c:v>
                </c:pt>
                <c:pt idx="10552">
                  <c:v>-0.26138655295231172</c:v>
                </c:pt>
                <c:pt idx="10553">
                  <c:v>1.4199868060462308</c:v>
                </c:pt>
                <c:pt idx="10554">
                  <c:v>-1.2223924213364479</c:v>
                </c:pt>
                <c:pt idx="10555">
                  <c:v>0.76702282802238575</c:v>
                </c:pt>
                <c:pt idx="10556">
                  <c:v>-0.48342447425909402</c:v>
                </c:pt>
                <c:pt idx="10557">
                  <c:v>-11.61378946447258</c:v>
                </c:pt>
                <c:pt idx="10558">
                  <c:v>0.12553088208385912</c:v>
                </c:pt>
                <c:pt idx="10559">
                  <c:v>-10.307580315927396</c:v>
                </c:pt>
                <c:pt idx="10560">
                  <c:v>-8.8599769202286696E-3</c:v>
                </c:pt>
                <c:pt idx="10561">
                  <c:v>-0.19525629139893369</c:v>
                </c:pt>
                <c:pt idx="10562">
                  <c:v>-0.49185309632967472</c:v>
                </c:pt>
                <c:pt idx="10563">
                  <c:v>0.19264293109873576</c:v>
                </c:pt>
                <c:pt idx="10564">
                  <c:v>-0.69861928251672323</c:v>
                </c:pt>
                <c:pt idx="10565">
                  <c:v>-0.6099225941239379</c:v>
                </c:pt>
                <c:pt idx="10566">
                  <c:v>-0.1426043954428004</c:v>
                </c:pt>
                <c:pt idx="10567">
                  <c:v>-9.421534161765073E-2</c:v>
                </c:pt>
                <c:pt idx="10568">
                  <c:v>0.91460850876935496</c:v>
                </c:pt>
                <c:pt idx="10569">
                  <c:v>0.41745610008148748</c:v>
                </c:pt>
                <c:pt idx="10570">
                  <c:v>2.6311277115847683E-2</c:v>
                </c:pt>
                <c:pt idx="10571">
                  <c:v>-0.5737352452979021</c:v>
                </c:pt>
                <c:pt idx="10572">
                  <c:v>-0.46566357234881228</c:v>
                </c:pt>
                <c:pt idx="10573">
                  <c:v>0.73656490119296314</c:v>
                </c:pt>
                <c:pt idx="10574">
                  <c:v>14.666242498774883</c:v>
                </c:pt>
                <c:pt idx="10575">
                  <c:v>-8.6462586799900301</c:v>
                </c:pt>
                <c:pt idx="10576">
                  <c:v>0.19930880822340641</c:v>
                </c:pt>
                <c:pt idx="10577">
                  <c:v>-0.22691498002714178</c:v>
                </c:pt>
                <c:pt idx="10578">
                  <c:v>8.0624959257337636</c:v>
                </c:pt>
                <c:pt idx="10579">
                  <c:v>-4.3882705897160585</c:v>
                </c:pt>
                <c:pt idx="10580">
                  <c:v>-6.3963058731965186E-2</c:v>
                </c:pt>
                <c:pt idx="10581">
                  <c:v>1.3770696490798233</c:v>
                </c:pt>
                <c:pt idx="10582">
                  <c:v>3.5878100598822491</c:v>
                </c:pt>
                <c:pt idx="10583">
                  <c:v>-0.45456586346548128</c:v>
                </c:pt>
                <c:pt idx="10584">
                  <c:v>-3.0373649043519028E-2</c:v>
                </c:pt>
                <c:pt idx="10585">
                  <c:v>0.50861161459104143</c:v>
                </c:pt>
                <c:pt idx="10586">
                  <c:v>-0.37280926388954638</c:v>
                </c:pt>
                <c:pt idx="10587">
                  <c:v>1.0720112449153885</c:v>
                </c:pt>
                <c:pt idx="10588">
                  <c:v>-0.23217344212903299</c:v>
                </c:pt>
                <c:pt idx="10589">
                  <c:v>-0.33703498727757036</c:v>
                </c:pt>
                <c:pt idx="10590">
                  <c:v>-0.18762700317577116</c:v>
                </c:pt>
                <c:pt idx="10591">
                  <c:v>-2.3231298400971157</c:v>
                </c:pt>
                <c:pt idx="10592">
                  <c:v>0.25496712456567922</c:v>
                </c:pt>
                <c:pt idx="10593">
                  <c:v>-0.30354956557250756</c:v>
                </c:pt>
                <c:pt idx="10594">
                  <c:v>-0.55420024695046932</c:v>
                </c:pt>
                <c:pt idx="10595">
                  <c:v>-0.18163266100811376</c:v>
                </c:pt>
                <c:pt idx="10596">
                  <c:v>-6.4130337419715744E-2</c:v>
                </c:pt>
                <c:pt idx="10597">
                  <c:v>-0.31410859042806288</c:v>
                </c:pt>
                <c:pt idx="10598">
                  <c:v>-0.5350372753894741</c:v>
                </c:pt>
                <c:pt idx="10599">
                  <c:v>-4.7124432750321379</c:v>
                </c:pt>
                <c:pt idx="10600">
                  <c:v>-0.99909916010754685</c:v>
                </c:pt>
                <c:pt idx="10601">
                  <c:v>-2.2537565922457832</c:v>
                </c:pt>
                <c:pt idx="10602">
                  <c:v>8.6450579349844769</c:v>
                </c:pt>
                <c:pt idx="10603">
                  <c:v>-12.208742403223331</c:v>
                </c:pt>
                <c:pt idx="10604">
                  <c:v>7.6486571760385464</c:v>
                </c:pt>
                <c:pt idx="10605">
                  <c:v>-11.229019050893521</c:v>
                </c:pt>
                <c:pt idx="10606">
                  <c:v>-9.4740489970409764E-2</c:v>
                </c:pt>
                <c:pt idx="10607">
                  <c:v>-0.1054122398875838</c:v>
                </c:pt>
                <c:pt idx="10608">
                  <c:v>2.9121128990668832</c:v>
                </c:pt>
                <c:pt idx="10609">
                  <c:v>0.11987047250424097</c:v>
                </c:pt>
                <c:pt idx="10610">
                  <c:v>-1.9108822947704513E-2</c:v>
                </c:pt>
                <c:pt idx="10611">
                  <c:v>11.416621621364193</c:v>
                </c:pt>
                <c:pt idx="10612">
                  <c:v>-9.0606959316875546</c:v>
                </c:pt>
                <c:pt idx="10613">
                  <c:v>-0.47804729680464425</c:v>
                </c:pt>
                <c:pt idx="10614">
                  <c:v>0.3020285374496573</c:v>
                </c:pt>
                <c:pt idx="10615">
                  <c:v>-1.6713772525386295</c:v>
                </c:pt>
                <c:pt idx="10616">
                  <c:v>-1.3692338096657191</c:v>
                </c:pt>
                <c:pt idx="10617">
                  <c:v>-3.1708859727338147E-2</c:v>
                </c:pt>
                <c:pt idx="10618">
                  <c:v>-0.19082234233557785</c:v>
                </c:pt>
                <c:pt idx="10619">
                  <c:v>2.5355574276894204E-2</c:v>
                </c:pt>
                <c:pt idx="10620">
                  <c:v>8.0782654716046218E-2</c:v>
                </c:pt>
                <c:pt idx="10621">
                  <c:v>0.86980127687329856</c:v>
                </c:pt>
                <c:pt idx="10622">
                  <c:v>-2.0398927271235126</c:v>
                </c:pt>
                <c:pt idx="10623">
                  <c:v>9.0606959316875546</c:v>
                </c:pt>
                <c:pt idx="10624">
                  <c:v>1.6437750485748703</c:v>
                </c:pt>
                <c:pt idx="10625">
                  <c:v>1.8327999386150675</c:v>
                </c:pt>
                <c:pt idx="10626">
                  <c:v>-0.95037093804854267</c:v>
                </c:pt>
                <c:pt idx="10627">
                  <c:v>-7.0660891904577721</c:v>
                </c:pt>
                <c:pt idx="10628">
                  <c:v>-8.0624959257337636</c:v>
                </c:pt>
                <c:pt idx="10629">
                  <c:v>7.0660891904577738</c:v>
                </c:pt>
                <c:pt idx="10630">
                  <c:v>-9.3822637581148367</c:v>
                </c:pt>
                <c:pt idx="10631">
                  <c:v>11.381182412624446</c:v>
                </c:pt>
                <c:pt idx="10632">
                  <c:v>-12.188279751964144</c:v>
                </c:pt>
                <c:pt idx="10633">
                  <c:v>14.188202468179961</c:v>
                </c:pt>
                <c:pt idx="10634">
                  <c:v>0.48357444723560944</c:v>
                </c:pt>
                <c:pt idx="10635">
                  <c:v>8.6450579349844769</c:v>
                </c:pt>
                <c:pt idx="10636">
                  <c:v>-0.94337208317950083</c:v>
                </c:pt>
                <c:pt idx="10637">
                  <c:v>-2.2629313598681855</c:v>
                </c:pt>
                <c:pt idx="10638">
                  <c:v>-9.9691466518528458</c:v>
                </c:pt>
                <c:pt idx="10639">
                  <c:v>8.6450579349844769</c:v>
                </c:pt>
                <c:pt idx="10640">
                  <c:v>0.26303440583379378</c:v>
                </c:pt>
                <c:pt idx="10641">
                  <c:v>12.268542000300124</c:v>
                </c:pt>
                <c:pt idx="10642">
                  <c:v>0.75899190049620524</c:v>
                </c:pt>
                <c:pt idx="10643">
                  <c:v>-4.5374341306385704</c:v>
                </c:pt>
                <c:pt idx="10644">
                  <c:v>1.2577977574676471</c:v>
                </c:pt>
                <c:pt idx="10645">
                  <c:v>-8.7907089149427436E-2</c:v>
                </c:pt>
                <c:pt idx="10646">
                  <c:v>-0.13579437558084126</c:v>
                </c:pt>
                <c:pt idx="10647">
                  <c:v>-0.331843563752445</c:v>
                </c:pt>
                <c:pt idx="10648">
                  <c:v>-1.3737106369899086</c:v>
                </c:pt>
                <c:pt idx="10649">
                  <c:v>-3.2016338611696504</c:v>
                </c:pt>
                <c:pt idx="10650">
                  <c:v>-3.8073549220576046</c:v>
                </c:pt>
                <c:pt idx="10651">
                  <c:v>9.2304207950923818</c:v>
                </c:pt>
                <c:pt idx="10652">
                  <c:v>-1.4150374992788437</c:v>
                </c:pt>
                <c:pt idx="10653">
                  <c:v>-13.024735680363165</c:v>
                </c:pt>
                <c:pt idx="10654">
                  <c:v>0.13737249472837537</c:v>
                </c:pt>
                <c:pt idx="10655">
                  <c:v>4.7725895038969277</c:v>
                </c:pt>
                <c:pt idx="10656">
                  <c:v>-9.6444571875092606</c:v>
                </c:pt>
                <c:pt idx="10657">
                  <c:v>0.71047061333472405</c:v>
                </c:pt>
                <c:pt idx="10658">
                  <c:v>7.0660891904577721</c:v>
                </c:pt>
                <c:pt idx="10659">
                  <c:v>-6.8286654283030161</c:v>
                </c:pt>
                <c:pt idx="10660">
                  <c:v>10.866763767353351</c:v>
                </c:pt>
                <c:pt idx="10661">
                  <c:v>-7.6486571760385464</c:v>
                </c:pt>
                <c:pt idx="10662">
                  <c:v>0.65894074959721427</c:v>
                </c:pt>
                <c:pt idx="10663">
                  <c:v>-0.31372325042478905</c:v>
                </c:pt>
                <c:pt idx="10664">
                  <c:v>-2.6968553807920532</c:v>
                </c:pt>
                <c:pt idx="10665">
                  <c:v>-6.0732489820306386</c:v>
                </c:pt>
                <c:pt idx="10666">
                  <c:v>-11.673750739438065</c:v>
                </c:pt>
                <c:pt idx="10667">
                  <c:v>-8.7813597135246599</c:v>
                </c:pt>
                <c:pt idx="10668">
                  <c:v>-0.76734926189049935</c:v>
                </c:pt>
                <c:pt idx="10669">
                  <c:v>0.49032562658308088</c:v>
                </c:pt>
                <c:pt idx="10670">
                  <c:v>-0.32228857339027189</c:v>
                </c:pt>
                <c:pt idx="10671">
                  <c:v>10.814315423787811</c:v>
                </c:pt>
                <c:pt idx="10672">
                  <c:v>-5.9228321394775394</c:v>
                </c:pt>
                <c:pt idx="10673">
                  <c:v>-1.8058122075557028</c:v>
                </c:pt>
                <c:pt idx="10674">
                  <c:v>-0.13650199990486192</c:v>
                </c:pt>
                <c:pt idx="10675">
                  <c:v>11.188588845707349</c:v>
                </c:pt>
                <c:pt idx="10676">
                  <c:v>-9.2304207950923818</c:v>
                </c:pt>
                <c:pt idx="10677">
                  <c:v>-1.3625700793847084</c:v>
                </c:pt>
                <c:pt idx="10678">
                  <c:v>5.2695942516833725</c:v>
                </c:pt>
                <c:pt idx="10679">
                  <c:v>-9.6450579349844787</c:v>
                </c:pt>
                <c:pt idx="10680">
                  <c:v>4.2996511746005277</c:v>
                </c:pt>
                <c:pt idx="10681">
                  <c:v>-0.442782489761748</c:v>
                </c:pt>
                <c:pt idx="10682">
                  <c:v>1.4150374992788439</c:v>
                </c:pt>
                <c:pt idx="10683">
                  <c:v>0.37109415169124693</c:v>
                </c:pt>
                <c:pt idx="10684">
                  <c:v>-11.759472121202833</c:v>
                </c:pt>
                <c:pt idx="10685">
                  <c:v>0.46712601042729801</c:v>
                </c:pt>
                <c:pt idx="10686">
                  <c:v>-2</c:v>
                </c:pt>
                <c:pt idx="10687">
                  <c:v>-4.0796725687257345</c:v>
                </c:pt>
                <c:pt idx="10688">
                  <c:v>10.90689059560852</c:v>
                </c:pt>
                <c:pt idx="10689">
                  <c:v>-0.99639776331980456</c:v>
                </c:pt>
                <c:pt idx="10690">
                  <c:v>-11.013555309891467</c:v>
                </c:pt>
                <c:pt idx="10691">
                  <c:v>12.759402765865902</c:v>
                </c:pt>
                <c:pt idx="10692">
                  <c:v>10.451554569765362</c:v>
                </c:pt>
                <c:pt idx="10693">
                  <c:v>1</c:v>
                </c:pt>
                <c:pt idx="10694">
                  <c:v>2.3147564394851075</c:v>
                </c:pt>
                <c:pt idx="10695">
                  <c:v>-1.1694242916740234</c:v>
                </c:pt>
                <c:pt idx="10696">
                  <c:v>-11.34448085696304</c:v>
                </c:pt>
                <c:pt idx="10697">
                  <c:v>-0.80735492205760429</c:v>
                </c:pt>
                <c:pt idx="10698">
                  <c:v>2.4066073847478768</c:v>
                </c:pt>
                <c:pt idx="10699">
                  <c:v>-0.86434490064243397</c:v>
                </c:pt>
                <c:pt idx="10700">
                  <c:v>-1.8727222491803721</c:v>
                </c:pt>
                <c:pt idx="10701">
                  <c:v>-12.380821783940933</c:v>
                </c:pt>
                <c:pt idx="10702">
                  <c:v>1.8615678167346827E-2</c:v>
                </c:pt>
                <c:pt idx="10703">
                  <c:v>-0.5103444593745714</c:v>
                </c:pt>
                <c:pt idx="10704">
                  <c:v>-0.80581220755570304</c:v>
                </c:pt>
                <c:pt idx="10705">
                  <c:v>8.8683081332894673</c:v>
                </c:pt>
                <c:pt idx="10706">
                  <c:v>0.25774644654208306</c:v>
                </c:pt>
                <c:pt idx="10707">
                  <c:v>4.3692338096657197</c:v>
                </c:pt>
                <c:pt idx="10708">
                  <c:v>-13.574632944696416</c:v>
                </c:pt>
                <c:pt idx="10709">
                  <c:v>0.22239242133644802</c:v>
                </c:pt>
                <c:pt idx="10710">
                  <c:v>-0.14285675824414151</c:v>
                </c:pt>
                <c:pt idx="10711">
                  <c:v>-0.36155516900807322</c:v>
                </c:pt>
                <c:pt idx="10712">
                  <c:v>10.307580315927396</c:v>
                </c:pt>
                <c:pt idx="10713">
                  <c:v>-10.759888183221834</c:v>
                </c:pt>
                <c:pt idx="10714">
                  <c:v>-0.38746125492641881</c:v>
                </c:pt>
                <c:pt idx="10715">
                  <c:v>0.41777506184767443</c:v>
                </c:pt>
                <c:pt idx="10716">
                  <c:v>-0.28950661719498505</c:v>
                </c:pt>
                <c:pt idx="10717">
                  <c:v>-5.4529028287687964E-2</c:v>
                </c:pt>
                <c:pt idx="10718">
                  <c:v>9.1630475465568031E-2</c:v>
                </c:pt>
                <c:pt idx="10719">
                  <c:v>-0.21412480535284734</c:v>
                </c:pt>
                <c:pt idx="10720">
                  <c:v>1.164941593928057</c:v>
                </c:pt>
                <c:pt idx="10721">
                  <c:v>0.41383575406909096</c:v>
                </c:pt>
                <c:pt idx="10722">
                  <c:v>1.1681227588083267</c:v>
                </c:pt>
                <c:pt idx="10723">
                  <c:v>-0.95269428522164323</c:v>
                </c:pt>
                <c:pt idx="10724">
                  <c:v>-3.7725895038969273</c:v>
                </c:pt>
                <c:pt idx="10725">
                  <c:v>9.8672787397096631</c:v>
                </c:pt>
                <c:pt idx="10726">
                  <c:v>5.9228321394775394</c:v>
                </c:pt>
                <c:pt idx="10727">
                  <c:v>-3.4433497063874018E-2</c:v>
                </c:pt>
                <c:pt idx="10728">
                  <c:v>0.12373536842224485</c:v>
                </c:pt>
                <c:pt idx="10729">
                  <c:v>-0.38474058729238336</c:v>
                </c:pt>
                <c:pt idx="10730">
                  <c:v>-3.1955047320816368</c:v>
                </c:pt>
                <c:pt idx="10731">
                  <c:v>-1.1587974275211846E-2</c:v>
                </c:pt>
                <c:pt idx="10732">
                  <c:v>2.5805622074305785</c:v>
                </c:pt>
                <c:pt idx="10733">
                  <c:v>-8.7462841250339429E-2</c:v>
                </c:pt>
                <c:pt idx="10734">
                  <c:v>-7.6486571760385464</c:v>
                </c:pt>
                <c:pt idx="10735">
                  <c:v>3.1078321251247334</c:v>
                </c:pt>
                <c:pt idx="10736">
                  <c:v>10.917123403264748</c:v>
                </c:pt>
                <c:pt idx="10737">
                  <c:v>-8.0624959257337636</c:v>
                </c:pt>
                <c:pt idx="10738">
                  <c:v>11.892036785411905</c:v>
                </c:pt>
                <c:pt idx="10739">
                  <c:v>2.3069259315481156</c:v>
                </c:pt>
                <c:pt idx="10740">
                  <c:v>0.10449416787110566</c:v>
                </c:pt>
                <c:pt idx="10741">
                  <c:v>-0.7410817026384382</c:v>
                </c:pt>
                <c:pt idx="10742">
                  <c:v>4.932295542230505E-3</c:v>
                </c:pt>
                <c:pt idx="10743">
                  <c:v>-8.0624959257337636</c:v>
                </c:pt>
                <c:pt idx="10744">
                  <c:v>0.12889773318225758</c:v>
                </c:pt>
                <c:pt idx="10745">
                  <c:v>7.9487531154907292E-3</c:v>
                </c:pt>
                <c:pt idx="10746">
                  <c:v>0.3110681116041577</c:v>
                </c:pt>
                <c:pt idx="10747">
                  <c:v>0.81644565812846104</c:v>
                </c:pt>
                <c:pt idx="10748">
                  <c:v>0.81644565812846104</c:v>
                </c:pt>
                <c:pt idx="10749">
                  <c:v>0.101538026462062</c:v>
                </c:pt>
                <c:pt idx="10750">
                  <c:v>-2.7093660882275071E-2</c:v>
                </c:pt>
                <c:pt idx="10751">
                  <c:v>0.60721530756828401</c:v>
                </c:pt>
                <c:pt idx="10752">
                  <c:v>0.58496250072115596</c:v>
                </c:pt>
                <c:pt idx="10753">
                  <c:v>0.27753397552890896</c:v>
                </c:pt>
                <c:pt idx="10754">
                  <c:v>-1.6449050411774382</c:v>
                </c:pt>
                <c:pt idx="10755">
                  <c:v>0.25986712675511059</c:v>
                </c:pt>
                <c:pt idx="10756">
                  <c:v>-3.6372376510020414</c:v>
                </c:pt>
                <c:pt idx="10757">
                  <c:v>-7.6486571760385464</c:v>
                </c:pt>
                <c:pt idx="10758">
                  <c:v>0.81503111833323749</c:v>
                </c:pt>
                <c:pt idx="10759">
                  <c:v>0.10496955960154278</c:v>
                </c:pt>
                <c:pt idx="10760">
                  <c:v>9.7098688105081293E-2</c:v>
                </c:pt>
                <c:pt idx="10761">
                  <c:v>-8.6462586799900301</c:v>
                </c:pt>
                <c:pt idx="10762">
                  <c:v>-0.60904811924546909</c:v>
                </c:pt>
                <c:pt idx="10763">
                  <c:v>-7.7702356993243835E-2</c:v>
                </c:pt>
                <c:pt idx="10764">
                  <c:v>0.16457176694810535</c:v>
                </c:pt>
                <c:pt idx="10765">
                  <c:v>-0.54146086208456967</c:v>
                </c:pt>
                <c:pt idx="10766">
                  <c:v>9.6438561897747253</c:v>
                </c:pt>
                <c:pt idx="10767">
                  <c:v>0.21209744060856828</c:v>
                </c:pt>
                <c:pt idx="10768">
                  <c:v>0.85147747528991224</c:v>
                </c:pt>
                <c:pt idx="10769">
                  <c:v>-0.28575448233387735</c:v>
                </c:pt>
                <c:pt idx="10770">
                  <c:v>-0.34103691783506696</c:v>
                </c:pt>
                <c:pt idx="10771">
                  <c:v>-0.41503749927884381</c:v>
                </c:pt>
                <c:pt idx="10772">
                  <c:v>-0.36849491334181361</c:v>
                </c:pt>
                <c:pt idx="10773">
                  <c:v>10.866506212226202</c:v>
                </c:pt>
                <c:pt idx="10774">
                  <c:v>-1.2750321353396235</c:v>
                </c:pt>
                <c:pt idx="10775">
                  <c:v>-6.0732489820306386</c:v>
                </c:pt>
                <c:pt idx="10776">
                  <c:v>-0.36923380966571906</c:v>
                </c:pt>
                <c:pt idx="10777">
                  <c:v>7.5288127304237493E-2</c:v>
                </c:pt>
                <c:pt idx="10778">
                  <c:v>7.0660891904577738</c:v>
                </c:pt>
                <c:pt idx="10779">
                  <c:v>-11.814048332230835</c:v>
                </c:pt>
                <c:pt idx="10780">
                  <c:v>-7.9848931076097918</c:v>
                </c:pt>
                <c:pt idx="10781">
                  <c:v>-6.7414669864011483</c:v>
                </c:pt>
                <c:pt idx="10782">
                  <c:v>-3.9887035881516284</c:v>
                </c:pt>
                <c:pt idx="10783">
                  <c:v>1.0310131227535122</c:v>
                </c:pt>
                <c:pt idx="10784">
                  <c:v>-1.1937023847254382</c:v>
                </c:pt>
                <c:pt idx="10785">
                  <c:v>10.307580315927396</c:v>
                </c:pt>
                <c:pt idx="10786">
                  <c:v>-2.3923174227787602</c:v>
                </c:pt>
                <c:pt idx="10787">
                  <c:v>7.2149785755835097E-2</c:v>
                </c:pt>
                <c:pt idx="10788">
                  <c:v>0.18057224564182084</c:v>
                </c:pt>
                <c:pt idx="10789">
                  <c:v>0.29146281416031122</c:v>
                </c:pt>
                <c:pt idx="10790">
                  <c:v>0.99954922822914372</c:v>
                </c:pt>
                <c:pt idx="10791">
                  <c:v>-0.69538649041480727</c:v>
                </c:pt>
                <c:pt idx="10792">
                  <c:v>-8.6462586799900301</c:v>
                </c:pt>
                <c:pt idx="10793">
                  <c:v>-9.7598881832218343</c:v>
                </c:pt>
                <c:pt idx="10794">
                  <c:v>-3.4194042462599818</c:v>
                </c:pt>
                <c:pt idx="10795">
                  <c:v>-3.0468755588641942E-3</c:v>
                </c:pt>
                <c:pt idx="10796">
                  <c:v>7.6486571760385464</c:v>
                </c:pt>
                <c:pt idx="10797">
                  <c:v>1.7369655941662061</c:v>
                </c:pt>
                <c:pt idx="10798">
                  <c:v>8.6450579349844769</c:v>
                </c:pt>
                <c:pt idx="10799">
                  <c:v>10.307580315927396</c:v>
                </c:pt>
                <c:pt idx="10800">
                  <c:v>-1.6617632675126763</c:v>
                </c:pt>
                <c:pt idx="10801">
                  <c:v>-4.3692338096657197</c:v>
                </c:pt>
                <c:pt idx="10802">
                  <c:v>-11.188382790570113</c:v>
                </c:pt>
                <c:pt idx="10803">
                  <c:v>8.0624959257337636</c:v>
                </c:pt>
                <c:pt idx="10804">
                  <c:v>0.39822152850775078</c:v>
                </c:pt>
                <c:pt idx="10805">
                  <c:v>-5.4559113509376012</c:v>
                </c:pt>
                <c:pt idx="10806">
                  <c:v>-1.5801694895322569</c:v>
                </c:pt>
                <c:pt idx="10807">
                  <c:v>-1.2223924213364479</c:v>
                </c:pt>
                <c:pt idx="10808">
                  <c:v>-12.598207620320975</c:v>
                </c:pt>
                <c:pt idx="10809">
                  <c:v>3.1359527150717282E-4</c:v>
                </c:pt>
                <c:pt idx="10810">
                  <c:v>7.9867901427823895</c:v>
                </c:pt>
                <c:pt idx="10811">
                  <c:v>-4.7725895038969268</c:v>
                </c:pt>
                <c:pt idx="10812">
                  <c:v>-0.27167332410766659</c:v>
                </c:pt>
                <c:pt idx="10813">
                  <c:v>-1.0865614385088074</c:v>
                </c:pt>
                <c:pt idx="10814">
                  <c:v>0.70543002073309957</c:v>
                </c:pt>
                <c:pt idx="10815">
                  <c:v>9.9662651028771325</c:v>
                </c:pt>
                <c:pt idx="10816">
                  <c:v>15.162456894777216</c:v>
                </c:pt>
                <c:pt idx="10817">
                  <c:v>-8.0606959316875546</c:v>
                </c:pt>
                <c:pt idx="10818">
                  <c:v>7.6486571760385464</c:v>
                </c:pt>
                <c:pt idx="10819">
                  <c:v>-8.8286532417955116E-2</c:v>
                </c:pt>
                <c:pt idx="10820">
                  <c:v>6.0732489820306386</c:v>
                </c:pt>
                <c:pt idx="10821">
                  <c:v>-1.2784726566972191</c:v>
                </c:pt>
                <c:pt idx="10822">
                  <c:v>-0.28950661719498505</c:v>
                </c:pt>
                <c:pt idx="10823">
                  <c:v>0</c:v>
                </c:pt>
                <c:pt idx="10824">
                  <c:v>8.8683081332894673</c:v>
                </c:pt>
                <c:pt idx="10825">
                  <c:v>0.19068356160910999</c:v>
                </c:pt>
                <c:pt idx="10826">
                  <c:v>-2.1659230708848165</c:v>
                </c:pt>
                <c:pt idx="10827">
                  <c:v>6.4130337419715258E-2</c:v>
                </c:pt>
                <c:pt idx="10828">
                  <c:v>0.25054346165059671</c:v>
                </c:pt>
                <c:pt idx="10829">
                  <c:v>-13.407666097055019</c:v>
                </c:pt>
                <c:pt idx="10830">
                  <c:v>-0.50884186740300985</c:v>
                </c:pt>
                <c:pt idx="10831">
                  <c:v>-0.8065828080221078</c:v>
                </c:pt>
                <c:pt idx="10832">
                  <c:v>-0.16042001915412391</c:v>
                </c:pt>
                <c:pt idx="10833">
                  <c:v>0.2892154577508308</c:v>
                </c:pt>
                <c:pt idx="10834">
                  <c:v>-3.7691947766179279</c:v>
                </c:pt>
                <c:pt idx="10835">
                  <c:v>-8.620830748676001</c:v>
                </c:pt>
                <c:pt idx="10836">
                  <c:v>12.287808556012996</c:v>
                </c:pt>
                <c:pt idx="10837">
                  <c:v>-9.0597950917951025</c:v>
                </c:pt>
                <c:pt idx="10838">
                  <c:v>0.38748177675828238</c:v>
                </c:pt>
                <c:pt idx="10839">
                  <c:v>2.4436066514756152</c:v>
                </c:pt>
                <c:pt idx="10840">
                  <c:v>-0.12261928666395587</c:v>
                </c:pt>
                <c:pt idx="10841">
                  <c:v>-5.7742953602538938</c:v>
                </c:pt>
                <c:pt idx="10842">
                  <c:v>-0.40209844357134567</c:v>
                </c:pt>
                <c:pt idx="10843">
                  <c:v>-1.9122256052144257</c:v>
                </c:pt>
                <c:pt idx="10844">
                  <c:v>-4.688585131795314</c:v>
                </c:pt>
                <c:pt idx="10845">
                  <c:v>1.4582849974828473</c:v>
                </c:pt>
                <c:pt idx="10846">
                  <c:v>-3.2794233663728272</c:v>
                </c:pt>
                <c:pt idx="10847">
                  <c:v>-9.8667637673533513</c:v>
                </c:pt>
                <c:pt idx="10848">
                  <c:v>-0.34103691783506673</c:v>
                </c:pt>
                <c:pt idx="10849">
                  <c:v>8.3822637581148367</c:v>
                </c:pt>
                <c:pt idx="10850">
                  <c:v>-11.8663774174182</c:v>
                </c:pt>
                <c:pt idx="10851">
                  <c:v>12.953711452361514</c:v>
                </c:pt>
                <c:pt idx="10852">
                  <c:v>-0.70439773170977549</c:v>
                </c:pt>
                <c:pt idx="10853">
                  <c:v>0.96310041718847084</c:v>
                </c:pt>
                <c:pt idx="10854">
                  <c:v>1.6288167903105835</c:v>
                </c:pt>
                <c:pt idx="10855">
                  <c:v>5.5233351719917716E-2</c:v>
                </c:pt>
                <c:pt idx="10856">
                  <c:v>-0.29573857090649958</c:v>
                </c:pt>
                <c:pt idx="10857">
                  <c:v>-0.11464256594112268</c:v>
                </c:pt>
                <c:pt idx="10858">
                  <c:v>0.83957998084587637</c:v>
                </c:pt>
                <c:pt idx="10859">
                  <c:v>1.7137837813712899</c:v>
                </c:pt>
                <c:pt idx="10860">
                  <c:v>-8.0618460208284434E-2</c:v>
                </c:pt>
                <c:pt idx="10861">
                  <c:v>-0.71946782112448693</c:v>
                </c:pt>
                <c:pt idx="10862">
                  <c:v>1.4150374992788437</c:v>
                </c:pt>
                <c:pt idx="10863">
                  <c:v>0.33198175955128556</c:v>
                </c:pt>
                <c:pt idx="10864">
                  <c:v>9.5196362528432132</c:v>
                </c:pt>
                <c:pt idx="10865">
                  <c:v>-0.56704059272389373</c:v>
                </c:pt>
                <c:pt idx="10866">
                  <c:v>-0.63742992061529169</c:v>
                </c:pt>
                <c:pt idx="10867">
                  <c:v>-0.13148392513823765</c:v>
                </c:pt>
                <c:pt idx="10868">
                  <c:v>0.58496250072115641</c:v>
                </c:pt>
                <c:pt idx="10869">
                  <c:v>1.5849625007211563</c:v>
                </c:pt>
                <c:pt idx="10870">
                  <c:v>-0.6534422386039227</c:v>
                </c:pt>
                <c:pt idx="10871">
                  <c:v>3.7474705418662962E-2</c:v>
                </c:pt>
                <c:pt idx="10872">
                  <c:v>-0.60310984743141571</c:v>
                </c:pt>
                <c:pt idx="10873">
                  <c:v>1.3575520046180838</c:v>
                </c:pt>
                <c:pt idx="10874">
                  <c:v>10.814048332230835</c:v>
                </c:pt>
                <c:pt idx="10875">
                  <c:v>-0.29077939631669814</c:v>
                </c:pt>
                <c:pt idx="10876">
                  <c:v>-0.16505924627049601</c:v>
                </c:pt>
                <c:pt idx="10877">
                  <c:v>-0.12928301694496649</c:v>
                </c:pt>
                <c:pt idx="10878">
                  <c:v>-4.870319157568137E-2</c:v>
                </c:pt>
                <c:pt idx="10879">
                  <c:v>0.70231945135931528</c:v>
                </c:pt>
                <c:pt idx="10880">
                  <c:v>0.66985139830766893</c:v>
                </c:pt>
                <c:pt idx="10881">
                  <c:v>-0.62058641045187757</c:v>
                </c:pt>
                <c:pt idx="10882">
                  <c:v>0.10218039480647848</c:v>
                </c:pt>
                <c:pt idx="10883">
                  <c:v>9.2523776195541044E-2</c:v>
                </c:pt>
                <c:pt idx="10884">
                  <c:v>2.5782846235733476</c:v>
                </c:pt>
                <c:pt idx="10885">
                  <c:v>-0.85626452253855045</c:v>
                </c:pt>
                <c:pt idx="10886">
                  <c:v>5.2467419894135482E-2</c:v>
                </c:pt>
                <c:pt idx="10887">
                  <c:v>0.23266075679027509</c:v>
                </c:pt>
                <c:pt idx="10888">
                  <c:v>-0.17333160288556176</c:v>
                </c:pt>
                <c:pt idx="10889">
                  <c:v>0.36400702675538332</c:v>
                </c:pt>
                <c:pt idx="10890">
                  <c:v>3.5672848655771972E-2</c:v>
                </c:pt>
                <c:pt idx="10891">
                  <c:v>-7.1386208815243029</c:v>
                </c:pt>
                <c:pt idx="10892">
                  <c:v>0.13750352374993474</c:v>
                </c:pt>
                <c:pt idx="10893">
                  <c:v>-7.8662486111111729</c:v>
                </c:pt>
                <c:pt idx="10894">
                  <c:v>0.8624964762500652</c:v>
                </c:pt>
                <c:pt idx="10895">
                  <c:v>-6.7114195858537076E-2</c:v>
                </c:pt>
                <c:pt idx="10896">
                  <c:v>0.15086666562662773</c:v>
                </c:pt>
                <c:pt idx="10897">
                  <c:v>0.16827148258979896</c:v>
                </c:pt>
                <c:pt idx="10898">
                  <c:v>-0.14103973119421695</c:v>
                </c:pt>
                <c:pt idx="10899">
                  <c:v>-7.4293782347314208E-2</c:v>
                </c:pt>
                <c:pt idx="10900">
                  <c:v>0.1269121124822194</c:v>
                </c:pt>
                <c:pt idx="10901">
                  <c:v>4.2906771609029226</c:v>
                </c:pt>
                <c:pt idx="10902">
                  <c:v>-6.0732489820306386</c:v>
                </c:pt>
                <c:pt idx="10903">
                  <c:v>-0.28506071216379292</c:v>
                </c:pt>
                <c:pt idx="10904">
                  <c:v>3.021461304700777E-2</c:v>
                </c:pt>
                <c:pt idx="10905">
                  <c:v>-1.1679248693586182</c:v>
                </c:pt>
                <c:pt idx="10906">
                  <c:v>9.3815429511845849</c:v>
                </c:pt>
                <c:pt idx="10907">
                  <c:v>10.814048332230835</c:v>
                </c:pt>
                <c:pt idx="10908">
                  <c:v>15.34198204207757</c:v>
                </c:pt>
                <c:pt idx="10909">
                  <c:v>-0.28010791919273575</c:v>
                </c:pt>
                <c:pt idx="10910">
                  <c:v>-12.773207904847887</c:v>
                </c:pt>
                <c:pt idx="10911">
                  <c:v>-7.0660891904577721</c:v>
                </c:pt>
                <c:pt idx="10912">
                  <c:v>0.19525629139893358</c:v>
                </c:pt>
                <c:pt idx="10913">
                  <c:v>-8.8683081332894673</c:v>
                </c:pt>
                <c:pt idx="10914">
                  <c:v>-0.64807254457579455</c:v>
                </c:pt>
                <c:pt idx="10915">
                  <c:v>0.12359937844138379</c:v>
                </c:pt>
                <c:pt idx="10916">
                  <c:v>-5.3457748368417297</c:v>
                </c:pt>
                <c:pt idx="10917">
                  <c:v>0.35989594508638295</c:v>
                </c:pt>
                <c:pt idx="10918">
                  <c:v>18.788089548185663</c:v>
                </c:pt>
                <c:pt idx="10919">
                  <c:v>-0.56506294328345164</c:v>
                </c:pt>
                <c:pt idx="10920">
                  <c:v>-0.32192809488736207</c:v>
                </c:pt>
                <c:pt idx="10921">
                  <c:v>-10.814048332230835</c:v>
                </c:pt>
                <c:pt idx="10922">
                  <c:v>-0.47994548482642724</c:v>
                </c:pt>
                <c:pt idx="10923">
                  <c:v>-2.0324214776923775</c:v>
                </c:pt>
                <c:pt idx="10924">
                  <c:v>-0.86801770396422828</c:v>
                </c:pt>
                <c:pt idx="10925">
                  <c:v>13.00146683934072</c:v>
                </c:pt>
                <c:pt idx="10926">
                  <c:v>0.16868183459168035</c:v>
                </c:pt>
                <c:pt idx="10927">
                  <c:v>-1.1244473709244882</c:v>
                </c:pt>
                <c:pt idx="10928">
                  <c:v>-0.54413165819808773</c:v>
                </c:pt>
                <c:pt idx="10929">
                  <c:v>-0.99511777862025397</c:v>
                </c:pt>
                <c:pt idx="10930">
                  <c:v>-0.47643804394298739</c:v>
                </c:pt>
                <c:pt idx="10931">
                  <c:v>4.3692338096657197</c:v>
                </c:pt>
                <c:pt idx="10932">
                  <c:v>-5.8893689053568399E-2</c:v>
                </c:pt>
                <c:pt idx="10933">
                  <c:v>-11.673750739438065</c:v>
                </c:pt>
                <c:pt idx="10934">
                  <c:v>6.0732489820306386</c:v>
                </c:pt>
                <c:pt idx="10935">
                  <c:v>6.6089190457772437E-2</c:v>
                </c:pt>
                <c:pt idx="10936">
                  <c:v>6.0732489820306386</c:v>
                </c:pt>
                <c:pt idx="10937">
                  <c:v>-13.135762718264584</c:v>
                </c:pt>
                <c:pt idx="10938">
                  <c:v>-0.12752375172215258</c:v>
                </c:pt>
                <c:pt idx="10939">
                  <c:v>-0.14852252471008773</c:v>
                </c:pt>
                <c:pt idx="10940">
                  <c:v>0.85586789892871518</c:v>
                </c:pt>
                <c:pt idx="10941">
                  <c:v>6.703122139194412</c:v>
                </c:pt>
                <c:pt idx="10942">
                  <c:v>-2.2199899311211437</c:v>
                </c:pt>
                <c:pt idx="10943">
                  <c:v>-0.11818142634831437</c:v>
                </c:pt>
                <c:pt idx="10944">
                  <c:v>4.3501638636586418E-2</c:v>
                </c:pt>
                <c:pt idx="10945">
                  <c:v>-7.0660891904577721</c:v>
                </c:pt>
                <c:pt idx="10946">
                  <c:v>10.703038388986418</c:v>
                </c:pt>
                <c:pt idx="10947">
                  <c:v>7.0660891904577721</c:v>
                </c:pt>
                <c:pt idx="10948">
                  <c:v>8.6450579349844769</c:v>
                </c:pt>
                <c:pt idx="10949">
                  <c:v>-1.2123287379917502</c:v>
                </c:pt>
                <c:pt idx="10950">
                  <c:v>-0.7157491082565105</c:v>
                </c:pt>
                <c:pt idx="10951">
                  <c:v>0.9976015039514835</c:v>
                </c:pt>
                <c:pt idx="10952">
                  <c:v>8.6462586799900301</c:v>
                </c:pt>
                <c:pt idx="10953">
                  <c:v>2.5783679970514877</c:v>
                </c:pt>
                <c:pt idx="10954">
                  <c:v>-8.0624959257337636</c:v>
                </c:pt>
                <c:pt idx="10955">
                  <c:v>15.965784284662089</c:v>
                </c:pt>
                <c:pt idx="10956">
                  <c:v>-9.0606959316875546</c:v>
                </c:pt>
                <c:pt idx="10957">
                  <c:v>1.2344652536370231</c:v>
                </c:pt>
                <c:pt idx="10958">
                  <c:v>-0.29007922884802234</c:v>
                </c:pt>
                <c:pt idx="10959">
                  <c:v>-0.31244323754674391</c:v>
                </c:pt>
                <c:pt idx="10960">
                  <c:v>-0.18555565315607675</c:v>
                </c:pt>
                <c:pt idx="10961">
                  <c:v>-0.24392558288608923</c:v>
                </c:pt>
                <c:pt idx="10962">
                  <c:v>-1.1383281565479735</c:v>
                </c:pt>
                <c:pt idx="10963">
                  <c:v>-0.12905761345401684</c:v>
                </c:pt>
                <c:pt idx="10964">
                  <c:v>-0.55556158428059721</c:v>
                </c:pt>
                <c:pt idx="10965">
                  <c:v>-6.3388706271481937E-2</c:v>
                </c:pt>
                <c:pt idx="10966">
                  <c:v>-1.6178797040460049</c:v>
                </c:pt>
                <c:pt idx="10967">
                  <c:v>0.27814129822400202</c:v>
                </c:pt>
                <c:pt idx="10968">
                  <c:v>-0.13165782413286989</c:v>
                </c:pt>
                <c:pt idx="10969">
                  <c:v>6.9124360654820222E-2</c:v>
                </c:pt>
                <c:pt idx="10970">
                  <c:v>0</c:v>
                </c:pt>
                <c:pt idx="10971">
                  <c:v>7.8002512001273172E-2</c:v>
                </c:pt>
                <c:pt idx="10972">
                  <c:v>0.82312223791592087</c:v>
                </c:pt>
                <c:pt idx="10973">
                  <c:v>12.325680229748469</c:v>
                </c:pt>
                <c:pt idx="10974">
                  <c:v>9.7604427459966399</c:v>
                </c:pt>
                <c:pt idx="10975">
                  <c:v>2.4042431838685565</c:v>
                </c:pt>
                <c:pt idx="10976">
                  <c:v>0.86102358685118985</c:v>
                </c:pt>
                <c:pt idx="10977">
                  <c:v>2.4803391000572533E-2</c:v>
                </c:pt>
                <c:pt idx="10978">
                  <c:v>0.28379296600059106</c:v>
                </c:pt>
                <c:pt idx="10979">
                  <c:v>-9.4076898587272431E-2</c:v>
                </c:pt>
                <c:pt idx="10980">
                  <c:v>-13.965844395703153</c:v>
                </c:pt>
                <c:pt idx="10981">
                  <c:v>0.65689639496280039</c:v>
                </c:pt>
                <c:pt idx="10982">
                  <c:v>-0.21412480535284734</c:v>
                </c:pt>
                <c:pt idx="10983">
                  <c:v>0.19930880822340641</c:v>
                </c:pt>
                <c:pt idx="10984">
                  <c:v>-0.62343664853579217</c:v>
                </c:pt>
                <c:pt idx="10985">
                  <c:v>-0.89986332871455021</c:v>
                </c:pt>
                <c:pt idx="10986">
                  <c:v>-1.1654900301019711</c:v>
                </c:pt>
                <c:pt idx="10987">
                  <c:v>-1.6273756011335072</c:v>
                </c:pt>
                <c:pt idx="10988">
                  <c:v>-1.4119382606199571</c:v>
                </c:pt>
                <c:pt idx="10989">
                  <c:v>0.11864449649861893</c:v>
                </c:pt>
                <c:pt idx="10990">
                  <c:v>-1.1269121124822197</c:v>
                </c:pt>
                <c:pt idx="10991">
                  <c:v>12.103506382011545</c:v>
                </c:pt>
                <c:pt idx="10992">
                  <c:v>-11.059119092544519</c:v>
                </c:pt>
                <c:pt idx="10993">
                  <c:v>-4.2980813529329946</c:v>
                </c:pt>
                <c:pt idx="10994">
                  <c:v>12.702894141119387</c:v>
                </c:pt>
                <c:pt idx="10995">
                  <c:v>-2.9732330904372146</c:v>
                </c:pt>
                <c:pt idx="10996">
                  <c:v>-2.1106762311561149</c:v>
                </c:pt>
                <c:pt idx="10997">
                  <c:v>0.95641073145231748</c:v>
                </c:pt>
                <c:pt idx="10998">
                  <c:v>2.922871674575878</c:v>
                </c:pt>
                <c:pt idx="10999">
                  <c:v>0.39729314654298981</c:v>
                </c:pt>
                <c:pt idx="11000">
                  <c:v>8.0624959257337636</c:v>
                </c:pt>
                <c:pt idx="11001">
                  <c:v>-11.059119092544519</c:v>
                </c:pt>
                <c:pt idx="11002">
                  <c:v>0.44057259138598104</c:v>
                </c:pt>
                <c:pt idx="11003">
                  <c:v>-4.5287224302878215</c:v>
                </c:pt>
                <c:pt idx="11004">
                  <c:v>0.99819775736601468</c:v>
                </c:pt>
                <c:pt idx="11005">
                  <c:v>1.510497361413264</c:v>
                </c:pt>
                <c:pt idx="11006">
                  <c:v>1.2046024530750581</c:v>
                </c:pt>
                <c:pt idx="11007">
                  <c:v>0.41055010828653032</c:v>
                </c:pt>
                <c:pt idx="11008">
                  <c:v>-0.24511249783653183</c:v>
                </c:pt>
                <c:pt idx="11009">
                  <c:v>13.433976574415976</c:v>
                </c:pt>
                <c:pt idx="11010">
                  <c:v>-0.43010137173373003</c:v>
                </c:pt>
                <c:pt idx="11011">
                  <c:v>10.307200809140809</c:v>
                </c:pt>
                <c:pt idx="11012">
                  <c:v>-6.0732489820306386</c:v>
                </c:pt>
                <c:pt idx="11013">
                  <c:v>-11.381182412624446</c:v>
                </c:pt>
                <c:pt idx="11014">
                  <c:v>-2.2658940599730344</c:v>
                </c:pt>
                <c:pt idx="11015">
                  <c:v>-8.0606959316875546</c:v>
                </c:pt>
                <c:pt idx="11016">
                  <c:v>0.4144372516975246</c:v>
                </c:pt>
                <c:pt idx="11017">
                  <c:v>-9.7604427459966399</c:v>
                </c:pt>
                <c:pt idx="11018">
                  <c:v>9.3939754128679578</c:v>
                </c:pt>
                <c:pt idx="11019">
                  <c:v>1.9037691771433682</c:v>
                </c:pt>
                <c:pt idx="11020">
                  <c:v>1.7203143536160428</c:v>
                </c:pt>
                <c:pt idx="11021">
                  <c:v>4.7244543147691846</c:v>
                </c:pt>
                <c:pt idx="11022">
                  <c:v>12.46828462519127</c:v>
                </c:pt>
                <c:pt idx="11023">
                  <c:v>-8.6462586799900301</c:v>
                </c:pt>
                <c:pt idx="11024">
                  <c:v>-10.147204924942228</c:v>
                </c:pt>
                <c:pt idx="11025">
                  <c:v>-0.76899444835884412</c:v>
                </c:pt>
                <c:pt idx="11026">
                  <c:v>0.40389694167364365</c:v>
                </c:pt>
                <c:pt idx="11027">
                  <c:v>1.3639676542419885E-2</c:v>
                </c:pt>
                <c:pt idx="11028">
                  <c:v>10.147204924942228</c:v>
                </c:pt>
                <c:pt idx="11029">
                  <c:v>4.5596866440110587E-2</c:v>
                </c:pt>
                <c:pt idx="11030">
                  <c:v>2.141852632844234</c:v>
                </c:pt>
                <c:pt idx="11031">
                  <c:v>-1.6189098326444937</c:v>
                </c:pt>
                <c:pt idx="11032">
                  <c:v>-0.13948505359862157</c:v>
                </c:pt>
                <c:pt idx="11033">
                  <c:v>-0.32192809488736229</c:v>
                </c:pt>
                <c:pt idx="11034">
                  <c:v>5.7548875021634682</c:v>
                </c:pt>
                <c:pt idx="11035">
                  <c:v>12.43402002712266</c:v>
                </c:pt>
                <c:pt idx="11036">
                  <c:v>0.20007783544891314</c:v>
                </c:pt>
                <c:pt idx="11037">
                  <c:v>0.15106597419099632</c:v>
                </c:pt>
                <c:pt idx="11038">
                  <c:v>-0.32012585225337686</c:v>
                </c:pt>
                <c:pt idx="11039">
                  <c:v>9.8672787397096631</c:v>
                </c:pt>
                <c:pt idx="11040">
                  <c:v>-5.0874628412503391</c:v>
                </c:pt>
                <c:pt idx="11041">
                  <c:v>0.24643789530309868</c:v>
                </c:pt>
                <c:pt idx="11042">
                  <c:v>1.4403065126973865E-2</c:v>
                </c:pt>
                <c:pt idx="11043">
                  <c:v>-0.82312223791592087</c:v>
                </c:pt>
                <c:pt idx="11044">
                  <c:v>8.3822637581148367</c:v>
                </c:pt>
                <c:pt idx="11045">
                  <c:v>-2.0177881937630229E-2</c:v>
                </c:pt>
                <c:pt idx="11046">
                  <c:v>-0.56610347346984058</c:v>
                </c:pt>
                <c:pt idx="11047">
                  <c:v>-0.2703024062978332</c:v>
                </c:pt>
                <c:pt idx="11048">
                  <c:v>11.703038388986416</c:v>
                </c:pt>
                <c:pt idx="11049">
                  <c:v>-9.0606959316875546</c:v>
                </c:pt>
                <c:pt idx="11050">
                  <c:v>1.7649411668273918</c:v>
                </c:pt>
                <c:pt idx="11051">
                  <c:v>-8.8683081332894673</c:v>
                </c:pt>
                <c:pt idx="11052">
                  <c:v>-11.381182412624446</c:v>
                </c:pt>
                <c:pt idx="11053">
                  <c:v>-8.6450579349844769</c:v>
                </c:pt>
                <c:pt idx="11054">
                  <c:v>-11.188588845707349</c:v>
                </c:pt>
                <c:pt idx="11055">
                  <c:v>11.059119092544519</c:v>
                </c:pt>
                <c:pt idx="11056">
                  <c:v>2.2829339632714984</c:v>
                </c:pt>
                <c:pt idx="11057">
                  <c:v>-9.8672787397096631</c:v>
                </c:pt>
                <c:pt idx="11058">
                  <c:v>8.6462586799900301</c:v>
                </c:pt>
                <c:pt idx="11059">
                  <c:v>0.79614460657398389</c:v>
                </c:pt>
                <c:pt idx="11060">
                  <c:v>9.3822637581148367</c:v>
                </c:pt>
                <c:pt idx="11061">
                  <c:v>-0.96044807603119509</c:v>
                </c:pt>
                <c:pt idx="11062">
                  <c:v>0</c:v>
                </c:pt>
                <c:pt idx="11063">
                  <c:v>7.2149785755835097E-2</c:v>
                </c:pt>
                <c:pt idx="11064">
                  <c:v>-10.147204924942228</c:v>
                </c:pt>
                <c:pt idx="11065">
                  <c:v>-4.7725895038969268</c:v>
                </c:pt>
                <c:pt idx="11066">
                  <c:v>0.14438990933517493</c:v>
                </c:pt>
                <c:pt idx="11067">
                  <c:v>-1.1930453262570424</c:v>
                </c:pt>
                <c:pt idx="11068">
                  <c:v>-1.6205864104518777</c:v>
                </c:pt>
                <c:pt idx="11069">
                  <c:v>0.23490503264999693</c:v>
                </c:pt>
                <c:pt idx="11070">
                  <c:v>-0.2415628755309692</c:v>
                </c:pt>
                <c:pt idx="11071">
                  <c:v>7.6486571760385464</c:v>
                </c:pt>
                <c:pt idx="11072">
                  <c:v>14.628768280089117</c:v>
                </c:pt>
                <c:pt idx="11073">
                  <c:v>8.3837042924740537</c:v>
                </c:pt>
                <c:pt idx="11074">
                  <c:v>2.4000389213930515</c:v>
                </c:pt>
                <c:pt idx="11075">
                  <c:v>-0.25715783949712484</c:v>
                </c:pt>
                <c:pt idx="11076">
                  <c:v>-0.7554164462723777</c:v>
                </c:pt>
                <c:pt idx="11077">
                  <c:v>-8.0606959316875546</c:v>
                </c:pt>
                <c:pt idx="11078">
                  <c:v>0.73696559416620611</c:v>
                </c:pt>
                <c:pt idx="11079">
                  <c:v>0.47563751028281542</c:v>
                </c:pt>
                <c:pt idx="11080">
                  <c:v>0.44043704178745946</c:v>
                </c:pt>
                <c:pt idx="11081">
                  <c:v>-0.66697807522905272</c:v>
                </c:pt>
                <c:pt idx="11082">
                  <c:v>1.1699250014423124</c:v>
                </c:pt>
                <c:pt idx="11083">
                  <c:v>-0.17615695515382726</c:v>
                </c:pt>
                <c:pt idx="11084">
                  <c:v>-0.17833724125851261</c:v>
                </c:pt>
                <c:pt idx="11085">
                  <c:v>1.8722060664075724</c:v>
                </c:pt>
                <c:pt idx="11086">
                  <c:v>-0.50058894339405735</c:v>
                </c:pt>
                <c:pt idx="11087">
                  <c:v>0.60787943811270839</c:v>
                </c:pt>
                <c:pt idx="11088">
                  <c:v>2.5520978668155294</c:v>
                </c:pt>
                <c:pt idx="11089">
                  <c:v>-0.28675731661853149</c:v>
                </c:pt>
                <c:pt idx="11090">
                  <c:v>-0.72582503656100594</c:v>
                </c:pt>
                <c:pt idx="11091">
                  <c:v>-0.10825289065202341</c:v>
                </c:pt>
                <c:pt idx="11092">
                  <c:v>-1.7935491225325737</c:v>
                </c:pt>
                <c:pt idx="11093">
                  <c:v>1.456485003436637</c:v>
                </c:pt>
                <c:pt idx="11094">
                  <c:v>-3.8073549220576046</c:v>
                </c:pt>
                <c:pt idx="11095">
                  <c:v>-1.3534628023178139</c:v>
                </c:pt>
                <c:pt idx="11096">
                  <c:v>0.58518107432067856</c:v>
                </c:pt>
                <c:pt idx="11097">
                  <c:v>1.5491617792933094</c:v>
                </c:pt>
                <c:pt idx="11098">
                  <c:v>-9.122531004297084</c:v>
                </c:pt>
                <c:pt idx="11099">
                  <c:v>12.658880895047878</c:v>
                </c:pt>
                <c:pt idx="11100">
                  <c:v>-7.6486571760385464</c:v>
                </c:pt>
                <c:pt idx="11101">
                  <c:v>-1.2888692758098133</c:v>
                </c:pt>
                <c:pt idx="11102">
                  <c:v>-9.8667637673533513</c:v>
                </c:pt>
                <c:pt idx="11103">
                  <c:v>-7.0660891904577721</c:v>
                </c:pt>
                <c:pt idx="11104">
                  <c:v>-2.1396637862562242</c:v>
                </c:pt>
                <c:pt idx="11105">
                  <c:v>-0.46365620449902251</c:v>
                </c:pt>
                <c:pt idx="11106">
                  <c:v>3.9065780559582213</c:v>
                </c:pt>
                <c:pt idx="11107">
                  <c:v>-5.5647846187835261</c:v>
                </c:pt>
                <c:pt idx="11108">
                  <c:v>-0.39231742277876036</c:v>
                </c:pt>
                <c:pt idx="11109">
                  <c:v>-0.18903382439001706</c:v>
                </c:pt>
                <c:pt idx="11110">
                  <c:v>-0.25846167604396963</c:v>
                </c:pt>
                <c:pt idx="11111">
                  <c:v>-0.18903382439001706</c:v>
                </c:pt>
                <c:pt idx="11112">
                  <c:v>0.18483967545359525</c:v>
                </c:pt>
                <c:pt idx="11113">
                  <c:v>-1.0007173355381217E-2</c:v>
                </c:pt>
                <c:pt idx="11114">
                  <c:v>0.3213280969411435</c:v>
                </c:pt>
                <c:pt idx="11115">
                  <c:v>0</c:v>
                </c:pt>
                <c:pt idx="11116">
                  <c:v>-1.9379984576013216</c:v>
                </c:pt>
                <c:pt idx="11117">
                  <c:v>-9.3822637581148367</c:v>
                </c:pt>
                <c:pt idx="11118">
                  <c:v>1.7539860994219365</c:v>
                </c:pt>
                <c:pt idx="11119">
                  <c:v>-12.658955255022169</c:v>
                </c:pt>
                <c:pt idx="11120">
                  <c:v>0.10780328953451476</c:v>
                </c:pt>
                <c:pt idx="11121">
                  <c:v>0</c:v>
                </c:pt>
                <c:pt idx="11122">
                  <c:v>-2.8744691179161412</c:v>
                </c:pt>
                <c:pt idx="11123">
                  <c:v>-2.2223924213364481</c:v>
                </c:pt>
                <c:pt idx="11124">
                  <c:v>7.8662486111111729</c:v>
                </c:pt>
                <c:pt idx="11125">
                  <c:v>-5.0497266762942083E-2</c:v>
                </c:pt>
                <c:pt idx="11126">
                  <c:v>4.6706230993375106</c:v>
                </c:pt>
                <c:pt idx="11127">
                  <c:v>0.87446911791614135</c:v>
                </c:pt>
                <c:pt idx="11128">
                  <c:v>-13.702822011777029</c:v>
                </c:pt>
                <c:pt idx="11129">
                  <c:v>-8.0624959257337636</c:v>
                </c:pt>
                <c:pt idx="11130">
                  <c:v>-4.9122240399115595</c:v>
                </c:pt>
                <c:pt idx="11131">
                  <c:v>-0.91182418861363335</c:v>
                </c:pt>
                <c:pt idx="11132">
                  <c:v>-10.582769240382088</c:v>
                </c:pt>
                <c:pt idx="11133">
                  <c:v>-10.451554569765362</c:v>
                </c:pt>
                <c:pt idx="11134">
                  <c:v>-5.9228321394775394</c:v>
                </c:pt>
                <c:pt idx="11135">
                  <c:v>-0.34833709807132612</c:v>
                </c:pt>
                <c:pt idx="11136">
                  <c:v>1.4947435381890255</c:v>
                </c:pt>
                <c:pt idx="11137">
                  <c:v>6.0732489820306386</c:v>
                </c:pt>
                <c:pt idx="11138">
                  <c:v>-13.526539992658154</c:v>
                </c:pt>
                <c:pt idx="11139">
                  <c:v>-11.416621621364193</c:v>
                </c:pt>
                <c:pt idx="11140">
                  <c:v>2.9701156067365906</c:v>
                </c:pt>
                <c:pt idx="11141">
                  <c:v>2.8714852594773199</c:v>
                </c:pt>
                <c:pt idx="11142">
                  <c:v>8.0624959257337636</c:v>
                </c:pt>
                <c:pt idx="11143">
                  <c:v>-7.6486571760385464</c:v>
                </c:pt>
                <c:pt idx="11144">
                  <c:v>9.6317833574741503</c:v>
                </c:pt>
                <c:pt idx="11145">
                  <c:v>-8.8683081332894673</c:v>
                </c:pt>
                <c:pt idx="11146">
                  <c:v>-11.518489240994933</c:v>
                </c:pt>
                <c:pt idx="11147">
                  <c:v>-4.714020254953371</c:v>
                </c:pt>
                <c:pt idx="11148">
                  <c:v>0.19264507794239583</c:v>
                </c:pt>
                <c:pt idx="11149">
                  <c:v>2.6866568171925094</c:v>
                </c:pt>
                <c:pt idx="11150">
                  <c:v>-8.6039831066691358E-2</c:v>
                </c:pt>
                <c:pt idx="11151">
                  <c:v>-0.16537493446451065</c:v>
                </c:pt>
                <c:pt idx="11152">
                  <c:v>11.582612451267021</c:v>
                </c:pt>
                <c:pt idx="11153">
                  <c:v>-8.6462586799900301</c:v>
                </c:pt>
                <c:pt idx="11154">
                  <c:v>-1.9068304845674531</c:v>
                </c:pt>
                <c:pt idx="11155">
                  <c:v>-0.38187063534364446</c:v>
                </c:pt>
                <c:pt idx="11156">
                  <c:v>0.80735492205760395</c:v>
                </c:pt>
                <c:pt idx="11157">
                  <c:v>-2.3307373492069197E-2</c:v>
                </c:pt>
                <c:pt idx="11158">
                  <c:v>-8.3837042924740537</c:v>
                </c:pt>
                <c:pt idx="11159">
                  <c:v>-7.0624959257337645</c:v>
                </c:pt>
                <c:pt idx="11160">
                  <c:v>-6.9108925261660152</c:v>
                </c:pt>
                <c:pt idx="11161">
                  <c:v>12.941597868266095</c:v>
                </c:pt>
                <c:pt idx="11162">
                  <c:v>0.33733551744028401</c:v>
                </c:pt>
                <c:pt idx="11163">
                  <c:v>-4.2770248703243103</c:v>
                </c:pt>
                <c:pt idx="11164">
                  <c:v>7.0660891904577738</c:v>
                </c:pt>
                <c:pt idx="11165">
                  <c:v>-4.0233325038306242</c:v>
                </c:pt>
                <c:pt idx="11166">
                  <c:v>-5.0112272554232549</c:v>
                </c:pt>
                <c:pt idx="11167">
                  <c:v>8.7474470780345293</c:v>
                </c:pt>
                <c:pt idx="11168">
                  <c:v>-0.26303440583379362</c:v>
                </c:pt>
                <c:pt idx="11169">
                  <c:v>-3.3082939691539468</c:v>
                </c:pt>
                <c:pt idx="11170">
                  <c:v>-4.5803689613124955E-2</c:v>
                </c:pt>
                <c:pt idx="11171">
                  <c:v>0</c:v>
                </c:pt>
                <c:pt idx="11172">
                  <c:v>-0.23678159618581998</c:v>
                </c:pt>
                <c:pt idx="11173">
                  <c:v>-0.10402306454322799</c:v>
                </c:pt>
                <c:pt idx="11174">
                  <c:v>6.4374053123072992</c:v>
                </c:pt>
                <c:pt idx="11175">
                  <c:v>-11.295577633612579</c:v>
                </c:pt>
                <c:pt idx="11176">
                  <c:v>-6.7414669864011483</c:v>
                </c:pt>
                <c:pt idx="11177">
                  <c:v>9.5196362528432132</c:v>
                </c:pt>
                <c:pt idx="11178">
                  <c:v>-6.6580700489944258</c:v>
                </c:pt>
                <c:pt idx="11179">
                  <c:v>8.8683081332894673</c:v>
                </c:pt>
                <c:pt idx="11180">
                  <c:v>-6.0732489820306386</c:v>
                </c:pt>
                <c:pt idx="11181">
                  <c:v>4.3781963145341081</c:v>
                </c:pt>
                <c:pt idx="11182">
                  <c:v>0.46130254154130429</c:v>
                </c:pt>
                <c:pt idx="11183">
                  <c:v>-10.582769240382088</c:v>
                </c:pt>
                <c:pt idx="11184">
                  <c:v>-13.717105171805365</c:v>
                </c:pt>
                <c:pt idx="11185">
                  <c:v>2.3171310994756724</c:v>
                </c:pt>
                <c:pt idx="11186">
                  <c:v>12.146568675740786</c:v>
                </c:pt>
                <c:pt idx="11187">
                  <c:v>10.917372079476841</c:v>
                </c:pt>
                <c:pt idx="11188">
                  <c:v>11.268736919579066</c:v>
                </c:pt>
                <c:pt idx="11189">
                  <c:v>0.84472177452208907</c:v>
                </c:pt>
                <c:pt idx="11190">
                  <c:v>12.953772068526765</c:v>
                </c:pt>
                <c:pt idx="11191">
                  <c:v>0.29937533281168471</c:v>
                </c:pt>
                <c:pt idx="11192">
                  <c:v>8.8683081332894673</c:v>
                </c:pt>
                <c:pt idx="11193">
                  <c:v>0.64823667557187459</c:v>
                </c:pt>
                <c:pt idx="11194">
                  <c:v>0.93490497177811527</c:v>
                </c:pt>
                <c:pt idx="11195">
                  <c:v>-10.583082767502933</c:v>
                </c:pt>
                <c:pt idx="11196">
                  <c:v>2.6384236185327907</c:v>
                </c:pt>
                <c:pt idx="11197">
                  <c:v>-0.52311118428615622</c:v>
                </c:pt>
                <c:pt idx="11198">
                  <c:v>12.613482540731207</c:v>
                </c:pt>
                <c:pt idx="11199">
                  <c:v>0.2466399675831254</c:v>
                </c:pt>
                <c:pt idx="11200">
                  <c:v>14.114203242627728</c:v>
                </c:pt>
                <c:pt idx="11201">
                  <c:v>8.6462586799900301</c:v>
                </c:pt>
                <c:pt idx="11202">
                  <c:v>8.6462586799900301</c:v>
                </c:pt>
                <c:pt idx="11203">
                  <c:v>1.2362276423018828</c:v>
                </c:pt>
                <c:pt idx="11204">
                  <c:v>6.0732489820306386</c:v>
                </c:pt>
                <c:pt idx="11205">
                  <c:v>10.866763767353351</c:v>
                </c:pt>
                <c:pt idx="11206">
                  <c:v>-0.25972167179295824</c:v>
                </c:pt>
                <c:pt idx="11207">
                  <c:v>-13.923110792496725</c:v>
                </c:pt>
                <c:pt idx="11208">
                  <c:v>-9.9662651028771325</c:v>
                </c:pt>
                <c:pt idx="11209">
                  <c:v>-0.26162758461954805</c:v>
                </c:pt>
                <c:pt idx="11210">
                  <c:v>2.7852207627734273</c:v>
                </c:pt>
                <c:pt idx="11211">
                  <c:v>-9.2304207950923818</c:v>
                </c:pt>
                <c:pt idx="11212">
                  <c:v>-1.1703256944155558</c:v>
                </c:pt>
                <c:pt idx="11213">
                  <c:v>0.90719018963739873</c:v>
                </c:pt>
                <c:pt idx="11214">
                  <c:v>5.9228321394775394</c:v>
                </c:pt>
                <c:pt idx="11215">
                  <c:v>-1.554138079906781</c:v>
                </c:pt>
                <c:pt idx="11216">
                  <c:v>7.0624959257337645</c:v>
                </c:pt>
                <c:pt idx="11217">
                  <c:v>0.25375659224578306</c:v>
                </c:pt>
                <c:pt idx="11218">
                  <c:v>9.7604427459966399</c:v>
                </c:pt>
                <c:pt idx="11219">
                  <c:v>-4.3721377429318052E-2</c:v>
                </c:pt>
                <c:pt idx="11220">
                  <c:v>0.41473715681062295</c:v>
                </c:pt>
                <c:pt idx="11221">
                  <c:v>-1.3099225168582718</c:v>
                </c:pt>
                <c:pt idx="11222">
                  <c:v>-2.3309616816127305</c:v>
                </c:pt>
                <c:pt idx="11223">
                  <c:v>1.3219280948873624</c:v>
                </c:pt>
                <c:pt idx="11224">
                  <c:v>0.30324667382128728</c:v>
                </c:pt>
                <c:pt idx="11225">
                  <c:v>-0.17333160288556196</c:v>
                </c:pt>
                <c:pt idx="11226">
                  <c:v>-4.3860584323070784</c:v>
                </c:pt>
                <c:pt idx="11227">
                  <c:v>-8.6462586799900301</c:v>
                </c:pt>
                <c:pt idx="11228">
                  <c:v>7.0660891904577738</c:v>
                </c:pt>
                <c:pt idx="11229">
                  <c:v>-5.2937195713741065</c:v>
                </c:pt>
                <c:pt idx="11230">
                  <c:v>8.3822637581148367</c:v>
                </c:pt>
                <c:pt idx="11231">
                  <c:v>-8.0624959257337636</c:v>
                </c:pt>
                <c:pt idx="11232">
                  <c:v>-0.25499708676837535</c:v>
                </c:pt>
                <c:pt idx="11233">
                  <c:v>-0.33390073655343872</c:v>
                </c:pt>
                <c:pt idx="11234">
                  <c:v>7.0660891904577738</c:v>
                </c:pt>
                <c:pt idx="11235">
                  <c:v>11.89191024986467</c:v>
                </c:pt>
                <c:pt idx="11236">
                  <c:v>-0.87062360463099708</c:v>
                </c:pt>
                <c:pt idx="11237">
                  <c:v>0.44680335549168637</c:v>
                </c:pt>
                <c:pt idx="11238">
                  <c:v>-0.12373536842224515</c:v>
                </c:pt>
                <c:pt idx="11239">
                  <c:v>0.20379520245911756</c:v>
                </c:pt>
                <c:pt idx="11240">
                  <c:v>3.8073549220576046</c:v>
                </c:pt>
                <c:pt idx="11241">
                  <c:v>2.3713185135833545</c:v>
                </c:pt>
                <c:pt idx="11242">
                  <c:v>-7.6486571760385464</c:v>
                </c:pt>
                <c:pt idx="11243">
                  <c:v>1.0987459740907015</c:v>
                </c:pt>
                <c:pt idx="11244">
                  <c:v>9.9535673550914375E-2</c:v>
                </c:pt>
                <c:pt idx="11245">
                  <c:v>-9.6444571875092606</c:v>
                </c:pt>
                <c:pt idx="11246">
                  <c:v>12.228918874172939</c:v>
                </c:pt>
                <c:pt idx="11247">
                  <c:v>-0.69311130457677883</c:v>
                </c:pt>
                <c:pt idx="11248">
                  <c:v>7.3394258679290818</c:v>
                </c:pt>
                <c:pt idx="11249">
                  <c:v>-2.3195256046720578</c:v>
                </c:pt>
                <c:pt idx="11250">
                  <c:v>-1.0692908116505242</c:v>
                </c:pt>
                <c:pt idx="11251">
                  <c:v>-1.0098477859563468</c:v>
                </c:pt>
                <c:pt idx="11252">
                  <c:v>-0.17333160288556176</c:v>
                </c:pt>
                <c:pt idx="11253">
                  <c:v>-0.14891380952180974</c:v>
                </c:pt>
                <c:pt idx="11254">
                  <c:v>-0.97251926357789309</c:v>
                </c:pt>
                <c:pt idx="11255">
                  <c:v>11.059119092544519</c:v>
                </c:pt>
                <c:pt idx="11256">
                  <c:v>-0.32193771282224187</c:v>
                </c:pt>
                <c:pt idx="11257">
                  <c:v>2.741949001680462</c:v>
                </c:pt>
                <c:pt idx="11258">
                  <c:v>-5.7116260071127973</c:v>
                </c:pt>
                <c:pt idx="11259">
                  <c:v>0.89954748785321614</c:v>
                </c:pt>
                <c:pt idx="11260">
                  <c:v>-0.18057224564182092</c:v>
                </c:pt>
                <c:pt idx="11261">
                  <c:v>11.013555309891467</c:v>
                </c:pt>
                <c:pt idx="11262">
                  <c:v>15.287736424266425</c:v>
                </c:pt>
                <c:pt idx="11263">
                  <c:v>-9.0597950917951025</c:v>
                </c:pt>
                <c:pt idx="11264">
                  <c:v>7.266906769823242E-2</c:v>
                </c:pt>
                <c:pt idx="11265">
                  <c:v>2.0177881937630274E-2</c:v>
                </c:pt>
                <c:pt idx="11266">
                  <c:v>-0.21610958052642712</c:v>
                </c:pt>
                <c:pt idx="11267">
                  <c:v>-4.5623360601153706</c:v>
                </c:pt>
                <c:pt idx="11268">
                  <c:v>-6.7506819358276737E-2</c:v>
                </c:pt>
                <c:pt idx="11269">
                  <c:v>10.059344460824425</c:v>
                </c:pt>
                <c:pt idx="11270">
                  <c:v>-0.28950661719498505</c:v>
                </c:pt>
                <c:pt idx="11271">
                  <c:v>-3.1194621603594333E-2</c:v>
                </c:pt>
                <c:pt idx="11272">
                  <c:v>0.4576818366873377</c:v>
                </c:pt>
                <c:pt idx="11273">
                  <c:v>-9.7810207925856079E-3</c:v>
                </c:pt>
                <c:pt idx="11274">
                  <c:v>1.0521328043201228</c:v>
                </c:pt>
                <c:pt idx="11275">
                  <c:v>-1.152552320655815</c:v>
                </c:pt>
                <c:pt idx="11276">
                  <c:v>-0.4066252594626435</c:v>
                </c:pt>
                <c:pt idx="11277">
                  <c:v>0.48239276708060813</c:v>
                </c:pt>
                <c:pt idx="11278">
                  <c:v>-0.50967437341691901</c:v>
                </c:pt>
                <c:pt idx="11279">
                  <c:v>-9.1423027763594858E-2</c:v>
                </c:pt>
                <c:pt idx="11280">
                  <c:v>1.0992780724358848</c:v>
                </c:pt>
                <c:pt idx="11281">
                  <c:v>-7.6486571760385464</c:v>
                </c:pt>
                <c:pt idx="11282">
                  <c:v>1.196005654912407</c:v>
                </c:pt>
                <c:pt idx="11283">
                  <c:v>-0.56595053219535307</c:v>
                </c:pt>
                <c:pt idx="11284">
                  <c:v>-0.35954238668714045</c:v>
                </c:pt>
                <c:pt idx="11285">
                  <c:v>-0.11864449649861943</c:v>
                </c:pt>
                <c:pt idx="11286">
                  <c:v>0.24327115101236363</c:v>
                </c:pt>
                <c:pt idx="11287">
                  <c:v>4.7725895038969277</c:v>
                </c:pt>
                <c:pt idx="11288">
                  <c:v>-7.0660891904577721</c:v>
                </c:pt>
                <c:pt idx="11289">
                  <c:v>0.41503749927884348</c:v>
                </c:pt>
                <c:pt idx="11290">
                  <c:v>4.1115853787495098E-2</c:v>
                </c:pt>
                <c:pt idx="11291">
                  <c:v>-8.2462160191973166E-2</c:v>
                </c:pt>
                <c:pt idx="11292">
                  <c:v>1.3921028541567888</c:v>
                </c:pt>
                <c:pt idx="11293">
                  <c:v>-0.51796279992564376</c:v>
                </c:pt>
                <c:pt idx="11294">
                  <c:v>9.8667637673533513</c:v>
                </c:pt>
                <c:pt idx="11295">
                  <c:v>-8.3837042924740537</c:v>
                </c:pt>
                <c:pt idx="11296">
                  <c:v>-4.721024050297185</c:v>
                </c:pt>
                <c:pt idx="11297">
                  <c:v>-7.0660891904577721</c:v>
                </c:pt>
                <c:pt idx="11298">
                  <c:v>6.0732489820306386</c:v>
                </c:pt>
                <c:pt idx="11299">
                  <c:v>-3.4676680175233607</c:v>
                </c:pt>
                <c:pt idx="11300">
                  <c:v>-7.8265484872909159</c:v>
                </c:pt>
                <c:pt idx="11301">
                  <c:v>-4.3692338096657197</c:v>
                </c:pt>
                <c:pt idx="11302">
                  <c:v>-0.86184085477052952</c:v>
                </c:pt>
                <c:pt idx="11303">
                  <c:v>-0.19408705211630248</c:v>
                </c:pt>
                <c:pt idx="11304">
                  <c:v>8.0170348683983358E-2</c:v>
                </c:pt>
                <c:pt idx="11305">
                  <c:v>11.381182412624446</c:v>
                </c:pt>
                <c:pt idx="11306">
                  <c:v>-1.8344417455388264</c:v>
                </c:pt>
                <c:pt idx="11307">
                  <c:v>6.7414669864011465</c:v>
                </c:pt>
                <c:pt idx="11308">
                  <c:v>-0.52273998563829771</c:v>
                </c:pt>
                <c:pt idx="11309">
                  <c:v>-9.7598881832218343</c:v>
                </c:pt>
                <c:pt idx="11310">
                  <c:v>-7.6486571760385464</c:v>
                </c:pt>
                <c:pt idx="11311">
                  <c:v>-1.0818621123353462</c:v>
                </c:pt>
                <c:pt idx="11312">
                  <c:v>2.5611943347882069</c:v>
                </c:pt>
                <c:pt idx="11313">
                  <c:v>9.5196362528432132</c:v>
                </c:pt>
                <c:pt idx="11314">
                  <c:v>14.024735680363165</c:v>
                </c:pt>
                <c:pt idx="11315">
                  <c:v>-12.451211111832327</c:v>
                </c:pt>
                <c:pt idx="11316">
                  <c:v>-12.550907075927366</c:v>
                </c:pt>
                <c:pt idx="11317">
                  <c:v>0.73360658207629159</c:v>
                </c:pt>
                <c:pt idx="11318">
                  <c:v>-9.5196362528432132</c:v>
                </c:pt>
                <c:pt idx="11319">
                  <c:v>-0.4211376988152617</c:v>
                </c:pt>
                <c:pt idx="11320">
                  <c:v>-0.36118752533458925</c:v>
                </c:pt>
                <c:pt idx="11321">
                  <c:v>-3.7661775153826933</c:v>
                </c:pt>
                <c:pt idx="11322">
                  <c:v>-1.9846927472121516</c:v>
                </c:pt>
                <c:pt idx="11323">
                  <c:v>-1.9846927472121516</c:v>
                </c:pt>
                <c:pt idx="11324">
                  <c:v>0.61769025204791128</c:v>
                </c:pt>
                <c:pt idx="11325">
                  <c:v>1.3209667788158859</c:v>
                </c:pt>
                <c:pt idx="11326">
                  <c:v>0.28870534250574625</c:v>
                </c:pt>
                <c:pt idx="11327">
                  <c:v>1.0777916348352754</c:v>
                </c:pt>
                <c:pt idx="11328">
                  <c:v>8.3837042924740537</c:v>
                </c:pt>
                <c:pt idx="11329">
                  <c:v>-6.0732489820306386</c:v>
                </c:pt>
                <c:pt idx="11330">
                  <c:v>0.98924694370312538</c:v>
                </c:pt>
                <c:pt idx="11331">
                  <c:v>0.27417496343899417</c:v>
                </c:pt>
                <c:pt idx="11332">
                  <c:v>-1.3306453119884711</c:v>
                </c:pt>
                <c:pt idx="11333">
                  <c:v>-0.20645087746742632</c:v>
                </c:pt>
                <c:pt idx="11334">
                  <c:v>-0.50596646547912449</c:v>
                </c:pt>
                <c:pt idx="11335">
                  <c:v>-5.0874628412503391</c:v>
                </c:pt>
                <c:pt idx="11336">
                  <c:v>11.8663774174182</c:v>
                </c:pt>
                <c:pt idx="11337">
                  <c:v>-5.08746284125034</c:v>
                </c:pt>
                <c:pt idx="11338">
                  <c:v>-0.74959320249395589</c:v>
                </c:pt>
                <c:pt idx="11339">
                  <c:v>-12.146462606921792</c:v>
                </c:pt>
                <c:pt idx="11340">
                  <c:v>-0.11509316443193933</c:v>
                </c:pt>
                <c:pt idx="11341">
                  <c:v>-9.2304207950923818</c:v>
                </c:pt>
                <c:pt idx="11342">
                  <c:v>-0.21978120787990971</c:v>
                </c:pt>
                <c:pt idx="11343">
                  <c:v>-0.35363695461470068</c:v>
                </c:pt>
                <c:pt idx="11344">
                  <c:v>0.12553088208385912</c:v>
                </c:pt>
                <c:pt idx="11345">
                  <c:v>0.42475265411205571</c:v>
                </c:pt>
                <c:pt idx="11346">
                  <c:v>-0.77444029958486893</c:v>
                </c:pt>
                <c:pt idx="11347">
                  <c:v>0.32681031626710849</c:v>
                </c:pt>
                <c:pt idx="11348">
                  <c:v>6.0732489820306386</c:v>
                </c:pt>
                <c:pt idx="11349">
                  <c:v>-0.32012585225337686</c:v>
                </c:pt>
                <c:pt idx="11350">
                  <c:v>0.34792330342030708</c:v>
                </c:pt>
                <c:pt idx="11351">
                  <c:v>-8.3837042924740537</c:v>
                </c:pt>
                <c:pt idx="11352">
                  <c:v>3.4363145393710424</c:v>
                </c:pt>
                <c:pt idx="11353">
                  <c:v>-6.5095028221884996E-2</c:v>
                </c:pt>
                <c:pt idx="11354">
                  <c:v>-6.2871626767266857</c:v>
                </c:pt>
                <c:pt idx="11355">
                  <c:v>-0.99460674122978154</c:v>
                </c:pt>
                <c:pt idx="11356">
                  <c:v>-0.49932229040690473</c:v>
                </c:pt>
                <c:pt idx="11357">
                  <c:v>1.2017452097530851E-3</c:v>
                </c:pt>
                <c:pt idx="11358">
                  <c:v>9.9662651028771325</c:v>
                </c:pt>
                <c:pt idx="11359">
                  <c:v>10.644457187509261</c:v>
                </c:pt>
                <c:pt idx="11360">
                  <c:v>-0.10691520391651207</c:v>
                </c:pt>
                <c:pt idx="11361">
                  <c:v>-0.66439696821556116</c:v>
                </c:pt>
                <c:pt idx="11362">
                  <c:v>-10.917123403264748</c:v>
                </c:pt>
                <c:pt idx="11363">
                  <c:v>1.1681227588083267</c:v>
                </c:pt>
                <c:pt idx="11364">
                  <c:v>3.558076949804478</c:v>
                </c:pt>
                <c:pt idx="11365">
                  <c:v>-0.17687776208407915</c:v>
                </c:pt>
                <c:pt idx="11366">
                  <c:v>0.88896868761125591</c:v>
                </c:pt>
                <c:pt idx="11367">
                  <c:v>-11.416621621364193</c:v>
                </c:pt>
                <c:pt idx="11368">
                  <c:v>-1.2801079191927351</c:v>
                </c:pt>
                <c:pt idx="11369">
                  <c:v>-6.0732489820306386</c:v>
                </c:pt>
                <c:pt idx="11370">
                  <c:v>15.358113157356053</c:v>
                </c:pt>
                <c:pt idx="11371">
                  <c:v>-1.698637475507107</c:v>
                </c:pt>
                <c:pt idx="11372">
                  <c:v>-0.16558606571797518</c:v>
                </c:pt>
                <c:pt idx="11373">
                  <c:v>11.485326189240524</c:v>
                </c:pt>
                <c:pt idx="11374">
                  <c:v>0.39377150827819207</c:v>
                </c:pt>
                <c:pt idx="11375">
                  <c:v>-1.3479233034203066</c:v>
                </c:pt>
                <c:pt idx="11376">
                  <c:v>-6.1924768434321606</c:v>
                </c:pt>
                <c:pt idx="11377">
                  <c:v>-0.50219981036646977</c:v>
                </c:pt>
                <c:pt idx="11378">
                  <c:v>-0.10825289065202374</c:v>
                </c:pt>
                <c:pt idx="11379">
                  <c:v>-1.2954558835261711</c:v>
                </c:pt>
                <c:pt idx="11380">
                  <c:v>-0.3381006858466421</c:v>
                </c:pt>
                <c:pt idx="11381">
                  <c:v>-6.0732489820306386</c:v>
                </c:pt>
                <c:pt idx="11382">
                  <c:v>-12.167627216919835</c:v>
                </c:pt>
                <c:pt idx="11383">
                  <c:v>-8.0624959257337636</c:v>
                </c:pt>
                <c:pt idx="11384">
                  <c:v>-1.7640927721890709</c:v>
                </c:pt>
                <c:pt idx="11385">
                  <c:v>0.88341344377808562</c:v>
                </c:pt>
                <c:pt idx="11386">
                  <c:v>-9.0606959316875546</c:v>
                </c:pt>
                <c:pt idx="11387">
                  <c:v>-0.15497314513382693</c:v>
                </c:pt>
                <c:pt idx="11388">
                  <c:v>9.5196362528432132</c:v>
                </c:pt>
                <c:pt idx="11389">
                  <c:v>0.20331482048560975</c:v>
                </c:pt>
                <c:pt idx="11390">
                  <c:v>-15.311570946824542</c:v>
                </c:pt>
                <c:pt idx="11391">
                  <c:v>-0.99460674122978154</c:v>
                </c:pt>
                <c:pt idx="11392">
                  <c:v>-8.3837042924740537</c:v>
                </c:pt>
                <c:pt idx="11393">
                  <c:v>0.11417101991931072</c:v>
                </c:pt>
                <c:pt idx="11394">
                  <c:v>-0.3936638484862765</c:v>
                </c:pt>
                <c:pt idx="11395">
                  <c:v>3.0460123977568365</c:v>
                </c:pt>
                <c:pt idx="11396">
                  <c:v>10.229619965185119</c:v>
                </c:pt>
                <c:pt idx="11397">
                  <c:v>13.550826932881439</c:v>
                </c:pt>
                <c:pt idx="11398">
                  <c:v>-11.941658995526698</c:v>
                </c:pt>
                <c:pt idx="11399">
                  <c:v>-1.2136284795404735</c:v>
                </c:pt>
                <c:pt idx="11400">
                  <c:v>0.26903314645523674</c:v>
                </c:pt>
                <c:pt idx="11401">
                  <c:v>13.188279751964144</c:v>
                </c:pt>
                <c:pt idx="11402">
                  <c:v>-0.79141337818858271</c:v>
                </c:pt>
                <c:pt idx="11403">
                  <c:v>-1.452322388890261</c:v>
                </c:pt>
                <c:pt idx="11404">
                  <c:v>0.75207248655641445</c:v>
                </c:pt>
                <c:pt idx="11405">
                  <c:v>13.965844395703153</c:v>
                </c:pt>
                <c:pt idx="11406">
                  <c:v>-2.2214309450990029</c:v>
                </c:pt>
                <c:pt idx="11407">
                  <c:v>-0.9462287435590192</c:v>
                </c:pt>
                <c:pt idx="11408">
                  <c:v>0.36257007938470842</c:v>
                </c:pt>
                <c:pt idx="11409">
                  <c:v>0.61005348168398665</c:v>
                </c:pt>
                <c:pt idx="11410">
                  <c:v>-0.6938766211415105</c:v>
                </c:pt>
                <c:pt idx="11411">
                  <c:v>6.0732489820306386</c:v>
                </c:pt>
                <c:pt idx="11412">
                  <c:v>11.786950240502948</c:v>
                </c:pt>
                <c:pt idx="11413">
                  <c:v>-0.19900724963763677</c:v>
                </c:pt>
                <c:pt idx="11414">
                  <c:v>-0.29373120305671052</c:v>
                </c:pt>
                <c:pt idx="11415">
                  <c:v>7.6462586799900292</c:v>
                </c:pt>
                <c:pt idx="11416">
                  <c:v>-0.11103131238874402</c:v>
                </c:pt>
                <c:pt idx="11417">
                  <c:v>-0.11103131238874402</c:v>
                </c:pt>
                <c:pt idx="11418">
                  <c:v>-0.11103131238874402</c:v>
                </c:pt>
                <c:pt idx="11419">
                  <c:v>-0.51973487794553697</c:v>
                </c:pt>
                <c:pt idx="11420">
                  <c:v>0.86702613473057932</c:v>
                </c:pt>
                <c:pt idx="11421">
                  <c:v>-0.3719687773869581</c:v>
                </c:pt>
                <c:pt idx="11422">
                  <c:v>13.793603309279407</c:v>
                </c:pt>
                <c:pt idx="11423">
                  <c:v>13.287808556012996</c:v>
                </c:pt>
                <c:pt idx="11424">
                  <c:v>-13.268395793556561</c:v>
                </c:pt>
                <c:pt idx="11425">
                  <c:v>0.25779775746764644</c:v>
                </c:pt>
                <c:pt idx="11426">
                  <c:v>5.9228321394775394</c:v>
                </c:pt>
                <c:pt idx="11427">
                  <c:v>-7.0660891904577721</c:v>
                </c:pt>
                <c:pt idx="11428">
                  <c:v>0.59664430576879202</c:v>
                </c:pt>
                <c:pt idx="11429">
                  <c:v>-8.4316285933475427E-2</c:v>
                </c:pt>
                <c:pt idx="11430">
                  <c:v>-11.059119092544519</c:v>
                </c:pt>
                <c:pt idx="11431">
                  <c:v>13.879072651468757</c:v>
                </c:pt>
                <c:pt idx="11432">
                  <c:v>-8.8683081332894673</c:v>
                </c:pt>
                <c:pt idx="11433">
                  <c:v>-0.83598611147494306</c:v>
                </c:pt>
                <c:pt idx="11434">
                  <c:v>-0.27773545518022291</c:v>
                </c:pt>
                <c:pt idx="11435">
                  <c:v>-6.1512158723719077</c:v>
                </c:pt>
                <c:pt idx="11436">
                  <c:v>9.9667457608995313</c:v>
                </c:pt>
                <c:pt idx="11437">
                  <c:v>-0.51721789408532215</c:v>
                </c:pt>
                <c:pt idx="11438">
                  <c:v>12.550907075927366</c:v>
                </c:pt>
                <c:pt idx="11439">
                  <c:v>-6.6551192908606033E-2</c:v>
                </c:pt>
                <c:pt idx="11440">
                  <c:v>9.8672787397096631</c:v>
                </c:pt>
                <c:pt idx="11441">
                  <c:v>0.14438990933517465</c:v>
                </c:pt>
                <c:pt idx="11442">
                  <c:v>2.4146940413458116</c:v>
                </c:pt>
                <c:pt idx="11443">
                  <c:v>0.26291423632467559</c:v>
                </c:pt>
                <c:pt idx="11444">
                  <c:v>-0.26441563623215458</c:v>
                </c:pt>
                <c:pt idx="11445">
                  <c:v>-3.1571718130617441</c:v>
                </c:pt>
                <c:pt idx="11446">
                  <c:v>12.989690152250811</c:v>
                </c:pt>
                <c:pt idx="11447">
                  <c:v>2.0951572330403399</c:v>
                </c:pt>
                <c:pt idx="11448">
                  <c:v>0.48501498159482481</c:v>
                </c:pt>
                <c:pt idx="11449">
                  <c:v>-0.74723392962003343</c:v>
                </c:pt>
                <c:pt idx="11450">
                  <c:v>1.7369655941662063</c:v>
                </c:pt>
                <c:pt idx="11451">
                  <c:v>-12.188279751964144</c:v>
                </c:pt>
                <c:pt idx="11452">
                  <c:v>-0.15374023398110739</c:v>
                </c:pt>
                <c:pt idx="11453">
                  <c:v>-4.7725895038969268</c:v>
                </c:pt>
                <c:pt idx="11454">
                  <c:v>9.0597950917951025</c:v>
                </c:pt>
                <c:pt idx="11455">
                  <c:v>-10.917372079476841</c:v>
                </c:pt>
                <c:pt idx="11456">
                  <c:v>13.353514437945197</c:v>
                </c:pt>
                <c:pt idx="11457">
                  <c:v>11.917123403264748</c:v>
                </c:pt>
                <c:pt idx="11458">
                  <c:v>-0.15869774601905817</c:v>
                </c:pt>
                <c:pt idx="11459">
                  <c:v>0.44265433258713122</c:v>
                </c:pt>
                <c:pt idx="11460">
                  <c:v>0.34577483684172999</c:v>
                </c:pt>
                <c:pt idx="11461">
                  <c:v>0.62259278743136692</c:v>
                </c:pt>
                <c:pt idx="11462">
                  <c:v>-8.7462841250339263E-2</c:v>
                </c:pt>
                <c:pt idx="11463">
                  <c:v>-1.8392919520566415</c:v>
                </c:pt>
                <c:pt idx="11464">
                  <c:v>1.7328857751460391</c:v>
                </c:pt>
                <c:pt idx="11465">
                  <c:v>0.21412480535284761</c:v>
                </c:pt>
                <c:pt idx="11466">
                  <c:v>-0.10623032612492248</c:v>
                </c:pt>
                <c:pt idx="11467">
                  <c:v>1.8802226451464383</c:v>
                </c:pt>
                <c:pt idx="11468">
                  <c:v>0.83289001416474184</c:v>
                </c:pt>
                <c:pt idx="11469">
                  <c:v>0.92599941855622325</c:v>
                </c:pt>
                <c:pt idx="11470">
                  <c:v>-8.0624959257337636</c:v>
                </c:pt>
                <c:pt idx="11471">
                  <c:v>-12.813847981108065</c:v>
                </c:pt>
                <c:pt idx="11472">
                  <c:v>19.82852494643781</c:v>
                </c:pt>
                <c:pt idx="11473">
                  <c:v>-1.3006594781337113</c:v>
                </c:pt>
                <c:pt idx="11474">
                  <c:v>-0.53605290024020991</c:v>
                </c:pt>
                <c:pt idx="11475">
                  <c:v>-5.5647846187835261</c:v>
                </c:pt>
                <c:pt idx="11476">
                  <c:v>-0.18442457113742744</c:v>
                </c:pt>
                <c:pt idx="11477">
                  <c:v>7.2397011166730358</c:v>
                </c:pt>
                <c:pt idx="11478">
                  <c:v>8.853667460165722E-2</c:v>
                </c:pt>
                <c:pt idx="11479">
                  <c:v>-1.9999957567980118</c:v>
                </c:pt>
                <c:pt idx="11480">
                  <c:v>15.79022120649509</c:v>
                </c:pt>
                <c:pt idx="11481">
                  <c:v>17.484109592352951</c:v>
                </c:pt>
                <c:pt idx="11482">
                  <c:v>9.4048249674053286E-3</c:v>
                </c:pt>
                <c:pt idx="11483">
                  <c:v>9.6444571875092606</c:v>
                </c:pt>
                <c:pt idx="11484">
                  <c:v>0.80145432061791977</c:v>
                </c:pt>
                <c:pt idx="11485">
                  <c:v>0.2583119955913904</c:v>
                </c:pt>
                <c:pt idx="11486">
                  <c:v>0.62708797639383262</c:v>
                </c:pt>
                <c:pt idx="11487">
                  <c:v>0.14638948698152382</c:v>
                </c:pt>
                <c:pt idx="11488">
                  <c:v>2.2601428937132649E-2</c:v>
                </c:pt>
                <c:pt idx="11489">
                  <c:v>0.23029761942179389</c:v>
                </c:pt>
                <c:pt idx="11490">
                  <c:v>-4.1820175694627058E-2</c:v>
                </c:pt>
                <c:pt idx="11491">
                  <c:v>-9.0750333917088213</c:v>
                </c:pt>
                <c:pt idx="11492">
                  <c:v>2</c:v>
                </c:pt>
                <c:pt idx="11493">
                  <c:v>0.41203875564900816</c:v>
                </c:pt>
                <c:pt idx="11494">
                  <c:v>7.0660891904577738</c:v>
                </c:pt>
                <c:pt idx="11495">
                  <c:v>-0.54616753749407165</c:v>
                </c:pt>
                <c:pt idx="11496">
                  <c:v>-0.81094086539268828</c:v>
                </c:pt>
                <c:pt idx="11497">
                  <c:v>-9.8672787397096631</c:v>
                </c:pt>
                <c:pt idx="11498">
                  <c:v>2.9363537712769903</c:v>
                </c:pt>
                <c:pt idx="11499">
                  <c:v>-8.6462586799900301</c:v>
                </c:pt>
                <c:pt idx="11500">
                  <c:v>-15.081289245950657</c:v>
                </c:pt>
                <c:pt idx="11501">
                  <c:v>-2.2607528950352078</c:v>
                </c:pt>
                <c:pt idx="11502">
                  <c:v>-0.25153876699596428</c:v>
                </c:pt>
                <c:pt idx="11503">
                  <c:v>6.0732489820306386</c:v>
                </c:pt>
                <c:pt idx="11504">
                  <c:v>10.583082767502933</c:v>
                </c:pt>
                <c:pt idx="11505">
                  <c:v>-0.37439551478149807</c:v>
                </c:pt>
                <c:pt idx="11506">
                  <c:v>0.65132811955374581</c:v>
                </c:pt>
                <c:pt idx="11507">
                  <c:v>-10.814048332230835</c:v>
                </c:pt>
                <c:pt idx="11508">
                  <c:v>4.3062293729241266E-2</c:v>
                </c:pt>
                <c:pt idx="11509">
                  <c:v>0.78731716882105918</c:v>
                </c:pt>
                <c:pt idx="11510">
                  <c:v>6.2029400586702756</c:v>
                </c:pt>
                <c:pt idx="11511">
                  <c:v>0.55639334852438516</c:v>
                </c:pt>
                <c:pt idx="11512">
                  <c:v>-0.86102358685118985</c:v>
                </c:pt>
                <c:pt idx="11513">
                  <c:v>-7.6462586799900292</c:v>
                </c:pt>
                <c:pt idx="11514">
                  <c:v>2.6967047600269359E-2</c:v>
                </c:pt>
                <c:pt idx="11515">
                  <c:v>0.10866668530304283</c:v>
                </c:pt>
                <c:pt idx="11516">
                  <c:v>-0.88173711838018032</c:v>
                </c:pt>
                <c:pt idx="11517">
                  <c:v>-8.055257018334154E-2</c:v>
                </c:pt>
                <c:pt idx="11518">
                  <c:v>11.013322673425447</c:v>
                </c:pt>
                <c:pt idx="11519">
                  <c:v>6.1663728574702645</c:v>
                </c:pt>
                <c:pt idx="11520">
                  <c:v>-2.3519853287435422</c:v>
                </c:pt>
                <c:pt idx="11521">
                  <c:v>-14.335041363415007</c:v>
                </c:pt>
                <c:pt idx="11522">
                  <c:v>-1.9300979867698438</c:v>
                </c:pt>
                <c:pt idx="11523">
                  <c:v>-1.0743473414600815</c:v>
                </c:pt>
                <c:pt idx="11524">
                  <c:v>0.71687140261061166</c:v>
                </c:pt>
                <c:pt idx="11525">
                  <c:v>1.7040151723649195</c:v>
                </c:pt>
                <c:pt idx="11526">
                  <c:v>-0.25697265304659239</c:v>
                </c:pt>
                <c:pt idx="11527">
                  <c:v>-0.14135584924554154</c:v>
                </c:pt>
                <c:pt idx="11528">
                  <c:v>10.146780789986687</c:v>
                </c:pt>
                <c:pt idx="11529">
                  <c:v>-7.0168411415828427E-2</c:v>
                </c:pt>
                <c:pt idx="11530">
                  <c:v>-8.7947699275702673E-2</c:v>
                </c:pt>
                <c:pt idx="11531">
                  <c:v>-4.3197689401102204E-2</c:v>
                </c:pt>
                <c:pt idx="11532">
                  <c:v>0.18247805178539711</c:v>
                </c:pt>
                <c:pt idx="11533">
                  <c:v>-0.22084196977304801</c:v>
                </c:pt>
                <c:pt idx="11534">
                  <c:v>-0.41863973595903936</c:v>
                </c:pt>
                <c:pt idx="11535">
                  <c:v>0.68364677558056297</c:v>
                </c:pt>
                <c:pt idx="11536">
                  <c:v>-1.1495638837829386E-2</c:v>
                </c:pt>
                <c:pt idx="11537">
                  <c:v>1.1591052909727695</c:v>
                </c:pt>
                <c:pt idx="11538">
                  <c:v>-8.442878116070629E-2</c:v>
                </c:pt>
                <c:pt idx="11539">
                  <c:v>-9.5189809291704002</c:v>
                </c:pt>
                <c:pt idx="11540">
                  <c:v>-2.8057528174611028</c:v>
                </c:pt>
                <c:pt idx="11541">
                  <c:v>-0.64883468388754095</c:v>
                </c:pt>
                <c:pt idx="11542">
                  <c:v>-7.6486571760385464</c:v>
                </c:pt>
                <c:pt idx="11543">
                  <c:v>-4.4454041736427508</c:v>
                </c:pt>
                <c:pt idx="11544">
                  <c:v>-0.79970134951416871</c:v>
                </c:pt>
                <c:pt idx="11545">
                  <c:v>1.325004377493606</c:v>
                </c:pt>
                <c:pt idx="11546">
                  <c:v>-1.1142769718923979</c:v>
                </c:pt>
                <c:pt idx="11547">
                  <c:v>-1.968611703553814</c:v>
                </c:pt>
                <c:pt idx="11548">
                  <c:v>7.0660891904577738</c:v>
                </c:pt>
                <c:pt idx="11549">
                  <c:v>9.9662651028771325</c:v>
                </c:pt>
                <c:pt idx="11550">
                  <c:v>5.0626073069968455E-2</c:v>
                </c:pt>
                <c:pt idx="11551">
                  <c:v>7.0660891904577738</c:v>
                </c:pt>
                <c:pt idx="11552">
                  <c:v>0.15272426068870401</c:v>
                </c:pt>
                <c:pt idx="11553">
                  <c:v>8.0624959257337636</c:v>
                </c:pt>
                <c:pt idx="11554">
                  <c:v>0</c:v>
                </c:pt>
                <c:pt idx="11555">
                  <c:v>-10.147204924942228</c:v>
                </c:pt>
                <c:pt idx="11556">
                  <c:v>-11.451382851019591</c:v>
                </c:pt>
                <c:pt idx="11557">
                  <c:v>1.1189410727235074</c:v>
                </c:pt>
                <c:pt idx="11558">
                  <c:v>-11.965904504239749</c:v>
                </c:pt>
                <c:pt idx="11559">
                  <c:v>9.75933340719466</c:v>
                </c:pt>
                <c:pt idx="11560">
                  <c:v>-0.71620703399940866</c:v>
                </c:pt>
                <c:pt idx="11561">
                  <c:v>0.42670041680442411</c:v>
                </c:pt>
                <c:pt idx="11562">
                  <c:v>-0.21434014904171489</c:v>
                </c:pt>
                <c:pt idx="11563">
                  <c:v>-1.4585302158957654</c:v>
                </c:pt>
                <c:pt idx="11564">
                  <c:v>9.076546392318191E-2</c:v>
                </c:pt>
                <c:pt idx="11565">
                  <c:v>-0.11889060619571704</c:v>
                </c:pt>
                <c:pt idx="11566">
                  <c:v>6.8591731311508197E-2</c:v>
                </c:pt>
                <c:pt idx="11567">
                  <c:v>-1.2306790325214088</c:v>
                </c:pt>
                <c:pt idx="11568">
                  <c:v>-0.8937345855510157</c:v>
                </c:pt>
                <c:pt idx="11569">
                  <c:v>-0.28688114778816137</c:v>
                </c:pt>
                <c:pt idx="11570">
                  <c:v>-1.2064508774674265</c:v>
                </c:pt>
                <c:pt idx="11571">
                  <c:v>-0.3996074587092377</c:v>
                </c:pt>
                <c:pt idx="11572">
                  <c:v>-9.5758982805430867E-2</c:v>
                </c:pt>
                <c:pt idx="11573">
                  <c:v>0.38924436302592558</c:v>
                </c:pt>
                <c:pt idx="11574">
                  <c:v>9.13478250076738E-2</c:v>
                </c:pt>
                <c:pt idx="11575">
                  <c:v>-0.47883414985981299</c:v>
                </c:pt>
                <c:pt idx="11576">
                  <c:v>-0.2586021595185331</c:v>
                </c:pt>
                <c:pt idx="11577">
                  <c:v>0.52654581449583449</c:v>
                </c:pt>
                <c:pt idx="11578">
                  <c:v>1.5825600105058517</c:v>
                </c:pt>
                <c:pt idx="11579">
                  <c:v>4.8493996613959084E-3</c:v>
                </c:pt>
                <c:pt idx="11580">
                  <c:v>1.439542462787492</c:v>
                </c:pt>
                <c:pt idx="11581">
                  <c:v>-0.16812275880832708</c:v>
                </c:pt>
                <c:pt idx="11582">
                  <c:v>0.69888209243472643</c:v>
                </c:pt>
                <c:pt idx="11583">
                  <c:v>8.6450579349844769</c:v>
                </c:pt>
                <c:pt idx="11584">
                  <c:v>-14.904415102592719</c:v>
                </c:pt>
                <c:pt idx="11585">
                  <c:v>-1.6017132519074588E-16</c:v>
                </c:pt>
                <c:pt idx="11586">
                  <c:v>-8.8683081332894673</c:v>
                </c:pt>
                <c:pt idx="11587">
                  <c:v>1.5849625007211563</c:v>
                </c:pt>
                <c:pt idx="11588">
                  <c:v>-10.582769240382088</c:v>
                </c:pt>
                <c:pt idx="11589">
                  <c:v>8.3837042924740537</c:v>
                </c:pt>
                <c:pt idx="11590">
                  <c:v>-10.381542951184585</c:v>
                </c:pt>
                <c:pt idx="11591">
                  <c:v>-0.77657745006506274</c:v>
                </c:pt>
                <c:pt idx="11592">
                  <c:v>-1.5754081940079074</c:v>
                </c:pt>
                <c:pt idx="11593">
                  <c:v>-0.92143873496612505</c:v>
                </c:pt>
                <c:pt idx="11594">
                  <c:v>0.94877467664482695</c:v>
                </c:pt>
                <c:pt idx="11595">
                  <c:v>6.2711394033725263</c:v>
                </c:pt>
                <c:pt idx="11596">
                  <c:v>7.6486571760385464</c:v>
                </c:pt>
                <c:pt idx="11597">
                  <c:v>0.75488750216346867</c:v>
                </c:pt>
                <c:pt idx="11598">
                  <c:v>-0.12535763740747061</c:v>
                </c:pt>
                <c:pt idx="11599">
                  <c:v>0.28239973070072494</c:v>
                </c:pt>
                <c:pt idx="11600">
                  <c:v>0.25457282708559736</c:v>
                </c:pt>
                <c:pt idx="11601">
                  <c:v>3.8819248890528193E-2</c:v>
                </c:pt>
                <c:pt idx="11602">
                  <c:v>-0.59418103075053463</c:v>
                </c:pt>
                <c:pt idx="11603">
                  <c:v>-0.16505924627049637</c:v>
                </c:pt>
                <c:pt idx="11604">
                  <c:v>0.10433665981473583</c:v>
                </c:pt>
                <c:pt idx="11605">
                  <c:v>0.84577908130513146</c:v>
                </c:pt>
                <c:pt idx="11606">
                  <c:v>1.6952687626379337</c:v>
                </c:pt>
                <c:pt idx="11607">
                  <c:v>-8.6462586799900301</c:v>
                </c:pt>
                <c:pt idx="11608">
                  <c:v>0.47533800954665789</c:v>
                </c:pt>
                <c:pt idx="11609">
                  <c:v>-0.33257533908687098</c:v>
                </c:pt>
                <c:pt idx="11610">
                  <c:v>0.80006242949124784</c:v>
                </c:pt>
                <c:pt idx="11611">
                  <c:v>-0.27045187739627674</c:v>
                </c:pt>
                <c:pt idx="11612">
                  <c:v>0.49998737169856433</c:v>
                </c:pt>
                <c:pt idx="11613">
                  <c:v>-1.198523434910775</c:v>
                </c:pt>
                <c:pt idx="11614">
                  <c:v>11.644156719937438</c:v>
                </c:pt>
                <c:pt idx="11615">
                  <c:v>10.381182412624446</c:v>
                </c:pt>
                <c:pt idx="11616">
                  <c:v>-8.0606959316875546</c:v>
                </c:pt>
                <c:pt idx="11617">
                  <c:v>4.0641984497345768E-2</c:v>
                </c:pt>
                <c:pt idx="11618">
                  <c:v>10.644156719937438</c:v>
                </c:pt>
                <c:pt idx="11619">
                  <c:v>-8.8683081332894673</c:v>
                </c:pt>
                <c:pt idx="11620">
                  <c:v>4.7305714778356517E-2</c:v>
                </c:pt>
                <c:pt idx="11621">
                  <c:v>7.0660891904577738</c:v>
                </c:pt>
                <c:pt idx="11622">
                  <c:v>-1.7369655941662061</c:v>
                </c:pt>
                <c:pt idx="11623">
                  <c:v>11.916999049082808</c:v>
                </c:pt>
                <c:pt idx="11624">
                  <c:v>-5.9228321394775394</c:v>
                </c:pt>
                <c:pt idx="11625">
                  <c:v>10.583082767502933</c:v>
                </c:pt>
                <c:pt idx="11626">
                  <c:v>11.451382851019591</c:v>
                </c:pt>
                <c:pt idx="11627">
                  <c:v>-7.6462586799900292</c:v>
                </c:pt>
                <c:pt idx="11628">
                  <c:v>-1.0334282432886341</c:v>
                </c:pt>
                <c:pt idx="11629">
                  <c:v>-0.99974244487285202</c:v>
                </c:pt>
                <c:pt idx="11630">
                  <c:v>1.5512999371324694E-2</c:v>
                </c:pt>
                <c:pt idx="11631">
                  <c:v>-0.81786118858163137</c:v>
                </c:pt>
                <c:pt idx="11632">
                  <c:v>4.7479591417730616</c:v>
                </c:pt>
                <c:pt idx="11633">
                  <c:v>-0.65582702518311642</c:v>
                </c:pt>
                <c:pt idx="11634">
                  <c:v>-0.52356195605701294</c:v>
                </c:pt>
                <c:pt idx="11635">
                  <c:v>0.40911266532173812</c:v>
                </c:pt>
                <c:pt idx="11636">
                  <c:v>0.22948184612276717</c:v>
                </c:pt>
                <c:pt idx="11637">
                  <c:v>0.58496250072115619</c:v>
                </c:pt>
                <c:pt idx="11638">
                  <c:v>0.83627462163306654</c:v>
                </c:pt>
                <c:pt idx="11639">
                  <c:v>-11.748332638847927</c:v>
                </c:pt>
                <c:pt idx="11640">
                  <c:v>-1.151562447439326</c:v>
                </c:pt>
                <c:pt idx="11641">
                  <c:v>0.23297717197761406</c:v>
                </c:pt>
                <c:pt idx="11642">
                  <c:v>-7.9661449133456026</c:v>
                </c:pt>
                <c:pt idx="11643">
                  <c:v>-7.8665920690442057</c:v>
                </c:pt>
                <c:pt idx="11644">
                  <c:v>-8.6450579349844769</c:v>
                </c:pt>
                <c:pt idx="11645">
                  <c:v>-1.8910252739051938</c:v>
                </c:pt>
                <c:pt idx="11646">
                  <c:v>-0.1018796140192138</c:v>
                </c:pt>
                <c:pt idx="11647">
                  <c:v>-0.24035896786589692</c:v>
                </c:pt>
                <c:pt idx="11648">
                  <c:v>-10.229619965185119</c:v>
                </c:pt>
                <c:pt idx="11649">
                  <c:v>10.147204924942228</c:v>
                </c:pt>
                <c:pt idx="11650">
                  <c:v>-13.12503671041155</c:v>
                </c:pt>
                <c:pt idx="11651">
                  <c:v>8.3837042924740537</c:v>
                </c:pt>
                <c:pt idx="11652">
                  <c:v>-14.335041363415007</c:v>
                </c:pt>
                <c:pt idx="11653">
                  <c:v>7.594885323329871E-2</c:v>
                </c:pt>
                <c:pt idx="11654">
                  <c:v>-5.0874628412503391</c:v>
                </c:pt>
                <c:pt idx="11655">
                  <c:v>-12.953772068526765</c:v>
                </c:pt>
                <c:pt idx="11656">
                  <c:v>10.814315423787811</c:v>
                </c:pt>
                <c:pt idx="11657">
                  <c:v>-6.0732489820306386</c:v>
                </c:pt>
                <c:pt idx="11658">
                  <c:v>-8.1196082847981077E-2</c:v>
                </c:pt>
                <c:pt idx="11659">
                  <c:v>-11.892036785411905</c:v>
                </c:pt>
                <c:pt idx="11660">
                  <c:v>2.079434467494405</c:v>
                </c:pt>
                <c:pt idx="11661">
                  <c:v>-7.6486571760385464</c:v>
                </c:pt>
                <c:pt idx="11662">
                  <c:v>-10.229619965185119</c:v>
                </c:pt>
                <c:pt idx="11663">
                  <c:v>-0.31882218401954077</c:v>
                </c:pt>
                <c:pt idx="11664">
                  <c:v>-1.2558389044295897</c:v>
                </c:pt>
                <c:pt idx="11665">
                  <c:v>0.83880773510028939</c:v>
                </c:pt>
                <c:pt idx="11666">
                  <c:v>-7.5037276021518329</c:v>
                </c:pt>
                <c:pt idx="11667">
                  <c:v>-0.14438990933517443</c:v>
                </c:pt>
                <c:pt idx="11668">
                  <c:v>5.5356341365923605</c:v>
                </c:pt>
                <c:pt idx="11669">
                  <c:v>-8.0624959257337636</c:v>
                </c:pt>
                <c:pt idx="11670">
                  <c:v>1.0201778819376301</c:v>
                </c:pt>
                <c:pt idx="11671">
                  <c:v>-8.7462841250339263E-2</c:v>
                </c:pt>
                <c:pt idx="11672">
                  <c:v>11.759610821875043</c:v>
                </c:pt>
                <c:pt idx="11673">
                  <c:v>8.3837042924740537</c:v>
                </c:pt>
                <c:pt idx="11674">
                  <c:v>8.0624959257337636</c:v>
                </c:pt>
                <c:pt idx="11675">
                  <c:v>2.3894020202181254</c:v>
                </c:pt>
                <c:pt idx="11676">
                  <c:v>10.583082767502933</c:v>
                </c:pt>
                <c:pt idx="11677">
                  <c:v>-0.35363695461470046</c:v>
                </c:pt>
                <c:pt idx="11678">
                  <c:v>-6.0733196937101477</c:v>
                </c:pt>
                <c:pt idx="11679">
                  <c:v>-0.32192809488736268</c:v>
                </c:pt>
                <c:pt idx="11680">
                  <c:v>-2.975033084483425</c:v>
                </c:pt>
                <c:pt idx="11681">
                  <c:v>1.5087729375447136</c:v>
                </c:pt>
                <c:pt idx="11682">
                  <c:v>0</c:v>
                </c:pt>
                <c:pt idx="11683">
                  <c:v>3.6200797435405185</c:v>
                </c:pt>
                <c:pt idx="11684">
                  <c:v>-8.9267338097087243E-2</c:v>
                </c:pt>
                <c:pt idx="11685">
                  <c:v>-10.759888183221834</c:v>
                </c:pt>
                <c:pt idx="11686">
                  <c:v>12.036288107616512</c:v>
                </c:pt>
                <c:pt idx="11687">
                  <c:v>-0.3479233034203067</c:v>
                </c:pt>
                <c:pt idx="11688">
                  <c:v>5.7141358132734767</c:v>
                </c:pt>
                <c:pt idx="11689">
                  <c:v>-0.19450302416297816</c:v>
                </c:pt>
                <c:pt idx="11690">
                  <c:v>-0.32192809488736229</c:v>
                </c:pt>
                <c:pt idx="11691">
                  <c:v>2.3852901558847921</c:v>
                </c:pt>
                <c:pt idx="11692">
                  <c:v>-0.34288771352300873</c:v>
                </c:pt>
                <c:pt idx="11693">
                  <c:v>11.644156719937438</c:v>
                </c:pt>
                <c:pt idx="11694">
                  <c:v>-11.840515686924171</c:v>
                </c:pt>
                <c:pt idx="11695">
                  <c:v>0</c:v>
                </c:pt>
                <c:pt idx="11696">
                  <c:v>7.3657041725308986E-2</c:v>
                </c:pt>
                <c:pt idx="11697">
                  <c:v>-8.6462586799900301</c:v>
                </c:pt>
                <c:pt idx="11698">
                  <c:v>0.84807701400053481</c:v>
                </c:pt>
                <c:pt idx="11699">
                  <c:v>-7.6486571760385464</c:v>
                </c:pt>
                <c:pt idx="11700">
                  <c:v>1.809414444235899</c:v>
                </c:pt>
                <c:pt idx="11701">
                  <c:v>-4.6010907473998648</c:v>
                </c:pt>
                <c:pt idx="11702">
                  <c:v>5.9228321394775394</c:v>
                </c:pt>
                <c:pt idx="11703">
                  <c:v>-7.3693921933126738</c:v>
                </c:pt>
                <c:pt idx="11704">
                  <c:v>5.7548875021634682</c:v>
                </c:pt>
                <c:pt idx="11705">
                  <c:v>-1.6662815963988551</c:v>
                </c:pt>
                <c:pt idx="11706">
                  <c:v>-0.78849589480628846</c:v>
                </c:pt>
                <c:pt idx="11707">
                  <c:v>7.0660891904577738</c:v>
                </c:pt>
                <c:pt idx="11708">
                  <c:v>-2.3984960485165466E-3</c:v>
                </c:pt>
                <c:pt idx="11709">
                  <c:v>1.0732489820306388</c:v>
                </c:pt>
                <c:pt idx="11710">
                  <c:v>-9.6450579349844787</c:v>
                </c:pt>
                <c:pt idx="11711">
                  <c:v>-0.37196877738695772</c:v>
                </c:pt>
                <c:pt idx="11712">
                  <c:v>-0.7776075786635519</c:v>
                </c:pt>
                <c:pt idx="11713">
                  <c:v>-0.78055486271388874</c:v>
                </c:pt>
                <c:pt idx="11714">
                  <c:v>4.1820175694626899E-2</c:v>
                </c:pt>
                <c:pt idx="11715">
                  <c:v>0.1116453558289091</c:v>
                </c:pt>
                <c:pt idx="11716">
                  <c:v>-0.19264507794239591</c:v>
                </c:pt>
                <c:pt idx="11717">
                  <c:v>-5.3157935889172676E-2</c:v>
                </c:pt>
                <c:pt idx="11718">
                  <c:v>-1.0687127500840141</c:v>
                </c:pt>
                <c:pt idx="11719">
                  <c:v>-1.4248052755276648</c:v>
                </c:pt>
                <c:pt idx="11720">
                  <c:v>0.71311885221183824</c:v>
                </c:pt>
                <c:pt idx="11721">
                  <c:v>-0.48278210591467796</c:v>
                </c:pt>
                <c:pt idx="11722">
                  <c:v>-0.18057224564182128</c:v>
                </c:pt>
                <c:pt idx="11723">
                  <c:v>5.3457748368417297</c:v>
                </c:pt>
                <c:pt idx="11724">
                  <c:v>-3.6937989927640626</c:v>
                </c:pt>
                <c:pt idx="11725">
                  <c:v>-11.059119092544519</c:v>
                </c:pt>
                <c:pt idx="11726">
                  <c:v>8.6450579349844769</c:v>
                </c:pt>
                <c:pt idx="11727">
                  <c:v>-1.6017132519074588E-16</c:v>
                </c:pt>
                <c:pt idx="11728">
                  <c:v>-1.6940341998686264</c:v>
                </c:pt>
                <c:pt idx="11729">
                  <c:v>-1.5825620092507136</c:v>
                </c:pt>
                <c:pt idx="11730">
                  <c:v>11.268542000300123</c:v>
                </c:pt>
                <c:pt idx="11731">
                  <c:v>0.26018040877864079</c:v>
                </c:pt>
                <c:pt idx="11732">
                  <c:v>-3.6525876025113875E-2</c:v>
                </c:pt>
                <c:pt idx="11733">
                  <c:v>-10.917372079476841</c:v>
                </c:pt>
                <c:pt idx="11734">
                  <c:v>11.551067348664397</c:v>
                </c:pt>
                <c:pt idx="11735">
                  <c:v>-0.15591311734570257</c:v>
                </c:pt>
                <c:pt idx="11736">
                  <c:v>-0.67937810261326248</c:v>
                </c:pt>
                <c:pt idx="11737">
                  <c:v>2.0659470566092901E-2</c:v>
                </c:pt>
                <c:pt idx="11738">
                  <c:v>-3.2107859768358691</c:v>
                </c:pt>
                <c:pt idx="11739">
                  <c:v>-8.6450579349844769</c:v>
                </c:pt>
                <c:pt idx="11740">
                  <c:v>-9.6861539252589224E-2</c:v>
                </c:pt>
                <c:pt idx="11741">
                  <c:v>13.208691606785081</c:v>
                </c:pt>
                <c:pt idx="11742">
                  <c:v>0.13006054056437291</c:v>
                </c:pt>
                <c:pt idx="11743">
                  <c:v>-4.8718676836123338</c:v>
                </c:pt>
                <c:pt idx="11744">
                  <c:v>13.188279751964144</c:v>
                </c:pt>
                <c:pt idx="11745">
                  <c:v>0.30086647935953287</c:v>
                </c:pt>
                <c:pt idx="11746">
                  <c:v>-0.1375035237499346</c:v>
                </c:pt>
                <c:pt idx="11747">
                  <c:v>9.8667637673533513</c:v>
                </c:pt>
                <c:pt idx="11748">
                  <c:v>0.78240856492737343</c:v>
                </c:pt>
                <c:pt idx="11749">
                  <c:v>10.759888183221834</c:v>
                </c:pt>
                <c:pt idx="11750">
                  <c:v>-9.8672787397096631</c:v>
                </c:pt>
                <c:pt idx="11751">
                  <c:v>8.3837042924740537</c:v>
                </c:pt>
                <c:pt idx="11752">
                  <c:v>-0.1546237936041856</c:v>
                </c:pt>
                <c:pt idx="11753">
                  <c:v>1.4947646917495778</c:v>
                </c:pt>
                <c:pt idx="11754">
                  <c:v>-8.0606959316875546</c:v>
                </c:pt>
                <c:pt idx="11755">
                  <c:v>0.1924518929162117</c:v>
                </c:pt>
                <c:pt idx="11756">
                  <c:v>3.7268312170324935</c:v>
                </c:pt>
                <c:pt idx="11757">
                  <c:v>-0.45251220469750653</c:v>
                </c:pt>
                <c:pt idx="11758">
                  <c:v>-1.4739311883324124</c:v>
                </c:pt>
                <c:pt idx="11759">
                  <c:v>-0.24616058726939744</c:v>
                </c:pt>
                <c:pt idx="11760">
                  <c:v>13.717140881636702</c:v>
                </c:pt>
                <c:pt idx="11761">
                  <c:v>-2.0203177602208022</c:v>
                </c:pt>
                <c:pt idx="11762">
                  <c:v>-13.468369487109527</c:v>
                </c:pt>
                <c:pt idx="11763">
                  <c:v>-6.5925565360510809</c:v>
                </c:pt>
                <c:pt idx="11764">
                  <c:v>-1.967000881549658</c:v>
                </c:pt>
                <c:pt idx="11765">
                  <c:v>1.1816326610081138</c:v>
                </c:pt>
                <c:pt idx="11766">
                  <c:v>-10.307200809140809</c:v>
                </c:pt>
                <c:pt idx="11767">
                  <c:v>-3.4930184397217037</c:v>
                </c:pt>
                <c:pt idx="11768">
                  <c:v>8.6462586799900301</c:v>
                </c:pt>
                <c:pt idx="11769">
                  <c:v>-4.1222662726512954E-2</c:v>
                </c:pt>
                <c:pt idx="11770">
                  <c:v>-9.2304207950923818</c:v>
                </c:pt>
                <c:pt idx="11771">
                  <c:v>7.6486571760385464</c:v>
                </c:pt>
                <c:pt idx="11772">
                  <c:v>4.9541963103868758</c:v>
                </c:pt>
                <c:pt idx="11773">
                  <c:v>2.2140027597907737</c:v>
                </c:pt>
                <c:pt idx="11774">
                  <c:v>-9.229619965185119</c:v>
                </c:pt>
                <c:pt idx="11775">
                  <c:v>1.5318511642615942</c:v>
                </c:pt>
                <c:pt idx="11776">
                  <c:v>0.8696919776542692</c:v>
                </c:pt>
                <c:pt idx="11777">
                  <c:v>-0.12314823077286484</c:v>
                </c:pt>
                <c:pt idx="11778">
                  <c:v>-0.12314823077286484</c:v>
                </c:pt>
                <c:pt idx="11779">
                  <c:v>13.024677973715656</c:v>
                </c:pt>
                <c:pt idx="11780">
                  <c:v>-1.3536369546147007</c:v>
                </c:pt>
                <c:pt idx="11781">
                  <c:v>-0.2094533656289497</c:v>
                </c:pt>
                <c:pt idx="11782">
                  <c:v>-0.13430109171159141</c:v>
                </c:pt>
                <c:pt idx="11783">
                  <c:v>0</c:v>
                </c:pt>
                <c:pt idx="11784">
                  <c:v>0.42223300068304759</c:v>
                </c:pt>
                <c:pt idx="11785">
                  <c:v>-0.28258720325519454</c:v>
                </c:pt>
                <c:pt idx="11786">
                  <c:v>3.0868265359249407</c:v>
                </c:pt>
                <c:pt idx="11787">
                  <c:v>1.0293935798049764E-3</c:v>
                </c:pt>
                <c:pt idx="11788">
                  <c:v>-7.0660891904577721</c:v>
                </c:pt>
                <c:pt idx="11789">
                  <c:v>0.37381483655233061</c:v>
                </c:pt>
                <c:pt idx="11790">
                  <c:v>-1.6780719051126374</c:v>
                </c:pt>
                <c:pt idx="11791">
                  <c:v>0.78461096640131445</c:v>
                </c:pt>
                <c:pt idx="11792">
                  <c:v>-4.502500340529183</c:v>
                </c:pt>
                <c:pt idx="11793">
                  <c:v>-4.3692338096657197</c:v>
                </c:pt>
                <c:pt idx="11794">
                  <c:v>1.0971686590069982</c:v>
                </c:pt>
                <c:pt idx="11795">
                  <c:v>-7.4919865618037402</c:v>
                </c:pt>
                <c:pt idx="11796">
                  <c:v>-9.6450579349844787</c:v>
                </c:pt>
                <c:pt idx="11797">
                  <c:v>-0.98138432183265278</c:v>
                </c:pt>
                <c:pt idx="11798">
                  <c:v>-0.36040224270199789</c:v>
                </c:pt>
                <c:pt idx="11799">
                  <c:v>6.195293018269485</c:v>
                </c:pt>
                <c:pt idx="11800">
                  <c:v>-7.0624959257337645</c:v>
                </c:pt>
                <c:pt idx="11801">
                  <c:v>10.172010725444292</c:v>
                </c:pt>
                <c:pt idx="11802">
                  <c:v>-7.0909945322205932</c:v>
                </c:pt>
                <c:pt idx="11803">
                  <c:v>-4.7725895038969268</c:v>
                </c:pt>
                <c:pt idx="11804">
                  <c:v>0.99759750978469552</c:v>
                </c:pt>
                <c:pt idx="11805">
                  <c:v>-7.0660891904577721</c:v>
                </c:pt>
                <c:pt idx="11806">
                  <c:v>0.11547721741993588</c:v>
                </c:pt>
                <c:pt idx="11807">
                  <c:v>-0.561878887608115</c:v>
                </c:pt>
                <c:pt idx="11808">
                  <c:v>1.2941449383738246</c:v>
                </c:pt>
                <c:pt idx="11809">
                  <c:v>9.1599992854759157E-3</c:v>
                </c:pt>
                <c:pt idx="11810">
                  <c:v>-0.93907100135766819</c:v>
                </c:pt>
                <c:pt idx="11811">
                  <c:v>-0.40751076264395997</c:v>
                </c:pt>
                <c:pt idx="11812">
                  <c:v>-0.18708555260049523</c:v>
                </c:pt>
                <c:pt idx="11813">
                  <c:v>0.15267395839128842</c:v>
                </c:pt>
                <c:pt idx="11814">
                  <c:v>-0.46765207391744379</c:v>
                </c:pt>
                <c:pt idx="11815">
                  <c:v>1.2526309701047978E-2</c:v>
                </c:pt>
                <c:pt idx="11816">
                  <c:v>0.16255301278596015</c:v>
                </c:pt>
                <c:pt idx="11817">
                  <c:v>-0.1386926398616716</c:v>
                </c:pt>
                <c:pt idx="11818">
                  <c:v>2.3437324652057105</c:v>
                </c:pt>
                <c:pt idx="11819">
                  <c:v>-0.12359148124681672</c:v>
                </c:pt>
                <c:pt idx="11820">
                  <c:v>-0.28206817306294485</c:v>
                </c:pt>
                <c:pt idx="11821">
                  <c:v>-8.5747357380096551E-3</c:v>
                </c:pt>
                <c:pt idx="11822">
                  <c:v>-0.31267827414038019</c:v>
                </c:pt>
                <c:pt idx="11823">
                  <c:v>-0.27799951698061859</c:v>
                </c:pt>
                <c:pt idx="11824">
                  <c:v>-0.33753169757371132</c:v>
                </c:pt>
                <c:pt idx="11825">
                  <c:v>-1.3328212471036402</c:v>
                </c:pt>
                <c:pt idx="11826">
                  <c:v>-0.79564150149381374</c:v>
                </c:pt>
                <c:pt idx="11827">
                  <c:v>0.47337080959517136</c:v>
                </c:pt>
                <c:pt idx="11828">
                  <c:v>1</c:v>
                </c:pt>
                <c:pt idx="11829">
                  <c:v>0.67194580231579615</c:v>
                </c:pt>
                <c:pt idx="11830">
                  <c:v>9.3808217839409309</c:v>
                </c:pt>
                <c:pt idx="11831">
                  <c:v>0.79646660591486773</c:v>
                </c:pt>
                <c:pt idx="11832">
                  <c:v>-0.16794463731407164</c:v>
                </c:pt>
                <c:pt idx="11833">
                  <c:v>-11.75933340719466</c:v>
                </c:pt>
                <c:pt idx="11834">
                  <c:v>-2.2029363932911896</c:v>
                </c:pt>
                <c:pt idx="11835">
                  <c:v>5.9228321394775394</c:v>
                </c:pt>
                <c:pt idx="11836">
                  <c:v>-0.27316878296750702</c:v>
                </c:pt>
                <c:pt idx="11837">
                  <c:v>-1.9974781201503933</c:v>
                </c:pt>
                <c:pt idx="11838">
                  <c:v>7.6486571760385464</c:v>
                </c:pt>
                <c:pt idx="11839">
                  <c:v>-0.37756279386018099</c:v>
                </c:pt>
                <c:pt idx="11840">
                  <c:v>0.14155414421401938</c:v>
                </c:pt>
                <c:pt idx="11841">
                  <c:v>-9.0606959316875546</c:v>
                </c:pt>
                <c:pt idx="11842">
                  <c:v>1.512513650651464</c:v>
                </c:pt>
                <c:pt idx="11843">
                  <c:v>14.228843737067368</c:v>
                </c:pt>
                <c:pt idx="11844">
                  <c:v>-3.6926568998357313E-2</c:v>
                </c:pt>
                <c:pt idx="11845">
                  <c:v>-0.65207669657969325</c:v>
                </c:pt>
                <c:pt idx="11846">
                  <c:v>5.5647846187835261</c:v>
                </c:pt>
                <c:pt idx="11847">
                  <c:v>0.39334242817952486</c:v>
                </c:pt>
                <c:pt idx="11848">
                  <c:v>0.41473715681062295</c:v>
                </c:pt>
                <c:pt idx="11849">
                  <c:v>-0.18057224564182092</c:v>
                </c:pt>
                <c:pt idx="11850">
                  <c:v>-5.7880916080499875E-2</c:v>
                </c:pt>
                <c:pt idx="11851">
                  <c:v>-0.21395558418780825</c:v>
                </c:pt>
                <c:pt idx="11852">
                  <c:v>0.24726708997547725</c:v>
                </c:pt>
                <c:pt idx="11853">
                  <c:v>0.15535430294468772</c:v>
                </c:pt>
                <c:pt idx="11854">
                  <c:v>-0.14336417517117758</c:v>
                </c:pt>
                <c:pt idx="11855">
                  <c:v>0.58496250072115619</c:v>
                </c:pt>
                <c:pt idx="11856">
                  <c:v>-1.4839848529963358</c:v>
                </c:pt>
                <c:pt idx="11857">
                  <c:v>-0.55133927781902536</c:v>
                </c:pt>
                <c:pt idx="11858">
                  <c:v>-12.786882193664699</c:v>
                </c:pt>
                <c:pt idx="11859">
                  <c:v>-0.52784552992279521</c:v>
                </c:pt>
                <c:pt idx="11860">
                  <c:v>-10.814315423787811</c:v>
                </c:pt>
                <c:pt idx="11861">
                  <c:v>-5.5647846187835261</c:v>
                </c:pt>
                <c:pt idx="11862">
                  <c:v>-11.416621621364193</c:v>
                </c:pt>
                <c:pt idx="11863">
                  <c:v>9.2304207950923818</c:v>
                </c:pt>
                <c:pt idx="11864">
                  <c:v>-0.36415633027665956</c:v>
                </c:pt>
                <c:pt idx="11865">
                  <c:v>-0.89763828237032228</c:v>
                </c:pt>
                <c:pt idx="11866">
                  <c:v>-0.63161259401997749</c:v>
                </c:pt>
                <c:pt idx="11867">
                  <c:v>9.6444571875092606</c:v>
                </c:pt>
                <c:pt idx="11868">
                  <c:v>3.0082185555703913</c:v>
                </c:pt>
                <c:pt idx="11869">
                  <c:v>0.13681668963037358</c:v>
                </c:pt>
                <c:pt idx="11870">
                  <c:v>-0.40076740231220503</c:v>
                </c:pt>
                <c:pt idx="11871">
                  <c:v>-1.0508242590776824</c:v>
                </c:pt>
                <c:pt idx="11872">
                  <c:v>0.1961425221786228</c:v>
                </c:pt>
                <c:pt idx="11873">
                  <c:v>0.13515958328163588</c:v>
                </c:pt>
                <c:pt idx="11874">
                  <c:v>-0.37439551478149807</c:v>
                </c:pt>
                <c:pt idx="11875">
                  <c:v>3.1708859727338057E-2</c:v>
                </c:pt>
                <c:pt idx="11876">
                  <c:v>-7.8634715264405992</c:v>
                </c:pt>
                <c:pt idx="11877">
                  <c:v>-0.83492125798230044</c:v>
                </c:pt>
                <c:pt idx="11878">
                  <c:v>-3.7914133781885826</c:v>
                </c:pt>
                <c:pt idx="11879">
                  <c:v>-0.79354912253257381</c:v>
                </c:pt>
                <c:pt idx="11880">
                  <c:v>-0.15055967657538144</c:v>
                </c:pt>
                <c:pt idx="11881">
                  <c:v>-6.0660891904577721</c:v>
                </c:pt>
                <c:pt idx="11882">
                  <c:v>-0.37851162325372989</c:v>
                </c:pt>
                <c:pt idx="11883">
                  <c:v>-0.81552114220602567</c:v>
                </c:pt>
                <c:pt idx="11884">
                  <c:v>-0.81062263589151518</c:v>
                </c:pt>
                <c:pt idx="11885">
                  <c:v>12.866313015702193</c:v>
                </c:pt>
                <c:pt idx="11886">
                  <c:v>-4.7725895038969268</c:v>
                </c:pt>
                <c:pt idx="11887">
                  <c:v>-0.53089342651612415</c:v>
                </c:pt>
                <c:pt idx="11888">
                  <c:v>16.560740823542528</c:v>
                </c:pt>
                <c:pt idx="11889">
                  <c:v>-0.71033744106126584</c:v>
                </c:pt>
                <c:pt idx="11890">
                  <c:v>11.518653155673389</c:v>
                </c:pt>
                <c:pt idx="11891">
                  <c:v>-11.059119092544519</c:v>
                </c:pt>
                <c:pt idx="11892">
                  <c:v>-1.2765627906784407</c:v>
                </c:pt>
                <c:pt idx="11893">
                  <c:v>-1.2765627906784407</c:v>
                </c:pt>
                <c:pt idx="11894">
                  <c:v>-1.2915174052935028</c:v>
                </c:pt>
                <c:pt idx="11895">
                  <c:v>16.904391580710556</c:v>
                </c:pt>
                <c:pt idx="11896">
                  <c:v>-1.2816295346580104</c:v>
                </c:pt>
                <c:pt idx="11897">
                  <c:v>-0.73632496580714979</c:v>
                </c:pt>
                <c:pt idx="11898">
                  <c:v>-0.33075194527436824</c:v>
                </c:pt>
                <c:pt idx="11899">
                  <c:v>-8.0919995383567478E-2</c:v>
                </c:pt>
                <c:pt idx="11900">
                  <c:v>-0.15672550368745308</c:v>
                </c:pt>
                <c:pt idx="11901">
                  <c:v>-0.17073030151395518</c:v>
                </c:pt>
                <c:pt idx="11902">
                  <c:v>-0.10128333583718156</c:v>
                </c:pt>
                <c:pt idx="11903">
                  <c:v>-0.273302741287621</c:v>
                </c:pt>
                <c:pt idx="11904">
                  <c:v>0.96541976828985554</c:v>
                </c:pt>
                <c:pt idx="11905">
                  <c:v>4.5803689613125059E-2</c:v>
                </c:pt>
                <c:pt idx="11906">
                  <c:v>0.95387082927079914</c:v>
                </c:pt>
                <c:pt idx="11907">
                  <c:v>0.19387973359403518</c:v>
                </c:pt>
                <c:pt idx="11908">
                  <c:v>1.1873481514747872</c:v>
                </c:pt>
                <c:pt idx="11909">
                  <c:v>-0.66395079686798453</c:v>
                </c:pt>
                <c:pt idx="11910">
                  <c:v>-0.210566985939658</c:v>
                </c:pt>
                <c:pt idx="11911">
                  <c:v>0.31315788525963029</c:v>
                </c:pt>
                <c:pt idx="11912">
                  <c:v>1.5474877953024935</c:v>
                </c:pt>
                <c:pt idx="11913">
                  <c:v>-0.30854906508616253</c:v>
                </c:pt>
                <c:pt idx="11914">
                  <c:v>-0.31034012061215044</c:v>
                </c:pt>
                <c:pt idx="11915">
                  <c:v>-9.8515740641068619E-2</c:v>
                </c:pt>
                <c:pt idx="11916">
                  <c:v>-8.3213368248981567E-2</c:v>
                </c:pt>
                <c:pt idx="11917">
                  <c:v>-0.15947821400719653</c:v>
                </c:pt>
                <c:pt idx="11918">
                  <c:v>0.10496955960154218</c:v>
                </c:pt>
                <c:pt idx="11919">
                  <c:v>0.10496955960154218</c:v>
                </c:pt>
                <c:pt idx="11920">
                  <c:v>-0.33373739717699591</c:v>
                </c:pt>
                <c:pt idx="11921">
                  <c:v>-0.66318766802665829</c:v>
                </c:pt>
                <c:pt idx="11922">
                  <c:v>-9.3822637581148367</c:v>
                </c:pt>
                <c:pt idx="11923">
                  <c:v>-11.702894141119387</c:v>
                </c:pt>
                <c:pt idx="11924">
                  <c:v>2.977681620576405</c:v>
                </c:pt>
                <c:pt idx="11925">
                  <c:v>-9.1891714546601302E-3</c:v>
                </c:pt>
                <c:pt idx="11926">
                  <c:v>4.9875906639569596E-2</c:v>
                </c:pt>
                <c:pt idx="11927">
                  <c:v>0.28769646006806299</c:v>
                </c:pt>
                <c:pt idx="11928">
                  <c:v>0.49957100949051131</c:v>
                </c:pt>
                <c:pt idx="11929">
                  <c:v>-0.47804729680464425</c:v>
                </c:pt>
                <c:pt idx="11930">
                  <c:v>-0.88135550350138103</c:v>
                </c:pt>
                <c:pt idx="11931">
                  <c:v>0.11691775177915098</c:v>
                </c:pt>
                <c:pt idx="11932">
                  <c:v>-9.9535673550914222E-2</c:v>
                </c:pt>
                <c:pt idx="11933">
                  <c:v>0.22230657984409002</c:v>
                </c:pt>
                <c:pt idx="11934">
                  <c:v>0.22230657984409002</c:v>
                </c:pt>
                <c:pt idx="11935">
                  <c:v>-1.2674803108649859</c:v>
                </c:pt>
                <c:pt idx="11936">
                  <c:v>13.081316989285773</c:v>
                </c:pt>
                <c:pt idx="11937">
                  <c:v>-0.57423609412809784</c:v>
                </c:pt>
                <c:pt idx="11938">
                  <c:v>-10.866506212226202</c:v>
                </c:pt>
                <c:pt idx="11939">
                  <c:v>6.0732489820306386</c:v>
                </c:pt>
                <c:pt idx="11940">
                  <c:v>12.769011321097015</c:v>
                </c:pt>
                <c:pt idx="11941">
                  <c:v>-0.90689059560851837</c:v>
                </c:pt>
                <c:pt idx="11942">
                  <c:v>0.17719300190635179</c:v>
                </c:pt>
                <c:pt idx="11943">
                  <c:v>0.12928301694496647</c:v>
                </c:pt>
                <c:pt idx="11944">
                  <c:v>0.35954238668714045</c:v>
                </c:pt>
                <c:pt idx="11945">
                  <c:v>-0.23433802624235606</c:v>
                </c:pt>
                <c:pt idx="11946">
                  <c:v>-2.370678996891663E-2</c:v>
                </c:pt>
                <c:pt idx="11947">
                  <c:v>-0.25153876699596428</c:v>
                </c:pt>
                <c:pt idx="11948">
                  <c:v>0.37439551478149791</c:v>
                </c:pt>
                <c:pt idx="11949">
                  <c:v>0.97085365434048343</c:v>
                </c:pt>
                <c:pt idx="11950">
                  <c:v>-0.81374136471726533</c:v>
                </c:pt>
                <c:pt idx="11951">
                  <c:v>9.6450579349844787</c:v>
                </c:pt>
                <c:pt idx="11952">
                  <c:v>-1.6189098326444937</c:v>
                </c:pt>
                <c:pt idx="11953">
                  <c:v>-0.30105401283709915</c:v>
                </c:pt>
                <c:pt idx="11954">
                  <c:v>0.26607486015384491</c:v>
                </c:pt>
                <c:pt idx="11955">
                  <c:v>0.32862274746137038</c:v>
                </c:pt>
                <c:pt idx="11956">
                  <c:v>-0.61667136044849435</c:v>
                </c:pt>
                <c:pt idx="11957">
                  <c:v>0.1961425221786228</c:v>
                </c:pt>
                <c:pt idx="11958">
                  <c:v>-6.8712750084014035E-2</c:v>
                </c:pt>
                <c:pt idx="11959">
                  <c:v>-0.60665757182047464</c:v>
                </c:pt>
                <c:pt idx="11960">
                  <c:v>8.8683081332894673</c:v>
                </c:pt>
                <c:pt idx="11961">
                  <c:v>4.3692338096657197</c:v>
                </c:pt>
                <c:pt idx="11962">
                  <c:v>0.19264507794239583</c:v>
                </c:pt>
                <c:pt idx="11963">
                  <c:v>7.0660891904577721</c:v>
                </c:pt>
                <c:pt idx="11964">
                  <c:v>5.7715497856287441E-2</c:v>
                </c:pt>
                <c:pt idx="11965">
                  <c:v>6.0732489820306386</c:v>
                </c:pt>
                <c:pt idx="11966">
                  <c:v>0.58489380422855319</c:v>
                </c:pt>
                <c:pt idx="11967">
                  <c:v>-10.45189794595189</c:v>
                </c:pt>
                <c:pt idx="11968">
                  <c:v>11.518653155673389</c:v>
                </c:pt>
                <c:pt idx="11969">
                  <c:v>11.059119092544519</c:v>
                </c:pt>
                <c:pt idx="11970">
                  <c:v>-12.344480856963042</c:v>
                </c:pt>
                <c:pt idx="11971">
                  <c:v>8.6462586799900301</c:v>
                </c:pt>
                <c:pt idx="11972">
                  <c:v>8.3837042924740537</c:v>
                </c:pt>
                <c:pt idx="11973">
                  <c:v>8.3837042924740537</c:v>
                </c:pt>
                <c:pt idx="11974">
                  <c:v>-9.6450579349844787</c:v>
                </c:pt>
                <c:pt idx="11975">
                  <c:v>0.3804802772424753</c:v>
                </c:pt>
                <c:pt idx="11976">
                  <c:v>12.398832744439126</c:v>
                </c:pt>
                <c:pt idx="11977">
                  <c:v>-0.41503749927884381</c:v>
                </c:pt>
                <c:pt idx="11978">
                  <c:v>-1.6833662047821507</c:v>
                </c:pt>
                <c:pt idx="11979">
                  <c:v>-0.61114643252481138</c:v>
                </c:pt>
                <c:pt idx="11980">
                  <c:v>0</c:v>
                </c:pt>
                <c:pt idx="11981">
                  <c:v>1.4399220694311476</c:v>
                </c:pt>
                <c:pt idx="11982">
                  <c:v>4.3692338096657197</c:v>
                </c:pt>
                <c:pt idx="11983">
                  <c:v>-11.485326189240524</c:v>
                </c:pt>
                <c:pt idx="11984">
                  <c:v>-8.6462586799900301</c:v>
                </c:pt>
                <c:pt idx="11985">
                  <c:v>-0.67807190511263771</c:v>
                </c:pt>
                <c:pt idx="11986">
                  <c:v>7.0660891904577721</c:v>
                </c:pt>
                <c:pt idx="11987">
                  <c:v>-0.4694852833012203</c:v>
                </c:pt>
                <c:pt idx="11988">
                  <c:v>-0.11345804978328401</c:v>
                </c:pt>
                <c:pt idx="11989">
                  <c:v>-8.6450579349844769</c:v>
                </c:pt>
                <c:pt idx="11990">
                  <c:v>-9.6444571875092606</c:v>
                </c:pt>
                <c:pt idx="11991">
                  <c:v>-9.3815429511845849</c:v>
                </c:pt>
                <c:pt idx="11992">
                  <c:v>-0.58376275425626523</c:v>
                </c:pt>
                <c:pt idx="11993">
                  <c:v>-2.309014776084199</c:v>
                </c:pt>
                <c:pt idx="11994">
                  <c:v>-9.6444571875092606</c:v>
                </c:pt>
                <c:pt idx="11995">
                  <c:v>-4.2720231890610485</c:v>
                </c:pt>
                <c:pt idx="11996">
                  <c:v>0.34433450793564174</c:v>
                </c:pt>
                <c:pt idx="11997">
                  <c:v>9.975370333491286</c:v>
                </c:pt>
                <c:pt idx="11998">
                  <c:v>8.3837042924740537</c:v>
                </c:pt>
                <c:pt idx="11999">
                  <c:v>-4.3660506481196704</c:v>
                </c:pt>
                <c:pt idx="12000">
                  <c:v>-6.0732489820306386</c:v>
                </c:pt>
                <c:pt idx="12001">
                  <c:v>0.13124453327825245</c:v>
                </c:pt>
                <c:pt idx="12002">
                  <c:v>0.20309186537751203</c:v>
                </c:pt>
                <c:pt idx="12003">
                  <c:v>-9.9667457608995313</c:v>
                </c:pt>
                <c:pt idx="12004">
                  <c:v>-1.0655883416275769</c:v>
                </c:pt>
                <c:pt idx="12005">
                  <c:v>-13.12503671041155</c:v>
                </c:pt>
                <c:pt idx="12006">
                  <c:v>0.51189903853143293</c:v>
                </c:pt>
                <c:pt idx="12007">
                  <c:v>2.7941795333098711</c:v>
                </c:pt>
                <c:pt idx="12008">
                  <c:v>-0.12553088208385915</c:v>
                </c:pt>
                <c:pt idx="12009">
                  <c:v>-0.14203694515882326</c:v>
                </c:pt>
                <c:pt idx="12010">
                  <c:v>-0.15638153395562421</c:v>
                </c:pt>
                <c:pt idx="12011">
                  <c:v>-0.17356885790405835</c:v>
                </c:pt>
                <c:pt idx="12012">
                  <c:v>-0.15554108327965641</c:v>
                </c:pt>
                <c:pt idx="12013">
                  <c:v>0.43440282414577491</c:v>
                </c:pt>
                <c:pt idx="12014">
                  <c:v>-0.51457317282975812</c:v>
                </c:pt>
                <c:pt idx="12015">
                  <c:v>-9.4064262485037325E-2</c:v>
                </c:pt>
                <c:pt idx="12016">
                  <c:v>-12.965904504239749</c:v>
                </c:pt>
                <c:pt idx="12017">
                  <c:v>6.0732489820306386</c:v>
                </c:pt>
                <c:pt idx="12018">
                  <c:v>-2.2538827074642636</c:v>
                </c:pt>
                <c:pt idx="12019">
                  <c:v>-1.5801694895322569</c:v>
                </c:pt>
                <c:pt idx="12020">
                  <c:v>-0.11300896182918629</c:v>
                </c:pt>
                <c:pt idx="12021">
                  <c:v>0.80905721728860458</c:v>
                </c:pt>
                <c:pt idx="12022">
                  <c:v>-0.14755718841385784</c:v>
                </c:pt>
                <c:pt idx="12023">
                  <c:v>0.71326311450293334</c:v>
                </c:pt>
                <c:pt idx="12024">
                  <c:v>13.766287334957036</c:v>
                </c:pt>
                <c:pt idx="12025">
                  <c:v>-2.6350401305366917</c:v>
                </c:pt>
                <c:pt idx="12026">
                  <c:v>9.3736727587087945</c:v>
                </c:pt>
                <c:pt idx="12027">
                  <c:v>-5.6627082081623294E-2</c:v>
                </c:pt>
                <c:pt idx="12028">
                  <c:v>3.6994207482201572E-2</c:v>
                </c:pt>
                <c:pt idx="12029">
                  <c:v>0.55325364099381791</c:v>
                </c:pt>
                <c:pt idx="12030">
                  <c:v>-0.4646682670034446</c:v>
                </c:pt>
                <c:pt idx="12031">
                  <c:v>2.6407967717136902</c:v>
                </c:pt>
                <c:pt idx="12032">
                  <c:v>4.5217597134230276</c:v>
                </c:pt>
                <c:pt idx="12033">
                  <c:v>0.21290721267300899</c:v>
                </c:pt>
                <c:pt idx="12034">
                  <c:v>-0.49552741713921111</c:v>
                </c:pt>
                <c:pt idx="12035">
                  <c:v>0.99640673527599177</c:v>
                </c:pt>
                <c:pt idx="12036">
                  <c:v>-8.0624959257337636</c:v>
                </c:pt>
                <c:pt idx="12037">
                  <c:v>-1.0824621601919731</c:v>
                </c:pt>
                <c:pt idx="12038">
                  <c:v>-1.336235931571246</c:v>
                </c:pt>
                <c:pt idx="12039">
                  <c:v>-7.5974318526833731</c:v>
                </c:pt>
                <c:pt idx="12040">
                  <c:v>0.99969946983728675</c:v>
                </c:pt>
                <c:pt idx="12041">
                  <c:v>-0.78784676316839009</c:v>
                </c:pt>
                <c:pt idx="12042">
                  <c:v>0.41503749927884398</c:v>
                </c:pt>
                <c:pt idx="12043">
                  <c:v>-0.30812229536233188</c:v>
                </c:pt>
                <c:pt idx="12044">
                  <c:v>9.5196362528432132</c:v>
                </c:pt>
                <c:pt idx="12045">
                  <c:v>11.013322673425447</c:v>
                </c:pt>
                <c:pt idx="12046">
                  <c:v>0.34395440121736121</c:v>
                </c:pt>
                <c:pt idx="12047">
                  <c:v>0.75488750216346867</c:v>
                </c:pt>
                <c:pt idx="12048">
                  <c:v>-6.9421400957479409E-2</c:v>
                </c:pt>
                <c:pt idx="12049">
                  <c:v>-11.416445693671653</c:v>
                </c:pt>
                <c:pt idx="12050">
                  <c:v>-0.11543099571257472</c:v>
                </c:pt>
                <c:pt idx="12051">
                  <c:v>-1.5235619560570128</c:v>
                </c:pt>
                <c:pt idx="12052">
                  <c:v>-7.3571193042776581</c:v>
                </c:pt>
                <c:pt idx="12053">
                  <c:v>-8.0624959257337636</c:v>
                </c:pt>
                <c:pt idx="12054">
                  <c:v>-3.0968615392525893</c:v>
                </c:pt>
                <c:pt idx="12055">
                  <c:v>-0.43063435432986258</c:v>
                </c:pt>
                <c:pt idx="12056">
                  <c:v>-7.0660891904577721</c:v>
                </c:pt>
                <c:pt idx="12057">
                  <c:v>11.968186774877392</c:v>
                </c:pt>
                <c:pt idx="12058">
                  <c:v>5.5647846187835261</c:v>
                </c:pt>
                <c:pt idx="12059">
                  <c:v>-10.229219383469125</c:v>
                </c:pt>
                <c:pt idx="12060">
                  <c:v>-10.307200809140809</c:v>
                </c:pt>
                <c:pt idx="12061">
                  <c:v>-0.10633123505976738</c:v>
                </c:pt>
                <c:pt idx="12062">
                  <c:v>1.0528518822657353</c:v>
                </c:pt>
                <c:pt idx="12063">
                  <c:v>7.1258439329781957</c:v>
                </c:pt>
                <c:pt idx="12064">
                  <c:v>-0.13371194458756083</c:v>
                </c:pt>
                <c:pt idx="12065">
                  <c:v>0.8744691179161409</c:v>
                </c:pt>
                <c:pt idx="12066">
                  <c:v>0.83007499855768774</c:v>
                </c:pt>
                <c:pt idx="12067">
                  <c:v>-3.4586217982169947</c:v>
                </c:pt>
                <c:pt idx="12068">
                  <c:v>0.70137199283646678</c:v>
                </c:pt>
                <c:pt idx="12069">
                  <c:v>-0.10727673631807542</c:v>
                </c:pt>
                <c:pt idx="12070">
                  <c:v>-1.9108822947704513E-2</c:v>
                </c:pt>
                <c:pt idx="12071">
                  <c:v>4.0059987406214432</c:v>
                </c:pt>
                <c:pt idx="12072">
                  <c:v>-11.146356530303908</c:v>
                </c:pt>
                <c:pt idx="12073">
                  <c:v>-9.6444571875092606</c:v>
                </c:pt>
                <c:pt idx="12074">
                  <c:v>2.0847089992084649</c:v>
                </c:pt>
                <c:pt idx="12075">
                  <c:v>11.892036785411905</c:v>
                </c:pt>
                <c:pt idx="12076">
                  <c:v>4.3679571879914372</c:v>
                </c:pt>
                <c:pt idx="12077">
                  <c:v>9.3822637581148367</c:v>
                </c:pt>
                <c:pt idx="12078">
                  <c:v>-7.6462586799900292</c:v>
                </c:pt>
                <c:pt idx="12079">
                  <c:v>10.381182412624446</c:v>
                </c:pt>
                <c:pt idx="12080">
                  <c:v>-0.43440282414577475</c:v>
                </c:pt>
                <c:pt idx="12081">
                  <c:v>-15.403200694580862</c:v>
                </c:pt>
                <c:pt idx="12082">
                  <c:v>-1.2333635391574509</c:v>
                </c:pt>
                <c:pt idx="12083">
                  <c:v>-10.965784284662087</c:v>
                </c:pt>
                <c:pt idx="12084">
                  <c:v>0.35630367448837746</c:v>
                </c:pt>
                <c:pt idx="12085">
                  <c:v>-0.24823172820489017</c:v>
                </c:pt>
                <c:pt idx="12086">
                  <c:v>6.3952632789215647E-2</c:v>
                </c:pt>
                <c:pt idx="12087">
                  <c:v>-0.22600367488882686</c:v>
                </c:pt>
                <c:pt idx="12088">
                  <c:v>0.16992500144231237</c:v>
                </c:pt>
                <c:pt idx="12089">
                  <c:v>-7.4904809013891155E-2</c:v>
                </c:pt>
                <c:pt idx="12090">
                  <c:v>1.4508373367021055</c:v>
                </c:pt>
                <c:pt idx="12091">
                  <c:v>-1.2016338611696507</c:v>
                </c:pt>
                <c:pt idx="12092">
                  <c:v>0.80649232410013416</c:v>
                </c:pt>
                <c:pt idx="12093">
                  <c:v>-1.2968132628299643E-2</c:v>
                </c:pt>
                <c:pt idx="12094">
                  <c:v>-0.30895024088915246</c:v>
                </c:pt>
                <c:pt idx="12095">
                  <c:v>-0.51457317282975834</c:v>
                </c:pt>
                <c:pt idx="12096">
                  <c:v>-1</c:v>
                </c:pt>
                <c:pt idx="12097">
                  <c:v>0.3421353260963596</c:v>
                </c:pt>
                <c:pt idx="12098">
                  <c:v>-3.6691059589420227</c:v>
                </c:pt>
                <c:pt idx="12099">
                  <c:v>0.61297687689075286</c:v>
                </c:pt>
                <c:pt idx="12100">
                  <c:v>0.21198906100885645</c:v>
                </c:pt>
                <c:pt idx="12101">
                  <c:v>6.5253348665488362E-2</c:v>
                </c:pt>
                <c:pt idx="12102">
                  <c:v>1.0197955381838377</c:v>
                </c:pt>
                <c:pt idx="12103">
                  <c:v>3.0935118859231445</c:v>
                </c:pt>
                <c:pt idx="12104">
                  <c:v>-12.965904504239749</c:v>
                </c:pt>
                <c:pt idx="12105">
                  <c:v>-9.2304207950923818</c:v>
                </c:pt>
                <c:pt idx="12106">
                  <c:v>6.6089190457772437E-2</c:v>
                </c:pt>
                <c:pt idx="12107">
                  <c:v>1.2655901107375502</c:v>
                </c:pt>
                <c:pt idx="12108">
                  <c:v>-0.7209577179658142</c:v>
                </c:pt>
                <c:pt idx="12109">
                  <c:v>0.45500390659648832</c:v>
                </c:pt>
                <c:pt idx="12110">
                  <c:v>-0.12798236107795563</c:v>
                </c:pt>
                <c:pt idx="12111">
                  <c:v>-0.23438420107704822</c:v>
                </c:pt>
                <c:pt idx="12112">
                  <c:v>-6.3286244733975469E-2</c:v>
                </c:pt>
                <c:pt idx="12113">
                  <c:v>-0.12244301504776857</c:v>
                </c:pt>
                <c:pt idx="12114">
                  <c:v>-3.0866288638843112E-2</c:v>
                </c:pt>
                <c:pt idx="12115">
                  <c:v>-8.6450579349844769</c:v>
                </c:pt>
                <c:pt idx="12116">
                  <c:v>0.35804752069401408</c:v>
                </c:pt>
                <c:pt idx="12117">
                  <c:v>-1.1754685749148523</c:v>
                </c:pt>
                <c:pt idx="12118">
                  <c:v>0.60203601408009777</c:v>
                </c:pt>
                <c:pt idx="12119">
                  <c:v>-0.3478952012524778</c:v>
                </c:pt>
                <c:pt idx="12120">
                  <c:v>17.656950843062631</c:v>
                </c:pt>
                <c:pt idx="12121">
                  <c:v>9.5183253076908674</c:v>
                </c:pt>
                <c:pt idx="12122">
                  <c:v>-0.33628338786443251</c:v>
                </c:pt>
                <c:pt idx="12123">
                  <c:v>-11.268736919579066</c:v>
                </c:pt>
                <c:pt idx="12124">
                  <c:v>-2.7318814512149516</c:v>
                </c:pt>
                <c:pt idx="12125">
                  <c:v>-0.33795011261170499</c:v>
                </c:pt>
                <c:pt idx="12126">
                  <c:v>-10.059344460824425</c:v>
                </c:pt>
                <c:pt idx="12127">
                  <c:v>5.275824125318759</c:v>
                </c:pt>
                <c:pt idx="12128">
                  <c:v>-0.27957408198372558</c:v>
                </c:pt>
                <c:pt idx="12129">
                  <c:v>-0.28497695871447065</c:v>
                </c:pt>
                <c:pt idx="12130">
                  <c:v>-8.8672787397096631</c:v>
                </c:pt>
                <c:pt idx="12131">
                  <c:v>2.7369655941662061</c:v>
                </c:pt>
                <c:pt idx="12132">
                  <c:v>2.7369655941662061</c:v>
                </c:pt>
                <c:pt idx="12133">
                  <c:v>8.0606959316875546</c:v>
                </c:pt>
                <c:pt idx="12134">
                  <c:v>2.7369655941662061</c:v>
                </c:pt>
                <c:pt idx="12135">
                  <c:v>8.0606959316875546</c:v>
                </c:pt>
                <c:pt idx="12136">
                  <c:v>2.7369655941662061</c:v>
                </c:pt>
                <c:pt idx="12137">
                  <c:v>8.0606959316875546</c:v>
                </c:pt>
                <c:pt idx="12138">
                  <c:v>2.7369655941662061</c:v>
                </c:pt>
                <c:pt idx="12139">
                  <c:v>2.7369655941662061</c:v>
                </c:pt>
                <c:pt idx="12140">
                  <c:v>2.5849625007211561</c:v>
                </c:pt>
                <c:pt idx="12141">
                  <c:v>2.7369655941662061</c:v>
                </c:pt>
                <c:pt idx="12142">
                  <c:v>-14.081316989285773</c:v>
                </c:pt>
                <c:pt idx="12143">
                  <c:v>2.7369655941662061</c:v>
                </c:pt>
                <c:pt idx="12144">
                  <c:v>2.7369655941662061</c:v>
                </c:pt>
                <c:pt idx="12145">
                  <c:v>2.7369655941662061</c:v>
                </c:pt>
                <c:pt idx="12146">
                  <c:v>2.7369655941662061</c:v>
                </c:pt>
                <c:pt idx="12147">
                  <c:v>2.5849625007211561</c:v>
                </c:pt>
                <c:pt idx="12148">
                  <c:v>2.7369655941662061</c:v>
                </c:pt>
                <c:pt idx="12149">
                  <c:v>-6.0732489820306386</c:v>
                </c:pt>
                <c:pt idx="12150">
                  <c:v>-8.3837042924740537</c:v>
                </c:pt>
                <c:pt idx="12151">
                  <c:v>-8.3837042924740537</c:v>
                </c:pt>
                <c:pt idx="12152">
                  <c:v>-8.3837042924740537</c:v>
                </c:pt>
                <c:pt idx="12153">
                  <c:v>1.3850314158528261</c:v>
                </c:pt>
                <c:pt idx="12154">
                  <c:v>-9.5189809291704002</c:v>
                </c:pt>
                <c:pt idx="12155">
                  <c:v>-5.5647846187835261</c:v>
                </c:pt>
                <c:pt idx="12156">
                  <c:v>-5.7548875021634682</c:v>
                </c:pt>
                <c:pt idx="12157">
                  <c:v>-6.0732489820306386</c:v>
                </c:pt>
                <c:pt idx="12158">
                  <c:v>13.468369487109527</c:v>
                </c:pt>
                <c:pt idx="12159">
                  <c:v>-6.0732489820306386</c:v>
                </c:pt>
                <c:pt idx="12160">
                  <c:v>-5.9228321394775394</c:v>
                </c:pt>
                <c:pt idx="12161">
                  <c:v>10.147204924942228</c:v>
                </c:pt>
                <c:pt idx="12162">
                  <c:v>10.759610821875045</c:v>
                </c:pt>
                <c:pt idx="12163">
                  <c:v>-6.0732489820306386</c:v>
                </c:pt>
                <c:pt idx="12164">
                  <c:v>6.8341371726599718</c:v>
                </c:pt>
                <c:pt idx="12165">
                  <c:v>12.307011018304399</c:v>
                </c:pt>
                <c:pt idx="12166">
                  <c:v>-5.9228321394775394</c:v>
                </c:pt>
                <c:pt idx="12167">
                  <c:v>-5.5647846187835261</c:v>
                </c:pt>
                <c:pt idx="12168">
                  <c:v>-5.9228321394775394</c:v>
                </c:pt>
                <c:pt idx="12169">
                  <c:v>-5.3457748368417297</c:v>
                </c:pt>
                <c:pt idx="12170">
                  <c:v>-2.8744691179161412</c:v>
                </c:pt>
                <c:pt idx="12171">
                  <c:v>-5.7548875021634682</c:v>
                </c:pt>
                <c:pt idx="12172">
                  <c:v>-5.7548875021634682</c:v>
                </c:pt>
                <c:pt idx="12173">
                  <c:v>-5.7548875021634682</c:v>
                </c:pt>
                <c:pt idx="12174">
                  <c:v>-11.013322673425449</c:v>
                </c:pt>
                <c:pt idx="12175">
                  <c:v>-6.0732489820306386</c:v>
                </c:pt>
                <c:pt idx="12176">
                  <c:v>-6.0732489820306386</c:v>
                </c:pt>
                <c:pt idx="12177">
                  <c:v>-6.0732489820306386</c:v>
                </c:pt>
                <c:pt idx="12178">
                  <c:v>9.9667457608995313</c:v>
                </c:pt>
                <c:pt idx="12179">
                  <c:v>10.147204924942228</c:v>
                </c:pt>
                <c:pt idx="12180">
                  <c:v>9.2304207950923818</c:v>
                </c:pt>
                <c:pt idx="12181">
                  <c:v>13.468369487109527</c:v>
                </c:pt>
                <c:pt idx="12182">
                  <c:v>-10.45189794595189</c:v>
                </c:pt>
                <c:pt idx="12183">
                  <c:v>-1.4111379157565549</c:v>
                </c:pt>
                <c:pt idx="12184">
                  <c:v>1.1972641666075623E-2</c:v>
                </c:pt>
                <c:pt idx="12185">
                  <c:v>11.013322673425447</c:v>
                </c:pt>
                <c:pt idx="12186">
                  <c:v>-8.0624959257337636</c:v>
                </c:pt>
                <c:pt idx="12187">
                  <c:v>10.759888183221834</c:v>
                </c:pt>
                <c:pt idx="12188">
                  <c:v>-0.15564900278191215</c:v>
                </c:pt>
                <c:pt idx="12189">
                  <c:v>13.287808556012996</c:v>
                </c:pt>
                <c:pt idx="12190">
                  <c:v>8.0606959316875546</c:v>
                </c:pt>
                <c:pt idx="12191">
                  <c:v>2.7369655941662061</c:v>
                </c:pt>
                <c:pt idx="12192">
                  <c:v>2.7369655941662061</c:v>
                </c:pt>
                <c:pt idx="12193">
                  <c:v>-5.5647846187835261</c:v>
                </c:pt>
                <c:pt idx="12194">
                  <c:v>10.451554569765362</c:v>
                </c:pt>
                <c:pt idx="12195">
                  <c:v>-11.146356530303908</c:v>
                </c:pt>
                <c:pt idx="12196">
                  <c:v>-8.3837042924740537</c:v>
                </c:pt>
                <c:pt idx="12197">
                  <c:v>1.1290511849104483</c:v>
                </c:pt>
                <c:pt idx="12198">
                  <c:v>5.9148833863620496</c:v>
                </c:pt>
                <c:pt idx="12199">
                  <c:v>11.229219383469125</c:v>
                </c:pt>
                <c:pt idx="12200">
                  <c:v>-8.8672787397096631</c:v>
                </c:pt>
                <c:pt idx="12201">
                  <c:v>-8.3837042924740537</c:v>
                </c:pt>
                <c:pt idx="12202">
                  <c:v>10.45189794595189</c:v>
                </c:pt>
                <c:pt idx="12203">
                  <c:v>-10.644457187509261</c:v>
                </c:pt>
                <c:pt idx="12204">
                  <c:v>-13.198445041452361</c:v>
                </c:pt>
                <c:pt idx="12205">
                  <c:v>13.550826932881439</c:v>
                </c:pt>
                <c:pt idx="12206">
                  <c:v>-9.8672787397096631</c:v>
                </c:pt>
                <c:pt idx="12207">
                  <c:v>-8.6462586799900301</c:v>
                </c:pt>
                <c:pt idx="12208">
                  <c:v>11.518489240994933</c:v>
                </c:pt>
                <c:pt idx="12209">
                  <c:v>9.0597950917951025</c:v>
                </c:pt>
                <c:pt idx="12210">
                  <c:v>9.0597950917951025</c:v>
                </c:pt>
                <c:pt idx="12211">
                  <c:v>5.3457748368417297</c:v>
                </c:pt>
                <c:pt idx="12212">
                  <c:v>-9.3822637581148367</c:v>
                </c:pt>
                <c:pt idx="12213">
                  <c:v>-5.9228321394775394</c:v>
                </c:pt>
                <c:pt idx="12214">
                  <c:v>6.0732489820306386</c:v>
                </c:pt>
                <c:pt idx="12215">
                  <c:v>9.0606959316875546</c:v>
                </c:pt>
                <c:pt idx="12216">
                  <c:v>-5.9228321394775394</c:v>
                </c:pt>
                <c:pt idx="12217">
                  <c:v>7.0660891904577738</c:v>
                </c:pt>
                <c:pt idx="12218">
                  <c:v>-9.3822637581148367</c:v>
                </c:pt>
                <c:pt idx="12219">
                  <c:v>-5.9228321394775394</c:v>
                </c:pt>
                <c:pt idx="12220">
                  <c:v>-8.6462586799900301</c:v>
                </c:pt>
                <c:pt idx="12221">
                  <c:v>6.0732489820306386</c:v>
                </c:pt>
                <c:pt idx="12222">
                  <c:v>-8.6462586799900301</c:v>
                </c:pt>
                <c:pt idx="12223">
                  <c:v>-0.583762754256265</c:v>
                </c:pt>
                <c:pt idx="12224">
                  <c:v>-8.6462586799900301</c:v>
                </c:pt>
                <c:pt idx="12225">
                  <c:v>-5.9228321394775394</c:v>
                </c:pt>
                <c:pt idx="12226">
                  <c:v>-8.6462586799900301</c:v>
                </c:pt>
                <c:pt idx="12227">
                  <c:v>-5.574908836057233</c:v>
                </c:pt>
                <c:pt idx="12228">
                  <c:v>-10.583082767502933</c:v>
                </c:pt>
                <c:pt idx="12229">
                  <c:v>-11.146780789986687</c:v>
                </c:pt>
                <c:pt idx="12230">
                  <c:v>6.0732489820306386</c:v>
                </c:pt>
                <c:pt idx="12231">
                  <c:v>-5.3457748368417297</c:v>
                </c:pt>
                <c:pt idx="12232">
                  <c:v>-9.0597950917951025</c:v>
                </c:pt>
                <c:pt idx="12233">
                  <c:v>0.88396800655288965</c:v>
                </c:pt>
                <c:pt idx="12234">
                  <c:v>-3.0567797089963875</c:v>
                </c:pt>
                <c:pt idx="12235">
                  <c:v>6.0732489820306386</c:v>
                </c:pt>
                <c:pt idx="12236">
                  <c:v>-0.41488727331516473</c:v>
                </c:pt>
                <c:pt idx="12237">
                  <c:v>-5.5647846187835261</c:v>
                </c:pt>
                <c:pt idx="12238">
                  <c:v>-13.673603533168777</c:v>
                </c:pt>
                <c:pt idx="12239">
                  <c:v>6.0732489820306386</c:v>
                </c:pt>
                <c:pt idx="12240">
                  <c:v>2.6585436331022638</c:v>
                </c:pt>
                <c:pt idx="12241">
                  <c:v>4.7725895038969277</c:v>
                </c:pt>
                <c:pt idx="12242">
                  <c:v>9.0606959316875546</c:v>
                </c:pt>
                <c:pt idx="12243">
                  <c:v>-7.0660891904577721</c:v>
                </c:pt>
                <c:pt idx="12244">
                  <c:v>10.307580315927396</c:v>
                </c:pt>
                <c:pt idx="12245">
                  <c:v>7.6486571760385464</c:v>
                </c:pt>
                <c:pt idx="12246">
                  <c:v>2.4959113129040285</c:v>
                </c:pt>
                <c:pt idx="12247">
                  <c:v>5.9228321394775394</c:v>
                </c:pt>
                <c:pt idx="12248">
                  <c:v>7.0660891904577721</c:v>
                </c:pt>
                <c:pt idx="12249">
                  <c:v>10.451554569765362</c:v>
                </c:pt>
                <c:pt idx="12250">
                  <c:v>-3.0315488358748208</c:v>
                </c:pt>
                <c:pt idx="12251">
                  <c:v>1.3873258181568775</c:v>
                </c:pt>
                <c:pt idx="12252">
                  <c:v>0.11074706550753884</c:v>
                </c:pt>
                <c:pt idx="12253">
                  <c:v>0.9648105715377</c:v>
                </c:pt>
                <c:pt idx="12254">
                  <c:v>-7.9483672315846778</c:v>
                </c:pt>
                <c:pt idx="12255">
                  <c:v>-0.61470984411520835</c:v>
                </c:pt>
                <c:pt idx="12256">
                  <c:v>0.26303440583379378</c:v>
                </c:pt>
                <c:pt idx="12257">
                  <c:v>3.2034265038149176E-16</c:v>
                </c:pt>
                <c:pt idx="12258">
                  <c:v>0.36133647944559782</c:v>
                </c:pt>
                <c:pt idx="12259">
                  <c:v>-1.2643770723252037</c:v>
                </c:pt>
                <c:pt idx="12260">
                  <c:v>-0.43857301373963314</c:v>
                </c:pt>
                <c:pt idx="12261">
                  <c:v>-0.36332246273468871</c:v>
                </c:pt>
                <c:pt idx="12262">
                  <c:v>-0.24997825300834761</c:v>
                </c:pt>
                <c:pt idx="12263">
                  <c:v>3.2010394902621239E-2</c:v>
                </c:pt>
                <c:pt idx="12264">
                  <c:v>-6.5802058395746113E-2</c:v>
                </c:pt>
                <c:pt idx="12265">
                  <c:v>0.19460926482290963</c:v>
                </c:pt>
                <c:pt idx="12266">
                  <c:v>-7.943446749440497E-2</c:v>
                </c:pt>
                <c:pt idx="12267">
                  <c:v>0.77024174904050469</c:v>
                </c:pt>
                <c:pt idx="12268">
                  <c:v>-0.13124453327825267</c:v>
                </c:pt>
                <c:pt idx="12269">
                  <c:v>-7.4440362202100676</c:v>
                </c:pt>
                <c:pt idx="12270">
                  <c:v>-0.6069888070511551</c:v>
                </c:pt>
                <c:pt idx="12271">
                  <c:v>12.10339709935112</c:v>
                </c:pt>
                <c:pt idx="12272">
                  <c:v>-3.1026895620624547E-2</c:v>
                </c:pt>
                <c:pt idx="12273">
                  <c:v>-1.5491617792933092</c:v>
                </c:pt>
                <c:pt idx="12274">
                  <c:v>-4.4394119358453235E-2</c:v>
                </c:pt>
                <c:pt idx="12275">
                  <c:v>-0.17687776208407952</c:v>
                </c:pt>
                <c:pt idx="12276">
                  <c:v>2.7809902180582045</c:v>
                </c:pt>
                <c:pt idx="12277">
                  <c:v>-6.9262662437113723E-2</c:v>
                </c:pt>
                <c:pt idx="12278">
                  <c:v>0.24674675082886355</c:v>
                </c:pt>
                <c:pt idx="12279">
                  <c:v>-6.4705689387815526E-2</c:v>
                </c:pt>
                <c:pt idx="12280">
                  <c:v>0.70043971814109218</c:v>
                </c:pt>
                <c:pt idx="12281">
                  <c:v>1.992804498595796</c:v>
                </c:pt>
                <c:pt idx="12282">
                  <c:v>13.036230861220817</c:v>
                </c:pt>
                <c:pt idx="12283">
                  <c:v>-9.9367880745974286</c:v>
                </c:pt>
                <c:pt idx="12284">
                  <c:v>-11.485158443755667</c:v>
                </c:pt>
                <c:pt idx="12285">
                  <c:v>-9.7884219554071283E-2</c:v>
                </c:pt>
                <c:pt idx="12286">
                  <c:v>0.25276607037996696</c:v>
                </c:pt>
                <c:pt idx="12287">
                  <c:v>0.32012585225337686</c:v>
                </c:pt>
                <c:pt idx="12288">
                  <c:v>7.0660891904577738</c:v>
                </c:pt>
                <c:pt idx="12289">
                  <c:v>-2.1643316046346093</c:v>
                </c:pt>
                <c:pt idx="12290">
                  <c:v>0.10593344474906501</c:v>
                </c:pt>
                <c:pt idx="12291">
                  <c:v>-0.14201900487242736</c:v>
                </c:pt>
                <c:pt idx="12292">
                  <c:v>-0.54336159625438296</c:v>
                </c:pt>
                <c:pt idx="12293">
                  <c:v>-0.22239242133644802</c:v>
                </c:pt>
                <c:pt idx="12294">
                  <c:v>-4.8363021561398843E-2</c:v>
                </c:pt>
                <c:pt idx="12295">
                  <c:v>0.13358315437859219</c:v>
                </c:pt>
                <c:pt idx="12296">
                  <c:v>0.23815973719476458</c:v>
                </c:pt>
                <c:pt idx="12297">
                  <c:v>0.73696559416620611</c:v>
                </c:pt>
                <c:pt idx="12298">
                  <c:v>-0.22844146600925297</c:v>
                </c:pt>
                <c:pt idx="12299">
                  <c:v>-7.0660891904577721</c:v>
                </c:pt>
                <c:pt idx="12300">
                  <c:v>9.5189809291704002</c:v>
                </c:pt>
                <c:pt idx="12301">
                  <c:v>0.30805625210968285</c:v>
                </c:pt>
                <c:pt idx="12302">
                  <c:v>5.8595848808301625</c:v>
                </c:pt>
                <c:pt idx="12303">
                  <c:v>10.518980929170402</c:v>
                </c:pt>
                <c:pt idx="12304">
                  <c:v>-1.0750305261892079</c:v>
                </c:pt>
                <c:pt idx="12305">
                  <c:v>7.6848078843019668E-2</c:v>
                </c:pt>
                <c:pt idx="12306">
                  <c:v>-0.27454839385083457</c:v>
                </c:pt>
                <c:pt idx="12307">
                  <c:v>0.14684138832927118</c:v>
                </c:pt>
                <c:pt idx="12308">
                  <c:v>-0.3701832634945833</c:v>
                </c:pt>
                <c:pt idx="12309">
                  <c:v>-0.75714347610383648</c:v>
                </c:pt>
                <c:pt idx="12310">
                  <c:v>-0.53185116426159407</c:v>
                </c:pt>
                <c:pt idx="12311">
                  <c:v>0.28010791919273548</c:v>
                </c:pt>
                <c:pt idx="12312">
                  <c:v>-0.41503749927884381</c:v>
                </c:pt>
                <c:pt idx="12313">
                  <c:v>-5.7402311044921994E-2</c:v>
                </c:pt>
                <c:pt idx="12314">
                  <c:v>-8.0606959316875546</c:v>
                </c:pt>
                <c:pt idx="12315">
                  <c:v>-6.0732489820306386</c:v>
                </c:pt>
                <c:pt idx="12316">
                  <c:v>10.703326841459814</c:v>
                </c:pt>
                <c:pt idx="12317">
                  <c:v>-1.0631938264871943</c:v>
                </c:pt>
                <c:pt idx="12318">
                  <c:v>0.61667136044849424</c:v>
                </c:pt>
                <c:pt idx="12319">
                  <c:v>0.51264829590526595</c:v>
                </c:pt>
                <c:pt idx="12320">
                  <c:v>-0.73600507812480787</c:v>
                </c:pt>
                <c:pt idx="12321">
                  <c:v>3.0274920594480341</c:v>
                </c:pt>
                <c:pt idx="12322">
                  <c:v>8.2571950157467711E-2</c:v>
                </c:pt>
                <c:pt idx="12323">
                  <c:v>-0.15947821400719669</c:v>
                </c:pt>
                <c:pt idx="12324">
                  <c:v>0.79382653721295726</c:v>
                </c:pt>
                <c:pt idx="12325">
                  <c:v>-0.25749622229236385</c:v>
                </c:pt>
                <c:pt idx="12326">
                  <c:v>-9.6444571875092606</c:v>
                </c:pt>
                <c:pt idx="12327">
                  <c:v>-3.1154772174199366</c:v>
                </c:pt>
                <c:pt idx="12328">
                  <c:v>-0.58316025808717087</c:v>
                </c:pt>
                <c:pt idx="12329">
                  <c:v>0.19944440321832765</c:v>
                </c:pt>
                <c:pt idx="12330">
                  <c:v>-12.566767596032916</c:v>
                </c:pt>
                <c:pt idx="12331">
                  <c:v>-7.6462586799900292</c:v>
                </c:pt>
                <c:pt idx="12332">
                  <c:v>0.35845397091247627</c:v>
                </c:pt>
                <c:pt idx="12333">
                  <c:v>0.99640673527599144</c:v>
                </c:pt>
                <c:pt idx="12334">
                  <c:v>-2.0713669291762313</c:v>
                </c:pt>
                <c:pt idx="12335">
                  <c:v>6.0732489820306386</c:v>
                </c:pt>
                <c:pt idx="12336">
                  <c:v>-6.0756277048133702</c:v>
                </c:pt>
                <c:pt idx="12337">
                  <c:v>1.7118746132033755</c:v>
                </c:pt>
                <c:pt idx="12338">
                  <c:v>5.08746284125034</c:v>
                </c:pt>
                <c:pt idx="12339">
                  <c:v>-8.6450579349844769</c:v>
                </c:pt>
                <c:pt idx="12340">
                  <c:v>1.6109790179564902</c:v>
                </c:pt>
                <c:pt idx="12341">
                  <c:v>8.6450579349844769</c:v>
                </c:pt>
                <c:pt idx="12342">
                  <c:v>0.69406393788053888</c:v>
                </c:pt>
                <c:pt idx="12343">
                  <c:v>-6.287770086196959</c:v>
                </c:pt>
                <c:pt idx="12344">
                  <c:v>-0.18737013590172183</c:v>
                </c:pt>
                <c:pt idx="12345">
                  <c:v>-0.39173012578677507</c:v>
                </c:pt>
                <c:pt idx="12346">
                  <c:v>0.16185087940139731</c:v>
                </c:pt>
                <c:pt idx="12347">
                  <c:v>-3.2805260549702453</c:v>
                </c:pt>
                <c:pt idx="12348">
                  <c:v>0.24327115101236391</c:v>
                </c:pt>
                <c:pt idx="12349">
                  <c:v>0.30485458152842093</c:v>
                </c:pt>
                <c:pt idx="12350">
                  <c:v>-8.6462586799900301</c:v>
                </c:pt>
                <c:pt idx="12351">
                  <c:v>-1.8037526853774086</c:v>
                </c:pt>
                <c:pt idx="12352">
                  <c:v>-5.3457748368417297</c:v>
                </c:pt>
                <c:pt idx="12353">
                  <c:v>-0.26793320524663305</c:v>
                </c:pt>
                <c:pt idx="12354">
                  <c:v>-0.67807190511263771</c:v>
                </c:pt>
                <c:pt idx="12355">
                  <c:v>0.60407132366886096</c:v>
                </c:pt>
                <c:pt idx="12356">
                  <c:v>0.9702392744661068</c:v>
                </c:pt>
                <c:pt idx="12357">
                  <c:v>0.41185625203416404</c:v>
                </c:pt>
                <c:pt idx="12358">
                  <c:v>10.059795091795101</c:v>
                </c:pt>
                <c:pt idx="12359">
                  <c:v>8.3822637581148367</c:v>
                </c:pt>
                <c:pt idx="12360">
                  <c:v>1.2720654682802701</c:v>
                </c:pt>
                <c:pt idx="12361">
                  <c:v>4.0130299484491179</c:v>
                </c:pt>
                <c:pt idx="12362">
                  <c:v>-0.47757896534755656</c:v>
                </c:pt>
                <c:pt idx="12363">
                  <c:v>0</c:v>
                </c:pt>
                <c:pt idx="12364">
                  <c:v>-0.11477018724607485</c:v>
                </c:pt>
                <c:pt idx="12365">
                  <c:v>-2.3104553104434142</c:v>
                </c:pt>
                <c:pt idx="12366">
                  <c:v>0.32462220405662567</c:v>
                </c:pt>
                <c:pt idx="12367">
                  <c:v>9.5189809291704002</c:v>
                </c:pt>
                <c:pt idx="12368">
                  <c:v>9.8662486111111729</c:v>
                </c:pt>
                <c:pt idx="12369">
                  <c:v>0.10272630155441245</c:v>
                </c:pt>
                <c:pt idx="12370">
                  <c:v>-0.80735492205760395</c:v>
                </c:pt>
                <c:pt idx="12371">
                  <c:v>0.68225970207607112</c:v>
                </c:pt>
                <c:pt idx="12372">
                  <c:v>8.3837042924740537</c:v>
                </c:pt>
                <c:pt idx="12373">
                  <c:v>1.8426625896742459</c:v>
                </c:pt>
                <c:pt idx="12374">
                  <c:v>-1.9874469496569154</c:v>
                </c:pt>
                <c:pt idx="12375">
                  <c:v>0.53051471669877959</c:v>
                </c:pt>
                <c:pt idx="12376">
                  <c:v>1.7765774500650628</c:v>
                </c:pt>
                <c:pt idx="12377">
                  <c:v>-10.381182412624446</c:v>
                </c:pt>
                <c:pt idx="12378">
                  <c:v>3.1723270981989633</c:v>
                </c:pt>
                <c:pt idx="12379">
                  <c:v>-0.83764354413537634</c:v>
                </c:pt>
                <c:pt idx="12380">
                  <c:v>-4.7305714778356635E-2</c:v>
                </c:pt>
                <c:pt idx="12381">
                  <c:v>-10.703038388986418</c:v>
                </c:pt>
                <c:pt idx="12382">
                  <c:v>-9.3815429511845849</c:v>
                </c:pt>
                <c:pt idx="12383">
                  <c:v>0.8026985596263827</c:v>
                </c:pt>
                <c:pt idx="12384">
                  <c:v>7.0624959257337645</c:v>
                </c:pt>
                <c:pt idx="12385">
                  <c:v>-1.4150374992788437</c:v>
                </c:pt>
                <c:pt idx="12386">
                  <c:v>1.7040151723649195</c:v>
                </c:pt>
                <c:pt idx="12387">
                  <c:v>-1.5201542050930581</c:v>
                </c:pt>
                <c:pt idx="12388">
                  <c:v>-1.5454902178186887</c:v>
                </c:pt>
                <c:pt idx="12389">
                  <c:v>2.5995208532944358E-2</c:v>
                </c:pt>
                <c:pt idx="12390">
                  <c:v>0.67242534197149562</c:v>
                </c:pt>
                <c:pt idx="12391">
                  <c:v>0.23703919730084938</c:v>
                </c:pt>
                <c:pt idx="12392">
                  <c:v>8.8683081332894673</c:v>
                </c:pt>
                <c:pt idx="12393">
                  <c:v>-1.8742286887778643</c:v>
                </c:pt>
                <c:pt idx="12394">
                  <c:v>1.8163925066814619</c:v>
                </c:pt>
                <c:pt idx="12395">
                  <c:v>-1.0113598621645479</c:v>
                </c:pt>
                <c:pt idx="12396">
                  <c:v>0.21370669347022539</c:v>
                </c:pt>
                <c:pt idx="12397">
                  <c:v>0.11547721741993588</c:v>
                </c:pt>
                <c:pt idx="12398">
                  <c:v>0.11055049417369857</c:v>
                </c:pt>
                <c:pt idx="12399">
                  <c:v>-5.44375103557901E-2</c:v>
                </c:pt>
                <c:pt idx="12400">
                  <c:v>9.5196362528432132</c:v>
                </c:pt>
                <c:pt idx="12401">
                  <c:v>9.0606959316875546</c:v>
                </c:pt>
                <c:pt idx="12402">
                  <c:v>-15.081289245950657</c:v>
                </c:pt>
                <c:pt idx="12403">
                  <c:v>-10.917372079476841</c:v>
                </c:pt>
                <c:pt idx="12404">
                  <c:v>-1.5986134262501011</c:v>
                </c:pt>
                <c:pt idx="12405">
                  <c:v>-11.485326189240524</c:v>
                </c:pt>
                <c:pt idx="12406">
                  <c:v>-7.6486571760385464</c:v>
                </c:pt>
                <c:pt idx="12407">
                  <c:v>-4.3692338096657197</c:v>
                </c:pt>
                <c:pt idx="12408">
                  <c:v>-9.7604427459966399</c:v>
                </c:pt>
                <c:pt idx="12409">
                  <c:v>-1.7321646079023851</c:v>
                </c:pt>
                <c:pt idx="12410">
                  <c:v>-0.29373120305671013</c:v>
                </c:pt>
                <c:pt idx="12411">
                  <c:v>-1.7362926280868849</c:v>
                </c:pt>
                <c:pt idx="12412">
                  <c:v>-11.188382790570113</c:v>
                </c:pt>
                <c:pt idx="12413">
                  <c:v>-8.3837042924740537</c:v>
                </c:pt>
                <c:pt idx="12414">
                  <c:v>7.0660891904577738</c:v>
                </c:pt>
                <c:pt idx="12415">
                  <c:v>10.637908684064989</c:v>
                </c:pt>
                <c:pt idx="12416">
                  <c:v>4.8008120761908328</c:v>
                </c:pt>
                <c:pt idx="12417">
                  <c:v>1.5925456721402205</c:v>
                </c:pt>
                <c:pt idx="12418">
                  <c:v>-0.28630418515664069</c:v>
                </c:pt>
                <c:pt idx="12419">
                  <c:v>0.62737560113350654</c:v>
                </c:pt>
                <c:pt idx="12420">
                  <c:v>-7.6486571760385464</c:v>
                </c:pt>
                <c:pt idx="12421">
                  <c:v>-5.2746223801090055</c:v>
                </c:pt>
                <c:pt idx="12422">
                  <c:v>11.916999049082808</c:v>
                </c:pt>
                <c:pt idx="12423">
                  <c:v>2.4663180042225372</c:v>
                </c:pt>
                <c:pt idx="12424">
                  <c:v>-8.0606959316875546</c:v>
                </c:pt>
                <c:pt idx="12425">
                  <c:v>-0.99284020842713405</c:v>
                </c:pt>
                <c:pt idx="12426">
                  <c:v>1.0006009977345358</c:v>
                </c:pt>
                <c:pt idx="12427">
                  <c:v>-1.3161745676570646</c:v>
                </c:pt>
                <c:pt idx="12428">
                  <c:v>1.8124726820922517</c:v>
                </c:pt>
                <c:pt idx="12429">
                  <c:v>-12.306916113522544</c:v>
                </c:pt>
                <c:pt idx="12430">
                  <c:v>-2.3180885848609862</c:v>
                </c:pt>
                <c:pt idx="12431">
                  <c:v>-9.3822637581148367</c:v>
                </c:pt>
                <c:pt idx="12432">
                  <c:v>-0.22102005971963268</c:v>
                </c:pt>
                <c:pt idx="12433">
                  <c:v>-0.88735958767567769</c:v>
                </c:pt>
                <c:pt idx="12434">
                  <c:v>-9.9667457608995313</c:v>
                </c:pt>
                <c:pt idx="12435">
                  <c:v>9.2304207950923818</c:v>
                </c:pt>
                <c:pt idx="12436">
                  <c:v>10.059795091795101</c:v>
                </c:pt>
                <c:pt idx="12437">
                  <c:v>0.59309038160455629</c:v>
                </c:pt>
                <c:pt idx="12438">
                  <c:v>-7.0660891904577721</c:v>
                </c:pt>
                <c:pt idx="12439">
                  <c:v>-0.91733747941038679</c:v>
                </c:pt>
                <c:pt idx="12440">
                  <c:v>-3.2034265038149176E-16</c:v>
                </c:pt>
                <c:pt idx="12441">
                  <c:v>0.57572429386581836</c:v>
                </c:pt>
                <c:pt idx="12442">
                  <c:v>0.63161259401997771</c:v>
                </c:pt>
                <c:pt idx="12443">
                  <c:v>-8.7462841250339429E-2</c:v>
                </c:pt>
                <c:pt idx="12444">
                  <c:v>-9.0068714767052853</c:v>
                </c:pt>
                <c:pt idx="12445">
                  <c:v>1.9971174914668786</c:v>
                </c:pt>
                <c:pt idx="12446">
                  <c:v>9.7604427459966399</c:v>
                </c:pt>
                <c:pt idx="12447">
                  <c:v>8.4600918676148229</c:v>
                </c:pt>
                <c:pt idx="12448">
                  <c:v>11.787086324551618</c:v>
                </c:pt>
                <c:pt idx="12449">
                  <c:v>1.9479661172973601</c:v>
                </c:pt>
                <c:pt idx="12450">
                  <c:v>-10.059795091795101</c:v>
                </c:pt>
                <c:pt idx="12451">
                  <c:v>-0.11189288007089739</c:v>
                </c:pt>
                <c:pt idx="12452">
                  <c:v>6.329158780113854</c:v>
                </c:pt>
                <c:pt idx="12453">
                  <c:v>0.10691520391651189</c:v>
                </c:pt>
                <c:pt idx="12454">
                  <c:v>8.6462586799900301</c:v>
                </c:pt>
                <c:pt idx="12455">
                  <c:v>2.7234265405124898</c:v>
                </c:pt>
                <c:pt idx="12456">
                  <c:v>7.0660891904577721</c:v>
                </c:pt>
                <c:pt idx="12457">
                  <c:v>-3.1708859727338307E-2</c:v>
                </c:pt>
                <c:pt idx="12458">
                  <c:v>0.22542011403401577</c:v>
                </c:pt>
                <c:pt idx="12459">
                  <c:v>-8.3837042924740537</c:v>
                </c:pt>
                <c:pt idx="12460">
                  <c:v>-5.0817446281816068</c:v>
                </c:pt>
                <c:pt idx="12461">
                  <c:v>1.4120387556490079</c:v>
                </c:pt>
                <c:pt idx="12462">
                  <c:v>-1.7369291629332424</c:v>
                </c:pt>
                <c:pt idx="12463">
                  <c:v>-3.8174791393313114</c:v>
                </c:pt>
                <c:pt idx="12464">
                  <c:v>0.25525705524207437</c:v>
                </c:pt>
                <c:pt idx="12465">
                  <c:v>7.0660891904577738</c:v>
                </c:pt>
                <c:pt idx="12466">
                  <c:v>-0.25286477356071796</c:v>
                </c:pt>
                <c:pt idx="12467">
                  <c:v>-1.6017132519074588E-16</c:v>
                </c:pt>
                <c:pt idx="12468">
                  <c:v>5.2479380594214211</c:v>
                </c:pt>
                <c:pt idx="12469">
                  <c:v>0.26881675842779978</c:v>
                </c:pt>
                <c:pt idx="12470">
                  <c:v>-0.15112215609220264</c:v>
                </c:pt>
                <c:pt idx="12471">
                  <c:v>-2.8233680728943882E-2</c:v>
                </c:pt>
                <c:pt idx="12472">
                  <c:v>-0.18057224564182092</c:v>
                </c:pt>
                <c:pt idx="12473">
                  <c:v>1.7826928678233354</c:v>
                </c:pt>
                <c:pt idx="12474">
                  <c:v>-1.642342457298863</c:v>
                </c:pt>
                <c:pt idx="12475">
                  <c:v>-3.5718089529538393</c:v>
                </c:pt>
                <c:pt idx="12476">
                  <c:v>-14.081289245950657</c:v>
                </c:pt>
                <c:pt idx="12477">
                  <c:v>-0.83007499855768796</c:v>
                </c:pt>
                <c:pt idx="12478">
                  <c:v>-1.4256067409890312</c:v>
                </c:pt>
                <c:pt idx="12479">
                  <c:v>-7.0660891904577721</c:v>
                </c:pt>
                <c:pt idx="12480">
                  <c:v>2.7814252890816302</c:v>
                </c:pt>
                <c:pt idx="12481">
                  <c:v>-0.16090521218574411</c:v>
                </c:pt>
                <c:pt idx="12482">
                  <c:v>-0.13433789938188423</c:v>
                </c:pt>
                <c:pt idx="12483">
                  <c:v>-0.16013449824950282</c:v>
                </c:pt>
                <c:pt idx="12484">
                  <c:v>-0.25517927703277637</c:v>
                </c:pt>
                <c:pt idx="12485">
                  <c:v>-0.14954982787485124</c:v>
                </c:pt>
                <c:pt idx="12486">
                  <c:v>-4.4439705740979996E-2</c:v>
                </c:pt>
                <c:pt idx="12487">
                  <c:v>-1.1202942337177118</c:v>
                </c:pt>
                <c:pt idx="12488">
                  <c:v>3.2024736953105042</c:v>
                </c:pt>
                <c:pt idx="12489">
                  <c:v>-2.9921083922269083</c:v>
                </c:pt>
                <c:pt idx="12490">
                  <c:v>-0.47547335314081768</c:v>
                </c:pt>
                <c:pt idx="12491">
                  <c:v>-9.7598881832218343</c:v>
                </c:pt>
                <c:pt idx="12492">
                  <c:v>0.62560448521850209</c:v>
                </c:pt>
                <c:pt idx="12493">
                  <c:v>7.6486571760385464</c:v>
                </c:pt>
                <c:pt idx="12494">
                  <c:v>-8.2292558045852395</c:v>
                </c:pt>
                <c:pt idx="12495">
                  <c:v>-11.966024713800364</c:v>
                </c:pt>
                <c:pt idx="12496">
                  <c:v>8.3837042924740537</c:v>
                </c:pt>
                <c:pt idx="12497">
                  <c:v>7.6462586799900292</c:v>
                </c:pt>
                <c:pt idx="12498">
                  <c:v>-2.5849625007211561</c:v>
                </c:pt>
                <c:pt idx="12499">
                  <c:v>9.7604427459966399</c:v>
                </c:pt>
                <c:pt idx="12500">
                  <c:v>-10.703038388986418</c:v>
                </c:pt>
                <c:pt idx="12501">
                  <c:v>-1.4535470623854403</c:v>
                </c:pt>
                <c:pt idx="12502">
                  <c:v>-8.8672787397096631</c:v>
                </c:pt>
                <c:pt idx="12503">
                  <c:v>-11.989749275462135</c:v>
                </c:pt>
                <c:pt idx="12504">
                  <c:v>-0.22551176318062655</c:v>
                </c:pt>
                <c:pt idx="12505">
                  <c:v>7.0660891904577738</c:v>
                </c:pt>
                <c:pt idx="12506">
                  <c:v>-1.4643831986209973E-2</c:v>
                </c:pt>
                <c:pt idx="12507">
                  <c:v>5.5999376305487552</c:v>
                </c:pt>
                <c:pt idx="12508">
                  <c:v>-6.0732489820306386</c:v>
                </c:pt>
                <c:pt idx="12509">
                  <c:v>0.47643804394298733</c:v>
                </c:pt>
                <c:pt idx="12510">
                  <c:v>-18.28771538516099</c:v>
                </c:pt>
                <c:pt idx="12511">
                  <c:v>-0.79021610431474987</c:v>
                </c:pt>
                <c:pt idx="12512">
                  <c:v>-0.13993026114447482</c:v>
                </c:pt>
                <c:pt idx="12513">
                  <c:v>10.966024713800364</c:v>
                </c:pt>
                <c:pt idx="12514">
                  <c:v>-4.3692338096657197</c:v>
                </c:pt>
                <c:pt idx="12515">
                  <c:v>4.7548875021634691</c:v>
                </c:pt>
                <c:pt idx="12516">
                  <c:v>-1.981943960213026</c:v>
                </c:pt>
                <c:pt idx="12517">
                  <c:v>5.7548875021634682</c:v>
                </c:pt>
                <c:pt idx="12518">
                  <c:v>1.4123830458328661</c:v>
                </c:pt>
                <c:pt idx="12519">
                  <c:v>-0.29218075149331013</c:v>
                </c:pt>
                <c:pt idx="12520">
                  <c:v>-1.1360615495760289</c:v>
                </c:pt>
                <c:pt idx="12521">
                  <c:v>-0.12969107663963689</c:v>
                </c:pt>
                <c:pt idx="12522">
                  <c:v>-1.7219852062560463</c:v>
                </c:pt>
                <c:pt idx="12523">
                  <c:v>5.1014334947052591</c:v>
                </c:pt>
                <c:pt idx="12524">
                  <c:v>1.6659690638669462</c:v>
                </c:pt>
                <c:pt idx="12525">
                  <c:v>-0.28950661719498483</c:v>
                </c:pt>
                <c:pt idx="12526">
                  <c:v>5.7548875021634682</c:v>
                </c:pt>
                <c:pt idx="12527">
                  <c:v>-1.5025003405291835</c:v>
                </c:pt>
                <c:pt idx="12528">
                  <c:v>1.9892469437031255</c:v>
                </c:pt>
                <c:pt idx="12529">
                  <c:v>-11.013555309891467</c:v>
                </c:pt>
                <c:pt idx="12530">
                  <c:v>3.8073549220576046</c:v>
                </c:pt>
                <c:pt idx="12531">
                  <c:v>-13.628825226704336</c:v>
                </c:pt>
                <c:pt idx="12532">
                  <c:v>-12.501920096027913</c:v>
                </c:pt>
                <c:pt idx="12533">
                  <c:v>6.0732489820306386</c:v>
                </c:pt>
                <c:pt idx="12534">
                  <c:v>4.5655440319032525</c:v>
                </c:pt>
                <c:pt idx="12535">
                  <c:v>-11.917123403264748</c:v>
                </c:pt>
                <c:pt idx="12536">
                  <c:v>7.0660891904577738</c:v>
                </c:pt>
                <c:pt idx="12537">
                  <c:v>8.0624959257337636</c:v>
                </c:pt>
                <c:pt idx="12538">
                  <c:v>1.7252837891185708</c:v>
                </c:pt>
                <c:pt idx="12539">
                  <c:v>7.0660891904577738</c:v>
                </c:pt>
                <c:pt idx="12540">
                  <c:v>12.344388385403166</c:v>
                </c:pt>
                <c:pt idx="12541">
                  <c:v>9.3109404391481757E-2</c:v>
                </c:pt>
                <c:pt idx="12542">
                  <c:v>-11.892036785411905</c:v>
                </c:pt>
                <c:pt idx="12543">
                  <c:v>0.13606154957602826</c:v>
                </c:pt>
                <c:pt idx="12544">
                  <c:v>4.3078871564096657</c:v>
                </c:pt>
                <c:pt idx="12545">
                  <c:v>2.3419786358699821</c:v>
                </c:pt>
                <c:pt idx="12546">
                  <c:v>-0.33828030029480582</c:v>
                </c:pt>
                <c:pt idx="12547">
                  <c:v>9.6450579349844787</c:v>
                </c:pt>
                <c:pt idx="12548">
                  <c:v>3.2461252708096002</c:v>
                </c:pt>
                <c:pt idx="12549">
                  <c:v>11.485326189240524</c:v>
                </c:pt>
                <c:pt idx="12550">
                  <c:v>13.371822011393192</c:v>
                </c:pt>
                <c:pt idx="12551">
                  <c:v>-2.7369655941662061</c:v>
                </c:pt>
                <c:pt idx="12552">
                  <c:v>0.73725410432432992</c:v>
                </c:pt>
                <c:pt idx="12553">
                  <c:v>-0.67789161706030576</c:v>
                </c:pt>
                <c:pt idx="12554">
                  <c:v>-5.517478904005169</c:v>
                </c:pt>
                <c:pt idx="12555">
                  <c:v>-0.32192809488736268</c:v>
                </c:pt>
                <c:pt idx="12556">
                  <c:v>7.0660891904577738</c:v>
                </c:pt>
                <c:pt idx="12557">
                  <c:v>-2.4111379157565551</c:v>
                </c:pt>
                <c:pt idx="12558">
                  <c:v>-0.15041684255309878</c:v>
                </c:pt>
                <c:pt idx="12559">
                  <c:v>-12.62890115202819</c:v>
                </c:pt>
                <c:pt idx="12560">
                  <c:v>1.6503450223839233</c:v>
                </c:pt>
                <c:pt idx="12561">
                  <c:v>10.059344460824425</c:v>
                </c:pt>
                <c:pt idx="12562">
                  <c:v>-1.0692908116505242</c:v>
                </c:pt>
                <c:pt idx="12563">
                  <c:v>0.41383874969521822</c:v>
                </c:pt>
                <c:pt idx="12564">
                  <c:v>-14.702767912403596</c:v>
                </c:pt>
                <c:pt idx="12565">
                  <c:v>12.125090539303256</c:v>
                </c:pt>
                <c:pt idx="12566">
                  <c:v>7.6462586799900292</c:v>
                </c:pt>
                <c:pt idx="12567">
                  <c:v>-6.4429434958487288</c:v>
                </c:pt>
                <c:pt idx="12568">
                  <c:v>15.339676056364574</c:v>
                </c:pt>
                <c:pt idx="12569">
                  <c:v>-18.010182047185236</c:v>
                </c:pt>
                <c:pt idx="12570">
                  <c:v>-9.5196362528432132</c:v>
                </c:pt>
                <c:pt idx="12571">
                  <c:v>-10.381182412624446</c:v>
                </c:pt>
                <c:pt idx="12572">
                  <c:v>-9.5196362528432132</c:v>
                </c:pt>
                <c:pt idx="12573">
                  <c:v>8.8672787397096631</c:v>
                </c:pt>
                <c:pt idx="12574">
                  <c:v>8.8683081332894673</c:v>
                </c:pt>
                <c:pt idx="12575">
                  <c:v>-0.15527822547791095</c:v>
                </c:pt>
                <c:pt idx="12576">
                  <c:v>-11.518489240994933</c:v>
                </c:pt>
                <c:pt idx="12577">
                  <c:v>-10.146780789986686</c:v>
                </c:pt>
                <c:pt idx="12578">
                  <c:v>2.5483134880747258</c:v>
                </c:pt>
                <c:pt idx="12579">
                  <c:v>1.1622714288988771</c:v>
                </c:pt>
                <c:pt idx="12580">
                  <c:v>3.2962414512237133</c:v>
                </c:pt>
                <c:pt idx="12581">
                  <c:v>-0.23132554610645606</c:v>
                </c:pt>
                <c:pt idx="12582">
                  <c:v>-8.0624959257337636</c:v>
                </c:pt>
                <c:pt idx="12583">
                  <c:v>7.0660891904577738</c:v>
                </c:pt>
                <c:pt idx="12584">
                  <c:v>-6.9886846867721664</c:v>
                </c:pt>
                <c:pt idx="12585">
                  <c:v>-2.5003099957507566</c:v>
                </c:pt>
                <c:pt idx="12586">
                  <c:v>1.3109883781807159</c:v>
                </c:pt>
                <c:pt idx="12587">
                  <c:v>10.451554569765362</c:v>
                </c:pt>
                <c:pt idx="12588">
                  <c:v>-1.717025288962166</c:v>
                </c:pt>
                <c:pt idx="12589">
                  <c:v>1.5081469036703254</c:v>
                </c:pt>
                <c:pt idx="12590">
                  <c:v>-8.6462586799900301</c:v>
                </c:pt>
                <c:pt idx="12591">
                  <c:v>-0.55206020481373375</c:v>
                </c:pt>
                <c:pt idx="12592">
                  <c:v>-0.38702312310924736</c:v>
                </c:pt>
                <c:pt idx="12593">
                  <c:v>11.518489240994933</c:v>
                </c:pt>
                <c:pt idx="12594">
                  <c:v>1.1206814824224633</c:v>
                </c:pt>
                <c:pt idx="12595">
                  <c:v>2.4037305326862857</c:v>
                </c:pt>
                <c:pt idx="12596">
                  <c:v>7.0660891904577738</c:v>
                </c:pt>
                <c:pt idx="12597">
                  <c:v>12.468454344036344</c:v>
                </c:pt>
                <c:pt idx="12598">
                  <c:v>-7.0624959257337645</c:v>
                </c:pt>
                <c:pt idx="12599">
                  <c:v>2.7369655941662061</c:v>
                </c:pt>
                <c:pt idx="12600">
                  <c:v>-11.613636010763889</c:v>
                </c:pt>
                <c:pt idx="12601">
                  <c:v>8.6450579349844769</c:v>
                </c:pt>
                <c:pt idx="12602">
                  <c:v>-8.8672787397096631</c:v>
                </c:pt>
                <c:pt idx="12603">
                  <c:v>-4.6595094540862103</c:v>
                </c:pt>
                <c:pt idx="12604">
                  <c:v>-0.31520223169904887</c:v>
                </c:pt>
                <c:pt idx="12605">
                  <c:v>8.3837042924740537</c:v>
                </c:pt>
                <c:pt idx="12606">
                  <c:v>-0.30610312772567977</c:v>
                </c:pt>
                <c:pt idx="12607">
                  <c:v>-1.8327999386150671</c:v>
                </c:pt>
                <c:pt idx="12608">
                  <c:v>9.2304207950923818</c:v>
                </c:pt>
                <c:pt idx="12609">
                  <c:v>12.287808556012996</c:v>
                </c:pt>
                <c:pt idx="12610">
                  <c:v>-0.32156782642728327</c:v>
                </c:pt>
                <c:pt idx="12611">
                  <c:v>-9.8936714906125367</c:v>
                </c:pt>
                <c:pt idx="12612">
                  <c:v>8.6462586799900301</c:v>
                </c:pt>
                <c:pt idx="12613">
                  <c:v>-0.18369414223244435</c:v>
                </c:pt>
                <c:pt idx="12614">
                  <c:v>-5.9228321394775394</c:v>
                </c:pt>
                <c:pt idx="12615">
                  <c:v>1.9475325801058641</c:v>
                </c:pt>
                <c:pt idx="12616">
                  <c:v>-0.77948971199703865</c:v>
                </c:pt>
                <c:pt idx="12617">
                  <c:v>-7.0660891904577721</c:v>
                </c:pt>
                <c:pt idx="12618">
                  <c:v>7.0624959257337645</c:v>
                </c:pt>
                <c:pt idx="12619">
                  <c:v>-5.0732489820306386</c:v>
                </c:pt>
                <c:pt idx="12620">
                  <c:v>-7.333804579320697</c:v>
                </c:pt>
                <c:pt idx="12621">
                  <c:v>-0.11761436790013</c:v>
                </c:pt>
                <c:pt idx="12622">
                  <c:v>8.0624959257337636</c:v>
                </c:pt>
                <c:pt idx="12623">
                  <c:v>0.91573568722541232</c:v>
                </c:pt>
                <c:pt idx="12624">
                  <c:v>9.451215592244754</c:v>
                </c:pt>
                <c:pt idx="12625">
                  <c:v>-0.65319723647360883</c:v>
                </c:pt>
                <c:pt idx="12626">
                  <c:v>-9.229619965185119</c:v>
                </c:pt>
                <c:pt idx="12627">
                  <c:v>3.314741554294093</c:v>
                </c:pt>
                <c:pt idx="12628">
                  <c:v>9.5189809291704002</c:v>
                </c:pt>
                <c:pt idx="12629">
                  <c:v>-8.3837042924740537</c:v>
                </c:pt>
                <c:pt idx="12630">
                  <c:v>-3.0223678130284544</c:v>
                </c:pt>
                <c:pt idx="12631">
                  <c:v>-1.5830405087088122</c:v>
                </c:pt>
                <c:pt idx="12632">
                  <c:v>-7.6486571760385464</c:v>
                </c:pt>
                <c:pt idx="12633">
                  <c:v>-1.6017132519074588E-16</c:v>
                </c:pt>
                <c:pt idx="12634">
                  <c:v>-5.9228321394775394</c:v>
                </c:pt>
                <c:pt idx="12635">
                  <c:v>9.2304207950923818</c:v>
                </c:pt>
                <c:pt idx="12636">
                  <c:v>7.0660891904577738</c:v>
                </c:pt>
                <c:pt idx="12637">
                  <c:v>-10.518325307690867</c:v>
                </c:pt>
                <c:pt idx="12638">
                  <c:v>-0.50432287095123285</c:v>
                </c:pt>
                <c:pt idx="12639">
                  <c:v>0.13671717105556422</c:v>
                </c:pt>
                <c:pt idx="12640">
                  <c:v>-4.3221084204973579</c:v>
                </c:pt>
                <c:pt idx="12641">
                  <c:v>-3.4833650054934</c:v>
                </c:pt>
                <c:pt idx="12642">
                  <c:v>-11.866506212226202</c:v>
                </c:pt>
                <c:pt idx="12643">
                  <c:v>9.8667637673533513</c:v>
                </c:pt>
                <c:pt idx="12644">
                  <c:v>-13.389855370666298</c:v>
                </c:pt>
                <c:pt idx="12645">
                  <c:v>-0.58481225911301327</c:v>
                </c:pt>
                <c:pt idx="12646">
                  <c:v>6.1806742425340042</c:v>
                </c:pt>
                <c:pt idx="12647">
                  <c:v>-0.40042138230633156</c:v>
                </c:pt>
                <c:pt idx="12648">
                  <c:v>-1.346173110087888</c:v>
                </c:pt>
                <c:pt idx="12649">
                  <c:v>-6.0732489820306386</c:v>
                </c:pt>
                <c:pt idx="12650">
                  <c:v>-3.9802637819387381</c:v>
                </c:pt>
                <c:pt idx="12651">
                  <c:v>0.99640673527599144</c:v>
                </c:pt>
                <c:pt idx="12652">
                  <c:v>-5.0732489820306386</c:v>
                </c:pt>
                <c:pt idx="12653">
                  <c:v>-7.3810278685125104</c:v>
                </c:pt>
                <c:pt idx="12654">
                  <c:v>-0.11103131238874402</c:v>
                </c:pt>
                <c:pt idx="12655">
                  <c:v>-7.6486571760385464</c:v>
                </c:pt>
                <c:pt idx="12656">
                  <c:v>2.036194640794434</c:v>
                </c:pt>
                <c:pt idx="12657">
                  <c:v>-0.11733785026598827</c:v>
                </c:pt>
                <c:pt idx="12658">
                  <c:v>-11.965904504239749</c:v>
                </c:pt>
                <c:pt idx="12659">
                  <c:v>-7.0660891904577721</c:v>
                </c:pt>
                <c:pt idx="12660">
                  <c:v>14.287736424266425</c:v>
                </c:pt>
                <c:pt idx="12661">
                  <c:v>1.2616635266477487</c:v>
                </c:pt>
                <c:pt idx="12662">
                  <c:v>-0.51972705700267263</c:v>
                </c:pt>
                <c:pt idx="12663">
                  <c:v>-11.013555309891467</c:v>
                </c:pt>
                <c:pt idx="12664">
                  <c:v>10.518653155673389</c:v>
                </c:pt>
                <c:pt idx="12665">
                  <c:v>1.2173280965535356</c:v>
                </c:pt>
                <c:pt idx="12666">
                  <c:v>11.966024713800364</c:v>
                </c:pt>
                <c:pt idx="12667">
                  <c:v>-9.0606959316875546</c:v>
                </c:pt>
                <c:pt idx="12668">
                  <c:v>-3.8073549220576046</c:v>
                </c:pt>
                <c:pt idx="12669">
                  <c:v>-10.45189794595189</c:v>
                </c:pt>
                <c:pt idx="12670">
                  <c:v>11.58276924038209</c:v>
                </c:pt>
                <c:pt idx="12671">
                  <c:v>-10.229619965185119</c:v>
                </c:pt>
                <c:pt idx="12672">
                  <c:v>8.8683081332894673</c:v>
                </c:pt>
                <c:pt idx="12673">
                  <c:v>-2.5025003405291835</c:v>
                </c:pt>
                <c:pt idx="12674">
                  <c:v>-7.0588936890535692</c:v>
                </c:pt>
                <c:pt idx="12675">
                  <c:v>-8.8683081332894673</c:v>
                </c:pt>
                <c:pt idx="12676">
                  <c:v>-8.3837042924740537</c:v>
                </c:pt>
                <c:pt idx="12677">
                  <c:v>-5.9228321394775394</c:v>
                </c:pt>
                <c:pt idx="12678">
                  <c:v>0.27859777922038531</c:v>
                </c:pt>
                <c:pt idx="12679">
                  <c:v>12.036402593593708</c:v>
                </c:pt>
                <c:pt idx="12680">
                  <c:v>12.036288107616512</c:v>
                </c:pt>
                <c:pt idx="12681">
                  <c:v>1.586158269576093</c:v>
                </c:pt>
                <c:pt idx="12682">
                  <c:v>2.322529092621898</c:v>
                </c:pt>
                <c:pt idx="12683">
                  <c:v>8.0606959316875546</c:v>
                </c:pt>
                <c:pt idx="12684">
                  <c:v>10.582769240382088</c:v>
                </c:pt>
                <c:pt idx="12685">
                  <c:v>-0.56262738370151677</c:v>
                </c:pt>
                <c:pt idx="12686">
                  <c:v>-8.0606959316875546</c:v>
                </c:pt>
                <c:pt idx="12687">
                  <c:v>14.238827652906503</c:v>
                </c:pt>
                <c:pt idx="12688">
                  <c:v>-9.2304207950923818</c:v>
                </c:pt>
                <c:pt idx="12689">
                  <c:v>0.81759325168701324</c:v>
                </c:pt>
                <c:pt idx="12690">
                  <c:v>3.8073549220576046</c:v>
                </c:pt>
                <c:pt idx="12691">
                  <c:v>4.7725895038969277</c:v>
                </c:pt>
                <c:pt idx="12692">
                  <c:v>9.3815429511845849</c:v>
                </c:pt>
                <c:pt idx="12693">
                  <c:v>-9.9667457608995313</c:v>
                </c:pt>
                <c:pt idx="12694">
                  <c:v>-13.380911949563341</c:v>
                </c:pt>
                <c:pt idx="12695">
                  <c:v>11.941658995526698</c:v>
                </c:pt>
                <c:pt idx="12696">
                  <c:v>10.146780789986687</c:v>
                </c:pt>
                <c:pt idx="12697">
                  <c:v>-6.0732489820306386</c:v>
                </c:pt>
                <c:pt idx="12698">
                  <c:v>11.344665782303407</c:v>
                </c:pt>
                <c:pt idx="12699">
                  <c:v>-10.866506212226202</c:v>
                </c:pt>
                <c:pt idx="12700">
                  <c:v>-9.5189809291704002</c:v>
                </c:pt>
                <c:pt idx="12701">
                  <c:v>1.5456495766963303</c:v>
                </c:pt>
                <c:pt idx="12702">
                  <c:v>-0.99999999999999967</c:v>
                </c:pt>
                <c:pt idx="12703">
                  <c:v>-1.9660526680766626</c:v>
                </c:pt>
                <c:pt idx="12704">
                  <c:v>-0.87567186499779814</c:v>
                </c:pt>
                <c:pt idx="12705">
                  <c:v>0.20582235688049272</c:v>
                </c:pt>
                <c:pt idx="12706">
                  <c:v>0.192065721114763</c:v>
                </c:pt>
                <c:pt idx="12707">
                  <c:v>-9.3109404391481479E-2</c:v>
                </c:pt>
                <c:pt idx="12708">
                  <c:v>-7.6486571760385464</c:v>
                </c:pt>
                <c:pt idx="12709">
                  <c:v>-0.5849625007211563</c:v>
                </c:pt>
                <c:pt idx="12710">
                  <c:v>1.0780025120012728</c:v>
                </c:pt>
                <c:pt idx="12711">
                  <c:v>-8.9123450257006276</c:v>
                </c:pt>
                <c:pt idx="12712">
                  <c:v>6.0732489820306386</c:v>
                </c:pt>
                <c:pt idx="12713">
                  <c:v>3.4981723583186621</c:v>
                </c:pt>
                <c:pt idx="12714">
                  <c:v>-9.229619965185119</c:v>
                </c:pt>
                <c:pt idx="12715">
                  <c:v>3.3161745676570651</c:v>
                </c:pt>
                <c:pt idx="12716">
                  <c:v>10.059344460824425</c:v>
                </c:pt>
                <c:pt idx="12717">
                  <c:v>5.3457748368417306</c:v>
                </c:pt>
                <c:pt idx="12718">
                  <c:v>10.518980929170402</c:v>
                </c:pt>
                <c:pt idx="12719">
                  <c:v>0.24267040353714614</c:v>
                </c:pt>
                <c:pt idx="12720">
                  <c:v>7.6486571760385464</c:v>
                </c:pt>
                <c:pt idx="12721">
                  <c:v>7.0660891904577721</c:v>
                </c:pt>
                <c:pt idx="12722">
                  <c:v>-7.6462586799900292</c:v>
                </c:pt>
                <c:pt idx="12723">
                  <c:v>1.018633369202129</c:v>
                </c:pt>
                <c:pt idx="12724">
                  <c:v>-4.0957186293925396</c:v>
                </c:pt>
                <c:pt idx="12725">
                  <c:v>-8.3837042924740537</c:v>
                </c:pt>
                <c:pt idx="12726">
                  <c:v>6.0732489820306386</c:v>
                </c:pt>
                <c:pt idx="12727">
                  <c:v>-0.25442127552908589</c:v>
                </c:pt>
                <c:pt idx="12728">
                  <c:v>-1.3867457084288637</c:v>
                </c:pt>
                <c:pt idx="12729">
                  <c:v>0.53852692773087152</c:v>
                </c:pt>
                <c:pt idx="12730">
                  <c:v>-1.1634827598188142</c:v>
                </c:pt>
                <c:pt idx="12731">
                  <c:v>7.0660891904577738</c:v>
                </c:pt>
                <c:pt idx="12732">
                  <c:v>7.0660891904577738</c:v>
                </c:pt>
                <c:pt idx="12733">
                  <c:v>9.0606959316875546</c:v>
                </c:pt>
                <c:pt idx="12734">
                  <c:v>0.11292644195037366</c:v>
                </c:pt>
                <c:pt idx="12735">
                  <c:v>-7.0660891904577721</c:v>
                </c:pt>
                <c:pt idx="12736">
                  <c:v>0.29956028185890793</c:v>
                </c:pt>
                <c:pt idx="12737">
                  <c:v>10.703326841459814</c:v>
                </c:pt>
                <c:pt idx="12738">
                  <c:v>2.5542148169638397</c:v>
                </c:pt>
                <c:pt idx="12739">
                  <c:v>11.485493915223493</c:v>
                </c:pt>
                <c:pt idx="12740">
                  <c:v>14.666242498774883</c:v>
                </c:pt>
                <c:pt idx="12741">
                  <c:v>1.1916149493439068</c:v>
                </c:pt>
                <c:pt idx="12742">
                  <c:v>6.3279268355088059</c:v>
                </c:pt>
                <c:pt idx="12743">
                  <c:v>5.9228321394775394</c:v>
                </c:pt>
                <c:pt idx="12744">
                  <c:v>-8.8672787397096631</c:v>
                </c:pt>
                <c:pt idx="12745">
                  <c:v>2.2658940599730344</c:v>
                </c:pt>
                <c:pt idx="12746">
                  <c:v>-1.2763312284472519</c:v>
                </c:pt>
                <c:pt idx="12747">
                  <c:v>-8.8672787397096631</c:v>
                </c:pt>
                <c:pt idx="12748">
                  <c:v>0.64539835458313011</c:v>
                </c:pt>
                <c:pt idx="12749">
                  <c:v>-8.8672787397096631</c:v>
                </c:pt>
                <c:pt idx="12750">
                  <c:v>-0.55506795105781781</c:v>
                </c:pt>
                <c:pt idx="12751">
                  <c:v>-5.0874628412503391</c:v>
                </c:pt>
                <c:pt idx="12752">
                  <c:v>-5.0874628412503391</c:v>
                </c:pt>
                <c:pt idx="12753">
                  <c:v>-5.0874628412503391</c:v>
                </c:pt>
                <c:pt idx="12754">
                  <c:v>-3.5443205162238103</c:v>
                </c:pt>
                <c:pt idx="12755">
                  <c:v>-11.673897930688602</c:v>
                </c:pt>
                <c:pt idx="12756">
                  <c:v>-11.813914767907184</c:v>
                </c:pt>
                <c:pt idx="12757">
                  <c:v>8.8672787397096631</c:v>
                </c:pt>
                <c:pt idx="12758">
                  <c:v>-7.0660891904577721</c:v>
                </c:pt>
                <c:pt idx="12759">
                  <c:v>2.4150374992788439</c:v>
                </c:pt>
                <c:pt idx="12760">
                  <c:v>-0.46566357234881184</c:v>
                </c:pt>
                <c:pt idx="12761">
                  <c:v>10.307200809140809</c:v>
                </c:pt>
                <c:pt idx="12762">
                  <c:v>-0.340228911630306</c:v>
                </c:pt>
                <c:pt idx="12763">
                  <c:v>0.62632153048221362</c:v>
                </c:pt>
                <c:pt idx="12764">
                  <c:v>-10.059795091795101</c:v>
                </c:pt>
                <c:pt idx="12765">
                  <c:v>-0.48470565992658793</c:v>
                </c:pt>
                <c:pt idx="12766">
                  <c:v>0.7075491061894712</c:v>
                </c:pt>
                <c:pt idx="12767">
                  <c:v>-0.1682003209728514</c:v>
                </c:pt>
                <c:pt idx="12768">
                  <c:v>-1.6100534816839867</c:v>
                </c:pt>
                <c:pt idx="12769">
                  <c:v>-1.9209530512142758</c:v>
                </c:pt>
              </c:numCache>
            </c:numRef>
          </c:xVal>
          <c:yVal>
            <c:numRef>
              <c:f>'VTA 7m'!$L$3:$L$13001</c:f>
              <c:numCache>
                <c:formatCode>General</c:formatCode>
                <c:ptCount val="12999"/>
                <c:pt idx="0">
                  <c:v>0</c:v>
                </c:pt>
                <c:pt idx="1">
                  <c:v>0.37286622542007675</c:v>
                </c:pt>
                <c:pt idx="2">
                  <c:v>0.37401940329452016</c:v>
                </c:pt>
                <c:pt idx="3">
                  <c:v>0.73635583947517036</c:v>
                </c:pt>
                <c:pt idx="4">
                  <c:v>2.4821323679476666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FA1E-4056-B607-B63FE051A9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5440256"/>
        <c:axId val="95446912"/>
      </c:scatterChart>
      <c:valAx>
        <c:axId val="95440256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Log 2 [fold] (TG/WT)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446912"/>
        <c:crosses val="autoZero"/>
        <c:crossBetween val="midCat"/>
      </c:valAx>
      <c:valAx>
        <c:axId val="95446912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-Log P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440256"/>
        <c:crosses val="autoZero"/>
        <c:crossBetween val="midCat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'VTA 3m'!$I$1:$I$2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ysClr val="windowText" lastClr="000000">
                  <a:lumMod val="50000"/>
                  <a:lumOff val="50000"/>
                  <a:alpha val="40000"/>
                </a:sysClr>
              </a:solidFill>
              <a:ln w="9525">
                <a:noFill/>
              </a:ln>
              <a:effectLst/>
            </c:spPr>
          </c:marker>
          <c:xVal>
            <c:numRef>
              <c:f>'VTA 3m'!$H$4:$H$17519</c:f>
              <c:numCache>
                <c:formatCode>General</c:formatCode>
                <c:ptCount val="17516"/>
                <c:pt idx="0">
                  <c:v>-1.6575739932178639</c:v>
                </c:pt>
                <c:pt idx="1">
                  <c:v>9.2304207950923818</c:v>
                </c:pt>
                <c:pt idx="2">
                  <c:v>-12.268444530784098</c:v>
                </c:pt>
                <c:pt idx="3">
                  <c:v>-1.2129937233341987</c:v>
                </c:pt>
                <c:pt idx="4">
                  <c:v>-3.1786979601104703</c:v>
                </c:pt>
                <c:pt idx="5">
                  <c:v>2.9126452703343255</c:v>
                </c:pt>
                <c:pt idx="6">
                  <c:v>-13.5980525001616</c:v>
                </c:pt>
                <c:pt idx="7">
                  <c:v>-9.6438561897747253</c:v>
                </c:pt>
                <c:pt idx="8">
                  <c:v>-9.2288186904958813</c:v>
                </c:pt>
                <c:pt idx="9">
                  <c:v>-16.436104219442122</c:v>
                </c:pt>
                <c:pt idx="10">
                  <c:v>-4.6156592979440729</c:v>
                </c:pt>
                <c:pt idx="11">
                  <c:v>-3.6166713604484944</c:v>
                </c:pt>
                <c:pt idx="12">
                  <c:v>-11.268347054682518</c:v>
                </c:pt>
                <c:pt idx="13">
                  <c:v>-8.3808217839409309</c:v>
                </c:pt>
                <c:pt idx="14">
                  <c:v>-11.380821783940931</c:v>
                </c:pt>
                <c:pt idx="15">
                  <c:v>-2.1312445332782528</c:v>
                </c:pt>
                <c:pt idx="16">
                  <c:v>-9.5183253076908674</c:v>
                </c:pt>
                <c:pt idx="17">
                  <c:v>-12.103287808412023</c:v>
                </c:pt>
                <c:pt idx="18">
                  <c:v>-8.6438561897747253</c:v>
                </c:pt>
                <c:pt idx="19">
                  <c:v>-12.188176705998536</c:v>
                </c:pt>
                <c:pt idx="20">
                  <c:v>-11.306821202497154</c:v>
                </c:pt>
                <c:pt idx="21">
                  <c:v>-5.3219280948873626</c:v>
                </c:pt>
                <c:pt idx="22">
                  <c:v>-2.7246872643877698</c:v>
                </c:pt>
                <c:pt idx="23">
                  <c:v>-10.306821202497154</c:v>
                </c:pt>
                <c:pt idx="24">
                  <c:v>-3.7525624492172245</c:v>
                </c:pt>
                <c:pt idx="25">
                  <c:v>-10.91687468418114</c:v>
                </c:pt>
                <c:pt idx="26">
                  <c:v>-2.3129393116601076</c:v>
                </c:pt>
                <c:pt idx="27">
                  <c:v>-13.534627120019966</c:v>
                </c:pt>
                <c:pt idx="28">
                  <c:v>-16.619226523266011</c:v>
                </c:pt>
                <c:pt idx="29">
                  <c:v>-10.518325307690867</c:v>
                </c:pt>
                <c:pt idx="30">
                  <c:v>-2.9296106721086024</c:v>
                </c:pt>
                <c:pt idx="31">
                  <c:v>-9.6438561897747253</c:v>
                </c:pt>
                <c:pt idx="32">
                  <c:v>-7.1292830169449672</c:v>
                </c:pt>
                <c:pt idx="33">
                  <c:v>-17.430670333391493</c:v>
                </c:pt>
                <c:pt idx="34">
                  <c:v>-2.44930740136359</c:v>
                </c:pt>
                <c:pt idx="35">
                  <c:v>-2.3147325934831584</c:v>
                </c:pt>
                <c:pt idx="36">
                  <c:v>-11.268347054682518</c:v>
                </c:pt>
                <c:pt idx="37">
                  <c:v>-7.8819117274070676</c:v>
                </c:pt>
                <c:pt idx="38">
                  <c:v>-9.75933340719466</c:v>
                </c:pt>
                <c:pt idx="39">
                  <c:v>-3.0178664207935135</c:v>
                </c:pt>
                <c:pt idx="40">
                  <c:v>-13.534627120019966</c:v>
                </c:pt>
                <c:pt idx="41">
                  <c:v>-8.3808217839409309</c:v>
                </c:pt>
                <c:pt idx="42">
                  <c:v>-2.0185359514374275</c:v>
                </c:pt>
                <c:pt idx="43">
                  <c:v>-10.643856189774725</c:v>
                </c:pt>
                <c:pt idx="44">
                  <c:v>-10.451211111832329</c:v>
                </c:pt>
                <c:pt idx="45">
                  <c:v>-11.840253402578229</c:v>
                </c:pt>
                <c:pt idx="46">
                  <c:v>-12.916874684181142</c:v>
                </c:pt>
                <c:pt idx="47">
                  <c:v>-3.6495027529158666</c:v>
                </c:pt>
                <c:pt idx="48">
                  <c:v>-6.0429521451845476</c:v>
                </c:pt>
                <c:pt idx="49">
                  <c:v>-3.584851528447659</c:v>
                </c:pt>
                <c:pt idx="50">
                  <c:v>-14.047578375825735</c:v>
                </c:pt>
                <c:pt idx="51">
                  <c:v>-10.965784284662087</c:v>
                </c:pt>
                <c:pt idx="52">
                  <c:v>-4.8519450730816747</c:v>
                </c:pt>
                <c:pt idx="53">
                  <c:v>-2.5527866090436526</c:v>
                </c:pt>
                <c:pt idx="54">
                  <c:v>-14.273212809854334</c:v>
                </c:pt>
                <c:pt idx="55">
                  <c:v>-11.058893689053569</c:v>
                </c:pt>
                <c:pt idx="56">
                  <c:v>-11.380821783940931</c:v>
                </c:pt>
                <c:pt idx="57">
                  <c:v>-11.840253402578229</c:v>
                </c:pt>
                <c:pt idx="58">
                  <c:v>-2.3696755719713893</c:v>
                </c:pt>
                <c:pt idx="59">
                  <c:v>-6.6118273355820874</c:v>
                </c:pt>
                <c:pt idx="60">
                  <c:v>-2.3035495655725078</c:v>
                </c:pt>
                <c:pt idx="61">
                  <c:v>-19.067322311124151</c:v>
                </c:pt>
                <c:pt idx="62">
                  <c:v>-4.2895680751617622</c:v>
                </c:pt>
                <c:pt idx="63">
                  <c:v>-8.3808217839409309</c:v>
                </c:pt>
                <c:pt idx="64">
                  <c:v>-11.188176705998535</c:v>
                </c:pt>
                <c:pt idx="65">
                  <c:v>-7.3808217839409318</c:v>
                </c:pt>
                <c:pt idx="66">
                  <c:v>-13.59027514956988</c:v>
                </c:pt>
                <c:pt idx="67">
                  <c:v>-13.59027514956988</c:v>
                </c:pt>
                <c:pt idx="68">
                  <c:v>-13.59027514956988</c:v>
                </c:pt>
                <c:pt idx="69">
                  <c:v>-7.1963972128035039</c:v>
                </c:pt>
                <c:pt idx="70">
                  <c:v>-11.188176705998535</c:v>
                </c:pt>
                <c:pt idx="71">
                  <c:v>-5.5710998473394104</c:v>
                </c:pt>
                <c:pt idx="72">
                  <c:v>-11.91687468418114</c:v>
                </c:pt>
                <c:pt idx="73">
                  <c:v>-2.3198685727090673</c:v>
                </c:pt>
                <c:pt idx="74">
                  <c:v>-11.188176705998535</c:v>
                </c:pt>
                <c:pt idx="75">
                  <c:v>-18.095067301607052</c:v>
                </c:pt>
                <c:pt idx="76">
                  <c:v>-13.916874684181142</c:v>
                </c:pt>
                <c:pt idx="77">
                  <c:v>-2.1468413883292712</c:v>
                </c:pt>
                <c:pt idx="78">
                  <c:v>-14.99553162805614</c:v>
                </c:pt>
                <c:pt idx="79">
                  <c:v>-15.99553162805614</c:v>
                </c:pt>
                <c:pt idx="80">
                  <c:v>-2.5235619560570126</c:v>
                </c:pt>
                <c:pt idx="81">
                  <c:v>-3.56750530364461</c:v>
                </c:pt>
                <c:pt idx="82">
                  <c:v>-9.0588936890535692</c:v>
                </c:pt>
                <c:pt idx="83">
                  <c:v>-11.380821783940931</c:v>
                </c:pt>
                <c:pt idx="84">
                  <c:v>-12.344295907915818</c:v>
                </c:pt>
                <c:pt idx="85">
                  <c:v>-2.9145828561993361</c:v>
                </c:pt>
                <c:pt idx="86">
                  <c:v>-5.8001594206534008</c:v>
                </c:pt>
                <c:pt idx="87">
                  <c:v>-4.0044459050311927</c:v>
                </c:pt>
                <c:pt idx="88">
                  <c:v>-2.2829339632714989</c:v>
                </c:pt>
                <c:pt idx="89">
                  <c:v>-7.5570883122570702</c:v>
                </c:pt>
                <c:pt idx="90">
                  <c:v>-10.643856189774725</c:v>
                </c:pt>
                <c:pt idx="91">
                  <c:v>-10.380821783940931</c:v>
                </c:pt>
                <c:pt idx="92">
                  <c:v>-8.3808217839409309</c:v>
                </c:pt>
                <c:pt idx="93">
                  <c:v>-12.550746785383243</c:v>
                </c:pt>
                <c:pt idx="94">
                  <c:v>-5.2653445665209953</c:v>
                </c:pt>
                <c:pt idx="95">
                  <c:v>-3.0802673398461349</c:v>
                </c:pt>
                <c:pt idx="96">
                  <c:v>-2.7462038010215437</c:v>
                </c:pt>
                <c:pt idx="97">
                  <c:v>-10.380821783940931</c:v>
                </c:pt>
                <c:pt idx="98">
                  <c:v>-10.451211111832329</c:v>
                </c:pt>
                <c:pt idx="99">
                  <c:v>-3.3020819518053859</c:v>
                </c:pt>
                <c:pt idx="100">
                  <c:v>-5.1889231561384852</c:v>
                </c:pt>
                <c:pt idx="101">
                  <c:v>-14.872674880270607</c:v>
                </c:pt>
                <c:pt idx="102">
                  <c:v>-11.941536738415412</c:v>
                </c:pt>
                <c:pt idx="103">
                  <c:v>-5.0684479957668174</c:v>
                </c:pt>
                <c:pt idx="104">
                  <c:v>-2.3198685727090673</c:v>
                </c:pt>
                <c:pt idx="105">
                  <c:v>-2.1375035237499351</c:v>
                </c:pt>
                <c:pt idx="106">
                  <c:v>-11.188176705998535</c:v>
                </c:pt>
                <c:pt idx="107">
                  <c:v>-11.188176705998535</c:v>
                </c:pt>
                <c:pt idx="108">
                  <c:v>-3.7677885176331065</c:v>
                </c:pt>
                <c:pt idx="109">
                  <c:v>-3.9856447070229302</c:v>
                </c:pt>
                <c:pt idx="110">
                  <c:v>-11.416445693671653</c:v>
                </c:pt>
                <c:pt idx="111">
                  <c:v>-6.0564911988382644</c:v>
                </c:pt>
                <c:pt idx="112">
                  <c:v>-8.8662486111111729</c:v>
                </c:pt>
                <c:pt idx="113">
                  <c:v>-9.75933340719466</c:v>
                </c:pt>
                <c:pt idx="114">
                  <c:v>-2.6625643197491864</c:v>
                </c:pt>
                <c:pt idx="115">
                  <c:v>-14.047578375825735</c:v>
                </c:pt>
                <c:pt idx="116">
                  <c:v>-13.702749878828293</c:v>
                </c:pt>
                <c:pt idx="117">
                  <c:v>-2.9279083768776024</c:v>
                </c:pt>
                <c:pt idx="118">
                  <c:v>-14.075701976740124</c:v>
                </c:pt>
                <c:pt idx="119">
                  <c:v>-11.268347054682518</c:v>
                </c:pt>
                <c:pt idx="120">
                  <c:v>-10.451211111832329</c:v>
                </c:pt>
                <c:pt idx="121">
                  <c:v>-8.8662486111111729</c:v>
                </c:pt>
                <c:pt idx="122">
                  <c:v>-11.613482540731207</c:v>
                </c:pt>
                <c:pt idx="123">
                  <c:v>-12.566688329252264</c:v>
                </c:pt>
                <c:pt idx="124">
                  <c:v>-3.455829381957102</c:v>
                </c:pt>
                <c:pt idx="125">
                  <c:v>-14.429581095860785</c:v>
                </c:pt>
                <c:pt idx="126">
                  <c:v>-13.786814143616768</c:v>
                </c:pt>
                <c:pt idx="127">
                  <c:v>-13.786814143616768</c:v>
                </c:pt>
                <c:pt idx="128">
                  <c:v>-18.207370271231845</c:v>
                </c:pt>
                <c:pt idx="129">
                  <c:v>-11.058893689053569</c:v>
                </c:pt>
                <c:pt idx="130">
                  <c:v>-10.965784284662087</c:v>
                </c:pt>
                <c:pt idx="131">
                  <c:v>-11.518325307690866</c:v>
                </c:pt>
                <c:pt idx="132">
                  <c:v>-11.643856189774723</c:v>
                </c:pt>
                <c:pt idx="133">
                  <c:v>-7.4918530963296748</c:v>
                </c:pt>
                <c:pt idx="134">
                  <c:v>-13.001408194392809</c:v>
                </c:pt>
                <c:pt idx="135">
                  <c:v>-9.75933340719466</c:v>
                </c:pt>
                <c:pt idx="136">
                  <c:v>-4.177538185552188</c:v>
                </c:pt>
                <c:pt idx="137">
                  <c:v>-11.989631026616456</c:v>
                </c:pt>
                <c:pt idx="138">
                  <c:v>-13.738373788559015</c:v>
                </c:pt>
                <c:pt idx="139">
                  <c:v>-11.268347054682518</c:v>
                </c:pt>
                <c:pt idx="140">
                  <c:v>-3.1555697084652423</c:v>
                </c:pt>
                <c:pt idx="141">
                  <c:v>-6.042774023690292</c:v>
                </c:pt>
                <c:pt idx="142">
                  <c:v>-2.3671573488803603</c:v>
                </c:pt>
                <c:pt idx="143">
                  <c:v>-2.6921206171399379</c:v>
                </c:pt>
                <c:pt idx="144">
                  <c:v>-6.9657842846620879</c:v>
                </c:pt>
                <c:pt idx="145">
                  <c:v>-9.2288186904958813</c:v>
                </c:pt>
                <c:pt idx="146">
                  <c:v>-11.013089999440444</c:v>
                </c:pt>
                <c:pt idx="147">
                  <c:v>-11.013089999440444</c:v>
                </c:pt>
                <c:pt idx="148">
                  <c:v>-11.268347054682518</c:v>
                </c:pt>
                <c:pt idx="149">
                  <c:v>-5.1945487884111348</c:v>
                </c:pt>
                <c:pt idx="150">
                  <c:v>-13.344295907915818</c:v>
                </c:pt>
                <c:pt idx="151">
                  <c:v>-7.7345631039509026</c:v>
                </c:pt>
                <c:pt idx="152">
                  <c:v>-12.451211111832327</c:v>
                </c:pt>
                <c:pt idx="153">
                  <c:v>-13.846796248445001</c:v>
                </c:pt>
                <c:pt idx="154">
                  <c:v>-11.582455645110581</c:v>
                </c:pt>
                <c:pt idx="155">
                  <c:v>-3.9505940737066796</c:v>
                </c:pt>
                <c:pt idx="156">
                  <c:v>-10.91687468418114</c:v>
                </c:pt>
                <c:pt idx="157">
                  <c:v>-3.7677885176331065</c:v>
                </c:pt>
                <c:pt idx="158">
                  <c:v>-3.6577188431564704</c:v>
                </c:pt>
                <c:pt idx="159">
                  <c:v>-12.673603533168777</c:v>
                </c:pt>
                <c:pt idx="160">
                  <c:v>-2.458664431679102</c:v>
                </c:pt>
                <c:pt idx="161">
                  <c:v>-4.6950586424322829</c:v>
                </c:pt>
                <c:pt idx="162">
                  <c:v>-15.720671786825555</c:v>
                </c:pt>
                <c:pt idx="163">
                  <c:v>-10.643856189774725</c:v>
                </c:pt>
                <c:pt idx="164">
                  <c:v>-10.380821783940931</c:v>
                </c:pt>
                <c:pt idx="165">
                  <c:v>-2.9985580258260933</c:v>
                </c:pt>
                <c:pt idx="166">
                  <c:v>-2.6368956880445178</c:v>
                </c:pt>
                <c:pt idx="167">
                  <c:v>-2.5443205162238107</c:v>
                </c:pt>
                <c:pt idx="168">
                  <c:v>-3.888701546597459</c:v>
                </c:pt>
                <c:pt idx="169">
                  <c:v>-8.3808217839409309</c:v>
                </c:pt>
                <c:pt idx="170">
                  <c:v>-8.5553195151730677</c:v>
                </c:pt>
                <c:pt idx="171">
                  <c:v>-7.4374053123072983</c:v>
                </c:pt>
                <c:pt idx="172">
                  <c:v>-11.485158443755667</c:v>
                </c:pt>
                <c:pt idx="173">
                  <c:v>-11.306821202497154</c:v>
                </c:pt>
                <c:pt idx="174">
                  <c:v>-5.4087899384031655</c:v>
                </c:pt>
                <c:pt idx="175">
                  <c:v>-3.8508565606941909</c:v>
                </c:pt>
                <c:pt idx="176">
                  <c:v>-5.3378696387563842</c:v>
                </c:pt>
                <c:pt idx="177">
                  <c:v>-9.0588936890535692</c:v>
                </c:pt>
                <c:pt idx="178">
                  <c:v>-3.1336487523628223</c:v>
                </c:pt>
                <c:pt idx="179">
                  <c:v>-12.124982879511341</c:v>
                </c:pt>
                <c:pt idx="180">
                  <c:v>-11.731319031025064</c:v>
                </c:pt>
                <c:pt idx="181">
                  <c:v>-7.6438561897747244</c:v>
                </c:pt>
                <c:pt idx="182">
                  <c:v>-2.0856605986163541</c:v>
                </c:pt>
                <c:pt idx="183">
                  <c:v>-7.6438561897747244</c:v>
                </c:pt>
                <c:pt idx="184">
                  <c:v>-2.8407012562464065</c:v>
                </c:pt>
                <c:pt idx="185">
                  <c:v>-12.518325307690866</c:v>
                </c:pt>
                <c:pt idx="186">
                  <c:v>-2.718818247455947</c:v>
                </c:pt>
                <c:pt idx="187">
                  <c:v>-8.8662486111111729</c:v>
                </c:pt>
                <c:pt idx="188">
                  <c:v>-8.8662486111111729</c:v>
                </c:pt>
                <c:pt idx="189">
                  <c:v>-8.8662486111111729</c:v>
                </c:pt>
                <c:pt idx="190">
                  <c:v>-8.8662486111111729</c:v>
                </c:pt>
                <c:pt idx="191">
                  <c:v>-8.8662486111111729</c:v>
                </c:pt>
                <c:pt idx="192">
                  <c:v>-13.036173612553485</c:v>
                </c:pt>
                <c:pt idx="193">
                  <c:v>-11.941536738415412</c:v>
                </c:pt>
                <c:pt idx="194">
                  <c:v>-2.7826692043480614</c:v>
                </c:pt>
                <c:pt idx="195">
                  <c:v>-2.5849625007211561</c:v>
                </c:pt>
                <c:pt idx="196">
                  <c:v>-3.9470008089826716</c:v>
                </c:pt>
                <c:pt idx="197">
                  <c:v>-2.2172307162206693</c:v>
                </c:pt>
                <c:pt idx="198">
                  <c:v>-7.4918530963296748</c:v>
                </c:pt>
                <c:pt idx="199">
                  <c:v>-8.3808217839409309</c:v>
                </c:pt>
                <c:pt idx="200">
                  <c:v>-6.0279059965698849</c:v>
                </c:pt>
                <c:pt idx="201">
                  <c:v>-3.074563145319452</c:v>
                </c:pt>
                <c:pt idx="202">
                  <c:v>-8.3808217839409309</c:v>
                </c:pt>
                <c:pt idx="203">
                  <c:v>-10.813781191217037</c:v>
                </c:pt>
                <c:pt idx="204">
                  <c:v>-11.380821783940931</c:v>
                </c:pt>
                <c:pt idx="205">
                  <c:v>4.2124358301601923</c:v>
                </c:pt>
                <c:pt idx="206">
                  <c:v>12.977756926328162</c:v>
                </c:pt>
                <c:pt idx="207">
                  <c:v>15.425215903299385</c:v>
                </c:pt>
                <c:pt idx="208">
                  <c:v>14.278062209515731</c:v>
                </c:pt>
                <c:pt idx="209">
                  <c:v>10.91687468418114</c:v>
                </c:pt>
                <c:pt idx="210">
                  <c:v>15.510104800885898</c:v>
                </c:pt>
                <c:pt idx="211">
                  <c:v>9.2288186904958813</c:v>
                </c:pt>
                <c:pt idx="212">
                  <c:v>10.380821783940931</c:v>
                </c:pt>
                <c:pt idx="213">
                  <c:v>8.0960923070078188</c:v>
                </c:pt>
                <c:pt idx="214">
                  <c:v>2.7883647466728507</c:v>
                </c:pt>
                <c:pt idx="215">
                  <c:v>4.0595490127263805</c:v>
                </c:pt>
                <c:pt idx="216">
                  <c:v>15.609640474436812</c:v>
                </c:pt>
                <c:pt idx="217">
                  <c:v>7.5443205162238112</c:v>
                </c:pt>
                <c:pt idx="218">
                  <c:v>13.846796248445001</c:v>
                </c:pt>
                <c:pt idx="219">
                  <c:v>2.1552782254779115</c:v>
                </c:pt>
                <c:pt idx="220">
                  <c:v>9.2288186904958813</c:v>
                </c:pt>
                <c:pt idx="221">
                  <c:v>12.46828462519127</c:v>
                </c:pt>
                <c:pt idx="222">
                  <c:v>3.017866420793514</c:v>
                </c:pt>
                <c:pt idx="223">
                  <c:v>2.2223924213364481</c:v>
                </c:pt>
                <c:pt idx="224">
                  <c:v>10.91687468418114</c:v>
                </c:pt>
                <c:pt idx="225">
                  <c:v>10.91687468418114</c:v>
                </c:pt>
                <c:pt idx="226">
                  <c:v>9.965784284662087</c:v>
                </c:pt>
                <c:pt idx="227">
                  <c:v>3.7725895038969273</c:v>
                </c:pt>
                <c:pt idx="228">
                  <c:v>4.2076511229949647</c:v>
                </c:pt>
                <c:pt idx="229">
                  <c:v>12.866248611111173</c:v>
                </c:pt>
                <c:pt idx="230">
                  <c:v>12.929258408636972</c:v>
                </c:pt>
                <c:pt idx="231">
                  <c:v>3.4531726281656145</c:v>
                </c:pt>
                <c:pt idx="232">
                  <c:v>14.724229606238746</c:v>
                </c:pt>
                <c:pt idx="233">
                  <c:v>11.146356530303908</c:v>
                </c:pt>
                <c:pt idx="234">
                  <c:v>5.3219280948873626</c:v>
                </c:pt>
                <c:pt idx="235">
                  <c:v>3.3369563041196946</c:v>
                </c:pt>
                <c:pt idx="236">
                  <c:v>2.2601518973006725</c:v>
                </c:pt>
                <c:pt idx="237">
                  <c:v>3.455829381957102</c:v>
                </c:pt>
                <c:pt idx="238">
                  <c:v>2.0179219079972626</c:v>
                </c:pt>
                <c:pt idx="239">
                  <c:v>3.2835999762282628</c:v>
                </c:pt>
                <c:pt idx="240">
                  <c:v>2.8159169355610283</c:v>
                </c:pt>
                <c:pt idx="241">
                  <c:v>10.146356530303908</c:v>
                </c:pt>
                <c:pt idx="242">
                  <c:v>13.566688329252264</c:v>
                </c:pt>
                <c:pt idx="243">
                  <c:v>2.7512852654832733</c:v>
                </c:pt>
                <c:pt idx="244">
                  <c:v>13.923079833707849</c:v>
                </c:pt>
                <c:pt idx="245">
                  <c:v>10.306821202497154</c:v>
                </c:pt>
                <c:pt idx="246">
                  <c:v>2.075948853233299</c:v>
                </c:pt>
                <c:pt idx="247">
                  <c:v>5.0401453446087734</c:v>
                </c:pt>
                <c:pt idx="248">
                  <c:v>9.2288186904958813</c:v>
                </c:pt>
                <c:pt idx="249">
                  <c:v>17.609640474436812</c:v>
                </c:pt>
                <c:pt idx="250">
                  <c:v>11.188176705998535</c:v>
                </c:pt>
                <c:pt idx="251">
                  <c:v>2.3598959450863828</c:v>
                </c:pt>
                <c:pt idx="252">
                  <c:v>10.518325307690866</c:v>
                </c:pt>
                <c:pt idx="253">
                  <c:v>15.46828462519127</c:v>
                </c:pt>
                <c:pt idx="254">
                  <c:v>11.268347054682518</c:v>
                </c:pt>
                <c:pt idx="255">
                  <c:v>4.1555697084652428</c:v>
                </c:pt>
                <c:pt idx="256">
                  <c:v>14.872674880270607</c:v>
                </c:pt>
                <c:pt idx="257">
                  <c:v>9.0588936890535692</c:v>
                </c:pt>
                <c:pt idx="258">
                  <c:v>11.485158443755667</c:v>
                </c:pt>
                <c:pt idx="259">
                  <c:v>2.370837695368309</c:v>
                </c:pt>
                <c:pt idx="260">
                  <c:v>15.510104800885898</c:v>
                </c:pt>
                <c:pt idx="261">
                  <c:v>11.813781191217037</c:v>
                </c:pt>
                <c:pt idx="262">
                  <c:v>13.297298428378648</c:v>
                </c:pt>
                <c:pt idx="263">
                  <c:v>15.311559121503818</c:v>
                </c:pt>
                <c:pt idx="264">
                  <c:v>7.1963972128035039</c:v>
                </c:pt>
                <c:pt idx="265">
                  <c:v>3.1236188428878648</c:v>
                </c:pt>
                <c:pt idx="266">
                  <c:v>11.228818690495881</c:v>
                </c:pt>
                <c:pt idx="267">
                  <c:v>4.4239490318278714</c:v>
                </c:pt>
                <c:pt idx="268">
                  <c:v>15.590275149569882</c:v>
                </c:pt>
                <c:pt idx="269">
                  <c:v>4.6839830180298927</c:v>
                </c:pt>
                <c:pt idx="270">
                  <c:v>9.8662486111111729</c:v>
                </c:pt>
                <c:pt idx="271">
                  <c:v>13.258566033889934</c:v>
                </c:pt>
                <c:pt idx="272">
                  <c:v>14.013089999440444</c:v>
                </c:pt>
                <c:pt idx="273">
                  <c:v>10.643856189774725</c:v>
                </c:pt>
                <c:pt idx="274">
                  <c:v>9.0588936890535692</c:v>
                </c:pt>
                <c:pt idx="275">
                  <c:v>2.2085519628874177</c:v>
                </c:pt>
                <c:pt idx="276">
                  <c:v>12.745394216236786</c:v>
                </c:pt>
                <c:pt idx="277">
                  <c:v>10.813781191217037</c:v>
                </c:pt>
                <c:pt idx="278">
                  <c:v>12.866248611111173</c:v>
                </c:pt>
                <c:pt idx="279">
                  <c:v>12.827078013830494</c:v>
                </c:pt>
                <c:pt idx="280">
                  <c:v>2</c:v>
                </c:pt>
                <c:pt idx="281">
                  <c:v>9.2288186904958813</c:v>
                </c:pt>
                <c:pt idx="282">
                  <c:v>2.3112016882943034</c:v>
                </c:pt>
                <c:pt idx="283">
                  <c:v>2.6936140186235975</c:v>
                </c:pt>
                <c:pt idx="284">
                  <c:v>2.5618788876081151</c:v>
                </c:pt>
                <c:pt idx="285">
                  <c:v>10.518325307690866</c:v>
                </c:pt>
                <c:pt idx="286">
                  <c:v>8.0685223902513457</c:v>
                </c:pt>
                <c:pt idx="287">
                  <c:v>3.1360615495760289</c:v>
                </c:pt>
                <c:pt idx="288">
                  <c:v>9.8662486111111729</c:v>
                </c:pt>
                <c:pt idx="289">
                  <c:v>5.3718673338377707</c:v>
                </c:pt>
                <c:pt idx="290">
                  <c:v>2.8073549220576042</c:v>
                </c:pt>
                <c:pt idx="291">
                  <c:v>3.0223678130284544</c:v>
                </c:pt>
                <c:pt idx="292">
                  <c:v>13.103287808412023</c:v>
                </c:pt>
                <c:pt idx="293">
                  <c:v>6.1268805267296615</c:v>
                </c:pt>
                <c:pt idx="294">
                  <c:v>3.0960602645633499</c:v>
                </c:pt>
                <c:pt idx="295">
                  <c:v>17.751509190748148</c:v>
                </c:pt>
                <c:pt idx="296">
                  <c:v>7.250863189816263</c:v>
                </c:pt>
                <c:pt idx="297">
                  <c:v>3.9438171646068763</c:v>
                </c:pt>
                <c:pt idx="298">
                  <c:v>5.0485665508916737</c:v>
                </c:pt>
                <c:pt idx="299">
                  <c:v>4.9761532580456329</c:v>
                </c:pt>
                <c:pt idx="300">
                  <c:v>12.398743691938195</c:v>
                </c:pt>
                <c:pt idx="301">
                  <c:v>5.9585567408134157</c:v>
                </c:pt>
                <c:pt idx="302">
                  <c:v>3.7178567712185022</c:v>
                </c:pt>
                <c:pt idx="303">
                  <c:v>4.1413558492455422</c:v>
                </c:pt>
                <c:pt idx="304">
                  <c:v>11.786814143616768</c:v>
                </c:pt>
                <c:pt idx="305">
                  <c:v>3.4833650054934</c:v>
                </c:pt>
                <c:pt idx="306">
                  <c:v>3.6640340717123552</c:v>
                </c:pt>
                <c:pt idx="307">
                  <c:v>9.2288186904958813</c:v>
                </c:pt>
                <c:pt idx="308">
                  <c:v>20</c:v>
                </c:pt>
                <c:pt idx="309">
                  <c:v>4.1349791223343884</c:v>
                </c:pt>
                <c:pt idx="310">
                  <c:v>13.965784284662087</c:v>
                </c:pt>
                <c:pt idx="311">
                  <c:v>8.1476226076479001</c:v>
                </c:pt>
                <c:pt idx="312">
                  <c:v>12.904383739997945</c:v>
                </c:pt>
                <c:pt idx="313">
                  <c:v>15.10874223850413</c:v>
                </c:pt>
                <c:pt idx="314">
                  <c:v>12.208640808558251</c:v>
                </c:pt>
                <c:pt idx="315">
                  <c:v>12.534627120019968</c:v>
                </c:pt>
                <c:pt idx="316">
                  <c:v>3.1360615495760289</c:v>
                </c:pt>
                <c:pt idx="317">
                  <c:v>16.175237650291038</c:v>
                </c:pt>
                <c:pt idx="318">
                  <c:v>2.7134073046852358</c:v>
                </c:pt>
                <c:pt idx="319">
                  <c:v>16.380821783940931</c:v>
                </c:pt>
                <c:pt idx="320">
                  <c:v>5.2633759125322497</c:v>
                </c:pt>
                <c:pt idx="321">
                  <c:v>11.673603533168777</c:v>
                </c:pt>
                <c:pt idx="322">
                  <c:v>15.311559121503818</c:v>
                </c:pt>
                <c:pt idx="323">
                  <c:v>11.103287808412022</c:v>
                </c:pt>
                <c:pt idx="324">
                  <c:v>12.800360675454716</c:v>
                </c:pt>
                <c:pt idx="325">
                  <c:v>13.433933120400493</c:v>
                </c:pt>
                <c:pt idx="326">
                  <c:v>12.188176705998536</c:v>
                </c:pt>
                <c:pt idx="327">
                  <c:v>10.380821783940931</c:v>
                </c:pt>
                <c:pt idx="328">
                  <c:v>8.6438561897747253</c:v>
                </c:pt>
                <c:pt idx="329">
                  <c:v>6.3037807481771031</c:v>
                </c:pt>
                <c:pt idx="330">
                  <c:v>10.380821783940931</c:v>
                </c:pt>
                <c:pt idx="331">
                  <c:v>8.8662486111111729</c:v>
                </c:pt>
                <c:pt idx="332">
                  <c:v>11.731319031025064</c:v>
                </c:pt>
                <c:pt idx="333">
                  <c:v>2.8640402913154026</c:v>
                </c:pt>
                <c:pt idx="334">
                  <c:v>4.2927817492278466</c:v>
                </c:pt>
                <c:pt idx="335">
                  <c:v>13.621136113274641</c:v>
                </c:pt>
                <c:pt idx="336">
                  <c:v>13.316281531746219</c:v>
                </c:pt>
                <c:pt idx="337">
                  <c:v>9.8662486111111729</c:v>
                </c:pt>
                <c:pt idx="338">
                  <c:v>5.7512034029895363</c:v>
                </c:pt>
                <c:pt idx="339">
                  <c:v>2.9314129147425878</c:v>
                </c:pt>
                <c:pt idx="340">
                  <c:v>13.380821783940933</c:v>
                </c:pt>
                <c:pt idx="341">
                  <c:v>11.866248611111173</c:v>
                </c:pt>
                <c:pt idx="342">
                  <c:v>9.1463565303039083</c:v>
                </c:pt>
                <c:pt idx="343">
                  <c:v>8.3808217839409309</c:v>
                </c:pt>
                <c:pt idx="344">
                  <c:v>2.4456634633096073</c:v>
                </c:pt>
                <c:pt idx="345">
                  <c:v>2</c:v>
                </c:pt>
                <c:pt idx="346">
                  <c:v>10.702749878828293</c:v>
                </c:pt>
                <c:pt idx="347">
                  <c:v>13.248718247933585</c:v>
                </c:pt>
                <c:pt idx="348">
                  <c:v>3.5055280332267511</c:v>
                </c:pt>
                <c:pt idx="349">
                  <c:v>9.5183253076908674</c:v>
                </c:pt>
                <c:pt idx="350">
                  <c:v>12.081261502082024</c:v>
                </c:pt>
                <c:pt idx="351">
                  <c:v>12.081261502082024</c:v>
                </c:pt>
                <c:pt idx="352">
                  <c:v>2.4522361172330935</c:v>
                </c:pt>
                <c:pt idx="353">
                  <c:v>9.2288186904958813</c:v>
                </c:pt>
                <c:pt idx="354">
                  <c:v>10.702749878828293</c:v>
                </c:pt>
                <c:pt idx="355">
                  <c:v>2.4366879340394827</c:v>
                </c:pt>
                <c:pt idx="356">
                  <c:v>10.813781191217037</c:v>
                </c:pt>
                <c:pt idx="357">
                  <c:v>13.070120944476823</c:v>
                </c:pt>
                <c:pt idx="358">
                  <c:v>2.2995602818589078</c:v>
                </c:pt>
                <c:pt idx="359">
                  <c:v>8.0350469470992003</c:v>
                </c:pt>
                <c:pt idx="360">
                  <c:v>2.2199899311211437</c:v>
                </c:pt>
                <c:pt idx="361">
                  <c:v>7.0696200956466271</c:v>
                </c:pt>
                <c:pt idx="362">
                  <c:v>2.3147325934831584</c:v>
                </c:pt>
                <c:pt idx="363">
                  <c:v>12.228818690495881</c:v>
                </c:pt>
                <c:pt idx="364">
                  <c:v>5.6860844251640223</c:v>
                </c:pt>
                <c:pt idx="365">
                  <c:v>5.0371986179542496</c:v>
                </c:pt>
                <c:pt idx="366">
                  <c:v>4.4134353946823426</c:v>
                </c:pt>
                <c:pt idx="367">
                  <c:v>3.0862610960405865</c:v>
                </c:pt>
                <c:pt idx="368">
                  <c:v>8.3808217839409309</c:v>
                </c:pt>
                <c:pt idx="369">
                  <c:v>8.3808217839409309</c:v>
                </c:pt>
                <c:pt idx="370">
                  <c:v>10.643856189774725</c:v>
                </c:pt>
                <c:pt idx="371">
                  <c:v>15.335018094327806</c:v>
                </c:pt>
                <c:pt idx="372">
                  <c:v>4.4522361172330935</c:v>
                </c:pt>
                <c:pt idx="373">
                  <c:v>2.0323559021354063</c:v>
                </c:pt>
                <c:pt idx="374">
                  <c:v>3.4851786429203799</c:v>
                </c:pt>
                <c:pt idx="375">
                  <c:v>13.724229606238746</c:v>
                </c:pt>
                <c:pt idx="376">
                  <c:v>14.702749878828294</c:v>
                </c:pt>
                <c:pt idx="377">
                  <c:v>3.229188280619816</c:v>
                </c:pt>
                <c:pt idx="378">
                  <c:v>5.3637482705819899</c:v>
                </c:pt>
                <c:pt idx="379">
                  <c:v>12.582455645110581</c:v>
                </c:pt>
                <c:pt idx="380">
                  <c:v>11.394627583465962</c:v>
                </c:pt>
                <c:pt idx="381">
                  <c:v>2.8703647195834048</c:v>
                </c:pt>
                <c:pt idx="382">
                  <c:v>10.146356530303908</c:v>
                </c:pt>
                <c:pt idx="383">
                  <c:v>5.2526654324502484</c:v>
                </c:pt>
                <c:pt idx="384">
                  <c:v>11.188176705998535</c:v>
                </c:pt>
                <c:pt idx="385">
                  <c:v>2.9695061313788198</c:v>
                </c:pt>
                <c:pt idx="386">
                  <c:v>12.518325307690866</c:v>
                </c:pt>
                <c:pt idx="387">
                  <c:v>3.0078195044592992</c:v>
                </c:pt>
                <c:pt idx="388">
                  <c:v>4.7600492072792475</c:v>
                </c:pt>
                <c:pt idx="389">
                  <c:v>12.362674437230671</c:v>
                </c:pt>
                <c:pt idx="390">
                  <c:v>2.1358318027739043</c:v>
                </c:pt>
                <c:pt idx="391">
                  <c:v>8.8662486111111729</c:v>
                </c:pt>
                <c:pt idx="392">
                  <c:v>2.6044891241924861</c:v>
                </c:pt>
                <c:pt idx="393">
                  <c:v>7.4374053123072983</c:v>
                </c:pt>
                <c:pt idx="394">
                  <c:v>10.146356530303908</c:v>
                </c:pt>
                <c:pt idx="395">
                  <c:v>5.8681210254439433</c:v>
                </c:pt>
                <c:pt idx="396">
                  <c:v>12.879072651468755</c:v>
                </c:pt>
                <c:pt idx="397">
                  <c:v>11.702749878828293</c:v>
                </c:pt>
                <c:pt idx="398">
                  <c:v>13.156925772014096</c:v>
                </c:pt>
                <c:pt idx="399">
                  <c:v>3.7929996290805343</c:v>
                </c:pt>
                <c:pt idx="400">
                  <c:v>3.6860844251640223</c:v>
                </c:pt>
                <c:pt idx="401">
                  <c:v>3.7929996290805343</c:v>
                </c:pt>
                <c:pt idx="402">
                  <c:v>3.4450763256602279</c:v>
                </c:pt>
                <c:pt idx="403">
                  <c:v>2.5418937788292704</c:v>
                </c:pt>
                <c:pt idx="404">
                  <c:v>2.4722746860121103</c:v>
                </c:pt>
                <c:pt idx="405">
                  <c:v>11.451211111832329</c:v>
                </c:pt>
                <c:pt idx="406">
                  <c:v>2.3147325934831584</c:v>
                </c:pt>
                <c:pt idx="407">
                  <c:v>2.0306967972229164</c:v>
                </c:pt>
                <c:pt idx="408">
                  <c:v>2.1232106763180205</c:v>
                </c:pt>
                <c:pt idx="409">
                  <c:v>11.146356530303908</c:v>
                </c:pt>
                <c:pt idx="410">
                  <c:v>4.3586436868757836</c:v>
                </c:pt>
                <c:pt idx="411">
                  <c:v>15.489346240719101</c:v>
                </c:pt>
                <c:pt idx="412">
                  <c:v>13.773139206719692</c:v>
                </c:pt>
                <c:pt idx="413">
                  <c:v>3.0732489820306381</c:v>
                </c:pt>
                <c:pt idx="414">
                  <c:v>10.146356530303908</c:v>
                </c:pt>
                <c:pt idx="415">
                  <c:v>2.9975975097846952</c:v>
                </c:pt>
                <c:pt idx="416">
                  <c:v>2.0279059965698845</c:v>
                </c:pt>
                <c:pt idx="417">
                  <c:v>14.414244785478381</c:v>
                </c:pt>
                <c:pt idx="418">
                  <c:v>10.380821783940931</c:v>
                </c:pt>
                <c:pt idx="419">
                  <c:v>2.0672502414091953</c:v>
                </c:pt>
                <c:pt idx="420">
                  <c:v>6.1963972128035039</c:v>
                </c:pt>
                <c:pt idx="421">
                  <c:v>5.923541836158682</c:v>
                </c:pt>
                <c:pt idx="422">
                  <c:v>10.866248611111173</c:v>
                </c:pt>
                <c:pt idx="423">
                  <c:v>7.9967015749320911</c:v>
                </c:pt>
                <c:pt idx="424">
                  <c:v>8.6438561897747253</c:v>
                </c:pt>
                <c:pt idx="425">
                  <c:v>2.3147325934831584</c:v>
                </c:pt>
                <c:pt idx="426">
                  <c:v>2.5491669539619908</c:v>
                </c:pt>
                <c:pt idx="427">
                  <c:v>2.1283816142034344</c:v>
                </c:pt>
                <c:pt idx="428">
                  <c:v>2.1477347618082465</c:v>
                </c:pt>
                <c:pt idx="429">
                  <c:v>6.1963972128035039</c:v>
                </c:pt>
                <c:pt idx="430">
                  <c:v>13.959760497034317</c:v>
                </c:pt>
                <c:pt idx="431">
                  <c:v>8.6438561897747253</c:v>
                </c:pt>
                <c:pt idx="432">
                  <c:v>8.6438561897747253</c:v>
                </c:pt>
                <c:pt idx="433">
                  <c:v>5.3779621298016904</c:v>
                </c:pt>
                <c:pt idx="434">
                  <c:v>4.3219280948873626</c:v>
                </c:pt>
                <c:pt idx="435">
                  <c:v>10.582455645110581</c:v>
                </c:pt>
                <c:pt idx="436">
                  <c:v>10.058893689053569</c:v>
                </c:pt>
                <c:pt idx="437">
                  <c:v>14.840253402578229</c:v>
                </c:pt>
                <c:pt idx="438">
                  <c:v>11.344295907915818</c:v>
                </c:pt>
                <c:pt idx="439">
                  <c:v>13.344295907915818</c:v>
                </c:pt>
                <c:pt idx="440">
                  <c:v>10.91687468418114</c:v>
                </c:pt>
                <c:pt idx="441">
                  <c:v>4.191614949343907</c:v>
                </c:pt>
                <c:pt idx="442">
                  <c:v>7.3808217839409318</c:v>
                </c:pt>
                <c:pt idx="443">
                  <c:v>10.306821202497154</c:v>
                </c:pt>
                <c:pt idx="444">
                  <c:v>12.325680229748469</c:v>
                </c:pt>
                <c:pt idx="445">
                  <c:v>4.5140580165875805</c:v>
                </c:pt>
                <c:pt idx="446">
                  <c:v>2.6420539471407394</c:v>
                </c:pt>
                <c:pt idx="447">
                  <c:v>2.0264722113611908</c:v>
                </c:pt>
                <c:pt idx="448">
                  <c:v>10.228818690495881</c:v>
                </c:pt>
                <c:pt idx="449">
                  <c:v>3.5204737742694427</c:v>
                </c:pt>
                <c:pt idx="450">
                  <c:v>2.9300979867698436</c:v>
                </c:pt>
                <c:pt idx="451">
                  <c:v>14.041887263747878</c:v>
                </c:pt>
                <c:pt idx="452">
                  <c:v>11.344295907915818</c:v>
                </c:pt>
                <c:pt idx="453">
                  <c:v>4.4115653073720393</c:v>
                </c:pt>
                <c:pt idx="454">
                  <c:v>2.0874628412503395</c:v>
                </c:pt>
                <c:pt idx="455">
                  <c:v>12.501837184902296</c:v>
                </c:pt>
                <c:pt idx="456">
                  <c:v>10.582455645110581</c:v>
                </c:pt>
                <c:pt idx="457">
                  <c:v>4.899695094204314</c:v>
                </c:pt>
                <c:pt idx="458">
                  <c:v>10.643856189774725</c:v>
                </c:pt>
                <c:pt idx="459">
                  <c:v>9.965784284662087</c:v>
                </c:pt>
                <c:pt idx="460">
                  <c:v>12.26834705468252</c:v>
                </c:pt>
                <c:pt idx="461">
                  <c:v>13.238802779068502</c:v>
                </c:pt>
                <c:pt idx="462">
                  <c:v>7.1292830169449664</c:v>
                </c:pt>
                <c:pt idx="463">
                  <c:v>4.4739311883324122</c:v>
                </c:pt>
                <c:pt idx="464">
                  <c:v>9.6438561897747253</c:v>
                </c:pt>
                <c:pt idx="465">
                  <c:v>14.162181497465591</c:v>
                </c:pt>
                <c:pt idx="466">
                  <c:v>2.9173525344271427</c:v>
                </c:pt>
                <c:pt idx="467">
                  <c:v>11.306821202497154</c:v>
                </c:pt>
                <c:pt idx="468">
                  <c:v>3.8434652154668849</c:v>
                </c:pt>
                <c:pt idx="469">
                  <c:v>2.7479674460985111</c:v>
                </c:pt>
                <c:pt idx="470">
                  <c:v>2.3201258522533768</c:v>
                </c:pt>
                <c:pt idx="471">
                  <c:v>5.6828982905030232</c:v>
                </c:pt>
                <c:pt idx="472">
                  <c:v>2.9634741239748865</c:v>
                </c:pt>
                <c:pt idx="473">
                  <c:v>2.5683620171428343</c:v>
                </c:pt>
                <c:pt idx="474">
                  <c:v>5.9712506798303586</c:v>
                </c:pt>
                <c:pt idx="475">
                  <c:v>4.8846427622084656</c:v>
                </c:pt>
                <c:pt idx="476">
                  <c:v>12.124982879511341</c:v>
                </c:pt>
                <c:pt idx="477">
                  <c:v>13.26834705468252</c:v>
                </c:pt>
                <c:pt idx="478">
                  <c:v>10.228818690495881</c:v>
                </c:pt>
                <c:pt idx="479">
                  <c:v>4.3839890630196141</c:v>
                </c:pt>
                <c:pt idx="480">
                  <c:v>13.724229606238746</c:v>
                </c:pt>
                <c:pt idx="481">
                  <c:v>12.965784284662087</c:v>
                </c:pt>
                <c:pt idx="482">
                  <c:v>2.2941831044044587</c:v>
                </c:pt>
                <c:pt idx="483">
                  <c:v>2.3001394061220757</c:v>
                </c:pt>
                <c:pt idx="484">
                  <c:v>3.6436758641647295</c:v>
                </c:pt>
                <c:pt idx="485">
                  <c:v>3.602036014080098</c:v>
                </c:pt>
                <c:pt idx="486">
                  <c:v>4.1189602576255471</c:v>
                </c:pt>
                <c:pt idx="487">
                  <c:v>12.362674437230671</c:v>
                </c:pt>
                <c:pt idx="488">
                  <c:v>4.3490552729102268</c:v>
                </c:pt>
                <c:pt idx="489">
                  <c:v>3.6087655253063629</c:v>
                </c:pt>
                <c:pt idx="490">
                  <c:v>4.0826618549865188</c:v>
                </c:pt>
                <c:pt idx="491">
                  <c:v>12.582455645110581</c:v>
                </c:pt>
                <c:pt idx="492">
                  <c:v>6.6438561897747253</c:v>
                </c:pt>
                <c:pt idx="493">
                  <c:v>10.866248611111173</c:v>
                </c:pt>
                <c:pt idx="494">
                  <c:v>4.146144882824486</c:v>
                </c:pt>
                <c:pt idx="495">
                  <c:v>3.445076325660227</c:v>
                </c:pt>
                <c:pt idx="496">
                  <c:v>-0.55215635563791443</c:v>
                </c:pt>
                <c:pt idx="497">
                  <c:v>0.39422966069690524</c:v>
                </c:pt>
                <c:pt idx="498">
                  <c:v>-2.7480736422106852E-2</c:v>
                </c:pt>
                <c:pt idx="499">
                  <c:v>-8.4316819467470765</c:v>
                </c:pt>
                <c:pt idx="500">
                  <c:v>-1.0489096004809466</c:v>
                </c:pt>
                <c:pt idx="501">
                  <c:v>-1.501510740756308</c:v>
                </c:pt>
                <c:pt idx="502">
                  <c:v>-0.14465824283188236</c:v>
                </c:pt>
                <c:pt idx="503">
                  <c:v>1.0433274316641004</c:v>
                </c:pt>
                <c:pt idx="504">
                  <c:v>-0.92861316280470152</c:v>
                </c:pt>
                <c:pt idx="505">
                  <c:v>-0.11783649029385813</c:v>
                </c:pt>
                <c:pt idx="506">
                  <c:v>0.87341253042567757</c:v>
                </c:pt>
                <c:pt idx="507">
                  <c:v>-11.229219383469125</c:v>
                </c:pt>
                <c:pt idx="508">
                  <c:v>-0.76004920727924752</c:v>
                </c:pt>
                <c:pt idx="509">
                  <c:v>-0.2217058323688724</c:v>
                </c:pt>
                <c:pt idx="510">
                  <c:v>12.853374540203168</c:v>
                </c:pt>
                <c:pt idx="511">
                  <c:v>0.20431708416952815</c:v>
                </c:pt>
                <c:pt idx="512">
                  <c:v>-0.99977806398834956</c:v>
                </c:pt>
                <c:pt idx="513">
                  <c:v>-0.30255367221817026</c:v>
                </c:pt>
                <c:pt idx="514">
                  <c:v>0.98207809200273777</c:v>
                </c:pt>
                <c:pt idx="515">
                  <c:v>0.3870231231092473</c:v>
                </c:pt>
                <c:pt idx="516">
                  <c:v>-0.3542834681997476</c:v>
                </c:pt>
                <c:pt idx="517">
                  <c:v>1.1435908536288502</c:v>
                </c:pt>
                <c:pt idx="518">
                  <c:v>9.0606959316875546</c:v>
                </c:pt>
                <c:pt idx="519">
                  <c:v>12.840384550711667</c:v>
                </c:pt>
                <c:pt idx="520">
                  <c:v>-0.24935946893671709</c:v>
                </c:pt>
                <c:pt idx="521">
                  <c:v>-0.73696559416620622</c:v>
                </c:pt>
                <c:pt idx="522">
                  <c:v>-8.3837042924740537</c:v>
                </c:pt>
                <c:pt idx="523">
                  <c:v>-8.0624959257337636</c:v>
                </c:pt>
                <c:pt idx="524">
                  <c:v>0.63542756770414399</c:v>
                </c:pt>
                <c:pt idx="525">
                  <c:v>-8.0624959257337636</c:v>
                </c:pt>
                <c:pt idx="526">
                  <c:v>-5.7135696239826945</c:v>
                </c:pt>
                <c:pt idx="527">
                  <c:v>-10.644457187509261</c:v>
                </c:pt>
                <c:pt idx="528">
                  <c:v>13.047635173725032</c:v>
                </c:pt>
                <c:pt idx="529">
                  <c:v>10.917372079476841</c:v>
                </c:pt>
                <c:pt idx="530">
                  <c:v>9.0606959316875546</c:v>
                </c:pt>
                <c:pt idx="531">
                  <c:v>-1.4146619050352582</c:v>
                </c:pt>
                <c:pt idx="532">
                  <c:v>-14.55076682267522</c:v>
                </c:pt>
                <c:pt idx="533">
                  <c:v>8.0624959257337636</c:v>
                </c:pt>
                <c:pt idx="534">
                  <c:v>-7.5767419939161877</c:v>
                </c:pt>
                <c:pt idx="535">
                  <c:v>-9.3822637581148367</c:v>
                </c:pt>
                <c:pt idx="536">
                  <c:v>11.22901905089352</c:v>
                </c:pt>
                <c:pt idx="537">
                  <c:v>8.8683081332894673</c:v>
                </c:pt>
                <c:pt idx="538">
                  <c:v>8.3822637581148367</c:v>
                </c:pt>
                <c:pt idx="539">
                  <c:v>-0.65194789027266686</c:v>
                </c:pt>
                <c:pt idx="540">
                  <c:v>-13.468369487109527</c:v>
                </c:pt>
                <c:pt idx="541">
                  <c:v>-6.0732489820306386</c:v>
                </c:pt>
                <c:pt idx="542">
                  <c:v>-7.0660891904577721</c:v>
                </c:pt>
                <c:pt idx="543">
                  <c:v>0.72142862136301633</c:v>
                </c:pt>
                <c:pt idx="544">
                  <c:v>11.8663774174182</c:v>
                </c:pt>
                <c:pt idx="545">
                  <c:v>8.3822637581148367</c:v>
                </c:pt>
                <c:pt idx="546">
                  <c:v>-14.429581095860785</c:v>
                </c:pt>
                <c:pt idx="547">
                  <c:v>1.0458036896131251</c:v>
                </c:pt>
                <c:pt idx="548">
                  <c:v>5.08746284125034</c:v>
                </c:pt>
                <c:pt idx="549">
                  <c:v>-3.2349796751225552</c:v>
                </c:pt>
                <c:pt idx="550">
                  <c:v>0.28197596948725395</c:v>
                </c:pt>
                <c:pt idx="551">
                  <c:v>-8.0170348683983331E-2</c:v>
                </c:pt>
                <c:pt idx="552">
                  <c:v>-7.6486571760385464</c:v>
                </c:pt>
                <c:pt idx="553">
                  <c:v>-6.5494638194997705</c:v>
                </c:pt>
                <c:pt idx="554">
                  <c:v>9.2304207950923818</c:v>
                </c:pt>
                <c:pt idx="555">
                  <c:v>4.3692338096657197</c:v>
                </c:pt>
                <c:pt idx="556">
                  <c:v>-9.229619965185119</c:v>
                </c:pt>
                <c:pt idx="557">
                  <c:v>10.307580315927396</c:v>
                </c:pt>
                <c:pt idx="558">
                  <c:v>0.20281688299968678</c:v>
                </c:pt>
                <c:pt idx="559">
                  <c:v>-3.7358540145788623</c:v>
                </c:pt>
                <c:pt idx="560">
                  <c:v>0.30718150951817602</c:v>
                </c:pt>
                <c:pt idx="561">
                  <c:v>0.25153876699596439</c:v>
                </c:pt>
                <c:pt idx="562">
                  <c:v>0.41078802627748595</c:v>
                </c:pt>
                <c:pt idx="563">
                  <c:v>9.9667457608995313</c:v>
                </c:pt>
                <c:pt idx="564">
                  <c:v>12.434106928609955</c:v>
                </c:pt>
                <c:pt idx="565">
                  <c:v>9.3822637581148367</c:v>
                </c:pt>
                <c:pt idx="566">
                  <c:v>-10.229619965185119</c:v>
                </c:pt>
                <c:pt idx="567">
                  <c:v>0.45943161863729748</c:v>
                </c:pt>
                <c:pt idx="568">
                  <c:v>-9.0606959316875546</c:v>
                </c:pt>
                <c:pt idx="569">
                  <c:v>-0.37323896146737939</c:v>
                </c:pt>
                <c:pt idx="570">
                  <c:v>0.82823365173352026</c:v>
                </c:pt>
                <c:pt idx="571">
                  <c:v>2.4150374992788439</c:v>
                </c:pt>
                <c:pt idx="572">
                  <c:v>-8.6462586799900301</c:v>
                </c:pt>
                <c:pt idx="573">
                  <c:v>-11.344665782303407</c:v>
                </c:pt>
                <c:pt idx="574">
                  <c:v>0.76533678179865472</c:v>
                </c:pt>
                <c:pt idx="575">
                  <c:v>-0.27550245157553749</c:v>
                </c:pt>
                <c:pt idx="576">
                  <c:v>-1.8289619707637308</c:v>
                </c:pt>
                <c:pt idx="577">
                  <c:v>-12.702894141119387</c:v>
                </c:pt>
                <c:pt idx="578">
                  <c:v>0.29639300278022485</c:v>
                </c:pt>
                <c:pt idx="579">
                  <c:v>0.21931302840447622</c:v>
                </c:pt>
                <c:pt idx="580">
                  <c:v>5.9228321394775394</c:v>
                </c:pt>
                <c:pt idx="581">
                  <c:v>0.89085826881247465</c:v>
                </c:pt>
                <c:pt idx="582">
                  <c:v>13.75933340719466</c:v>
                </c:pt>
                <c:pt idx="583">
                  <c:v>9.5268252350798548</c:v>
                </c:pt>
                <c:pt idx="584">
                  <c:v>-0.25947658642060434</c:v>
                </c:pt>
                <c:pt idx="585">
                  <c:v>5.0826618549865179</c:v>
                </c:pt>
                <c:pt idx="586">
                  <c:v>8.8479873348022237E-2</c:v>
                </c:pt>
                <c:pt idx="587">
                  <c:v>4.0036018619542597</c:v>
                </c:pt>
                <c:pt idx="588">
                  <c:v>-0.15200309344504997</c:v>
                </c:pt>
                <c:pt idx="589">
                  <c:v>-4.463283944132904</c:v>
                </c:pt>
                <c:pt idx="590">
                  <c:v>0.11856706615640274</c:v>
                </c:pt>
                <c:pt idx="591">
                  <c:v>-2.2074162137636564</c:v>
                </c:pt>
                <c:pt idx="592">
                  <c:v>-4.4612692957975854E-2</c:v>
                </c:pt>
                <c:pt idx="593">
                  <c:v>3.8073549220576046</c:v>
                </c:pt>
                <c:pt idx="594">
                  <c:v>0.41423622458960502</c:v>
                </c:pt>
                <c:pt idx="595">
                  <c:v>-8.6462586799900301</c:v>
                </c:pt>
                <c:pt idx="596">
                  <c:v>-6.9304488850894899</c:v>
                </c:pt>
                <c:pt idx="597">
                  <c:v>8.0624959257337636</c:v>
                </c:pt>
                <c:pt idx="598">
                  <c:v>0.49185309632967444</c:v>
                </c:pt>
                <c:pt idx="599">
                  <c:v>-0.88981708224957679</c:v>
                </c:pt>
                <c:pt idx="600">
                  <c:v>-7.6486571760385464</c:v>
                </c:pt>
                <c:pt idx="601">
                  <c:v>-0.44579975304953051</c:v>
                </c:pt>
                <c:pt idx="602">
                  <c:v>9.0606959316875546</c:v>
                </c:pt>
                <c:pt idx="603">
                  <c:v>-0.43295940727610649</c:v>
                </c:pt>
                <c:pt idx="604">
                  <c:v>3.1531652168419697</c:v>
                </c:pt>
                <c:pt idx="605">
                  <c:v>11.759472121202835</c:v>
                </c:pt>
                <c:pt idx="606">
                  <c:v>-0.17419333307911616</c:v>
                </c:pt>
                <c:pt idx="607">
                  <c:v>0.18762700317577155</c:v>
                </c:pt>
                <c:pt idx="608">
                  <c:v>-6.0732489820306386</c:v>
                </c:pt>
                <c:pt idx="609">
                  <c:v>0.93182849735842099</c:v>
                </c:pt>
                <c:pt idx="610">
                  <c:v>-1.4126350090635393</c:v>
                </c:pt>
                <c:pt idx="611">
                  <c:v>-1.2115041051937121</c:v>
                </c:pt>
                <c:pt idx="612">
                  <c:v>-1.4589808468664407</c:v>
                </c:pt>
                <c:pt idx="613">
                  <c:v>1.2313261438851317E-2</c:v>
                </c:pt>
                <c:pt idx="614">
                  <c:v>-0.53605290024020991</c:v>
                </c:pt>
                <c:pt idx="615">
                  <c:v>2.5739913829001524</c:v>
                </c:pt>
                <c:pt idx="616">
                  <c:v>1.4405725913859815</c:v>
                </c:pt>
                <c:pt idx="617">
                  <c:v>1.1926450779423958</c:v>
                </c:pt>
                <c:pt idx="618">
                  <c:v>10.059344460824425</c:v>
                </c:pt>
                <c:pt idx="619">
                  <c:v>0</c:v>
                </c:pt>
                <c:pt idx="620">
                  <c:v>0.69389687227432029</c:v>
                </c:pt>
                <c:pt idx="621">
                  <c:v>1.1857572202201101</c:v>
                </c:pt>
                <c:pt idx="622">
                  <c:v>8.3837042924740537</c:v>
                </c:pt>
                <c:pt idx="623">
                  <c:v>-6.0732489820306386</c:v>
                </c:pt>
                <c:pt idx="624">
                  <c:v>0.31034012061215049</c:v>
                </c:pt>
                <c:pt idx="625">
                  <c:v>-1.3284414018460367</c:v>
                </c:pt>
                <c:pt idx="626">
                  <c:v>-0.59337474053735684</c:v>
                </c:pt>
                <c:pt idx="627">
                  <c:v>-0.10691520391651155</c:v>
                </c:pt>
                <c:pt idx="628">
                  <c:v>1.8324721866721561</c:v>
                </c:pt>
                <c:pt idx="629">
                  <c:v>5.3959286763311392</c:v>
                </c:pt>
                <c:pt idx="630">
                  <c:v>10.583082767502933</c:v>
                </c:pt>
                <c:pt idx="631">
                  <c:v>-5.0874628412503391</c:v>
                </c:pt>
                <c:pt idx="632">
                  <c:v>0.25096157353321902</c:v>
                </c:pt>
                <c:pt idx="633">
                  <c:v>0.27612440527423759</c:v>
                </c:pt>
                <c:pt idx="634">
                  <c:v>-9.5189809291704002</c:v>
                </c:pt>
                <c:pt idx="635">
                  <c:v>12.745464248276845</c:v>
                </c:pt>
                <c:pt idx="636">
                  <c:v>-1.8001594206533997</c:v>
                </c:pt>
                <c:pt idx="637">
                  <c:v>2.7369655941662061</c:v>
                </c:pt>
                <c:pt idx="638">
                  <c:v>9.0606959316875546</c:v>
                </c:pt>
                <c:pt idx="639">
                  <c:v>-8.3837042924740537</c:v>
                </c:pt>
                <c:pt idx="640">
                  <c:v>-7.0660891904577721</c:v>
                </c:pt>
                <c:pt idx="641">
                  <c:v>-7.6486571760385464</c:v>
                </c:pt>
                <c:pt idx="642">
                  <c:v>0.27301849440641612</c:v>
                </c:pt>
                <c:pt idx="643">
                  <c:v>-12.013322673425447</c:v>
                </c:pt>
                <c:pt idx="644">
                  <c:v>11.076815597050832</c:v>
                </c:pt>
                <c:pt idx="645">
                  <c:v>-0.5719063478957096</c:v>
                </c:pt>
                <c:pt idx="646">
                  <c:v>-5.825757787471229</c:v>
                </c:pt>
                <c:pt idx="647">
                  <c:v>11.644156719937438</c:v>
                </c:pt>
                <c:pt idx="648">
                  <c:v>-13.518366292763266</c:v>
                </c:pt>
                <c:pt idx="649">
                  <c:v>-10.866506212226202</c:v>
                </c:pt>
                <c:pt idx="650">
                  <c:v>-12.287712379549451</c:v>
                </c:pt>
                <c:pt idx="651">
                  <c:v>0.29661700635817501</c:v>
                </c:pt>
                <c:pt idx="652">
                  <c:v>-8.0624959257337636</c:v>
                </c:pt>
                <c:pt idx="653">
                  <c:v>2.1935733025991997</c:v>
                </c:pt>
                <c:pt idx="654">
                  <c:v>0.83824893000338807</c:v>
                </c:pt>
                <c:pt idx="655">
                  <c:v>-1.0588936890535687</c:v>
                </c:pt>
                <c:pt idx="656">
                  <c:v>2.9381499997155869</c:v>
                </c:pt>
                <c:pt idx="657">
                  <c:v>-13.621174279305276</c:v>
                </c:pt>
                <c:pt idx="658">
                  <c:v>-9.7604427459966399</c:v>
                </c:pt>
                <c:pt idx="659">
                  <c:v>-6.9108925261660152</c:v>
                </c:pt>
                <c:pt idx="660">
                  <c:v>-5.9228321394775394</c:v>
                </c:pt>
                <c:pt idx="661">
                  <c:v>0.16408236040592139</c:v>
                </c:pt>
                <c:pt idx="662">
                  <c:v>13.773173556192697</c:v>
                </c:pt>
                <c:pt idx="663">
                  <c:v>-1.9995647884952144</c:v>
                </c:pt>
                <c:pt idx="664">
                  <c:v>11.813914767907184</c:v>
                </c:pt>
                <c:pt idx="665">
                  <c:v>0.14295795384204282</c:v>
                </c:pt>
                <c:pt idx="666">
                  <c:v>-1.2478188808588508</c:v>
                </c:pt>
                <c:pt idx="667">
                  <c:v>11.188588845707349</c:v>
                </c:pt>
                <c:pt idx="668">
                  <c:v>2.3423921974470781</c:v>
                </c:pt>
                <c:pt idx="669">
                  <c:v>2.753218836219629</c:v>
                </c:pt>
                <c:pt idx="670">
                  <c:v>9.3815429511845849</c:v>
                </c:pt>
                <c:pt idx="671">
                  <c:v>0.13039663725567516</c:v>
                </c:pt>
                <c:pt idx="672">
                  <c:v>-6.0732489820306386</c:v>
                </c:pt>
                <c:pt idx="673">
                  <c:v>-1.1480011628875537</c:v>
                </c:pt>
                <c:pt idx="674">
                  <c:v>3.714921094845824</c:v>
                </c:pt>
                <c:pt idx="675">
                  <c:v>4.7725895038969277</c:v>
                </c:pt>
                <c:pt idx="676">
                  <c:v>1.0001898158072458</c:v>
                </c:pt>
                <c:pt idx="677">
                  <c:v>-16.201013513512379</c:v>
                </c:pt>
                <c:pt idx="678">
                  <c:v>-16.781709756854905</c:v>
                </c:pt>
                <c:pt idx="679">
                  <c:v>6.0732489820306386</c:v>
                </c:pt>
                <c:pt idx="680">
                  <c:v>-15.980742062681269</c:v>
                </c:pt>
                <c:pt idx="681">
                  <c:v>-9.5189809291704002</c:v>
                </c:pt>
                <c:pt idx="682">
                  <c:v>8.3837042924740537</c:v>
                </c:pt>
                <c:pt idx="683">
                  <c:v>-0.98924694370312549</c:v>
                </c:pt>
                <c:pt idx="684">
                  <c:v>4.7725895038969277</c:v>
                </c:pt>
                <c:pt idx="685">
                  <c:v>5.1422342996587647</c:v>
                </c:pt>
                <c:pt idx="686">
                  <c:v>0.55761201257620097</c:v>
                </c:pt>
                <c:pt idx="687">
                  <c:v>-1.3914249420568934</c:v>
                </c:pt>
                <c:pt idx="688">
                  <c:v>-13.198496199943916</c:v>
                </c:pt>
                <c:pt idx="689">
                  <c:v>-12.325773908203155</c:v>
                </c:pt>
                <c:pt idx="690">
                  <c:v>-9.6450579349844787</c:v>
                </c:pt>
                <c:pt idx="691">
                  <c:v>9.0606959316875546</c:v>
                </c:pt>
                <c:pt idx="692">
                  <c:v>4.3457748368417306</c:v>
                </c:pt>
                <c:pt idx="693">
                  <c:v>-8.0606959316875546</c:v>
                </c:pt>
                <c:pt idx="694">
                  <c:v>9.0597950917951025</c:v>
                </c:pt>
                <c:pt idx="695">
                  <c:v>-2.7657468917998553</c:v>
                </c:pt>
                <c:pt idx="696">
                  <c:v>7.6462586799900292</c:v>
                </c:pt>
                <c:pt idx="697">
                  <c:v>5.3457748368417297</c:v>
                </c:pt>
                <c:pt idx="698">
                  <c:v>-8.6462586799900301</c:v>
                </c:pt>
                <c:pt idx="699">
                  <c:v>0.99919917009273762</c:v>
                </c:pt>
                <c:pt idx="700">
                  <c:v>1.2046620427176133</c:v>
                </c:pt>
                <c:pt idx="701">
                  <c:v>-0.99227312727708539</c:v>
                </c:pt>
                <c:pt idx="702">
                  <c:v>-10.936637939002571</c:v>
                </c:pt>
                <c:pt idx="703">
                  <c:v>9.1138288171043635E-2</c:v>
                </c:pt>
                <c:pt idx="704">
                  <c:v>-9.5196362528432132</c:v>
                </c:pt>
                <c:pt idx="705">
                  <c:v>-7.0660891904577721</c:v>
                </c:pt>
                <c:pt idx="706">
                  <c:v>-10.229219383469125</c:v>
                </c:pt>
                <c:pt idx="707">
                  <c:v>-13.773207904847887</c:v>
                </c:pt>
                <c:pt idx="708">
                  <c:v>1.3176151020162798</c:v>
                </c:pt>
                <c:pt idx="709">
                  <c:v>14.550786859688905</c:v>
                </c:pt>
                <c:pt idx="710">
                  <c:v>-9.0597950917951025</c:v>
                </c:pt>
                <c:pt idx="711">
                  <c:v>-12.43402002712266</c:v>
                </c:pt>
                <c:pt idx="712">
                  <c:v>-11.098909367901449</c:v>
                </c:pt>
                <c:pt idx="713">
                  <c:v>-11.058893689053569</c:v>
                </c:pt>
                <c:pt idx="714">
                  <c:v>0.12928301694496647</c:v>
                </c:pt>
                <c:pt idx="715">
                  <c:v>-11.518489240994933</c:v>
                </c:pt>
                <c:pt idx="716">
                  <c:v>10.059795091795101</c:v>
                </c:pt>
                <c:pt idx="717">
                  <c:v>-7.7392180458975854</c:v>
                </c:pt>
                <c:pt idx="718">
                  <c:v>-5.0874628412503391</c:v>
                </c:pt>
                <c:pt idx="719">
                  <c:v>4.7548875021634691</c:v>
                </c:pt>
                <c:pt idx="720">
                  <c:v>-13.188279751964144</c:v>
                </c:pt>
                <c:pt idx="721">
                  <c:v>-11.103506382011545</c:v>
                </c:pt>
                <c:pt idx="722">
                  <c:v>-11.188588845707349</c:v>
                </c:pt>
                <c:pt idx="723">
                  <c:v>8.6462586799900301</c:v>
                </c:pt>
                <c:pt idx="724">
                  <c:v>8.3837042924740537</c:v>
                </c:pt>
                <c:pt idx="725">
                  <c:v>0.99640075894593194</c:v>
                </c:pt>
                <c:pt idx="726">
                  <c:v>-8.3837042924740537</c:v>
                </c:pt>
                <c:pt idx="727">
                  <c:v>7.6486571760385464</c:v>
                </c:pt>
                <c:pt idx="728">
                  <c:v>0.23670025802033148</c:v>
                </c:pt>
                <c:pt idx="729">
                  <c:v>-2.3984960485165466E-3</c:v>
                </c:pt>
                <c:pt idx="730">
                  <c:v>-7.9714872019776033</c:v>
                </c:pt>
                <c:pt idx="731">
                  <c:v>-1.5730096979593908</c:v>
                </c:pt>
                <c:pt idx="732">
                  <c:v>-0.88135550350138092</c:v>
                </c:pt>
                <c:pt idx="733">
                  <c:v>-9.0606959316875546</c:v>
                </c:pt>
                <c:pt idx="734">
                  <c:v>-10.146780789986687</c:v>
                </c:pt>
                <c:pt idx="735">
                  <c:v>-8.0606959316875546</c:v>
                </c:pt>
                <c:pt idx="736">
                  <c:v>-3.5932647240082202E-3</c:v>
                </c:pt>
                <c:pt idx="737">
                  <c:v>9.5189809291704002</c:v>
                </c:pt>
                <c:pt idx="738">
                  <c:v>13.965814340495692</c:v>
                </c:pt>
                <c:pt idx="739">
                  <c:v>-0.58496250072115652</c:v>
                </c:pt>
                <c:pt idx="740">
                  <c:v>-0.23458547321468395</c:v>
                </c:pt>
                <c:pt idx="741">
                  <c:v>-6.8286654283030161</c:v>
                </c:pt>
                <c:pt idx="742">
                  <c:v>-0.18786001537701938</c:v>
                </c:pt>
                <c:pt idx="743">
                  <c:v>-0.10690529621536519</c:v>
                </c:pt>
                <c:pt idx="744">
                  <c:v>6.0732489820306386</c:v>
                </c:pt>
                <c:pt idx="745">
                  <c:v>-8.3837042924740537</c:v>
                </c:pt>
                <c:pt idx="746">
                  <c:v>1.8732673727063873</c:v>
                </c:pt>
                <c:pt idx="747">
                  <c:v>0.41503749927884348</c:v>
                </c:pt>
                <c:pt idx="748">
                  <c:v>2.6918777046376681</c:v>
                </c:pt>
                <c:pt idx="749">
                  <c:v>0.91427012597411605</c:v>
                </c:pt>
                <c:pt idx="750">
                  <c:v>0.96000193206808138</c:v>
                </c:pt>
                <c:pt idx="751">
                  <c:v>-2.8744691179161412</c:v>
                </c:pt>
                <c:pt idx="752">
                  <c:v>-0.25153876699596428</c:v>
                </c:pt>
                <c:pt idx="753">
                  <c:v>3.8073549220576046</c:v>
                </c:pt>
                <c:pt idx="754">
                  <c:v>0.93859945533585665</c:v>
                </c:pt>
                <c:pt idx="755">
                  <c:v>-1.0074174715624831</c:v>
                </c:pt>
                <c:pt idx="756">
                  <c:v>-2.5963672639934057</c:v>
                </c:pt>
                <c:pt idx="757">
                  <c:v>-6.0675282878747447</c:v>
                </c:pt>
                <c:pt idx="758">
                  <c:v>1.628031222613042</c:v>
                </c:pt>
                <c:pt idx="759">
                  <c:v>1.874219338437795</c:v>
                </c:pt>
                <c:pt idx="760">
                  <c:v>-9.7847323398144365E-2</c:v>
                </c:pt>
                <c:pt idx="761">
                  <c:v>0.34395440121736093</c:v>
                </c:pt>
                <c:pt idx="762">
                  <c:v>5.3457748368417297</c:v>
                </c:pt>
                <c:pt idx="763">
                  <c:v>2.8037526853774084</c:v>
                </c:pt>
                <c:pt idx="764">
                  <c:v>-0.80513709680778556</c:v>
                </c:pt>
                <c:pt idx="765">
                  <c:v>0.4843001617159578</c:v>
                </c:pt>
                <c:pt idx="766">
                  <c:v>0.51045706435752658</c:v>
                </c:pt>
                <c:pt idx="767">
                  <c:v>-14.376306302818438</c:v>
                </c:pt>
                <c:pt idx="768">
                  <c:v>-5.0373079088933492</c:v>
                </c:pt>
                <c:pt idx="769">
                  <c:v>-9.3822637581148367</c:v>
                </c:pt>
                <c:pt idx="770">
                  <c:v>0.50846436324711286</c:v>
                </c:pt>
                <c:pt idx="771">
                  <c:v>-12.081261502082024</c:v>
                </c:pt>
                <c:pt idx="772">
                  <c:v>-0.47704716155426857</c:v>
                </c:pt>
                <c:pt idx="773">
                  <c:v>-0.64533511870063787</c:v>
                </c:pt>
                <c:pt idx="774">
                  <c:v>-10.582455645110581</c:v>
                </c:pt>
                <c:pt idx="775">
                  <c:v>6.0599238176520585</c:v>
                </c:pt>
                <c:pt idx="776">
                  <c:v>2.5678813591204341</c:v>
                </c:pt>
                <c:pt idx="777">
                  <c:v>9.9535673550914375E-2</c:v>
                </c:pt>
                <c:pt idx="778">
                  <c:v>3.1109536458364984</c:v>
                </c:pt>
                <c:pt idx="779">
                  <c:v>0.84080140515074631</c:v>
                </c:pt>
                <c:pt idx="780">
                  <c:v>0.36405357056003906</c:v>
                </c:pt>
                <c:pt idx="781">
                  <c:v>-15.530579063234072</c:v>
                </c:pt>
                <c:pt idx="782">
                  <c:v>-0.32622823232098758</c:v>
                </c:pt>
                <c:pt idx="783">
                  <c:v>1.1939613311525167E-2</c:v>
                </c:pt>
                <c:pt idx="784">
                  <c:v>-0.24257030327407786</c:v>
                </c:pt>
                <c:pt idx="785">
                  <c:v>-4.6542585937030027E-2</c:v>
                </c:pt>
                <c:pt idx="786">
                  <c:v>-0.32192809488736268</c:v>
                </c:pt>
                <c:pt idx="787">
                  <c:v>-9.2304207950923818</c:v>
                </c:pt>
                <c:pt idx="788">
                  <c:v>0.25246923787045494</c:v>
                </c:pt>
                <c:pt idx="789">
                  <c:v>-0.47643804394298755</c:v>
                </c:pt>
                <c:pt idx="790">
                  <c:v>0.59400764032416309</c:v>
                </c:pt>
                <c:pt idx="791">
                  <c:v>-0.51898846331775239</c:v>
                </c:pt>
                <c:pt idx="792">
                  <c:v>1.1604646721932466</c:v>
                </c:pt>
                <c:pt idx="793">
                  <c:v>-8.0351371127216105</c:v>
                </c:pt>
                <c:pt idx="794">
                  <c:v>0.72792045456319943</c:v>
                </c:pt>
                <c:pt idx="795">
                  <c:v>-1.1253910191461184E-2</c:v>
                </c:pt>
                <c:pt idx="796">
                  <c:v>1.6359376410662094</c:v>
                </c:pt>
                <c:pt idx="797">
                  <c:v>-0.16474476233663204</c:v>
                </c:pt>
                <c:pt idx="798">
                  <c:v>2.0814740612065035</c:v>
                </c:pt>
                <c:pt idx="799">
                  <c:v>-5.6492494485449436</c:v>
                </c:pt>
                <c:pt idx="800">
                  <c:v>8.0606959316875546</c:v>
                </c:pt>
                <c:pt idx="801">
                  <c:v>1.2906771609029224</c:v>
                </c:pt>
                <c:pt idx="802">
                  <c:v>0.40147277169704099</c:v>
                </c:pt>
                <c:pt idx="803">
                  <c:v>8.8672787397096631</c:v>
                </c:pt>
                <c:pt idx="804">
                  <c:v>-7.8711976014040896E-2</c:v>
                </c:pt>
                <c:pt idx="805">
                  <c:v>0.11547721741993618</c:v>
                </c:pt>
                <c:pt idx="806">
                  <c:v>0.70043971814109218</c:v>
                </c:pt>
                <c:pt idx="807">
                  <c:v>-4.4469158041689676</c:v>
                </c:pt>
                <c:pt idx="808">
                  <c:v>-4.5789150932958815E-2</c:v>
                </c:pt>
                <c:pt idx="809">
                  <c:v>0.26829013128528878</c:v>
                </c:pt>
                <c:pt idx="810">
                  <c:v>-0.85190136101086589</c:v>
                </c:pt>
                <c:pt idx="811">
                  <c:v>10.146356530303908</c:v>
                </c:pt>
                <c:pt idx="812">
                  <c:v>1.7004397181410922</c:v>
                </c:pt>
                <c:pt idx="813">
                  <c:v>-4.3692338096657197</c:v>
                </c:pt>
                <c:pt idx="814">
                  <c:v>0.21872050527715661</c:v>
                </c:pt>
                <c:pt idx="815">
                  <c:v>-0.29956028185890765</c:v>
                </c:pt>
                <c:pt idx="816">
                  <c:v>1.0656879030672417</c:v>
                </c:pt>
                <c:pt idx="817">
                  <c:v>0.52973298000076385</c:v>
                </c:pt>
                <c:pt idx="818">
                  <c:v>0.76184026280523554</c:v>
                </c:pt>
                <c:pt idx="819">
                  <c:v>3.8073549220576046</c:v>
                </c:pt>
                <c:pt idx="820">
                  <c:v>6.0732489820306386</c:v>
                </c:pt>
                <c:pt idx="821">
                  <c:v>-5.3457748368417297</c:v>
                </c:pt>
                <c:pt idx="822">
                  <c:v>0.37196877738695772</c:v>
                </c:pt>
                <c:pt idx="823">
                  <c:v>4.2551410036761608</c:v>
                </c:pt>
                <c:pt idx="824">
                  <c:v>0.2790777905942462</c:v>
                </c:pt>
                <c:pt idx="825">
                  <c:v>-10.703038388986418</c:v>
                </c:pt>
                <c:pt idx="826">
                  <c:v>-1.3948596173412133</c:v>
                </c:pt>
                <c:pt idx="827">
                  <c:v>8.0624959257337636</c:v>
                </c:pt>
                <c:pt idx="828">
                  <c:v>-0.50695998871988301</c:v>
                </c:pt>
                <c:pt idx="829">
                  <c:v>0.23703919730084938</c:v>
                </c:pt>
                <c:pt idx="830">
                  <c:v>-0.32862274746137066</c:v>
                </c:pt>
                <c:pt idx="831">
                  <c:v>-0.71311885221183846</c:v>
                </c:pt>
                <c:pt idx="832">
                  <c:v>0.45445218039218749</c:v>
                </c:pt>
                <c:pt idx="833">
                  <c:v>-0.46243202534972061</c:v>
                </c:pt>
                <c:pt idx="834">
                  <c:v>-2.9379984576013212</c:v>
                </c:pt>
                <c:pt idx="835">
                  <c:v>0.30812229536233166</c:v>
                </c:pt>
                <c:pt idx="836">
                  <c:v>-0.87392299418592345</c:v>
                </c:pt>
                <c:pt idx="837">
                  <c:v>-0.30745761207902911</c:v>
                </c:pt>
                <c:pt idx="838">
                  <c:v>4.3692338096657197</c:v>
                </c:pt>
                <c:pt idx="839">
                  <c:v>-1.931148824489032</c:v>
                </c:pt>
                <c:pt idx="840">
                  <c:v>0.84527740520135808</c:v>
                </c:pt>
                <c:pt idx="841">
                  <c:v>-0.20192831877673251</c:v>
                </c:pt>
                <c:pt idx="842">
                  <c:v>0.71842964272877852</c:v>
                </c:pt>
                <c:pt idx="843">
                  <c:v>-0.73616431947696737</c:v>
                </c:pt>
                <c:pt idx="844">
                  <c:v>0.45387922548150994</c:v>
                </c:pt>
                <c:pt idx="845">
                  <c:v>-0.73118324157220027</c:v>
                </c:pt>
                <c:pt idx="846">
                  <c:v>-0.48097641682976805</c:v>
                </c:pt>
                <c:pt idx="847">
                  <c:v>0.85450601542850446</c:v>
                </c:pt>
                <c:pt idx="848">
                  <c:v>0.58376275425626512</c:v>
                </c:pt>
                <c:pt idx="849">
                  <c:v>-0.43686386173202207</c:v>
                </c:pt>
                <c:pt idx="850">
                  <c:v>-0.17687776208407952</c:v>
                </c:pt>
                <c:pt idx="851">
                  <c:v>0.58479080241201109</c:v>
                </c:pt>
                <c:pt idx="852">
                  <c:v>-2.345897282398891E-2</c:v>
                </c:pt>
                <c:pt idx="853">
                  <c:v>8.1136762725405528E-2</c:v>
                </c:pt>
                <c:pt idx="854">
                  <c:v>0.29956028185890793</c:v>
                </c:pt>
                <c:pt idx="855">
                  <c:v>8.3837042924740537</c:v>
                </c:pt>
                <c:pt idx="856">
                  <c:v>1.1508585515041092</c:v>
                </c:pt>
                <c:pt idx="857">
                  <c:v>1.5765009219729604</c:v>
                </c:pt>
                <c:pt idx="858">
                  <c:v>0.88264304936184135</c:v>
                </c:pt>
                <c:pt idx="859">
                  <c:v>0.44057259138598148</c:v>
                </c:pt>
                <c:pt idx="860">
                  <c:v>1.8358806202388931</c:v>
                </c:pt>
                <c:pt idx="861">
                  <c:v>1.4646682670034441</c:v>
                </c:pt>
                <c:pt idx="862">
                  <c:v>12.566767596032916</c:v>
                </c:pt>
                <c:pt idx="863">
                  <c:v>-0.33420642466579903</c:v>
                </c:pt>
                <c:pt idx="864">
                  <c:v>10.472013835457064</c:v>
                </c:pt>
                <c:pt idx="865">
                  <c:v>-5.3457748368417297</c:v>
                </c:pt>
                <c:pt idx="866">
                  <c:v>3.6164009649756967</c:v>
                </c:pt>
                <c:pt idx="867">
                  <c:v>-0.31112869403483884</c:v>
                </c:pt>
                <c:pt idx="868">
                  <c:v>-10.518980929170402</c:v>
                </c:pt>
                <c:pt idx="869">
                  <c:v>-0.2089468902714964</c:v>
                </c:pt>
                <c:pt idx="870">
                  <c:v>0.12737930647622772</c:v>
                </c:pt>
                <c:pt idx="871">
                  <c:v>0.91753783980802706</c:v>
                </c:pt>
                <c:pt idx="872">
                  <c:v>3.2034265038149176E-16</c:v>
                </c:pt>
                <c:pt idx="873">
                  <c:v>2.1233824155052825</c:v>
                </c:pt>
                <c:pt idx="874">
                  <c:v>-1.4120387556490079</c:v>
                </c:pt>
                <c:pt idx="875">
                  <c:v>1.7687743323968821</c:v>
                </c:pt>
                <c:pt idx="876">
                  <c:v>0.34169134970879217</c:v>
                </c:pt>
                <c:pt idx="877">
                  <c:v>2.9513280243013845E-2</c:v>
                </c:pt>
                <c:pt idx="878">
                  <c:v>2.3716068973807923E-2</c:v>
                </c:pt>
                <c:pt idx="879">
                  <c:v>-0.53779739264247572</c:v>
                </c:pt>
                <c:pt idx="880">
                  <c:v>0.34792330342030681</c:v>
                </c:pt>
                <c:pt idx="881">
                  <c:v>0.13326653086346438</c:v>
                </c:pt>
                <c:pt idx="882">
                  <c:v>0.71989208080726441</c:v>
                </c:pt>
                <c:pt idx="883">
                  <c:v>1.1352766366963489</c:v>
                </c:pt>
                <c:pt idx="884">
                  <c:v>0.67393613054343238</c:v>
                </c:pt>
                <c:pt idx="885">
                  <c:v>0.32192809488736207</c:v>
                </c:pt>
                <c:pt idx="886">
                  <c:v>-0.1253047720542626</c:v>
                </c:pt>
                <c:pt idx="887">
                  <c:v>3.7889124104712041E-2</c:v>
                </c:pt>
                <c:pt idx="888">
                  <c:v>0.91164412557915298</c:v>
                </c:pt>
                <c:pt idx="889">
                  <c:v>-0.30773421330460804</c:v>
                </c:pt>
                <c:pt idx="890">
                  <c:v>0.78650505496752143</c:v>
                </c:pt>
                <c:pt idx="891">
                  <c:v>-5.6583528366367597E-2</c:v>
                </c:pt>
                <c:pt idx="892">
                  <c:v>-7.6486571760385464</c:v>
                </c:pt>
                <c:pt idx="893">
                  <c:v>7.6486571760385464</c:v>
                </c:pt>
                <c:pt idx="894">
                  <c:v>0.28540221886224831</c:v>
                </c:pt>
                <c:pt idx="895">
                  <c:v>-1.1926450779423958</c:v>
                </c:pt>
                <c:pt idx="896">
                  <c:v>11.731601884675786</c:v>
                </c:pt>
                <c:pt idx="897">
                  <c:v>-8.3484985503081435E-2</c:v>
                </c:pt>
                <c:pt idx="898">
                  <c:v>0.3062076367655957</c:v>
                </c:pt>
                <c:pt idx="899">
                  <c:v>-0.23262820537409196</c:v>
                </c:pt>
                <c:pt idx="900">
                  <c:v>8.0624959257337636</c:v>
                </c:pt>
                <c:pt idx="901">
                  <c:v>-8.8683081332894673</c:v>
                </c:pt>
                <c:pt idx="902">
                  <c:v>-8.8683081332894673</c:v>
                </c:pt>
                <c:pt idx="903">
                  <c:v>-6.3078682623380497E-2</c:v>
                </c:pt>
                <c:pt idx="904">
                  <c:v>1.0053664663923084E-2</c:v>
                </c:pt>
                <c:pt idx="905">
                  <c:v>0.26573355543474897</c:v>
                </c:pt>
                <c:pt idx="906">
                  <c:v>0.42626475470209796</c:v>
                </c:pt>
                <c:pt idx="907">
                  <c:v>-13.56672796318699</c:v>
                </c:pt>
                <c:pt idx="908">
                  <c:v>2.1914776428440412E-2</c:v>
                </c:pt>
                <c:pt idx="909">
                  <c:v>3.5605876155419741E-2</c:v>
                </c:pt>
                <c:pt idx="910">
                  <c:v>11.268736919579066</c:v>
                </c:pt>
                <c:pt idx="911">
                  <c:v>-0.92962784285908451</c:v>
                </c:pt>
                <c:pt idx="912">
                  <c:v>0.90405662099546691</c:v>
                </c:pt>
                <c:pt idx="913">
                  <c:v>-0.28540221886224842</c:v>
                </c:pt>
                <c:pt idx="914">
                  <c:v>0.12146351248566734</c:v>
                </c:pt>
                <c:pt idx="915">
                  <c:v>-7.1083098061482455E-2</c:v>
                </c:pt>
                <c:pt idx="916">
                  <c:v>0.64306545528472447</c:v>
                </c:pt>
                <c:pt idx="917">
                  <c:v>10.229619965185119</c:v>
                </c:pt>
                <c:pt idx="918">
                  <c:v>-7.0689295673098257E-2</c:v>
                </c:pt>
                <c:pt idx="919">
                  <c:v>-0.9475325801058645</c:v>
                </c:pt>
                <c:pt idx="920">
                  <c:v>8.3822637581148367</c:v>
                </c:pt>
                <c:pt idx="921">
                  <c:v>-0.48849966121986527</c:v>
                </c:pt>
                <c:pt idx="922">
                  <c:v>13.188279751964144</c:v>
                </c:pt>
                <c:pt idx="923">
                  <c:v>-0.29911821197927613</c:v>
                </c:pt>
                <c:pt idx="924">
                  <c:v>-1.2767296073877863E-2</c:v>
                </c:pt>
                <c:pt idx="925">
                  <c:v>10.518980929170402</c:v>
                </c:pt>
                <c:pt idx="926">
                  <c:v>-9.0197808971578142E-2</c:v>
                </c:pt>
                <c:pt idx="927">
                  <c:v>0.14471936698467408</c:v>
                </c:pt>
                <c:pt idx="928">
                  <c:v>-0.13224779829843986</c:v>
                </c:pt>
                <c:pt idx="929">
                  <c:v>0.35989594508638295</c:v>
                </c:pt>
                <c:pt idx="930">
                  <c:v>-0.40925514668483765</c:v>
                </c:pt>
                <c:pt idx="931">
                  <c:v>-0.30812229536233188</c:v>
                </c:pt>
                <c:pt idx="932">
                  <c:v>8.9522096183726682E-2</c:v>
                </c:pt>
                <c:pt idx="933">
                  <c:v>-8.8683081332894673</c:v>
                </c:pt>
                <c:pt idx="934">
                  <c:v>12.416621621364193</c:v>
                </c:pt>
                <c:pt idx="935">
                  <c:v>7.6462586799900292</c:v>
                </c:pt>
                <c:pt idx="936">
                  <c:v>1.9860528821680747</c:v>
                </c:pt>
                <c:pt idx="937">
                  <c:v>0.3271647432535098</c:v>
                </c:pt>
                <c:pt idx="938">
                  <c:v>-0.11958161575267277</c:v>
                </c:pt>
                <c:pt idx="939">
                  <c:v>-9.2304207950923818</c:v>
                </c:pt>
                <c:pt idx="940">
                  <c:v>-20</c:v>
                </c:pt>
                <c:pt idx="941">
                  <c:v>-0.98077132201850636</c:v>
                </c:pt>
                <c:pt idx="942">
                  <c:v>-1.0055512975202767</c:v>
                </c:pt>
                <c:pt idx="943">
                  <c:v>-1.0354661087963679</c:v>
                </c:pt>
                <c:pt idx="944">
                  <c:v>-1.0083850771192209</c:v>
                </c:pt>
                <c:pt idx="945">
                  <c:v>-1.0055512975202767</c:v>
                </c:pt>
                <c:pt idx="946">
                  <c:v>2.0814740612065035</c:v>
                </c:pt>
                <c:pt idx="947">
                  <c:v>1.2487700973136573</c:v>
                </c:pt>
                <c:pt idx="948">
                  <c:v>0.13006054056437322</c:v>
                </c:pt>
                <c:pt idx="949">
                  <c:v>-0.57915687903995039</c:v>
                </c:pt>
                <c:pt idx="950">
                  <c:v>-9.7598881832218343</c:v>
                </c:pt>
                <c:pt idx="951">
                  <c:v>-11.229019050893521</c:v>
                </c:pt>
                <c:pt idx="952">
                  <c:v>0.41063232015884277</c:v>
                </c:pt>
                <c:pt idx="953">
                  <c:v>0.15754127698647999</c:v>
                </c:pt>
                <c:pt idx="954">
                  <c:v>9.876107216807066E-2</c:v>
                </c:pt>
                <c:pt idx="955">
                  <c:v>0.62678267641578334</c:v>
                </c:pt>
                <c:pt idx="956">
                  <c:v>-9.7562002805313311E-2</c:v>
                </c:pt>
                <c:pt idx="957">
                  <c:v>-0.20286863423423276</c:v>
                </c:pt>
                <c:pt idx="958">
                  <c:v>-7.6706173482126938E-2</c:v>
                </c:pt>
                <c:pt idx="959">
                  <c:v>5.08746284125034</c:v>
                </c:pt>
                <c:pt idx="960">
                  <c:v>9.2304207950923818</c:v>
                </c:pt>
                <c:pt idx="961">
                  <c:v>-0.89158004993236828</c:v>
                </c:pt>
                <c:pt idx="962">
                  <c:v>9.3822637581148385</c:v>
                </c:pt>
                <c:pt idx="963">
                  <c:v>-11.10372492250138</c:v>
                </c:pt>
                <c:pt idx="964">
                  <c:v>-8.0624959257337636</c:v>
                </c:pt>
                <c:pt idx="965">
                  <c:v>0.23486373314263259</c:v>
                </c:pt>
                <c:pt idx="966">
                  <c:v>1.3625700793847082</c:v>
                </c:pt>
                <c:pt idx="967">
                  <c:v>3.2852160480667587E-2</c:v>
                </c:pt>
                <c:pt idx="968">
                  <c:v>0.33393907398460604</c:v>
                </c:pt>
                <c:pt idx="969">
                  <c:v>5.7548875021634682</c:v>
                </c:pt>
                <c:pt idx="970">
                  <c:v>9.0606959316875546</c:v>
                </c:pt>
                <c:pt idx="971">
                  <c:v>-4.6366606883705206</c:v>
                </c:pt>
                <c:pt idx="972">
                  <c:v>-1.3546531837947609E-2</c:v>
                </c:pt>
                <c:pt idx="973">
                  <c:v>0.55325364099381791</c:v>
                </c:pt>
                <c:pt idx="974">
                  <c:v>6.0732489820306386</c:v>
                </c:pt>
                <c:pt idx="975">
                  <c:v>0.55563582945164458</c:v>
                </c:pt>
                <c:pt idx="976">
                  <c:v>0.30400618689009989</c:v>
                </c:pt>
                <c:pt idx="977">
                  <c:v>6.0732489820306386</c:v>
                </c:pt>
                <c:pt idx="978">
                  <c:v>-7.0660891904577721</c:v>
                </c:pt>
                <c:pt idx="979">
                  <c:v>7.0660891904577721</c:v>
                </c:pt>
                <c:pt idx="980">
                  <c:v>-1.7942095460006819</c:v>
                </c:pt>
                <c:pt idx="981">
                  <c:v>0.23132554610645553</c:v>
                </c:pt>
                <c:pt idx="982">
                  <c:v>10.059344460824425</c:v>
                </c:pt>
                <c:pt idx="983">
                  <c:v>3.0814740612065035</c:v>
                </c:pt>
                <c:pt idx="984">
                  <c:v>-10.381182412624446</c:v>
                </c:pt>
                <c:pt idx="985">
                  <c:v>1.4358162611559508</c:v>
                </c:pt>
                <c:pt idx="986">
                  <c:v>8.0624959257337636</c:v>
                </c:pt>
                <c:pt idx="987">
                  <c:v>-7.0660891904577721</c:v>
                </c:pt>
                <c:pt idx="988">
                  <c:v>-8.6450579349844769</c:v>
                </c:pt>
                <c:pt idx="989">
                  <c:v>-8.4931883070134955</c:v>
                </c:pt>
                <c:pt idx="990">
                  <c:v>11.344665782303407</c:v>
                </c:pt>
                <c:pt idx="991">
                  <c:v>-10.582769240382088</c:v>
                </c:pt>
                <c:pt idx="992">
                  <c:v>0.55596908884160745</c:v>
                </c:pt>
                <c:pt idx="993">
                  <c:v>-0.58316025808717087</c:v>
                </c:pt>
                <c:pt idx="994">
                  <c:v>5.6342060197410051</c:v>
                </c:pt>
                <c:pt idx="995">
                  <c:v>-11.518653155673389</c:v>
                </c:pt>
                <c:pt idx="996">
                  <c:v>-11.58276924038209</c:v>
                </c:pt>
                <c:pt idx="997">
                  <c:v>7.0660891904577738</c:v>
                </c:pt>
                <c:pt idx="998">
                  <c:v>-4.6111812124471907</c:v>
                </c:pt>
                <c:pt idx="999">
                  <c:v>7.0660891904577738</c:v>
                </c:pt>
                <c:pt idx="1000">
                  <c:v>1.8322139093140228</c:v>
                </c:pt>
                <c:pt idx="1001">
                  <c:v>9.6444571875092606</c:v>
                </c:pt>
                <c:pt idx="1002">
                  <c:v>-7.0660891904577721</c:v>
                </c:pt>
                <c:pt idx="1003">
                  <c:v>8.8683081332894673</c:v>
                </c:pt>
                <c:pt idx="1004">
                  <c:v>-7.6486571760385464</c:v>
                </c:pt>
                <c:pt idx="1005">
                  <c:v>-0.23176890660192043</c:v>
                </c:pt>
                <c:pt idx="1006">
                  <c:v>9.3822637581148367</c:v>
                </c:pt>
                <c:pt idx="1007">
                  <c:v>-1.0746766862944961</c:v>
                </c:pt>
                <c:pt idx="1008">
                  <c:v>-0.21150410519371193</c:v>
                </c:pt>
                <c:pt idx="1009">
                  <c:v>-1.7367251821987828</c:v>
                </c:pt>
                <c:pt idx="1010">
                  <c:v>10.814315423787811</c:v>
                </c:pt>
                <c:pt idx="1011">
                  <c:v>16.599995145653498</c:v>
                </c:pt>
                <c:pt idx="1012">
                  <c:v>0.22487341084020304</c:v>
                </c:pt>
                <c:pt idx="1013">
                  <c:v>7.0660891904577738</c:v>
                </c:pt>
                <c:pt idx="1014">
                  <c:v>-6.5588341627576874E-2</c:v>
                </c:pt>
                <c:pt idx="1015">
                  <c:v>-0.52356195605701272</c:v>
                </c:pt>
                <c:pt idx="1016">
                  <c:v>-0.70043971814109218</c:v>
                </c:pt>
                <c:pt idx="1017">
                  <c:v>9.8667637673533513</c:v>
                </c:pt>
                <c:pt idx="1018">
                  <c:v>-0.18160680648994754</c:v>
                </c:pt>
                <c:pt idx="1019">
                  <c:v>0.15200309344505006</c:v>
                </c:pt>
                <c:pt idx="1020">
                  <c:v>-0.30666133823405156</c:v>
                </c:pt>
                <c:pt idx="1021">
                  <c:v>-2.0297473433940518</c:v>
                </c:pt>
                <c:pt idx="1022">
                  <c:v>1.1681227588083267</c:v>
                </c:pt>
                <c:pt idx="1023">
                  <c:v>0.21230360371286375</c:v>
                </c:pt>
                <c:pt idx="1024">
                  <c:v>0.90780630179025357</c:v>
                </c:pt>
                <c:pt idx="1025">
                  <c:v>-1.4489009511451278</c:v>
                </c:pt>
                <c:pt idx="1026">
                  <c:v>2.895137369612899E-2</c:v>
                </c:pt>
                <c:pt idx="1027">
                  <c:v>0.64333807339605897</c:v>
                </c:pt>
                <c:pt idx="1028">
                  <c:v>-7.0389327891397693E-2</c:v>
                </c:pt>
                <c:pt idx="1029">
                  <c:v>-0.49704591043707502</c:v>
                </c:pt>
                <c:pt idx="1030">
                  <c:v>-2.0860848582991318</c:v>
                </c:pt>
                <c:pt idx="1031">
                  <c:v>-2.4661968865434867</c:v>
                </c:pt>
                <c:pt idx="1032">
                  <c:v>4.6886387630835837E-2</c:v>
                </c:pt>
                <c:pt idx="1033">
                  <c:v>2.3269779322847298E-2</c:v>
                </c:pt>
                <c:pt idx="1034">
                  <c:v>0.30306906763604657</c:v>
                </c:pt>
                <c:pt idx="1035">
                  <c:v>-10.917372079476841</c:v>
                </c:pt>
                <c:pt idx="1036">
                  <c:v>-8.2462160191973E-2</c:v>
                </c:pt>
                <c:pt idx="1037">
                  <c:v>0.83081389488159318</c:v>
                </c:pt>
                <c:pt idx="1038">
                  <c:v>-7.0660891904577721</c:v>
                </c:pt>
                <c:pt idx="1039">
                  <c:v>0.66296501272242947</c:v>
                </c:pt>
                <c:pt idx="1040">
                  <c:v>-0.32156782642728327</c:v>
                </c:pt>
                <c:pt idx="1041">
                  <c:v>0.31064228734084748</c:v>
                </c:pt>
                <c:pt idx="1042">
                  <c:v>1.3030690676360461</c:v>
                </c:pt>
                <c:pt idx="1043">
                  <c:v>5.0626073069967831E-2</c:v>
                </c:pt>
                <c:pt idx="1044">
                  <c:v>-0.20992306937423119</c:v>
                </c:pt>
                <c:pt idx="1045">
                  <c:v>0.73007920858096609</c:v>
                </c:pt>
                <c:pt idx="1046">
                  <c:v>-1.485426827170242</c:v>
                </c:pt>
                <c:pt idx="1047">
                  <c:v>-3.443256343088573</c:v>
                </c:pt>
                <c:pt idx="1048">
                  <c:v>0.89779253799826231</c:v>
                </c:pt>
                <c:pt idx="1049">
                  <c:v>7.6462586799900292</c:v>
                </c:pt>
                <c:pt idx="1050">
                  <c:v>0.13124453327825245</c:v>
                </c:pt>
                <c:pt idx="1051">
                  <c:v>-1.0840642647884746</c:v>
                </c:pt>
                <c:pt idx="1052">
                  <c:v>-6.2735755347962746E-2</c:v>
                </c:pt>
                <c:pt idx="1053">
                  <c:v>-4.5087889528538046E-2</c:v>
                </c:pt>
                <c:pt idx="1054">
                  <c:v>1.1888831591461964</c:v>
                </c:pt>
                <c:pt idx="1055">
                  <c:v>0.38816179328744915</c:v>
                </c:pt>
                <c:pt idx="1056">
                  <c:v>5.3435485455754215</c:v>
                </c:pt>
                <c:pt idx="1057">
                  <c:v>0.24557720875724756</c:v>
                </c:pt>
                <c:pt idx="1058">
                  <c:v>-11.344665782303407</c:v>
                </c:pt>
                <c:pt idx="1059">
                  <c:v>-2.4150374992788439</c:v>
                </c:pt>
                <c:pt idx="1060">
                  <c:v>-8.8683081332894673</c:v>
                </c:pt>
                <c:pt idx="1061">
                  <c:v>0.55969574211072615</c:v>
                </c:pt>
                <c:pt idx="1062">
                  <c:v>-1.0010301285984893</c:v>
                </c:pt>
                <c:pt idx="1063">
                  <c:v>-7.9969227964709919</c:v>
                </c:pt>
                <c:pt idx="1064">
                  <c:v>-3.8073549220576037</c:v>
                </c:pt>
                <c:pt idx="1065">
                  <c:v>-2.302970652358856</c:v>
                </c:pt>
                <c:pt idx="1066">
                  <c:v>3.3990459443155845</c:v>
                </c:pt>
                <c:pt idx="1067">
                  <c:v>-0.24377984875384878</c:v>
                </c:pt>
                <c:pt idx="1068">
                  <c:v>0.24951959935931253</c:v>
                </c:pt>
                <c:pt idx="1069">
                  <c:v>-9.3815429511845849</c:v>
                </c:pt>
                <c:pt idx="1070">
                  <c:v>-10.966265102877133</c:v>
                </c:pt>
                <c:pt idx="1071">
                  <c:v>0.31868243538370788</c:v>
                </c:pt>
                <c:pt idx="1072">
                  <c:v>5.5495112591703394E-2</c:v>
                </c:pt>
                <c:pt idx="1073">
                  <c:v>0.51558879768049426</c:v>
                </c:pt>
                <c:pt idx="1074">
                  <c:v>0.1777871192152824</c:v>
                </c:pt>
                <c:pt idx="1075">
                  <c:v>5.3771256440980429E-2</c:v>
                </c:pt>
                <c:pt idx="1076">
                  <c:v>9.6444571875092606</c:v>
                </c:pt>
                <c:pt idx="1077">
                  <c:v>-11.34448085696304</c:v>
                </c:pt>
                <c:pt idx="1078">
                  <c:v>-0.50846436324711286</c:v>
                </c:pt>
                <c:pt idx="1079">
                  <c:v>-0.34045504824127759</c:v>
                </c:pt>
                <c:pt idx="1080">
                  <c:v>1.5941543869021503E-2</c:v>
                </c:pt>
                <c:pt idx="1081">
                  <c:v>-7.2149785755835416E-2</c:v>
                </c:pt>
                <c:pt idx="1082">
                  <c:v>0.11042398969365035</c:v>
                </c:pt>
                <c:pt idx="1083">
                  <c:v>0.14684138832927149</c:v>
                </c:pt>
                <c:pt idx="1084">
                  <c:v>-1.9044223400177691</c:v>
                </c:pt>
                <c:pt idx="1085">
                  <c:v>0.36145645907399987</c:v>
                </c:pt>
                <c:pt idx="1086">
                  <c:v>4.9856447070229306</c:v>
                </c:pt>
                <c:pt idx="1087">
                  <c:v>0.15754127698647999</c:v>
                </c:pt>
                <c:pt idx="1088">
                  <c:v>-1.659486596618218E-2</c:v>
                </c:pt>
                <c:pt idx="1089">
                  <c:v>0.37656335146420816</c:v>
                </c:pt>
                <c:pt idx="1090">
                  <c:v>-0.57718515012943683</c:v>
                </c:pt>
                <c:pt idx="1091">
                  <c:v>-0.86993945943562678</c:v>
                </c:pt>
                <c:pt idx="1092">
                  <c:v>4.3068721891885937E-2</c:v>
                </c:pt>
                <c:pt idx="1093">
                  <c:v>0.73576384895645308</c:v>
                </c:pt>
                <c:pt idx="1094">
                  <c:v>0.18687813472350992</c:v>
                </c:pt>
                <c:pt idx="1095">
                  <c:v>1.5724172474020426</c:v>
                </c:pt>
                <c:pt idx="1096">
                  <c:v>2.4453043724539221E-2</c:v>
                </c:pt>
                <c:pt idx="1097">
                  <c:v>1.1468413883292712</c:v>
                </c:pt>
                <c:pt idx="1098">
                  <c:v>15.666233250818673</c:v>
                </c:pt>
                <c:pt idx="1099">
                  <c:v>-7.6486571760385464</c:v>
                </c:pt>
                <c:pt idx="1100">
                  <c:v>-12.125198191061759</c:v>
                </c:pt>
                <c:pt idx="1101">
                  <c:v>-2.5597169653615111</c:v>
                </c:pt>
                <c:pt idx="1102">
                  <c:v>7.8275620386544578E-2</c:v>
                </c:pt>
                <c:pt idx="1103">
                  <c:v>-6.8929591896355183E-2</c:v>
                </c:pt>
                <c:pt idx="1104">
                  <c:v>0.38858579691325151</c:v>
                </c:pt>
                <c:pt idx="1105">
                  <c:v>9.524019184205855E-2</c:v>
                </c:pt>
                <c:pt idx="1106">
                  <c:v>-5.4155770046905562E-2</c:v>
                </c:pt>
                <c:pt idx="1107">
                  <c:v>2.959478218829564E-2</c:v>
                </c:pt>
                <c:pt idx="1108">
                  <c:v>0.28634540442610806</c:v>
                </c:pt>
                <c:pt idx="1109">
                  <c:v>8.9152377736782168E-2</c:v>
                </c:pt>
                <c:pt idx="1110">
                  <c:v>0.48849966121986504</c:v>
                </c:pt>
                <c:pt idx="1111">
                  <c:v>-13.526539992658154</c:v>
                </c:pt>
                <c:pt idx="1112">
                  <c:v>-6.0732489820306386</c:v>
                </c:pt>
                <c:pt idx="1113">
                  <c:v>0.79219511488659855</c:v>
                </c:pt>
                <c:pt idx="1114">
                  <c:v>0.50250034052918335</c:v>
                </c:pt>
                <c:pt idx="1115">
                  <c:v>13.103342454916486</c:v>
                </c:pt>
                <c:pt idx="1116">
                  <c:v>-0.20281688299968734</c:v>
                </c:pt>
                <c:pt idx="1117">
                  <c:v>-0.29195601513630332</c:v>
                </c:pt>
                <c:pt idx="1118">
                  <c:v>0.19264507794239555</c:v>
                </c:pt>
                <c:pt idx="1119">
                  <c:v>-6.2094533656289492</c:v>
                </c:pt>
                <c:pt idx="1120">
                  <c:v>1.3204861207134559</c:v>
                </c:pt>
                <c:pt idx="1121">
                  <c:v>0.64981364507112405</c:v>
                </c:pt>
                <c:pt idx="1122">
                  <c:v>-11.702894141119387</c:v>
                </c:pt>
                <c:pt idx="1123">
                  <c:v>0.48903808072262106</c:v>
                </c:pt>
                <c:pt idx="1124">
                  <c:v>-0.38461695987036931</c:v>
                </c:pt>
                <c:pt idx="1125">
                  <c:v>-12.013206341123576</c:v>
                </c:pt>
                <c:pt idx="1126">
                  <c:v>0.94438602478900058</c:v>
                </c:pt>
                <c:pt idx="1127">
                  <c:v>-0.19010288337994247</c:v>
                </c:pt>
                <c:pt idx="1128">
                  <c:v>0.7529071380352278</c:v>
                </c:pt>
                <c:pt idx="1129">
                  <c:v>2.0349027424870676</c:v>
                </c:pt>
                <c:pt idx="1130">
                  <c:v>-12.188279751964144</c:v>
                </c:pt>
                <c:pt idx="1131">
                  <c:v>-9.7001636306766787</c:v>
                </c:pt>
                <c:pt idx="1132">
                  <c:v>8.0624959257337636</c:v>
                </c:pt>
                <c:pt idx="1133">
                  <c:v>-0.54056838136270258</c:v>
                </c:pt>
                <c:pt idx="1134">
                  <c:v>9.7847323398144295E-2</c:v>
                </c:pt>
                <c:pt idx="1135">
                  <c:v>0.27130202181739432</c:v>
                </c:pt>
                <c:pt idx="1136">
                  <c:v>-10.644156719937438</c:v>
                </c:pt>
                <c:pt idx="1137">
                  <c:v>10.866763767353351</c:v>
                </c:pt>
                <c:pt idx="1138">
                  <c:v>3.8606528773288962E-2</c:v>
                </c:pt>
                <c:pt idx="1139">
                  <c:v>-6.6447575925162576</c:v>
                </c:pt>
                <c:pt idx="1140">
                  <c:v>-0.52442095878610551</c:v>
                </c:pt>
                <c:pt idx="1141">
                  <c:v>0.1695917000567736</c:v>
                </c:pt>
                <c:pt idx="1142">
                  <c:v>-0.12907994916492957</c:v>
                </c:pt>
                <c:pt idx="1143">
                  <c:v>0.11902117381521629</c:v>
                </c:pt>
                <c:pt idx="1144">
                  <c:v>0.54933859099043458</c:v>
                </c:pt>
                <c:pt idx="1145">
                  <c:v>0.60183631928555226</c:v>
                </c:pt>
                <c:pt idx="1146">
                  <c:v>-0.82312223791592087</c:v>
                </c:pt>
                <c:pt idx="1147">
                  <c:v>-2.8758992981424095E-2</c:v>
                </c:pt>
                <c:pt idx="1148">
                  <c:v>-0.25276607037996651</c:v>
                </c:pt>
                <c:pt idx="1149">
                  <c:v>-0.1527032609137256</c:v>
                </c:pt>
                <c:pt idx="1150">
                  <c:v>-11.518489240994933</c:v>
                </c:pt>
                <c:pt idx="1151">
                  <c:v>-5.9971400334007834</c:v>
                </c:pt>
                <c:pt idx="1152">
                  <c:v>-0.19264507794239608</c:v>
                </c:pt>
                <c:pt idx="1153">
                  <c:v>-2.5849625007211561</c:v>
                </c:pt>
                <c:pt idx="1154">
                  <c:v>-0.15432814639129386</c:v>
                </c:pt>
                <c:pt idx="1155">
                  <c:v>4.5666543806908315</c:v>
                </c:pt>
                <c:pt idx="1156">
                  <c:v>-0.38332863955150598</c:v>
                </c:pt>
                <c:pt idx="1157">
                  <c:v>-9.3815429511845849</c:v>
                </c:pt>
                <c:pt idx="1158">
                  <c:v>-8.0624959257337636</c:v>
                </c:pt>
                <c:pt idx="1159">
                  <c:v>-0.4070180509427242</c:v>
                </c:pt>
                <c:pt idx="1160">
                  <c:v>0.4347198651405435</c:v>
                </c:pt>
                <c:pt idx="1161">
                  <c:v>-9.4797754544250989E-2</c:v>
                </c:pt>
                <c:pt idx="1162">
                  <c:v>-0.28010791919273559</c:v>
                </c:pt>
                <c:pt idx="1163">
                  <c:v>-0.99971154752660318</c:v>
                </c:pt>
                <c:pt idx="1164">
                  <c:v>-1.0610739524345048</c:v>
                </c:pt>
                <c:pt idx="1165">
                  <c:v>11.866506212226202</c:v>
                </c:pt>
                <c:pt idx="1166">
                  <c:v>-6.224008557301552</c:v>
                </c:pt>
                <c:pt idx="1167">
                  <c:v>-2.5510080135484556</c:v>
                </c:pt>
                <c:pt idx="1168">
                  <c:v>-8.0624959257337636</c:v>
                </c:pt>
                <c:pt idx="1169">
                  <c:v>-0.6823848979837206</c:v>
                </c:pt>
                <c:pt idx="1170">
                  <c:v>0.10691520391651219</c:v>
                </c:pt>
                <c:pt idx="1171">
                  <c:v>0.4288432988038744</c:v>
                </c:pt>
                <c:pt idx="1172">
                  <c:v>0.82491329344190889</c:v>
                </c:pt>
                <c:pt idx="1173">
                  <c:v>1.0159415438690218</c:v>
                </c:pt>
                <c:pt idx="1174">
                  <c:v>-0.27563444261342734</c:v>
                </c:pt>
                <c:pt idx="1175">
                  <c:v>0.97143084780322886</c:v>
                </c:pt>
                <c:pt idx="1176">
                  <c:v>0.35845397091247649</c:v>
                </c:pt>
                <c:pt idx="1177">
                  <c:v>-0.20613653057852874</c:v>
                </c:pt>
                <c:pt idx="1178">
                  <c:v>1.4576293760033121</c:v>
                </c:pt>
                <c:pt idx="1179">
                  <c:v>-0.49282428118014271</c:v>
                </c:pt>
                <c:pt idx="1180">
                  <c:v>-0.37036844994511564</c:v>
                </c:pt>
                <c:pt idx="1181">
                  <c:v>13.09237175423641</c:v>
                </c:pt>
                <c:pt idx="1182">
                  <c:v>1.0049834075142556</c:v>
                </c:pt>
                <c:pt idx="1183">
                  <c:v>-7.1293904356827878E-2</c:v>
                </c:pt>
                <c:pt idx="1184">
                  <c:v>2.0224787853019519</c:v>
                </c:pt>
                <c:pt idx="1185">
                  <c:v>0.8809758968577257</c:v>
                </c:pt>
                <c:pt idx="1186">
                  <c:v>1.5033487351675041</c:v>
                </c:pt>
                <c:pt idx="1187">
                  <c:v>-0.14648608847748434</c:v>
                </c:pt>
                <c:pt idx="1188">
                  <c:v>-0.12582697136984222</c:v>
                </c:pt>
                <c:pt idx="1189">
                  <c:v>0.90980219102842164</c:v>
                </c:pt>
                <c:pt idx="1190">
                  <c:v>-0.10370004964358213</c:v>
                </c:pt>
                <c:pt idx="1191">
                  <c:v>-10.059344460824425</c:v>
                </c:pt>
                <c:pt idx="1192">
                  <c:v>-4.0189090115699176E-2</c:v>
                </c:pt>
                <c:pt idx="1193">
                  <c:v>1.2879807629640248</c:v>
                </c:pt>
                <c:pt idx="1194">
                  <c:v>-3.6778059368884204</c:v>
                </c:pt>
                <c:pt idx="1195">
                  <c:v>-0.39366384848627695</c:v>
                </c:pt>
                <c:pt idx="1196">
                  <c:v>-3.9851910956526883E-2</c:v>
                </c:pt>
                <c:pt idx="1197">
                  <c:v>-0.11708467724182198</c:v>
                </c:pt>
                <c:pt idx="1198">
                  <c:v>8.4450321799311528E-2</c:v>
                </c:pt>
                <c:pt idx="1199">
                  <c:v>-13.468369487109527</c:v>
                </c:pt>
                <c:pt idx="1200">
                  <c:v>5.5141554192460855E-2</c:v>
                </c:pt>
                <c:pt idx="1201">
                  <c:v>-0.16141054670074834</c:v>
                </c:pt>
                <c:pt idx="1202">
                  <c:v>1.0134622598065623</c:v>
                </c:pt>
                <c:pt idx="1203">
                  <c:v>-1.8918316046667374</c:v>
                </c:pt>
                <c:pt idx="1204">
                  <c:v>6.3872183166385127E-2</c:v>
                </c:pt>
                <c:pt idx="1205">
                  <c:v>1.0538930079952022</c:v>
                </c:pt>
                <c:pt idx="1206">
                  <c:v>-0.77228897373421412</c:v>
                </c:pt>
                <c:pt idx="1207">
                  <c:v>-1.4212426488055523</c:v>
                </c:pt>
                <c:pt idx="1208">
                  <c:v>8.0624959257337636</c:v>
                </c:pt>
                <c:pt idx="1209">
                  <c:v>7.594885323329871E-2</c:v>
                </c:pt>
                <c:pt idx="1210">
                  <c:v>-0.79354912253257381</c:v>
                </c:pt>
                <c:pt idx="1211">
                  <c:v>-0.25153876699596428</c:v>
                </c:pt>
                <c:pt idx="1212">
                  <c:v>-4.1820175694627058E-2</c:v>
                </c:pt>
                <c:pt idx="1213">
                  <c:v>7.6486571760385464</c:v>
                </c:pt>
                <c:pt idx="1214">
                  <c:v>-11.518489240994933</c:v>
                </c:pt>
                <c:pt idx="1215">
                  <c:v>-5.8332335538832094</c:v>
                </c:pt>
                <c:pt idx="1216">
                  <c:v>-8.2304207950923836</c:v>
                </c:pt>
                <c:pt idx="1217">
                  <c:v>8.8672787397096631</c:v>
                </c:pt>
                <c:pt idx="1218">
                  <c:v>-0.34521222310574612</c:v>
                </c:pt>
                <c:pt idx="1219">
                  <c:v>-1.4120387556490079</c:v>
                </c:pt>
                <c:pt idx="1220">
                  <c:v>-8.9267901530462233</c:v>
                </c:pt>
                <c:pt idx="1221">
                  <c:v>0.34792330342030708</c:v>
                </c:pt>
                <c:pt idx="1222">
                  <c:v>-10.45189794595189</c:v>
                </c:pt>
                <c:pt idx="1223">
                  <c:v>-4.7725895038969268</c:v>
                </c:pt>
                <c:pt idx="1224">
                  <c:v>-9.3815429511845849</c:v>
                </c:pt>
                <c:pt idx="1225">
                  <c:v>-1.85554139253663</c:v>
                </c:pt>
                <c:pt idx="1226">
                  <c:v>-13.380911949563341</c:v>
                </c:pt>
                <c:pt idx="1227">
                  <c:v>-0.10187961401921347</c:v>
                </c:pt>
                <c:pt idx="1228">
                  <c:v>3.5845618300043065</c:v>
                </c:pt>
                <c:pt idx="1229">
                  <c:v>5.4447784022376197E-2</c:v>
                </c:pt>
                <c:pt idx="1230">
                  <c:v>-2.4639470997597903</c:v>
                </c:pt>
                <c:pt idx="1231">
                  <c:v>10.866763767353351</c:v>
                </c:pt>
                <c:pt idx="1232">
                  <c:v>-0.30378074817710293</c:v>
                </c:pt>
                <c:pt idx="1233">
                  <c:v>-1.9634741239748859</c:v>
                </c:pt>
                <c:pt idx="1234">
                  <c:v>1.4115559972895286</c:v>
                </c:pt>
                <c:pt idx="1235">
                  <c:v>-3.8210444309694975</c:v>
                </c:pt>
                <c:pt idx="1236">
                  <c:v>0.1408625358398497</c:v>
                </c:pt>
                <c:pt idx="1237">
                  <c:v>0.32694616965398682</c:v>
                </c:pt>
                <c:pt idx="1238">
                  <c:v>-3.4765418160676471E-2</c:v>
                </c:pt>
                <c:pt idx="1239">
                  <c:v>12.208742403223331</c:v>
                </c:pt>
                <c:pt idx="1240">
                  <c:v>-1.0012017452097532</c:v>
                </c:pt>
                <c:pt idx="1241">
                  <c:v>1.0536055862341951</c:v>
                </c:pt>
                <c:pt idx="1242">
                  <c:v>-8.6462586799900301</c:v>
                </c:pt>
                <c:pt idx="1243">
                  <c:v>-0.28567220951352551</c:v>
                </c:pt>
                <c:pt idx="1244">
                  <c:v>-4.7725895038969268</c:v>
                </c:pt>
                <c:pt idx="1245">
                  <c:v>-11.416621621364193</c:v>
                </c:pt>
                <c:pt idx="1246">
                  <c:v>0</c:v>
                </c:pt>
                <c:pt idx="1247">
                  <c:v>4.8634775250876512E-2</c:v>
                </c:pt>
                <c:pt idx="1248">
                  <c:v>-0.14910028554241253</c:v>
                </c:pt>
                <c:pt idx="1249">
                  <c:v>-0.41115406479161554</c:v>
                </c:pt>
                <c:pt idx="1250">
                  <c:v>-10.917372079476841</c:v>
                </c:pt>
                <c:pt idx="1251">
                  <c:v>-8.6450579349844769</c:v>
                </c:pt>
                <c:pt idx="1252">
                  <c:v>-0.78784027332675322</c:v>
                </c:pt>
                <c:pt idx="1253">
                  <c:v>0.32192809488736207</c:v>
                </c:pt>
                <c:pt idx="1254">
                  <c:v>0</c:v>
                </c:pt>
                <c:pt idx="1255">
                  <c:v>-9.3822637581148367</c:v>
                </c:pt>
                <c:pt idx="1256">
                  <c:v>-0.60378281351073748</c:v>
                </c:pt>
                <c:pt idx="1257">
                  <c:v>0.33908864604554517</c:v>
                </c:pt>
                <c:pt idx="1258">
                  <c:v>-0.67377176767901181</c:v>
                </c:pt>
                <c:pt idx="1259">
                  <c:v>0.69187770463766807</c:v>
                </c:pt>
                <c:pt idx="1260">
                  <c:v>3.2034265038149176E-16</c:v>
                </c:pt>
                <c:pt idx="1261">
                  <c:v>-17.37517804961082</c:v>
                </c:pt>
                <c:pt idx="1262">
                  <c:v>-8.6462586799900301</c:v>
                </c:pt>
                <c:pt idx="1263">
                  <c:v>-9.2304207950923818</c:v>
                </c:pt>
                <c:pt idx="1264">
                  <c:v>7.0389327891398012E-2</c:v>
                </c:pt>
                <c:pt idx="1265">
                  <c:v>-0.53963851021166609</c:v>
                </c:pt>
                <c:pt idx="1266">
                  <c:v>-3.4449159039359911E-2</c:v>
                </c:pt>
                <c:pt idx="1267">
                  <c:v>-0.10780328953451503</c:v>
                </c:pt>
                <c:pt idx="1268">
                  <c:v>9.9667457608995313</c:v>
                </c:pt>
                <c:pt idx="1269">
                  <c:v>-4.7447162402460441E-2</c:v>
                </c:pt>
                <c:pt idx="1270">
                  <c:v>-8.2462160191972653E-2</c:v>
                </c:pt>
                <c:pt idx="1271">
                  <c:v>1.4651227307151531</c:v>
                </c:pt>
                <c:pt idx="1272">
                  <c:v>-7.6486571760385464</c:v>
                </c:pt>
                <c:pt idx="1273">
                  <c:v>-2.1695071099318734E-2</c:v>
                </c:pt>
                <c:pt idx="1274">
                  <c:v>-1.8744691179161412</c:v>
                </c:pt>
                <c:pt idx="1275">
                  <c:v>-0.80735492205760429</c:v>
                </c:pt>
                <c:pt idx="1276">
                  <c:v>-10.644156719937438</c:v>
                </c:pt>
                <c:pt idx="1277">
                  <c:v>-7.0660891904577721</c:v>
                </c:pt>
                <c:pt idx="1278">
                  <c:v>-0.42760617278189955</c:v>
                </c:pt>
                <c:pt idx="1279">
                  <c:v>0.74398602184397855</c:v>
                </c:pt>
                <c:pt idx="1280">
                  <c:v>-11.268736919579066</c:v>
                </c:pt>
                <c:pt idx="1281">
                  <c:v>5.9148833863620496</c:v>
                </c:pt>
                <c:pt idx="1282">
                  <c:v>-0.13993026114447482</c:v>
                </c:pt>
                <c:pt idx="1283">
                  <c:v>7.6486571760385464</c:v>
                </c:pt>
                <c:pt idx="1284">
                  <c:v>0.17508670655809139</c:v>
                </c:pt>
                <c:pt idx="1285">
                  <c:v>1.2223924213364481</c:v>
                </c:pt>
                <c:pt idx="1286">
                  <c:v>11.416621621364193</c:v>
                </c:pt>
                <c:pt idx="1287">
                  <c:v>-0.29016223867452023</c:v>
                </c:pt>
                <c:pt idx="1288">
                  <c:v>-5.5647846187835261</c:v>
                </c:pt>
                <c:pt idx="1289">
                  <c:v>5.7265854909804954</c:v>
                </c:pt>
                <c:pt idx="1290">
                  <c:v>7.4000581443776775E-2</c:v>
                </c:pt>
                <c:pt idx="1291">
                  <c:v>0.2344652536370227</c:v>
                </c:pt>
                <c:pt idx="1292">
                  <c:v>8.3837042924740537</c:v>
                </c:pt>
                <c:pt idx="1293">
                  <c:v>0.87404733892150166</c:v>
                </c:pt>
                <c:pt idx="1294">
                  <c:v>-5.5495112591703748E-2</c:v>
                </c:pt>
                <c:pt idx="1295">
                  <c:v>-3.9729409877755795</c:v>
                </c:pt>
                <c:pt idx="1296">
                  <c:v>-1.1925163520854387</c:v>
                </c:pt>
                <c:pt idx="1297">
                  <c:v>-13.287808556012996</c:v>
                </c:pt>
                <c:pt idx="1298">
                  <c:v>6.8712750084014312E-2</c:v>
                </c:pt>
                <c:pt idx="1299">
                  <c:v>-0.91384335625028557</c:v>
                </c:pt>
                <c:pt idx="1300">
                  <c:v>-0.21379656180493417</c:v>
                </c:pt>
                <c:pt idx="1301">
                  <c:v>0.47296196085834369</c:v>
                </c:pt>
                <c:pt idx="1302">
                  <c:v>-11.966024713800364</c:v>
                </c:pt>
                <c:pt idx="1303">
                  <c:v>1.4667997712144545</c:v>
                </c:pt>
                <c:pt idx="1304">
                  <c:v>1.4441838449383606</c:v>
                </c:pt>
                <c:pt idx="1305">
                  <c:v>-7.6486571760385464</c:v>
                </c:pt>
                <c:pt idx="1306">
                  <c:v>-8.0624959257337636</c:v>
                </c:pt>
                <c:pt idx="1307">
                  <c:v>-2.7195835159379693</c:v>
                </c:pt>
                <c:pt idx="1308">
                  <c:v>-5.7548875021634682</c:v>
                </c:pt>
                <c:pt idx="1309">
                  <c:v>0.23127909184874573</c:v>
                </c:pt>
                <c:pt idx="1310">
                  <c:v>-4.1953266157271889</c:v>
                </c:pt>
                <c:pt idx="1311">
                  <c:v>-2.5597252092221332</c:v>
                </c:pt>
                <c:pt idx="1312">
                  <c:v>-0.3133660813839379</c:v>
                </c:pt>
                <c:pt idx="1313">
                  <c:v>-9.0606959316875546</c:v>
                </c:pt>
                <c:pt idx="1314">
                  <c:v>2.3147564394851075</c:v>
                </c:pt>
                <c:pt idx="1315">
                  <c:v>0.48954293564247381</c:v>
                </c:pt>
                <c:pt idx="1316">
                  <c:v>1.9032883589283227</c:v>
                </c:pt>
                <c:pt idx="1317">
                  <c:v>-0.11306266448663578</c:v>
                </c:pt>
                <c:pt idx="1318">
                  <c:v>7.6558288314408012</c:v>
                </c:pt>
                <c:pt idx="1319">
                  <c:v>-8.0606959316875546</c:v>
                </c:pt>
                <c:pt idx="1320">
                  <c:v>-6.7414669864011483</c:v>
                </c:pt>
                <c:pt idx="1321">
                  <c:v>9.9662651028771325</c:v>
                </c:pt>
                <c:pt idx="1322">
                  <c:v>0.65866059866641713</c:v>
                </c:pt>
                <c:pt idx="1323">
                  <c:v>-0.36438707589804537</c:v>
                </c:pt>
                <c:pt idx="1324">
                  <c:v>-0.89077093024524101</c:v>
                </c:pt>
                <c:pt idx="1325">
                  <c:v>-0.56944950134983141</c:v>
                </c:pt>
                <c:pt idx="1326">
                  <c:v>0.18442457113742758</c:v>
                </c:pt>
                <c:pt idx="1327">
                  <c:v>6.0732489820306386</c:v>
                </c:pt>
                <c:pt idx="1328">
                  <c:v>2.4162554774355156</c:v>
                </c:pt>
                <c:pt idx="1329">
                  <c:v>-7.0660891904577721</c:v>
                </c:pt>
                <c:pt idx="1330">
                  <c:v>-1.4895567292805123</c:v>
                </c:pt>
                <c:pt idx="1331">
                  <c:v>-0.50110844940251142</c:v>
                </c:pt>
                <c:pt idx="1332">
                  <c:v>2.6967047600269359E-2</c:v>
                </c:pt>
                <c:pt idx="1333">
                  <c:v>3.9608294027193223</c:v>
                </c:pt>
                <c:pt idx="1334">
                  <c:v>0.1952673659243741</c:v>
                </c:pt>
                <c:pt idx="1335">
                  <c:v>0.63504311996841567</c:v>
                </c:pt>
                <c:pt idx="1336">
                  <c:v>-6.7114195858536743E-2</c:v>
                </c:pt>
                <c:pt idx="1337">
                  <c:v>-10.759888183221834</c:v>
                </c:pt>
                <c:pt idx="1338">
                  <c:v>-1.4147371568106231</c:v>
                </c:pt>
                <c:pt idx="1339">
                  <c:v>8.3822637581148367</c:v>
                </c:pt>
                <c:pt idx="1340">
                  <c:v>-2.1585780160219909E-2</c:v>
                </c:pt>
                <c:pt idx="1341">
                  <c:v>5.08746284125034</c:v>
                </c:pt>
                <c:pt idx="1342">
                  <c:v>-2.2324546671454653E-2</c:v>
                </c:pt>
                <c:pt idx="1343">
                  <c:v>-7.8621177729701272E-3</c:v>
                </c:pt>
                <c:pt idx="1344">
                  <c:v>-0.41503749927884381</c:v>
                </c:pt>
                <c:pt idx="1345">
                  <c:v>-9.8830026659424544E-2</c:v>
                </c:pt>
                <c:pt idx="1346">
                  <c:v>-1.4258604685733802</c:v>
                </c:pt>
                <c:pt idx="1347">
                  <c:v>4.273559133363797</c:v>
                </c:pt>
                <c:pt idx="1348">
                  <c:v>-0.15736069180150414</c:v>
                </c:pt>
                <c:pt idx="1349">
                  <c:v>-0.21859884817800188</c:v>
                </c:pt>
                <c:pt idx="1350">
                  <c:v>-0.15491596683422745</c:v>
                </c:pt>
                <c:pt idx="1351">
                  <c:v>-0.11765158865427278</c:v>
                </c:pt>
                <c:pt idx="1352">
                  <c:v>1.9686539887453828E-3</c:v>
                </c:pt>
                <c:pt idx="1353">
                  <c:v>-1.1716854593067496</c:v>
                </c:pt>
                <c:pt idx="1354">
                  <c:v>-0.15545451863397922</c:v>
                </c:pt>
                <c:pt idx="1355">
                  <c:v>-0.242701403736787</c:v>
                </c:pt>
                <c:pt idx="1356">
                  <c:v>-0.35295499050798684</c:v>
                </c:pt>
                <c:pt idx="1357">
                  <c:v>0.24005108783295498</c:v>
                </c:pt>
                <c:pt idx="1358">
                  <c:v>-0.13210353600734498</c:v>
                </c:pt>
                <c:pt idx="1359">
                  <c:v>3.5333073112280892E-2</c:v>
                </c:pt>
                <c:pt idx="1360">
                  <c:v>-0.35845397091247633</c:v>
                </c:pt>
                <c:pt idx="1361">
                  <c:v>6.3521283326630611</c:v>
                </c:pt>
                <c:pt idx="1362">
                  <c:v>0.80761220160191272</c:v>
                </c:pt>
                <c:pt idx="1363">
                  <c:v>0.19264507794239583</c:v>
                </c:pt>
                <c:pt idx="1364">
                  <c:v>-7.6462586799900292</c:v>
                </c:pt>
                <c:pt idx="1365">
                  <c:v>-1.4395104490164707</c:v>
                </c:pt>
                <c:pt idx="1366">
                  <c:v>4.3860584323070784</c:v>
                </c:pt>
                <c:pt idx="1367">
                  <c:v>-0.24792751344358502</c:v>
                </c:pt>
                <c:pt idx="1368">
                  <c:v>3.6069254707521682E-2</c:v>
                </c:pt>
                <c:pt idx="1369">
                  <c:v>-0.43567485512389575</c:v>
                </c:pt>
                <c:pt idx="1370">
                  <c:v>-0.12963528041659567</c:v>
                </c:pt>
                <c:pt idx="1371">
                  <c:v>3.4463872708125742</c:v>
                </c:pt>
                <c:pt idx="1372">
                  <c:v>-7.0389327891398012E-2</c:v>
                </c:pt>
                <c:pt idx="1373">
                  <c:v>1.5594274086140185</c:v>
                </c:pt>
                <c:pt idx="1374">
                  <c:v>0.54252723440075978</c:v>
                </c:pt>
                <c:pt idx="1375">
                  <c:v>1.7487426728841397E-2</c:v>
                </c:pt>
                <c:pt idx="1376">
                  <c:v>0.91312254932003345</c:v>
                </c:pt>
                <c:pt idx="1377">
                  <c:v>-1.9874469496569154</c:v>
                </c:pt>
                <c:pt idx="1378">
                  <c:v>3.5228721514081336</c:v>
                </c:pt>
                <c:pt idx="1379">
                  <c:v>0</c:v>
                </c:pt>
                <c:pt idx="1380">
                  <c:v>0.4180275418846553</c:v>
                </c:pt>
                <c:pt idx="1381">
                  <c:v>-4.642867280445703</c:v>
                </c:pt>
                <c:pt idx="1382">
                  <c:v>0.36773178450048738</c:v>
                </c:pt>
                <c:pt idx="1383">
                  <c:v>-8.3328383598895939E-2</c:v>
                </c:pt>
                <c:pt idx="1384">
                  <c:v>-7.2756342435314411E-2</c:v>
                </c:pt>
                <c:pt idx="1385">
                  <c:v>-0.49913545261104797</c:v>
                </c:pt>
                <c:pt idx="1386">
                  <c:v>-6.2584537378022859E-2</c:v>
                </c:pt>
                <c:pt idx="1387">
                  <c:v>-0.78240856492737321</c:v>
                </c:pt>
                <c:pt idx="1388">
                  <c:v>1.3521602963067776</c:v>
                </c:pt>
                <c:pt idx="1389">
                  <c:v>-6.4130337419715411E-2</c:v>
                </c:pt>
                <c:pt idx="1390">
                  <c:v>7.6582114827517938</c:v>
                </c:pt>
                <c:pt idx="1391">
                  <c:v>-1.7018568406776624</c:v>
                </c:pt>
                <c:pt idx="1392">
                  <c:v>-2.7480736422106852E-2</c:v>
                </c:pt>
                <c:pt idx="1393">
                  <c:v>-0.2325806092920801</c:v>
                </c:pt>
                <c:pt idx="1394">
                  <c:v>7.6462586799900292</c:v>
                </c:pt>
                <c:pt idx="1395">
                  <c:v>-11.10372492250138</c:v>
                </c:pt>
                <c:pt idx="1396">
                  <c:v>-11.485493915223493</c:v>
                </c:pt>
                <c:pt idx="1397">
                  <c:v>-10.146780789986686</c:v>
                </c:pt>
                <c:pt idx="1398">
                  <c:v>11.965904504239749</c:v>
                </c:pt>
                <c:pt idx="1399">
                  <c:v>8.6462586799900301</c:v>
                </c:pt>
                <c:pt idx="1400">
                  <c:v>9.229619965185119</c:v>
                </c:pt>
                <c:pt idx="1401">
                  <c:v>-14.51012541066784</c:v>
                </c:pt>
                <c:pt idx="1402">
                  <c:v>0.13495459191923945</c:v>
                </c:pt>
                <c:pt idx="1403">
                  <c:v>-3.0837403922592876E-2</c:v>
                </c:pt>
                <c:pt idx="1404">
                  <c:v>0.22766736337712257</c:v>
                </c:pt>
                <c:pt idx="1405">
                  <c:v>0.84839759952819338</c:v>
                </c:pt>
                <c:pt idx="1406">
                  <c:v>-0.18442457113742763</c:v>
                </c:pt>
                <c:pt idx="1407">
                  <c:v>-0.33120590847537346</c:v>
                </c:pt>
                <c:pt idx="1408">
                  <c:v>-0.54748779530249325</c:v>
                </c:pt>
                <c:pt idx="1409">
                  <c:v>-0.23177753240072874</c:v>
                </c:pt>
                <c:pt idx="1410">
                  <c:v>-13.724229606238746</c:v>
                </c:pt>
                <c:pt idx="1411">
                  <c:v>-15.530579063234072</c:v>
                </c:pt>
                <c:pt idx="1412">
                  <c:v>9.3822637581148367</c:v>
                </c:pt>
                <c:pt idx="1413">
                  <c:v>-0.30065947813371136</c:v>
                </c:pt>
                <c:pt idx="1414">
                  <c:v>0.11640949211531081</c:v>
                </c:pt>
                <c:pt idx="1415">
                  <c:v>-2.4023901229956417</c:v>
                </c:pt>
                <c:pt idx="1416">
                  <c:v>-2.3625700793847084</c:v>
                </c:pt>
                <c:pt idx="1417">
                  <c:v>-8.3837042924740537</c:v>
                </c:pt>
                <c:pt idx="1418">
                  <c:v>0.32472672824003562</c:v>
                </c:pt>
                <c:pt idx="1419">
                  <c:v>-7.0660891904577721</c:v>
                </c:pt>
                <c:pt idx="1420">
                  <c:v>0.53942110549964273</c:v>
                </c:pt>
                <c:pt idx="1421">
                  <c:v>-0.28040733912218468</c:v>
                </c:pt>
                <c:pt idx="1422">
                  <c:v>-0.39696808202515455</c:v>
                </c:pt>
                <c:pt idx="1423">
                  <c:v>2.3925839245480762E-2</c:v>
                </c:pt>
                <c:pt idx="1424">
                  <c:v>-6.3110043854638004E-2</c:v>
                </c:pt>
                <c:pt idx="1425">
                  <c:v>-0.20645087746742632</c:v>
                </c:pt>
                <c:pt idx="1426">
                  <c:v>-0.18876164345516774</c:v>
                </c:pt>
                <c:pt idx="1427">
                  <c:v>-0.34741306644208364</c:v>
                </c:pt>
                <c:pt idx="1428">
                  <c:v>0.23581293709876971</c:v>
                </c:pt>
                <c:pt idx="1429">
                  <c:v>8.2462160191972972E-2</c:v>
                </c:pt>
                <c:pt idx="1430">
                  <c:v>0.54189377882927015</c:v>
                </c:pt>
                <c:pt idx="1431">
                  <c:v>1.446148031818874</c:v>
                </c:pt>
                <c:pt idx="1432">
                  <c:v>-4.3153583810142004E-2</c:v>
                </c:pt>
                <c:pt idx="1433">
                  <c:v>14.468305841138815</c:v>
                </c:pt>
                <c:pt idx="1434">
                  <c:v>0.13492958008610836</c:v>
                </c:pt>
                <c:pt idx="1435">
                  <c:v>-0.34260166315211205</c:v>
                </c:pt>
                <c:pt idx="1436">
                  <c:v>-5.3457748368417297</c:v>
                </c:pt>
                <c:pt idx="1437">
                  <c:v>8.6450579349844769</c:v>
                </c:pt>
                <c:pt idx="1438">
                  <c:v>1.8076125231726334</c:v>
                </c:pt>
                <c:pt idx="1439">
                  <c:v>0.10309349296410371</c:v>
                </c:pt>
                <c:pt idx="1440">
                  <c:v>-9.7604427459966399</c:v>
                </c:pt>
                <c:pt idx="1441">
                  <c:v>-2.5754081940079074</c:v>
                </c:pt>
                <c:pt idx="1442">
                  <c:v>-0.36040224270199789</c:v>
                </c:pt>
                <c:pt idx="1443">
                  <c:v>0.26303440583379406</c:v>
                </c:pt>
                <c:pt idx="1444">
                  <c:v>0.19264507794239583</c:v>
                </c:pt>
                <c:pt idx="1445">
                  <c:v>0.12109181691736218</c:v>
                </c:pt>
                <c:pt idx="1446">
                  <c:v>2.1157546321003196</c:v>
                </c:pt>
                <c:pt idx="1447">
                  <c:v>-1.1352766366963485</c:v>
                </c:pt>
                <c:pt idx="1448">
                  <c:v>9.5189809291704002</c:v>
                </c:pt>
                <c:pt idx="1449">
                  <c:v>5.5647846187835261</c:v>
                </c:pt>
                <c:pt idx="1450">
                  <c:v>0.29808135293299465</c:v>
                </c:pt>
                <c:pt idx="1451">
                  <c:v>-6.4429434958487288</c:v>
                </c:pt>
                <c:pt idx="1452">
                  <c:v>1.9937059013373284</c:v>
                </c:pt>
                <c:pt idx="1453">
                  <c:v>0</c:v>
                </c:pt>
                <c:pt idx="1454">
                  <c:v>1.9892469437031255</c:v>
                </c:pt>
                <c:pt idx="1455">
                  <c:v>10.451554569765362</c:v>
                </c:pt>
                <c:pt idx="1456">
                  <c:v>-0.57619229109342396</c:v>
                </c:pt>
                <c:pt idx="1457">
                  <c:v>0.25821738953601792</c:v>
                </c:pt>
                <c:pt idx="1458">
                  <c:v>-1.663308552440897</c:v>
                </c:pt>
                <c:pt idx="1459">
                  <c:v>-7.3565094684655372E-2</c:v>
                </c:pt>
                <c:pt idx="1460">
                  <c:v>8.7795604495013627E-2</c:v>
                </c:pt>
                <c:pt idx="1461">
                  <c:v>12.081483438093674</c:v>
                </c:pt>
                <c:pt idx="1462">
                  <c:v>-0.23769155771933054</c:v>
                </c:pt>
                <c:pt idx="1463">
                  <c:v>0.44409996488130632</c:v>
                </c:pt>
                <c:pt idx="1464">
                  <c:v>-0.30945874292514602</c:v>
                </c:pt>
                <c:pt idx="1465">
                  <c:v>-0.32192809488736251</c:v>
                </c:pt>
                <c:pt idx="1466">
                  <c:v>0.8862103427688437</c:v>
                </c:pt>
                <c:pt idx="1467">
                  <c:v>7.6486571760385464</c:v>
                </c:pt>
                <c:pt idx="1468">
                  <c:v>-0.35804752069401402</c:v>
                </c:pt>
                <c:pt idx="1469">
                  <c:v>-1.7548875021634687</c:v>
                </c:pt>
                <c:pt idx="1470">
                  <c:v>0.73696559416620622</c:v>
                </c:pt>
                <c:pt idx="1471">
                  <c:v>11.759333407194662</c:v>
                </c:pt>
                <c:pt idx="1472">
                  <c:v>0.66706358093604989</c:v>
                </c:pt>
                <c:pt idx="1473">
                  <c:v>-7.6486571760385464</c:v>
                </c:pt>
                <c:pt idx="1474">
                  <c:v>-1.8974302663594524</c:v>
                </c:pt>
                <c:pt idx="1475">
                  <c:v>-1.3203842798220253</c:v>
                </c:pt>
                <c:pt idx="1476">
                  <c:v>-10.866248611111173</c:v>
                </c:pt>
                <c:pt idx="1477">
                  <c:v>10.229619965185119</c:v>
                </c:pt>
                <c:pt idx="1478">
                  <c:v>-0.51457317282975812</c:v>
                </c:pt>
                <c:pt idx="1479">
                  <c:v>4.7548875021634691</c:v>
                </c:pt>
                <c:pt idx="1480">
                  <c:v>-1.4152629027697936</c:v>
                </c:pt>
                <c:pt idx="1481">
                  <c:v>0.56856806247048786</c:v>
                </c:pt>
                <c:pt idx="1482">
                  <c:v>-0.53886608613170217</c:v>
                </c:pt>
                <c:pt idx="1483">
                  <c:v>0.7062687969432897</c:v>
                </c:pt>
                <c:pt idx="1484">
                  <c:v>-0.54520479148342171</c:v>
                </c:pt>
                <c:pt idx="1485">
                  <c:v>-5.9228321394775394</c:v>
                </c:pt>
                <c:pt idx="1486">
                  <c:v>-9.2304207950923818</c:v>
                </c:pt>
                <c:pt idx="1487">
                  <c:v>-0.11863636155839832</c:v>
                </c:pt>
                <c:pt idx="1488">
                  <c:v>2.6405424632526526</c:v>
                </c:pt>
                <c:pt idx="1489">
                  <c:v>0.61832109766758703</c:v>
                </c:pt>
                <c:pt idx="1490">
                  <c:v>-3.2396085569129829</c:v>
                </c:pt>
                <c:pt idx="1491">
                  <c:v>-0.10144526355954543</c:v>
                </c:pt>
                <c:pt idx="1492">
                  <c:v>0.26987701793086638</c:v>
                </c:pt>
                <c:pt idx="1493">
                  <c:v>8.0624959257337636</c:v>
                </c:pt>
                <c:pt idx="1494">
                  <c:v>-0.36350320015468002</c:v>
                </c:pt>
                <c:pt idx="1495">
                  <c:v>-0.15370941539545291</c:v>
                </c:pt>
                <c:pt idx="1496">
                  <c:v>0.13565509935756639</c:v>
                </c:pt>
                <c:pt idx="1497">
                  <c:v>-0.56142698626036747</c:v>
                </c:pt>
                <c:pt idx="1498">
                  <c:v>-6.4899774793094847E-2</c:v>
                </c:pt>
                <c:pt idx="1499">
                  <c:v>0.18586654531133384</c:v>
                </c:pt>
                <c:pt idx="1500">
                  <c:v>0.54382380592766977</c:v>
                </c:pt>
                <c:pt idx="1501">
                  <c:v>-0.35327433175470696</c:v>
                </c:pt>
                <c:pt idx="1502">
                  <c:v>0.65533379503725242</c:v>
                </c:pt>
                <c:pt idx="1503">
                  <c:v>-6.8712750084014035E-2</c:v>
                </c:pt>
                <c:pt idx="1504">
                  <c:v>8.7462841250339707E-2</c:v>
                </c:pt>
                <c:pt idx="1505">
                  <c:v>-3.9417921813747923E-3</c:v>
                </c:pt>
                <c:pt idx="1506">
                  <c:v>-6.108809582645717E-3</c:v>
                </c:pt>
                <c:pt idx="1507">
                  <c:v>-0.25032335408424011</c:v>
                </c:pt>
                <c:pt idx="1508">
                  <c:v>-1.0454357637166366E-2</c:v>
                </c:pt>
                <c:pt idx="1509">
                  <c:v>9.229619965185119</c:v>
                </c:pt>
                <c:pt idx="1510">
                  <c:v>-3.2794233663728272</c:v>
                </c:pt>
                <c:pt idx="1511">
                  <c:v>0.1353518528948863</c:v>
                </c:pt>
                <c:pt idx="1512">
                  <c:v>0.73696559416620622</c:v>
                </c:pt>
                <c:pt idx="1513">
                  <c:v>-2.4746523555760662</c:v>
                </c:pt>
                <c:pt idx="1514">
                  <c:v>6.0732489820306386</c:v>
                </c:pt>
                <c:pt idx="1515">
                  <c:v>-1.2094533656289499</c:v>
                </c:pt>
                <c:pt idx="1516">
                  <c:v>-3.3947331923337876E-2</c:v>
                </c:pt>
                <c:pt idx="1517">
                  <c:v>4.1790812500631178</c:v>
                </c:pt>
                <c:pt idx="1518">
                  <c:v>-0.80787007829978152</c:v>
                </c:pt>
                <c:pt idx="1519">
                  <c:v>6.6486571760385464</c:v>
                </c:pt>
                <c:pt idx="1520">
                  <c:v>-0.98119948829898385</c:v>
                </c:pt>
                <c:pt idx="1521">
                  <c:v>-0.24043297689666132</c:v>
                </c:pt>
                <c:pt idx="1522">
                  <c:v>-9.1995784080772788E-2</c:v>
                </c:pt>
                <c:pt idx="1523">
                  <c:v>-0.29680069556658278</c:v>
                </c:pt>
                <c:pt idx="1524">
                  <c:v>-0.28950661719498483</c:v>
                </c:pt>
                <c:pt idx="1525">
                  <c:v>-8.1413213465120898E-2</c:v>
                </c:pt>
                <c:pt idx="1526">
                  <c:v>-1.2340115046032816</c:v>
                </c:pt>
                <c:pt idx="1527">
                  <c:v>-0.25461639132218666</c:v>
                </c:pt>
                <c:pt idx="1528">
                  <c:v>0.45810622117073002</c:v>
                </c:pt>
                <c:pt idx="1529">
                  <c:v>4.4126374071583561</c:v>
                </c:pt>
                <c:pt idx="1530">
                  <c:v>0.12723518829610755</c:v>
                </c:pt>
                <c:pt idx="1531">
                  <c:v>1.5266756653310572E-2</c:v>
                </c:pt>
                <c:pt idx="1532">
                  <c:v>-1.5658536777734517</c:v>
                </c:pt>
                <c:pt idx="1533">
                  <c:v>-13.971812956405426</c:v>
                </c:pt>
                <c:pt idx="1534">
                  <c:v>11.381182412624446</c:v>
                </c:pt>
                <c:pt idx="1535">
                  <c:v>12.059006395201113</c:v>
                </c:pt>
                <c:pt idx="1536">
                  <c:v>-6.3565128777466201E-2</c:v>
                </c:pt>
                <c:pt idx="1537">
                  <c:v>-0.15200309344504997</c:v>
                </c:pt>
                <c:pt idx="1538">
                  <c:v>0.16947422967145581</c:v>
                </c:pt>
                <c:pt idx="1539">
                  <c:v>-0.31831695292959183</c:v>
                </c:pt>
                <c:pt idx="1540">
                  <c:v>12.013322673425447</c:v>
                </c:pt>
                <c:pt idx="1541">
                  <c:v>12.059119092544519</c:v>
                </c:pt>
                <c:pt idx="1542">
                  <c:v>14.702767912403596</c:v>
                </c:pt>
                <c:pt idx="1543">
                  <c:v>10.45189794595189</c:v>
                </c:pt>
                <c:pt idx="1544">
                  <c:v>8.8672787397096631</c:v>
                </c:pt>
                <c:pt idx="1545">
                  <c:v>-0.22677086184702194</c:v>
                </c:pt>
                <c:pt idx="1546">
                  <c:v>0.46756655041979611</c:v>
                </c:pt>
                <c:pt idx="1547">
                  <c:v>0.46756655041979611</c:v>
                </c:pt>
                <c:pt idx="1548">
                  <c:v>-0.22600367488882686</c:v>
                </c:pt>
                <c:pt idx="1549">
                  <c:v>0.39513794184113865</c:v>
                </c:pt>
                <c:pt idx="1550">
                  <c:v>0.22948184612276717</c:v>
                </c:pt>
                <c:pt idx="1551">
                  <c:v>-0.65207669657969303</c:v>
                </c:pt>
                <c:pt idx="1552">
                  <c:v>0.29218075149331013</c:v>
                </c:pt>
                <c:pt idx="1553">
                  <c:v>12.146568675740786</c:v>
                </c:pt>
                <c:pt idx="1554">
                  <c:v>9.7604427459966399</c:v>
                </c:pt>
                <c:pt idx="1555">
                  <c:v>9.7604427459966399</c:v>
                </c:pt>
                <c:pt idx="1556">
                  <c:v>-8.6450579349844769</c:v>
                </c:pt>
                <c:pt idx="1557">
                  <c:v>1.5813602640409608</c:v>
                </c:pt>
                <c:pt idx="1558">
                  <c:v>-1.2005054822672514</c:v>
                </c:pt>
                <c:pt idx="1559">
                  <c:v>8.8683081332894673</c:v>
                </c:pt>
                <c:pt idx="1560">
                  <c:v>3.8073549220576046</c:v>
                </c:pt>
                <c:pt idx="1561">
                  <c:v>12.702822011777029</c:v>
                </c:pt>
                <c:pt idx="1562">
                  <c:v>4.162133145589908</c:v>
                </c:pt>
                <c:pt idx="1563">
                  <c:v>9.8672787397096631</c:v>
                </c:pt>
                <c:pt idx="1564">
                  <c:v>0.26320614502105566</c:v>
                </c:pt>
                <c:pt idx="1565">
                  <c:v>11.550907075927366</c:v>
                </c:pt>
                <c:pt idx="1566">
                  <c:v>1.1248752606043233</c:v>
                </c:pt>
                <c:pt idx="1567">
                  <c:v>-0.85127799744130861</c:v>
                </c:pt>
                <c:pt idx="1568">
                  <c:v>8.8683081332894673</c:v>
                </c:pt>
                <c:pt idx="1569">
                  <c:v>9.2304207950923818</c:v>
                </c:pt>
                <c:pt idx="1570">
                  <c:v>-3.2379969446072758</c:v>
                </c:pt>
                <c:pt idx="1571">
                  <c:v>-3.1663227647621173</c:v>
                </c:pt>
                <c:pt idx="1572">
                  <c:v>0.5720234450136582</c:v>
                </c:pt>
                <c:pt idx="1573">
                  <c:v>-7.9848931076097918</c:v>
                </c:pt>
                <c:pt idx="1574">
                  <c:v>-11.10372492250138</c:v>
                </c:pt>
                <c:pt idx="1575">
                  <c:v>-3.6994207482201433E-2</c:v>
                </c:pt>
                <c:pt idx="1576">
                  <c:v>-11.582612451267021</c:v>
                </c:pt>
                <c:pt idx="1577">
                  <c:v>0.19703684705955357</c:v>
                </c:pt>
                <c:pt idx="1578">
                  <c:v>-0.23379718460869725</c:v>
                </c:pt>
                <c:pt idx="1579">
                  <c:v>1.2223008289205206</c:v>
                </c:pt>
                <c:pt idx="1580">
                  <c:v>0.3649968167792485</c:v>
                </c:pt>
                <c:pt idx="1581">
                  <c:v>-0.44541114832236284</c:v>
                </c:pt>
                <c:pt idx="1582">
                  <c:v>8.7409833147128052E-2</c:v>
                </c:pt>
                <c:pt idx="1583">
                  <c:v>-2.517848304862619</c:v>
                </c:pt>
                <c:pt idx="1584">
                  <c:v>11.702894141119387</c:v>
                </c:pt>
                <c:pt idx="1585">
                  <c:v>0.32262320212359419</c:v>
                </c:pt>
                <c:pt idx="1586">
                  <c:v>8.3537873298808549E-3</c:v>
                </c:pt>
                <c:pt idx="1587">
                  <c:v>-1.1741006774135057</c:v>
                </c:pt>
                <c:pt idx="1588">
                  <c:v>0.84472177452208907</c:v>
                </c:pt>
                <c:pt idx="1589">
                  <c:v>-0.47804729680464425</c:v>
                </c:pt>
                <c:pt idx="1590">
                  <c:v>-7.0660891904577721</c:v>
                </c:pt>
                <c:pt idx="1591">
                  <c:v>0.6819049470786589</c:v>
                </c:pt>
                <c:pt idx="1592">
                  <c:v>-0.67807190511263771</c:v>
                </c:pt>
                <c:pt idx="1593">
                  <c:v>-1.2630344058337941</c:v>
                </c:pt>
                <c:pt idx="1594">
                  <c:v>0.12928301694496647</c:v>
                </c:pt>
                <c:pt idx="1595">
                  <c:v>0.99284020842713405</c:v>
                </c:pt>
                <c:pt idx="1596">
                  <c:v>-0.15391268345368136</c:v>
                </c:pt>
                <c:pt idx="1597">
                  <c:v>-1.7369655941662063</c:v>
                </c:pt>
                <c:pt idx="1598">
                  <c:v>-0.3396300966208215</c:v>
                </c:pt>
                <c:pt idx="1599">
                  <c:v>-0.22404027421793002</c:v>
                </c:pt>
                <c:pt idx="1600">
                  <c:v>-0.99397621237222988</c:v>
                </c:pt>
                <c:pt idx="1601">
                  <c:v>0.62003526763478223</c:v>
                </c:pt>
                <c:pt idx="1602">
                  <c:v>1.9297376643221336</c:v>
                </c:pt>
                <c:pt idx="1603">
                  <c:v>11.416621621364193</c:v>
                </c:pt>
                <c:pt idx="1604">
                  <c:v>-8.3822637581148385</c:v>
                </c:pt>
                <c:pt idx="1605">
                  <c:v>1.6721144498162386</c:v>
                </c:pt>
                <c:pt idx="1606">
                  <c:v>5.9228321394775394</c:v>
                </c:pt>
                <c:pt idx="1607">
                  <c:v>-9.8672787397096631</c:v>
                </c:pt>
                <c:pt idx="1608">
                  <c:v>0.2100352148164647</c:v>
                </c:pt>
                <c:pt idx="1609">
                  <c:v>-0.87326737270638788</c:v>
                </c:pt>
                <c:pt idx="1610">
                  <c:v>1.0423108048579643</c:v>
                </c:pt>
                <c:pt idx="1611">
                  <c:v>-10.229619965185119</c:v>
                </c:pt>
                <c:pt idx="1612">
                  <c:v>-0.26097488365549959</c:v>
                </c:pt>
                <c:pt idx="1613">
                  <c:v>-0.39485961734121339</c:v>
                </c:pt>
                <c:pt idx="1614">
                  <c:v>9.2118201988431389E-2</c:v>
                </c:pt>
                <c:pt idx="1615">
                  <c:v>0.15611920191728196</c:v>
                </c:pt>
                <c:pt idx="1616">
                  <c:v>10.058893689053569</c:v>
                </c:pt>
                <c:pt idx="1617">
                  <c:v>-6.0732489820306386</c:v>
                </c:pt>
                <c:pt idx="1618">
                  <c:v>0.21230360371286375</c:v>
                </c:pt>
                <c:pt idx="1619">
                  <c:v>7.7536600471020248E-2</c:v>
                </c:pt>
                <c:pt idx="1620">
                  <c:v>-4.2644337408493667E-2</c:v>
                </c:pt>
                <c:pt idx="1621">
                  <c:v>11.146780789986687</c:v>
                </c:pt>
                <c:pt idx="1622">
                  <c:v>2.4881529787839729</c:v>
                </c:pt>
                <c:pt idx="1623">
                  <c:v>6.3193826487193891E-2</c:v>
                </c:pt>
                <c:pt idx="1624">
                  <c:v>-0.4576818366873377</c:v>
                </c:pt>
                <c:pt idx="1625">
                  <c:v>-0.61812936465635504</c:v>
                </c:pt>
                <c:pt idx="1626">
                  <c:v>-1.5681622232269512E-2</c:v>
                </c:pt>
                <c:pt idx="1627">
                  <c:v>-8.8672787397096631</c:v>
                </c:pt>
                <c:pt idx="1628">
                  <c:v>0.39221010894093639</c:v>
                </c:pt>
                <c:pt idx="1629">
                  <c:v>-0.14062561578744168</c:v>
                </c:pt>
                <c:pt idx="1630">
                  <c:v>10.381542951184585</c:v>
                </c:pt>
                <c:pt idx="1631">
                  <c:v>0.65156154033751568</c:v>
                </c:pt>
                <c:pt idx="1632">
                  <c:v>1.5849625007211563</c:v>
                </c:pt>
                <c:pt idx="1633">
                  <c:v>6.0732489820306386</c:v>
                </c:pt>
                <c:pt idx="1634">
                  <c:v>1.9874469496569156</c:v>
                </c:pt>
                <c:pt idx="1635">
                  <c:v>-2.1845688334285223</c:v>
                </c:pt>
                <c:pt idx="1636">
                  <c:v>1.5649048483799028</c:v>
                </c:pt>
                <c:pt idx="1637">
                  <c:v>-5.9228321394775394</c:v>
                </c:pt>
                <c:pt idx="1638">
                  <c:v>5.3457748368417306</c:v>
                </c:pt>
                <c:pt idx="1639">
                  <c:v>9.7604427459966399</c:v>
                </c:pt>
                <c:pt idx="1640">
                  <c:v>-0.24914514894213313</c:v>
                </c:pt>
                <c:pt idx="1641">
                  <c:v>-0.13956206636919155</c:v>
                </c:pt>
                <c:pt idx="1642">
                  <c:v>-0.18615578502701516</c:v>
                </c:pt>
                <c:pt idx="1643">
                  <c:v>-9.0597950917951025</c:v>
                </c:pt>
                <c:pt idx="1644">
                  <c:v>6.5963262378358561E-2</c:v>
                </c:pt>
                <c:pt idx="1645">
                  <c:v>-6.4103194857447948E-2</c:v>
                </c:pt>
                <c:pt idx="1646">
                  <c:v>0.88060390408824285</c:v>
                </c:pt>
                <c:pt idx="1647">
                  <c:v>12.840253402578229</c:v>
                </c:pt>
                <c:pt idx="1648">
                  <c:v>7.7503534013769221E-2</c:v>
                </c:pt>
                <c:pt idx="1649">
                  <c:v>-9.2157444580703296E-2</c:v>
                </c:pt>
                <c:pt idx="1650">
                  <c:v>0.12934537544342617</c:v>
                </c:pt>
                <c:pt idx="1651">
                  <c:v>-4.6314487316457846E-3</c:v>
                </c:pt>
                <c:pt idx="1652">
                  <c:v>-0.26664565938617268</c:v>
                </c:pt>
                <c:pt idx="1653">
                  <c:v>0.37064337992039054</c:v>
                </c:pt>
                <c:pt idx="1654">
                  <c:v>-11.58276924038209</c:v>
                </c:pt>
                <c:pt idx="1655">
                  <c:v>3.0236021165752018</c:v>
                </c:pt>
                <c:pt idx="1656">
                  <c:v>2.8964736252139096E-2</c:v>
                </c:pt>
                <c:pt idx="1657">
                  <c:v>5.3031233461796751E-2</c:v>
                </c:pt>
                <c:pt idx="1658">
                  <c:v>1.7674892323190857E-2</c:v>
                </c:pt>
                <c:pt idx="1659">
                  <c:v>-6.1308361336994618E-3</c:v>
                </c:pt>
                <c:pt idx="1660">
                  <c:v>3.3836231461930641E-2</c:v>
                </c:pt>
                <c:pt idx="1661">
                  <c:v>2.1565349834933658E-2</c:v>
                </c:pt>
                <c:pt idx="1662">
                  <c:v>12.125090539303256</c:v>
                </c:pt>
                <c:pt idx="1663">
                  <c:v>9.6429762683092862E-2</c:v>
                </c:pt>
                <c:pt idx="1664">
                  <c:v>3.5374330101885079E-2</c:v>
                </c:pt>
                <c:pt idx="1665">
                  <c:v>6.1751011091444E-2</c:v>
                </c:pt>
                <c:pt idx="1666">
                  <c:v>0.11596601804832488</c:v>
                </c:pt>
                <c:pt idx="1667">
                  <c:v>5.4961275382693596E-2</c:v>
                </c:pt>
                <c:pt idx="1668">
                  <c:v>0.11353833554756573</c:v>
                </c:pt>
                <c:pt idx="1669">
                  <c:v>0.17382945589822832</c:v>
                </c:pt>
                <c:pt idx="1670">
                  <c:v>1.8354711391186311</c:v>
                </c:pt>
                <c:pt idx="1671">
                  <c:v>0.45187426745921505</c:v>
                </c:pt>
                <c:pt idx="1672">
                  <c:v>-0.15200309344504997</c:v>
                </c:pt>
                <c:pt idx="1673">
                  <c:v>6.8712750084014618E-2</c:v>
                </c:pt>
                <c:pt idx="1674">
                  <c:v>0.25902453019846317</c:v>
                </c:pt>
                <c:pt idx="1675">
                  <c:v>1.1181814263483143</c:v>
                </c:pt>
                <c:pt idx="1676">
                  <c:v>-0.26748031086498586</c:v>
                </c:pt>
                <c:pt idx="1677">
                  <c:v>-7.777309400907613E-2</c:v>
                </c:pt>
                <c:pt idx="1678">
                  <c:v>-3.5429489537597898E-2</c:v>
                </c:pt>
                <c:pt idx="1679">
                  <c:v>-7.0660891904577721</c:v>
                </c:pt>
                <c:pt idx="1680">
                  <c:v>-0.25360499291386318</c:v>
                </c:pt>
                <c:pt idx="1681">
                  <c:v>-7.7085376971699787E-2</c:v>
                </c:pt>
                <c:pt idx="1682">
                  <c:v>-8.3837042924740537</c:v>
                </c:pt>
                <c:pt idx="1683">
                  <c:v>-0.12157605969354189</c:v>
                </c:pt>
                <c:pt idx="1684">
                  <c:v>-3.8360473698760097E-2</c:v>
                </c:pt>
                <c:pt idx="1685">
                  <c:v>-10.845751385070784</c:v>
                </c:pt>
                <c:pt idx="1686">
                  <c:v>6.9464819663099989E-2</c:v>
                </c:pt>
                <c:pt idx="1687">
                  <c:v>0.16213619948125063</c:v>
                </c:pt>
                <c:pt idx="1688">
                  <c:v>-1.6230490392398531E-2</c:v>
                </c:pt>
                <c:pt idx="1689">
                  <c:v>-10.966265102877133</c:v>
                </c:pt>
                <c:pt idx="1690">
                  <c:v>-0.68084898978321129</c:v>
                </c:pt>
                <c:pt idx="1691">
                  <c:v>0.93573360419937646</c:v>
                </c:pt>
                <c:pt idx="1692">
                  <c:v>-3.8073549220576037</c:v>
                </c:pt>
                <c:pt idx="1693">
                  <c:v>9.6507980853346373E-2</c:v>
                </c:pt>
                <c:pt idx="1694">
                  <c:v>1.0968615392525893</c:v>
                </c:pt>
                <c:pt idx="1695">
                  <c:v>0.55345152797593844</c:v>
                </c:pt>
                <c:pt idx="1696">
                  <c:v>0.60514038265878667</c:v>
                </c:pt>
                <c:pt idx="1697">
                  <c:v>0.7299108366322562</c:v>
                </c:pt>
                <c:pt idx="1698">
                  <c:v>-0.27008916336774419</c:v>
                </c:pt>
                <c:pt idx="1699">
                  <c:v>0.7858751946471525</c:v>
                </c:pt>
                <c:pt idx="1700">
                  <c:v>0.49673531770942114</c:v>
                </c:pt>
                <c:pt idx="1701">
                  <c:v>-0.11049954126555055</c:v>
                </c:pt>
                <c:pt idx="1702">
                  <c:v>3.4673803717527876</c:v>
                </c:pt>
                <c:pt idx="1703">
                  <c:v>-2.8744691179161412</c:v>
                </c:pt>
                <c:pt idx="1704">
                  <c:v>0.62901768079909182</c:v>
                </c:pt>
                <c:pt idx="1705">
                  <c:v>-1.3048545815284207</c:v>
                </c:pt>
                <c:pt idx="1706">
                  <c:v>1.5025003405291835</c:v>
                </c:pt>
                <c:pt idx="1707">
                  <c:v>-11.989867514616474</c:v>
                </c:pt>
                <c:pt idx="1708">
                  <c:v>-0.11890540526881919</c:v>
                </c:pt>
                <c:pt idx="1709">
                  <c:v>-0.73576384895645319</c:v>
                </c:pt>
                <c:pt idx="1710">
                  <c:v>-0.28203536776384952</c:v>
                </c:pt>
                <c:pt idx="1711">
                  <c:v>0.4449907213804718</c:v>
                </c:pt>
                <c:pt idx="1712">
                  <c:v>1.0702004383951451</c:v>
                </c:pt>
                <c:pt idx="1713">
                  <c:v>-12.501920096027913</c:v>
                </c:pt>
                <c:pt idx="1714">
                  <c:v>-0.49476469174957788</c:v>
                </c:pt>
                <c:pt idx="1715">
                  <c:v>0.43581906141534676</c:v>
                </c:pt>
                <c:pt idx="1716">
                  <c:v>7.6486571760385464</c:v>
                </c:pt>
                <c:pt idx="1717">
                  <c:v>-9.3516754382814149</c:v>
                </c:pt>
                <c:pt idx="1718">
                  <c:v>-9.2304207950923818</c:v>
                </c:pt>
                <c:pt idx="1719">
                  <c:v>-0.18555565315607639</c:v>
                </c:pt>
                <c:pt idx="1720">
                  <c:v>-11.229019050893521</c:v>
                </c:pt>
                <c:pt idx="1721">
                  <c:v>13.542749764499163</c:v>
                </c:pt>
                <c:pt idx="1722">
                  <c:v>9.0140274153238545E-4</c:v>
                </c:pt>
                <c:pt idx="1723">
                  <c:v>2.9609614898293537</c:v>
                </c:pt>
                <c:pt idx="1724">
                  <c:v>5.9135124087332382E-2</c:v>
                </c:pt>
                <c:pt idx="1725">
                  <c:v>0.60941554444569512</c:v>
                </c:pt>
                <c:pt idx="1726">
                  <c:v>-10.059344460824425</c:v>
                </c:pt>
                <c:pt idx="1727">
                  <c:v>12.228918874172939</c:v>
                </c:pt>
                <c:pt idx="1728">
                  <c:v>-12.451296983981448</c:v>
                </c:pt>
                <c:pt idx="1729">
                  <c:v>7.0660891904577738</c:v>
                </c:pt>
                <c:pt idx="1730">
                  <c:v>10.306821202497154</c:v>
                </c:pt>
                <c:pt idx="1731">
                  <c:v>-8.0624959257337636</c:v>
                </c:pt>
                <c:pt idx="1732">
                  <c:v>0.1012833358371817</c:v>
                </c:pt>
                <c:pt idx="1733">
                  <c:v>3.4773604626850836</c:v>
                </c:pt>
                <c:pt idx="1734">
                  <c:v>-10.583082767502933</c:v>
                </c:pt>
                <c:pt idx="1735">
                  <c:v>7.6486571760385464</c:v>
                </c:pt>
                <c:pt idx="1736">
                  <c:v>-1.7837027082403278</c:v>
                </c:pt>
                <c:pt idx="1737">
                  <c:v>0.58616125030478206</c:v>
                </c:pt>
                <c:pt idx="1738">
                  <c:v>-0.91997791656879524</c:v>
                </c:pt>
                <c:pt idx="1739">
                  <c:v>-3.7967850199020665E-2</c:v>
                </c:pt>
                <c:pt idx="1740">
                  <c:v>-6.3279268355088059</c:v>
                </c:pt>
                <c:pt idx="1741">
                  <c:v>-7.0660891904577721</c:v>
                </c:pt>
                <c:pt idx="1742">
                  <c:v>-8.8683081332894673</c:v>
                </c:pt>
                <c:pt idx="1743">
                  <c:v>5.3457748368417297</c:v>
                </c:pt>
                <c:pt idx="1744">
                  <c:v>-11.759610821875043</c:v>
                </c:pt>
                <c:pt idx="1745">
                  <c:v>-2.2223924213364481</c:v>
                </c:pt>
                <c:pt idx="1746">
                  <c:v>-0.21759143507262696</c:v>
                </c:pt>
                <c:pt idx="1747">
                  <c:v>-0.41463713989209572</c:v>
                </c:pt>
                <c:pt idx="1748">
                  <c:v>-8.6462586799900301</c:v>
                </c:pt>
                <c:pt idx="1749">
                  <c:v>3.0245049635086487</c:v>
                </c:pt>
                <c:pt idx="1750">
                  <c:v>-2.7162070339994089</c:v>
                </c:pt>
                <c:pt idx="1751">
                  <c:v>13.398788218875772</c:v>
                </c:pt>
                <c:pt idx="1752">
                  <c:v>1.0155176110591047</c:v>
                </c:pt>
                <c:pt idx="1753">
                  <c:v>-7.2252404985326617</c:v>
                </c:pt>
                <c:pt idx="1754">
                  <c:v>11.89191024986467</c:v>
                </c:pt>
                <c:pt idx="1755">
                  <c:v>5.0396659946406137</c:v>
                </c:pt>
                <c:pt idx="1756">
                  <c:v>-2.6989148901874902</c:v>
                </c:pt>
                <c:pt idx="1757">
                  <c:v>3.2312187826163687</c:v>
                </c:pt>
                <c:pt idx="1758">
                  <c:v>9.8672787397096631</c:v>
                </c:pt>
                <c:pt idx="1759">
                  <c:v>-2.5749088360572334</c:v>
                </c:pt>
                <c:pt idx="1760">
                  <c:v>1.7768779802277765</c:v>
                </c:pt>
                <c:pt idx="1761">
                  <c:v>-1.7449866597672623</c:v>
                </c:pt>
                <c:pt idx="1762">
                  <c:v>-9.0606959316875546</c:v>
                </c:pt>
                <c:pt idx="1763">
                  <c:v>-7.7305380888965602E-2</c:v>
                </c:pt>
                <c:pt idx="1764">
                  <c:v>8.3837042924740537</c:v>
                </c:pt>
                <c:pt idx="1765">
                  <c:v>-12.989631026616456</c:v>
                </c:pt>
                <c:pt idx="1766">
                  <c:v>-0.22230657984409005</c:v>
                </c:pt>
                <c:pt idx="1767">
                  <c:v>8.8683081332894673</c:v>
                </c:pt>
                <c:pt idx="1768">
                  <c:v>-3.0856605986163537</c:v>
                </c:pt>
                <c:pt idx="1769">
                  <c:v>-0.27191255718024671</c:v>
                </c:pt>
                <c:pt idx="1770">
                  <c:v>0.64414469993284784</c:v>
                </c:pt>
                <c:pt idx="1771">
                  <c:v>7.0660891904577738</c:v>
                </c:pt>
                <c:pt idx="1772">
                  <c:v>3.4041138502426067</c:v>
                </c:pt>
                <c:pt idx="1773">
                  <c:v>9.3822637581148367</c:v>
                </c:pt>
                <c:pt idx="1774">
                  <c:v>0.10861049793166934</c:v>
                </c:pt>
                <c:pt idx="1775">
                  <c:v>-1.118473469879856</c:v>
                </c:pt>
                <c:pt idx="1776">
                  <c:v>0.12832409697553965</c:v>
                </c:pt>
                <c:pt idx="1777">
                  <c:v>1.0076535725434355</c:v>
                </c:pt>
                <c:pt idx="1778">
                  <c:v>-0.65207669657969347</c:v>
                </c:pt>
                <c:pt idx="1779">
                  <c:v>-0.27694671268904786</c:v>
                </c:pt>
                <c:pt idx="1780">
                  <c:v>-0.70360699721977515</c:v>
                </c:pt>
                <c:pt idx="1781">
                  <c:v>-1.893084796083488</c:v>
                </c:pt>
                <c:pt idx="1782">
                  <c:v>0.61470984411520802</c:v>
                </c:pt>
                <c:pt idx="1783">
                  <c:v>-3.8160371651574048</c:v>
                </c:pt>
                <c:pt idx="1784">
                  <c:v>0.20163386116965043</c:v>
                </c:pt>
                <c:pt idx="1785">
                  <c:v>-0.97085365434048343</c:v>
                </c:pt>
                <c:pt idx="1786">
                  <c:v>-10.703038388986418</c:v>
                </c:pt>
                <c:pt idx="1787">
                  <c:v>-0.75802720969403581</c:v>
                </c:pt>
                <c:pt idx="1788">
                  <c:v>9.2304207950923818</c:v>
                </c:pt>
                <c:pt idx="1789">
                  <c:v>-9.0606959316875546</c:v>
                </c:pt>
                <c:pt idx="1790">
                  <c:v>-0.11226623225091233</c:v>
                </c:pt>
                <c:pt idx="1791">
                  <c:v>4.8907709302452416</c:v>
                </c:pt>
                <c:pt idx="1792">
                  <c:v>0.15304437464571308</c:v>
                </c:pt>
                <c:pt idx="1793">
                  <c:v>-7.4609552133689708E-2</c:v>
                </c:pt>
                <c:pt idx="1794">
                  <c:v>-0.24616058726939766</c:v>
                </c:pt>
                <c:pt idx="1795">
                  <c:v>1.321657648726501</c:v>
                </c:pt>
                <c:pt idx="1796">
                  <c:v>-3.0874628412503395</c:v>
                </c:pt>
                <c:pt idx="1797">
                  <c:v>-1.5849625007211563</c:v>
                </c:pt>
                <c:pt idx="1798">
                  <c:v>0.23752813045389717</c:v>
                </c:pt>
                <c:pt idx="1799">
                  <c:v>-0.35049724708413305</c:v>
                </c:pt>
                <c:pt idx="1800">
                  <c:v>-0.28010791919273559</c:v>
                </c:pt>
                <c:pt idx="1801">
                  <c:v>10.643856189774725</c:v>
                </c:pt>
                <c:pt idx="1802">
                  <c:v>0.87326737270638788</c:v>
                </c:pt>
                <c:pt idx="1803">
                  <c:v>0.88264304936184135</c:v>
                </c:pt>
                <c:pt idx="1804">
                  <c:v>0.15200309344504975</c:v>
                </c:pt>
                <c:pt idx="1805">
                  <c:v>-0.54933859099043503</c:v>
                </c:pt>
                <c:pt idx="1806">
                  <c:v>-1.9727417929555759</c:v>
                </c:pt>
                <c:pt idx="1807">
                  <c:v>-1.0588936890535685</c:v>
                </c:pt>
                <c:pt idx="1808">
                  <c:v>5.5647846187835261</c:v>
                </c:pt>
                <c:pt idx="1809">
                  <c:v>-0.26793320524663305</c:v>
                </c:pt>
                <c:pt idx="1810">
                  <c:v>-0.17161137807019897</c:v>
                </c:pt>
                <c:pt idx="1811">
                  <c:v>3.8073549220576046</c:v>
                </c:pt>
                <c:pt idx="1812">
                  <c:v>13.081316989285773</c:v>
                </c:pt>
                <c:pt idx="1813">
                  <c:v>1.4825443186371201</c:v>
                </c:pt>
                <c:pt idx="1814">
                  <c:v>-1.792190799726278E-2</c:v>
                </c:pt>
                <c:pt idx="1815">
                  <c:v>0.32729460463717797</c:v>
                </c:pt>
                <c:pt idx="1816">
                  <c:v>-10.45189794595189</c:v>
                </c:pt>
                <c:pt idx="1817">
                  <c:v>0.45110675398636557</c:v>
                </c:pt>
                <c:pt idx="1818">
                  <c:v>3.7474705418662962E-2</c:v>
                </c:pt>
                <c:pt idx="1819">
                  <c:v>0.12613187981839441</c:v>
                </c:pt>
                <c:pt idx="1820">
                  <c:v>-5.5545888516776376</c:v>
                </c:pt>
                <c:pt idx="1821">
                  <c:v>-0.1338342619129986</c:v>
                </c:pt>
                <c:pt idx="1822">
                  <c:v>-10.229219383469125</c:v>
                </c:pt>
                <c:pt idx="1823">
                  <c:v>-1.609375835871818</c:v>
                </c:pt>
                <c:pt idx="1824">
                  <c:v>-2.1056101879605991</c:v>
                </c:pt>
                <c:pt idx="1825">
                  <c:v>-6.0732489820306386</c:v>
                </c:pt>
                <c:pt idx="1826">
                  <c:v>-13.177834761777078</c:v>
                </c:pt>
                <c:pt idx="1827">
                  <c:v>-2.5829607034790949</c:v>
                </c:pt>
                <c:pt idx="1828">
                  <c:v>12.208843990734614</c:v>
                </c:pt>
                <c:pt idx="1829">
                  <c:v>-8.6462586799900301</c:v>
                </c:pt>
                <c:pt idx="1830">
                  <c:v>-0.1185709177638898</c:v>
                </c:pt>
                <c:pt idx="1831">
                  <c:v>0</c:v>
                </c:pt>
                <c:pt idx="1832">
                  <c:v>1.1520030934450503</c:v>
                </c:pt>
                <c:pt idx="1833">
                  <c:v>-9.6450579349844787</c:v>
                </c:pt>
                <c:pt idx="1834">
                  <c:v>1.7191418408785257</c:v>
                </c:pt>
                <c:pt idx="1835">
                  <c:v>1.041383920765119</c:v>
                </c:pt>
                <c:pt idx="1836">
                  <c:v>-9.2304207950923818</c:v>
                </c:pt>
                <c:pt idx="1837">
                  <c:v>-11.307200809140809</c:v>
                </c:pt>
                <c:pt idx="1838">
                  <c:v>-4.302114223959868</c:v>
                </c:pt>
                <c:pt idx="1839">
                  <c:v>7.0660891904577738</c:v>
                </c:pt>
                <c:pt idx="1840">
                  <c:v>-0.7215048685122295</c:v>
                </c:pt>
                <c:pt idx="1841">
                  <c:v>-14.081316989285773</c:v>
                </c:pt>
                <c:pt idx="1842">
                  <c:v>-7.6486571760385464</c:v>
                </c:pt>
                <c:pt idx="1843">
                  <c:v>-0.77913504841014558</c:v>
                </c:pt>
                <c:pt idx="1844">
                  <c:v>-6.0732489820306386</c:v>
                </c:pt>
                <c:pt idx="1845">
                  <c:v>-0.1087062594424999</c:v>
                </c:pt>
                <c:pt idx="1846">
                  <c:v>9.9822748477916973E-2</c:v>
                </c:pt>
                <c:pt idx="1847">
                  <c:v>-0.42294269736418993</c:v>
                </c:pt>
                <c:pt idx="1848">
                  <c:v>0.35147237050137753</c:v>
                </c:pt>
                <c:pt idx="1849">
                  <c:v>-0.55254102302877883</c:v>
                </c:pt>
                <c:pt idx="1850">
                  <c:v>-9.5183253076908674</c:v>
                </c:pt>
                <c:pt idx="1851">
                  <c:v>5.9752046209167763E-2</c:v>
                </c:pt>
                <c:pt idx="1852">
                  <c:v>-0.75256244921722482</c:v>
                </c:pt>
                <c:pt idx="1853">
                  <c:v>-0.17768561747106207</c:v>
                </c:pt>
                <c:pt idx="1854">
                  <c:v>0.30301609132530438</c:v>
                </c:pt>
                <c:pt idx="1855">
                  <c:v>1.3219280948873622</c:v>
                </c:pt>
                <c:pt idx="1856">
                  <c:v>-0.32337006906126881</c:v>
                </c:pt>
                <c:pt idx="1857">
                  <c:v>-0.59464406961152283</c:v>
                </c:pt>
                <c:pt idx="1858">
                  <c:v>2.9747343394052241E-2</c:v>
                </c:pt>
                <c:pt idx="1859">
                  <c:v>-9.3822637581148367</c:v>
                </c:pt>
                <c:pt idx="1860">
                  <c:v>7.6350886130114828E-2</c:v>
                </c:pt>
                <c:pt idx="1861">
                  <c:v>5.08746284125034</c:v>
                </c:pt>
                <c:pt idx="1862">
                  <c:v>-2.6288167903105841</c:v>
                </c:pt>
                <c:pt idx="1863">
                  <c:v>1.9454730579275705</c:v>
                </c:pt>
                <c:pt idx="1864">
                  <c:v>-3.9528364186637507E-2</c:v>
                </c:pt>
                <c:pt idx="1865">
                  <c:v>-1.8043935216864968</c:v>
                </c:pt>
                <c:pt idx="1866">
                  <c:v>0.15432814639129402</c:v>
                </c:pt>
                <c:pt idx="1867">
                  <c:v>-9.0606959316875546</c:v>
                </c:pt>
                <c:pt idx="1868">
                  <c:v>0.16227142889887683</c:v>
                </c:pt>
                <c:pt idx="1869">
                  <c:v>-9.5196362528432132</c:v>
                </c:pt>
                <c:pt idx="1870">
                  <c:v>0.33982634923801375</c:v>
                </c:pt>
                <c:pt idx="1871">
                  <c:v>2.031103632677683</c:v>
                </c:pt>
                <c:pt idx="1872">
                  <c:v>1.84799690655495</c:v>
                </c:pt>
                <c:pt idx="1873">
                  <c:v>1.7511794533859073</c:v>
                </c:pt>
                <c:pt idx="1874">
                  <c:v>0</c:v>
                </c:pt>
                <c:pt idx="1875">
                  <c:v>-0.16371985191560429</c:v>
                </c:pt>
                <c:pt idx="1876">
                  <c:v>7.6462586799900292</c:v>
                </c:pt>
                <c:pt idx="1877">
                  <c:v>0.62148837674627011</c:v>
                </c:pt>
                <c:pt idx="1878">
                  <c:v>1.1304769166377628</c:v>
                </c:pt>
                <c:pt idx="1879">
                  <c:v>-0.13210353600734498</c:v>
                </c:pt>
                <c:pt idx="1880">
                  <c:v>2.236781302845451E-2</c:v>
                </c:pt>
                <c:pt idx="1881">
                  <c:v>-4.2957200611663096E-2</c:v>
                </c:pt>
                <c:pt idx="1882">
                  <c:v>9.2304207950923818</c:v>
                </c:pt>
                <c:pt idx="1883">
                  <c:v>-1.2186215636711162</c:v>
                </c:pt>
                <c:pt idx="1884">
                  <c:v>-0.4204110657290086</c:v>
                </c:pt>
                <c:pt idx="1885">
                  <c:v>2.8479969065549495</c:v>
                </c:pt>
                <c:pt idx="1886">
                  <c:v>-9.6444571875092606</c:v>
                </c:pt>
                <c:pt idx="1887">
                  <c:v>-7.1951468115259205</c:v>
                </c:pt>
                <c:pt idx="1888">
                  <c:v>-1.2129937233341985</c:v>
                </c:pt>
                <c:pt idx="1889">
                  <c:v>6.0732489820306386</c:v>
                </c:pt>
                <c:pt idx="1890">
                  <c:v>12.879136486120251</c:v>
                </c:pt>
                <c:pt idx="1891">
                  <c:v>1.2365740368773812</c:v>
                </c:pt>
                <c:pt idx="1892">
                  <c:v>-10.703038388986418</c:v>
                </c:pt>
                <c:pt idx="1893">
                  <c:v>9.6444571875092606</c:v>
                </c:pt>
                <c:pt idx="1894">
                  <c:v>7.6486571760385464</c:v>
                </c:pt>
                <c:pt idx="1895">
                  <c:v>-10.643856189774725</c:v>
                </c:pt>
                <c:pt idx="1896">
                  <c:v>-8.6462586799900301</c:v>
                </c:pt>
                <c:pt idx="1897">
                  <c:v>-9.2304207950923818</c:v>
                </c:pt>
                <c:pt idx="1898">
                  <c:v>-1.9198554134974422</c:v>
                </c:pt>
                <c:pt idx="1899">
                  <c:v>-5.3457748368417297</c:v>
                </c:pt>
                <c:pt idx="1900">
                  <c:v>1.398549376490275</c:v>
                </c:pt>
                <c:pt idx="1901">
                  <c:v>-2.5208321633014403</c:v>
                </c:pt>
                <c:pt idx="1902">
                  <c:v>-0.17880315278876519</c:v>
                </c:pt>
                <c:pt idx="1903">
                  <c:v>-7.5062948974027752E-2</c:v>
                </c:pt>
                <c:pt idx="1904">
                  <c:v>-0.68765530071201664</c:v>
                </c:pt>
                <c:pt idx="1905">
                  <c:v>1.1693240037077772</c:v>
                </c:pt>
                <c:pt idx="1906">
                  <c:v>11.89178370321831</c:v>
                </c:pt>
                <c:pt idx="1907">
                  <c:v>-4.8909600480946565E-2</c:v>
                </c:pt>
                <c:pt idx="1908">
                  <c:v>-2.4828019197521494</c:v>
                </c:pt>
                <c:pt idx="1909">
                  <c:v>0.41383874969521822</c:v>
                </c:pt>
                <c:pt idx="1910">
                  <c:v>0.13392680320491529</c:v>
                </c:pt>
                <c:pt idx="1911">
                  <c:v>-0.17577125937800014</c:v>
                </c:pt>
                <c:pt idx="1912">
                  <c:v>0.41498285277438135</c:v>
                </c:pt>
                <c:pt idx="1913">
                  <c:v>-8.6462586799900301</c:v>
                </c:pt>
                <c:pt idx="1914">
                  <c:v>-9.0606959316875546</c:v>
                </c:pt>
                <c:pt idx="1915">
                  <c:v>-8.8672787397096631</c:v>
                </c:pt>
                <c:pt idx="1916">
                  <c:v>-9.1295094327481396E-2</c:v>
                </c:pt>
                <c:pt idx="1917">
                  <c:v>0.57102330976328253</c:v>
                </c:pt>
                <c:pt idx="1918">
                  <c:v>-3.0696797222916385E-2</c:v>
                </c:pt>
                <c:pt idx="1919">
                  <c:v>-7.3635136982148648</c:v>
                </c:pt>
                <c:pt idx="1920">
                  <c:v>7.6486571760385464</c:v>
                </c:pt>
                <c:pt idx="1921">
                  <c:v>-3.0864025297979554</c:v>
                </c:pt>
                <c:pt idx="1922">
                  <c:v>-0.18440271228725338</c:v>
                </c:pt>
                <c:pt idx="1923">
                  <c:v>-1.3657033032168895</c:v>
                </c:pt>
                <c:pt idx="1924">
                  <c:v>0.93822380241331016</c:v>
                </c:pt>
                <c:pt idx="1925">
                  <c:v>8.6462586799900301</c:v>
                </c:pt>
                <c:pt idx="1926">
                  <c:v>-1.6261851634476694</c:v>
                </c:pt>
                <c:pt idx="1927">
                  <c:v>5.1151338085394755</c:v>
                </c:pt>
                <c:pt idx="1928">
                  <c:v>2.7513208871432759</c:v>
                </c:pt>
                <c:pt idx="1929">
                  <c:v>-0.41383575406909062</c:v>
                </c:pt>
                <c:pt idx="1930">
                  <c:v>7.5974318526833731</c:v>
                </c:pt>
                <c:pt idx="1931">
                  <c:v>-0.63949978473058866</c:v>
                </c:pt>
                <c:pt idx="1932">
                  <c:v>-10.451554569765362</c:v>
                </c:pt>
                <c:pt idx="1933">
                  <c:v>1.8912937405574999</c:v>
                </c:pt>
                <c:pt idx="1934">
                  <c:v>-8.2462160191973E-2</c:v>
                </c:pt>
                <c:pt idx="1935">
                  <c:v>14.590294645317085</c:v>
                </c:pt>
                <c:pt idx="1936">
                  <c:v>-0.57427941895402568</c:v>
                </c:pt>
                <c:pt idx="1937">
                  <c:v>5.7459543773934607</c:v>
                </c:pt>
                <c:pt idx="1938">
                  <c:v>9.6861539252588974E-2</c:v>
                </c:pt>
                <c:pt idx="1939">
                  <c:v>-6.5133069586744896E-3</c:v>
                </c:pt>
                <c:pt idx="1940">
                  <c:v>0.16046467219324612</c:v>
                </c:pt>
                <c:pt idx="1941">
                  <c:v>-0.91543570474152691</c:v>
                </c:pt>
                <c:pt idx="1942">
                  <c:v>-0.71424551766612288</c:v>
                </c:pt>
                <c:pt idx="1943">
                  <c:v>9.0197808971578142E-2</c:v>
                </c:pt>
                <c:pt idx="1944">
                  <c:v>-7.0660891904577721</c:v>
                </c:pt>
                <c:pt idx="1945">
                  <c:v>9.3822637581148367</c:v>
                </c:pt>
                <c:pt idx="1946">
                  <c:v>1.9535406889073399</c:v>
                </c:pt>
                <c:pt idx="1947">
                  <c:v>-8.0606959316875546</c:v>
                </c:pt>
                <c:pt idx="1948">
                  <c:v>10.229219383469125</c:v>
                </c:pt>
                <c:pt idx="1949">
                  <c:v>1.2474057173457085</c:v>
                </c:pt>
                <c:pt idx="1950">
                  <c:v>-0.99729916606133662</c:v>
                </c:pt>
                <c:pt idx="1951">
                  <c:v>-3.5237180056541202E-2</c:v>
                </c:pt>
                <c:pt idx="1952">
                  <c:v>-0.15086666562662759</c:v>
                </c:pt>
                <c:pt idx="1953">
                  <c:v>-0.57031572475675485</c:v>
                </c:pt>
                <c:pt idx="1954">
                  <c:v>1.266280065337448</c:v>
                </c:pt>
                <c:pt idx="1955">
                  <c:v>0.10433665981473583</c:v>
                </c:pt>
                <c:pt idx="1956">
                  <c:v>-0.56985560833094739</c:v>
                </c:pt>
                <c:pt idx="1957">
                  <c:v>0.84735620707028236</c:v>
                </c:pt>
                <c:pt idx="1958">
                  <c:v>-3.2421477692377507E-2</c:v>
                </c:pt>
                <c:pt idx="1959">
                  <c:v>-5.6583528366367597E-2</c:v>
                </c:pt>
                <c:pt idx="1960">
                  <c:v>-2.1635307747273469</c:v>
                </c:pt>
                <c:pt idx="1961">
                  <c:v>-8.2304207950923836</c:v>
                </c:pt>
                <c:pt idx="1962">
                  <c:v>-2.0492919307928403</c:v>
                </c:pt>
                <c:pt idx="1963">
                  <c:v>-0.84799690655494997</c:v>
                </c:pt>
                <c:pt idx="1964">
                  <c:v>0.90604982921197819</c:v>
                </c:pt>
                <c:pt idx="1965">
                  <c:v>-1.5177827293056487</c:v>
                </c:pt>
                <c:pt idx="1966">
                  <c:v>0.16738216677010753</c:v>
                </c:pt>
                <c:pt idx="1967">
                  <c:v>5.9228321394775394</c:v>
                </c:pt>
                <c:pt idx="1968">
                  <c:v>-0.14000747874509756</c:v>
                </c:pt>
                <c:pt idx="1969">
                  <c:v>0.30812229536233221</c:v>
                </c:pt>
                <c:pt idx="1970">
                  <c:v>-9.5189809291704002</c:v>
                </c:pt>
                <c:pt idx="1971">
                  <c:v>-2.6824386520937766</c:v>
                </c:pt>
                <c:pt idx="1972">
                  <c:v>9.1423027763594886E-2</c:v>
                </c:pt>
                <c:pt idx="1973">
                  <c:v>0.3712558072509306</c:v>
                </c:pt>
                <c:pt idx="1974">
                  <c:v>-2.2447048574117909</c:v>
                </c:pt>
                <c:pt idx="1975">
                  <c:v>-2.7929996290805343</c:v>
                </c:pt>
                <c:pt idx="1976">
                  <c:v>2.5098610454804375</c:v>
                </c:pt>
                <c:pt idx="1977">
                  <c:v>9.2628586176436184E-2</c:v>
                </c:pt>
                <c:pt idx="1978">
                  <c:v>-0.11150831521699019</c:v>
                </c:pt>
                <c:pt idx="1979">
                  <c:v>-7.0389327891397693E-2</c:v>
                </c:pt>
                <c:pt idx="1980">
                  <c:v>-8.0606959316875546</c:v>
                </c:pt>
                <c:pt idx="1981">
                  <c:v>-9.5196362528432132</c:v>
                </c:pt>
                <c:pt idx="1982">
                  <c:v>-9.8667637673533513</c:v>
                </c:pt>
                <c:pt idx="1983">
                  <c:v>-2.5204737742694427</c:v>
                </c:pt>
                <c:pt idx="1984">
                  <c:v>-1.6698513983076688</c:v>
                </c:pt>
                <c:pt idx="1985">
                  <c:v>-7.5468944598876373</c:v>
                </c:pt>
                <c:pt idx="1986">
                  <c:v>-6.4130337419715577E-2</c:v>
                </c:pt>
                <c:pt idx="1987">
                  <c:v>-8.8227183011735225E-2</c:v>
                </c:pt>
                <c:pt idx="1988">
                  <c:v>-12.916936867972057</c:v>
                </c:pt>
                <c:pt idx="1989">
                  <c:v>2.9932552703666526</c:v>
                </c:pt>
                <c:pt idx="1990">
                  <c:v>-4.1210154009613662</c:v>
                </c:pt>
                <c:pt idx="1991">
                  <c:v>1.5835205265472505</c:v>
                </c:pt>
                <c:pt idx="1992">
                  <c:v>-9.999578997672133E-2</c:v>
                </c:pt>
                <c:pt idx="1993">
                  <c:v>-0.26162758461954805</c:v>
                </c:pt>
                <c:pt idx="1994">
                  <c:v>-9.9667457608995313</c:v>
                </c:pt>
                <c:pt idx="1995">
                  <c:v>14.287736424266425</c:v>
                </c:pt>
                <c:pt idx="1996">
                  <c:v>-0.76951616631000441</c:v>
                </c:pt>
                <c:pt idx="1997">
                  <c:v>-3.3176079268385861</c:v>
                </c:pt>
                <c:pt idx="1998">
                  <c:v>-9.0606959316875546</c:v>
                </c:pt>
                <c:pt idx="1999">
                  <c:v>-2.494764691749578</c:v>
                </c:pt>
                <c:pt idx="2000">
                  <c:v>-8.6462586799900301</c:v>
                </c:pt>
                <c:pt idx="2001">
                  <c:v>-1.4709778709430648</c:v>
                </c:pt>
                <c:pt idx="2002">
                  <c:v>-0.24511249783653166</c:v>
                </c:pt>
                <c:pt idx="2003">
                  <c:v>-2.2175914350726269</c:v>
                </c:pt>
                <c:pt idx="2004">
                  <c:v>-7.5551033007176915E-2</c:v>
                </c:pt>
                <c:pt idx="2005">
                  <c:v>8.8672787397096631</c:v>
                </c:pt>
                <c:pt idx="2006">
                  <c:v>-0.32156782642728327</c:v>
                </c:pt>
                <c:pt idx="2007">
                  <c:v>0.40874336177641468</c:v>
                </c:pt>
                <c:pt idx="2008">
                  <c:v>3.9259430447227184E-2</c:v>
                </c:pt>
                <c:pt idx="2009">
                  <c:v>-1.4650683765645995</c:v>
                </c:pt>
                <c:pt idx="2010">
                  <c:v>9.2304207950923818</c:v>
                </c:pt>
                <c:pt idx="2011">
                  <c:v>0.12673262729361212</c:v>
                </c:pt>
                <c:pt idx="2012">
                  <c:v>2.9044881053932139</c:v>
                </c:pt>
                <c:pt idx="2013">
                  <c:v>8.6462586799900301</c:v>
                </c:pt>
                <c:pt idx="2014">
                  <c:v>10.059795091795101</c:v>
                </c:pt>
                <c:pt idx="2015">
                  <c:v>-9.6444571875092606</c:v>
                </c:pt>
                <c:pt idx="2016">
                  <c:v>-0.2598671267551107</c:v>
                </c:pt>
                <c:pt idx="2017">
                  <c:v>0.2436871996996762</c:v>
                </c:pt>
                <c:pt idx="2018">
                  <c:v>6.4851144349968193E-2</c:v>
                </c:pt>
                <c:pt idx="2019">
                  <c:v>-10.759610821875045</c:v>
                </c:pt>
                <c:pt idx="2020">
                  <c:v>2.1292830169449664</c:v>
                </c:pt>
                <c:pt idx="2021">
                  <c:v>-1.4150374992788437</c:v>
                </c:pt>
                <c:pt idx="2022">
                  <c:v>-1.4150374992788437</c:v>
                </c:pt>
                <c:pt idx="2023">
                  <c:v>-15.755869906195661</c:v>
                </c:pt>
                <c:pt idx="2024">
                  <c:v>1.9892469437031255</c:v>
                </c:pt>
                <c:pt idx="2025">
                  <c:v>1.5474877953024935</c:v>
                </c:pt>
                <c:pt idx="2026">
                  <c:v>-0.27753397552890879</c:v>
                </c:pt>
                <c:pt idx="2027">
                  <c:v>0.73528427119455564</c:v>
                </c:pt>
                <c:pt idx="2028">
                  <c:v>14.510146020155364</c:v>
                </c:pt>
                <c:pt idx="2029">
                  <c:v>14.425259620668546</c:v>
                </c:pt>
                <c:pt idx="2030">
                  <c:v>-5.3111336459562418E-2</c:v>
                </c:pt>
                <c:pt idx="2031">
                  <c:v>-10.75933340719466</c:v>
                </c:pt>
                <c:pt idx="2032">
                  <c:v>-3.316686393519945E-2</c:v>
                </c:pt>
                <c:pt idx="2033">
                  <c:v>0.11088705009764951</c:v>
                </c:pt>
                <c:pt idx="2034">
                  <c:v>10.229219383469125</c:v>
                </c:pt>
                <c:pt idx="2035">
                  <c:v>5.08746284125034</c:v>
                </c:pt>
                <c:pt idx="2036">
                  <c:v>0.33184356375244484</c:v>
                </c:pt>
                <c:pt idx="2037">
                  <c:v>-8.0624959257337636</c:v>
                </c:pt>
                <c:pt idx="2038">
                  <c:v>-7.0660891904577721</c:v>
                </c:pt>
                <c:pt idx="2039">
                  <c:v>-9.5183253076908674</c:v>
                </c:pt>
                <c:pt idx="2040">
                  <c:v>2.1334216677033244</c:v>
                </c:pt>
                <c:pt idx="2041">
                  <c:v>0.66236401498789388</c:v>
                </c:pt>
                <c:pt idx="2042">
                  <c:v>10.229219383469125</c:v>
                </c:pt>
                <c:pt idx="2043">
                  <c:v>-13.773173556192697</c:v>
                </c:pt>
                <c:pt idx="2044">
                  <c:v>11.673750739438065</c:v>
                </c:pt>
                <c:pt idx="2045">
                  <c:v>-7.0660891904577721</c:v>
                </c:pt>
                <c:pt idx="2046">
                  <c:v>-3.3758478192100232</c:v>
                </c:pt>
                <c:pt idx="2047">
                  <c:v>-6.0732489820306386</c:v>
                </c:pt>
                <c:pt idx="2048">
                  <c:v>-0.18393405318374015</c:v>
                </c:pt>
                <c:pt idx="2049">
                  <c:v>-0.29859559105673844</c:v>
                </c:pt>
                <c:pt idx="2050">
                  <c:v>-0.99168473178799621</c:v>
                </c:pt>
                <c:pt idx="2051">
                  <c:v>-5.3380233376901991</c:v>
                </c:pt>
                <c:pt idx="2052">
                  <c:v>2.7935491225325735</c:v>
                </c:pt>
                <c:pt idx="2053">
                  <c:v>0.34680276352639156</c:v>
                </c:pt>
                <c:pt idx="2054">
                  <c:v>-8.0624959257337636</c:v>
                </c:pt>
                <c:pt idx="2055">
                  <c:v>-11.188588845707349</c:v>
                </c:pt>
                <c:pt idx="2056">
                  <c:v>11.344665782303407</c:v>
                </c:pt>
                <c:pt idx="2057">
                  <c:v>7.0660891904577738</c:v>
                </c:pt>
                <c:pt idx="2058">
                  <c:v>-0.30061758864195037</c:v>
                </c:pt>
                <c:pt idx="2059">
                  <c:v>-1.1312445332782526</c:v>
                </c:pt>
                <c:pt idx="2060">
                  <c:v>-3.3923174227787602</c:v>
                </c:pt>
                <c:pt idx="2061">
                  <c:v>3.3496350240572044</c:v>
                </c:pt>
                <c:pt idx="2062">
                  <c:v>0.48294156378064723</c:v>
                </c:pt>
                <c:pt idx="2063">
                  <c:v>13.08137247435552</c:v>
                </c:pt>
                <c:pt idx="2064">
                  <c:v>-7.6486571760385464</c:v>
                </c:pt>
                <c:pt idx="2065">
                  <c:v>-7.0624959257337645</c:v>
                </c:pt>
                <c:pt idx="2066">
                  <c:v>11.91687468418114</c:v>
                </c:pt>
                <c:pt idx="2067">
                  <c:v>8.4064264788474549E-2</c:v>
                </c:pt>
                <c:pt idx="2068">
                  <c:v>-0.22948184612276717</c:v>
                </c:pt>
                <c:pt idx="2069">
                  <c:v>-3.1026895620624547E-2</c:v>
                </c:pt>
                <c:pt idx="2070">
                  <c:v>-3.4885714229306313</c:v>
                </c:pt>
                <c:pt idx="2071">
                  <c:v>-3.3721923181834521</c:v>
                </c:pt>
                <c:pt idx="2072">
                  <c:v>0.40903875865740069</c:v>
                </c:pt>
                <c:pt idx="2073">
                  <c:v>-11.731601884675786</c:v>
                </c:pt>
                <c:pt idx="2074">
                  <c:v>1.1583005562974569</c:v>
                </c:pt>
                <c:pt idx="2075">
                  <c:v>0.75002174699165269</c:v>
                </c:pt>
                <c:pt idx="2076">
                  <c:v>0.85414913353654565</c:v>
                </c:pt>
                <c:pt idx="2077">
                  <c:v>0.12553088208385882</c:v>
                </c:pt>
                <c:pt idx="2078">
                  <c:v>-0.41503749927884381</c:v>
                </c:pt>
                <c:pt idx="2079">
                  <c:v>14.188202468179961</c:v>
                </c:pt>
                <c:pt idx="2080">
                  <c:v>-6.3915751047583242</c:v>
                </c:pt>
                <c:pt idx="2081">
                  <c:v>-4.6170181432925728E-2</c:v>
                </c:pt>
                <c:pt idx="2082">
                  <c:v>4.9339035472462385</c:v>
                </c:pt>
                <c:pt idx="2083">
                  <c:v>-0.19525629139893369</c:v>
                </c:pt>
                <c:pt idx="2084">
                  <c:v>-5.59381715938575E-2</c:v>
                </c:pt>
                <c:pt idx="2085">
                  <c:v>0.74510876747482047</c:v>
                </c:pt>
                <c:pt idx="2086">
                  <c:v>7.138463323676543E-2</c:v>
                </c:pt>
                <c:pt idx="2087">
                  <c:v>-0.98642798042647184</c:v>
                </c:pt>
                <c:pt idx="2088">
                  <c:v>0.15810329298146783</c:v>
                </c:pt>
                <c:pt idx="2089">
                  <c:v>-0.89363957211066247</c:v>
                </c:pt>
                <c:pt idx="2090">
                  <c:v>-0.93824898890855601</c:v>
                </c:pt>
                <c:pt idx="2091">
                  <c:v>-0.26782068954791177</c:v>
                </c:pt>
                <c:pt idx="2092">
                  <c:v>-9.3822637581148367</c:v>
                </c:pt>
                <c:pt idx="2093">
                  <c:v>11.103506382011545</c:v>
                </c:pt>
                <c:pt idx="2094">
                  <c:v>-0.12675714228593893</c:v>
                </c:pt>
                <c:pt idx="2095">
                  <c:v>-11.582612451267021</c:v>
                </c:pt>
                <c:pt idx="2096">
                  <c:v>-0.71579157106179636</c:v>
                </c:pt>
                <c:pt idx="2097">
                  <c:v>-9.5196362528432132</c:v>
                </c:pt>
                <c:pt idx="2098">
                  <c:v>-0.14283477817145479</c:v>
                </c:pt>
                <c:pt idx="2099">
                  <c:v>-0.14283477817145479</c:v>
                </c:pt>
                <c:pt idx="2100">
                  <c:v>-0.14283477817145479</c:v>
                </c:pt>
                <c:pt idx="2101">
                  <c:v>12.146462606921792</c:v>
                </c:pt>
                <c:pt idx="2102">
                  <c:v>-9.1183793411313357E-2</c:v>
                </c:pt>
                <c:pt idx="2103">
                  <c:v>-5.3373350875796595E-2</c:v>
                </c:pt>
                <c:pt idx="2104">
                  <c:v>0.1989810347263955</c:v>
                </c:pt>
                <c:pt idx="2105">
                  <c:v>-0.84245872301351965</c:v>
                </c:pt>
                <c:pt idx="2106">
                  <c:v>-0.60525623479296098</c:v>
                </c:pt>
                <c:pt idx="2107">
                  <c:v>-0.11144992471358119</c:v>
                </c:pt>
                <c:pt idx="2108">
                  <c:v>-0.11472548746412334</c:v>
                </c:pt>
                <c:pt idx="2109">
                  <c:v>5.6781510395069776E-2</c:v>
                </c:pt>
                <c:pt idx="2110">
                  <c:v>-0.5594274086140183</c:v>
                </c:pt>
                <c:pt idx="2111">
                  <c:v>0.6694415999691975</c:v>
                </c:pt>
                <c:pt idx="2112">
                  <c:v>1.9090263399525096</c:v>
                </c:pt>
                <c:pt idx="2113">
                  <c:v>-0.16953301800262627</c:v>
                </c:pt>
                <c:pt idx="2114">
                  <c:v>-0.35278905859212278</c:v>
                </c:pt>
                <c:pt idx="2115">
                  <c:v>-2.5718089529538393</c:v>
                </c:pt>
                <c:pt idx="2116">
                  <c:v>0.94923688631811332</c:v>
                </c:pt>
                <c:pt idx="2117">
                  <c:v>-1.4002837325888171</c:v>
                </c:pt>
                <c:pt idx="2118">
                  <c:v>-0.80039097430783968</c:v>
                </c:pt>
                <c:pt idx="2119">
                  <c:v>0.20353339408513216</c:v>
                </c:pt>
                <c:pt idx="2120">
                  <c:v>5.1225323355173193E-2</c:v>
                </c:pt>
                <c:pt idx="2121">
                  <c:v>0.99460674122978154</c:v>
                </c:pt>
                <c:pt idx="2122">
                  <c:v>3.7858751946471529</c:v>
                </c:pt>
                <c:pt idx="2123">
                  <c:v>4.9105472457472786E-2</c:v>
                </c:pt>
                <c:pt idx="2124">
                  <c:v>-8.293088412007382</c:v>
                </c:pt>
                <c:pt idx="2125">
                  <c:v>-8.0624959257337636</c:v>
                </c:pt>
                <c:pt idx="2126">
                  <c:v>-5.3199566593882683E-2</c:v>
                </c:pt>
                <c:pt idx="2127">
                  <c:v>-6.2243556941247453E-2</c:v>
                </c:pt>
                <c:pt idx="2128">
                  <c:v>0.18574551892471158</c:v>
                </c:pt>
                <c:pt idx="2129">
                  <c:v>-1.3777904560100758</c:v>
                </c:pt>
                <c:pt idx="2130">
                  <c:v>0.19832871644597827</c:v>
                </c:pt>
                <c:pt idx="2131">
                  <c:v>2.309014776084199</c:v>
                </c:pt>
                <c:pt idx="2132">
                  <c:v>0.17753818555218781</c:v>
                </c:pt>
                <c:pt idx="2133">
                  <c:v>-13.935410635618569</c:v>
                </c:pt>
                <c:pt idx="2134">
                  <c:v>1.6488122788569093E-2</c:v>
                </c:pt>
                <c:pt idx="2135">
                  <c:v>0.10691520391651189</c:v>
                </c:pt>
                <c:pt idx="2136">
                  <c:v>-10.966024713800364</c:v>
                </c:pt>
                <c:pt idx="2137">
                  <c:v>-4.7254437242709875</c:v>
                </c:pt>
                <c:pt idx="2138">
                  <c:v>0.18410393661207436</c:v>
                </c:pt>
                <c:pt idx="2139">
                  <c:v>0.10691520391651219</c:v>
                </c:pt>
                <c:pt idx="2140">
                  <c:v>12.5980525001616</c:v>
                </c:pt>
                <c:pt idx="2141">
                  <c:v>-14.024735680363165</c:v>
                </c:pt>
                <c:pt idx="2142">
                  <c:v>-7.7356487796054673E-3</c:v>
                </c:pt>
                <c:pt idx="2143">
                  <c:v>-0.10711884496997902</c:v>
                </c:pt>
                <c:pt idx="2144">
                  <c:v>9.9667457608995313</c:v>
                </c:pt>
                <c:pt idx="2145">
                  <c:v>0.89296363756644148</c:v>
                </c:pt>
                <c:pt idx="2146">
                  <c:v>-0.87337757285318329</c:v>
                </c:pt>
                <c:pt idx="2147">
                  <c:v>-1.1961622581977607</c:v>
                </c:pt>
                <c:pt idx="2148">
                  <c:v>8.7462841250339401E-2</c:v>
                </c:pt>
                <c:pt idx="2149">
                  <c:v>-7.0660891904577721</c:v>
                </c:pt>
                <c:pt idx="2150">
                  <c:v>0.79219511488659855</c:v>
                </c:pt>
                <c:pt idx="2151">
                  <c:v>-8.6462586799900301</c:v>
                </c:pt>
                <c:pt idx="2152">
                  <c:v>0.313878975262948</c:v>
                </c:pt>
                <c:pt idx="2153">
                  <c:v>-1.5866522718896676</c:v>
                </c:pt>
                <c:pt idx="2154">
                  <c:v>-1.5511741872648728</c:v>
                </c:pt>
                <c:pt idx="2155">
                  <c:v>-1.2613536425104253</c:v>
                </c:pt>
                <c:pt idx="2156">
                  <c:v>7.0660891904577738</c:v>
                </c:pt>
                <c:pt idx="2157">
                  <c:v>-0.76553474636297703</c:v>
                </c:pt>
                <c:pt idx="2158">
                  <c:v>10.644156719937438</c:v>
                </c:pt>
                <c:pt idx="2159">
                  <c:v>0.4524100127342347</c:v>
                </c:pt>
                <c:pt idx="2160">
                  <c:v>10.759610821875045</c:v>
                </c:pt>
                <c:pt idx="2161">
                  <c:v>0.39909595540982229</c:v>
                </c:pt>
                <c:pt idx="2162">
                  <c:v>-9.4043489915137751E-2</c:v>
                </c:pt>
                <c:pt idx="2163">
                  <c:v>-3.6780719051126378</c:v>
                </c:pt>
                <c:pt idx="2164">
                  <c:v>0.75899190049620513</c:v>
                </c:pt>
                <c:pt idx="2165">
                  <c:v>-0.18144687133753154</c:v>
                </c:pt>
                <c:pt idx="2166">
                  <c:v>-1.0565724328886275</c:v>
                </c:pt>
                <c:pt idx="2167">
                  <c:v>-6.0732489820306386</c:v>
                </c:pt>
                <c:pt idx="2168">
                  <c:v>-1.1546333494897216</c:v>
                </c:pt>
                <c:pt idx="2169">
                  <c:v>0.26423615104354714</c:v>
                </c:pt>
                <c:pt idx="2170">
                  <c:v>-1.6316125940199775</c:v>
                </c:pt>
                <c:pt idx="2171">
                  <c:v>-0.12489124782780878</c:v>
                </c:pt>
                <c:pt idx="2172">
                  <c:v>0.9551457642157396</c:v>
                </c:pt>
                <c:pt idx="2173">
                  <c:v>1.3981424740943467</c:v>
                </c:pt>
                <c:pt idx="2174">
                  <c:v>15.053275413773154</c:v>
                </c:pt>
                <c:pt idx="2175">
                  <c:v>0.60665757182047475</c:v>
                </c:pt>
                <c:pt idx="2176">
                  <c:v>0.34792330342030658</c:v>
                </c:pt>
                <c:pt idx="2177">
                  <c:v>8.6462586799900301</c:v>
                </c:pt>
                <c:pt idx="2178">
                  <c:v>10.059795091795101</c:v>
                </c:pt>
                <c:pt idx="2179">
                  <c:v>-0.54105967884434092</c:v>
                </c:pt>
                <c:pt idx="2180">
                  <c:v>12.658806531240696</c:v>
                </c:pt>
                <c:pt idx="2181">
                  <c:v>4.6863618398444054</c:v>
                </c:pt>
                <c:pt idx="2182">
                  <c:v>0.15200309344504975</c:v>
                </c:pt>
                <c:pt idx="2183">
                  <c:v>-0.20137988792000433</c:v>
                </c:pt>
                <c:pt idx="2184">
                  <c:v>-11.892036785411905</c:v>
                </c:pt>
                <c:pt idx="2185">
                  <c:v>-8.0624959257337636</c:v>
                </c:pt>
                <c:pt idx="2186">
                  <c:v>0.38176899272211362</c:v>
                </c:pt>
                <c:pt idx="2187">
                  <c:v>-0.92495360840467233</c:v>
                </c:pt>
                <c:pt idx="2188">
                  <c:v>-0.5346574188730906</c:v>
                </c:pt>
                <c:pt idx="2189">
                  <c:v>-11.866248611111173</c:v>
                </c:pt>
                <c:pt idx="2190">
                  <c:v>7.0660891904577721</c:v>
                </c:pt>
                <c:pt idx="2191">
                  <c:v>8.0618460208284323E-2</c:v>
                </c:pt>
                <c:pt idx="2192">
                  <c:v>0.5910370151308405</c:v>
                </c:pt>
                <c:pt idx="2193">
                  <c:v>0.7776075786635519</c:v>
                </c:pt>
                <c:pt idx="2194">
                  <c:v>-8.0606959316875546</c:v>
                </c:pt>
                <c:pt idx="2195">
                  <c:v>0.16873158183883241</c:v>
                </c:pt>
                <c:pt idx="2196">
                  <c:v>2.775796011532532</c:v>
                </c:pt>
                <c:pt idx="2197">
                  <c:v>-0.30485458152842126</c:v>
                </c:pt>
                <c:pt idx="2198">
                  <c:v>-0.19007113427856948</c:v>
                </c:pt>
                <c:pt idx="2199">
                  <c:v>8.0624959257337636</c:v>
                </c:pt>
                <c:pt idx="2200">
                  <c:v>0.69913352064046697</c:v>
                </c:pt>
                <c:pt idx="2201">
                  <c:v>-0.19264507794239608</c:v>
                </c:pt>
                <c:pt idx="2202">
                  <c:v>3.1186996780871392</c:v>
                </c:pt>
                <c:pt idx="2203">
                  <c:v>-4.3484003062485534</c:v>
                </c:pt>
                <c:pt idx="2204">
                  <c:v>-0.15754127698647993</c:v>
                </c:pt>
                <c:pt idx="2205">
                  <c:v>-5.3439258961460442E-2</c:v>
                </c:pt>
                <c:pt idx="2206">
                  <c:v>-0.58526284318937716</c:v>
                </c:pt>
                <c:pt idx="2207">
                  <c:v>0.10433665981473583</c:v>
                </c:pt>
                <c:pt idx="2208">
                  <c:v>-8.0624959257337636</c:v>
                </c:pt>
                <c:pt idx="2209">
                  <c:v>7.6462586799900292</c:v>
                </c:pt>
                <c:pt idx="2210">
                  <c:v>8.8683081332894673</c:v>
                </c:pt>
                <c:pt idx="2211">
                  <c:v>0.13897641314881021</c:v>
                </c:pt>
                <c:pt idx="2212">
                  <c:v>0.19082234233557785</c:v>
                </c:pt>
                <c:pt idx="2213">
                  <c:v>-4.7725895038969268</c:v>
                </c:pt>
                <c:pt idx="2214">
                  <c:v>-0.45351164709347996</c:v>
                </c:pt>
                <c:pt idx="2215">
                  <c:v>-12.773207904847887</c:v>
                </c:pt>
                <c:pt idx="2216">
                  <c:v>0.68589140957193717</c:v>
                </c:pt>
                <c:pt idx="2217">
                  <c:v>0.65696627210098624</c:v>
                </c:pt>
                <c:pt idx="2218">
                  <c:v>14.628768280089117</c:v>
                </c:pt>
                <c:pt idx="2219">
                  <c:v>10.146780789986687</c:v>
                </c:pt>
                <c:pt idx="2220">
                  <c:v>10.059795091795101</c:v>
                </c:pt>
                <c:pt idx="2221">
                  <c:v>0.84799690655494975</c:v>
                </c:pt>
                <c:pt idx="2222">
                  <c:v>-9.8662486111111729</c:v>
                </c:pt>
                <c:pt idx="2223">
                  <c:v>-10.956134114628368</c:v>
                </c:pt>
                <c:pt idx="2224">
                  <c:v>10.866506212226202</c:v>
                </c:pt>
                <c:pt idx="2225">
                  <c:v>6.3502864649223043E-2</c:v>
                </c:pt>
                <c:pt idx="2226">
                  <c:v>-10.866763767353351</c:v>
                </c:pt>
                <c:pt idx="2227">
                  <c:v>-3.3154537607268129</c:v>
                </c:pt>
                <c:pt idx="2228">
                  <c:v>0.58496250072115596</c:v>
                </c:pt>
                <c:pt idx="2229">
                  <c:v>9.8667637673533513</c:v>
                </c:pt>
                <c:pt idx="2230">
                  <c:v>12.673603533168777</c:v>
                </c:pt>
                <c:pt idx="2231">
                  <c:v>0.94126617520953371</c:v>
                </c:pt>
                <c:pt idx="2232">
                  <c:v>4.1406915605129191</c:v>
                </c:pt>
                <c:pt idx="2233">
                  <c:v>1.0993639343636528</c:v>
                </c:pt>
                <c:pt idx="2234">
                  <c:v>3.5289126121022782</c:v>
                </c:pt>
                <c:pt idx="2235">
                  <c:v>-0.13339912541719834</c:v>
                </c:pt>
                <c:pt idx="2236">
                  <c:v>-1.7580272096940357</c:v>
                </c:pt>
                <c:pt idx="2237">
                  <c:v>-3.2411116186830369</c:v>
                </c:pt>
                <c:pt idx="2238">
                  <c:v>-0.51784830486261912</c:v>
                </c:pt>
                <c:pt idx="2239">
                  <c:v>14.468305841138815</c:v>
                </c:pt>
                <c:pt idx="2240">
                  <c:v>0.99034982996628063</c:v>
                </c:pt>
                <c:pt idx="2241">
                  <c:v>1.7218541481665361</c:v>
                </c:pt>
                <c:pt idx="2242">
                  <c:v>5.5871196160268832</c:v>
                </c:pt>
                <c:pt idx="2243">
                  <c:v>7.2116724365405146E-4</c:v>
                </c:pt>
                <c:pt idx="2244">
                  <c:v>-3.8095620317873622</c:v>
                </c:pt>
                <c:pt idx="2245">
                  <c:v>0.88001936155379568</c:v>
                </c:pt>
                <c:pt idx="2246">
                  <c:v>-9.229619965185119</c:v>
                </c:pt>
                <c:pt idx="2247">
                  <c:v>5.9228321394775394</c:v>
                </c:pt>
                <c:pt idx="2248">
                  <c:v>2.6430990493242872</c:v>
                </c:pt>
                <c:pt idx="2249">
                  <c:v>-6.0732489820306386</c:v>
                </c:pt>
                <c:pt idx="2250">
                  <c:v>8.6462586799900301</c:v>
                </c:pt>
                <c:pt idx="2251">
                  <c:v>8.0624959257337636</c:v>
                </c:pt>
                <c:pt idx="2252">
                  <c:v>6.3279268355088059</c:v>
                </c:pt>
                <c:pt idx="2253">
                  <c:v>1.6340786795993016</c:v>
                </c:pt>
                <c:pt idx="2254">
                  <c:v>-0.24025193037862214</c:v>
                </c:pt>
                <c:pt idx="2255">
                  <c:v>10.45189794595189</c:v>
                </c:pt>
                <c:pt idx="2256">
                  <c:v>-0.17567967616811936</c:v>
                </c:pt>
                <c:pt idx="2257">
                  <c:v>10.229619965185119</c:v>
                </c:pt>
                <c:pt idx="2258">
                  <c:v>-9.0597950917951025</c:v>
                </c:pt>
                <c:pt idx="2259">
                  <c:v>-7.6486571760385464</c:v>
                </c:pt>
                <c:pt idx="2260">
                  <c:v>8.8683081332894673</c:v>
                </c:pt>
                <c:pt idx="2261">
                  <c:v>-1.030553243260957</c:v>
                </c:pt>
                <c:pt idx="2262">
                  <c:v>-0.31817596002625498</c:v>
                </c:pt>
                <c:pt idx="2263">
                  <c:v>1.0426316078025282</c:v>
                </c:pt>
                <c:pt idx="2264">
                  <c:v>7.6486571760385464</c:v>
                </c:pt>
                <c:pt idx="2265">
                  <c:v>0.87698910989465673</c:v>
                </c:pt>
                <c:pt idx="2266">
                  <c:v>11.10372492250138</c:v>
                </c:pt>
                <c:pt idx="2267">
                  <c:v>0.36994960975030566</c:v>
                </c:pt>
                <c:pt idx="2268">
                  <c:v>4.7824085649273735</c:v>
                </c:pt>
                <c:pt idx="2269">
                  <c:v>-0.73039294024271983</c:v>
                </c:pt>
                <c:pt idx="2270">
                  <c:v>-11.268542000300123</c:v>
                </c:pt>
                <c:pt idx="2271">
                  <c:v>-0.61864562697744485</c:v>
                </c:pt>
                <c:pt idx="2272">
                  <c:v>-8.0170348683982998E-2</c:v>
                </c:pt>
                <c:pt idx="2273">
                  <c:v>-5.3457748368417297</c:v>
                </c:pt>
                <c:pt idx="2274">
                  <c:v>-0.57540819400790744</c:v>
                </c:pt>
                <c:pt idx="2275">
                  <c:v>0.41498285898338833</c:v>
                </c:pt>
                <c:pt idx="2276">
                  <c:v>0.19251635208543888</c:v>
                </c:pt>
                <c:pt idx="2277">
                  <c:v>0.26245744320227338</c:v>
                </c:pt>
                <c:pt idx="2278">
                  <c:v>0.12553088208385882</c:v>
                </c:pt>
                <c:pt idx="2279">
                  <c:v>-3.4339247435723363</c:v>
                </c:pt>
                <c:pt idx="2280">
                  <c:v>1.7284540943106885</c:v>
                </c:pt>
                <c:pt idx="2281">
                  <c:v>0.71259001889686979</c:v>
                </c:pt>
                <c:pt idx="2282">
                  <c:v>-9.2304207950923818</c:v>
                </c:pt>
                <c:pt idx="2283">
                  <c:v>-10.759888183221834</c:v>
                </c:pt>
                <c:pt idx="2284">
                  <c:v>0.51150033878013501</c:v>
                </c:pt>
                <c:pt idx="2285">
                  <c:v>-2.5734668618833267</c:v>
                </c:pt>
                <c:pt idx="2286">
                  <c:v>0</c:v>
                </c:pt>
                <c:pt idx="2287">
                  <c:v>-8.8683081332894673</c:v>
                </c:pt>
                <c:pt idx="2288">
                  <c:v>-8.0606959316875546</c:v>
                </c:pt>
                <c:pt idx="2289">
                  <c:v>-11.146780789986687</c:v>
                </c:pt>
                <c:pt idx="2290">
                  <c:v>9.6215315259303283E-2</c:v>
                </c:pt>
                <c:pt idx="2291">
                  <c:v>-9.9667457608995313</c:v>
                </c:pt>
                <c:pt idx="2292">
                  <c:v>1.5023706987433996</c:v>
                </c:pt>
                <c:pt idx="2293">
                  <c:v>-0.1896612195035747</c:v>
                </c:pt>
                <c:pt idx="2294">
                  <c:v>2.1130747272046313</c:v>
                </c:pt>
                <c:pt idx="2295">
                  <c:v>-0.78849589480628823</c:v>
                </c:pt>
                <c:pt idx="2296">
                  <c:v>-1.939482647919845</c:v>
                </c:pt>
                <c:pt idx="2297">
                  <c:v>-12.965904504239749</c:v>
                </c:pt>
                <c:pt idx="2298">
                  <c:v>1.0709665213541435</c:v>
                </c:pt>
                <c:pt idx="2299">
                  <c:v>10.966024713800364</c:v>
                </c:pt>
                <c:pt idx="2300">
                  <c:v>-1.9195354039071055</c:v>
                </c:pt>
                <c:pt idx="2301">
                  <c:v>2.4701420987192981</c:v>
                </c:pt>
                <c:pt idx="2302">
                  <c:v>0.35049724708413343</c:v>
                </c:pt>
                <c:pt idx="2303">
                  <c:v>1.6905726886817549</c:v>
                </c:pt>
                <c:pt idx="2304">
                  <c:v>4.4223675741676738</c:v>
                </c:pt>
                <c:pt idx="2305">
                  <c:v>-7.7696876020212979</c:v>
                </c:pt>
                <c:pt idx="2306">
                  <c:v>0.41503749927884398</c:v>
                </c:pt>
                <c:pt idx="2307">
                  <c:v>-11.188382790570113</c:v>
                </c:pt>
                <c:pt idx="2308">
                  <c:v>-12.208640808558251</c:v>
                </c:pt>
                <c:pt idx="2309">
                  <c:v>-2.9064698796712669</c:v>
                </c:pt>
                <c:pt idx="2310">
                  <c:v>5.08746284125034</c:v>
                </c:pt>
                <c:pt idx="2311">
                  <c:v>0.33703498727757064</c:v>
                </c:pt>
                <c:pt idx="2312">
                  <c:v>-11.146568675740786</c:v>
                </c:pt>
                <c:pt idx="2313">
                  <c:v>-9.0140274153241104E-4</c:v>
                </c:pt>
                <c:pt idx="2314">
                  <c:v>-8.353146825498083</c:v>
                </c:pt>
                <c:pt idx="2315">
                  <c:v>-0.35223524932778327</c:v>
                </c:pt>
                <c:pt idx="2316">
                  <c:v>-3.7863903508893304</c:v>
                </c:pt>
                <c:pt idx="2317">
                  <c:v>-0.72747414518890852</c:v>
                </c:pt>
                <c:pt idx="2318">
                  <c:v>6.0732489820306386</c:v>
                </c:pt>
                <c:pt idx="2319">
                  <c:v>12.929320060953852</c:v>
                </c:pt>
                <c:pt idx="2320">
                  <c:v>-0.5849625007211563</c:v>
                </c:pt>
                <c:pt idx="2321">
                  <c:v>-0.36777444191362418</c:v>
                </c:pt>
                <c:pt idx="2322">
                  <c:v>0.30086647935953265</c:v>
                </c:pt>
                <c:pt idx="2323">
                  <c:v>1.2486791128567236</c:v>
                </c:pt>
                <c:pt idx="2324">
                  <c:v>-1.2016338611696504</c:v>
                </c:pt>
                <c:pt idx="2325">
                  <c:v>1.3919454060844465</c:v>
                </c:pt>
                <c:pt idx="2326">
                  <c:v>17.702752133037535</c:v>
                </c:pt>
                <c:pt idx="2327">
                  <c:v>-12.228818690495881</c:v>
                </c:pt>
                <c:pt idx="2328">
                  <c:v>5.1153388360433123</c:v>
                </c:pt>
                <c:pt idx="2329">
                  <c:v>0.12199052437861055</c:v>
                </c:pt>
                <c:pt idx="2330">
                  <c:v>-2.9827543034143869</c:v>
                </c:pt>
                <c:pt idx="2331">
                  <c:v>0.23029761942179419</c:v>
                </c:pt>
                <c:pt idx="2332">
                  <c:v>10.307200809140809</c:v>
                </c:pt>
                <c:pt idx="2333">
                  <c:v>-8.3095615763462305E-2</c:v>
                </c:pt>
                <c:pt idx="2334">
                  <c:v>-9.6437174479438018E-2</c:v>
                </c:pt>
                <c:pt idx="2335">
                  <c:v>-0.12765573779358794</c:v>
                </c:pt>
                <c:pt idx="2336">
                  <c:v>-9.6149858711532615E-2</c:v>
                </c:pt>
                <c:pt idx="2337">
                  <c:v>-3.6082923905917497E-2</c:v>
                </c:pt>
                <c:pt idx="2338">
                  <c:v>-0.55873095914797677</c:v>
                </c:pt>
                <c:pt idx="2339">
                  <c:v>-0.208399149256948</c:v>
                </c:pt>
                <c:pt idx="2340">
                  <c:v>-6.4488726451713566E-2</c:v>
                </c:pt>
                <c:pt idx="2341">
                  <c:v>-0.51323481789511816</c:v>
                </c:pt>
                <c:pt idx="2342">
                  <c:v>-0.42689765448890493</c:v>
                </c:pt>
                <c:pt idx="2343">
                  <c:v>1.8147346710259204E-2</c:v>
                </c:pt>
                <c:pt idx="2344">
                  <c:v>3.3195256046720574</c:v>
                </c:pt>
                <c:pt idx="2345">
                  <c:v>14.468305841138815</c:v>
                </c:pt>
                <c:pt idx="2346">
                  <c:v>4.4394119358453436E-2</c:v>
                </c:pt>
                <c:pt idx="2347">
                  <c:v>-7.0660891904577721</c:v>
                </c:pt>
                <c:pt idx="2348">
                  <c:v>8.6462586799900301</c:v>
                </c:pt>
                <c:pt idx="2349">
                  <c:v>-0.38724643323133828</c:v>
                </c:pt>
                <c:pt idx="2350">
                  <c:v>11.518489240994933</c:v>
                </c:pt>
                <c:pt idx="2351">
                  <c:v>-10.917372079476841</c:v>
                </c:pt>
                <c:pt idx="2352">
                  <c:v>-13.773207904847887</c:v>
                </c:pt>
                <c:pt idx="2353">
                  <c:v>0.55458885167763716</c:v>
                </c:pt>
                <c:pt idx="2354">
                  <c:v>-15.590284897476414</c:v>
                </c:pt>
                <c:pt idx="2355">
                  <c:v>-10.759610821875045</c:v>
                </c:pt>
                <c:pt idx="2356">
                  <c:v>5.9228321394775394</c:v>
                </c:pt>
                <c:pt idx="2357">
                  <c:v>15.935425983356517</c:v>
                </c:pt>
                <c:pt idx="2358">
                  <c:v>7.2385925381681815E-2</c:v>
                </c:pt>
                <c:pt idx="2359">
                  <c:v>9.7598881832218343</c:v>
                </c:pt>
                <c:pt idx="2360">
                  <c:v>-11.644006462681574</c:v>
                </c:pt>
                <c:pt idx="2361">
                  <c:v>-0.28168446294145838</c:v>
                </c:pt>
                <c:pt idx="2362">
                  <c:v>-1.3869306456218986</c:v>
                </c:pt>
                <c:pt idx="2363">
                  <c:v>0.44011919884897222</c:v>
                </c:pt>
                <c:pt idx="2364">
                  <c:v>0.24843702962083611</c:v>
                </c:pt>
                <c:pt idx="2365">
                  <c:v>9.2304207950923818</c:v>
                </c:pt>
                <c:pt idx="2366">
                  <c:v>-2.1818930590566952</c:v>
                </c:pt>
                <c:pt idx="2367">
                  <c:v>2.7272930150103625E-2</c:v>
                </c:pt>
                <c:pt idx="2368">
                  <c:v>-0.12934361528755176</c:v>
                </c:pt>
                <c:pt idx="2369">
                  <c:v>-8.6462586799900301</c:v>
                </c:pt>
                <c:pt idx="2370">
                  <c:v>0.81519076147170866</c:v>
                </c:pt>
                <c:pt idx="2371">
                  <c:v>0.72698150559358421</c:v>
                </c:pt>
                <c:pt idx="2372">
                  <c:v>0.2085866218114176</c:v>
                </c:pt>
                <c:pt idx="2373">
                  <c:v>3.2034265038149176E-16</c:v>
                </c:pt>
                <c:pt idx="2374">
                  <c:v>-6.3279268355088059</c:v>
                </c:pt>
                <c:pt idx="2375">
                  <c:v>0.68785563328761989</c:v>
                </c:pt>
                <c:pt idx="2376">
                  <c:v>17.017450029341937</c:v>
                </c:pt>
                <c:pt idx="2377">
                  <c:v>0.22412330941556399</c:v>
                </c:pt>
                <c:pt idx="2378">
                  <c:v>1.1671240394513558</c:v>
                </c:pt>
                <c:pt idx="2379">
                  <c:v>0.27462238010900575</c:v>
                </c:pt>
                <c:pt idx="2380">
                  <c:v>0.76369051509992081</c:v>
                </c:pt>
                <c:pt idx="2381">
                  <c:v>0.6903155008673848</c:v>
                </c:pt>
                <c:pt idx="2382">
                  <c:v>-0.1622714288988768</c:v>
                </c:pt>
                <c:pt idx="2383">
                  <c:v>-0.2374993137266565</c:v>
                </c:pt>
                <c:pt idx="2384">
                  <c:v>0.32043229896188097</c:v>
                </c:pt>
                <c:pt idx="2385">
                  <c:v>7.0660891904577738</c:v>
                </c:pt>
                <c:pt idx="2386">
                  <c:v>-3.0966350683213163E-2</c:v>
                </c:pt>
                <c:pt idx="2387">
                  <c:v>0.70433458992623976</c:v>
                </c:pt>
                <c:pt idx="2388">
                  <c:v>-0.43295940727610649</c:v>
                </c:pt>
                <c:pt idx="2389">
                  <c:v>0.54104538419094916</c:v>
                </c:pt>
                <c:pt idx="2390">
                  <c:v>0.66020839518216823</c:v>
                </c:pt>
                <c:pt idx="2391">
                  <c:v>-0.23000560544632279</c:v>
                </c:pt>
                <c:pt idx="2392">
                  <c:v>-0.37847833323613256</c:v>
                </c:pt>
                <c:pt idx="2393">
                  <c:v>-0.16992500144231246</c:v>
                </c:pt>
                <c:pt idx="2394">
                  <c:v>0.20799304227583185</c:v>
                </c:pt>
                <c:pt idx="2395">
                  <c:v>10.582769240382088</c:v>
                </c:pt>
                <c:pt idx="2396">
                  <c:v>-12.229019050893521</c:v>
                </c:pt>
                <c:pt idx="2397">
                  <c:v>1.2854022188622483</c:v>
                </c:pt>
                <c:pt idx="2398">
                  <c:v>-0.28936096398528172</c:v>
                </c:pt>
                <c:pt idx="2399">
                  <c:v>2.115246045928465</c:v>
                </c:pt>
                <c:pt idx="2400">
                  <c:v>0.34680276352639156</c:v>
                </c:pt>
                <c:pt idx="2401">
                  <c:v>-8.6877450679966675E-2</c:v>
                </c:pt>
                <c:pt idx="2402">
                  <c:v>-8.6450579349844769</c:v>
                </c:pt>
                <c:pt idx="2403">
                  <c:v>-0.17753818555218742</c:v>
                </c:pt>
                <c:pt idx="2404">
                  <c:v>-7.0660891904577721</c:v>
                </c:pt>
                <c:pt idx="2405">
                  <c:v>-11.268542000300123</c:v>
                </c:pt>
                <c:pt idx="2406">
                  <c:v>-1.1006039409384059</c:v>
                </c:pt>
                <c:pt idx="2407">
                  <c:v>0.3768543053909561</c:v>
                </c:pt>
                <c:pt idx="2408">
                  <c:v>7.6961981814884131E-2</c:v>
                </c:pt>
                <c:pt idx="2409">
                  <c:v>0.61698495572000134</c:v>
                </c:pt>
                <c:pt idx="2410">
                  <c:v>-1.1520030934450498</c:v>
                </c:pt>
                <c:pt idx="2411">
                  <c:v>1.0598714559773985</c:v>
                </c:pt>
                <c:pt idx="2412">
                  <c:v>-1.6017132519074588E-16</c:v>
                </c:pt>
                <c:pt idx="2413">
                  <c:v>-1.2713020218173943</c:v>
                </c:pt>
                <c:pt idx="2414">
                  <c:v>2.4977113069502384</c:v>
                </c:pt>
                <c:pt idx="2415">
                  <c:v>-10.059344460824425</c:v>
                </c:pt>
                <c:pt idx="2416">
                  <c:v>1.4120387556490079</c:v>
                </c:pt>
                <c:pt idx="2417">
                  <c:v>3.8073549220576037</c:v>
                </c:pt>
                <c:pt idx="2418">
                  <c:v>8.3822637581148367</c:v>
                </c:pt>
                <c:pt idx="2419">
                  <c:v>-9.2304207950923818</c:v>
                </c:pt>
                <c:pt idx="2420">
                  <c:v>-0.45820535843521737</c:v>
                </c:pt>
                <c:pt idx="2421">
                  <c:v>-0.14037265636455226</c:v>
                </c:pt>
                <c:pt idx="2422">
                  <c:v>0.75880695144898191</c:v>
                </c:pt>
                <c:pt idx="2423">
                  <c:v>-0.99999999999999967</c:v>
                </c:pt>
                <c:pt idx="2424">
                  <c:v>-7.9088929485196662</c:v>
                </c:pt>
                <c:pt idx="2425">
                  <c:v>0.16992500144231265</c:v>
                </c:pt>
                <c:pt idx="2426">
                  <c:v>-0.17833724125851261</c:v>
                </c:pt>
                <c:pt idx="2427">
                  <c:v>-8.6450579349844769</c:v>
                </c:pt>
                <c:pt idx="2428">
                  <c:v>0.30541300810434568</c:v>
                </c:pt>
                <c:pt idx="2429">
                  <c:v>0.20645087746742624</c:v>
                </c:pt>
                <c:pt idx="2430">
                  <c:v>0.10691520391651219</c:v>
                </c:pt>
                <c:pt idx="2431">
                  <c:v>-12.013089999440444</c:v>
                </c:pt>
                <c:pt idx="2432">
                  <c:v>-11.10372492250138</c:v>
                </c:pt>
                <c:pt idx="2433">
                  <c:v>9.6976481294707498E-2</c:v>
                </c:pt>
                <c:pt idx="2434">
                  <c:v>8.8683081332894673</c:v>
                </c:pt>
                <c:pt idx="2435">
                  <c:v>3.8621413943238325</c:v>
                </c:pt>
                <c:pt idx="2436">
                  <c:v>-8.0624959257337636</c:v>
                </c:pt>
                <c:pt idx="2437">
                  <c:v>10.229219383469125</c:v>
                </c:pt>
                <c:pt idx="2438">
                  <c:v>8.0812045588097153E-2</c:v>
                </c:pt>
                <c:pt idx="2439">
                  <c:v>-8.0624959257337636</c:v>
                </c:pt>
                <c:pt idx="2440">
                  <c:v>-0.32192809488736229</c:v>
                </c:pt>
                <c:pt idx="2441">
                  <c:v>-7.0660891904577721</c:v>
                </c:pt>
                <c:pt idx="2442">
                  <c:v>1.5438509653520043</c:v>
                </c:pt>
                <c:pt idx="2443">
                  <c:v>-2.2601428937132659E-2</c:v>
                </c:pt>
                <c:pt idx="2444">
                  <c:v>9.3822637581148367</c:v>
                </c:pt>
                <c:pt idx="2445">
                  <c:v>1.1916149493439068</c:v>
                </c:pt>
                <c:pt idx="2446">
                  <c:v>-11.137845030448391</c:v>
                </c:pt>
                <c:pt idx="2447">
                  <c:v>-13.268395793556557</c:v>
                </c:pt>
                <c:pt idx="2448">
                  <c:v>8.3822637581148367</c:v>
                </c:pt>
                <c:pt idx="2449">
                  <c:v>-11.013555309891467</c:v>
                </c:pt>
                <c:pt idx="2450">
                  <c:v>1.0905122929054423</c:v>
                </c:pt>
                <c:pt idx="2451">
                  <c:v>11.10372492250138</c:v>
                </c:pt>
                <c:pt idx="2452">
                  <c:v>-0.86990332245485047</c:v>
                </c:pt>
                <c:pt idx="2453">
                  <c:v>-7.6486571760385464</c:v>
                </c:pt>
                <c:pt idx="2454">
                  <c:v>0.76329974197966843</c:v>
                </c:pt>
                <c:pt idx="2455">
                  <c:v>-4.7112595838119088E-2</c:v>
                </c:pt>
                <c:pt idx="2456">
                  <c:v>9.7598881832218343</c:v>
                </c:pt>
                <c:pt idx="2457">
                  <c:v>0.72628880137857199</c:v>
                </c:pt>
                <c:pt idx="2458">
                  <c:v>11.58276924038209</c:v>
                </c:pt>
                <c:pt idx="2459">
                  <c:v>2.5783679970514877</c:v>
                </c:pt>
                <c:pt idx="2460">
                  <c:v>11.786950240502948</c:v>
                </c:pt>
                <c:pt idx="2461">
                  <c:v>11.550907075927366</c:v>
                </c:pt>
                <c:pt idx="2462">
                  <c:v>-0.30718150951817597</c:v>
                </c:pt>
                <c:pt idx="2463">
                  <c:v>-3.7940297576790232</c:v>
                </c:pt>
                <c:pt idx="2464">
                  <c:v>-14.130356051610194</c:v>
                </c:pt>
                <c:pt idx="2465">
                  <c:v>7.7404503685606751E-2</c:v>
                </c:pt>
                <c:pt idx="2466">
                  <c:v>11.268542000300123</c:v>
                </c:pt>
                <c:pt idx="2467">
                  <c:v>-0.32296191438046457</c:v>
                </c:pt>
                <c:pt idx="2468">
                  <c:v>-1.0341257839046265</c:v>
                </c:pt>
                <c:pt idx="2469">
                  <c:v>-0.22239242133644782</c:v>
                </c:pt>
                <c:pt idx="2470">
                  <c:v>0.35706990100761948</c:v>
                </c:pt>
                <c:pt idx="2471">
                  <c:v>-7.6486571760385464</c:v>
                </c:pt>
                <c:pt idx="2472">
                  <c:v>1.8300749985576874</c:v>
                </c:pt>
                <c:pt idx="2473">
                  <c:v>-3.9528364186637507E-2</c:v>
                </c:pt>
                <c:pt idx="2474">
                  <c:v>0.10768786931437331</c:v>
                </c:pt>
                <c:pt idx="2475">
                  <c:v>-0.86669514501738076</c:v>
                </c:pt>
                <c:pt idx="2476">
                  <c:v>-0.60697770943967766</c:v>
                </c:pt>
                <c:pt idx="2477">
                  <c:v>-2.8744691179161412</c:v>
                </c:pt>
                <c:pt idx="2478">
                  <c:v>0.22239242133644749</c:v>
                </c:pt>
                <c:pt idx="2479">
                  <c:v>8.6450579349844769</c:v>
                </c:pt>
                <c:pt idx="2480">
                  <c:v>-10.814315423787811</c:v>
                </c:pt>
                <c:pt idx="2481">
                  <c:v>6.9660004025624067</c:v>
                </c:pt>
                <c:pt idx="2482">
                  <c:v>-2.8984381490512376</c:v>
                </c:pt>
                <c:pt idx="2483">
                  <c:v>8.0624959257337636</c:v>
                </c:pt>
                <c:pt idx="2484">
                  <c:v>-0.23194672804969665</c:v>
                </c:pt>
                <c:pt idx="2485">
                  <c:v>-13.688286740366143</c:v>
                </c:pt>
                <c:pt idx="2486">
                  <c:v>-4.4990743236237485</c:v>
                </c:pt>
                <c:pt idx="2487">
                  <c:v>-2.3195282689263674</c:v>
                </c:pt>
                <c:pt idx="2488">
                  <c:v>-4.7725895038969268</c:v>
                </c:pt>
                <c:pt idx="2489">
                  <c:v>4.3911729262363384</c:v>
                </c:pt>
                <c:pt idx="2490">
                  <c:v>5.6367328213192565</c:v>
                </c:pt>
                <c:pt idx="2491">
                  <c:v>10.146780789986687</c:v>
                </c:pt>
                <c:pt idx="2492">
                  <c:v>0.27871602806606377</c:v>
                </c:pt>
                <c:pt idx="2493">
                  <c:v>0.28688114778816182</c:v>
                </c:pt>
                <c:pt idx="2494">
                  <c:v>-1.3737106369899086</c:v>
                </c:pt>
                <c:pt idx="2495">
                  <c:v>4.1869985148012541</c:v>
                </c:pt>
                <c:pt idx="2496">
                  <c:v>-2.1375035237499342</c:v>
                </c:pt>
                <c:pt idx="2497">
                  <c:v>9.0606959316875546</c:v>
                </c:pt>
                <c:pt idx="2498">
                  <c:v>1.5703157247567552</c:v>
                </c:pt>
                <c:pt idx="2499">
                  <c:v>5.08746284125034</c:v>
                </c:pt>
                <c:pt idx="2500">
                  <c:v>-7.0660891904577721</c:v>
                </c:pt>
                <c:pt idx="2501">
                  <c:v>-11.268736919579066</c:v>
                </c:pt>
                <c:pt idx="2502">
                  <c:v>12.628749297384516</c:v>
                </c:pt>
                <c:pt idx="2503">
                  <c:v>-9.3815429511845849</c:v>
                </c:pt>
                <c:pt idx="2504">
                  <c:v>-12.745394216236786</c:v>
                </c:pt>
                <c:pt idx="2505">
                  <c:v>-4.1369629523175613</c:v>
                </c:pt>
                <c:pt idx="2506">
                  <c:v>0.35049724708413343</c:v>
                </c:pt>
                <c:pt idx="2507">
                  <c:v>-1.1985456793820801</c:v>
                </c:pt>
                <c:pt idx="2508">
                  <c:v>8.0624959257337636</c:v>
                </c:pt>
                <c:pt idx="2509">
                  <c:v>-1.0912214930703734</c:v>
                </c:pt>
                <c:pt idx="2510">
                  <c:v>0.73696559416620611</c:v>
                </c:pt>
                <c:pt idx="2511">
                  <c:v>0.15192298599946505</c:v>
                </c:pt>
                <c:pt idx="2512">
                  <c:v>10.147204924942228</c:v>
                </c:pt>
                <c:pt idx="2513">
                  <c:v>1.4400574351438042</c:v>
                </c:pt>
                <c:pt idx="2514">
                  <c:v>-10.380821783940931</c:v>
                </c:pt>
                <c:pt idx="2515">
                  <c:v>11.644006462681574</c:v>
                </c:pt>
                <c:pt idx="2516">
                  <c:v>-0.97340578998828731</c:v>
                </c:pt>
                <c:pt idx="2517">
                  <c:v>-2.6560029476750131</c:v>
                </c:pt>
                <c:pt idx="2518">
                  <c:v>8.0606959316875546</c:v>
                </c:pt>
                <c:pt idx="2519">
                  <c:v>-7.6486571760385464</c:v>
                </c:pt>
                <c:pt idx="2520">
                  <c:v>3.8073549220576046</c:v>
                </c:pt>
                <c:pt idx="2521">
                  <c:v>-13.673603533168777</c:v>
                </c:pt>
                <c:pt idx="2522">
                  <c:v>-6.892655522209111</c:v>
                </c:pt>
                <c:pt idx="2523">
                  <c:v>6.0732489820306386</c:v>
                </c:pt>
                <c:pt idx="2524">
                  <c:v>-14.42523776214956</c:v>
                </c:pt>
                <c:pt idx="2525">
                  <c:v>-0.64385618977472492</c:v>
                </c:pt>
                <c:pt idx="2526">
                  <c:v>-0.58907545218457258</c:v>
                </c:pt>
                <c:pt idx="2527">
                  <c:v>3.8073549220576046</c:v>
                </c:pt>
                <c:pt idx="2528">
                  <c:v>8.0624959257337636</c:v>
                </c:pt>
                <c:pt idx="2529">
                  <c:v>0.18306610113037891</c:v>
                </c:pt>
                <c:pt idx="2530">
                  <c:v>6.0732489820306386</c:v>
                </c:pt>
                <c:pt idx="2531">
                  <c:v>-0.1926289777829128</c:v>
                </c:pt>
                <c:pt idx="2532">
                  <c:v>-7.0660891904577721</c:v>
                </c:pt>
                <c:pt idx="2533">
                  <c:v>4.196053160810858E-2</c:v>
                </c:pt>
                <c:pt idx="2534">
                  <c:v>0.11289405640593365</c:v>
                </c:pt>
                <c:pt idx="2535">
                  <c:v>11.866248611111173</c:v>
                </c:pt>
                <c:pt idx="2536">
                  <c:v>0</c:v>
                </c:pt>
                <c:pt idx="2537">
                  <c:v>-0.92194159597088376</c:v>
                </c:pt>
                <c:pt idx="2538">
                  <c:v>-5.7459543773934607</c:v>
                </c:pt>
                <c:pt idx="2539">
                  <c:v>-4.1725504708491359</c:v>
                </c:pt>
                <c:pt idx="2540">
                  <c:v>-0.49296268607356547</c:v>
                </c:pt>
                <c:pt idx="2541">
                  <c:v>0.68147048157450285</c:v>
                </c:pt>
                <c:pt idx="2542">
                  <c:v>0.31259023030802613</c:v>
                </c:pt>
                <c:pt idx="2543">
                  <c:v>9.8662486111111729</c:v>
                </c:pt>
                <c:pt idx="2544">
                  <c:v>-0.50007360313464344</c:v>
                </c:pt>
                <c:pt idx="2545">
                  <c:v>-2.2506947480359966E-3</c:v>
                </c:pt>
                <c:pt idx="2546">
                  <c:v>1.6307808482196746</c:v>
                </c:pt>
                <c:pt idx="2547">
                  <c:v>-0.57516806839634238</c:v>
                </c:pt>
                <c:pt idx="2548">
                  <c:v>0.84724764918111706</c:v>
                </c:pt>
                <c:pt idx="2549">
                  <c:v>-0.11365678179556706</c:v>
                </c:pt>
                <c:pt idx="2550">
                  <c:v>8.8683081332894673</c:v>
                </c:pt>
                <c:pt idx="2551">
                  <c:v>-3.9801008057975026E-2</c:v>
                </c:pt>
                <c:pt idx="2552">
                  <c:v>0.75889942300885671</c:v>
                </c:pt>
                <c:pt idx="2553">
                  <c:v>-1.7327690961787487</c:v>
                </c:pt>
                <c:pt idx="2554">
                  <c:v>3.0412289967676154</c:v>
                </c:pt>
                <c:pt idx="2555">
                  <c:v>-2.8664763271626108</c:v>
                </c:pt>
                <c:pt idx="2556">
                  <c:v>0.9047712659074747</c:v>
                </c:pt>
                <c:pt idx="2557">
                  <c:v>-0.85042364394948999</c:v>
                </c:pt>
                <c:pt idx="2558">
                  <c:v>-2.4329594072761065</c:v>
                </c:pt>
                <c:pt idx="2559">
                  <c:v>1.859985530260601</c:v>
                </c:pt>
                <c:pt idx="2560">
                  <c:v>3.7526011275489941E-2</c:v>
                </c:pt>
                <c:pt idx="2561">
                  <c:v>-2.2179050303441339</c:v>
                </c:pt>
                <c:pt idx="2562">
                  <c:v>-6.6451671349270711</c:v>
                </c:pt>
                <c:pt idx="2563">
                  <c:v>-2.2223924213364481</c:v>
                </c:pt>
                <c:pt idx="2564">
                  <c:v>-0.76066168660956257</c:v>
                </c:pt>
                <c:pt idx="2565">
                  <c:v>1.2123036037128638</c:v>
                </c:pt>
                <c:pt idx="2566">
                  <c:v>1.0563379841498117</c:v>
                </c:pt>
                <c:pt idx="2567">
                  <c:v>0.26457000474501913</c:v>
                </c:pt>
                <c:pt idx="2568">
                  <c:v>7.6486571760385464</c:v>
                </c:pt>
                <c:pt idx="2569">
                  <c:v>0.16227142889887738</c:v>
                </c:pt>
                <c:pt idx="2570">
                  <c:v>0.45918583737530028</c:v>
                </c:pt>
                <c:pt idx="2571">
                  <c:v>-1.9628806748932838E-2</c:v>
                </c:pt>
                <c:pt idx="2572">
                  <c:v>3.2034265038149176E-16</c:v>
                </c:pt>
                <c:pt idx="2573">
                  <c:v>-11.416621621364193</c:v>
                </c:pt>
                <c:pt idx="2574">
                  <c:v>0.11103131238874395</c:v>
                </c:pt>
                <c:pt idx="2575">
                  <c:v>-0.86236532811662714</c:v>
                </c:pt>
                <c:pt idx="2576">
                  <c:v>-1.6488122788569103E-2</c:v>
                </c:pt>
                <c:pt idx="2577">
                  <c:v>0.8607642026288278</c:v>
                </c:pt>
                <c:pt idx="2578">
                  <c:v>-0.32192809488736229</c:v>
                </c:pt>
                <c:pt idx="2579">
                  <c:v>3.0916076782694115E-2</c:v>
                </c:pt>
                <c:pt idx="2580">
                  <c:v>1.1227255423254121E-2</c:v>
                </c:pt>
                <c:pt idx="2581">
                  <c:v>-0.84533461075321104</c:v>
                </c:pt>
                <c:pt idx="2582">
                  <c:v>-0.11756959638117621</c:v>
                </c:pt>
                <c:pt idx="2583">
                  <c:v>-0.1018796140192138</c:v>
                </c:pt>
                <c:pt idx="2584">
                  <c:v>-0.28540221886224842</c:v>
                </c:pt>
                <c:pt idx="2585">
                  <c:v>0.3317091156799481</c:v>
                </c:pt>
                <c:pt idx="2586">
                  <c:v>0.37241786534105553</c:v>
                </c:pt>
                <c:pt idx="2587">
                  <c:v>0.50522843333190215</c:v>
                </c:pt>
                <c:pt idx="2588">
                  <c:v>-10.451554569765362</c:v>
                </c:pt>
                <c:pt idx="2589">
                  <c:v>0.42072677927691815</c:v>
                </c:pt>
                <c:pt idx="2590">
                  <c:v>-0.33816873589457336</c:v>
                </c:pt>
                <c:pt idx="2591">
                  <c:v>2.8223570853968507</c:v>
                </c:pt>
                <c:pt idx="2592">
                  <c:v>1.2813216381876147</c:v>
                </c:pt>
                <c:pt idx="2593">
                  <c:v>2.8654443185425311</c:v>
                </c:pt>
                <c:pt idx="2594">
                  <c:v>-0.60768257722123997</c:v>
                </c:pt>
                <c:pt idx="2595">
                  <c:v>-8.3837042924740537</c:v>
                </c:pt>
                <c:pt idx="2596">
                  <c:v>-0.26279417686964063</c:v>
                </c:pt>
                <c:pt idx="2597">
                  <c:v>-7.0660891904577721</c:v>
                </c:pt>
                <c:pt idx="2598">
                  <c:v>8.3822637581148367</c:v>
                </c:pt>
                <c:pt idx="2599">
                  <c:v>-14.081316989285773</c:v>
                </c:pt>
                <c:pt idx="2600">
                  <c:v>6.0732489820306386</c:v>
                </c:pt>
                <c:pt idx="2601">
                  <c:v>-6.0732489820306386</c:v>
                </c:pt>
                <c:pt idx="2602">
                  <c:v>-2.5805622074305785</c:v>
                </c:pt>
                <c:pt idx="2603">
                  <c:v>-2.7895802203296278</c:v>
                </c:pt>
                <c:pt idx="2604">
                  <c:v>11.103506382011545</c:v>
                </c:pt>
                <c:pt idx="2605">
                  <c:v>-8.0624959257337636</c:v>
                </c:pt>
                <c:pt idx="2606">
                  <c:v>0.44850519707161507</c:v>
                </c:pt>
                <c:pt idx="2607">
                  <c:v>-1.1805722456418211</c:v>
                </c:pt>
                <c:pt idx="2608">
                  <c:v>-11.518653155673389</c:v>
                </c:pt>
                <c:pt idx="2609">
                  <c:v>0.18762700317577155</c:v>
                </c:pt>
                <c:pt idx="2610">
                  <c:v>0.54362170534025656</c:v>
                </c:pt>
                <c:pt idx="2611">
                  <c:v>1.5789687445267055</c:v>
                </c:pt>
                <c:pt idx="2612">
                  <c:v>5.5647846187835261</c:v>
                </c:pt>
                <c:pt idx="2613">
                  <c:v>14.49768554163183</c:v>
                </c:pt>
                <c:pt idx="2614">
                  <c:v>-7.0660891904577721</c:v>
                </c:pt>
                <c:pt idx="2615">
                  <c:v>-3.252491349293495</c:v>
                </c:pt>
                <c:pt idx="2616">
                  <c:v>11.344665782303407</c:v>
                </c:pt>
                <c:pt idx="2617">
                  <c:v>-6.0732489820306386</c:v>
                </c:pt>
                <c:pt idx="2618">
                  <c:v>-0.36257007938470825</c:v>
                </c:pt>
                <c:pt idx="2619">
                  <c:v>-8.2152777207235864E-2</c:v>
                </c:pt>
                <c:pt idx="2620">
                  <c:v>0.1926450779423961</c:v>
                </c:pt>
                <c:pt idx="2621">
                  <c:v>-0.31291435132237261</c:v>
                </c:pt>
                <c:pt idx="2622">
                  <c:v>0.28090082662730748</c:v>
                </c:pt>
                <c:pt idx="2623">
                  <c:v>-2.1694098452001351</c:v>
                </c:pt>
                <c:pt idx="2624">
                  <c:v>12.103506382011545</c:v>
                </c:pt>
                <c:pt idx="2625">
                  <c:v>-11.731601884675786</c:v>
                </c:pt>
                <c:pt idx="2626">
                  <c:v>0.33365271476541358</c:v>
                </c:pt>
                <c:pt idx="2627">
                  <c:v>-0.33064531198847091</c:v>
                </c:pt>
                <c:pt idx="2628">
                  <c:v>0.15200309344505006</c:v>
                </c:pt>
                <c:pt idx="2629">
                  <c:v>0.11152848952519155</c:v>
                </c:pt>
                <c:pt idx="2630">
                  <c:v>8.0875247472058251E-2</c:v>
                </c:pt>
                <c:pt idx="2631">
                  <c:v>-9.229619965185119</c:v>
                </c:pt>
                <c:pt idx="2632">
                  <c:v>0.36564947231668032</c:v>
                </c:pt>
                <c:pt idx="2633">
                  <c:v>-0.72735559999238408</c:v>
                </c:pt>
                <c:pt idx="2634">
                  <c:v>-5.9228321394775394</c:v>
                </c:pt>
                <c:pt idx="2635">
                  <c:v>-5.9228321394775394</c:v>
                </c:pt>
                <c:pt idx="2636">
                  <c:v>-7.0624959257337645</c:v>
                </c:pt>
                <c:pt idx="2637">
                  <c:v>7.5974318526833731</c:v>
                </c:pt>
                <c:pt idx="2638">
                  <c:v>3.3504972470841339</c:v>
                </c:pt>
                <c:pt idx="2639">
                  <c:v>-8.3837042924740537</c:v>
                </c:pt>
                <c:pt idx="2640">
                  <c:v>-6.0099773453541267E-4</c:v>
                </c:pt>
                <c:pt idx="2641">
                  <c:v>-0.60572106088795385</c:v>
                </c:pt>
                <c:pt idx="2642">
                  <c:v>-2.4353861446706468</c:v>
                </c:pt>
                <c:pt idx="2643">
                  <c:v>-0.18322182405576995</c:v>
                </c:pt>
                <c:pt idx="2644">
                  <c:v>-0.27008916336774419</c:v>
                </c:pt>
                <c:pt idx="2645">
                  <c:v>0.30932805810772901</c:v>
                </c:pt>
                <c:pt idx="2646">
                  <c:v>-0.73696559416620622</c:v>
                </c:pt>
                <c:pt idx="2647">
                  <c:v>8.8683081332894673</c:v>
                </c:pt>
                <c:pt idx="2648">
                  <c:v>0.19525629139893413</c:v>
                </c:pt>
                <c:pt idx="2649">
                  <c:v>0.28185065551202726</c:v>
                </c:pt>
                <c:pt idx="2650">
                  <c:v>-7.6486571760385464</c:v>
                </c:pt>
                <c:pt idx="2651">
                  <c:v>12.773207904847887</c:v>
                </c:pt>
                <c:pt idx="2652">
                  <c:v>0.12637728576955562</c:v>
                </c:pt>
                <c:pt idx="2653">
                  <c:v>10.583082767502933</c:v>
                </c:pt>
                <c:pt idx="2654">
                  <c:v>-9.6450579349844787</c:v>
                </c:pt>
                <c:pt idx="2655">
                  <c:v>11.731601884675786</c:v>
                </c:pt>
                <c:pt idx="2656">
                  <c:v>7.6486571760385464</c:v>
                </c:pt>
                <c:pt idx="2657">
                  <c:v>-11.059344460824425</c:v>
                </c:pt>
                <c:pt idx="2658">
                  <c:v>1.0040468330627021</c:v>
                </c:pt>
                <c:pt idx="2659">
                  <c:v>-7.0624959257337645</c:v>
                </c:pt>
                <c:pt idx="2660">
                  <c:v>6.0732489820306386</c:v>
                </c:pt>
                <c:pt idx="2661">
                  <c:v>-0.66815643624755494</c:v>
                </c:pt>
                <c:pt idx="2662">
                  <c:v>-11.188588845707349</c:v>
                </c:pt>
                <c:pt idx="2663">
                  <c:v>2.6713322081159276</c:v>
                </c:pt>
                <c:pt idx="2664">
                  <c:v>11.787086324551618</c:v>
                </c:pt>
                <c:pt idx="2665">
                  <c:v>0.66481580841037069</c:v>
                </c:pt>
                <c:pt idx="2666">
                  <c:v>-0.60298735040428109</c:v>
                </c:pt>
                <c:pt idx="2667">
                  <c:v>-1.453956488571146</c:v>
                </c:pt>
                <c:pt idx="2668">
                  <c:v>9.4686982504816386E-2</c:v>
                </c:pt>
                <c:pt idx="2669">
                  <c:v>8.6462586799900301</c:v>
                </c:pt>
                <c:pt idx="2670">
                  <c:v>-0.34665052429859389</c:v>
                </c:pt>
                <c:pt idx="2671">
                  <c:v>-1.2600036779633471E-2</c:v>
                </c:pt>
                <c:pt idx="2672">
                  <c:v>-1.8300816742943728E-2</c:v>
                </c:pt>
                <c:pt idx="2673">
                  <c:v>0.68740976969197387</c:v>
                </c:pt>
                <c:pt idx="2674">
                  <c:v>-1.8047828139758981</c:v>
                </c:pt>
                <c:pt idx="2675">
                  <c:v>-0.63890130783196009</c:v>
                </c:pt>
                <c:pt idx="2676">
                  <c:v>0.58136026404096064</c:v>
                </c:pt>
                <c:pt idx="2677">
                  <c:v>-7.0660891904577721</c:v>
                </c:pt>
                <c:pt idx="2678">
                  <c:v>-0.22227798076676988</c:v>
                </c:pt>
                <c:pt idx="2679">
                  <c:v>0.95084997038077712</c:v>
                </c:pt>
                <c:pt idx="2680">
                  <c:v>-0.39427893911204653</c:v>
                </c:pt>
                <c:pt idx="2681">
                  <c:v>-9.5196362528432132</c:v>
                </c:pt>
                <c:pt idx="2682">
                  <c:v>-0.661583782324069</c:v>
                </c:pt>
                <c:pt idx="2683">
                  <c:v>5.8102954563568489E-2</c:v>
                </c:pt>
                <c:pt idx="2684">
                  <c:v>-12.800360675454716</c:v>
                </c:pt>
                <c:pt idx="2685">
                  <c:v>0.68853890416370611</c:v>
                </c:pt>
                <c:pt idx="2686">
                  <c:v>-2.345897282398891E-2</c:v>
                </c:pt>
                <c:pt idx="2687">
                  <c:v>0.48542682717024171</c:v>
                </c:pt>
                <c:pt idx="2688">
                  <c:v>-0.42576390587190205</c:v>
                </c:pt>
                <c:pt idx="2689">
                  <c:v>1.7006425305689774E-2</c:v>
                </c:pt>
                <c:pt idx="2690">
                  <c:v>-1.485426827170242</c:v>
                </c:pt>
                <c:pt idx="2691">
                  <c:v>-0.20614728002504121</c:v>
                </c:pt>
                <c:pt idx="2692">
                  <c:v>8.0872731872583981E-2</c:v>
                </c:pt>
                <c:pt idx="2693">
                  <c:v>-7.9230651209593023E-2</c:v>
                </c:pt>
                <c:pt idx="2694">
                  <c:v>-1.0268335453827113E-2</c:v>
                </c:pt>
                <c:pt idx="2695">
                  <c:v>1.8037526853774084</c:v>
                </c:pt>
                <c:pt idx="2696">
                  <c:v>0.21572869105543699</c:v>
                </c:pt>
                <c:pt idx="2697">
                  <c:v>-0.1183947008022304</c:v>
                </c:pt>
                <c:pt idx="2698">
                  <c:v>0.67270539536282237</c:v>
                </c:pt>
                <c:pt idx="2699">
                  <c:v>-0.22239242133644821</c:v>
                </c:pt>
                <c:pt idx="2700">
                  <c:v>-0.37291202360616743</c:v>
                </c:pt>
                <c:pt idx="2701">
                  <c:v>0.20188176821397402</c:v>
                </c:pt>
                <c:pt idx="2702">
                  <c:v>0.18057224564182114</c:v>
                </c:pt>
                <c:pt idx="2703">
                  <c:v>12.702894141119387</c:v>
                </c:pt>
                <c:pt idx="2704">
                  <c:v>-0.26303440583379395</c:v>
                </c:pt>
                <c:pt idx="2705">
                  <c:v>1.7212426238967073</c:v>
                </c:pt>
                <c:pt idx="2706">
                  <c:v>-0.12619175934731161</c:v>
                </c:pt>
                <c:pt idx="2707">
                  <c:v>0.27427511929594656</c:v>
                </c:pt>
                <c:pt idx="2708">
                  <c:v>-7.0660891904577721</c:v>
                </c:pt>
                <c:pt idx="2709">
                  <c:v>-8.8683081332894673</c:v>
                </c:pt>
                <c:pt idx="2710">
                  <c:v>0.50246498286977759</c:v>
                </c:pt>
                <c:pt idx="2711">
                  <c:v>8.8408974221765094E-2</c:v>
                </c:pt>
                <c:pt idx="2712">
                  <c:v>-1.1538628359402714</c:v>
                </c:pt>
                <c:pt idx="2713">
                  <c:v>0</c:v>
                </c:pt>
                <c:pt idx="2714">
                  <c:v>-8.3837042924740537</c:v>
                </c:pt>
                <c:pt idx="2715">
                  <c:v>0.42909158983639289</c:v>
                </c:pt>
                <c:pt idx="2716">
                  <c:v>0.19264507794239583</c:v>
                </c:pt>
                <c:pt idx="2717">
                  <c:v>9.0606959316875546</c:v>
                </c:pt>
                <c:pt idx="2718">
                  <c:v>7.0660891904577738</c:v>
                </c:pt>
                <c:pt idx="2719">
                  <c:v>12.800428089535748</c:v>
                </c:pt>
                <c:pt idx="2720">
                  <c:v>13.12503671041155</c:v>
                </c:pt>
                <c:pt idx="2721">
                  <c:v>5.0621631664608334E-2</c:v>
                </c:pt>
                <c:pt idx="2722">
                  <c:v>0.49984588708320538</c:v>
                </c:pt>
                <c:pt idx="2723">
                  <c:v>5.9971400334007834</c:v>
                </c:pt>
                <c:pt idx="2724">
                  <c:v>8.5973223109852503E-2</c:v>
                </c:pt>
                <c:pt idx="2725">
                  <c:v>-5.9228321394775394</c:v>
                </c:pt>
                <c:pt idx="2726">
                  <c:v>1</c:v>
                </c:pt>
                <c:pt idx="2727">
                  <c:v>-0.58472215169254749</c:v>
                </c:pt>
                <c:pt idx="2728">
                  <c:v>-0.18982455888001731</c:v>
                </c:pt>
                <c:pt idx="2729">
                  <c:v>-0.24100809950379493</c:v>
                </c:pt>
                <c:pt idx="2730">
                  <c:v>-0.26303440583379378</c:v>
                </c:pt>
                <c:pt idx="2731">
                  <c:v>0.25311893696871146</c:v>
                </c:pt>
                <c:pt idx="2732">
                  <c:v>-0.83007499855768796</c:v>
                </c:pt>
                <c:pt idx="2733">
                  <c:v>0.43171624042547441</c:v>
                </c:pt>
                <c:pt idx="2734">
                  <c:v>4.1324502960236504</c:v>
                </c:pt>
                <c:pt idx="2735">
                  <c:v>-0.61393149128291569</c:v>
                </c:pt>
                <c:pt idx="2736">
                  <c:v>-0.10691520391651191</c:v>
                </c:pt>
                <c:pt idx="2737">
                  <c:v>-9.6215315259302825E-2</c:v>
                </c:pt>
                <c:pt idx="2738">
                  <c:v>-1.2394659346953893</c:v>
                </c:pt>
                <c:pt idx="2739">
                  <c:v>-9.2304207950923818</c:v>
                </c:pt>
                <c:pt idx="2740">
                  <c:v>-0.37706964907982332</c:v>
                </c:pt>
                <c:pt idx="2741">
                  <c:v>-10.759888183221834</c:v>
                </c:pt>
                <c:pt idx="2742">
                  <c:v>0.18293234555731566</c:v>
                </c:pt>
                <c:pt idx="2743">
                  <c:v>0.34792330342030681</c:v>
                </c:pt>
                <c:pt idx="2744">
                  <c:v>-0.24997825300834742</c:v>
                </c:pt>
                <c:pt idx="2745">
                  <c:v>-0.18641312423088136</c:v>
                </c:pt>
                <c:pt idx="2746">
                  <c:v>-0.27670934273087022</c:v>
                </c:pt>
                <c:pt idx="2747">
                  <c:v>-0.10414709342054761</c:v>
                </c:pt>
                <c:pt idx="2748">
                  <c:v>-0.34239219744707788</c:v>
                </c:pt>
                <c:pt idx="2749">
                  <c:v>0.26301837686844298</c:v>
                </c:pt>
                <c:pt idx="2750">
                  <c:v>-0.10011148479020408</c:v>
                </c:pt>
                <c:pt idx="2751">
                  <c:v>9.6444571875092606</c:v>
                </c:pt>
                <c:pt idx="2752">
                  <c:v>-9.2601800431202738E-2</c:v>
                </c:pt>
                <c:pt idx="2753">
                  <c:v>0.21254463538010088</c:v>
                </c:pt>
                <c:pt idx="2754">
                  <c:v>-1.1876193553215679</c:v>
                </c:pt>
                <c:pt idx="2755">
                  <c:v>-1.6520766965796934</c:v>
                </c:pt>
                <c:pt idx="2756">
                  <c:v>-0.35184367279164952</c:v>
                </c:pt>
                <c:pt idx="2757">
                  <c:v>-1.4619585466663365</c:v>
                </c:pt>
                <c:pt idx="2758">
                  <c:v>0.36536735615225996</c:v>
                </c:pt>
                <c:pt idx="2759">
                  <c:v>-0.11103131238874385</c:v>
                </c:pt>
                <c:pt idx="2760">
                  <c:v>0.15285148808337068</c:v>
                </c:pt>
                <c:pt idx="2761">
                  <c:v>8.0624959257337636</c:v>
                </c:pt>
                <c:pt idx="2762">
                  <c:v>-0.73600507812480787</c:v>
                </c:pt>
                <c:pt idx="2763">
                  <c:v>2.9747343394052241E-2</c:v>
                </c:pt>
                <c:pt idx="2764">
                  <c:v>-6.228427825434274E-2</c:v>
                </c:pt>
                <c:pt idx="2765">
                  <c:v>1.4301235736206417</c:v>
                </c:pt>
                <c:pt idx="2766">
                  <c:v>-6.3565128777465868E-2</c:v>
                </c:pt>
                <c:pt idx="2767">
                  <c:v>-5.0874628412503391</c:v>
                </c:pt>
                <c:pt idx="2768">
                  <c:v>0.68907090406189453</c:v>
                </c:pt>
                <c:pt idx="2769">
                  <c:v>1.7279204545631992</c:v>
                </c:pt>
                <c:pt idx="2770">
                  <c:v>0.30116953472056479</c:v>
                </c:pt>
                <c:pt idx="2771">
                  <c:v>-1.1343959403386188</c:v>
                </c:pt>
                <c:pt idx="2772">
                  <c:v>-0.2054691182999793</c:v>
                </c:pt>
                <c:pt idx="2773">
                  <c:v>0</c:v>
                </c:pt>
                <c:pt idx="2774">
                  <c:v>1.6033410300360109</c:v>
                </c:pt>
                <c:pt idx="2775">
                  <c:v>-0.30202853744965791</c:v>
                </c:pt>
                <c:pt idx="2776">
                  <c:v>0.24100809950379498</c:v>
                </c:pt>
                <c:pt idx="2777">
                  <c:v>-0.18057224564182073</c:v>
                </c:pt>
                <c:pt idx="2778">
                  <c:v>-10.063844449004613</c:v>
                </c:pt>
                <c:pt idx="2779">
                  <c:v>-3.6220883746924892</c:v>
                </c:pt>
                <c:pt idx="2780">
                  <c:v>-11.013322673425447</c:v>
                </c:pt>
                <c:pt idx="2781">
                  <c:v>-5.0874628412503391</c:v>
                </c:pt>
                <c:pt idx="2782">
                  <c:v>0.63600193372162173</c:v>
                </c:pt>
                <c:pt idx="2783">
                  <c:v>-5.668584554236447</c:v>
                </c:pt>
                <c:pt idx="2784">
                  <c:v>7.0660891904577738</c:v>
                </c:pt>
                <c:pt idx="2785">
                  <c:v>-1.4135364118050715</c:v>
                </c:pt>
                <c:pt idx="2786">
                  <c:v>0.46750491917297887</c:v>
                </c:pt>
                <c:pt idx="2787">
                  <c:v>-2.4839848529963358</c:v>
                </c:pt>
                <c:pt idx="2788">
                  <c:v>2.3662281939100995</c:v>
                </c:pt>
                <c:pt idx="2789">
                  <c:v>-4.2445150925706363</c:v>
                </c:pt>
                <c:pt idx="2790">
                  <c:v>-3.2450843901936319</c:v>
                </c:pt>
                <c:pt idx="2791">
                  <c:v>-12.485242318936114</c:v>
                </c:pt>
                <c:pt idx="2792">
                  <c:v>0.68449817427207049</c:v>
                </c:pt>
                <c:pt idx="2793">
                  <c:v>-1.5730096979593908</c:v>
                </c:pt>
                <c:pt idx="2794">
                  <c:v>0.20158682775764308</c:v>
                </c:pt>
                <c:pt idx="2795">
                  <c:v>-4.9627817965005638</c:v>
                </c:pt>
                <c:pt idx="2796">
                  <c:v>9.4655664048093993</c:v>
                </c:pt>
                <c:pt idx="2797">
                  <c:v>0.9462894132552323</c:v>
                </c:pt>
                <c:pt idx="2798">
                  <c:v>0.46428101829869273</c:v>
                </c:pt>
                <c:pt idx="2799">
                  <c:v>0.14438990933517493</c:v>
                </c:pt>
                <c:pt idx="2800">
                  <c:v>-0.13743797798581636</c:v>
                </c:pt>
                <c:pt idx="2801">
                  <c:v>-10.814048332230835</c:v>
                </c:pt>
                <c:pt idx="2802">
                  <c:v>1.4150374992788437</c:v>
                </c:pt>
                <c:pt idx="2803">
                  <c:v>2.4283795395077452</c:v>
                </c:pt>
                <c:pt idx="2804">
                  <c:v>4.8579809951275719</c:v>
                </c:pt>
                <c:pt idx="2805">
                  <c:v>11.103506382011545</c:v>
                </c:pt>
                <c:pt idx="2806">
                  <c:v>-10.45189794595189</c:v>
                </c:pt>
                <c:pt idx="2807">
                  <c:v>-1.8022116187816446</c:v>
                </c:pt>
                <c:pt idx="2808">
                  <c:v>-2.0004507717708564</c:v>
                </c:pt>
                <c:pt idx="2809">
                  <c:v>1.7203143536160426</c:v>
                </c:pt>
                <c:pt idx="2810">
                  <c:v>8.1136762725405223E-2</c:v>
                </c:pt>
                <c:pt idx="2811">
                  <c:v>10.518653155673389</c:v>
                </c:pt>
                <c:pt idx="2812">
                  <c:v>7.0660891904577738</c:v>
                </c:pt>
                <c:pt idx="2813">
                  <c:v>-10.582455645110581</c:v>
                </c:pt>
                <c:pt idx="2814">
                  <c:v>8.0624959257337636</c:v>
                </c:pt>
                <c:pt idx="2815">
                  <c:v>1.193681124694921</c:v>
                </c:pt>
                <c:pt idx="2816">
                  <c:v>-0.65821148275179475</c:v>
                </c:pt>
                <c:pt idx="2817">
                  <c:v>-1.094993299736273</c:v>
                </c:pt>
                <c:pt idx="2818">
                  <c:v>-1.9496175625796985E-2</c:v>
                </c:pt>
                <c:pt idx="2819">
                  <c:v>0.1608540110273157</c:v>
                </c:pt>
                <c:pt idx="2820">
                  <c:v>0.51705843621935255</c:v>
                </c:pt>
                <c:pt idx="2821">
                  <c:v>-6.1400544664143422E-2</c:v>
                </c:pt>
                <c:pt idx="2822">
                  <c:v>9.8264016314866073E-2</c:v>
                </c:pt>
                <c:pt idx="2823">
                  <c:v>0.76625990096024466</c:v>
                </c:pt>
                <c:pt idx="2824">
                  <c:v>0.95419631038687514</c:v>
                </c:pt>
                <c:pt idx="2825">
                  <c:v>-0.26748031086498586</c:v>
                </c:pt>
                <c:pt idx="2826">
                  <c:v>0.28217629953396445</c:v>
                </c:pt>
                <c:pt idx="2827">
                  <c:v>-8.0618460208284434E-2</c:v>
                </c:pt>
                <c:pt idx="2828">
                  <c:v>5.3439258961460415E-2</c:v>
                </c:pt>
                <c:pt idx="2829">
                  <c:v>-1.28080910756177</c:v>
                </c:pt>
                <c:pt idx="2830">
                  <c:v>-0.20780488511340148</c:v>
                </c:pt>
                <c:pt idx="2831">
                  <c:v>-0.30657583252705489</c:v>
                </c:pt>
                <c:pt idx="2832">
                  <c:v>-0.37052680321305165</c:v>
                </c:pt>
                <c:pt idx="2833">
                  <c:v>0.81496810616747917</c:v>
                </c:pt>
                <c:pt idx="2834">
                  <c:v>-3.9683701472482368E-2</c:v>
                </c:pt>
                <c:pt idx="2835">
                  <c:v>-7.5551033007176915E-2</c:v>
                </c:pt>
                <c:pt idx="2836">
                  <c:v>-0.29602623144460533</c:v>
                </c:pt>
                <c:pt idx="2837">
                  <c:v>9.7024454394864415E-2</c:v>
                </c:pt>
                <c:pt idx="2838">
                  <c:v>0.23048383368999537</c:v>
                </c:pt>
                <c:pt idx="2839">
                  <c:v>-4.9925225331682227E-2</c:v>
                </c:pt>
                <c:pt idx="2840">
                  <c:v>-0.40406638145784107</c:v>
                </c:pt>
                <c:pt idx="2841">
                  <c:v>4.1647697358491192E-2</c:v>
                </c:pt>
                <c:pt idx="2842">
                  <c:v>0.40765796891324596</c:v>
                </c:pt>
                <c:pt idx="2843">
                  <c:v>1.4126350090635396</c:v>
                </c:pt>
                <c:pt idx="2844">
                  <c:v>-1.2730184944064162</c:v>
                </c:pt>
                <c:pt idx="2845">
                  <c:v>-0.53343220008107406</c:v>
                </c:pt>
                <c:pt idx="2846">
                  <c:v>-11.344665782303407</c:v>
                </c:pt>
                <c:pt idx="2847">
                  <c:v>0.12553088208385882</c:v>
                </c:pt>
                <c:pt idx="2848">
                  <c:v>-8.7843348977954469E-2</c:v>
                </c:pt>
                <c:pt idx="2849">
                  <c:v>0.16772744573806683</c:v>
                </c:pt>
                <c:pt idx="2850">
                  <c:v>0.13039663725567516</c:v>
                </c:pt>
                <c:pt idx="2851">
                  <c:v>-0.1210154009613658</c:v>
                </c:pt>
                <c:pt idx="2852">
                  <c:v>0.14251164446775272</c:v>
                </c:pt>
                <c:pt idx="2853">
                  <c:v>-0.1407439760303664</c:v>
                </c:pt>
                <c:pt idx="2854">
                  <c:v>0.10791533916688784</c:v>
                </c:pt>
                <c:pt idx="2855">
                  <c:v>0.56936564567013748</c:v>
                </c:pt>
                <c:pt idx="2856">
                  <c:v>-0.9358696625802847</c:v>
                </c:pt>
                <c:pt idx="2857">
                  <c:v>-0.16664986940945109</c:v>
                </c:pt>
                <c:pt idx="2858">
                  <c:v>-0.21418127201720802</c:v>
                </c:pt>
                <c:pt idx="2859">
                  <c:v>2.6351326946952143E-2</c:v>
                </c:pt>
                <c:pt idx="2860">
                  <c:v>6.0732489820306386</c:v>
                </c:pt>
                <c:pt idx="2861">
                  <c:v>0.29956028185890793</c:v>
                </c:pt>
                <c:pt idx="2862">
                  <c:v>9.6450579349844787</c:v>
                </c:pt>
                <c:pt idx="2863">
                  <c:v>-9.6450579349844787</c:v>
                </c:pt>
                <c:pt idx="2864">
                  <c:v>-4.0332094035218022E-2</c:v>
                </c:pt>
                <c:pt idx="2865">
                  <c:v>6.78426457810513E-2</c:v>
                </c:pt>
                <c:pt idx="2866">
                  <c:v>-8.9818262248469269E-2</c:v>
                </c:pt>
                <c:pt idx="2867">
                  <c:v>2.7642755069128836E-2</c:v>
                </c:pt>
                <c:pt idx="2868">
                  <c:v>0.15243757471347139</c:v>
                </c:pt>
                <c:pt idx="2869">
                  <c:v>3.8136290800151306E-3</c:v>
                </c:pt>
                <c:pt idx="2870">
                  <c:v>-3.1524088333529515E-2</c:v>
                </c:pt>
                <c:pt idx="2871">
                  <c:v>0.16941277170467886</c:v>
                </c:pt>
                <c:pt idx="2872">
                  <c:v>5.6111879572032217E-2</c:v>
                </c:pt>
                <c:pt idx="2873">
                  <c:v>0.75899190049620524</c:v>
                </c:pt>
                <c:pt idx="2874">
                  <c:v>3.2876156246689096E-2</c:v>
                </c:pt>
                <c:pt idx="2875">
                  <c:v>0.45539523689498473</c:v>
                </c:pt>
                <c:pt idx="2876">
                  <c:v>-0.28031239726562945</c:v>
                </c:pt>
                <c:pt idx="2877">
                  <c:v>8.2347327936499015E-2</c:v>
                </c:pt>
                <c:pt idx="2878">
                  <c:v>-11.013555309891467</c:v>
                </c:pt>
                <c:pt idx="2879">
                  <c:v>10.866763767353351</c:v>
                </c:pt>
                <c:pt idx="2880">
                  <c:v>-1.1643868179008823</c:v>
                </c:pt>
                <c:pt idx="2881">
                  <c:v>-12.434106928609955</c:v>
                </c:pt>
                <c:pt idx="2882">
                  <c:v>-0.2924940063074577</c:v>
                </c:pt>
                <c:pt idx="2883">
                  <c:v>9.229619965185119</c:v>
                </c:pt>
                <c:pt idx="2884">
                  <c:v>-12.248915863856213</c:v>
                </c:pt>
                <c:pt idx="2885">
                  <c:v>-0.96347412397488585</c:v>
                </c:pt>
                <c:pt idx="2886">
                  <c:v>-0.23446525363702297</c:v>
                </c:pt>
                <c:pt idx="2887">
                  <c:v>-1.554030641169265</c:v>
                </c:pt>
                <c:pt idx="2888">
                  <c:v>0.7858751946471525</c:v>
                </c:pt>
                <c:pt idx="2889">
                  <c:v>0.7062687969432897</c:v>
                </c:pt>
                <c:pt idx="2890">
                  <c:v>0.18021933589424677</c:v>
                </c:pt>
                <c:pt idx="2891">
                  <c:v>-0.27902105224575507</c:v>
                </c:pt>
                <c:pt idx="2892">
                  <c:v>9.6861539252588974E-2</c:v>
                </c:pt>
                <c:pt idx="2893">
                  <c:v>-9.0606959316875546</c:v>
                </c:pt>
                <c:pt idx="2894">
                  <c:v>0.12338241550528235</c:v>
                </c:pt>
                <c:pt idx="2895">
                  <c:v>-9.0602548780906664E-2</c:v>
                </c:pt>
                <c:pt idx="2896">
                  <c:v>0.500073603134643</c:v>
                </c:pt>
                <c:pt idx="2897">
                  <c:v>-0.60455030609055438</c:v>
                </c:pt>
                <c:pt idx="2898">
                  <c:v>1.3488951424876319</c:v>
                </c:pt>
                <c:pt idx="2899">
                  <c:v>-0.23173028591578418</c:v>
                </c:pt>
                <c:pt idx="2900">
                  <c:v>1.00863030514344</c:v>
                </c:pt>
                <c:pt idx="2901">
                  <c:v>-2.3219280948873622</c:v>
                </c:pt>
                <c:pt idx="2902">
                  <c:v>0.16992500144231237</c:v>
                </c:pt>
                <c:pt idx="2903">
                  <c:v>0.34856322139082863</c:v>
                </c:pt>
                <c:pt idx="2904">
                  <c:v>-0.18120306989362445</c:v>
                </c:pt>
                <c:pt idx="2905">
                  <c:v>-0.29662193280182259</c:v>
                </c:pt>
                <c:pt idx="2906">
                  <c:v>2.2479275134435857</c:v>
                </c:pt>
                <c:pt idx="2907">
                  <c:v>0.93285147101736987</c:v>
                </c:pt>
                <c:pt idx="2908">
                  <c:v>-1.3625700793847084</c:v>
                </c:pt>
                <c:pt idx="2909">
                  <c:v>4.5141613134704238E-2</c:v>
                </c:pt>
                <c:pt idx="2910">
                  <c:v>0.45251220469750669</c:v>
                </c:pt>
                <c:pt idx="2911">
                  <c:v>-0.14460938070410609</c:v>
                </c:pt>
                <c:pt idx="2912">
                  <c:v>-2.6762674082658897</c:v>
                </c:pt>
                <c:pt idx="2913">
                  <c:v>3.242147769237743E-2</c:v>
                </c:pt>
                <c:pt idx="2914">
                  <c:v>9.5189809291704002</c:v>
                </c:pt>
                <c:pt idx="2915">
                  <c:v>-0.29428533981823363</c:v>
                </c:pt>
                <c:pt idx="2916">
                  <c:v>0.43334937755578523</c:v>
                </c:pt>
                <c:pt idx="2917">
                  <c:v>-8.0606959316875546</c:v>
                </c:pt>
                <c:pt idx="2918">
                  <c:v>-8.8683081332894673</c:v>
                </c:pt>
                <c:pt idx="2919">
                  <c:v>0.45943161863729726</c:v>
                </c:pt>
                <c:pt idx="2920">
                  <c:v>-3.6585436331022643</c:v>
                </c:pt>
                <c:pt idx="2921">
                  <c:v>1.4799929411196135</c:v>
                </c:pt>
                <c:pt idx="2922">
                  <c:v>8.3837042924740537</c:v>
                </c:pt>
                <c:pt idx="2923">
                  <c:v>0.18903382439001684</c:v>
                </c:pt>
                <c:pt idx="2924">
                  <c:v>10.966265102877133</c:v>
                </c:pt>
                <c:pt idx="2925">
                  <c:v>5.5647846187835261</c:v>
                </c:pt>
                <c:pt idx="2926">
                  <c:v>-9.229619965185119</c:v>
                </c:pt>
                <c:pt idx="2927">
                  <c:v>-0.59367971782226536</c:v>
                </c:pt>
                <c:pt idx="2928">
                  <c:v>1.260752895035208</c:v>
                </c:pt>
                <c:pt idx="2929">
                  <c:v>0.1815201399209202</c:v>
                </c:pt>
                <c:pt idx="2930">
                  <c:v>0.1567255036874533</c:v>
                </c:pt>
                <c:pt idx="2931">
                  <c:v>7.6462586799900292</c:v>
                </c:pt>
                <c:pt idx="2932">
                  <c:v>-13.904446464505721</c:v>
                </c:pt>
                <c:pt idx="2933">
                  <c:v>2.1477536204436922</c:v>
                </c:pt>
                <c:pt idx="2934">
                  <c:v>-12.879136486120251</c:v>
                </c:pt>
                <c:pt idx="2935">
                  <c:v>0.41463680630560057</c:v>
                </c:pt>
                <c:pt idx="2936">
                  <c:v>-8.6462586799900301</c:v>
                </c:pt>
                <c:pt idx="2937">
                  <c:v>-0.33832253313803112</c:v>
                </c:pt>
                <c:pt idx="2938">
                  <c:v>0.77113322047090227</c:v>
                </c:pt>
                <c:pt idx="2939">
                  <c:v>1.4150374992788439</c:v>
                </c:pt>
                <c:pt idx="2940">
                  <c:v>14.628768280089117</c:v>
                </c:pt>
                <c:pt idx="2941">
                  <c:v>-8.3837042924740537</c:v>
                </c:pt>
                <c:pt idx="2942">
                  <c:v>-9.5196362528432132</c:v>
                </c:pt>
                <c:pt idx="2943">
                  <c:v>9.9667457608995313</c:v>
                </c:pt>
                <c:pt idx="2944">
                  <c:v>-0.76620281539130275</c:v>
                </c:pt>
                <c:pt idx="2945">
                  <c:v>0.43596537457841733</c:v>
                </c:pt>
                <c:pt idx="2946">
                  <c:v>0.22837127382586928</c:v>
                </c:pt>
                <c:pt idx="2947">
                  <c:v>8.8265751042451282E-2</c:v>
                </c:pt>
                <c:pt idx="2948">
                  <c:v>0.21681138907314831</c:v>
                </c:pt>
                <c:pt idx="2949">
                  <c:v>-0.11995562148348313</c:v>
                </c:pt>
                <c:pt idx="2950">
                  <c:v>-0.3369537795974451</c:v>
                </c:pt>
                <c:pt idx="2951">
                  <c:v>-5.2433961828968596E-2</c:v>
                </c:pt>
                <c:pt idx="2952">
                  <c:v>0</c:v>
                </c:pt>
                <c:pt idx="2953">
                  <c:v>-0.96347412397488619</c:v>
                </c:pt>
                <c:pt idx="2954">
                  <c:v>0.5925756848310314</c:v>
                </c:pt>
                <c:pt idx="2955">
                  <c:v>0.62602515734304254</c:v>
                </c:pt>
                <c:pt idx="2956">
                  <c:v>-10.307200809140809</c:v>
                </c:pt>
                <c:pt idx="2957">
                  <c:v>-2.4150374992788439</c:v>
                </c:pt>
                <c:pt idx="2958">
                  <c:v>-9.3822637581148367</c:v>
                </c:pt>
                <c:pt idx="2959">
                  <c:v>9.0597950917951025</c:v>
                </c:pt>
                <c:pt idx="2960">
                  <c:v>1.0663424948286957</c:v>
                </c:pt>
                <c:pt idx="2961">
                  <c:v>-8.8683081332894673</c:v>
                </c:pt>
                <c:pt idx="2962">
                  <c:v>-6.0086281545437394</c:v>
                </c:pt>
                <c:pt idx="2963">
                  <c:v>5.752031709957806</c:v>
                </c:pt>
                <c:pt idx="2964">
                  <c:v>6.0732489820306386</c:v>
                </c:pt>
                <c:pt idx="2965">
                  <c:v>6.0732489820306386</c:v>
                </c:pt>
                <c:pt idx="2966">
                  <c:v>6.0732489820306386</c:v>
                </c:pt>
                <c:pt idx="2967">
                  <c:v>-0.35230174393088115</c:v>
                </c:pt>
                <c:pt idx="2968">
                  <c:v>-0.56416118199888421</c:v>
                </c:pt>
                <c:pt idx="2969">
                  <c:v>-0.15565087046019455</c:v>
                </c:pt>
                <c:pt idx="2970">
                  <c:v>-0.44126904085202356</c:v>
                </c:pt>
                <c:pt idx="2971">
                  <c:v>-0.30128378497133851</c:v>
                </c:pt>
                <c:pt idx="2972">
                  <c:v>0.16992500144231265</c:v>
                </c:pt>
                <c:pt idx="2973">
                  <c:v>-1.3840160455787707</c:v>
                </c:pt>
                <c:pt idx="2974">
                  <c:v>-0.23606735823352443</c:v>
                </c:pt>
                <c:pt idx="2975">
                  <c:v>-0.4498029174395205</c:v>
                </c:pt>
                <c:pt idx="2976">
                  <c:v>0.92070095232461679</c:v>
                </c:pt>
                <c:pt idx="2977">
                  <c:v>-8.3837042924740537</c:v>
                </c:pt>
                <c:pt idx="2978">
                  <c:v>8.6462586799900301</c:v>
                </c:pt>
                <c:pt idx="2979">
                  <c:v>-9.5183253076908674</c:v>
                </c:pt>
                <c:pt idx="2980">
                  <c:v>0.3025627700204313</c:v>
                </c:pt>
                <c:pt idx="2981">
                  <c:v>-9.8667637673533513</c:v>
                </c:pt>
                <c:pt idx="2982">
                  <c:v>6.3474631869945002</c:v>
                </c:pt>
                <c:pt idx="2983">
                  <c:v>-0.91753783980802706</c:v>
                </c:pt>
                <c:pt idx="2984">
                  <c:v>-1.5115003387801353</c:v>
                </c:pt>
                <c:pt idx="2985">
                  <c:v>-14.20355193188545</c:v>
                </c:pt>
                <c:pt idx="2986">
                  <c:v>16.57065128354893</c:v>
                </c:pt>
                <c:pt idx="2987">
                  <c:v>-0.95419631038687491</c:v>
                </c:pt>
                <c:pt idx="2988">
                  <c:v>0.34510763506190251</c:v>
                </c:pt>
                <c:pt idx="2989">
                  <c:v>-0.4815329110657508</c:v>
                </c:pt>
                <c:pt idx="2990">
                  <c:v>-1.1367606211120123</c:v>
                </c:pt>
                <c:pt idx="2991">
                  <c:v>-1.9661775145852654</c:v>
                </c:pt>
                <c:pt idx="2992">
                  <c:v>-0.17508670655809114</c:v>
                </c:pt>
                <c:pt idx="2993">
                  <c:v>6.2021726607384441E-2</c:v>
                </c:pt>
                <c:pt idx="2994">
                  <c:v>0.27159641933721779</c:v>
                </c:pt>
                <c:pt idx="2995">
                  <c:v>0</c:v>
                </c:pt>
                <c:pt idx="2996">
                  <c:v>0.22600367488882678</c:v>
                </c:pt>
                <c:pt idx="2997">
                  <c:v>9.7297201354915097E-2</c:v>
                </c:pt>
                <c:pt idx="2998">
                  <c:v>0.36863318724201927</c:v>
                </c:pt>
                <c:pt idx="2999">
                  <c:v>-7.6486571760385464</c:v>
                </c:pt>
                <c:pt idx="3000">
                  <c:v>0.22145102160262725</c:v>
                </c:pt>
                <c:pt idx="3001">
                  <c:v>10.451211111832329</c:v>
                </c:pt>
                <c:pt idx="3002">
                  <c:v>-8.6462586799900301</c:v>
                </c:pt>
                <c:pt idx="3003">
                  <c:v>-0.15438574475604383</c:v>
                </c:pt>
                <c:pt idx="3004">
                  <c:v>-12.398832744439126</c:v>
                </c:pt>
                <c:pt idx="3005">
                  <c:v>0.15978044403676886</c:v>
                </c:pt>
                <c:pt idx="3006">
                  <c:v>-0.62148837674627011</c:v>
                </c:pt>
                <c:pt idx="3007">
                  <c:v>-0.65535182861255425</c:v>
                </c:pt>
                <c:pt idx="3008">
                  <c:v>1.7098377613254798</c:v>
                </c:pt>
                <c:pt idx="3009">
                  <c:v>-1.2982238342960939</c:v>
                </c:pt>
                <c:pt idx="3010">
                  <c:v>-11.451554569765362</c:v>
                </c:pt>
                <c:pt idx="3011">
                  <c:v>0.31246776563829637</c:v>
                </c:pt>
                <c:pt idx="3012">
                  <c:v>-0.24047828126762072</c:v>
                </c:pt>
                <c:pt idx="3013">
                  <c:v>-0.34933425222801423</c:v>
                </c:pt>
                <c:pt idx="3014">
                  <c:v>-10.180323598002527</c:v>
                </c:pt>
                <c:pt idx="3015">
                  <c:v>2.986546109764463</c:v>
                </c:pt>
                <c:pt idx="3016">
                  <c:v>0.55891271184049329</c:v>
                </c:pt>
                <c:pt idx="3017">
                  <c:v>0.89256963984131044</c:v>
                </c:pt>
                <c:pt idx="3018">
                  <c:v>0.35601236336254627</c:v>
                </c:pt>
                <c:pt idx="3019">
                  <c:v>-11.344295907915818</c:v>
                </c:pt>
                <c:pt idx="3020">
                  <c:v>-6.8904987996540408</c:v>
                </c:pt>
                <c:pt idx="3021">
                  <c:v>-0.41503749927884381</c:v>
                </c:pt>
                <c:pt idx="3022">
                  <c:v>-3.6706201635109216E-2</c:v>
                </c:pt>
                <c:pt idx="3023">
                  <c:v>1.6119665363276678E-2</c:v>
                </c:pt>
                <c:pt idx="3024">
                  <c:v>-0.65132811955374614</c:v>
                </c:pt>
                <c:pt idx="3025">
                  <c:v>7.8002512001273172E-2</c:v>
                </c:pt>
                <c:pt idx="3026">
                  <c:v>-0.75145192806628647</c:v>
                </c:pt>
                <c:pt idx="3027">
                  <c:v>-0.20474455551702336</c:v>
                </c:pt>
                <c:pt idx="3028">
                  <c:v>-0.45983845091171077</c:v>
                </c:pt>
                <c:pt idx="3029">
                  <c:v>0.87199238762392861</c:v>
                </c:pt>
                <c:pt idx="3030">
                  <c:v>0.28154153478691052</c:v>
                </c:pt>
                <c:pt idx="3031">
                  <c:v>-0.28010791919273537</c:v>
                </c:pt>
                <c:pt idx="3032">
                  <c:v>-0.28177096841537974</c:v>
                </c:pt>
                <c:pt idx="3033">
                  <c:v>0.21459405077604052</c:v>
                </c:pt>
                <c:pt idx="3034">
                  <c:v>-1.6827255052974834</c:v>
                </c:pt>
                <c:pt idx="3035">
                  <c:v>1.192108516729683</c:v>
                </c:pt>
                <c:pt idx="3036">
                  <c:v>8.3837042924740537</c:v>
                </c:pt>
                <c:pt idx="3037">
                  <c:v>-4.0641984497345594E-2</c:v>
                </c:pt>
                <c:pt idx="3038">
                  <c:v>-0.12976787497032952</c:v>
                </c:pt>
                <c:pt idx="3039">
                  <c:v>0.8650413750621142</c:v>
                </c:pt>
                <c:pt idx="3040">
                  <c:v>3.5090664468361558E-2</c:v>
                </c:pt>
                <c:pt idx="3041">
                  <c:v>6.0678824722808233</c:v>
                </c:pt>
                <c:pt idx="3042">
                  <c:v>9.3822637581148367</c:v>
                </c:pt>
                <c:pt idx="3043">
                  <c:v>0.63076619033428072</c:v>
                </c:pt>
                <c:pt idx="3044">
                  <c:v>1.1438025350921948</c:v>
                </c:pt>
                <c:pt idx="3045">
                  <c:v>0.14017765804826018</c:v>
                </c:pt>
                <c:pt idx="3046">
                  <c:v>-6.3559516771762414</c:v>
                </c:pt>
                <c:pt idx="3047">
                  <c:v>7.6462586799900292</c:v>
                </c:pt>
                <c:pt idx="3048">
                  <c:v>0</c:v>
                </c:pt>
                <c:pt idx="3049">
                  <c:v>0.19010288337994269</c:v>
                </c:pt>
                <c:pt idx="3050">
                  <c:v>-7.6486571760385464</c:v>
                </c:pt>
                <c:pt idx="3051">
                  <c:v>-8.6156643749714434E-2</c:v>
                </c:pt>
                <c:pt idx="3052">
                  <c:v>3.665847057884835E-2</c:v>
                </c:pt>
                <c:pt idx="3053">
                  <c:v>0.16255301278595985</c:v>
                </c:pt>
                <c:pt idx="3054">
                  <c:v>0.20053298737270836</c:v>
                </c:pt>
                <c:pt idx="3055">
                  <c:v>9.8853386926285494E-2</c:v>
                </c:pt>
                <c:pt idx="3056">
                  <c:v>0.19976951237577728</c:v>
                </c:pt>
                <c:pt idx="3057">
                  <c:v>-0.23266075679027501</c:v>
                </c:pt>
                <c:pt idx="3058">
                  <c:v>-0.2002986504858312</c:v>
                </c:pt>
                <c:pt idx="3059">
                  <c:v>-5.9090748428703934</c:v>
                </c:pt>
                <c:pt idx="3060">
                  <c:v>-1.2064508774674263</c:v>
                </c:pt>
                <c:pt idx="3061">
                  <c:v>3.080691599528913</c:v>
                </c:pt>
                <c:pt idx="3062">
                  <c:v>-3.515774251051667</c:v>
                </c:pt>
                <c:pt idx="3063">
                  <c:v>5.7548875021634682</c:v>
                </c:pt>
                <c:pt idx="3064">
                  <c:v>-2.3009119336055357</c:v>
                </c:pt>
                <c:pt idx="3065">
                  <c:v>0.99284020842713383</c:v>
                </c:pt>
                <c:pt idx="3066">
                  <c:v>0.99991677159513737</c:v>
                </c:pt>
                <c:pt idx="3067">
                  <c:v>-0.16992500144231226</c:v>
                </c:pt>
                <c:pt idx="3068">
                  <c:v>1.3923174227787602</c:v>
                </c:pt>
                <c:pt idx="3069">
                  <c:v>-8.0606959316875546</c:v>
                </c:pt>
                <c:pt idx="3070">
                  <c:v>0.1512018187558109</c:v>
                </c:pt>
                <c:pt idx="3071">
                  <c:v>-7.6486571760385464</c:v>
                </c:pt>
                <c:pt idx="3072">
                  <c:v>-0.48239276708060824</c:v>
                </c:pt>
                <c:pt idx="3073">
                  <c:v>-11.814048332230835</c:v>
                </c:pt>
                <c:pt idx="3074">
                  <c:v>-9.0597950917951025</c:v>
                </c:pt>
                <c:pt idx="3075">
                  <c:v>-9.2185300293785022E-3</c:v>
                </c:pt>
                <c:pt idx="3076">
                  <c:v>-9.2185300293785022E-3</c:v>
                </c:pt>
                <c:pt idx="3077">
                  <c:v>-0.43740531230729829</c:v>
                </c:pt>
                <c:pt idx="3078">
                  <c:v>-4.6259514566161943</c:v>
                </c:pt>
                <c:pt idx="3079">
                  <c:v>-0.16894524246347609</c:v>
                </c:pt>
                <c:pt idx="3080">
                  <c:v>-8.8683081332894673</c:v>
                </c:pt>
                <c:pt idx="3081">
                  <c:v>0.53291846731045833</c:v>
                </c:pt>
                <c:pt idx="3082">
                  <c:v>-0.11406199053070712</c:v>
                </c:pt>
                <c:pt idx="3083">
                  <c:v>-5.5353472791955625</c:v>
                </c:pt>
                <c:pt idx="3084">
                  <c:v>-0.2141248053528475</c:v>
                </c:pt>
                <c:pt idx="3085">
                  <c:v>9.6444571875092606</c:v>
                </c:pt>
                <c:pt idx="3086">
                  <c:v>4.1173639822539826E-2</c:v>
                </c:pt>
                <c:pt idx="3087">
                  <c:v>-0.9987992549944491</c:v>
                </c:pt>
                <c:pt idx="3088">
                  <c:v>-7.4945222831056597</c:v>
                </c:pt>
                <c:pt idx="3089">
                  <c:v>0.26291423632467531</c:v>
                </c:pt>
                <c:pt idx="3090">
                  <c:v>8.3718628736241155E-2</c:v>
                </c:pt>
                <c:pt idx="3091">
                  <c:v>5.9841042792594834E-2</c:v>
                </c:pt>
                <c:pt idx="3092">
                  <c:v>-0.48260078309147814</c:v>
                </c:pt>
                <c:pt idx="3093">
                  <c:v>-0.93424555451628577</c:v>
                </c:pt>
                <c:pt idx="3094">
                  <c:v>8.1683797593708238E-2</c:v>
                </c:pt>
                <c:pt idx="3095">
                  <c:v>0.22239242133644802</c:v>
                </c:pt>
                <c:pt idx="3096">
                  <c:v>-8.3837042924740537</c:v>
                </c:pt>
                <c:pt idx="3097">
                  <c:v>-0.13750352374993496</c:v>
                </c:pt>
                <c:pt idx="3098">
                  <c:v>4.3692338096657197</c:v>
                </c:pt>
                <c:pt idx="3099">
                  <c:v>4.3692338096657197</c:v>
                </c:pt>
                <c:pt idx="3100">
                  <c:v>-9.0606959316875546</c:v>
                </c:pt>
                <c:pt idx="3101">
                  <c:v>9.7604427459966399</c:v>
                </c:pt>
                <c:pt idx="3102">
                  <c:v>0.72623918757314732</c:v>
                </c:pt>
                <c:pt idx="3103">
                  <c:v>9.9667457608995313</c:v>
                </c:pt>
                <c:pt idx="3104">
                  <c:v>7.0660891904577738</c:v>
                </c:pt>
                <c:pt idx="3105">
                  <c:v>-0.3661278987978972</c:v>
                </c:pt>
                <c:pt idx="3106">
                  <c:v>-6.7775469803209667</c:v>
                </c:pt>
                <c:pt idx="3107">
                  <c:v>1.0588696539505533</c:v>
                </c:pt>
                <c:pt idx="3108">
                  <c:v>-10.917372079476841</c:v>
                </c:pt>
                <c:pt idx="3109">
                  <c:v>10.966265102877133</c:v>
                </c:pt>
                <c:pt idx="3110">
                  <c:v>-6.7414669864011483</c:v>
                </c:pt>
                <c:pt idx="3111">
                  <c:v>11.146780789986687</c:v>
                </c:pt>
                <c:pt idx="3112">
                  <c:v>-10.583082767502933</c:v>
                </c:pt>
                <c:pt idx="3113">
                  <c:v>-11.582612451267021</c:v>
                </c:pt>
                <c:pt idx="3114">
                  <c:v>10.644156719937438</c:v>
                </c:pt>
                <c:pt idx="3115">
                  <c:v>-1.2159849541672711</c:v>
                </c:pt>
                <c:pt idx="3116">
                  <c:v>-8.6462586799900301</c:v>
                </c:pt>
                <c:pt idx="3117">
                  <c:v>-3.8073549220576046</c:v>
                </c:pt>
                <c:pt idx="3118">
                  <c:v>-3.8073549220576046</c:v>
                </c:pt>
                <c:pt idx="3119">
                  <c:v>-10.582455645110581</c:v>
                </c:pt>
                <c:pt idx="3120">
                  <c:v>0.21681138907314804</c:v>
                </c:pt>
                <c:pt idx="3121">
                  <c:v>10.307580315927396</c:v>
                </c:pt>
                <c:pt idx="3122">
                  <c:v>-7.6486571760385464</c:v>
                </c:pt>
                <c:pt idx="3123">
                  <c:v>-12.325867580575419</c:v>
                </c:pt>
                <c:pt idx="3124">
                  <c:v>7.0660891904577721</c:v>
                </c:pt>
                <c:pt idx="3125">
                  <c:v>-7.6486571760385464</c:v>
                </c:pt>
                <c:pt idx="3126">
                  <c:v>-10.147204924942228</c:v>
                </c:pt>
                <c:pt idx="3127">
                  <c:v>-1.5768049620780764</c:v>
                </c:pt>
                <c:pt idx="3128">
                  <c:v>11.013555309891467</c:v>
                </c:pt>
                <c:pt idx="3129">
                  <c:v>1.1399302611444746</c:v>
                </c:pt>
                <c:pt idx="3130">
                  <c:v>0.55458885167763716</c:v>
                </c:pt>
                <c:pt idx="3131">
                  <c:v>-9.0606959316875546</c:v>
                </c:pt>
                <c:pt idx="3132">
                  <c:v>0.52042361450861108</c:v>
                </c:pt>
                <c:pt idx="3133">
                  <c:v>7.2636604397081816</c:v>
                </c:pt>
                <c:pt idx="3134">
                  <c:v>11.840384550711667</c:v>
                </c:pt>
                <c:pt idx="3135">
                  <c:v>-9.2304207950923818</c:v>
                </c:pt>
                <c:pt idx="3136">
                  <c:v>12.702749878828293</c:v>
                </c:pt>
                <c:pt idx="3137">
                  <c:v>-0.46687643079846192</c:v>
                </c:pt>
                <c:pt idx="3138">
                  <c:v>5.08746284125034</c:v>
                </c:pt>
                <c:pt idx="3139">
                  <c:v>4.7725895038969277</c:v>
                </c:pt>
                <c:pt idx="3140">
                  <c:v>4.7725895038969277</c:v>
                </c:pt>
                <c:pt idx="3141">
                  <c:v>5.08746284125034</c:v>
                </c:pt>
                <c:pt idx="3142">
                  <c:v>5.08746284125034</c:v>
                </c:pt>
                <c:pt idx="3143">
                  <c:v>-10.759610821875045</c:v>
                </c:pt>
                <c:pt idx="3144">
                  <c:v>5.3906543735561163</c:v>
                </c:pt>
                <c:pt idx="3145">
                  <c:v>-4.3692338096657197</c:v>
                </c:pt>
                <c:pt idx="3146">
                  <c:v>-4.3692338096657197</c:v>
                </c:pt>
                <c:pt idx="3147">
                  <c:v>8.1491734670056459</c:v>
                </c:pt>
                <c:pt idx="3148">
                  <c:v>-4.3692338096657197</c:v>
                </c:pt>
                <c:pt idx="3149">
                  <c:v>-8.9277779620823416</c:v>
                </c:pt>
                <c:pt idx="3150">
                  <c:v>-5.306498054317756</c:v>
                </c:pt>
                <c:pt idx="3151">
                  <c:v>-8.0624959257337636</c:v>
                </c:pt>
                <c:pt idx="3152">
                  <c:v>0.62449086490779371</c:v>
                </c:pt>
                <c:pt idx="3153">
                  <c:v>0.20007783544891258</c:v>
                </c:pt>
                <c:pt idx="3154">
                  <c:v>6.0732489820306386</c:v>
                </c:pt>
                <c:pt idx="3155">
                  <c:v>-7.0660891904577721</c:v>
                </c:pt>
                <c:pt idx="3156">
                  <c:v>10.229219383469125</c:v>
                </c:pt>
                <c:pt idx="3157">
                  <c:v>3.0057233856179619E-2</c:v>
                </c:pt>
                <c:pt idx="3158">
                  <c:v>0.47557904121389433</c:v>
                </c:pt>
                <c:pt idx="3159">
                  <c:v>-0.19441779375940377</c:v>
                </c:pt>
                <c:pt idx="3160">
                  <c:v>-0.37945179600833834</c:v>
                </c:pt>
                <c:pt idx="3161">
                  <c:v>10.059795091795101</c:v>
                </c:pt>
                <c:pt idx="3162">
                  <c:v>-0.37614848588524924</c:v>
                </c:pt>
                <c:pt idx="3163">
                  <c:v>-3.4821361509109548E-2</c:v>
                </c:pt>
                <c:pt idx="3164">
                  <c:v>5.1952079634721295E-2</c:v>
                </c:pt>
                <c:pt idx="3165">
                  <c:v>7.9848931076097918</c:v>
                </c:pt>
                <c:pt idx="3166">
                  <c:v>-8.6450579349844769</c:v>
                </c:pt>
                <c:pt idx="3167">
                  <c:v>0.27301849440641612</c:v>
                </c:pt>
                <c:pt idx="3168">
                  <c:v>-0.16463070177279907</c:v>
                </c:pt>
                <c:pt idx="3169">
                  <c:v>5.865421772081017E-2</c:v>
                </c:pt>
                <c:pt idx="3170">
                  <c:v>1.1495638837829439E-2</c:v>
                </c:pt>
                <c:pt idx="3171">
                  <c:v>-8.8683081332894673</c:v>
                </c:pt>
                <c:pt idx="3172">
                  <c:v>-13.779992877760755</c:v>
                </c:pt>
                <c:pt idx="3173">
                  <c:v>13.636360283480883</c:v>
                </c:pt>
                <c:pt idx="3174">
                  <c:v>-0.63742992061529191</c:v>
                </c:pt>
                <c:pt idx="3175">
                  <c:v>3.2794233663728272</c:v>
                </c:pt>
                <c:pt idx="3176">
                  <c:v>-6.0732489820306386</c:v>
                </c:pt>
                <c:pt idx="3177">
                  <c:v>-0.48828648130948249</c:v>
                </c:pt>
                <c:pt idx="3178">
                  <c:v>7.6486571760385464</c:v>
                </c:pt>
                <c:pt idx="3179">
                  <c:v>0.87736016287900742</c:v>
                </c:pt>
                <c:pt idx="3180">
                  <c:v>-9.3109404391481645E-2</c:v>
                </c:pt>
                <c:pt idx="3181">
                  <c:v>1.3647782431797257</c:v>
                </c:pt>
                <c:pt idx="3182">
                  <c:v>8.6438561897747253</c:v>
                </c:pt>
                <c:pt idx="3183">
                  <c:v>-8.0624959257337636</c:v>
                </c:pt>
                <c:pt idx="3184">
                  <c:v>0.33441903907055931</c:v>
                </c:pt>
                <c:pt idx="3185">
                  <c:v>0.26303440583379378</c:v>
                </c:pt>
                <c:pt idx="3186">
                  <c:v>9.5196362528432132</c:v>
                </c:pt>
                <c:pt idx="3187">
                  <c:v>10.866506212226202</c:v>
                </c:pt>
                <c:pt idx="3188">
                  <c:v>-8.7824522505256706</c:v>
                </c:pt>
                <c:pt idx="3189">
                  <c:v>11.146568675740786</c:v>
                </c:pt>
                <c:pt idx="3190">
                  <c:v>7.0624959257337645</c:v>
                </c:pt>
                <c:pt idx="3191">
                  <c:v>-0.37484840916314471</c:v>
                </c:pt>
                <c:pt idx="3192">
                  <c:v>-9.8684274859406812E-2</c:v>
                </c:pt>
                <c:pt idx="3193">
                  <c:v>0.58016948953225655</c:v>
                </c:pt>
                <c:pt idx="3194">
                  <c:v>0.16745674585156273</c:v>
                </c:pt>
                <c:pt idx="3195">
                  <c:v>10.059795091795101</c:v>
                </c:pt>
                <c:pt idx="3196">
                  <c:v>-13.965814340495692</c:v>
                </c:pt>
                <c:pt idx="3197">
                  <c:v>7.6486571760385464</c:v>
                </c:pt>
                <c:pt idx="3198">
                  <c:v>-0.93223018266192759</c:v>
                </c:pt>
                <c:pt idx="3199">
                  <c:v>-0.48772777668651573</c:v>
                </c:pt>
                <c:pt idx="3200">
                  <c:v>-8.3837042924740537</c:v>
                </c:pt>
                <c:pt idx="3201">
                  <c:v>0.55204787824842094</c:v>
                </c:pt>
                <c:pt idx="3202">
                  <c:v>1.3734583955274446</c:v>
                </c:pt>
                <c:pt idx="3203">
                  <c:v>-1.2730184944064162</c:v>
                </c:pt>
                <c:pt idx="3204">
                  <c:v>-0.38332863955150559</c:v>
                </c:pt>
                <c:pt idx="3205">
                  <c:v>11.550907075927366</c:v>
                </c:pt>
                <c:pt idx="3206">
                  <c:v>0.26303440583379378</c:v>
                </c:pt>
                <c:pt idx="3207">
                  <c:v>0.52509104474375801</c:v>
                </c:pt>
                <c:pt idx="3208">
                  <c:v>1.1807642338037772</c:v>
                </c:pt>
                <c:pt idx="3209">
                  <c:v>-11.582455645110581</c:v>
                </c:pt>
                <c:pt idx="3210">
                  <c:v>-0.19475685442224808</c:v>
                </c:pt>
                <c:pt idx="3211">
                  <c:v>-2.0822147632881873</c:v>
                </c:pt>
                <c:pt idx="3212">
                  <c:v>-10.608641497190668</c:v>
                </c:pt>
                <c:pt idx="3213">
                  <c:v>-2.1373650792567225E-2</c:v>
                </c:pt>
                <c:pt idx="3214">
                  <c:v>-0.23173028591578401</c:v>
                </c:pt>
                <c:pt idx="3215">
                  <c:v>8.6462586799900301</c:v>
                </c:pt>
                <c:pt idx="3216">
                  <c:v>7.0660891904577738</c:v>
                </c:pt>
                <c:pt idx="3217">
                  <c:v>-0.22913399921550318</c:v>
                </c:pt>
                <c:pt idx="3218">
                  <c:v>14.738408975813829</c:v>
                </c:pt>
                <c:pt idx="3219">
                  <c:v>-0.20810819533020042</c:v>
                </c:pt>
                <c:pt idx="3220">
                  <c:v>0.55426570349823989</c:v>
                </c:pt>
                <c:pt idx="3221">
                  <c:v>-0.48043865836453692</c:v>
                </c:pt>
                <c:pt idx="3222">
                  <c:v>-0.16600995143892924</c:v>
                </c:pt>
                <c:pt idx="3223">
                  <c:v>-5.7459543773934607</c:v>
                </c:pt>
                <c:pt idx="3224">
                  <c:v>0.16046467219324612</c:v>
                </c:pt>
                <c:pt idx="3225">
                  <c:v>5.5403870287332522</c:v>
                </c:pt>
                <c:pt idx="3226">
                  <c:v>-0.28010791919273559</c:v>
                </c:pt>
                <c:pt idx="3227">
                  <c:v>1.2182057187189852</c:v>
                </c:pt>
                <c:pt idx="3228">
                  <c:v>0.87970576628228847</c:v>
                </c:pt>
                <c:pt idx="3229">
                  <c:v>-0.40053792958372875</c:v>
                </c:pt>
                <c:pt idx="3230">
                  <c:v>0.74542717291440219</c:v>
                </c:pt>
                <c:pt idx="3231">
                  <c:v>-0.14201900487242788</c:v>
                </c:pt>
                <c:pt idx="3232">
                  <c:v>10.518980929170402</c:v>
                </c:pt>
                <c:pt idx="3233">
                  <c:v>-1.0365258760251139</c:v>
                </c:pt>
                <c:pt idx="3234">
                  <c:v>-3.0663045020081894</c:v>
                </c:pt>
                <c:pt idx="3235">
                  <c:v>-7.4361210127291522E-2</c:v>
                </c:pt>
                <c:pt idx="3236">
                  <c:v>-8.6450579349844769</c:v>
                </c:pt>
                <c:pt idx="3237">
                  <c:v>0.24312504051589603</c:v>
                </c:pt>
                <c:pt idx="3238">
                  <c:v>-4.5323990509490139E-2</c:v>
                </c:pt>
                <c:pt idx="3239">
                  <c:v>7.0660891904577738</c:v>
                </c:pt>
                <c:pt idx="3240">
                  <c:v>8.8683081332894673</c:v>
                </c:pt>
                <c:pt idx="3241">
                  <c:v>-1.3219280948873622</c:v>
                </c:pt>
                <c:pt idx="3242">
                  <c:v>0.416237245743735</c:v>
                </c:pt>
                <c:pt idx="3243">
                  <c:v>-0.15527822547791095</c:v>
                </c:pt>
                <c:pt idx="3244">
                  <c:v>-10.252783681295927</c:v>
                </c:pt>
                <c:pt idx="3245">
                  <c:v>-9.9667457608995313</c:v>
                </c:pt>
                <c:pt idx="3246">
                  <c:v>-1.2463965566055685E-2</c:v>
                </c:pt>
                <c:pt idx="3247">
                  <c:v>-6.6027348242469726E-3</c:v>
                </c:pt>
                <c:pt idx="3248">
                  <c:v>0.96928141490202546</c:v>
                </c:pt>
                <c:pt idx="3249">
                  <c:v>0.68251781014382984</c:v>
                </c:pt>
                <c:pt idx="3250">
                  <c:v>0.59018020999217513</c:v>
                </c:pt>
                <c:pt idx="3251">
                  <c:v>0.15919859484925394</c:v>
                </c:pt>
                <c:pt idx="3252">
                  <c:v>-8.6450579349844769</c:v>
                </c:pt>
                <c:pt idx="3253">
                  <c:v>-0.69514541847157907</c:v>
                </c:pt>
                <c:pt idx="3254">
                  <c:v>2.2630644616673985</c:v>
                </c:pt>
                <c:pt idx="3255">
                  <c:v>-3.0495959444714793</c:v>
                </c:pt>
                <c:pt idx="3256">
                  <c:v>0.48460384081541441</c:v>
                </c:pt>
                <c:pt idx="3257">
                  <c:v>-1.1142754722101829</c:v>
                </c:pt>
                <c:pt idx="3258">
                  <c:v>-0.29978568534985767</c:v>
                </c:pt>
                <c:pt idx="3259">
                  <c:v>15.335029728918318</c:v>
                </c:pt>
                <c:pt idx="3260">
                  <c:v>-0.73648501620010709</c:v>
                </c:pt>
                <c:pt idx="3261">
                  <c:v>-3.3536959719234857E-2</c:v>
                </c:pt>
                <c:pt idx="3262">
                  <c:v>-0.47393118833241216</c:v>
                </c:pt>
                <c:pt idx="3263">
                  <c:v>0.80452887797884087</c:v>
                </c:pt>
                <c:pt idx="3264">
                  <c:v>-0.19555080911780715</c:v>
                </c:pt>
                <c:pt idx="3265">
                  <c:v>0.48542682717024149</c:v>
                </c:pt>
                <c:pt idx="3266">
                  <c:v>-1.0384741478146355</c:v>
                </c:pt>
                <c:pt idx="3267">
                  <c:v>0.16745674585156245</c:v>
                </c:pt>
                <c:pt idx="3268">
                  <c:v>0.41490395968131322</c:v>
                </c:pt>
                <c:pt idx="3269">
                  <c:v>-4.3457748368417297</c:v>
                </c:pt>
                <c:pt idx="3270">
                  <c:v>-11.268736919579066</c:v>
                </c:pt>
                <c:pt idx="3271">
                  <c:v>-0.25614802024855393</c:v>
                </c:pt>
                <c:pt idx="3272">
                  <c:v>-1.0166787411466303</c:v>
                </c:pt>
                <c:pt idx="3273">
                  <c:v>-7.6486571760385464</c:v>
                </c:pt>
                <c:pt idx="3274">
                  <c:v>-6.1400544664143256E-2</c:v>
                </c:pt>
                <c:pt idx="3275">
                  <c:v>0.40335569423120821</c:v>
                </c:pt>
                <c:pt idx="3276">
                  <c:v>-8.6508993254674982E-2</c:v>
                </c:pt>
                <c:pt idx="3277">
                  <c:v>4.3692338096657197</c:v>
                </c:pt>
                <c:pt idx="3278">
                  <c:v>0.15340991465929577</c:v>
                </c:pt>
                <c:pt idx="3279">
                  <c:v>-1.4329594072761063</c:v>
                </c:pt>
                <c:pt idx="3280">
                  <c:v>0.55637920452469036</c:v>
                </c:pt>
                <c:pt idx="3281">
                  <c:v>-1.6437804510305902</c:v>
                </c:pt>
                <c:pt idx="3282">
                  <c:v>1.1704592340130862</c:v>
                </c:pt>
                <c:pt idx="3283">
                  <c:v>-1.8365012677171209</c:v>
                </c:pt>
                <c:pt idx="3284">
                  <c:v>0.65965986799875742</c:v>
                </c:pt>
                <c:pt idx="3285">
                  <c:v>9.5189809291704002</c:v>
                </c:pt>
                <c:pt idx="3286">
                  <c:v>-0.28141293514864851</c:v>
                </c:pt>
                <c:pt idx="3287">
                  <c:v>7.8238644420391958</c:v>
                </c:pt>
                <c:pt idx="3288">
                  <c:v>6.1086949392636022E-2</c:v>
                </c:pt>
                <c:pt idx="3289">
                  <c:v>3.3550978510740279</c:v>
                </c:pt>
                <c:pt idx="3290">
                  <c:v>-10.147204924942228</c:v>
                </c:pt>
                <c:pt idx="3291">
                  <c:v>1.3571012328472276</c:v>
                </c:pt>
                <c:pt idx="3292">
                  <c:v>-0.21989511235059658</c:v>
                </c:pt>
                <c:pt idx="3293">
                  <c:v>0.30273452965405151</c:v>
                </c:pt>
                <c:pt idx="3294">
                  <c:v>0.16046467219324584</c:v>
                </c:pt>
                <c:pt idx="3295">
                  <c:v>-11.146568675740786</c:v>
                </c:pt>
                <c:pt idx="3296">
                  <c:v>-8.7012069479483076E-2</c:v>
                </c:pt>
                <c:pt idx="3297">
                  <c:v>-0.14809863898913406</c:v>
                </c:pt>
                <c:pt idx="3298">
                  <c:v>-2.6156592979440729</c:v>
                </c:pt>
                <c:pt idx="3299">
                  <c:v>-0.10752846430444531</c:v>
                </c:pt>
                <c:pt idx="3300">
                  <c:v>-0.1697248634048284</c:v>
                </c:pt>
                <c:pt idx="3301">
                  <c:v>-7.885542071123966E-2</c:v>
                </c:pt>
                <c:pt idx="3302">
                  <c:v>0.64385618977472447</c:v>
                </c:pt>
                <c:pt idx="3303">
                  <c:v>0</c:v>
                </c:pt>
                <c:pt idx="3304">
                  <c:v>-0.99101121677274551</c:v>
                </c:pt>
                <c:pt idx="3305">
                  <c:v>1.9234005772472618</c:v>
                </c:pt>
                <c:pt idx="3306">
                  <c:v>-3.1491799874534356</c:v>
                </c:pt>
                <c:pt idx="3307">
                  <c:v>0</c:v>
                </c:pt>
                <c:pt idx="3308">
                  <c:v>-7.6486571760385464</c:v>
                </c:pt>
                <c:pt idx="3309">
                  <c:v>-0.40690961839544332</c:v>
                </c:pt>
                <c:pt idx="3310">
                  <c:v>-2.0767800140484272</c:v>
                </c:pt>
                <c:pt idx="3311">
                  <c:v>-0.15272426068870415</c:v>
                </c:pt>
                <c:pt idx="3312">
                  <c:v>0.60486205815886118</c:v>
                </c:pt>
                <c:pt idx="3313">
                  <c:v>-0.71737718211970347</c:v>
                </c:pt>
                <c:pt idx="3314">
                  <c:v>0.60533029841511821</c:v>
                </c:pt>
                <c:pt idx="3315">
                  <c:v>8.8437964667583954E-2</c:v>
                </c:pt>
                <c:pt idx="3316">
                  <c:v>-1.0191088229477048</c:v>
                </c:pt>
                <c:pt idx="3317">
                  <c:v>-2.0375895833930748</c:v>
                </c:pt>
                <c:pt idx="3318">
                  <c:v>2.3058084295240859</c:v>
                </c:pt>
                <c:pt idx="3319">
                  <c:v>-4.9034085785059842</c:v>
                </c:pt>
                <c:pt idx="3320">
                  <c:v>-8.6450579349844769</c:v>
                </c:pt>
                <c:pt idx="3321">
                  <c:v>1.1699250014423124</c:v>
                </c:pt>
                <c:pt idx="3322">
                  <c:v>3.1699250014423126</c:v>
                </c:pt>
                <c:pt idx="3323">
                  <c:v>-2.3226149290069236</c:v>
                </c:pt>
                <c:pt idx="3324">
                  <c:v>0.1012833358371817</c:v>
                </c:pt>
                <c:pt idx="3325">
                  <c:v>0.3959286763311391</c:v>
                </c:pt>
                <c:pt idx="3326">
                  <c:v>1.1396637862562244</c:v>
                </c:pt>
                <c:pt idx="3327">
                  <c:v>-7.2216231890916767</c:v>
                </c:pt>
                <c:pt idx="3328">
                  <c:v>9.1838867065076532E-2</c:v>
                </c:pt>
                <c:pt idx="3329">
                  <c:v>5.7396647437671611</c:v>
                </c:pt>
                <c:pt idx="3330">
                  <c:v>-0.73696559416620577</c:v>
                </c:pt>
                <c:pt idx="3331">
                  <c:v>-0.4974996594708167</c:v>
                </c:pt>
                <c:pt idx="3332">
                  <c:v>6.0732489820306386</c:v>
                </c:pt>
                <c:pt idx="3333">
                  <c:v>3.2410080995037944</c:v>
                </c:pt>
                <c:pt idx="3334">
                  <c:v>-0.89308479608348823</c:v>
                </c:pt>
                <c:pt idx="3335">
                  <c:v>0.29956028185890793</c:v>
                </c:pt>
                <c:pt idx="3336">
                  <c:v>0.45121111183232882</c:v>
                </c:pt>
                <c:pt idx="3337">
                  <c:v>11.451382851019591</c:v>
                </c:pt>
                <c:pt idx="3338">
                  <c:v>-4.3392595513380518E-2</c:v>
                </c:pt>
                <c:pt idx="3339">
                  <c:v>0.33920608631919807</c:v>
                </c:pt>
                <c:pt idx="3340">
                  <c:v>11.229219383469125</c:v>
                </c:pt>
                <c:pt idx="3341">
                  <c:v>0.29444735846525527</c:v>
                </c:pt>
                <c:pt idx="3342">
                  <c:v>-13.709981267722478</c:v>
                </c:pt>
                <c:pt idx="3343">
                  <c:v>1.805552679423619</c:v>
                </c:pt>
                <c:pt idx="3344">
                  <c:v>-11.731601884675786</c:v>
                </c:pt>
                <c:pt idx="3345">
                  <c:v>-2.2661403167016156</c:v>
                </c:pt>
                <c:pt idx="3346">
                  <c:v>0.81655385890406873</c:v>
                </c:pt>
                <c:pt idx="3347">
                  <c:v>0.17333160288556204</c:v>
                </c:pt>
                <c:pt idx="3348">
                  <c:v>-0.72582503656100594</c:v>
                </c:pt>
                <c:pt idx="3349">
                  <c:v>-1.1360615495760285</c:v>
                </c:pt>
                <c:pt idx="3350">
                  <c:v>-0.22239242133644821</c:v>
                </c:pt>
                <c:pt idx="3351">
                  <c:v>8.4648860487294044</c:v>
                </c:pt>
                <c:pt idx="3352">
                  <c:v>-0.69444097751964884</c:v>
                </c:pt>
                <c:pt idx="3353">
                  <c:v>-1.4299878407448154</c:v>
                </c:pt>
                <c:pt idx="3354">
                  <c:v>-0.63516331364334677</c:v>
                </c:pt>
                <c:pt idx="3355">
                  <c:v>8.7172171011090267E-3</c:v>
                </c:pt>
                <c:pt idx="3356">
                  <c:v>0.64981364507112405</c:v>
                </c:pt>
                <c:pt idx="3357">
                  <c:v>0.70401517236491962</c:v>
                </c:pt>
                <c:pt idx="3358">
                  <c:v>0.7325196891350142</c:v>
                </c:pt>
                <c:pt idx="3359">
                  <c:v>-9.169983413681021E-2</c:v>
                </c:pt>
                <c:pt idx="3360">
                  <c:v>-4.7989942934833642E-2</c:v>
                </c:pt>
                <c:pt idx="3361">
                  <c:v>7.6815597050830894E-2</c:v>
                </c:pt>
                <c:pt idx="3362">
                  <c:v>8.3837042924740537</c:v>
                </c:pt>
                <c:pt idx="3363">
                  <c:v>-0.18306610113037863</c:v>
                </c:pt>
                <c:pt idx="3364">
                  <c:v>11.22901905089352</c:v>
                </c:pt>
                <c:pt idx="3365">
                  <c:v>0.11247472925841236</c:v>
                </c:pt>
                <c:pt idx="3366">
                  <c:v>-0.15041684255309845</c:v>
                </c:pt>
                <c:pt idx="3367">
                  <c:v>0.79046314265883111</c:v>
                </c:pt>
                <c:pt idx="3368">
                  <c:v>-4.7696742031296452E-2</c:v>
                </c:pt>
                <c:pt idx="3369">
                  <c:v>-7.0660891904577721</c:v>
                </c:pt>
                <c:pt idx="3370">
                  <c:v>1.3468027635263913</c:v>
                </c:pt>
                <c:pt idx="3371">
                  <c:v>-0.32192809488736251</c:v>
                </c:pt>
                <c:pt idx="3372">
                  <c:v>1.4903256265830811</c:v>
                </c:pt>
                <c:pt idx="3373">
                  <c:v>1.5009462449521995</c:v>
                </c:pt>
                <c:pt idx="3374">
                  <c:v>-8.5253827198948695</c:v>
                </c:pt>
                <c:pt idx="3375">
                  <c:v>-10.45189794595189</c:v>
                </c:pt>
                <c:pt idx="3376">
                  <c:v>0.65207669657969336</c:v>
                </c:pt>
                <c:pt idx="3377">
                  <c:v>7.6462586799900292</c:v>
                </c:pt>
                <c:pt idx="3378">
                  <c:v>-5.5317768394690284E-2</c:v>
                </c:pt>
                <c:pt idx="3379">
                  <c:v>0.38237131035852201</c:v>
                </c:pt>
                <c:pt idx="3380">
                  <c:v>0.35288102321627429</c:v>
                </c:pt>
                <c:pt idx="3381">
                  <c:v>-0.40136256238176715</c:v>
                </c:pt>
                <c:pt idx="3382">
                  <c:v>1.6021045965014591E-3</c:v>
                </c:pt>
                <c:pt idx="3383">
                  <c:v>1.7242214840763128</c:v>
                </c:pt>
                <c:pt idx="3384">
                  <c:v>0.53260709566001996</c:v>
                </c:pt>
                <c:pt idx="3385">
                  <c:v>9.3815429511845849</c:v>
                </c:pt>
                <c:pt idx="3386">
                  <c:v>0.74542717291440241</c:v>
                </c:pt>
                <c:pt idx="3387">
                  <c:v>-0.36114449128364168</c:v>
                </c:pt>
                <c:pt idx="3388">
                  <c:v>0.74108170263843831</c:v>
                </c:pt>
                <c:pt idx="3389">
                  <c:v>0.27684020535882448</c:v>
                </c:pt>
                <c:pt idx="3390">
                  <c:v>0.34103691783506668</c:v>
                </c:pt>
                <c:pt idx="3391">
                  <c:v>2.9383806781094327E-2</c:v>
                </c:pt>
                <c:pt idx="3392">
                  <c:v>-9.9667457608995313</c:v>
                </c:pt>
                <c:pt idx="3393">
                  <c:v>-5.232823614597204</c:v>
                </c:pt>
                <c:pt idx="3394">
                  <c:v>-0.53841991478412654</c:v>
                </c:pt>
                <c:pt idx="3395">
                  <c:v>-4.7725895038969268</c:v>
                </c:pt>
                <c:pt idx="3396">
                  <c:v>-8.6450579349844769</c:v>
                </c:pt>
                <c:pt idx="3397">
                  <c:v>-2.2199899311211437</c:v>
                </c:pt>
                <c:pt idx="3398">
                  <c:v>2.2790777905942465</c:v>
                </c:pt>
                <c:pt idx="3399">
                  <c:v>-0.6946998671891963</c:v>
                </c:pt>
                <c:pt idx="3400">
                  <c:v>10.583082767502933</c:v>
                </c:pt>
                <c:pt idx="3401">
                  <c:v>9.2469770135431048E-2</c:v>
                </c:pt>
                <c:pt idx="3402">
                  <c:v>-7.15979157286613E-3</c:v>
                </c:pt>
                <c:pt idx="3403">
                  <c:v>-1.8469021831264216E-2</c:v>
                </c:pt>
                <c:pt idx="3404">
                  <c:v>-7.0660891904577721</c:v>
                </c:pt>
                <c:pt idx="3405">
                  <c:v>-8.0624959257337636</c:v>
                </c:pt>
                <c:pt idx="3406">
                  <c:v>0.7134370586699651</c:v>
                </c:pt>
                <c:pt idx="3407">
                  <c:v>0.58877411467117524</c:v>
                </c:pt>
                <c:pt idx="3408">
                  <c:v>-0.38003104945093069</c:v>
                </c:pt>
                <c:pt idx="3409">
                  <c:v>0.32326951296716377</c:v>
                </c:pt>
                <c:pt idx="3410">
                  <c:v>8.1422059710426681E-2</c:v>
                </c:pt>
                <c:pt idx="3411">
                  <c:v>0.19264507794239583</c:v>
                </c:pt>
                <c:pt idx="3412">
                  <c:v>0.73576384895645308</c:v>
                </c:pt>
                <c:pt idx="3413">
                  <c:v>-0.25663663463564301</c:v>
                </c:pt>
                <c:pt idx="3414">
                  <c:v>0.26918663281538868</c:v>
                </c:pt>
                <c:pt idx="3415">
                  <c:v>-13.468369487109527</c:v>
                </c:pt>
                <c:pt idx="3416">
                  <c:v>1.619884788169659</c:v>
                </c:pt>
                <c:pt idx="3417">
                  <c:v>9.8667637673533513</c:v>
                </c:pt>
                <c:pt idx="3418">
                  <c:v>12.989690152250811</c:v>
                </c:pt>
                <c:pt idx="3419">
                  <c:v>-0.10691520391651191</c:v>
                </c:pt>
                <c:pt idx="3420">
                  <c:v>13.468369487109527</c:v>
                </c:pt>
                <c:pt idx="3421">
                  <c:v>10.917372079476841</c:v>
                </c:pt>
                <c:pt idx="3422">
                  <c:v>6.8286654283030161</c:v>
                </c:pt>
                <c:pt idx="3423">
                  <c:v>-2.3104553104434142</c:v>
                </c:pt>
                <c:pt idx="3424">
                  <c:v>9.7604427459966399</c:v>
                </c:pt>
                <c:pt idx="3425">
                  <c:v>-0.32650082467718661</c:v>
                </c:pt>
                <c:pt idx="3426">
                  <c:v>0.25515735696185771</c:v>
                </c:pt>
                <c:pt idx="3427">
                  <c:v>-0.5471375699307568</c:v>
                </c:pt>
                <c:pt idx="3428">
                  <c:v>-2.6210237663415055</c:v>
                </c:pt>
                <c:pt idx="3429">
                  <c:v>-9.3815429511845849</c:v>
                </c:pt>
                <c:pt idx="3430">
                  <c:v>13.09237175423641</c:v>
                </c:pt>
                <c:pt idx="3431">
                  <c:v>0.12864215143910487</c:v>
                </c:pt>
                <c:pt idx="3432">
                  <c:v>0.61832109766758703</c:v>
                </c:pt>
                <c:pt idx="3433">
                  <c:v>1.1069152039165122</c:v>
                </c:pt>
                <c:pt idx="3434">
                  <c:v>6.5095028221884982E-2</c:v>
                </c:pt>
                <c:pt idx="3435">
                  <c:v>-1.9928044985957962</c:v>
                </c:pt>
                <c:pt idx="3436">
                  <c:v>6.0732489820306386</c:v>
                </c:pt>
                <c:pt idx="3437">
                  <c:v>-9.0606959316875546</c:v>
                </c:pt>
                <c:pt idx="3438">
                  <c:v>3.9724609764017189</c:v>
                </c:pt>
                <c:pt idx="3439">
                  <c:v>6.2735755347962441E-2</c:v>
                </c:pt>
                <c:pt idx="3440">
                  <c:v>1.7104933828050148</c:v>
                </c:pt>
                <c:pt idx="3441">
                  <c:v>0.3645724322958559</c:v>
                </c:pt>
                <c:pt idx="3442">
                  <c:v>1.5777669993169523</c:v>
                </c:pt>
                <c:pt idx="3443">
                  <c:v>0.32012585225337686</c:v>
                </c:pt>
                <c:pt idx="3444">
                  <c:v>-2.0995356735509145</c:v>
                </c:pt>
                <c:pt idx="3445">
                  <c:v>0.24377984875384892</c:v>
                </c:pt>
                <c:pt idx="3446">
                  <c:v>-0.95787452432732345</c:v>
                </c:pt>
                <c:pt idx="3447">
                  <c:v>0.66296501272242947</c:v>
                </c:pt>
                <c:pt idx="3448">
                  <c:v>-6.4022378663165922</c:v>
                </c:pt>
                <c:pt idx="3449">
                  <c:v>8.6462586799900301</c:v>
                </c:pt>
                <c:pt idx="3450">
                  <c:v>-4.3861211568148546</c:v>
                </c:pt>
                <c:pt idx="3451">
                  <c:v>0.16004041251046847</c:v>
                </c:pt>
                <c:pt idx="3452">
                  <c:v>1.6255632659490349</c:v>
                </c:pt>
                <c:pt idx="3453">
                  <c:v>-5.08746284125034</c:v>
                </c:pt>
                <c:pt idx="3454">
                  <c:v>-4.5514659252368722E-2</c:v>
                </c:pt>
                <c:pt idx="3455">
                  <c:v>0.17457350502037805</c:v>
                </c:pt>
                <c:pt idx="3456">
                  <c:v>-0.13660492824228609</c:v>
                </c:pt>
                <c:pt idx="3457">
                  <c:v>-0.12768255293890782</c:v>
                </c:pt>
                <c:pt idx="3458">
                  <c:v>0.11864449649861922</c:v>
                </c:pt>
                <c:pt idx="3459">
                  <c:v>-0.12261928666395587</c:v>
                </c:pt>
                <c:pt idx="3460">
                  <c:v>0.15200309344504975</c:v>
                </c:pt>
                <c:pt idx="3461">
                  <c:v>4.0739559429115904</c:v>
                </c:pt>
                <c:pt idx="3462">
                  <c:v>-0.3602945346844118</c:v>
                </c:pt>
                <c:pt idx="3463">
                  <c:v>0.56071495447447905</c:v>
                </c:pt>
                <c:pt idx="3464">
                  <c:v>-11.917123403264748</c:v>
                </c:pt>
                <c:pt idx="3465">
                  <c:v>-9.6215315259303005E-2</c:v>
                </c:pt>
                <c:pt idx="3466">
                  <c:v>-7.6486571760385464</c:v>
                </c:pt>
                <c:pt idx="3467">
                  <c:v>0.47206844431522266</c:v>
                </c:pt>
                <c:pt idx="3468">
                  <c:v>0.13748166821118116</c:v>
                </c:pt>
                <c:pt idx="3469">
                  <c:v>-0.12382858685285836</c:v>
                </c:pt>
                <c:pt idx="3470">
                  <c:v>0.29373120305671058</c:v>
                </c:pt>
                <c:pt idx="3471">
                  <c:v>-0.14809863898913406</c:v>
                </c:pt>
                <c:pt idx="3472">
                  <c:v>-0.20302709646951675</c:v>
                </c:pt>
                <c:pt idx="3473">
                  <c:v>-1.1569865009593057</c:v>
                </c:pt>
                <c:pt idx="3474">
                  <c:v>1.4646682670034445</c:v>
                </c:pt>
                <c:pt idx="3475">
                  <c:v>7.0660891904577738</c:v>
                </c:pt>
                <c:pt idx="3476">
                  <c:v>8.8683081332894673</c:v>
                </c:pt>
                <c:pt idx="3477">
                  <c:v>0.13750352374993502</c:v>
                </c:pt>
                <c:pt idx="3478">
                  <c:v>0.11990946373519669</c:v>
                </c:pt>
                <c:pt idx="3479">
                  <c:v>0.28010791919273548</c:v>
                </c:pt>
                <c:pt idx="3480">
                  <c:v>-6.1029433397559583E-2</c:v>
                </c:pt>
                <c:pt idx="3481">
                  <c:v>0.1408625358398497</c:v>
                </c:pt>
                <c:pt idx="3482">
                  <c:v>9.7604427459966399</c:v>
                </c:pt>
                <c:pt idx="3483">
                  <c:v>-1.023332503830624</c:v>
                </c:pt>
                <c:pt idx="3484">
                  <c:v>13.325680229748469</c:v>
                </c:pt>
                <c:pt idx="3485">
                  <c:v>-7.6486571760385464</c:v>
                </c:pt>
                <c:pt idx="3486">
                  <c:v>-6.5075050584938329E-2</c:v>
                </c:pt>
                <c:pt idx="3487">
                  <c:v>0.57135206920250325</c:v>
                </c:pt>
                <c:pt idx="3488">
                  <c:v>0.60210363354255003</c:v>
                </c:pt>
                <c:pt idx="3489">
                  <c:v>-0.61996895054906931</c:v>
                </c:pt>
                <c:pt idx="3490">
                  <c:v>0.99948484375782254</c:v>
                </c:pt>
                <c:pt idx="3491">
                  <c:v>-0.45086960513387325</c:v>
                </c:pt>
                <c:pt idx="3492">
                  <c:v>1.5841612260319176</c:v>
                </c:pt>
                <c:pt idx="3493">
                  <c:v>0.10962449117449823</c:v>
                </c:pt>
                <c:pt idx="3494">
                  <c:v>-0.24073201203938169</c:v>
                </c:pt>
                <c:pt idx="3495">
                  <c:v>0.32608372437867372</c:v>
                </c:pt>
                <c:pt idx="3496">
                  <c:v>0.20188176821397349</c:v>
                </c:pt>
                <c:pt idx="3497">
                  <c:v>0.13311233582458534</c:v>
                </c:pt>
                <c:pt idx="3498">
                  <c:v>5.5545888516776376</c:v>
                </c:pt>
                <c:pt idx="3499">
                  <c:v>0.44579975304953101</c:v>
                </c:pt>
                <c:pt idx="3500">
                  <c:v>-0.16505924627049637</c:v>
                </c:pt>
                <c:pt idx="3501">
                  <c:v>-11.673897930688602</c:v>
                </c:pt>
                <c:pt idx="3502">
                  <c:v>-0.35845397091247633</c:v>
                </c:pt>
                <c:pt idx="3503">
                  <c:v>8.5961897561444101</c:v>
                </c:pt>
                <c:pt idx="3504">
                  <c:v>8.0624959257337636</c:v>
                </c:pt>
                <c:pt idx="3505">
                  <c:v>2.1833812819217395</c:v>
                </c:pt>
                <c:pt idx="3506">
                  <c:v>0.64636304538529954</c:v>
                </c:pt>
                <c:pt idx="3507">
                  <c:v>3.855751746616717</c:v>
                </c:pt>
                <c:pt idx="3508">
                  <c:v>2.4462562298895643</c:v>
                </c:pt>
                <c:pt idx="3509">
                  <c:v>-1.9578708188336837</c:v>
                </c:pt>
                <c:pt idx="3510">
                  <c:v>1.0438542895894274</c:v>
                </c:pt>
                <c:pt idx="3511">
                  <c:v>0.83596184163460185</c:v>
                </c:pt>
                <c:pt idx="3512">
                  <c:v>-0.48874718546185286</c:v>
                </c:pt>
                <c:pt idx="3513">
                  <c:v>-0.37196877738695788</c:v>
                </c:pt>
                <c:pt idx="3514">
                  <c:v>0.12285674778553339</c:v>
                </c:pt>
                <c:pt idx="3515">
                  <c:v>-6.5342316986002267</c:v>
                </c:pt>
                <c:pt idx="3516">
                  <c:v>-1.0612001564367373</c:v>
                </c:pt>
                <c:pt idx="3517">
                  <c:v>-11.416797527606059</c:v>
                </c:pt>
                <c:pt idx="3518">
                  <c:v>-9.8672787397096631</c:v>
                </c:pt>
                <c:pt idx="3519">
                  <c:v>13.879072651468757</c:v>
                </c:pt>
                <c:pt idx="3520">
                  <c:v>1.1819372175776348</c:v>
                </c:pt>
                <c:pt idx="3521">
                  <c:v>5.9228321394775394</c:v>
                </c:pt>
                <c:pt idx="3522">
                  <c:v>0.15200309344505006</c:v>
                </c:pt>
                <c:pt idx="3523">
                  <c:v>-8.0624959257337636</c:v>
                </c:pt>
                <c:pt idx="3524">
                  <c:v>-1</c:v>
                </c:pt>
                <c:pt idx="3525">
                  <c:v>4.5149829711682301</c:v>
                </c:pt>
                <c:pt idx="3526">
                  <c:v>0.44513953106826276</c:v>
                </c:pt>
                <c:pt idx="3527">
                  <c:v>-8.5386435828329707E-2</c:v>
                </c:pt>
                <c:pt idx="3528">
                  <c:v>1.0280837348408383</c:v>
                </c:pt>
                <c:pt idx="3529">
                  <c:v>11.058893689053569</c:v>
                </c:pt>
                <c:pt idx="3530">
                  <c:v>-12.518407276671365</c:v>
                </c:pt>
                <c:pt idx="3531">
                  <c:v>1.1255308820838588</c:v>
                </c:pt>
                <c:pt idx="3532">
                  <c:v>-1.0294468132313388</c:v>
                </c:pt>
                <c:pt idx="3533">
                  <c:v>0.79354912253257326</c:v>
                </c:pt>
                <c:pt idx="3534">
                  <c:v>0.29956028185890793</c:v>
                </c:pt>
                <c:pt idx="3535">
                  <c:v>-1.7548875021634687</c:v>
                </c:pt>
                <c:pt idx="3536">
                  <c:v>-1.2175914350726269</c:v>
                </c:pt>
                <c:pt idx="3537">
                  <c:v>-9.0197808971577989E-2</c:v>
                </c:pt>
                <c:pt idx="3538">
                  <c:v>-0.1277555471983727</c:v>
                </c:pt>
                <c:pt idx="3539">
                  <c:v>-2.7744990482904158E-2</c:v>
                </c:pt>
                <c:pt idx="3540">
                  <c:v>-2.1061615527829577E-2</c:v>
                </c:pt>
                <c:pt idx="3541">
                  <c:v>-6.0732489820306386</c:v>
                </c:pt>
                <c:pt idx="3542">
                  <c:v>-0.1853550420119183</c:v>
                </c:pt>
                <c:pt idx="3543">
                  <c:v>1.9634741239748859</c:v>
                </c:pt>
                <c:pt idx="3544">
                  <c:v>-0.17306470897287948</c:v>
                </c:pt>
                <c:pt idx="3545">
                  <c:v>0.47916783669855956</c:v>
                </c:pt>
                <c:pt idx="3546">
                  <c:v>7.6462586799900292</c:v>
                </c:pt>
                <c:pt idx="3547">
                  <c:v>11.644006462681574</c:v>
                </c:pt>
                <c:pt idx="3548">
                  <c:v>0.55768957057105262</c:v>
                </c:pt>
                <c:pt idx="3549">
                  <c:v>-2.1693702254151384</c:v>
                </c:pt>
                <c:pt idx="3550">
                  <c:v>7.0660891904577738</c:v>
                </c:pt>
                <c:pt idx="3551">
                  <c:v>-0.952761636359159</c:v>
                </c:pt>
                <c:pt idx="3552">
                  <c:v>2.3761119873705199</c:v>
                </c:pt>
                <c:pt idx="3553">
                  <c:v>7.0660891904577721</c:v>
                </c:pt>
                <c:pt idx="3554">
                  <c:v>-0.22026612022806025</c:v>
                </c:pt>
                <c:pt idx="3555">
                  <c:v>-1.3580877581827808</c:v>
                </c:pt>
                <c:pt idx="3556">
                  <c:v>-0.14443781632486488</c:v>
                </c:pt>
                <c:pt idx="3557">
                  <c:v>-0.35021243906013277</c:v>
                </c:pt>
                <c:pt idx="3558">
                  <c:v>0.26297430731299254</c:v>
                </c:pt>
                <c:pt idx="3559">
                  <c:v>1.0124217273707341E-2</c:v>
                </c:pt>
                <c:pt idx="3560">
                  <c:v>-0.10883649204290623</c:v>
                </c:pt>
                <c:pt idx="3561">
                  <c:v>0.23664290694239321</c:v>
                </c:pt>
                <c:pt idx="3562">
                  <c:v>-3.6069254707522133E-2</c:v>
                </c:pt>
                <c:pt idx="3563">
                  <c:v>0.58256200925071389</c:v>
                </c:pt>
                <c:pt idx="3564">
                  <c:v>0.62314569460904445</c:v>
                </c:pt>
                <c:pt idx="3565">
                  <c:v>2.9363537712769903</c:v>
                </c:pt>
                <c:pt idx="3566">
                  <c:v>9.3808217839409309</c:v>
                </c:pt>
                <c:pt idx="3567">
                  <c:v>1.9928402084271339</c:v>
                </c:pt>
                <c:pt idx="3568">
                  <c:v>0.30812229536233166</c:v>
                </c:pt>
                <c:pt idx="3569">
                  <c:v>3.0983344286514645</c:v>
                </c:pt>
                <c:pt idx="3570">
                  <c:v>11.10372492250138</c:v>
                </c:pt>
                <c:pt idx="3571">
                  <c:v>11.059344460824425</c:v>
                </c:pt>
                <c:pt idx="3572">
                  <c:v>7.8277249491035521</c:v>
                </c:pt>
                <c:pt idx="3573">
                  <c:v>1.3420802233812645</c:v>
                </c:pt>
                <c:pt idx="3574">
                  <c:v>-10.229219383469125</c:v>
                </c:pt>
                <c:pt idx="3575">
                  <c:v>0</c:v>
                </c:pt>
                <c:pt idx="3576">
                  <c:v>-0.23132554610645586</c:v>
                </c:pt>
                <c:pt idx="3577">
                  <c:v>-0.18541919030187512</c:v>
                </c:pt>
                <c:pt idx="3578">
                  <c:v>0.1699250014423121</c:v>
                </c:pt>
                <c:pt idx="3579">
                  <c:v>-9.2216371220973883E-2</c:v>
                </c:pt>
                <c:pt idx="3580">
                  <c:v>-0.30275771563803583</c:v>
                </c:pt>
                <c:pt idx="3581">
                  <c:v>10.966265102877133</c:v>
                </c:pt>
                <c:pt idx="3582">
                  <c:v>0.37550913509220624</c:v>
                </c:pt>
                <c:pt idx="3583">
                  <c:v>-1.3210289393326171</c:v>
                </c:pt>
                <c:pt idx="3584">
                  <c:v>7.0660891904577738</c:v>
                </c:pt>
                <c:pt idx="3585">
                  <c:v>-2.169507109931906E-2</c:v>
                </c:pt>
                <c:pt idx="3586">
                  <c:v>-3.386768677045664</c:v>
                </c:pt>
                <c:pt idx="3587">
                  <c:v>-0.24175774620337914</c:v>
                </c:pt>
                <c:pt idx="3588">
                  <c:v>3.8073549220576046</c:v>
                </c:pt>
                <c:pt idx="3589">
                  <c:v>1.3161745676570651</c:v>
                </c:pt>
                <c:pt idx="3590">
                  <c:v>0.26303440583379351</c:v>
                </c:pt>
                <c:pt idx="3591">
                  <c:v>9.6403744675910801</c:v>
                </c:pt>
                <c:pt idx="3592">
                  <c:v>-11.702749878828293</c:v>
                </c:pt>
                <c:pt idx="3593">
                  <c:v>-6.0732489820306386</c:v>
                </c:pt>
                <c:pt idx="3594">
                  <c:v>0.4335101593503225</c:v>
                </c:pt>
                <c:pt idx="3595">
                  <c:v>-11.10372492250138</c:v>
                </c:pt>
                <c:pt idx="3596">
                  <c:v>-9.6450579349844787</c:v>
                </c:pt>
                <c:pt idx="3597">
                  <c:v>0.97299313050592151</c:v>
                </c:pt>
                <c:pt idx="3598">
                  <c:v>1.0543685172417248</c:v>
                </c:pt>
                <c:pt idx="3599">
                  <c:v>-6.9108925261660152</c:v>
                </c:pt>
                <c:pt idx="3600">
                  <c:v>-2.161707356766899</c:v>
                </c:pt>
                <c:pt idx="3601">
                  <c:v>-0.35926966035106861</c:v>
                </c:pt>
                <c:pt idx="3602">
                  <c:v>4.3638328836456122</c:v>
                </c:pt>
                <c:pt idx="3603">
                  <c:v>-10.759610821875045</c:v>
                </c:pt>
                <c:pt idx="3604">
                  <c:v>-0.31976783238107331</c:v>
                </c:pt>
                <c:pt idx="3605">
                  <c:v>-9.5577659982231278E-2</c:v>
                </c:pt>
                <c:pt idx="3606">
                  <c:v>0.62148837674627011</c:v>
                </c:pt>
                <c:pt idx="3607">
                  <c:v>-7.651051691178929</c:v>
                </c:pt>
                <c:pt idx="3608">
                  <c:v>0.5405683813627028</c:v>
                </c:pt>
                <c:pt idx="3609">
                  <c:v>0.41743201441922689</c:v>
                </c:pt>
                <c:pt idx="3610">
                  <c:v>-13.208691606785079</c:v>
                </c:pt>
                <c:pt idx="3611">
                  <c:v>-1.7441610955704101</c:v>
                </c:pt>
                <c:pt idx="3612">
                  <c:v>5.5353146487538377E-2</c:v>
                </c:pt>
                <c:pt idx="3613">
                  <c:v>-0.59876830024618666</c:v>
                </c:pt>
                <c:pt idx="3614">
                  <c:v>0.4575831942449286</c:v>
                </c:pt>
                <c:pt idx="3615">
                  <c:v>-4.4577028397163203E-2</c:v>
                </c:pt>
                <c:pt idx="3616">
                  <c:v>-0.49860221591797532</c:v>
                </c:pt>
                <c:pt idx="3617">
                  <c:v>2.3740657182225378</c:v>
                </c:pt>
                <c:pt idx="3618">
                  <c:v>-6.9010258442224973E-3</c:v>
                </c:pt>
                <c:pt idx="3619">
                  <c:v>3.0404543200512066E-3</c:v>
                </c:pt>
                <c:pt idx="3620">
                  <c:v>7.0135800952710201E-2</c:v>
                </c:pt>
                <c:pt idx="3621">
                  <c:v>-0.3810901673555061</c:v>
                </c:pt>
                <c:pt idx="3622">
                  <c:v>-0.3810901673555061</c:v>
                </c:pt>
                <c:pt idx="3623">
                  <c:v>-0.3810901673555061</c:v>
                </c:pt>
                <c:pt idx="3624">
                  <c:v>-0.3810901673555061</c:v>
                </c:pt>
                <c:pt idx="3625">
                  <c:v>2.0116830834381716</c:v>
                </c:pt>
                <c:pt idx="3626">
                  <c:v>-0.91524771479376921</c:v>
                </c:pt>
                <c:pt idx="3627">
                  <c:v>0.74596813555437647</c:v>
                </c:pt>
                <c:pt idx="3628">
                  <c:v>-6.5081504170871849</c:v>
                </c:pt>
                <c:pt idx="3629">
                  <c:v>0.73504711643550669</c:v>
                </c:pt>
                <c:pt idx="3630">
                  <c:v>0.24100809950379498</c:v>
                </c:pt>
                <c:pt idx="3631">
                  <c:v>-7.6486571760385464</c:v>
                </c:pt>
                <c:pt idx="3632">
                  <c:v>4.3219280948873626</c:v>
                </c:pt>
                <c:pt idx="3633">
                  <c:v>9.0597950917951025</c:v>
                </c:pt>
                <c:pt idx="3634">
                  <c:v>1.0683298057131041</c:v>
                </c:pt>
                <c:pt idx="3635">
                  <c:v>10.381542951184585</c:v>
                </c:pt>
                <c:pt idx="3636">
                  <c:v>-6.0732489820306386</c:v>
                </c:pt>
                <c:pt idx="3637">
                  <c:v>-11.787494499696763</c:v>
                </c:pt>
                <c:pt idx="3638">
                  <c:v>-9.5189809291704002</c:v>
                </c:pt>
                <c:pt idx="3639">
                  <c:v>-6.0732489820306386</c:v>
                </c:pt>
                <c:pt idx="3640">
                  <c:v>-4.3692338096657197</c:v>
                </c:pt>
                <c:pt idx="3641">
                  <c:v>-11.416621621364193</c:v>
                </c:pt>
                <c:pt idx="3642">
                  <c:v>10.059344460824425</c:v>
                </c:pt>
                <c:pt idx="3643">
                  <c:v>9.9220666064460801</c:v>
                </c:pt>
                <c:pt idx="3644">
                  <c:v>7.6462586799900292</c:v>
                </c:pt>
                <c:pt idx="3645">
                  <c:v>7.6462586799900292</c:v>
                </c:pt>
                <c:pt idx="3646">
                  <c:v>-1.0355036901530601</c:v>
                </c:pt>
                <c:pt idx="3647">
                  <c:v>0.75973690182486386</c:v>
                </c:pt>
                <c:pt idx="3648">
                  <c:v>1.3647782431797257</c:v>
                </c:pt>
                <c:pt idx="3649">
                  <c:v>-14.666242498774883</c:v>
                </c:pt>
                <c:pt idx="3650">
                  <c:v>-0.41503749927884381</c:v>
                </c:pt>
                <c:pt idx="3651">
                  <c:v>-8.4662464401936095</c:v>
                </c:pt>
                <c:pt idx="3652">
                  <c:v>7.0660891904577738</c:v>
                </c:pt>
                <c:pt idx="3653">
                  <c:v>0.42530583473267081</c:v>
                </c:pt>
                <c:pt idx="3654">
                  <c:v>-2.9572955490457615</c:v>
                </c:pt>
                <c:pt idx="3655">
                  <c:v>4.3457748368417297</c:v>
                </c:pt>
                <c:pt idx="3656">
                  <c:v>-9.7604427459966399</c:v>
                </c:pt>
                <c:pt idx="3657">
                  <c:v>-2.3083613113041506E-2</c:v>
                </c:pt>
                <c:pt idx="3658">
                  <c:v>-9.6917435191712755</c:v>
                </c:pt>
                <c:pt idx="3659">
                  <c:v>8.6450579349844769</c:v>
                </c:pt>
                <c:pt idx="3660">
                  <c:v>1.4062136488918378</c:v>
                </c:pt>
                <c:pt idx="3661">
                  <c:v>-1.5524876205360967</c:v>
                </c:pt>
                <c:pt idx="3662">
                  <c:v>-0.14722595318317802</c:v>
                </c:pt>
                <c:pt idx="3663">
                  <c:v>0.27928375747886852</c:v>
                </c:pt>
                <c:pt idx="3664">
                  <c:v>-0.58616125030478183</c:v>
                </c:pt>
                <c:pt idx="3665">
                  <c:v>7.1008111963028031E-2</c:v>
                </c:pt>
                <c:pt idx="3666">
                  <c:v>8.784334897795433E-2</c:v>
                </c:pt>
                <c:pt idx="3667">
                  <c:v>8.6414751817473587E-2</c:v>
                </c:pt>
                <c:pt idx="3668">
                  <c:v>0.44890095114512801</c:v>
                </c:pt>
                <c:pt idx="3669">
                  <c:v>-0.1316304870100593</c:v>
                </c:pt>
                <c:pt idx="3670">
                  <c:v>2.0831412353002459</c:v>
                </c:pt>
                <c:pt idx="3671">
                  <c:v>-10.518325307690866</c:v>
                </c:pt>
                <c:pt idx="3672">
                  <c:v>-8.0624959257337636</c:v>
                </c:pt>
                <c:pt idx="3673">
                  <c:v>-7.0660891904577721</c:v>
                </c:pt>
                <c:pt idx="3674">
                  <c:v>0.19930880822340641</c:v>
                </c:pt>
                <c:pt idx="3675">
                  <c:v>0.13275520885177192</c:v>
                </c:pt>
                <c:pt idx="3676">
                  <c:v>8.0624959257337636</c:v>
                </c:pt>
                <c:pt idx="3677">
                  <c:v>0.25715783949712445</c:v>
                </c:pt>
                <c:pt idx="3678">
                  <c:v>-0.58376275425626523</c:v>
                </c:pt>
                <c:pt idx="3679">
                  <c:v>-0.18116975860993509</c:v>
                </c:pt>
                <c:pt idx="3680">
                  <c:v>0.58496250072115596</c:v>
                </c:pt>
                <c:pt idx="3681">
                  <c:v>19.356670468280726</c:v>
                </c:pt>
                <c:pt idx="3682">
                  <c:v>-2.9972978170768738</c:v>
                </c:pt>
                <c:pt idx="3683">
                  <c:v>-0.30256277002043136</c:v>
                </c:pt>
                <c:pt idx="3684">
                  <c:v>-4.7732610784101862E-2</c:v>
                </c:pt>
                <c:pt idx="3685">
                  <c:v>0</c:v>
                </c:pt>
                <c:pt idx="3686">
                  <c:v>-9.4195362320731141E-2</c:v>
                </c:pt>
                <c:pt idx="3687">
                  <c:v>0.17376706773670667</c:v>
                </c:pt>
                <c:pt idx="3688">
                  <c:v>0.10997284202513141</c:v>
                </c:pt>
                <c:pt idx="3689">
                  <c:v>9.6987905561291574E-4</c:v>
                </c:pt>
                <c:pt idx="3690">
                  <c:v>-9.8239406709617005E-2</c:v>
                </c:pt>
                <c:pt idx="3691">
                  <c:v>9.8672787397096631</c:v>
                </c:pt>
                <c:pt idx="3692">
                  <c:v>-3.0395478599338408</c:v>
                </c:pt>
                <c:pt idx="3693">
                  <c:v>-1.7073384302916448</c:v>
                </c:pt>
                <c:pt idx="3694">
                  <c:v>-10.059795091795101</c:v>
                </c:pt>
                <c:pt idx="3695">
                  <c:v>13.29734619894672</c:v>
                </c:pt>
                <c:pt idx="3696">
                  <c:v>-1.3776244251069978</c:v>
                </c:pt>
                <c:pt idx="3697">
                  <c:v>-8.3837042924740537</c:v>
                </c:pt>
                <c:pt idx="3698">
                  <c:v>6.6486571760385464</c:v>
                </c:pt>
                <c:pt idx="3699">
                  <c:v>-13.643893759468893</c:v>
                </c:pt>
                <c:pt idx="3700">
                  <c:v>7.4000581443776775E-2</c:v>
                </c:pt>
                <c:pt idx="3701">
                  <c:v>1.3686730896159988E-2</c:v>
                </c:pt>
                <c:pt idx="3702">
                  <c:v>9.0606959316875546</c:v>
                </c:pt>
                <c:pt idx="3703">
                  <c:v>6.0732489820306386</c:v>
                </c:pt>
                <c:pt idx="3704">
                  <c:v>-12.325867580575419</c:v>
                </c:pt>
                <c:pt idx="3705">
                  <c:v>0.65789402317500711</c:v>
                </c:pt>
                <c:pt idx="3706">
                  <c:v>-9.0197808971578142E-2</c:v>
                </c:pt>
                <c:pt idx="3707">
                  <c:v>0.68147048157450285</c:v>
                </c:pt>
                <c:pt idx="3708">
                  <c:v>0.51457317282975856</c:v>
                </c:pt>
                <c:pt idx="3709">
                  <c:v>-11.451382851019591</c:v>
                </c:pt>
                <c:pt idx="3710">
                  <c:v>-0.43191131784323983</c:v>
                </c:pt>
                <c:pt idx="3711">
                  <c:v>-0.14323288381731822</c:v>
                </c:pt>
                <c:pt idx="3712">
                  <c:v>-3.624997162523409</c:v>
                </c:pt>
                <c:pt idx="3713">
                  <c:v>6.2083576755626977</c:v>
                </c:pt>
                <c:pt idx="3714">
                  <c:v>-1.2282689876731174</c:v>
                </c:pt>
                <c:pt idx="3715">
                  <c:v>-9.8672787397096631</c:v>
                </c:pt>
                <c:pt idx="3716">
                  <c:v>-6.0626358951500564E-2</c:v>
                </c:pt>
                <c:pt idx="3717">
                  <c:v>-0.49476469174957788</c:v>
                </c:pt>
                <c:pt idx="3718">
                  <c:v>0.16704249290919074</c:v>
                </c:pt>
                <c:pt idx="3719">
                  <c:v>-0.54543413653451867</c:v>
                </c:pt>
                <c:pt idx="3720">
                  <c:v>-10.965784284662087</c:v>
                </c:pt>
                <c:pt idx="3721">
                  <c:v>0.63408026728584743</c:v>
                </c:pt>
                <c:pt idx="3722">
                  <c:v>-0.35049724708413305</c:v>
                </c:pt>
                <c:pt idx="3723">
                  <c:v>-0.35049724708413305</c:v>
                </c:pt>
                <c:pt idx="3724">
                  <c:v>-0.20405768636145816</c:v>
                </c:pt>
                <c:pt idx="3725">
                  <c:v>0.41212590385894049</c:v>
                </c:pt>
                <c:pt idx="3726">
                  <c:v>-0.19264507794239571</c:v>
                </c:pt>
                <c:pt idx="3727">
                  <c:v>-0.1148302482373572</c:v>
                </c:pt>
                <c:pt idx="3728">
                  <c:v>-2.1699250014423122</c:v>
                </c:pt>
                <c:pt idx="3729">
                  <c:v>0.11768302026117407</c:v>
                </c:pt>
                <c:pt idx="3730">
                  <c:v>-0.14638948698152307</c:v>
                </c:pt>
                <c:pt idx="3731">
                  <c:v>0.53915881110803132</c:v>
                </c:pt>
                <c:pt idx="3732">
                  <c:v>4.2023214895706471E-2</c:v>
                </c:pt>
                <c:pt idx="3733">
                  <c:v>0.44859005898987014</c:v>
                </c:pt>
                <c:pt idx="3734">
                  <c:v>-7.86569438749984E-2</c:v>
                </c:pt>
                <c:pt idx="3735">
                  <c:v>0.25352732008941842</c:v>
                </c:pt>
                <c:pt idx="3736">
                  <c:v>-3.1160931486460635E-2</c:v>
                </c:pt>
                <c:pt idx="3737">
                  <c:v>-0.70844921931175775</c:v>
                </c:pt>
                <c:pt idx="3738">
                  <c:v>-5.0923935162672219E-2</c:v>
                </c:pt>
                <c:pt idx="3739">
                  <c:v>-1.3546531837947772E-2</c:v>
                </c:pt>
                <c:pt idx="3740">
                  <c:v>0.19052190604942557</c:v>
                </c:pt>
                <c:pt idx="3741">
                  <c:v>3.3552559711026428E-2</c:v>
                </c:pt>
                <c:pt idx="3742">
                  <c:v>6.5095028221884982E-2</c:v>
                </c:pt>
                <c:pt idx="3743">
                  <c:v>0.30932805810772873</c:v>
                </c:pt>
                <c:pt idx="3744">
                  <c:v>-0.34288771352300873</c:v>
                </c:pt>
                <c:pt idx="3745">
                  <c:v>0.14585086646345513</c:v>
                </c:pt>
                <c:pt idx="3746">
                  <c:v>0.31438128583401409</c:v>
                </c:pt>
                <c:pt idx="3747">
                  <c:v>0.12553088208385854</c:v>
                </c:pt>
                <c:pt idx="3748">
                  <c:v>-0.84080140515074664</c:v>
                </c:pt>
                <c:pt idx="3749">
                  <c:v>0.18943837504207367</c:v>
                </c:pt>
                <c:pt idx="3750">
                  <c:v>0.21723071622066917</c:v>
                </c:pt>
                <c:pt idx="3751">
                  <c:v>-6.612823071652848E-3</c:v>
                </c:pt>
                <c:pt idx="3752">
                  <c:v>-2.7039252752352319E-2</c:v>
                </c:pt>
                <c:pt idx="3753">
                  <c:v>-0.31227792485364314</c:v>
                </c:pt>
                <c:pt idx="3754">
                  <c:v>0.14017765804826018</c:v>
                </c:pt>
                <c:pt idx="3755">
                  <c:v>-2.6800059343715051E-2</c:v>
                </c:pt>
                <c:pt idx="3756">
                  <c:v>-9.5196362528432132</c:v>
                </c:pt>
                <c:pt idx="3757">
                  <c:v>0.68797584618706498</c:v>
                </c:pt>
                <c:pt idx="3758">
                  <c:v>0.25391650966997703</c:v>
                </c:pt>
                <c:pt idx="3759">
                  <c:v>1.1432570509802327</c:v>
                </c:pt>
                <c:pt idx="3760">
                  <c:v>0.51457317282975801</c:v>
                </c:pt>
                <c:pt idx="3761">
                  <c:v>0.23132554610645581</c:v>
                </c:pt>
                <c:pt idx="3762">
                  <c:v>1.0855757317060739</c:v>
                </c:pt>
                <c:pt idx="3763">
                  <c:v>-0.27585844619137728</c:v>
                </c:pt>
                <c:pt idx="3764">
                  <c:v>0.20163386116965071</c:v>
                </c:pt>
                <c:pt idx="3765">
                  <c:v>-9.4282804245421833E-2</c:v>
                </c:pt>
                <c:pt idx="3766">
                  <c:v>0.29822383429609417</c:v>
                </c:pt>
                <c:pt idx="3767">
                  <c:v>5.7715497856287441E-2</c:v>
                </c:pt>
                <c:pt idx="3768">
                  <c:v>-0.11189288007089739</c:v>
                </c:pt>
                <c:pt idx="3769">
                  <c:v>1.7364847759511606</c:v>
                </c:pt>
                <c:pt idx="3770">
                  <c:v>-0.22588140741632778</c:v>
                </c:pt>
                <c:pt idx="3771">
                  <c:v>-0.25400544003266795</c:v>
                </c:pt>
                <c:pt idx="3772">
                  <c:v>-0.94318186800015502</c:v>
                </c:pt>
                <c:pt idx="3773">
                  <c:v>0.19816630565655916</c:v>
                </c:pt>
                <c:pt idx="3774">
                  <c:v>0.47230469995169416</c:v>
                </c:pt>
                <c:pt idx="3775">
                  <c:v>7.6486571760385464</c:v>
                </c:pt>
                <c:pt idx="3776">
                  <c:v>-3.8862822337454098E-2</c:v>
                </c:pt>
                <c:pt idx="3777">
                  <c:v>0.20894689027149621</c:v>
                </c:pt>
                <c:pt idx="3778">
                  <c:v>-10.518653155673389</c:v>
                </c:pt>
                <c:pt idx="3779">
                  <c:v>3.5150434531844605</c:v>
                </c:pt>
                <c:pt idx="3780">
                  <c:v>0.57423609412809773</c:v>
                </c:pt>
                <c:pt idx="3781">
                  <c:v>-8.7085616763711224E-2</c:v>
                </c:pt>
                <c:pt idx="3782">
                  <c:v>-8.2304207950923836</c:v>
                </c:pt>
                <c:pt idx="3783">
                  <c:v>6.5588341627576582E-2</c:v>
                </c:pt>
                <c:pt idx="3784">
                  <c:v>0.47846287942047755</c:v>
                </c:pt>
                <c:pt idx="3785">
                  <c:v>-3.7051474600558665</c:v>
                </c:pt>
                <c:pt idx="3786">
                  <c:v>0.56374407903688839</c:v>
                </c:pt>
                <c:pt idx="3787">
                  <c:v>0.43055594912124057</c:v>
                </c:pt>
                <c:pt idx="3788">
                  <c:v>-1.2761436174277396</c:v>
                </c:pt>
                <c:pt idx="3789">
                  <c:v>-0.94313905695324918</c:v>
                </c:pt>
                <c:pt idx="3790">
                  <c:v>6.9783373350051727</c:v>
                </c:pt>
                <c:pt idx="3791">
                  <c:v>-0.2069623807668419</c:v>
                </c:pt>
                <c:pt idx="3792">
                  <c:v>0.32192809488736263</c:v>
                </c:pt>
                <c:pt idx="3793">
                  <c:v>0.37791804371814414</c:v>
                </c:pt>
                <c:pt idx="3794">
                  <c:v>-2.5535092107137326E-2</c:v>
                </c:pt>
                <c:pt idx="3795">
                  <c:v>0.13442632022092613</c:v>
                </c:pt>
                <c:pt idx="3796">
                  <c:v>-9.5577659982231111E-2</c:v>
                </c:pt>
                <c:pt idx="3797">
                  <c:v>-0.46144796423580214</c:v>
                </c:pt>
                <c:pt idx="3798">
                  <c:v>-0.25715783949712484</c:v>
                </c:pt>
                <c:pt idx="3799">
                  <c:v>6.0541541935050562E-2</c:v>
                </c:pt>
                <c:pt idx="3800">
                  <c:v>0.10852445677816906</c:v>
                </c:pt>
                <c:pt idx="3801">
                  <c:v>-12.103506382011545</c:v>
                </c:pt>
                <c:pt idx="3802">
                  <c:v>3.3947331923337841E-2</c:v>
                </c:pt>
                <c:pt idx="3803">
                  <c:v>1.7175143808131916E-2</c:v>
                </c:pt>
                <c:pt idx="3804">
                  <c:v>1.4137359248450561</c:v>
                </c:pt>
                <c:pt idx="3805">
                  <c:v>0.27897594970281542</c:v>
                </c:pt>
                <c:pt idx="3806">
                  <c:v>-8.3837042924740537</c:v>
                </c:pt>
                <c:pt idx="3807">
                  <c:v>8.0606959316875546</c:v>
                </c:pt>
                <c:pt idx="3808">
                  <c:v>-2.1679248693586182</c:v>
                </c:pt>
                <c:pt idx="3809">
                  <c:v>9.9662651028771325</c:v>
                </c:pt>
                <c:pt idx="3810">
                  <c:v>0.39946469535838264</c:v>
                </c:pt>
                <c:pt idx="3811">
                  <c:v>0.33082449537575859</c:v>
                </c:pt>
                <c:pt idx="3812">
                  <c:v>-5.976572962618965</c:v>
                </c:pt>
                <c:pt idx="3813">
                  <c:v>-0.12151781957723556</c:v>
                </c:pt>
                <c:pt idx="3814">
                  <c:v>-4.7476920007592653</c:v>
                </c:pt>
                <c:pt idx="3815">
                  <c:v>-14.655083445197979</c:v>
                </c:pt>
                <c:pt idx="3816">
                  <c:v>-7.5948853233298627E-2</c:v>
                </c:pt>
                <c:pt idx="3817">
                  <c:v>4.275824125318759</c:v>
                </c:pt>
                <c:pt idx="3818">
                  <c:v>8.0624959257337636</c:v>
                </c:pt>
                <c:pt idx="3819">
                  <c:v>3.9501240933604307</c:v>
                </c:pt>
                <c:pt idx="3820">
                  <c:v>0.36612789879789753</c:v>
                </c:pt>
                <c:pt idx="3821">
                  <c:v>-11.582612451267021</c:v>
                </c:pt>
                <c:pt idx="3822">
                  <c:v>0.1408625358398497</c:v>
                </c:pt>
                <c:pt idx="3823">
                  <c:v>-6.3775910433314695E-2</c:v>
                </c:pt>
                <c:pt idx="3824">
                  <c:v>-2.1310506245412159E-2</c:v>
                </c:pt>
                <c:pt idx="3825">
                  <c:v>-0.89469655305899598</c:v>
                </c:pt>
                <c:pt idx="3826">
                  <c:v>7.1083098061482386E-2</c:v>
                </c:pt>
                <c:pt idx="3827">
                  <c:v>-8.6462586799900301</c:v>
                </c:pt>
                <c:pt idx="3828">
                  <c:v>-2.4374053123072983</c:v>
                </c:pt>
                <c:pt idx="3829">
                  <c:v>0.93679758785655531</c:v>
                </c:pt>
                <c:pt idx="3830">
                  <c:v>1.3785116232537298</c:v>
                </c:pt>
                <c:pt idx="3831">
                  <c:v>0.21412480535284761</c:v>
                </c:pt>
                <c:pt idx="3832">
                  <c:v>8.3255503649352289E-2</c:v>
                </c:pt>
                <c:pt idx="3833">
                  <c:v>0.45078316056378659</c:v>
                </c:pt>
                <c:pt idx="3834">
                  <c:v>0.21907511695260301</c:v>
                </c:pt>
                <c:pt idx="3835">
                  <c:v>4.3211168577682395</c:v>
                </c:pt>
                <c:pt idx="3836">
                  <c:v>14.807103314069231</c:v>
                </c:pt>
                <c:pt idx="3837">
                  <c:v>-0.93822380241330994</c:v>
                </c:pt>
                <c:pt idx="3838">
                  <c:v>-0.28239973070072483</c:v>
                </c:pt>
                <c:pt idx="3839">
                  <c:v>-0.15432814639129366</c:v>
                </c:pt>
                <c:pt idx="3840">
                  <c:v>3.2034265038149176E-16</c:v>
                </c:pt>
                <c:pt idx="3841">
                  <c:v>9.229619965185119</c:v>
                </c:pt>
                <c:pt idx="3842">
                  <c:v>8.8683081332894673</c:v>
                </c:pt>
                <c:pt idx="3843">
                  <c:v>4.5323990509490292E-2</c:v>
                </c:pt>
                <c:pt idx="3844">
                  <c:v>8.3837042924740537</c:v>
                </c:pt>
                <c:pt idx="3845">
                  <c:v>0.99939900226546452</c:v>
                </c:pt>
                <c:pt idx="3846">
                  <c:v>0.43513870533535343</c:v>
                </c:pt>
                <c:pt idx="3847">
                  <c:v>-3.5750024949201688E-2</c:v>
                </c:pt>
                <c:pt idx="3848">
                  <c:v>0.37801536857674278</c:v>
                </c:pt>
                <c:pt idx="3849">
                  <c:v>0.17078502831778905</c:v>
                </c:pt>
                <c:pt idx="3850">
                  <c:v>-14.024706827327938</c:v>
                </c:pt>
                <c:pt idx="3851">
                  <c:v>-0.29890171482778594</c:v>
                </c:pt>
                <c:pt idx="3852">
                  <c:v>2.8744691179161412</c:v>
                </c:pt>
                <c:pt idx="3853">
                  <c:v>0.24213432519790382</c:v>
                </c:pt>
                <c:pt idx="3854">
                  <c:v>-0.38702312310924714</c:v>
                </c:pt>
                <c:pt idx="3855">
                  <c:v>-9.0606959316875546</c:v>
                </c:pt>
                <c:pt idx="3856">
                  <c:v>-11.10372492250138</c:v>
                </c:pt>
                <c:pt idx="3857">
                  <c:v>0.94981424283178362</c:v>
                </c:pt>
                <c:pt idx="3858">
                  <c:v>-2.9544716601426289</c:v>
                </c:pt>
                <c:pt idx="3859">
                  <c:v>7.6486571760385464</c:v>
                </c:pt>
                <c:pt idx="3860">
                  <c:v>-0.48234231349544232</c:v>
                </c:pt>
                <c:pt idx="3861">
                  <c:v>0.11189288007089743</c:v>
                </c:pt>
                <c:pt idx="3862">
                  <c:v>-0.7555812723335531</c:v>
                </c:pt>
                <c:pt idx="3863">
                  <c:v>-1.6033410300360109</c:v>
                </c:pt>
                <c:pt idx="3864">
                  <c:v>0.76733924320972491</c:v>
                </c:pt>
                <c:pt idx="3865">
                  <c:v>-0.77520108095645679</c:v>
                </c:pt>
                <c:pt idx="3866">
                  <c:v>1.7091537441485376</c:v>
                </c:pt>
                <c:pt idx="3867">
                  <c:v>-6.2524312477178308</c:v>
                </c:pt>
                <c:pt idx="3868">
                  <c:v>-4.3284097728799743E-2</c:v>
                </c:pt>
                <c:pt idx="3869">
                  <c:v>5.467709262031413E-2</c:v>
                </c:pt>
                <c:pt idx="3870">
                  <c:v>-0.29698173775713149</c:v>
                </c:pt>
                <c:pt idx="3871">
                  <c:v>0.44980291743952033</c:v>
                </c:pt>
                <c:pt idx="3872">
                  <c:v>0.29176612437711008</c:v>
                </c:pt>
                <c:pt idx="3873">
                  <c:v>0.54889324601363443</c:v>
                </c:pt>
                <c:pt idx="3874">
                  <c:v>-0.64176885633962921</c:v>
                </c:pt>
                <c:pt idx="3875">
                  <c:v>-3.9221309797718637E-2</c:v>
                </c:pt>
                <c:pt idx="3876">
                  <c:v>-1.6219125532694088</c:v>
                </c:pt>
                <c:pt idx="3877">
                  <c:v>-0.14575869031156036</c:v>
                </c:pt>
                <c:pt idx="3878">
                  <c:v>0</c:v>
                </c:pt>
                <c:pt idx="3879">
                  <c:v>0</c:v>
                </c:pt>
                <c:pt idx="3880">
                  <c:v>0.12373536842224454</c:v>
                </c:pt>
                <c:pt idx="3881">
                  <c:v>0.1332665308634641</c:v>
                </c:pt>
                <c:pt idx="3882">
                  <c:v>1.9018196060610963</c:v>
                </c:pt>
                <c:pt idx="3883">
                  <c:v>-4.2095508417305298</c:v>
                </c:pt>
                <c:pt idx="3884">
                  <c:v>0.30800780029930713</c:v>
                </c:pt>
                <c:pt idx="3885">
                  <c:v>-1.0410759430029159</c:v>
                </c:pt>
                <c:pt idx="3886">
                  <c:v>-0.51592085629150486</c:v>
                </c:pt>
                <c:pt idx="3887">
                  <c:v>-0.58496250072115608</c:v>
                </c:pt>
                <c:pt idx="3888">
                  <c:v>0.66043597156380884</c:v>
                </c:pt>
                <c:pt idx="3889">
                  <c:v>3.5577670246065306E-2</c:v>
                </c:pt>
                <c:pt idx="3890">
                  <c:v>14.590294645317085</c:v>
                </c:pt>
                <c:pt idx="3891">
                  <c:v>2.3692725912692185</c:v>
                </c:pt>
                <c:pt idx="3892">
                  <c:v>-2.7345631039509017</c:v>
                </c:pt>
                <c:pt idx="3893">
                  <c:v>-6.0732489820306386</c:v>
                </c:pt>
                <c:pt idx="3894">
                  <c:v>0.16696960978920641</c:v>
                </c:pt>
                <c:pt idx="3895">
                  <c:v>-4.2644337408493667E-2</c:v>
                </c:pt>
                <c:pt idx="3896">
                  <c:v>0.28950661719498472</c:v>
                </c:pt>
                <c:pt idx="3897">
                  <c:v>-5.8298640564667284E-2</c:v>
                </c:pt>
                <c:pt idx="3898">
                  <c:v>10.759888183221834</c:v>
                </c:pt>
                <c:pt idx="3899">
                  <c:v>0.89256963984131044</c:v>
                </c:pt>
                <c:pt idx="3900">
                  <c:v>0.26815683844638138</c:v>
                </c:pt>
                <c:pt idx="3901">
                  <c:v>10.518980929170402</c:v>
                </c:pt>
                <c:pt idx="3902">
                  <c:v>1.1178364902938585</c:v>
                </c:pt>
                <c:pt idx="3903">
                  <c:v>0.65683487179660838</c:v>
                </c:pt>
                <c:pt idx="3904">
                  <c:v>0.30485458152842093</c:v>
                </c:pt>
                <c:pt idx="3905">
                  <c:v>-9.4093909361377008</c:v>
                </c:pt>
                <c:pt idx="3906">
                  <c:v>0.26446494144023458</c:v>
                </c:pt>
                <c:pt idx="3907">
                  <c:v>0.35755200461808395</c:v>
                </c:pt>
                <c:pt idx="3908">
                  <c:v>13.598091281765099</c:v>
                </c:pt>
                <c:pt idx="3909">
                  <c:v>-1.3214129386451847</c:v>
                </c:pt>
                <c:pt idx="3910">
                  <c:v>0.14473509298101123</c:v>
                </c:pt>
                <c:pt idx="3911">
                  <c:v>-1.2724174966718806</c:v>
                </c:pt>
                <c:pt idx="3912">
                  <c:v>11.381002109550927</c:v>
                </c:pt>
                <c:pt idx="3913">
                  <c:v>-5.6435945629714906E-2</c:v>
                </c:pt>
                <c:pt idx="3914">
                  <c:v>5.7428280049069635E-2</c:v>
                </c:pt>
                <c:pt idx="3915">
                  <c:v>6.0732489820306386</c:v>
                </c:pt>
                <c:pt idx="3916">
                  <c:v>9.5183253076908674</c:v>
                </c:pt>
                <c:pt idx="3917">
                  <c:v>0</c:v>
                </c:pt>
                <c:pt idx="3918">
                  <c:v>0.37116687917227692</c:v>
                </c:pt>
                <c:pt idx="3919">
                  <c:v>-3.9474661194336935</c:v>
                </c:pt>
                <c:pt idx="3920">
                  <c:v>-5.9218409370744904</c:v>
                </c:pt>
                <c:pt idx="3921">
                  <c:v>-0.72731542413248684</c:v>
                </c:pt>
                <c:pt idx="3922">
                  <c:v>-3.3035235145059412</c:v>
                </c:pt>
                <c:pt idx="3923">
                  <c:v>-1.3204861207134557</c:v>
                </c:pt>
                <c:pt idx="3924">
                  <c:v>6.0732489820306386</c:v>
                </c:pt>
                <c:pt idx="3925">
                  <c:v>1.8279198742906278E-2</c:v>
                </c:pt>
                <c:pt idx="3926">
                  <c:v>9.9662651028771325</c:v>
                </c:pt>
                <c:pt idx="3927">
                  <c:v>-0.92301247123482477</c:v>
                </c:pt>
                <c:pt idx="3928">
                  <c:v>0.20945336562894978</c:v>
                </c:pt>
                <c:pt idx="3929">
                  <c:v>0.14410122598435865</c:v>
                </c:pt>
                <c:pt idx="3930">
                  <c:v>-1.5801694895322569</c:v>
                </c:pt>
                <c:pt idx="3931">
                  <c:v>-0.36587144247495978</c:v>
                </c:pt>
                <c:pt idx="3932">
                  <c:v>6.7598078150810523E-2</c:v>
                </c:pt>
                <c:pt idx="3933">
                  <c:v>0.41605455609987879</c:v>
                </c:pt>
                <c:pt idx="3934">
                  <c:v>-0.35693454471527575</c:v>
                </c:pt>
                <c:pt idx="3935">
                  <c:v>0.12553088208385912</c:v>
                </c:pt>
                <c:pt idx="3936">
                  <c:v>-1.9899557437704784E-2</c:v>
                </c:pt>
                <c:pt idx="3937">
                  <c:v>-9.9667457608995313</c:v>
                </c:pt>
                <c:pt idx="3938">
                  <c:v>-0.29865831556451522</c:v>
                </c:pt>
                <c:pt idx="3939">
                  <c:v>-10.91687468418114</c:v>
                </c:pt>
                <c:pt idx="3940">
                  <c:v>-4.3692338096657197</c:v>
                </c:pt>
                <c:pt idx="3941">
                  <c:v>-0.92319557487045112</c:v>
                </c:pt>
                <c:pt idx="3942">
                  <c:v>-11.013322673425447</c:v>
                </c:pt>
                <c:pt idx="3943">
                  <c:v>-10.45189794595189</c:v>
                </c:pt>
                <c:pt idx="3944">
                  <c:v>-9.7598881832218343</c:v>
                </c:pt>
                <c:pt idx="3945">
                  <c:v>1.0767800140484274</c:v>
                </c:pt>
                <c:pt idx="3946">
                  <c:v>-7.0660891904577721</c:v>
                </c:pt>
                <c:pt idx="3947">
                  <c:v>-14.238852526315656</c:v>
                </c:pt>
                <c:pt idx="3948">
                  <c:v>10.814315423787811</c:v>
                </c:pt>
                <c:pt idx="3949">
                  <c:v>-8.0606959316875546</c:v>
                </c:pt>
                <c:pt idx="3950">
                  <c:v>0.83764354413537634</c:v>
                </c:pt>
                <c:pt idx="3951">
                  <c:v>-7.6486571760385464</c:v>
                </c:pt>
                <c:pt idx="3952">
                  <c:v>0.97276581138593343</c:v>
                </c:pt>
                <c:pt idx="3953">
                  <c:v>3.8737224897313647</c:v>
                </c:pt>
                <c:pt idx="3954">
                  <c:v>-0.33804776025063915</c:v>
                </c:pt>
                <c:pt idx="3955">
                  <c:v>-0.10383581098454006</c:v>
                </c:pt>
                <c:pt idx="3956">
                  <c:v>0.12029423371771174</c:v>
                </c:pt>
                <c:pt idx="3957">
                  <c:v>13.306868658790341</c:v>
                </c:pt>
                <c:pt idx="3958">
                  <c:v>-2.0322903295589394</c:v>
                </c:pt>
                <c:pt idx="3959">
                  <c:v>0.17402939977504919</c:v>
                </c:pt>
                <c:pt idx="3960">
                  <c:v>0.10636042788933757</c:v>
                </c:pt>
                <c:pt idx="3961">
                  <c:v>7.0660891904577738</c:v>
                </c:pt>
                <c:pt idx="3962">
                  <c:v>-0.29373120305671013</c:v>
                </c:pt>
                <c:pt idx="3963">
                  <c:v>-0.35062077078307324</c:v>
                </c:pt>
                <c:pt idx="3964">
                  <c:v>0.61143471208234723</c:v>
                </c:pt>
                <c:pt idx="3965">
                  <c:v>8.9078921194535923</c:v>
                </c:pt>
                <c:pt idx="3966">
                  <c:v>-2.1695071099319223E-2</c:v>
                </c:pt>
                <c:pt idx="3967">
                  <c:v>-0.13093086982644897</c:v>
                </c:pt>
                <c:pt idx="3968">
                  <c:v>2.9475325801058645</c:v>
                </c:pt>
                <c:pt idx="3969">
                  <c:v>-0.18960248621877879</c:v>
                </c:pt>
                <c:pt idx="3970">
                  <c:v>-0.730747071431049</c:v>
                </c:pt>
                <c:pt idx="3971">
                  <c:v>3.6525876025113882E-2</c:v>
                </c:pt>
                <c:pt idx="3972">
                  <c:v>-0.225712779628059</c:v>
                </c:pt>
                <c:pt idx="3973">
                  <c:v>-8.0624959257337636</c:v>
                </c:pt>
                <c:pt idx="3974">
                  <c:v>-1.8076983799906365</c:v>
                </c:pt>
                <c:pt idx="3975">
                  <c:v>0.62148837674627011</c:v>
                </c:pt>
                <c:pt idx="3976">
                  <c:v>-8.0624959257337636</c:v>
                </c:pt>
                <c:pt idx="3977">
                  <c:v>7.6486571760385464</c:v>
                </c:pt>
                <c:pt idx="3978">
                  <c:v>0.87386812018160576</c:v>
                </c:pt>
                <c:pt idx="3979">
                  <c:v>0.19238779839808695</c:v>
                </c:pt>
                <c:pt idx="3980">
                  <c:v>-0.10187961401921365</c:v>
                </c:pt>
                <c:pt idx="3981">
                  <c:v>-12.731389749636921</c:v>
                </c:pt>
                <c:pt idx="3982">
                  <c:v>-8.8683081332894673</c:v>
                </c:pt>
                <c:pt idx="3983">
                  <c:v>0.37304341061421675</c:v>
                </c:pt>
                <c:pt idx="3984">
                  <c:v>-8.2462160191973E-2</c:v>
                </c:pt>
                <c:pt idx="3985">
                  <c:v>12.485158443755667</c:v>
                </c:pt>
                <c:pt idx="3986">
                  <c:v>-0.71085275384707503</c:v>
                </c:pt>
                <c:pt idx="3987">
                  <c:v>10.917372079476841</c:v>
                </c:pt>
                <c:pt idx="3988">
                  <c:v>-3.0811157344844564</c:v>
                </c:pt>
                <c:pt idx="3989">
                  <c:v>-0.99460674122978154</c:v>
                </c:pt>
                <c:pt idx="3990">
                  <c:v>0.48508357353053333</c:v>
                </c:pt>
                <c:pt idx="3991">
                  <c:v>0.76489652691399823</c:v>
                </c:pt>
                <c:pt idx="3992">
                  <c:v>1.7914133781885828</c:v>
                </c:pt>
                <c:pt idx="3993">
                  <c:v>0.55521515732710425</c:v>
                </c:pt>
                <c:pt idx="3994">
                  <c:v>-1.8601517513924963</c:v>
                </c:pt>
                <c:pt idx="3995">
                  <c:v>-0.16549728940150371</c:v>
                </c:pt>
                <c:pt idx="3996">
                  <c:v>-9.6964986103642709E-3</c:v>
                </c:pt>
                <c:pt idx="3997">
                  <c:v>-0.20813375327806269</c:v>
                </c:pt>
                <c:pt idx="3998">
                  <c:v>-9.0606959316875546</c:v>
                </c:pt>
                <c:pt idx="3999">
                  <c:v>-0.64330648695196102</c:v>
                </c:pt>
                <c:pt idx="4000">
                  <c:v>-0.81984586624080114</c:v>
                </c:pt>
                <c:pt idx="4001">
                  <c:v>-2.1908109592550518</c:v>
                </c:pt>
                <c:pt idx="4002">
                  <c:v>0.24792751344358552</c:v>
                </c:pt>
                <c:pt idx="4003">
                  <c:v>0.55055246993532492</c:v>
                </c:pt>
                <c:pt idx="4004">
                  <c:v>0.49185309632967444</c:v>
                </c:pt>
                <c:pt idx="4005">
                  <c:v>0</c:v>
                </c:pt>
                <c:pt idx="4006">
                  <c:v>4.7305714778357134E-2</c:v>
                </c:pt>
                <c:pt idx="4007">
                  <c:v>7.2057308268486969E-2</c:v>
                </c:pt>
                <c:pt idx="4008">
                  <c:v>9.1423027763594886E-2</c:v>
                </c:pt>
                <c:pt idx="4009">
                  <c:v>0.67662993093873147</c:v>
                </c:pt>
                <c:pt idx="4010">
                  <c:v>8.6462586799900301</c:v>
                </c:pt>
                <c:pt idx="4011">
                  <c:v>0.61667136044849424</c:v>
                </c:pt>
                <c:pt idx="4012">
                  <c:v>-13.188279751964144</c:v>
                </c:pt>
                <c:pt idx="4013">
                  <c:v>-0.46872811502379941</c:v>
                </c:pt>
                <c:pt idx="4014">
                  <c:v>6.0732489820306386</c:v>
                </c:pt>
                <c:pt idx="4015">
                  <c:v>-3.0811157344844564</c:v>
                </c:pt>
                <c:pt idx="4016">
                  <c:v>-5.4120772072098848</c:v>
                </c:pt>
                <c:pt idx="4017">
                  <c:v>-11.731601884675786</c:v>
                </c:pt>
                <c:pt idx="4018">
                  <c:v>8.6462586799900301</c:v>
                </c:pt>
                <c:pt idx="4019">
                  <c:v>-0.29097950659386057</c:v>
                </c:pt>
                <c:pt idx="4020">
                  <c:v>0.8624964762500652</c:v>
                </c:pt>
                <c:pt idx="4021">
                  <c:v>-0.36994960975030611</c:v>
                </c:pt>
                <c:pt idx="4022">
                  <c:v>0.63342799005779549</c:v>
                </c:pt>
                <c:pt idx="4023">
                  <c:v>12.965844395703153</c:v>
                </c:pt>
                <c:pt idx="4024">
                  <c:v>0.35845397091247649</c:v>
                </c:pt>
                <c:pt idx="4025">
                  <c:v>-0.35363695461470046</c:v>
                </c:pt>
                <c:pt idx="4026">
                  <c:v>-0.69817311116914693</c:v>
                </c:pt>
                <c:pt idx="4027">
                  <c:v>8.8056176665196051E-2</c:v>
                </c:pt>
                <c:pt idx="4028">
                  <c:v>14.335041363415007</c:v>
                </c:pt>
                <c:pt idx="4029">
                  <c:v>-8.0624959257337636</c:v>
                </c:pt>
                <c:pt idx="4030">
                  <c:v>3.1075152018627308</c:v>
                </c:pt>
                <c:pt idx="4031">
                  <c:v>0.38663378427517769</c:v>
                </c:pt>
                <c:pt idx="4032">
                  <c:v>1.0989863631674706</c:v>
                </c:pt>
                <c:pt idx="4033">
                  <c:v>-7.4000581443776595E-2</c:v>
                </c:pt>
                <c:pt idx="4034">
                  <c:v>2.8733465223139487</c:v>
                </c:pt>
                <c:pt idx="4035">
                  <c:v>-0.60310984743141549</c:v>
                </c:pt>
                <c:pt idx="4036">
                  <c:v>14.628768280089117</c:v>
                </c:pt>
                <c:pt idx="4037">
                  <c:v>-9.8672787397096631</c:v>
                </c:pt>
                <c:pt idx="4038">
                  <c:v>0.30610312772567977</c:v>
                </c:pt>
                <c:pt idx="4039">
                  <c:v>-0.52606881166758801</c:v>
                </c:pt>
                <c:pt idx="4040">
                  <c:v>-0.21386834902990959</c:v>
                </c:pt>
                <c:pt idx="4041">
                  <c:v>-1.063132987538876</c:v>
                </c:pt>
                <c:pt idx="4042">
                  <c:v>3.2034265038149176E-16</c:v>
                </c:pt>
                <c:pt idx="4043">
                  <c:v>6.2135354307163695</c:v>
                </c:pt>
                <c:pt idx="4044">
                  <c:v>-3.8073549220576046</c:v>
                </c:pt>
                <c:pt idx="4045">
                  <c:v>5.4130759829455579</c:v>
                </c:pt>
                <c:pt idx="4046">
                  <c:v>-16.23880899756821</c:v>
                </c:pt>
                <c:pt idx="4047">
                  <c:v>8.0624959257337636</c:v>
                </c:pt>
                <c:pt idx="4048">
                  <c:v>-1.3523484452897063</c:v>
                </c:pt>
                <c:pt idx="4049">
                  <c:v>3.2817999821820529</c:v>
                </c:pt>
                <c:pt idx="4050">
                  <c:v>9.229619965185119</c:v>
                </c:pt>
                <c:pt idx="4051">
                  <c:v>10.229219383469125</c:v>
                </c:pt>
                <c:pt idx="4052">
                  <c:v>-9.1513399378181646</c:v>
                </c:pt>
                <c:pt idx="4053">
                  <c:v>-3.0838606045701438</c:v>
                </c:pt>
                <c:pt idx="4054">
                  <c:v>0.38187063534364424</c:v>
                </c:pt>
                <c:pt idx="4055">
                  <c:v>-0.41503749927884381</c:v>
                </c:pt>
                <c:pt idx="4056">
                  <c:v>-0.56071495447447894</c:v>
                </c:pt>
                <c:pt idx="4057">
                  <c:v>4.9831155952005948E-2</c:v>
                </c:pt>
                <c:pt idx="4058">
                  <c:v>1</c:v>
                </c:pt>
                <c:pt idx="4059">
                  <c:v>-0.78978229260965449</c:v>
                </c:pt>
                <c:pt idx="4060">
                  <c:v>0.79836613883034924</c:v>
                </c:pt>
                <c:pt idx="4061">
                  <c:v>10.147204924942228</c:v>
                </c:pt>
                <c:pt idx="4062">
                  <c:v>-0.38702312310924714</c:v>
                </c:pt>
                <c:pt idx="4063">
                  <c:v>-0.16992500144231262</c:v>
                </c:pt>
                <c:pt idx="4064">
                  <c:v>0</c:v>
                </c:pt>
                <c:pt idx="4065">
                  <c:v>-1.8913711778265607</c:v>
                </c:pt>
                <c:pt idx="4066">
                  <c:v>0.52284078881335883</c:v>
                </c:pt>
                <c:pt idx="4067">
                  <c:v>0</c:v>
                </c:pt>
                <c:pt idx="4068">
                  <c:v>0.41383874969521822</c:v>
                </c:pt>
                <c:pt idx="4069">
                  <c:v>-4.8255168607221337E-2</c:v>
                </c:pt>
                <c:pt idx="4070">
                  <c:v>0.25153876699596439</c:v>
                </c:pt>
                <c:pt idx="4071">
                  <c:v>13.550826932881439</c:v>
                </c:pt>
                <c:pt idx="4072">
                  <c:v>-0.90713102474679463</c:v>
                </c:pt>
                <c:pt idx="4073">
                  <c:v>-6.0732489820306386</c:v>
                </c:pt>
                <c:pt idx="4074">
                  <c:v>9.7598881832218343</c:v>
                </c:pt>
                <c:pt idx="4075">
                  <c:v>-8.8683081332894673</c:v>
                </c:pt>
                <c:pt idx="4076">
                  <c:v>1.3933424281795246</c:v>
                </c:pt>
                <c:pt idx="4077">
                  <c:v>-4.0641984497345927E-2</c:v>
                </c:pt>
                <c:pt idx="4078">
                  <c:v>1.0565835283663676</c:v>
                </c:pt>
                <c:pt idx="4079">
                  <c:v>-6.0732489820306386</c:v>
                </c:pt>
                <c:pt idx="4080">
                  <c:v>3.2034265038149176E-16</c:v>
                </c:pt>
                <c:pt idx="4081">
                  <c:v>-2.2537565922457836</c:v>
                </c:pt>
                <c:pt idx="4082">
                  <c:v>-0.55581615506163951</c:v>
                </c:pt>
                <c:pt idx="4083">
                  <c:v>-1.1685234517815704</c:v>
                </c:pt>
                <c:pt idx="4084">
                  <c:v>-12.534708168026555</c:v>
                </c:pt>
                <c:pt idx="4085">
                  <c:v>0.26748031086498575</c:v>
                </c:pt>
                <c:pt idx="4086">
                  <c:v>0.6527323180592286</c:v>
                </c:pt>
                <c:pt idx="4087">
                  <c:v>-6.0732489820306386</c:v>
                </c:pt>
                <c:pt idx="4088">
                  <c:v>3.8073549220576046</c:v>
                </c:pt>
                <c:pt idx="4089">
                  <c:v>-8.8683081332894673</c:v>
                </c:pt>
                <c:pt idx="4090">
                  <c:v>6.8286654283030161</c:v>
                </c:pt>
                <c:pt idx="4091">
                  <c:v>2.0554736280898624</c:v>
                </c:pt>
                <c:pt idx="4092">
                  <c:v>-0.52910926598763863</c:v>
                </c:pt>
                <c:pt idx="4093">
                  <c:v>-10.703326841459814</c:v>
                </c:pt>
                <c:pt idx="4094">
                  <c:v>-0.38165206174412197</c:v>
                </c:pt>
                <c:pt idx="4095">
                  <c:v>0</c:v>
                </c:pt>
                <c:pt idx="4096">
                  <c:v>-12.534708168026555</c:v>
                </c:pt>
                <c:pt idx="4097">
                  <c:v>-0.15823312489466365</c:v>
                </c:pt>
                <c:pt idx="4098">
                  <c:v>-0.17425092684510227</c:v>
                </c:pt>
                <c:pt idx="4099">
                  <c:v>4.1220875155407626</c:v>
                </c:pt>
                <c:pt idx="4100">
                  <c:v>-0.35466488129936186</c:v>
                </c:pt>
                <c:pt idx="4101">
                  <c:v>-9.7604427459966399</c:v>
                </c:pt>
                <c:pt idx="4102">
                  <c:v>8.6462586799900301</c:v>
                </c:pt>
                <c:pt idx="4103">
                  <c:v>-11.731460464782433</c:v>
                </c:pt>
                <c:pt idx="4104">
                  <c:v>-10.759888183221834</c:v>
                </c:pt>
                <c:pt idx="4105">
                  <c:v>7.6486571760385464</c:v>
                </c:pt>
                <c:pt idx="4106">
                  <c:v>13.628825226704336</c:v>
                </c:pt>
                <c:pt idx="4107">
                  <c:v>-10.759888183221834</c:v>
                </c:pt>
                <c:pt idx="4108">
                  <c:v>-14.840269796746908</c:v>
                </c:pt>
                <c:pt idx="4109">
                  <c:v>0.66079391368080209</c:v>
                </c:pt>
                <c:pt idx="4110">
                  <c:v>-13.344342147400473</c:v>
                </c:pt>
                <c:pt idx="4111">
                  <c:v>0.63195998025832556</c:v>
                </c:pt>
                <c:pt idx="4112">
                  <c:v>-8.8683081332894673</c:v>
                </c:pt>
                <c:pt idx="4113">
                  <c:v>7.0660891904577738</c:v>
                </c:pt>
                <c:pt idx="4114">
                  <c:v>-0.86761906264759203</c:v>
                </c:pt>
                <c:pt idx="4115">
                  <c:v>-0.24257030327407841</c:v>
                </c:pt>
                <c:pt idx="4116">
                  <c:v>-0.20450343617304076</c:v>
                </c:pt>
                <c:pt idx="4117">
                  <c:v>-9.0597950917951025</c:v>
                </c:pt>
                <c:pt idx="4118">
                  <c:v>-9.0597950917951025</c:v>
                </c:pt>
                <c:pt idx="4119">
                  <c:v>4.5562577380443933E-2</c:v>
                </c:pt>
                <c:pt idx="4120">
                  <c:v>-5.2373079306612036</c:v>
                </c:pt>
                <c:pt idx="4121">
                  <c:v>-0.58576377541039526</c:v>
                </c:pt>
                <c:pt idx="4122">
                  <c:v>4.7188832351827488</c:v>
                </c:pt>
                <c:pt idx="4123">
                  <c:v>0.22112745409987022</c:v>
                </c:pt>
                <c:pt idx="4124">
                  <c:v>0.3895668117627259</c:v>
                </c:pt>
                <c:pt idx="4125">
                  <c:v>-0.46262695779710383</c:v>
                </c:pt>
                <c:pt idx="4126">
                  <c:v>4.9307373375628867</c:v>
                </c:pt>
                <c:pt idx="4127">
                  <c:v>6.6424286424790928</c:v>
                </c:pt>
                <c:pt idx="4128">
                  <c:v>0.33880191345175847</c:v>
                </c:pt>
                <c:pt idx="4129">
                  <c:v>9.6444571875092606</c:v>
                </c:pt>
                <c:pt idx="4130">
                  <c:v>-0.63076619033428116</c:v>
                </c:pt>
                <c:pt idx="4131">
                  <c:v>-11.188588845707349</c:v>
                </c:pt>
                <c:pt idx="4132">
                  <c:v>0.47804729680464414</c:v>
                </c:pt>
                <c:pt idx="4133">
                  <c:v>0.2455204421460187</c:v>
                </c:pt>
                <c:pt idx="4134">
                  <c:v>-1.5688428353578792</c:v>
                </c:pt>
                <c:pt idx="4135">
                  <c:v>8.0624959257337636</c:v>
                </c:pt>
                <c:pt idx="4136">
                  <c:v>0.80696867555824947</c:v>
                </c:pt>
                <c:pt idx="4137">
                  <c:v>-9.9662651028771325</c:v>
                </c:pt>
                <c:pt idx="4138">
                  <c:v>-3.7725895038969273</c:v>
                </c:pt>
                <c:pt idx="4139">
                  <c:v>11.644006462681574</c:v>
                </c:pt>
                <c:pt idx="4140">
                  <c:v>-8.6462586799900301</c:v>
                </c:pt>
                <c:pt idx="4141">
                  <c:v>-1.8621795817383688</c:v>
                </c:pt>
                <c:pt idx="4142">
                  <c:v>-1.3006594781337113</c:v>
                </c:pt>
                <c:pt idx="4143">
                  <c:v>1.5817636190538364</c:v>
                </c:pt>
                <c:pt idx="4144">
                  <c:v>-0.49749965947081692</c:v>
                </c:pt>
                <c:pt idx="4145">
                  <c:v>9.1599992854759157E-3</c:v>
                </c:pt>
                <c:pt idx="4146">
                  <c:v>-12.773207904847887</c:v>
                </c:pt>
                <c:pt idx="4147">
                  <c:v>9.5683348055308079E-2</c:v>
                </c:pt>
                <c:pt idx="4148">
                  <c:v>-0.2016338611696506</c:v>
                </c:pt>
                <c:pt idx="4149">
                  <c:v>-0.71638471674375415</c:v>
                </c:pt>
                <c:pt idx="4150">
                  <c:v>-0.43063435432986208</c:v>
                </c:pt>
                <c:pt idx="4151">
                  <c:v>9.229619965185119</c:v>
                </c:pt>
                <c:pt idx="4152">
                  <c:v>4.8197580038825452</c:v>
                </c:pt>
                <c:pt idx="4153">
                  <c:v>4.0374171915537715</c:v>
                </c:pt>
                <c:pt idx="4154">
                  <c:v>5.9716562512941795</c:v>
                </c:pt>
                <c:pt idx="4155">
                  <c:v>1.3207263496776094</c:v>
                </c:pt>
                <c:pt idx="4156">
                  <c:v>-0.81921560892130119</c:v>
                </c:pt>
                <c:pt idx="4157">
                  <c:v>-11.485326189240524</c:v>
                </c:pt>
                <c:pt idx="4158">
                  <c:v>0.43651722668929549</c:v>
                </c:pt>
                <c:pt idx="4159">
                  <c:v>0.59790155642865384</c:v>
                </c:pt>
                <c:pt idx="4160">
                  <c:v>1.2404639942584659</c:v>
                </c:pt>
                <c:pt idx="4161">
                  <c:v>0.44745897697122144</c:v>
                </c:pt>
                <c:pt idx="4162">
                  <c:v>0</c:v>
                </c:pt>
                <c:pt idx="4163">
                  <c:v>-0.34716538638638494</c:v>
                </c:pt>
                <c:pt idx="4164">
                  <c:v>5.4544300921082443E-3</c:v>
                </c:pt>
                <c:pt idx="4165">
                  <c:v>-5.3798510106530147E-3</c:v>
                </c:pt>
                <c:pt idx="4166">
                  <c:v>8.3837042924740537</c:v>
                </c:pt>
                <c:pt idx="4167">
                  <c:v>-1.7357638489564529</c:v>
                </c:pt>
                <c:pt idx="4168">
                  <c:v>-9.0606959316875546</c:v>
                </c:pt>
                <c:pt idx="4169">
                  <c:v>2.079533455112605</c:v>
                </c:pt>
                <c:pt idx="4170">
                  <c:v>1.2404639942584661</c:v>
                </c:pt>
                <c:pt idx="4171">
                  <c:v>1.0931094043914815</c:v>
                </c:pt>
                <c:pt idx="4172">
                  <c:v>-5.7779711152765101</c:v>
                </c:pt>
                <c:pt idx="4173">
                  <c:v>2.3323522490976578E-2</c:v>
                </c:pt>
                <c:pt idx="4174">
                  <c:v>8.3822637581148367</c:v>
                </c:pt>
                <c:pt idx="4175">
                  <c:v>-0.3701832634945833</c:v>
                </c:pt>
                <c:pt idx="4176">
                  <c:v>-0.7121976890172641</c:v>
                </c:pt>
                <c:pt idx="4177">
                  <c:v>1.8744691179161412</c:v>
                </c:pt>
                <c:pt idx="4178">
                  <c:v>9.0606959316875546</c:v>
                </c:pt>
                <c:pt idx="4179">
                  <c:v>5.5647846187835261</c:v>
                </c:pt>
                <c:pt idx="4180">
                  <c:v>-1.5357378995118007</c:v>
                </c:pt>
                <c:pt idx="4181">
                  <c:v>1.0584956493101443</c:v>
                </c:pt>
                <c:pt idx="4182">
                  <c:v>-2.0285455981842988</c:v>
                </c:pt>
                <c:pt idx="4183">
                  <c:v>10.518653155673389</c:v>
                </c:pt>
                <c:pt idx="4184">
                  <c:v>0.6374299206152918</c:v>
                </c:pt>
                <c:pt idx="4185">
                  <c:v>-0.45631377485736269</c:v>
                </c:pt>
                <c:pt idx="4186">
                  <c:v>12.103287808412023</c:v>
                </c:pt>
                <c:pt idx="4187">
                  <c:v>-2.0689473537174914</c:v>
                </c:pt>
                <c:pt idx="4188">
                  <c:v>0.63222555808637604</c:v>
                </c:pt>
                <c:pt idx="4189">
                  <c:v>1.3176151020162798</c:v>
                </c:pt>
                <c:pt idx="4190">
                  <c:v>0.31034012061215049</c:v>
                </c:pt>
                <c:pt idx="4191">
                  <c:v>-2.6937989927640626</c:v>
                </c:pt>
                <c:pt idx="4192">
                  <c:v>-6.0732489820306386</c:v>
                </c:pt>
                <c:pt idx="4193">
                  <c:v>-1.0473057147783564</c:v>
                </c:pt>
                <c:pt idx="4194">
                  <c:v>3.3019785055431177</c:v>
                </c:pt>
                <c:pt idx="4195">
                  <c:v>0.62803122261304234</c:v>
                </c:pt>
                <c:pt idx="4196">
                  <c:v>12.208742403223331</c:v>
                </c:pt>
                <c:pt idx="4197">
                  <c:v>15.053261269912124</c:v>
                </c:pt>
                <c:pt idx="4198">
                  <c:v>-1.1916149493439068</c:v>
                </c:pt>
                <c:pt idx="4199">
                  <c:v>1.2230020537312742</c:v>
                </c:pt>
                <c:pt idx="4200">
                  <c:v>-1.8537105577493438</c:v>
                </c:pt>
                <c:pt idx="4201">
                  <c:v>0.26303440583379406</c:v>
                </c:pt>
                <c:pt idx="4202">
                  <c:v>-5.5647846187835261</c:v>
                </c:pt>
                <c:pt idx="4203">
                  <c:v>-8.3822637581148367</c:v>
                </c:pt>
                <c:pt idx="4204">
                  <c:v>4.892775731769726</c:v>
                </c:pt>
                <c:pt idx="4205">
                  <c:v>-0.10938345950726169</c:v>
                </c:pt>
                <c:pt idx="4206">
                  <c:v>0.61031938576981193</c:v>
                </c:pt>
                <c:pt idx="4207">
                  <c:v>8.6462586799900301</c:v>
                </c:pt>
                <c:pt idx="4208">
                  <c:v>-11.451554569765362</c:v>
                </c:pt>
                <c:pt idx="4209">
                  <c:v>5.3457748368417306</c:v>
                </c:pt>
                <c:pt idx="4210">
                  <c:v>-10.260919533662905</c:v>
                </c:pt>
                <c:pt idx="4211">
                  <c:v>1.343954401217361</c:v>
                </c:pt>
                <c:pt idx="4212">
                  <c:v>1.7328857751460391</c:v>
                </c:pt>
                <c:pt idx="4213">
                  <c:v>-8.7153900596070635</c:v>
                </c:pt>
                <c:pt idx="4214">
                  <c:v>0.22146791310814981</c:v>
                </c:pt>
                <c:pt idx="4215">
                  <c:v>-2.2905639239780271</c:v>
                </c:pt>
                <c:pt idx="4216">
                  <c:v>0.86249647625006542</c:v>
                </c:pt>
                <c:pt idx="4217">
                  <c:v>-0.28373697184411328</c:v>
                </c:pt>
                <c:pt idx="4218">
                  <c:v>11.550907075927366</c:v>
                </c:pt>
                <c:pt idx="4219">
                  <c:v>0.30284735332165758</c:v>
                </c:pt>
                <c:pt idx="4220">
                  <c:v>0.33091687811461673</c:v>
                </c:pt>
                <c:pt idx="4221">
                  <c:v>-9.8667637673533513</c:v>
                </c:pt>
                <c:pt idx="4222">
                  <c:v>-10.451211111832329</c:v>
                </c:pt>
                <c:pt idx="4223">
                  <c:v>0.4859419834124194</c:v>
                </c:pt>
                <c:pt idx="4224">
                  <c:v>-13.380911949563341</c:v>
                </c:pt>
                <c:pt idx="4225">
                  <c:v>10.229619965185119</c:v>
                </c:pt>
                <c:pt idx="4226">
                  <c:v>1.192108516729683</c:v>
                </c:pt>
                <c:pt idx="4227">
                  <c:v>12.840253402578229</c:v>
                </c:pt>
                <c:pt idx="4228">
                  <c:v>0.4051220304137611</c:v>
                </c:pt>
                <c:pt idx="4229">
                  <c:v>-8.3837042924740537</c:v>
                </c:pt>
                <c:pt idx="4230">
                  <c:v>-8.8683081332894673</c:v>
                </c:pt>
                <c:pt idx="4231">
                  <c:v>-10.966265102877133</c:v>
                </c:pt>
                <c:pt idx="4232">
                  <c:v>-1.8001594206533997</c:v>
                </c:pt>
                <c:pt idx="4233">
                  <c:v>-1.3006594781337111</c:v>
                </c:pt>
                <c:pt idx="4234">
                  <c:v>11.416621621364193</c:v>
                </c:pt>
                <c:pt idx="4235">
                  <c:v>-2.0123727187669016</c:v>
                </c:pt>
                <c:pt idx="4236">
                  <c:v>0.61143471208234734</c:v>
                </c:pt>
                <c:pt idx="4237">
                  <c:v>0.4373902843122266</c:v>
                </c:pt>
                <c:pt idx="4238">
                  <c:v>-7.7835439607865355</c:v>
                </c:pt>
                <c:pt idx="4239">
                  <c:v>2.5532536409938182</c:v>
                </c:pt>
                <c:pt idx="4240">
                  <c:v>-0.12199052437861028</c:v>
                </c:pt>
                <c:pt idx="4241">
                  <c:v>11.644006462681574</c:v>
                </c:pt>
                <c:pt idx="4242">
                  <c:v>-0.14809863898913406</c:v>
                </c:pt>
                <c:pt idx="4243">
                  <c:v>11.787086324551618</c:v>
                </c:pt>
                <c:pt idx="4244">
                  <c:v>-3.3154537607268129</c:v>
                </c:pt>
                <c:pt idx="4245">
                  <c:v>6.0732489820306386</c:v>
                </c:pt>
                <c:pt idx="4246">
                  <c:v>-0.40136256238176754</c:v>
                </c:pt>
                <c:pt idx="4247">
                  <c:v>0.10729401317190809</c:v>
                </c:pt>
                <c:pt idx="4248">
                  <c:v>0.72613856368185048</c:v>
                </c:pt>
                <c:pt idx="4249">
                  <c:v>0.43962313755711696</c:v>
                </c:pt>
                <c:pt idx="4250">
                  <c:v>0.11973924427409573</c:v>
                </c:pt>
                <c:pt idx="4251">
                  <c:v>2.0874628412503391</c:v>
                </c:pt>
                <c:pt idx="4252">
                  <c:v>-3.0486909157933404</c:v>
                </c:pt>
                <c:pt idx="4253">
                  <c:v>3.1458125453255046</c:v>
                </c:pt>
                <c:pt idx="4254">
                  <c:v>10.451554569765362</c:v>
                </c:pt>
                <c:pt idx="4255">
                  <c:v>7.0660891904577738</c:v>
                </c:pt>
                <c:pt idx="4256">
                  <c:v>0.16827148258979896</c:v>
                </c:pt>
                <c:pt idx="4257">
                  <c:v>-0.36257007938470825</c:v>
                </c:pt>
                <c:pt idx="4258">
                  <c:v>1.4982508675278252</c:v>
                </c:pt>
                <c:pt idx="4259">
                  <c:v>4.5509866149974414</c:v>
                </c:pt>
                <c:pt idx="4260">
                  <c:v>0.50753752877599012</c:v>
                </c:pt>
                <c:pt idx="4261">
                  <c:v>-8.0624959257337636</c:v>
                </c:pt>
                <c:pt idx="4262">
                  <c:v>-0.3525164147207851</c:v>
                </c:pt>
                <c:pt idx="4263">
                  <c:v>-0.30105401283709915</c:v>
                </c:pt>
                <c:pt idx="4264">
                  <c:v>-2.4651908879259823</c:v>
                </c:pt>
                <c:pt idx="4265">
                  <c:v>9.9667457608995313</c:v>
                </c:pt>
                <c:pt idx="4266">
                  <c:v>-2.9001014299458792</c:v>
                </c:pt>
                <c:pt idx="4267">
                  <c:v>11.702894141119387</c:v>
                </c:pt>
                <c:pt idx="4268">
                  <c:v>0.55331687410469088</c:v>
                </c:pt>
                <c:pt idx="4269">
                  <c:v>0.37847365809429834</c:v>
                </c:pt>
                <c:pt idx="4270">
                  <c:v>0.25174633408371044</c:v>
                </c:pt>
                <c:pt idx="4271">
                  <c:v>-1.2986763465478792</c:v>
                </c:pt>
                <c:pt idx="4272">
                  <c:v>-10.229619965185119</c:v>
                </c:pt>
                <c:pt idx="4273">
                  <c:v>6.7904064501803155E-2</c:v>
                </c:pt>
                <c:pt idx="4274">
                  <c:v>-13.702822011777029</c:v>
                </c:pt>
                <c:pt idx="4275">
                  <c:v>15.702767912403596</c:v>
                </c:pt>
                <c:pt idx="4276">
                  <c:v>-1.3213270971528273</c:v>
                </c:pt>
                <c:pt idx="4277">
                  <c:v>2.9994263475009637</c:v>
                </c:pt>
                <c:pt idx="4278">
                  <c:v>0.28239973070072494</c:v>
                </c:pt>
                <c:pt idx="4279">
                  <c:v>-0.4100882833071105</c:v>
                </c:pt>
                <c:pt idx="4280">
                  <c:v>0.50232360247742536</c:v>
                </c:pt>
                <c:pt idx="4281">
                  <c:v>-0.54231816331266258</c:v>
                </c:pt>
                <c:pt idx="4282">
                  <c:v>-13.024677973715656</c:v>
                </c:pt>
                <c:pt idx="4283">
                  <c:v>-15.030451612405299</c:v>
                </c:pt>
                <c:pt idx="4284">
                  <c:v>-0.16638055090166567</c:v>
                </c:pt>
                <c:pt idx="4285">
                  <c:v>-6.9069912460804706E-3</c:v>
                </c:pt>
                <c:pt idx="4286">
                  <c:v>-1.0005547760271742</c:v>
                </c:pt>
                <c:pt idx="4287">
                  <c:v>3.5718089529538393</c:v>
                </c:pt>
                <c:pt idx="4288">
                  <c:v>-0.17449773123213638</c:v>
                </c:pt>
                <c:pt idx="4289">
                  <c:v>-0.36923380966571867</c:v>
                </c:pt>
                <c:pt idx="4290">
                  <c:v>-5.7548875021634682</c:v>
                </c:pt>
                <c:pt idx="4291">
                  <c:v>9.0597950917951025</c:v>
                </c:pt>
                <c:pt idx="4292">
                  <c:v>2.4528917387126286</c:v>
                </c:pt>
                <c:pt idx="4293">
                  <c:v>-8.6462586799900301</c:v>
                </c:pt>
                <c:pt idx="4294">
                  <c:v>1.1522848423065819</c:v>
                </c:pt>
                <c:pt idx="4295">
                  <c:v>-6.8859736280804986</c:v>
                </c:pt>
                <c:pt idx="4296">
                  <c:v>3.5163664546528093</c:v>
                </c:pt>
                <c:pt idx="4297">
                  <c:v>-9.0606959316875546</c:v>
                </c:pt>
                <c:pt idx="4298">
                  <c:v>3.3169446873731068</c:v>
                </c:pt>
                <c:pt idx="4299">
                  <c:v>-15.380844325874838</c:v>
                </c:pt>
                <c:pt idx="4300">
                  <c:v>6.2735755347962746E-2</c:v>
                </c:pt>
                <c:pt idx="4301">
                  <c:v>2.8525698181289503E-2</c:v>
                </c:pt>
                <c:pt idx="4302">
                  <c:v>-14.904399421380555</c:v>
                </c:pt>
                <c:pt idx="4303">
                  <c:v>10.814315423787811</c:v>
                </c:pt>
                <c:pt idx="4304">
                  <c:v>-0.26559011073755023</c:v>
                </c:pt>
                <c:pt idx="4305">
                  <c:v>-0.13827937482584693</c:v>
                </c:pt>
                <c:pt idx="4306">
                  <c:v>-5.3938807110803566E-2</c:v>
                </c:pt>
                <c:pt idx="4307">
                  <c:v>6.3425380141633472E-2</c:v>
                </c:pt>
                <c:pt idx="4308">
                  <c:v>0.11049954126555081</c:v>
                </c:pt>
                <c:pt idx="4309">
                  <c:v>-0.10108612511431429</c:v>
                </c:pt>
                <c:pt idx="4310">
                  <c:v>2.876472100259047</c:v>
                </c:pt>
                <c:pt idx="4311">
                  <c:v>0.13263776857811863</c:v>
                </c:pt>
                <c:pt idx="4312">
                  <c:v>-1.9874469496569154</c:v>
                </c:pt>
                <c:pt idx="4313">
                  <c:v>-1.5854433189362012</c:v>
                </c:pt>
                <c:pt idx="4314">
                  <c:v>0.26303440583379378</c:v>
                </c:pt>
                <c:pt idx="4315">
                  <c:v>0.20135750927896928</c:v>
                </c:pt>
                <c:pt idx="4316">
                  <c:v>4.7548875021634691</c:v>
                </c:pt>
                <c:pt idx="4317">
                  <c:v>1.2288186904958807</c:v>
                </c:pt>
                <c:pt idx="4318">
                  <c:v>-2.2026306329998909E-2</c:v>
                </c:pt>
                <c:pt idx="4319">
                  <c:v>-0.67807190511263793</c:v>
                </c:pt>
                <c:pt idx="4320">
                  <c:v>10.059344460824425</c:v>
                </c:pt>
                <c:pt idx="4321">
                  <c:v>-0.29545588352617119</c:v>
                </c:pt>
                <c:pt idx="4322">
                  <c:v>0.70043971814109196</c:v>
                </c:pt>
                <c:pt idx="4323">
                  <c:v>-2.8149681061674792</c:v>
                </c:pt>
                <c:pt idx="4324">
                  <c:v>-6.0732489820306386</c:v>
                </c:pt>
                <c:pt idx="4325">
                  <c:v>-8.0624959257337636</c:v>
                </c:pt>
                <c:pt idx="4326">
                  <c:v>1.1245204670942255</c:v>
                </c:pt>
                <c:pt idx="4327">
                  <c:v>0.74111905299353475</c:v>
                </c:pt>
                <c:pt idx="4328">
                  <c:v>-7.0660891904577721</c:v>
                </c:pt>
                <c:pt idx="4329">
                  <c:v>-1</c:v>
                </c:pt>
                <c:pt idx="4330">
                  <c:v>0.19624693989665576</c:v>
                </c:pt>
                <c:pt idx="4331">
                  <c:v>-5.6213900588977248</c:v>
                </c:pt>
                <c:pt idx="4332">
                  <c:v>0.11929892837234443</c:v>
                </c:pt>
                <c:pt idx="4333">
                  <c:v>0.65578383791085304</c:v>
                </c:pt>
                <c:pt idx="4334">
                  <c:v>-7.9727192470734065E-2</c:v>
                </c:pt>
                <c:pt idx="4335">
                  <c:v>-9.6450579349844787</c:v>
                </c:pt>
                <c:pt idx="4336">
                  <c:v>-1.2470261107020533</c:v>
                </c:pt>
                <c:pt idx="4337">
                  <c:v>0.42968427524324515</c:v>
                </c:pt>
                <c:pt idx="4338">
                  <c:v>3.4247793206756691</c:v>
                </c:pt>
                <c:pt idx="4339">
                  <c:v>-2.8073549220576046</c:v>
                </c:pt>
                <c:pt idx="4340">
                  <c:v>-1.2416607550412264</c:v>
                </c:pt>
                <c:pt idx="4341">
                  <c:v>-1.3770696490798235</c:v>
                </c:pt>
                <c:pt idx="4342">
                  <c:v>1.2736480798586458</c:v>
                </c:pt>
                <c:pt idx="4343">
                  <c:v>0.53406160242111844</c:v>
                </c:pt>
                <c:pt idx="4344">
                  <c:v>0.23957543300980494</c:v>
                </c:pt>
                <c:pt idx="4345">
                  <c:v>0.40363273600659455</c:v>
                </c:pt>
                <c:pt idx="4346">
                  <c:v>2.8716339679288136</c:v>
                </c:pt>
                <c:pt idx="4347">
                  <c:v>7.6486571760385464</c:v>
                </c:pt>
                <c:pt idx="4348">
                  <c:v>0.56550099939067922</c:v>
                </c:pt>
                <c:pt idx="4349">
                  <c:v>2.852270195057137</c:v>
                </c:pt>
                <c:pt idx="4350">
                  <c:v>0</c:v>
                </c:pt>
                <c:pt idx="4351">
                  <c:v>-10.644457187509261</c:v>
                </c:pt>
                <c:pt idx="4352">
                  <c:v>-11.146568675740786</c:v>
                </c:pt>
                <c:pt idx="4353">
                  <c:v>-4.4192369987827513</c:v>
                </c:pt>
                <c:pt idx="4354">
                  <c:v>3.8073549220576046</c:v>
                </c:pt>
                <c:pt idx="4355">
                  <c:v>0.18386419240018609</c:v>
                </c:pt>
                <c:pt idx="4356">
                  <c:v>0.29444735846525555</c:v>
                </c:pt>
                <c:pt idx="4357">
                  <c:v>-1.2016338611696504</c:v>
                </c:pt>
                <c:pt idx="4358">
                  <c:v>0.72752589827990088</c:v>
                </c:pt>
                <c:pt idx="4359">
                  <c:v>-8.6462586799900301</c:v>
                </c:pt>
                <c:pt idx="4360">
                  <c:v>10.814048332230835</c:v>
                </c:pt>
                <c:pt idx="4361">
                  <c:v>1.8572039572877064</c:v>
                </c:pt>
                <c:pt idx="4362">
                  <c:v>11.22901905089352</c:v>
                </c:pt>
                <c:pt idx="4363">
                  <c:v>7.6486571760385464</c:v>
                </c:pt>
                <c:pt idx="4364">
                  <c:v>-9.6444571875092606</c:v>
                </c:pt>
                <c:pt idx="4365">
                  <c:v>3.9001759124193596</c:v>
                </c:pt>
                <c:pt idx="4366">
                  <c:v>-7.6486571760385464</c:v>
                </c:pt>
                <c:pt idx="4367">
                  <c:v>-6.7084915901986726</c:v>
                </c:pt>
                <c:pt idx="4368">
                  <c:v>1.455829381957102</c:v>
                </c:pt>
                <c:pt idx="4369">
                  <c:v>1.6178771231938913</c:v>
                </c:pt>
                <c:pt idx="4370">
                  <c:v>-10.644156719937438</c:v>
                </c:pt>
                <c:pt idx="4371">
                  <c:v>-5.9228321394775394</c:v>
                </c:pt>
                <c:pt idx="4372">
                  <c:v>5.7548875021634682</c:v>
                </c:pt>
                <c:pt idx="4373">
                  <c:v>12.013206341123576</c:v>
                </c:pt>
                <c:pt idx="4374">
                  <c:v>2.6968553807920537</c:v>
                </c:pt>
                <c:pt idx="4375">
                  <c:v>2.8160371651574048</c:v>
                </c:pt>
                <c:pt idx="4376">
                  <c:v>-10.059344460824425</c:v>
                </c:pt>
                <c:pt idx="4377">
                  <c:v>-10.146780789986687</c:v>
                </c:pt>
                <c:pt idx="4378">
                  <c:v>-9.8672787397096631</c:v>
                </c:pt>
                <c:pt idx="4379">
                  <c:v>-10.703038388986418</c:v>
                </c:pt>
                <c:pt idx="4380">
                  <c:v>5.7548875021634682</c:v>
                </c:pt>
                <c:pt idx="4381">
                  <c:v>9.5196362528432132</c:v>
                </c:pt>
                <c:pt idx="4382">
                  <c:v>-1.1203904101812583</c:v>
                </c:pt>
                <c:pt idx="4383">
                  <c:v>10.518653155673389</c:v>
                </c:pt>
                <c:pt idx="4384">
                  <c:v>9.6215315259302978E-2</c:v>
                </c:pt>
                <c:pt idx="4385">
                  <c:v>1.9928402084271339</c:v>
                </c:pt>
                <c:pt idx="4386">
                  <c:v>-8.0624959257337636</c:v>
                </c:pt>
                <c:pt idx="4387">
                  <c:v>1.3981424740943467</c:v>
                </c:pt>
                <c:pt idx="4388">
                  <c:v>-1.1287937539122472</c:v>
                </c:pt>
                <c:pt idx="4389">
                  <c:v>-0.45276788835628651</c:v>
                </c:pt>
                <c:pt idx="4390">
                  <c:v>-0.21900978194179585</c:v>
                </c:pt>
                <c:pt idx="4391">
                  <c:v>0.12553088208385882</c:v>
                </c:pt>
                <c:pt idx="4392">
                  <c:v>-7.0660891904577721</c:v>
                </c:pt>
                <c:pt idx="4393">
                  <c:v>-0.74553487289137677</c:v>
                </c:pt>
                <c:pt idx="4394">
                  <c:v>1.8889686876112564</c:v>
                </c:pt>
                <c:pt idx="4395">
                  <c:v>-0.49476469174957788</c:v>
                </c:pt>
                <c:pt idx="4396">
                  <c:v>1.6248807298043397</c:v>
                </c:pt>
                <c:pt idx="4397">
                  <c:v>2.1061615527829571E-2</c:v>
                </c:pt>
                <c:pt idx="4398">
                  <c:v>-0.6710514774348656</c:v>
                </c:pt>
                <c:pt idx="4399">
                  <c:v>-0.56828375957452559</c:v>
                </c:pt>
                <c:pt idx="4400">
                  <c:v>12.059006395201113</c:v>
                </c:pt>
                <c:pt idx="4401">
                  <c:v>13.621174279305276</c:v>
                </c:pt>
                <c:pt idx="4402">
                  <c:v>0.67699163921350147</c:v>
                </c:pt>
                <c:pt idx="4403">
                  <c:v>-8.7377376066173518E-2</c:v>
                </c:pt>
                <c:pt idx="4404">
                  <c:v>1.2214482772417241</c:v>
                </c:pt>
                <c:pt idx="4405">
                  <c:v>10.518980929170402</c:v>
                </c:pt>
                <c:pt idx="4406">
                  <c:v>-0.31270956485798368</c:v>
                </c:pt>
                <c:pt idx="4407">
                  <c:v>0.37656335146420844</c:v>
                </c:pt>
                <c:pt idx="4408">
                  <c:v>-15.213724453269824</c:v>
                </c:pt>
                <c:pt idx="4409">
                  <c:v>11.188382790570113</c:v>
                </c:pt>
                <c:pt idx="4410">
                  <c:v>-0.40136256238176715</c:v>
                </c:pt>
                <c:pt idx="4411">
                  <c:v>15.135722644329974</c:v>
                </c:pt>
                <c:pt idx="4412">
                  <c:v>-0.10959671846525035</c:v>
                </c:pt>
                <c:pt idx="4413">
                  <c:v>-2.1987513526365294</c:v>
                </c:pt>
                <c:pt idx="4414">
                  <c:v>-8.3837042924740537</c:v>
                </c:pt>
                <c:pt idx="4415">
                  <c:v>0.207232614165442</c:v>
                </c:pt>
                <c:pt idx="4416">
                  <c:v>0.29444735846525527</c:v>
                </c:pt>
                <c:pt idx="4417">
                  <c:v>-0.84289903891527129</c:v>
                </c:pt>
                <c:pt idx="4418">
                  <c:v>-1.4144372516975245</c:v>
                </c:pt>
                <c:pt idx="4419">
                  <c:v>-14.238827652906503</c:v>
                </c:pt>
                <c:pt idx="4420">
                  <c:v>1.4519886354517355</c:v>
                </c:pt>
                <c:pt idx="4421">
                  <c:v>-3.394733192333755E-2</c:v>
                </c:pt>
                <c:pt idx="4422">
                  <c:v>1.1922019217291466</c:v>
                </c:pt>
                <c:pt idx="4423">
                  <c:v>0.22222080472518418</c:v>
                </c:pt>
                <c:pt idx="4424">
                  <c:v>-1.9975975097846954</c:v>
                </c:pt>
                <c:pt idx="4425">
                  <c:v>-1.2016338611696504</c:v>
                </c:pt>
                <c:pt idx="4426">
                  <c:v>9.8180393938903307E-2</c:v>
                </c:pt>
                <c:pt idx="4427">
                  <c:v>-0.30537691862351435</c:v>
                </c:pt>
                <c:pt idx="4428">
                  <c:v>-0.28379296600059151</c:v>
                </c:pt>
                <c:pt idx="4429">
                  <c:v>10.703326841459814</c:v>
                </c:pt>
                <c:pt idx="4430">
                  <c:v>0.1800082522644704</c:v>
                </c:pt>
                <c:pt idx="4431">
                  <c:v>-10.229619965185119</c:v>
                </c:pt>
                <c:pt idx="4432">
                  <c:v>-0.17932369944456203</c:v>
                </c:pt>
                <c:pt idx="4433">
                  <c:v>-0.73360658207629126</c:v>
                </c:pt>
                <c:pt idx="4434">
                  <c:v>0.96437609026927851</c:v>
                </c:pt>
                <c:pt idx="4435">
                  <c:v>0.61005348168398654</c:v>
                </c:pt>
                <c:pt idx="4436">
                  <c:v>9.5924419998535335E-2</c:v>
                </c:pt>
                <c:pt idx="4437">
                  <c:v>-4.397769706060263E-2</c:v>
                </c:pt>
                <c:pt idx="4438">
                  <c:v>-11.891910249864669</c:v>
                </c:pt>
                <c:pt idx="4439">
                  <c:v>14.628768280089117</c:v>
                </c:pt>
                <c:pt idx="4440">
                  <c:v>-0.26948365681003306</c:v>
                </c:pt>
                <c:pt idx="4441">
                  <c:v>0.22305496786514831</c:v>
                </c:pt>
                <c:pt idx="4442">
                  <c:v>-11.989867514616474</c:v>
                </c:pt>
                <c:pt idx="4443">
                  <c:v>-1.4807044169278387</c:v>
                </c:pt>
                <c:pt idx="4444">
                  <c:v>-9.7663259218144144E-2</c:v>
                </c:pt>
                <c:pt idx="4445">
                  <c:v>-0.4399121679178733</c:v>
                </c:pt>
                <c:pt idx="4446">
                  <c:v>-9.8672787397096631</c:v>
                </c:pt>
                <c:pt idx="4447">
                  <c:v>-9.8672787397096631</c:v>
                </c:pt>
                <c:pt idx="4448">
                  <c:v>8.6462586799900301</c:v>
                </c:pt>
                <c:pt idx="4449">
                  <c:v>-8.0624959257337636</c:v>
                </c:pt>
                <c:pt idx="4450">
                  <c:v>5.3315578606039997</c:v>
                </c:pt>
                <c:pt idx="4451">
                  <c:v>1.9108822947704423E-2</c:v>
                </c:pt>
                <c:pt idx="4452">
                  <c:v>-7.0126086390642065E-2</c:v>
                </c:pt>
                <c:pt idx="4453">
                  <c:v>-14.935425983356517</c:v>
                </c:pt>
                <c:pt idx="4454">
                  <c:v>12.673677138180956</c:v>
                </c:pt>
                <c:pt idx="4455">
                  <c:v>0.25393219872654138</c:v>
                </c:pt>
                <c:pt idx="4456">
                  <c:v>5.0626073069967831E-2</c:v>
                </c:pt>
                <c:pt idx="4457">
                  <c:v>0.41689544549942636</c:v>
                </c:pt>
                <c:pt idx="4458">
                  <c:v>0.13747074304894455</c:v>
                </c:pt>
                <c:pt idx="4459">
                  <c:v>0.57186735666475397</c:v>
                </c:pt>
                <c:pt idx="4460">
                  <c:v>0.53406160242111844</c:v>
                </c:pt>
                <c:pt idx="4461">
                  <c:v>0.37614848588524891</c:v>
                </c:pt>
                <c:pt idx="4462">
                  <c:v>-0.89907109114921935</c:v>
                </c:pt>
                <c:pt idx="4463">
                  <c:v>-0.33880191345175842</c:v>
                </c:pt>
                <c:pt idx="4464">
                  <c:v>1.7321646079023851</c:v>
                </c:pt>
                <c:pt idx="4465">
                  <c:v>5.9228321394775394</c:v>
                </c:pt>
                <c:pt idx="4466">
                  <c:v>0.20401389202159353</c:v>
                </c:pt>
                <c:pt idx="4467">
                  <c:v>-1.6880559936852599</c:v>
                </c:pt>
                <c:pt idx="4468">
                  <c:v>-7.4000581443776928E-2</c:v>
                </c:pt>
                <c:pt idx="4469">
                  <c:v>-0.17101506197085325</c:v>
                </c:pt>
                <c:pt idx="4470">
                  <c:v>0.39733549754538444</c:v>
                </c:pt>
                <c:pt idx="4471">
                  <c:v>-0.22555970041513101</c:v>
                </c:pt>
                <c:pt idx="4472">
                  <c:v>-0.16992500144231246</c:v>
                </c:pt>
                <c:pt idx="4473">
                  <c:v>-0.22741049610307221</c:v>
                </c:pt>
                <c:pt idx="4474">
                  <c:v>-0.45010716580609511</c:v>
                </c:pt>
                <c:pt idx="4475">
                  <c:v>-8.3837042924740537</c:v>
                </c:pt>
                <c:pt idx="4476">
                  <c:v>-0.24100809950379473</c:v>
                </c:pt>
                <c:pt idx="4477">
                  <c:v>2.1695071099319292E-2</c:v>
                </c:pt>
                <c:pt idx="4478">
                  <c:v>-0.14585086646345477</c:v>
                </c:pt>
                <c:pt idx="4479">
                  <c:v>-0.56825078775357363</c:v>
                </c:pt>
                <c:pt idx="4480">
                  <c:v>0.21572869105543699</c:v>
                </c:pt>
                <c:pt idx="4481">
                  <c:v>0.15307933000438884</c:v>
                </c:pt>
                <c:pt idx="4482">
                  <c:v>-0.53138146051631163</c:v>
                </c:pt>
                <c:pt idx="4483">
                  <c:v>-0.13430109171159069</c:v>
                </c:pt>
                <c:pt idx="4484">
                  <c:v>0.45943161863729748</c:v>
                </c:pt>
                <c:pt idx="4485">
                  <c:v>13.198496199943916</c:v>
                </c:pt>
                <c:pt idx="4486">
                  <c:v>-0.62148837674627011</c:v>
                </c:pt>
                <c:pt idx="4487">
                  <c:v>1.5825600105058517</c:v>
                </c:pt>
                <c:pt idx="4488">
                  <c:v>1.7563050587041142</c:v>
                </c:pt>
                <c:pt idx="4489">
                  <c:v>-9.6444571875092606</c:v>
                </c:pt>
                <c:pt idx="4490">
                  <c:v>-1.3219778421345141</c:v>
                </c:pt>
                <c:pt idx="4491">
                  <c:v>0</c:v>
                </c:pt>
                <c:pt idx="4492">
                  <c:v>6.2735755347962441E-2</c:v>
                </c:pt>
                <c:pt idx="4493">
                  <c:v>12.702822011777029</c:v>
                </c:pt>
                <c:pt idx="4494">
                  <c:v>-0.14974711950468203</c:v>
                </c:pt>
                <c:pt idx="4495">
                  <c:v>11.518325307690867</c:v>
                </c:pt>
                <c:pt idx="4496">
                  <c:v>-6.0732489820306386</c:v>
                </c:pt>
                <c:pt idx="4497">
                  <c:v>-0.44586042274574383</c:v>
                </c:pt>
                <c:pt idx="4498">
                  <c:v>8.3837042924740537</c:v>
                </c:pt>
                <c:pt idx="4499">
                  <c:v>-2.8744691179161412</c:v>
                </c:pt>
                <c:pt idx="4500">
                  <c:v>-4.1629298604357485</c:v>
                </c:pt>
                <c:pt idx="4501">
                  <c:v>-10.917123403264748</c:v>
                </c:pt>
                <c:pt idx="4502">
                  <c:v>10.059795091795101</c:v>
                </c:pt>
                <c:pt idx="4503">
                  <c:v>-0.58556274830247523</c:v>
                </c:pt>
                <c:pt idx="4504">
                  <c:v>0.18641312423088138</c:v>
                </c:pt>
                <c:pt idx="4505">
                  <c:v>3.2172307162206693</c:v>
                </c:pt>
                <c:pt idx="4506">
                  <c:v>0.45121592441721631</c:v>
                </c:pt>
                <c:pt idx="4507">
                  <c:v>3.8073549220576046</c:v>
                </c:pt>
                <c:pt idx="4508">
                  <c:v>-0.39492992583026892</c:v>
                </c:pt>
                <c:pt idx="4509">
                  <c:v>-7.379026071435861E-2</c:v>
                </c:pt>
                <c:pt idx="4510">
                  <c:v>8.3837042924740537</c:v>
                </c:pt>
                <c:pt idx="4511">
                  <c:v>0.23562824849314185</c:v>
                </c:pt>
                <c:pt idx="4512">
                  <c:v>-11.485326189240524</c:v>
                </c:pt>
                <c:pt idx="4513">
                  <c:v>3.6147098441152083</c:v>
                </c:pt>
                <c:pt idx="4514">
                  <c:v>-0.26303440583379378</c:v>
                </c:pt>
                <c:pt idx="4515">
                  <c:v>2.2110701605748736E-2</c:v>
                </c:pt>
                <c:pt idx="4516">
                  <c:v>-0.50901364748785749</c:v>
                </c:pt>
                <c:pt idx="4517">
                  <c:v>0.90689059560851837</c:v>
                </c:pt>
                <c:pt idx="4518">
                  <c:v>3.9649788347253447</c:v>
                </c:pt>
                <c:pt idx="4519">
                  <c:v>3.1563709831544817</c:v>
                </c:pt>
                <c:pt idx="4520">
                  <c:v>2.3178149202098921</c:v>
                </c:pt>
                <c:pt idx="4521">
                  <c:v>-0.53666694368037482</c:v>
                </c:pt>
                <c:pt idx="4522">
                  <c:v>6.1381095223358617</c:v>
                </c:pt>
                <c:pt idx="4523">
                  <c:v>-8.8683081332894673</c:v>
                </c:pt>
                <c:pt idx="4524">
                  <c:v>-0.99820000595378944</c:v>
                </c:pt>
                <c:pt idx="4525">
                  <c:v>-1.3694664836507231</c:v>
                </c:pt>
                <c:pt idx="4526">
                  <c:v>0.13750352374993474</c:v>
                </c:pt>
                <c:pt idx="4527">
                  <c:v>-9.3815429511845849</c:v>
                </c:pt>
                <c:pt idx="4528">
                  <c:v>0.59006939115424517</c:v>
                </c:pt>
                <c:pt idx="4529">
                  <c:v>-0.2557296052105606</c:v>
                </c:pt>
                <c:pt idx="4530">
                  <c:v>0.72306477734994457</c:v>
                </c:pt>
                <c:pt idx="4531">
                  <c:v>1.0784740580230852</c:v>
                </c:pt>
                <c:pt idx="4532">
                  <c:v>9.2060552988767391E-2</c:v>
                </c:pt>
                <c:pt idx="4533">
                  <c:v>0.21439963058291692</c:v>
                </c:pt>
                <c:pt idx="4534">
                  <c:v>0.4150374992788437</c:v>
                </c:pt>
                <c:pt idx="4535">
                  <c:v>-11.643856189774723</c:v>
                </c:pt>
                <c:pt idx="4536">
                  <c:v>-15.238815216041109</c:v>
                </c:pt>
                <c:pt idx="4537">
                  <c:v>-0.12195612959237859</c:v>
                </c:pt>
                <c:pt idx="4538">
                  <c:v>1.8011895492518892</c:v>
                </c:pt>
                <c:pt idx="4539">
                  <c:v>-1.3183258582071666</c:v>
                </c:pt>
                <c:pt idx="4540">
                  <c:v>5.5709432586287494E-2</c:v>
                </c:pt>
                <c:pt idx="4541">
                  <c:v>-5.4447784022376468E-2</c:v>
                </c:pt>
                <c:pt idx="4542">
                  <c:v>0.5758602936139039</c:v>
                </c:pt>
                <c:pt idx="4543">
                  <c:v>-8.1993372197307804E-2</c:v>
                </c:pt>
                <c:pt idx="4544">
                  <c:v>8.2462160191972972E-2</c:v>
                </c:pt>
                <c:pt idx="4545">
                  <c:v>-2.8736678432269027</c:v>
                </c:pt>
                <c:pt idx="4546">
                  <c:v>0.67687686008880965</c:v>
                </c:pt>
                <c:pt idx="4547">
                  <c:v>12.731389749636921</c:v>
                </c:pt>
                <c:pt idx="4548">
                  <c:v>-1.1533896337160123</c:v>
                </c:pt>
                <c:pt idx="4549">
                  <c:v>8.4064264788474258E-2</c:v>
                </c:pt>
                <c:pt idx="4550">
                  <c:v>0.12357468511853219</c:v>
                </c:pt>
                <c:pt idx="4551">
                  <c:v>0.80675392432306881</c:v>
                </c:pt>
                <c:pt idx="4552">
                  <c:v>0.35859523313814934</c:v>
                </c:pt>
                <c:pt idx="4553">
                  <c:v>8.0624959257337636</c:v>
                </c:pt>
                <c:pt idx="4554">
                  <c:v>-0.15315678806142044</c:v>
                </c:pt>
                <c:pt idx="4555">
                  <c:v>-0.39707095274939486</c:v>
                </c:pt>
                <c:pt idx="4556">
                  <c:v>0.16992500144231237</c:v>
                </c:pt>
                <c:pt idx="4557">
                  <c:v>-9.489633999748423E-2</c:v>
                </c:pt>
                <c:pt idx="4558">
                  <c:v>-1.4651227307151531</c:v>
                </c:pt>
                <c:pt idx="4559">
                  <c:v>0.10893437155316395</c:v>
                </c:pt>
                <c:pt idx="4560">
                  <c:v>12.658880895047878</c:v>
                </c:pt>
                <c:pt idx="4561">
                  <c:v>10.229219383469125</c:v>
                </c:pt>
                <c:pt idx="4562">
                  <c:v>11.814048332230835</c:v>
                </c:pt>
                <c:pt idx="4563">
                  <c:v>8.8672787397096631</c:v>
                </c:pt>
                <c:pt idx="4564">
                  <c:v>9.9667457608995313</c:v>
                </c:pt>
                <c:pt idx="4565">
                  <c:v>-6.4130337419715411E-2</c:v>
                </c:pt>
                <c:pt idx="4566">
                  <c:v>-8.9821379462652368E-2</c:v>
                </c:pt>
                <c:pt idx="4567">
                  <c:v>0.16992500144231237</c:v>
                </c:pt>
                <c:pt idx="4568">
                  <c:v>-12.658806531240696</c:v>
                </c:pt>
                <c:pt idx="4569">
                  <c:v>-15.188189587146752</c:v>
                </c:pt>
                <c:pt idx="4570">
                  <c:v>-0.31092909593810508</c:v>
                </c:pt>
                <c:pt idx="4571">
                  <c:v>-11.802247079998484</c:v>
                </c:pt>
                <c:pt idx="4572">
                  <c:v>5.280662884915305</c:v>
                </c:pt>
                <c:pt idx="4573">
                  <c:v>5.0253580851698096</c:v>
                </c:pt>
                <c:pt idx="4574">
                  <c:v>0.34792330342030681</c:v>
                </c:pt>
                <c:pt idx="4575">
                  <c:v>-9.5189809291704002</c:v>
                </c:pt>
                <c:pt idx="4576">
                  <c:v>-11.268736919579066</c:v>
                </c:pt>
                <c:pt idx="4577">
                  <c:v>2.1373650792566722E-2</c:v>
                </c:pt>
                <c:pt idx="4578">
                  <c:v>-2.4476078542264887</c:v>
                </c:pt>
                <c:pt idx="4579">
                  <c:v>0.28293396327149883</c:v>
                </c:pt>
                <c:pt idx="4580">
                  <c:v>-11.702894141119387</c:v>
                </c:pt>
                <c:pt idx="4581">
                  <c:v>0.97178012635254185</c:v>
                </c:pt>
                <c:pt idx="4582">
                  <c:v>0.36923380966571911</c:v>
                </c:pt>
                <c:pt idx="4583">
                  <c:v>-1.1822033312207492</c:v>
                </c:pt>
                <c:pt idx="4584">
                  <c:v>5.585323473351745E-2</c:v>
                </c:pt>
                <c:pt idx="4585">
                  <c:v>-0.71554661053130042</c:v>
                </c:pt>
                <c:pt idx="4586">
                  <c:v>-10.059795091795101</c:v>
                </c:pt>
                <c:pt idx="4587">
                  <c:v>0.22470628717469435</c:v>
                </c:pt>
                <c:pt idx="4588">
                  <c:v>-0.19264507794239608</c:v>
                </c:pt>
                <c:pt idx="4589">
                  <c:v>-0.25715783949712445</c:v>
                </c:pt>
                <c:pt idx="4590">
                  <c:v>-6.9886846867721664</c:v>
                </c:pt>
                <c:pt idx="4591">
                  <c:v>0</c:v>
                </c:pt>
                <c:pt idx="4592">
                  <c:v>-0.11876979026229049</c:v>
                </c:pt>
                <c:pt idx="4593">
                  <c:v>0.23537806293092856</c:v>
                </c:pt>
                <c:pt idx="4594">
                  <c:v>7.6486571760385464</c:v>
                </c:pt>
                <c:pt idx="4595">
                  <c:v>-0.44913069794725169</c:v>
                </c:pt>
                <c:pt idx="4596">
                  <c:v>1.7321646079023851</c:v>
                </c:pt>
                <c:pt idx="4597">
                  <c:v>-6.0732489820306386</c:v>
                </c:pt>
                <c:pt idx="4598">
                  <c:v>1.5301882781769913</c:v>
                </c:pt>
                <c:pt idx="4599">
                  <c:v>0.41142624572646502</c:v>
                </c:pt>
                <c:pt idx="4600">
                  <c:v>1.2698395837389083</c:v>
                </c:pt>
                <c:pt idx="4601">
                  <c:v>-0.71955884241112122</c:v>
                </c:pt>
                <c:pt idx="4602">
                  <c:v>-0.16992500144231262</c:v>
                </c:pt>
                <c:pt idx="4603">
                  <c:v>1.0124217273707341E-2</c:v>
                </c:pt>
                <c:pt idx="4604">
                  <c:v>0.47602812916799214</c:v>
                </c:pt>
                <c:pt idx="4605">
                  <c:v>15.590284897476414</c:v>
                </c:pt>
                <c:pt idx="4606">
                  <c:v>-7.0660891904577721</c:v>
                </c:pt>
                <c:pt idx="4607">
                  <c:v>7.6486571760385464</c:v>
                </c:pt>
                <c:pt idx="4608">
                  <c:v>2.8699959796348438</c:v>
                </c:pt>
                <c:pt idx="4609">
                  <c:v>-0.72047607021923676</c:v>
                </c:pt>
                <c:pt idx="4610">
                  <c:v>9.0606959316875546</c:v>
                </c:pt>
                <c:pt idx="4611">
                  <c:v>-0.1884450894131105</c:v>
                </c:pt>
                <c:pt idx="4612">
                  <c:v>-2.2026306329999072E-2</c:v>
                </c:pt>
                <c:pt idx="4613">
                  <c:v>1.0834160081876376</c:v>
                </c:pt>
                <c:pt idx="4614">
                  <c:v>-0.17455645017395854</c:v>
                </c:pt>
                <c:pt idx="4615">
                  <c:v>0.95550001318956701</c:v>
                </c:pt>
                <c:pt idx="4616">
                  <c:v>12.103506382011545</c:v>
                </c:pt>
                <c:pt idx="4617">
                  <c:v>2.8829139103943566</c:v>
                </c:pt>
                <c:pt idx="4618">
                  <c:v>10.381542951184585</c:v>
                </c:pt>
                <c:pt idx="4619">
                  <c:v>-5.2088511148454059E-2</c:v>
                </c:pt>
                <c:pt idx="4620">
                  <c:v>9.5196362528432132</c:v>
                </c:pt>
                <c:pt idx="4621">
                  <c:v>0.39334242817952486</c:v>
                </c:pt>
                <c:pt idx="4622">
                  <c:v>-0.79393777960412903</c:v>
                </c:pt>
                <c:pt idx="4623">
                  <c:v>-3.8838451283433901</c:v>
                </c:pt>
                <c:pt idx="4624">
                  <c:v>-1.6918777046376683</c:v>
                </c:pt>
                <c:pt idx="4625">
                  <c:v>-0.8072905186166206</c:v>
                </c:pt>
                <c:pt idx="4626">
                  <c:v>0.68280982411930069</c:v>
                </c:pt>
                <c:pt idx="4627">
                  <c:v>-0.26177496006119516</c:v>
                </c:pt>
                <c:pt idx="4628">
                  <c:v>0.32337006906126853</c:v>
                </c:pt>
                <c:pt idx="4629">
                  <c:v>-10.583082767502933</c:v>
                </c:pt>
                <c:pt idx="4630">
                  <c:v>-0.98739996322036638</c:v>
                </c:pt>
                <c:pt idx="4631">
                  <c:v>4.3692338096657197</c:v>
                </c:pt>
                <c:pt idx="4632">
                  <c:v>-2.4867651821048828</c:v>
                </c:pt>
                <c:pt idx="4633">
                  <c:v>2.3180885848609862</c:v>
                </c:pt>
                <c:pt idx="4634">
                  <c:v>4.0283446256939621</c:v>
                </c:pt>
                <c:pt idx="4635">
                  <c:v>-0.31092909593810508</c:v>
                </c:pt>
                <c:pt idx="4636">
                  <c:v>2.962010028966738E-2</c:v>
                </c:pt>
                <c:pt idx="4637">
                  <c:v>-0.26003637438939115</c:v>
                </c:pt>
                <c:pt idx="4638">
                  <c:v>11.917123403264748</c:v>
                </c:pt>
                <c:pt idx="4639">
                  <c:v>0.1926450779423961</c:v>
                </c:pt>
                <c:pt idx="4640">
                  <c:v>-8.0624959257337636</c:v>
                </c:pt>
                <c:pt idx="4641">
                  <c:v>-4.6636949368669596</c:v>
                </c:pt>
                <c:pt idx="4642">
                  <c:v>-7.6486571760385464</c:v>
                </c:pt>
                <c:pt idx="4643">
                  <c:v>0.58496250072115619</c:v>
                </c:pt>
                <c:pt idx="4644">
                  <c:v>8.1529885496598467E-2</c:v>
                </c:pt>
                <c:pt idx="4645">
                  <c:v>0.55101516879781853</c:v>
                </c:pt>
                <c:pt idx="4646">
                  <c:v>4.8493996613959084E-3</c:v>
                </c:pt>
                <c:pt idx="4647">
                  <c:v>0.1138198995571619</c:v>
                </c:pt>
                <c:pt idx="4648">
                  <c:v>-0.28260177468129333</c:v>
                </c:pt>
                <c:pt idx="4649">
                  <c:v>0.2783011624871044</c:v>
                </c:pt>
                <c:pt idx="4650">
                  <c:v>-4.0338448681176526</c:v>
                </c:pt>
                <c:pt idx="4651">
                  <c:v>8.0588936890535692</c:v>
                </c:pt>
                <c:pt idx="4652">
                  <c:v>-8.0624959257337636</c:v>
                </c:pt>
                <c:pt idx="4653">
                  <c:v>0.23391985545667088</c:v>
                </c:pt>
                <c:pt idx="4654">
                  <c:v>0.31958034003093988</c:v>
                </c:pt>
                <c:pt idx="4655">
                  <c:v>0.21735683143914955</c:v>
                </c:pt>
                <c:pt idx="4656">
                  <c:v>11.966024713800364</c:v>
                </c:pt>
                <c:pt idx="4657">
                  <c:v>11.268736919579066</c:v>
                </c:pt>
                <c:pt idx="4658">
                  <c:v>-0.15832081720152852</c:v>
                </c:pt>
                <c:pt idx="4659">
                  <c:v>-0.24104567996306014</c:v>
                </c:pt>
                <c:pt idx="4660">
                  <c:v>-8.0624959257337636</c:v>
                </c:pt>
                <c:pt idx="4661">
                  <c:v>10.147204924942228</c:v>
                </c:pt>
                <c:pt idx="4662">
                  <c:v>-0.62343664853579217</c:v>
                </c:pt>
                <c:pt idx="4663">
                  <c:v>-11.344665782303407</c:v>
                </c:pt>
                <c:pt idx="4664">
                  <c:v>15.053275413773154</c:v>
                </c:pt>
                <c:pt idx="4665">
                  <c:v>-5.8163025558138862E-2</c:v>
                </c:pt>
                <c:pt idx="4666">
                  <c:v>-8.5116613637950936E-2</c:v>
                </c:pt>
                <c:pt idx="4667">
                  <c:v>0.10907169914746928</c:v>
                </c:pt>
                <c:pt idx="4668">
                  <c:v>-0.18106555904751245</c:v>
                </c:pt>
                <c:pt idx="4669">
                  <c:v>-0.12988028254690984</c:v>
                </c:pt>
                <c:pt idx="4670">
                  <c:v>-0.1168136649827497</c:v>
                </c:pt>
                <c:pt idx="4671">
                  <c:v>-7.6486571760385464</c:v>
                </c:pt>
                <c:pt idx="4672">
                  <c:v>-2.0163018123291008</c:v>
                </c:pt>
                <c:pt idx="4673">
                  <c:v>-0.10994171099308876</c:v>
                </c:pt>
                <c:pt idx="4674">
                  <c:v>7.0660891904577738</c:v>
                </c:pt>
                <c:pt idx="4675">
                  <c:v>-5.9228321394775394</c:v>
                </c:pt>
                <c:pt idx="4676">
                  <c:v>-0.1275500497205114</c:v>
                </c:pt>
                <c:pt idx="4677">
                  <c:v>-2.0163018123291008</c:v>
                </c:pt>
                <c:pt idx="4678">
                  <c:v>-0.15497465997634105</c:v>
                </c:pt>
                <c:pt idx="4679">
                  <c:v>8.8683081332894673</c:v>
                </c:pt>
                <c:pt idx="4680">
                  <c:v>10.814315423787811</c:v>
                </c:pt>
                <c:pt idx="4681">
                  <c:v>0</c:v>
                </c:pt>
                <c:pt idx="4682">
                  <c:v>8.8683081332894673</c:v>
                </c:pt>
                <c:pt idx="4683">
                  <c:v>5.9228321394775394</c:v>
                </c:pt>
                <c:pt idx="4684">
                  <c:v>-0.18106555904751245</c:v>
                </c:pt>
                <c:pt idx="4685">
                  <c:v>0.74844955423048509</c:v>
                </c:pt>
                <c:pt idx="4686">
                  <c:v>4.7548875021634691</c:v>
                </c:pt>
                <c:pt idx="4687">
                  <c:v>4.7548875021634691</c:v>
                </c:pt>
                <c:pt idx="4688">
                  <c:v>-8.8672787397096631</c:v>
                </c:pt>
                <c:pt idx="4689">
                  <c:v>7.6486571760385464</c:v>
                </c:pt>
                <c:pt idx="4690">
                  <c:v>7.6486571760385464</c:v>
                </c:pt>
                <c:pt idx="4691">
                  <c:v>2.0332604978037772</c:v>
                </c:pt>
                <c:pt idx="4692">
                  <c:v>2.8373397691258782</c:v>
                </c:pt>
                <c:pt idx="4693">
                  <c:v>2.1852246448483319</c:v>
                </c:pt>
                <c:pt idx="4694">
                  <c:v>-0.1168136649827497</c:v>
                </c:pt>
                <c:pt idx="4695">
                  <c:v>12.598207620320975</c:v>
                </c:pt>
                <c:pt idx="4696">
                  <c:v>0.773229138152978</c:v>
                </c:pt>
                <c:pt idx="4697">
                  <c:v>-9.7598881832218343</c:v>
                </c:pt>
                <c:pt idx="4698">
                  <c:v>14.935425983356517</c:v>
                </c:pt>
                <c:pt idx="4699">
                  <c:v>-10.059795091795101</c:v>
                </c:pt>
                <c:pt idx="4700">
                  <c:v>-8.3837042924740537</c:v>
                </c:pt>
                <c:pt idx="4701">
                  <c:v>6.9848931076097918</c:v>
                </c:pt>
                <c:pt idx="4702">
                  <c:v>0.446401670188179</c:v>
                </c:pt>
                <c:pt idx="4703">
                  <c:v>-1.0471217761558138</c:v>
                </c:pt>
                <c:pt idx="4704">
                  <c:v>8.8683081332894673</c:v>
                </c:pt>
                <c:pt idx="4705">
                  <c:v>-1.5555276449035167</c:v>
                </c:pt>
                <c:pt idx="4706">
                  <c:v>-7.0660891904577721</c:v>
                </c:pt>
                <c:pt idx="4707">
                  <c:v>8.0624959257337636</c:v>
                </c:pt>
                <c:pt idx="4708">
                  <c:v>-5.9228321394775394</c:v>
                </c:pt>
                <c:pt idx="4709">
                  <c:v>-6.0732489820306386</c:v>
                </c:pt>
                <c:pt idx="4710">
                  <c:v>10.45189794595189</c:v>
                </c:pt>
                <c:pt idx="4711">
                  <c:v>-4.8718676836123338</c:v>
                </c:pt>
                <c:pt idx="4712">
                  <c:v>-6.0732489820306386</c:v>
                </c:pt>
                <c:pt idx="4713">
                  <c:v>-10.518653155673389</c:v>
                </c:pt>
                <c:pt idx="4714">
                  <c:v>-0.21818017004953344</c:v>
                </c:pt>
                <c:pt idx="4715">
                  <c:v>6.4429434958487288</c:v>
                </c:pt>
                <c:pt idx="4716">
                  <c:v>-0.57516806839634238</c:v>
                </c:pt>
                <c:pt idx="4717">
                  <c:v>-12.398832744439126</c:v>
                </c:pt>
                <c:pt idx="4718">
                  <c:v>11.485326189240524</c:v>
                </c:pt>
                <c:pt idx="4719">
                  <c:v>-6.0732489820306386</c:v>
                </c:pt>
                <c:pt idx="4720">
                  <c:v>-6.0732489820306386</c:v>
                </c:pt>
                <c:pt idx="4721">
                  <c:v>-6.0732489820306386</c:v>
                </c:pt>
                <c:pt idx="4722">
                  <c:v>-6.0732489820306386</c:v>
                </c:pt>
                <c:pt idx="4723">
                  <c:v>-6.0732489820306386</c:v>
                </c:pt>
                <c:pt idx="4724">
                  <c:v>6.9848931076097918</c:v>
                </c:pt>
                <c:pt idx="4725">
                  <c:v>-12.534708168026555</c:v>
                </c:pt>
                <c:pt idx="4726">
                  <c:v>1.3536255046994949</c:v>
                </c:pt>
                <c:pt idx="4727">
                  <c:v>-13.840318978135199</c:v>
                </c:pt>
                <c:pt idx="4728">
                  <c:v>-11.787086324551618</c:v>
                </c:pt>
                <c:pt idx="4729">
                  <c:v>0.11547721741993588</c:v>
                </c:pt>
                <c:pt idx="4730">
                  <c:v>10.814315423787811</c:v>
                </c:pt>
                <c:pt idx="4731">
                  <c:v>1.1094784767984931</c:v>
                </c:pt>
                <c:pt idx="4732">
                  <c:v>3.2034265038149176E-16</c:v>
                </c:pt>
                <c:pt idx="4733">
                  <c:v>2.3423921974470781</c:v>
                </c:pt>
                <c:pt idx="4734">
                  <c:v>2.3423921974470781</c:v>
                </c:pt>
                <c:pt idx="4735">
                  <c:v>1.6353482183527592</c:v>
                </c:pt>
                <c:pt idx="4736">
                  <c:v>-0.10544929858372966</c:v>
                </c:pt>
                <c:pt idx="4737">
                  <c:v>4.7548875021634691</c:v>
                </c:pt>
                <c:pt idx="4738">
                  <c:v>4.7548875021634691</c:v>
                </c:pt>
                <c:pt idx="4739">
                  <c:v>4.7548875021634691</c:v>
                </c:pt>
                <c:pt idx="4740">
                  <c:v>4.7548875021634691</c:v>
                </c:pt>
                <c:pt idx="4741">
                  <c:v>4.3457748368417306</c:v>
                </c:pt>
                <c:pt idx="4742">
                  <c:v>-0.58336128519509067</c:v>
                </c:pt>
                <c:pt idx="4743">
                  <c:v>-2.5637860557501368</c:v>
                </c:pt>
                <c:pt idx="4744">
                  <c:v>-0.66172360431351163</c:v>
                </c:pt>
                <c:pt idx="4745">
                  <c:v>-0.65194789027266686</c:v>
                </c:pt>
                <c:pt idx="4746">
                  <c:v>8.0606959316875546</c:v>
                </c:pt>
                <c:pt idx="4747">
                  <c:v>-0.65194789027266686</c:v>
                </c:pt>
                <c:pt idx="4748">
                  <c:v>8.0606959316875546</c:v>
                </c:pt>
                <c:pt idx="4749">
                  <c:v>0</c:v>
                </c:pt>
                <c:pt idx="4750">
                  <c:v>7.6486571760385464</c:v>
                </c:pt>
                <c:pt idx="4751">
                  <c:v>7.6486571760385464</c:v>
                </c:pt>
                <c:pt idx="4752">
                  <c:v>7.6486571760385464</c:v>
                </c:pt>
                <c:pt idx="4753">
                  <c:v>0.47468044570624573</c:v>
                </c:pt>
                <c:pt idx="4754">
                  <c:v>0.41743201441922689</c:v>
                </c:pt>
                <c:pt idx="4755">
                  <c:v>5.3457748368417297</c:v>
                </c:pt>
                <c:pt idx="4756">
                  <c:v>-6.0732489820306386</c:v>
                </c:pt>
                <c:pt idx="4757">
                  <c:v>-10.644156719937438</c:v>
                </c:pt>
                <c:pt idx="4758">
                  <c:v>7.0660891904577738</c:v>
                </c:pt>
                <c:pt idx="4759">
                  <c:v>-13.840318978135199</c:v>
                </c:pt>
                <c:pt idx="4760">
                  <c:v>-7.2605275502232196</c:v>
                </c:pt>
                <c:pt idx="4761">
                  <c:v>-7.2605275502232196</c:v>
                </c:pt>
                <c:pt idx="4762">
                  <c:v>-7.2605275502232196</c:v>
                </c:pt>
                <c:pt idx="4763">
                  <c:v>-7.2605275502232196</c:v>
                </c:pt>
                <c:pt idx="4764">
                  <c:v>-7.2605275502232196</c:v>
                </c:pt>
                <c:pt idx="4765">
                  <c:v>-0.68553199376517304</c:v>
                </c:pt>
                <c:pt idx="4766">
                  <c:v>8.3837042924740537</c:v>
                </c:pt>
                <c:pt idx="4767">
                  <c:v>-4.0186638442650358</c:v>
                </c:pt>
                <c:pt idx="4768">
                  <c:v>-0.86555427269979734</c:v>
                </c:pt>
                <c:pt idx="4769">
                  <c:v>-8.5900073405647037E-2</c:v>
                </c:pt>
                <c:pt idx="4770">
                  <c:v>9.0606959316875546</c:v>
                </c:pt>
                <c:pt idx="4771">
                  <c:v>0.47621483746913151</c:v>
                </c:pt>
                <c:pt idx="4772">
                  <c:v>9.3822637581148367</c:v>
                </c:pt>
                <c:pt idx="4773">
                  <c:v>0.45445274875966907</c:v>
                </c:pt>
                <c:pt idx="4774">
                  <c:v>0.51457317282975856</c:v>
                </c:pt>
                <c:pt idx="4775">
                  <c:v>0.75672884898763626</c:v>
                </c:pt>
                <c:pt idx="4776">
                  <c:v>9.0597950917951025</c:v>
                </c:pt>
                <c:pt idx="4777">
                  <c:v>-0.58448176261577844</c:v>
                </c:pt>
                <c:pt idx="4778">
                  <c:v>-9.3516754382814149</c:v>
                </c:pt>
                <c:pt idx="4779">
                  <c:v>2.452512204697507</c:v>
                </c:pt>
                <c:pt idx="4780">
                  <c:v>7.6486571760385464</c:v>
                </c:pt>
                <c:pt idx="4781">
                  <c:v>-9.6438561897747253</c:v>
                </c:pt>
                <c:pt idx="4782">
                  <c:v>7.6486571760385464</c:v>
                </c:pt>
                <c:pt idx="4783">
                  <c:v>5.3457748368417297</c:v>
                </c:pt>
                <c:pt idx="4784">
                  <c:v>-8.6438561897747253</c:v>
                </c:pt>
                <c:pt idx="4785">
                  <c:v>-8.6438561897747253</c:v>
                </c:pt>
                <c:pt idx="4786">
                  <c:v>-0.58016948953225667</c:v>
                </c:pt>
                <c:pt idx="4787">
                  <c:v>-8.5729874025883973E-2</c:v>
                </c:pt>
                <c:pt idx="4788">
                  <c:v>7.6486571760385464</c:v>
                </c:pt>
                <c:pt idx="4789">
                  <c:v>2.0713846332367654</c:v>
                </c:pt>
                <c:pt idx="4790">
                  <c:v>6.0732489820306386</c:v>
                </c:pt>
                <c:pt idx="4791">
                  <c:v>6.0732489820306386</c:v>
                </c:pt>
                <c:pt idx="4792">
                  <c:v>-7.0660891904577721</c:v>
                </c:pt>
                <c:pt idx="4793">
                  <c:v>7.0660891904577738</c:v>
                </c:pt>
                <c:pt idx="4794">
                  <c:v>12.059006395201113</c:v>
                </c:pt>
                <c:pt idx="4795">
                  <c:v>-9.3822637581148367</c:v>
                </c:pt>
                <c:pt idx="4796">
                  <c:v>-12.398832744439126</c:v>
                </c:pt>
                <c:pt idx="4797">
                  <c:v>1.0000000000000002</c:v>
                </c:pt>
                <c:pt idx="4798">
                  <c:v>-0.90181960606109646</c:v>
                </c:pt>
                <c:pt idx="4799">
                  <c:v>11.268736919579066</c:v>
                </c:pt>
                <c:pt idx="4800">
                  <c:v>-0.42474615550038192</c:v>
                </c:pt>
                <c:pt idx="4801">
                  <c:v>0.73722787851214977</c:v>
                </c:pt>
                <c:pt idx="4802">
                  <c:v>-9.5196362528432132</c:v>
                </c:pt>
                <c:pt idx="4803">
                  <c:v>2.452512204697507</c:v>
                </c:pt>
                <c:pt idx="4804">
                  <c:v>-0.3785116232537295</c:v>
                </c:pt>
                <c:pt idx="4805">
                  <c:v>-0.35049724708413305</c:v>
                </c:pt>
                <c:pt idx="4806">
                  <c:v>-13.335064632126906</c:v>
                </c:pt>
                <c:pt idx="4807">
                  <c:v>1.62299984366387</c:v>
                </c:pt>
                <c:pt idx="4808">
                  <c:v>-9.9667457608995313</c:v>
                </c:pt>
                <c:pt idx="4809">
                  <c:v>-0.35049724708413305</c:v>
                </c:pt>
                <c:pt idx="4810">
                  <c:v>-16.702754387243253</c:v>
                </c:pt>
                <c:pt idx="4811">
                  <c:v>-10.059344460824425</c:v>
                </c:pt>
                <c:pt idx="4812">
                  <c:v>4.7725895038969277</c:v>
                </c:pt>
                <c:pt idx="4813">
                  <c:v>6.3279268355088059</c:v>
                </c:pt>
                <c:pt idx="4814">
                  <c:v>6.3279268355088059</c:v>
                </c:pt>
                <c:pt idx="4815">
                  <c:v>-4.3162298844286324</c:v>
                </c:pt>
                <c:pt idx="4816">
                  <c:v>4.7725895038969277</c:v>
                </c:pt>
                <c:pt idx="4817">
                  <c:v>-4.3162298844286324</c:v>
                </c:pt>
                <c:pt idx="4818">
                  <c:v>6.2029400586702756</c:v>
                </c:pt>
                <c:pt idx="4819">
                  <c:v>4.7725895038969277</c:v>
                </c:pt>
                <c:pt idx="4820">
                  <c:v>4.7725895038969277</c:v>
                </c:pt>
                <c:pt idx="4821">
                  <c:v>4.7725895038969277</c:v>
                </c:pt>
                <c:pt idx="4822">
                  <c:v>9.0606959316875546</c:v>
                </c:pt>
                <c:pt idx="4823">
                  <c:v>6.7414669864011465</c:v>
                </c:pt>
                <c:pt idx="4824">
                  <c:v>-7.379026071435861E-2</c:v>
                </c:pt>
                <c:pt idx="4825">
                  <c:v>4.7725895038969277</c:v>
                </c:pt>
                <c:pt idx="4826">
                  <c:v>6.3279268355088059</c:v>
                </c:pt>
                <c:pt idx="4827">
                  <c:v>4.7725895038969277</c:v>
                </c:pt>
                <c:pt idx="4828">
                  <c:v>6.9848931076097918</c:v>
                </c:pt>
                <c:pt idx="4829">
                  <c:v>16.34661183937164</c:v>
                </c:pt>
                <c:pt idx="4830">
                  <c:v>-1.8072776424132175</c:v>
                </c:pt>
                <c:pt idx="4831">
                  <c:v>-6.0732489820306386</c:v>
                </c:pt>
                <c:pt idx="4832">
                  <c:v>6.0732489820306386</c:v>
                </c:pt>
                <c:pt idx="4833">
                  <c:v>8.6923248994092006</c:v>
                </c:pt>
                <c:pt idx="4834">
                  <c:v>-11.268736919579066</c:v>
                </c:pt>
                <c:pt idx="4835">
                  <c:v>-9.2304207950923818</c:v>
                </c:pt>
                <c:pt idx="4836">
                  <c:v>4.7725895038969277</c:v>
                </c:pt>
                <c:pt idx="4837">
                  <c:v>8.3837042924740537</c:v>
                </c:pt>
                <c:pt idx="4838">
                  <c:v>4.3692338096657197</c:v>
                </c:pt>
                <c:pt idx="4839">
                  <c:v>6.0732489820306386</c:v>
                </c:pt>
                <c:pt idx="4840">
                  <c:v>-12.702894141119387</c:v>
                </c:pt>
                <c:pt idx="4841">
                  <c:v>6.3279268355088059</c:v>
                </c:pt>
                <c:pt idx="4842">
                  <c:v>-3.4724733460270056</c:v>
                </c:pt>
                <c:pt idx="4843">
                  <c:v>12.307011018304399</c:v>
                </c:pt>
                <c:pt idx="4844">
                  <c:v>4.7725895038969277</c:v>
                </c:pt>
                <c:pt idx="4845">
                  <c:v>4.7725895038969277</c:v>
                </c:pt>
                <c:pt idx="4846">
                  <c:v>-6.1951955487534605</c:v>
                </c:pt>
                <c:pt idx="4847">
                  <c:v>4.7548875021634691</c:v>
                </c:pt>
                <c:pt idx="4848">
                  <c:v>0</c:v>
                </c:pt>
                <c:pt idx="4849">
                  <c:v>-9.3822637581148367</c:v>
                </c:pt>
                <c:pt idx="4850">
                  <c:v>-0.78532861572760537</c:v>
                </c:pt>
                <c:pt idx="4851">
                  <c:v>6.9848931076097918</c:v>
                </c:pt>
                <c:pt idx="4852">
                  <c:v>8.3837042924740537</c:v>
                </c:pt>
                <c:pt idx="4853">
                  <c:v>4.7548875021634691</c:v>
                </c:pt>
                <c:pt idx="4854">
                  <c:v>4.7548875021634691</c:v>
                </c:pt>
                <c:pt idx="4855">
                  <c:v>4.7548875021634691</c:v>
                </c:pt>
                <c:pt idx="4856">
                  <c:v>4.7548875021634691</c:v>
                </c:pt>
                <c:pt idx="4857">
                  <c:v>4.3457748368417306</c:v>
                </c:pt>
                <c:pt idx="4858">
                  <c:v>-0.35049724708413305</c:v>
                </c:pt>
                <c:pt idx="4859">
                  <c:v>4.7548875021634691</c:v>
                </c:pt>
                <c:pt idx="4860">
                  <c:v>8.9464189597951567</c:v>
                </c:pt>
                <c:pt idx="4861">
                  <c:v>1.7925579201295234</c:v>
                </c:pt>
                <c:pt idx="4862">
                  <c:v>-12.208742403223331</c:v>
                </c:pt>
                <c:pt idx="4863">
                  <c:v>10.381542951184585</c:v>
                </c:pt>
                <c:pt idx="4864">
                  <c:v>10.381542951184585</c:v>
                </c:pt>
                <c:pt idx="4865">
                  <c:v>-14.081316989285773</c:v>
                </c:pt>
                <c:pt idx="4866">
                  <c:v>4.7548875021634691</c:v>
                </c:pt>
                <c:pt idx="4867">
                  <c:v>4.7548875021634691</c:v>
                </c:pt>
                <c:pt idx="4868">
                  <c:v>4.7548875021634691</c:v>
                </c:pt>
                <c:pt idx="4869">
                  <c:v>0.41443725169752488</c:v>
                </c:pt>
                <c:pt idx="4870">
                  <c:v>4.7548875021634691</c:v>
                </c:pt>
                <c:pt idx="4871">
                  <c:v>4.7548875021634691</c:v>
                </c:pt>
                <c:pt idx="4872">
                  <c:v>4.7548875021634691</c:v>
                </c:pt>
                <c:pt idx="4873">
                  <c:v>4.7548875021634691</c:v>
                </c:pt>
                <c:pt idx="4874">
                  <c:v>-9.0606959316875546</c:v>
                </c:pt>
                <c:pt idx="4875">
                  <c:v>4.7548875021634691</c:v>
                </c:pt>
                <c:pt idx="4876">
                  <c:v>5.2467419894135482E-2</c:v>
                </c:pt>
                <c:pt idx="4877">
                  <c:v>-13.316328677872624</c:v>
                </c:pt>
                <c:pt idx="4878">
                  <c:v>-9.2304207950923818</c:v>
                </c:pt>
                <c:pt idx="4879">
                  <c:v>8.8683081332894673</c:v>
                </c:pt>
                <c:pt idx="4880">
                  <c:v>-9.0606959316875546</c:v>
                </c:pt>
                <c:pt idx="4881">
                  <c:v>0.19341719197789201</c:v>
                </c:pt>
                <c:pt idx="4882">
                  <c:v>-9.6438561897747253</c:v>
                </c:pt>
                <c:pt idx="4883">
                  <c:v>-9.3516754382814149</c:v>
                </c:pt>
                <c:pt idx="4884">
                  <c:v>12.036402593593708</c:v>
                </c:pt>
                <c:pt idx="4885">
                  <c:v>0.22325019830498902</c:v>
                </c:pt>
                <c:pt idx="4886">
                  <c:v>7.7981425671685423E-2</c:v>
                </c:pt>
                <c:pt idx="4887">
                  <c:v>-9.6438561897747253</c:v>
                </c:pt>
                <c:pt idx="4888">
                  <c:v>-19.778496951616692</c:v>
                </c:pt>
                <c:pt idx="4889">
                  <c:v>1.2007450055513721E-3</c:v>
                </c:pt>
                <c:pt idx="4890">
                  <c:v>-0.43483303571472554</c:v>
                </c:pt>
                <c:pt idx="4891">
                  <c:v>2.842749768825046E-3</c:v>
                </c:pt>
                <c:pt idx="4892">
                  <c:v>-1.4474043304667588</c:v>
                </c:pt>
                <c:pt idx="4893">
                  <c:v>1.3679833661631511</c:v>
                </c:pt>
                <c:pt idx="4894">
                  <c:v>-10.703038388986418</c:v>
                </c:pt>
                <c:pt idx="4895">
                  <c:v>11.759472121202835</c:v>
                </c:pt>
                <c:pt idx="4896">
                  <c:v>-1.581051484746231E-2</c:v>
                </c:pt>
                <c:pt idx="4897">
                  <c:v>-2.0163018123291008</c:v>
                </c:pt>
                <c:pt idx="4898">
                  <c:v>0.23703724561911824</c:v>
                </c:pt>
                <c:pt idx="4899">
                  <c:v>-9.2304207950923818</c:v>
                </c:pt>
                <c:pt idx="4900">
                  <c:v>-13.636360283480883</c:v>
                </c:pt>
                <c:pt idx="4901">
                  <c:v>2.907050886152641</c:v>
                </c:pt>
                <c:pt idx="4902">
                  <c:v>-5.3457748368417297</c:v>
                </c:pt>
                <c:pt idx="4903">
                  <c:v>9.0083989245318379E-4</c:v>
                </c:pt>
                <c:pt idx="4904">
                  <c:v>4.7548875021634691</c:v>
                </c:pt>
                <c:pt idx="4905">
                  <c:v>4.7548875021634691</c:v>
                </c:pt>
                <c:pt idx="4906">
                  <c:v>4.7548875021634691</c:v>
                </c:pt>
                <c:pt idx="4907">
                  <c:v>4.7548875021634691</c:v>
                </c:pt>
                <c:pt idx="4908">
                  <c:v>-0.19342893834792727</c:v>
                </c:pt>
                <c:pt idx="4909">
                  <c:v>2.842749768825046E-3</c:v>
                </c:pt>
                <c:pt idx="4910">
                  <c:v>-0.35049724708413305</c:v>
                </c:pt>
                <c:pt idx="4911">
                  <c:v>-2.0163018123291008</c:v>
                </c:pt>
                <c:pt idx="4912">
                  <c:v>2.8744691179161412</c:v>
                </c:pt>
                <c:pt idx="4913">
                  <c:v>-8.6438561897747253</c:v>
                </c:pt>
                <c:pt idx="4914">
                  <c:v>-5.9228321394775394</c:v>
                </c:pt>
                <c:pt idx="4915">
                  <c:v>-8.6438561897747253</c:v>
                </c:pt>
                <c:pt idx="4916">
                  <c:v>-5.9228321394775394</c:v>
                </c:pt>
                <c:pt idx="4917">
                  <c:v>-8.6438561897747253</c:v>
                </c:pt>
                <c:pt idx="4918">
                  <c:v>0.61667136044849424</c:v>
                </c:pt>
                <c:pt idx="4919">
                  <c:v>-8.6438561897747253</c:v>
                </c:pt>
                <c:pt idx="4920">
                  <c:v>-5.9228321394775394</c:v>
                </c:pt>
                <c:pt idx="4921">
                  <c:v>-13.268395793556557</c:v>
                </c:pt>
                <c:pt idx="4922">
                  <c:v>-11.786814143616768</c:v>
                </c:pt>
                <c:pt idx="4923">
                  <c:v>11.916999049082808</c:v>
                </c:pt>
                <c:pt idx="4924">
                  <c:v>-5.9228321394775394</c:v>
                </c:pt>
                <c:pt idx="4925">
                  <c:v>-3.3194428314977684</c:v>
                </c:pt>
                <c:pt idx="4926">
                  <c:v>-2.6099717572860601E-2</c:v>
                </c:pt>
                <c:pt idx="4927">
                  <c:v>-2.4146087331702266E-2</c:v>
                </c:pt>
                <c:pt idx="4928">
                  <c:v>-11.989749275462135</c:v>
                </c:pt>
                <c:pt idx="4929">
                  <c:v>-2.5829607034790949</c:v>
                </c:pt>
                <c:pt idx="4930">
                  <c:v>-1.1154309957125745</c:v>
                </c:pt>
                <c:pt idx="4931">
                  <c:v>-11.582612451267021</c:v>
                </c:pt>
                <c:pt idx="4932">
                  <c:v>-7.6486571760385464</c:v>
                </c:pt>
                <c:pt idx="4933">
                  <c:v>-0.84764966503005046</c:v>
                </c:pt>
                <c:pt idx="4934">
                  <c:v>-1.2939055707497775E-2</c:v>
                </c:pt>
                <c:pt idx="4935">
                  <c:v>9.2304207950923818</c:v>
                </c:pt>
                <c:pt idx="4936">
                  <c:v>11.8663774174182</c:v>
                </c:pt>
                <c:pt idx="4937">
                  <c:v>-8.3822637581148367</c:v>
                </c:pt>
                <c:pt idx="4938">
                  <c:v>-6.9108925261660152</c:v>
                </c:pt>
                <c:pt idx="4939">
                  <c:v>-3.1478231473167986E-2</c:v>
                </c:pt>
                <c:pt idx="4940">
                  <c:v>-12.10339709935112</c:v>
                </c:pt>
                <c:pt idx="4941">
                  <c:v>-5.1494226265728542E-3</c:v>
                </c:pt>
                <c:pt idx="4942">
                  <c:v>1.8059129478836977</c:v>
                </c:pt>
                <c:pt idx="4943">
                  <c:v>1.0588886797044843</c:v>
                </c:pt>
                <c:pt idx="4944">
                  <c:v>-3.6987761895152791</c:v>
                </c:pt>
                <c:pt idx="4945">
                  <c:v>15.666233250818673</c:v>
                </c:pt>
                <c:pt idx="4946">
                  <c:v>-3.6707645330948795</c:v>
                </c:pt>
                <c:pt idx="4947">
                  <c:v>7.0660891904577738</c:v>
                </c:pt>
                <c:pt idx="4948">
                  <c:v>-1.5234717904346033</c:v>
                </c:pt>
                <c:pt idx="4949">
                  <c:v>-7.0660891904577721</c:v>
                </c:pt>
                <c:pt idx="4950">
                  <c:v>-0.66172360431351163</c:v>
                </c:pt>
                <c:pt idx="4951">
                  <c:v>0.16397573511112581</c:v>
                </c:pt>
                <c:pt idx="4952">
                  <c:v>-7.9580560729164376E-2</c:v>
                </c:pt>
                <c:pt idx="4953">
                  <c:v>0</c:v>
                </c:pt>
                <c:pt idx="4954">
                  <c:v>-4.3692338096657197</c:v>
                </c:pt>
                <c:pt idx="4955">
                  <c:v>12.167627216919835</c:v>
                </c:pt>
                <c:pt idx="4956">
                  <c:v>15.263489285553872</c:v>
                </c:pt>
                <c:pt idx="4957">
                  <c:v>-6.3775910433314695E-2</c:v>
                </c:pt>
                <c:pt idx="4958">
                  <c:v>0.56768031904890748</c:v>
                </c:pt>
                <c:pt idx="4959">
                  <c:v>10.45189794595189</c:v>
                </c:pt>
                <c:pt idx="4960">
                  <c:v>10.759610821875045</c:v>
                </c:pt>
                <c:pt idx="4961">
                  <c:v>0.91511110241348725</c:v>
                </c:pt>
                <c:pt idx="4962">
                  <c:v>9.0597950917951025</c:v>
                </c:pt>
                <c:pt idx="4963">
                  <c:v>8.0606959316875546</c:v>
                </c:pt>
                <c:pt idx="4964">
                  <c:v>0.41743201441922689</c:v>
                </c:pt>
                <c:pt idx="4965">
                  <c:v>6.3279268355088059</c:v>
                </c:pt>
                <c:pt idx="4966">
                  <c:v>-0.35049724708413305</c:v>
                </c:pt>
                <c:pt idx="4967">
                  <c:v>-9.0597950917951025</c:v>
                </c:pt>
                <c:pt idx="4968">
                  <c:v>-8.6438561897747253</c:v>
                </c:pt>
                <c:pt idx="4969">
                  <c:v>-8.6438561897747253</c:v>
                </c:pt>
                <c:pt idx="4970">
                  <c:v>0.85540485628921892</c:v>
                </c:pt>
                <c:pt idx="4971">
                  <c:v>-3.6707645330948795</c:v>
                </c:pt>
                <c:pt idx="4972">
                  <c:v>-7.6486571760385464</c:v>
                </c:pt>
                <c:pt idx="4973">
                  <c:v>8.8683081332894673</c:v>
                </c:pt>
                <c:pt idx="4974">
                  <c:v>-7.6486571760385464</c:v>
                </c:pt>
                <c:pt idx="4975">
                  <c:v>-3.3194428314977684</c:v>
                </c:pt>
                <c:pt idx="4976">
                  <c:v>-0.47544901597466571</c:v>
                </c:pt>
                <c:pt idx="4977">
                  <c:v>-4.4316839863662389</c:v>
                </c:pt>
                <c:pt idx="4978">
                  <c:v>-0.4911142000057695</c:v>
                </c:pt>
                <c:pt idx="4979">
                  <c:v>-2.8901704328210096</c:v>
                </c:pt>
                <c:pt idx="4980">
                  <c:v>0.78237971131509088</c:v>
                </c:pt>
                <c:pt idx="4981">
                  <c:v>9.0606959316875546</c:v>
                </c:pt>
                <c:pt idx="4982">
                  <c:v>2.4010683149728562</c:v>
                </c:pt>
                <c:pt idx="4983">
                  <c:v>5.6583528366367826E-2</c:v>
                </c:pt>
                <c:pt idx="4984">
                  <c:v>5.6583528366367826E-2</c:v>
                </c:pt>
                <c:pt idx="4985">
                  <c:v>-0.11734472446080436</c:v>
                </c:pt>
                <c:pt idx="4986">
                  <c:v>5.6583528366367826E-2</c:v>
                </c:pt>
                <c:pt idx="4987">
                  <c:v>12.036288107616512</c:v>
                </c:pt>
                <c:pt idx="4988">
                  <c:v>5.6583528366367826E-2</c:v>
                </c:pt>
                <c:pt idx="4989">
                  <c:v>5.6583528366367826E-2</c:v>
                </c:pt>
                <c:pt idx="4990">
                  <c:v>5.4447784022376197E-2</c:v>
                </c:pt>
                <c:pt idx="4991">
                  <c:v>-13.56672796318699</c:v>
                </c:pt>
                <c:pt idx="4992">
                  <c:v>-3.0191970940933825</c:v>
                </c:pt>
                <c:pt idx="4993">
                  <c:v>9.229619965185119</c:v>
                </c:pt>
                <c:pt idx="4994">
                  <c:v>-10.307200809140809</c:v>
                </c:pt>
                <c:pt idx="4995">
                  <c:v>-10.582769240382088</c:v>
                </c:pt>
                <c:pt idx="4996">
                  <c:v>-10.518980929170402</c:v>
                </c:pt>
                <c:pt idx="4997">
                  <c:v>-1.8570795923860401</c:v>
                </c:pt>
                <c:pt idx="4998">
                  <c:v>2.9673953345680721</c:v>
                </c:pt>
                <c:pt idx="4999">
                  <c:v>4.0583287582442207</c:v>
                </c:pt>
                <c:pt idx="5000">
                  <c:v>-7.0660891904577721</c:v>
                </c:pt>
                <c:pt idx="5001">
                  <c:v>1.9892469437031255</c:v>
                </c:pt>
                <c:pt idx="5002">
                  <c:v>0.69707286704269344</c:v>
                </c:pt>
                <c:pt idx="5003">
                  <c:v>-11.485493915223493</c:v>
                </c:pt>
                <c:pt idx="5004">
                  <c:v>10.583082767502933</c:v>
                </c:pt>
                <c:pt idx="5005">
                  <c:v>-10.966265102877133</c:v>
                </c:pt>
                <c:pt idx="5006">
                  <c:v>-0.34206308519275075</c:v>
                </c:pt>
                <c:pt idx="5007">
                  <c:v>7.4934789811563522</c:v>
                </c:pt>
                <c:pt idx="5008">
                  <c:v>-14.666260994509463</c:v>
                </c:pt>
                <c:pt idx="5009">
                  <c:v>3.1017896227494406</c:v>
                </c:pt>
                <c:pt idx="5010">
                  <c:v>8.3822637581148385</c:v>
                </c:pt>
                <c:pt idx="5011">
                  <c:v>-12.208742403223331</c:v>
                </c:pt>
                <c:pt idx="5012">
                  <c:v>-4.3692338096657197</c:v>
                </c:pt>
                <c:pt idx="5013">
                  <c:v>10.451554569765362</c:v>
                </c:pt>
                <c:pt idx="5014">
                  <c:v>-10.147204924942228</c:v>
                </c:pt>
                <c:pt idx="5015">
                  <c:v>-10.866506212226202</c:v>
                </c:pt>
                <c:pt idx="5016">
                  <c:v>4.7725895038969277</c:v>
                </c:pt>
                <c:pt idx="5017">
                  <c:v>0.26255438751597671</c:v>
                </c:pt>
                <c:pt idx="5018">
                  <c:v>7.0660891904577738</c:v>
                </c:pt>
                <c:pt idx="5019">
                  <c:v>-8.3837042924740537</c:v>
                </c:pt>
                <c:pt idx="5020">
                  <c:v>7.3249305830488858</c:v>
                </c:pt>
                <c:pt idx="5021">
                  <c:v>0.16227142889887683</c:v>
                </c:pt>
                <c:pt idx="5022">
                  <c:v>-3.4048225664367799</c:v>
                </c:pt>
                <c:pt idx="5023">
                  <c:v>-10.703326841459814</c:v>
                </c:pt>
                <c:pt idx="5024">
                  <c:v>0.99640075894593194</c:v>
                </c:pt>
                <c:pt idx="5025">
                  <c:v>-9.6438561897747253</c:v>
                </c:pt>
                <c:pt idx="5026">
                  <c:v>8.0624959257337636</c:v>
                </c:pt>
                <c:pt idx="5027">
                  <c:v>7.0660891904577738</c:v>
                </c:pt>
                <c:pt idx="5028">
                  <c:v>5.4447784022376197E-2</c:v>
                </c:pt>
                <c:pt idx="5029">
                  <c:v>7.6486571760385464</c:v>
                </c:pt>
                <c:pt idx="5030">
                  <c:v>5.6583528366367826E-2</c:v>
                </c:pt>
                <c:pt idx="5031">
                  <c:v>-9.2304207950923818</c:v>
                </c:pt>
                <c:pt idx="5032">
                  <c:v>-9.2304207950923818</c:v>
                </c:pt>
                <c:pt idx="5033">
                  <c:v>0.46948528330122019</c:v>
                </c:pt>
                <c:pt idx="5034">
                  <c:v>0.84867598166322289</c:v>
                </c:pt>
                <c:pt idx="5035">
                  <c:v>0.85626452253855045</c:v>
                </c:pt>
                <c:pt idx="5036">
                  <c:v>0.8468432119385797</c:v>
                </c:pt>
                <c:pt idx="5037">
                  <c:v>12.827078013830494</c:v>
                </c:pt>
                <c:pt idx="5038">
                  <c:v>0.84867598166322289</c:v>
                </c:pt>
                <c:pt idx="5039">
                  <c:v>-8.3837042924740537</c:v>
                </c:pt>
                <c:pt idx="5040">
                  <c:v>-0.35049724708413305</c:v>
                </c:pt>
                <c:pt idx="5041">
                  <c:v>-5.9228321394775394</c:v>
                </c:pt>
                <c:pt idx="5042">
                  <c:v>9.9667457608995313</c:v>
                </c:pt>
                <c:pt idx="5043">
                  <c:v>-0.78629330652977436</c:v>
                </c:pt>
                <c:pt idx="5044">
                  <c:v>-8.6438561897747253</c:v>
                </c:pt>
                <c:pt idx="5045">
                  <c:v>-9.6450579349844787</c:v>
                </c:pt>
                <c:pt idx="5046">
                  <c:v>7.6462586799900292</c:v>
                </c:pt>
                <c:pt idx="5047">
                  <c:v>-5.9228321394775394</c:v>
                </c:pt>
                <c:pt idx="5048">
                  <c:v>-5.9228321394775394</c:v>
                </c:pt>
                <c:pt idx="5049">
                  <c:v>-8.6438561897747253</c:v>
                </c:pt>
                <c:pt idx="5050">
                  <c:v>-5.9228321394775394</c:v>
                </c:pt>
                <c:pt idx="5051">
                  <c:v>-9.5196362528432132</c:v>
                </c:pt>
                <c:pt idx="5052">
                  <c:v>-8.6108570713243822</c:v>
                </c:pt>
                <c:pt idx="5053">
                  <c:v>6.8171502641579243E-2</c:v>
                </c:pt>
                <c:pt idx="5054">
                  <c:v>0</c:v>
                </c:pt>
                <c:pt idx="5055">
                  <c:v>10.518653155673389</c:v>
                </c:pt>
                <c:pt idx="5056">
                  <c:v>-6.0732489820306386</c:v>
                </c:pt>
                <c:pt idx="5057">
                  <c:v>-10.059344460824425</c:v>
                </c:pt>
                <c:pt idx="5058">
                  <c:v>8.8683081332894673</c:v>
                </c:pt>
                <c:pt idx="5059">
                  <c:v>9.0597950917951025</c:v>
                </c:pt>
                <c:pt idx="5060">
                  <c:v>-11.518653155673389</c:v>
                </c:pt>
                <c:pt idx="5061">
                  <c:v>10.965784284662087</c:v>
                </c:pt>
                <c:pt idx="5062">
                  <c:v>-0.22963087381990183</c:v>
                </c:pt>
                <c:pt idx="5063">
                  <c:v>-0.24747675277347464</c:v>
                </c:pt>
                <c:pt idx="5064">
                  <c:v>9.8667637673533513</c:v>
                </c:pt>
                <c:pt idx="5065">
                  <c:v>4.2130212101581925</c:v>
                </c:pt>
                <c:pt idx="5066">
                  <c:v>-10.703038388986418</c:v>
                </c:pt>
                <c:pt idx="5067">
                  <c:v>-1.7549806244366313E-2</c:v>
                </c:pt>
                <c:pt idx="5068">
                  <c:v>6.0732489820306386</c:v>
                </c:pt>
                <c:pt idx="5069">
                  <c:v>-0.1816068064899479</c:v>
                </c:pt>
                <c:pt idx="5070">
                  <c:v>-14.550786859688905</c:v>
                </c:pt>
                <c:pt idx="5071">
                  <c:v>0.27563444261342734</c:v>
                </c:pt>
                <c:pt idx="5072">
                  <c:v>1.9976015039514834</c:v>
                </c:pt>
                <c:pt idx="5073">
                  <c:v>-0.26303440583379378</c:v>
                </c:pt>
                <c:pt idx="5074">
                  <c:v>4.7548875021634691</c:v>
                </c:pt>
                <c:pt idx="5075">
                  <c:v>0.16438681790088258</c:v>
                </c:pt>
                <c:pt idx="5076">
                  <c:v>0.19264507794239583</c:v>
                </c:pt>
                <c:pt idx="5077">
                  <c:v>-0.13916274767162573</c:v>
                </c:pt>
                <c:pt idx="5078">
                  <c:v>-14.995561070511643</c:v>
                </c:pt>
                <c:pt idx="5079">
                  <c:v>-0.45035651848706054</c:v>
                </c:pt>
                <c:pt idx="5080">
                  <c:v>-7.6486571760385464</c:v>
                </c:pt>
                <c:pt idx="5081">
                  <c:v>-0.15954585566231319</c:v>
                </c:pt>
                <c:pt idx="5082">
                  <c:v>-0.11189288007089739</c:v>
                </c:pt>
                <c:pt idx="5083">
                  <c:v>-0.52242103465244349</c:v>
                </c:pt>
                <c:pt idx="5084">
                  <c:v>-0.26546114322833364</c:v>
                </c:pt>
                <c:pt idx="5085">
                  <c:v>0.19472839244288498</c:v>
                </c:pt>
                <c:pt idx="5086">
                  <c:v>-7.6757198984037905E-2</c:v>
                </c:pt>
                <c:pt idx="5087">
                  <c:v>0.29361769886398492</c:v>
                </c:pt>
                <c:pt idx="5088">
                  <c:v>0.40901730259301988</c:v>
                </c:pt>
                <c:pt idx="5089">
                  <c:v>1.5353317329965561</c:v>
                </c:pt>
                <c:pt idx="5090">
                  <c:v>-4.3422280291128684E-2</c:v>
                </c:pt>
                <c:pt idx="5091">
                  <c:v>-3.7135027990642896E-3</c:v>
                </c:pt>
                <c:pt idx="5092">
                  <c:v>0.267695783203657</c:v>
                </c:pt>
                <c:pt idx="5093">
                  <c:v>0.86569890828840934</c:v>
                </c:pt>
                <c:pt idx="5094">
                  <c:v>0</c:v>
                </c:pt>
                <c:pt idx="5095">
                  <c:v>0.20287181978964405</c:v>
                </c:pt>
                <c:pt idx="5096">
                  <c:v>-8.2936340982071852E-2</c:v>
                </c:pt>
                <c:pt idx="5097">
                  <c:v>8.0624959257337636</c:v>
                </c:pt>
                <c:pt idx="5098">
                  <c:v>12.786882193664699</c:v>
                </c:pt>
                <c:pt idx="5099">
                  <c:v>-5.0085231436309351E-2</c:v>
                </c:pt>
                <c:pt idx="5100">
                  <c:v>-0.21651769574608376</c:v>
                </c:pt>
                <c:pt idx="5101">
                  <c:v>7.0660891904577738</c:v>
                </c:pt>
                <c:pt idx="5102">
                  <c:v>-8.0668559874599352E-2</c:v>
                </c:pt>
                <c:pt idx="5103">
                  <c:v>0.82114422694720068</c:v>
                </c:pt>
                <c:pt idx="5104">
                  <c:v>9.4852086634388197E-3</c:v>
                </c:pt>
                <c:pt idx="5105">
                  <c:v>-6.6946525740082885E-3</c:v>
                </c:pt>
                <c:pt idx="5106">
                  <c:v>0.39231742277876031</c:v>
                </c:pt>
                <c:pt idx="5107">
                  <c:v>-13.380911949563341</c:v>
                </c:pt>
                <c:pt idx="5108">
                  <c:v>0.41127723085340012</c:v>
                </c:pt>
                <c:pt idx="5109">
                  <c:v>0.16824740647381653</c:v>
                </c:pt>
                <c:pt idx="5110">
                  <c:v>3.9138393906958314E-2</c:v>
                </c:pt>
                <c:pt idx="5111">
                  <c:v>-0.23896340083071529</c:v>
                </c:pt>
                <c:pt idx="5112">
                  <c:v>-2.81854149540018E-2</c:v>
                </c:pt>
                <c:pt idx="5113">
                  <c:v>3.1026895620624322E-2</c:v>
                </c:pt>
                <c:pt idx="5114">
                  <c:v>0.51457317282975856</c:v>
                </c:pt>
                <c:pt idx="5115">
                  <c:v>-0.2880421007349524</c:v>
                </c:pt>
                <c:pt idx="5116">
                  <c:v>-0.33342373372519191</c:v>
                </c:pt>
                <c:pt idx="5117">
                  <c:v>-13.287808556012996</c:v>
                </c:pt>
                <c:pt idx="5118">
                  <c:v>-7.6486571760385464</c:v>
                </c:pt>
                <c:pt idx="5119">
                  <c:v>4.6293652273934859E-2</c:v>
                </c:pt>
                <c:pt idx="5120">
                  <c:v>2.931222754918819</c:v>
                </c:pt>
                <c:pt idx="5121">
                  <c:v>-0.29956028185890782</c:v>
                </c:pt>
                <c:pt idx="5122">
                  <c:v>-2.178758071151536</c:v>
                </c:pt>
                <c:pt idx="5123">
                  <c:v>-1.1237353684222451</c:v>
                </c:pt>
                <c:pt idx="5124">
                  <c:v>-5.8893689053568565E-2</c:v>
                </c:pt>
                <c:pt idx="5125">
                  <c:v>-0.30116953472056529</c:v>
                </c:pt>
                <c:pt idx="5126">
                  <c:v>-1.0972972013549147</c:v>
                </c:pt>
                <c:pt idx="5127">
                  <c:v>-10.059795091795101</c:v>
                </c:pt>
                <c:pt idx="5128">
                  <c:v>2.126439711195264</c:v>
                </c:pt>
                <c:pt idx="5129">
                  <c:v>8.1993372197307651E-2</c:v>
                </c:pt>
                <c:pt idx="5130">
                  <c:v>0.58496250072115619</c:v>
                </c:pt>
                <c:pt idx="5131">
                  <c:v>-0.43471986514054356</c:v>
                </c:pt>
                <c:pt idx="5132">
                  <c:v>-0.19148114480876</c:v>
                </c:pt>
                <c:pt idx="5133">
                  <c:v>3.3741243060127912</c:v>
                </c:pt>
                <c:pt idx="5134">
                  <c:v>-0.27830116248710468</c:v>
                </c:pt>
                <c:pt idx="5135">
                  <c:v>-5.2851882265735166E-2</c:v>
                </c:pt>
                <c:pt idx="5136">
                  <c:v>-3.1302502949167614</c:v>
                </c:pt>
                <c:pt idx="5137">
                  <c:v>0.29956028185890793</c:v>
                </c:pt>
                <c:pt idx="5138">
                  <c:v>11.518489240994933</c:v>
                </c:pt>
                <c:pt idx="5139">
                  <c:v>6.4955441840769831E-2</c:v>
                </c:pt>
                <c:pt idx="5140">
                  <c:v>2.7987987959158804</c:v>
                </c:pt>
                <c:pt idx="5141">
                  <c:v>-1.1152460459284643</c:v>
                </c:pt>
                <c:pt idx="5142">
                  <c:v>-0.77554805648525782</c:v>
                </c:pt>
                <c:pt idx="5143">
                  <c:v>0.2439255828860894</c:v>
                </c:pt>
                <c:pt idx="5144">
                  <c:v>0</c:v>
                </c:pt>
                <c:pt idx="5145">
                  <c:v>0.98657948423767827</c:v>
                </c:pt>
                <c:pt idx="5146">
                  <c:v>0.13750352374993502</c:v>
                </c:pt>
                <c:pt idx="5147">
                  <c:v>-3.3683126256288699E-2</c:v>
                </c:pt>
                <c:pt idx="5148">
                  <c:v>0.3322700391088213</c:v>
                </c:pt>
                <c:pt idx="5149">
                  <c:v>-1.3056152825446388E-2</c:v>
                </c:pt>
                <c:pt idx="5150">
                  <c:v>5.914788604847989E-2</c:v>
                </c:pt>
                <c:pt idx="5151">
                  <c:v>8.3837042924740537</c:v>
                </c:pt>
                <c:pt idx="5152">
                  <c:v>2.2179050303441339</c:v>
                </c:pt>
                <c:pt idx="5153">
                  <c:v>0.65207669657969314</c:v>
                </c:pt>
                <c:pt idx="5154">
                  <c:v>4.9295750097119395</c:v>
                </c:pt>
                <c:pt idx="5155">
                  <c:v>14.55076682267522</c:v>
                </c:pt>
                <c:pt idx="5156">
                  <c:v>1.462000978249431</c:v>
                </c:pt>
                <c:pt idx="5157">
                  <c:v>1.6225848579245603</c:v>
                </c:pt>
                <c:pt idx="5158">
                  <c:v>5.153030064008178E-2</c:v>
                </c:pt>
                <c:pt idx="5159">
                  <c:v>-8.0624959257337636</c:v>
                </c:pt>
                <c:pt idx="5160">
                  <c:v>-4.7742953602538929</c:v>
                </c:pt>
                <c:pt idx="5161">
                  <c:v>-1.3256739847182104</c:v>
                </c:pt>
                <c:pt idx="5162">
                  <c:v>0.55254102302877894</c:v>
                </c:pt>
                <c:pt idx="5163">
                  <c:v>0.39980298558368343</c:v>
                </c:pt>
                <c:pt idx="5164">
                  <c:v>0.45802066982958983</c:v>
                </c:pt>
                <c:pt idx="5165">
                  <c:v>0.1985456793820804</c:v>
                </c:pt>
                <c:pt idx="5166">
                  <c:v>5.6583528366367514E-2</c:v>
                </c:pt>
                <c:pt idx="5167">
                  <c:v>0.12029423371771204</c:v>
                </c:pt>
                <c:pt idx="5168">
                  <c:v>-0.68410714701913089</c:v>
                </c:pt>
                <c:pt idx="5169">
                  <c:v>0.51019473231918377</c:v>
                </c:pt>
                <c:pt idx="5170">
                  <c:v>-0.26303440583379378</c:v>
                </c:pt>
                <c:pt idx="5171">
                  <c:v>0.68596581940463208</c:v>
                </c:pt>
                <c:pt idx="5172">
                  <c:v>-0.10584508762992367</c:v>
                </c:pt>
                <c:pt idx="5173">
                  <c:v>-0.32120836674028824</c:v>
                </c:pt>
                <c:pt idx="5174">
                  <c:v>7.0660891904577738</c:v>
                </c:pt>
                <c:pt idx="5175">
                  <c:v>9.0597950917951025</c:v>
                </c:pt>
                <c:pt idx="5176">
                  <c:v>-8.6462586799900301</c:v>
                </c:pt>
                <c:pt idx="5177">
                  <c:v>-0.50915967664339379</c:v>
                </c:pt>
                <c:pt idx="5178">
                  <c:v>-8.5961897561444101</c:v>
                </c:pt>
                <c:pt idx="5179">
                  <c:v>6.0732489820306386</c:v>
                </c:pt>
                <c:pt idx="5180">
                  <c:v>-10.703038388986418</c:v>
                </c:pt>
                <c:pt idx="5181">
                  <c:v>9.3815429511845849</c:v>
                </c:pt>
                <c:pt idx="5182">
                  <c:v>-4.7778886249779022</c:v>
                </c:pt>
                <c:pt idx="5183">
                  <c:v>-9.8667637673533513</c:v>
                </c:pt>
                <c:pt idx="5184">
                  <c:v>-3.9696263509564811</c:v>
                </c:pt>
                <c:pt idx="5185">
                  <c:v>-13.904415102592719</c:v>
                </c:pt>
                <c:pt idx="5186">
                  <c:v>-9.0606959316875546</c:v>
                </c:pt>
                <c:pt idx="5187">
                  <c:v>-11.059344460824425</c:v>
                </c:pt>
                <c:pt idx="5188">
                  <c:v>-12.248915863856213</c:v>
                </c:pt>
                <c:pt idx="5189">
                  <c:v>0.71168618571784814</c:v>
                </c:pt>
                <c:pt idx="5190">
                  <c:v>-1.7600492072792473</c:v>
                </c:pt>
                <c:pt idx="5191">
                  <c:v>-1.3112016882943036</c:v>
                </c:pt>
                <c:pt idx="5192">
                  <c:v>10.307200809140809</c:v>
                </c:pt>
                <c:pt idx="5193">
                  <c:v>-0.46234321405720069</c:v>
                </c:pt>
                <c:pt idx="5194">
                  <c:v>2.7167210888920343</c:v>
                </c:pt>
                <c:pt idx="5195">
                  <c:v>0.32120836674028841</c:v>
                </c:pt>
                <c:pt idx="5196">
                  <c:v>-0.38994651831601329</c:v>
                </c:pt>
                <c:pt idx="5197">
                  <c:v>15.738382585453175</c:v>
                </c:pt>
                <c:pt idx="5198">
                  <c:v>-9.229619965185119</c:v>
                </c:pt>
                <c:pt idx="5199">
                  <c:v>-9.9667457608995313</c:v>
                </c:pt>
                <c:pt idx="5200">
                  <c:v>-12.248817059278503</c:v>
                </c:pt>
                <c:pt idx="5201">
                  <c:v>-12.188176705998536</c:v>
                </c:pt>
                <c:pt idx="5202">
                  <c:v>11.613482540731207</c:v>
                </c:pt>
                <c:pt idx="5203">
                  <c:v>0.65883653551857435</c:v>
                </c:pt>
                <c:pt idx="5204">
                  <c:v>3.1990114244437352E-2</c:v>
                </c:pt>
                <c:pt idx="5205">
                  <c:v>11.381002109550927</c:v>
                </c:pt>
                <c:pt idx="5206">
                  <c:v>0</c:v>
                </c:pt>
                <c:pt idx="5207">
                  <c:v>-11.344665782303407</c:v>
                </c:pt>
                <c:pt idx="5208">
                  <c:v>10.366686485183465</c:v>
                </c:pt>
                <c:pt idx="5209">
                  <c:v>1.0263841857935203</c:v>
                </c:pt>
                <c:pt idx="5210">
                  <c:v>-10.229619965185119</c:v>
                </c:pt>
                <c:pt idx="5211">
                  <c:v>7.0660891904577738</c:v>
                </c:pt>
                <c:pt idx="5212">
                  <c:v>8.6450579349844769</c:v>
                </c:pt>
                <c:pt idx="5213">
                  <c:v>-15.720680692323013</c:v>
                </c:pt>
                <c:pt idx="5214">
                  <c:v>8.6450579349844769</c:v>
                </c:pt>
                <c:pt idx="5215">
                  <c:v>2.9429338285551943</c:v>
                </c:pt>
                <c:pt idx="5216">
                  <c:v>2.5849625007211561</c:v>
                </c:pt>
                <c:pt idx="5217">
                  <c:v>3.8339241300723184</c:v>
                </c:pt>
                <c:pt idx="5218">
                  <c:v>-1.1068755841315154</c:v>
                </c:pt>
                <c:pt idx="5219">
                  <c:v>0.23703919730084938</c:v>
                </c:pt>
                <c:pt idx="5220">
                  <c:v>1.2499782530083476</c:v>
                </c:pt>
                <c:pt idx="5221">
                  <c:v>-0.24230296424970732</c:v>
                </c:pt>
                <c:pt idx="5222">
                  <c:v>-0.41503749927884365</c:v>
                </c:pt>
                <c:pt idx="5223">
                  <c:v>-8.6462586799900301</c:v>
                </c:pt>
                <c:pt idx="5224">
                  <c:v>-0.16812275880832692</c:v>
                </c:pt>
                <c:pt idx="5225">
                  <c:v>-0.18442457113742763</c:v>
                </c:pt>
                <c:pt idx="5226">
                  <c:v>-1.9402937538757323</c:v>
                </c:pt>
                <c:pt idx="5227">
                  <c:v>0.1398576635829607</c:v>
                </c:pt>
                <c:pt idx="5228">
                  <c:v>12.989690152250811</c:v>
                </c:pt>
                <c:pt idx="5229">
                  <c:v>-0.52083216330144055</c:v>
                </c:pt>
                <c:pt idx="5230">
                  <c:v>-1.3533698136009031</c:v>
                </c:pt>
                <c:pt idx="5231">
                  <c:v>-0.3249621549769956</c:v>
                </c:pt>
                <c:pt idx="5232">
                  <c:v>-0.5884684442226914</c:v>
                </c:pt>
                <c:pt idx="5233">
                  <c:v>-7.4638800892755708E-2</c:v>
                </c:pt>
                <c:pt idx="5234">
                  <c:v>1.892054667484999</c:v>
                </c:pt>
                <c:pt idx="5235">
                  <c:v>-0.10859256143703823</c:v>
                </c:pt>
                <c:pt idx="5236">
                  <c:v>1.7102748092054929</c:v>
                </c:pt>
                <c:pt idx="5237">
                  <c:v>-7.6486571760385464</c:v>
                </c:pt>
                <c:pt idx="5238">
                  <c:v>-0.34792330342030708</c:v>
                </c:pt>
                <c:pt idx="5239">
                  <c:v>-9.5196362528432132</c:v>
                </c:pt>
                <c:pt idx="5240">
                  <c:v>9.7598881832218343</c:v>
                </c:pt>
                <c:pt idx="5241">
                  <c:v>0.74723392962003321</c:v>
                </c:pt>
                <c:pt idx="5242">
                  <c:v>0.19341719197789201</c:v>
                </c:pt>
                <c:pt idx="5243">
                  <c:v>0.12101540096136615</c:v>
                </c:pt>
                <c:pt idx="5244">
                  <c:v>-1.7858751946471525</c:v>
                </c:pt>
                <c:pt idx="5245">
                  <c:v>-6.2931255726456414E-2</c:v>
                </c:pt>
                <c:pt idx="5246">
                  <c:v>-5.4447784022376627E-2</c:v>
                </c:pt>
                <c:pt idx="5247">
                  <c:v>-5.5579954531208875</c:v>
                </c:pt>
                <c:pt idx="5248">
                  <c:v>0.98420154798919268</c:v>
                </c:pt>
                <c:pt idx="5249">
                  <c:v>0.19677296356507265</c:v>
                </c:pt>
                <c:pt idx="5250">
                  <c:v>0.37503943134692497</c:v>
                </c:pt>
                <c:pt idx="5251">
                  <c:v>-0.10535300014622882</c:v>
                </c:pt>
                <c:pt idx="5252">
                  <c:v>0.58981190038255205</c:v>
                </c:pt>
                <c:pt idx="5253">
                  <c:v>-1.1157789884521799E-2</c:v>
                </c:pt>
                <c:pt idx="5254">
                  <c:v>0.32192809488736235</c:v>
                </c:pt>
                <c:pt idx="5255">
                  <c:v>0.1012833358371817</c:v>
                </c:pt>
                <c:pt idx="5256">
                  <c:v>5.6414777442763961</c:v>
                </c:pt>
                <c:pt idx="5257">
                  <c:v>14.935441330931193</c:v>
                </c:pt>
                <c:pt idx="5258">
                  <c:v>-1.1208350753513705</c:v>
                </c:pt>
                <c:pt idx="5259">
                  <c:v>9.9501335523781695E-2</c:v>
                </c:pt>
                <c:pt idx="5260">
                  <c:v>-8.8683081332894673</c:v>
                </c:pt>
                <c:pt idx="5261">
                  <c:v>5.7715497856287441E-2</c:v>
                </c:pt>
                <c:pt idx="5262">
                  <c:v>-1.5849625007211563</c:v>
                </c:pt>
                <c:pt idx="5263">
                  <c:v>5.6583528366367514E-2</c:v>
                </c:pt>
                <c:pt idx="5264">
                  <c:v>11.013555309891467</c:v>
                </c:pt>
                <c:pt idx="5265">
                  <c:v>1.0809199953835675</c:v>
                </c:pt>
                <c:pt idx="5266">
                  <c:v>-1.8372224349607744</c:v>
                </c:pt>
                <c:pt idx="5267">
                  <c:v>-8.3822637581148367</c:v>
                </c:pt>
                <c:pt idx="5268">
                  <c:v>1.9119438233348036</c:v>
                </c:pt>
                <c:pt idx="5269">
                  <c:v>1.3703684499451154</c:v>
                </c:pt>
                <c:pt idx="5270">
                  <c:v>6.9262662437113806E-2</c:v>
                </c:pt>
                <c:pt idx="5271">
                  <c:v>-3.4192252962422778</c:v>
                </c:pt>
                <c:pt idx="5272">
                  <c:v>-4.6794211478940931E-2</c:v>
                </c:pt>
                <c:pt idx="5273">
                  <c:v>-0.9068905956085187</c:v>
                </c:pt>
                <c:pt idx="5274">
                  <c:v>0.75899190049620524</c:v>
                </c:pt>
                <c:pt idx="5275">
                  <c:v>-1.0995356735509143</c:v>
                </c:pt>
                <c:pt idx="5276">
                  <c:v>-0.24557720875724751</c:v>
                </c:pt>
                <c:pt idx="5277">
                  <c:v>-0.87512473939567659</c:v>
                </c:pt>
                <c:pt idx="5278">
                  <c:v>-8.0523705025111261E-2</c:v>
                </c:pt>
                <c:pt idx="5279">
                  <c:v>0.17584983539941762</c:v>
                </c:pt>
                <c:pt idx="5280">
                  <c:v>-1.39231742277876</c:v>
                </c:pt>
                <c:pt idx="5281">
                  <c:v>-2.8957686773537219</c:v>
                </c:pt>
                <c:pt idx="5282">
                  <c:v>0.22076867885678411</c:v>
                </c:pt>
                <c:pt idx="5283">
                  <c:v>9.0597950917951025</c:v>
                </c:pt>
                <c:pt idx="5284">
                  <c:v>-1.5150384832807806</c:v>
                </c:pt>
                <c:pt idx="5285">
                  <c:v>-11.518325307690866</c:v>
                </c:pt>
                <c:pt idx="5286">
                  <c:v>10.644156719937438</c:v>
                </c:pt>
                <c:pt idx="5287">
                  <c:v>11.891910249864669</c:v>
                </c:pt>
                <c:pt idx="5288">
                  <c:v>13.208691606785079</c:v>
                </c:pt>
                <c:pt idx="5289">
                  <c:v>10.866763767353351</c:v>
                </c:pt>
                <c:pt idx="5290">
                  <c:v>-5.7459543773934607</c:v>
                </c:pt>
                <c:pt idx="5291">
                  <c:v>11.550907075927366</c:v>
                </c:pt>
                <c:pt idx="5292">
                  <c:v>-1.6017132519074588E-16</c:v>
                </c:pt>
                <c:pt idx="5293">
                  <c:v>0.87689585531068126</c:v>
                </c:pt>
                <c:pt idx="5294">
                  <c:v>-10.45189794595189</c:v>
                </c:pt>
                <c:pt idx="5295">
                  <c:v>3.1915180076762563E-2</c:v>
                </c:pt>
                <c:pt idx="5296">
                  <c:v>-0.39540869252991162</c:v>
                </c:pt>
                <c:pt idx="5297">
                  <c:v>0.22975825095949515</c:v>
                </c:pt>
                <c:pt idx="5298">
                  <c:v>-0.18286405714981094</c:v>
                </c:pt>
                <c:pt idx="5299">
                  <c:v>0.55055246993532481</c:v>
                </c:pt>
                <c:pt idx="5300">
                  <c:v>10.299589633266079</c:v>
                </c:pt>
                <c:pt idx="5301">
                  <c:v>-1.4925936301965395</c:v>
                </c:pt>
                <c:pt idx="5302">
                  <c:v>0.35960766552884693</c:v>
                </c:pt>
                <c:pt idx="5303">
                  <c:v>0.43609911480667379</c:v>
                </c:pt>
                <c:pt idx="5304">
                  <c:v>-5.8765663366692634E-3</c:v>
                </c:pt>
                <c:pt idx="5305">
                  <c:v>-10.759888183221834</c:v>
                </c:pt>
                <c:pt idx="5306">
                  <c:v>-0.28947747478430041</c:v>
                </c:pt>
                <c:pt idx="5307">
                  <c:v>0.10773445154834417</c:v>
                </c:pt>
                <c:pt idx="5308">
                  <c:v>1.051459599356547</c:v>
                </c:pt>
                <c:pt idx="5309">
                  <c:v>0.28706447519686978</c:v>
                </c:pt>
                <c:pt idx="5310">
                  <c:v>-0.44841093678199961</c:v>
                </c:pt>
                <c:pt idx="5311">
                  <c:v>-0.94255413984533942</c:v>
                </c:pt>
                <c:pt idx="5312">
                  <c:v>-1.1271119179033391</c:v>
                </c:pt>
                <c:pt idx="5313">
                  <c:v>-9.75933340719466</c:v>
                </c:pt>
                <c:pt idx="5314">
                  <c:v>-0.12844836546615301</c:v>
                </c:pt>
                <c:pt idx="5315">
                  <c:v>-0.58452545284114354</c:v>
                </c:pt>
                <c:pt idx="5316">
                  <c:v>0.82089167639235217</c:v>
                </c:pt>
                <c:pt idx="5317">
                  <c:v>0.25328642928223183</c:v>
                </c:pt>
                <c:pt idx="5318">
                  <c:v>6.0541541935050562E-2</c:v>
                </c:pt>
                <c:pt idx="5319">
                  <c:v>-9.229619965185119</c:v>
                </c:pt>
                <c:pt idx="5320">
                  <c:v>0.32180791536787218</c:v>
                </c:pt>
                <c:pt idx="5321">
                  <c:v>-0.5252757457347319</c:v>
                </c:pt>
                <c:pt idx="5322">
                  <c:v>-3.7620234951905975</c:v>
                </c:pt>
                <c:pt idx="5323">
                  <c:v>3.2032835983887429</c:v>
                </c:pt>
                <c:pt idx="5324">
                  <c:v>8.3822637581148367</c:v>
                </c:pt>
                <c:pt idx="5325">
                  <c:v>-0.272459418623063</c:v>
                </c:pt>
                <c:pt idx="5326">
                  <c:v>-11.759610821875043</c:v>
                </c:pt>
                <c:pt idx="5327">
                  <c:v>-0.86102358685118985</c:v>
                </c:pt>
                <c:pt idx="5328">
                  <c:v>-1.6374299206152916</c:v>
                </c:pt>
                <c:pt idx="5329">
                  <c:v>-6.7414669864011483</c:v>
                </c:pt>
                <c:pt idx="5330">
                  <c:v>-1.3697566199779778</c:v>
                </c:pt>
                <c:pt idx="5331">
                  <c:v>1.0506260730699681</c:v>
                </c:pt>
                <c:pt idx="5332">
                  <c:v>-0.41203875564900816</c:v>
                </c:pt>
                <c:pt idx="5333">
                  <c:v>12.502003002388932</c:v>
                </c:pt>
                <c:pt idx="5334">
                  <c:v>0.19639721280350361</c:v>
                </c:pt>
                <c:pt idx="5335">
                  <c:v>-0.38434070205592735</c:v>
                </c:pt>
                <c:pt idx="5336">
                  <c:v>1.5040764116124201</c:v>
                </c:pt>
                <c:pt idx="5337">
                  <c:v>1.3312184865166103</c:v>
                </c:pt>
                <c:pt idx="5338">
                  <c:v>-10.147204924942228</c:v>
                </c:pt>
                <c:pt idx="5339">
                  <c:v>-8.6450579349844769</c:v>
                </c:pt>
                <c:pt idx="5340">
                  <c:v>-0.50779464019869636</c:v>
                </c:pt>
                <c:pt idx="5341">
                  <c:v>-0.44938900406962068</c:v>
                </c:pt>
                <c:pt idx="5342">
                  <c:v>-1.6593446970437324</c:v>
                </c:pt>
                <c:pt idx="5343">
                  <c:v>0.23851208669972487</c:v>
                </c:pt>
                <c:pt idx="5344">
                  <c:v>2.5647846187835261</c:v>
                </c:pt>
                <c:pt idx="5345">
                  <c:v>-5.8846427622084656</c:v>
                </c:pt>
                <c:pt idx="5346">
                  <c:v>-9.3822637581148367</c:v>
                </c:pt>
                <c:pt idx="5347">
                  <c:v>0.1347494121132376</c:v>
                </c:pt>
                <c:pt idx="5348">
                  <c:v>-0.42662547355405567</c:v>
                </c:pt>
                <c:pt idx="5349">
                  <c:v>1.0000000000000002</c:v>
                </c:pt>
                <c:pt idx="5350">
                  <c:v>2.8744691179161412</c:v>
                </c:pt>
                <c:pt idx="5351">
                  <c:v>0.33498424771280882</c:v>
                </c:pt>
                <c:pt idx="5352">
                  <c:v>0.52751222853725632</c:v>
                </c:pt>
                <c:pt idx="5353">
                  <c:v>-3.5091725725297014</c:v>
                </c:pt>
                <c:pt idx="5354">
                  <c:v>-8.3055739727558683E-2</c:v>
                </c:pt>
                <c:pt idx="5355">
                  <c:v>-14.081261502082024</c:v>
                </c:pt>
                <c:pt idx="5356">
                  <c:v>0.50978264027181586</c:v>
                </c:pt>
                <c:pt idx="5357">
                  <c:v>-8.3837042924740537</c:v>
                </c:pt>
                <c:pt idx="5358">
                  <c:v>6.0732489820306386</c:v>
                </c:pt>
                <c:pt idx="5359">
                  <c:v>-11.702894141119387</c:v>
                </c:pt>
                <c:pt idx="5360">
                  <c:v>0.28699430477797527</c:v>
                </c:pt>
                <c:pt idx="5361">
                  <c:v>-0.12211030975238293</c:v>
                </c:pt>
                <c:pt idx="5362">
                  <c:v>0.81710623595295029</c:v>
                </c:pt>
                <c:pt idx="5363">
                  <c:v>-0.49333202525558795</c:v>
                </c:pt>
                <c:pt idx="5364">
                  <c:v>-0.59053765097550348</c:v>
                </c:pt>
                <c:pt idx="5365">
                  <c:v>-0.46573732599337009</c:v>
                </c:pt>
                <c:pt idx="5366">
                  <c:v>-1.9971679143134706</c:v>
                </c:pt>
                <c:pt idx="5367">
                  <c:v>-0.69874298415028768</c:v>
                </c:pt>
                <c:pt idx="5368">
                  <c:v>-0.24913996417541281</c:v>
                </c:pt>
                <c:pt idx="5369">
                  <c:v>-0.46573732599337009</c:v>
                </c:pt>
                <c:pt idx="5370">
                  <c:v>-7.6462586799900292</c:v>
                </c:pt>
                <c:pt idx="5371">
                  <c:v>7.0660891904577721</c:v>
                </c:pt>
                <c:pt idx="5372">
                  <c:v>11.989867514616474</c:v>
                </c:pt>
                <c:pt idx="5373">
                  <c:v>-0.99999999999999967</c:v>
                </c:pt>
                <c:pt idx="5374">
                  <c:v>7.1292830169449664</c:v>
                </c:pt>
                <c:pt idx="5375">
                  <c:v>0.20390924273670138</c:v>
                </c:pt>
                <c:pt idx="5376">
                  <c:v>0.32681031626710849</c:v>
                </c:pt>
                <c:pt idx="5377">
                  <c:v>7.0660891904577721</c:v>
                </c:pt>
                <c:pt idx="5378">
                  <c:v>-8.0606959316875546</c:v>
                </c:pt>
                <c:pt idx="5379">
                  <c:v>12.965904504239749</c:v>
                </c:pt>
                <c:pt idx="5380">
                  <c:v>-8.8683081332894673</c:v>
                </c:pt>
                <c:pt idx="5381">
                  <c:v>9.9667457608995313</c:v>
                </c:pt>
                <c:pt idx="5382">
                  <c:v>4.7725895038969277</c:v>
                </c:pt>
                <c:pt idx="5383">
                  <c:v>5.08746284125034</c:v>
                </c:pt>
                <c:pt idx="5384">
                  <c:v>4.7725895038969277</c:v>
                </c:pt>
                <c:pt idx="5385">
                  <c:v>4.7725895038969277</c:v>
                </c:pt>
                <c:pt idx="5386">
                  <c:v>-1.0461684035793</c:v>
                </c:pt>
                <c:pt idx="5387">
                  <c:v>-1.0461684035793</c:v>
                </c:pt>
                <c:pt idx="5388">
                  <c:v>-1.0461684035793</c:v>
                </c:pt>
                <c:pt idx="5389">
                  <c:v>0.95224304071330323</c:v>
                </c:pt>
                <c:pt idx="5390">
                  <c:v>-8.3822637581148367</c:v>
                </c:pt>
                <c:pt idx="5391">
                  <c:v>-1.2196509572509211</c:v>
                </c:pt>
                <c:pt idx="5392">
                  <c:v>-0.18903382439001706</c:v>
                </c:pt>
                <c:pt idx="5393">
                  <c:v>-0.99939900226546474</c:v>
                </c:pt>
                <c:pt idx="5394">
                  <c:v>-1.3190470254508209</c:v>
                </c:pt>
                <c:pt idx="5395">
                  <c:v>-0.25659584539516828</c:v>
                </c:pt>
                <c:pt idx="5396">
                  <c:v>0.12153351734003176</c:v>
                </c:pt>
                <c:pt idx="5397">
                  <c:v>0.12064130656256558</c:v>
                </c:pt>
                <c:pt idx="5398">
                  <c:v>4.7660927150184079E-2</c:v>
                </c:pt>
                <c:pt idx="5399">
                  <c:v>0.94888468427314576</c:v>
                </c:pt>
                <c:pt idx="5400">
                  <c:v>6.0732489820306386</c:v>
                </c:pt>
                <c:pt idx="5401">
                  <c:v>-10.146780789986686</c:v>
                </c:pt>
                <c:pt idx="5402">
                  <c:v>-0.2520632880127906</c:v>
                </c:pt>
                <c:pt idx="5403">
                  <c:v>0.85532024736080925</c:v>
                </c:pt>
                <c:pt idx="5404">
                  <c:v>1.6454838578152486</c:v>
                </c:pt>
                <c:pt idx="5405">
                  <c:v>-1.4150374992788437</c:v>
                </c:pt>
                <c:pt idx="5406">
                  <c:v>1.1970909829735881</c:v>
                </c:pt>
                <c:pt idx="5407">
                  <c:v>0.16664986940945156</c:v>
                </c:pt>
                <c:pt idx="5408">
                  <c:v>0.29034175182952909</c:v>
                </c:pt>
                <c:pt idx="5409">
                  <c:v>6.78426457810513E-2</c:v>
                </c:pt>
                <c:pt idx="5410">
                  <c:v>-4.5712082054786221</c:v>
                </c:pt>
                <c:pt idx="5411">
                  <c:v>-9.5196362528432132</c:v>
                </c:pt>
                <c:pt idx="5412">
                  <c:v>0.53002195090425708</c:v>
                </c:pt>
                <c:pt idx="5413">
                  <c:v>0</c:v>
                </c:pt>
                <c:pt idx="5414">
                  <c:v>8.6414751817473587E-2</c:v>
                </c:pt>
                <c:pt idx="5415">
                  <c:v>-0.6059018384135193</c:v>
                </c:pt>
                <c:pt idx="5416">
                  <c:v>-0.6059018384135193</c:v>
                </c:pt>
                <c:pt idx="5417">
                  <c:v>-0.2588587298626005</c:v>
                </c:pt>
                <c:pt idx="5418">
                  <c:v>-0.35947113017163457</c:v>
                </c:pt>
                <c:pt idx="5419">
                  <c:v>-9.3815429511845849</c:v>
                </c:pt>
                <c:pt idx="5420">
                  <c:v>-0.53688333455484705</c:v>
                </c:pt>
                <c:pt idx="5421">
                  <c:v>-0.53688333455484705</c:v>
                </c:pt>
                <c:pt idx="5422">
                  <c:v>8.3837042924740537</c:v>
                </c:pt>
                <c:pt idx="5423">
                  <c:v>0.73984810269932755</c:v>
                </c:pt>
                <c:pt idx="5424">
                  <c:v>-1.9236862964903299</c:v>
                </c:pt>
                <c:pt idx="5425">
                  <c:v>1.3145106233248791</c:v>
                </c:pt>
                <c:pt idx="5426">
                  <c:v>-0.12988028254690984</c:v>
                </c:pt>
                <c:pt idx="5427">
                  <c:v>0.37750544278224241</c:v>
                </c:pt>
                <c:pt idx="5428">
                  <c:v>-0.59562035293343585</c:v>
                </c:pt>
                <c:pt idx="5429">
                  <c:v>0.80555267942361874</c:v>
                </c:pt>
                <c:pt idx="5430">
                  <c:v>0.59855156546911104</c:v>
                </c:pt>
                <c:pt idx="5431">
                  <c:v>0.65207669657969336</c:v>
                </c:pt>
                <c:pt idx="5432">
                  <c:v>-0.12507713305011739</c:v>
                </c:pt>
                <c:pt idx="5433">
                  <c:v>0.22627585582367626</c:v>
                </c:pt>
                <c:pt idx="5434">
                  <c:v>0.56131123265651062</c:v>
                </c:pt>
                <c:pt idx="5435">
                  <c:v>3.5078875411917041</c:v>
                </c:pt>
                <c:pt idx="5436">
                  <c:v>-1.6678741146630021E-2</c:v>
                </c:pt>
                <c:pt idx="5437">
                  <c:v>-0.14511670785981001</c:v>
                </c:pt>
                <c:pt idx="5438">
                  <c:v>-1.3176151020162798</c:v>
                </c:pt>
                <c:pt idx="5439">
                  <c:v>2.4869873411578589</c:v>
                </c:pt>
                <c:pt idx="5440">
                  <c:v>1.0269670476002697</c:v>
                </c:pt>
                <c:pt idx="5441">
                  <c:v>9.6507980853346678E-2</c:v>
                </c:pt>
                <c:pt idx="5442">
                  <c:v>-6.0660891904577721</c:v>
                </c:pt>
                <c:pt idx="5443">
                  <c:v>-10.059795091795101</c:v>
                </c:pt>
                <c:pt idx="5444">
                  <c:v>-0.2085866218114176</c:v>
                </c:pt>
                <c:pt idx="5445">
                  <c:v>-0.19749628945090483</c:v>
                </c:pt>
                <c:pt idx="5446">
                  <c:v>-0.17658873172332287</c:v>
                </c:pt>
                <c:pt idx="5447">
                  <c:v>-1.3204864809368917</c:v>
                </c:pt>
                <c:pt idx="5448">
                  <c:v>0.3349842477128086</c:v>
                </c:pt>
                <c:pt idx="5449">
                  <c:v>-0.55374377011043596</c:v>
                </c:pt>
                <c:pt idx="5450">
                  <c:v>4.4394119358453436E-2</c:v>
                </c:pt>
                <c:pt idx="5451">
                  <c:v>0.16349873228287956</c:v>
                </c:pt>
                <c:pt idx="5452">
                  <c:v>0.11036044744250532</c:v>
                </c:pt>
                <c:pt idx="5453">
                  <c:v>-1.5801615144573351</c:v>
                </c:pt>
                <c:pt idx="5454">
                  <c:v>0.41503749927884398</c:v>
                </c:pt>
                <c:pt idx="5455">
                  <c:v>-2.6490928381408718</c:v>
                </c:pt>
                <c:pt idx="5456">
                  <c:v>0.3466505242985935</c:v>
                </c:pt>
                <c:pt idx="5457">
                  <c:v>3.8978796954245518</c:v>
                </c:pt>
                <c:pt idx="5458">
                  <c:v>0.75161237013060733</c:v>
                </c:pt>
                <c:pt idx="5459">
                  <c:v>0.35693454471527553</c:v>
                </c:pt>
                <c:pt idx="5460">
                  <c:v>6.0732489820306386</c:v>
                </c:pt>
                <c:pt idx="5461">
                  <c:v>0.11547721741993588</c:v>
                </c:pt>
                <c:pt idx="5462">
                  <c:v>-6.0732489820306386</c:v>
                </c:pt>
                <c:pt idx="5463">
                  <c:v>0.10780328953451476</c:v>
                </c:pt>
                <c:pt idx="5464">
                  <c:v>-1.4703199347800333</c:v>
                </c:pt>
                <c:pt idx="5465">
                  <c:v>0.12663343853101733</c:v>
                </c:pt>
                <c:pt idx="5466">
                  <c:v>-8.3822637581148367</c:v>
                </c:pt>
                <c:pt idx="5467">
                  <c:v>1.7630764975126332</c:v>
                </c:pt>
                <c:pt idx="5468">
                  <c:v>-0.19311534307641978</c:v>
                </c:pt>
                <c:pt idx="5469">
                  <c:v>-2.3734583955274444</c:v>
                </c:pt>
                <c:pt idx="5470">
                  <c:v>0.1116453558289088</c:v>
                </c:pt>
                <c:pt idx="5471">
                  <c:v>0.55551872282867432</c:v>
                </c:pt>
                <c:pt idx="5472">
                  <c:v>-9.7598881832218343</c:v>
                </c:pt>
                <c:pt idx="5473">
                  <c:v>1.299560281858908</c:v>
                </c:pt>
                <c:pt idx="5474">
                  <c:v>-0.51457317282975812</c:v>
                </c:pt>
                <c:pt idx="5475">
                  <c:v>-0.91543570474152691</c:v>
                </c:pt>
                <c:pt idx="5476">
                  <c:v>-0.33198175955128556</c:v>
                </c:pt>
                <c:pt idx="5477">
                  <c:v>-8.6462586799900301</c:v>
                </c:pt>
                <c:pt idx="5478">
                  <c:v>-7.4676055500829985</c:v>
                </c:pt>
                <c:pt idx="5479">
                  <c:v>9.3822637581148367</c:v>
                </c:pt>
                <c:pt idx="5480">
                  <c:v>14.773173556192697</c:v>
                </c:pt>
                <c:pt idx="5481">
                  <c:v>-0.30165569986110097</c:v>
                </c:pt>
                <c:pt idx="5482">
                  <c:v>-0.34632474919482953</c:v>
                </c:pt>
                <c:pt idx="5483">
                  <c:v>-4.0928596086950924</c:v>
                </c:pt>
                <c:pt idx="5484">
                  <c:v>-3.3166863935199291E-2</c:v>
                </c:pt>
                <c:pt idx="5485">
                  <c:v>-13.188279751964144</c:v>
                </c:pt>
                <c:pt idx="5486">
                  <c:v>7.0660891904577738</c:v>
                </c:pt>
                <c:pt idx="5487">
                  <c:v>-7.0660891904577721</c:v>
                </c:pt>
                <c:pt idx="5488">
                  <c:v>-0.12085439487438546</c:v>
                </c:pt>
                <c:pt idx="5489">
                  <c:v>-1.4206104469750456</c:v>
                </c:pt>
                <c:pt idx="5490">
                  <c:v>2.2843080126779323</c:v>
                </c:pt>
                <c:pt idx="5491">
                  <c:v>0.96152585218536413</c:v>
                </c:pt>
                <c:pt idx="5492">
                  <c:v>-9.3822637581148367</c:v>
                </c:pt>
                <c:pt idx="5493">
                  <c:v>8.8683081332894673</c:v>
                </c:pt>
                <c:pt idx="5494">
                  <c:v>-14.935441330931193</c:v>
                </c:pt>
                <c:pt idx="5495">
                  <c:v>0.14787520782237351</c:v>
                </c:pt>
                <c:pt idx="5496">
                  <c:v>-0.26104585274033998</c:v>
                </c:pt>
                <c:pt idx="5497">
                  <c:v>9.9535673550914375E-2</c:v>
                </c:pt>
                <c:pt idx="5498">
                  <c:v>5.3457748368417297</c:v>
                </c:pt>
                <c:pt idx="5499">
                  <c:v>-1.5025003405291835</c:v>
                </c:pt>
                <c:pt idx="5500">
                  <c:v>9.953567355091468E-2</c:v>
                </c:pt>
                <c:pt idx="5501">
                  <c:v>1.2199899311211435</c:v>
                </c:pt>
                <c:pt idx="5502">
                  <c:v>0.14359085362884985</c:v>
                </c:pt>
                <c:pt idx="5503">
                  <c:v>-10.147204924942228</c:v>
                </c:pt>
                <c:pt idx="5504">
                  <c:v>-0.28439972676189584</c:v>
                </c:pt>
                <c:pt idx="5505">
                  <c:v>-0.2947432655611319</c:v>
                </c:pt>
                <c:pt idx="5506">
                  <c:v>-0.32192809488736251</c:v>
                </c:pt>
                <c:pt idx="5507">
                  <c:v>1.2061493422921437</c:v>
                </c:pt>
                <c:pt idx="5508">
                  <c:v>-0.23967041276828338</c:v>
                </c:pt>
                <c:pt idx="5509">
                  <c:v>1.2111408914577499</c:v>
                </c:pt>
                <c:pt idx="5510">
                  <c:v>-8.0624959257337636</c:v>
                </c:pt>
                <c:pt idx="5511">
                  <c:v>12.208742403223331</c:v>
                </c:pt>
                <c:pt idx="5512">
                  <c:v>-2.3193340965123643</c:v>
                </c:pt>
                <c:pt idx="5513">
                  <c:v>-0.27646226937026208</c:v>
                </c:pt>
                <c:pt idx="5514">
                  <c:v>-0.31828426639925628</c:v>
                </c:pt>
                <c:pt idx="5515">
                  <c:v>-0.19301647581827597</c:v>
                </c:pt>
                <c:pt idx="5516">
                  <c:v>-0.43456552493810818</c:v>
                </c:pt>
                <c:pt idx="5517">
                  <c:v>-0.52747881696368681</c:v>
                </c:pt>
                <c:pt idx="5518">
                  <c:v>0.2746697311546536</c:v>
                </c:pt>
                <c:pt idx="5519">
                  <c:v>0.2746697311546536</c:v>
                </c:pt>
                <c:pt idx="5520">
                  <c:v>0.2746697311546536</c:v>
                </c:pt>
                <c:pt idx="5521">
                  <c:v>0.2746697311546536</c:v>
                </c:pt>
                <c:pt idx="5522">
                  <c:v>0.2746697311546536</c:v>
                </c:pt>
                <c:pt idx="5523">
                  <c:v>0.2746697311546536</c:v>
                </c:pt>
                <c:pt idx="5524">
                  <c:v>0.2746697311546536</c:v>
                </c:pt>
                <c:pt idx="5525">
                  <c:v>0.2746697311546536</c:v>
                </c:pt>
                <c:pt idx="5526">
                  <c:v>0.2746697311546536</c:v>
                </c:pt>
                <c:pt idx="5527">
                  <c:v>-0.58982825589297228</c:v>
                </c:pt>
                <c:pt idx="5528">
                  <c:v>0.2746697311546536</c:v>
                </c:pt>
                <c:pt idx="5529">
                  <c:v>0.2746697311546536</c:v>
                </c:pt>
                <c:pt idx="5530">
                  <c:v>0.2746697311546536</c:v>
                </c:pt>
                <c:pt idx="5531">
                  <c:v>-1.5915249692390578</c:v>
                </c:pt>
                <c:pt idx="5532">
                  <c:v>-18.898492156177436</c:v>
                </c:pt>
                <c:pt idx="5533">
                  <c:v>-20</c:v>
                </c:pt>
                <c:pt idx="5534">
                  <c:v>-20</c:v>
                </c:pt>
                <c:pt idx="5535">
                  <c:v>0.96916515200765585</c:v>
                </c:pt>
                <c:pt idx="5536">
                  <c:v>-20</c:v>
                </c:pt>
                <c:pt idx="5537">
                  <c:v>-20</c:v>
                </c:pt>
                <c:pt idx="5538">
                  <c:v>0.96916515200765585</c:v>
                </c:pt>
                <c:pt idx="5539">
                  <c:v>-18.898492156177436</c:v>
                </c:pt>
                <c:pt idx="5540">
                  <c:v>0.96916515200765585</c:v>
                </c:pt>
                <c:pt idx="5541">
                  <c:v>-18.898492156177436</c:v>
                </c:pt>
                <c:pt idx="5542">
                  <c:v>0.96916515200765585</c:v>
                </c:pt>
                <c:pt idx="5543">
                  <c:v>-18.705003455906379</c:v>
                </c:pt>
                <c:pt idx="5544">
                  <c:v>-18.705003455906379</c:v>
                </c:pt>
                <c:pt idx="5545">
                  <c:v>-18.705003455906379</c:v>
                </c:pt>
                <c:pt idx="5546">
                  <c:v>-0.6383181498611914</c:v>
                </c:pt>
                <c:pt idx="5547">
                  <c:v>-0.6383181498611914</c:v>
                </c:pt>
                <c:pt idx="5548">
                  <c:v>-0.6383181498611914</c:v>
                </c:pt>
                <c:pt idx="5549">
                  <c:v>-0.6383181498611914</c:v>
                </c:pt>
                <c:pt idx="5550">
                  <c:v>-0.6383181498611914</c:v>
                </c:pt>
                <c:pt idx="5551">
                  <c:v>-0.6383181498611914</c:v>
                </c:pt>
                <c:pt idx="5552">
                  <c:v>-0.6383181498611914</c:v>
                </c:pt>
                <c:pt idx="5553">
                  <c:v>-0.6383181498611914</c:v>
                </c:pt>
                <c:pt idx="5554">
                  <c:v>-0.6383181498611914</c:v>
                </c:pt>
                <c:pt idx="5555">
                  <c:v>-0.21469118396965375</c:v>
                </c:pt>
                <c:pt idx="5556">
                  <c:v>-0.21469118396965375</c:v>
                </c:pt>
                <c:pt idx="5557">
                  <c:v>-0.21469118396965375</c:v>
                </c:pt>
                <c:pt idx="5558">
                  <c:v>-0.21469118396965375</c:v>
                </c:pt>
                <c:pt idx="5559">
                  <c:v>-0.21469118396965375</c:v>
                </c:pt>
                <c:pt idx="5560">
                  <c:v>-0.21469118396965375</c:v>
                </c:pt>
                <c:pt idx="5561">
                  <c:v>-0.21469118396965375</c:v>
                </c:pt>
                <c:pt idx="5562">
                  <c:v>-0.21469118396965375</c:v>
                </c:pt>
                <c:pt idx="5563">
                  <c:v>-0.21469118396965375</c:v>
                </c:pt>
                <c:pt idx="5564">
                  <c:v>-0.21469118396965375</c:v>
                </c:pt>
                <c:pt idx="5565">
                  <c:v>-0.21469118396965375</c:v>
                </c:pt>
                <c:pt idx="5566">
                  <c:v>-0.59053765097550348</c:v>
                </c:pt>
                <c:pt idx="5567">
                  <c:v>-0.59053765097550348</c:v>
                </c:pt>
                <c:pt idx="5568">
                  <c:v>-0.46449089736927762</c:v>
                </c:pt>
                <c:pt idx="5569">
                  <c:v>-0.59053765097550348</c:v>
                </c:pt>
                <c:pt idx="5570">
                  <c:v>3.6164351084041808</c:v>
                </c:pt>
                <c:pt idx="5571">
                  <c:v>-0.6383181498611914</c:v>
                </c:pt>
                <c:pt idx="5572">
                  <c:v>-0.6383181498611914</c:v>
                </c:pt>
                <c:pt idx="5573">
                  <c:v>-0.6383181498611914</c:v>
                </c:pt>
                <c:pt idx="5574">
                  <c:v>-0.21469118396965375</c:v>
                </c:pt>
                <c:pt idx="5575">
                  <c:v>0.2746697311546536</c:v>
                </c:pt>
                <c:pt idx="5576">
                  <c:v>3.0379067923489913</c:v>
                </c:pt>
                <c:pt idx="5577">
                  <c:v>-0.97833163034642179</c:v>
                </c:pt>
                <c:pt idx="5578">
                  <c:v>-0.21469118396965375</c:v>
                </c:pt>
                <c:pt idx="5579">
                  <c:v>5.1880268078176233</c:v>
                </c:pt>
                <c:pt idx="5580">
                  <c:v>-10.931722448588454</c:v>
                </c:pt>
                <c:pt idx="5581">
                  <c:v>2.876728625098266</c:v>
                </c:pt>
                <c:pt idx="5582">
                  <c:v>-3.8543787584473765</c:v>
                </c:pt>
                <c:pt idx="5583">
                  <c:v>-0.45727271957958127</c:v>
                </c:pt>
                <c:pt idx="5584">
                  <c:v>-0.63005039024969445</c:v>
                </c:pt>
                <c:pt idx="5585">
                  <c:v>-15.143702076857931</c:v>
                </c:pt>
                <c:pt idx="5586">
                  <c:v>1.9993443785204652</c:v>
                </c:pt>
                <c:pt idx="5587">
                  <c:v>0.43956621337296159</c:v>
                </c:pt>
                <c:pt idx="5588">
                  <c:v>-0.10433665981473561</c:v>
                </c:pt>
                <c:pt idx="5589">
                  <c:v>-7.0028699207883321E-2</c:v>
                </c:pt>
                <c:pt idx="5590">
                  <c:v>1.5825600105058517</c:v>
                </c:pt>
                <c:pt idx="5591">
                  <c:v>11.188176705998536</c:v>
                </c:pt>
                <c:pt idx="5592">
                  <c:v>-8.8355874420846969E-2</c:v>
                </c:pt>
                <c:pt idx="5593">
                  <c:v>-0.11211036632153717</c:v>
                </c:pt>
                <c:pt idx="5594">
                  <c:v>-8.8683081332894673</c:v>
                </c:pt>
                <c:pt idx="5595">
                  <c:v>-0.78532861572760537</c:v>
                </c:pt>
                <c:pt idx="5596">
                  <c:v>0.79267502675249391</c:v>
                </c:pt>
                <c:pt idx="5597">
                  <c:v>1.2075954194083673</c:v>
                </c:pt>
                <c:pt idx="5598">
                  <c:v>-0.1904772412596854</c:v>
                </c:pt>
                <c:pt idx="5599">
                  <c:v>1.4468033554916861</c:v>
                </c:pt>
                <c:pt idx="5600">
                  <c:v>-3.2456595036542764E-3</c:v>
                </c:pt>
                <c:pt idx="5601">
                  <c:v>-1.1176515886542731</c:v>
                </c:pt>
                <c:pt idx="5602">
                  <c:v>1.6121141069811231</c:v>
                </c:pt>
                <c:pt idx="5603">
                  <c:v>0.50779464019869636</c:v>
                </c:pt>
                <c:pt idx="5604">
                  <c:v>-1.2609341943188304</c:v>
                </c:pt>
                <c:pt idx="5605">
                  <c:v>-0.34788817642326586</c:v>
                </c:pt>
                <c:pt idx="5606">
                  <c:v>5.0214885230174549</c:v>
                </c:pt>
                <c:pt idx="5607">
                  <c:v>0.96983200752178012</c:v>
                </c:pt>
                <c:pt idx="5608">
                  <c:v>4.9492159717333508E-3</c:v>
                </c:pt>
                <c:pt idx="5609">
                  <c:v>1.1234742383040164</c:v>
                </c:pt>
                <c:pt idx="5610">
                  <c:v>-0.59212229229402225</c:v>
                </c:pt>
                <c:pt idx="5611">
                  <c:v>-7.1258683169822062E-2</c:v>
                </c:pt>
                <c:pt idx="5612">
                  <c:v>0.60921004696783343</c:v>
                </c:pt>
                <c:pt idx="5613">
                  <c:v>-7.1892918481785556E-2</c:v>
                </c:pt>
                <c:pt idx="5614">
                  <c:v>-0.21560325567380892</c:v>
                </c:pt>
                <c:pt idx="5615">
                  <c:v>-0.12571640192477429</c:v>
                </c:pt>
                <c:pt idx="5616">
                  <c:v>5.7363695491441553E-3</c:v>
                </c:pt>
                <c:pt idx="5617">
                  <c:v>-0.23769155771933034</c:v>
                </c:pt>
                <c:pt idx="5618">
                  <c:v>0.82131486390244457</c:v>
                </c:pt>
                <c:pt idx="5619">
                  <c:v>-0.26553319781966062</c:v>
                </c:pt>
                <c:pt idx="5620">
                  <c:v>6.8386974980250134E-2</c:v>
                </c:pt>
                <c:pt idx="5621">
                  <c:v>-0.13372435972674121</c:v>
                </c:pt>
                <c:pt idx="5622">
                  <c:v>-0.50434404051287196</c:v>
                </c:pt>
                <c:pt idx="5623">
                  <c:v>-0.22677086184702214</c:v>
                </c:pt>
                <c:pt idx="5624">
                  <c:v>-0.63521804583800601</c:v>
                </c:pt>
                <c:pt idx="5625">
                  <c:v>0.46262695779710367</c:v>
                </c:pt>
                <c:pt idx="5626">
                  <c:v>-7.1790683068010466E-2</c:v>
                </c:pt>
                <c:pt idx="5627">
                  <c:v>-0.38142910663602403</c:v>
                </c:pt>
                <c:pt idx="5628">
                  <c:v>-0.10020498232695925</c:v>
                </c:pt>
                <c:pt idx="5629">
                  <c:v>-7.9434467494404803E-2</c:v>
                </c:pt>
                <c:pt idx="5630">
                  <c:v>-0.21021770739034584</c:v>
                </c:pt>
                <c:pt idx="5631">
                  <c:v>-0.47275299713513147</c:v>
                </c:pt>
                <c:pt idx="5632">
                  <c:v>-0.73081336718461098</c:v>
                </c:pt>
                <c:pt idx="5633">
                  <c:v>-0.27485984123058327</c:v>
                </c:pt>
                <c:pt idx="5634">
                  <c:v>-1.3093280581077285</c:v>
                </c:pt>
                <c:pt idx="5635">
                  <c:v>-0.99759750978469541</c:v>
                </c:pt>
                <c:pt idx="5636">
                  <c:v>0.84245872301351987</c:v>
                </c:pt>
                <c:pt idx="5637">
                  <c:v>-7.5288127304237451E-2</c:v>
                </c:pt>
                <c:pt idx="5638">
                  <c:v>-2.7697319430298264</c:v>
                </c:pt>
                <c:pt idx="5639">
                  <c:v>-8.3837042924740537</c:v>
                </c:pt>
                <c:pt idx="5640">
                  <c:v>13.380911949563341</c:v>
                </c:pt>
                <c:pt idx="5641">
                  <c:v>-4.9237783241587012</c:v>
                </c:pt>
                <c:pt idx="5642">
                  <c:v>0.53532849217971368</c:v>
                </c:pt>
                <c:pt idx="5643">
                  <c:v>-10.146780789986686</c:v>
                </c:pt>
                <c:pt idx="5644">
                  <c:v>0.19408705211630226</c:v>
                </c:pt>
                <c:pt idx="5645">
                  <c:v>-0.35341371360212515</c:v>
                </c:pt>
                <c:pt idx="5646">
                  <c:v>-6.7992977052114698E-2</c:v>
                </c:pt>
                <c:pt idx="5647">
                  <c:v>-0.50673733341565386</c:v>
                </c:pt>
                <c:pt idx="5648">
                  <c:v>-4.9339552752284739</c:v>
                </c:pt>
                <c:pt idx="5649">
                  <c:v>-2.9909642731714044E-2</c:v>
                </c:pt>
                <c:pt idx="5650">
                  <c:v>-12.362765744153956</c:v>
                </c:pt>
                <c:pt idx="5651">
                  <c:v>-6.3219280948873617</c:v>
                </c:pt>
                <c:pt idx="5652">
                  <c:v>-10.059795091795101</c:v>
                </c:pt>
                <c:pt idx="5653">
                  <c:v>11.307200809140809</c:v>
                </c:pt>
                <c:pt idx="5654">
                  <c:v>-1.3870231231092474</c:v>
                </c:pt>
                <c:pt idx="5655">
                  <c:v>0.94353669121129369</c:v>
                </c:pt>
                <c:pt idx="5656">
                  <c:v>0.20945336562894978</c:v>
                </c:pt>
                <c:pt idx="5657">
                  <c:v>-11.518489240994933</c:v>
                </c:pt>
                <c:pt idx="5658">
                  <c:v>-7.0660891904577721</c:v>
                </c:pt>
                <c:pt idx="5659">
                  <c:v>0.27525483596977163</c:v>
                </c:pt>
                <c:pt idx="5660">
                  <c:v>-0.17376706773670642</c:v>
                </c:pt>
                <c:pt idx="5661">
                  <c:v>0.56390088519332671</c:v>
                </c:pt>
                <c:pt idx="5662">
                  <c:v>0.73504711643550669</c:v>
                </c:pt>
                <c:pt idx="5663">
                  <c:v>-4.5095202583514498</c:v>
                </c:pt>
                <c:pt idx="5664">
                  <c:v>-13.476788387388277</c:v>
                </c:pt>
                <c:pt idx="5665">
                  <c:v>0.3955490696874836</c:v>
                </c:pt>
                <c:pt idx="5666">
                  <c:v>-0.2009126939259962</c:v>
                </c:pt>
                <c:pt idx="5667">
                  <c:v>0.50546458040678699</c:v>
                </c:pt>
                <c:pt idx="5668">
                  <c:v>1.4959574946624115</c:v>
                </c:pt>
                <c:pt idx="5669">
                  <c:v>0.3197068549706843</c:v>
                </c:pt>
                <c:pt idx="5670">
                  <c:v>0.10962449117449793</c:v>
                </c:pt>
                <c:pt idx="5671">
                  <c:v>4.4546438953261935E-2</c:v>
                </c:pt>
                <c:pt idx="5672">
                  <c:v>-11.840515686924171</c:v>
                </c:pt>
                <c:pt idx="5673">
                  <c:v>0.18727856819258065</c:v>
                </c:pt>
                <c:pt idx="5674">
                  <c:v>-6.3872183166385002E-2</c:v>
                </c:pt>
                <c:pt idx="5675">
                  <c:v>-8.0624959257337636</c:v>
                </c:pt>
                <c:pt idx="5676">
                  <c:v>0.50247028469557853</c:v>
                </c:pt>
                <c:pt idx="5677">
                  <c:v>0.56469010569489486</c:v>
                </c:pt>
                <c:pt idx="5678">
                  <c:v>1.1375035237499351</c:v>
                </c:pt>
                <c:pt idx="5679">
                  <c:v>0.15184296302245517</c:v>
                </c:pt>
                <c:pt idx="5680">
                  <c:v>7.0660891904577738</c:v>
                </c:pt>
                <c:pt idx="5681">
                  <c:v>-6.1776197586689709E-2</c:v>
                </c:pt>
                <c:pt idx="5682">
                  <c:v>-8.2583227203405482E-2</c:v>
                </c:pt>
                <c:pt idx="5683">
                  <c:v>-0.20691920892451407</c:v>
                </c:pt>
                <c:pt idx="5684">
                  <c:v>-9.9047369250809078E-2</c:v>
                </c:pt>
                <c:pt idx="5685">
                  <c:v>0.101538026462062</c:v>
                </c:pt>
                <c:pt idx="5686">
                  <c:v>7.853340254668964E-2</c:v>
                </c:pt>
                <c:pt idx="5687">
                  <c:v>0.34513548604868799</c:v>
                </c:pt>
                <c:pt idx="5688">
                  <c:v>-0.52156741943264684</c:v>
                </c:pt>
                <c:pt idx="5689">
                  <c:v>-0.52156741943264684</c:v>
                </c:pt>
                <c:pt idx="5690">
                  <c:v>12.059119092544519</c:v>
                </c:pt>
                <c:pt idx="5691">
                  <c:v>0</c:v>
                </c:pt>
                <c:pt idx="5692">
                  <c:v>-0.11450462959610996</c:v>
                </c:pt>
                <c:pt idx="5693">
                  <c:v>0.1973014403736178</c:v>
                </c:pt>
                <c:pt idx="5694">
                  <c:v>-9.9056654984513923E-2</c:v>
                </c:pt>
                <c:pt idx="5695">
                  <c:v>-0.20055569428523659</c:v>
                </c:pt>
                <c:pt idx="5696">
                  <c:v>-0.18153017075707531</c:v>
                </c:pt>
                <c:pt idx="5697">
                  <c:v>1.1802079747041729</c:v>
                </c:pt>
                <c:pt idx="5698">
                  <c:v>6.3009797525800201E-2</c:v>
                </c:pt>
                <c:pt idx="5699">
                  <c:v>11.840515686924171</c:v>
                </c:pt>
                <c:pt idx="5700">
                  <c:v>10.229219383469125</c:v>
                </c:pt>
                <c:pt idx="5701">
                  <c:v>-14.183040855400924</c:v>
                </c:pt>
                <c:pt idx="5702">
                  <c:v>-6.2449171940605241</c:v>
                </c:pt>
                <c:pt idx="5703">
                  <c:v>0.4381211123918845</c:v>
                </c:pt>
                <c:pt idx="5704">
                  <c:v>1.5941543869021503E-2</c:v>
                </c:pt>
                <c:pt idx="5705">
                  <c:v>2.8242892958582722E-2</c:v>
                </c:pt>
                <c:pt idx="5706">
                  <c:v>0.59436119872340554</c:v>
                </c:pt>
                <c:pt idx="5707">
                  <c:v>1.7702001733459045E-2</c:v>
                </c:pt>
                <c:pt idx="5708">
                  <c:v>1.9975975097846954</c:v>
                </c:pt>
                <c:pt idx="5709">
                  <c:v>0.28950661719498505</c:v>
                </c:pt>
                <c:pt idx="5710">
                  <c:v>0.48542682717024171</c:v>
                </c:pt>
                <c:pt idx="5711">
                  <c:v>-3.5805622074305785</c:v>
                </c:pt>
                <c:pt idx="5712">
                  <c:v>12.248915863856213</c:v>
                </c:pt>
                <c:pt idx="5713">
                  <c:v>3.2181065913148039</c:v>
                </c:pt>
                <c:pt idx="5714">
                  <c:v>6.0732489820306386</c:v>
                </c:pt>
                <c:pt idx="5715">
                  <c:v>-6.3279268355088059</c:v>
                </c:pt>
                <c:pt idx="5716">
                  <c:v>0.91753783980802728</c:v>
                </c:pt>
                <c:pt idx="5717">
                  <c:v>-0.71590397863837674</c:v>
                </c:pt>
                <c:pt idx="5718">
                  <c:v>14.188228229901359</c:v>
                </c:pt>
                <c:pt idx="5719">
                  <c:v>0.248312900127028</c:v>
                </c:pt>
                <c:pt idx="5720">
                  <c:v>-2.9069707431067142</c:v>
                </c:pt>
                <c:pt idx="5721">
                  <c:v>-0.83364161357788003</c:v>
                </c:pt>
                <c:pt idx="5722">
                  <c:v>-1.5789687445267055</c:v>
                </c:pt>
                <c:pt idx="5723">
                  <c:v>-3.4138357540690909</c:v>
                </c:pt>
                <c:pt idx="5724">
                  <c:v>1.4847764407313278E-2</c:v>
                </c:pt>
                <c:pt idx="5725">
                  <c:v>-0.25873426840016855</c:v>
                </c:pt>
                <c:pt idx="5726">
                  <c:v>-2.1028263519503065</c:v>
                </c:pt>
                <c:pt idx="5727">
                  <c:v>0.12530822677962988</c:v>
                </c:pt>
                <c:pt idx="5728">
                  <c:v>0.19450302416297849</c:v>
                </c:pt>
                <c:pt idx="5729">
                  <c:v>-5.2851882265735332E-2</c:v>
                </c:pt>
                <c:pt idx="5730">
                  <c:v>-0.91658399181236261</c:v>
                </c:pt>
                <c:pt idx="5731">
                  <c:v>1.229278806921688</c:v>
                </c:pt>
                <c:pt idx="5732">
                  <c:v>-0.14438990933517479</c:v>
                </c:pt>
                <c:pt idx="5733">
                  <c:v>-7.6462586799900292</c:v>
                </c:pt>
                <c:pt idx="5734">
                  <c:v>-12.840384550711667</c:v>
                </c:pt>
                <c:pt idx="5735">
                  <c:v>-0.51713568689757983</c:v>
                </c:pt>
                <c:pt idx="5736">
                  <c:v>0</c:v>
                </c:pt>
                <c:pt idx="5737">
                  <c:v>-4.0019932082453226E-2</c:v>
                </c:pt>
                <c:pt idx="5738">
                  <c:v>-0.22521294039882661</c:v>
                </c:pt>
                <c:pt idx="5739">
                  <c:v>1.697973747793172E-2</c:v>
                </c:pt>
                <c:pt idx="5740">
                  <c:v>7.070299134320189E-2</c:v>
                </c:pt>
                <c:pt idx="5741">
                  <c:v>0.14030457206117622</c:v>
                </c:pt>
                <c:pt idx="5742">
                  <c:v>4.5391902814014368E-2</c:v>
                </c:pt>
                <c:pt idx="5743">
                  <c:v>12.904383739997945</c:v>
                </c:pt>
                <c:pt idx="5744">
                  <c:v>-1.9082075240805099</c:v>
                </c:pt>
                <c:pt idx="5745">
                  <c:v>-11.866506212226202</c:v>
                </c:pt>
                <c:pt idx="5746">
                  <c:v>-0.16128090703306053</c:v>
                </c:pt>
                <c:pt idx="5747">
                  <c:v>-1.2626137687528534</c:v>
                </c:pt>
                <c:pt idx="5748">
                  <c:v>5.7459543773934607</c:v>
                </c:pt>
                <c:pt idx="5749">
                  <c:v>-2.8579809951275723</c:v>
                </c:pt>
                <c:pt idx="5750">
                  <c:v>-0.46877663747248505</c:v>
                </c:pt>
                <c:pt idx="5751">
                  <c:v>-0.25823341956997281</c:v>
                </c:pt>
                <c:pt idx="5752">
                  <c:v>10.607638548990797</c:v>
                </c:pt>
                <c:pt idx="5753">
                  <c:v>-6.5163448136298916</c:v>
                </c:pt>
                <c:pt idx="5754">
                  <c:v>-9.7604427459966399</c:v>
                </c:pt>
                <c:pt idx="5755">
                  <c:v>-11.013322673425447</c:v>
                </c:pt>
                <c:pt idx="5756">
                  <c:v>-9.229619965185119</c:v>
                </c:pt>
                <c:pt idx="5757">
                  <c:v>6.0732489820306386</c:v>
                </c:pt>
                <c:pt idx="5758">
                  <c:v>11.416621621364193</c:v>
                </c:pt>
                <c:pt idx="5759">
                  <c:v>9.3822637581148385</c:v>
                </c:pt>
                <c:pt idx="5760">
                  <c:v>3.2730184944064162</c:v>
                </c:pt>
                <c:pt idx="5761">
                  <c:v>18.967662509935639</c:v>
                </c:pt>
                <c:pt idx="5762">
                  <c:v>-2.1258117533085148</c:v>
                </c:pt>
                <c:pt idx="5763">
                  <c:v>-1.9750330844834245</c:v>
                </c:pt>
                <c:pt idx="5764">
                  <c:v>-0.58463465273863213</c:v>
                </c:pt>
                <c:pt idx="5765">
                  <c:v>1.7755480564852579</c:v>
                </c:pt>
                <c:pt idx="5766">
                  <c:v>-10.866506212226202</c:v>
                </c:pt>
                <c:pt idx="5767">
                  <c:v>4.2930018194881523</c:v>
                </c:pt>
                <c:pt idx="5768">
                  <c:v>-1.3833286395515059</c:v>
                </c:pt>
                <c:pt idx="5769">
                  <c:v>0.96227237876513305</c:v>
                </c:pt>
                <c:pt idx="5770">
                  <c:v>0.2466399675831254</c:v>
                </c:pt>
                <c:pt idx="5771">
                  <c:v>0.92265791146683562</c:v>
                </c:pt>
                <c:pt idx="5772">
                  <c:v>-2.9341120643435432</c:v>
                </c:pt>
                <c:pt idx="5773">
                  <c:v>13.258615104315302</c:v>
                </c:pt>
                <c:pt idx="5774">
                  <c:v>-1.0442132058161899</c:v>
                </c:pt>
                <c:pt idx="5775">
                  <c:v>3.441517128838985</c:v>
                </c:pt>
                <c:pt idx="5776">
                  <c:v>-6.2029400586702756</c:v>
                </c:pt>
                <c:pt idx="5777">
                  <c:v>-1.7369655941662063</c:v>
                </c:pt>
                <c:pt idx="5778">
                  <c:v>-14.081289245950657</c:v>
                </c:pt>
                <c:pt idx="5779">
                  <c:v>11.344665782303407</c:v>
                </c:pt>
                <c:pt idx="5780">
                  <c:v>-11.268542000300123</c:v>
                </c:pt>
                <c:pt idx="5781">
                  <c:v>2.309014776084199</c:v>
                </c:pt>
                <c:pt idx="5782">
                  <c:v>7.0660891904577738</c:v>
                </c:pt>
                <c:pt idx="5783">
                  <c:v>10.703326841459814</c:v>
                </c:pt>
                <c:pt idx="5784">
                  <c:v>3.7894330140603425</c:v>
                </c:pt>
                <c:pt idx="5785">
                  <c:v>-10.703038388986418</c:v>
                </c:pt>
                <c:pt idx="5786">
                  <c:v>0.37595981098955289</c:v>
                </c:pt>
                <c:pt idx="5787">
                  <c:v>0.5405683813627028</c:v>
                </c:pt>
                <c:pt idx="5788">
                  <c:v>-0.55596262899860405</c:v>
                </c:pt>
                <c:pt idx="5789">
                  <c:v>1.7040151723649195</c:v>
                </c:pt>
                <c:pt idx="5790">
                  <c:v>-12.977816540594029</c:v>
                </c:pt>
                <c:pt idx="5791">
                  <c:v>-0.15200309344504978</c:v>
                </c:pt>
                <c:pt idx="5792">
                  <c:v>-11.013322673425447</c:v>
                </c:pt>
                <c:pt idx="5793">
                  <c:v>-1.2563397532597858</c:v>
                </c:pt>
                <c:pt idx="5794">
                  <c:v>0.13430109171159113</c:v>
                </c:pt>
                <c:pt idx="5795">
                  <c:v>0.32132709715282676</c:v>
                </c:pt>
                <c:pt idx="5796">
                  <c:v>-1.5142383421975758</c:v>
                </c:pt>
                <c:pt idx="5797">
                  <c:v>-8.8536674601657039E-2</c:v>
                </c:pt>
                <c:pt idx="5798">
                  <c:v>-5.0874628412503391</c:v>
                </c:pt>
                <c:pt idx="5799">
                  <c:v>8.0170348683983053E-2</c:v>
                </c:pt>
                <c:pt idx="5800">
                  <c:v>0.73696559416620611</c:v>
                </c:pt>
                <c:pt idx="5801">
                  <c:v>-0.46394709975979009</c:v>
                </c:pt>
                <c:pt idx="5802">
                  <c:v>-1.9621735627633441</c:v>
                </c:pt>
                <c:pt idx="5803">
                  <c:v>-10.229619965185119</c:v>
                </c:pt>
                <c:pt idx="5804">
                  <c:v>10.059795091795101</c:v>
                </c:pt>
                <c:pt idx="5805">
                  <c:v>-1.5838946286954287</c:v>
                </c:pt>
                <c:pt idx="5806">
                  <c:v>8.0624959257337636</c:v>
                </c:pt>
                <c:pt idx="5807">
                  <c:v>-12.929320060953852</c:v>
                </c:pt>
                <c:pt idx="5808">
                  <c:v>0.87359522068891216</c:v>
                </c:pt>
                <c:pt idx="5809">
                  <c:v>-0.90689059560851881</c:v>
                </c:pt>
                <c:pt idx="5810">
                  <c:v>10.759888183221834</c:v>
                </c:pt>
                <c:pt idx="5811">
                  <c:v>0.35492721333770427</c:v>
                </c:pt>
                <c:pt idx="5812">
                  <c:v>0.21572869105543727</c:v>
                </c:pt>
                <c:pt idx="5813">
                  <c:v>9.3109404391481757E-2</c:v>
                </c:pt>
                <c:pt idx="5814">
                  <c:v>2.309014776084199</c:v>
                </c:pt>
                <c:pt idx="5815">
                  <c:v>-12.208742403223331</c:v>
                </c:pt>
                <c:pt idx="5816">
                  <c:v>-2.8744691179161412</c:v>
                </c:pt>
                <c:pt idx="5817">
                  <c:v>3.8073549220576046</c:v>
                </c:pt>
                <c:pt idx="5818">
                  <c:v>2.7365569088998969</c:v>
                </c:pt>
                <c:pt idx="5819">
                  <c:v>-12.208843990734614</c:v>
                </c:pt>
                <c:pt idx="5820">
                  <c:v>-15.708149866570883</c:v>
                </c:pt>
                <c:pt idx="5821">
                  <c:v>2.1148302482373573</c:v>
                </c:pt>
                <c:pt idx="5822">
                  <c:v>1.7775217136696342</c:v>
                </c:pt>
                <c:pt idx="5823">
                  <c:v>-11.188382790570113</c:v>
                </c:pt>
                <c:pt idx="5824">
                  <c:v>7.6486571760385464</c:v>
                </c:pt>
                <c:pt idx="5825">
                  <c:v>2.4232463125543773</c:v>
                </c:pt>
                <c:pt idx="5826">
                  <c:v>-2.6545882958924891</c:v>
                </c:pt>
                <c:pt idx="5827">
                  <c:v>3.0126919596970199</c:v>
                </c:pt>
                <c:pt idx="5828">
                  <c:v>-0.21516809456853561</c:v>
                </c:pt>
                <c:pt idx="5829">
                  <c:v>-0.64748358527921457</c:v>
                </c:pt>
                <c:pt idx="5830">
                  <c:v>4.5439251449477585E-3</c:v>
                </c:pt>
                <c:pt idx="5831">
                  <c:v>0.35755200461808345</c:v>
                </c:pt>
                <c:pt idx="5832">
                  <c:v>1.3763758789097387</c:v>
                </c:pt>
                <c:pt idx="5833">
                  <c:v>10.518653155673389</c:v>
                </c:pt>
                <c:pt idx="5834">
                  <c:v>4.7039755695496552E-2</c:v>
                </c:pt>
                <c:pt idx="5835">
                  <c:v>-0.26743510586283925</c:v>
                </c:pt>
                <c:pt idx="5836">
                  <c:v>0.68557781430042986</c:v>
                </c:pt>
                <c:pt idx="5837">
                  <c:v>-0.5077606916372629</c:v>
                </c:pt>
                <c:pt idx="5838">
                  <c:v>-0.53178246286198128</c:v>
                </c:pt>
                <c:pt idx="5839">
                  <c:v>2.925999418556223</c:v>
                </c:pt>
                <c:pt idx="5840">
                  <c:v>-0.68553199376517304</c:v>
                </c:pt>
                <c:pt idx="5841">
                  <c:v>8.8672787397096631</c:v>
                </c:pt>
                <c:pt idx="5842">
                  <c:v>0.37928747432964216</c:v>
                </c:pt>
                <c:pt idx="5843">
                  <c:v>13.188279751964144</c:v>
                </c:pt>
                <c:pt idx="5844">
                  <c:v>-0.43140657168585511</c:v>
                </c:pt>
                <c:pt idx="5845">
                  <c:v>-12.745464248276845</c:v>
                </c:pt>
                <c:pt idx="5846">
                  <c:v>-9.9667457608995313</c:v>
                </c:pt>
                <c:pt idx="5847">
                  <c:v>8.0624959257337636</c:v>
                </c:pt>
                <c:pt idx="5848">
                  <c:v>7.0660891904577738</c:v>
                </c:pt>
                <c:pt idx="5849">
                  <c:v>-1.1287937539122472</c:v>
                </c:pt>
                <c:pt idx="5850">
                  <c:v>11.813914767907184</c:v>
                </c:pt>
                <c:pt idx="5851">
                  <c:v>-11.307200809140809</c:v>
                </c:pt>
                <c:pt idx="5852">
                  <c:v>0.19654499570248449</c:v>
                </c:pt>
                <c:pt idx="5853">
                  <c:v>0.30854906508616226</c:v>
                </c:pt>
                <c:pt idx="5854">
                  <c:v>-0.66985139830766927</c:v>
                </c:pt>
                <c:pt idx="5855">
                  <c:v>-0.99284020842713405</c:v>
                </c:pt>
                <c:pt idx="5856">
                  <c:v>0.25779775746764672</c:v>
                </c:pt>
                <c:pt idx="5857">
                  <c:v>-4.9884016745867408</c:v>
                </c:pt>
                <c:pt idx="5858">
                  <c:v>-0.48542682717024171</c:v>
                </c:pt>
                <c:pt idx="5859">
                  <c:v>-2.3219280948873622</c:v>
                </c:pt>
                <c:pt idx="5860">
                  <c:v>0.63742992061529158</c:v>
                </c:pt>
                <c:pt idx="5861">
                  <c:v>-0.14957635605050998</c:v>
                </c:pt>
                <c:pt idx="5862">
                  <c:v>3.5443584120726235E-2</c:v>
                </c:pt>
                <c:pt idx="5863">
                  <c:v>-1.1292830169449666</c:v>
                </c:pt>
                <c:pt idx="5864">
                  <c:v>9.3822637581148367</c:v>
                </c:pt>
                <c:pt idx="5865">
                  <c:v>8.3822637581148367</c:v>
                </c:pt>
                <c:pt idx="5866">
                  <c:v>0.58496250072115619</c:v>
                </c:pt>
                <c:pt idx="5867">
                  <c:v>-0.24025193037862233</c:v>
                </c:pt>
                <c:pt idx="5868">
                  <c:v>2.601450623509725</c:v>
                </c:pt>
                <c:pt idx="5869">
                  <c:v>7.0660891904577721</c:v>
                </c:pt>
                <c:pt idx="5870">
                  <c:v>-5.9228321394775394</c:v>
                </c:pt>
                <c:pt idx="5871">
                  <c:v>-0.8930847960834879</c:v>
                </c:pt>
                <c:pt idx="5872">
                  <c:v>7.3128071564815697E-2</c:v>
                </c:pt>
                <c:pt idx="5873">
                  <c:v>-1.8913711778265607</c:v>
                </c:pt>
                <c:pt idx="5874">
                  <c:v>1.5145731728297582</c:v>
                </c:pt>
                <c:pt idx="5875">
                  <c:v>-3.5833577693201911E-2</c:v>
                </c:pt>
                <c:pt idx="5876">
                  <c:v>-9.3822637581148367</c:v>
                </c:pt>
                <c:pt idx="5877">
                  <c:v>0</c:v>
                </c:pt>
                <c:pt idx="5878">
                  <c:v>9.6450579349844787</c:v>
                </c:pt>
                <c:pt idx="5879">
                  <c:v>2.4662054234269034E-2</c:v>
                </c:pt>
                <c:pt idx="5880">
                  <c:v>-7.6462586799900292</c:v>
                </c:pt>
                <c:pt idx="5881">
                  <c:v>-1.456485003436637</c:v>
                </c:pt>
                <c:pt idx="5882">
                  <c:v>5.3457748368417297</c:v>
                </c:pt>
                <c:pt idx="5883">
                  <c:v>-1.3575520046180833</c:v>
                </c:pt>
                <c:pt idx="5884">
                  <c:v>-0.84751608833990488</c:v>
                </c:pt>
                <c:pt idx="5885">
                  <c:v>0.29956028185890765</c:v>
                </c:pt>
                <c:pt idx="5886">
                  <c:v>0.1491434393058092</c:v>
                </c:pt>
                <c:pt idx="5887">
                  <c:v>-4.5323990509490139E-2</c:v>
                </c:pt>
                <c:pt idx="5888">
                  <c:v>-0.90689059560851881</c:v>
                </c:pt>
                <c:pt idx="5889">
                  <c:v>-0.52195270319535558</c:v>
                </c:pt>
                <c:pt idx="5890">
                  <c:v>10.381182412624446</c:v>
                </c:pt>
                <c:pt idx="5891">
                  <c:v>6.8286654283030161</c:v>
                </c:pt>
                <c:pt idx="5892">
                  <c:v>-0.29828525301684583</c:v>
                </c:pt>
                <c:pt idx="5893">
                  <c:v>-9.8672787397096631</c:v>
                </c:pt>
                <c:pt idx="5894">
                  <c:v>-14.470849492418612</c:v>
                </c:pt>
                <c:pt idx="5895">
                  <c:v>-7.6486571760385464</c:v>
                </c:pt>
                <c:pt idx="5896">
                  <c:v>-8.6414751817473198E-2</c:v>
                </c:pt>
                <c:pt idx="5897">
                  <c:v>0.22487341084020279</c:v>
                </c:pt>
                <c:pt idx="5898">
                  <c:v>-5.0874628412503391</c:v>
                </c:pt>
                <c:pt idx="5899">
                  <c:v>0.45169596985769178</c:v>
                </c:pt>
                <c:pt idx="5900">
                  <c:v>-0.43440282414577475</c:v>
                </c:pt>
                <c:pt idx="5901">
                  <c:v>1.5375225886916128E-2</c:v>
                </c:pt>
                <c:pt idx="5902">
                  <c:v>-8.1632303488683053</c:v>
                </c:pt>
                <c:pt idx="5903">
                  <c:v>-5.9228321394775394</c:v>
                </c:pt>
                <c:pt idx="5904">
                  <c:v>-9.6444571875092606</c:v>
                </c:pt>
                <c:pt idx="5905">
                  <c:v>8.8683081332894673</c:v>
                </c:pt>
                <c:pt idx="5906">
                  <c:v>4.7725895038969277</c:v>
                </c:pt>
                <c:pt idx="5907">
                  <c:v>-1.1255308820838585</c:v>
                </c:pt>
                <c:pt idx="5908">
                  <c:v>0</c:v>
                </c:pt>
                <c:pt idx="5909">
                  <c:v>-2.7724642753875921</c:v>
                </c:pt>
                <c:pt idx="5910">
                  <c:v>0.70626879694328948</c:v>
                </c:pt>
                <c:pt idx="5911">
                  <c:v>-10.814315423787811</c:v>
                </c:pt>
                <c:pt idx="5912">
                  <c:v>-7.6486571760385464</c:v>
                </c:pt>
                <c:pt idx="5913">
                  <c:v>-1.6864538890887588</c:v>
                </c:pt>
                <c:pt idx="5914">
                  <c:v>-5.386516469885116</c:v>
                </c:pt>
                <c:pt idx="5915">
                  <c:v>-0.13492958008610836</c:v>
                </c:pt>
                <c:pt idx="5916">
                  <c:v>-8.8672787397096631</c:v>
                </c:pt>
                <c:pt idx="5917">
                  <c:v>-0.65207669657969325</c:v>
                </c:pt>
                <c:pt idx="5918">
                  <c:v>3.8065536473683652</c:v>
                </c:pt>
                <c:pt idx="5919">
                  <c:v>-0.79158471668868535</c:v>
                </c:pt>
                <c:pt idx="5920">
                  <c:v>-6.0732489820306386</c:v>
                </c:pt>
                <c:pt idx="5921">
                  <c:v>6.5095028221885287E-2</c:v>
                </c:pt>
                <c:pt idx="5922">
                  <c:v>0.58496250072115619</c:v>
                </c:pt>
                <c:pt idx="5923">
                  <c:v>4.3068721891886243E-2</c:v>
                </c:pt>
                <c:pt idx="5924">
                  <c:v>12.208742403223331</c:v>
                </c:pt>
                <c:pt idx="5925">
                  <c:v>-0.1487337809266582</c:v>
                </c:pt>
                <c:pt idx="5926">
                  <c:v>-4.5512935387388165</c:v>
                </c:pt>
                <c:pt idx="5927">
                  <c:v>8.0624959257337636</c:v>
                </c:pt>
                <c:pt idx="5928">
                  <c:v>2</c:v>
                </c:pt>
                <c:pt idx="5929">
                  <c:v>-0.44354583475131087</c:v>
                </c:pt>
                <c:pt idx="5930">
                  <c:v>-0.10016416192543151</c:v>
                </c:pt>
                <c:pt idx="5931">
                  <c:v>-1.3715445177041803</c:v>
                </c:pt>
                <c:pt idx="5932">
                  <c:v>0.85010456951694136</c:v>
                </c:pt>
                <c:pt idx="5933">
                  <c:v>3.2034265038149176E-16</c:v>
                </c:pt>
                <c:pt idx="5934">
                  <c:v>10.814048332230835</c:v>
                </c:pt>
                <c:pt idx="5935">
                  <c:v>0.12178848039804205</c:v>
                </c:pt>
                <c:pt idx="5936">
                  <c:v>-0.52452664685918238</c:v>
                </c:pt>
                <c:pt idx="5937">
                  <c:v>-1.3785116232537298</c:v>
                </c:pt>
                <c:pt idx="5938">
                  <c:v>0</c:v>
                </c:pt>
                <c:pt idx="5939">
                  <c:v>-0.6728352567464907</c:v>
                </c:pt>
                <c:pt idx="5940">
                  <c:v>8.2462160191972972E-2</c:v>
                </c:pt>
                <c:pt idx="5941">
                  <c:v>-0.51457317282975812</c:v>
                </c:pt>
                <c:pt idx="5942">
                  <c:v>0.32659953461126012</c:v>
                </c:pt>
                <c:pt idx="5943">
                  <c:v>3.0495959444714793</c:v>
                </c:pt>
                <c:pt idx="5944">
                  <c:v>-0.12553088208385862</c:v>
                </c:pt>
                <c:pt idx="5945">
                  <c:v>10.146780789986687</c:v>
                </c:pt>
                <c:pt idx="5946">
                  <c:v>1.3155018257279294</c:v>
                </c:pt>
                <c:pt idx="5947">
                  <c:v>-2.2559758131350307</c:v>
                </c:pt>
                <c:pt idx="5948">
                  <c:v>-12.013206341123576</c:v>
                </c:pt>
                <c:pt idx="5949">
                  <c:v>7.0660891904577721</c:v>
                </c:pt>
                <c:pt idx="5950">
                  <c:v>0.52356195605701272</c:v>
                </c:pt>
                <c:pt idx="5951">
                  <c:v>7.5468944598876373</c:v>
                </c:pt>
                <c:pt idx="5952">
                  <c:v>3.9856447070229302</c:v>
                </c:pt>
                <c:pt idx="5953">
                  <c:v>8.671163319333125E-2</c:v>
                </c:pt>
                <c:pt idx="5954">
                  <c:v>3.206120923229859E-2</c:v>
                </c:pt>
                <c:pt idx="5955">
                  <c:v>-10.866763767353351</c:v>
                </c:pt>
                <c:pt idx="5956">
                  <c:v>8.8199757246764943</c:v>
                </c:pt>
                <c:pt idx="5957">
                  <c:v>-0.45943161863729726</c:v>
                </c:pt>
                <c:pt idx="5958">
                  <c:v>5.7548875021634682</c:v>
                </c:pt>
                <c:pt idx="5959">
                  <c:v>5.7548875021634682</c:v>
                </c:pt>
                <c:pt idx="5960">
                  <c:v>-6.0732489820306386</c:v>
                </c:pt>
                <c:pt idx="5961">
                  <c:v>0.25633975325978581</c:v>
                </c:pt>
                <c:pt idx="5962">
                  <c:v>-2.0320103949026214</c:v>
                </c:pt>
                <c:pt idx="5963">
                  <c:v>-1.1154772174199361</c:v>
                </c:pt>
                <c:pt idx="5964">
                  <c:v>-0.25375659224578323</c:v>
                </c:pt>
                <c:pt idx="5965">
                  <c:v>0.43880566521179354</c:v>
                </c:pt>
                <c:pt idx="5966">
                  <c:v>1.7548875021634687</c:v>
                </c:pt>
                <c:pt idx="5967">
                  <c:v>-6.0732489820306386</c:v>
                </c:pt>
                <c:pt idx="5968">
                  <c:v>-8.0624959257337636</c:v>
                </c:pt>
                <c:pt idx="5969">
                  <c:v>-6.0732489820306386</c:v>
                </c:pt>
                <c:pt idx="5970">
                  <c:v>-6.0732489820306386</c:v>
                </c:pt>
                <c:pt idx="5971">
                  <c:v>0.94341647163363263</c:v>
                </c:pt>
                <c:pt idx="5972">
                  <c:v>-0.13484254228686726</c:v>
                </c:pt>
                <c:pt idx="5973">
                  <c:v>-4.3854289589427851E-2</c:v>
                </c:pt>
                <c:pt idx="5974">
                  <c:v>0.2969817377571316</c:v>
                </c:pt>
                <c:pt idx="5975">
                  <c:v>9.0597950917951025</c:v>
                </c:pt>
                <c:pt idx="5976">
                  <c:v>-1.1520030934450498</c:v>
                </c:pt>
                <c:pt idx="5977">
                  <c:v>0.20129838970182382</c:v>
                </c:pt>
                <c:pt idx="5978">
                  <c:v>0.73696559416620655</c:v>
                </c:pt>
                <c:pt idx="5979">
                  <c:v>0.3410369178350669</c:v>
                </c:pt>
                <c:pt idx="5980">
                  <c:v>0.27633122844725183</c:v>
                </c:pt>
                <c:pt idx="5981">
                  <c:v>6.0732489820306386</c:v>
                </c:pt>
                <c:pt idx="5982">
                  <c:v>0.43758006792993215</c:v>
                </c:pt>
                <c:pt idx="5983">
                  <c:v>0.58091566765845448</c:v>
                </c:pt>
                <c:pt idx="5984">
                  <c:v>-1.8794098591864117</c:v>
                </c:pt>
                <c:pt idx="5985">
                  <c:v>-5.6862336955676329E-2</c:v>
                </c:pt>
                <c:pt idx="5986">
                  <c:v>0.12613187981839441</c:v>
                </c:pt>
                <c:pt idx="5987">
                  <c:v>-0.90355201075569325</c:v>
                </c:pt>
                <c:pt idx="5988">
                  <c:v>-4.7725895038969277</c:v>
                </c:pt>
                <c:pt idx="5989">
                  <c:v>-10.866506212226202</c:v>
                </c:pt>
                <c:pt idx="5990">
                  <c:v>-0.47757896534755656</c:v>
                </c:pt>
                <c:pt idx="5991">
                  <c:v>4.4751324332318623</c:v>
                </c:pt>
                <c:pt idx="5992">
                  <c:v>10.582769240382088</c:v>
                </c:pt>
                <c:pt idx="5993">
                  <c:v>-7.6462586799900292</c:v>
                </c:pt>
                <c:pt idx="5994">
                  <c:v>-0.24035896786589692</c:v>
                </c:pt>
                <c:pt idx="5995">
                  <c:v>0.43063435432986208</c:v>
                </c:pt>
                <c:pt idx="5996">
                  <c:v>1.6698513983076688</c:v>
                </c:pt>
                <c:pt idx="5997">
                  <c:v>-6.4130337419715744E-2</c:v>
                </c:pt>
                <c:pt idx="5998">
                  <c:v>0.61775243583882566</c:v>
                </c:pt>
                <c:pt idx="5999">
                  <c:v>-2.3180885848609862</c:v>
                </c:pt>
                <c:pt idx="6000">
                  <c:v>8.8703647195834048</c:v>
                </c:pt>
                <c:pt idx="6001">
                  <c:v>0.58256200925071366</c:v>
                </c:pt>
                <c:pt idx="6002">
                  <c:v>0</c:v>
                </c:pt>
                <c:pt idx="6003">
                  <c:v>1.0381351288867713</c:v>
                </c:pt>
                <c:pt idx="6004">
                  <c:v>1.4877065669770762</c:v>
                </c:pt>
                <c:pt idx="6005">
                  <c:v>-10.518980929170402</c:v>
                </c:pt>
                <c:pt idx="6006">
                  <c:v>-7.0660891904577721</c:v>
                </c:pt>
                <c:pt idx="6007">
                  <c:v>0.65207669657969314</c:v>
                </c:pt>
                <c:pt idx="6008">
                  <c:v>-11.380821783940931</c:v>
                </c:pt>
                <c:pt idx="6009">
                  <c:v>-7.6486571760385464</c:v>
                </c:pt>
                <c:pt idx="6010">
                  <c:v>13.56672796318699</c:v>
                </c:pt>
                <c:pt idx="6011">
                  <c:v>0.362341225475458</c:v>
                </c:pt>
                <c:pt idx="6012">
                  <c:v>-5.1954879375484264</c:v>
                </c:pt>
                <c:pt idx="6013">
                  <c:v>-1.1681227588083267</c:v>
                </c:pt>
                <c:pt idx="6014">
                  <c:v>-1.2991681918875073</c:v>
                </c:pt>
                <c:pt idx="6015">
                  <c:v>-16.880671656364051</c:v>
                </c:pt>
                <c:pt idx="6016">
                  <c:v>0.6780719051126376</c:v>
                </c:pt>
                <c:pt idx="6017">
                  <c:v>1.7369655941662057</c:v>
                </c:pt>
                <c:pt idx="6018">
                  <c:v>0.52466199045334205</c:v>
                </c:pt>
                <c:pt idx="6019">
                  <c:v>-4.41917826283027</c:v>
                </c:pt>
                <c:pt idx="6020">
                  <c:v>0.47275299713513141</c:v>
                </c:pt>
                <c:pt idx="6021">
                  <c:v>11.941658995526698</c:v>
                </c:pt>
                <c:pt idx="6022">
                  <c:v>-4.3692338096657197</c:v>
                </c:pt>
                <c:pt idx="6023">
                  <c:v>-0.20369442712926525</c:v>
                </c:pt>
                <c:pt idx="6024">
                  <c:v>-1.4712893247569092</c:v>
                </c:pt>
                <c:pt idx="6025">
                  <c:v>0.80804175617716478</c:v>
                </c:pt>
                <c:pt idx="6026">
                  <c:v>-0.7554164462723777</c:v>
                </c:pt>
                <c:pt idx="6027">
                  <c:v>-1.113629503231806</c:v>
                </c:pt>
                <c:pt idx="6028">
                  <c:v>5.155970401438486</c:v>
                </c:pt>
                <c:pt idx="6029">
                  <c:v>-7.4318320689833614E-2</c:v>
                </c:pt>
                <c:pt idx="6030">
                  <c:v>0.6386004643232297</c:v>
                </c:pt>
                <c:pt idx="6031">
                  <c:v>-1.3448284969974413</c:v>
                </c:pt>
                <c:pt idx="6032">
                  <c:v>1.7454271729144024</c:v>
                </c:pt>
                <c:pt idx="6033">
                  <c:v>11.344665782303407</c:v>
                </c:pt>
                <c:pt idx="6034">
                  <c:v>0.32192809488736207</c:v>
                </c:pt>
                <c:pt idx="6035">
                  <c:v>-2.5482039507110383</c:v>
                </c:pt>
                <c:pt idx="6036">
                  <c:v>-6.8286654283030161</c:v>
                </c:pt>
                <c:pt idx="6037">
                  <c:v>8.0624959257337636</c:v>
                </c:pt>
                <c:pt idx="6038">
                  <c:v>0.37851162325372983</c:v>
                </c:pt>
                <c:pt idx="6039">
                  <c:v>-4.4854235784260586E-2</c:v>
                </c:pt>
                <c:pt idx="6040">
                  <c:v>-11.731460464782433</c:v>
                </c:pt>
                <c:pt idx="6041">
                  <c:v>0.13479677803871098</c:v>
                </c:pt>
                <c:pt idx="6042">
                  <c:v>0.13245029602364936</c:v>
                </c:pt>
                <c:pt idx="6043">
                  <c:v>-0.40787770770597781</c:v>
                </c:pt>
                <c:pt idx="6044">
                  <c:v>8.0606959316875546</c:v>
                </c:pt>
                <c:pt idx="6045">
                  <c:v>-0.1886615640238983</c:v>
                </c:pt>
                <c:pt idx="6046">
                  <c:v>0.18078599407407925</c:v>
                </c:pt>
                <c:pt idx="6047">
                  <c:v>-0.66754891870063005</c:v>
                </c:pt>
                <c:pt idx="6048">
                  <c:v>1.658963082164933</c:v>
                </c:pt>
                <c:pt idx="6049">
                  <c:v>-4.0098627466287446</c:v>
                </c:pt>
                <c:pt idx="6050">
                  <c:v>0.27184286345105313</c:v>
                </c:pt>
                <c:pt idx="6051">
                  <c:v>0.55222571430915635</c:v>
                </c:pt>
                <c:pt idx="6052">
                  <c:v>0.52724700286486881</c:v>
                </c:pt>
                <c:pt idx="6053">
                  <c:v>0.79468109202249326</c:v>
                </c:pt>
                <c:pt idx="6054">
                  <c:v>-0.23319917629303075</c:v>
                </c:pt>
                <c:pt idx="6055">
                  <c:v>-0.88699103817081371</c:v>
                </c:pt>
                <c:pt idx="6056">
                  <c:v>-0.11433267547899524</c:v>
                </c:pt>
                <c:pt idx="6057">
                  <c:v>-6.4128300930133678E-2</c:v>
                </c:pt>
                <c:pt idx="6058">
                  <c:v>1.9209530512142758</c:v>
                </c:pt>
                <c:pt idx="6059">
                  <c:v>5.9228321394775394</c:v>
                </c:pt>
                <c:pt idx="6060">
                  <c:v>4.3692338096657197</c:v>
                </c:pt>
                <c:pt idx="6061">
                  <c:v>1.3566865035662772</c:v>
                </c:pt>
                <c:pt idx="6062">
                  <c:v>0.12008516262961491</c:v>
                </c:pt>
                <c:pt idx="6063">
                  <c:v>0.58493244488755136</c:v>
                </c:pt>
                <c:pt idx="6064">
                  <c:v>0.48460384081541441</c:v>
                </c:pt>
                <c:pt idx="6065">
                  <c:v>-10.703326841459814</c:v>
                </c:pt>
                <c:pt idx="6066">
                  <c:v>-0.91847011450340188</c:v>
                </c:pt>
                <c:pt idx="6067">
                  <c:v>-3.0373649043518702E-2</c:v>
                </c:pt>
                <c:pt idx="6068">
                  <c:v>8.8683081332894673</c:v>
                </c:pt>
                <c:pt idx="6069">
                  <c:v>-1.9452362666172472E-2</c:v>
                </c:pt>
                <c:pt idx="6070">
                  <c:v>-8.0624959257337636</c:v>
                </c:pt>
                <c:pt idx="6071">
                  <c:v>-9.3815429511845849</c:v>
                </c:pt>
                <c:pt idx="6072">
                  <c:v>6.7111073287312417E-2</c:v>
                </c:pt>
                <c:pt idx="6073">
                  <c:v>-0.57447012690351396</c:v>
                </c:pt>
                <c:pt idx="6074">
                  <c:v>0.80375268537740852</c:v>
                </c:pt>
                <c:pt idx="6075">
                  <c:v>-6.0732489820306386</c:v>
                </c:pt>
                <c:pt idx="6076">
                  <c:v>-6.2029400586702756</c:v>
                </c:pt>
                <c:pt idx="6077">
                  <c:v>-4.3147325934831589</c:v>
                </c:pt>
                <c:pt idx="6078">
                  <c:v>-13.00146683934072</c:v>
                </c:pt>
                <c:pt idx="6079">
                  <c:v>-15.004352157152828</c:v>
                </c:pt>
                <c:pt idx="6080">
                  <c:v>0.50695998871988301</c:v>
                </c:pt>
                <c:pt idx="6081">
                  <c:v>5.3457748368417306</c:v>
                </c:pt>
                <c:pt idx="6082">
                  <c:v>-8.0606959316875546</c:v>
                </c:pt>
                <c:pt idx="6083">
                  <c:v>7.0660891904577721</c:v>
                </c:pt>
                <c:pt idx="6084">
                  <c:v>-0.24366908096686271</c:v>
                </c:pt>
                <c:pt idx="6085">
                  <c:v>-12.43402002712266</c:v>
                </c:pt>
                <c:pt idx="6086">
                  <c:v>-6.0732489820306386</c:v>
                </c:pt>
                <c:pt idx="6087">
                  <c:v>15.98518968383468</c:v>
                </c:pt>
                <c:pt idx="6088">
                  <c:v>-5.1244820306811452</c:v>
                </c:pt>
                <c:pt idx="6089">
                  <c:v>0.47980775466908143</c:v>
                </c:pt>
                <c:pt idx="6090">
                  <c:v>-13.188279751964144</c:v>
                </c:pt>
                <c:pt idx="6091">
                  <c:v>-0.47465702552230365</c:v>
                </c:pt>
                <c:pt idx="6092">
                  <c:v>-7.2734877398296094</c:v>
                </c:pt>
                <c:pt idx="6093">
                  <c:v>8.6462586799900301</c:v>
                </c:pt>
                <c:pt idx="6094">
                  <c:v>3.0428104503239903</c:v>
                </c:pt>
                <c:pt idx="6095">
                  <c:v>7.0660891904577738</c:v>
                </c:pt>
                <c:pt idx="6096">
                  <c:v>-12.167627216919835</c:v>
                </c:pt>
                <c:pt idx="6097">
                  <c:v>-6.3279268355088059</c:v>
                </c:pt>
                <c:pt idx="6098">
                  <c:v>0.53991275988316734</c:v>
                </c:pt>
                <c:pt idx="6099">
                  <c:v>2.1627295000381084</c:v>
                </c:pt>
                <c:pt idx="6100">
                  <c:v>-0.42513337701435067</c:v>
                </c:pt>
                <c:pt idx="6101">
                  <c:v>-10.703326841459814</c:v>
                </c:pt>
                <c:pt idx="6102">
                  <c:v>-1.6371438021682305</c:v>
                </c:pt>
                <c:pt idx="6103">
                  <c:v>8.0624959257337636</c:v>
                </c:pt>
                <c:pt idx="6104">
                  <c:v>-10.381542951184585</c:v>
                </c:pt>
                <c:pt idx="6105">
                  <c:v>-0.26303440583379395</c:v>
                </c:pt>
                <c:pt idx="6106">
                  <c:v>9.8783364714068203</c:v>
                </c:pt>
                <c:pt idx="6107">
                  <c:v>8.0606959316875546</c:v>
                </c:pt>
                <c:pt idx="6108">
                  <c:v>7.0660891904577721</c:v>
                </c:pt>
                <c:pt idx="6109">
                  <c:v>0.78756455629759703</c:v>
                </c:pt>
                <c:pt idx="6110">
                  <c:v>8.0606959316875546</c:v>
                </c:pt>
                <c:pt idx="6111">
                  <c:v>-0.66119808654824153</c:v>
                </c:pt>
                <c:pt idx="6112">
                  <c:v>-8.3837042924740537</c:v>
                </c:pt>
                <c:pt idx="6113">
                  <c:v>0.37196877738695772</c:v>
                </c:pt>
                <c:pt idx="6114">
                  <c:v>0.38689260676485088</c:v>
                </c:pt>
                <c:pt idx="6115">
                  <c:v>12.953772068526765</c:v>
                </c:pt>
                <c:pt idx="6116">
                  <c:v>-0.35845397091247633</c:v>
                </c:pt>
                <c:pt idx="6117">
                  <c:v>-0.38699048571895911</c:v>
                </c:pt>
                <c:pt idx="6118">
                  <c:v>0.44142065813910342</c:v>
                </c:pt>
                <c:pt idx="6119">
                  <c:v>6.8479737882766609E-2</c:v>
                </c:pt>
                <c:pt idx="6120">
                  <c:v>0.54314232502652937</c:v>
                </c:pt>
                <c:pt idx="6121">
                  <c:v>-0.10236171762967773</c:v>
                </c:pt>
                <c:pt idx="6122">
                  <c:v>-0.97862634920743297</c:v>
                </c:pt>
                <c:pt idx="6123">
                  <c:v>-0.92056553250559514</c:v>
                </c:pt>
                <c:pt idx="6124">
                  <c:v>6.0732489820306386</c:v>
                </c:pt>
                <c:pt idx="6125">
                  <c:v>7.3837042924740528</c:v>
                </c:pt>
                <c:pt idx="6126">
                  <c:v>11.61378946447258</c:v>
                </c:pt>
                <c:pt idx="6127">
                  <c:v>8.3837042924740537</c:v>
                </c:pt>
                <c:pt idx="6128">
                  <c:v>-9.229619965185119</c:v>
                </c:pt>
                <c:pt idx="6129">
                  <c:v>1.7673993142042956</c:v>
                </c:pt>
                <c:pt idx="6130">
                  <c:v>13.325727069736166</c:v>
                </c:pt>
                <c:pt idx="6131">
                  <c:v>0.58376275425626512</c:v>
                </c:pt>
                <c:pt idx="6132">
                  <c:v>4.0806915995289135</c:v>
                </c:pt>
                <c:pt idx="6133">
                  <c:v>6.0732489820306386</c:v>
                </c:pt>
                <c:pt idx="6134">
                  <c:v>-4.9020896093446975</c:v>
                </c:pt>
                <c:pt idx="6135">
                  <c:v>10.058893689053569</c:v>
                </c:pt>
                <c:pt idx="6136">
                  <c:v>0.11486395703200272</c:v>
                </c:pt>
                <c:pt idx="6137">
                  <c:v>1.5849625007211561</c:v>
                </c:pt>
                <c:pt idx="6138">
                  <c:v>7.0660891904577738</c:v>
                </c:pt>
                <c:pt idx="6139">
                  <c:v>13.485200381955432</c:v>
                </c:pt>
                <c:pt idx="6140">
                  <c:v>-0.43844210361378749</c:v>
                </c:pt>
                <c:pt idx="6141">
                  <c:v>-7.6815597050831172E-2</c:v>
                </c:pt>
                <c:pt idx="6142">
                  <c:v>0.18155124805881109</c:v>
                </c:pt>
                <c:pt idx="6143">
                  <c:v>-1.9964007589459321</c:v>
                </c:pt>
                <c:pt idx="6144">
                  <c:v>1</c:v>
                </c:pt>
                <c:pt idx="6145">
                  <c:v>-0.35509495882256181</c:v>
                </c:pt>
                <c:pt idx="6146">
                  <c:v>0.17910832360764797</c:v>
                </c:pt>
                <c:pt idx="6147">
                  <c:v>-12.501920096027913</c:v>
                </c:pt>
                <c:pt idx="6148">
                  <c:v>-0.42223300068304787</c:v>
                </c:pt>
                <c:pt idx="6149">
                  <c:v>-0.34792330342030692</c:v>
                </c:pt>
                <c:pt idx="6150">
                  <c:v>-1.0195334025791136</c:v>
                </c:pt>
                <c:pt idx="6151">
                  <c:v>0.24100809950379473</c:v>
                </c:pt>
                <c:pt idx="6152">
                  <c:v>1.3625700793847082</c:v>
                </c:pt>
                <c:pt idx="6153">
                  <c:v>-7.6486571760385464</c:v>
                </c:pt>
                <c:pt idx="6154">
                  <c:v>11.673897930688602</c:v>
                </c:pt>
                <c:pt idx="6155">
                  <c:v>10.703038388986418</c:v>
                </c:pt>
                <c:pt idx="6156">
                  <c:v>0.77051815387723299</c:v>
                </c:pt>
                <c:pt idx="6157">
                  <c:v>1.5849625007211563</c:v>
                </c:pt>
                <c:pt idx="6158">
                  <c:v>-1.0513090938255771</c:v>
                </c:pt>
                <c:pt idx="6159">
                  <c:v>1.7884958948062886</c:v>
                </c:pt>
                <c:pt idx="6160">
                  <c:v>2.7327690961787483</c:v>
                </c:pt>
                <c:pt idx="6161">
                  <c:v>-7.0047497528256591E-2</c:v>
                </c:pt>
                <c:pt idx="6162">
                  <c:v>0.87446911791614135</c:v>
                </c:pt>
                <c:pt idx="6163">
                  <c:v>-3.5961487896928617</c:v>
                </c:pt>
                <c:pt idx="6164">
                  <c:v>2.4126350090635396</c:v>
                </c:pt>
                <c:pt idx="6165">
                  <c:v>-8.0624959257337636</c:v>
                </c:pt>
                <c:pt idx="6166">
                  <c:v>0.4538567481693721</c:v>
                </c:pt>
                <c:pt idx="6167">
                  <c:v>-0.34704726146996662</c:v>
                </c:pt>
                <c:pt idx="6168">
                  <c:v>0.18259141327847289</c:v>
                </c:pt>
                <c:pt idx="6169">
                  <c:v>-0.24100809950379493</c:v>
                </c:pt>
                <c:pt idx="6170">
                  <c:v>0.15335077690679658</c:v>
                </c:pt>
                <c:pt idx="6171">
                  <c:v>0.15611920191728196</c:v>
                </c:pt>
                <c:pt idx="6172">
                  <c:v>0.48971418557334012</c:v>
                </c:pt>
                <c:pt idx="6173">
                  <c:v>-6.0732489820306386</c:v>
                </c:pt>
                <c:pt idx="6174">
                  <c:v>1.9302865657920303</c:v>
                </c:pt>
                <c:pt idx="6175">
                  <c:v>2.185943396373936E-2</c:v>
                </c:pt>
                <c:pt idx="6176">
                  <c:v>-12.208742403223331</c:v>
                </c:pt>
                <c:pt idx="6177">
                  <c:v>1.3188221840195411</c:v>
                </c:pt>
                <c:pt idx="6178">
                  <c:v>0.34028863200870152</c:v>
                </c:pt>
                <c:pt idx="6179">
                  <c:v>-12.208742403223331</c:v>
                </c:pt>
                <c:pt idx="6180">
                  <c:v>-7.6486571760385464</c:v>
                </c:pt>
                <c:pt idx="6181">
                  <c:v>-8.6462586799900301</c:v>
                </c:pt>
                <c:pt idx="6182">
                  <c:v>-1.1726393861393483</c:v>
                </c:pt>
                <c:pt idx="6183">
                  <c:v>-2.0177881937630229E-2</c:v>
                </c:pt>
                <c:pt idx="6184">
                  <c:v>2.5730096979593906</c:v>
                </c:pt>
                <c:pt idx="6185">
                  <c:v>-8.0624959257337636</c:v>
                </c:pt>
                <c:pt idx="6186">
                  <c:v>0.90143616551641026</c:v>
                </c:pt>
                <c:pt idx="6187">
                  <c:v>0.30218415958894734</c:v>
                </c:pt>
                <c:pt idx="6188">
                  <c:v>-0.58496250072115608</c:v>
                </c:pt>
                <c:pt idx="6189">
                  <c:v>-9.5189809291704002</c:v>
                </c:pt>
                <c:pt idx="6190">
                  <c:v>1.4111379157565549</c:v>
                </c:pt>
                <c:pt idx="6191">
                  <c:v>-9.0606959316875546</c:v>
                </c:pt>
                <c:pt idx="6192">
                  <c:v>10.644156719937438</c:v>
                </c:pt>
                <c:pt idx="6193">
                  <c:v>11.013555309891467</c:v>
                </c:pt>
                <c:pt idx="6194">
                  <c:v>-7.0660891904577721</c:v>
                </c:pt>
                <c:pt idx="6195">
                  <c:v>-0.99819775736601468</c:v>
                </c:pt>
                <c:pt idx="6196">
                  <c:v>8.3822637581148367</c:v>
                </c:pt>
                <c:pt idx="6197">
                  <c:v>9.5189809291704002</c:v>
                </c:pt>
                <c:pt idx="6198">
                  <c:v>2.1941006304864681</c:v>
                </c:pt>
                <c:pt idx="6199">
                  <c:v>0.26423615104354692</c:v>
                </c:pt>
                <c:pt idx="6200">
                  <c:v>-7.6486571760385464</c:v>
                </c:pt>
                <c:pt idx="6201">
                  <c:v>-9.5196362528432132</c:v>
                </c:pt>
                <c:pt idx="6202">
                  <c:v>0.58376275425626512</c:v>
                </c:pt>
                <c:pt idx="6203">
                  <c:v>0.22102005971963248</c:v>
                </c:pt>
                <c:pt idx="6204">
                  <c:v>-11.891910249864669</c:v>
                </c:pt>
                <c:pt idx="6205">
                  <c:v>5.6803881789014676</c:v>
                </c:pt>
                <c:pt idx="6206">
                  <c:v>-8.0624959257337636</c:v>
                </c:pt>
                <c:pt idx="6207">
                  <c:v>-1.8459156727110673</c:v>
                </c:pt>
                <c:pt idx="6208">
                  <c:v>10.814048332230835</c:v>
                </c:pt>
                <c:pt idx="6209">
                  <c:v>0.42449782852791001</c:v>
                </c:pt>
                <c:pt idx="6210">
                  <c:v>-8.0606959316875546</c:v>
                </c:pt>
                <c:pt idx="6211">
                  <c:v>7.6486571760385464</c:v>
                </c:pt>
                <c:pt idx="6212">
                  <c:v>10.917123403264748</c:v>
                </c:pt>
                <c:pt idx="6213">
                  <c:v>-11.268542000300123</c:v>
                </c:pt>
                <c:pt idx="6214">
                  <c:v>-4.7141998692603266</c:v>
                </c:pt>
                <c:pt idx="6215">
                  <c:v>-7.6486571760385464</c:v>
                </c:pt>
                <c:pt idx="6216">
                  <c:v>-10.229219383469125</c:v>
                </c:pt>
                <c:pt idx="6217">
                  <c:v>-7.4333824584190422</c:v>
                </c:pt>
                <c:pt idx="6218">
                  <c:v>3.6832763800823476</c:v>
                </c:pt>
                <c:pt idx="6219">
                  <c:v>-13.380911949563341</c:v>
                </c:pt>
                <c:pt idx="6220">
                  <c:v>-0.53026821803671531</c:v>
                </c:pt>
                <c:pt idx="6221">
                  <c:v>4.6064474069797834</c:v>
                </c:pt>
                <c:pt idx="6222">
                  <c:v>-12.10339709935112</c:v>
                </c:pt>
                <c:pt idx="6223">
                  <c:v>-5.9228321394775394</c:v>
                </c:pt>
                <c:pt idx="6224">
                  <c:v>-5.26589492725636E-2</c:v>
                </c:pt>
                <c:pt idx="6225">
                  <c:v>13.965814340495692</c:v>
                </c:pt>
                <c:pt idx="6226">
                  <c:v>-8.0606959316875546</c:v>
                </c:pt>
                <c:pt idx="6227">
                  <c:v>-10.966024713800364</c:v>
                </c:pt>
                <c:pt idx="6228">
                  <c:v>8.0624959257337636</c:v>
                </c:pt>
                <c:pt idx="6229">
                  <c:v>-10.229619965185119</c:v>
                </c:pt>
                <c:pt idx="6230">
                  <c:v>14.238852526315656</c:v>
                </c:pt>
                <c:pt idx="6231">
                  <c:v>-10.381542951184585</c:v>
                </c:pt>
                <c:pt idx="6232">
                  <c:v>-10.518980929170402</c:v>
                </c:pt>
                <c:pt idx="6233">
                  <c:v>0.35346280231781385</c:v>
                </c:pt>
                <c:pt idx="6234">
                  <c:v>9.2304207950923818</c:v>
                </c:pt>
                <c:pt idx="6235">
                  <c:v>0.32178389027522875</c:v>
                </c:pt>
                <c:pt idx="6236">
                  <c:v>9.0606959316875546</c:v>
                </c:pt>
                <c:pt idx="6237">
                  <c:v>9.8667637673533513</c:v>
                </c:pt>
                <c:pt idx="6238">
                  <c:v>9.0606959316875546</c:v>
                </c:pt>
                <c:pt idx="6239">
                  <c:v>1.1301987231267019</c:v>
                </c:pt>
                <c:pt idx="6240">
                  <c:v>-0.78849589480628846</c:v>
                </c:pt>
                <c:pt idx="6241">
                  <c:v>-6.0660891904577721</c:v>
                </c:pt>
                <c:pt idx="6242">
                  <c:v>-0.28363615984415297</c:v>
                </c:pt>
                <c:pt idx="6243">
                  <c:v>-1.4043902550793355</c:v>
                </c:pt>
                <c:pt idx="6244">
                  <c:v>-1.7098377613254798</c:v>
                </c:pt>
                <c:pt idx="6245">
                  <c:v>-0.86220148345404424</c:v>
                </c:pt>
                <c:pt idx="6246">
                  <c:v>-3.7837138533576851</c:v>
                </c:pt>
                <c:pt idx="6247">
                  <c:v>-0.58256798558077305</c:v>
                </c:pt>
                <c:pt idx="6248">
                  <c:v>0.56610347346984013</c:v>
                </c:pt>
                <c:pt idx="6249">
                  <c:v>-2.0495959444714789</c:v>
                </c:pt>
                <c:pt idx="6250">
                  <c:v>-0.22902551366889518</c:v>
                </c:pt>
                <c:pt idx="6251">
                  <c:v>0.53801899911088091</c:v>
                </c:pt>
                <c:pt idx="6252">
                  <c:v>0.55437418088773349</c:v>
                </c:pt>
                <c:pt idx="6253">
                  <c:v>-11.518653155673389</c:v>
                </c:pt>
                <c:pt idx="6254">
                  <c:v>-0.17382945589822874</c:v>
                </c:pt>
                <c:pt idx="6255">
                  <c:v>-7.6486571760385464</c:v>
                </c:pt>
                <c:pt idx="6256">
                  <c:v>-3.2894608807838434E-2</c:v>
                </c:pt>
                <c:pt idx="6257">
                  <c:v>10.518980929170402</c:v>
                </c:pt>
                <c:pt idx="6258">
                  <c:v>2.9954995438988923</c:v>
                </c:pt>
                <c:pt idx="6259">
                  <c:v>9.8667637673533513</c:v>
                </c:pt>
                <c:pt idx="6260">
                  <c:v>-0.82232649438544947</c:v>
                </c:pt>
                <c:pt idx="6261">
                  <c:v>0.34655776139607714</c:v>
                </c:pt>
                <c:pt idx="6262">
                  <c:v>2.7480736422107237E-2</c:v>
                </c:pt>
                <c:pt idx="6263">
                  <c:v>1.3603708445828546</c:v>
                </c:pt>
                <c:pt idx="6264">
                  <c:v>-5.6391513799744502</c:v>
                </c:pt>
                <c:pt idx="6265">
                  <c:v>-14.344295907915818</c:v>
                </c:pt>
                <c:pt idx="6266">
                  <c:v>-5.5163664546528093</c:v>
                </c:pt>
                <c:pt idx="6267">
                  <c:v>2.6238738508479478</c:v>
                </c:pt>
                <c:pt idx="6268">
                  <c:v>-0.3217838902752288</c:v>
                </c:pt>
                <c:pt idx="6269">
                  <c:v>1.1306294426524832</c:v>
                </c:pt>
                <c:pt idx="6270">
                  <c:v>0.28599555427710499</c:v>
                </c:pt>
                <c:pt idx="6271">
                  <c:v>-15.840269796746908</c:v>
                </c:pt>
                <c:pt idx="6272">
                  <c:v>5.5647846187835261</c:v>
                </c:pt>
                <c:pt idx="6273">
                  <c:v>-8.6462586799900301</c:v>
                </c:pt>
                <c:pt idx="6274">
                  <c:v>-5.08746284125034</c:v>
                </c:pt>
                <c:pt idx="6275">
                  <c:v>5.3457748368417297</c:v>
                </c:pt>
                <c:pt idx="6276">
                  <c:v>-10.582769240382088</c:v>
                </c:pt>
                <c:pt idx="6277">
                  <c:v>-0.18762455961847868</c:v>
                </c:pt>
                <c:pt idx="6278">
                  <c:v>9.5196362528432132</c:v>
                </c:pt>
                <c:pt idx="6279">
                  <c:v>8.0606959316875546</c:v>
                </c:pt>
                <c:pt idx="6280">
                  <c:v>-10.866506212226202</c:v>
                </c:pt>
                <c:pt idx="6281">
                  <c:v>-2.199064947908036</c:v>
                </c:pt>
                <c:pt idx="6282">
                  <c:v>-0.5538015692346957</c:v>
                </c:pt>
                <c:pt idx="6283">
                  <c:v>9.3822637581148367</c:v>
                </c:pt>
                <c:pt idx="6284">
                  <c:v>9.3822637581148367</c:v>
                </c:pt>
                <c:pt idx="6285">
                  <c:v>14.550786859688905</c:v>
                </c:pt>
                <c:pt idx="6286">
                  <c:v>9.3822637581148367</c:v>
                </c:pt>
                <c:pt idx="6287">
                  <c:v>0.34609014556135231</c:v>
                </c:pt>
                <c:pt idx="6288">
                  <c:v>4.3692338096657197</c:v>
                </c:pt>
                <c:pt idx="6289">
                  <c:v>0.2830721590703385</c:v>
                </c:pt>
                <c:pt idx="6290">
                  <c:v>1.422980000885657</c:v>
                </c:pt>
                <c:pt idx="6291">
                  <c:v>-0.82937429670271845</c:v>
                </c:pt>
                <c:pt idx="6292">
                  <c:v>-0.39485961734121355</c:v>
                </c:pt>
                <c:pt idx="6293">
                  <c:v>6.9886846867721664</c:v>
                </c:pt>
                <c:pt idx="6294">
                  <c:v>-15.93541830950795</c:v>
                </c:pt>
                <c:pt idx="6295">
                  <c:v>-8.0170348683982998E-2</c:v>
                </c:pt>
                <c:pt idx="6296">
                  <c:v>-0.92056553250559514</c:v>
                </c:pt>
                <c:pt idx="6297">
                  <c:v>1</c:v>
                </c:pt>
                <c:pt idx="6298">
                  <c:v>-8.0624959257337636</c:v>
                </c:pt>
                <c:pt idx="6299">
                  <c:v>0.81254136877293948</c:v>
                </c:pt>
                <c:pt idx="6300">
                  <c:v>0.85707959238604003</c:v>
                </c:pt>
                <c:pt idx="6301">
                  <c:v>-2.9932552703666526</c:v>
                </c:pt>
                <c:pt idx="6302">
                  <c:v>-0.52273998563829771</c:v>
                </c:pt>
                <c:pt idx="6303">
                  <c:v>1.2138362951947241</c:v>
                </c:pt>
                <c:pt idx="6304">
                  <c:v>0.19033121210414936</c:v>
                </c:pt>
                <c:pt idx="6305">
                  <c:v>-11.813781191217037</c:v>
                </c:pt>
                <c:pt idx="6306">
                  <c:v>-12.425215903299385</c:v>
                </c:pt>
                <c:pt idx="6307">
                  <c:v>-3.231129663492085</c:v>
                </c:pt>
                <c:pt idx="6308">
                  <c:v>-0.20506433719646389</c:v>
                </c:pt>
                <c:pt idx="6309">
                  <c:v>0.40525647848625845</c:v>
                </c:pt>
                <c:pt idx="6310">
                  <c:v>-0.30281927193965757</c:v>
                </c:pt>
                <c:pt idx="6311">
                  <c:v>0.55359832981182133</c:v>
                </c:pt>
                <c:pt idx="6312">
                  <c:v>3.0143493437314359</c:v>
                </c:pt>
                <c:pt idx="6313">
                  <c:v>7.0389327891398012E-2</c:v>
                </c:pt>
                <c:pt idx="6314">
                  <c:v>0.68449817427207071</c:v>
                </c:pt>
                <c:pt idx="6315">
                  <c:v>-0.51457317282975812</c:v>
                </c:pt>
                <c:pt idx="6316">
                  <c:v>-0.72371457066834988</c:v>
                </c:pt>
                <c:pt idx="6317">
                  <c:v>-1.5607149544744789</c:v>
                </c:pt>
                <c:pt idx="6318">
                  <c:v>1.8826430493618411</c:v>
                </c:pt>
                <c:pt idx="6319">
                  <c:v>1.4080847386370769</c:v>
                </c:pt>
                <c:pt idx="6320">
                  <c:v>-0.30485458152842088</c:v>
                </c:pt>
                <c:pt idx="6321">
                  <c:v>8.1992927381927103</c:v>
                </c:pt>
                <c:pt idx="6322">
                  <c:v>-0.17833724125851225</c:v>
                </c:pt>
                <c:pt idx="6323">
                  <c:v>-12.013206341123576</c:v>
                </c:pt>
                <c:pt idx="6324">
                  <c:v>-0.21266088331867503</c:v>
                </c:pt>
                <c:pt idx="6325">
                  <c:v>0.13039663725567516</c:v>
                </c:pt>
                <c:pt idx="6326">
                  <c:v>4.4394119358453436E-2</c:v>
                </c:pt>
                <c:pt idx="6327">
                  <c:v>6.9540933253077031E-2</c:v>
                </c:pt>
                <c:pt idx="6328">
                  <c:v>-9.7847323398144712E-2</c:v>
                </c:pt>
                <c:pt idx="6329">
                  <c:v>1.3459069578218024</c:v>
                </c:pt>
                <c:pt idx="6330">
                  <c:v>3.6220187912753159E-2</c:v>
                </c:pt>
                <c:pt idx="6331">
                  <c:v>-0.28037560544285639</c:v>
                </c:pt>
                <c:pt idx="6332">
                  <c:v>4.5087889528537886E-2</c:v>
                </c:pt>
                <c:pt idx="6333">
                  <c:v>0.34320475451777704</c:v>
                </c:pt>
                <c:pt idx="6334">
                  <c:v>-9.9010005831165773E-2</c:v>
                </c:pt>
                <c:pt idx="6335">
                  <c:v>0.27207954543680102</c:v>
                </c:pt>
                <c:pt idx="6336">
                  <c:v>4.6019019590082533E-3</c:v>
                </c:pt>
                <c:pt idx="6337">
                  <c:v>0.52123690311076898</c:v>
                </c:pt>
                <c:pt idx="6338">
                  <c:v>-10.147204924942228</c:v>
                </c:pt>
                <c:pt idx="6339">
                  <c:v>0.40987579416306491</c:v>
                </c:pt>
                <c:pt idx="6340">
                  <c:v>-1.9090263399525098</c:v>
                </c:pt>
                <c:pt idx="6341">
                  <c:v>1.0138057995250305</c:v>
                </c:pt>
                <c:pt idx="6342">
                  <c:v>-0.10771381730025348</c:v>
                </c:pt>
                <c:pt idx="6343">
                  <c:v>-0.76867445389354427</c:v>
                </c:pt>
                <c:pt idx="6344">
                  <c:v>-1.7073513358941892E-2</c:v>
                </c:pt>
                <c:pt idx="6345">
                  <c:v>0.1817109158200228</c:v>
                </c:pt>
                <c:pt idx="6346">
                  <c:v>0.12553088208385882</c:v>
                </c:pt>
                <c:pt idx="6347">
                  <c:v>-0.17238217404988981</c:v>
                </c:pt>
                <c:pt idx="6348">
                  <c:v>-9.8667637673533513</c:v>
                </c:pt>
                <c:pt idx="6349">
                  <c:v>-8.6450579349844769</c:v>
                </c:pt>
                <c:pt idx="6350">
                  <c:v>-11.613482540731207</c:v>
                </c:pt>
                <c:pt idx="6351">
                  <c:v>-0.30562628255826185</c:v>
                </c:pt>
                <c:pt idx="6352">
                  <c:v>0</c:v>
                </c:pt>
                <c:pt idx="6353">
                  <c:v>-10.814315423787811</c:v>
                </c:pt>
                <c:pt idx="6354">
                  <c:v>15.162194612815439</c:v>
                </c:pt>
                <c:pt idx="6355">
                  <c:v>12.381002109550925</c:v>
                </c:pt>
                <c:pt idx="6356">
                  <c:v>-0.21709812166693518</c:v>
                </c:pt>
                <c:pt idx="6357">
                  <c:v>-5.0273206481223548E-2</c:v>
                </c:pt>
                <c:pt idx="6358">
                  <c:v>-4.7221783771685955</c:v>
                </c:pt>
                <c:pt idx="6359">
                  <c:v>-0.6883619547623786</c:v>
                </c:pt>
                <c:pt idx="6360">
                  <c:v>-3.9257298911026992</c:v>
                </c:pt>
                <c:pt idx="6361">
                  <c:v>3.3058288579295672E-2</c:v>
                </c:pt>
                <c:pt idx="6362">
                  <c:v>-11.059344460824425</c:v>
                </c:pt>
                <c:pt idx="6363">
                  <c:v>4.7725895038969277</c:v>
                </c:pt>
                <c:pt idx="6364">
                  <c:v>3.1601997385828876E-2</c:v>
                </c:pt>
                <c:pt idx="6365">
                  <c:v>-2.2223924213364481</c:v>
                </c:pt>
                <c:pt idx="6366">
                  <c:v>-0.19149557096573042</c:v>
                </c:pt>
                <c:pt idx="6367">
                  <c:v>8.8683081332894673</c:v>
                </c:pt>
                <c:pt idx="6368">
                  <c:v>7.1790683068010092E-2</c:v>
                </c:pt>
                <c:pt idx="6369">
                  <c:v>0.94937392693003209</c:v>
                </c:pt>
                <c:pt idx="6370">
                  <c:v>0.91384335625028523</c:v>
                </c:pt>
                <c:pt idx="6371">
                  <c:v>-8.3837042924740537</c:v>
                </c:pt>
                <c:pt idx="6372">
                  <c:v>-0.78849589480628879</c:v>
                </c:pt>
                <c:pt idx="6373">
                  <c:v>-9.6450579349844787</c:v>
                </c:pt>
                <c:pt idx="6374">
                  <c:v>0.32246866631973625</c:v>
                </c:pt>
                <c:pt idx="6375">
                  <c:v>1.0264388160291706</c:v>
                </c:pt>
                <c:pt idx="6376">
                  <c:v>-15.162207728046056</c:v>
                </c:pt>
                <c:pt idx="6377">
                  <c:v>-1.7500217469916528</c:v>
                </c:pt>
                <c:pt idx="6378">
                  <c:v>-1.5831602580871711</c:v>
                </c:pt>
                <c:pt idx="6379">
                  <c:v>-12.08137247435552</c:v>
                </c:pt>
                <c:pt idx="6380">
                  <c:v>-14.790229692861628</c:v>
                </c:pt>
                <c:pt idx="6381">
                  <c:v>-8.0624959257337636</c:v>
                </c:pt>
                <c:pt idx="6382">
                  <c:v>8.6462586799900301</c:v>
                </c:pt>
                <c:pt idx="6383">
                  <c:v>0.77739295258408792</c:v>
                </c:pt>
                <c:pt idx="6384">
                  <c:v>0.14378978659736624</c:v>
                </c:pt>
                <c:pt idx="6385">
                  <c:v>2.3157720987252328E-2</c:v>
                </c:pt>
                <c:pt idx="6386">
                  <c:v>0.31561432095515995</c:v>
                </c:pt>
                <c:pt idx="6387">
                  <c:v>8.0624959257337636</c:v>
                </c:pt>
                <c:pt idx="6388">
                  <c:v>-0.54860648172652926</c:v>
                </c:pt>
                <c:pt idx="6389">
                  <c:v>-2.6624168202267851</c:v>
                </c:pt>
                <c:pt idx="6390">
                  <c:v>-2.5849625007211561</c:v>
                </c:pt>
                <c:pt idx="6391">
                  <c:v>1.32102669214583</c:v>
                </c:pt>
                <c:pt idx="6392">
                  <c:v>1.4950341465970971E-2</c:v>
                </c:pt>
                <c:pt idx="6393">
                  <c:v>0.10877634591733119</c:v>
                </c:pt>
                <c:pt idx="6394">
                  <c:v>0.2954558835261713</c:v>
                </c:pt>
                <c:pt idx="6395">
                  <c:v>0.69449745302574895</c:v>
                </c:pt>
                <c:pt idx="6396">
                  <c:v>-0.89106562844683601</c:v>
                </c:pt>
                <c:pt idx="6397">
                  <c:v>-2.5009462449521997</c:v>
                </c:pt>
                <c:pt idx="6398">
                  <c:v>-11.673750739438065</c:v>
                </c:pt>
                <c:pt idx="6399">
                  <c:v>-1.7578825616942269</c:v>
                </c:pt>
                <c:pt idx="6400">
                  <c:v>-10.644457187509261</c:v>
                </c:pt>
                <c:pt idx="6401">
                  <c:v>0.62990990677513081</c:v>
                </c:pt>
                <c:pt idx="6402">
                  <c:v>-9.7098688105081238E-2</c:v>
                </c:pt>
                <c:pt idx="6403">
                  <c:v>1.3820870774775573</c:v>
                </c:pt>
                <c:pt idx="6404">
                  <c:v>9.7604427459966399</c:v>
                </c:pt>
                <c:pt idx="6405">
                  <c:v>1.619884788169659</c:v>
                </c:pt>
                <c:pt idx="6406">
                  <c:v>0.89308479608348823</c:v>
                </c:pt>
                <c:pt idx="6407">
                  <c:v>1.9373977101261035</c:v>
                </c:pt>
                <c:pt idx="6408">
                  <c:v>2.8760676721416187</c:v>
                </c:pt>
                <c:pt idx="6409">
                  <c:v>-5.8893689053568399E-2</c:v>
                </c:pt>
                <c:pt idx="6410">
                  <c:v>2.5805622074305785</c:v>
                </c:pt>
                <c:pt idx="6411">
                  <c:v>1.4385130692076868</c:v>
                </c:pt>
                <c:pt idx="6412">
                  <c:v>11.613636010763889</c:v>
                </c:pt>
                <c:pt idx="6413">
                  <c:v>-1.192645077942396</c:v>
                </c:pt>
                <c:pt idx="6414">
                  <c:v>-0.22780591752281229</c:v>
                </c:pt>
                <c:pt idx="6415">
                  <c:v>-1.1919213225282337</c:v>
                </c:pt>
                <c:pt idx="6416">
                  <c:v>-12.146992873050777</c:v>
                </c:pt>
                <c:pt idx="6417">
                  <c:v>-0.29278174922784606</c:v>
                </c:pt>
                <c:pt idx="6418">
                  <c:v>-9.3808217839409309</c:v>
                </c:pt>
                <c:pt idx="6419">
                  <c:v>0.55055246993532481</c:v>
                </c:pt>
                <c:pt idx="6420">
                  <c:v>5.3457748368417297</c:v>
                </c:pt>
                <c:pt idx="6421">
                  <c:v>3.1017896227494406</c:v>
                </c:pt>
                <c:pt idx="6422">
                  <c:v>12.208742403223331</c:v>
                </c:pt>
                <c:pt idx="6423">
                  <c:v>0.96013922307061939</c:v>
                </c:pt>
                <c:pt idx="6424">
                  <c:v>-0.15046749453382488</c:v>
                </c:pt>
                <c:pt idx="6425">
                  <c:v>0.44458984435660398</c:v>
                </c:pt>
                <c:pt idx="6426">
                  <c:v>-7.6462586799900292</c:v>
                </c:pt>
                <c:pt idx="6427">
                  <c:v>0.40266894184842555</c:v>
                </c:pt>
                <c:pt idx="6428">
                  <c:v>-1.37851162325373</c:v>
                </c:pt>
                <c:pt idx="6429">
                  <c:v>1.0413959160118491</c:v>
                </c:pt>
                <c:pt idx="6430">
                  <c:v>7.0660891904577738</c:v>
                </c:pt>
                <c:pt idx="6431">
                  <c:v>-0.33920608631919791</c:v>
                </c:pt>
                <c:pt idx="6432">
                  <c:v>11.307200809140809</c:v>
                </c:pt>
                <c:pt idx="6433">
                  <c:v>-10.059795091795101</c:v>
                </c:pt>
                <c:pt idx="6434">
                  <c:v>7.6486571760385464</c:v>
                </c:pt>
                <c:pt idx="6435">
                  <c:v>-0.80555267942361863</c:v>
                </c:pt>
                <c:pt idx="6436">
                  <c:v>12.287904726065419</c:v>
                </c:pt>
                <c:pt idx="6437">
                  <c:v>13.08137247435552</c:v>
                </c:pt>
                <c:pt idx="6438">
                  <c:v>-0.52295283844573115</c:v>
                </c:pt>
                <c:pt idx="6439">
                  <c:v>-1.4150374992788437</c:v>
                </c:pt>
                <c:pt idx="6440">
                  <c:v>0</c:v>
                </c:pt>
                <c:pt idx="6441">
                  <c:v>-1.5629361943911575</c:v>
                </c:pt>
                <c:pt idx="6442">
                  <c:v>2.0758560166797179E-2</c:v>
                </c:pt>
                <c:pt idx="6443">
                  <c:v>-0.38702312310924714</c:v>
                </c:pt>
                <c:pt idx="6444">
                  <c:v>-0.80581220755570304</c:v>
                </c:pt>
                <c:pt idx="6445">
                  <c:v>-5.7030945036378851E-2</c:v>
                </c:pt>
                <c:pt idx="6446">
                  <c:v>-0.46394709975979032</c:v>
                </c:pt>
                <c:pt idx="6447">
                  <c:v>1.1876270031757714</c:v>
                </c:pt>
                <c:pt idx="6448">
                  <c:v>0.41023651301502273</c:v>
                </c:pt>
                <c:pt idx="6449">
                  <c:v>3.4316510097923461</c:v>
                </c:pt>
                <c:pt idx="6450">
                  <c:v>-0.21094589468534</c:v>
                </c:pt>
                <c:pt idx="6451">
                  <c:v>-3.3262454131748644E-2</c:v>
                </c:pt>
                <c:pt idx="6452">
                  <c:v>8.8227183011735627E-2</c:v>
                </c:pt>
                <c:pt idx="6453">
                  <c:v>-0.45061331997634813</c:v>
                </c:pt>
                <c:pt idx="6454">
                  <c:v>9.8672787397096631</c:v>
                </c:pt>
                <c:pt idx="6455">
                  <c:v>-3.10714885766079</c:v>
                </c:pt>
                <c:pt idx="6456">
                  <c:v>11.8663774174182</c:v>
                </c:pt>
                <c:pt idx="6457">
                  <c:v>-1.4290493833754536</c:v>
                </c:pt>
                <c:pt idx="6458">
                  <c:v>-0.32192809488736229</c:v>
                </c:pt>
                <c:pt idx="6459">
                  <c:v>-0.33534861064968391</c:v>
                </c:pt>
                <c:pt idx="6460">
                  <c:v>-3.8073549220576037</c:v>
                </c:pt>
                <c:pt idx="6461">
                  <c:v>-3.8073549220576037</c:v>
                </c:pt>
                <c:pt idx="6462">
                  <c:v>8.813091027866489E-2</c:v>
                </c:pt>
                <c:pt idx="6463">
                  <c:v>4.3068721891885937E-2</c:v>
                </c:pt>
                <c:pt idx="6464">
                  <c:v>11.188588845707349</c:v>
                </c:pt>
                <c:pt idx="6465">
                  <c:v>-12.965904504239749</c:v>
                </c:pt>
                <c:pt idx="6466">
                  <c:v>-9.6438561897747253</c:v>
                </c:pt>
                <c:pt idx="6467">
                  <c:v>-9.6438561897747253</c:v>
                </c:pt>
                <c:pt idx="6468">
                  <c:v>-9.6438561897747253</c:v>
                </c:pt>
                <c:pt idx="6469">
                  <c:v>2.1663227647621168</c:v>
                </c:pt>
                <c:pt idx="6470">
                  <c:v>-10.966265102877133</c:v>
                </c:pt>
                <c:pt idx="6471">
                  <c:v>1.6121141069811231</c:v>
                </c:pt>
                <c:pt idx="6472">
                  <c:v>-8.2462160191973E-2</c:v>
                </c:pt>
                <c:pt idx="6473">
                  <c:v>-7.6486571760385464</c:v>
                </c:pt>
                <c:pt idx="6474">
                  <c:v>-0.37489810842562965</c:v>
                </c:pt>
                <c:pt idx="6475">
                  <c:v>-8.3837042924740537</c:v>
                </c:pt>
                <c:pt idx="6476">
                  <c:v>0.21681138907314862</c:v>
                </c:pt>
                <c:pt idx="6477">
                  <c:v>-0.28010791919273514</c:v>
                </c:pt>
                <c:pt idx="6478">
                  <c:v>-0.3701832634945833</c:v>
                </c:pt>
                <c:pt idx="6479">
                  <c:v>-0.34513548604868777</c:v>
                </c:pt>
                <c:pt idx="6480">
                  <c:v>0.58256200925071389</c:v>
                </c:pt>
                <c:pt idx="6481">
                  <c:v>-0.1267678177264282</c:v>
                </c:pt>
                <c:pt idx="6482">
                  <c:v>-0.57516806839634238</c:v>
                </c:pt>
                <c:pt idx="6483">
                  <c:v>3.5189428462299874E-2</c:v>
                </c:pt>
                <c:pt idx="6484">
                  <c:v>-0.14130009183801395</c:v>
                </c:pt>
                <c:pt idx="6485">
                  <c:v>3.8136290800151306E-3</c:v>
                </c:pt>
                <c:pt idx="6486">
                  <c:v>7.7601551758318316E-2</c:v>
                </c:pt>
                <c:pt idx="6487">
                  <c:v>4.2369928864706939E-3</c:v>
                </c:pt>
                <c:pt idx="6488">
                  <c:v>-9.229619965185119</c:v>
                </c:pt>
                <c:pt idx="6489">
                  <c:v>-0.3892115119109385</c:v>
                </c:pt>
                <c:pt idx="6490">
                  <c:v>-3.1122517495780263E-2</c:v>
                </c:pt>
                <c:pt idx="6491">
                  <c:v>0.18038066539575398</c:v>
                </c:pt>
                <c:pt idx="6492">
                  <c:v>0.11353833554756573</c:v>
                </c:pt>
                <c:pt idx="6493">
                  <c:v>6.0732489820306386</c:v>
                </c:pt>
                <c:pt idx="6494">
                  <c:v>0.40246364397003059</c:v>
                </c:pt>
                <c:pt idx="6495">
                  <c:v>0.20163386116965071</c:v>
                </c:pt>
                <c:pt idx="6496">
                  <c:v>1.9297376643221336</c:v>
                </c:pt>
                <c:pt idx="6497">
                  <c:v>-0.1816068064899479</c:v>
                </c:pt>
                <c:pt idx="6498">
                  <c:v>0.51457317282975856</c:v>
                </c:pt>
                <c:pt idx="6499">
                  <c:v>0.99868905484765313</c:v>
                </c:pt>
                <c:pt idx="6500">
                  <c:v>8.2347327936499015E-2</c:v>
                </c:pt>
                <c:pt idx="6501">
                  <c:v>7.0660891904577738</c:v>
                </c:pt>
                <c:pt idx="6502">
                  <c:v>-0.35049724708413305</c:v>
                </c:pt>
                <c:pt idx="6503">
                  <c:v>0.46948528330122019</c:v>
                </c:pt>
                <c:pt idx="6504">
                  <c:v>1.2029241198926544</c:v>
                </c:pt>
                <c:pt idx="6505">
                  <c:v>10.583082767502933</c:v>
                </c:pt>
                <c:pt idx="6506">
                  <c:v>-13.46828462519127</c:v>
                </c:pt>
                <c:pt idx="6507">
                  <c:v>-10.703326841459814</c:v>
                </c:pt>
                <c:pt idx="6508">
                  <c:v>-8.3837042924740537</c:v>
                </c:pt>
                <c:pt idx="6509">
                  <c:v>-8.9005006058745104E-2</c:v>
                </c:pt>
                <c:pt idx="6510">
                  <c:v>-16.888620387582097</c:v>
                </c:pt>
                <c:pt idx="6511">
                  <c:v>-0.43141904966889777</c:v>
                </c:pt>
                <c:pt idx="6512">
                  <c:v>9.6307104350530942E-2</c:v>
                </c:pt>
                <c:pt idx="6513">
                  <c:v>-0.50404250533758865</c:v>
                </c:pt>
                <c:pt idx="6514">
                  <c:v>-4.3392595513380677E-2</c:v>
                </c:pt>
                <c:pt idx="6515">
                  <c:v>-7.6486571760385464</c:v>
                </c:pt>
                <c:pt idx="6516">
                  <c:v>0.277367756847823</c:v>
                </c:pt>
                <c:pt idx="6517">
                  <c:v>-0.42217271170948167</c:v>
                </c:pt>
                <c:pt idx="6518">
                  <c:v>-2.722199373163142</c:v>
                </c:pt>
                <c:pt idx="6519">
                  <c:v>5.4447784022376197E-2</c:v>
                </c:pt>
                <c:pt idx="6520">
                  <c:v>-9.5196362528432132</c:v>
                </c:pt>
                <c:pt idx="6521">
                  <c:v>-6.0732489820306386</c:v>
                </c:pt>
                <c:pt idx="6522">
                  <c:v>4.7725895038969277</c:v>
                </c:pt>
                <c:pt idx="6523">
                  <c:v>7.0660891904577738</c:v>
                </c:pt>
                <c:pt idx="6524">
                  <c:v>7.0588936890535692</c:v>
                </c:pt>
                <c:pt idx="6525">
                  <c:v>-9.6438561897747253</c:v>
                </c:pt>
                <c:pt idx="6526">
                  <c:v>-9.6438561897747253</c:v>
                </c:pt>
                <c:pt idx="6527">
                  <c:v>5.6583528366367826E-2</c:v>
                </c:pt>
                <c:pt idx="6528">
                  <c:v>-9.6438561897747253</c:v>
                </c:pt>
                <c:pt idx="6529">
                  <c:v>0.17216954634000828</c:v>
                </c:pt>
                <c:pt idx="6530">
                  <c:v>6.9848931076097918</c:v>
                </c:pt>
                <c:pt idx="6531">
                  <c:v>11.866506212226202</c:v>
                </c:pt>
                <c:pt idx="6532">
                  <c:v>0.29444735846525527</c:v>
                </c:pt>
                <c:pt idx="6533">
                  <c:v>-0.36318177964440845</c:v>
                </c:pt>
                <c:pt idx="6534">
                  <c:v>-5.7548875021634682</c:v>
                </c:pt>
                <c:pt idx="6535">
                  <c:v>0.5230347515779542</c:v>
                </c:pt>
                <c:pt idx="6536">
                  <c:v>-0.45828499748284757</c:v>
                </c:pt>
                <c:pt idx="6537">
                  <c:v>1.4762148374691315</c:v>
                </c:pt>
                <c:pt idx="6538">
                  <c:v>-6.0732489820306386</c:v>
                </c:pt>
                <c:pt idx="6539">
                  <c:v>1.5040764116124201</c:v>
                </c:pt>
                <c:pt idx="6540">
                  <c:v>-11.613636010763893</c:v>
                </c:pt>
                <c:pt idx="6541">
                  <c:v>-5.3457748368417297</c:v>
                </c:pt>
                <c:pt idx="6542">
                  <c:v>-4.7725895038969268</c:v>
                </c:pt>
                <c:pt idx="6543">
                  <c:v>0.46948528330122019</c:v>
                </c:pt>
                <c:pt idx="6544">
                  <c:v>-1.5825620092507136</c:v>
                </c:pt>
                <c:pt idx="6545">
                  <c:v>-0.10544929858372966</c:v>
                </c:pt>
                <c:pt idx="6546">
                  <c:v>-2.494764691749578</c:v>
                </c:pt>
                <c:pt idx="6547">
                  <c:v>-5.3439258961460442E-2</c:v>
                </c:pt>
                <c:pt idx="6548">
                  <c:v>-12.124982879511341</c:v>
                </c:pt>
                <c:pt idx="6549">
                  <c:v>9.0606959316875546</c:v>
                </c:pt>
                <c:pt idx="6550">
                  <c:v>-11.013555309891467</c:v>
                </c:pt>
                <c:pt idx="6551">
                  <c:v>1.412863128044507</c:v>
                </c:pt>
                <c:pt idx="6552">
                  <c:v>-10.059344460824425</c:v>
                </c:pt>
                <c:pt idx="6553">
                  <c:v>0</c:v>
                </c:pt>
                <c:pt idx="6554">
                  <c:v>-0.69389687227432029</c:v>
                </c:pt>
                <c:pt idx="6555">
                  <c:v>-10.307200809140809</c:v>
                </c:pt>
                <c:pt idx="6556">
                  <c:v>1.3168825035821923</c:v>
                </c:pt>
                <c:pt idx="6557">
                  <c:v>0.17061877161239708</c:v>
                </c:pt>
                <c:pt idx="6558">
                  <c:v>-13.287808556012996</c:v>
                </c:pt>
                <c:pt idx="6559">
                  <c:v>7.6486571760385464</c:v>
                </c:pt>
                <c:pt idx="6560">
                  <c:v>7.6486571760385464</c:v>
                </c:pt>
                <c:pt idx="6561">
                  <c:v>0.74319340909434195</c:v>
                </c:pt>
                <c:pt idx="6562">
                  <c:v>-1.6591297122342732</c:v>
                </c:pt>
                <c:pt idx="6563">
                  <c:v>-5.8298640564667284E-2</c:v>
                </c:pt>
                <c:pt idx="6564">
                  <c:v>15.081289245950657</c:v>
                </c:pt>
                <c:pt idx="6565">
                  <c:v>12.542709466317824</c:v>
                </c:pt>
                <c:pt idx="6566">
                  <c:v>4.7725895038969277</c:v>
                </c:pt>
                <c:pt idx="6567">
                  <c:v>-1.4780472968046443</c:v>
                </c:pt>
                <c:pt idx="6568">
                  <c:v>0.50694100601528369</c:v>
                </c:pt>
                <c:pt idx="6569">
                  <c:v>-6.0732489820306386</c:v>
                </c:pt>
                <c:pt idx="6570">
                  <c:v>9.0606959316875546</c:v>
                </c:pt>
                <c:pt idx="6571">
                  <c:v>-8.3837042924740537</c:v>
                </c:pt>
                <c:pt idx="6572">
                  <c:v>2.1643316046346097</c:v>
                </c:pt>
                <c:pt idx="6573">
                  <c:v>10.781632925350284</c:v>
                </c:pt>
                <c:pt idx="6574">
                  <c:v>14.904415102592719</c:v>
                </c:pt>
                <c:pt idx="6575">
                  <c:v>-7.6462586799900292</c:v>
                </c:pt>
                <c:pt idx="6576">
                  <c:v>6.8286654283030161</c:v>
                </c:pt>
                <c:pt idx="6577">
                  <c:v>-9.0606959316875546</c:v>
                </c:pt>
                <c:pt idx="6578">
                  <c:v>10.059795091795101</c:v>
                </c:pt>
                <c:pt idx="6579">
                  <c:v>-9.8030547846239777</c:v>
                </c:pt>
                <c:pt idx="6580">
                  <c:v>15.108769458908483</c:v>
                </c:pt>
                <c:pt idx="6581">
                  <c:v>-8.8683081332894673</c:v>
                </c:pt>
                <c:pt idx="6582">
                  <c:v>0</c:v>
                </c:pt>
                <c:pt idx="6583">
                  <c:v>-0.16992500144231246</c:v>
                </c:pt>
                <c:pt idx="6584">
                  <c:v>3.0539589833939873</c:v>
                </c:pt>
                <c:pt idx="6585">
                  <c:v>-0.56519556555992856</c:v>
                </c:pt>
                <c:pt idx="6586">
                  <c:v>0.40912157081919603</c:v>
                </c:pt>
                <c:pt idx="6587">
                  <c:v>-0.58456203020064201</c:v>
                </c:pt>
                <c:pt idx="6588">
                  <c:v>0</c:v>
                </c:pt>
                <c:pt idx="6589">
                  <c:v>-11.485493915223493</c:v>
                </c:pt>
                <c:pt idx="6590">
                  <c:v>1.8061531768478507</c:v>
                </c:pt>
                <c:pt idx="6591">
                  <c:v>-12.840384550711667</c:v>
                </c:pt>
                <c:pt idx="6592">
                  <c:v>7.6462586799900292</c:v>
                </c:pt>
                <c:pt idx="6593">
                  <c:v>3.7935147853227118</c:v>
                </c:pt>
                <c:pt idx="6594">
                  <c:v>1.1227255423254121E-2</c:v>
                </c:pt>
                <c:pt idx="6595">
                  <c:v>-5.3866871978735624E-2</c:v>
                </c:pt>
                <c:pt idx="6596">
                  <c:v>-11.059119092544519</c:v>
                </c:pt>
                <c:pt idx="6597">
                  <c:v>1.8825651099167862</c:v>
                </c:pt>
                <c:pt idx="6598">
                  <c:v>0.40439827002952106</c:v>
                </c:pt>
                <c:pt idx="6599">
                  <c:v>9.8672787397096631</c:v>
                </c:pt>
                <c:pt idx="6600">
                  <c:v>-10.966024713800364</c:v>
                </c:pt>
                <c:pt idx="6601">
                  <c:v>-11.229019050893521</c:v>
                </c:pt>
                <c:pt idx="6602">
                  <c:v>-0.21661644345554348</c:v>
                </c:pt>
                <c:pt idx="6603">
                  <c:v>-9.8672787397096631</c:v>
                </c:pt>
                <c:pt idx="6604">
                  <c:v>-12.688396028545542</c:v>
                </c:pt>
                <c:pt idx="6605">
                  <c:v>2.3984960485166091E-3</c:v>
                </c:pt>
                <c:pt idx="6606">
                  <c:v>5.6583528366367826E-2</c:v>
                </c:pt>
                <c:pt idx="6607">
                  <c:v>5.6583528366367826E-2</c:v>
                </c:pt>
                <c:pt idx="6608">
                  <c:v>5.4447784022376197E-2</c:v>
                </c:pt>
                <c:pt idx="6609">
                  <c:v>1.5730096979593906</c:v>
                </c:pt>
                <c:pt idx="6610">
                  <c:v>0.87966374101738876</c:v>
                </c:pt>
                <c:pt idx="6611">
                  <c:v>-12.146992873050777</c:v>
                </c:pt>
                <c:pt idx="6612">
                  <c:v>1.5849127534740044</c:v>
                </c:pt>
                <c:pt idx="6613">
                  <c:v>-2.0438659831698991</c:v>
                </c:pt>
                <c:pt idx="6614">
                  <c:v>7.2116724365405146E-4</c:v>
                </c:pt>
                <c:pt idx="6615">
                  <c:v>0.69707286704269344</c:v>
                </c:pt>
                <c:pt idx="6616">
                  <c:v>-0.78532861572760537</c:v>
                </c:pt>
                <c:pt idx="6617">
                  <c:v>-0.10425808379331764</c:v>
                </c:pt>
                <c:pt idx="6618">
                  <c:v>0.30010173243418364</c:v>
                </c:pt>
                <c:pt idx="6619">
                  <c:v>-8.6450579349844769</c:v>
                </c:pt>
                <c:pt idx="6620">
                  <c:v>-1.5428009039295727</c:v>
                </c:pt>
                <c:pt idx="6621">
                  <c:v>-6.0732489820306386</c:v>
                </c:pt>
                <c:pt idx="6622">
                  <c:v>1.3679833661631511</c:v>
                </c:pt>
                <c:pt idx="6623">
                  <c:v>5.4447784022376197E-2</c:v>
                </c:pt>
                <c:pt idx="6624">
                  <c:v>9.4315044998748737E-2</c:v>
                </c:pt>
                <c:pt idx="6625">
                  <c:v>-8.3234301200525938</c:v>
                </c:pt>
                <c:pt idx="6626">
                  <c:v>-0.10374792483782863</c:v>
                </c:pt>
                <c:pt idx="6627">
                  <c:v>-7.6462586799900292</c:v>
                </c:pt>
                <c:pt idx="6628">
                  <c:v>15.02469240059393</c:v>
                </c:pt>
                <c:pt idx="6629">
                  <c:v>0.70433458992623943</c:v>
                </c:pt>
                <c:pt idx="6630">
                  <c:v>0.1738294558982286</c:v>
                </c:pt>
                <c:pt idx="6631">
                  <c:v>-0.30378074817710293</c:v>
                </c:pt>
                <c:pt idx="6632">
                  <c:v>1.3219280948873624</c:v>
                </c:pt>
                <c:pt idx="6633">
                  <c:v>-4.3150932221666736</c:v>
                </c:pt>
                <c:pt idx="6634">
                  <c:v>-1.5730096979593908</c:v>
                </c:pt>
                <c:pt idx="6635">
                  <c:v>3.8862782421852859</c:v>
                </c:pt>
                <c:pt idx="6636">
                  <c:v>8.3837042924740537</c:v>
                </c:pt>
                <c:pt idx="6637">
                  <c:v>0.47643804394298683</c:v>
                </c:pt>
                <c:pt idx="6638">
                  <c:v>-15.55076682267522</c:v>
                </c:pt>
                <c:pt idx="6639">
                  <c:v>-0.12800761237607164</c:v>
                </c:pt>
                <c:pt idx="6640">
                  <c:v>0.52356195605701294</c:v>
                </c:pt>
                <c:pt idx="6641">
                  <c:v>-10.866506212226202</c:v>
                </c:pt>
                <c:pt idx="6642">
                  <c:v>2.1768777620840796</c:v>
                </c:pt>
                <c:pt idx="6643">
                  <c:v>0.23042974040186623</c:v>
                </c:pt>
                <c:pt idx="6644">
                  <c:v>-5.958879628979976E-2</c:v>
                </c:pt>
                <c:pt idx="6645">
                  <c:v>-1.0281968918306521</c:v>
                </c:pt>
                <c:pt idx="6646">
                  <c:v>-0.16046467219324625</c:v>
                </c:pt>
                <c:pt idx="6647">
                  <c:v>5.9588796289799989E-2</c:v>
                </c:pt>
                <c:pt idx="6648">
                  <c:v>-2.015941543869022</c:v>
                </c:pt>
                <c:pt idx="6649">
                  <c:v>1.6757967935078442</c:v>
                </c:pt>
                <c:pt idx="6650">
                  <c:v>13.965814340495692</c:v>
                </c:pt>
                <c:pt idx="6651">
                  <c:v>1.4405343592149933E-3</c:v>
                </c:pt>
                <c:pt idx="6652">
                  <c:v>-0.24511249783653111</c:v>
                </c:pt>
                <c:pt idx="6653">
                  <c:v>-10.451211111832329</c:v>
                </c:pt>
                <c:pt idx="6654">
                  <c:v>-1.3219280948873622</c:v>
                </c:pt>
                <c:pt idx="6655">
                  <c:v>0.56416118199888421</c:v>
                </c:pt>
                <c:pt idx="6656">
                  <c:v>5.3457748368417306</c:v>
                </c:pt>
                <c:pt idx="6657">
                  <c:v>8.8672787397096631</c:v>
                </c:pt>
                <c:pt idx="6658">
                  <c:v>-0.68604975541236179</c:v>
                </c:pt>
                <c:pt idx="6659">
                  <c:v>1.5525410230287788</c:v>
                </c:pt>
                <c:pt idx="6660">
                  <c:v>0.13972476366661321</c:v>
                </c:pt>
                <c:pt idx="6661">
                  <c:v>-0.79836613883034924</c:v>
                </c:pt>
                <c:pt idx="6662">
                  <c:v>10.583082767502933</c:v>
                </c:pt>
                <c:pt idx="6663">
                  <c:v>-1.53051471669878</c:v>
                </c:pt>
                <c:pt idx="6664">
                  <c:v>-2.0246620542342688</c:v>
                </c:pt>
                <c:pt idx="6665">
                  <c:v>4.770468417348976</c:v>
                </c:pt>
                <c:pt idx="6666">
                  <c:v>-4.3692338096657197</c:v>
                </c:pt>
                <c:pt idx="6667">
                  <c:v>8.8683081332894673</c:v>
                </c:pt>
                <c:pt idx="6668">
                  <c:v>8.3837042924740537</c:v>
                </c:pt>
                <c:pt idx="6669">
                  <c:v>0.31092909593810547</c:v>
                </c:pt>
                <c:pt idx="6670">
                  <c:v>-5.0874628412503391</c:v>
                </c:pt>
                <c:pt idx="6671">
                  <c:v>-0.16227142889887733</c:v>
                </c:pt>
                <c:pt idx="6672">
                  <c:v>-14.468305841138815</c:v>
                </c:pt>
                <c:pt idx="6673">
                  <c:v>13.316328677872624</c:v>
                </c:pt>
                <c:pt idx="6674">
                  <c:v>-0.47757896534755701</c:v>
                </c:pt>
                <c:pt idx="6675">
                  <c:v>-1.0702090022814028</c:v>
                </c:pt>
                <c:pt idx="6676">
                  <c:v>-7.0624959257337645</c:v>
                </c:pt>
                <c:pt idx="6677">
                  <c:v>-0.10579466402259695</c:v>
                </c:pt>
                <c:pt idx="6678">
                  <c:v>0.18092866650850609</c:v>
                </c:pt>
                <c:pt idx="6679">
                  <c:v>-0.15890359535106025</c:v>
                </c:pt>
                <c:pt idx="6680">
                  <c:v>7.6815597050830894E-2</c:v>
                </c:pt>
                <c:pt idx="6681">
                  <c:v>-0.58616125030478183</c:v>
                </c:pt>
                <c:pt idx="6682">
                  <c:v>-5.6034034914327693E-2</c:v>
                </c:pt>
                <c:pt idx="6683">
                  <c:v>2.2447048834070458</c:v>
                </c:pt>
                <c:pt idx="6684">
                  <c:v>-1.5973462251769883</c:v>
                </c:pt>
                <c:pt idx="6685">
                  <c:v>-0.30580842952408566</c:v>
                </c:pt>
                <c:pt idx="6686">
                  <c:v>-13.628749297384518</c:v>
                </c:pt>
                <c:pt idx="6687">
                  <c:v>13.425259620668546</c:v>
                </c:pt>
                <c:pt idx="6688">
                  <c:v>1.3565175853554989</c:v>
                </c:pt>
                <c:pt idx="6689">
                  <c:v>-0.37787510993456441</c:v>
                </c:pt>
                <c:pt idx="6690">
                  <c:v>0.80581220755570271</c:v>
                </c:pt>
                <c:pt idx="6691">
                  <c:v>6.0732489820306386</c:v>
                </c:pt>
                <c:pt idx="6692">
                  <c:v>3.3185061838171621</c:v>
                </c:pt>
                <c:pt idx="6693">
                  <c:v>-0.26135364251042553</c:v>
                </c:pt>
                <c:pt idx="6694">
                  <c:v>-7.6486571760385464</c:v>
                </c:pt>
                <c:pt idx="6695">
                  <c:v>-3.8025539357937825</c:v>
                </c:pt>
                <c:pt idx="6696">
                  <c:v>10.582769240382088</c:v>
                </c:pt>
                <c:pt idx="6697">
                  <c:v>-2.6913327900900228</c:v>
                </c:pt>
                <c:pt idx="6698">
                  <c:v>1.0159415438690216</c:v>
                </c:pt>
                <c:pt idx="6699">
                  <c:v>0.15836559566858974</c:v>
                </c:pt>
                <c:pt idx="6700">
                  <c:v>16.711743142467974</c:v>
                </c:pt>
                <c:pt idx="6701">
                  <c:v>-9.2304207950923818</c:v>
                </c:pt>
                <c:pt idx="6702">
                  <c:v>0.16992500144231237</c:v>
                </c:pt>
                <c:pt idx="6703">
                  <c:v>-0.81622887269085953</c:v>
                </c:pt>
                <c:pt idx="6704">
                  <c:v>-0.40335569423120865</c:v>
                </c:pt>
                <c:pt idx="6705">
                  <c:v>-0.19744606420621708</c:v>
                </c:pt>
                <c:pt idx="6706">
                  <c:v>1.8709790768046668</c:v>
                </c:pt>
                <c:pt idx="6707">
                  <c:v>-9.8662486111111729</c:v>
                </c:pt>
                <c:pt idx="6708">
                  <c:v>1.6363429722609677</c:v>
                </c:pt>
                <c:pt idx="6709">
                  <c:v>0.17449773123213647</c:v>
                </c:pt>
                <c:pt idx="6710">
                  <c:v>0.53245066356001403</c:v>
                </c:pt>
                <c:pt idx="6711">
                  <c:v>0.10402306454322829</c:v>
                </c:pt>
                <c:pt idx="6712">
                  <c:v>6.0732489820306386</c:v>
                </c:pt>
                <c:pt idx="6713">
                  <c:v>-0.49957100949051164</c:v>
                </c:pt>
                <c:pt idx="6714">
                  <c:v>0.29373120305671035</c:v>
                </c:pt>
                <c:pt idx="6715">
                  <c:v>-0.23946593469538963</c:v>
                </c:pt>
                <c:pt idx="6716">
                  <c:v>-5.5647846187835261</c:v>
                </c:pt>
                <c:pt idx="6717">
                  <c:v>1.0906025487809066</c:v>
                </c:pt>
                <c:pt idx="6718">
                  <c:v>0.35363695461470068</c:v>
                </c:pt>
                <c:pt idx="6719">
                  <c:v>2.8744691179161412</c:v>
                </c:pt>
                <c:pt idx="6720">
                  <c:v>8.6450579349844769</c:v>
                </c:pt>
                <c:pt idx="6721">
                  <c:v>-0.28080910756176986</c:v>
                </c:pt>
                <c:pt idx="6722">
                  <c:v>8.3837042924740537</c:v>
                </c:pt>
                <c:pt idx="6723">
                  <c:v>0.2461605872693978</c:v>
                </c:pt>
                <c:pt idx="6724">
                  <c:v>0.38744738279202512</c:v>
                </c:pt>
                <c:pt idx="6725">
                  <c:v>1.1844245711374273</c:v>
                </c:pt>
                <c:pt idx="6726">
                  <c:v>10.643856189774725</c:v>
                </c:pt>
                <c:pt idx="6727">
                  <c:v>0.41383874969521822</c:v>
                </c:pt>
                <c:pt idx="6728">
                  <c:v>-7.4401770615573515</c:v>
                </c:pt>
                <c:pt idx="6729">
                  <c:v>-1.0301285984891924E-3</c:v>
                </c:pt>
                <c:pt idx="6730">
                  <c:v>1.1690235987007802</c:v>
                </c:pt>
                <c:pt idx="6731">
                  <c:v>6.2394765427081618</c:v>
                </c:pt>
                <c:pt idx="6732">
                  <c:v>8.3822637581148385</c:v>
                </c:pt>
                <c:pt idx="6733">
                  <c:v>-0.15506939649283341</c:v>
                </c:pt>
                <c:pt idx="6734">
                  <c:v>-11.840515686924171</c:v>
                </c:pt>
                <c:pt idx="6735">
                  <c:v>-0.11028205501491105</c:v>
                </c:pt>
                <c:pt idx="6736">
                  <c:v>3.5178804492564582</c:v>
                </c:pt>
                <c:pt idx="6737">
                  <c:v>0.17577125937799951</c:v>
                </c:pt>
                <c:pt idx="6738">
                  <c:v>0.26678654069490165</c:v>
                </c:pt>
                <c:pt idx="6739">
                  <c:v>4.2064059566543882E-2</c:v>
                </c:pt>
                <c:pt idx="6740">
                  <c:v>3.0580924143643293</c:v>
                </c:pt>
                <c:pt idx="6741">
                  <c:v>-5.0626073069967782E-2</c:v>
                </c:pt>
                <c:pt idx="6742">
                  <c:v>-0.10962449117449866</c:v>
                </c:pt>
                <c:pt idx="6743">
                  <c:v>0</c:v>
                </c:pt>
                <c:pt idx="6744">
                  <c:v>0.21681138907314862</c:v>
                </c:pt>
                <c:pt idx="6745">
                  <c:v>0.18676851160572655</c:v>
                </c:pt>
                <c:pt idx="6746">
                  <c:v>1.5501970825604798</c:v>
                </c:pt>
                <c:pt idx="6747">
                  <c:v>-4.0636260323406663E-2</c:v>
                </c:pt>
                <c:pt idx="6748">
                  <c:v>-0.18237195900901748</c:v>
                </c:pt>
                <c:pt idx="6749">
                  <c:v>-7.0660891904577721</c:v>
                </c:pt>
                <c:pt idx="6750">
                  <c:v>9.5895427222318363E-2</c:v>
                </c:pt>
                <c:pt idx="6751">
                  <c:v>-0.14519791553993558</c:v>
                </c:pt>
                <c:pt idx="6752">
                  <c:v>-6.0732489820306386</c:v>
                </c:pt>
                <c:pt idx="6753">
                  <c:v>-9.1807379869299446</c:v>
                </c:pt>
                <c:pt idx="6754">
                  <c:v>-2.7755480564852579</c:v>
                </c:pt>
                <c:pt idx="6755">
                  <c:v>2.7829941252106112</c:v>
                </c:pt>
                <c:pt idx="6756">
                  <c:v>0.56559717585422531</c:v>
                </c:pt>
                <c:pt idx="6757">
                  <c:v>-1.4916276928387247</c:v>
                </c:pt>
                <c:pt idx="6758">
                  <c:v>-3.2421477692377507E-2</c:v>
                </c:pt>
                <c:pt idx="6759">
                  <c:v>0.72246602447109098</c:v>
                </c:pt>
                <c:pt idx="6760">
                  <c:v>-0.16992500144231246</c:v>
                </c:pt>
                <c:pt idx="6761">
                  <c:v>-10.059344460824425</c:v>
                </c:pt>
                <c:pt idx="6762">
                  <c:v>0.38109016735550605</c:v>
                </c:pt>
                <c:pt idx="6763">
                  <c:v>1.335603031784439</c:v>
                </c:pt>
                <c:pt idx="6764">
                  <c:v>-0.69437371744173826</c:v>
                </c:pt>
                <c:pt idx="6765">
                  <c:v>0.65603761193347332</c:v>
                </c:pt>
                <c:pt idx="6766">
                  <c:v>11.673750739438065</c:v>
                </c:pt>
                <c:pt idx="6767">
                  <c:v>0.73816235494896709</c:v>
                </c:pt>
                <c:pt idx="6768">
                  <c:v>8.3837042924740537</c:v>
                </c:pt>
                <c:pt idx="6769">
                  <c:v>-1.2080252249840546</c:v>
                </c:pt>
                <c:pt idx="6770">
                  <c:v>0.41948340431003578</c:v>
                </c:pt>
                <c:pt idx="6771">
                  <c:v>-2.0439298307062788</c:v>
                </c:pt>
                <c:pt idx="6772">
                  <c:v>-1.6017132519074588E-16</c:v>
                </c:pt>
                <c:pt idx="6773">
                  <c:v>0.87228883181145567</c:v>
                </c:pt>
                <c:pt idx="6774">
                  <c:v>-0.37125580725093038</c:v>
                </c:pt>
                <c:pt idx="6775">
                  <c:v>0.24544034581905569</c:v>
                </c:pt>
                <c:pt idx="6776">
                  <c:v>0.30570824584702738</c:v>
                </c:pt>
                <c:pt idx="6777">
                  <c:v>0.23132554610645553</c:v>
                </c:pt>
                <c:pt idx="6778">
                  <c:v>-14.904399421380555</c:v>
                </c:pt>
                <c:pt idx="6779">
                  <c:v>-0.26734009237916551</c:v>
                </c:pt>
                <c:pt idx="6780">
                  <c:v>0.387516436514939</c:v>
                </c:pt>
                <c:pt idx="6781">
                  <c:v>0.45601852805424237</c:v>
                </c:pt>
                <c:pt idx="6782">
                  <c:v>1.4259511594305907</c:v>
                </c:pt>
                <c:pt idx="6783">
                  <c:v>0.89781659843565886</c:v>
                </c:pt>
                <c:pt idx="6784">
                  <c:v>2.3959286763311392</c:v>
                </c:pt>
                <c:pt idx="6785">
                  <c:v>0.1908223423355784</c:v>
                </c:pt>
                <c:pt idx="6786">
                  <c:v>0.74322458463788854</c:v>
                </c:pt>
                <c:pt idx="6787">
                  <c:v>1.3183258582071666</c:v>
                </c:pt>
                <c:pt idx="6788">
                  <c:v>11.229219383469125</c:v>
                </c:pt>
                <c:pt idx="6789">
                  <c:v>2.4102365130150227</c:v>
                </c:pt>
                <c:pt idx="6790">
                  <c:v>-4.9068905956085178</c:v>
                </c:pt>
                <c:pt idx="6791">
                  <c:v>-0.33703498727757097</c:v>
                </c:pt>
                <c:pt idx="6792">
                  <c:v>2.828904443142367E-2</c:v>
                </c:pt>
                <c:pt idx="6793">
                  <c:v>3.4488376385290613E-2</c:v>
                </c:pt>
                <c:pt idx="6794">
                  <c:v>-0.4974996594708172</c:v>
                </c:pt>
                <c:pt idx="6795">
                  <c:v>2.5463596614974091</c:v>
                </c:pt>
                <c:pt idx="6796">
                  <c:v>5.2467419894135482E-2</c:v>
                </c:pt>
                <c:pt idx="6797">
                  <c:v>0.66721251547625149</c:v>
                </c:pt>
                <c:pt idx="6798">
                  <c:v>6.0732489820306386</c:v>
                </c:pt>
                <c:pt idx="6799">
                  <c:v>0.27292515535544071</c:v>
                </c:pt>
                <c:pt idx="6800">
                  <c:v>-9.5196362528432132</c:v>
                </c:pt>
                <c:pt idx="6801">
                  <c:v>-9.6450579349844787</c:v>
                </c:pt>
                <c:pt idx="6802">
                  <c:v>-7.0660891904577721</c:v>
                </c:pt>
                <c:pt idx="6803">
                  <c:v>-10.381542951184585</c:v>
                </c:pt>
                <c:pt idx="6804">
                  <c:v>8.0624959257337636</c:v>
                </c:pt>
                <c:pt idx="6805">
                  <c:v>4.1820175694627218E-2</c:v>
                </c:pt>
                <c:pt idx="6806">
                  <c:v>0.11929892837234414</c:v>
                </c:pt>
                <c:pt idx="6807">
                  <c:v>0.91253715874966068</c:v>
                </c:pt>
                <c:pt idx="6808">
                  <c:v>0.41383575406909068</c:v>
                </c:pt>
                <c:pt idx="6809">
                  <c:v>12.673750739438065</c:v>
                </c:pt>
                <c:pt idx="6810">
                  <c:v>-6.9108925261660152</c:v>
                </c:pt>
                <c:pt idx="6811">
                  <c:v>-0.42033179894835665</c:v>
                </c:pt>
                <c:pt idx="6812">
                  <c:v>0.52636784681030802</c:v>
                </c:pt>
                <c:pt idx="6813">
                  <c:v>1.0978473233981443</c:v>
                </c:pt>
                <c:pt idx="6814">
                  <c:v>3.1812472446799121E-3</c:v>
                </c:pt>
                <c:pt idx="6815">
                  <c:v>0.52869428107441097</c:v>
                </c:pt>
                <c:pt idx="6816">
                  <c:v>7.6462586799900292</c:v>
                </c:pt>
                <c:pt idx="6817">
                  <c:v>-1.1102453167055111</c:v>
                </c:pt>
                <c:pt idx="6818">
                  <c:v>-13.325727069736166</c:v>
                </c:pt>
                <c:pt idx="6819">
                  <c:v>-6.0732489820306386</c:v>
                </c:pt>
                <c:pt idx="6820">
                  <c:v>-8.6462586799900301</c:v>
                </c:pt>
                <c:pt idx="6821">
                  <c:v>-5.5647846187835261</c:v>
                </c:pt>
                <c:pt idx="6822">
                  <c:v>7.0660891904577738</c:v>
                </c:pt>
                <c:pt idx="6823">
                  <c:v>-0.32757465802850438</c:v>
                </c:pt>
                <c:pt idx="6824">
                  <c:v>-11.786950240502948</c:v>
                </c:pt>
                <c:pt idx="6825">
                  <c:v>0.70581689559554184</c:v>
                </c:pt>
                <c:pt idx="6826">
                  <c:v>-1.0772012373120343</c:v>
                </c:pt>
                <c:pt idx="6827">
                  <c:v>-0.24100809950379493</c:v>
                </c:pt>
                <c:pt idx="6828">
                  <c:v>0.96712901687574271</c:v>
                </c:pt>
                <c:pt idx="6829">
                  <c:v>9.3822637581148385</c:v>
                </c:pt>
                <c:pt idx="6830">
                  <c:v>-0.22239242133644802</c:v>
                </c:pt>
                <c:pt idx="6831">
                  <c:v>-1.4353861446706462</c:v>
                </c:pt>
                <c:pt idx="6832">
                  <c:v>-5.3457748368417297</c:v>
                </c:pt>
                <c:pt idx="6833">
                  <c:v>-1.0500406824995954</c:v>
                </c:pt>
                <c:pt idx="6834">
                  <c:v>0.15041684255309881</c:v>
                </c:pt>
                <c:pt idx="6835">
                  <c:v>16.848435484820342</c:v>
                </c:pt>
                <c:pt idx="6836">
                  <c:v>-3.8930161208464935</c:v>
                </c:pt>
                <c:pt idx="6837">
                  <c:v>-0.28010791919273537</c:v>
                </c:pt>
                <c:pt idx="6838">
                  <c:v>7.0660891904577721</c:v>
                </c:pt>
                <c:pt idx="6839">
                  <c:v>9.5196362528432132</c:v>
                </c:pt>
                <c:pt idx="6840">
                  <c:v>-3.5565359983715919E-2</c:v>
                </c:pt>
                <c:pt idx="6841">
                  <c:v>-0.42182666494148291</c:v>
                </c:pt>
                <c:pt idx="6842">
                  <c:v>-7.6486571760385464</c:v>
                </c:pt>
                <c:pt idx="6843">
                  <c:v>-0.17331104332732375</c:v>
                </c:pt>
                <c:pt idx="6844">
                  <c:v>-6.2263437438722487E-2</c:v>
                </c:pt>
                <c:pt idx="6845">
                  <c:v>1.7267651273791429E-2</c:v>
                </c:pt>
                <c:pt idx="6846">
                  <c:v>7.4288228746272555E-2</c:v>
                </c:pt>
                <c:pt idx="6847">
                  <c:v>-0.41953889151378465</c:v>
                </c:pt>
                <c:pt idx="6848">
                  <c:v>-0.16826525692522779</c:v>
                </c:pt>
                <c:pt idx="6849">
                  <c:v>-0.12572991568297304</c:v>
                </c:pt>
                <c:pt idx="6850">
                  <c:v>5.1530300640082093E-2</c:v>
                </c:pt>
                <c:pt idx="6851">
                  <c:v>-3.8651127668044505</c:v>
                </c:pt>
                <c:pt idx="6852">
                  <c:v>0.16243046489538812</c:v>
                </c:pt>
                <c:pt idx="6853">
                  <c:v>-0.60183631928555248</c:v>
                </c:pt>
                <c:pt idx="6854">
                  <c:v>0.41280249489553544</c:v>
                </c:pt>
                <c:pt idx="6855">
                  <c:v>-0.48542682717024194</c:v>
                </c:pt>
                <c:pt idx="6856">
                  <c:v>-7.0660891904577721</c:v>
                </c:pt>
                <c:pt idx="6857">
                  <c:v>0.26423615104354692</c:v>
                </c:pt>
                <c:pt idx="6858">
                  <c:v>-7.6462586799900292</c:v>
                </c:pt>
                <c:pt idx="6859">
                  <c:v>-2.6300503902496941</c:v>
                </c:pt>
                <c:pt idx="6860">
                  <c:v>-8.8672787397096631</c:v>
                </c:pt>
                <c:pt idx="6861">
                  <c:v>3.9732330904372146</c:v>
                </c:pt>
                <c:pt idx="6862">
                  <c:v>1.1130747272046313</c:v>
                </c:pt>
                <c:pt idx="6863">
                  <c:v>0.17218097538268007</c:v>
                </c:pt>
                <c:pt idx="6864">
                  <c:v>-0.50523530825042251</c:v>
                </c:pt>
                <c:pt idx="6865">
                  <c:v>6.5444235621894187</c:v>
                </c:pt>
                <c:pt idx="6866">
                  <c:v>0.36421634879111014</c:v>
                </c:pt>
                <c:pt idx="6867">
                  <c:v>10.451554569765362</c:v>
                </c:pt>
                <c:pt idx="6868">
                  <c:v>-0.13279888254789812</c:v>
                </c:pt>
                <c:pt idx="6869">
                  <c:v>1.4321427076223767</c:v>
                </c:pt>
                <c:pt idx="6870">
                  <c:v>0.25311893696871146</c:v>
                </c:pt>
                <c:pt idx="6871">
                  <c:v>1</c:v>
                </c:pt>
                <c:pt idx="6872">
                  <c:v>-4.5323990509490313E-2</c:v>
                </c:pt>
                <c:pt idx="6873">
                  <c:v>0.88634321820443307</c:v>
                </c:pt>
                <c:pt idx="6874">
                  <c:v>0.27624798243350218</c:v>
                </c:pt>
                <c:pt idx="6875">
                  <c:v>-0.70922060368330209</c:v>
                </c:pt>
                <c:pt idx="6876">
                  <c:v>0.77184063544466575</c:v>
                </c:pt>
                <c:pt idx="6877">
                  <c:v>0.11547721741993588</c:v>
                </c:pt>
                <c:pt idx="6878">
                  <c:v>0.77811908196296764</c:v>
                </c:pt>
                <c:pt idx="6879">
                  <c:v>-1.8809849774758289E-2</c:v>
                </c:pt>
                <c:pt idx="6880">
                  <c:v>0.46948528330122069</c:v>
                </c:pt>
                <c:pt idx="6881">
                  <c:v>-7.0660891904577721</c:v>
                </c:pt>
                <c:pt idx="6882">
                  <c:v>-0.22239242133644782</c:v>
                </c:pt>
                <c:pt idx="6883">
                  <c:v>0.23851208669972487</c:v>
                </c:pt>
                <c:pt idx="6884">
                  <c:v>3.4188686175826877E-2</c:v>
                </c:pt>
                <c:pt idx="6885">
                  <c:v>-6.4485380546419213</c:v>
                </c:pt>
                <c:pt idx="6886">
                  <c:v>-12.059119092544519</c:v>
                </c:pt>
                <c:pt idx="6887">
                  <c:v>-14.151677252717555</c:v>
                </c:pt>
                <c:pt idx="6888">
                  <c:v>-8.0657663345225325E-2</c:v>
                </c:pt>
                <c:pt idx="6889">
                  <c:v>0.36975661997797726</c:v>
                </c:pt>
                <c:pt idx="6890">
                  <c:v>-0.58496250072115608</c:v>
                </c:pt>
                <c:pt idx="6891">
                  <c:v>3.037364904351901E-2</c:v>
                </c:pt>
                <c:pt idx="6892">
                  <c:v>1.4653808849684835</c:v>
                </c:pt>
                <c:pt idx="6893">
                  <c:v>-3.2881064277906269</c:v>
                </c:pt>
                <c:pt idx="6894">
                  <c:v>9.2288186904958813</c:v>
                </c:pt>
                <c:pt idx="6895">
                  <c:v>0.56559717585422464</c:v>
                </c:pt>
                <c:pt idx="6896">
                  <c:v>-0.33153093495767444</c:v>
                </c:pt>
                <c:pt idx="6897">
                  <c:v>-0.20216785206090276</c:v>
                </c:pt>
                <c:pt idx="6898">
                  <c:v>-6.6836535579212542E-2</c:v>
                </c:pt>
                <c:pt idx="6899">
                  <c:v>1.5084327539054997E-2</c:v>
                </c:pt>
                <c:pt idx="6900">
                  <c:v>0</c:v>
                </c:pt>
                <c:pt idx="6901">
                  <c:v>-12.103506382011545</c:v>
                </c:pt>
                <c:pt idx="6902">
                  <c:v>-0.13058410981014437</c:v>
                </c:pt>
                <c:pt idx="6903">
                  <c:v>1.7004397181410922</c:v>
                </c:pt>
                <c:pt idx="6904">
                  <c:v>-0.20079532871890682</c:v>
                </c:pt>
                <c:pt idx="6905">
                  <c:v>-0.18779375981248128</c:v>
                </c:pt>
                <c:pt idx="6906">
                  <c:v>-2.3150531567643107</c:v>
                </c:pt>
                <c:pt idx="6907">
                  <c:v>-0.13750352374993477</c:v>
                </c:pt>
                <c:pt idx="6908">
                  <c:v>0.43030425593215427</c:v>
                </c:pt>
                <c:pt idx="6909">
                  <c:v>-0.36017556424432562</c:v>
                </c:pt>
                <c:pt idx="6910">
                  <c:v>5.294887994895902E-2</c:v>
                </c:pt>
                <c:pt idx="6911">
                  <c:v>-7.1892918481785723E-2</c:v>
                </c:pt>
                <c:pt idx="6912">
                  <c:v>0.95605665241240301</c:v>
                </c:pt>
                <c:pt idx="6913">
                  <c:v>-8.6462586799900301</c:v>
                </c:pt>
                <c:pt idx="6914">
                  <c:v>4.0957186293925396</c:v>
                </c:pt>
                <c:pt idx="6915">
                  <c:v>-9.7604427459966399</c:v>
                </c:pt>
                <c:pt idx="6916">
                  <c:v>0.26149224102538826</c:v>
                </c:pt>
                <c:pt idx="6917">
                  <c:v>8.3837042924740537</c:v>
                </c:pt>
                <c:pt idx="6918">
                  <c:v>-2.8675048477786517E-2</c:v>
                </c:pt>
                <c:pt idx="6919">
                  <c:v>-4.1799090900149345</c:v>
                </c:pt>
                <c:pt idx="6920">
                  <c:v>0.6372518211099869</c:v>
                </c:pt>
                <c:pt idx="6921">
                  <c:v>-0.16262020081907899</c:v>
                </c:pt>
                <c:pt idx="6922">
                  <c:v>5.4447784022376808E-2</c:v>
                </c:pt>
                <c:pt idx="6923">
                  <c:v>-6.4705689387815526E-2</c:v>
                </c:pt>
                <c:pt idx="6924">
                  <c:v>-8.8672787397096631</c:v>
                </c:pt>
                <c:pt idx="6925">
                  <c:v>2.5334191107906952</c:v>
                </c:pt>
                <c:pt idx="6926">
                  <c:v>-1.9434164716336324</c:v>
                </c:pt>
                <c:pt idx="6927">
                  <c:v>-0.21385068507064542</c:v>
                </c:pt>
                <c:pt idx="6928">
                  <c:v>-7.15979157286613E-3</c:v>
                </c:pt>
                <c:pt idx="6929">
                  <c:v>-0.6865005271832183</c:v>
                </c:pt>
                <c:pt idx="6930">
                  <c:v>8.3837042924740537</c:v>
                </c:pt>
                <c:pt idx="6931">
                  <c:v>0.30116953472056501</c:v>
                </c:pt>
                <c:pt idx="6932">
                  <c:v>-1.8011895492518895</c:v>
                </c:pt>
                <c:pt idx="6933">
                  <c:v>-9.5196362528432132</c:v>
                </c:pt>
                <c:pt idx="6934">
                  <c:v>-11.518489240994933</c:v>
                </c:pt>
                <c:pt idx="6935">
                  <c:v>-9.5189809291704002</c:v>
                </c:pt>
                <c:pt idx="6936">
                  <c:v>-6.4512111118323299</c:v>
                </c:pt>
                <c:pt idx="6937">
                  <c:v>-7.0660891904577721</c:v>
                </c:pt>
                <c:pt idx="6938">
                  <c:v>0</c:v>
                </c:pt>
                <c:pt idx="6939">
                  <c:v>-0.7601729853275313</c:v>
                </c:pt>
                <c:pt idx="6940">
                  <c:v>5.8493568317123996</c:v>
                </c:pt>
                <c:pt idx="6941">
                  <c:v>-0.24220090241662839</c:v>
                </c:pt>
                <c:pt idx="6942">
                  <c:v>1.9764315288615955</c:v>
                </c:pt>
                <c:pt idx="6943">
                  <c:v>0.42294269736418993</c:v>
                </c:pt>
                <c:pt idx="6944">
                  <c:v>0.5522602837777596</c:v>
                </c:pt>
                <c:pt idx="6945">
                  <c:v>-6.9068905956085187</c:v>
                </c:pt>
                <c:pt idx="6946">
                  <c:v>-13.872706939804187</c:v>
                </c:pt>
                <c:pt idx="6947">
                  <c:v>1.4709380440204287</c:v>
                </c:pt>
                <c:pt idx="6948">
                  <c:v>-1</c:v>
                </c:pt>
                <c:pt idx="6949">
                  <c:v>-2.4882218458828058</c:v>
                </c:pt>
                <c:pt idx="6950">
                  <c:v>-0.38589115361932724</c:v>
                </c:pt>
                <c:pt idx="6951">
                  <c:v>-2.2367813028454756E-2</c:v>
                </c:pt>
                <c:pt idx="6952">
                  <c:v>6.0120992437570929E-2</c:v>
                </c:pt>
                <c:pt idx="6953">
                  <c:v>10.703326841459814</c:v>
                </c:pt>
                <c:pt idx="6954">
                  <c:v>0.49910176406731804</c:v>
                </c:pt>
                <c:pt idx="6955">
                  <c:v>-0.41962476877449539</c:v>
                </c:pt>
                <c:pt idx="6956">
                  <c:v>-7.2280783843737623E-2</c:v>
                </c:pt>
                <c:pt idx="6957">
                  <c:v>-12.518407276671365</c:v>
                </c:pt>
                <c:pt idx="6958">
                  <c:v>10.147204924942228</c:v>
                </c:pt>
                <c:pt idx="6959">
                  <c:v>-0.51498501840517519</c:v>
                </c:pt>
                <c:pt idx="6960">
                  <c:v>1.7352491215771844</c:v>
                </c:pt>
                <c:pt idx="6961">
                  <c:v>10.058893689053569</c:v>
                </c:pt>
                <c:pt idx="6962">
                  <c:v>-3.8365012677171211</c:v>
                </c:pt>
                <c:pt idx="6963">
                  <c:v>3.8509516792631384</c:v>
                </c:pt>
                <c:pt idx="6964">
                  <c:v>6.2029400586702756</c:v>
                </c:pt>
                <c:pt idx="6965">
                  <c:v>-2.1736480874850295</c:v>
                </c:pt>
                <c:pt idx="6966">
                  <c:v>-3.5623909730721215E-2</c:v>
                </c:pt>
                <c:pt idx="6967">
                  <c:v>8.75933340719466</c:v>
                </c:pt>
                <c:pt idx="6968">
                  <c:v>8.6462586799900301</c:v>
                </c:pt>
                <c:pt idx="6969">
                  <c:v>-12.773139206719691</c:v>
                </c:pt>
                <c:pt idx="6970">
                  <c:v>-0.51667776115468189</c:v>
                </c:pt>
                <c:pt idx="6971">
                  <c:v>-14.666242498774883</c:v>
                </c:pt>
                <c:pt idx="6972">
                  <c:v>-1.105518850899579E-2</c:v>
                </c:pt>
                <c:pt idx="6973">
                  <c:v>-11.306821202497154</c:v>
                </c:pt>
                <c:pt idx="6974">
                  <c:v>10.146780789986687</c:v>
                </c:pt>
                <c:pt idx="6975">
                  <c:v>7.6462586799900292</c:v>
                </c:pt>
                <c:pt idx="6976">
                  <c:v>-1.9205655325055953</c:v>
                </c:pt>
                <c:pt idx="6977">
                  <c:v>-0.19793937761190911</c:v>
                </c:pt>
                <c:pt idx="6978">
                  <c:v>-4.5590811679568057E-2</c:v>
                </c:pt>
                <c:pt idx="6979">
                  <c:v>3.3630777881280209E-2</c:v>
                </c:pt>
                <c:pt idx="6980">
                  <c:v>0.29044986341419454</c:v>
                </c:pt>
                <c:pt idx="6981">
                  <c:v>-12.485326189240524</c:v>
                </c:pt>
                <c:pt idx="6982">
                  <c:v>1.3388019134517581</c:v>
                </c:pt>
                <c:pt idx="6983">
                  <c:v>-5.6583528366367424E-2</c:v>
                </c:pt>
                <c:pt idx="6984">
                  <c:v>-1.9857606332167437</c:v>
                </c:pt>
                <c:pt idx="6985">
                  <c:v>0.24557720875724784</c:v>
                </c:pt>
                <c:pt idx="6986">
                  <c:v>0.43063435432986236</c:v>
                </c:pt>
                <c:pt idx="6987">
                  <c:v>0.57447012690351429</c:v>
                </c:pt>
                <c:pt idx="6988">
                  <c:v>8.3837042924740537</c:v>
                </c:pt>
                <c:pt idx="6989">
                  <c:v>-0.15292464891610991</c:v>
                </c:pt>
                <c:pt idx="6990">
                  <c:v>0.10691520391651189</c:v>
                </c:pt>
                <c:pt idx="6991">
                  <c:v>1.1172143579559932</c:v>
                </c:pt>
                <c:pt idx="6992">
                  <c:v>0.58376275425626512</c:v>
                </c:pt>
                <c:pt idx="6993">
                  <c:v>-6.5235619560570131</c:v>
                </c:pt>
                <c:pt idx="6994">
                  <c:v>10.582769240382088</c:v>
                </c:pt>
                <c:pt idx="6995">
                  <c:v>6.0732489820306386</c:v>
                </c:pt>
                <c:pt idx="6996">
                  <c:v>-8.7824522505256706</c:v>
                </c:pt>
                <c:pt idx="6997">
                  <c:v>1.6896598793878499</c:v>
                </c:pt>
                <c:pt idx="6998">
                  <c:v>-13.092536932563952</c:v>
                </c:pt>
                <c:pt idx="6999">
                  <c:v>2.6933386617659485</c:v>
                </c:pt>
                <c:pt idx="7000">
                  <c:v>-1.3147325934831584</c:v>
                </c:pt>
                <c:pt idx="7001">
                  <c:v>9.2304207950923818</c:v>
                </c:pt>
                <c:pt idx="7002">
                  <c:v>-8.0624959257337636</c:v>
                </c:pt>
                <c:pt idx="7003">
                  <c:v>-7.0660891904577721</c:v>
                </c:pt>
                <c:pt idx="7004">
                  <c:v>-8.8683081332894673</c:v>
                </c:pt>
                <c:pt idx="7005">
                  <c:v>1.7369655941662061</c:v>
                </c:pt>
                <c:pt idx="7006">
                  <c:v>0.3543495725797397</c:v>
                </c:pt>
                <c:pt idx="7007">
                  <c:v>-12.534789211480268</c:v>
                </c:pt>
                <c:pt idx="7008">
                  <c:v>-11.989749275462135</c:v>
                </c:pt>
                <c:pt idx="7009">
                  <c:v>6.0588936890535692</c:v>
                </c:pt>
                <c:pt idx="7010">
                  <c:v>5.7548875021634682</c:v>
                </c:pt>
                <c:pt idx="7011">
                  <c:v>-1.9946067412297817</c:v>
                </c:pt>
                <c:pt idx="7012">
                  <c:v>3.9874469496569152</c:v>
                </c:pt>
                <c:pt idx="7013">
                  <c:v>-12.451382851019591</c:v>
                </c:pt>
                <c:pt idx="7014">
                  <c:v>8.0606959316875546</c:v>
                </c:pt>
                <c:pt idx="7015">
                  <c:v>-8.3837042924740537</c:v>
                </c:pt>
                <c:pt idx="7016">
                  <c:v>-0.31882218401954093</c:v>
                </c:pt>
                <c:pt idx="7017">
                  <c:v>0.8473562070702827</c:v>
                </c:pt>
                <c:pt idx="7018">
                  <c:v>-3.3346229553091451</c:v>
                </c:pt>
                <c:pt idx="7019">
                  <c:v>0.32180791536787218</c:v>
                </c:pt>
                <c:pt idx="7020">
                  <c:v>-4.7828525090615005E-2</c:v>
                </c:pt>
                <c:pt idx="7021">
                  <c:v>11.188588845707349</c:v>
                </c:pt>
                <c:pt idx="7022">
                  <c:v>2.3858217114859892</c:v>
                </c:pt>
                <c:pt idx="7023">
                  <c:v>-0.32237863204010686</c:v>
                </c:pt>
                <c:pt idx="7024">
                  <c:v>-0.52273998563829771</c:v>
                </c:pt>
                <c:pt idx="7025">
                  <c:v>0.24643789530309895</c:v>
                </c:pt>
                <c:pt idx="7026">
                  <c:v>-11.550907075927366</c:v>
                </c:pt>
                <c:pt idx="7027">
                  <c:v>-1.0170735133589417</c:v>
                </c:pt>
                <c:pt idx="7028">
                  <c:v>0.58496250072115596</c:v>
                </c:pt>
                <c:pt idx="7029">
                  <c:v>-1.1373068283704872</c:v>
                </c:pt>
                <c:pt idx="7030">
                  <c:v>-1.4739311883324124</c:v>
                </c:pt>
                <c:pt idx="7031">
                  <c:v>1.4120387556490082</c:v>
                </c:pt>
                <c:pt idx="7032">
                  <c:v>0.99868905484765313</c:v>
                </c:pt>
                <c:pt idx="7033">
                  <c:v>1.1693240037077772</c:v>
                </c:pt>
                <c:pt idx="7034">
                  <c:v>-8.0606959316875546</c:v>
                </c:pt>
                <c:pt idx="7035">
                  <c:v>-7.0286403700556077</c:v>
                </c:pt>
                <c:pt idx="7036">
                  <c:v>-8.6462586799900301</c:v>
                </c:pt>
                <c:pt idx="7037">
                  <c:v>-0.26255438751597682</c:v>
                </c:pt>
                <c:pt idx="7038">
                  <c:v>6.0732489820306386</c:v>
                </c:pt>
                <c:pt idx="7039">
                  <c:v>0.13750352374993502</c:v>
                </c:pt>
                <c:pt idx="7040">
                  <c:v>0.13750352374993502</c:v>
                </c:pt>
                <c:pt idx="7041">
                  <c:v>-2.3212071678926542</c:v>
                </c:pt>
                <c:pt idx="7042">
                  <c:v>-1.9380248325184555</c:v>
                </c:pt>
                <c:pt idx="7043">
                  <c:v>11.58276924038209</c:v>
                </c:pt>
                <c:pt idx="7044">
                  <c:v>-11.344295907915818</c:v>
                </c:pt>
                <c:pt idx="7045">
                  <c:v>-0.47804729680464447</c:v>
                </c:pt>
                <c:pt idx="7046">
                  <c:v>-9.8667637673533513</c:v>
                </c:pt>
                <c:pt idx="7047">
                  <c:v>-0.12691211248221962</c:v>
                </c:pt>
                <c:pt idx="7048">
                  <c:v>6.2735755347962746E-2</c:v>
                </c:pt>
                <c:pt idx="7049">
                  <c:v>-10.75933340719466</c:v>
                </c:pt>
                <c:pt idx="7050">
                  <c:v>8.3837042924740537</c:v>
                </c:pt>
                <c:pt idx="7051">
                  <c:v>0.36257007938470814</c:v>
                </c:pt>
                <c:pt idx="7052">
                  <c:v>-8.8683081332894673</c:v>
                </c:pt>
                <c:pt idx="7053">
                  <c:v>1.0845335102116678</c:v>
                </c:pt>
                <c:pt idx="7054">
                  <c:v>-10.229619965185119</c:v>
                </c:pt>
                <c:pt idx="7055">
                  <c:v>-11.550746785383243</c:v>
                </c:pt>
                <c:pt idx="7056">
                  <c:v>-5.7958592832197748</c:v>
                </c:pt>
                <c:pt idx="7057">
                  <c:v>-9.9662651028771325</c:v>
                </c:pt>
                <c:pt idx="7058">
                  <c:v>-0.41831263131170471</c:v>
                </c:pt>
                <c:pt idx="7059">
                  <c:v>-10.146780789986686</c:v>
                </c:pt>
                <c:pt idx="7060">
                  <c:v>-0.73600507812480787</c:v>
                </c:pt>
                <c:pt idx="7061">
                  <c:v>10.45189794595189</c:v>
                </c:pt>
                <c:pt idx="7062">
                  <c:v>-0.54024053338017863</c:v>
                </c:pt>
                <c:pt idx="7063">
                  <c:v>-1.2337971846086973</c:v>
                </c:pt>
                <c:pt idx="7064">
                  <c:v>-0.56634682255380919</c:v>
                </c:pt>
                <c:pt idx="7065">
                  <c:v>11.485493915223493</c:v>
                </c:pt>
                <c:pt idx="7066">
                  <c:v>0.3297054454790817</c:v>
                </c:pt>
                <c:pt idx="7067">
                  <c:v>-8.0624959257337636</c:v>
                </c:pt>
                <c:pt idx="7068">
                  <c:v>-0.5849625007211563</c:v>
                </c:pt>
                <c:pt idx="7069">
                  <c:v>-0.56200135227784498</c:v>
                </c:pt>
                <c:pt idx="7070">
                  <c:v>0.18344614109593102</c:v>
                </c:pt>
                <c:pt idx="7071">
                  <c:v>0.15352092108730311</c:v>
                </c:pt>
                <c:pt idx="7072">
                  <c:v>-0.99999999999999967</c:v>
                </c:pt>
                <c:pt idx="7073">
                  <c:v>1.3574267761087486</c:v>
                </c:pt>
                <c:pt idx="7074">
                  <c:v>-0.66985139830766904</c:v>
                </c:pt>
                <c:pt idx="7075">
                  <c:v>-8.8672787397096631</c:v>
                </c:pt>
                <c:pt idx="7076">
                  <c:v>-5.30726778818123</c:v>
                </c:pt>
                <c:pt idx="7077">
                  <c:v>0.33014860169233079</c:v>
                </c:pt>
                <c:pt idx="7078">
                  <c:v>-2.4690176674664954</c:v>
                </c:pt>
                <c:pt idx="7079">
                  <c:v>-1.2821151473994987</c:v>
                </c:pt>
                <c:pt idx="7080">
                  <c:v>-11.188382790570113</c:v>
                </c:pt>
                <c:pt idx="7081">
                  <c:v>0.56008783208212676</c:v>
                </c:pt>
                <c:pt idx="7082">
                  <c:v>-3.8073549220576046</c:v>
                </c:pt>
                <c:pt idx="7083">
                  <c:v>0.2935364942311382</c:v>
                </c:pt>
                <c:pt idx="7084">
                  <c:v>-10.146780789986687</c:v>
                </c:pt>
                <c:pt idx="7085">
                  <c:v>-11.451554569765362</c:v>
                </c:pt>
                <c:pt idx="7086">
                  <c:v>-3.8819248890528332E-2</c:v>
                </c:pt>
                <c:pt idx="7087">
                  <c:v>-1.5825620092507136</c:v>
                </c:pt>
                <c:pt idx="7088">
                  <c:v>-0.10814880385562244</c:v>
                </c:pt>
                <c:pt idx="7089">
                  <c:v>-0.24766655747997476</c:v>
                </c:pt>
                <c:pt idx="7090">
                  <c:v>5.3457748368417297</c:v>
                </c:pt>
                <c:pt idx="7091">
                  <c:v>-11.965904504239749</c:v>
                </c:pt>
                <c:pt idx="7092">
                  <c:v>1.9593580155026542</c:v>
                </c:pt>
                <c:pt idx="7093">
                  <c:v>0.64385618977472447</c:v>
                </c:pt>
                <c:pt idx="7094">
                  <c:v>-0.13750352374993496</c:v>
                </c:pt>
                <c:pt idx="7095">
                  <c:v>-0.11864449649861925</c:v>
                </c:pt>
                <c:pt idx="7096">
                  <c:v>0.75899190049620524</c:v>
                </c:pt>
                <c:pt idx="7097">
                  <c:v>-12.013322673425447</c:v>
                </c:pt>
                <c:pt idx="7098">
                  <c:v>-10.582769240382088</c:v>
                </c:pt>
                <c:pt idx="7099">
                  <c:v>8.0624959257337636</c:v>
                </c:pt>
                <c:pt idx="7100">
                  <c:v>10.381182412624446</c:v>
                </c:pt>
                <c:pt idx="7101">
                  <c:v>-1.4458306528244473</c:v>
                </c:pt>
                <c:pt idx="7102">
                  <c:v>-12.965904504239749</c:v>
                </c:pt>
                <c:pt idx="7103">
                  <c:v>-2.8404359802390156</c:v>
                </c:pt>
                <c:pt idx="7104">
                  <c:v>0.99460674122978154</c:v>
                </c:pt>
                <c:pt idx="7105">
                  <c:v>0.31410859042806305</c:v>
                </c:pt>
                <c:pt idx="7106">
                  <c:v>-1.1520030934450498</c:v>
                </c:pt>
                <c:pt idx="7107">
                  <c:v>0.96829114027266183</c:v>
                </c:pt>
                <c:pt idx="7108">
                  <c:v>4.1627295000381084</c:v>
                </c:pt>
                <c:pt idx="7109">
                  <c:v>-1.4987542300751433</c:v>
                </c:pt>
                <c:pt idx="7110">
                  <c:v>-0.24713908367213366</c:v>
                </c:pt>
                <c:pt idx="7111">
                  <c:v>-7.0389327891398012E-2</c:v>
                </c:pt>
                <c:pt idx="7112">
                  <c:v>-8.8683081332894673</c:v>
                </c:pt>
                <c:pt idx="7113">
                  <c:v>0.83367645328956363</c:v>
                </c:pt>
                <c:pt idx="7114">
                  <c:v>-0.47533800954665795</c:v>
                </c:pt>
                <c:pt idx="7115">
                  <c:v>-8.8683081332894673</c:v>
                </c:pt>
                <c:pt idx="7116">
                  <c:v>0.69389687227432006</c:v>
                </c:pt>
                <c:pt idx="7117">
                  <c:v>7.3837042924740528</c:v>
                </c:pt>
                <c:pt idx="7118">
                  <c:v>-12.287808556012996</c:v>
                </c:pt>
                <c:pt idx="7119">
                  <c:v>-0.59099889045182463</c:v>
                </c:pt>
                <c:pt idx="7120">
                  <c:v>-0.18857770834420445</c:v>
                </c:pt>
                <c:pt idx="7121">
                  <c:v>7.0660891904577738</c:v>
                </c:pt>
                <c:pt idx="7122">
                  <c:v>-1.5142642114749232</c:v>
                </c:pt>
                <c:pt idx="7123">
                  <c:v>-0.99640075894593194</c:v>
                </c:pt>
                <c:pt idx="7124">
                  <c:v>0.52111601869653035</c:v>
                </c:pt>
                <c:pt idx="7125">
                  <c:v>1.0359792971055664</c:v>
                </c:pt>
                <c:pt idx="7126">
                  <c:v>0.69291041408827059</c:v>
                </c:pt>
                <c:pt idx="7127">
                  <c:v>11.013322673425447</c:v>
                </c:pt>
                <c:pt idx="7128">
                  <c:v>-0.15200309344504997</c:v>
                </c:pt>
                <c:pt idx="7129">
                  <c:v>3.8073549220576046</c:v>
                </c:pt>
                <c:pt idx="7130">
                  <c:v>-0.70516556599491287</c:v>
                </c:pt>
                <c:pt idx="7131">
                  <c:v>7.0660891904577738</c:v>
                </c:pt>
                <c:pt idx="7132">
                  <c:v>7.0660891904577738</c:v>
                </c:pt>
                <c:pt idx="7133">
                  <c:v>-5.3457748368417297</c:v>
                </c:pt>
                <c:pt idx="7134">
                  <c:v>7.0660891904577738</c:v>
                </c:pt>
                <c:pt idx="7135">
                  <c:v>-8.3822637581148367</c:v>
                </c:pt>
                <c:pt idx="7136">
                  <c:v>-10.319421239276787</c:v>
                </c:pt>
                <c:pt idx="7137">
                  <c:v>-3.352044241972695</c:v>
                </c:pt>
                <c:pt idx="7138">
                  <c:v>6.0732489820306386</c:v>
                </c:pt>
                <c:pt idx="7139">
                  <c:v>6.0732489820306386</c:v>
                </c:pt>
                <c:pt idx="7140">
                  <c:v>-9.2304207950923818</c:v>
                </c:pt>
                <c:pt idx="7141">
                  <c:v>-9.0597950917951025</c:v>
                </c:pt>
                <c:pt idx="7142">
                  <c:v>0.24740571734570879</c:v>
                </c:pt>
                <c:pt idx="7143">
                  <c:v>7.6486571760385464</c:v>
                </c:pt>
                <c:pt idx="7144">
                  <c:v>8.3822637581148367</c:v>
                </c:pt>
                <c:pt idx="7145">
                  <c:v>-3.7323449335123806</c:v>
                </c:pt>
                <c:pt idx="7146">
                  <c:v>-5.5647846187835261</c:v>
                </c:pt>
                <c:pt idx="7147">
                  <c:v>-0.56187888760811477</c:v>
                </c:pt>
                <c:pt idx="7148">
                  <c:v>8.0606959316875546</c:v>
                </c:pt>
                <c:pt idx="7149">
                  <c:v>8.6462586799900301</c:v>
                </c:pt>
                <c:pt idx="7150">
                  <c:v>0.50947230113689301</c:v>
                </c:pt>
                <c:pt idx="7151">
                  <c:v>0.73456310395090152</c:v>
                </c:pt>
                <c:pt idx="7152">
                  <c:v>-1.3625700793847084</c:v>
                </c:pt>
                <c:pt idx="7153">
                  <c:v>5.2400630003107684E-2</c:v>
                </c:pt>
                <c:pt idx="7154">
                  <c:v>1.1175695963811758</c:v>
                </c:pt>
                <c:pt idx="7155">
                  <c:v>0.38027208111816702</c:v>
                </c:pt>
                <c:pt idx="7156">
                  <c:v>0.27298810428495734</c:v>
                </c:pt>
                <c:pt idx="7157">
                  <c:v>1.6420539471407394</c:v>
                </c:pt>
                <c:pt idx="7158">
                  <c:v>1.5499439115427398</c:v>
                </c:pt>
                <c:pt idx="7159">
                  <c:v>-1.018311878276942</c:v>
                </c:pt>
                <c:pt idx="7160">
                  <c:v>0.2987656274511058</c:v>
                </c:pt>
                <c:pt idx="7161">
                  <c:v>-0.29996097483215128</c:v>
                </c:pt>
                <c:pt idx="7162">
                  <c:v>-0.90046432644908525</c:v>
                </c:pt>
                <c:pt idx="7163">
                  <c:v>0.36257007938470814</c:v>
                </c:pt>
                <c:pt idx="7164">
                  <c:v>-6.4130337419715577E-2</c:v>
                </c:pt>
                <c:pt idx="7165">
                  <c:v>-5.0874628412503391</c:v>
                </c:pt>
                <c:pt idx="7166">
                  <c:v>-9.9662651028771325</c:v>
                </c:pt>
                <c:pt idx="7167">
                  <c:v>-8.8672787397096631</c:v>
                </c:pt>
                <c:pt idx="7168">
                  <c:v>5.08746284125034</c:v>
                </c:pt>
                <c:pt idx="7169">
                  <c:v>-2.0576919438438157</c:v>
                </c:pt>
                <c:pt idx="7170">
                  <c:v>-9.5189809291704002</c:v>
                </c:pt>
                <c:pt idx="7171">
                  <c:v>-9.5196362528432132</c:v>
                </c:pt>
                <c:pt idx="7172">
                  <c:v>-1.1349295800861086</c:v>
                </c:pt>
                <c:pt idx="7173">
                  <c:v>20</c:v>
                </c:pt>
                <c:pt idx="7174">
                  <c:v>-9.566379768453763E-2</c:v>
                </c:pt>
                <c:pt idx="7175">
                  <c:v>1.0352754747475306</c:v>
                </c:pt>
                <c:pt idx="7176">
                  <c:v>-7.0660891904577721</c:v>
                </c:pt>
                <c:pt idx="7177">
                  <c:v>-10.229219383469125</c:v>
                </c:pt>
                <c:pt idx="7178">
                  <c:v>0.18426246146357986</c:v>
                </c:pt>
                <c:pt idx="7179">
                  <c:v>0.39343673532812351</c:v>
                </c:pt>
                <c:pt idx="7180">
                  <c:v>-0.37656335146420772</c:v>
                </c:pt>
                <c:pt idx="7181">
                  <c:v>-0.40053792958372852</c:v>
                </c:pt>
                <c:pt idx="7182">
                  <c:v>-2.5809627891465738</c:v>
                </c:pt>
                <c:pt idx="7183">
                  <c:v>-6.7414669864011483</c:v>
                </c:pt>
                <c:pt idx="7184">
                  <c:v>0.48577028510327408</c:v>
                </c:pt>
                <c:pt idx="7185">
                  <c:v>4.8197123110709805</c:v>
                </c:pt>
                <c:pt idx="7186">
                  <c:v>1.1055188508995731E-2</c:v>
                </c:pt>
                <c:pt idx="7187">
                  <c:v>-12.745464248276845</c:v>
                </c:pt>
                <c:pt idx="7188">
                  <c:v>10.942337137158821</c:v>
                </c:pt>
                <c:pt idx="7189">
                  <c:v>0</c:v>
                </c:pt>
                <c:pt idx="7190">
                  <c:v>0.35548065459838879</c:v>
                </c:pt>
                <c:pt idx="7191">
                  <c:v>2.4874668639029162E-2</c:v>
                </c:pt>
                <c:pt idx="7192">
                  <c:v>0.40414918313610765</c:v>
                </c:pt>
                <c:pt idx="7193">
                  <c:v>-0.12417941122072965</c:v>
                </c:pt>
                <c:pt idx="7194">
                  <c:v>-0.81826569626805434</c:v>
                </c:pt>
                <c:pt idx="7195">
                  <c:v>-0.73216460790238502</c:v>
                </c:pt>
                <c:pt idx="7196">
                  <c:v>-7.6462586799900292</c:v>
                </c:pt>
                <c:pt idx="7197">
                  <c:v>1.0578206543883424</c:v>
                </c:pt>
                <c:pt idx="7198">
                  <c:v>7.5187496394219219E-2</c:v>
                </c:pt>
                <c:pt idx="7199">
                  <c:v>8.0624959257337636</c:v>
                </c:pt>
                <c:pt idx="7200">
                  <c:v>0.23011978336105893</c:v>
                </c:pt>
                <c:pt idx="7201">
                  <c:v>-0.82102985895468072</c:v>
                </c:pt>
                <c:pt idx="7202">
                  <c:v>-12.125198191061759</c:v>
                </c:pt>
                <c:pt idx="7203">
                  <c:v>0.18982455888001723</c:v>
                </c:pt>
                <c:pt idx="7204">
                  <c:v>-4.3692338096657197</c:v>
                </c:pt>
                <c:pt idx="7205">
                  <c:v>-8.6462586799900301</c:v>
                </c:pt>
                <c:pt idx="7206">
                  <c:v>-2.4140611575600404</c:v>
                </c:pt>
                <c:pt idx="7207">
                  <c:v>-11.582612451267021</c:v>
                </c:pt>
                <c:pt idx="7208">
                  <c:v>-10.381542951184585</c:v>
                </c:pt>
                <c:pt idx="7209">
                  <c:v>-0.12198880417827024</c:v>
                </c:pt>
                <c:pt idx="7210">
                  <c:v>-10.759610821875045</c:v>
                </c:pt>
                <c:pt idx="7211">
                  <c:v>7.0354994767304627E-2</c:v>
                </c:pt>
                <c:pt idx="7212">
                  <c:v>0.61440627861363806</c:v>
                </c:pt>
                <c:pt idx="7213">
                  <c:v>3.9149521912300922</c:v>
                </c:pt>
                <c:pt idx="7214">
                  <c:v>0.45943161863729726</c:v>
                </c:pt>
                <c:pt idx="7215">
                  <c:v>-2.3074769385898217</c:v>
                </c:pt>
                <c:pt idx="7216">
                  <c:v>-8.6462586799900301</c:v>
                </c:pt>
                <c:pt idx="7217">
                  <c:v>8.3837042924740537</c:v>
                </c:pt>
                <c:pt idx="7218">
                  <c:v>-10.059344460824425</c:v>
                </c:pt>
                <c:pt idx="7219">
                  <c:v>-0.52971344200954107</c:v>
                </c:pt>
                <c:pt idx="7220">
                  <c:v>1.5234331497499869</c:v>
                </c:pt>
                <c:pt idx="7221">
                  <c:v>1.0197980083849816</c:v>
                </c:pt>
                <c:pt idx="7222">
                  <c:v>-0.10791533916688766</c:v>
                </c:pt>
                <c:pt idx="7223">
                  <c:v>0.31120168829430384</c:v>
                </c:pt>
                <c:pt idx="7224">
                  <c:v>0.22153698399096433</c:v>
                </c:pt>
                <c:pt idx="7225">
                  <c:v>-4.4394119358453235E-2</c:v>
                </c:pt>
                <c:pt idx="7226">
                  <c:v>-0.32832586608551301</c:v>
                </c:pt>
                <c:pt idx="7227">
                  <c:v>0</c:v>
                </c:pt>
                <c:pt idx="7228">
                  <c:v>6.6089190457772437E-2</c:v>
                </c:pt>
                <c:pt idx="7229">
                  <c:v>-6.5353737994099645E-2</c:v>
                </c:pt>
                <c:pt idx="7230">
                  <c:v>0.40194184166716107</c:v>
                </c:pt>
                <c:pt idx="7231">
                  <c:v>0.30633123983634386</c:v>
                </c:pt>
                <c:pt idx="7232">
                  <c:v>0.6419524793059862</c:v>
                </c:pt>
                <c:pt idx="7233">
                  <c:v>0.44684623750952013</c:v>
                </c:pt>
                <c:pt idx="7234">
                  <c:v>0.69449745302574872</c:v>
                </c:pt>
                <c:pt idx="7235">
                  <c:v>0.66890131922105234</c:v>
                </c:pt>
                <c:pt idx="7236">
                  <c:v>0.12553088208385912</c:v>
                </c:pt>
                <c:pt idx="7237">
                  <c:v>-2.6265654693805714E-2</c:v>
                </c:pt>
                <c:pt idx="7238">
                  <c:v>0.25964381663301966</c:v>
                </c:pt>
                <c:pt idx="7239">
                  <c:v>0.21572869105543727</c:v>
                </c:pt>
                <c:pt idx="7240">
                  <c:v>-1.0462037899274679</c:v>
                </c:pt>
                <c:pt idx="7241">
                  <c:v>2.4010683149728562</c:v>
                </c:pt>
                <c:pt idx="7242">
                  <c:v>-8.8916926749771322E-2</c:v>
                </c:pt>
                <c:pt idx="7243">
                  <c:v>0.10001173197493027</c:v>
                </c:pt>
                <c:pt idx="7244">
                  <c:v>0.65410866176192228</c:v>
                </c:pt>
                <c:pt idx="7245">
                  <c:v>-0.27400721795413702</c:v>
                </c:pt>
                <c:pt idx="7246">
                  <c:v>0.42502158785146565</c:v>
                </c:pt>
                <c:pt idx="7247">
                  <c:v>-0.19716527497977818</c:v>
                </c:pt>
                <c:pt idx="7248">
                  <c:v>0.12348305343500031</c:v>
                </c:pt>
                <c:pt idx="7249">
                  <c:v>0.18844508941311033</c:v>
                </c:pt>
                <c:pt idx="7250">
                  <c:v>0.73696559416620611</c:v>
                </c:pt>
                <c:pt idx="7251">
                  <c:v>-0.18511140525698835</c:v>
                </c:pt>
                <c:pt idx="7252">
                  <c:v>0.54225804976691794</c:v>
                </c:pt>
                <c:pt idx="7253">
                  <c:v>-2.9146345659516348E-2</c:v>
                </c:pt>
                <c:pt idx="7254">
                  <c:v>0.44464121232374187</c:v>
                </c:pt>
                <c:pt idx="7255">
                  <c:v>0.51177815411719396</c:v>
                </c:pt>
                <c:pt idx="7256">
                  <c:v>0.32192809488736235</c:v>
                </c:pt>
                <c:pt idx="7257">
                  <c:v>0.21940237873063648</c:v>
                </c:pt>
                <c:pt idx="7258">
                  <c:v>3.3166863935199062E-2</c:v>
                </c:pt>
                <c:pt idx="7259">
                  <c:v>0.93055207184242272</c:v>
                </c:pt>
                <c:pt idx="7260">
                  <c:v>-5.3061243751413613E-2</c:v>
                </c:pt>
                <c:pt idx="7261">
                  <c:v>1.2629442402113848</c:v>
                </c:pt>
                <c:pt idx="7262">
                  <c:v>0</c:v>
                </c:pt>
                <c:pt idx="7263">
                  <c:v>-0.47999294111961383</c:v>
                </c:pt>
                <c:pt idx="7264">
                  <c:v>-0.7787101351107103</c:v>
                </c:pt>
                <c:pt idx="7265">
                  <c:v>0.38466385023532507</c:v>
                </c:pt>
                <c:pt idx="7266">
                  <c:v>-2.9625169109278336E-2</c:v>
                </c:pt>
                <c:pt idx="7267">
                  <c:v>4.3068721891886243E-2</c:v>
                </c:pt>
                <c:pt idx="7268">
                  <c:v>0.81105256194819586</c:v>
                </c:pt>
                <c:pt idx="7269">
                  <c:v>-0.12024407395688007</c:v>
                </c:pt>
                <c:pt idx="7270">
                  <c:v>0.62678267641578334</c:v>
                </c:pt>
                <c:pt idx="7271">
                  <c:v>1.2964930475110921</c:v>
                </c:pt>
                <c:pt idx="7272">
                  <c:v>0.42693117786009754</c:v>
                </c:pt>
                <c:pt idx="7273">
                  <c:v>-0.50089823593268168</c:v>
                </c:pt>
                <c:pt idx="7274">
                  <c:v>-0.53051471669877992</c:v>
                </c:pt>
                <c:pt idx="7275">
                  <c:v>1.4499569695115171E-2</c:v>
                </c:pt>
                <c:pt idx="7276">
                  <c:v>-0.19264507794239571</c:v>
                </c:pt>
                <c:pt idx="7277">
                  <c:v>-0.20645087746742652</c:v>
                </c:pt>
                <c:pt idx="7278">
                  <c:v>0.92444896699282342</c:v>
                </c:pt>
                <c:pt idx="7279">
                  <c:v>0.26968902873777945</c:v>
                </c:pt>
                <c:pt idx="7280">
                  <c:v>-0.98118842904187076</c:v>
                </c:pt>
                <c:pt idx="7281">
                  <c:v>0.42064020550822001</c:v>
                </c:pt>
                <c:pt idx="7282">
                  <c:v>-0.33703498727757059</c:v>
                </c:pt>
                <c:pt idx="7283">
                  <c:v>0.66616981605634618</c:v>
                </c:pt>
                <c:pt idx="7284">
                  <c:v>0.80535256914645625</c:v>
                </c:pt>
                <c:pt idx="7285">
                  <c:v>4.6244184769227585E-2</c:v>
                </c:pt>
                <c:pt idx="7286">
                  <c:v>0.68790477571532005</c:v>
                </c:pt>
                <c:pt idx="7287">
                  <c:v>-0.94753258010586416</c:v>
                </c:pt>
                <c:pt idx="7288">
                  <c:v>0.75488750216346845</c:v>
                </c:pt>
                <c:pt idx="7289">
                  <c:v>0.54111541623100534</c:v>
                </c:pt>
                <c:pt idx="7290">
                  <c:v>-1.5662433033745673</c:v>
                </c:pt>
                <c:pt idx="7291">
                  <c:v>0.74903842646678132</c:v>
                </c:pt>
                <c:pt idx="7292">
                  <c:v>-0.12130629622213378</c:v>
                </c:pt>
                <c:pt idx="7293">
                  <c:v>0.42833432189230142</c:v>
                </c:pt>
                <c:pt idx="7294">
                  <c:v>-5.7333175065951772E-2</c:v>
                </c:pt>
                <c:pt idx="7295">
                  <c:v>-0.73039294024272006</c:v>
                </c:pt>
                <c:pt idx="7296">
                  <c:v>9.0597950917951025</c:v>
                </c:pt>
                <c:pt idx="7297">
                  <c:v>8.3837042924740537</c:v>
                </c:pt>
                <c:pt idx="7298">
                  <c:v>-12.840384550711667</c:v>
                </c:pt>
                <c:pt idx="7299">
                  <c:v>-1.4506614090095651</c:v>
                </c:pt>
                <c:pt idx="7300">
                  <c:v>-3.6606574335325126</c:v>
                </c:pt>
                <c:pt idx="7301">
                  <c:v>-5.6259342817774627</c:v>
                </c:pt>
                <c:pt idx="7302">
                  <c:v>-6.2029400586702756</c:v>
                </c:pt>
                <c:pt idx="7303">
                  <c:v>-1.8455150909950717</c:v>
                </c:pt>
                <c:pt idx="7304">
                  <c:v>-5.5647846187835261</c:v>
                </c:pt>
                <c:pt idx="7305">
                  <c:v>5.1819966452826636</c:v>
                </c:pt>
                <c:pt idx="7306">
                  <c:v>0.35614381022527536</c:v>
                </c:pt>
                <c:pt idx="7307">
                  <c:v>-7.3373186330219553E-2</c:v>
                </c:pt>
                <c:pt idx="7308">
                  <c:v>-11.146780789986687</c:v>
                </c:pt>
                <c:pt idx="7309">
                  <c:v>7.0940962762643514</c:v>
                </c:pt>
                <c:pt idx="7310">
                  <c:v>3.8073549220576046</c:v>
                </c:pt>
                <c:pt idx="7311">
                  <c:v>-0.35491650684127324</c:v>
                </c:pt>
                <c:pt idx="7312">
                  <c:v>-11.759472121202833</c:v>
                </c:pt>
                <c:pt idx="7313">
                  <c:v>0.61114643252481105</c:v>
                </c:pt>
                <c:pt idx="7314">
                  <c:v>1.2128625752007602</c:v>
                </c:pt>
                <c:pt idx="7315">
                  <c:v>-14.238827652906503</c:v>
                </c:pt>
                <c:pt idx="7316">
                  <c:v>0.93223018266192759</c:v>
                </c:pt>
                <c:pt idx="7317">
                  <c:v>-0.12988028254690984</c:v>
                </c:pt>
                <c:pt idx="7318">
                  <c:v>12.416533660199583</c:v>
                </c:pt>
                <c:pt idx="7319">
                  <c:v>-0.49683159044249126</c:v>
                </c:pt>
                <c:pt idx="7320">
                  <c:v>-0.28936096398528172</c:v>
                </c:pt>
                <c:pt idx="7321">
                  <c:v>0.545434136534519</c:v>
                </c:pt>
                <c:pt idx="7322">
                  <c:v>-0.12432813500220158</c:v>
                </c:pt>
                <c:pt idx="7323">
                  <c:v>11.268542000300123</c:v>
                </c:pt>
                <c:pt idx="7324">
                  <c:v>0.4150374992788437</c:v>
                </c:pt>
                <c:pt idx="7325">
                  <c:v>0.40346811056670678</c:v>
                </c:pt>
                <c:pt idx="7326">
                  <c:v>5.2993087613884444E-2</c:v>
                </c:pt>
                <c:pt idx="7327">
                  <c:v>-1.084533510211668</c:v>
                </c:pt>
                <c:pt idx="7328">
                  <c:v>1.9976015039514834</c:v>
                </c:pt>
                <c:pt idx="7329">
                  <c:v>-2.1569130075688561</c:v>
                </c:pt>
                <c:pt idx="7330">
                  <c:v>-0.4850149815948247</c:v>
                </c:pt>
                <c:pt idx="7331">
                  <c:v>0.43609911480667357</c:v>
                </c:pt>
                <c:pt idx="7332">
                  <c:v>11.518489240994933</c:v>
                </c:pt>
                <c:pt idx="7333">
                  <c:v>-1.6017132519074588E-16</c:v>
                </c:pt>
                <c:pt idx="7334">
                  <c:v>-4.693244216736888</c:v>
                </c:pt>
                <c:pt idx="7335">
                  <c:v>-0.44338212497280582</c:v>
                </c:pt>
                <c:pt idx="7336">
                  <c:v>0.18982455888001723</c:v>
                </c:pt>
                <c:pt idx="7337">
                  <c:v>-0.21572869105543707</c:v>
                </c:pt>
                <c:pt idx="7338">
                  <c:v>-10.994353436858859</c:v>
                </c:pt>
                <c:pt idx="7339">
                  <c:v>0.80385747782137695</c:v>
                </c:pt>
                <c:pt idx="7340">
                  <c:v>-6.0732489820306386</c:v>
                </c:pt>
                <c:pt idx="7341">
                  <c:v>1.3410369178350672</c:v>
                </c:pt>
                <c:pt idx="7342">
                  <c:v>3.1708859727338057E-2</c:v>
                </c:pt>
                <c:pt idx="7343">
                  <c:v>-0.53694098585821282</c:v>
                </c:pt>
                <c:pt idx="7344">
                  <c:v>10.917372079476841</c:v>
                </c:pt>
                <c:pt idx="7345">
                  <c:v>-3.9818526532897414</c:v>
                </c:pt>
                <c:pt idx="7346">
                  <c:v>-0.29097950659386057</c:v>
                </c:pt>
                <c:pt idx="7347">
                  <c:v>-0.81444434684392353</c:v>
                </c:pt>
                <c:pt idx="7348">
                  <c:v>0.89308479608348801</c:v>
                </c:pt>
                <c:pt idx="7349">
                  <c:v>-0.66985139830766949</c:v>
                </c:pt>
                <c:pt idx="7350">
                  <c:v>0.32681031626710849</c:v>
                </c:pt>
                <c:pt idx="7351">
                  <c:v>4.7696742031296195E-2</c:v>
                </c:pt>
                <c:pt idx="7352">
                  <c:v>-2.6112840319131397E-2</c:v>
                </c:pt>
                <c:pt idx="7353">
                  <c:v>0.79836613883034957</c:v>
                </c:pt>
                <c:pt idx="7354">
                  <c:v>-0.35989594508638301</c:v>
                </c:pt>
                <c:pt idx="7355">
                  <c:v>-0.61116001767159922</c:v>
                </c:pt>
                <c:pt idx="7356">
                  <c:v>0.20481979188849819</c:v>
                </c:pt>
                <c:pt idx="7357">
                  <c:v>0.82949912735939857</c:v>
                </c:pt>
                <c:pt idx="7358">
                  <c:v>-5.672224237454028E-2</c:v>
                </c:pt>
                <c:pt idx="7359">
                  <c:v>-1.2108967824986183</c:v>
                </c:pt>
                <c:pt idx="7360">
                  <c:v>0.29255349275384901</c:v>
                </c:pt>
                <c:pt idx="7361">
                  <c:v>-2.9035909485833309</c:v>
                </c:pt>
                <c:pt idx="7362">
                  <c:v>-1.9337984690720356</c:v>
                </c:pt>
                <c:pt idx="7363">
                  <c:v>1.4780472968046443</c:v>
                </c:pt>
                <c:pt idx="7364">
                  <c:v>1</c:v>
                </c:pt>
                <c:pt idx="7365">
                  <c:v>9.8084999682189214E-2</c:v>
                </c:pt>
                <c:pt idx="7366">
                  <c:v>-0.15826208391673255</c:v>
                </c:pt>
                <c:pt idx="7367">
                  <c:v>-13.047578375825733</c:v>
                </c:pt>
                <c:pt idx="7368">
                  <c:v>-1.6036183000014801</c:v>
                </c:pt>
                <c:pt idx="7369">
                  <c:v>-3.8913711778265609</c:v>
                </c:pt>
                <c:pt idx="7370">
                  <c:v>-10.381182412624446</c:v>
                </c:pt>
                <c:pt idx="7371">
                  <c:v>-0.1648406726709741</c:v>
                </c:pt>
                <c:pt idx="7372">
                  <c:v>-1.3770696490798235</c:v>
                </c:pt>
                <c:pt idx="7373">
                  <c:v>0.87446911791614135</c:v>
                </c:pt>
                <c:pt idx="7374">
                  <c:v>8.6462586799900301</c:v>
                </c:pt>
                <c:pt idx="7375">
                  <c:v>-3.4581207925968291</c:v>
                </c:pt>
                <c:pt idx="7376">
                  <c:v>-9.9667457608995313</c:v>
                </c:pt>
                <c:pt idx="7377">
                  <c:v>-1.833661650869856</c:v>
                </c:pt>
                <c:pt idx="7378">
                  <c:v>-9.0606959316875546</c:v>
                </c:pt>
                <c:pt idx="7379">
                  <c:v>-3.268217508142595</c:v>
                </c:pt>
                <c:pt idx="7380">
                  <c:v>-14.468327056774365</c:v>
                </c:pt>
                <c:pt idx="7381">
                  <c:v>3.7474705418662962E-2</c:v>
                </c:pt>
                <c:pt idx="7382">
                  <c:v>-3.5136332098536784</c:v>
                </c:pt>
                <c:pt idx="7383">
                  <c:v>10.451554569765362</c:v>
                </c:pt>
                <c:pt idx="7384">
                  <c:v>-0.84799690655494997</c:v>
                </c:pt>
                <c:pt idx="7385">
                  <c:v>0.28239973070072522</c:v>
                </c:pt>
                <c:pt idx="7386">
                  <c:v>0.34395440121736093</c:v>
                </c:pt>
                <c:pt idx="7387">
                  <c:v>2.9747343394052241E-2</c:v>
                </c:pt>
                <c:pt idx="7388">
                  <c:v>3.8073549220576046</c:v>
                </c:pt>
                <c:pt idx="7389">
                  <c:v>14.394284043747493</c:v>
                </c:pt>
                <c:pt idx="7390">
                  <c:v>-1.1375035237499351</c:v>
                </c:pt>
                <c:pt idx="7391">
                  <c:v>0.26664565938617268</c:v>
                </c:pt>
                <c:pt idx="7392">
                  <c:v>-15.615399743725497</c:v>
                </c:pt>
                <c:pt idx="7393">
                  <c:v>-8.3837042924740537</c:v>
                </c:pt>
                <c:pt idx="7394">
                  <c:v>-2.8758992981424095E-2</c:v>
                </c:pt>
                <c:pt idx="7395">
                  <c:v>-8.8683081332894673</c:v>
                </c:pt>
                <c:pt idx="7396">
                  <c:v>-7.0624959257337645</c:v>
                </c:pt>
                <c:pt idx="7397">
                  <c:v>-0.9786263492074333</c:v>
                </c:pt>
                <c:pt idx="7398">
                  <c:v>-10.059344460824425</c:v>
                </c:pt>
                <c:pt idx="7399">
                  <c:v>8.3837042924740537</c:v>
                </c:pt>
                <c:pt idx="7400">
                  <c:v>0.6624186408011522</c:v>
                </c:pt>
                <c:pt idx="7401">
                  <c:v>1.1388277046973163</c:v>
                </c:pt>
                <c:pt idx="7402">
                  <c:v>-10.917372079476841</c:v>
                </c:pt>
                <c:pt idx="7403">
                  <c:v>4.5596866440110587E-2</c:v>
                </c:pt>
                <c:pt idx="7404">
                  <c:v>-3.1278929140197942</c:v>
                </c:pt>
                <c:pt idx="7405">
                  <c:v>-9.8302073611804E-2</c:v>
                </c:pt>
                <c:pt idx="7406">
                  <c:v>-11.10372492250138</c:v>
                </c:pt>
                <c:pt idx="7407">
                  <c:v>-0.63941028474353268</c:v>
                </c:pt>
                <c:pt idx="7408">
                  <c:v>8.0223678130284544</c:v>
                </c:pt>
                <c:pt idx="7409">
                  <c:v>0.14267496703411156</c:v>
                </c:pt>
                <c:pt idx="7410">
                  <c:v>-0.25128340014143635</c:v>
                </c:pt>
                <c:pt idx="7411">
                  <c:v>4.6969068401321383</c:v>
                </c:pt>
                <c:pt idx="7412">
                  <c:v>0.70955013658580546</c:v>
                </c:pt>
                <c:pt idx="7413">
                  <c:v>1.6665762662748085</c:v>
                </c:pt>
                <c:pt idx="7414">
                  <c:v>8.8867127136708888</c:v>
                </c:pt>
                <c:pt idx="7415">
                  <c:v>5.9228321394775394</c:v>
                </c:pt>
                <c:pt idx="7416">
                  <c:v>-5.3457748368417297</c:v>
                </c:pt>
                <c:pt idx="7417">
                  <c:v>-6.7116260071127964</c:v>
                </c:pt>
                <c:pt idx="7418">
                  <c:v>-1.7277991431835473E-2</c:v>
                </c:pt>
                <c:pt idx="7419">
                  <c:v>0.77041207725934813</c:v>
                </c:pt>
                <c:pt idx="7420">
                  <c:v>-0.15012475870818098</c:v>
                </c:pt>
                <c:pt idx="7421">
                  <c:v>-1.4759157272414338E-2</c:v>
                </c:pt>
                <c:pt idx="7422">
                  <c:v>-0.14900994913306645</c:v>
                </c:pt>
                <c:pt idx="7423">
                  <c:v>-0.18286405714981058</c:v>
                </c:pt>
                <c:pt idx="7424">
                  <c:v>-0.10691520391651173</c:v>
                </c:pt>
                <c:pt idx="7425">
                  <c:v>-0.17107105873087888</c:v>
                </c:pt>
                <c:pt idx="7426">
                  <c:v>-11.61378946447258</c:v>
                </c:pt>
                <c:pt idx="7427">
                  <c:v>-9.6444571875092606</c:v>
                </c:pt>
                <c:pt idx="7428">
                  <c:v>-1.5217597134230274</c:v>
                </c:pt>
                <c:pt idx="7429">
                  <c:v>2.6793548709961108</c:v>
                </c:pt>
                <c:pt idx="7430">
                  <c:v>-1.2563397532597853</c:v>
                </c:pt>
                <c:pt idx="7431">
                  <c:v>0.32598631146171581</c:v>
                </c:pt>
                <c:pt idx="7432">
                  <c:v>-2.9874469496569156</c:v>
                </c:pt>
                <c:pt idx="7433">
                  <c:v>-12.434106928609955</c:v>
                </c:pt>
                <c:pt idx="7434">
                  <c:v>-0.75290713803522813</c:v>
                </c:pt>
                <c:pt idx="7435">
                  <c:v>-3.0874628412503395</c:v>
                </c:pt>
                <c:pt idx="7436">
                  <c:v>-0.17825398563677464</c:v>
                </c:pt>
                <c:pt idx="7437">
                  <c:v>-0.80735492205760429</c:v>
                </c:pt>
                <c:pt idx="7438">
                  <c:v>0.64533511870063798</c:v>
                </c:pt>
                <c:pt idx="7439">
                  <c:v>-9.9662651028771325</c:v>
                </c:pt>
                <c:pt idx="7440">
                  <c:v>-0.7776075786635519</c:v>
                </c:pt>
                <c:pt idx="7441">
                  <c:v>0.32404296705825092</c:v>
                </c:pt>
                <c:pt idx="7442">
                  <c:v>-7.9088929485196662</c:v>
                </c:pt>
                <c:pt idx="7443">
                  <c:v>7.4318320689833531E-2</c:v>
                </c:pt>
                <c:pt idx="7444">
                  <c:v>0.20945336562894978</c:v>
                </c:pt>
                <c:pt idx="7445">
                  <c:v>0.2573878426926518</c:v>
                </c:pt>
                <c:pt idx="7446">
                  <c:v>1.5849625007211563</c:v>
                </c:pt>
                <c:pt idx="7447">
                  <c:v>0.52724700286486859</c:v>
                </c:pt>
                <c:pt idx="7448">
                  <c:v>-7.604105624717433</c:v>
                </c:pt>
                <c:pt idx="7449">
                  <c:v>-1.6370292276420484</c:v>
                </c:pt>
                <c:pt idx="7450">
                  <c:v>-1.2094533656289495</c:v>
                </c:pt>
                <c:pt idx="7451">
                  <c:v>9.2304207950923818</c:v>
                </c:pt>
                <c:pt idx="7452">
                  <c:v>9.3822637581148367</c:v>
                </c:pt>
                <c:pt idx="7453">
                  <c:v>-5.9228321394775394</c:v>
                </c:pt>
                <c:pt idx="7454">
                  <c:v>-4.2466399675831257</c:v>
                </c:pt>
                <c:pt idx="7455">
                  <c:v>6.0732489820306386</c:v>
                </c:pt>
                <c:pt idx="7456">
                  <c:v>8.6462586799900301</c:v>
                </c:pt>
                <c:pt idx="7457">
                  <c:v>-9.2304207950923818</c:v>
                </c:pt>
                <c:pt idx="7458">
                  <c:v>-8.6462586799900301</c:v>
                </c:pt>
                <c:pt idx="7459">
                  <c:v>0.81253738661092978</c:v>
                </c:pt>
                <c:pt idx="7460">
                  <c:v>-0.37196877738695749</c:v>
                </c:pt>
                <c:pt idx="7461">
                  <c:v>-0.76867445389354427</c:v>
                </c:pt>
                <c:pt idx="7462">
                  <c:v>9.0588936890535692</c:v>
                </c:pt>
                <c:pt idx="7463">
                  <c:v>-4.7548875021634691</c:v>
                </c:pt>
                <c:pt idx="7464">
                  <c:v>11.103287808412022</c:v>
                </c:pt>
                <c:pt idx="7465">
                  <c:v>0.29613209401002466</c:v>
                </c:pt>
                <c:pt idx="7466">
                  <c:v>2.3956212026362196</c:v>
                </c:pt>
                <c:pt idx="7467">
                  <c:v>-0.56030044648688693</c:v>
                </c:pt>
                <c:pt idx="7468">
                  <c:v>1.6643385780735875</c:v>
                </c:pt>
                <c:pt idx="7469">
                  <c:v>2.6472211361190864E-2</c:v>
                </c:pt>
                <c:pt idx="7470">
                  <c:v>8.4680063543753068</c:v>
                </c:pt>
                <c:pt idx="7471">
                  <c:v>0.37851162325372983</c:v>
                </c:pt>
                <c:pt idx="7472">
                  <c:v>9.6215315259302686E-2</c:v>
                </c:pt>
                <c:pt idx="7473">
                  <c:v>-2.0774440854253484</c:v>
                </c:pt>
                <c:pt idx="7474">
                  <c:v>0.2572751365451087</c:v>
                </c:pt>
                <c:pt idx="7475">
                  <c:v>-11.188382790570113</c:v>
                </c:pt>
                <c:pt idx="7476">
                  <c:v>0.5933747405373565</c:v>
                </c:pt>
                <c:pt idx="7477">
                  <c:v>-10.059344460824425</c:v>
                </c:pt>
                <c:pt idx="7478">
                  <c:v>-2.4244625120681125</c:v>
                </c:pt>
                <c:pt idx="7479">
                  <c:v>8.0624959257337636</c:v>
                </c:pt>
                <c:pt idx="7480">
                  <c:v>-9.6450579349844787</c:v>
                </c:pt>
                <c:pt idx="7481">
                  <c:v>10.759888183221834</c:v>
                </c:pt>
                <c:pt idx="7482">
                  <c:v>7.6486571760385464</c:v>
                </c:pt>
                <c:pt idx="7483">
                  <c:v>0</c:v>
                </c:pt>
                <c:pt idx="7484">
                  <c:v>0.53992874710665273</c:v>
                </c:pt>
                <c:pt idx="7485">
                  <c:v>8.5961897561444101</c:v>
                </c:pt>
                <c:pt idx="7486">
                  <c:v>0.29545588352617108</c:v>
                </c:pt>
                <c:pt idx="7487">
                  <c:v>0.47275299713513075</c:v>
                </c:pt>
                <c:pt idx="7488">
                  <c:v>-7.6486571760385464</c:v>
                </c:pt>
                <c:pt idx="7489">
                  <c:v>0.1244473709244885</c:v>
                </c:pt>
                <c:pt idx="7490">
                  <c:v>-1.1307036916445938</c:v>
                </c:pt>
                <c:pt idx="7491">
                  <c:v>0.35779354744436798</c:v>
                </c:pt>
                <c:pt idx="7492">
                  <c:v>0.1699250014423121</c:v>
                </c:pt>
                <c:pt idx="7493">
                  <c:v>10.759610821875045</c:v>
                </c:pt>
                <c:pt idx="7494">
                  <c:v>3.2034265038149176E-16</c:v>
                </c:pt>
                <c:pt idx="7495">
                  <c:v>5.7548875021634682</c:v>
                </c:pt>
                <c:pt idx="7496">
                  <c:v>7.0660891904577738</c:v>
                </c:pt>
                <c:pt idx="7497">
                  <c:v>7.0660891904577738</c:v>
                </c:pt>
                <c:pt idx="7498">
                  <c:v>2.712718047919529</c:v>
                </c:pt>
                <c:pt idx="7499">
                  <c:v>-9.1423027763594511E-2</c:v>
                </c:pt>
                <c:pt idx="7500">
                  <c:v>-0.16992500144231246</c:v>
                </c:pt>
                <c:pt idx="7501">
                  <c:v>-1.4757334309663981</c:v>
                </c:pt>
                <c:pt idx="7502">
                  <c:v>-0.19264507794239608</c:v>
                </c:pt>
                <c:pt idx="7503">
                  <c:v>-0.52585898037627299</c:v>
                </c:pt>
                <c:pt idx="7504">
                  <c:v>7.0624959257337645</c:v>
                </c:pt>
                <c:pt idx="7505">
                  <c:v>0.24462236871991341</c:v>
                </c:pt>
                <c:pt idx="7506">
                  <c:v>-0.81562822745142316</c:v>
                </c:pt>
                <c:pt idx="7507">
                  <c:v>-1.537522588691549E-2</c:v>
                </c:pt>
                <c:pt idx="7508">
                  <c:v>1.5288327889184938E-2</c:v>
                </c:pt>
                <c:pt idx="7509">
                  <c:v>5.217986432504889E-2</c:v>
                </c:pt>
                <c:pt idx="7510">
                  <c:v>-0.18982455888001731</c:v>
                </c:pt>
                <c:pt idx="7511">
                  <c:v>-1.1634987322828794</c:v>
                </c:pt>
                <c:pt idx="7512">
                  <c:v>4.8365012677171215</c:v>
                </c:pt>
                <c:pt idx="7513">
                  <c:v>0.81092447861895767</c:v>
                </c:pt>
                <c:pt idx="7514">
                  <c:v>0.83399004856107095</c:v>
                </c:pt>
                <c:pt idx="7515">
                  <c:v>0.44478484267289592</c:v>
                </c:pt>
                <c:pt idx="7516">
                  <c:v>-5.4787241995213121</c:v>
                </c:pt>
                <c:pt idx="7517">
                  <c:v>-10.381542951184585</c:v>
                </c:pt>
                <c:pt idx="7518">
                  <c:v>1.2446850959549023</c:v>
                </c:pt>
                <c:pt idx="7519">
                  <c:v>-4.9062459035954689</c:v>
                </c:pt>
                <c:pt idx="7520">
                  <c:v>-0.31702929547452291</c:v>
                </c:pt>
                <c:pt idx="7521">
                  <c:v>-0.35755200461808428</c:v>
                </c:pt>
                <c:pt idx="7522">
                  <c:v>10.808427956722831</c:v>
                </c:pt>
                <c:pt idx="7523">
                  <c:v>-0.20481979188849814</c:v>
                </c:pt>
                <c:pt idx="7524">
                  <c:v>0.24511249783653138</c:v>
                </c:pt>
                <c:pt idx="7525">
                  <c:v>-5.838294549540171</c:v>
                </c:pt>
                <c:pt idx="7526">
                  <c:v>9.8667637673533513</c:v>
                </c:pt>
                <c:pt idx="7527">
                  <c:v>-0.80695422908436076</c:v>
                </c:pt>
                <c:pt idx="7528">
                  <c:v>-8.0624959257337636</c:v>
                </c:pt>
                <c:pt idx="7529">
                  <c:v>-0.15242610914691937</c:v>
                </c:pt>
                <c:pt idx="7530">
                  <c:v>-8.9267338097087409E-2</c:v>
                </c:pt>
                <c:pt idx="7531">
                  <c:v>0.10750562546798494</c:v>
                </c:pt>
                <c:pt idx="7532">
                  <c:v>-1.8378529314854519E-2</c:v>
                </c:pt>
                <c:pt idx="7533">
                  <c:v>-7.1963972128035039</c:v>
                </c:pt>
                <c:pt idx="7534">
                  <c:v>-7.0660891904577721</c:v>
                </c:pt>
                <c:pt idx="7535">
                  <c:v>1.4111379157565549</c:v>
                </c:pt>
                <c:pt idx="7536">
                  <c:v>3.4759877746263501</c:v>
                </c:pt>
                <c:pt idx="7537">
                  <c:v>0.29738591062457082</c:v>
                </c:pt>
                <c:pt idx="7538">
                  <c:v>-0.17263938613934843</c:v>
                </c:pt>
                <c:pt idx="7539">
                  <c:v>0.7165206292709162</c:v>
                </c:pt>
                <c:pt idx="7540">
                  <c:v>2.4957422821567651E-2</c:v>
                </c:pt>
                <c:pt idx="7541">
                  <c:v>0.35732200142255682</c:v>
                </c:pt>
                <c:pt idx="7542">
                  <c:v>-9.3815429511845849</c:v>
                </c:pt>
                <c:pt idx="7543">
                  <c:v>-0.53401131327440055</c:v>
                </c:pt>
                <c:pt idx="7544">
                  <c:v>0.32862274746137066</c:v>
                </c:pt>
                <c:pt idx="7545">
                  <c:v>-0.85210130488768665</c:v>
                </c:pt>
                <c:pt idx="7546">
                  <c:v>-0.28950661719498505</c:v>
                </c:pt>
                <c:pt idx="7547">
                  <c:v>7.0660891904577738</c:v>
                </c:pt>
                <c:pt idx="7548">
                  <c:v>0.47206844431522266</c:v>
                </c:pt>
                <c:pt idx="7549">
                  <c:v>-0.18286405714981036</c:v>
                </c:pt>
                <c:pt idx="7550">
                  <c:v>8.3657929046909871E-2</c:v>
                </c:pt>
                <c:pt idx="7551">
                  <c:v>5.1054362749905984</c:v>
                </c:pt>
                <c:pt idx="7552">
                  <c:v>-8.3837042924740537</c:v>
                </c:pt>
                <c:pt idx="7553">
                  <c:v>-9.8403704060994329E-2</c:v>
                </c:pt>
                <c:pt idx="7554">
                  <c:v>3.8073549220576037</c:v>
                </c:pt>
                <c:pt idx="7555">
                  <c:v>0.58496250072115619</c:v>
                </c:pt>
                <c:pt idx="7556">
                  <c:v>1.4885779642968138</c:v>
                </c:pt>
                <c:pt idx="7557">
                  <c:v>1.7167877122285757</c:v>
                </c:pt>
                <c:pt idx="7558">
                  <c:v>-5.3327435539813521</c:v>
                </c:pt>
                <c:pt idx="7559">
                  <c:v>0.56813787807979732</c:v>
                </c:pt>
                <c:pt idx="7560">
                  <c:v>-0.14225258295775803</c:v>
                </c:pt>
                <c:pt idx="7561">
                  <c:v>0.18102599467556235</c:v>
                </c:pt>
                <c:pt idx="7562">
                  <c:v>0.41503749927884398</c:v>
                </c:pt>
                <c:pt idx="7563">
                  <c:v>0.10870625944249968</c:v>
                </c:pt>
                <c:pt idx="7564">
                  <c:v>0.10236171762967808</c:v>
                </c:pt>
                <c:pt idx="7565">
                  <c:v>-0.19592020997525667</c:v>
                </c:pt>
                <c:pt idx="7566">
                  <c:v>0.64676778519462808</c:v>
                </c:pt>
                <c:pt idx="7567">
                  <c:v>0.65207669657969303</c:v>
                </c:pt>
                <c:pt idx="7568">
                  <c:v>10.814048332230835</c:v>
                </c:pt>
                <c:pt idx="7569">
                  <c:v>-0.73636459643167085</c:v>
                </c:pt>
                <c:pt idx="7570">
                  <c:v>1.0969617298870882</c:v>
                </c:pt>
                <c:pt idx="7571">
                  <c:v>9.0606959316875546</c:v>
                </c:pt>
                <c:pt idx="7572">
                  <c:v>0.24493498998753607</c:v>
                </c:pt>
                <c:pt idx="7573">
                  <c:v>0.10668341775046918</c:v>
                </c:pt>
                <c:pt idx="7574">
                  <c:v>1.0673501514452311E-2</c:v>
                </c:pt>
                <c:pt idx="7575">
                  <c:v>0.9110490770902514</c:v>
                </c:pt>
                <c:pt idx="7576">
                  <c:v>4.7725895038969277</c:v>
                </c:pt>
                <c:pt idx="7577">
                  <c:v>0.54487801323687235</c:v>
                </c:pt>
                <c:pt idx="7578">
                  <c:v>0.10791533916688784</c:v>
                </c:pt>
                <c:pt idx="7579">
                  <c:v>-5.3795128484944402E-2</c:v>
                </c:pt>
                <c:pt idx="7580">
                  <c:v>-2.696704760026981E-2</c:v>
                </c:pt>
                <c:pt idx="7581">
                  <c:v>7.8512028178523444E-2</c:v>
                </c:pt>
                <c:pt idx="7582">
                  <c:v>0.17364808748502975</c:v>
                </c:pt>
                <c:pt idx="7583">
                  <c:v>0.1167236063016828</c:v>
                </c:pt>
                <c:pt idx="7584">
                  <c:v>4.923418194329638E-2</c:v>
                </c:pt>
                <c:pt idx="7585">
                  <c:v>-5.3203319332636419E-3</c:v>
                </c:pt>
                <c:pt idx="7586">
                  <c:v>8.6462586799900301</c:v>
                </c:pt>
                <c:pt idx="7587">
                  <c:v>2.0093570507229798E-2</c:v>
                </c:pt>
                <c:pt idx="7588">
                  <c:v>0.12139844882290533</c:v>
                </c:pt>
                <c:pt idx="7589">
                  <c:v>-0.23761551700947312</c:v>
                </c:pt>
                <c:pt idx="7590">
                  <c:v>8.7128427340752532E-2</c:v>
                </c:pt>
                <c:pt idx="7591">
                  <c:v>9.5313675318211874E-2</c:v>
                </c:pt>
                <c:pt idx="7592">
                  <c:v>6.8531381670815184E-2</c:v>
                </c:pt>
                <c:pt idx="7593">
                  <c:v>0.60572106088795385</c:v>
                </c:pt>
                <c:pt idx="7594">
                  <c:v>7.3166412561971678E-2</c:v>
                </c:pt>
                <c:pt idx="7595">
                  <c:v>-4.2346290709594815E-2</c:v>
                </c:pt>
                <c:pt idx="7596">
                  <c:v>-0.88009053626480305</c:v>
                </c:pt>
                <c:pt idx="7597">
                  <c:v>2.1688948728438233</c:v>
                </c:pt>
                <c:pt idx="7598">
                  <c:v>-8.6462586799900301</c:v>
                </c:pt>
                <c:pt idx="7599">
                  <c:v>-8.9125890472983499E-2</c:v>
                </c:pt>
                <c:pt idx="7600">
                  <c:v>0.11833670961699547</c:v>
                </c:pt>
                <c:pt idx="7601">
                  <c:v>4.8301332337226097E-2</c:v>
                </c:pt>
                <c:pt idx="7602">
                  <c:v>9.4043489915137987E-2</c:v>
                </c:pt>
                <c:pt idx="7603">
                  <c:v>5.0093339767178724E-2</c:v>
                </c:pt>
                <c:pt idx="7604">
                  <c:v>2.842749768825046E-3</c:v>
                </c:pt>
                <c:pt idx="7605">
                  <c:v>9.5199109157228873E-2</c:v>
                </c:pt>
                <c:pt idx="7606">
                  <c:v>7.8242023090208696E-2</c:v>
                </c:pt>
                <c:pt idx="7607">
                  <c:v>0.16296284604844255</c:v>
                </c:pt>
                <c:pt idx="7608">
                  <c:v>0.13703670768344864</c:v>
                </c:pt>
                <c:pt idx="7609">
                  <c:v>0.17183661566248948</c:v>
                </c:pt>
                <c:pt idx="7610">
                  <c:v>0.17097385284502603</c:v>
                </c:pt>
                <c:pt idx="7611">
                  <c:v>3.8828414125414455E-2</c:v>
                </c:pt>
                <c:pt idx="7612">
                  <c:v>0.12213525267150883</c:v>
                </c:pt>
                <c:pt idx="7613">
                  <c:v>7.0231146317763227E-2</c:v>
                </c:pt>
                <c:pt idx="7614">
                  <c:v>0.1653896470599607</c:v>
                </c:pt>
                <c:pt idx="7615">
                  <c:v>9.6307104350530942E-2</c:v>
                </c:pt>
                <c:pt idx="7616">
                  <c:v>-3.7432428021455778E-2</c:v>
                </c:pt>
                <c:pt idx="7617">
                  <c:v>5.0449022687358215E-2</c:v>
                </c:pt>
                <c:pt idx="7618">
                  <c:v>-0.19845069962360132</c:v>
                </c:pt>
                <c:pt idx="7619">
                  <c:v>3.5241005783539767E-2</c:v>
                </c:pt>
                <c:pt idx="7620">
                  <c:v>6.6135101799316323E-2</c:v>
                </c:pt>
                <c:pt idx="7621">
                  <c:v>0.11181400332935136</c:v>
                </c:pt>
                <c:pt idx="7622">
                  <c:v>3.4054239135488751</c:v>
                </c:pt>
                <c:pt idx="7623">
                  <c:v>0.11211036632153715</c:v>
                </c:pt>
                <c:pt idx="7624">
                  <c:v>0.37056287013823896</c:v>
                </c:pt>
                <c:pt idx="7625">
                  <c:v>-0.6742298388182435</c:v>
                </c:pt>
                <c:pt idx="7626">
                  <c:v>7.0660891904577738</c:v>
                </c:pt>
                <c:pt idx="7627">
                  <c:v>0.10412294304656615</c:v>
                </c:pt>
                <c:pt idx="7628">
                  <c:v>0.49701480144545368</c:v>
                </c:pt>
                <c:pt idx="7629">
                  <c:v>-3.2034265038149176E-16</c:v>
                </c:pt>
                <c:pt idx="7630">
                  <c:v>-0.41229212254002662</c:v>
                </c:pt>
                <c:pt idx="7631">
                  <c:v>2.4970345209159129E-2</c:v>
                </c:pt>
                <c:pt idx="7632">
                  <c:v>0.3705662778686451</c:v>
                </c:pt>
                <c:pt idx="7633">
                  <c:v>0.25189384822859351</c:v>
                </c:pt>
                <c:pt idx="7634">
                  <c:v>0.37304341061421675</c:v>
                </c:pt>
                <c:pt idx="7635">
                  <c:v>-6.6309345047766269E-2</c:v>
                </c:pt>
                <c:pt idx="7636">
                  <c:v>-14.51012541066784</c:v>
                </c:pt>
                <c:pt idx="7637">
                  <c:v>9.0606959316875546</c:v>
                </c:pt>
                <c:pt idx="7638">
                  <c:v>7.5103325169373356</c:v>
                </c:pt>
                <c:pt idx="7639">
                  <c:v>-7.3249305830488858</c:v>
                </c:pt>
                <c:pt idx="7640">
                  <c:v>-6.0732489820306386</c:v>
                </c:pt>
                <c:pt idx="7641">
                  <c:v>0.76296080269915068</c:v>
                </c:pt>
                <c:pt idx="7642">
                  <c:v>-8.3822637581148367</c:v>
                </c:pt>
                <c:pt idx="7643">
                  <c:v>12.08137247435552</c:v>
                </c:pt>
                <c:pt idx="7644">
                  <c:v>10.451554569765362</c:v>
                </c:pt>
                <c:pt idx="7645">
                  <c:v>-0.31836147986717017</c:v>
                </c:pt>
                <c:pt idx="7646">
                  <c:v>-0.78427130894456298</c:v>
                </c:pt>
                <c:pt idx="7647">
                  <c:v>-3.7914334154805589</c:v>
                </c:pt>
                <c:pt idx="7648">
                  <c:v>0.86980127687329856</c:v>
                </c:pt>
                <c:pt idx="7649">
                  <c:v>-8.6450579349844769</c:v>
                </c:pt>
                <c:pt idx="7650">
                  <c:v>-2.308361311304118E-2</c:v>
                </c:pt>
                <c:pt idx="7651">
                  <c:v>-6.8953949567706898</c:v>
                </c:pt>
                <c:pt idx="7652">
                  <c:v>0.44057259138598104</c:v>
                </c:pt>
                <c:pt idx="7653">
                  <c:v>-0.55254102302877905</c:v>
                </c:pt>
                <c:pt idx="7654">
                  <c:v>-0.61095770925410098</c:v>
                </c:pt>
                <c:pt idx="7655">
                  <c:v>1.3833286395515056</c:v>
                </c:pt>
                <c:pt idx="7656">
                  <c:v>-1.1699250014423122</c:v>
                </c:pt>
                <c:pt idx="7657">
                  <c:v>-12.381002109550925</c:v>
                </c:pt>
                <c:pt idx="7658">
                  <c:v>0</c:v>
                </c:pt>
                <c:pt idx="7659">
                  <c:v>9.6444571875092606</c:v>
                </c:pt>
                <c:pt idx="7660">
                  <c:v>-8.3837042924740537</c:v>
                </c:pt>
                <c:pt idx="7661">
                  <c:v>0.17632277264046317</c:v>
                </c:pt>
                <c:pt idx="7662">
                  <c:v>-0.73528427119455575</c:v>
                </c:pt>
                <c:pt idx="7663">
                  <c:v>-11.703038388986416</c:v>
                </c:pt>
                <c:pt idx="7664">
                  <c:v>0.1699250014423121</c:v>
                </c:pt>
                <c:pt idx="7665">
                  <c:v>-0.31005161045402685</c:v>
                </c:pt>
                <c:pt idx="7666">
                  <c:v>8.1292830169449655</c:v>
                </c:pt>
                <c:pt idx="7667">
                  <c:v>-10.703038388986418</c:v>
                </c:pt>
                <c:pt idx="7668">
                  <c:v>-13.22886878320403</c:v>
                </c:pt>
                <c:pt idx="7669">
                  <c:v>-0.17603036409149941</c:v>
                </c:pt>
                <c:pt idx="7670">
                  <c:v>-6.6342494828696003E-2</c:v>
                </c:pt>
                <c:pt idx="7671">
                  <c:v>0.2321734421290334</c:v>
                </c:pt>
                <c:pt idx="7672">
                  <c:v>0.94053505968539863</c:v>
                </c:pt>
                <c:pt idx="7673">
                  <c:v>0.89256963984131044</c:v>
                </c:pt>
                <c:pt idx="7674">
                  <c:v>-1.9182801381858874</c:v>
                </c:pt>
                <c:pt idx="7675">
                  <c:v>-7.3580788454414519</c:v>
                </c:pt>
                <c:pt idx="7676">
                  <c:v>-11.813914767907184</c:v>
                </c:pt>
                <c:pt idx="7677">
                  <c:v>11.866248611111173</c:v>
                </c:pt>
                <c:pt idx="7678">
                  <c:v>-1</c:v>
                </c:pt>
                <c:pt idx="7679">
                  <c:v>12.16752268516303</c:v>
                </c:pt>
                <c:pt idx="7680">
                  <c:v>0.71069374320265499</c:v>
                </c:pt>
                <c:pt idx="7681">
                  <c:v>11.814048332230835</c:v>
                </c:pt>
                <c:pt idx="7682">
                  <c:v>-1.1105879264473695</c:v>
                </c:pt>
                <c:pt idx="7683">
                  <c:v>0.30050911125245672</c:v>
                </c:pt>
                <c:pt idx="7684">
                  <c:v>6.8171502641578938E-2</c:v>
                </c:pt>
                <c:pt idx="7685">
                  <c:v>1.9739148608512944</c:v>
                </c:pt>
                <c:pt idx="7686">
                  <c:v>10.966265102877133</c:v>
                </c:pt>
                <c:pt idx="7687">
                  <c:v>2.9345916843688351</c:v>
                </c:pt>
                <c:pt idx="7688">
                  <c:v>-0.83466226805333954</c:v>
                </c:pt>
                <c:pt idx="7689">
                  <c:v>-4.6542585937030027E-2</c:v>
                </c:pt>
                <c:pt idx="7690">
                  <c:v>2.5396019673212806</c:v>
                </c:pt>
                <c:pt idx="7691">
                  <c:v>-5.9228321394775394</c:v>
                </c:pt>
                <c:pt idx="7692">
                  <c:v>-8.0606959316875546</c:v>
                </c:pt>
                <c:pt idx="7693">
                  <c:v>0.18220333122074905</c:v>
                </c:pt>
                <c:pt idx="7694">
                  <c:v>8.0624959257337636</c:v>
                </c:pt>
                <c:pt idx="7695">
                  <c:v>-3.9528364186637008E-2</c:v>
                </c:pt>
                <c:pt idx="7696">
                  <c:v>0.5230347515779542</c:v>
                </c:pt>
                <c:pt idx="7697">
                  <c:v>0.11247472925841266</c:v>
                </c:pt>
                <c:pt idx="7698">
                  <c:v>-0.79287152616437051</c:v>
                </c:pt>
                <c:pt idx="7699">
                  <c:v>-1.3301486016923307</c:v>
                </c:pt>
                <c:pt idx="7700">
                  <c:v>-1.2242151569432655</c:v>
                </c:pt>
                <c:pt idx="7701">
                  <c:v>6.0120992437570929E-2</c:v>
                </c:pt>
                <c:pt idx="7702">
                  <c:v>-0.67933245131855446</c:v>
                </c:pt>
                <c:pt idx="7703">
                  <c:v>-12.534789211480268</c:v>
                </c:pt>
                <c:pt idx="7704">
                  <c:v>-2.7348645087462149</c:v>
                </c:pt>
                <c:pt idx="7705">
                  <c:v>-0.41503749927884365</c:v>
                </c:pt>
                <c:pt idx="7706">
                  <c:v>-8.3822637581148367</c:v>
                </c:pt>
                <c:pt idx="7707">
                  <c:v>0.58983735288570904</c:v>
                </c:pt>
                <c:pt idx="7708">
                  <c:v>0.61812936465635582</c:v>
                </c:pt>
                <c:pt idx="7709">
                  <c:v>-3.0465684905927901</c:v>
                </c:pt>
                <c:pt idx="7710">
                  <c:v>-9.2304104319838695E-2</c:v>
                </c:pt>
                <c:pt idx="7711">
                  <c:v>-13.416445693671653</c:v>
                </c:pt>
                <c:pt idx="7712">
                  <c:v>-0.12737930647622739</c:v>
                </c:pt>
                <c:pt idx="7713">
                  <c:v>0.59610305832635657</c:v>
                </c:pt>
                <c:pt idx="7714">
                  <c:v>-1.2543648110747281</c:v>
                </c:pt>
                <c:pt idx="7715">
                  <c:v>0.13588342808177334</c:v>
                </c:pt>
                <c:pt idx="7716">
                  <c:v>-10.644156719937438</c:v>
                </c:pt>
                <c:pt idx="7717">
                  <c:v>-8.0624959257337636</c:v>
                </c:pt>
                <c:pt idx="7718">
                  <c:v>1.7765774500650628</c:v>
                </c:pt>
                <c:pt idx="7719">
                  <c:v>3.2532599882329265</c:v>
                </c:pt>
                <c:pt idx="7720">
                  <c:v>13.959760497034317</c:v>
                </c:pt>
                <c:pt idx="7721">
                  <c:v>0.7474199518033724</c:v>
                </c:pt>
                <c:pt idx="7722">
                  <c:v>-0.80015942065339996</c:v>
                </c:pt>
                <c:pt idx="7723">
                  <c:v>11.188588845707349</c:v>
                </c:pt>
                <c:pt idx="7724">
                  <c:v>1.8022189428316946</c:v>
                </c:pt>
                <c:pt idx="7725">
                  <c:v>-4.47643336326471</c:v>
                </c:pt>
                <c:pt idx="7726">
                  <c:v>3.1369629523175613</c:v>
                </c:pt>
                <c:pt idx="7727">
                  <c:v>-1.0391276712133941</c:v>
                </c:pt>
                <c:pt idx="7728">
                  <c:v>-0.13535185289488605</c:v>
                </c:pt>
                <c:pt idx="7729">
                  <c:v>-0.19993757050875194</c:v>
                </c:pt>
                <c:pt idx="7730">
                  <c:v>0.20645087746742652</c:v>
                </c:pt>
                <c:pt idx="7731">
                  <c:v>-4.1914581629919541</c:v>
                </c:pt>
                <c:pt idx="7732">
                  <c:v>10.146356530303908</c:v>
                </c:pt>
                <c:pt idx="7733">
                  <c:v>0.55630848660612986</c:v>
                </c:pt>
                <c:pt idx="7734">
                  <c:v>5.3457748368417306</c:v>
                </c:pt>
                <c:pt idx="7735">
                  <c:v>9.7604427459966399</c:v>
                </c:pt>
                <c:pt idx="7736">
                  <c:v>-8.6462586799900301</c:v>
                </c:pt>
                <c:pt idx="7737">
                  <c:v>7.0660891904577738</c:v>
                </c:pt>
                <c:pt idx="7738">
                  <c:v>-1.8595558670634886</c:v>
                </c:pt>
                <c:pt idx="7739">
                  <c:v>8.0606959316875546</c:v>
                </c:pt>
                <c:pt idx="7740">
                  <c:v>-12.268542000300124</c:v>
                </c:pt>
                <c:pt idx="7741">
                  <c:v>2.175809644660438</c:v>
                </c:pt>
                <c:pt idx="7742">
                  <c:v>-9.7598881832218343</c:v>
                </c:pt>
                <c:pt idx="7743">
                  <c:v>0</c:v>
                </c:pt>
                <c:pt idx="7744">
                  <c:v>-2.0655883416275764</c:v>
                </c:pt>
                <c:pt idx="7745">
                  <c:v>-1.8058102805386482</c:v>
                </c:pt>
                <c:pt idx="7746">
                  <c:v>-1.712718047919529</c:v>
                </c:pt>
                <c:pt idx="7747">
                  <c:v>9.7598881832218343</c:v>
                </c:pt>
                <c:pt idx="7748">
                  <c:v>-3.9779901985354887E-2</c:v>
                </c:pt>
                <c:pt idx="7749">
                  <c:v>-3.3844568546921791E-2</c:v>
                </c:pt>
                <c:pt idx="7750">
                  <c:v>-0.84130225398094149</c:v>
                </c:pt>
                <c:pt idx="7751">
                  <c:v>2.4300768987429846</c:v>
                </c:pt>
                <c:pt idx="7752">
                  <c:v>0.11425717925767961</c:v>
                </c:pt>
                <c:pt idx="7753">
                  <c:v>7.6486571760385464</c:v>
                </c:pt>
                <c:pt idx="7754">
                  <c:v>-0.19258069347107484</c:v>
                </c:pt>
                <c:pt idx="7755">
                  <c:v>12.059006395201113</c:v>
                </c:pt>
                <c:pt idx="7756">
                  <c:v>4.7697304480451121</c:v>
                </c:pt>
                <c:pt idx="7757">
                  <c:v>7.073451153723391E-2</c:v>
                </c:pt>
                <c:pt idx="7758">
                  <c:v>4.0265868519938461</c:v>
                </c:pt>
                <c:pt idx="7759">
                  <c:v>0.21064476135361748</c:v>
                </c:pt>
                <c:pt idx="7760">
                  <c:v>-2.5484366246960422</c:v>
                </c:pt>
                <c:pt idx="7761">
                  <c:v>8.8683081332894673</c:v>
                </c:pt>
                <c:pt idx="7762">
                  <c:v>-10.518653155673389</c:v>
                </c:pt>
                <c:pt idx="7763">
                  <c:v>-10.229619965185119</c:v>
                </c:pt>
                <c:pt idx="7764">
                  <c:v>-0.12691211248221942</c:v>
                </c:pt>
                <c:pt idx="7765">
                  <c:v>1.6896598793878499</c:v>
                </c:pt>
                <c:pt idx="7766">
                  <c:v>6.9108925261660152</c:v>
                </c:pt>
                <c:pt idx="7767">
                  <c:v>-7.281363395554231</c:v>
                </c:pt>
                <c:pt idx="7768">
                  <c:v>10.307580315927396</c:v>
                </c:pt>
                <c:pt idx="7769">
                  <c:v>-8.4093909361377008</c:v>
                </c:pt>
                <c:pt idx="7770">
                  <c:v>9.9535673550914375E-2</c:v>
                </c:pt>
                <c:pt idx="7771">
                  <c:v>-7.0660891904577721</c:v>
                </c:pt>
                <c:pt idx="7772">
                  <c:v>-2.3186864868906816</c:v>
                </c:pt>
                <c:pt idx="7773">
                  <c:v>4.971881619574086</c:v>
                </c:pt>
                <c:pt idx="7774">
                  <c:v>4.3779621298016904</c:v>
                </c:pt>
                <c:pt idx="7775">
                  <c:v>-0.19592020997525686</c:v>
                </c:pt>
                <c:pt idx="7776">
                  <c:v>-10.059344460824425</c:v>
                </c:pt>
                <c:pt idx="7777">
                  <c:v>2.1695071099319292E-2</c:v>
                </c:pt>
                <c:pt idx="7778">
                  <c:v>-0.13378180976919377</c:v>
                </c:pt>
                <c:pt idx="7779">
                  <c:v>0</c:v>
                </c:pt>
                <c:pt idx="7780">
                  <c:v>-0.32500011947039215</c:v>
                </c:pt>
                <c:pt idx="7781">
                  <c:v>4.8909600480946509E-2</c:v>
                </c:pt>
                <c:pt idx="7782">
                  <c:v>-0.962847001582534</c:v>
                </c:pt>
                <c:pt idx="7783">
                  <c:v>-2.2223924213364481</c:v>
                </c:pt>
                <c:pt idx="7784">
                  <c:v>-0.79781114938673325</c:v>
                </c:pt>
                <c:pt idx="7785">
                  <c:v>-0.38332863955150581</c:v>
                </c:pt>
                <c:pt idx="7786">
                  <c:v>-0.60153259249022439</c:v>
                </c:pt>
                <c:pt idx="7787">
                  <c:v>-5.5647846187835261</c:v>
                </c:pt>
                <c:pt idx="7788">
                  <c:v>-0.58016948953225667</c:v>
                </c:pt>
                <c:pt idx="7789">
                  <c:v>2.5090980962830207E-2</c:v>
                </c:pt>
                <c:pt idx="7790">
                  <c:v>3.8073549220576046</c:v>
                </c:pt>
                <c:pt idx="7791">
                  <c:v>1.615502553278888</c:v>
                </c:pt>
                <c:pt idx="7792">
                  <c:v>8.8672787397096631</c:v>
                </c:pt>
                <c:pt idx="7793">
                  <c:v>0.51512582368535309</c:v>
                </c:pt>
                <c:pt idx="7794">
                  <c:v>-1.6381554398867497</c:v>
                </c:pt>
                <c:pt idx="7795">
                  <c:v>1.6088092426755241</c:v>
                </c:pt>
                <c:pt idx="7796">
                  <c:v>0.13430109171159113</c:v>
                </c:pt>
                <c:pt idx="7797">
                  <c:v>3.04869091579334</c:v>
                </c:pt>
                <c:pt idx="7798">
                  <c:v>11.229219383469125</c:v>
                </c:pt>
                <c:pt idx="7799">
                  <c:v>7.2557422453420095</c:v>
                </c:pt>
                <c:pt idx="7800">
                  <c:v>0.41383874969521822</c:v>
                </c:pt>
                <c:pt idx="7801">
                  <c:v>2.7099379450025372</c:v>
                </c:pt>
                <c:pt idx="7802">
                  <c:v>0.11321061044799109</c:v>
                </c:pt>
                <c:pt idx="7803">
                  <c:v>0</c:v>
                </c:pt>
                <c:pt idx="7804">
                  <c:v>-0.22114279367851036</c:v>
                </c:pt>
                <c:pt idx="7805">
                  <c:v>7.6486571760385464</c:v>
                </c:pt>
                <c:pt idx="7806">
                  <c:v>0.63135540620560748</c:v>
                </c:pt>
                <c:pt idx="7807">
                  <c:v>-0.21321030843930092</c:v>
                </c:pt>
                <c:pt idx="7808">
                  <c:v>13.287808556012996</c:v>
                </c:pt>
                <c:pt idx="7809">
                  <c:v>-3.4594316186372978</c:v>
                </c:pt>
                <c:pt idx="7810">
                  <c:v>7.0624959257337645</c:v>
                </c:pt>
                <c:pt idx="7811">
                  <c:v>1.4150374992788437</c:v>
                </c:pt>
                <c:pt idx="7812">
                  <c:v>1.2948002620466363</c:v>
                </c:pt>
                <c:pt idx="7813">
                  <c:v>0.8624964762500652</c:v>
                </c:pt>
                <c:pt idx="7814">
                  <c:v>-0.39146902814043943</c:v>
                </c:pt>
                <c:pt idx="7815">
                  <c:v>5.0152832838977481</c:v>
                </c:pt>
                <c:pt idx="7816">
                  <c:v>3.4755332929289136</c:v>
                </c:pt>
                <c:pt idx="7817">
                  <c:v>1.3950196057018869</c:v>
                </c:pt>
                <c:pt idx="7818">
                  <c:v>8.0988841034645001E-2</c:v>
                </c:pt>
                <c:pt idx="7819">
                  <c:v>0.40147277169704076</c:v>
                </c:pt>
                <c:pt idx="7820">
                  <c:v>-0.99640673527599144</c:v>
                </c:pt>
                <c:pt idx="7821">
                  <c:v>-0.49667596830320115</c:v>
                </c:pt>
                <c:pt idx="7822">
                  <c:v>0.45035651848706043</c:v>
                </c:pt>
                <c:pt idx="7823">
                  <c:v>6.0114728674172925E-2</c:v>
                </c:pt>
                <c:pt idx="7824">
                  <c:v>-0.50250034052918358</c:v>
                </c:pt>
                <c:pt idx="7825">
                  <c:v>-0.40008715781287257</c:v>
                </c:pt>
                <c:pt idx="7826">
                  <c:v>-10.059795091795101</c:v>
                </c:pt>
                <c:pt idx="7827">
                  <c:v>2.1546226039983751</c:v>
                </c:pt>
                <c:pt idx="7828">
                  <c:v>7.0660891904577738</c:v>
                </c:pt>
                <c:pt idx="7829">
                  <c:v>-10.814048332230835</c:v>
                </c:pt>
                <c:pt idx="7830">
                  <c:v>-9.2304207950923818</c:v>
                </c:pt>
                <c:pt idx="7831">
                  <c:v>-15.050415535129263</c:v>
                </c:pt>
                <c:pt idx="7832">
                  <c:v>-2.8259706002249514</c:v>
                </c:pt>
                <c:pt idx="7833">
                  <c:v>15.021804150180539</c:v>
                </c:pt>
                <c:pt idx="7834">
                  <c:v>11.644156719937438</c:v>
                </c:pt>
                <c:pt idx="7835">
                  <c:v>1.473290293170854</c:v>
                </c:pt>
                <c:pt idx="7836">
                  <c:v>-0.20994911736540392</c:v>
                </c:pt>
                <c:pt idx="7837">
                  <c:v>-0.41443725169752477</c:v>
                </c:pt>
                <c:pt idx="7838">
                  <c:v>-0.14336417517117742</c:v>
                </c:pt>
                <c:pt idx="7839">
                  <c:v>-0.50089823593268168</c:v>
                </c:pt>
                <c:pt idx="7840">
                  <c:v>0.4743716386612461</c:v>
                </c:pt>
                <c:pt idx="7841">
                  <c:v>-0.1299894700926281</c:v>
                </c:pt>
                <c:pt idx="7842">
                  <c:v>-0.41503749927884381</c:v>
                </c:pt>
                <c:pt idx="7843">
                  <c:v>0.99845563406388349</c:v>
                </c:pt>
                <c:pt idx="7844">
                  <c:v>5.5647846187835261</c:v>
                </c:pt>
                <c:pt idx="7845">
                  <c:v>-4.4227287356748546</c:v>
                </c:pt>
                <c:pt idx="7846">
                  <c:v>1.1142754722101831</c:v>
                </c:pt>
                <c:pt idx="7847">
                  <c:v>0.36334802226734325</c:v>
                </c:pt>
                <c:pt idx="7848">
                  <c:v>-0.26023577248112029</c:v>
                </c:pt>
                <c:pt idx="7849">
                  <c:v>-6.0732489820306386</c:v>
                </c:pt>
                <c:pt idx="7850">
                  <c:v>0.41203875564900816</c:v>
                </c:pt>
                <c:pt idx="7851">
                  <c:v>1.8859027251316086E-2</c:v>
                </c:pt>
                <c:pt idx="7852">
                  <c:v>8.0624959257337636</c:v>
                </c:pt>
                <c:pt idx="7853">
                  <c:v>-0.43998385640907484</c:v>
                </c:pt>
                <c:pt idx="7854">
                  <c:v>0.63584366972334005</c:v>
                </c:pt>
                <c:pt idx="7855">
                  <c:v>0.20589610144025186</c:v>
                </c:pt>
                <c:pt idx="7856">
                  <c:v>0.35565895219991212</c:v>
                </c:pt>
                <c:pt idx="7857">
                  <c:v>0.69217767241936845</c:v>
                </c:pt>
                <c:pt idx="7858">
                  <c:v>0.43019730644984971</c:v>
                </c:pt>
                <c:pt idx="7859">
                  <c:v>-1.7321646079023851</c:v>
                </c:pt>
                <c:pt idx="7860">
                  <c:v>0.13492958008610864</c:v>
                </c:pt>
                <c:pt idx="7861">
                  <c:v>2.1000298612552152E-2</c:v>
                </c:pt>
                <c:pt idx="7862">
                  <c:v>-0.92599941855622292</c:v>
                </c:pt>
                <c:pt idx="7863">
                  <c:v>0.59576884788339324</c:v>
                </c:pt>
                <c:pt idx="7864">
                  <c:v>0.32192809488736235</c:v>
                </c:pt>
                <c:pt idx="7865">
                  <c:v>1.4150374992788437</c:v>
                </c:pt>
                <c:pt idx="7866">
                  <c:v>2.3147325934831584</c:v>
                </c:pt>
                <c:pt idx="7867">
                  <c:v>9.4636874138075561E-2</c:v>
                </c:pt>
                <c:pt idx="7868">
                  <c:v>-12.451382851019591</c:v>
                </c:pt>
                <c:pt idx="7869">
                  <c:v>9.3822637581148367</c:v>
                </c:pt>
                <c:pt idx="7870">
                  <c:v>-1.466386702350732</c:v>
                </c:pt>
                <c:pt idx="7871">
                  <c:v>-5.1826290574758129</c:v>
                </c:pt>
                <c:pt idx="7872">
                  <c:v>-2.6937989927640626</c:v>
                </c:pt>
                <c:pt idx="7873">
                  <c:v>0.21370669347022539</c:v>
                </c:pt>
                <c:pt idx="7874">
                  <c:v>7.2501923412884475</c:v>
                </c:pt>
                <c:pt idx="7875">
                  <c:v>1.1575412769864799</c:v>
                </c:pt>
                <c:pt idx="7876">
                  <c:v>0.11876979026229076</c:v>
                </c:pt>
                <c:pt idx="7877">
                  <c:v>1.498805856971442</c:v>
                </c:pt>
                <c:pt idx="7878">
                  <c:v>-0.52356195605701272</c:v>
                </c:pt>
                <c:pt idx="7879">
                  <c:v>-11.146780789986687</c:v>
                </c:pt>
                <c:pt idx="7880">
                  <c:v>2.9001759124193596</c:v>
                </c:pt>
                <c:pt idx="7881">
                  <c:v>-0.19592020997525705</c:v>
                </c:pt>
                <c:pt idx="7882">
                  <c:v>-0.43440282414577519</c:v>
                </c:pt>
                <c:pt idx="7883">
                  <c:v>0.4748026441371575</c:v>
                </c:pt>
                <c:pt idx="7884">
                  <c:v>-6.0732489820306386</c:v>
                </c:pt>
                <c:pt idx="7885">
                  <c:v>-0.96655351690685809</c:v>
                </c:pt>
                <c:pt idx="7886">
                  <c:v>-0.40389694167364343</c:v>
                </c:pt>
                <c:pt idx="7887">
                  <c:v>8.3822637581148367</c:v>
                </c:pt>
                <c:pt idx="7888">
                  <c:v>0.17687776208407918</c:v>
                </c:pt>
                <c:pt idx="7889">
                  <c:v>0.83160246830428175</c:v>
                </c:pt>
                <c:pt idx="7890">
                  <c:v>1.4551946257508268</c:v>
                </c:pt>
                <c:pt idx="7891">
                  <c:v>10.307200809140809</c:v>
                </c:pt>
                <c:pt idx="7892">
                  <c:v>-0.40798274174489363</c:v>
                </c:pt>
                <c:pt idx="7893">
                  <c:v>0.16227142889887683</c:v>
                </c:pt>
                <c:pt idx="7894">
                  <c:v>-4.049936227975285E-2</c:v>
                </c:pt>
                <c:pt idx="7895">
                  <c:v>-1.1690235987007798</c:v>
                </c:pt>
                <c:pt idx="7896">
                  <c:v>0.6892991605358918</c:v>
                </c:pt>
                <c:pt idx="7897">
                  <c:v>-10.146780789986686</c:v>
                </c:pt>
                <c:pt idx="7898">
                  <c:v>-2.4662054234269072E-2</c:v>
                </c:pt>
                <c:pt idx="7899">
                  <c:v>8.3837042924740537</c:v>
                </c:pt>
                <c:pt idx="7900">
                  <c:v>-0.90659006544580489</c:v>
                </c:pt>
                <c:pt idx="7901">
                  <c:v>-0.44430209378403845</c:v>
                </c:pt>
                <c:pt idx="7902">
                  <c:v>0.10870625944249998</c:v>
                </c:pt>
                <c:pt idx="7903">
                  <c:v>0.25583890442958979</c:v>
                </c:pt>
                <c:pt idx="7904">
                  <c:v>-0.18876164345516774</c:v>
                </c:pt>
                <c:pt idx="7905">
                  <c:v>-0.10819874051442133</c:v>
                </c:pt>
                <c:pt idx="7906">
                  <c:v>0.62041133672544579</c:v>
                </c:pt>
                <c:pt idx="7907">
                  <c:v>-0.2002986504858314</c:v>
                </c:pt>
                <c:pt idx="7908">
                  <c:v>-3.0934268639682694</c:v>
                </c:pt>
                <c:pt idx="7909">
                  <c:v>-0.54574119092343754</c:v>
                </c:pt>
                <c:pt idx="7910">
                  <c:v>-0.54574119092343754</c:v>
                </c:pt>
                <c:pt idx="7911">
                  <c:v>1.1420190048724275</c:v>
                </c:pt>
                <c:pt idx="7912">
                  <c:v>-0.94753258010586416</c:v>
                </c:pt>
                <c:pt idx="7913">
                  <c:v>7.4000581443776775E-2</c:v>
                </c:pt>
                <c:pt idx="7914">
                  <c:v>-0.34395440121736115</c:v>
                </c:pt>
                <c:pt idx="7915">
                  <c:v>0.63301463012729797</c:v>
                </c:pt>
                <c:pt idx="7916">
                  <c:v>0.16868183459168062</c:v>
                </c:pt>
                <c:pt idx="7917">
                  <c:v>-0.69919225153428111</c:v>
                </c:pt>
                <c:pt idx="7918">
                  <c:v>-0.63728682875707776</c:v>
                </c:pt>
                <c:pt idx="7919">
                  <c:v>0.32192809488736263</c:v>
                </c:pt>
                <c:pt idx="7920">
                  <c:v>-1.3546531837947932E-2</c:v>
                </c:pt>
                <c:pt idx="7921">
                  <c:v>0.12901705786210599</c:v>
                </c:pt>
                <c:pt idx="7922">
                  <c:v>0.35018635492887601</c:v>
                </c:pt>
                <c:pt idx="7923">
                  <c:v>0.99101121677274551</c:v>
                </c:pt>
                <c:pt idx="7924">
                  <c:v>-0.14809863898913406</c:v>
                </c:pt>
                <c:pt idx="7925">
                  <c:v>0.30812229536233221</c:v>
                </c:pt>
                <c:pt idx="7926">
                  <c:v>12.380911949563341</c:v>
                </c:pt>
                <c:pt idx="7927">
                  <c:v>0.49825086752782521</c:v>
                </c:pt>
                <c:pt idx="7928">
                  <c:v>0.5534243393990943</c:v>
                </c:pt>
                <c:pt idx="7929">
                  <c:v>-0.32716474325350947</c:v>
                </c:pt>
                <c:pt idx="7930">
                  <c:v>-0.33895510644801491</c:v>
                </c:pt>
                <c:pt idx="7931">
                  <c:v>-7.4962057681221952E-2</c:v>
                </c:pt>
                <c:pt idx="7932">
                  <c:v>-2.4453043724539072E-2</c:v>
                </c:pt>
                <c:pt idx="7933">
                  <c:v>-2.5849625007211565</c:v>
                </c:pt>
                <c:pt idx="7934">
                  <c:v>3.4724877714627436</c:v>
                </c:pt>
                <c:pt idx="7935">
                  <c:v>0.67807190511263782</c:v>
                </c:pt>
                <c:pt idx="7936">
                  <c:v>0.25375659224578334</c:v>
                </c:pt>
                <c:pt idx="7937">
                  <c:v>1.5443205162238103</c:v>
                </c:pt>
                <c:pt idx="7938">
                  <c:v>-3.0460123977568365</c:v>
                </c:pt>
                <c:pt idx="7939">
                  <c:v>2.7525624492172249</c:v>
                </c:pt>
                <c:pt idx="7940">
                  <c:v>2.1670424929091907</c:v>
                </c:pt>
                <c:pt idx="7941">
                  <c:v>-1.1783372412585125</c:v>
                </c:pt>
                <c:pt idx="7942">
                  <c:v>-5.0626073069968115E-2</c:v>
                </c:pt>
                <c:pt idx="7943">
                  <c:v>7.2116724365405146E-4</c:v>
                </c:pt>
                <c:pt idx="7944">
                  <c:v>7.6486571760385464</c:v>
                </c:pt>
                <c:pt idx="7945">
                  <c:v>1.556393348524385</c:v>
                </c:pt>
                <c:pt idx="7946">
                  <c:v>-0.1154772174199359</c:v>
                </c:pt>
                <c:pt idx="7947">
                  <c:v>-0.37093840354892899</c:v>
                </c:pt>
                <c:pt idx="7948">
                  <c:v>0.15200309344505006</c:v>
                </c:pt>
                <c:pt idx="7949">
                  <c:v>-1.8205490407396359</c:v>
                </c:pt>
                <c:pt idx="7950">
                  <c:v>-1.1283240969755393</c:v>
                </c:pt>
                <c:pt idx="7951">
                  <c:v>0.28630418515664069</c:v>
                </c:pt>
                <c:pt idx="7952">
                  <c:v>-4.333400879331311</c:v>
                </c:pt>
                <c:pt idx="7953">
                  <c:v>-8.3822637581148385</c:v>
                </c:pt>
                <c:pt idx="7954">
                  <c:v>-0.1275500497205114</c:v>
                </c:pt>
                <c:pt idx="7955">
                  <c:v>2.8744691179161412</c:v>
                </c:pt>
                <c:pt idx="7956">
                  <c:v>0.93490497177811505</c:v>
                </c:pt>
                <c:pt idx="7957">
                  <c:v>1.0874628412503391</c:v>
                </c:pt>
                <c:pt idx="7958">
                  <c:v>0.22239242133644774</c:v>
                </c:pt>
                <c:pt idx="7959">
                  <c:v>8.0624959257337636</c:v>
                </c:pt>
                <c:pt idx="7960">
                  <c:v>11.703038388986416</c:v>
                </c:pt>
                <c:pt idx="7961">
                  <c:v>-0.17261337312033576</c:v>
                </c:pt>
                <c:pt idx="7962">
                  <c:v>6.0732489820306386</c:v>
                </c:pt>
                <c:pt idx="7963">
                  <c:v>-13.29734619894672</c:v>
                </c:pt>
                <c:pt idx="7964">
                  <c:v>1.220505087363321</c:v>
                </c:pt>
                <c:pt idx="7965">
                  <c:v>-8.6462586799900301</c:v>
                </c:pt>
                <c:pt idx="7966">
                  <c:v>-0.3214773231165059</c:v>
                </c:pt>
                <c:pt idx="7967">
                  <c:v>-0.2752548359697719</c:v>
                </c:pt>
                <c:pt idx="7968">
                  <c:v>-4.0599032222867679</c:v>
                </c:pt>
                <c:pt idx="7969">
                  <c:v>5.371058674476753E-2</c:v>
                </c:pt>
                <c:pt idx="7970">
                  <c:v>-15.965784284662089</c:v>
                </c:pt>
                <c:pt idx="7971">
                  <c:v>-7.0660891904577721</c:v>
                </c:pt>
                <c:pt idx="7972">
                  <c:v>9.2768998393379949</c:v>
                </c:pt>
                <c:pt idx="7973">
                  <c:v>1.1858214617957321</c:v>
                </c:pt>
                <c:pt idx="7974">
                  <c:v>-2.5090980962830335E-2</c:v>
                </c:pt>
                <c:pt idx="7975">
                  <c:v>-8.6462586799900301</c:v>
                </c:pt>
                <c:pt idx="7976">
                  <c:v>-0.65170218946073943</c:v>
                </c:pt>
                <c:pt idx="7977">
                  <c:v>-12.125090539303256</c:v>
                </c:pt>
                <c:pt idx="7978">
                  <c:v>-9.8667637673533513</c:v>
                </c:pt>
                <c:pt idx="7979">
                  <c:v>-6.0732489820306386</c:v>
                </c:pt>
                <c:pt idx="7980">
                  <c:v>-4.7794008604866027</c:v>
                </c:pt>
                <c:pt idx="7981">
                  <c:v>10.866248611111173</c:v>
                </c:pt>
                <c:pt idx="7982">
                  <c:v>12.582455645110581</c:v>
                </c:pt>
                <c:pt idx="7983">
                  <c:v>-0.22112745409987009</c:v>
                </c:pt>
                <c:pt idx="7984">
                  <c:v>0.24485187186872132</c:v>
                </c:pt>
                <c:pt idx="7985">
                  <c:v>-0.73782153903906766</c:v>
                </c:pt>
                <c:pt idx="7986">
                  <c:v>10.307200809140809</c:v>
                </c:pt>
                <c:pt idx="7987">
                  <c:v>9.6450579349844787</c:v>
                </c:pt>
                <c:pt idx="7988">
                  <c:v>-1.9928044985957962</c:v>
                </c:pt>
                <c:pt idx="7989">
                  <c:v>6.9540933253077031E-2</c:v>
                </c:pt>
                <c:pt idx="7990">
                  <c:v>0.18179279989473138</c:v>
                </c:pt>
                <c:pt idx="7991">
                  <c:v>-1.2292460923775106</c:v>
                </c:pt>
                <c:pt idx="7992">
                  <c:v>11.22901905089352</c:v>
                </c:pt>
                <c:pt idx="7993">
                  <c:v>0.12553088208385912</c:v>
                </c:pt>
                <c:pt idx="7994">
                  <c:v>-0.75273291002452258</c:v>
                </c:pt>
                <c:pt idx="7995">
                  <c:v>-2.236781302845443E-2</c:v>
                </c:pt>
                <c:pt idx="7996">
                  <c:v>9.06339508128851</c:v>
                </c:pt>
                <c:pt idx="7997">
                  <c:v>-0.9425956429897776</c:v>
                </c:pt>
                <c:pt idx="7998">
                  <c:v>0.11516977042018142</c:v>
                </c:pt>
                <c:pt idx="7999">
                  <c:v>-0.31692741382899603</c:v>
                </c:pt>
                <c:pt idx="8000">
                  <c:v>2.8569152196771235E-2</c:v>
                </c:pt>
                <c:pt idx="8001">
                  <c:v>9.3259677298329444E-2</c:v>
                </c:pt>
                <c:pt idx="8002">
                  <c:v>11.059119092544519</c:v>
                </c:pt>
                <c:pt idx="8003">
                  <c:v>-10.146780789986687</c:v>
                </c:pt>
                <c:pt idx="8004">
                  <c:v>-10.91687468418114</c:v>
                </c:pt>
                <c:pt idx="8005">
                  <c:v>-12.688323170679158</c:v>
                </c:pt>
                <c:pt idx="8006">
                  <c:v>10.814315423787811</c:v>
                </c:pt>
                <c:pt idx="8007">
                  <c:v>-0.58256798558077305</c:v>
                </c:pt>
                <c:pt idx="8008">
                  <c:v>-8.6462586799900301</c:v>
                </c:pt>
                <c:pt idx="8009">
                  <c:v>-12.566767596032916</c:v>
                </c:pt>
                <c:pt idx="8010">
                  <c:v>-12.702822011777029</c:v>
                </c:pt>
                <c:pt idx="8011">
                  <c:v>6.0732489820306386</c:v>
                </c:pt>
                <c:pt idx="8012">
                  <c:v>6.0732489820306386</c:v>
                </c:pt>
                <c:pt idx="8013">
                  <c:v>9.3822637581148385</c:v>
                </c:pt>
                <c:pt idx="8014">
                  <c:v>-13.380911949563341</c:v>
                </c:pt>
                <c:pt idx="8015">
                  <c:v>-15.446921740739432</c:v>
                </c:pt>
                <c:pt idx="8016">
                  <c:v>-8.3837042924740537</c:v>
                </c:pt>
                <c:pt idx="8017">
                  <c:v>-8.3837042924740537</c:v>
                </c:pt>
                <c:pt idx="8018">
                  <c:v>-11.787086324551618</c:v>
                </c:pt>
                <c:pt idx="8019">
                  <c:v>-10.917372079476841</c:v>
                </c:pt>
                <c:pt idx="8020">
                  <c:v>-11.188588845707349</c:v>
                </c:pt>
                <c:pt idx="8021">
                  <c:v>-1.7626522378298555</c:v>
                </c:pt>
                <c:pt idx="8022">
                  <c:v>-5.142794946662514</c:v>
                </c:pt>
                <c:pt idx="8023">
                  <c:v>-5.0050920463316197</c:v>
                </c:pt>
                <c:pt idx="8024">
                  <c:v>10.381182412624446</c:v>
                </c:pt>
                <c:pt idx="8025">
                  <c:v>14.108769458908483</c:v>
                </c:pt>
                <c:pt idx="8026">
                  <c:v>-11.518489240994933</c:v>
                </c:pt>
                <c:pt idx="8027">
                  <c:v>7.6486571760385464</c:v>
                </c:pt>
                <c:pt idx="8028">
                  <c:v>1.5715319662780598</c:v>
                </c:pt>
                <c:pt idx="8029">
                  <c:v>10.307580315927396</c:v>
                </c:pt>
                <c:pt idx="8030">
                  <c:v>10.45189794595189</c:v>
                </c:pt>
                <c:pt idx="8031">
                  <c:v>-0.21359547309928908</c:v>
                </c:pt>
                <c:pt idx="8032">
                  <c:v>8.8683081332894673</c:v>
                </c:pt>
                <c:pt idx="8033">
                  <c:v>-9.6450579349844787</c:v>
                </c:pt>
                <c:pt idx="8034">
                  <c:v>6.0732489820306386</c:v>
                </c:pt>
                <c:pt idx="8035">
                  <c:v>-0.83656307410646358</c:v>
                </c:pt>
                <c:pt idx="8036">
                  <c:v>7.0624959257337645</c:v>
                </c:pt>
                <c:pt idx="8037">
                  <c:v>10.45189794595189</c:v>
                </c:pt>
                <c:pt idx="8038">
                  <c:v>3.8073549220576046</c:v>
                </c:pt>
                <c:pt idx="8039">
                  <c:v>3.8073549220576046</c:v>
                </c:pt>
                <c:pt idx="8040">
                  <c:v>-4.2551410036761599</c:v>
                </c:pt>
                <c:pt idx="8041">
                  <c:v>9.5196362528432132</c:v>
                </c:pt>
                <c:pt idx="8042">
                  <c:v>7.0660891904577721</c:v>
                </c:pt>
                <c:pt idx="8043">
                  <c:v>7.0660891904577738</c:v>
                </c:pt>
                <c:pt idx="8044">
                  <c:v>13.287808556012996</c:v>
                </c:pt>
                <c:pt idx="8045">
                  <c:v>8.0606959316875546</c:v>
                </c:pt>
                <c:pt idx="8046">
                  <c:v>11.146780789986687</c:v>
                </c:pt>
                <c:pt idx="8047">
                  <c:v>8.3837042924740537</c:v>
                </c:pt>
                <c:pt idx="8048">
                  <c:v>8.3837042924740537</c:v>
                </c:pt>
                <c:pt idx="8049">
                  <c:v>-8.0624959257337636</c:v>
                </c:pt>
                <c:pt idx="8050">
                  <c:v>-1.3214473834792755</c:v>
                </c:pt>
                <c:pt idx="8051">
                  <c:v>-7.0660891904577721</c:v>
                </c:pt>
                <c:pt idx="8052">
                  <c:v>-8.0624959257337636</c:v>
                </c:pt>
                <c:pt idx="8053">
                  <c:v>8.0606959316875546</c:v>
                </c:pt>
                <c:pt idx="8054">
                  <c:v>7.6462586799900292</c:v>
                </c:pt>
                <c:pt idx="8055">
                  <c:v>-13.493563612476221</c:v>
                </c:pt>
                <c:pt idx="8056">
                  <c:v>-10.814315423787811</c:v>
                </c:pt>
                <c:pt idx="8057">
                  <c:v>-12.518489240994931</c:v>
                </c:pt>
                <c:pt idx="8058">
                  <c:v>7.6486571760385464</c:v>
                </c:pt>
                <c:pt idx="8059">
                  <c:v>8.3837042924740537</c:v>
                </c:pt>
                <c:pt idx="8060">
                  <c:v>0.91525357598984969</c:v>
                </c:pt>
                <c:pt idx="8061">
                  <c:v>-11.8663774174182</c:v>
                </c:pt>
                <c:pt idx="8062">
                  <c:v>-1.861488999924529</c:v>
                </c:pt>
                <c:pt idx="8063">
                  <c:v>-9.3822637581148367</c:v>
                </c:pt>
                <c:pt idx="8064">
                  <c:v>1.9388581896713286</c:v>
                </c:pt>
                <c:pt idx="8065">
                  <c:v>12.362674437230671</c:v>
                </c:pt>
                <c:pt idx="8066">
                  <c:v>1.9116645315939187</c:v>
                </c:pt>
                <c:pt idx="8067">
                  <c:v>-15.02469240059393</c:v>
                </c:pt>
                <c:pt idx="8068">
                  <c:v>-5.9228321394775394</c:v>
                </c:pt>
                <c:pt idx="8069">
                  <c:v>-6.0732489820306386</c:v>
                </c:pt>
                <c:pt idx="8070">
                  <c:v>-8.6462586799900301</c:v>
                </c:pt>
                <c:pt idx="8071">
                  <c:v>-4.3692338096657197</c:v>
                </c:pt>
                <c:pt idx="8072">
                  <c:v>-4.3692338096657197</c:v>
                </c:pt>
                <c:pt idx="8073">
                  <c:v>-11.702894141119387</c:v>
                </c:pt>
                <c:pt idx="8074">
                  <c:v>12.081483438093674</c:v>
                </c:pt>
                <c:pt idx="8075">
                  <c:v>6.0732489820306386</c:v>
                </c:pt>
                <c:pt idx="8076">
                  <c:v>9.6450579349844787</c:v>
                </c:pt>
                <c:pt idx="8077">
                  <c:v>11.146780789986687</c:v>
                </c:pt>
                <c:pt idx="8078">
                  <c:v>-9.0597950917951025</c:v>
                </c:pt>
                <c:pt idx="8079">
                  <c:v>11.485326189240524</c:v>
                </c:pt>
                <c:pt idx="8080">
                  <c:v>-11.212901636612594</c:v>
                </c:pt>
                <c:pt idx="8081">
                  <c:v>10.866506212226202</c:v>
                </c:pt>
                <c:pt idx="8082">
                  <c:v>8.3837042924740537</c:v>
                </c:pt>
                <c:pt idx="8083">
                  <c:v>12.658880895047878</c:v>
                </c:pt>
                <c:pt idx="8084">
                  <c:v>3.1036574307708458</c:v>
                </c:pt>
                <c:pt idx="8085">
                  <c:v>-11.892036785411905</c:v>
                </c:pt>
                <c:pt idx="8086">
                  <c:v>-3.5945941073477576</c:v>
                </c:pt>
                <c:pt idx="8087">
                  <c:v>7.6486571760385464</c:v>
                </c:pt>
                <c:pt idx="8088">
                  <c:v>-10.814048332230835</c:v>
                </c:pt>
                <c:pt idx="8089">
                  <c:v>-9.7598881832218343</c:v>
                </c:pt>
                <c:pt idx="8090">
                  <c:v>2.8744691179161412</c:v>
                </c:pt>
                <c:pt idx="8091">
                  <c:v>-12.518489240994931</c:v>
                </c:pt>
                <c:pt idx="8092">
                  <c:v>9.0597950917951025</c:v>
                </c:pt>
                <c:pt idx="8093">
                  <c:v>11.485493915223493</c:v>
                </c:pt>
                <c:pt idx="8094">
                  <c:v>7.0660891904577738</c:v>
                </c:pt>
                <c:pt idx="8095">
                  <c:v>-11.550907075927366</c:v>
                </c:pt>
                <c:pt idx="8096">
                  <c:v>7.0660891904577738</c:v>
                </c:pt>
                <c:pt idx="8097">
                  <c:v>7.0660891904577738</c:v>
                </c:pt>
                <c:pt idx="8098">
                  <c:v>1.2304205816254474</c:v>
                </c:pt>
                <c:pt idx="8099">
                  <c:v>-1.9937059013373284</c:v>
                </c:pt>
                <c:pt idx="8100">
                  <c:v>9.6444571875092606</c:v>
                </c:pt>
                <c:pt idx="8101">
                  <c:v>7.0660891904577738</c:v>
                </c:pt>
                <c:pt idx="8102">
                  <c:v>7.0660891904577738</c:v>
                </c:pt>
                <c:pt idx="8103">
                  <c:v>-4.3692338096657197</c:v>
                </c:pt>
                <c:pt idx="8104">
                  <c:v>-11.703038388986416</c:v>
                </c:pt>
                <c:pt idx="8105">
                  <c:v>10.146780789986687</c:v>
                </c:pt>
                <c:pt idx="8106">
                  <c:v>7.0660891904577738</c:v>
                </c:pt>
                <c:pt idx="8107">
                  <c:v>10.380821783940931</c:v>
                </c:pt>
                <c:pt idx="8108">
                  <c:v>10.146780789986687</c:v>
                </c:pt>
                <c:pt idx="8109">
                  <c:v>9.0597950917951025</c:v>
                </c:pt>
                <c:pt idx="8110">
                  <c:v>9.229619965185119</c:v>
                </c:pt>
                <c:pt idx="8111">
                  <c:v>9.229619965185119</c:v>
                </c:pt>
                <c:pt idx="8112">
                  <c:v>-8.0624959257337636</c:v>
                </c:pt>
                <c:pt idx="8113">
                  <c:v>-7.6486571760385464</c:v>
                </c:pt>
                <c:pt idx="8114">
                  <c:v>9.6450579349844787</c:v>
                </c:pt>
                <c:pt idx="8115">
                  <c:v>7.6486571760385464</c:v>
                </c:pt>
                <c:pt idx="8116">
                  <c:v>11.380821783940931</c:v>
                </c:pt>
                <c:pt idx="8117">
                  <c:v>-8.6462586799900301</c:v>
                </c:pt>
                <c:pt idx="8118">
                  <c:v>8.3837042924740537</c:v>
                </c:pt>
                <c:pt idx="8119">
                  <c:v>-0.92377874848069252</c:v>
                </c:pt>
                <c:pt idx="8120">
                  <c:v>-0.93851059835297013</c:v>
                </c:pt>
                <c:pt idx="8121">
                  <c:v>-0.93278900548103072</c:v>
                </c:pt>
                <c:pt idx="8122">
                  <c:v>-0.99783865871053246</c:v>
                </c:pt>
                <c:pt idx="8123">
                  <c:v>-0.99783865871053246</c:v>
                </c:pt>
                <c:pt idx="8124">
                  <c:v>-0.99729916606133662</c:v>
                </c:pt>
                <c:pt idx="8125">
                  <c:v>-15.872674880270607</c:v>
                </c:pt>
                <c:pt idx="8126">
                  <c:v>-0.99729916606133662</c:v>
                </c:pt>
                <c:pt idx="8127">
                  <c:v>-8.0624959257337636</c:v>
                </c:pt>
                <c:pt idx="8128">
                  <c:v>-13.407621843284646</c:v>
                </c:pt>
                <c:pt idx="8129">
                  <c:v>-3.7805894589165661</c:v>
                </c:pt>
                <c:pt idx="8130">
                  <c:v>-11.229219383469125</c:v>
                </c:pt>
                <c:pt idx="8131">
                  <c:v>-17.984449983289739</c:v>
                </c:pt>
                <c:pt idx="8132">
                  <c:v>-11.673897930688602</c:v>
                </c:pt>
                <c:pt idx="8133">
                  <c:v>-11.381182412624446</c:v>
                </c:pt>
                <c:pt idx="8134">
                  <c:v>9.6450579349844787</c:v>
                </c:pt>
                <c:pt idx="8135">
                  <c:v>-3.5803618748549755</c:v>
                </c:pt>
                <c:pt idx="8136">
                  <c:v>7.6486571760385464</c:v>
                </c:pt>
                <c:pt idx="8137">
                  <c:v>14.248718247933585</c:v>
                </c:pt>
                <c:pt idx="8138">
                  <c:v>7.6462586799900292</c:v>
                </c:pt>
                <c:pt idx="8139">
                  <c:v>0.14679154253811613</c:v>
                </c:pt>
                <c:pt idx="8140">
                  <c:v>17.275642578117626</c:v>
                </c:pt>
                <c:pt idx="8141">
                  <c:v>-2.0675068193582762</c:v>
                </c:pt>
                <c:pt idx="8142">
                  <c:v>10.866506212226202</c:v>
                </c:pt>
                <c:pt idx="8143">
                  <c:v>-2.0675068193582762</c:v>
                </c:pt>
                <c:pt idx="8144">
                  <c:v>8.0624959257337636</c:v>
                </c:pt>
                <c:pt idx="8145">
                  <c:v>8.6462586799900301</c:v>
                </c:pt>
                <c:pt idx="8146">
                  <c:v>-0.18442063659864444</c:v>
                </c:pt>
                <c:pt idx="8147">
                  <c:v>5.6675478365837177</c:v>
                </c:pt>
                <c:pt idx="8148">
                  <c:v>-7.6486571760385464</c:v>
                </c:pt>
                <c:pt idx="8149">
                  <c:v>-4.010776483652398</c:v>
                </c:pt>
                <c:pt idx="8150">
                  <c:v>7.0660891904577738</c:v>
                </c:pt>
                <c:pt idx="8151">
                  <c:v>8.6462586799900301</c:v>
                </c:pt>
                <c:pt idx="8152">
                  <c:v>9.6450579349844787</c:v>
                </c:pt>
                <c:pt idx="8153">
                  <c:v>9.6450579349844787</c:v>
                </c:pt>
                <c:pt idx="8154">
                  <c:v>12.16752268516303</c:v>
                </c:pt>
                <c:pt idx="8155">
                  <c:v>-8.0624959257337636</c:v>
                </c:pt>
                <c:pt idx="8156">
                  <c:v>-11.673897930688602</c:v>
                </c:pt>
                <c:pt idx="8157">
                  <c:v>14.287736424266425</c:v>
                </c:pt>
                <c:pt idx="8158">
                  <c:v>-9.9667457608995313</c:v>
                </c:pt>
                <c:pt idx="8159">
                  <c:v>8.0624959257337636</c:v>
                </c:pt>
                <c:pt idx="8160">
                  <c:v>-2.7950591512588283</c:v>
                </c:pt>
                <c:pt idx="8161">
                  <c:v>10.147204924942228</c:v>
                </c:pt>
                <c:pt idx="8162">
                  <c:v>-8.3837042924740537</c:v>
                </c:pt>
                <c:pt idx="8163">
                  <c:v>-7.0660891904577721</c:v>
                </c:pt>
                <c:pt idx="8164">
                  <c:v>10.147204924942228</c:v>
                </c:pt>
                <c:pt idx="8165">
                  <c:v>1.5837609556855266</c:v>
                </c:pt>
                <c:pt idx="8166">
                  <c:v>-0.76553474636297736</c:v>
                </c:pt>
                <c:pt idx="8167">
                  <c:v>-1.6017132519074588E-16</c:v>
                </c:pt>
                <c:pt idx="8168">
                  <c:v>-0.89308479608348823</c:v>
                </c:pt>
                <c:pt idx="8169">
                  <c:v>-0.15192298599946522</c:v>
                </c:pt>
                <c:pt idx="8170">
                  <c:v>-9.0606959316875546</c:v>
                </c:pt>
                <c:pt idx="8171">
                  <c:v>-11.451554569765362</c:v>
                </c:pt>
                <c:pt idx="8172">
                  <c:v>3.8073549220576046</c:v>
                </c:pt>
                <c:pt idx="8173">
                  <c:v>-10.307580315927396</c:v>
                </c:pt>
                <c:pt idx="8174">
                  <c:v>-11.485493915223493</c:v>
                </c:pt>
                <c:pt idx="8175">
                  <c:v>11.451382851019591</c:v>
                </c:pt>
                <c:pt idx="8176">
                  <c:v>-10.381542951184585</c:v>
                </c:pt>
                <c:pt idx="8177">
                  <c:v>-10.381182412624446</c:v>
                </c:pt>
                <c:pt idx="8178">
                  <c:v>8.6462586799900301</c:v>
                </c:pt>
                <c:pt idx="8179">
                  <c:v>8.3837042924740537</c:v>
                </c:pt>
                <c:pt idx="8180">
                  <c:v>8.6462586799900301</c:v>
                </c:pt>
                <c:pt idx="8181">
                  <c:v>-9.9662651028771325</c:v>
                </c:pt>
                <c:pt idx="8182">
                  <c:v>8.0624959257337636</c:v>
                </c:pt>
                <c:pt idx="8183">
                  <c:v>1.8720666277008366</c:v>
                </c:pt>
                <c:pt idx="8184">
                  <c:v>-13.198496199943916</c:v>
                </c:pt>
                <c:pt idx="8185">
                  <c:v>-8.1980357081992583</c:v>
                </c:pt>
                <c:pt idx="8186">
                  <c:v>0.55251042212220314</c:v>
                </c:pt>
                <c:pt idx="8187">
                  <c:v>8.8672787397096631</c:v>
                </c:pt>
                <c:pt idx="8188">
                  <c:v>-0.63115972905167284</c:v>
                </c:pt>
                <c:pt idx="8189">
                  <c:v>-12.16752268516303</c:v>
                </c:pt>
                <c:pt idx="8190">
                  <c:v>10.059795091795101</c:v>
                </c:pt>
                <c:pt idx="8191">
                  <c:v>-10.229619965185119</c:v>
                </c:pt>
                <c:pt idx="8192">
                  <c:v>-7.6486571760385464</c:v>
                </c:pt>
                <c:pt idx="8193">
                  <c:v>7.6486571760385464</c:v>
                </c:pt>
                <c:pt idx="8194">
                  <c:v>-0.16321022212475586</c:v>
                </c:pt>
                <c:pt idx="8195">
                  <c:v>1.9987383514360888</c:v>
                </c:pt>
                <c:pt idx="8196">
                  <c:v>0.85635361972419199</c:v>
                </c:pt>
                <c:pt idx="8197">
                  <c:v>-13.12503671041155</c:v>
                </c:pt>
                <c:pt idx="8198">
                  <c:v>2.8632937513863195</c:v>
                </c:pt>
                <c:pt idx="8199">
                  <c:v>8.6450579349844769</c:v>
                </c:pt>
                <c:pt idx="8200">
                  <c:v>-13.651350726321649</c:v>
                </c:pt>
                <c:pt idx="8201">
                  <c:v>-13.989631026616456</c:v>
                </c:pt>
                <c:pt idx="8202">
                  <c:v>-11.013322673425449</c:v>
                </c:pt>
                <c:pt idx="8203">
                  <c:v>-10.45189794595189</c:v>
                </c:pt>
                <c:pt idx="8204">
                  <c:v>8.8672787397096631</c:v>
                </c:pt>
                <c:pt idx="8205">
                  <c:v>-0.34109259601519437</c:v>
                </c:pt>
                <c:pt idx="8206">
                  <c:v>7.0660891904577721</c:v>
                </c:pt>
                <c:pt idx="8207">
                  <c:v>-9.6450579349844787</c:v>
                </c:pt>
                <c:pt idx="8208">
                  <c:v>-9.9662651028771325</c:v>
                </c:pt>
                <c:pt idx="8209">
                  <c:v>-13.35356038291553</c:v>
                </c:pt>
                <c:pt idx="8210">
                  <c:v>10.307580315927396</c:v>
                </c:pt>
                <c:pt idx="8211">
                  <c:v>-7.0660891904577721</c:v>
                </c:pt>
                <c:pt idx="8212">
                  <c:v>-7.0660891904577721</c:v>
                </c:pt>
                <c:pt idx="8213">
                  <c:v>-7.0660891904577721</c:v>
                </c:pt>
                <c:pt idx="8214">
                  <c:v>12.344480856963042</c:v>
                </c:pt>
                <c:pt idx="8215">
                  <c:v>-7.0660891904577721</c:v>
                </c:pt>
                <c:pt idx="8216">
                  <c:v>6.0732489820306386</c:v>
                </c:pt>
                <c:pt idx="8217">
                  <c:v>-12.786882193664699</c:v>
                </c:pt>
                <c:pt idx="8218">
                  <c:v>-11.58276924038209</c:v>
                </c:pt>
                <c:pt idx="8219">
                  <c:v>-11.673897930688602</c:v>
                </c:pt>
                <c:pt idx="8220">
                  <c:v>-11.965904504239749</c:v>
                </c:pt>
                <c:pt idx="8221">
                  <c:v>-7.0660891904577721</c:v>
                </c:pt>
                <c:pt idx="8222">
                  <c:v>-3.0811157344844564</c:v>
                </c:pt>
                <c:pt idx="8223">
                  <c:v>-7.0660891904577721</c:v>
                </c:pt>
                <c:pt idx="8224">
                  <c:v>10.147204924942228</c:v>
                </c:pt>
                <c:pt idx="8225">
                  <c:v>-10.307580315927396</c:v>
                </c:pt>
                <c:pt idx="8226">
                  <c:v>-9.2304207950923818</c:v>
                </c:pt>
                <c:pt idx="8227">
                  <c:v>11.306821202497154</c:v>
                </c:pt>
                <c:pt idx="8228">
                  <c:v>-15.024706827327938</c:v>
                </c:pt>
                <c:pt idx="8229">
                  <c:v>-8.1980357081992583</c:v>
                </c:pt>
                <c:pt idx="8230">
                  <c:v>-8.1980357081992583</c:v>
                </c:pt>
                <c:pt idx="8231">
                  <c:v>-8.5165046271671319</c:v>
                </c:pt>
                <c:pt idx="8232">
                  <c:v>8.3837042924740537</c:v>
                </c:pt>
                <c:pt idx="8233">
                  <c:v>-8.0606959316875546</c:v>
                </c:pt>
                <c:pt idx="8234">
                  <c:v>-13.380911949563341</c:v>
                </c:pt>
                <c:pt idx="8235">
                  <c:v>11.702894141119387</c:v>
                </c:pt>
                <c:pt idx="8236">
                  <c:v>0.44438414969965256</c:v>
                </c:pt>
                <c:pt idx="8237">
                  <c:v>-6.7303548167726461</c:v>
                </c:pt>
                <c:pt idx="8238">
                  <c:v>-0.41503749927884381</c:v>
                </c:pt>
                <c:pt idx="8239">
                  <c:v>11.146780789986687</c:v>
                </c:pt>
                <c:pt idx="8240">
                  <c:v>6.3279268355088059</c:v>
                </c:pt>
                <c:pt idx="8241">
                  <c:v>8.6462586799900301</c:v>
                </c:pt>
                <c:pt idx="8242">
                  <c:v>-9.229619965185119</c:v>
                </c:pt>
                <c:pt idx="8243">
                  <c:v>-8.8672787397096631</c:v>
                </c:pt>
                <c:pt idx="8244">
                  <c:v>-8.8672787397096631</c:v>
                </c:pt>
                <c:pt idx="8245">
                  <c:v>9.5157233040340045E-2</c:v>
                </c:pt>
                <c:pt idx="8246">
                  <c:v>8.0624959257337636</c:v>
                </c:pt>
                <c:pt idx="8247">
                  <c:v>-4.1050267594292675</c:v>
                </c:pt>
                <c:pt idx="8248">
                  <c:v>8.0624959257337636</c:v>
                </c:pt>
                <c:pt idx="8249">
                  <c:v>-7.0624959257337645</c:v>
                </c:pt>
                <c:pt idx="8250">
                  <c:v>-0.25514071355894324</c:v>
                </c:pt>
                <c:pt idx="8251">
                  <c:v>-7.6486571760385464</c:v>
                </c:pt>
                <c:pt idx="8252">
                  <c:v>-9.2304207950923818</c:v>
                </c:pt>
                <c:pt idx="8253">
                  <c:v>-12.248915863856213</c:v>
                </c:pt>
                <c:pt idx="8254">
                  <c:v>8.0624959257337636</c:v>
                </c:pt>
                <c:pt idx="8255">
                  <c:v>7.0660891904577738</c:v>
                </c:pt>
                <c:pt idx="8256">
                  <c:v>-0.13121467061672781</c:v>
                </c:pt>
                <c:pt idx="8257">
                  <c:v>9.3815429511845849</c:v>
                </c:pt>
                <c:pt idx="8258">
                  <c:v>-14.177860709296271</c:v>
                </c:pt>
                <c:pt idx="8259">
                  <c:v>10.917372079476841</c:v>
                </c:pt>
                <c:pt idx="8260">
                  <c:v>-1.6183946764023163</c:v>
                </c:pt>
                <c:pt idx="8261">
                  <c:v>1.8061190324552774</c:v>
                </c:pt>
                <c:pt idx="8262">
                  <c:v>0.87422868877786453</c:v>
                </c:pt>
                <c:pt idx="8263">
                  <c:v>0.34103691783506718</c:v>
                </c:pt>
                <c:pt idx="8264">
                  <c:v>-1.8141956277603168</c:v>
                </c:pt>
                <c:pt idx="8265">
                  <c:v>-7.0660891904577721</c:v>
                </c:pt>
                <c:pt idx="8266">
                  <c:v>-5.7459543773934607</c:v>
                </c:pt>
                <c:pt idx="8267">
                  <c:v>0.86651699452574804</c:v>
                </c:pt>
                <c:pt idx="8268">
                  <c:v>-0.22239242133644802</c:v>
                </c:pt>
                <c:pt idx="8269">
                  <c:v>0.31366047890376214</c:v>
                </c:pt>
                <c:pt idx="8270">
                  <c:v>8.9152377736782168E-2</c:v>
                </c:pt>
                <c:pt idx="8271">
                  <c:v>-0.43787747563695528</c:v>
                </c:pt>
                <c:pt idx="8272">
                  <c:v>-2.9747343394051905E-2</c:v>
                </c:pt>
                <c:pt idx="8273">
                  <c:v>-8.8683081332894673</c:v>
                </c:pt>
                <c:pt idx="8274">
                  <c:v>9.0606959316875546</c:v>
                </c:pt>
                <c:pt idx="8275">
                  <c:v>-8.3837042924740537</c:v>
                </c:pt>
                <c:pt idx="8276">
                  <c:v>1.7673392432097255</c:v>
                </c:pt>
                <c:pt idx="8277">
                  <c:v>10.307580315927396</c:v>
                </c:pt>
                <c:pt idx="8278">
                  <c:v>-9.6450579349844787</c:v>
                </c:pt>
                <c:pt idx="8279">
                  <c:v>8.3822637581148367</c:v>
                </c:pt>
                <c:pt idx="8280">
                  <c:v>-8.1309994895339877</c:v>
                </c:pt>
                <c:pt idx="8281">
                  <c:v>-11.013322673425447</c:v>
                </c:pt>
                <c:pt idx="8282">
                  <c:v>-3.7687314503790481</c:v>
                </c:pt>
                <c:pt idx="8283">
                  <c:v>8.0624959257337636</c:v>
                </c:pt>
                <c:pt idx="8284">
                  <c:v>-0.440562286458207</c:v>
                </c:pt>
                <c:pt idx="8285">
                  <c:v>-0.16401388852505702</c:v>
                </c:pt>
                <c:pt idx="8286">
                  <c:v>-0.16401388852505702</c:v>
                </c:pt>
                <c:pt idx="8287">
                  <c:v>-6.5580886686841838E-2</c:v>
                </c:pt>
                <c:pt idx="8288">
                  <c:v>0.70830183591406259</c:v>
                </c:pt>
                <c:pt idx="8289">
                  <c:v>-0.1277555471983727</c:v>
                </c:pt>
                <c:pt idx="8290">
                  <c:v>-1.1498034055215391</c:v>
                </c:pt>
                <c:pt idx="8291">
                  <c:v>0.93073733756288668</c:v>
                </c:pt>
                <c:pt idx="8292">
                  <c:v>-1.1202942337177115</c:v>
                </c:pt>
                <c:pt idx="8293">
                  <c:v>1.1147962190401028</c:v>
                </c:pt>
                <c:pt idx="8294">
                  <c:v>1.0347654181606769</c:v>
                </c:pt>
                <c:pt idx="8295">
                  <c:v>1.1699250014423128</c:v>
                </c:pt>
                <c:pt idx="8296">
                  <c:v>0.32192809488736235</c:v>
                </c:pt>
                <c:pt idx="8297">
                  <c:v>0.20183424939705646</c:v>
                </c:pt>
                <c:pt idx="8298">
                  <c:v>-0.27563444261342718</c:v>
                </c:pt>
                <c:pt idx="8299">
                  <c:v>7.605424021175157E-2</c:v>
                </c:pt>
                <c:pt idx="8300">
                  <c:v>1.5849625007211561</c:v>
                </c:pt>
                <c:pt idx="8301">
                  <c:v>0.27563444261342734</c:v>
                </c:pt>
                <c:pt idx="8302">
                  <c:v>7.66212816029124E-2</c:v>
                </c:pt>
                <c:pt idx="8303">
                  <c:v>-11.61378946447258</c:v>
                </c:pt>
                <c:pt idx="8304">
                  <c:v>0.36431774167097558</c:v>
                </c:pt>
                <c:pt idx="8305">
                  <c:v>-10.518653155673389</c:v>
                </c:pt>
                <c:pt idx="8306">
                  <c:v>-11.268542000300123</c:v>
                </c:pt>
                <c:pt idx="8307">
                  <c:v>-1.5220733086945344</c:v>
                </c:pt>
                <c:pt idx="8308">
                  <c:v>8.6450579349844769</c:v>
                </c:pt>
                <c:pt idx="8309">
                  <c:v>-1.0301285984891924E-3</c:v>
                </c:pt>
                <c:pt idx="8310">
                  <c:v>10.059344460824425</c:v>
                </c:pt>
                <c:pt idx="8311">
                  <c:v>-7.0660891904577721</c:v>
                </c:pt>
                <c:pt idx="8312">
                  <c:v>-7.2605275502232196</c:v>
                </c:pt>
                <c:pt idx="8313">
                  <c:v>1.8502586226429384E-2</c:v>
                </c:pt>
                <c:pt idx="8314">
                  <c:v>-1.3161745676570646</c:v>
                </c:pt>
                <c:pt idx="8315">
                  <c:v>0</c:v>
                </c:pt>
                <c:pt idx="8316">
                  <c:v>1.485426827170242</c:v>
                </c:pt>
                <c:pt idx="8317">
                  <c:v>-12.731389749636921</c:v>
                </c:pt>
                <c:pt idx="8318">
                  <c:v>-11.965904504239749</c:v>
                </c:pt>
                <c:pt idx="8319">
                  <c:v>0.42340097221347073</c:v>
                </c:pt>
                <c:pt idx="8320">
                  <c:v>-0.86507041991389166</c:v>
                </c:pt>
                <c:pt idx="8321">
                  <c:v>-0.45500390659648848</c:v>
                </c:pt>
                <c:pt idx="8322">
                  <c:v>-0.76451703187184861</c:v>
                </c:pt>
                <c:pt idx="8323">
                  <c:v>1.856427471577194</c:v>
                </c:pt>
                <c:pt idx="8324">
                  <c:v>0.11547721741993588</c:v>
                </c:pt>
                <c:pt idx="8325">
                  <c:v>-0.15567755647788889</c:v>
                </c:pt>
                <c:pt idx="8326">
                  <c:v>3.7935147853227118</c:v>
                </c:pt>
                <c:pt idx="8327">
                  <c:v>3.7935147853227118</c:v>
                </c:pt>
                <c:pt idx="8328">
                  <c:v>0.27296668332730939</c:v>
                </c:pt>
                <c:pt idx="8329">
                  <c:v>-0.66837850890879402</c:v>
                </c:pt>
                <c:pt idx="8330">
                  <c:v>-5.1268670310510064E-2</c:v>
                </c:pt>
                <c:pt idx="8331">
                  <c:v>0.55748176429904905</c:v>
                </c:pt>
                <c:pt idx="8332">
                  <c:v>0.16710998583525824</c:v>
                </c:pt>
                <c:pt idx="8333">
                  <c:v>-10.703326841459814</c:v>
                </c:pt>
                <c:pt idx="8334">
                  <c:v>10.703038388986418</c:v>
                </c:pt>
                <c:pt idx="8335">
                  <c:v>10.229219383469125</c:v>
                </c:pt>
                <c:pt idx="8336">
                  <c:v>-9.8672787397096631</c:v>
                </c:pt>
                <c:pt idx="8337">
                  <c:v>-0.16982487339001873</c:v>
                </c:pt>
                <c:pt idx="8338">
                  <c:v>8.3822637581148367</c:v>
                </c:pt>
                <c:pt idx="8339">
                  <c:v>0.23670025802033148</c:v>
                </c:pt>
                <c:pt idx="8340">
                  <c:v>11.276318302867553</c:v>
                </c:pt>
                <c:pt idx="8341">
                  <c:v>-3.3995678790748234</c:v>
                </c:pt>
                <c:pt idx="8342">
                  <c:v>12.059119092544519</c:v>
                </c:pt>
                <c:pt idx="8343">
                  <c:v>-0.36257007938470825</c:v>
                </c:pt>
                <c:pt idx="8344">
                  <c:v>1.7040151723649195</c:v>
                </c:pt>
                <c:pt idx="8345">
                  <c:v>-10.703038388986418</c:v>
                </c:pt>
                <c:pt idx="8346">
                  <c:v>-8.2327674520387237E-2</c:v>
                </c:pt>
                <c:pt idx="8347">
                  <c:v>-0.13797353354099151</c:v>
                </c:pt>
                <c:pt idx="8348">
                  <c:v>9.348662887810931E-2</c:v>
                </c:pt>
                <c:pt idx="8349">
                  <c:v>0.62654160447255547</c:v>
                </c:pt>
                <c:pt idx="8350">
                  <c:v>0.9218111956961601</c:v>
                </c:pt>
                <c:pt idx="8351">
                  <c:v>0.54543413653451867</c:v>
                </c:pt>
                <c:pt idx="8352">
                  <c:v>1.6916663865435262</c:v>
                </c:pt>
                <c:pt idx="8353">
                  <c:v>-0.34103691783506673</c:v>
                </c:pt>
                <c:pt idx="8354">
                  <c:v>-7.8801567707598053E-2</c:v>
                </c:pt>
                <c:pt idx="8355">
                  <c:v>0.71369581484335876</c:v>
                </c:pt>
                <c:pt idx="8356">
                  <c:v>-1.2335194839869138E-2</c:v>
                </c:pt>
                <c:pt idx="8357">
                  <c:v>0.87095805499826084</c:v>
                </c:pt>
                <c:pt idx="8358">
                  <c:v>-0.49667596830320115</c:v>
                </c:pt>
                <c:pt idx="8359">
                  <c:v>-0.3626368692757363</c:v>
                </c:pt>
                <c:pt idx="8360">
                  <c:v>4.7725895038969277</c:v>
                </c:pt>
                <c:pt idx="8361">
                  <c:v>4.7900769306257684</c:v>
                </c:pt>
                <c:pt idx="8362">
                  <c:v>8.7085616763711751E-2</c:v>
                </c:pt>
                <c:pt idx="8363">
                  <c:v>-2.3631373684807021E-3</c:v>
                </c:pt>
                <c:pt idx="8364">
                  <c:v>0.70001445799331441</c:v>
                </c:pt>
                <c:pt idx="8365">
                  <c:v>-0.41483722232414061</c:v>
                </c:pt>
                <c:pt idx="8366">
                  <c:v>-0.80069119177659365</c:v>
                </c:pt>
                <c:pt idx="8367">
                  <c:v>-0.13815914522947015</c:v>
                </c:pt>
                <c:pt idx="8368">
                  <c:v>2.375906529400992</c:v>
                </c:pt>
                <c:pt idx="8369">
                  <c:v>-2.9315566824555925E-2</c:v>
                </c:pt>
                <c:pt idx="8370">
                  <c:v>-0.17333160288556196</c:v>
                </c:pt>
                <c:pt idx="8371">
                  <c:v>0.75162544755609362</c:v>
                </c:pt>
                <c:pt idx="8372">
                  <c:v>2.6964527404234648E-2</c:v>
                </c:pt>
                <c:pt idx="8373">
                  <c:v>-3.0615367238084092E-2</c:v>
                </c:pt>
                <c:pt idx="8374">
                  <c:v>-3.0540927027897475</c:v>
                </c:pt>
                <c:pt idx="8375">
                  <c:v>0.52509104474375734</c:v>
                </c:pt>
                <c:pt idx="8376">
                  <c:v>5.332950240612671E-2</c:v>
                </c:pt>
                <c:pt idx="8377">
                  <c:v>-9.6450579349844787</c:v>
                </c:pt>
                <c:pt idx="8378">
                  <c:v>9.7598881832218343</c:v>
                </c:pt>
                <c:pt idx="8379">
                  <c:v>1.7162070339994087</c:v>
                </c:pt>
                <c:pt idx="8380">
                  <c:v>-11.307200809140809</c:v>
                </c:pt>
                <c:pt idx="8381">
                  <c:v>-2.0692908116505242</c:v>
                </c:pt>
                <c:pt idx="8382">
                  <c:v>4.3692338096657197</c:v>
                </c:pt>
                <c:pt idx="8383">
                  <c:v>-0.25779775746764666</c:v>
                </c:pt>
                <c:pt idx="8384">
                  <c:v>-0.29738591062457065</c:v>
                </c:pt>
                <c:pt idx="8385">
                  <c:v>1.1248752606043233</c:v>
                </c:pt>
                <c:pt idx="8386">
                  <c:v>-3.27899351176697E-2</c:v>
                </c:pt>
                <c:pt idx="8387">
                  <c:v>-0.3620320614627951</c:v>
                </c:pt>
                <c:pt idx="8388">
                  <c:v>2.2720076500083449E-2</c:v>
                </c:pt>
                <c:pt idx="8389">
                  <c:v>10.147204924942228</c:v>
                </c:pt>
                <c:pt idx="8390">
                  <c:v>-3.318686486890682</c:v>
                </c:pt>
                <c:pt idx="8391">
                  <c:v>4.351486286122296</c:v>
                </c:pt>
                <c:pt idx="8392">
                  <c:v>0.72071624252113164</c:v>
                </c:pt>
                <c:pt idx="8393">
                  <c:v>2.3200064228871029</c:v>
                </c:pt>
                <c:pt idx="8394">
                  <c:v>0.30447912413114531</c:v>
                </c:pt>
                <c:pt idx="8395">
                  <c:v>-0.56820278597577589</c:v>
                </c:pt>
                <c:pt idx="8396">
                  <c:v>1.017702001733459</c:v>
                </c:pt>
                <c:pt idx="8397">
                  <c:v>0.14622074085104392</c:v>
                </c:pt>
                <c:pt idx="8398">
                  <c:v>-17.023956445798198</c:v>
                </c:pt>
                <c:pt idx="8399">
                  <c:v>12.287808556012996</c:v>
                </c:pt>
                <c:pt idx="8400">
                  <c:v>8.0624959257337636</c:v>
                </c:pt>
                <c:pt idx="8401">
                  <c:v>3.9819535445825469</c:v>
                </c:pt>
                <c:pt idx="8402">
                  <c:v>-9.8249587405285226</c:v>
                </c:pt>
                <c:pt idx="8403">
                  <c:v>8.8208726658669772</c:v>
                </c:pt>
                <c:pt idx="8404">
                  <c:v>4.3692338096657197</c:v>
                </c:pt>
                <c:pt idx="8405">
                  <c:v>0.72756689616395664</c:v>
                </c:pt>
                <c:pt idx="8406">
                  <c:v>-0.31293931166010802</c:v>
                </c:pt>
                <c:pt idx="8407">
                  <c:v>0.18844508941311033</c:v>
                </c:pt>
                <c:pt idx="8408">
                  <c:v>0.22222080472518391</c:v>
                </c:pt>
                <c:pt idx="8409">
                  <c:v>0.51405801658758066</c:v>
                </c:pt>
                <c:pt idx="8410">
                  <c:v>-1.7004397181410922</c:v>
                </c:pt>
                <c:pt idx="8411">
                  <c:v>8.3822637581148367</c:v>
                </c:pt>
                <c:pt idx="8412">
                  <c:v>1.5852296417349534</c:v>
                </c:pt>
                <c:pt idx="8413">
                  <c:v>7.6486571760385464</c:v>
                </c:pt>
                <c:pt idx="8414">
                  <c:v>-2.4154882710497003</c:v>
                </c:pt>
                <c:pt idx="8415">
                  <c:v>-1.7645519594236946E-2</c:v>
                </c:pt>
                <c:pt idx="8416">
                  <c:v>0.21864028647534031</c:v>
                </c:pt>
                <c:pt idx="8417">
                  <c:v>-2.308361311304118E-2</c:v>
                </c:pt>
                <c:pt idx="8418">
                  <c:v>-8.8672787397096631</c:v>
                </c:pt>
                <c:pt idx="8419">
                  <c:v>-0.46566357234881184</c:v>
                </c:pt>
                <c:pt idx="8420">
                  <c:v>12.325867580575419</c:v>
                </c:pt>
                <c:pt idx="8421">
                  <c:v>1.2506960712705506</c:v>
                </c:pt>
                <c:pt idx="8422">
                  <c:v>-12.188279751964144</c:v>
                </c:pt>
                <c:pt idx="8423">
                  <c:v>0.87612084655533651</c:v>
                </c:pt>
                <c:pt idx="8424">
                  <c:v>-7.2059677513678437</c:v>
                </c:pt>
                <c:pt idx="8425">
                  <c:v>-12.582612451267021</c:v>
                </c:pt>
                <c:pt idx="8426">
                  <c:v>10.146780789986687</c:v>
                </c:pt>
                <c:pt idx="8427">
                  <c:v>10.381182412624446</c:v>
                </c:pt>
                <c:pt idx="8428">
                  <c:v>1.2439255828860893</c:v>
                </c:pt>
                <c:pt idx="8429">
                  <c:v>0.66025062802539325</c:v>
                </c:pt>
                <c:pt idx="8430">
                  <c:v>5.0305081848065467E-2</c:v>
                </c:pt>
                <c:pt idx="8431">
                  <c:v>-0.99284020842713405</c:v>
                </c:pt>
                <c:pt idx="8432">
                  <c:v>8.8683081332894673</c:v>
                </c:pt>
                <c:pt idx="8433">
                  <c:v>1.1264233628057256</c:v>
                </c:pt>
                <c:pt idx="8434">
                  <c:v>-7.0160435407612054</c:v>
                </c:pt>
                <c:pt idx="8435">
                  <c:v>-9.7604427459966399</c:v>
                </c:pt>
                <c:pt idx="8436">
                  <c:v>2.4934537465972308</c:v>
                </c:pt>
                <c:pt idx="8437">
                  <c:v>12.146462606921792</c:v>
                </c:pt>
                <c:pt idx="8438">
                  <c:v>9.3815429511845849</c:v>
                </c:pt>
                <c:pt idx="8439">
                  <c:v>-3.2034265038149176E-16</c:v>
                </c:pt>
                <c:pt idx="8440">
                  <c:v>0.41503749927884398</c:v>
                </c:pt>
                <c:pt idx="8441">
                  <c:v>4.7725895038969277</c:v>
                </c:pt>
                <c:pt idx="8442">
                  <c:v>-0.2079412650389075</c:v>
                </c:pt>
                <c:pt idx="8443">
                  <c:v>-2.4020984435713455</c:v>
                </c:pt>
                <c:pt idx="8444">
                  <c:v>0.95935801550265387</c:v>
                </c:pt>
                <c:pt idx="8445">
                  <c:v>-0.45540056323470907</c:v>
                </c:pt>
                <c:pt idx="8446">
                  <c:v>7.6486571760385464</c:v>
                </c:pt>
                <c:pt idx="8447">
                  <c:v>-0.58496250072115608</c:v>
                </c:pt>
                <c:pt idx="8448">
                  <c:v>-0.15002544400460749</c:v>
                </c:pt>
                <c:pt idx="8449">
                  <c:v>-0.12029423371771195</c:v>
                </c:pt>
                <c:pt idx="8450">
                  <c:v>-1.8753960065362334E-2</c:v>
                </c:pt>
                <c:pt idx="8451">
                  <c:v>-0.45215067229594341</c:v>
                </c:pt>
                <c:pt idx="8452">
                  <c:v>-0.39485961734121355</c:v>
                </c:pt>
                <c:pt idx="8453">
                  <c:v>0.61470984411520802</c:v>
                </c:pt>
                <c:pt idx="8454">
                  <c:v>-0.58921197372251388</c:v>
                </c:pt>
                <c:pt idx="8455">
                  <c:v>4.1419927379980778E-2</c:v>
                </c:pt>
                <c:pt idx="8456">
                  <c:v>8.0170348683983664E-2</c:v>
                </c:pt>
                <c:pt idx="8457">
                  <c:v>-1.2266797797395461</c:v>
                </c:pt>
                <c:pt idx="8458">
                  <c:v>-12.468369487109527</c:v>
                </c:pt>
                <c:pt idx="8459">
                  <c:v>-6.0732489820306386</c:v>
                </c:pt>
                <c:pt idx="8460">
                  <c:v>0.25525705524207493</c:v>
                </c:pt>
                <c:pt idx="8461">
                  <c:v>-9.9535673550914583E-2</c:v>
                </c:pt>
                <c:pt idx="8462">
                  <c:v>-0.24100809950379473</c:v>
                </c:pt>
                <c:pt idx="8463">
                  <c:v>2.3176079268385865</c:v>
                </c:pt>
                <c:pt idx="8464">
                  <c:v>-8.1136762725405653E-2</c:v>
                </c:pt>
                <c:pt idx="8465">
                  <c:v>-0.89308479608348823</c:v>
                </c:pt>
                <c:pt idx="8466">
                  <c:v>0.10579466402259691</c:v>
                </c:pt>
                <c:pt idx="8467">
                  <c:v>10.814315423787811</c:v>
                </c:pt>
                <c:pt idx="8468">
                  <c:v>-5.9228321394775394</c:v>
                </c:pt>
                <c:pt idx="8469">
                  <c:v>-10.966024713800364</c:v>
                </c:pt>
                <c:pt idx="8470">
                  <c:v>0.59946207041627109</c:v>
                </c:pt>
                <c:pt idx="8471">
                  <c:v>10.518653155673389</c:v>
                </c:pt>
                <c:pt idx="8472">
                  <c:v>-9.2304207950923818</c:v>
                </c:pt>
                <c:pt idx="8473">
                  <c:v>4.1723966399445542</c:v>
                </c:pt>
                <c:pt idx="8474">
                  <c:v>3.3995244999075194</c:v>
                </c:pt>
                <c:pt idx="8475">
                  <c:v>8.3822637581148367</c:v>
                </c:pt>
                <c:pt idx="8476">
                  <c:v>1.209227962138</c:v>
                </c:pt>
                <c:pt idx="8477">
                  <c:v>-10.966024713800364</c:v>
                </c:pt>
                <c:pt idx="8478">
                  <c:v>7.6486571760385464</c:v>
                </c:pt>
                <c:pt idx="8479">
                  <c:v>5.4742964594431724E-2</c:v>
                </c:pt>
                <c:pt idx="8480">
                  <c:v>0.61667136044849469</c:v>
                </c:pt>
                <c:pt idx="8481">
                  <c:v>-1.9032883589283227</c:v>
                </c:pt>
                <c:pt idx="8482">
                  <c:v>7.6462586799900292</c:v>
                </c:pt>
                <c:pt idx="8483">
                  <c:v>3.5932647240085724E-3</c:v>
                </c:pt>
                <c:pt idx="8484">
                  <c:v>-4.4146679091549093</c:v>
                </c:pt>
                <c:pt idx="8485">
                  <c:v>-5.3457748368417297</c:v>
                </c:pt>
                <c:pt idx="8486">
                  <c:v>7.6486571760385464</c:v>
                </c:pt>
                <c:pt idx="8487">
                  <c:v>-10.146356530303908</c:v>
                </c:pt>
                <c:pt idx="8488">
                  <c:v>7.0660891904577738</c:v>
                </c:pt>
                <c:pt idx="8489">
                  <c:v>-12.362857045298872</c:v>
                </c:pt>
                <c:pt idx="8490">
                  <c:v>7.0660891904577738</c:v>
                </c:pt>
                <c:pt idx="8491">
                  <c:v>-0.58256798558077305</c:v>
                </c:pt>
                <c:pt idx="8492">
                  <c:v>7.6486571760385464</c:v>
                </c:pt>
                <c:pt idx="8493">
                  <c:v>-7.6486571760385464</c:v>
                </c:pt>
                <c:pt idx="8494">
                  <c:v>-13.786848169041964</c:v>
                </c:pt>
                <c:pt idx="8495">
                  <c:v>7.0660891904577738</c:v>
                </c:pt>
                <c:pt idx="8496">
                  <c:v>7.0660891904577738</c:v>
                </c:pt>
                <c:pt idx="8497">
                  <c:v>1.0078240890208405</c:v>
                </c:pt>
                <c:pt idx="8498">
                  <c:v>-12.103506382011545</c:v>
                </c:pt>
                <c:pt idx="8499">
                  <c:v>11.013322673425447</c:v>
                </c:pt>
                <c:pt idx="8500">
                  <c:v>3.8073549220576037</c:v>
                </c:pt>
                <c:pt idx="8501">
                  <c:v>8.0606959316875546</c:v>
                </c:pt>
                <c:pt idx="8502">
                  <c:v>8.1649069266756893</c:v>
                </c:pt>
                <c:pt idx="8503">
                  <c:v>-1.2470261107020533</c:v>
                </c:pt>
                <c:pt idx="8504">
                  <c:v>15.510115105813671</c:v>
                </c:pt>
                <c:pt idx="8505">
                  <c:v>3.8073549220576046</c:v>
                </c:pt>
                <c:pt idx="8506">
                  <c:v>-4.562257970587603</c:v>
                </c:pt>
                <c:pt idx="8507">
                  <c:v>6.0732489820306386</c:v>
                </c:pt>
                <c:pt idx="8508">
                  <c:v>-10.917372079476841</c:v>
                </c:pt>
                <c:pt idx="8509">
                  <c:v>-6.2735755347962746E-2</c:v>
                </c:pt>
                <c:pt idx="8510">
                  <c:v>1.2223924213364481</c:v>
                </c:pt>
                <c:pt idx="8511">
                  <c:v>7.5724251858609781</c:v>
                </c:pt>
                <c:pt idx="8512">
                  <c:v>-0.22506655563477326</c:v>
                </c:pt>
                <c:pt idx="8513">
                  <c:v>0.34792330342030681</c:v>
                </c:pt>
                <c:pt idx="8514">
                  <c:v>-1.4656635723488121</c:v>
                </c:pt>
                <c:pt idx="8515">
                  <c:v>0.65956515480527567</c:v>
                </c:pt>
                <c:pt idx="8516">
                  <c:v>1.1979393776119092</c:v>
                </c:pt>
                <c:pt idx="8517">
                  <c:v>9.9667457608995313</c:v>
                </c:pt>
                <c:pt idx="8518">
                  <c:v>-0.29956028185890765</c:v>
                </c:pt>
                <c:pt idx="8519">
                  <c:v>0.66171969970519406</c:v>
                </c:pt>
                <c:pt idx="8520">
                  <c:v>1.4474589769712209</c:v>
                </c:pt>
                <c:pt idx="8521">
                  <c:v>9.6444571875092606</c:v>
                </c:pt>
                <c:pt idx="8522">
                  <c:v>-2.0324214776923775</c:v>
                </c:pt>
                <c:pt idx="8523">
                  <c:v>-3.8073549220576046</c:v>
                </c:pt>
                <c:pt idx="8524">
                  <c:v>2.2413013438966427</c:v>
                </c:pt>
                <c:pt idx="8525">
                  <c:v>-8.3837042924740537</c:v>
                </c:pt>
                <c:pt idx="8526">
                  <c:v>-0.15158242132050986</c:v>
                </c:pt>
                <c:pt idx="8527">
                  <c:v>0.19072020101790368</c:v>
                </c:pt>
                <c:pt idx="8528">
                  <c:v>6.1400544664143575E-2</c:v>
                </c:pt>
                <c:pt idx="8529">
                  <c:v>0.10737576099652514</c:v>
                </c:pt>
                <c:pt idx="8530">
                  <c:v>-0.76230844228066919</c:v>
                </c:pt>
                <c:pt idx="8531">
                  <c:v>-10.965784284662087</c:v>
                </c:pt>
                <c:pt idx="8532">
                  <c:v>5.7548875021634682</c:v>
                </c:pt>
                <c:pt idx="8533">
                  <c:v>-10.003752134861108</c:v>
                </c:pt>
                <c:pt idx="8534">
                  <c:v>10.866506212226202</c:v>
                </c:pt>
                <c:pt idx="8535">
                  <c:v>1.7921907997262315E-2</c:v>
                </c:pt>
                <c:pt idx="8536">
                  <c:v>-6.4609081423076531E-2</c:v>
                </c:pt>
                <c:pt idx="8537">
                  <c:v>-0.1023617176296774</c:v>
                </c:pt>
                <c:pt idx="8538">
                  <c:v>-4.6069648695984809E-2</c:v>
                </c:pt>
                <c:pt idx="8539">
                  <c:v>0.21149375143086385</c:v>
                </c:pt>
                <c:pt idx="8540">
                  <c:v>0.20328359838874341</c:v>
                </c:pt>
                <c:pt idx="8541">
                  <c:v>0.13484254228686715</c:v>
                </c:pt>
                <c:pt idx="8542">
                  <c:v>-0.43609911480667357</c:v>
                </c:pt>
                <c:pt idx="8543">
                  <c:v>-5.6272733055791209</c:v>
                </c:pt>
                <c:pt idx="8544">
                  <c:v>4.1365123213468848</c:v>
                </c:pt>
                <c:pt idx="8545">
                  <c:v>0.571415968883208</c:v>
                </c:pt>
                <c:pt idx="8546">
                  <c:v>0.29720100898498547</c:v>
                </c:pt>
                <c:pt idx="8547">
                  <c:v>-0.19342893834792727</c:v>
                </c:pt>
                <c:pt idx="8548">
                  <c:v>-3.1786488667650471E-2</c:v>
                </c:pt>
                <c:pt idx="8549">
                  <c:v>0.11864449649861922</c:v>
                </c:pt>
                <c:pt idx="8550">
                  <c:v>0.23048383368999537</c:v>
                </c:pt>
                <c:pt idx="8551">
                  <c:v>13.468369487109527</c:v>
                </c:pt>
                <c:pt idx="8552">
                  <c:v>0.31158615066590362</c:v>
                </c:pt>
                <c:pt idx="8553">
                  <c:v>0.9075924662333511</c:v>
                </c:pt>
                <c:pt idx="8554">
                  <c:v>5.08746284125034</c:v>
                </c:pt>
                <c:pt idx="8555">
                  <c:v>0.85561009066482541</c:v>
                </c:pt>
                <c:pt idx="8556">
                  <c:v>0.68366736800615713</c:v>
                </c:pt>
                <c:pt idx="8557">
                  <c:v>4.328409772880009E-2</c:v>
                </c:pt>
                <c:pt idx="8558">
                  <c:v>-5.4410997958650409</c:v>
                </c:pt>
                <c:pt idx="8559">
                  <c:v>1.0108453474288679E-2</c:v>
                </c:pt>
                <c:pt idx="8560">
                  <c:v>4.7725895038969277</c:v>
                </c:pt>
                <c:pt idx="8561">
                  <c:v>0.27500704749986982</c:v>
                </c:pt>
                <c:pt idx="8562">
                  <c:v>0.6955208758688548</c:v>
                </c:pt>
                <c:pt idx="8563">
                  <c:v>0.75097245216008512</c:v>
                </c:pt>
                <c:pt idx="8564">
                  <c:v>-3.2034265038149176E-16</c:v>
                </c:pt>
                <c:pt idx="8565">
                  <c:v>-0.95484553939695627</c:v>
                </c:pt>
                <c:pt idx="8566">
                  <c:v>-9.4422523844386799</c:v>
                </c:pt>
                <c:pt idx="8567">
                  <c:v>6.0660891904577721</c:v>
                </c:pt>
                <c:pt idx="8568">
                  <c:v>-2.9006565704417597</c:v>
                </c:pt>
                <c:pt idx="8569">
                  <c:v>6.0732489820306386</c:v>
                </c:pt>
                <c:pt idx="8570">
                  <c:v>-0.20744207987047675</c:v>
                </c:pt>
                <c:pt idx="8571">
                  <c:v>8.0624959257337636</c:v>
                </c:pt>
                <c:pt idx="8572">
                  <c:v>1.273018494406416</c:v>
                </c:pt>
                <c:pt idx="8573">
                  <c:v>3.4649695659679813</c:v>
                </c:pt>
                <c:pt idx="8574">
                  <c:v>9.147204924942228</c:v>
                </c:pt>
                <c:pt idx="8575">
                  <c:v>-0.30464243609154301</c:v>
                </c:pt>
                <c:pt idx="8576">
                  <c:v>-10.917372079476841</c:v>
                </c:pt>
                <c:pt idx="8577">
                  <c:v>-6.3686937778267767</c:v>
                </c:pt>
                <c:pt idx="8578">
                  <c:v>9.0606959316875546</c:v>
                </c:pt>
                <c:pt idx="8579">
                  <c:v>0.96156900788506516</c:v>
                </c:pt>
                <c:pt idx="8580">
                  <c:v>-9.5003779684021405E-3</c:v>
                </c:pt>
                <c:pt idx="8581">
                  <c:v>6.2509201478010853E-2</c:v>
                </c:pt>
                <c:pt idx="8582">
                  <c:v>-11.229219383469125</c:v>
                </c:pt>
                <c:pt idx="8583">
                  <c:v>-8.9910916723950768E-2</c:v>
                </c:pt>
                <c:pt idx="8584">
                  <c:v>-4.4092584183170705E-2</c:v>
                </c:pt>
                <c:pt idx="8585">
                  <c:v>0.12553088208385882</c:v>
                </c:pt>
                <c:pt idx="8586">
                  <c:v>2.3136498797934533E-2</c:v>
                </c:pt>
                <c:pt idx="8587">
                  <c:v>12.965904504239749</c:v>
                </c:pt>
                <c:pt idx="8588">
                  <c:v>-0.86250740488862754</c:v>
                </c:pt>
                <c:pt idx="8589">
                  <c:v>1.7109703856332621</c:v>
                </c:pt>
                <c:pt idx="8590">
                  <c:v>0.1269121124822194</c:v>
                </c:pt>
                <c:pt idx="8591">
                  <c:v>0</c:v>
                </c:pt>
                <c:pt idx="8592">
                  <c:v>-11.892036785411905</c:v>
                </c:pt>
                <c:pt idx="8593">
                  <c:v>1.5680615643776029E-4</c:v>
                </c:pt>
                <c:pt idx="8594">
                  <c:v>-0.76202521185245908</c:v>
                </c:pt>
                <c:pt idx="8595">
                  <c:v>-1.1971918672113053</c:v>
                </c:pt>
                <c:pt idx="8596">
                  <c:v>-1.3574267761087491</c:v>
                </c:pt>
                <c:pt idx="8597">
                  <c:v>0.26303440583379378</c:v>
                </c:pt>
                <c:pt idx="8598">
                  <c:v>8.2605275502232196</c:v>
                </c:pt>
                <c:pt idx="8599">
                  <c:v>0.12553088208385912</c:v>
                </c:pt>
                <c:pt idx="8600">
                  <c:v>0.22741049610307268</c:v>
                </c:pt>
                <c:pt idx="8601">
                  <c:v>-1.4405725913859815</c:v>
                </c:pt>
                <c:pt idx="8602">
                  <c:v>0.84005908713030997</c:v>
                </c:pt>
                <c:pt idx="8603">
                  <c:v>3.8073549220576046</c:v>
                </c:pt>
                <c:pt idx="8604">
                  <c:v>-0.21900978194179585</c:v>
                </c:pt>
                <c:pt idx="8605">
                  <c:v>-0.21548505430050721</c:v>
                </c:pt>
                <c:pt idx="8606">
                  <c:v>-0.33703498727757097</c:v>
                </c:pt>
                <c:pt idx="8607">
                  <c:v>-0.27485984123058343</c:v>
                </c:pt>
                <c:pt idx="8608">
                  <c:v>-2.0143493437314359</c:v>
                </c:pt>
                <c:pt idx="8609">
                  <c:v>-4.1490914980251468</c:v>
                </c:pt>
                <c:pt idx="8610">
                  <c:v>0.14664985895084318</c:v>
                </c:pt>
                <c:pt idx="8611">
                  <c:v>1.9972991660613366</c:v>
                </c:pt>
                <c:pt idx="8612">
                  <c:v>-7.6486571760385464</c:v>
                </c:pt>
                <c:pt idx="8613">
                  <c:v>0.28310884599683422</c:v>
                </c:pt>
                <c:pt idx="8614">
                  <c:v>-7.0660891904577721</c:v>
                </c:pt>
                <c:pt idx="8615">
                  <c:v>10.059795091795101</c:v>
                </c:pt>
                <c:pt idx="8616">
                  <c:v>12.501837184902296</c:v>
                </c:pt>
                <c:pt idx="8617">
                  <c:v>-4.7985210726190893E-2</c:v>
                </c:pt>
                <c:pt idx="8618">
                  <c:v>-0.11381989955716211</c:v>
                </c:pt>
                <c:pt idx="8619">
                  <c:v>-10.059795091795101</c:v>
                </c:pt>
                <c:pt idx="8620">
                  <c:v>0.31748218985617077</c:v>
                </c:pt>
                <c:pt idx="8621">
                  <c:v>-1.4076579689132462</c:v>
                </c:pt>
                <c:pt idx="8622">
                  <c:v>8.6462586799900301</c:v>
                </c:pt>
                <c:pt idx="8623">
                  <c:v>10.644156719937438</c:v>
                </c:pt>
                <c:pt idx="8624">
                  <c:v>1.7921907997262631E-2</c:v>
                </c:pt>
                <c:pt idx="8625">
                  <c:v>-0.18057224564182109</c:v>
                </c:pt>
                <c:pt idx="8626">
                  <c:v>-0.1822033312207493</c:v>
                </c:pt>
                <c:pt idx="8627">
                  <c:v>-0.31945983929661254</c:v>
                </c:pt>
                <c:pt idx="8628">
                  <c:v>7.0660891904577721</c:v>
                </c:pt>
                <c:pt idx="8629">
                  <c:v>10.703038388986418</c:v>
                </c:pt>
                <c:pt idx="8630">
                  <c:v>0</c:v>
                </c:pt>
                <c:pt idx="8631">
                  <c:v>-0.31868243538370838</c:v>
                </c:pt>
                <c:pt idx="8632">
                  <c:v>-8.3822637581148385</c:v>
                </c:pt>
                <c:pt idx="8633">
                  <c:v>-3.2034265038149176E-16</c:v>
                </c:pt>
                <c:pt idx="8634">
                  <c:v>-1.0143477789599664</c:v>
                </c:pt>
                <c:pt idx="8635">
                  <c:v>1.2934985290717067</c:v>
                </c:pt>
                <c:pt idx="8636">
                  <c:v>8.0624959257337636</c:v>
                </c:pt>
                <c:pt idx="8637">
                  <c:v>-8.6462586799900301</c:v>
                </c:pt>
                <c:pt idx="8638">
                  <c:v>0.11055837514769873</c:v>
                </c:pt>
                <c:pt idx="8639">
                  <c:v>3.8592213442172043</c:v>
                </c:pt>
                <c:pt idx="8640">
                  <c:v>0.90948770709455751</c:v>
                </c:pt>
                <c:pt idx="8641">
                  <c:v>-0.73504711643550669</c:v>
                </c:pt>
                <c:pt idx="8642">
                  <c:v>-0.29146281416031139</c:v>
                </c:pt>
                <c:pt idx="8643">
                  <c:v>0.21450451190613512</c:v>
                </c:pt>
                <c:pt idx="8644">
                  <c:v>0.28358178323787975</c:v>
                </c:pt>
                <c:pt idx="8645">
                  <c:v>0.52356195605701294</c:v>
                </c:pt>
                <c:pt idx="8646">
                  <c:v>9.6450579349844787</c:v>
                </c:pt>
                <c:pt idx="8647">
                  <c:v>0.32659953461126012</c:v>
                </c:pt>
                <c:pt idx="8648">
                  <c:v>1.3805799525030745E-2</c:v>
                </c:pt>
                <c:pt idx="8649">
                  <c:v>9.8607596940659847E-2</c:v>
                </c:pt>
                <c:pt idx="8650">
                  <c:v>-4.2836197910257834E-2</c:v>
                </c:pt>
                <c:pt idx="8651">
                  <c:v>-0.26918663281538907</c:v>
                </c:pt>
                <c:pt idx="8652">
                  <c:v>-3.2034265038149176E-16</c:v>
                </c:pt>
                <c:pt idx="8653">
                  <c:v>-4.3791070184359402</c:v>
                </c:pt>
                <c:pt idx="8654">
                  <c:v>-0.20553020414907902</c:v>
                </c:pt>
                <c:pt idx="8655">
                  <c:v>4.5803689613124435E-2</c:v>
                </c:pt>
                <c:pt idx="8656">
                  <c:v>6.9540933253077336E-2</c:v>
                </c:pt>
                <c:pt idx="8657">
                  <c:v>-0.15469788265337098</c:v>
                </c:pt>
                <c:pt idx="8658">
                  <c:v>-0.14249071740822802</c:v>
                </c:pt>
                <c:pt idx="8659">
                  <c:v>-0.7627812897248224</c:v>
                </c:pt>
                <c:pt idx="8660">
                  <c:v>-0.1005268759539643</c:v>
                </c:pt>
                <c:pt idx="8661">
                  <c:v>0.63689568804451802</c:v>
                </c:pt>
                <c:pt idx="8662">
                  <c:v>-0.63336713268421041</c:v>
                </c:pt>
                <c:pt idx="8663">
                  <c:v>0.27089652360676414</c:v>
                </c:pt>
                <c:pt idx="8664">
                  <c:v>4.9622397546294019</c:v>
                </c:pt>
                <c:pt idx="8665">
                  <c:v>0.53747357493983694</c:v>
                </c:pt>
                <c:pt idx="8666">
                  <c:v>13.738408975813828</c:v>
                </c:pt>
                <c:pt idx="8667">
                  <c:v>-1.7702001733458986E-2</c:v>
                </c:pt>
                <c:pt idx="8668">
                  <c:v>-1.5680615643786917E-4</c:v>
                </c:pt>
                <c:pt idx="8669">
                  <c:v>1.9899557437704798E-2</c:v>
                </c:pt>
                <c:pt idx="8670">
                  <c:v>-0.51366553200655984</c:v>
                </c:pt>
                <c:pt idx="8671">
                  <c:v>-10.518980929170402</c:v>
                </c:pt>
                <c:pt idx="8672">
                  <c:v>11.146780789986687</c:v>
                </c:pt>
                <c:pt idx="8673">
                  <c:v>-13.188279751964144</c:v>
                </c:pt>
                <c:pt idx="8674">
                  <c:v>-0.33786963875638376</c:v>
                </c:pt>
                <c:pt idx="8675">
                  <c:v>-3.2214624865169662E-2</c:v>
                </c:pt>
                <c:pt idx="8676">
                  <c:v>-0.28452536048669286</c:v>
                </c:pt>
                <c:pt idx="8677">
                  <c:v>0.71049338280501506</c:v>
                </c:pt>
                <c:pt idx="8678">
                  <c:v>0.20546911829997958</c:v>
                </c:pt>
                <c:pt idx="8679">
                  <c:v>6.7114195858537354E-2</c:v>
                </c:pt>
                <c:pt idx="8680">
                  <c:v>0.6212942294026107</c:v>
                </c:pt>
                <c:pt idx="8681">
                  <c:v>-1.7647339164557143</c:v>
                </c:pt>
                <c:pt idx="8682">
                  <c:v>-0.25682591840032187</c:v>
                </c:pt>
                <c:pt idx="8683">
                  <c:v>-0.10309349296410346</c:v>
                </c:pt>
                <c:pt idx="8684">
                  <c:v>-0.11082813021237972</c:v>
                </c:pt>
                <c:pt idx="8685">
                  <c:v>0.21649181989676347</c:v>
                </c:pt>
                <c:pt idx="8686">
                  <c:v>0.43882375214320951</c:v>
                </c:pt>
                <c:pt idx="8687">
                  <c:v>4.5837597536394989</c:v>
                </c:pt>
                <c:pt idx="8688">
                  <c:v>0.5036951190992407</c:v>
                </c:pt>
                <c:pt idx="8689">
                  <c:v>0</c:v>
                </c:pt>
                <c:pt idx="8690">
                  <c:v>-0.49376993542464753</c:v>
                </c:pt>
                <c:pt idx="8691">
                  <c:v>-0.10433665981473561</c:v>
                </c:pt>
                <c:pt idx="8692">
                  <c:v>2.6938602271591248</c:v>
                </c:pt>
                <c:pt idx="8693">
                  <c:v>-9.0597950917951025</c:v>
                </c:pt>
                <c:pt idx="8694">
                  <c:v>-8.3822637581148367</c:v>
                </c:pt>
                <c:pt idx="8695">
                  <c:v>-0.99760150395148339</c:v>
                </c:pt>
                <c:pt idx="8696">
                  <c:v>-8.0606959316875546</c:v>
                </c:pt>
                <c:pt idx="8697">
                  <c:v>-6.0152832838977472</c:v>
                </c:pt>
                <c:pt idx="8698">
                  <c:v>-10.759610821875045</c:v>
                </c:pt>
                <c:pt idx="8699">
                  <c:v>-1.7328857751460391</c:v>
                </c:pt>
                <c:pt idx="8700">
                  <c:v>0</c:v>
                </c:pt>
                <c:pt idx="8701">
                  <c:v>6.0732489820306386</c:v>
                </c:pt>
                <c:pt idx="8702">
                  <c:v>0.99402609895536709</c:v>
                </c:pt>
                <c:pt idx="8703">
                  <c:v>9.0606959316875546</c:v>
                </c:pt>
                <c:pt idx="8704">
                  <c:v>-0.57934140605411</c:v>
                </c:pt>
                <c:pt idx="8705">
                  <c:v>-10.111653647097246</c:v>
                </c:pt>
                <c:pt idx="8706">
                  <c:v>-0.55295210581853504</c:v>
                </c:pt>
                <c:pt idx="8707">
                  <c:v>-2.6166713604484948</c:v>
                </c:pt>
                <c:pt idx="8708">
                  <c:v>9.0597950917951025</c:v>
                </c:pt>
                <c:pt idx="8709">
                  <c:v>5.9009920386641328</c:v>
                </c:pt>
                <c:pt idx="8710">
                  <c:v>-7.2952600773379103E-2</c:v>
                </c:pt>
                <c:pt idx="8711">
                  <c:v>-3.2899064218368372</c:v>
                </c:pt>
                <c:pt idx="8712">
                  <c:v>0.54314232502652904</c:v>
                </c:pt>
                <c:pt idx="8713">
                  <c:v>0.19662932527136606</c:v>
                </c:pt>
                <c:pt idx="8714">
                  <c:v>0.66429652646797388</c:v>
                </c:pt>
                <c:pt idx="8715">
                  <c:v>6.1400544664143276E-2</c:v>
                </c:pt>
                <c:pt idx="8716">
                  <c:v>-0.14201900487242772</c:v>
                </c:pt>
                <c:pt idx="8717">
                  <c:v>-8.3837042924740537</c:v>
                </c:pt>
                <c:pt idx="8718">
                  <c:v>0.54432051622381006</c:v>
                </c:pt>
                <c:pt idx="8719">
                  <c:v>-1.2400510878329549</c:v>
                </c:pt>
                <c:pt idx="8720">
                  <c:v>11.814048332230835</c:v>
                </c:pt>
                <c:pt idx="8721">
                  <c:v>0.66985139830766871</c:v>
                </c:pt>
                <c:pt idx="8722">
                  <c:v>0.47107153419317144</c:v>
                </c:pt>
                <c:pt idx="8723">
                  <c:v>-0.12029423371771177</c:v>
                </c:pt>
                <c:pt idx="8724">
                  <c:v>8.3822637581148367</c:v>
                </c:pt>
                <c:pt idx="8725">
                  <c:v>11.416621621364193</c:v>
                </c:pt>
                <c:pt idx="8726">
                  <c:v>0.51405801658758066</c:v>
                </c:pt>
                <c:pt idx="8727">
                  <c:v>-0.53166626262200856</c:v>
                </c:pt>
                <c:pt idx="8728">
                  <c:v>0.14390941139871366</c:v>
                </c:pt>
                <c:pt idx="8729">
                  <c:v>2.4858183615908719E-2</c:v>
                </c:pt>
                <c:pt idx="8730">
                  <c:v>9.8667637673533513</c:v>
                </c:pt>
                <c:pt idx="8731">
                  <c:v>8.3837042924740537</c:v>
                </c:pt>
                <c:pt idx="8732">
                  <c:v>1.460125388807382</c:v>
                </c:pt>
                <c:pt idx="8733">
                  <c:v>0.54543413653451867</c:v>
                </c:pt>
                <c:pt idx="8734">
                  <c:v>-1.6293566200796095</c:v>
                </c:pt>
                <c:pt idx="8735">
                  <c:v>-0.86249647625006509</c:v>
                </c:pt>
                <c:pt idx="8736">
                  <c:v>-0.29928286717852426</c:v>
                </c:pt>
                <c:pt idx="8737">
                  <c:v>-1.3633713540739474</c:v>
                </c:pt>
                <c:pt idx="8738">
                  <c:v>13.661778097771986</c:v>
                </c:pt>
                <c:pt idx="8739">
                  <c:v>-12.013206341123576</c:v>
                </c:pt>
                <c:pt idx="8740">
                  <c:v>-0.89616418901546002</c:v>
                </c:pt>
                <c:pt idx="8741">
                  <c:v>0.18969538351700069</c:v>
                </c:pt>
                <c:pt idx="8742">
                  <c:v>-0.74534157412388291</c:v>
                </c:pt>
                <c:pt idx="8743">
                  <c:v>-1.2090025938580933</c:v>
                </c:pt>
                <c:pt idx="8744">
                  <c:v>-1.6880559936852599</c:v>
                </c:pt>
                <c:pt idx="8745">
                  <c:v>11.34448085696304</c:v>
                </c:pt>
                <c:pt idx="8746">
                  <c:v>0.88194423847828773</c:v>
                </c:pt>
                <c:pt idx="8747">
                  <c:v>-1.5384199147841255</c:v>
                </c:pt>
                <c:pt idx="8748">
                  <c:v>0.53499166378526886</c:v>
                </c:pt>
                <c:pt idx="8749">
                  <c:v>-1.0010301285984893</c:v>
                </c:pt>
                <c:pt idx="8750">
                  <c:v>-8.3837042924740537</c:v>
                </c:pt>
                <c:pt idx="8751">
                  <c:v>-1.4181434101466655</c:v>
                </c:pt>
                <c:pt idx="8752">
                  <c:v>0.12026914860432825</c:v>
                </c:pt>
                <c:pt idx="8753">
                  <c:v>1.1699250014423122</c:v>
                </c:pt>
                <c:pt idx="8754">
                  <c:v>13.08137247435552</c:v>
                </c:pt>
                <c:pt idx="8755">
                  <c:v>0.80478281397589768</c:v>
                </c:pt>
                <c:pt idx="8756">
                  <c:v>10.146780789986687</c:v>
                </c:pt>
                <c:pt idx="8757">
                  <c:v>-0.33534861064968413</c:v>
                </c:pt>
                <c:pt idx="8758">
                  <c:v>8.1136762725405528E-2</c:v>
                </c:pt>
                <c:pt idx="8759">
                  <c:v>-0.46823889441947331</c:v>
                </c:pt>
                <c:pt idx="8760">
                  <c:v>9.6450579349844787</c:v>
                </c:pt>
                <c:pt idx="8761">
                  <c:v>-0.47351596454457273</c:v>
                </c:pt>
                <c:pt idx="8762">
                  <c:v>-0.10309349296410361</c:v>
                </c:pt>
                <c:pt idx="8763">
                  <c:v>-2.7669028783203098</c:v>
                </c:pt>
                <c:pt idx="8764">
                  <c:v>-2.5109619192773791</c:v>
                </c:pt>
                <c:pt idx="8765">
                  <c:v>12.188279751964144</c:v>
                </c:pt>
                <c:pt idx="8766">
                  <c:v>-0.53605290024021013</c:v>
                </c:pt>
                <c:pt idx="8767">
                  <c:v>-0.20069735023712901</c:v>
                </c:pt>
                <c:pt idx="8768">
                  <c:v>4.7305714778356822E-2</c:v>
                </c:pt>
                <c:pt idx="8769">
                  <c:v>6.0732489820306386</c:v>
                </c:pt>
                <c:pt idx="8770">
                  <c:v>8.0624959257337636</c:v>
                </c:pt>
                <c:pt idx="8771">
                  <c:v>-3.9120338988844785</c:v>
                </c:pt>
                <c:pt idx="8772">
                  <c:v>-1.9541963103868754</c:v>
                </c:pt>
                <c:pt idx="8773">
                  <c:v>-9.7604427459966399</c:v>
                </c:pt>
                <c:pt idx="8774">
                  <c:v>-0.24643789530309879</c:v>
                </c:pt>
                <c:pt idx="8775">
                  <c:v>9.6450579349844787</c:v>
                </c:pt>
                <c:pt idx="8776">
                  <c:v>2.199937570508752</c:v>
                </c:pt>
                <c:pt idx="8777">
                  <c:v>13.526539992658154</c:v>
                </c:pt>
                <c:pt idx="8778">
                  <c:v>8.8683081332894673</c:v>
                </c:pt>
                <c:pt idx="8779">
                  <c:v>-0.28856013407801895</c:v>
                </c:pt>
                <c:pt idx="8780">
                  <c:v>0.19993757050875202</c:v>
                </c:pt>
                <c:pt idx="8781">
                  <c:v>0.69707286704269344</c:v>
                </c:pt>
                <c:pt idx="8782">
                  <c:v>-15.162194612815439</c:v>
                </c:pt>
                <c:pt idx="8783">
                  <c:v>-0.39323312896049545</c:v>
                </c:pt>
                <c:pt idx="8784">
                  <c:v>-0.31748218985617022</c:v>
                </c:pt>
                <c:pt idx="8785">
                  <c:v>0.17111191639275469</c:v>
                </c:pt>
                <c:pt idx="8786">
                  <c:v>0.7852611512069877</c:v>
                </c:pt>
                <c:pt idx="8787">
                  <c:v>-0.73504711643550669</c:v>
                </c:pt>
                <c:pt idx="8788">
                  <c:v>-0.10236171762967773</c:v>
                </c:pt>
                <c:pt idx="8789">
                  <c:v>1.5324506635600141</c:v>
                </c:pt>
                <c:pt idx="8790">
                  <c:v>1.534610926066303</c:v>
                </c:pt>
                <c:pt idx="8791">
                  <c:v>1.6500171744013987</c:v>
                </c:pt>
                <c:pt idx="8792">
                  <c:v>1.6420539471407392</c:v>
                </c:pt>
                <c:pt idx="8793">
                  <c:v>7.6486571760385464</c:v>
                </c:pt>
                <c:pt idx="8794">
                  <c:v>-1.4955274171392117</c:v>
                </c:pt>
                <c:pt idx="8795">
                  <c:v>6.3193826487194502E-2</c:v>
                </c:pt>
                <c:pt idx="8796">
                  <c:v>1.5755016615430686E-2</c:v>
                </c:pt>
                <c:pt idx="8797">
                  <c:v>0.15200309344505006</c:v>
                </c:pt>
                <c:pt idx="8798">
                  <c:v>-0.24792751344358538</c:v>
                </c:pt>
                <c:pt idx="8799">
                  <c:v>-0.12553088208385882</c:v>
                </c:pt>
                <c:pt idx="8800">
                  <c:v>-0.39231742277876036</c:v>
                </c:pt>
                <c:pt idx="8801">
                  <c:v>-4.7305714778356808E-2</c:v>
                </c:pt>
                <c:pt idx="8802">
                  <c:v>0.57564874958152668</c:v>
                </c:pt>
                <c:pt idx="8803">
                  <c:v>-0.51441864527109549</c:v>
                </c:pt>
                <c:pt idx="8804">
                  <c:v>0.18057224564182084</c:v>
                </c:pt>
                <c:pt idx="8805">
                  <c:v>-1.4823397277967334</c:v>
                </c:pt>
                <c:pt idx="8806">
                  <c:v>0.49381461266296084</c:v>
                </c:pt>
                <c:pt idx="8807">
                  <c:v>0.33257533908687092</c:v>
                </c:pt>
                <c:pt idx="8808">
                  <c:v>-0.59494658929377831</c:v>
                </c:pt>
                <c:pt idx="8809">
                  <c:v>12.10339709935112</c:v>
                </c:pt>
                <c:pt idx="8810">
                  <c:v>5.061719103854561E-2</c:v>
                </c:pt>
                <c:pt idx="8811">
                  <c:v>-12.552348889979745</c:v>
                </c:pt>
                <c:pt idx="8812">
                  <c:v>10.307200809140809</c:v>
                </c:pt>
                <c:pt idx="8813">
                  <c:v>-12.059006395201113</c:v>
                </c:pt>
                <c:pt idx="8814">
                  <c:v>8.3822637581148385</c:v>
                </c:pt>
                <c:pt idx="8815">
                  <c:v>-6.0660891904577721</c:v>
                </c:pt>
                <c:pt idx="8816">
                  <c:v>-0.19757124925040931</c:v>
                </c:pt>
                <c:pt idx="8817">
                  <c:v>-0.3107008394641082</c:v>
                </c:pt>
                <c:pt idx="8818">
                  <c:v>-2.9065433347954595</c:v>
                </c:pt>
                <c:pt idx="8819">
                  <c:v>-1.7764466642090191</c:v>
                </c:pt>
                <c:pt idx="8820">
                  <c:v>-9.3822637581148367</c:v>
                </c:pt>
                <c:pt idx="8821">
                  <c:v>7.7916517005814534E-2</c:v>
                </c:pt>
                <c:pt idx="8822">
                  <c:v>0.43998385640907489</c:v>
                </c:pt>
                <c:pt idx="8823">
                  <c:v>0.44360665147561484</c:v>
                </c:pt>
                <c:pt idx="8824">
                  <c:v>1.414350665159283</c:v>
                </c:pt>
                <c:pt idx="8825">
                  <c:v>-0.43250538104624942</c:v>
                </c:pt>
                <c:pt idx="8826">
                  <c:v>-8.8683081332894673</c:v>
                </c:pt>
                <c:pt idx="8827">
                  <c:v>3.8073549220576046</c:v>
                </c:pt>
                <c:pt idx="8828">
                  <c:v>2.0462651259188357E-2</c:v>
                </c:pt>
                <c:pt idx="8829">
                  <c:v>-2.9001759124193596</c:v>
                </c:pt>
                <c:pt idx="8830">
                  <c:v>-0.66912294838515463</c:v>
                </c:pt>
                <c:pt idx="8831">
                  <c:v>1.5295354413873674</c:v>
                </c:pt>
                <c:pt idx="8832">
                  <c:v>0.81713594285018964</c:v>
                </c:pt>
                <c:pt idx="8833">
                  <c:v>2.2942785150639704</c:v>
                </c:pt>
                <c:pt idx="8834">
                  <c:v>-11.814048332230835</c:v>
                </c:pt>
                <c:pt idx="8835">
                  <c:v>-0.67318968373289123</c:v>
                </c:pt>
                <c:pt idx="8836">
                  <c:v>5.2977482823922362</c:v>
                </c:pt>
                <c:pt idx="8837">
                  <c:v>-1.1026856639745639</c:v>
                </c:pt>
                <c:pt idx="8838">
                  <c:v>0.16115479181458053</c:v>
                </c:pt>
                <c:pt idx="8839">
                  <c:v>-15.823781862395977</c:v>
                </c:pt>
                <c:pt idx="8840">
                  <c:v>0.26303440583379378</c:v>
                </c:pt>
                <c:pt idx="8841">
                  <c:v>1.8455150909950717</c:v>
                </c:pt>
                <c:pt idx="8842">
                  <c:v>9.0597950917951025</c:v>
                </c:pt>
                <c:pt idx="8843">
                  <c:v>0.43592486575266759</c:v>
                </c:pt>
                <c:pt idx="8844">
                  <c:v>0.14312494209859725</c:v>
                </c:pt>
                <c:pt idx="8845">
                  <c:v>3.4522361172330931</c:v>
                </c:pt>
                <c:pt idx="8846">
                  <c:v>-0.70853718583968828</c:v>
                </c:pt>
                <c:pt idx="8847">
                  <c:v>-1.2746223801090057</c:v>
                </c:pt>
                <c:pt idx="8848">
                  <c:v>0.53201362077219727</c:v>
                </c:pt>
                <c:pt idx="8849">
                  <c:v>-9.229619965185119</c:v>
                </c:pt>
                <c:pt idx="8850">
                  <c:v>1.6520766965796934</c:v>
                </c:pt>
                <c:pt idx="8851">
                  <c:v>2.5285173537314125</c:v>
                </c:pt>
                <c:pt idx="8852">
                  <c:v>-0.12553088208385899</c:v>
                </c:pt>
                <c:pt idx="8853">
                  <c:v>5.7548875021634682</c:v>
                </c:pt>
                <c:pt idx="8854">
                  <c:v>1.9996393713164853</c:v>
                </c:pt>
                <c:pt idx="8855">
                  <c:v>-0.66588249610472372</c:v>
                </c:pt>
                <c:pt idx="8856">
                  <c:v>0.11929892837234443</c:v>
                </c:pt>
                <c:pt idx="8857">
                  <c:v>6.7976793816007242E-2</c:v>
                </c:pt>
                <c:pt idx="8858">
                  <c:v>-0.87314372044957345</c:v>
                </c:pt>
                <c:pt idx="8859">
                  <c:v>-0.28843118289927522</c:v>
                </c:pt>
                <c:pt idx="8860">
                  <c:v>2.3083613113041246E-2</c:v>
                </c:pt>
                <c:pt idx="8861">
                  <c:v>0.86875546672174742</c:v>
                </c:pt>
                <c:pt idx="8862">
                  <c:v>-0.50250034052918313</c:v>
                </c:pt>
                <c:pt idx="8863">
                  <c:v>0.17364808748502947</c:v>
                </c:pt>
                <c:pt idx="8864">
                  <c:v>0.41503749927884348</c:v>
                </c:pt>
                <c:pt idx="8865">
                  <c:v>0.2881676889866871</c:v>
                </c:pt>
                <c:pt idx="8866">
                  <c:v>7.6486571760385464</c:v>
                </c:pt>
                <c:pt idx="8867">
                  <c:v>1.4666996191013366</c:v>
                </c:pt>
                <c:pt idx="8868">
                  <c:v>-6.0732489820306386</c:v>
                </c:pt>
                <c:pt idx="8869">
                  <c:v>0.11543099571257466</c:v>
                </c:pt>
                <c:pt idx="8870">
                  <c:v>-6.8712750084014035E-2</c:v>
                </c:pt>
                <c:pt idx="8871">
                  <c:v>-7.885542071123966E-2</c:v>
                </c:pt>
                <c:pt idx="8872">
                  <c:v>-1.0608747948451576</c:v>
                </c:pt>
                <c:pt idx="8873">
                  <c:v>1.9937059013373279</c:v>
                </c:pt>
                <c:pt idx="8874">
                  <c:v>0.48133986964699871</c:v>
                </c:pt>
                <c:pt idx="8875">
                  <c:v>10.518325307690867</c:v>
                </c:pt>
                <c:pt idx="8876">
                  <c:v>-9.0606959316875546</c:v>
                </c:pt>
                <c:pt idx="8877">
                  <c:v>-1.8524428115861424</c:v>
                </c:pt>
                <c:pt idx="8878">
                  <c:v>0.99794047782170603</c:v>
                </c:pt>
                <c:pt idx="8879">
                  <c:v>1.0727356142071993</c:v>
                </c:pt>
                <c:pt idx="8880">
                  <c:v>4.8090279935435229E-2</c:v>
                </c:pt>
                <c:pt idx="8881">
                  <c:v>-4.7725895038969268</c:v>
                </c:pt>
                <c:pt idx="8882">
                  <c:v>-1.5295807175645419</c:v>
                </c:pt>
                <c:pt idx="8883">
                  <c:v>-0.34933425222801423</c:v>
                </c:pt>
                <c:pt idx="8884">
                  <c:v>-9.229619965185119</c:v>
                </c:pt>
                <c:pt idx="8885">
                  <c:v>0.8408014051507462</c:v>
                </c:pt>
                <c:pt idx="8886">
                  <c:v>-9.3815429511845849</c:v>
                </c:pt>
                <c:pt idx="8887">
                  <c:v>8.0624959257337636</c:v>
                </c:pt>
                <c:pt idx="8888">
                  <c:v>-2.0326472338998469</c:v>
                </c:pt>
                <c:pt idx="8889">
                  <c:v>7.2149785755835097E-2</c:v>
                </c:pt>
                <c:pt idx="8890">
                  <c:v>0.41503749927884348</c:v>
                </c:pt>
                <c:pt idx="8891">
                  <c:v>0.11768302026117378</c:v>
                </c:pt>
                <c:pt idx="8892">
                  <c:v>8.8672787397096631</c:v>
                </c:pt>
                <c:pt idx="8893">
                  <c:v>-11.188382790570113</c:v>
                </c:pt>
                <c:pt idx="8894">
                  <c:v>-7.0660891904577721</c:v>
                </c:pt>
                <c:pt idx="8895">
                  <c:v>2.4453043724539221E-2</c:v>
                </c:pt>
                <c:pt idx="8896">
                  <c:v>-15.590284897476414</c:v>
                </c:pt>
                <c:pt idx="8897">
                  <c:v>-0.89363957211066247</c:v>
                </c:pt>
                <c:pt idx="8898">
                  <c:v>-3.753218836219629</c:v>
                </c:pt>
                <c:pt idx="8899">
                  <c:v>-1.6450834931587268</c:v>
                </c:pt>
                <c:pt idx="8900">
                  <c:v>0.15200309344505006</c:v>
                </c:pt>
                <c:pt idx="8901">
                  <c:v>-1.8615678167347074E-2</c:v>
                </c:pt>
                <c:pt idx="8902">
                  <c:v>-0.92632808811930056</c:v>
                </c:pt>
                <c:pt idx="8903">
                  <c:v>8.0565481303668585E-2</c:v>
                </c:pt>
                <c:pt idx="8904">
                  <c:v>-8.0606959316875546</c:v>
                </c:pt>
                <c:pt idx="8905">
                  <c:v>-7.0660891904577721</c:v>
                </c:pt>
                <c:pt idx="8906">
                  <c:v>3.7738456598673529</c:v>
                </c:pt>
                <c:pt idx="8907">
                  <c:v>-0.38921151191093878</c:v>
                </c:pt>
                <c:pt idx="8908">
                  <c:v>-9.3109404391481299E-2</c:v>
                </c:pt>
                <c:pt idx="8909">
                  <c:v>-0.39231742277875997</c:v>
                </c:pt>
                <c:pt idx="8910">
                  <c:v>4.5803689613124747E-2</c:v>
                </c:pt>
                <c:pt idx="8911">
                  <c:v>-0.3020285374496573</c:v>
                </c:pt>
                <c:pt idx="8912">
                  <c:v>-2.0353068687359528</c:v>
                </c:pt>
                <c:pt idx="8913">
                  <c:v>0</c:v>
                </c:pt>
                <c:pt idx="8914">
                  <c:v>-0.81444434684392353</c:v>
                </c:pt>
                <c:pt idx="8915">
                  <c:v>-4.0916998341368105</c:v>
                </c:pt>
                <c:pt idx="8916">
                  <c:v>-1.2921807514933099</c:v>
                </c:pt>
                <c:pt idx="8917">
                  <c:v>-2.1695071099319223E-2</c:v>
                </c:pt>
                <c:pt idx="8918">
                  <c:v>10.147204924942228</c:v>
                </c:pt>
                <c:pt idx="8919">
                  <c:v>-7.077862925620158</c:v>
                </c:pt>
                <c:pt idx="8920">
                  <c:v>0.1012833358371817</c:v>
                </c:pt>
                <c:pt idx="8921">
                  <c:v>-8.3141235300245864E-2</c:v>
                </c:pt>
                <c:pt idx="8922">
                  <c:v>-0.82888808360724509</c:v>
                </c:pt>
                <c:pt idx="8923">
                  <c:v>0.65711228647699127</c:v>
                </c:pt>
                <c:pt idx="8924">
                  <c:v>-0.27670934273087022</c:v>
                </c:pt>
                <c:pt idx="8925">
                  <c:v>-0.42884329880387451</c:v>
                </c:pt>
                <c:pt idx="8926">
                  <c:v>2.6438561897747248</c:v>
                </c:pt>
                <c:pt idx="8927">
                  <c:v>0.20645087746742624</c:v>
                </c:pt>
                <c:pt idx="8928">
                  <c:v>-5.9228321394775394</c:v>
                </c:pt>
                <c:pt idx="8929">
                  <c:v>-9.6444571875092606</c:v>
                </c:pt>
                <c:pt idx="8930">
                  <c:v>-12.658880895047878</c:v>
                </c:pt>
                <c:pt idx="8931">
                  <c:v>-4.4751329335421657</c:v>
                </c:pt>
                <c:pt idx="8932">
                  <c:v>-14.773173556192697</c:v>
                </c:pt>
                <c:pt idx="8933">
                  <c:v>-1.9032883589283232</c:v>
                </c:pt>
                <c:pt idx="8934">
                  <c:v>-0.34599585484919249</c:v>
                </c:pt>
                <c:pt idx="8935">
                  <c:v>-8.0624959257337636</c:v>
                </c:pt>
                <c:pt idx="8936">
                  <c:v>-8.9267338097087243E-2</c:v>
                </c:pt>
                <c:pt idx="8937">
                  <c:v>-1.9951990137361788</c:v>
                </c:pt>
                <c:pt idx="8938">
                  <c:v>0.20401389202159323</c:v>
                </c:pt>
                <c:pt idx="8939">
                  <c:v>-0.10309349296410397</c:v>
                </c:pt>
                <c:pt idx="8940">
                  <c:v>-7.0660891904577721</c:v>
                </c:pt>
                <c:pt idx="8941">
                  <c:v>-8.2307410026269086</c:v>
                </c:pt>
                <c:pt idx="8942">
                  <c:v>-0.20645087746742652</c:v>
                </c:pt>
                <c:pt idx="8943">
                  <c:v>-0.31487333735341166</c:v>
                </c:pt>
                <c:pt idx="8944">
                  <c:v>0.45943161863729748</c:v>
                </c:pt>
                <c:pt idx="8945">
                  <c:v>0.15634202916938722</c:v>
                </c:pt>
                <c:pt idx="8946">
                  <c:v>-5.4861935034518472E-2</c:v>
                </c:pt>
                <c:pt idx="8947">
                  <c:v>-8.3837042924740537</c:v>
                </c:pt>
                <c:pt idx="8948">
                  <c:v>0.60665757182047475</c:v>
                </c:pt>
                <c:pt idx="8949">
                  <c:v>-3.1478231473167986E-2</c:v>
                </c:pt>
                <c:pt idx="8950">
                  <c:v>-16.459773125335754</c:v>
                </c:pt>
                <c:pt idx="8951">
                  <c:v>-1.6419313128502326</c:v>
                </c:pt>
                <c:pt idx="8952">
                  <c:v>-0.84390140786466117</c:v>
                </c:pt>
                <c:pt idx="8953">
                  <c:v>0.49726062458651737</c:v>
                </c:pt>
                <c:pt idx="8954">
                  <c:v>1.2387868595871165</c:v>
                </c:pt>
                <c:pt idx="8955">
                  <c:v>-12.702894141119387</c:v>
                </c:pt>
                <c:pt idx="8956">
                  <c:v>13.485200381955432</c:v>
                </c:pt>
                <c:pt idx="8957">
                  <c:v>9.965784284662087</c:v>
                </c:pt>
                <c:pt idx="8958">
                  <c:v>14.188202468179961</c:v>
                </c:pt>
                <c:pt idx="8959">
                  <c:v>0.21412480535284761</c:v>
                </c:pt>
                <c:pt idx="8960">
                  <c:v>-1.2064508774674263</c:v>
                </c:pt>
                <c:pt idx="8961">
                  <c:v>0.80735492205760406</c:v>
                </c:pt>
                <c:pt idx="8962">
                  <c:v>-13.188279751964144</c:v>
                </c:pt>
                <c:pt idx="8963">
                  <c:v>-4.1213970881311286E-4</c:v>
                </c:pt>
                <c:pt idx="8964">
                  <c:v>8.0080402639200194</c:v>
                </c:pt>
                <c:pt idx="8965">
                  <c:v>-5.837102265451656</c:v>
                </c:pt>
                <c:pt idx="8966">
                  <c:v>-2.1058058651145335</c:v>
                </c:pt>
                <c:pt idx="8967">
                  <c:v>9.229619965185119</c:v>
                </c:pt>
                <c:pt idx="8968">
                  <c:v>-9.8667637673533513</c:v>
                </c:pt>
                <c:pt idx="8969">
                  <c:v>11.307011018304401</c:v>
                </c:pt>
                <c:pt idx="8970">
                  <c:v>-3.297680548640685</c:v>
                </c:pt>
                <c:pt idx="8971">
                  <c:v>-1.7950953461932462</c:v>
                </c:pt>
                <c:pt idx="8972">
                  <c:v>-5.9228321394775394</c:v>
                </c:pt>
                <c:pt idx="8973">
                  <c:v>-1.2078594762465931</c:v>
                </c:pt>
                <c:pt idx="8974">
                  <c:v>-3.225552923237669</c:v>
                </c:pt>
                <c:pt idx="8975">
                  <c:v>3.8524428115861422</c:v>
                </c:pt>
                <c:pt idx="8976">
                  <c:v>-0.5781733350585172</c:v>
                </c:pt>
                <c:pt idx="8977">
                  <c:v>1.7563886256806476</c:v>
                </c:pt>
                <c:pt idx="8978">
                  <c:v>0.70231945135931484</c:v>
                </c:pt>
                <c:pt idx="8979">
                  <c:v>1.1824769182154478</c:v>
                </c:pt>
                <c:pt idx="8980">
                  <c:v>0.28010791919273548</c:v>
                </c:pt>
                <c:pt idx="8981">
                  <c:v>1.5430555489872329</c:v>
                </c:pt>
                <c:pt idx="8982">
                  <c:v>-11.518489240994933</c:v>
                </c:pt>
                <c:pt idx="8983">
                  <c:v>-11.644156719937438</c:v>
                </c:pt>
                <c:pt idx="8984">
                  <c:v>-0.38296308961429854</c:v>
                </c:pt>
                <c:pt idx="8985">
                  <c:v>4.860386155519401</c:v>
                </c:pt>
                <c:pt idx="8986">
                  <c:v>1.9837593589927891</c:v>
                </c:pt>
                <c:pt idx="8987">
                  <c:v>-5.3457748368417297</c:v>
                </c:pt>
                <c:pt idx="8988">
                  <c:v>-8.8683081332894673</c:v>
                </c:pt>
                <c:pt idx="8989">
                  <c:v>10.518325307690867</c:v>
                </c:pt>
                <c:pt idx="8990">
                  <c:v>9.5196362528432132</c:v>
                </c:pt>
                <c:pt idx="8991">
                  <c:v>4.1672027834533134</c:v>
                </c:pt>
                <c:pt idx="8992">
                  <c:v>7.0660891904577738</c:v>
                </c:pt>
                <c:pt idx="8993">
                  <c:v>-7.6486571760385464</c:v>
                </c:pt>
                <c:pt idx="8994">
                  <c:v>11.307011018304401</c:v>
                </c:pt>
                <c:pt idx="8995">
                  <c:v>-12.188279751964144</c:v>
                </c:pt>
                <c:pt idx="8996">
                  <c:v>6.0732489820306386</c:v>
                </c:pt>
                <c:pt idx="8997">
                  <c:v>-1.260151897300672</c:v>
                </c:pt>
                <c:pt idx="8998">
                  <c:v>4.1820175694627218E-2</c:v>
                </c:pt>
                <c:pt idx="8999">
                  <c:v>3.6069254707522307E-2</c:v>
                </c:pt>
                <c:pt idx="9000">
                  <c:v>-13.188228229901359</c:v>
                </c:pt>
                <c:pt idx="9001">
                  <c:v>0.29195601513630365</c:v>
                </c:pt>
                <c:pt idx="9002">
                  <c:v>-1.5625212851133747</c:v>
                </c:pt>
                <c:pt idx="9003">
                  <c:v>-12.268444530784098</c:v>
                </c:pt>
                <c:pt idx="9004">
                  <c:v>1.4046268569291898</c:v>
                </c:pt>
                <c:pt idx="9005">
                  <c:v>-3.8073549220576046</c:v>
                </c:pt>
                <c:pt idx="9006">
                  <c:v>-9.0597950917951025</c:v>
                </c:pt>
                <c:pt idx="9007">
                  <c:v>-10.228818690495881</c:v>
                </c:pt>
                <c:pt idx="9008">
                  <c:v>-10.228818690495881</c:v>
                </c:pt>
                <c:pt idx="9009">
                  <c:v>-9.0606959316875546</c:v>
                </c:pt>
                <c:pt idx="9010">
                  <c:v>1.0500933397671794</c:v>
                </c:pt>
                <c:pt idx="9011">
                  <c:v>-13.840286190729294</c:v>
                </c:pt>
                <c:pt idx="9012">
                  <c:v>0.2409408598020262</c:v>
                </c:pt>
                <c:pt idx="9013">
                  <c:v>-8.8672787397096631</c:v>
                </c:pt>
                <c:pt idx="9014">
                  <c:v>-6.8064274945154116E-2</c:v>
                </c:pt>
                <c:pt idx="9015">
                  <c:v>6.8269276017028743E-2</c:v>
                </c:pt>
                <c:pt idx="9016">
                  <c:v>0.17833724125851241</c:v>
                </c:pt>
                <c:pt idx="9017">
                  <c:v>-0.27885937299547642</c:v>
                </c:pt>
                <c:pt idx="9018">
                  <c:v>10.518653155673389</c:v>
                </c:pt>
                <c:pt idx="9019">
                  <c:v>-0.32192809488736229</c:v>
                </c:pt>
                <c:pt idx="9020">
                  <c:v>-9.3822637581148367</c:v>
                </c:pt>
                <c:pt idx="9021">
                  <c:v>-12.188382790570115</c:v>
                </c:pt>
                <c:pt idx="9022">
                  <c:v>0.40750558769685635</c:v>
                </c:pt>
                <c:pt idx="9023">
                  <c:v>0.37656335146420844</c:v>
                </c:pt>
                <c:pt idx="9024">
                  <c:v>-2.031998437959566E-2</c:v>
                </c:pt>
                <c:pt idx="9025">
                  <c:v>6.8564286483071349E-2</c:v>
                </c:pt>
                <c:pt idx="9026">
                  <c:v>3.6000757873417828</c:v>
                </c:pt>
                <c:pt idx="9027">
                  <c:v>1.0756542574221806</c:v>
                </c:pt>
                <c:pt idx="9028">
                  <c:v>-0.29698173775713166</c:v>
                </c:pt>
                <c:pt idx="9029">
                  <c:v>-0.40911266532173846</c:v>
                </c:pt>
                <c:pt idx="9030">
                  <c:v>-0.17557156458345466</c:v>
                </c:pt>
                <c:pt idx="9031">
                  <c:v>-1.0213385243657029</c:v>
                </c:pt>
                <c:pt idx="9032">
                  <c:v>1.0428503042931163</c:v>
                </c:pt>
                <c:pt idx="9033">
                  <c:v>4.7929996290805335</c:v>
                </c:pt>
                <c:pt idx="9034">
                  <c:v>0.13401734797168771</c:v>
                </c:pt>
                <c:pt idx="9035">
                  <c:v>-8.0968841519269599E-2</c:v>
                </c:pt>
                <c:pt idx="9036">
                  <c:v>-0.73696559416620622</c:v>
                </c:pt>
                <c:pt idx="9037">
                  <c:v>-4.1391631196929797E-2</c:v>
                </c:pt>
                <c:pt idx="9038">
                  <c:v>-1.0921182019884315</c:v>
                </c:pt>
                <c:pt idx="9039">
                  <c:v>-1.7481727228459121</c:v>
                </c:pt>
                <c:pt idx="9040">
                  <c:v>-0.91560781270962743</c:v>
                </c:pt>
                <c:pt idx="9041">
                  <c:v>0.17954942033071244</c:v>
                </c:pt>
                <c:pt idx="9042">
                  <c:v>1</c:v>
                </c:pt>
                <c:pt idx="9043">
                  <c:v>-0.87380320743079465</c:v>
                </c:pt>
                <c:pt idx="9044">
                  <c:v>0.12469574744931453</c:v>
                </c:pt>
                <c:pt idx="9045">
                  <c:v>1.0263831588602594</c:v>
                </c:pt>
                <c:pt idx="9046">
                  <c:v>0.80735492205760395</c:v>
                </c:pt>
                <c:pt idx="9047">
                  <c:v>1.4214637684382769</c:v>
                </c:pt>
                <c:pt idx="9048">
                  <c:v>-3.8838451283433897</c:v>
                </c:pt>
                <c:pt idx="9049">
                  <c:v>0.78280478272843257</c:v>
                </c:pt>
                <c:pt idx="9050">
                  <c:v>0.45943161863729726</c:v>
                </c:pt>
                <c:pt idx="9051">
                  <c:v>-8.0606959316875546</c:v>
                </c:pt>
                <c:pt idx="9052">
                  <c:v>-0.24100809950379493</c:v>
                </c:pt>
                <c:pt idx="9053">
                  <c:v>0.35049724708413343</c:v>
                </c:pt>
                <c:pt idx="9054">
                  <c:v>-0.13348300547425218</c:v>
                </c:pt>
                <c:pt idx="9055">
                  <c:v>0.23029761942179389</c:v>
                </c:pt>
                <c:pt idx="9056">
                  <c:v>-6.0732489820306386</c:v>
                </c:pt>
                <c:pt idx="9057">
                  <c:v>0.56969574406784562</c:v>
                </c:pt>
                <c:pt idx="9058">
                  <c:v>-10.966265102877133</c:v>
                </c:pt>
                <c:pt idx="9059">
                  <c:v>-0.39801695191661357</c:v>
                </c:pt>
                <c:pt idx="9060">
                  <c:v>4.1419927379980778E-2</c:v>
                </c:pt>
                <c:pt idx="9061">
                  <c:v>0.89662226015469149</c:v>
                </c:pt>
                <c:pt idx="9062">
                  <c:v>-0.43573649194667979</c:v>
                </c:pt>
                <c:pt idx="9063">
                  <c:v>-0.57577332926649583</c:v>
                </c:pt>
                <c:pt idx="9064">
                  <c:v>-1.2963930027802248</c:v>
                </c:pt>
                <c:pt idx="9065">
                  <c:v>-0.54737682302899648</c:v>
                </c:pt>
                <c:pt idx="9066">
                  <c:v>7.0009721247742768E-2</c:v>
                </c:pt>
                <c:pt idx="9067">
                  <c:v>-9.8817736217915911E-2</c:v>
                </c:pt>
                <c:pt idx="9068">
                  <c:v>-8.9267338097087409E-2</c:v>
                </c:pt>
                <c:pt idx="9069">
                  <c:v>0.94608771765070676</c:v>
                </c:pt>
                <c:pt idx="9070">
                  <c:v>-0.91753783980802706</c:v>
                </c:pt>
                <c:pt idx="9071">
                  <c:v>0.64711897678372587</c:v>
                </c:pt>
                <c:pt idx="9072">
                  <c:v>-10.059795091795101</c:v>
                </c:pt>
                <c:pt idx="9073">
                  <c:v>0.32192809488736235</c:v>
                </c:pt>
                <c:pt idx="9074">
                  <c:v>7.6462586799900292</c:v>
                </c:pt>
                <c:pt idx="9075">
                  <c:v>-4.9925225331682387E-2</c:v>
                </c:pt>
                <c:pt idx="9076">
                  <c:v>0.29545588352617108</c:v>
                </c:pt>
                <c:pt idx="9077">
                  <c:v>3.5607149544744794</c:v>
                </c:pt>
                <c:pt idx="9078">
                  <c:v>0.17778711921528295</c:v>
                </c:pt>
                <c:pt idx="9079">
                  <c:v>-0.20249286389874269</c:v>
                </c:pt>
                <c:pt idx="9080">
                  <c:v>-0.15754127698647993</c:v>
                </c:pt>
                <c:pt idx="9081">
                  <c:v>0.60334103003601092</c:v>
                </c:pt>
                <c:pt idx="9082">
                  <c:v>-10.059344460824425</c:v>
                </c:pt>
                <c:pt idx="9083">
                  <c:v>-7.0660891904577721</c:v>
                </c:pt>
                <c:pt idx="9084">
                  <c:v>9.0588936890535692</c:v>
                </c:pt>
                <c:pt idx="9085">
                  <c:v>-10.518653155673389</c:v>
                </c:pt>
                <c:pt idx="9086">
                  <c:v>3.0274920594480341</c:v>
                </c:pt>
                <c:pt idx="9087">
                  <c:v>-8.0624959257337636</c:v>
                </c:pt>
                <c:pt idx="9088">
                  <c:v>-0.67069237474703991</c:v>
                </c:pt>
                <c:pt idx="9089">
                  <c:v>10.742870796029171</c:v>
                </c:pt>
                <c:pt idx="9090">
                  <c:v>-7.0660891904577721</c:v>
                </c:pt>
                <c:pt idx="9091">
                  <c:v>1.0833805911271267E-2</c:v>
                </c:pt>
                <c:pt idx="9092">
                  <c:v>-0.42223300068304748</c:v>
                </c:pt>
                <c:pt idx="9093">
                  <c:v>-2.6231541573179498E-2</c:v>
                </c:pt>
                <c:pt idx="9094">
                  <c:v>0.28921251974398382</c:v>
                </c:pt>
                <c:pt idx="9095">
                  <c:v>0.47804729680464442</c:v>
                </c:pt>
                <c:pt idx="9096">
                  <c:v>-0.20300106702384788</c:v>
                </c:pt>
                <c:pt idx="9097">
                  <c:v>1.6751893965795162</c:v>
                </c:pt>
                <c:pt idx="9098">
                  <c:v>-0.30218415958894751</c:v>
                </c:pt>
                <c:pt idx="9099">
                  <c:v>-0.86632156476803079</c:v>
                </c:pt>
                <c:pt idx="9100">
                  <c:v>-0.61143471208234756</c:v>
                </c:pt>
                <c:pt idx="9101">
                  <c:v>6.2029400586702756</c:v>
                </c:pt>
                <c:pt idx="9102">
                  <c:v>10.759610821875045</c:v>
                </c:pt>
                <c:pt idx="9103">
                  <c:v>1.7640159135730474E-2</c:v>
                </c:pt>
                <c:pt idx="9104">
                  <c:v>0.59991284218712748</c:v>
                </c:pt>
                <c:pt idx="9105">
                  <c:v>-0.43440282414577491</c:v>
                </c:pt>
                <c:pt idx="9106">
                  <c:v>-0.59212229229402247</c:v>
                </c:pt>
                <c:pt idx="9107">
                  <c:v>-0.37923677785099691</c:v>
                </c:pt>
                <c:pt idx="9108">
                  <c:v>0.50073859279421096</c:v>
                </c:pt>
                <c:pt idx="9109">
                  <c:v>1.0114842002703637</c:v>
                </c:pt>
                <c:pt idx="9110">
                  <c:v>-0.32687731085909544</c:v>
                </c:pt>
                <c:pt idx="9111">
                  <c:v>0.41503749927884348</c:v>
                </c:pt>
                <c:pt idx="9112">
                  <c:v>-0.30737629242886344</c:v>
                </c:pt>
                <c:pt idx="9113">
                  <c:v>-11.146780789986687</c:v>
                </c:pt>
                <c:pt idx="9114">
                  <c:v>1.4474589769712216</c:v>
                </c:pt>
                <c:pt idx="9115">
                  <c:v>0</c:v>
                </c:pt>
                <c:pt idx="9116">
                  <c:v>-0.14560532224689948</c:v>
                </c:pt>
                <c:pt idx="9117">
                  <c:v>5.6955884812075905E-2</c:v>
                </c:pt>
                <c:pt idx="9118">
                  <c:v>7.0389327891398012E-2</c:v>
                </c:pt>
                <c:pt idx="9119">
                  <c:v>0.62803122261304234</c:v>
                </c:pt>
                <c:pt idx="9120">
                  <c:v>0.88572302810760217</c:v>
                </c:pt>
                <c:pt idx="9121">
                  <c:v>0.69660785655006485</c:v>
                </c:pt>
                <c:pt idx="9122">
                  <c:v>-8.8672787397096631</c:v>
                </c:pt>
                <c:pt idx="9123">
                  <c:v>-0.11321061044799095</c:v>
                </c:pt>
                <c:pt idx="9124">
                  <c:v>11.759472121202835</c:v>
                </c:pt>
                <c:pt idx="9125">
                  <c:v>-1.931942557922254</c:v>
                </c:pt>
                <c:pt idx="9126">
                  <c:v>-2.0707327858244309</c:v>
                </c:pt>
                <c:pt idx="9127">
                  <c:v>-1.0074174715624826</c:v>
                </c:pt>
                <c:pt idx="9128">
                  <c:v>9.5062196971606658E-2</c:v>
                </c:pt>
                <c:pt idx="9129">
                  <c:v>-8.3837042924740537</c:v>
                </c:pt>
                <c:pt idx="9130">
                  <c:v>-7.6486571760385464</c:v>
                </c:pt>
                <c:pt idx="9131">
                  <c:v>6.5494638194997705</c:v>
                </c:pt>
                <c:pt idx="9132">
                  <c:v>7.0660891904577738</c:v>
                </c:pt>
                <c:pt idx="9133">
                  <c:v>-4.8718676836123338</c:v>
                </c:pt>
                <c:pt idx="9134">
                  <c:v>-0.87272224918037189</c:v>
                </c:pt>
                <c:pt idx="9135">
                  <c:v>4.5077177085633209E-4</c:v>
                </c:pt>
                <c:pt idx="9136">
                  <c:v>10.228818690495881</c:v>
                </c:pt>
                <c:pt idx="9137">
                  <c:v>0.80478281397589768</c:v>
                </c:pt>
                <c:pt idx="9138">
                  <c:v>5.6109747092369071</c:v>
                </c:pt>
                <c:pt idx="9139">
                  <c:v>-1.3190470254508209</c:v>
                </c:pt>
                <c:pt idx="9140">
                  <c:v>12.800428089535748</c:v>
                </c:pt>
                <c:pt idx="9141">
                  <c:v>12.287808556012996</c:v>
                </c:pt>
                <c:pt idx="9142">
                  <c:v>-6.9108925261660152</c:v>
                </c:pt>
                <c:pt idx="9143">
                  <c:v>-2.2962414512237133</c:v>
                </c:pt>
                <c:pt idx="9144">
                  <c:v>-0.99909916010754685</c:v>
                </c:pt>
                <c:pt idx="9145">
                  <c:v>-10.703038388986418</c:v>
                </c:pt>
                <c:pt idx="9146">
                  <c:v>-0.12928301694496669</c:v>
                </c:pt>
                <c:pt idx="9147">
                  <c:v>-0.12517930536933983</c:v>
                </c:pt>
                <c:pt idx="9148">
                  <c:v>7.1769034145194407E-2</c:v>
                </c:pt>
                <c:pt idx="9149">
                  <c:v>-0.36040224270199789</c:v>
                </c:pt>
                <c:pt idx="9150">
                  <c:v>9.0670358940064449E-2</c:v>
                </c:pt>
                <c:pt idx="9151">
                  <c:v>0.71253473448731963</c:v>
                </c:pt>
                <c:pt idx="9152">
                  <c:v>0.35167543828141445</c:v>
                </c:pt>
                <c:pt idx="9153">
                  <c:v>-10.703326841459814</c:v>
                </c:pt>
                <c:pt idx="9154">
                  <c:v>-7.6486571760385464</c:v>
                </c:pt>
                <c:pt idx="9155">
                  <c:v>7.1790683068009786E-2</c:v>
                </c:pt>
                <c:pt idx="9156">
                  <c:v>8.2101080214893554E-2</c:v>
                </c:pt>
                <c:pt idx="9157">
                  <c:v>0.83244590302043497</c:v>
                </c:pt>
                <c:pt idx="9158">
                  <c:v>-6.508504336879839</c:v>
                </c:pt>
                <c:pt idx="9159">
                  <c:v>-5.5647846187835261</c:v>
                </c:pt>
                <c:pt idx="9160">
                  <c:v>1.2132435712983678E-2</c:v>
                </c:pt>
                <c:pt idx="9161">
                  <c:v>-7.5974318526833731</c:v>
                </c:pt>
                <c:pt idx="9162">
                  <c:v>1.3914160200372283</c:v>
                </c:pt>
                <c:pt idx="9163">
                  <c:v>8.3837042924740537</c:v>
                </c:pt>
                <c:pt idx="9164">
                  <c:v>-9.7604427459966399</c:v>
                </c:pt>
                <c:pt idx="9165">
                  <c:v>0.42560674098903073</c:v>
                </c:pt>
                <c:pt idx="9166">
                  <c:v>-1.5730096979593908</c:v>
                </c:pt>
                <c:pt idx="9167">
                  <c:v>12.534627120019966</c:v>
                </c:pt>
                <c:pt idx="9168">
                  <c:v>1.6119295483214258</c:v>
                </c:pt>
                <c:pt idx="9169">
                  <c:v>-0.38082178394093108</c:v>
                </c:pt>
                <c:pt idx="9170">
                  <c:v>4.9534515771842973E-2</c:v>
                </c:pt>
                <c:pt idx="9171">
                  <c:v>-0.29859559105673822</c:v>
                </c:pt>
                <c:pt idx="9172">
                  <c:v>-2.6394102847435326</c:v>
                </c:pt>
                <c:pt idx="9173">
                  <c:v>1.0551415541924607</c:v>
                </c:pt>
                <c:pt idx="9174">
                  <c:v>0.21230360371286433</c:v>
                </c:pt>
                <c:pt idx="9175">
                  <c:v>-7.6131841098752142E-3</c:v>
                </c:pt>
                <c:pt idx="9176">
                  <c:v>-0.2023081752931154</c:v>
                </c:pt>
                <c:pt idx="9177">
                  <c:v>-0.14295795384204316</c:v>
                </c:pt>
                <c:pt idx="9178">
                  <c:v>0.79836613883034946</c:v>
                </c:pt>
                <c:pt idx="9179">
                  <c:v>-7.0660891904577721</c:v>
                </c:pt>
                <c:pt idx="9180">
                  <c:v>-0.55086930205274809</c:v>
                </c:pt>
                <c:pt idx="9181">
                  <c:v>-0.68251781014382973</c:v>
                </c:pt>
                <c:pt idx="9182">
                  <c:v>0.16411937976110655</c:v>
                </c:pt>
                <c:pt idx="9183">
                  <c:v>1.335603031784439</c:v>
                </c:pt>
                <c:pt idx="9184">
                  <c:v>-4.8280015028716344E-2</c:v>
                </c:pt>
                <c:pt idx="9185">
                  <c:v>1.2344652536370231</c:v>
                </c:pt>
                <c:pt idx="9186">
                  <c:v>-0.48398485299633515</c:v>
                </c:pt>
                <c:pt idx="9187">
                  <c:v>-9.0606959316875546</c:v>
                </c:pt>
                <c:pt idx="9188">
                  <c:v>-2.9228321394775403</c:v>
                </c:pt>
                <c:pt idx="9189">
                  <c:v>-2.4891024853136399</c:v>
                </c:pt>
                <c:pt idx="9190">
                  <c:v>0.28630418515664124</c:v>
                </c:pt>
                <c:pt idx="9191">
                  <c:v>-12.451382851019591</c:v>
                </c:pt>
                <c:pt idx="9192">
                  <c:v>4.3692338096657197</c:v>
                </c:pt>
                <c:pt idx="9193">
                  <c:v>8.8683081332894673</c:v>
                </c:pt>
                <c:pt idx="9194">
                  <c:v>-9.2304207950923818</c:v>
                </c:pt>
                <c:pt idx="9195">
                  <c:v>12.013206341123576</c:v>
                </c:pt>
                <c:pt idx="9196">
                  <c:v>-15.263489285553872</c:v>
                </c:pt>
                <c:pt idx="9197">
                  <c:v>11.344665782303407</c:v>
                </c:pt>
                <c:pt idx="9198">
                  <c:v>-11.013555309891467</c:v>
                </c:pt>
                <c:pt idx="9199">
                  <c:v>0.5359969395318811</c:v>
                </c:pt>
                <c:pt idx="9200">
                  <c:v>0.3631985677592256</c:v>
                </c:pt>
                <c:pt idx="9201">
                  <c:v>0.15200309344505006</c:v>
                </c:pt>
                <c:pt idx="9202">
                  <c:v>0.92199748799872661</c:v>
                </c:pt>
                <c:pt idx="9203">
                  <c:v>-0.2691866328153889</c:v>
                </c:pt>
                <c:pt idx="9204">
                  <c:v>0.44513953106826254</c:v>
                </c:pt>
                <c:pt idx="9205">
                  <c:v>-10.582769240382088</c:v>
                </c:pt>
                <c:pt idx="9206">
                  <c:v>0.34686599663726442</c:v>
                </c:pt>
                <c:pt idx="9207">
                  <c:v>13.380911949563341</c:v>
                </c:pt>
                <c:pt idx="9208">
                  <c:v>13.380911949563341</c:v>
                </c:pt>
                <c:pt idx="9209">
                  <c:v>0.4088055455673289</c:v>
                </c:pt>
                <c:pt idx="9210">
                  <c:v>-13.526539992658154</c:v>
                </c:pt>
                <c:pt idx="9211">
                  <c:v>-0.68852408012063337</c:v>
                </c:pt>
                <c:pt idx="9212">
                  <c:v>0.32681031626710827</c:v>
                </c:pt>
                <c:pt idx="9213">
                  <c:v>1.3207746308715798</c:v>
                </c:pt>
                <c:pt idx="9214">
                  <c:v>0.60019701441631668</c:v>
                </c:pt>
                <c:pt idx="9215">
                  <c:v>5.5495112591703706E-2</c:v>
                </c:pt>
                <c:pt idx="9216">
                  <c:v>-14.287736424266425</c:v>
                </c:pt>
                <c:pt idx="9217">
                  <c:v>-6.3251556226137789E-2</c:v>
                </c:pt>
                <c:pt idx="9218">
                  <c:v>-10.059795091795101</c:v>
                </c:pt>
                <c:pt idx="9219">
                  <c:v>10.307200809140809</c:v>
                </c:pt>
                <c:pt idx="9220">
                  <c:v>-3.5932647240087016E-3</c:v>
                </c:pt>
                <c:pt idx="9221">
                  <c:v>-9.3822637581148367</c:v>
                </c:pt>
                <c:pt idx="9222">
                  <c:v>-10.866763767353351</c:v>
                </c:pt>
                <c:pt idx="9223">
                  <c:v>0.12167855658825247</c:v>
                </c:pt>
                <c:pt idx="9224">
                  <c:v>1.0931094043914817</c:v>
                </c:pt>
                <c:pt idx="9225">
                  <c:v>-1.1776856174710624</c:v>
                </c:pt>
                <c:pt idx="9226">
                  <c:v>-1.5579954531208871</c:v>
                </c:pt>
                <c:pt idx="9227">
                  <c:v>8.0242162374208235</c:v>
                </c:pt>
                <c:pt idx="9228">
                  <c:v>1.6575739932178639</c:v>
                </c:pt>
                <c:pt idx="9229">
                  <c:v>-3.461580085215874</c:v>
                </c:pt>
                <c:pt idx="9230">
                  <c:v>0.68490393859506282</c:v>
                </c:pt>
                <c:pt idx="9231">
                  <c:v>1.8703237531318555</c:v>
                </c:pt>
                <c:pt idx="9232">
                  <c:v>0.58496250072115619</c:v>
                </c:pt>
                <c:pt idx="9233">
                  <c:v>0.71271804791952886</c:v>
                </c:pt>
                <c:pt idx="9234">
                  <c:v>-0.23210254628190305</c:v>
                </c:pt>
                <c:pt idx="9235">
                  <c:v>1.9137153499469419</c:v>
                </c:pt>
                <c:pt idx="9236">
                  <c:v>-0.41503749927884381</c:v>
                </c:pt>
                <c:pt idx="9237">
                  <c:v>-0.73696559416620588</c:v>
                </c:pt>
                <c:pt idx="9238">
                  <c:v>-0.41503749927884381</c:v>
                </c:pt>
                <c:pt idx="9239">
                  <c:v>-0.42413970638609616</c:v>
                </c:pt>
                <c:pt idx="9240">
                  <c:v>0.35049724708413343</c:v>
                </c:pt>
                <c:pt idx="9241">
                  <c:v>0.13492958008610836</c:v>
                </c:pt>
                <c:pt idx="9242">
                  <c:v>1.2954558835261711</c:v>
                </c:pt>
                <c:pt idx="9243">
                  <c:v>12.146462606921792</c:v>
                </c:pt>
                <c:pt idx="9244">
                  <c:v>-1.6930681107610877</c:v>
                </c:pt>
                <c:pt idx="9245">
                  <c:v>-10.059344460824425</c:v>
                </c:pt>
                <c:pt idx="9246">
                  <c:v>0.3829630896142987</c:v>
                </c:pt>
                <c:pt idx="9247">
                  <c:v>7.400058144377647E-2</c:v>
                </c:pt>
                <c:pt idx="9248">
                  <c:v>3.2034265038149176E-16</c:v>
                </c:pt>
                <c:pt idx="9249">
                  <c:v>-0.16505924627049653</c:v>
                </c:pt>
                <c:pt idx="9250">
                  <c:v>0.49642582611949915</c:v>
                </c:pt>
                <c:pt idx="9251">
                  <c:v>-0.21698703831435714</c:v>
                </c:pt>
                <c:pt idx="9252">
                  <c:v>-0.62850392741441685</c:v>
                </c:pt>
                <c:pt idx="9253">
                  <c:v>0.28867628909097731</c:v>
                </c:pt>
                <c:pt idx="9254">
                  <c:v>12.598130062326126</c:v>
                </c:pt>
                <c:pt idx="9255">
                  <c:v>-8.3837042924740537</c:v>
                </c:pt>
                <c:pt idx="9256">
                  <c:v>8.6462586799900301</c:v>
                </c:pt>
                <c:pt idx="9257">
                  <c:v>-9.8672787397096631</c:v>
                </c:pt>
                <c:pt idx="9258">
                  <c:v>0.48494600895519668</c:v>
                </c:pt>
                <c:pt idx="9259">
                  <c:v>-0.16992500144231246</c:v>
                </c:pt>
                <c:pt idx="9260">
                  <c:v>0.12553088208385882</c:v>
                </c:pt>
                <c:pt idx="9261">
                  <c:v>-10.518325307690866</c:v>
                </c:pt>
                <c:pt idx="9262">
                  <c:v>-6.5588341627576707E-2</c:v>
                </c:pt>
                <c:pt idx="9263">
                  <c:v>-11.381002109550927</c:v>
                </c:pt>
                <c:pt idx="9264">
                  <c:v>0.17508670655809139</c:v>
                </c:pt>
                <c:pt idx="9265">
                  <c:v>1.1292830169449661</c:v>
                </c:pt>
                <c:pt idx="9266">
                  <c:v>-0.44305187544844055</c:v>
                </c:pt>
                <c:pt idx="9267">
                  <c:v>-0.69638378338957929</c:v>
                </c:pt>
                <c:pt idx="9268">
                  <c:v>-1.0660891904577723</c:v>
                </c:pt>
                <c:pt idx="9269">
                  <c:v>-11.059344460824425</c:v>
                </c:pt>
                <c:pt idx="9270">
                  <c:v>-12.287904726065419</c:v>
                </c:pt>
                <c:pt idx="9271">
                  <c:v>6.0732489820306386</c:v>
                </c:pt>
                <c:pt idx="9272">
                  <c:v>-10.228818690495881</c:v>
                </c:pt>
                <c:pt idx="9273">
                  <c:v>-7.0660891904577721</c:v>
                </c:pt>
                <c:pt idx="9274">
                  <c:v>12.10339709935112</c:v>
                </c:pt>
                <c:pt idx="9275">
                  <c:v>-12.745394216236786</c:v>
                </c:pt>
                <c:pt idx="9276">
                  <c:v>-2.6112840319131397E-2</c:v>
                </c:pt>
                <c:pt idx="9277">
                  <c:v>-2.9077232864423853E-2</c:v>
                </c:pt>
                <c:pt idx="9278">
                  <c:v>-0.18442457113742744</c:v>
                </c:pt>
                <c:pt idx="9279">
                  <c:v>0.13981163114260825</c:v>
                </c:pt>
                <c:pt idx="9280">
                  <c:v>-4.376559186842946E-2</c:v>
                </c:pt>
                <c:pt idx="9281">
                  <c:v>-9.4478716841641802E-2</c:v>
                </c:pt>
                <c:pt idx="9282">
                  <c:v>-7.5187496394219094E-2</c:v>
                </c:pt>
                <c:pt idx="9283">
                  <c:v>-4.6364101207190507E-3</c:v>
                </c:pt>
                <c:pt idx="9284">
                  <c:v>-7.3393258748683382E-2</c:v>
                </c:pt>
                <c:pt idx="9285">
                  <c:v>-0.14470501145303544</c:v>
                </c:pt>
                <c:pt idx="9286">
                  <c:v>4.1634488707963789E-2</c:v>
                </c:pt>
                <c:pt idx="9287">
                  <c:v>-9.5208306411117952E-2</c:v>
                </c:pt>
                <c:pt idx="9288">
                  <c:v>-0.23070768954845183</c:v>
                </c:pt>
                <c:pt idx="9289">
                  <c:v>0.21011409155801097</c:v>
                </c:pt>
                <c:pt idx="9290">
                  <c:v>-0.48423500963786981</c:v>
                </c:pt>
                <c:pt idx="9291">
                  <c:v>0</c:v>
                </c:pt>
                <c:pt idx="9292">
                  <c:v>-9.4859186341441165E-2</c:v>
                </c:pt>
                <c:pt idx="9293">
                  <c:v>6.6813352349806399E-2</c:v>
                </c:pt>
                <c:pt idx="9294">
                  <c:v>0</c:v>
                </c:pt>
                <c:pt idx="9295">
                  <c:v>-0.12659756977821213</c:v>
                </c:pt>
                <c:pt idx="9296">
                  <c:v>0.65896308216493304</c:v>
                </c:pt>
                <c:pt idx="9297">
                  <c:v>-0.12382858685285836</c:v>
                </c:pt>
                <c:pt idx="9298">
                  <c:v>-0.16227142889887697</c:v>
                </c:pt>
                <c:pt idx="9299">
                  <c:v>-0.16025252675636836</c:v>
                </c:pt>
                <c:pt idx="9300">
                  <c:v>0.31526436460635154</c:v>
                </c:pt>
                <c:pt idx="9301">
                  <c:v>-6.7891656626391621E-3</c:v>
                </c:pt>
                <c:pt idx="9302">
                  <c:v>-8.4392187290372248E-2</c:v>
                </c:pt>
                <c:pt idx="9303">
                  <c:v>-6.6342494828695822E-2</c:v>
                </c:pt>
                <c:pt idx="9304">
                  <c:v>-0.28355980316519241</c:v>
                </c:pt>
                <c:pt idx="9305">
                  <c:v>5.3905213485372638E-2</c:v>
                </c:pt>
                <c:pt idx="9306">
                  <c:v>0.10187961401921306</c:v>
                </c:pt>
                <c:pt idx="9307">
                  <c:v>-1.6873818564396053E-2</c:v>
                </c:pt>
                <c:pt idx="9308">
                  <c:v>0.68299458368168275</c:v>
                </c:pt>
                <c:pt idx="9309">
                  <c:v>-0.14712687265609356</c:v>
                </c:pt>
                <c:pt idx="9310">
                  <c:v>6.7462967778738878E-2</c:v>
                </c:pt>
                <c:pt idx="9311">
                  <c:v>-1.814734671025936E-2</c:v>
                </c:pt>
                <c:pt idx="9312">
                  <c:v>-0.20645087746742652</c:v>
                </c:pt>
                <c:pt idx="9313">
                  <c:v>-0.50601115932633411</c:v>
                </c:pt>
                <c:pt idx="9314">
                  <c:v>0.10691520391651189</c:v>
                </c:pt>
                <c:pt idx="9315">
                  <c:v>2.6092100469678332</c:v>
                </c:pt>
                <c:pt idx="9316">
                  <c:v>1.1390640377375516</c:v>
                </c:pt>
                <c:pt idx="9317">
                  <c:v>3.813512888677098E-2</c:v>
                </c:pt>
                <c:pt idx="9318">
                  <c:v>-0.24100809950379515</c:v>
                </c:pt>
                <c:pt idx="9319">
                  <c:v>0.41383874969521822</c:v>
                </c:pt>
                <c:pt idx="9320">
                  <c:v>-0.58921197372251388</c:v>
                </c:pt>
                <c:pt idx="9321">
                  <c:v>-0.82312223791592087</c:v>
                </c:pt>
                <c:pt idx="9322">
                  <c:v>-8.0606959316875546</c:v>
                </c:pt>
                <c:pt idx="9323">
                  <c:v>9.0454950945503598E-2</c:v>
                </c:pt>
                <c:pt idx="9324">
                  <c:v>0.31567588557502352</c:v>
                </c:pt>
                <c:pt idx="9325">
                  <c:v>0.16646114613874077</c:v>
                </c:pt>
                <c:pt idx="9326">
                  <c:v>-2.2474767416727293</c:v>
                </c:pt>
                <c:pt idx="9327">
                  <c:v>-0.32180791536787146</c:v>
                </c:pt>
                <c:pt idx="9328">
                  <c:v>-12.344388385403166</c:v>
                </c:pt>
                <c:pt idx="9329">
                  <c:v>-7.6486571760385464</c:v>
                </c:pt>
                <c:pt idx="9330">
                  <c:v>-7.0660891904577721</c:v>
                </c:pt>
                <c:pt idx="9331">
                  <c:v>-0.99284020842713405</c:v>
                </c:pt>
                <c:pt idx="9332">
                  <c:v>-1.2072832300574972E-2</c:v>
                </c:pt>
                <c:pt idx="9333">
                  <c:v>0.6391182707680616</c:v>
                </c:pt>
                <c:pt idx="9334">
                  <c:v>0.58761695416713378</c:v>
                </c:pt>
                <c:pt idx="9335">
                  <c:v>-1.556393348524385</c:v>
                </c:pt>
                <c:pt idx="9336">
                  <c:v>-0.80030016452365371</c:v>
                </c:pt>
                <c:pt idx="9337">
                  <c:v>-0.45667786728835696</c:v>
                </c:pt>
                <c:pt idx="9338">
                  <c:v>-8.0624959257337636</c:v>
                </c:pt>
                <c:pt idx="9339">
                  <c:v>0.67318968373289145</c:v>
                </c:pt>
                <c:pt idx="9340">
                  <c:v>-0.1816068064899479</c:v>
                </c:pt>
                <c:pt idx="9341">
                  <c:v>-1.5384580606320386</c:v>
                </c:pt>
                <c:pt idx="9342">
                  <c:v>13.459815807989591</c:v>
                </c:pt>
                <c:pt idx="9343">
                  <c:v>11.982518300421887</c:v>
                </c:pt>
                <c:pt idx="9344">
                  <c:v>-0.7332134593050984</c:v>
                </c:pt>
                <c:pt idx="9345">
                  <c:v>-8.0588936890535692</c:v>
                </c:pt>
                <c:pt idx="9346">
                  <c:v>-5.0874628412503391</c:v>
                </c:pt>
                <c:pt idx="9347">
                  <c:v>-0.50344346929590011</c:v>
                </c:pt>
                <c:pt idx="9348">
                  <c:v>-7.2603748956839909E-2</c:v>
                </c:pt>
                <c:pt idx="9349">
                  <c:v>1.3479233034203069</c:v>
                </c:pt>
                <c:pt idx="9350">
                  <c:v>-0.87446911791614124</c:v>
                </c:pt>
                <c:pt idx="9351">
                  <c:v>-4.1820175694627058E-2</c:v>
                </c:pt>
                <c:pt idx="9352">
                  <c:v>0.19794463626887823</c:v>
                </c:pt>
                <c:pt idx="9353">
                  <c:v>-0.77657745006506274</c:v>
                </c:pt>
                <c:pt idx="9354">
                  <c:v>-0.28010791919273514</c:v>
                </c:pt>
                <c:pt idx="9355">
                  <c:v>-1.9792002205637356</c:v>
                </c:pt>
                <c:pt idx="9356">
                  <c:v>-0.15200309344504978</c:v>
                </c:pt>
                <c:pt idx="9357">
                  <c:v>6.5588341627576582E-2</c:v>
                </c:pt>
                <c:pt idx="9358">
                  <c:v>-0.111968431642797</c:v>
                </c:pt>
                <c:pt idx="9359">
                  <c:v>-0.6775376725418637</c:v>
                </c:pt>
                <c:pt idx="9360">
                  <c:v>-0.41503749927884404</c:v>
                </c:pt>
                <c:pt idx="9361">
                  <c:v>0.13620438359831105</c:v>
                </c:pt>
                <c:pt idx="9362">
                  <c:v>-0.30620763676559604</c:v>
                </c:pt>
                <c:pt idx="9363">
                  <c:v>3.8073549220576037</c:v>
                </c:pt>
                <c:pt idx="9364">
                  <c:v>1.5077946401986961</c:v>
                </c:pt>
                <c:pt idx="9365">
                  <c:v>0.69259401674165832</c:v>
                </c:pt>
                <c:pt idx="9366">
                  <c:v>9.8667637673533513</c:v>
                </c:pt>
                <c:pt idx="9367">
                  <c:v>-0.73696559416620622</c:v>
                </c:pt>
                <c:pt idx="9368">
                  <c:v>9.9667457608995313</c:v>
                </c:pt>
                <c:pt idx="9369">
                  <c:v>-0.10060394093840574</c:v>
                </c:pt>
                <c:pt idx="9370">
                  <c:v>-0.67566941489733323</c:v>
                </c:pt>
                <c:pt idx="9371">
                  <c:v>-3.0616022496684407</c:v>
                </c:pt>
                <c:pt idx="9372">
                  <c:v>0.27910127067586937</c:v>
                </c:pt>
                <c:pt idx="9373">
                  <c:v>7.0660891904577738</c:v>
                </c:pt>
                <c:pt idx="9374">
                  <c:v>-1.7417665804300273</c:v>
                </c:pt>
                <c:pt idx="9375">
                  <c:v>-0.90046432644908558</c:v>
                </c:pt>
                <c:pt idx="9376">
                  <c:v>0.38187063534364446</c:v>
                </c:pt>
                <c:pt idx="9377">
                  <c:v>3.2034265038149176E-16</c:v>
                </c:pt>
                <c:pt idx="9378">
                  <c:v>8.0624959257337636</c:v>
                </c:pt>
                <c:pt idx="9379">
                  <c:v>2.1096244911744981</c:v>
                </c:pt>
                <c:pt idx="9380">
                  <c:v>-3.312939311660108</c:v>
                </c:pt>
                <c:pt idx="9381">
                  <c:v>1.3785116232537298</c:v>
                </c:pt>
                <c:pt idx="9382">
                  <c:v>-3.5800721427846786E-2</c:v>
                </c:pt>
                <c:pt idx="9383">
                  <c:v>-0.37736708131278895</c:v>
                </c:pt>
                <c:pt idx="9384">
                  <c:v>-5.9228321394775394</c:v>
                </c:pt>
                <c:pt idx="9385">
                  <c:v>7.0660891904577738</c:v>
                </c:pt>
                <c:pt idx="9386">
                  <c:v>4.8909600480946197E-2</c:v>
                </c:pt>
                <c:pt idx="9387">
                  <c:v>-0.83650126771712052</c:v>
                </c:pt>
                <c:pt idx="9388">
                  <c:v>-8.2304207950923836</c:v>
                </c:pt>
                <c:pt idx="9389">
                  <c:v>6.4429434958487288</c:v>
                </c:pt>
                <c:pt idx="9390">
                  <c:v>-0.23619822086147826</c:v>
                </c:pt>
                <c:pt idx="9391">
                  <c:v>-0.64873841115447106</c:v>
                </c:pt>
                <c:pt idx="9392">
                  <c:v>9.2304207950923818</c:v>
                </c:pt>
                <c:pt idx="9393">
                  <c:v>0.14543043952156368</c:v>
                </c:pt>
                <c:pt idx="9394">
                  <c:v>5.9609489138155662E-2</c:v>
                </c:pt>
                <c:pt idx="9395">
                  <c:v>0.47732177753318666</c:v>
                </c:pt>
                <c:pt idx="9396">
                  <c:v>-8.8683081332894673</c:v>
                </c:pt>
                <c:pt idx="9397">
                  <c:v>1.4646775964401261E-2</c:v>
                </c:pt>
                <c:pt idx="9398">
                  <c:v>0.10350457575385998</c:v>
                </c:pt>
                <c:pt idx="9399">
                  <c:v>4.0435899925766343E-2</c:v>
                </c:pt>
                <c:pt idx="9400">
                  <c:v>-4.0517135287724111E-2</c:v>
                </c:pt>
                <c:pt idx="9401">
                  <c:v>-0.25165213739725584</c:v>
                </c:pt>
                <c:pt idx="9402">
                  <c:v>0.40209844357134567</c:v>
                </c:pt>
                <c:pt idx="9403">
                  <c:v>-0.16992500144231226</c:v>
                </c:pt>
                <c:pt idx="9404">
                  <c:v>-8.6462586799900301</c:v>
                </c:pt>
                <c:pt idx="9405">
                  <c:v>-0.92527825131256936</c:v>
                </c:pt>
                <c:pt idx="9406">
                  <c:v>0.50206056151620926</c:v>
                </c:pt>
                <c:pt idx="9407">
                  <c:v>0.92563878987270809</c:v>
                </c:pt>
                <c:pt idx="9408">
                  <c:v>-0.27417496343899428</c:v>
                </c:pt>
                <c:pt idx="9409">
                  <c:v>-1.2085519628874177</c:v>
                </c:pt>
                <c:pt idx="9410">
                  <c:v>-8.6450579349844769</c:v>
                </c:pt>
                <c:pt idx="9411">
                  <c:v>0.38332863955150565</c:v>
                </c:pt>
                <c:pt idx="9412">
                  <c:v>2.2096483112465548</c:v>
                </c:pt>
                <c:pt idx="9413">
                  <c:v>-2.9526942852216433</c:v>
                </c:pt>
                <c:pt idx="9414">
                  <c:v>10.759610821875045</c:v>
                </c:pt>
                <c:pt idx="9415">
                  <c:v>-0.24792276782727588</c:v>
                </c:pt>
                <c:pt idx="9416">
                  <c:v>11.087462841250339</c:v>
                </c:pt>
                <c:pt idx="9417">
                  <c:v>7.6486571760385464</c:v>
                </c:pt>
                <c:pt idx="9418">
                  <c:v>-0.91713714683478365</c:v>
                </c:pt>
                <c:pt idx="9419">
                  <c:v>-1.9094877070945577</c:v>
                </c:pt>
                <c:pt idx="9420">
                  <c:v>1.3451354860486875</c:v>
                </c:pt>
                <c:pt idx="9421">
                  <c:v>-0.85292593768572511</c:v>
                </c:pt>
                <c:pt idx="9422">
                  <c:v>-0.21412480535284714</c:v>
                </c:pt>
                <c:pt idx="9423">
                  <c:v>4.4394119358453436E-2</c:v>
                </c:pt>
                <c:pt idx="9424">
                  <c:v>-3.6115961250118907E-2</c:v>
                </c:pt>
                <c:pt idx="9425">
                  <c:v>0.43466630602777651</c:v>
                </c:pt>
                <c:pt idx="9426">
                  <c:v>0.28531132612062826</c:v>
                </c:pt>
                <c:pt idx="9427">
                  <c:v>-0.41503749927884381</c:v>
                </c:pt>
                <c:pt idx="9428">
                  <c:v>0.15797297029426416</c:v>
                </c:pt>
                <c:pt idx="9429">
                  <c:v>-0.65450343397423305</c:v>
                </c:pt>
                <c:pt idx="9430">
                  <c:v>0.75207248655641445</c:v>
                </c:pt>
                <c:pt idx="9431">
                  <c:v>-0.99845563406388294</c:v>
                </c:pt>
                <c:pt idx="9432">
                  <c:v>1.5801615144573351</c:v>
                </c:pt>
                <c:pt idx="9433">
                  <c:v>0.35614381022527558</c:v>
                </c:pt>
                <c:pt idx="9434">
                  <c:v>-4.4108318815790595</c:v>
                </c:pt>
                <c:pt idx="9435">
                  <c:v>-6.433464175212375E-2</c:v>
                </c:pt>
                <c:pt idx="9436">
                  <c:v>-10.381182412624446</c:v>
                </c:pt>
                <c:pt idx="9437">
                  <c:v>1.3161745676570649</c:v>
                </c:pt>
                <c:pt idx="9438">
                  <c:v>-1.5405683813627029</c:v>
                </c:pt>
                <c:pt idx="9439">
                  <c:v>10.229219383469125</c:v>
                </c:pt>
                <c:pt idx="9440">
                  <c:v>0</c:v>
                </c:pt>
                <c:pt idx="9441">
                  <c:v>0.38453038476125884</c:v>
                </c:pt>
                <c:pt idx="9442">
                  <c:v>-5.243740776427928</c:v>
                </c:pt>
                <c:pt idx="9443">
                  <c:v>0.14450358345105049</c:v>
                </c:pt>
                <c:pt idx="9444">
                  <c:v>-8.2913736313911454E-3</c:v>
                </c:pt>
                <c:pt idx="9445">
                  <c:v>2.8930160979552935</c:v>
                </c:pt>
                <c:pt idx="9446">
                  <c:v>-0.5257845647863828</c:v>
                </c:pt>
                <c:pt idx="9447">
                  <c:v>-2.8461514377508403</c:v>
                </c:pt>
                <c:pt idx="9448">
                  <c:v>0.70999854656593675</c:v>
                </c:pt>
                <c:pt idx="9449">
                  <c:v>-0.20881401483590745</c:v>
                </c:pt>
                <c:pt idx="9450">
                  <c:v>8.9473934245676912</c:v>
                </c:pt>
                <c:pt idx="9451">
                  <c:v>0.24691474047051698</c:v>
                </c:pt>
                <c:pt idx="9452">
                  <c:v>0.3166723694358673</c:v>
                </c:pt>
                <c:pt idx="9453">
                  <c:v>9.6444571875092606</c:v>
                </c:pt>
                <c:pt idx="9454">
                  <c:v>0.12709681628827715</c:v>
                </c:pt>
                <c:pt idx="9455">
                  <c:v>0.43097904314786534</c:v>
                </c:pt>
                <c:pt idx="9456">
                  <c:v>-0.17615695515382671</c:v>
                </c:pt>
                <c:pt idx="9457">
                  <c:v>-6.208250877085688E-2</c:v>
                </c:pt>
                <c:pt idx="9458">
                  <c:v>1.094337768658179E-2</c:v>
                </c:pt>
                <c:pt idx="9459">
                  <c:v>-1.2012582082471042</c:v>
                </c:pt>
                <c:pt idx="9460">
                  <c:v>-3.8474147814635179E-2</c:v>
                </c:pt>
                <c:pt idx="9461">
                  <c:v>4.4394119358453436E-2</c:v>
                </c:pt>
                <c:pt idx="9462">
                  <c:v>-10.583082767502933</c:v>
                </c:pt>
                <c:pt idx="9463">
                  <c:v>1.1834021361432041</c:v>
                </c:pt>
                <c:pt idx="9464">
                  <c:v>-0.10128333583718171</c:v>
                </c:pt>
                <c:pt idx="9465">
                  <c:v>-0.21254463538010077</c:v>
                </c:pt>
                <c:pt idx="9466">
                  <c:v>1.7565872742898669E-2</c:v>
                </c:pt>
                <c:pt idx="9467">
                  <c:v>-0.17333160288556176</c:v>
                </c:pt>
                <c:pt idx="9468">
                  <c:v>0.48849966121986504</c:v>
                </c:pt>
                <c:pt idx="9469">
                  <c:v>0.73289592985715923</c:v>
                </c:pt>
                <c:pt idx="9470">
                  <c:v>0.78756455629759703</c:v>
                </c:pt>
                <c:pt idx="9471">
                  <c:v>0.49044151035686057</c:v>
                </c:pt>
                <c:pt idx="9472">
                  <c:v>0.89282719496845864</c:v>
                </c:pt>
                <c:pt idx="9473">
                  <c:v>7.9230326979352478E-2</c:v>
                </c:pt>
                <c:pt idx="9474">
                  <c:v>-1.440534359215401E-3</c:v>
                </c:pt>
                <c:pt idx="9475">
                  <c:v>0.50248030323720716</c:v>
                </c:pt>
                <c:pt idx="9476">
                  <c:v>0.73696559416620622</c:v>
                </c:pt>
                <c:pt idx="9477">
                  <c:v>-2.2324546671454164E-2</c:v>
                </c:pt>
                <c:pt idx="9478">
                  <c:v>0.14937762403822671</c:v>
                </c:pt>
                <c:pt idx="9479">
                  <c:v>-0.88760217551203624</c:v>
                </c:pt>
                <c:pt idx="9480">
                  <c:v>-0.47870164556761402</c:v>
                </c:pt>
                <c:pt idx="9481">
                  <c:v>0.81942775435817916</c:v>
                </c:pt>
                <c:pt idx="9482">
                  <c:v>-2.0464102559715577E-2</c:v>
                </c:pt>
                <c:pt idx="9483">
                  <c:v>0.58016948953225655</c:v>
                </c:pt>
                <c:pt idx="9484">
                  <c:v>0.30647152242680614</c:v>
                </c:pt>
                <c:pt idx="9485">
                  <c:v>-10.917123403264748</c:v>
                </c:pt>
                <c:pt idx="9486">
                  <c:v>-0.998198507519231</c:v>
                </c:pt>
                <c:pt idx="9487">
                  <c:v>-15.162207728046056</c:v>
                </c:pt>
                <c:pt idx="9488">
                  <c:v>0.23763613339965861</c:v>
                </c:pt>
                <c:pt idx="9489">
                  <c:v>-0.65764695462263933</c:v>
                </c:pt>
                <c:pt idx="9490">
                  <c:v>-0.2262094654948231</c:v>
                </c:pt>
                <c:pt idx="9491">
                  <c:v>0.15970261827594709</c:v>
                </c:pt>
                <c:pt idx="9492">
                  <c:v>-5.511346406228175E-2</c:v>
                </c:pt>
                <c:pt idx="9493">
                  <c:v>9.0197808971578142E-2</c:v>
                </c:pt>
                <c:pt idx="9494">
                  <c:v>0.39104566806595525</c:v>
                </c:pt>
                <c:pt idx="9495">
                  <c:v>-0.12228744335491498</c:v>
                </c:pt>
                <c:pt idx="9496">
                  <c:v>0.27915407119707086</c:v>
                </c:pt>
                <c:pt idx="9497">
                  <c:v>0.21244961808886934</c:v>
                </c:pt>
                <c:pt idx="9498">
                  <c:v>0.13784953527357174</c:v>
                </c:pt>
                <c:pt idx="9499">
                  <c:v>-0.22555970041513101</c:v>
                </c:pt>
                <c:pt idx="9500">
                  <c:v>0.40798274174489368</c:v>
                </c:pt>
                <c:pt idx="9501">
                  <c:v>-1.0815298854965982</c:v>
                </c:pt>
                <c:pt idx="9502">
                  <c:v>1.6545034339742335</c:v>
                </c:pt>
                <c:pt idx="9503">
                  <c:v>-1.9991475187466114E-2</c:v>
                </c:pt>
                <c:pt idx="9504">
                  <c:v>-0.36257007938470825</c:v>
                </c:pt>
                <c:pt idx="9505">
                  <c:v>0.33191986654452382</c:v>
                </c:pt>
                <c:pt idx="9506">
                  <c:v>0.31513892922472325</c:v>
                </c:pt>
                <c:pt idx="9507">
                  <c:v>0.10691520391651219</c:v>
                </c:pt>
                <c:pt idx="9508">
                  <c:v>-1.0822879111379671</c:v>
                </c:pt>
                <c:pt idx="9509">
                  <c:v>-0.35363695461470046</c:v>
                </c:pt>
                <c:pt idx="9510">
                  <c:v>0.76840731287974728</c:v>
                </c:pt>
                <c:pt idx="9511">
                  <c:v>0.24587385467561085</c:v>
                </c:pt>
                <c:pt idx="9512">
                  <c:v>0.25153876699596411</c:v>
                </c:pt>
                <c:pt idx="9513">
                  <c:v>-0.27712923571958059</c:v>
                </c:pt>
                <c:pt idx="9514">
                  <c:v>-0.548304030142308</c:v>
                </c:pt>
                <c:pt idx="9515">
                  <c:v>9.7604427459966399</c:v>
                </c:pt>
                <c:pt idx="9516">
                  <c:v>-13.468369487109527</c:v>
                </c:pt>
                <c:pt idx="9517">
                  <c:v>-0.2326607567902754</c:v>
                </c:pt>
                <c:pt idx="9518">
                  <c:v>-0.41383874969521833</c:v>
                </c:pt>
                <c:pt idx="9519">
                  <c:v>0.94877467664482706</c:v>
                </c:pt>
                <c:pt idx="9520">
                  <c:v>7.1553261025033774E-2</c:v>
                </c:pt>
                <c:pt idx="9521">
                  <c:v>-2.6952964148651328</c:v>
                </c:pt>
                <c:pt idx="9522">
                  <c:v>-10.759610821875045</c:v>
                </c:pt>
                <c:pt idx="9523">
                  <c:v>0.40329894793874499</c:v>
                </c:pt>
                <c:pt idx="9524">
                  <c:v>6.0732489820306386</c:v>
                </c:pt>
                <c:pt idx="9525">
                  <c:v>0.99879925499444855</c:v>
                </c:pt>
                <c:pt idx="9526">
                  <c:v>8.0606959316875546</c:v>
                </c:pt>
                <c:pt idx="9527">
                  <c:v>-1.3207303405297404</c:v>
                </c:pt>
                <c:pt idx="9528">
                  <c:v>-10.759888183221834</c:v>
                </c:pt>
                <c:pt idx="9529">
                  <c:v>-5.7548875021634682</c:v>
                </c:pt>
                <c:pt idx="9530">
                  <c:v>-0.3546648812993623</c:v>
                </c:pt>
                <c:pt idx="9531">
                  <c:v>-10.814048332230835</c:v>
                </c:pt>
                <c:pt idx="9532">
                  <c:v>-7.0660891904577721</c:v>
                </c:pt>
                <c:pt idx="9533">
                  <c:v>-7.0660891904577721</c:v>
                </c:pt>
                <c:pt idx="9534">
                  <c:v>-10.966024713800364</c:v>
                </c:pt>
                <c:pt idx="9535">
                  <c:v>-7.0660891904577721</c:v>
                </c:pt>
                <c:pt idx="9536">
                  <c:v>0.44353451852687881</c:v>
                </c:pt>
                <c:pt idx="9537">
                  <c:v>-5.0874628412503391</c:v>
                </c:pt>
                <c:pt idx="9538">
                  <c:v>5.6426544445649718</c:v>
                </c:pt>
                <c:pt idx="9539">
                  <c:v>-9.2304207950923818</c:v>
                </c:pt>
                <c:pt idx="9540">
                  <c:v>11.840384550711667</c:v>
                </c:pt>
                <c:pt idx="9541">
                  <c:v>8.5894572552354512E-2</c:v>
                </c:pt>
                <c:pt idx="9542">
                  <c:v>8.5575731706073993E-2</c:v>
                </c:pt>
                <c:pt idx="9543">
                  <c:v>3.6926568998357411E-2</c:v>
                </c:pt>
                <c:pt idx="9544">
                  <c:v>-0.60432782558808729</c:v>
                </c:pt>
                <c:pt idx="9545">
                  <c:v>1.3219280948873626</c:v>
                </c:pt>
                <c:pt idx="9546">
                  <c:v>-0.61470984411520813</c:v>
                </c:pt>
                <c:pt idx="9547">
                  <c:v>-0.73504711643550669</c:v>
                </c:pt>
                <c:pt idx="9548">
                  <c:v>1.1926450779423958</c:v>
                </c:pt>
                <c:pt idx="9549">
                  <c:v>-0.11808606992269463</c:v>
                </c:pt>
                <c:pt idx="9550">
                  <c:v>8.7462841250339401E-2</c:v>
                </c:pt>
                <c:pt idx="9551">
                  <c:v>-0.14130009183801395</c:v>
                </c:pt>
                <c:pt idx="9552">
                  <c:v>-0.85973574301171607</c:v>
                </c:pt>
                <c:pt idx="9553">
                  <c:v>0.5501970825604795</c:v>
                </c:pt>
                <c:pt idx="9554">
                  <c:v>0.39496121200629447</c:v>
                </c:pt>
                <c:pt idx="9555">
                  <c:v>1.1375035237499351</c:v>
                </c:pt>
                <c:pt idx="9556">
                  <c:v>2.2269163841032627E-2</c:v>
                </c:pt>
                <c:pt idx="9557">
                  <c:v>0.48215169513738049</c:v>
                </c:pt>
                <c:pt idx="9558">
                  <c:v>-2.0219783690954944</c:v>
                </c:pt>
                <c:pt idx="9559">
                  <c:v>0.40987579416306491</c:v>
                </c:pt>
                <c:pt idx="9560">
                  <c:v>0.25789110255783437</c:v>
                </c:pt>
                <c:pt idx="9561">
                  <c:v>-0.20704445700301191</c:v>
                </c:pt>
                <c:pt idx="9562">
                  <c:v>-0.83803252033660702</c:v>
                </c:pt>
                <c:pt idx="9563">
                  <c:v>1.0395283641866373</c:v>
                </c:pt>
                <c:pt idx="9564">
                  <c:v>-1.4213859219700965E-2</c:v>
                </c:pt>
                <c:pt idx="9565">
                  <c:v>0.16550894800488167</c:v>
                </c:pt>
                <c:pt idx="9566">
                  <c:v>-0.20645087746742632</c:v>
                </c:pt>
                <c:pt idx="9567">
                  <c:v>-0.33120590847537307</c:v>
                </c:pt>
                <c:pt idx="9568">
                  <c:v>1.147753620443692</c:v>
                </c:pt>
                <c:pt idx="9569">
                  <c:v>0.21530567535356784</c:v>
                </c:pt>
                <c:pt idx="9570">
                  <c:v>8.8672787397096631</c:v>
                </c:pt>
                <c:pt idx="9571">
                  <c:v>-1.1154772174199363</c:v>
                </c:pt>
                <c:pt idx="9572">
                  <c:v>-0.24507076031368402</c:v>
                </c:pt>
                <c:pt idx="9573">
                  <c:v>1.2584533789471823</c:v>
                </c:pt>
                <c:pt idx="9574">
                  <c:v>-5.5647846187835261</c:v>
                </c:pt>
                <c:pt idx="9575">
                  <c:v>-0.5516424275211298</c:v>
                </c:pt>
                <c:pt idx="9576">
                  <c:v>10.059344460824425</c:v>
                </c:pt>
                <c:pt idx="9577">
                  <c:v>-11.451382851019591</c:v>
                </c:pt>
                <c:pt idx="9578">
                  <c:v>-0.46428101829869273</c:v>
                </c:pt>
                <c:pt idx="9579">
                  <c:v>-1.3468027635263913</c:v>
                </c:pt>
                <c:pt idx="9580">
                  <c:v>-0.16463070177279962</c:v>
                </c:pt>
                <c:pt idx="9581">
                  <c:v>1.6621632927568741</c:v>
                </c:pt>
                <c:pt idx="9582">
                  <c:v>0.8624964762500652</c:v>
                </c:pt>
                <c:pt idx="9583">
                  <c:v>6.0541541935050874E-2</c:v>
                </c:pt>
                <c:pt idx="9584">
                  <c:v>0.61508248909749197</c:v>
                </c:pt>
                <c:pt idx="9585">
                  <c:v>-0.68965987938784923</c:v>
                </c:pt>
                <c:pt idx="9586">
                  <c:v>9.0606959316875546</c:v>
                </c:pt>
                <c:pt idx="9587">
                  <c:v>4.2631846787406413</c:v>
                </c:pt>
                <c:pt idx="9588">
                  <c:v>0.56012674764838566</c:v>
                </c:pt>
                <c:pt idx="9589">
                  <c:v>0.29176612437711008</c:v>
                </c:pt>
                <c:pt idx="9590">
                  <c:v>1.2439255828860891</c:v>
                </c:pt>
                <c:pt idx="9591">
                  <c:v>-0.18544558677869061</c:v>
                </c:pt>
                <c:pt idx="9592">
                  <c:v>8.8683081332894673</c:v>
                </c:pt>
                <c:pt idx="9593">
                  <c:v>2.0301619705102527</c:v>
                </c:pt>
                <c:pt idx="9594">
                  <c:v>5.5647846187835261</c:v>
                </c:pt>
                <c:pt idx="9595">
                  <c:v>-2.2344652536370231</c:v>
                </c:pt>
                <c:pt idx="9596">
                  <c:v>-7.0660891904577721</c:v>
                </c:pt>
                <c:pt idx="9597">
                  <c:v>-13.468369487109527</c:v>
                </c:pt>
                <c:pt idx="9598">
                  <c:v>0.99759750978469552</c:v>
                </c:pt>
                <c:pt idx="9599">
                  <c:v>0.13750352374993532</c:v>
                </c:pt>
                <c:pt idx="9600">
                  <c:v>-0.77674980169501096</c:v>
                </c:pt>
                <c:pt idx="9601">
                  <c:v>1.6674246609131294</c:v>
                </c:pt>
                <c:pt idx="9602">
                  <c:v>-7.0624959257337645</c:v>
                </c:pt>
                <c:pt idx="9603">
                  <c:v>0.58046110848621535</c:v>
                </c:pt>
                <c:pt idx="9604">
                  <c:v>-7.0660891904577721</c:v>
                </c:pt>
                <c:pt idx="9605">
                  <c:v>-1.7935491225325739</c:v>
                </c:pt>
                <c:pt idx="9606">
                  <c:v>0.32650082467718644</c:v>
                </c:pt>
                <c:pt idx="9607">
                  <c:v>-10.966265102877133</c:v>
                </c:pt>
                <c:pt idx="9608">
                  <c:v>7.0660891904577721</c:v>
                </c:pt>
                <c:pt idx="9609">
                  <c:v>-0.19525629139893369</c:v>
                </c:pt>
                <c:pt idx="9610">
                  <c:v>10.059795091795101</c:v>
                </c:pt>
                <c:pt idx="9611">
                  <c:v>4.0628585954043093</c:v>
                </c:pt>
                <c:pt idx="9612">
                  <c:v>-1.4266254735540558</c:v>
                </c:pt>
                <c:pt idx="9613">
                  <c:v>-8.1388326840655001E-2</c:v>
                </c:pt>
                <c:pt idx="9614">
                  <c:v>-0.92910416359903658</c:v>
                </c:pt>
                <c:pt idx="9615">
                  <c:v>0.69043717027845297</c:v>
                </c:pt>
                <c:pt idx="9616">
                  <c:v>9.9662651028771325</c:v>
                </c:pt>
                <c:pt idx="9617">
                  <c:v>-3.6789386489301701</c:v>
                </c:pt>
                <c:pt idx="9618">
                  <c:v>2.5061070800099166</c:v>
                </c:pt>
                <c:pt idx="9619">
                  <c:v>-5.0283130882740847</c:v>
                </c:pt>
                <c:pt idx="9620">
                  <c:v>6.3625209778657377E-2</c:v>
                </c:pt>
                <c:pt idx="9621">
                  <c:v>-2.6438561897747244</c:v>
                </c:pt>
                <c:pt idx="9622">
                  <c:v>-6.4393827153269498</c:v>
                </c:pt>
                <c:pt idx="9623">
                  <c:v>0.17148046794435395</c:v>
                </c:pt>
                <c:pt idx="9624">
                  <c:v>8.3822637581148367</c:v>
                </c:pt>
                <c:pt idx="9625">
                  <c:v>0.32147732311650584</c:v>
                </c:pt>
                <c:pt idx="9626">
                  <c:v>-8.0624959257337636</c:v>
                </c:pt>
                <c:pt idx="9627">
                  <c:v>-7.3462161941021065E-2</c:v>
                </c:pt>
                <c:pt idx="9628">
                  <c:v>-0.92199748799872694</c:v>
                </c:pt>
                <c:pt idx="9629">
                  <c:v>-0.58016948953225667</c:v>
                </c:pt>
                <c:pt idx="9630">
                  <c:v>-0.47450815096393273</c:v>
                </c:pt>
                <c:pt idx="9631">
                  <c:v>-0.18157030520489736</c:v>
                </c:pt>
                <c:pt idx="9632">
                  <c:v>12.307011018304399</c:v>
                </c:pt>
                <c:pt idx="9633">
                  <c:v>1.4889288760566675</c:v>
                </c:pt>
                <c:pt idx="9634">
                  <c:v>-1.9364478647042025</c:v>
                </c:pt>
                <c:pt idx="9635">
                  <c:v>-7.6486571760385464</c:v>
                </c:pt>
                <c:pt idx="9636">
                  <c:v>-1.7226013680652508</c:v>
                </c:pt>
                <c:pt idx="9637">
                  <c:v>-11.485493915223493</c:v>
                </c:pt>
                <c:pt idx="9638">
                  <c:v>0.50250034052918302</c:v>
                </c:pt>
                <c:pt idx="9639">
                  <c:v>-15.108755848770505</c:v>
                </c:pt>
                <c:pt idx="9640">
                  <c:v>0.975632916730789</c:v>
                </c:pt>
                <c:pt idx="9641">
                  <c:v>-11.229019050893521</c:v>
                </c:pt>
                <c:pt idx="9642">
                  <c:v>8.3837042924740537</c:v>
                </c:pt>
                <c:pt idx="9643">
                  <c:v>0.74332477527238761</c:v>
                </c:pt>
                <c:pt idx="9644">
                  <c:v>-1.7952332493453864</c:v>
                </c:pt>
                <c:pt idx="9645">
                  <c:v>0.3280541976842038</c:v>
                </c:pt>
                <c:pt idx="9646">
                  <c:v>9.2304207950923818</c:v>
                </c:pt>
                <c:pt idx="9647">
                  <c:v>9.7847323398144295E-2</c:v>
                </c:pt>
                <c:pt idx="9648">
                  <c:v>1.7273154241324868</c:v>
                </c:pt>
                <c:pt idx="9649">
                  <c:v>-11.146568675740786</c:v>
                </c:pt>
                <c:pt idx="9650">
                  <c:v>-0.18089611926331575</c:v>
                </c:pt>
                <c:pt idx="9651">
                  <c:v>-0.30541300810434541</c:v>
                </c:pt>
                <c:pt idx="9652">
                  <c:v>-11.759610821875043</c:v>
                </c:pt>
                <c:pt idx="9653">
                  <c:v>9.0606959316875546</c:v>
                </c:pt>
                <c:pt idx="9654">
                  <c:v>5.7548875021634682</c:v>
                </c:pt>
                <c:pt idx="9655">
                  <c:v>0.10864126000382433</c:v>
                </c:pt>
                <c:pt idx="9656">
                  <c:v>0</c:v>
                </c:pt>
                <c:pt idx="9657">
                  <c:v>5.7548875021634682</c:v>
                </c:pt>
                <c:pt idx="9658">
                  <c:v>0.54806511637553212</c:v>
                </c:pt>
                <c:pt idx="9659">
                  <c:v>-0.72747414518890885</c:v>
                </c:pt>
                <c:pt idx="9660">
                  <c:v>-13.335064632126906</c:v>
                </c:pt>
                <c:pt idx="9661">
                  <c:v>-0.57524734588794435</c:v>
                </c:pt>
                <c:pt idx="9662">
                  <c:v>-0.38646834708207289</c:v>
                </c:pt>
                <c:pt idx="9663">
                  <c:v>-12.248718247933585</c:v>
                </c:pt>
                <c:pt idx="9664">
                  <c:v>-4.8532629199893673</c:v>
                </c:pt>
                <c:pt idx="9665">
                  <c:v>-0.61177533185512278</c:v>
                </c:pt>
                <c:pt idx="9666">
                  <c:v>2.1123291565754189E-2</c:v>
                </c:pt>
                <c:pt idx="9667">
                  <c:v>-9.0046886457936299</c:v>
                </c:pt>
                <c:pt idx="9668">
                  <c:v>-5.5647846187835261</c:v>
                </c:pt>
                <c:pt idx="9669">
                  <c:v>-7.866248611111172</c:v>
                </c:pt>
                <c:pt idx="9670">
                  <c:v>-12.827144190984283</c:v>
                </c:pt>
                <c:pt idx="9671">
                  <c:v>-7.0624959257337645</c:v>
                </c:pt>
                <c:pt idx="9672">
                  <c:v>-0.18057224564182109</c:v>
                </c:pt>
                <c:pt idx="9673">
                  <c:v>-0.22986754189859437</c:v>
                </c:pt>
                <c:pt idx="9674">
                  <c:v>-2.188719374728596</c:v>
                </c:pt>
                <c:pt idx="9675">
                  <c:v>0.18737013590172183</c:v>
                </c:pt>
                <c:pt idx="9676">
                  <c:v>-0.583762754256265</c:v>
                </c:pt>
                <c:pt idx="9677">
                  <c:v>-10.917372079476841</c:v>
                </c:pt>
                <c:pt idx="9678">
                  <c:v>0.14494833591109957</c:v>
                </c:pt>
                <c:pt idx="9679">
                  <c:v>-3.8073549220576037</c:v>
                </c:pt>
                <c:pt idx="9680">
                  <c:v>-10.451554569765362</c:v>
                </c:pt>
                <c:pt idx="9681">
                  <c:v>-13.013148171454763</c:v>
                </c:pt>
                <c:pt idx="9682">
                  <c:v>-0.52356195605701272</c:v>
                </c:pt>
                <c:pt idx="9683">
                  <c:v>0</c:v>
                </c:pt>
                <c:pt idx="9684">
                  <c:v>-0.30351347518886435</c:v>
                </c:pt>
                <c:pt idx="9685">
                  <c:v>-11.416797527606059</c:v>
                </c:pt>
                <c:pt idx="9686">
                  <c:v>-0.12037393842428083</c:v>
                </c:pt>
                <c:pt idx="9687">
                  <c:v>-2.6998157300799432</c:v>
                </c:pt>
                <c:pt idx="9688">
                  <c:v>0.66985139830766915</c:v>
                </c:pt>
                <c:pt idx="9689">
                  <c:v>-10.814315423787811</c:v>
                </c:pt>
                <c:pt idx="9690">
                  <c:v>-6.413033741971591E-2</c:v>
                </c:pt>
                <c:pt idx="9691">
                  <c:v>0.33703498727757064</c:v>
                </c:pt>
                <c:pt idx="9692">
                  <c:v>1.7625006862733434</c:v>
                </c:pt>
                <c:pt idx="9693">
                  <c:v>-8.3837042924740537</c:v>
                </c:pt>
                <c:pt idx="9694">
                  <c:v>-1.8709790768046668</c:v>
                </c:pt>
                <c:pt idx="9695">
                  <c:v>5.7459543773934607</c:v>
                </c:pt>
                <c:pt idx="9696">
                  <c:v>0.20600346079741477</c:v>
                </c:pt>
                <c:pt idx="9697">
                  <c:v>-0.19264507794239591</c:v>
                </c:pt>
                <c:pt idx="9698">
                  <c:v>0.245365757740787</c:v>
                </c:pt>
                <c:pt idx="9699">
                  <c:v>1.3070678965087328</c:v>
                </c:pt>
                <c:pt idx="9700">
                  <c:v>-9.0606959316875546</c:v>
                </c:pt>
                <c:pt idx="9701">
                  <c:v>0.77760757866355179</c:v>
                </c:pt>
                <c:pt idx="9702">
                  <c:v>-0.5219527031953558</c:v>
                </c:pt>
                <c:pt idx="9703">
                  <c:v>8.4374053123072983</c:v>
                </c:pt>
                <c:pt idx="9704">
                  <c:v>-12.451296983981448</c:v>
                </c:pt>
                <c:pt idx="9705">
                  <c:v>0.23746134856722487</c:v>
                </c:pt>
                <c:pt idx="9706">
                  <c:v>11.941658995526698</c:v>
                </c:pt>
                <c:pt idx="9707">
                  <c:v>0.70009309142673437</c:v>
                </c:pt>
                <c:pt idx="9708">
                  <c:v>6.4705689387815249E-2</c:v>
                </c:pt>
                <c:pt idx="9709">
                  <c:v>0.45360515553833108</c:v>
                </c:pt>
                <c:pt idx="9710">
                  <c:v>8.0606959316875546</c:v>
                </c:pt>
                <c:pt idx="9711">
                  <c:v>-1.2007450055511795E-3</c:v>
                </c:pt>
                <c:pt idx="9712">
                  <c:v>-2.424754624667735E-2</c:v>
                </c:pt>
                <c:pt idx="9713">
                  <c:v>-15.380833054951912</c:v>
                </c:pt>
                <c:pt idx="9714">
                  <c:v>-13.773207904847887</c:v>
                </c:pt>
                <c:pt idx="9715">
                  <c:v>-0.58016948953225667</c:v>
                </c:pt>
                <c:pt idx="9716">
                  <c:v>-8.1036572090906506E-2</c:v>
                </c:pt>
                <c:pt idx="9717">
                  <c:v>0.39592867633113932</c:v>
                </c:pt>
                <c:pt idx="9718">
                  <c:v>-1.6301613625231917</c:v>
                </c:pt>
                <c:pt idx="9719">
                  <c:v>-2.7656342902865682E-2</c:v>
                </c:pt>
                <c:pt idx="9720">
                  <c:v>3.2730184944064158</c:v>
                </c:pt>
                <c:pt idx="9721">
                  <c:v>-9.5064728856024523</c:v>
                </c:pt>
                <c:pt idx="9722">
                  <c:v>-4.4380050608259705</c:v>
                </c:pt>
                <c:pt idx="9723">
                  <c:v>-0.21889153309611764</c:v>
                </c:pt>
                <c:pt idx="9724">
                  <c:v>9.5196362528432132</c:v>
                </c:pt>
                <c:pt idx="9725">
                  <c:v>-9.2304207950923818</c:v>
                </c:pt>
                <c:pt idx="9726">
                  <c:v>-0.67609079932104832</c:v>
                </c:pt>
                <c:pt idx="9727">
                  <c:v>-1.6641943622564777</c:v>
                </c:pt>
                <c:pt idx="9728">
                  <c:v>8.8683081332894673</c:v>
                </c:pt>
                <c:pt idx="9729">
                  <c:v>-7.0660891904577721</c:v>
                </c:pt>
                <c:pt idx="9730">
                  <c:v>-8.10073442313454</c:v>
                </c:pt>
                <c:pt idx="9731">
                  <c:v>-10.307580315927396</c:v>
                </c:pt>
                <c:pt idx="9732">
                  <c:v>-3.629612922298988E-2</c:v>
                </c:pt>
                <c:pt idx="9733">
                  <c:v>-5.2043348823867186</c:v>
                </c:pt>
                <c:pt idx="9734">
                  <c:v>8.0606959316875546</c:v>
                </c:pt>
                <c:pt idx="9735">
                  <c:v>0.87800947562138953</c:v>
                </c:pt>
                <c:pt idx="9736">
                  <c:v>2.5321946758200244</c:v>
                </c:pt>
                <c:pt idx="9737">
                  <c:v>4.7369655941662057</c:v>
                </c:pt>
                <c:pt idx="9738">
                  <c:v>-0.38589115361932741</c:v>
                </c:pt>
                <c:pt idx="9739">
                  <c:v>-1.2257127796280596</c:v>
                </c:pt>
                <c:pt idx="9740">
                  <c:v>-2.113629503231806</c:v>
                </c:pt>
                <c:pt idx="9741">
                  <c:v>0.89566334018526439</c:v>
                </c:pt>
                <c:pt idx="9742">
                  <c:v>-8.3837042924740537</c:v>
                </c:pt>
                <c:pt idx="9743">
                  <c:v>-8.8672787397096631</c:v>
                </c:pt>
                <c:pt idx="9744">
                  <c:v>0.14809863898913392</c:v>
                </c:pt>
                <c:pt idx="9745">
                  <c:v>-10.059344460824425</c:v>
                </c:pt>
                <c:pt idx="9746">
                  <c:v>-0.40807174378440658</c:v>
                </c:pt>
                <c:pt idx="9747">
                  <c:v>0.55339242172028669</c:v>
                </c:pt>
                <c:pt idx="9748">
                  <c:v>0.22463089353244767</c:v>
                </c:pt>
                <c:pt idx="9749">
                  <c:v>-1.1121750299842759</c:v>
                </c:pt>
                <c:pt idx="9750">
                  <c:v>-0.12973958710960443</c:v>
                </c:pt>
                <c:pt idx="9751">
                  <c:v>11.703110507511809</c:v>
                </c:pt>
                <c:pt idx="9752">
                  <c:v>2.0418763783881371</c:v>
                </c:pt>
                <c:pt idx="9753">
                  <c:v>0.88396800655288965</c:v>
                </c:pt>
                <c:pt idx="9754">
                  <c:v>2.2863221290132207</c:v>
                </c:pt>
                <c:pt idx="9755">
                  <c:v>-2.8744691179161412</c:v>
                </c:pt>
                <c:pt idx="9756">
                  <c:v>-10.703038388986418</c:v>
                </c:pt>
                <c:pt idx="9757">
                  <c:v>3.9627074120710856E-2</c:v>
                </c:pt>
                <c:pt idx="9758">
                  <c:v>-4.4435557655792011E-2</c:v>
                </c:pt>
                <c:pt idx="9759">
                  <c:v>5.3984684143303048E-2</c:v>
                </c:pt>
                <c:pt idx="9760">
                  <c:v>9.0597950917951025</c:v>
                </c:pt>
                <c:pt idx="9761">
                  <c:v>1.2220494532994381</c:v>
                </c:pt>
                <c:pt idx="9762">
                  <c:v>-10.518980929170402</c:v>
                </c:pt>
                <c:pt idx="9763">
                  <c:v>-1.3112016882943036</c:v>
                </c:pt>
                <c:pt idx="9764">
                  <c:v>0.20863512472930201</c:v>
                </c:pt>
                <c:pt idx="9765">
                  <c:v>9.3822637581148367</c:v>
                </c:pt>
                <c:pt idx="9766">
                  <c:v>0.33170911567994782</c:v>
                </c:pt>
                <c:pt idx="9767">
                  <c:v>0.5157649903621303</c:v>
                </c:pt>
                <c:pt idx="9768">
                  <c:v>11.866506212226202</c:v>
                </c:pt>
                <c:pt idx="9769">
                  <c:v>8.6923248994092006</c:v>
                </c:pt>
                <c:pt idx="9770">
                  <c:v>8.6923248994092006</c:v>
                </c:pt>
                <c:pt idx="9771">
                  <c:v>8.6923248994092006</c:v>
                </c:pt>
                <c:pt idx="9772">
                  <c:v>14.773156381558422</c:v>
                </c:pt>
                <c:pt idx="9773">
                  <c:v>9.2768998393379949</c:v>
                </c:pt>
                <c:pt idx="9774">
                  <c:v>8.6923248994092006</c:v>
                </c:pt>
                <c:pt idx="9775">
                  <c:v>-11.10372492250138</c:v>
                </c:pt>
                <c:pt idx="9776">
                  <c:v>-11.485158443755667</c:v>
                </c:pt>
                <c:pt idx="9777">
                  <c:v>-11.188588845707349</c:v>
                </c:pt>
                <c:pt idx="9778">
                  <c:v>-11.380821783940931</c:v>
                </c:pt>
                <c:pt idx="9779">
                  <c:v>-11.380821783940931</c:v>
                </c:pt>
                <c:pt idx="9780">
                  <c:v>-11.188588845707349</c:v>
                </c:pt>
                <c:pt idx="9781">
                  <c:v>-11.485158443755667</c:v>
                </c:pt>
                <c:pt idx="9782">
                  <c:v>9.5196362528432132</c:v>
                </c:pt>
                <c:pt idx="9783">
                  <c:v>9.8667637673533513</c:v>
                </c:pt>
                <c:pt idx="9784">
                  <c:v>-0.42208873839195316</c:v>
                </c:pt>
                <c:pt idx="9785">
                  <c:v>-14.268347054682517</c:v>
                </c:pt>
                <c:pt idx="9786">
                  <c:v>9.6450579349844787</c:v>
                </c:pt>
                <c:pt idx="9787">
                  <c:v>-1.7321646079023851</c:v>
                </c:pt>
                <c:pt idx="9788">
                  <c:v>-0.28239973070072522</c:v>
                </c:pt>
                <c:pt idx="9789">
                  <c:v>-3.939680530726188</c:v>
                </c:pt>
                <c:pt idx="9790">
                  <c:v>0.5405683813627028</c:v>
                </c:pt>
                <c:pt idx="9791">
                  <c:v>-3.1916200725416317</c:v>
                </c:pt>
                <c:pt idx="9792">
                  <c:v>0.80296315294044662</c:v>
                </c:pt>
                <c:pt idx="9793">
                  <c:v>0.33703498727757036</c:v>
                </c:pt>
                <c:pt idx="9794">
                  <c:v>0.14201900487242816</c:v>
                </c:pt>
                <c:pt idx="9795">
                  <c:v>-11.936760611936693</c:v>
                </c:pt>
                <c:pt idx="9796">
                  <c:v>0.34513548604868749</c:v>
                </c:pt>
                <c:pt idx="9797">
                  <c:v>-0.81532123186766103</c:v>
                </c:pt>
                <c:pt idx="9798">
                  <c:v>-2.4565141352550031</c:v>
                </c:pt>
                <c:pt idx="9799">
                  <c:v>-0.21313445347535179</c:v>
                </c:pt>
                <c:pt idx="9800">
                  <c:v>10.702749878828293</c:v>
                </c:pt>
                <c:pt idx="9801">
                  <c:v>5.5647846187835261</c:v>
                </c:pt>
                <c:pt idx="9802">
                  <c:v>-3.2034265038149176E-16</c:v>
                </c:pt>
                <c:pt idx="9803">
                  <c:v>-10.229619965185119</c:v>
                </c:pt>
                <c:pt idx="9804">
                  <c:v>-2.7887791928024641</c:v>
                </c:pt>
                <c:pt idx="9805">
                  <c:v>1.0624515084667574</c:v>
                </c:pt>
                <c:pt idx="9806">
                  <c:v>-2.8011895492518892</c:v>
                </c:pt>
                <c:pt idx="9807">
                  <c:v>0.83575964927675472</c:v>
                </c:pt>
                <c:pt idx="9808">
                  <c:v>1.0684447913300545</c:v>
                </c:pt>
                <c:pt idx="9809">
                  <c:v>-9.8672787397096631</c:v>
                </c:pt>
                <c:pt idx="9810">
                  <c:v>13.813814586549059</c:v>
                </c:pt>
                <c:pt idx="9811">
                  <c:v>2.5000978503138787</c:v>
                </c:pt>
                <c:pt idx="9812">
                  <c:v>0.12409034772464365</c:v>
                </c:pt>
                <c:pt idx="9813">
                  <c:v>-8.6462586799900301</c:v>
                </c:pt>
                <c:pt idx="9814">
                  <c:v>-0.19418779244429729</c:v>
                </c:pt>
                <c:pt idx="9815">
                  <c:v>0.74664350806856017</c:v>
                </c:pt>
                <c:pt idx="9816">
                  <c:v>0.38466385023532507</c:v>
                </c:pt>
                <c:pt idx="9817">
                  <c:v>-1.3219280948873622</c:v>
                </c:pt>
                <c:pt idx="9818">
                  <c:v>0.40632028217773469</c:v>
                </c:pt>
                <c:pt idx="9819">
                  <c:v>0.65188938832003984</c:v>
                </c:pt>
                <c:pt idx="9820">
                  <c:v>0.53659947915975692</c:v>
                </c:pt>
                <c:pt idx="9821">
                  <c:v>1.2479275134435859</c:v>
                </c:pt>
                <c:pt idx="9822">
                  <c:v>-0.20645087746742632</c:v>
                </c:pt>
                <c:pt idx="9823">
                  <c:v>-1.368651723980655</c:v>
                </c:pt>
                <c:pt idx="9824">
                  <c:v>-8.0624959257337636</c:v>
                </c:pt>
                <c:pt idx="9825">
                  <c:v>-11.891910249864669</c:v>
                </c:pt>
                <c:pt idx="9826">
                  <c:v>4.021521897490671</c:v>
                </c:pt>
                <c:pt idx="9827">
                  <c:v>-1.2623132385901399</c:v>
                </c:pt>
                <c:pt idx="9828">
                  <c:v>-1.2623132385901399</c:v>
                </c:pt>
                <c:pt idx="9829">
                  <c:v>-10.307200809140809</c:v>
                </c:pt>
                <c:pt idx="9830">
                  <c:v>2.8063247934591149</c:v>
                </c:pt>
                <c:pt idx="9831">
                  <c:v>-15.425226832765871</c:v>
                </c:pt>
                <c:pt idx="9832">
                  <c:v>-0.40192199948858565</c:v>
                </c:pt>
                <c:pt idx="9833">
                  <c:v>6.0732489820306386</c:v>
                </c:pt>
                <c:pt idx="9834">
                  <c:v>6.0732489820306386</c:v>
                </c:pt>
                <c:pt idx="9835">
                  <c:v>9.6215315259302978E-2</c:v>
                </c:pt>
                <c:pt idx="9836">
                  <c:v>0.50189934279464776</c:v>
                </c:pt>
                <c:pt idx="9837">
                  <c:v>-0.11103131238874402</c:v>
                </c:pt>
                <c:pt idx="9838">
                  <c:v>-0.11929892837234425</c:v>
                </c:pt>
                <c:pt idx="9839">
                  <c:v>-11.416445693671653</c:v>
                </c:pt>
                <c:pt idx="9840">
                  <c:v>1.7500217469916524</c:v>
                </c:pt>
                <c:pt idx="9841">
                  <c:v>11.613482540731207</c:v>
                </c:pt>
                <c:pt idx="9842">
                  <c:v>-0.15041684255309878</c:v>
                </c:pt>
                <c:pt idx="9843">
                  <c:v>-9.7598881832218343</c:v>
                </c:pt>
                <c:pt idx="9844">
                  <c:v>-2.8289044431423795E-2</c:v>
                </c:pt>
                <c:pt idx="9845">
                  <c:v>8.3837042924740537</c:v>
                </c:pt>
                <c:pt idx="9846">
                  <c:v>0.99460674122978143</c:v>
                </c:pt>
                <c:pt idx="9847">
                  <c:v>0.21628102200547195</c:v>
                </c:pt>
                <c:pt idx="9848">
                  <c:v>1.4234558749721682</c:v>
                </c:pt>
                <c:pt idx="9849">
                  <c:v>13.59027514956988</c:v>
                </c:pt>
                <c:pt idx="9850">
                  <c:v>-0.58485322633815451</c:v>
                </c:pt>
                <c:pt idx="9851">
                  <c:v>7.6462586799900292</c:v>
                </c:pt>
                <c:pt idx="9852">
                  <c:v>-0.5687340389292701</c:v>
                </c:pt>
                <c:pt idx="9853">
                  <c:v>-18.465631500193155</c:v>
                </c:pt>
                <c:pt idx="9854">
                  <c:v>-3.3683874059800227</c:v>
                </c:pt>
                <c:pt idx="9855">
                  <c:v>0.58376275425626512</c:v>
                </c:pt>
                <c:pt idx="9856">
                  <c:v>-13.188279751964144</c:v>
                </c:pt>
                <c:pt idx="9857">
                  <c:v>1.4735304953591692</c:v>
                </c:pt>
                <c:pt idx="9858">
                  <c:v>1.7900769306257687</c:v>
                </c:pt>
                <c:pt idx="9859">
                  <c:v>-10.518980929170402</c:v>
                </c:pt>
                <c:pt idx="9860">
                  <c:v>12.013206341123576</c:v>
                </c:pt>
                <c:pt idx="9861">
                  <c:v>-0.83007499855768763</c:v>
                </c:pt>
                <c:pt idx="9862">
                  <c:v>-3.4765418160676964E-2</c:v>
                </c:pt>
                <c:pt idx="9863">
                  <c:v>-10.866763767353351</c:v>
                </c:pt>
                <c:pt idx="9864">
                  <c:v>0</c:v>
                </c:pt>
                <c:pt idx="9865">
                  <c:v>-7.0660891904577721</c:v>
                </c:pt>
                <c:pt idx="9866">
                  <c:v>-9.9501335523781723E-2</c:v>
                </c:pt>
                <c:pt idx="9867">
                  <c:v>-10.381182412624446</c:v>
                </c:pt>
                <c:pt idx="9868">
                  <c:v>0.68684211474036938</c:v>
                </c:pt>
                <c:pt idx="9869">
                  <c:v>0.45943161863729748</c:v>
                </c:pt>
                <c:pt idx="9870">
                  <c:v>-0.71796463223615015</c:v>
                </c:pt>
                <c:pt idx="9871">
                  <c:v>-9.0083989245285918E-4</c:v>
                </c:pt>
                <c:pt idx="9872">
                  <c:v>8.6462586799900301</c:v>
                </c:pt>
                <c:pt idx="9873">
                  <c:v>-0.58134245354077974</c:v>
                </c:pt>
                <c:pt idx="9874">
                  <c:v>1.5849127534740044</c:v>
                </c:pt>
                <c:pt idx="9875">
                  <c:v>9.7604427459966399</c:v>
                </c:pt>
                <c:pt idx="9876">
                  <c:v>-7.6486571760385464</c:v>
                </c:pt>
                <c:pt idx="9877">
                  <c:v>-8.0624959257337636</c:v>
                </c:pt>
                <c:pt idx="9878">
                  <c:v>-5.2467419894135371E-2</c:v>
                </c:pt>
                <c:pt idx="9879">
                  <c:v>6.4851144349967887E-2</c:v>
                </c:pt>
                <c:pt idx="9880">
                  <c:v>14.538673953082668</c:v>
                </c:pt>
                <c:pt idx="9881">
                  <c:v>-7.6462586799900292</c:v>
                </c:pt>
                <c:pt idx="9882">
                  <c:v>-0.12553088208385882</c:v>
                </c:pt>
                <c:pt idx="9883">
                  <c:v>12.731389749636921</c:v>
                </c:pt>
                <c:pt idx="9884">
                  <c:v>-9.1423027763594331E-2</c:v>
                </c:pt>
                <c:pt idx="9885">
                  <c:v>1.1699250014423128</c:v>
                </c:pt>
                <c:pt idx="9886">
                  <c:v>0.14246977664328417</c:v>
                </c:pt>
                <c:pt idx="9887">
                  <c:v>12.759402765865902</c:v>
                </c:pt>
                <c:pt idx="9888">
                  <c:v>5.5647846187835261</c:v>
                </c:pt>
                <c:pt idx="9889">
                  <c:v>-0.37255416795733043</c:v>
                </c:pt>
                <c:pt idx="9890">
                  <c:v>7.2756342435314147E-2</c:v>
                </c:pt>
                <c:pt idx="9891">
                  <c:v>0.21597758177301951</c:v>
                </c:pt>
                <c:pt idx="9892">
                  <c:v>-11.307200809140809</c:v>
                </c:pt>
                <c:pt idx="9893">
                  <c:v>11.416621621364193</c:v>
                </c:pt>
                <c:pt idx="9894">
                  <c:v>8.0624959257337636</c:v>
                </c:pt>
                <c:pt idx="9895">
                  <c:v>11.059344460824425</c:v>
                </c:pt>
                <c:pt idx="9896">
                  <c:v>7.0660891904577738</c:v>
                </c:pt>
                <c:pt idx="9897">
                  <c:v>6.7414669864011465</c:v>
                </c:pt>
                <c:pt idx="9898">
                  <c:v>-4.1916200725416317</c:v>
                </c:pt>
                <c:pt idx="9899">
                  <c:v>3.4447848426728962</c:v>
                </c:pt>
                <c:pt idx="9900">
                  <c:v>-1.2628540802237986</c:v>
                </c:pt>
                <c:pt idx="9901">
                  <c:v>0.343778816109022</c:v>
                </c:pt>
                <c:pt idx="9902">
                  <c:v>8.6462586799900301</c:v>
                </c:pt>
                <c:pt idx="9903">
                  <c:v>0.75672884898763626</c:v>
                </c:pt>
                <c:pt idx="9904">
                  <c:v>-4.2931240662399848</c:v>
                </c:pt>
                <c:pt idx="9905">
                  <c:v>0</c:v>
                </c:pt>
                <c:pt idx="9906">
                  <c:v>-1.4489333716226824</c:v>
                </c:pt>
                <c:pt idx="9907">
                  <c:v>3.0071923820669473</c:v>
                </c:pt>
                <c:pt idx="9908">
                  <c:v>-11.814048332230835</c:v>
                </c:pt>
                <c:pt idx="9909">
                  <c:v>-4.8073549220576037</c:v>
                </c:pt>
                <c:pt idx="9910">
                  <c:v>0.20645087746742624</c:v>
                </c:pt>
                <c:pt idx="9911">
                  <c:v>11.22901905089352</c:v>
                </c:pt>
                <c:pt idx="9912">
                  <c:v>0.27279337229612227</c:v>
                </c:pt>
                <c:pt idx="9913">
                  <c:v>3.8455150909950722</c:v>
                </c:pt>
                <c:pt idx="9914">
                  <c:v>-7.3001830942906618E-2</c:v>
                </c:pt>
                <c:pt idx="9915">
                  <c:v>-9.3492641222235148E-2</c:v>
                </c:pt>
                <c:pt idx="9916">
                  <c:v>-0.87923558142880132</c:v>
                </c:pt>
                <c:pt idx="9917">
                  <c:v>0.22321330047147572</c:v>
                </c:pt>
                <c:pt idx="9918">
                  <c:v>-8.5116613637950936E-2</c:v>
                </c:pt>
                <c:pt idx="9919">
                  <c:v>0.11251322114195141</c:v>
                </c:pt>
                <c:pt idx="9920">
                  <c:v>-2.0377387371352564E-2</c:v>
                </c:pt>
                <c:pt idx="9921">
                  <c:v>4.5803689613125059E-2</c:v>
                </c:pt>
                <c:pt idx="9922">
                  <c:v>-0.13906403773755177</c:v>
                </c:pt>
                <c:pt idx="9923">
                  <c:v>-6.3578795774505092E-2</c:v>
                </c:pt>
                <c:pt idx="9924">
                  <c:v>2.6593464504897856E-3</c:v>
                </c:pt>
                <c:pt idx="9925">
                  <c:v>8.4261502472955635E-2</c:v>
                </c:pt>
                <c:pt idx="9926">
                  <c:v>0.773229138152978</c:v>
                </c:pt>
                <c:pt idx="9927">
                  <c:v>-9.5157233040340447E-2</c:v>
                </c:pt>
                <c:pt idx="9928">
                  <c:v>-1.1504674945338245</c:v>
                </c:pt>
                <c:pt idx="9929">
                  <c:v>-0.37489810842562965</c:v>
                </c:pt>
                <c:pt idx="9930">
                  <c:v>-1.581051484746231E-2</c:v>
                </c:pt>
                <c:pt idx="9931">
                  <c:v>-0.10006695510392247</c:v>
                </c:pt>
                <c:pt idx="9932">
                  <c:v>6.7216736463497614E-2</c:v>
                </c:pt>
                <c:pt idx="9933">
                  <c:v>-0.14474790928512155</c:v>
                </c:pt>
                <c:pt idx="9934">
                  <c:v>-0.47193989051332091</c:v>
                </c:pt>
                <c:pt idx="9935">
                  <c:v>-5.8163025558138862E-2</c:v>
                </c:pt>
                <c:pt idx="9936">
                  <c:v>0.46948528330122019</c:v>
                </c:pt>
                <c:pt idx="9937">
                  <c:v>0.10941121672058206</c:v>
                </c:pt>
                <c:pt idx="9938">
                  <c:v>0.16227142889887683</c:v>
                </c:pt>
                <c:pt idx="9939">
                  <c:v>-0.10425808379331764</c:v>
                </c:pt>
                <c:pt idx="9940">
                  <c:v>-3.3423001537450502E-2</c:v>
                </c:pt>
                <c:pt idx="9941">
                  <c:v>-2.4146087331702266E-2</c:v>
                </c:pt>
                <c:pt idx="9942">
                  <c:v>-2.4146087331702266E-2</c:v>
                </c:pt>
                <c:pt idx="9943">
                  <c:v>-0.11990016655206569</c:v>
                </c:pt>
                <c:pt idx="9944">
                  <c:v>-0.10544929858372966</c:v>
                </c:pt>
                <c:pt idx="9945">
                  <c:v>-2.6099717572860601E-2</c:v>
                </c:pt>
                <c:pt idx="9946">
                  <c:v>-8.2989364671031643E-2</c:v>
                </c:pt>
                <c:pt idx="9947">
                  <c:v>-8.2989364671031643E-2</c:v>
                </c:pt>
                <c:pt idx="9948">
                  <c:v>-11.787086324551618</c:v>
                </c:pt>
                <c:pt idx="9949">
                  <c:v>2.8896145634456076E-2</c:v>
                </c:pt>
                <c:pt idx="9950">
                  <c:v>-7.2324838239322509E-2</c:v>
                </c:pt>
                <c:pt idx="9951">
                  <c:v>-6.96735278068112E-2</c:v>
                </c:pt>
                <c:pt idx="9952">
                  <c:v>-8.3837042924740537</c:v>
                </c:pt>
                <c:pt idx="9953">
                  <c:v>-6.4600313185993019E-2</c:v>
                </c:pt>
                <c:pt idx="9954">
                  <c:v>-0.15625808653717829</c:v>
                </c:pt>
                <c:pt idx="9955">
                  <c:v>-7.6796749255875985E-2</c:v>
                </c:pt>
                <c:pt idx="9956">
                  <c:v>-9.798207914650453E-2</c:v>
                </c:pt>
                <c:pt idx="9957">
                  <c:v>-0.46038863030813726</c:v>
                </c:pt>
                <c:pt idx="9958">
                  <c:v>1.3464257075162297E-3</c:v>
                </c:pt>
                <c:pt idx="9959">
                  <c:v>7.9487531154907292E-3</c:v>
                </c:pt>
                <c:pt idx="9960">
                  <c:v>-0.26446494144023458</c:v>
                </c:pt>
                <c:pt idx="9961">
                  <c:v>-1.463322034588237</c:v>
                </c:pt>
                <c:pt idx="9962">
                  <c:v>-4.2950615487205093E-2</c:v>
                </c:pt>
                <c:pt idx="9963">
                  <c:v>-0.29208608335843678</c:v>
                </c:pt>
                <c:pt idx="9964">
                  <c:v>0.28716267672668616</c:v>
                </c:pt>
                <c:pt idx="9965">
                  <c:v>-2.9475325801058645</c:v>
                </c:pt>
                <c:pt idx="9966">
                  <c:v>0.82594201637426512</c:v>
                </c:pt>
                <c:pt idx="9967">
                  <c:v>-0.91253715874966101</c:v>
                </c:pt>
                <c:pt idx="9968">
                  <c:v>-0.37503943134692513</c:v>
                </c:pt>
                <c:pt idx="9969">
                  <c:v>0.67087640370843349</c:v>
                </c:pt>
                <c:pt idx="9970">
                  <c:v>0.16845361422564425</c:v>
                </c:pt>
                <c:pt idx="9971">
                  <c:v>4.5323990509489979E-2</c:v>
                </c:pt>
                <c:pt idx="9972">
                  <c:v>-0.11651400872642532</c:v>
                </c:pt>
                <c:pt idx="9973">
                  <c:v>-0.11651400872642532</c:v>
                </c:pt>
                <c:pt idx="9974">
                  <c:v>-0.11651400872642532</c:v>
                </c:pt>
                <c:pt idx="9975">
                  <c:v>-1.2123559082489485E-2</c:v>
                </c:pt>
                <c:pt idx="9976">
                  <c:v>-1.2123559082489485E-2</c:v>
                </c:pt>
                <c:pt idx="9977">
                  <c:v>-0.20278352473197928</c:v>
                </c:pt>
                <c:pt idx="9978">
                  <c:v>4.2369928864706939E-3</c:v>
                </c:pt>
                <c:pt idx="9979">
                  <c:v>-5.8198246745145059E-2</c:v>
                </c:pt>
                <c:pt idx="9980">
                  <c:v>-9.057046357944884E-2</c:v>
                </c:pt>
                <c:pt idx="9981">
                  <c:v>0.60165878959346974</c:v>
                </c:pt>
                <c:pt idx="9982">
                  <c:v>-0.14221835277957809</c:v>
                </c:pt>
                <c:pt idx="9983">
                  <c:v>-0.27623600419449357</c:v>
                </c:pt>
                <c:pt idx="9984">
                  <c:v>1.1346210152168132</c:v>
                </c:pt>
                <c:pt idx="9985">
                  <c:v>8.1196082847981021E-2</c:v>
                </c:pt>
                <c:pt idx="9986">
                  <c:v>-0.11849676263530942</c:v>
                </c:pt>
                <c:pt idx="9987">
                  <c:v>-6.5963262378358339E-2</c:v>
                </c:pt>
                <c:pt idx="9988">
                  <c:v>1.814734671025952E-2</c:v>
                </c:pt>
                <c:pt idx="9989">
                  <c:v>-0.10374792483782863</c:v>
                </c:pt>
                <c:pt idx="9990">
                  <c:v>-4.2901916195001548E-3</c:v>
                </c:pt>
                <c:pt idx="9991">
                  <c:v>-0.13293313044646346</c:v>
                </c:pt>
                <c:pt idx="9992">
                  <c:v>0.27563444261342734</c:v>
                </c:pt>
                <c:pt idx="9993">
                  <c:v>-20</c:v>
                </c:pt>
                <c:pt idx="9994">
                  <c:v>0.35178594305270594</c:v>
                </c:pt>
                <c:pt idx="9995">
                  <c:v>-7.2864899117309354E-2</c:v>
                </c:pt>
                <c:pt idx="9996">
                  <c:v>4.8634775250876824E-2</c:v>
                </c:pt>
                <c:pt idx="9997">
                  <c:v>-7.3184346603962308E-2</c:v>
                </c:pt>
                <c:pt idx="9998">
                  <c:v>-4.7670472524551338E-2</c:v>
                </c:pt>
                <c:pt idx="9999">
                  <c:v>-2.7165752240882128E-2</c:v>
                </c:pt>
                <c:pt idx="10000">
                  <c:v>-6.8838876327997969E-2</c:v>
                </c:pt>
                <c:pt idx="10001">
                  <c:v>-1.2733489907788435E-2</c:v>
                </c:pt>
                <c:pt idx="10002">
                  <c:v>-0.21450451190613529</c:v>
                </c:pt>
                <c:pt idx="10003">
                  <c:v>1.0666710396452876</c:v>
                </c:pt>
                <c:pt idx="10004">
                  <c:v>-0.15869774601905817</c:v>
                </c:pt>
                <c:pt idx="10005">
                  <c:v>-1.8519988371124465</c:v>
                </c:pt>
                <c:pt idx="10006">
                  <c:v>-0.583762754256265</c:v>
                </c:pt>
                <c:pt idx="10007">
                  <c:v>1.7640927721890709</c:v>
                </c:pt>
                <c:pt idx="10008">
                  <c:v>13.935410635618569</c:v>
                </c:pt>
                <c:pt idx="10009">
                  <c:v>-0.21037545656123049</c:v>
                </c:pt>
                <c:pt idx="10010">
                  <c:v>-8.8153832958135379</c:v>
                </c:pt>
                <c:pt idx="10011">
                  <c:v>-1.2733489907788435E-2</c:v>
                </c:pt>
                <c:pt idx="10012">
                  <c:v>-0.50612810457350144</c:v>
                </c:pt>
                <c:pt idx="10013">
                  <c:v>-8.5900073405647037E-2</c:v>
                </c:pt>
                <c:pt idx="10014">
                  <c:v>-7.9448098335537412E-2</c:v>
                </c:pt>
                <c:pt idx="10015">
                  <c:v>-4.3392595513380677E-2</c:v>
                </c:pt>
                <c:pt idx="10016">
                  <c:v>-14.024735680363165</c:v>
                </c:pt>
                <c:pt idx="10017">
                  <c:v>-2.211070160574849E-2</c:v>
                </c:pt>
                <c:pt idx="10018">
                  <c:v>12.146462606921792</c:v>
                </c:pt>
                <c:pt idx="10019">
                  <c:v>1.3529924860818998</c:v>
                </c:pt>
                <c:pt idx="10020">
                  <c:v>-4.5803689613124955E-2</c:v>
                </c:pt>
                <c:pt idx="10021">
                  <c:v>0.26688673132940055</c:v>
                </c:pt>
                <c:pt idx="10022">
                  <c:v>1.3821520965028633</c:v>
                </c:pt>
                <c:pt idx="10023">
                  <c:v>-0.29218075149331013</c:v>
                </c:pt>
                <c:pt idx="10024">
                  <c:v>1.4212542563564643</c:v>
                </c:pt>
                <c:pt idx="10025">
                  <c:v>-0.12405799268498317</c:v>
                </c:pt>
                <c:pt idx="10026">
                  <c:v>0.23667381929689835</c:v>
                </c:pt>
                <c:pt idx="10027">
                  <c:v>-0.40462088333350538</c:v>
                </c:pt>
                <c:pt idx="10028">
                  <c:v>3.2068515704406697</c:v>
                </c:pt>
                <c:pt idx="10029">
                  <c:v>10.703038388986418</c:v>
                </c:pt>
                <c:pt idx="10030">
                  <c:v>-1.3985493764902748</c:v>
                </c:pt>
                <c:pt idx="10031">
                  <c:v>0.58436150298662048</c:v>
                </c:pt>
                <c:pt idx="10032">
                  <c:v>5.1351595832816361</c:v>
                </c:pt>
                <c:pt idx="10033">
                  <c:v>-0.37851162325372989</c:v>
                </c:pt>
                <c:pt idx="10034">
                  <c:v>-11.307200809140809</c:v>
                </c:pt>
                <c:pt idx="10035">
                  <c:v>-11.307011018304401</c:v>
                </c:pt>
                <c:pt idx="10036">
                  <c:v>0.28950661719498505</c:v>
                </c:pt>
                <c:pt idx="10037">
                  <c:v>0.80581220755570271</c:v>
                </c:pt>
                <c:pt idx="10038">
                  <c:v>-6.0732489820306386</c:v>
                </c:pt>
                <c:pt idx="10039">
                  <c:v>10.146780789986687</c:v>
                </c:pt>
                <c:pt idx="10040">
                  <c:v>-7.6486571760385464</c:v>
                </c:pt>
                <c:pt idx="10041">
                  <c:v>9.4918530963296757</c:v>
                </c:pt>
                <c:pt idx="10042">
                  <c:v>-10.451554569765362</c:v>
                </c:pt>
                <c:pt idx="10043">
                  <c:v>-10.307200809140809</c:v>
                </c:pt>
                <c:pt idx="10044">
                  <c:v>0.59223050118519538</c:v>
                </c:pt>
                <c:pt idx="10045">
                  <c:v>-1.2214771508595075</c:v>
                </c:pt>
                <c:pt idx="10046">
                  <c:v>-1.2946791709445984</c:v>
                </c:pt>
                <c:pt idx="10047">
                  <c:v>8.3822637581148367</c:v>
                </c:pt>
                <c:pt idx="10048">
                  <c:v>10.866763767353351</c:v>
                </c:pt>
                <c:pt idx="10049">
                  <c:v>-1.6979468202628749</c:v>
                </c:pt>
                <c:pt idx="10050">
                  <c:v>-0.69132292861049405</c:v>
                </c:pt>
                <c:pt idx="10051">
                  <c:v>3.5399316696688019</c:v>
                </c:pt>
                <c:pt idx="10052">
                  <c:v>-5.6898847208191299</c:v>
                </c:pt>
                <c:pt idx="10053">
                  <c:v>-9.9535673550914402E-2</c:v>
                </c:pt>
                <c:pt idx="10054">
                  <c:v>0.60407132366886063</c:v>
                </c:pt>
                <c:pt idx="10055">
                  <c:v>-3.2964788034309316</c:v>
                </c:pt>
                <c:pt idx="10056">
                  <c:v>19.769054919075092</c:v>
                </c:pt>
                <c:pt idx="10057">
                  <c:v>6.6486571760385464</c:v>
                </c:pt>
                <c:pt idx="10058">
                  <c:v>0.43706380560884234</c:v>
                </c:pt>
                <c:pt idx="10059">
                  <c:v>-5.6369491985286437</c:v>
                </c:pt>
                <c:pt idx="10060">
                  <c:v>-1.4499569695115091E-2</c:v>
                </c:pt>
                <c:pt idx="10061">
                  <c:v>-0.35691715530491819</c:v>
                </c:pt>
                <c:pt idx="10062">
                  <c:v>0.32681031626710849</c:v>
                </c:pt>
                <c:pt idx="10063">
                  <c:v>-0.69592244480248522</c:v>
                </c:pt>
                <c:pt idx="10064">
                  <c:v>-0.16797959563729142</c:v>
                </c:pt>
                <c:pt idx="10065">
                  <c:v>0.21978120787990993</c:v>
                </c:pt>
                <c:pt idx="10066">
                  <c:v>3.3927205179789359E-2</c:v>
                </c:pt>
                <c:pt idx="10067">
                  <c:v>-3.1555697084652423</c:v>
                </c:pt>
                <c:pt idx="10068">
                  <c:v>-2.4474589769712218</c:v>
                </c:pt>
                <c:pt idx="10069">
                  <c:v>-2.5535092107137485E-2</c:v>
                </c:pt>
                <c:pt idx="10070">
                  <c:v>-0.29524298674412952</c:v>
                </c:pt>
                <c:pt idx="10071">
                  <c:v>-1.2088140148359074</c:v>
                </c:pt>
                <c:pt idx="10072">
                  <c:v>-0.11241049385508081</c:v>
                </c:pt>
                <c:pt idx="10073">
                  <c:v>-6.9108925261660152</c:v>
                </c:pt>
                <c:pt idx="10074">
                  <c:v>-0.18344614109593121</c:v>
                </c:pt>
                <c:pt idx="10075">
                  <c:v>0.92961067210860204</c:v>
                </c:pt>
                <c:pt idx="10076">
                  <c:v>-8.6462586799900301</c:v>
                </c:pt>
                <c:pt idx="10077">
                  <c:v>-13.287784512498186</c:v>
                </c:pt>
                <c:pt idx="10078">
                  <c:v>8.8683081332894673</c:v>
                </c:pt>
                <c:pt idx="10079">
                  <c:v>-0.3621126618029154</c:v>
                </c:pt>
                <c:pt idx="10080">
                  <c:v>3.1857355162897747</c:v>
                </c:pt>
                <c:pt idx="10081">
                  <c:v>1.9727785312649759</c:v>
                </c:pt>
                <c:pt idx="10082">
                  <c:v>4.8909600480946509E-2</c:v>
                </c:pt>
                <c:pt idx="10083">
                  <c:v>-0.30050911125245672</c:v>
                </c:pt>
                <c:pt idx="10084">
                  <c:v>1.4369864721124888</c:v>
                </c:pt>
                <c:pt idx="10085">
                  <c:v>-7.5767507617964636E-2</c:v>
                </c:pt>
                <c:pt idx="10086">
                  <c:v>0.49749965947081687</c:v>
                </c:pt>
                <c:pt idx="10087">
                  <c:v>-9.0606959316875546</c:v>
                </c:pt>
                <c:pt idx="10088">
                  <c:v>-4.7725895038969268</c:v>
                </c:pt>
                <c:pt idx="10089">
                  <c:v>3.6932621160680452</c:v>
                </c:pt>
                <c:pt idx="10090">
                  <c:v>-6.5494638194997705</c:v>
                </c:pt>
                <c:pt idx="10091">
                  <c:v>1.6678741146630077E-2</c:v>
                </c:pt>
                <c:pt idx="10092">
                  <c:v>-0.55055246993532503</c:v>
                </c:pt>
                <c:pt idx="10093">
                  <c:v>0.42603649822810097</c:v>
                </c:pt>
                <c:pt idx="10094">
                  <c:v>-11.644156719937438</c:v>
                </c:pt>
                <c:pt idx="10095">
                  <c:v>8.0919995383567464E-2</c:v>
                </c:pt>
                <c:pt idx="10096">
                  <c:v>0.11664491885227059</c:v>
                </c:pt>
                <c:pt idx="10097">
                  <c:v>9.7604427459966399</c:v>
                </c:pt>
                <c:pt idx="10098">
                  <c:v>-3.7802032712384248E-2</c:v>
                </c:pt>
                <c:pt idx="10099">
                  <c:v>0.17945784332175799</c:v>
                </c:pt>
                <c:pt idx="10100">
                  <c:v>-14.590314140800835</c:v>
                </c:pt>
                <c:pt idx="10101">
                  <c:v>-14.385323176175872</c:v>
                </c:pt>
                <c:pt idx="10102">
                  <c:v>-0.21944513728611123</c:v>
                </c:pt>
                <c:pt idx="10103">
                  <c:v>2.1951954675937508</c:v>
                </c:pt>
                <c:pt idx="10104">
                  <c:v>0.31410859042806305</c:v>
                </c:pt>
                <c:pt idx="10105">
                  <c:v>-0.73504711643550669</c:v>
                </c:pt>
                <c:pt idx="10106">
                  <c:v>0.2572751365451087</c:v>
                </c:pt>
                <c:pt idx="10107">
                  <c:v>0.59903768593287887</c:v>
                </c:pt>
                <c:pt idx="10108">
                  <c:v>-0.34577483684173016</c:v>
                </c:pt>
                <c:pt idx="10109">
                  <c:v>-0.71785677121850155</c:v>
                </c:pt>
                <c:pt idx="10110">
                  <c:v>-0.52051856802993324</c:v>
                </c:pt>
                <c:pt idx="10111">
                  <c:v>0.67785152550854344</c:v>
                </c:pt>
                <c:pt idx="10112">
                  <c:v>0.69160028995728484</c:v>
                </c:pt>
                <c:pt idx="10113">
                  <c:v>9.6444571875092606</c:v>
                </c:pt>
                <c:pt idx="10114">
                  <c:v>-9.0597950917951025</c:v>
                </c:pt>
                <c:pt idx="10115">
                  <c:v>-0.53605290024020946</c:v>
                </c:pt>
                <c:pt idx="10116">
                  <c:v>-3.0164799338233563</c:v>
                </c:pt>
                <c:pt idx="10117">
                  <c:v>0.8813555035013807</c:v>
                </c:pt>
                <c:pt idx="10118">
                  <c:v>-5.109859320002168</c:v>
                </c:pt>
                <c:pt idx="10119">
                  <c:v>-0.94701742386368704</c:v>
                </c:pt>
                <c:pt idx="10120">
                  <c:v>-0.2370391973008491</c:v>
                </c:pt>
                <c:pt idx="10121">
                  <c:v>1.0426443374084939</c:v>
                </c:pt>
                <c:pt idx="10122">
                  <c:v>10.966265102877133</c:v>
                </c:pt>
                <c:pt idx="10123">
                  <c:v>0.10907169914746928</c:v>
                </c:pt>
                <c:pt idx="10124">
                  <c:v>11.268736919579066</c:v>
                </c:pt>
                <c:pt idx="10125">
                  <c:v>0.55496776042331886</c:v>
                </c:pt>
                <c:pt idx="10126">
                  <c:v>-0.13293883181812816</c:v>
                </c:pt>
                <c:pt idx="10127">
                  <c:v>0.41990325445066023</c:v>
                </c:pt>
                <c:pt idx="10128">
                  <c:v>-1.4075185211722786E-2</c:v>
                </c:pt>
                <c:pt idx="10129">
                  <c:v>0.46041740278285298</c:v>
                </c:pt>
                <c:pt idx="10130">
                  <c:v>1.2613865529523118</c:v>
                </c:pt>
                <c:pt idx="10131">
                  <c:v>0.53841991478412587</c:v>
                </c:pt>
                <c:pt idx="10132">
                  <c:v>0.2152679869030662</c:v>
                </c:pt>
                <c:pt idx="10133">
                  <c:v>6.5588341627576582E-2</c:v>
                </c:pt>
                <c:pt idx="10134">
                  <c:v>6.0081234923248816</c:v>
                </c:pt>
                <c:pt idx="10135">
                  <c:v>-1.3528810232162745</c:v>
                </c:pt>
                <c:pt idx="10136">
                  <c:v>-0.30400618689009989</c:v>
                </c:pt>
                <c:pt idx="10137">
                  <c:v>0.66983500413898944</c:v>
                </c:pt>
                <c:pt idx="10138">
                  <c:v>0.26255358761874847</c:v>
                </c:pt>
                <c:pt idx="10139">
                  <c:v>-0.15362318911321182</c:v>
                </c:pt>
                <c:pt idx="10140">
                  <c:v>0.72698150559358388</c:v>
                </c:pt>
                <c:pt idx="10141">
                  <c:v>2.9434164716336326</c:v>
                </c:pt>
                <c:pt idx="10142">
                  <c:v>-5.3457748368417297</c:v>
                </c:pt>
                <c:pt idx="10143">
                  <c:v>-2.0772012373120341</c:v>
                </c:pt>
                <c:pt idx="10144">
                  <c:v>-11.059344460824425</c:v>
                </c:pt>
                <c:pt idx="10145">
                  <c:v>13.425259620668546</c:v>
                </c:pt>
                <c:pt idx="10146">
                  <c:v>0.46394709975979032</c:v>
                </c:pt>
                <c:pt idx="10147">
                  <c:v>9.0606959316875546</c:v>
                </c:pt>
                <c:pt idx="10148">
                  <c:v>4.0537319839377899</c:v>
                </c:pt>
                <c:pt idx="10149">
                  <c:v>-0.19306740780414494</c:v>
                </c:pt>
                <c:pt idx="10150">
                  <c:v>0.13491695263576561</c:v>
                </c:pt>
                <c:pt idx="10151">
                  <c:v>-5.2714168002727675</c:v>
                </c:pt>
                <c:pt idx="10152">
                  <c:v>-9.1147888058195611E-2</c:v>
                </c:pt>
                <c:pt idx="10153">
                  <c:v>1.8764682277153746E-2</c:v>
                </c:pt>
                <c:pt idx="10154">
                  <c:v>0.36004346745891164</c:v>
                </c:pt>
                <c:pt idx="10155">
                  <c:v>-0.21120868284377228</c:v>
                </c:pt>
                <c:pt idx="10156">
                  <c:v>0.41985451557661946</c:v>
                </c:pt>
                <c:pt idx="10157">
                  <c:v>-0.21849850523195699</c:v>
                </c:pt>
                <c:pt idx="10158">
                  <c:v>-1.7560744171139109</c:v>
                </c:pt>
                <c:pt idx="10159">
                  <c:v>-0.54748779530249325</c:v>
                </c:pt>
                <c:pt idx="10160">
                  <c:v>5.4037815351373544E-2</c:v>
                </c:pt>
                <c:pt idx="10161">
                  <c:v>0.17870588698452236</c:v>
                </c:pt>
                <c:pt idx="10162">
                  <c:v>0.26038968457823031</c:v>
                </c:pt>
                <c:pt idx="10163">
                  <c:v>8.8683081332894673</c:v>
                </c:pt>
                <c:pt idx="10164">
                  <c:v>0.60276532324090915</c:v>
                </c:pt>
                <c:pt idx="10165">
                  <c:v>-1</c:v>
                </c:pt>
                <c:pt idx="10166">
                  <c:v>0.30116953472056501</c:v>
                </c:pt>
                <c:pt idx="10167">
                  <c:v>-0.65838357019052562</c:v>
                </c:pt>
                <c:pt idx="10168">
                  <c:v>2.1695071099319292E-2</c:v>
                </c:pt>
                <c:pt idx="10169">
                  <c:v>0.27485984123058355</c:v>
                </c:pt>
                <c:pt idx="10170">
                  <c:v>0.49552741713921167</c:v>
                </c:pt>
                <c:pt idx="10171">
                  <c:v>10.229619965185119</c:v>
                </c:pt>
                <c:pt idx="10172">
                  <c:v>-5.0565633317870002</c:v>
                </c:pt>
                <c:pt idx="10173">
                  <c:v>-0.46041740278285281</c:v>
                </c:pt>
                <c:pt idx="10174">
                  <c:v>-10.229619965185119</c:v>
                </c:pt>
                <c:pt idx="10175">
                  <c:v>-3.7796886190241126</c:v>
                </c:pt>
                <c:pt idx="10176">
                  <c:v>0.73696559416620611</c:v>
                </c:pt>
                <c:pt idx="10177">
                  <c:v>-0.11103131238874367</c:v>
                </c:pt>
                <c:pt idx="10178">
                  <c:v>8.746284125033911E-2</c:v>
                </c:pt>
                <c:pt idx="10179">
                  <c:v>-0.52685954615758823</c:v>
                </c:pt>
                <c:pt idx="10180">
                  <c:v>0.57257877626532383</c:v>
                </c:pt>
                <c:pt idx="10181">
                  <c:v>-4.9753035197099289E-2</c:v>
                </c:pt>
                <c:pt idx="10182">
                  <c:v>0.72537761989099414</c:v>
                </c:pt>
                <c:pt idx="10183">
                  <c:v>8.6450579349844769</c:v>
                </c:pt>
                <c:pt idx="10184">
                  <c:v>0.39142494205689349</c:v>
                </c:pt>
                <c:pt idx="10185">
                  <c:v>-8.8672787397096631</c:v>
                </c:pt>
                <c:pt idx="10186">
                  <c:v>-11.673750739438065</c:v>
                </c:pt>
                <c:pt idx="10187">
                  <c:v>-16.274426688799224</c:v>
                </c:pt>
                <c:pt idx="10188">
                  <c:v>-1.2199220525121397</c:v>
                </c:pt>
                <c:pt idx="10189">
                  <c:v>-1.059871455977399</c:v>
                </c:pt>
                <c:pt idx="10190">
                  <c:v>-0.42359951278226798</c:v>
                </c:pt>
                <c:pt idx="10191">
                  <c:v>9.0588936890535692</c:v>
                </c:pt>
                <c:pt idx="10192">
                  <c:v>2.0383161244866819</c:v>
                </c:pt>
                <c:pt idx="10193">
                  <c:v>0.72582503656100594</c:v>
                </c:pt>
                <c:pt idx="10194">
                  <c:v>-0.18442457113742708</c:v>
                </c:pt>
                <c:pt idx="10195">
                  <c:v>-2.1951827352109234E-2</c:v>
                </c:pt>
                <c:pt idx="10196">
                  <c:v>0.18876164345516791</c:v>
                </c:pt>
                <c:pt idx="10197">
                  <c:v>-0.24100809950379493</c:v>
                </c:pt>
                <c:pt idx="10198">
                  <c:v>-1.9990987849529607</c:v>
                </c:pt>
                <c:pt idx="10199">
                  <c:v>-3.4205298163033335</c:v>
                </c:pt>
                <c:pt idx="10200">
                  <c:v>11.013322673425447</c:v>
                </c:pt>
                <c:pt idx="10201">
                  <c:v>-6.7699880695931203</c:v>
                </c:pt>
                <c:pt idx="10202">
                  <c:v>8.1963972128035039</c:v>
                </c:pt>
                <c:pt idx="10203">
                  <c:v>-4.7463914252734742</c:v>
                </c:pt>
                <c:pt idx="10204">
                  <c:v>0.36528446408174442</c:v>
                </c:pt>
                <c:pt idx="10205">
                  <c:v>-0.37093840354892882</c:v>
                </c:pt>
                <c:pt idx="10206">
                  <c:v>0.21964181032041344</c:v>
                </c:pt>
                <c:pt idx="10207">
                  <c:v>1.708119653513686</c:v>
                </c:pt>
                <c:pt idx="10208">
                  <c:v>8.3837042924740537</c:v>
                </c:pt>
                <c:pt idx="10209">
                  <c:v>-0.21800065221929035</c:v>
                </c:pt>
                <c:pt idx="10210">
                  <c:v>0.11345804978328387</c:v>
                </c:pt>
                <c:pt idx="10211">
                  <c:v>-9.0588936890535692</c:v>
                </c:pt>
                <c:pt idx="10212">
                  <c:v>7.0660891904577738</c:v>
                </c:pt>
                <c:pt idx="10213">
                  <c:v>-4.5562577380443753E-2</c:v>
                </c:pt>
                <c:pt idx="10214">
                  <c:v>-0.14359085362884985</c:v>
                </c:pt>
                <c:pt idx="10215">
                  <c:v>-0.3901823105925678</c:v>
                </c:pt>
                <c:pt idx="10216">
                  <c:v>0.13917787779449484</c:v>
                </c:pt>
                <c:pt idx="10217">
                  <c:v>0.94341647163363263</c:v>
                </c:pt>
                <c:pt idx="10218">
                  <c:v>0.1871252585284976</c:v>
                </c:pt>
                <c:pt idx="10219">
                  <c:v>0.14761253937171465</c:v>
                </c:pt>
                <c:pt idx="10220">
                  <c:v>0.21669569116692428</c:v>
                </c:pt>
                <c:pt idx="10221">
                  <c:v>2.4977113069502384</c:v>
                </c:pt>
                <c:pt idx="10222">
                  <c:v>0.2381597371947643</c:v>
                </c:pt>
                <c:pt idx="10223">
                  <c:v>0.20281688299968734</c:v>
                </c:pt>
                <c:pt idx="10224">
                  <c:v>0.59136027191930707</c:v>
                </c:pt>
                <c:pt idx="10225">
                  <c:v>10.518980929170402</c:v>
                </c:pt>
                <c:pt idx="10226">
                  <c:v>10.966265102877133</c:v>
                </c:pt>
                <c:pt idx="10227">
                  <c:v>-9.2304207950923818</c:v>
                </c:pt>
                <c:pt idx="10228">
                  <c:v>-0.41383874969521833</c:v>
                </c:pt>
                <c:pt idx="10229">
                  <c:v>-3.3788313456283726E-2</c:v>
                </c:pt>
                <c:pt idx="10230">
                  <c:v>0.48062584090642069</c:v>
                </c:pt>
                <c:pt idx="10231">
                  <c:v>-0.79646660591486762</c:v>
                </c:pt>
                <c:pt idx="10232">
                  <c:v>-2.757602950011258</c:v>
                </c:pt>
                <c:pt idx="10233">
                  <c:v>0.58496250072115641</c:v>
                </c:pt>
                <c:pt idx="10234">
                  <c:v>3.950826747691683</c:v>
                </c:pt>
                <c:pt idx="10235">
                  <c:v>15.081275374083031</c:v>
                </c:pt>
                <c:pt idx="10236">
                  <c:v>-0.36257007938470825</c:v>
                </c:pt>
                <c:pt idx="10237">
                  <c:v>-0.70918243765266831</c:v>
                </c:pt>
                <c:pt idx="10238">
                  <c:v>0.33454340397222576</c:v>
                </c:pt>
                <c:pt idx="10239">
                  <c:v>-0.11505837722512617</c:v>
                </c:pt>
                <c:pt idx="10240">
                  <c:v>1.8147346710259204E-2</c:v>
                </c:pt>
                <c:pt idx="10241">
                  <c:v>-0.19993757050875213</c:v>
                </c:pt>
                <c:pt idx="10242">
                  <c:v>-1.0588936890535685</c:v>
                </c:pt>
                <c:pt idx="10243">
                  <c:v>-0.67043184291050573</c:v>
                </c:pt>
                <c:pt idx="10244">
                  <c:v>0.30601360552398882</c:v>
                </c:pt>
                <c:pt idx="10245">
                  <c:v>-6.2735755347962593E-2</c:v>
                </c:pt>
                <c:pt idx="10246">
                  <c:v>-9.2809810362600928E-2</c:v>
                </c:pt>
                <c:pt idx="10247">
                  <c:v>-0.60536871138299342</c:v>
                </c:pt>
                <c:pt idx="10248">
                  <c:v>-0.18762700317577152</c:v>
                </c:pt>
                <c:pt idx="10249">
                  <c:v>-0.14715369378365431</c:v>
                </c:pt>
                <c:pt idx="10250">
                  <c:v>0.84567185360870634</c:v>
                </c:pt>
                <c:pt idx="10251">
                  <c:v>-0.29865831556451522</c:v>
                </c:pt>
                <c:pt idx="10252">
                  <c:v>-0.14543043952156387</c:v>
                </c:pt>
                <c:pt idx="10253">
                  <c:v>-1.2939055707497775E-2</c:v>
                </c:pt>
                <c:pt idx="10254">
                  <c:v>-0.20401389202159348</c:v>
                </c:pt>
                <c:pt idx="10255">
                  <c:v>1.0726258721973854</c:v>
                </c:pt>
                <c:pt idx="10256">
                  <c:v>-0.16272950003810829</c:v>
                </c:pt>
                <c:pt idx="10257">
                  <c:v>-7.885542071123966E-2</c:v>
                </c:pt>
                <c:pt idx="10258">
                  <c:v>0.22012581436450274</c:v>
                </c:pt>
                <c:pt idx="10259">
                  <c:v>9.6450579349844787</c:v>
                </c:pt>
                <c:pt idx="10260">
                  <c:v>-0.54024053338017863</c:v>
                </c:pt>
                <c:pt idx="10261">
                  <c:v>10.059344460824425</c:v>
                </c:pt>
                <c:pt idx="10262">
                  <c:v>-0.20645087746742652</c:v>
                </c:pt>
                <c:pt idx="10263">
                  <c:v>-2.2342425110273663</c:v>
                </c:pt>
                <c:pt idx="10264">
                  <c:v>-0.71165450563701849</c:v>
                </c:pt>
                <c:pt idx="10265">
                  <c:v>3.7474705418662962E-2</c:v>
                </c:pt>
                <c:pt idx="10266">
                  <c:v>-0.18947779886371302</c:v>
                </c:pt>
                <c:pt idx="10267">
                  <c:v>0.26918663281538896</c:v>
                </c:pt>
                <c:pt idx="10268">
                  <c:v>11.188382790570113</c:v>
                </c:pt>
                <c:pt idx="10269">
                  <c:v>3.6583538422658544</c:v>
                </c:pt>
                <c:pt idx="10270">
                  <c:v>-0.51413191421157922</c:v>
                </c:pt>
                <c:pt idx="10271">
                  <c:v>-8.3837042924740537</c:v>
                </c:pt>
                <c:pt idx="10272">
                  <c:v>-0.58256798558077305</c:v>
                </c:pt>
                <c:pt idx="10273">
                  <c:v>0.56390088519332637</c:v>
                </c:pt>
                <c:pt idx="10274">
                  <c:v>-3.7092906357233582</c:v>
                </c:pt>
                <c:pt idx="10275">
                  <c:v>-0.64244799538191588</c:v>
                </c:pt>
                <c:pt idx="10276">
                  <c:v>-8.8672787397096631</c:v>
                </c:pt>
                <c:pt idx="10277">
                  <c:v>9.9667457608995313</c:v>
                </c:pt>
                <c:pt idx="10278">
                  <c:v>-7.6462586799900292</c:v>
                </c:pt>
                <c:pt idx="10279">
                  <c:v>-0.65207669657969325</c:v>
                </c:pt>
                <c:pt idx="10280">
                  <c:v>-6.2711394033725272</c:v>
                </c:pt>
                <c:pt idx="10281">
                  <c:v>0.25311893696871118</c:v>
                </c:pt>
                <c:pt idx="10282">
                  <c:v>7.0660891904577738</c:v>
                </c:pt>
                <c:pt idx="10283">
                  <c:v>-7.0624959257337645</c:v>
                </c:pt>
                <c:pt idx="10284">
                  <c:v>1.5817636190538364</c:v>
                </c:pt>
                <c:pt idx="10285">
                  <c:v>16.17524414890271</c:v>
                </c:pt>
                <c:pt idx="10286">
                  <c:v>-2.4909516935881419</c:v>
                </c:pt>
                <c:pt idx="10287">
                  <c:v>-7.1081936412905424</c:v>
                </c:pt>
                <c:pt idx="10288">
                  <c:v>-1.7702001733459146E-2</c:v>
                </c:pt>
                <c:pt idx="10289">
                  <c:v>-9.9535673550914583E-2</c:v>
                </c:pt>
                <c:pt idx="10290">
                  <c:v>-0.2326607567902752</c:v>
                </c:pt>
                <c:pt idx="10291">
                  <c:v>-11.059344460824425</c:v>
                </c:pt>
                <c:pt idx="10292">
                  <c:v>3.0588936890535687</c:v>
                </c:pt>
                <c:pt idx="10293">
                  <c:v>-0.64173969242641282</c:v>
                </c:pt>
                <c:pt idx="10294">
                  <c:v>0.1391627476716252</c:v>
                </c:pt>
                <c:pt idx="10295">
                  <c:v>-0.1510925884978899</c:v>
                </c:pt>
                <c:pt idx="10296">
                  <c:v>-1.6551176263847823E-2</c:v>
                </c:pt>
                <c:pt idx="10297">
                  <c:v>0.38506768369937233</c:v>
                </c:pt>
                <c:pt idx="10298">
                  <c:v>0.20499776835593839</c:v>
                </c:pt>
                <c:pt idx="10299">
                  <c:v>-0.18770715512672906</c:v>
                </c:pt>
                <c:pt idx="10300">
                  <c:v>-0.18461438694467308</c:v>
                </c:pt>
                <c:pt idx="10301">
                  <c:v>4.4078709537754531E-3</c:v>
                </c:pt>
                <c:pt idx="10302">
                  <c:v>0.33103851333207607</c:v>
                </c:pt>
                <c:pt idx="10303">
                  <c:v>2.0758560166797495E-2</c:v>
                </c:pt>
                <c:pt idx="10304">
                  <c:v>0.18981066407739064</c:v>
                </c:pt>
                <c:pt idx="10305">
                  <c:v>1.3777904560100758</c:v>
                </c:pt>
                <c:pt idx="10306">
                  <c:v>-0.13345344477716578</c:v>
                </c:pt>
                <c:pt idx="10307">
                  <c:v>0.93283740342322441</c:v>
                </c:pt>
                <c:pt idx="10308">
                  <c:v>8.0606959316875546</c:v>
                </c:pt>
                <c:pt idx="10309">
                  <c:v>-10.059795091795101</c:v>
                </c:pt>
                <c:pt idx="10310">
                  <c:v>0.12507713305011725</c:v>
                </c:pt>
                <c:pt idx="10311">
                  <c:v>0.22239242133644802</c:v>
                </c:pt>
                <c:pt idx="10312">
                  <c:v>-0.40053792958372875</c:v>
                </c:pt>
                <c:pt idx="10313">
                  <c:v>0.22239242133644802</c:v>
                </c:pt>
                <c:pt idx="10314">
                  <c:v>-11.485493915223493</c:v>
                </c:pt>
                <c:pt idx="10315">
                  <c:v>0.55006429273656632</c:v>
                </c:pt>
                <c:pt idx="10316">
                  <c:v>-11.451554569765362</c:v>
                </c:pt>
                <c:pt idx="10317">
                  <c:v>0.53592500741260152</c:v>
                </c:pt>
                <c:pt idx="10318">
                  <c:v>-10.518980929170402</c:v>
                </c:pt>
                <c:pt idx="10319">
                  <c:v>1.3784006794262742</c:v>
                </c:pt>
                <c:pt idx="10320">
                  <c:v>-18.194604578151569</c:v>
                </c:pt>
                <c:pt idx="10321">
                  <c:v>1.9874469496569156</c:v>
                </c:pt>
                <c:pt idx="10322">
                  <c:v>-11.550907075927366</c:v>
                </c:pt>
                <c:pt idx="10323">
                  <c:v>9.0670358940063853E-2</c:v>
                </c:pt>
                <c:pt idx="10324">
                  <c:v>0.41383874969521822</c:v>
                </c:pt>
                <c:pt idx="10325">
                  <c:v>7.6486571760385464</c:v>
                </c:pt>
                <c:pt idx="10326">
                  <c:v>3.8073549220576046</c:v>
                </c:pt>
                <c:pt idx="10327">
                  <c:v>-11.550907075927366</c:v>
                </c:pt>
                <c:pt idx="10328">
                  <c:v>0.42662547355405583</c:v>
                </c:pt>
                <c:pt idx="10329">
                  <c:v>-0.48542682717024194</c:v>
                </c:pt>
                <c:pt idx="10330">
                  <c:v>-15.358113157356053</c:v>
                </c:pt>
                <c:pt idx="10331">
                  <c:v>-13.904446464505721</c:v>
                </c:pt>
                <c:pt idx="10332">
                  <c:v>12.717105171805365</c:v>
                </c:pt>
                <c:pt idx="10333">
                  <c:v>-7.0660891904577721</c:v>
                </c:pt>
                <c:pt idx="10334">
                  <c:v>-0.12832409697553929</c:v>
                </c:pt>
                <c:pt idx="10335">
                  <c:v>1.9509942230555071</c:v>
                </c:pt>
                <c:pt idx="10336">
                  <c:v>-7.943446749440497E-2</c:v>
                </c:pt>
                <c:pt idx="10337">
                  <c:v>14.807103314069231</c:v>
                </c:pt>
                <c:pt idx="10338">
                  <c:v>-4.7725895038969277</c:v>
                </c:pt>
                <c:pt idx="10339">
                  <c:v>3.4550677464628343</c:v>
                </c:pt>
                <c:pt idx="10340">
                  <c:v>0.50814690367032533</c:v>
                </c:pt>
                <c:pt idx="10341">
                  <c:v>-0.70360699721977571</c:v>
                </c:pt>
                <c:pt idx="10342">
                  <c:v>-0.20637691965529703</c:v>
                </c:pt>
                <c:pt idx="10343">
                  <c:v>-8.1609152277249714E-2</c:v>
                </c:pt>
                <c:pt idx="10344">
                  <c:v>2.0317658562128424</c:v>
                </c:pt>
                <c:pt idx="10345">
                  <c:v>2.036715591988421</c:v>
                </c:pt>
                <c:pt idx="10346">
                  <c:v>-0.12553088208385899</c:v>
                </c:pt>
                <c:pt idx="10347">
                  <c:v>11.673750739438065</c:v>
                </c:pt>
                <c:pt idx="10348">
                  <c:v>-1.9628806748932515E-2</c:v>
                </c:pt>
                <c:pt idx="10349">
                  <c:v>9.5189809291704002</c:v>
                </c:pt>
                <c:pt idx="10350">
                  <c:v>0.9380248325184557</c:v>
                </c:pt>
                <c:pt idx="10351">
                  <c:v>-5.3457748368417297</c:v>
                </c:pt>
                <c:pt idx="10352">
                  <c:v>-0.84799690655494997</c:v>
                </c:pt>
                <c:pt idx="10353">
                  <c:v>1.0627357553479628</c:v>
                </c:pt>
                <c:pt idx="10354">
                  <c:v>-5.122190561506371</c:v>
                </c:pt>
                <c:pt idx="10355">
                  <c:v>0</c:v>
                </c:pt>
                <c:pt idx="10356">
                  <c:v>5.9378547078931795E-2</c:v>
                </c:pt>
                <c:pt idx="10357">
                  <c:v>-0.44686022409236809</c:v>
                </c:pt>
                <c:pt idx="10358">
                  <c:v>-7.0660891904577721</c:v>
                </c:pt>
                <c:pt idx="10359">
                  <c:v>-0.70401517236491951</c:v>
                </c:pt>
                <c:pt idx="10360">
                  <c:v>13.188279751964144</c:v>
                </c:pt>
                <c:pt idx="10361">
                  <c:v>-2.3914160200372279</c:v>
                </c:pt>
                <c:pt idx="10362">
                  <c:v>0.26108613404427239</c:v>
                </c:pt>
                <c:pt idx="10363">
                  <c:v>9.229619965185119</c:v>
                </c:pt>
                <c:pt idx="10364">
                  <c:v>-5.3457748368417297</c:v>
                </c:pt>
                <c:pt idx="10365">
                  <c:v>-0.14543043952156387</c:v>
                </c:pt>
                <c:pt idx="10366">
                  <c:v>-2.553598329811821</c:v>
                </c:pt>
                <c:pt idx="10367">
                  <c:v>4.6643202923344402</c:v>
                </c:pt>
                <c:pt idx="10368">
                  <c:v>2.5725271265608227</c:v>
                </c:pt>
                <c:pt idx="10369">
                  <c:v>-0.30895024088915268</c:v>
                </c:pt>
                <c:pt idx="10370">
                  <c:v>0.30591577689873123</c:v>
                </c:pt>
                <c:pt idx="10371">
                  <c:v>-0.37196877738695749</c:v>
                </c:pt>
                <c:pt idx="10372">
                  <c:v>-0.368306448933853</c:v>
                </c:pt>
                <c:pt idx="10373">
                  <c:v>-0.31242243279595772</c:v>
                </c:pt>
                <c:pt idx="10374">
                  <c:v>-4.6069648695985149E-2</c:v>
                </c:pt>
                <c:pt idx="10375">
                  <c:v>-2.0503863032437737</c:v>
                </c:pt>
                <c:pt idx="10376">
                  <c:v>-0.28867628909097748</c:v>
                </c:pt>
                <c:pt idx="10377">
                  <c:v>-0.31868243538370855</c:v>
                </c:pt>
                <c:pt idx="10378">
                  <c:v>-9.9535673550914402E-2</c:v>
                </c:pt>
                <c:pt idx="10379">
                  <c:v>0.10496955960154278</c:v>
                </c:pt>
                <c:pt idx="10380">
                  <c:v>8.3837042924740537</c:v>
                </c:pt>
                <c:pt idx="10381">
                  <c:v>8.3213368248981484E-2</c:v>
                </c:pt>
                <c:pt idx="10382">
                  <c:v>-10.307580315927396</c:v>
                </c:pt>
                <c:pt idx="10383">
                  <c:v>-0.2948717964571046</c:v>
                </c:pt>
                <c:pt idx="10384">
                  <c:v>3.9528364186637591E-2</c:v>
                </c:pt>
                <c:pt idx="10385">
                  <c:v>-11.146780789986687</c:v>
                </c:pt>
                <c:pt idx="10386">
                  <c:v>-7.6486571760385464</c:v>
                </c:pt>
                <c:pt idx="10387">
                  <c:v>-2.9764357694257155</c:v>
                </c:pt>
                <c:pt idx="10388">
                  <c:v>0.29214047468763227</c:v>
                </c:pt>
                <c:pt idx="10389">
                  <c:v>4.9858701105138801</c:v>
                </c:pt>
                <c:pt idx="10390">
                  <c:v>0.70076704543481372</c:v>
                </c:pt>
                <c:pt idx="10391">
                  <c:v>1.9971174914668786</c:v>
                </c:pt>
                <c:pt idx="10392">
                  <c:v>-0.10797475395540543</c:v>
                </c:pt>
                <c:pt idx="10393">
                  <c:v>8.3837042924740537</c:v>
                </c:pt>
                <c:pt idx="10394">
                  <c:v>-12.62890115202819</c:v>
                </c:pt>
                <c:pt idx="10395">
                  <c:v>7.6486571760385464</c:v>
                </c:pt>
                <c:pt idx="10396">
                  <c:v>-12.43402002712266</c:v>
                </c:pt>
                <c:pt idx="10397">
                  <c:v>2.1185329890627953E-2</c:v>
                </c:pt>
                <c:pt idx="10398">
                  <c:v>12.673677138180956</c:v>
                </c:pt>
                <c:pt idx="10399">
                  <c:v>0.3449405404310828</c:v>
                </c:pt>
                <c:pt idx="10400">
                  <c:v>-8.3837042924740537</c:v>
                </c:pt>
                <c:pt idx="10401">
                  <c:v>11.22901905089352</c:v>
                </c:pt>
                <c:pt idx="10402">
                  <c:v>0.21726573351556247</c:v>
                </c:pt>
                <c:pt idx="10403">
                  <c:v>10.966024713800364</c:v>
                </c:pt>
                <c:pt idx="10404">
                  <c:v>8.2250014755094997E-2</c:v>
                </c:pt>
                <c:pt idx="10405">
                  <c:v>0</c:v>
                </c:pt>
                <c:pt idx="10406">
                  <c:v>-8.0588936890535692</c:v>
                </c:pt>
                <c:pt idx="10407">
                  <c:v>-4.1419927379980626E-2</c:v>
                </c:pt>
                <c:pt idx="10408">
                  <c:v>-1.1485964920018008</c:v>
                </c:pt>
                <c:pt idx="10409">
                  <c:v>0.62708797639383296</c:v>
                </c:pt>
                <c:pt idx="10410">
                  <c:v>-8.0624959257337636</c:v>
                </c:pt>
                <c:pt idx="10411">
                  <c:v>9.7375290368763121</c:v>
                </c:pt>
                <c:pt idx="10412">
                  <c:v>-0.12547625833885886</c:v>
                </c:pt>
                <c:pt idx="10413">
                  <c:v>10.866763767353351</c:v>
                </c:pt>
                <c:pt idx="10414">
                  <c:v>-0.95455702923883323</c:v>
                </c:pt>
                <c:pt idx="10415">
                  <c:v>1.0727252502048217</c:v>
                </c:pt>
                <c:pt idx="10416">
                  <c:v>-0.24687385702455827</c:v>
                </c:pt>
                <c:pt idx="10417">
                  <c:v>0.74723392962003354</c:v>
                </c:pt>
                <c:pt idx="10418">
                  <c:v>2.5230654976537714</c:v>
                </c:pt>
                <c:pt idx="10419">
                  <c:v>4.7725895038969277</c:v>
                </c:pt>
                <c:pt idx="10420">
                  <c:v>8.8683081332894673</c:v>
                </c:pt>
                <c:pt idx="10421">
                  <c:v>-0.86804387091201363</c:v>
                </c:pt>
                <c:pt idx="10422">
                  <c:v>0.64324329719131601</c:v>
                </c:pt>
                <c:pt idx="10423">
                  <c:v>0.18919502837262911</c:v>
                </c:pt>
                <c:pt idx="10424">
                  <c:v>-8.3435704355300636E-2</c:v>
                </c:pt>
                <c:pt idx="10425">
                  <c:v>5.8893689053568926E-2</c:v>
                </c:pt>
                <c:pt idx="10426">
                  <c:v>0.10187961401921306</c:v>
                </c:pt>
                <c:pt idx="10427">
                  <c:v>-0.2298675418985946</c:v>
                </c:pt>
                <c:pt idx="10428">
                  <c:v>-0.34103691783506718</c:v>
                </c:pt>
                <c:pt idx="10429">
                  <c:v>2.3008664793595326</c:v>
                </c:pt>
                <c:pt idx="10430">
                  <c:v>-1.9999999999999998</c:v>
                </c:pt>
                <c:pt idx="10431">
                  <c:v>5.86768163337043</c:v>
                </c:pt>
                <c:pt idx="10432">
                  <c:v>5.4023651535785717</c:v>
                </c:pt>
                <c:pt idx="10433">
                  <c:v>-8.6450579349844769</c:v>
                </c:pt>
                <c:pt idx="10434">
                  <c:v>-11.731601884675786</c:v>
                </c:pt>
                <c:pt idx="10435">
                  <c:v>0.1213062962221336</c:v>
                </c:pt>
                <c:pt idx="10436">
                  <c:v>0.71271804791952909</c:v>
                </c:pt>
                <c:pt idx="10437">
                  <c:v>-1.0210616155278296</c:v>
                </c:pt>
                <c:pt idx="10438">
                  <c:v>1.5165755257409059</c:v>
                </c:pt>
                <c:pt idx="10439">
                  <c:v>13.11423036019097</c:v>
                </c:pt>
                <c:pt idx="10440">
                  <c:v>-3.1144141862183554</c:v>
                </c:pt>
                <c:pt idx="10441">
                  <c:v>5.9228321394775394</c:v>
                </c:pt>
                <c:pt idx="10442">
                  <c:v>-0.43609911480667335</c:v>
                </c:pt>
                <c:pt idx="10443">
                  <c:v>12.904446464505721</c:v>
                </c:pt>
                <c:pt idx="10444">
                  <c:v>-0.17880315278876519</c:v>
                </c:pt>
                <c:pt idx="10445">
                  <c:v>1.5825600105058517</c:v>
                </c:pt>
                <c:pt idx="10446">
                  <c:v>0.19599110582238713</c:v>
                </c:pt>
                <c:pt idx="10447">
                  <c:v>3.2486791128567236</c:v>
                </c:pt>
                <c:pt idx="10448">
                  <c:v>-9.5577659982231278E-2</c:v>
                </c:pt>
                <c:pt idx="10449">
                  <c:v>-0.35147237050137747</c:v>
                </c:pt>
                <c:pt idx="10450">
                  <c:v>0.9996722265029887</c:v>
                </c:pt>
                <c:pt idx="10451">
                  <c:v>4.5803689613125059E-2</c:v>
                </c:pt>
                <c:pt idx="10452">
                  <c:v>0.40053792958372864</c:v>
                </c:pt>
                <c:pt idx="10453">
                  <c:v>6.9108925261660152</c:v>
                </c:pt>
                <c:pt idx="10454">
                  <c:v>-9.8662486111111729</c:v>
                </c:pt>
                <c:pt idx="10455">
                  <c:v>0.16915781448411665</c:v>
                </c:pt>
                <c:pt idx="10456">
                  <c:v>3.9896198968142889</c:v>
                </c:pt>
                <c:pt idx="10457">
                  <c:v>8.8672787397096631</c:v>
                </c:pt>
                <c:pt idx="10458">
                  <c:v>2</c:v>
                </c:pt>
                <c:pt idx="10459">
                  <c:v>-11.416621621364193</c:v>
                </c:pt>
                <c:pt idx="10460">
                  <c:v>-4.2243727854646895</c:v>
                </c:pt>
                <c:pt idx="10461">
                  <c:v>5.3457748368417297</c:v>
                </c:pt>
                <c:pt idx="10462">
                  <c:v>10.229219383469125</c:v>
                </c:pt>
                <c:pt idx="10463">
                  <c:v>-7.6486571760385464</c:v>
                </c:pt>
                <c:pt idx="10464">
                  <c:v>-6.0732489820306386</c:v>
                </c:pt>
                <c:pt idx="10465">
                  <c:v>0.6793781026132627</c:v>
                </c:pt>
                <c:pt idx="10466">
                  <c:v>-6.0123091415188661</c:v>
                </c:pt>
                <c:pt idx="10467">
                  <c:v>0.24100809950379473</c:v>
                </c:pt>
                <c:pt idx="10468">
                  <c:v>0.6424479953819161</c:v>
                </c:pt>
                <c:pt idx="10469">
                  <c:v>2.1667234577353605</c:v>
                </c:pt>
                <c:pt idx="10470">
                  <c:v>-11.485326189240524</c:v>
                </c:pt>
                <c:pt idx="10471">
                  <c:v>0.45247813553849686</c:v>
                </c:pt>
                <c:pt idx="10472">
                  <c:v>11.891910249864669</c:v>
                </c:pt>
                <c:pt idx="10473">
                  <c:v>-2.8696681316523205</c:v>
                </c:pt>
                <c:pt idx="10474">
                  <c:v>0.26188895516553168</c:v>
                </c:pt>
                <c:pt idx="10475">
                  <c:v>0.99284020842713383</c:v>
                </c:pt>
                <c:pt idx="10476">
                  <c:v>0.33841621767593133</c:v>
                </c:pt>
                <c:pt idx="10477">
                  <c:v>-0.14201900487242788</c:v>
                </c:pt>
                <c:pt idx="10478">
                  <c:v>4.3247213097790427</c:v>
                </c:pt>
                <c:pt idx="10479">
                  <c:v>-0.25902134332717081</c:v>
                </c:pt>
                <c:pt idx="10480">
                  <c:v>1.7040151723649195</c:v>
                </c:pt>
                <c:pt idx="10481">
                  <c:v>0.39463128861700669</c:v>
                </c:pt>
                <c:pt idx="10482">
                  <c:v>0.15200309344505006</c:v>
                </c:pt>
                <c:pt idx="10483">
                  <c:v>-8.3822637581148367</c:v>
                </c:pt>
                <c:pt idx="10484">
                  <c:v>8.4888897586512954E-2</c:v>
                </c:pt>
                <c:pt idx="10485">
                  <c:v>-13.198496199943916</c:v>
                </c:pt>
                <c:pt idx="10486">
                  <c:v>-9.5196362528432132</c:v>
                </c:pt>
                <c:pt idx="10487">
                  <c:v>8.3837042924740537</c:v>
                </c:pt>
                <c:pt idx="10488">
                  <c:v>8.3837042924740537</c:v>
                </c:pt>
                <c:pt idx="10489">
                  <c:v>-7.0660891904577721</c:v>
                </c:pt>
                <c:pt idx="10490">
                  <c:v>9.75933340719466</c:v>
                </c:pt>
                <c:pt idx="10491">
                  <c:v>-8.0962759110566491</c:v>
                </c:pt>
                <c:pt idx="10492">
                  <c:v>-9.9561341146283677</c:v>
                </c:pt>
                <c:pt idx="10493">
                  <c:v>8.0624959257337636</c:v>
                </c:pt>
                <c:pt idx="10494">
                  <c:v>-7.6486571760385464</c:v>
                </c:pt>
                <c:pt idx="10495">
                  <c:v>-0.28950661719498522</c:v>
                </c:pt>
                <c:pt idx="10496">
                  <c:v>0.1012833358371817</c:v>
                </c:pt>
                <c:pt idx="10497">
                  <c:v>7.4646385669480475</c:v>
                </c:pt>
                <c:pt idx="10498">
                  <c:v>3.4208647669595083</c:v>
                </c:pt>
                <c:pt idx="10499">
                  <c:v>5.2749420406742482E-3</c:v>
                </c:pt>
                <c:pt idx="10500">
                  <c:v>0.91427012597411605</c:v>
                </c:pt>
                <c:pt idx="10501">
                  <c:v>0</c:v>
                </c:pt>
                <c:pt idx="10502">
                  <c:v>-2.1375035237499351</c:v>
                </c:pt>
                <c:pt idx="10503">
                  <c:v>-0.33486715059486055</c:v>
                </c:pt>
                <c:pt idx="10504">
                  <c:v>-8.0624959257337636</c:v>
                </c:pt>
                <c:pt idx="10505">
                  <c:v>14.935441330931193</c:v>
                </c:pt>
                <c:pt idx="10506">
                  <c:v>-0.84591567271106749</c:v>
                </c:pt>
                <c:pt idx="10507">
                  <c:v>3.2034265038149176E-16</c:v>
                </c:pt>
                <c:pt idx="10508">
                  <c:v>0.34365286604207829</c:v>
                </c:pt>
                <c:pt idx="10509">
                  <c:v>0.84596637132757901</c:v>
                </c:pt>
                <c:pt idx="10510">
                  <c:v>-0.13395445666886413</c:v>
                </c:pt>
                <c:pt idx="10511">
                  <c:v>-0.2344652536370232</c:v>
                </c:pt>
                <c:pt idx="10512">
                  <c:v>-4.7725895038969268</c:v>
                </c:pt>
                <c:pt idx="10513">
                  <c:v>-11.759472121202833</c:v>
                </c:pt>
                <c:pt idx="10514">
                  <c:v>-0.18344614109593085</c:v>
                </c:pt>
                <c:pt idx="10515">
                  <c:v>-10.866763767353351</c:v>
                </c:pt>
                <c:pt idx="10516">
                  <c:v>0.43609911480667335</c:v>
                </c:pt>
                <c:pt idx="10517">
                  <c:v>0.17687776208407918</c:v>
                </c:pt>
                <c:pt idx="10518">
                  <c:v>-0.38414349133305981</c:v>
                </c:pt>
                <c:pt idx="10519">
                  <c:v>-10.307200809140809</c:v>
                </c:pt>
                <c:pt idx="10520">
                  <c:v>1.5789687445267051</c:v>
                </c:pt>
                <c:pt idx="10521">
                  <c:v>0.16247469695710534</c:v>
                </c:pt>
                <c:pt idx="10522">
                  <c:v>-8.0588936890535692</c:v>
                </c:pt>
                <c:pt idx="10523">
                  <c:v>12.89178370321831</c:v>
                </c:pt>
                <c:pt idx="10524">
                  <c:v>0.92565785795622468</c:v>
                </c:pt>
                <c:pt idx="10525">
                  <c:v>-1.4150374992788437</c:v>
                </c:pt>
                <c:pt idx="10526">
                  <c:v>8.8683081332894673</c:v>
                </c:pt>
                <c:pt idx="10527">
                  <c:v>-7.6486571760385464</c:v>
                </c:pt>
                <c:pt idx="10528">
                  <c:v>-0.13882770469731676</c:v>
                </c:pt>
                <c:pt idx="10529">
                  <c:v>-1.2215775695548934</c:v>
                </c:pt>
                <c:pt idx="10530">
                  <c:v>-0.10001649176595964</c:v>
                </c:pt>
                <c:pt idx="10531">
                  <c:v>-0.21254463538010096</c:v>
                </c:pt>
                <c:pt idx="10532">
                  <c:v>-1.9975975097846954</c:v>
                </c:pt>
                <c:pt idx="10533">
                  <c:v>-8.3837042924740537</c:v>
                </c:pt>
                <c:pt idx="10534">
                  <c:v>-0.1069038809794535</c:v>
                </c:pt>
                <c:pt idx="10535">
                  <c:v>0.41503749927884398</c:v>
                </c:pt>
                <c:pt idx="10536">
                  <c:v>-1.6488122788569103E-2</c:v>
                </c:pt>
                <c:pt idx="10537">
                  <c:v>-0.63860460533999053</c:v>
                </c:pt>
                <c:pt idx="10538">
                  <c:v>-0.67648115669814812</c:v>
                </c:pt>
                <c:pt idx="10539">
                  <c:v>-0.20498173778762865</c:v>
                </c:pt>
                <c:pt idx="10540">
                  <c:v>-7.6486571760385464</c:v>
                </c:pt>
                <c:pt idx="10541">
                  <c:v>10.866506212226202</c:v>
                </c:pt>
                <c:pt idx="10542">
                  <c:v>1.8929262871976789</c:v>
                </c:pt>
                <c:pt idx="10543">
                  <c:v>0.10549312884731438</c:v>
                </c:pt>
                <c:pt idx="10544">
                  <c:v>3.7926220270877375</c:v>
                </c:pt>
                <c:pt idx="10545">
                  <c:v>10.059795091795101</c:v>
                </c:pt>
                <c:pt idx="10546">
                  <c:v>-0.78659636189080673</c:v>
                </c:pt>
                <c:pt idx="10547">
                  <c:v>-8.3837042924740537</c:v>
                </c:pt>
                <c:pt idx="10548">
                  <c:v>-9.8667637673533513</c:v>
                </c:pt>
                <c:pt idx="10549">
                  <c:v>-5.9228321394775394</c:v>
                </c:pt>
                <c:pt idx="10550">
                  <c:v>-0.63687726975969616</c:v>
                </c:pt>
                <c:pt idx="10551">
                  <c:v>-0.38646834708207289</c:v>
                </c:pt>
                <c:pt idx="10552">
                  <c:v>0.50748374804343899</c:v>
                </c:pt>
                <c:pt idx="10553">
                  <c:v>-9.5196362528432132</c:v>
                </c:pt>
                <c:pt idx="10554">
                  <c:v>-3.0513924449556598</c:v>
                </c:pt>
                <c:pt idx="10555">
                  <c:v>0.12553088208385912</c:v>
                </c:pt>
                <c:pt idx="10556">
                  <c:v>-0.99954936902932401</c:v>
                </c:pt>
                <c:pt idx="10557">
                  <c:v>1.3307405980243507</c:v>
                </c:pt>
                <c:pt idx="10558">
                  <c:v>-8.3837042924740537</c:v>
                </c:pt>
                <c:pt idx="10559">
                  <c:v>-5.9849855027521048E-2</c:v>
                </c:pt>
                <c:pt idx="10560">
                  <c:v>-0.3837282227256123</c:v>
                </c:pt>
                <c:pt idx="10561">
                  <c:v>-6.2184831196580748E-2</c:v>
                </c:pt>
                <c:pt idx="10562">
                  <c:v>0.33292830927454647</c:v>
                </c:pt>
                <c:pt idx="10563">
                  <c:v>0.98535322403559866</c:v>
                </c:pt>
                <c:pt idx="10564">
                  <c:v>0.38591378430726886</c:v>
                </c:pt>
                <c:pt idx="10565">
                  <c:v>0.89662226015469182</c:v>
                </c:pt>
                <c:pt idx="10566">
                  <c:v>-1.5832464364758942</c:v>
                </c:pt>
                <c:pt idx="10567">
                  <c:v>0.51784830486261901</c:v>
                </c:pt>
                <c:pt idx="10568">
                  <c:v>-0.36350719863876163</c:v>
                </c:pt>
                <c:pt idx="10569">
                  <c:v>0.49153563675288725</c:v>
                </c:pt>
                <c:pt idx="10570">
                  <c:v>-11.917123403264748</c:v>
                </c:pt>
                <c:pt idx="10571">
                  <c:v>-5.7438136509496522E-2</c:v>
                </c:pt>
                <c:pt idx="10572">
                  <c:v>-0.25779775746764683</c:v>
                </c:pt>
                <c:pt idx="10573">
                  <c:v>-0.10496955960154265</c:v>
                </c:pt>
                <c:pt idx="10574">
                  <c:v>0.31509606140493707</c:v>
                </c:pt>
                <c:pt idx="10575">
                  <c:v>6.0732489820306386</c:v>
                </c:pt>
                <c:pt idx="10576">
                  <c:v>0.2479275134435858</c:v>
                </c:pt>
                <c:pt idx="10577">
                  <c:v>0.19992214053275295</c:v>
                </c:pt>
                <c:pt idx="10578">
                  <c:v>8.0747413884361935E-2</c:v>
                </c:pt>
                <c:pt idx="10579">
                  <c:v>-1.0690416444296513</c:v>
                </c:pt>
                <c:pt idx="10580">
                  <c:v>2.6307661903342812</c:v>
                </c:pt>
                <c:pt idx="10581">
                  <c:v>-0.20342410314603301</c:v>
                </c:pt>
                <c:pt idx="10582">
                  <c:v>1.7076328278114681</c:v>
                </c:pt>
                <c:pt idx="10583">
                  <c:v>14.901244032467378</c:v>
                </c:pt>
                <c:pt idx="10584">
                  <c:v>7.0660891904577738</c:v>
                </c:pt>
                <c:pt idx="10585">
                  <c:v>2.1479727410451396E-2</c:v>
                </c:pt>
                <c:pt idx="10586">
                  <c:v>-0.97615325804563235</c:v>
                </c:pt>
                <c:pt idx="10587">
                  <c:v>-0.79472823814889726</c:v>
                </c:pt>
                <c:pt idx="10588">
                  <c:v>0.22588140741632778</c:v>
                </c:pt>
                <c:pt idx="10589">
                  <c:v>13.636360283480883</c:v>
                </c:pt>
                <c:pt idx="10590">
                  <c:v>-1.4022943687486535</c:v>
                </c:pt>
                <c:pt idx="10591">
                  <c:v>0.2947432655611319</c:v>
                </c:pt>
                <c:pt idx="10592">
                  <c:v>-8.3837042924740537</c:v>
                </c:pt>
                <c:pt idx="10593">
                  <c:v>9.0606959316875546</c:v>
                </c:pt>
                <c:pt idx="10594">
                  <c:v>3.1296130489538505E-2</c:v>
                </c:pt>
                <c:pt idx="10595">
                  <c:v>0.5611157587667881</c:v>
                </c:pt>
                <c:pt idx="10596">
                  <c:v>-0.1248752606043234</c:v>
                </c:pt>
                <c:pt idx="10597">
                  <c:v>-7.3837042924740528</c:v>
                </c:pt>
                <c:pt idx="10598">
                  <c:v>-9.5196362528432132</c:v>
                </c:pt>
                <c:pt idx="10599">
                  <c:v>-12.248915863856213</c:v>
                </c:pt>
                <c:pt idx="10600">
                  <c:v>-8.8672787397096631</c:v>
                </c:pt>
                <c:pt idx="10601">
                  <c:v>-8.0606959316875546</c:v>
                </c:pt>
                <c:pt idx="10602">
                  <c:v>8.7151949095082018E-2</c:v>
                </c:pt>
                <c:pt idx="10603">
                  <c:v>-0.49281265409094749</c:v>
                </c:pt>
                <c:pt idx="10604">
                  <c:v>-3.3650038887964295</c:v>
                </c:pt>
                <c:pt idx="10605">
                  <c:v>8.7462841250339401E-2</c:v>
                </c:pt>
                <c:pt idx="10606">
                  <c:v>-15.910650537239851</c:v>
                </c:pt>
                <c:pt idx="10607">
                  <c:v>9.3822637581148367</c:v>
                </c:pt>
                <c:pt idx="10608">
                  <c:v>0.31487333735341216</c:v>
                </c:pt>
                <c:pt idx="10609">
                  <c:v>-9.9662651028771325</c:v>
                </c:pt>
                <c:pt idx="10610">
                  <c:v>0.40525647848625845</c:v>
                </c:pt>
                <c:pt idx="10611">
                  <c:v>-0.65195960389689434</c:v>
                </c:pt>
                <c:pt idx="10612">
                  <c:v>0.1054492985837297</c:v>
                </c:pt>
                <c:pt idx="10613">
                  <c:v>-8.0624959257337636</c:v>
                </c:pt>
                <c:pt idx="10614">
                  <c:v>5.1024003024466587E-2</c:v>
                </c:pt>
                <c:pt idx="10615">
                  <c:v>0.13628485969811985</c:v>
                </c:pt>
                <c:pt idx="10616">
                  <c:v>-12.059119092544519</c:v>
                </c:pt>
                <c:pt idx="10617">
                  <c:v>2.309014776084199</c:v>
                </c:pt>
                <c:pt idx="10618">
                  <c:v>-9.421534161765073E-2</c:v>
                </c:pt>
                <c:pt idx="10619">
                  <c:v>8.1196082847980716E-2</c:v>
                </c:pt>
                <c:pt idx="10620">
                  <c:v>-2.309014776084199</c:v>
                </c:pt>
                <c:pt idx="10621">
                  <c:v>-1.7349237326344162</c:v>
                </c:pt>
                <c:pt idx="10622">
                  <c:v>-11.813781191217037</c:v>
                </c:pt>
                <c:pt idx="10623">
                  <c:v>0.34482849699744117</c:v>
                </c:pt>
                <c:pt idx="10624">
                  <c:v>13.103342454916486</c:v>
                </c:pt>
                <c:pt idx="10625">
                  <c:v>-0.11309377884563633</c:v>
                </c:pt>
                <c:pt idx="10626">
                  <c:v>-1.5579954531208871</c:v>
                </c:pt>
                <c:pt idx="10627">
                  <c:v>10.644156719937438</c:v>
                </c:pt>
                <c:pt idx="10628">
                  <c:v>9.2304207950923818</c:v>
                </c:pt>
                <c:pt idx="10629">
                  <c:v>-12.287808556012996</c:v>
                </c:pt>
                <c:pt idx="10630">
                  <c:v>1.8817371183801803</c:v>
                </c:pt>
                <c:pt idx="10631">
                  <c:v>-11.188588845707349</c:v>
                </c:pt>
                <c:pt idx="10632">
                  <c:v>-8.0606959316875546</c:v>
                </c:pt>
                <c:pt idx="10633">
                  <c:v>10.307580315927396</c:v>
                </c:pt>
                <c:pt idx="10634">
                  <c:v>-1.1663227647621166</c:v>
                </c:pt>
                <c:pt idx="10635">
                  <c:v>4.9930299020867457</c:v>
                </c:pt>
                <c:pt idx="10636">
                  <c:v>0.64626984502085705</c:v>
                </c:pt>
                <c:pt idx="10637">
                  <c:v>11.307200809140809</c:v>
                </c:pt>
                <c:pt idx="10638">
                  <c:v>-1.2262758558236759</c:v>
                </c:pt>
                <c:pt idx="10639">
                  <c:v>1.4719125053724632E-4</c:v>
                </c:pt>
                <c:pt idx="10640">
                  <c:v>9.0597950917951025</c:v>
                </c:pt>
                <c:pt idx="10641">
                  <c:v>-2.9538822195024612</c:v>
                </c:pt>
                <c:pt idx="10642">
                  <c:v>-0.29500679557207365</c:v>
                </c:pt>
                <c:pt idx="10643">
                  <c:v>-9.0606959316875546</c:v>
                </c:pt>
                <c:pt idx="10644">
                  <c:v>8.3822637581148367</c:v>
                </c:pt>
                <c:pt idx="10645">
                  <c:v>-0.19366070279313202</c:v>
                </c:pt>
                <c:pt idx="10646">
                  <c:v>9.6450579349844787</c:v>
                </c:pt>
                <c:pt idx="10647">
                  <c:v>0.60514038265878667</c:v>
                </c:pt>
                <c:pt idx="10648">
                  <c:v>0.38627850629741944</c:v>
                </c:pt>
                <c:pt idx="10649">
                  <c:v>-7.8070373926096641</c:v>
                </c:pt>
                <c:pt idx="10650">
                  <c:v>7.0660891904577738</c:v>
                </c:pt>
                <c:pt idx="10651">
                  <c:v>0.48398485299633548</c:v>
                </c:pt>
                <c:pt idx="10652">
                  <c:v>-0.15890359535106044</c:v>
                </c:pt>
                <c:pt idx="10653">
                  <c:v>8.3837042924740537</c:v>
                </c:pt>
                <c:pt idx="10654">
                  <c:v>-0.22239242133644821</c:v>
                </c:pt>
                <c:pt idx="10655">
                  <c:v>8.6450579349844769</c:v>
                </c:pt>
                <c:pt idx="10656">
                  <c:v>-0.19264507794239591</c:v>
                </c:pt>
                <c:pt idx="10657">
                  <c:v>-0.27443916910604305</c:v>
                </c:pt>
                <c:pt idx="10658">
                  <c:v>-0.58496250072115608</c:v>
                </c:pt>
                <c:pt idx="10659">
                  <c:v>10.059344460824425</c:v>
                </c:pt>
                <c:pt idx="10660">
                  <c:v>-0.22639657334034652</c:v>
                </c:pt>
                <c:pt idx="10661">
                  <c:v>-1.1012177602802105</c:v>
                </c:pt>
                <c:pt idx="10662">
                  <c:v>1.320125852253377</c:v>
                </c:pt>
                <c:pt idx="10663">
                  <c:v>1.1689903972463567</c:v>
                </c:pt>
                <c:pt idx="10664">
                  <c:v>0.26303440583379406</c:v>
                </c:pt>
                <c:pt idx="10665">
                  <c:v>0.12156197988091354</c:v>
                </c:pt>
                <c:pt idx="10666">
                  <c:v>-0.39733549754538516</c:v>
                </c:pt>
                <c:pt idx="10667">
                  <c:v>-0.99820000595378977</c:v>
                </c:pt>
                <c:pt idx="10668">
                  <c:v>-10.45189794595189</c:v>
                </c:pt>
                <c:pt idx="10669">
                  <c:v>-3.8073549220576037</c:v>
                </c:pt>
                <c:pt idx="10670">
                  <c:v>10.518980929170402</c:v>
                </c:pt>
                <c:pt idx="10671">
                  <c:v>-9.2304207950923818</c:v>
                </c:pt>
                <c:pt idx="10672">
                  <c:v>-1.1777871192152827</c:v>
                </c:pt>
                <c:pt idx="10673">
                  <c:v>-0.60643403102398097</c:v>
                </c:pt>
                <c:pt idx="10674">
                  <c:v>-10.307580315927396</c:v>
                </c:pt>
                <c:pt idx="10675">
                  <c:v>-0.32192809488736229</c:v>
                </c:pt>
                <c:pt idx="10676">
                  <c:v>0.16397573511112581</c:v>
                </c:pt>
                <c:pt idx="10677">
                  <c:v>2.5535092107137794E-2</c:v>
                </c:pt>
                <c:pt idx="10678">
                  <c:v>0.7654317003973683</c:v>
                </c:pt>
                <c:pt idx="10679">
                  <c:v>-0.68965987938784945</c:v>
                </c:pt>
                <c:pt idx="10680">
                  <c:v>4.4394119358453436E-2</c:v>
                </c:pt>
                <c:pt idx="10681">
                  <c:v>-12.702894141119387</c:v>
                </c:pt>
                <c:pt idx="10682">
                  <c:v>1.2607528950352076</c:v>
                </c:pt>
                <c:pt idx="10683">
                  <c:v>-10.059795091795101</c:v>
                </c:pt>
                <c:pt idx="10684">
                  <c:v>-9.0588936890535692</c:v>
                </c:pt>
                <c:pt idx="10685">
                  <c:v>-0.2173568314391498</c:v>
                </c:pt>
                <c:pt idx="10686">
                  <c:v>-13.485200381955432</c:v>
                </c:pt>
                <c:pt idx="10687">
                  <c:v>8.0624959257337636</c:v>
                </c:pt>
                <c:pt idx="10688">
                  <c:v>-8.0624959257337636</c:v>
                </c:pt>
                <c:pt idx="10689">
                  <c:v>5.08746284125034</c:v>
                </c:pt>
                <c:pt idx="10690">
                  <c:v>-5.6881021931889868E-2</c:v>
                </c:pt>
                <c:pt idx="10691">
                  <c:v>0.27122380364714066</c:v>
                </c:pt>
                <c:pt idx="10692">
                  <c:v>-7.0624959257337645</c:v>
                </c:pt>
                <c:pt idx="10693">
                  <c:v>-2.3176079268385861</c:v>
                </c:pt>
                <c:pt idx="10694">
                  <c:v>0.20759541940836698</c:v>
                </c:pt>
                <c:pt idx="10695">
                  <c:v>1.9786263492074332</c:v>
                </c:pt>
                <c:pt idx="10696">
                  <c:v>-0.35198532874354205</c:v>
                </c:pt>
                <c:pt idx="10697">
                  <c:v>-1.0885366746016574</c:v>
                </c:pt>
                <c:pt idx="10698">
                  <c:v>1.3709823192009083</c:v>
                </c:pt>
                <c:pt idx="10699">
                  <c:v>1.0482404986489535</c:v>
                </c:pt>
                <c:pt idx="10700">
                  <c:v>0.43609911480667335</c:v>
                </c:pt>
                <c:pt idx="10701">
                  <c:v>0.1869985148012539</c:v>
                </c:pt>
                <c:pt idx="10702">
                  <c:v>0.42884329880387417</c:v>
                </c:pt>
                <c:pt idx="10703">
                  <c:v>-0.88881014098316202</c:v>
                </c:pt>
                <c:pt idx="10704">
                  <c:v>-0.81942775435817916</c:v>
                </c:pt>
                <c:pt idx="10705">
                  <c:v>5.2741462071973513E-2</c:v>
                </c:pt>
                <c:pt idx="10706">
                  <c:v>-2.834586007829921</c:v>
                </c:pt>
                <c:pt idx="10707">
                  <c:v>-0.41503749927884381</c:v>
                </c:pt>
                <c:pt idx="10708">
                  <c:v>0.24961389007147222</c:v>
                </c:pt>
                <c:pt idx="10709">
                  <c:v>-0.14734171607518709</c:v>
                </c:pt>
                <c:pt idx="10710">
                  <c:v>-1.9992274725165402</c:v>
                </c:pt>
                <c:pt idx="10711">
                  <c:v>-1.6780719051126378</c:v>
                </c:pt>
                <c:pt idx="10712">
                  <c:v>0.12301089010534322</c:v>
                </c:pt>
                <c:pt idx="10713">
                  <c:v>-8.0919995383567311E-2</c:v>
                </c:pt>
                <c:pt idx="10714">
                  <c:v>0.27753397552890896</c:v>
                </c:pt>
                <c:pt idx="10715">
                  <c:v>-6.4068530076298373E-16</c:v>
                </c:pt>
                <c:pt idx="10716">
                  <c:v>-2.345897282398891E-2</c:v>
                </c:pt>
                <c:pt idx="10717">
                  <c:v>-0.13385574673479061</c:v>
                </c:pt>
                <c:pt idx="10718">
                  <c:v>-4.035773761614083E-2</c:v>
                </c:pt>
                <c:pt idx="10719">
                  <c:v>-2.5837609556855261</c:v>
                </c:pt>
                <c:pt idx="10720">
                  <c:v>0.57730892817772095</c:v>
                </c:pt>
                <c:pt idx="10721">
                  <c:v>1.1516024004718068</c:v>
                </c:pt>
                <c:pt idx="10722">
                  <c:v>0.8473562070702827</c:v>
                </c:pt>
                <c:pt idx="10723">
                  <c:v>11.10372492250138</c:v>
                </c:pt>
                <c:pt idx="10724">
                  <c:v>-2.8877202163591926</c:v>
                </c:pt>
                <c:pt idx="10725">
                  <c:v>7.0624959257337645</c:v>
                </c:pt>
                <c:pt idx="10726">
                  <c:v>3.0718873686457187</c:v>
                </c:pt>
                <c:pt idx="10727">
                  <c:v>-7.0660891904577721</c:v>
                </c:pt>
                <c:pt idx="10728">
                  <c:v>-1.3147325934831582</c:v>
                </c:pt>
                <c:pt idx="10729">
                  <c:v>5.9058891086115261E-3</c:v>
                </c:pt>
                <c:pt idx="10730">
                  <c:v>1.1681227588083267</c:v>
                </c:pt>
                <c:pt idx="10731">
                  <c:v>11.416797527606059</c:v>
                </c:pt>
                <c:pt idx="10732">
                  <c:v>-8.6462586799900301</c:v>
                </c:pt>
                <c:pt idx="10733">
                  <c:v>8.8683081332894673</c:v>
                </c:pt>
                <c:pt idx="10734">
                  <c:v>-9.8672787397096631</c:v>
                </c:pt>
                <c:pt idx="10735">
                  <c:v>-5.5647846187835261</c:v>
                </c:pt>
                <c:pt idx="10736">
                  <c:v>-8.6462586799900301</c:v>
                </c:pt>
                <c:pt idx="10737">
                  <c:v>0.24207478719814776</c:v>
                </c:pt>
                <c:pt idx="10738">
                  <c:v>3.3540676998604555</c:v>
                </c:pt>
                <c:pt idx="10739">
                  <c:v>0.14551110235130091</c:v>
                </c:pt>
                <c:pt idx="10740">
                  <c:v>5.7548875021634682</c:v>
                </c:pt>
                <c:pt idx="10741">
                  <c:v>0.22112745409987022</c:v>
                </c:pt>
                <c:pt idx="10742">
                  <c:v>-1.9999999999999998</c:v>
                </c:pt>
                <c:pt idx="10743">
                  <c:v>-7.2636604397081816</c:v>
                </c:pt>
                <c:pt idx="10744">
                  <c:v>1.3147325934831584</c:v>
                </c:pt>
                <c:pt idx="10745">
                  <c:v>2.4421178763142026</c:v>
                </c:pt>
                <c:pt idx="10746">
                  <c:v>1.9837706890882154</c:v>
                </c:pt>
                <c:pt idx="10747">
                  <c:v>0.7176002692992749</c:v>
                </c:pt>
                <c:pt idx="10748">
                  <c:v>-0.62205181945637666</c:v>
                </c:pt>
                <c:pt idx="10749">
                  <c:v>-0.96617751458526557</c:v>
                </c:pt>
                <c:pt idx="10750">
                  <c:v>-1.6404576133128599</c:v>
                </c:pt>
                <c:pt idx="10751">
                  <c:v>-9.2304207950923818</c:v>
                </c:pt>
                <c:pt idx="10752">
                  <c:v>-3.9874469496569152</c:v>
                </c:pt>
                <c:pt idx="10753">
                  <c:v>7.6486571760385464</c:v>
                </c:pt>
                <c:pt idx="10754">
                  <c:v>0.99460674122978143</c:v>
                </c:pt>
                <c:pt idx="10755">
                  <c:v>-0.3048545815284211</c:v>
                </c:pt>
                <c:pt idx="10756">
                  <c:v>-0.20693169568247172</c:v>
                </c:pt>
                <c:pt idx="10757">
                  <c:v>-3.3251805796384704E-2</c:v>
                </c:pt>
                <c:pt idx="10758">
                  <c:v>-0.30425706856030676</c:v>
                </c:pt>
                <c:pt idx="10759">
                  <c:v>7.6486571760385464</c:v>
                </c:pt>
                <c:pt idx="10760">
                  <c:v>-2.0908989762980425E-2</c:v>
                </c:pt>
                <c:pt idx="10761">
                  <c:v>8.8809266957856264E-2</c:v>
                </c:pt>
                <c:pt idx="10762">
                  <c:v>-0.74126573159983178</c:v>
                </c:pt>
                <c:pt idx="10763">
                  <c:v>4.7725895038969277</c:v>
                </c:pt>
                <c:pt idx="10764">
                  <c:v>-0.80735492205760429</c:v>
                </c:pt>
                <c:pt idx="10765">
                  <c:v>-0.71424551766612288</c:v>
                </c:pt>
                <c:pt idx="10766">
                  <c:v>1.4378999223484457</c:v>
                </c:pt>
                <c:pt idx="10767">
                  <c:v>-0.84488093333309355</c:v>
                </c:pt>
                <c:pt idx="10768">
                  <c:v>1.6948401184935296</c:v>
                </c:pt>
                <c:pt idx="10769">
                  <c:v>-13.923110792496725</c:v>
                </c:pt>
                <c:pt idx="10770">
                  <c:v>1.2343238198796536</c:v>
                </c:pt>
                <c:pt idx="10771">
                  <c:v>-0.41078802627748612</c:v>
                </c:pt>
                <c:pt idx="10772">
                  <c:v>-0.11831996718876146</c:v>
                </c:pt>
                <c:pt idx="10773">
                  <c:v>1.1360615495760285</c:v>
                </c:pt>
                <c:pt idx="10774">
                  <c:v>0.82256746188874652</c:v>
                </c:pt>
                <c:pt idx="10775">
                  <c:v>0.41153155577730871</c:v>
                </c:pt>
                <c:pt idx="10776">
                  <c:v>5.4191531284783423</c:v>
                </c:pt>
                <c:pt idx="10777">
                  <c:v>-1.1192131583273806</c:v>
                </c:pt>
                <c:pt idx="10778">
                  <c:v>7.0660891904577738</c:v>
                </c:pt>
                <c:pt idx="10779">
                  <c:v>2.8049524318422994</c:v>
                </c:pt>
                <c:pt idx="10780">
                  <c:v>-2.3949239185932414</c:v>
                </c:pt>
                <c:pt idx="10781">
                  <c:v>-0.14844527403186095</c:v>
                </c:pt>
                <c:pt idx="10782">
                  <c:v>-0.9071310247467953</c:v>
                </c:pt>
                <c:pt idx="10783">
                  <c:v>10.146780789986687</c:v>
                </c:pt>
                <c:pt idx="10784">
                  <c:v>0.41503749927884398</c:v>
                </c:pt>
                <c:pt idx="10785">
                  <c:v>-0.37851162325372989</c:v>
                </c:pt>
                <c:pt idx="10786">
                  <c:v>-1.5849625007211567</c:v>
                </c:pt>
                <c:pt idx="10787">
                  <c:v>3.6595505114258882</c:v>
                </c:pt>
                <c:pt idx="10788">
                  <c:v>-12.688323170679158</c:v>
                </c:pt>
                <c:pt idx="10789">
                  <c:v>2.6114347120823473</c:v>
                </c:pt>
                <c:pt idx="10790">
                  <c:v>9.8180393938903612E-2</c:v>
                </c:pt>
                <c:pt idx="10791">
                  <c:v>1.1831223038238892</c:v>
                </c:pt>
                <c:pt idx="10792">
                  <c:v>9.3815429511845849</c:v>
                </c:pt>
                <c:pt idx="10793">
                  <c:v>0.60338243978761408</c:v>
                </c:pt>
                <c:pt idx="10794">
                  <c:v>-0.40819670938599856</c:v>
                </c:pt>
                <c:pt idx="10795">
                  <c:v>9.4948404055262711E-2</c:v>
                </c:pt>
                <c:pt idx="10796">
                  <c:v>-8.8683081332894673</c:v>
                </c:pt>
                <c:pt idx="10797">
                  <c:v>-0.42010848882626556</c:v>
                </c:pt>
                <c:pt idx="10798">
                  <c:v>12.059119092544519</c:v>
                </c:pt>
                <c:pt idx="10799">
                  <c:v>0.19759995988516069</c:v>
                </c:pt>
                <c:pt idx="10800">
                  <c:v>0.18947779886371255</c:v>
                </c:pt>
                <c:pt idx="10801">
                  <c:v>0.20461771960847175</c:v>
                </c:pt>
                <c:pt idx="10802">
                  <c:v>6.2029400586702756</c:v>
                </c:pt>
                <c:pt idx="10803">
                  <c:v>0.31550182572792945</c:v>
                </c:pt>
                <c:pt idx="10804">
                  <c:v>0.94076079662532386</c:v>
                </c:pt>
                <c:pt idx="10805">
                  <c:v>1.8859027251315771E-2</c:v>
                </c:pt>
                <c:pt idx="10806">
                  <c:v>-2.1565044856799909</c:v>
                </c:pt>
                <c:pt idx="10807">
                  <c:v>9.3822637581148367</c:v>
                </c:pt>
                <c:pt idx="10808">
                  <c:v>-8.6450579349844769</c:v>
                </c:pt>
                <c:pt idx="10809">
                  <c:v>0.47468044570624573</c:v>
                </c:pt>
                <c:pt idx="10810">
                  <c:v>-6.0732489820306386</c:v>
                </c:pt>
                <c:pt idx="10811">
                  <c:v>-14.070120944476823</c:v>
                </c:pt>
                <c:pt idx="10812">
                  <c:v>-0.16037539098516709</c:v>
                </c:pt>
                <c:pt idx="10813">
                  <c:v>7.1258683169821604E-2</c:v>
                </c:pt>
                <c:pt idx="10814">
                  <c:v>-0.32192809488736229</c:v>
                </c:pt>
                <c:pt idx="10815">
                  <c:v>0.55625191476701596</c:v>
                </c:pt>
                <c:pt idx="10816">
                  <c:v>-7.4945222831056597</c:v>
                </c:pt>
                <c:pt idx="10817">
                  <c:v>11.786814143616768</c:v>
                </c:pt>
                <c:pt idx="10818">
                  <c:v>0.45943161863729709</c:v>
                </c:pt>
                <c:pt idx="10819">
                  <c:v>1.0515303006400822</c:v>
                </c:pt>
                <c:pt idx="10820">
                  <c:v>10.059795091795101</c:v>
                </c:pt>
                <c:pt idx="10821">
                  <c:v>-0.93425136782830109</c:v>
                </c:pt>
                <c:pt idx="10822">
                  <c:v>10.307580315927396</c:v>
                </c:pt>
                <c:pt idx="10823">
                  <c:v>6.6427361738975704E-2</c:v>
                </c:pt>
                <c:pt idx="10824">
                  <c:v>0.10021046076662551</c:v>
                </c:pt>
                <c:pt idx="10825">
                  <c:v>-8.7462841250339596E-2</c:v>
                </c:pt>
                <c:pt idx="10826">
                  <c:v>-5.8057101589773001E-2</c:v>
                </c:pt>
                <c:pt idx="10827">
                  <c:v>-0.13147035132463653</c:v>
                </c:pt>
                <c:pt idx="10828">
                  <c:v>1.5817636190538364</c:v>
                </c:pt>
                <c:pt idx="10829">
                  <c:v>0.77614905421979341</c:v>
                </c:pt>
                <c:pt idx="10830">
                  <c:v>1.5193741590935796</c:v>
                </c:pt>
                <c:pt idx="10831">
                  <c:v>0.42742122373467628</c:v>
                </c:pt>
                <c:pt idx="10832">
                  <c:v>0.46671052090048259</c:v>
                </c:pt>
                <c:pt idx="10833">
                  <c:v>0.10833262178807349</c:v>
                </c:pt>
                <c:pt idx="10834">
                  <c:v>-2.5090980962830335E-2</c:v>
                </c:pt>
                <c:pt idx="10835">
                  <c:v>-7.6486571760385464</c:v>
                </c:pt>
                <c:pt idx="10836">
                  <c:v>-2.7221468735023992E-2</c:v>
                </c:pt>
                <c:pt idx="10837">
                  <c:v>-0.50641185229957786</c:v>
                </c:pt>
                <c:pt idx="10838">
                  <c:v>0.18503189383252069</c:v>
                </c:pt>
                <c:pt idx="10839">
                  <c:v>-1.4594316186372973</c:v>
                </c:pt>
                <c:pt idx="10840">
                  <c:v>-5.9334139382402125E-2</c:v>
                </c:pt>
                <c:pt idx="10841">
                  <c:v>12.059119092544519</c:v>
                </c:pt>
                <c:pt idx="10842">
                  <c:v>-0.26132808388339085</c:v>
                </c:pt>
                <c:pt idx="10843">
                  <c:v>-0.21526798690306664</c:v>
                </c:pt>
                <c:pt idx="10844">
                  <c:v>-0.21272932398572844</c:v>
                </c:pt>
                <c:pt idx="10845">
                  <c:v>0.12029423371771204</c:v>
                </c:pt>
                <c:pt idx="10846">
                  <c:v>-1.3808142699238275</c:v>
                </c:pt>
                <c:pt idx="10847">
                  <c:v>0.78587519464715228</c:v>
                </c:pt>
                <c:pt idx="10848">
                  <c:v>-0.4946047565971623</c:v>
                </c:pt>
                <c:pt idx="10849">
                  <c:v>3.3051447236722275E-3</c:v>
                </c:pt>
                <c:pt idx="10850">
                  <c:v>-0.12007645199175074</c:v>
                </c:pt>
                <c:pt idx="10851">
                  <c:v>-6.623369840008704E-2</c:v>
                </c:pt>
                <c:pt idx="10852">
                  <c:v>-9.6676019411673753E-2</c:v>
                </c:pt>
                <c:pt idx="10853">
                  <c:v>-14.468327056774365</c:v>
                </c:pt>
                <c:pt idx="10854">
                  <c:v>-0.28497695871447104</c:v>
                </c:pt>
                <c:pt idx="10855">
                  <c:v>-6.3193826487194127E-2</c:v>
                </c:pt>
                <c:pt idx="10856">
                  <c:v>0.58316025808717065</c:v>
                </c:pt>
                <c:pt idx="10857">
                  <c:v>6.0732489820306386</c:v>
                </c:pt>
                <c:pt idx="10858">
                  <c:v>0.19264507794239583</c:v>
                </c:pt>
                <c:pt idx="10859">
                  <c:v>-1.2801079191927351</c:v>
                </c:pt>
                <c:pt idx="10860">
                  <c:v>-0.20481979188849814</c:v>
                </c:pt>
                <c:pt idx="10861">
                  <c:v>1.8347302556969498</c:v>
                </c:pt>
                <c:pt idx="10862">
                  <c:v>0.28919095822373336</c:v>
                </c:pt>
                <c:pt idx="10863">
                  <c:v>6.8374300535536791E-3</c:v>
                </c:pt>
                <c:pt idx="10864">
                  <c:v>-0.54748779530249359</c:v>
                </c:pt>
                <c:pt idx="10865">
                  <c:v>0.62803122261304201</c:v>
                </c:pt>
                <c:pt idx="10866">
                  <c:v>0.26881675842779978</c:v>
                </c:pt>
                <c:pt idx="10867">
                  <c:v>1.4818690077570531</c:v>
                </c:pt>
                <c:pt idx="10868">
                  <c:v>0.57844919376248172</c:v>
                </c:pt>
                <c:pt idx="10869">
                  <c:v>0.57213846036357285</c:v>
                </c:pt>
                <c:pt idx="10870">
                  <c:v>-0.75672884898763604</c:v>
                </c:pt>
                <c:pt idx="10871">
                  <c:v>-2.5090980962830335E-2</c:v>
                </c:pt>
                <c:pt idx="10872">
                  <c:v>0.99460674122978143</c:v>
                </c:pt>
                <c:pt idx="10873">
                  <c:v>0.49030845174434912</c:v>
                </c:pt>
                <c:pt idx="10874">
                  <c:v>0.75833924495877292</c:v>
                </c:pt>
                <c:pt idx="10875">
                  <c:v>0.40505341070622169</c:v>
                </c:pt>
                <c:pt idx="10876">
                  <c:v>-3.2034265038149176E-16</c:v>
                </c:pt>
                <c:pt idx="10877">
                  <c:v>-0.5665252524644796</c:v>
                </c:pt>
                <c:pt idx="10878">
                  <c:v>-5.6583528366367424E-2</c:v>
                </c:pt>
                <c:pt idx="10879">
                  <c:v>0.35819163887413391</c:v>
                </c:pt>
                <c:pt idx="10880">
                  <c:v>0.5842413334775024</c:v>
                </c:pt>
                <c:pt idx="10881">
                  <c:v>0.15200309344505006</c:v>
                </c:pt>
                <c:pt idx="10882">
                  <c:v>3.1026895620624322E-2</c:v>
                </c:pt>
                <c:pt idx="10883">
                  <c:v>2.6967047600269359E-2</c:v>
                </c:pt>
                <c:pt idx="10884">
                  <c:v>-0.20645087746742632</c:v>
                </c:pt>
                <c:pt idx="10885">
                  <c:v>-1.3536369546147007</c:v>
                </c:pt>
                <c:pt idx="10886">
                  <c:v>-0.29945627760258992</c:v>
                </c:pt>
                <c:pt idx="10887">
                  <c:v>1.8022189428316939</c:v>
                </c:pt>
                <c:pt idx="10888">
                  <c:v>-8.4064264788474466E-2</c:v>
                </c:pt>
                <c:pt idx="10889">
                  <c:v>-6.0191994121096708E-2</c:v>
                </c:pt>
                <c:pt idx="10890">
                  <c:v>-5.5495112591703415E-2</c:v>
                </c:pt>
                <c:pt idx="10891">
                  <c:v>0.869939459435627</c:v>
                </c:pt>
                <c:pt idx="10892">
                  <c:v>0.93365750517130364</c:v>
                </c:pt>
                <c:pt idx="10893">
                  <c:v>4.4854235784260517E-2</c:v>
                </c:pt>
                <c:pt idx="10894">
                  <c:v>-6.0732489820306386</c:v>
                </c:pt>
                <c:pt idx="10895">
                  <c:v>-0.76355980417791924</c:v>
                </c:pt>
                <c:pt idx="10896">
                  <c:v>-0.54170930276727247</c:v>
                </c:pt>
                <c:pt idx="10897">
                  <c:v>-0.90046432644908525</c:v>
                </c:pt>
                <c:pt idx="10898">
                  <c:v>-0.2545728270855977</c:v>
                </c:pt>
                <c:pt idx="10899">
                  <c:v>0.3677317845004871</c:v>
                </c:pt>
                <c:pt idx="10900">
                  <c:v>-0.57550217147208993</c:v>
                </c:pt>
                <c:pt idx="10901">
                  <c:v>0.26303440583379378</c:v>
                </c:pt>
                <c:pt idx="10902">
                  <c:v>-0.30742852519224712</c:v>
                </c:pt>
                <c:pt idx="10903">
                  <c:v>-7.2315692310758635E-3</c:v>
                </c:pt>
                <c:pt idx="10904">
                  <c:v>-0.57817333505851698</c:v>
                </c:pt>
                <c:pt idx="10905">
                  <c:v>0.47732177753318644</c:v>
                </c:pt>
                <c:pt idx="10906">
                  <c:v>2.2730184944064158</c:v>
                </c:pt>
                <c:pt idx="10907">
                  <c:v>7.0660891904577738</c:v>
                </c:pt>
                <c:pt idx="10908">
                  <c:v>-0.38332863955150598</c:v>
                </c:pt>
                <c:pt idx="10909">
                  <c:v>-12.08137247435552</c:v>
                </c:pt>
                <c:pt idx="10910">
                  <c:v>10.381182412624446</c:v>
                </c:pt>
                <c:pt idx="10911">
                  <c:v>9.3822637581148367</c:v>
                </c:pt>
                <c:pt idx="10912">
                  <c:v>-0.18471308129555089</c:v>
                </c:pt>
                <c:pt idx="10913">
                  <c:v>10.866506212226202</c:v>
                </c:pt>
                <c:pt idx="10914">
                  <c:v>10.451554569765362</c:v>
                </c:pt>
                <c:pt idx="10915">
                  <c:v>10.866506212226202</c:v>
                </c:pt>
                <c:pt idx="10916">
                  <c:v>6.9108925261660152</c:v>
                </c:pt>
                <c:pt idx="10917">
                  <c:v>-13.476746203939467</c:v>
                </c:pt>
                <c:pt idx="10918">
                  <c:v>9.5196362528432132</c:v>
                </c:pt>
                <c:pt idx="10919">
                  <c:v>11.702894141119387</c:v>
                </c:pt>
                <c:pt idx="10920">
                  <c:v>-8.8672787397096631</c:v>
                </c:pt>
                <c:pt idx="10921">
                  <c:v>-8.0606959316875546</c:v>
                </c:pt>
                <c:pt idx="10922">
                  <c:v>6.8286654283030161</c:v>
                </c:pt>
                <c:pt idx="10923">
                  <c:v>-6.0732489820306386</c:v>
                </c:pt>
                <c:pt idx="10924">
                  <c:v>0.38668049251895104</c:v>
                </c:pt>
                <c:pt idx="10925">
                  <c:v>-10.146780789986687</c:v>
                </c:pt>
                <c:pt idx="10926">
                  <c:v>-11.451211111832329</c:v>
                </c:pt>
                <c:pt idx="10927">
                  <c:v>-11.10372492250138</c:v>
                </c:pt>
                <c:pt idx="10928">
                  <c:v>-1.8073549220576035</c:v>
                </c:pt>
                <c:pt idx="10929">
                  <c:v>-15.188202468179961</c:v>
                </c:pt>
                <c:pt idx="10930">
                  <c:v>11.146356530303908</c:v>
                </c:pt>
                <c:pt idx="10931">
                  <c:v>-0.32832586608551317</c:v>
                </c:pt>
                <c:pt idx="10932">
                  <c:v>-3.2492720132869211E-2</c:v>
                </c:pt>
                <c:pt idx="10933">
                  <c:v>-7.6486571760385464</c:v>
                </c:pt>
                <c:pt idx="10934">
                  <c:v>0.33303834704174917</c:v>
                </c:pt>
                <c:pt idx="10935">
                  <c:v>-10.307200809140809</c:v>
                </c:pt>
                <c:pt idx="10936">
                  <c:v>-0.12653240592893164</c:v>
                </c:pt>
                <c:pt idx="10937">
                  <c:v>-0.57318533294480223</c:v>
                </c:pt>
                <c:pt idx="10938">
                  <c:v>0.14886338591448278</c:v>
                </c:pt>
                <c:pt idx="10939">
                  <c:v>-3.1482800074023332</c:v>
                </c:pt>
                <c:pt idx="10940">
                  <c:v>0.38969779923240633</c:v>
                </c:pt>
                <c:pt idx="10941">
                  <c:v>-5.8581053600292385</c:v>
                </c:pt>
                <c:pt idx="10942">
                  <c:v>9.2304207950923818</c:v>
                </c:pt>
                <c:pt idx="10943">
                  <c:v>1.3870231231092474</c:v>
                </c:pt>
                <c:pt idx="10944">
                  <c:v>-0.14684014177156676</c:v>
                </c:pt>
                <c:pt idx="10945">
                  <c:v>-1.7755480564852577</c:v>
                </c:pt>
                <c:pt idx="10946">
                  <c:v>6.0732489820306386</c:v>
                </c:pt>
                <c:pt idx="10947">
                  <c:v>7.6486571760385464</c:v>
                </c:pt>
                <c:pt idx="10948">
                  <c:v>14.965799312657159</c:v>
                </c:pt>
                <c:pt idx="10949">
                  <c:v>-1.1228407179296898</c:v>
                </c:pt>
                <c:pt idx="10950">
                  <c:v>0.32235235457014005</c:v>
                </c:pt>
                <c:pt idx="10951">
                  <c:v>11.8663774174182</c:v>
                </c:pt>
                <c:pt idx="10952">
                  <c:v>4.3692338096657197</c:v>
                </c:pt>
                <c:pt idx="10953">
                  <c:v>12.904383739997945</c:v>
                </c:pt>
                <c:pt idx="10954">
                  <c:v>0.73167508274340121</c:v>
                </c:pt>
                <c:pt idx="10955">
                  <c:v>-0.27130202181739405</c:v>
                </c:pt>
                <c:pt idx="10956">
                  <c:v>-4.0414766359761591</c:v>
                </c:pt>
                <c:pt idx="10957">
                  <c:v>10.814048332230835</c:v>
                </c:pt>
                <c:pt idx="10958">
                  <c:v>0.86808832449441875</c:v>
                </c:pt>
                <c:pt idx="10959">
                  <c:v>0.10383581098454021</c:v>
                </c:pt>
                <c:pt idx="10960">
                  <c:v>-1.0554951125917034</c:v>
                </c:pt>
                <c:pt idx="10961">
                  <c:v>-5.5647846187835261</c:v>
                </c:pt>
                <c:pt idx="10962">
                  <c:v>-0.10187961401921347</c:v>
                </c:pt>
                <c:pt idx="10963">
                  <c:v>-0.40209844357134567</c:v>
                </c:pt>
                <c:pt idx="10964">
                  <c:v>-7.6486571760385464</c:v>
                </c:pt>
                <c:pt idx="10965">
                  <c:v>6.0732489820306386</c:v>
                </c:pt>
                <c:pt idx="10966">
                  <c:v>6.0732489820306386</c:v>
                </c:pt>
                <c:pt idx="10967">
                  <c:v>10.759610821875045</c:v>
                </c:pt>
                <c:pt idx="10968">
                  <c:v>1.4777170896096898</c:v>
                </c:pt>
                <c:pt idx="10969">
                  <c:v>0.40439025507933529</c:v>
                </c:pt>
                <c:pt idx="10970">
                  <c:v>-7.6486571760385464</c:v>
                </c:pt>
                <c:pt idx="10971">
                  <c:v>-8.3822637581148367</c:v>
                </c:pt>
                <c:pt idx="10972">
                  <c:v>-10.703326841459814</c:v>
                </c:pt>
                <c:pt idx="10973">
                  <c:v>3.5706072077440858</c:v>
                </c:pt>
                <c:pt idx="10974">
                  <c:v>-1.4594316186372973</c:v>
                </c:pt>
                <c:pt idx="10975">
                  <c:v>0.58496250072115585</c:v>
                </c:pt>
                <c:pt idx="10976">
                  <c:v>1.3785116232537298</c:v>
                </c:pt>
                <c:pt idx="10977">
                  <c:v>-10.583082767502933</c:v>
                </c:pt>
                <c:pt idx="10978">
                  <c:v>0.56985560833094762</c:v>
                </c:pt>
                <c:pt idx="10979">
                  <c:v>-2.4979584589788622</c:v>
                </c:pt>
                <c:pt idx="10980">
                  <c:v>11.550907075927366</c:v>
                </c:pt>
                <c:pt idx="10981">
                  <c:v>6.0732489820306386</c:v>
                </c:pt>
                <c:pt idx="10982">
                  <c:v>7.6462586799900292</c:v>
                </c:pt>
                <c:pt idx="10983">
                  <c:v>-7.6486571760385464</c:v>
                </c:pt>
                <c:pt idx="10984">
                  <c:v>12.208843990734614</c:v>
                </c:pt>
                <c:pt idx="10985">
                  <c:v>15.213724453269824</c:v>
                </c:pt>
                <c:pt idx="10986">
                  <c:v>-4.7779711152765101</c:v>
                </c:pt>
                <c:pt idx="10987">
                  <c:v>8.6462586799900301</c:v>
                </c:pt>
                <c:pt idx="10988">
                  <c:v>1.1768777620840793</c:v>
                </c:pt>
                <c:pt idx="10989">
                  <c:v>-2.6938968722743208</c:v>
                </c:pt>
                <c:pt idx="10990">
                  <c:v>-0.13678235650628096</c:v>
                </c:pt>
                <c:pt idx="10991">
                  <c:v>-7.6486571760385464</c:v>
                </c:pt>
                <c:pt idx="10992">
                  <c:v>-13.248767654452003</c:v>
                </c:pt>
                <c:pt idx="10993">
                  <c:v>-4.559983632519705</c:v>
                </c:pt>
                <c:pt idx="10994">
                  <c:v>-2.0758560166797165E-2</c:v>
                </c:pt>
                <c:pt idx="10995">
                  <c:v>-2.2266356451037876</c:v>
                </c:pt>
                <c:pt idx="10996">
                  <c:v>0.65200643876515008</c:v>
                </c:pt>
                <c:pt idx="10997">
                  <c:v>0.33786963875638387</c:v>
                </c:pt>
                <c:pt idx="10998">
                  <c:v>12.759402765865902</c:v>
                </c:pt>
                <c:pt idx="10999">
                  <c:v>-9.6444571875092606</c:v>
                </c:pt>
                <c:pt idx="11000">
                  <c:v>-10.381182412624446</c:v>
                </c:pt>
                <c:pt idx="11001">
                  <c:v>-0.26255438751597682</c:v>
                </c:pt>
                <c:pt idx="11002">
                  <c:v>-0.58496250072115652</c:v>
                </c:pt>
                <c:pt idx="11003">
                  <c:v>-4.4459050311923074E-3</c:v>
                </c:pt>
                <c:pt idx="11004">
                  <c:v>7.2631977533647862E-2</c:v>
                </c:pt>
                <c:pt idx="11005">
                  <c:v>-0.34726768194077162</c:v>
                </c:pt>
                <c:pt idx="11006">
                  <c:v>9.0606959316875546</c:v>
                </c:pt>
                <c:pt idx="11007">
                  <c:v>2.3197660338103345</c:v>
                </c:pt>
                <c:pt idx="11008">
                  <c:v>9.9667457608995313</c:v>
                </c:pt>
                <c:pt idx="11009">
                  <c:v>2.5789687445267053</c:v>
                </c:pt>
                <c:pt idx="11010">
                  <c:v>0.58316025808717065</c:v>
                </c:pt>
                <c:pt idx="11011">
                  <c:v>-11.613636010763889</c:v>
                </c:pt>
                <c:pt idx="11012">
                  <c:v>-0.56390088519332671</c:v>
                </c:pt>
                <c:pt idx="11013">
                  <c:v>0.45637829465974311</c:v>
                </c:pt>
                <c:pt idx="11014">
                  <c:v>0.49353947295756151</c:v>
                </c:pt>
                <c:pt idx="11015">
                  <c:v>-6.3773693731335263E-2</c:v>
                </c:pt>
                <c:pt idx="11016">
                  <c:v>-0.1480986389891337</c:v>
                </c:pt>
                <c:pt idx="11017">
                  <c:v>-5.3549468276733986E-2</c:v>
                </c:pt>
                <c:pt idx="11018">
                  <c:v>6.8712750084014007E-2</c:v>
                </c:pt>
                <c:pt idx="11019">
                  <c:v>0.12928301694496647</c:v>
                </c:pt>
                <c:pt idx="11020">
                  <c:v>-0.28379296600059112</c:v>
                </c:pt>
                <c:pt idx="11021">
                  <c:v>-9.9535673550914222E-2</c:v>
                </c:pt>
                <c:pt idx="11022">
                  <c:v>0.68280982411930069</c:v>
                </c:pt>
                <c:pt idx="11023">
                  <c:v>11.814048332230835</c:v>
                </c:pt>
                <c:pt idx="11024">
                  <c:v>3.2300851719985277</c:v>
                </c:pt>
                <c:pt idx="11025">
                  <c:v>-5.8893689053568739E-2</c:v>
                </c:pt>
                <c:pt idx="11026">
                  <c:v>-0.35804752069401402</c:v>
                </c:pt>
                <c:pt idx="11027">
                  <c:v>-0.20109764297321978</c:v>
                </c:pt>
                <c:pt idx="11028">
                  <c:v>-0.561878887608115</c:v>
                </c:pt>
                <c:pt idx="11029">
                  <c:v>-9.75933340719466</c:v>
                </c:pt>
                <c:pt idx="11030">
                  <c:v>6.6342494828696072E-2</c:v>
                </c:pt>
                <c:pt idx="11031">
                  <c:v>-9.5196362528432132</c:v>
                </c:pt>
                <c:pt idx="11032">
                  <c:v>-0.80643041382930614</c:v>
                </c:pt>
                <c:pt idx="11033">
                  <c:v>4.992917204743339</c:v>
                </c:pt>
                <c:pt idx="11034">
                  <c:v>-19.917069485384882</c:v>
                </c:pt>
                <c:pt idx="11035">
                  <c:v>-5.4214637684382776</c:v>
                </c:pt>
                <c:pt idx="11036">
                  <c:v>1.5535983298118206</c:v>
                </c:pt>
                <c:pt idx="11037">
                  <c:v>-3.1139675903107835</c:v>
                </c:pt>
                <c:pt idx="11038">
                  <c:v>-0.73504711643550669</c:v>
                </c:pt>
                <c:pt idx="11039">
                  <c:v>-1.6657745463092533</c:v>
                </c:pt>
                <c:pt idx="11040">
                  <c:v>-3.1026895620624547E-2</c:v>
                </c:pt>
                <c:pt idx="11041">
                  <c:v>-1.0201778819376301</c:v>
                </c:pt>
                <c:pt idx="11042">
                  <c:v>-0.10561018796059862</c:v>
                </c:pt>
                <c:pt idx="11043">
                  <c:v>-5.9942540456282098E-2</c:v>
                </c:pt>
                <c:pt idx="11044">
                  <c:v>-3.6273762559513689</c:v>
                </c:pt>
                <c:pt idx="11045">
                  <c:v>-0.50404250533758865</c:v>
                </c:pt>
                <c:pt idx="11046">
                  <c:v>9.5577659982230889E-2</c:v>
                </c:pt>
                <c:pt idx="11047">
                  <c:v>0.80830437588646897</c:v>
                </c:pt>
                <c:pt idx="11048">
                  <c:v>0.80830437588646897</c:v>
                </c:pt>
                <c:pt idx="11049">
                  <c:v>-2.1061615527829577E-2</c:v>
                </c:pt>
                <c:pt idx="11050">
                  <c:v>-0.13972476366661343</c:v>
                </c:pt>
                <c:pt idx="11051">
                  <c:v>0.16542360920737145</c:v>
                </c:pt>
                <c:pt idx="11052">
                  <c:v>-0.60039254129076203</c:v>
                </c:pt>
                <c:pt idx="11053">
                  <c:v>-0.51846708893424931</c:v>
                </c:pt>
                <c:pt idx="11054">
                  <c:v>-12.840384550711667</c:v>
                </c:pt>
                <c:pt idx="11055">
                  <c:v>-0.2863041851566413</c:v>
                </c:pt>
                <c:pt idx="11056">
                  <c:v>0.14937762403822671</c:v>
                </c:pt>
                <c:pt idx="11057">
                  <c:v>9.4911647025466978E-2</c:v>
                </c:pt>
                <c:pt idx="11058">
                  <c:v>-1.7835081801032366</c:v>
                </c:pt>
                <c:pt idx="11059">
                  <c:v>-0.50501886611650926</c:v>
                </c:pt>
                <c:pt idx="11060">
                  <c:v>-6.0732489820306386</c:v>
                </c:pt>
                <c:pt idx="11061">
                  <c:v>-0.54779270813061509</c:v>
                </c:pt>
                <c:pt idx="11062">
                  <c:v>-0.22079386711097035</c:v>
                </c:pt>
                <c:pt idx="11063">
                  <c:v>0.43104981726747466</c:v>
                </c:pt>
                <c:pt idx="11064">
                  <c:v>-4.1647697358491137E-2</c:v>
                </c:pt>
                <c:pt idx="11065">
                  <c:v>-1.3823293281710893</c:v>
                </c:pt>
                <c:pt idx="11066">
                  <c:v>-0.3213179468381373</c:v>
                </c:pt>
                <c:pt idx="11067">
                  <c:v>-0.58496250072115608</c:v>
                </c:pt>
                <c:pt idx="11068">
                  <c:v>0.14937762403822671</c:v>
                </c:pt>
                <c:pt idx="11069">
                  <c:v>0.10469737866669322</c:v>
                </c:pt>
                <c:pt idx="11070">
                  <c:v>0.45720695352278318</c:v>
                </c:pt>
                <c:pt idx="11071">
                  <c:v>-0.12953281264135513</c:v>
                </c:pt>
                <c:pt idx="11072">
                  <c:v>-0.15180273304740993</c:v>
                </c:pt>
                <c:pt idx="11073">
                  <c:v>8.6462586799900301</c:v>
                </c:pt>
                <c:pt idx="11074">
                  <c:v>-0.13124453327825267</c:v>
                </c:pt>
                <c:pt idx="11075">
                  <c:v>-0.56768450928932102</c:v>
                </c:pt>
                <c:pt idx="11076">
                  <c:v>7.0660891904577738</c:v>
                </c:pt>
                <c:pt idx="11077">
                  <c:v>-6.0732489820306386</c:v>
                </c:pt>
                <c:pt idx="11078">
                  <c:v>3.1989081587929671</c:v>
                </c:pt>
                <c:pt idx="11079">
                  <c:v>0.67566941489733301</c:v>
                </c:pt>
                <c:pt idx="11080">
                  <c:v>-0.35363695461470046</c:v>
                </c:pt>
                <c:pt idx="11081">
                  <c:v>3.0892673380970872</c:v>
                </c:pt>
                <c:pt idx="11082">
                  <c:v>-11.059119092544519</c:v>
                </c:pt>
                <c:pt idx="11083">
                  <c:v>-1.0995356735509143</c:v>
                </c:pt>
                <c:pt idx="11084">
                  <c:v>-8.8355874420846969E-2</c:v>
                </c:pt>
                <c:pt idx="11085">
                  <c:v>-7.5727326163245054E-2</c:v>
                </c:pt>
                <c:pt idx="11086">
                  <c:v>1.989028882178997</c:v>
                </c:pt>
                <c:pt idx="11087">
                  <c:v>-0.27897594970281547</c:v>
                </c:pt>
                <c:pt idx="11088">
                  <c:v>3.0133197216260514</c:v>
                </c:pt>
                <c:pt idx="11089">
                  <c:v>9.6444571875092606</c:v>
                </c:pt>
                <c:pt idx="11090">
                  <c:v>-7.0660891904577721</c:v>
                </c:pt>
                <c:pt idx="11091">
                  <c:v>-0.15264379292971753</c:v>
                </c:pt>
                <c:pt idx="11092">
                  <c:v>1.4796133344759581</c:v>
                </c:pt>
                <c:pt idx="11093">
                  <c:v>-3.7526631114534688</c:v>
                </c:pt>
                <c:pt idx="11094">
                  <c:v>-11.814048332230835</c:v>
                </c:pt>
                <c:pt idx="11095">
                  <c:v>10.451554569765362</c:v>
                </c:pt>
                <c:pt idx="11096">
                  <c:v>-0.16981557787360813</c:v>
                </c:pt>
                <c:pt idx="11097">
                  <c:v>0.57390941391965378</c:v>
                </c:pt>
                <c:pt idx="11098">
                  <c:v>-7.0660891904577721</c:v>
                </c:pt>
                <c:pt idx="11099">
                  <c:v>-8.6462586799900301</c:v>
                </c:pt>
                <c:pt idx="11100">
                  <c:v>9.2304207950923818</c:v>
                </c:pt>
                <c:pt idx="11101">
                  <c:v>0.34792330342030708</c:v>
                </c:pt>
                <c:pt idx="11102">
                  <c:v>-7.0660891904577721</c:v>
                </c:pt>
                <c:pt idx="11103">
                  <c:v>-1.2288186904958809</c:v>
                </c:pt>
                <c:pt idx="11104">
                  <c:v>-0.2222208047251841</c:v>
                </c:pt>
                <c:pt idx="11105">
                  <c:v>-1.320847019497031</c:v>
                </c:pt>
                <c:pt idx="11106">
                  <c:v>0.28910592422174169</c:v>
                </c:pt>
                <c:pt idx="11107">
                  <c:v>2.3198685727090678</c:v>
                </c:pt>
                <c:pt idx="11108">
                  <c:v>-9.0606959316875546</c:v>
                </c:pt>
                <c:pt idx="11109">
                  <c:v>2.7511794533859071</c:v>
                </c:pt>
                <c:pt idx="11110">
                  <c:v>-2.998198507519231</c:v>
                </c:pt>
                <c:pt idx="11111">
                  <c:v>-9.0606959316875546</c:v>
                </c:pt>
                <c:pt idx="11112">
                  <c:v>-1.9365324866931221E-2</c:v>
                </c:pt>
                <c:pt idx="11113">
                  <c:v>-0.60145062350972489</c:v>
                </c:pt>
                <c:pt idx="11114">
                  <c:v>0.51347145835018648</c:v>
                </c:pt>
                <c:pt idx="11115">
                  <c:v>0.66252238094291815</c:v>
                </c:pt>
                <c:pt idx="11116">
                  <c:v>1.7102748092054929</c:v>
                </c:pt>
                <c:pt idx="11117">
                  <c:v>0.15200309344505006</c:v>
                </c:pt>
                <c:pt idx="11118">
                  <c:v>-12.398832744439126</c:v>
                </c:pt>
                <c:pt idx="11119">
                  <c:v>-4.2228235389297437E-2</c:v>
                </c:pt>
                <c:pt idx="11120">
                  <c:v>1.288505093349912</c:v>
                </c:pt>
                <c:pt idx="11121">
                  <c:v>0.36257007938470814</c:v>
                </c:pt>
                <c:pt idx="11122">
                  <c:v>1.3842631572620818</c:v>
                </c:pt>
                <c:pt idx="11123">
                  <c:v>1.6166713604484946</c:v>
                </c:pt>
                <c:pt idx="11124">
                  <c:v>9.229619965185119</c:v>
                </c:pt>
                <c:pt idx="11125">
                  <c:v>9.229619965185119</c:v>
                </c:pt>
                <c:pt idx="11126">
                  <c:v>0.23095443483987205</c:v>
                </c:pt>
                <c:pt idx="11127">
                  <c:v>-4.9898520446239178</c:v>
                </c:pt>
                <c:pt idx="11128">
                  <c:v>1.1010033186834756</c:v>
                </c:pt>
                <c:pt idx="11129">
                  <c:v>4.1365123213468848</c:v>
                </c:pt>
                <c:pt idx="11130">
                  <c:v>1.4694852833012202</c:v>
                </c:pt>
                <c:pt idx="11131">
                  <c:v>0.64924325205341848</c:v>
                </c:pt>
                <c:pt idx="11132">
                  <c:v>0.17487421741404574</c:v>
                </c:pt>
                <c:pt idx="11133">
                  <c:v>-12.146568675740786</c:v>
                </c:pt>
                <c:pt idx="11134">
                  <c:v>12.534708168026555</c:v>
                </c:pt>
                <c:pt idx="11135">
                  <c:v>0.82851953205564599</c:v>
                </c:pt>
                <c:pt idx="11136">
                  <c:v>8.6450579349844769</c:v>
                </c:pt>
                <c:pt idx="11137">
                  <c:v>4.9657886307311633E-2</c:v>
                </c:pt>
                <c:pt idx="11138">
                  <c:v>-1.0374747054186628</c:v>
                </c:pt>
                <c:pt idx="11139">
                  <c:v>8.3427455006606904E-3</c:v>
                </c:pt>
                <c:pt idx="11140">
                  <c:v>-3.5794243171797264</c:v>
                </c:pt>
                <c:pt idx="11141">
                  <c:v>1.2891059242217418</c:v>
                </c:pt>
                <c:pt idx="11142">
                  <c:v>6.8173124426393441</c:v>
                </c:pt>
                <c:pt idx="11143">
                  <c:v>-0.57511471476480902</c:v>
                </c:pt>
                <c:pt idx="11144">
                  <c:v>-7.5288127304236951E-2</c:v>
                </c:pt>
                <c:pt idx="11145">
                  <c:v>0.99640673527599144</c:v>
                </c:pt>
                <c:pt idx="11146">
                  <c:v>-0.88456900428742546</c:v>
                </c:pt>
                <c:pt idx="11147">
                  <c:v>8.3837042924740537</c:v>
                </c:pt>
                <c:pt idx="11148">
                  <c:v>-11.58276924038209</c:v>
                </c:pt>
                <c:pt idx="11149">
                  <c:v>-0.71897984869284359</c:v>
                </c:pt>
                <c:pt idx="11150">
                  <c:v>3.7725895038969282</c:v>
                </c:pt>
                <c:pt idx="11151">
                  <c:v>-8.6450579349844769</c:v>
                </c:pt>
                <c:pt idx="11152">
                  <c:v>-1.5841612260319176</c:v>
                </c:pt>
                <c:pt idx="11153">
                  <c:v>-1.5569974921851775</c:v>
                </c:pt>
                <c:pt idx="11154">
                  <c:v>0.30785290967563944</c:v>
                </c:pt>
                <c:pt idx="11155">
                  <c:v>-0.74416109557041021</c:v>
                </c:pt>
                <c:pt idx="11156">
                  <c:v>-9.229619965185119</c:v>
                </c:pt>
                <c:pt idx="11157">
                  <c:v>-0.31207841502025963</c:v>
                </c:pt>
                <c:pt idx="11158">
                  <c:v>-0.72271393151541419</c:v>
                </c:pt>
                <c:pt idx="11159">
                  <c:v>0.35230174393088126</c:v>
                </c:pt>
                <c:pt idx="11160">
                  <c:v>0.80296315294044629</c:v>
                </c:pt>
                <c:pt idx="11161">
                  <c:v>0.13289427049734576</c:v>
                </c:pt>
                <c:pt idx="11162">
                  <c:v>-0.41503749927884381</c:v>
                </c:pt>
                <c:pt idx="11163">
                  <c:v>1.7369655941662061</c:v>
                </c:pt>
                <c:pt idx="11164">
                  <c:v>-1.4600872401168328</c:v>
                </c:pt>
                <c:pt idx="11165">
                  <c:v>-12.534708168026555</c:v>
                </c:pt>
                <c:pt idx="11166">
                  <c:v>11.759333407194662</c:v>
                </c:pt>
                <c:pt idx="11167">
                  <c:v>-0.88535743405887735</c:v>
                </c:pt>
                <c:pt idx="11168">
                  <c:v>8.3837042924740537</c:v>
                </c:pt>
                <c:pt idx="11169">
                  <c:v>3.0534368148112147E-2</c:v>
                </c:pt>
                <c:pt idx="11170">
                  <c:v>-8.896143392781948E-2</c:v>
                </c:pt>
                <c:pt idx="11171">
                  <c:v>-8.6462586799900301</c:v>
                </c:pt>
                <c:pt idx="11172">
                  <c:v>-0.18233002233309281</c:v>
                </c:pt>
                <c:pt idx="11173">
                  <c:v>0.67609079932104843</c:v>
                </c:pt>
                <c:pt idx="11174">
                  <c:v>-2.4662054234269072E-2</c:v>
                </c:pt>
                <c:pt idx="11175">
                  <c:v>-0.88783225979283376</c:v>
                </c:pt>
                <c:pt idx="11176">
                  <c:v>0.91384335625028557</c:v>
                </c:pt>
                <c:pt idx="11177">
                  <c:v>9.8667637673533513</c:v>
                </c:pt>
                <c:pt idx="11178">
                  <c:v>7.8002512001273172E-2</c:v>
                </c:pt>
                <c:pt idx="11179">
                  <c:v>0</c:v>
                </c:pt>
                <c:pt idx="11180">
                  <c:v>0.71437890909896573</c:v>
                </c:pt>
                <c:pt idx="11181">
                  <c:v>-0.19871959235208028</c:v>
                </c:pt>
                <c:pt idx="11182">
                  <c:v>-0.17687776208407952</c:v>
                </c:pt>
                <c:pt idx="11183">
                  <c:v>0.67318968373289156</c:v>
                </c:pt>
                <c:pt idx="11184">
                  <c:v>-0.38702312310924714</c:v>
                </c:pt>
                <c:pt idx="11185">
                  <c:v>-0.29594244217665988</c:v>
                </c:pt>
                <c:pt idx="11186">
                  <c:v>-6.8603813999023516E-2</c:v>
                </c:pt>
                <c:pt idx="11187">
                  <c:v>-2.1053883997963521</c:v>
                </c:pt>
                <c:pt idx="11188">
                  <c:v>0.49910176406731827</c:v>
                </c:pt>
                <c:pt idx="11189">
                  <c:v>2.3458972823988962E-2</c:v>
                </c:pt>
                <c:pt idx="11190">
                  <c:v>0.33948646627166712</c:v>
                </c:pt>
                <c:pt idx="11191">
                  <c:v>-0.1173569506381591</c:v>
                </c:pt>
                <c:pt idx="11192">
                  <c:v>-1.1917431116480028</c:v>
                </c:pt>
                <c:pt idx="11193">
                  <c:v>-1.7671026327055341E-2</c:v>
                </c:pt>
                <c:pt idx="11194">
                  <c:v>9.965784284662087</c:v>
                </c:pt>
                <c:pt idx="11195">
                  <c:v>0.15200309344504975</c:v>
                </c:pt>
                <c:pt idx="11196">
                  <c:v>0.14886338591448278</c:v>
                </c:pt>
                <c:pt idx="11197">
                  <c:v>-0.36975661997797754</c:v>
                </c:pt>
                <c:pt idx="11198">
                  <c:v>-0.28728195208047114</c:v>
                </c:pt>
                <c:pt idx="11199">
                  <c:v>-11.416621621364193</c:v>
                </c:pt>
                <c:pt idx="11200">
                  <c:v>-9.9535673550914222E-2</c:v>
                </c:pt>
                <c:pt idx="11201">
                  <c:v>0.10700143535259073</c:v>
                </c:pt>
                <c:pt idx="11202">
                  <c:v>4.4356202093884196E-2</c:v>
                </c:pt>
                <c:pt idx="11203">
                  <c:v>0.1012833358371817</c:v>
                </c:pt>
                <c:pt idx="11204">
                  <c:v>-4.0528949484321259</c:v>
                </c:pt>
                <c:pt idx="11205">
                  <c:v>-1.3410369178350672</c:v>
                </c:pt>
                <c:pt idx="11206">
                  <c:v>0.65941244988103753</c:v>
                </c:pt>
                <c:pt idx="11207">
                  <c:v>0.37915296358031247</c:v>
                </c:pt>
                <c:pt idx="11208">
                  <c:v>7.6462586799900292</c:v>
                </c:pt>
                <c:pt idx="11209">
                  <c:v>-3.5205719134512017</c:v>
                </c:pt>
                <c:pt idx="11210">
                  <c:v>9.7598881832218343</c:v>
                </c:pt>
                <c:pt idx="11211">
                  <c:v>-5.9228321394775394</c:v>
                </c:pt>
                <c:pt idx="11212">
                  <c:v>8.0606959316875546</c:v>
                </c:pt>
                <c:pt idx="11213">
                  <c:v>-8.3837042924740537</c:v>
                </c:pt>
                <c:pt idx="11214">
                  <c:v>-8.3837042924740537</c:v>
                </c:pt>
                <c:pt idx="11215">
                  <c:v>-12.759402765865902</c:v>
                </c:pt>
                <c:pt idx="11216">
                  <c:v>-7.6486571760385464</c:v>
                </c:pt>
                <c:pt idx="11217">
                  <c:v>-0.29996097483215151</c:v>
                </c:pt>
                <c:pt idx="11218">
                  <c:v>7.0660891904577738</c:v>
                </c:pt>
                <c:pt idx="11219">
                  <c:v>0</c:v>
                </c:pt>
                <c:pt idx="11220">
                  <c:v>-0.21176327972793763</c:v>
                </c:pt>
                <c:pt idx="11221">
                  <c:v>-8.6324799824372161E-2</c:v>
                </c:pt>
                <c:pt idx="11222">
                  <c:v>1.1375035237499354</c:v>
                </c:pt>
                <c:pt idx="11223">
                  <c:v>-0.20511442990461257</c:v>
                </c:pt>
                <c:pt idx="11224">
                  <c:v>-0.47275299713513125</c:v>
                </c:pt>
                <c:pt idx="11225">
                  <c:v>12.468454344036344</c:v>
                </c:pt>
                <c:pt idx="11226">
                  <c:v>-8.0624959257337636</c:v>
                </c:pt>
                <c:pt idx="11227">
                  <c:v>-1.4474043304667588</c:v>
                </c:pt>
                <c:pt idx="11228">
                  <c:v>0.36257007938470842</c:v>
                </c:pt>
                <c:pt idx="11229">
                  <c:v>0.4150374992788442</c:v>
                </c:pt>
                <c:pt idx="11230">
                  <c:v>-1.8378529314854845E-2</c:v>
                </c:pt>
                <c:pt idx="11231">
                  <c:v>0.26589405997303439</c:v>
                </c:pt>
                <c:pt idx="11232">
                  <c:v>-2.5968661485783247</c:v>
                </c:pt>
                <c:pt idx="11233">
                  <c:v>0.38466385023532507</c:v>
                </c:pt>
                <c:pt idx="11234">
                  <c:v>0.29319637634404644</c:v>
                </c:pt>
                <c:pt idx="11235">
                  <c:v>0.15696934633839948</c:v>
                </c:pt>
                <c:pt idx="11236">
                  <c:v>-0.22342254993493718</c:v>
                </c:pt>
                <c:pt idx="11237">
                  <c:v>8.3837042924740537</c:v>
                </c:pt>
                <c:pt idx="11238">
                  <c:v>-8.6462586799900301</c:v>
                </c:pt>
                <c:pt idx="11239">
                  <c:v>1.4737602237821612</c:v>
                </c:pt>
                <c:pt idx="11240">
                  <c:v>-8.365792904690951E-2</c:v>
                </c:pt>
                <c:pt idx="11241">
                  <c:v>-0.48735170409473411</c:v>
                </c:pt>
                <c:pt idx="11242">
                  <c:v>0.7408076604606002</c:v>
                </c:pt>
                <c:pt idx="11243">
                  <c:v>-9.2304207950923818</c:v>
                </c:pt>
                <c:pt idx="11244">
                  <c:v>0.13750352374993502</c:v>
                </c:pt>
                <c:pt idx="11245">
                  <c:v>-0.80039097430783956</c:v>
                </c:pt>
                <c:pt idx="11246">
                  <c:v>-11.814048332230835</c:v>
                </c:pt>
                <c:pt idx="11247">
                  <c:v>-11.892036785411905</c:v>
                </c:pt>
                <c:pt idx="11248">
                  <c:v>-7.0660891904577721</c:v>
                </c:pt>
                <c:pt idx="11249">
                  <c:v>0.10691520391651189</c:v>
                </c:pt>
                <c:pt idx="11250">
                  <c:v>-12.485158443755667</c:v>
                </c:pt>
                <c:pt idx="11251">
                  <c:v>-10.89178370321831</c:v>
                </c:pt>
                <c:pt idx="11252">
                  <c:v>0.25276607037996696</c:v>
                </c:pt>
                <c:pt idx="11253">
                  <c:v>-6.9540933253077114E-2</c:v>
                </c:pt>
                <c:pt idx="11254">
                  <c:v>-7.0660891904577721</c:v>
                </c:pt>
                <c:pt idx="11255">
                  <c:v>-11.268736919579066</c:v>
                </c:pt>
                <c:pt idx="11256">
                  <c:v>-12.790891475697311</c:v>
                </c:pt>
                <c:pt idx="11257">
                  <c:v>0.20741235370487127</c:v>
                </c:pt>
                <c:pt idx="11258">
                  <c:v>-6.0732489820306386</c:v>
                </c:pt>
                <c:pt idx="11259">
                  <c:v>9.3822637581148367</c:v>
                </c:pt>
                <c:pt idx="11260">
                  <c:v>13.86710000980268</c:v>
                </c:pt>
                <c:pt idx="11261">
                  <c:v>7.0660891904577721</c:v>
                </c:pt>
                <c:pt idx="11262">
                  <c:v>0.10691520391651189</c:v>
                </c:pt>
                <c:pt idx="11263">
                  <c:v>-0.30823429802065666</c:v>
                </c:pt>
                <c:pt idx="11264">
                  <c:v>-0.25963382667327956</c:v>
                </c:pt>
                <c:pt idx="11265">
                  <c:v>-5.0626073069968115E-2</c:v>
                </c:pt>
                <c:pt idx="11266">
                  <c:v>-9.5196362528432132</c:v>
                </c:pt>
                <c:pt idx="11267">
                  <c:v>-0.19984057934659996</c:v>
                </c:pt>
                <c:pt idx="11268">
                  <c:v>-0.7154905006724267</c:v>
                </c:pt>
                <c:pt idx="11269">
                  <c:v>-1.7093533629583459</c:v>
                </c:pt>
                <c:pt idx="11270">
                  <c:v>0.13750352374993502</c:v>
                </c:pt>
                <c:pt idx="11271">
                  <c:v>-7.1709203067876803</c:v>
                </c:pt>
                <c:pt idx="11272">
                  <c:v>-11.381182412624446</c:v>
                </c:pt>
                <c:pt idx="11273">
                  <c:v>0.23107466443624888</c:v>
                </c:pt>
                <c:pt idx="11274">
                  <c:v>-0.22555970041513082</c:v>
                </c:pt>
                <c:pt idx="11275">
                  <c:v>0.26303440583379378</c:v>
                </c:pt>
                <c:pt idx="11276">
                  <c:v>-0.16571997219955767</c:v>
                </c:pt>
                <c:pt idx="11277">
                  <c:v>-0.16545041488626569</c:v>
                </c:pt>
                <c:pt idx="11278">
                  <c:v>0.48542682717024188</c:v>
                </c:pt>
                <c:pt idx="11279">
                  <c:v>0.45121111183232882</c:v>
                </c:pt>
                <c:pt idx="11280">
                  <c:v>2.4809895037544803E-3</c:v>
                </c:pt>
                <c:pt idx="11281">
                  <c:v>1.2016338611696507</c:v>
                </c:pt>
                <c:pt idx="11282">
                  <c:v>1.5128742793349788</c:v>
                </c:pt>
                <c:pt idx="11283">
                  <c:v>1.3730567261047766</c:v>
                </c:pt>
                <c:pt idx="11284">
                  <c:v>0.11060548740309976</c:v>
                </c:pt>
                <c:pt idx="11285">
                  <c:v>-0.34303917491919189</c:v>
                </c:pt>
                <c:pt idx="11286">
                  <c:v>0.54382380592766988</c:v>
                </c:pt>
                <c:pt idx="11287">
                  <c:v>-0.59166492876164756</c:v>
                </c:pt>
                <c:pt idx="11288">
                  <c:v>0.42277314805844907</c:v>
                </c:pt>
                <c:pt idx="11289">
                  <c:v>0.40972369938237591</c:v>
                </c:pt>
                <c:pt idx="11290">
                  <c:v>-0.77760757866355223</c:v>
                </c:pt>
                <c:pt idx="11291">
                  <c:v>7.6486571760385464</c:v>
                </c:pt>
                <c:pt idx="11292">
                  <c:v>-0.26303440583379395</c:v>
                </c:pt>
                <c:pt idx="11293">
                  <c:v>0.12475503100794649</c:v>
                </c:pt>
                <c:pt idx="11294">
                  <c:v>0.57776699931695219</c:v>
                </c:pt>
                <c:pt idx="11295">
                  <c:v>-0.18285245319735149</c:v>
                </c:pt>
                <c:pt idx="11296">
                  <c:v>-1.0503541998870494</c:v>
                </c:pt>
                <c:pt idx="11297">
                  <c:v>-0.27907261592556531</c:v>
                </c:pt>
                <c:pt idx="11298">
                  <c:v>0.91560781270962777</c:v>
                </c:pt>
                <c:pt idx="11299">
                  <c:v>-12.131428288776522</c:v>
                </c:pt>
                <c:pt idx="11300">
                  <c:v>-13.442597981527621</c:v>
                </c:pt>
                <c:pt idx="11301">
                  <c:v>-10.813781191217037</c:v>
                </c:pt>
                <c:pt idx="11302">
                  <c:v>7.0660891904577738</c:v>
                </c:pt>
                <c:pt idx="11303">
                  <c:v>1.540435774621409</c:v>
                </c:pt>
                <c:pt idx="11304">
                  <c:v>10.518653155673389</c:v>
                </c:pt>
                <c:pt idx="11305">
                  <c:v>-1.5052971137571636</c:v>
                </c:pt>
                <c:pt idx="11306">
                  <c:v>10.307580315927396</c:v>
                </c:pt>
                <c:pt idx="11307">
                  <c:v>-8.6462586799900301</c:v>
                </c:pt>
                <c:pt idx="11308">
                  <c:v>-9.7604427459966399</c:v>
                </c:pt>
                <c:pt idx="11309">
                  <c:v>8.4392187290372608E-2</c:v>
                </c:pt>
                <c:pt idx="11310">
                  <c:v>0.45853021589576493</c:v>
                </c:pt>
                <c:pt idx="11311">
                  <c:v>18.011270941021554</c:v>
                </c:pt>
                <c:pt idx="11312">
                  <c:v>0.55892463981963236</c:v>
                </c:pt>
                <c:pt idx="11313">
                  <c:v>1.5254614889724947</c:v>
                </c:pt>
                <c:pt idx="11314">
                  <c:v>0.36551736343504521</c:v>
                </c:pt>
                <c:pt idx="11315">
                  <c:v>1.9874469496569156</c:v>
                </c:pt>
                <c:pt idx="11316">
                  <c:v>-1.8800905362648033</c:v>
                </c:pt>
                <c:pt idx="11317">
                  <c:v>-0.39854937649027472</c:v>
                </c:pt>
                <c:pt idx="11318">
                  <c:v>-9.7297201354914695E-2</c:v>
                </c:pt>
                <c:pt idx="11319">
                  <c:v>-8.0606959316875546</c:v>
                </c:pt>
                <c:pt idx="11320">
                  <c:v>-9.0597950917951025</c:v>
                </c:pt>
                <c:pt idx="11321">
                  <c:v>0.99999999999999989</c:v>
                </c:pt>
                <c:pt idx="11322">
                  <c:v>0.51441864527109549</c:v>
                </c:pt>
                <c:pt idx="11323">
                  <c:v>9.3822637581148367</c:v>
                </c:pt>
                <c:pt idx="11324">
                  <c:v>6.0732489820306386</c:v>
                </c:pt>
                <c:pt idx="11325">
                  <c:v>10.45189794595189</c:v>
                </c:pt>
                <c:pt idx="11326">
                  <c:v>-0.14710429403221087</c:v>
                </c:pt>
                <c:pt idx="11327">
                  <c:v>-0.37747408632236074</c:v>
                </c:pt>
                <c:pt idx="11328">
                  <c:v>-9.0243324163584271E-2</c:v>
                </c:pt>
                <c:pt idx="11329">
                  <c:v>0.4150374992788437</c:v>
                </c:pt>
                <c:pt idx="11330">
                  <c:v>11.61378946447258</c:v>
                </c:pt>
                <c:pt idx="11331">
                  <c:v>0.1426162314352768</c:v>
                </c:pt>
                <c:pt idx="11332">
                  <c:v>0.51037318430047229</c:v>
                </c:pt>
                <c:pt idx="11333">
                  <c:v>-0.32598631146171558</c:v>
                </c:pt>
                <c:pt idx="11334">
                  <c:v>1.0520222123482819</c:v>
                </c:pt>
                <c:pt idx="11335">
                  <c:v>-0.48805229657706517</c:v>
                </c:pt>
                <c:pt idx="11336">
                  <c:v>-7.0660891904577721</c:v>
                </c:pt>
                <c:pt idx="11337">
                  <c:v>-13.510146020155364</c:v>
                </c:pt>
                <c:pt idx="11338">
                  <c:v>-0.39974762825424898</c:v>
                </c:pt>
                <c:pt idx="11339">
                  <c:v>0.35587542681070011</c:v>
                </c:pt>
                <c:pt idx="11340">
                  <c:v>1.2017452097530851E-3</c:v>
                </c:pt>
                <c:pt idx="11341">
                  <c:v>-3.8073549220576046</c:v>
                </c:pt>
                <c:pt idx="11342">
                  <c:v>3.8073549220576046</c:v>
                </c:pt>
                <c:pt idx="11343">
                  <c:v>1.6780719051126378</c:v>
                </c:pt>
                <c:pt idx="11344">
                  <c:v>-9.0597950917951025</c:v>
                </c:pt>
                <c:pt idx="11345">
                  <c:v>-0.18817160136308805</c:v>
                </c:pt>
                <c:pt idx="11346">
                  <c:v>-9.7598881832218343</c:v>
                </c:pt>
                <c:pt idx="11347">
                  <c:v>-0.13492958008610836</c:v>
                </c:pt>
                <c:pt idx="11348">
                  <c:v>0.61909518564030219</c:v>
                </c:pt>
                <c:pt idx="11349">
                  <c:v>-8.201557450789676E-2</c:v>
                </c:pt>
                <c:pt idx="11350">
                  <c:v>8.8683081332894673</c:v>
                </c:pt>
                <c:pt idx="11351">
                  <c:v>9.8672787397096631</c:v>
                </c:pt>
                <c:pt idx="11352">
                  <c:v>-9.2304207950923818</c:v>
                </c:pt>
                <c:pt idx="11353">
                  <c:v>5.08746284125034</c:v>
                </c:pt>
                <c:pt idx="11354">
                  <c:v>-8.0624959257337636</c:v>
                </c:pt>
                <c:pt idx="11355">
                  <c:v>8.0624959257337636</c:v>
                </c:pt>
                <c:pt idx="11356">
                  <c:v>6.0732489820306386</c:v>
                </c:pt>
                <c:pt idx="11357">
                  <c:v>10.381182412624446</c:v>
                </c:pt>
                <c:pt idx="11358">
                  <c:v>7.6486571760385464</c:v>
                </c:pt>
                <c:pt idx="11359">
                  <c:v>-7.0660891904577721</c:v>
                </c:pt>
                <c:pt idx="11360">
                  <c:v>8.6450579349844769</c:v>
                </c:pt>
                <c:pt idx="11361">
                  <c:v>1.9539709068959252</c:v>
                </c:pt>
                <c:pt idx="11362">
                  <c:v>-8.0624959257337636</c:v>
                </c:pt>
                <c:pt idx="11363">
                  <c:v>-12.013322673425447</c:v>
                </c:pt>
                <c:pt idx="11364">
                  <c:v>2.5025003405291835</c:v>
                </c:pt>
                <c:pt idx="11365">
                  <c:v>0.40246364397003059</c:v>
                </c:pt>
                <c:pt idx="11366">
                  <c:v>10.583082767502933</c:v>
                </c:pt>
                <c:pt idx="11367">
                  <c:v>1.4762148374691315</c:v>
                </c:pt>
                <c:pt idx="11368">
                  <c:v>-0.99348669304132531</c:v>
                </c:pt>
                <c:pt idx="11369">
                  <c:v>0.20645087746742652</c:v>
                </c:pt>
                <c:pt idx="11370">
                  <c:v>-0.63458043313772061</c:v>
                </c:pt>
                <c:pt idx="11371">
                  <c:v>-0.32462220405662556</c:v>
                </c:pt>
                <c:pt idx="11372">
                  <c:v>0.37851162325372983</c:v>
                </c:pt>
                <c:pt idx="11373">
                  <c:v>-0.99820000595378977</c:v>
                </c:pt>
                <c:pt idx="11374">
                  <c:v>1.0588936890535687</c:v>
                </c:pt>
                <c:pt idx="11375">
                  <c:v>-0.16533773194666035</c:v>
                </c:pt>
                <c:pt idx="11376">
                  <c:v>0.99919872531076115</c:v>
                </c:pt>
                <c:pt idx="11377">
                  <c:v>2.1685234517815704</c:v>
                </c:pt>
                <c:pt idx="11378">
                  <c:v>-8.3822637581148367</c:v>
                </c:pt>
                <c:pt idx="11379">
                  <c:v>2.0000000000000004</c:v>
                </c:pt>
                <c:pt idx="11380">
                  <c:v>-1.5319162663595218</c:v>
                </c:pt>
                <c:pt idx="11381">
                  <c:v>1.3176151020162798</c:v>
                </c:pt>
                <c:pt idx="11382">
                  <c:v>-0.10236171762967808</c:v>
                </c:pt>
                <c:pt idx="11383">
                  <c:v>9.5824556451105813</c:v>
                </c:pt>
                <c:pt idx="11384">
                  <c:v>1.2370391973008494</c:v>
                </c:pt>
                <c:pt idx="11385">
                  <c:v>-1.0857298740258838</c:v>
                </c:pt>
                <c:pt idx="11386">
                  <c:v>-0.485066198486727</c:v>
                </c:pt>
                <c:pt idx="11387">
                  <c:v>-3.2837849252754858</c:v>
                </c:pt>
                <c:pt idx="11388">
                  <c:v>-1.6017132519074588E-16</c:v>
                </c:pt>
                <c:pt idx="11389">
                  <c:v>2.8264006777481505</c:v>
                </c:pt>
                <c:pt idx="11390">
                  <c:v>0.35614381022527536</c:v>
                </c:pt>
                <c:pt idx="11391">
                  <c:v>-0.29790486568084584</c:v>
                </c:pt>
                <c:pt idx="11392">
                  <c:v>-0.75586141031581389</c:v>
                </c:pt>
                <c:pt idx="11393">
                  <c:v>-0.68684211474036971</c:v>
                </c:pt>
                <c:pt idx="11394">
                  <c:v>11.61378946447258</c:v>
                </c:pt>
                <c:pt idx="11395">
                  <c:v>0.30666133823405173</c:v>
                </c:pt>
                <c:pt idx="11396">
                  <c:v>0.74786887206740738</c:v>
                </c:pt>
                <c:pt idx="11397">
                  <c:v>-0.90108497392731335</c:v>
                </c:pt>
                <c:pt idx="11398">
                  <c:v>-0.27871602806606349</c:v>
                </c:pt>
                <c:pt idx="11399">
                  <c:v>0.63959775729800206</c:v>
                </c:pt>
                <c:pt idx="11400">
                  <c:v>0.462971976342546</c:v>
                </c:pt>
                <c:pt idx="11401">
                  <c:v>-0.22826898767311729</c:v>
                </c:pt>
                <c:pt idx="11402">
                  <c:v>-0.27798474729976519</c:v>
                </c:pt>
                <c:pt idx="11403">
                  <c:v>-5.5545888516776376</c:v>
                </c:pt>
                <c:pt idx="11404">
                  <c:v>-6.9108925261660152</c:v>
                </c:pt>
                <c:pt idx="11405">
                  <c:v>-10.703326841459814</c:v>
                </c:pt>
                <c:pt idx="11406">
                  <c:v>-0.23900713518734437</c:v>
                </c:pt>
                <c:pt idx="11407">
                  <c:v>-7.6462586799900292</c:v>
                </c:pt>
                <c:pt idx="11408">
                  <c:v>-1.5754081940079074</c:v>
                </c:pt>
                <c:pt idx="11409">
                  <c:v>11.188382790570113</c:v>
                </c:pt>
                <c:pt idx="11410">
                  <c:v>-7.9867901427823895</c:v>
                </c:pt>
                <c:pt idx="11411">
                  <c:v>0</c:v>
                </c:pt>
                <c:pt idx="11412">
                  <c:v>-1.4746585369186629E-2</c:v>
                </c:pt>
                <c:pt idx="11413">
                  <c:v>0.3718723656867044</c:v>
                </c:pt>
                <c:pt idx="11414">
                  <c:v>-0.19744606420621708</c:v>
                </c:pt>
                <c:pt idx="11415">
                  <c:v>0.1269121124822194</c:v>
                </c:pt>
                <c:pt idx="11416">
                  <c:v>-0.20961381661514539</c:v>
                </c:pt>
                <c:pt idx="11417">
                  <c:v>0.1269121124822194</c:v>
                </c:pt>
                <c:pt idx="11418">
                  <c:v>-15.807094926380511</c:v>
                </c:pt>
                <c:pt idx="11419">
                  <c:v>1.1227255423254121E-2</c:v>
                </c:pt>
                <c:pt idx="11420">
                  <c:v>-0.14611175950631081</c:v>
                </c:pt>
                <c:pt idx="11421">
                  <c:v>-1.1000164917659594</c:v>
                </c:pt>
                <c:pt idx="11422">
                  <c:v>-7.0115597686442696E-2</c:v>
                </c:pt>
                <c:pt idx="11423">
                  <c:v>5.08746284125034</c:v>
                </c:pt>
                <c:pt idx="11424">
                  <c:v>9.2304207950923818</c:v>
                </c:pt>
                <c:pt idx="11425">
                  <c:v>-1.451211111832329</c:v>
                </c:pt>
                <c:pt idx="11426">
                  <c:v>-0.48810096146856752</c:v>
                </c:pt>
                <c:pt idx="11427">
                  <c:v>-6.9108925261660152</c:v>
                </c:pt>
                <c:pt idx="11428">
                  <c:v>7.6462586799900292</c:v>
                </c:pt>
                <c:pt idx="11429">
                  <c:v>11.613636010763889</c:v>
                </c:pt>
                <c:pt idx="11430">
                  <c:v>-3.9716659484378063</c:v>
                </c:pt>
                <c:pt idx="11431">
                  <c:v>-2.9865461097644621</c:v>
                </c:pt>
                <c:pt idx="11432">
                  <c:v>-11.451554569765362</c:v>
                </c:pt>
                <c:pt idx="11433">
                  <c:v>0.32180791536787162</c:v>
                </c:pt>
                <c:pt idx="11434">
                  <c:v>-0.59105625863383082</c:v>
                </c:pt>
                <c:pt idx="11435">
                  <c:v>-0.78199934778071023</c:v>
                </c:pt>
                <c:pt idx="11436">
                  <c:v>-0.54663438206205672</c:v>
                </c:pt>
                <c:pt idx="11437">
                  <c:v>-7.6486571760385464</c:v>
                </c:pt>
                <c:pt idx="11438">
                  <c:v>-2.176773227002025</c:v>
                </c:pt>
                <c:pt idx="11439">
                  <c:v>-12.248915863856213</c:v>
                </c:pt>
                <c:pt idx="11440">
                  <c:v>-1.7450029132316249</c:v>
                </c:pt>
                <c:pt idx="11441">
                  <c:v>-2.0531113364595623</c:v>
                </c:pt>
                <c:pt idx="11442">
                  <c:v>8.8683081332894673</c:v>
                </c:pt>
                <c:pt idx="11443">
                  <c:v>9.7604427459966399</c:v>
                </c:pt>
                <c:pt idx="11444">
                  <c:v>0.50250034052918335</c:v>
                </c:pt>
                <c:pt idx="11445">
                  <c:v>-0.29224833400033262</c:v>
                </c:pt>
                <c:pt idx="11446">
                  <c:v>1.1210154009613662</c:v>
                </c:pt>
                <c:pt idx="11447">
                  <c:v>-10.058893689053569</c:v>
                </c:pt>
                <c:pt idx="11448">
                  <c:v>-0.28728195208047097</c:v>
                </c:pt>
                <c:pt idx="11449">
                  <c:v>0.85244281158614199</c:v>
                </c:pt>
                <c:pt idx="11450">
                  <c:v>-8.8683081332894673</c:v>
                </c:pt>
                <c:pt idx="11451">
                  <c:v>0.48903808072262106</c:v>
                </c:pt>
                <c:pt idx="11452">
                  <c:v>-0.21530567535356818</c:v>
                </c:pt>
                <c:pt idx="11453">
                  <c:v>1</c:v>
                </c:pt>
                <c:pt idx="11454">
                  <c:v>2.1776533053697944E-3</c:v>
                </c:pt>
                <c:pt idx="11455">
                  <c:v>-6.0732489820306386</c:v>
                </c:pt>
                <c:pt idx="11456">
                  <c:v>-10.759888183221834</c:v>
                </c:pt>
                <c:pt idx="11457">
                  <c:v>1.8011895492518892</c:v>
                </c:pt>
                <c:pt idx="11458">
                  <c:v>1.3831352638576595</c:v>
                </c:pt>
                <c:pt idx="11459">
                  <c:v>-5.0732489820306386</c:v>
                </c:pt>
                <c:pt idx="11460">
                  <c:v>-3.9930299020867457</c:v>
                </c:pt>
                <c:pt idx="11461">
                  <c:v>0.84736566828590398</c:v>
                </c:pt>
                <c:pt idx="11462">
                  <c:v>5.2419204469957128</c:v>
                </c:pt>
                <c:pt idx="11463">
                  <c:v>-7.0660891904577721</c:v>
                </c:pt>
                <c:pt idx="11464">
                  <c:v>-11.518489240994933</c:v>
                </c:pt>
                <c:pt idx="11465">
                  <c:v>0.50695998871988301</c:v>
                </c:pt>
                <c:pt idx="11466">
                  <c:v>-1.012383724455832</c:v>
                </c:pt>
                <c:pt idx="11467">
                  <c:v>0.29884448177432121</c:v>
                </c:pt>
                <c:pt idx="11468">
                  <c:v>9.9535673550914375E-2</c:v>
                </c:pt>
                <c:pt idx="11469">
                  <c:v>-8.3822637581148385</c:v>
                </c:pt>
                <c:pt idx="11470">
                  <c:v>0.51422971489672586</c:v>
                </c:pt>
                <c:pt idx="11471">
                  <c:v>-0.22948184612276698</c:v>
                </c:pt>
                <c:pt idx="11472">
                  <c:v>0.47946937187384231</c:v>
                </c:pt>
                <c:pt idx="11473">
                  <c:v>-0.56828375957452582</c:v>
                </c:pt>
                <c:pt idx="11474">
                  <c:v>-1.8913711778265607</c:v>
                </c:pt>
                <c:pt idx="11475">
                  <c:v>8.6462586799900301</c:v>
                </c:pt>
                <c:pt idx="11476">
                  <c:v>9.229619965185119</c:v>
                </c:pt>
                <c:pt idx="11477">
                  <c:v>12.977816540594029</c:v>
                </c:pt>
                <c:pt idx="11478">
                  <c:v>0.99284020842713405</c:v>
                </c:pt>
                <c:pt idx="11479">
                  <c:v>-6.0037802249912877</c:v>
                </c:pt>
                <c:pt idx="11480">
                  <c:v>-0.91753783980802739</c:v>
                </c:pt>
                <c:pt idx="11481">
                  <c:v>-8.8672787397096631</c:v>
                </c:pt>
                <c:pt idx="11482">
                  <c:v>-12.229019050893521</c:v>
                </c:pt>
                <c:pt idx="11483">
                  <c:v>-9.229619965185119</c:v>
                </c:pt>
                <c:pt idx="11484">
                  <c:v>5.9148833863620496</c:v>
                </c:pt>
                <c:pt idx="11485">
                  <c:v>-8.0624959257337636</c:v>
                </c:pt>
                <c:pt idx="11486">
                  <c:v>-1.4694852833012202</c:v>
                </c:pt>
                <c:pt idx="11487">
                  <c:v>1.9529864130570977</c:v>
                </c:pt>
                <c:pt idx="11488">
                  <c:v>10.917123403264748</c:v>
                </c:pt>
                <c:pt idx="11489">
                  <c:v>0.47704716155426857</c:v>
                </c:pt>
                <c:pt idx="11490">
                  <c:v>16.958258165334083</c:v>
                </c:pt>
                <c:pt idx="11491">
                  <c:v>1.0990205173087366</c:v>
                </c:pt>
                <c:pt idx="11492">
                  <c:v>-9.0606959316875546</c:v>
                </c:pt>
                <c:pt idx="11493">
                  <c:v>0.69333866176594805</c:v>
                </c:pt>
                <c:pt idx="11494">
                  <c:v>-1.6438561897747244</c:v>
                </c:pt>
                <c:pt idx="11495">
                  <c:v>3.8073549220576046</c:v>
                </c:pt>
                <c:pt idx="11496">
                  <c:v>0.44057259138598176</c:v>
                </c:pt>
                <c:pt idx="11497">
                  <c:v>-0.12373536842224497</c:v>
                </c:pt>
                <c:pt idx="11498">
                  <c:v>16.540693120719322</c:v>
                </c:pt>
                <c:pt idx="11499">
                  <c:v>11.146568675740786</c:v>
                </c:pt>
                <c:pt idx="11500">
                  <c:v>-12.501837184902296</c:v>
                </c:pt>
                <c:pt idx="11501">
                  <c:v>-5.3457748368417297</c:v>
                </c:pt>
                <c:pt idx="11502">
                  <c:v>1.5360529002402099</c:v>
                </c:pt>
                <c:pt idx="11503">
                  <c:v>8.0624959257337636</c:v>
                </c:pt>
                <c:pt idx="11504">
                  <c:v>-0.65018016016763702</c:v>
                </c:pt>
                <c:pt idx="11505">
                  <c:v>-1.9120523007242978</c:v>
                </c:pt>
                <c:pt idx="11506">
                  <c:v>-9.2304207950923818</c:v>
                </c:pt>
                <c:pt idx="11507">
                  <c:v>-0.13326653086346404</c:v>
                </c:pt>
                <c:pt idx="11508">
                  <c:v>-9.5196362528432132</c:v>
                </c:pt>
                <c:pt idx="11509">
                  <c:v>3.5163664546528093</c:v>
                </c:pt>
                <c:pt idx="11510">
                  <c:v>2.9061094124446476</c:v>
                </c:pt>
                <c:pt idx="11511">
                  <c:v>11.146780789986687</c:v>
                </c:pt>
                <c:pt idx="11512">
                  <c:v>0.36131183189565308</c:v>
                </c:pt>
                <c:pt idx="11513">
                  <c:v>1.5698556083309478</c:v>
                </c:pt>
                <c:pt idx="11514">
                  <c:v>-1.8454900509443752</c:v>
                </c:pt>
                <c:pt idx="11515">
                  <c:v>9.8662486111111729</c:v>
                </c:pt>
                <c:pt idx="11516">
                  <c:v>2.0146498113032578</c:v>
                </c:pt>
                <c:pt idx="11517">
                  <c:v>-0.53605290024021013</c:v>
                </c:pt>
                <c:pt idx="11518">
                  <c:v>0.88629950083527176</c:v>
                </c:pt>
                <c:pt idx="11519">
                  <c:v>0.11208092687002821</c:v>
                </c:pt>
                <c:pt idx="11520">
                  <c:v>0.26303440583379378</c:v>
                </c:pt>
                <c:pt idx="11521">
                  <c:v>-3.4995378444684788</c:v>
                </c:pt>
                <c:pt idx="11522">
                  <c:v>-2.3693139082161596</c:v>
                </c:pt>
                <c:pt idx="11523">
                  <c:v>-12.840384550711667</c:v>
                </c:pt>
                <c:pt idx="11524">
                  <c:v>5.5647846187835261</c:v>
                </c:pt>
                <c:pt idx="11525">
                  <c:v>8.0624959257337636</c:v>
                </c:pt>
                <c:pt idx="11526">
                  <c:v>-7.4272762378626095E-2</c:v>
                </c:pt>
                <c:pt idx="11527">
                  <c:v>-0.15611920191728165</c:v>
                </c:pt>
                <c:pt idx="11528">
                  <c:v>-8.6462586799900301</c:v>
                </c:pt>
                <c:pt idx="11529">
                  <c:v>8.1309994895339877</c:v>
                </c:pt>
                <c:pt idx="11530">
                  <c:v>2.3521916561746372</c:v>
                </c:pt>
                <c:pt idx="11531">
                  <c:v>1.1569865009593059</c:v>
                </c:pt>
                <c:pt idx="11532">
                  <c:v>-8.1300102101848168E-2</c:v>
                </c:pt>
                <c:pt idx="11533">
                  <c:v>1.2903925214542555</c:v>
                </c:pt>
                <c:pt idx="11534">
                  <c:v>0.44057259138598148</c:v>
                </c:pt>
                <c:pt idx="11535">
                  <c:v>-1.1015380264620622</c:v>
                </c:pt>
                <c:pt idx="11536">
                  <c:v>2.5005221099966564</c:v>
                </c:pt>
                <c:pt idx="11537">
                  <c:v>-1.8253149787454159</c:v>
                </c:pt>
                <c:pt idx="11538">
                  <c:v>11.416797527606059</c:v>
                </c:pt>
                <c:pt idx="11539">
                  <c:v>-0.11946366660157143</c:v>
                </c:pt>
                <c:pt idx="11540">
                  <c:v>7.0660891904577721</c:v>
                </c:pt>
                <c:pt idx="11541">
                  <c:v>-0.46297197634254567</c:v>
                </c:pt>
                <c:pt idx="11542">
                  <c:v>7.6462586799900292</c:v>
                </c:pt>
                <c:pt idx="11543">
                  <c:v>9.7598881832218343</c:v>
                </c:pt>
                <c:pt idx="11544">
                  <c:v>0.37851162325372983</c:v>
                </c:pt>
                <c:pt idx="11545">
                  <c:v>-8.8672787397096631</c:v>
                </c:pt>
                <c:pt idx="11546">
                  <c:v>-1.2197306216129336</c:v>
                </c:pt>
                <c:pt idx="11547">
                  <c:v>-0.76073376009915616</c:v>
                </c:pt>
                <c:pt idx="11548">
                  <c:v>0.39796398591990212</c:v>
                </c:pt>
                <c:pt idx="11549">
                  <c:v>-5.4447784022376294E-2</c:v>
                </c:pt>
                <c:pt idx="11550">
                  <c:v>-0.49304001128011699</c:v>
                </c:pt>
                <c:pt idx="11551">
                  <c:v>16.499762856664439</c:v>
                </c:pt>
                <c:pt idx="11552">
                  <c:v>-2.3001901223543202</c:v>
                </c:pt>
                <c:pt idx="11553">
                  <c:v>-9.4043306186350843</c:v>
                </c:pt>
                <c:pt idx="11554">
                  <c:v>-0.77717844779959822</c:v>
                </c:pt>
                <c:pt idx="11555">
                  <c:v>-6.0732489820306386</c:v>
                </c:pt>
                <c:pt idx="11556">
                  <c:v>0.30095396579362094</c:v>
                </c:pt>
                <c:pt idx="11557">
                  <c:v>0.29289038999305328</c:v>
                </c:pt>
                <c:pt idx="11558">
                  <c:v>7.3462161941021176E-2</c:v>
                </c:pt>
                <c:pt idx="11559">
                  <c:v>10.146780789986687</c:v>
                </c:pt>
                <c:pt idx="11560">
                  <c:v>0.16600995143892933</c:v>
                </c:pt>
                <c:pt idx="11561">
                  <c:v>1.1507616175320636</c:v>
                </c:pt>
                <c:pt idx="11562">
                  <c:v>-0.15527822547791095</c:v>
                </c:pt>
                <c:pt idx="11563">
                  <c:v>0.22437278546468858</c:v>
                </c:pt>
                <c:pt idx="11564">
                  <c:v>0.14166114922359077</c:v>
                </c:pt>
                <c:pt idx="11565">
                  <c:v>-8.3768357692597856E-2</c:v>
                </c:pt>
                <c:pt idx="11566">
                  <c:v>-0.34932824899623466</c:v>
                </c:pt>
                <c:pt idx="11567">
                  <c:v>0.18947779886371255</c:v>
                </c:pt>
                <c:pt idx="11568">
                  <c:v>3.4817859775370899E-2</c:v>
                </c:pt>
                <c:pt idx="11569">
                  <c:v>1.2854022188622487</c:v>
                </c:pt>
                <c:pt idx="11570">
                  <c:v>-7.1949841879015139E-2</c:v>
                </c:pt>
                <c:pt idx="11571">
                  <c:v>0.88241764587089133</c:v>
                </c:pt>
                <c:pt idx="11572">
                  <c:v>1.583932372122667</c:v>
                </c:pt>
                <c:pt idx="11573">
                  <c:v>-11.551067348664397</c:v>
                </c:pt>
                <c:pt idx="11574">
                  <c:v>11.813914767907184</c:v>
                </c:pt>
                <c:pt idx="11575">
                  <c:v>0.40846484535535771</c:v>
                </c:pt>
                <c:pt idx="11576">
                  <c:v>-6.2931255726456914E-2</c:v>
                </c:pt>
                <c:pt idx="11577">
                  <c:v>0.46234321405720069</c:v>
                </c:pt>
                <c:pt idx="11578">
                  <c:v>10.917123403264748</c:v>
                </c:pt>
                <c:pt idx="11579">
                  <c:v>6.0617527872013077E-3</c:v>
                </c:pt>
                <c:pt idx="11580">
                  <c:v>-0.29218075149331035</c:v>
                </c:pt>
                <c:pt idx="11581">
                  <c:v>-10.582769240382088</c:v>
                </c:pt>
                <c:pt idx="11582">
                  <c:v>1.3101026594905729</c:v>
                </c:pt>
                <c:pt idx="11583">
                  <c:v>-10.381542951184585</c:v>
                </c:pt>
                <c:pt idx="11584">
                  <c:v>3.9420696157291037</c:v>
                </c:pt>
                <c:pt idx="11585">
                  <c:v>-2.9366379390025705</c:v>
                </c:pt>
                <c:pt idx="11586">
                  <c:v>2.6637166121355675</c:v>
                </c:pt>
                <c:pt idx="11587">
                  <c:v>1.5754081940079074</c:v>
                </c:pt>
                <c:pt idx="11588">
                  <c:v>2.6409965356354843</c:v>
                </c:pt>
                <c:pt idx="11589">
                  <c:v>11.268542000300123</c:v>
                </c:pt>
                <c:pt idx="11590">
                  <c:v>5.7548875021634682</c:v>
                </c:pt>
                <c:pt idx="11591">
                  <c:v>0.89316400628697734</c:v>
                </c:pt>
                <c:pt idx="11592">
                  <c:v>3.3947331923337536E-2</c:v>
                </c:pt>
                <c:pt idx="11593">
                  <c:v>-0.46617634827064436</c:v>
                </c:pt>
                <c:pt idx="11594">
                  <c:v>10.814315423787811</c:v>
                </c:pt>
                <c:pt idx="11595">
                  <c:v>4.8910252739051936</c:v>
                </c:pt>
                <c:pt idx="11596">
                  <c:v>11.059119092544519</c:v>
                </c:pt>
                <c:pt idx="11597">
                  <c:v>7.6486571760385464</c:v>
                </c:pt>
                <c:pt idx="11598">
                  <c:v>-0.30968449913261531</c:v>
                </c:pt>
                <c:pt idx="11599">
                  <c:v>9.6444571875092606</c:v>
                </c:pt>
                <c:pt idx="11600">
                  <c:v>-1.2629766991862836</c:v>
                </c:pt>
                <c:pt idx="11601">
                  <c:v>-13.11423036019097</c:v>
                </c:pt>
                <c:pt idx="11602">
                  <c:v>-11.673897930688602</c:v>
                </c:pt>
                <c:pt idx="11603">
                  <c:v>9.2304207950923818</c:v>
                </c:pt>
                <c:pt idx="11604">
                  <c:v>-14.380866867456534</c:v>
                </c:pt>
                <c:pt idx="11605">
                  <c:v>12.268542000300124</c:v>
                </c:pt>
                <c:pt idx="11606">
                  <c:v>-0.90181960606109646</c:v>
                </c:pt>
                <c:pt idx="11607">
                  <c:v>-7.6462586799900292</c:v>
                </c:pt>
                <c:pt idx="11608">
                  <c:v>-6.3434056027857624</c:v>
                </c:pt>
                <c:pt idx="11609">
                  <c:v>-1.516249750637142</c:v>
                </c:pt>
                <c:pt idx="11610">
                  <c:v>0.13142581053436719</c:v>
                </c:pt>
                <c:pt idx="11611">
                  <c:v>-0.93411206434354299</c:v>
                </c:pt>
                <c:pt idx="11612">
                  <c:v>8.8683081332894673</c:v>
                </c:pt>
                <c:pt idx="11613">
                  <c:v>-0.67283525674649025</c:v>
                </c:pt>
                <c:pt idx="11614">
                  <c:v>-0.67283525674649025</c:v>
                </c:pt>
                <c:pt idx="11615">
                  <c:v>0.32186130499633459</c:v>
                </c:pt>
                <c:pt idx="11616">
                  <c:v>0.24691474047051698</c:v>
                </c:pt>
                <c:pt idx="11617">
                  <c:v>5.9525332611642314</c:v>
                </c:pt>
                <c:pt idx="11618">
                  <c:v>-3.8073549220576046</c:v>
                </c:pt>
                <c:pt idx="11619">
                  <c:v>8.6462586799900301</c:v>
                </c:pt>
                <c:pt idx="11620">
                  <c:v>-2.8744691179161412</c:v>
                </c:pt>
                <c:pt idx="11621">
                  <c:v>2.360510557206414</c:v>
                </c:pt>
                <c:pt idx="11622">
                  <c:v>-0.35466488129936208</c:v>
                </c:pt>
                <c:pt idx="11623">
                  <c:v>0.25550073314838645</c:v>
                </c:pt>
                <c:pt idx="11624">
                  <c:v>0.11103131238874366</c:v>
                </c:pt>
                <c:pt idx="11625">
                  <c:v>-9.6215315259303005E-2</c:v>
                </c:pt>
                <c:pt idx="11626">
                  <c:v>10.307200809140809</c:v>
                </c:pt>
                <c:pt idx="11627">
                  <c:v>-1.2344652536370229</c:v>
                </c:pt>
                <c:pt idx="11628">
                  <c:v>-9.7598881832218343</c:v>
                </c:pt>
                <c:pt idx="11629">
                  <c:v>-1.3088719420619161</c:v>
                </c:pt>
                <c:pt idx="11630">
                  <c:v>0</c:v>
                </c:pt>
                <c:pt idx="11631">
                  <c:v>1.7384544841045446</c:v>
                </c:pt>
                <c:pt idx="11632">
                  <c:v>0.15869774601905853</c:v>
                </c:pt>
                <c:pt idx="11633">
                  <c:v>-4.5391902814014208E-2</c:v>
                </c:pt>
                <c:pt idx="11634">
                  <c:v>4.5803689613124747E-2</c:v>
                </c:pt>
                <c:pt idx="11635">
                  <c:v>0.28452536048669247</c:v>
                </c:pt>
                <c:pt idx="11636">
                  <c:v>-8.4615787481958585E-3</c:v>
                </c:pt>
                <c:pt idx="11637">
                  <c:v>1.4184043503772426</c:v>
                </c:pt>
                <c:pt idx="11638">
                  <c:v>9.6444571875092606</c:v>
                </c:pt>
                <c:pt idx="11639">
                  <c:v>-7.6486571760385464</c:v>
                </c:pt>
                <c:pt idx="11640">
                  <c:v>5.9228321394775394</c:v>
                </c:pt>
                <c:pt idx="11641">
                  <c:v>8.6462586799900301</c:v>
                </c:pt>
                <c:pt idx="11642">
                  <c:v>1.0856300715256961</c:v>
                </c:pt>
                <c:pt idx="11643">
                  <c:v>-9.0606959316875546</c:v>
                </c:pt>
                <c:pt idx="11644">
                  <c:v>-0.50846436324711286</c:v>
                </c:pt>
                <c:pt idx="11645">
                  <c:v>-0.99990164001762727</c:v>
                </c:pt>
                <c:pt idx="11646">
                  <c:v>-6.3009797525800521E-2</c:v>
                </c:pt>
                <c:pt idx="11647">
                  <c:v>8.6462586799900301</c:v>
                </c:pt>
                <c:pt idx="11648">
                  <c:v>-7.2756342435314231E-2</c:v>
                </c:pt>
                <c:pt idx="11649">
                  <c:v>7.0660891904577738</c:v>
                </c:pt>
                <c:pt idx="11650">
                  <c:v>-10.703038388986418</c:v>
                </c:pt>
                <c:pt idx="11651">
                  <c:v>0.98138432183265301</c:v>
                </c:pt>
                <c:pt idx="11652">
                  <c:v>-0.45853021589576493</c:v>
                </c:pt>
                <c:pt idx="11653">
                  <c:v>-9.5196362528432132</c:v>
                </c:pt>
                <c:pt idx="11654">
                  <c:v>1.6502153708809058</c:v>
                </c:pt>
                <c:pt idx="11655">
                  <c:v>8.0618460208284629E-2</c:v>
                </c:pt>
                <c:pt idx="11656">
                  <c:v>0.462971976342546</c:v>
                </c:pt>
                <c:pt idx="11657">
                  <c:v>8.6462586799900301</c:v>
                </c:pt>
                <c:pt idx="11658">
                  <c:v>-0.16046467219324609</c:v>
                </c:pt>
                <c:pt idx="11659">
                  <c:v>0.89301685659485364</c:v>
                </c:pt>
                <c:pt idx="11660">
                  <c:v>0.14438990933517493</c:v>
                </c:pt>
                <c:pt idx="11661">
                  <c:v>-0.34792330342030692</c:v>
                </c:pt>
                <c:pt idx="11662">
                  <c:v>-1.2987765245103966</c:v>
                </c:pt>
                <c:pt idx="11663">
                  <c:v>0.17508670655809111</c:v>
                </c:pt>
                <c:pt idx="11664">
                  <c:v>0.99909859725846795</c:v>
                </c:pt>
                <c:pt idx="11665">
                  <c:v>-0.80478281397589768</c:v>
                </c:pt>
                <c:pt idx="11666">
                  <c:v>-8.6462586799900301</c:v>
                </c:pt>
                <c:pt idx="11667">
                  <c:v>-4.4854235784260586E-2</c:v>
                </c:pt>
                <c:pt idx="11668">
                  <c:v>-14.904399421380555</c:v>
                </c:pt>
                <c:pt idx="11669">
                  <c:v>1.5571941784316481</c:v>
                </c:pt>
                <c:pt idx="11670">
                  <c:v>0.97547768086593101</c:v>
                </c:pt>
                <c:pt idx="11671">
                  <c:v>12.673677138180956</c:v>
                </c:pt>
                <c:pt idx="11672">
                  <c:v>1.8455150909950717</c:v>
                </c:pt>
                <c:pt idx="11673">
                  <c:v>10.146780789986687</c:v>
                </c:pt>
                <c:pt idx="11674">
                  <c:v>0.92444896699282308</c:v>
                </c:pt>
                <c:pt idx="11675">
                  <c:v>13.840318978135199</c:v>
                </c:pt>
                <c:pt idx="11676">
                  <c:v>-0.27064758994366922</c:v>
                </c:pt>
                <c:pt idx="11677">
                  <c:v>-1.6911146100542036</c:v>
                </c:pt>
                <c:pt idx="11678">
                  <c:v>-10.966024713800364</c:v>
                </c:pt>
                <c:pt idx="11679">
                  <c:v>8.0624959257337636</c:v>
                </c:pt>
                <c:pt idx="11680">
                  <c:v>15.380833054951912</c:v>
                </c:pt>
                <c:pt idx="11681">
                  <c:v>-7.9867901427823895</c:v>
                </c:pt>
                <c:pt idx="11682">
                  <c:v>-0.67137725253862934</c:v>
                </c:pt>
                <c:pt idx="11683">
                  <c:v>11.518653155673389</c:v>
                </c:pt>
                <c:pt idx="11684">
                  <c:v>-1.3457748368417302</c:v>
                </c:pt>
                <c:pt idx="11685">
                  <c:v>-7.6486571760385464</c:v>
                </c:pt>
                <c:pt idx="11686">
                  <c:v>-11.613636010763889</c:v>
                </c:pt>
                <c:pt idx="11687">
                  <c:v>9.8672787397096631</c:v>
                </c:pt>
                <c:pt idx="11688">
                  <c:v>-0.61619054223344949</c:v>
                </c:pt>
                <c:pt idx="11689">
                  <c:v>9.5189809291704002</c:v>
                </c:pt>
                <c:pt idx="11690">
                  <c:v>-1.5939036160701512</c:v>
                </c:pt>
                <c:pt idx="11691">
                  <c:v>9.3109404391481757E-2</c:v>
                </c:pt>
                <c:pt idx="11692">
                  <c:v>0.93859945533585676</c:v>
                </c:pt>
                <c:pt idx="11693">
                  <c:v>-0.54694917478442484</c:v>
                </c:pt>
                <c:pt idx="11694">
                  <c:v>-12.167627216919835</c:v>
                </c:pt>
                <c:pt idx="11695">
                  <c:v>-0.15370510178035232</c:v>
                </c:pt>
                <c:pt idx="11696">
                  <c:v>8.6450579349844769</c:v>
                </c:pt>
                <c:pt idx="11697">
                  <c:v>7.0660891904577738</c:v>
                </c:pt>
                <c:pt idx="11698">
                  <c:v>11.813914767907184</c:v>
                </c:pt>
                <c:pt idx="11699">
                  <c:v>1.0317088597273381</c:v>
                </c:pt>
                <c:pt idx="11700">
                  <c:v>13.628825226704336</c:v>
                </c:pt>
                <c:pt idx="11701">
                  <c:v>13.542749764499163</c:v>
                </c:pt>
                <c:pt idx="11702">
                  <c:v>-8.0624959257337636</c:v>
                </c:pt>
                <c:pt idx="11703">
                  <c:v>-1.0208464269331485</c:v>
                </c:pt>
                <c:pt idx="11704">
                  <c:v>1.3197678323810733</c:v>
                </c:pt>
                <c:pt idx="11705">
                  <c:v>0.53675340767853641</c:v>
                </c:pt>
                <c:pt idx="11706">
                  <c:v>-10.307580315927396</c:v>
                </c:pt>
                <c:pt idx="11707">
                  <c:v>18.223173698917108</c:v>
                </c:pt>
                <c:pt idx="11708">
                  <c:v>8.8683081332894673</c:v>
                </c:pt>
                <c:pt idx="11709">
                  <c:v>-0.37056287013823891</c:v>
                </c:pt>
                <c:pt idx="11710">
                  <c:v>0.81336830216959621</c:v>
                </c:pt>
                <c:pt idx="11711">
                  <c:v>2.4937484115353894</c:v>
                </c:pt>
                <c:pt idx="11712">
                  <c:v>6.6342494828695767E-2</c:v>
                </c:pt>
                <c:pt idx="11713">
                  <c:v>9.5196362528432132</c:v>
                </c:pt>
                <c:pt idx="11714">
                  <c:v>1.3147325934831584</c:v>
                </c:pt>
                <c:pt idx="11715">
                  <c:v>1.8682142164785167</c:v>
                </c:pt>
                <c:pt idx="11716">
                  <c:v>-0.52311118428615622</c:v>
                </c:pt>
                <c:pt idx="11717">
                  <c:v>-1.301169534720565</c:v>
                </c:pt>
                <c:pt idx="11718">
                  <c:v>7.8683081332894664</c:v>
                </c:pt>
                <c:pt idx="11719">
                  <c:v>-10.307580315927396</c:v>
                </c:pt>
                <c:pt idx="11720">
                  <c:v>-9.5189809291704002</c:v>
                </c:pt>
                <c:pt idx="11721">
                  <c:v>0.21307867019681812</c:v>
                </c:pt>
                <c:pt idx="11722">
                  <c:v>0.21307867019681812</c:v>
                </c:pt>
                <c:pt idx="11723">
                  <c:v>0.21307867019681812</c:v>
                </c:pt>
                <c:pt idx="11724">
                  <c:v>0.89256963984131044</c:v>
                </c:pt>
                <c:pt idx="11725">
                  <c:v>0.51087175365497006</c:v>
                </c:pt>
                <c:pt idx="11726">
                  <c:v>-1.2417577462033791</c:v>
                </c:pt>
                <c:pt idx="11727">
                  <c:v>-9.6215315259302825E-2</c:v>
                </c:pt>
                <c:pt idx="11728">
                  <c:v>-10.229219383469125</c:v>
                </c:pt>
                <c:pt idx="11729">
                  <c:v>6.177619758668982E-2</c:v>
                </c:pt>
                <c:pt idx="11730">
                  <c:v>9.7604427459966399</c:v>
                </c:pt>
                <c:pt idx="11731">
                  <c:v>-0.2691866328153889</c:v>
                </c:pt>
                <c:pt idx="11732">
                  <c:v>-2.424754624667751E-2</c:v>
                </c:pt>
                <c:pt idx="11733">
                  <c:v>-0.24778522413229509</c:v>
                </c:pt>
                <c:pt idx="11734">
                  <c:v>10.582455645110581</c:v>
                </c:pt>
                <c:pt idx="11735">
                  <c:v>-0.93376630159991325</c:v>
                </c:pt>
                <c:pt idx="11736">
                  <c:v>9.0597950917951025</c:v>
                </c:pt>
                <c:pt idx="11737">
                  <c:v>0.10780328953451507</c:v>
                </c:pt>
                <c:pt idx="11738">
                  <c:v>-0.14086253583984951</c:v>
                </c:pt>
                <c:pt idx="11739">
                  <c:v>-8.0624959257337636</c:v>
                </c:pt>
                <c:pt idx="11740">
                  <c:v>9.0197808971578142E-2</c:v>
                </c:pt>
                <c:pt idx="11741">
                  <c:v>7.0660891904577738</c:v>
                </c:pt>
                <c:pt idx="11742">
                  <c:v>-0.5313426622256</c:v>
                </c:pt>
                <c:pt idx="11743">
                  <c:v>-0.85864415075445844</c:v>
                </c:pt>
                <c:pt idx="11744">
                  <c:v>0.24366908096686266</c:v>
                </c:pt>
                <c:pt idx="11745">
                  <c:v>1.1496344133571392</c:v>
                </c:pt>
                <c:pt idx="11746">
                  <c:v>-0.26183764505103291</c:v>
                </c:pt>
                <c:pt idx="11747">
                  <c:v>-0.99640075894593194</c:v>
                </c:pt>
                <c:pt idx="11748">
                  <c:v>0.48450000923851305</c:v>
                </c:pt>
                <c:pt idx="11749">
                  <c:v>0.37196877738695822</c:v>
                </c:pt>
                <c:pt idx="11750">
                  <c:v>-0.42809365210429007</c:v>
                </c:pt>
                <c:pt idx="11751">
                  <c:v>-0.41383575406909084</c:v>
                </c:pt>
                <c:pt idx="11752">
                  <c:v>15.213724453269824</c:v>
                </c:pt>
                <c:pt idx="11753">
                  <c:v>0.19735823156542465</c:v>
                </c:pt>
                <c:pt idx="11754">
                  <c:v>-0.5538866743991413</c:v>
                </c:pt>
                <c:pt idx="11755">
                  <c:v>-8.8683081332894673</c:v>
                </c:pt>
                <c:pt idx="11756">
                  <c:v>5.7548875021634682</c:v>
                </c:pt>
                <c:pt idx="11757">
                  <c:v>-0.75648012990402913</c:v>
                </c:pt>
                <c:pt idx="11758">
                  <c:v>-14.024735680363165</c:v>
                </c:pt>
                <c:pt idx="11759">
                  <c:v>1.5255177720785644</c:v>
                </c:pt>
                <c:pt idx="11760">
                  <c:v>8.6462586799900301</c:v>
                </c:pt>
                <c:pt idx="11761">
                  <c:v>-8.8683081332894673</c:v>
                </c:pt>
                <c:pt idx="11762">
                  <c:v>-1.5000736031346436</c:v>
                </c:pt>
                <c:pt idx="11763">
                  <c:v>5.9857574131704725</c:v>
                </c:pt>
                <c:pt idx="11764">
                  <c:v>0.80010612272255632</c:v>
                </c:pt>
                <c:pt idx="11765">
                  <c:v>12.081483438093674</c:v>
                </c:pt>
                <c:pt idx="11766">
                  <c:v>2.9659973520239705E-2</c:v>
                </c:pt>
                <c:pt idx="11767">
                  <c:v>0.10904275929529007</c:v>
                </c:pt>
                <c:pt idx="11768">
                  <c:v>0.97953589744028458</c:v>
                </c:pt>
                <c:pt idx="11769">
                  <c:v>-8.3677787464653317</c:v>
                </c:pt>
                <c:pt idx="11770">
                  <c:v>-0.471922562820494</c:v>
                </c:pt>
                <c:pt idx="11771">
                  <c:v>1.753360032416875</c:v>
                </c:pt>
                <c:pt idx="11772">
                  <c:v>0.13897641314881021</c:v>
                </c:pt>
                <c:pt idx="11773">
                  <c:v>-0.64533511870063787</c:v>
                </c:pt>
                <c:pt idx="11774">
                  <c:v>-9.5189809291704002</c:v>
                </c:pt>
                <c:pt idx="11775">
                  <c:v>0.19264507794239583</c:v>
                </c:pt>
                <c:pt idx="11776">
                  <c:v>8.2391211318123094</c:v>
                </c:pt>
                <c:pt idx="11777">
                  <c:v>-7.0660891904577721</c:v>
                </c:pt>
                <c:pt idx="11778">
                  <c:v>-7.0660891904577721</c:v>
                </c:pt>
                <c:pt idx="11779">
                  <c:v>-11.437578702733671</c:v>
                </c:pt>
                <c:pt idx="11780">
                  <c:v>20</c:v>
                </c:pt>
                <c:pt idx="11781">
                  <c:v>0.28379296600059106</c:v>
                </c:pt>
                <c:pt idx="11782">
                  <c:v>-10.229219383469125</c:v>
                </c:pt>
                <c:pt idx="11783">
                  <c:v>4.3692338096657197</c:v>
                </c:pt>
                <c:pt idx="11784">
                  <c:v>5.08746284125034</c:v>
                </c:pt>
                <c:pt idx="11785">
                  <c:v>7.0660891904577738</c:v>
                </c:pt>
                <c:pt idx="11786">
                  <c:v>1.9892469437031255</c:v>
                </c:pt>
                <c:pt idx="11787">
                  <c:v>-6.9881426093901064E-2</c:v>
                </c:pt>
                <c:pt idx="11788">
                  <c:v>-1.356736478031255</c:v>
                </c:pt>
                <c:pt idx="11789">
                  <c:v>0</c:v>
                </c:pt>
                <c:pt idx="11790">
                  <c:v>0</c:v>
                </c:pt>
                <c:pt idx="11791">
                  <c:v>-0.11988179208583166</c:v>
                </c:pt>
                <c:pt idx="11792">
                  <c:v>7.0660891904577738</c:v>
                </c:pt>
                <c:pt idx="11793">
                  <c:v>0.73576384895645308</c:v>
                </c:pt>
                <c:pt idx="11794">
                  <c:v>0.37076119547785535</c:v>
                </c:pt>
                <c:pt idx="11795">
                  <c:v>-3.1105728669489179</c:v>
                </c:pt>
                <c:pt idx="11796">
                  <c:v>-1.0809199953835675</c:v>
                </c:pt>
                <c:pt idx="11797">
                  <c:v>8.0624959257337636</c:v>
                </c:pt>
                <c:pt idx="11798">
                  <c:v>-0.39119075732447572</c:v>
                </c:pt>
                <c:pt idx="11799">
                  <c:v>0.8495831574469016</c:v>
                </c:pt>
                <c:pt idx="11800">
                  <c:v>0.44294349584872833</c:v>
                </c:pt>
                <c:pt idx="11801">
                  <c:v>-4.0930264054881899E-2</c:v>
                </c:pt>
                <c:pt idx="11802">
                  <c:v>-1.8100290563559298</c:v>
                </c:pt>
                <c:pt idx="11803">
                  <c:v>3.2214482772417243</c:v>
                </c:pt>
                <c:pt idx="11804">
                  <c:v>7.0660891904577738</c:v>
                </c:pt>
                <c:pt idx="11805">
                  <c:v>-0.76131545558195513</c:v>
                </c:pt>
                <c:pt idx="11806">
                  <c:v>-8.6462586799900301</c:v>
                </c:pt>
                <c:pt idx="11807">
                  <c:v>8.3837042924740537</c:v>
                </c:pt>
                <c:pt idx="11808">
                  <c:v>-11.013322673425447</c:v>
                </c:pt>
                <c:pt idx="11809">
                  <c:v>11.10372492250138</c:v>
                </c:pt>
                <c:pt idx="11810">
                  <c:v>0.44745897697122144</c:v>
                </c:pt>
                <c:pt idx="11811">
                  <c:v>-8.0624959257337636</c:v>
                </c:pt>
                <c:pt idx="11812">
                  <c:v>-6.5494638194997705</c:v>
                </c:pt>
                <c:pt idx="11813">
                  <c:v>-12.380821783940933</c:v>
                </c:pt>
                <c:pt idx="11814">
                  <c:v>-0.29545588352617119</c:v>
                </c:pt>
                <c:pt idx="11815">
                  <c:v>1.7293524100563309</c:v>
                </c:pt>
                <c:pt idx="11816">
                  <c:v>10.644457187509261</c:v>
                </c:pt>
                <c:pt idx="11817">
                  <c:v>0.91337946534657921</c:v>
                </c:pt>
                <c:pt idx="11818">
                  <c:v>-7.3811238961598441E-2</c:v>
                </c:pt>
                <c:pt idx="11819">
                  <c:v>0.67093572383100875</c:v>
                </c:pt>
                <c:pt idx="11820">
                  <c:v>-9.6274509781117725</c:v>
                </c:pt>
                <c:pt idx="11821">
                  <c:v>-5.9228321394775394</c:v>
                </c:pt>
                <c:pt idx="11822">
                  <c:v>-2.3552786587087127</c:v>
                </c:pt>
                <c:pt idx="11823">
                  <c:v>11.188382790570115</c:v>
                </c:pt>
                <c:pt idx="11824">
                  <c:v>-0.5381639457311127</c:v>
                </c:pt>
                <c:pt idx="11825">
                  <c:v>-4.6542585937030027E-2</c:v>
                </c:pt>
                <c:pt idx="11826">
                  <c:v>-0.20091269392599642</c:v>
                </c:pt>
                <c:pt idx="11827">
                  <c:v>-0.33750089880782347</c:v>
                </c:pt>
                <c:pt idx="11828">
                  <c:v>2.2666069719452539E-3</c:v>
                </c:pt>
                <c:pt idx="11829">
                  <c:v>-1.5709556427272766</c:v>
                </c:pt>
                <c:pt idx="11830">
                  <c:v>-1.8055526794236185</c:v>
                </c:pt>
                <c:pt idx="11831">
                  <c:v>-0.5849625007211563</c:v>
                </c:pt>
                <c:pt idx="11832">
                  <c:v>1.2064508774674265</c:v>
                </c:pt>
                <c:pt idx="11833">
                  <c:v>0.59400764032416331</c:v>
                </c:pt>
                <c:pt idx="11834">
                  <c:v>0.57466346995470596</c:v>
                </c:pt>
                <c:pt idx="11835">
                  <c:v>-3.9510593841577024</c:v>
                </c:pt>
                <c:pt idx="11836">
                  <c:v>-3.1449638625052657E-2</c:v>
                </c:pt>
                <c:pt idx="11837">
                  <c:v>-0.29319637634404627</c:v>
                </c:pt>
                <c:pt idx="11838">
                  <c:v>1.8049524318422996</c:v>
                </c:pt>
                <c:pt idx="11839">
                  <c:v>-0.51632083511602545</c:v>
                </c:pt>
                <c:pt idx="11840">
                  <c:v>5.3439258961460102E-2</c:v>
                </c:pt>
                <c:pt idx="11841">
                  <c:v>2.2417466107597251E-2</c:v>
                </c:pt>
                <c:pt idx="11842">
                  <c:v>0.82185449175271907</c:v>
                </c:pt>
                <c:pt idx="11843">
                  <c:v>9.4636874138075269E-2</c:v>
                </c:pt>
                <c:pt idx="11844">
                  <c:v>1.4005379295837288</c:v>
                </c:pt>
                <c:pt idx="11845">
                  <c:v>1.0720241099823435</c:v>
                </c:pt>
                <c:pt idx="11846">
                  <c:v>6.1728989751706306E-2</c:v>
                </c:pt>
                <c:pt idx="11847">
                  <c:v>-0.59756253750078991</c:v>
                </c:pt>
                <c:pt idx="11848">
                  <c:v>-6.950990388313133E-2</c:v>
                </c:pt>
                <c:pt idx="11849">
                  <c:v>-3.170885972733798E-2</c:v>
                </c:pt>
                <c:pt idx="11850">
                  <c:v>-11.059119092544519</c:v>
                </c:pt>
                <c:pt idx="11851">
                  <c:v>-0.80069119177659365</c:v>
                </c:pt>
                <c:pt idx="11852">
                  <c:v>-0.17072627613155134</c:v>
                </c:pt>
                <c:pt idx="11853">
                  <c:v>-0.64865199440028887</c:v>
                </c:pt>
                <c:pt idx="11854">
                  <c:v>12.534708168026555</c:v>
                </c:pt>
                <c:pt idx="11855">
                  <c:v>1.0536055862341951</c:v>
                </c:pt>
                <c:pt idx="11856">
                  <c:v>1.393919095787409E-2</c:v>
                </c:pt>
                <c:pt idx="11857">
                  <c:v>0.2344652536370227</c:v>
                </c:pt>
                <c:pt idx="11858">
                  <c:v>-4.5235619560570131</c:v>
                </c:pt>
                <c:pt idx="11859">
                  <c:v>0</c:v>
                </c:pt>
                <c:pt idx="11860">
                  <c:v>0</c:v>
                </c:pt>
                <c:pt idx="11861">
                  <c:v>-7.6486571760385464</c:v>
                </c:pt>
                <c:pt idx="11862">
                  <c:v>-7.6486571760385464</c:v>
                </c:pt>
                <c:pt idx="11863">
                  <c:v>0.21041977967037184</c:v>
                </c:pt>
                <c:pt idx="11864">
                  <c:v>0.86212072548849628</c:v>
                </c:pt>
                <c:pt idx="11865">
                  <c:v>-0.18844508941311014</c:v>
                </c:pt>
                <c:pt idx="11866">
                  <c:v>0.28509132670699111</c:v>
                </c:pt>
                <c:pt idx="11867">
                  <c:v>1.1273793064762274</c:v>
                </c:pt>
                <c:pt idx="11868">
                  <c:v>3.0381351288867715</c:v>
                </c:pt>
                <c:pt idx="11869">
                  <c:v>-0.35184367279164991</c:v>
                </c:pt>
                <c:pt idx="11870">
                  <c:v>-7.3048006232333991E-3</c:v>
                </c:pt>
                <c:pt idx="11871">
                  <c:v>-9.4859186341441346E-2</c:v>
                </c:pt>
                <c:pt idx="11872">
                  <c:v>-0.22719463689104608</c:v>
                </c:pt>
                <c:pt idx="11873">
                  <c:v>-0.47743403641671089</c:v>
                </c:pt>
                <c:pt idx="11874">
                  <c:v>0.3203152439190613</c:v>
                </c:pt>
                <c:pt idx="11875">
                  <c:v>-1.5558161550616394</c:v>
                </c:pt>
                <c:pt idx="11876">
                  <c:v>-6.8171502641579063E-2</c:v>
                </c:pt>
                <c:pt idx="11877">
                  <c:v>-1.2186215636711162</c:v>
                </c:pt>
                <c:pt idx="11878">
                  <c:v>-0.56071495447447894</c:v>
                </c:pt>
                <c:pt idx="11879">
                  <c:v>8.1427599343845886E-2</c:v>
                </c:pt>
                <c:pt idx="11880">
                  <c:v>1.5691097719466415E-2</c:v>
                </c:pt>
                <c:pt idx="11881">
                  <c:v>-1.6724234809628761E-2</c:v>
                </c:pt>
                <c:pt idx="11882">
                  <c:v>-1.4173184405300823</c:v>
                </c:pt>
                <c:pt idx="11883">
                  <c:v>-0.26437707232520413</c:v>
                </c:pt>
                <c:pt idx="11884">
                  <c:v>-0.2144436682209572</c:v>
                </c:pt>
                <c:pt idx="11885">
                  <c:v>0.18057224564182056</c:v>
                </c:pt>
                <c:pt idx="11886">
                  <c:v>-10.229219383469125</c:v>
                </c:pt>
                <c:pt idx="11887">
                  <c:v>-7.6901638204331241E-2</c:v>
                </c:pt>
                <c:pt idx="11888">
                  <c:v>-0.33786963875638376</c:v>
                </c:pt>
                <c:pt idx="11889">
                  <c:v>-0.2844533894686993</c:v>
                </c:pt>
                <c:pt idx="11890">
                  <c:v>-0.70043971814109218</c:v>
                </c:pt>
                <c:pt idx="11891">
                  <c:v>-0.8473562070702827</c:v>
                </c:pt>
                <c:pt idx="11892">
                  <c:v>-7.0660891904577721</c:v>
                </c:pt>
                <c:pt idx="11893">
                  <c:v>3.1026895620624322E-2</c:v>
                </c:pt>
                <c:pt idx="11894">
                  <c:v>-0.99640673527599144</c:v>
                </c:pt>
                <c:pt idx="11895">
                  <c:v>-0.27008916336774458</c:v>
                </c:pt>
                <c:pt idx="11896">
                  <c:v>0.74877794919737251</c:v>
                </c:pt>
                <c:pt idx="11897">
                  <c:v>-1.8889686876112564</c:v>
                </c:pt>
                <c:pt idx="11898">
                  <c:v>-2.2899064218368368</c:v>
                </c:pt>
                <c:pt idx="11899">
                  <c:v>3.8073549220576046</c:v>
                </c:pt>
                <c:pt idx="11900">
                  <c:v>-1.1876270031757714</c:v>
                </c:pt>
                <c:pt idx="11901">
                  <c:v>-1.7537445625662795E-2</c:v>
                </c:pt>
                <c:pt idx="11902">
                  <c:v>0.96683313606480081</c:v>
                </c:pt>
                <c:pt idx="11903">
                  <c:v>-4.3943347587597055E-2</c:v>
                </c:pt>
                <c:pt idx="11904">
                  <c:v>0.2424580443905536</c:v>
                </c:pt>
                <c:pt idx="11905">
                  <c:v>0.3788551629721979</c:v>
                </c:pt>
                <c:pt idx="11906">
                  <c:v>4.5634293391715151</c:v>
                </c:pt>
                <c:pt idx="11907">
                  <c:v>0</c:v>
                </c:pt>
                <c:pt idx="11908">
                  <c:v>-0.4717922775760775</c:v>
                </c:pt>
                <c:pt idx="11909">
                  <c:v>-0.16794463731407164</c:v>
                </c:pt>
                <c:pt idx="11910">
                  <c:v>8.3837042924740537</c:v>
                </c:pt>
                <c:pt idx="11911">
                  <c:v>0.6197279188818331</c:v>
                </c:pt>
                <c:pt idx="11912">
                  <c:v>0.17263938613934848</c:v>
                </c:pt>
                <c:pt idx="11913">
                  <c:v>-0.27563444261342718</c:v>
                </c:pt>
                <c:pt idx="11914">
                  <c:v>-0.63941028474353268</c:v>
                </c:pt>
                <c:pt idx="11915">
                  <c:v>0.13413667265153639</c:v>
                </c:pt>
                <c:pt idx="11916">
                  <c:v>-10.703326841459814</c:v>
                </c:pt>
                <c:pt idx="11917">
                  <c:v>13.773173556192697</c:v>
                </c:pt>
                <c:pt idx="11918">
                  <c:v>4.7725895038969277</c:v>
                </c:pt>
                <c:pt idx="11919">
                  <c:v>-9.8672787397096631</c:v>
                </c:pt>
                <c:pt idx="11920">
                  <c:v>-0.20744207987047639</c:v>
                </c:pt>
                <c:pt idx="11921">
                  <c:v>9.2288186904958813</c:v>
                </c:pt>
                <c:pt idx="11922">
                  <c:v>-14.42523776214956</c:v>
                </c:pt>
                <c:pt idx="11923">
                  <c:v>-8.8238503870059874E-3</c:v>
                </c:pt>
                <c:pt idx="11924">
                  <c:v>9.3822637581148367</c:v>
                </c:pt>
                <c:pt idx="11925">
                  <c:v>12.502003002388932</c:v>
                </c:pt>
                <c:pt idx="11926">
                  <c:v>2.2450843901936319</c:v>
                </c:pt>
                <c:pt idx="11927">
                  <c:v>6.0732489820306386</c:v>
                </c:pt>
                <c:pt idx="11928">
                  <c:v>11.34448085696304</c:v>
                </c:pt>
                <c:pt idx="11929">
                  <c:v>11.146780789986687</c:v>
                </c:pt>
                <c:pt idx="11930">
                  <c:v>-6.0732489820306386</c:v>
                </c:pt>
                <c:pt idx="11931">
                  <c:v>-13.198445041452361</c:v>
                </c:pt>
                <c:pt idx="11932">
                  <c:v>7.2636604397081816</c:v>
                </c:pt>
                <c:pt idx="11933">
                  <c:v>-2.7325252365858996</c:v>
                </c:pt>
                <c:pt idx="11934">
                  <c:v>3.1535573433106694E-2</c:v>
                </c:pt>
                <c:pt idx="11935">
                  <c:v>2.0314782314731685</c:v>
                </c:pt>
                <c:pt idx="11936">
                  <c:v>0.99456611394937178</c:v>
                </c:pt>
                <c:pt idx="11937">
                  <c:v>1.8839680065528897</c:v>
                </c:pt>
                <c:pt idx="11938">
                  <c:v>-9.229619965185119</c:v>
                </c:pt>
                <c:pt idx="11939">
                  <c:v>1.6177524358388256</c:v>
                </c:pt>
                <c:pt idx="11940">
                  <c:v>-0.15200309344504997</c:v>
                </c:pt>
                <c:pt idx="11941">
                  <c:v>2.8744691179161412</c:v>
                </c:pt>
                <c:pt idx="11942">
                  <c:v>-2.8951373696129601E-2</c:v>
                </c:pt>
                <c:pt idx="11943">
                  <c:v>-1.3621551068195883</c:v>
                </c:pt>
                <c:pt idx="11944">
                  <c:v>11.059344460824425</c:v>
                </c:pt>
                <c:pt idx="11945">
                  <c:v>-11.188382790570113</c:v>
                </c:pt>
                <c:pt idx="11946">
                  <c:v>-5.3147007876863368</c:v>
                </c:pt>
                <c:pt idx="11947">
                  <c:v>-0.79246070675790981</c:v>
                </c:pt>
                <c:pt idx="11948">
                  <c:v>2.8760676721416183</c:v>
                </c:pt>
                <c:pt idx="11949">
                  <c:v>9.8667637673533513</c:v>
                </c:pt>
                <c:pt idx="11950">
                  <c:v>10.059344460824425</c:v>
                </c:pt>
                <c:pt idx="11951">
                  <c:v>1.6520766965796934</c:v>
                </c:pt>
                <c:pt idx="11952">
                  <c:v>-9.7598881832218343</c:v>
                </c:pt>
                <c:pt idx="11953">
                  <c:v>-3.242147769237734E-2</c:v>
                </c:pt>
                <c:pt idx="11954">
                  <c:v>-8.6450579349844769</c:v>
                </c:pt>
                <c:pt idx="11955">
                  <c:v>-9.0606959316875546</c:v>
                </c:pt>
                <c:pt idx="11956">
                  <c:v>9.3822637581148367</c:v>
                </c:pt>
                <c:pt idx="11957">
                  <c:v>-3.0858727440532321</c:v>
                </c:pt>
                <c:pt idx="11958">
                  <c:v>-0.37723546656645962</c:v>
                </c:pt>
                <c:pt idx="11959">
                  <c:v>0.48542682717024171</c:v>
                </c:pt>
                <c:pt idx="11960">
                  <c:v>-5.9228321394775394</c:v>
                </c:pt>
                <c:pt idx="11961">
                  <c:v>1.1255308820838588</c:v>
                </c:pt>
                <c:pt idx="11962">
                  <c:v>-12.325867580575419</c:v>
                </c:pt>
                <c:pt idx="11963">
                  <c:v>9.9667457608995313</c:v>
                </c:pt>
                <c:pt idx="11964">
                  <c:v>13.416489677606073</c:v>
                </c:pt>
                <c:pt idx="11965">
                  <c:v>-4.4832650060756638</c:v>
                </c:pt>
                <c:pt idx="11966">
                  <c:v>-8.2288186904958813</c:v>
                </c:pt>
                <c:pt idx="11967">
                  <c:v>3.9874257198971023E-2</c:v>
                </c:pt>
                <c:pt idx="11968">
                  <c:v>-7.6486571760385464</c:v>
                </c:pt>
                <c:pt idx="11969">
                  <c:v>-1.034433497063874</c:v>
                </c:pt>
                <c:pt idx="11970">
                  <c:v>-0.53859253758312242</c:v>
                </c:pt>
                <c:pt idx="11971">
                  <c:v>-1.847275739311296</c:v>
                </c:pt>
                <c:pt idx="11972">
                  <c:v>5.7224868692949973E-2</c:v>
                </c:pt>
                <c:pt idx="11973">
                  <c:v>0.38332863955150542</c:v>
                </c:pt>
                <c:pt idx="11974">
                  <c:v>0</c:v>
                </c:pt>
                <c:pt idx="11975">
                  <c:v>0.14431763002449349</c:v>
                </c:pt>
                <c:pt idx="11976">
                  <c:v>-1.3904486465577586</c:v>
                </c:pt>
                <c:pt idx="11977">
                  <c:v>10.518653155673389</c:v>
                </c:pt>
                <c:pt idx="11978">
                  <c:v>7.8002512001273172E-2</c:v>
                </c:pt>
                <c:pt idx="11979">
                  <c:v>-1.5430040569606085E-2</c:v>
                </c:pt>
                <c:pt idx="11980">
                  <c:v>-7.6486571760385464</c:v>
                </c:pt>
                <c:pt idx="11981">
                  <c:v>-0.73456310395090163</c:v>
                </c:pt>
                <c:pt idx="11982">
                  <c:v>-7.5802824077762135E-2</c:v>
                </c:pt>
                <c:pt idx="11983">
                  <c:v>-2.6599431739423611</c:v>
                </c:pt>
                <c:pt idx="11984">
                  <c:v>-0.85494558747101568</c:v>
                </c:pt>
                <c:pt idx="11985">
                  <c:v>1.2830851446827034</c:v>
                </c:pt>
                <c:pt idx="11986">
                  <c:v>-1.7224660244710912</c:v>
                </c:pt>
                <c:pt idx="11987">
                  <c:v>-11.966024713800364</c:v>
                </c:pt>
                <c:pt idx="11988">
                  <c:v>0.86875546672174775</c:v>
                </c:pt>
                <c:pt idx="11989">
                  <c:v>1.4739311883324122</c:v>
                </c:pt>
                <c:pt idx="11990">
                  <c:v>-12.965904504239749</c:v>
                </c:pt>
                <c:pt idx="11991">
                  <c:v>0.61967023530729104</c:v>
                </c:pt>
                <c:pt idx="11992">
                  <c:v>5.5647846187835261</c:v>
                </c:pt>
                <c:pt idx="11993">
                  <c:v>0.21317389130706949</c:v>
                </c:pt>
                <c:pt idx="11994">
                  <c:v>-0.23181567522307386</c:v>
                </c:pt>
                <c:pt idx="11995">
                  <c:v>-0.31336608138393846</c:v>
                </c:pt>
                <c:pt idx="11996">
                  <c:v>-5.6280749364498259</c:v>
                </c:pt>
                <c:pt idx="11997">
                  <c:v>0.13124453327825272</c:v>
                </c:pt>
                <c:pt idx="11998">
                  <c:v>-0.47747807405475101</c:v>
                </c:pt>
                <c:pt idx="11999">
                  <c:v>7.0660891904577738</c:v>
                </c:pt>
                <c:pt idx="12000">
                  <c:v>-5.6887826834249768</c:v>
                </c:pt>
                <c:pt idx="12001">
                  <c:v>3.8073549220576046</c:v>
                </c:pt>
                <c:pt idx="12002">
                  <c:v>-1.321747859389484</c:v>
                </c:pt>
                <c:pt idx="12003">
                  <c:v>-13.058950043227943</c:v>
                </c:pt>
                <c:pt idx="12004">
                  <c:v>1.3201348130643118</c:v>
                </c:pt>
                <c:pt idx="12005">
                  <c:v>-1.9050883529745331</c:v>
                </c:pt>
                <c:pt idx="12006">
                  <c:v>1.9865794842376787</c:v>
                </c:pt>
                <c:pt idx="12007">
                  <c:v>6.0732489820306386</c:v>
                </c:pt>
                <c:pt idx="12008">
                  <c:v>-9.0606959316875546</c:v>
                </c:pt>
                <c:pt idx="12009">
                  <c:v>-0.24100809950379493</c:v>
                </c:pt>
                <c:pt idx="12010">
                  <c:v>0.6254702248265307</c:v>
                </c:pt>
                <c:pt idx="12011">
                  <c:v>0.33597825811873372</c:v>
                </c:pt>
                <c:pt idx="12012">
                  <c:v>1.0624405747759071</c:v>
                </c:pt>
                <c:pt idx="12013">
                  <c:v>0.2439255828860894</c:v>
                </c:pt>
                <c:pt idx="12014">
                  <c:v>-8.8672787397096631</c:v>
                </c:pt>
                <c:pt idx="12015">
                  <c:v>-2.9932552703666526</c:v>
                </c:pt>
                <c:pt idx="12016">
                  <c:v>-8.3822637581148367</c:v>
                </c:pt>
                <c:pt idx="12017">
                  <c:v>-2.1338557467347901</c:v>
                </c:pt>
                <c:pt idx="12018">
                  <c:v>2.4528917387126286</c:v>
                </c:pt>
                <c:pt idx="12019">
                  <c:v>0.28312249596812772</c:v>
                </c:pt>
                <c:pt idx="12020">
                  <c:v>0.16397573511112581</c:v>
                </c:pt>
                <c:pt idx="12021">
                  <c:v>5.6583528366367201E-2</c:v>
                </c:pt>
                <c:pt idx="12022">
                  <c:v>7.0389327891398012E-2</c:v>
                </c:pt>
                <c:pt idx="12023">
                  <c:v>-0.97893838447217041</c:v>
                </c:pt>
                <c:pt idx="12024">
                  <c:v>0.10291831294556658</c:v>
                </c:pt>
                <c:pt idx="12025">
                  <c:v>1.0310268956206243</c:v>
                </c:pt>
                <c:pt idx="12026">
                  <c:v>0.14487362938694506</c:v>
                </c:pt>
                <c:pt idx="12027">
                  <c:v>0.22239242133644802</c:v>
                </c:pt>
                <c:pt idx="12028">
                  <c:v>-7.6486571760385464</c:v>
                </c:pt>
                <c:pt idx="12029">
                  <c:v>-9.7297201354914875E-2</c:v>
                </c:pt>
                <c:pt idx="12030">
                  <c:v>0.15450994905562482</c:v>
                </c:pt>
                <c:pt idx="12031">
                  <c:v>-1.7203143536160426</c:v>
                </c:pt>
                <c:pt idx="12032">
                  <c:v>8.6462586799900301</c:v>
                </c:pt>
                <c:pt idx="12033">
                  <c:v>-13.702822011777029</c:v>
                </c:pt>
                <c:pt idx="12034">
                  <c:v>4.065814176172962</c:v>
                </c:pt>
                <c:pt idx="12035">
                  <c:v>-3.7929996290805343</c:v>
                </c:pt>
                <c:pt idx="12036">
                  <c:v>0.13124453327825272</c:v>
                </c:pt>
                <c:pt idx="12037">
                  <c:v>-12.228918874172939</c:v>
                </c:pt>
                <c:pt idx="12038">
                  <c:v>-4.5033753614503756E-2</c:v>
                </c:pt>
                <c:pt idx="12039">
                  <c:v>3.5189428462299874E-2</c:v>
                </c:pt>
                <c:pt idx="12040">
                  <c:v>0.25119530906293192</c:v>
                </c:pt>
                <c:pt idx="12041">
                  <c:v>0.22204945329943757</c:v>
                </c:pt>
                <c:pt idx="12042">
                  <c:v>1.6449300231260431</c:v>
                </c:pt>
                <c:pt idx="12043">
                  <c:v>0.34028863200870174</c:v>
                </c:pt>
                <c:pt idx="12044">
                  <c:v>-11.188588845707349</c:v>
                </c:pt>
                <c:pt idx="12045">
                  <c:v>-9.3815429511845849</c:v>
                </c:pt>
                <c:pt idx="12046">
                  <c:v>0.20163386116965071</c:v>
                </c:pt>
                <c:pt idx="12047">
                  <c:v>0.13379849806745966</c:v>
                </c:pt>
                <c:pt idx="12048">
                  <c:v>-7.6486571760385464</c:v>
                </c:pt>
                <c:pt idx="12049">
                  <c:v>-1.479992941119614</c:v>
                </c:pt>
                <c:pt idx="12050">
                  <c:v>5.6583528366367514E-2</c:v>
                </c:pt>
                <c:pt idx="12051">
                  <c:v>0.35363695461470041</c:v>
                </c:pt>
                <c:pt idx="12052">
                  <c:v>-1.3176151020162798</c:v>
                </c:pt>
                <c:pt idx="12053">
                  <c:v>-0.10808796786746756</c:v>
                </c:pt>
                <c:pt idx="12054">
                  <c:v>0.36457243229585612</c:v>
                </c:pt>
                <c:pt idx="12055">
                  <c:v>0.24068824692718524</c:v>
                </c:pt>
                <c:pt idx="12056">
                  <c:v>7.8002512001273172E-2</c:v>
                </c:pt>
                <c:pt idx="12057">
                  <c:v>0.52012912978970183</c:v>
                </c:pt>
                <c:pt idx="12058">
                  <c:v>0.30339214344993476</c:v>
                </c:pt>
                <c:pt idx="12059">
                  <c:v>0.73680533033123918</c:v>
                </c:pt>
                <c:pt idx="12060">
                  <c:v>-11.146780789986687</c:v>
                </c:pt>
                <c:pt idx="12061">
                  <c:v>-4.3692338096657197</c:v>
                </c:pt>
                <c:pt idx="12062">
                  <c:v>-12.759402765865902</c:v>
                </c:pt>
                <c:pt idx="12063">
                  <c:v>-10.813781191217037</c:v>
                </c:pt>
                <c:pt idx="12064">
                  <c:v>-0.84969519402697558</c:v>
                </c:pt>
                <c:pt idx="12065">
                  <c:v>-8.6450579349844769</c:v>
                </c:pt>
                <c:pt idx="12066">
                  <c:v>1.0427376844204126</c:v>
                </c:pt>
                <c:pt idx="12067">
                  <c:v>-12.268444530784098</c:v>
                </c:pt>
                <c:pt idx="12068">
                  <c:v>-1.1805722456418211</c:v>
                </c:pt>
                <c:pt idx="12069">
                  <c:v>-0.88794998039300388</c:v>
                </c:pt>
                <c:pt idx="12070">
                  <c:v>-6.0732489820306386</c:v>
                </c:pt>
                <c:pt idx="12071">
                  <c:v>-7.6486571760385464</c:v>
                </c:pt>
                <c:pt idx="12072">
                  <c:v>2.0772012373120341</c:v>
                </c:pt>
                <c:pt idx="12073">
                  <c:v>0.99460674122978154</c:v>
                </c:pt>
                <c:pt idx="12074">
                  <c:v>8.0624959257337636</c:v>
                </c:pt>
                <c:pt idx="12075">
                  <c:v>2</c:v>
                </c:pt>
                <c:pt idx="12076">
                  <c:v>0.99909916010754674</c:v>
                </c:pt>
                <c:pt idx="12077">
                  <c:v>0</c:v>
                </c:pt>
                <c:pt idx="12078">
                  <c:v>8.0606959316875546</c:v>
                </c:pt>
                <c:pt idx="12079">
                  <c:v>-1.3335382287882167</c:v>
                </c:pt>
                <c:pt idx="12080">
                  <c:v>-0.16505924627049637</c:v>
                </c:pt>
                <c:pt idx="12081">
                  <c:v>-0.29956028185890804</c:v>
                </c:pt>
                <c:pt idx="12082">
                  <c:v>0.32102893933261717</c:v>
                </c:pt>
                <c:pt idx="12083">
                  <c:v>2.3704579888150206</c:v>
                </c:pt>
                <c:pt idx="12084">
                  <c:v>-0.40209844357134567</c:v>
                </c:pt>
                <c:pt idx="12085">
                  <c:v>0</c:v>
                </c:pt>
                <c:pt idx="12086">
                  <c:v>0.48320900192042321</c:v>
                </c:pt>
                <c:pt idx="12087">
                  <c:v>5.08746284125034</c:v>
                </c:pt>
                <c:pt idx="12088">
                  <c:v>-0.15869774601905817</c:v>
                </c:pt>
                <c:pt idx="12089">
                  <c:v>1.4573915121824812</c:v>
                </c:pt>
                <c:pt idx="12090">
                  <c:v>-3.5838609391884604</c:v>
                </c:pt>
                <c:pt idx="12091">
                  <c:v>-3.9837729658574643</c:v>
                </c:pt>
                <c:pt idx="12092">
                  <c:v>1.2855862478236417</c:v>
                </c:pt>
                <c:pt idx="12093">
                  <c:v>10.789941128390916</c:v>
                </c:pt>
                <c:pt idx="12094">
                  <c:v>-9.7604427459966399</c:v>
                </c:pt>
                <c:pt idx="12095">
                  <c:v>-0.16992500144231262</c:v>
                </c:pt>
                <c:pt idx="12096">
                  <c:v>0.18759185021611058</c:v>
                </c:pt>
                <c:pt idx="12097">
                  <c:v>3.3185161223686439</c:v>
                </c:pt>
                <c:pt idx="12098">
                  <c:v>-7.4000581443776928E-2</c:v>
                </c:pt>
                <c:pt idx="12099">
                  <c:v>6.9586176368701658</c:v>
                </c:pt>
                <c:pt idx="12100">
                  <c:v>-10.518980929170402</c:v>
                </c:pt>
                <c:pt idx="12101">
                  <c:v>-1.2007450055515E-3</c:v>
                </c:pt>
                <c:pt idx="12102">
                  <c:v>7.0660891904577738</c:v>
                </c:pt>
                <c:pt idx="12103">
                  <c:v>10.518980929170402</c:v>
                </c:pt>
                <c:pt idx="12104">
                  <c:v>12.146568675740786</c:v>
                </c:pt>
                <c:pt idx="12105">
                  <c:v>0.45943161863729748</c:v>
                </c:pt>
                <c:pt idx="12106">
                  <c:v>-0.42968427524324498</c:v>
                </c:pt>
                <c:pt idx="12107">
                  <c:v>-0.4974996594708172</c:v>
                </c:pt>
                <c:pt idx="12108">
                  <c:v>1.8556100906648252</c:v>
                </c:pt>
                <c:pt idx="12109">
                  <c:v>0.5178483048626189</c:v>
                </c:pt>
                <c:pt idx="12110">
                  <c:v>2.2382310148332216</c:v>
                </c:pt>
                <c:pt idx="12111">
                  <c:v>-0.51764716229820962</c:v>
                </c:pt>
                <c:pt idx="12112">
                  <c:v>-20</c:v>
                </c:pt>
                <c:pt idx="12113">
                  <c:v>-0.56338301059486995</c:v>
                </c:pt>
                <c:pt idx="12114">
                  <c:v>0.22276239057578523</c:v>
                </c:pt>
                <c:pt idx="12115">
                  <c:v>-0.27084768255918168</c:v>
                </c:pt>
                <c:pt idx="12116">
                  <c:v>2.6018632748833239</c:v>
                </c:pt>
                <c:pt idx="12117">
                  <c:v>-0.14032517438709283</c:v>
                </c:pt>
                <c:pt idx="12118">
                  <c:v>-0.34896252193517885</c:v>
                </c:pt>
                <c:pt idx="12119">
                  <c:v>-3.8303888176639135E-2</c:v>
                </c:pt>
                <c:pt idx="12120">
                  <c:v>-4.298123015221348E-2</c:v>
                </c:pt>
                <c:pt idx="12121">
                  <c:v>6.1663019883804758E-2</c:v>
                </c:pt>
                <c:pt idx="12122">
                  <c:v>-0.16607372175719062</c:v>
                </c:pt>
                <c:pt idx="12123">
                  <c:v>-0.45734830413680821</c:v>
                </c:pt>
                <c:pt idx="12124">
                  <c:v>7.0660891904577721</c:v>
                </c:pt>
                <c:pt idx="12125">
                  <c:v>0.99726503227876129</c:v>
                </c:pt>
                <c:pt idx="12126">
                  <c:v>0.8103983947622917</c:v>
                </c:pt>
                <c:pt idx="12127">
                  <c:v>0.51639821423808463</c:v>
                </c:pt>
                <c:pt idx="12128">
                  <c:v>3.3423921974470785</c:v>
                </c:pt>
                <c:pt idx="12129">
                  <c:v>-0.12553088208385899</c:v>
                </c:pt>
                <c:pt idx="12130">
                  <c:v>0.37851162325372983</c:v>
                </c:pt>
                <c:pt idx="12131">
                  <c:v>1.6604907104081031E-2</c:v>
                </c:pt>
                <c:pt idx="12132">
                  <c:v>-10.147204924942228</c:v>
                </c:pt>
                <c:pt idx="12133">
                  <c:v>-6.0732489820306386</c:v>
                </c:pt>
                <c:pt idx="12134">
                  <c:v>8.8672787397096631</c:v>
                </c:pt>
                <c:pt idx="12135">
                  <c:v>0.65757399321786381</c:v>
                </c:pt>
                <c:pt idx="12136">
                  <c:v>-10.229619965185119</c:v>
                </c:pt>
                <c:pt idx="12137">
                  <c:v>0.16110530055230229</c:v>
                </c:pt>
                <c:pt idx="12138">
                  <c:v>0.92844673897496588</c:v>
                </c:pt>
                <c:pt idx="12139">
                  <c:v>-3.6871937639660004</c:v>
                </c:pt>
                <c:pt idx="12140">
                  <c:v>-7.0660891904577721</c:v>
                </c:pt>
                <c:pt idx="12141">
                  <c:v>7.2116724365405146E-4</c:v>
                </c:pt>
                <c:pt idx="12142">
                  <c:v>0.72402653845870835</c:v>
                </c:pt>
                <c:pt idx="12143">
                  <c:v>0.10496955960154278</c:v>
                </c:pt>
                <c:pt idx="12144">
                  <c:v>13.550826932881439</c:v>
                </c:pt>
                <c:pt idx="12145">
                  <c:v>7.0660891904577721</c:v>
                </c:pt>
                <c:pt idx="12146">
                  <c:v>-1.0395283641866375</c:v>
                </c:pt>
                <c:pt idx="12147">
                  <c:v>3.1571718130617441</c:v>
                </c:pt>
                <c:pt idx="12148">
                  <c:v>-1.9009980672051467</c:v>
                </c:pt>
                <c:pt idx="12149">
                  <c:v>-0.31918698594464595</c:v>
                </c:pt>
                <c:pt idx="12150">
                  <c:v>-2.0464102559715577E-2</c:v>
                </c:pt>
                <c:pt idx="12151">
                  <c:v>-0.10780328953451485</c:v>
                </c:pt>
                <c:pt idx="12152">
                  <c:v>0.73669845315240901</c:v>
                </c:pt>
                <c:pt idx="12153">
                  <c:v>0.89256963984131044</c:v>
                </c:pt>
                <c:pt idx="12154">
                  <c:v>0.30812229536233166</c:v>
                </c:pt>
                <c:pt idx="12155">
                  <c:v>0.35147237050137731</c:v>
                </c:pt>
                <c:pt idx="12156">
                  <c:v>0.17333160288556176</c:v>
                </c:pt>
                <c:pt idx="12157">
                  <c:v>-7.1933894241644286E-2</c:v>
                </c:pt>
                <c:pt idx="12158">
                  <c:v>0.71108696234060076</c:v>
                </c:pt>
                <c:pt idx="12159">
                  <c:v>3.242147769237743E-2</c:v>
                </c:pt>
                <c:pt idx="12160">
                  <c:v>2.1363893975585531</c:v>
                </c:pt>
                <c:pt idx="12161">
                  <c:v>11.268347054682518</c:v>
                </c:pt>
                <c:pt idx="12162">
                  <c:v>-1.4239000679886398</c:v>
                </c:pt>
                <c:pt idx="12163">
                  <c:v>6.2029400586702756</c:v>
                </c:pt>
                <c:pt idx="12164">
                  <c:v>0.69704736508302301</c:v>
                </c:pt>
                <c:pt idx="12165">
                  <c:v>-0.14086253583984951</c:v>
                </c:pt>
                <c:pt idx="12166">
                  <c:v>0.47836343464767317</c:v>
                </c:pt>
                <c:pt idx="12167">
                  <c:v>0.14383577257365168</c:v>
                </c:pt>
                <c:pt idx="12168">
                  <c:v>-5.8244755815429494</c:v>
                </c:pt>
                <c:pt idx="12169">
                  <c:v>1.1979393776119087</c:v>
                </c:pt>
                <c:pt idx="12170">
                  <c:v>-0.13685086821250297</c:v>
                </c:pt>
                <c:pt idx="12171">
                  <c:v>-0.14190534269758137</c:v>
                </c:pt>
                <c:pt idx="12172">
                  <c:v>0.15315678806142022</c:v>
                </c:pt>
                <c:pt idx="12173">
                  <c:v>-0.11042398969365043</c:v>
                </c:pt>
                <c:pt idx="12174">
                  <c:v>-0.55179563678595667</c:v>
                </c:pt>
                <c:pt idx="12175">
                  <c:v>-20</c:v>
                </c:pt>
                <c:pt idx="12176">
                  <c:v>-0.23157697431219632</c:v>
                </c:pt>
                <c:pt idx="12177">
                  <c:v>6.5802058395746085E-2</c:v>
                </c:pt>
                <c:pt idx="12178">
                  <c:v>1.2801079191927351</c:v>
                </c:pt>
                <c:pt idx="12179">
                  <c:v>11.840515686924171</c:v>
                </c:pt>
                <c:pt idx="12180">
                  <c:v>0.32240891310240727</c:v>
                </c:pt>
                <c:pt idx="12181">
                  <c:v>0.1855556531560765</c:v>
                </c:pt>
                <c:pt idx="12182">
                  <c:v>0</c:v>
                </c:pt>
                <c:pt idx="12183">
                  <c:v>-3.5587958387396901</c:v>
                </c:pt>
                <c:pt idx="12184">
                  <c:v>-0.86507041991389166</c:v>
                </c:pt>
                <c:pt idx="12185">
                  <c:v>-0.11103131238874385</c:v>
                </c:pt>
                <c:pt idx="12186">
                  <c:v>-0.11179082545755656</c:v>
                </c:pt>
                <c:pt idx="12187">
                  <c:v>-12.325867580575419</c:v>
                </c:pt>
                <c:pt idx="12188">
                  <c:v>-9.0606959316875546</c:v>
                </c:pt>
                <c:pt idx="12189">
                  <c:v>-1.4559205557194173</c:v>
                </c:pt>
                <c:pt idx="12190">
                  <c:v>-17.550749290059962</c:v>
                </c:pt>
                <c:pt idx="12191">
                  <c:v>1.1233393351929064</c:v>
                </c:pt>
                <c:pt idx="12192">
                  <c:v>1.2029241198926544</c:v>
                </c:pt>
                <c:pt idx="12193">
                  <c:v>-1.0359792971055668</c:v>
                </c:pt>
                <c:pt idx="12194">
                  <c:v>1.2266173918143384</c:v>
                </c:pt>
                <c:pt idx="12195">
                  <c:v>10.307580315927396</c:v>
                </c:pt>
                <c:pt idx="12196">
                  <c:v>0.24470258306153675</c:v>
                </c:pt>
                <c:pt idx="12197">
                  <c:v>12.10339709935112</c:v>
                </c:pt>
                <c:pt idx="12198">
                  <c:v>-0.2598671267551107</c:v>
                </c:pt>
                <c:pt idx="12199">
                  <c:v>-0.34513548604868777</c:v>
                </c:pt>
                <c:pt idx="12200">
                  <c:v>7.7722295424518043E-2</c:v>
                </c:pt>
                <c:pt idx="12201">
                  <c:v>-2.1760518738810838E-2</c:v>
                </c:pt>
                <c:pt idx="12202">
                  <c:v>-0.18106555904751245</c:v>
                </c:pt>
                <c:pt idx="12203">
                  <c:v>-0.45023739870794194</c:v>
                </c:pt>
                <c:pt idx="12204">
                  <c:v>-7.2512499784367981E-2</c:v>
                </c:pt>
                <c:pt idx="12205">
                  <c:v>-4.4738314765284337E-2</c:v>
                </c:pt>
                <c:pt idx="12206">
                  <c:v>0.58893140292410173</c:v>
                </c:pt>
                <c:pt idx="12207">
                  <c:v>11.416445693671651</c:v>
                </c:pt>
                <c:pt idx="12208">
                  <c:v>0.45357210069783371</c:v>
                </c:pt>
                <c:pt idx="12209">
                  <c:v>12.702894141119387</c:v>
                </c:pt>
                <c:pt idx="12210">
                  <c:v>0.83973013654098261</c:v>
                </c:pt>
                <c:pt idx="12211">
                  <c:v>-5.6983515577839428E-2</c:v>
                </c:pt>
                <c:pt idx="12212">
                  <c:v>9.0606959316875546</c:v>
                </c:pt>
                <c:pt idx="12213">
                  <c:v>0.16745674585156303</c:v>
                </c:pt>
                <c:pt idx="12214">
                  <c:v>0.72348236480258421</c:v>
                </c:pt>
                <c:pt idx="12215">
                  <c:v>-1.2995602818589076</c:v>
                </c:pt>
                <c:pt idx="12216">
                  <c:v>0.56449839816144021</c:v>
                </c:pt>
                <c:pt idx="12217">
                  <c:v>1.1314508536276766</c:v>
                </c:pt>
                <c:pt idx="12218">
                  <c:v>0.11914726529300508</c:v>
                </c:pt>
                <c:pt idx="12219">
                  <c:v>0.12904194500173879</c:v>
                </c:pt>
                <c:pt idx="12220">
                  <c:v>10.381182412624446</c:v>
                </c:pt>
                <c:pt idx="12221">
                  <c:v>0.74091277868286909</c:v>
                </c:pt>
                <c:pt idx="12222">
                  <c:v>-1.8615678167346911E-2</c:v>
                </c:pt>
                <c:pt idx="12223">
                  <c:v>-1.8615678167346911E-2</c:v>
                </c:pt>
                <c:pt idx="12224">
                  <c:v>2.452512204697507</c:v>
                </c:pt>
                <c:pt idx="12225">
                  <c:v>-0.97819562968165175</c:v>
                </c:pt>
                <c:pt idx="12226">
                  <c:v>0.91753783980802706</c:v>
                </c:pt>
                <c:pt idx="12227">
                  <c:v>-9.5196362528432132</c:v>
                </c:pt>
                <c:pt idx="12228">
                  <c:v>-10.965784284662087</c:v>
                </c:pt>
                <c:pt idx="12229">
                  <c:v>15.053275413773154</c:v>
                </c:pt>
                <c:pt idx="12230">
                  <c:v>-0.30593606211946106</c:v>
                </c:pt>
                <c:pt idx="12231">
                  <c:v>-0.28230733612892422</c:v>
                </c:pt>
                <c:pt idx="12232">
                  <c:v>-0.24733571947580613</c:v>
                </c:pt>
                <c:pt idx="12233">
                  <c:v>7.0660891904577738</c:v>
                </c:pt>
                <c:pt idx="12234">
                  <c:v>3.2180405749149724E-2</c:v>
                </c:pt>
                <c:pt idx="12235">
                  <c:v>1.962880674893263E-2</c:v>
                </c:pt>
                <c:pt idx="12236">
                  <c:v>3.0216950710993187</c:v>
                </c:pt>
                <c:pt idx="12237">
                  <c:v>1.3037807481771029</c:v>
                </c:pt>
                <c:pt idx="12238">
                  <c:v>-1.0954195650786829</c:v>
                </c:pt>
                <c:pt idx="12239">
                  <c:v>1.1367823565062809</c:v>
                </c:pt>
                <c:pt idx="12240">
                  <c:v>-2.5126939762614593</c:v>
                </c:pt>
                <c:pt idx="12241">
                  <c:v>-0.35363695461470046</c:v>
                </c:pt>
                <c:pt idx="12242">
                  <c:v>-0.41028396930820921</c:v>
                </c:pt>
                <c:pt idx="12243">
                  <c:v>-9.7604427459966399</c:v>
                </c:pt>
                <c:pt idx="12244">
                  <c:v>-4.654258593703036E-2</c:v>
                </c:pt>
                <c:pt idx="12245">
                  <c:v>0.62148837674627011</c:v>
                </c:pt>
                <c:pt idx="12246">
                  <c:v>-0.67523660441449973</c:v>
                </c:pt>
                <c:pt idx="12247">
                  <c:v>-9.0765463923182077E-2</c:v>
                </c:pt>
                <c:pt idx="12248">
                  <c:v>-0.25938662881864966</c:v>
                </c:pt>
                <c:pt idx="12249">
                  <c:v>-0.50476999779939968</c:v>
                </c:pt>
                <c:pt idx="12250">
                  <c:v>9.3479487368787421E-3</c:v>
                </c:pt>
                <c:pt idx="12251">
                  <c:v>0.61832109766758703</c:v>
                </c:pt>
                <c:pt idx="12252">
                  <c:v>3.6069254707522307E-2</c:v>
                </c:pt>
                <c:pt idx="12253">
                  <c:v>-1.8556100906648252</c:v>
                </c:pt>
                <c:pt idx="12254">
                  <c:v>0.73536348956970499</c:v>
                </c:pt>
                <c:pt idx="12255">
                  <c:v>-0.64981364507112427</c:v>
                </c:pt>
                <c:pt idx="12256">
                  <c:v>9.3822637581148385</c:v>
                </c:pt>
                <c:pt idx="12257">
                  <c:v>13.177886656348793</c:v>
                </c:pt>
                <c:pt idx="12258">
                  <c:v>15.024706827327938</c:v>
                </c:pt>
                <c:pt idx="12259">
                  <c:v>-5.8419505387719557</c:v>
                </c:pt>
                <c:pt idx="12260">
                  <c:v>-12.26834705468252</c:v>
                </c:pt>
                <c:pt idx="12261">
                  <c:v>5.9976350794788651</c:v>
                </c:pt>
                <c:pt idx="12262">
                  <c:v>-0.15908702182101792</c:v>
                </c:pt>
                <c:pt idx="12263">
                  <c:v>-0.15754127698647993</c:v>
                </c:pt>
                <c:pt idx="12264">
                  <c:v>-0.18641312423088116</c:v>
                </c:pt>
                <c:pt idx="12265">
                  <c:v>0.26303440583379378</c:v>
                </c:pt>
                <c:pt idx="12266">
                  <c:v>-3.7089318735220367E-2</c:v>
                </c:pt>
                <c:pt idx="12267">
                  <c:v>-0.30812229536233188</c:v>
                </c:pt>
                <c:pt idx="12268">
                  <c:v>-5.2294507442213027E-2</c:v>
                </c:pt>
                <c:pt idx="12269">
                  <c:v>10.058893689053569</c:v>
                </c:pt>
                <c:pt idx="12270">
                  <c:v>0.416237245743735</c:v>
                </c:pt>
                <c:pt idx="12271">
                  <c:v>-0.29956028185890765</c:v>
                </c:pt>
                <c:pt idx="12272">
                  <c:v>3.1134206311259986</c:v>
                </c:pt>
                <c:pt idx="12273">
                  <c:v>3.5374330101885391E-2</c:v>
                </c:pt>
                <c:pt idx="12274">
                  <c:v>6.0732489820306386</c:v>
                </c:pt>
                <c:pt idx="12275">
                  <c:v>5.9228321394775394</c:v>
                </c:pt>
                <c:pt idx="12276">
                  <c:v>5.9228321394775394</c:v>
                </c:pt>
                <c:pt idx="12277">
                  <c:v>5.9228321394775394</c:v>
                </c:pt>
                <c:pt idx="12278">
                  <c:v>5.9228321394775394</c:v>
                </c:pt>
                <c:pt idx="12279">
                  <c:v>5.9228321394775394</c:v>
                </c:pt>
                <c:pt idx="12280">
                  <c:v>5.9228321394775394</c:v>
                </c:pt>
                <c:pt idx="12281">
                  <c:v>5.9228321394775394</c:v>
                </c:pt>
                <c:pt idx="12282">
                  <c:v>11.866506212226202</c:v>
                </c:pt>
                <c:pt idx="12283">
                  <c:v>0.19589636397330759</c:v>
                </c:pt>
                <c:pt idx="12284">
                  <c:v>0.84671650261832976</c:v>
                </c:pt>
                <c:pt idx="12285">
                  <c:v>-0.99640673527599177</c:v>
                </c:pt>
                <c:pt idx="12286">
                  <c:v>-0.99640673527599177</c:v>
                </c:pt>
                <c:pt idx="12287">
                  <c:v>-4.6655126942180143</c:v>
                </c:pt>
                <c:pt idx="12288">
                  <c:v>0.18228566038109273</c:v>
                </c:pt>
                <c:pt idx="12289">
                  <c:v>-12.43402002712266</c:v>
                </c:pt>
                <c:pt idx="12290">
                  <c:v>-0.50247508454531464</c:v>
                </c:pt>
                <c:pt idx="12291">
                  <c:v>0.30357706879030089</c:v>
                </c:pt>
                <c:pt idx="12292">
                  <c:v>0.92961067210860204</c:v>
                </c:pt>
                <c:pt idx="12293">
                  <c:v>12.702894141119387</c:v>
                </c:pt>
                <c:pt idx="12294">
                  <c:v>-1.9108822947704676E-2</c:v>
                </c:pt>
                <c:pt idx="12295">
                  <c:v>-7.0660891904577721</c:v>
                </c:pt>
                <c:pt idx="12296">
                  <c:v>-0.51019473231918366</c:v>
                </c:pt>
                <c:pt idx="12297">
                  <c:v>-6.0660891904577721</c:v>
                </c:pt>
                <c:pt idx="12298">
                  <c:v>0.71527052306688732</c:v>
                </c:pt>
                <c:pt idx="12299">
                  <c:v>-5.5647846187835261</c:v>
                </c:pt>
                <c:pt idx="12300">
                  <c:v>1.7095831306259117</c:v>
                </c:pt>
                <c:pt idx="12301">
                  <c:v>0.52706411701295519</c:v>
                </c:pt>
                <c:pt idx="12302">
                  <c:v>3.9035287880665992</c:v>
                </c:pt>
                <c:pt idx="12303">
                  <c:v>1.5843855380896359</c:v>
                </c:pt>
                <c:pt idx="12304">
                  <c:v>-1.1332665308634642</c:v>
                </c:pt>
                <c:pt idx="12305">
                  <c:v>-0.15264379292971733</c:v>
                </c:pt>
                <c:pt idx="12306">
                  <c:v>-2.2344652536370231</c:v>
                </c:pt>
                <c:pt idx="12307">
                  <c:v>1.4983479006264597</c:v>
                </c:pt>
                <c:pt idx="12308">
                  <c:v>3.2034265038149176E-16</c:v>
                </c:pt>
                <c:pt idx="12309">
                  <c:v>-1.5789687445267055</c:v>
                </c:pt>
                <c:pt idx="12310">
                  <c:v>-7.2209927591911871</c:v>
                </c:pt>
                <c:pt idx="12311">
                  <c:v>0.3215678264272831</c:v>
                </c:pt>
                <c:pt idx="12312">
                  <c:v>3.6111147885771255</c:v>
                </c:pt>
                <c:pt idx="12313">
                  <c:v>0.11598555848737889</c:v>
                </c:pt>
                <c:pt idx="12314">
                  <c:v>0.9088521119418046</c:v>
                </c:pt>
                <c:pt idx="12315">
                  <c:v>1.867896463992655</c:v>
                </c:pt>
                <c:pt idx="12316">
                  <c:v>2.3701642805402101</c:v>
                </c:pt>
                <c:pt idx="12317">
                  <c:v>-9.965784284662087</c:v>
                </c:pt>
                <c:pt idx="12318">
                  <c:v>6.3059777084230948</c:v>
                </c:pt>
                <c:pt idx="12319">
                  <c:v>-11.485326189240524</c:v>
                </c:pt>
                <c:pt idx="12320">
                  <c:v>0.15403362867242096</c:v>
                </c:pt>
                <c:pt idx="12321">
                  <c:v>0.63742992061529158</c:v>
                </c:pt>
                <c:pt idx="12322">
                  <c:v>-0.12338241550528214</c:v>
                </c:pt>
                <c:pt idx="12323">
                  <c:v>-14.024735680363165</c:v>
                </c:pt>
                <c:pt idx="12324">
                  <c:v>-14.702767912403596</c:v>
                </c:pt>
                <c:pt idx="12325">
                  <c:v>1.3385897680148808</c:v>
                </c:pt>
                <c:pt idx="12326">
                  <c:v>-10.643856189774725</c:v>
                </c:pt>
                <c:pt idx="12327">
                  <c:v>-2.0671141958585371</c:v>
                </c:pt>
                <c:pt idx="12328">
                  <c:v>0.32557587190250675</c:v>
                </c:pt>
                <c:pt idx="12329">
                  <c:v>0.239919683729131</c:v>
                </c:pt>
                <c:pt idx="12330">
                  <c:v>7.8624765640805089E-2</c:v>
                </c:pt>
                <c:pt idx="12331">
                  <c:v>4.9606386314770462E-2</c:v>
                </c:pt>
                <c:pt idx="12332">
                  <c:v>9.8928047584318467E-3</c:v>
                </c:pt>
                <c:pt idx="12333">
                  <c:v>-0.44602369742234299</c:v>
                </c:pt>
                <c:pt idx="12334">
                  <c:v>0.31663379521784962</c:v>
                </c:pt>
                <c:pt idx="12335">
                  <c:v>0.13411735571530461</c:v>
                </c:pt>
                <c:pt idx="12336">
                  <c:v>-9.2304207950923818</c:v>
                </c:pt>
                <c:pt idx="12337">
                  <c:v>11.268542000300123</c:v>
                </c:pt>
                <c:pt idx="12338">
                  <c:v>-9.3524113194709919</c:v>
                </c:pt>
                <c:pt idx="12339">
                  <c:v>0.2947432655611319</c:v>
                </c:pt>
                <c:pt idx="12340">
                  <c:v>1</c:v>
                </c:pt>
                <c:pt idx="12341">
                  <c:v>0.44461061466219071</c:v>
                </c:pt>
                <c:pt idx="12342">
                  <c:v>-7.2689754416691335</c:v>
                </c:pt>
                <c:pt idx="12343">
                  <c:v>-0.3271647432535093</c:v>
                </c:pt>
                <c:pt idx="12344">
                  <c:v>0.24100809950379498</c:v>
                </c:pt>
                <c:pt idx="12345">
                  <c:v>3.3219487046693055</c:v>
                </c:pt>
                <c:pt idx="12346">
                  <c:v>9.6444571875092606</c:v>
                </c:pt>
                <c:pt idx="12347">
                  <c:v>-5.5647846187835261</c:v>
                </c:pt>
                <c:pt idx="12348">
                  <c:v>-0.16349564085202253</c:v>
                </c:pt>
                <c:pt idx="12349">
                  <c:v>3.9001759124193596</c:v>
                </c:pt>
                <c:pt idx="12350">
                  <c:v>-0.43141904966889777</c:v>
                </c:pt>
                <c:pt idx="12351">
                  <c:v>3.4765418160676936E-2</c:v>
                </c:pt>
                <c:pt idx="12352">
                  <c:v>13.380911949563341</c:v>
                </c:pt>
                <c:pt idx="12353">
                  <c:v>7.6283585262848716E-2</c:v>
                </c:pt>
                <c:pt idx="12354">
                  <c:v>0.44606439489946836</c:v>
                </c:pt>
                <c:pt idx="12355">
                  <c:v>0.43235840954157068</c:v>
                </c:pt>
                <c:pt idx="12356">
                  <c:v>0.93449925635908526</c:v>
                </c:pt>
                <c:pt idx="12357">
                  <c:v>5.137735936559483E-2</c:v>
                </c:pt>
                <c:pt idx="12358">
                  <c:v>1.9856447070229302</c:v>
                </c:pt>
                <c:pt idx="12359">
                  <c:v>8.0624959257337636</c:v>
                </c:pt>
                <c:pt idx="12360">
                  <c:v>-8.3837042924740537</c:v>
                </c:pt>
                <c:pt idx="12361">
                  <c:v>-8.3837042924740537</c:v>
                </c:pt>
                <c:pt idx="12362">
                  <c:v>-8.6462586799900301</c:v>
                </c:pt>
                <c:pt idx="12363">
                  <c:v>0.94622874355901954</c:v>
                </c:pt>
                <c:pt idx="12364">
                  <c:v>-1.0538930079952022</c:v>
                </c:pt>
                <c:pt idx="12365">
                  <c:v>-1.7744402995848689</c:v>
                </c:pt>
                <c:pt idx="12366">
                  <c:v>8.9848931076097927</c:v>
                </c:pt>
                <c:pt idx="12367">
                  <c:v>-10.146780789986686</c:v>
                </c:pt>
                <c:pt idx="12368">
                  <c:v>-0.17864221854342133</c:v>
                </c:pt>
                <c:pt idx="12369">
                  <c:v>-1.3479233034203069</c:v>
                </c:pt>
                <c:pt idx="12370">
                  <c:v>-10.229219383469125</c:v>
                </c:pt>
                <c:pt idx="12371">
                  <c:v>-13.103342454916486</c:v>
                </c:pt>
                <c:pt idx="12372">
                  <c:v>-0.73696559416620622</c:v>
                </c:pt>
                <c:pt idx="12373">
                  <c:v>0.88752527074158749</c:v>
                </c:pt>
                <c:pt idx="12374">
                  <c:v>0.95935801550265409</c:v>
                </c:pt>
                <c:pt idx="12375">
                  <c:v>0</c:v>
                </c:pt>
                <c:pt idx="12376">
                  <c:v>0.5286942810744113</c:v>
                </c:pt>
                <c:pt idx="12377">
                  <c:v>-0.82135778145657867</c:v>
                </c:pt>
                <c:pt idx="12378">
                  <c:v>0.32192809488736207</c:v>
                </c:pt>
                <c:pt idx="12379">
                  <c:v>0.62507271409530929</c:v>
                </c:pt>
                <c:pt idx="12380">
                  <c:v>-1.6021045965012269E-3</c:v>
                </c:pt>
                <c:pt idx="12381">
                  <c:v>-7.4401770615573515</c:v>
                </c:pt>
                <c:pt idx="12382">
                  <c:v>8.746284125033911E-2</c:v>
                </c:pt>
                <c:pt idx="12383">
                  <c:v>2.2026306329999169E-2</c:v>
                </c:pt>
                <c:pt idx="12384">
                  <c:v>-7.6486571760385464</c:v>
                </c:pt>
                <c:pt idx="12385">
                  <c:v>6.0660891904577721</c:v>
                </c:pt>
                <c:pt idx="12386">
                  <c:v>-10.451554569765362</c:v>
                </c:pt>
                <c:pt idx="12387">
                  <c:v>1.5754081940079074</c:v>
                </c:pt>
                <c:pt idx="12388">
                  <c:v>8.5645027080178279E-2</c:v>
                </c:pt>
                <c:pt idx="12389">
                  <c:v>1.0897966703506459</c:v>
                </c:pt>
                <c:pt idx="12390">
                  <c:v>-5.9228321394775394</c:v>
                </c:pt>
                <c:pt idx="12391">
                  <c:v>-4.813797221072881</c:v>
                </c:pt>
                <c:pt idx="12392">
                  <c:v>-0.54901580431476482</c:v>
                </c:pt>
                <c:pt idx="12393">
                  <c:v>9.3822637581148367</c:v>
                </c:pt>
                <c:pt idx="12394">
                  <c:v>-2.1750867065580914</c:v>
                </c:pt>
                <c:pt idx="12395">
                  <c:v>-2.7813597135246595</c:v>
                </c:pt>
                <c:pt idx="12396">
                  <c:v>-0.93226169310867701</c:v>
                </c:pt>
                <c:pt idx="12397">
                  <c:v>0.15200309344505006</c:v>
                </c:pt>
                <c:pt idx="12398">
                  <c:v>0.73696559416620588</c:v>
                </c:pt>
                <c:pt idx="12399">
                  <c:v>7.6350886130114828E-2</c:v>
                </c:pt>
                <c:pt idx="12400">
                  <c:v>0.86673346913653593</c:v>
                </c:pt>
                <c:pt idx="12401">
                  <c:v>-9.2304207950923818</c:v>
                </c:pt>
                <c:pt idx="12402">
                  <c:v>-8.353146825498083</c:v>
                </c:pt>
                <c:pt idx="12403">
                  <c:v>-8.1632303488683036</c:v>
                </c:pt>
                <c:pt idx="12404">
                  <c:v>-0.74284216050287555</c:v>
                </c:pt>
                <c:pt idx="12405">
                  <c:v>0</c:v>
                </c:pt>
                <c:pt idx="12406">
                  <c:v>-3.1633700217383525</c:v>
                </c:pt>
                <c:pt idx="12407">
                  <c:v>-0.7360050781248082</c:v>
                </c:pt>
                <c:pt idx="12408">
                  <c:v>9.5196362528432132</c:v>
                </c:pt>
                <c:pt idx="12409">
                  <c:v>-0.61890983264449373</c:v>
                </c:pt>
                <c:pt idx="12410">
                  <c:v>8.0624959257337636</c:v>
                </c:pt>
                <c:pt idx="12411">
                  <c:v>7.0660891904577738</c:v>
                </c:pt>
                <c:pt idx="12412">
                  <c:v>5.7548875021634682</c:v>
                </c:pt>
                <c:pt idx="12413">
                  <c:v>5.7548875021634682</c:v>
                </c:pt>
                <c:pt idx="12414">
                  <c:v>-0.61779389318852851</c:v>
                </c:pt>
                <c:pt idx="12415">
                  <c:v>0.44741373653029232</c:v>
                </c:pt>
                <c:pt idx="12416">
                  <c:v>-0.17470762357860231</c:v>
                </c:pt>
                <c:pt idx="12417">
                  <c:v>0.11742286173490539</c:v>
                </c:pt>
                <c:pt idx="12418">
                  <c:v>0.52762932565520448</c:v>
                </c:pt>
                <c:pt idx="12419">
                  <c:v>-15.628758788768037</c:v>
                </c:pt>
                <c:pt idx="12420">
                  <c:v>-0.11381989955716226</c:v>
                </c:pt>
                <c:pt idx="12421">
                  <c:v>-4.3068721891886146E-2</c:v>
                </c:pt>
                <c:pt idx="12422">
                  <c:v>-0.13245029602364924</c:v>
                </c:pt>
                <c:pt idx="12423">
                  <c:v>0.1836074933185384</c:v>
                </c:pt>
                <c:pt idx="12424">
                  <c:v>-4.2944645775628891E-2</c:v>
                </c:pt>
                <c:pt idx="12425">
                  <c:v>-3.5046947099200962E-2</c:v>
                </c:pt>
                <c:pt idx="12426">
                  <c:v>0.25153876699596439</c:v>
                </c:pt>
                <c:pt idx="12427">
                  <c:v>0.58496250072115641</c:v>
                </c:pt>
                <c:pt idx="12428">
                  <c:v>0.129968860310685</c:v>
                </c:pt>
                <c:pt idx="12429">
                  <c:v>-1.2782683583601846</c:v>
                </c:pt>
                <c:pt idx="12430">
                  <c:v>-9.8180393938903571E-2</c:v>
                </c:pt>
                <c:pt idx="12431">
                  <c:v>6.1477510976460703E-2</c:v>
                </c:pt>
                <c:pt idx="12432">
                  <c:v>-0.33769541074567899</c:v>
                </c:pt>
                <c:pt idx="12433">
                  <c:v>-18.731763174819577</c:v>
                </c:pt>
                <c:pt idx="12434">
                  <c:v>0.43202635737189521</c:v>
                </c:pt>
                <c:pt idx="12435">
                  <c:v>0.48080526942986418</c:v>
                </c:pt>
                <c:pt idx="12436">
                  <c:v>13.058950043227943</c:v>
                </c:pt>
                <c:pt idx="12437">
                  <c:v>8.8657619820397035E-2</c:v>
                </c:pt>
                <c:pt idx="12438">
                  <c:v>-0.25218702359680134</c:v>
                </c:pt>
                <c:pt idx="12439">
                  <c:v>0.37196877738695772</c:v>
                </c:pt>
                <c:pt idx="12440">
                  <c:v>-0.24867911285672376</c:v>
                </c:pt>
                <c:pt idx="12441">
                  <c:v>-0.14385622023600117</c:v>
                </c:pt>
                <c:pt idx="12442">
                  <c:v>-0.21745337152489821</c:v>
                </c:pt>
                <c:pt idx="12443">
                  <c:v>-0.14361530795233088</c:v>
                </c:pt>
                <c:pt idx="12444">
                  <c:v>0.11591235391573648</c:v>
                </c:pt>
                <c:pt idx="12445">
                  <c:v>-0.31524672979571355</c:v>
                </c:pt>
                <c:pt idx="12446">
                  <c:v>-9.6444571875092606</c:v>
                </c:pt>
                <c:pt idx="12447">
                  <c:v>-6.5135570286206308</c:v>
                </c:pt>
                <c:pt idx="12448">
                  <c:v>8.3768357692598036E-2</c:v>
                </c:pt>
                <c:pt idx="12449">
                  <c:v>9.6450579349844787</c:v>
                </c:pt>
                <c:pt idx="12450">
                  <c:v>10.146780789986687</c:v>
                </c:pt>
                <c:pt idx="12451">
                  <c:v>-3.0223678130284544</c:v>
                </c:pt>
                <c:pt idx="12452">
                  <c:v>-0.51402659391021133</c:v>
                </c:pt>
                <c:pt idx="12453">
                  <c:v>-9.6444571875092606</c:v>
                </c:pt>
                <c:pt idx="12454">
                  <c:v>3.6916663921918329</c:v>
                </c:pt>
                <c:pt idx="12455">
                  <c:v>-0.54699465052213569</c:v>
                </c:pt>
                <c:pt idx="12456">
                  <c:v>-8.0242162374208235</c:v>
                </c:pt>
                <c:pt idx="12457">
                  <c:v>9.8667637673533513</c:v>
                </c:pt>
                <c:pt idx="12458">
                  <c:v>-6.570324705082943E-2</c:v>
                </c:pt>
                <c:pt idx="12459">
                  <c:v>-2.6485417559926305</c:v>
                </c:pt>
                <c:pt idx="12460">
                  <c:v>-0.19136552571582344</c:v>
                </c:pt>
                <c:pt idx="12461">
                  <c:v>-13.380911949563341</c:v>
                </c:pt>
                <c:pt idx="12462">
                  <c:v>-8.6438561897747253</c:v>
                </c:pt>
                <c:pt idx="12463">
                  <c:v>-8.6438561897747253</c:v>
                </c:pt>
                <c:pt idx="12464">
                  <c:v>-8.6438561897747253</c:v>
                </c:pt>
                <c:pt idx="12465">
                  <c:v>-1.4522361172330931</c:v>
                </c:pt>
                <c:pt idx="12466">
                  <c:v>-5.9228321394775394</c:v>
                </c:pt>
                <c:pt idx="12467">
                  <c:v>-8.6438561897747253</c:v>
                </c:pt>
                <c:pt idx="12468">
                  <c:v>-5.9228321394775394</c:v>
                </c:pt>
                <c:pt idx="12469">
                  <c:v>-8.6438561897747253</c:v>
                </c:pt>
                <c:pt idx="12470">
                  <c:v>-8.6438561897747253</c:v>
                </c:pt>
                <c:pt idx="12471">
                  <c:v>-8.6438561897747253</c:v>
                </c:pt>
                <c:pt idx="12472">
                  <c:v>-8.6438561897747253</c:v>
                </c:pt>
                <c:pt idx="12473">
                  <c:v>4.7370557597886158</c:v>
                </c:pt>
                <c:pt idx="12474">
                  <c:v>-8.6438561897747253</c:v>
                </c:pt>
                <c:pt idx="12475">
                  <c:v>-8.6438561897747253</c:v>
                </c:pt>
                <c:pt idx="12476">
                  <c:v>-8.6438561897747253</c:v>
                </c:pt>
                <c:pt idx="12477">
                  <c:v>-8.6438561897747253</c:v>
                </c:pt>
                <c:pt idx="12478">
                  <c:v>-8.6438561897747253</c:v>
                </c:pt>
                <c:pt idx="12479">
                  <c:v>-8.6438561897747253</c:v>
                </c:pt>
                <c:pt idx="12480">
                  <c:v>-8.6438561897747253</c:v>
                </c:pt>
                <c:pt idx="12481">
                  <c:v>-8.6438561897747253</c:v>
                </c:pt>
                <c:pt idx="12482">
                  <c:v>-8.6438561897747253</c:v>
                </c:pt>
                <c:pt idx="12483">
                  <c:v>-8.6438561897747253</c:v>
                </c:pt>
                <c:pt idx="12484">
                  <c:v>-8.6438561897747253</c:v>
                </c:pt>
                <c:pt idx="12485">
                  <c:v>-0.47528862850047621</c:v>
                </c:pt>
                <c:pt idx="12486">
                  <c:v>-8.6438561897747253</c:v>
                </c:pt>
                <c:pt idx="12487">
                  <c:v>-8.6438561897747253</c:v>
                </c:pt>
                <c:pt idx="12488">
                  <c:v>8.0606959316875546</c:v>
                </c:pt>
                <c:pt idx="12489">
                  <c:v>0.39278469243171593</c:v>
                </c:pt>
                <c:pt idx="12490">
                  <c:v>2.7515524064970704</c:v>
                </c:pt>
                <c:pt idx="12491">
                  <c:v>-11.703038388986416</c:v>
                </c:pt>
                <c:pt idx="12492">
                  <c:v>-9.8667637673533513</c:v>
                </c:pt>
                <c:pt idx="12493">
                  <c:v>2.7515524064970704</c:v>
                </c:pt>
                <c:pt idx="12494">
                  <c:v>14.064546305971319</c:v>
                </c:pt>
                <c:pt idx="12495">
                  <c:v>2.6222833203100939</c:v>
                </c:pt>
                <c:pt idx="12496">
                  <c:v>-8.8683081332894673</c:v>
                </c:pt>
                <c:pt idx="12497">
                  <c:v>11.013555309891467</c:v>
                </c:pt>
                <c:pt idx="12498">
                  <c:v>-10.059344460824425</c:v>
                </c:pt>
                <c:pt idx="12499">
                  <c:v>-6.0732489820306386</c:v>
                </c:pt>
                <c:pt idx="12500">
                  <c:v>2.5334191107906952</c:v>
                </c:pt>
                <c:pt idx="12501">
                  <c:v>-7.0660891904577721</c:v>
                </c:pt>
                <c:pt idx="12502">
                  <c:v>-7.0660891904577721</c:v>
                </c:pt>
                <c:pt idx="12503">
                  <c:v>-7.0660891904577721</c:v>
                </c:pt>
                <c:pt idx="12504">
                  <c:v>-0.22672622245159171</c:v>
                </c:pt>
                <c:pt idx="12505">
                  <c:v>-16.188183146587022</c:v>
                </c:pt>
                <c:pt idx="12506">
                  <c:v>-7.0660891904577721</c:v>
                </c:pt>
                <c:pt idx="12507">
                  <c:v>1.6836283362177038</c:v>
                </c:pt>
                <c:pt idx="12508">
                  <c:v>-12.929320060953852</c:v>
                </c:pt>
                <c:pt idx="12509">
                  <c:v>-1.3987968582716328</c:v>
                </c:pt>
                <c:pt idx="12510">
                  <c:v>-1.3987968582716328</c:v>
                </c:pt>
                <c:pt idx="12511">
                  <c:v>-1.3987968582716328</c:v>
                </c:pt>
                <c:pt idx="12512">
                  <c:v>-11.229019050893521</c:v>
                </c:pt>
                <c:pt idx="12513">
                  <c:v>1.3680320644559658</c:v>
                </c:pt>
                <c:pt idx="12514">
                  <c:v>0.69650411854581917</c:v>
                </c:pt>
                <c:pt idx="12515">
                  <c:v>-10.146780789986687</c:v>
                </c:pt>
                <c:pt idx="12516">
                  <c:v>-9.8672787397096631</c:v>
                </c:pt>
                <c:pt idx="12517">
                  <c:v>11.22901905089352</c:v>
                </c:pt>
                <c:pt idx="12518">
                  <c:v>1.6836283362177038</c:v>
                </c:pt>
                <c:pt idx="12519">
                  <c:v>-8.6438561897747253</c:v>
                </c:pt>
                <c:pt idx="12520">
                  <c:v>-8.6438561897747253</c:v>
                </c:pt>
                <c:pt idx="12521">
                  <c:v>-9.8667637673533513</c:v>
                </c:pt>
                <c:pt idx="12522">
                  <c:v>-8.3837042924740537</c:v>
                </c:pt>
                <c:pt idx="12523">
                  <c:v>-6.0732489820306386</c:v>
                </c:pt>
                <c:pt idx="12524">
                  <c:v>-7.0660891904577721</c:v>
                </c:pt>
                <c:pt idx="12525">
                  <c:v>10.229219383469125</c:v>
                </c:pt>
                <c:pt idx="12526">
                  <c:v>-0.53177471508038854</c:v>
                </c:pt>
                <c:pt idx="12527">
                  <c:v>-7.2149785755835416E-2</c:v>
                </c:pt>
                <c:pt idx="12528">
                  <c:v>-9.5189809291704002</c:v>
                </c:pt>
                <c:pt idx="12529">
                  <c:v>-5.3457748368417297</c:v>
                </c:pt>
                <c:pt idx="12530">
                  <c:v>-8.8683081332894673</c:v>
                </c:pt>
                <c:pt idx="12531">
                  <c:v>-5.3457748368417297</c:v>
                </c:pt>
                <c:pt idx="12532">
                  <c:v>-13.550826932881439</c:v>
                </c:pt>
                <c:pt idx="12533">
                  <c:v>-0.31080543106317299</c:v>
                </c:pt>
                <c:pt idx="12534">
                  <c:v>-9.5183253076908674</c:v>
                </c:pt>
                <c:pt idx="12535">
                  <c:v>-13.208691606785079</c:v>
                </c:pt>
                <c:pt idx="12536">
                  <c:v>-0.15120580409572359</c:v>
                </c:pt>
                <c:pt idx="12537">
                  <c:v>8.8683081332894673</c:v>
                </c:pt>
                <c:pt idx="12538">
                  <c:v>9.0597950917951025</c:v>
                </c:pt>
                <c:pt idx="12539">
                  <c:v>-8.3822637581148367</c:v>
                </c:pt>
                <c:pt idx="12540">
                  <c:v>-0.51323481789511816</c:v>
                </c:pt>
                <c:pt idx="12541">
                  <c:v>0.41443725169752488</c:v>
                </c:pt>
                <c:pt idx="12542">
                  <c:v>0.41443725169752488</c:v>
                </c:pt>
                <c:pt idx="12543">
                  <c:v>-8.0624959257337636</c:v>
                </c:pt>
                <c:pt idx="12544">
                  <c:v>-6.0732489820306386</c:v>
                </c:pt>
                <c:pt idx="12545">
                  <c:v>4.3692338096657197</c:v>
                </c:pt>
                <c:pt idx="12546">
                  <c:v>4.3692338096657197</c:v>
                </c:pt>
                <c:pt idx="12547">
                  <c:v>3.8073549220576037</c:v>
                </c:pt>
                <c:pt idx="12548">
                  <c:v>-10.307580315927396</c:v>
                </c:pt>
                <c:pt idx="12549">
                  <c:v>3.8073549220576037</c:v>
                </c:pt>
                <c:pt idx="12550">
                  <c:v>-10.059344460824425</c:v>
                </c:pt>
                <c:pt idx="12551">
                  <c:v>-10.147204924942228</c:v>
                </c:pt>
                <c:pt idx="12552">
                  <c:v>-11.813914767907184</c:v>
                </c:pt>
                <c:pt idx="12553">
                  <c:v>10.866763767353351</c:v>
                </c:pt>
                <c:pt idx="12554">
                  <c:v>-13.08137247435552</c:v>
                </c:pt>
                <c:pt idx="12555">
                  <c:v>-12.965904504239749</c:v>
                </c:pt>
                <c:pt idx="12556">
                  <c:v>-12.965904504239749</c:v>
                </c:pt>
                <c:pt idx="12557">
                  <c:v>-7.6486571760385464</c:v>
                </c:pt>
                <c:pt idx="12558">
                  <c:v>12.146568675740786</c:v>
                </c:pt>
                <c:pt idx="12559">
                  <c:v>-8.6462586799900301</c:v>
                </c:pt>
                <c:pt idx="12560">
                  <c:v>-7.6486571760385464</c:v>
                </c:pt>
                <c:pt idx="12561">
                  <c:v>-5.9228321394775394</c:v>
                </c:pt>
                <c:pt idx="12562">
                  <c:v>-5.7548875021634682</c:v>
                </c:pt>
                <c:pt idx="12563">
                  <c:v>-6.0732489820306386</c:v>
                </c:pt>
                <c:pt idx="12564">
                  <c:v>-6.0732489820306386</c:v>
                </c:pt>
                <c:pt idx="12565">
                  <c:v>-8.0624959257337636</c:v>
                </c:pt>
                <c:pt idx="12566">
                  <c:v>-7.6486571760385464</c:v>
                </c:pt>
                <c:pt idx="12567">
                  <c:v>0.11025950814891675</c:v>
                </c:pt>
                <c:pt idx="12568">
                  <c:v>-8.7462841250339429E-2</c:v>
                </c:pt>
                <c:pt idx="12569">
                  <c:v>0.10433665981473583</c:v>
                </c:pt>
                <c:pt idx="12570">
                  <c:v>-2.412343390109581</c:v>
                </c:pt>
                <c:pt idx="12571">
                  <c:v>0.34054377305470951</c:v>
                </c:pt>
                <c:pt idx="12572">
                  <c:v>0.76553474636297703</c:v>
                </c:pt>
                <c:pt idx="12573">
                  <c:v>7.8002512001273172E-2</c:v>
                </c:pt>
                <c:pt idx="12574">
                  <c:v>1.8667334691365358</c:v>
                </c:pt>
                <c:pt idx="12575">
                  <c:v>0.22780591752281226</c:v>
                </c:pt>
                <c:pt idx="12576">
                  <c:v>0.2504067975060445</c:v>
                </c:pt>
                <c:pt idx="12577">
                  <c:v>-3.6850468078563799E-3</c:v>
                </c:pt>
                <c:pt idx="12578">
                  <c:v>-0.11189288007089739</c:v>
                </c:pt>
                <c:pt idx="12579">
                  <c:v>-3.3446483093142035E-2</c:v>
                </c:pt>
                <c:pt idx="12580">
                  <c:v>5.8416686225321771E-2</c:v>
                </c:pt>
                <c:pt idx="12581">
                  <c:v>0.37151012373792297</c:v>
                </c:pt>
                <c:pt idx="12582">
                  <c:v>-0.14003045177897405</c:v>
                </c:pt>
                <c:pt idx="12583">
                  <c:v>-0.14875743394139596</c:v>
                </c:pt>
                <c:pt idx="12584">
                  <c:v>-0.100227447738654</c:v>
                </c:pt>
                <c:pt idx="12585">
                  <c:v>0.99919872531076115</c:v>
                </c:pt>
                <c:pt idx="12586">
                  <c:v>0.33675274233078595</c:v>
                </c:pt>
                <c:pt idx="12587">
                  <c:v>12.059006395201113</c:v>
                </c:pt>
                <c:pt idx="12588">
                  <c:v>-0.23405533886202817</c:v>
                </c:pt>
                <c:pt idx="12589">
                  <c:v>1.0085114998555176</c:v>
                </c:pt>
                <c:pt idx="12590">
                  <c:v>0.12553088208385912</c:v>
                </c:pt>
                <c:pt idx="12591">
                  <c:v>0.31034012061215049</c:v>
                </c:pt>
                <c:pt idx="12592">
                  <c:v>0.68965987938784978</c:v>
                </c:pt>
                <c:pt idx="12593">
                  <c:v>-4.2435266320396813E-2</c:v>
                </c:pt>
                <c:pt idx="12594">
                  <c:v>-0.12095234748608671</c:v>
                </c:pt>
                <c:pt idx="12595">
                  <c:v>7.3529035421965261E-2</c:v>
                </c:pt>
                <c:pt idx="12596">
                  <c:v>0.73528427119455564</c:v>
                </c:pt>
                <c:pt idx="12597">
                  <c:v>-0.52937017475783876</c:v>
                </c:pt>
                <c:pt idx="12598">
                  <c:v>-1.1703256944155558</c:v>
                </c:pt>
                <c:pt idx="12599">
                  <c:v>10.866763767353351</c:v>
                </c:pt>
                <c:pt idx="12600">
                  <c:v>-0.7776075786635519</c:v>
                </c:pt>
                <c:pt idx="12601">
                  <c:v>1.7999940462101844E-3</c:v>
                </c:pt>
                <c:pt idx="12602">
                  <c:v>8.3837042924740537</c:v>
                </c:pt>
                <c:pt idx="12603">
                  <c:v>7.0660891904577738</c:v>
                </c:pt>
                <c:pt idx="12604">
                  <c:v>2.9594782188295955E-2</c:v>
                </c:pt>
                <c:pt idx="12605">
                  <c:v>-8.8683081332894673</c:v>
                </c:pt>
                <c:pt idx="12606">
                  <c:v>0.6527323180592286</c:v>
                </c:pt>
                <c:pt idx="12607">
                  <c:v>-7.6486571760385464</c:v>
                </c:pt>
                <c:pt idx="12608">
                  <c:v>-11.582612451267021</c:v>
                </c:pt>
                <c:pt idx="12609">
                  <c:v>-7.17633172717274</c:v>
                </c:pt>
                <c:pt idx="12610">
                  <c:v>-0.36698536987270225</c:v>
                </c:pt>
                <c:pt idx="12611">
                  <c:v>1.3400754415976217</c:v>
                </c:pt>
                <c:pt idx="12612">
                  <c:v>-7.4000581443776928E-2</c:v>
                </c:pt>
                <c:pt idx="12613">
                  <c:v>-0.10691520391651191</c:v>
                </c:pt>
                <c:pt idx="12614">
                  <c:v>0.18093982206509662</c:v>
                </c:pt>
                <c:pt idx="12615">
                  <c:v>4.2411116186830373</c:v>
                </c:pt>
                <c:pt idx="12616">
                  <c:v>9.8667637673533513</c:v>
                </c:pt>
                <c:pt idx="12617">
                  <c:v>-2.5825620092507138</c:v>
                </c:pt>
                <c:pt idx="12618">
                  <c:v>0</c:v>
                </c:pt>
                <c:pt idx="12619">
                  <c:v>-6.6406466332988341</c:v>
                </c:pt>
                <c:pt idx="12620">
                  <c:v>-8.3837042924740537</c:v>
                </c:pt>
                <c:pt idx="12621">
                  <c:v>4.3692338096657197</c:v>
                </c:pt>
                <c:pt idx="12622">
                  <c:v>0.37679002992188049</c:v>
                </c:pt>
                <c:pt idx="12623">
                  <c:v>2.5849625007211561</c:v>
                </c:pt>
                <c:pt idx="12624">
                  <c:v>9.75933340719466</c:v>
                </c:pt>
                <c:pt idx="12625">
                  <c:v>2.9556967733831665</c:v>
                </c:pt>
                <c:pt idx="12626">
                  <c:v>0.9332129087887977</c:v>
                </c:pt>
                <c:pt idx="12627">
                  <c:v>4.2245858617253884E-3</c:v>
                </c:pt>
                <c:pt idx="12628">
                  <c:v>-0.53821424152967723</c:v>
                </c:pt>
                <c:pt idx="12629">
                  <c:v>-8.8683081332894673</c:v>
                </c:pt>
                <c:pt idx="12630">
                  <c:v>0</c:v>
                </c:pt>
                <c:pt idx="12631">
                  <c:v>0.1580648462322515</c:v>
                </c:pt>
                <c:pt idx="12632">
                  <c:v>-0.13972476366661307</c:v>
                </c:pt>
                <c:pt idx="12633">
                  <c:v>-0.33120590847537323</c:v>
                </c:pt>
                <c:pt idx="12634">
                  <c:v>5.0626073069968143E-2</c:v>
                </c:pt>
                <c:pt idx="12635">
                  <c:v>-6.2284278254342573E-2</c:v>
                </c:pt>
                <c:pt idx="12636">
                  <c:v>0.72808744281975357</c:v>
                </c:pt>
                <c:pt idx="12637">
                  <c:v>-11.059119092544519</c:v>
                </c:pt>
                <c:pt idx="12638">
                  <c:v>0.44728417370673107</c:v>
                </c:pt>
                <c:pt idx="12639">
                  <c:v>8.1888522831782371</c:v>
                </c:pt>
                <c:pt idx="12640">
                  <c:v>15.162194612815439</c:v>
                </c:pt>
                <c:pt idx="12641">
                  <c:v>0.16457176694810535</c:v>
                </c:pt>
                <c:pt idx="12642">
                  <c:v>-1.6714590820409847</c:v>
                </c:pt>
                <c:pt idx="12643">
                  <c:v>-3.9801008057975026E-2</c:v>
                </c:pt>
                <c:pt idx="12644">
                  <c:v>2.9444466002321223</c:v>
                </c:pt>
                <c:pt idx="12645">
                  <c:v>-11.268736919579066</c:v>
                </c:pt>
                <c:pt idx="12646">
                  <c:v>-8.0624959257337636</c:v>
                </c:pt>
                <c:pt idx="12647">
                  <c:v>-8.6180927661225912E-2</c:v>
                </c:pt>
                <c:pt idx="12648">
                  <c:v>0.67611038877935159</c:v>
                </c:pt>
                <c:pt idx="12649">
                  <c:v>-0.74542717291440241</c:v>
                </c:pt>
                <c:pt idx="12650">
                  <c:v>-3.2034265038149176E-16</c:v>
                </c:pt>
                <c:pt idx="12651">
                  <c:v>-1.341036917835067</c:v>
                </c:pt>
                <c:pt idx="12652">
                  <c:v>0.7121976890172641</c:v>
                </c:pt>
                <c:pt idx="12653">
                  <c:v>-3.2205050873633212</c:v>
                </c:pt>
                <c:pt idx="12654">
                  <c:v>-0.42391565062529662</c:v>
                </c:pt>
                <c:pt idx="12655">
                  <c:v>-2.1635307747273473</c:v>
                </c:pt>
                <c:pt idx="12656">
                  <c:v>-0.55639334852438527</c:v>
                </c:pt>
                <c:pt idx="12657">
                  <c:v>-11.34448085696304</c:v>
                </c:pt>
                <c:pt idx="12658">
                  <c:v>1.6347155359182559</c:v>
                </c:pt>
                <c:pt idx="12659">
                  <c:v>-2.8359861114749432</c:v>
                </c:pt>
                <c:pt idx="12660">
                  <c:v>-0.70811965351368644</c:v>
                </c:pt>
                <c:pt idx="12661">
                  <c:v>-0.40031599357207831</c:v>
                </c:pt>
                <c:pt idx="12662">
                  <c:v>-10.058893689053569</c:v>
                </c:pt>
                <c:pt idx="12663">
                  <c:v>0.50101072238869671</c:v>
                </c:pt>
                <c:pt idx="12664">
                  <c:v>-1.5157749180395115</c:v>
                </c:pt>
                <c:pt idx="12665">
                  <c:v>6.2735755347962746E-2</c:v>
                </c:pt>
                <c:pt idx="12666">
                  <c:v>0.98836529951659646</c:v>
                </c:pt>
                <c:pt idx="12667">
                  <c:v>0.14793342913600302</c:v>
                </c:pt>
                <c:pt idx="12668">
                  <c:v>0.99845563406388294</c:v>
                </c:pt>
                <c:pt idx="12669">
                  <c:v>-0.10691520391651207</c:v>
                </c:pt>
                <c:pt idx="12670">
                  <c:v>-0.2395754330098048</c:v>
                </c:pt>
                <c:pt idx="12671">
                  <c:v>1.4809338193658181</c:v>
                </c:pt>
                <c:pt idx="12672">
                  <c:v>0.34348423825381014</c:v>
                </c:pt>
                <c:pt idx="12673">
                  <c:v>11.644156719937438</c:v>
                </c:pt>
                <c:pt idx="12674">
                  <c:v>-9.9662651028771325</c:v>
                </c:pt>
                <c:pt idx="12675">
                  <c:v>-0.3557326493311545</c:v>
                </c:pt>
                <c:pt idx="12676">
                  <c:v>-1.6510465679812039</c:v>
                </c:pt>
                <c:pt idx="12677">
                  <c:v>1.9628806748932314E-2</c:v>
                </c:pt>
                <c:pt idx="12678">
                  <c:v>-0.46756655041979611</c:v>
                </c:pt>
                <c:pt idx="12679">
                  <c:v>-9.2304207950923818</c:v>
                </c:pt>
                <c:pt idx="12680">
                  <c:v>-13.047635173725032</c:v>
                </c:pt>
                <c:pt idx="12681">
                  <c:v>-3.0557862577660928</c:v>
                </c:pt>
                <c:pt idx="12682">
                  <c:v>0.10333974969268468</c:v>
                </c:pt>
                <c:pt idx="12683">
                  <c:v>-3.1367022490606962</c:v>
                </c:pt>
                <c:pt idx="12684">
                  <c:v>-0.23383049743074746</c:v>
                </c:pt>
                <c:pt idx="12685">
                  <c:v>7.6462586799900292</c:v>
                </c:pt>
                <c:pt idx="12686">
                  <c:v>0.3047737797786757</c:v>
                </c:pt>
                <c:pt idx="12687">
                  <c:v>-6.228427825434274E-2</c:v>
                </c:pt>
                <c:pt idx="12688">
                  <c:v>0.12285674778553339</c:v>
                </c:pt>
                <c:pt idx="12689">
                  <c:v>0.16992500144231237</c:v>
                </c:pt>
                <c:pt idx="12690">
                  <c:v>-8.0624959257337636</c:v>
                </c:pt>
                <c:pt idx="12691">
                  <c:v>9.6450579349844787</c:v>
                </c:pt>
                <c:pt idx="12692">
                  <c:v>7.6486571760385464</c:v>
                </c:pt>
                <c:pt idx="12693">
                  <c:v>0.32192809488736263</c:v>
                </c:pt>
                <c:pt idx="12694">
                  <c:v>0.22222080472518391</c:v>
                </c:pt>
                <c:pt idx="12695">
                  <c:v>6.0732489820306386</c:v>
                </c:pt>
                <c:pt idx="12696">
                  <c:v>-12.433933120400493</c:v>
                </c:pt>
                <c:pt idx="12697">
                  <c:v>-0.32192809488736207</c:v>
                </c:pt>
                <c:pt idx="12698">
                  <c:v>-6.0732489820306386</c:v>
                </c:pt>
                <c:pt idx="12699">
                  <c:v>-0.91635999489430364</c:v>
                </c:pt>
                <c:pt idx="12700">
                  <c:v>-19.712858891920412</c:v>
                </c:pt>
                <c:pt idx="12701">
                  <c:v>10.814315423787811</c:v>
                </c:pt>
                <c:pt idx="12702">
                  <c:v>-8.0624959257337636</c:v>
                </c:pt>
                <c:pt idx="12703">
                  <c:v>-1.3741243060127906</c:v>
                </c:pt>
                <c:pt idx="12704">
                  <c:v>7.0660891904577721</c:v>
                </c:pt>
                <c:pt idx="12705">
                  <c:v>12.550746785383243</c:v>
                </c:pt>
                <c:pt idx="12706">
                  <c:v>3.6189098326444937</c:v>
                </c:pt>
                <c:pt idx="12707">
                  <c:v>11.103506382011545</c:v>
                </c:pt>
                <c:pt idx="12708">
                  <c:v>5.3938807110803844E-2</c:v>
                </c:pt>
                <c:pt idx="12709">
                  <c:v>8.6462586799900301</c:v>
                </c:pt>
                <c:pt idx="12710">
                  <c:v>1.485426827170242</c:v>
                </c:pt>
                <c:pt idx="12711">
                  <c:v>0.27871602806606377</c:v>
                </c:pt>
                <c:pt idx="12712">
                  <c:v>0.44680335549168565</c:v>
                </c:pt>
                <c:pt idx="12713">
                  <c:v>0.71311885221183824</c:v>
                </c:pt>
                <c:pt idx="12714">
                  <c:v>0.23703919730084966</c:v>
                </c:pt>
                <c:pt idx="12715">
                  <c:v>-10.703326841459814</c:v>
                </c:pt>
                <c:pt idx="12716">
                  <c:v>-9.5196362528432132</c:v>
                </c:pt>
                <c:pt idx="12717">
                  <c:v>12.146462606921792</c:v>
                </c:pt>
                <c:pt idx="12718">
                  <c:v>-1.4332265482899036</c:v>
                </c:pt>
                <c:pt idx="12719">
                  <c:v>0.3459449760058983</c:v>
                </c:pt>
                <c:pt idx="12720">
                  <c:v>0.24917175245204831</c:v>
                </c:pt>
                <c:pt idx="12721">
                  <c:v>0.30812229536233166</c:v>
                </c:pt>
                <c:pt idx="12722">
                  <c:v>-0.71023845429872301</c:v>
                </c:pt>
                <c:pt idx="12723">
                  <c:v>12.916936867972057</c:v>
                </c:pt>
                <c:pt idx="12724">
                  <c:v>9.3822637581148367</c:v>
                </c:pt>
                <c:pt idx="12725">
                  <c:v>1.1679248693586182</c:v>
                </c:pt>
                <c:pt idx="12726">
                  <c:v>9.5196362528432132</c:v>
                </c:pt>
                <c:pt idx="12727">
                  <c:v>4.9228321394775403</c:v>
                </c:pt>
                <c:pt idx="12728">
                  <c:v>-10.147204924942228</c:v>
                </c:pt>
                <c:pt idx="12729">
                  <c:v>1.5334322000810743</c:v>
                </c:pt>
                <c:pt idx="12730">
                  <c:v>-0.1483918398926708</c:v>
                </c:pt>
                <c:pt idx="12731">
                  <c:v>13.167470416444264</c:v>
                </c:pt>
                <c:pt idx="12732">
                  <c:v>10.866506212226202</c:v>
                </c:pt>
                <c:pt idx="12733">
                  <c:v>9.0597950917951025</c:v>
                </c:pt>
                <c:pt idx="12734">
                  <c:v>11.485326189240524</c:v>
                </c:pt>
                <c:pt idx="12735">
                  <c:v>-1.4102365130150227</c:v>
                </c:pt>
                <c:pt idx="12736">
                  <c:v>-6.4878510598897678</c:v>
                </c:pt>
                <c:pt idx="12737">
                  <c:v>-0.75191828340370881</c:v>
                </c:pt>
                <c:pt idx="12738">
                  <c:v>-4.4625264250601635</c:v>
                </c:pt>
                <c:pt idx="12739">
                  <c:v>0.40984794317628043</c:v>
                </c:pt>
                <c:pt idx="12740">
                  <c:v>0.94555221597762351</c:v>
                </c:pt>
                <c:pt idx="12741">
                  <c:v>1</c:v>
                </c:pt>
                <c:pt idx="12742">
                  <c:v>2.4994978523676599</c:v>
                </c:pt>
                <c:pt idx="12743">
                  <c:v>-1.3204864809368917</c:v>
                </c:pt>
                <c:pt idx="12744">
                  <c:v>9.5196362528432132</c:v>
                </c:pt>
                <c:pt idx="12745">
                  <c:v>0.51426421147492296</c:v>
                </c:pt>
                <c:pt idx="12746">
                  <c:v>-0.91753783980802739</c:v>
                </c:pt>
                <c:pt idx="12747">
                  <c:v>-11.229019050893521</c:v>
                </c:pt>
                <c:pt idx="12748">
                  <c:v>-2.4401048914369903</c:v>
                </c:pt>
                <c:pt idx="12749">
                  <c:v>-5.7588239167226387</c:v>
                </c:pt>
                <c:pt idx="12750">
                  <c:v>0.37036844994511531</c:v>
                </c:pt>
                <c:pt idx="12751">
                  <c:v>9.6450579349844787</c:v>
                </c:pt>
                <c:pt idx="12752">
                  <c:v>0.16408236040592139</c:v>
                </c:pt>
                <c:pt idx="12753">
                  <c:v>-1.8725745860624396</c:v>
                </c:pt>
                <c:pt idx="12754">
                  <c:v>-13.965844395703153</c:v>
                </c:pt>
                <c:pt idx="12755">
                  <c:v>4.7725895038969277</c:v>
                </c:pt>
                <c:pt idx="12756">
                  <c:v>4.7725895038969277</c:v>
                </c:pt>
                <c:pt idx="12757">
                  <c:v>4.8822213797460982E-3</c:v>
                </c:pt>
                <c:pt idx="12758">
                  <c:v>8.6450579349844769</c:v>
                </c:pt>
                <c:pt idx="12759">
                  <c:v>1.2340409939542454</c:v>
                </c:pt>
                <c:pt idx="12760">
                  <c:v>2.1695071099319292E-2</c:v>
                </c:pt>
                <c:pt idx="12761">
                  <c:v>0</c:v>
                </c:pt>
                <c:pt idx="12762">
                  <c:v>-2.6967047600269488E-2</c:v>
                </c:pt>
                <c:pt idx="12763">
                  <c:v>3.8864988067773409</c:v>
                </c:pt>
                <c:pt idx="12764">
                  <c:v>0.10723322332502738</c:v>
                </c:pt>
                <c:pt idx="12765">
                  <c:v>1.7487426728840762E-2</c:v>
                </c:pt>
                <c:pt idx="12766">
                  <c:v>-1.3219280948873622</c:v>
                </c:pt>
                <c:pt idx="12767">
                  <c:v>-1.5730096979593908</c:v>
                </c:pt>
                <c:pt idx="12768">
                  <c:v>8.8672787397096631</c:v>
                </c:pt>
                <c:pt idx="12769">
                  <c:v>-2.571787111973423</c:v>
                </c:pt>
                <c:pt idx="12770">
                  <c:v>12.208742403223331</c:v>
                </c:pt>
                <c:pt idx="12771">
                  <c:v>-0.58456203020064201</c:v>
                </c:pt>
                <c:pt idx="12772">
                  <c:v>2.6244908649077936</c:v>
                </c:pt>
                <c:pt idx="12773">
                  <c:v>0.48506619848672711</c:v>
                </c:pt>
                <c:pt idx="12774">
                  <c:v>1.8060678356657962</c:v>
                </c:pt>
                <c:pt idx="12775">
                  <c:v>5.9228321394775394</c:v>
                </c:pt>
                <c:pt idx="12776">
                  <c:v>7.6486571760385464</c:v>
                </c:pt>
                <c:pt idx="12777">
                  <c:v>0.10134924392284533</c:v>
                </c:pt>
                <c:pt idx="12778">
                  <c:v>0.42285700373814306</c:v>
                </c:pt>
                <c:pt idx="12779">
                  <c:v>-0.79781114938673325</c:v>
                </c:pt>
                <c:pt idx="12780">
                  <c:v>-7.0660891904577721</c:v>
                </c:pt>
                <c:pt idx="12781">
                  <c:v>-1.2163179069267636</c:v>
                </c:pt>
                <c:pt idx="12782">
                  <c:v>7.0941691638010989</c:v>
                </c:pt>
                <c:pt idx="12783">
                  <c:v>-9.6861539252588863E-2</c:v>
                </c:pt>
                <c:pt idx="12784">
                  <c:v>3.1708859727338362E-2</c:v>
                </c:pt>
                <c:pt idx="12785">
                  <c:v>0.44745897697122167</c:v>
                </c:pt>
                <c:pt idx="12786">
                  <c:v>-0.32192809488736229</c:v>
                </c:pt>
                <c:pt idx="12787">
                  <c:v>-10.45189794595189</c:v>
                </c:pt>
                <c:pt idx="12788">
                  <c:v>0.39530128121758168</c:v>
                </c:pt>
                <c:pt idx="12789">
                  <c:v>0.22204945329943757</c:v>
                </c:pt>
                <c:pt idx="12790">
                  <c:v>11.518653155673389</c:v>
                </c:pt>
                <c:pt idx="12791">
                  <c:v>-0.11664491885227067</c:v>
                </c:pt>
                <c:pt idx="12792">
                  <c:v>0.31034012061215049</c:v>
                </c:pt>
                <c:pt idx="12793">
                  <c:v>0.12285674778553367</c:v>
                </c:pt>
                <c:pt idx="12794">
                  <c:v>12.518407276671365</c:v>
                </c:pt>
                <c:pt idx="12795">
                  <c:v>-12.643931328184726</c:v>
                </c:pt>
                <c:pt idx="12796">
                  <c:v>0.92767428655162432</c:v>
                </c:pt>
                <c:pt idx="12797">
                  <c:v>-6.0732489820306386</c:v>
                </c:pt>
                <c:pt idx="12798">
                  <c:v>-11.103506382011545</c:v>
                </c:pt>
                <c:pt idx="12799">
                  <c:v>1.4900508536956893</c:v>
                </c:pt>
                <c:pt idx="12800">
                  <c:v>-0.13326653086346441</c:v>
                </c:pt>
                <c:pt idx="12801">
                  <c:v>-5.6572432888627566E-2</c:v>
                </c:pt>
                <c:pt idx="12802">
                  <c:v>1.4194487258913757</c:v>
                </c:pt>
                <c:pt idx="12803">
                  <c:v>5.9119976410457756E-2</c:v>
                </c:pt>
                <c:pt idx="12804">
                  <c:v>0.26198859568224298</c:v>
                </c:pt>
                <c:pt idx="12805">
                  <c:v>5.3604743595834212E-2</c:v>
                </c:pt>
                <c:pt idx="12806">
                  <c:v>-4.0263870213727099E-2</c:v>
                </c:pt>
                <c:pt idx="12807">
                  <c:v>6.9078382739051022E-2</c:v>
                </c:pt>
                <c:pt idx="12808">
                  <c:v>-0.29898110224018537</c:v>
                </c:pt>
                <c:pt idx="12809">
                  <c:v>-9.3808217839409309</c:v>
                </c:pt>
                <c:pt idx="12810">
                  <c:v>0.31550182572792917</c:v>
                </c:pt>
                <c:pt idx="12811">
                  <c:v>-3.2587342684001683</c:v>
                </c:pt>
                <c:pt idx="12812">
                  <c:v>2.9055691711895784</c:v>
                </c:pt>
                <c:pt idx="12813">
                  <c:v>0.19368112469492013</c:v>
                </c:pt>
                <c:pt idx="12814">
                  <c:v>0.47621483746913151</c:v>
                </c:pt>
                <c:pt idx="12815">
                  <c:v>-8.6462586799900301</c:v>
                </c:pt>
                <c:pt idx="12816">
                  <c:v>-1.3006594781337113</c:v>
                </c:pt>
                <c:pt idx="12817">
                  <c:v>10.229219383469125</c:v>
                </c:pt>
                <c:pt idx="12818">
                  <c:v>-12.268444530784098</c:v>
                </c:pt>
                <c:pt idx="12819">
                  <c:v>11.01099729793251</c:v>
                </c:pt>
                <c:pt idx="12820">
                  <c:v>-9.229619965185119</c:v>
                </c:pt>
                <c:pt idx="12821">
                  <c:v>-7.6486571760385464</c:v>
                </c:pt>
                <c:pt idx="12822">
                  <c:v>7.0660891904577738</c:v>
                </c:pt>
                <c:pt idx="12823">
                  <c:v>-5.5647846187835261</c:v>
                </c:pt>
                <c:pt idx="12824">
                  <c:v>-9.8667637673533513</c:v>
                </c:pt>
                <c:pt idx="12825">
                  <c:v>-8.3837042924740537</c:v>
                </c:pt>
                <c:pt idx="12826">
                  <c:v>6.0732489820306386</c:v>
                </c:pt>
                <c:pt idx="12827">
                  <c:v>-1.8066337548139499</c:v>
                </c:pt>
                <c:pt idx="12828">
                  <c:v>-10.814048332230835</c:v>
                </c:pt>
                <c:pt idx="12829">
                  <c:v>-0.73576384895645319</c:v>
                </c:pt>
                <c:pt idx="12830">
                  <c:v>-0.62744583204266935</c:v>
                </c:pt>
                <c:pt idx="12831">
                  <c:v>12.813847981108065</c:v>
                </c:pt>
                <c:pt idx="12832">
                  <c:v>13.904415102592719</c:v>
                </c:pt>
                <c:pt idx="12833">
                  <c:v>-10.703326841459814</c:v>
                </c:pt>
                <c:pt idx="12834">
                  <c:v>-12.613559277788266</c:v>
                </c:pt>
                <c:pt idx="12835">
                  <c:v>7.6934057791941424</c:v>
                </c:pt>
                <c:pt idx="12836">
                  <c:v>4.5981619984760158</c:v>
                </c:pt>
                <c:pt idx="12837">
                  <c:v>-0.17402939977504894</c:v>
                </c:pt>
                <c:pt idx="12838">
                  <c:v>2.7136044866526956E-2</c:v>
                </c:pt>
                <c:pt idx="12839">
                  <c:v>-11.518325307690866</c:v>
                </c:pt>
                <c:pt idx="12840">
                  <c:v>-1.8378529314854519E-2</c:v>
                </c:pt>
                <c:pt idx="12841">
                  <c:v>-2.8014376169596469E-2</c:v>
                </c:pt>
                <c:pt idx="12842">
                  <c:v>-0.56187888760811477</c:v>
                </c:pt>
                <c:pt idx="12843">
                  <c:v>2.8722305610049035</c:v>
                </c:pt>
                <c:pt idx="12844">
                  <c:v>-10.866506212226202</c:v>
                </c:pt>
                <c:pt idx="12845">
                  <c:v>-10.866506212226202</c:v>
                </c:pt>
                <c:pt idx="12846">
                  <c:v>7.0660891904577738</c:v>
                </c:pt>
                <c:pt idx="12847">
                  <c:v>-0.27099306046255928</c:v>
                </c:pt>
                <c:pt idx="12848">
                  <c:v>-0.49476469174957771</c:v>
                </c:pt>
                <c:pt idx="12849">
                  <c:v>0.2289412071653861</c:v>
                </c:pt>
                <c:pt idx="12850">
                  <c:v>-3.5884941916914093</c:v>
                </c:pt>
                <c:pt idx="12851">
                  <c:v>-6.3279268355088059</c:v>
                </c:pt>
                <c:pt idx="12852">
                  <c:v>-0.59474352151374155</c:v>
                </c:pt>
                <c:pt idx="12853">
                  <c:v>0.75132088714327649</c:v>
                </c:pt>
                <c:pt idx="12854">
                  <c:v>2.9736207833583164</c:v>
                </c:pt>
                <c:pt idx="12855">
                  <c:v>-0.60849103621739653</c:v>
                </c:pt>
                <c:pt idx="12856">
                  <c:v>5.3339007365534385</c:v>
                </c:pt>
                <c:pt idx="12857">
                  <c:v>9.5157233040340045E-2</c:v>
                </c:pt>
                <c:pt idx="12858">
                  <c:v>9.7604427459966399</c:v>
                </c:pt>
                <c:pt idx="12859">
                  <c:v>-4.4978054308832469</c:v>
                </c:pt>
                <c:pt idx="12860">
                  <c:v>1.2324535981394447</c:v>
                </c:pt>
                <c:pt idx="12861">
                  <c:v>0.3335560971402019</c:v>
                </c:pt>
                <c:pt idx="12862">
                  <c:v>-0.67662993093873147</c:v>
                </c:pt>
                <c:pt idx="12863">
                  <c:v>-11.840515686924171</c:v>
                </c:pt>
                <c:pt idx="12864">
                  <c:v>6.0944301733182051</c:v>
                </c:pt>
                <c:pt idx="12865">
                  <c:v>-9.9667457608995313</c:v>
                </c:pt>
                <c:pt idx="12866">
                  <c:v>1.5754081940079074</c:v>
                </c:pt>
                <c:pt idx="12867">
                  <c:v>-11.058893689053569</c:v>
                </c:pt>
                <c:pt idx="12868">
                  <c:v>4.7725895038969277</c:v>
                </c:pt>
                <c:pt idx="12869">
                  <c:v>0.52817647462957873</c:v>
                </c:pt>
                <c:pt idx="12870">
                  <c:v>11.518653155673389</c:v>
                </c:pt>
                <c:pt idx="12871">
                  <c:v>12.307011018304399</c:v>
                </c:pt>
                <c:pt idx="12872">
                  <c:v>-0.99640075894593194</c:v>
                </c:pt>
                <c:pt idx="12873">
                  <c:v>3.7967850199020416E-2</c:v>
                </c:pt>
                <c:pt idx="12874">
                  <c:v>-9.5196362528432132</c:v>
                </c:pt>
                <c:pt idx="12875">
                  <c:v>-0.98924694370312583</c:v>
                </c:pt>
                <c:pt idx="12876">
                  <c:v>0.56634682255380908</c:v>
                </c:pt>
                <c:pt idx="12877">
                  <c:v>-10.582769240382088</c:v>
                </c:pt>
                <c:pt idx="12878">
                  <c:v>-5.9228321394775394</c:v>
                </c:pt>
                <c:pt idx="12879">
                  <c:v>-2.4106872847858791</c:v>
                </c:pt>
                <c:pt idx="12880">
                  <c:v>-13.965844395703153</c:v>
                </c:pt>
                <c:pt idx="12881">
                  <c:v>0.1926450779423961</c:v>
                </c:pt>
                <c:pt idx="12882">
                  <c:v>0.48398485299633548</c:v>
                </c:pt>
                <c:pt idx="12883">
                  <c:v>4.8909600480946509E-2</c:v>
                </c:pt>
                <c:pt idx="12884">
                  <c:v>-1.5013045716742466</c:v>
                </c:pt>
                <c:pt idx="12885">
                  <c:v>13.258615104315302</c:v>
                </c:pt>
                <c:pt idx="12886">
                  <c:v>-9.171616909161541E-2</c:v>
                </c:pt>
                <c:pt idx="12887">
                  <c:v>9.5196362528432132</c:v>
                </c:pt>
                <c:pt idx="12888">
                  <c:v>2.9338576432087877</c:v>
                </c:pt>
                <c:pt idx="12889">
                  <c:v>-0.36255099712661482</c:v>
                </c:pt>
                <c:pt idx="12890">
                  <c:v>1.7999940462101844E-3</c:v>
                </c:pt>
                <c:pt idx="12891">
                  <c:v>0.3830150442799985</c:v>
                </c:pt>
                <c:pt idx="12892">
                  <c:v>-1</c:v>
                </c:pt>
                <c:pt idx="12893">
                  <c:v>1.4731299136431732</c:v>
                </c:pt>
                <c:pt idx="12894">
                  <c:v>-6.3609222265032264</c:v>
                </c:pt>
                <c:pt idx="12895">
                  <c:v>-3.8579809951275723</c:v>
                </c:pt>
                <c:pt idx="12896">
                  <c:v>0.5405683813627028</c:v>
                </c:pt>
                <c:pt idx="12897">
                  <c:v>-1.8384416782865558</c:v>
                </c:pt>
                <c:pt idx="12898">
                  <c:v>-8.1649069266756893</c:v>
                </c:pt>
                <c:pt idx="12899">
                  <c:v>-9.8662486111111729</c:v>
                </c:pt>
                <c:pt idx="12900">
                  <c:v>6.0732489820306386</c:v>
                </c:pt>
                <c:pt idx="12901">
                  <c:v>-10.381542951184585</c:v>
                </c:pt>
                <c:pt idx="12902">
                  <c:v>-7.6486571760385464</c:v>
                </c:pt>
                <c:pt idx="12903">
                  <c:v>-4.9080351375494597</c:v>
                </c:pt>
                <c:pt idx="12904">
                  <c:v>-8.0624959257337636</c:v>
                </c:pt>
                <c:pt idx="12905">
                  <c:v>-6.5574769609435108</c:v>
                </c:pt>
                <c:pt idx="12906">
                  <c:v>7.6486571760385464</c:v>
                </c:pt>
                <c:pt idx="12907">
                  <c:v>-5.7548875021634682</c:v>
                </c:pt>
                <c:pt idx="12908">
                  <c:v>-10.966024713800364</c:v>
                </c:pt>
                <c:pt idx="12909">
                  <c:v>-0.28769646006806276</c:v>
                </c:pt>
                <c:pt idx="12910">
                  <c:v>-12.362857045298872</c:v>
                </c:pt>
                <c:pt idx="12911">
                  <c:v>2.16672345773536</c:v>
                </c:pt>
                <c:pt idx="12912">
                  <c:v>5.08746284125034</c:v>
                </c:pt>
                <c:pt idx="12913">
                  <c:v>0.84130225398094183</c:v>
                </c:pt>
                <c:pt idx="12914">
                  <c:v>9.2304207950923818</c:v>
                </c:pt>
                <c:pt idx="12915">
                  <c:v>-5.08746284125034</c:v>
                </c:pt>
                <c:pt idx="12916">
                  <c:v>0.45066140900956542</c:v>
                </c:pt>
                <c:pt idx="12917">
                  <c:v>-8.8683081332894673</c:v>
                </c:pt>
                <c:pt idx="12918">
                  <c:v>-8.8683081332894673</c:v>
                </c:pt>
                <c:pt idx="12919">
                  <c:v>-4.7725895038969268</c:v>
                </c:pt>
                <c:pt idx="12920">
                  <c:v>-10.381542951184585</c:v>
                </c:pt>
                <c:pt idx="12921">
                  <c:v>-15.135722644329974</c:v>
                </c:pt>
                <c:pt idx="12922">
                  <c:v>2.5849625007211561</c:v>
                </c:pt>
                <c:pt idx="12923">
                  <c:v>7.6462586799900292</c:v>
                </c:pt>
                <c:pt idx="12924">
                  <c:v>8.0606959316875546</c:v>
                </c:pt>
                <c:pt idx="12925">
                  <c:v>11.702894141119387</c:v>
                </c:pt>
                <c:pt idx="12926">
                  <c:v>5.0368471954938737E-2</c:v>
                </c:pt>
                <c:pt idx="12927">
                  <c:v>-9.7604427459966399</c:v>
                </c:pt>
                <c:pt idx="12928">
                  <c:v>0.20309186537751173</c:v>
                </c:pt>
                <c:pt idx="12929">
                  <c:v>3.309014776084199</c:v>
                </c:pt>
                <c:pt idx="12930">
                  <c:v>-0.68777966561368298</c:v>
                </c:pt>
                <c:pt idx="12931">
                  <c:v>1.3885652879176527</c:v>
                </c:pt>
                <c:pt idx="12932">
                  <c:v>-1.0751014552407185</c:v>
                </c:pt>
                <c:pt idx="12933">
                  <c:v>8.6462586799900301</c:v>
                </c:pt>
                <c:pt idx="12934">
                  <c:v>0.12553088208385882</c:v>
                </c:pt>
                <c:pt idx="12935">
                  <c:v>9.0606959316875546</c:v>
                </c:pt>
                <c:pt idx="12936">
                  <c:v>-7.6486571760385464</c:v>
                </c:pt>
                <c:pt idx="12937">
                  <c:v>11.965904504239749</c:v>
                </c:pt>
                <c:pt idx="12938">
                  <c:v>9.9662651028771325</c:v>
                </c:pt>
                <c:pt idx="12939">
                  <c:v>0.96466692688771927</c:v>
                </c:pt>
                <c:pt idx="12940">
                  <c:v>0.34395440121736121</c:v>
                </c:pt>
                <c:pt idx="12941">
                  <c:v>-7.3551508472689786</c:v>
                </c:pt>
                <c:pt idx="12942">
                  <c:v>-6.0732489820306386</c:v>
                </c:pt>
                <c:pt idx="12943">
                  <c:v>14.287736424266425</c:v>
                </c:pt>
                <c:pt idx="12944">
                  <c:v>0.32192809488736235</c:v>
                </c:pt>
                <c:pt idx="12945">
                  <c:v>-0.94009880825812753</c:v>
                </c:pt>
                <c:pt idx="12946">
                  <c:v>-5.8867699509818356</c:v>
                </c:pt>
                <c:pt idx="12947">
                  <c:v>3.0373649043518695E-2</c:v>
                </c:pt>
                <c:pt idx="12948">
                  <c:v>-6.0732489820306386</c:v>
                </c:pt>
                <c:pt idx="12949">
                  <c:v>-0.16988493603994959</c:v>
                </c:pt>
                <c:pt idx="12950">
                  <c:v>-2.1206548624012269</c:v>
                </c:pt>
                <c:pt idx="12951">
                  <c:v>-4.0882469572764295</c:v>
                </c:pt>
                <c:pt idx="12952">
                  <c:v>0.58037523122550427</c:v>
                </c:pt>
                <c:pt idx="12953">
                  <c:v>1.2211337746729791</c:v>
                </c:pt>
                <c:pt idx="12954">
                  <c:v>-7.0660891904577721</c:v>
                </c:pt>
                <c:pt idx="12955">
                  <c:v>-3.1738294558982285</c:v>
                </c:pt>
                <c:pt idx="12956">
                  <c:v>-5.3457748368417297</c:v>
                </c:pt>
                <c:pt idx="12957">
                  <c:v>-0.4538324625059284</c:v>
                </c:pt>
                <c:pt idx="12958">
                  <c:v>11.451382851019591</c:v>
                </c:pt>
                <c:pt idx="12959">
                  <c:v>-9.0597950917951025</c:v>
                </c:pt>
                <c:pt idx="12960">
                  <c:v>-12.468454344036344</c:v>
                </c:pt>
                <c:pt idx="12961">
                  <c:v>8.0624959257337636</c:v>
                </c:pt>
                <c:pt idx="12962">
                  <c:v>-13.766287334957036</c:v>
                </c:pt>
                <c:pt idx="12963">
                  <c:v>-7.6486571760385464</c:v>
                </c:pt>
                <c:pt idx="12964">
                  <c:v>7.0624959257337645</c:v>
                </c:pt>
                <c:pt idx="12965">
                  <c:v>14.188202468179961</c:v>
                </c:pt>
                <c:pt idx="12966">
                  <c:v>-11.146356530303908</c:v>
                </c:pt>
                <c:pt idx="12967">
                  <c:v>-12.208843990734614</c:v>
                </c:pt>
                <c:pt idx="12968">
                  <c:v>-9.2304207950923818</c:v>
                </c:pt>
                <c:pt idx="12969">
                  <c:v>9.229619965185119</c:v>
                </c:pt>
                <c:pt idx="12970">
                  <c:v>2.4000389213930511</c:v>
                </c:pt>
                <c:pt idx="12971">
                  <c:v>-0.53605290024020968</c:v>
                </c:pt>
                <c:pt idx="12972">
                  <c:v>5.6155755477360776</c:v>
                </c:pt>
                <c:pt idx="12973">
                  <c:v>1.4135364118050717</c:v>
                </c:pt>
                <c:pt idx="12974">
                  <c:v>9.8662486111111729</c:v>
                </c:pt>
                <c:pt idx="12975">
                  <c:v>7.6486571760385464</c:v>
                </c:pt>
                <c:pt idx="12976">
                  <c:v>-9.9662651028771325</c:v>
                </c:pt>
                <c:pt idx="12977">
                  <c:v>-8.8683081332894673</c:v>
                </c:pt>
                <c:pt idx="12978">
                  <c:v>0</c:v>
                </c:pt>
                <c:pt idx="12979">
                  <c:v>-1.452357068642691</c:v>
                </c:pt>
                <c:pt idx="12980">
                  <c:v>-11.381182412624446</c:v>
                </c:pt>
                <c:pt idx="12981">
                  <c:v>-10.381542951184585</c:v>
                </c:pt>
                <c:pt idx="12982">
                  <c:v>12.702894141119387</c:v>
                </c:pt>
                <c:pt idx="12983">
                  <c:v>-2.5551326543608011</c:v>
                </c:pt>
                <c:pt idx="12984">
                  <c:v>-8.6462586799900301</c:v>
                </c:pt>
                <c:pt idx="12985">
                  <c:v>0.55254102302877839</c:v>
                </c:pt>
                <c:pt idx="12986">
                  <c:v>-8.6438561897747253</c:v>
                </c:pt>
                <c:pt idx="12987">
                  <c:v>-12.125090539303256</c:v>
                </c:pt>
                <c:pt idx="12988">
                  <c:v>-5.2642352277190163</c:v>
                </c:pt>
                <c:pt idx="12989">
                  <c:v>-9.6450579349844787</c:v>
                </c:pt>
                <c:pt idx="12990">
                  <c:v>9.965784284662087</c:v>
                </c:pt>
                <c:pt idx="12991">
                  <c:v>6.0732489820306386</c:v>
                </c:pt>
                <c:pt idx="12992">
                  <c:v>-10.45189794595189</c:v>
                </c:pt>
                <c:pt idx="12993">
                  <c:v>-0.58448176261577844</c:v>
                </c:pt>
                <c:pt idx="12994">
                  <c:v>-8.6462586799900301</c:v>
                </c:pt>
                <c:pt idx="12995">
                  <c:v>-3.3978937550107395</c:v>
                </c:pt>
                <c:pt idx="12996">
                  <c:v>0.60266450245461523</c:v>
                </c:pt>
                <c:pt idx="12997">
                  <c:v>-10.52300179490034</c:v>
                </c:pt>
                <c:pt idx="12998">
                  <c:v>1.8703237531318555</c:v>
                </c:pt>
                <c:pt idx="12999">
                  <c:v>-6.7114195858537076E-2</c:v>
                </c:pt>
                <c:pt idx="13000">
                  <c:v>-0.35989594508638301</c:v>
                </c:pt>
                <c:pt idx="13001">
                  <c:v>-8.8683081332894673</c:v>
                </c:pt>
                <c:pt idx="13002">
                  <c:v>-0.50893117842507896</c:v>
                </c:pt>
                <c:pt idx="13003">
                  <c:v>8.0624959257337636</c:v>
                </c:pt>
                <c:pt idx="13004">
                  <c:v>-8.0624959257337636</c:v>
                </c:pt>
                <c:pt idx="13005">
                  <c:v>-0.88213522184541615</c:v>
                </c:pt>
                <c:pt idx="13006">
                  <c:v>9.229619965185119</c:v>
                </c:pt>
                <c:pt idx="13007">
                  <c:v>0.68498522888921909</c:v>
                </c:pt>
                <c:pt idx="13008">
                  <c:v>-11.941658995526698</c:v>
                </c:pt>
                <c:pt idx="13009">
                  <c:v>9.6444571875092606</c:v>
                </c:pt>
                <c:pt idx="13010">
                  <c:v>1.5825600105058517</c:v>
                </c:pt>
                <c:pt idx="13011">
                  <c:v>8.2304207950923836</c:v>
                </c:pt>
                <c:pt idx="13012">
                  <c:v>-7.0660891904577721</c:v>
                </c:pt>
                <c:pt idx="13013">
                  <c:v>5.7548875021634682</c:v>
                </c:pt>
                <c:pt idx="13014">
                  <c:v>13.702822011777029</c:v>
                </c:pt>
                <c:pt idx="13015">
                  <c:v>0.80658280802210813</c:v>
                </c:pt>
                <c:pt idx="13016">
                  <c:v>10.703326841459814</c:v>
                </c:pt>
                <c:pt idx="13017">
                  <c:v>1.3165415483403033</c:v>
                </c:pt>
                <c:pt idx="13018">
                  <c:v>10.644457187509261</c:v>
                </c:pt>
                <c:pt idx="13019">
                  <c:v>10.866506212226202</c:v>
                </c:pt>
                <c:pt idx="13020">
                  <c:v>-12.434106928609955</c:v>
                </c:pt>
                <c:pt idx="13021">
                  <c:v>0</c:v>
                </c:pt>
                <c:pt idx="13022">
                  <c:v>9.9667457608995313</c:v>
                </c:pt>
                <c:pt idx="13023">
                  <c:v>7.6486571760385464</c:v>
                </c:pt>
                <c:pt idx="13024">
                  <c:v>-7.6486571760385464</c:v>
                </c:pt>
                <c:pt idx="13025">
                  <c:v>7.0660891904577721</c:v>
                </c:pt>
                <c:pt idx="13026">
                  <c:v>8.6462586799900301</c:v>
                </c:pt>
                <c:pt idx="13027">
                  <c:v>-9.2304207950923818</c:v>
                </c:pt>
                <c:pt idx="13028">
                  <c:v>-10.759888183221834</c:v>
                </c:pt>
                <c:pt idx="13029">
                  <c:v>13.416489677606073</c:v>
                </c:pt>
                <c:pt idx="13030">
                  <c:v>-7.0660891904577721</c:v>
                </c:pt>
                <c:pt idx="13031">
                  <c:v>9.9662651028771325</c:v>
                </c:pt>
                <c:pt idx="13032">
                  <c:v>0.4142362245896048</c:v>
                </c:pt>
                <c:pt idx="13033">
                  <c:v>3.4574662425113507</c:v>
                </c:pt>
                <c:pt idx="13034">
                  <c:v>9.3815429511845849</c:v>
                </c:pt>
                <c:pt idx="13035">
                  <c:v>8.0624959257337636</c:v>
                </c:pt>
                <c:pt idx="13036">
                  <c:v>-11.485326189240524</c:v>
                </c:pt>
                <c:pt idx="13037">
                  <c:v>3.8073549220576046</c:v>
                </c:pt>
                <c:pt idx="13038">
                  <c:v>0.62117275268343508</c:v>
                </c:pt>
                <c:pt idx="13039">
                  <c:v>9.0597950917951025</c:v>
                </c:pt>
                <c:pt idx="13040">
                  <c:v>0.9976015039514835</c:v>
                </c:pt>
                <c:pt idx="13041">
                  <c:v>1.3382889902812647</c:v>
                </c:pt>
                <c:pt idx="13042">
                  <c:v>-10.031586343057834</c:v>
                </c:pt>
                <c:pt idx="13043">
                  <c:v>-0.86988314458189164</c:v>
                </c:pt>
                <c:pt idx="13044">
                  <c:v>5.0205933142631043</c:v>
                </c:pt>
                <c:pt idx="13045">
                  <c:v>-10.059795091795101</c:v>
                </c:pt>
                <c:pt idx="13046">
                  <c:v>-12.167418145831739</c:v>
                </c:pt>
                <c:pt idx="13047">
                  <c:v>-1.4170726892349577</c:v>
                </c:pt>
                <c:pt idx="13048">
                  <c:v>13.306868658790341</c:v>
                </c:pt>
                <c:pt idx="13049">
                  <c:v>-3.4219004855721971</c:v>
                </c:pt>
                <c:pt idx="13050">
                  <c:v>-14.335041363415007</c:v>
                </c:pt>
                <c:pt idx="13051">
                  <c:v>5.1118762651898821</c:v>
                </c:pt>
                <c:pt idx="13052">
                  <c:v>8.0624959257337636</c:v>
                </c:pt>
                <c:pt idx="13053">
                  <c:v>-13.070176861805599</c:v>
                </c:pt>
                <c:pt idx="13054">
                  <c:v>8.0624959257337636</c:v>
                </c:pt>
                <c:pt idx="13055">
                  <c:v>-11.307011018304401</c:v>
                </c:pt>
                <c:pt idx="13056">
                  <c:v>-0.57994442595453144</c:v>
                </c:pt>
                <c:pt idx="13057">
                  <c:v>-0.44541114832236245</c:v>
                </c:pt>
                <c:pt idx="13058">
                  <c:v>0.40335569423120821</c:v>
                </c:pt>
                <c:pt idx="13059">
                  <c:v>-9.9662651028771325</c:v>
                </c:pt>
                <c:pt idx="13060">
                  <c:v>-10.059344460824425</c:v>
                </c:pt>
                <c:pt idx="13061">
                  <c:v>-0.28010791919273537</c:v>
                </c:pt>
                <c:pt idx="13062">
                  <c:v>4.6114347120823478</c:v>
                </c:pt>
                <c:pt idx="13063">
                  <c:v>3.8567792499178193</c:v>
                </c:pt>
                <c:pt idx="13064">
                  <c:v>0.23840473932507864</c:v>
                </c:pt>
                <c:pt idx="13065">
                  <c:v>0.53051471669878025</c:v>
                </c:pt>
                <c:pt idx="13066">
                  <c:v>9.5157233040340045E-2</c:v>
                </c:pt>
                <c:pt idx="13067">
                  <c:v>10.703326841459814</c:v>
                </c:pt>
                <c:pt idx="13068">
                  <c:v>-10.059795091795101</c:v>
                </c:pt>
                <c:pt idx="13069">
                  <c:v>10.146780789986687</c:v>
                </c:pt>
                <c:pt idx="13070">
                  <c:v>6.9418415996977165</c:v>
                </c:pt>
                <c:pt idx="13071">
                  <c:v>4.9801440860306343</c:v>
                </c:pt>
                <c:pt idx="13072">
                  <c:v>-8.0624959257337636</c:v>
                </c:pt>
                <c:pt idx="13073">
                  <c:v>10.703038388986418</c:v>
                </c:pt>
                <c:pt idx="13074">
                  <c:v>1.3501366184006185</c:v>
                </c:pt>
                <c:pt idx="13075">
                  <c:v>-8.8683081332894673</c:v>
                </c:pt>
                <c:pt idx="13076">
                  <c:v>0.32174785938948391</c:v>
                </c:pt>
                <c:pt idx="13077">
                  <c:v>1.1476125393717151</c:v>
                </c:pt>
                <c:pt idx="13078">
                  <c:v>0.13870627083159198</c:v>
                </c:pt>
                <c:pt idx="13079">
                  <c:v>0.95533095066627138</c:v>
                </c:pt>
                <c:pt idx="13080">
                  <c:v>0.44872062553513253</c:v>
                </c:pt>
                <c:pt idx="13081">
                  <c:v>-7.2465675693147755</c:v>
                </c:pt>
                <c:pt idx="13082">
                  <c:v>-0.81758405437449055</c:v>
                </c:pt>
                <c:pt idx="13083">
                  <c:v>-6.0732489820306386</c:v>
                </c:pt>
                <c:pt idx="13084">
                  <c:v>2.4150374992788439</c:v>
                </c:pt>
                <c:pt idx="13085">
                  <c:v>-1.5754081940079074</c:v>
                </c:pt>
                <c:pt idx="13086">
                  <c:v>12.550907075927366</c:v>
                </c:pt>
                <c:pt idx="13087">
                  <c:v>-1.7360310764556304</c:v>
                </c:pt>
                <c:pt idx="13088">
                  <c:v>0.29956028185890793</c:v>
                </c:pt>
                <c:pt idx="13089">
                  <c:v>-0.35908109330482835</c:v>
                </c:pt>
                <c:pt idx="13090">
                  <c:v>12.059119092544519</c:v>
                </c:pt>
                <c:pt idx="13091">
                  <c:v>3.3082939691539468</c:v>
                </c:pt>
                <c:pt idx="13092">
                  <c:v>7.6486571760385464</c:v>
                </c:pt>
                <c:pt idx="13093">
                  <c:v>9.2628586176436184E-2</c:v>
                </c:pt>
                <c:pt idx="13094">
                  <c:v>12.228918874172939</c:v>
                </c:pt>
                <c:pt idx="13095">
                  <c:v>-3.1026895620624217E-2</c:v>
                </c:pt>
                <c:pt idx="13096">
                  <c:v>8.3837042924740537</c:v>
                </c:pt>
                <c:pt idx="13097">
                  <c:v>-5.3457748368417297</c:v>
                </c:pt>
                <c:pt idx="13098">
                  <c:v>0.98657948423767861</c:v>
                </c:pt>
                <c:pt idx="13099">
                  <c:v>0.56713075834630355</c:v>
                </c:pt>
                <c:pt idx="13100">
                  <c:v>1.4579103776827391</c:v>
                </c:pt>
                <c:pt idx="13101">
                  <c:v>-5.5647846187835261</c:v>
                </c:pt>
                <c:pt idx="13102">
                  <c:v>-9.5196362528432132</c:v>
                </c:pt>
                <c:pt idx="13103">
                  <c:v>-8.0624959257337636</c:v>
                </c:pt>
                <c:pt idx="13104">
                  <c:v>-8.0624959257337636</c:v>
                </c:pt>
                <c:pt idx="13105">
                  <c:v>1.1319465177414849</c:v>
                </c:pt>
                <c:pt idx="13106">
                  <c:v>10.703326841459814</c:v>
                </c:pt>
                <c:pt idx="13107">
                  <c:v>-1.2587342684001681</c:v>
                </c:pt>
                <c:pt idx="13108">
                  <c:v>0.29274862988713685</c:v>
                </c:pt>
                <c:pt idx="13109">
                  <c:v>0.50479215203717298</c:v>
                </c:pt>
                <c:pt idx="13110">
                  <c:v>0.18807234815257187</c:v>
                </c:pt>
                <c:pt idx="13111">
                  <c:v>-10.381542951184585</c:v>
                </c:pt>
                <c:pt idx="13112">
                  <c:v>-0.60101044195302633</c:v>
                </c:pt>
                <c:pt idx="13113">
                  <c:v>0.39231742277876031</c:v>
                </c:pt>
                <c:pt idx="13114">
                  <c:v>-0.88041838424732721</c:v>
                </c:pt>
              </c:numCache>
            </c:numRef>
          </c:xVal>
          <c:yVal>
            <c:numRef>
              <c:f>'VTA 3m'!$I$4:$I$17519</c:f>
              <c:numCache>
                <c:formatCode>General</c:formatCode>
                <c:ptCount val="17516"/>
                <c:pt idx="0">
                  <c:v>0.24745291052982821</c:v>
                </c:pt>
                <c:pt idx="1">
                  <c:v>0.37401940329452038</c:v>
                </c:pt>
                <c:pt idx="2">
                  <c:v>0.69475723228590724</c:v>
                </c:pt>
                <c:pt idx="3">
                  <c:v>0.81420233051723168</c:v>
                </c:pt>
                <c:pt idx="496">
                  <c:v>0.62374077782706372</c:v>
                </c:pt>
                <c:pt idx="497">
                  <c:v>0.12706629197620187</c:v>
                </c:pt>
                <c:pt idx="498">
                  <c:v>3.3849628156093881E-2</c:v>
                </c:pt>
                <c:pt idx="499">
                  <c:v>0.73547009243606121</c:v>
                </c:pt>
                <c:pt idx="500">
                  <c:v>0.66746720373454604</c:v>
                </c:pt>
                <c:pt idx="501">
                  <c:v>0.38880159327250918</c:v>
                </c:pt>
                <c:pt idx="502">
                  <c:v>0.24502380377319974</c:v>
                </c:pt>
                <c:pt idx="503">
                  <c:v>0.79735298283544742</c:v>
                </c:pt>
                <c:pt idx="504">
                  <c:v>0.26022001639227194</c:v>
                </c:pt>
                <c:pt idx="505">
                  <c:v>0.12911353600551695</c:v>
                </c:pt>
                <c:pt idx="506">
                  <c:v>0.57737656671934967</c:v>
                </c:pt>
                <c:pt idx="507">
                  <c:v>0.37401940329452038</c:v>
                </c:pt>
                <c:pt idx="508">
                  <c:v>1.3821306245540492</c:v>
                </c:pt>
                <c:pt idx="509">
                  <c:v>4.8200662125771815E-2</c:v>
                </c:pt>
                <c:pt idx="510">
                  <c:v>0.37939456538409327</c:v>
                </c:pt>
                <c:pt idx="511">
                  <c:v>3.3657315114840734E-2</c:v>
                </c:pt>
                <c:pt idx="512">
                  <c:v>0.36325020840572608</c:v>
                </c:pt>
                <c:pt idx="513">
                  <c:v>0.10073889845077356</c:v>
                </c:pt>
                <c:pt idx="514">
                  <c:v>0.35979227875990299</c:v>
                </c:pt>
                <c:pt idx="515">
                  <c:v>0.28523572848074924</c:v>
                </c:pt>
                <c:pt idx="516">
                  <c:v>0.22297370578249143</c:v>
                </c:pt>
                <c:pt idx="517">
                  <c:v>2.3426180470382305</c:v>
                </c:pt>
                <c:pt idx="518">
                  <c:v>0.37401940329452038</c:v>
                </c:pt>
                <c:pt idx="519">
                  <c:v>0.37401940329452038</c:v>
                </c:pt>
                <c:pt idx="520">
                  <c:v>0.72002025703144934</c:v>
                </c:pt>
                <c:pt idx="521">
                  <c:v>0.56911380942092371</c:v>
                </c:pt>
                <c:pt idx="522">
                  <c:v>0.37401940329452038</c:v>
                </c:pt>
                <c:pt idx="523">
                  <c:v>0.37401940329452038</c:v>
                </c:pt>
                <c:pt idx="524">
                  <c:v>0.44648511144081232</c:v>
                </c:pt>
                <c:pt idx="525">
                  <c:v>0.37401940329452038</c:v>
                </c:pt>
                <c:pt idx="526">
                  <c:v>0.36665300642583903</c:v>
                </c:pt>
                <c:pt idx="527">
                  <c:v>0.37401940329452038</c:v>
                </c:pt>
                <c:pt idx="528">
                  <c:v>0.73343657938899687</c:v>
                </c:pt>
                <c:pt idx="529">
                  <c:v>0.37401940329452038</c:v>
                </c:pt>
                <c:pt idx="530">
                  <c:v>0.37401940329452038</c:v>
                </c:pt>
                <c:pt idx="531">
                  <c:v>0.36941448281727257</c:v>
                </c:pt>
                <c:pt idx="532">
                  <c:v>0.73339062409371236</c:v>
                </c:pt>
                <c:pt idx="533">
                  <c:v>0.37401940329452038</c:v>
                </c:pt>
                <c:pt idx="534">
                  <c:v>0.96042123375927557</c:v>
                </c:pt>
                <c:pt idx="535">
                  <c:v>0.37401940329452016</c:v>
                </c:pt>
                <c:pt idx="536">
                  <c:v>0.73338914935694299</c:v>
                </c:pt>
                <c:pt idx="537">
                  <c:v>0.37401940329452016</c:v>
                </c:pt>
                <c:pt idx="538">
                  <c:v>0.70022911719023728</c:v>
                </c:pt>
                <c:pt idx="539">
                  <c:v>0.4196097020888096</c:v>
                </c:pt>
                <c:pt idx="540">
                  <c:v>0.37401940329452038</c:v>
                </c:pt>
                <c:pt idx="541">
                  <c:v>0.37401940329452038</c:v>
                </c:pt>
                <c:pt idx="542">
                  <c:v>0.37401940329452038</c:v>
                </c:pt>
                <c:pt idx="543">
                  <c:v>0.19084501825359221</c:v>
                </c:pt>
                <c:pt idx="544">
                  <c:v>0.56907180340236418</c:v>
                </c:pt>
                <c:pt idx="545">
                  <c:v>0.70022911719023728</c:v>
                </c:pt>
                <c:pt idx="546">
                  <c:v>1.2835382381754079</c:v>
                </c:pt>
                <c:pt idx="547">
                  <c:v>3.6745842609106787</c:v>
                </c:pt>
                <c:pt idx="548">
                  <c:v>0.37401940329452038</c:v>
                </c:pt>
                <c:pt idx="549">
                  <c:v>0.85749047052450889</c:v>
                </c:pt>
                <c:pt idx="550">
                  <c:v>0.67534900971955969</c:v>
                </c:pt>
                <c:pt idx="551">
                  <c:v>0.28523572848074952</c:v>
                </c:pt>
                <c:pt idx="552">
                  <c:v>0.37401940329452038</c:v>
                </c:pt>
                <c:pt idx="553">
                  <c:v>0.73635583947517036</c:v>
                </c:pt>
                <c:pt idx="554">
                  <c:v>0.37401940329452038</c:v>
                </c:pt>
                <c:pt idx="555">
                  <c:v>0.37401940329452038</c:v>
                </c:pt>
                <c:pt idx="556">
                  <c:v>0.72466942426312853</c:v>
                </c:pt>
                <c:pt idx="557">
                  <c:v>0.37401940329452038</c:v>
                </c:pt>
                <c:pt idx="558">
                  <c:v>0.63343543992660722</c:v>
                </c:pt>
                <c:pt idx="559">
                  <c:v>0.35847287892692259</c:v>
                </c:pt>
                <c:pt idx="560">
                  <c:v>0.76774977681205381</c:v>
                </c:pt>
                <c:pt idx="561">
                  <c:v>0.49760746877054707</c:v>
                </c:pt>
                <c:pt idx="562">
                  <c:v>0.37915566787719607</c:v>
                </c:pt>
                <c:pt idx="563">
                  <c:v>0.37401940329452038</c:v>
                </c:pt>
                <c:pt idx="564">
                  <c:v>0.37401940329452038</c:v>
                </c:pt>
                <c:pt idx="565">
                  <c:v>0.37401940329452016</c:v>
                </c:pt>
                <c:pt idx="566">
                  <c:v>0.37401940329452038</c:v>
                </c:pt>
                <c:pt idx="567">
                  <c:v>0.44420574519559747</c:v>
                </c:pt>
                <c:pt idx="568">
                  <c:v>0.37401940329452038</c:v>
                </c:pt>
                <c:pt idx="569">
                  <c:v>0.21295965408753684</c:v>
                </c:pt>
                <c:pt idx="570">
                  <c:v>1.064581108459149</c:v>
                </c:pt>
                <c:pt idx="571">
                  <c:v>0.37401940329452038</c:v>
                </c:pt>
                <c:pt idx="572">
                  <c:v>0.37401940329452038</c:v>
                </c:pt>
                <c:pt idx="573">
                  <c:v>0.37401940329452038</c:v>
                </c:pt>
                <c:pt idx="574">
                  <c:v>0.12812867846565026</c:v>
                </c:pt>
                <c:pt idx="575">
                  <c:v>4.5752488921826574E-2</c:v>
                </c:pt>
                <c:pt idx="576">
                  <c:v>0.40184417888180335</c:v>
                </c:pt>
                <c:pt idx="577">
                  <c:v>0.37401940329452038</c:v>
                </c:pt>
                <c:pt idx="578">
                  <c:v>0.78526467159464874</c:v>
                </c:pt>
                <c:pt idx="579">
                  <c:v>0.57403126772771929</c:v>
                </c:pt>
                <c:pt idx="580">
                  <c:v>0.37401940329452038</c:v>
                </c:pt>
                <c:pt idx="581">
                  <c:v>0.61240416087085836</c:v>
                </c:pt>
                <c:pt idx="582">
                  <c:v>0.77772306265611468</c:v>
                </c:pt>
                <c:pt idx="583">
                  <c:v>0.37698971368473078</c:v>
                </c:pt>
                <c:pt idx="584">
                  <c:v>0.2671642098541972</c:v>
                </c:pt>
                <c:pt idx="585">
                  <c:v>1.2683706819984022</c:v>
                </c:pt>
                <c:pt idx="586">
                  <c:v>0.43079117596115618</c:v>
                </c:pt>
                <c:pt idx="587">
                  <c:v>0.81738794815812632</c:v>
                </c:pt>
                <c:pt idx="588">
                  <c:v>0.26661388210458969</c:v>
                </c:pt>
                <c:pt idx="589">
                  <c:v>0.74100880807796765</c:v>
                </c:pt>
                <c:pt idx="590">
                  <c:v>0.54533122174965321</c:v>
                </c:pt>
                <c:pt idx="591">
                  <c:v>1.1233972099451699</c:v>
                </c:pt>
                <c:pt idx="592">
                  <c:v>1.4867200008246859E-2</c:v>
                </c:pt>
                <c:pt idx="593">
                  <c:v>0.37401940329452038</c:v>
                </c:pt>
                <c:pt idx="594">
                  <c:v>0.23648054535005675</c:v>
                </c:pt>
                <c:pt idx="595">
                  <c:v>0.37401940329452038</c:v>
                </c:pt>
                <c:pt idx="596">
                  <c:v>0.37089264314806858</c:v>
                </c:pt>
                <c:pt idx="597">
                  <c:v>0.37401940329452038</c:v>
                </c:pt>
                <c:pt idx="598">
                  <c:v>0.27720784777513502</c:v>
                </c:pt>
                <c:pt idx="599">
                  <c:v>0.25067151347653255</c:v>
                </c:pt>
                <c:pt idx="600">
                  <c:v>0.37401940329452038</c:v>
                </c:pt>
                <c:pt idx="601">
                  <c:v>1.0619369576403201</c:v>
                </c:pt>
                <c:pt idx="602">
                  <c:v>0.37401940329452038</c:v>
                </c:pt>
                <c:pt idx="603">
                  <c:v>0.44186585453301419</c:v>
                </c:pt>
                <c:pt idx="604">
                  <c:v>0.65080056601050573</c:v>
                </c:pt>
                <c:pt idx="605">
                  <c:v>0.73492993628374104</c:v>
                </c:pt>
                <c:pt idx="606">
                  <c:v>4.4987012107949177E-2</c:v>
                </c:pt>
                <c:pt idx="607">
                  <c:v>0.15545611319529762</c:v>
                </c:pt>
                <c:pt idx="608">
                  <c:v>0.37401940329452038</c:v>
                </c:pt>
                <c:pt idx="609">
                  <c:v>1.3097240830191339</c:v>
                </c:pt>
                <c:pt idx="610">
                  <c:v>0.69815215141104991</c:v>
                </c:pt>
                <c:pt idx="611">
                  <c:v>1.2153887300321582</c:v>
                </c:pt>
                <c:pt idx="612">
                  <c:v>0.55432938647828955</c:v>
                </c:pt>
                <c:pt idx="613">
                  <c:v>4.9936812481133332E-2</c:v>
                </c:pt>
                <c:pt idx="614">
                  <c:v>0.30170227868007499</c:v>
                </c:pt>
                <c:pt idx="615">
                  <c:v>0.89823217132482303</c:v>
                </c:pt>
                <c:pt idx="616">
                  <c:v>0.45259769440174563</c:v>
                </c:pt>
                <c:pt idx="617">
                  <c:v>1.2392905876407068</c:v>
                </c:pt>
                <c:pt idx="618">
                  <c:v>0.73635583947517036</c:v>
                </c:pt>
                <c:pt idx="619">
                  <c:v>0</c:v>
                </c:pt>
                <c:pt idx="620">
                  <c:v>1.425240248405953</c:v>
                </c:pt>
                <c:pt idx="621">
                  <c:v>0.89790554214738039</c:v>
                </c:pt>
                <c:pt idx="622">
                  <c:v>0.37401940329452038</c:v>
                </c:pt>
                <c:pt idx="623">
                  <c:v>0.37401940329452038</c:v>
                </c:pt>
                <c:pt idx="624">
                  <c:v>0.91052541032909773</c:v>
                </c:pt>
                <c:pt idx="625">
                  <c:v>0.69505778522036044</c:v>
                </c:pt>
                <c:pt idx="626">
                  <c:v>0.39053439542690355</c:v>
                </c:pt>
                <c:pt idx="627">
                  <c:v>0.26034030001442926</c:v>
                </c:pt>
                <c:pt idx="628">
                  <c:v>0.54593431631986578</c:v>
                </c:pt>
                <c:pt idx="629">
                  <c:v>0.39587385578999762</c:v>
                </c:pt>
                <c:pt idx="630">
                  <c:v>0.37401940329452038</c:v>
                </c:pt>
                <c:pt idx="631">
                  <c:v>0.37401940329452038</c:v>
                </c:pt>
                <c:pt idx="632">
                  <c:v>0.14759552005861623</c:v>
                </c:pt>
                <c:pt idx="633">
                  <c:v>0.56901773680143575</c:v>
                </c:pt>
                <c:pt idx="634">
                  <c:v>0.72847745151918275</c:v>
                </c:pt>
                <c:pt idx="635">
                  <c:v>0.71663541206090597</c:v>
                </c:pt>
                <c:pt idx="636">
                  <c:v>0.9468556444310875</c:v>
                </c:pt>
                <c:pt idx="637">
                  <c:v>0.37401940329452016</c:v>
                </c:pt>
                <c:pt idx="638">
                  <c:v>0.37401940329452038</c:v>
                </c:pt>
                <c:pt idx="639">
                  <c:v>0.37401940329452038</c:v>
                </c:pt>
                <c:pt idx="640">
                  <c:v>0.37401940329452038</c:v>
                </c:pt>
                <c:pt idx="641">
                  <c:v>0.37401940329452038</c:v>
                </c:pt>
                <c:pt idx="642">
                  <c:v>0.54611300989186884</c:v>
                </c:pt>
                <c:pt idx="643">
                  <c:v>0.37401940329452038</c:v>
                </c:pt>
                <c:pt idx="644">
                  <c:v>0.91379274409062838</c:v>
                </c:pt>
                <c:pt idx="645">
                  <c:v>1.4064913052519279</c:v>
                </c:pt>
                <c:pt idx="646">
                  <c:v>0.4499867346179966</c:v>
                </c:pt>
                <c:pt idx="647">
                  <c:v>0.37401940329452038</c:v>
                </c:pt>
                <c:pt idx="648">
                  <c:v>0.72644122772834185</c:v>
                </c:pt>
                <c:pt idx="649">
                  <c:v>0.73146915904267318</c:v>
                </c:pt>
                <c:pt idx="650">
                  <c:v>0.85067348630525674</c:v>
                </c:pt>
                <c:pt idx="651">
                  <c:v>0.30634292553422426</c:v>
                </c:pt>
                <c:pt idx="652">
                  <c:v>0.37401940329452038</c:v>
                </c:pt>
                <c:pt idx="653">
                  <c:v>1.1883214550289676</c:v>
                </c:pt>
                <c:pt idx="654">
                  <c:v>0.71357531687634368</c:v>
                </c:pt>
                <c:pt idx="655">
                  <c:v>0.57650296537480683</c:v>
                </c:pt>
                <c:pt idx="656">
                  <c:v>0.65698735320324464</c:v>
                </c:pt>
                <c:pt idx="657">
                  <c:v>0.71159233195384208</c:v>
                </c:pt>
                <c:pt idx="658">
                  <c:v>0.37401940329452038</c:v>
                </c:pt>
                <c:pt idx="659">
                  <c:v>0.72456709559402366</c:v>
                </c:pt>
                <c:pt idx="660">
                  <c:v>0.37401940329452038</c:v>
                </c:pt>
                <c:pt idx="661">
                  <c:v>3.8475940934253605E-2</c:v>
                </c:pt>
                <c:pt idx="662">
                  <c:v>0.73417392369064705</c:v>
                </c:pt>
                <c:pt idx="663">
                  <c:v>0.52396581565743483</c:v>
                </c:pt>
                <c:pt idx="664">
                  <c:v>0.59533936654023656</c:v>
                </c:pt>
                <c:pt idx="665">
                  <c:v>0.10226821785130204</c:v>
                </c:pt>
                <c:pt idx="666">
                  <c:v>0.41379755868686446</c:v>
                </c:pt>
                <c:pt idx="667">
                  <c:v>0.37401940329452038</c:v>
                </c:pt>
                <c:pt idx="668">
                  <c:v>0.39205585478575611</c:v>
                </c:pt>
                <c:pt idx="669">
                  <c:v>0.64199841306915795</c:v>
                </c:pt>
                <c:pt idx="670">
                  <c:v>0.73635583947517036</c:v>
                </c:pt>
                <c:pt idx="671">
                  <c:v>7.6345541853526822E-2</c:v>
                </c:pt>
                <c:pt idx="672">
                  <c:v>0.37401940329452038</c:v>
                </c:pt>
                <c:pt idx="673">
                  <c:v>0.74304665455131225</c:v>
                </c:pt>
                <c:pt idx="674">
                  <c:v>0.34436383506929974</c:v>
                </c:pt>
                <c:pt idx="675">
                  <c:v>0.37401940329452038</c:v>
                </c:pt>
                <c:pt idx="676">
                  <c:v>0.32587688246840307</c:v>
                </c:pt>
                <c:pt idx="677">
                  <c:v>0.37401940329452038</c:v>
                </c:pt>
                <c:pt idx="678">
                  <c:v>0.37401940329452038</c:v>
                </c:pt>
                <c:pt idx="679">
                  <c:v>0.37401940329452038</c:v>
                </c:pt>
                <c:pt idx="680">
                  <c:v>0.68712040113459272</c:v>
                </c:pt>
                <c:pt idx="681">
                  <c:v>0.72847745151918275</c:v>
                </c:pt>
                <c:pt idx="682">
                  <c:v>0.37401940329452038</c:v>
                </c:pt>
                <c:pt idx="683">
                  <c:v>0.28523572848074924</c:v>
                </c:pt>
                <c:pt idx="684">
                  <c:v>0.37401940329452038</c:v>
                </c:pt>
                <c:pt idx="685">
                  <c:v>0.69176750971556977</c:v>
                </c:pt>
                <c:pt idx="686">
                  <c:v>0.56149383407550368</c:v>
                </c:pt>
                <c:pt idx="687">
                  <c:v>2.0247641791510276</c:v>
                </c:pt>
                <c:pt idx="688">
                  <c:v>0.6076657464157752</c:v>
                </c:pt>
                <c:pt idx="689">
                  <c:v>0.70208108420632576</c:v>
                </c:pt>
                <c:pt idx="690">
                  <c:v>0.37401940329452038</c:v>
                </c:pt>
                <c:pt idx="691">
                  <c:v>0.37401940329452038</c:v>
                </c:pt>
                <c:pt idx="692">
                  <c:v>0.64186292400584866</c:v>
                </c:pt>
                <c:pt idx="693">
                  <c:v>0.56852445442993849</c:v>
                </c:pt>
                <c:pt idx="694">
                  <c:v>0.73635583947517036</c:v>
                </c:pt>
                <c:pt idx="695">
                  <c:v>0.61263162247257852</c:v>
                </c:pt>
                <c:pt idx="696">
                  <c:v>0.6465402274821489</c:v>
                </c:pt>
                <c:pt idx="697">
                  <c:v>0.37401940329452038</c:v>
                </c:pt>
                <c:pt idx="698">
                  <c:v>0.37401940329452038</c:v>
                </c:pt>
                <c:pt idx="699">
                  <c:v>0.16398825563599448</c:v>
                </c:pt>
                <c:pt idx="700">
                  <c:v>1.1530093150166003</c:v>
                </c:pt>
                <c:pt idx="701">
                  <c:v>0.28244586998248822</c:v>
                </c:pt>
                <c:pt idx="702">
                  <c:v>0.76189461721383722</c:v>
                </c:pt>
                <c:pt idx="703">
                  <c:v>2.3847122369150348E-2</c:v>
                </c:pt>
                <c:pt idx="704">
                  <c:v>0.37401940329452016</c:v>
                </c:pt>
                <c:pt idx="705">
                  <c:v>0.37401940329452038</c:v>
                </c:pt>
                <c:pt idx="706">
                  <c:v>0.64695670257002436</c:v>
                </c:pt>
                <c:pt idx="707">
                  <c:v>0.37401940329452038</c:v>
                </c:pt>
                <c:pt idx="708">
                  <c:v>0.20688350059147301</c:v>
                </c:pt>
                <c:pt idx="709">
                  <c:v>0.37401940329452016</c:v>
                </c:pt>
                <c:pt idx="710">
                  <c:v>0.73635583947517036</c:v>
                </c:pt>
                <c:pt idx="711">
                  <c:v>0.72957157594736333</c:v>
                </c:pt>
                <c:pt idx="712">
                  <c:v>0.53954765686681505</c:v>
                </c:pt>
                <c:pt idx="713">
                  <c:v>1.1744595081379974</c:v>
                </c:pt>
                <c:pt idx="714">
                  <c:v>6.0902833316206453E-2</c:v>
                </c:pt>
                <c:pt idx="715">
                  <c:v>0.73436631719939205</c:v>
                </c:pt>
                <c:pt idx="716">
                  <c:v>0.37401940329452038</c:v>
                </c:pt>
                <c:pt idx="717">
                  <c:v>0.4130094314769609</c:v>
                </c:pt>
                <c:pt idx="718">
                  <c:v>0.37401940329452038</c:v>
                </c:pt>
                <c:pt idx="719">
                  <c:v>0.56309494031139717</c:v>
                </c:pt>
                <c:pt idx="720">
                  <c:v>0.37401940329452038</c:v>
                </c:pt>
                <c:pt idx="721">
                  <c:v>0.69618727686226856</c:v>
                </c:pt>
                <c:pt idx="722">
                  <c:v>0.37401940329452038</c:v>
                </c:pt>
                <c:pt idx="723">
                  <c:v>0.37401940329452038</c:v>
                </c:pt>
                <c:pt idx="724">
                  <c:v>0.37401940329452038</c:v>
                </c:pt>
                <c:pt idx="725">
                  <c:v>0.28523572848074924</c:v>
                </c:pt>
                <c:pt idx="726">
                  <c:v>0.37401940329452038</c:v>
                </c:pt>
                <c:pt idx="727">
                  <c:v>0.37401940329452038</c:v>
                </c:pt>
                <c:pt idx="728">
                  <c:v>1.3364651697494987</c:v>
                </c:pt>
                <c:pt idx="729">
                  <c:v>4.6420053578217379E-4</c:v>
                </c:pt>
                <c:pt idx="730">
                  <c:v>0.64704601449773158</c:v>
                </c:pt>
                <c:pt idx="731">
                  <c:v>0.41268961466261039</c:v>
                </c:pt>
                <c:pt idx="732">
                  <c:v>0.6632631849804711</c:v>
                </c:pt>
                <c:pt idx="733">
                  <c:v>0.37401940329452038</c:v>
                </c:pt>
                <c:pt idx="734">
                  <c:v>0.55520103356862016</c:v>
                </c:pt>
                <c:pt idx="735">
                  <c:v>0.73635583947517036</c:v>
                </c:pt>
                <c:pt idx="736">
                  <c:v>7.1538754300229553E-4</c:v>
                </c:pt>
                <c:pt idx="737">
                  <c:v>0.50677351119025249</c:v>
                </c:pt>
                <c:pt idx="738">
                  <c:v>0.72973113222359742</c:v>
                </c:pt>
                <c:pt idx="739">
                  <c:v>0.89015427472661823</c:v>
                </c:pt>
                <c:pt idx="740">
                  <c:v>8.8322505083571604E-2</c:v>
                </c:pt>
                <c:pt idx="741">
                  <c:v>0.70758515133263611</c:v>
                </c:pt>
                <c:pt idx="742">
                  <c:v>0.28397749512383452</c:v>
                </c:pt>
                <c:pt idx="743">
                  <c:v>3.5268539626344957E-2</c:v>
                </c:pt>
                <c:pt idx="744">
                  <c:v>0.37401940329452038</c:v>
                </c:pt>
                <c:pt idx="745">
                  <c:v>0.37401940329452038</c:v>
                </c:pt>
                <c:pt idx="746">
                  <c:v>1.0303337038063665</c:v>
                </c:pt>
                <c:pt idx="747">
                  <c:v>0.42196536707192722</c:v>
                </c:pt>
                <c:pt idx="748">
                  <c:v>0.33825985970869465</c:v>
                </c:pt>
                <c:pt idx="749">
                  <c:v>0.74938748766998875</c:v>
                </c:pt>
                <c:pt idx="750">
                  <c:v>0.35935208386528067</c:v>
                </c:pt>
                <c:pt idx="751">
                  <c:v>0.37401940329452016</c:v>
                </c:pt>
                <c:pt idx="752">
                  <c:v>0.14961026255640983</c:v>
                </c:pt>
                <c:pt idx="753">
                  <c:v>0.37401940329452038</c:v>
                </c:pt>
                <c:pt idx="754">
                  <c:v>0.68526756792850696</c:v>
                </c:pt>
                <c:pt idx="755">
                  <c:v>1.4393239424978894</c:v>
                </c:pt>
                <c:pt idx="756">
                  <c:v>0.39137729982995301</c:v>
                </c:pt>
                <c:pt idx="757">
                  <c:v>0.37879876856904598</c:v>
                </c:pt>
                <c:pt idx="758">
                  <c:v>0.70046248203103911</c:v>
                </c:pt>
                <c:pt idx="759">
                  <c:v>0.31614498552843451</c:v>
                </c:pt>
                <c:pt idx="760">
                  <c:v>0.17867031404244155</c:v>
                </c:pt>
                <c:pt idx="761">
                  <c:v>0.62095522312988782</c:v>
                </c:pt>
                <c:pt idx="762">
                  <c:v>0.37401940329452038</c:v>
                </c:pt>
                <c:pt idx="763">
                  <c:v>0.56561872597489549</c:v>
                </c:pt>
                <c:pt idx="764">
                  <c:v>0.37474870322999843</c:v>
                </c:pt>
                <c:pt idx="765">
                  <c:v>0.36317203678753468</c:v>
                </c:pt>
                <c:pt idx="766">
                  <c:v>0.51182996138787429</c:v>
                </c:pt>
                <c:pt idx="767">
                  <c:v>1.0588747127041722</c:v>
                </c:pt>
                <c:pt idx="768">
                  <c:v>0.57370811880958572</c:v>
                </c:pt>
                <c:pt idx="769">
                  <c:v>0.37401940329452016</c:v>
                </c:pt>
                <c:pt idx="770">
                  <c:v>8.7087986368555387E-2</c:v>
                </c:pt>
                <c:pt idx="771">
                  <c:v>0.6364071280478889</c:v>
                </c:pt>
                <c:pt idx="772">
                  <c:v>0.31049787645160748</c:v>
                </c:pt>
                <c:pt idx="773">
                  <c:v>0.87071312200009121</c:v>
                </c:pt>
                <c:pt idx="774">
                  <c:v>0.76486333324129019</c:v>
                </c:pt>
                <c:pt idx="775">
                  <c:v>0.36850237397362678</c:v>
                </c:pt>
                <c:pt idx="776">
                  <c:v>1.1363253812833594</c:v>
                </c:pt>
                <c:pt idx="777">
                  <c:v>0.37401940329451994</c:v>
                </c:pt>
                <c:pt idx="778">
                  <c:v>0.66255524783965292</c:v>
                </c:pt>
                <c:pt idx="779">
                  <c:v>0.61376324324770115</c:v>
                </c:pt>
                <c:pt idx="780">
                  <c:v>0.58952178458880189</c:v>
                </c:pt>
                <c:pt idx="781">
                  <c:v>0.47255428744338679</c:v>
                </c:pt>
                <c:pt idx="782">
                  <c:v>0.3106432396352482</c:v>
                </c:pt>
                <c:pt idx="783">
                  <c:v>7.6471287710138516E-2</c:v>
                </c:pt>
                <c:pt idx="784">
                  <c:v>0.36564226352120799</c:v>
                </c:pt>
                <c:pt idx="785">
                  <c:v>6.9630845869115277E-2</c:v>
                </c:pt>
                <c:pt idx="786">
                  <c:v>0.16526083877323858</c:v>
                </c:pt>
                <c:pt idx="787">
                  <c:v>0.37401940329452038</c:v>
                </c:pt>
                <c:pt idx="788">
                  <c:v>0.68515685819915451</c:v>
                </c:pt>
                <c:pt idx="789">
                  <c:v>0.34059247637526097</c:v>
                </c:pt>
                <c:pt idx="790">
                  <c:v>1.1334887382290788</c:v>
                </c:pt>
                <c:pt idx="791">
                  <c:v>0.34675392538457489</c:v>
                </c:pt>
                <c:pt idx="792">
                  <c:v>0.52174907505713564</c:v>
                </c:pt>
                <c:pt idx="793">
                  <c:v>0.37254814690142357</c:v>
                </c:pt>
                <c:pt idx="794">
                  <c:v>1.1582366119943237</c:v>
                </c:pt>
                <c:pt idx="795">
                  <c:v>4.1189206491646882E-2</c:v>
                </c:pt>
                <c:pt idx="796">
                  <c:v>0.32154475585016684</c:v>
                </c:pt>
                <c:pt idx="797">
                  <c:v>7.7747287699055645E-2</c:v>
                </c:pt>
                <c:pt idx="798">
                  <c:v>0.49960978010209278</c:v>
                </c:pt>
                <c:pt idx="799">
                  <c:v>0.52185282159328783</c:v>
                </c:pt>
                <c:pt idx="800">
                  <c:v>0.73635583947517036</c:v>
                </c:pt>
                <c:pt idx="801">
                  <c:v>1.3801356657344024</c:v>
                </c:pt>
                <c:pt idx="802">
                  <c:v>9.8939614416569274E-2</c:v>
                </c:pt>
                <c:pt idx="803">
                  <c:v>0.71730366301634996</c:v>
                </c:pt>
                <c:pt idx="804">
                  <c:v>7.9925699598918487E-2</c:v>
                </c:pt>
                <c:pt idx="805">
                  <c:v>0.3740194032945206</c:v>
                </c:pt>
                <c:pt idx="806">
                  <c:v>1.6178007982600844</c:v>
                </c:pt>
                <c:pt idx="807">
                  <c:v>0.70046531471815021</c:v>
                </c:pt>
                <c:pt idx="808">
                  <c:v>8.3222899782309408E-3</c:v>
                </c:pt>
                <c:pt idx="809">
                  <c:v>0.22644365271668215</c:v>
                </c:pt>
                <c:pt idx="810">
                  <c:v>0.20896696515091559</c:v>
                </c:pt>
                <c:pt idx="811">
                  <c:v>0.77538381658117805</c:v>
                </c:pt>
                <c:pt idx="812">
                  <c:v>0.48554073014192167</c:v>
                </c:pt>
                <c:pt idx="813">
                  <c:v>0.37401940329452038</c:v>
                </c:pt>
                <c:pt idx="814">
                  <c:v>0.11901785154841821</c:v>
                </c:pt>
                <c:pt idx="815">
                  <c:v>0.72469479981330243</c:v>
                </c:pt>
                <c:pt idx="816">
                  <c:v>0.40936681266528802</c:v>
                </c:pt>
                <c:pt idx="817">
                  <c:v>0.80961273202039719</c:v>
                </c:pt>
                <c:pt idx="818">
                  <c:v>1.0373679070875557</c:v>
                </c:pt>
                <c:pt idx="819">
                  <c:v>0.37401940329452038</c:v>
                </c:pt>
                <c:pt idx="820">
                  <c:v>0.37401940329452038</c:v>
                </c:pt>
                <c:pt idx="821">
                  <c:v>0.37401940329452038</c:v>
                </c:pt>
                <c:pt idx="822">
                  <c:v>0.29580758271672342</c:v>
                </c:pt>
                <c:pt idx="823">
                  <c:v>0.35462702135666846</c:v>
                </c:pt>
                <c:pt idx="824">
                  <c:v>6.9555710487050226E-2</c:v>
                </c:pt>
                <c:pt idx="825">
                  <c:v>0.73481328922060163</c:v>
                </c:pt>
                <c:pt idx="826">
                  <c:v>0.79075707579932475</c:v>
                </c:pt>
                <c:pt idx="827">
                  <c:v>0.37401940329452038</c:v>
                </c:pt>
                <c:pt idx="828">
                  <c:v>0.43927206228582172</c:v>
                </c:pt>
                <c:pt idx="829">
                  <c:v>0.38284113126447622</c:v>
                </c:pt>
                <c:pt idx="830">
                  <c:v>0.44535939508033151</c:v>
                </c:pt>
                <c:pt idx="831">
                  <c:v>0.91875163569056473</c:v>
                </c:pt>
                <c:pt idx="832">
                  <c:v>0.71960877499437848</c:v>
                </c:pt>
                <c:pt idx="833">
                  <c:v>0.24912215350756878</c:v>
                </c:pt>
                <c:pt idx="834">
                  <c:v>0.66408149548378981</c:v>
                </c:pt>
                <c:pt idx="835">
                  <c:v>0.49113679793039078</c:v>
                </c:pt>
                <c:pt idx="836">
                  <c:v>0.31398559764768419</c:v>
                </c:pt>
                <c:pt idx="837">
                  <c:v>8.9892684993695529E-2</c:v>
                </c:pt>
                <c:pt idx="838">
                  <c:v>0.37401940329452038</c:v>
                </c:pt>
                <c:pt idx="839">
                  <c:v>0.3606103609062104</c:v>
                </c:pt>
                <c:pt idx="840">
                  <c:v>1.1430431637974006</c:v>
                </c:pt>
                <c:pt idx="841">
                  <c:v>0.11297323132481275</c:v>
                </c:pt>
                <c:pt idx="842">
                  <c:v>0.94123667454101556</c:v>
                </c:pt>
                <c:pt idx="843">
                  <c:v>0.46361140309405779</c:v>
                </c:pt>
                <c:pt idx="844">
                  <c:v>0.34819720139270754</c:v>
                </c:pt>
                <c:pt idx="845">
                  <c:v>2.7293091033461314</c:v>
                </c:pt>
                <c:pt idx="846">
                  <c:v>0.23858466304011447</c:v>
                </c:pt>
                <c:pt idx="847">
                  <c:v>0.99695490900485373</c:v>
                </c:pt>
                <c:pt idx="848">
                  <c:v>9.85495547765982E-2</c:v>
                </c:pt>
                <c:pt idx="849">
                  <c:v>0.71846681015859126</c:v>
                </c:pt>
                <c:pt idx="850">
                  <c:v>0.20282760127725261</c:v>
                </c:pt>
                <c:pt idx="851">
                  <c:v>0.19885412494154642</c:v>
                </c:pt>
                <c:pt idx="852">
                  <c:v>2.3786821167947867E-2</c:v>
                </c:pt>
                <c:pt idx="853">
                  <c:v>0.13871737386531194</c:v>
                </c:pt>
                <c:pt idx="854">
                  <c:v>0.58209532033752776</c:v>
                </c:pt>
                <c:pt idx="855">
                  <c:v>0.37401940329452038</c:v>
                </c:pt>
                <c:pt idx="856">
                  <c:v>0.49717714367043719</c:v>
                </c:pt>
                <c:pt idx="857">
                  <c:v>1.7915137645273793</c:v>
                </c:pt>
                <c:pt idx="858">
                  <c:v>0.77376264903322733</c:v>
                </c:pt>
                <c:pt idx="859">
                  <c:v>0.44024616224019658</c:v>
                </c:pt>
                <c:pt idx="860">
                  <c:v>1.7652018019081146</c:v>
                </c:pt>
                <c:pt idx="861">
                  <c:v>0.37693786838952875</c:v>
                </c:pt>
                <c:pt idx="862">
                  <c:v>0.72260777399685316</c:v>
                </c:pt>
                <c:pt idx="863">
                  <c:v>2.3203461365608531</c:v>
                </c:pt>
                <c:pt idx="864">
                  <c:v>0.38237574292285859</c:v>
                </c:pt>
                <c:pt idx="865">
                  <c:v>0.37401940329452038</c:v>
                </c:pt>
                <c:pt idx="866">
                  <c:v>0.47054373393630111</c:v>
                </c:pt>
                <c:pt idx="867">
                  <c:v>0.49122493480595314</c:v>
                </c:pt>
                <c:pt idx="868">
                  <c:v>0.37401940329452038</c:v>
                </c:pt>
                <c:pt idx="869">
                  <c:v>0.24199677484596471</c:v>
                </c:pt>
                <c:pt idx="870">
                  <c:v>0.28098014230565743</c:v>
                </c:pt>
                <c:pt idx="871">
                  <c:v>0.93895520797743626</c:v>
                </c:pt>
                <c:pt idx="872">
                  <c:v>0</c:v>
                </c:pt>
                <c:pt idx="873">
                  <c:v>0.50782319455201241</c:v>
                </c:pt>
                <c:pt idx="874">
                  <c:v>0.21764336053032265</c:v>
                </c:pt>
                <c:pt idx="875">
                  <c:v>0.77038333491739575</c:v>
                </c:pt>
                <c:pt idx="876">
                  <c:v>0.83276846039370078</c:v>
                </c:pt>
                <c:pt idx="877">
                  <c:v>5.0133725520002406E-2</c:v>
                </c:pt>
                <c:pt idx="878">
                  <c:v>8.7201067970856083E-2</c:v>
                </c:pt>
                <c:pt idx="879">
                  <c:v>0.52003802619559913</c:v>
                </c:pt>
                <c:pt idx="880">
                  <c:v>0.56675724022384233</c:v>
                </c:pt>
                <c:pt idx="881">
                  <c:v>0.42445463595145633</c:v>
                </c:pt>
                <c:pt idx="882">
                  <c:v>0.46336205972717659</c:v>
                </c:pt>
                <c:pt idx="883">
                  <c:v>0.3297120569690431</c:v>
                </c:pt>
                <c:pt idx="884">
                  <c:v>0.88518071945905852</c:v>
                </c:pt>
                <c:pt idx="885">
                  <c:v>0.3044698406883431</c:v>
                </c:pt>
                <c:pt idx="886">
                  <c:v>0.39397690846058031</c:v>
                </c:pt>
                <c:pt idx="887">
                  <c:v>0.21782026907310334</c:v>
                </c:pt>
                <c:pt idx="888">
                  <c:v>0.7792926904123737</c:v>
                </c:pt>
                <c:pt idx="889">
                  <c:v>0.36528782313598124</c:v>
                </c:pt>
                <c:pt idx="890">
                  <c:v>1.28862366515947</c:v>
                </c:pt>
                <c:pt idx="891">
                  <c:v>9.0811496220952359E-2</c:v>
                </c:pt>
                <c:pt idx="892">
                  <c:v>0.37401940329452038</c:v>
                </c:pt>
                <c:pt idx="893">
                  <c:v>0.37401940329452038</c:v>
                </c:pt>
                <c:pt idx="894">
                  <c:v>0.20272779232483956</c:v>
                </c:pt>
                <c:pt idx="895">
                  <c:v>1.5436979908752764</c:v>
                </c:pt>
                <c:pt idx="896">
                  <c:v>0.37401940329452038</c:v>
                </c:pt>
                <c:pt idx="897">
                  <c:v>8.690451946388919E-2</c:v>
                </c:pt>
                <c:pt idx="898">
                  <c:v>0.46711379495320432</c:v>
                </c:pt>
                <c:pt idx="899">
                  <c:v>0.17624372783509248</c:v>
                </c:pt>
                <c:pt idx="900">
                  <c:v>0.37401940329452038</c:v>
                </c:pt>
                <c:pt idx="901">
                  <c:v>0.37401940329452016</c:v>
                </c:pt>
                <c:pt idx="902">
                  <c:v>0.37401940329452016</c:v>
                </c:pt>
                <c:pt idx="903">
                  <c:v>0.12917504576252761</c:v>
                </c:pt>
                <c:pt idx="904">
                  <c:v>5.7852631830172634E-2</c:v>
                </c:pt>
                <c:pt idx="905">
                  <c:v>0.22469263756530367</c:v>
                </c:pt>
                <c:pt idx="906">
                  <c:v>0.81901784513182629</c:v>
                </c:pt>
                <c:pt idx="907">
                  <c:v>0.45667876475734887</c:v>
                </c:pt>
                <c:pt idx="908">
                  <c:v>5.6316976294374474E-2</c:v>
                </c:pt>
                <c:pt idx="909">
                  <c:v>1.4607435301533083E-2</c:v>
                </c:pt>
                <c:pt idx="910">
                  <c:v>0.37401940329452038</c:v>
                </c:pt>
                <c:pt idx="911">
                  <c:v>0.16363046511719381</c:v>
                </c:pt>
                <c:pt idx="912">
                  <c:v>3.9280067493324005</c:v>
                </c:pt>
                <c:pt idx="913">
                  <c:v>0.27239296960685355</c:v>
                </c:pt>
                <c:pt idx="914">
                  <c:v>0.40142207490799664</c:v>
                </c:pt>
                <c:pt idx="915">
                  <c:v>6.3292164402245971E-2</c:v>
                </c:pt>
                <c:pt idx="916">
                  <c:v>0.42939996739004771</c:v>
                </c:pt>
                <c:pt idx="917">
                  <c:v>0.37401940329452038</c:v>
                </c:pt>
                <c:pt idx="918">
                  <c:v>0.20516661923535784</c:v>
                </c:pt>
                <c:pt idx="919">
                  <c:v>1.4438122567305305</c:v>
                </c:pt>
                <c:pt idx="920">
                  <c:v>0.70022911719023728</c:v>
                </c:pt>
                <c:pt idx="921">
                  <c:v>0.57007998290695971</c:v>
                </c:pt>
                <c:pt idx="922">
                  <c:v>0.37401940329452038</c:v>
                </c:pt>
                <c:pt idx="923">
                  <c:v>0.34402787607131757</c:v>
                </c:pt>
                <c:pt idx="924">
                  <c:v>5.5161147399866071E-2</c:v>
                </c:pt>
                <c:pt idx="925">
                  <c:v>0.37401940329452038</c:v>
                </c:pt>
                <c:pt idx="926">
                  <c:v>0.17361534884886187</c:v>
                </c:pt>
                <c:pt idx="927">
                  <c:v>0.10826233480231778</c:v>
                </c:pt>
                <c:pt idx="928">
                  <c:v>0.38887602510557628</c:v>
                </c:pt>
                <c:pt idx="929">
                  <c:v>0.65525103733912848</c:v>
                </c:pt>
                <c:pt idx="930">
                  <c:v>0.21677229107849014</c:v>
                </c:pt>
                <c:pt idx="931">
                  <c:v>0.18690588458065671</c:v>
                </c:pt>
                <c:pt idx="932">
                  <c:v>0.43924354593925136</c:v>
                </c:pt>
                <c:pt idx="933">
                  <c:v>0.37401940329452016</c:v>
                </c:pt>
                <c:pt idx="934">
                  <c:v>0.37401940329452038</c:v>
                </c:pt>
                <c:pt idx="935">
                  <c:v>0.6465402274821489</c:v>
                </c:pt>
                <c:pt idx="936">
                  <c:v>1.0292911408532732</c:v>
                </c:pt>
                <c:pt idx="937">
                  <c:v>0.46416266497725345</c:v>
                </c:pt>
                <c:pt idx="938">
                  <c:v>0.47179713342713203</c:v>
                </c:pt>
                <c:pt idx="939">
                  <c:v>0.37401940329452038</c:v>
                </c:pt>
                <c:pt idx="940">
                  <c:v>0.37401940329452038</c:v>
                </c:pt>
                <c:pt idx="941">
                  <c:v>1.8504919385755954</c:v>
                </c:pt>
                <c:pt idx="942">
                  <c:v>1.9662439592900125</c:v>
                </c:pt>
                <c:pt idx="943">
                  <c:v>2.3552691961043131</c:v>
                </c:pt>
                <c:pt idx="944">
                  <c:v>1.9429118333076445</c:v>
                </c:pt>
                <c:pt idx="945">
                  <c:v>1.9662439592900125</c:v>
                </c:pt>
                <c:pt idx="946">
                  <c:v>0.49960978010209278</c:v>
                </c:pt>
                <c:pt idx="947">
                  <c:v>0.53078969690144717</c:v>
                </c:pt>
                <c:pt idx="948">
                  <c:v>0.14679750544794984</c:v>
                </c:pt>
                <c:pt idx="949">
                  <c:v>0.84597631387835104</c:v>
                </c:pt>
                <c:pt idx="950">
                  <c:v>0.55094952293949984</c:v>
                </c:pt>
                <c:pt idx="951">
                  <c:v>0.73338914935694299</c:v>
                </c:pt>
                <c:pt idx="952">
                  <c:v>0.79920662749340676</c:v>
                </c:pt>
                <c:pt idx="953">
                  <c:v>0.55344741334364911</c:v>
                </c:pt>
                <c:pt idx="954">
                  <c:v>0.20747793910483184</c:v>
                </c:pt>
                <c:pt idx="955">
                  <c:v>1.8281231115881882</c:v>
                </c:pt>
                <c:pt idx="956">
                  <c:v>0.42230745153004168</c:v>
                </c:pt>
                <c:pt idx="957">
                  <c:v>0.53656801105390395</c:v>
                </c:pt>
                <c:pt idx="958">
                  <c:v>9.0454411193877288E-2</c:v>
                </c:pt>
                <c:pt idx="959">
                  <c:v>0.37401940329452038</c:v>
                </c:pt>
                <c:pt idx="960">
                  <c:v>0.37401940329452038</c:v>
                </c:pt>
                <c:pt idx="961">
                  <c:v>0.20376033924185072</c:v>
                </c:pt>
                <c:pt idx="962">
                  <c:v>0.37401940329452038</c:v>
                </c:pt>
                <c:pt idx="963">
                  <c:v>0.37401940329452038</c:v>
                </c:pt>
                <c:pt idx="964">
                  <c:v>0.37401940329452038</c:v>
                </c:pt>
                <c:pt idx="965">
                  <c:v>0.29157404594259861</c:v>
                </c:pt>
                <c:pt idx="966">
                  <c:v>1.6054321814128363</c:v>
                </c:pt>
                <c:pt idx="967">
                  <c:v>0.16464203563021887</c:v>
                </c:pt>
                <c:pt idx="968">
                  <c:v>1.3990574438034713</c:v>
                </c:pt>
                <c:pt idx="969">
                  <c:v>0.37401940329452038</c:v>
                </c:pt>
                <c:pt idx="970">
                  <c:v>0.37401940329452038</c:v>
                </c:pt>
                <c:pt idx="971">
                  <c:v>0.88217372987379528</c:v>
                </c:pt>
                <c:pt idx="972">
                  <c:v>4.0246233718328583E-2</c:v>
                </c:pt>
                <c:pt idx="973">
                  <c:v>0.63388142042535434</c:v>
                </c:pt>
                <c:pt idx="974">
                  <c:v>0.37401940329452038</c:v>
                </c:pt>
                <c:pt idx="975">
                  <c:v>0.35121557511505186</c:v>
                </c:pt>
                <c:pt idx="976">
                  <c:v>0.61047160536668854</c:v>
                </c:pt>
                <c:pt idx="977">
                  <c:v>0.37401940329452038</c:v>
                </c:pt>
                <c:pt idx="978">
                  <c:v>0.37401940329452038</c:v>
                </c:pt>
                <c:pt idx="979">
                  <c:v>0.37401940329452038</c:v>
                </c:pt>
                <c:pt idx="980">
                  <c:v>1.5399904304474321</c:v>
                </c:pt>
                <c:pt idx="981">
                  <c:v>0.36321846427332394</c:v>
                </c:pt>
                <c:pt idx="982">
                  <c:v>0.73635583947517036</c:v>
                </c:pt>
                <c:pt idx="983">
                  <c:v>0.32756159332043217</c:v>
                </c:pt>
                <c:pt idx="984">
                  <c:v>0.72686079176919616</c:v>
                </c:pt>
                <c:pt idx="985">
                  <c:v>0.64423864358008942</c:v>
                </c:pt>
                <c:pt idx="986">
                  <c:v>0.37401940329452038</c:v>
                </c:pt>
                <c:pt idx="987">
                  <c:v>0.37401940329452038</c:v>
                </c:pt>
                <c:pt idx="988">
                  <c:v>0.73635583947517036</c:v>
                </c:pt>
                <c:pt idx="989">
                  <c:v>0.42143837366768522</c:v>
                </c:pt>
                <c:pt idx="990">
                  <c:v>0.37401940329452038</c:v>
                </c:pt>
                <c:pt idx="991">
                  <c:v>0.73453421136583619</c:v>
                </c:pt>
                <c:pt idx="992">
                  <c:v>0.3188557818838848</c:v>
                </c:pt>
                <c:pt idx="993">
                  <c:v>0.37401940329452038</c:v>
                </c:pt>
                <c:pt idx="994">
                  <c:v>0.40412690378458382</c:v>
                </c:pt>
                <c:pt idx="995">
                  <c:v>0.37401940329452038</c:v>
                </c:pt>
                <c:pt idx="996">
                  <c:v>0.37401940329452038</c:v>
                </c:pt>
                <c:pt idx="997">
                  <c:v>0.37401940329452038</c:v>
                </c:pt>
                <c:pt idx="998">
                  <c:v>0.6810565086613477</c:v>
                </c:pt>
                <c:pt idx="999">
                  <c:v>0.37401940329452038</c:v>
                </c:pt>
                <c:pt idx="1000">
                  <c:v>0.35650053281857635</c:v>
                </c:pt>
                <c:pt idx="1001">
                  <c:v>0.71078821986584495</c:v>
                </c:pt>
                <c:pt idx="1002">
                  <c:v>0.37401940329452038</c:v>
                </c:pt>
                <c:pt idx="1003">
                  <c:v>0.37401940329452038</c:v>
                </c:pt>
                <c:pt idx="1004">
                  <c:v>0.37401940329452038</c:v>
                </c:pt>
                <c:pt idx="1005">
                  <c:v>1.3198757065711095</c:v>
                </c:pt>
                <c:pt idx="1006">
                  <c:v>0.37401940329452016</c:v>
                </c:pt>
                <c:pt idx="1007">
                  <c:v>0.36708604840851339</c:v>
                </c:pt>
                <c:pt idx="1008">
                  <c:v>0.10330248908302213</c:v>
                </c:pt>
                <c:pt idx="1009">
                  <c:v>0.25005666915490138</c:v>
                </c:pt>
                <c:pt idx="1010">
                  <c:v>0.37401940329452038</c:v>
                </c:pt>
                <c:pt idx="1011">
                  <c:v>0.70214630798296362</c:v>
                </c:pt>
                <c:pt idx="1012">
                  <c:v>0.2407940801754406</c:v>
                </c:pt>
                <c:pt idx="1013">
                  <c:v>0.37401940329452038</c:v>
                </c:pt>
                <c:pt idx="1014">
                  <c:v>8.2425828570583934E-2</c:v>
                </c:pt>
                <c:pt idx="1015">
                  <c:v>0.40793273365403093</c:v>
                </c:pt>
                <c:pt idx="1016">
                  <c:v>0.30583031307285991</c:v>
                </c:pt>
                <c:pt idx="1017">
                  <c:v>0.47398417588454522</c:v>
                </c:pt>
                <c:pt idx="1018">
                  <c:v>0.22098664947197627</c:v>
                </c:pt>
                <c:pt idx="1019">
                  <c:v>0.2010388095699745</c:v>
                </c:pt>
                <c:pt idx="1020">
                  <c:v>0.41674948115424409</c:v>
                </c:pt>
                <c:pt idx="1021">
                  <c:v>0.45733332870707721</c:v>
                </c:pt>
                <c:pt idx="1022">
                  <c:v>0.60588245961193898</c:v>
                </c:pt>
                <c:pt idx="1023">
                  <c:v>0.19178296962866342</c:v>
                </c:pt>
                <c:pt idx="1024">
                  <c:v>0.82780755884600621</c:v>
                </c:pt>
                <c:pt idx="1025">
                  <c:v>0.86240873511897331</c:v>
                </c:pt>
                <c:pt idx="1026">
                  <c:v>4.8351371533602486E-2</c:v>
                </c:pt>
                <c:pt idx="1027">
                  <c:v>0.74414853901356293</c:v>
                </c:pt>
                <c:pt idx="1028">
                  <c:v>0.25835302916170322</c:v>
                </c:pt>
                <c:pt idx="1029">
                  <c:v>0.87938168290332308</c:v>
                </c:pt>
                <c:pt idx="1030">
                  <c:v>0.47050693341687433</c:v>
                </c:pt>
                <c:pt idx="1031">
                  <c:v>0.30139540361119882</c:v>
                </c:pt>
                <c:pt idx="1032">
                  <c:v>4.293196518694891E-2</c:v>
                </c:pt>
                <c:pt idx="1033">
                  <c:v>1.144713581050932E-2</c:v>
                </c:pt>
                <c:pt idx="1034">
                  <c:v>0.65412214671419233</c:v>
                </c:pt>
                <c:pt idx="1035">
                  <c:v>0.37401940329452038</c:v>
                </c:pt>
                <c:pt idx="1036">
                  <c:v>0.18745415982401437</c:v>
                </c:pt>
                <c:pt idx="1037">
                  <c:v>1.0432678095791796</c:v>
                </c:pt>
                <c:pt idx="1038">
                  <c:v>0.37401940329452038</c:v>
                </c:pt>
                <c:pt idx="1039">
                  <c:v>0.99110913272205392</c:v>
                </c:pt>
                <c:pt idx="1040">
                  <c:v>0.10864302856436341</c:v>
                </c:pt>
                <c:pt idx="1041">
                  <c:v>0.50906247835889551</c:v>
                </c:pt>
                <c:pt idx="1042">
                  <c:v>0.47485644078986433</c:v>
                </c:pt>
                <c:pt idx="1043">
                  <c:v>6.7755254332123732E-2</c:v>
                </c:pt>
                <c:pt idx="1044">
                  <c:v>0.42305328448572493</c:v>
                </c:pt>
                <c:pt idx="1045">
                  <c:v>0.33353689876441872</c:v>
                </c:pt>
                <c:pt idx="1046">
                  <c:v>0.73272267430040883</c:v>
                </c:pt>
                <c:pt idx="1047">
                  <c:v>0.67574950730373706</c:v>
                </c:pt>
                <c:pt idx="1048">
                  <c:v>0.42905714578864274</c:v>
                </c:pt>
                <c:pt idx="1049">
                  <c:v>0.6465402274821489</c:v>
                </c:pt>
                <c:pt idx="1050">
                  <c:v>0.24508358974592154</c:v>
                </c:pt>
                <c:pt idx="1051">
                  <c:v>1.0530685710593732</c:v>
                </c:pt>
                <c:pt idx="1052">
                  <c:v>5.1299927332194357E-2</c:v>
                </c:pt>
                <c:pt idx="1053">
                  <c:v>0.22574640500616089</c:v>
                </c:pt>
                <c:pt idx="1054">
                  <c:v>0.68519711446404874</c:v>
                </c:pt>
                <c:pt idx="1055">
                  <c:v>0.37706950304716208</c:v>
                </c:pt>
                <c:pt idx="1056">
                  <c:v>0.36440027535382241</c:v>
                </c:pt>
                <c:pt idx="1057">
                  <c:v>0.17721665809913587</c:v>
                </c:pt>
                <c:pt idx="1058">
                  <c:v>0.37401940329452038</c:v>
                </c:pt>
                <c:pt idx="1059">
                  <c:v>0.37401940329452038</c:v>
                </c:pt>
                <c:pt idx="1060">
                  <c:v>0.37401940329452016</c:v>
                </c:pt>
                <c:pt idx="1061">
                  <c:v>0.29494757383791881</c:v>
                </c:pt>
                <c:pt idx="1062">
                  <c:v>0.29181646326064997</c:v>
                </c:pt>
                <c:pt idx="1063">
                  <c:v>0.50563203268333046</c:v>
                </c:pt>
                <c:pt idx="1064">
                  <c:v>0.37401940329452038</c:v>
                </c:pt>
                <c:pt idx="1065">
                  <c:v>0.48776541111183219</c:v>
                </c:pt>
                <c:pt idx="1066">
                  <c:v>0.71875310806887083</c:v>
                </c:pt>
                <c:pt idx="1067">
                  <c:v>7.532857603664618E-2</c:v>
                </c:pt>
                <c:pt idx="1068">
                  <c:v>1.4196581316773362</c:v>
                </c:pt>
                <c:pt idx="1069">
                  <c:v>0.61617268743985887</c:v>
                </c:pt>
                <c:pt idx="1070">
                  <c:v>0.37401940329452038</c:v>
                </c:pt>
                <c:pt idx="1071">
                  <c:v>0.4362450837339002</c:v>
                </c:pt>
                <c:pt idx="1072">
                  <c:v>4.4197984546849832E-2</c:v>
                </c:pt>
                <c:pt idx="1073">
                  <c:v>0.50279451523785246</c:v>
                </c:pt>
                <c:pt idx="1074">
                  <c:v>0.16362254534801537</c:v>
                </c:pt>
                <c:pt idx="1075">
                  <c:v>8.594396352816272E-2</c:v>
                </c:pt>
                <c:pt idx="1076">
                  <c:v>0.73635583947517036</c:v>
                </c:pt>
                <c:pt idx="1077">
                  <c:v>0.38962378386896357</c:v>
                </c:pt>
                <c:pt idx="1078">
                  <c:v>0.30882415660592233</c:v>
                </c:pt>
                <c:pt idx="1079">
                  <c:v>7.2038462076566889E-2</c:v>
                </c:pt>
                <c:pt idx="1080">
                  <c:v>4.0626954067416475E-2</c:v>
                </c:pt>
                <c:pt idx="1081">
                  <c:v>6.8037023987240791E-2</c:v>
                </c:pt>
                <c:pt idx="1082">
                  <c:v>0.65711045791229228</c:v>
                </c:pt>
                <c:pt idx="1083">
                  <c:v>1.0201514273368397</c:v>
                </c:pt>
                <c:pt idx="1084">
                  <c:v>0.93943915025737601</c:v>
                </c:pt>
                <c:pt idx="1085">
                  <c:v>9.1675169403959825E-2</c:v>
                </c:pt>
                <c:pt idx="1086">
                  <c:v>0.85030188046518074</c:v>
                </c:pt>
                <c:pt idx="1087">
                  <c:v>0.62481148092069994</c:v>
                </c:pt>
                <c:pt idx="1088">
                  <c:v>6.6696674501813269E-3</c:v>
                </c:pt>
                <c:pt idx="1089">
                  <c:v>0.96092669285843535</c:v>
                </c:pt>
                <c:pt idx="1090">
                  <c:v>0.71069203262745373</c:v>
                </c:pt>
                <c:pt idx="1091">
                  <c:v>0.81116129459442299</c:v>
                </c:pt>
                <c:pt idx="1092">
                  <c:v>2.4874133973500256E-2</c:v>
                </c:pt>
                <c:pt idx="1093">
                  <c:v>0.50428733299895701</c:v>
                </c:pt>
                <c:pt idx="1094">
                  <c:v>0.2036127776500192</c:v>
                </c:pt>
                <c:pt idx="1095">
                  <c:v>2.476877393320922</c:v>
                </c:pt>
                <c:pt idx="1096">
                  <c:v>1.395029640384402E-2</c:v>
                </c:pt>
                <c:pt idx="1097">
                  <c:v>0.67891151762402224</c:v>
                </c:pt>
                <c:pt idx="1098">
                  <c:v>0.72638659583822129</c:v>
                </c:pt>
                <c:pt idx="1099">
                  <c:v>0.37401940329452038</c:v>
                </c:pt>
                <c:pt idx="1100">
                  <c:v>0.37401940329452038</c:v>
                </c:pt>
                <c:pt idx="1101">
                  <c:v>0.31209316650512114</c:v>
                </c:pt>
                <c:pt idx="1102">
                  <c:v>0.14343483097297718</c:v>
                </c:pt>
                <c:pt idx="1103">
                  <c:v>7.3444405377917965E-2</c:v>
                </c:pt>
                <c:pt idx="1104">
                  <c:v>0.28950895343865668</c:v>
                </c:pt>
                <c:pt idx="1105">
                  <c:v>1.9785529815095602E-2</c:v>
                </c:pt>
                <c:pt idx="1106">
                  <c:v>5.7875986479514537E-2</c:v>
                </c:pt>
                <c:pt idx="1107">
                  <c:v>4.0472907905001042E-2</c:v>
                </c:pt>
                <c:pt idx="1108">
                  <c:v>5.6420316864804185E-2</c:v>
                </c:pt>
                <c:pt idx="1109">
                  <c:v>0.28729183786579393</c:v>
                </c:pt>
                <c:pt idx="1110">
                  <c:v>0.34072452386475455</c:v>
                </c:pt>
                <c:pt idx="1111">
                  <c:v>0.72053498629570523</c:v>
                </c:pt>
                <c:pt idx="1112">
                  <c:v>0.37401940329452038</c:v>
                </c:pt>
                <c:pt idx="1113">
                  <c:v>1.063872798480533</c:v>
                </c:pt>
                <c:pt idx="1114">
                  <c:v>0.82563166752049488</c:v>
                </c:pt>
                <c:pt idx="1115">
                  <c:v>0.67919926904465677</c:v>
                </c:pt>
                <c:pt idx="1116">
                  <c:v>0.14832981045010066</c:v>
                </c:pt>
                <c:pt idx="1117">
                  <c:v>1.5241368676836058</c:v>
                </c:pt>
                <c:pt idx="1118">
                  <c:v>9.532625338885177E-2</c:v>
                </c:pt>
                <c:pt idx="1119">
                  <c:v>0.43473218588721696</c:v>
                </c:pt>
                <c:pt idx="1120">
                  <c:v>0.5695369216662336</c:v>
                </c:pt>
                <c:pt idx="1121">
                  <c:v>0.85186744135059178</c:v>
                </c:pt>
                <c:pt idx="1122">
                  <c:v>0.57849959203691215</c:v>
                </c:pt>
                <c:pt idx="1123">
                  <c:v>0.5835654340980202</c:v>
                </c:pt>
                <c:pt idx="1124">
                  <c:v>9.1813617412236828E-2</c:v>
                </c:pt>
                <c:pt idx="1125">
                  <c:v>0.7323638435028732</c:v>
                </c:pt>
                <c:pt idx="1126">
                  <c:v>0.74250135842373133</c:v>
                </c:pt>
                <c:pt idx="1127">
                  <c:v>3.1898178375430665E-2</c:v>
                </c:pt>
                <c:pt idx="1128">
                  <c:v>0.55618093065011309</c:v>
                </c:pt>
                <c:pt idx="1129">
                  <c:v>0.40006002080327535</c:v>
                </c:pt>
                <c:pt idx="1130">
                  <c:v>0.70035406515126053</c:v>
                </c:pt>
                <c:pt idx="1131">
                  <c:v>0.72611876794566232</c:v>
                </c:pt>
                <c:pt idx="1132">
                  <c:v>0.37401940329452038</c:v>
                </c:pt>
                <c:pt idx="1133">
                  <c:v>0.49420101426103052</c:v>
                </c:pt>
                <c:pt idx="1134">
                  <c:v>4.8069692868568978E-2</c:v>
                </c:pt>
                <c:pt idx="1135">
                  <c:v>0.67256564532313701</c:v>
                </c:pt>
                <c:pt idx="1136">
                  <c:v>0.53046939268482907</c:v>
                </c:pt>
                <c:pt idx="1137">
                  <c:v>0.37401940329452038</c:v>
                </c:pt>
                <c:pt idx="1138">
                  <c:v>2.8329133330935084E-2</c:v>
                </c:pt>
                <c:pt idx="1139">
                  <c:v>0.67708469789032721</c:v>
                </c:pt>
                <c:pt idx="1140">
                  <c:v>0.87987419406252954</c:v>
                </c:pt>
                <c:pt idx="1141">
                  <c:v>0.60273820694174718</c:v>
                </c:pt>
                <c:pt idx="1142">
                  <c:v>0.20169434210262921</c:v>
                </c:pt>
                <c:pt idx="1143">
                  <c:v>4.9480590132779098E-2</c:v>
                </c:pt>
                <c:pt idx="1144">
                  <c:v>0.21566784775339795</c:v>
                </c:pt>
                <c:pt idx="1145">
                  <c:v>0.53605268156900865</c:v>
                </c:pt>
                <c:pt idx="1146">
                  <c:v>0.37994637548881532</c:v>
                </c:pt>
                <c:pt idx="1147">
                  <c:v>7.850773871266957E-2</c:v>
                </c:pt>
                <c:pt idx="1148">
                  <c:v>0.37927435472570914</c:v>
                </c:pt>
                <c:pt idx="1149">
                  <c:v>0.12390911443174635</c:v>
                </c:pt>
                <c:pt idx="1150">
                  <c:v>0.72848803131903594</c:v>
                </c:pt>
                <c:pt idx="1151">
                  <c:v>0.72652209588298278</c:v>
                </c:pt>
                <c:pt idx="1152">
                  <c:v>0.13232711175983422</c:v>
                </c:pt>
                <c:pt idx="1153">
                  <c:v>0.79400404267019398</c:v>
                </c:pt>
                <c:pt idx="1154">
                  <c:v>0.23746080254130858</c:v>
                </c:pt>
                <c:pt idx="1155">
                  <c:v>0.74037263542085574</c:v>
                </c:pt>
                <c:pt idx="1156">
                  <c:v>0.13084968475765482</c:v>
                </c:pt>
                <c:pt idx="1157">
                  <c:v>0.70029647564572695</c:v>
                </c:pt>
                <c:pt idx="1158">
                  <c:v>0.37401940329452038</c:v>
                </c:pt>
                <c:pt idx="1159">
                  <c:v>0.92859139748013964</c:v>
                </c:pt>
                <c:pt idx="1160">
                  <c:v>0.77559019611939251</c:v>
                </c:pt>
                <c:pt idx="1161">
                  <c:v>0.35967566756266434</c:v>
                </c:pt>
                <c:pt idx="1162">
                  <c:v>0.44933399084174702</c:v>
                </c:pt>
                <c:pt idx="1163">
                  <c:v>0.1639510928780176</c:v>
                </c:pt>
                <c:pt idx="1164">
                  <c:v>0.1727075120325347</c:v>
                </c:pt>
                <c:pt idx="1165">
                  <c:v>0.37401940329452038</c:v>
                </c:pt>
                <c:pt idx="1166">
                  <c:v>0.57920968888899205</c:v>
                </c:pt>
                <c:pt idx="1167">
                  <c:v>0.33311100734670573</c:v>
                </c:pt>
                <c:pt idx="1168">
                  <c:v>0.37401940329452038</c:v>
                </c:pt>
                <c:pt idx="1169">
                  <c:v>2.4788274901770055</c:v>
                </c:pt>
                <c:pt idx="1170">
                  <c:v>0.63267872397146196</c:v>
                </c:pt>
                <c:pt idx="1171">
                  <c:v>0.84416680353150353</c:v>
                </c:pt>
                <c:pt idx="1172">
                  <c:v>1.3992951323598413</c:v>
                </c:pt>
                <c:pt idx="1173">
                  <c:v>0.3605925653705348</c:v>
                </c:pt>
                <c:pt idx="1174">
                  <c:v>0.5722779643310163</c:v>
                </c:pt>
                <c:pt idx="1175">
                  <c:v>1.3196723181245886</c:v>
                </c:pt>
                <c:pt idx="1176">
                  <c:v>0.28354951903840231</c:v>
                </c:pt>
                <c:pt idx="1177">
                  <c:v>3.7097431484132255E-2</c:v>
                </c:pt>
                <c:pt idx="1178">
                  <c:v>0.65881395642785834</c:v>
                </c:pt>
                <c:pt idx="1179">
                  <c:v>0.9855241417124786</c:v>
                </c:pt>
                <c:pt idx="1180">
                  <c:v>1.0368261072868623</c:v>
                </c:pt>
                <c:pt idx="1181">
                  <c:v>0.37856648876552501</c:v>
                </c:pt>
                <c:pt idx="1182">
                  <c:v>1.0620611985859467</c:v>
                </c:pt>
                <c:pt idx="1183">
                  <c:v>0.10733136565024541</c:v>
                </c:pt>
                <c:pt idx="1184">
                  <c:v>0.54831543168966779</c:v>
                </c:pt>
                <c:pt idx="1185">
                  <c:v>0.4477688543964245</c:v>
                </c:pt>
                <c:pt idx="1186">
                  <c:v>0.23349299500842186</c:v>
                </c:pt>
                <c:pt idx="1187">
                  <c:v>0.47313564655823087</c:v>
                </c:pt>
                <c:pt idx="1188">
                  <c:v>0.25497283612861743</c:v>
                </c:pt>
                <c:pt idx="1189">
                  <c:v>1.1221640985467367</c:v>
                </c:pt>
                <c:pt idx="1190">
                  <c:v>0.18787025189740722</c:v>
                </c:pt>
                <c:pt idx="1191">
                  <c:v>0.73635583947517036</c:v>
                </c:pt>
                <c:pt idx="1192">
                  <c:v>0.14492128773087459</c:v>
                </c:pt>
                <c:pt idx="1193">
                  <c:v>0.97832247111264836</c:v>
                </c:pt>
                <c:pt idx="1194">
                  <c:v>0.65629125074664085</c:v>
                </c:pt>
                <c:pt idx="1195">
                  <c:v>0.5140710102693975</c:v>
                </c:pt>
                <c:pt idx="1196">
                  <c:v>0.11417555055787042</c:v>
                </c:pt>
                <c:pt idx="1197">
                  <c:v>0.2730918022706933</c:v>
                </c:pt>
                <c:pt idx="1198">
                  <c:v>0.81257182203372447</c:v>
                </c:pt>
                <c:pt idx="1199">
                  <c:v>0.37401940329452038</c:v>
                </c:pt>
                <c:pt idx="1200">
                  <c:v>0.13599149226283611</c:v>
                </c:pt>
                <c:pt idx="1201">
                  <c:v>0.29016066964690412</c:v>
                </c:pt>
                <c:pt idx="1202">
                  <c:v>0.57614106596251258</c:v>
                </c:pt>
                <c:pt idx="1203">
                  <c:v>0.26322942826670986</c:v>
                </c:pt>
                <c:pt idx="1204">
                  <c:v>0.19404445401183351</c:v>
                </c:pt>
                <c:pt idx="1205">
                  <c:v>0.78689380413118071</c:v>
                </c:pt>
                <c:pt idx="1206">
                  <c:v>0.27845390141147891</c:v>
                </c:pt>
                <c:pt idx="1207">
                  <c:v>0.55463272621974202</c:v>
                </c:pt>
                <c:pt idx="1208">
                  <c:v>0.37401940329452038</c:v>
                </c:pt>
                <c:pt idx="1209">
                  <c:v>0.23908456149347063</c:v>
                </c:pt>
                <c:pt idx="1210">
                  <c:v>0.57864898912523166</c:v>
                </c:pt>
                <c:pt idx="1211">
                  <c:v>0.13535305737781875</c:v>
                </c:pt>
                <c:pt idx="1212">
                  <c:v>2.1791767700572055E-2</c:v>
                </c:pt>
                <c:pt idx="1213">
                  <c:v>0.37401940329452038</c:v>
                </c:pt>
                <c:pt idx="1214">
                  <c:v>0.72848803131903594</c:v>
                </c:pt>
                <c:pt idx="1215">
                  <c:v>0.73976406634524217</c:v>
                </c:pt>
                <c:pt idx="1216">
                  <c:v>0.44850416347558825</c:v>
                </c:pt>
                <c:pt idx="1217">
                  <c:v>0.71730366301634996</c:v>
                </c:pt>
                <c:pt idx="1218">
                  <c:v>0.13367250203455985</c:v>
                </c:pt>
                <c:pt idx="1219">
                  <c:v>0.21764336053032265</c:v>
                </c:pt>
                <c:pt idx="1220">
                  <c:v>0.51311241218675641</c:v>
                </c:pt>
                <c:pt idx="1221">
                  <c:v>0.12644587756622908</c:v>
                </c:pt>
                <c:pt idx="1222">
                  <c:v>0.37401940329452016</c:v>
                </c:pt>
                <c:pt idx="1223">
                  <c:v>0.37401940329452038</c:v>
                </c:pt>
                <c:pt idx="1224">
                  <c:v>0.70029647564572695</c:v>
                </c:pt>
                <c:pt idx="1225">
                  <c:v>0.96517622412939019</c:v>
                </c:pt>
                <c:pt idx="1226">
                  <c:v>0.37401940329452038</c:v>
                </c:pt>
                <c:pt idx="1227">
                  <c:v>0.17895670884741899</c:v>
                </c:pt>
                <c:pt idx="1228">
                  <c:v>0.34086105401353051</c:v>
                </c:pt>
                <c:pt idx="1229">
                  <c:v>0.1124660166627257</c:v>
                </c:pt>
                <c:pt idx="1230">
                  <c:v>0.81319918846205419</c:v>
                </c:pt>
                <c:pt idx="1231">
                  <c:v>0.37401940329452038</c:v>
                </c:pt>
                <c:pt idx="1232">
                  <c:v>0.6184079367586458</c:v>
                </c:pt>
                <c:pt idx="1233">
                  <c:v>0.35238190576800121</c:v>
                </c:pt>
                <c:pt idx="1234">
                  <c:v>0.5881796539172699</c:v>
                </c:pt>
                <c:pt idx="1235">
                  <c:v>0.3633845853960595</c:v>
                </c:pt>
                <c:pt idx="1236">
                  <c:v>0.12083290645201393</c:v>
                </c:pt>
                <c:pt idx="1237">
                  <c:v>0.44023058667918785</c:v>
                </c:pt>
                <c:pt idx="1238">
                  <c:v>5.8069483542344653E-2</c:v>
                </c:pt>
                <c:pt idx="1239">
                  <c:v>0.70584503525100484</c:v>
                </c:pt>
                <c:pt idx="1240">
                  <c:v>0.17649359772116072</c:v>
                </c:pt>
                <c:pt idx="1241">
                  <c:v>0.30056432806016692</c:v>
                </c:pt>
                <c:pt idx="1242">
                  <c:v>0.37401940329452038</c:v>
                </c:pt>
                <c:pt idx="1243">
                  <c:v>9.5201970692968471E-2</c:v>
                </c:pt>
                <c:pt idx="1244">
                  <c:v>0.37401940329452038</c:v>
                </c:pt>
                <c:pt idx="1245">
                  <c:v>0.45745879061959294</c:v>
                </c:pt>
                <c:pt idx="1246">
                  <c:v>0</c:v>
                </c:pt>
                <c:pt idx="1247">
                  <c:v>5.0990435346089505E-2</c:v>
                </c:pt>
                <c:pt idx="1248">
                  <c:v>0.84828654445551732</c:v>
                </c:pt>
                <c:pt idx="1249">
                  <c:v>0.66863875053919852</c:v>
                </c:pt>
                <c:pt idx="1250">
                  <c:v>0.37401940329452038</c:v>
                </c:pt>
                <c:pt idx="1251">
                  <c:v>0.49351827094680839</c:v>
                </c:pt>
                <c:pt idx="1252">
                  <c:v>0.53901525896275371</c:v>
                </c:pt>
                <c:pt idx="1253">
                  <c:v>0.49543457146225861</c:v>
                </c:pt>
                <c:pt idx="1254">
                  <c:v>0</c:v>
                </c:pt>
                <c:pt idx="1255">
                  <c:v>0.37401940329452016</c:v>
                </c:pt>
                <c:pt idx="1256">
                  <c:v>0.22549864003429881</c:v>
                </c:pt>
                <c:pt idx="1257">
                  <c:v>0.17971121864524278</c:v>
                </c:pt>
                <c:pt idx="1258">
                  <c:v>0.84150323859810905</c:v>
                </c:pt>
                <c:pt idx="1259">
                  <c:v>0.55380158346034225</c:v>
                </c:pt>
                <c:pt idx="1260">
                  <c:v>0</c:v>
                </c:pt>
                <c:pt idx="1261">
                  <c:v>0.73515505091087263</c:v>
                </c:pt>
                <c:pt idx="1262">
                  <c:v>0.37401940329452038</c:v>
                </c:pt>
                <c:pt idx="1263">
                  <c:v>0.37401940329452038</c:v>
                </c:pt>
                <c:pt idx="1264">
                  <c:v>5.9952736934953822E-2</c:v>
                </c:pt>
                <c:pt idx="1265">
                  <c:v>0.58010395052813268</c:v>
                </c:pt>
                <c:pt idx="1266">
                  <c:v>0.35203313126706648</c:v>
                </c:pt>
                <c:pt idx="1267">
                  <c:v>0.35054911903166708</c:v>
                </c:pt>
                <c:pt idx="1268">
                  <c:v>0.37401940329452038</c:v>
                </c:pt>
                <c:pt idx="1269">
                  <c:v>0.10773781522262735</c:v>
                </c:pt>
                <c:pt idx="1270">
                  <c:v>0.24674862763712466</c:v>
                </c:pt>
                <c:pt idx="1271">
                  <c:v>2.7242618313678006</c:v>
                </c:pt>
                <c:pt idx="1272">
                  <c:v>0.37401940329452038</c:v>
                </c:pt>
                <c:pt idx="1273">
                  <c:v>4.234748674042059E-2</c:v>
                </c:pt>
                <c:pt idx="1274">
                  <c:v>1.4332810749866907</c:v>
                </c:pt>
                <c:pt idx="1275">
                  <c:v>1.0960189985425672</c:v>
                </c:pt>
                <c:pt idx="1276">
                  <c:v>0.68214260346914979</c:v>
                </c:pt>
                <c:pt idx="1277">
                  <c:v>0.37401940329452038</c:v>
                </c:pt>
                <c:pt idx="1278">
                  <c:v>0.15979694839310976</c:v>
                </c:pt>
                <c:pt idx="1279">
                  <c:v>0.71003676388477344</c:v>
                </c:pt>
                <c:pt idx="1280">
                  <c:v>0.37401940329452038</c:v>
                </c:pt>
                <c:pt idx="1281">
                  <c:v>0.44584524026811745</c:v>
                </c:pt>
                <c:pt idx="1282">
                  <c:v>0.10558670824606062</c:v>
                </c:pt>
                <c:pt idx="1283">
                  <c:v>0.37401940329452038</c:v>
                </c:pt>
                <c:pt idx="1284">
                  <c:v>0.23079219399015663</c:v>
                </c:pt>
                <c:pt idx="1285">
                  <c:v>0.77818001934420211</c:v>
                </c:pt>
                <c:pt idx="1286">
                  <c:v>0.7096200036939353</c:v>
                </c:pt>
                <c:pt idx="1287">
                  <c:v>0.1198813012050913</c:v>
                </c:pt>
                <c:pt idx="1288">
                  <c:v>0.37401940329452038</c:v>
                </c:pt>
                <c:pt idx="1289">
                  <c:v>0.56764497175355366</c:v>
                </c:pt>
                <c:pt idx="1290">
                  <c:v>3.8470273296349715E-2</c:v>
                </c:pt>
                <c:pt idx="1291">
                  <c:v>0.37379758393880119</c:v>
                </c:pt>
                <c:pt idx="1292">
                  <c:v>0.37401940329452038</c:v>
                </c:pt>
                <c:pt idx="1293">
                  <c:v>0.48423001006357269</c:v>
                </c:pt>
                <c:pt idx="1294">
                  <c:v>9.6529796490330236E-2</c:v>
                </c:pt>
                <c:pt idx="1295">
                  <c:v>0.59096142296513998</c:v>
                </c:pt>
                <c:pt idx="1296">
                  <c:v>0.19710562652683292</c:v>
                </c:pt>
                <c:pt idx="1297">
                  <c:v>0.37401940329452038</c:v>
                </c:pt>
                <c:pt idx="1298">
                  <c:v>2.3821053985690725E-2</c:v>
                </c:pt>
                <c:pt idx="1299">
                  <c:v>1.0822141761240227</c:v>
                </c:pt>
                <c:pt idx="1300">
                  <c:v>3.8648429122554749E-2</c:v>
                </c:pt>
                <c:pt idx="1301">
                  <c:v>0.28263858126480185</c:v>
                </c:pt>
                <c:pt idx="1302">
                  <c:v>0.37401940329452038</c:v>
                </c:pt>
                <c:pt idx="1303">
                  <c:v>0.43133978964811515</c:v>
                </c:pt>
                <c:pt idx="1304">
                  <c:v>0.73381731496754443</c:v>
                </c:pt>
                <c:pt idx="1305">
                  <c:v>0.37401940329452038</c:v>
                </c:pt>
                <c:pt idx="1306">
                  <c:v>0.37401940329452038</c:v>
                </c:pt>
                <c:pt idx="1307">
                  <c:v>0.59067023184715839</c:v>
                </c:pt>
                <c:pt idx="1308">
                  <c:v>0.37401940329452038</c:v>
                </c:pt>
                <c:pt idx="1309">
                  <c:v>7.8430094597209163E-2</c:v>
                </c:pt>
                <c:pt idx="1310">
                  <c:v>0.35241813493781371</c:v>
                </c:pt>
                <c:pt idx="1311">
                  <c:v>0.93742737420703115</c:v>
                </c:pt>
                <c:pt idx="1312">
                  <c:v>0.3700896084905006</c:v>
                </c:pt>
                <c:pt idx="1313">
                  <c:v>0.37401940329452038</c:v>
                </c:pt>
                <c:pt idx="1314">
                  <c:v>0.29474306735434519</c:v>
                </c:pt>
                <c:pt idx="1315">
                  <c:v>0.44697058708698961</c:v>
                </c:pt>
                <c:pt idx="1316">
                  <c:v>1.0254612577030702</c:v>
                </c:pt>
                <c:pt idx="1317">
                  <c:v>0.10873474976452827</c:v>
                </c:pt>
                <c:pt idx="1318">
                  <c:v>0.37699332327228086</c:v>
                </c:pt>
                <c:pt idx="1319">
                  <c:v>0.73635583947517036</c:v>
                </c:pt>
                <c:pt idx="1320">
                  <c:v>0.68156980975950721</c:v>
                </c:pt>
                <c:pt idx="1321">
                  <c:v>0.73209121719116899</c:v>
                </c:pt>
                <c:pt idx="1322">
                  <c:v>0.82889803897781111</c:v>
                </c:pt>
                <c:pt idx="1323">
                  <c:v>1.5339660455692941</c:v>
                </c:pt>
                <c:pt idx="1324">
                  <c:v>0.79009868367511571</c:v>
                </c:pt>
                <c:pt idx="1325">
                  <c:v>0.31727566135865798</c:v>
                </c:pt>
                <c:pt idx="1326">
                  <c:v>0.26586031942957056</c:v>
                </c:pt>
                <c:pt idx="1327">
                  <c:v>0.37401940329452038</c:v>
                </c:pt>
                <c:pt idx="1328">
                  <c:v>0.36552450151693344</c:v>
                </c:pt>
                <c:pt idx="1329">
                  <c:v>0.37401940329452038</c:v>
                </c:pt>
                <c:pt idx="1330">
                  <c:v>0.96438358026335613</c:v>
                </c:pt>
                <c:pt idx="1331">
                  <c:v>0.50618877930672346</c:v>
                </c:pt>
                <c:pt idx="1332">
                  <c:v>3.9326366698366762E-2</c:v>
                </c:pt>
                <c:pt idx="1333">
                  <c:v>0.74735351754946189</c:v>
                </c:pt>
                <c:pt idx="1334">
                  <c:v>0.64696544297805614</c:v>
                </c:pt>
                <c:pt idx="1335">
                  <c:v>2.1524619069262507</c:v>
                </c:pt>
                <c:pt idx="1336">
                  <c:v>9.4187583888327195E-2</c:v>
                </c:pt>
                <c:pt idx="1337">
                  <c:v>0.37401940329452038</c:v>
                </c:pt>
                <c:pt idx="1338">
                  <c:v>0.22352954542606418</c:v>
                </c:pt>
                <c:pt idx="1339">
                  <c:v>0.70022911719023728</c:v>
                </c:pt>
                <c:pt idx="1340">
                  <c:v>7.2150782745643415E-3</c:v>
                </c:pt>
                <c:pt idx="1341">
                  <c:v>0.37401940329452038</c:v>
                </c:pt>
                <c:pt idx="1342">
                  <c:v>0.14430560498652945</c:v>
                </c:pt>
                <c:pt idx="1343">
                  <c:v>3.9529946530815284E-2</c:v>
                </c:pt>
                <c:pt idx="1344">
                  <c:v>3.4144628962389678</c:v>
                </c:pt>
                <c:pt idx="1345">
                  <c:v>9.8656701897514548E-2</c:v>
                </c:pt>
                <c:pt idx="1346">
                  <c:v>0.3900822237514433</c:v>
                </c:pt>
                <c:pt idx="1347">
                  <c:v>0.51824275240723916</c:v>
                </c:pt>
                <c:pt idx="1348">
                  <c:v>0.56053888791239603</c:v>
                </c:pt>
                <c:pt idx="1349">
                  <c:v>0.5741805762244433</c:v>
                </c:pt>
                <c:pt idx="1350">
                  <c:v>0.7826660964150578</c:v>
                </c:pt>
                <c:pt idx="1351">
                  <c:v>1.3447357358849055</c:v>
                </c:pt>
                <c:pt idx="1352">
                  <c:v>6.4800481042406469E-3</c:v>
                </c:pt>
                <c:pt idx="1353">
                  <c:v>0.64639474406001296</c:v>
                </c:pt>
                <c:pt idx="1354">
                  <c:v>0.66080988359192749</c:v>
                </c:pt>
                <c:pt idx="1355">
                  <c:v>1.5570186109296067</c:v>
                </c:pt>
                <c:pt idx="1356">
                  <c:v>0.68719747331211178</c:v>
                </c:pt>
                <c:pt idx="1357">
                  <c:v>0.31896771801656609</c:v>
                </c:pt>
                <c:pt idx="1358">
                  <c:v>7.2245593410868544E-2</c:v>
                </c:pt>
                <c:pt idx="1359">
                  <c:v>2.7350367165238181E-2</c:v>
                </c:pt>
                <c:pt idx="1360">
                  <c:v>0.30878238242974226</c:v>
                </c:pt>
                <c:pt idx="1361">
                  <c:v>0.73070155751768184</c:v>
                </c:pt>
                <c:pt idx="1362">
                  <c:v>0.14594613819744837</c:v>
                </c:pt>
                <c:pt idx="1363">
                  <c:v>0.2709121966737682</c:v>
                </c:pt>
                <c:pt idx="1364">
                  <c:v>0.6465402274821489</c:v>
                </c:pt>
                <c:pt idx="1365">
                  <c:v>0.42085358527038552</c:v>
                </c:pt>
                <c:pt idx="1366">
                  <c:v>1.2576572436476232</c:v>
                </c:pt>
                <c:pt idx="1367">
                  <c:v>0.27028500870266858</c:v>
                </c:pt>
                <c:pt idx="1368">
                  <c:v>2.9870285623677977E-2</c:v>
                </c:pt>
                <c:pt idx="1369">
                  <c:v>0.19719736220721754</c:v>
                </c:pt>
                <c:pt idx="1370">
                  <c:v>0.37855155911573396</c:v>
                </c:pt>
                <c:pt idx="1371">
                  <c:v>0.33788368383075867</c:v>
                </c:pt>
                <c:pt idx="1372">
                  <c:v>4.0991503031455857E-2</c:v>
                </c:pt>
                <c:pt idx="1373">
                  <c:v>0.83801589542556798</c:v>
                </c:pt>
                <c:pt idx="1374">
                  <c:v>0.34926503988185775</c:v>
                </c:pt>
                <c:pt idx="1375">
                  <c:v>5.4574912416561906E-2</c:v>
                </c:pt>
                <c:pt idx="1376">
                  <c:v>1.3018098270629677</c:v>
                </c:pt>
                <c:pt idx="1377">
                  <c:v>0.56304329211037829</c:v>
                </c:pt>
                <c:pt idx="1378">
                  <c:v>0.39211859679452943</c:v>
                </c:pt>
                <c:pt idx="1379">
                  <c:v>0</c:v>
                </c:pt>
                <c:pt idx="1380">
                  <c:v>0.86241011778679189</c:v>
                </c:pt>
                <c:pt idx="1381">
                  <c:v>0.41246494207931894</c:v>
                </c:pt>
                <c:pt idx="1382">
                  <c:v>0.50729505699801614</c:v>
                </c:pt>
                <c:pt idx="1383">
                  <c:v>6.7035439271618841E-2</c:v>
                </c:pt>
                <c:pt idx="1384">
                  <c:v>5.1566394216811043E-2</c:v>
                </c:pt>
                <c:pt idx="1385">
                  <c:v>0.30993958807623612</c:v>
                </c:pt>
                <c:pt idx="1386">
                  <c:v>0.16526411375999947</c:v>
                </c:pt>
                <c:pt idx="1387">
                  <c:v>0.56366804771384438</c:v>
                </c:pt>
                <c:pt idx="1388">
                  <c:v>0.45003134404170014</c:v>
                </c:pt>
                <c:pt idx="1389">
                  <c:v>6.8014848002432418E-2</c:v>
                </c:pt>
                <c:pt idx="1390">
                  <c:v>0.65908536871380607</c:v>
                </c:pt>
                <c:pt idx="1391">
                  <c:v>0.27941187211677559</c:v>
                </c:pt>
                <c:pt idx="1392">
                  <c:v>0.10158266405520655</c:v>
                </c:pt>
                <c:pt idx="1393">
                  <c:v>0.42414011073821833</c:v>
                </c:pt>
                <c:pt idx="1394">
                  <c:v>0.6465402274821489</c:v>
                </c:pt>
                <c:pt idx="1395">
                  <c:v>0.37401940329452038</c:v>
                </c:pt>
                <c:pt idx="1396">
                  <c:v>0.37401940329452038</c:v>
                </c:pt>
                <c:pt idx="1397">
                  <c:v>0.66410488786106781</c:v>
                </c:pt>
                <c:pt idx="1398">
                  <c:v>0.73528414994072222</c:v>
                </c:pt>
                <c:pt idx="1399">
                  <c:v>0.37401940329452038</c:v>
                </c:pt>
                <c:pt idx="1400">
                  <c:v>0.72466942426312853</c:v>
                </c:pt>
                <c:pt idx="1401">
                  <c:v>0.70036173357137765</c:v>
                </c:pt>
                <c:pt idx="1402">
                  <c:v>1.1224728392666838</c:v>
                </c:pt>
                <c:pt idx="1403">
                  <c:v>5.9017428052963207E-2</c:v>
                </c:pt>
                <c:pt idx="1404">
                  <c:v>0.48814644357955217</c:v>
                </c:pt>
                <c:pt idx="1405">
                  <c:v>0.20651068055270666</c:v>
                </c:pt>
                <c:pt idx="1406">
                  <c:v>0.72469479981330343</c:v>
                </c:pt>
                <c:pt idx="1407">
                  <c:v>0.44218516655841195</c:v>
                </c:pt>
                <c:pt idx="1408">
                  <c:v>0.73500747480958284</c:v>
                </c:pt>
                <c:pt idx="1409">
                  <c:v>0.74634704766583571</c:v>
                </c:pt>
                <c:pt idx="1410">
                  <c:v>0.83008900619144388</c:v>
                </c:pt>
                <c:pt idx="1411">
                  <c:v>0.7212797236507491</c:v>
                </c:pt>
                <c:pt idx="1412">
                  <c:v>0.37401940329452016</c:v>
                </c:pt>
                <c:pt idx="1413">
                  <c:v>6.190132433308812E-2</c:v>
                </c:pt>
                <c:pt idx="1414">
                  <c:v>0.14244581904426523</c:v>
                </c:pt>
                <c:pt idx="1415">
                  <c:v>0.4767883232993797</c:v>
                </c:pt>
                <c:pt idx="1416">
                  <c:v>0.83835641425792562</c:v>
                </c:pt>
                <c:pt idx="1417">
                  <c:v>0.37401940329452038</c:v>
                </c:pt>
                <c:pt idx="1418">
                  <c:v>0.46223947304023238</c:v>
                </c:pt>
                <c:pt idx="1419">
                  <c:v>0.37401940329452038</c:v>
                </c:pt>
                <c:pt idx="1420">
                  <c:v>0.15810616384672094</c:v>
                </c:pt>
                <c:pt idx="1421">
                  <c:v>0.34223213152001519</c:v>
                </c:pt>
                <c:pt idx="1422">
                  <c:v>0.43329721940720206</c:v>
                </c:pt>
                <c:pt idx="1423">
                  <c:v>4.5602403128809067E-2</c:v>
                </c:pt>
                <c:pt idx="1424">
                  <c:v>0.1525987304190064</c:v>
                </c:pt>
                <c:pt idx="1425">
                  <c:v>0.63789535784297846</c:v>
                </c:pt>
                <c:pt idx="1426">
                  <c:v>0.33691211651599229</c:v>
                </c:pt>
                <c:pt idx="1427">
                  <c:v>0.40647745418416126</c:v>
                </c:pt>
                <c:pt idx="1428">
                  <c:v>0.22377332929573152</c:v>
                </c:pt>
                <c:pt idx="1429">
                  <c:v>0.15775959647989193</c:v>
                </c:pt>
                <c:pt idx="1430">
                  <c:v>0.79237159773222343</c:v>
                </c:pt>
                <c:pt idx="1431">
                  <c:v>0.64939639189946252</c:v>
                </c:pt>
                <c:pt idx="1432">
                  <c:v>7.4036940610063724E-3</c:v>
                </c:pt>
                <c:pt idx="1433">
                  <c:v>0.73635583947517036</c:v>
                </c:pt>
                <c:pt idx="1434">
                  <c:v>0.25048816570804461</c:v>
                </c:pt>
                <c:pt idx="1435">
                  <c:v>1.4737388947804457</c:v>
                </c:pt>
                <c:pt idx="1436">
                  <c:v>0.37401940329452038</c:v>
                </c:pt>
                <c:pt idx="1437">
                  <c:v>0.73635583947517036</c:v>
                </c:pt>
                <c:pt idx="1438">
                  <c:v>0.26030325533801385</c:v>
                </c:pt>
                <c:pt idx="1439">
                  <c:v>5.0636110271314941E-2</c:v>
                </c:pt>
                <c:pt idx="1440">
                  <c:v>0.37401940329452038</c:v>
                </c:pt>
                <c:pt idx="1441">
                  <c:v>0.30871181464908248</c:v>
                </c:pt>
                <c:pt idx="1442">
                  <c:v>0.20133974479146885</c:v>
                </c:pt>
                <c:pt idx="1443">
                  <c:v>0.21656533177627096</c:v>
                </c:pt>
                <c:pt idx="1444">
                  <c:v>0.16393019543878604</c:v>
                </c:pt>
                <c:pt idx="1445">
                  <c:v>0.72140539844620788</c:v>
                </c:pt>
                <c:pt idx="1446">
                  <c:v>0.3683724697305833</c:v>
                </c:pt>
                <c:pt idx="1447">
                  <c:v>0.27757512312242599</c:v>
                </c:pt>
                <c:pt idx="1448">
                  <c:v>0.72847745151918275</c:v>
                </c:pt>
                <c:pt idx="1449">
                  <c:v>0.37401940329452038</c:v>
                </c:pt>
                <c:pt idx="1450">
                  <c:v>0.45802800379597031</c:v>
                </c:pt>
                <c:pt idx="1451">
                  <c:v>0.6888274737777379</c:v>
                </c:pt>
                <c:pt idx="1452">
                  <c:v>0.56273112925848634</c:v>
                </c:pt>
                <c:pt idx="1453">
                  <c:v>0</c:v>
                </c:pt>
                <c:pt idx="1454">
                  <c:v>0.27196160695675903</c:v>
                </c:pt>
                <c:pt idx="1455">
                  <c:v>0.73417206005365421</c:v>
                </c:pt>
                <c:pt idx="1456">
                  <c:v>0.7750836283149235</c:v>
                </c:pt>
                <c:pt idx="1457">
                  <c:v>0.65922197394659399</c:v>
                </c:pt>
                <c:pt idx="1458">
                  <c:v>0.65276678584004033</c:v>
                </c:pt>
                <c:pt idx="1459">
                  <c:v>0.40879929202117832</c:v>
                </c:pt>
                <c:pt idx="1460">
                  <c:v>0.15848098397343335</c:v>
                </c:pt>
                <c:pt idx="1461">
                  <c:v>0.37401940329452038</c:v>
                </c:pt>
                <c:pt idx="1462">
                  <c:v>0.21997836597558271</c:v>
                </c:pt>
                <c:pt idx="1463">
                  <c:v>0.65882563250671811</c:v>
                </c:pt>
                <c:pt idx="1464">
                  <c:v>0.11772485002398092</c:v>
                </c:pt>
                <c:pt idx="1465">
                  <c:v>0.37072228479747582</c:v>
                </c:pt>
                <c:pt idx="1466">
                  <c:v>1.1827552849175333</c:v>
                </c:pt>
                <c:pt idx="1467">
                  <c:v>0.37401940329452038</c:v>
                </c:pt>
                <c:pt idx="1468">
                  <c:v>0.91230229856917588</c:v>
                </c:pt>
                <c:pt idx="1469">
                  <c:v>0.43288572522694824</c:v>
                </c:pt>
                <c:pt idx="1470">
                  <c:v>0.31703937221010298</c:v>
                </c:pt>
                <c:pt idx="1471">
                  <c:v>0.97083891081645424</c:v>
                </c:pt>
                <c:pt idx="1472">
                  <c:v>1.1653530102701604</c:v>
                </c:pt>
                <c:pt idx="1473">
                  <c:v>0.37401940329452038</c:v>
                </c:pt>
                <c:pt idx="1474">
                  <c:v>1.0385597335493484</c:v>
                </c:pt>
                <c:pt idx="1475">
                  <c:v>0.35167813761099292</c:v>
                </c:pt>
                <c:pt idx="1476">
                  <c:v>1.13728968611818</c:v>
                </c:pt>
                <c:pt idx="1477">
                  <c:v>0.37401940329452038</c:v>
                </c:pt>
                <c:pt idx="1478">
                  <c:v>0.30368072365418253</c:v>
                </c:pt>
                <c:pt idx="1479">
                  <c:v>0.72881977909672513</c:v>
                </c:pt>
                <c:pt idx="1480">
                  <c:v>0.35084731731531782</c:v>
                </c:pt>
                <c:pt idx="1481">
                  <c:v>1.1048615080182331</c:v>
                </c:pt>
                <c:pt idx="1482">
                  <c:v>0.68268942116858966</c:v>
                </c:pt>
                <c:pt idx="1483">
                  <c:v>0.47006433283467991</c:v>
                </c:pt>
                <c:pt idx="1484">
                  <c:v>0.15969223073591279</c:v>
                </c:pt>
                <c:pt idx="1485">
                  <c:v>0.37401940329452038</c:v>
                </c:pt>
                <c:pt idx="1486">
                  <c:v>0.37401940329452038</c:v>
                </c:pt>
                <c:pt idx="1487">
                  <c:v>3.3249812225954758E-2</c:v>
                </c:pt>
                <c:pt idx="1488">
                  <c:v>0.63757069428623292</c:v>
                </c:pt>
                <c:pt idx="1489">
                  <c:v>0.77321367698096932</c:v>
                </c:pt>
                <c:pt idx="1490">
                  <c:v>0.34119518358306361</c:v>
                </c:pt>
                <c:pt idx="1491">
                  <c:v>0.35573154203792839</c:v>
                </c:pt>
                <c:pt idx="1492">
                  <c:v>0.13291450626140719</c:v>
                </c:pt>
                <c:pt idx="1493">
                  <c:v>0.37401940329452038</c:v>
                </c:pt>
                <c:pt idx="1494">
                  <c:v>0.2004174176170529</c:v>
                </c:pt>
                <c:pt idx="1495">
                  <c:v>0.4541564715177141</c:v>
                </c:pt>
                <c:pt idx="1496">
                  <c:v>0.2248105802165565</c:v>
                </c:pt>
                <c:pt idx="1497">
                  <c:v>1.1143692480284428</c:v>
                </c:pt>
                <c:pt idx="1498">
                  <c:v>0.59676674319299949</c:v>
                </c:pt>
                <c:pt idx="1499">
                  <c:v>0.23763718467917819</c:v>
                </c:pt>
                <c:pt idx="1500">
                  <c:v>0.26096621830833133</c:v>
                </c:pt>
                <c:pt idx="1501">
                  <c:v>0.42934152759507116</c:v>
                </c:pt>
                <c:pt idx="1502">
                  <c:v>0.4329652030377299</c:v>
                </c:pt>
                <c:pt idx="1503">
                  <c:v>0.12952838978416284</c:v>
                </c:pt>
                <c:pt idx="1504">
                  <c:v>0.19646149388036688</c:v>
                </c:pt>
                <c:pt idx="1505">
                  <c:v>1.6797774409427844E-2</c:v>
                </c:pt>
                <c:pt idx="1506">
                  <c:v>2.8663509092895466E-2</c:v>
                </c:pt>
                <c:pt idx="1507">
                  <c:v>0.40055037020758077</c:v>
                </c:pt>
                <c:pt idx="1508">
                  <c:v>1.3865382553055101E-2</c:v>
                </c:pt>
                <c:pt idx="1509">
                  <c:v>0.54296504349153585</c:v>
                </c:pt>
                <c:pt idx="1510">
                  <c:v>0.33464565951845515</c:v>
                </c:pt>
                <c:pt idx="1511">
                  <c:v>0.24737867760042864</c:v>
                </c:pt>
                <c:pt idx="1512">
                  <c:v>1.2627388162243536</c:v>
                </c:pt>
                <c:pt idx="1513">
                  <c:v>0.58412843301598127</c:v>
                </c:pt>
                <c:pt idx="1514">
                  <c:v>0.37401940329452038</c:v>
                </c:pt>
                <c:pt idx="1515">
                  <c:v>0.76902092856844706</c:v>
                </c:pt>
                <c:pt idx="1516">
                  <c:v>4.0193702474479939E-2</c:v>
                </c:pt>
                <c:pt idx="1517">
                  <c:v>0.46988428633679319</c:v>
                </c:pt>
                <c:pt idx="1518">
                  <c:v>0.14523186832167645</c:v>
                </c:pt>
                <c:pt idx="1519">
                  <c:v>0.64603683835247649</c:v>
                </c:pt>
                <c:pt idx="1520">
                  <c:v>0.28242481574184086</c:v>
                </c:pt>
                <c:pt idx="1521">
                  <c:v>0.96418904971197339</c:v>
                </c:pt>
                <c:pt idx="1522">
                  <c:v>0.14528214024444611</c:v>
                </c:pt>
                <c:pt idx="1523">
                  <c:v>1.9679082249536013</c:v>
                </c:pt>
                <c:pt idx="1524">
                  <c:v>0.94464985144071634</c:v>
                </c:pt>
                <c:pt idx="1525">
                  <c:v>0.10715355427080819</c:v>
                </c:pt>
                <c:pt idx="1526">
                  <c:v>2.6397635061124789</c:v>
                </c:pt>
                <c:pt idx="1527">
                  <c:v>0.29013103667359091</c:v>
                </c:pt>
                <c:pt idx="1528">
                  <c:v>1.2957079982402038</c:v>
                </c:pt>
                <c:pt idx="1529">
                  <c:v>0.49977296718268072</c:v>
                </c:pt>
                <c:pt idx="1530">
                  <c:v>7.0307818636096336E-2</c:v>
                </c:pt>
                <c:pt idx="1531">
                  <c:v>4.5381907768681708E-2</c:v>
                </c:pt>
                <c:pt idx="1532">
                  <c:v>1.5517553430503885</c:v>
                </c:pt>
                <c:pt idx="1533">
                  <c:v>0.61127965214256663</c:v>
                </c:pt>
                <c:pt idx="1534">
                  <c:v>0.37401940329452016</c:v>
                </c:pt>
                <c:pt idx="1535">
                  <c:v>0.73635583947517036</c:v>
                </c:pt>
                <c:pt idx="1536">
                  <c:v>7.791922213492937E-2</c:v>
                </c:pt>
                <c:pt idx="1537">
                  <c:v>0.17320184630897723</c:v>
                </c:pt>
                <c:pt idx="1538">
                  <c:v>7.9869940174091936E-2</c:v>
                </c:pt>
                <c:pt idx="1539">
                  <c:v>0.11392148652545085</c:v>
                </c:pt>
                <c:pt idx="1540">
                  <c:v>0.37401940329452038</c:v>
                </c:pt>
                <c:pt idx="1541">
                  <c:v>0.37401940329452038</c:v>
                </c:pt>
                <c:pt idx="1542">
                  <c:v>0.68218075170255899</c:v>
                </c:pt>
                <c:pt idx="1543">
                  <c:v>0.37401940329452016</c:v>
                </c:pt>
                <c:pt idx="1544">
                  <c:v>0.71730366301634996</c:v>
                </c:pt>
                <c:pt idx="1545">
                  <c:v>0.48068620220616526</c:v>
                </c:pt>
                <c:pt idx="1546">
                  <c:v>0.74709879625244058</c:v>
                </c:pt>
                <c:pt idx="1547">
                  <c:v>0.74709879625244058</c:v>
                </c:pt>
                <c:pt idx="1548">
                  <c:v>0.15984786114284347</c:v>
                </c:pt>
                <c:pt idx="1549">
                  <c:v>0.88601545351672184</c:v>
                </c:pt>
                <c:pt idx="1550">
                  <c:v>9.3319858851094825E-2</c:v>
                </c:pt>
                <c:pt idx="1551">
                  <c:v>0.67053338006500396</c:v>
                </c:pt>
                <c:pt idx="1552">
                  <c:v>0.22498404465629906</c:v>
                </c:pt>
                <c:pt idx="1553">
                  <c:v>0.37401940329452038</c:v>
                </c:pt>
                <c:pt idx="1554">
                  <c:v>0.37401940329452038</c:v>
                </c:pt>
                <c:pt idx="1555">
                  <c:v>0.37401940329452038</c:v>
                </c:pt>
                <c:pt idx="1556">
                  <c:v>0.64679043993088159</c:v>
                </c:pt>
                <c:pt idx="1557">
                  <c:v>0.8734004683977965</c:v>
                </c:pt>
                <c:pt idx="1558">
                  <c:v>0.34786519483475314</c:v>
                </c:pt>
                <c:pt idx="1559">
                  <c:v>0.37401940329452038</c:v>
                </c:pt>
                <c:pt idx="1560">
                  <c:v>0.37401940329452038</c:v>
                </c:pt>
                <c:pt idx="1561">
                  <c:v>0.73596957217714576</c:v>
                </c:pt>
                <c:pt idx="1562">
                  <c:v>0.35181798443201473</c:v>
                </c:pt>
                <c:pt idx="1563">
                  <c:v>0.37401940329452038</c:v>
                </c:pt>
                <c:pt idx="1564">
                  <c:v>6.3168603767021617E-2</c:v>
                </c:pt>
                <c:pt idx="1565">
                  <c:v>0.70034873845145595</c:v>
                </c:pt>
                <c:pt idx="1566">
                  <c:v>0.59502866034068491</c:v>
                </c:pt>
                <c:pt idx="1567">
                  <c:v>0.29996438163844147</c:v>
                </c:pt>
                <c:pt idx="1568">
                  <c:v>0.37401940329452016</c:v>
                </c:pt>
                <c:pt idx="1569">
                  <c:v>0.37401940329452038</c:v>
                </c:pt>
                <c:pt idx="1570">
                  <c:v>0.54995468037525275</c:v>
                </c:pt>
                <c:pt idx="1571">
                  <c:v>0.62309611817741906</c:v>
                </c:pt>
                <c:pt idx="1572">
                  <c:v>0.27537444037172998</c:v>
                </c:pt>
                <c:pt idx="1573">
                  <c:v>1.1150597451520929</c:v>
                </c:pt>
                <c:pt idx="1574">
                  <c:v>0.37401940329452038</c:v>
                </c:pt>
                <c:pt idx="1575">
                  <c:v>3.4871912541334364E-2</c:v>
                </c:pt>
                <c:pt idx="1576">
                  <c:v>0.67787429085318474</c:v>
                </c:pt>
                <c:pt idx="1577">
                  <c:v>0.26962313385730324</c:v>
                </c:pt>
                <c:pt idx="1578">
                  <c:v>0.98284449475218116</c:v>
                </c:pt>
                <c:pt idx="1579">
                  <c:v>0.19428556575159736</c:v>
                </c:pt>
                <c:pt idx="1580">
                  <c:v>0.43294807742978403</c:v>
                </c:pt>
                <c:pt idx="1581">
                  <c:v>0.42061171868942165</c:v>
                </c:pt>
                <c:pt idx="1582">
                  <c:v>1.4177024708360591E-2</c:v>
                </c:pt>
                <c:pt idx="1583">
                  <c:v>0.33915482111564421</c:v>
                </c:pt>
                <c:pt idx="1584">
                  <c:v>0.73635583947517036</c:v>
                </c:pt>
                <c:pt idx="1585">
                  <c:v>6.9458394248067282E-2</c:v>
                </c:pt>
                <c:pt idx="1586">
                  <c:v>5.6661419641713354E-2</c:v>
                </c:pt>
                <c:pt idx="1587">
                  <c:v>0.37449140244256479</c:v>
                </c:pt>
                <c:pt idx="1588">
                  <c:v>1.0335765028402755</c:v>
                </c:pt>
                <c:pt idx="1589">
                  <c:v>0.19146356688491975</c:v>
                </c:pt>
                <c:pt idx="1590">
                  <c:v>0.37401940329452038</c:v>
                </c:pt>
                <c:pt idx="1591">
                  <c:v>0.17082072751070135</c:v>
                </c:pt>
                <c:pt idx="1592">
                  <c:v>0.99485593535199401</c:v>
                </c:pt>
                <c:pt idx="1593">
                  <c:v>0.58081979705081643</c:v>
                </c:pt>
                <c:pt idx="1594">
                  <c:v>0.34679432257102438</c:v>
                </c:pt>
                <c:pt idx="1595">
                  <c:v>0.16445406280360114</c:v>
                </c:pt>
                <c:pt idx="1596">
                  <c:v>0.29392189402318691</c:v>
                </c:pt>
                <c:pt idx="1597">
                  <c:v>0.58556857605633894</c:v>
                </c:pt>
                <c:pt idx="1598">
                  <c:v>1.4702704883429316</c:v>
                </c:pt>
                <c:pt idx="1599">
                  <c:v>1.323493155539526</c:v>
                </c:pt>
                <c:pt idx="1600">
                  <c:v>1.1522600905362825</c:v>
                </c:pt>
                <c:pt idx="1601">
                  <c:v>0.47683581791731211</c:v>
                </c:pt>
                <c:pt idx="1602">
                  <c:v>0.4223287793398291</c:v>
                </c:pt>
                <c:pt idx="1603">
                  <c:v>0.72236573071754295</c:v>
                </c:pt>
                <c:pt idx="1604">
                  <c:v>0.52254383151648021</c:v>
                </c:pt>
                <c:pt idx="1605">
                  <c:v>0.81070894298592455</c:v>
                </c:pt>
                <c:pt idx="1606">
                  <c:v>0.37401940329452038</c:v>
                </c:pt>
                <c:pt idx="1607">
                  <c:v>0.37401940329452038</c:v>
                </c:pt>
                <c:pt idx="1608">
                  <c:v>0.14618402154691623</c:v>
                </c:pt>
                <c:pt idx="1609">
                  <c:v>0.54799287836259536</c:v>
                </c:pt>
                <c:pt idx="1610">
                  <c:v>0.80067867314564545</c:v>
                </c:pt>
                <c:pt idx="1611">
                  <c:v>0.37401940329452038</c:v>
                </c:pt>
                <c:pt idx="1612">
                  <c:v>5.0656705372355899E-2</c:v>
                </c:pt>
                <c:pt idx="1613">
                  <c:v>0.62276511216320207</c:v>
                </c:pt>
                <c:pt idx="1614">
                  <c:v>0.12615921228265181</c:v>
                </c:pt>
                <c:pt idx="1615">
                  <c:v>0.50407770342774094</c:v>
                </c:pt>
                <c:pt idx="1616">
                  <c:v>1.1740920719900967</c:v>
                </c:pt>
                <c:pt idx="1617">
                  <c:v>0.37401940329452038</c:v>
                </c:pt>
                <c:pt idx="1618">
                  <c:v>0.69363470674907424</c:v>
                </c:pt>
                <c:pt idx="1619">
                  <c:v>8.4867142089486952E-2</c:v>
                </c:pt>
                <c:pt idx="1620">
                  <c:v>3.3958251174277761E-2</c:v>
                </c:pt>
                <c:pt idx="1621">
                  <c:v>0.37401940329452038</c:v>
                </c:pt>
                <c:pt idx="1622">
                  <c:v>0.6103918827531567</c:v>
                </c:pt>
                <c:pt idx="1623">
                  <c:v>0.30626797378802439</c:v>
                </c:pt>
                <c:pt idx="1624">
                  <c:v>0.42694036666656948</c:v>
                </c:pt>
                <c:pt idx="1625">
                  <c:v>0.41147432207232043</c:v>
                </c:pt>
                <c:pt idx="1626">
                  <c:v>2.447208529615447E-2</c:v>
                </c:pt>
                <c:pt idx="1627">
                  <c:v>0.60260252145997273</c:v>
                </c:pt>
                <c:pt idx="1628">
                  <c:v>0.12913210274904402</c:v>
                </c:pt>
                <c:pt idx="1629">
                  <c:v>0.77715234090087959</c:v>
                </c:pt>
                <c:pt idx="1630">
                  <c:v>0.37401940329452016</c:v>
                </c:pt>
                <c:pt idx="1631">
                  <c:v>0.27717974182422556</c:v>
                </c:pt>
                <c:pt idx="1632">
                  <c:v>1.0838528656093154</c:v>
                </c:pt>
                <c:pt idx="1633">
                  <c:v>0.37401940329452038</c:v>
                </c:pt>
                <c:pt idx="1634">
                  <c:v>0.42185762718098913</c:v>
                </c:pt>
                <c:pt idx="1635">
                  <c:v>0.28617974764013404</c:v>
                </c:pt>
                <c:pt idx="1636">
                  <c:v>3.1115884063535804</c:v>
                </c:pt>
                <c:pt idx="1637">
                  <c:v>0.37401940329452038</c:v>
                </c:pt>
                <c:pt idx="1638">
                  <c:v>0.37401940329452038</c:v>
                </c:pt>
                <c:pt idx="1639">
                  <c:v>0.37401940329452038</c:v>
                </c:pt>
                <c:pt idx="1640">
                  <c:v>1.1279663568505136</c:v>
                </c:pt>
                <c:pt idx="1641">
                  <c:v>0.46377649217456568</c:v>
                </c:pt>
                <c:pt idx="1642">
                  <c:v>1.1007914726441517</c:v>
                </c:pt>
                <c:pt idx="1643">
                  <c:v>0.68206130761904549</c:v>
                </c:pt>
                <c:pt idx="1644">
                  <c:v>0.4775605547806116</c:v>
                </c:pt>
                <c:pt idx="1645">
                  <c:v>0.12680701575629721</c:v>
                </c:pt>
                <c:pt idx="1646">
                  <c:v>0.91767916356961443</c:v>
                </c:pt>
                <c:pt idx="1647">
                  <c:v>0.60274399380030474</c:v>
                </c:pt>
                <c:pt idx="1648">
                  <c:v>0.16790488228437297</c:v>
                </c:pt>
                <c:pt idx="1649">
                  <c:v>0.32770450977635146</c:v>
                </c:pt>
                <c:pt idx="1650">
                  <c:v>0.1916027682860075</c:v>
                </c:pt>
                <c:pt idx="1651">
                  <c:v>3.0145802519158247E-2</c:v>
                </c:pt>
                <c:pt idx="1652">
                  <c:v>0.42975929167241556</c:v>
                </c:pt>
                <c:pt idx="1653">
                  <c:v>0.71570033412542577</c:v>
                </c:pt>
                <c:pt idx="1654">
                  <c:v>0.37401940329452038</c:v>
                </c:pt>
                <c:pt idx="1655">
                  <c:v>0.51337529402812798</c:v>
                </c:pt>
                <c:pt idx="1656">
                  <c:v>0.21696565493637593</c:v>
                </c:pt>
                <c:pt idx="1657">
                  <c:v>0.44630763610428947</c:v>
                </c:pt>
                <c:pt idx="1658">
                  <c:v>1.4710738253330391E-2</c:v>
                </c:pt>
                <c:pt idx="1659">
                  <c:v>2.4828031084515118E-2</c:v>
                </c:pt>
                <c:pt idx="1660">
                  <c:v>8.1701281221719602E-2</c:v>
                </c:pt>
                <c:pt idx="1661">
                  <c:v>9.4528198676467029E-2</c:v>
                </c:pt>
                <c:pt idx="1662">
                  <c:v>0.73614062851454165</c:v>
                </c:pt>
                <c:pt idx="1663">
                  <c:v>0.70817264804144642</c:v>
                </c:pt>
                <c:pt idx="1664">
                  <c:v>0.20343437903034273</c:v>
                </c:pt>
                <c:pt idx="1665">
                  <c:v>0.33007514045516861</c:v>
                </c:pt>
                <c:pt idx="1666">
                  <c:v>1.5335260199434326</c:v>
                </c:pt>
                <c:pt idx="1667">
                  <c:v>0.25710897628579521</c:v>
                </c:pt>
                <c:pt idx="1668">
                  <c:v>0.52145720229847337</c:v>
                </c:pt>
                <c:pt idx="1669">
                  <c:v>0.46634426816798052</c:v>
                </c:pt>
                <c:pt idx="1670">
                  <c:v>1.172959931896564</c:v>
                </c:pt>
                <c:pt idx="1671">
                  <c:v>0.62820293012106954</c:v>
                </c:pt>
                <c:pt idx="1672">
                  <c:v>0.12973734317207852</c:v>
                </c:pt>
                <c:pt idx="1673">
                  <c:v>0.10840291548340476</c:v>
                </c:pt>
                <c:pt idx="1674">
                  <c:v>0.3066804558103427</c:v>
                </c:pt>
                <c:pt idx="1675">
                  <c:v>0.24835203122812227</c:v>
                </c:pt>
                <c:pt idx="1676">
                  <c:v>0.28433571453270445</c:v>
                </c:pt>
                <c:pt idx="1677">
                  <c:v>0.41245900451376694</c:v>
                </c:pt>
                <c:pt idx="1678">
                  <c:v>0.33914679197454034</c:v>
                </c:pt>
                <c:pt idx="1679">
                  <c:v>0.37401940329452038</c:v>
                </c:pt>
                <c:pt idx="1680">
                  <c:v>0.7814253613443759</c:v>
                </c:pt>
                <c:pt idx="1681">
                  <c:v>0.99112477687985101</c:v>
                </c:pt>
                <c:pt idx="1682">
                  <c:v>0.37401940329452038</c:v>
                </c:pt>
                <c:pt idx="1683">
                  <c:v>0.79937138232948723</c:v>
                </c:pt>
                <c:pt idx="1684">
                  <c:v>0.25151368617231151</c:v>
                </c:pt>
                <c:pt idx="1685">
                  <c:v>0.38714458021176623</c:v>
                </c:pt>
                <c:pt idx="1686">
                  <c:v>0.29402631751172076</c:v>
                </c:pt>
                <c:pt idx="1687">
                  <c:v>0.2166182829768091</c:v>
                </c:pt>
                <c:pt idx="1688">
                  <c:v>0.15553494143713967</c:v>
                </c:pt>
                <c:pt idx="1689">
                  <c:v>0.37401940329452038</c:v>
                </c:pt>
                <c:pt idx="1690">
                  <c:v>1.55224976750188</c:v>
                </c:pt>
                <c:pt idx="1691">
                  <c:v>0.19784029669893025</c:v>
                </c:pt>
                <c:pt idx="1692">
                  <c:v>0.37401940329452038</c:v>
                </c:pt>
                <c:pt idx="1693">
                  <c:v>0.863873581733692</c:v>
                </c:pt>
                <c:pt idx="1694">
                  <c:v>2.4927999944492254</c:v>
                </c:pt>
                <c:pt idx="1695">
                  <c:v>0.51500053246245103</c:v>
                </c:pt>
                <c:pt idx="1696">
                  <c:v>1.0269317881679971</c:v>
                </c:pt>
                <c:pt idx="1697">
                  <c:v>2.3021975252147597</c:v>
                </c:pt>
                <c:pt idx="1698">
                  <c:v>9.9214606121222126E-2</c:v>
                </c:pt>
                <c:pt idx="1699">
                  <c:v>0.75619900079064861</c:v>
                </c:pt>
                <c:pt idx="1700">
                  <c:v>0.63045009526890339</c:v>
                </c:pt>
                <c:pt idx="1701">
                  <c:v>0.51270003307608625</c:v>
                </c:pt>
                <c:pt idx="1702">
                  <c:v>0.33861403870552703</c:v>
                </c:pt>
                <c:pt idx="1703">
                  <c:v>0.37401940329452016</c:v>
                </c:pt>
                <c:pt idx="1704">
                  <c:v>0.23588457866783899</c:v>
                </c:pt>
                <c:pt idx="1705">
                  <c:v>0.39045482295757311</c:v>
                </c:pt>
                <c:pt idx="1706">
                  <c:v>0.79492229251105473</c:v>
                </c:pt>
                <c:pt idx="1707">
                  <c:v>0.37401940329452038</c:v>
                </c:pt>
                <c:pt idx="1708">
                  <c:v>0.39340418975150176</c:v>
                </c:pt>
                <c:pt idx="1709">
                  <c:v>0.20540975864953495</c:v>
                </c:pt>
                <c:pt idx="1710">
                  <c:v>0.17584822448921719</c:v>
                </c:pt>
                <c:pt idx="1711">
                  <c:v>0.43449014128468644</c:v>
                </c:pt>
                <c:pt idx="1712">
                  <c:v>0.27792353841978751</c:v>
                </c:pt>
                <c:pt idx="1713">
                  <c:v>0.7262152963421169</c:v>
                </c:pt>
                <c:pt idx="1714">
                  <c:v>0.53740689349806281</c:v>
                </c:pt>
                <c:pt idx="1715">
                  <c:v>0.93457523858820157</c:v>
                </c:pt>
                <c:pt idx="1716">
                  <c:v>0.37401940329452038</c:v>
                </c:pt>
                <c:pt idx="1717">
                  <c:v>0.90836277691925793</c:v>
                </c:pt>
                <c:pt idx="1718">
                  <c:v>0.37401940329452038</c:v>
                </c:pt>
                <c:pt idx="1719">
                  <c:v>0.16673983702317788</c:v>
                </c:pt>
                <c:pt idx="1720">
                  <c:v>0.72468846362141326</c:v>
                </c:pt>
                <c:pt idx="1721">
                  <c:v>0.72338734267073823</c:v>
                </c:pt>
                <c:pt idx="1722">
                  <c:v>3.3145916035198168E-4</c:v>
                </c:pt>
                <c:pt idx="1723">
                  <c:v>0.32259332808236779</c:v>
                </c:pt>
                <c:pt idx="1724">
                  <c:v>5.3439054746339407E-2</c:v>
                </c:pt>
                <c:pt idx="1725">
                  <c:v>0.4210897400978707</c:v>
                </c:pt>
                <c:pt idx="1726">
                  <c:v>0.72166648758559326</c:v>
                </c:pt>
                <c:pt idx="1727">
                  <c:v>0.73561118212746834</c:v>
                </c:pt>
                <c:pt idx="1728">
                  <c:v>0.73417361324995734</c:v>
                </c:pt>
                <c:pt idx="1729">
                  <c:v>0.37401940329452038</c:v>
                </c:pt>
                <c:pt idx="1730">
                  <c:v>0.86760384588951367</c:v>
                </c:pt>
                <c:pt idx="1731">
                  <c:v>0.37401940329452038</c:v>
                </c:pt>
                <c:pt idx="1732">
                  <c:v>0.31403524465480948</c:v>
                </c:pt>
                <c:pt idx="1733">
                  <c:v>0.70016550119362553</c:v>
                </c:pt>
                <c:pt idx="1734">
                  <c:v>0.37401940329452038</c:v>
                </c:pt>
                <c:pt idx="1735">
                  <c:v>0.37401940329452038</c:v>
                </c:pt>
                <c:pt idx="1736">
                  <c:v>0.25425393943946761</c:v>
                </c:pt>
                <c:pt idx="1737">
                  <c:v>0.11045652190724807</c:v>
                </c:pt>
                <c:pt idx="1738">
                  <c:v>1.0811553885234622</c:v>
                </c:pt>
                <c:pt idx="1739">
                  <c:v>3.9260082910365708E-2</c:v>
                </c:pt>
                <c:pt idx="1740">
                  <c:v>0.64578365197118515</c:v>
                </c:pt>
                <c:pt idx="1741">
                  <c:v>0.37401940329452038</c:v>
                </c:pt>
                <c:pt idx="1742">
                  <c:v>0.37401940329452038</c:v>
                </c:pt>
                <c:pt idx="1743">
                  <c:v>0.37401940329452038</c:v>
                </c:pt>
                <c:pt idx="1744">
                  <c:v>0.37401940329452038</c:v>
                </c:pt>
                <c:pt idx="1745">
                  <c:v>0.37401940329452038</c:v>
                </c:pt>
                <c:pt idx="1746">
                  <c:v>0.10148139724772649</c:v>
                </c:pt>
                <c:pt idx="1747">
                  <c:v>6.9614496329639702E-2</c:v>
                </c:pt>
                <c:pt idx="1748">
                  <c:v>0.37401940329452038</c:v>
                </c:pt>
                <c:pt idx="1749">
                  <c:v>0.69943155263081092</c:v>
                </c:pt>
                <c:pt idx="1750">
                  <c:v>0.49711129670192411</c:v>
                </c:pt>
                <c:pt idx="1751">
                  <c:v>0.73269972605386091</c:v>
                </c:pt>
                <c:pt idx="1752">
                  <c:v>0.28287812641611304</c:v>
                </c:pt>
                <c:pt idx="1753">
                  <c:v>0.6715002899839132</c:v>
                </c:pt>
                <c:pt idx="1754">
                  <c:v>0.41920822984377004</c:v>
                </c:pt>
                <c:pt idx="1755">
                  <c:v>0.71755099011509438</c:v>
                </c:pt>
                <c:pt idx="1756">
                  <c:v>0.63709767479313306</c:v>
                </c:pt>
                <c:pt idx="1757">
                  <c:v>0.61413079082270872</c:v>
                </c:pt>
                <c:pt idx="1758">
                  <c:v>0.37401940329452038</c:v>
                </c:pt>
                <c:pt idx="1759">
                  <c:v>0.52255689886134027</c:v>
                </c:pt>
                <c:pt idx="1760">
                  <c:v>0.53111537763831296</c:v>
                </c:pt>
                <c:pt idx="1761">
                  <c:v>0.25430852826901712</c:v>
                </c:pt>
                <c:pt idx="1762">
                  <c:v>0.37401940329452038</c:v>
                </c:pt>
                <c:pt idx="1763">
                  <c:v>2.5235835045914062E-2</c:v>
                </c:pt>
                <c:pt idx="1764">
                  <c:v>0.37401940329452038</c:v>
                </c:pt>
                <c:pt idx="1765">
                  <c:v>1.2422542813868529</c:v>
                </c:pt>
                <c:pt idx="1766">
                  <c:v>6.5822419498293483E-2</c:v>
                </c:pt>
                <c:pt idx="1767">
                  <c:v>0.37401940329452016</c:v>
                </c:pt>
                <c:pt idx="1768">
                  <c:v>0.68319535412068721</c:v>
                </c:pt>
                <c:pt idx="1769">
                  <c:v>0.38834710743469159</c:v>
                </c:pt>
                <c:pt idx="1770">
                  <c:v>0.23250890697567825</c:v>
                </c:pt>
                <c:pt idx="1771">
                  <c:v>0.37401940329452038</c:v>
                </c:pt>
                <c:pt idx="1772">
                  <c:v>0.39094186465729425</c:v>
                </c:pt>
                <c:pt idx="1773">
                  <c:v>0.37401940329452016</c:v>
                </c:pt>
                <c:pt idx="1774">
                  <c:v>8.547662316094605E-2</c:v>
                </c:pt>
                <c:pt idx="1775">
                  <c:v>1.1569579945435182</c:v>
                </c:pt>
                <c:pt idx="1776">
                  <c:v>4.6060580769390867E-2</c:v>
                </c:pt>
                <c:pt idx="1777">
                  <c:v>1.4131076045403546</c:v>
                </c:pt>
                <c:pt idx="1778">
                  <c:v>0.7107525786363863</c:v>
                </c:pt>
                <c:pt idx="1779">
                  <c:v>0.18694361202930582</c:v>
                </c:pt>
                <c:pt idx="1780">
                  <c:v>0.68485531026170576</c:v>
                </c:pt>
                <c:pt idx="1781">
                  <c:v>1.0083130017914055</c:v>
                </c:pt>
                <c:pt idx="1782">
                  <c:v>0.29305664857807345</c:v>
                </c:pt>
                <c:pt idx="1783">
                  <c:v>0.62731502614386325</c:v>
                </c:pt>
                <c:pt idx="1784">
                  <c:v>9.7240176424118044E-2</c:v>
                </c:pt>
                <c:pt idx="1785">
                  <c:v>1.4275566492467167</c:v>
                </c:pt>
                <c:pt idx="1786">
                  <c:v>0.70033680245389107</c:v>
                </c:pt>
                <c:pt idx="1787">
                  <c:v>0.77942749796275823</c:v>
                </c:pt>
                <c:pt idx="1788">
                  <c:v>0.37401940329452038</c:v>
                </c:pt>
                <c:pt idx="1789">
                  <c:v>0.37401940329452038</c:v>
                </c:pt>
                <c:pt idx="1790">
                  <c:v>0.19705239179151413</c:v>
                </c:pt>
                <c:pt idx="1791">
                  <c:v>0.42719229069994991</c:v>
                </c:pt>
                <c:pt idx="1792">
                  <c:v>5.1548848020571317E-2</c:v>
                </c:pt>
                <c:pt idx="1793">
                  <c:v>0.39750545769376761</c:v>
                </c:pt>
                <c:pt idx="1794">
                  <c:v>0.54485325232489867</c:v>
                </c:pt>
                <c:pt idx="1795">
                  <c:v>0.27688910508809994</c:v>
                </c:pt>
                <c:pt idx="1796">
                  <c:v>0.48137702665374132</c:v>
                </c:pt>
                <c:pt idx="1797">
                  <c:v>0.56382831208163153</c:v>
                </c:pt>
                <c:pt idx="1798">
                  <c:v>4.7147748283630081E-2</c:v>
                </c:pt>
                <c:pt idx="1799">
                  <c:v>0.15952696506769229</c:v>
                </c:pt>
                <c:pt idx="1800">
                  <c:v>0.37316663448352788</c:v>
                </c:pt>
                <c:pt idx="1801">
                  <c:v>1.2104492631406856</c:v>
                </c:pt>
                <c:pt idx="1802">
                  <c:v>0.31851059455289688</c:v>
                </c:pt>
                <c:pt idx="1803">
                  <c:v>0.76650747306186617</c:v>
                </c:pt>
                <c:pt idx="1804">
                  <c:v>0.18745415982401428</c:v>
                </c:pt>
                <c:pt idx="1805">
                  <c:v>0.27013830736274813</c:v>
                </c:pt>
                <c:pt idx="1806">
                  <c:v>0.27195838316052673</c:v>
                </c:pt>
                <c:pt idx="1807">
                  <c:v>0.6349223036127043</c:v>
                </c:pt>
                <c:pt idx="1808">
                  <c:v>0.37401940329452038</c:v>
                </c:pt>
                <c:pt idx="1809">
                  <c:v>0.38905974688703737</c:v>
                </c:pt>
                <c:pt idx="1810">
                  <c:v>8.671810210662019E-2</c:v>
                </c:pt>
                <c:pt idx="1811">
                  <c:v>0.37401940329452038</c:v>
                </c:pt>
                <c:pt idx="1812">
                  <c:v>0.72825027937319664</c:v>
                </c:pt>
                <c:pt idx="1813">
                  <c:v>0.54596288158959339</c:v>
                </c:pt>
                <c:pt idx="1814">
                  <c:v>1.7837655046909335E-2</c:v>
                </c:pt>
                <c:pt idx="1815">
                  <c:v>6.4482356340074043E-2</c:v>
                </c:pt>
                <c:pt idx="1816">
                  <c:v>0.37401940329452016</c:v>
                </c:pt>
                <c:pt idx="1817">
                  <c:v>0.70993819594311225</c:v>
                </c:pt>
                <c:pt idx="1818">
                  <c:v>4.2302862313833067E-2</c:v>
                </c:pt>
                <c:pt idx="1819">
                  <c:v>5.1265166308728169E-2</c:v>
                </c:pt>
                <c:pt idx="1820">
                  <c:v>0.59995368119744785</c:v>
                </c:pt>
                <c:pt idx="1821">
                  <c:v>2.7594754020137988E-2</c:v>
                </c:pt>
                <c:pt idx="1822">
                  <c:v>0.72468212230274898</c:v>
                </c:pt>
                <c:pt idx="1823">
                  <c:v>0.27396273354701239</c:v>
                </c:pt>
                <c:pt idx="1824">
                  <c:v>1.023156124109061</c:v>
                </c:pt>
                <c:pt idx="1825">
                  <c:v>0.37401940329452038</c:v>
                </c:pt>
                <c:pt idx="1826">
                  <c:v>0.9331541970631928</c:v>
                </c:pt>
                <c:pt idx="1827">
                  <c:v>0.37125736402945148</c:v>
                </c:pt>
                <c:pt idx="1828">
                  <c:v>0.37401940329452038</c:v>
                </c:pt>
                <c:pt idx="1829">
                  <c:v>0.37401940329452038</c:v>
                </c:pt>
                <c:pt idx="1830">
                  <c:v>4.1617354239650954E-2</c:v>
                </c:pt>
                <c:pt idx="1831">
                  <c:v>0</c:v>
                </c:pt>
                <c:pt idx="1832">
                  <c:v>0.37911005059093805</c:v>
                </c:pt>
                <c:pt idx="1833">
                  <c:v>0.37401940329452038</c:v>
                </c:pt>
                <c:pt idx="1834">
                  <c:v>0.25282813291640821</c:v>
                </c:pt>
                <c:pt idx="1835">
                  <c:v>0.16995411126092042</c:v>
                </c:pt>
                <c:pt idx="1836">
                  <c:v>0.37401940329452038</c:v>
                </c:pt>
                <c:pt idx="1837">
                  <c:v>0.37401940329452038</c:v>
                </c:pt>
                <c:pt idx="1838">
                  <c:v>0.68331062325744085</c:v>
                </c:pt>
                <c:pt idx="1839">
                  <c:v>0.37401940329452038</c:v>
                </c:pt>
                <c:pt idx="1840">
                  <c:v>0.13128273771010868</c:v>
                </c:pt>
                <c:pt idx="1841">
                  <c:v>0.37401940329452038</c:v>
                </c:pt>
                <c:pt idx="1842">
                  <c:v>0.37401940329452038</c:v>
                </c:pt>
                <c:pt idx="1843">
                  <c:v>0.28664032533788592</c:v>
                </c:pt>
                <c:pt idx="1844">
                  <c:v>0.37401940329452038</c:v>
                </c:pt>
                <c:pt idx="1845">
                  <c:v>0.2152668754375674</c:v>
                </c:pt>
                <c:pt idx="1846">
                  <c:v>0.4183321163006018</c:v>
                </c:pt>
                <c:pt idx="1847">
                  <c:v>0.23009063788729761</c:v>
                </c:pt>
                <c:pt idx="1848">
                  <c:v>0.44694885537778684</c:v>
                </c:pt>
                <c:pt idx="1849">
                  <c:v>0.27965619376335071</c:v>
                </c:pt>
                <c:pt idx="1850">
                  <c:v>1.2724191838246997</c:v>
                </c:pt>
                <c:pt idx="1851">
                  <c:v>0.18968972922994012</c:v>
                </c:pt>
                <c:pt idx="1852">
                  <c:v>0.61377383129367136</c:v>
                </c:pt>
                <c:pt idx="1853">
                  <c:v>0.44729488877024332</c:v>
                </c:pt>
                <c:pt idx="1854">
                  <c:v>0.38182456328940828</c:v>
                </c:pt>
                <c:pt idx="1855">
                  <c:v>2.6339517453165593</c:v>
                </c:pt>
                <c:pt idx="1856">
                  <c:v>6.5151143010866372E-2</c:v>
                </c:pt>
                <c:pt idx="1857">
                  <c:v>0.1000974778045558</c:v>
                </c:pt>
                <c:pt idx="1858">
                  <c:v>0.18745415982401636</c:v>
                </c:pt>
                <c:pt idx="1859">
                  <c:v>0.37401940329452038</c:v>
                </c:pt>
                <c:pt idx="1860">
                  <c:v>6.4661297554581956E-2</c:v>
                </c:pt>
                <c:pt idx="1861">
                  <c:v>0.37401940329452038</c:v>
                </c:pt>
                <c:pt idx="1862">
                  <c:v>0.30980400586489287</c:v>
                </c:pt>
                <c:pt idx="1863">
                  <c:v>1.0590969687412399</c:v>
                </c:pt>
                <c:pt idx="1864">
                  <c:v>0.37401940329452121</c:v>
                </c:pt>
                <c:pt idx="1865">
                  <c:v>0.90853124297120047</c:v>
                </c:pt>
                <c:pt idx="1866">
                  <c:v>0.57725378565252572</c:v>
                </c:pt>
                <c:pt idx="1867">
                  <c:v>0.37401940329452038</c:v>
                </c:pt>
                <c:pt idx="1868">
                  <c:v>0.2849285616314694</c:v>
                </c:pt>
                <c:pt idx="1869">
                  <c:v>0.37401940329452016</c:v>
                </c:pt>
                <c:pt idx="1870">
                  <c:v>8.3656763452480742E-2</c:v>
                </c:pt>
                <c:pt idx="1871">
                  <c:v>0.49897357788633012</c:v>
                </c:pt>
                <c:pt idx="1872">
                  <c:v>1.4235873289195302</c:v>
                </c:pt>
                <c:pt idx="1873">
                  <c:v>0.6131945182881523</c:v>
                </c:pt>
                <c:pt idx="1874">
                  <c:v>0</c:v>
                </c:pt>
                <c:pt idx="1875">
                  <c:v>0.64551517099617839</c:v>
                </c:pt>
                <c:pt idx="1876">
                  <c:v>0.6465402274821489</c:v>
                </c:pt>
                <c:pt idx="1877">
                  <c:v>0.60823275503244056</c:v>
                </c:pt>
                <c:pt idx="1878">
                  <c:v>0.45861627977335218</c:v>
                </c:pt>
                <c:pt idx="1879">
                  <c:v>0.29802579816878383</c:v>
                </c:pt>
                <c:pt idx="1880">
                  <c:v>4.2394660479592686E-2</c:v>
                </c:pt>
                <c:pt idx="1881">
                  <c:v>0.13229846328064948</c:v>
                </c:pt>
                <c:pt idx="1882">
                  <c:v>0.37401940329452038</c:v>
                </c:pt>
                <c:pt idx="1883">
                  <c:v>0.35338610612302285</c:v>
                </c:pt>
                <c:pt idx="1884">
                  <c:v>0.12636034120285275</c:v>
                </c:pt>
                <c:pt idx="1885">
                  <c:v>0.95949409688994447</c:v>
                </c:pt>
                <c:pt idx="1886">
                  <c:v>0.71078821986584528</c:v>
                </c:pt>
                <c:pt idx="1887">
                  <c:v>0.70393967674667746</c:v>
                </c:pt>
                <c:pt idx="1888">
                  <c:v>0.58860666751317181</c:v>
                </c:pt>
                <c:pt idx="1889">
                  <c:v>0.37401940329452038</c:v>
                </c:pt>
                <c:pt idx="1890">
                  <c:v>0.71536420058580474</c:v>
                </c:pt>
                <c:pt idx="1891">
                  <c:v>0.6245274028224912</c:v>
                </c:pt>
                <c:pt idx="1892">
                  <c:v>0.63487922430573696</c:v>
                </c:pt>
                <c:pt idx="1893">
                  <c:v>0.73635583947517036</c:v>
                </c:pt>
                <c:pt idx="1894">
                  <c:v>0.37401940329452038</c:v>
                </c:pt>
                <c:pt idx="1895">
                  <c:v>0.72933104585471131</c:v>
                </c:pt>
                <c:pt idx="1896">
                  <c:v>0.37401940329452038</c:v>
                </c:pt>
                <c:pt idx="1897">
                  <c:v>0.37401940329452038</c:v>
                </c:pt>
                <c:pt idx="1898">
                  <c:v>0.26724463719419739</c:v>
                </c:pt>
                <c:pt idx="1899">
                  <c:v>0.37401940329452038</c:v>
                </c:pt>
                <c:pt idx="1900">
                  <c:v>0.48616012982635565</c:v>
                </c:pt>
                <c:pt idx="1901">
                  <c:v>0.55746632921916417</c:v>
                </c:pt>
                <c:pt idx="1902">
                  <c:v>0.1385940215648859</c:v>
                </c:pt>
                <c:pt idx="1903">
                  <c:v>0.14377147789473585</c:v>
                </c:pt>
                <c:pt idx="1904">
                  <c:v>0.39604493456819972</c:v>
                </c:pt>
                <c:pt idx="1905">
                  <c:v>0.6751144117717538</c:v>
                </c:pt>
                <c:pt idx="1906">
                  <c:v>1.1263074003890563</c:v>
                </c:pt>
                <c:pt idx="1907">
                  <c:v>4.0701877970678702E-2</c:v>
                </c:pt>
                <c:pt idx="1908">
                  <c:v>0.5856292976907137</c:v>
                </c:pt>
                <c:pt idx="1909">
                  <c:v>6.9683213407391503E-2</c:v>
                </c:pt>
                <c:pt idx="1910">
                  <c:v>0.44265322017701259</c:v>
                </c:pt>
                <c:pt idx="1911">
                  <c:v>0.32028434043639364</c:v>
                </c:pt>
                <c:pt idx="1912">
                  <c:v>0.20033798153493779</c:v>
                </c:pt>
                <c:pt idx="1913">
                  <c:v>0.37401940329452038</c:v>
                </c:pt>
                <c:pt idx="1914">
                  <c:v>0.37401940329452038</c:v>
                </c:pt>
                <c:pt idx="1915">
                  <c:v>0.71730366301634996</c:v>
                </c:pt>
                <c:pt idx="1916">
                  <c:v>3.2201640520520082E-2</c:v>
                </c:pt>
                <c:pt idx="1917">
                  <c:v>2.3014466972925232</c:v>
                </c:pt>
                <c:pt idx="1918">
                  <c:v>5.5979088617429465E-2</c:v>
                </c:pt>
                <c:pt idx="1919">
                  <c:v>0.56085793000040474</c:v>
                </c:pt>
                <c:pt idx="1920">
                  <c:v>0.37401940329452038</c:v>
                </c:pt>
                <c:pt idx="1921">
                  <c:v>0.65218023505559619</c:v>
                </c:pt>
                <c:pt idx="1922">
                  <c:v>7.6488427043392621E-2</c:v>
                </c:pt>
                <c:pt idx="1923">
                  <c:v>0.46095239923476916</c:v>
                </c:pt>
                <c:pt idx="1924">
                  <c:v>1.6566902100549685</c:v>
                </c:pt>
                <c:pt idx="1925">
                  <c:v>0.37401940329452038</c:v>
                </c:pt>
                <c:pt idx="1926">
                  <c:v>2.5610235972533313</c:v>
                </c:pt>
                <c:pt idx="1927">
                  <c:v>0.68304722672950269</c:v>
                </c:pt>
                <c:pt idx="1928">
                  <c:v>0.79298159229427156</c:v>
                </c:pt>
                <c:pt idx="1929">
                  <c:v>0.13689137880364249</c:v>
                </c:pt>
                <c:pt idx="1930">
                  <c:v>0.62541599621283039</c:v>
                </c:pt>
                <c:pt idx="1931">
                  <c:v>0.44078021026183045</c:v>
                </c:pt>
                <c:pt idx="1932">
                  <c:v>0.47405339279693454</c:v>
                </c:pt>
                <c:pt idx="1933">
                  <c:v>1.3600646771185607</c:v>
                </c:pt>
                <c:pt idx="1934">
                  <c:v>0.18745415982401437</c:v>
                </c:pt>
                <c:pt idx="1935">
                  <c:v>0.73008030826581272</c:v>
                </c:pt>
                <c:pt idx="1936">
                  <c:v>0.21596248359359216</c:v>
                </c:pt>
                <c:pt idx="1937">
                  <c:v>0.56613942845735477</c:v>
                </c:pt>
                <c:pt idx="1938">
                  <c:v>0.11224187077959563</c:v>
                </c:pt>
                <c:pt idx="1939">
                  <c:v>2.7503401203499499E-2</c:v>
                </c:pt>
                <c:pt idx="1940">
                  <c:v>0.76090029084895028</c:v>
                </c:pt>
                <c:pt idx="1941">
                  <c:v>0.25910685584580939</c:v>
                </c:pt>
                <c:pt idx="1942">
                  <c:v>0.51607090781124354</c:v>
                </c:pt>
                <c:pt idx="1943">
                  <c:v>0.28877995350172536</c:v>
                </c:pt>
                <c:pt idx="1944">
                  <c:v>0.37401940329452038</c:v>
                </c:pt>
                <c:pt idx="1945">
                  <c:v>0.37401940329452016</c:v>
                </c:pt>
                <c:pt idx="1946">
                  <c:v>0.9295931442108667</c:v>
                </c:pt>
                <c:pt idx="1947">
                  <c:v>0.73635583947517036</c:v>
                </c:pt>
                <c:pt idx="1948">
                  <c:v>0.72468212230274898</c:v>
                </c:pt>
                <c:pt idx="1949">
                  <c:v>0.29625382286957785</c:v>
                </c:pt>
                <c:pt idx="1950">
                  <c:v>0.27056149087822179</c:v>
                </c:pt>
                <c:pt idx="1951">
                  <c:v>0.22208558312048865</c:v>
                </c:pt>
                <c:pt idx="1952">
                  <c:v>0.41386303845063366</c:v>
                </c:pt>
                <c:pt idx="1953">
                  <c:v>0.85476960192503781</c:v>
                </c:pt>
                <c:pt idx="1954">
                  <c:v>0.55595703607140334</c:v>
                </c:pt>
                <c:pt idx="1955">
                  <c:v>0.18686850967996296</c:v>
                </c:pt>
                <c:pt idx="1956">
                  <c:v>0.40102027109973731</c:v>
                </c:pt>
                <c:pt idx="1957">
                  <c:v>0.27411472958137006</c:v>
                </c:pt>
                <c:pt idx="1958">
                  <c:v>1.3695918556484242E-2</c:v>
                </c:pt>
                <c:pt idx="1959">
                  <c:v>3.7808899497625684E-2</c:v>
                </c:pt>
                <c:pt idx="1960">
                  <c:v>0.50809221833305374</c:v>
                </c:pt>
                <c:pt idx="1961">
                  <c:v>0.44850416347558825</c:v>
                </c:pt>
                <c:pt idx="1962">
                  <c:v>0.57077821301556464</c:v>
                </c:pt>
                <c:pt idx="1963">
                  <c:v>0.42858843990002465</c:v>
                </c:pt>
                <c:pt idx="1964">
                  <c:v>0.15020144490510673</c:v>
                </c:pt>
                <c:pt idx="1965">
                  <c:v>0.66597831613173786</c:v>
                </c:pt>
                <c:pt idx="1966">
                  <c:v>0.18875875899641864</c:v>
                </c:pt>
                <c:pt idx="1967">
                  <c:v>0.37401940329452038</c:v>
                </c:pt>
                <c:pt idx="1968">
                  <c:v>0.12197366808903366</c:v>
                </c:pt>
                <c:pt idx="1969">
                  <c:v>0.66892554920686786</c:v>
                </c:pt>
                <c:pt idx="1970">
                  <c:v>0.72847745151918275</c:v>
                </c:pt>
                <c:pt idx="1971">
                  <c:v>0.63034221968363824</c:v>
                </c:pt>
                <c:pt idx="1972">
                  <c:v>0.1371854995321477</c:v>
                </c:pt>
                <c:pt idx="1973">
                  <c:v>0.43645161364139118</c:v>
                </c:pt>
                <c:pt idx="1974">
                  <c:v>1.0787221219918395</c:v>
                </c:pt>
                <c:pt idx="1975">
                  <c:v>0.40881978494806842</c:v>
                </c:pt>
                <c:pt idx="1976">
                  <c:v>0.43001885316351329</c:v>
                </c:pt>
                <c:pt idx="1977">
                  <c:v>3.2113176389998381E-2</c:v>
                </c:pt>
                <c:pt idx="1978">
                  <c:v>0.33258698261196828</c:v>
                </c:pt>
                <c:pt idx="1979">
                  <c:v>0.17280056455553497</c:v>
                </c:pt>
                <c:pt idx="1980">
                  <c:v>0.56852445442993849</c:v>
                </c:pt>
                <c:pt idx="1981">
                  <c:v>0.37401940329452016</c:v>
                </c:pt>
                <c:pt idx="1982">
                  <c:v>0.73635583947517036</c:v>
                </c:pt>
                <c:pt idx="1983">
                  <c:v>0.83073256552974106</c:v>
                </c:pt>
                <c:pt idx="1984">
                  <c:v>0.45055264227406588</c:v>
                </c:pt>
                <c:pt idx="1985">
                  <c:v>0.60216593576146471</c:v>
                </c:pt>
                <c:pt idx="1986">
                  <c:v>8.0640902656342578E-2</c:v>
                </c:pt>
                <c:pt idx="1987">
                  <c:v>0.13620728387068984</c:v>
                </c:pt>
                <c:pt idx="1988">
                  <c:v>0.72621586784285408</c:v>
                </c:pt>
                <c:pt idx="1989">
                  <c:v>0.64765494459408046</c:v>
                </c:pt>
                <c:pt idx="1990">
                  <c:v>0.81747872820804612</c:v>
                </c:pt>
                <c:pt idx="1991">
                  <c:v>1.1988274630762861</c:v>
                </c:pt>
                <c:pt idx="1992">
                  <c:v>7.6703498406841153E-2</c:v>
                </c:pt>
                <c:pt idx="1993">
                  <c:v>0.38352857849275207</c:v>
                </c:pt>
                <c:pt idx="1994">
                  <c:v>0.37401940329452038</c:v>
                </c:pt>
                <c:pt idx="1995">
                  <c:v>0.73209657327887601</c:v>
                </c:pt>
                <c:pt idx="1996">
                  <c:v>0.19830602843701881</c:v>
                </c:pt>
                <c:pt idx="1997">
                  <c:v>0.33409753154940697</c:v>
                </c:pt>
                <c:pt idx="1998">
                  <c:v>0.37401940329452038</c:v>
                </c:pt>
                <c:pt idx="1999">
                  <c:v>0.3197376750845996</c:v>
                </c:pt>
                <c:pt idx="2000">
                  <c:v>0.37401940329452038</c:v>
                </c:pt>
                <c:pt idx="2001">
                  <c:v>1.1303637833446438</c:v>
                </c:pt>
                <c:pt idx="2002">
                  <c:v>0.77017015192996918</c:v>
                </c:pt>
                <c:pt idx="2003">
                  <c:v>1.2601275575976465</c:v>
                </c:pt>
                <c:pt idx="2004">
                  <c:v>6.2986764035692505E-2</c:v>
                </c:pt>
                <c:pt idx="2005">
                  <c:v>0.71730366301634996</c:v>
                </c:pt>
                <c:pt idx="2006">
                  <c:v>0.10864302856436346</c:v>
                </c:pt>
                <c:pt idx="2007">
                  <c:v>0.15356954474285056</c:v>
                </c:pt>
                <c:pt idx="2008">
                  <c:v>9.4867098240883463E-2</c:v>
                </c:pt>
                <c:pt idx="2009">
                  <c:v>0.70788229455872242</c:v>
                </c:pt>
                <c:pt idx="2010">
                  <c:v>0.37401940329452038</c:v>
                </c:pt>
                <c:pt idx="2011">
                  <c:v>2.5591203091686294E-2</c:v>
                </c:pt>
                <c:pt idx="2012">
                  <c:v>0.93575624253437029</c:v>
                </c:pt>
                <c:pt idx="2013">
                  <c:v>0.37401940329452038</c:v>
                </c:pt>
                <c:pt idx="2014">
                  <c:v>0.37401940329452038</c:v>
                </c:pt>
                <c:pt idx="2015">
                  <c:v>0.49375463854009988</c:v>
                </c:pt>
                <c:pt idx="2016">
                  <c:v>0.40541969311702886</c:v>
                </c:pt>
                <c:pt idx="2017">
                  <c:v>0.68028681871015728</c:v>
                </c:pt>
                <c:pt idx="2018">
                  <c:v>1.4505104971968332E-2</c:v>
                </c:pt>
                <c:pt idx="2019">
                  <c:v>0.55104563998846134</c:v>
                </c:pt>
                <c:pt idx="2020">
                  <c:v>0.74426271332967475</c:v>
                </c:pt>
                <c:pt idx="2021">
                  <c:v>0.37401940329452038</c:v>
                </c:pt>
                <c:pt idx="2022">
                  <c:v>0.37401940329452038</c:v>
                </c:pt>
                <c:pt idx="2023">
                  <c:v>0.62872242709998305</c:v>
                </c:pt>
                <c:pt idx="2024">
                  <c:v>0.27196160695675903</c:v>
                </c:pt>
                <c:pt idx="2025">
                  <c:v>0.88131609838676261</c:v>
                </c:pt>
                <c:pt idx="2026">
                  <c:v>0.25189474562512987</c:v>
                </c:pt>
                <c:pt idx="2027">
                  <c:v>0.19121920586763039</c:v>
                </c:pt>
                <c:pt idx="2028">
                  <c:v>0.37401940329452016</c:v>
                </c:pt>
                <c:pt idx="2029">
                  <c:v>0.37401940329452016</c:v>
                </c:pt>
                <c:pt idx="2030">
                  <c:v>0.12641074061521004</c:v>
                </c:pt>
                <c:pt idx="2031">
                  <c:v>1.0802161977504763</c:v>
                </c:pt>
                <c:pt idx="2032">
                  <c:v>3.2088180472352471E-2</c:v>
                </c:pt>
                <c:pt idx="2033">
                  <c:v>4.9660697554911468E-2</c:v>
                </c:pt>
                <c:pt idx="2034">
                  <c:v>0.69257358834519156</c:v>
                </c:pt>
                <c:pt idx="2035">
                  <c:v>0.37401940329452038</c:v>
                </c:pt>
                <c:pt idx="2036">
                  <c:v>0.44456990857178069</c:v>
                </c:pt>
                <c:pt idx="2037">
                  <c:v>0.37401940329452038</c:v>
                </c:pt>
                <c:pt idx="2038">
                  <c:v>0.37401940329452038</c:v>
                </c:pt>
                <c:pt idx="2039">
                  <c:v>1.0317296695229436</c:v>
                </c:pt>
                <c:pt idx="2040">
                  <c:v>1.2596325204507133</c:v>
                </c:pt>
                <c:pt idx="2041">
                  <c:v>0.24290665128484945</c:v>
                </c:pt>
                <c:pt idx="2042">
                  <c:v>0.69257358834519156</c:v>
                </c:pt>
                <c:pt idx="2043">
                  <c:v>0.73417392369064705</c:v>
                </c:pt>
                <c:pt idx="2044">
                  <c:v>0.73595357395555083</c:v>
                </c:pt>
                <c:pt idx="2045">
                  <c:v>0.37401940329452038</c:v>
                </c:pt>
                <c:pt idx="2046">
                  <c:v>0.6484540939368264</c:v>
                </c:pt>
                <c:pt idx="2047">
                  <c:v>0.37401940329452038</c:v>
                </c:pt>
                <c:pt idx="2048">
                  <c:v>1.5119467913736517</c:v>
                </c:pt>
                <c:pt idx="2049">
                  <c:v>0.27270503836659299</c:v>
                </c:pt>
                <c:pt idx="2050">
                  <c:v>0.43777943281816878</c:v>
                </c:pt>
                <c:pt idx="2051">
                  <c:v>0.36430796404894061</c:v>
                </c:pt>
                <c:pt idx="2052">
                  <c:v>0.3674186161014768</c:v>
                </c:pt>
                <c:pt idx="2053">
                  <c:v>0.34781178980353267</c:v>
                </c:pt>
                <c:pt idx="2054">
                  <c:v>0.37401940329452038</c:v>
                </c:pt>
                <c:pt idx="2055">
                  <c:v>0.37401940329452038</c:v>
                </c:pt>
                <c:pt idx="2056">
                  <c:v>0.37401940329452038</c:v>
                </c:pt>
                <c:pt idx="2057">
                  <c:v>0.37401940329452038</c:v>
                </c:pt>
                <c:pt idx="2058">
                  <c:v>0.15419323366769305</c:v>
                </c:pt>
                <c:pt idx="2059">
                  <c:v>0.90079870893225855</c:v>
                </c:pt>
                <c:pt idx="2060">
                  <c:v>0.66241831530510253</c:v>
                </c:pt>
                <c:pt idx="2061">
                  <c:v>0.46398812272435103</c:v>
                </c:pt>
                <c:pt idx="2062">
                  <c:v>0.59640859057689866</c:v>
                </c:pt>
                <c:pt idx="2063">
                  <c:v>0.37401940329452038</c:v>
                </c:pt>
                <c:pt idx="2064">
                  <c:v>0.37401940329452038</c:v>
                </c:pt>
                <c:pt idx="2065">
                  <c:v>0.73635583947517036</c:v>
                </c:pt>
                <c:pt idx="2066">
                  <c:v>1.1020810207198093</c:v>
                </c:pt>
                <c:pt idx="2067">
                  <c:v>0.19292111662579747</c:v>
                </c:pt>
                <c:pt idx="2068">
                  <c:v>0.25348997462046108</c:v>
                </c:pt>
                <c:pt idx="2069">
                  <c:v>5.2880974533994304E-2</c:v>
                </c:pt>
                <c:pt idx="2070">
                  <c:v>0.33857378752601286</c:v>
                </c:pt>
                <c:pt idx="2071">
                  <c:v>0.3773084683752379</c:v>
                </c:pt>
                <c:pt idx="2072">
                  <c:v>0.34142701285323812</c:v>
                </c:pt>
                <c:pt idx="2073">
                  <c:v>0.37401940329452038</c:v>
                </c:pt>
                <c:pt idx="2074">
                  <c:v>0.47440501561258303</c:v>
                </c:pt>
                <c:pt idx="2075">
                  <c:v>0.86532485870169162</c:v>
                </c:pt>
                <c:pt idx="2076">
                  <c:v>1.4781103378991389</c:v>
                </c:pt>
                <c:pt idx="2077">
                  <c:v>0.2768765554740677</c:v>
                </c:pt>
                <c:pt idx="2078">
                  <c:v>0.68204909598220465</c:v>
                </c:pt>
                <c:pt idx="2079">
                  <c:v>0.73635583947517036</c:v>
                </c:pt>
                <c:pt idx="2080">
                  <c:v>0.63128044663162486</c:v>
                </c:pt>
                <c:pt idx="2081">
                  <c:v>0.15887600937103136</c:v>
                </c:pt>
                <c:pt idx="2082">
                  <c:v>0.73727661401169309</c:v>
                </c:pt>
                <c:pt idx="2083">
                  <c:v>0.34429266972040318</c:v>
                </c:pt>
                <c:pt idx="2084">
                  <c:v>0.38268718241349159</c:v>
                </c:pt>
                <c:pt idx="2085">
                  <c:v>0.83017984122775412</c:v>
                </c:pt>
                <c:pt idx="2086">
                  <c:v>1.4994498934353326</c:v>
                </c:pt>
                <c:pt idx="2087">
                  <c:v>0.81683734038000855</c:v>
                </c:pt>
                <c:pt idx="2088">
                  <c:v>0.13268789672332534</c:v>
                </c:pt>
                <c:pt idx="2089">
                  <c:v>0.2114674667148824</c:v>
                </c:pt>
                <c:pt idx="2090">
                  <c:v>0.41200777933501431</c:v>
                </c:pt>
                <c:pt idx="2091">
                  <c:v>0.41152610529270672</c:v>
                </c:pt>
                <c:pt idx="2092">
                  <c:v>0.37401940329452016</c:v>
                </c:pt>
                <c:pt idx="2093">
                  <c:v>0.73546958684606223</c:v>
                </c:pt>
                <c:pt idx="2094">
                  <c:v>5.0330526571899958E-2</c:v>
                </c:pt>
                <c:pt idx="2095">
                  <c:v>0.55887038903923458</c:v>
                </c:pt>
                <c:pt idx="2096">
                  <c:v>0.35715977788398051</c:v>
                </c:pt>
                <c:pt idx="2097">
                  <c:v>0.37401940329452016</c:v>
                </c:pt>
                <c:pt idx="2098">
                  <c:v>0.38800562484975515</c:v>
                </c:pt>
                <c:pt idx="2099">
                  <c:v>0.38800562484975515</c:v>
                </c:pt>
                <c:pt idx="2100">
                  <c:v>0.38800562484975515</c:v>
                </c:pt>
                <c:pt idx="2101">
                  <c:v>0.73552113012874054</c:v>
                </c:pt>
                <c:pt idx="2102">
                  <c:v>0.40228488456847716</c:v>
                </c:pt>
                <c:pt idx="2103">
                  <c:v>0.1466552361591501</c:v>
                </c:pt>
                <c:pt idx="2104">
                  <c:v>0.48497766989584568</c:v>
                </c:pt>
                <c:pt idx="2105">
                  <c:v>0.81523279856065289</c:v>
                </c:pt>
                <c:pt idx="2106">
                  <c:v>1.6213366819588257</c:v>
                </c:pt>
                <c:pt idx="2107">
                  <c:v>0.41401090807585667</c:v>
                </c:pt>
                <c:pt idx="2108">
                  <c:v>1.4240050461623717</c:v>
                </c:pt>
                <c:pt idx="2109">
                  <c:v>0.10476828669806859</c:v>
                </c:pt>
                <c:pt idx="2110">
                  <c:v>0.95145927871332792</c:v>
                </c:pt>
                <c:pt idx="2111">
                  <c:v>0.78170645605173683</c:v>
                </c:pt>
                <c:pt idx="2112">
                  <c:v>2.452402332367039</c:v>
                </c:pt>
                <c:pt idx="2113">
                  <c:v>0.11217256665821901</c:v>
                </c:pt>
                <c:pt idx="2114">
                  <c:v>0.989104944613029</c:v>
                </c:pt>
                <c:pt idx="2115">
                  <c:v>0.63463447503849291</c:v>
                </c:pt>
                <c:pt idx="2116">
                  <c:v>2.4514032286433296</c:v>
                </c:pt>
                <c:pt idx="2117">
                  <c:v>0.39389347259738056</c:v>
                </c:pt>
                <c:pt idx="2118">
                  <c:v>0.33674972053464519</c:v>
                </c:pt>
                <c:pt idx="2119">
                  <c:v>0.57898702894251375</c:v>
                </c:pt>
                <c:pt idx="2120">
                  <c:v>4.5488722284528597E-2</c:v>
                </c:pt>
                <c:pt idx="2121">
                  <c:v>0.28523572848074924</c:v>
                </c:pt>
                <c:pt idx="2122">
                  <c:v>1.1504651070500915</c:v>
                </c:pt>
                <c:pt idx="2123">
                  <c:v>0.29832303289961054</c:v>
                </c:pt>
                <c:pt idx="2124">
                  <c:v>0.47854934041093972</c:v>
                </c:pt>
                <c:pt idx="2125">
                  <c:v>0.37401940329452038</c:v>
                </c:pt>
                <c:pt idx="2126">
                  <c:v>0.21802351258644384</c:v>
                </c:pt>
                <c:pt idx="2127">
                  <c:v>0.28302752629301581</c:v>
                </c:pt>
                <c:pt idx="2128">
                  <c:v>0.24706845596571217</c:v>
                </c:pt>
                <c:pt idx="2129">
                  <c:v>1.178723426882843</c:v>
                </c:pt>
                <c:pt idx="2130">
                  <c:v>0.23154499932377665</c:v>
                </c:pt>
                <c:pt idx="2131">
                  <c:v>0.57433562888905465</c:v>
                </c:pt>
                <c:pt idx="2132">
                  <c:v>0.34522342123971705</c:v>
                </c:pt>
                <c:pt idx="2133">
                  <c:v>0.98592815275829582</c:v>
                </c:pt>
                <c:pt idx="2134">
                  <c:v>6.5760938201375393E-2</c:v>
                </c:pt>
                <c:pt idx="2135">
                  <c:v>0.28523572848074924</c:v>
                </c:pt>
                <c:pt idx="2136">
                  <c:v>0.73635583947517036</c:v>
                </c:pt>
                <c:pt idx="2137">
                  <c:v>0.6594805865333857</c:v>
                </c:pt>
                <c:pt idx="2138">
                  <c:v>0.20845448447355602</c:v>
                </c:pt>
                <c:pt idx="2139">
                  <c:v>0.44675539957445282</c:v>
                </c:pt>
                <c:pt idx="2140">
                  <c:v>0.69650654253576494</c:v>
                </c:pt>
                <c:pt idx="2141">
                  <c:v>0.37401940329452038</c:v>
                </c:pt>
                <c:pt idx="2142">
                  <c:v>8.0640902656344673E-2</c:v>
                </c:pt>
                <c:pt idx="2143">
                  <c:v>0.85281352841081481</c:v>
                </c:pt>
                <c:pt idx="2144">
                  <c:v>0.37401940329452038</c:v>
                </c:pt>
                <c:pt idx="2145">
                  <c:v>2.0351589314466447</c:v>
                </c:pt>
                <c:pt idx="2146">
                  <c:v>0.14528008428583034</c:v>
                </c:pt>
                <c:pt idx="2147">
                  <c:v>0.35178055890936522</c:v>
                </c:pt>
                <c:pt idx="2148">
                  <c:v>0.12680489240070492</c:v>
                </c:pt>
                <c:pt idx="2149">
                  <c:v>0.37401940329452038</c:v>
                </c:pt>
                <c:pt idx="2150">
                  <c:v>1.0723645970519786</c:v>
                </c:pt>
                <c:pt idx="2151">
                  <c:v>0.37401940329452038</c:v>
                </c:pt>
                <c:pt idx="2152">
                  <c:v>0.57361184234358009</c:v>
                </c:pt>
                <c:pt idx="2153">
                  <c:v>0.23663421618147767</c:v>
                </c:pt>
                <c:pt idx="2154">
                  <c:v>1.9903929626205217</c:v>
                </c:pt>
                <c:pt idx="2155">
                  <c:v>0.19951822907918709</c:v>
                </c:pt>
                <c:pt idx="2156">
                  <c:v>0.37401940329452038</c:v>
                </c:pt>
                <c:pt idx="2157">
                  <c:v>2.1099926415851931</c:v>
                </c:pt>
                <c:pt idx="2158">
                  <c:v>0.71080849515355216</c:v>
                </c:pt>
                <c:pt idx="2159">
                  <c:v>0.15927312847160732</c:v>
                </c:pt>
                <c:pt idx="2160">
                  <c:v>0.73635583947517036</c:v>
                </c:pt>
                <c:pt idx="2161">
                  <c:v>0.45785828469854767</c:v>
                </c:pt>
                <c:pt idx="2162">
                  <c:v>0.31986918232729922</c:v>
                </c:pt>
                <c:pt idx="2163">
                  <c:v>0.38083005952531335</c:v>
                </c:pt>
                <c:pt idx="2164">
                  <c:v>1.7722713383035655</c:v>
                </c:pt>
                <c:pt idx="2165">
                  <c:v>0.36307597898351873</c:v>
                </c:pt>
                <c:pt idx="2166">
                  <c:v>0.18041033684291244</c:v>
                </c:pt>
                <c:pt idx="2167">
                  <c:v>0.37401940329452038</c:v>
                </c:pt>
                <c:pt idx="2168">
                  <c:v>0.57715534398919</c:v>
                </c:pt>
                <c:pt idx="2169">
                  <c:v>9.5260076070872529E-2</c:v>
                </c:pt>
                <c:pt idx="2170">
                  <c:v>0.4960702025456577</c:v>
                </c:pt>
                <c:pt idx="2171">
                  <c:v>0.12775434813443495</c:v>
                </c:pt>
                <c:pt idx="2172">
                  <c:v>0.28793322515560849</c:v>
                </c:pt>
                <c:pt idx="2173">
                  <c:v>0.44338203003677684</c:v>
                </c:pt>
                <c:pt idx="2174">
                  <c:v>0.37401940329452038</c:v>
                </c:pt>
                <c:pt idx="2175">
                  <c:v>0.34912919309959967</c:v>
                </c:pt>
                <c:pt idx="2176">
                  <c:v>0.42189882283794483</c:v>
                </c:pt>
                <c:pt idx="2177">
                  <c:v>0.37401940329452038</c:v>
                </c:pt>
                <c:pt idx="2178">
                  <c:v>0.37401940329452038</c:v>
                </c:pt>
                <c:pt idx="2179">
                  <c:v>9.4758122664853742E-2</c:v>
                </c:pt>
                <c:pt idx="2180">
                  <c:v>0.79988867117741047</c:v>
                </c:pt>
                <c:pt idx="2181">
                  <c:v>0.71290108737168034</c:v>
                </c:pt>
                <c:pt idx="2182">
                  <c:v>0.13343957427125108</c:v>
                </c:pt>
                <c:pt idx="2183">
                  <c:v>0.70501287260128653</c:v>
                </c:pt>
                <c:pt idx="2184">
                  <c:v>0.37401940329452038</c:v>
                </c:pt>
                <c:pt idx="2185">
                  <c:v>0.37401940329452038</c:v>
                </c:pt>
                <c:pt idx="2186">
                  <c:v>6.3910537829455036E-2</c:v>
                </c:pt>
                <c:pt idx="2187">
                  <c:v>0.25525998709024195</c:v>
                </c:pt>
                <c:pt idx="2188">
                  <c:v>0.40660440046504193</c:v>
                </c:pt>
                <c:pt idx="2189">
                  <c:v>0.42106511646994765</c:v>
                </c:pt>
                <c:pt idx="2190">
                  <c:v>0.37401940329452038</c:v>
                </c:pt>
                <c:pt idx="2191">
                  <c:v>0.23314098476557693</c:v>
                </c:pt>
                <c:pt idx="2192">
                  <c:v>0.71358032301656193</c:v>
                </c:pt>
                <c:pt idx="2193">
                  <c:v>0.80019817143187721</c:v>
                </c:pt>
                <c:pt idx="2194">
                  <c:v>0.56852445442993849</c:v>
                </c:pt>
                <c:pt idx="2195">
                  <c:v>5.3027922567941782E-2</c:v>
                </c:pt>
                <c:pt idx="2196">
                  <c:v>0.34347352362521771</c:v>
                </c:pt>
                <c:pt idx="2197">
                  <c:v>0.18877701637169123</c:v>
                </c:pt>
                <c:pt idx="2198">
                  <c:v>0.41381591708855603</c:v>
                </c:pt>
                <c:pt idx="2199">
                  <c:v>0.37401940329452038</c:v>
                </c:pt>
                <c:pt idx="2200">
                  <c:v>0.5526335079582243</c:v>
                </c:pt>
                <c:pt idx="2201">
                  <c:v>0.18739910846154739</c:v>
                </c:pt>
                <c:pt idx="2202">
                  <c:v>0.40764654705833042</c:v>
                </c:pt>
                <c:pt idx="2203">
                  <c:v>0.74007593645154979</c:v>
                </c:pt>
                <c:pt idx="2204">
                  <c:v>0.42632912303698856</c:v>
                </c:pt>
                <c:pt idx="2205">
                  <c:v>0.13690828244696526</c:v>
                </c:pt>
                <c:pt idx="2206">
                  <c:v>0.10984069245510267</c:v>
                </c:pt>
                <c:pt idx="2207">
                  <c:v>0.15839985764517267</c:v>
                </c:pt>
                <c:pt idx="2208">
                  <c:v>0.37401940329452038</c:v>
                </c:pt>
                <c:pt idx="2209">
                  <c:v>0.6465402274821489</c:v>
                </c:pt>
                <c:pt idx="2210">
                  <c:v>0.37401940329452016</c:v>
                </c:pt>
                <c:pt idx="2211">
                  <c:v>0.125363581840468</c:v>
                </c:pt>
                <c:pt idx="2212">
                  <c:v>0.18811330553464073</c:v>
                </c:pt>
                <c:pt idx="2213">
                  <c:v>0.37401940329452038</c:v>
                </c:pt>
                <c:pt idx="2214">
                  <c:v>1.3966148355538368</c:v>
                </c:pt>
                <c:pt idx="2215">
                  <c:v>0.73626820090450018</c:v>
                </c:pt>
                <c:pt idx="2216">
                  <c:v>0.38598742317591433</c:v>
                </c:pt>
                <c:pt idx="2217">
                  <c:v>1.4770725693447224</c:v>
                </c:pt>
                <c:pt idx="2218">
                  <c:v>0.73369298827986384</c:v>
                </c:pt>
                <c:pt idx="2219">
                  <c:v>0.73303010754945319</c:v>
                </c:pt>
                <c:pt idx="2220">
                  <c:v>0.37401940329452038</c:v>
                </c:pt>
                <c:pt idx="2221">
                  <c:v>1.5210000961993493</c:v>
                </c:pt>
                <c:pt idx="2222">
                  <c:v>1.1368737034049645</c:v>
                </c:pt>
                <c:pt idx="2223">
                  <c:v>0.73253104996815288</c:v>
                </c:pt>
                <c:pt idx="2224">
                  <c:v>0.69542288794451612</c:v>
                </c:pt>
                <c:pt idx="2225">
                  <c:v>2.0627997373048972E-2</c:v>
                </c:pt>
                <c:pt idx="2226">
                  <c:v>0.37401940329452038</c:v>
                </c:pt>
                <c:pt idx="2227">
                  <c:v>0.33412794634404513</c:v>
                </c:pt>
                <c:pt idx="2228">
                  <c:v>0.64822775274966049</c:v>
                </c:pt>
                <c:pt idx="2229">
                  <c:v>0.60274762035984086</c:v>
                </c:pt>
                <c:pt idx="2230">
                  <c:v>1.2752686649783656</c:v>
                </c:pt>
                <c:pt idx="2231">
                  <c:v>0.55101316072899487</c:v>
                </c:pt>
                <c:pt idx="2232">
                  <c:v>0.66279040835403669</c:v>
                </c:pt>
                <c:pt idx="2233">
                  <c:v>0.80333606221417386</c:v>
                </c:pt>
                <c:pt idx="2234">
                  <c:v>0.36174410780731214</c:v>
                </c:pt>
                <c:pt idx="2235">
                  <c:v>0.15582137130975798</c:v>
                </c:pt>
                <c:pt idx="2236">
                  <c:v>1.0522372222268579</c:v>
                </c:pt>
                <c:pt idx="2237">
                  <c:v>0.67166931649570971</c:v>
                </c:pt>
                <c:pt idx="2238">
                  <c:v>0.4152536908584511</c:v>
                </c:pt>
                <c:pt idx="2239">
                  <c:v>0.7330337998610672</c:v>
                </c:pt>
                <c:pt idx="2240">
                  <c:v>0.84784807508904103</c:v>
                </c:pt>
                <c:pt idx="2241">
                  <c:v>0.50012230974582994</c:v>
                </c:pt>
                <c:pt idx="2242">
                  <c:v>0.37263275176750021</c:v>
                </c:pt>
                <c:pt idx="2243">
                  <c:v>2.5078544738496946E-4</c:v>
                </c:pt>
                <c:pt idx="2244">
                  <c:v>0.69284108792938515</c:v>
                </c:pt>
                <c:pt idx="2245">
                  <c:v>0.15742854064887002</c:v>
                </c:pt>
                <c:pt idx="2246">
                  <c:v>0.72466942426312853</c:v>
                </c:pt>
                <c:pt idx="2247">
                  <c:v>0.37401940329452038</c:v>
                </c:pt>
                <c:pt idx="2248">
                  <c:v>0.30947318451643535</c:v>
                </c:pt>
                <c:pt idx="2249">
                  <c:v>0.37401940329452038</c:v>
                </c:pt>
                <c:pt idx="2250">
                  <c:v>0.37401940329452038</c:v>
                </c:pt>
                <c:pt idx="2251">
                  <c:v>0.37401940329452038</c:v>
                </c:pt>
                <c:pt idx="2252">
                  <c:v>0.49161719502886986</c:v>
                </c:pt>
                <c:pt idx="2253">
                  <c:v>0.25403057654081013</c:v>
                </c:pt>
                <c:pt idx="2254">
                  <c:v>4.8237562035221906E-2</c:v>
                </c:pt>
                <c:pt idx="2255">
                  <c:v>0.37401940329452016</c:v>
                </c:pt>
                <c:pt idx="2256">
                  <c:v>0.32272965155303757</c:v>
                </c:pt>
                <c:pt idx="2257">
                  <c:v>0.37401940329452038</c:v>
                </c:pt>
                <c:pt idx="2258">
                  <c:v>0.73635583947517036</c:v>
                </c:pt>
                <c:pt idx="2259">
                  <c:v>0.37401940329452038</c:v>
                </c:pt>
                <c:pt idx="2260">
                  <c:v>0.37401940329452038</c:v>
                </c:pt>
                <c:pt idx="2261">
                  <c:v>0.29014602770829101</c:v>
                </c:pt>
                <c:pt idx="2262">
                  <c:v>0.57793435688826489</c:v>
                </c:pt>
                <c:pt idx="2263">
                  <c:v>0.41750892478640911</c:v>
                </c:pt>
                <c:pt idx="2264">
                  <c:v>0.37401940329452038</c:v>
                </c:pt>
                <c:pt idx="2265">
                  <c:v>0.38388003308776503</c:v>
                </c:pt>
                <c:pt idx="2266">
                  <c:v>0.37401940329452038</c:v>
                </c:pt>
                <c:pt idx="2267">
                  <c:v>0.53560696830475196</c:v>
                </c:pt>
                <c:pt idx="2268">
                  <c:v>0.60534537642757547</c:v>
                </c:pt>
                <c:pt idx="2269">
                  <c:v>0.94897080153849633</c:v>
                </c:pt>
                <c:pt idx="2270">
                  <c:v>0.73565065093530313</c:v>
                </c:pt>
                <c:pt idx="2271">
                  <c:v>0.42086978079297993</c:v>
                </c:pt>
                <c:pt idx="2272">
                  <c:v>0.46360498279202067</c:v>
                </c:pt>
                <c:pt idx="2273">
                  <c:v>0.37401940329452038</c:v>
                </c:pt>
                <c:pt idx="2274">
                  <c:v>0.14696533286543081</c:v>
                </c:pt>
                <c:pt idx="2275">
                  <c:v>0.13223459497312778</c:v>
                </c:pt>
                <c:pt idx="2276">
                  <c:v>6.1275710890868015E-2</c:v>
                </c:pt>
                <c:pt idx="2277">
                  <c:v>6.3481309883327064E-2</c:v>
                </c:pt>
                <c:pt idx="2278">
                  <c:v>0.20555205634209459</c:v>
                </c:pt>
                <c:pt idx="2279">
                  <c:v>0.37889252012457403</c:v>
                </c:pt>
                <c:pt idx="2280">
                  <c:v>0.54257540813027272</c:v>
                </c:pt>
                <c:pt idx="2281">
                  <c:v>1.0620530349387125</c:v>
                </c:pt>
                <c:pt idx="2282">
                  <c:v>0.37401940329452038</c:v>
                </c:pt>
                <c:pt idx="2283">
                  <c:v>0.37401940329452038</c:v>
                </c:pt>
                <c:pt idx="2284">
                  <c:v>0.8709093222887373</c:v>
                </c:pt>
                <c:pt idx="2285">
                  <c:v>0.34983482879488709</c:v>
                </c:pt>
                <c:pt idx="2286">
                  <c:v>0</c:v>
                </c:pt>
                <c:pt idx="2287">
                  <c:v>0.37401940329452016</c:v>
                </c:pt>
                <c:pt idx="2288">
                  <c:v>0.73635583947517036</c:v>
                </c:pt>
                <c:pt idx="2289">
                  <c:v>0.37401940329452038</c:v>
                </c:pt>
                <c:pt idx="2290">
                  <c:v>6.7217041969194188E-2</c:v>
                </c:pt>
                <c:pt idx="2291">
                  <c:v>0.37401940329452038</c:v>
                </c:pt>
                <c:pt idx="2292">
                  <c:v>0.46095801712901119</c:v>
                </c:pt>
                <c:pt idx="2293">
                  <c:v>0.16082237538492669</c:v>
                </c:pt>
                <c:pt idx="2294">
                  <c:v>0.78507098025324562</c:v>
                </c:pt>
                <c:pt idx="2295">
                  <c:v>0.93665025776291766</c:v>
                </c:pt>
                <c:pt idx="2296">
                  <c:v>0.39955950957808767</c:v>
                </c:pt>
                <c:pt idx="2297">
                  <c:v>0.37401940329452038</c:v>
                </c:pt>
                <c:pt idx="2298">
                  <c:v>0.47967942676967124</c:v>
                </c:pt>
                <c:pt idx="2299">
                  <c:v>0.46641875793252835</c:v>
                </c:pt>
                <c:pt idx="2300">
                  <c:v>0.96154694119136641</c:v>
                </c:pt>
                <c:pt idx="2301">
                  <c:v>0.89748512911649392</c:v>
                </c:pt>
                <c:pt idx="2302">
                  <c:v>0.55467930783955555</c:v>
                </c:pt>
                <c:pt idx="2303">
                  <c:v>2.3241541311134397</c:v>
                </c:pt>
                <c:pt idx="2304">
                  <c:v>0.36203282088237315</c:v>
                </c:pt>
                <c:pt idx="2305">
                  <c:v>0.56684526398089463</c:v>
                </c:pt>
                <c:pt idx="2306">
                  <c:v>0.30753050675347748</c:v>
                </c:pt>
                <c:pt idx="2307">
                  <c:v>0.57578054085603247</c:v>
                </c:pt>
                <c:pt idx="2308">
                  <c:v>1.2728321716388762</c:v>
                </c:pt>
                <c:pt idx="2309">
                  <c:v>0.65696758885272766</c:v>
                </c:pt>
                <c:pt idx="2310">
                  <c:v>0.37401940329452038</c:v>
                </c:pt>
                <c:pt idx="2311">
                  <c:v>0.57898702894251342</c:v>
                </c:pt>
                <c:pt idx="2312">
                  <c:v>0.66414169284764502</c:v>
                </c:pt>
                <c:pt idx="2313">
                  <c:v>3.1568490636235224E-4</c:v>
                </c:pt>
                <c:pt idx="2314">
                  <c:v>0.5080791052771686</c:v>
                </c:pt>
                <c:pt idx="2315">
                  <c:v>5.884471366860565E-2</c:v>
                </c:pt>
                <c:pt idx="2316">
                  <c:v>0.69371619453628952</c:v>
                </c:pt>
                <c:pt idx="2317">
                  <c:v>0.1243016002399306</c:v>
                </c:pt>
                <c:pt idx="2318">
                  <c:v>0.37401940329452038</c:v>
                </c:pt>
                <c:pt idx="2319">
                  <c:v>0.73628525520095922</c:v>
                </c:pt>
                <c:pt idx="2320">
                  <c:v>1.1227646454154834</c:v>
                </c:pt>
                <c:pt idx="2321">
                  <c:v>6.1857173555843394E-2</c:v>
                </c:pt>
                <c:pt idx="2322">
                  <c:v>0.39404572165063328</c:v>
                </c:pt>
                <c:pt idx="2323">
                  <c:v>1.8534035250526804</c:v>
                </c:pt>
                <c:pt idx="2324">
                  <c:v>1.9621130843240089</c:v>
                </c:pt>
                <c:pt idx="2325">
                  <c:v>0.21490873122656165</c:v>
                </c:pt>
                <c:pt idx="2326">
                  <c:v>0.73635583947517036</c:v>
                </c:pt>
                <c:pt idx="2327">
                  <c:v>0.76370454131552912</c:v>
                </c:pt>
                <c:pt idx="2328">
                  <c:v>1.0372834173754057</c:v>
                </c:pt>
                <c:pt idx="2329">
                  <c:v>4.7911461225588536E-2</c:v>
                </c:pt>
                <c:pt idx="2330">
                  <c:v>0.3573115539613495</c:v>
                </c:pt>
                <c:pt idx="2331">
                  <c:v>0.13680426804703258</c:v>
                </c:pt>
                <c:pt idx="2332">
                  <c:v>0.73369033703274267</c:v>
                </c:pt>
                <c:pt idx="2333">
                  <c:v>0.56148273776219482</c:v>
                </c:pt>
                <c:pt idx="2334">
                  <c:v>0.74137589199714515</c:v>
                </c:pt>
                <c:pt idx="2335">
                  <c:v>0.66080591264373623</c:v>
                </c:pt>
                <c:pt idx="2336">
                  <c:v>0.64820682540818153</c:v>
                </c:pt>
                <c:pt idx="2337">
                  <c:v>0.19678824602008846</c:v>
                </c:pt>
                <c:pt idx="2338">
                  <c:v>0.60071371541504714</c:v>
                </c:pt>
                <c:pt idx="2339">
                  <c:v>1.0906638956462518</c:v>
                </c:pt>
                <c:pt idx="2340">
                  <c:v>0.31299585552671266</c:v>
                </c:pt>
                <c:pt idx="2341">
                  <c:v>0.12678411559822525</c:v>
                </c:pt>
                <c:pt idx="2342">
                  <c:v>0.51141462746638977</c:v>
                </c:pt>
                <c:pt idx="2343">
                  <c:v>5.1612979375113908E-2</c:v>
                </c:pt>
                <c:pt idx="2344">
                  <c:v>0.73923790460573191</c:v>
                </c:pt>
                <c:pt idx="2345">
                  <c:v>0.73635583947517036</c:v>
                </c:pt>
                <c:pt idx="2346">
                  <c:v>6.5291426908374736E-2</c:v>
                </c:pt>
                <c:pt idx="2347">
                  <c:v>0.37401940329452038</c:v>
                </c:pt>
                <c:pt idx="2348">
                  <c:v>0.37401940329452038</c:v>
                </c:pt>
                <c:pt idx="2349">
                  <c:v>0.43591317327711238</c:v>
                </c:pt>
                <c:pt idx="2350">
                  <c:v>0.73436631719939205</c:v>
                </c:pt>
                <c:pt idx="2351">
                  <c:v>0.37401940329452038</c:v>
                </c:pt>
                <c:pt idx="2352">
                  <c:v>0.37401940329452038</c:v>
                </c:pt>
                <c:pt idx="2353">
                  <c:v>0.26643351421718353</c:v>
                </c:pt>
                <c:pt idx="2354">
                  <c:v>0.73008047583107816</c:v>
                </c:pt>
                <c:pt idx="2355">
                  <c:v>0.73069663128794149</c:v>
                </c:pt>
                <c:pt idx="2356">
                  <c:v>0.37401940329452038</c:v>
                </c:pt>
                <c:pt idx="2357">
                  <c:v>0.37401940329452038</c:v>
                </c:pt>
                <c:pt idx="2358">
                  <c:v>6.1215938580730447E-2</c:v>
                </c:pt>
                <c:pt idx="2359">
                  <c:v>0.73069232128797124</c:v>
                </c:pt>
                <c:pt idx="2360">
                  <c:v>0.69751156814306869</c:v>
                </c:pt>
                <c:pt idx="2361">
                  <c:v>0.40533488911503068</c:v>
                </c:pt>
                <c:pt idx="2362">
                  <c:v>1.1093350442290559</c:v>
                </c:pt>
                <c:pt idx="2363">
                  <c:v>0.66865360483174541</c:v>
                </c:pt>
                <c:pt idx="2364">
                  <c:v>0.32762127969680838</c:v>
                </c:pt>
                <c:pt idx="2365">
                  <c:v>0.37401940329452038</c:v>
                </c:pt>
                <c:pt idx="2366">
                  <c:v>0.28584776720703653</c:v>
                </c:pt>
                <c:pt idx="2367">
                  <c:v>6.7083349389341601E-2</c:v>
                </c:pt>
                <c:pt idx="2368">
                  <c:v>3.8431703481952142E-2</c:v>
                </c:pt>
                <c:pt idx="2369">
                  <c:v>0.37401940329452038</c:v>
                </c:pt>
                <c:pt idx="2370">
                  <c:v>0.55196823751717994</c:v>
                </c:pt>
                <c:pt idx="2371">
                  <c:v>0.56019604682276514</c:v>
                </c:pt>
                <c:pt idx="2372">
                  <c:v>0.37775804203705626</c:v>
                </c:pt>
                <c:pt idx="2373">
                  <c:v>0</c:v>
                </c:pt>
                <c:pt idx="2374">
                  <c:v>0.49161719502886986</c:v>
                </c:pt>
                <c:pt idx="2375">
                  <c:v>0.30919086810316493</c:v>
                </c:pt>
                <c:pt idx="2376">
                  <c:v>0.73613634606953204</c:v>
                </c:pt>
                <c:pt idx="2377">
                  <c:v>0.23874475780879539</c:v>
                </c:pt>
                <c:pt idx="2378">
                  <c:v>0.33915271796449065</c:v>
                </c:pt>
                <c:pt idx="2379">
                  <c:v>0.34422917547234061</c:v>
                </c:pt>
                <c:pt idx="2380">
                  <c:v>0.52654810680756314</c:v>
                </c:pt>
                <c:pt idx="2381">
                  <c:v>0.43709524328269045</c:v>
                </c:pt>
                <c:pt idx="2382">
                  <c:v>5.7737290977683389E-2</c:v>
                </c:pt>
                <c:pt idx="2383">
                  <c:v>1.241528445146687</c:v>
                </c:pt>
                <c:pt idx="2384">
                  <c:v>0.30384846538452809</c:v>
                </c:pt>
                <c:pt idx="2385">
                  <c:v>0.37401940329452038</c:v>
                </c:pt>
                <c:pt idx="2386">
                  <c:v>5.0562028395469583E-2</c:v>
                </c:pt>
                <c:pt idx="2387">
                  <c:v>0.71227012606341966</c:v>
                </c:pt>
                <c:pt idx="2388">
                  <c:v>0.54213943126589781</c:v>
                </c:pt>
                <c:pt idx="2389">
                  <c:v>0.52024403121473628</c:v>
                </c:pt>
                <c:pt idx="2390">
                  <c:v>0.90626073240426386</c:v>
                </c:pt>
                <c:pt idx="2391">
                  <c:v>1.1591926376147508</c:v>
                </c:pt>
                <c:pt idx="2392">
                  <c:v>0.13311279868747594</c:v>
                </c:pt>
                <c:pt idx="2393">
                  <c:v>0.53031169270668088</c:v>
                </c:pt>
                <c:pt idx="2394">
                  <c:v>0.69526324232130143</c:v>
                </c:pt>
                <c:pt idx="2395">
                  <c:v>0.73453421136583619</c:v>
                </c:pt>
                <c:pt idx="2396">
                  <c:v>0.37401940329452038</c:v>
                </c:pt>
                <c:pt idx="2397">
                  <c:v>0.48048632946199127</c:v>
                </c:pt>
                <c:pt idx="2398">
                  <c:v>9.381816901672578E-2</c:v>
                </c:pt>
                <c:pt idx="2399">
                  <c:v>0.58344759881854014</c:v>
                </c:pt>
                <c:pt idx="2400">
                  <c:v>0.44752462071909482</c:v>
                </c:pt>
                <c:pt idx="2401">
                  <c:v>0.11352952621592587</c:v>
                </c:pt>
                <c:pt idx="2402">
                  <c:v>0.64679043993088159</c:v>
                </c:pt>
                <c:pt idx="2403">
                  <c:v>0.14177864330341952</c:v>
                </c:pt>
                <c:pt idx="2404">
                  <c:v>0.37401940329452038</c:v>
                </c:pt>
                <c:pt idx="2405">
                  <c:v>0.73565065093530313</c:v>
                </c:pt>
                <c:pt idx="2406">
                  <c:v>0.23271828633387159</c:v>
                </c:pt>
                <c:pt idx="2407">
                  <c:v>0.12798357750472417</c:v>
                </c:pt>
                <c:pt idx="2408">
                  <c:v>0.1894034527070638</c:v>
                </c:pt>
                <c:pt idx="2409">
                  <c:v>0.1350715889751076</c:v>
                </c:pt>
                <c:pt idx="2410">
                  <c:v>0.8135946313661987</c:v>
                </c:pt>
                <c:pt idx="2411">
                  <c:v>0.52644813707805038</c:v>
                </c:pt>
                <c:pt idx="2412">
                  <c:v>0</c:v>
                </c:pt>
                <c:pt idx="2413">
                  <c:v>1.5493037487606243</c:v>
                </c:pt>
                <c:pt idx="2414">
                  <c:v>0.30365531746445201</c:v>
                </c:pt>
                <c:pt idx="2415">
                  <c:v>0.41376125601860114</c:v>
                </c:pt>
                <c:pt idx="2416">
                  <c:v>0.21764336053032265</c:v>
                </c:pt>
                <c:pt idx="2417">
                  <c:v>0.37401940329452038</c:v>
                </c:pt>
                <c:pt idx="2418">
                  <c:v>0.70022911719023728</c:v>
                </c:pt>
                <c:pt idx="2419">
                  <c:v>0.37401940329452038</c:v>
                </c:pt>
                <c:pt idx="2420">
                  <c:v>0.65525939426668567</c:v>
                </c:pt>
                <c:pt idx="2421">
                  <c:v>0.50703973808360359</c:v>
                </c:pt>
                <c:pt idx="2422">
                  <c:v>0.51943464667108641</c:v>
                </c:pt>
                <c:pt idx="2423">
                  <c:v>0.93822368494417607</c:v>
                </c:pt>
                <c:pt idx="2424">
                  <c:v>0.4932026772933944</c:v>
                </c:pt>
                <c:pt idx="2425">
                  <c:v>3.7186677314813316E-2</c:v>
                </c:pt>
                <c:pt idx="2426">
                  <c:v>0.43181858909803633</c:v>
                </c:pt>
                <c:pt idx="2427">
                  <c:v>0.64679043993088159</c:v>
                </c:pt>
                <c:pt idx="2428">
                  <c:v>0.47115272610796199</c:v>
                </c:pt>
                <c:pt idx="2429">
                  <c:v>0.11574754635204959</c:v>
                </c:pt>
                <c:pt idx="2430">
                  <c:v>0.24154817839969761</c:v>
                </c:pt>
                <c:pt idx="2431">
                  <c:v>0.75173270499154898</c:v>
                </c:pt>
                <c:pt idx="2432">
                  <c:v>0.37401940329452038</c:v>
                </c:pt>
                <c:pt idx="2433">
                  <c:v>0.47717853814364358</c:v>
                </c:pt>
                <c:pt idx="2434">
                  <c:v>0.37401940329452038</c:v>
                </c:pt>
                <c:pt idx="2435">
                  <c:v>0.3615288705517814</c:v>
                </c:pt>
                <c:pt idx="2436">
                  <c:v>0.37401940329452038</c:v>
                </c:pt>
                <c:pt idx="2437">
                  <c:v>0.73635583947517036</c:v>
                </c:pt>
                <c:pt idx="2438">
                  <c:v>2.8838376452614538E-2</c:v>
                </c:pt>
                <c:pt idx="2439">
                  <c:v>0.37401940329452038</c:v>
                </c:pt>
                <c:pt idx="2440">
                  <c:v>0.10164196843506043</c:v>
                </c:pt>
                <c:pt idx="2441">
                  <c:v>0.37401940329452038</c:v>
                </c:pt>
                <c:pt idx="2442">
                  <c:v>0.69639775314433772</c:v>
                </c:pt>
                <c:pt idx="2443">
                  <c:v>2.5077320823292608E-2</c:v>
                </c:pt>
                <c:pt idx="2444">
                  <c:v>0.37401940329452016</c:v>
                </c:pt>
                <c:pt idx="2445">
                  <c:v>0.66132977267767989</c:v>
                </c:pt>
                <c:pt idx="2446">
                  <c:v>0.50259850712600962</c:v>
                </c:pt>
                <c:pt idx="2447">
                  <c:v>0.65698360877579198</c:v>
                </c:pt>
                <c:pt idx="2448">
                  <c:v>0.70022911719023728</c:v>
                </c:pt>
                <c:pt idx="2449">
                  <c:v>0.37401940329452038</c:v>
                </c:pt>
                <c:pt idx="2450">
                  <c:v>1.8799990189916167</c:v>
                </c:pt>
                <c:pt idx="2451">
                  <c:v>0.37401940329452038</c:v>
                </c:pt>
                <c:pt idx="2452">
                  <c:v>0.240638339991435</c:v>
                </c:pt>
                <c:pt idx="2453">
                  <c:v>0.37401940329452038</c:v>
                </c:pt>
                <c:pt idx="2454">
                  <c:v>0.34325356909353094</c:v>
                </c:pt>
                <c:pt idx="2455">
                  <c:v>3.7424638600375093E-2</c:v>
                </c:pt>
                <c:pt idx="2456">
                  <c:v>0.73069232128797124</c:v>
                </c:pt>
                <c:pt idx="2457">
                  <c:v>1.5017848128381421</c:v>
                </c:pt>
                <c:pt idx="2458">
                  <c:v>0.37401940329452038</c:v>
                </c:pt>
                <c:pt idx="2459">
                  <c:v>0.63443231922502574</c:v>
                </c:pt>
                <c:pt idx="2460">
                  <c:v>0.72002373719878776</c:v>
                </c:pt>
                <c:pt idx="2461">
                  <c:v>0.72468973126975766</c:v>
                </c:pt>
                <c:pt idx="2462">
                  <c:v>0.92459489194550837</c:v>
                </c:pt>
                <c:pt idx="2463">
                  <c:v>0.3457002736349134</c:v>
                </c:pt>
                <c:pt idx="2464">
                  <c:v>0.77975338095830815</c:v>
                </c:pt>
                <c:pt idx="2465">
                  <c:v>1.5376610440022186E-2</c:v>
                </c:pt>
                <c:pt idx="2466">
                  <c:v>0.73007729094764551</c:v>
                </c:pt>
                <c:pt idx="2467">
                  <c:v>0.45049593103950963</c:v>
                </c:pt>
                <c:pt idx="2468">
                  <c:v>0.78754119365446007</c:v>
                </c:pt>
                <c:pt idx="2469">
                  <c:v>0.19847658171691093</c:v>
                </c:pt>
                <c:pt idx="2470">
                  <c:v>0.15094956212552965</c:v>
                </c:pt>
                <c:pt idx="2471">
                  <c:v>0.37401940329452038</c:v>
                </c:pt>
                <c:pt idx="2472">
                  <c:v>0.61596174250517333</c:v>
                </c:pt>
                <c:pt idx="2473">
                  <c:v>3.1363702836124975E-2</c:v>
                </c:pt>
                <c:pt idx="2474">
                  <c:v>0.39366559260275547</c:v>
                </c:pt>
                <c:pt idx="2475">
                  <c:v>0.25069346272958754</c:v>
                </c:pt>
                <c:pt idx="2476">
                  <c:v>0.36362998349737113</c:v>
                </c:pt>
                <c:pt idx="2477">
                  <c:v>0.37401940329452016</c:v>
                </c:pt>
                <c:pt idx="2478">
                  <c:v>0.58270524065891149</c:v>
                </c:pt>
                <c:pt idx="2479">
                  <c:v>0.64679043993088159</c:v>
                </c:pt>
                <c:pt idx="2480">
                  <c:v>0.37401940329452038</c:v>
                </c:pt>
                <c:pt idx="2481">
                  <c:v>0.7339101969260895</c:v>
                </c:pt>
                <c:pt idx="2482">
                  <c:v>0.42525329713718985</c:v>
                </c:pt>
                <c:pt idx="2483">
                  <c:v>0.37401940329452038</c:v>
                </c:pt>
                <c:pt idx="2484">
                  <c:v>1.7138649384004936</c:v>
                </c:pt>
                <c:pt idx="2485">
                  <c:v>0.65597329512958424</c:v>
                </c:pt>
                <c:pt idx="2486">
                  <c:v>0.35727608415904294</c:v>
                </c:pt>
                <c:pt idx="2487">
                  <c:v>0.29446711316248131</c:v>
                </c:pt>
                <c:pt idx="2488">
                  <c:v>0.37401940329452038</c:v>
                </c:pt>
                <c:pt idx="2489">
                  <c:v>0.69813465236056427</c:v>
                </c:pt>
                <c:pt idx="2490">
                  <c:v>0.52164642871650602</c:v>
                </c:pt>
                <c:pt idx="2491">
                  <c:v>0.50222345206118102</c:v>
                </c:pt>
                <c:pt idx="2492">
                  <c:v>0.70297480549260616</c:v>
                </c:pt>
                <c:pt idx="2493">
                  <c:v>0.37953269717270788</c:v>
                </c:pt>
                <c:pt idx="2494">
                  <c:v>0.83770734598942931</c:v>
                </c:pt>
                <c:pt idx="2495">
                  <c:v>0.73241809166385985</c:v>
                </c:pt>
                <c:pt idx="2496">
                  <c:v>0.69876971864233384</c:v>
                </c:pt>
                <c:pt idx="2497">
                  <c:v>0.37401940329452038</c:v>
                </c:pt>
                <c:pt idx="2498">
                  <c:v>1.3859352101819222</c:v>
                </c:pt>
                <c:pt idx="2499">
                  <c:v>0.37401940329452038</c:v>
                </c:pt>
                <c:pt idx="2500">
                  <c:v>0.37401940329452038</c:v>
                </c:pt>
                <c:pt idx="2501">
                  <c:v>0.37401940329452038</c:v>
                </c:pt>
                <c:pt idx="2502">
                  <c:v>1.0654370760496914</c:v>
                </c:pt>
                <c:pt idx="2503">
                  <c:v>0.5228128913024167</c:v>
                </c:pt>
                <c:pt idx="2504">
                  <c:v>0.4558169043844304</c:v>
                </c:pt>
                <c:pt idx="2505">
                  <c:v>0.35177118671274404</c:v>
                </c:pt>
                <c:pt idx="2506">
                  <c:v>0.33333858213955675</c:v>
                </c:pt>
                <c:pt idx="2507">
                  <c:v>1.2155624369159979</c:v>
                </c:pt>
                <c:pt idx="2508">
                  <c:v>0.37401940329452038</c:v>
                </c:pt>
                <c:pt idx="2509">
                  <c:v>0.38489099829457091</c:v>
                </c:pt>
                <c:pt idx="2510">
                  <c:v>1.6249949034359352</c:v>
                </c:pt>
                <c:pt idx="2511">
                  <c:v>5.0680671028411346E-2</c:v>
                </c:pt>
                <c:pt idx="2512">
                  <c:v>0.37401940329452038</c:v>
                </c:pt>
                <c:pt idx="2513">
                  <c:v>0.92297665302906384</c:v>
                </c:pt>
                <c:pt idx="2514">
                  <c:v>0.74571489808568991</c:v>
                </c:pt>
                <c:pt idx="2515">
                  <c:v>0.64700857039542159</c:v>
                </c:pt>
                <c:pt idx="2516">
                  <c:v>0.90787391920744276</c:v>
                </c:pt>
                <c:pt idx="2517">
                  <c:v>0.55042819652409058</c:v>
                </c:pt>
                <c:pt idx="2518">
                  <c:v>0.56852445442993849</c:v>
                </c:pt>
                <c:pt idx="2519">
                  <c:v>0.37401940329452038</c:v>
                </c:pt>
                <c:pt idx="2520">
                  <c:v>0.37401940329452038</c:v>
                </c:pt>
                <c:pt idx="2521">
                  <c:v>0.83071750977347447</c:v>
                </c:pt>
                <c:pt idx="2522">
                  <c:v>0.37073771064214528</c:v>
                </c:pt>
                <c:pt idx="2523">
                  <c:v>0.37401940329452038</c:v>
                </c:pt>
                <c:pt idx="2524">
                  <c:v>0.71507835032698897</c:v>
                </c:pt>
                <c:pt idx="2525">
                  <c:v>0.61612498891567735</c:v>
                </c:pt>
                <c:pt idx="2526">
                  <c:v>0.37237252283941358</c:v>
                </c:pt>
                <c:pt idx="2527">
                  <c:v>0.37401940329452038</c:v>
                </c:pt>
                <c:pt idx="2528">
                  <c:v>0.37401940329452038</c:v>
                </c:pt>
                <c:pt idx="2529">
                  <c:v>6.4948343708979561E-2</c:v>
                </c:pt>
                <c:pt idx="2530">
                  <c:v>0.37401940329452038</c:v>
                </c:pt>
                <c:pt idx="2531">
                  <c:v>6.4329704739703633E-2</c:v>
                </c:pt>
                <c:pt idx="2532">
                  <c:v>0.37401940329452038</c:v>
                </c:pt>
                <c:pt idx="2533">
                  <c:v>0.31558726207726912</c:v>
                </c:pt>
                <c:pt idx="2534">
                  <c:v>0.28447430880129998</c:v>
                </c:pt>
                <c:pt idx="2535">
                  <c:v>0.84935522449739564</c:v>
                </c:pt>
                <c:pt idx="2536">
                  <c:v>0</c:v>
                </c:pt>
                <c:pt idx="2537">
                  <c:v>0.25781264841987961</c:v>
                </c:pt>
                <c:pt idx="2538">
                  <c:v>0.68094634101516371</c:v>
                </c:pt>
                <c:pt idx="2539">
                  <c:v>1.0063703163648687</c:v>
                </c:pt>
                <c:pt idx="2540">
                  <c:v>0.10706239970203615</c:v>
                </c:pt>
                <c:pt idx="2541">
                  <c:v>0.48206116332108218</c:v>
                </c:pt>
                <c:pt idx="2542">
                  <c:v>0.42620777423188144</c:v>
                </c:pt>
                <c:pt idx="2543">
                  <c:v>0.63891278970733323</c:v>
                </c:pt>
                <c:pt idx="2544">
                  <c:v>0.1527804043716039</c:v>
                </c:pt>
                <c:pt idx="2545">
                  <c:v>6.9034198667781434E-4</c:v>
                </c:pt>
                <c:pt idx="2546">
                  <c:v>0.69613488788451072</c:v>
                </c:pt>
                <c:pt idx="2547">
                  <c:v>0.17167364127544504</c:v>
                </c:pt>
                <c:pt idx="2548">
                  <c:v>1.1978940806741327</c:v>
                </c:pt>
                <c:pt idx="2549">
                  <c:v>0.35803876936907508</c:v>
                </c:pt>
                <c:pt idx="2550">
                  <c:v>0.37401940329452016</c:v>
                </c:pt>
                <c:pt idx="2551">
                  <c:v>0.1655053957758065</c:v>
                </c:pt>
                <c:pt idx="2552">
                  <c:v>0.50626764917119971</c:v>
                </c:pt>
                <c:pt idx="2553">
                  <c:v>0.52668972903802969</c:v>
                </c:pt>
                <c:pt idx="2554">
                  <c:v>0.32546103979550167</c:v>
                </c:pt>
                <c:pt idx="2555">
                  <c:v>0.37347924403148786</c:v>
                </c:pt>
                <c:pt idx="2556">
                  <c:v>0.26227723515681833</c:v>
                </c:pt>
                <c:pt idx="2557">
                  <c:v>0.70250124083980059</c:v>
                </c:pt>
                <c:pt idx="2558">
                  <c:v>0.65833005206179995</c:v>
                </c:pt>
                <c:pt idx="2559">
                  <c:v>0.59322043416871062</c:v>
                </c:pt>
                <c:pt idx="2560">
                  <c:v>1.0179553602477477E-2</c:v>
                </c:pt>
                <c:pt idx="2561">
                  <c:v>0.58882200529414641</c:v>
                </c:pt>
                <c:pt idx="2562">
                  <c:v>0.37059977594690119</c:v>
                </c:pt>
                <c:pt idx="2563">
                  <c:v>0.37401940329452038</c:v>
                </c:pt>
                <c:pt idx="2564">
                  <c:v>0.85390983228939743</c:v>
                </c:pt>
                <c:pt idx="2565">
                  <c:v>0.78693420730234576</c:v>
                </c:pt>
                <c:pt idx="2566">
                  <c:v>1.6073068539652509</c:v>
                </c:pt>
                <c:pt idx="2567">
                  <c:v>0.13478271899868446</c:v>
                </c:pt>
                <c:pt idx="2568">
                  <c:v>0.37401940329452038</c:v>
                </c:pt>
                <c:pt idx="2569">
                  <c:v>0.1408739434777011</c:v>
                </c:pt>
                <c:pt idx="2570">
                  <c:v>0.12452670650228342</c:v>
                </c:pt>
                <c:pt idx="2571">
                  <c:v>1.1073583526355272E-2</c:v>
                </c:pt>
                <c:pt idx="2572">
                  <c:v>0</c:v>
                </c:pt>
                <c:pt idx="2573">
                  <c:v>0.42128568781154596</c:v>
                </c:pt>
                <c:pt idx="2574">
                  <c:v>6.0364440134689085E-2</c:v>
                </c:pt>
                <c:pt idx="2575">
                  <c:v>0.3003486729546066</c:v>
                </c:pt>
                <c:pt idx="2576">
                  <c:v>4.2283927076119242E-2</c:v>
                </c:pt>
                <c:pt idx="2577">
                  <c:v>0.8081017073404847</c:v>
                </c:pt>
                <c:pt idx="2578">
                  <c:v>0.69859441624701402</c:v>
                </c:pt>
                <c:pt idx="2579">
                  <c:v>8.1500634240433245E-2</c:v>
                </c:pt>
                <c:pt idx="2580">
                  <c:v>2.6714489257798308E-2</c:v>
                </c:pt>
                <c:pt idx="2581">
                  <c:v>0.25166622850572701</c:v>
                </c:pt>
                <c:pt idx="2582">
                  <c:v>6.4811990631683455E-2</c:v>
                </c:pt>
                <c:pt idx="2583">
                  <c:v>0.28602967508614346</c:v>
                </c:pt>
                <c:pt idx="2584">
                  <c:v>0.18654938851528366</c:v>
                </c:pt>
                <c:pt idx="2585">
                  <c:v>0.57337075793949877</c:v>
                </c:pt>
                <c:pt idx="2586">
                  <c:v>0.56041858806099398</c:v>
                </c:pt>
                <c:pt idx="2587">
                  <c:v>0.17364286660693184</c:v>
                </c:pt>
                <c:pt idx="2588">
                  <c:v>0.73417206005365421</c:v>
                </c:pt>
                <c:pt idx="2589">
                  <c:v>0.24326008928454834</c:v>
                </c:pt>
                <c:pt idx="2590">
                  <c:v>0.63374838931921873</c:v>
                </c:pt>
                <c:pt idx="2591">
                  <c:v>0.60856337217129997</c:v>
                </c:pt>
                <c:pt idx="2592">
                  <c:v>0.53510351644304388</c:v>
                </c:pt>
                <c:pt idx="2593">
                  <c:v>0.62484029019987186</c:v>
                </c:pt>
                <c:pt idx="2594">
                  <c:v>0.46836258286740673</c:v>
                </c:pt>
                <c:pt idx="2595">
                  <c:v>0.37401940329452038</c:v>
                </c:pt>
                <c:pt idx="2596">
                  <c:v>7.0023986965976698E-2</c:v>
                </c:pt>
                <c:pt idx="2597">
                  <c:v>0.37401940329452038</c:v>
                </c:pt>
                <c:pt idx="2598">
                  <c:v>0.70022911719023728</c:v>
                </c:pt>
                <c:pt idx="2599">
                  <c:v>0.37401940329452038</c:v>
                </c:pt>
                <c:pt idx="2600">
                  <c:v>0.37401940329452038</c:v>
                </c:pt>
                <c:pt idx="2601">
                  <c:v>0.37401940329452038</c:v>
                </c:pt>
                <c:pt idx="2602">
                  <c:v>0.45275164418638175</c:v>
                </c:pt>
                <c:pt idx="2603">
                  <c:v>0.8847714241629272</c:v>
                </c:pt>
                <c:pt idx="2604">
                  <c:v>0.73546958684606223</c:v>
                </c:pt>
                <c:pt idx="2605">
                  <c:v>0.37401940329452038</c:v>
                </c:pt>
                <c:pt idx="2606">
                  <c:v>0.24897972639065813</c:v>
                </c:pt>
                <c:pt idx="2607">
                  <c:v>0.36515847450012645</c:v>
                </c:pt>
                <c:pt idx="2608">
                  <c:v>0.37401940329452038</c:v>
                </c:pt>
                <c:pt idx="2609">
                  <c:v>8.552046672249973E-2</c:v>
                </c:pt>
                <c:pt idx="2610">
                  <c:v>1.270189011760146</c:v>
                </c:pt>
                <c:pt idx="2611">
                  <c:v>0.41259674518513056</c:v>
                </c:pt>
                <c:pt idx="2612">
                  <c:v>0.37401940329452038</c:v>
                </c:pt>
                <c:pt idx="2613">
                  <c:v>0.89431303360924386</c:v>
                </c:pt>
                <c:pt idx="2614">
                  <c:v>0.37401940329452038</c:v>
                </c:pt>
                <c:pt idx="2615">
                  <c:v>0.6503469610808934</c:v>
                </c:pt>
                <c:pt idx="2616">
                  <c:v>0.37401940329452038</c:v>
                </c:pt>
                <c:pt idx="2617">
                  <c:v>0.37401940329452038</c:v>
                </c:pt>
                <c:pt idx="2618">
                  <c:v>0.24837307790146737</c:v>
                </c:pt>
                <c:pt idx="2619">
                  <c:v>0.56079264060031331</c:v>
                </c:pt>
                <c:pt idx="2620">
                  <c:v>0.57165535802681433</c:v>
                </c:pt>
                <c:pt idx="2621">
                  <c:v>0.52575316260724481</c:v>
                </c:pt>
                <c:pt idx="2622">
                  <c:v>0.27049910282103612</c:v>
                </c:pt>
                <c:pt idx="2623">
                  <c:v>1.2873497080572729</c:v>
                </c:pt>
                <c:pt idx="2624">
                  <c:v>0.37401940329452038</c:v>
                </c:pt>
                <c:pt idx="2625">
                  <c:v>0.37401940329452038</c:v>
                </c:pt>
                <c:pt idx="2626">
                  <c:v>6.7648313749998093E-2</c:v>
                </c:pt>
                <c:pt idx="2627">
                  <c:v>0.64467885991368901</c:v>
                </c:pt>
                <c:pt idx="2628">
                  <c:v>0.54237795188030768</c:v>
                </c:pt>
                <c:pt idx="2629">
                  <c:v>0.62098434863587615</c:v>
                </c:pt>
                <c:pt idx="2630">
                  <c:v>0.24161633071761973</c:v>
                </c:pt>
                <c:pt idx="2631">
                  <c:v>0.72466942426312853</c:v>
                </c:pt>
                <c:pt idx="2632">
                  <c:v>0.64234746856412239</c:v>
                </c:pt>
                <c:pt idx="2633">
                  <c:v>1.5206924976702241</c:v>
                </c:pt>
                <c:pt idx="2634">
                  <c:v>0.37401940329452038</c:v>
                </c:pt>
                <c:pt idx="2635">
                  <c:v>0.37401940329452038</c:v>
                </c:pt>
                <c:pt idx="2636">
                  <c:v>0.73635583947517036</c:v>
                </c:pt>
                <c:pt idx="2637">
                  <c:v>0.62541599621283039</c:v>
                </c:pt>
                <c:pt idx="2638">
                  <c:v>0.46052210140977545</c:v>
                </c:pt>
                <c:pt idx="2639">
                  <c:v>0.37401940329452038</c:v>
                </c:pt>
                <c:pt idx="2640">
                  <c:v>2.1498162512078678E-4</c:v>
                </c:pt>
                <c:pt idx="2641">
                  <c:v>0.1817162648194045</c:v>
                </c:pt>
                <c:pt idx="2642">
                  <c:v>0.77836016313658785</c:v>
                </c:pt>
                <c:pt idx="2643">
                  <c:v>0.16355646963603271</c:v>
                </c:pt>
                <c:pt idx="2644">
                  <c:v>0.27317888616637159</c:v>
                </c:pt>
                <c:pt idx="2645">
                  <c:v>0.87510274606271798</c:v>
                </c:pt>
                <c:pt idx="2646">
                  <c:v>0.45106247955309264</c:v>
                </c:pt>
                <c:pt idx="2647">
                  <c:v>0.37401940329452016</c:v>
                </c:pt>
                <c:pt idx="2648">
                  <c:v>0.15662476463878874</c:v>
                </c:pt>
                <c:pt idx="2649">
                  <c:v>0.346650226038275</c:v>
                </c:pt>
                <c:pt idx="2650">
                  <c:v>0.37401940329452038</c:v>
                </c:pt>
                <c:pt idx="2651">
                  <c:v>0.73626820090450018</c:v>
                </c:pt>
                <c:pt idx="2652">
                  <c:v>0.91046183917177304</c:v>
                </c:pt>
                <c:pt idx="2653">
                  <c:v>0.37401940329452038</c:v>
                </c:pt>
                <c:pt idx="2654">
                  <c:v>0.37401940329452038</c:v>
                </c:pt>
                <c:pt idx="2655">
                  <c:v>0.37401940329452038</c:v>
                </c:pt>
                <c:pt idx="2656">
                  <c:v>0.37401940329452038</c:v>
                </c:pt>
                <c:pt idx="2657">
                  <c:v>0.37401940329452038</c:v>
                </c:pt>
                <c:pt idx="2658">
                  <c:v>0.81215343082216329</c:v>
                </c:pt>
                <c:pt idx="2659">
                  <c:v>0.73635583947517036</c:v>
                </c:pt>
                <c:pt idx="2660">
                  <c:v>0.37401940329452038</c:v>
                </c:pt>
                <c:pt idx="2661">
                  <c:v>0.501821241762755</c:v>
                </c:pt>
                <c:pt idx="2662">
                  <c:v>0.37401940329452038</c:v>
                </c:pt>
                <c:pt idx="2663">
                  <c:v>0.59839233131192426</c:v>
                </c:pt>
                <c:pt idx="2664">
                  <c:v>0.37401940329452038</c:v>
                </c:pt>
                <c:pt idx="2665">
                  <c:v>0.63003505438934659</c:v>
                </c:pt>
                <c:pt idx="2666">
                  <c:v>0.15363794110913667</c:v>
                </c:pt>
                <c:pt idx="2667">
                  <c:v>2.0873311919780324</c:v>
                </c:pt>
                <c:pt idx="2668">
                  <c:v>0.25521919340665716</c:v>
                </c:pt>
                <c:pt idx="2669">
                  <c:v>0.37401940329452038</c:v>
                </c:pt>
                <c:pt idx="2670">
                  <c:v>0.78944963896118558</c:v>
                </c:pt>
                <c:pt idx="2671">
                  <c:v>9.1666213046218102E-3</c:v>
                </c:pt>
                <c:pt idx="2672">
                  <c:v>1.0105013220593031E-2</c:v>
                </c:pt>
                <c:pt idx="2673">
                  <c:v>1.500765954190783</c:v>
                </c:pt>
                <c:pt idx="2674">
                  <c:v>0.4318953500387962</c:v>
                </c:pt>
                <c:pt idx="2675">
                  <c:v>0.43124082681980652</c:v>
                </c:pt>
                <c:pt idx="2676">
                  <c:v>0.37401940329452038</c:v>
                </c:pt>
                <c:pt idx="2677">
                  <c:v>0.37401940329452038</c:v>
                </c:pt>
                <c:pt idx="2678">
                  <c:v>3.6710281305824842E-2</c:v>
                </c:pt>
                <c:pt idx="2679">
                  <c:v>0.67677205713185518</c:v>
                </c:pt>
                <c:pt idx="2680">
                  <c:v>0.23665973133736787</c:v>
                </c:pt>
                <c:pt idx="2681">
                  <c:v>0.37401940329452016</c:v>
                </c:pt>
                <c:pt idx="2682">
                  <c:v>0.8210612755615142</c:v>
                </c:pt>
                <c:pt idx="2683">
                  <c:v>0.13638834398633803</c:v>
                </c:pt>
                <c:pt idx="2684">
                  <c:v>1.1663931011438793</c:v>
                </c:pt>
                <c:pt idx="2685">
                  <c:v>0.55050553358942511</c:v>
                </c:pt>
                <c:pt idx="2686">
                  <c:v>2.5624308514989015E-2</c:v>
                </c:pt>
                <c:pt idx="2687">
                  <c:v>0.39250570312368349</c:v>
                </c:pt>
                <c:pt idx="2688">
                  <c:v>9.4984727739016242E-2</c:v>
                </c:pt>
                <c:pt idx="2689">
                  <c:v>2.2427234056491416E-2</c:v>
                </c:pt>
                <c:pt idx="2690">
                  <c:v>0.6020890961468266</c:v>
                </c:pt>
                <c:pt idx="2691">
                  <c:v>0.26165667645173812</c:v>
                </c:pt>
                <c:pt idx="2692">
                  <c:v>0.1742898262294782</c:v>
                </c:pt>
                <c:pt idx="2693">
                  <c:v>1.056605021522254</c:v>
                </c:pt>
                <c:pt idx="2694">
                  <c:v>3.3633465203956145E-2</c:v>
                </c:pt>
                <c:pt idx="2695">
                  <c:v>0.71866330050128568</c:v>
                </c:pt>
                <c:pt idx="2696">
                  <c:v>0.23389576882213589</c:v>
                </c:pt>
                <c:pt idx="2697">
                  <c:v>0.16394580477543044</c:v>
                </c:pt>
                <c:pt idx="2698">
                  <c:v>0.95055315160620724</c:v>
                </c:pt>
                <c:pt idx="2699">
                  <c:v>0.49524505479289527</c:v>
                </c:pt>
                <c:pt idx="2700">
                  <c:v>0.48415896549308618</c:v>
                </c:pt>
                <c:pt idx="2701">
                  <c:v>0.51807589883584548</c:v>
                </c:pt>
                <c:pt idx="2702">
                  <c:v>1.1519094765194546</c:v>
                </c:pt>
                <c:pt idx="2703">
                  <c:v>0.37401940329452038</c:v>
                </c:pt>
                <c:pt idx="2704">
                  <c:v>0.3779033085965034</c:v>
                </c:pt>
                <c:pt idx="2705">
                  <c:v>0.50531189890465866</c:v>
                </c:pt>
                <c:pt idx="2706">
                  <c:v>0.76235064091821092</c:v>
                </c:pt>
                <c:pt idx="2707">
                  <c:v>0.30211197898777525</c:v>
                </c:pt>
                <c:pt idx="2708">
                  <c:v>0.37401940329452038</c:v>
                </c:pt>
                <c:pt idx="2709">
                  <c:v>0.37401940329452038</c:v>
                </c:pt>
                <c:pt idx="2710">
                  <c:v>8.451180128741434E-2</c:v>
                </c:pt>
                <c:pt idx="2711">
                  <c:v>0.10807051879456837</c:v>
                </c:pt>
                <c:pt idx="2712">
                  <c:v>0.45675375387773642</c:v>
                </c:pt>
                <c:pt idx="2713">
                  <c:v>0</c:v>
                </c:pt>
                <c:pt idx="2714">
                  <c:v>0.37401940329452038</c:v>
                </c:pt>
                <c:pt idx="2715">
                  <c:v>0.61730493044221491</c:v>
                </c:pt>
                <c:pt idx="2716">
                  <c:v>0.27078484384853851</c:v>
                </c:pt>
                <c:pt idx="2717">
                  <c:v>0.37401940329452038</c:v>
                </c:pt>
                <c:pt idx="2718">
                  <c:v>0.37401940329452038</c:v>
                </c:pt>
                <c:pt idx="2719">
                  <c:v>0.72633926743456223</c:v>
                </c:pt>
                <c:pt idx="2720">
                  <c:v>0.73293424474955071</c:v>
                </c:pt>
                <c:pt idx="2721">
                  <c:v>1.6385234930053578E-2</c:v>
                </c:pt>
                <c:pt idx="2722">
                  <c:v>0.38211738704469933</c:v>
                </c:pt>
                <c:pt idx="2723">
                  <c:v>0.71193632590731459</c:v>
                </c:pt>
                <c:pt idx="2724">
                  <c:v>6.2027249591884576E-2</c:v>
                </c:pt>
                <c:pt idx="2725">
                  <c:v>0.37401940329452038</c:v>
                </c:pt>
                <c:pt idx="2726">
                  <c:v>0.17187473225977706</c:v>
                </c:pt>
                <c:pt idx="2727">
                  <c:v>0.20810008854991832</c:v>
                </c:pt>
                <c:pt idx="2728">
                  <c:v>0.28838327928767443</c:v>
                </c:pt>
                <c:pt idx="2729">
                  <c:v>0.3140352446548097</c:v>
                </c:pt>
                <c:pt idx="2730">
                  <c:v>0.13157979236547385</c:v>
                </c:pt>
                <c:pt idx="2731">
                  <c:v>0.61495078599629616</c:v>
                </c:pt>
                <c:pt idx="2732">
                  <c:v>0.66621828261289728</c:v>
                </c:pt>
                <c:pt idx="2733">
                  <c:v>0.77991228193468065</c:v>
                </c:pt>
                <c:pt idx="2734">
                  <c:v>0.7691754363153851</c:v>
                </c:pt>
                <c:pt idx="2735">
                  <c:v>0.38924319278483915</c:v>
                </c:pt>
                <c:pt idx="2736">
                  <c:v>6.0603964379191778E-2</c:v>
                </c:pt>
                <c:pt idx="2737">
                  <c:v>5.7831982600401136E-2</c:v>
                </c:pt>
                <c:pt idx="2738">
                  <c:v>0.95809550548934896</c:v>
                </c:pt>
                <c:pt idx="2739">
                  <c:v>0.37401940329452038</c:v>
                </c:pt>
                <c:pt idx="2740">
                  <c:v>0.42116811865503101</c:v>
                </c:pt>
                <c:pt idx="2741">
                  <c:v>0.37401940329452038</c:v>
                </c:pt>
                <c:pt idx="2742">
                  <c:v>0.34892077987384285</c:v>
                </c:pt>
                <c:pt idx="2743">
                  <c:v>1.2065803938672821</c:v>
                </c:pt>
                <c:pt idx="2744">
                  <c:v>0.147287862386659</c:v>
                </c:pt>
                <c:pt idx="2745">
                  <c:v>0.14619261181367177</c:v>
                </c:pt>
                <c:pt idx="2746">
                  <c:v>0.3515209182375611</c:v>
                </c:pt>
                <c:pt idx="2747">
                  <c:v>0.33757414755564985</c:v>
                </c:pt>
                <c:pt idx="2748">
                  <c:v>0.44941351022353337</c:v>
                </c:pt>
                <c:pt idx="2749">
                  <c:v>4.3597743420473505E-2</c:v>
                </c:pt>
                <c:pt idx="2750">
                  <c:v>0.33621097269750227</c:v>
                </c:pt>
                <c:pt idx="2751">
                  <c:v>0.64691517773484342</c:v>
                </c:pt>
                <c:pt idx="2752">
                  <c:v>0.50773251742892489</c:v>
                </c:pt>
                <c:pt idx="2753">
                  <c:v>0.32176378835645192</c:v>
                </c:pt>
                <c:pt idx="2754">
                  <c:v>0.37082647653902018</c:v>
                </c:pt>
                <c:pt idx="2755">
                  <c:v>0.96759978868457175</c:v>
                </c:pt>
                <c:pt idx="2756">
                  <c:v>0.15407988514982479</c:v>
                </c:pt>
                <c:pt idx="2757">
                  <c:v>0.32455397613993991</c:v>
                </c:pt>
                <c:pt idx="2758">
                  <c:v>0.48185739078875461</c:v>
                </c:pt>
                <c:pt idx="2759">
                  <c:v>0.79765086349995495</c:v>
                </c:pt>
                <c:pt idx="2760">
                  <c:v>0.15524008638702505</c:v>
                </c:pt>
                <c:pt idx="2761">
                  <c:v>0.37401940329452038</c:v>
                </c:pt>
                <c:pt idx="2762">
                  <c:v>0.24730220100320988</c:v>
                </c:pt>
                <c:pt idx="2763">
                  <c:v>8.575378083637214E-2</c:v>
                </c:pt>
                <c:pt idx="2764">
                  <c:v>3.5764835225725634E-2</c:v>
                </c:pt>
                <c:pt idx="2765">
                  <c:v>0.42670068782939219</c:v>
                </c:pt>
                <c:pt idx="2766">
                  <c:v>0.46593180675548218</c:v>
                </c:pt>
                <c:pt idx="2767">
                  <c:v>0.37401940329452038</c:v>
                </c:pt>
                <c:pt idx="2768">
                  <c:v>0.27949041203192077</c:v>
                </c:pt>
                <c:pt idx="2769">
                  <c:v>0.84643207289289857</c:v>
                </c:pt>
                <c:pt idx="2770">
                  <c:v>0.23470890086428725</c:v>
                </c:pt>
                <c:pt idx="2771">
                  <c:v>0.48730585584636982</c:v>
                </c:pt>
                <c:pt idx="2772">
                  <c:v>0.12140648932922524</c:v>
                </c:pt>
                <c:pt idx="2773">
                  <c:v>0</c:v>
                </c:pt>
                <c:pt idx="2774">
                  <c:v>1.0670628964053293</c:v>
                </c:pt>
                <c:pt idx="2775">
                  <c:v>0.69752862930438231</c:v>
                </c:pt>
                <c:pt idx="2776">
                  <c:v>0.19440982274587604</c:v>
                </c:pt>
                <c:pt idx="2777">
                  <c:v>0.17280056455553561</c:v>
                </c:pt>
                <c:pt idx="2778">
                  <c:v>0.37568931296121288</c:v>
                </c:pt>
                <c:pt idx="2779">
                  <c:v>1.049192154340852</c:v>
                </c:pt>
                <c:pt idx="2780">
                  <c:v>0.51724738451308083</c:v>
                </c:pt>
                <c:pt idx="2781">
                  <c:v>0.37401940329452038</c:v>
                </c:pt>
                <c:pt idx="2782">
                  <c:v>0.19011528913952605</c:v>
                </c:pt>
                <c:pt idx="2783">
                  <c:v>0.72017237906834397</c:v>
                </c:pt>
                <c:pt idx="2784">
                  <c:v>0.37401940329452038</c:v>
                </c:pt>
                <c:pt idx="2785">
                  <c:v>0.34775026806763787</c:v>
                </c:pt>
                <c:pt idx="2786">
                  <c:v>0.6997801576679461</c:v>
                </c:pt>
                <c:pt idx="2787">
                  <c:v>0.98260985923802713</c:v>
                </c:pt>
                <c:pt idx="2788">
                  <c:v>0.30553910606842022</c:v>
                </c:pt>
                <c:pt idx="2789">
                  <c:v>0.70020668246171602</c:v>
                </c:pt>
                <c:pt idx="2790">
                  <c:v>0.33234853381053614</c:v>
                </c:pt>
                <c:pt idx="2791">
                  <c:v>0.73427354121075561</c:v>
                </c:pt>
                <c:pt idx="2792">
                  <c:v>0.55203058862926357</c:v>
                </c:pt>
                <c:pt idx="2793">
                  <c:v>0.41268961466261039</c:v>
                </c:pt>
                <c:pt idx="2794">
                  <c:v>6.8598943169977375E-2</c:v>
                </c:pt>
                <c:pt idx="2795">
                  <c:v>0.42329683185302036</c:v>
                </c:pt>
                <c:pt idx="2796">
                  <c:v>0.40964728723437455</c:v>
                </c:pt>
                <c:pt idx="2797">
                  <c:v>0.31582880063586943</c:v>
                </c:pt>
                <c:pt idx="2798">
                  <c:v>1.1177669959284566</c:v>
                </c:pt>
                <c:pt idx="2799">
                  <c:v>0.24584652289506861</c:v>
                </c:pt>
                <c:pt idx="2800">
                  <c:v>4.4489756247859315E-2</c:v>
                </c:pt>
                <c:pt idx="2801">
                  <c:v>0.57776069509969663</c:v>
                </c:pt>
                <c:pt idx="2802">
                  <c:v>0.37401940329452038</c:v>
                </c:pt>
                <c:pt idx="2803">
                  <c:v>1.0542242087674598</c:v>
                </c:pt>
                <c:pt idx="2804">
                  <c:v>0.41191387881935454</c:v>
                </c:pt>
                <c:pt idx="2805">
                  <c:v>0.73546958684606223</c:v>
                </c:pt>
                <c:pt idx="2806">
                  <c:v>0.37401940329452016</c:v>
                </c:pt>
                <c:pt idx="2807">
                  <c:v>0.64825356116895438</c:v>
                </c:pt>
                <c:pt idx="2808">
                  <c:v>0.27464764568392142</c:v>
                </c:pt>
                <c:pt idx="2809">
                  <c:v>0.25080480564916852</c:v>
                </c:pt>
                <c:pt idx="2810">
                  <c:v>0.12163295901323753</c:v>
                </c:pt>
                <c:pt idx="2811">
                  <c:v>0.40234235837083066</c:v>
                </c:pt>
                <c:pt idx="2812">
                  <c:v>0.37401940329452038</c:v>
                </c:pt>
                <c:pt idx="2813">
                  <c:v>1.0885111528247353</c:v>
                </c:pt>
                <c:pt idx="2814">
                  <c:v>0.37401940329452038</c:v>
                </c:pt>
                <c:pt idx="2815">
                  <c:v>2.0592286151203587</c:v>
                </c:pt>
                <c:pt idx="2816">
                  <c:v>0.99099965975830251</c:v>
                </c:pt>
                <c:pt idx="2817">
                  <c:v>0.41541370499756414</c:v>
                </c:pt>
                <c:pt idx="2818">
                  <c:v>9.8601637676335591E-3</c:v>
                </c:pt>
                <c:pt idx="2819">
                  <c:v>0.2410990682419272</c:v>
                </c:pt>
                <c:pt idx="2820">
                  <c:v>0.45627343113662433</c:v>
                </c:pt>
                <c:pt idx="2821">
                  <c:v>0.10990009961044574</c:v>
                </c:pt>
                <c:pt idx="2822">
                  <c:v>8.6236745264307094E-2</c:v>
                </c:pt>
                <c:pt idx="2823">
                  <c:v>0.33967553071661988</c:v>
                </c:pt>
                <c:pt idx="2824">
                  <c:v>1.5748326668839712</c:v>
                </c:pt>
                <c:pt idx="2825">
                  <c:v>0.37888150584630609</c:v>
                </c:pt>
                <c:pt idx="2826">
                  <c:v>0.50517063708002241</c:v>
                </c:pt>
                <c:pt idx="2827">
                  <c:v>7.960549955439214E-2</c:v>
                </c:pt>
                <c:pt idx="2828">
                  <c:v>0.12071200918814426</c:v>
                </c:pt>
                <c:pt idx="2829">
                  <c:v>0.71277932270845545</c:v>
                </c:pt>
                <c:pt idx="2830">
                  <c:v>0.54829779067571616</c:v>
                </c:pt>
                <c:pt idx="2831">
                  <c:v>0.19434271317084922</c:v>
                </c:pt>
                <c:pt idx="2832">
                  <c:v>0.22775770017923472</c:v>
                </c:pt>
                <c:pt idx="2833">
                  <c:v>0.89780610248946102</c:v>
                </c:pt>
                <c:pt idx="2834">
                  <c:v>0.17208648033110868</c:v>
                </c:pt>
                <c:pt idx="2835">
                  <c:v>7.3733594902838068E-2</c:v>
                </c:pt>
                <c:pt idx="2836">
                  <c:v>0.59917217367199638</c:v>
                </c:pt>
                <c:pt idx="2837">
                  <c:v>0.65795340468873798</c:v>
                </c:pt>
                <c:pt idx="2838">
                  <c:v>1.0497470686912158</c:v>
                </c:pt>
                <c:pt idx="2839">
                  <c:v>0.2506725095225027</c:v>
                </c:pt>
                <c:pt idx="2840">
                  <c:v>0.15539039832146834</c:v>
                </c:pt>
                <c:pt idx="2841">
                  <c:v>0.2027604261016511</c:v>
                </c:pt>
                <c:pt idx="2842">
                  <c:v>0.56940324330561809</c:v>
                </c:pt>
                <c:pt idx="2843">
                  <c:v>0.63312989961411636</c:v>
                </c:pt>
                <c:pt idx="2844">
                  <c:v>0.74653161140305202</c:v>
                </c:pt>
                <c:pt idx="2845">
                  <c:v>1.0241728500916483</c:v>
                </c:pt>
                <c:pt idx="2846">
                  <c:v>0.37401940329452038</c:v>
                </c:pt>
                <c:pt idx="2847">
                  <c:v>0.18824799639900575</c:v>
                </c:pt>
                <c:pt idx="2848">
                  <c:v>5.1342741049624281E-2</c:v>
                </c:pt>
                <c:pt idx="2849">
                  <c:v>6.7049951194417104E-2</c:v>
                </c:pt>
                <c:pt idx="2850">
                  <c:v>0.34825047939288351</c:v>
                </c:pt>
                <c:pt idx="2851">
                  <c:v>0.31899759345454992</c:v>
                </c:pt>
                <c:pt idx="2852">
                  <c:v>0.74232481988246246</c:v>
                </c:pt>
                <c:pt idx="2853">
                  <c:v>0.50917720493965046</c:v>
                </c:pt>
                <c:pt idx="2854">
                  <c:v>0.10052902032796064</c:v>
                </c:pt>
                <c:pt idx="2855">
                  <c:v>0.73632668454456607</c:v>
                </c:pt>
                <c:pt idx="2856">
                  <c:v>0.36250603912690832</c:v>
                </c:pt>
                <c:pt idx="2857">
                  <c:v>0.23028076589155172</c:v>
                </c:pt>
                <c:pt idx="2858">
                  <c:v>0.58314737431006369</c:v>
                </c:pt>
                <c:pt idx="2859">
                  <c:v>0.13877905271351862</c:v>
                </c:pt>
                <c:pt idx="2860">
                  <c:v>0.37401940329452038</c:v>
                </c:pt>
                <c:pt idx="2861">
                  <c:v>0.37048315082193212</c:v>
                </c:pt>
                <c:pt idx="2862">
                  <c:v>0.37401940329452038</c:v>
                </c:pt>
                <c:pt idx="2863">
                  <c:v>0.37401940329452038</c:v>
                </c:pt>
                <c:pt idx="2864">
                  <c:v>0.38421705683298529</c:v>
                </c:pt>
                <c:pt idx="2865">
                  <c:v>4.5681635449795192E-2</c:v>
                </c:pt>
                <c:pt idx="2866">
                  <c:v>0.28818887767666262</c:v>
                </c:pt>
                <c:pt idx="2867">
                  <c:v>0.18386664235907332</c:v>
                </c:pt>
                <c:pt idx="2868">
                  <c:v>1.0306127787504831</c:v>
                </c:pt>
                <c:pt idx="2869">
                  <c:v>2.7153225092050749E-2</c:v>
                </c:pt>
                <c:pt idx="2870">
                  <c:v>1.6370882479904189E-2</c:v>
                </c:pt>
                <c:pt idx="2871">
                  <c:v>0.2469432080777321</c:v>
                </c:pt>
                <c:pt idx="2872">
                  <c:v>0.14494217086803612</c:v>
                </c:pt>
                <c:pt idx="2873">
                  <c:v>0.68418684343275871</c:v>
                </c:pt>
                <c:pt idx="2874">
                  <c:v>0.2009924958393175</c:v>
                </c:pt>
                <c:pt idx="2875">
                  <c:v>0.74658051393783942</c:v>
                </c:pt>
                <c:pt idx="2876">
                  <c:v>0.16239933272233051</c:v>
                </c:pt>
                <c:pt idx="2877">
                  <c:v>0.58562095985466867</c:v>
                </c:pt>
                <c:pt idx="2878">
                  <c:v>0.37401940329452038</c:v>
                </c:pt>
                <c:pt idx="2879">
                  <c:v>0.37401940329452038</c:v>
                </c:pt>
                <c:pt idx="2880">
                  <c:v>0.8664096219340135</c:v>
                </c:pt>
                <c:pt idx="2881">
                  <c:v>0.37401940329452038</c:v>
                </c:pt>
                <c:pt idx="2882">
                  <c:v>0.46521981497822934</c:v>
                </c:pt>
                <c:pt idx="2883">
                  <c:v>0.72466942426312853</c:v>
                </c:pt>
                <c:pt idx="2884">
                  <c:v>0.37401940329452038</c:v>
                </c:pt>
                <c:pt idx="2885">
                  <c:v>0.38153629637603698</c:v>
                </c:pt>
                <c:pt idx="2886">
                  <c:v>0.37696711383315218</c:v>
                </c:pt>
                <c:pt idx="2887">
                  <c:v>0.47405301614835371</c:v>
                </c:pt>
                <c:pt idx="2888">
                  <c:v>0.75822821120378736</c:v>
                </c:pt>
                <c:pt idx="2889">
                  <c:v>0.26485288829299464</c:v>
                </c:pt>
                <c:pt idx="2890">
                  <c:v>0.37770690567451964</c:v>
                </c:pt>
                <c:pt idx="2891">
                  <c:v>1.5702000090821653</c:v>
                </c:pt>
                <c:pt idx="2892">
                  <c:v>4.1748483417048218E-2</c:v>
                </c:pt>
                <c:pt idx="2893">
                  <c:v>0.37401940329452038</c:v>
                </c:pt>
                <c:pt idx="2894">
                  <c:v>0.29771310452175959</c:v>
                </c:pt>
                <c:pt idx="2895">
                  <c:v>0.35471584680484491</c:v>
                </c:pt>
                <c:pt idx="2896">
                  <c:v>0.66223982664292291</c:v>
                </c:pt>
                <c:pt idx="2897">
                  <c:v>0.25306985097512397</c:v>
                </c:pt>
                <c:pt idx="2898">
                  <c:v>1.7480840831924365</c:v>
                </c:pt>
                <c:pt idx="2899">
                  <c:v>0.689785960450647</c:v>
                </c:pt>
                <c:pt idx="2900">
                  <c:v>0.31552746881108418</c:v>
                </c:pt>
                <c:pt idx="2901">
                  <c:v>0.88893838675493086</c:v>
                </c:pt>
                <c:pt idx="2902">
                  <c:v>0.51516687337451272</c:v>
                </c:pt>
                <c:pt idx="2903">
                  <c:v>0.43113007914926932</c:v>
                </c:pt>
                <c:pt idx="2904">
                  <c:v>0.1704529821768343</c:v>
                </c:pt>
                <c:pt idx="2905">
                  <c:v>5.7152695638123398E-2</c:v>
                </c:pt>
                <c:pt idx="2906">
                  <c:v>0.60720283604895986</c:v>
                </c:pt>
                <c:pt idx="2907">
                  <c:v>0.26277775602722242</c:v>
                </c:pt>
                <c:pt idx="2908">
                  <c:v>0.81312228972164258</c:v>
                </c:pt>
                <c:pt idx="2909">
                  <c:v>8.3955797761664057E-3</c:v>
                </c:pt>
                <c:pt idx="2910">
                  <c:v>0.38375258951728458</c:v>
                </c:pt>
                <c:pt idx="2911">
                  <c:v>0.30199998647483417</c:v>
                </c:pt>
                <c:pt idx="2912">
                  <c:v>0.70261933218214989</c:v>
                </c:pt>
                <c:pt idx="2913">
                  <c:v>4.246090184899845E-2</c:v>
                </c:pt>
                <c:pt idx="2914">
                  <c:v>0.67300238797316492</c:v>
                </c:pt>
                <c:pt idx="2915">
                  <c:v>0.37928059483188981</c:v>
                </c:pt>
                <c:pt idx="2916">
                  <c:v>1.5110280281657731</c:v>
                </c:pt>
                <c:pt idx="2917">
                  <c:v>0.73635583947517036</c:v>
                </c:pt>
                <c:pt idx="2918">
                  <c:v>0.37401940329452016</c:v>
                </c:pt>
                <c:pt idx="2919">
                  <c:v>0.23777055202195135</c:v>
                </c:pt>
                <c:pt idx="2920">
                  <c:v>0.3425912795130332</c:v>
                </c:pt>
                <c:pt idx="2921">
                  <c:v>0.46613422048221537</c:v>
                </c:pt>
                <c:pt idx="2922">
                  <c:v>0.37401940329452038</c:v>
                </c:pt>
                <c:pt idx="2923">
                  <c:v>0.15087037874010073</c:v>
                </c:pt>
                <c:pt idx="2924">
                  <c:v>0.37401940329452038</c:v>
                </c:pt>
                <c:pt idx="2925">
                  <c:v>0.37401940329452038</c:v>
                </c:pt>
                <c:pt idx="2926">
                  <c:v>0.72466942426312853</c:v>
                </c:pt>
                <c:pt idx="2927">
                  <c:v>0.64870642397162703</c:v>
                </c:pt>
                <c:pt idx="2928">
                  <c:v>0.36339979630708469</c:v>
                </c:pt>
                <c:pt idx="2929">
                  <c:v>0.29667118492639366</c:v>
                </c:pt>
                <c:pt idx="2930">
                  <c:v>0.37364086470231916</c:v>
                </c:pt>
                <c:pt idx="2931">
                  <c:v>0.6465402274821489</c:v>
                </c:pt>
                <c:pt idx="2932">
                  <c:v>0.37401940329452038</c:v>
                </c:pt>
                <c:pt idx="2933">
                  <c:v>0.62888339184706799</c:v>
                </c:pt>
                <c:pt idx="2934">
                  <c:v>0.73447069627773964</c:v>
                </c:pt>
                <c:pt idx="2935">
                  <c:v>0.12062250833078268</c:v>
                </c:pt>
                <c:pt idx="2936">
                  <c:v>0.37401940329452038</c:v>
                </c:pt>
                <c:pt idx="2937">
                  <c:v>0.1720875536380439</c:v>
                </c:pt>
                <c:pt idx="2938">
                  <c:v>0.22995364760458747</c:v>
                </c:pt>
                <c:pt idx="2939">
                  <c:v>2.2838715576663171</c:v>
                </c:pt>
                <c:pt idx="2940">
                  <c:v>0.67697843070318087</c:v>
                </c:pt>
                <c:pt idx="2941">
                  <c:v>0.37401940329452038</c:v>
                </c:pt>
                <c:pt idx="2942">
                  <c:v>0.37401940329452038</c:v>
                </c:pt>
                <c:pt idx="2943">
                  <c:v>0.37401940329452038</c:v>
                </c:pt>
                <c:pt idx="2944">
                  <c:v>0.75314692926334592</c:v>
                </c:pt>
                <c:pt idx="2945">
                  <c:v>0.10324281793567931</c:v>
                </c:pt>
                <c:pt idx="2946">
                  <c:v>1.3679724018212454</c:v>
                </c:pt>
                <c:pt idx="2947">
                  <c:v>0.46877632578785045</c:v>
                </c:pt>
                <c:pt idx="2948">
                  <c:v>9.9740032823838518E-2</c:v>
                </c:pt>
                <c:pt idx="2949">
                  <c:v>2.3759333463613985E-2</c:v>
                </c:pt>
                <c:pt idx="2950">
                  <c:v>1.0591168645403719</c:v>
                </c:pt>
                <c:pt idx="2951">
                  <c:v>0.13940905158908617</c:v>
                </c:pt>
                <c:pt idx="2952">
                  <c:v>0</c:v>
                </c:pt>
                <c:pt idx="2953">
                  <c:v>0.67792555747585603</c:v>
                </c:pt>
                <c:pt idx="2954">
                  <c:v>0.64808984285206872</c:v>
                </c:pt>
                <c:pt idx="2955">
                  <c:v>0.67673348379077503</c:v>
                </c:pt>
                <c:pt idx="2956">
                  <c:v>0.73369033703274267</c:v>
                </c:pt>
                <c:pt idx="2957">
                  <c:v>0.57262267413967183</c:v>
                </c:pt>
                <c:pt idx="2958">
                  <c:v>0.37401940329452016</c:v>
                </c:pt>
                <c:pt idx="2959">
                  <c:v>0.68206130761904549</c:v>
                </c:pt>
                <c:pt idx="2960">
                  <c:v>0.64020315329320798</c:v>
                </c:pt>
                <c:pt idx="2961">
                  <c:v>0.37401940329452016</c:v>
                </c:pt>
                <c:pt idx="2962">
                  <c:v>0.37621195729713147</c:v>
                </c:pt>
                <c:pt idx="2963">
                  <c:v>0.72343240756360483</c:v>
                </c:pt>
                <c:pt idx="2964">
                  <c:v>0.37401940329452038</c:v>
                </c:pt>
                <c:pt idx="2965">
                  <c:v>0.37401940329452038</c:v>
                </c:pt>
                <c:pt idx="2966">
                  <c:v>0.37401940329452038</c:v>
                </c:pt>
                <c:pt idx="2967">
                  <c:v>0.42686478958863294</c:v>
                </c:pt>
                <c:pt idx="2968">
                  <c:v>1.0607710102156407</c:v>
                </c:pt>
                <c:pt idx="2969">
                  <c:v>0.61705141168898048</c:v>
                </c:pt>
                <c:pt idx="2970">
                  <c:v>0.23696897227362876</c:v>
                </c:pt>
                <c:pt idx="2971">
                  <c:v>0.78724201003435901</c:v>
                </c:pt>
                <c:pt idx="2972">
                  <c:v>8.9918049462349742E-2</c:v>
                </c:pt>
                <c:pt idx="2973">
                  <c:v>0.39600281998939191</c:v>
                </c:pt>
                <c:pt idx="2974">
                  <c:v>0.16141628849494757</c:v>
                </c:pt>
                <c:pt idx="2975">
                  <c:v>0.28502345449426852</c:v>
                </c:pt>
                <c:pt idx="2976">
                  <c:v>0.20592611342439884</c:v>
                </c:pt>
                <c:pt idx="2977">
                  <c:v>0.37401940329452038</c:v>
                </c:pt>
                <c:pt idx="2978">
                  <c:v>0.37401940329452038</c:v>
                </c:pt>
                <c:pt idx="2979">
                  <c:v>0.62730738460547608</c:v>
                </c:pt>
                <c:pt idx="2980">
                  <c:v>0.24317743838742414</c:v>
                </c:pt>
                <c:pt idx="2981">
                  <c:v>0.73635583947517036</c:v>
                </c:pt>
                <c:pt idx="2982">
                  <c:v>0.84254081053091867</c:v>
                </c:pt>
                <c:pt idx="2983">
                  <c:v>0.93100756946661822</c:v>
                </c:pt>
                <c:pt idx="2984">
                  <c:v>0.2349958421335098</c:v>
                </c:pt>
                <c:pt idx="2985">
                  <c:v>0.75212364455702196</c:v>
                </c:pt>
                <c:pt idx="2986">
                  <c:v>0.72990959905919861</c:v>
                </c:pt>
                <c:pt idx="2987">
                  <c:v>0.55713120852662068</c:v>
                </c:pt>
                <c:pt idx="2988">
                  <c:v>0.15814800436517221</c:v>
                </c:pt>
                <c:pt idx="2989">
                  <c:v>0.32550420556309589</c:v>
                </c:pt>
                <c:pt idx="2990">
                  <c:v>0.22054259688785091</c:v>
                </c:pt>
                <c:pt idx="2991">
                  <c:v>1.3142967783437987</c:v>
                </c:pt>
                <c:pt idx="2992">
                  <c:v>0.39811039523027103</c:v>
                </c:pt>
                <c:pt idx="2993">
                  <c:v>0.14449471532933891</c:v>
                </c:pt>
                <c:pt idx="2994">
                  <c:v>0.77686666112820468</c:v>
                </c:pt>
                <c:pt idx="2995">
                  <c:v>0</c:v>
                </c:pt>
                <c:pt idx="2996">
                  <c:v>0.3204653534195594</c:v>
                </c:pt>
                <c:pt idx="2997">
                  <c:v>0.28814914080204601</c:v>
                </c:pt>
                <c:pt idx="2998">
                  <c:v>0.10435891863395248</c:v>
                </c:pt>
                <c:pt idx="2999">
                  <c:v>0.37401940329452038</c:v>
                </c:pt>
                <c:pt idx="3000">
                  <c:v>0.80929754063175496</c:v>
                </c:pt>
                <c:pt idx="3001">
                  <c:v>1.0273393532226853</c:v>
                </c:pt>
                <c:pt idx="3002">
                  <c:v>0.37401940329452038</c:v>
                </c:pt>
                <c:pt idx="3003">
                  <c:v>0.59354087006708067</c:v>
                </c:pt>
                <c:pt idx="3004">
                  <c:v>0.73503352036253145</c:v>
                </c:pt>
                <c:pt idx="3005">
                  <c:v>0.66032988568858852</c:v>
                </c:pt>
                <c:pt idx="3006">
                  <c:v>0.39516672481503945</c:v>
                </c:pt>
                <c:pt idx="3007">
                  <c:v>0.462909259095171</c:v>
                </c:pt>
                <c:pt idx="3008">
                  <c:v>1.5836297879522687</c:v>
                </c:pt>
                <c:pt idx="3009">
                  <c:v>0.9821778636786006</c:v>
                </c:pt>
                <c:pt idx="3010">
                  <c:v>0.37401940329452016</c:v>
                </c:pt>
                <c:pt idx="3011">
                  <c:v>0.40437793831733426</c:v>
                </c:pt>
                <c:pt idx="3012">
                  <c:v>0.91081382146551026</c:v>
                </c:pt>
                <c:pt idx="3013">
                  <c:v>0.61693099001079643</c:v>
                </c:pt>
                <c:pt idx="3014">
                  <c:v>0.38786236474867292</c:v>
                </c:pt>
                <c:pt idx="3015">
                  <c:v>0.40031065247744108</c:v>
                </c:pt>
                <c:pt idx="3016">
                  <c:v>0.28252223522215608</c:v>
                </c:pt>
                <c:pt idx="3017">
                  <c:v>0.65094860712747837</c:v>
                </c:pt>
                <c:pt idx="3018">
                  <c:v>0.46546030218783047</c:v>
                </c:pt>
                <c:pt idx="3019">
                  <c:v>0.51580293233979191</c:v>
                </c:pt>
                <c:pt idx="3020">
                  <c:v>0.72536153384207269</c:v>
                </c:pt>
                <c:pt idx="3021">
                  <c:v>0.2100705955388312</c:v>
                </c:pt>
                <c:pt idx="3022">
                  <c:v>1.1807952827734731E-2</c:v>
                </c:pt>
                <c:pt idx="3023">
                  <c:v>2.2558806012315847E-2</c:v>
                </c:pt>
                <c:pt idx="3024">
                  <c:v>0.10969956938511924</c:v>
                </c:pt>
                <c:pt idx="3025">
                  <c:v>9.7739462575312908E-2</c:v>
                </c:pt>
                <c:pt idx="3026">
                  <c:v>2.283952645452989</c:v>
                </c:pt>
                <c:pt idx="3027">
                  <c:v>0.80020231925586027</c:v>
                </c:pt>
                <c:pt idx="3028">
                  <c:v>0.31329694263211094</c:v>
                </c:pt>
                <c:pt idx="3029">
                  <c:v>1.5558982352763076</c:v>
                </c:pt>
                <c:pt idx="3030">
                  <c:v>0.15113674069635752</c:v>
                </c:pt>
                <c:pt idx="3031">
                  <c:v>0.59903756468693237</c:v>
                </c:pt>
                <c:pt idx="3032">
                  <c:v>0.23318523074123146</c:v>
                </c:pt>
                <c:pt idx="3033">
                  <c:v>0.33264474766410712</c:v>
                </c:pt>
                <c:pt idx="3034">
                  <c:v>0.36877614652523522</c:v>
                </c:pt>
                <c:pt idx="3035">
                  <c:v>0.34850328073996312</c:v>
                </c:pt>
                <c:pt idx="3036">
                  <c:v>0.37401940329452038</c:v>
                </c:pt>
                <c:pt idx="3037">
                  <c:v>3.5500150847842589E-2</c:v>
                </c:pt>
                <c:pt idx="3038">
                  <c:v>0.15063936127841279</c:v>
                </c:pt>
                <c:pt idx="3039">
                  <c:v>0.24204025130320606</c:v>
                </c:pt>
                <c:pt idx="3040">
                  <c:v>5.3203418712311913E-2</c:v>
                </c:pt>
                <c:pt idx="3041">
                  <c:v>1.1514752260420662</c:v>
                </c:pt>
                <c:pt idx="3042">
                  <c:v>0.37401940329452016</c:v>
                </c:pt>
                <c:pt idx="3043">
                  <c:v>0.28260870943994942</c:v>
                </c:pt>
                <c:pt idx="3044">
                  <c:v>0.33172413431682729</c:v>
                </c:pt>
                <c:pt idx="3045">
                  <c:v>0.60622770419838323</c:v>
                </c:pt>
                <c:pt idx="3046">
                  <c:v>0.36983877021055972</c:v>
                </c:pt>
                <c:pt idx="3047">
                  <c:v>0.6465402274821489</c:v>
                </c:pt>
                <c:pt idx="3048">
                  <c:v>0</c:v>
                </c:pt>
                <c:pt idx="3049">
                  <c:v>0.37467102826510706</c:v>
                </c:pt>
                <c:pt idx="3050">
                  <c:v>0.37401940329452038</c:v>
                </c:pt>
                <c:pt idx="3051">
                  <c:v>0.12880662005968055</c:v>
                </c:pt>
                <c:pt idx="3052">
                  <c:v>5.1610264503911367E-2</c:v>
                </c:pt>
                <c:pt idx="3053">
                  <c:v>0.80312618249439538</c:v>
                </c:pt>
                <c:pt idx="3054">
                  <c:v>0.82164946795203186</c:v>
                </c:pt>
                <c:pt idx="3055">
                  <c:v>0.75171128368769558</c:v>
                </c:pt>
                <c:pt idx="3056">
                  <c:v>0.33671289322829828</c:v>
                </c:pt>
                <c:pt idx="3057">
                  <c:v>0.60848219565468287</c:v>
                </c:pt>
                <c:pt idx="3058">
                  <c:v>0.56468224626055119</c:v>
                </c:pt>
                <c:pt idx="3059">
                  <c:v>0.36831847460244838</c:v>
                </c:pt>
                <c:pt idx="3060">
                  <c:v>1.8677419251641427</c:v>
                </c:pt>
                <c:pt idx="3061">
                  <c:v>0.6635646863054151</c:v>
                </c:pt>
                <c:pt idx="3062">
                  <c:v>0.93986963787647271</c:v>
                </c:pt>
                <c:pt idx="3063">
                  <c:v>0.37401940329452038</c:v>
                </c:pt>
                <c:pt idx="3064">
                  <c:v>0.51332975115841328</c:v>
                </c:pt>
                <c:pt idx="3065">
                  <c:v>0.16445406280360114</c:v>
                </c:pt>
                <c:pt idx="3066">
                  <c:v>0.28377517462526824</c:v>
                </c:pt>
                <c:pt idx="3067">
                  <c:v>0.18745415982401423</c:v>
                </c:pt>
                <c:pt idx="3068">
                  <c:v>0.71147286562121159</c:v>
                </c:pt>
                <c:pt idx="3069">
                  <c:v>0.73635583947517036</c:v>
                </c:pt>
                <c:pt idx="3070">
                  <c:v>7.0592905596960714E-2</c:v>
                </c:pt>
                <c:pt idx="3071">
                  <c:v>0.37401940329452038</c:v>
                </c:pt>
                <c:pt idx="3072">
                  <c:v>0.50798899980369028</c:v>
                </c:pt>
                <c:pt idx="3073">
                  <c:v>0.37401940329452038</c:v>
                </c:pt>
                <c:pt idx="3074">
                  <c:v>0.68206130761904549</c:v>
                </c:pt>
                <c:pt idx="3075">
                  <c:v>1.6220472349230332E-2</c:v>
                </c:pt>
                <c:pt idx="3076">
                  <c:v>1.6220472349230332E-2</c:v>
                </c:pt>
                <c:pt idx="3077">
                  <c:v>0.61023937081345647</c:v>
                </c:pt>
                <c:pt idx="3078">
                  <c:v>0.70307868362307979</c:v>
                </c:pt>
                <c:pt idx="3079">
                  <c:v>0.23792883841459561</c:v>
                </c:pt>
                <c:pt idx="3080">
                  <c:v>0.37401940329452016</c:v>
                </c:pt>
                <c:pt idx="3081">
                  <c:v>9.1858897360567765E-2</c:v>
                </c:pt>
                <c:pt idx="3082">
                  <c:v>0.61856914452642731</c:v>
                </c:pt>
                <c:pt idx="3083">
                  <c:v>0.37055295365487478</c:v>
                </c:pt>
                <c:pt idx="3084">
                  <c:v>0.17567932784123788</c:v>
                </c:pt>
                <c:pt idx="3085">
                  <c:v>0.71078821986584528</c:v>
                </c:pt>
                <c:pt idx="3086">
                  <c:v>3.2601708169900802E-2</c:v>
                </c:pt>
                <c:pt idx="3087">
                  <c:v>0.30495579739955564</c:v>
                </c:pt>
                <c:pt idx="3088">
                  <c:v>0.57699950899231423</c:v>
                </c:pt>
                <c:pt idx="3089">
                  <c:v>7.6266708049874607E-2</c:v>
                </c:pt>
                <c:pt idx="3090">
                  <c:v>0.3139802479267092</c:v>
                </c:pt>
                <c:pt idx="3091">
                  <c:v>0.60126721667451299</c:v>
                </c:pt>
                <c:pt idx="3092">
                  <c:v>1.1239747124414923</c:v>
                </c:pt>
                <c:pt idx="3093">
                  <c:v>1.4082665709104176</c:v>
                </c:pt>
                <c:pt idx="3094">
                  <c:v>0.29624837811737059</c:v>
                </c:pt>
                <c:pt idx="3095">
                  <c:v>0.5408124409245233</c:v>
                </c:pt>
                <c:pt idx="3096">
                  <c:v>0.37401940329452038</c:v>
                </c:pt>
                <c:pt idx="3097">
                  <c:v>4.6508767174155377E-2</c:v>
                </c:pt>
                <c:pt idx="3098">
                  <c:v>0.37401940329452038</c:v>
                </c:pt>
                <c:pt idx="3099">
                  <c:v>0.37401940329452038</c:v>
                </c:pt>
                <c:pt idx="3100">
                  <c:v>0.37401940329452038</c:v>
                </c:pt>
                <c:pt idx="3101">
                  <c:v>0.37401940329452038</c:v>
                </c:pt>
                <c:pt idx="3102">
                  <c:v>1.0488386312377984</c:v>
                </c:pt>
                <c:pt idx="3103">
                  <c:v>0.37401940329452038</c:v>
                </c:pt>
                <c:pt idx="3104">
                  <c:v>0.37401940329452038</c:v>
                </c:pt>
                <c:pt idx="3105">
                  <c:v>0.30789787680029063</c:v>
                </c:pt>
                <c:pt idx="3106">
                  <c:v>0.3705849412602068</c:v>
                </c:pt>
                <c:pt idx="3107">
                  <c:v>0.18119670127363305</c:v>
                </c:pt>
                <c:pt idx="3108">
                  <c:v>0.37401940329452038</c:v>
                </c:pt>
                <c:pt idx="3109">
                  <c:v>0.37401940329452038</c:v>
                </c:pt>
                <c:pt idx="3110">
                  <c:v>0.68156980975950721</c:v>
                </c:pt>
                <c:pt idx="3111">
                  <c:v>0.37401940329452038</c:v>
                </c:pt>
                <c:pt idx="3112">
                  <c:v>0.37401940329452038</c:v>
                </c:pt>
                <c:pt idx="3113">
                  <c:v>0.72041380951981404</c:v>
                </c:pt>
                <c:pt idx="3114">
                  <c:v>0.68214260346914979</c:v>
                </c:pt>
                <c:pt idx="3115">
                  <c:v>0.32023327126860673</c:v>
                </c:pt>
                <c:pt idx="3116">
                  <c:v>0.37401940329452038</c:v>
                </c:pt>
                <c:pt idx="3117">
                  <c:v>0.37401940329452038</c:v>
                </c:pt>
                <c:pt idx="3118">
                  <c:v>0.37401940329452038</c:v>
                </c:pt>
                <c:pt idx="3119">
                  <c:v>0.68187304489364509</c:v>
                </c:pt>
                <c:pt idx="3120">
                  <c:v>0.99485593535199368</c:v>
                </c:pt>
                <c:pt idx="3121">
                  <c:v>0.37401940329452038</c:v>
                </c:pt>
                <c:pt idx="3122">
                  <c:v>0.37401940329452038</c:v>
                </c:pt>
                <c:pt idx="3123">
                  <c:v>0.37401940329452038</c:v>
                </c:pt>
                <c:pt idx="3124">
                  <c:v>0.37401940329452038</c:v>
                </c:pt>
                <c:pt idx="3125">
                  <c:v>0.37401940329452038</c:v>
                </c:pt>
                <c:pt idx="3126">
                  <c:v>0.37401940329452038</c:v>
                </c:pt>
                <c:pt idx="3127">
                  <c:v>0.73764893904187723</c:v>
                </c:pt>
                <c:pt idx="3128">
                  <c:v>0.37401940329452038</c:v>
                </c:pt>
                <c:pt idx="3129">
                  <c:v>1.1072433259681083</c:v>
                </c:pt>
                <c:pt idx="3130">
                  <c:v>0.35980347979436134</c:v>
                </c:pt>
                <c:pt idx="3131">
                  <c:v>0.37401940329452038</c:v>
                </c:pt>
                <c:pt idx="3132">
                  <c:v>0.12865808757349917</c:v>
                </c:pt>
                <c:pt idx="3133">
                  <c:v>0.46292953658175934</c:v>
                </c:pt>
                <c:pt idx="3134">
                  <c:v>0.72115624690186941</c:v>
                </c:pt>
                <c:pt idx="3135">
                  <c:v>0.37401940329452038</c:v>
                </c:pt>
                <c:pt idx="3136">
                  <c:v>1.2045109303762052</c:v>
                </c:pt>
                <c:pt idx="3137">
                  <c:v>1.0407756958053922</c:v>
                </c:pt>
                <c:pt idx="3138">
                  <c:v>0.37401940329452038</c:v>
                </c:pt>
                <c:pt idx="3139">
                  <c:v>0.37401940329452038</c:v>
                </c:pt>
                <c:pt idx="3140">
                  <c:v>0.37401940329452038</c:v>
                </c:pt>
                <c:pt idx="3141">
                  <c:v>0.37401940329452038</c:v>
                </c:pt>
                <c:pt idx="3142">
                  <c:v>0.37401940329452038</c:v>
                </c:pt>
                <c:pt idx="3143">
                  <c:v>0.68945876966355857</c:v>
                </c:pt>
                <c:pt idx="3144">
                  <c:v>0.71656049208024375</c:v>
                </c:pt>
                <c:pt idx="3145">
                  <c:v>0.37401940329452038</c:v>
                </c:pt>
                <c:pt idx="3146">
                  <c:v>0.37401940329452038</c:v>
                </c:pt>
                <c:pt idx="3147">
                  <c:v>0.73222093254139831</c:v>
                </c:pt>
                <c:pt idx="3148">
                  <c:v>0.37401940329452038</c:v>
                </c:pt>
                <c:pt idx="3149">
                  <c:v>0.39920617591664248</c:v>
                </c:pt>
                <c:pt idx="3150">
                  <c:v>0.68255536991691212</c:v>
                </c:pt>
                <c:pt idx="3151">
                  <c:v>0.37401940329452038</c:v>
                </c:pt>
                <c:pt idx="3152">
                  <c:v>0.29551398966540449</c:v>
                </c:pt>
                <c:pt idx="3153">
                  <c:v>0.22814277354346046</c:v>
                </c:pt>
                <c:pt idx="3154">
                  <c:v>0.37401940329452038</c:v>
                </c:pt>
                <c:pt idx="3155">
                  <c:v>0.37401940329452038</c:v>
                </c:pt>
                <c:pt idx="3156">
                  <c:v>0.72468212230274898</c:v>
                </c:pt>
                <c:pt idx="3157">
                  <c:v>0.12032814028802616</c:v>
                </c:pt>
                <c:pt idx="3158">
                  <c:v>0.74597959917747914</c:v>
                </c:pt>
                <c:pt idx="3159">
                  <c:v>0.30210818063773082</c:v>
                </c:pt>
                <c:pt idx="3160">
                  <c:v>0.6921386067838412</c:v>
                </c:pt>
                <c:pt idx="3161">
                  <c:v>0.37401940329452038</c:v>
                </c:pt>
                <c:pt idx="3162">
                  <c:v>0.45802184010647035</c:v>
                </c:pt>
                <c:pt idx="3163">
                  <c:v>0.12783068430503011</c:v>
                </c:pt>
                <c:pt idx="3164">
                  <c:v>0.3532092029187906</c:v>
                </c:pt>
                <c:pt idx="3165">
                  <c:v>1.1150597451520929</c:v>
                </c:pt>
                <c:pt idx="3166">
                  <c:v>0.49351827094680839</c:v>
                </c:pt>
                <c:pt idx="3167">
                  <c:v>0.10782055149101803</c:v>
                </c:pt>
                <c:pt idx="3168">
                  <c:v>0.20785036401703699</c:v>
                </c:pt>
                <c:pt idx="3169">
                  <c:v>4.6256775931577489E-2</c:v>
                </c:pt>
                <c:pt idx="3170">
                  <c:v>1.3346885167908816E-2</c:v>
                </c:pt>
                <c:pt idx="3171">
                  <c:v>0.37401940329452038</c:v>
                </c:pt>
                <c:pt idx="3172">
                  <c:v>0.44258499181619881</c:v>
                </c:pt>
                <c:pt idx="3173">
                  <c:v>0.71499186560200356</c:v>
                </c:pt>
                <c:pt idx="3174">
                  <c:v>0.67627191687151311</c:v>
                </c:pt>
                <c:pt idx="3175">
                  <c:v>0.33464565951845515</c:v>
                </c:pt>
                <c:pt idx="3176">
                  <c:v>0.37401940329452038</c:v>
                </c:pt>
                <c:pt idx="3177">
                  <c:v>0.23119116388357999</c:v>
                </c:pt>
                <c:pt idx="3178">
                  <c:v>0.37401940329452038</c:v>
                </c:pt>
                <c:pt idx="3179">
                  <c:v>0.32943097224356566</c:v>
                </c:pt>
                <c:pt idx="3180">
                  <c:v>4.3968916227602531E-2</c:v>
                </c:pt>
                <c:pt idx="3181">
                  <c:v>0.76595155158505379</c:v>
                </c:pt>
                <c:pt idx="3182">
                  <c:v>0.50143537964262064</c:v>
                </c:pt>
                <c:pt idx="3183">
                  <c:v>0.37401940329452038</c:v>
                </c:pt>
                <c:pt idx="3184">
                  <c:v>0.59055927186259716</c:v>
                </c:pt>
                <c:pt idx="3185">
                  <c:v>0.44001625336302014</c:v>
                </c:pt>
                <c:pt idx="3186">
                  <c:v>0.37401940329452038</c:v>
                </c:pt>
                <c:pt idx="3187">
                  <c:v>0.73635583947517036</c:v>
                </c:pt>
                <c:pt idx="3188">
                  <c:v>0.43362029270968339</c:v>
                </c:pt>
                <c:pt idx="3189">
                  <c:v>0.73635583947517036</c:v>
                </c:pt>
                <c:pt idx="3190">
                  <c:v>0.73635583947517036</c:v>
                </c:pt>
                <c:pt idx="3191">
                  <c:v>0.28814301035181855</c:v>
                </c:pt>
                <c:pt idx="3192">
                  <c:v>8.1347006541013775E-2</c:v>
                </c:pt>
                <c:pt idx="3193">
                  <c:v>0.1392547228925603</c:v>
                </c:pt>
                <c:pt idx="3194">
                  <c:v>0.24788380901818263</c:v>
                </c:pt>
                <c:pt idx="3195">
                  <c:v>0.37401940329452038</c:v>
                </c:pt>
                <c:pt idx="3196">
                  <c:v>0.73635583947517036</c:v>
                </c:pt>
                <c:pt idx="3197">
                  <c:v>0.37401940329452038</c:v>
                </c:pt>
                <c:pt idx="3198">
                  <c:v>0.61935762099919234</c:v>
                </c:pt>
                <c:pt idx="3199">
                  <c:v>0.47114598495307353</c:v>
                </c:pt>
                <c:pt idx="3200">
                  <c:v>0.37401940329452038</c:v>
                </c:pt>
                <c:pt idx="3201">
                  <c:v>0.51212534080582728</c:v>
                </c:pt>
                <c:pt idx="3202">
                  <c:v>1.682678310785044</c:v>
                </c:pt>
                <c:pt idx="3203">
                  <c:v>0.63142152175236999</c:v>
                </c:pt>
                <c:pt idx="3204">
                  <c:v>0.39280292181996596</c:v>
                </c:pt>
                <c:pt idx="3205">
                  <c:v>0.7358789330436607</c:v>
                </c:pt>
                <c:pt idx="3206">
                  <c:v>0.54081244092452319</c:v>
                </c:pt>
                <c:pt idx="3207">
                  <c:v>0.55752900111258397</c:v>
                </c:pt>
                <c:pt idx="3208">
                  <c:v>0.26729451346567512</c:v>
                </c:pt>
                <c:pt idx="3209">
                  <c:v>1.189979266781547</c:v>
                </c:pt>
                <c:pt idx="3210">
                  <c:v>0.35846054236644809</c:v>
                </c:pt>
                <c:pt idx="3211">
                  <c:v>0.62234086517651444</c:v>
                </c:pt>
                <c:pt idx="3212">
                  <c:v>0.37419743541133982</c:v>
                </c:pt>
                <c:pt idx="3213">
                  <c:v>2.2222094553008741E-2</c:v>
                </c:pt>
                <c:pt idx="3214">
                  <c:v>0.18832896766574725</c:v>
                </c:pt>
                <c:pt idx="3215">
                  <c:v>0.37401940329452038</c:v>
                </c:pt>
                <c:pt idx="3216">
                  <c:v>0.37401940329452038</c:v>
                </c:pt>
                <c:pt idx="3217">
                  <c:v>0.66110667077710328</c:v>
                </c:pt>
                <c:pt idx="3218">
                  <c:v>0.37401940329452038</c:v>
                </c:pt>
                <c:pt idx="3219">
                  <c:v>0.3351477946061997</c:v>
                </c:pt>
                <c:pt idx="3220">
                  <c:v>0.65876105020636466</c:v>
                </c:pt>
                <c:pt idx="3221">
                  <c:v>0.27931338328953009</c:v>
                </c:pt>
                <c:pt idx="3222">
                  <c:v>0.79830026345400085</c:v>
                </c:pt>
                <c:pt idx="3223">
                  <c:v>0.45620785610494241</c:v>
                </c:pt>
                <c:pt idx="3224">
                  <c:v>0.25461326211037466</c:v>
                </c:pt>
                <c:pt idx="3225">
                  <c:v>0.43581883819457595</c:v>
                </c:pt>
                <c:pt idx="3226">
                  <c:v>0.32262435719813015</c:v>
                </c:pt>
                <c:pt idx="3227">
                  <c:v>0.34174319493887889</c:v>
                </c:pt>
                <c:pt idx="3228">
                  <c:v>0.17133676366056971</c:v>
                </c:pt>
                <c:pt idx="3229">
                  <c:v>0.32182335659934402</c:v>
                </c:pt>
                <c:pt idx="3230">
                  <c:v>0.80743225634401372</c:v>
                </c:pt>
                <c:pt idx="3231">
                  <c:v>0.28449763239975084</c:v>
                </c:pt>
                <c:pt idx="3232">
                  <c:v>0.37401940329452038</c:v>
                </c:pt>
                <c:pt idx="3233">
                  <c:v>0.52760110318474296</c:v>
                </c:pt>
                <c:pt idx="3234">
                  <c:v>0.32665204822940441</c:v>
                </c:pt>
                <c:pt idx="3235">
                  <c:v>2.8158299483281787E-2</c:v>
                </c:pt>
                <c:pt idx="3236">
                  <c:v>0.73635583947517036</c:v>
                </c:pt>
                <c:pt idx="3237">
                  <c:v>0.2240600548557822</c:v>
                </c:pt>
                <c:pt idx="3238">
                  <c:v>3.6084315637462047E-2</c:v>
                </c:pt>
                <c:pt idx="3239">
                  <c:v>0.37401940329452038</c:v>
                </c:pt>
                <c:pt idx="3240">
                  <c:v>0.37401940329452016</c:v>
                </c:pt>
                <c:pt idx="3241">
                  <c:v>1.0620369963182925</c:v>
                </c:pt>
                <c:pt idx="3242">
                  <c:v>7.9021815052123745E-2</c:v>
                </c:pt>
                <c:pt idx="3243">
                  <c:v>0.40544397609969635</c:v>
                </c:pt>
                <c:pt idx="3244">
                  <c:v>0.72957479832928718</c:v>
                </c:pt>
                <c:pt idx="3245">
                  <c:v>0.37401940329452038</c:v>
                </c:pt>
                <c:pt idx="3246">
                  <c:v>6.6398088545757891E-2</c:v>
                </c:pt>
                <c:pt idx="3247">
                  <c:v>3.8745293022925592E-2</c:v>
                </c:pt>
                <c:pt idx="3248">
                  <c:v>2.1126005755310664</c:v>
                </c:pt>
                <c:pt idx="3249">
                  <c:v>2.465827843976284</c:v>
                </c:pt>
                <c:pt idx="3250">
                  <c:v>0.44745791027616938</c:v>
                </c:pt>
                <c:pt idx="3251">
                  <c:v>0.20823574272528858</c:v>
                </c:pt>
                <c:pt idx="3252">
                  <c:v>0.64679043993088137</c:v>
                </c:pt>
                <c:pt idx="3253">
                  <c:v>1.0184552742634829</c:v>
                </c:pt>
                <c:pt idx="3254">
                  <c:v>0.33474552753924208</c:v>
                </c:pt>
                <c:pt idx="3255">
                  <c:v>0.51826464460104127</c:v>
                </c:pt>
                <c:pt idx="3256">
                  <c:v>8.1673385137144047E-2</c:v>
                </c:pt>
                <c:pt idx="3257">
                  <c:v>0.87352241010747778</c:v>
                </c:pt>
                <c:pt idx="3258">
                  <c:v>8.0677183294554158E-2</c:v>
                </c:pt>
                <c:pt idx="3259">
                  <c:v>0.72075072513891192</c:v>
                </c:pt>
                <c:pt idx="3260">
                  <c:v>0.12355918811276044</c:v>
                </c:pt>
                <c:pt idx="3261">
                  <c:v>0.17484796036507166</c:v>
                </c:pt>
                <c:pt idx="3262">
                  <c:v>1.0256935293129872</c:v>
                </c:pt>
                <c:pt idx="3263">
                  <c:v>3.4926249413374686</c:v>
                </c:pt>
                <c:pt idx="3264">
                  <c:v>0.31814945414844736</c:v>
                </c:pt>
                <c:pt idx="3265">
                  <c:v>0.45382983728195847</c:v>
                </c:pt>
                <c:pt idx="3266">
                  <c:v>1.5837551871234619</c:v>
                </c:pt>
                <c:pt idx="3267">
                  <c:v>0.44244419067921009</c:v>
                </c:pt>
                <c:pt idx="3268">
                  <c:v>6.9591620128590673E-2</c:v>
                </c:pt>
                <c:pt idx="3269">
                  <c:v>0.64186292400584843</c:v>
                </c:pt>
                <c:pt idx="3270">
                  <c:v>0.37401940329452038</c:v>
                </c:pt>
                <c:pt idx="3271">
                  <c:v>1.2967590860875038</c:v>
                </c:pt>
                <c:pt idx="3272">
                  <c:v>0.49645678995100129</c:v>
                </c:pt>
                <c:pt idx="3273">
                  <c:v>0.37401940329452038</c:v>
                </c:pt>
                <c:pt idx="3274">
                  <c:v>9.2977927539746832E-2</c:v>
                </c:pt>
                <c:pt idx="3275">
                  <c:v>0.91292972590681087</c:v>
                </c:pt>
                <c:pt idx="3276">
                  <c:v>0.19639058965449926</c:v>
                </c:pt>
                <c:pt idx="3277">
                  <c:v>0.37401940329452038</c:v>
                </c:pt>
                <c:pt idx="3278">
                  <c:v>0.34249477948579771</c:v>
                </c:pt>
                <c:pt idx="3279">
                  <c:v>0.5682688764360958</c:v>
                </c:pt>
                <c:pt idx="3280">
                  <c:v>0.30592054529909879</c:v>
                </c:pt>
                <c:pt idx="3281">
                  <c:v>0.3399632207419428</c:v>
                </c:pt>
                <c:pt idx="3282">
                  <c:v>0.20972085236954149</c:v>
                </c:pt>
                <c:pt idx="3283">
                  <c:v>0.94975904241883902</c:v>
                </c:pt>
                <c:pt idx="3284">
                  <c:v>0.85707393648846641</c:v>
                </c:pt>
                <c:pt idx="3285">
                  <c:v>0.50677351119025249</c:v>
                </c:pt>
                <c:pt idx="3286">
                  <c:v>0.12079121709787556</c:v>
                </c:pt>
                <c:pt idx="3287">
                  <c:v>0.73837766127079363</c:v>
                </c:pt>
                <c:pt idx="3288">
                  <c:v>2.2450123893451145E-2</c:v>
                </c:pt>
                <c:pt idx="3289">
                  <c:v>0.67382480973859848</c:v>
                </c:pt>
                <c:pt idx="3290">
                  <c:v>0.37401940329452038</c:v>
                </c:pt>
                <c:pt idx="3291">
                  <c:v>0.63147330670259272</c:v>
                </c:pt>
                <c:pt idx="3292">
                  <c:v>0.45723253077340309</c:v>
                </c:pt>
                <c:pt idx="3293">
                  <c:v>0.41351380750013861</c:v>
                </c:pt>
                <c:pt idx="3294">
                  <c:v>0.20978101042602118</c:v>
                </c:pt>
                <c:pt idx="3295">
                  <c:v>0.43203716081496935</c:v>
                </c:pt>
                <c:pt idx="3296">
                  <c:v>2.928695749784966E-2</c:v>
                </c:pt>
                <c:pt idx="3297">
                  <c:v>0.17951881296049177</c:v>
                </c:pt>
                <c:pt idx="3298">
                  <c:v>0.59050800036185958</c:v>
                </c:pt>
                <c:pt idx="3299">
                  <c:v>4.2956573426665305E-2</c:v>
                </c:pt>
                <c:pt idx="3300">
                  <c:v>2.7880015249001487E-2</c:v>
                </c:pt>
                <c:pt idx="3301">
                  <c:v>0.13034931319122511</c:v>
                </c:pt>
                <c:pt idx="3302">
                  <c:v>0.42383702905071113</c:v>
                </c:pt>
                <c:pt idx="3303">
                  <c:v>0</c:v>
                </c:pt>
                <c:pt idx="3304">
                  <c:v>0.39491039989273458</c:v>
                </c:pt>
                <c:pt idx="3305">
                  <c:v>0.4821824553185835</c:v>
                </c:pt>
                <c:pt idx="3306">
                  <c:v>0.36383839126326661</c:v>
                </c:pt>
                <c:pt idx="3307">
                  <c:v>0</c:v>
                </c:pt>
                <c:pt idx="3308">
                  <c:v>0.37401940329452038</c:v>
                </c:pt>
                <c:pt idx="3309">
                  <c:v>2.0811352938347647</c:v>
                </c:pt>
                <c:pt idx="3310">
                  <c:v>0.27721681756708288</c:v>
                </c:pt>
                <c:pt idx="3311">
                  <c:v>6.0156380515125119E-2</c:v>
                </c:pt>
                <c:pt idx="3312">
                  <c:v>0.15669601004047942</c:v>
                </c:pt>
                <c:pt idx="3313">
                  <c:v>0.16523467874225967</c:v>
                </c:pt>
                <c:pt idx="3314">
                  <c:v>1.3843072053873857</c:v>
                </c:pt>
                <c:pt idx="3315">
                  <c:v>0.13399757023126344</c:v>
                </c:pt>
                <c:pt idx="3316">
                  <c:v>0.27045200246707457</c:v>
                </c:pt>
                <c:pt idx="3317">
                  <c:v>0.32351374564516211</c:v>
                </c:pt>
                <c:pt idx="3318">
                  <c:v>0.45520562048707786</c:v>
                </c:pt>
                <c:pt idx="3319">
                  <c:v>0.36081341939536932</c:v>
                </c:pt>
                <c:pt idx="3320">
                  <c:v>0.73635583947517036</c:v>
                </c:pt>
                <c:pt idx="3321">
                  <c:v>0.3835768352164064</c:v>
                </c:pt>
                <c:pt idx="3322">
                  <c:v>0.36196883567094551</c:v>
                </c:pt>
                <c:pt idx="3323">
                  <c:v>0.29417979784319886</c:v>
                </c:pt>
                <c:pt idx="3324">
                  <c:v>0.17112798200710888</c:v>
                </c:pt>
                <c:pt idx="3325">
                  <c:v>0.58019371527421515</c:v>
                </c:pt>
                <c:pt idx="3326">
                  <c:v>0.33756313370106572</c:v>
                </c:pt>
                <c:pt idx="3327">
                  <c:v>1.2327797963378675</c:v>
                </c:pt>
                <c:pt idx="3328">
                  <c:v>0.43132633508078544</c:v>
                </c:pt>
                <c:pt idx="3329">
                  <c:v>0.40826359491641384</c:v>
                </c:pt>
                <c:pt idx="3330">
                  <c:v>0.48952007797159747</c:v>
                </c:pt>
                <c:pt idx="3331">
                  <c:v>0.16140989131181652</c:v>
                </c:pt>
                <c:pt idx="3332">
                  <c:v>0.37401940329452038</c:v>
                </c:pt>
                <c:pt idx="3333">
                  <c:v>0.65457693844349762</c:v>
                </c:pt>
                <c:pt idx="3334">
                  <c:v>0.49340310214516081</c:v>
                </c:pt>
                <c:pt idx="3335">
                  <c:v>0.63267872397146119</c:v>
                </c:pt>
                <c:pt idx="3336">
                  <c:v>0.60359881003903382</c:v>
                </c:pt>
                <c:pt idx="3337">
                  <c:v>0.73635583947517036</c:v>
                </c:pt>
                <c:pt idx="3338">
                  <c:v>1.8931162091668882E-2</c:v>
                </c:pt>
                <c:pt idx="3339">
                  <c:v>1.0637210678972457</c:v>
                </c:pt>
                <c:pt idx="3340">
                  <c:v>0.37401940329452038</c:v>
                </c:pt>
                <c:pt idx="3341">
                  <c:v>0.56392291392324745</c:v>
                </c:pt>
                <c:pt idx="3342">
                  <c:v>0.70234093441380641</c:v>
                </c:pt>
                <c:pt idx="3343">
                  <c:v>0.4718667804917957</c:v>
                </c:pt>
                <c:pt idx="3344">
                  <c:v>0.37401940329452038</c:v>
                </c:pt>
                <c:pt idx="3345">
                  <c:v>0.37464776380821796</c:v>
                </c:pt>
                <c:pt idx="3346">
                  <c:v>0.73198160670488599</c:v>
                </c:pt>
                <c:pt idx="3347">
                  <c:v>0.265860319429571</c:v>
                </c:pt>
                <c:pt idx="3348">
                  <c:v>1.0677043874436176</c:v>
                </c:pt>
                <c:pt idx="3349">
                  <c:v>0.73505540210273113</c:v>
                </c:pt>
                <c:pt idx="3350">
                  <c:v>0.10142782316641505</c:v>
                </c:pt>
                <c:pt idx="3351">
                  <c:v>0.80987319441502781</c:v>
                </c:pt>
                <c:pt idx="3352">
                  <c:v>2.0873631549951206</c:v>
                </c:pt>
                <c:pt idx="3353">
                  <c:v>0.51690676860083695</c:v>
                </c:pt>
                <c:pt idx="3354">
                  <c:v>0.74383853787185206</c:v>
                </c:pt>
                <c:pt idx="3355">
                  <c:v>7.9335876777955876E-3</c:v>
                </c:pt>
                <c:pt idx="3356">
                  <c:v>0.52465813427128727</c:v>
                </c:pt>
                <c:pt idx="3357">
                  <c:v>0.93370372265070223</c:v>
                </c:pt>
                <c:pt idx="3358">
                  <c:v>0.5669992338960046</c:v>
                </c:pt>
                <c:pt idx="3359">
                  <c:v>5.4887029787852648E-2</c:v>
                </c:pt>
                <c:pt idx="3360">
                  <c:v>1.0773747413690075E-2</c:v>
                </c:pt>
                <c:pt idx="3361">
                  <c:v>0.1922615034430023</c:v>
                </c:pt>
                <c:pt idx="3362">
                  <c:v>0.37401940329452038</c:v>
                </c:pt>
                <c:pt idx="3363">
                  <c:v>0.26693297689459416</c:v>
                </c:pt>
                <c:pt idx="3364">
                  <c:v>0.6469982002257062</c:v>
                </c:pt>
                <c:pt idx="3365">
                  <c:v>0.23002703782460598</c:v>
                </c:pt>
                <c:pt idx="3366">
                  <c:v>0.13999230565511969</c:v>
                </c:pt>
                <c:pt idx="3367">
                  <c:v>0.63696489174892701</c:v>
                </c:pt>
                <c:pt idx="3368">
                  <c:v>4.0301336758077719E-2</c:v>
                </c:pt>
                <c:pt idx="3369">
                  <c:v>0.37401940329452038</c:v>
                </c:pt>
                <c:pt idx="3370">
                  <c:v>0.78552885169883335</c:v>
                </c:pt>
                <c:pt idx="3371">
                  <c:v>0.51894761530053579</c:v>
                </c:pt>
                <c:pt idx="3372">
                  <c:v>1.1739331058450426</c:v>
                </c:pt>
                <c:pt idx="3373">
                  <c:v>0.22714710460336798</c:v>
                </c:pt>
                <c:pt idx="3374">
                  <c:v>0.3783438930659942</c:v>
                </c:pt>
                <c:pt idx="3375">
                  <c:v>0.37401940329452016</c:v>
                </c:pt>
                <c:pt idx="3376">
                  <c:v>0.55684594093513495</c:v>
                </c:pt>
                <c:pt idx="3377">
                  <c:v>0.6465402274821489</c:v>
                </c:pt>
                <c:pt idx="3378">
                  <c:v>0.14764230784254434</c:v>
                </c:pt>
                <c:pt idx="3379">
                  <c:v>0.2698387047776058</c:v>
                </c:pt>
                <c:pt idx="3380">
                  <c:v>0.19207002356965153</c:v>
                </c:pt>
                <c:pt idx="3381">
                  <c:v>0.37190399703915339</c:v>
                </c:pt>
                <c:pt idx="3382">
                  <c:v>3.2711186078437888E-4</c:v>
                </c:pt>
                <c:pt idx="3383">
                  <c:v>0.52355862484678395</c:v>
                </c:pt>
                <c:pt idx="3384">
                  <c:v>0.14173618907219357</c:v>
                </c:pt>
                <c:pt idx="3385">
                  <c:v>0.73635583947517036</c:v>
                </c:pt>
                <c:pt idx="3386">
                  <c:v>0.31513193373123888</c:v>
                </c:pt>
                <c:pt idx="3387">
                  <c:v>0.27624452132961447</c:v>
                </c:pt>
                <c:pt idx="3388">
                  <c:v>0.64886497729342785</c:v>
                </c:pt>
                <c:pt idx="3389">
                  <c:v>0.26691890946510127</c:v>
                </c:pt>
                <c:pt idx="3390">
                  <c:v>0.76760967220346765</c:v>
                </c:pt>
                <c:pt idx="3391">
                  <c:v>3.5117920519696054E-2</c:v>
                </c:pt>
                <c:pt idx="3392">
                  <c:v>0.37401940329452038</c:v>
                </c:pt>
                <c:pt idx="3393">
                  <c:v>0.36582115254034031</c:v>
                </c:pt>
                <c:pt idx="3394">
                  <c:v>0.34596125662257432</c:v>
                </c:pt>
                <c:pt idx="3395">
                  <c:v>0.37401940329452038</c:v>
                </c:pt>
                <c:pt idx="3396">
                  <c:v>0.64679043993088137</c:v>
                </c:pt>
                <c:pt idx="3397">
                  <c:v>0.82850023703190323</c:v>
                </c:pt>
                <c:pt idx="3398">
                  <c:v>0.8807456542124934</c:v>
                </c:pt>
                <c:pt idx="3399">
                  <c:v>0.45999737764825327</c:v>
                </c:pt>
                <c:pt idx="3400">
                  <c:v>0.37401940329452038</c:v>
                </c:pt>
                <c:pt idx="3401">
                  <c:v>1.0331989018894256</c:v>
                </c:pt>
                <c:pt idx="3402">
                  <c:v>1.3834008823403155E-3</c:v>
                </c:pt>
                <c:pt idx="3403">
                  <c:v>0.30725572567532028</c:v>
                </c:pt>
                <c:pt idx="3404">
                  <c:v>0.37401940329452038</c:v>
                </c:pt>
                <c:pt idx="3405">
                  <c:v>0.37401940329452038</c:v>
                </c:pt>
                <c:pt idx="3406">
                  <c:v>1.5082345787140414</c:v>
                </c:pt>
                <c:pt idx="3407">
                  <c:v>1.4428123411640332</c:v>
                </c:pt>
                <c:pt idx="3408">
                  <c:v>1.0439408095478757</c:v>
                </c:pt>
                <c:pt idx="3409">
                  <c:v>0.69451735657479874</c:v>
                </c:pt>
                <c:pt idx="3410">
                  <c:v>1.7045809746318238E-2</c:v>
                </c:pt>
                <c:pt idx="3411">
                  <c:v>0.10633180433609002</c:v>
                </c:pt>
                <c:pt idx="3412">
                  <c:v>0.38276640770185993</c:v>
                </c:pt>
                <c:pt idx="3413">
                  <c:v>0.24577720748030077</c:v>
                </c:pt>
                <c:pt idx="3414">
                  <c:v>0.31307310438397573</c:v>
                </c:pt>
                <c:pt idx="3415">
                  <c:v>0.37401940329452038</c:v>
                </c:pt>
                <c:pt idx="3416">
                  <c:v>0.85343310175967957</c:v>
                </c:pt>
                <c:pt idx="3417">
                  <c:v>0.71732990153422294</c:v>
                </c:pt>
                <c:pt idx="3418">
                  <c:v>0.73609626694992292</c:v>
                </c:pt>
                <c:pt idx="3419">
                  <c:v>0.44678741225251639</c:v>
                </c:pt>
                <c:pt idx="3420">
                  <c:v>0.37401940329452038</c:v>
                </c:pt>
                <c:pt idx="3421">
                  <c:v>0.37401940329452038</c:v>
                </c:pt>
                <c:pt idx="3422">
                  <c:v>0.70758515133263655</c:v>
                </c:pt>
                <c:pt idx="3423">
                  <c:v>0.29309994467603784</c:v>
                </c:pt>
                <c:pt idx="3424">
                  <c:v>0.37401940329452038</c:v>
                </c:pt>
                <c:pt idx="3425">
                  <c:v>0.27622865129176299</c:v>
                </c:pt>
                <c:pt idx="3426">
                  <c:v>4.9364213037633095E-2</c:v>
                </c:pt>
                <c:pt idx="3427">
                  <c:v>9.2165262178689283E-2</c:v>
                </c:pt>
                <c:pt idx="3428">
                  <c:v>0.30843066133816077</c:v>
                </c:pt>
                <c:pt idx="3429">
                  <c:v>0.70029647564572695</c:v>
                </c:pt>
                <c:pt idx="3430">
                  <c:v>0.73495188888952911</c:v>
                </c:pt>
                <c:pt idx="3431">
                  <c:v>0.65645304710370056</c:v>
                </c:pt>
                <c:pt idx="3432">
                  <c:v>2.6410216026999476</c:v>
                </c:pt>
                <c:pt idx="3433">
                  <c:v>2.2172319222171599</c:v>
                </c:pt>
                <c:pt idx="3434">
                  <c:v>0.19685977366341414</c:v>
                </c:pt>
                <c:pt idx="3435">
                  <c:v>0.99442048983562648</c:v>
                </c:pt>
                <c:pt idx="3436">
                  <c:v>0.37401940329452038</c:v>
                </c:pt>
                <c:pt idx="3437">
                  <c:v>0.37401940329452038</c:v>
                </c:pt>
                <c:pt idx="3438">
                  <c:v>0.70397447252351619</c:v>
                </c:pt>
                <c:pt idx="3439">
                  <c:v>2.9308447663276442E-2</c:v>
                </c:pt>
                <c:pt idx="3440">
                  <c:v>0.67762192417506184</c:v>
                </c:pt>
                <c:pt idx="3441">
                  <c:v>0.12774372930512426</c:v>
                </c:pt>
                <c:pt idx="3442">
                  <c:v>0.73635583947517036</c:v>
                </c:pt>
                <c:pt idx="3443">
                  <c:v>0.10792327604670379</c:v>
                </c:pt>
                <c:pt idx="3444">
                  <c:v>0.77926003474325167</c:v>
                </c:pt>
                <c:pt idx="3445">
                  <c:v>7.4517821021455946E-2</c:v>
                </c:pt>
                <c:pt idx="3446">
                  <c:v>0.51841296474459497</c:v>
                </c:pt>
                <c:pt idx="3447">
                  <c:v>0.38287079237105626</c:v>
                </c:pt>
                <c:pt idx="3448">
                  <c:v>0.40638472522347374</c:v>
                </c:pt>
                <c:pt idx="3449">
                  <c:v>0.37401940329452038</c:v>
                </c:pt>
                <c:pt idx="3450">
                  <c:v>0.35508609004421443</c:v>
                </c:pt>
                <c:pt idx="3451">
                  <c:v>5.6180486202516568E-2</c:v>
                </c:pt>
                <c:pt idx="3452">
                  <c:v>0.81343752334827246</c:v>
                </c:pt>
                <c:pt idx="3453">
                  <c:v>0.37401940329452038</c:v>
                </c:pt>
                <c:pt idx="3454">
                  <c:v>0.18710312294031811</c:v>
                </c:pt>
                <c:pt idx="3455">
                  <c:v>0.69844510733516374</c:v>
                </c:pt>
                <c:pt idx="3456">
                  <c:v>6.7538561830319865E-2</c:v>
                </c:pt>
                <c:pt idx="3457">
                  <c:v>0.21245709259545353</c:v>
                </c:pt>
                <c:pt idx="3458">
                  <c:v>0.179455185598247</c:v>
                </c:pt>
                <c:pt idx="3459">
                  <c:v>0.16953902894316153</c:v>
                </c:pt>
                <c:pt idx="3460">
                  <c:v>0.11275113825121702</c:v>
                </c:pt>
                <c:pt idx="3461">
                  <c:v>0.35073386591450173</c:v>
                </c:pt>
                <c:pt idx="3462">
                  <c:v>0.18206353472713233</c:v>
                </c:pt>
                <c:pt idx="3463">
                  <c:v>0.61599163682606417</c:v>
                </c:pt>
                <c:pt idx="3464">
                  <c:v>0.37401940329452038</c:v>
                </c:pt>
                <c:pt idx="3465">
                  <c:v>0.19068957776852469</c:v>
                </c:pt>
                <c:pt idx="3466">
                  <c:v>0.37401940329452038</c:v>
                </c:pt>
                <c:pt idx="3467">
                  <c:v>0.92261354537197782</c:v>
                </c:pt>
                <c:pt idx="3468">
                  <c:v>3.5738165331078563E-2</c:v>
                </c:pt>
                <c:pt idx="3469">
                  <c:v>0.42285963376050056</c:v>
                </c:pt>
                <c:pt idx="3470">
                  <c:v>0.61307040940030244</c:v>
                </c:pt>
                <c:pt idx="3471">
                  <c:v>6.6658520324717335E-2</c:v>
                </c:pt>
                <c:pt idx="3472">
                  <c:v>0.37534235905806451</c:v>
                </c:pt>
                <c:pt idx="3473">
                  <c:v>0.47791776868385882</c:v>
                </c:pt>
                <c:pt idx="3474">
                  <c:v>0.6563453596561174</c:v>
                </c:pt>
                <c:pt idx="3475">
                  <c:v>0.37401940329452038</c:v>
                </c:pt>
                <c:pt idx="3476">
                  <c:v>0.37401940329452016</c:v>
                </c:pt>
                <c:pt idx="3477">
                  <c:v>0.16775638980947366</c:v>
                </c:pt>
                <c:pt idx="3478">
                  <c:v>0.14679855227703936</c:v>
                </c:pt>
                <c:pt idx="3479">
                  <c:v>8.3538762347583242E-2</c:v>
                </c:pt>
                <c:pt idx="3480">
                  <c:v>4.4201542514933877E-2</c:v>
                </c:pt>
                <c:pt idx="3481">
                  <c:v>0.20394280326218858</c:v>
                </c:pt>
                <c:pt idx="3482">
                  <c:v>0.37401940329452038</c:v>
                </c:pt>
                <c:pt idx="3483">
                  <c:v>0.53897681609027603</c:v>
                </c:pt>
                <c:pt idx="3484">
                  <c:v>1.0384831741873108</c:v>
                </c:pt>
                <c:pt idx="3485">
                  <c:v>0.37401940329452038</c:v>
                </c:pt>
                <c:pt idx="3486">
                  <c:v>0.20963465948249019</c:v>
                </c:pt>
                <c:pt idx="3487">
                  <c:v>1.370696686634034</c:v>
                </c:pt>
                <c:pt idx="3488">
                  <c:v>0.56837785286506304</c:v>
                </c:pt>
                <c:pt idx="3489">
                  <c:v>1.1862482460491224</c:v>
                </c:pt>
                <c:pt idx="3490">
                  <c:v>0.41472201527627522</c:v>
                </c:pt>
                <c:pt idx="3491">
                  <c:v>0.68051169028143366</c:v>
                </c:pt>
                <c:pt idx="3492">
                  <c:v>0.97342421252955413</c:v>
                </c:pt>
                <c:pt idx="3493">
                  <c:v>0.199567719919166</c:v>
                </c:pt>
                <c:pt idx="3494">
                  <c:v>0.56057465808336571</c:v>
                </c:pt>
                <c:pt idx="3495">
                  <c:v>0.35214836274808486</c:v>
                </c:pt>
                <c:pt idx="3496">
                  <c:v>0.28136628872292674</c:v>
                </c:pt>
                <c:pt idx="3497">
                  <c:v>0.54061613829138189</c:v>
                </c:pt>
                <c:pt idx="3498">
                  <c:v>0.47000273536579834</c:v>
                </c:pt>
                <c:pt idx="3499">
                  <c:v>0.2461190289361114</c:v>
                </c:pt>
                <c:pt idx="3500">
                  <c:v>0.11365202571567534</c:v>
                </c:pt>
                <c:pt idx="3501">
                  <c:v>0.37401940329452038</c:v>
                </c:pt>
                <c:pt idx="3502">
                  <c:v>1.1203868425321766</c:v>
                </c:pt>
                <c:pt idx="3503">
                  <c:v>0.46970049677852133</c:v>
                </c:pt>
                <c:pt idx="3504">
                  <c:v>0.37401940329452038</c:v>
                </c:pt>
                <c:pt idx="3505">
                  <c:v>0.72769023742196637</c:v>
                </c:pt>
                <c:pt idx="3506">
                  <c:v>0.48614827014270462</c:v>
                </c:pt>
                <c:pt idx="3507">
                  <c:v>0.53219520333790615</c:v>
                </c:pt>
                <c:pt idx="3508">
                  <c:v>0.37618023251447652</c:v>
                </c:pt>
                <c:pt idx="3509">
                  <c:v>0.54663820439442423</c:v>
                </c:pt>
                <c:pt idx="3510">
                  <c:v>0.2988215083553391</c:v>
                </c:pt>
                <c:pt idx="3511">
                  <c:v>0.70764159283935835</c:v>
                </c:pt>
                <c:pt idx="3512">
                  <c:v>2.0292619020831055</c:v>
                </c:pt>
                <c:pt idx="3513">
                  <c:v>0.23196300079565191</c:v>
                </c:pt>
                <c:pt idx="3514">
                  <c:v>0.18521379429219068</c:v>
                </c:pt>
                <c:pt idx="3515">
                  <c:v>0.78906313933815475</c:v>
                </c:pt>
                <c:pt idx="3516">
                  <c:v>0.47718856766768314</c:v>
                </c:pt>
                <c:pt idx="3517">
                  <c:v>0.37401940329452038</c:v>
                </c:pt>
                <c:pt idx="3518">
                  <c:v>0.37401940329452038</c:v>
                </c:pt>
                <c:pt idx="3519">
                  <c:v>1.0636391371880807</c:v>
                </c:pt>
                <c:pt idx="3520">
                  <c:v>0.7124845543020788</c:v>
                </c:pt>
                <c:pt idx="3521">
                  <c:v>0.37401940329452038</c:v>
                </c:pt>
                <c:pt idx="3522">
                  <c:v>0.37401940329452038</c:v>
                </c:pt>
                <c:pt idx="3523">
                  <c:v>0.37401940329452038</c:v>
                </c:pt>
                <c:pt idx="3524">
                  <c:v>0.81862941256104493</c:v>
                </c:pt>
                <c:pt idx="3525">
                  <c:v>0.67350017911191329</c:v>
                </c:pt>
                <c:pt idx="3526">
                  <c:v>0.49476476554263549</c:v>
                </c:pt>
                <c:pt idx="3527">
                  <c:v>2.7321090874397234E-2</c:v>
                </c:pt>
                <c:pt idx="3528">
                  <c:v>0.22254085143732599</c:v>
                </c:pt>
                <c:pt idx="3529">
                  <c:v>1.190263895359031</c:v>
                </c:pt>
                <c:pt idx="3530">
                  <c:v>0.7189842912048503</c:v>
                </c:pt>
                <c:pt idx="3531">
                  <c:v>3.1509753268456513</c:v>
                </c:pt>
                <c:pt idx="3532">
                  <c:v>0.59234539126170116</c:v>
                </c:pt>
                <c:pt idx="3533">
                  <c:v>0.76093588106573484</c:v>
                </c:pt>
                <c:pt idx="3534">
                  <c:v>0.38897892983600985</c:v>
                </c:pt>
                <c:pt idx="3535">
                  <c:v>0.47796445534606624</c:v>
                </c:pt>
                <c:pt idx="3536">
                  <c:v>0.50362138442899962</c:v>
                </c:pt>
                <c:pt idx="3537">
                  <c:v>0.29975396127092174</c:v>
                </c:pt>
                <c:pt idx="3538">
                  <c:v>0.4092715396850255</c:v>
                </c:pt>
                <c:pt idx="3539">
                  <c:v>0.11944593402207458</c:v>
                </c:pt>
                <c:pt idx="3540">
                  <c:v>4.9493199824662625E-2</c:v>
                </c:pt>
                <c:pt idx="3541">
                  <c:v>0.37401940329452038</c:v>
                </c:pt>
                <c:pt idx="3542">
                  <c:v>1.0771162899635187</c:v>
                </c:pt>
                <c:pt idx="3543">
                  <c:v>0.42797274397977564</c:v>
                </c:pt>
                <c:pt idx="3544">
                  <c:v>0.1750143748298712</c:v>
                </c:pt>
                <c:pt idx="3545">
                  <c:v>0.94960608913648958</c:v>
                </c:pt>
                <c:pt idx="3546">
                  <c:v>0.6465402274821489</c:v>
                </c:pt>
                <c:pt idx="3547">
                  <c:v>0.73468312768037913</c:v>
                </c:pt>
                <c:pt idx="3548">
                  <c:v>0.80899576687968366</c:v>
                </c:pt>
                <c:pt idx="3549">
                  <c:v>0.46009585698020888</c:v>
                </c:pt>
                <c:pt idx="3550">
                  <c:v>0.37401940329452038</c:v>
                </c:pt>
                <c:pt idx="3551">
                  <c:v>0.45787522347103538</c:v>
                </c:pt>
                <c:pt idx="3552">
                  <c:v>0.32090212405272533</c:v>
                </c:pt>
                <c:pt idx="3553">
                  <c:v>0.37401940329452038</c:v>
                </c:pt>
                <c:pt idx="3554">
                  <c:v>1.9535647213552199</c:v>
                </c:pt>
                <c:pt idx="3555">
                  <c:v>2.2946906976593002</c:v>
                </c:pt>
                <c:pt idx="3556">
                  <c:v>0.63013671802370397</c:v>
                </c:pt>
                <c:pt idx="3557">
                  <c:v>0.63926057540026848</c:v>
                </c:pt>
                <c:pt idx="3558">
                  <c:v>8.8637823667872831E-2</c:v>
                </c:pt>
                <c:pt idx="3559">
                  <c:v>8.7013934693076882E-3</c:v>
                </c:pt>
                <c:pt idx="3560">
                  <c:v>0.22598922949082634</c:v>
                </c:pt>
                <c:pt idx="3561">
                  <c:v>0.44364506704278261</c:v>
                </c:pt>
                <c:pt idx="3562">
                  <c:v>7.57594231965346E-2</c:v>
                </c:pt>
                <c:pt idx="3563">
                  <c:v>0.13944955519759117</c:v>
                </c:pt>
                <c:pt idx="3564">
                  <c:v>0.11699589540064841</c:v>
                </c:pt>
                <c:pt idx="3565">
                  <c:v>0.6570275250332005</c:v>
                </c:pt>
                <c:pt idx="3566">
                  <c:v>0.96096111273706353</c:v>
                </c:pt>
                <c:pt idx="3567">
                  <c:v>0.27556838564290648</c:v>
                </c:pt>
                <c:pt idx="3568">
                  <c:v>0.44025768474122468</c:v>
                </c:pt>
                <c:pt idx="3569">
                  <c:v>0.60599748768471307</c:v>
                </c:pt>
                <c:pt idx="3570">
                  <c:v>0.37401940329452038</c:v>
                </c:pt>
                <c:pt idx="3571">
                  <c:v>0.37401940329452038</c:v>
                </c:pt>
                <c:pt idx="3572">
                  <c:v>0.37234229261976726</c:v>
                </c:pt>
                <c:pt idx="3573">
                  <c:v>0.20908386509988497</c:v>
                </c:pt>
                <c:pt idx="3574">
                  <c:v>0.64695670257002436</c:v>
                </c:pt>
                <c:pt idx="3575">
                  <c:v>0</c:v>
                </c:pt>
                <c:pt idx="3576">
                  <c:v>0.21806753754822725</c:v>
                </c:pt>
                <c:pt idx="3577">
                  <c:v>0.33858371968677548</c:v>
                </c:pt>
                <c:pt idx="3578">
                  <c:v>6.0613909659075885E-2</c:v>
                </c:pt>
                <c:pt idx="3579">
                  <c:v>0.21971985483422615</c:v>
                </c:pt>
                <c:pt idx="3580">
                  <c:v>7.5705478071147816E-2</c:v>
                </c:pt>
                <c:pt idx="3581">
                  <c:v>0.37401940329452038</c:v>
                </c:pt>
                <c:pt idx="3582">
                  <c:v>2.0015722189850798</c:v>
                </c:pt>
                <c:pt idx="3583">
                  <c:v>0.21406320310545301</c:v>
                </c:pt>
                <c:pt idx="3584">
                  <c:v>0.37401940329452038</c:v>
                </c:pt>
                <c:pt idx="3585">
                  <c:v>6.5506713931212665E-3</c:v>
                </c:pt>
                <c:pt idx="3586">
                  <c:v>0.76553394364587635</c:v>
                </c:pt>
                <c:pt idx="3587">
                  <c:v>0.41120347836879251</c:v>
                </c:pt>
                <c:pt idx="3588">
                  <c:v>0.37401940329452038</c:v>
                </c:pt>
                <c:pt idx="3589">
                  <c:v>0.28588155715630353</c:v>
                </c:pt>
                <c:pt idx="3590">
                  <c:v>0.48039466184088014</c:v>
                </c:pt>
                <c:pt idx="3591">
                  <c:v>0.37394282260897022</c:v>
                </c:pt>
                <c:pt idx="3592">
                  <c:v>0.7725778943111824</c:v>
                </c:pt>
                <c:pt idx="3593">
                  <c:v>0.37401940329452038</c:v>
                </c:pt>
                <c:pt idx="3594">
                  <c:v>0.50450849880891835</c:v>
                </c:pt>
                <c:pt idx="3595">
                  <c:v>0.37401940329452038</c:v>
                </c:pt>
                <c:pt idx="3596">
                  <c:v>0.37401940329452038</c:v>
                </c:pt>
                <c:pt idx="3597">
                  <c:v>0.27389804925362027</c:v>
                </c:pt>
                <c:pt idx="3598">
                  <c:v>0.3289698210414404</c:v>
                </c:pt>
                <c:pt idx="3599">
                  <c:v>0.72456709559402366</c:v>
                </c:pt>
                <c:pt idx="3600">
                  <c:v>1.1366824018755273</c:v>
                </c:pt>
                <c:pt idx="3601">
                  <c:v>0.52250212202359336</c:v>
                </c:pt>
                <c:pt idx="3602">
                  <c:v>0.35646052365166925</c:v>
                </c:pt>
                <c:pt idx="3603">
                  <c:v>0.55104563998846134</c:v>
                </c:pt>
                <c:pt idx="3604">
                  <c:v>7.2101280478282334E-2</c:v>
                </c:pt>
                <c:pt idx="3605">
                  <c:v>9.1982493743526031E-2</c:v>
                </c:pt>
                <c:pt idx="3606">
                  <c:v>2.1099926415851917</c:v>
                </c:pt>
                <c:pt idx="3607">
                  <c:v>0.37501011719160021</c:v>
                </c:pt>
                <c:pt idx="3608">
                  <c:v>0.67510324423677415</c:v>
                </c:pt>
                <c:pt idx="3609">
                  <c:v>7.9561436934343407E-2</c:v>
                </c:pt>
                <c:pt idx="3610">
                  <c:v>0.67518092912634287</c:v>
                </c:pt>
                <c:pt idx="3611">
                  <c:v>1.4252233139704942</c:v>
                </c:pt>
                <c:pt idx="3612">
                  <c:v>0.33771479051412501</c:v>
                </c:pt>
                <c:pt idx="3613">
                  <c:v>1.0132414286886167</c:v>
                </c:pt>
                <c:pt idx="3614">
                  <c:v>0.55180740157895125</c:v>
                </c:pt>
                <c:pt idx="3615">
                  <c:v>0.27267877295352344</c:v>
                </c:pt>
                <c:pt idx="3616">
                  <c:v>0.38882097178033187</c:v>
                </c:pt>
                <c:pt idx="3617">
                  <c:v>0.33607478529472679</c:v>
                </c:pt>
                <c:pt idx="3618">
                  <c:v>2.9879031190483164E-2</c:v>
                </c:pt>
                <c:pt idx="3619">
                  <c:v>2.1761110465194133E-2</c:v>
                </c:pt>
                <c:pt idx="3620">
                  <c:v>0.32415769584259913</c:v>
                </c:pt>
                <c:pt idx="3621">
                  <c:v>0.74331419061652826</c:v>
                </c:pt>
                <c:pt idx="3622">
                  <c:v>0.74331419061652826</c:v>
                </c:pt>
                <c:pt idx="3623">
                  <c:v>0.74331419061652826</c:v>
                </c:pt>
                <c:pt idx="3624">
                  <c:v>0.74331419061652826</c:v>
                </c:pt>
                <c:pt idx="3625">
                  <c:v>0.71329346283180051</c:v>
                </c:pt>
                <c:pt idx="3626">
                  <c:v>0.16255398214200931</c:v>
                </c:pt>
                <c:pt idx="3627">
                  <c:v>0.51283254656668742</c:v>
                </c:pt>
                <c:pt idx="3628">
                  <c:v>0.87975967867217164</c:v>
                </c:pt>
                <c:pt idx="3629">
                  <c:v>0.12367585727825148</c:v>
                </c:pt>
                <c:pt idx="3630">
                  <c:v>0.29056877406064402</c:v>
                </c:pt>
                <c:pt idx="3631">
                  <c:v>0.37401940329452038</c:v>
                </c:pt>
                <c:pt idx="3632">
                  <c:v>0.72703375998634134</c:v>
                </c:pt>
                <c:pt idx="3633">
                  <c:v>0.73635583947517036</c:v>
                </c:pt>
                <c:pt idx="3634">
                  <c:v>0.26023672934476511</c:v>
                </c:pt>
                <c:pt idx="3635">
                  <c:v>0.37401940329452016</c:v>
                </c:pt>
                <c:pt idx="3636">
                  <c:v>0.37401940329452038</c:v>
                </c:pt>
                <c:pt idx="3637">
                  <c:v>0.37418733083474554</c:v>
                </c:pt>
                <c:pt idx="3638">
                  <c:v>0.72847745151918275</c:v>
                </c:pt>
                <c:pt idx="3639">
                  <c:v>0.37401940329452038</c:v>
                </c:pt>
                <c:pt idx="3640">
                  <c:v>0.37401940329452038</c:v>
                </c:pt>
                <c:pt idx="3641">
                  <c:v>0.73578142200394925</c:v>
                </c:pt>
                <c:pt idx="3642">
                  <c:v>0.73635583947517036</c:v>
                </c:pt>
                <c:pt idx="3643">
                  <c:v>0.73445635013685562</c:v>
                </c:pt>
                <c:pt idx="3644">
                  <c:v>0.6465402274821489</c:v>
                </c:pt>
                <c:pt idx="3645">
                  <c:v>0.6465402274821489</c:v>
                </c:pt>
                <c:pt idx="3646">
                  <c:v>0.43093549652093588</c:v>
                </c:pt>
                <c:pt idx="3647">
                  <c:v>0.8809457292609687</c:v>
                </c:pt>
                <c:pt idx="3648">
                  <c:v>0.76595155158505379</c:v>
                </c:pt>
                <c:pt idx="3649">
                  <c:v>0.73572134739863948</c:v>
                </c:pt>
                <c:pt idx="3650">
                  <c:v>0.66692131725213677</c:v>
                </c:pt>
                <c:pt idx="3651">
                  <c:v>0.40936372647666308</c:v>
                </c:pt>
                <c:pt idx="3652">
                  <c:v>0.37401940329452038</c:v>
                </c:pt>
                <c:pt idx="3653">
                  <c:v>0.20419457510565631</c:v>
                </c:pt>
                <c:pt idx="3654">
                  <c:v>0.71828396836882746</c:v>
                </c:pt>
                <c:pt idx="3655">
                  <c:v>0.64186292400584843</c:v>
                </c:pt>
                <c:pt idx="3656">
                  <c:v>0.37401940329452038</c:v>
                </c:pt>
                <c:pt idx="3657">
                  <c:v>4.082640084983797E-2</c:v>
                </c:pt>
                <c:pt idx="3658">
                  <c:v>0.39366115180362199</c:v>
                </c:pt>
                <c:pt idx="3659">
                  <c:v>0.73635583947517036</c:v>
                </c:pt>
                <c:pt idx="3660">
                  <c:v>0.55323304681804719</c:v>
                </c:pt>
                <c:pt idx="3661">
                  <c:v>0.48837411024292027</c:v>
                </c:pt>
                <c:pt idx="3662">
                  <c:v>0.30672044598054943</c:v>
                </c:pt>
                <c:pt idx="3663">
                  <c:v>0.74896826671658046</c:v>
                </c:pt>
                <c:pt idx="3664">
                  <c:v>0.11045652190724807</c:v>
                </c:pt>
                <c:pt idx="3665">
                  <c:v>0.32152641394212506</c:v>
                </c:pt>
                <c:pt idx="3666">
                  <c:v>0.61952361239717024</c:v>
                </c:pt>
                <c:pt idx="3667">
                  <c:v>0.11529476900906153</c:v>
                </c:pt>
                <c:pt idx="3668">
                  <c:v>0.2626410209620943</c:v>
                </c:pt>
                <c:pt idx="3669">
                  <c:v>5.1805479573251094E-2</c:v>
                </c:pt>
                <c:pt idx="3670">
                  <c:v>0.67774054449205257</c:v>
                </c:pt>
                <c:pt idx="3671">
                  <c:v>1.1044875245735148</c:v>
                </c:pt>
                <c:pt idx="3672">
                  <c:v>0.37401940329452038</c:v>
                </c:pt>
                <c:pt idx="3673">
                  <c:v>0.37401940329452038</c:v>
                </c:pt>
                <c:pt idx="3674">
                  <c:v>0.27175145523364308</c:v>
                </c:pt>
                <c:pt idx="3675">
                  <c:v>0.27990792234488454</c:v>
                </c:pt>
                <c:pt idx="3676">
                  <c:v>0.37401940329452038</c:v>
                </c:pt>
                <c:pt idx="3677">
                  <c:v>0.45555796533088389</c:v>
                </c:pt>
                <c:pt idx="3678">
                  <c:v>0.1880847312011743</c:v>
                </c:pt>
                <c:pt idx="3679">
                  <c:v>0.45276466311804031</c:v>
                </c:pt>
                <c:pt idx="3680">
                  <c:v>0.4685034852055604</c:v>
                </c:pt>
                <c:pt idx="3681">
                  <c:v>0.73619486449453631</c:v>
                </c:pt>
                <c:pt idx="3682">
                  <c:v>0.38319389657198061</c:v>
                </c:pt>
                <c:pt idx="3683">
                  <c:v>1.3741667592093481</c:v>
                </c:pt>
                <c:pt idx="3684">
                  <c:v>0.2191851697642494</c:v>
                </c:pt>
                <c:pt idx="3685">
                  <c:v>0</c:v>
                </c:pt>
                <c:pt idx="3686">
                  <c:v>0.2690280866325408</c:v>
                </c:pt>
                <c:pt idx="3687">
                  <c:v>0.28589452220312417</c:v>
                </c:pt>
                <c:pt idx="3688">
                  <c:v>0.25822186895698684</c:v>
                </c:pt>
                <c:pt idx="3689">
                  <c:v>2.500730940496629E-3</c:v>
                </c:pt>
                <c:pt idx="3690">
                  <c:v>0.52350401666989588</c:v>
                </c:pt>
                <c:pt idx="3691">
                  <c:v>0.37401940329452038</c:v>
                </c:pt>
                <c:pt idx="3692">
                  <c:v>0.65639978508564356</c:v>
                </c:pt>
                <c:pt idx="3693">
                  <c:v>0.85339541002152075</c:v>
                </c:pt>
                <c:pt idx="3694">
                  <c:v>0.37401940329452038</c:v>
                </c:pt>
                <c:pt idx="3695">
                  <c:v>0.73631346223404082</c:v>
                </c:pt>
                <c:pt idx="3696">
                  <c:v>0.21334802884132564</c:v>
                </c:pt>
                <c:pt idx="3697">
                  <c:v>0.37401940329452038</c:v>
                </c:pt>
                <c:pt idx="3698">
                  <c:v>0.73203997157880318</c:v>
                </c:pt>
                <c:pt idx="3699">
                  <c:v>0.49397597840738311</c:v>
                </c:pt>
                <c:pt idx="3700">
                  <c:v>3.6236727611445647E-2</c:v>
                </c:pt>
                <c:pt idx="3701">
                  <c:v>4.7973374883687914E-2</c:v>
                </c:pt>
                <c:pt idx="3702">
                  <c:v>0.37401940329452038</c:v>
                </c:pt>
                <c:pt idx="3703">
                  <c:v>0.37401940329452038</c:v>
                </c:pt>
                <c:pt idx="3704">
                  <c:v>0.37401940329452038</c:v>
                </c:pt>
                <c:pt idx="3705">
                  <c:v>0.37247331891773794</c:v>
                </c:pt>
                <c:pt idx="3706">
                  <c:v>5.0454157894605785E-2</c:v>
                </c:pt>
                <c:pt idx="3707">
                  <c:v>0.43645656889276246</c:v>
                </c:pt>
                <c:pt idx="3708">
                  <c:v>1.1952596184746456</c:v>
                </c:pt>
                <c:pt idx="3709">
                  <c:v>0.73417309570176548</c:v>
                </c:pt>
                <c:pt idx="3710">
                  <c:v>0.41473322876454294</c:v>
                </c:pt>
                <c:pt idx="3711">
                  <c:v>0.25289665589966936</c:v>
                </c:pt>
                <c:pt idx="3712">
                  <c:v>0.59103197561848164</c:v>
                </c:pt>
                <c:pt idx="3713">
                  <c:v>0.60693011171652844</c:v>
                </c:pt>
                <c:pt idx="3714">
                  <c:v>0.40083772009471763</c:v>
                </c:pt>
                <c:pt idx="3715">
                  <c:v>0.37401940329452038</c:v>
                </c:pt>
                <c:pt idx="3716">
                  <c:v>0.25442827469621765</c:v>
                </c:pt>
                <c:pt idx="3717">
                  <c:v>0.45825542076958908</c:v>
                </c:pt>
                <c:pt idx="3718">
                  <c:v>0.7170984900541606</c:v>
                </c:pt>
                <c:pt idx="3719">
                  <c:v>1.16633498673298</c:v>
                </c:pt>
                <c:pt idx="3720">
                  <c:v>0.9911425285846045</c:v>
                </c:pt>
                <c:pt idx="3721">
                  <c:v>0.19735332802710207</c:v>
                </c:pt>
                <c:pt idx="3722">
                  <c:v>0.15952696506769229</c:v>
                </c:pt>
                <c:pt idx="3723">
                  <c:v>0.15952696506769229</c:v>
                </c:pt>
                <c:pt idx="3724">
                  <c:v>0.56837334781449145</c:v>
                </c:pt>
                <c:pt idx="3725">
                  <c:v>0.43116433398397574</c:v>
                </c:pt>
                <c:pt idx="3726">
                  <c:v>0.24154817839969694</c:v>
                </c:pt>
                <c:pt idx="3727">
                  <c:v>2.2997304320493916E-2</c:v>
                </c:pt>
                <c:pt idx="3728">
                  <c:v>0.68157572080084772</c:v>
                </c:pt>
                <c:pt idx="3729">
                  <c:v>4.7951570030708948E-2</c:v>
                </c:pt>
                <c:pt idx="3730">
                  <c:v>0.14066202517758888</c:v>
                </c:pt>
                <c:pt idx="3731">
                  <c:v>0.39135134873627131</c:v>
                </c:pt>
                <c:pt idx="3732">
                  <c:v>0.14928242407277958</c:v>
                </c:pt>
                <c:pt idx="3733">
                  <c:v>0.40496996489992815</c:v>
                </c:pt>
                <c:pt idx="3734">
                  <c:v>0.20173362387995608</c:v>
                </c:pt>
                <c:pt idx="3735">
                  <c:v>0.85031327770400589</c:v>
                </c:pt>
                <c:pt idx="3736">
                  <c:v>0.12153882475663948</c:v>
                </c:pt>
                <c:pt idx="3737">
                  <c:v>0.45673386020238382</c:v>
                </c:pt>
                <c:pt idx="3738">
                  <c:v>8.8480051457950043E-2</c:v>
                </c:pt>
                <c:pt idx="3739">
                  <c:v>1.8568810565282028E-2</c:v>
                </c:pt>
                <c:pt idx="3740">
                  <c:v>0.26985423327249197</c:v>
                </c:pt>
                <c:pt idx="3741">
                  <c:v>4.481849899090825E-2</c:v>
                </c:pt>
                <c:pt idx="3742">
                  <c:v>0.22714031128827769</c:v>
                </c:pt>
                <c:pt idx="3743">
                  <c:v>0.62403556399402627</c:v>
                </c:pt>
                <c:pt idx="3744">
                  <c:v>0.3577370166076021</c:v>
                </c:pt>
                <c:pt idx="3745">
                  <c:v>0.31936437993579098</c:v>
                </c:pt>
                <c:pt idx="3746">
                  <c:v>0.4761576060607306</c:v>
                </c:pt>
                <c:pt idx="3747">
                  <c:v>0.1873067812368045</c:v>
                </c:pt>
                <c:pt idx="3748">
                  <c:v>0.64864288117505831</c:v>
                </c:pt>
                <c:pt idx="3749">
                  <c:v>0.72162603341477261</c:v>
                </c:pt>
                <c:pt idx="3750">
                  <c:v>0.32181909435303524</c:v>
                </c:pt>
                <c:pt idx="3751">
                  <c:v>1.1777429967049851E-2</c:v>
                </c:pt>
                <c:pt idx="3752">
                  <c:v>0.16196855752122655</c:v>
                </c:pt>
                <c:pt idx="3753">
                  <c:v>1.2046868802199244</c:v>
                </c:pt>
                <c:pt idx="3754">
                  <c:v>0.2771208820158661</c:v>
                </c:pt>
                <c:pt idx="3755">
                  <c:v>0.11064482596326143</c:v>
                </c:pt>
                <c:pt idx="3756">
                  <c:v>0.37401940329452016</c:v>
                </c:pt>
                <c:pt idx="3757">
                  <c:v>0.34420707924748256</c:v>
                </c:pt>
                <c:pt idx="3758">
                  <c:v>0.55529913529256125</c:v>
                </c:pt>
                <c:pt idx="3759">
                  <c:v>0.18567351192661463</c:v>
                </c:pt>
                <c:pt idx="3760">
                  <c:v>0.53268237443803668</c:v>
                </c:pt>
                <c:pt idx="3761">
                  <c:v>0.4096823050996769</c:v>
                </c:pt>
                <c:pt idx="3762">
                  <c:v>1.311341490863082</c:v>
                </c:pt>
                <c:pt idx="3763">
                  <c:v>0.65032527558841058</c:v>
                </c:pt>
                <c:pt idx="3764">
                  <c:v>0.54022214880302599</c:v>
                </c:pt>
                <c:pt idx="3765">
                  <c:v>0.56928377307097433</c:v>
                </c:pt>
                <c:pt idx="3766">
                  <c:v>0.37676285318080149</c:v>
                </c:pt>
                <c:pt idx="3767">
                  <c:v>5.0358350522909538E-2</c:v>
                </c:pt>
                <c:pt idx="3768">
                  <c:v>0.23245833499944191</c:v>
                </c:pt>
                <c:pt idx="3769">
                  <c:v>1.0150999741364588</c:v>
                </c:pt>
                <c:pt idx="3770">
                  <c:v>0.15436517810851805</c:v>
                </c:pt>
                <c:pt idx="3771">
                  <c:v>0.7675196622392908</c:v>
                </c:pt>
                <c:pt idx="3772">
                  <c:v>1.309172069740838</c:v>
                </c:pt>
                <c:pt idx="3773">
                  <c:v>0.24809572278854433</c:v>
                </c:pt>
                <c:pt idx="3774">
                  <c:v>0.60125213251685095</c:v>
                </c:pt>
                <c:pt idx="3775">
                  <c:v>0.37401940329452038</c:v>
                </c:pt>
                <c:pt idx="3776">
                  <c:v>4.8758792930317374E-2</c:v>
                </c:pt>
                <c:pt idx="3777">
                  <c:v>0.18190593479387612</c:v>
                </c:pt>
                <c:pt idx="3778">
                  <c:v>0.67305319117303142</c:v>
                </c:pt>
                <c:pt idx="3779">
                  <c:v>0.68386855253004464</c:v>
                </c:pt>
                <c:pt idx="3780">
                  <c:v>0.57397048766483016</c:v>
                </c:pt>
                <c:pt idx="3781">
                  <c:v>0.1660549040959455</c:v>
                </c:pt>
                <c:pt idx="3782">
                  <c:v>0.44850416347558825</c:v>
                </c:pt>
                <c:pt idx="3783">
                  <c:v>9.3258782432183024E-2</c:v>
                </c:pt>
                <c:pt idx="3784">
                  <c:v>0.19244059775607758</c:v>
                </c:pt>
                <c:pt idx="3785">
                  <c:v>0.71492569031303776</c:v>
                </c:pt>
                <c:pt idx="3786">
                  <c:v>0.27339385683697359</c:v>
                </c:pt>
                <c:pt idx="3787">
                  <c:v>0.24555112750310368</c:v>
                </c:pt>
                <c:pt idx="3788">
                  <c:v>0.94013666830890774</c:v>
                </c:pt>
                <c:pt idx="3789">
                  <c:v>0.37480660801440135</c:v>
                </c:pt>
                <c:pt idx="3790">
                  <c:v>0.94492066848495593</c:v>
                </c:pt>
                <c:pt idx="3791">
                  <c:v>0.23521372786669884</c:v>
                </c:pt>
                <c:pt idx="3792">
                  <c:v>0.43419381089966053</c:v>
                </c:pt>
                <c:pt idx="3793">
                  <c:v>1.0342974611947509</c:v>
                </c:pt>
                <c:pt idx="3794">
                  <c:v>2.3146630134858903E-2</c:v>
                </c:pt>
                <c:pt idx="3795">
                  <c:v>0.2123732221989843</c:v>
                </c:pt>
                <c:pt idx="3796">
                  <c:v>0.22256779076175304</c:v>
                </c:pt>
                <c:pt idx="3797">
                  <c:v>0.3136124547143409</c:v>
                </c:pt>
                <c:pt idx="3798">
                  <c:v>0.40772259910746939</c:v>
                </c:pt>
                <c:pt idx="3799">
                  <c:v>0.12792231472936372</c:v>
                </c:pt>
                <c:pt idx="3800">
                  <c:v>0.17609125905568104</c:v>
                </c:pt>
                <c:pt idx="3801">
                  <c:v>0.37401940329452038</c:v>
                </c:pt>
                <c:pt idx="3802">
                  <c:v>3.8955096752545534E-2</c:v>
                </c:pt>
                <c:pt idx="3803">
                  <c:v>0.15815568670623342</c:v>
                </c:pt>
                <c:pt idx="3804">
                  <c:v>0.40880787658748752</c:v>
                </c:pt>
                <c:pt idx="3805">
                  <c:v>1.1169293955614794</c:v>
                </c:pt>
                <c:pt idx="3806">
                  <c:v>0.37401940329452038</c:v>
                </c:pt>
                <c:pt idx="3807">
                  <c:v>0.73635583947517036</c:v>
                </c:pt>
                <c:pt idx="3808">
                  <c:v>0.28550494500781048</c:v>
                </c:pt>
                <c:pt idx="3809">
                  <c:v>0.64694009589873092</c:v>
                </c:pt>
                <c:pt idx="3810">
                  <c:v>0.41459971332654494</c:v>
                </c:pt>
                <c:pt idx="3811">
                  <c:v>0.72879908084046408</c:v>
                </c:pt>
                <c:pt idx="3812">
                  <c:v>0.72616432093846461</c:v>
                </c:pt>
                <c:pt idx="3813">
                  <c:v>0.21557846050490778</c:v>
                </c:pt>
                <c:pt idx="3814">
                  <c:v>1.0238081457967749</c:v>
                </c:pt>
                <c:pt idx="3815">
                  <c:v>0.89109948770274738</c:v>
                </c:pt>
                <c:pt idx="3816">
                  <c:v>0.16720215563117674</c:v>
                </c:pt>
                <c:pt idx="3817">
                  <c:v>0.61816866873134457</c:v>
                </c:pt>
                <c:pt idx="3818">
                  <c:v>0.37401940329452038</c:v>
                </c:pt>
                <c:pt idx="3819">
                  <c:v>0.37939959695353542</c:v>
                </c:pt>
                <c:pt idx="3820">
                  <c:v>0.80084009664315581</c:v>
                </c:pt>
                <c:pt idx="3821">
                  <c:v>0.72041380951981404</c:v>
                </c:pt>
                <c:pt idx="3822">
                  <c:v>0.16263746830319287</c:v>
                </c:pt>
                <c:pt idx="3823">
                  <c:v>0.51516687337451295</c:v>
                </c:pt>
                <c:pt idx="3824">
                  <c:v>5.8722700564460689E-2</c:v>
                </c:pt>
                <c:pt idx="3825">
                  <c:v>0.65384122667989764</c:v>
                </c:pt>
                <c:pt idx="3826">
                  <c:v>8.879938477405197E-2</c:v>
                </c:pt>
                <c:pt idx="3827">
                  <c:v>0.37401940329452038</c:v>
                </c:pt>
                <c:pt idx="3828">
                  <c:v>0.7485245202815255</c:v>
                </c:pt>
                <c:pt idx="3829">
                  <c:v>0.1591105151433117</c:v>
                </c:pt>
                <c:pt idx="3830">
                  <c:v>1.966617976297776</c:v>
                </c:pt>
                <c:pt idx="3831">
                  <c:v>0.17710902783739149</c:v>
                </c:pt>
                <c:pt idx="3832">
                  <c:v>0.1928893793768145</c:v>
                </c:pt>
                <c:pt idx="3833">
                  <c:v>0.71109675052663213</c:v>
                </c:pt>
                <c:pt idx="3834">
                  <c:v>0.57038786657297935</c:v>
                </c:pt>
                <c:pt idx="3835">
                  <c:v>0.35421277086160802</c:v>
                </c:pt>
                <c:pt idx="3836">
                  <c:v>0.73583379123144954</c:v>
                </c:pt>
                <c:pt idx="3837">
                  <c:v>0.28864737841680566</c:v>
                </c:pt>
                <c:pt idx="3838">
                  <c:v>0.65904264917531075</c:v>
                </c:pt>
                <c:pt idx="3839">
                  <c:v>9.5080687095416436E-2</c:v>
                </c:pt>
                <c:pt idx="3840">
                  <c:v>0</c:v>
                </c:pt>
                <c:pt idx="3841">
                  <c:v>0.72466942426312853</c:v>
                </c:pt>
                <c:pt idx="3842">
                  <c:v>0.37401940329452016</c:v>
                </c:pt>
                <c:pt idx="3843">
                  <c:v>0.37186127579323397</c:v>
                </c:pt>
                <c:pt idx="3844">
                  <c:v>0.37401940329452038</c:v>
                </c:pt>
                <c:pt idx="3845">
                  <c:v>0.49299562667187385</c:v>
                </c:pt>
                <c:pt idx="3846">
                  <c:v>0.37928293834375726</c:v>
                </c:pt>
                <c:pt idx="3847">
                  <c:v>2.7208008768422252E-2</c:v>
                </c:pt>
                <c:pt idx="3848">
                  <c:v>0.40865801834745519</c:v>
                </c:pt>
                <c:pt idx="3849">
                  <c:v>0.32000456168225916</c:v>
                </c:pt>
                <c:pt idx="3850">
                  <c:v>0.73481439640452273</c:v>
                </c:pt>
                <c:pt idx="3851">
                  <c:v>5.601876483868435E-2</c:v>
                </c:pt>
                <c:pt idx="3852">
                  <c:v>0.37401940329452016</c:v>
                </c:pt>
                <c:pt idx="3853">
                  <c:v>0.81971220528522692</c:v>
                </c:pt>
                <c:pt idx="3854">
                  <c:v>0.31403524465480942</c:v>
                </c:pt>
                <c:pt idx="3855">
                  <c:v>0.37401940329452038</c:v>
                </c:pt>
                <c:pt idx="3856">
                  <c:v>0.37401940329452038</c:v>
                </c:pt>
                <c:pt idx="3857">
                  <c:v>1.4410281172218358</c:v>
                </c:pt>
                <c:pt idx="3858">
                  <c:v>0.66708171411771688</c:v>
                </c:pt>
                <c:pt idx="3859">
                  <c:v>0.37401940329452038</c:v>
                </c:pt>
                <c:pt idx="3860">
                  <c:v>8.5798334537284332E-2</c:v>
                </c:pt>
                <c:pt idx="3861">
                  <c:v>0.13643566670238469</c:v>
                </c:pt>
                <c:pt idx="3862">
                  <c:v>0.52136702914158672</c:v>
                </c:pt>
                <c:pt idx="3863">
                  <c:v>0.46964439969528338</c:v>
                </c:pt>
                <c:pt idx="3864">
                  <c:v>0.3916519056155115</c:v>
                </c:pt>
                <c:pt idx="3865">
                  <c:v>0.6149831275570109</c:v>
                </c:pt>
                <c:pt idx="3866">
                  <c:v>0.88535056265099032</c:v>
                </c:pt>
                <c:pt idx="3867">
                  <c:v>0.6229729915693627</c:v>
                </c:pt>
                <c:pt idx="3868">
                  <c:v>8.0692419236220961E-2</c:v>
                </c:pt>
                <c:pt idx="3869">
                  <c:v>0.15021636392847221</c:v>
                </c:pt>
                <c:pt idx="3870">
                  <c:v>0.3864169496484709</c:v>
                </c:pt>
                <c:pt idx="3871">
                  <c:v>0.10599055091020276</c:v>
                </c:pt>
                <c:pt idx="3872">
                  <c:v>0.61267379019413237</c:v>
                </c:pt>
                <c:pt idx="3873">
                  <c:v>1.6170956515751564</c:v>
                </c:pt>
                <c:pt idx="3874">
                  <c:v>0.84881199863780477</c:v>
                </c:pt>
                <c:pt idx="3875">
                  <c:v>4.114393055312119E-2</c:v>
                </c:pt>
                <c:pt idx="3876">
                  <c:v>0.74152502543552445</c:v>
                </c:pt>
                <c:pt idx="3877">
                  <c:v>6.0597555502889679E-2</c:v>
                </c:pt>
                <c:pt idx="3878">
                  <c:v>0</c:v>
                </c:pt>
                <c:pt idx="3879">
                  <c:v>0</c:v>
                </c:pt>
                <c:pt idx="3880">
                  <c:v>0.14924025969548987</c:v>
                </c:pt>
                <c:pt idx="3881">
                  <c:v>0.4338625251991633</c:v>
                </c:pt>
                <c:pt idx="3882">
                  <c:v>2.6781355941567391</c:v>
                </c:pt>
                <c:pt idx="3883">
                  <c:v>0.69861865646432919</c:v>
                </c:pt>
                <c:pt idx="3884">
                  <c:v>0.15223212343877429</c:v>
                </c:pt>
                <c:pt idx="3885">
                  <c:v>0.91259888069540318</c:v>
                </c:pt>
                <c:pt idx="3886">
                  <c:v>0.72708710946366473</c:v>
                </c:pt>
                <c:pt idx="3887">
                  <c:v>0.87424801699368115</c:v>
                </c:pt>
                <c:pt idx="3888">
                  <c:v>0.13261942871973964</c:v>
                </c:pt>
                <c:pt idx="3889">
                  <c:v>1.0504584377764218E-2</c:v>
                </c:pt>
                <c:pt idx="3890">
                  <c:v>0.73008030826581272</c:v>
                </c:pt>
                <c:pt idx="3891">
                  <c:v>0.60952007186132262</c:v>
                </c:pt>
                <c:pt idx="3892">
                  <c:v>1.0883206040937661</c:v>
                </c:pt>
                <c:pt idx="3893">
                  <c:v>0.37401940329452038</c:v>
                </c:pt>
                <c:pt idx="3894">
                  <c:v>3.4165031717318391E-2</c:v>
                </c:pt>
                <c:pt idx="3895">
                  <c:v>8.8234261658610078E-2</c:v>
                </c:pt>
                <c:pt idx="3896">
                  <c:v>0.25818337077908199</c:v>
                </c:pt>
                <c:pt idx="3897">
                  <c:v>0.1257335227855198</c:v>
                </c:pt>
                <c:pt idx="3898">
                  <c:v>0.37401940329452038</c:v>
                </c:pt>
                <c:pt idx="3899">
                  <c:v>0.63194596110933665</c:v>
                </c:pt>
                <c:pt idx="3900">
                  <c:v>0.22016844929496901</c:v>
                </c:pt>
                <c:pt idx="3901">
                  <c:v>0.37401940329452038</c:v>
                </c:pt>
                <c:pt idx="3902">
                  <c:v>1.3890840222538319</c:v>
                </c:pt>
                <c:pt idx="3903">
                  <c:v>0.32783191348630131</c:v>
                </c:pt>
                <c:pt idx="3904">
                  <c:v>0.28879636224417676</c:v>
                </c:pt>
                <c:pt idx="3905">
                  <c:v>0.45545724406380828</c:v>
                </c:pt>
                <c:pt idx="3906">
                  <c:v>0.39908048824448084</c:v>
                </c:pt>
                <c:pt idx="3907">
                  <c:v>0.91648580133327551</c:v>
                </c:pt>
                <c:pt idx="3908">
                  <c:v>0.39388655081638507</c:v>
                </c:pt>
                <c:pt idx="3909">
                  <c:v>1.0821201002648331</c:v>
                </c:pt>
                <c:pt idx="3910">
                  <c:v>0.18750943663955924</c:v>
                </c:pt>
                <c:pt idx="3911">
                  <c:v>0.89345794708284854</c:v>
                </c:pt>
                <c:pt idx="3912">
                  <c:v>0.72686545346143594</c:v>
                </c:pt>
                <c:pt idx="3913">
                  <c:v>0.13755490266299858</c:v>
                </c:pt>
                <c:pt idx="3914">
                  <c:v>8.2649386587774293E-2</c:v>
                </c:pt>
                <c:pt idx="3915">
                  <c:v>0.37401940329452038</c:v>
                </c:pt>
                <c:pt idx="3916">
                  <c:v>0.79820737001293318</c:v>
                </c:pt>
                <c:pt idx="3917">
                  <c:v>0</c:v>
                </c:pt>
                <c:pt idx="3918">
                  <c:v>0.38455283022477404</c:v>
                </c:pt>
                <c:pt idx="3919">
                  <c:v>0.34840232849237657</c:v>
                </c:pt>
                <c:pt idx="3920">
                  <c:v>1.2701175300482919</c:v>
                </c:pt>
                <c:pt idx="3921">
                  <c:v>0.92961469763130711</c:v>
                </c:pt>
                <c:pt idx="3922">
                  <c:v>0.33429747928747472</c:v>
                </c:pt>
                <c:pt idx="3923">
                  <c:v>0.55605657338449033</c:v>
                </c:pt>
                <c:pt idx="3924">
                  <c:v>0.37401940329452038</c:v>
                </c:pt>
                <c:pt idx="3925">
                  <c:v>5.9240419200966661E-3</c:v>
                </c:pt>
                <c:pt idx="3926">
                  <c:v>0.70031888758783434</c:v>
                </c:pt>
                <c:pt idx="3927">
                  <c:v>0.25086186807798999</c:v>
                </c:pt>
                <c:pt idx="3928">
                  <c:v>0.25869186354163259</c:v>
                </c:pt>
                <c:pt idx="3929">
                  <c:v>0.15602577650109317</c:v>
                </c:pt>
                <c:pt idx="3930">
                  <c:v>0.23583024039255884</c:v>
                </c:pt>
                <c:pt idx="3931">
                  <c:v>1.0390878711727467</c:v>
                </c:pt>
                <c:pt idx="3932">
                  <c:v>0.20065438140899602</c:v>
                </c:pt>
                <c:pt idx="3933">
                  <c:v>0.48663702168575051</c:v>
                </c:pt>
                <c:pt idx="3934">
                  <c:v>0.80538062072648353</c:v>
                </c:pt>
                <c:pt idx="3935">
                  <c:v>0.21775443880812567</c:v>
                </c:pt>
                <c:pt idx="3936">
                  <c:v>3.3135359476171404E-2</c:v>
                </c:pt>
                <c:pt idx="3937">
                  <c:v>0.37401940329452038</c:v>
                </c:pt>
                <c:pt idx="3938">
                  <c:v>0.62986099989093203</c:v>
                </c:pt>
                <c:pt idx="3939">
                  <c:v>0.68896761159723241</c:v>
                </c:pt>
                <c:pt idx="3940">
                  <c:v>0.37401940329452038</c:v>
                </c:pt>
                <c:pt idx="3941">
                  <c:v>0.25885384180367532</c:v>
                </c:pt>
                <c:pt idx="3942">
                  <c:v>0.69129000594418111</c:v>
                </c:pt>
                <c:pt idx="3943">
                  <c:v>0.37401940329452016</c:v>
                </c:pt>
                <c:pt idx="3944">
                  <c:v>0.55094952293949984</c:v>
                </c:pt>
                <c:pt idx="3945">
                  <c:v>0.27736107732743059</c:v>
                </c:pt>
                <c:pt idx="3946">
                  <c:v>0.37401940329452038</c:v>
                </c:pt>
                <c:pt idx="3947">
                  <c:v>0.37401940329452038</c:v>
                </c:pt>
                <c:pt idx="3948">
                  <c:v>0.37401940329452038</c:v>
                </c:pt>
                <c:pt idx="3949">
                  <c:v>0.56852445442993849</c:v>
                </c:pt>
                <c:pt idx="3950">
                  <c:v>0.23086647590978526</c:v>
                </c:pt>
                <c:pt idx="3951">
                  <c:v>0.37401940329452038</c:v>
                </c:pt>
                <c:pt idx="3952">
                  <c:v>0.63485508638246546</c:v>
                </c:pt>
                <c:pt idx="3953">
                  <c:v>0.68745536172146204</c:v>
                </c:pt>
                <c:pt idx="3954">
                  <c:v>0.80351227448902729</c:v>
                </c:pt>
                <c:pt idx="3955">
                  <c:v>0.16096109746123236</c:v>
                </c:pt>
                <c:pt idx="3956">
                  <c:v>0.14334255154068601</c:v>
                </c:pt>
                <c:pt idx="3957">
                  <c:v>0.73618859396547187</c:v>
                </c:pt>
                <c:pt idx="3958">
                  <c:v>1.088239729463583</c:v>
                </c:pt>
                <c:pt idx="3959">
                  <c:v>0.36897451321818781</c:v>
                </c:pt>
                <c:pt idx="3960">
                  <c:v>4.66840811404588E-2</c:v>
                </c:pt>
                <c:pt idx="3961">
                  <c:v>0.37401940329452038</c:v>
                </c:pt>
                <c:pt idx="3962">
                  <c:v>0.26192548388725995</c:v>
                </c:pt>
                <c:pt idx="3963">
                  <c:v>0.36613208775485595</c:v>
                </c:pt>
                <c:pt idx="3964">
                  <c:v>0.81068671613533505</c:v>
                </c:pt>
                <c:pt idx="3965">
                  <c:v>0.39063468196516937</c:v>
                </c:pt>
                <c:pt idx="3966">
                  <c:v>3.2072341693936378E-2</c:v>
                </c:pt>
                <c:pt idx="3967">
                  <c:v>0.11090731200630097</c:v>
                </c:pt>
                <c:pt idx="3968">
                  <c:v>1.0686364492346547</c:v>
                </c:pt>
                <c:pt idx="3969">
                  <c:v>0.12345958997558838</c:v>
                </c:pt>
                <c:pt idx="3970">
                  <c:v>0.55650085941617433</c:v>
                </c:pt>
                <c:pt idx="3971">
                  <c:v>4.56012393542772E-2</c:v>
                </c:pt>
                <c:pt idx="3972">
                  <c:v>0.56919733086565794</c:v>
                </c:pt>
                <c:pt idx="3973">
                  <c:v>0.37401940329452038</c:v>
                </c:pt>
                <c:pt idx="3974">
                  <c:v>0.49967821787776256</c:v>
                </c:pt>
                <c:pt idx="3975">
                  <c:v>0.54394043351455712</c:v>
                </c:pt>
                <c:pt idx="3976">
                  <c:v>0.37401940329452038</c:v>
                </c:pt>
                <c:pt idx="3977">
                  <c:v>0.37401940329452038</c:v>
                </c:pt>
                <c:pt idx="3978">
                  <c:v>0.52235739760057753</c:v>
                </c:pt>
                <c:pt idx="3979">
                  <c:v>3.1701539421892973E-2</c:v>
                </c:pt>
                <c:pt idx="3980">
                  <c:v>3.822315013631624E-2</c:v>
                </c:pt>
                <c:pt idx="3981">
                  <c:v>0.72723024995018382</c:v>
                </c:pt>
                <c:pt idx="3982">
                  <c:v>0.37401940329452038</c:v>
                </c:pt>
                <c:pt idx="3983">
                  <c:v>0.99788594542197107</c:v>
                </c:pt>
                <c:pt idx="3984">
                  <c:v>0.23590610695143549</c:v>
                </c:pt>
                <c:pt idx="3985">
                  <c:v>0.77381172093236339</c:v>
                </c:pt>
                <c:pt idx="3986">
                  <c:v>0.17189069301397028</c:v>
                </c:pt>
                <c:pt idx="3987">
                  <c:v>0.37401940329452038</c:v>
                </c:pt>
                <c:pt idx="3988">
                  <c:v>0.32696737647533697</c:v>
                </c:pt>
                <c:pt idx="3989">
                  <c:v>0.23541180918570229</c:v>
                </c:pt>
                <c:pt idx="3990">
                  <c:v>9.7788285573664313E-2</c:v>
                </c:pt>
                <c:pt idx="3991">
                  <c:v>1.3679108119532701</c:v>
                </c:pt>
                <c:pt idx="3992">
                  <c:v>0.79859442471655351</c:v>
                </c:pt>
                <c:pt idx="3993">
                  <c:v>0.50397979550552718</c:v>
                </c:pt>
                <c:pt idx="3994">
                  <c:v>0.26364926424578822</c:v>
                </c:pt>
                <c:pt idx="3995">
                  <c:v>0.80278009459556821</c:v>
                </c:pt>
                <c:pt idx="3996">
                  <c:v>3.3922691173163794E-2</c:v>
                </c:pt>
                <c:pt idx="3997">
                  <c:v>0.25763462030431838</c:v>
                </c:pt>
                <c:pt idx="3998">
                  <c:v>0.37401940329452038</c:v>
                </c:pt>
                <c:pt idx="3999">
                  <c:v>0.44414535833004132</c:v>
                </c:pt>
                <c:pt idx="4000">
                  <c:v>1.1654376968558362</c:v>
                </c:pt>
                <c:pt idx="4001">
                  <c:v>0.54220609812355147</c:v>
                </c:pt>
                <c:pt idx="4002">
                  <c:v>0.13414709425980903</c:v>
                </c:pt>
                <c:pt idx="4003">
                  <c:v>0.94899684884085234</c:v>
                </c:pt>
                <c:pt idx="4004">
                  <c:v>0.58195972477616609</c:v>
                </c:pt>
                <c:pt idx="4005">
                  <c:v>0</c:v>
                </c:pt>
                <c:pt idx="4006">
                  <c:v>8.221818052284012E-2</c:v>
                </c:pt>
                <c:pt idx="4007">
                  <c:v>2.8006997631252036E-2</c:v>
                </c:pt>
                <c:pt idx="4008">
                  <c:v>8.4456895668152621E-2</c:v>
                </c:pt>
                <c:pt idx="4009">
                  <c:v>0.32982277775373992</c:v>
                </c:pt>
                <c:pt idx="4010">
                  <c:v>0.37401940329452038</c:v>
                </c:pt>
                <c:pt idx="4011">
                  <c:v>0.2947458384226318</c:v>
                </c:pt>
                <c:pt idx="4012">
                  <c:v>0.37401940329452038</c:v>
                </c:pt>
                <c:pt idx="4013">
                  <c:v>0.14856754235889444</c:v>
                </c:pt>
                <c:pt idx="4014">
                  <c:v>0.37401940329452038</c:v>
                </c:pt>
                <c:pt idx="4015">
                  <c:v>0.32696737647533697</c:v>
                </c:pt>
                <c:pt idx="4016">
                  <c:v>0.7214005935835609</c:v>
                </c:pt>
                <c:pt idx="4017">
                  <c:v>0.37401940329452038</c:v>
                </c:pt>
                <c:pt idx="4018">
                  <c:v>0.37401940329452038</c:v>
                </c:pt>
                <c:pt idx="4019">
                  <c:v>0.14279662582935271</c:v>
                </c:pt>
                <c:pt idx="4020">
                  <c:v>1.9806296332522328</c:v>
                </c:pt>
                <c:pt idx="4021">
                  <c:v>0.14071565052634125</c:v>
                </c:pt>
                <c:pt idx="4022">
                  <c:v>0.40941363465258779</c:v>
                </c:pt>
                <c:pt idx="4023">
                  <c:v>0.68217507251226639</c:v>
                </c:pt>
                <c:pt idx="4024">
                  <c:v>0.30878238242974226</c:v>
                </c:pt>
                <c:pt idx="4025">
                  <c:v>0.84692488658011045</c:v>
                </c:pt>
                <c:pt idx="4026">
                  <c:v>0.72318822666791771</c:v>
                </c:pt>
                <c:pt idx="4027">
                  <c:v>0.21324519100083833</c:v>
                </c:pt>
                <c:pt idx="4028">
                  <c:v>0.72746138705552277</c:v>
                </c:pt>
                <c:pt idx="4029">
                  <c:v>0.37401940329452038</c:v>
                </c:pt>
                <c:pt idx="4030">
                  <c:v>0.71726514598826763</c:v>
                </c:pt>
                <c:pt idx="4031">
                  <c:v>0.37882743638410588</c:v>
                </c:pt>
                <c:pt idx="4032">
                  <c:v>0.38492337220774675</c:v>
                </c:pt>
                <c:pt idx="4033">
                  <c:v>9.3304374216957364E-2</c:v>
                </c:pt>
                <c:pt idx="4034">
                  <c:v>0.63571104723609761</c:v>
                </c:pt>
                <c:pt idx="4035">
                  <c:v>0.78441066451179697</c:v>
                </c:pt>
                <c:pt idx="4036">
                  <c:v>0.72586540883975315</c:v>
                </c:pt>
                <c:pt idx="4037">
                  <c:v>0.37401940329452038</c:v>
                </c:pt>
                <c:pt idx="4038">
                  <c:v>0.92773399751709462</c:v>
                </c:pt>
                <c:pt idx="4039">
                  <c:v>0.28104466240920306</c:v>
                </c:pt>
                <c:pt idx="4040">
                  <c:v>1.2998973151789164</c:v>
                </c:pt>
                <c:pt idx="4041">
                  <c:v>0.23986061080229532</c:v>
                </c:pt>
                <c:pt idx="4042">
                  <c:v>0</c:v>
                </c:pt>
                <c:pt idx="4043">
                  <c:v>0.65206073612548965</c:v>
                </c:pt>
                <c:pt idx="4044">
                  <c:v>0.37401940329452038</c:v>
                </c:pt>
                <c:pt idx="4045">
                  <c:v>0.74102495874133045</c:v>
                </c:pt>
                <c:pt idx="4046">
                  <c:v>0.73180060711532202</c:v>
                </c:pt>
                <c:pt idx="4047">
                  <c:v>0.37401940329452038</c:v>
                </c:pt>
                <c:pt idx="4048">
                  <c:v>0.40266747825438021</c:v>
                </c:pt>
                <c:pt idx="4049">
                  <c:v>0.745344015227281</c:v>
                </c:pt>
                <c:pt idx="4050">
                  <c:v>0.72466942426312853</c:v>
                </c:pt>
                <c:pt idx="4051">
                  <c:v>0.72468212230274898</c:v>
                </c:pt>
                <c:pt idx="4052">
                  <c:v>1.2456018821078323</c:v>
                </c:pt>
                <c:pt idx="4053">
                  <c:v>1.1450977131183073</c:v>
                </c:pt>
                <c:pt idx="4054">
                  <c:v>0.31181438865892924</c:v>
                </c:pt>
                <c:pt idx="4055">
                  <c:v>0.27687655547406759</c:v>
                </c:pt>
                <c:pt idx="4056">
                  <c:v>0.40298498986456294</c:v>
                </c:pt>
                <c:pt idx="4057">
                  <c:v>0.11146484197805454</c:v>
                </c:pt>
                <c:pt idx="4058">
                  <c:v>0.17291332552265751</c:v>
                </c:pt>
                <c:pt idx="4059">
                  <c:v>0.69862822284100368</c:v>
                </c:pt>
                <c:pt idx="4060">
                  <c:v>2.3067852479563911</c:v>
                </c:pt>
                <c:pt idx="4061">
                  <c:v>0.37401940329452038</c:v>
                </c:pt>
                <c:pt idx="4062">
                  <c:v>0.21934340922985374</c:v>
                </c:pt>
                <c:pt idx="4063">
                  <c:v>0.26875646349254118</c:v>
                </c:pt>
                <c:pt idx="4064">
                  <c:v>0</c:v>
                </c:pt>
                <c:pt idx="4065">
                  <c:v>0.47226950824172731</c:v>
                </c:pt>
                <c:pt idx="4066">
                  <c:v>0.28076867293645535</c:v>
                </c:pt>
                <c:pt idx="4067">
                  <c:v>0</c:v>
                </c:pt>
                <c:pt idx="4068">
                  <c:v>6.9683213407391503E-2</c:v>
                </c:pt>
                <c:pt idx="4069">
                  <c:v>4.7900345877676026E-2</c:v>
                </c:pt>
                <c:pt idx="4070">
                  <c:v>0.49760746877054707</c:v>
                </c:pt>
                <c:pt idx="4071">
                  <c:v>0.37401940329452038</c:v>
                </c:pt>
                <c:pt idx="4072">
                  <c:v>0.31572926425445913</c:v>
                </c:pt>
                <c:pt idx="4073">
                  <c:v>0.37401940329452038</c:v>
                </c:pt>
                <c:pt idx="4074">
                  <c:v>0.73069232128797124</c:v>
                </c:pt>
                <c:pt idx="4075">
                  <c:v>0.37401940329452038</c:v>
                </c:pt>
                <c:pt idx="4076">
                  <c:v>0.5055607977833898</c:v>
                </c:pt>
                <c:pt idx="4077">
                  <c:v>4.8320289455300564E-2</c:v>
                </c:pt>
                <c:pt idx="4078">
                  <c:v>0.73733936530911337</c:v>
                </c:pt>
                <c:pt idx="4079">
                  <c:v>0.37401940329452038</c:v>
                </c:pt>
                <c:pt idx="4080">
                  <c:v>0</c:v>
                </c:pt>
                <c:pt idx="4081">
                  <c:v>0.69051594550344475</c:v>
                </c:pt>
                <c:pt idx="4082">
                  <c:v>0.12113484882948064</c:v>
                </c:pt>
                <c:pt idx="4083">
                  <c:v>0.33912429280099438</c:v>
                </c:pt>
                <c:pt idx="4084">
                  <c:v>0.67885783215580242</c:v>
                </c:pt>
                <c:pt idx="4085">
                  <c:v>0.81535576673044818</c:v>
                </c:pt>
                <c:pt idx="4086">
                  <c:v>0.23711167958800264</c:v>
                </c:pt>
                <c:pt idx="4087">
                  <c:v>0.37401940329452038</c:v>
                </c:pt>
                <c:pt idx="4088">
                  <c:v>0.37401940329452038</c:v>
                </c:pt>
                <c:pt idx="4089">
                  <c:v>0.37401940329452016</c:v>
                </c:pt>
                <c:pt idx="4090">
                  <c:v>0.70758515133263655</c:v>
                </c:pt>
                <c:pt idx="4091">
                  <c:v>0.50959328747384836</c:v>
                </c:pt>
                <c:pt idx="4092">
                  <c:v>0.39780975496269855</c:v>
                </c:pt>
                <c:pt idx="4093">
                  <c:v>0.37401940329452016</c:v>
                </c:pt>
                <c:pt idx="4094">
                  <c:v>0.21488564262406734</c:v>
                </c:pt>
                <c:pt idx="4095">
                  <c:v>0</c:v>
                </c:pt>
                <c:pt idx="4096">
                  <c:v>0.68754721956655507</c:v>
                </c:pt>
                <c:pt idx="4097">
                  <c:v>0.20614263563922472</c:v>
                </c:pt>
                <c:pt idx="4098">
                  <c:v>0.36259677848073762</c:v>
                </c:pt>
                <c:pt idx="4099">
                  <c:v>0.50557462014183485</c:v>
                </c:pt>
                <c:pt idx="4100">
                  <c:v>0.22717987247590082</c:v>
                </c:pt>
                <c:pt idx="4101">
                  <c:v>0.37401940329452038</c:v>
                </c:pt>
                <c:pt idx="4102">
                  <c:v>0.37401940329452038</c:v>
                </c:pt>
                <c:pt idx="4103">
                  <c:v>0.73598448936488603</c:v>
                </c:pt>
                <c:pt idx="4104">
                  <c:v>0.37401940329452038</c:v>
                </c:pt>
                <c:pt idx="4105">
                  <c:v>0.37401940329452038</c:v>
                </c:pt>
                <c:pt idx="4106">
                  <c:v>0.37401940329452038</c:v>
                </c:pt>
                <c:pt idx="4107">
                  <c:v>0.37401940329452038</c:v>
                </c:pt>
                <c:pt idx="4108">
                  <c:v>0.73635583947517036</c:v>
                </c:pt>
                <c:pt idx="4109">
                  <c:v>0.3842106463778624</c:v>
                </c:pt>
                <c:pt idx="4110">
                  <c:v>0.66924776579918888</c:v>
                </c:pt>
                <c:pt idx="4111">
                  <c:v>0.47325443121702343</c:v>
                </c:pt>
                <c:pt idx="4112">
                  <c:v>0.37401940329452016</c:v>
                </c:pt>
                <c:pt idx="4113">
                  <c:v>0.37401940329452038</c:v>
                </c:pt>
                <c:pt idx="4114">
                  <c:v>0.16812864824544785</c:v>
                </c:pt>
                <c:pt idx="4115">
                  <c:v>1.066469949969046</c:v>
                </c:pt>
                <c:pt idx="4116">
                  <c:v>0.4591163103931295</c:v>
                </c:pt>
                <c:pt idx="4117">
                  <c:v>0.56881947430094271</c:v>
                </c:pt>
                <c:pt idx="4118">
                  <c:v>0.56881947430094271</c:v>
                </c:pt>
                <c:pt idx="4119">
                  <c:v>1.2974374818972591E-2</c:v>
                </c:pt>
                <c:pt idx="4120">
                  <c:v>0.36376307746436454</c:v>
                </c:pt>
                <c:pt idx="4121">
                  <c:v>0.16566611744505985</c:v>
                </c:pt>
                <c:pt idx="4122">
                  <c:v>0.7633294185846432</c:v>
                </c:pt>
                <c:pt idx="4123">
                  <c:v>0.72182867240570603</c:v>
                </c:pt>
                <c:pt idx="4124">
                  <c:v>1.3353845846202193</c:v>
                </c:pt>
                <c:pt idx="4125">
                  <c:v>0.2095259957123454</c:v>
                </c:pt>
                <c:pt idx="4126">
                  <c:v>0.4003144666288504</c:v>
                </c:pt>
                <c:pt idx="4127">
                  <c:v>0.72840700485311816</c:v>
                </c:pt>
                <c:pt idx="4128">
                  <c:v>1.2392905876407068</c:v>
                </c:pt>
                <c:pt idx="4129">
                  <c:v>0.71078821986584528</c:v>
                </c:pt>
                <c:pt idx="4130">
                  <c:v>0.41225575322053276</c:v>
                </c:pt>
                <c:pt idx="4131">
                  <c:v>0.37401940329452038</c:v>
                </c:pt>
                <c:pt idx="4132">
                  <c:v>1.0521206375300365</c:v>
                </c:pt>
                <c:pt idx="4133">
                  <c:v>0.37432890838044769</c:v>
                </c:pt>
                <c:pt idx="4134">
                  <c:v>0.24034225313136989</c:v>
                </c:pt>
                <c:pt idx="4135">
                  <c:v>0.37401940329452038</c:v>
                </c:pt>
                <c:pt idx="4136">
                  <c:v>0.24295721607758872</c:v>
                </c:pt>
                <c:pt idx="4137">
                  <c:v>0.73209121719116899</c:v>
                </c:pt>
                <c:pt idx="4138">
                  <c:v>0.73635583947517014</c:v>
                </c:pt>
                <c:pt idx="4139">
                  <c:v>0.38662558340952563</c:v>
                </c:pt>
                <c:pt idx="4140">
                  <c:v>0.37401940329452038</c:v>
                </c:pt>
                <c:pt idx="4141">
                  <c:v>0.26084862728590574</c:v>
                </c:pt>
                <c:pt idx="4142">
                  <c:v>0.20792995126813227</c:v>
                </c:pt>
                <c:pt idx="4143">
                  <c:v>0.23574966562374766</c:v>
                </c:pt>
                <c:pt idx="4144">
                  <c:v>1.4479080298375646</c:v>
                </c:pt>
                <c:pt idx="4145">
                  <c:v>9.0301606313392124E-3</c:v>
                </c:pt>
                <c:pt idx="4146">
                  <c:v>0.73209605019535229</c:v>
                </c:pt>
                <c:pt idx="4147">
                  <c:v>0.13112834858156022</c:v>
                </c:pt>
                <c:pt idx="4148">
                  <c:v>0.30948790587245328</c:v>
                </c:pt>
                <c:pt idx="4149">
                  <c:v>1.0018160721943379</c:v>
                </c:pt>
                <c:pt idx="4150">
                  <c:v>0.39416779966691889</c:v>
                </c:pt>
                <c:pt idx="4151">
                  <c:v>0.72466942426312853</c:v>
                </c:pt>
                <c:pt idx="4152">
                  <c:v>0.75452033784715611</c:v>
                </c:pt>
                <c:pt idx="4153">
                  <c:v>0.69918450079809591</c:v>
                </c:pt>
                <c:pt idx="4154">
                  <c:v>0.67274767885483766</c:v>
                </c:pt>
                <c:pt idx="4155">
                  <c:v>0.91228757526144844</c:v>
                </c:pt>
                <c:pt idx="4156">
                  <c:v>0.55118285252052701</c:v>
                </c:pt>
                <c:pt idx="4157">
                  <c:v>0.73583357284591977</c:v>
                </c:pt>
                <c:pt idx="4158">
                  <c:v>2.043272376513539</c:v>
                </c:pt>
                <c:pt idx="4159">
                  <c:v>3.1212641481839323</c:v>
                </c:pt>
                <c:pt idx="4160">
                  <c:v>0.37516162667639213</c:v>
                </c:pt>
                <c:pt idx="4161">
                  <c:v>0.70365343553320514</c:v>
                </c:pt>
                <c:pt idx="4162">
                  <c:v>0</c:v>
                </c:pt>
                <c:pt idx="4163">
                  <c:v>0.78306820319068282</c:v>
                </c:pt>
                <c:pt idx="4164">
                  <c:v>2.225783708918912E-2</c:v>
                </c:pt>
                <c:pt idx="4165">
                  <c:v>9.4948908107256281E-4</c:v>
                </c:pt>
                <c:pt idx="4166">
                  <c:v>0.37401940329452038</c:v>
                </c:pt>
                <c:pt idx="4167">
                  <c:v>1.1090285243366482</c:v>
                </c:pt>
                <c:pt idx="4168">
                  <c:v>0.37401940329452038</c:v>
                </c:pt>
                <c:pt idx="4169">
                  <c:v>1.0928647287967779</c:v>
                </c:pt>
                <c:pt idx="4170">
                  <c:v>0.25950185605145881</c:v>
                </c:pt>
                <c:pt idx="4171">
                  <c:v>0.49337944744544976</c:v>
                </c:pt>
                <c:pt idx="4172">
                  <c:v>0.3671443893356382</c:v>
                </c:pt>
                <c:pt idx="4173">
                  <c:v>4.602964138188724E-2</c:v>
                </c:pt>
                <c:pt idx="4174">
                  <c:v>0.70022911719023728</c:v>
                </c:pt>
                <c:pt idx="4175">
                  <c:v>0.73244261798960586</c:v>
                </c:pt>
                <c:pt idx="4176">
                  <c:v>0.65369979479489404</c:v>
                </c:pt>
                <c:pt idx="4177">
                  <c:v>0.69455877752275785</c:v>
                </c:pt>
                <c:pt idx="4178">
                  <c:v>0.37401940329452038</c:v>
                </c:pt>
                <c:pt idx="4179">
                  <c:v>0.37401940329452038</c:v>
                </c:pt>
                <c:pt idx="4180">
                  <c:v>0.23060881048120721</c:v>
                </c:pt>
                <c:pt idx="4181">
                  <c:v>1.7690901696830337</c:v>
                </c:pt>
                <c:pt idx="4182">
                  <c:v>1.0456721089063732</c:v>
                </c:pt>
                <c:pt idx="4183">
                  <c:v>0.46881032443570325</c:v>
                </c:pt>
                <c:pt idx="4184">
                  <c:v>0.63632086126211374</c:v>
                </c:pt>
                <c:pt idx="4185">
                  <c:v>0.78128627466775258</c:v>
                </c:pt>
                <c:pt idx="4186">
                  <c:v>0.65634223639642642</c:v>
                </c:pt>
                <c:pt idx="4187">
                  <c:v>0.35996572531357673</c:v>
                </c:pt>
                <c:pt idx="4188">
                  <c:v>0.21098841680953506</c:v>
                </c:pt>
                <c:pt idx="4189">
                  <c:v>0.20688350059147309</c:v>
                </c:pt>
                <c:pt idx="4190">
                  <c:v>0.17993477110070222</c:v>
                </c:pt>
                <c:pt idx="4191">
                  <c:v>0.59719746980175925</c:v>
                </c:pt>
                <c:pt idx="4192">
                  <c:v>0.37401940329452038</c:v>
                </c:pt>
                <c:pt idx="4193">
                  <c:v>1.1748268050455861</c:v>
                </c:pt>
                <c:pt idx="4194">
                  <c:v>1.0818531335800949</c:v>
                </c:pt>
                <c:pt idx="4195">
                  <c:v>0.82387291772409521</c:v>
                </c:pt>
                <c:pt idx="4196">
                  <c:v>0.73160663069169729</c:v>
                </c:pt>
                <c:pt idx="4197">
                  <c:v>0.73598462032687884</c:v>
                </c:pt>
                <c:pt idx="4198">
                  <c:v>0.4854324022978575</c:v>
                </c:pt>
                <c:pt idx="4199">
                  <c:v>2.994274433071316</c:v>
                </c:pt>
                <c:pt idx="4200">
                  <c:v>2.3716899802343958</c:v>
                </c:pt>
                <c:pt idx="4201">
                  <c:v>0.86274231383855826</c:v>
                </c:pt>
                <c:pt idx="4202">
                  <c:v>0.37401940329452038</c:v>
                </c:pt>
                <c:pt idx="4203">
                  <c:v>0.70022911719023728</c:v>
                </c:pt>
                <c:pt idx="4204">
                  <c:v>0.42561570540026916</c:v>
                </c:pt>
                <c:pt idx="4205">
                  <c:v>0.13652472311913361</c:v>
                </c:pt>
                <c:pt idx="4206">
                  <c:v>0.16468092158405467</c:v>
                </c:pt>
                <c:pt idx="4207">
                  <c:v>0.37401940329452038</c:v>
                </c:pt>
                <c:pt idx="4208">
                  <c:v>0.37401940329452016</c:v>
                </c:pt>
                <c:pt idx="4209">
                  <c:v>0.37401940329452038</c:v>
                </c:pt>
                <c:pt idx="4210">
                  <c:v>0.38709045690786065</c:v>
                </c:pt>
                <c:pt idx="4211">
                  <c:v>0.35684962153061722</c:v>
                </c:pt>
                <c:pt idx="4212">
                  <c:v>0.35311352574886284</c:v>
                </c:pt>
                <c:pt idx="4213">
                  <c:v>0.40343398681351272</c:v>
                </c:pt>
                <c:pt idx="4214">
                  <c:v>0.2036308675464851</c:v>
                </c:pt>
                <c:pt idx="4215">
                  <c:v>0.53753278708401686</c:v>
                </c:pt>
                <c:pt idx="4216">
                  <c:v>0.89654733170144585</c:v>
                </c:pt>
                <c:pt idx="4217">
                  <c:v>9.5780919503256692E-2</c:v>
                </c:pt>
                <c:pt idx="4218">
                  <c:v>0.73209497690272829</c:v>
                </c:pt>
                <c:pt idx="4219">
                  <c:v>0.70002067256449707</c:v>
                </c:pt>
                <c:pt idx="4220">
                  <c:v>0.2618622495159279</c:v>
                </c:pt>
                <c:pt idx="4221">
                  <c:v>0.53579790840153785</c:v>
                </c:pt>
                <c:pt idx="4222">
                  <c:v>0.83869751711285201</c:v>
                </c:pt>
                <c:pt idx="4223">
                  <c:v>0.16803820365421904</c:v>
                </c:pt>
                <c:pt idx="4224">
                  <c:v>0.37401940329452038</c:v>
                </c:pt>
                <c:pt idx="4225">
                  <c:v>0.37401940329452038</c:v>
                </c:pt>
                <c:pt idx="4226">
                  <c:v>0.35038276871380014</c:v>
                </c:pt>
                <c:pt idx="4227">
                  <c:v>0.91059645438363235</c:v>
                </c:pt>
                <c:pt idx="4228">
                  <c:v>0.32208200354754252</c:v>
                </c:pt>
                <c:pt idx="4229">
                  <c:v>0.37401940329452038</c:v>
                </c:pt>
                <c:pt idx="4230">
                  <c:v>0.37401940329452016</c:v>
                </c:pt>
                <c:pt idx="4231">
                  <c:v>0.37401940329452038</c:v>
                </c:pt>
                <c:pt idx="4232">
                  <c:v>0.9468556444310875</c:v>
                </c:pt>
                <c:pt idx="4233">
                  <c:v>0.2079299512681321</c:v>
                </c:pt>
                <c:pt idx="4234">
                  <c:v>0.40460858204646755</c:v>
                </c:pt>
                <c:pt idx="4235">
                  <c:v>0.50926444085828548</c:v>
                </c:pt>
                <c:pt idx="4236">
                  <c:v>0.24405068617759401</c:v>
                </c:pt>
                <c:pt idx="4237">
                  <c:v>0.25785745193123888</c:v>
                </c:pt>
                <c:pt idx="4238">
                  <c:v>0.43316612854747011</c:v>
                </c:pt>
                <c:pt idx="4239">
                  <c:v>0.99242121375794523</c:v>
                </c:pt>
                <c:pt idx="4240">
                  <c:v>0.23749432676693646</c:v>
                </c:pt>
                <c:pt idx="4241">
                  <c:v>0.72972895146060235</c:v>
                </c:pt>
                <c:pt idx="4242">
                  <c:v>0.17790987243964754</c:v>
                </c:pt>
                <c:pt idx="4243">
                  <c:v>0.37401940329452038</c:v>
                </c:pt>
                <c:pt idx="4244">
                  <c:v>0.33412794634404513</c:v>
                </c:pt>
                <c:pt idx="4245">
                  <c:v>0.37401940329452038</c:v>
                </c:pt>
                <c:pt idx="4246">
                  <c:v>0.2865635916240763</c:v>
                </c:pt>
                <c:pt idx="4247">
                  <c:v>0.21337238705056094</c:v>
                </c:pt>
                <c:pt idx="4248">
                  <c:v>1.5487053492489382</c:v>
                </c:pt>
                <c:pt idx="4249">
                  <c:v>0.71054033189669152</c:v>
                </c:pt>
                <c:pt idx="4250">
                  <c:v>0.41317014102856564</c:v>
                </c:pt>
                <c:pt idx="4251">
                  <c:v>0.7880938414530736</c:v>
                </c:pt>
                <c:pt idx="4252">
                  <c:v>0.66378871463670885</c:v>
                </c:pt>
                <c:pt idx="4253">
                  <c:v>0.32969486085953109</c:v>
                </c:pt>
                <c:pt idx="4254">
                  <c:v>0.73417206005365421</c:v>
                </c:pt>
                <c:pt idx="4255">
                  <c:v>0.37401940329452038</c:v>
                </c:pt>
                <c:pt idx="4256">
                  <c:v>0.14033773064406901</c:v>
                </c:pt>
                <c:pt idx="4257">
                  <c:v>0.47121863982873663</c:v>
                </c:pt>
                <c:pt idx="4258">
                  <c:v>0.94365556623479319</c:v>
                </c:pt>
                <c:pt idx="4259">
                  <c:v>0.6452555856414689</c:v>
                </c:pt>
                <c:pt idx="4260">
                  <c:v>0.82200788161877414</c:v>
                </c:pt>
                <c:pt idx="4261">
                  <c:v>0.37401940329452038</c:v>
                </c:pt>
                <c:pt idx="4262">
                  <c:v>0.27747492602982293</c:v>
                </c:pt>
                <c:pt idx="4263">
                  <c:v>0.76004165784259936</c:v>
                </c:pt>
                <c:pt idx="4264">
                  <c:v>0.33273097924385669</c:v>
                </c:pt>
                <c:pt idx="4265">
                  <c:v>0.37401940329452038</c:v>
                </c:pt>
                <c:pt idx="4266">
                  <c:v>0.7336664835367549</c:v>
                </c:pt>
                <c:pt idx="4267">
                  <c:v>0.71273110839864018</c:v>
                </c:pt>
                <c:pt idx="4268">
                  <c:v>1.1160576796562327</c:v>
                </c:pt>
                <c:pt idx="4269">
                  <c:v>9.6190862246516351E-2</c:v>
                </c:pt>
                <c:pt idx="4270">
                  <c:v>0.34547899161551376</c:v>
                </c:pt>
                <c:pt idx="4271">
                  <c:v>0.38628986583412955</c:v>
                </c:pt>
                <c:pt idx="4272">
                  <c:v>0.37401940329452038</c:v>
                </c:pt>
                <c:pt idx="4273">
                  <c:v>0.25696209264259645</c:v>
                </c:pt>
                <c:pt idx="4274">
                  <c:v>0.37401940329452038</c:v>
                </c:pt>
                <c:pt idx="4275">
                  <c:v>0.37401940329452038</c:v>
                </c:pt>
                <c:pt idx="4276">
                  <c:v>0.71483494303525563</c:v>
                </c:pt>
                <c:pt idx="4277">
                  <c:v>0.64860822634793303</c:v>
                </c:pt>
                <c:pt idx="4278">
                  <c:v>0.24864312854634704</c:v>
                </c:pt>
                <c:pt idx="4279">
                  <c:v>0.37053768356454847</c:v>
                </c:pt>
                <c:pt idx="4280">
                  <c:v>0.16488577623400599</c:v>
                </c:pt>
                <c:pt idx="4281">
                  <c:v>0.53232748591315959</c:v>
                </c:pt>
                <c:pt idx="4282">
                  <c:v>0.6785257438782214</c:v>
                </c:pt>
                <c:pt idx="4283">
                  <c:v>0.458740178678887</c:v>
                </c:pt>
                <c:pt idx="4284">
                  <c:v>5.7616697161539575E-2</c:v>
                </c:pt>
                <c:pt idx="4285">
                  <c:v>2.3878550726770652E-2</c:v>
                </c:pt>
                <c:pt idx="4286">
                  <c:v>0.17549120576599012</c:v>
                </c:pt>
                <c:pt idx="4287">
                  <c:v>0.34092911631619871</c:v>
                </c:pt>
                <c:pt idx="4288">
                  <c:v>0.14964915980756244</c:v>
                </c:pt>
                <c:pt idx="4289">
                  <c:v>0.62815569411752148</c:v>
                </c:pt>
                <c:pt idx="4290">
                  <c:v>0.37401940329452038</c:v>
                </c:pt>
                <c:pt idx="4291">
                  <c:v>0.73635583947517036</c:v>
                </c:pt>
                <c:pt idx="4292">
                  <c:v>0.4859373883082827</c:v>
                </c:pt>
                <c:pt idx="4293">
                  <c:v>0.37401940329452038</c:v>
                </c:pt>
                <c:pt idx="4294">
                  <c:v>0.35097392078736567</c:v>
                </c:pt>
                <c:pt idx="4295">
                  <c:v>0.37112638999334707</c:v>
                </c:pt>
                <c:pt idx="4296">
                  <c:v>0.36447937635318889</c:v>
                </c:pt>
                <c:pt idx="4297">
                  <c:v>0.37401940329452038</c:v>
                </c:pt>
                <c:pt idx="4298">
                  <c:v>0.6675448594745067</c:v>
                </c:pt>
                <c:pt idx="4299">
                  <c:v>0.37401940329452038</c:v>
                </c:pt>
                <c:pt idx="4300">
                  <c:v>3.5624839992189711E-2</c:v>
                </c:pt>
                <c:pt idx="4301">
                  <c:v>1.7303193201488324E-2</c:v>
                </c:pt>
                <c:pt idx="4302">
                  <c:v>0.55891806591354221</c:v>
                </c:pt>
                <c:pt idx="4303">
                  <c:v>0.37401940329452038</c:v>
                </c:pt>
                <c:pt idx="4304">
                  <c:v>0.21264573434400583</c:v>
                </c:pt>
                <c:pt idx="4305">
                  <c:v>0.95465563715802471</c:v>
                </c:pt>
                <c:pt idx="4306">
                  <c:v>0.10452278201491133</c:v>
                </c:pt>
                <c:pt idx="4307">
                  <c:v>0.39818537419857508</c:v>
                </c:pt>
                <c:pt idx="4308">
                  <c:v>0.2367774682092077</c:v>
                </c:pt>
                <c:pt idx="4309">
                  <c:v>0.30817629783365258</c:v>
                </c:pt>
                <c:pt idx="4310">
                  <c:v>0.65302510651021217</c:v>
                </c:pt>
                <c:pt idx="4311">
                  <c:v>0.33404317484464291</c:v>
                </c:pt>
                <c:pt idx="4312">
                  <c:v>0.56304329211037829</c:v>
                </c:pt>
                <c:pt idx="4313">
                  <c:v>0.24152188416301926</c:v>
                </c:pt>
                <c:pt idx="4314">
                  <c:v>0.18745415982401437</c:v>
                </c:pt>
                <c:pt idx="4315">
                  <c:v>0.17088404294783888</c:v>
                </c:pt>
                <c:pt idx="4316">
                  <c:v>0.73635583947517036</c:v>
                </c:pt>
                <c:pt idx="4317">
                  <c:v>2.1230366089715371</c:v>
                </c:pt>
                <c:pt idx="4318">
                  <c:v>1.6511650081397281E-2</c:v>
                </c:pt>
                <c:pt idx="4319">
                  <c:v>1.1582366119943237</c:v>
                </c:pt>
                <c:pt idx="4320">
                  <c:v>0.51182462676976825</c:v>
                </c:pt>
                <c:pt idx="4321">
                  <c:v>0.58936063122895421</c:v>
                </c:pt>
                <c:pt idx="4322">
                  <c:v>1.2251024274908515</c:v>
                </c:pt>
                <c:pt idx="4323">
                  <c:v>0.91970592145036212</c:v>
                </c:pt>
                <c:pt idx="4324">
                  <c:v>0.37401940329452038</c:v>
                </c:pt>
                <c:pt idx="4325">
                  <c:v>0.37401940329452038</c:v>
                </c:pt>
                <c:pt idx="4326">
                  <c:v>0.31963602554121739</c:v>
                </c:pt>
                <c:pt idx="4327">
                  <c:v>0.50768993169268917</c:v>
                </c:pt>
                <c:pt idx="4328">
                  <c:v>0.37401940329452038</c:v>
                </c:pt>
                <c:pt idx="4329">
                  <c:v>0.41248667436413639</c:v>
                </c:pt>
                <c:pt idx="4330">
                  <c:v>7.4348383105214161E-2</c:v>
                </c:pt>
                <c:pt idx="4331">
                  <c:v>0.3660501321869768</c:v>
                </c:pt>
                <c:pt idx="4332">
                  <c:v>0.35457475944176031</c:v>
                </c:pt>
                <c:pt idx="4333">
                  <c:v>0.81644534604360841</c:v>
                </c:pt>
                <c:pt idx="4334">
                  <c:v>0.10070849268659908</c:v>
                </c:pt>
                <c:pt idx="4335">
                  <c:v>0.37401940329452038</c:v>
                </c:pt>
                <c:pt idx="4336">
                  <c:v>0.44358725532232912</c:v>
                </c:pt>
                <c:pt idx="4337">
                  <c:v>0.12104785087051198</c:v>
                </c:pt>
                <c:pt idx="4338">
                  <c:v>0.67715194978802173</c:v>
                </c:pt>
                <c:pt idx="4339">
                  <c:v>0.73635583947517036</c:v>
                </c:pt>
                <c:pt idx="4340">
                  <c:v>0.58114552117673124</c:v>
                </c:pt>
                <c:pt idx="4341">
                  <c:v>0.81098777371188702</c:v>
                </c:pt>
                <c:pt idx="4342">
                  <c:v>2.3156878648688446</c:v>
                </c:pt>
                <c:pt idx="4343">
                  <c:v>1.0138632499138907</c:v>
                </c:pt>
                <c:pt idx="4344">
                  <c:v>0.2065662917506331</c:v>
                </c:pt>
                <c:pt idx="4345">
                  <c:v>0.39754289603428422</c:v>
                </c:pt>
                <c:pt idx="4346">
                  <c:v>0.31910020117444726</c:v>
                </c:pt>
                <c:pt idx="4347">
                  <c:v>0.37401940329452038</c:v>
                </c:pt>
                <c:pt idx="4348">
                  <c:v>0.17786666692480962</c:v>
                </c:pt>
                <c:pt idx="4349">
                  <c:v>0.31834457568383268</c:v>
                </c:pt>
                <c:pt idx="4350">
                  <c:v>0</c:v>
                </c:pt>
                <c:pt idx="4351">
                  <c:v>0.37401940329452038</c:v>
                </c:pt>
                <c:pt idx="4352">
                  <c:v>0.66414169284764502</c:v>
                </c:pt>
                <c:pt idx="4353">
                  <c:v>0.5920686404763168</c:v>
                </c:pt>
                <c:pt idx="4354">
                  <c:v>0.37401940329452038</c:v>
                </c:pt>
                <c:pt idx="4355">
                  <c:v>0.55096719033293007</c:v>
                </c:pt>
                <c:pt idx="4356">
                  <c:v>0.95725305736068944</c:v>
                </c:pt>
                <c:pt idx="4357">
                  <c:v>0.74908468571082343</c:v>
                </c:pt>
                <c:pt idx="4358">
                  <c:v>0.63497697297395905</c:v>
                </c:pt>
                <c:pt idx="4359">
                  <c:v>0.37401940329452038</c:v>
                </c:pt>
                <c:pt idx="4360">
                  <c:v>0.73503286870767137</c:v>
                </c:pt>
                <c:pt idx="4361">
                  <c:v>0.52135000601052917</c:v>
                </c:pt>
                <c:pt idx="4362">
                  <c:v>0.67099574492014202</c:v>
                </c:pt>
                <c:pt idx="4363">
                  <c:v>0.37401940329452038</c:v>
                </c:pt>
                <c:pt idx="4364">
                  <c:v>0.73635583947517036</c:v>
                </c:pt>
                <c:pt idx="4365">
                  <c:v>0.347541534621991</c:v>
                </c:pt>
                <c:pt idx="4366">
                  <c:v>0.37401940329452038</c:v>
                </c:pt>
                <c:pt idx="4367">
                  <c:v>0.72936276069015649</c:v>
                </c:pt>
                <c:pt idx="4368">
                  <c:v>0.66213040389758748</c:v>
                </c:pt>
                <c:pt idx="4369">
                  <c:v>0.28893473188911489</c:v>
                </c:pt>
                <c:pt idx="4370">
                  <c:v>0.72972622399872145</c:v>
                </c:pt>
                <c:pt idx="4371">
                  <c:v>0.37401940329452038</c:v>
                </c:pt>
                <c:pt idx="4372">
                  <c:v>0.37401940329452038</c:v>
                </c:pt>
                <c:pt idx="4373">
                  <c:v>0.73535205524559777</c:v>
                </c:pt>
                <c:pt idx="4374">
                  <c:v>0.3144687348093681</c:v>
                </c:pt>
                <c:pt idx="4375">
                  <c:v>0.80990072196429042</c:v>
                </c:pt>
                <c:pt idx="4376">
                  <c:v>0.73635583947517036</c:v>
                </c:pt>
                <c:pt idx="4377">
                  <c:v>0.61071352397935408</c:v>
                </c:pt>
                <c:pt idx="4378">
                  <c:v>0.37401940329452038</c:v>
                </c:pt>
                <c:pt idx="4379">
                  <c:v>0.5229741222198987</c:v>
                </c:pt>
                <c:pt idx="4380">
                  <c:v>0.37401940329452038</c:v>
                </c:pt>
                <c:pt idx="4381">
                  <c:v>0.37401940329452016</c:v>
                </c:pt>
                <c:pt idx="4382">
                  <c:v>0.19149386797152149</c:v>
                </c:pt>
                <c:pt idx="4383">
                  <c:v>0.72848450707622392</c:v>
                </c:pt>
                <c:pt idx="4384">
                  <c:v>6.5203139597125148E-2</c:v>
                </c:pt>
                <c:pt idx="4385">
                  <c:v>0.27488171987193072</c:v>
                </c:pt>
                <c:pt idx="4386">
                  <c:v>0.37401940329452038</c:v>
                </c:pt>
                <c:pt idx="4387">
                  <c:v>0.31972232022711455</c:v>
                </c:pt>
                <c:pt idx="4388">
                  <c:v>0.18206674756317001</c:v>
                </c:pt>
                <c:pt idx="4389">
                  <c:v>0.6116567703581286</c:v>
                </c:pt>
                <c:pt idx="4390">
                  <c:v>3.6993479017656081E-2</c:v>
                </c:pt>
                <c:pt idx="4391">
                  <c:v>4.4994750404834853E-2</c:v>
                </c:pt>
                <c:pt idx="4392">
                  <c:v>0.37401940329452038</c:v>
                </c:pt>
                <c:pt idx="4393">
                  <c:v>0.29027293528615278</c:v>
                </c:pt>
                <c:pt idx="4394">
                  <c:v>0.95709260445027811</c:v>
                </c:pt>
                <c:pt idx="4395">
                  <c:v>1.230231031410264</c:v>
                </c:pt>
                <c:pt idx="4396">
                  <c:v>0.24444511565669644</c:v>
                </c:pt>
                <c:pt idx="4397">
                  <c:v>1.999300019069231E-2</c:v>
                </c:pt>
                <c:pt idx="4398">
                  <c:v>0.58008237049301481</c:v>
                </c:pt>
                <c:pt idx="4399">
                  <c:v>0.75368917784424116</c:v>
                </c:pt>
                <c:pt idx="4400">
                  <c:v>0.73260771155072091</c:v>
                </c:pt>
                <c:pt idx="4401">
                  <c:v>0.73503370646127597</c:v>
                </c:pt>
                <c:pt idx="4402">
                  <c:v>0.11401280604432347</c:v>
                </c:pt>
                <c:pt idx="4403">
                  <c:v>0.27907808379475174</c:v>
                </c:pt>
                <c:pt idx="4404">
                  <c:v>0.35902039400114499</c:v>
                </c:pt>
                <c:pt idx="4405">
                  <c:v>0.37401940329452038</c:v>
                </c:pt>
                <c:pt idx="4406">
                  <c:v>1.0785379238513444</c:v>
                </c:pt>
                <c:pt idx="4407">
                  <c:v>0.47431754285005534</c:v>
                </c:pt>
                <c:pt idx="4408">
                  <c:v>0.73605861731161792</c:v>
                </c:pt>
                <c:pt idx="4409">
                  <c:v>0.73556785684784309</c:v>
                </c:pt>
                <c:pt idx="4410">
                  <c:v>0.31248505984840064</c:v>
                </c:pt>
                <c:pt idx="4411">
                  <c:v>0.73110772178737715</c:v>
                </c:pt>
                <c:pt idx="4412">
                  <c:v>1.782653438767829E-2</c:v>
                </c:pt>
                <c:pt idx="4413">
                  <c:v>1.1612380851818374</c:v>
                </c:pt>
                <c:pt idx="4414">
                  <c:v>0.37401940329452038</c:v>
                </c:pt>
                <c:pt idx="4415">
                  <c:v>1.0013862673885796</c:v>
                </c:pt>
                <c:pt idx="4416">
                  <c:v>0.11228283823812979</c:v>
                </c:pt>
                <c:pt idx="4417">
                  <c:v>0.67621785906648924</c:v>
                </c:pt>
                <c:pt idx="4418">
                  <c:v>0.22315419835080971</c:v>
                </c:pt>
                <c:pt idx="4419">
                  <c:v>0.72621689642323528</c:v>
                </c:pt>
                <c:pt idx="4420">
                  <c:v>0.52720589936587647</c:v>
                </c:pt>
                <c:pt idx="4421">
                  <c:v>9.4199756019371819E-2</c:v>
                </c:pt>
                <c:pt idx="4422">
                  <c:v>2.3755938799458436</c:v>
                </c:pt>
                <c:pt idx="4423">
                  <c:v>7.4845459729572544E-2</c:v>
                </c:pt>
                <c:pt idx="4424">
                  <c:v>1.1221702056639034</c:v>
                </c:pt>
                <c:pt idx="4425">
                  <c:v>0.75470811987740305</c:v>
                </c:pt>
                <c:pt idx="4426">
                  <c:v>0.17730743008483776</c:v>
                </c:pt>
                <c:pt idx="4427">
                  <c:v>0.18041597372871146</c:v>
                </c:pt>
                <c:pt idx="4428">
                  <c:v>0.67108467767867763</c:v>
                </c:pt>
                <c:pt idx="4429">
                  <c:v>0.37401940329452016</c:v>
                </c:pt>
                <c:pt idx="4430">
                  <c:v>5.9671655620913734E-2</c:v>
                </c:pt>
                <c:pt idx="4431">
                  <c:v>0.37401940329452038</c:v>
                </c:pt>
                <c:pt idx="4432">
                  <c:v>0.13061506246559268</c:v>
                </c:pt>
                <c:pt idx="4433">
                  <c:v>0.19113392352176595</c:v>
                </c:pt>
                <c:pt idx="4434">
                  <c:v>0.85710115435922518</c:v>
                </c:pt>
                <c:pt idx="4435">
                  <c:v>0.58601689205370666</c:v>
                </c:pt>
                <c:pt idx="4436">
                  <c:v>0.10069384326949335</c:v>
                </c:pt>
                <c:pt idx="4437">
                  <c:v>3.3931275912629802E-2</c:v>
                </c:pt>
                <c:pt idx="4438">
                  <c:v>0.59811162215744962</c:v>
                </c:pt>
                <c:pt idx="4439">
                  <c:v>0.73369298827986384</c:v>
                </c:pt>
                <c:pt idx="4440">
                  <c:v>0.45648139812975513</c:v>
                </c:pt>
                <c:pt idx="4441">
                  <c:v>0.52200159915622124</c:v>
                </c:pt>
                <c:pt idx="4442">
                  <c:v>0.37401940329452038</c:v>
                </c:pt>
                <c:pt idx="4443">
                  <c:v>0.28828201530443404</c:v>
                </c:pt>
                <c:pt idx="4444">
                  <c:v>0.10612552093497815</c:v>
                </c:pt>
                <c:pt idx="4445">
                  <c:v>0.38131631346182915</c:v>
                </c:pt>
                <c:pt idx="4446">
                  <c:v>0.37401940329452038</c:v>
                </c:pt>
                <c:pt idx="4447">
                  <c:v>0.37401940329452038</c:v>
                </c:pt>
                <c:pt idx="4448">
                  <c:v>0.37401940329452038</c:v>
                </c:pt>
                <c:pt idx="4449">
                  <c:v>0.37401940329452038</c:v>
                </c:pt>
                <c:pt idx="4450">
                  <c:v>0.36904712514386534</c:v>
                </c:pt>
                <c:pt idx="4451">
                  <c:v>8.8797216674264823E-2</c:v>
                </c:pt>
                <c:pt idx="4452">
                  <c:v>0.17340076765272566</c:v>
                </c:pt>
                <c:pt idx="4453">
                  <c:v>0.72564573327311621</c:v>
                </c:pt>
                <c:pt idx="4454">
                  <c:v>0.67610654814966964</c:v>
                </c:pt>
                <c:pt idx="4455">
                  <c:v>0.58541052298756246</c:v>
                </c:pt>
                <c:pt idx="4456">
                  <c:v>7.6014321345090952E-2</c:v>
                </c:pt>
                <c:pt idx="4457">
                  <c:v>0.36207463865378187</c:v>
                </c:pt>
                <c:pt idx="4458">
                  <c:v>4.3232919428632909E-2</c:v>
                </c:pt>
                <c:pt idx="4459">
                  <c:v>0.17999953082024964</c:v>
                </c:pt>
                <c:pt idx="4460">
                  <c:v>0.48219295097662496</c:v>
                </c:pt>
                <c:pt idx="4461">
                  <c:v>0.5993597607470228</c:v>
                </c:pt>
                <c:pt idx="4462">
                  <c:v>0.47323989254796317</c:v>
                </c:pt>
                <c:pt idx="4463">
                  <c:v>0.47108600863085515</c:v>
                </c:pt>
                <c:pt idx="4464">
                  <c:v>0.87296517630452319</c:v>
                </c:pt>
                <c:pt idx="4465">
                  <c:v>0.37401940329452038</c:v>
                </c:pt>
                <c:pt idx="4466">
                  <c:v>0.22269513400622357</c:v>
                </c:pt>
                <c:pt idx="4467">
                  <c:v>0.56603577155453366</c:v>
                </c:pt>
                <c:pt idx="4468">
                  <c:v>3.8327188963941355E-2</c:v>
                </c:pt>
                <c:pt idx="4469">
                  <c:v>0.2157236270469324</c:v>
                </c:pt>
                <c:pt idx="4470">
                  <c:v>0.41409587418047672</c:v>
                </c:pt>
                <c:pt idx="4471">
                  <c:v>0.18451731672870228</c:v>
                </c:pt>
                <c:pt idx="4472">
                  <c:v>0.3545747594417607</c:v>
                </c:pt>
                <c:pt idx="4473">
                  <c:v>0.87270512424782387</c:v>
                </c:pt>
                <c:pt idx="4474">
                  <c:v>1.0682762403817554</c:v>
                </c:pt>
                <c:pt idx="4475">
                  <c:v>0.37401940329452038</c:v>
                </c:pt>
                <c:pt idx="4476">
                  <c:v>0.10150647139346405</c:v>
                </c:pt>
                <c:pt idx="4477">
                  <c:v>1.0297373957123102E-2</c:v>
                </c:pt>
                <c:pt idx="4478">
                  <c:v>0.43146509675517491</c:v>
                </c:pt>
                <c:pt idx="4479">
                  <c:v>0.14260594729908527</c:v>
                </c:pt>
                <c:pt idx="4480">
                  <c:v>0.11674076481087452</c:v>
                </c:pt>
                <c:pt idx="4481">
                  <c:v>8.0885748306809266E-2</c:v>
                </c:pt>
                <c:pt idx="4482">
                  <c:v>0.56776686689317712</c:v>
                </c:pt>
                <c:pt idx="4483">
                  <c:v>0.27291595312060574</c:v>
                </c:pt>
                <c:pt idx="4484">
                  <c:v>0.41837489157371044</c:v>
                </c:pt>
                <c:pt idx="4485">
                  <c:v>0.71576672985040457</c:v>
                </c:pt>
                <c:pt idx="4486">
                  <c:v>0.6622280793615084</c:v>
                </c:pt>
                <c:pt idx="4487">
                  <c:v>0.6375925167162968</c:v>
                </c:pt>
                <c:pt idx="4488">
                  <c:v>0.50318148530114615</c:v>
                </c:pt>
                <c:pt idx="4489">
                  <c:v>0.56891766200267158</c:v>
                </c:pt>
                <c:pt idx="4490">
                  <c:v>0.25643898744924709</c:v>
                </c:pt>
                <c:pt idx="4491">
                  <c:v>0</c:v>
                </c:pt>
                <c:pt idx="4492">
                  <c:v>3.2459556970279149E-2</c:v>
                </c:pt>
                <c:pt idx="4493">
                  <c:v>0.66165394424119794</c:v>
                </c:pt>
                <c:pt idx="4494">
                  <c:v>0.65055526642548012</c:v>
                </c:pt>
                <c:pt idx="4495">
                  <c:v>0.96868455936941367</c:v>
                </c:pt>
                <c:pt idx="4496">
                  <c:v>0.37401940329452038</c:v>
                </c:pt>
                <c:pt idx="4497">
                  <c:v>0.10067548831313633</c:v>
                </c:pt>
                <c:pt idx="4498">
                  <c:v>0.37401940329452038</c:v>
                </c:pt>
                <c:pt idx="4499">
                  <c:v>0.37401940329452038</c:v>
                </c:pt>
                <c:pt idx="4500">
                  <c:v>0.56441766433612572</c:v>
                </c:pt>
                <c:pt idx="4501">
                  <c:v>0.68547282476406779</c:v>
                </c:pt>
                <c:pt idx="4502">
                  <c:v>0.37401940329452038</c:v>
                </c:pt>
                <c:pt idx="4503">
                  <c:v>0.11004573658934569</c:v>
                </c:pt>
                <c:pt idx="4504">
                  <c:v>0.1534259660699952</c:v>
                </c:pt>
                <c:pt idx="4505">
                  <c:v>0.7475486553506554</c:v>
                </c:pt>
                <c:pt idx="4506">
                  <c:v>0.53234016167540843</c:v>
                </c:pt>
                <c:pt idx="4507">
                  <c:v>0.37401940329452038</c:v>
                </c:pt>
                <c:pt idx="4508">
                  <c:v>0.6466472653945875</c:v>
                </c:pt>
                <c:pt idx="4509">
                  <c:v>0.30347229213867605</c:v>
                </c:pt>
                <c:pt idx="4510">
                  <c:v>0.37401940329452038</c:v>
                </c:pt>
                <c:pt idx="4511">
                  <c:v>0.34862104765095814</c:v>
                </c:pt>
                <c:pt idx="4512">
                  <c:v>0.73169294103655214</c:v>
                </c:pt>
                <c:pt idx="4513">
                  <c:v>0.36940563657020203</c:v>
                </c:pt>
                <c:pt idx="4514">
                  <c:v>0.13199213757566877</c:v>
                </c:pt>
                <c:pt idx="4515">
                  <c:v>8.8699803885601655E-2</c:v>
                </c:pt>
                <c:pt idx="4516">
                  <c:v>0.16369454052055013</c:v>
                </c:pt>
                <c:pt idx="4517">
                  <c:v>0.52900730240848992</c:v>
                </c:pt>
                <c:pt idx="4518">
                  <c:v>0.69776350217750172</c:v>
                </c:pt>
                <c:pt idx="4519">
                  <c:v>0.65927767419197991</c:v>
                </c:pt>
                <c:pt idx="4520">
                  <c:v>0.48622723052874611</c:v>
                </c:pt>
                <c:pt idx="4521">
                  <c:v>1.0836005951350649</c:v>
                </c:pt>
                <c:pt idx="4522">
                  <c:v>0.67752462022555338</c:v>
                </c:pt>
                <c:pt idx="4523">
                  <c:v>0.37401940329452016</c:v>
                </c:pt>
                <c:pt idx="4524">
                  <c:v>0.16406088256676701</c:v>
                </c:pt>
                <c:pt idx="4525">
                  <c:v>0.45593552106370849</c:v>
                </c:pt>
                <c:pt idx="4526">
                  <c:v>0.1047359005383466</c:v>
                </c:pt>
                <c:pt idx="4527">
                  <c:v>0.70029647564572695</c:v>
                </c:pt>
                <c:pt idx="4528">
                  <c:v>0.60744612585436841</c:v>
                </c:pt>
                <c:pt idx="4529">
                  <c:v>0.4536837719149539</c:v>
                </c:pt>
                <c:pt idx="4530">
                  <c:v>1.0916291477782787</c:v>
                </c:pt>
                <c:pt idx="4531">
                  <c:v>1.5543515938784453</c:v>
                </c:pt>
                <c:pt idx="4532">
                  <c:v>1.2045485651975463</c:v>
                </c:pt>
                <c:pt idx="4533">
                  <c:v>0.26188143186908008</c:v>
                </c:pt>
                <c:pt idx="4534">
                  <c:v>0.35366776903977676</c:v>
                </c:pt>
                <c:pt idx="4535">
                  <c:v>1.0788995792617215</c:v>
                </c:pt>
                <c:pt idx="4536">
                  <c:v>0.73180052926311057</c:v>
                </c:pt>
                <c:pt idx="4537">
                  <c:v>1.9874019396774512E-2</c:v>
                </c:pt>
                <c:pt idx="4538">
                  <c:v>0.32686685511662428</c:v>
                </c:pt>
                <c:pt idx="4539">
                  <c:v>0.36041835903820596</c:v>
                </c:pt>
                <c:pt idx="4540">
                  <c:v>2.9143088845906523E-2</c:v>
                </c:pt>
                <c:pt idx="4541">
                  <c:v>1.4600422559728174E-2</c:v>
                </c:pt>
                <c:pt idx="4542">
                  <c:v>0.60160597149090578</c:v>
                </c:pt>
                <c:pt idx="4543">
                  <c:v>0.14060425598455367</c:v>
                </c:pt>
                <c:pt idx="4544">
                  <c:v>0.20070267965939756</c:v>
                </c:pt>
                <c:pt idx="4545">
                  <c:v>0.44722658100356183</c:v>
                </c:pt>
                <c:pt idx="4546">
                  <c:v>0.44143306127057819</c:v>
                </c:pt>
                <c:pt idx="4547">
                  <c:v>0.73635583947517036</c:v>
                </c:pt>
                <c:pt idx="4548">
                  <c:v>0.54564064242944066</c:v>
                </c:pt>
                <c:pt idx="4549">
                  <c:v>0.27156038600295318</c:v>
                </c:pt>
                <c:pt idx="4550">
                  <c:v>0.27514991966588526</c:v>
                </c:pt>
                <c:pt idx="4551">
                  <c:v>0.54705569980835966</c:v>
                </c:pt>
                <c:pt idx="4552">
                  <c:v>5.9916809665435389E-2</c:v>
                </c:pt>
                <c:pt idx="4553">
                  <c:v>0.37401940329452038</c:v>
                </c:pt>
                <c:pt idx="4554">
                  <c:v>0.60348252499916288</c:v>
                </c:pt>
                <c:pt idx="4555">
                  <c:v>1.7285834110755056</c:v>
                </c:pt>
                <c:pt idx="4556">
                  <c:v>0.68199240879402379</c:v>
                </c:pt>
                <c:pt idx="4557">
                  <c:v>0.6383277052804911</c:v>
                </c:pt>
                <c:pt idx="4558">
                  <c:v>0.75438369232372759</c:v>
                </c:pt>
                <c:pt idx="4559">
                  <c:v>0.68502561925200911</c:v>
                </c:pt>
                <c:pt idx="4560">
                  <c:v>0.54744581143185189</c:v>
                </c:pt>
                <c:pt idx="4561">
                  <c:v>0.72468212230274898</c:v>
                </c:pt>
                <c:pt idx="4562">
                  <c:v>0.37401940329452038</c:v>
                </c:pt>
                <c:pt idx="4563">
                  <c:v>0.71730366301634996</c:v>
                </c:pt>
                <c:pt idx="4564">
                  <c:v>0.37401940329452038</c:v>
                </c:pt>
                <c:pt idx="4565">
                  <c:v>0.52099950867722922</c:v>
                </c:pt>
                <c:pt idx="4566">
                  <c:v>1.0503015492761352</c:v>
                </c:pt>
                <c:pt idx="4567">
                  <c:v>0.26392649033569554</c:v>
                </c:pt>
                <c:pt idx="4568">
                  <c:v>0.58305144585164026</c:v>
                </c:pt>
                <c:pt idx="4569">
                  <c:v>0.73635583947517036</c:v>
                </c:pt>
                <c:pt idx="4570">
                  <c:v>0.50548847936996455</c:v>
                </c:pt>
                <c:pt idx="4571">
                  <c:v>0.38030706883168403</c:v>
                </c:pt>
                <c:pt idx="4572">
                  <c:v>0.71869138325845716</c:v>
                </c:pt>
                <c:pt idx="4573">
                  <c:v>0.7248209192080155</c:v>
                </c:pt>
                <c:pt idx="4574">
                  <c:v>0.11613453025991458</c:v>
                </c:pt>
                <c:pt idx="4575">
                  <c:v>0.72847745151918275</c:v>
                </c:pt>
                <c:pt idx="4576">
                  <c:v>0.37401940329452038</c:v>
                </c:pt>
                <c:pt idx="4577">
                  <c:v>5.4574912416559443E-2</c:v>
                </c:pt>
                <c:pt idx="4578">
                  <c:v>0.50112354320029806</c:v>
                </c:pt>
                <c:pt idx="4579">
                  <c:v>0.30281844790416207</c:v>
                </c:pt>
                <c:pt idx="4580">
                  <c:v>0.73481390446984851</c:v>
                </c:pt>
                <c:pt idx="4581">
                  <c:v>1.4524770859464491</c:v>
                </c:pt>
                <c:pt idx="4582">
                  <c:v>0.24106677260621939</c:v>
                </c:pt>
                <c:pt idx="4583">
                  <c:v>0.68327004587602225</c:v>
                </c:pt>
                <c:pt idx="4584">
                  <c:v>0.1220661190891453</c:v>
                </c:pt>
                <c:pt idx="4585">
                  <c:v>0.40153199273500256</c:v>
                </c:pt>
                <c:pt idx="4586">
                  <c:v>0.37401940329452038</c:v>
                </c:pt>
                <c:pt idx="4587">
                  <c:v>0.42848570692214932</c:v>
                </c:pt>
                <c:pt idx="4588">
                  <c:v>0.24817528875186601</c:v>
                </c:pt>
                <c:pt idx="4589">
                  <c:v>0.45555796533088389</c:v>
                </c:pt>
                <c:pt idx="4590">
                  <c:v>0.73366502264689659</c:v>
                </c:pt>
                <c:pt idx="4591">
                  <c:v>0</c:v>
                </c:pt>
                <c:pt idx="4592">
                  <c:v>0.10864307942821094</c:v>
                </c:pt>
                <c:pt idx="4593">
                  <c:v>0.22238340482334604</c:v>
                </c:pt>
                <c:pt idx="4594">
                  <c:v>0.37401940329452038</c:v>
                </c:pt>
                <c:pt idx="4595">
                  <c:v>0.22669893291201385</c:v>
                </c:pt>
                <c:pt idx="4596">
                  <c:v>0.87296517630452319</c:v>
                </c:pt>
                <c:pt idx="4597">
                  <c:v>0.37401940329452038</c:v>
                </c:pt>
                <c:pt idx="4598">
                  <c:v>0.403007112895654</c:v>
                </c:pt>
                <c:pt idx="4599">
                  <c:v>0.52796825391019997</c:v>
                </c:pt>
                <c:pt idx="4600">
                  <c:v>2.7067309262557995</c:v>
                </c:pt>
                <c:pt idx="4601">
                  <c:v>0.12078265722502195</c:v>
                </c:pt>
                <c:pt idx="4602">
                  <c:v>0.60289250505160397</c:v>
                </c:pt>
                <c:pt idx="4603">
                  <c:v>2.3347620782615285E-3</c:v>
                </c:pt>
                <c:pt idx="4604">
                  <c:v>0.41036907480606055</c:v>
                </c:pt>
                <c:pt idx="4605">
                  <c:v>0.73565101252581777</c:v>
                </c:pt>
                <c:pt idx="4606">
                  <c:v>0.37401940329452038</c:v>
                </c:pt>
                <c:pt idx="4607">
                  <c:v>0.37401940329452038</c:v>
                </c:pt>
                <c:pt idx="4608">
                  <c:v>0.64721748135025514</c:v>
                </c:pt>
                <c:pt idx="4609">
                  <c:v>0.19052032144250347</c:v>
                </c:pt>
                <c:pt idx="4610">
                  <c:v>0.37401940329452038</c:v>
                </c:pt>
                <c:pt idx="4611">
                  <c:v>0.37637082443217734</c:v>
                </c:pt>
                <c:pt idx="4612">
                  <c:v>0.1134948145334355</c:v>
                </c:pt>
                <c:pt idx="4613">
                  <c:v>0.98480790710038468</c:v>
                </c:pt>
                <c:pt idx="4614">
                  <c:v>0.89596554262805961</c:v>
                </c:pt>
                <c:pt idx="4615">
                  <c:v>0.31737886670341497</c:v>
                </c:pt>
                <c:pt idx="4616">
                  <c:v>0.37401940329452038</c:v>
                </c:pt>
                <c:pt idx="4617">
                  <c:v>0.75280755799363908</c:v>
                </c:pt>
                <c:pt idx="4618">
                  <c:v>0.37401940329452016</c:v>
                </c:pt>
                <c:pt idx="4619">
                  <c:v>4.0498215174978952E-2</c:v>
                </c:pt>
                <c:pt idx="4620">
                  <c:v>0.37401940329452016</c:v>
                </c:pt>
                <c:pt idx="4621">
                  <c:v>0.30823865196751871</c:v>
                </c:pt>
                <c:pt idx="4622">
                  <c:v>0.2584379668832017</c:v>
                </c:pt>
                <c:pt idx="4623">
                  <c:v>0.68518380599231443</c:v>
                </c:pt>
                <c:pt idx="4624">
                  <c:v>0.85924814305475761</c:v>
                </c:pt>
                <c:pt idx="4625">
                  <c:v>0.21881179795243402</c:v>
                </c:pt>
                <c:pt idx="4626">
                  <c:v>0.54313038560303406</c:v>
                </c:pt>
                <c:pt idx="4627">
                  <c:v>0.42524506186084804</c:v>
                </c:pt>
                <c:pt idx="4628">
                  <c:v>0.12541833396747085</c:v>
                </c:pt>
                <c:pt idx="4629">
                  <c:v>0.37401940329452038</c:v>
                </c:pt>
                <c:pt idx="4630">
                  <c:v>0.56474494355797467</c:v>
                </c:pt>
                <c:pt idx="4631">
                  <c:v>0.37401940329452038</c:v>
                </c:pt>
                <c:pt idx="4632">
                  <c:v>0.33173477650749095</c:v>
                </c:pt>
                <c:pt idx="4633">
                  <c:v>0.29287547139405079</c:v>
                </c:pt>
                <c:pt idx="4634">
                  <c:v>0.37155632227510571</c:v>
                </c:pt>
                <c:pt idx="4635">
                  <c:v>0.35413070362985505</c:v>
                </c:pt>
                <c:pt idx="4636">
                  <c:v>0.25310764533610625</c:v>
                </c:pt>
                <c:pt idx="4637">
                  <c:v>1.191109318499828</c:v>
                </c:pt>
                <c:pt idx="4638">
                  <c:v>0.37401940329452038</c:v>
                </c:pt>
                <c:pt idx="4639">
                  <c:v>0.14396998452203572</c:v>
                </c:pt>
                <c:pt idx="4640">
                  <c:v>0.37401940329452038</c:v>
                </c:pt>
                <c:pt idx="4641">
                  <c:v>0.36634853905443948</c:v>
                </c:pt>
                <c:pt idx="4642">
                  <c:v>0.37401940329452038</c:v>
                </c:pt>
                <c:pt idx="4643">
                  <c:v>0.45353191763461281</c:v>
                </c:pt>
                <c:pt idx="4644">
                  <c:v>0.18748476688145496</c:v>
                </c:pt>
                <c:pt idx="4645">
                  <c:v>0.67995595351215365</c:v>
                </c:pt>
                <c:pt idx="4646">
                  <c:v>2.831876444288842E-2</c:v>
                </c:pt>
                <c:pt idx="4647">
                  <c:v>0.41647102609554559</c:v>
                </c:pt>
                <c:pt idx="4648">
                  <c:v>0.45067995643026415</c:v>
                </c:pt>
                <c:pt idx="4649">
                  <c:v>7.21908478981724E-2</c:v>
                </c:pt>
                <c:pt idx="4650">
                  <c:v>0.72255163138978551</c:v>
                </c:pt>
                <c:pt idx="4651">
                  <c:v>1.2396848353003058</c:v>
                </c:pt>
                <c:pt idx="4652">
                  <c:v>0.37401940329452038</c:v>
                </c:pt>
                <c:pt idx="4653">
                  <c:v>0.81260795154768284</c:v>
                </c:pt>
                <c:pt idx="4654">
                  <c:v>1.5361231602261318</c:v>
                </c:pt>
                <c:pt idx="4655">
                  <c:v>0.19468214297237149</c:v>
                </c:pt>
                <c:pt idx="4656">
                  <c:v>0.37401940329452038</c:v>
                </c:pt>
                <c:pt idx="4657">
                  <c:v>0.37401940329452038</c:v>
                </c:pt>
                <c:pt idx="4658">
                  <c:v>0.60739656619134852</c:v>
                </c:pt>
                <c:pt idx="4659">
                  <c:v>0.90977332771327069</c:v>
                </c:pt>
                <c:pt idx="4660">
                  <c:v>0.37401940329452038</c:v>
                </c:pt>
                <c:pt idx="4661">
                  <c:v>0.37401940329452038</c:v>
                </c:pt>
                <c:pt idx="4662">
                  <c:v>2.5417469304021059</c:v>
                </c:pt>
                <c:pt idx="4663">
                  <c:v>0.37401940329452038</c:v>
                </c:pt>
                <c:pt idx="4664">
                  <c:v>0.37401940329452038</c:v>
                </c:pt>
                <c:pt idx="4665">
                  <c:v>0.19403734612240692</c:v>
                </c:pt>
                <c:pt idx="4666">
                  <c:v>0.20388442334586165</c:v>
                </c:pt>
                <c:pt idx="4667">
                  <c:v>4.8083070254288075E-2</c:v>
                </c:pt>
                <c:pt idx="4668">
                  <c:v>0.30869304965000915</c:v>
                </c:pt>
                <c:pt idx="4669">
                  <c:v>0.37140847972955432</c:v>
                </c:pt>
                <c:pt idx="4670">
                  <c:v>0.22864837117743075</c:v>
                </c:pt>
                <c:pt idx="4671">
                  <c:v>0.37401940329452038</c:v>
                </c:pt>
                <c:pt idx="4672">
                  <c:v>0.32561803838452913</c:v>
                </c:pt>
                <c:pt idx="4673">
                  <c:v>0.38031689318078327</c:v>
                </c:pt>
                <c:pt idx="4674">
                  <c:v>0.37401940329452038</c:v>
                </c:pt>
                <c:pt idx="4675">
                  <c:v>0.37401940329452038</c:v>
                </c:pt>
                <c:pt idx="4676">
                  <c:v>4.3620019352430456E-2</c:v>
                </c:pt>
                <c:pt idx="4677">
                  <c:v>0.32561803838452913</c:v>
                </c:pt>
                <c:pt idx="4678">
                  <c:v>0.46112237097481934</c:v>
                </c:pt>
                <c:pt idx="4679">
                  <c:v>0.37401940329452038</c:v>
                </c:pt>
                <c:pt idx="4680">
                  <c:v>0.37401940329452038</c:v>
                </c:pt>
                <c:pt idx="4681">
                  <c:v>0</c:v>
                </c:pt>
                <c:pt idx="4682">
                  <c:v>0.37401940329452016</c:v>
                </c:pt>
                <c:pt idx="4683">
                  <c:v>0.37401940329452038</c:v>
                </c:pt>
                <c:pt idx="4684">
                  <c:v>0.30869304965000915</c:v>
                </c:pt>
                <c:pt idx="4685">
                  <c:v>0.23000148004696636</c:v>
                </c:pt>
                <c:pt idx="4686">
                  <c:v>0.73635583947517036</c:v>
                </c:pt>
                <c:pt idx="4687">
                  <c:v>0.73635583947517036</c:v>
                </c:pt>
                <c:pt idx="4688">
                  <c:v>0.47377639483181849</c:v>
                </c:pt>
                <c:pt idx="4689">
                  <c:v>0.37401940329452038</c:v>
                </c:pt>
                <c:pt idx="4690">
                  <c:v>0.37401940329452038</c:v>
                </c:pt>
                <c:pt idx="4691">
                  <c:v>1.0144087454060926</c:v>
                </c:pt>
                <c:pt idx="4692">
                  <c:v>0.64675932118972035</c:v>
                </c:pt>
                <c:pt idx="4693">
                  <c:v>0.59015338606776413</c:v>
                </c:pt>
                <c:pt idx="4694">
                  <c:v>0.22864837117743075</c:v>
                </c:pt>
                <c:pt idx="4695">
                  <c:v>0.37401940329452016</c:v>
                </c:pt>
                <c:pt idx="4696">
                  <c:v>1.3208983014232116</c:v>
                </c:pt>
                <c:pt idx="4697">
                  <c:v>0.68942584833350951</c:v>
                </c:pt>
                <c:pt idx="4698">
                  <c:v>0.72564573327311621</c:v>
                </c:pt>
                <c:pt idx="4699">
                  <c:v>0.37401940329452038</c:v>
                </c:pt>
                <c:pt idx="4700">
                  <c:v>0.37401940329452038</c:v>
                </c:pt>
                <c:pt idx="4701">
                  <c:v>1.1958014074278462</c:v>
                </c:pt>
                <c:pt idx="4702">
                  <c:v>1.3264552953353494</c:v>
                </c:pt>
                <c:pt idx="4703">
                  <c:v>0.30088020842792129</c:v>
                </c:pt>
                <c:pt idx="4704">
                  <c:v>0.37401940329452016</c:v>
                </c:pt>
                <c:pt idx="4705">
                  <c:v>0.73417103628723779</c:v>
                </c:pt>
                <c:pt idx="4706">
                  <c:v>0.37401940329452038</c:v>
                </c:pt>
                <c:pt idx="4707">
                  <c:v>0.37401940329452038</c:v>
                </c:pt>
                <c:pt idx="4708">
                  <c:v>0.37401940329452038</c:v>
                </c:pt>
                <c:pt idx="4709">
                  <c:v>0.37401940329452038</c:v>
                </c:pt>
                <c:pt idx="4710">
                  <c:v>0.37401940329452016</c:v>
                </c:pt>
                <c:pt idx="4711">
                  <c:v>0.71605080652940323</c:v>
                </c:pt>
                <c:pt idx="4712">
                  <c:v>0.37401940329452038</c:v>
                </c:pt>
                <c:pt idx="4713">
                  <c:v>0.72848450707622392</c:v>
                </c:pt>
                <c:pt idx="4714">
                  <c:v>0.25567783367659142</c:v>
                </c:pt>
                <c:pt idx="4715">
                  <c:v>0.73061389484191941</c:v>
                </c:pt>
                <c:pt idx="4716">
                  <c:v>0.17167364127544504</c:v>
                </c:pt>
                <c:pt idx="4717">
                  <c:v>0.73503352036253145</c:v>
                </c:pt>
                <c:pt idx="4718">
                  <c:v>0.73169294103655214</c:v>
                </c:pt>
                <c:pt idx="4719">
                  <c:v>0.37401940329452038</c:v>
                </c:pt>
                <c:pt idx="4720">
                  <c:v>0.37401940329452038</c:v>
                </c:pt>
                <c:pt idx="4721">
                  <c:v>0.37401940329452038</c:v>
                </c:pt>
                <c:pt idx="4722">
                  <c:v>0.37401940329452038</c:v>
                </c:pt>
                <c:pt idx="4723">
                  <c:v>0.37401940329452038</c:v>
                </c:pt>
                <c:pt idx="4724">
                  <c:v>1.1958014074278462</c:v>
                </c:pt>
                <c:pt idx="4725">
                  <c:v>0.73526010164397626</c:v>
                </c:pt>
                <c:pt idx="4726">
                  <c:v>1.0793950801246357</c:v>
                </c:pt>
                <c:pt idx="4727">
                  <c:v>0.37401940329452038</c:v>
                </c:pt>
                <c:pt idx="4728">
                  <c:v>0.37401940329452038</c:v>
                </c:pt>
                <c:pt idx="4729">
                  <c:v>4.2846375973307003E-2</c:v>
                </c:pt>
                <c:pt idx="4730">
                  <c:v>0.37401940329452038</c:v>
                </c:pt>
                <c:pt idx="4731">
                  <c:v>0.57800629973926676</c:v>
                </c:pt>
                <c:pt idx="4732">
                  <c:v>0</c:v>
                </c:pt>
                <c:pt idx="4733">
                  <c:v>0.39205585478575611</c:v>
                </c:pt>
                <c:pt idx="4734">
                  <c:v>0.39205585478575611</c:v>
                </c:pt>
                <c:pt idx="4735">
                  <c:v>0.78448959748889502</c:v>
                </c:pt>
                <c:pt idx="4736">
                  <c:v>0.30591563564041258</c:v>
                </c:pt>
                <c:pt idx="4737">
                  <c:v>0.73635583947517036</c:v>
                </c:pt>
                <c:pt idx="4738">
                  <c:v>0.73635583947517036</c:v>
                </c:pt>
                <c:pt idx="4739">
                  <c:v>0.73635583947517036</c:v>
                </c:pt>
                <c:pt idx="4740">
                  <c:v>0.73635583947517036</c:v>
                </c:pt>
                <c:pt idx="4741">
                  <c:v>0.64186292400584866</c:v>
                </c:pt>
                <c:pt idx="4742">
                  <c:v>0.1268249807609374</c:v>
                </c:pt>
                <c:pt idx="4743">
                  <c:v>0.30574018291764676</c:v>
                </c:pt>
                <c:pt idx="4744">
                  <c:v>0.42790739771071845</c:v>
                </c:pt>
                <c:pt idx="4745">
                  <c:v>0.4196097020888096</c:v>
                </c:pt>
                <c:pt idx="4746">
                  <c:v>0.73635583947517036</c:v>
                </c:pt>
                <c:pt idx="4747">
                  <c:v>0.4196097020888096</c:v>
                </c:pt>
                <c:pt idx="4748">
                  <c:v>0.73635583947517036</c:v>
                </c:pt>
                <c:pt idx="4749">
                  <c:v>0</c:v>
                </c:pt>
                <c:pt idx="4750">
                  <c:v>0.37401940329452038</c:v>
                </c:pt>
                <c:pt idx="4751">
                  <c:v>0.37401940329452038</c:v>
                </c:pt>
                <c:pt idx="4752">
                  <c:v>0.37401940329452038</c:v>
                </c:pt>
                <c:pt idx="4753">
                  <c:v>0.51334792943591212</c:v>
                </c:pt>
                <c:pt idx="4754">
                  <c:v>7.9561436934343407E-2</c:v>
                </c:pt>
                <c:pt idx="4755">
                  <c:v>0.37401940329452038</c:v>
                </c:pt>
                <c:pt idx="4756">
                  <c:v>0.37401940329452038</c:v>
                </c:pt>
                <c:pt idx="4757">
                  <c:v>0.68214260346914979</c:v>
                </c:pt>
                <c:pt idx="4758">
                  <c:v>0.37401940329452038</c:v>
                </c:pt>
                <c:pt idx="4759">
                  <c:v>0.37401940329452038</c:v>
                </c:pt>
                <c:pt idx="4760">
                  <c:v>1.2631302152671475</c:v>
                </c:pt>
                <c:pt idx="4761">
                  <c:v>1.2631302152671475</c:v>
                </c:pt>
                <c:pt idx="4762">
                  <c:v>1.2631302152671475</c:v>
                </c:pt>
                <c:pt idx="4763">
                  <c:v>1.2631302152671475</c:v>
                </c:pt>
                <c:pt idx="4764">
                  <c:v>1.2631302152671475</c:v>
                </c:pt>
                <c:pt idx="4765">
                  <c:v>0.5177901166318335</c:v>
                </c:pt>
                <c:pt idx="4766">
                  <c:v>0.37401940329452038</c:v>
                </c:pt>
                <c:pt idx="4767">
                  <c:v>0.41430169808549239</c:v>
                </c:pt>
                <c:pt idx="4768">
                  <c:v>0.1438588200731564</c:v>
                </c:pt>
                <c:pt idx="4769">
                  <c:v>0.2356270746693393</c:v>
                </c:pt>
                <c:pt idx="4770">
                  <c:v>0.37401940329452038</c:v>
                </c:pt>
                <c:pt idx="4771">
                  <c:v>0.11634959128940695</c:v>
                </c:pt>
                <c:pt idx="4772">
                  <c:v>0.37401940329452016</c:v>
                </c:pt>
                <c:pt idx="4773">
                  <c:v>7.7091723039966531E-2</c:v>
                </c:pt>
                <c:pt idx="4774">
                  <c:v>0.30667988196847246</c:v>
                </c:pt>
                <c:pt idx="4775">
                  <c:v>0.57743582507522551</c:v>
                </c:pt>
                <c:pt idx="4776">
                  <c:v>0.56881947430094271</c:v>
                </c:pt>
                <c:pt idx="4777">
                  <c:v>0.14802580281018363</c:v>
                </c:pt>
                <c:pt idx="4778">
                  <c:v>0.90836277691925793</c:v>
                </c:pt>
                <c:pt idx="4779">
                  <c:v>0.65214752218937544</c:v>
                </c:pt>
                <c:pt idx="4780">
                  <c:v>0.37401940329452038</c:v>
                </c:pt>
                <c:pt idx="4781">
                  <c:v>0.91949608220634094</c:v>
                </c:pt>
                <c:pt idx="4782">
                  <c:v>0.37401940329452038</c:v>
                </c:pt>
                <c:pt idx="4783">
                  <c:v>0.37401940329452038</c:v>
                </c:pt>
                <c:pt idx="4784">
                  <c:v>1.1277760176612599</c:v>
                </c:pt>
                <c:pt idx="4785">
                  <c:v>1.1277760176612599</c:v>
                </c:pt>
                <c:pt idx="4786">
                  <c:v>0.1392547228925603</c:v>
                </c:pt>
                <c:pt idx="4787">
                  <c:v>0.10912095413530792</c:v>
                </c:pt>
                <c:pt idx="4788">
                  <c:v>0.37401940329452038</c:v>
                </c:pt>
                <c:pt idx="4789">
                  <c:v>0.68435706641031802</c:v>
                </c:pt>
                <c:pt idx="4790">
                  <c:v>0.37401940329452038</c:v>
                </c:pt>
                <c:pt idx="4791">
                  <c:v>0.37401940329452038</c:v>
                </c:pt>
                <c:pt idx="4792">
                  <c:v>0.37401940329452038</c:v>
                </c:pt>
                <c:pt idx="4793">
                  <c:v>0.37401940329452038</c:v>
                </c:pt>
                <c:pt idx="4794">
                  <c:v>0.73260771155072091</c:v>
                </c:pt>
                <c:pt idx="4795">
                  <c:v>0.37401940329452016</c:v>
                </c:pt>
                <c:pt idx="4796">
                  <c:v>0.68806650200553499</c:v>
                </c:pt>
                <c:pt idx="4797">
                  <c:v>0.17488099966575371</c:v>
                </c:pt>
                <c:pt idx="4798">
                  <c:v>2.3662295011099541</c:v>
                </c:pt>
                <c:pt idx="4799">
                  <c:v>0.37401940329452038</c:v>
                </c:pt>
                <c:pt idx="4800">
                  <c:v>0.2350393285700528</c:v>
                </c:pt>
                <c:pt idx="4801">
                  <c:v>0.13759895029688191</c:v>
                </c:pt>
                <c:pt idx="4802">
                  <c:v>0.37401940329452016</c:v>
                </c:pt>
                <c:pt idx="4803">
                  <c:v>0.65214752218937544</c:v>
                </c:pt>
                <c:pt idx="4804">
                  <c:v>0.17299171079511214</c:v>
                </c:pt>
                <c:pt idx="4805">
                  <c:v>0.15952696506769229</c:v>
                </c:pt>
                <c:pt idx="4806">
                  <c:v>0.70859203463471443</c:v>
                </c:pt>
                <c:pt idx="4807">
                  <c:v>0.77903223826547774</c:v>
                </c:pt>
                <c:pt idx="4808">
                  <c:v>0.37401940329452038</c:v>
                </c:pt>
                <c:pt idx="4809">
                  <c:v>0.15952696506769229</c:v>
                </c:pt>
                <c:pt idx="4810">
                  <c:v>0.71203052472260253</c:v>
                </c:pt>
                <c:pt idx="4811">
                  <c:v>0.62791802445993972</c:v>
                </c:pt>
                <c:pt idx="4812">
                  <c:v>0.37401940329452038</c:v>
                </c:pt>
                <c:pt idx="4813">
                  <c:v>0.71041916863372734</c:v>
                </c:pt>
                <c:pt idx="4814">
                  <c:v>0.71041916863372734</c:v>
                </c:pt>
                <c:pt idx="4815">
                  <c:v>0.61735922837263413</c:v>
                </c:pt>
                <c:pt idx="4816">
                  <c:v>0.37401940329452038</c:v>
                </c:pt>
                <c:pt idx="4817">
                  <c:v>0.61735922837263413</c:v>
                </c:pt>
                <c:pt idx="4818">
                  <c:v>0.67207782249784398</c:v>
                </c:pt>
                <c:pt idx="4819">
                  <c:v>0.37401940329452038</c:v>
                </c:pt>
                <c:pt idx="4820">
                  <c:v>0.37401940329452038</c:v>
                </c:pt>
                <c:pt idx="4821">
                  <c:v>0.37401940329452038</c:v>
                </c:pt>
                <c:pt idx="4822">
                  <c:v>0.37401940329452038</c:v>
                </c:pt>
                <c:pt idx="4823">
                  <c:v>0.68156980975950721</c:v>
                </c:pt>
                <c:pt idx="4824">
                  <c:v>0.30347229213867605</c:v>
                </c:pt>
                <c:pt idx="4825">
                  <c:v>0.37401940329452038</c:v>
                </c:pt>
                <c:pt idx="4826">
                  <c:v>0.71041916863372734</c:v>
                </c:pt>
                <c:pt idx="4827">
                  <c:v>0.37401940329452038</c:v>
                </c:pt>
                <c:pt idx="4828">
                  <c:v>1.1958014074278462</c:v>
                </c:pt>
                <c:pt idx="4829">
                  <c:v>0.72280454071550715</c:v>
                </c:pt>
                <c:pt idx="4830">
                  <c:v>0.25797491911498655</c:v>
                </c:pt>
                <c:pt idx="4831">
                  <c:v>0.37401940329452038</c:v>
                </c:pt>
                <c:pt idx="4832">
                  <c:v>0.37401940329452038</c:v>
                </c:pt>
                <c:pt idx="4833">
                  <c:v>0.39341948144086131</c:v>
                </c:pt>
                <c:pt idx="4834">
                  <c:v>0.37401940329452038</c:v>
                </c:pt>
                <c:pt idx="4835">
                  <c:v>0.37401940329452038</c:v>
                </c:pt>
                <c:pt idx="4836">
                  <c:v>0.37401940329452038</c:v>
                </c:pt>
                <c:pt idx="4837">
                  <c:v>0.37401940329452038</c:v>
                </c:pt>
                <c:pt idx="4838">
                  <c:v>0.37401940329452038</c:v>
                </c:pt>
                <c:pt idx="4839">
                  <c:v>0.37401940329452038</c:v>
                </c:pt>
                <c:pt idx="4840">
                  <c:v>0.37401940329452038</c:v>
                </c:pt>
                <c:pt idx="4841">
                  <c:v>0.71041916863372734</c:v>
                </c:pt>
                <c:pt idx="4842">
                  <c:v>0.33810237970306367</c:v>
                </c:pt>
                <c:pt idx="4843">
                  <c:v>0.37401940329452038</c:v>
                </c:pt>
                <c:pt idx="4844">
                  <c:v>0.37401940329452038</c:v>
                </c:pt>
                <c:pt idx="4845">
                  <c:v>0.37401940329452038</c:v>
                </c:pt>
                <c:pt idx="4846">
                  <c:v>0.3935868007833343</c:v>
                </c:pt>
                <c:pt idx="4847">
                  <c:v>0.73635583947517036</c:v>
                </c:pt>
                <c:pt idx="4848">
                  <c:v>0</c:v>
                </c:pt>
                <c:pt idx="4849">
                  <c:v>0.37401940329452016</c:v>
                </c:pt>
                <c:pt idx="4850">
                  <c:v>1.5088002225413903</c:v>
                </c:pt>
                <c:pt idx="4851">
                  <c:v>1.1958014074278462</c:v>
                </c:pt>
                <c:pt idx="4852">
                  <c:v>0.37401940329452038</c:v>
                </c:pt>
                <c:pt idx="4853">
                  <c:v>0.73635583947517036</c:v>
                </c:pt>
                <c:pt idx="4854">
                  <c:v>0.73635583947517036</c:v>
                </c:pt>
                <c:pt idx="4855">
                  <c:v>0.73635583947517036</c:v>
                </c:pt>
                <c:pt idx="4856">
                  <c:v>0.73635583947517036</c:v>
                </c:pt>
                <c:pt idx="4857">
                  <c:v>0.64186292400584866</c:v>
                </c:pt>
                <c:pt idx="4858">
                  <c:v>0.15952696506769229</c:v>
                </c:pt>
                <c:pt idx="4859">
                  <c:v>0.73635583947517036</c:v>
                </c:pt>
                <c:pt idx="4860">
                  <c:v>0.40789742248212074</c:v>
                </c:pt>
                <c:pt idx="4861">
                  <c:v>0.96267365731671073</c:v>
                </c:pt>
                <c:pt idx="4862">
                  <c:v>0.72712818574218663</c:v>
                </c:pt>
                <c:pt idx="4863">
                  <c:v>0.37401940329452016</c:v>
                </c:pt>
                <c:pt idx="4864">
                  <c:v>0.37401940329452016</c:v>
                </c:pt>
                <c:pt idx="4865">
                  <c:v>0.37401940329452038</c:v>
                </c:pt>
                <c:pt idx="4866">
                  <c:v>0.73635583947517036</c:v>
                </c:pt>
                <c:pt idx="4867">
                  <c:v>0.73635583947517036</c:v>
                </c:pt>
                <c:pt idx="4868">
                  <c:v>0.73635583947517036</c:v>
                </c:pt>
                <c:pt idx="4869">
                  <c:v>0.14003314888462437</c:v>
                </c:pt>
                <c:pt idx="4870">
                  <c:v>0.73635583947517036</c:v>
                </c:pt>
                <c:pt idx="4871">
                  <c:v>0.73635583947517036</c:v>
                </c:pt>
                <c:pt idx="4872">
                  <c:v>0.73635583947517036</c:v>
                </c:pt>
                <c:pt idx="4873">
                  <c:v>0.73635583947517036</c:v>
                </c:pt>
                <c:pt idx="4874">
                  <c:v>0.37401940329452038</c:v>
                </c:pt>
                <c:pt idx="4875">
                  <c:v>0.73635583947517036</c:v>
                </c:pt>
                <c:pt idx="4876">
                  <c:v>8.0640902656342522E-2</c:v>
                </c:pt>
                <c:pt idx="4877">
                  <c:v>0.71539611222334387</c:v>
                </c:pt>
                <c:pt idx="4878">
                  <c:v>0.37401940329452038</c:v>
                </c:pt>
                <c:pt idx="4879">
                  <c:v>0.37401940329452038</c:v>
                </c:pt>
                <c:pt idx="4880">
                  <c:v>0.37401940329452038</c:v>
                </c:pt>
                <c:pt idx="4881">
                  <c:v>3.7857295878286318E-2</c:v>
                </c:pt>
                <c:pt idx="4882">
                  <c:v>0.91949608220634094</c:v>
                </c:pt>
                <c:pt idx="4883">
                  <c:v>0.90836277691925793</c:v>
                </c:pt>
                <c:pt idx="4884">
                  <c:v>0.37401940329452038</c:v>
                </c:pt>
                <c:pt idx="4885">
                  <c:v>4.3778449229057929E-2</c:v>
                </c:pt>
                <c:pt idx="4886">
                  <c:v>2.488718326030781E-2</c:v>
                </c:pt>
                <c:pt idx="4887">
                  <c:v>0.91949608220634094</c:v>
                </c:pt>
                <c:pt idx="4888">
                  <c:v>0.72262151715159761</c:v>
                </c:pt>
                <c:pt idx="4889">
                  <c:v>2.3787287649797877E-4</c:v>
                </c:pt>
                <c:pt idx="4890">
                  <c:v>0.10403776855093808</c:v>
                </c:pt>
                <c:pt idx="4891">
                  <c:v>1.1642508705211847E-2</c:v>
                </c:pt>
                <c:pt idx="4892">
                  <c:v>0.6624045168272189</c:v>
                </c:pt>
                <c:pt idx="4893">
                  <c:v>0.78342988564923233</c:v>
                </c:pt>
                <c:pt idx="4894">
                  <c:v>0.67006127268772542</c:v>
                </c:pt>
                <c:pt idx="4895">
                  <c:v>0.73492993628374104</c:v>
                </c:pt>
                <c:pt idx="4896">
                  <c:v>4.3622952100383847E-2</c:v>
                </c:pt>
                <c:pt idx="4897">
                  <c:v>0.32561803838452913</c:v>
                </c:pt>
                <c:pt idx="4898">
                  <c:v>7.9601691759337109E-2</c:v>
                </c:pt>
                <c:pt idx="4899">
                  <c:v>0.37401940329452038</c:v>
                </c:pt>
                <c:pt idx="4900">
                  <c:v>0.71499186560200356</c:v>
                </c:pt>
                <c:pt idx="4901">
                  <c:v>0.65026869317145186</c:v>
                </c:pt>
                <c:pt idx="4902">
                  <c:v>0.37401940329452038</c:v>
                </c:pt>
                <c:pt idx="4903">
                  <c:v>1.78349516075446E-4</c:v>
                </c:pt>
                <c:pt idx="4904">
                  <c:v>0.73635583947517036</c:v>
                </c:pt>
                <c:pt idx="4905">
                  <c:v>0.73635583947517036</c:v>
                </c:pt>
                <c:pt idx="4906">
                  <c:v>0.73635583947517036</c:v>
                </c:pt>
                <c:pt idx="4907">
                  <c:v>0.73635583947517036</c:v>
                </c:pt>
                <c:pt idx="4908">
                  <c:v>1.328989772054965</c:v>
                </c:pt>
                <c:pt idx="4909">
                  <c:v>1.1642508705211847E-2</c:v>
                </c:pt>
                <c:pt idx="4910">
                  <c:v>0.15952696506769229</c:v>
                </c:pt>
                <c:pt idx="4911">
                  <c:v>0.32561803838452913</c:v>
                </c:pt>
                <c:pt idx="4912">
                  <c:v>0.37401940329452016</c:v>
                </c:pt>
                <c:pt idx="4913">
                  <c:v>1.1277760176612599</c:v>
                </c:pt>
                <c:pt idx="4914">
                  <c:v>0.37401940329452038</c:v>
                </c:pt>
                <c:pt idx="4915">
                  <c:v>1.1277760176612599</c:v>
                </c:pt>
                <c:pt idx="4916">
                  <c:v>0.37401940329452038</c:v>
                </c:pt>
                <c:pt idx="4917">
                  <c:v>1.1277760176612599</c:v>
                </c:pt>
                <c:pt idx="4918">
                  <c:v>0.2947458384226318</c:v>
                </c:pt>
                <c:pt idx="4919">
                  <c:v>1.1277760176612599</c:v>
                </c:pt>
                <c:pt idx="4920">
                  <c:v>0.37401940329452038</c:v>
                </c:pt>
                <c:pt idx="4921">
                  <c:v>0.7081428326369178</c:v>
                </c:pt>
                <c:pt idx="4922">
                  <c:v>0.86331370751888759</c:v>
                </c:pt>
                <c:pt idx="4923">
                  <c:v>0.57720236172891881</c:v>
                </c:pt>
                <c:pt idx="4924">
                  <c:v>0.37401940329452038</c:v>
                </c:pt>
                <c:pt idx="4925">
                  <c:v>0.69508632726552932</c:v>
                </c:pt>
                <c:pt idx="4926">
                  <c:v>4.9255673819002414E-2</c:v>
                </c:pt>
                <c:pt idx="4927">
                  <c:v>4.5269204891453987E-2</c:v>
                </c:pt>
                <c:pt idx="4928">
                  <c:v>0.7239321182668832</c:v>
                </c:pt>
                <c:pt idx="4929">
                  <c:v>0.30673908475909284</c:v>
                </c:pt>
                <c:pt idx="4930">
                  <c:v>0.18853844885448351</c:v>
                </c:pt>
                <c:pt idx="4931">
                  <c:v>0.7086686606868593</c:v>
                </c:pt>
                <c:pt idx="4932">
                  <c:v>0.37401940329452038</c:v>
                </c:pt>
                <c:pt idx="4933">
                  <c:v>0.23114815687527646</c:v>
                </c:pt>
                <c:pt idx="4934">
                  <c:v>2.848531130270154E-2</c:v>
                </c:pt>
                <c:pt idx="4935">
                  <c:v>0.37401940329452038</c:v>
                </c:pt>
                <c:pt idx="4936">
                  <c:v>0.56907180340236418</c:v>
                </c:pt>
                <c:pt idx="4937">
                  <c:v>0.70022911719023728</c:v>
                </c:pt>
                <c:pt idx="4938">
                  <c:v>0.72456709559402366</c:v>
                </c:pt>
                <c:pt idx="4939">
                  <c:v>0.11140974681156235</c:v>
                </c:pt>
                <c:pt idx="4940">
                  <c:v>0.69619852725463338</c:v>
                </c:pt>
                <c:pt idx="4941">
                  <c:v>5.3220300868040721E-2</c:v>
                </c:pt>
                <c:pt idx="4942">
                  <c:v>0.91555344688914664</c:v>
                </c:pt>
                <c:pt idx="4943">
                  <c:v>0.78806862214417772</c:v>
                </c:pt>
                <c:pt idx="4944">
                  <c:v>0.66599177901138318</c:v>
                </c:pt>
                <c:pt idx="4945">
                  <c:v>0.68949056170860112</c:v>
                </c:pt>
                <c:pt idx="4946">
                  <c:v>0.66921779310687923</c:v>
                </c:pt>
                <c:pt idx="4947">
                  <c:v>0.37401940329452038</c:v>
                </c:pt>
                <c:pt idx="4948">
                  <c:v>0.70877085572945864</c:v>
                </c:pt>
                <c:pt idx="4949">
                  <c:v>0.37401940329452038</c:v>
                </c:pt>
                <c:pt idx="4950">
                  <c:v>0.42790739771071845</c:v>
                </c:pt>
                <c:pt idx="4951">
                  <c:v>0.40312584246963268</c:v>
                </c:pt>
                <c:pt idx="4952">
                  <c:v>0.22681551288716723</c:v>
                </c:pt>
                <c:pt idx="4953">
                  <c:v>0</c:v>
                </c:pt>
                <c:pt idx="4954">
                  <c:v>0.37401940329452038</c:v>
                </c:pt>
                <c:pt idx="4955">
                  <c:v>0.37401940329452038</c:v>
                </c:pt>
                <c:pt idx="4956">
                  <c:v>0.37401940329452038</c:v>
                </c:pt>
                <c:pt idx="4957">
                  <c:v>0.51516687337451295</c:v>
                </c:pt>
                <c:pt idx="4958">
                  <c:v>0.20050388313365911</c:v>
                </c:pt>
                <c:pt idx="4959">
                  <c:v>0.37401940329452016</c:v>
                </c:pt>
                <c:pt idx="4960">
                  <c:v>0.73069663128794149</c:v>
                </c:pt>
                <c:pt idx="4961">
                  <c:v>0.72886871732637049</c:v>
                </c:pt>
                <c:pt idx="4962">
                  <c:v>0.45954910609111138</c:v>
                </c:pt>
                <c:pt idx="4963">
                  <c:v>0.73635583947517036</c:v>
                </c:pt>
                <c:pt idx="4964">
                  <c:v>7.9561436934343407E-2</c:v>
                </c:pt>
                <c:pt idx="4965">
                  <c:v>0.71041916863372734</c:v>
                </c:pt>
                <c:pt idx="4966">
                  <c:v>0.15952696506769229</c:v>
                </c:pt>
                <c:pt idx="4967">
                  <c:v>0.73635583947517036</c:v>
                </c:pt>
                <c:pt idx="4968">
                  <c:v>1.1277760176612599</c:v>
                </c:pt>
                <c:pt idx="4969">
                  <c:v>1.1277760176612599</c:v>
                </c:pt>
                <c:pt idx="4970">
                  <c:v>0.29400867357290406</c:v>
                </c:pt>
                <c:pt idx="4971">
                  <c:v>0.66921779310687923</c:v>
                </c:pt>
                <c:pt idx="4972">
                  <c:v>0.37401940329452038</c:v>
                </c:pt>
                <c:pt idx="4973">
                  <c:v>0.37401940329452016</c:v>
                </c:pt>
                <c:pt idx="4974">
                  <c:v>0.37401940329452038</c:v>
                </c:pt>
                <c:pt idx="4975">
                  <c:v>0.69508632726552932</c:v>
                </c:pt>
                <c:pt idx="4976">
                  <c:v>1.2589990635062003</c:v>
                </c:pt>
                <c:pt idx="4977">
                  <c:v>0.63068612153807346</c:v>
                </c:pt>
                <c:pt idx="4978">
                  <c:v>0.18665286885495169</c:v>
                </c:pt>
                <c:pt idx="4979">
                  <c:v>0.56938436262095515</c:v>
                </c:pt>
                <c:pt idx="4980">
                  <c:v>0.53215132944854815</c:v>
                </c:pt>
                <c:pt idx="4981">
                  <c:v>0.37401940329452038</c:v>
                </c:pt>
                <c:pt idx="4982">
                  <c:v>0.72079054021338751</c:v>
                </c:pt>
                <c:pt idx="4983">
                  <c:v>8.4378187774388588E-2</c:v>
                </c:pt>
                <c:pt idx="4984">
                  <c:v>8.4378187774388588E-2</c:v>
                </c:pt>
                <c:pt idx="4985">
                  <c:v>5.0225081334799603E-2</c:v>
                </c:pt>
                <c:pt idx="4986">
                  <c:v>8.4378187774388588E-2</c:v>
                </c:pt>
                <c:pt idx="4987">
                  <c:v>0.73033852399025589</c:v>
                </c:pt>
                <c:pt idx="4988">
                  <c:v>8.4378187774388588E-2</c:v>
                </c:pt>
                <c:pt idx="4989">
                  <c:v>8.4378187774388588E-2</c:v>
                </c:pt>
                <c:pt idx="4990">
                  <c:v>7.8484070396999381E-2</c:v>
                </c:pt>
                <c:pt idx="4991">
                  <c:v>0.72707275063410948</c:v>
                </c:pt>
                <c:pt idx="4992">
                  <c:v>0.65710822166717386</c:v>
                </c:pt>
                <c:pt idx="4993">
                  <c:v>0.72466942426312853</c:v>
                </c:pt>
                <c:pt idx="4994">
                  <c:v>0.71330724963905423</c:v>
                </c:pt>
                <c:pt idx="4995">
                  <c:v>0.69431657856285156</c:v>
                </c:pt>
                <c:pt idx="4996">
                  <c:v>0.37401940329452038</c:v>
                </c:pt>
                <c:pt idx="4997">
                  <c:v>0.72587860029763995</c:v>
                </c:pt>
                <c:pt idx="4998">
                  <c:v>0.50764533195781913</c:v>
                </c:pt>
                <c:pt idx="4999">
                  <c:v>0.35015654245388927</c:v>
                </c:pt>
                <c:pt idx="5000">
                  <c:v>0.37401940329452038</c:v>
                </c:pt>
                <c:pt idx="5001">
                  <c:v>0.27196160695675903</c:v>
                </c:pt>
                <c:pt idx="5002">
                  <c:v>1.517973755457046</c:v>
                </c:pt>
                <c:pt idx="5003">
                  <c:v>0.37401940329452038</c:v>
                </c:pt>
                <c:pt idx="5004">
                  <c:v>0.37401940329452038</c:v>
                </c:pt>
                <c:pt idx="5005">
                  <c:v>0.37401940329452038</c:v>
                </c:pt>
                <c:pt idx="5006">
                  <c:v>5.7097677331995278E-2</c:v>
                </c:pt>
                <c:pt idx="5007">
                  <c:v>0.72360187989532354</c:v>
                </c:pt>
                <c:pt idx="5008">
                  <c:v>0.37401940329452016</c:v>
                </c:pt>
                <c:pt idx="5009">
                  <c:v>0.32746117715399342</c:v>
                </c:pt>
                <c:pt idx="5010">
                  <c:v>0.52254383151648021</c:v>
                </c:pt>
                <c:pt idx="5011">
                  <c:v>0.71414489761634492</c:v>
                </c:pt>
                <c:pt idx="5012">
                  <c:v>0.37401940329452038</c:v>
                </c:pt>
                <c:pt idx="5013">
                  <c:v>0.73417206005365421</c:v>
                </c:pt>
                <c:pt idx="5014">
                  <c:v>0.37401940329452038</c:v>
                </c:pt>
                <c:pt idx="5015">
                  <c:v>0.6361962412363209</c:v>
                </c:pt>
                <c:pt idx="5016">
                  <c:v>0.37401940329452038</c:v>
                </c:pt>
                <c:pt idx="5017">
                  <c:v>4.3637320626516103E-2</c:v>
                </c:pt>
                <c:pt idx="5018">
                  <c:v>0.37401940329452038</c:v>
                </c:pt>
                <c:pt idx="5019">
                  <c:v>0.37401940329452038</c:v>
                </c:pt>
                <c:pt idx="5020">
                  <c:v>0.49280748208793923</c:v>
                </c:pt>
                <c:pt idx="5021">
                  <c:v>0.65295307225620236</c:v>
                </c:pt>
                <c:pt idx="5022">
                  <c:v>0.33658110860990131</c:v>
                </c:pt>
                <c:pt idx="5023">
                  <c:v>0.37401940329452016</c:v>
                </c:pt>
                <c:pt idx="5024">
                  <c:v>0.28523572848074924</c:v>
                </c:pt>
                <c:pt idx="5025">
                  <c:v>0.91949608220634094</c:v>
                </c:pt>
                <c:pt idx="5026">
                  <c:v>0.37401940329452038</c:v>
                </c:pt>
                <c:pt idx="5027">
                  <c:v>0.37401940329452038</c:v>
                </c:pt>
                <c:pt idx="5028">
                  <c:v>7.8484070396999381E-2</c:v>
                </c:pt>
                <c:pt idx="5029">
                  <c:v>0.37401940329452038</c:v>
                </c:pt>
                <c:pt idx="5030">
                  <c:v>8.4378187774388588E-2</c:v>
                </c:pt>
                <c:pt idx="5031">
                  <c:v>0.37401940329452038</c:v>
                </c:pt>
                <c:pt idx="5032">
                  <c:v>0.37401940329452038</c:v>
                </c:pt>
                <c:pt idx="5033">
                  <c:v>1.2902308188394966</c:v>
                </c:pt>
                <c:pt idx="5034">
                  <c:v>0.69499046627500249</c:v>
                </c:pt>
                <c:pt idx="5035">
                  <c:v>0.69485835680735197</c:v>
                </c:pt>
                <c:pt idx="5036">
                  <c:v>0.71066087604808059</c:v>
                </c:pt>
                <c:pt idx="5037">
                  <c:v>0.58522028035918927</c:v>
                </c:pt>
                <c:pt idx="5038">
                  <c:v>0.69499046627500249</c:v>
                </c:pt>
                <c:pt idx="5039">
                  <c:v>0.37401940329452038</c:v>
                </c:pt>
                <c:pt idx="5040">
                  <c:v>0.15952696506769229</c:v>
                </c:pt>
                <c:pt idx="5041">
                  <c:v>0.37401940329452038</c:v>
                </c:pt>
                <c:pt idx="5042">
                  <c:v>0.37401940329452038</c:v>
                </c:pt>
                <c:pt idx="5043">
                  <c:v>1.6039896344901603</c:v>
                </c:pt>
                <c:pt idx="5044">
                  <c:v>1.1277760176612599</c:v>
                </c:pt>
                <c:pt idx="5045">
                  <c:v>0.37401940329452038</c:v>
                </c:pt>
                <c:pt idx="5046">
                  <c:v>0.6465402274821489</c:v>
                </c:pt>
                <c:pt idx="5047">
                  <c:v>0.37401940329452038</c:v>
                </c:pt>
                <c:pt idx="5048">
                  <c:v>0.37401940329452038</c:v>
                </c:pt>
                <c:pt idx="5049">
                  <c:v>1.1277760176612599</c:v>
                </c:pt>
                <c:pt idx="5050">
                  <c:v>0.37401940329452038</c:v>
                </c:pt>
                <c:pt idx="5051">
                  <c:v>0.37401940329452016</c:v>
                </c:pt>
                <c:pt idx="5052">
                  <c:v>0.59530278441492013</c:v>
                </c:pt>
                <c:pt idx="5053">
                  <c:v>0.18938471972015924</c:v>
                </c:pt>
                <c:pt idx="5054">
                  <c:v>0</c:v>
                </c:pt>
                <c:pt idx="5055">
                  <c:v>0.72848450707622392</c:v>
                </c:pt>
                <c:pt idx="5056">
                  <c:v>0.37401940329452038</c:v>
                </c:pt>
                <c:pt idx="5057">
                  <c:v>0.68212229602222951</c:v>
                </c:pt>
                <c:pt idx="5058">
                  <c:v>0.37401940329452016</c:v>
                </c:pt>
                <c:pt idx="5059">
                  <c:v>0.45954910609111138</c:v>
                </c:pt>
                <c:pt idx="5060">
                  <c:v>0.37401940329452038</c:v>
                </c:pt>
                <c:pt idx="5061">
                  <c:v>0.85891571204090511</c:v>
                </c:pt>
                <c:pt idx="5062">
                  <c:v>7.7638362478822956E-2</c:v>
                </c:pt>
                <c:pt idx="5063">
                  <c:v>8.3792433092823804E-2</c:v>
                </c:pt>
                <c:pt idx="5064">
                  <c:v>0.73635583947517036</c:v>
                </c:pt>
                <c:pt idx="5065">
                  <c:v>0.70207829488534124</c:v>
                </c:pt>
                <c:pt idx="5066">
                  <c:v>0.73481328922060163</c:v>
                </c:pt>
                <c:pt idx="5067">
                  <c:v>5.8486263781071003E-3</c:v>
                </c:pt>
                <c:pt idx="5068">
                  <c:v>0.37401940329452038</c:v>
                </c:pt>
                <c:pt idx="5069">
                  <c:v>0.6595677209871651</c:v>
                </c:pt>
                <c:pt idx="5070">
                  <c:v>0.37401940329452038</c:v>
                </c:pt>
                <c:pt idx="5071">
                  <c:v>0.36057385463454045</c:v>
                </c:pt>
                <c:pt idx="5072">
                  <c:v>0.27423732287685904</c:v>
                </c:pt>
                <c:pt idx="5073">
                  <c:v>0.23351816279259893</c:v>
                </c:pt>
                <c:pt idx="5074">
                  <c:v>0.73635583947517036</c:v>
                </c:pt>
                <c:pt idx="5075">
                  <c:v>0.31219444328606277</c:v>
                </c:pt>
                <c:pt idx="5076">
                  <c:v>0.11218518554719291</c:v>
                </c:pt>
                <c:pt idx="5077">
                  <c:v>0.46658638945853176</c:v>
                </c:pt>
                <c:pt idx="5078">
                  <c:v>0.37401940329452016</c:v>
                </c:pt>
                <c:pt idx="5079">
                  <c:v>0.10051242780476947</c:v>
                </c:pt>
                <c:pt idx="5080">
                  <c:v>0.37401940329452038</c:v>
                </c:pt>
                <c:pt idx="5081">
                  <c:v>0.68449872722361016</c:v>
                </c:pt>
                <c:pt idx="5082">
                  <c:v>0.36610605616476644</c:v>
                </c:pt>
                <c:pt idx="5083">
                  <c:v>0.53400135232368684</c:v>
                </c:pt>
                <c:pt idx="5084">
                  <c:v>0.27757155084168039</c:v>
                </c:pt>
                <c:pt idx="5085">
                  <c:v>0.23985102738244418</c:v>
                </c:pt>
                <c:pt idx="5086">
                  <c:v>7.0060116850516191E-2</c:v>
                </c:pt>
                <c:pt idx="5087">
                  <c:v>0.12269353747139897</c:v>
                </c:pt>
                <c:pt idx="5088">
                  <c:v>0.64643435959876749</c:v>
                </c:pt>
                <c:pt idx="5089">
                  <c:v>0.70242079802524748</c:v>
                </c:pt>
                <c:pt idx="5090">
                  <c:v>7.5757489378459997E-2</c:v>
                </c:pt>
                <c:pt idx="5091">
                  <c:v>1.224254207311058E-2</c:v>
                </c:pt>
                <c:pt idx="5092">
                  <c:v>0.38318155582963176</c:v>
                </c:pt>
                <c:pt idx="5093">
                  <c:v>0.6817443323391259</c:v>
                </c:pt>
                <c:pt idx="5094">
                  <c:v>0</c:v>
                </c:pt>
                <c:pt idx="5095">
                  <c:v>0.72676601533407514</c:v>
                </c:pt>
                <c:pt idx="5096">
                  <c:v>0.10928938448114811</c:v>
                </c:pt>
                <c:pt idx="5097">
                  <c:v>0.37401940329452038</c:v>
                </c:pt>
                <c:pt idx="5098">
                  <c:v>0.6910863918831518</c:v>
                </c:pt>
                <c:pt idx="5099">
                  <c:v>0.11311673499323423</c:v>
                </c:pt>
                <c:pt idx="5100">
                  <c:v>0.70853214422081889</c:v>
                </c:pt>
                <c:pt idx="5101">
                  <c:v>0.37401940329452038</c:v>
                </c:pt>
                <c:pt idx="5102">
                  <c:v>0.18738062428462202</c:v>
                </c:pt>
                <c:pt idx="5103">
                  <c:v>0.23088651161316887</c:v>
                </c:pt>
                <c:pt idx="5104">
                  <c:v>1.1339660531588846E-2</c:v>
                </c:pt>
                <c:pt idx="5105">
                  <c:v>2.5699521263318929E-2</c:v>
                </c:pt>
                <c:pt idx="5106">
                  <c:v>0.46593180675548418</c:v>
                </c:pt>
                <c:pt idx="5107">
                  <c:v>0.37401940329452038</c:v>
                </c:pt>
                <c:pt idx="5108">
                  <c:v>0.2303808395642149</c:v>
                </c:pt>
                <c:pt idx="5109">
                  <c:v>0.51643566780601602</c:v>
                </c:pt>
                <c:pt idx="5110">
                  <c:v>3.0060857839666652E-2</c:v>
                </c:pt>
                <c:pt idx="5111">
                  <c:v>0.52206168849577217</c:v>
                </c:pt>
                <c:pt idx="5112">
                  <c:v>4.9354067709041077E-2</c:v>
                </c:pt>
                <c:pt idx="5113">
                  <c:v>0.25476282301243819</c:v>
                </c:pt>
                <c:pt idx="5114">
                  <c:v>0.30667988196847246</c:v>
                </c:pt>
                <c:pt idx="5115">
                  <c:v>0.28023057577759658</c:v>
                </c:pt>
                <c:pt idx="5116">
                  <c:v>0.34186315821468299</c:v>
                </c:pt>
                <c:pt idx="5117">
                  <c:v>0.37401940329452038</c:v>
                </c:pt>
                <c:pt idx="5118">
                  <c:v>0.37401940329452038</c:v>
                </c:pt>
                <c:pt idx="5119">
                  <c:v>0.27156038600295385</c:v>
                </c:pt>
                <c:pt idx="5120">
                  <c:v>0.64727060159887428</c:v>
                </c:pt>
                <c:pt idx="5121">
                  <c:v>0.19492147066758581</c:v>
                </c:pt>
                <c:pt idx="5122">
                  <c:v>0.28397907531042416</c:v>
                </c:pt>
                <c:pt idx="5123">
                  <c:v>1.6521832595969665</c:v>
                </c:pt>
                <c:pt idx="5124">
                  <c:v>0.10273665738165746</c:v>
                </c:pt>
                <c:pt idx="5125">
                  <c:v>0.43043492143038659</c:v>
                </c:pt>
                <c:pt idx="5126">
                  <c:v>0.69033408325599233</c:v>
                </c:pt>
                <c:pt idx="5127">
                  <c:v>0.37401940329452038</c:v>
                </c:pt>
                <c:pt idx="5128">
                  <c:v>0.55568183183061681</c:v>
                </c:pt>
                <c:pt idx="5129">
                  <c:v>0.52460095144136376</c:v>
                </c:pt>
                <c:pt idx="5130">
                  <c:v>0.87538962216815397</c:v>
                </c:pt>
                <c:pt idx="5131">
                  <c:v>0.62863035695461644</c:v>
                </c:pt>
                <c:pt idx="5132">
                  <c:v>0.26240443407222341</c:v>
                </c:pt>
                <c:pt idx="5133">
                  <c:v>0.81649285048267406</c:v>
                </c:pt>
                <c:pt idx="5134">
                  <c:v>0.16850208801531266</c:v>
                </c:pt>
                <c:pt idx="5135">
                  <c:v>3.0164061799596249E-2</c:v>
                </c:pt>
                <c:pt idx="5136">
                  <c:v>0.76552679360768372</c:v>
                </c:pt>
                <c:pt idx="5137">
                  <c:v>0.51049029173290184</c:v>
                </c:pt>
                <c:pt idx="5138">
                  <c:v>0.72848803131903594</c:v>
                </c:pt>
                <c:pt idx="5139">
                  <c:v>5.5320584228003108E-2</c:v>
                </c:pt>
                <c:pt idx="5140">
                  <c:v>0.40506848548114366</c:v>
                </c:pt>
                <c:pt idx="5141">
                  <c:v>0.32475357661020837</c:v>
                </c:pt>
                <c:pt idx="5142">
                  <c:v>0.25993152631978478</c:v>
                </c:pt>
                <c:pt idx="5143">
                  <c:v>0.15998236416861183</c:v>
                </c:pt>
                <c:pt idx="5144">
                  <c:v>0</c:v>
                </c:pt>
                <c:pt idx="5145">
                  <c:v>0.7106342609684686</c:v>
                </c:pt>
                <c:pt idx="5146">
                  <c:v>0.39766359591203476</c:v>
                </c:pt>
                <c:pt idx="5147">
                  <c:v>2.7188274539674418E-2</c:v>
                </c:pt>
                <c:pt idx="5148">
                  <c:v>0.6587524283138434</c:v>
                </c:pt>
                <c:pt idx="5149">
                  <c:v>7.4551974152896369E-2</c:v>
                </c:pt>
                <c:pt idx="5150">
                  <c:v>0.25370019451526765</c:v>
                </c:pt>
                <c:pt idx="5151">
                  <c:v>0.37401940329452038</c:v>
                </c:pt>
                <c:pt idx="5152">
                  <c:v>0.85553429723819474</c:v>
                </c:pt>
                <c:pt idx="5153">
                  <c:v>0.63371828778472139</c:v>
                </c:pt>
                <c:pt idx="5154">
                  <c:v>0.37065470365938513</c:v>
                </c:pt>
                <c:pt idx="5155">
                  <c:v>0.73339062409371236</c:v>
                </c:pt>
                <c:pt idx="5156">
                  <c:v>0.43326983903999294</c:v>
                </c:pt>
                <c:pt idx="5157">
                  <c:v>0.76306571840054538</c:v>
                </c:pt>
                <c:pt idx="5158">
                  <c:v>5.8084492596806883E-2</c:v>
                </c:pt>
                <c:pt idx="5159">
                  <c:v>0.37401940329452038</c:v>
                </c:pt>
                <c:pt idx="5160">
                  <c:v>0.70628069521985481</c:v>
                </c:pt>
                <c:pt idx="5161">
                  <c:v>0.37169145426740979</c:v>
                </c:pt>
                <c:pt idx="5162">
                  <c:v>0.20231283661769164</c:v>
                </c:pt>
                <c:pt idx="5163">
                  <c:v>0.4480154948072983</c:v>
                </c:pt>
                <c:pt idx="5164">
                  <c:v>1.0160021465842755</c:v>
                </c:pt>
                <c:pt idx="5165">
                  <c:v>0.60953164085432832</c:v>
                </c:pt>
                <c:pt idx="5166">
                  <c:v>0.12237257999113127</c:v>
                </c:pt>
                <c:pt idx="5167">
                  <c:v>9.8272204477698424E-2</c:v>
                </c:pt>
                <c:pt idx="5168">
                  <c:v>0.9073865793240955</c:v>
                </c:pt>
                <c:pt idx="5169">
                  <c:v>0.49886785280673895</c:v>
                </c:pt>
                <c:pt idx="5170">
                  <c:v>0.13690762784210209</c:v>
                </c:pt>
                <c:pt idx="5171">
                  <c:v>0.59531234256064725</c:v>
                </c:pt>
                <c:pt idx="5172">
                  <c:v>0.20869227662937923</c:v>
                </c:pt>
                <c:pt idx="5173">
                  <c:v>5.3704367943415952E-2</c:v>
                </c:pt>
                <c:pt idx="5174">
                  <c:v>0.37401940329452038</c:v>
                </c:pt>
                <c:pt idx="5175">
                  <c:v>0.68206130761904549</c:v>
                </c:pt>
                <c:pt idx="5176">
                  <c:v>0.37401940329452038</c:v>
                </c:pt>
                <c:pt idx="5177">
                  <c:v>0.23612291497597754</c:v>
                </c:pt>
                <c:pt idx="5178">
                  <c:v>0.46970049677852133</c:v>
                </c:pt>
                <c:pt idx="5179">
                  <c:v>0.37401940329452038</c:v>
                </c:pt>
                <c:pt idx="5180">
                  <c:v>0.48824658798048848</c:v>
                </c:pt>
                <c:pt idx="5181">
                  <c:v>0.70029647564572695</c:v>
                </c:pt>
                <c:pt idx="5182">
                  <c:v>0.35960849162745945</c:v>
                </c:pt>
                <c:pt idx="5183">
                  <c:v>0.73635583947517036</c:v>
                </c:pt>
                <c:pt idx="5184">
                  <c:v>0.4510967331240171</c:v>
                </c:pt>
                <c:pt idx="5185">
                  <c:v>0.72041918542229255</c:v>
                </c:pt>
                <c:pt idx="5186">
                  <c:v>0.37401940329452038</c:v>
                </c:pt>
                <c:pt idx="5187">
                  <c:v>0.37401940329452038</c:v>
                </c:pt>
                <c:pt idx="5188">
                  <c:v>0.37401940329452038</c:v>
                </c:pt>
                <c:pt idx="5189">
                  <c:v>0.56045054637858815</c:v>
                </c:pt>
                <c:pt idx="5190">
                  <c:v>0.41183631422056222</c:v>
                </c:pt>
                <c:pt idx="5191">
                  <c:v>0.6505052529598282</c:v>
                </c:pt>
                <c:pt idx="5192">
                  <c:v>0.73369033703274267</c:v>
                </c:pt>
                <c:pt idx="5193">
                  <c:v>0.99203590822300247</c:v>
                </c:pt>
                <c:pt idx="5194">
                  <c:v>0.31402890706038078</c:v>
                </c:pt>
                <c:pt idx="5195">
                  <c:v>5.3704367943415952E-2</c:v>
                </c:pt>
                <c:pt idx="5196">
                  <c:v>0.40635207564788661</c:v>
                </c:pt>
                <c:pt idx="5197">
                  <c:v>0.72731904787120116</c:v>
                </c:pt>
                <c:pt idx="5198">
                  <c:v>0.4488345653078834</c:v>
                </c:pt>
                <c:pt idx="5199">
                  <c:v>0.37401940329452038</c:v>
                </c:pt>
                <c:pt idx="5200">
                  <c:v>0.5279659882711234</c:v>
                </c:pt>
                <c:pt idx="5201">
                  <c:v>0.83298234017557593</c:v>
                </c:pt>
                <c:pt idx="5202">
                  <c:v>0.77929429833384867</c:v>
                </c:pt>
                <c:pt idx="5203">
                  <c:v>0.42169814115760945</c:v>
                </c:pt>
                <c:pt idx="5204">
                  <c:v>0.19762787241638058</c:v>
                </c:pt>
                <c:pt idx="5205">
                  <c:v>0.72686545346143594</c:v>
                </c:pt>
                <c:pt idx="5206">
                  <c:v>0</c:v>
                </c:pt>
                <c:pt idx="5207">
                  <c:v>0.37401940329452038</c:v>
                </c:pt>
                <c:pt idx="5208">
                  <c:v>0.3990140851594412</c:v>
                </c:pt>
                <c:pt idx="5209">
                  <c:v>0.43130415875830719</c:v>
                </c:pt>
                <c:pt idx="5210">
                  <c:v>0.37401940329452038</c:v>
                </c:pt>
                <c:pt idx="5211">
                  <c:v>0.37401940329452038</c:v>
                </c:pt>
                <c:pt idx="5212">
                  <c:v>0.73635583947517036</c:v>
                </c:pt>
                <c:pt idx="5213">
                  <c:v>0.73270008460744696</c:v>
                </c:pt>
                <c:pt idx="5214">
                  <c:v>0.64679043993088159</c:v>
                </c:pt>
                <c:pt idx="5215">
                  <c:v>0.65459674115461952</c:v>
                </c:pt>
                <c:pt idx="5216">
                  <c:v>0.37401940329452038</c:v>
                </c:pt>
                <c:pt idx="5217">
                  <c:v>0.68089882590844308</c:v>
                </c:pt>
                <c:pt idx="5218">
                  <c:v>0.18760372473797987</c:v>
                </c:pt>
                <c:pt idx="5219">
                  <c:v>0.63423027157628586</c:v>
                </c:pt>
                <c:pt idx="5220">
                  <c:v>0.77090531279041408</c:v>
                </c:pt>
                <c:pt idx="5221">
                  <c:v>0.3704818871325446</c:v>
                </c:pt>
                <c:pt idx="5222">
                  <c:v>1.3455499170990006</c:v>
                </c:pt>
                <c:pt idx="5223">
                  <c:v>0.37401940329452038</c:v>
                </c:pt>
                <c:pt idx="5224">
                  <c:v>0.13004228009713001</c:v>
                </c:pt>
                <c:pt idx="5225">
                  <c:v>0.20961667270523682</c:v>
                </c:pt>
                <c:pt idx="5226">
                  <c:v>0.66600776637567805</c:v>
                </c:pt>
                <c:pt idx="5227">
                  <c:v>0.29426748322927265</c:v>
                </c:pt>
                <c:pt idx="5228">
                  <c:v>0.72994339154568677</c:v>
                </c:pt>
                <c:pt idx="5229">
                  <c:v>1.1443522355054681</c:v>
                </c:pt>
                <c:pt idx="5230">
                  <c:v>0.90881474967497278</c:v>
                </c:pt>
                <c:pt idx="5231">
                  <c:v>0.24188151811886274</c:v>
                </c:pt>
                <c:pt idx="5232">
                  <c:v>0.26208730264543212</c:v>
                </c:pt>
                <c:pt idx="5233">
                  <c:v>0.59055927186259538</c:v>
                </c:pt>
                <c:pt idx="5234">
                  <c:v>0.96455219978062035</c:v>
                </c:pt>
                <c:pt idx="5235">
                  <c:v>0.51947868498803762</c:v>
                </c:pt>
                <c:pt idx="5236">
                  <c:v>1.284073814265559</c:v>
                </c:pt>
                <c:pt idx="5237">
                  <c:v>0.37401940329452038</c:v>
                </c:pt>
                <c:pt idx="5238">
                  <c:v>0.21502303484440224</c:v>
                </c:pt>
                <c:pt idx="5239">
                  <c:v>0.37401940329452016</c:v>
                </c:pt>
                <c:pt idx="5240">
                  <c:v>0.73069232128797124</c:v>
                </c:pt>
                <c:pt idx="5241">
                  <c:v>0.59634645488156013</c:v>
                </c:pt>
                <c:pt idx="5242">
                  <c:v>3.7857295878286318E-2</c:v>
                </c:pt>
                <c:pt idx="5243">
                  <c:v>0.22217026083555383</c:v>
                </c:pt>
                <c:pt idx="5244">
                  <c:v>0.34831073059309386</c:v>
                </c:pt>
                <c:pt idx="5245">
                  <c:v>0.1618241244474668</c:v>
                </c:pt>
                <c:pt idx="5246">
                  <c:v>9.2176529430881796E-2</c:v>
                </c:pt>
                <c:pt idx="5247">
                  <c:v>0.40101060390896343</c:v>
                </c:pt>
                <c:pt idx="5248">
                  <c:v>0.23782607753193041</c:v>
                </c:pt>
                <c:pt idx="5249">
                  <c:v>0.40576181830733238</c:v>
                </c:pt>
                <c:pt idx="5250">
                  <c:v>0.40074196772154552</c:v>
                </c:pt>
                <c:pt idx="5251">
                  <c:v>0.12778031917557425</c:v>
                </c:pt>
                <c:pt idx="5252">
                  <c:v>0.69715192764968092</c:v>
                </c:pt>
                <c:pt idx="5253">
                  <c:v>4.8291288817979292E-3</c:v>
                </c:pt>
                <c:pt idx="5254">
                  <c:v>0.1071732439551132</c:v>
                </c:pt>
                <c:pt idx="5255">
                  <c:v>2.2856043739352804E-2</c:v>
                </c:pt>
                <c:pt idx="5256">
                  <c:v>0.71960926885114018</c:v>
                </c:pt>
                <c:pt idx="5257">
                  <c:v>0.37401940329452038</c:v>
                </c:pt>
                <c:pt idx="5258">
                  <c:v>0.53898076481729695</c:v>
                </c:pt>
                <c:pt idx="5259">
                  <c:v>2.697588713874189E-2</c:v>
                </c:pt>
                <c:pt idx="5260">
                  <c:v>0.37401940329452016</c:v>
                </c:pt>
                <c:pt idx="5261">
                  <c:v>5.4422937550199467E-2</c:v>
                </c:pt>
                <c:pt idx="5262">
                  <c:v>0.85802320743390992</c:v>
                </c:pt>
                <c:pt idx="5263">
                  <c:v>3.5681313457945819E-2</c:v>
                </c:pt>
                <c:pt idx="5264">
                  <c:v>0.37401940329452038</c:v>
                </c:pt>
                <c:pt idx="5265">
                  <c:v>0.29351479171684741</c:v>
                </c:pt>
                <c:pt idx="5266">
                  <c:v>0.31047572446676747</c:v>
                </c:pt>
                <c:pt idx="5267">
                  <c:v>0.70022911719023728</c:v>
                </c:pt>
                <c:pt idx="5268">
                  <c:v>0.9747120448305977</c:v>
                </c:pt>
                <c:pt idx="5269">
                  <c:v>0.29142261049581031</c:v>
                </c:pt>
                <c:pt idx="5270">
                  <c:v>0.17957152340776766</c:v>
                </c:pt>
                <c:pt idx="5271">
                  <c:v>0.85681510457800625</c:v>
                </c:pt>
                <c:pt idx="5272">
                  <c:v>4.1885139089970817E-2</c:v>
                </c:pt>
                <c:pt idx="5273">
                  <c:v>0.48075293523332019</c:v>
                </c:pt>
                <c:pt idx="5274">
                  <c:v>0.70016109734387411</c:v>
                </c:pt>
                <c:pt idx="5275">
                  <c:v>1.1705599700657578</c:v>
                </c:pt>
                <c:pt idx="5276">
                  <c:v>0.5073371017132513</c:v>
                </c:pt>
                <c:pt idx="5277">
                  <c:v>0.29996014241859076</c:v>
                </c:pt>
                <c:pt idx="5278">
                  <c:v>0.23059243802643251</c:v>
                </c:pt>
                <c:pt idx="5279">
                  <c:v>0.11838252621672038</c:v>
                </c:pt>
                <c:pt idx="5280">
                  <c:v>0.53631560275718826</c:v>
                </c:pt>
                <c:pt idx="5281">
                  <c:v>0.33017582660338635</c:v>
                </c:pt>
                <c:pt idx="5282">
                  <c:v>0.69361042308323051</c:v>
                </c:pt>
                <c:pt idx="5283">
                  <c:v>0.73635583947517036</c:v>
                </c:pt>
                <c:pt idx="5284">
                  <c:v>0.35375897449289512</c:v>
                </c:pt>
                <c:pt idx="5285">
                  <c:v>0.69224037739658706</c:v>
                </c:pt>
                <c:pt idx="5286">
                  <c:v>0.71080849515355216</c:v>
                </c:pt>
                <c:pt idx="5287">
                  <c:v>0.72217592545887366</c:v>
                </c:pt>
                <c:pt idx="5288">
                  <c:v>0.7271294624550334</c:v>
                </c:pt>
                <c:pt idx="5289">
                  <c:v>0.37401940329452038</c:v>
                </c:pt>
                <c:pt idx="5290">
                  <c:v>0.73635583947517036</c:v>
                </c:pt>
                <c:pt idx="5291">
                  <c:v>0.7358789330436607</c:v>
                </c:pt>
                <c:pt idx="5292">
                  <c:v>0</c:v>
                </c:pt>
                <c:pt idx="5293">
                  <c:v>0.495499318578971</c:v>
                </c:pt>
                <c:pt idx="5294">
                  <c:v>0.37401940329452016</c:v>
                </c:pt>
                <c:pt idx="5295">
                  <c:v>0.1307487918719536</c:v>
                </c:pt>
                <c:pt idx="5296">
                  <c:v>0.53605287014971981</c:v>
                </c:pt>
                <c:pt idx="5297">
                  <c:v>1.1365604155377473</c:v>
                </c:pt>
                <c:pt idx="5298">
                  <c:v>0.27643198561211102</c:v>
                </c:pt>
                <c:pt idx="5299">
                  <c:v>0.83479133508103842</c:v>
                </c:pt>
                <c:pt idx="5300">
                  <c:v>0.40375176413613828</c:v>
                </c:pt>
                <c:pt idx="5301">
                  <c:v>0.2305152588182626</c:v>
                </c:pt>
                <c:pt idx="5302">
                  <c:v>2.4034187555264404</c:v>
                </c:pt>
                <c:pt idx="5303">
                  <c:v>1.0833177790667927</c:v>
                </c:pt>
                <c:pt idx="5304">
                  <c:v>2.330559443129801E-2</c:v>
                </c:pt>
                <c:pt idx="5305">
                  <c:v>0.37401940329452038</c:v>
                </c:pt>
                <c:pt idx="5306">
                  <c:v>9.567287154717416E-2</c:v>
                </c:pt>
                <c:pt idx="5307">
                  <c:v>2.2766753988387176</c:v>
                </c:pt>
                <c:pt idx="5308">
                  <c:v>1.5262652297036503</c:v>
                </c:pt>
                <c:pt idx="5309">
                  <c:v>0.13084662382541387</c:v>
                </c:pt>
                <c:pt idx="5310">
                  <c:v>0.85034400279744771</c:v>
                </c:pt>
                <c:pt idx="5311">
                  <c:v>0.26520267707938872</c:v>
                </c:pt>
                <c:pt idx="5312">
                  <c:v>0.53816310845660864</c:v>
                </c:pt>
                <c:pt idx="5313">
                  <c:v>1.1599309236100803</c:v>
                </c:pt>
                <c:pt idx="5314">
                  <c:v>0.60639310290413673</c:v>
                </c:pt>
                <c:pt idx="5315">
                  <c:v>0.14450337015808751</c:v>
                </c:pt>
                <c:pt idx="5316">
                  <c:v>1.4764012848731383</c:v>
                </c:pt>
                <c:pt idx="5317">
                  <c:v>0.297424155698155</c:v>
                </c:pt>
                <c:pt idx="5318">
                  <c:v>0.13371024809270618</c:v>
                </c:pt>
                <c:pt idx="5319">
                  <c:v>0.72466942426312853</c:v>
                </c:pt>
                <c:pt idx="5320">
                  <c:v>0.1002555453198159</c:v>
                </c:pt>
                <c:pt idx="5321">
                  <c:v>0.17918486287441937</c:v>
                </c:pt>
                <c:pt idx="5322">
                  <c:v>0.5885981879963843</c:v>
                </c:pt>
                <c:pt idx="5323">
                  <c:v>0.41124125858529736</c:v>
                </c:pt>
                <c:pt idx="5324">
                  <c:v>0.70022911719023728</c:v>
                </c:pt>
                <c:pt idx="5325">
                  <c:v>0.35290499640002732</c:v>
                </c:pt>
                <c:pt idx="5326">
                  <c:v>0.37401940329452038</c:v>
                </c:pt>
                <c:pt idx="5327">
                  <c:v>0.25985406156844948</c:v>
                </c:pt>
                <c:pt idx="5328">
                  <c:v>0.69020951427548793</c:v>
                </c:pt>
                <c:pt idx="5329">
                  <c:v>0.68156980975950721</c:v>
                </c:pt>
                <c:pt idx="5330">
                  <c:v>0.61882332600621814</c:v>
                </c:pt>
                <c:pt idx="5331">
                  <c:v>0.92994823981802888</c:v>
                </c:pt>
                <c:pt idx="5332">
                  <c:v>9.811507943745984E-2</c:v>
                </c:pt>
                <c:pt idx="5333">
                  <c:v>0.37401940329452016</c:v>
                </c:pt>
                <c:pt idx="5334">
                  <c:v>0.21619489936901637</c:v>
                </c:pt>
                <c:pt idx="5335">
                  <c:v>0.28454282259300373</c:v>
                </c:pt>
                <c:pt idx="5336">
                  <c:v>0.4207390897563596</c:v>
                </c:pt>
                <c:pt idx="5337">
                  <c:v>0.30756367318347572</c:v>
                </c:pt>
                <c:pt idx="5338">
                  <c:v>0.37401940329452038</c:v>
                </c:pt>
                <c:pt idx="5339">
                  <c:v>0.64679043993088159</c:v>
                </c:pt>
                <c:pt idx="5340">
                  <c:v>0.41340637708043226</c:v>
                </c:pt>
                <c:pt idx="5341">
                  <c:v>0.60907539707091851</c:v>
                </c:pt>
                <c:pt idx="5342">
                  <c:v>0.46395889655039302</c:v>
                </c:pt>
                <c:pt idx="5343">
                  <c:v>0.1695014508953917</c:v>
                </c:pt>
                <c:pt idx="5344">
                  <c:v>0.37400822124700878</c:v>
                </c:pt>
                <c:pt idx="5345">
                  <c:v>0.8478309390534573</c:v>
                </c:pt>
                <c:pt idx="5346">
                  <c:v>0.37401940329452016</c:v>
                </c:pt>
                <c:pt idx="5347">
                  <c:v>0.44567518622076835</c:v>
                </c:pt>
                <c:pt idx="5348">
                  <c:v>0.53497714977947408</c:v>
                </c:pt>
                <c:pt idx="5349">
                  <c:v>0.43088515948966466</c:v>
                </c:pt>
                <c:pt idx="5350">
                  <c:v>0.37401940329452016</c:v>
                </c:pt>
                <c:pt idx="5351">
                  <c:v>1.0979147983658524</c:v>
                </c:pt>
                <c:pt idx="5352">
                  <c:v>0.82872461478830006</c:v>
                </c:pt>
                <c:pt idx="5353">
                  <c:v>0.70314062564619872</c:v>
                </c:pt>
                <c:pt idx="5354">
                  <c:v>4.5711147594487439E-2</c:v>
                </c:pt>
                <c:pt idx="5355">
                  <c:v>0.84771978915383828</c:v>
                </c:pt>
                <c:pt idx="5356">
                  <c:v>0.31236454910321215</c:v>
                </c:pt>
                <c:pt idx="5357">
                  <c:v>0.37401940329452038</c:v>
                </c:pt>
                <c:pt idx="5358">
                  <c:v>0.37401940329452038</c:v>
                </c:pt>
                <c:pt idx="5359">
                  <c:v>0.65293671151848676</c:v>
                </c:pt>
                <c:pt idx="5360">
                  <c:v>0.28617452824165007</c:v>
                </c:pt>
                <c:pt idx="5361">
                  <c:v>1.8423751482554698</c:v>
                </c:pt>
                <c:pt idx="5362">
                  <c:v>0.24144773431269703</c:v>
                </c:pt>
                <c:pt idx="5363">
                  <c:v>1.2027216814578272</c:v>
                </c:pt>
                <c:pt idx="5364">
                  <c:v>0.38832134005269281</c:v>
                </c:pt>
                <c:pt idx="5365">
                  <c:v>0.41348084171883315</c:v>
                </c:pt>
                <c:pt idx="5366">
                  <c:v>0.44148519507268041</c:v>
                </c:pt>
                <c:pt idx="5367">
                  <c:v>1.9736843065015106</c:v>
                </c:pt>
                <c:pt idx="5368">
                  <c:v>0.30105238873544943</c:v>
                </c:pt>
                <c:pt idx="5369">
                  <c:v>0.41348084171883315</c:v>
                </c:pt>
                <c:pt idx="5370">
                  <c:v>0.6465402274821489</c:v>
                </c:pt>
                <c:pt idx="5371">
                  <c:v>0.37401940329452038</c:v>
                </c:pt>
                <c:pt idx="5372">
                  <c:v>0.37401940329452038</c:v>
                </c:pt>
                <c:pt idx="5373">
                  <c:v>0.17376821510939192</c:v>
                </c:pt>
                <c:pt idx="5374">
                  <c:v>1.1321468548997042</c:v>
                </c:pt>
                <c:pt idx="5375">
                  <c:v>0.57609682749181546</c:v>
                </c:pt>
                <c:pt idx="5376">
                  <c:v>0.40010569022013953</c:v>
                </c:pt>
                <c:pt idx="5377">
                  <c:v>0.37401940329452038</c:v>
                </c:pt>
                <c:pt idx="5378">
                  <c:v>0.73635583947517036</c:v>
                </c:pt>
                <c:pt idx="5379">
                  <c:v>0.37401940329452038</c:v>
                </c:pt>
                <c:pt idx="5380">
                  <c:v>0.37401940329452016</c:v>
                </c:pt>
                <c:pt idx="5381">
                  <c:v>0.37401940329452038</c:v>
                </c:pt>
                <c:pt idx="5382">
                  <c:v>0.37401940329452038</c:v>
                </c:pt>
                <c:pt idx="5383">
                  <c:v>0.37401940329452038</c:v>
                </c:pt>
                <c:pt idx="5384">
                  <c:v>0.37401940329452038</c:v>
                </c:pt>
                <c:pt idx="5385">
                  <c:v>0.37401940329452038</c:v>
                </c:pt>
                <c:pt idx="5386">
                  <c:v>0.30054605739810353</c:v>
                </c:pt>
                <c:pt idx="5387">
                  <c:v>0.30054605739810353</c:v>
                </c:pt>
                <c:pt idx="5388">
                  <c:v>0.30054605739810353</c:v>
                </c:pt>
                <c:pt idx="5389">
                  <c:v>0.2687759967999846</c:v>
                </c:pt>
                <c:pt idx="5390">
                  <c:v>0.70022911719023728</c:v>
                </c:pt>
                <c:pt idx="5391">
                  <c:v>0.19445557516133846</c:v>
                </c:pt>
                <c:pt idx="5392">
                  <c:v>0.36822801271779476</c:v>
                </c:pt>
                <c:pt idx="5393">
                  <c:v>0.63378264956733121</c:v>
                </c:pt>
                <c:pt idx="5394">
                  <c:v>0.33452075854080315</c:v>
                </c:pt>
                <c:pt idx="5395">
                  <c:v>0.47469475616122342</c:v>
                </c:pt>
                <c:pt idx="5396">
                  <c:v>0.26304143980861472</c:v>
                </c:pt>
                <c:pt idx="5397">
                  <c:v>0.832107760912011</c:v>
                </c:pt>
                <c:pt idx="5398">
                  <c:v>0.20026588768456455</c:v>
                </c:pt>
                <c:pt idx="5399">
                  <c:v>0.75969312908428455</c:v>
                </c:pt>
                <c:pt idx="5400">
                  <c:v>0.37401940329452038</c:v>
                </c:pt>
                <c:pt idx="5401">
                  <c:v>0.73303010754945319</c:v>
                </c:pt>
                <c:pt idx="5402">
                  <c:v>0.66922785733307055</c:v>
                </c:pt>
                <c:pt idx="5403">
                  <c:v>0.79373380184076403</c:v>
                </c:pt>
                <c:pt idx="5404">
                  <c:v>0.60703521278025929</c:v>
                </c:pt>
                <c:pt idx="5405">
                  <c:v>0.37401940329452038</c:v>
                </c:pt>
                <c:pt idx="5406">
                  <c:v>1.317638171667765</c:v>
                </c:pt>
                <c:pt idx="5407">
                  <c:v>0.47644111795948341</c:v>
                </c:pt>
                <c:pt idx="5408">
                  <c:v>1.1838495128601614</c:v>
                </c:pt>
                <c:pt idx="5409">
                  <c:v>0.10627641816955624</c:v>
                </c:pt>
                <c:pt idx="5410">
                  <c:v>0.35755758678928695</c:v>
                </c:pt>
                <c:pt idx="5411">
                  <c:v>0.37401940329452038</c:v>
                </c:pt>
                <c:pt idx="5412">
                  <c:v>8.9305504343430472E-2</c:v>
                </c:pt>
                <c:pt idx="5413">
                  <c:v>0</c:v>
                </c:pt>
                <c:pt idx="5414">
                  <c:v>5.4347128395307365E-2</c:v>
                </c:pt>
                <c:pt idx="5415">
                  <c:v>2.1106963111864894</c:v>
                </c:pt>
                <c:pt idx="5416">
                  <c:v>2.1106963111864894</c:v>
                </c:pt>
                <c:pt idx="5417">
                  <c:v>0.56167240867470403</c:v>
                </c:pt>
                <c:pt idx="5418">
                  <c:v>0.16882874359412381</c:v>
                </c:pt>
                <c:pt idx="5419">
                  <c:v>0.70029647564572695</c:v>
                </c:pt>
                <c:pt idx="5420">
                  <c:v>2.1989576263749822</c:v>
                </c:pt>
                <c:pt idx="5421">
                  <c:v>2.1989576263749822</c:v>
                </c:pt>
                <c:pt idx="5422">
                  <c:v>0.37401940329452038</c:v>
                </c:pt>
                <c:pt idx="5423">
                  <c:v>1.3514509300580346</c:v>
                </c:pt>
                <c:pt idx="5424">
                  <c:v>0.48802697948963836</c:v>
                </c:pt>
                <c:pt idx="5425">
                  <c:v>0.73461232261877196</c:v>
                </c:pt>
                <c:pt idx="5426">
                  <c:v>0.28190896852498065</c:v>
                </c:pt>
                <c:pt idx="5427">
                  <c:v>0.37701564150631922</c:v>
                </c:pt>
                <c:pt idx="5428">
                  <c:v>0.24415365050903312</c:v>
                </c:pt>
                <c:pt idx="5429">
                  <c:v>0.56281273883810368</c:v>
                </c:pt>
                <c:pt idx="5430">
                  <c:v>0.67808823207988755</c:v>
                </c:pt>
                <c:pt idx="5431">
                  <c:v>0.99260278147877434</c:v>
                </c:pt>
                <c:pt idx="5432">
                  <c:v>5.2713095623964631E-2</c:v>
                </c:pt>
                <c:pt idx="5433">
                  <c:v>0.14365349871900068</c:v>
                </c:pt>
                <c:pt idx="5434">
                  <c:v>0.56844967217421138</c:v>
                </c:pt>
                <c:pt idx="5435">
                  <c:v>0.33894642478356718</c:v>
                </c:pt>
                <c:pt idx="5436">
                  <c:v>2.835453839445267E-2</c:v>
                </c:pt>
                <c:pt idx="5437">
                  <c:v>0.19849902734426028</c:v>
                </c:pt>
                <c:pt idx="5438">
                  <c:v>0.20688350059147309</c:v>
                </c:pt>
                <c:pt idx="5439">
                  <c:v>0.31684661940006154</c:v>
                </c:pt>
                <c:pt idx="5440">
                  <c:v>0.62068106239987297</c:v>
                </c:pt>
                <c:pt idx="5441">
                  <c:v>0.81359463136620136</c:v>
                </c:pt>
                <c:pt idx="5442">
                  <c:v>0.61446293137644525</c:v>
                </c:pt>
                <c:pt idx="5443">
                  <c:v>0.37401940329452038</c:v>
                </c:pt>
                <c:pt idx="5444">
                  <c:v>0.48244088937368124</c:v>
                </c:pt>
                <c:pt idx="5445">
                  <c:v>7.9426766225509871E-2</c:v>
                </c:pt>
                <c:pt idx="5446">
                  <c:v>0.36885253007869706</c:v>
                </c:pt>
                <c:pt idx="5447">
                  <c:v>0.39350303352877264</c:v>
                </c:pt>
                <c:pt idx="5448">
                  <c:v>0.52903372325749132</c:v>
                </c:pt>
                <c:pt idx="5449">
                  <c:v>0.49049822897206086</c:v>
                </c:pt>
                <c:pt idx="5450">
                  <c:v>7.1939610680885557E-2</c:v>
                </c:pt>
                <c:pt idx="5451">
                  <c:v>0.25544967950451214</c:v>
                </c:pt>
                <c:pt idx="5452">
                  <c:v>0.20617806779386488</c:v>
                </c:pt>
                <c:pt idx="5453">
                  <c:v>0.7545295909445201</c:v>
                </c:pt>
                <c:pt idx="5454">
                  <c:v>0.2778609956023943</c:v>
                </c:pt>
                <c:pt idx="5455">
                  <c:v>0.63925674179643521</c:v>
                </c:pt>
                <c:pt idx="5456">
                  <c:v>1.0032281025397753</c:v>
                </c:pt>
                <c:pt idx="5457">
                  <c:v>0.6939876084350296</c:v>
                </c:pt>
                <c:pt idx="5458">
                  <c:v>0.79239659517672945</c:v>
                </c:pt>
                <c:pt idx="5459">
                  <c:v>0.41561375211761503</c:v>
                </c:pt>
                <c:pt idx="5460">
                  <c:v>0.37401940329452038</c:v>
                </c:pt>
                <c:pt idx="5461">
                  <c:v>0.19629883195726619</c:v>
                </c:pt>
                <c:pt idx="5462">
                  <c:v>0.37401940329452038</c:v>
                </c:pt>
                <c:pt idx="5463">
                  <c:v>8.1650784325690146E-2</c:v>
                </c:pt>
                <c:pt idx="5464">
                  <c:v>0.27247207236143411</c:v>
                </c:pt>
                <c:pt idx="5465">
                  <c:v>0.14646545668930347</c:v>
                </c:pt>
                <c:pt idx="5466">
                  <c:v>0.5225438315164801</c:v>
                </c:pt>
                <c:pt idx="5467">
                  <c:v>0.4611012106578935</c:v>
                </c:pt>
                <c:pt idx="5468">
                  <c:v>5.5953053045559226E-2</c:v>
                </c:pt>
                <c:pt idx="5469">
                  <c:v>0.7749636551470378</c:v>
                </c:pt>
                <c:pt idx="5470">
                  <c:v>0.42303385732669857</c:v>
                </c:pt>
                <c:pt idx="5471">
                  <c:v>0.8516566094597724</c:v>
                </c:pt>
                <c:pt idx="5472">
                  <c:v>0.62341917028823102</c:v>
                </c:pt>
                <c:pt idx="5473">
                  <c:v>0.51209313408673118</c:v>
                </c:pt>
                <c:pt idx="5474">
                  <c:v>0.26586031942957011</c:v>
                </c:pt>
                <c:pt idx="5475">
                  <c:v>0.25910685584580939</c:v>
                </c:pt>
                <c:pt idx="5476">
                  <c:v>0.16163425845014454</c:v>
                </c:pt>
                <c:pt idx="5477">
                  <c:v>0.37401940329452038</c:v>
                </c:pt>
                <c:pt idx="5478">
                  <c:v>0.73600949626314716</c:v>
                </c:pt>
                <c:pt idx="5479">
                  <c:v>0.37401940329452016</c:v>
                </c:pt>
                <c:pt idx="5480">
                  <c:v>0.37401940329452038</c:v>
                </c:pt>
                <c:pt idx="5481">
                  <c:v>0.28198982497997582</c:v>
                </c:pt>
                <c:pt idx="5482">
                  <c:v>0.36006214587444058</c:v>
                </c:pt>
                <c:pt idx="5483">
                  <c:v>0.48848604145648822</c:v>
                </c:pt>
                <c:pt idx="5484">
                  <c:v>1.4400579718765483E-2</c:v>
                </c:pt>
                <c:pt idx="5485">
                  <c:v>0.37401940329452038</c:v>
                </c:pt>
                <c:pt idx="5486">
                  <c:v>0.37401940329452038</c:v>
                </c:pt>
                <c:pt idx="5487">
                  <c:v>0.37401940329452038</c:v>
                </c:pt>
                <c:pt idx="5488">
                  <c:v>0.45925386756032083</c:v>
                </c:pt>
                <c:pt idx="5489">
                  <c:v>0.89322439785770258</c:v>
                </c:pt>
                <c:pt idx="5490">
                  <c:v>0.69343079246627004</c:v>
                </c:pt>
                <c:pt idx="5491">
                  <c:v>1.1087913811061043</c:v>
                </c:pt>
                <c:pt idx="5492">
                  <c:v>0.37401940329452016</c:v>
                </c:pt>
                <c:pt idx="5493">
                  <c:v>0.37401940329452038</c:v>
                </c:pt>
                <c:pt idx="5494">
                  <c:v>0.37401940329452038</c:v>
                </c:pt>
                <c:pt idx="5495">
                  <c:v>0.27190677417390741</c:v>
                </c:pt>
                <c:pt idx="5496">
                  <c:v>0.92546876659533672</c:v>
                </c:pt>
                <c:pt idx="5497">
                  <c:v>0.10963588028988074</c:v>
                </c:pt>
                <c:pt idx="5498">
                  <c:v>0.37401940329452038</c:v>
                </c:pt>
                <c:pt idx="5499">
                  <c:v>0.95688085619780461</c:v>
                </c:pt>
                <c:pt idx="5500">
                  <c:v>0.41564631686820325</c:v>
                </c:pt>
                <c:pt idx="5501">
                  <c:v>0.50384976833630646</c:v>
                </c:pt>
                <c:pt idx="5502">
                  <c:v>0.12106906671726315</c:v>
                </c:pt>
                <c:pt idx="5503">
                  <c:v>0.37401940329452038</c:v>
                </c:pt>
                <c:pt idx="5504">
                  <c:v>1.0581272866098703</c:v>
                </c:pt>
                <c:pt idx="5505">
                  <c:v>0.58895634731582414</c:v>
                </c:pt>
                <c:pt idx="5506">
                  <c:v>0.33771659597299303</c:v>
                </c:pt>
                <c:pt idx="5507">
                  <c:v>1.0328940026023046</c:v>
                </c:pt>
                <c:pt idx="5508">
                  <c:v>0.28392394821213768</c:v>
                </c:pt>
                <c:pt idx="5509">
                  <c:v>0.35803944217808398</c:v>
                </c:pt>
                <c:pt idx="5510">
                  <c:v>0.37401940329452038</c:v>
                </c:pt>
                <c:pt idx="5511">
                  <c:v>0.72712818574218663</c:v>
                </c:pt>
                <c:pt idx="5512">
                  <c:v>0.59534692994158933</c:v>
                </c:pt>
                <c:pt idx="5513">
                  <c:v>0.51704718065914224</c:v>
                </c:pt>
                <c:pt idx="5514">
                  <c:v>0.45950064218130188</c:v>
                </c:pt>
                <c:pt idx="5515">
                  <c:v>0.43878575966953909</c:v>
                </c:pt>
                <c:pt idx="5516">
                  <c:v>0.78015228834626005</c:v>
                </c:pt>
                <c:pt idx="5517">
                  <c:v>0.83059029871159762</c:v>
                </c:pt>
                <c:pt idx="5518">
                  <c:v>6.8853162643416746E-2</c:v>
                </c:pt>
                <c:pt idx="5519">
                  <c:v>6.8853162643416746E-2</c:v>
                </c:pt>
                <c:pt idx="5520">
                  <c:v>6.8853162643416746E-2</c:v>
                </c:pt>
                <c:pt idx="5521">
                  <c:v>6.8853162643416746E-2</c:v>
                </c:pt>
                <c:pt idx="5522">
                  <c:v>6.8853162643416746E-2</c:v>
                </c:pt>
                <c:pt idx="5523">
                  <c:v>6.8853162643416746E-2</c:v>
                </c:pt>
                <c:pt idx="5524">
                  <c:v>6.8853162643416746E-2</c:v>
                </c:pt>
                <c:pt idx="5525">
                  <c:v>6.8853162643416746E-2</c:v>
                </c:pt>
                <c:pt idx="5526">
                  <c:v>6.8853162643416746E-2</c:v>
                </c:pt>
                <c:pt idx="5527">
                  <c:v>0.3871637515941484</c:v>
                </c:pt>
                <c:pt idx="5528">
                  <c:v>6.8853162643416746E-2</c:v>
                </c:pt>
                <c:pt idx="5529">
                  <c:v>6.8853162643416746E-2</c:v>
                </c:pt>
                <c:pt idx="5530">
                  <c:v>6.8853162643416746E-2</c:v>
                </c:pt>
                <c:pt idx="5531">
                  <c:v>0.56582019044845022</c:v>
                </c:pt>
                <c:pt idx="5532">
                  <c:v>0.72061666135748859</c:v>
                </c:pt>
                <c:pt idx="5533">
                  <c:v>0.96645814051989454</c:v>
                </c:pt>
                <c:pt idx="5534">
                  <c:v>0.96645814051989454</c:v>
                </c:pt>
                <c:pt idx="5535">
                  <c:v>0.34562317032962986</c:v>
                </c:pt>
                <c:pt idx="5536">
                  <c:v>0.96645814051989454</c:v>
                </c:pt>
                <c:pt idx="5537">
                  <c:v>0.96645814051989454</c:v>
                </c:pt>
                <c:pt idx="5538">
                  <c:v>0.34562317032962986</c:v>
                </c:pt>
                <c:pt idx="5539">
                  <c:v>0.72061666135748859</c:v>
                </c:pt>
                <c:pt idx="5540">
                  <c:v>0.34562317032962986</c:v>
                </c:pt>
                <c:pt idx="5541">
                  <c:v>0.72061666135748859</c:v>
                </c:pt>
                <c:pt idx="5542">
                  <c:v>0.34562317032962986</c:v>
                </c:pt>
                <c:pt idx="5543">
                  <c:v>0.72064472101785526</c:v>
                </c:pt>
                <c:pt idx="5544">
                  <c:v>0.72064472101785526</c:v>
                </c:pt>
                <c:pt idx="5545">
                  <c:v>0.72064472101785526</c:v>
                </c:pt>
                <c:pt idx="5546">
                  <c:v>0.4157708199753522</c:v>
                </c:pt>
                <c:pt idx="5547">
                  <c:v>0.4157708199753522</c:v>
                </c:pt>
                <c:pt idx="5548">
                  <c:v>0.4157708199753522</c:v>
                </c:pt>
                <c:pt idx="5549">
                  <c:v>0.4157708199753522</c:v>
                </c:pt>
                <c:pt idx="5550">
                  <c:v>0.4157708199753522</c:v>
                </c:pt>
                <c:pt idx="5551">
                  <c:v>0.4157708199753522</c:v>
                </c:pt>
                <c:pt idx="5552">
                  <c:v>0.4157708199753522</c:v>
                </c:pt>
                <c:pt idx="5553">
                  <c:v>0.4157708199753522</c:v>
                </c:pt>
                <c:pt idx="5554">
                  <c:v>0.4157708199753522</c:v>
                </c:pt>
                <c:pt idx="5555">
                  <c:v>0.41414252055548839</c:v>
                </c:pt>
                <c:pt idx="5556">
                  <c:v>0.41414252055548839</c:v>
                </c:pt>
                <c:pt idx="5557">
                  <c:v>0.41414252055548839</c:v>
                </c:pt>
                <c:pt idx="5558">
                  <c:v>0.41414252055548839</c:v>
                </c:pt>
                <c:pt idx="5559">
                  <c:v>0.41414252055548839</c:v>
                </c:pt>
                <c:pt idx="5560">
                  <c:v>0.41414252055548839</c:v>
                </c:pt>
                <c:pt idx="5561">
                  <c:v>0.41414252055548839</c:v>
                </c:pt>
                <c:pt idx="5562">
                  <c:v>0.41414252055548839</c:v>
                </c:pt>
                <c:pt idx="5563">
                  <c:v>0.41414252055548839</c:v>
                </c:pt>
                <c:pt idx="5564">
                  <c:v>0.41414252055548839</c:v>
                </c:pt>
                <c:pt idx="5565">
                  <c:v>0.41414252055548839</c:v>
                </c:pt>
                <c:pt idx="5566">
                  <c:v>0.38832134005269281</c:v>
                </c:pt>
                <c:pt idx="5567">
                  <c:v>0.38832134005269281</c:v>
                </c:pt>
                <c:pt idx="5568">
                  <c:v>0.42786965528952986</c:v>
                </c:pt>
                <c:pt idx="5569">
                  <c:v>0.38832134005269281</c:v>
                </c:pt>
                <c:pt idx="5570">
                  <c:v>0.66622406911837861</c:v>
                </c:pt>
                <c:pt idx="5571">
                  <c:v>0.4157708199753522</c:v>
                </c:pt>
                <c:pt idx="5572">
                  <c:v>0.4157708199753522</c:v>
                </c:pt>
                <c:pt idx="5573">
                  <c:v>0.4157708199753522</c:v>
                </c:pt>
                <c:pt idx="5574">
                  <c:v>0.41414252055548839</c:v>
                </c:pt>
                <c:pt idx="5575">
                  <c:v>6.8853162643416746E-2</c:v>
                </c:pt>
                <c:pt idx="5576">
                  <c:v>0.71729530598711311</c:v>
                </c:pt>
                <c:pt idx="5577">
                  <c:v>0.23815698007826949</c:v>
                </c:pt>
                <c:pt idx="5578">
                  <c:v>0.41414252055548839</c:v>
                </c:pt>
                <c:pt idx="5579">
                  <c:v>0.36459550400254209</c:v>
                </c:pt>
                <c:pt idx="5580">
                  <c:v>0.72751508791146979</c:v>
                </c:pt>
                <c:pt idx="5581">
                  <c:v>0.71019025386709744</c:v>
                </c:pt>
                <c:pt idx="5582">
                  <c:v>0.60047893792145179</c:v>
                </c:pt>
                <c:pt idx="5583">
                  <c:v>0.70734953991366123</c:v>
                </c:pt>
                <c:pt idx="5584">
                  <c:v>0.27894807290621487</c:v>
                </c:pt>
                <c:pt idx="5585">
                  <c:v>0.78167340255961748</c:v>
                </c:pt>
                <c:pt idx="5586">
                  <c:v>1.3530955919680758</c:v>
                </c:pt>
                <c:pt idx="5587">
                  <c:v>0.10477978831525776</c:v>
                </c:pt>
                <c:pt idx="5588">
                  <c:v>5.168484405463307E-2</c:v>
                </c:pt>
                <c:pt idx="5589">
                  <c:v>2.4770926231353324E-2</c:v>
                </c:pt>
                <c:pt idx="5590">
                  <c:v>1.1310058787110755</c:v>
                </c:pt>
                <c:pt idx="5591">
                  <c:v>0.96695539692483468</c:v>
                </c:pt>
                <c:pt idx="5592">
                  <c:v>0.18620649101520964</c:v>
                </c:pt>
                <c:pt idx="5593">
                  <c:v>0.25370536288335327</c:v>
                </c:pt>
                <c:pt idx="5594">
                  <c:v>0.37401940329452016</c:v>
                </c:pt>
                <c:pt idx="5595">
                  <c:v>1.5088002225413903</c:v>
                </c:pt>
                <c:pt idx="5596">
                  <c:v>0.68666300812995407</c:v>
                </c:pt>
                <c:pt idx="5597">
                  <c:v>0.75994696292264463</c:v>
                </c:pt>
                <c:pt idx="5598">
                  <c:v>0.28888690962656882</c:v>
                </c:pt>
                <c:pt idx="5599">
                  <c:v>0.58069164021928188</c:v>
                </c:pt>
                <c:pt idx="5600">
                  <c:v>3.1414879325064177E-3</c:v>
                </c:pt>
                <c:pt idx="5601">
                  <c:v>0.20059143404350885</c:v>
                </c:pt>
                <c:pt idx="5602">
                  <c:v>1.9074761225500856</c:v>
                </c:pt>
                <c:pt idx="5603">
                  <c:v>1.326101760890755</c:v>
                </c:pt>
                <c:pt idx="5604">
                  <c:v>0.2767066159662947</c:v>
                </c:pt>
                <c:pt idx="5605">
                  <c:v>0.10443888072498968</c:v>
                </c:pt>
                <c:pt idx="5606">
                  <c:v>0.37638443675809968</c:v>
                </c:pt>
                <c:pt idx="5607">
                  <c:v>0.26924027911730497</c:v>
                </c:pt>
                <c:pt idx="5608">
                  <c:v>9.3200403766607633E-3</c:v>
                </c:pt>
                <c:pt idx="5609">
                  <c:v>0.70102167561259954</c:v>
                </c:pt>
                <c:pt idx="5610">
                  <c:v>0.67863029347862824</c:v>
                </c:pt>
                <c:pt idx="5611">
                  <c:v>9.4140033247534019E-2</c:v>
                </c:pt>
                <c:pt idx="5612">
                  <c:v>1.863606849638981</c:v>
                </c:pt>
                <c:pt idx="5613">
                  <c:v>0.14543229911950681</c:v>
                </c:pt>
                <c:pt idx="5614">
                  <c:v>0.32689510668932614</c:v>
                </c:pt>
                <c:pt idx="5615">
                  <c:v>0.62363785105348746</c:v>
                </c:pt>
                <c:pt idx="5616">
                  <c:v>2.6553311389929779E-2</c:v>
                </c:pt>
                <c:pt idx="5617">
                  <c:v>0.54415716534140623</c:v>
                </c:pt>
                <c:pt idx="5618">
                  <c:v>2.6897377729625482</c:v>
                </c:pt>
                <c:pt idx="5619">
                  <c:v>0.46718237872311075</c:v>
                </c:pt>
                <c:pt idx="5620">
                  <c:v>0.16301141766451471</c:v>
                </c:pt>
                <c:pt idx="5621">
                  <c:v>0.23816803934597749</c:v>
                </c:pt>
                <c:pt idx="5622">
                  <c:v>0.68644497291496909</c:v>
                </c:pt>
                <c:pt idx="5623">
                  <c:v>0.26097483679541911</c:v>
                </c:pt>
                <c:pt idx="5624">
                  <c:v>0.4558358011965552</c:v>
                </c:pt>
                <c:pt idx="5625">
                  <c:v>0.42195869909296319</c:v>
                </c:pt>
                <c:pt idx="5626">
                  <c:v>0.22195809035846883</c:v>
                </c:pt>
                <c:pt idx="5627">
                  <c:v>0.37543656886682586</c:v>
                </c:pt>
                <c:pt idx="5628">
                  <c:v>0.2446217027719628</c:v>
                </c:pt>
                <c:pt idx="5629">
                  <c:v>5.5579553108237131E-2</c:v>
                </c:pt>
                <c:pt idx="5630">
                  <c:v>0.46038609795825958</c:v>
                </c:pt>
                <c:pt idx="5631">
                  <c:v>1.1054472531905375</c:v>
                </c:pt>
                <c:pt idx="5632">
                  <c:v>0.36685239453371166</c:v>
                </c:pt>
                <c:pt idx="5633">
                  <c:v>1.1926611129169384</c:v>
                </c:pt>
                <c:pt idx="5634">
                  <c:v>1.8198994913542061</c:v>
                </c:pt>
                <c:pt idx="5635">
                  <c:v>0.35795760990771103</c:v>
                </c:pt>
                <c:pt idx="5636">
                  <c:v>0.31858276594055829</c:v>
                </c:pt>
                <c:pt idx="5637">
                  <c:v>0.12471506132645749</c:v>
                </c:pt>
                <c:pt idx="5638">
                  <c:v>0.62610882408997726</c:v>
                </c:pt>
                <c:pt idx="5639">
                  <c:v>0.37401940329452038</c:v>
                </c:pt>
                <c:pt idx="5640">
                  <c:v>0.37401940329452038</c:v>
                </c:pt>
                <c:pt idx="5641">
                  <c:v>0.3610463903128921</c:v>
                </c:pt>
                <c:pt idx="5642">
                  <c:v>0.18248130699274331</c:v>
                </c:pt>
                <c:pt idx="5643">
                  <c:v>0.73303010754945297</c:v>
                </c:pt>
                <c:pt idx="5644">
                  <c:v>0.14640295431718872</c:v>
                </c:pt>
                <c:pt idx="5645">
                  <c:v>0.43632552544008668</c:v>
                </c:pt>
                <c:pt idx="5646">
                  <c:v>0.46070061799435125</c:v>
                </c:pt>
                <c:pt idx="5647">
                  <c:v>1.0720258180059192</c:v>
                </c:pt>
                <c:pt idx="5648">
                  <c:v>0.36110666486912329</c:v>
                </c:pt>
                <c:pt idx="5649">
                  <c:v>6.3998655287719988E-2</c:v>
                </c:pt>
                <c:pt idx="5650">
                  <c:v>0.72410788951752847</c:v>
                </c:pt>
                <c:pt idx="5651">
                  <c:v>0.82349056828133849</c:v>
                </c:pt>
                <c:pt idx="5652">
                  <c:v>0.37401940329452038</c:v>
                </c:pt>
                <c:pt idx="5653">
                  <c:v>0.37401940329452038</c:v>
                </c:pt>
                <c:pt idx="5654">
                  <c:v>0.58768699610596697</c:v>
                </c:pt>
                <c:pt idx="5655">
                  <c:v>0.33939418106222952</c:v>
                </c:pt>
                <c:pt idx="5656">
                  <c:v>0.52870547459793749</c:v>
                </c:pt>
                <c:pt idx="5657">
                  <c:v>0.46887673468769747</c:v>
                </c:pt>
                <c:pt idx="5658">
                  <c:v>0.37401940329452038</c:v>
                </c:pt>
                <c:pt idx="5659">
                  <c:v>0.12926087651525628</c:v>
                </c:pt>
                <c:pt idx="5660">
                  <c:v>2.1574071917569775</c:v>
                </c:pt>
                <c:pt idx="5661">
                  <c:v>0.32778938458681223</c:v>
                </c:pt>
                <c:pt idx="5662">
                  <c:v>0.12367585727825148</c:v>
                </c:pt>
                <c:pt idx="5663">
                  <c:v>0.63430851862233351</c:v>
                </c:pt>
                <c:pt idx="5664">
                  <c:v>0.73238778628199164</c:v>
                </c:pt>
                <c:pt idx="5665">
                  <c:v>0.21817053119038246</c:v>
                </c:pt>
                <c:pt idx="5666">
                  <c:v>0.57452427676739048</c:v>
                </c:pt>
                <c:pt idx="5667">
                  <c:v>0.70576200506178199</c:v>
                </c:pt>
                <c:pt idx="5668">
                  <c:v>0.86308567485289267</c:v>
                </c:pt>
                <c:pt idx="5669">
                  <c:v>0.47391307096329927</c:v>
                </c:pt>
                <c:pt idx="5670">
                  <c:v>0.39993502963754901</c:v>
                </c:pt>
                <c:pt idx="5671">
                  <c:v>0.24966363318086351</c:v>
                </c:pt>
                <c:pt idx="5672">
                  <c:v>0.37401940329452038</c:v>
                </c:pt>
                <c:pt idx="5673">
                  <c:v>0.50390486389828715</c:v>
                </c:pt>
                <c:pt idx="5674">
                  <c:v>3.3363609843894776E-2</c:v>
                </c:pt>
                <c:pt idx="5675">
                  <c:v>0.37401940329452038</c:v>
                </c:pt>
                <c:pt idx="5676">
                  <c:v>0.2406268992846898</c:v>
                </c:pt>
                <c:pt idx="5677">
                  <c:v>1.4480440124675036</c:v>
                </c:pt>
                <c:pt idx="5678">
                  <c:v>0.64677510025106966</c:v>
                </c:pt>
                <c:pt idx="5679">
                  <c:v>2.4878381209282895E-2</c:v>
                </c:pt>
                <c:pt idx="5680">
                  <c:v>0.37401940329452038</c:v>
                </c:pt>
                <c:pt idx="5681">
                  <c:v>0.19216326796927408</c:v>
                </c:pt>
                <c:pt idx="5682">
                  <c:v>0.29074192470711319</c:v>
                </c:pt>
                <c:pt idx="5683">
                  <c:v>0.33631144460273049</c:v>
                </c:pt>
                <c:pt idx="5684">
                  <c:v>0.18158635142414484</c:v>
                </c:pt>
                <c:pt idx="5685">
                  <c:v>6.2993710502162042E-2</c:v>
                </c:pt>
                <c:pt idx="5686">
                  <c:v>6.3175838706185941E-2</c:v>
                </c:pt>
                <c:pt idx="5687">
                  <c:v>0.15043522943015655</c:v>
                </c:pt>
                <c:pt idx="5688">
                  <c:v>0.78649418138469562</c:v>
                </c:pt>
                <c:pt idx="5689">
                  <c:v>0.78649418138469562</c:v>
                </c:pt>
                <c:pt idx="5690">
                  <c:v>0.37401940329452038</c:v>
                </c:pt>
                <c:pt idx="5691">
                  <c:v>0</c:v>
                </c:pt>
                <c:pt idx="5692">
                  <c:v>0.61777490823152637</c:v>
                </c:pt>
                <c:pt idx="5693">
                  <c:v>0.32316364416141496</c:v>
                </c:pt>
                <c:pt idx="5694">
                  <c:v>0.28841653296674935</c:v>
                </c:pt>
                <c:pt idx="5695">
                  <c:v>1.0401268655083</c:v>
                </c:pt>
                <c:pt idx="5696">
                  <c:v>0.35915257714219606</c:v>
                </c:pt>
                <c:pt idx="5697">
                  <c:v>0.70486378530067539</c:v>
                </c:pt>
                <c:pt idx="5698">
                  <c:v>0.1693315761117021</c:v>
                </c:pt>
                <c:pt idx="5699">
                  <c:v>0.37401940329452038</c:v>
                </c:pt>
                <c:pt idx="5700">
                  <c:v>0.59526133266395698</c:v>
                </c:pt>
                <c:pt idx="5701">
                  <c:v>0.66578200972376844</c:v>
                </c:pt>
                <c:pt idx="5702">
                  <c:v>0.51003234496138805</c:v>
                </c:pt>
                <c:pt idx="5703">
                  <c:v>1.129926957619622</c:v>
                </c:pt>
                <c:pt idx="5704">
                  <c:v>0.105250344338048</c:v>
                </c:pt>
                <c:pt idx="5705">
                  <c:v>0.22684619454833921</c:v>
                </c:pt>
                <c:pt idx="5706">
                  <c:v>1.2581403768439396</c:v>
                </c:pt>
                <c:pt idx="5707">
                  <c:v>5.0002889552371727E-2</c:v>
                </c:pt>
                <c:pt idx="5708">
                  <c:v>0.74646955083282629</c:v>
                </c:pt>
                <c:pt idx="5709">
                  <c:v>0.41564631686820297</c:v>
                </c:pt>
                <c:pt idx="5710">
                  <c:v>0.58186576778859456</c:v>
                </c:pt>
                <c:pt idx="5711">
                  <c:v>0.34082639004638626</c:v>
                </c:pt>
                <c:pt idx="5712">
                  <c:v>0.37401940329452038</c:v>
                </c:pt>
                <c:pt idx="5713">
                  <c:v>0.3312024490488828</c:v>
                </c:pt>
                <c:pt idx="5714">
                  <c:v>0.37401940329452038</c:v>
                </c:pt>
                <c:pt idx="5715">
                  <c:v>0.56713858832644526</c:v>
                </c:pt>
                <c:pt idx="5716">
                  <c:v>1.3868389616792482</c:v>
                </c:pt>
                <c:pt idx="5717">
                  <c:v>1.0137023594665207</c:v>
                </c:pt>
                <c:pt idx="5718">
                  <c:v>0.37401940329452038</c:v>
                </c:pt>
                <c:pt idx="5719">
                  <c:v>0.62436733491236152</c:v>
                </c:pt>
                <c:pt idx="5720">
                  <c:v>0.32102688025441517</c:v>
                </c:pt>
                <c:pt idx="5721">
                  <c:v>1.5939565985014337</c:v>
                </c:pt>
                <c:pt idx="5722">
                  <c:v>0.41259674518513029</c:v>
                </c:pt>
                <c:pt idx="5723">
                  <c:v>0.72328005888893165</c:v>
                </c:pt>
                <c:pt idx="5724">
                  <c:v>1.3436566310345639E-2</c:v>
                </c:pt>
                <c:pt idx="5725">
                  <c:v>0.35164635555424534</c:v>
                </c:pt>
                <c:pt idx="5726">
                  <c:v>1.2701394612693828</c:v>
                </c:pt>
                <c:pt idx="5727">
                  <c:v>6.6028881692684518E-2</c:v>
                </c:pt>
                <c:pt idx="5728">
                  <c:v>0.64551517099617839</c:v>
                </c:pt>
                <c:pt idx="5729">
                  <c:v>0.31833031725033512</c:v>
                </c:pt>
                <c:pt idx="5730">
                  <c:v>0.46095145589508563</c:v>
                </c:pt>
                <c:pt idx="5731">
                  <c:v>1.7416923097578512</c:v>
                </c:pt>
                <c:pt idx="5732">
                  <c:v>0.15043108625159793</c:v>
                </c:pt>
                <c:pt idx="5733">
                  <c:v>0.6465402274821489</c:v>
                </c:pt>
                <c:pt idx="5734">
                  <c:v>0.37401940329452038</c:v>
                </c:pt>
                <c:pt idx="5735">
                  <c:v>0.68148167702558393</c:v>
                </c:pt>
                <c:pt idx="5736">
                  <c:v>0</c:v>
                </c:pt>
                <c:pt idx="5737">
                  <c:v>0.12518519486152227</c:v>
                </c:pt>
                <c:pt idx="5738">
                  <c:v>0.63549720698571421</c:v>
                </c:pt>
                <c:pt idx="5739">
                  <c:v>0.17646685918764365</c:v>
                </c:pt>
                <c:pt idx="5740">
                  <c:v>0.61540717204982254</c:v>
                </c:pt>
                <c:pt idx="5741">
                  <c:v>0.51469121205413326</c:v>
                </c:pt>
                <c:pt idx="5742">
                  <c:v>6.5674502147042652E-2</c:v>
                </c:pt>
                <c:pt idx="5743">
                  <c:v>0.58049354714844359</c:v>
                </c:pt>
                <c:pt idx="5744">
                  <c:v>0.42231586557930645</c:v>
                </c:pt>
                <c:pt idx="5745">
                  <c:v>0.37401940329452038</c:v>
                </c:pt>
                <c:pt idx="5746">
                  <c:v>0.65956772098716365</c:v>
                </c:pt>
                <c:pt idx="5747">
                  <c:v>0.41555108766549759</c:v>
                </c:pt>
                <c:pt idx="5748">
                  <c:v>0.68094634101516371</c:v>
                </c:pt>
                <c:pt idx="5749">
                  <c:v>0.33790606275511126</c:v>
                </c:pt>
                <c:pt idx="5750">
                  <c:v>0.11372500350730626</c:v>
                </c:pt>
                <c:pt idx="5751">
                  <c:v>6.1174049022320695E-2</c:v>
                </c:pt>
                <c:pt idx="5752">
                  <c:v>0.38424049572383673</c:v>
                </c:pt>
                <c:pt idx="5753">
                  <c:v>0.72852253087639418</c:v>
                </c:pt>
                <c:pt idx="5754">
                  <c:v>0.37401940329452038</c:v>
                </c:pt>
                <c:pt idx="5755">
                  <c:v>0.66574683348556274</c:v>
                </c:pt>
                <c:pt idx="5756">
                  <c:v>0.72466942426312853</c:v>
                </c:pt>
                <c:pt idx="5757">
                  <c:v>0.37401940329452038</c:v>
                </c:pt>
                <c:pt idx="5758">
                  <c:v>0.67488362468339724</c:v>
                </c:pt>
                <c:pt idx="5759">
                  <c:v>0.37401940329452038</c:v>
                </c:pt>
                <c:pt idx="5760">
                  <c:v>0.58728035278296387</c:v>
                </c:pt>
                <c:pt idx="5761">
                  <c:v>0.72201633406861432</c:v>
                </c:pt>
                <c:pt idx="5762">
                  <c:v>0.56860712217923159</c:v>
                </c:pt>
                <c:pt idx="5763">
                  <c:v>0.56366907909391506</c:v>
                </c:pt>
                <c:pt idx="5764">
                  <c:v>0.303121449017908</c:v>
                </c:pt>
                <c:pt idx="5765">
                  <c:v>0.86705598657844496</c:v>
                </c:pt>
                <c:pt idx="5766">
                  <c:v>0.5690297834405813</c:v>
                </c:pt>
                <c:pt idx="5767">
                  <c:v>0.69884244242952154</c:v>
                </c:pt>
                <c:pt idx="5768">
                  <c:v>0.46562164963857389</c:v>
                </c:pt>
                <c:pt idx="5769">
                  <c:v>0.2606931692596765</c:v>
                </c:pt>
                <c:pt idx="5770">
                  <c:v>0.12422060196696136</c:v>
                </c:pt>
                <c:pt idx="5771">
                  <c:v>0.69899135435175042</c:v>
                </c:pt>
                <c:pt idx="5772">
                  <c:v>0.64293756255880652</c:v>
                </c:pt>
                <c:pt idx="5773">
                  <c:v>0.73631112465247051</c:v>
                </c:pt>
                <c:pt idx="5774">
                  <c:v>0.18569266880399146</c:v>
                </c:pt>
                <c:pt idx="5775">
                  <c:v>0.67816509573323358</c:v>
                </c:pt>
                <c:pt idx="5776">
                  <c:v>0.72834882042906712</c:v>
                </c:pt>
                <c:pt idx="5777">
                  <c:v>0.95066825361820129</c:v>
                </c:pt>
                <c:pt idx="5778">
                  <c:v>0.73070050609806048</c:v>
                </c:pt>
                <c:pt idx="5779">
                  <c:v>0.37401940329452038</c:v>
                </c:pt>
                <c:pt idx="5780">
                  <c:v>0.7192805470403727</c:v>
                </c:pt>
                <c:pt idx="5781">
                  <c:v>0.57433562888905465</c:v>
                </c:pt>
                <c:pt idx="5782">
                  <c:v>0.37401940329452038</c:v>
                </c:pt>
                <c:pt idx="5783">
                  <c:v>0.37401940329452016</c:v>
                </c:pt>
                <c:pt idx="5784">
                  <c:v>0.48720219362830319</c:v>
                </c:pt>
                <c:pt idx="5785">
                  <c:v>0.39878220457254665</c:v>
                </c:pt>
                <c:pt idx="5786">
                  <c:v>8.7789263598539419E-2</c:v>
                </c:pt>
                <c:pt idx="5787">
                  <c:v>1.3232118476771089</c:v>
                </c:pt>
                <c:pt idx="5788">
                  <c:v>0.44246216459309473</c:v>
                </c:pt>
                <c:pt idx="5789">
                  <c:v>0.25156732845988494</c:v>
                </c:pt>
                <c:pt idx="5790">
                  <c:v>0.37894597428668558</c:v>
                </c:pt>
                <c:pt idx="5791">
                  <c:v>0.25696209264259706</c:v>
                </c:pt>
                <c:pt idx="5792">
                  <c:v>0.69129000594418111</c:v>
                </c:pt>
                <c:pt idx="5793">
                  <c:v>0.35053693373213773</c:v>
                </c:pt>
                <c:pt idx="5794">
                  <c:v>0.29862489933527847</c:v>
                </c:pt>
                <c:pt idx="5795">
                  <c:v>0.14783364122772955</c:v>
                </c:pt>
                <c:pt idx="5796">
                  <c:v>0.4825839992350206</c:v>
                </c:pt>
                <c:pt idx="5797">
                  <c:v>0.10644743090515058</c:v>
                </c:pt>
                <c:pt idx="5798">
                  <c:v>0.37401940329452038</c:v>
                </c:pt>
                <c:pt idx="5799">
                  <c:v>0.20669284811718569</c:v>
                </c:pt>
                <c:pt idx="5800">
                  <c:v>1.151909476519454</c:v>
                </c:pt>
                <c:pt idx="5801">
                  <c:v>0.31664939696906824</c:v>
                </c:pt>
                <c:pt idx="5802">
                  <c:v>1.0608281934119472</c:v>
                </c:pt>
                <c:pt idx="5803">
                  <c:v>0.37401940329452038</c:v>
                </c:pt>
                <c:pt idx="5804">
                  <c:v>0.37401940329452038</c:v>
                </c:pt>
                <c:pt idx="5805">
                  <c:v>0.23564230047677245</c:v>
                </c:pt>
                <c:pt idx="5806">
                  <c:v>0.37401940329452038</c:v>
                </c:pt>
                <c:pt idx="5807">
                  <c:v>0.54322725382542658</c:v>
                </c:pt>
                <c:pt idx="5808">
                  <c:v>0.24070500397712899</c:v>
                </c:pt>
                <c:pt idx="5809">
                  <c:v>0.34465710559652302</c:v>
                </c:pt>
                <c:pt idx="5810">
                  <c:v>0.37401940329452038</c:v>
                </c:pt>
                <c:pt idx="5811">
                  <c:v>0.17857669736643536</c:v>
                </c:pt>
                <c:pt idx="5812">
                  <c:v>0.2982062153312855</c:v>
                </c:pt>
                <c:pt idx="5813">
                  <c:v>3.078952870861899E-2</c:v>
                </c:pt>
                <c:pt idx="5814">
                  <c:v>0.57433562888905454</c:v>
                </c:pt>
                <c:pt idx="5815">
                  <c:v>0.66345555344504681</c:v>
                </c:pt>
                <c:pt idx="5816">
                  <c:v>0.37401940329452038</c:v>
                </c:pt>
                <c:pt idx="5817">
                  <c:v>0.37401940329452038</c:v>
                </c:pt>
                <c:pt idx="5818">
                  <c:v>0.31359877388482937</c:v>
                </c:pt>
                <c:pt idx="5819">
                  <c:v>0.37401940329452038</c:v>
                </c:pt>
                <c:pt idx="5820">
                  <c:v>0.62146711191089843</c:v>
                </c:pt>
                <c:pt idx="5821">
                  <c:v>0.28178937493652811</c:v>
                </c:pt>
                <c:pt idx="5822">
                  <c:v>0.25698190085925998</c:v>
                </c:pt>
                <c:pt idx="5823">
                  <c:v>0.6793493726423302</c:v>
                </c:pt>
                <c:pt idx="5824">
                  <c:v>0.37401940329452038</c:v>
                </c:pt>
                <c:pt idx="5825">
                  <c:v>0.35336354414322779</c:v>
                </c:pt>
                <c:pt idx="5826">
                  <c:v>0.31090486881576807</c:v>
                </c:pt>
                <c:pt idx="5827">
                  <c:v>0.33405701194454074</c:v>
                </c:pt>
                <c:pt idx="5828">
                  <c:v>0.52919215409990761</c:v>
                </c:pt>
                <c:pt idx="5829">
                  <c:v>1.7710094494102422</c:v>
                </c:pt>
                <c:pt idx="5830">
                  <c:v>7.4016017535277886E-3</c:v>
                </c:pt>
                <c:pt idx="5831">
                  <c:v>0.30475640902346612</c:v>
                </c:pt>
                <c:pt idx="5832">
                  <c:v>1.8288919291267098</c:v>
                </c:pt>
                <c:pt idx="5833">
                  <c:v>0.72848450707622392</c:v>
                </c:pt>
                <c:pt idx="5834">
                  <c:v>4.4039933987183533E-2</c:v>
                </c:pt>
                <c:pt idx="5835">
                  <c:v>0.28552377867262235</c:v>
                </c:pt>
                <c:pt idx="5836">
                  <c:v>0.44268934956477451</c:v>
                </c:pt>
                <c:pt idx="5837">
                  <c:v>0.54208234962271229</c:v>
                </c:pt>
                <c:pt idx="5838">
                  <c:v>0.84232354936430576</c:v>
                </c:pt>
                <c:pt idx="5839">
                  <c:v>1.2460066431879986</c:v>
                </c:pt>
                <c:pt idx="5840">
                  <c:v>0.5177901166318335</c:v>
                </c:pt>
                <c:pt idx="5841">
                  <c:v>0.71730366301634996</c:v>
                </c:pt>
                <c:pt idx="5842">
                  <c:v>0.7359860499932237</c:v>
                </c:pt>
                <c:pt idx="5843">
                  <c:v>0.37401940329452038</c:v>
                </c:pt>
                <c:pt idx="5844">
                  <c:v>0.23130027191816993</c:v>
                </c:pt>
                <c:pt idx="5845">
                  <c:v>0.68498430759143092</c:v>
                </c:pt>
                <c:pt idx="5846">
                  <c:v>0.37401940329452038</c:v>
                </c:pt>
                <c:pt idx="5847">
                  <c:v>0.37401940329452038</c:v>
                </c:pt>
                <c:pt idx="5848">
                  <c:v>0.37401940329452038</c:v>
                </c:pt>
                <c:pt idx="5849">
                  <c:v>0.18206674756317001</c:v>
                </c:pt>
                <c:pt idx="5850">
                  <c:v>0.72469057625474731</c:v>
                </c:pt>
                <c:pt idx="5851">
                  <c:v>0.37401940329452038</c:v>
                </c:pt>
                <c:pt idx="5852">
                  <c:v>4.2410407265351599E-2</c:v>
                </c:pt>
                <c:pt idx="5853">
                  <c:v>0.38158787403336225</c:v>
                </c:pt>
                <c:pt idx="5854">
                  <c:v>0.52506059997880483</c:v>
                </c:pt>
                <c:pt idx="5855">
                  <c:v>0.16445406280360114</c:v>
                </c:pt>
                <c:pt idx="5856">
                  <c:v>0.38664995662274804</c:v>
                </c:pt>
                <c:pt idx="5857">
                  <c:v>0.447089832531401</c:v>
                </c:pt>
                <c:pt idx="5858">
                  <c:v>0.37220060973980462</c:v>
                </c:pt>
                <c:pt idx="5859">
                  <c:v>0.60686032418184466</c:v>
                </c:pt>
                <c:pt idx="5860">
                  <c:v>1.5608790832971671</c:v>
                </c:pt>
                <c:pt idx="5861">
                  <c:v>0.21475208460240688</c:v>
                </c:pt>
                <c:pt idx="5862">
                  <c:v>1.2581095405601855E-2</c:v>
                </c:pt>
                <c:pt idx="5863">
                  <c:v>0.68674686377416627</c:v>
                </c:pt>
                <c:pt idx="5864">
                  <c:v>0.37401940329452016</c:v>
                </c:pt>
                <c:pt idx="5865">
                  <c:v>0.70022911719023728</c:v>
                </c:pt>
                <c:pt idx="5866">
                  <c:v>0.43711305135418138</c:v>
                </c:pt>
                <c:pt idx="5867">
                  <c:v>5.2079481561645498E-2</c:v>
                </c:pt>
                <c:pt idx="5868">
                  <c:v>0.35923045226627204</c:v>
                </c:pt>
                <c:pt idx="5869">
                  <c:v>0.37401940329452038</c:v>
                </c:pt>
                <c:pt idx="5870">
                  <c:v>0.37401940329452038</c:v>
                </c:pt>
                <c:pt idx="5871">
                  <c:v>1.4123796725020652</c:v>
                </c:pt>
                <c:pt idx="5872">
                  <c:v>2.7638360261897105E-2</c:v>
                </c:pt>
                <c:pt idx="5873">
                  <c:v>0.47226950824172731</c:v>
                </c:pt>
                <c:pt idx="5874">
                  <c:v>0.43019559243993916</c:v>
                </c:pt>
                <c:pt idx="5875">
                  <c:v>5.8241877096492757E-3</c:v>
                </c:pt>
                <c:pt idx="5876">
                  <c:v>0.37401940329452016</c:v>
                </c:pt>
                <c:pt idx="5877">
                  <c:v>0</c:v>
                </c:pt>
                <c:pt idx="5878">
                  <c:v>0.37401940329452038</c:v>
                </c:pt>
                <c:pt idx="5879">
                  <c:v>2.35542014425855E-2</c:v>
                </c:pt>
                <c:pt idx="5880">
                  <c:v>0.6465402274821489</c:v>
                </c:pt>
                <c:pt idx="5881">
                  <c:v>0.35081580518938182</c:v>
                </c:pt>
                <c:pt idx="5882">
                  <c:v>0.37401940329452038</c:v>
                </c:pt>
                <c:pt idx="5883">
                  <c:v>0.93364612098924626</c:v>
                </c:pt>
                <c:pt idx="5884">
                  <c:v>0.19732642852655816</c:v>
                </c:pt>
                <c:pt idx="5885">
                  <c:v>0.69806148127192891</c:v>
                </c:pt>
                <c:pt idx="5886">
                  <c:v>0.65249638436764457</c:v>
                </c:pt>
                <c:pt idx="5887">
                  <c:v>0.14270729088549566</c:v>
                </c:pt>
                <c:pt idx="5888">
                  <c:v>1.4479080298375644</c:v>
                </c:pt>
                <c:pt idx="5889">
                  <c:v>0.81170668727044648</c:v>
                </c:pt>
                <c:pt idx="5890">
                  <c:v>0.72686079176919616</c:v>
                </c:pt>
                <c:pt idx="5891">
                  <c:v>0.73299482092014101</c:v>
                </c:pt>
                <c:pt idx="5892">
                  <c:v>0.19679376716058239</c:v>
                </c:pt>
                <c:pt idx="5893">
                  <c:v>0.37401940329452038</c:v>
                </c:pt>
                <c:pt idx="5894">
                  <c:v>0.37505794955895111</c:v>
                </c:pt>
                <c:pt idx="5895">
                  <c:v>0.37401940329452038</c:v>
                </c:pt>
                <c:pt idx="5896">
                  <c:v>7.2881991168183044E-2</c:v>
                </c:pt>
                <c:pt idx="5897">
                  <c:v>9.4096163844083786E-2</c:v>
                </c:pt>
                <c:pt idx="5898">
                  <c:v>0.37401940329452038</c:v>
                </c:pt>
                <c:pt idx="5899">
                  <c:v>0.43055576477853719</c:v>
                </c:pt>
                <c:pt idx="5900">
                  <c:v>0.54017897490488731</c:v>
                </c:pt>
                <c:pt idx="5901">
                  <c:v>9.3286910036585444E-2</c:v>
                </c:pt>
                <c:pt idx="5902">
                  <c:v>0.65855647718190113</c:v>
                </c:pt>
                <c:pt idx="5903">
                  <c:v>0.37401940329452038</c:v>
                </c:pt>
                <c:pt idx="5904">
                  <c:v>0.64691517773484342</c:v>
                </c:pt>
                <c:pt idx="5905">
                  <c:v>0.37401940329452016</c:v>
                </c:pt>
                <c:pt idx="5906">
                  <c:v>0.37401940329452038</c:v>
                </c:pt>
                <c:pt idx="5907">
                  <c:v>0.28904740843082721</c:v>
                </c:pt>
                <c:pt idx="5908">
                  <c:v>0</c:v>
                </c:pt>
                <c:pt idx="5909">
                  <c:v>0.76104843725923699</c:v>
                </c:pt>
                <c:pt idx="5910">
                  <c:v>0.82387291772409532</c:v>
                </c:pt>
                <c:pt idx="5911">
                  <c:v>0.37401940329452038</c:v>
                </c:pt>
                <c:pt idx="5912">
                  <c:v>0.37401940329452038</c:v>
                </c:pt>
                <c:pt idx="5913">
                  <c:v>0.79227746416988543</c:v>
                </c:pt>
                <c:pt idx="5914">
                  <c:v>0.70710789670738194</c:v>
                </c:pt>
                <c:pt idx="5915">
                  <c:v>0.25972391971149317</c:v>
                </c:pt>
                <c:pt idx="5916">
                  <c:v>0.47377639483181849</c:v>
                </c:pt>
                <c:pt idx="5917">
                  <c:v>0.4618392698426616</c:v>
                </c:pt>
                <c:pt idx="5918">
                  <c:v>0.77207946135491989</c:v>
                </c:pt>
                <c:pt idx="5919">
                  <c:v>0.35084002497976685</c:v>
                </c:pt>
                <c:pt idx="5920">
                  <c:v>0.37401940329452038</c:v>
                </c:pt>
                <c:pt idx="5921">
                  <c:v>6.7241118239550396E-2</c:v>
                </c:pt>
                <c:pt idx="5922">
                  <c:v>0.49346955308498835</c:v>
                </c:pt>
                <c:pt idx="5923">
                  <c:v>0.13718396707532746</c:v>
                </c:pt>
                <c:pt idx="5924">
                  <c:v>0.62554972815522314</c:v>
                </c:pt>
                <c:pt idx="5925">
                  <c:v>3.8293092759662126E-2</c:v>
                </c:pt>
                <c:pt idx="5926">
                  <c:v>0.35723368185763865</c:v>
                </c:pt>
                <c:pt idx="5927">
                  <c:v>0.37401940329452038</c:v>
                </c:pt>
                <c:pt idx="5928">
                  <c:v>0.72469479981330298</c:v>
                </c:pt>
                <c:pt idx="5929">
                  <c:v>0.10613459079838482</c:v>
                </c:pt>
                <c:pt idx="5930">
                  <c:v>0.2861922245188242</c:v>
                </c:pt>
                <c:pt idx="5931">
                  <c:v>0.70183212803147088</c:v>
                </c:pt>
                <c:pt idx="5932">
                  <c:v>1.0821981486053835</c:v>
                </c:pt>
                <c:pt idx="5933">
                  <c:v>0</c:v>
                </c:pt>
                <c:pt idx="5934">
                  <c:v>0.73503286870767137</c:v>
                </c:pt>
                <c:pt idx="5935">
                  <c:v>9.6769746921938751E-2</c:v>
                </c:pt>
                <c:pt idx="5936">
                  <c:v>0.36565554712723719</c:v>
                </c:pt>
                <c:pt idx="5937">
                  <c:v>3.0125255297617977</c:v>
                </c:pt>
                <c:pt idx="5938">
                  <c:v>0</c:v>
                </c:pt>
                <c:pt idx="5939">
                  <c:v>0.44500030993146122</c:v>
                </c:pt>
                <c:pt idx="5940">
                  <c:v>4.4474857465962254E-2</c:v>
                </c:pt>
                <c:pt idx="5941">
                  <c:v>0.4381497094121341</c:v>
                </c:pt>
                <c:pt idx="5942">
                  <c:v>1.1454811056078416</c:v>
                </c:pt>
                <c:pt idx="5943">
                  <c:v>0.68938276526406084</c:v>
                </c:pt>
                <c:pt idx="5944">
                  <c:v>0.14989962715314678</c:v>
                </c:pt>
                <c:pt idx="5945">
                  <c:v>0.73303010754945319</c:v>
                </c:pt>
                <c:pt idx="5946">
                  <c:v>0.31298946186613202</c:v>
                </c:pt>
                <c:pt idx="5947">
                  <c:v>0.28997368821939318</c:v>
                </c:pt>
                <c:pt idx="5948">
                  <c:v>0.45048689278004606</c:v>
                </c:pt>
                <c:pt idx="5949">
                  <c:v>0.37401940329452038</c:v>
                </c:pt>
                <c:pt idx="5950">
                  <c:v>0.32178276570340991</c:v>
                </c:pt>
                <c:pt idx="5951">
                  <c:v>0.6021659357614646</c:v>
                </c:pt>
                <c:pt idx="5952">
                  <c:v>0.88882141830768635</c:v>
                </c:pt>
                <c:pt idx="5953">
                  <c:v>0.1905873077651262</c:v>
                </c:pt>
                <c:pt idx="5954">
                  <c:v>5.0801437423990958E-2</c:v>
                </c:pt>
                <c:pt idx="5955">
                  <c:v>0.37401940329452038</c:v>
                </c:pt>
                <c:pt idx="5956">
                  <c:v>0.73256202162968242</c:v>
                </c:pt>
                <c:pt idx="5957">
                  <c:v>0.16947489940031019</c:v>
                </c:pt>
                <c:pt idx="5958">
                  <c:v>0.37401940329452038</c:v>
                </c:pt>
                <c:pt idx="5959">
                  <c:v>0.37401940329452038</c:v>
                </c:pt>
                <c:pt idx="5960">
                  <c:v>0.37401940329452038</c:v>
                </c:pt>
                <c:pt idx="5961">
                  <c:v>0.19552388029453577</c:v>
                </c:pt>
                <c:pt idx="5962">
                  <c:v>0.30565475539998882</c:v>
                </c:pt>
                <c:pt idx="5963">
                  <c:v>0.73909510071671347</c:v>
                </c:pt>
                <c:pt idx="5964">
                  <c:v>0.17979837937475857</c:v>
                </c:pt>
                <c:pt idx="5965">
                  <c:v>0.15499259754641093</c:v>
                </c:pt>
                <c:pt idx="5966">
                  <c:v>0.42778445064109161</c:v>
                </c:pt>
                <c:pt idx="5967">
                  <c:v>0.37401940329452038</c:v>
                </c:pt>
                <c:pt idx="5968">
                  <c:v>0.37401940329452038</c:v>
                </c:pt>
                <c:pt idx="5969">
                  <c:v>0.37401940329452038</c:v>
                </c:pt>
                <c:pt idx="5970">
                  <c:v>0.37401940329452038</c:v>
                </c:pt>
                <c:pt idx="5971">
                  <c:v>0.80586235609439683</c:v>
                </c:pt>
                <c:pt idx="5972">
                  <c:v>0.20519588723298984</c:v>
                </c:pt>
                <c:pt idx="5973">
                  <c:v>0.17451433830184196</c:v>
                </c:pt>
                <c:pt idx="5974">
                  <c:v>0.1598909331845498</c:v>
                </c:pt>
                <c:pt idx="5975">
                  <c:v>0.56881947430094271</c:v>
                </c:pt>
                <c:pt idx="5976">
                  <c:v>1.2818269328003891</c:v>
                </c:pt>
                <c:pt idx="5977">
                  <c:v>0.27370598495527143</c:v>
                </c:pt>
                <c:pt idx="5978">
                  <c:v>0.32572031509527483</c:v>
                </c:pt>
                <c:pt idx="5979">
                  <c:v>0.31976566344849205</c:v>
                </c:pt>
                <c:pt idx="5980">
                  <c:v>0.10974075191190086</c:v>
                </c:pt>
                <c:pt idx="5981">
                  <c:v>0.37401940329452038</c:v>
                </c:pt>
                <c:pt idx="5982">
                  <c:v>0.27298832575095999</c:v>
                </c:pt>
                <c:pt idx="5983">
                  <c:v>1.3883424531493218</c:v>
                </c:pt>
                <c:pt idx="5984">
                  <c:v>1.4725561491664243</c:v>
                </c:pt>
                <c:pt idx="5985">
                  <c:v>5.4713880920303444E-2</c:v>
                </c:pt>
                <c:pt idx="5986">
                  <c:v>3.9846281295059946E-2</c:v>
                </c:pt>
                <c:pt idx="5987">
                  <c:v>0.59299878048047538</c:v>
                </c:pt>
                <c:pt idx="5988">
                  <c:v>0.37401940329452038</c:v>
                </c:pt>
                <c:pt idx="5989">
                  <c:v>0.69542288794451612</c:v>
                </c:pt>
                <c:pt idx="5990">
                  <c:v>0.40460083395592267</c:v>
                </c:pt>
                <c:pt idx="5991">
                  <c:v>0.9568192486765339</c:v>
                </c:pt>
                <c:pt idx="5992">
                  <c:v>0.40104723708772771</c:v>
                </c:pt>
                <c:pt idx="5993">
                  <c:v>0.6465402274821489</c:v>
                </c:pt>
                <c:pt idx="5994">
                  <c:v>6.5190546950481612E-2</c:v>
                </c:pt>
                <c:pt idx="5995">
                  <c:v>2.3176131647417781</c:v>
                </c:pt>
                <c:pt idx="5996">
                  <c:v>1.326464301828129</c:v>
                </c:pt>
                <c:pt idx="5997">
                  <c:v>0.12952838978416342</c:v>
                </c:pt>
                <c:pt idx="5998">
                  <c:v>0.74336525263170661</c:v>
                </c:pt>
                <c:pt idx="5999">
                  <c:v>0.29287547139405079</c:v>
                </c:pt>
                <c:pt idx="6000">
                  <c:v>0.72124196035221877</c:v>
                </c:pt>
                <c:pt idx="6001">
                  <c:v>0.1478782745112435</c:v>
                </c:pt>
                <c:pt idx="6002">
                  <c:v>0</c:v>
                </c:pt>
                <c:pt idx="6003">
                  <c:v>1.3447570000564524</c:v>
                </c:pt>
                <c:pt idx="6004">
                  <c:v>1.3670935966319602</c:v>
                </c:pt>
                <c:pt idx="6005">
                  <c:v>0.37401940329452038</c:v>
                </c:pt>
                <c:pt idx="6006">
                  <c:v>0.37401940329452038</c:v>
                </c:pt>
                <c:pt idx="6007">
                  <c:v>0.52460774312235792</c:v>
                </c:pt>
                <c:pt idx="6008">
                  <c:v>0.83070203764678796</c:v>
                </c:pt>
                <c:pt idx="6009">
                  <c:v>0.37401940329452038</c:v>
                </c:pt>
                <c:pt idx="6010">
                  <c:v>0.73530776060074932</c:v>
                </c:pt>
                <c:pt idx="6011">
                  <c:v>0.12523132578798071</c:v>
                </c:pt>
                <c:pt idx="6012">
                  <c:v>0.36335761948236778</c:v>
                </c:pt>
                <c:pt idx="6013">
                  <c:v>0.60588245961193909</c:v>
                </c:pt>
                <c:pt idx="6014">
                  <c:v>0.36035615311432906</c:v>
                </c:pt>
                <c:pt idx="6015">
                  <c:v>0.73609054234133253</c:v>
                </c:pt>
                <c:pt idx="6016">
                  <c:v>0.42358767527761376</c:v>
                </c:pt>
                <c:pt idx="6017">
                  <c:v>1.3273543568664159</c:v>
                </c:pt>
                <c:pt idx="6018">
                  <c:v>0.33774757415885742</c:v>
                </c:pt>
                <c:pt idx="6019">
                  <c:v>0.74341036895440959</c:v>
                </c:pt>
                <c:pt idx="6020">
                  <c:v>0.5789249284880843</c:v>
                </c:pt>
                <c:pt idx="6021">
                  <c:v>0.71479500237855131</c:v>
                </c:pt>
                <c:pt idx="6022">
                  <c:v>0.37401940329452038</c:v>
                </c:pt>
                <c:pt idx="6023">
                  <c:v>3.9867434596823847E-2</c:v>
                </c:pt>
                <c:pt idx="6024">
                  <c:v>0.94608160799217267</c:v>
                </c:pt>
                <c:pt idx="6025">
                  <c:v>0.14872518093010614</c:v>
                </c:pt>
                <c:pt idx="6026">
                  <c:v>0.20100496543008303</c:v>
                </c:pt>
                <c:pt idx="6027">
                  <c:v>0.30900505417715846</c:v>
                </c:pt>
                <c:pt idx="6028">
                  <c:v>0.36306064493379042</c:v>
                </c:pt>
                <c:pt idx="6029">
                  <c:v>8.6523860254215559E-2</c:v>
                </c:pt>
                <c:pt idx="6030">
                  <c:v>0.85245224886091442</c:v>
                </c:pt>
                <c:pt idx="6031">
                  <c:v>1.3543436658491745</c:v>
                </c:pt>
                <c:pt idx="6032">
                  <c:v>0.48715892142612338</c:v>
                </c:pt>
                <c:pt idx="6033">
                  <c:v>0.37401940329452038</c:v>
                </c:pt>
                <c:pt idx="6034">
                  <c:v>0.57181079375449673</c:v>
                </c:pt>
                <c:pt idx="6035">
                  <c:v>0.48748691920773446</c:v>
                </c:pt>
                <c:pt idx="6036">
                  <c:v>0.70758515133263611</c:v>
                </c:pt>
                <c:pt idx="6037">
                  <c:v>0.37401940329452038</c:v>
                </c:pt>
                <c:pt idx="6038">
                  <c:v>0.70452011389965086</c:v>
                </c:pt>
                <c:pt idx="6039">
                  <c:v>3.5664788467372782E-2</c:v>
                </c:pt>
                <c:pt idx="6040">
                  <c:v>0.42501895247907634</c:v>
                </c:pt>
                <c:pt idx="6041">
                  <c:v>0.24661354689898674</c:v>
                </c:pt>
                <c:pt idx="6042">
                  <c:v>0.10914634325466374</c:v>
                </c:pt>
                <c:pt idx="6043">
                  <c:v>0.29426949749184406</c:v>
                </c:pt>
                <c:pt idx="6044">
                  <c:v>0.73635583947517036</c:v>
                </c:pt>
                <c:pt idx="6045">
                  <c:v>0.16317628002439358</c:v>
                </c:pt>
                <c:pt idx="6046">
                  <c:v>9.5367816807271327E-2</c:v>
                </c:pt>
                <c:pt idx="6047">
                  <c:v>0.70473792377743538</c:v>
                </c:pt>
                <c:pt idx="6048">
                  <c:v>1.8308972607575307</c:v>
                </c:pt>
                <c:pt idx="6049">
                  <c:v>0.40666879489840679</c:v>
                </c:pt>
                <c:pt idx="6050">
                  <c:v>0.14243941266766652</c:v>
                </c:pt>
                <c:pt idx="6051">
                  <c:v>0.64054520093023892</c:v>
                </c:pt>
                <c:pt idx="6052">
                  <c:v>0.45365324128202394</c:v>
                </c:pt>
                <c:pt idx="6053">
                  <c:v>0.7872379823098572</c:v>
                </c:pt>
                <c:pt idx="6054">
                  <c:v>0.20852696297879275</c:v>
                </c:pt>
                <c:pt idx="6055">
                  <c:v>1.5293619237216265</c:v>
                </c:pt>
                <c:pt idx="6056">
                  <c:v>0.1338485420032143</c:v>
                </c:pt>
                <c:pt idx="6057">
                  <c:v>2.0816602694209988E-2</c:v>
                </c:pt>
                <c:pt idx="6058">
                  <c:v>1.0316021873055652</c:v>
                </c:pt>
                <c:pt idx="6059">
                  <c:v>0.37401940329452038</c:v>
                </c:pt>
                <c:pt idx="6060">
                  <c:v>0.37401940329452038</c:v>
                </c:pt>
                <c:pt idx="6061">
                  <c:v>0.39004719395444865</c:v>
                </c:pt>
                <c:pt idx="6062">
                  <c:v>2.5190281274373002E-2</c:v>
                </c:pt>
                <c:pt idx="6063">
                  <c:v>0.36955297118611746</c:v>
                </c:pt>
                <c:pt idx="6064">
                  <c:v>8.1673385137144047E-2</c:v>
                </c:pt>
                <c:pt idx="6065">
                  <c:v>0.37401940329452016</c:v>
                </c:pt>
                <c:pt idx="6066">
                  <c:v>0.5200686611873151</c:v>
                </c:pt>
                <c:pt idx="6067">
                  <c:v>4.0246791224192779E-2</c:v>
                </c:pt>
                <c:pt idx="6068">
                  <c:v>0.37401940329452016</c:v>
                </c:pt>
                <c:pt idx="6069">
                  <c:v>4.2392277257577729E-2</c:v>
                </c:pt>
                <c:pt idx="6070">
                  <c:v>0.37401940329452038</c:v>
                </c:pt>
                <c:pt idx="6071">
                  <c:v>0.73635583947517036</c:v>
                </c:pt>
                <c:pt idx="6072">
                  <c:v>2.1082368344653695E-2</c:v>
                </c:pt>
                <c:pt idx="6073">
                  <c:v>0.93109976408336337</c:v>
                </c:pt>
                <c:pt idx="6074">
                  <c:v>0.27092606500458799</c:v>
                </c:pt>
                <c:pt idx="6075">
                  <c:v>0.37401940329452038</c:v>
                </c:pt>
                <c:pt idx="6076">
                  <c:v>0.43134183723150488</c:v>
                </c:pt>
                <c:pt idx="6077">
                  <c:v>0.63042978790686699</c:v>
                </c:pt>
                <c:pt idx="6078">
                  <c:v>0.38888909815163514</c:v>
                </c:pt>
                <c:pt idx="6079">
                  <c:v>0.43138298463607705</c:v>
                </c:pt>
                <c:pt idx="6080">
                  <c:v>0.69930898117518436</c:v>
                </c:pt>
                <c:pt idx="6081">
                  <c:v>0.37401940329452038</c:v>
                </c:pt>
                <c:pt idx="6082">
                  <c:v>0.73635583947517036</c:v>
                </c:pt>
                <c:pt idx="6083">
                  <c:v>0.37401940329452038</c:v>
                </c:pt>
                <c:pt idx="6084">
                  <c:v>0.82599656600399307</c:v>
                </c:pt>
                <c:pt idx="6085">
                  <c:v>0.65060266822294988</c:v>
                </c:pt>
                <c:pt idx="6086">
                  <c:v>0.37401940329452038</c:v>
                </c:pt>
                <c:pt idx="6087">
                  <c:v>0.73727730281757264</c:v>
                </c:pt>
                <c:pt idx="6088">
                  <c:v>0.86024438128191183</c:v>
                </c:pt>
                <c:pt idx="6089">
                  <c:v>0.6393119173829529</c:v>
                </c:pt>
                <c:pt idx="6090">
                  <c:v>0.37401940329452038</c:v>
                </c:pt>
                <c:pt idx="6091">
                  <c:v>9.8869641874342926E-2</c:v>
                </c:pt>
                <c:pt idx="6092">
                  <c:v>0.77045253986894657</c:v>
                </c:pt>
                <c:pt idx="6093">
                  <c:v>0.37401940329452038</c:v>
                </c:pt>
                <c:pt idx="6094">
                  <c:v>0.63983512570411427</c:v>
                </c:pt>
                <c:pt idx="6095">
                  <c:v>0.37401940329452038</c:v>
                </c:pt>
                <c:pt idx="6096">
                  <c:v>0.37401940329452038</c:v>
                </c:pt>
                <c:pt idx="6097">
                  <c:v>0.49161719502886986</c:v>
                </c:pt>
                <c:pt idx="6098">
                  <c:v>0.25170037547776303</c:v>
                </c:pt>
                <c:pt idx="6099">
                  <c:v>1.1385386575657714</c:v>
                </c:pt>
                <c:pt idx="6100">
                  <c:v>0.88261388219315717</c:v>
                </c:pt>
                <c:pt idx="6101">
                  <c:v>0.37401940329452016</c:v>
                </c:pt>
                <c:pt idx="6102">
                  <c:v>0.24504392598112332</c:v>
                </c:pt>
                <c:pt idx="6103">
                  <c:v>0.37401940329452038</c:v>
                </c:pt>
                <c:pt idx="6104">
                  <c:v>0.37401940329452016</c:v>
                </c:pt>
                <c:pt idx="6105">
                  <c:v>1.2332879889071366</c:v>
                </c:pt>
                <c:pt idx="6106">
                  <c:v>0.73402131668554427</c:v>
                </c:pt>
                <c:pt idx="6107">
                  <c:v>0.56852445442993849</c:v>
                </c:pt>
                <c:pt idx="6108">
                  <c:v>0.37401940329452038</c:v>
                </c:pt>
                <c:pt idx="6109">
                  <c:v>0.21286757920918853</c:v>
                </c:pt>
                <c:pt idx="6110">
                  <c:v>0.73635583947517036</c:v>
                </c:pt>
                <c:pt idx="6111">
                  <c:v>0.38075195096354791</c:v>
                </c:pt>
                <c:pt idx="6112">
                  <c:v>0.37401940329452038</c:v>
                </c:pt>
                <c:pt idx="6113">
                  <c:v>0.37919643339987819</c:v>
                </c:pt>
                <c:pt idx="6114">
                  <c:v>0.13257792490046788</c:v>
                </c:pt>
                <c:pt idx="6115">
                  <c:v>0.73574239909008199</c:v>
                </c:pt>
                <c:pt idx="6116">
                  <c:v>0.36214281792680275</c:v>
                </c:pt>
                <c:pt idx="6117">
                  <c:v>0.12515420342220931</c:v>
                </c:pt>
                <c:pt idx="6118">
                  <c:v>0.25055531227651595</c:v>
                </c:pt>
                <c:pt idx="6119">
                  <c:v>8.7468117023983757E-2</c:v>
                </c:pt>
                <c:pt idx="6120">
                  <c:v>0.30739148686554912</c:v>
                </c:pt>
                <c:pt idx="6121">
                  <c:v>0.47971039669830934</c:v>
                </c:pt>
                <c:pt idx="6122">
                  <c:v>0.28523572848074924</c:v>
                </c:pt>
                <c:pt idx="6123">
                  <c:v>0.55386026797776122</c:v>
                </c:pt>
                <c:pt idx="6124">
                  <c:v>0.37401940329452038</c:v>
                </c:pt>
                <c:pt idx="6125">
                  <c:v>0.52200442848614836</c:v>
                </c:pt>
                <c:pt idx="6126">
                  <c:v>0.37401940329452038</c:v>
                </c:pt>
                <c:pt idx="6127">
                  <c:v>0.37401940329452038</c:v>
                </c:pt>
                <c:pt idx="6128">
                  <c:v>0.72466942426312853</c:v>
                </c:pt>
                <c:pt idx="6129">
                  <c:v>0.43722993465048959</c:v>
                </c:pt>
                <c:pt idx="6130">
                  <c:v>0.73489313604830631</c:v>
                </c:pt>
                <c:pt idx="6131">
                  <c:v>9.85495547765982E-2</c:v>
                </c:pt>
                <c:pt idx="6132">
                  <c:v>0.35067842282575384</c:v>
                </c:pt>
                <c:pt idx="6133">
                  <c:v>0.37401940329452038</c:v>
                </c:pt>
                <c:pt idx="6134">
                  <c:v>0.66832352118356009</c:v>
                </c:pt>
                <c:pt idx="6135">
                  <c:v>0.8243997009256312</c:v>
                </c:pt>
                <c:pt idx="6136">
                  <c:v>0.25313749768181387</c:v>
                </c:pt>
                <c:pt idx="6137">
                  <c:v>0.31320656545228226</c:v>
                </c:pt>
                <c:pt idx="6138">
                  <c:v>0.37401940329452038</c:v>
                </c:pt>
                <c:pt idx="6139">
                  <c:v>0.73518262420417579</c:v>
                </c:pt>
                <c:pt idx="6140">
                  <c:v>0.96366245906284631</c:v>
                </c:pt>
                <c:pt idx="6141">
                  <c:v>5.7045084515477039E-2</c:v>
                </c:pt>
                <c:pt idx="6142">
                  <c:v>8.8198466182677557E-2</c:v>
                </c:pt>
                <c:pt idx="6143">
                  <c:v>0.27169402724902242</c:v>
                </c:pt>
                <c:pt idx="6144">
                  <c:v>0.64703967072399982</c:v>
                </c:pt>
                <c:pt idx="6145">
                  <c:v>0.57427709101807323</c:v>
                </c:pt>
                <c:pt idx="6146">
                  <c:v>0.35658179524312228</c:v>
                </c:pt>
                <c:pt idx="6147">
                  <c:v>0.47953418528590436</c:v>
                </c:pt>
                <c:pt idx="6148">
                  <c:v>0.19021071510660181</c:v>
                </c:pt>
                <c:pt idx="6149">
                  <c:v>8.7738092084841124E-2</c:v>
                </c:pt>
                <c:pt idx="6150">
                  <c:v>0.37292543608542905</c:v>
                </c:pt>
                <c:pt idx="6151">
                  <c:v>0.69871021888502927</c:v>
                </c:pt>
                <c:pt idx="6152">
                  <c:v>0.60480650073399234</c:v>
                </c:pt>
                <c:pt idx="6153">
                  <c:v>0.37401940329452038</c:v>
                </c:pt>
                <c:pt idx="6154">
                  <c:v>0.37401940329452038</c:v>
                </c:pt>
                <c:pt idx="6155">
                  <c:v>0.55963850622523781</c:v>
                </c:pt>
                <c:pt idx="6156">
                  <c:v>1.5371683364482338</c:v>
                </c:pt>
                <c:pt idx="6157">
                  <c:v>0.85867507997936621</c:v>
                </c:pt>
                <c:pt idx="6158">
                  <c:v>0.2390111260526922</c:v>
                </c:pt>
                <c:pt idx="6159">
                  <c:v>0.49409623408793985</c:v>
                </c:pt>
                <c:pt idx="6160">
                  <c:v>0.31441464501676042</c:v>
                </c:pt>
                <c:pt idx="6161">
                  <c:v>8.7149972139533752E-2</c:v>
                </c:pt>
                <c:pt idx="6162">
                  <c:v>1.0838528656093154</c:v>
                </c:pt>
                <c:pt idx="6163">
                  <c:v>0.68022018555197539</c:v>
                </c:pt>
                <c:pt idx="6164">
                  <c:v>0.80048427217178497</c:v>
                </c:pt>
                <c:pt idx="6165">
                  <c:v>0.37401940329452038</c:v>
                </c:pt>
                <c:pt idx="6166">
                  <c:v>0.59793751764100977</c:v>
                </c:pt>
                <c:pt idx="6167">
                  <c:v>0.40745373780477273</c:v>
                </c:pt>
                <c:pt idx="6168">
                  <c:v>0.16103542688987316</c:v>
                </c:pt>
                <c:pt idx="6169">
                  <c:v>0.14791875208754945</c:v>
                </c:pt>
                <c:pt idx="6170">
                  <c:v>0.51128073081122327</c:v>
                </c:pt>
                <c:pt idx="6171">
                  <c:v>0.36585927865603624</c:v>
                </c:pt>
                <c:pt idx="6172">
                  <c:v>0.32484522991000747</c:v>
                </c:pt>
                <c:pt idx="6173">
                  <c:v>0.37401940329452038</c:v>
                </c:pt>
                <c:pt idx="6174">
                  <c:v>0.69785235585527816</c:v>
                </c:pt>
                <c:pt idx="6175">
                  <c:v>5.1343407138060786E-2</c:v>
                </c:pt>
                <c:pt idx="6176">
                  <c:v>0.54609580625838317</c:v>
                </c:pt>
                <c:pt idx="6177">
                  <c:v>0.2318561686007555</c:v>
                </c:pt>
                <c:pt idx="6178">
                  <c:v>0.47243367747518972</c:v>
                </c:pt>
                <c:pt idx="6179">
                  <c:v>0.54609580625838317</c:v>
                </c:pt>
                <c:pt idx="6180">
                  <c:v>0.37401940329452038</c:v>
                </c:pt>
                <c:pt idx="6181">
                  <c:v>0.37401940329452038</c:v>
                </c:pt>
                <c:pt idx="6182">
                  <c:v>0.50168982474479429</c:v>
                </c:pt>
                <c:pt idx="6183">
                  <c:v>7.5114454539332394E-3</c:v>
                </c:pt>
                <c:pt idx="6184">
                  <c:v>0.30697957977679302</c:v>
                </c:pt>
                <c:pt idx="6185">
                  <c:v>0.37401940329452038</c:v>
                </c:pt>
                <c:pt idx="6186">
                  <c:v>3.1375762768811755</c:v>
                </c:pt>
                <c:pt idx="6187">
                  <c:v>0.49618816764728146</c:v>
                </c:pt>
                <c:pt idx="6188">
                  <c:v>0.64337515501131637</c:v>
                </c:pt>
                <c:pt idx="6189">
                  <c:v>0.50677351119025249</c:v>
                </c:pt>
                <c:pt idx="6190">
                  <c:v>0.39316886400397522</c:v>
                </c:pt>
                <c:pt idx="6191">
                  <c:v>0.37401940329452038</c:v>
                </c:pt>
                <c:pt idx="6192">
                  <c:v>0.73635583947517036</c:v>
                </c:pt>
                <c:pt idx="6193">
                  <c:v>0.37401940329452038</c:v>
                </c:pt>
                <c:pt idx="6194">
                  <c:v>0.37401940329452038</c:v>
                </c:pt>
                <c:pt idx="6195">
                  <c:v>0.76181026851945655</c:v>
                </c:pt>
                <c:pt idx="6196">
                  <c:v>0.70022911719023728</c:v>
                </c:pt>
                <c:pt idx="6197">
                  <c:v>0.67300238797316492</c:v>
                </c:pt>
                <c:pt idx="6198">
                  <c:v>0.95086137637044699</c:v>
                </c:pt>
                <c:pt idx="6199">
                  <c:v>0.11041905192539872</c:v>
                </c:pt>
                <c:pt idx="6200">
                  <c:v>0.37401940329452038</c:v>
                </c:pt>
                <c:pt idx="6201">
                  <c:v>0.37401940329452016</c:v>
                </c:pt>
                <c:pt idx="6202">
                  <c:v>9.85495547765982E-2</c:v>
                </c:pt>
                <c:pt idx="6203">
                  <c:v>4.563602971956459E-2</c:v>
                </c:pt>
                <c:pt idx="6204">
                  <c:v>0.48654647071683865</c:v>
                </c:pt>
                <c:pt idx="6205">
                  <c:v>0.72167308300503719</c:v>
                </c:pt>
                <c:pt idx="6206">
                  <c:v>0.37401940329452038</c:v>
                </c:pt>
                <c:pt idx="6207">
                  <c:v>0.25972610855213113</c:v>
                </c:pt>
                <c:pt idx="6208">
                  <c:v>0.73503286870767137</c:v>
                </c:pt>
                <c:pt idx="6209">
                  <c:v>0.26092778880093409</c:v>
                </c:pt>
                <c:pt idx="6210">
                  <c:v>0.73635583947517036</c:v>
                </c:pt>
                <c:pt idx="6211">
                  <c:v>0.37401940329452038</c:v>
                </c:pt>
                <c:pt idx="6212">
                  <c:v>0.47010339154181863</c:v>
                </c:pt>
                <c:pt idx="6213">
                  <c:v>0.70390052973598805</c:v>
                </c:pt>
                <c:pt idx="6214">
                  <c:v>0.35897362725074572</c:v>
                </c:pt>
                <c:pt idx="6215">
                  <c:v>0.37401940329452038</c:v>
                </c:pt>
                <c:pt idx="6216">
                  <c:v>0.69257358834519156</c:v>
                </c:pt>
                <c:pt idx="6217">
                  <c:v>0.8334041334021024</c:v>
                </c:pt>
                <c:pt idx="6218">
                  <c:v>0.68819368695352934</c:v>
                </c:pt>
                <c:pt idx="6219">
                  <c:v>0.37401940329452038</c:v>
                </c:pt>
                <c:pt idx="6220">
                  <c:v>0.12083808567209932</c:v>
                </c:pt>
                <c:pt idx="6221">
                  <c:v>0.69602906999795922</c:v>
                </c:pt>
                <c:pt idx="6222">
                  <c:v>0.64701705381749353</c:v>
                </c:pt>
                <c:pt idx="6223">
                  <c:v>0.37401940329452038</c:v>
                </c:pt>
                <c:pt idx="6224">
                  <c:v>0.16910690767225267</c:v>
                </c:pt>
                <c:pt idx="6225">
                  <c:v>0.71082672264027924</c:v>
                </c:pt>
                <c:pt idx="6226">
                  <c:v>0.73635583947517036</c:v>
                </c:pt>
                <c:pt idx="6227">
                  <c:v>0.71971644270784196</c:v>
                </c:pt>
                <c:pt idx="6228">
                  <c:v>0.37401940329452038</c:v>
                </c:pt>
                <c:pt idx="6229">
                  <c:v>0.37401940329452038</c:v>
                </c:pt>
                <c:pt idx="6230">
                  <c:v>0.37401940329452038</c:v>
                </c:pt>
                <c:pt idx="6231">
                  <c:v>0.37401940329452016</c:v>
                </c:pt>
                <c:pt idx="6232">
                  <c:v>0.37401940329452038</c:v>
                </c:pt>
                <c:pt idx="6233">
                  <c:v>5.9082499424895775E-2</c:v>
                </c:pt>
                <c:pt idx="6234">
                  <c:v>0.37401940329452038</c:v>
                </c:pt>
                <c:pt idx="6235">
                  <c:v>5.3654971622622449E-2</c:v>
                </c:pt>
                <c:pt idx="6236">
                  <c:v>0.37401940329452038</c:v>
                </c:pt>
                <c:pt idx="6237">
                  <c:v>0.66763962182355496</c:v>
                </c:pt>
                <c:pt idx="6238">
                  <c:v>0.37401940329452038</c:v>
                </c:pt>
                <c:pt idx="6239">
                  <c:v>0.24578831412888841</c:v>
                </c:pt>
                <c:pt idx="6240">
                  <c:v>0.71727740762169701</c:v>
                </c:pt>
                <c:pt idx="6241">
                  <c:v>0.52037590170467274</c:v>
                </c:pt>
                <c:pt idx="6242">
                  <c:v>5.2172462801726043E-2</c:v>
                </c:pt>
                <c:pt idx="6243">
                  <c:v>0.77295305182779983</c:v>
                </c:pt>
                <c:pt idx="6244">
                  <c:v>1.0360661311122434</c:v>
                </c:pt>
                <c:pt idx="6245">
                  <c:v>0.30716176110111154</c:v>
                </c:pt>
                <c:pt idx="6246">
                  <c:v>0.74689186221538784</c:v>
                </c:pt>
                <c:pt idx="6247">
                  <c:v>9.8650777646113699E-2</c:v>
                </c:pt>
                <c:pt idx="6248">
                  <c:v>0.64703023313456909</c:v>
                </c:pt>
                <c:pt idx="6249">
                  <c:v>0.48935720596197407</c:v>
                </c:pt>
                <c:pt idx="6250">
                  <c:v>1.6052426392301984</c:v>
                </c:pt>
                <c:pt idx="6251">
                  <c:v>1.4258215527114497</c:v>
                </c:pt>
                <c:pt idx="6252">
                  <c:v>0.49846518279286661</c:v>
                </c:pt>
                <c:pt idx="6253">
                  <c:v>0.37401940329452038</c:v>
                </c:pt>
                <c:pt idx="6254">
                  <c:v>1.1053977702452438</c:v>
                </c:pt>
                <c:pt idx="6255">
                  <c:v>0.37401940329452038</c:v>
                </c:pt>
                <c:pt idx="6256">
                  <c:v>0.21384839184353532</c:v>
                </c:pt>
                <c:pt idx="6257">
                  <c:v>0.37401940329452038</c:v>
                </c:pt>
                <c:pt idx="6258">
                  <c:v>0.65566848021662893</c:v>
                </c:pt>
                <c:pt idx="6259">
                  <c:v>0.73635583947517036</c:v>
                </c:pt>
                <c:pt idx="6260">
                  <c:v>0.21081712026635913</c:v>
                </c:pt>
                <c:pt idx="6261">
                  <c:v>0.15310304715792697</c:v>
                </c:pt>
                <c:pt idx="6262">
                  <c:v>1.0734105270934574E-2</c:v>
                </c:pt>
                <c:pt idx="6263">
                  <c:v>0.4051566497098017</c:v>
                </c:pt>
                <c:pt idx="6264">
                  <c:v>0.36610909516520729</c:v>
                </c:pt>
                <c:pt idx="6265">
                  <c:v>0.82187541072536696</c:v>
                </c:pt>
                <c:pt idx="6266">
                  <c:v>0.52156301758613222</c:v>
                </c:pt>
                <c:pt idx="6267">
                  <c:v>0.35908825356141932</c:v>
                </c:pt>
                <c:pt idx="6268">
                  <c:v>5.3654971622622449E-2</c:v>
                </c:pt>
                <c:pt idx="6269">
                  <c:v>0.89035133613910189</c:v>
                </c:pt>
                <c:pt idx="6270">
                  <c:v>0.35727554735882205</c:v>
                </c:pt>
                <c:pt idx="6271">
                  <c:v>0.37401940329452038</c:v>
                </c:pt>
                <c:pt idx="6272">
                  <c:v>0.37401940329452038</c:v>
                </c:pt>
                <c:pt idx="6273">
                  <c:v>0.37401940329452038</c:v>
                </c:pt>
                <c:pt idx="6274">
                  <c:v>0.37401940329452038</c:v>
                </c:pt>
                <c:pt idx="6275">
                  <c:v>0.37401940329452038</c:v>
                </c:pt>
                <c:pt idx="6276">
                  <c:v>0.69431657856285156</c:v>
                </c:pt>
                <c:pt idx="6277">
                  <c:v>6.2480849724582427E-2</c:v>
                </c:pt>
                <c:pt idx="6278">
                  <c:v>0.37401940329452016</c:v>
                </c:pt>
                <c:pt idx="6279">
                  <c:v>0.73635583947517036</c:v>
                </c:pt>
                <c:pt idx="6280">
                  <c:v>0.69542288794451612</c:v>
                </c:pt>
                <c:pt idx="6281">
                  <c:v>0.52312201840477557</c:v>
                </c:pt>
                <c:pt idx="6282">
                  <c:v>0.16773123829574524</c:v>
                </c:pt>
                <c:pt idx="6283">
                  <c:v>0.37401940329452016</c:v>
                </c:pt>
                <c:pt idx="6284">
                  <c:v>0.37401940329452016</c:v>
                </c:pt>
                <c:pt idx="6285">
                  <c:v>0.37401940329452016</c:v>
                </c:pt>
                <c:pt idx="6286">
                  <c:v>0.37401940329452016</c:v>
                </c:pt>
                <c:pt idx="6287">
                  <c:v>0.17249786248742757</c:v>
                </c:pt>
                <c:pt idx="6288">
                  <c:v>0.37401940329452038</c:v>
                </c:pt>
                <c:pt idx="6289">
                  <c:v>0.15558302206674102</c:v>
                </c:pt>
                <c:pt idx="6290">
                  <c:v>0.58468101884350243</c:v>
                </c:pt>
                <c:pt idx="6291">
                  <c:v>0.13837513517376474</c:v>
                </c:pt>
                <c:pt idx="6292">
                  <c:v>0.20380704046696951</c:v>
                </c:pt>
                <c:pt idx="6293">
                  <c:v>0.73366502264689659</c:v>
                </c:pt>
                <c:pt idx="6294">
                  <c:v>0.7294504325966642</c:v>
                </c:pt>
                <c:pt idx="6295">
                  <c:v>0.11779198678208117</c:v>
                </c:pt>
                <c:pt idx="6296">
                  <c:v>0.24322916060377436</c:v>
                </c:pt>
                <c:pt idx="6297">
                  <c:v>0.38452613682447223</c:v>
                </c:pt>
                <c:pt idx="6298">
                  <c:v>0.37401940329452038</c:v>
                </c:pt>
                <c:pt idx="6299">
                  <c:v>0.79737739389554596</c:v>
                </c:pt>
                <c:pt idx="6300">
                  <c:v>0.29581761348555591</c:v>
                </c:pt>
                <c:pt idx="6301">
                  <c:v>0.40036177686407398</c:v>
                </c:pt>
                <c:pt idx="6302">
                  <c:v>0.52179214231732574</c:v>
                </c:pt>
                <c:pt idx="6303">
                  <c:v>0.73607497835552982</c:v>
                </c:pt>
                <c:pt idx="6304">
                  <c:v>0.18628532880072804</c:v>
                </c:pt>
                <c:pt idx="6305">
                  <c:v>1.0764191758967649</c:v>
                </c:pt>
                <c:pt idx="6306">
                  <c:v>0.51379492400429727</c:v>
                </c:pt>
                <c:pt idx="6307">
                  <c:v>0.33198365907682797</c:v>
                </c:pt>
                <c:pt idx="6308">
                  <c:v>0.2111943384277658</c:v>
                </c:pt>
                <c:pt idx="6309">
                  <c:v>0.30783310237784012</c:v>
                </c:pt>
                <c:pt idx="6310">
                  <c:v>0.31727511533955355</c:v>
                </c:pt>
                <c:pt idx="6311">
                  <c:v>0.34673736158689966</c:v>
                </c:pt>
                <c:pt idx="6312">
                  <c:v>0.71946898990458175</c:v>
                </c:pt>
                <c:pt idx="6313">
                  <c:v>7.0108125793006695E-2</c:v>
                </c:pt>
                <c:pt idx="6314">
                  <c:v>0.37741907597178936</c:v>
                </c:pt>
                <c:pt idx="6315">
                  <c:v>0.37634140405367528</c:v>
                </c:pt>
                <c:pt idx="6316">
                  <c:v>0.37374148840425392</c:v>
                </c:pt>
                <c:pt idx="6317">
                  <c:v>2.0813582921052212</c:v>
                </c:pt>
                <c:pt idx="6318">
                  <c:v>2.0158293633146163</c:v>
                </c:pt>
                <c:pt idx="6319">
                  <c:v>2.1169386193050457</c:v>
                </c:pt>
                <c:pt idx="6320">
                  <c:v>0.65008980334542354</c:v>
                </c:pt>
                <c:pt idx="6321">
                  <c:v>0.54773779430209968</c:v>
                </c:pt>
                <c:pt idx="6322">
                  <c:v>0.2701194439880919</c:v>
                </c:pt>
                <c:pt idx="6323">
                  <c:v>0.72745913038183596</c:v>
                </c:pt>
                <c:pt idx="6324">
                  <c:v>0.82913237152141328</c:v>
                </c:pt>
                <c:pt idx="6325">
                  <c:v>0.50800120907031643</c:v>
                </c:pt>
                <c:pt idx="6326">
                  <c:v>9.6529796490329403E-2</c:v>
                </c:pt>
                <c:pt idx="6327">
                  <c:v>3.5477365680309673E-2</c:v>
                </c:pt>
                <c:pt idx="6328">
                  <c:v>0.30427582028780065</c:v>
                </c:pt>
                <c:pt idx="6329">
                  <c:v>0.94137891992065514</c:v>
                </c:pt>
                <c:pt idx="6330">
                  <c:v>5.4278608696436574E-2</c:v>
                </c:pt>
                <c:pt idx="6331">
                  <c:v>0.2034700102112007</c:v>
                </c:pt>
                <c:pt idx="6332">
                  <c:v>5.058915527375437E-2</c:v>
                </c:pt>
                <c:pt idx="6333">
                  <c:v>0.97668055650835583</c:v>
                </c:pt>
                <c:pt idx="6334">
                  <c:v>0.42819476751713842</c:v>
                </c:pt>
                <c:pt idx="6335">
                  <c:v>0.70156824423816355</c:v>
                </c:pt>
                <c:pt idx="6336">
                  <c:v>9.5564691055240431E-2</c:v>
                </c:pt>
                <c:pt idx="6337">
                  <c:v>0.35569255254124471</c:v>
                </c:pt>
                <c:pt idx="6338">
                  <c:v>0.37401940329452038</c:v>
                </c:pt>
                <c:pt idx="6339">
                  <c:v>0.38500140995697968</c:v>
                </c:pt>
                <c:pt idx="6340">
                  <c:v>3.4431818556839313</c:v>
                </c:pt>
                <c:pt idx="6341">
                  <c:v>0.89181701067439811</c:v>
                </c:pt>
                <c:pt idx="6342">
                  <c:v>0.22562561924352559</c:v>
                </c:pt>
                <c:pt idx="6343">
                  <c:v>0.70919817827281062</c:v>
                </c:pt>
                <c:pt idx="6344">
                  <c:v>3.30414174074143E-2</c:v>
                </c:pt>
                <c:pt idx="6345">
                  <c:v>0.33537280888746096</c:v>
                </c:pt>
                <c:pt idx="6346">
                  <c:v>0.14368213378613262</c:v>
                </c:pt>
                <c:pt idx="6347">
                  <c:v>0.27978919612143227</c:v>
                </c:pt>
                <c:pt idx="6348">
                  <c:v>0.73635583947517036</c:v>
                </c:pt>
                <c:pt idx="6349">
                  <c:v>0.73635583947517036</c:v>
                </c:pt>
                <c:pt idx="6350">
                  <c:v>0.87966331179124735</c:v>
                </c:pt>
                <c:pt idx="6351">
                  <c:v>0.33078280786312314</c:v>
                </c:pt>
                <c:pt idx="6352">
                  <c:v>0</c:v>
                </c:pt>
                <c:pt idx="6353">
                  <c:v>0.37401940329452038</c:v>
                </c:pt>
                <c:pt idx="6354">
                  <c:v>0.70036243058183478</c:v>
                </c:pt>
                <c:pt idx="6355">
                  <c:v>0.37401940329452016</c:v>
                </c:pt>
                <c:pt idx="6356">
                  <c:v>0.110336667162758</c:v>
                </c:pt>
                <c:pt idx="6357">
                  <c:v>4.6153834221836984E-2</c:v>
                </c:pt>
                <c:pt idx="6358">
                  <c:v>0.3725697810909912</c:v>
                </c:pt>
                <c:pt idx="6359">
                  <c:v>0.45391204253809136</c:v>
                </c:pt>
                <c:pt idx="6360">
                  <c:v>0.69166990984178367</c:v>
                </c:pt>
                <c:pt idx="6361">
                  <c:v>6.9580187549885833E-2</c:v>
                </c:pt>
                <c:pt idx="6362">
                  <c:v>0.37401940329452038</c:v>
                </c:pt>
                <c:pt idx="6363">
                  <c:v>0.37401940329452038</c:v>
                </c:pt>
                <c:pt idx="6364">
                  <c:v>7.8056786692081636E-3</c:v>
                </c:pt>
                <c:pt idx="6365">
                  <c:v>0.37401940329452038</c:v>
                </c:pt>
                <c:pt idx="6366">
                  <c:v>1.0532732119259565</c:v>
                </c:pt>
                <c:pt idx="6367">
                  <c:v>0.37401940329452016</c:v>
                </c:pt>
                <c:pt idx="6368">
                  <c:v>0.3060659515610446</c:v>
                </c:pt>
                <c:pt idx="6369">
                  <c:v>0.41105897756546522</c:v>
                </c:pt>
                <c:pt idx="6370">
                  <c:v>0.64449584038713337</c:v>
                </c:pt>
                <c:pt idx="6371">
                  <c:v>0.37401940329452038</c:v>
                </c:pt>
                <c:pt idx="6372">
                  <c:v>0.37594563289723032</c:v>
                </c:pt>
                <c:pt idx="6373">
                  <c:v>0.37401940329452038</c:v>
                </c:pt>
                <c:pt idx="6374">
                  <c:v>5.742678963904941E-2</c:v>
                </c:pt>
                <c:pt idx="6375">
                  <c:v>0.74035705634437943</c:v>
                </c:pt>
                <c:pt idx="6376">
                  <c:v>0.37401940329452038</c:v>
                </c:pt>
                <c:pt idx="6377">
                  <c:v>1.030651263081982</c:v>
                </c:pt>
                <c:pt idx="6378">
                  <c:v>0.93091475327089601</c:v>
                </c:pt>
                <c:pt idx="6379">
                  <c:v>0.44651912914802561</c:v>
                </c:pt>
                <c:pt idx="6380">
                  <c:v>0.5023812868850378</c:v>
                </c:pt>
                <c:pt idx="6381">
                  <c:v>0.37401940329452038</c:v>
                </c:pt>
                <c:pt idx="6382">
                  <c:v>0.37401940329452038</c:v>
                </c:pt>
                <c:pt idx="6383">
                  <c:v>0.28111581401151564</c:v>
                </c:pt>
                <c:pt idx="6384">
                  <c:v>0.62528564554958888</c:v>
                </c:pt>
                <c:pt idx="6385">
                  <c:v>2.0928300807414806E-2</c:v>
                </c:pt>
                <c:pt idx="6386">
                  <c:v>0.21281042429047603</c:v>
                </c:pt>
                <c:pt idx="6387">
                  <c:v>0.37401940329452038</c:v>
                </c:pt>
                <c:pt idx="6388">
                  <c:v>0.12301670276898033</c:v>
                </c:pt>
                <c:pt idx="6389">
                  <c:v>0.31068910867091787</c:v>
                </c:pt>
                <c:pt idx="6390">
                  <c:v>0.87707094383808348</c:v>
                </c:pt>
                <c:pt idx="6391">
                  <c:v>0.44322408490290544</c:v>
                </c:pt>
                <c:pt idx="6392">
                  <c:v>3.6201097013142093E-2</c:v>
                </c:pt>
                <c:pt idx="6393">
                  <c:v>0.30056920577888968</c:v>
                </c:pt>
                <c:pt idx="6394">
                  <c:v>0.82563166752049433</c:v>
                </c:pt>
                <c:pt idx="6395">
                  <c:v>0.81294687402936017</c:v>
                </c:pt>
                <c:pt idx="6396">
                  <c:v>0.70590965804362771</c:v>
                </c:pt>
                <c:pt idx="6397">
                  <c:v>0.30368305539660606</c:v>
                </c:pt>
                <c:pt idx="6398">
                  <c:v>0.73275774536546878</c:v>
                </c:pt>
                <c:pt idx="6399">
                  <c:v>0.85678985053463896</c:v>
                </c:pt>
                <c:pt idx="6400">
                  <c:v>0.37401940329452038</c:v>
                </c:pt>
                <c:pt idx="6401">
                  <c:v>0.61305617773602705</c:v>
                </c:pt>
                <c:pt idx="6402">
                  <c:v>0.66528549058651831</c:v>
                </c:pt>
                <c:pt idx="6403">
                  <c:v>1.0278354892779438</c:v>
                </c:pt>
                <c:pt idx="6404">
                  <c:v>0.37401940329452038</c:v>
                </c:pt>
                <c:pt idx="6405">
                  <c:v>1.3236272200068735</c:v>
                </c:pt>
                <c:pt idx="6406">
                  <c:v>1.1465177094985617</c:v>
                </c:pt>
                <c:pt idx="6407">
                  <c:v>0.89019444820947091</c:v>
                </c:pt>
                <c:pt idx="6408">
                  <c:v>0.3210395634563088</c:v>
                </c:pt>
                <c:pt idx="6409">
                  <c:v>2.4664731697719908E-2</c:v>
                </c:pt>
                <c:pt idx="6410">
                  <c:v>0.54789687566799161</c:v>
                </c:pt>
                <c:pt idx="6411">
                  <c:v>0.64414016883564063</c:v>
                </c:pt>
                <c:pt idx="6412">
                  <c:v>0.67149110914629906</c:v>
                </c:pt>
                <c:pt idx="6413">
                  <c:v>0.52936504875926116</c:v>
                </c:pt>
                <c:pt idx="6414">
                  <c:v>0.29553638498231682</c:v>
                </c:pt>
                <c:pt idx="6415">
                  <c:v>0.19742199424936449</c:v>
                </c:pt>
                <c:pt idx="6416">
                  <c:v>0.46599821583554091</c:v>
                </c:pt>
                <c:pt idx="6417">
                  <c:v>0.47776778654050023</c:v>
                </c:pt>
                <c:pt idx="6418">
                  <c:v>0.96096111273706353</c:v>
                </c:pt>
                <c:pt idx="6419">
                  <c:v>1.5298879708088222</c:v>
                </c:pt>
                <c:pt idx="6420">
                  <c:v>0.37401940329452038</c:v>
                </c:pt>
                <c:pt idx="6421">
                  <c:v>0.32746117715399342</c:v>
                </c:pt>
                <c:pt idx="6422">
                  <c:v>0.72712818574218663</c:v>
                </c:pt>
                <c:pt idx="6423">
                  <c:v>0.93465742822676723</c:v>
                </c:pt>
                <c:pt idx="6424">
                  <c:v>0.17582585845997623</c:v>
                </c:pt>
                <c:pt idx="6425">
                  <c:v>0.94644430605088836</c:v>
                </c:pt>
                <c:pt idx="6426">
                  <c:v>0.6465402274821489</c:v>
                </c:pt>
                <c:pt idx="6427">
                  <c:v>0.27538893269765646</c:v>
                </c:pt>
                <c:pt idx="6428">
                  <c:v>1.5715893365436266</c:v>
                </c:pt>
                <c:pt idx="6429">
                  <c:v>0.67570479891836788</c:v>
                </c:pt>
                <c:pt idx="6430">
                  <c:v>0.37401940329452038</c:v>
                </c:pt>
                <c:pt idx="6431">
                  <c:v>0.14922787057139156</c:v>
                </c:pt>
                <c:pt idx="6432">
                  <c:v>0.37401940329452038</c:v>
                </c:pt>
                <c:pt idx="6433">
                  <c:v>0.37401940329452038</c:v>
                </c:pt>
                <c:pt idx="6434">
                  <c:v>0.37401940329452038</c:v>
                </c:pt>
                <c:pt idx="6435">
                  <c:v>0.45739804370974929</c:v>
                </c:pt>
                <c:pt idx="6436">
                  <c:v>0.37401940329452038</c:v>
                </c:pt>
                <c:pt idx="6437">
                  <c:v>0.37401940329452038</c:v>
                </c:pt>
                <c:pt idx="6438">
                  <c:v>0.68060602562787131</c:v>
                </c:pt>
                <c:pt idx="6439">
                  <c:v>0.37401940329452038</c:v>
                </c:pt>
                <c:pt idx="6440">
                  <c:v>0</c:v>
                </c:pt>
                <c:pt idx="6441">
                  <c:v>0.41102673405992812</c:v>
                </c:pt>
                <c:pt idx="6442">
                  <c:v>1.6056527902331426E-2</c:v>
                </c:pt>
                <c:pt idx="6443">
                  <c:v>0.43356107894345858</c:v>
                </c:pt>
                <c:pt idx="6444">
                  <c:v>0.13487648965534188</c:v>
                </c:pt>
                <c:pt idx="6445">
                  <c:v>0.15170761813636693</c:v>
                </c:pt>
                <c:pt idx="6446">
                  <c:v>1.5619808960501291</c:v>
                </c:pt>
                <c:pt idx="6447">
                  <c:v>1.5899229468519287</c:v>
                </c:pt>
                <c:pt idx="6448">
                  <c:v>0.15264881434401106</c:v>
                </c:pt>
                <c:pt idx="6449">
                  <c:v>0.35823251210733459</c:v>
                </c:pt>
                <c:pt idx="6450">
                  <c:v>0.77279309857473844</c:v>
                </c:pt>
                <c:pt idx="6451">
                  <c:v>7.1254501983412766E-2</c:v>
                </c:pt>
                <c:pt idx="6452">
                  <c:v>0.27239296960685405</c:v>
                </c:pt>
                <c:pt idx="6453">
                  <c:v>0.25784117931687667</c:v>
                </c:pt>
                <c:pt idx="6454">
                  <c:v>0.37401940329452038</c:v>
                </c:pt>
                <c:pt idx="6455">
                  <c:v>0.93903893252901893</c:v>
                </c:pt>
                <c:pt idx="6456">
                  <c:v>0.73147088804924021</c:v>
                </c:pt>
                <c:pt idx="6457">
                  <c:v>0.22628965152871897</c:v>
                </c:pt>
                <c:pt idx="6458">
                  <c:v>0.37401940329452016</c:v>
                </c:pt>
                <c:pt idx="6459">
                  <c:v>0.35715913060988624</c:v>
                </c:pt>
                <c:pt idx="6460">
                  <c:v>0.37401940329452038</c:v>
                </c:pt>
                <c:pt idx="6461">
                  <c:v>0.37401940329452038</c:v>
                </c:pt>
                <c:pt idx="6462">
                  <c:v>0.10329779092216484</c:v>
                </c:pt>
                <c:pt idx="6463">
                  <c:v>7.5200652451975991E-2</c:v>
                </c:pt>
                <c:pt idx="6464">
                  <c:v>0.37401940329452038</c:v>
                </c:pt>
                <c:pt idx="6465">
                  <c:v>0.37401940329452038</c:v>
                </c:pt>
                <c:pt idx="6466">
                  <c:v>0.91949608220634094</c:v>
                </c:pt>
                <c:pt idx="6467">
                  <c:v>0.91949608220634094</c:v>
                </c:pt>
                <c:pt idx="6468">
                  <c:v>0.91949608220634094</c:v>
                </c:pt>
                <c:pt idx="6469">
                  <c:v>0.8719262304258375</c:v>
                </c:pt>
                <c:pt idx="6470">
                  <c:v>0.37401940329452038</c:v>
                </c:pt>
                <c:pt idx="6471">
                  <c:v>1.9074761225500856</c:v>
                </c:pt>
                <c:pt idx="6472">
                  <c:v>0.18745415982401437</c:v>
                </c:pt>
                <c:pt idx="6473">
                  <c:v>0.37401940329452038</c:v>
                </c:pt>
                <c:pt idx="6474">
                  <c:v>0.66565734856841607</c:v>
                </c:pt>
                <c:pt idx="6475">
                  <c:v>0.37401940329452038</c:v>
                </c:pt>
                <c:pt idx="6476">
                  <c:v>0.25619642769648454</c:v>
                </c:pt>
                <c:pt idx="6477">
                  <c:v>0.30368072365418247</c:v>
                </c:pt>
                <c:pt idx="6478">
                  <c:v>0.73244261798960586</c:v>
                </c:pt>
                <c:pt idx="6479">
                  <c:v>1.000112321914387</c:v>
                </c:pt>
                <c:pt idx="6480">
                  <c:v>0.13944955519759117</c:v>
                </c:pt>
                <c:pt idx="6481">
                  <c:v>0.63819299883880487</c:v>
                </c:pt>
                <c:pt idx="6482">
                  <c:v>0.17167364127544504</c:v>
                </c:pt>
                <c:pt idx="6483">
                  <c:v>4.7247113607149019E-2</c:v>
                </c:pt>
                <c:pt idx="6484">
                  <c:v>0.42481263744331371</c:v>
                </c:pt>
                <c:pt idx="6485">
                  <c:v>2.7153225092050749E-2</c:v>
                </c:pt>
                <c:pt idx="6486">
                  <c:v>0.41963471069437974</c:v>
                </c:pt>
                <c:pt idx="6487">
                  <c:v>2.6396711480592698E-3</c:v>
                </c:pt>
                <c:pt idx="6488">
                  <c:v>0.72466942426312853</c:v>
                </c:pt>
                <c:pt idx="6489">
                  <c:v>1.280265520513167</c:v>
                </c:pt>
                <c:pt idx="6490">
                  <c:v>0.11319622373777659</c:v>
                </c:pt>
                <c:pt idx="6491">
                  <c:v>0.47253592058968241</c:v>
                </c:pt>
                <c:pt idx="6492">
                  <c:v>0.52145720229847337</c:v>
                </c:pt>
                <c:pt idx="6493">
                  <c:v>0.37401940329452038</c:v>
                </c:pt>
                <c:pt idx="6494">
                  <c:v>0.20547889883543402</c:v>
                </c:pt>
                <c:pt idx="6495">
                  <c:v>0.54022214880302599</c:v>
                </c:pt>
                <c:pt idx="6496">
                  <c:v>0.4223287793398291</c:v>
                </c:pt>
                <c:pt idx="6497">
                  <c:v>0.6595677209871651</c:v>
                </c:pt>
                <c:pt idx="6498">
                  <c:v>0.30667988196847246</c:v>
                </c:pt>
                <c:pt idx="6499">
                  <c:v>0.37371384440039146</c:v>
                </c:pt>
                <c:pt idx="6500">
                  <c:v>0.58562095985466867</c:v>
                </c:pt>
                <c:pt idx="6501">
                  <c:v>0.37401940329452038</c:v>
                </c:pt>
                <c:pt idx="6502">
                  <c:v>0.15952696506769229</c:v>
                </c:pt>
                <c:pt idx="6503">
                  <c:v>1.2902308188394966</c:v>
                </c:pt>
                <c:pt idx="6504">
                  <c:v>0.73943591797766428</c:v>
                </c:pt>
                <c:pt idx="6505">
                  <c:v>0.37401940329452038</c:v>
                </c:pt>
                <c:pt idx="6506">
                  <c:v>0.74610965792526629</c:v>
                </c:pt>
                <c:pt idx="6507">
                  <c:v>0.37401940329452016</c:v>
                </c:pt>
                <c:pt idx="6508">
                  <c:v>0.37401940329452038</c:v>
                </c:pt>
                <c:pt idx="6509">
                  <c:v>0.20668842223720332</c:v>
                </c:pt>
                <c:pt idx="6510">
                  <c:v>0.73530786404564186</c:v>
                </c:pt>
                <c:pt idx="6511">
                  <c:v>0.34534975924900402</c:v>
                </c:pt>
                <c:pt idx="6512">
                  <c:v>0.37858291863384097</c:v>
                </c:pt>
                <c:pt idx="6513">
                  <c:v>0.1511349187750412</c:v>
                </c:pt>
                <c:pt idx="6514">
                  <c:v>0.10874185259822129</c:v>
                </c:pt>
                <c:pt idx="6515">
                  <c:v>0.37401940329452038</c:v>
                </c:pt>
                <c:pt idx="6516">
                  <c:v>0.15456954721331689</c:v>
                </c:pt>
                <c:pt idx="6517">
                  <c:v>9.0771490807557836E-2</c:v>
                </c:pt>
                <c:pt idx="6518">
                  <c:v>0.64403997910883715</c:v>
                </c:pt>
                <c:pt idx="6519">
                  <c:v>7.8484070396999381E-2</c:v>
                </c:pt>
                <c:pt idx="6520">
                  <c:v>0.37401940329452016</c:v>
                </c:pt>
                <c:pt idx="6521">
                  <c:v>0.37401940329452038</c:v>
                </c:pt>
                <c:pt idx="6522">
                  <c:v>0.37401940329452038</c:v>
                </c:pt>
                <c:pt idx="6523">
                  <c:v>0.37401940329452038</c:v>
                </c:pt>
                <c:pt idx="6524">
                  <c:v>1.1520480268503164</c:v>
                </c:pt>
                <c:pt idx="6525">
                  <c:v>0.91949608220634094</c:v>
                </c:pt>
                <c:pt idx="6526">
                  <c:v>0.91949608220634094</c:v>
                </c:pt>
                <c:pt idx="6527">
                  <c:v>8.4378187774388588E-2</c:v>
                </c:pt>
                <c:pt idx="6528">
                  <c:v>0.91949608220634094</c:v>
                </c:pt>
                <c:pt idx="6529">
                  <c:v>5.4522392188801838E-2</c:v>
                </c:pt>
                <c:pt idx="6530">
                  <c:v>1.1958014074278462</c:v>
                </c:pt>
                <c:pt idx="6531">
                  <c:v>0.37401940329452038</c:v>
                </c:pt>
                <c:pt idx="6532">
                  <c:v>0.11228283823812979</c:v>
                </c:pt>
                <c:pt idx="6533">
                  <c:v>0.65687748031287319</c:v>
                </c:pt>
                <c:pt idx="6534">
                  <c:v>0.37401940329452038</c:v>
                </c:pt>
                <c:pt idx="6535">
                  <c:v>0.46542572402685595</c:v>
                </c:pt>
                <c:pt idx="6536">
                  <c:v>0.110385547256222</c:v>
                </c:pt>
                <c:pt idx="6537">
                  <c:v>0.47233831588715802</c:v>
                </c:pt>
                <c:pt idx="6538">
                  <c:v>0.37401940329452038</c:v>
                </c:pt>
                <c:pt idx="6539">
                  <c:v>0.4207390897563596</c:v>
                </c:pt>
                <c:pt idx="6540">
                  <c:v>0.7157611167561897</c:v>
                </c:pt>
                <c:pt idx="6541">
                  <c:v>0.37401940329452038</c:v>
                </c:pt>
                <c:pt idx="6542">
                  <c:v>0.37401940329452038</c:v>
                </c:pt>
                <c:pt idx="6543">
                  <c:v>1.2902308188394966</c:v>
                </c:pt>
                <c:pt idx="6544">
                  <c:v>0.50498952164750144</c:v>
                </c:pt>
                <c:pt idx="6545">
                  <c:v>0.30591563564041258</c:v>
                </c:pt>
                <c:pt idx="6546">
                  <c:v>0.3197376750845996</c:v>
                </c:pt>
                <c:pt idx="6547">
                  <c:v>0.13690828244696526</c:v>
                </c:pt>
                <c:pt idx="6548">
                  <c:v>1.1433487962239839</c:v>
                </c:pt>
                <c:pt idx="6549">
                  <c:v>0.37401940329452038</c:v>
                </c:pt>
                <c:pt idx="6550">
                  <c:v>0.37401940329452038</c:v>
                </c:pt>
                <c:pt idx="6551">
                  <c:v>0.39718092760897072</c:v>
                </c:pt>
                <c:pt idx="6552">
                  <c:v>0.72166648758559326</c:v>
                </c:pt>
                <c:pt idx="6553">
                  <c:v>0</c:v>
                </c:pt>
                <c:pt idx="6554">
                  <c:v>0.9300823042241001</c:v>
                </c:pt>
                <c:pt idx="6555">
                  <c:v>0.71330724963905423</c:v>
                </c:pt>
                <c:pt idx="6556">
                  <c:v>1.0788986121148179</c:v>
                </c:pt>
                <c:pt idx="6557">
                  <c:v>0.12765389245910766</c:v>
                </c:pt>
                <c:pt idx="6558">
                  <c:v>0.37401940329452038</c:v>
                </c:pt>
                <c:pt idx="6559">
                  <c:v>0.37401940329452038</c:v>
                </c:pt>
                <c:pt idx="6560">
                  <c:v>0.37401940329452038</c:v>
                </c:pt>
                <c:pt idx="6561">
                  <c:v>0.18124531021312032</c:v>
                </c:pt>
                <c:pt idx="6562">
                  <c:v>0.84337971329419337</c:v>
                </c:pt>
                <c:pt idx="6563">
                  <c:v>0.1257335227855198</c:v>
                </c:pt>
                <c:pt idx="6564">
                  <c:v>0.37401940329452038</c:v>
                </c:pt>
                <c:pt idx="6565">
                  <c:v>0.71316393644687026</c:v>
                </c:pt>
                <c:pt idx="6566">
                  <c:v>0.37401940329452038</c:v>
                </c:pt>
                <c:pt idx="6567">
                  <c:v>0.63299550245642455</c:v>
                </c:pt>
                <c:pt idx="6568">
                  <c:v>0.30453733104945513</c:v>
                </c:pt>
                <c:pt idx="6569">
                  <c:v>0.37401940329452038</c:v>
                </c:pt>
                <c:pt idx="6570">
                  <c:v>0.37401940329452038</c:v>
                </c:pt>
                <c:pt idx="6571">
                  <c:v>0.37401940329452038</c:v>
                </c:pt>
                <c:pt idx="6572">
                  <c:v>0.28356702219349489</c:v>
                </c:pt>
                <c:pt idx="6573">
                  <c:v>0.38305797205735564</c:v>
                </c:pt>
                <c:pt idx="6574">
                  <c:v>0.37401940329452038</c:v>
                </c:pt>
                <c:pt idx="6575">
                  <c:v>0.6465402274821489</c:v>
                </c:pt>
                <c:pt idx="6576">
                  <c:v>0.73299482092014134</c:v>
                </c:pt>
                <c:pt idx="6577">
                  <c:v>0.37401940329452038</c:v>
                </c:pt>
                <c:pt idx="6578">
                  <c:v>0.37401940329452038</c:v>
                </c:pt>
                <c:pt idx="6579">
                  <c:v>0.7906798663199387</c:v>
                </c:pt>
                <c:pt idx="6580">
                  <c:v>0.37401940329452038</c:v>
                </c:pt>
                <c:pt idx="6581">
                  <c:v>0.37401940329452016</c:v>
                </c:pt>
                <c:pt idx="6582">
                  <c:v>0</c:v>
                </c:pt>
                <c:pt idx="6583">
                  <c:v>0.53031169270668088</c:v>
                </c:pt>
                <c:pt idx="6584">
                  <c:v>0.39856383226922759</c:v>
                </c:pt>
                <c:pt idx="6585">
                  <c:v>0.35534487867523296</c:v>
                </c:pt>
                <c:pt idx="6586">
                  <c:v>0.14482979657578723</c:v>
                </c:pt>
                <c:pt idx="6587">
                  <c:v>9.8482183610486829E-2</c:v>
                </c:pt>
                <c:pt idx="6588">
                  <c:v>0</c:v>
                </c:pt>
                <c:pt idx="6589">
                  <c:v>0.37401940329452038</c:v>
                </c:pt>
                <c:pt idx="6590">
                  <c:v>0.91025516403595319</c:v>
                </c:pt>
                <c:pt idx="6591">
                  <c:v>0.37401940329452038</c:v>
                </c:pt>
                <c:pt idx="6592">
                  <c:v>0.6465402274821489</c:v>
                </c:pt>
                <c:pt idx="6593">
                  <c:v>0.693979879460764</c:v>
                </c:pt>
                <c:pt idx="6594">
                  <c:v>7.3010709736784293E-2</c:v>
                </c:pt>
                <c:pt idx="6595">
                  <c:v>0.25294801766008812</c:v>
                </c:pt>
                <c:pt idx="6596">
                  <c:v>0.65621333491497014</c:v>
                </c:pt>
                <c:pt idx="6597">
                  <c:v>0.52976690975861074</c:v>
                </c:pt>
                <c:pt idx="6598">
                  <c:v>0.14303295184285567</c:v>
                </c:pt>
                <c:pt idx="6599">
                  <c:v>0.37401940329452038</c:v>
                </c:pt>
                <c:pt idx="6600">
                  <c:v>0.52299202728622118</c:v>
                </c:pt>
                <c:pt idx="6601">
                  <c:v>0.69259590928498427</c:v>
                </c:pt>
                <c:pt idx="6602">
                  <c:v>5.0774949171253636E-2</c:v>
                </c:pt>
                <c:pt idx="6603">
                  <c:v>0.37401940329452038</c:v>
                </c:pt>
                <c:pt idx="6604">
                  <c:v>0.37401940329452038</c:v>
                </c:pt>
                <c:pt idx="6605">
                  <c:v>4.6420053578217379E-4</c:v>
                </c:pt>
                <c:pt idx="6606">
                  <c:v>8.4378187774388588E-2</c:v>
                </c:pt>
                <c:pt idx="6607">
                  <c:v>8.4378187774388588E-2</c:v>
                </c:pt>
                <c:pt idx="6608">
                  <c:v>7.8484070396999381E-2</c:v>
                </c:pt>
                <c:pt idx="6609">
                  <c:v>0.41268961466261039</c:v>
                </c:pt>
                <c:pt idx="6610">
                  <c:v>0.2436679987281557</c:v>
                </c:pt>
                <c:pt idx="6611">
                  <c:v>0.46599821583554091</c:v>
                </c:pt>
                <c:pt idx="6612">
                  <c:v>0.737347313251561</c:v>
                </c:pt>
                <c:pt idx="6613">
                  <c:v>0.51442638197685964</c:v>
                </c:pt>
                <c:pt idx="6614">
                  <c:v>2.2731838870804051E-4</c:v>
                </c:pt>
                <c:pt idx="6615">
                  <c:v>1.517973755457046</c:v>
                </c:pt>
                <c:pt idx="6616">
                  <c:v>1.5088002225413903</c:v>
                </c:pt>
                <c:pt idx="6617">
                  <c:v>0.20726704575346441</c:v>
                </c:pt>
                <c:pt idx="6618">
                  <c:v>1.0450301992759121</c:v>
                </c:pt>
                <c:pt idx="6619">
                  <c:v>0.73635583947517036</c:v>
                </c:pt>
                <c:pt idx="6620">
                  <c:v>0.45166884881071712</c:v>
                </c:pt>
                <c:pt idx="6621">
                  <c:v>0.37401940329452038</c:v>
                </c:pt>
                <c:pt idx="6622">
                  <c:v>0.78342988564923233</c:v>
                </c:pt>
                <c:pt idx="6623">
                  <c:v>7.8484070396999381E-2</c:v>
                </c:pt>
                <c:pt idx="6624">
                  <c:v>1.5302373936713361E-2</c:v>
                </c:pt>
                <c:pt idx="6625">
                  <c:v>0.49339998186757822</c:v>
                </c:pt>
                <c:pt idx="6626">
                  <c:v>0.32194239831038046</c:v>
                </c:pt>
                <c:pt idx="6627">
                  <c:v>0.6465402274821489</c:v>
                </c:pt>
                <c:pt idx="6628">
                  <c:v>0.73635583947517036</c:v>
                </c:pt>
                <c:pt idx="6629">
                  <c:v>0.90150407120681153</c:v>
                </c:pt>
                <c:pt idx="6630">
                  <c:v>0.4873611326560256</c:v>
                </c:pt>
                <c:pt idx="6631">
                  <c:v>0.2012939417979478</c:v>
                </c:pt>
                <c:pt idx="6632">
                  <c:v>2.0394050221929922</c:v>
                </c:pt>
                <c:pt idx="6633">
                  <c:v>0.35419952316425102</c:v>
                </c:pt>
                <c:pt idx="6634">
                  <c:v>0.41268961466261039</c:v>
                </c:pt>
                <c:pt idx="6635">
                  <c:v>0.34724730243503821</c:v>
                </c:pt>
                <c:pt idx="6636">
                  <c:v>0.37401940329452038</c:v>
                </c:pt>
                <c:pt idx="6637">
                  <c:v>0.98527523495978464</c:v>
                </c:pt>
                <c:pt idx="6638">
                  <c:v>0.37401940329452038</c:v>
                </c:pt>
                <c:pt idx="6639">
                  <c:v>0.12143261088416926</c:v>
                </c:pt>
                <c:pt idx="6640">
                  <c:v>0.38558091576380338</c:v>
                </c:pt>
                <c:pt idx="6641">
                  <c:v>0.69542288794451612</c:v>
                </c:pt>
                <c:pt idx="6642">
                  <c:v>0.94738030739957402</c:v>
                </c:pt>
                <c:pt idx="6643">
                  <c:v>0.66772629679159634</c:v>
                </c:pt>
                <c:pt idx="6644">
                  <c:v>0.14656018670185791</c:v>
                </c:pt>
                <c:pt idx="6645">
                  <c:v>1.9226552064331841</c:v>
                </c:pt>
                <c:pt idx="6646">
                  <c:v>5.3164763582700197E-2</c:v>
                </c:pt>
                <c:pt idx="6647">
                  <c:v>9.5272997890586991E-2</c:v>
                </c:pt>
                <c:pt idx="6648">
                  <c:v>0.58266011667252127</c:v>
                </c:pt>
                <c:pt idx="6649">
                  <c:v>0.83339198625468325</c:v>
                </c:pt>
                <c:pt idx="6650">
                  <c:v>0.72973113222359742</c:v>
                </c:pt>
                <c:pt idx="6651">
                  <c:v>2.828797991698775E-4</c:v>
                </c:pt>
                <c:pt idx="6652">
                  <c:v>0.10207118964832645</c:v>
                </c:pt>
                <c:pt idx="6653">
                  <c:v>0.58335182968111232</c:v>
                </c:pt>
                <c:pt idx="6654">
                  <c:v>0.55768577366446326</c:v>
                </c:pt>
                <c:pt idx="6655">
                  <c:v>0.51299723646807394</c:v>
                </c:pt>
                <c:pt idx="6656">
                  <c:v>0.37401940329452038</c:v>
                </c:pt>
                <c:pt idx="6657">
                  <c:v>0.71730366301634996</c:v>
                </c:pt>
                <c:pt idx="6658">
                  <c:v>0.18194438396274787</c:v>
                </c:pt>
                <c:pt idx="6659">
                  <c:v>0.8294127691568981</c:v>
                </c:pt>
                <c:pt idx="6660">
                  <c:v>0.21754445464167377</c:v>
                </c:pt>
                <c:pt idx="6661">
                  <c:v>0.75200215491971534</c:v>
                </c:pt>
                <c:pt idx="6662">
                  <c:v>0.37401940329452038</c:v>
                </c:pt>
                <c:pt idx="6663">
                  <c:v>0.47088003559989478</c:v>
                </c:pt>
                <c:pt idx="6664">
                  <c:v>0.58423498362798665</c:v>
                </c:pt>
                <c:pt idx="6665">
                  <c:v>0.73349210615229321</c:v>
                </c:pt>
                <c:pt idx="6666">
                  <c:v>0.37401940329452038</c:v>
                </c:pt>
                <c:pt idx="6667">
                  <c:v>0.37401940329452038</c:v>
                </c:pt>
                <c:pt idx="6668">
                  <c:v>0.37401940329452038</c:v>
                </c:pt>
                <c:pt idx="6669">
                  <c:v>0.48292623591056544</c:v>
                </c:pt>
                <c:pt idx="6670">
                  <c:v>0.37401940329452038</c:v>
                </c:pt>
                <c:pt idx="6671">
                  <c:v>0.18543547392758741</c:v>
                </c:pt>
                <c:pt idx="6672">
                  <c:v>0.73635583947517036</c:v>
                </c:pt>
                <c:pt idx="6673">
                  <c:v>0.73434097677572563</c:v>
                </c:pt>
                <c:pt idx="6674">
                  <c:v>0.42144805226806759</c:v>
                </c:pt>
                <c:pt idx="6675">
                  <c:v>0.29018194788552071</c:v>
                </c:pt>
                <c:pt idx="6676">
                  <c:v>0.73635583947517036</c:v>
                </c:pt>
                <c:pt idx="6677">
                  <c:v>0.10361000638193567</c:v>
                </c:pt>
                <c:pt idx="6678">
                  <c:v>6.0583312095902661E-2</c:v>
                </c:pt>
                <c:pt idx="6679">
                  <c:v>0.49378916154814501</c:v>
                </c:pt>
                <c:pt idx="6680">
                  <c:v>0.19612922090198728</c:v>
                </c:pt>
                <c:pt idx="6681">
                  <c:v>0.11045652190724789</c:v>
                </c:pt>
                <c:pt idx="6682">
                  <c:v>0.13011511884859223</c:v>
                </c:pt>
                <c:pt idx="6683">
                  <c:v>0.34477354455933684</c:v>
                </c:pt>
                <c:pt idx="6684">
                  <c:v>0.68105811310540654</c:v>
                </c:pt>
                <c:pt idx="6685">
                  <c:v>0.23064109002070426</c:v>
                </c:pt>
                <c:pt idx="6686">
                  <c:v>0.70604711343532556</c:v>
                </c:pt>
                <c:pt idx="6687">
                  <c:v>0.39263618891058777</c:v>
                </c:pt>
                <c:pt idx="6688">
                  <c:v>0.45971484313528166</c:v>
                </c:pt>
                <c:pt idx="6689">
                  <c:v>0.12746104311518608</c:v>
                </c:pt>
                <c:pt idx="6690">
                  <c:v>0.13487648965534188</c:v>
                </c:pt>
                <c:pt idx="6691">
                  <c:v>0.37401940329452038</c:v>
                </c:pt>
                <c:pt idx="6692">
                  <c:v>0.60351212013781363</c:v>
                </c:pt>
                <c:pt idx="6693">
                  <c:v>5.040592932916068E-2</c:v>
                </c:pt>
                <c:pt idx="6694">
                  <c:v>0.37401940329452038</c:v>
                </c:pt>
                <c:pt idx="6695">
                  <c:v>1.0577224790315205</c:v>
                </c:pt>
                <c:pt idx="6696">
                  <c:v>0.73453421136583619</c:v>
                </c:pt>
                <c:pt idx="6697">
                  <c:v>0.34558379597008954</c:v>
                </c:pt>
                <c:pt idx="6698">
                  <c:v>0.28307836590129165</c:v>
                </c:pt>
                <c:pt idx="6699">
                  <c:v>3.1535413232035868E-2</c:v>
                </c:pt>
                <c:pt idx="6700">
                  <c:v>0.73631856710880295</c:v>
                </c:pt>
                <c:pt idx="6701">
                  <c:v>0.37401940329452038</c:v>
                </c:pt>
                <c:pt idx="6702">
                  <c:v>0.26739471028963296</c:v>
                </c:pt>
                <c:pt idx="6703">
                  <c:v>0.23478253228109425</c:v>
                </c:pt>
                <c:pt idx="6704">
                  <c:v>0.67320224250721183</c:v>
                </c:pt>
                <c:pt idx="6705">
                  <c:v>0.2047441755515971</c:v>
                </c:pt>
                <c:pt idx="6706">
                  <c:v>0.26195578240055395</c:v>
                </c:pt>
                <c:pt idx="6707">
                  <c:v>1.2182475254620211</c:v>
                </c:pt>
                <c:pt idx="6708">
                  <c:v>0.30991411321840079</c:v>
                </c:pt>
                <c:pt idx="6709">
                  <c:v>0.25632615946863108</c:v>
                </c:pt>
                <c:pt idx="6710">
                  <c:v>0.33383298610172146</c:v>
                </c:pt>
                <c:pt idx="6711">
                  <c:v>0.40711849555693569</c:v>
                </c:pt>
                <c:pt idx="6712">
                  <c:v>0.37401940329452038</c:v>
                </c:pt>
                <c:pt idx="6713">
                  <c:v>0.45745649108132419</c:v>
                </c:pt>
                <c:pt idx="6714">
                  <c:v>0.40731445324903481</c:v>
                </c:pt>
                <c:pt idx="6715">
                  <c:v>0.16551523983537389</c:v>
                </c:pt>
                <c:pt idx="6716">
                  <c:v>0.37401940329452038</c:v>
                </c:pt>
                <c:pt idx="6717">
                  <c:v>0.82868908472307812</c:v>
                </c:pt>
                <c:pt idx="6718">
                  <c:v>0.30246432891222175</c:v>
                </c:pt>
                <c:pt idx="6719">
                  <c:v>0.70934496125329549</c:v>
                </c:pt>
                <c:pt idx="6720">
                  <c:v>0.73635583947517036</c:v>
                </c:pt>
                <c:pt idx="6721">
                  <c:v>0.1457577234402832</c:v>
                </c:pt>
                <c:pt idx="6722">
                  <c:v>0.37401940329452038</c:v>
                </c:pt>
                <c:pt idx="6723">
                  <c:v>0.11287087096937137</c:v>
                </c:pt>
                <c:pt idx="6724">
                  <c:v>0.11740879371181739</c:v>
                </c:pt>
                <c:pt idx="6725">
                  <c:v>0.94324472003985038</c:v>
                </c:pt>
                <c:pt idx="6726">
                  <c:v>0.77183391846851357</c:v>
                </c:pt>
                <c:pt idx="6727">
                  <c:v>6.9683213407391503E-2</c:v>
                </c:pt>
                <c:pt idx="6728">
                  <c:v>0.550178251377484</c:v>
                </c:pt>
                <c:pt idx="6729">
                  <c:v>3.4754481610024411E-4</c:v>
                </c:pt>
                <c:pt idx="6730">
                  <c:v>0.44147640402141991</c:v>
                </c:pt>
                <c:pt idx="6731">
                  <c:v>0.72700745615894014</c:v>
                </c:pt>
                <c:pt idx="6732">
                  <c:v>0.70022911719023728</c:v>
                </c:pt>
                <c:pt idx="6733">
                  <c:v>0.30516212786555469</c:v>
                </c:pt>
                <c:pt idx="6734">
                  <c:v>0.37401940329452038</c:v>
                </c:pt>
                <c:pt idx="6735">
                  <c:v>0.34701447201278529</c:v>
                </c:pt>
                <c:pt idx="6736">
                  <c:v>0.68005417133647605</c:v>
                </c:pt>
                <c:pt idx="6737">
                  <c:v>0.47423417281154834</c:v>
                </c:pt>
                <c:pt idx="6738">
                  <c:v>0.18690683935769217</c:v>
                </c:pt>
                <c:pt idx="6739">
                  <c:v>3.3638689514940319E-2</c:v>
                </c:pt>
                <c:pt idx="6740">
                  <c:v>0.46093674939269091</c:v>
                </c:pt>
                <c:pt idx="6741">
                  <c:v>8.7359968396365548E-2</c:v>
                </c:pt>
                <c:pt idx="6742">
                  <c:v>0.2438328161052927</c:v>
                </c:pt>
                <c:pt idx="6743">
                  <c:v>0</c:v>
                </c:pt>
                <c:pt idx="6744">
                  <c:v>0.25619642769648454</c:v>
                </c:pt>
                <c:pt idx="6745">
                  <c:v>0.25256460182850321</c:v>
                </c:pt>
                <c:pt idx="6746">
                  <c:v>0.35951666179310915</c:v>
                </c:pt>
                <c:pt idx="6747">
                  <c:v>6.5357689623629471E-3</c:v>
                </c:pt>
                <c:pt idx="6748">
                  <c:v>0.23491137720787389</c:v>
                </c:pt>
                <c:pt idx="6749">
                  <c:v>0.37401940329452038</c:v>
                </c:pt>
                <c:pt idx="6750">
                  <c:v>7.7861415043139454E-2</c:v>
                </c:pt>
                <c:pt idx="6751">
                  <c:v>0.85259370870650986</c:v>
                </c:pt>
                <c:pt idx="6752">
                  <c:v>0.37401940329452038</c:v>
                </c:pt>
                <c:pt idx="6753">
                  <c:v>0.42617867036598406</c:v>
                </c:pt>
                <c:pt idx="6754">
                  <c:v>1.2482988456754427</c:v>
                </c:pt>
                <c:pt idx="6755">
                  <c:v>0.75912157075207209</c:v>
                </c:pt>
                <c:pt idx="6756">
                  <c:v>0.58410716470210056</c:v>
                </c:pt>
                <c:pt idx="6757">
                  <c:v>0.91829341990819013</c:v>
                </c:pt>
                <c:pt idx="6758">
                  <c:v>2.5231596375397278E-2</c:v>
                </c:pt>
                <c:pt idx="6759">
                  <c:v>0.63141519619081543</c:v>
                </c:pt>
                <c:pt idx="6760">
                  <c:v>0.12800320066795243</c:v>
                </c:pt>
                <c:pt idx="6761">
                  <c:v>0.73635583947517036</c:v>
                </c:pt>
                <c:pt idx="6762">
                  <c:v>0.86000866161951972</c:v>
                </c:pt>
                <c:pt idx="6763">
                  <c:v>2.3241453694993921</c:v>
                </c:pt>
                <c:pt idx="6764">
                  <c:v>0.76876204325887487</c:v>
                </c:pt>
                <c:pt idx="6765">
                  <c:v>0.11029447978428404</c:v>
                </c:pt>
                <c:pt idx="6766">
                  <c:v>0.73595357395555083</c:v>
                </c:pt>
                <c:pt idx="6767">
                  <c:v>0.13595144508519277</c:v>
                </c:pt>
                <c:pt idx="6768">
                  <c:v>0.37401940329452038</c:v>
                </c:pt>
                <c:pt idx="6769">
                  <c:v>0.53064086897129903</c:v>
                </c:pt>
                <c:pt idx="6770">
                  <c:v>0.20162807278517031</c:v>
                </c:pt>
                <c:pt idx="6771">
                  <c:v>0.27704742438657104</c:v>
                </c:pt>
                <c:pt idx="6772">
                  <c:v>0</c:v>
                </c:pt>
                <c:pt idx="6773">
                  <c:v>0.91001878810607051</c:v>
                </c:pt>
                <c:pt idx="6774">
                  <c:v>1.0105623744993522</c:v>
                </c:pt>
                <c:pt idx="6775">
                  <c:v>0.56935392467336787</c:v>
                </c:pt>
                <c:pt idx="6776">
                  <c:v>0.10974626999408586</c:v>
                </c:pt>
                <c:pt idx="6777">
                  <c:v>0.59496079936860535</c:v>
                </c:pt>
                <c:pt idx="6778">
                  <c:v>0.73635583947517036</c:v>
                </c:pt>
                <c:pt idx="6779">
                  <c:v>7.7202603762776253E-2</c:v>
                </c:pt>
                <c:pt idx="6780">
                  <c:v>0.25082704100509812</c:v>
                </c:pt>
                <c:pt idx="6781">
                  <c:v>0.20973789073850299</c:v>
                </c:pt>
                <c:pt idx="6782">
                  <c:v>0.72939818084793384</c:v>
                </c:pt>
                <c:pt idx="6783">
                  <c:v>0.14883094195715116</c:v>
                </c:pt>
                <c:pt idx="6784">
                  <c:v>0.90490510653254408</c:v>
                </c:pt>
                <c:pt idx="6785">
                  <c:v>0.55296963870385496</c:v>
                </c:pt>
                <c:pt idx="6786">
                  <c:v>0.98939845221643974</c:v>
                </c:pt>
                <c:pt idx="6787">
                  <c:v>0.9957117215417961</c:v>
                </c:pt>
                <c:pt idx="6788">
                  <c:v>0.37401940329452038</c:v>
                </c:pt>
                <c:pt idx="6789">
                  <c:v>1.2826966339753965</c:v>
                </c:pt>
                <c:pt idx="6790">
                  <c:v>0.86026291646481223</c:v>
                </c:pt>
                <c:pt idx="6791">
                  <c:v>0.21152629515143512</c:v>
                </c:pt>
                <c:pt idx="6792">
                  <c:v>6.980416402952222E-2</c:v>
                </c:pt>
                <c:pt idx="6793">
                  <c:v>6.1381082103975304E-2</c:v>
                </c:pt>
                <c:pt idx="6794">
                  <c:v>0.69685264699916172</c:v>
                </c:pt>
                <c:pt idx="6795">
                  <c:v>1.0140849096745022</c:v>
                </c:pt>
                <c:pt idx="6796">
                  <c:v>0.20220367234321904</c:v>
                </c:pt>
                <c:pt idx="6797">
                  <c:v>0.32823659532907684</c:v>
                </c:pt>
                <c:pt idx="6798">
                  <c:v>0.37401940329452038</c:v>
                </c:pt>
                <c:pt idx="6799">
                  <c:v>0.49401209065438279</c:v>
                </c:pt>
                <c:pt idx="6800">
                  <c:v>0.37401940329452038</c:v>
                </c:pt>
                <c:pt idx="6801">
                  <c:v>0.37401940329452038</c:v>
                </c:pt>
                <c:pt idx="6802">
                  <c:v>0.37401940329452038</c:v>
                </c:pt>
                <c:pt idx="6803">
                  <c:v>0.37401940329452016</c:v>
                </c:pt>
                <c:pt idx="6804">
                  <c:v>0.37401940329452038</c:v>
                </c:pt>
                <c:pt idx="6805">
                  <c:v>0.12451151657647277</c:v>
                </c:pt>
                <c:pt idx="6806">
                  <c:v>6.3537514241034251E-2</c:v>
                </c:pt>
                <c:pt idx="6807">
                  <c:v>0.65501664644377167</c:v>
                </c:pt>
                <c:pt idx="6808">
                  <c:v>0.18713933914097819</c:v>
                </c:pt>
                <c:pt idx="6809">
                  <c:v>0.37401940329452038</c:v>
                </c:pt>
                <c:pt idx="6810">
                  <c:v>0.72456709559402366</c:v>
                </c:pt>
                <c:pt idx="6811">
                  <c:v>0.32118128833868537</c:v>
                </c:pt>
                <c:pt idx="6812">
                  <c:v>0.30289764075658177</c:v>
                </c:pt>
                <c:pt idx="6813">
                  <c:v>0.85947977752789839</c:v>
                </c:pt>
                <c:pt idx="6814">
                  <c:v>1.0134280520995692E-2</c:v>
                </c:pt>
                <c:pt idx="6815">
                  <c:v>0.52788278667054811</c:v>
                </c:pt>
                <c:pt idx="6816">
                  <c:v>0.6465402274821489</c:v>
                </c:pt>
                <c:pt idx="6817">
                  <c:v>1.5333233840877729</c:v>
                </c:pt>
                <c:pt idx="6818">
                  <c:v>0.60287934255772369</c:v>
                </c:pt>
                <c:pt idx="6819">
                  <c:v>0.37401940329452038</c:v>
                </c:pt>
                <c:pt idx="6820">
                  <c:v>0.37401940329452038</c:v>
                </c:pt>
                <c:pt idx="6821">
                  <c:v>0.37401940329452038</c:v>
                </c:pt>
                <c:pt idx="6822">
                  <c:v>0.37401940329452038</c:v>
                </c:pt>
                <c:pt idx="6823">
                  <c:v>0.1705863508891263</c:v>
                </c:pt>
                <c:pt idx="6824">
                  <c:v>0.68399155661407485</c:v>
                </c:pt>
                <c:pt idx="6825">
                  <c:v>0.18453386325962978</c:v>
                </c:pt>
                <c:pt idx="6826">
                  <c:v>0.52101138443295147</c:v>
                </c:pt>
                <c:pt idx="6827">
                  <c:v>9.3630146688192722E-2</c:v>
                </c:pt>
                <c:pt idx="6828">
                  <c:v>0.68927600624190322</c:v>
                </c:pt>
                <c:pt idx="6829">
                  <c:v>0.37401940329452038</c:v>
                </c:pt>
                <c:pt idx="6830">
                  <c:v>0.2467486276371256</c:v>
                </c:pt>
                <c:pt idx="6831">
                  <c:v>0.56770438652607114</c:v>
                </c:pt>
                <c:pt idx="6832">
                  <c:v>0.37401940329452038</c:v>
                </c:pt>
                <c:pt idx="6833">
                  <c:v>0.63092022250908442</c:v>
                </c:pt>
                <c:pt idx="6834">
                  <c:v>2.4999539471071489E-2</c:v>
                </c:pt>
                <c:pt idx="6835">
                  <c:v>0.37401940329452038</c:v>
                </c:pt>
                <c:pt idx="6836">
                  <c:v>0.60854085773829403</c:v>
                </c:pt>
                <c:pt idx="6837">
                  <c:v>0.31575748015880761</c:v>
                </c:pt>
                <c:pt idx="6838">
                  <c:v>0.37401940329452038</c:v>
                </c:pt>
                <c:pt idx="6839">
                  <c:v>0.37401940329452038</c:v>
                </c:pt>
                <c:pt idx="6840">
                  <c:v>0.1256397977368382</c:v>
                </c:pt>
                <c:pt idx="6841">
                  <c:v>0.50494358099703929</c:v>
                </c:pt>
                <c:pt idx="6842">
                  <c:v>0.37401940329452038</c:v>
                </c:pt>
                <c:pt idx="6843">
                  <c:v>0.1965012686499174</c:v>
                </c:pt>
                <c:pt idx="6844">
                  <c:v>0.74691450371183055</c:v>
                </c:pt>
                <c:pt idx="6845">
                  <c:v>9.5488429976249803E-2</c:v>
                </c:pt>
                <c:pt idx="6846">
                  <c:v>0.29376650589654735</c:v>
                </c:pt>
                <c:pt idx="6847">
                  <c:v>0.32405543856795671</c:v>
                </c:pt>
                <c:pt idx="6848">
                  <c:v>0.16732997891723</c:v>
                </c:pt>
                <c:pt idx="6849">
                  <c:v>0.85747744353686972</c:v>
                </c:pt>
                <c:pt idx="6850">
                  <c:v>0.22266455034741472</c:v>
                </c:pt>
                <c:pt idx="6851">
                  <c:v>0.52878589132498954</c:v>
                </c:pt>
                <c:pt idx="6852">
                  <c:v>0.62505457865558489</c:v>
                </c:pt>
                <c:pt idx="6853">
                  <c:v>0.25722809424472443</c:v>
                </c:pt>
                <c:pt idx="6854">
                  <c:v>0.56361096036382841</c:v>
                </c:pt>
                <c:pt idx="6855">
                  <c:v>0.73627404391430373</c:v>
                </c:pt>
                <c:pt idx="6856">
                  <c:v>0.37401940329452038</c:v>
                </c:pt>
                <c:pt idx="6857">
                  <c:v>9.9115403866703075E-2</c:v>
                </c:pt>
                <c:pt idx="6858">
                  <c:v>0.6465402274821489</c:v>
                </c:pt>
                <c:pt idx="6859">
                  <c:v>0.72450497527541557</c:v>
                </c:pt>
                <c:pt idx="6860">
                  <c:v>0.71730366301634996</c:v>
                </c:pt>
                <c:pt idx="6861">
                  <c:v>0.34938511339930306</c:v>
                </c:pt>
                <c:pt idx="6862">
                  <c:v>0.43926343808469526</c:v>
                </c:pt>
                <c:pt idx="6863">
                  <c:v>0.28542908584624138</c:v>
                </c:pt>
                <c:pt idx="6864">
                  <c:v>0.36708315860629076</c:v>
                </c:pt>
                <c:pt idx="6865">
                  <c:v>0.36982170484230686</c:v>
                </c:pt>
                <c:pt idx="6866">
                  <c:v>0.18701159272358178</c:v>
                </c:pt>
                <c:pt idx="6867">
                  <c:v>0.73417206005365421</c:v>
                </c:pt>
                <c:pt idx="6868">
                  <c:v>0.81159672654861204</c:v>
                </c:pt>
                <c:pt idx="6869">
                  <c:v>0.23374457763164508</c:v>
                </c:pt>
                <c:pt idx="6870">
                  <c:v>0.47487067492553764</c:v>
                </c:pt>
                <c:pt idx="6871">
                  <c:v>1.0442842665849958</c:v>
                </c:pt>
                <c:pt idx="6872">
                  <c:v>3.8153889685914724E-2</c:v>
                </c:pt>
                <c:pt idx="6873">
                  <c:v>0.97700452903550017</c:v>
                </c:pt>
                <c:pt idx="6874">
                  <c:v>0.43824736435752421</c:v>
                </c:pt>
                <c:pt idx="6875">
                  <c:v>0.21197678067106007</c:v>
                </c:pt>
                <c:pt idx="6876">
                  <c:v>0.70142077218010868</c:v>
                </c:pt>
                <c:pt idx="6877">
                  <c:v>0.16985215804852785</c:v>
                </c:pt>
                <c:pt idx="6878">
                  <c:v>2.3521579561359536</c:v>
                </c:pt>
                <c:pt idx="6879">
                  <c:v>2.8213131382068785E-2</c:v>
                </c:pt>
                <c:pt idx="6880">
                  <c:v>0.78262894305520869</c:v>
                </c:pt>
                <c:pt idx="6881">
                  <c:v>0.37401940329452038</c:v>
                </c:pt>
                <c:pt idx="6882">
                  <c:v>0.16912921046407925</c:v>
                </c:pt>
                <c:pt idx="6883">
                  <c:v>8.8264184215242056E-2</c:v>
                </c:pt>
                <c:pt idx="6884">
                  <c:v>9.8248501657144202E-2</c:v>
                </c:pt>
                <c:pt idx="6885">
                  <c:v>0.36958156602239756</c:v>
                </c:pt>
                <c:pt idx="6886">
                  <c:v>0.37401940329452038</c:v>
                </c:pt>
                <c:pt idx="6887">
                  <c:v>0.38061318848083409</c:v>
                </c:pt>
                <c:pt idx="6888">
                  <c:v>6.3802478690006964E-2</c:v>
                </c:pt>
                <c:pt idx="6889">
                  <c:v>0.31881516048089265</c:v>
                </c:pt>
                <c:pt idx="6890">
                  <c:v>0.50407770342774116</c:v>
                </c:pt>
                <c:pt idx="6891">
                  <c:v>2.0385615999047105E-2</c:v>
                </c:pt>
                <c:pt idx="6892">
                  <c:v>1.4168462145614467</c:v>
                </c:pt>
                <c:pt idx="6893">
                  <c:v>0.67791434256459759</c:v>
                </c:pt>
                <c:pt idx="6894">
                  <c:v>1.0189037230812652</c:v>
                </c:pt>
                <c:pt idx="6895">
                  <c:v>0.13834844018525566</c:v>
                </c:pt>
                <c:pt idx="6896">
                  <c:v>0.7590784283148605</c:v>
                </c:pt>
                <c:pt idx="6897">
                  <c:v>0.26603468558421489</c:v>
                </c:pt>
                <c:pt idx="6898">
                  <c:v>0.42496649440265843</c:v>
                </c:pt>
                <c:pt idx="6899">
                  <c:v>0.1362657596838808</c:v>
                </c:pt>
                <c:pt idx="6900">
                  <c:v>0</c:v>
                </c:pt>
                <c:pt idx="6901">
                  <c:v>0.37401940329452038</c:v>
                </c:pt>
                <c:pt idx="6902">
                  <c:v>0.41030287634426815</c:v>
                </c:pt>
                <c:pt idx="6903">
                  <c:v>2.5050680951322417</c:v>
                </c:pt>
                <c:pt idx="6904">
                  <c:v>0.47881262887145309</c:v>
                </c:pt>
                <c:pt idx="6905">
                  <c:v>0.39585130683884051</c:v>
                </c:pt>
                <c:pt idx="6906">
                  <c:v>0.29249627119404337</c:v>
                </c:pt>
                <c:pt idx="6907">
                  <c:v>0.25938930736255822</c:v>
                </c:pt>
                <c:pt idx="6908">
                  <c:v>1.6508913660840334</c:v>
                </c:pt>
                <c:pt idx="6909">
                  <c:v>0.62714094945229237</c:v>
                </c:pt>
                <c:pt idx="6910">
                  <c:v>7.8539839038218415E-2</c:v>
                </c:pt>
                <c:pt idx="6911">
                  <c:v>8.7996441743440304E-2</c:v>
                </c:pt>
                <c:pt idx="6912">
                  <c:v>1.3474276070291935</c:v>
                </c:pt>
                <c:pt idx="6913">
                  <c:v>0.37401940329452038</c:v>
                </c:pt>
                <c:pt idx="6914">
                  <c:v>0.35156554314216143</c:v>
                </c:pt>
                <c:pt idx="6915">
                  <c:v>0.37401940329452038</c:v>
                </c:pt>
                <c:pt idx="6916">
                  <c:v>0.67764625605590323</c:v>
                </c:pt>
                <c:pt idx="6917">
                  <c:v>0.37401940329452038</c:v>
                </c:pt>
                <c:pt idx="6918">
                  <c:v>4.8126735416654963E-3</c:v>
                </c:pt>
                <c:pt idx="6919">
                  <c:v>0.61737983304291166</c:v>
                </c:pt>
                <c:pt idx="6920">
                  <c:v>0.19690584479155873</c:v>
                </c:pt>
                <c:pt idx="6921">
                  <c:v>0.59502408046279753</c:v>
                </c:pt>
                <c:pt idx="6922">
                  <c:v>0.1120479607690221</c:v>
                </c:pt>
                <c:pt idx="6923">
                  <c:v>4.6609639926504291E-2</c:v>
                </c:pt>
                <c:pt idx="6924">
                  <c:v>0.60260252145997273</c:v>
                </c:pt>
                <c:pt idx="6925">
                  <c:v>0.49461558069297568</c:v>
                </c:pt>
                <c:pt idx="6926">
                  <c:v>2.01887270290529</c:v>
                </c:pt>
                <c:pt idx="6927">
                  <c:v>0.48230409634125676</c:v>
                </c:pt>
                <c:pt idx="6928">
                  <c:v>1.3834008823403155E-3</c:v>
                </c:pt>
                <c:pt idx="6929">
                  <c:v>0.47479275651979264</c:v>
                </c:pt>
                <c:pt idx="6930">
                  <c:v>0.37401940329452038</c:v>
                </c:pt>
                <c:pt idx="6931">
                  <c:v>0.33551791195417308</c:v>
                </c:pt>
                <c:pt idx="6932">
                  <c:v>0.51043968007692875</c:v>
                </c:pt>
                <c:pt idx="6933">
                  <c:v>0.37401940329452016</c:v>
                </c:pt>
                <c:pt idx="6934">
                  <c:v>0.73635583947517036</c:v>
                </c:pt>
                <c:pt idx="6935">
                  <c:v>0.72847745151918275</c:v>
                </c:pt>
                <c:pt idx="6936">
                  <c:v>0.72471141613885304</c:v>
                </c:pt>
                <c:pt idx="6937">
                  <c:v>0.37401940329452038</c:v>
                </c:pt>
                <c:pt idx="6938">
                  <c:v>0</c:v>
                </c:pt>
                <c:pt idx="6939">
                  <c:v>0.30760030693073559</c:v>
                </c:pt>
                <c:pt idx="6940">
                  <c:v>0.73832213693509885</c:v>
                </c:pt>
                <c:pt idx="6941">
                  <c:v>9.6035616907978877E-2</c:v>
                </c:pt>
                <c:pt idx="6942">
                  <c:v>0.5044288463436688</c:v>
                </c:pt>
                <c:pt idx="6943">
                  <c:v>0.68310848109075784</c:v>
                </c:pt>
                <c:pt idx="6944">
                  <c:v>1.9563455840916766</c:v>
                </c:pt>
                <c:pt idx="6945">
                  <c:v>1.0138976388164651</c:v>
                </c:pt>
                <c:pt idx="6946">
                  <c:v>0.68432763621330439</c:v>
                </c:pt>
                <c:pt idx="6947">
                  <c:v>2.1014395564794541</c:v>
                </c:pt>
                <c:pt idx="6948">
                  <c:v>0.76505268184543784</c:v>
                </c:pt>
                <c:pt idx="6949">
                  <c:v>0.58537047649214258</c:v>
                </c:pt>
                <c:pt idx="6950">
                  <c:v>0.86051241556749836</c:v>
                </c:pt>
                <c:pt idx="6951">
                  <c:v>9.0811496220953303E-2</c:v>
                </c:pt>
                <c:pt idx="6952">
                  <c:v>0.26890604293354742</c:v>
                </c:pt>
                <c:pt idx="6953">
                  <c:v>0.37401940329452016</c:v>
                </c:pt>
                <c:pt idx="6954">
                  <c:v>0.55664712346206746</c:v>
                </c:pt>
                <c:pt idx="6955">
                  <c:v>0.2690558468282267</c:v>
                </c:pt>
                <c:pt idx="6956">
                  <c:v>0.10727744597932584</c:v>
                </c:pt>
                <c:pt idx="6957">
                  <c:v>0.71299075451244254</c:v>
                </c:pt>
                <c:pt idx="6958">
                  <c:v>0.37401940329452038</c:v>
                </c:pt>
                <c:pt idx="6959">
                  <c:v>9.7474658111537757E-2</c:v>
                </c:pt>
                <c:pt idx="6960">
                  <c:v>0.95059961267274884</c:v>
                </c:pt>
                <c:pt idx="6961">
                  <c:v>1.0681296058595724</c:v>
                </c:pt>
                <c:pt idx="6962">
                  <c:v>0.80112897729561949</c:v>
                </c:pt>
                <c:pt idx="6963">
                  <c:v>0.34646419351434965</c:v>
                </c:pt>
                <c:pt idx="6964">
                  <c:v>0.67207782249784398</c:v>
                </c:pt>
                <c:pt idx="6965">
                  <c:v>0.29394802205702919</c:v>
                </c:pt>
                <c:pt idx="6966">
                  <c:v>1.608329132483689E-2</c:v>
                </c:pt>
                <c:pt idx="6967">
                  <c:v>0.77822833557897131</c:v>
                </c:pt>
                <c:pt idx="6968">
                  <c:v>0.37401940329452038</c:v>
                </c:pt>
                <c:pt idx="6969">
                  <c:v>0.7528140855666976</c:v>
                </c:pt>
                <c:pt idx="6970">
                  <c:v>0.83826926145097047</c:v>
                </c:pt>
                <c:pt idx="6971">
                  <c:v>0.72094398874063192</c:v>
                </c:pt>
                <c:pt idx="6972">
                  <c:v>2.4536126684474541E-2</c:v>
                </c:pt>
                <c:pt idx="6973">
                  <c:v>1.1272698142092987</c:v>
                </c:pt>
                <c:pt idx="6974">
                  <c:v>0.45401239818054628</c:v>
                </c:pt>
                <c:pt idx="6975">
                  <c:v>0.6465402274821489</c:v>
                </c:pt>
                <c:pt idx="6976">
                  <c:v>0.34117177317047148</c:v>
                </c:pt>
                <c:pt idx="6977">
                  <c:v>0.1537794916198793</c:v>
                </c:pt>
                <c:pt idx="6978">
                  <c:v>0.39112859563811897</c:v>
                </c:pt>
                <c:pt idx="6979">
                  <c:v>0.22750956754311874</c:v>
                </c:pt>
                <c:pt idx="6980">
                  <c:v>9.312686905060398E-2</c:v>
                </c:pt>
                <c:pt idx="6981">
                  <c:v>0.37401940329452038</c:v>
                </c:pt>
                <c:pt idx="6982">
                  <c:v>0.51493873951635649</c:v>
                </c:pt>
                <c:pt idx="6983">
                  <c:v>0.28523572848074924</c:v>
                </c:pt>
                <c:pt idx="6984">
                  <c:v>0.60764850066389531</c:v>
                </c:pt>
                <c:pt idx="6985">
                  <c:v>0.31383610263295803</c:v>
                </c:pt>
                <c:pt idx="6986">
                  <c:v>0.48343118920297568</c:v>
                </c:pt>
                <c:pt idx="6987">
                  <c:v>0.76874915647468534</c:v>
                </c:pt>
                <c:pt idx="6988">
                  <c:v>0.37401940329452038</c:v>
                </c:pt>
                <c:pt idx="6989">
                  <c:v>0.13502503374845648</c:v>
                </c:pt>
                <c:pt idx="6990">
                  <c:v>0.13877905271351862</c:v>
                </c:pt>
                <c:pt idx="6991">
                  <c:v>0.33472081576736423</c:v>
                </c:pt>
                <c:pt idx="6992">
                  <c:v>9.85495547765982E-2</c:v>
                </c:pt>
                <c:pt idx="6993">
                  <c:v>0.75020456854095374</c:v>
                </c:pt>
                <c:pt idx="6994">
                  <c:v>0.43106713777917133</c:v>
                </c:pt>
                <c:pt idx="6995">
                  <c:v>0.37401940329452038</c:v>
                </c:pt>
                <c:pt idx="6996">
                  <c:v>0.43362029270968339</c:v>
                </c:pt>
                <c:pt idx="6997">
                  <c:v>0.87534485000096773</c:v>
                </c:pt>
                <c:pt idx="6998">
                  <c:v>0.378635664120896</c:v>
                </c:pt>
                <c:pt idx="6999">
                  <c:v>0.31884683225647714</c:v>
                </c:pt>
                <c:pt idx="7000">
                  <c:v>0.9657224818210447</c:v>
                </c:pt>
                <c:pt idx="7001">
                  <c:v>0.37401940329452038</c:v>
                </c:pt>
                <c:pt idx="7002">
                  <c:v>0.37401940329452038</c:v>
                </c:pt>
                <c:pt idx="7003">
                  <c:v>0.37401940329452038</c:v>
                </c:pt>
                <c:pt idx="7004">
                  <c:v>0.37401940329452038</c:v>
                </c:pt>
                <c:pt idx="7005">
                  <c:v>0.73635583947517036</c:v>
                </c:pt>
                <c:pt idx="7006">
                  <c:v>0.13998700444698334</c:v>
                </c:pt>
                <c:pt idx="7007">
                  <c:v>0.37401940329452038</c:v>
                </c:pt>
                <c:pt idx="7008">
                  <c:v>0.72994235306352706</c:v>
                </c:pt>
                <c:pt idx="7009">
                  <c:v>0.95102776662915167</c:v>
                </c:pt>
                <c:pt idx="7010">
                  <c:v>0.37401940329452038</c:v>
                </c:pt>
                <c:pt idx="7011">
                  <c:v>0.42686855801850559</c:v>
                </c:pt>
                <c:pt idx="7012">
                  <c:v>0.34969674606159556</c:v>
                </c:pt>
                <c:pt idx="7013">
                  <c:v>0.37401940329452016</c:v>
                </c:pt>
                <c:pt idx="7014">
                  <c:v>0.73635583947517036</c:v>
                </c:pt>
                <c:pt idx="7015">
                  <c:v>0.37401940329452038</c:v>
                </c:pt>
                <c:pt idx="7016">
                  <c:v>0.47481239348789528</c:v>
                </c:pt>
                <c:pt idx="7017">
                  <c:v>0.22122796434069106</c:v>
                </c:pt>
                <c:pt idx="7018">
                  <c:v>0.33932570329312234</c:v>
                </c:pt>
                <c:pt idx="7019">
                  <c:v>8.9727058450178213E-2</c:v>
                </c:pt>
                <c:pt idx="7020">
                  <c:v>4.4178025268101086E-2</c:v>
                </c:pt>
                <c:pt idx="7021">
                  <c:v>0.37401940329452038</c:v>
                </c:pt>
                <c:pt idx="7022">
                  <c:v>0.9750966065638782</c:v>
                </c:pt>
                <c:pt idx="7023">
                  <c:v>5.5661644275322233E-2</c:v>
                </c:pt>
                <c:pt idx="7024">
                  <c:v>0.29063436190989456</c:v>
                </c:pt>
                <c:pt idx="7025">
                  <c:v>0.47126957450412899</c:v>
                </c:pt>
                <c:pt idx="7026">
                  <c:v>0.7358789330436607</c:v>
                </c:pt>
                <c:pt idx="7027">
                  <c:v>0.4824817201997087</c:v>
                </c:pt>
                <c:pt idx="7028">
                  <c:v>0.89933104813518749</c:v>
                </c:pt>
                <c:pt idx="7029">
                  <c:v>0.34476581220083241</c:v>
                </c:pt>
                <c:pt idx="7030">
                  <c:v>1.1428504677656568</c:v>
                </c:pt>
                <c:pt idx="7031">
                  <c:v>0.21764336053032265</c:v>
                </c:pt>
                <c:pt idx="7032">
                  <c:v>0.37371384440039146</c:v>
                </c:pt>
                <c:pt idx="7033">
                  <c:v>0.80650702560264143</c:v>
                </c:pt>
                <c:pt idx="7034">
                  <c:v>0.56852445442993849</c:v>
                </c:pt>
                <c:pt idx="7035">
                  <c:v>0.39126535729910722</c:v>
                </c:pt>
                <c:pt idx="7036">
                  <c:v>0.37401940329452038</c:v>
                </c:pt>
                <c:pt idx="7037">
                  <c:v>4.3637320626516103E-2</c:v>
                </c:pt>
                <c:pt idx="7038">
                  <c:v>0.37401940329452038</c:v>
                </c:pt>
                <c:pt idx="7039">
                  <c:v>0.26890604293354653</c:v>
                </c:pt>
                <c:pt idx="7040">
                  <c:v>0.26890604293354653</c:v>
                </c:pt>
                <c:pt idx="7041">
                  <c:v>0.29419891305016105</c:v>
                </c:pt>
                <c:pt idx="7042">
                  <c:v>0.26963101869034012</c:v>
                </c:pt>
                <c:pt idx="7043">
                  <c:v>0.37401940329452038</c:v>
                </c:pt>
                <c:pt idx="7044">
                  <c:v>0.82492899515883411</c:v>
                </c:pt>
                <c:pt idx="7045">
                  <c:v>1.3221380966144733</c:v>
                </c:pt>
                <c:pt idx="7046">
                  <c:v>0.71732990153422294</c:v>
                </c:pt>
                <c:pt idx="7047">
                  <c:v>6.9256339537706935E-2</c:v>
                </c:pt>
                <c:pt idx="7048">
                  <c:v>0.14067566177175131</c:v>
                </c:pt>
                <c:pt idx="7049">
                  <c:v>0.62683349791382914</c:v>
                </c:pt>
                <c:pt idx="7050">
                  <c:v>0.37401940329452038</c:v>
                </c:pt>
                <c:pt idx="7051">
                  <c:v>0.27378766595606818</c:v>
                </c:pt>
                <c:pt idx="7052">
                  <c:v>0.37401940329452016</c:v>
                </c:pt>
                <c:pt idx="7053">
                  <c:v>0.64895207233231</c:v>
                </c:pt>
                <c:pt idx="7054">
                  <c:v>0.37401940329452038</c:v>
                </c:pt>
                <c:pt idx="7055">
                  <c:v>1.2348263435902438</c:v>
                </c:pt>
                <c:pt idx="7056">
                  <c:v>0.76770965433823191</c:v>
                </c:pt>
                <c:pt idx="7057">
                  <c:v>0.73209121719116899</c:v>
                </c:pt>
                <c:pt idx="7058">
                  <c:v>9.9486563470020231E-2</c:v>
                </c:pt>
                <c:pt idx="7059">
                  <c:v>0.73303010754945319</c:v>
                </c:pt>
                <c:pt idx="7060">
                  <c:v>0.24730220100320996</c:v>
                </c:pt>
                <c:pt idx="7061">
                  <c:v>0.37401940329452016</c:v>
                </c:pt>
                <c:pt idx="7062">
                  <c:v>0.3190760075093898</c:v>
                </c:pt>
                <c:pt idx="7063">
                  <c:v>0.36874906364542659</c:v>
                </c:pt>
                <c:pt idx="7064">
                  <c:v>0.35875541034891173</c:v>
                </c:pt>
                <c:pt idx="7065">
                  <c:v>0.37401940329452038</c:v>
                </c:pt>
                <c:pt idx="7066">
                  <c:v>1.8436681967191026</c:v>
                </c:pt>
                <c:pt idx="7067">
                  <c:v>0.37401940329452038</c:v>
                </c:pt>
                <c:pt idx="7068">
                  <c:v>1.2974650514543886</c:v>
                </c:pt>
                <c:pt idx="7069">
                  <c:v>0.10758330764488259</c:v>
                </c:pt>
                <c:pt idx="7070">
                  <c:v>0.56149657422674482</c:v>
                </c:pt>
                <c:pt idx="7071">
                  <c:v>0.1574987414571582</c:v>
                </c:pt>
                <c:pt idx="7072">
                  <c:v>0.17152810995808787</c:v>
                </c:pt>
                <c:pt idx="7073">
                  <c:v>0.65846958951796308</c:v>
                </c:pt>
                <c:pt idx="7074">
                  <c:v>0.4364166439838213</c:v>
                </c:pt>
                <c:pt idx="7075">
                  <c:v>0.71730366301634996</c:v>
                </c:pt>
                <c:pt idx="7076">
                  <c:v>0.38259422553498307</c:v>
                </c:pt>
                <c:pt idx="7077">
                  <c:v>0.82495414730786176</c:v>
                </c:pt>
                <c:pt idx="7078">
                  <c:v>0.32091735088098117</c:v>
                </c:pt>
                <c:pt idx="7079">
                  <c:v>0.47885480838760519</c:v>
                </c:pt>
                <c:pt idx="7080">
                  <c:v>0.65543599527778973</c:v>
                </c:pt>
                <c:pt idx="7081">
                  <c:v>1.0697796485505022</c:v>
                </c:pt>
                <c:pt idx="7082">
                  <c:v>0.37401940329452038</c:v>
                </c:pt>
                <c:pt idx="7083">
                  <c:v>0.49850047868999114</c:v>
                </c:pt>
                <c:pt idx="7084">
                  <c:v>0.70787271106674721</c:v>
                </c:pt>
                <c:pt idx="7085">
                  <c:v>0.37401940329452016</c:v>
                </c:pt>
                <c:pt idx="7086">
                  <c:v>5.7816165659334187E-2</c:v>
                </c:pt>
                <c:pt idx="7087">
                  <c:v>0.23570939460555551</c:v>
                </c:pt>
                <c:pt idx="7088">
                  <c:v>0.55195266486474226</c:v>
                </c:pt>
                <c:pt idx="7089">
                  <c:v>5.1630868937548098E-2</c:v>
                </c:pt>
                <c:pt idx="7090">
                  <c:v>0.37401940329452038</c:v>
                </c:pt>
                <c:pt idx="7091">
                  <c:v>0.38405445068745447</c:v>
                </c:pt>
                <c:pt idx="7092">
                  <c:v>2.7657780132680427</c:v>
                </c:pt>
                <c:pt idx="7093">
                  <c:v>0.45776407943354341</c:v>
                </c:pt>
                <c:pt idx="7094">
                  <c:v>7.1848027429038411E-2</c:v>
                </c:pt>
                <c:pt idx="7095">
                  <c:v>0.20053048190999873</c:v>
                </c:pt>
                <c:pt idx="7096">
                  <c:v>0.23377043213304632</c:v>
                </c:pt>
                <c:pt idx="7097">
                  <c:v>0.37401940329452038</c:v>
                </c:pt>
                <c:pt idx="7098">
                  <c:v>0.72040708585505353</c:v>
                </c:pt>
                <c:pt idx="7099">
                  <c:v>0.37401940329452038</c:v>
                </c:pt>
                <c:pt idx="7100">
                  <c:v>0.73635583947517036</c:v>
                </c:pt>
                <c:pt idx="7101">
                  <c:v>0.6706031501724854</c:v>
                </c:pt>
                <c:pt idx="7102">
                  <c:v>0.37401940329452038</c:v>
                </c:pt>
                <c:pt idx="7103">
                  <c:v>0.31850174835373773</c:v>
                </c:pt>
                <c:pt idx="7104">
                  <c:v>0.23541180918570229</c:v>
                </c:pt>
                <c:pt idx="7105">
                  <c:v>0.28166362751833646</c:v>
                </c:pt>
                <c:pt idx="7106">
                  <c:v>0.41986914189573188</c:v>
                </c:pt>
                <c:pt idx="7107">
                  <c:v>2.2538423064878224</c:v>
                </c:pt>
                <c:pt idx="7108">
                  <c:v>0.82561008866623775</c:v>
                </c:pt>
                <c:pt idx="7109">
                  <c:v>0.44076102603962336</c:v>
                </c:pt>
                <c:pt idx="7110">
                  <c:v>0.33214871680399427</c:v>
                </c:pt>
                <c:pt idx="7111">
                  <c:v>0.11815387776851288</c:v>
                </c:pt>
                <c:pt idx="7112">
                  <c:v>0.37401940329452016</c:v>
                </c:pt>
                <c:pt idx="7113">
                  <c:v>0.48907062268672596</c:v>
                </c:pt>
                <c:pt idx="7114">
                  <c:v>0.22209336127632007</c:v>
                </c:pt>
                <c:pt idx="7115">
                  <c:v>0.37401940329452016</c:v>
                </c:pt>
                <c:pt idx="7116">
                  <c:v>0.20679746015984157</c:v>
                </c:pt>
                <c:pt idx="7117">
                  <c:v>0.52200442848614836</c:v>
                </c:pt>
                <c:pt idx="7118">
                  <c:v>0.73618408264340629</c:v>
                </c:pt>
                <c:pt idx="7119">
                  <c:v>0.58860692190799446</c:v>
                </c:pt>
                <c:pt idx="7120">
                  <c:v>0.49073472862887779</c:v>
                </c:pt>
                <c:pt idx="7121">
                  <c:v>0.37401940329452038</c:v>
                </c:pt>
                <c:pt idx="7122">
                  <c:v>0.23349182459561421</c:v>
                </c:pt>
                <c:pt idx="7123">
                  <c:v>0.28523572848074924</c:v>
                </c:pt>
                <c:pt idx="7124">
                  <c:v>0.42059813880371161</c:v>
                </c:pt>
                <c:pt idx="7125">
                  <c:v>0.739737609819483</c:v>
                </c:pt>
                <c:pt idx="7126">
                  <c:v>1.4056762086312322</c:v>
                </c:pt>
                <c:pt idx="7127">
                  <c:v>0.73535173194024017</c:v>
                </c:pt>
                <c:pt idx="7128">
                  <c:v>5.6843450363268058E-2</c:v>
                </c:pt>
                <c:pt idx="7129">
                  <c:v>0.37401940329452038</c:v>
                </c:pt>
                <c:pt idx="7130">
                  <c:v>0.70941539144391974</c:v>
                </c:pt>
                <c:pt idx="7131">
                  <c:v>0.37401940329452038</c:v>
                </c:pt>
                <c:pt idx="7132">
                  <c:v>0.37401940329452038</c:v>
                </c:pt>
                <c:pt idx="7133">
                  <c:v>0.37401940329452038</c:v>
                </c:pt>
                <c:pt idx="7134">
                  <c:v>0.37401940329452038</c:v>
                </c:pt>
                <c:pt idx="7135">
                  <c:v>0.5225438315164801</c:v>
                </c:pt>
                <c:pt idx="7136">
                  <c:v>0.82186684601576143</c:v>
                </c:pt>
                <c:pt idx="7137">
                  <c:v>0.67065426921386184</c:v>
                </c:pt>
                <c:pt idx="7138">
                  <c:v>0.37401940329452038</c:v>
                </c:pt>
                <c:pt idx="7139">
                  <c:v>0.37401940329452038</c:v>
                </c:pt>
                <c:pt idx="7140">
                  <c:v>0.37401940329452038</c:v>
                </c:pt>
                <c:pt idx="7141">
                  <c:v>0.56881947430094271</c:v>
                </c:pt>
                <c:pt idx="7142">
                  <c:v>5.4692720871765417E-2</c:v>
                </c:pt>
                <c:pt idx="7143">
                  <c:v>0.37401940329452038</c:v>
                </c:pt>
                <c:pt idx="7144">
                  <c:v>0.5225438315164801</c:v>
                </c:pt>
                <c:pt idx="7145">
                  <c:v>0.65608773255924058</c:v>
                </c:pt>
                <c:pt idx="7146">
                  <c:v>0.37401940329452038</c:v>
                </c:pt>
                <c:pt idx="7147">
                  <c:v>1.5089889789109758</c:v>
                </c:pt>
                <c:pt idx="7148">
                  <c:v>0.73635583947517036</c:v>
                </c:pt>
                <c:pt idx="7149">
                  <c:v>0.37401940329452038</c:v>
                </c:pt>
                <c:pt idx="7150">
                  <c:v>0.32049842529035422</c:v>
                </c:pt>
                <c:pt idx="7151">
                  <c:v>0.41231619015819232</c:v>
                </c:pt>
                <c:pt idx="7152">
                  <c:v>0.49548953872787194</c:v>
                </c:pt>
                <c:pt idx="7153">
                  <c:v>1.6208192242182624E-2</c:v>
                </c:pt>
                <c:pt idx="7154">
                  <c:v>0.40061702664309545</c:v>
                </c:pt>
                <c:pt idx="7155">
                  <c:v>1.3989656226917047</c:v>
                </c:pt>
                <c:pt idx="7156">
                  <c:v>0.44093712781187333</c:v>
                </c:pt>
                <c:pt idx="7157">
                  <c:v>0.80140079591872582</c:v>
                </c:pt>
                <c:pt idx="7158">
                  <c:v>0.53831395875945964</c:v>
                </c:pt>
                <c:pt idx="7159">
                  <c:v>0.45308775035194532</c:v>
                </c:pt>
                <c:pt idx="7160">
                  <c:v>0.47522096206923986</c:v>
                </c:pt>
                <c:pt idx="7161">
                  <c:v>0.59904344466500359</c:v>
                </c:pt>
                <c:pt idx="7162">
                  <c:v>0.39900112667204662</c:v>
                </c:pt>
                <c:pt idx="7163">
                  <c:v>0.46525087769076945</c:v>
                </c:pt>
                <c:pt idx="7164">
                  <c:v>7.7734229796825344E-2</c:v>
                </c:pt>
                <c:pt idx="7165">
                  <c:v>0.37401940329452038</c:v>
                </c:pt>
                <c:pt idx="7166">
                  <c:v>0.70031888758783434</c:v>
                </c:pt>
                <c:pt idx="7167">
                  <c:v>0.60260252145997273</c:v>
                </c:pt>
                <c:pt idx="7168">
                  <c:v>0.37401940329452038</c:v>
                </c:pt>
                <c:pt idx="7169">
                  <c:v>0.71908486694403084</c:v>
                </c:pt>
                <c:pt idx="7170">
                  <c:v>0.50677351119025249</c:v>
                </c:pt>
                <c:pt idx="7171">
                  <c:v>0.37401940329452016</c:v>
                </c:pt>
                <c:pt idx="7172">
                  <c:v>0.96293126185739641</c:v>
                </c:pt>
                <c:pt idx="7173">
                  <c:v>0.73303399143454784</c:v>
                </c:pt>
                <c:pt idx="7174">
                  <c:v>1.6538759103605208E-2</c:v>
                </c:pt>
                <c:pt idx="7175">
                  <c:v>0.62865231359253293</c:v>
                </c:pt>
                <c:pt idx="7176">
                  <c:v>0.37401940329452038</c:v>
                </c:pt>
                <c:pt idx="7177">
                  <c:v>0.54310713098967467</c:v>
                </c:pt>
                <c:pt idx="7178">
                  <c:v>0.25658455545777448</c:v>
                </c:pt>
                <c:pt idx="7179">
                  <c:v>0.8610802319974159</c:v>
                </c:pt>
                <c:pt idx="7180">
                  <c:v>0.83194954565923551</c:v>
                </c:pt>
                <c:pt idx="7181">
                  <c:v>0.23021354381052689</c:v>
                </c:pt>
                <c:pt idx="7182">
                  <c:v>0.3067871612188075</c:v>
                </c:pt>
                <c:pt idx="7183">
                  <c:v>0.68156980975950721</c:v>
                </c:pt>
                <c:pt idx="7184">
                  <c:v>0.17077156652698008</c:v>
                </c:pt>
                <c:pt idx="7185">
                  <c:v>0.3885975542493651</c:v>
                </c:pt>
                <c:pt idx="7186">
                  <c:v>3.3609609813741122E-2</c:v>
                </c:pt>
                <c:pt idx="7187">
                  <c:v>0.72908075398732897</c:v>
                </c:pt>
                <c:pt idx="7188">
                  <c:v>0.73371855178514744</c:v>
                </c:pt>
                <c:pt idx="7189">
                  <c:v>0</c:v>
                </c:pt>
                <c:pt idx="7190">
                  <c:v>0.48776045086396203</c:v>
                </c:pt>
                <c:pt idx="7191">
                  <c:v>3.1213838449532069E-2</c:v>
                </c:pt>
                <c:pt idx="7192">
                  <c:v>0.5967903462066475</c:v>
                </c:pt>
                <c:pt idx="7193">
                  <c:v>0.28860851936422405</c:v>
                </c:pt>
                <c:pt idx="7194">
                  <c:v>0.83786889435599476</c:v>
                </c:pt>
                <c:pt idx="7195">
                  <c:v>0.23468914846603223</c:v>
                </c:pt>
                <c:pt idx="7196">
                  <c:v>0.6465402274821489</c:v>
                </c:pt>
                <c:pt idx="7197">
                  <c:v>0.80907198054958951</c:v>
                </c:pt>
                <c:pt idx="7198">
                  <c:v>0.24574270801757095</c:v>
                </c:pt>
                <c:pt idx="7199">
                  <c:v>0.37401940329452038</c:v>
                </c:pt>
                <c:pt idx="7200">
                  <c:v>0.4298465916641056</c:v>
                </c:pt>
                <c:pt idx="7201">
                  <c:v>0.58634849875935058</c:v>
                </c:pt>
                <c:pt idx="7202">
                  <c:v>0.37401940329452038</c:v>
                </c:pt>
                <c:pt idx="7203">
                  <c:v>0.38287469677743374</c:v>
                </c:pt>
                <c:pt idx="7204">
                  <c:v>0.37401940329452038</c:v>
                </c:pt>
                <c:pt idx="7205">
                  <c:v>0.37401940329452038</c:v>
                </c:pt>
                <c:pt idx="7206">
                  <c:v>0.35049009162264433</c:v>
                </c:pt>
                <c:pt idx="7207">
                  <c:v>0.72914819434876688</c:v>
                </c:pt>
                <c:pt idx="7208">
                  <c:v>0.37401940329452016</c:v>
                </c:pt>
                <c:pt idx="7209">
                  <c:v>4.047834361176636E-2</c:v>
                </c:pt>
                <c:pt idx="7210">
                  <c:v>0.73069663128794149</c:v>
                </c:pt>
                <c:pt idx="7211">
                  <c:v>1.1377832994129198E-2</c:v>
                </c:pt>
                <c:pt idx="7212">
                  <c:v>0.15630675959010146</c:v>
                </c:pt>
                <c:pt idx="7213">
                  <c:v>1.1064072363274005</c:v>
                </c:pt>
                <c:pt idx="7214">
                  <c:v>0.26586031942957034</c:v>
                </c:pt>
                <c:pt idx="7215">
                  <c:v>0.42073337941240396</c:v>
                </c:pt>
                <c:pt idx="7216">
                  <c:v>0.37401940329452038</c:v>
                </c:pt>
                <c:pt idx="7217">
                  <c:v>0.37401940329452038</c:v>
                </c:pt>
                <c:pt idx="7218">
                  <c:v>0.68212229602222951</c:v>
                </c:pt>
                <c:pt idx="7219">
                  <c:v>0.12802310329073238</c:v>
                </c:pt>
                <c:pt idx="7220">
                  <c:v>0.76010475517021092</c:v>
                </c:pt>
                <c:pt idx="7221">
                  <c:v>0.2496296365997227</c:v>
                </c:pt>
                <c:pt idx="7222">
                  <c:v>0.22226031449945635</c:v>
                </c:pt>
                <c:pt idx="7223">
                  <c:v>0.65330716826942081</c:v>
                </c:pt>
                <c:pt idx="7224">
                  <c:v>1.1088827973687405</c:v>
                </c:pt>
                <c:pt idx="7225">
                  <c:v>0.13848576251785924</c:v>
                </c:pt>
                <c:pt idx="7226">
                  <c:v>0.14768380237085346</c:v>
                </c:pt>
                <c:pt idx="7227">
                  <c:v>0</c:v>
                </c:pt>
                <c:pt idx="7228">
                  <c:v>0.42189882283794583</c:v>
                </c:pt>
                <c:pt idx="7229">
                  <c:v>4.8104442964647554E-2</c:v>
                </c:pt>
                <c:pt idx="7230">
                  <c:v>0.18610468860802509</c:v>
                </c:pt>
                <c:pt idx="7231">
                  <c:v>0.42162499391671593</c:v>
                </c:pt>
                <c:pt idx="7232">
                  <c:v>0.34595001205047066</c:v>
                </c:pt>
                <c:pt idx="7233">
                  <c:v>0.29843421590850872</c:v>
                </c:pt>
                <c:pt idx="7234">
                  <c:v>0.48995645387869236</c:v>
                </c:pt>
                <c:pt idx="7235">
                  <c:v>0.6286992635378762</c:v>
                </c:pt>
                <c:pt idx="7236">
                  <c:v>0.29913216976646634</c:v>
                </c:pt>
                <c:pt idx="7237">
                  <c:v>2.0077133373337566E-2</c:v>
                </c:pt>
                <c:pt idx="7238">
                  <c:v>0.38727650299312943</c:v>
                </c:pt>
                <c:pt idx="7239">
                  <c:v>0.35068925827525776</c:v>
                </c:pt>
                <c:pt idx="7240">
                  <c:v>1.473193256059617</c:v>
                </c:pt>
                <c:pt idx="7241">
                  <c:v>0.72079054021338751</c:v>
                </c:pt>
                <c:pt idx="7242">
                  <c:v>2.6803501274225539E-2</c:v>
                </c:pt>
                <c:pt idx="7243">
                  <c:v>7.7405718247993624E-2</c:v>
                </c:pt>
                <c:pt idx="7244">
                  <c:v>0.95102113875502703</c:v>
                </c:pt>
                <c:pt idx="7245">
                  <c:v>0.12849120103119058</c:v>
                </c:pt>
                <c:pt idx="7246">
                  <c:v>0.47290153720739908</c:v>
                </c:pt>
                <c:pt idx="7247">
                  <c:v>0.17484025469165801</c:v>
                </c:pt>
                <c:pt idx="7248">
                  <c:v>0.31121410870322341</c:v>
                </c:pt>
                <c:pt idx="7249">
                  <c:v>0.32013997870415178</c:v>
                </c:pt>
                <c:pt idx="7250">
                  <c:v>1.2552923710182611</c:v>
                </c:pt>
                <c:pt idx="7251">
                  <c:v>0.39774774994039996</c:v>
                </c:pt>
                <c:pt idx="7252">
                  <c:v>1.9875949764857697</c:v>
                </c:pt>
                <c:pt idx="7253">
                  <c:v>4.2394660479592686E-2</c:v>
                </c:pt>
                <c:pt idx="7254">
                  <c:v>0.62594720093592526</c:v>
                </c:pt>
                <c:pt idx="7255">
                  <c:v>0.50461561750317729</c:v>
                </c:pt>
                <c:pt idx="7256">
                  <c:v>1.2803303769143046</c:v>
                </c:pt>
                <c:pt idx="7257">
                  <c:v>0.56389709167685287</c:v>
                </c:pt>
                <c:pt idx="7258">
                  <c:v>1.0046187739248357E-2</c:v>
                </c:pt>
                <c:pt idx="7259">
                  <c:v>1.4605275820677415</c:v>
                </c:pt>
                <c:pt idx="7260">
                  <c:v>8.9645305105626197E-2</c:v>
                </c:pt>
                <c:pt idx="7261">
                  <c:v>0.96504642954054198</c:v>
                </c:pt>
                <c:pt idx="7262">
                  <c:v>0</c:v>
                </c:pt>
                <c:pt idx="7263">
                  <c:v>0.45143212476854461</c:v>
                </c:pt>
                <c:pt idx="7264">
                  <c:v>1.0318128712186356</c:v>
                </c:pt>
                <c:pt idx="7265">
                  <c:v>1.0250684725559323</c:v>
                </c:pt>
                <c:pt idx="7266">
                  <c:v>4.2334085107202775E-2</c:v>
                </c:pt>
                <c:pt idx="7267">
                  <c:v>3.1714331460844986E-2</c:v>
                </c:pt>
                <c:pt idx="7268">
                  <c:v>2.1582903940934708</c:v>
                </c:pt>
                <c:pt idx="7269">
                  <c:v>1.9594158860167906E-2</c:v>
                </c:pt>
                <c:pt idx="7270">
                  <c:v>1.1434747638620137</c:v>
                </c:pt>
                <c:pt idx="7271">
                  <c:v>0.49496378304208832</c:v>
                </c:pt>
                <c:pt idx="7272">
                  <c:v>0.30171287541712494</c:v>
                </c:pt>
                <c:pt idx="7273">
                  <c:v>0.36361276830430989</c:v>
                </c:pt>
                <c:pt idx="7274">
                  <c:v>0.21916689288053512</c:v>
                </c:pt>
                <c:pt idx="7275">
                  <c:v>8.5150027746348899E-3</c:v>
                </c:pt>
                <c:pt idx="7276">
                  <c:v>0.42192070914339841</c:v>
                </c:pt>
                <c:pt idx="7277">
                  <c:v>0.54810348955689936</c:v>
                </c:pt>
                <c:pt idx="7278">
                  <c:v>0.49220593138058333</c:v>
                </c:pt>
                <c:pt idx="7279">
                  <c:v>0.1071278299961415</c:v>
                </c:pt>
                <c:pt idx="7280">
                  <c:v>0.36390662691882469</c:v>
                </c:pt>
                <c:pt idx="7281">
                  <c:v>0.34712750212977855</c:v>
                </c:pt>
                <c:pt idx="7282">
                  <c:v>0.70995425561739067</c:v>
                </c:pt>
                <c:pt idx="7283">
                  <c:v>1.1175792444873864</c:v>
                </c:pt>
                <c:pt idx="7284">
                  <c:v>1.8944584739225643</c:v>
                </c:pt>
                <c:pt idx="7285">
                  <c:v>6.3727091841955713E-2</c:v>
                </c:pt>
                <c:pt idx="7286">
                  <c:v>1.4572617719706003</c:v>
                </c:pt>
                <c:pt idx="7287">
                  <c:v>0.44015572194026675</c:v>
                </c:pt>
                <c:pt idx="7288">
                  <c:v>0.42771500331011642</c:v>
                </c:pt>
                <c:pt idx="7289">
                  <c:v>0.7144050768634298</c:v>
                </c:pt>
                <c:pt idx="7290">
                  <c:v>0.41907025384891666</c:v>
                </c:pt>
                <c:pt idx="7291">
                  <c:v>0.50143432836079416</c:v>
                </c:pt>
                <c:pt idx="7292">
                  <c:v>9.091949977985854E-2</c:v>
                </c:pt>
                <c:pt idx="7293">
                  <c:v>0.66587440827537203</c:v>
                </c:pt>
                <c:pt idx="7294">
                  <c:v>4.8719460222249204E-2</c:v>
                </c:pt>
                <c:pt idx="7295">
                  <c:v>1.3509502134078137</c:v>
                </c:pt>
                <c:pt idx="7296">
                  <c:v>0.45954910609111138</c:v>
                </c:pt>
                <c:pt idx="7297">
                  <c:v>0.37401940329452038</c:v>
                </c:pt>
                <c:pt idx="7298">
                  <c:v>0.37401940329452038</c:v>
                </c:pt>
                <c:pt idx="7299">
                  <c:v>0.6096593811542963</c:v>
                </c:pt>
                <c:pt idx="7300">
                  <c:v>0.64082512853920004</c:v>
                </c:pt>
                <c:pt idx="7301">
                  <c:v>0.5775327190605497</c:v>
                </c:pt>
                <c:pt idx="7302">
                  <c:v>0.58861741859715355</c:v>
                </c:pt>
                <c:pt idx="7303">
                  <c:v>0.46253133049390255</c:v>
                </c:pt>
                <c:pt idx="7304">
                  <c:v>0.37401940329452038</c:v>
                </c:pt>
                <c:pt idx="7305">
                  <c:v>0.70158290599657258</c:v>
                </c:pt>
                <c:pt idx="7306">
                  <c:v>0.50627315500479653</c:v>
                </c:pt>
                <c:pt idx="7307">
                  <c:v>5.3889531326422935E-2</c:v>
                </c:pt>
                <c:pt idx="7308">
                  <c:v>0.37401940329452038</c:v>
                </c:pt>
                <c:pt idx="7309">
                  <c:v>0.70379009631172917</c:v>
                </c:pt>
                <c:pt idx="7310">
                  <c:v>0.37401940329452038</c:v>
                </c:pt>
                <c:pt idx="7311">
                  <c:v>0.82440951682967967</c:v>
                </c:pt>
                <c:pt idx="7312">
                  <c:v>0.4106106473729117</c:v>
                </c:pt>
                <c:pt idx="7313">
                  <c:v>1.6445237365741461</c:v>
                </c:pt>
                <c:pt idx="7314">
                  <c:v>0.46806398749886247</c:v>
                </c:pt>
                <c:pt idx="7315">
                  <c:v>0.73520943457039167</c:v>
                </c:pt>
                <c:pt idx="7316">
                  <c:v>0.67820455497316212</c:v>
                </c:pt>
                <c:pt idx="7317">
                  <c:v>0.11131200221970346</c:v>
                </c:pt>
                <c:pt idx="7318">
                  <c:v>0.73578156195926714</c:v>
                </c:pt>
                <c:pt idx="7319">
                  <c:v>0.31998830639101589</c:v>
                </c:pt>
                <c:pt idx="7320">
                  <c:v>8.0616440196812092E-2</c:v>
                </c:pt>
                <c:pt idx="7321">
                  <c:v>0.5977640215120823</c:v>
                </c:pt>
                <c:pt idx="7322">
                  <c:v>0.17310248490371466</c:v>
                </c:pt>
                <c:pt idx="7323">
                  <c:v>0.44679970765997479</c:v>
                </c:pt>
                <c:pt idx="7324">
                  <c:v>0.37401940329452016</c:v>
                </c:pt>
                <c:pt idx="7325">
                  <c:v>0.75309017110172927</c:v>
                </c:pt>
                <c:pt idx="7326">
                  <c:v>0.25994294523825684</c:v>
                </c:pt>
                <c:pt idx="7327">
                  <c:v>1.8794573495884006</c:v>
                </c:pt>
                <c:pt idx="7328">
                  <c:v>0.27423732287685904</c:v>
                </c:pt>
                <c:pt idx="7329">
                  <c:v>0.41274880372728834</c:v>
                </c:pt>
                <c:pt idx="7330">
                  <c:v>0.14351923268666553</c:v>
                </c:pt>
                <c:pt idx="7331">
                  <c:v>0.2493082957652854</c:v>
                </c:pt>
                <c:pt idx="7332">
                  <c:v>0.65373385327101563</c:v>
                </c:pt>
                <c:pt idx="7333">
                  <c:v>0</c:v>
                </c:pt>
                <c:pt idx="7334">
                  <c:v>0.97956634728490588</c:v>
                </c:pt>
                <c:pt idx="7335">
                  <c:v>0.49906156481701308</c:v>
                </c:pt>
                <c:pt idx="7336">
                  <c:v>0.58951907705254836</c:v>
                </c:pt>
                <c:pt idx="7337">
                  <c:v>0.21728250589328063</c:v>
                </c:pt>
                <c:pt idx="7338">
                  <c:v>0.48312105606339428</c:v>
                </c:pt>
                <c:pt idx="7339">
                  <c:v>0.61623103320390515</c:v>
                </c:pt>
                <c:pt idx="7340">
                  <c:v>0.37401940329452038</c:v>
                </c:pt>
                <c:pt idx="7341">
                  <c:v>1.4852998656240546</c:v>
                </c:pt>
                <c:pt idx="7342">
                  <c:v>4.4634965151606837E-2</c:v>
                </c:pt>
                <c:pt idx="7343">
                  <c:v>0.59491719876962312</c:v>
                </c:pt>
                <c:pt idx="7344">
                  <c:v>0.37401940329452038</c:v>
                </c:pt>
                <c:pt idx="7345">
                  <c:v>0.47487170717945648</c:v>
                </c:pt>
                <c:pt idx="7346">
                  <c:v>0.14279662582935271</c:v>
                </c:pt>
                <c:pt idx="7347">
                  <c:v>2.4374918922571274</c:v>
                </c:pt>
                <c:pt idx="7348">
                  <c:v>0.46254709511801989</c:v>
                </c:pt>
                <c:pt idx="7349">
                  <c:v>0.51433461939589786</c:v>
                </c:pt>
                <c:pt idx="7350">
                  <c:v>0.56707939632542137</c:v>
                </c:pt>
                <c:pt idx="7351">
                  <c:v>0.19144235982285435</c:v>
                </c:pt>
                <c:pt idx="7352">
                  <c:v>2.4755281839562191E-2</c:v>
                </c:pt>
                <c:pt idx="7353">
                  <c:v>0.24332362991561066</c:v>
                </c:pt>
                <c:pt idx="7354">
                  <c:v>0.59009026446389612</c:v>
                </c:pt>
                <c:pt idx="7355">
                  <c:v>0.44815158751202122</c:v>
                </c:pt>
                <c:pt idx="7356">
                  <c:v>7.8784199498955668E-2</c:v>
                </c:pt>
                <c:pt idx="7357">
                  <c:v>0.22155271419906594</c:v>
                </c:pt>
                <c:pt idx="7358">
                  <c:v>1.8796301951698482E-2</c:v>
                </c:pt>
                <c:pt idx="7359">
                  <c:v>0.31726074289825934</c:v>
                </c:pt>
                <c:pt idx="7360">
                  <c:v>0.48326027161055002</c:v>
                </c:pt>
                <c:pt idx="7361">
                  <c:v>0.32118940211837377</c:v>
                </c:pt>
                <c:pt idx="7362">
                  <c:v>0.622063703232411</c:v>
                </c:pt>
                <c:pt idx="7363">
                  <c:v>0.50075359772675776</c:v>
                </c:pt>
                <c:pt idx="7364">
                  <c:v>1.8635182976474023</c:v>
                </c:pt>
                <c:pt idx="7365">
                  <c:v>0.73635583947516925</c:v>
                </c:pt>
                <c:pt idx="7366">
                  <c:v>0.29371391238843098</c:v>
                </c:pt>
                <c:pt idx="7367">
                  <c:v>0.47182250272539011</c:v>
                </c:pt>
                <c:pt idx="7368">
                  <c:v>0.48110997113848852</c:v>
                </c:pt>
                <c:pt idx="7369">
                  <c:v>0.34819962724313713</c:v>
                </c:pt>
                <c:pt idx="7370">
                  <c:v>0.47989658526972556</c:v>
                </c:pt>
                <c:pt idx="7371">
                  <c:v>7.2849008393779599E-2</c:v>
                </c:pt>
                <c:pt idx="7372">
                  <c:v>0.68473112212600751</c:v>
                </c:pt>
                <c:pt idx="7373">
                  <c:v>1.0355750127070709</c:v>
                </c:pt>
                <c:pt idx="7374">
                  <c:v>0.37401940329452038</c:v>
                </c:pt>
                <c:pt idx="7375">
                  <c:v>0.33773329890878384</c:v>
                </c:pt>
                <c:pt idx="7376">
                  <c:v>0.37401940329452038</c:v>
                </c:pt>
                <c:pt idx="7377">
                  <c:v>0.26234873461254821</c:v>
                </c:pt>
                <c:pt idx="7378">
                  <c:v>0.37401940329452038</c:v>
                </c:pt>
                <c:pt idx="7379">
                  <c:v>0.78895279766119009</c:v>
                </c:pt>
                <c:pt idx="7380">
                  <c:v>0.37401940329452038</c:v>
                </c:pt>
                <c:pt idx="7381">
                  <c:v>0.37401940329452121</c:v>
                </c:pt>
                <c:pt idx="7382">
                  <c:v>0.33910530691139118</c:v>
                </c:pt>
                <c:pt idx="7383">
                  <c:v>0.73417206005365421</c:v>
                </c:pt>
                <c:pt idx="7384">
                  <c:v>0.91206774517955236</c:v>
                </c:pt>
                <c:pt idx="7385">
                  <c:v>0.20996149973955808</c:v>
                </c:pt>
                <c:pt idx="7386">
                  <c:v>0.79871279998007516</c:v>
                </c:pt>
                <c:pt idx="7387">
                  <c:v>2.283219391816127E-2</c:v>
                </c:pt>
                <c:pt idx="7388">
                  <c:v>0.37401940329452038</c:v>
                </c:pt>
                <c:pt idx="7389">
                  <c:v>0.75070844445184437</c:v>
                </c:pt>
                <c:pt idx="7390">
                  <c:v>0.30586781406555852</c:v>
                </c:pt>
                <c:pt idx="7391">
                  <c:v>0.60420190722152178</c:v>
                </c:pt>
                <c:pt idx="7392">
                  <c:v>0.60947977854538837</c:v>
                </c:pt>
                <c:pt idx="7393">
                  <c:v>0.37401940329452038</c:v>
                </c:pt>
                <c:pt idx="7394">
                  <c:v>5.0623516622162801E-2</c:v>
                </c:pt>
                <c:pt idx="7395">
                  <c:v>0.37401940329452016</c:v>
                </c:pt>
                <c:pt idx="7396">
                  <c:v>0.73635583947517036</c:v>
                </c:pt>
                <c:pt idx="7397">
                  <c:v>0.21887335920955658</c:v>
                </c:pt>
                <c:pt idx="7398">
                  <c:v>0.45973336745559717</c:v>
                </c:pt>
                <c:pt idx="7399">
                  <c:v>0.37401940329452038</c:v>
                </c:pt>
                <c:pt idx="7400">
                  <c:v>0.72013055544915916</c:v>
                </c:pt>
                <c:pt idx="7401">
                  <c:v>0.39801929343658132</c:v>
                </c:pt>
                <c:pt idx="7402">
                  <c:v>0.37401940329452038</c:v>
                </c:pt>
                <c:pt idx="7403">
                  <c:v>1.3543448252978976E-2</c:v>
                </c:pt>
                <c:pt idx="7404">
                  <c:v>0.32864582381413576</c:v>
                </c:pt>
                <c:pt idx="7405">
                  <c:v>0.42465046482518587</c:v>
                </c:pt>
                <c:pt idx="7406">
                  <c:v>0.37401940329452038</c:v>
                </c:pt>
                <c:pt idx="7407">
                  <c:v>0.5511635233630684</c:v>
                </c:pt>
                <c:pt idx="7408">
                  <c:v>1.1784115260081771</c:v>
                </c:pt>
                <c:pt idx="7409">
                  <c:v>0.16164966783938037</c:v>
                </c:pt>
                <c:pt idx="7410">
                  <c:v>0.38899596595335517</c:v>
                </c:pt>
                <c:pt idx="7411">
                  <c:v>0.70411539924518229</c:v>
                </c:pt>
                <c:pt idx="7412">
                  <c:v>1.5076329131718464</c:v>
                </c:pt>
                <c:pt idx="7413">
                  <c:v>0.95305136092765885</c:v>
                </c:pt>
                <c:pt idx="7414">
                  <c:v>0.74257108065752098</c:v>
                </c:pt>
                <c:pt idx="7415">
                  <c:v>0.37401940329452038</c:v>
                </c:pt>
                <c:pt idx="7416">
                  <c:v>0.37401940329452038</c:v>
                </c:pt>
                <c:pt idx="7417">
                  <c:v>0.37051051841507548</c:v>
                </c:pt>
                <c:pt idx="7418">
                  <c:v>7.0139344198024783E-2</c:v>
                </c:pt>
                <c:pt idx="7419">
                  <c:v>0.6006473806155016</c:v>
                </c:pt>
                <c:pt idx="7420">
                  <c:v>0.37956702211491949</c:v>
                </c:pt>
                <c:pt idx="7421">
                  <c:v>8.671081039896078E-2</c:v>
                </c:pt>
                <c:pt idx="7422">
                  <c:v>0.51989777560368167</c:v>
                </c:pt>
                <c:pt idx="7423">
                  <c:v>0.36123394683812748</c:v>
                </c:pt>
                <c:pt idx="7424">
                  <c:v>0.17392748395670465</c:v>
                </c:pt>
                <c:pt idx="7425">
                  <c:v>3.5656602830824322E-2</c:v>
                </c:pt>
                <c:pt idx="7426">
                  <c:v>0.37401940329452038</c:v>
                </c:pt>
                <c:pt idx="7427">
                  <c:v>0.73635583947517036</c:v>
                </c:pt>
                <c:pt idx="7428">
                  <c:v>0.62532268968357196</c:v>
                </c:pt>
                <c:pt idx="7429">
                  <c:v>0.91937056889848423</c:v>
                </c:pt>
                <c:pt idx="7430">
                  <c:v>0.46956440615236766</c:v>
                </c:pt>
                <c:pt idx="7431">
                  <c:v>0.52248289656790392</c:v>
                </c:pt>
                <c:pt idx="7432">
                  <c:v>0.32408260358202828</c:v>
                </c:pt>
                <c:pt idx="7433">
                  <c:v>0.37401940329452038</c:v>
                </c:pt>
                <c:pt idx="7434">
                  <c:v>1.3093332953023942</c:v>
                </c:pt>
                <c:pt idx="7435">
                  <c:v>0.5667636650287815</c:v>
                </c:pt>
                <c:pt idx="7436">
                  <c:v>0.13540253467679447</c:v>
                </c:pt>
                <c:pt idx="7437">
                  <c:v>0.32279777631578616</c:v>
                </c:pt>
                <c:pt idx="7438">
                  <c:v>0.21800011080616716</c:v>
                </c:pt>
                <c:pt idx="7439">
                  <c:v>0.73209121719116899</c:v>
                </c:pt>
                <c:pt idx="7440">
                  <c:v>0.63423027157628609</c:v>
                </c:pt>
                <c:pt idx="7441">
                  <c:v>0.46299496823262426</c:v>
                </c:pt>
                <c:pt idx="7442">
                  <c:v>0.4932026772933944</c:v>
                </c:pt>
                <c:pt idx="7443">
                  <c:v>6.3880498903984798E-2</c:v>
                </c:pt>
                <c:pt idx="7444">
                  <c:v>0.71100563308482889</c:v>
                </c:pt>
                <c:pt idx="7445">
                  <c:v>0.34276824149052665</c:v>
                </c:pt>
                <c:pt idx="7446">
                  <c:v>0.48403090511756869</c:v>
                </c:pt>
                <c:pt idx="7447">
                  <c:v>0.27710406080970951</c:v>
                </c:pt>
                <c:pt idx="7448">
                  <c:v>0.43179715254561646</c:v>
                </c:pt>
                <c:pt idx="7449">
                  <c:v>0.71448977091815191</c:v>
                </c:pt>
                <c:pt idx="7450">
                  <c:v>0.33412468572030951</c:v>
                </c:pt>
                <c:pt idx="7451">
                  <c:v>0.37401940329452038</c:v>
                </c:pt>
                <c:pt idx="7452">
                  <c:v>0.37401940329452016</c:v>
                </c:pt>
                <c:pt idx="7453">
                  <c:v>0.37401940329452038</c:v>
                </c:pt>
                <c:pt idx="7454">
                  <c:v>0.98161580373875157</c:v>
                </c:pt>
                <c:pt idx="7455">
                  <c:v>0.37401940329452038</c:v>
                </c:pt>
                <c:pt idx="7456">
                  <c:v>0.37401940329452038</c:v>
                </c:pt>
                <c:pt idx="7457">
                  <c:v>0.37401940329452038</c:v>
                </c:pt>
                <c:pt idx="7458">
                  <c:v>0.37401940329452038</c:v>
                </c:pt>
                <c:pt idx="7459">
                  <c:v>0.48110102443722008</c:v>
                </c:pt>
                <c:pt idx="7460">
                  <c:v>0.41631010508713145</c:v>
                </c:pt>
                <c:pt idx="7461">
                  <c:v>1.0284416251478292</c:v>
                </c:pt>
                <c:pt idx="7462">
                  <c:v>1.2411799011750333</c:v>
                </c:pt>
                <c:pt idx="7463">
                  <c:v>0.73635583947517036</c:v>
                </c:pt>
                <c:pt idx="7464">
                  <c:v>0.79881917320231566</c:v>
                </c:pt>
                <c:pt idx="7465">
                  <c:v>7.7958256025534023E-2</c:v>
                </c:pt>
                <c:pt idx="7466">
                  <c:v>0.34096083942334532</c:v>
                </c:pt>
                <c:pt idx="7467">
                  <c:v>0.43526141759137116</c:v>
                </c:pt>
                <c:pt idx="7468">
                  <c:v>0.79276405373672998</c:v>
                </c:pt>
                <c:pt idx="7469">
                  <c:v>6.5291426908374736E-2</c:v>
                </c:pt>
                <c:pt idx="7470">
                  <c:v>0.45870500109083634</c:v>
                </c:pt>
                <c:pt idx="7471">
                  <c:v>0.71356945667826555</c:v>
                </c:pt>
                <c:pt idx="7472">
                  <c:v>3.9264345190354773E-2</c:v>
                </c:pt>
                <c:pt idx="7473">
                  <c:v>0.37856587227234367</c:v>
                </c:pt>
                <c:pt idx="7474">
                  <c:v>0.33135883356198403</c:v>
                </c:pt>
                <c:pt idx="7475">
                  <c:v>0.72934896058697662</c:v>
                </c:pt>
                <c:pt idx="7476">
                  <c:v>1.1239747124414929</c:v>
                </c:pt>
                <c:pt idx="7477">
                  <c:v>0.72166648758559326</c:v>
                </c:pt>
                <c:pt idx="7478">
                  <c:v>0.69035593596081191</c:v>
                </c:pt>
                <c:pt idx="7479">
                  <c:v>0.37401940329452038</c:v>
                </c:pt>
                <c:pt idx="7480">
                  <c:v>0.37401940329452038</c:v>
                </c:pt>
                <c:pt idx="7481">
                  <c:v>0.37401940329452038</c:v>
                </c:pt>
                <c:pt idx="7482">
                  <c:v>0.37401940329452038</c:v>
                </c:pt>
                <c:pt idx="7483">
                  <c:v>0</c:v>
                </c:pt>
                <c:pt idx="7484">
                  <c:v>1.1713784296630343</c:v>
                </c:pt>
                <c:pt idx="7485">
                  <c:v>0.46970049677852133</c:v>
                </c:pt>
                <c:pt idx="7486">
                  <c:v>0.24691138488486322</c:v>
                </c:pt>
                <c:pt idx="7487">
                  <c:v>1.003796310206531</c:v>
                </c:pt>
                <c:pt idx="7488">
                  <c:v>0.37401940329452038</c:v>
                </c:pt>
                <c:pt idx="7489">
                  <c:v>0.27453507762467511</c:v>
                </c:pt>
                <c:pt idx="7490">
                  <c:v>1.5104274713683452</c:v>
                </c:pt>
                <c:pt idx="7491">
                  <c:v>0.18685848098276678</c:v>
                </c:pt>
                <c:pt idx="7492">
                  <c:v>8.0395170874072455E-2</c:v>
                </c:pt>
                <c:pt idx="7493">
                  <c:v>0.73635583947517036</c:v>
                </c:pt>
                <c:pt idx="7494">
                  <c:v>0</c:v>
                </c:pt>
                <c:pt idx="7495">
                  <c:v>0.37401940329452038</c:v>
                </c:pt>
                <c:pt idx="7496">
                  <c:v>0.37401940329452038</c:v>
                </c:pt>
                <c:pt idx="7497">
                  <c:v>0.37401940329452038</c:v>
                </c:pt>
                <c:pt idx="7498">
                  <c:v>0.65524381623500094</c:v>
                </c:pt>
                <c:pt idx="7499">
                  <c:v>0.34472019444490998</c:v>
                </c:pt>
                <c:pt idx="7500">
                  <c:v>0.39458245507844841</c:v>
                </c:pt>
                <c:pt idx="7501">
                  <c:v>1.0584806364525405</c:v>
                </c:pt>
                <c:pt idx="7502">
                  <c:v>0.29863468251826708</c:v>
                </c:pt>
                <c:pt idx="7503">
                  <c:v>0.5949576042892627</c:v>
                </c:pt>
                <c:pt idx="7504">
                  <c:v>0.73635583947517036</c:v>
                </c:pt>
                <c:pt idx="7505">
                  <c:v>0.58267086556441483</c:v>
                </c:pt>
                <c:pt idx="7506">
                  <c:v>1.0640412295798851</c:v>
                </c:pt>
                <c:pt idx="7507">
                  <c:v>0.1052916567185804</c:v>
                </c:pt>
                <c:pt idx="7508">
                  <c:v>5.7615881827933188E-2</c:v>
                </c:pt>
                <c:pt idx="7509">
                  <c:v>0.18925117042948439</c:v>
                </c:pt>
                <c:pt idx="7510">
                  <c:v>0.4873786636809454</c:v>
                </c:pt>
                <c:pt idx="7511">
                  <c:v>0.71608616803401659</c:v>
                </c:pt>
                <c:pt idx="7512">
                  <c:v>0.60700912062391077</c:v>
                </c:pt>
                <c:pt idx="7513">
                  <c:v>2.4346293159315282</c:v>
                </c:pt>
                <c:pt idx="7514">
                  <c:v>0.54005135759665113</c:v>
                </c:pt>
                <c:pt idx="7515">
                  <c:v>0.31799878172789092</c:v>
                </c:pt>
                <c:pt idx="7516">
                  <c:v>0.72906437300072202</c:v>
                </c:pt>
                <c:pt idx="7517">
                  <c:v>0.37401940329452016</c:v>
                </c:pt>
                <c:pt idx="7518">
                  <c:v>1.7980549562514727</c:v>
                </c:pt>
                <c:pt idx="7519">
                  <c:v>0.70212592604958757</c:v>
                </c:pt>
                <c:pt idx="7520">
                  <c:v>0.19466323649227202</c:v>
                </c:pt>
                <c:pt idx="7521">
                  <c:v>0.10511021580095807</c:v>
                </c:pt>
                <c:pt idx="7522">
                  <c:v>0.71301433189369579</c:v>
                </c:pt>
                <c:pt idx="7523">
                  <c:v>0.20523315411548512</c:v>
                </c:pt>
                <c:pt idx="7524">
                  <c:v>0.27062023278609559</c:v>
                </c:pt>
                <c:pt idx="7525">
                  <c:v>0.39415322692659582</c:v>
                </c:pt>
                <c:pt idx="7526">
                  <c:v>0.71732990153422294</c:v>
                </c:pt>
                <c:pt idx="7527">
                  <c:v>0.2665867887667086</c:v>
                </c:pt>
                <c:pt idx="7528">
                  <c:v>0.37401940329452038</c:v>
                </c:pt>
                <c:pt idx="7529">
                  <c:v>0.45687525089885472</c:v>
                </c:pt>
                <c:pt idx="7530">
                  <c:v>0.40701881278378615</c:v>
                </c:pt>
                <c:pt idx="7531">
                  <c:v>0.96280329036564194</c:v>
                </c:pt>
                <c:pt idx="7532">
                  <c:v>4.5834733933315219E-2</c:v>
                </c:pt>
                <c:pt idx="7533">
                  <c:v>0.43286419054090192</c:v>
                </c:pt>
                <c:pt idx="7534">
                  <c:v>0.37401940329452038</c:v>
                </c:pt>
                <c:pt idx="7535">
                  <c:v>0.42268881771096684</c:v>
                </c:pt>
                <c:pt idx="7536">
                  <c:v>0.90022665757143738</c:v>
                </c:pt>
                <c:pt idx="7537">
                  <c:v>0.67145971704072249</c:v>
                </c:pt>
                <c:pt idx="7538">
                  <c:v>5.3007176637187098E-2</c:v>
                </c:pt>
                <c:pt idx="7539">
                  <c:v>0.23222810892680071</c:v>
                </c:pt>
                <c:pt idx="7540">
                  <c:v>9.3653112363934143E-2</c:v>
                </c:pt>
                <c:pt idx="7541">
                  <c:v>0.44210378935294553</c:v>
                </c:pt>
                <c:pt idx="7542">
                  <c:v>0.61617268743985887</c:v>
                </c:pt>
                <c:pt idx="7543">
                  <c:v>0.40460571012942198</c:v>
                </c:pt>
                <c:pt idx="7544">
                  <c:v>0.33635621745901151</c:v>
                </c:pt>
                <c:pt idx="7545">
                  <c:v>1.4064880226566734</c:v>
                </c:pt>
                <c:pt idx="7546">
                  <c:v>0.12587774581778455</c:v>
                </c:pt>
                <c:pt idx="7547">
                  <c:v>0.37401940329452038</c:v>
                </c:pt>
                <c:pt idx="7548">
                  <c:v>0.9558186220241226</c:v>
                </c:pt>
                <c:pt idx="7549">
                  <c:v>0.49258731415085449</c:v>
                </c:pt>
                <c:pt idx="7550">
                  <c:v>0.1478390096907318</c:v>
                </c:pt>
                <c:pt idx="7551">
                  <c:v>0.55884880233791079</c:v>
                </c:pt>
                <c:pt idx="7552">
                  <c:v>0.37401940329452038</c:v>
                </c:pt>
                <c:pt idx="7553">
                  <c:v>6.8122657384203866E-2</c:v>
                </c:pt>
                <c:pt idx="7554">
                  <c:v>0.37401940329452038</c:v>
                </c:pt>
                <c:pt idx="7555">
                  <c:v>0.27745280766146052</c:v>
                </c:pt>
                <c:pt idx="7556">
                  <c:v>0.2374945622014055</c:v>
                </c:pt>
                <c:pt idx="7557">
                  <c:v>1.1102689694374619</c:v>
                </c:pt>
                <c:pt idx="7558">
                  <c:v>0.72087385760678746</c:v>
                </c:pt>
                <c:pt idx="7559">
                  <c:v>1.9267998453999138</c:v>
                </c:pt>
                <c:pt idx="7560">
                  <c:v>0.37957398278691939</c:v>
                </c:pt>
                <c:pt idx="7561">
                  <c:v>0.56075885308289608</c:v>
                </c:pt>
                <c:pt idx="7562">
                  <c:v>0.21882703572388146</c:v>
                </c:pt>
                <c:pt idx="7563">
                  <c:v>0.81725044965830207</c:v>
                </c:pt>
                <c:pt idx="7564">
                  <c:v>9.7119113276184291E-2</c:v>
                </c:pt>
                <c:pt idx="7565">
                  <c:v>6.4279680490012717E-2</c:v>
                </c:pt>
                <c:pt idx="7566">
                  <c:v>1.0774678513171796</c:v>
                </c:pt>
                <c:pt idx="7567">
                  <c:v>2.4966724140093697</c:v>
                </c:pt>
                <c:pt idx="7568">
                  <c:v>0.73503286870767137</c:v>
                </c:pt>
                <c:pt idx="7569">
                  <c:v>0.48354854945404407</c:v>
                </c:pt>
                <c:pt idx="7570">
                  <c:v>0.58008285804702853</c:v>
                </c:pt>
                <c:pt idx="7571">
                  <c:v>0.37401940329452038</c:v>
                </c:pt>
                <c:pt idx="7572">
                  <c:v>0.65161345494037082</c:v>
                </c:pt>
                <c:pt idx="7573">
                  <c:v>0.18252874535474112</c:v>
                </c:pt>
                <c:pt idx="7574">
                  <c:v>9.0891535608662311E-3</c:v>
                </c:pt>
                <c:pt idx="7575">
                  <c:v>1.9892141765631317</c:v>
                </c:pt>
                <c:pt idx="7576">
                  <c:v>0.37401940329452038</c:v>
                </c:pt>
                <c:pt idx="7577">
                  <c:v>9.7953063686166436E-2</c:v>
                </c:pt>
                <c:pt idx="7578">
                  <c:v>0.21530553946821576</c:v>
                </c:pt>
                <c:pt idx="7579">
                  <c:v>0.92570530625756375</c:v>
                </c:pt>
                <c:pt idx="7580">
                  <c:v>9.8114878280661663E-2</c:v>
                </c:pt>
                <c:pt idx="7581">
                  <c:v>0.44892111981288851</c:v>
                </c:pt>
                <c:pt idx="7582">
                  <c:v>0.24345275492248883</c:v>
                </c:pt>
                <c:pt idx="7583">
                  <c:v>0.6656106418158505</c:v>
                </c:pt>
                <c:pt idx="7584">
                  <c:v>0.1806040515717498</c:v>
                </c:pt>
                <c:pt idx="7585">
                  <c:v>1.8507907161056124E-2</c:v>
                </c:pt>
                <c:pt idx="7586">
                  <c:v>0.37401940329452038</c:v>
                </c:pt>
                <c:pt idx="7587">
                  <c:v>9.8802740236282993E-2</c:v>
                </c:pt>
                <c:pt idx="7588">
                  <c:v>0.67253696235240668</c:v>
                </c:pt>
                <c:pt idx="7589">
                  <c:v>0.89118964102653175</c:v>
                </c:pt>
                <c:pt idx="7590">
                  <c:v>0.38949944449382884</c:v>
                </c:pt>
                <c:pt idx="7591">
                  <c:v>0.61048206728146615</c:v>
                </c:pt>
                <c:pt idx="7592">
                  <c:v>0.19112932674543215</c:v>
                </c:pt>
                <c:pt idx="7593">
                  <c:v>0.81034380470831457</c:v>
                </c:pt>
                <c:pt idx="7594">
                  <c:v>6.0154911224388811E-2</c:v>
                </c:pt>
                <c:pt idx="7595">
                  <c:v>3.1114324724345364E-2</c:v>
                </c:pt>
                <c:pt idx="7596">
                  <c:v>0.93401055283110523</c:v>
                </c:pt>
                <c:pt idx="7597">
                  <c:v>1.2885989021981514</c:v>
                </c:pt>
                <c:pt idx="7598">
                  <c:v>0.37401940329452038</c:v>
                </c:pt>
                <c:pt idx="7599">
                  <c:v>0.16249866888528008</c:v>
                </c:pt>
                <c:pt idx="7600">
                  <c:v>1.0585319392655781</c:v>
                </c:pt>
                <c:pt idx="7601">
                  <c:v>0.31524732261520289</c:v>
                </c:pt>
                <c:pt idx="7602">
                  <c:v>0.36424639149534394</c:v>
                </c:pt>
                <c:pt idx="7603">
                  <c:v>0.23495487199120105</c:v>
                </c:pt>
                <c:pt idx="7604">
                  <c:v>1.1642508705211847E-2</c:v>
                </c:pt>
                <c:pt idx="7605">
                  <c:v>0.36258389489820841</c:v>
                </c:pt>
                <c:pt idx="7606">
                  <c:v>0.17128403627067582</c:v>
                </c:pt>
                <c:pt idx="7607">
                  <c:v>0.70935742862289364</c:v>
                </c:pt>
                <c:pt idx="7608">
                  <c:v>0.69592196623746783</c:v>
                </c:pt>
                <c:pt idx="7609">
                  <c:v>0.41481950611335794</c:v>
                </c:pt>
                <c:pt idx="7610">
                  <c:v>0.57570270881460517</c:v>
                </c:pt>
                <c:pt idx="7611">
                  <c:v>0.27479368753691263</c:v>
                </c:pt>
                <c:pt idx="7612">
                  <c:v>0.69343559390074117</c:v>
                </c:pt>
                <c:pt idx="7613">
                  <c:v>0.48956706970806113</c:v>
                </c:pt>
                <c:pt idx="7614">
                  <c:v>0.37949949389270116</c:v>
                </c:pt>
                <c:pt idx="7615">
                  <c:v>0.37858291863384097</c:v>
                </c:pt>
                <c:pt idx="7616">
                  <c:v>0.12698790165924423</c:v>
                </c:pt>
                <c:pt idx="7617">
                  <c:v>0.12390353696095473</c:v>
                </c:pt>
                <c:pt idx="7618">
                  <c:v>0.34098472720254913</c:v>
                </c:pt>
                <c:pt idx="7619">
                  <c:v>0.25531502798727845</c:v>
                </c:pt>
                <c:pt idx="7620">
                  <c:v>0.4840171867474044</c:v>
                </c:pt>
                <c:pt idx="7621">
                  <c:v>0.44880359116087204</c:v>
                </c:pt>
                <c:pt idx="7622">
                  <c:v>0.33634824043358613</c:v>
                </c:pt>
                <c:pt idx="7623">
                  <c:v>0.31666316334282235</c:v>
                </c:pt>
                <c:pt idx="7624">
                  <c:v>0.28039155816107214</c:v>
                </c:pt>
                <c:pt idx="7625">
                  <c:v>0.61068374506028733</c:v>
                </c:pt>
                <c:pt idx="7626">
                  <c:v>0.37401940329452038</c:v>
                </c:pt>
                <c:pt idx="7627">
                  <c:v>0.85091525315313077</c:v>
                </c:pt>
                <c:pt idx="7628">
                  <c:v>1.4666311885078311</c:v>
                </c:pt>
                <c:pt idx="7629">
                  <c:v>0</c:v>
                </c:pt>
                <c:pt idx="7630">
                  <c:v>0.51655292617501691</c:v>
                </c:pt>
                <c:pt idx="7631">
                  <c:v>0.13439905663535315</c:v>
                </c:pt>
                <c:pt idx="7632">
                  <c:v>0.91154198096509831</c:v>
                </c:pt>
                <c:pt idx="7633">
                  <c:v>0.50072323274243058</c:v>
                </c:pt>
                <c:pt idx="7634">
                  <c:v>0.82358347087213157</c:v>
                </c:pt>
                <c:pt idx="7635">
                  <c:v>0.2481434578042517</c:v>
                </c:pt>
                <c:pt idx="7636">
                  <c:v>0.72935251530351308</c:v>
                </c:pt>
                <c:pt idx="7637">
                  <c:v>0.37401940329452038</c:v>
                </c:pt>
                <c:pt idx="7638">
                  <c:v>0.82287843926658755</c:v>
                </c:pt>
                <c:pt idx="7639">
                  <c:v>0.49280748208793923</c:v>
                </c:pt>
                <c:pt idx="7640">
                  <c:v>0.37401940329452038</c:v>
                </c:pt>
                <c:pt idx="7641">
                  <c:v>0.25017525750902125</c:v>
                </c:pt>
                <c:pt idx="7642">
                  <c:v>0.70022911719023728</c:v>
                </c:pt>
                <c:pt idx="7643">
                  <c:v>0.72538320642258725</c:v>
                </c:pt>
                <c:pt idx="7644">
                  <c:v>0.43711034941544624</c:v>
                </c:pt>
                <c:pt idx="7645">
                  <c:v>0.20281239172823931</c:v>
                </c:pt>
                <c:pt idx="7646">
                  <c:v>0.36492559324393892</c:v>
                </c:pt>
                <c:pt idx="7647">
                  <c:v>0.66443891017642298</c:v>
                </c:pt>
                <c:pt idx="7648">
                  <c:v>0.60681128053246269</c:v>
                </c:pt>
                <c:pt idx="7649">
                  <c:v>0.73635583947517036</c:v>
                </c:pt>
                <c:pt idx="7650">
                  <c:v>1.8081834275815115E-2</c:v>
                </c:pt>
                <c:pt idx="7651">
                  <c:v>0.74852263188638557</c:v>
                </c:pt>
                <c:pt idx="7652">
                  <c:v>0.31049219567744984</c:v>
                </c:pt>
                <c:pt idx="7653">
                  <c:v>0.39021236083683514</c:v>
                </c:pt>
                <c:pt idx="7654">
                  <c:v>1.0610947819084877</c:v>
                </c:pt>
                <c:pt idx="7655">
                  <c:v>2.4684380112465809</c:v>
                </c:pt>
                <c:pt idx="7656">
                  <c:v>0.45112119164357473</c:v>
                </c:pt>
                <c:pt idx="7657">
                  <c:v>0.37401940329452016</c:v>
                </c:pt>
                <c:pt idx="7658">
                  <c:v>0</c:v>
                </c:pt>
                <c:pt idx="7659">
                  <c:v>0.56891766200267158</c:v>
                </c:pt>
                <c:pt idx="7660">
                  <c:v>0.37401940329452038</c:v>
                </c:pt>
                <c:pt idx="7661">
                  <c:v>0.43403803175642697</c:v>
                </c:pt>
                <c:pt idx="7662">
                  <c:v>0.19622006190757962</c:v>
                </c:pt>
                <c:pt idx="7663">
                  <c:v>0.37401940329452016</c:v>
                </c:pt>
                <c:pt idx="7664">
                  <c:v>0.30753050675347698</c:v>
                </c:pt>
                <c:pt idx="7665">
                  <c:v>8.737673938301041E-2</c:v>
                </c:pt>
                <c:pt idx="7666">
                  <c:v>0.64951076149392273</c:v>
                </c:pt>
                <c:pt idx="7667">
                  <c:v>0.73481328922060163</c:v>
                </c:pt>
                <c:pt idx="7668">
                  <c:v>0.7147352987404848</c:v>
                </c:pt>
                <c:pt idx="7669">
                  <c:v>8.6513393625674048E-2</c:v>
                </c:pt>
                <c:pt idx="7670">
                  <c:v>0.116005265700273</c:v>
                </c:pt>
                <c:pt idx="7671">
                  <c:v>0.10426596147101412</c:v>
                </c:pt>
                <c:pt idx="7672">
                  <c:v>2.06728129754124</c:v>
                </c:pt>
                <c:pt idx="7673">
                  <c:v>0.45675320601639896</c:v>
                </c:pt>
                <c:pt idx="7674">
                  <c:v>0.53673535801797378</c:v>
                </c:pt>
                <c:pt idx="7675">
                  <c:v>0.44474746773508234</c:v>
                </c:pt>
                <c:pt idx="7676">
                  <c:v>0.6301379125970068</c:v>
                </c:pt>
                <c:pt idx="7677">
                  <c:v>1.098802794109071</c:v>
                </c:pt>
                <c:pt idx="7678">
                  <c:v>0.44454257889858029</c:v>
                </c:pt>
                <c:pt idx="7679">
                  <c:v>0.42081893253464114</c:v>
                </c:pt>
                <c:pt idx="7680">
                  <c:v>0.2842407307797899</c:v>
                </c:pt>
                <c:pt idx="7681">
                  <c:v>0.37401940329452038</c:v>
                </c:pt>
                <c:pt idx="7682">
                  <c:v>0.32292746971350783</c:v>
                </c:pt>
                <c:pt idx="7683">
                  <c:v>0.95444913233977791</c:v>
                </c:pt>
                <c:pt idx="7684">
                  <c:v>6.762736153064941E-2</c:v>
                </c:pt>
                <c:pt idx="7685">
                  <c:v>0.55539394954675059</c:v>
                </c:pt>
                <c:pt idx="7686">
                  <c:v>0.37401940329452038</c:v>
                </c:pt>
                <c:pt idx="7687">
                  <c:v>0.32195960765346127</c:v>
                </c:pt>
                <c:pt idx="7688">
                  <c:v>0.54741984358254658</c:v>
                </c:pt>
                <c:pt idx="7689">
                  <c:v>3.4337452853308227E-2</c:v>
                </c:pt>
                <c:pt idx="7690">
                  <c:v>0.6706446027238272</c:v>
                </c:pt>
                <c:pt idx="7691">
                  <c:v>0.37401940329452038</c:v>
                </c:pt>
                <c:pt idx="7692">
                  <c:v>0.73635583947517036</c:v>
                </c:pt>
                <c:pt idx="7693">
                  <c:v>0.12441400680218616</c:v>
                </c:pt>
                <c:pt idx="7694">
                  <c:v>0.37401940329452038</c:v>
                </c:pt>
                <c:pt idx="7695">
                  <c:v>0.15955130253939467</c:v>
                </c:pt>
                <c:pt idx="7696">
                  <c:v>0.46542572402685595</c:v>
                </c:pt>
                <c:pt idx="7697">
                  <c:v>3.445761876098085E-2</c:v>
                </c:pt>
                <c:pt idx="7698">
                  <c:v>0.15917707472304368</c:v>
                </c:pt>
                <c:pt idx="7699">
                  <c:v>0.4698680287545744</c:v>
                </c:pt>
                <c:pt idx="7700">
                  <c:v>0.41052412832451041</c:v>
                </c:pt>
                <c:pt idx="7701">
                  <c:v>0.10767392670527767</c:v>
                </c:pt>
                <c:pt idx="7702">
                  <c:v>0.47851953098248889</c:v>
                </c:pt>
                <c:pt idx="7703">
                  <c:v>0.37401940329452038</c:v>
                </c:pt>
                <c:pt idx="7704">
                  <c:v>0.31418182198681449</c:v>
                </c:pt>
                <c:pt idx="7705">
                  <c:v>0.85366732052171235</c:v>
                </c:pt>
                <c:pt idx="7706">
                  <c:v>0.70022911719023728</c:v>
                </c:pt>
                <c:pt idx="7707">
                  <c:v>0.33500589583635992</c:v>
                </c:pt>
                <c:pt idx="7708">
                  <c:v>0.81548483266389704</c:v>
                </c:pt>
                <c:pt idx="7709">
                  <c:v>0.33325376622196529</c:v>
                </c:pt>
                <c:pt idx="7710">
                  <c:v>1.137601993907166</c:v>
                </c:pt>
                <c:pt idx="7711">
                  <c:v>1.1592401349516315</c:v>
                </c:pt>
                <c:pt idx="7712">
                  <c:v>0.31475251299164331</c:v>
                </c:pt>
                <c:pt idx="7713">
                  <c:v>0.84543129845063147</c:v>
                </c:pt>
                <c:pt idx="7714">
                  <c:v>3.3329409163107635</c:v>
                </c:pt>
                <c:pt idx="7715">
                  <c:v>0.18293066174884695</c:v>
                </c:pt>
                <c:pt idx="7716">
                  <c:v>0.49387271713202802</c:v>
                </c:pt>
                <c:pt idx="7717">
                  <c:v>0.37401940329452038</c:v>
                </c:pt>
                <c:pt idx="7718">
                  <c:v>0.89053687532901182</c:v>
                </c:pt>
                <c:pt idx="7719">
                  <c:v>0.66620008526317154</c:v>
                </c:pt>
                <c:pt idx="7720">
                  <c:v>0.91988167307718161</c:v>
                </c:pt>
                <c:pt idx="7721">
                  <c:v>0.49966755282817082</c:v>
                </c:pt>
                <c:pt idx="7722">
                  <c:v>0.24249661450089308</c:v>
                </c:pt>
                <c:pt idx="7723">
                  <c:v>0.37401940329452038</c:v>
                </c:pt>
                <c:pt idx="7724">
                  <c:v>0.25643874010818357</c:v>
                </c:pt>
                <c:pt idx="7725">
                  <c:v>0.70723411852200346</c:v>
                </c:pt>
                <c:pt idx="7726">
                  <c:v>0.67018540254366776</c:v>
                </c:pt>
                <c:pt idx="7727">
                  <c:v>0.77010974087372108</c:v>
                </c:pt>
                <c:pt idx="7728">
                  <c:v>1.116620517057064</c:v>
                </c:pt>
                <c:pt idx="7729">
                  <c:v>0.27287438410168097</c:v>
                </c:pt>
                <c:pt idx="7730">
                  <c:v>0.35678850182561039</c:v>
                </c:pt>
                <c:pt idx="7731">
                  <c:v>0.41295763528053692</c:v>
                </c:pt>
                <c:pt idx="7732">
                  <c:v>0.86635025906367247</c:v>
                </c:pt>
                <c:pt idx="7733">
                  <c:v>0.34851652964236013</c:v>
                </c:pt>
                <c:pt idx="7734">
                  <c:v>0.37401940329452038</c:v>
                </c:pt>
                <c:pt idx="7735">
                  <c:v>0.37401940329452038</c:v>
                </c:pt>
                <c:pt idx="7736">
                  <c:v>0.37401940329452038</c:v>
                </c:pt>
                <c:pt idx="7737">
                  <c:v>0.37401940329452038</c:v>
                </c:pt>
                <c:pt idx="7738">
                  <c:v>0.262751525469956</c:v>
                </c:pt>
                <c:pt idx="7739">
                  <c:v>0.73635583947517036</c:v>
                </c:pt>
                <c:pt idx="7740">
                  <c:v>0.37401940329452038</c:v>
                </c:pt>
                <c:pt idx="7741">
                  <c:v>0.58917660521840165</c:v>
                </c:pt>
                <c:pt idx="7742">
                  <c:v>0.73069232128797124</c:v>
                </c:pt>
                <c:pt idx="7743">
                  <c:v>0</c:v>
                </c:pt>
                <c:pt idx="7744">
                  <c:v>0.53770483032774463</c:v>
                </c:pt>
                <c:pt idx="7745">
                  <c:v>0.42192627101032321</c:v>
                </c:pt>
                <c:pt idx="7746">
                  <c:v>1.3083712937396828</c:v>
                </c:pt>
                <c:pt idx="7747">
                  <c:v>0.73069232128797124</c:v>
                </c:pt>
                <c:pt idx="7748">
                  <c:v>0.37863485045474649</c:v>
                </c:pt>
                <c:pt idx="7749">
                  <c:v>0.12992366719903553</c:v>
                </c:pt>
                <c:pt idx="7750">
                  <c:v>1.5152880787826708</c:v>
                </c:pt>
                <c:pt idx="7751">
                  <c:v>1.2665659647595031</c:v>
                </c:pt>
                <c:pt idx="7752">
                  <c:v>6.7028659028695856E-2</c:v>
                </c:pt>
                <c:pt idx="7753">
                  <c:v>0.37401940329452038</c:v>
                </c:pt>
                <c:pt idx="7754">
                  <c:v>5.3298098774010164E-2</c:v>
                </c:pt>
                <c:pt idx="7755">
                  <c:v>0.73635583947517036</c:v>
                </c:pt>
                <c:pt idx="7756">
                  <c:v>0.39548817046440043</c:v>
                </c:pt>
                <c:pt idx="7757">
                  <c:v>0.12561846154057746</c:v>
                </c:pt>
                <c:pt idx="7758">
                  <c:v>0.38195860815792354</c:v>
                </c:pt>
                <c:pt idx="7759">
                  <c:v>0.31566342399121594</c:v>
                </c:pt>
                <c:pt idx="7760">
                  <c:v>1.1179132380504777</c:v>
                </c:pt>
                <c:pt idx="7761">
                  <c:v>0.37401940329452016</c:v>
                </c:pt>
                <c:pt idx="7762">
                  <c:v>0.70622815312997678</c:v>
                </c:pt>
                <c:pt idx="7763">
                  <c:v>0.37401940329452038</c:v>
                </c:pt>
                <c:pt idx="7764">
                  <c:v>6.6565968522205296E-2</c:v>
                </c:pt>
                <c:pt idx="7765">
                  <c:v>0.87534485000096773</c:v>
                </c:pt>
                <c:pt idx="7766">
                  <c:v>0.72456709559402366</c:v>
                </c:pt>
                <c:pt idx="7767">
                  <c:v>0.37150786046756762</c:v>
                </c:pt>
                <c:pt idx="7768">
                  <c:v>0.37401940329452038</c:v>
                </c:pt>
                <c:pt idx="7769">
                  <c:v>0.5551125216267444</c:v>
                </c:pt>
                <c:pt idx="7770">
                  <c:v>0.24111707443213731</c:v>
                </c:pt>
                <c:pt idx="7771">
                  <c:v>0.37401940329452038</c:v>
                </c:pt>
                <c:pt idx="7772">
                  <c:v>0.49695930421950546</c:v>
                </c:pt>
                <c:pt idx="7773">
                  <c:v>0.71723113996707222</c:v>
                </c:pt>
                <c:pt idx="7774">
                  <c:v>1.2459662281879089</c:v>
                </c:pt>
                <c:pt idx="7775">
                  <c:v>0.68218318537764699</c:v>
                </c:pt>
                <c:pt idx="7776">
                  <c:v>0.51182462676976825</c:v>
                </c:pt>
                <c:pt idx="7777">
                  <c:v>6.2244821650935249E-2</c:v>
                </c:pt>
                <c:pt idx="7778">
                  <c:v>0.33500267520340199</c:v>
                </c:pt>
                <c:pt idx="7779">
                  <c:v>0</c:v>
                </c:pt>
                <c:pt idx="7780">
                  <c:v>7.2115719758634428E-2</c:v>
                </c:pt>
                <c:pt idx="7781">
                  <c:v>6.6024100419570866E-2</c:v>
                </c:pt>
                <c:pt idx="7782">
                  <c:v>0.38954954209783055</c:v>
                </c:pt>
                <c:pt idx="7783">
                  <c:v>0.37401940329452038</c:v>
                </c:pt>
                <c:pt idx="7784">
                  <c:v>1.8677205808087309</c:v>
                </c:pt>
                <c:pt idx="7785">
                  <c:v>0.37401940329452038</c:v>
                </c:pt>
                <c:pt idx="7786">
                  <c:v>0.24711571203315172</c:v>
                </c:pt>
                <c:pt idx="7787">
                  <c:v>0.37401940329452038</c:v>
                </c:pt>
                <c:pt idx="7788">
                  <c:v>0.1392547228925603</c:v>
                </c:pt>
                <c:pt idx="7789">
                  <c:v>2.2130239208669925E-2</c:v>
                </c:pt>
                <c:pt idx="7790">
                  <c:v>0.37401940329452038</c:v>
                </c:pt>
                <c:pt idx="7791">
                  <c:v>0.50669346487283007</c:v>
                </c:pt>
                <c:pt idx="7792">
                  <c:v>0.71730366301634996</c:v>
                </c:pt>
                <c:pt idx="7793">
                  <c:v>1.2297395524469417</c:v>
                </c:pt>
                <c:pt idx="7794">
                  <c:v>0.38381548176537178</c:v>
                </c:pt>
                <c:pt idx="7795">
                  <c:v>0.39858662367052217</c:v>
                </c:pt>
                <c:pt idx="7796">
                  <c:v>0.25696209264259784</c:v>
                </c:pt>
                <c:pt idx="7797">
                  <c:v>0.64715717235713499</c:v>
                </c:pt>
                <c:pt idx="7798">
                  <c:v>0.37401940329452038</c:v>
                </c:pt>
                <c:pt idx="7799">
                  <c:v>0.71631165805982588</c:v>
                </c:pt>
                <c:pt idx="7800">
                  <c:v>6.9683213407391503E-2</c:v>
                </c:pt>
                <c:pt idx="7801">
                  <c:v>0.63775286403315357</c:v>
                </c:pt>
                <c:pt idx="7802">
                  <c:v>9.8012459350167572E-2</c:v>
                </c:pt>
                <c:pt idx="7803">
                  <c:v>0</c:v>
                </c:pt>
                <c:pt idx="7804">
                  <c:v>0.33857889418247322</c:v>
                </c:pt>
                <c:pt idx="7805">
                  <c:v>0.37401940329452038</c:v>
                </c:pt>
                <c:pt idx="7806">
                  <c:v>0.56403904475818623</c:v>
                </c:pt>
                <c:pt idx="7807">
                  <c:v>0.86302757397523566</c:v>
                </c:pt>
                <c:pt idx="7808">
                  <c:v>0.37401940329452038</c:v>
                </c:pt>
                <c:pt idx="7809">
                  <c:v>0.71972718138189451</c:v>
                </c:pt>
                <c:pt idx="7810">
                  <c:v>0.73635583947517036</c:v>
                </c:pt>
                <c:pt idx="7811">
                  <c:v>0.37401940329452038</c:v>
                </c:pt>
                <c:pt idx="7812">
                  <c:v>0.834770766704788</c:v>
                </c:pt>
                <c:pt idx="7813">
                  <c:v>1.9451397833190562</c:v>
                </c:pt>
                <c:pt idx="7814">
                  <c:v>1.2953854918997232</c:v>
                </c:pt>
                <c:pt idx="7815">
                  <c:v>0.71715899969850605</c:v>
                </c:pt>
                <c:pt idx="7816">
                  <c:v>0.33873745071133676</c:v>
                </c:pt>
                <c:pt idx="7817">
                  <c:v>0.22194816178412557</c:v>
                </c:pt>
                <c:pt idx="7818">
                  <c:v>0.37245258566181255</c:v>
                </c:pt>
                <c:pt idx="7819">
                  <c:v>0.50251872693794442</c:v>
                </c:pt>
                <c:pt idx="7820">
                  <c:v>0.16419175593821719</c:v>
                </c:pt>
                <c:pt idx="7821">
                  <c:v>1.1652086370787353</c:v>
                </c:pt>
                <c:pt idx="7822">
                  <c:v>9.8725586724721703E-2</c:v>
                </c:pt>
                <c:pt idx="7823">
                  <c:v>1.9497218522300172E-2</c:v>
                </c:pt>
                <c:pt idx="7824">
                  <c:v>0.35983911960896647</c:v>
                </c:pt>
                <c:pt idx="7825">
                  <c:v>0.4779128711278316</c:v>
                </c:pt>
                <c:pt idx="7826">
                  <c:v>0.37401940329452038</c:v>
                </c:pt>
                <c:pt idx="7827">
                  <c:v>0.8884422393056336</c:v>
                </c:pt>
                <c:pt idx="7828">
                  <c:v>0.37401940329452038</c:v>
                </c:pt>
                <c:pt idx="7829">
                  <c:v>0.64698437069239145</c:v>
                </c:pt>
                <c:pt idx="7830">
                  <c:v>0.37401940329452038</c:v>
                </c:pt>
                <c:pt idx="7831">
                  <c:v>0.68070130553826802</c:v>
                </c:pt>
                <c:pt idx="7832">
                  <c:v>0.42871972667137836</c:v>
                </c:pt>
                <c:pt idx="7833">
                  <c:v>0.39764535629928821</c:v>
                </c:pt>
                <c:pt idx="7834">
                  <c:v>0.37401940329452038</c:v>
                </c:pt>
                <c:pt idx="7835">
                  <c:v>0.44582355495808901</c:v>
                </c:pt>
                <c:pt idx="7836">
                  <c:v>7.7117047975877359E-2</c:v>
                </c:pt>
                <c:pt idx="7837">
                  <c:v>6.9631663150467413E-2</c:v>
                </c:pt>
                <c:pt idx="7838">
                  <c:v>0.11051089730701073</c:v>
                </c:pt>
                <c:pt idx="7839">
                  <c:v>0.90294508981514654</c:v>
                </c:pt>
                <c:pt idx="7840">
                  <c:v>0.56626326556006989</c:v>
                </c:pt>
                <c:pt idx="7841">
                  <c:v>0.11538481928802928</c:v>
                </c:pt>
                <c:pt idx="7842">
                  <c:v>0.37401940329452016</c:v>
                </c:pt>
                <c:pt idx="7843">
                  <c:v>0.28523572848074924</c:v>
                </c:pt>
                <c:pt idx="7844">
                  <c:v>0.37401940329452038</c:v>
                </c:pt>
                <c:pt idx="7845">
                  <c:v>0.74780755670886601</c:v>
                </c:pt>
                <c:pt idx="7846">
                  <c:v>0.42934648231154676</c:v>
                </c:pt>
                <c:pt idx="7847">
                  <c:v>0.5039041932144116</c:v>
                </c:pt>
                <c:pt idx="7848">
                  <c:v>0.11617978443696254</c:v>
                </c:pt>
                <c:pt idx="7849">
                  <c:v>0.37401940329452038</c:v>
                </c:pt>
                <c:pt idx="7850">
                  <c:v>9.811507943745984E-2</c:v>
                </c:pt>
                <c:pt idx="7851">
                  <c:v>5.4574912416560921E-2</c:v>
                </c:pt>
                <c:pt idx="7852">
                  <c:v>0.37401940329452038</c:v>
                </c:pt>
                <c:pt idx="7853">
                  <c:v>0.32886623189178477</c:v>
                </c:pt>
                <c:pt idx="7854">
                  <c:v>0.28985279643526135</c:v>
                </c:pt>
                <c:pt idx="7855">
                  <c:v>0.10062740658017499</c:v>
                </c:pt>
                <c:pt idx="7856">
                  <c:v>0.65992105985492422</c:v>
                </c:pt>
                <c:pt idx="7857">
                  <c:v>1.4285616694798198</c:v>
                </c:pt>
                <c:pt idx="7858">
                  <c:v>0.98428094588566173</c:v>
                </c:pt>
                <c:pt idx="7859">
                  <c:v>0.57656447309575065</c:v>
                </c:pt>
                <c:pt idx="7860">
                  <c:v>0.23319515340382974</c:v>
                </c:pt>
                <c:pt idx="7861">
                  <c:v>0.1073195194716441</c:v>
                </c:pt>
                <c:pt idx="7862">
                  <c:v>0.94541751907601279</c:v>
                </c:pt>
                <c:pt idx="7863">
                  <c:v>0.34633260221636453</c:v>
                </c:pt>
                <c:pt idx="7864">
                  <c:v>0.59790970530843801</c:v>
                </c:pt>
                <c:pt idx="7865">
                  <c:v>0.37401940329452038</c:v>
                </c:pt>
                <c:pt idx="7866">
                  <c:v>0.749506372109494</c:v>
                </c:pt>
                <c:pt idx="7867">
                  <c:v>3.7379701584472555E-2</c:v>
                </c:pt>
                <c:pt idx="7868">
                  <c:v>0.37401940329452016</c:v>
                </c:pt>
                <c:pt idx="7869">
                  <c:v>0.37401940329452016</c:v>
                </c:pt>
                <c:pt idx="7870">
                  <c:v>0.29531133290602984</c:v>
                </c:pt>
                <c:pt idx="7871">
                  <c:v>0.65158271848653804</c:v>
                </c:pt>
                <c:pt idx="7872">
                  <c:v>0.4673144424314733</c:v>
                </c:pt>
                <c:pt idx="7873">
                  <c:v>0.85816620793014187</c:v>
                </c:pt>
                <c:pt idx="7874">
                  <c:v>0.45438068175500967</c:v>
                </c:pt>
                <c:pt idx="7875">
                  <c:v>0.85996635787601616</c:v>
                </c:pt>
                <c:pt idx="7876">
                  <c:v>0.13619703686096377</c:v>
                </c:pt>
                <c:pt idx="7877">
                  <c:v>0.82336729698978006</c:v>
                </c:pt>
                <c:pt idx="7878">
                  <c:v>0.23190203955986338</c:v>
                </c:pt>
                <c:pt idx="7879">
                  <c:v>0.37401940329452038</c:v>
                </c:pt>
                <c:pt idx="7880">
                  <c:v>0.62123271413015257</c:v>
                </c:pt>
                <c:pt idx="7881">
                  <c:v>0.78000739868359681</c:v>
                </c:pt>
                <c:pt idx="7882">
                  <c:v>0.28392694846639993</c:v>
                </c:pt>
                <c:pt idx="7883">
                  <c:v>0.67753431424613575</c:v>
                </c:pt>
                <c:pt idx="7884">
                  <c:v>0.37401940329452038</c:v>
                </c:pt>
                <c:pt idx="7885">
                  <c:v>1.983148901646334</c:v>
                </c:pt>
                <c:pt idx="7886">
                  <c:v>1.0916184057767921</c:v>
                </c:pt>
                <c:pt idx="7887">
                  <c:v>0.70022911719023728</c:v>
                </c:pt>
                <c:pt idx="7888">
                  <c:v>3.5330638552459978E-2</c:v>
                </c:pt>
                <c:pt idx="7889">
                  <c:v>1.0102532926358374</c:v>
                </c:pt>
                <c:pt idx="7890">
                  <c:v>2.3374513254413722</c:v>
                </c:pt>
                <c:pt idx="7891">
                  <c:v>0.73369033703274267</c:v>
                </c:pt>
                <c:pt idx="7892">
                  <c:v>0.84330400972376751</c:v>
                </c:pt>
                <c:pt idx="7893">
                  <c:v>0.16022570296829489</c:v>
                </c:pt>
                <c:pt idx="7894">
                  <c:v>8.6275136119620885E-2</c:v>
                </c:pt>
                <c:pt idx="7895">
                  <c:v>0.39743738224524289</c:v>
                </c:pt>
                <c:pt idx="7896">
                  <c:v>0.18887857240939668</c:v>
                </c:pt>
                <c:pt idx="7897">
                  <c:v>0.61071352397935408</c:v>
                </c:pt>
                <c:pt idx="7898">
                  <c:v>2.9511280301338007E-2</c:v>
                </c:pt>
                <c:pt idx="7899">
                  <c:v>0.37401940329452038</c:v>
                </c:pt>
                <c:pt idx="7900">
                  <c:v>0.36018808260826951</c:v>
                </c:pt>
                <c:pt idx="7901">
                  <c:v>0.73674666127402666</c:v>
                </c:pt>
                <c:pt idx="7902">
                  <c:v>0.20641007459003882</c:v>
                </c:pt>
                <c:pt idx="7903">
                  <c:v>0.16885763194352449</c:v>
                </c:pt>
                <c:pt idx="7904">
                  <c:v>0.30092732111949144</c:v>
                </c:pt>
                <c:pt idx="7905">
                  <c:v>0.57994016341777754</c:v>
                </c:pt>
                <c:pt idx="7906">
                  <c:v>0.87762451675517217</c:v>
                </c:pt>
                <c:pt idx="7907">
                  <c:v>0.48244088937368185</c:v>
                </c:pt>
                <c:pt idx="7908">
                  <c:v>0.42596382850079462</c:v>
                </c:pt>
                <c:pt idx="7909">
                  <c:v>0.84058461117345185</c:v>
                </c:pt>
                <c:pt idx="7910">
                  <c:v>0.84058461117345185</c:v>
                </c:pt>
                <c:pt idx="7911">
                  <c:v>0.32215547481662959</c:v>
                </c:pt>
                <c:pt idx="7912">
                  <c:v>0.28523572848074924</c:v>
                </c:pt>
                <c:pt idx="7913">
                  <c:v>0.26890604293354609</c:v>
                </c:pt>
                <c:pt idx="7914">
                  <c:v>0.17642099521172458</c:v>
                </c:pt>
                <c:pt idx="7915">
                  <c:v>1.2302070505088687</c:v>
                </c:pt>
                <c:pt idx="7916">
                  <c:v>0.13997095023467851</c:v>
                </c:pt>
                <c:pt idx="7917">
                  <c:v>0.15633509459161651</c:v>
                </c:pt>
                <c:pt idx="7918">
                  <c:v>0.13232345768337311</c:v>
                </c:pt>
                <c:pt idx="7919">
                  <c:v>0.45557489030793868</c:v>
                </c:pt>
                <c:pt idx="7920">
                  <c:v>1.984599027381961E-2</c:v>
                </c:pt>
                <c:pt idx="7921">
                  <c:v>0.30391246616303996</c:v>
                </c:pt>
                <c:pt idx="7922">
                  <c:v>0.32898087204341037</c:v>
                </c:pt>
                <c:pt idx="7923">
                  <c:v>1.187873440429591</c:v>
                </c:pt>
                <c:pt idx="7924">
                  <c:v>0.2029830999967745</c:v>
                </c:pt>
                <c:pt idx="7925">
                  <c:v>0.66892554920686786</c:v>
                </c:pt>
                <c:pt idx="7926">
                  <c:v>0.70834486851338652</c:v>
                </c:pt>
                <c:pt idx="7927">
                  <c:v>0.47075974956220229</c:v>
                </c:pt>
                <c:pt idx="7928">
                  <c:v>0.17360956639223307</c:v>
                </c:pt>
                <c:pt idx="7929">
                  <c:v>0.40006145517808944</c:v>
                </c:pt>
                <c:pt idx="7930">
                  <c:v>0.51778016286416495</c:v>
                </c:pt>
                <c:pt idx="7931">
                  <c:v>0.27406775124717747</c:v>
                </c:pt>
                <c:pt idx="7932">
                  <c:v>8.0264056294434387E-3</c:v>
                </c:pt>
                <c:pt idx="7933">
                  <c:v>0.39473018038923885</c:v>
                </c:pt>
                <c:pt idx="7934">
                  <c:v>0.78599263975059341</c:v>
                </c:pt>
                <c:pt idx="7935">
                  <c:v>0.5691358304480113</c:v>
                </c:pt>
                <c:pt idx="7936">
                  <c:v>0.31936437993579042</c:v>
                </c:pt>
                <c:pt idx="7937">
                  <c:v>1.5466501680236706</c:v>
                </c:pt>
                <c:pt idx="7938">
                  <c:v>0.7225088889388267</c:v>
                </c:pt>
                <c:pt idx="7939">
                  <c:v>0.33217540980511445</c:v>
                </c:pt>
                <c:pt idx="7940">
                  <c:v>0.59901620658725152</c:v>
                </c:pt>
                <c:pt idx="7941">
                  <c:v>0.51361514635643235</c:v>
                </c:pt>
                <c:pt idx="7942">
                  <c:v>0.19995165296327055</c:v>
                </c:pt>
                <c:pt idx="7943">
                  <c:v>2.2731838870804051E-4</c:v>
                </c:pt>
                <c:pt idx="7944">
                  <c:v>0.37401940329452038</c:v>
                </c:pt>
                <c:pt idx="7945">
                  <c:v>0.57812755609651956</c:v>
                </c:pt>
                <c:pt idx="7946">
                  <c:v>0.10152899755263238</c:v>
                </c:pt>
                <c:pt idx="7947">
                  <c:v>1.2000792770267736</c:v>
                </c:pt>
                <c:pt idx="7948">
                  <c:v>0.13163171943820104</c:v>
                </c:pt>
                <c:pt idx="7949">
                  <c:v>0.48763511112711211</c:v>
                </c:pt>
                <c:pt idx="7950">
                  <c:v>1.53588836978681</c:v>
                </c:pt>
                <c:pt idx="7951">
                  <c:v>9.7717146031322311E-2</c:v>
                </c:pt>
                <c:pt idx="7952">
                  <c:v>0.75497317720649215</c:v>
                </c:pt>
                <c:pt idx="7953">
                  <c:v>0.52254383151648021</c:v>
                </c:pt>
                <c:pt idx="7954">
                  <c:v>4.3620019352430456E-2</c:v>
                </c:pt>
                <c:pt idx="7955">
                  <c:v>0.37401940329452016</c:v>
                </c:pt>
                <c:pt idx="7956">
                  <c:v>0.26055251734458235</c:v>
                </c:pt>
                <c:pt idx="7957">
                  <c:v>0.64339031274250902</c:v>
                </c:pt>
                <c:pt idx="7958">
                  <c:v>0.42629058502368028</c:v>
                </c:pt>
                <c:pt idx="7959">
                  <c:v>0.37401940329452038</c:v>
                </c:pt>
                <c:pt idx="7960">
                  <c:v>0.37401940329452016</c:v>
                </c:pt>
                <c:pt idx="7961">
                  <c:v>5.6030810079215093E-2</c:v>
                </c:pt>
                <c:pt idx="7962">
                  <c:v>0.37401940329452038</c:v>
                </c:pt>
                <c:pt idx="7963">
                  <c:v>0.73631346223404082</c:v>
                </c:pt>
                <c:pt idx="7964">
                  <c:v>0.35334177033124198</c:v>
                </c:pt>
                <c:pt idx="7965">
                  <c:v>0.37401940329452038</c:v>
                </c:pt>
                <c:pt idx="7966">
                  <c:v>0.15794388495199299</c:v>
                </c:pt>
                <c:pt idx="7967">
                  <c:v>0.13238367258009001</c:v>
                </c:pt>
                <c:pt idx="7968">
                  <c:v>0.35062051538825256</c:v>
                </c:pt>
                <c:pt idx="7969">
                  <c:v>1.0535036098966298E-2</c:v>
                </c:pt>
                <c:pt idx="7970">
                  <c:v>1.2661828505626618</c:v>
                </c:pt>
                <c:pt idx="7971">
                  <c:v>0.37401940329452038</c:v>
                </c:pt>
                <c:pt idx="7972">
                  <c:v>0.39358061472179667</c:v>
                </c:pt>
                <c:pt idx="7973">
                  <c:v>0.65896314356498598</c:v>
                </c:pt>
                <c:pt idx="7974">
                  <c:v>7.295845640544181E-2</c:v>
                </c:pt>
                <c:pt idx="7975">
                  <c:v>0.37401940329452038</c:v>
                </c:pt>
                <c:pt idx="7976">
                  <c:v>0.23377958970800827</c:v>
                </c:pt>
                <c:pt idx="7977">
                  <c:v>0.72601581504217183</c:v>
                </c:pt>
                <c:pt idx="7978">
                  <c:v>0.60274762035984086</c:v>
                </c:pt>
                <c:pt idx="7979">
                  <c:v>0.37401940329452038</c:v>
                </c:pt>
                <c:pt idx="7980">
                  <c:v>0.54562055022145284</c:v>
                </c:pt>
                <c:pt idx="7981">
                  <c:v>1.2186718262067571</c:v>
                </c:pt>
                <c:pt idx="7982">
                  <c:v>0.67779679019126471</c:v>
                </c:pt>
                <c:pt idx="7983">
                  <c:v>2.0158332199508586</c:v>
                </c:pt>
                <c:pt idx="7984">
                  <c:v>0.2697604810544848</c:v>
                </c:pt>
                <c:pt idx="7985">
                  <c:v>0.33596535564224844</c:v>
                </c:pt>
                <c:pt idx="7986">
                  <c:v>0.53242768429734688</c:v>
                </c:pt>
                <c:pt idx="7987">
                  <c:v>0.37401940329452038</c:v>
                </c:pt>
                <c:pt idx="7988">
                  <c:v>1.1176069165662812</c:v>
                </c:pt>
                <c:pt idx="7989">
                  <c:v>0.30062649303003885</c:v>
                </c:pt>
                <c:pt idx="7990">
                  <c:v>0.87345810441860761</c:v>
                </c:pt>
                <c:pt idx="7991">
                  <c:v>0.57570288977137674</c:v>
                </c:pt>
                <c:pt idx="7992">
                  <c:v>0.69259590928498427</c:v>
                </c:pt>
                <c:pt idx="7993">
                  <c:v>0.10754066449193309</c:v>
                </c:pt>
                <c:pt idx="7994">
                  <c:v>0.28326837413887851</c:v>
                </c:pt>
                <c:pt idx="7995">
                  <c:v>5.5646569701144719E-2</c:v>
                </c:pt>
                <c:pt idx="7996">
                  <c:v>0.37513283636136269</c:v>
                </c:pt>
                <c:pt idx="7997">
                  <c:v>0.24977028668193452</c:v>
                </c:pt>
                <c:pt idx="7998">
                  <c:v>0.38091783916409833</c:v>
                </c:pt>
                <c:pt idx="7999">
                  <c:v>0.18068036723789871</c:v>
                </c:pt>
                <c:pt idx="8000">
                  <c:v>3.3324559558524397E-2</c:v>
                </c:pt>
                <c:pt idx="8001">
                  <c:v>2.6400750919062039E-2</c:v>
                </c:pt>
                <c:pt idx="8002">
                  <c:v>0.7326065482544093</c:v>
                </c:pt>
                <c:pt idx="8003">
                  <c:v>0.66410488786106803</c:v>
                </c:pt>
                <c:pt idx="8004">
                  <c:v>1.0296965592174008</c:v>
                </c:pt>
                <c:pt idx="8005">
                  <c:v>0.72469249633635924</c:v>
                </c:pt>
                <c:pt idx="8006">
                  <c:v>0.37401940329452038</c:v>
                </c:pt>
                <c:pt idx="8007">
                  <c:v>9.8650777646113699E-2</c:v>
                </c:pt>
                <c:pt idx="8008">
                  <c:v>0.37401940329452038</c:v>
                </c:pt>
                <c:pt idx="8009">
                  <c:v>0.72260777399685316</c:v>
                </c:pt>
                <c:pt idx="8010">
                  <c:v>0.73596957217714576</c:v>
                </c:pt>
                <c:pt idx="8011">
                  <c:v>0.37401940329452038</c:v>
                </c:pt>
                <c:pt idx="8012">
                  <c:v>0.37401940329452038</c:v>
                </c:pt>
                <c:pt idx="8013">
                  <c:v>0.37401940329452038</c:v>
                </c:pt>
                <c:pt idx="8014">
                  <c:v>0.37401940329452038</c:v>
                </c:pt>
                <c:pt idx="8015">
                  <c:v>0.45554282006352209</c:v>
                </c:pt>
                <c:pt idx="8016">
                  <c:v>0.37401940329452038</c:v>
                </c:pt>
                <c:pt idx="8017">
                  <c:v>0.37401940329452038</c:v>
                </c:pt>
                <c:pt idx="8018">
                  <c:v>0.37401940329452038</c:v>
                </c:pt>
                <c:pt idx="8019">
                  <c:v>0.37401940329452038</c:v>
                </c:pt>
                <c:pt idx="8020">
                  <c:v>0.37401940329452038</c:v>
                </c:pt>
                <c:pt idx="8021">
                  <c:v>0.9106641365543019</c:v>
                </c:pt>
                <c:pt idx="8022">
                  <c:v>1.1981239436421558</c:v>
                </c:pt>
                <c:pt idx="8023">
                  <c:v>1.2083295454057077</c:v>
                </c:pt>
                <c:pt idx="8024">
                  <c:v>0.72686079176919616</c:v>
                </c:pt>
                <c:pt idx="8025">
                  <c:v>0.43657908950094787</c:v>
                </c:pt>
                <c:pt idx="8026">
                  <c:v>0.71898047307009749</c:v>
                </c:pt>
                <c:pt idx="8027">
                  <c:v>0.37401940329452038</c:v>
                </c:pt>
                <c:pt idx="8028">
                  <c:v>0.87477701618399328</c:v>
                </c:pt>
                <c:pt idx="8029">
                  <c:v>0.37401940329452038</c:v>
                </c:pt>
                <c:pt idx="8030">
                  <c:v>0.37401940329452016</c:v>
                </c:pt>
                <c:pt idx="8031">
                  <c:v>0.13404836868070977</c:v>
                </c:pt>
                <c:pt idx="8032">
                  <c:v>0.37401940329452016</c:v>
                </c:pt>
                <c:pt idx="8033">
                  <c:v>0.37401940329452038</c:v>
                </c:pt>
                <c:pt idx="8034">
                  <c:v>0.37401940329452038</c:v>
                </c:pt>
                <c:pt idx="8035">
                  <c:v>0.15007404464624297</c:v>
                </c:pt>
                <c:pt idx="8036">
                  <c:v>0.73635583947517036</c:v>
                </c:pt>
                <c:pt idx="8037">
                  <c:v>0.37401940329452016</c:v>
                </c:pt>
                <c:pt idx="8038">
                  <c:v>0.37401940329452038</c:v>
                </c:pt>
                <c:pt idx="8039">
                  <c:v>0.37401940329452038</c:v>
                </c:pt>
                <c:pt idx="8040">
                  <c:v>0.35462702135666846</c:v>
                </c:pt>
                <c:pt idx="8041">
                  <c:v>0.37401940329452038</c:v>
                </c:pt>
                <c:pt idx="8042">
                  <c:v>0.37401940329452038</c:v>
                </c:pt>
                <c:pt idx="8043">
                  <c:v>0.37401940329452038</c:v>
                </c:pt>
                <c:pt idx="8044">
                  <c:v>0.37401940329452038</c:v>
                </c:pt>
                <c:pt idx="8045">
                  <c:v>0.73635583947517036</c:v>
                </c:pt>
                <c:pt idx="8046">
                  <c:v>0.37401940329452038</c:v>
                </c:pt>
                <c:pt idx="8047">
                  <c:v>0.37401940329452038</c:v>
                </c:pt>
                <c:pt idx="8048">
                  <c:v>0.37401940329452038</c:v>
                </c:pt>
                <c:pt idx="8049">
                  <c:v>0.37401940329452038</c:v>
                </c:pt>
                <c:pt idx="8050">
                  <c:v>0.20665214815427449</c:v>
                </c:pt>
                <c:pt idx="8051">
                  <c:v>0.37401940329452038</c:v>
                </c:pt>
                <c:pt idx="8052">
                  <c:v>0.37401940329452038</c:v>
                </c:pt>
                <c:pt idx="8053">
                  <c:v>0.73635583947517036</c:v>
                </c:pt>
                <c:pt idx="8054">
                  <c:v>0.6465402274821489</c:v>
                </c:pt>
                <c:pt idx="8055">
                  <c:v>0.71383454846402783</c:v>
                </c:pt>
                <c:pt idx="8056">
                  <c:v>0.37401940329452038</c:v>
                </c:pt>
                <c:pt idx="8057">
                  <c:v>0.37401940329452038</c:v>
                </c:pt>
                <c:pt idx="8058">
                  <c:v>0.37401940329452038</c:v>
                </c:pt>
                <c:pt idx="8059">
                  <c:v>0.37401940329452038</c:v>
                </c:pt>
                <c:pt idx="8060">
                  <c:v>0.25618015466912453</c:v>
                </c:pt>
                <c:pt idx="8061">
                  <c:v>0.69543637924310486</c:v>
                </c:pt>
                <c:pt idx="8062">
                  <c:v>0.42005290867352957</c:v>
                </c:pt>
                <c:pt idx="8063">
                  <c:v>0.37401940329452016</c:v>
                </c:pt>
                <c:pt idx="8064">
                  <c:v>0.95294100193324438</c:v>
                </c:pt>
                <c:pt idx="8065">
                  <c:v>1.2011697965023469</c:v>
                </c:pt>
                <c:pt idx="8066">
                  <c:v>0.92106089146023018</c:v>
                </c:pt>
                <c:pt idx="8067">
                  <c:v>0.73024467321875342</c:v>
                </c:pt>
                <c:pt idx="8068">
                  <c:v>0.37401940329452038</c:v>
                </c:pt>
                <c:pt idx="8069">
                  <c:v>0.37401940329452038</c:v>
                </c:pt>
                <c:pt idx="8070">
                  <c:v>0.37401940329452038</c:v>
                </c:pt>
                <c:pt idx="8071">
                  <c:v>0.37401940329452038</c:v>
                </c:pt>
                <c:pt idx="8072">
                  <c:v>0.37401940329452038</c:v>
                </c:pt>
                <c:pt idx="8073">
                  <c:v>0.57849959203691215</c:v>
                </c:pt>
                <c:pt idx="8074">
                  <c:v>0.37401940329452038</c:v>
                </c:pt>
                <c:pt idx="8075">
                  <c:v>0.37401940329452038</c:v>
                </c:pt>
                <c:pt idx="8076">
                  <c:v>0.37401940329452038</c:v>
                </c:pt>
                <c:pt idx="8077">
                  <c:v>0.37401940329452038</c:v>
                </c:pt>
                <c:pt idx="8078">
                  <c:v>0.68206130761904549</c:v>
                </c:pt>
                <c:pt idx="8079">
                  <c:v>0.73583357284591977</c:v>
                </c:pt>
                <c:pt idx="8080">
                  <c:v>0.38413594787475586</c:v>
                </c:pt>
                <c:pt idx="8081">
                  <c:v>0.73146915904267318</c:v>
                </c:pt>
                <c:pt idx="8082">
                  <c:v>0.37401940329452038</c:v>
                </c:pt>
                <c:pt idx="8083">
                  <c:v>0.70826787184640072</c:v>
                </c:pt>
                <c:pt idx="8084">
                  <c:v>0.66709191372626309</c:v>
                </c:pt>
                <c:pt idx="8085">
                  <c:v>0.37401940329452038</c:v>
                </c:pt>
                <c:pt idx="8086">
                  <c:v>0.35372646971219784</c:v>
                </c:pt>
                <c:pt idx="8087">
                  <c:v>0.37401940329452038</c:v>
                </c:pt>
                <c:pt idx="8088">
                  <c:v>0.72468635041843799</c:v>
                </c:pt>
                <c:pt idx="8089">
                  <c:v>0.73069232128797124</c:v>
                </c:pt>
                <c:pt idx="8090">
                  <c:v>0.37401940329452016</c:v>
                </c:pt>
                <c:pt idx="8091">
                  <c:v>0.37401940329452038</c:v>
                </c:pt>
                <c:pt idx="8092">
                  <c:v>0.56881947430094271</c:v>
                </c:pt>
                <c:pt idx="8093">
                  <c:v>0.37401940329452038</c:v>
                </c:pt>
                <c:pt idx="8094">
                  <c:v>0.37401940329452038</c:v>
                </c:pt>
                <c:pt idx="8095">
                  <c:v>0.72468973126975766</c:v>
                </c:pt>
                <c:pt idx="8096">
                  <c:v>0.37401940329452038</c:v>
                </c:pt>
                <c:pt idx="8097">
                  <c:v>0.37401940329452038</c:v>
                </c:pt>
                <c:pt idx="8098">
                  <c:v>0.38533670035872636</c:v>
                </c:pt>
                <c:pt idx="8099">
                  <c:v>0.56273112925848634</c:v>
                </c:pt>
                <c:pt idx="8100">
                  <c:v>0.71078821986584528</c:v>
                </c:pt>
                <c:pt idx="8101">
                  <c:v>0.37401940329452038</c:v>
                </c:pt>
                <c:pt idx="8102">
                  <c:v>0.37401940329452038</c:v>
                </c:pt>
                <c:pt idx="8103">
                  <c:v>0.37401940329452038</c:v>
                </c:pt>
                <c:pt idx="8104">
                  <c:v>0.37401940329452016</c:v>
                </c:pt>
                <c:pt idx="8105">
                  <c:v>0.61071352397935408</c:v>
                </c:pt>
                <c:pt idx="8106">
                  <c:v>0.37401940329452038</c:v>
                </c:pt>
                <c:pt idx="8107">
                  <c:v>1.0319745120938777</c:v>
                </c:pt>
                <c:pt idx="8108">
                  <c:v>0.61071352397935408</c:v>
                </c:pt>
                <c:pt idx="8109">
                  <c:v>0.56881947430094271</c:v>
                </c:pt>
                <c:pt idx="8110">
                  <c:v>0.6468736256980312</c:v>
                </c:pt>
                <c:pt idx="8111">
                  <c:v>0.6468736256980312</c:v>
                </c:pt>
                <c:pt idx="8112">
                  <c:v>0.37401940329452038</c:v>
                </c:pt>
                <c:pt idx="8113">
                  <c:v>0.37401940329452038</c:v>
                </c:pt>
                <c:pt idx="8114">
                  <c:v>0.37401940329452038</c:v>
                </c:pt>
                <c:pt idx="8115">
                  <c:v>0.37401940329452038</c:v>
                </c:pt>
                <c:pt idx="8116">
                  <c:v>0.90854592356374519</c:v>
                </c:pt>
                <c:pt idx="8117">
                  <c:v>0.37401940329452038</c:v>
                </c:pt>
                <c:pt idx="8118">
                  <c:v>0.37401940329452038</c:v>
                </c:pt>
                <c:pt idx="8119">
                  <c:v>0.25539987750797544</c:v>
                </c:pt>
                <c:pt idx="8120">
                  <c:v>0.26373085649757111</c:v>
                </c:pt>
                <c:pt idx="8121">
                  <c:v>0.26169773287916459</c:v>
                </c:pt>
                <c:pt idx="8122">
                  <c:v>0.28523572848074924</c:v>
                </c:pt>
                <c:pt idx="8123">
                  <c:v>0.28523572848074924</c:v>
                </c:pt>
                <c:pt idx="8124">
                  <c:v>0.28523572848074924</c:v>
                </c:pt>
                <c:pt idx="8125">
                  <c:v>1.0626447749856527</c:v>
                </c:pt>
                <c:pt idx="8126">
                  <c:v>0.28523572848074924</c:v>
                </c:pt>
                <c:pt idx="8127">
                  <c:v>0.37401940329452038</c:v>
                </c:pt>
                <c:pt idx="8128">
                  <c:v>0.86348939655897439</c:v>
                </c:pt>
                <c:pt idx="8129">
                  <c:v>0.3451534935124117</c:v>
                </c:pt>
                <c:pt idx="8130">
                  <c:v>0.37401940329452038</c:v>
                </c:pt>
                <c:pt idx="8131">
                  <c:v>0.72146355617318148</c:v>
                </c:pt>
                <c:pt idx="8132">
                  <c:v>0.37401940329452038</c:v>
                </c:pt>
                <c:pt idx="8133">
                  <c:v>0.37401940329452016</c:v>
                </c:pt>
                <c:pt idx="8134">
                  <c:v>0.37401940329452038</c:v>
                </c:pt>
                <c:pt idx="8135">
                  <c:v>0.37332250959441349</c:v>
                </c:pt>
                <c:pt idx="8136">
                  <c:v>0.37401940329452038</c:v>
                </c:pt>
                <c:pt idx="8137">
                  <c:v>0.39988803745443613</c:v>
                </c:pt>
                <c:pt idx="8138">
                  <c:v>0.6465402274821489</c:v>
                </c:pt>
                <c:pt idx="8139">
                  <c:v>2.4007797328607583E-2</c:v>
                </c:pt>
                <c:pt idx="8140">
                  <c:v>0.7357424969150953</c:v>
                </c:pt>
                <c:pt idx="8141">
                  <c:v>1.1908766879541721</c:v>
                </c:pt>
                <c:pt idx="8142">
                  <c:v>0.47408799311171185</c:v>
                </c:pt>
                <c:pt idx="8143">
                  <c:v>1.1908766879541721</c:v>
                </c:pt>
                <c:pt idx="8144">
                  <c:v>0.37401940329452038</c:v>
                </c:pt>
                <c:pt idx="8145">
                  <c:v>0.37401940329452038</c:v>
                </c:pt>
                <c:pt idx="8146">
                  <c:v>6.1712687034467188E-2</c:v>
                </c:pt>
                <c:pt idx="8147">
                  <c:v>0.71547851312036093</c:v>
                </c:pt>
                <c:pt idx="8148">
                  <c:v>0.37401940329452038</c:v>
                </c:pt>
                <c:pt idx="8149">
                  <c:v>0.64183338535073087</c:v>
                </c:pt>
                <c:pt idx="8150">
                  <c:v>0.37401940329452038</c:v>
                </c:pt>
                <c:pt idx="8151">
                  <c:v>0.37401940329452038</c:v>
                </c:pt>
                <c:pt idx="8152">
                  <c:v>0.37401940329452038</c:v>
                </c:pt>
                <c:pt idx="8153">
                  <c:v>0.37401940329452038</c:v>
                </c:pt>
                <c:pt idx="8154">
                  <c:v>0.73615292064744742</c:v>
                </c:pt>
                <c:pt idx="8155">
                  <c:v>0.37401940329452038</c:v>
                </c:pt>
                <c:pt idx="8156">
                  <c:v>0.37401940329452038</c:v>
                </c:pt>
                <c:pt idx="8157">
                  <c:v>0.70036141410164343</c:v>
                </c:pt>
                <c:pt idx="8158">
                  <c:v>0.37401940329452038</c:v>
                </c:pt>
                <c:pt idx="8159">
                  <c:v>0.37401940329452038</c:v>
                </c:pt>
                <c:pt idx="8160">
                  <c:v>0.31678571960910851</c:v>
                </c:pt>
                <c:pt idx="8161">
                  <c:v>0.37401940329452038</c:v>
                </c:pt>
                <c:pt idx="8162">
                  <c:v>0.37401940329452038</c:v>
                </c:pt>
                <c:pt idx="8163">
                  <c:v>0.37401940329452038</c:v>
                </c:pt>
                <c:pt idx="8164">
                  <c:v>0.37401940329452038</c:v>
                </c:pt>
                <c:pt idx="8165">
                  <c:v>0.37149688492026639</c:v>
                </c:pt>
                <c:pt idx="8166">
                  <c:v>0.4656004081094417</c:v>
                </c:pt>
                <c:pt idx="8167">
                  <c:v>0</c:v>
                </c:pt>
                <c:pt idx="8168">
                  <c:v>0.59055927186259671</c:v>
                </c:pt>
                <c:pt idx="8169">
                  <c:v>4.8982244030193162E-2</c:v>
                </c:pt>
                <c:pt idx="8170">
                  <c:v>0.37401940329452038</c:v>
                </c:pt>
                <c:pt idx="8171">
                  <c:v>0.37401940329452016</c:v>
                </c:pt>
                <c:pt idx="8172">
                  <c:v>0.37401940329452038</c:v>
                </c:pt>
                <c:pt idx="8173">
                  <c:v>0.37401940329452038</c:v>
                </c:pt>
                <c:pt idx="8174">
                  <c:v>0.37401940329452038</c:v>
                </c:pt>
                <c:pt idx="8175">
                  <c:v>0.72773338656471009</c:v>
                </c:pt>
                <c:pt idx="8176">
                  <c:v>0.37401940329452016</c:v>
                </c:pt>
                <c:pt idx="8177">
                  <c:v>0.70033008590817558</c:v>
                </c:pt>
                <c:pt idx="8178">
                  <c:v>0.37401940329452038</c:v>
                </c:pt>
                <c:pt idx="8179">
                  <c:v>0.37401940329452038</c:v>
                </c:pt>
                <c:pt idx="8180">
                  <c:v>0.37401940329452038</c:v>
                </c:pt>
                <c:pt idx="8181">
                  <c:v>0.73209121719116899</c:v>
                </c:pt>
                <c:pt idx="8182">
                  <c:v>0.37401940329452038</c:v>
                </c:pt>
                <c:pt idx="8183">
                  <c:v>0.98025606347715311</c:v>
                </c:pt>
                <c:pt idx="8184">
                  <c:v>0.71938070294251089</c:v>
                </c:pt>
                <c:pt idx="8185">
                  <c:v>0.43339330590317576</c:v>
                </c:pt>
                <c:pt idx="8186">
                  <c:v>9.2991818724075165E-2</c:v>
                </c:pt>
                <c:pt idx="8187">
                  <c:v>0.71730366301634996</c:v>
                </c:pt>
                <c:pt idx="8188">
                  <c:v>0.75665139305101847</c:v>
                </c:pt>
                <c:pt idx="8189">
                  <c:v>0.73615292064744742</c:v>
                </c:pt>
                <c:pt idx="8190">
                  <c:v>0.37401940329452038</c:v>
                </c:pt>
                <c:pt idx="8191">
                  <c:v>0.37401940329452038</c:v>
                </c:pt>
                <c:pt idx="8192">
                  <c:v>0.37401940329452038</c:v>
                </c:pt>
                <c:pt idx="8193">
                  <c:v>0.37401940329452038</c:v>
                </c:pt>
                <c:pt idx="8194">
                  <c:v>6.1773117221107607E-2</c:v>
                </c:pt>
                <c:pt idx="8195">
                  <c:v>0.56037879917817601</c:v>
                </c:pt>
                <c:pt idx="8196">
                  <c:v>0.23614800092089627</c:v>
                </c:pt>
                <c:pt idx="8197">
                  <c:v>0.61494473513729464</c:v>
                </c:pt>
                <c:pt idx="8198">
                  <c:v>0.31887160066133718</c:v>
                </c:pt>
                <c:pt idx="8199">
                  <c:v>0.73635583947517036</c:v>
                </c:pt>
                <c:pt idx="8200">
                  <c:v>0.38341507207829528</c:v>
                </c:pt>
                <c:pt idx="8201">
                  <c:v>0.3839535972951017</c:v>
                </c:pt>
                <c:pt idx="8202">
                  <c:v>0.43829146713887196</c:v>
                </c:pt>
                <c:pt idx="8203">
                  <c:v>0.37401940329452016</c:v>
                </c:pt>
                <c:pt idx="8204">
                  <c:v>0.60260252145997273</c:v>
                </c:pt>
                <c:pt idx="8205">
                  <c:v>5.7776548652427852E-2</c:v>
                </c:pt>
                <c:pt idx="8206">
                  <c:v>0.37401940329452038</c:v>
                </c:pt>
                <c:pt idx="8207">
                  <c:v>0.37401940329452038</c:v>
                </c:pt>
                <c:pt idx="8208">
                  <c:v>0.46632110764954776</c:v>
                </c:pt>
                <c:pt idx="8209">
                  <c:v>0.72257799259187516</c:v>
                </c:pt>
                <c:pt idx="8210">
                  <c:v>0.37401940329452038</c:v>
                </c:pt>
                <c:pt idx="8211">
                  <c:v>0.37401940329452038</c:v>
                </c:pt>
                <c:pt idx="8212">
                  <c:v>0.37401940329452038</c:v>
                </c:pt>
                <c:pt idx="8213">
                  <c:v>0.37401940329452038</c:v>
                </c:pt>
                <c:pt idx="8214">
                  <c:v>0.37401940329452038</c:v>
                </c:pt>
                <c:pt idx="8215">
                  <c:v>0.37401940329452038</c:v>
                </c:pt>
                <c:pt idx="8216">
                  <c:v>0.37401940329452038</c:v>
                </c:pt>
                <c:pt idx="8217">
                  <c:v>0.73090908659536868</c:v>
                </c:pt>
                <c:pt idx="8218">
                  <c:v>0.37401940329452038</c:v>
                </c:pt>
                <c:pt idx="8219">
                  <c:v>0.37401940329452038</c:v>
                </c:pt>
                <c:pt idx="8220">
                  <c:v>0.39454174411920934</c:v>
                </c:pt>
                <c:pt idx="8221">
                  <c:v>0.37401940329452038</c:v>
                </c:pt>
                <c:pt idx="8222">
                  <c:v>0.32696737647533697</c:v>
                </c:pt>
                <c:pt idx="8223">
                  <c:v>0.37401940329452038</c:v>
                </c:pt>
                <c:pt idx="8224">
                  <c:v>0.37401940329452038</c:v>
                </c:pt>
                <c:pt idx="8225">
                  <c:v>0.37401940329452038</c:v>
                </c:pt>
                <c:pt idx="8226">
                  <c:v>0.37401940329452038</c:v>
                </c:pt>
                <c:pt idx="8227">
                  <c:v>0.91940103436364307</c:v>
                </c:pt>
                <c:pt idx="8228">
                  <c:v>0.37401940329452038</c:v>
                </c:pt>
                <c:pt idx="8229">
                  <c:v>0.43339330590317576</c:v>
                </c:pt>
                <c:pt idx="8230">
                  <c:v>0.43339330590317576</c:v>
                </c:pt>
                <c:pt idx="8231">
                  <c:v>0.71275852504935333</c:v>
                </c:pt>
                <c:pt idx="8232">
                  <c:v>0.37401940329452038</c:v>
                </c:pt>
                <c:pt idx="8233">
                  <c:v>0.73635583947517036</c:v>
                </c:pt>
                <c:pt idx="8234">
                  <c:v>0.37401940329452038</c:v>
                </c:pt>
                <c:pt idx="8235">
                  <c:v>0.65293671151848676</c:v>
                </c:pt>
                <c:pt idx="8236">
                  <c:v>0.11384175906521317</c:v>
                </c:pt>
                <c:pt idx="8237">
                  <c:v>0.41491635198395371</c:v>
                </c:pt>
                <c:pt idx="8238">
                  <c:v>0.37401940329452038</c:v>
                </c:pt>
                <c:pt idx="8239">
                  <c:v>0.37401940329452038</c:v>
                </c:pt>
                <c:pt idx="8240">
                  <c:v>0.71041916863372734</c:v>
                </c:pt>
                <c:pt idx="8241">
                  <c:v>0.37401940329452038</c:v>
                </c:pt>
                <c:pt idx="8242">
                  <c:v>0.72466942426312853</c:v>
                </c:pt>
                <c:pt idx="8243">
                  <c:v>0.71730366301634996</c:v>
                </c:pt>
                <c:pt idx="8244">
                  <c:v>0.71730366301634996</c:v>
                </c:pt>
                <c:pt idx="8245">
                  <c:v>0.4636864374390407</c:v>
                </c:pt>
                <c:pt idx="8246">
                  <c:v>0.37401940329452038</c:v>
                </c:pt>
                <c:pt idx="8247">
                  <c:v>0.60058144381132306</c:v>
                </c:pt>
                <c:pt idx="8248">
                  <c:v>0.37401940329452038</c:v>
                </c:pt>
                <c:pt idx="8249">
                  <c:v>0.73635583947517036</c:v>
                </c:pt>
                <c:pt idx="8250">
                  <c:v>0.12199916418757237</c:v>
                </c:pt>
                <c:pt idx="8251">
                  <c:v>0.37401940329452038</c:v>
                </c:pt>
                <c:pt idx="8252">
                  <c:v>0.37401940329452038</c:v>
                </c:pt>
                <c:pt idx="8253">
                  <c:v>0.37401940329452038</c:v>
                </c:pt>
                <c:pt idx="8254">
                  <c:v>0.37401940329452038</c:v>
                </c:pt>
                <c:pt idx="8255">
                  <c:v>0.37401940329452038</c:v>
                </c:pt>
                <c:pt idx="8256">
                  <c:v>2.1409627205062523E-2</c:v>
                </c:pt>
                <c:pt idx="8257">
                  <c:v>0.70029647564572695</c:v>
                </c:pt>
                <c:pt idx="8258">
                  <c:v>0.59802105760428059</c:v>
                </c:pt>
                <c:pt idx="8259">
                  <c:v>0.37401940329452038</c:v>
                </c:pt>
                <c:pt idx="8260">
                  <c:v>0.67467192033426959</c:v>
                </c:pt>
                <c:pt idx="8261">
                  <c:v>0.52452160855845342</c:v>
                </c:pt>
                <c:pt idx="8262">
                  <c:v>0.61781633300663619</c:v>
                </c:pt>
                <c:pt idx="8263">
                  <c:v>0.78230727669220157</c:v>
                </c:pt>
                <c:pt idx="8264">
                  <c:v>0.94719395502849846</c:v>
                </c:pt>
                <c:pt idx="8265">
                  <c:v>0.37401940329452038</c:v>
                </c:pt>
                <c:pt idx="8266">
                  <c:v>0.68094634101516371</c:v>
                </c:pt>
                <c:pt idx="8267">
                  <c:v>0.8224620057036317</c:v>
                </c:pt>
                <c:pt idx="8268">
                  <c:v>0.23468543329997837</c:v>
                </c:pt>
                <c:pt idx="8269">
                  <c:v>0.42693394715444805</c:v>
                </c:pt>
                <c:pt idx="8270">
                  <c:v>5.7413035324243931E-2</c:v>
                </c:pt>
                <c:pt idx="8271">
                  <c:v>0.18652217377729716</c:v>
                </c:pt>
                <c:pt idx="8272">
                  <c:v>8.7945255568148931E-2</c:v>
                </c:pt>
                <c:pt idx="8273">
                  <c:v>0.37401940329452016</c:v>
                </c:pt>
                <c:pt idx="8274">
                  <c:v>0.37401940329452038</c:v>
                </c:pt>
                <c:pt idx="8275">
                  <c:v>0.37401940329452038</c:v>
                </c:pt>
                <c:pt idx="8276">
                  <c:v>1.4819521431383782</c:v>
                </c:pt>
                <c:pt idx="8277">
                  <c:v>0.37401940329452038</c:v>
                </c:pt>
                <c:pt idx="8278">
                  <c:v>0.37401940329452038</c:v>
                </c:pt>
                <c:pt idx="8279">
                  <c:v>0.70022911719023728</c:v>
                </c:pt>
                <c:pt idx="8280">
                  <c:v>0.40319544229700138</c:v>
                </c:pt>
                <c:pt idx="8281">
                  <c:v>0.71236038521253231</c:v>
                </c:pt>
                <c:pt idx="8282">
                  <c:v>1.2721589390716466</c:v>
                </c:pt>
                <c:pt idx="8283">
                  <c:v>0.37401940329452038</c:v>
                </c:pt>
                <c:pt idx="8284">
                  <c:v>0.25801624940979545</c:v>
                </c:pt>
                <c:pt idx="8285">
                  <c:v>3.2810845804639797E-2</c:v>
                </c:pt>
                <c:pt idx="8286">
                  <c:v>3.2810845804639797E-2</c:v>
                </c:pt>
                <c:pt idx="8287">
                  <c:v>2.0583234093764943E-2</c:v>
                </c:pt>
                <c:pt idx="8288">
                  <c:v>0.36562356529397522</c:v>
                </c:pt>
                <c:pt idx="8289">
                  <c:v>0.21445305083707403</c:v>
                </c:pt>
                <c:pt idx="8290">
                  <c:v>0.40395997502833253</c:v>
                </c:pt>
                <c:pt idx="8291">
                  <c:v>0.52829436215795245</c:v>
                </c:pt>
                <c:pt idx="8292">
                  <c:v>0.84346366124246175</c:v>
                </c:pt>
                <c:pt idx="8293">
                  <c:v>0.72144451008672317</c:v>
                </c:pt>
                <c:pt idx="8294">
                  <c:v>0.78546213862752656</c:v>
                </c:pt>
                <c:pt idx="8295">
                  <c:v>1.2075354343065645</c:v>
                </c:pt>
                <c:pt idx="8296">
                  <c:v>0.1533750117544711</c:v>
                </c:pt>
                <c:pt idx="8297">
                  <c:v>0.2230796310042287</c:v>
                </c:pt>
                <c:pt idx="8298">
                  <c:v>0.15201858030759327</c:v>
                </c:pt>
                <c:pt idx="8299">
                  <c:v>8.7146941315149898E-2</c:v>
                </c:pt>
                <c:pt idx="8300">
                  <c:v>1.3229996681116996</c:v>
                </c:pt>
                <c:pt idx="8301">
                  <c:v>1.5012524862198877</c:v>
                </c:pt>
                <c:pt idx="8302">
                  <c:v>0.29454125391954872</c:v>
                </c:pt>
                <c:pt idx="8303">
                  <c:v>0.37401940329452038</c:v>
                </c:pt>
                <c:pt idx="8304">
                  <c:v>0.37991773603729956</c:v>
                </c:pt>
                <c:pt idx="8305">
                  <c:v>0.72848450707622392</c:v>
                </c:pt>
                <c:pt idx="8306">
                  <c:v>0.44679970765997479</c:v>
                </c:pt>
                <c:pt idx="8307">
                  <c:v>0.40701656727154767</c:v>
                </c:pt>
                <c:pt idx="8308">
                  <c:v>0.64679043993088159</c:v>
                </c:pt>
                <c:pt idx="8309">
                  <c:v>4.1740574114748641E-4</c:v>
                </c:pt>
                <c:pt idx="8310">
                  <c:v>0.73635583947517036</c:v>
                </c:pt>
                <c:pt idx="8311">
                  <c:v>0.37401940329452038</c:v>
                </c:pt>
                <c:pt idx="8312">
                  <c:v>1.2631302152671475</c:v>
                </c:pt>
                <c:pt idx="8313">
                  <c:v>0.19084124089391327</c:v>
                </c:pt>
                <c:pt idx="8314">
                  <c:v>0.37648932206655472</c:v>
                </c:pt>
                <c:pt idx="8315">
                  <c:v>0</c:v>
                </c:pt>
                <c:pt idx="8316">
                  <c:v>0.64148278833867112</c:v>
                </c:pt>
                <c:pt idx="8317">
                  <c:v>0.73598456213010088</c:v>
                </c:pt>
                <c:pt idx="8318">
                  <c:v>0.73635583947517036</c:v>
                </c:pt>
                <c:pt idx="8319">
                  <c:v>1.2994512941577219</c:v>
                </c:pt>
                <c:pt idx="8320">
                  <c:v>0.31033605055000335</c:v>
                </c:pt>
                <c:pt idx="8321">
                  <c:v>0.2523362789389052</c:v>
                </c:pt>
                <c:pt idx="8322">
                  <c:v>0.20141656858338963</c:v>
                </c:pt>
                <c:pt idx="8323">
                  <c:v>0.31009000981020823</c:v>
                </c:pt>
                <c:pt idx="8324">
                  <c:v>6.3456881582232907E-2</c:v>
                </c:pt>
                <c:pt idx="8325">
                  <c:v>0.62366932214261273</c:v>
                </c:pt>
                <c:pt idx="8326">
                  <c:v>0.693979879460764</c:v>
                </c:pt>
                <c:pt idx="8327">
                  <c:v>0.693979879460764</c:v>
                </c:pt>
                <c:pt idx="8328">
                  <c:v>8.1869796502247641E-2</c:v>
                </c:pt>
                <c:pt idx="8329">
                  <c:v>0.82934436527166699</c:v>
                </c:pt>
                <c:pt idx="8330">
                  <c:v>8.7514163518641927E-2</c:v>
                </c:pt>
                <c:pt idx="8331">
                  <c:v>0.49544325575281067</c:v>
                </c:pt>
                <c:pt idx="8332">
                  <c:v>0.34465710559652274</c:v>
                </c:pt>
                <c:pt idx="8333">
                  <c:v>0.37401940329452016</c:v>
                </c:pt>
                <c:pt idx="8334">
                  <c:v>0.70033680245389107</c:v>
                </c:pt>
                <c:pt idx="8335">
                  <c:v>0.59526133266395698</c:v>
                </c:pt>
                <c:pt idx="8336">
                  <c:v>0.37401940329452038</c:v>
                </c:pt>
                <c:pt idx="8337">
                  <c:v>5.4569703995918539E-2</c:v>
                </c:pt>
                <c:pt idx="8338">
                  <c:v>0.70022911719023728</c:v>
                </c:pt>
                <c:pt idx="8339">
                  <c:v>7.6028039704805234E-2</c:v>
                </c:pt>
                <c:pt idx="8340">
                  <c:v>0.37714941974432048</c:v>
                </c:pt>
                <c:pt idx="8341">
                  <c:v>0.33617331159120262</c:v>
                </c:pt>
                <c:pt idx="8342">
                  <c:v>0.37401940329452038</c:v>
                </c:pt>
                <c:pt idx="8343">
                  <c:v>0.3356703472991216</c:v>
                </c:pt>
                <c:pt idx="8344">
                  <c:v>0.25156732845988494</c:v>
                </c:pt>
                <c:pt idx="8345">
                  <c:v>0.72279418607997514</c:v>
                </c:pt>
                <c:pt idx="8346">
                  <c:v>0.45363965435798836</c:v>
                </c:pt>
                <c:pt idx="8347">
                  <c:v>0.43239981161736574</c:v>
                </c:pt>
                <c:pt idx="8348">
                  <c:v>0.14471954266071907</c:v>
                </c:pt>
                <c:pt idx="8349">
                  <c:v>0.5983083935889062</c:v>
                </c:pt>
                <c:pt idx="8350">
                  <c:v>0.25837870079223529</c:v>
                </c:pt>
                <c:pt idx="8351">
                  <c:v>1.0114754045211756</c:v>
                </c:pt>
                <c:pt idx="8352">
                  <c:v>0.24884585048790298</c:v>
                </c:pt>
                <c:pt idx="8353">
                  <c:v>0.44415867729577752</c:v>
                </c:pt>
                <c:pt idx="8354">
                  <c:v>0.27929245933436148</c:v>
                </c:pt>
                <c:pt idx="8355">
                  <c:v>0.63048320356011078</c:v>
                </c:pt>
                <c:pt idx="8356">
                  <c:v>1.4912310675330019E-2</c:v>
                </c:pt>
                <c:pt idx="8357">
                  <c:v>0.87094779550749779</c:v>
                </c:pt>
                <c:pt idx="8358">
                  <c:v>0.48811870479814262</c:v>
                </c:pt>
                <c:pt idx="8359">
                  <c:v>0.10885833124548235</c:v>
                </c:pt>
                <c:pt idx="8360">
                  <c:v>0.37401940329452038</c:v>
                </c:pt>
                <c:pt idx="8361">
                  <c:v>0.38154570454152698</c:v>
                </c:pt>
                <c:pt idx="8362">
                  <c:v>0.22075566241724925</c:v>
                </c:pt>
                <c:pt idx="8363">
                  <c:v>1.4867050830237675E-2</c:v>
                </c:pt>
                <c:pt idx="8364">
                  <c:v>1.1574961629086404</c:v>
                </c:pt>
                <c:pt idx="8365">
                  <c:v>0.11356536494657918</c:v>
                </c:pt>
                <c:pt idx="8366">
                  <c:v>0.82842396949790964</c:v>
                </c:pt>
                <c:pt idx="8367">
                  <c:v>3.8113359960423178E-2</c:v>
                </c:pt>
                <c:pt idx="8368">
                  <c:v>0.61466153145703428</c:v>
                </c:pt>
                <c:pt idx="8369">
                  <c:v>3.2103904533756146E-2</c:v>
                </c:pt>
                <c:pt idx="8370">
                  <c:v>0.14207523677405245</c:v>
                </c:pt>
                <c:pt idx="8371">
                  <c:v>0.50152089090507246</c:v>
                </c:pt>
                <c:pt idx="8372">
                  <c:v>8.6940689339440966E-3</c:v>
                </c:pt>
                <c:pt idx="8373">
                  <c:v>4.0581135645100588E-2</c:v>
                </c:pt>
                <c:pt idx="8374">
                  <c:v>0.79053426456404252</c:v>
                </c:pt>
                <c:pt idx="8375">
                  <c:v>0.67053793404443218</c:v>
                </c:pt>
                <c:pt idx="8376">
                  <c:v>3.8103309035615367E-2</c:v>
                </c:pt>
                <c:pt idx="8377">
                  <c:v>0.37401940329452038</c:v>
                </c:pt>
                <c:pt idx="8378">
                  <c:v>0.68942584833350951</c:v>
                </c:pt>
                <c:pt idx="8379">
                  <c:v>0.59843963558953128</c:v>
                </c:pt>
                <c:pt idx="8380">
                  <c:v>0.37401940329452038</c:v>
                </c:pt>
                <c:pt idx="8381">
                  <c:v>0.42386219911448253</c:v>
                </c:pt>
                <c:pt idx="8382">
                  <c:v>0.37401940329452038</c:v>
                </c:pt>
                <c:pt idx="8383">
                  <c:v>0.75383380817679391</c:v>
                </c:pt>
                <c:pt idx="8384">
                  <c:v>0.9271409045017508</c:v>
                </c:pt>
                <c:pt idx="8385">
                  <c:v>0.49118648365198703</c:v>
                </c:pt>
                <c:pt idx="8386">
                  <c:v>5.4894630766662927E-2</c:v>
                </c:pt>
                <c:pt idx="8387">
                  <c:v>0.32606947272958547</c:v>
                </c:pt>
                <c:pt idx="8388">
                  <c:v>9.8448531188790586E-2</c:v>
                </c:pt>
                <c:pt idx="8389">
                  <c:v>0.37401940329452038</c:v>
                </c:pt>
                <c:pt idx="8390">
                  <c:v>0.36290101214160125</c:v>
                </c:pt>
                <c:pt idx="8391">
                  <c:v>0.75810936680204455</c:v>
                </c:pt>
                <c:pt idx="8392">
                  <c:v>0.2953277495961108</c:v>
                </c:pt>
                <c:pt idx="8393">
                  <c:v>0.29281939304877691</c:v>
                </c:pt>
                <c:pt idx="8394">
                  <c:v>0.31637011502511259</c:v>
                </c:pt>
                <c:pt idx="8395">
                  <c:v>0.16208012820770029</c:v>
                </c:pt>
                <c:pt idx="8396">
                  <c:v>0.45607059202346545</c:v>
                </c:pt>
                <c:pt idx="8397">
                  <c:v>0.2165869320736582</c:v>
                </c:pt>
                <c:pt idx="8398">
                  <c:v>0.69891086361945509</c:v>
                </c:pt>
                <c:pt idx="8399">
                  <c:v>0.70884768564657041</c:v>
                </c:pt>
                <c:pt idx="8400">
                  <c:v>0.37401940329452038</c:v>
                </c:pt>
                <c:pt idx="8401">
                  <c:v>0.73738256265968283</c:v>
                </c:pt>
                <c:pt idx="8402">
                  <c:v>0.40137734638866979</c:v>
                </c:pt>
                <c:pt idx="8403">
                  <c:v>0.73369422952384211</c:v>
                </c:pt>
                <c:pt idx="8404">
                  <c:v>0.37401940329452038</c:v>
                </c:pt>
                <c:pt idx="8405">
                  <c:v>2.3250596334793561</c:v>
                </c:pt>
                <c:pt idx="8406">
                  <c:v>0.10524243307200054</c:v>
                </c:pt>
                <c:pt idx="8407">
                  <c:v>0.12105685206445749</c:v>
                </c:pt>
                <c:pt idx="8408">
                  <c:v>5.924597127806619E-2</c:v>
                </c:pt>
                <c:pt idx="8409">
                  <c:v>0.31347093682085941</c:v>
                </c:pt>
                <c:pt idx="8410">
                  <c:v>2.3545359412037037</c:v>
                </c:pt>
                <c:pt idx="8411">
                  <c:v>0.70022911719023728</c:v>
                </c:pt>
                <c:pt idx="8412">
                  <c:v>0.50316986066437452</c:v>
                </c:pt>
                <c:pt idx="8413">
                  <c:v>0.37401940329452038</c:v>
                </c:pt>
                <c:pt idx="8414">
                  <c:v>0.41469269216270832</c:v>
                </c:pt>
                <c:pt idx="8415">
                  <c:v>7.024121299983932E-2</c:v>
                </c:pt>
                <c:pt idx="8416">
                  <c:v>0.1090320967164345</c:v>
                </c:pt>
                <c:pt idx="8417">
                  <c:v>0.11349481453343431</c:v>
                </c:pt>
                <c:pt idx="8418">
                  <c:v>0.71730366301634996</c:v>
                </c:pt>
                <c:pt idx="8419">
                  <c:v>0.46272812173615735</c:v>
                </c:pt>
                <c:pt idx="8420">
                  <c:v>0.37401940329452038</c:v>
                </c:pt>
                <c:pt idx="8421">
                  <c:v>0.26006762178754195</c:v>
                </c:pt>
                <c:pt idx="8422">
                  <c:v>0.73556808166007936</c:v>
                </c:pt>
                <c:pt idx="8423">
                  <c:v>0.22595465684267624</c:v>
                </c:pt>
                <c:pt idx="8424">
                  <c:v>0.48625851439489037</c:v>
                </c:pt>
                <c:pt idx="8425">
                  <c:v>0.37401940329452038</c:v>
                </c:pt>
                <c:pt idx="8426">
                  <c:v>0.73303010754945297</c:v>
                </c:pt>
                <c:pt idx="8427">
                  <c:v>0.73635583947517036</c:v>
                </c:pt>
                <c:pt idx="8428">
                  <c:v>0.78665609416248583</c:v>
                </c:pt>
                <c:pt idx="8429">
                  <c:v>0.76910918517236837</c:v>
                </c:pt>
                <c:pt idx="8430">
                  <c:v>0.10265832343383853</c:v>
                </c:pt>
                <c:pt idx="8431">
                  <c:v>0.16445406280360114</c:v>
                </c:pt>
                <c:pt idx="8432">
                  <c:v>0.37401940329452038</c:v>
                </c:pt>
                <c:pt idx="8433">
                  <c:v>0.2098635234434314</c:v>
                </c:pt>
                <c:pt idx="8434">
                  <c:v>0.37105112917679511</c:v>
                </c:pt>
                <c:pt idx="8435">
                  <c:v>0.37401940329452038</c:v>
                </c:pt>
                <c:pt idx="8436">
                  <c:v>0.70613969527758702</c:v>
                </c:pt>
                <c:pt idx="8437">
                  <c:v>0.43208117093772186</c:v>
                </c:pt>
                <c:pt idx="8438">
                  <c:v>0.5228128913024167</c:v>
                </c:pt>
                <c:pt idx="8439">
                  <c:v>0</c:v>
                </c:pt>
                <c:pt idx="8440">
                  <c:v>0.11638290876211521</c:v>
                </c:pt>
                <c:pt idx="8441">
                  <c:v>0.37401940329452038</c:v>
                </c:pt>
                <c:pt idx="8442">
                  <c:v>0.27364901109941686</c:v>
                </c:pt>
                <c:pt idx="8443">
                  <c:v>0.58942451745704116</c:v>
                </c:pt>
                <c:pt idx="8444">
                  <c:v>0.34122400399750075</c:v>
                </c:pt>
                <c:pt idx="8445">
                  <c:v>9.544999880281943E-2</c:v>
                </c:pt>
                <c:pt idx="8446">
                  <c:v>0.37401940329452038</c:v>
                </c:pt>
                <c:pt idx="8447">
                  <c:v>0.31816639581192907</c:v>
                </c:pt>
                <c:pt idx="8448">
                  <c:v>9.467157535409064E-2</c:v>
                </c:pt>
                <c:pt idx="8449">
                  <c:v>0.43287840832955959</c:v>
                </c:pt>
                <c:pt idx="8450">
                  <c:v>7.8286729081842074E-2</c:v>
                </c:pt>
                <c:pt idx="8451">
                  <c:v>1.6018987940259042</c:v>
                </c:pt>
                <c:pt idx="8452">
                  <c:v>0.3565096377037496</c:v>
                </c:pt>
                <c:pt idx="8453">
                  <c:v>0.39684301580832793</c:v>
                </c:pt>
                <c:pt idx="8454">
                  <c:v>0.55746876532634571</c:v>
                </c:pt>
                <c:pt idx="8455">
                  <c:v>0.1429317755162301</c:v>
                </c:pt>
                <c:pt idx="8456">
                  <c:v>0.13755392562768329</c:v>
                </c:pt>
                <c:pt idx="8457">
                  <c:v>0.72614423152580199</c:v>
                </c:pt>
                <c:pt idx="8458">
                  <c:v>0.73622211314946273</c:v>
                </c:pt>
                <c:pt idx="8459">
                  <c:v>0.37401940329452038</c:v>
                </c:pt>
                <c:pt idx="8460">
                  <c:v>0.28931583615077938</c:v>
                </c:pt>
                <c:pt idx="8461">
                  <c:v>5.8352400857000178E-2</c:v>
                </c:pt>
                <c:pt idx="8462">
                  <c:v>0.26890604293354625</c:v>
                </c:pt>
                <c:pt idx="8463">
                  <c:v>0.60431622668571916</c:v>
                </c:pt>
                <c:pt idx="8464">
                  <c:v>0.10427286078116564</c:v>
                </c:pt>
                <c:pt idx="8465">
                  <c:v>0.85562820270745599</c:v>
                </c:pt>
                <c:pt idx="8466">
                  <c:v>0.19296710964776809</c:v>
                </c:pt>
                <c:pt idx="8467">
                  <c:v>0.37401940329452038</c:v>
                </c:pt>
                <c:pt idx="8468">
                  <c:v>0.37401940329452038</c:v>
                </c:pt>
                <c:pt idx="8469">
                  <c:v>0.61629802025862368</c:v>
                </c:pt>
                <c:pt idx="8470">
                  <c:v>0.42970363575637843</c:v>
                </c:pt>
                <c:pt idx="8471">
                  <c:v>0.73635583947517036</c:v>
                </c:pt>
                <c:pt idx="8472">
                  <c:v>0.37401940329452038</c:v>
                </c:pt>
                <c:pt idx="8473">
                  <c:v>0.37650953320623032</c:v>
                </c:pt>
                <c:pt idx="8474">
                  <c:v>0.71536065264751292</c:v>
                </c:pt>
                <c:pt idx="8475">
                  <c:v>0.5225438315164801</c:v>
                </c:pt>
                <c:pt idx="8476">
                  <c:v>0.678681687421268</c:v>
                </c:pt>
                <c:pt idx="8477">
                  <c:v>0.46641875793252824</c:v>
                </c:pt>
                <c:pt idx="8478">
                  <c:v>0.37401940329452038</c:v>
                </c:pt>
                <c:pt idx="8479">
                  <c:v>9.8373909583374858E-2</c:v>
                </c:pt>
                <c:pt idx="8480">
                  <c:v>0.66446867190860304</c:v>
                </c:pt>
                <c:pt idx="8481">
                  <c:v>0.83486901761178856</c:v>
                </c:pt>
                <c:pt idx="8482">
                  <c:v>0.6465402274821489</c:v>
                </c:pt>
                <c:pt idx="8483">
                  <c:v>7.1538754300229553E-4</c:v>
                </c:pt>
                <c:pt idx="8484">
                  <c:v>0.35583441423479767</c:v>
                </c:pt>
                <c:pt idx="8485">
                  <c:v>0.37401940329452038</c:v>
                </c:pt>
                <c:pt idx="8486">
                  <c:v>0.37401940329452038</c:v>
                </c:pt>
                <c:pt idx="8487">
                  <c:v>1.2904240383077008</c:v>
                </c:pt>
                <c:pt idx="8488">
                  <c:v>0.37401940329452038</c:v>
                </c:pt>
                <c:pt idx="8489">
                  <c:v>0.37401940329452038</c:v>
                </c:pt>
                <c:pt idx="8490">
                  <c:v>0.37401940329452038</c:v>
                </c:pt>
                <c:pt idx="8491">
                  <c:v>9.8650777646113699E-2</c:v>
                </c:pt>
                <c:pt idx="8492">
                  <c:v>0.37401940329452038</c:v>
                </c:pt>
                <c:pt idx="8493">
                  <c:v>0.37401940329452038</c:v>
                </c:pt>
                <c:pt idx="8494">
                  <c:v>0.6092489013212502</c:v>
                </c:pt>
                <c:pt idx="8495">
                  <c:v>0.37401940329452038</c:v>
                </c:pt>
                <c:pt idx="8496">
                  <c:v>0.37401940329452038</c:v>
                </c:pt>
                <c:pt idx="8497">
                  <c:v>0.16651204132986233</c:v>
                </c:pt>
                <c:pt idx="8498">
                  <c:v>0.37401940329452038</c:v>
                </c:pt>
                <c:pt idx="8499">
                  <c:v>0.69129000594418111</c:v>
                </c:pt>
                <c:pt idx="8500">
                  <c:v>0.37401940329452038</c:v>
                </c:pt>
                <c:pt idx="8501">
                  <c:v>0.56852445442993849</c:v>
                </c:pt>
                <c:pt idx="8502">
                  <c:v>0.41827754106099796</c:v>
                </c:pt>
                <c:pt idx="8503">
                  <c:v>0.51800444956272196</c:v>
                </c:pt>
                <c:pt idx="8504">
                  <c:v>0.69030186849268538</c:v>
                </c:pt>
                <c:pt idx="8505">
                  <c:v>0.37401940329452038</c:v>
                </c:pt>
                <c:pt idx="8506">
                  <c:v>0.73148584827371266</c:v>
                </c:pt>
                <c:pt idx="8507">
                  <c:v>0.37401940329452038</c:v>
                </c:pt>
                <c:pt idx="8508">
                  <c:v>0.37401940329452038</c:v>
                </c:pt>
                <c:pt idx="8509">
                  <c:v>0.19130433975766939</c:v>
                </c:pt>
                <c:pt idx="8510">
                  <c:v>0.68964178578844226</c:v>
                </c:pt>
                <c:pt idx="8511">
                  <c:v>0.6490540935197735</c:v>
                </c:pt>
                <c:pt idx="8512">
                  <c:v>0.74179563208493327</c:v>
                </c:pt>
                <c:pt idx="8513">
                  <c:v>0.41152246902858758</c:v>
                </c:pt>
                <c:pt idx="8514">
                  <c:v>1.4386594501083978</c:v>
                </c:pt>
                <c:pt idx="8515">
                  <c:v>2.1280144701258887</c:v>
                </c:pt>
                <c:pt idx="8516">
                  <c:v>0.28951901835407229</c:v>
                </c:pt>
                <c:pt idx="8517">
                  <c:v>0.37401940329452038</c:v>
                </c:pt>
                <c:pt idx="8518">
                  <c:v>0.24108492473998178</c:v>
                </c:pt>
                <c:pt idx="8519">
                  <c:v>0.55567629558054876</c:v>
                </c:pt>
                <c:pt idx="8520">
                  <c:v>0.80105508496578659</c:v>
                </c:pt>
                <c:pt idx="8521">
                  <c:v>0.73635583947517036</c:v>
                </c:pt>
                <c:pt idx="8522">
                  <c:v>1.2861824004477302</c:v>
                </c:pt>
                <c:pt idx="8523">
                  <c:v>0.37401940329452038</c:v>
                </c:pt>
                <c:pt idx="8524">
                  <c:v>0.69942180244087393</c:v>
                </c:pt>
                <c:pt idx="8525">
                  <c:v>0.37401940329452038</c:v>
                </c:pt>
                <c:pt idx="8526">
                  <c:v>0.51063967030221624</c:v>
                </c:pt>
                <c:pt idx="8527">
                  <c:v>0.23853012800333642</c:v>
                </c:pt>
                <c:pt idx="8528">
                  <c:v>6.9721076137910717E-2</c:v>
                </c:pt>
                <c:pt idx="8529">
                  <c:v>0.28944748306849771</c:v>
                </c:pt>
                <c:pt idx="8530">
                  <c:v>0.44200104822774855</c:v>
                </c:pt>
                <c:pt idx="8531">
                  <c:v>0.71940916070541594</c:v>
                </c:pt>
                <c:pt idx="8532">
                  <c:v>0.37401940329452038</c:v>
                </c:pt>
                <c:pt idx="8533">
                  <c:v>0.78403489419862615</c:v>
                </c:pt>
                <c:pt idx="8534">
                  <c:v>0.535890976176292</c:v>
                </c:pt>
                <c:pt idx="8535">
                  <c:v>9.1614124110381515E-2</c:v>
                </c:pt>
                <c:pt idx="8536">
                  <c:v>0.30653232285693022</c:v>
                </c:pt>
                <c:pt idx="8537">
                  <c:v>0.20417551610342216</c:v>
                </c:pt>
                <c:pt idx="8538">
                  <c:v>4.9063135795515599E-2</c:v>
                </c:pt>
                <c:pt idx="8539">
                  <c:v>5.741141544132268E-2</c:v>
                </c:pt>
                <c:pt idx="8540">
                  <c:v>0.31450601093574787</c:v>
                </c:pt>
                <c:pt idx="8541">
                  <c:v>0.56204635097439015</c:v>
                </c:pt>
                <c:pt idx="8542">
                  <c:v>2.0604610694446315</c:v>
                </c:pt>
                <c:pt idx="8543">
                  <c:v>0.7239170104061885</c:v>
                </c:pt>
                <c:pt idx="8544">
                  <c:v>0.70264530499430877</c:v>
                </c:pt>
                <c:pt idx="8545">
                  <c:v>0.39999355445232382</c:v>
                </c:pt>
                <c:pt idx="8546">
                  <c:v>0.25282659302450261</c:v>
                </c:pt>
                <c:pt idx="8547">
                  <c:v>1.328989772054965</c:v>
                </c:pt>
                <c:pt idx="8548">
                  <c:v>2.5001136601617704E-2</c:v>
                </c:pt>
                <c:pt idx="8549">
                  <c:v>0.25203392901441118</c:v>
                </c:pt>
                <c:pt idx="8550">
                  <c:v>0.48148268035689801</c:v>
                </c:pt>
                <c:pt idx="8551">
                  <c:v>0.37401940329452038</c:v>
                </c:pt>
                <c:pt idx="8552">
                  <c:v>0.67661399510908726</c:v>
                </c:pt>
                <c:pt idx="8553">
                  <c:v>0.53416543135465699</c:v>
                </c:pt>
                <c:pt idx="8554">
                  <c:v>0.37401940329452038</c:v>
                </c:pt>
                <c:pt idx="8555">
                  <c:v>0.95040741922386174</c:v>
                </c:pt>
                <c:pt idx="8556">
                  <c:v>0.64127459689895305</c:v>
                </c:pt>
                <c:pt idx="8557">
                  <c:v>7.0105535818223527E-2</c:v>
                </c:pt>
                <c:pt idx="8558">
                  <c:v>0.65920930251062981</c:v>
                </c:pt>
                <c:pt idx="8559">
                  <c:v>4.3996701907859362E-3</c:v>
                </c:pt>
                <c:pt idx="8560">
                  <c:v>0.37401940329452038</c:v>
                </c:pt>
                <c:pt idx="8561">
                  <c:v>0.10584852940697369</c:v>
                </c:pt>
                <c:pt idx="8562">
                  <c:v>0.2113915182510446</c:v>
                </c:pt>
                <c:pt idx="8563">
                  <c:v>0.66032712151170192</c:v>
                </c:pt>
                <c:pt idx="8564">
                  <c:v>0</c:v>
                </c:pt>
                <c:pt idx="8565">
                  <c:v>0.31477617207261521</c:v>
                </c:pt>
                <c:pt idx="8566">
                  <c:v>0.7288509817371428</c:v>
                </c:pt>
                <c:pt idx="8567">
                  <c:v>0.69968355364455914</c:v>
                </c:pt>
                <c:pt idx="8568">
                  <c:v>0.32056484465850721</c:v>
                </c:pt>
                <c:pt idx="8569">
                  <c:v>0.37401940329452038</c:v>
                </c:pt>
                <c:pt idx="8570">
                  <c:v>0.31038762739181686</c:v>
                </c:pt>
                <c:pt idx="8571">
                  <c:v>0.37401940329452038</c:v>
                </c:pt>
                <c:pt idx="8572">
                  <c:v>0.48469522755421535</c:v>
                </c:pt>
                <c:pt idx="8573">
                  <c:v>0.33881403189909143</c:v>
                </c:pt>
                <c:pt idx="8574">
                  <c:v>0.41108369972771813</c:v>
                </c:pt>
                <c:pt idx="8575">
                  <c:v>0.11348331519467433</c:v>
                </c:pt>
                <c:pt idx="8576">
                  <c:v>0.37401940329452038</c:v>
                </c:pt>
                <c:pt idx="8577">
                  <c:v>0.38989208542966608</c:v>
                </c:pt>
                <c:pt idx="8578">
                  <c:v>0.37401940329452038</c:v>
                </c:pt>
                <c:pt idx="8579">
                  <c:v>0.78914574732787346</c:v>
                </c:pt>
                <c:pt idx="8580">
                  <c:v>4.64663997244429E-2</c:v>
                </c:pt>
                <c:pt idx="8581">
                  <c:v>0.24211744441808558</c:v>
                </c:pt>
                <c:pt idx="8582">
                  <c:v>0.37401940329452038</c:v>
                </c:pt>
                <c:pt idx="8583">
                  <c:v>0.46754246964779733</c:v>
                </c:pt>
                <c:pt idx="8584">
                  <c:v>0.25687893811886969</c:v>
                </c:pt>
                <c:pt idx="8585">
                  <c:v>0.13718396707532679</c:v>
                </c:pt>
                <c:pt idx="8586">
                  <c:v>8.199493279866657E-2</c:v>
                </c:pt>
                <c:pt idx="8587">
                  <c:v>0.37401940329452038</c:v>
                </c:pt>
                <c:pt idx="8588">
                  <c:v>0.15353467457037298</c:v>
                </c:pt>
                <c:pt idx="8589">
                  <c:v>0.80426412207862374</c:v>
                </c:pt>
                <c:pt idx="8590">
                  <c:v>0.23303215962790583</c:v>
                </c:pt>
                <c:pt idx="8591">
                  <c:v>0</c:v>
                </c:pt>
                <c:pt idx="8592">
                  <c:v>0.37401940329452038</c:v>
                </c:pt>
                <c:pt idx="8593">
                  <c:v>5.4687182948772817E-5</c:v>
                </c:pt>
                <c:pt idx="8594">
                  <c:v>0.19193835794091493</c:v>
                </c:pt>
                <c:pt idx="8595">
                  <c:v>1.8506750748365695</c:v>
                </c:pt>
                <c:pt idx="8596">
                  <c:v>0.67566110861633544</c:v>
                </c:pt>
                <c:pt idx="8597">
                  <c:v>0.54693496272141318</c:v>
                </c:pt>
                <c:pt idx="8598">
                  <c:v>1.0865116386654217</c:v>
                </c:pt>
                <c:pt idx="8599">
                  <c:v>0.12913789690934099</c:v>
                </c:pt>
                <c:pt idx="8600">
                  <c:v>0.44778337610518198</c:v>
                </c:pt>
                <c:pt idx="8601">
                  <c:v>0.38995477750369806</c:v>
                </c:pt>
                <c:pt idx="8602">
                  <c:v>0.44924227020878821</c:v>
                </c:pt>
                <c:pt idx="8603">
                  <c:v>0.37401940329452038</c:v>
                </c:pt>
                <c:pt idx="8604">
                  <c:v>0.26885551237863853</c:v>
                </c:pt>
                <c:pt idx="8605">
                  <c:v>0.43473990381711441</c:v>
                </c:pt>
                <c:pt idx="8606">
                  <c:v>1.482627739851446</c:v>
                </c:pt>
                <c:pt idx="8607">
                  <c:v>0.11249459584282263</c:v>
                </c:pt>
                <c:pt idx="8608">
                  <c:v>0.9897425869206713</c:v>
                </c:pt>
                <c:pt idx="8609">
                  <c:v>0.5989515762607126</c:v>
                </c:pt>
                <c:pt idx="8610">
                  <c:v>0.21058645164546874</c:v>
                </c:pt>
                <c:pt idx="8611">
                  <c:v>0.27166060765549066</c:v>
                </c:pt>
                <c:pt idx="8612">
                  <c:v>0.37401940329452038</c:v>
                </c:pt>
                <c:pt idx="8613">
                  <c:v>0.42668088262089904</c:v>
                </c:pt>
                <c:pt idx="8614">
                  <c:v>0.37401940329452038</c:v>
                </c:pt>
                <c:pt idx="8615">
                  <c:v>0.37401940329452038</c:v>
                </c:pt>
                <c:pt idx="8616">
                  <c:v>0.80572195273141267</c:v>
                </c:pt>
                <c:pt idx="8617">
                  <c:v>0.40470667253481923</c:v>
                </c:pt>
                <c:pt idx="8618">
                  <c:v>0.53328858591675965</c:v>
                </c:pt>
                <c:pt idx="8619">
                  <c:v>0.37401940329452038</c:v>
                </c:pt>
                <c:pt idx="8620">
                  <c:v>0.38584225623772855</c:v>
                </c:pt>
                <c:pt idx="8621">
                  <c:v>0.85106688304638656</c:v>
                </c:pt>
                <c:pt idx="8622">
                  <c:v>0.37401940329452038</c:v>
                </c:pt>
                <c:pt idx="8623">
                  <c:v>0.73635583947517036</c:v>
                </c:pt>
                <c:pt idx="8624">
                  <c:v>1.6619738010761095E-2</c:v>
                </c:pt>
                <c:pt idx="8625">
                  <c:v>0.3584777895332843</c:v>
                </c:pt>
                <c:pt idx="8626">
                  <c:v>0.35028717335400439</c:v>
                </c:pt>
                <c:pt idx="8627">
                  <c:v>0.19783455885668139</c:v>
                </c:pt>
                <c:pt idx="8628">
                  <c:v>0.37401940329452038</c:v>
                </c:pt>
                <c:pt idx="8629">
                  <c:v>0.72279418607997514</c:v>
                </c:pt>
                <c:pt idx="8630">
                  <c:v>0</c:v>
                </c:pt>
                <c:pt idx="8631">
                  <c:v>0.29670825197540168</c:v>
                </c:pt>
                <c:pt idx="8632">
                  <c:v>0.70022911719023728</c:v>
                </c:pt>
                <c:pt idx="8633">
                  <c:v>0</c:v>
                </c:pt>
                <c:pt idx="8634">
                  <c:v>0.29280270074608367</c:v>
                </c:pt>
                <c:pt idx="8635">
                  <c:v>0.77222965389721765</c:v>
                </c:pt>
                <c:pt idx="8636">
                  <c:v>0.37401940329452038</c:v>
                </c:pt>
                <c:pt idx="8637">
                  <c:v>0.37401940329452038</c:v>
                </c:pt>
                <c:pt idx="8638">
                  <c:v>0.38641679394245476</c:v>
                </c:pt>
                <c:pt idx="8639">
                  <c:v>0.96052247672885949</c:v>
                </c:pt>
                <c:pt idx="8640">
                  <c:v>1.3576955261379906</c:v>
                </c:pt>
                <c:pt idx="8641">
                  <c:v>0.12367585727825148</c:v>
                </c:pt>
                <c:pt idx="8642">
                  <c:v>0.1589055039399471</c:v>
                </c:pt>
                <c:pt idx="8643">
                  <c:v>0.49239171841338564</c:v>
                </c:pt>
                <c:pt idx="8644">
                  <c:v>0.32086434153328214</c:v>
                </c:pt>
                <c:pt idx="8645">
                  <c:v>0.34452671184313832</c:v>
                </c:pt>
                <c:pt idx="8646">
                  <c:v>0.37401940329452038</c:v>
                </c:pt>
                <c:pt idx="8647">
                  <c:v>0.58523697480680492</c:v>
                </c:pt>
                <c:pt idx="8648">
                  <c:v>2.9131959751517E-2</c:v>
                </c:pt>
                <c:pt idx="8649">
                  <c:v>0.60511238081569663</c:v>
                </c:pt>
                <c:pt idx="8650">
                  <c:v>7.9204015877108971E-2</c:v>
                </c:pt>
                <c:pt idx="8651">
                  <c:v>0.64786862316260518</c:v>
                </c:pt>
                <c:pt idx="8652">
                  <c:v>0</c:v>
                </c:pt>
                <c:pt idx="8653">
                  <c:v>0.68088181895788358</c:v>
                </c:pt>
                <c:pt idx="8654">
                  <c:v>0.44932640654688355</c:v>
                </c:pt>
                <c:pt idx="8655">
                  <c:v>0.35812573477499221</c:v>
                </c:pt>
                <c:pt idx="8656">
                  <c:v>0.39392469092972748</c:v>
                </c:pt>
                <c:pt idx="8657">
                  <c:v>0.954645367055311</c:v>
                </c:pt>
                <c:pt idx="8658">
                  <c:v>0.47035567279195095</c:v>
                </c:pt>
                <c:pt idx="8659">
                  <c:v>0.12771523865752887</c:v>
                </c:pt>
                <c:pt idx="8660">
                  <c:v>0.53927415941289425</c:v>
                </c:pt>
                <c:pt idx="8661">
                  <c:v>0.17989721869660286</c:v>
                </c:pt>
                <c:pt idx="8662">
                  <c:v>0.58476274787494775</c:v>
                </c:pt>
                <c:pt idx="8663">
                  <c:v>0.25357456917563087</c:v>
                </c:pt>
                <c:pt idx="8664">
                  <c:v>0.71364524025939613</c:v>
                </c:pt>
                <c:pt idx="8665">
                  <c:v>0.6382838613743077</c:v>
                </c:pt>
                <c:pt idx="8666">
                  <c:v>0.73123338451820641</c:v>
                </c:pt>
                <c:pt idx="8667">
                  <c:v>0.1019635278217875</c:v>
                </c:pt>
                <c:pt idx="8668">
                  <c:v>6.4559304258122674E-5</c:v>
                </c:pt>
                <c:pt idx="8669">
                  <c:v>0.11280151935601414</c:v>
                </c:pt>
                <c:pt idx="8670">
                  <c:v>0.63207407894276468</c:v>
                </c:pt>
                <c:pt idx="8671">
                  <c:v>0.37401940329452038</c:v>
                </c:pt>
                <c:pt idx="8672">
                  <c:v>0.37401940329452038</c:v>
                </c:pt>
                <c:pt idx="8673">
                  <c:v>0.37401940329452038</c:v>
                </c:pt>
                <c:pt idx="8674">
                  <c:v>0.5619510873220297</c:v>
                </c:pt>
                <c:pt idx="8675">
                  <c:v>0.1146169990149538</c:v>
                </c:pt>
                <c:pt idx="8676">
                  <c:v>0.7827681698495127</c:v>
                </c:pt>
                <c:pt idx="8677">
                  <c:v>0.99182720617283993</c:v>
                </c:pt>
                <c:pt idx="8678">
                  <c:v>1.0120560909058332</c:v>
                </c:pt>
                <c:pt idx="8679">
                  <c:v>0.24289100887543652</c:v>
                </c:pt>
                <c:pt idx="8680">
                  <c:v>0.21325782923112283</c:v>
                </c:pt>
                <c:pt idx="8681">
                  <c:v>0.25556971581657367</c:v>
                </c:pt>
                <c:pt idx="8682">
                  <c:v>0.65224642789064369</c:v>
                </c:pt>
                <c:pt idx="8683">
                  <c:v>0.55132829938678585</c:v>
                </c:pt>
                <c:pt idx="8684">
                  <c:v>0.90416103740857323</c:v>
                </c:pt>
                <c:pt idx="8685">
                  <c:v>0.12541860305866476</c:v>
                </c:pt>
                <c:pt idx="8686">
                  <c:v>0.20071714888194775</c:v>
                </c:pt>
                <c:pt idx="8687">
                  <c:v>0.36182119267987323</c:v>
                </c:pt>
                <c:pt idx="8688">
                  <c:v>0.49767275404090999</c:v>
                </c:pt>
                <c:pt idx="8689">
                  <c:v>0</c:v>
                </c:pt>
                <c:pt idx="8690">
                  <c:v>1.0476847325190195</c:v>
                </c:pt>
                <c:pt idx="8691">
                  <c:v>0.87534648004748483</c:v>
                </c:pt>
                <c:pt idx="8692">
                  <c:v>0.31238275010062894</c:v>
                </c:pt>
                <c:pt idx="8693">
                  <c:v>0.73635583947517036</c:v>
                </c:pt>
                <c:pt idx="8694">
                  <c:v>0.70022911719023728</c:v>
                </c:pt>
                <c:pt idx="8695">
                  <c:v>0.16410448631303556</c:v>
                </c:pt>
                <c:pt idx="8696">
                  <c:v>0.73635583947517036</c:v>
                </c:pt>
                <c:pt idx="8697">
                  <c:v>0.36794207447827459</c:v>
                </c:pt>
                <c:pt idx="8698">
                  <c:v>0.62348820297069085</c:v>
                </c:pt>
                <c:pt idx="8699">
                  <c:v>0.35311352574886284</c:v>
                </c:pt>
                <c:pt idx="8700">
                  <c:v>0</c:v>
                </c:pt>
                <c:pt idx="8701">
                  <c:v>0.37401940329452038</c:v>
                </c:pt>
                <c:pt idx="8702">
                  <c:v>0.26714734624282543</c:v>
                </c:pt>
                <c:pt idx="8703">
                  <c:v>0.37401940329452038</c:v>
                </c:pt>
                <c:pt idx="8704">
                  <c:v>0.35470203204719919</c:v>
                </c:pt>
                <c:pt idx="8705">
                  <c:v>0.37366951488789596</c:v>
                </c:pt>
                <c:pt idx="8706">
                  <c:v>0.27636862940886792</c:v>
                </c:pt>
                <c:pt idx="8707">
                  <c:v>0.38996820526366194</c:v>
                </c:pt>
                <c:pt idx="8708">
                  <c:v>0.73635583947517036</c:v>
                </c:pt>
                <c:pt idx="8709">
                  <c:v>0.70796253456768587</c:v>
                </c:pt>
                <c:pt idx="8710">
                  <c:v>0.88655994240993197</c:v>
                </c:pt>
                <c:pt idx="8711">
                  <c:v>0.33449326105147587</c:v>
                </c:pt>
                <c:pt idx="8712">
                  <c:v>0.79263536935193535</c:v>
                </c:pt>
                <c:pt idx="8713">
                  <c:v>0.21543419770111902</c:v>
                </c:pt>
                <c:pt idx="8714">
                  <c:v>1.575313631876623</c:v>
                </c:pt>
                <c:pt idx="8715">
                  <c:v>2.9389090550681188E-2</c:v>
                </c:pt>
                <c:pt idx="8716">
                  <c:v>6.970557388525174E-2</c:v>
                </c:pt>
                <c:pt idx="8717">
                  <c:v>0.37401940329452038</c:v>
                </c:pt>
                <c:pt idx="8718">
                  <c:v>0.57106593279316653</c:v>
                </c:pt>
                <c:pt idx="8719">
                  <c:v>0.57512255298763115</c:v>
                </c:pt>
                <c:pt idx="8720">
                  <c:v>0.37401940329452038</c:v>
                </c:pt>
                <c:pt idx="8721">
                  <c:v>1.0473629749257576</c:v>
                </c:pt>
                <c:pt idx="8722">
                  <c:v>0.1105987538625109</c:v>
                </c:pt>
                <c:pt idx="8723">
                  <c:v>0.38160138423182532</c:v>
                </c:pt>
                <c:pt idx="8724">
                  <c:v>0.70022911719023728</c:v>
                </c:pt>
                <c:pt idx="8725">
                  <c:v>0.73578142200394925</c:v>
                </c:pt>
                <c:pt idx="8726">
                  <c:v>0.24266745776800006</c:v>
                </c:pt>
                <c:pt idx="8727">
                  <c:v>0.18317646300624116</c:v>
                </c:pt>
                <c:pt idx="8728">
                  <c:v>0.19714269548848182</c:v>
                </c:pt>
                <c:pt idx="8729">
                  <c:v>7.9692750957748151E-2</c:v>
                </c:pt>
                <c:pt idx="8730">
                  <c:v>0.71732990153422294</c:v>
                </c:pt>
                <c:pt idx="8731">
                  <c:v>0.37401940329452038</c:v>
                </c:pt>
                <c:pt idx="8732">
                  <c:v>1.0995787359670406</c:v>
                </c:pt>
                <c:pt idx="8733">
                  <c:v>0.53690314993143584</c:v>
                </c:pt>
                <c:pt idx="8734">
                  <c:v>0.84366208980481794</c:v>
                </c:pt>
                <c:pt idx="8735">
                  <c:v>0.77065422025674535</c:v>
                </c:pt>
                <c:pt idx="8736">
                  <c:v>7.2482457651611765E-2</c:v>
                </c:pt>
                <c:pt idx="8737">
                  <c:v>0.21877995332743619</c:v>
                </c:pt>
                <c:pt idx="8738">
                  <c:v>0.72331974928079801</c:v>
                </c:pt>
                <c:pt idx="8739">
                  <c:v>0.70249165323525586</c:v>
                </c:pt>
                <c:pt idx="8740">
                  <c:v>0.74233185433753679</c:v>
                </c:pt>
                <c:pt idx="8741">
                  <c:v>0.16790673048504962</c:v>
                </c:pt>
                <c:pt idx="8742">
                  <c:v>0.20311164976428586</c:v>
                </c:pt>
                <c:pt idx="8743">
                  <c:v>0.48297668314690967</c:v>
                </c:pt>
                <c:pt idx="8744">
                  <c:v>0.77655652748230497</c:v>
                </c:pt>
                <c:pt idx="8745">
                  <c:v>0.73572105480555505</c:v>
                </c:pt>
                <c:pt idx="8746">
                  <c:v>0.51195226810408123</c:v>
                </c:pt>
                <c:pt idx="8747">
                  <c:v>0.23802235119540732</c:v>
                </c:pt>
                <c:pt idx="8748">
                  <c:v>0.17794890054631579</c:v>
                </c:pt>
                <c:pt idx="8749">
                  <c:v>0.17623182785751051</c:v>
                </c:pt>
                <c:pt idx="8750">
                  <c:v>0.37401940329452038</c:v>
                </c:pt>
                <c:pt idx="8751">
                  <c:v>0.98817349606674132</c:v>
                </c:pt>
                <c:pt idx="8752">
                  <c:v>3.0110164322261768E-2</c:v>
                </c:pt>
                <c:pt idx="8753">
                  <c:v>1.0838528656093152</c:v>
                </c:pt>
                <c:pt idx="8754">
                  <c:v>0.37401940329452038</c:v>
                </c:pt>
                <c:pt idx="8755">
                  <c:v>0.21638373037062911</c:v>
                </c:pt>
                <c:pt idx="8756">
                  <c:v>0.66410488786106803</c:v>
                </c:pt>
                <c:pt idx="8757">
                  <c:v>0.70646332582909455</c:v>
                </c:pt>
                <c:pt idx="8758">
                  <c:v>8.0218062196841675E-2</c:v>
                </c:pt>
                <c:pt idx="8759">
                  <c:v>0.27078740536467544</c:v>
                </c:pt>
                <c:pt idx="8760">
                  <c:v>0.37401940329452038</c:v>
                </c:pt>
                <c:pt idx="8761">
                  <c:v>0.11273399469374897</c:v>
                </c:pt>
                <c:pt idx="8762">
                  <c:v>0.41250370590427454</c:v>
                </c:pt>
                <c:pt idx="8763">
                  <c:v>0.43859741675885799</c:v>
                </c:pt>
                <c:pt idx="8764">
                  <c:v>0.44714651139369271</c:v>
                </c:pt>
                <c:pt idx="8765">
                  <c:v>0.72403144791424767</c:v>
                </c:pt>
                <c:pt idx="8766">
                  <c:v>0.56186079849132053</c:v>
                </c:pt>
                <c:pt idx="8767">
                  <c:v>0.18554943261058743</c:v>
                </c:pt>
                <c:pt idx="8768">
                  <c:v>1.8245974973941807E-2</c:v>
                </c:pt>
                <c:pt idx="8769">
                  <c:v>0.37401940329452038</c:v>
                </c:pt>
                <c:pt idx="8770">
                  <c:v>0.37401940329452038</c:v>
                </c:pt>
                <c:pt idx="8771">
                  <c:v>0.4027545530892685</c:v>
                </c:pt>
                <c:pt idx="8772">
                  <c:v>2.4876112138525142</c:v>
                </c:pt>
                <c:pt idx="8773">
                  <c:v>0.37401940329452038</c:v>
                </c:pt>
                <c:pt idx="8774">
                  <c:v>0.49245919361748253</c:v>
                </c:pt>
                <c:pt idx="8775">
                  <c:v>0.37401940329452038</c:v>
                </c:pt>
                <c:pt idx="8776">
                  <c:v>0.87273179015388436</c:v>
                </c:pt>
                <c:pt idx="8777">
                  <c:v>0.39859083834225728</c:v>
                </c:pt>
                <c:pt idx="8778">
                  <c:v>0.37401940329452016</c:v>
                </c:pt>
                <c:pt idx="8779">
                  <c:v>6.4851610924743133E-2</c:v>
                </c:pt>
                <c:pt idx="8780">
                  <c:v>0.56668572718800325</c:v>
                </c:pt>
                <c:pt idx="8781">
                  <c:v>1.517973755457046</c:v>
                </c:pt>
                <c:pt idx="8782">
                  <c:v>0.73349693654314341</c:v>
                </c:pt>
                <c:pt idx="8783">
                  <c:v>0.65727278522724197</c:v>
                </c:pt>
                <c:pt idx="8784">
                  <c:v>1.7174141676996155</c:v>
                </c:pt>
                <c:pt idx="8785">
                  <c:v>0.24864039553453587</c:v>
                </c:pt>
                <c:pt idx="8786">
                  <c:v>0.63711664588967087</c:v>
                </c:pt>
                <c:pt idx="8787">
                  <c:v>0.12367585727825148</c:v>
                </c:pt>
                <c:pt idx="8788">
                  <c:v>0.11912464641109079</c:v>
                </c:pt>
                <c:pt idx="8789">
                  <c:v>0.7555101993811344</c:v>
                </c:pt>
                <c:pt idx="8790">
                  <c:v>0.71215740652900905</c:v>
                </c:pt>
                <c:pt idx="8791">
                  <c:v>0.78802515886094815</c:v>
                </c:pt>
                <c:pt idx="8792">
                  <c:v>0.78091002061825698</c:v>
                </c:pt>
                <c:pt idx="8793">
                  <c:v>0.37401940329452038</c:v>
                </c:pt>
                <c:pt idx="8794">
                  <c:v>0.26154935947812241</c:v>
                </c:pt>
                <c:pt idx="8795">
                  <c:v>0.17533710498937097</c:v>
                </c:pt>
                <c:pt idx="8796">
                  <c:v>6.6104538154348344E-2</c:v>
                </c:pt>
                <c:pt idx="8797">
                  <c:v>0.10985864448593767</c:v>
                </c:pt>
                <c:pt idx="8798">
                  <c:v>0.23028076589155239</c:v>
                </c:pt>
                <c:pt idx="8799">
                  <c:v>0.41250370590427399</c:v>
                </c:pt>
                <c:pt idx="8800">
                  <c:v>0.31191679737232303</c:v>
                </c:pt>
                <c:pt idx="8801">
                  <c:v>3.5145561320221598E-2</c:v>
                </c:pt>
                <c:pt idx="8802">
                  <c:v>0.26199772133712756</c:v>
                </c:pt>
                <c:pt idx="8803">
                  <c:v>0.1424964555207556</c:v>
                </c:pt>
                <c:pt idx="8804">
                  <c:v>0.1796100479918803</c:v>
                </c:pt>
                <c:pt idx="8805">
                  <c:v>1.259739433264695</c:v>
                </c:pt>
                <c:pt idx="8806">
                  <c:v>0.61703171102880028</c:v>
                </c:pt>
                <c:pt idx="8807">
                  <c:v>0.45892143594568213</c:v>
                </c:pt>
                <c:pt idx="8808">
                  <c:v>0.37760506255266885</c:v>
                </c:pt>
                <c:pt idx="8809">
                  <c:v>0.73282994463055018</c:v>
                </c:pt>
                <c:pt idx="8810">
                  <c:v>1.6091361184145819E-2</c:v>
                </c:pt>
                <c:pt idx="8811">
                  <c:v>0.38132392285728911</c:v>
                </c:pt>
                <c:pt idx="8812">
                  <c:v>0.71330724963905423</c:v>
                </c:pt>
                <c:pt idx="8813">
                  <c:v>0.5400223860749308</c:v>
                </c:pt>
                <c:pt idx="8814">
                  <c:v>0.52254383151648021</c:v>
                </c:pt>
                <c:pt idx="8815">
                  <c:v>0.69968355364455914</c:v>
                </c:pt>
                <c:pt idx="8816">
                  <c:v>3.6587415809553374E-2</c:v>
                </c:pt>
                <c:pt idx="8817">
                  <c:v>0.35534181259947978</c:v>
                </c:pt>
                <c:pt idx="8818">
                  <c:v>0.64217387325648678</c:v>
                </c:pt>
                <c:pt idx="8819">
                  <c:v>0.522714074612327</c:v>
                </c:pt>
                <c:pt idx="8820">
                  <c:v>0.37401940329452016</c:v>
                </c:pt>
                <c:pt idx="8821">
                  <c:v>0.29433386834615005</c:v>
                </c:pt>
                <c:pt idx="8822">
                  <c:v>0.34154010477680752</c:v>
                </c:pt>
                <c:pt idx="8823">
                  <c:v>0.29167997286049985</c:v>
                </c:pt>
                <c:pt idx="8824">
                  <c:v>0.66998206303271957</c:v>
                </c:pt>
                <c:pt idx="8825">
                  <c:v>0.10039211353231983</c:v>
                </c:pt>
                <c:pt idx="8826">
                  <c:v>0.37401940329452016</c:v>
                </c:pt>
                <c:pt idx="8827">
                  <c:v>0.37401940329452038</c:v>
                </c:pt>
                <c:pt idx="8828">
                  <c:v>6.5826662273981177E-3</c:v>
                </c:pt>
                <c:pt idx="8829">
                  <c:v>0.40216954338847138</c:v>
                </c:pt>
                <c:pt idx="8830">
                  <c:v>0.65442899748427885</c:v>
                </c:pt>
                <c:pt idx="8831">
                  <c:v>0.5636717505731822</c:v>
                </c:pt>
                <c:pt idx="8832">
                  <c:v>0.66138268942366341</c:v>
                </c:pt>
                <c:pt idx="8833">
                  <c:v>0.58578108238765114</c:v>
                </c:pt>
                <c:pt idx="8834">
                  <c:v>0.37401940329452038</c:v>
                </c:pt>
                <c:pt idx="8835">
                  <c:v>0.47534143812988944</c:v>
                </c:pt>
                <c:pt idx="8836">
                  <c:v>0.45348260374027599</c:v>
                </c:pt>
                <c:pt idx="8837">
                  <c:v>0.80375167072438691</c:v>
                </c:pt>
                <c:pt idx="8838">
                  <c:v>9.0763193813385559E-2</c:v>
                </c:pt>
                <c:pt idx="8839">
                  <c:v>0.37401940329452038</c:v>
                </c:pt>
                <c:pt idx="8840">
                  <c:v>0.54081244092452319</c:v>
                </c:pt>
                <c:pt idx="8841">
                  <c:v>0.3132601680079829</c:v>
                </c:pt>
                <c:pt idx="8842">
                  <c:v>0.45954910609111138</c:v>
                </c:pt>
                <c:pt idx="8843">
                  <c:v>0.28622014133134327</c:v>
                </c:pt>
                <c:pt idx="8844">
                  <c:v>0.12600165805940089</c:v>
                </c:pt>
                <c:pt idx="8845">
                  <c:v>1.2497397342241683</c:v>
                </c:pt>
                <c:pt idx="8846">
                  <c:v>0.66992285528971229</c:v>
                </c:pt>
                <c:pt idx="8847">
                  <c:v>2.4158166402889778</c:v>
                </c:pt>
                <c:pt idx="8848">
                  <c:v>0.31812286542170837</c:v>
                </c:pt>
                <c:pt idx="8849">
                  <c:v>0.72466942426312853</c:v>
                </c:pt>
                <c:pt idx="8850">
                  <c:v>0.92994823981802921</c:v>
                </c:pt>
                <c:pt idx="8851">
                  <c:v>0.30561683890708446</c:v>
                </c:pt>
                <c:pt idx="8852">
                  <c:v>0.35014058184075514</c:v>
                </c:pt>
                <c:pt idx="8853">
                  <c:v>0.37401940329452038</c:v>
                </c:pt>
                <c:pt idx="8854">
                  <c:v>1.3890176187140861</c:v>
                </c:pt>
                <c:pt idx="8855">
                  <c:v>0.71137565204182163</c:v>
                </c:pt>
                <c:pt idx="8856">
                  <c:v>0.17441426747421065</c:v>
                </c:pt>
                <c:pt idx="8857">
                  <c:v>0.12103859907452642</c:v>
                </c:pt>
                <c:pt idx="8858">
                  <c:v>0.34499471004549032</c:v>
                </c:pt>
                <c:pt idx="8859">
                  <c:v>0.85232807784643327</c:v>
                </c:pt>
                <c:pt idx="8860">
                  <c:v>5.6843450363268058E-2</c:v>
                </c:pt>
                <c:pt idx="8861">
                  <c:v>1.1471758632512021</c:v>
                </c:pt>
                <c:pt idx="8862">
                  <c:v>0.34745225489019788</c:v>
                </c:pt>
                <c:pt idx="8863">
                  <c:v>0.20911334486913608</c:v>
                </c:pt>
                <c:pt idx="8864">
                  <c:v>0.46593180675548368</c:v>
                </c:pt>
                <c:pt idx="8865">
                  <c:v>0.4340256953939991</c:v>
                </c:pt>
                <c:pt idx="8866">
                  <c:v>0.37401940329452038</c:v>
                </c:pt>
                <c:pt idx="8867">
                  <c:v>0.58688721999376903</c:v>
                </c:pt>
                <c:pt idx="8868">
                  <c:v>0.37401940329452038</c:v>
                </c:pt>
                <c:pt idx="8869">
                  <c:v>1.8796046905551349E-2</c:v>
                </c:pt>
                <c:pt idx="8870">
                  <c:v>0.20669284811718569</c:v>
                </c:pt>
                <c:pt idx="8871">
                  <c:v>5.744792189010757E-2</c:v>
                </c:pt>
                <c:pt idx="8872">
                  <c:v>0.35090866790263592</c:v>
                </c:pt>
                <c:pt idx="8873">
                  <c:v>0.56273112925848612</c:v>
                </c:pt>
                <c:pt idx="8874">
                  <c:v>0.62998309774758987</c:v>
                </c:pt>
                <c:pt idx="8875">
                  <c:v>1.05465233367633</c:v>
                </c:pt>
                <c:pt idx="8876">
                  <c:v>0.37401940329452038</c:v>
                </c:pt>
                <c:pt idx="8877">
                  <c:v>0.54281335758679872</c:v>
                </c:pt>
                <c:pt idx="8878">
                  <c:v>0.28488107819736042</c:v>
                </c:pt>
                <c:pt idx="8879">
                  <c:v>0.50702612583813378</c:v>
                </c:pt>
                <c:pt idx="8880">
                  <c:v>9.0770580345294269E-3</c:v>
                </c:pt>
                <c:pt idx="8881">
                  <c:v>0.37401940329452038</c:v>
                </c:pt>
                <c:pt idx="8882">
                  <c:v>0.46412862887266704</c:v>
                </c:pt>
                <c:pt idx="8883">
                  <c:v>0.3865877210089983</c:v>
                </c:pt>
                <c:pt idx="8884">
                  <c:v>0.6468736256980312</c:v>
                </c:pt>
                <c:pt idx="8885">
                  <c:v>0.40620677045761922</c:v>
                </c:pt>
                <c:pt idx="8886">
                  <c:v>0.70029647564572695</c:v>
                </c:pt>
                <c:pt idx="8887">
                  <c:v>0.37401940329452038</c:v>
                </c:pt>
                <c:pt idx="8888">
                  <c:v>0.47527922412413331</c:v>
                </c:pt>
                <c:pt idx="8889">
                  <c:v>0.11380749408686568</c:v>
                </c:pt>
                <c:pt idx="8890">
                  <c:v>0.38818119716909238</c:v>
                </c:pt>
                <c:pt idx="8891">
                  <c:v>4.058926913057502E-2</c:v>
                </c:pt>
                <c:pt idx="8892">
                  <c:v>0.71730366301634996</c:v>
                </c:pt>
                <c:pt idx="8893">
                  <c:v>0.71734561895552551</c:v>
                </c:pt>
                <c:pt idx="8894">
                  <c:v>0.37401940329452038</c:v>
                </c:pt>
                <c:pt idx="8895">
                  <c:v>3.4739649230333999E-2</c:v>
                </c:pt>
                <c:pt idx="8896">
                  <c:v>0.73354796521946763</c:v>
                </c:pt>
                <c:pt idx="8897">
                  <c:v>0.2114674667148824</c:v>
                </c:pt>
                <c:pt idx="8898">
                  <c:v>0.63362860462123094</c:v>
                </c:pt>
                <c:pt idx="8899">
                  <c:v>0.28528505005154575</c:v>
                </c:pt>
                <c:pt idx="8900">
                  <c:v>0.26176112214192876</c:v>
                </c:pt>
                <c:pt idx="8901">
                  <c:v>2.2239079095857834E-2</c:v>
                </c:pt>
                <c:pt idx="8902">
                  <c:v>0.38347074012111487</c:v>
                </c:pt>
                <c:pt idx="8903">
                  <c:v>0.15817879639416726</c:v>
                </c:pt>
                <c:pt idx="8904">
                  <c:v>0.73635583947517036</c:v>
                </c:pt>
                <c:pt idx="8905">
                  <c:v>0.37401940329452038</c:v>
                </c:pt>
                <c:pt idx="8906">
                  <c:v>1.1628169489414775</c:v>
                </c:pt>
                <c:pt idx="8907">
                  <c:v>0.44238466576716984</c:v>
                </c:pt>
                <c:pt idx="8908">
                  <c:v>4.8950924900294061E-2</c:v>
                </c:pt>
                <c:pt idx="8909">
                  <c:v>0.30066637658653694</c:v>
                </c:pt>
                <c:pt idx="8910">
                  <c:v>0.23560866986096232</c:v>
                </c:pt>
                <c:pt idx="8911">
                  <c:v>0.25351455890692876</c:v>
                </c:pt>
                <c:pt idx="8912">
                  <c:v>0.86054121126435812</c:v>
                </c:pt>
                <c:pt idx="8913">
                  <c:v>0</c:v>
                </c:pt>
                <c:pt idx="8914">
                  <c:v>0.31845458179103858</c:v>
                </c:pt>
                <c:pt idx="8915">
                  <c:v>0.67741571179738935</c:v>
                </c:pt>
                <c:pt idx="8916">
                  <c:v>0.50700034629531909</c:v>
                </c:pt>
                <c:pt idx="8917">
                  <c:v>3.8161110867699237E-2</c:v>
                </c:pt>
                <c:pt idx="8918">
                  <c:v>0.37401940329452038</c:v>
                </c:pt>
                <c:pt idx="8919">
                  <c:v>0.74960807282707631</c:v>
                </c:pt>
                <c:pt idx="8920">
                  <c:v>0.33931615647208846</c:v>
                </c:pt>
                <c:pt idx="8921">
                  <c:v>0.14664784621955074</c:v>
                </c:pt>
                <c:pt idx="8922">
                  <c:v>3.8666855529105568</c:v>
                </c:pt>
                <c:pt idx="8923">
                  <c:v>0.83016556344198622</c:v>
                </c:pt>
                <c:pt idx="8924">
                  <c:v>0.68459161771994637</c:v>
                </c:pt>
                <c:pt idx="8925">
                  <c:v>0.52696283737394434</c:v>
                </c:pt>
                <c:pt idx="8926">
                  <c:v>0.43890082322333507</c:v>
                </c:pt>
                <c:pt idx="8927">
                  <c:v>9.2977927539746888E-2</c:v>
                </c:pt>
                <c:pt idx="8928">
                  <c:v>0.37401940329452038</c:v>
                </c:pt>
                <c:pt idx="8929">
                  <c:v>0.56891766200267146</c:v>
                </c:pt>
                <c:pt idx="8930">
                  <c:v>0.45887647710519897</c:v>
                </c:pt>
                <c:pt idx="8931">
                  <c:v>0.70865667389501663</c:v>
                </c:pt>
                <c:pt idx="8932">
                  <c:v>0.37401940329452038</c:v>
                </c:pt>
                <c:pt idx="8933">
                  <c:v>0.33543223159978797</c:v>
                </c:pt>
                <c:pt idx="8934">
                  <c:v>0.39331479108161016</c:v>
                </c:pt>
                <c:pt idx="8935">
                  <c:v>0.37401940329452038</c:v>
                </c:pt>
                <c:pt idx="8936">
                  <c:v>9.3643537729401177E-2</c:v>
                </c:pt>
                <c:pt idx="8937">
                  <c:v>0.9945663572078588</c:v>
                </c:pt>
                <c:pt idx="8938">
                  <c:v>0.13039288682467398</c:v>
                </c:pt>
                <c:pt idx="8939">
                  <c:v>0.222815758609688</c:v>
                </c:pt>
                <c:pt idx="8940">
                  <c:v>0.37401940329452038</c:v>
                </c:pt>
                <c:pt idx="8941">
                  <c:v>0.73609677865117507</c:v>
                </c:pt>
                <c:pt idx="8942">
                  <c:v>0.14805951938064235</c:v>
                </c:pt>
                <c:pt idx="8943">
                  <c:v>5.4266328434689523E-2</c:v>
                </c:pt>
                <c:pt idx="8944">
                  <c:v>0.67105772207109649</c:v>
                </c:pt>
                <c:pt idx="8945">
                  <c:v>0.20265000256534618</c:v>
                </c:pt>
                <c:pt idx="8946">
                  <c:v>0.13330773227452256</c:v>
                </c:pt>
                <c:pt idx="8947">
                  <c:v>0.37401940329452038</c:v>
                </c:pt>
                <c:pt idx="8948">
                  <c:v>0.51587328770841823</c:v>
                </c:pt>
                <c:pt idx="8949">
                  <c:v>4.6589977297728277E-2</c:v>
                </c:pt>
                <c:pt idx="8950">
                  <c:v>0.73976238278862272</c:v>
                </c:pt>
                <c:pt idx="8951">
                  <c:v>0.30264780976515104</c:v>
                </c:pt>
                <c:pt idx="8952">
                  <c:v>0.2739889714162555</c:v>
                </c:pt>
                <c:pt idx="8953">
                  <c:v>0.32815848479048126</c:v>
                </c:pt>
                <c:pt idx="8954">
                  <c:v>0.69792806513640637</c:v>
                </c:pt>
                <c:pt idx="8955">
                  <c:v>0.37401940329452016</c:v>
                </c:pt>
                <c:pt idx="8956">
                  <c:v>0.72598397082773181</c:v>
                </c:pt>
                <c:pt idx="8957">
                  <c:v>0.53629066469391518</c:v>
                </c:pt>
                <c:pt idx="8958">
                  <c:v>0.73635583947517036</c:v>
                </c:pt>
                <c:pt idx="8959">
                  <c:v>0.28296265903936263</c:v>
                </c:pt>
                <c:pt idx="8960">
                  <c:v>1.8489357041163845</c:v>
                </c:pt>
                <c:pt idx="8961">
                  <c:v>0.99485593535199368</c:v>
                </c:pt>
                <c:pt idx="8962">
                  <c:v>0.37401940329452038</c:v>
                </c:pt>
                <c:pt idx="8963">
                  <c:v>8.3320038256874375E-5</c:v>
                </c:pt>
                <c:pt idx="8964">
                  <c:v>0.72825912231167134</c:v>
                </c:pt>
                <c:pt idx="8965">
                  <c:v>0.72611933390253058</c:v>
                </c:pt>
                <c:pt idx="8966">
                  <c:v>0.802590677654621</c:v>
                </c:pt>
                <c:pt idx="8967">
                  <c:v>0.72466942426312853</c:v>
                </c:pt>
                <c:pt idx="8968">
                  <c:v>0.66763962182355496</c:v>
                </c:pt>
                <c:pt idx="8969">
                  <c:v>0.6967469627648335</c:v>
                </c:pt>
                <c:pt idx="8970">
                  <c:v>1.0263349117891825</c:v>
                </c:pt>
                <c:pt idx="8971">
                  <c:v>1.6897222349301906</c:v>
                </c:pt>
                <c:pt idx="8972">
                  <c:v>0.37401940329452038</c:v>
                </c:pt>
                <c:pt idx="8973">
                  <c:v>0.32190157551284548</c:v>
                </c:pt>
                <c:pt idx="8974">
                  <c:v>0.47494467632976817</c:v>
                </c:pt>
                <c:pt idx="8975">
                  <c:v>0.73523638906430133</c:v>
                </c:pt>
                <c:pt idx="8976">
                  <c:v>0.33772453840074074</c:v>
                </c:pt>
                <c:pt idx="8977">
                  <c:v>0.27092769150094981</c:v>
                </c:pt>
                <c:pt idx="8978">
                  <c:v>0.78065057694040052</c:v>
                </c:pt>
                <c:pt idx="8979">
                  <c:v>0.45454377709460664</c:v>
                </c:pt>
                <c:pt idx="8980">
                  <c:v>0.15839985764517259</c:v>
                </c:pt>
                <c:pt idx="8981">
                  <c:v>0.78310566702454387</c:v>
                </c:pt>
                <c:pt idx="8982">
                  <c:v>0.73635583947517036</c:v>
                </c:pt>
                <c:pt idx="8983">
                  <c:v>0.37401940329452038</c:v>
                </c:pt>
                <c:pt idx="8984">
                  <c:v>9.8557065179363537E-2</c:v>
                </c:pt>
                <c:pt idx="8985">
                  <c:v>0.62767015771238033</c:v>
                </c:pt>
                <c:pt idx="8986">
                  <c:v>0.87508915504056306</c:v>
                </c:pt>
                <c:pt idx="8987">
                  <c:v>0.37401940329452038</c:v>
                </c:pt>
                <c:pt idx="8988">
                  <c:v>0.37401940329452016</c:v>
                </c:pt>
                <c:pt idx="8989">
                  <c:v>0.90784935148410106</c:v>
                </c:pt>
                <c:pt idx="8990">
                  <c:v>0.37401940329452016</c:v>
                </c:pt>
                <c:pt idx="8991">
                  <c:v>0.70122372117690679</c:v>
                </c:pt>
                <c:pt idx="8992">
                  <c:v>0.37401940329452038</c:v>
                </c:pt>
                <c:pt idx="8993">
                  <c:v>0.37401940329452038</c:v>
                </c:pt>
                <c:pt idx="8994">
                  <c:v>0.72586053780310311</c:v>
                </c:pt>
                <c:pt idx="8995">
                  <c:v>0.45155289746067601</c:v>
                </c:pt>
                <c:pt idx="8996">
                  <c:v>0.37401940329452038</c:v>
                </c:pt>
                <c:pt idx="8997">
                  <c:v>0.50896012045972805</c:v>
                </c:pt>
                <c:pt idx="8998">
                  <c:v>5.9840616828753516E-2</c:v>
                </c:pt>
                <c:pt idx="8999">
                  <c:v>0.32920299504517497</c:v>
                </c:pt>
                <c:pt idx="9000">
                  <c:v>0.73458699182012832</c:v>
                </c:pt>
                <c:pt idx="9001">
                  <c:v>0.90709734342290382</c:v>
                </c:pt>
                <c:pt idx="9002">
                  <c:v>0.31878005402319237</c:v>
                </c:pt>
                <c:pt idx="9003">
                  <c:v>0.69475723228590724</c:v>
                </c:pt>
                <c:pt idx="9004">
                  <c:v>0.48698205280115209</c:v>
                </c:pt>
                <c:pt idx="9005">
                  <c:v>0.37401940329452038</c:v>
                </c:pt>
                <c:pt idx="9006">
                  <c:v>0.56881947430094271</c:v>
                </c:pt>
                <c:pt idx="9007">
                  <c:v>1.0195277655048738</c:v>
                </c:pt>
                <c:pt idx="9008">
                  <c:v>1.0195277655048738</c:v>
                </c:pt>
                <c:pt idx="9009">
                  <c:v>0.37401940329452038</c:v>
                </c:pt>
                <c:pt idx="9010">
                  <c:v>0.17120622493268819</c:v>
                </c:pt>
                <c:pt idx="9011">
                  <c:v>0.50701301970667756</c:v>
                </c:pt>
                <c:pt idx="9012">
                  <c:v>3.9860189463577785E-2</c:v>
                </c:pt>
                <c:pt idx="9013">
                  <c:v>0.47377639483181849</c:v>
                </c:pt>
                <c:pt idx="9014">
                  <c:v>0.270382434965312</c:v>
                </c:pt>
                <c:pt idx="9015">
                  <c:v>0.1219090955266519</c:v>
                </c:pt>
                <c:pt idx="9016">
                  <c:v>0.10449556227738457</c:v>
                </c:pt>
                <c:pt idx="9017">
                  <c:v>0.67944850209792429</c:v>
                </c:pt>
                <c:pt idx="9018">
                  <c:v>0.72848450707622392</c:v>
                </c:pt>
                <c:pt idx="9019">
                  <c:v>0.13203372111221301</c:v>
                </c:pt>
                <c:pt idx="9020">
                  <c:v>0.37401940329452016</c:v>
                </c:pt>
                <c:pt idx="9021">
                  <c:v>0.37401940329452038</c:v>
                </c:pt>
                <c:pt idx="9022">
                  <c:v>0.17833486191863826</c:v>
                </c:pt>
                <c:pt idx="9023">
                  <c:v>0.2683817809864058</c:v>
                </c:pt>
                <c:pt idx="9024">
                  <c:v>1.5891955380002223E-2</c:v>
                </c:pt>
                <c:pt idx="9025">
                  <c:v>0.11391716886165301</c:v>
                </c:pt>
                <c:pt idx="9026">
                  <c:v>0.37247225844081366</c:v>
                </c:pt>
                <c:pt idx="9027">
                  <c:v>0.30891207688737465</c:v>
                </c:pt>
                <c:pt idx="9028">
                  <c:v>0.30632978523161863</c:v>
                </c:pt>
                <c:pt idx="9029">
                  <c:v>0.78134757500419794</c:v>
                </c:pt>
                <c:pt idx="9030">
                  <c:v>0.48684129007885085</c:v>
                </c:pt>
                <c:pt idx="9031">
                  <c:v>0.61686309800849382</c:v>
                </c:pt>
                <c:pt idx="9032">
                  <c:v>0.36726271858489867</c:v>
                </c:pt>
                <c:pt idx="9033">
                  <c:v>0.76242739950681115</c:v>
                </c:pt>
                <c:pt idx="9034">
                  <c:v>0.36357410906747817</c:v>
                </c:pt>
                <c:pt idx="9035">
                  <c:v>0.18978820920201034</c:v>
                </c:pt>
                <c:pt idx="9036">
                  <c:v>0.72619929238154712</c:v>
                </c:pt>
                <c:pt idx="9037">
                  <c:v>0.1755441545329155</c:v>
                </c:pt>
                <c:pt idx="9038">
                  <c:v>0.55793738566599338</c:v>
                </c:pt>
                <c:pt idx="9039">
                  <c:v>1.6444227046645046</c:v>
                </c:pt>
                <c:pt idx="9040">
                  <c:v>2.6343917543421558</c:v>
                </c:pt>
                <c:pt idx="9041">
                  <c:v>0.44455224899158746</c:v>
                </c:pt>
                <c:pt idx="9042">
                  <c:v>0.72541991748561152</c:v>
                </c:pt>
                <c:pt idx="9043">
                  <c:v>0.34926700007239386</c:v>
                </c:pt>
                <c:pt idx="9044">
                  <c:v>0.3811901601535202</c:v>
                </c:pt>
                <c:pt idx="9045">
                  <c:v>0.61840577786963646</c:v>
                </c:pt>
                <c:pt idx="9046">
                  <c:v>0.93180644694264325</c:v>
                </c:pt>
                <c:pt idx="9047">
                  <c:v>0.9579725015274696</c:v>
                </c:pt>
                <c:pt idx="9048">
                  <c:v>0.68518380599231443</c:v>
                </c:pt>
                <c:pt idx="9049">
                  <c:v>2.172648561992748</c:v>
                </c:pt>
                <c:pt idx="9050">
                  <c:v>0.93970190183235358</c:v>
                </c:pt>
                <c:pt idx="9051">
                  <c:v>0.73635583947517036</c:v>
                </c:pt>
                <c:pt idx="9052">
                  <c:v>0.49399072563938268</c:v>
                </c:pt>
                <c:pt idx="9053">
                  <c:v>0.74712315730958179</c:v>
                </c:pt>
                <c:pt idx="9054">
                  <c:v>0.17346231759060829</c:v>
                </c:pt>
                <c:pt idx="9055">
                  <c:v>0.48592809506392814</c:v>
                </c:pt>
                <c:pt idx="9056">
                  <c:v>0.37401940329452038</c:v>
                </c:pt>
                <c:pt idx="9057">
                  <c:v>0.34351847675614749</c:v>
                </c:pt>
                <c:pt idx="9058">
                  <c:v>0.37401940329452038</c:v>
                </c:pt>
                <c:pt idx="9059">
                  <c:v>0.21868652473104924</c:v>
                </c:pt>
                <c:pt idx="9060">
                  <c:v>0.3726375477783902</c:v>
                </c:pt>
                <c:pt idx="9061">
                  <c:v>0.98866317294662875</c:v>
                </c:pt>
                <c:pt idx="9062">
                  <c:v>2.4436705045821081</c:v>
                </c:pt>
                <c:pt idx="9063">
                  <c:v>1.7751599740922812</c:v>
                </c:pt>
                <c:pt idx="9064">
                  <c:v>2.5935524605091214</c:v>
                </c:pt>
                <c:pt idx="9065">
                  <c:v>0.33093161984749686</c:v>
                </c:pt>
                <c:pt idx="9066">
                  <c:v>0.48737866368094607</c:v>
                </c:pt>
                <c:pt idx="9067">
                  <c:v>4.5459420607001769E-2</c:v>
                </c:pt>
                <c:pt idx="9068">
                  <c:v>3.5251859823331996E-2</c:v>
                </c:pt>
                <c:pt idx="9069">
                  <c:v>0.48651237696575594</c:v>
                </c:pt>
                <c:pt idx="9070">
                  <c:v>0.39834669337231943</c:v>
                </c:pt>
                <c:pt idx="9071">
                  <c:v>0.89445661648625641</c:v>
                </c:pt>
                <c:pt idx="9072">
                  <c:v>0.37401940329452038</c:v>
                </c:pt>
                <c:pt idx="9073">
                  <c:v>0.3248079762092802</c:v>
                </c:pt>
                <c:pt idx="9074">
                  <c:v>0.6465402274821489</c:v>
                </c:pt>
                <c:pt idx="9075">
                  <c:v>6.4369488379958775E-2</c:v>
                </c:pt>
                <c:pt idx="9076">
                  <c:v>0.13925820618434068</c:v>
                </c:pt>
                <c:pt idx="9077">
                  <c:v>0.78737695863294599</c:v>
                </c:pt>
                <c:pt idx="9078">
                  <c:v>0.21725703368236732</c:v>
                </c:pt>
                <c:pt idx="9079">
                  <c:v>0.10011079157699956</c:v>
                </c:pt>
                <c:pt idx="9080">
                  <c:v>0.63548097779613522</c:v>
                </c:pt>
                <c:pt idx="9081">
                  <c:v>0.72114471853678863</c:v>
                </c:pt>
                <c:pt idx="9082">
                  <c:v>0.73635583947517036</c:v>
                </c:pt>
                <c:pt idx="9083">
                  <c:v>0.37401940329452038</c:v>
                </c:pt>
                <c:pt idx="9084">
                  <c:v>1.0246420905554225</c:v>
                </c:pt>
                <c:pt idx="9085">
                  <c:v>0.46881032443570325</c:v>
                </c:pt>
                <c:pt idx="9086">
                  <c:v>0.34742923985372454</c:v>
                </c:pt>
                <c:pt idx="9087">
                  <c:v>0.37401940329452038</c:v>
                </c:pt>
                <c:pt idx="9088">
                  <c:v>0.30457554214908211</c:v>
                </c:pt>
                <c:pt idx="9089">
                  <c:v>0.39059189233574604</c:v>
                </c:pt>
                <c:pt idx="9090">
                  <c:v>0.37401940329452038</c:v>
                </c:pt>
                <c:pt idx="9091">
                  <c:v>3.0787244717566262E-2</c:v>
                </c:pt>
                <c:pt idx="9092">
                  <c:v>0.9828053148603193</c:v>
                </c:pt>
                <c:pt idx="9093">
                  <c:v>5.9038858884622181E-2</c:v>
                </c:pt>
                <c:pt idx="9094">
                  <c:v>0.51287041519704923</c:v>
                </c:pt>
                <c:pt idx="9095">
                  <c:v>0.863873581733693</c:v>
                </c:pt>
                <c:pt idx="9096">
                  <c:v>0.99665287700626182</c:v>
                </c:pt>
                <c:pt idx="9097">
                  <c:v>0.83602738544756072</c:v>
                </c:pt>
                <c:pt idx="9098">
                  <c:v>0.49664539210073405</c:v>
                </c:pt>
                <c:pt idx="9099">
                  <c:v>0.47378535210533956</c:v>
                </c:pt>
                <c:pt idx="9100">
                  <c:v>0.5985033979837453</c:v>
                </c:pt>
                <c:pt idx="9101">
                  <c:v>0.67207782249784398</c:v>
                </c:pt>
                <c:pt idx="9102">
                  <c:v>0.71443128523943411</c:v>
                </c:pt>
                <c:pt idx="9103">
                  <c:v>7.7493338494089486E-2</c:v>
                </c:pt>
                <c:pt idx="9104">
                  <c:v>0.7672412912252643</c:v>
                </c:pt>
                <c:pt idx="9105">
                  <c:v>0.78809384145307382</c:v>
                </c:pt>
                <c:pt idx="9106">
                  <c:v>0.50748828864486339</c:v>
                </c:pt>
                <c:pt idx="9107">
                  <c:v>0.68882378013924628</c:v>
                </c:pt>
                <c:pt idx="9108">
                  <c:v>0.5510097574887487</c:v>
                </c:pt>
                <c:pt idx="9109">
                  <c:v>2.7928127207630431</c:v>
                </c:pt>
                <c:pt idx="9110">
                  <c:v>0.69010751967074835</c:v>
                </c:pt>
                <c:pt idx="9111">
                  <c:v>0.53867179506905494</c:v>
                </c:pt>
                <c:pt idx="9112">
                  <c:v>1.1017651115196707</c:v>
                </c:pt>
                <c:pt idx="9113">
                  <c:v>0.37401940329452038</c:v>
                </c:pt>
                <c:pt idx="9114">
                  <c:v>0.52386224650774682</c:v>
                </c:pt>
                <c:pt idx="9115">
                  <c:v>0</c:v>
                </c:pt>
                <c:pt idx="9116">
                  <c:v>0.12349312421952546</c:v>
                </c:pt>
                <c:pt idx="9117">
                  <c:v>0.13604041477173526</c:v>
                </c:pt>
                <c:pt idx="9118">
                  <c:v>9.0916854107033845E-2</c:v>
                </c:pt>
                <c:pt idx="9119">
                  <c:v>0.35801584069926728</c:v>
                </c:pt>
                <c:pt idx="9120">
                  <c:v>0.94350858753668909</c:v>
                </c:pt>
                <c:pt idx="9121">
                  <c:v>0.93341717051842588</c:v>
                </c:pt>
                <c:pt idx="9122">
                  <c:v>0.60260252145997273</c:v>
                </c:pt>
                <c:pt idx="9123">
                  <c:v>0.46183926984266133</c:v>
                </c:pt>
                <c:pt idx="9124">
                  <c:v>0.71443936636868544</c:v>
                </c:pt>
                <c:pt idx="9125">
                  <c:v>0.31894088391993053</c:v>
                </c:pt>
                <c:pt idx="9126">
                  <c:v>0.30208115844167599</c:v>
                </c:pt>
                <c:pt idx="9127">
                  <c:v>1.0292309856578004</c:v>
                </c:pt>
                <c:pt idx="9128">
                  <c:v>0.23058813837084852</c:v>
                </c:pt>
                <c:pt idx="9129">
                  <c:v>0.37401940329452038</c:v>
                </c:pt>
                <c:pt idx="9130">
                  <c:v>0.37401940329452038</c:v>
                </c:pt>
                <c:pt idx="9131">
                  <c:v>0.7170918114750412</c:v>
                </c:pt>
                <c:pt idx="9132">
                  <c:v>0.37401940329452038</c:v>
                </c:pt>
                <c:pt idx="9133">
                  <c:v>0.71605080652940323</c:v>
                </c:pt>
                <c:pt idx="9134">
                  <c:v>0.24068524787591808</c:v>
                </c:pt>
                <c:pt idx="9135">
                  <c:v>1.7367116742179019E-4</c:v>
                </c:pt>
                <c:pt idx="9136">
                  <c:v>1.2275682534168977</c:v>
                </c:pt>
                <c:pt idx="9137">
                  <c:v>0.19439791293385966</c:v>
                </c:pt>
                <c:pt idx="9138">
                  <c:v>0.71819283093624997</c:v>
                </c:pt>
                <c:pt idx="9139">
                  <c:v>0.37641531521594862</c:v>
                </c:pt>
                <c:pt idx="9140">
                  <c:v>0.73559728753117126</c:v>
                </c:pt>
                <c:pt idx="9141">
                  <c:v>0.65877534004145089</c:v>
                </c:pt>
                <c:pt idx="9142">
                  <c:v>0.72456709559402366</c:v>
                </c:pt>
                <c:pt idx="9143">
                  <c:v>0.41540078804481262</c:v>
                </c:pt>
                <c:pt idx="9144">
                  <c:v>0.32901921591599564</c:v>
                </c:pt>
                <c:pt idx="9145">
                  <c:v>0.70033680245389107</c:v>
                </c:pt>
                <c:pt idx="9146">
                  <c:v>0.48008128809494471</c:v>
                </c:pt>
                <c:pt idx="9147">
                  <c:v>0.69532140349117444</c:v>
                </c:pt>
                <c:pt idx="9148">
                  <c:v>0.48328967328553235</c:v>
                </c:pt>
                <c:pt idx="9149">
                  <c:v>0.42433389492571427</c:v>
                </c:pt>
                <c:pt idx="9150">
                  <c:v>0.71833621359715671</c:v>
                </c:pt>
                <c:pt idx="9151">
                  <c:v>1.9877682150922669</c:v>
                </c:pt>
                <c:pt idx="9152">
                  <c:v>0.7620228062634713</c:v>
                </c:pt>
                <c:pt idx="9153">
                  <c:v>0.37401940329452016</c:v>
                </c:pt>
                <c:pt idx="9154">
                  <c:v>0.37401940329452038</c:v>
                </c:pt>
                <c:pt idx="9155">
                  <c:v>0.22327168808200809</c:v>
                </c:pt>
                <c:pt idx="9156">
                  <c:v>0.29848522961064511</c:v>
                </c:pt>
                <c:pt idx="9157">
                  <c:v>0.65553394873573045</c:v>
                </c:pt>
                <c:pt idx="9158">
                  <c:v>0.45598303985865141</c:v>
                </c:pt>
                <c:pt idx="9159">
                  <c:v>0.37401940329452038</c:v>
                </c:pt>
                <c:pt idx="9160">
                  <c:v>2.3270801822165852E-3</c:v>
                </c:pt>
                <c:pt idx="9161">
                  <c:v>0.62541599621283039</c:v>
                </c:pt>
                <c:pt idx="9162">
                  <c:v>0.49596526085103926</c:v>
                </c:pt>
                <c:pt idx="9163">
                  <c:v>0.37401940329452038</c:v>
                </c:pt>
                <c:pt idx="9164">
                  <c:v>0.37401940329452038</c:v>
                </c:pt>
                <c:pt idx="9165">
                  <c:v>0.50411303173317157</c:v>
                </c:pt>
                <c:pt idx="9166">
                  <c:v>0.41268961466261039</c:v>
                </c:pt>
                <c:pt idx="9167">
                  <c:v>0.88901572335634793</c:v>
                </c:pt>
                <c:pt idx="9168">
                  <c:v>1.1494819009896848</c:v>
                </c:pt>
                <c:pt idx="9169">
                  <c:v>0.77764939576615999</c:v>
                </c:pt>
                <c:pt idx="9170">
                  <c:v>0.32218302107719227</c:v>
                </c:pt>
                <c:pt idx="9171">
                  <c:v>0.2902363482878676</c:v>
                </c:pt>
                <c:pt idx="9172">
                  <c:v>1.0607387070738696</c:v>
                </c:pt>
                <c:pt idx="9173">
                  <c:v>2.2019195866033203</c:v>
                </c:pt>
                <c:pt idx="9174">
                  <c:v>0.4138102250523415</c:v>
                </c:pt>
                <c:pt idx="9175">
                  <c:v>2.7772576759472173E-2</c:v>
                </c:pt>
                <c:pt idx="9176">
                  <c:v>0.77356602038522659</c:v>
                </c:pt>
                <c:pt idx="9177">
                  <c:v>0.25737133441402393</c:v>
                </c:pt>
                <c:pt idx="9178">
                  <c:v>3.1946251554190921</c:v>
                </c:pt>
                <c:pt idx="9179">
                  <c:v>0.37401940329452038</c:v>
                </c:pt>
                <c:pt idx="9180">
                  <c:v>0.58062279020704377</c:v>
                </c:pt>
                <c:pt idx="9181">
                  <c:v>0.87462686536374112</c:v>
                </c:pt>
                <c:pt idx="9182">
                  <c:v>7.2633475709840356E-2</c:v>
                </c:pt>
                <c:pt idx="9183">
                  <c:v>1.4111593455643561</c:v>
                </c:pt>
                <c:pt idx="9184">
                  <c:v>0.31787184787228057</c:v>
                </c:pt>
                <c:pt idx="9185">
                  <c:v>0.66809951780865728</c:v>
                </c:pt>
                <c:pt idx="9186">
                  <c:v>0.16725158930862452</c:v>
                </c:pt>
                <c:pt idx="9187">
                  <c:v>0.37401940329452038</c:v>
                </c:pt>
                <c:pt idx="9188">
                  <c:v>0.39713466638164979</c:v>
                </c:pt>
                <c:pt idx="9189">
                  <c:v>0.50275184463375067</c:v>
                </c:pt>
                <c:pt idx="9190">
                  <c:v>0.41963370905438652</c:v>
                </c:pt>
                <c:pt idx="9191">
                  <c:v>0.37401940329452016</c:v>
                </c:pt>
                <c:pt idx="9192">
                  <c:v>0.37401940329452038</c:v>
                </c:pt>
                <c:pt idx="9193">
                  <c:v>0.37401940329452016</c:v>
                </c:pt>
                <c:pt idx="9194">
                  <c:v>0.37401940329452038</c:v>
                </c:pt>
                <c:pt idx="9195">
                  <c:v>0.73535205524559777</c:v>
                </c:pt>
                <c:pt idx="9196">
                  <c:v>0.37401940329452038</c:v>
                </c:pt>
                <c:pt idx="9197">
                  <c:v>0.37401940329452038</c:v>
                </c:pt>
                <c:pt idx="9198">
                  <c:v>0.37401940329452038</c:v>
                </c:pt>
                <c:pt idx="9199">
                  <c:v>0.15337824842610889</c:v>
                </c:pt>
                <c:pt idx="9200">
                  <c:v>0.31233192013181693</c:v>
                </c:pt>
                <c:pt idx="9201">
                  <c:v>8.651906808083544E-2</c:v>
                </c:pt>
                <c:pt idx="9202">
                  <c:v>0.53038307213683733</c:v>
                </c:pt>
                <c:pt idx="9203">
                  <c:v>0.22688520290103309</c:v>
                </c:pt>
                <c:pt idx="9204">
                  <c:v>0.4266336067491393</c:v>
                </c:pt>
                <c:pt idx="9205">
                  <c:v>0.50006205550618099</c:v>
                </c:pt>
                <c:pt idx="9206">
                  <c:v>0.36082435167046928</c:v>
                </c:pt>
                <c:pt idx="9207">
                  <c:v>0.37401940329452038</c:v>
                </c:pt>
                <c:pt idx="9208">
                  <c:v>0.37401940329452038</c:v>
                </c:pt>
                <c:pt idx="9209">
                  <c:v>0.24426228148237103</c:v>
                </c:pt>
                <c:pt idx="9210">
                  <c:v>0.48212547201032768</c:v>
                </c:pt>
                <c:pt idx="9211">
                  <c:v>0.14780169692197764</c:v>
                </c:pt>
                <c:pt idx="9212">
                  <c:v>0.45089359641824739</c:v>
                </c:pt>
                <c:pt idx="9213">
                  <c:v>0.39277021693131708</c:v>
                </c:pt>
                <c:pt idx="9214">
                  <c:v>0.98086181323231725</c:v>
                </c:pt>
                <c:pt idx="9215">
                  <c:v>0.12587774581778455</c:v>
                </c:pt>
                <c:pt idx="9216">
                  <c:v>0.67556480401046726</c:v>
                </c:pt>
                <c:pt idx="9217">
                  <c:v>0.22249470942560245</c:v>
                </c:pt>
                <c:pt idx="9218">
                  <c:v>0.37401940329452038</c:v>
                </c:pt>
                <c:pt idx="9219">
                  <c:v>0.71330724963905423</c:v>
                </c:pt>
                <c:pt idx="9220">
                  <c:v>7.1538754300229553E-4</c:v>
                </c:pt>
                <c:pt idx="9221">
                  <c:v>0.37401940329452016</c:v>
                </c:pt>
                <c:pt idx="9222">
                  <c:v>0.37401940329452038</c:v>
                </c:pt>
                <c:pt idx="9223">
                  <c:v>0.22812577768715253</c:v>
                </c:pt>
                <c:pt idx="9224">
                  <c:v>0.77574389464439286</c:v>
                </c:pt>
                <c:pt idx="9225">
                  <c:v>2.2091926657783296</c:v>
                </c:pt>
                <c:pt idx="9226">
                  <c:v>0.77691160880809373</c:v>
                </c:pt>
                <c:pt idx="9227">
                  <c:v>0.55050011973931579</c:v>
                </c:pt>
                <c:pt idx="9228">
                  <c:v>0.24745291052982821</c:v>
                </c:pt>
                <c:pt idx="9229">
                  <c:v>0.70596366465276439</c:v>
                </c:pt>
                <c:pt idx="9230">
                  <c:v>0.86606408206622554</c:v>
                </c:pt>
                <c:pt idx="9231">
                  <c:v>0.53279566261255873</c:v>
                </c:pt>
                <c:pt idx="9232">
                  <c:v>0.51964889613511278</c:v>
                </c:pt>
                <c:pt idx="9233">
                  <c:v>0.33250587251653135</c:v>
                </c:pt>
                <c:pt idx="9234">
                  <c:v>0.54581896124162654</c:v>
                </c:pt>
                <c:pt idx="9235">
                  <c:v>0.97301051393454185</c:v>
                </c:pt>
                <c:pt idx="9236">
                  <c:v>1.7412703842119648</c:v>
                </c:pt>
                <c:pt idx="9237">
                  <c:v>1.2477212564201374</c:v>
                </c:pt>
                <c:pt idx="9238">
                  <c:v>1.7412703842119648</c:v>
                </c:pt>
                <c:pt idx="9239">
                  <c:v>2.1951231931673538</c:v>
                </c:pt>
                <c:pt idx="9240">
                  <c:v>0.5650614294732309</c:v>
                </c:pt>
                <c:pt idx="9241">
                  <c:v>0.575851753903877</c:v>
                </c:pt>
                <c:pt idx="9242">
                  <c:v>0.49825248199589783</c:v>
                </c:pt>
                <c:pt idx="9243">
                  <c:v>0.73552113012874054</c:v>
                </c:pt>
                <c:pt idx="9244">
                  <c:v>1.3969243821794521</c:v>
                </c:pt>
                <c:pt idx="9245">
                  <c:v>0.73635583947517036</c:v>
                </c:pt>
                <c:pt idx="9246">
                  <c:v>9.8557065179363537E-2</c:v>
                </c:pt>
                <c:pt idx="9247">
                  <c:v>5.9020376195182453E-2</c:v>
                </c:pt>
                <c:pt idx="9248">
                  <c:v>0</c:v>
                </c:pt>
                <c:pt idx="9249">
                  <c:v>0.16649038938195795</c:v>
                </c:pt>
                <c:pt idx="9250">
                  <c:v>1.2157740558461276</c:v>
                </c:pt>
                <c:pt idx="9251">
                  <c:v>9.0146562084284065E-2</c:v>
                </c:pt>
                <c:pt idx="9252">
                  <c:v>0.66414872150059001</c:v>
                </c:pt>
                <c:pt idx="9253">
                  <c:v>0.43112515440622368</c:v>
                </c:pt>
                <c:pt idx="9254">
                  <c:v>0.72746007076630104</c:v>
                </c:pt>
                <c:pt idx="9255">
                  <c:v>0.37401940329452038</c:v>
                </c:pt>
                <c:pt idx="9256">
                  <c:v>0.37401940329452038</c:v>
                </c:pt>
                <c:pt idx="9257">
                  <c:v>0.37401940329452038</c:v>
                </c:pt>
                <c:pt idx="9258">
                  <c:v>0.29228728001873883</c:v>
                </c:pt>
                <c:pt idx="9259">
                  <c:v>0.48460284238412149</c:v>
                </c:pt>
                <c:pt idx="9260">
                  <c:v>0.13753382438832812</c:v>
                </c:pt>
                <c:pt idx="9261">
                  <c:v>1.05465233367633</c:v>
                </c:pt>
                <c:pt idx="9262">
                  <c:v>1.4624782718392199E-2</c:v>
                </c:pt>
                <c:pt idx="9263">
                  <c:v>0.54574334872147934</c:v>
                </c:pt>
                <c:pt idx="9264">
                  <c:v>0.46086660706354377</c:v>
                </c:pt>
                <c:pt idx="9265">
                  <c:v>0.41388371161633031</c:v>
                </c:pt>
                <c:pt idx="9266">
                  <c:v>0.33302816830594539</c:v>
                </c:pt>
                <c:pt idx="9267">
                  <c:v>1.23067804867049</c:v>
                </c:pt>
                <c:pt idx="9268">
                  <c:v>0.72538220551062438</c:v>
                </c:pt>
                <c:pt idx="9269">
                  <c:v>0.37401940329452038</c:v>
                </c:pt>
                <c:pt idx="9270">
                  <c:v>0.37401940329452038</c:v>
                </c:pt>
                <c:pt idx="9271">
                  <c:v>0.37401940329452038</c:v>
                </c:pt>
                <c:pt idx="9272">
                  <c:v>0.91414811751834457</c:v>
                </c:pt>
                <c:pt idx="9273">
                  <c:v>0.37401940329452038</c:v>
                </c:pt>
                <c:pt idx="9274">
                  <c:v>0.7225328085902365</c:v>
                </c:pt>
                <c:pt idx="9275">
                  <c:v>0.81822826722281494</c:v>
                </c:pt>
                <c:pt idx="9276">
                  <c:v>1.5322136881072364E-2</c:v>
                </c:pt>
                <c:pt idx="9277">
                  <c:v>9.2701355357705337E-2</c:v>
                </c:pt>
                <c:pt idx="9278">
                  <c:v>1.0584845965951362</c:v>
                </c:pt>
                <c:pt idx="9279">
                  <c:v>0.29398820688355182</c:v>
                </c:pt>
                <c:pt idx="9280">
                  <c:v>0.1766393862834143</c:v>
                </c:pt>
                <c:pt idx="9281">
                  <c:v>0.59245127685374621</c:v>
                </c:pt>
                <c:pt idx="9282">
                  <c:v>0.28797407228066446</c:v>
                </c:pt>
                <c:pt idx="9283">
                  <c:v>2.7537851563146656E-2</c:v>
                </c:pt>
                <c:pt idx="9284">
                  <c:v>0.33271080037161377</c:v>
                </c:pt>
                <c:pt idx="9285">
                  <c:v>0.20387778148904023</c:v>
                </c:pt>
                <c:pt idx="9286">
                  <c:v>0.34150674181004081</c:v>
                </c:pt>
                <c:pt idx="9287">
                  <c:v>0.33697549911593144</c:v>
                </c:pt>
                <c:pt idx="9288">
                  <c:v>0.95200180779278587</c:v>
                </c:pt>
                <c:pt idx="9289">
                  <c:v>1.0696886380109687</c:v>
                </c:pt>
                <c:pt idx="9290">
                  <c:v>1.3795875416739012</c:v>
                </c:pt>
                <c:pt idx="9291">
                  <c:v>0</c:v>
                </c:pt>
                <c:pt idx="9292">
                  <c:v>0.19682407610082667</c:v>
                </c:pt>
                <c:pt idx="9293">
                  <c:v>0.23402970160381803</c:v>
                </c:pt>
                <c:pt idx="9294">
                  <c:v>0</c:v>
                </c:pt>
                <c:pt idx="9295">
                  <c:v>0.34890208468504708</c:v>
                </c:pt>
                <c:pt idx="9296">
                  <c:v>0.61403010602085262</c:v>
                </c:pt>
                <c:pt idx="9297">
                  <c:v>0.23412579932541094</c:v>
                </c:pt>
                <c:pt idx="9298">
                  <c:v>0.26382974372998769</c:v>
                </c:pt>
                <c:pt idx="9299">
                  <c:v>6.2062604292121945E-2</c:v>
                </c:pt>
                <c:pt idx="9300">
                  <c:v>0.28137130566873658</c:v>
                </c:pt>
                <c:pt idx="9301">
                  <c:v>1.3294324410400502E-2</c:v>
                </c:pt>
                <c:pt idx="9302">
                  <c:v>0.22256779076175232</c:v>
                </c:pt>
                <c:pt idx="9303">
                  <c:v>0.20657196533216601</c:v>
                </c:pt>
                <c:pt idx="9304">
                  <c:v>0.77493684980279087</c:v>
                </c:pt>
                <c:pt idx="9305">
                  <c:v>0.29541427827552158</c:v>
                </c:pt>
                <c:pt idx="9306">
                  <c:v>0.18107212291092367</c:v>
                </c:pt>
                <c:pt idx="9307">
                  <c:v>0.63789535784297557</c:v>
                </c:pt>
                <c:pt idx="9308">
                  <c:v>0.48557086315021714</c:v>
                </c:pt>
                <c:pt idx="9309">
                  <c:v>0.37477781776449121</c:v>
                </c:pt>
                <c:pt idx="9310">
                  <c:v>0.261010993433484</c:v>
                </c:pt>
                <c:pt idx="9311">
                  <c:v>2.6155658808503859E-2</c:v>
                </c:pt>
                <c:pt idx="9312">
                  <c:v>0.25347387981663649</c:v>
                </c:pt>
                <c:pt idx="9313">
                  <c:v>0.80666228905483428</c:v>
                </c:pt>
                <c:pt idx="9314">
                  <c:v>0.14075096569289944</c:v>
                </c:pt>
                <c:pt idx="9315">
                  <c:v>0.43827171170651452</c:v>
                </c:pt>
                <c:pt idx="9316">
                  <c:v>1.1397168729239393</c:v>
                </c:pt>
                <c:pt idx="9317">
                  <c:v>0.11224801752050276</c:v>
                </c:pt>
                <c:pt idx="9318">
                  <c:v>0.15953690296244405</c:v>
                </c:pt>
                <c:pt idx="9319">
                  <c:v>6.9683213407391503E-2</c:v>
                </c:pt>
                <c:pt idx="9320">
                  <c:v>1.2923089581434823</c:v>
                </c:pt>
                <c:pt idx="9321">
                  <c:v>1.2078610840681627</c:v>
                </c:pt>
                <c:pt idx="9322">
                  <c:v>0.73635583947517036</c:v>
                </c:pt>
                <c:pt idx="9323">
                  <c:v>4.1790045305003666E-2</c:v>
                </c:pt>
                <c:pt idx="9324">
                  <c:v>0.17181379364335311</c:v>
                </c:pt>
                <c:pt idx="9325">
                  <c:v>0.17173530376197307</c:v>
                </c:pt>
                <c:pt idx="9326">
                  <c:v>0.91046362007326731</c:v>
                </c:pt>
                <c:pt idx="9327">
                  <c:v>0.10687276153646937</c:v>
                </c:pt>
                <c:pt idx="9328">
                  <c:v>0.38966211398963946</c:v>
                </c:pt>
                <c:pt idx="9329">
                  <c:v>0.37401940329452038</c:v>
                </c:pt>
                <c:pt idx="9330">
                  <c:v>0.37401940329452038</c:v>
                </c:pt>
                <c:pt idx="9331">
                  <c:v>0.16445406280360114</c:v>
                </c:pt>
                <c:pt idx="9332">
                  <c:v>2.6980083885515285E-2</c:v>
                </c:pt>
                <c:pt idx="9333">
                  <c:v>0.47510594806230794</c:v>
                </c:pt>
                <c:pt idx="9334">
                  <c:v>0.6002054286527525</c:v>
                </c:pt>
                <c:pt idx="9335">
                  <c:v>0.52297239822587271</c:v>
                </c:pt>
                <c:pt idx="9336">
                  <c:v>0.85459710280167933</c:v>
                </c:pt>
                <c:pt idx="9337">
                  <c:v>7.9173474314560705E-2</c:v>
                </c:pt>
                <c:pt idx="9338">
                  <c:v>0.37401940329452038</c:v>
                </c:pt>
                <c:pt idx="9339">
                  <c:v>1.4303024629965462</c:v>
                </c:pt>
                <c:pt idx="9340">
                  <c:v>0.6595677209871651</c:v>
                </c:pt>
                <c:pt idx="9341">
                  <c:v>0.48711170993517067</c:v>
                </c:pt>
                <c:pt idx="9342">
                  <c:v>0.73551138702819896</c:v>
                </c:pt>
                <c:pt idx="9343">
                  <c:v>0.40200799650371355</c:v>
                </c:pt>
                <c:pt idx="9344">
                  <c:v>0.68295066819564687</c:v>
                </c:pt>
                <c:pt idx="9345">
                  <c:v>1.2396848353003058</c:v>
                </c:pt>
                <c:pt idx="9346">
                  <c:v>0.37401940329452038</c:v>
                </c:pt>
                <c:pt idx="9347">
                  <c:v>9.3447549845648015E-2</c:v>
                </c:pt>
                <c:pt idx="9348">
                  <c:v>0.14194261536523403</c:v>
                </c:pt>
                <c:pt idx="9349">
                  <c:v>0.50929831543757498</c:v>
                </c:pt>
                <c:pt idx="9350">
                  <c:v>0.51806757995514674</c:v>
                </c:pt>
                <c:pt idx="9351">
                  <c:v>0.15402982411963603</c:v>
                </c:pt>
                <c:pt idx="9352">
                  <c:v>3.8412378714772613E-2</c:v>
                </c:pt>
                <c:pt idx="9353">
                  <c:v>0.4579344384069704</c:v>
                </c:pt>
                <c:pt idx="9354">
                  <c:v>0.30368072365418247</c:v>
                </c:pt>
                <c:pt idx="9355">
                  <c:v>0.95473773332870571</c:v>
                </c:pt>
                <c:pt idx="9356">
                  <c:v>0.24691138488486294</c:v>
                </c:pt>
                <c:pt idx="9357">
                  <c:v>2.7165340476467081E-2</c:v>
                </c:pt>
                <c:pt idx="9358">
                  <c:v>0.44653812631879924</c:v>
                </c:pt>
                <c:pt idx="9359">
                  <c:v>0.17807088087098535</c:v>
                </c:pt>
                <c:pt idx="9360">
                  <c:v>0.2477704689267593</c:v>
                </c:pt>
                <c:pt idx="9361">
                  <c:v>0.11587019678819258</c:v>
                </c:pt>
                <c:pt idx="9362">
                  <c:v>0.38902380873675768</c:v>
                </c:pt>
                <c:pt idx="9363">
                  <c:v>0.70239043159563197</c:v>
                </c:pt>
                <c:pt idx="9364">
                  <c:v>0.55117266465254799</c:v>
                </c:pt>
                <c:pt idx="9365">
                  <c:v>0.24407406624391273</c:v>
                </c:pt>
                <c:pt idx="9366">
                  <c:v>0.66763962182355496</c:v>
                </c:pt>
                <c:pt idx="9367">
                  <c:v>0.40889113579201669</c:v>
                </c:pt>
                <c:pt idx="9368">
                  <c:v>0.37401940329452038</c:v>
                </c:pt>
                <c:pt idx="9369">
                  <c:v>9.0090416634112241E-2</c:v>
                </c:pt>
                <c:pt idx="9370">
                  <c:v>0.34968703411824664</c:v>
                </c:pt>
                <c:pt idx="9371">
                  <c:v>0.37109006644369791</c:v>
                </c:pt>
                <c:pt idx="9372">
                  <c:v>1.2583915307463822</c:v>
                </c:pt>
                <c:pt idx="9373">
                  <c:v>0.37401940329452038</c:v>
                </c:pt>
                <c:pt idx="9374">
                  <c:v>0.51766903193340363</c:v>
                </c:pt>
                <c:pt idx="9375">
                  <c:v>0.80319658702691632</c:v>
                </c:pt>
                <c:pt idx="9376">
                  <c:v>0.60208147211943797</c:v>
                </c:pt>
                <c:pt idx="9377">
                  <c:v>0</c:v>
                </c:pt>
                <c:pt idx="9378">
                  <c:v>0.37401940329452038</c:v>
                </c:pt>
                <c:pt idx="9379">
                  <c:v>0.84865691234848506</c:v>
                </c:pt>
                <c:pt idx="9380">
                  <c:v>0.73873430912360138</c:v>
                </c:pt>
                <c:pt idx="9381">
                  <c:v>1.2746946677469897</c:v>
                </c:pt>
                <c:pt idx="9382">
                  <c:v>0.12779689295061497</c:v>
                </c:pt>
                <c:pt idx="9383">
                  <c:v>0.20887107401157903</c:v>
                </c:pt>
                <c:pt idx="9384">
                  <c:v>0.37401940329452038</c:v>
                </c:pt>
                <c:pt idx="9385">
                  <c:v>0.37401940329452038</c:v>
                </c:pt>
                <c:pt idx="9386">
                  <c:v>4.9395860405986369E-2</c:v>
                </c:pt>
                <c:pt idx="9387">
                  <c:v>1.3993366722741942</c:v>
                </c:pt>
                <c:pt idx="9388">
                  <c:v>0.44850416347558825</c:v>
                </c:pt>
                <c:pt idx="9389">
                  <c:v>0.73061389484191941</c:v>
                </c:pt>
                <c:pt idx="9390">
                  <c:v>0.74462442176765276</c:v>
                </c:pt>
                <c:pt idx="9391">
                  <c:v>1.2418282737536757</c:v>
                </c:pt>
                <c:pt idx="9392">
                  <c:v>0.37401940329452038</c:v>
                </c:pt>
                <c:pt idx="9393">
                  <c:v>1.4479080298375642</c:v>
                </c:pt>
                <c:pt idx="9394">
                  <c:v>5.8146145248898613E-2</c:v>
                </c:pt>
                <c:pt idx="9395">
                  <c:v>0.74130760315924693</c:v>
                </c:pt>
                <c:pt idx="9396">
                  <c:v>0.37401940329452016</c:v>
                </c:pt>
                <c:pt idx="9397">
                  <c:v>5.6347370296718179E-2</c:v>
                </c:pt>
                <c:pt idx="9398">
                  <c:v>9.8686269969434567E-2</c:v>
                </c:pt>
                <c:pt idx="9399">
                  <c:v>1.0880906740155311E-2</c:v>
                </c:pt>
                <c:pt idx="9400">
                  <c:v>0.22491021111901696</c:v>
                </c:pt>
                <c:pt idx="9401">
                  <c:v>0.93756754831364608</c:v>
                </c:pt>
                <c:pt idx="9402">
                  <c:v>0.25940217135347837</c:v>
                </c:pt>
                <c:pt idx="9403">
                  <c:v>9.3471320330118846E-2</c:v>
                </c:pt>
                <c:pt idx="9404">
                  <c:v>0.37401940329452038</c:v>
                </c:pt>
                <c:pt idx="9405">
                  <c:v>0.34650351087245618</c:v>
                </c:pt>
                <c:pt idx="9406">
                  <c:v>0.62791303533122789</c:v>
                </c:pt>
                <c:pt idx="9407">
                  <c:v>0.24928560058857657</c:v>
                </c:pt>
                <c:pt idx="9408">
                  <c:v>0.3969055525278089</c:v>
                </c:pt>
                <c:pt idx="9409">
                  <c:v>0.38227138819839362</c:v>
                </c:pt>
                <c:pt idx="9410">
                  <c:v>0.73635583947517036</c:v>
                </c:pt>
                <c:pt idx="9411">
                  <c:v>0.65098793731549887</c:v>
                </c:pt>
                <c:pt idx="9412">
                  <c:v>0.52602267195337427</c:v>
                </c:pt>
                <c:pt idx="9413">
                  <c:v>0.43525664973008138</c:v>
                </c:pt>
                <c:pt idx="9414">
                  <c:v>0.39778619231112811</c:v>
                </c:pt>
                <c:pt idx="9415">
                  <c:v>4.1029262312193046E-2</c:v>
                </c:pt>
                <c:pt idx="9416">
                  <c:v>0.73075409035997574</c:v>
                </c:pt>
                <c:pt idx="9417">
                  <c:v>0.37401940329452038</c:v>
                </c:pt>
                <c:pt idx="9418">
                  <c:v>0.62339747093392706</c:v>
                </c:pt>
                <c:pt idx="9419">
                  <c:v>0.4935782267753534</c:v>
                </c:pt>
                <c:pt idx="9420">
                  <c:v>0.86186226642345476</c:v>
                </c:pt>
                <c:pt idx="9421">
                  <c:v>0.34220687914951675</c:v>
                </c:pt>
                <c:pt idx="9422">
                  <c:v>0.32810242733298828</c:v>
                </c:pt>
                <c:pt idx="9423">
                  <c:v>2.9547974906852792E-2</c:v>
                </c:pt>
                <c:pt idx="9424">
                  <c:v>0.31601237400136079</c:v>
                </c:pt>
                <c:pt idx="9425">
                  <c:v>0.32688212965944813</c:v>
                </c:pt>
                <c:pt idx="9426">
                  <c:v>0.78121344418298455</c:v>
                </c:pt>
                <c:pt idx="9427">
                  <c:v>0.69252374452169696</c:v>
                </c:pt>
                <c:pt idx="9428">
                  <c:v>0.3084599962169095</c:v>
                </c:pt>
                <c:pt idx="9429">
                  <c:v>0.81974310054547894</c:v>
                </c:pt>
                <c:pt idx="9430">
                  <c:v>0.57825726728727267</c:v>
                </c:pt>
                <c:pt idx="9431">
                  <c:v>0.26642271165432463</c:v>
                </c:pt>
                <c:pt idx="9432">
                  <c:v>0.73635583947517036</c:v>
                </c:pt>
                <c:pt idx="9433">
                  <c:v>0.26776948662535416</c:v>
                </c:pt>
                <c:pt idx="9434">
                  <c:v>0.67282634001119968</c:v>
                </c:pt>
                <c:pt idx="9435">
                  <c:v>1.8161422655569762E-2</c:v>
                </c:pt>
                <c:pt idx="9436">
                  <c:v>0.72686079176919616</c:v>
                </c:pt>
                <c:pt idx="9437">
                  <c:v>0.37648932206655472</c:v>
                </c:pt>
                <c:pt idx="9438">
                  <c:v>1.4138896865323412</c:v>
                </c:pt>
                <c:pt idx="9439">
                  <c:v>0.54310713098967467</c:v>
                </c:pt>
                <c:pt idx="9440">
                  <c:v>0</c:v>
                </c:pt>
                <c:pt idx="9441">
                  <c:v>0.15425842941584103</c:v>
                </c:pt>
                <c:pt idx="9442">
                  <c:v>0.66051957808817419</c:v>
                </c:pt>
                <c:pt idx="9443">
                  <c:v>0.38553769884291222</c:v>
                </c:pt>
                <c:pt idx="9444">
                  <c:v>3.4159908077720978E-2</c:v>
                </c:pt>
                <c:pt idx="9445">
                  <c:v>0.66129681697583576</c:v>
                </c:pt>
                <c:pt idx="9446">
                  <c:v>0.58036576677566332</c:v>
                </c:pt>
                <c:pt idx="9447">
                  <c:v>1.0421949565252322</c:v>
                </c:pt>
                <c:pt idx="9448">
                  <c:v>0.96406795812755974</c:v>
                </c:pt>
                <c:pt idx="9449">
                  <c:v>4.6234521011530715E-2</c:v>
                </c:pt>
                <c:pt idx="9450">
                  <c:v>0.40780373614879628</c:v>
                </c:pt>
                <c:pt idx="9451">
                  <c:v>0.55731279449887583</c:v>
                </c:pt>
                <c:pt idx="9452">
                  <c:v>0.81337533400818818</c:v>
                </c:pt>
                <c:pt idx="9453">
                  <c:v>0.73635583947517036</c:v>
                </c:pt>
                <c:pt idx="9454">
                  <c:v>0.56732457892426547</c:v>
                </c:pt>
                <c:pt idx="9455">
                  <c:v>1.9535270489955883</c:v>
                </c:pt>
                <c:pt idx="9456">
                  <c:v>0.29479091285894682</c:v>
                </c:pt>
                <c:pt idx="9457">
                  <c:v>0.58318826801686052</c:v>
                </c:pt>
                <c:pt idx="9458">
                  <c:v>7.4341251352512502E-2</c:v>
                </c:pt>
                <c:pt idx="9459">
                  <c:v>0.58182546618330744</c:v>
                </c:pt>
                <c:pt idx="9460">
                  <c:v>0.20070267965939473</c:v>
                </c:pt>
                <c:pt idx="9461">
                  <c:v>2.2382901411884114E-2</c:v>
                </c:pt>
                <c:pt idx="9462">
                  <c:v>0.37401940329452038</c:v>
                </c:pt>
                <c:pt idx="9463">
                  <c:v>0.334544096816971</c:v>
                </c:pt>
                <c:pt idx="9464">
                  <c:v>9.6348719836285499E-2</c:v>
                </c:pt>
                <c:pt idx="9465">
                  <c:v>0.16904344108686659</c:v>
                </c:pt>
                <c:pt idx="9466">
                  <c:v>0.23180869289909348</c:v>
                </c:pt>
                <c:pt idx="9467">
                  <c:v>0.15812769014698283</c:v>
                </c:pt>
                <c:pt idx="9468">
                  <c:v>0.96280329036564449</c:v>
                </c:pt>
                <c:pt idx="9469">
                  <c:v>2.2397519491439732</c:v>
                </c:pt>
                <c:pt idx="9470">
                  <c:v>0.2035093107655809</c:v>
                </c:pt>
                <c:pt idx="9471">
                  <c:v>2.1667423780662705</c:v>
                </c:pt>
                <c:pt idx="9472">
                  <c:v>0.43903898416465065</c:v>
                </c:pt>
                <c:pt idx="9473">
                  <c:v>0.31502422420362547</c:v>
                </c:pt>
                <c:pt idx="9474">
                  <c:v>2.828797991698775E-4</c:v>
                </c:pt>
                <c:pt idx="9475">
                  <c:v>0.2920019513712101</c:v>
                </c:pt>
                <c:pt idx="9476">
                  <c:v>2.738858169068854</c:v>
                </c:pt>
                <c:pt idx="9477">
                  <c:v>8.1642073892146783E-2</c:v>
                </c:pt>
                <c:pt idx="9478">
                  <c:v>0.37634140405367494</c:v>
                </c:pt>
                <c:pt idx="9479">
                  <c:v>2.306822931791245</c:v>
                </c:pt>
                <c:pt idx="9480">
                  <c:v>1.4483159754479276</c:v>
                </c:pt>
                <c:pt idx="9481">
                  <c:v>2.4983948265816576</c:v>
                </c:pt>
                <c:pt idx="9482">
                  <c:v>8.1591787639579E-2</c:v>
                </c:pt>
                <c:pt idx="9483">
                  <c:v>0.1392547228925603</c:v>
                </c:pt>
                <c:pt idx="9484">
                  <c:v>0.14798016937960304</c:v>
                </c:pt>
                <c:pt idx="9485">
                  <c:v>0.73520872422595618</c:v>
                </c:pt>
                <c:pt idx="9486">
                  <c:v>0.28523572848074924</c:v>
                </c:pt>
                <c:pt idx="9487">
                  <c:v>0.37401940329452038</c:v>
                </c:pt>
                <c:pt idx="9488">
                  <c:v>1.4405841197293583</c:v>
                </c:pt>
                <c:pt idx="9489">
                  <c:v>0.52786261611719643</c:v>
                </c:pt>
                <c:pt idx="9490">
                  <c:v>0.51969235368268696</c:v>
                </c:pt>
                <c:pt idx="9491">
                  <c:v>1.6587164172864313</c:v>
                </c:pt>
                <c:pt idx="9492">
                  <c:v>0.16244618982710249</c:v>
                </c:pt>
                <c:pt idx="9493">
                  <c:v>0.12096400082487943</c:v>
                </c:pt>
                <c:pt idx="9494">
                  <c:v>2.1681075370829732</c:v>
                </c:pt>
                <c:pt idx="9495">
                  <c:v>2.8885258534588831</c:v>
                </c:pt>
                <c:pt idx="9496">
                  <c:v>0.52717765458087329</c:v>
                </c:pt>
                <c:pt idx="9497">
                  <c:v>0.55967754921444379</c:v>
                </c:pt>
                <c:pt idx="9498">
                  <c:v>0.12523723712285781</c:v>
                </c:pt>
                <c:pt idx="9499">
                  <c:v>0.65249638436764512</c:v>
                </c:pt>
                <c:pt idx="9500">
                  <c:v>0.27232221750932883</c:v>
                </c:pt>
                <c:pt idx="9501">
                  <c:v>2.4720998875715265</c:v>
                </c:pt>
                <c:pt idx="9502">
                  <c:v>1.8417573072283302</c:v>
                </c:pt>
                <c:pt idx="9503">
                  <c:v>2.4531115456629827E-2</c:v>
                </c:pt>
                <c:pt idx="9504">
                  <c:v>0.60236211024347985</c:v>
                </c:pt>
                <c:pt idx="9505">
                  <c:v>0.45970053171451764</c:v>
                </c:pt>
                <c:pt idx="9506">
                  <c:v>0.33468393782146771</c:v>
                </c:pt>
                <c:pt idx="9507">
                  <c:v>0.43543099269801661</c:v>
                </c:pt>
                <c:pt idx="9508">
                  <c:v>3.202090384844237</c:v>
                </c:pt>
                <c:pt idx="9509">
                  <c:v>0.78887218290865413</c:v>
                </c:pt>
                <c:pt idx="9510">
                  <c:v>0.52394538121401579</c:v>
                </c:pt>
                <c:pt idx="9511">
                  <c:v>0.34708603535278071</c:v>
                </c:pt>
                <c:pt idx="9512">
                  <c:v>0.38230963826356029</c:v>
                </c:pt>
                <c:pt idx="9513">
                  <c:v>0.57167852282952658</c:v>
                </c:pt>
                <c:pt idx="9514">
                  <c:v>0.47448925298577871</c:v>
                </c:pt>
                <c:pt idx="9515">
                  <c:v>0.37401940329452038</c:v>
                </c:pt>
                <c:pt idx="9516">
                  <c:v>0.37401940329452038</c:v>
                </c:pt>
                <c:pt idx="9517">
                  <c:v>0.8706261645419735</c:v>
                </c:pt>
                <c:pt idx="9518">
                  <c:v>6.9683213407391503E-2</c:v>
                </c:pt>
                <c:pt idx="9519">
                  <c:v>1.9917012279688389</c:v>
                </c:pt>
                <c:pt idx="9520">
                  <c:v>0.44639712561024769</c:v>
                </c:pt>
                <c:pt idx="9521">
                  <c:v>0.38682008068521673</c:v>
                </c:pt>
                <c:pt idx="9522">
                  <c:v>0.73069663128794149</c:v>
                </c:pt>
                <c:pt idx="9523">
                  <c:v>0.14208991831016013</c:v>
                </c:pt>
                <c:pt idx="9524">
                  <c:v>0.37401940329452038</c:v>
                </c:pt>
                <c:pt idx="9525">
                  <c:v>0.16401729951421123</c:v>
                </c:pt>
                <c:pt idx="9526">
                  <c:v>0.73635583947517036</c:v>
                </c:pt>
                <c:pt idx="9527">
                  <c:v>0.21416870230281673</c:v>
                </c:pt>
                <c:pt idx="9528">
                  <c:v>0.37401940329452038</c:v>
                </c:pt>
                <c:pt idx="9529">
                  <c:v>0.37401940329452038</c:v>
                </c:pt>
                <c:pt idx="9530">
                  <c:v>0.66417847106513228</c:v>
                </c:pt>
                <c:pt idx="9531">
                  <c:v>0.42188324382932646</c:v>
                </c:pt>
                <c:pt idx="9532">
                  <c:v>0.37401940329452038</c:v>
                </c:pt>
                <c:pt idx="9533">
                  <c:v>0.37401940329452038</c:v>
                </c:pt>
                <c:pt idx="9534">
                  <c:v>0.41672107288334931</c:v>
                </c:pt>
                <c:pt idx="9535">
                  <c:v>0.37401940329452038</c:v>
                </c:pt>
                <c:pt idx="9536">
                  <c:v>0.25505557013873836</c:v>
                </c:pt>
                <c:pt idx="9537">
                  <c:v>0.37401940329452038</c:v>
                </c:pt>
                <c:pt idx="9538">
                  <c:v>0.42117664435193208</c:v>
                </c:pt>
                <c:pt idx="9539">
                  <c:v>0.37401940329452038</c:v>
                </c:pt>
                <c:pt idx="9540">
                  <c:v>0.71169688472425641</c:v>
                </c:pt>
                <c:pt idx="9541">
                  <c:v>0.27902344757437186</c:v>
                </c:pt>
                <c:pt idx="9542">
                  <c:v>0.2480167141206823</c:v>
                </c:pt>
                <c:pt idx="9543">
                  <c:v>4.5599765445363392E-2</c:v>
                </c:pt>
                <c:pt idx="9544">
                  <c:v>0.79576126625508314</c:v>
                </c:pt>
                <c:pt idx="9545">
                  <c:v>0.88179193056032146</c:v>
                </c:pt>
                <c:pt idx="9546">
                  <c:v>0.76146432027357169</c:v>
                </c:pt>
                <c:pt idx="9547">
                  <c:v>0.12367585727825148</c:v>
                </c:pt>
                <c:pt idx="9548">
                  <c:v>0.64972660754104516</c:v>
                </c:pt>
                <c:pt idx="9549">
                  <c:v>5.971485345001528E-2</c:v>
                </c:pt>
                <c:pt idx="9550">
                  <c:v>7.0307858062521836E-2</c:v>
                </c:pt>
                <c:pt idx="9551">
                  <c:v>0.42481263744331371</c:v>
                </c:pt>
                <c:pt idx="9552">
                  <c:v>1.7530144545097417</c:v>
                </c:pt>
                <c:pt idx="9553">
                  <c:v>0.4364166439838213</c:v>
                </c:pt>
                <c:pt idx="9554">
                  <c:v>0.13631866067037215</c:v>
                </c:pt>
                <c:pt idx="9555">
                  <c:v>1.4686515650469232</c:v>
                </c:pt>
                <c:pt idx="9556">
                  <c:v>1.3465602706945103E-2</c:v>
                </c:pt>
                <c:pt idx="9557">
                  <c:v>0.61540988490343929</c:v>
                </c:pt>
                <c:pt idx="9558">
                  <c:v>0.35299277296695353</c:v>
                </c:pt>
                <c:pt idx="9559">
                  <c:v>1.0012809033723205</c:v>
                </c:pt>
                <c:pt idx="9560">
                  <c:v>0.38586370391847907</c:v>
                </c:pt>
                <c:pt idx="9561">
                  <c:v>0.28753414690682516</c:v>
                </c:pt>
                <c:pt idx="9562">
                  <c:v>1.3858929135971412</c:v>
                </c:pt>
                <c:pt idx="9563">
                  <c:v>1.9627552353221394</c:v>
                </c:pt>
                <c:pt idx="9564">
                  <c:v>5.1915326759982061E-2</c:v>
                </c:pt>
                <c:pt idx="9565">
                  <c:v>0.59304975493400436</c:v>
                </c:pt>
                <c:pt idx="9566">
                  <c:v>0.83574564092836778</c:v>
                </c:pt>
                <c:pt idx="9567">
                  <c:v>1.8115513381592021</c:v>
                </c:pt>
                <c:pt idx="9568">
                  <c:v>1.1844951800251438</c:v>
                </c:pt>
                <c:pt idx="9569">
                  <c:v>0.51919926432541985</c:v>
                </c:pt>
                <c:pt idx="9570">
                  <c:v>0.71730366301634996</c:v>
                </c:pt>
                <c:pt idx="9571">
                  <c:v>0.32123404688748003</c:v>
                </c:pt>
                <c:pt idx="9572">
                  <c:v>7.8930121749831064E-2</c:v>
                </c:pt>
                <c:pt idx="9573">
                  <c:v>0.39416601835827808</c:v>
                </c:pt>
                <c:pt idx="9574">
                  <c:v>0.37401940329452038</c:v>
                </c:pt>
                <c:pt idx="9575">
                  <c:v>1.447276272582164</c:v>
                </c:pt>
                <c:pt idx="9576">
                  <c:v>0.73635583947517036</c:v>
                </c:pt>
                <c:pt idx="9577">
                  <c:v>0.73635583947517036</c:v>
                </c:pt>
                <c:pt idx="9578">
                  <c:v>1.0741918554393499</c:v>
                </c:pt>
                <c:pt idx="9579">
                  <c:v>0.53186467238567547</c:v>
                </c:pt>
                <c:pt idx="9580">
                  <c:v>0.33550808277559135</c:v>
                </c:pt>
                <c:pt idx="9581">
                  <c:v>0.25002291081454531</c:v>
                </c:pt>
                <c:pt idx="9582">
                  <c:v>0.94996679375653548</c:v>
                </c:pt>
                <c:pt idx="9583">
                  <c:v>0.27156038600295362</c:v>
                </c:pt>
                <c:pt idx="9584">
                  <c:v>0.32967298338037171</c:v>
                </c:pt>
                <c:pt idx="9585">
                  <c:v>0.70104487938168036</c:v>
                </c:pt>
                <c:pt idx="9586">
                  <c:v>0.37401940329452038</c:v>
                </c:pt>
                <c:pt idx="9587">
                  <c:v>0.70217645579391375</c:v>
                </c:pt>
                <c:pt idx="9588">
                  <c:v>0.17555961723117164</c:v>
                </c:pt>
                <c:pt idx="9589">
                  <c:v>0.80086383793151161</c:v>
                </c:pt>
                <c:pt idx="9590">
                  <c:v>1.8849955849762003</c:v>
                </c:pt>
                <c:pt idx="9591">
                  <c:v>0.22889416090679748</c:v>
                </c:pt>
                <c:pt idx="9592">
                  <c:v>0.37401940329452016</c:v>
                </c:pt>
                <c:pt idx="9593">
                  <c:v>1.0717180178616854</c:v>
                </c:pt>
                <c:pt idx="9594">
                  <c:v>0.37401940329452038</c:v>
                </c:pt>
                <c:pt idx="9595">
                  <c:v>0.44574941166230381</c:v>
                </c:pt>
                <c:pt idx="9596">
                  <c:v>0.37401940329452038</c:v>
                </c:pt>
                <c:pt idx="9597">
                  <c:v>0.37401940329452038</c:v>
                </c:pt>
                <c:pt idx="9598">
                  <c:v>0.64753768677395351</c:v>
                </c:pt>
                <c:pt idx="9599">
                  <c:v>9.0811496220952359E-2</c:v>
                </c:pt>
                <c:pt idx="9600">
                  <c:v>0.130108760410443</c:v>
                </c:pt>
                <c:pt idx="9601">
                  <c:v>0.92748377389952574</c:v>
                </c:pt>
                <c:pt idx="9602">
                  <c:v>0.73635583947517036</c:v>
                </c:pt>
                <c:pt idx="9603">
                  <c:v>0.95162578030744915</c:v>
                </c:pt>
                <c:pt idx="9604">
                  <c:v>0.37401940329452038</c:v>
                </c:pt>
                <c:pt idx="9605">
                  <c:v>0.56966117675466976</c:v>
                </c:pt>
                <c:pt idx="9606">
                  <c:v>0.43586626060920919</c:v>
                </c:pt>
                <c:pt idx="9607">
                  <c:v>0.37401940329452038</c:v>
                </c:pt>
                <c:pt idx="9608">
                  <c:v>0.37401940329452038</c:v>
                </c:pt>
                <c:pt idx="9609">
                  <c:v>0.71227393464790456</c:v>
                </c:pt>
                <c:pt idx="9610">
                  <c:v>0.37401940329452038</c:v>
                </c:pt>
                <c:pt idx="9611">
                  <c:v>0.57649187023031367</c:v>
                </c:pt>
                <c:pt idx="9612">
                  <c:v>0.93044684208637185</c:v>
                </c:pt>
                <c:pt idx="9613">
                  <c:v>2.2087381507366617E-2</c:v>
                </c:pt>
                <c:pt idx="9614">
                  <c:v>0.22486672377484218</c:v>
                </c:pt>
                <c:pt idx="9615">
                  <c:v>0.11760093274057205</c:v>
                </c:pt>
                <c:pt idx="9616">
                  <c:v>0.46632110764954776</c:v>
                </c:pt>
                <c:pt idx="9617">
                  <c:v>0.37530414866886475</c:v>
                </c:pt>
                <c:pt idx="9618">
                  <c:v>0.62420000422566657</c:v>
                </c:pt>
                <c:pt idx="9619">
                  <c:v>0.3649922332168915</c:v>
                </c:pt>
                <c:pt idx="9620">
                  <c:v>1.2392913593204269E-2</c:v>
                </c:pt>
                <c:pt idx="9621">
                  <c:v>0.39115505781843757</c:v>
                </c:pt>
                <c:pt idx="9622">
                  <c:v>0.51308157533369458</c:v>
                </c:pt>
                <c:pt idx="9623">
                  <c:v>0.2207255452665127</c:v>
                </c:pt>
                <c:pt idx="9624">
                  <c:v>0.70022911719023728</c:v>
                </c:pt>
                <c:pt idx="9625">
                  <c:v>8.9878307156364037E-2</c:v>
                </c:pt>
                <c:pt idx="9626">
                  <c:v>0.37401940329452038</c:v>
                </c:pt>
                <c:pt idx="9627">
                  <c:v>9.8222411372842419E-2</c:v>
                </c:pt>
                <c:pt idx="9628">
                  <c:v>0.85487887690566899</c:v>
                </c:pt>
                <c:pt idx="9629">
                  <c:v>0.1392547228925603</c:v>
                </c:pt>
                <c:pt idx="9630">
                  <c:v>9.6793104249877748E-2</c:v>
                </c:pt>
                <c:pt idx="9631">
                  <c:v>7.8841979867137188E-2</c:v>
                </c:pt>
                <c:pt idx="9632">
                  <c:v>0.37401940329452038</c:v>
                </c:pt>
                <c:pt idx="9633">
                  <c:v>0.43945303644325523</c:v>
                </c:pt>
                <c:pt idx="9634">
                  <c:v>0.55091636526720777</c:v>
                </c:pt>
                <c:pt idx="9635">
                  <c:v>0.37401940329452038</c:v>
                </c:pt>
                <c:pt idx="9636">
                  <c:v>0.70404509764498369</c:v>
                </c:pt>
                <c:pt idx="9637">
                  <c:v>0.37401940329452038</c:v>
                </c:pt>
                <c:pt idx="9638">
                  <c:v>0.24669659162099239</c:v>
                </c:pt>
                <c:pt idx="9639">
                  <c:v>0.73327839703108766</c:v>
                </c:pt>
                <c:pt idx="9640">
                  <c:v>0.27298517999127814</c:v>
                </c:pt>
                <c:pt idx="9641">
                  <c:v>0.72468846362141326</c:v>
                </c:pt>
                <c:pt idx="9642">
                  <c:v>0.37401940329452038</c:v>
                </c:pt>
                <c:pt idx="9643">
                  <c:v>0.20517480321619999</c:v>
                </c:pt>
                <c:pt idx="9644">
                  <c:v>1.1383546689328703</c:v>
                </c:pt>
                <c:pt idx="9645">
                  <c:v>0.20567248788093137</c:v>
                </c:pt>
                <c:pt idx="9646">
                  <c:v>0.37401940329452038</c:v>
                </c:pt>
                <c:pt idx="9647">
                  <c:v>0.1875395449943861</c:v>
                </c:pt>
                <c:pt idx="9648">
                  <c:v>1.990128502936962</c:v>
                </c:pt>
                <c:pt idx="9649">
                  <c:v>0.52828756664913812</c:v>
                </c:pt>
                <c:pt idx="9650">
                  <c:v>0.44575713742780548</c:v>
                </c:pt>
                <c:pt idx="9651">
                  <c:v>0.67463019268129798</c:v>
                </c:pt>
                <c:pt idx="9652">
                  <c:v>0.37401940329452038</c:v>
                </c:pt>
                <c:pt idx="9653">
                  <c:v>0.37401940329452038</c:v>
                </c:pt>
                <c:pt idx="9654">
                  <c:v>0.37401940329452038</c:v>
                </c:pt>
                <c:pt idx="9655">
                  <c:v>0.15126487593634338</c:v>
                </c:pt>
                <c:pt idx="9656">
                  <c:v>0</c:v>
                </c:pt>
                <c:pt idx="9657">
                  <c:v>0.37401940329452038</c:v>
                </c:pt>
                <c:pt idx="9658">
                  <c:v>0.24197026069013863</c:v>
                </c:pt>
                <c:pt idx="9659">
                  <c:v>0.33988671010702004</c:v>
                </c:pt>
                <c:pt idx="9660">
                  <c:v>0.71237220379562549</c:v>
                </c:pt>
                <c:pt idx="9661">
                  <c:v>0.42252432942689916</c:v>
                </c:pt>
                <c:pt idx="9662">
                  <c:v>0.5356591230502874</c:v>
                </c:pt>
                <c:pt idx="9663">
                  <c:v>0.8195919690729796</c:v>
                </c:pt>
                <c:pt idx="9664">
                  <c:v>0.36702461043833778</c:v>
                </c:pt>
                <c:pt idx="9665">
                  <c:v>0.31785535704685847</c:v>
                </c:pt>
                <c:pt idx="9666">
                  <c:v>5.7816532774332213E-2</c:v>
                </c:pt>
                <c:pt idx="9667">
                  <c:v>0.43368511109901592</c:v>
                </c:pt>
                <c:pt idx="9668">
                  <c:v>0.37401940329452038</c:v>
                </c:pt>
                <c:pt idx="9669">
                  <c:v>0.92471941082016029</c:v>
                </c:pt>
                <c:pt idx="9670">
                  <c:v>0.72984997349969938</c:v>
                </c:pt>
                <c:pt idx="9671">
                  <c:v>0.73635583947517036</c:v>
                </c:pt>
                <c:pt idx="9672">
                  <c:v>0.12376288590500081</c:v>
                </c:pt>
                <c:pt idx="9673">
                  <c:v>0.28867683622471635</c:v>
                </c:pt>
                <c:pt idx="9674">
                  <c:v>0.77290301249412019</c:v>
                </c:pt>
                <c:pt idx="9675">
                  <c:v>0.388242500058601</c:v>
                </c:pt>
                <c:pt idx="9676">
                  <c:v>9.85495547765982E-2</c:v>
                </c:pt>
                <c:pt idx="9677">
                  <c:v>0.37401940329452038</c:v>
                </c:pt>
                <c:pt idx="9678">
                  <c:v>0.43207930183533633</c:v>
                </c:pt>
                <c:pt idx="9679">
                  <c:v>0.37401940329452038</c:v>
                </c:pt>
                <c:pt idx="9680">
                  <c:v>0.47405339279693426</c:v>
                </c:pt>
                <c:pt idx="9681">
                  <c:v>0.39387850351115977</c:v>
                </c:pt>
                <c:pt idx="9682">
                  <c:v>0.68191569624215043</c:v>
                </c:pt>
                <c:pt idx="9683">
                  <c:v>0</c:v>
                </c:pt>
                <c:pt idx="9684">
                  <c:v>0.20909990416692922</c:v>
                </c:pt>
                <c:pt idx="9685">
                  <c:v>0.37401940329452038</c:v>
                </c:pt>
                <c:pt idx="9686">
                  <c:v>0.44666559018290158</c:v>
                </c:pt>
                <c:pt idx="9687">
                  <c:v>0.31269954341149575</c:v>
                </c:pt>
                <c:pt idx="9688">
                  <c:v>0.45765725018455999</c:v>
                </c:pt>
                <c:pt idx="9689">
                  <c:v>0.37401940329452038</c:v>
                </c:pt>
                <c:pt idx="9690">
                  <c:v>0.12461546171142926</c:v>
                </c:pt>
                <c:pt idx="9691">
                  <c:v>0.4007822620004558</c:v>
                </c:pt>
                <c:pt idx="9692">
                  <c:v>2.0064432481059145</c:v>
                </c:pt>
                <c:pt idx="9693">
                  <c:v>0.37401940329452038</c:v>
                </c:pt>
                <c:pt idx="9694">
                  <c:v>0.26195578240055395</c:v>
                </c:pt>
                <c:pt idx="9695">
                  <c:v>0.73635583947517036</c:v>
                </c:pt>
                <c:pt idx="9696">
                  <c:v>0.52415953491076261</c:v>
                </c:pt>
                <c:pt idx="9697">
                  <c:v>0.21645330837634083</c:v>
                </c:pt>
                <c:pt idx="9698">
                  <c:v>0.22880590553552141</c:v>
                </c:pt>
                <c:pt idx="9699">
                  <c:v>0.55992129146707981</c:v>
                </c:pt>
                <c:pt idx="9700">
                  <c:v>0.37401940329452038</c:v>
                </c:pt>
                <c:pt idx="9701">
                  <c:v>0.23868089788293598</c:v>
                </c:pt>
                <c:pt idx="9702">
                  <c:v>0.96213032840991497</c:v>
                </c:pt>
                <c:pt idx="9703">
                  <c:v>0.77120337098431258</c:v>
                </c:pt>
                <c:pt idx="9704">
                  <c:v>0.73417361324995734</c:v>
                </c:pt>
                <c:pt idx="9705">
                  <c:v>0.10583914477411921</c:v>
                </c:pt>
                <c:pt idx="9706">
                  <c:v>0.72950591350570693</c:v>
                </c:pt>
                <c:pt idx="9707">
                  <c:v>0.2483690598325298</c:v>
                </c:pt>
                <c:pt idx="9708">
                  <c:v>0.16242773367264846</c:v>
                </c:pt>
                <c:pt idx="9709">
                  <c:v>0.20596206249646176</c:v>
                </c:pt>
                <c:pt idx="9710">
                  <c:v>0.73635583947517036</c:v>
                </c:pt>
                <c:pt idx="9711">
                  <c:v>2.1503370018717254E-4</c:v>
                </c:pt>
                <c:pt idx="9712">
                  <c:v>1.9470858135859477E-2</c:v>
                </c:pt>
                <c:pt idx="9713">
                  <c:v>0.58386237453881773</c:v>
                </c:pt>
                <c:pt idx="9714">
                  <c:v>0.37401940329452038</c:v>
                </c:pt>
                <c:pt idx="9715">
                  <c:v>0.1392547228925603</c:v>
                </c:pt>
                <c:pt idx="9716">
                  <c:v>5.6267372982752438E-2</c:v>
                </c:pt>
                <c:pt idx="9717">
                  <c:v>1.0573420740349402</c:v>
                </c:pt>
                <c:pt idx="9718">
                  <c:v>0.24434180400419253</c:v>
                </c:pt>
                <c:pt idx="9719">
                  <c:v>6.5329996297937398E-2</c:v>
                </c:pt>
                <c:pt idx="9720">
                  <c:v>0.71444744309423625</c:v>
                </c:pt>
                <c:pt idx="9721">
                  <c:v>0.37352496875429875</c:v>
                </c:pt>
                <c:pt idx="9722">
                  <c:v>0.35715057548509666</c:v>
                </c:pt>
                <c:pt idx="9723">
                  <c:v>9.6008625656346464E-2</c:v>
                </c:pt>
                <c:pt idx="9724">
                  <c:v>0.37401940329452016</c:v>
                </c:pt>
                <c:pt idx="9725">
                  <c:v>0.37401940329452038</c:v>
                </c:pt>
                <c:pt idx="9726">
                  <c:v>0.13318428301316501</c:v>
                </c:pt>
                <c:pt idx="9727">
                  <c:v>0.30882352394282764</c:v>
                </c:pt>
                <c:pt idx="9728">
                  <c:v>0.37401940329452016</c:v>
                </c:pt>
                <c:pt idx="9729">
                  <c:v>0.37401940329452038</c:v>
                </c:pt>
                <c:pt idx="9730">
                  <c:v>0.72018835627445377</c:v>
                </c:pt>
                <c:pt idx="9731">
                  <c:v>0.37401940329452038</c:v>
                </c:pt>
                <c:pt idx="9732">
                  <c:v>2.9869010667642429E-2</c:v>
                </c:pt>
                <c:pt idx="9733">
                  <c:v>0.38511845825090008</c:v>
                </c:pt>
                <c:pt idx="9734">
                  <c:v>0.73635583947517036</c:v>
                </c:pt>
                <c:pt idx="9735">
                  <c:v>0.81523594120871634</c:v>
                </c:pt>
                <c:pt idx="9736">
                  <c:v>0.30808949045135908</c:v>
                </c:pt>
                <c:pt idx="9737">
                  <c:v>1.2123656527759266</c:v>
                </c:pt>
                <c:pt idx="9738">
                  <c:v>0.45433994156537627</c:v>
                </c:pt>
                <c:pt idx="9739">
                  <c:v>0.93288485821808476</c:v>
                </c:pt>
                <c:pt idx="9740">
                  <c:v>0.57941750686479865</c:v>
                </c:pt>
                <c:pt idx="9741">
                  <c:v>1.3701873333981627</c:v>
                </c:pt>
                <c:pt idx="9742">
                  <c:v>0.37401940329452038</c:v>
                </c:pt>
                <c:pt idx="9743">
                  <c:v>0.71730366301634996</c:v>
                </c:pt>
                <c:pt idx="9744">
                  <c:v>6.0859197623933638E-2</c:v>
                </c:pt>
                <c:pt idx="9745">
                  <c:v>0.68212229602222951</c:v>
                </c:pt>
                <c:pt idx="9746">
                  <c:v>0.2454206535566737</c:v>
                </c:pt>
                <c:pt idx="9747">
                  <c:v>0.39245497417459285</c:v>
                </c:pt>
                <c:pt idx="9748">
                  <c:v>0.59628343830726582</c:v>
                </c:pt>
                <c:pt idx="9749">
                  <c:v>0.31182495400398369</c:v>
                </c:pt>
                <c:pt idx="9750">
                  <c:v>2.9630958490747174E-2</c:v>
                </c:pt>
                <c:pt idx="9751">
                  <c:v>0.3740490661440295</c:v>
                </c:pt>
                <c:pt idx="9752">
                  <c:v>0.57712086132664109</c:v>
                </c:pt>
                <c:pt idx="9753">
                  <c:v>0.63166143332527958</c:v>
                </c:pt>
                <c:pt idx="9754">
                  <c:v>0.3338246728018765</c:v>
                </c:pt>
                <c:pt idx="9755">
                  <c:v>0.37401940329452016</c:v>
                </c:pt>
                <c:pt idx="9756">
                  <c:v>0.5229741222198987</c:v>
                </c:pt>
                <c:pt idx="9757">
                  <c:v>0.14025910051800058</c:v>
                </c:pt>
                <c:pt idx="9758">
                  <c:v>0.43070897718758322</c:v>
                </c:pt>
                <c:pt idx="9759">
                  <c:v>0.12375709431594022</c:v>
                </c:pt>
                <c:pt idx="9760">
                  <c:v>0.73635583947517036</c:v>
                </c:pt>
                <c:pt idx="9761">
                  <c:v>0.20148712885867398</c:v>
                </c:pt>
                <c:pt idx="9762">
                  <c:v>0.37401940329452038</c:v>
                </c:pt>
                <c:pt idx="9763">
                  <c:v>0.43465551187075091</c:v>
                </c:pt>
                <c:pt idx="9764">
                  <c:v>0.36170036245078024</c:v>
                </c:pt>
                <c:pt idx="9765">
                  <c:v>0.37401940329452016</c:v>
                </c:pt>
                <c:pt idx="9766">
                  <c:v>0.74555251311815862</c:v>
                </c:pt>
                <c:pt idx="9767">
                  <c:v>0.71345963903118614</c:v>
                </c:pt>
                <c:pt idx="9768">
                  <c:v>0.37401940329452038</c:v>
                </c:pt>
                <c:pt idx="9769">
                  <c:v>0.39341948144086131</c:v>
                </c:pt>
                <c:pt idx="9770">
                  <c:v>0.39341948144086131</c:v>
                </c:pt>
                <c:pt idx="9771">
                  <c:v>0.39341948144086131</c:v>
                </c:pt>
                <c:pt idx="9772">
                  <c:v>0.73417402715617641</c:v>
                </c:pt>
                <c:pt idx="9773">
                  <c:v>0.39358061472179667</c:v>
                </c:pt>
                <c:pt idx="9774">
                  <c:v>0.39341948144086131</c:v>
                </c:pt>
                <c:pt idx="9775">
                  <c:v>0.37401940329452038</c:v>
                </c:pt>
                <c:pt idx="9776">
                  <c:v>0.52303023331909726</c:v>
                </c:pt>
                <c:pt idx="9777">
                  <c:v>0.37401940329452038</c:v>
                </c:pt>
                <c:pt idx="9778">
                  <c:v>0.51114781439023083</c:v>
                </c:pt>
                <c:pt idx="9779">
                  <c:v>0.51114781439023083</c:v>
                </c:pt>
                <c:pt idx="9780">
                  <c:v>0.37401940329452038</c:v>
                </c:pt>
                <c:pt idx="9781">
                  <c:v>0.52303023331909726</c:v>
                </c:pt>
                <c:pt idx="9782">
                  <c:v>0.37401940329452016</c:v>
                </c:pt>
                <c:pt idx="9783">
                  <c:v>0.73635583947517036</c:v>
                </c:pt>
                <c:pt idx="9784">
                  <c:v>0.24102304230385699</c:v>
                </c:pt>
                <c:pt idx="9785">
                  <c:v>0.78506437041114285</c:v>
                </c:pt>
                <c:pt idx="9786">
                  <c:v>0.37401940329452038</c:v>
                </c:pt>
                <c:pt idx="9787">
                  <c:v>0.87296517630452319</c:v>
                </c:pt>
                <c:pt idx="9788">
                  <c:v>1.1641627207912904</c:v>
                </c:pt>
                <c:pt idx="9789">
                  <c:v>0.70713389965940254</c:v>
                </c:pt>
                <c:pt idx="9790">
                  <c:v>0.71942693559098292</c:v>
                </c:pt>
                <c:pt idx="9791">
                  <c:v>0.56013553895474899</c:v>
                </c:pt>
                <c:pt idx="9792">
                  <c:v>1.1009429044674219</c:v>
                </c:pt>
                <c:pt idx="9793">
                  <c:v>1.0467185780983286</c:v>
                </c:pt>
                <c:pt idx="9794">
                  <c:v>0.13208942913429397</c:v>
                </c:pt>
                <c:pt idx="9795">
                  <c:v>0.38217135662976487</c:v>
                </c:pt>
                <c:pt idx="9796">
                  <c:v>0.46512418571231096</c:v>
                </c:pt>
                <c:pt idx="9797">
                  <c:v>0.94816347386079269</c:v>
                </c:pt>
                <c:pt idx="9798">
                  <c:v>0.66821689856695066</c:v>
                </c:pt>
                <c:pt idx="9799">
                  <c:v>0.47331757010010472</c:v>
                </c:pt>
                <c:pt idx="9800">
                  <c:v>0.68948416337281182</c:v>
                </c:pt>
                <c:pt idx="9801">
                  <c:v>0.37401940329452038</c:v>
                </c:pt>
                <c:pt idx="9802">
                  <c:v>0</c:v>
                </c:pt>
                <c:pt idx="9803">
                  <c:v>0.37401940329452038</c:v>
                </c:pt>
                <c:pt idx="9804">
                  <c:v>0.69356086000003314</c:v>
                </c:pt>
                <c:pt idx="9805">
                  <c:v>0.52558385501710592</c:v>
                </c:pt>
                <c:pt idx="9806">
                  <c:v>0.31665961900328743</c:v>
                </c:pt>
                <c:pt idx="9807">
                  <c:v>0.22697913279599102</c:v>
                </c:pt>
                <c:pt idx="9808">
                  <c:v>0.25444418385834522</c:v>
                </c:pt>
                <c:pt idx="9809">
                  <c:v>0.37401940329452038</c:v>
                </c:pt>
                <c:pt idx="9810">
                  <c:v>0.72469374413711451</c:v>
                </c:pt>
                <c:pt idx="9811">
                  <c:v>1.27384234524652</c:v>
                </c:pt>
                <c:pt idx="9812">
                  <c:v>0.17359166244858434</c:v>
                </c:pt>
                <c:pt idx="9813">
                  <c:v>0.37401940329452038</c:v>
                </c:pt>
                <c:pt idx="9814">
                  <c:v>3.4830804352959002E-2</c:v>
                </c:pt>
                <c:pt idx="9815">
                  <c:v>1.4540087570237548</c:v>
                </c:pt>
                <c:pt idx="9816">
                  <c:v>0.62810656500770445</c:v>
                </c:pt>
                <c:pt idx="9817">
                  <c:v>0.43053587325646336</c:v>
                </c:pt>
                <c:pt idx="9818">
                  <c:v>0.60440506581502884</c:v>
                </c:pt>
                <c:pt idx="9819">
                  <c:v>0.21945605352411737</c:v>
                </c:pt>
                <c:pt idx="9820">
                  <c:v>0.38404310228272409</c:v>
                </c:pt>
                <c:pt idx="9821">
                  <c:v>0.94968551390085165</c:v>
                </c:pt>
                <c:pt idx="9822">
                  <c:v>0.28096709312122486</c:v>
                </c:pt>
                <c:pt idx="9823">
                  <c:v>0.60226158293184651</c:v>
                </c:pt>
                <c:pt idx="9824">
                  <c:v>0.37401940329452038</c:v>
                </c:pt>
                <c:pt idx="9825">
                  <c:v>0.6310401156512796</c:v>
                </c:pt>
                <c:pt idx="9826">
                  <c:v>0.39685055457436935</c:v>
                </c:pt>
                <c:pt idx="9827">
                  <c:v>0.49901670342855931</c:v>
                </c:pt>
                <c:pt idx="9828">
                  <c:v>0.49901670342855931</c:v>
                </c:pt>
                <c:pt idx="9829">
                  <c:v>0.67692560927537493</c:v>
                </c:pt>
                <c:pt idx="9830">
                  <c:v>1.1267539847305676</c:v>
                </c:pt>
                <c:pt idx="9831">
                  <c:v>0.73635583947517036</c:v>
                </c:pt>
                <c:pt idx="9832">
                  <c:v>0.63535842473859294</c:v>
                </c:pt>
                <c:pt idx="9833">
                  <c:v>0.37401940329452038</c:v>
                </c:pt>
                <c:pt idx="9834">
                  <c:v>0.37401940329452038</c:v>
                </c:pt>
                <c:pt idx="9835">
                  <c:v>0.11828094530995559</c:v>
                </c:pt>
                <c:pt idx="9836">
                  <c:v>0.25895321071947447</c:v>
                </c:pt>
                <c:pt idx="9837">
                  <c:v>0.19214628943611367</c:v>
                </c:pt>
                <c:pt idx="9838">
                  <c:v>8.1832870277270736E-2</c:v>
                </c:pt>
                <c:pt idx="9839">
                  <c:v>0.75457184319097526</c:v>
                </c:pt>
                <c:pt idx="9840">
                  <c:v>0.57271889933637066</c:v>
                </c:pt>
                <c:pt idx="9841">
                  <c:v>0.94468403520642397</c:v>
                </c:pt>
                <c:pt idx="9842">
                  <c:v>2.4999539471071489E-2</c:v>
                </c:pt>
                <c:pt idx="9843">
                  <c:v>0.73069232128797124</c:v>
                </c:pt>
                <c:pt idx="9844">
                  <c:v>5.0078272896486177E-2</c:v>
                </c:pt>
                <c:pt idx="9845">
                  <c:v>0.37401940329452038</c:v>
                </c:pt>
                <c:pt idx="9846">
                  <c:v>0.28523572848074924</c:v>
                </c:pt>
                <c:pt idx="9847">
                  <c:v>7.4210631338000585E-2</c:v>
                </c:pt>
                <c:pt idx="9848">
                  <c:v>0.63423272987266932</c:v>
                </c:pt>
                <c:pt idx="9849">
                  <c:v>0.39065919364262952</c:v>
                </c:pt>
                <c:pt idx="9850">
                  <c:v>0.17658053892687745</c:v>
                </c:pt>
                <c:pt idx="9851">
                  <c:v>0.6465402274821489</c:v>
                </c:pt>
                <c:pt idx="9852">
                  <c:v>0.39214990612228273</c:v>
                </c:pt>
                <c:pt idx="9853">
                  <c:v>0.7157069799456639</c:v>
                </c:pt>
                <c:pt idx="9854">
                  <c:v>0.78594781458488072</c:v>
                </c:pt>
                <c:pt idx="9855">
                  <c:v>9.85495547765982E-2</c:v>
                </c:pt>
                <c:pt idx="9856">
                  <c:v>0.37401940329452038</c:v>
                </c:pt>
                <c:pt idx="9857">
                  <c:v>0.63793541883048066</c:v>
                </c:pt>
                <c:pt idx="9858">
                  <c:v>0.81886374531627681</c:v>
                </c:pt>
                <c:pt idx="9859">
                  <c:v>0.37401940329452038</c:v>
                </c:pt>
                <c:pt idx="9860">
                  <c:v>0.72074632879605394</c:v>
                </c:pt>
                <c:pt idx="9861">
                  <c:v>0.26917537742815173</c:v>
                </c:pt>
                <c:pt idx="9862">
                  <c:v>6.0881434155241027E-2</c:v>
                </c:pt>
                <c:pt idx="9863">
                  <c:v>0.37401940329452038</c:v>
                </c:pt>
                <c:pt idx="9864">
                  <c:v>0</c:v>
                </c:pt>
                <c:pt idx="9865">
                  <c:v>0.37401940329452038</c:v>
                </c:pt>
                <c:pt idx="9866">
                  <c:v>1.6161994171858592E-2</c:v>
                </c:pt>
                <c:pt idx="9867">
                  <c:v>0.73635583947517036</c:v>
                </c:pt>
                <c:pt idx="9868">
                  <c:v>0.65535414158451577</c:v>
                </c:pt>
                <c:pt idx="9869">
                  <c:v>0.26586031942957056</c:v>
                </c:pt>
                <c:pt idx="9870">
                  <c:v>0.63229530234892894</c:v>
                </c:pt>
                <c:pt idx="9871">
                  <c:v>1.78349516075446E-4</c:v>
                </c:pt>
                <c:pt idx="9872">
                  <c:v>0.37401940329452038</c:v>
                </c:pt>
                <c:pt idx="9873">
                  <c:v>0.36681289194025346</c:v>
                </c:pt>
                <c:pt idx="9874">
                  <c:v>0.737347313251561</c:v>
                </c:pt>
                <c:pt idx="9875">
                  <c:v>0.37401940329452038</c:v>
                </c:pt>
                <c:pt idx="9876">
                  <c:v>0.37401940329452038</c:v>
                </c:pt>
                <c:pt idx="9877">
                  <c:v>0.37401940329452038</c:v>
                </c:pt>
                <c:pt idx="9878">
                  <c:v>0.14257247583238966</c:v>
                </c:pt>
                <c:pt idx="9879">
                  <c:v>9.6737667182351009E-2</c:v>
                </c:pt>
                <c:pt idx="9880">
                  <c:v>0.91946332065958214</c:v>
                </c:pt>
                <c:pt idx="9881">
                  <c:v>0.6465402274821489</c:v>
                </c:pt>
                <c:pt idx="9882">
                  <c:v>0.31816639581192863</c:v>
                </c:pt>
                <c:pt idx="9883">
                  <c:v>0.73047839075806387</c:v>
                </c:pt>
                <c:pt idx="9884">
                  <c:v>7.2655547388593866E-2</c:v>
                </c:pt>
                <c:pt idx="9885">
                  <c:v>1.0682014737323333</c:v>
                </c:pt>
                <c:pt idx="9886">
                  <c:v>2.9012951688781541E-2</c:v>
                </c:pt>
                <c:pt idx="9887">
                  <c:v>0.73599869633317505</c:v>
                </c:pt>
                <c:pt idx="9888">
                  <c:v>0.37401940329452038</c:v>
                </c:pt>
                <c:pt idx="9889">
                  <c:v>0.20128316696496293</c:v>
                </c:pt>
                <c:pt idx="9890">
                  <c:v>0.30368072365418208</c:v>
                </c:pt>
                <c:pt idx="9891">
                  <c:v>0.52767177940447141</c:v>
                </c:pt>
                <c:pt idx="9892">
                  <c:v>0.37401940329452038</c:v>
                </c:pt>
                <c:pt idx="9893">
                  <c:v>0.69357383921761795</c:v>
                </c:pt>
                <c:pt idx="9894">
                  <c:v>0.37401940329452038</c:v>
                </c:pt>
                <c:pt idx="9895">
                  <c:v>0.37401940329452038</c:v>
                </c:pt>
                <c:pt idx="9896">
                  <c:v>0.37401940329452038</c:v>
                </c:pt>
                <c:pt idx="9897">
                  <c:v>0.68156980975950721</c:v>
                </c:pt>
                <c:pt idx="9898">
                  <c:v>0.35510301726618654</c:v>
                </c:pt>
                <c:pt idx="9899">
                  <c:v>0.33762891485262014</c:v>
                </c:pt>
                <c:pt idx="9900">
                  <c:v>0.30723386130565233</c:v>
                </c:pt>
                <c:pt idx="9901">
                  <c:v>0.37214321505455755</c:v>
                </c:pt>
                <c:pt idx="9902">
                  <c:v>0.37401940329452038</c:v>
                </c:pt>
                <c:pt idx="9903">
                  <c:v>1.3648980896463456</c:v>
                </c:pt>
                <c:pt idx="9904">
                  <c:v>0.35384561401207865</c:v>
                </c:pt>
                <c:pt idx="9905">
                  <c:v>0</c:v>
                </c:pt>
                <c:pt idx="9906">
                  <c:v>0.3871777806750521</c:v>
                </c:pt>
                <c:pt idx="9907">
                  <c:v>0.70532923086424204</c:v>
                </c:pt>
                <c:pt idx="9908">
                  <c:v>0.37401940329452038</c:v>
                </c:pt>
                <c:pt idx="9909">
                  <c:v>0.37038915546589218</c:v>
                </c:pt>
                <c:pt idx="9910">
                  <c:v>0.30753050675347715</c:v>
                </c:pt>
                <c:pt idx="9911">
                  <c:v>0.72468846362141326</c:v>
                </c:pt>
                <c:pt idx="9912">
                  <c:v>0.24519376038216137</c:v>
                </c:pt>
                <c:pt idx="9913">
                  <c:v>0.34652704589023425</c:v>
                </c:pt>
                <c:pt idx="9914">
                  <c:v>0.1416617188223106</c:v>
                </c:pt>
                <c:pt idx="9915">
                  <c:v>0.12047988925624686</c:v>
                </c:pt>
                <c:pt idx="9916">
                  <c:v>0.81937457786491941</c:v>
                </c:pt>
                <c:pt idx="9917">
                  <c:v>0.2472034642438784</c:v>
                </c:pt>
                <c:pt idx="9918">
                  <c:v>0.20388442334586165</c:v>
                </c:pt>
                <c:pt idx="9919">
                  <c:v>0.15666164059659016</c:v>
                </c:pt>
                <c:pt idx="9920">
                  <c:v>4.7647779022557485E-2</c:v>
                </c:pt>
                <c:pt idx="9921">
                  <c:v>8.041200514636189E-2</c:v>
                </c:pt>
                <c:pt idx="9922">
                  <c:v>0.3885639850774632</c:v>
                </c:pt>
                <c:pt idx="9923">
                  <c:v>0.15984553397336854</c:v>
                </c:pt>
                <c:pt idx="9924">
                  <c:v>6.0022883215088826E-3</c:v>
                </c:pt>
                <c:pt idx="9925">
                  <c:v>0.52104716667834938</c:v>
                </c:pt>
                <c:pt idx="9926">
                  <c:v>1.3208983014232116</c:v>
                </c:pt>
                <c:pt idx="9927">
                  <c:v>0.22423202107486909</c:v>
                </c:pt>
                <c:pt idx="9928">
                  <c:v>0.57349253285598434</c:v>
                </c:pt>
                <c:pt idx="9929">
                  <c:v>0.66565734856841607</c:v>
                </c:pt>
                <c:pt idx="9930">
                  <c:v>4.3622952100383847E-2</c:v>
                </c:pt>
                <c:pt idx="9931">
                  <c:v>5.9771156461655525E-2</c:v>
                </c:pt>
                <c:pt idx="9932">
                  <c:v>0.10580419869936875</c:v>
                </c:pt>
                <c:pt idx="9933">
                  <c:v>0.24774382952879354</c:v>
                </c:pt>
                <c:pt idx="9934">
                  <c:v>1.257458472274908</c:v>
                </c:pt>
                <c:pt idx="9935">
                  <c:v>0.19403734612240692</c:v>
                </c:pt>
                <c:pt idx="9936">
                  <c:v>1.2902308188394966</c:v>
                </c:pt>
                <c:pt idx="9937">
                  <c:v>0.29348861191504849</c:v>
                </c:pt>
                <c:pt idx="9938">
                  <c:v>0.65295307225620236</c:v>
                </c:pt>
                <c:pt idx="9939">
                  <c:v>0.20726704575346441</c:v>
                </c:pt>
                <c:pt idx="9940">
                  <c:v>8.6499241849730929E-2</c:v>
                </c:pt>
                <c:pt idx="9941">
                  <c:v>4.5269204891453987E-2</c:v>
                </c:pt>
                <c:pt idx="9942">
                  <c:v>4.5269204891453987E-2</c:v>
                </c:pt>
                <c:pt idx="9943">
                  <c:v>0.1715497146799361</c:v>
                </c:pt>
                <c:pt idx="9944">
                  <c:v>0.30591563564041258</c:v>
                </c:pt>
                <c:pt idx="9945">
                  <c:v>4.9255673819002414E-2</c:v>
                </c:pt>
                <c:pt idx="9946">
                  <c:v>0.14957671902031194</c:v>
                </c:pt>
                <c:pt idx="9947">
                  <c:v>0.14957671902031194</c:v>
                </c:pt>
                <c:pt idx="9948">
                  <c:v>0.37401940329452038</c:v>
                </c:pt>
                <c:pt idx="9949">
                  <c:v>3.8072009450422328E-2</c:v>
                </c:pt>
                <c:pt idx="9950">
                  <c:v>0.16640153297652083</c:v>
                </c:pt>
                <c:pt idx="9951">
                  <c:v>8.5925833013107092E-2</c:v>
                </c:pt>
                <c:pt idx="9952">
                  <c:v>0.37401940329452038</c:v>
                </c:pt>
                <c:pt idx="9953">
                  <c:v>0.1846902006575315</c:v>
                </c:pt>
                <c:pt idx="9954">
                  <c:v>5.350463942577878E-2</c:v>
                </c:pt>
                <c:pt idx="9955">
                  <c:v>0.21853957128619567</c:v>
                </c:pt>
                <c:pt idx="9956">
                  <c:v>0.25489875643933485</c:v>
                </c:pt>
                <c:pt idx="9957">
                  <c:v>0.30824853140280928</c:v>
                </c:pt>
                <c:pt idx="9958">
                  <c:v>3.5949897830947187E-3</c:v>
                </c:pt>
                <c:pt idx="9959">
                  <c:v>4.2842150713245208E-2</c:v>
                </c:pt>
                <c:pt idx="9960">
                  <c:v>0.692592548087823</c:v>
                </c:pt>
                <c:pt idx="9961">
                  <c:v>0.3183446574282614</c:v>
                </c:pt>
                <c:pt idx="9962">
                  <c:v>0.11172488551102343</c:v>
                </c:pt>
                <c:pt idx="9963">
                  <c:v>0.73646512873879477</c:v>
                </c:pt>
                <c:pt idx="9964">
                  <c:v>0.42053024973642905</c:v>
                </c:pt>
                <c:pt idx="9965">
                  <c:v>0.70875547962732066</c:v>
                </c:pt>
                <c:pt idx="9966">
                  <c:v>0.13768069433434302</c:v>
                </c:pt>
                <c:pt idx="9967">
                  <c:v>0.44990255459285483</c:v>
                </c:pt>
                <c:pt idx="9968">
                  <c:v>0.5715842583006201</c:v>
                </c:pt>
                <c:pt idx="9969">
                  <c:v>0.18462071753536732</c:v>
                </c:pt>
                <c:pt idx="9970">
                  <c:v>0.20533047594558931</c:v>
                </c:pt>
                <c:pt idx="9971">
                  <c:v>0.14880064956784372</c:v>
                </c:pt>
                <c:pt idx="9972">
                  <c:v>0.3568014244213783</c:v>
                </c:pt>
                <c:pt idx="9973">
                  <c:v>0.3568014244213783</c:v>
                </c:pt>
                <c:pt idx="9974">
                  <c:v>0.3568014244213783</c:v>
                </c:pt>
                <c:pt idx="9975">
                  <c:v>3.4552448716726011E-2</c:v>
                </c:pt>
                <c:pt idx="9976">
                  <c:v>3.4552448716726011E-2</c:v>
                </c:pt>
                <c:pt idx="9977">
                  <c:v>0.54295072217721352</c:v>
                </c:pt>
                <c:pt idx="9978">
                  <c:v>2.6396711480592698E-3</c:v>
                </c:pt>
                <c:pt idx="9979">
                  <c:v>0.13996170651101361</c:v>
                </c:pt>
                <c:pt idx="9980">
                  <c:v>0.19636588244960251</c:v>
                </c:pt>
                <c:pt idx="9981">
                  <c:v>0.62696694568654299</c:v>
                </c:pt>
                <c:pt idx="9982">
                  <c:v>0.42255910151692117</c:v>
                </c:pt>
                <c:pt idx="9983">
                  <c:v>0.69902704523859716</c:v>
                </c:pt>
                <c:pt idx="9984">
                  <c:v>0.45228195762849904</c:v>
                </c:pt>
                <c:pt idx="9985">
                  <c:v>0.23777217886354271</c:v>
                </c:pt>
                <c:pt idx="9986">
                  <c:v>0.29858498320406018</c:v>
                </c:pt>
                <c:pt idx="9987">
                  <c:v>0.16779212796489568</c:v>
                </c:pt>
                <c:pt idx="9988">
                  <c:v>4.266230183657263E-2</c:v>
                </c:pt>
                <c:pt idx="9989">
                  <c:v>0.32194239831038046</c:v>
                </c:pt>
                <c:pt idx="9990">
                  <c:v>4.5729490856704816E-2</c:v>
                </c:pt>
                <c:pt idx="9991">
                  <c:v>0.3694632822761989</c:v>
                </c:pt>
                <c:pt idx="9992">
                  <c:v>0.36057385463454045</c:v>
                </c:pt>
                <c:pt idx="9993">
                  <c:v>0.37401940329452038</c:v>
                </c:pt>
                <c:pt idx="9994">
                  <c:v>0.51411751628985991</c:v>
                </c:pt>
                <c:pt idx="9995">
                  <c:v>0.22406597803424391</c:v>
                </c:pt>
                <c:pt idx="9996">
                  <c:v>7.4125907149098946E-2</c:v>
                </c:pt>
                <c:pt idx="9997">
                  <c:v>0.18039122839367619</c:v>
                </c:pt>
                <c:pt idx="9998">
                  <c:v>0.10936861266624957</c:v>
                </c:pt>
                <c:pt idx="9999">
                  <c:v>8.2683284768564611E-2</c:v>
                </c:pt>
                <c:pt idx="10000">
                  <c:v>0.19193544385193217</c:v>
                </c:pt>
                <c:pt idx="10001">
                  <c:v>1.5172849225666417E-2</c:v>
                </c:pt>
                <c:pt idx="10002">
                  <c:v>0.44750068756271832</c:v>
                </c:pt>
                <c:pt idx="10003">
                  <c:v>1.3842862103338576</c:v>
                </c:pt>
                <c:pt idx="10004">
                  <c:v>0.13602055864505799</c:v>
                </c:pt>
                <c:pt idx="10005">
                  <c:v>1.2344097102375604</c:v>
                </c:pt>
                <c:pt idx="10006">
                  <c:v>9.85495547765982E-2</c:v>
                </c:pt>
                <c:pt idx="10007">
                  <c:v>0.73291892871741071</c:v>
                </c:pt>
                <c:pt idx="10008">
                  <c:v>1.1503765383107178</c:v>
                </c:pt>
                <c:pt idx="10009">
                  <c:v>7.9192896656513689E-2</c:v>
                </c:pt>
                <c:pt idx="10010">
                  <c:v>0.37379954682336153</c:v>
                </c:pt>
                <c:pt idx="10011">
                  <c:v>1.5172849225666417E-2</c:v>
                </c:pt>
                <c:pt idx="10012">
                  <c:v>0.26993214564818285</c:v>
                </c:pt>
                <c:pt idx="10013">
                  <c:v>0.2356270746693393</c:v>
                </c:pt>
                <c:pt idx="10014">
                  <c:v>0.19114582416129675</c:v>
                </c:pt>
                <c:pt idx="10015">
                  <c:v>0.10874185259822129</c:v>
                </c:pt>
                <c:pt idx="10016">
                  <c:v>0.37401940329452038</c:v>
                </c:pt>
                <c:pt idx="10017">
                  <c:v>3.1698361077579104E-2</c:v>
                </c:pt>
                <c:pt idx="10018">
                  <c:v>0.72331408515852436</c:v>
                </c:pt>
                <c:pt idx="10019">
                  <c:v>0.40264054107390446</c:v>
                </c:pt>
                <c:pt idx="10020">
                  <c:v>2.7784166315001434E-2</c:v>
                </c:pt>
                <c:pt idx="10021">
                  <c:v>0.33892816572303397</c:v>
                </c:pt>
                <c:pt idx="10022">
                  <c:v>0.21377252405564931</c:v>
                </c:pt>
                <c:pt idx="10023">
                  <c:v>0.52084769154003829</c:v>
                </c:pt>
                <c:pt idx="10024">
                  <c:v>0.24278596190424173</c:v>
                </c:pt>
                <c:pt idx="10025">
                  <c:v>0.37737213987714013</c:v>
                </c:pt>
                <c:pt idx="10026">
                  <c:v>0.74234635871574506</c:v>
                </c:pt>
                <c:pt idx="10027">
                  <c:v>0.55536951381668531</c:v>
                </c:pt>
                <c:pt idx="10028">
                  <c:v>0.41752858681166088</c:v>
                </c:pt>
                <c:pt idx="10029">
                  <c:v>0.72279418607997514</c:v>
                </c:pt>
                <c:pt idx="10030">
                  <c:v>3.6585428823961101</c:v>
                </c:pt>
                <c:pt idx="10031">
                  <c:v>0.34416595032519542</c:v>
                </c:pt>
                <c:pt idx="10032">
                  <c:v>0.68091700329098204</c:v>
                </c:pt>
                <c:pt idx="10033">
                  <c:v>0.30368072365418253</c:v>
                </c:pt>
                <c:pt idx="10034">
                  <c:v>0.37401940329452038</c:v>
                </c:pt>
                <c:pt idx="10035">
                  <c:v>0.73635583947517036</c:v>
                </c:pt>
                <c:pt idx="10036">
                  <c:v>1.0984942993893487</c:v>
                </c:pt>
                <c:pt idx="10037">
                  <c:v>0.13487648965534188</c:v>
                </c:pt>
                <c:pt idx="10038">
                  <c:v>0.37401940329452038</c:v>
                </c:pt>
                <c:pt idx="10039">
                  <c:v>0.66410488786106803</c:v>
                </c:pt>
                <c:pt idx="10040">
                  <c:v>0.37401940329452038</c:v>
                </c:pt>
                <c:pt idx="10041">
                  <c:v>0.42930200183105593</c:v>
                </c:pt>
                <c:pt idx="10042">
                  <c:v>0.71733863581075685</c:v>
                </c:pt>
                <c:pt idx="10043">
                  <c:v>0.73369033703274267</c:v>
                </c:pt>
                <c:pt idx="10044">
                  <c:v>0.29928152565912064</c:v>
                </c:pt>
                <c:pt idx="10045">
                  <c:v>0.1943383001736384</c:v>
                </c:pt>
                <c:pt idx="10046">
                  <c:v>0.20346336203492607</c:v>
                </c:pt>
                <c:pt idx="10047">
                  <c:v>0.70022911719023728</c:v>
                </c:pt>
                <c:pt idx="10048">
                  <c:v>0.37401940329452038</c:v>
                </c:pt>
                <c:pt idx="10049">
                  <c:v>0.24683082830186898</c:v>
                </c:pt>
                <c:pt idx="10050">
                  <c:v>0.24788221663279086</c:v>
                </c:pt>
                <c:pt idx="10051">
                  <c:v>0.33986730864041015</c:v>
                </c:pt>
                <c:pt idx="10052">
                  <c:v>1.0207765123546568</c:v>
                </c:pt>
                <c:pt idx="10053">
                  <c:v>8.8393115598399283E-2</c:v>
                </c:pt>
                <c:pt idx="10054">
                  <c:v>0.89066603774432695</c:v>
                </c:pt>
                <c:pt idx="10055">
                  <c:v>0.41043458474814426</c:v>
                </c:pt>
                <c:pt idx="10056">
                  <c:v>0.37410773023322524</c:v>
                </c:pt>
                <c:pt idx="10057">
                  <c:v>0.64603683835247649</c:v>
                </c:pt>
                <c:pt idx="10058">
                  <c:v>0.38798453688646223</c:v>
                </c:pt>
                <c:pt idx="10059">
                  <c:v>0.36617766607742047</c:v>
                </c:pt>
                <c:pt idx="10060">
                  <c:v>7.8484070396999381E-2</c:v>
                </c:pt>
                <c:pt idx="10061">
                  <c:v>1.6514077199682953</c:v>
                </c:pt>
                <c:pt idx="10062">
                  <c:v>0.49178830813457902</c:v>
                </c:pt>
                <c:pt idx="10063">
                  <c:v>1.8824948426053614</c:v>
                </c:pt>
                <c:pt idx="10064">
                  <c:v>0.36445812641750791</c:v>
                </c:pt>
                <c:pt idx="10065">
                  <c:v>0.19023058540309304</c:v>
                </c:pt>
                <c:pt idx="10066">
                  <c:v>6.0939156302402195E-3</c:v>
                </c:pt>
                <c:pt idx="10067">
                  <c:v>0.65820227396893249</c:v>
                </c:pt>
                <c:pt idx="10068">
                  <c:v>0.47611412325866598</c:v>
                </c:pt>
                <c:pt idx="10069">
                  <c:v>1.7577315136704279E-2</c:v>
                </c:pt>
                <c:pt idx="10070">
                  <c:v>0.10552422937841727</c:v>
                </c:pt>
                <c:pt idx="10071">
                  <c:v>0.43251432956162372</c:v>
                </c:pt>
                <c:pt idx="10072">
                  <c:v>0.18408684143550746</c:v>
                </c:pt>
                <c:pt idx="10073">
                  <c:v>0.72456709559402366</c:v>
                </c:pt>
                <c:pt idx="10074">
                  <c:v>0.30807833498809556</c:v>
                </c:pt>
                <c:pt idx="10075">
                  <c:v>0.40503504434518439</c:v>
                </c:pt>
                <c:pt idx="10076">
                  <c:v>0.37401940329452038</c:v>
                </c:pt>
                <c:pt idx="10077">
                  <c:v>0.37400951540674748</c:v>
                </c:pt>
                <c:pt idx="10078">
                  <c:v>0.37401940329452016</c:v>
                </c:pt>
                <c:pt idx="10079">
                  <c:v>6.0636169881622626E-2</c:v>
                </c:pt>
                <c:pt idx="10080">
                  <c:v>0.38501916125514718</c:v>
                </c:pt>
                <c:pt idx="10081">
                  <c:v>0.55556189686713686</c:v>
                </c:pt>
                <c:pt idx="10082">
                  <c:v>8.6356751142212293E-2</c:v>
                </c:pt>
                <c:pt idx="10083">
                  <c:v>0.55560852182652887</c:v>
                </c:pt>
                <c:pt idx="10084">
                  <c:v>0.73131275750292546</c:v>
                </c:pt>
                <c:pt idx="10085">
                  <c:v>0.13387339589792155</c:v>
                </c:pt>
                <c:pt idx="10086">
                  <c:v>0.36757376366642486</c:v>
                </c:pt>
                <c:pt idx="10087">
                  <c:v>0.37401940329452038</c:v>
                </c:pt>
                <c:pt idx="10088">
                  <c:v>0.37401940329452038</c:v>
                </c:pt>
                <c:pt idx="10089">
                  <c:v>0.34459675505390441</c:v>
                </c:pt>
                <c:pt idx="10090">
                  <c:v>0.60143397366285711</c:v>
                </c:pt>
                <c:pt idx="10091">
                  <c:v>6.2182144838619936E-3</c:v>
                </c:pt>
                <c:pt idx="10092">
                  <c:v>0.6080159533411259</c:v>
                </c:pt>
                <c:pt idx="10093">
                  <c:v>0.37503777892674017</c:v>
                </c:pt>
                <c:pt idx="10094">
                  <c:v>0.37401940329452038</c:v>
                </c:pt>
                <c:pt idx="10095">
                  <c:v>0.24166989850134563</c:v>
                </c:pt>
                <c:pt idx="10096">
                  <c:v>0.40845280318092808</c:v>
                </c:pt>
                <c:pt idx="10097">
                  <c:v>0.37401940329452038</c:v>
                </c:pt>
                <c:pt idx="10098">
                  <c:v>0.13650209953322245</c:v>
                </c:pt>
                <c:pt idx="10099">
                  <c:v>0.44406565841003615</c:v>
                </c:pt>
                <c:pt idx="10100">
                  <c:v>0.37401940329452038</c:v>
                </c:pt>
                <c:pt idx="10101">
                  <c:v>0.70144882125869834</c:v>
                </c:pt>
                <c:pt idx="10102">
                  <c:v>0.30874661378746177</c:v>
                </c:pt>
                <c:pt idx="10103">
                  <c:v>1.1405048602456431</c:v>
                </c:pt>
                <c:pt idx="10104">
                  <c:v>0.33815622529633332</c:v>
                </c:pt>
                <c:pt idx="10105">
                  <c:v>0.12367585727825148</c:v>
                </c:pt>
                <c:pt idx="10106">
                  <c:v>0.72183843163810801</c:v>
                </c:pt>
                <c:pt idx="10107">
                  <c:v>0.90857881296356191</c:v>
                </c:pt>
                <c:pt idx="10108">
                  <c:v>0.63368946094638012</c:v>
                </c:pt>
                <c:pt idx="10109">
                  <c:v>0.27450410490722627</c:v>
                </c:pt>
                <c:pt idx="10110">
                  <c:v>0.31082903863245825</c:v>
                </c:pt>
                <c:pt idx="10111">
                  <c:v>0.17647629549096541</c:v>
                </c:pt>
                <c:pt idx="10112">
                  <c:v>0.42957157229908216</c:v>
                </c:pt>
                <c:pt idx="10113">
                  <c:v>0.73635583947517036</c:v>
                </c:pt>
                <c:pt idx="10114">
                  <c:v>0.73635583947517036</c:v>
                </c:pt>
                <c:pt idx="10115">
                  <c:v>0.98690681797291124</c:v>
                </c:pt>
                <c:pt idx="10116">
                  <c:v>0.45172489507387409</c:v>
                </c:pt>
                <c:pt idx="10117">
                  <c:v>0.44254271570200099</c:v>
                </c:pt>
                <c:pt idx="10118">
                  <c:v>0.55202447345160799</c:v>
                </c:pt>
                <c:pt idx="10119">
                  <c:v>0.37171021457255288</c:v>
                </c:pt>
                <c:pt idx="10120">
                  <c:v>0.13423483157072694</c:v>
                </c:pt>
                <c:pt idx="10121">
                  <c:v>0.62943193885415005</c:v>
                </c:pt>
                <c:pt idx="10122">
                  <c:v>0.37401940329452038</c:v>
                </c:pt>
                <c:pt idx="10123">
                  <c:v>4.8083070254288075E-2</c:v>
                </c:pt>
                <c:pt idx="10124">
                  <c:v>0.37401940329452038</c:v>
                </c:pt>
                <c:pt idx="10125">
                  <c:v>1.304202822622057</c:v>
                </c:pt>
                <c:pt idx="10126">
                  <c:v>0.12187764958760761</c:v>
                </c:pt>
                <c:pt idx="10127">
                  <c:v>0.83868169212375354</c:v>
                </c:pt>
                <c:pt idx="10128">
                  <c:v>7.2691306789124431E-3</c:v>
                </c:pt>
                <c:pt idx="10129">
                  <c:v>0.46546636117025125</c:v>
                </c:pt>
                <c:pt idx="10130">
                  <c:v>0.73913793734186584</c:v>
                </c:pt>
                <c:pt idx="10131">
                  <c:v>0.70059627092318233</c:v>
                </c:pt>
                <c:pt idx="10132">
                  <c:v>0.14235967091536422</c:v>
                </c:pt>
                <c:pt idx="10133">
                  <c:v>0.36389734472146662</c:v>
                </c:pt>
                <c:pt idx="10134">
                  <c:v>0.72647968573268229</c:v>
                </c:pt>
                <c:pt idx="10135">
                  <c:v>0.84744576899090507</c:v>
                </c:pt>
                <c:pt idx="10136">
                  <c:v>6.1002549538991889E-2</c:v>
                </c:pt>
                <c:pt idx="10137">
                  <c:v>0.44384485545936087</c:v>
                </c:pt>
                <c:pt idx="10138">
                  <c:v>0.1349266523302253</c:v>
                </c:pt>
                <c:pt idx="10139">
                  <c:v>0.13955211783794869</c:v>
                </c:pt>
                <c:pt idx="10140">
                  <c:v>2.0400613473882405</c:v>
                </c:pt>
                <c:pt idx="10141">
                  <c:v>1.1570323979862724</c:v>
                </c:pt>
                <c:pt idx="10142">
                  <c:v>0.37401940329452038</c:v>
                </c:pt>
                <c:pt idx="10143">
                  <c:v>1.2026274243371191</c:v>
                </c:pt>
                <c:pt idx="10144">
                  <c:v>0.37401940329452038</c:v>
                </c:pt>
                <c:pt idx="10145">
                  <c:v>0.73603659419555467</c:v>
                </c:pt>
                <c:pt idx="10146">
                  <c:v>0.66568492142254154</c:v>
                </c:pt>
                <c:pt idx="10147">
                  <c:v>0.37401940329452038</c:v>
                </c:pt>
                <c:pt idx="10148">
                  <c:v>0.6745281663205116</c:v>
                </c:pt>
                <c:pt idx="10149">
                  <c:v>5.9922915261522477E-2</c:v>
                </c:pt>
                <c:pt idx="10150">
                  <c:v>3.6535386590588512E-2</c:v>
                </c:pt>
                <c:pt idx="10151">
                  <c:v>0.36390575481355592</c:v>
                </c:pt>
                <c:pt idx="10152">
                  <c:v>0.17957152340776825</c:v>
                </c:pt>
                <c:pt idx="10153">
                  <c:v>6.7619541097938218E-2</c:v>
                </c:pt>
                <c:pt idx="10154">
                  <c:v>0.17140625111720215</c:v>
                </c:pt>
                <c:pt idx="10155">
                  <c:v>0.26985690245894306</c:v>
                </c:pt>
                <c:pt idx="10156">
                  <c:v>0.35387418471569909</c:v>
                </c:pt>
                <c:pt idx="10157">
                  <c:v>0.39138827482213662</c:v>
                </c:pt>
                <c:pt idx="10158">
                  <c:v>1.8992320312175359</c:v>
                </c:pt>
                <c:pt idx="10159">
                  <c:v>0.40427521550312423</c:v>
                </c:pt>
                <c:pt idx="10160">
                  <c:v>1.7438736385504056E-2</c:v>
                </c:pt>
                <c:pt idx="10161">
                  <c:v>0.21199455854666877</c:v>
                </c:pt>
                <c:pt idx="10162">
                  <c:v>0.36223971349414608</c:v>
                </c:pt>
                <c:pt idx="10163">
                  <c:v>0.37401940329452016</c:v>
                </c:pt>
                <c:pt idx="10164">
                  <c:v>0.60628344143098833</c:v>
                </c:pt>
                <c:pt idx="10165">
                  <c:v>0.37401940329452038</c:v>
                </c:pt>
                <c:pt idx="10166">
                  <c:v>0.80904321875372409</c:v>
                </c:pt>
                <c:pt idx="10167">
                  <c:v>0.49775648402349876</c:v>
                </c:pt>
                <c:pt idx="10168">
                  <c:v>2.8715773786576401E-2</c:v>
                </c:pt>
                <c:pt idx="10169">
                  <c:v>0.53328986072901796</c:v>
                </c:pt>
                <c:pt idx="10170">
                  <c:v>0.39780676584478464</c:v>
                </c:pt>
                <c:pt idx="10171">
                  <c:v>0.37401940329452038</c:v>
                </c:pt>
                <c:pt idx="10172">
                  <c:v>0.36213309111391673</c:v>
                </c:pt>
                <c:pt idx="10173">
                  <c:v>0.58751860783203835</c:v>
                </c:pt>
                <c:pt idx="10174">
                  <c:v>0.37401940329452038</c:v>
                </c:pt>
                <c:pt idx="10175">
                  <c:v>0.34506197877467404</c:v>
                </c:pt>
                <c:pt idx="10176">
                  <c:v>1.0381680485621587</c:v>
                </c:pt>
                <c:pt idx="10177">
                  <c:v>0.12931549735137432</c:v>
                </c:pt>
                <c:pt idx="10178">
                  <c:v>0.14480767481104936</c:v>
                </c:pt>
                <c:pt idx="10179">
                  <c:v>0.51460984927180498</c:v>
                </c:pt>
                <c:pt idx="10180">
                  <c:v>0.4531272617560525</c:v>
                </c:pt>
                <c:pt idx="10181">
                  <c:v>2.4685500439025558E-2</c:v>
                </c:pt>
                <c:pt idx="10182">
                  <c:v>0.8862171893423717</c:v>
                </c:pt>
                <c:pt idx="10183">
                  <c:v>0.64679043993088137</c:v>
                </c:pt>
                <c:pt idx="10184">
                  <c:v>0.53775137293189279</c:v>
                </c:pt>
                <c:pt idx="10185">
                  <c:v>0.47377639483181849</c:v>
                </c:pt>
                <c:pt idx="10186">
                  <c:v>0.69177970321818172</c:v>
                </c:pt>
                <c:pt idx="10187">
                  <c:v>0.38371070149023145</c:v>
                </c:pt>
                <c:pt idx="10188">
                  <c:v>0.25563011596580809</c:v>
                </c:pt>
                <c:pt idx="10189">
                  <c:v>0.67625668696621533</c:v>
                </c:pt>
                <c:pt idx="10190">
                  <c:v>0.59773265654272179</c:v>
                </c:pt>
                <c:pt idx="10191">
                  <c:v>0.46051464651205543</c:v>
                </c:pt>
                <c:pt idx="10192">
                  <c:v>0.27448956008472425</c:v>
                </c:pt>
                <c:pt idx="10193">
                  <c:v>2.3658482388508375</c:v>
                </c:pt>
                <c:pt idx="10194">
                  <c:v>0.23749432676693605</c:v>
                </c:pt>
                <c:pt idx="10195">
                  <c:v>8.8236793520301088E-2</c:v>
                </c:pt>
                <c:pt idx="10196">
                  <c:v>0.24406670975510328</c:v>
                </c:pt>
                <c:pt idx="10197">
                  <c:v>0.20708390753584807</c:v>
                </c:pt>
                <c:pt idx="10198">
                  <c:v>0.27159378703378217</c:v>
                </c:pt>
                <c:pt idx="10199">
                  <c:v>0.33674857550698073</c:v>
                </c:pt>
                <c:pt idx="10200">
                  <c:v>0.66574683348556274</c:v>
                </c:pt>
                <c:pt idx="10201">
                  <c:v>0.73131079720741587</c:v>
                </c:pt>
                <c:pt idx="10202">
                  <c:v>0.95335127477445569</c:v>
                </c:pt>
                <c:pt idx="10203">
                  <c:v>0.70646837493427805</c:v>
                </c:pt>
                <c:pt idx="10204">
                  <c:v>0.37081107433400007</c:v>
                </c:pt>
                <c:pt idx="10205">
                  <c:v>0.36721023120009377</c:v>
                </c:pt>
                <c:pt idx="10206">
                  <c:v>0.51493414973329121</c:v>
                </c:pt>
                <c:pt idx="10207">
                  <c:v>0.25227446943903215</c:v>
                </c:pt>
                <c:pt idx="10208">
                  <c:v>0.37401940329452038</c:v>
                </c:pt>
                <c:pt idx="10209">
                  <c:v>1.2002972413655237</c:v>
                </c:pt>
                <c:pt idx="10210">
                  <c:v>6.3239197978793502E-2</c:v>
                </c:pt>
                <c:pt idx="10211">
                  <c:v>1.0246420905554225</c:v>
                </c:pt>
                <c:pt idx="10212">
                  <c:v>0.37401940329452038</c:v>
                </c:pt>
                <c:pt idx="10213">
                  <c:v>5.7055394627543145E-2</c:v>
                </c:pt>
                <c:pt idx="10214">
                  <c:v>0.46802207091677012</c:v>
                </c:pt>
                <c:pt idx="10215">
                  <c:v>0.2518367638025627</c:v>
                </c:pt>
                <c:pt idx="10216">
                  <c:v>1.3984301022810484</c:v>
                </c:pt>
                <c:pt idx="10217">
                  <c:v>2.0489012581864285</c:v>
                </c:pt>
                <c:pt idx="10218">
                  <c:v>1.34747897542649</c:v>
                </c:pt>
                <c:pt idx="10219">
                  <c:v>0.84188544775565233</c:v>
                </c:pt>
                <c:pt idx="10220">
                  <c:v>0.57255599028559889</c:v>
                </c:pt>
                <c:pt idx="10221">
                  <c:v>0.30365531746445201</c:v>
                </c:pt>
                <c:pt idx="10222">
                  <c:v>0.17807704484971951</c:v>
                </c:pt>
                <c:pt idx="10223">
                  <c:v>6.8221685321159659E-2</c:v>
                </c:pt>
                <c:pt idx="10224">
                  <c:v>0.88172159031718889</c:v>
                </c:pt>
                <c:pt idx="10225">
                  <c:v>0.37401940329452038</c:v>
                </c:pt>
                <c:pt idx="10226">
                  <c:v>0.37401940329452038</c:v>
                </c:pt>
                <c:pt idx="10227">
                  <c:v>0.37401940329452038</c:v>
                </c:pt>
                <c:pt idx="10228">
                  <c:v>6.9683213407391503E-2</c:v>
                </c:pt>
                <c:pt idx="10229">
                  <c:v>3.0968446657897095E-2</c:v>
                </c:pt>
                <c:pt idx="10230">
                  <c:v>0.67693924636744884</c:v>
                </c:pt>
                <c:pt idx="10231">
                  <c:v>0.57691539739692277</c:v>
                </c:pt>
                <c:pt idx="10232">
                  <c:v>0.86657962875105032</c:v>
                </c:pt>
                <c:pt idx="10233">
                  <c:v>1.7744453026050127</c:v>
                </c:pt>
                <c:pt idx="10234">
                  <c:v>0.34837206687053551</c:v>
                </c:pt>
                <c:pt idx="10235">
                  <c:v>0.73493042847737222</c:v>
                </c:pt>
                <c:pt idx="10236">
                  <c:v>0.58479235413606268</c:v>
                </c:pt>
                <c:pt idx="10237">
                  <c:v>0.20970015810612497</c:v>
                </c:pt>
                <c:pt idx="10238">
                  <c:v>0.12761389247964805</c:v>
                </c:pt>
                <c:pt idx="10239">
                  <c:v>0.37690997964988454</c:v>
                </c:pt>
                <c:pt idx="10240">
                  <c:v>5.3342991042521694E-2</c:v>
                </c:pt>
                <c:pt idx="10241">
                  <c:v>0.11692988405011831</c:v>
                </c:pt>
                <c:pt idx="10242">
                  <c:v>0.35192316747604852</c:v>
                </c:pt>
                <c:pt idx="10243">
                  <c:v>0.64986883035182241</c:v>
                </c:pt>
                <c:pt idx="10244">
                  <c:v>0.380852460355526</c:v>
                </c:pt>
                <c:pt idx="10245">
                  <c:v>0.21271791788042727</c:v>
                </c:pt>
                <c:pt idx="10246">
                  <c:v>2.9682340844600613E-2</c:v>
                </c:pt>
                <c:pt idx="10247">
                  <c:v>0.93044474770555208</c:v>
                </c:pt>
                <c:pt idx="10248">
                  <c:v>0.87538962216815597</c:v>
                </c:pt>
                <c:pt idx="10249">
                  <c:v>0.38612451269426884</c:v>
                </c:pt>
                <c:pt idx="10250">
                  <c:v>0.56876972153476968</c:v>
                </c:pt>
                <c:pt idx="10251">
                  <c:v>0.59159361072004002</c:v>
                </c:pt>
                <c:pt idx="10252">
                  <c:v>0.31046498571739883</c:v>
                </c:pt>
                <c:pt idx="10253">
                  <c:v>2.5477699920659326E-2</c:v>
                </c:pt>
                <c:pt idx="10254">
                  <c:v>0.43678115649001709</c:v>
                </c:pt>
                <c:pt idx="10255">
                  <c:v>0.29048529828564396</c:v>
                </c:pt>
                <c:pt idx="10256">
                  <c:v>3.4066651845738115E-2</c:v>
                </c:pt>
                <c:pt idx="10257">
                  <c:v>5.0866310005042055E-2</c:v>
                </c:pt>
                <c:pt idx="10258">
                  <c:v>0.15933378049563734</c:v>
                </c:pt>
                <c:pt idx="10259">
                  <c:v>0.37401940329452038</c:v>
                </c:pt>
                <c:pt idx="10260">
                  <c:v>0.33573970037649919</c:v>
                </c:pt>
                <c:pt idx="10261">
                  <c:v>0.56896672734296816</c:v>
                </c:pt>
                <c:pt idx="10262">
                  <c:v>0.11425929076130284</c:v>
                </c:pt>
                <c:pt idx="10263">
                  <c:v>0.28750333675769102</c:v>
                </c:pt>
                <c:pt idx="10264">
                  <c:v>0.89633281984734303</c:v>
                </c:pt>
                <c:pt idx="10265">
                  <c:v>4.5074494432925861E-2</c:v>
                </c:pt>
                <c:pt idx="10266">
                  <c:v>0.21474612642582716</c:v>
                </c:pt>
                <c:pt idx="10267">
                  <c:v>0.93100756946661833</c:v>
                </c:pt>
                <c:pt idx="10268">
                  <c:v>0.73556785684784309</c:v>
                </c:pt>
                <c:pt idx="10269">
                  <c:v>0.68691182723187638</c:v>
                </c:pt>
                <c:pt idx="10270">
                  <c:v>0.15343321520278674</c:v>
                </c:pt>
                <c:pt idx="10271">
                  <c:v>0.37401940329452038</c:v>
                </c:pt>
                <c:pt idx="10272">
                  <c:v>9.8650777646113699E-2</c:v>
                </c:pt>
                <c:pt idx="10273">
                  <c:v>1.1049221366483839</c:v>
                </c:pt>
                <c:pt idx="10274">
                  <c:v>0.64218290564231084</c:v>
                </c:pt>
                <c:pt idx="10275">
                  <c:v>0.61029866382943454</c:v>
                </c:pt>
                <c:pt idx="10276">
                  <c:v>0.71730366301634996</c:v>
                </c:pt>
                <c:pt idx="10277">
                  <c:v>0.37401940329452038</c:v>
                </c:pt>
                <c:pt idx="10278">
                  <c:v>0.6465402274821489</c:v>
                </c:pt>
                <c:pt idx="10279">
                  <c:v>0.57398833660780291</c:v>
                </c:pt>
                <c:pt idx="10280">
                  <c:v>0.40089416200373068</c:v>
                </c:pt>
                <c:pt idx="10281">
                  <c:v>0.23510013714796044</c:v>
                </c:pt>
                <c:pt idx="10282">
                  <c:v>0.37401940329452038</c:v>
                </c:pt>
                <c:pt idx="10283">
                  <c:v>0.73635583947517036</c:v>
                </c:pt>
                <c:pt idx="10284">
                  <c:v>0.23574966562374758</c:v>
                </c:pt>
                <c:pt idx="10285">
                  <c:v>0.69152788664153531</c:v>
                </c:pt>
                <c:pt idx="10286">
                  <c:v>0.66199440124478492</c:v>
                </c:pt>
                <c:pt idx="10287">
                  <c:v>0.41263845419045941</c:v>
                </c:pt>
                <c:pt idx="10288">
                  <c:v>3.4973449207414582E-2</c:v>
                </c:pt>
                <c:pt idx="10289">
                  <c:v>8.2282367934732314E-2</c:v>
                </c:pt>
                <c:pt idx="10290">
                  <c:v>0.15798033391117669</c:v>
                </c:pt>
                <c:pt idx="10291">
                  <c:v>0.37401940329452038</c:v>
                </c:pt>
                <c:pt idx="10292">
                  <c:v>0.46894312547874062</c:v>
                </c:pt>
                <c:pt idx="10293">
                  <c:v>0.92004196458216336</c:v>
                </c:pt>
                <c:pt idx="10294">
                  <c:v>7.8048805418000744E-2</c:v>
                </c:pt>
                <c:pt idx="10295">
                  <c:v>0.92355680556028141</c:v>
                </c:pt>
                <c:pt idx="10296">
                  <c:v>9.7654260928000294E-2</c:v>
                </c:pt>
                <c:pt idx="10297">
                  <c:v>0.51995701445459308</c:v>
                </c:pt>
                <c:pt idx="10298">
                  <c:v>0.36243173971437759</c:v>
                </c:pt>
                <c:pt idx="10299">
                  <c:v>1.6189266736667676</c:v>
                </c:pt>
                <c:pt idx="10300">
                  <c:v>0.82005451509523519</c:v>
                </c:pt>
                <c:pt idx="10301">
                  <c:v>1.8104763594146731E-2</c:v>
                </c:pt>
                <c:pt idx="10302">
                  <c:v>0.35759873289611166</c:v>
                </c:pt>
                <c:pt idx="10303">
                  <c:v>7.2281549732905737E-2</c:v>
                </c:pt>
                <c:pt idx="10304">
                  <c:v>6.1173900015940016E-2</c:v>
                </c:pt>
                <c:pt idx="10305">
                  <c:v>0.63165510393230184</c:v>
                </c:pt>
                <c:pt idx="10306">
                  <c:v>0.35969594304517999</c:v>
                </c:pt>
                <c:pt idx="10307">
                  <c:v>0.26169828904073988</c:v>
                </c:pt>
                <c:pt idx="10308">
                  <c:v>0.73635583947517036</c:v>
                </c:pt>
                <c:pt idx="10309">
                  <c:v>0.37401940329452038</c:v>
                </c:pt>
                <c:pt idx="10310">
                  <c:v>0.37146276182244303</c:v>
                </c:pt>
                <c:pt idx="10311">
                  <c:v>0.2467486276371256</c:v>
                </c:pt>
                <c:pt idx="10312">
                  <c:v>0.20346204071191076</c:v>
                </c:pt>
                <c:pt idx="10313">
                  <c:v>0.65218841887788526</c:v>
                </c:pt>
                <c:pt idx="10314">
                  <c:v>0.37401940329452038</c:v>
                </c:pt>
                <c:pt idx="10315">
                  <c:v>0.18269618429570958</c:v>
                </c:pt>
                <c:pt idx="10316">
                  <c:v>0.37401940329452016</c:v>
                </c:pt>
                <c:pt idx="10317">
                  <c:v>0.18642254815899434</c:v>
                </c:pt>
                <c:pt idx="10318">
                  <c:v>0.37401940329452038</c:v>
                </c:pt>
                <c:pt idx="10319">
                  <c:v>0.21931580483463603</c:v>
                </c:pt>
                <c:pt idx="10320">
                  <c:v>0.72280469324693297</c:v>
                </c:pt>
                <c:pt idx="10321">
                  <c:v>0.56304329211037829</c:v>
                </c:pt>
                <c:pt idx="10322">
                  <c:v>0.58480292049005</c:v>
                </c:pt>
                <c:pt idx="10323">
                  <c:v>4.9309471190678869E-2</c:v>
                </c:pt>
                <c:pt idx="10324">
                  <c:v>6.9683213407391503E-2</c:v>
                </c:pt>
                <c:pt idx="10325">
                  <c:v>0.37401940329452038</c:v>
                </c:pt>
                <c:pt idx="10326">
                  <c:v>0.37401940329452038</c:v>
                </c:pt>
                <c:pt idx="10327">
                  <c:v>0.62669907510932032</c:v>
                </c:pt>
                <c:pt idx="10328">
                  <c:v>0.19547474264238535</c:v>
                </c:pt>
                <c:pt idx="10329">
                  <c:v>0.23165363311833889</c:v>
                </c:pt>
                <c:pt idx="10330">
                  <c:v>0.73611251069191042</c:v>
                </c:pt>
                <c:pt idx="10331">
                  <c:v>0.37401940329452038</c:v>
                </c:pt>
                <c:pt idx="10332">
                  <c:v>0.55866011826863582</c:v>
                </c:pt>
                <c:pt idx="10333">
                  <c:v>0.37401940329452038</c:v>
                </c:pt>
                <c:pt idx="10334">
                  <c:v>0.28940040514443749</c:v>
                </c:pt>
                <c:pt idx="10335">
                  <c:v>1.0408989270167819</c:v>
                </c:pt>
                <c:pt idx="10336">
                  <c:v>0.10696694320546903</c:v>
                </c:pt>
                <c:pt idx="10337">
                  <c:v>0.73583379123144954</c:v>
                </c:pt>
                <c:pt idx="10338">
                  <c:v>0.37401940329452038</c:v>
                </c:pt>
                <c:pt idx="10339">
                  <c:v>0.33777227747952016</c:v>
                </c:pt>
                <c:pt idx="10340">
                  <c:v>0.24573828221756872</c:v>
                </c:pt>
                <c:pt idx="10341">
                  <c:v>0.19005936461784295</c:v>
                </c:pt>
                <c:pt idx="10342">
                  <c:v>4.8865399758218291E-2</c:v>
                </c:pt>
                <c:pt idx="10343">
                  <c:v>2.4514531433665734E-2</c:v>
                </c:pt>
                <c:pt idx="10344">
                  <c:v>1.0135630321049325</c:v>
                </c:pt>
                <c:pt idx="10345">
                  <c:v>1.0163514325140965</c:v>
                </c:pt>
                <c:pt idx="10346">
                  <c:v>7.47276575795119E-2</c:v>
                </c:pt>
                <c:pt idx="10347">
                  <c:v>0.70566065985910054</c:v>
                </c:pt>
                <c:pt idx="10348">
                  <c:v>5.1785467837456842E-2</c:v>
                </c:pt>
                <c:pt idx="10349">
                  <c:v>0.72847745151918275</c:v>
                </c:pt>
                <c:pt idx="10350">
                  <c:v>0.15494554131539709</c:v>
                </c:pt>
                <c:pt idx="10351">
                  <c:v>0.37401940329452038</c:v>
                </c:pt>
                <c:pt idx="10352">
                  <c:v>0.52107415870983564</c:v>
                </c:pt>
                <c:pt idx="10353">
                  <c:v>0.73811623387111325</c:v>
                </c:pt>
                <c:pt idx="10354">
                  <c:v>0.5601599365320501</c:v>
                </c:pt>
                <c:pt idx="10355">
                  <c:v>0</c:v>
                </c:pt>
                <c:pt idx="10356">
                  <c:v>3.1197987330265083E-2</c:v>
                </c:pt>
                <c:pt idx="10357">
                  <c:v>0.45372293256645846</c:v>
                </c:pt>
                <c:pt idx="10358">
                  <c:v>0.37401940329452038</c:v>
                </c:pt>
                <c:pt idx="10359">
                  <c:v>0.18957302317600017</c:v>
                </c:pt>
                <c:pt idx="10360">
                  <c:v>0.37401940329452038</c:v>
                </c:pt>
                <c:pt idx="10361">
                  <c:v>0.81221283525315491</c:v>
                </c:pt>
                <c:pt idx="10362">
                  <c:v>0.65933372283090019</c:v>
                </c:pt>
                <c:pt idx="10363">
                  <c:v>0.72466942426312853</c:v>
                </c:pt>
                <c:pt idx="10364">
                  <c:v>0.37401940329452038</c:v>
                </c:pt>
                <c:pt idx="10365">
                  <c:v>0.15464206569534308</c:v>
                </c:pt>
                <c:pt idx="10366">
                  <c:v>0.34219226372593464</c:v>
                </c:pt>
                <c:pt idx="10367">
                  <c:v>0.4940118845889509</c:v>
                </c:pt>
                <c:pt idx="10368">
                  <c:v>0.33288871137622161</c:v>
                </c:pt>
                <c:pt idx="10369">
                  <c:v>0.25816088863483883</c:v>
                </c:pt>
                <c:pt idx="10370">
                  <c:v>0.46337298529215815</c:v>
                </c:pt>
                <c:pt idx="10371">
                  <c:v>0.88683738629628051</c:v>
                </c:pt>
                <c:pt idx="10372">
                  <c:v>0.39657410357765449</c:v>
                </c:pt>
                <c:pt idx="10373">
                  <c:v>0.29696683100180193</c:v>
                </c:pt>
                <c:pt idx="10374">
                  <c:v>9.2555686259985198E-2</c:v>
                </c:pt>
                <c:pt idx="10375">
                  <c:v>0.67576070383899967</c:v>
                </c:pt>
                <c:pt idx="10376">
                  <c:v>0.26985190803631398</c:v>
                </c:pt>
                <c:pt idx="10377">
                  <c:v>0.23271502303868183</c:v>
                </c:pt>
                <c:pt idx="10378">
                  <c:v>6.7912978588201348E-2</c:v>
                </c:pt>
                <c:pt idx="10379">
                  <c:v>0.18768715983083384</c:v>
                </c:pt>
                <c:pt idx="10380">
                  <c:v>0.37401940329452038</c:v>
                </c:pt>
                <c:pt idx="10381">
                  <c:v>0.16514278351878595</c:v>
                </c:pt>
                <c:pt idx="10382">
                  <c:v>0.37401940329452038</c:v>
                </c:pt>
                <c:pt idx="10383">
                  <c:v>0.91184653006433858</c:v>
                </c:pt>
                <c:pt idx="10384">
                  <c:v>2.941719915487833E-2</c:v>
                </c:pt>
                <c:pt idx="10385">
                  <c:v>0.37401940329452038</c:v>
                </c:pt>
                <c:pt idx="10386">
                  <c:v>0.37401940329452038</c:v>
                </c:pt>
                <c:pt idx="10387">
                  <c:v>0.40083809997893655</c:v>
                </c:pt>
                <c:pt idx="10388">
                  <c:v>0.84004694413244096</c:v>
                </c:pt>
                <c:pt idx="10389">
                  <c:v>0.71342549418945633</c:v>
                </c:pt>
                <c:pt idx="10390">
                  <c:v>0.98100317051568475</c:v>
                </c:pt>
                <c:pt idx="10391">
                  <c:v>1.0975070507212086</c:v>
                </c:pt>
                <c:pt idx="10392">
                  <c:v>0.43085670770561263</c:v>
                </c:pt>
                <c:pt idx="10393">
                  <c:v>0.37401940329452038</c:v>
                </c:pt>
                <c:pt idx="10394">
                  <c:v>0.37401940329452038</c:v>
                </c:pt>
                <c:pt idx="10395">
                  <c:v>0.37401940329452038</c:v>
                </c:pt>
                <c:pt idx="10396">
                  <c:v>0.69016615546721405</c:v>
                </c:pt>
                <c:pt idx="10397">
                  <c:v>1.6072113456460837E-2</c:v>
                </c:pt>
                <c:pt idx="10398">
                  <c:v>0.73595365599111162</c:v>
                </c:pt>
                <c:pt idx="10399">
                  <c:v>0.16497733305704762</c:v>
                </c:pt>
                <c:pt idx="10400">
                  <c:v>0.37401940329452038</c:v>
                </c:pt>
                <c:pt idx="10401">
                  <c:v>0.72468846362141326</c:v>
                </c:pt>
                <c:pt idx="10402">
                  <c:v>4.5390392255957493E-2</c:v>
                </c:pt>
                <c:pt idx="10403">
                  <c:v>0.52299202728622118</c:v>
                </c:pt>
                <c:pt idx="10404">
                  <c:v>3.4672620597335682E-2</c:v>
                </c:pt>
                <c:pt idx="10405">
                  <c:v>0</c:v>
                </c:pt>
                <c:pt idx="10406">
                  <c:v>1.2396848353003058</c:v>
                </c:pt>
                <c:pt idx="10407">
                  <c:v>0.25058619187325354</c:v>
                </c:pt>
                <c:pt idx="10408">
                  <c:v>0.45204134784428018</c:v>
                </c:pt>
                <c:pt idx="10409">
                  <c:v>1.6330146578912741</c:v>
                </c:pt>
                <c:pt idx="10410">
                  <c:v>0.37401940329452038</c:v>
                </c:pt>
                <c:pt idx="10411">
                  <c:v>0.41371432242898909</c:v>
                </c:pt>
                <c:pt idx="10412">
                  <c:v>4.1622478417355224E-2</c:v>
                </c:pt>
                <c:pt idx="10413">
                  <c:v>0.37401940329452038</c:v>
                </c:pt>
                <c:pt idx="10414">
                  <c:v>2.1814412044373892</c:v>
                </c:pt>
                <c:pt idx="10415">
                  <c:v>0.59609884191593543</c:v>
                </c:pt>
                <c:pt idx="10416">
                  <c:v>0.81293909935861586</c:v>
                </c:pt>
                <c:pt idx="10417">
                  <c:v>0.72746356956235292</c:v>
                </c:pt>
                <c:pt idx="10418">
                  <c:v>0.62682163019973125</c:v>
                </c:pt>
                <c:pt idx="10419">
                  <c:v>0.37401940329452038</c:v>
                </c:pt>
                <c:pt idx="10420">
                  <c:v>0.37401940329452016</c:v>
                </c:pt>
                <c:pt idx="10421">
                  <c:v>0.2051695011872218</c:v>
                </c:pt>
                <c:pt idx="10422">
                  <c:v>0.13778322925034633</c:v>
                </c:pt>
                <c:pt idx="10423">
                  <c:v>0.18470982936289346</c:v>
                </c:pt>
                <c:pt idx="10424">
                  <c:v>0.33117060295330586</c:v>
                </c:pt>
                <c:pt idx="10425">
                  <c:v>5.1120233868602302E-2</c:v>
                </c:pt>
                <c:pt idx="10426">
                  <c:v>0.10959440555803494</c:v>
                </c:pt>
                <c:pt idx="10427">
                  <c:v>0.17130067250073525</c:v>
                </c:pt>
                <c:pt idx="10428">
                  <c:v>0.33130416568229165</c:v>
                </c:pt>
                <c:pt idx="10429">
                  <c:v>0.88060648481002024</c:v>
                </c:pt>
                <c:pt idx="10430">
                  <c:v>0.54387060790353903</c:v>
                </c:pt>
                <c:pt idx="10431">
                  <c:v>0.67784692184334094</c:v>
                </c:pt>
                <c:pt idx="10432">
                  <c:v>0.36471773091447846</c:v>
                </c:pt>
                <c:pt idx="10433">
                  <c:v>0.73635583947517036</c:v>
                </c:pt>
                <c:pt idx="10434">
                  <c:v>0.37401940329452038</c:v>
                </c:pt>
                <c:pt idx="10435">
                  <c:v>2.4179155418919171E-2</c:v>
                </c:pt>
                <c:pt idx="10436">
                  <c:v>0.44739471504817729</c:v>
                </c:pt>
                <c:pt idx="10437">
                  <c:v>1.9059124843769939</c:v>
                </c:pt>
                <c:pt idx="10438">
                  <c:v>0.48217908282183353</c:v>
                </c:pt>
                <c:pt idx="10439">
                  <c:v>0.73586464018544373</c:v>
                </c:pt>
                <c:pt idx="10440">
                  <c:v>0.36086136467482127</c:v>
                </c:pt>
                <c:pt idx="10441">
                  <c:v>0.37401940329452038</c:v>
                </c:pt>
                <c:pt idx="10442">
                  <c:v>0.3600621742385558</c:v>
                </c:pt>
                <c:pt idx="10443">
                  <c:v>0.73453547403338426</c:v>
                </c:pt>
                <c:pt idx="10444">
                  <c:v>0.18293801930538856</c:v>
                </c:pt>
                <c:pt idx="10445">
                  <c:v>0.75395872790607377</c:v>
                </c:pt>
                <c:pt idx="10446">
                  <c:v>0.75720140383898737</c:v>
                </c:pt>
                <c:pt idx="10447">
                  <c:v>0.80124172289259332</c:v>
                </c:pt>
                <c:pt idx="10448">
                  <c:v>0.34745225489019832</c:v>
                </c:pt>
                <c:pt idx="10449">
                  <c:v>0.28747865664494698</c:v>
                </c:pt>
                <c:pt idx="10450">
                  <c:v>0.23604681138843189</c:v>
                </c:pt>
                <c:pt idx="10451">
                  <c:v>5.9385453591816351E-2</c:v>
                </c:pt>
                <c:pt idx="10452">
                  <c:v>0.62344816149917415</c:v>
                </c:pt>
                <c:pt idx="10453">
                  <c:v>0.72456709559402366</c:v>
                </c:pt>
                <c:pt idx="10454">
                  <c:v>0.47958143998573399</c:v>
                </c:pt>
                <c:pt idx="10455">
                  <c:v>0.2157780181082054</c:v>
                </c:pt>
                <c:pt idx="10456">
                  <c:v>0.63992733749357988</c:v>
                </c:pt>
                <c:pt idx="10457">
                  <c:v>0.71730366301634996</c:v>
                </c:pt>
                <c:pt idx="10458">
                  <c:v>0.37401940329452038</c:v>
                </c:pt>
                <c:pt idx="10459">
                  <c:v>0.73123140452733404</c:v>
                </c:pt>
                <c:pt idx="10460">
                  <c:v>0.35308799698472815</c:v>
                </c:pt>
                <c:pt idx="10461">
                  <c:v>0.37401940329452038</c:v>
                </c:pt>
                <c:pt idx="10462">
                  <c:v>0.72468212230274898</c:v>
                </c:pt>
                <c:pt idx="10463">
                  <c:v>0.37401940329452038</c:v>
                </c:pt>
                <c:pt idx="10464">
                  <c:v>0.37401940329452038</c:v>
                </c:pt>
                <c:pt idx="10465">
                  <c:v>0.19557289249089604</c:v>
                </c:pt>
                <c:pt idx="10466">
                  <c:v>0.36817722478608994</c:v>
                </c:pt>
                <c:pt idx="10467">
                  <c:v>0.49693938791490588</c:v>
                </c:pt>
                <c:pt idx="10468">
                  <c:v>0.9949865745723232</c:v>
                </c:pt>
                <c:pt idx="10469">
                  <c:v>0.46309720554075445</c:v>
                </c:pt>
                <c:pt idx="10470">
                  <c:v>0.73583357284591977</c:v>
                </c:pt>
                <c:pt idx="10471">
                  <c:v>9.7242538413156387E-2</c:v>
                </c:pt>
                <c:pt idx="10472">
                  <c:v>0.73605852348190026</c:v>
                </c:pt>
                <c:pt idx="10473">
                  <c:v>0.86862634373898828</c:v>
                </c:pt>
                <c:pt idx="10474">
                  <c:v>5.4484641548260201E-2</c:v>
                </c:pt>
                <c:pt idx="10475">
                  <c:v>0.16445406280360114</c:v>
                </c:pt>
                <c:pt idx="10476">
                  <c:v>0.13585372736080698</c:v>
                </c:pt>
                <c:pt idx="10477">
                  <c:v>0.14799801042244062</c:v>
                </c:pt>
                <c:pt idx="10478">
                  <c:v>0.61781902614450934</c:v>
                </c:pt>
                <c:pt idx="10479">
                  <c:v>0.7955520787776984</c:v>
                </c:pt>
                <c:pt idx="10480">
                  <c:v>0.25156732845988494</c:v>
                </c:pt>
                <c:pt idx="10481">
                  <c:v>0.42351338307779962</c:v>
                </c:pt>
                <c:pt idx="10482">
                  <c:v>0.12879314649541226</c:v>
                </c:pt>
                <c:pt idx="10483">
                  <c:v>0.70022911719023728</c:v>
                </c:pt>
                <c:pt idx="10484">
                  <c:v>0.73635583947517114</c:v>
                </c:pt>
                <c:pt idx="10485">
                  <c:v>0.65952010004301165</c:v>
                </c:pt>
                <c:pt idx="10486">
                  <c:v>0.37401940329452016</c:v>
                </c:pt>
                <c:pt idx="10487">
                  <c:v>0.37401940329452038</c:v>
                </c:pt>
                <c:pt idx="10488">
                  <c:v>0.37401940329452038</c:v>
                </c:pt>
                <c:pt idx="10489">
                  <c:v>0.37401940329452038</c:v>
                </c:pt>
                <c:pt idx="10490">
                  <c:v>0.83884763521792205</c:v>
                </c:pt>
                <c:pt idx="10491">
                  <c:v>0.38818373747419815</c:v>
                </c:pt>
                <c:pt idx="10492">
                  <c:v>0.77499743593270132</c:v>
                </c:pt>
                <c:pt idx="10493">
                  <c:v>0.37401940329452038</c:v>
                </c:pt>
                <c:pt idx="10494">
                  <c:v>0.37401940329452038</c:v>
                </c:pt>
                <c:pt idx="10495">
                  <c:v>0.27406775124717786</c:v>
                </c:pt>
                <c:pt idx="10496">
                  <c:v>0.1069965582468685</c:v>
                </c:pt>
                <c:pt idx="10497">
                  <c:v>0.69496588200281917</c:v>
                </c:pt>
                <c:pt idx="10498">
                  <c:v>0.66643193922735322</c:v>
                </c:pt>
                <c:pt idx="10499">
                  <c:v>1.8145377012739151E-2</c:v>
                </c:pt>
                <c:pt idx="10500">
                  <c:v>0.5095320046591032</c:v>
                </c:pt>
                <c:pt idx="10501">
                  <c:v>0</c:v>
                </c:pt>
                <c:pt idx="10502">
                  <c:v>0.73666624624417698</c:v>
                </c:pt>
                <c:pt idx="10503">
                  <c:v>0.14158507214111449</c:v>
                </c:pt>
                <c:pt idx="10504">
                  <c:v>0.37401940329452038</c:v>
                </c:pt>
                <c:pt idx="10505">
                  <c:v>0.37401940329452038</c:v>
                </c:pt>
                <c:pt idx="10506">
                  <c:v>0.23109979650556153</c:v>
                </c:pt>
                <c:pt idx="10507">
                  <c:v>0</c:v>
                </c:pt>
                <c:pt idx="10508">
                  <c:v>0.60047795014009109</c:v>
                </c:pt>
                <c:pt idx="10509">
                  <c:v>0.51713581480150561</c:v>
                </c:pt>
                <c:pt idx="10510">
                  <c:v>0.41760808701954327</c:v>
                </c:pt>
                <c:pt idx="10511">
                  <c:v>0.23213789773914192</c:v>
                </c:pt>
                <c:pt idx="10512">
                  <c:v>0.37401940329452038</c:v>
                </c:pt>
                <c:pt idx="10513">
                  <c:v>0.67450838188711781</c:v>
                </c:pt>
                <c:pt idx="10514">
                  <c:v>0.18945607402963224</c:v>
                </c:pt>
                <c:pt idx="10515">
                  <c:v>0.37401940329452038</c:v>
                </c:pt>
                <c:pt idx="10516">
                  <c:v>0.29070701716237163</c:v>
                </c:pt>
                <c:pt idx="10517">
                  <c:v>0.14799801042244062</c:v>
                </c:pt>
                <c:pt idx="10518">
                  <c:v>0.36409324675300203</c:v>
                </c:pt>
                <c:pt idx="10519">
                  <c:v>0.73369033703274267</c:v>
                </c:pt>
                <c:pt idx="10520">
                  <c:v>0.47154163940138633</c:v>
                </c:pt>
                <c:pt idx="10521">
                  <c:v>0.38168788708589241</c:v>
                </c:pt>
                <c:pt idx="10522">
                  <c:v>1.2396848353003058</c:v>
                </c:pt>
                <c:pt idx="10523">
                  <c:v>1.0297796108523045</c:v>
                </c:pt>
                <c:pt idx="10524">
                  <c:v>0.3205962553195259</c:v>
                </c:pt>
                <c:pt idx="10525">
                  <c:v>0.37401940329452038</c:v>
                </c:pt>
                <c:pt idx="10526">
                  <c:v>0.37401940329452016</c:v>
                </c:pt>
                <c:pt idx="10527">
                  <c:v>0.37401940329452038</c:v>
                </c:pt>
                <c:pt idx="10528">
                  <c:v>0.25310168339475642</c:v>
                </c:pt>
                <c:pt idx="10529">
                  <c:v>1.0683217171261337</c:v>
                </c:pt>
                <c:pt idx="10530">
                  <c:v>3.3931344171825965E-2</c:v>
                </c:pt>
                <c:pt idx="10531">
                  <c:v>0.27413512200629381</c:v>
                </c:pt>
                <c:pt idx="10532">
                  <c:v>0.98039654595482029</c:v>
                </c:pt>
                <c:pt idx="10533">
                  <c:v>0.37401940329452038</c:v>
                </c:pt>
                <c:pt idx="10534">
                  <c:v>1.7377587632509944E-2</c:v>
                </c:pt>
                <c:pt idx="10535">
                  <c:v>0.6342302715762862</c:v>
                </c:pt>
                <c:pt idx="10536">
                  <c:v>2.941534837239581E-2</c:v>
                </c:pt>
                <c:pt idx="10537">
                  <c:v>0.78759965098784945</c:v>
                </c:pt>
                <c:pt idx="10538">
                  <c:v>0.74826280329984174</c:v>
                </c:pt>
                <c:pt idx="10539">
                  <c:v>0.62579959067418378</c:v>
                </c:pt>
                <c:pt idx="10540">
                  <c:v>0.37401940329452038</c:v>
                </c:pt>
                <c:pt idx="10541">
                  <c:v>0.73146915904267318</c:v>
                </c:pt>
                <c:pt idx="10542">
                  <c:v>0.26544603733144184</c:v>
                </c:pt>
                <c:pt idx="10543">
                  <c:v>0.18820100665874812</c:v>
                </c:pt>
                <c:pt idx="10544">
                  <c:v>0.70701883202943705</c:v>
                </c:pt>
                <c:pt idx="10545">
                  <c:v>0.37401940329452038</c:v>
                </c:pt>
                <c:pt idx="10546">
                  <c:v>0.84323230123444726</c:v>
                </c:pt>
                <c:pt idx="10547">
                  <c:v>0.37401940329452038</c:v>
                </c:pt>
                <c:pt idx="10548">
                  <c:v>0.71732990153422294</c:v>
                </c:pt>
                <c:pt idx="10549">
                  <c:v>0.37401940329452038</c:v>
                </c:pt>
                <c:pt idx="10550">
                  <c:v>0.97366168017968502</c:v>
                </c:pt>
                <c:pt idx="10551">
                  <c:v>0.15589145259764317</c:v>
                </c:pt>
                <c:pt idx="10552">
                  <c:v>0.21342113677821967</c:v>
                </c:pt>
                <c:pt idx="10553">
                  <c:v>0.37401940329452016</c:v>
                </c:pt>
                <c:pt idx="10554">
                  <c:v>0.55372257889346299</c:v>
                </c:pt>
                <c:pt idx="10555">
                  <c:v>0.11798534626420247</c:v>
                </c:pt>
                <c:pt idx="10556">
                  <c:v>0.3287981573686109</c:v>
                </c:pt>
                <c:pt idx="10557">
                  <c:v>0.5655760730532553</c:v>
                </c:pt>
                <c:pt idx="10558">
                  <c:v>0.37401940329452038</c:v>
                </c:pt>
                <c:pt idx="10559">
                  <c:v>0.19430639421113183</c:v>
                </c:pt>
                <c:pt idx="10560">
                  <c:v>0.21535607727062586</c:v>
                </c:pt>
                <c:pt idx="10561">
                  <c:v>0.39335616941826568</c:v>
                </c:pt>
                <c:pt idx="10562">
                  <c:v>0.4338737730237382</c:v>
                </c:pt>
                <c:pt idx="10563">
                  <c:v>2.8885706199969126</c:v>
                </c:pt>
                <c:pt idx="10564">
                  <c:v>0.10238889943238098</c:v>
                </c:pt>
                <c:pt idx="10565">
                  <c:v>1.7613781244973623</c:v>
                </c:pt>
                <c:pt idx="10566">
                  <c:v>0.43874882983707164</c:v>
                </c:pt>
                <c:pt idx="10567">
                  <c:v>0.3325174769843301</c:v>
                </c:pt>
                <c:pt idx="10568">
                  <c:v>0.43704530767648148</c:v>
                </c:pt>
                <c:pt idx="10569">
                  <c:v>1.1807935140815453</c:v>
                </c:pt>
                <c:pt idx="10570">
                  <c:v>0.37401940329452038</c:v>
                </c:pt>
                <c:pt idx="10571">
                  <c:v>0.50040818722442237</c:v>
                </c:pt>
                <c:pt idx="10572">
                  <c:v>2.5050680951322413</c:v>
                </c:pt>
                <c:pt idx="10573">
                  <c:v>7.7092777172983518E-2</c:v>
                </c:pt>
                <c:pt idx="10574">
                  <c:v>1.0332017617318439</c:v>
                </c:pt>
                <c:pt idx="10575">
                  <c:v>0.37401940329452038</c:v>
                </c:pt>
                <c:pt idx="10576">
                  <c:v>0.33012108157750547</c:v>
                </c:pt>
                <c:pt idx="10577">
                  <c:v>4.3089726879446962E-2</c:v>
                </c:pt>
                <c:pt idx="10578">
                  <c:v>0.45011183037114011</c:v>
                </c:pt>
                <c:pt idx="10579">
                  <c:v>0.59185756863622063</c:v>
                </c:pt>
                <c:pt idx="10580">
                  <c:v>0.7361173526496162</c:v>
                </c:pt>
                <c:pt idx="10581">
                  <c:v>9.3863100835565427E-2</c:v>
                </c:pt>
                <c:pt idx="10582">
                  <c:v>0.25121715556485535</c:v>
                </c:pt>
                <c:pt idx="10583">
                  <c:v>1.1905611035569146</c:v>
                </c:pt>
                <c:pt idx="10584">
                  <c:v>0.37401940329452038</c:v>
                </c:pt>
                <c:pt idx="10585">
                  <c:v>0.14944265867601958</c:v>
                </c:pt>
                <c:pt idx="10586">
                  <c:v>0.50192004719407191</c:v>
                </c:pt>
                <c:pt idx="10587">
                  <c:v>0.21758436306616968</c:v>
                </c:pt>
                <c:pt idx="10588">
                  <c:v>0.14232261833814674</c:v>
                </c:pt>
                <c:pt idx="10589">
                  <c:v>0.73421917187024255</c:v>
                </c:pt>
                <c:pt idx="10590">
                  <c:v>0.5015366955276841</c:v>
                </c:pt>
                <c:pt idx="10591">
                  <c:v>0.80830884239772316</c:v>
                </c:pt>
                <c:pt idx="10592">
                  <c:v>0.37401940329452038</c:v>
                </c:pt>
                <c:pt idx="10593">
                  <c:v>0.37401940329452038</c:v>
                </c:pt>
                <c:pt idx="10594">
                  <c:v>6.7097291334478518E-2</c:v>
                </c:pt>
                <c:pt idx="10595">
                  <c:v>0.96761212747560321</c:v>
                </c:pt>
                <c:pt idx="10596">
                  <c:v>4.4983265496429406E-2</c:v>
                </c:pt>
                <c:pt idx="10597">
                  <c:v>0.52200442848614836</c:v>
                </c:pt>
                <c:pt idx="10598">
                  <c:v>0.37401940329452016</c:v>
                </c:pt>
                <c:pt idx="10599">
                  <c:v>0.37401940329452038</c:v>
                </c:pt>
                <c:pt idx="10600">
                  <c:v>0.71730366301634996</c:v>
                </c:pt>
                <c:pt idx="10601">
                  <c:v>0.73635583947517036</c:v>
                </c:pt>
                <c:pt idx="10602">
                  <c:v>0.31414827481042679</c:v>
                </c:pt>
                <c:pt idx="10603">
                  <c:v>0.42567330758805133</c:v>
                </c:pt>
                <c:pt idx="10604">
                  <c:v>0.66089159841249268</c:v>
                </c:pt>
                <c:pt idx="10605">
                  <c:v>8.1953936287466292E-2</c:v>
                </c:pt>
                <c:pt idx="10606">
                  <c:v>0.37659759259680209</c:v>
                </c:pt>
                <c:pt idx="10607">
                  <c:v>0.37401940329452016</c:v>
                </c:pt>
                <c:pt idx="10608">
                  <c:v>5.426632843468996E-2</c:v>
                </c:pt>
                <c:pt idx="10609">
                  <c:v>0.73209121719116899</c:v>
                </c:pt>
                <c:pt idx="10610">
                  <c:v>0.43857710995624605</c:v>
                </c:pt>
                <c:pt idx="10611">
                  <c:v>0.15481042553429636</c:v>
                </c:pt>
                <c:pt idx="10612">
                  <c:v>0.48109415441737452</c:v>
                </c:pt>
                <c:pt idx="10613">
                  <c:v>0.37401940329452038</c:v>
                </c:pt>
                <c:pt idx="10614">
                  <c:v>4.2075845704785071E-2</c:v>
                </c:pt>
                <c:pt idx="10615">
                  <c:v>0.27250762826907476</c:v>
                </c:pt>
                <c:pt idx="10616">
                  <c:v>0.37401940329452038</c:v>
                </c:pt>
                <c:pt idx="10617">
                  <c:v>0.57433562888905465</c:v>
                </c:pt>
                <c:pt idx="10618">
                  <c:v>4.1278429485872514E-2</c:v>
                </c:pt>
                <c:pt idx="10619">
                  <c:v>9.4668349375118033E-2</c:v>
                </c:pt>
                <c:pt idx="10620">
                  <c:v>0.57433562888905454</c:v>
                </c:pt>
                <c:pt idx="10621">
                  <c:v>0.50940784766609892</c:v>
                </c:pt>
                <c:pt idx="10622">
                  <c:v>1.0164981808958562</c:v>
                </c:pt>
                <c:pt idx="10623">
                  <c:v>0.84012253821790828</c:v>
                </c:pt>
                <c:pt idx="10624">
                  <c:v>0.73546998898539462</c:v>
                </c:pt>
                <c:pt idx="10625">
                  <c:v>0.24962100967710296</c:v>
                </c:pt>
                <c:pt idx="10626">
                  <c:v>0.43853253596879821</c:v>
                </c:pt>
                <c:pt idx="10627">
                  <c:v>0.72972622399872145</c:v>
                </c:pt>
                <c:pt idx="10628">
                  <c:v>0.37401940329452038</c:v>
                </c:pt>
                <c:pt idx="10629">
                  <c:v>0.72280123132848761</c:v>
                </c:pt>
                <c:pt idx="10630">
                  <c:v>0.83877439469137216</c:v>
                </c:pt>
                <c:pt idx="10631">
                  <c:v>0.37401940329452038</c:v>
                </c:pt>
                <c:pt idx="10632">
                  <c:v>0.56852445442993849</c:v>
                </c:pt>
                <c:pt idx="10633">
                  <c:v>0.37401940329452038</c:v>
                </c:pt>
                <c:pt idx="10634">
                  <c:v>0.46551163398535239</c:v>
                </c:pt>
                <c:pt idx="10635">
                  <c:v>0.36165639440618264</c:v>
                </c:pt>
                <c:pt idx="10636">
                  <c:v>0.17870451916236182</c:v>
                </c:pt>
                <c:pt idx="10637">
                  <c:v>0.37401940329452038</c:v>
                </c:pt>
                <c:pt idx="10638">
                  <c:v>1.2511960206638564</c:v>
                </c:pt>
                <c:pt idx="10639">
                  <c:v>2.8625336770806606E-5</c:v>
                </c:pt>
                <c:pt idx="10640">
                  <c:v>0.56881947430094271</c:v>
                </c:pt>
                <c:pt idx="10641">
                  <c:v>0.32221467578252794</c:v>
                </c:pt>
                <c:pt idx="10642">
                  <c:v>1.0401130422630962</c:v>
                </c:pt>
                <c:pt idx="10643">
                  <c:v>0.37401940329452038</c:v>
                </c:pt>
                <c:pt idx="10644">
                  <c:v>0.70022911719023728</c:v>
                </c:pt>
                <c:pt idx="10645">
                  <c:v>8.3518330771249302E-2</c:v>
                </c:pt>
                <c:pt idx="10646">
                  <c:v>0.37401940329452038</c:v>
                </c:pt>
                <c:pt idx="10647">
                  <c:v>0.39100908737243606</c:v>
                </c:pt>
                <c:pt idx="10648">
                  <c:v>0.94317485284448732</c:v>
                </c:pt>
                <c:pt idx="10649">
                  <c:v>0.69507514087302169</c:v>
                </c:pt>
                <c:pt idx="10650">
                  <c:v>0.37401940329452038</c:v>
                </c:pt>
                <c:pt idx="10651">
                  <c:v>0.2909071115417638</c:v>
                </c:pt>
                <c:pt idx="10652">
                  <c:v>0.42098691216401257</c:v>
                </c:pt>
                <c:pt idx="10653">
                  <c:v>0.37401940329452038</c:v>
                </c:pt>
                <c:pt idx="10654">
                  <c:v>0.75464418242417153</c:v>
                </c:pt>
                <c:pt idx="10655">
                  <c:v>0.49351827094680839</c:v>
                </c:pt>
                <c:pt idx="10656">
                  <c:v>0.28523572848074924</c:v>
                </c:pt>
                <c:pt idx="10657">
                  <c:v>0.3491954152639784</c:v>
                </c:pt>
                <c:pt idx="10658">
                  <c:v>2.3732751344113829</c:v>
                </c:pt>
                <c:pt idx="10659">
                  <c:v>0.73635583947517036</c:v>
                </c:pt>
                <c:pt idx="10660">
                  <c:v>0.68354607945584922</c:v>
                </c:pt>
                <c:pt idx="10661">
                  <c:v>0.58069150929414182</c:v>
                </c:pt>
                <c:pt idx="10662">
                  <c:v>0.36438643943681331</c:v>
                </c:pt>
                <c:pt idx="10663">
                  <c:v>0.34289555546830186</c:v>
                </c:pt>
                <c:pt idx="10664">
                  <c:v>0.25788066188127906</c:v>
                </c:pt>
                <c:pt idx="10665">
                  <c:v>0.2986005525187489</c:v>
                </c:pt>
                <c:pt idx="10666">
                  <c:v>0.47295246751489722</c:v>
                </c:pt>
                <c:pt idx="10667">
                  <c:v>0.16406088256676701</c:v>
                </c:pt>
                <c:pt idx="10668">
                  <c:v>0.37401940329452016</c:v>
                </c:pt>
                <c:pt idx="10669">
                  <c:v>0.37401940329452038</c:v>
                </c:pt>
                <c:pt idx="10670">
                  <c:v>0.37401940329452038</c:v>
                </c:pt>
                <c:pt idx="10671">
                  <c:v>0.37401940329452038</c:v>
                </c:pt>
                <c:pt idx="10672">
                  <c:v>0.7037617242543609</c:v>
                </c:pt>
                <c:pt idx="10673">
                  <c:v>1.0743435659200897</c:v>
                </c:pt>
                <c:pt idx="10674">
                  <c:v>0.37401940329452038</c:v>
                </c:pt>
                <c:pt idx="10675">
                  <c:v>0.21439933957048737</c:v>
                </c:pt>
                <c:pt idx="10676">
                  <c:v>0.37823719486386093</c:v>
                </c:pt>
                <c:pt idx="10677">
                  <c:v>0.10577649264067211</c:v>
                </c:pt>
                <c:pt idx="10678">
                  <c:v>0.52898129106088998</c:v>
                </c:pt>
                <c:pt idx="10679">
                  <c:v>0.99462777837691252</c:v>
                </c:pt>
                <c:pt idx="10680">
                  <c:v>4.5028451528611263E-2</c:v>
                </c:pt>
                <c:pt idx="10681">
                  <c:v>0.37401940329452038</c:v>
                </c:pt>
                <c:pt idx="10682">
                  <c:v>0.37444514027749587</c:v>
                </c:pt>
                <c:pt idx="10683">
                  <c:v>0.37401940329452038</c:v>
                </c:pt>
                <c:pt idx="10684">
                  <c:v>0.80359264236807781</c:v>
                </c:pt>
                <c:pt idx="10685">
                  <c:v>0.48859768154767502</c:v>
                </c:pt>
                <c:pt idx="10686">
                  <c:v>0.73169455300342512</c:v>
                </c:pt>
                <c:pt idx="10687">
                  <c:v>0.37401940329452038</c:v>
                </c:pt>
                <c:pt idx="10688">
                  <c:v>0.37401940329452038</c:v>
                </c:pt>
                <c:pt idx="10689">
                  <c:v>0.37401940329452038</c:v>
                </c:pt>
                <c:pt idx="10690">
                  <c:v>0.17911777779675905</c:v>
                </c:pt>
                <c:pt idx="10691">
                  <c:v>1.6492236977983421</c:v>
                </c:pt>
                <c:pt idx="10692">
                  <c:v>0.73635583947517036</c:v>
                </c:pt>
                <c:pt idx="10693">
                  <c:v>0.41557479120213425</c:v>
                </c:pt>
                <c:pt idx="10694">
                  <c:v>0.88639092314383949</c:v>
                </c:pt>
                <c:pt idx="10695">
                  <c:v>0.2723637208341661</c:v>
                </c:pt>
                <c:pt idx="10696">
                  <c:v>0.28709402542985402</c:v>
                </c:pt>
                <c:pt idx="10697">
                  <c:v>0.55932576240011056</c:v>
                </c:pt>
                <c:pt idx="10698">
                  <c:v>0.92085644941206579</c:v>
                </c:pt>
                <c:pt idx="10699">
                  <c:v>4.2997632272948971</c:v>
                </c:pt>
                <c:pt idx="10700">
                  <c:v>0.28062000339998078</c:v>
                </c:pt>
                <c:pt idx="10701">
                  <c:v>0.51929784182070338</c:v>
                </c:pt>
                <c:pt idx="10702">
                  <c:v>0.30910418577670717</c:v>
                </c:pt>
                <c:pt idx="10703">
                  <c:v>0.50879221410520603</c:v>
                </c:pt>
                <c:pt idx="10704">
                  <c:v>0.67826533917039478</c:v>
                </c:pt>
                <c:pt idx="10705">
                  <c:v>5.5285004436139588E-2</c:v>
                </c:pt>
                <c:pt idx="10706">
                  <c:v>0.51821470047154694</c:v>
                </c:pt>
                <c:pt idx="10707">
                  <c:v>0.20122288775501107</c:v>
                </c:pt>
                <c:pt idx="10708">
                  <c:v>0.36442188113048896</c:v>
                </c:pt>
                <c:pt idx="10709">
                  <c:v>0.35250034082723558</c:v>
                </c:pt>
                <c:pt idx="10710">
                  <c:v>0.55260657610995756</c:v>
                </c:pt>
                <c:pt idx="10711">
                  <c:v>0.68765797321155531</c:v>
                </c:pt>
                <c:pt idx="10712">
                  <c:v>0.14659933016739601</c:v>
                </c:pt>
                <c:pt idx="10713">
                  <c:v>0.30368072365418214</c:v>
                </c:pt>
                <c:pt idx="10714">
                  <c:v>0.33853136006089279</c:v>
                </c:pt>
                <c:pt idx="10715">
                  <c:v>0</c:v>
                </c:pt>
                <c:pt idx="10716">
                  <c:v>4.6896093705728142E-2</c:v>
                </c:pt>
                <c:pt idx="10717">
                  <c:v>0.55731279449887583</c:v>
                </c:pt>
                <c:pt idx="10718">
                  <c:v>3.1773274808508535E-2</c:v>
                </c:pt>
                <c:pt idx="10719">
                  <c:v>0.46219996124269802</c:v>
                </c:pt>
                <c:pt idx="10720">
                  <c:v>1.2305528580320906</c:v>
                </c:pt>
                <c:pt idx="10721">
                  <c:v>0.80015901314559224</c:v>
                </c:pt>
                <c:pt idx="10722">
                  <c:v>0.21090615181208847</c:v>
                </c:pt>
                <c:pt idx="10723">
                  <c:v>0.37401940329452038</c:v>
                </c:pt>
                <c:pt idx="10724">
                  <c:v>0.32039289042644065</c:v>
                </c:pt>
                <c:pt idx="10725">
                  <c:v>0.73635583947517036</c:v>
                </c:pt>
                <c:pt idx="10726">
                  <c:v>0.32661432504920673</c:v>
                </c:pt>
                <c:pt idx="10727">
                  <c:v>0.37401940329452038</c:v>
                </c:pt>
                <c:pt idx="10728">
                  <c:v>0.56179444079179508</c:v>
                </c:pt>
                <c:pt idx="10729">
                  <c:v>1.0077848863140606E-3</c:v>
                </c:pt>
                <c:pt idx="10730">
                  <c:v>0.87595293327591772</c:v>
                </c:pt>
                <c:pt idx="10731">
                  <c:v>0.37401940329452038</c:v>
                </c:pt>
                <c:pt idx="10732">
                  <c:v>0.37401940329452038</c:v>
                </c:pt>
                <c:pt idx="10733">
                  <c:v>0.37401940329452016</c:v>
                </c:pt>
                <c:pt idx="10734">
                  <c:v>0.37401940329452038</c:v>
                </c:pt>
                <c:pt idx="10735">
                  <c:v>0.37401940329452038</c:v>
                </c:pt>
                <c:pt idx="10736">
                  <c:v>0.37401940329452038</c:v>
                </c:pt>
                <c:pt idx="10737">
                  <c:v>0.27950043336802544</c:v>
                </c:pt>
                <c:pt idx="10738">
                  <c:v>0.35335945037278765</c:v>
                </c:pt>
                <c:pt idx="10739">
                  <c:v>0.44968365500367785</c:v>
                </c:pt>
                <c:pt idx="10740">
                  <c:v>0.37401940329452038</c:v>
                </c:pt>
                <c:pt idx="10741">
                  <c:v>5.8120786015911793E-2</c:v>
                </c:pt>
                <c:pt idx="10742">
                  <c:v>0.41361270092808938</c:v>
                </c:pt>
                <c:pt idx="10743">
                  <c:v>0.46292953658175934</c:v>
                </c:pt>
                <c:pt idx="10744">
                  <c:v>0.45650827260388066</c:v>
                </c:pt>
                <c:pt idx="10745">
                  <c:v>0.53602871340936042</c:v>
                </c:pt>
                <c:pt idx="10746">
                  <c:v>0.56491246993729249</c:v>
                </c:pt>
                <c:pt idx="10747">
                  <c:v>0.4570533181589706</c:v>
                </c:pt>
                <c:pt idx="10748">
                  <c:v>0.54029585968654681</c:v>
                </c:pt>
                <c:pt idx="10749">
                  <c:v>0.35557954396346708</c:v>
                </c:pt>
                <c:pt idx="10750">
                  <c:v>0.36059982184849959</c:v>
                </c:pt>
                <c:pt idx="10751">
                  <c:v>0.37401940329452038</c:v>
                </c:pt>
                <c:pt idx="10752">
                  <c:v>0.34969674606159556</c:v>
                </c:pt>
                <c:pt idx="10753">
                  <c:v>0.37401940329452038</c:v>
                </c:pt>
                <c:pt idx="10754">
                  <c:v>0.23541180918570229</c:v>
                </c:pt>
                <c:pt idx="10755">
                  <c:v>0.27689139408139007</c:v>
                </c:pt>
                <c:pt idx="10756">
                  <c:v>4.803255086906795E-2</c:v>
                </c:pt>
                <c:pt idx="10757">
                  <c:v>3.5414348536226374E-2</c:v>
                </c:pt>
                <c:pt idx="10758">
                  <c:v>0.62769323250036735</c:v>
                </c:pt>
                <c:pt idx="10759">
                  <c:v>0.37401940329452038</c:v>
                </c:pt>
                <c:pt idx="10760">
                  <c:v>2.0099529445509301E-2</c:v>
                </c:pt>
                <c:pt idx="10761">
                  <c:v>0.14403107278230695</c:v>
                </c:pt>
                <c:pt idx="10762">
                  <c:v>1.834222847950097</c:v>
                </c:pt>
                <c:pt idx="10763">
                  <c:v>0.37401940329452038</c:v>
                </c:pt>
                <c:pt idx="10764">
                  <c:v>0.4525976944017453</c:v>
                </c:pt>
                <c:pt idx="10765">
                  <c:v>0.58371266769194763</c:v>
                </c:pt>
                <c:pt idx="10766">
                  <c:v>0.48490962290401579</c:v>
                </c:pt>
                <c:pt idx="10767">
                  <c:v>1.6726002687455721</c:v>
                </c:pt>
                <c:pt idx="10768">
                  <c:v>1.0996382932934534</c:v>
                </c:pt>
                <c:pt idx="10769">
                  <c:v>0.62876498131345926</c:v>
                </c:pt>
                <c:pt idx="10770">
                  <c:v>0.61561349467114423</c:v>
                </c:pt>
                <c:pt idx="10771">
                  <c:v>0.41467732916122424</c:v>
                </c:pt>
                <c:pt idx="10772">
                  <c:v>9.835566611809228E-2</c:v>
                </c:pt>
                <c:pt idx="10773">
                  <c:v>0.45227809583489836</c:v>
                </c:pt>
                <c:pt idx="10774">
                  <c:v>0.42318803500628982</c:v>
                </c:pt>
                <c:pt idx="10775">
                  <c:v>0.840485559979265</c:v>
                </c:pt>
                <c:pt idx="10776">
                  <c:v>0.719818424047169</c:v>
                </c:pt>
                <c:pt idx="10777">
                  <c:v>0.47920339461961586</c:v>
                </c:pt>
                <c:pt idx="10778">
                  <c:v>0.37401940329452038</c:v>
                </c:pt>
                <c:pt idx="10779">
                  <c:v>0.73293834538174418</c:v>
                </c:pt>
                <c:pt idx="10780">
                  <c:v>0.39780498562251121</c:v>
                </c:pt>
                <c:pt idx="10781">
                  <c:v>0.35625980190016304</c:v>
                </c:pt>
                <c:pt idx="10782">
                  <c:v>0.24728951105280497</c:v>
                </c:pt>
                <c:pt idx="10783">
                  <c:v>0.55520103356862049</c:v>
                </c:pt>
                <c:pt idx="10784">
                  <c:v>0.28948348686649039</c:v>
                </c:pt>
                <c:pt idx="10785">
                  <c:v>0.26586031942957039</c:v>
                </c:pt>
                <c:pt idx="10786">
                  <c:v>0.63515293258675132</c:v>
                </c:pt>
                <c:pt idx="10787">
                  <c:v>0.68918450117225372</c:v>
                </c:pt>
                <c:pt idx="10788">
                  <c:v>0.73625725708437217</c:v>
                </c:pt>
                <c:pt idx="10789">
                  <c:v>0.6807798268485441</c:v>
                </c:pt>
                <c:pt idx="10790">
                  <c:v>0.15466669855525481</c:v>
                </c:pt>
                <c:pt idx="10791">
                  <c:v>0.86004628737689703</c:v>
                </c:pt>
                <c:pt idx="10792">
                  <c:v>0.5228128913024167</c:v>
                </c:pt>
                <c:pt idx="10793">
                  <c:v>0.51867328016753866</c:v>
                </c:pt>
                <c:pt idx="10794">
                  <c:v>0.15843940715732557</c:v>
                </c:pt>
                <c:pt idx="10795">
                  <c:v>0.23863742009653113</c:v>
                </c:pt>
                <c:pt idx="10796">
                  <c:v>0.37401940329452016</c:v>
                </c:pt>
                <c:pt idx="10797">
                  <c:v>0.82705116781696641</c:v>
                </c:pt>
                <c:pt idx="10798">
                  <c:v>0.37401940329452038</c:v>
                </c:pt>
                <c:pt idx="10799">
                  <c:v>0.10110464574329885</c:v>
                </c:pt>
                <c:pt idx="10800">
                  <c:v>9.8508944869894727E-2</c:v>
                </c:pt>
                <c:pt idx="10801">
                  <c:v>0.10671120004673361</c:v>
                </c:pt>
                <c:pt idx="10802">
                  <c:v>0.58861741859715355</c:v>
                </c:pt>
                <c:pt idx="10803">
                  <c:v>0.21506473639702728</c:v>
                </c:pt>
                <c:pt idx="10804">
                  <c:v>1.6716492486588141</c:v>
                </c:pt>
                <c:pt idx="10805">
                  <c:v>2.0243467128509218E-2</c:v>
                </c:pt>
                <c:pt idx="10806">
                  <c:v>0.54061585270085843</c:v>
                </c:pt>
                <c:pt idx="10807">
                  <c:v>0.37401940329452016</c:v>
                </c:pt>
                <c:pt idx="10808">
                  <c:v>0.73635583947517036</c:v>
                </c:pt>
                <c:pt idx="10809">
                  <c:v>0.51334792943591212</c:v>
                </c:pt>
                <c:pt idx="10810">
                  <c:v>0.37401940329452038</c:v>
                </c:pt>
                <c:pt idx="10811">
                  <c:v>0.82652726533362453</c:v>
                </c:pt>
                <c:pt idx="10812">
                  <c:v>2.6286605291101467E-2</c:v>
                </c:pt>
                <c:pt idx="10813">
                  <c:v>0.10857223337766257</c:v>
                </c:pt>
                <c:pt idx="10814">
                  <c:v>0.7609002908489505</c:v>
                </c:pt>
                <c:pt idx="10815">
                  <c:v>0.34635672467973833</c:v>
                </c:pt>
                <c:pt idx="10816">
                  <c:v>0.57699950899231423</c:v>
                </c:pt>
                <c:pt idx="10817">
                  <c:v>1.2576231066708263</c:v>
                </c:pt>
                <c:pt idx="10818">
                  <c:v>0.29637687117888634</c:v>
                </c:pt>
                <c:pt idx="10819">
                  <c:v>0.85015089621770512</c:v>
                </c:pt>
                <c:pt idx="10820">
                  <c:v>0.37401940329452038</c:v>
                </c:pt>
                <c:pt idx="10821">
                  <c:v>0.64819543203988206</c:v>
                </c:pt>
                <c:pt idx="10822">
                  <c:v>0.37401940329452038</c:v>
                </c:pt>
                <c:pt idx="10823">
                  <c:v>6.3686014092228474E-2</c:v>
                </c:pt>
                <c:pt idx="10824">
                  <c:v>0.41206454040468304</c:v>
                </c:pt>
                <c:pt idx="10825">
                  <c:v>0.1863283715745985</c:v>
                </c:pt>
                <c:pt idx="10826">
                  <c:v>0.71507062485616679</c:v>
                </c:pt>
                <c:pt idx="10827">
                  <c:v>1.4554682899369553</c:v>
                </c:pt>
                <c:pt idx="10828">
                  <c:v>0.23574966562374766</c:v>
                </c:pt>
                <c:pt idx="10829">
                  <c:v>0.2057200638037453</c:v>
                </c:pt>
                <c:pt idx="10830">
                  <c:v>0.44423733683910377</c:v>
                </c:pt>
                <c:pt idx="10831">
                  <c:v>1.2642960767279228</c:v>
                </c:pt>
                <c:pt idx="10832">
                  <c:v>0.64125257830895277</c:v>
                </c:pt>
                <c:pt idx="10833">
                  <c:v>0.17478806540262937</c:v>
                </c:pt>
                <c:pt idx="10834">
                  <c:v>4.2269315114324767E-2</c:v>
                </c:pt>
                <c:pt idx="10835">
                  <c:v>0.37401940329452038</c:v>
                </c:pt>
                <c:pt idx="10836">
                  <c:v>2.7267408948482258E-2</c:v>
                </c:pt>
                <c:pt idx="10837">
                  <c:v>0.46867928639559092</c:v>
                </c:pt>
                <c:pt idx="10838">
                  <c:v>0.1247007360945825</c:v>
                </c:pt>
                <c:pt idx="10839">
                  <c:v>0.69535406364710117</c:v>
                </c:pt>
                <c:pt idx="10840">
                  <c:v>0.18901144614964971</c:v>
                </c:pt>
                <c:pt idx="10841">
                  <c:v>0.37401940329452038</c:v>
                </c:pt>
                <c:pt idx="10842">
                  <c:v>0.28235444065644882</c:v>
                </c:pt>
                <c:pt idx="10843">
                  <c:v>0.17484268277820597</c:v>
                </c:pt>
                <c:pt idx="10844">
                  <c:v>0.64689547573428696</c:v>
                </c:pt>
                <c:pt idx="10845">
                  <c:v>0.6558419537915865</c:v>
                </c:pt>
                <c:pt idx="10846">
                  <c:v>0.89517243724864581</c:v>
                </c:pt>
                <c:pt idx="10847">
                  <c:v>0.77725990668781852</c:v>
                </c:pt>
                <c:pt idx="10848">
                  <c:v>1.5445832661700163</c:v>
                </c:pt>
                <c:pt idx="10849">
                  <c:v>5.616533119621318E-3</c:v>
                </c:pt>
                <c:pt idx="10850">
                  <c:v>0.25120825451495216</c:v>
                </c:pt>
                <c:pt idx="10851">
                  <c:v>7.1744318599241907E-2</c:v>
                </c:pt>
                <c:pt idx="10852">
                  <c:v>0.48201748122259114</c:v>
                </c:pt>
                <c:pt idx="10853">
                  <c:v>0.37401940329452038</c:v>
                </c:pt>
                <c:pt idx="10854">
                  <c:v>1.0753801602181339</c:v>
                </c:pt>
                <c:pt idx="10855">
                  <c:v>4.9050741691927066E-2</c:v>
                </c:pt>
                <c:pt idx="10856">
                  <c:v>0.37401940329452038</c:v>
                </c:pt>
                <c:pt idx="10857">
                  <c:v>0.37401940329452038</c:v>
                </c:pt>
                <c:pt idx="10858">
                  <c:v>0.28523572848074924</c:v>
                </c:pt>
                <c:pt idx="10859">
                  <c:v>0.47865356744837889</c:v>
                </c:pt>
                <c:pt idx="10860">
                  <c:v>0.36717516384875876</c:v>
                </c:pt>
                <c:pt idx="10861">
                  <c:v>0.50261311386731955</c:v>
                </c:pt>
                <c:pt idx="10862">
                  <c:v>6.4937604767885057E-2</c:v>
                </c:pt>
                <c:pt idx="10863">
                  <c:v>2.2257837089188208E-2</c:v>
                </c:pt>
                <c:pt idx="10864">
                  <c:v>0.28534583041783718</c:v>
                </c:pt>
                <c:pt idx="10865">
                  <c:v>0.39712614891644338</c:v>
                </c:pt>
                <c:pt idx="10866">
                  <c:v>0.25830103232347856</c:v>
                </c:pt>
                <c:pt idx="10867">
                  <c:v>1.6249456190392255</c:v>
                </c:pt>
                <c:pt idx="10868">
                  <c:v>0.72986264217013841</c:v>
                </c:pt>
                <c:pt idx="10869">
                  <c:v>0.60165834324865597</c:v>
                </c:pt>
                <c:pt idx="10870">
                  <c:v>0.27029491507660408</c:v>
                </c:pt>
                <c:pt idx="10871">
                  <c:v>6.184526637350829E-2</c:v>
                </c:pt>
                <c:pt idx="10872">
                  <c:v>0.23541180918570229</c:v>
                </c:pt>
                <c:pt idx="10873">
                  <c:v>0.29707078474800086</c:v>
                </c:pt>
                <c:pt idx="10874">
                  <c:v>0.22020384001832694</c:v>
                </c:pt>
                <c:pt idx="10875">
                  <c:v>0.47131601495293018</c:v>
                </c:pt>
                <c:pt idx="10876">
                  <c:v>0</c:v>
                </c:pt>
                <c:pt idx="10877">
                  <c:v>0.77051721151764763</c:v>
                </c:pt>
                <c:pt idx="10878">
                  <c:v>8.2805936352496279E-2</c:v>
                </c:pt>
                <c:pt idx="10879">
                  <c:v>0.45656679479038803</c:v>
                </c:pt>
                <c:pt idx="10880">
                  <c:v>0.35214225160781282</c:v>
                </c:pt>
                <c:pt idx="10881">
                  <c:v>0.37240201353448543</c:v>
                </c:pt>
                <c:pt idx="10882">
                  <c:v>7.9781810463008085E-2</c:v>
                </c:pt>
                <c:pt idx="10883">
                  <c:v>6.4180620175396358E-2</c:v>
                </c:pt>
                <c:pt idx="10884">
                  <c:v>0.11921833420608441</c:v>
                </c:pt>
                <c:pt idx="10885">
                  <c:v>1.071648350953095</c:v>
                </c:pt>
                <c:pt idx="10886">
                  <c:v>9.1299389559053201E-2</c:v>
                </c:pt>
                <c:pt idx="10887">
                  <c:v>0.25643874010818368</c:v>
                </c:pt>
                <c:pt idx="10888">
                  <c:v>0.30733393349356264</c:v>
                </c:pt>
                <c:pt idx="10889">
                  <c:v>0.22768849023789081</c:v>
                </c:pt>
                <c:pt idx="10890">
                  <c:v>2.6509107866662791E-2</c:v>
                </c:pt>
                <c:pt idx="10891">
                  <c:v>1.0790988074837482</c:v>
                </c:pt>
                <c:pt idx="10892">
                  <c:v>0.75952658047651112</c:v>
                </c:pt>
                <c:pt idx="10893">
                  <c:v>0.13333551908697036</c:v>
                </c:pt>
                <c:pt idx="10894">
                  <c:v>0.37401940329452038</c:v>
                </c:pt>
                <c:pt idx="10895">
                  <c:v>0.55368729139570305</c:v>
                </c:pt>
                <c:pt idx="10896">
                  <c:v>0.95438272874474395</c:v>
                </c:pt>
                <c:pt idx="10897">
                  <c:v>0.32517115972949601</c:v>
                </c:pt>
                <c:pt idx="10898">
                  <c:v>0.63789663900708105</c:v>
                </c:pt>
                <c:pt idx="10899">
                  <c:v>0.13153488145939307</c:v>
                </c:pt>
                <c:pt idx="10900">
                  <c:v>0.62425485510294987</c:v>
                </c:pt>
                <c:pt idx="10901">
                  <c:v>0.37401940329452038</c:v>
                </c:pt>
                <c:pt idx="10902">
                  <c:v>0.23838248867199419</c:v>
                </c:pt>
                <c:pt idx="10903">
                  <c:v>8.002538303380111E-3</c:v>
                </c:pt>
                <c:pt idx="10904">
                  <c:v>0.72466939246464279</c:v>
                </c:pt>
                <c:pt idx="10905">
                  <c:v>0.44195159595007427</c:v>
                </c:pt>
                <c:pt idx="10906">
                  <c:v>0.72568883448761123</c:v>
                </c:pt>
                <c:pt idx="10907">
                  <c:v>0.37401940329452038</c:v>
                </c:pt>
                <c:pt idx="10908">
                  <c:v>0.16966011583087301</c:v>
                </c:pt>
                <c:pt idx="10909">
                  <c:v>0.71006912560812463</c:v>
                </c:pt>
                <c:pt idx="10910">
                  <c:v>0.72686079176919616</c:v>
                </c:pt>
                <c:pt idx="10911">
                  <c:v>0.37401940329452016</c:v>
                </c:pt>
                <c:pt idx="10912">
                  <c:v>4.7188694441407601E-2</c:v>
                </c:pt>
                <c:pt idx="10913">
                  <c:v>0.73146915904267318</c:v>
                </c:pt>
                <c:pt idx="10914">
                  <c:v>0.73417206005365421</c:v>
                </c:pt>
                <c:pt idx="10915">
                  <c:v>0.73146915904267318</c:v>
                </c:pt>
                <c:pt idx="10916">
                  <c:v>0.72456709559402366</c:v>
                </c:pt>
                <c:pt idx="10917">
                  <c:v>0.80976352707453425</c:v>
                </c:pt>
                <c:pt idx="10918">
                  <c:v>0.37401940329452016</c:v>
                </c:pt>
                <c:pt idx="10919">
                  <c:v>0.5230278317332886</c:v>
                </c:pt>
                <c:pt idx="10920">
                  <c:v>0.60260252145997284</c:v>
                </c:pt>
                <c:pt idx="10921">
                  <c:v>0.73635583947517036</c:v>
                </c:pt>
                <c:pt idx="10922">
                  <c:v>0.70758515133263611</c:v>
                </c:pt>
                <c:pt idx="10923">
                  <c:v>0.37401940329452038</c:v>
                </c:pt>
                <c:pt idx="10924">
                  <c:v>7.9260015062074099E-2</c:v>
                </c:pt>
                <c:pt idx="10925">
                  <c:v>0.70787271106674721</c:v>
                </c:pt>
                <c:pt idx="10926">
                  <c:v>1.1294371694169627</c:v>
                </c:pt>
                <c:pt idx="10927">
                  <c:v>0.37401940329452038</c:v>
                </c:pt>
                <c:pt idx="10928">
                  <c:v>0.3463665968505063</c:v>
                </c:pt>
                <c:pt idx="10929">
                  <c:v>0.37401940329452038</c:v>
                </c:pt>
                <c:pt idx="10930">
                  <c:v>0.71675947944745289</c:v>
                </c:pt>
                <c:pt idx="10931">
                  <c:v>0.15168715541421762</c:v>
                </c:pt>
                <c:pt idx="10932">
                  <c:v>7.0560846301684138E-3</c:v>
                </c:pt>
                <c:pt idx="10933">
                  <c:v>0.37401940329452038</c:v>
                </c:pt>
                <c:pt idx="10934">
                  <c:v>0.10285898580742091</c:v>
                </c:pt>
                <c:pt idx="10935">
                  <c:v>0.71330724963905423</c:v>
                </c:pt>
                <c:pt idx="10936">
                  <c:v>0.12021181455725471</c:v>
                </c:pt>
                <c:pt idx="10937">
                  <c:v>0.69109738415794353</c:v>
                </c:pt>
                <c:pt idx="10938">
                  <c:v>0.41091782877622424</c:v>
                </c:pt>
                <c:pt idx="10939">
                  <c:v>1.2179037932360122</c:v>
                </c:pt>
                <c:pt idx="10940">
                  <c:v>0.16361319574545227</c:v>
                </c:pt>
                <c:pt idx="10941">
                  <c:v>0.71535772257156083</c:v>
                </c:pt>
                <c:pt idx="10942">
                  <c:v>0.37401940329452038</c:v>
                </c:pt>
                <c:pt idx="10943">
                  <c:v>1.3198757065711115</c:v>
                </c:pt>
                <c:pt idx="10944">
                  <c:v>4.902782894991993E-2</c:v>
                </c:pt>
                <c:pt idx="10945">
                  <c:v>0.86705598657844496</c:v>
                </c:pt>
                <c:pt idx="10946">
                  <c:v>0.37401940329452038</c:v>
                </c:pt>
                <c:pt idx="10947">
                  <c:v>0.37401940329452038</c:v>
                </c:pt>
                <c:pt idx="10948">
                  <c:v>0.72973140474360376</c:v>
                </c:pt>
                <c:pt idx="10949">
                  <c:v>0.64123637609776085</c:v>
                </c:pt>
                <c:pt idx="10950">
                  <c:v>0.11500533533302812</c:v>
                </c:pt>
                <c:pt idx="10951">
                  <c:v>0.73635583947517036</c:v>
                </c:pt>
                <c:pt idx="10952">
                  <c:v>0.37401940329452038</c:v>
                </c:pt>
                <c:pt idx="10953">
                  <c:v>0.40144959860879553</c:v>
                </c:pt>
                <c:pt idx="10954">
                  <c:v>0.48523620153274288</c:v>
                </c:pt>
                <c:pt idx="10955">
                  <c:v>0.20160257999867487</c:v>
                </c:pt>
                <c:pt idx="10956">
                  <c:v>0.36647413659731159</c:v>
                </c:pt>
                <c:pt idx="10957">
                  <c:v>0.73503286870767137</c:v>
                </c:pt>
                <c:pt idx="10958">
                  <c:v>0.62889988908933425</c:v>
                </c:pt>
                <c:pt idx="10959">
                  <c:v>7.355537777158494E-2</c:v>
                </c:pt>
                <c:pt idx="10960">
                  <c:v>0.99825686697010907</c:v>
                </c:pt>
                <c:pt idx="10961">
                  <c:v>0.37401940329452038</c:v>
                </c:pt>
                <c:pt idx="10962">
                  <c:v>0.30368072365418208</c:v>
                </c:pt>
                <c:pt idx="10963">
                  <c:v>0.17254067945832424</c:v>
                </c:pt>
                <c:pt idx="10964">
                  <c:v>0.37401940329452038</c:v>
                </c:pt>
                <c:pt idx="10965">
                  <c:v>0.37401940329452038</c:v>
                </c:pt>
                <c:pt idx="10966">
                  <c:v>0.37401940329452038</c:v>
                </c:pt>
                <c:pt idx="10967">
                  <c:v>0.73635583947517036</c:v>
                </c:pt>
                <c:pt idx="10968">
                  <c:v>0.48059249994718123</c:v>
                </c:pt>
                <c:pt idx="10969">
                  <c:v>0.21633826613067617</c:v>
                </c:pt>
                <c:pt idx="10970">
                  <c:v>0.37401940329452038</c:v>
                </c:pt>
                <c:pt idx="10971">
                  <c:v>0.70022911719023728</c:v>
                </c:pt>
                <c:pt idx="10972">
                  <c:v>0.37401940329452016</c:v>
                </c:pt>
                <c:pt idx="10973">
                  <c:v>0.78353217616744786</c:v>
                </c:pt>
                <c:pt idx="10974">
                  <c:v>0.58514610434905834</c:v>
                </c:pt>
                <c:pt idx="10975">
                  <c:v>0.5881897025312014</c:v>
                </c:pt>
                <c:pt idx="10976">
                  <c:v>1.150087568342048</c:v>
                </c:pt>
                <c:pt idx="10977">
                  <c:v>0.37401940329452038</c:v>
                </c:pt>
                <c:pt idx="10978">
                  <c:v>0.75759973370701295</c:v>
                </c:pt>
                <c:pt idx="10979">
                  <c:v>0.69117149777366826</c:v>
                </c:pt>
                <c:pt idx="10980">
                  <c:v>0.3874882507444925</c:v>
                </c:pt>
                <c:pt idx="10981">
                  <c:v>0.37401940329452038</c:v>
                </c:pt>
                <c:pt idx="10982">
                  <c:v>0.6465402274821489</c:v>
                </c:pt>
                <c:pt idx="10983">
                  <c:v>0.37401940329452038</c:v>
                </c:pt>
                <c:pt idx="10984">
                  <c:v>0.37401940329452038</c:v>
                </c:pt>
                <c:pt idx="10985">
                  <c:v>0.73605861731161792</c:v>
                </c:pt>
                <c:pt idx="10986">
                  <c:v>0.39615899396857318</c:v>
                </c:pt>
                <c:pt idx="10987">
                  <c:v>0.37401940329452038</c:v>
                </c:pt>
                <c:pt idx="10988">
                  <c:v>0.61336483220020011</c:v>
                </c:pt>
                <c:pt idx="10989">
                  <c:v>0.715965977579746</c:v>
                </c:pt>
                <c:pt idx="10990">
                  <c:v>4.3401521439241877E-2</c:v>
                </c:pt>
                <c:pt idx="10991">
                  <c:v>0.37401940329452038</c:v>
                </c:pt>
                <c:pt idx="10992">
                  <c:v>0.72990881408195474</c:v>
                </c:pt>
                <c:pt idx="10993">
                  <c:v>0.71028916922301477</c:v>
                </c:pt>
                <c:pt idx="10994">
                  <c:v>1.4204163761356586E-2</c:v>
                </c:pt>
                <c:pt idx="10995">
                  <c:v>0.34225641961695275</c:v>
                </c:pt>
                <c:pt idx="10996">
                  <c:v>0.16814081317098364</c:v>
                </c:pt>
                <c:pt idx="10997">
                  <c:v>0.21060962687596357</c:v>
                </c:pt>
                <c:pt idx="10998">
                  <c:v>0.73635583947517036</c:v>
                </c:pt>
                <c:pt idx="10999">
                  <c:v>0.71078821986584528</c:v>
                </c:pt>
                <c:pt idx="11000">
                  <c:v>0.47989658526972556</c:v>
                </c:pt>
                <c:pt idx="11001">
                  <c:v>4.3637320626516103E-2</c:v>
                </c:pt>
                <c:pt idx="11002">
                  <c:v>0.42363228606051018</c:v>
                </c:pt>
                <c:pt idx="11003">
                  <c:v>1.385347320091606E-2</c:v>
                </c:pt>
                <c:pt idx="11004">
                  <c:v>2.6275777202675283E-2</c:v>
                </c:pt>
                <c:pt idx="11005">
                  <c:v>0.13729943700236968</c:v>
                </c:pt>
                <c:pt idx="11006">
                  <c:v>0.37401940329452038</c:v>
                </c:pt>
                <c:pt idx="11007">
                  <c:v>0.57404621458213445</c:v>
                </c:pt>
                <c:pt idx="11008">
                  <c:v>0.37401940329452038</c:v>
                </c:pt>
                <c:pt idx="11009">
                  <c:v>0.30683524894651332</c:v>
                </c:pt>
                <c:pt idx="11010">
                  <c:v>0.37401940329452038</c:v>
                </c:pt>
                <c:pt idx="11011">
                  <c:v>0.41479877061052406</c:v>
                </c:pt>
                <c:pt idx="11012">
                  <c:v>0.56392236909376903</c:v>
                </c:pt>
                <c:pt idx="11013">
                  <c:v>0.81088358691543094</c:v>
                </c:pt>
                <c:pt idx="11014">
                  <c:v>0.42881001680628705</c:v>
                </c:pt>
                <c:pt idx="11015">
                  <c:v>5.6566092830861552E-2</c:v>
                </c:pt>
                <c:pt idx="11016">
                  <c:v>0.35833451526033738</c:v>
                </c:pt>
                <c:pt idx="11017">
                  <c:v>1.4043816669456513</c:v>
                </c:pt>
                <c:pt idx="11018">
                  <c:v>9.6151623862731309E-2</c:v>
                </c:pt>
                <c:pt idx="11019">
                  <c:v>0.17297407305320231</c:v>
                </c:pt>
                <c:pt idx="11020">
                  <c:v>0.14191948886989914</c:v>
                </c:pt>
                <c:pt idx="11021">
                  <c:v>0.13507832711889739</c:v>
                </c:pt>
                <c:pt idx="11022">
                  <c:v>0.2553836578278772</c:v>
                </c:pt>
                <c:pt idx="11023">
                  <c:v>0.37401940329452038</c:v>
                </c:pt>
                <c:pt idx="11024">
                  <c:v>0.33148501586660872</c:v>
                </c:pt>
                <c:pt idx="11025">
                  <c:v>4.8104837472050244E-2</c:v>
                </c:pt>
                <c:pt idx="11026">
                  <c:v>0.48061012666224162</c:v>
                </c:pt>
                <c:pt idx="11027">
                  <c:v>0.19316809060363999</c:v>
                </c:pt>
                <c:pt idx="11028">
                  <c:v>0.28654287088997493</c:v>
                </c:pt>
                <c:pt idx="11029">
                  <c:v>1.1599309236100803</c:v>
                </c:pt>
                <c:pt idx="11030">
                  <c:v>8.8923781976835717E-2</c:v>
                </c:pt>
                <c:pt idx="11031">
                  <c:v>0.37401940329452038</c:v>
                </c:pt>
                <c:pt idx="11032">
                  <c:v>0.87175604199776302</c:v>
                </c:pt>
                <c:pt idx="11033">
                  <c:v>0.41106352664279172</c:v>
                </c:pt>
                <c:pt idx="11034">
                  <c:v>0.64944453588176554</c:v>
                </c:pt>
                <c:pt idx="11035">
                  <c:v>1.0052488783442477</c:v>
                </c:pt>
                <c:pt idx="11036">
                  <c:v>0.23720671377699962</c:v>
                </c:pt>
                <c:pt idx="11037">
                  <c:v>0.41674691038702466</c:v>
                </c:pt>
                <c:pt idx="11038">
                  <c:v>0.12367585727825148</c:v>
                </c:pt>
                <c:pt idx="11039">
                  <c:v>0.42286506204638358</c:v>
                </c:pt>
                <c:pt idx="11040">
                  <c:v>3.6798828308667597E-2</c:v>
                </c:pt>
                <c:pt idx="11041">
                  <c:v>1.1585735336244165</c:v>
                </c:pt>
                <c:pt idx="11042">
                  <c:v>0.19161532995801234</c:v>
                </c:pt>
                <c:pt idx="11043">
                  <c:v>6.5016775824567982E-2</c:v>
                </c:pt>
                <c:pt idx="11044">
                  <c:v>0.34230388464274736</c:v>
                </c:pt>
                <c:pt idx="11045">
                  <c:v>0.1511349187750412</c:v>
                </c:pt>
                <c:pt idx="11046">
                  <c:v>0.44001625336301975</c:v>
                </c:pt>
                <c:pt idx="11047">
                  <c:v>2.0177812917170046</c:v>
                </c:pt>
                <c:pt idx="11048">
                  <c:v>2.0177812917170046</c:v>
                </c:pt>
                <c:pt idx="11049">
                  <c:v>1.8612396254465601E-2</c:v>
                </c:pt>
                <c:pt idx="11050">
                  <c:v>0.36004915101203261</c:v>
                </c:pt>
                <c:pt idx="11051">
                  <c:v>0.11273410936254431</c:v>
                </c:pt>
                <c:pt idx="11052">
                  <c:v>0.52289512837924224</c:v>
                </c:pt>
                <c:pt idx="11053">
                  <c:v>0.592751243102422</c:v>
                </c:pt>
                <c:pt idx="11054">
                  <c:v>0.37401940329452038</c:v>
                </c:pt>
                <c:pt idx="11055">
                  <c:v>0.61515352877050911</c:v>
                </c:pt>
                <c:pt idx="11056">
                  <c:v>0.23002703782460615</c:v>
                </c:pt>
                <c:pt idx="11057">
                  <c:v>8.2051087072751203E-2</c:v>
                </c:pt>
                <c:pt idx="11058">
                  <c:v>0.46652548539245747</c:v>
                </c:pt>
                <c:pt idx="11059">
                  <c:v>0.63305459835080891</c:v>
                </c:pt>
                <c:pt idx="11060">
                  <c:v>0.37401940329452038</c:v>
                </c:pt>
                <c:pt idx="11061">
                  <c:v>0.3717268644797373</c:v>
                </c:pt>
                <c:pt idx="11062">
                  <c:v>0.58378868036604148</c:v>
                </c:pt>
                <c:pt idx="11063">
                  <c:v>1.0035698166860596</c:v>
                </c:pt>
                <c:pt idx="11064">
                  <c:v>3.1234495333839502E-2</c:v>
                </c:pt>
                <c:pt idx="11065">
                  <c:v>0.27355408121895608</c:v>
                </c:pt>
                <c:pt idx="11066">
                  <c:v>0.60459634744560664</c:v>
                </c:pt>
                <c:pt idx="11067">
                  <c:v>0.26076709283615951</c:v>
                </c:pt>
                <c:pt idx="11068">
                  <c:v>0.24023867505410937</c:v>
                </c:pt>
                <c:pt idx="11069">
                  <c:v>6.4724490218992098E-2</c:v>
                </c:pt>
                <c:pt idx="11070">
                  <c:v>0.34091160651192881</c:v>
                </c:pt>
                <c:pt idx="11071">
                  <c:v>0.3807081472791401</c:v>
                </c:pt>
                <c:pt idx="11072">
                  <c:v>6.7651813150139892E-2</c:v>
                </c:pt>
                <c:pt idx="11073">
                  <c:v>0.37401940329452038</c:v>
                </c:pt>
                <c:pt idx="11074">
                  <c:v>0.47600055823909965</c:v>
                </c:pt>
                <c:pt idx="11075">
                  <c:v>0.63404350109994201</c:v>
                </c:pt>
                <c:pt idx="11076">
                  <c:v>0.37401940329452038</c:v>
                </c:pt>
                <c:pt idx="11077">
                  <c:v>0.37401940329452038</c:v>
                </c:pt>
                <c:pt idx="11078">
                  <c:v>0.67039939867838816</c:v>
                </c:pt>
                <c:pt idx="11079">
                  <c:v>0.34968703411824664</c:v>
                </c:pt>
                <c:pt idx="11080">
                  <c:v>0.18166920476983375</c:v>
                </c:pt>
                <c:pt idx="11081">
                  <c:v>1.0613328799012678</c:v>
                </c:pt>
                <c:pt idx="11082">
                  <c:v>0.7326065482544093</c:v>
                </c:pt>
                <c:pt idx="11083">
                  <c:v>1.8507927072319441</c:v>
                </c:pt>
                <c:pt idx="11084">
                  <c:v>0.15719231157867447</c:v>
                </c:pt>
                <c:pt idx="11085">
                  <c:v>4.8519113887364497E-2</c:v>
                </c:pt>
                <c:pt idx="11086">
                  <c:v>1.232905275835287</c:v>
                </c:pt>
                <c:pt idx="11087">
                  <c:v>0.17233421211769159</c:v>
                </c:pt>
                <c:pt idx="11088">
                  <c:v>0.32435407232191982</c:v>
                </c:pt>
                <c:pt idx="11089">
                  <c:v>0.73635583947517036</c:v>
                </c:pt>
                <c:pt idx="11090">
                  <c:v>0.37401940329452038</c:v>
                </c:pt>
                <c:pt idx="11091">
                  <c:v>2.9415283452903142E-2</c:v>
                </c:pt>
                <c:pt idx="11092">
                  <c:v>0.69579168725888052</c:v>
                </c:pt>
                <c:pt idx="11093">
                  <c:v>0.34452654195931909</c:v>
                </c:pt>
                <c:pt idx="11094">
                  <c:v>0.37401940329452038</c:v>
                </c:pt>
                <c:pt idx="11095">
                  <c:v>0.73417206005365421</c:v>
                </c:pt>
                <c:pt idx="11096">
                  <c:v>0.42930733759577588</c:v>
                </c:pt>
                <c:pt idx="11097">
                  <c:v>0.20811344145986757</c:v>
                </c:pt>
                <c:pt idx="11098">
                  <c:v>0.37401940329452038</c:v>
                </c:pt>
                <c:pt idx="11099">
                  <c:v>0.37401940329452038</c:v>
                </c:pt>
                <c:pt idx="11100">
                  <c:v>0.37401940329452038</c:v>
                </c:pt>
                <c:pt idx="11101">
                  <c:v>0.49142936016181166</c:v>
                </c:pt>
                <c:pt idx="11102">
                  <c:v>0.37401940329452038</c:v>
                </c:pt>
                <c:pt idx="11103">
                  <c:v>0.55797248802236654</c:v>
                </c:pt>
                <c:pt idx="11104">
                  <c:v>5.3495154680496738E-2</c:v>
                </c:pt>
                <c:pt idx="11105">
                  <c:v>0.41326157694534454</c:v>
                </c:pt>
                <c:pt idx="11106">
                  <c:v>0.10524266322385105</c:v>
                </c:pt>
                <c:pt idx="11107">
                  <c:v>1.0394225261573058</c:v>
                </c:pt>
                <c:pt idx="11108">
                  <c:v>0.37401940329452038</c:v>
                </c:pt>
                <c:pt idx="11109">
                  <c:v>0.9884581296431707</c:v>
                </c:pt>
                <c:pt idx="11110">
                  <c:v>0.32436203127814067</c:v>
                </c:pt>
                <c:pt idx="11111">
                  <c:v>0.37401940329452038</c:v>
                </c:pt>
                <c:pt idx="11112">
                  <c:v>8.2425828570584406E-2</c:v>
                </c:pt>
                <c:pt idx="11113">
                  <c:v>0.45294087452777099</c:v>
                </c:pt>
                <c:pt idx="11114">
                  <c:v>0.39074088871343282</c:v>
                </c:pt>
                <c:pt idx="11115">
                  <c:v>0.1114729548525234</c:v>
                </c:pt>
                <c:pt idx="11116">
                  <c:v>1.0399791541573866</c:v>
                </c:pt>
                <c:pt idx="11117">
                  <c:v>9.8448531188791141E-2</c:v>
                </c:pt>
                <c:pt idx="11118">
                  <c:v>0.71912194849084343</c:v>
                </c:pt>
                <c:pt idx="11119">
                  <c:v>1.4467483542739539E-2</c:v>
                </c:pt>
                <c:pt idx="11120">
                  <c:v>0.88118808380883595</c:v>
                </c:pt>
                <c:pt idx="11121">
                  <c:v>0.23558864697635931</c:v>
                </c:pt>
                <c:pt idx="11122">
                  <c:v>1.0454159088440089</c:v>
                </c:pt>
                <c:pt idx="11123">
                  <c:v>0.37253298994771977</c:v>
                </c:pt>
                <c:pt idx="11124">
                  <c:v>0.72466942426312853</c:v>
                </c:pt>
                <c:pt idx="11125">
                  <c:v>0.54296504349153585</c:v>
                </c:pt>
                <c:pt idx="11126">
                  <c:v>0.15858760438743807</c:v>
                </c:pt>
                <c:pt idx="11127">
                  <c:v>0.71581437010884463</c:v>
                </c:pt>
                <c:pt idx="11128">
                  <c:v>3.3149360679672966</c:v>
                </c:pt>
                <c:pt idx="11129">
                  <c:v>0.70264530499430877</c:v>
                </c:pt>
                <c:pt idx="11130">
                  <c:v>1.3005800901192326</c:v>
                </c:pt>
                <c:pt idx="11131">
                  <c:v>0.36469074227947462</c:v>
                </c:pt>
                <c:pt idx="11132">
                  <c:v>0.50468091110631497</c:v>
                </c:pt>
                <c:pt idx="11133">
                  <c:v>0.37401940329452038</c:v>
                </c:pt>
                <c:pt idx="11134">
                  <c:v>0.45008517715617596</c:v>
                </c:pt>
                <c:pt idx="11135">
                  <c:v>0.35789578259804494</c:v>
                </c:pt>
                <c:pt idx="11136">
                  <c:v>0.73635583947517036</c:v>
                </c:pt>
                <c:pt idx="11137">
                  <c:v>0.13269851660005177</c:v>
                </c:pt>
                <c:pt idx="11138">
                  <c:v>0.6529530722562028</c:v>
                </c:pt>
                <c:pt idx="11139">
                  <c:v>4.3892711089142417E-2</c:v>
                </c:pt>
                <c:pt idx="11140">
                  <c:v>0.75671539460142923</c:v>
                </c:pt>
                <c:pt idx="11141">
                  <c:v>1.0457758721763615</c:v>
                </c:pt>
                <c:pt idx="11142">
                  <c:v>0.68955872367966753</c:v>
                </c:pt>
                <c:pt idx="11143">
                  <c:v>0.95093551659410269</c:v>
                </c:pt>
                <c:pt idx="11144">
                  <c:v>0.11189300437042851</c:v>
                </c:pt>
                <c:pt idx="11145">
                  <c:v>0.16419175593821719</c:v>
                </c:pt>
                <c:pt idx="11146">
                  <c:v>0.157136299241494</c:v>
                </c:pt>
                <c:pt idx="11147">
                  <c:v>0.37401940329452038</c:v>
                </c:pt>
                <c:pt idx="11148">
                  <c:v>0.37401940329452038</c:v>
                </c:pt>
                <c:pt idx="11149">
                  <c:v>0.95988799246168655</c:v>
                </c:pt>
                <c:pt idx="11150">
                  <c:v>0.73635583947517036</c:v>
                </c:pt>
                <c:pt idx="11151">
                  <c:v>0.64679043993088159</c:v>
                </c:pt>
                <c:pt idx="11152">
                  <c:v>0.31789693711975475</c:v>
                </c:pt>
                <c:pt idx="11153">
                  <c:v>0.53158630625827952</c:v>
                </c:pt>
                <c:pt idx="11154">
                  <c:v>0.34713165855826189</c:v>
                </c:pt>
                <c:pt idx="11155">
                  <c:v>0.43436213187601674</c:v>
                </c:pt>
                <c:pt idx="11156">
                  <c:v>0.6468736256980312</c:v>
                </c:pt>
                <c:pt idx="11157">
                  <c:v>0.71798093257599793</c:v>
                </c:pt>
                <c:pt idx="11158">
                  <c:v>1.3303760140037846</c:v>
                </c:pt>
                <c:pt idx="11159">
                  <c:v>0.45312444024843279</c:v>
                </c:pt>
                <c:pt idx="11160">
                  <c:v>0.44889211251225403</c:v>
                </c:pt>
                <c:pt idx="11161">
                  <c:v>0.21633826613067697</c:v>
                </c:pt>
                <c:pt idx="11162">
                  <c:v>0.35014058184075497</c:v>
                </c:pt>
                <c:pt idx="11163">
                  <c:v>0.37401940329452038</c:v>
                </c:pt>
                <c:pt idx="11164">
                  <c:v>0.26790973130730383</c:v>
                </c:pt>
                <c:pt idx="11165">
                  <c:v>0.45878302989582515</c:v>
                </c:pt>
                <c:pt idx="11166">
                  <c:v>0.65713411129570809</c:v>
                </c:pt>
                <c:pt idx="11167">
                  <c:v>1.6134441532246449</c:v>
                </c:pt>
                <c:pt idx="11168">
                  <c:v>0.37401940329452038</c:v>
                </c:pt>
                <c:pt idx="11169">
                  <c:v>6.9844929186140159E-2</c:v>
                </c:pt>
                <c:pt idx="11170">
                  <c:v>4.41983997692037E-2</c:v>
                </c:pt>
                <c:pt idx="11171">
                  <c:v>0.37401940329452038</c:v>
                </c:pt>
                <c:pt idx="11172">
                  <c:v>0.37315367663121229</c:v>
                </c:pt>
                <c:pt idx="11173">
                  <c:v>0.17061625903260466</c:v>
                </c:pt>
                <c:pt idx="11174">
                  <c:v>0.10840291548340414</c:v>
                </c:pt>
                <c:pt idx="11175">
                  <c:v>1.0425106073762553</c:v>
                </c:pt>
                <c:pt idx="11176">
                  <c:v>0.35568774250910901</c:v>
                </c:pt>
                <c:pt idx="11177">
                  <c:v>0.73635583947517036</c:v>
                </c:pt>
                <c:pt idx="11178">
                  <c:v>0.12506990027159229</c:v>
                </c:pt>
                <c:pt idx="11179">
                  <c:v>0</c:v>
                </c:pt>
                <c:pt idx="11180">
                  <c:v>1.4795362898708346</c:v>
                </c:pt>
                <c:pt idx="11181">
                  <c:v>0.22970086628394448</c:v>
                </c:pt>
                <c:pt idx="11182">
                  <c:v>0.36803516841981482</c:v>
                </c:pt>
                <c:pt idx="11183">
                  <c:v>0.77342764256712826</c:v>
                </c:pt>
                <c:pt idx="11184">
                  <c:v>0.26890856498717247</c:v>
                </c:pt>
                <c:pt idx="11185">
                  <c:v>1.6584530870284373</c:v>
                </c:pt>
                <c:pt idx="11186">
                  <c:v>0.19364784935566198</c:v>
                </c:pt>
                <c:pt idx="11187">
                  <c:v>0.65200930153179015</c:v>
                </c:pt>
                <c:pt idx="11188">
                  <c:v>0.60003037368123713</c:v>
                </c:pt>
                <c:pt idx="11189">
                  <c:v>1.3737505883584668E-2</c:v>
                </c:pt>
                <c:pt idx="11190">
                  <c:v>0.46029538084596267</c:v>
                </c:pt>
                <c:pt idx="11191">
                  <c:v>0.16817238954119759</c:v>
                </c:pt>
                <c:pt idx="11192">
                  <c:v>0.50636506140882165</c:v>
                </c:pt>
                <c:pt idx="11193">
                  <c:v>7.6747860152249062E-2</c:v>
                </c:pt>
                <c:pt idx="11194">
                  <c:v>0.37957128292923692</c:v>
                </c:pt>
                <c:pt idx="11195">
                  <c:v>0.25545876058695233</c:v>
                </c:pt>
                <c:pt idx="11196">
                  <c:v>0.63423027157628686</c:v>
                </c:pt>
                <c:pt idx="11197">
                  <c:v>0.15130954419752238</c:v>
                </c:pt>
                <c:pt idx="11198">
                  <c:v>0.39772064705567678</c:v>
                </c:pt>
                <c:pt idx="11199">
                  <c:v>0.51866568995654216</c:v>
                </c:pt>
                <c:pt idx="11200">
                  <c:v>0.20988963858298512</c:v>
                </c:pt>
                <c:pt idx="11201">
                  <c:v>1.0052985308590148</c:v>
                </c:pt>
                <c:pt idx="11202">
                  <c:v>0.21138369858083406</c:v>
                </c:pt>
                <c:pt idx="11203">
                  <c:v>0.38183135396073309</c:v>
                </c:pt>
                <c:pt idx="11204">
                  <c:v>1.1741349299052621</c:v>
                </c:pt>
                <c:pt idx="11205">
                  <c:v>0.70254951440502689</c:v>
                </c:pt>
                <c:pt idx="11206">
                  <c:v>0.69490635408484003</c:v>
                </c:pt>
                <c:pt idx="11207">
                  <c:v>3.671906740181849</c:v>
                </c:pt>
                <c:pt idx="11208">
                  <c:v>0.6465402274821489</c:v>
                </c:pt>
                <c:pt idx="11209">
                  <c:v>0.60180881487982751</c:v>
                </c:pt>
                <c:pt idx="11210">
                  <c:v>0.42377628858912098</c:v>
                </c:pt>
                <c:pt idx="11211">
                  <c:v>0.37401940329452038</c:v>
                </c:pt>
                <c:pt idx="11212">
                  <c:v>0.73635583947517036</c:v>
                </c:pt>
                <c:pt idx="11213">
                  <c:v>0.37401940329452038</c:v>
                </c:pt>
                <c:pt idx="11214">
                  <c:v>0.37401940329452038</c:v>
                </c:pt>
                <c:pt idx="11215">
                  <c:v>0.73493020975608558</c:v>
                </c:pt>
                <c:pt idx="11216">
                  <c:v>0.37401940329452038</c:v>
                </c:pt>
                <c:pt idx="11217">
                  <c:v>0.2530060794422701</c:v>
                </c:pt>
                <c:pt idx="11218">
                  <c:v>0.37401940329452038</c:v>
                </c:pt>
                <c:pt idx="11219">
                  <c:v>0</c:v>
                </c:pt>
                <c:pt idx="11220">
                  <c:v>0.75204395342534547</c:v>
                </c:pt>
                <c:pt idx="11221">
                  <c:v>0.21751903306027409</c:v>
                </c:pt>
                <c:pt idx="11222">
                  <c:v>1.1166205170570644</c:v>
                </c:pt>
                <c:pt idx="11223">
                  <c:v>0.49413786294789236</c:v>
                </c:pt>
                <c:pt idx="11224">
                  <c:v>0.38956196425559581</c:v>
                </c:pt>
                <c:pt idx="11225">
                  <c:v>0.37401940329452038</c:v>
                </c:pt>
                <c:pt idx="11226">
                  <c:v>0.37401940329452038</c:v>
                </c:pt>
                <c:pt idx="11227">
                  <c:v>0.6624045168272189</c:v>
                </c:pt>
                <c:pt idx="11228">
                  <c:v>0.44824615254363231</c:v>
                </c:pt>
                <c:pt idx="11229">
                  <c:v>1.0881853530834822</c:v>
                </c:pt>
                <c:pt idx="11230">
                  <c:v>1.4186417907068094E-2</c:v>
                </c:pt>
                <c:pt idx="11231">
                  <c:v>0.18943864030522836</c:v>
                </c:pt>
                <c:pt idx="11232">
                  <c:v>0.53146407373932325</c:v>
                </c:pt>
                <c:pt idx="11233">
                  <c:v>0.45180471748573681</c:v>
                </c:pt>
                <c:pt idx="11234">
                  <c:v>0.2898080450425306</c:v>
                </c:pt>
                <c:pt idx="11235">
                  <c:v>0.26217902731087306</c:v>
                </c:pt>
                <c:pt idx="11236">
                  <c:v>7.2731481524262842E-2</c:v>
                </c:pt>
                <c:pt idx="11237">
                  <c:v>0.37401940329452038</c:v>
                </c:pt>
                <c:pt idx="11238">
                  <c:v>0.37401940329452038</c:v>
                </c:pt>
                <c:pt idx="11239">
                  <c:v>0.26872561784198506</c:v>
                </c:pt>
                <c:pt idx="11240">
                  <c:v>0.32036594985615063</c:v>
                </c:pt>
                <c:pt idx="11241">
                  <c:v>0.81072963386863328</c:v>
                </c:pt>
                <c:pt idx="11242">
                  <c:v>1.2720285574883876</c:v>
                </c:pt>
                <c:pt idx="11243">
                  <c:v>0.37401940329452038</c:v>
                </c:pt>
                <c:pt idx="11244">
                  <c:v>0.12420667953675596</c:v>
                </c:pt>
                <c:pt idx="11245">
                  <c:v>0.90221729067809786</c:v>
                </c:pt>
                <c:pt idx="11246">
                  <c:v>0.37401940329452038</c:v>
                </c:pt>
                <c:pt idx="11247">
                  <c:v>0.37401940329452038</c:v>
                </c:pt>
                <c:pt idx="11248">
                  <c:v>0.37401940329452038</c:v>
                </c:pt>
                <c:pt idx="11249">
                  <c:v>4.2842150713246333E-2</c:v>
                </c:pt>
                <c:pt idx="11250">
                  <c:v>1.131678813191012</c:v>
                </c:pt>
                <c:pt idx="11251">
                  <c:v>0.52105574091894247</c:v>
                </c:pt>
                <c:pt idx="11252">
                  <c:v>0.18360098497665162</c:v>
                </c:pt>
                <c:pt idx="11253">
                  <c:v>0.12050817132775972</c:v>
                </c:pt>
                <c:pt idx="11254">
                  <c:v>0.37401940329452038</c:v>
                </c:pt>
                <c:pt idx="11255">
                  <c:v>0.37401940329452038</c:v>
                </c:pt>
                <c:pt idx="11256">
                  <c:v>0.70262357425600852</c:v>
                </c:pt>
                <c:pt idx="11257">
                  <c:v>4.266554119298132E-2</c:v>
                </c:pt>
                <c:pt idx="11258">
                  <c:v>0.37401940329452038</c:v>
                </c:pt>
                <c:pt idx="11259">
                  <c:v>0.37401940329452016</c:v>
                </c:pt>
                <c:pt idx="11260">
                  <c:v>0.53860197788798181</c:v>
                </c:pt>
                <c:pt idx="11261">
                  <c:v>0.37401940329452038</c:v>
                </c:pt>
                <c:pt idx="11262">
                  <c:v>0.12168434260956548</c:v>
                </c:pt>
                <c:pt idx="11263">
                  <c:v>1.569945740036945</c:v>
                </c:pt>
                <c:pt idx="11264">
                  <c:v>1.2652154489845193</c:v>
                </c:pt>
                <c:pt idx="11265">
                  <c:v>8.1173381681004422E-2</c:v>
                </c:pt>
                <c:pt idx="11266">
                  <c:v>0.37401940329452016</c:v>
                </c:pt>
                <c:pt idx="11267">
                  <c:v>0.51864352228292343</c:v>
                </c:pt>
                <c:pt idx="11268">
                  <c:v>0.17893468807834084</c:v>
                </c:pt>
                <c:pt idx="11269">
                  <c:v>2.4087463564988787</c:v>
                </c:pt>
                <c:pt idx="11270">
                  <c:v>5.6246791957616858E-2</c:v>
                </c:pt>
                <c:pt idx="11271">
                  <c:v>0.74874612030587151</c:v>
                </c:pt>
                <c:pt idx="11272">
                  <c:v>0.37401940329452016</c:v>
                </c:pt>
                <c:pt idx="11273">
                  <c:v>0.39335350460131396</c:v>
                </c:pt>
                <c:pt idx="11274">
                  <c:v>1.0203521166138447</c:v>
                </c:pt>
                <c:pt idx="11275">
                  <c:v>0.30500192890646077</c:v>
                </c:pt>
                <c:pt idx="11276">
                  <c:v>0.80140132263567088</c:v>
                </c:pt>
                <c:pt idx="11277">
                  <c:v>0.16741207103980407</c:v>
                </c:pt>
                <c:pt idx="11278">
                  <c:v>0.38320515522438614</c:v>
                </c:pt>
                <c:pt idx="11279">
                  <c:v>0.35424720102317564</c:v>
                </c:pt>
                <c:pt idx="11280">
                  <c:v>1.7775083371021627E-3</c:v>
                </c:pt>
                <c:pt idx="11281">
                  <c:v>0.62290678564788504</c:v>
                </c:pt>
                <c:pt idx="11282">
                  <c:v>0.31983641793371093</c:v>
                </c:pt>
                <c:pt idx="11283">
                  <c:v>0.52253861078135144</c:v>
                </c:pt>
                <c:pt idx="11284">
                  <c:v>0.45285600915563257</c:v>
                </c:pt>
                <c:pt idx="11285">
                  <c:v>0.49866930514943653</c:v>
                </c:pt>
                <c:pt idx="11286">
                  <c:v>0.53509248630991568</c:v>
                </c:pt>
                <c:pt idx="11287">
                  <c:v>0.92242457855223137</c:v>
                </c:pt>
                <c:pt idx="11288">
                  <c:v>0.62741998417186295</c:v>
                </c:pt>
                <c:pt idx="11289">
                  <c:v>0.34818548779467273</c:v>
                </c:pt>
                <c:pt idx="11290">
                  <c:v>0.40544397609969623</c:v>
                </c:pt>
                <c:pt idx="11291">
                  <c:v>0.37401940329452038</c:v>
                </c:pt>
                <c:pt idx="11292">
                  <c:v>0.26890604293354642</c:v>
                </c:pt>
                <c:pt idx="11293">
                  <c:v>8.4846071192657371E-2</c:v>
                </c:pt>
                <c:pt idx="11294">
                  <c:v>0.82046149366217858</c:v>
                </c:pt>
                <c:pt idx="11295">
                  <c:v>5.9458574850583409E-2</c:v>
                </c:pt>
                <c:pt idx="11296">
                  <c:v>0.46767479893724379</c:v>
                </c:pt>
                <c:pt idx="11297">
                  <c:v>0.48893940720776929</c:v>
                </c:pt>
                <c:pt idx="11298">
                  <c:v>2.3017336458716366</c:v>
                </c:pt>
                <c:pt idx="11299">
                  <c:v>0.74293412213907184</c:v>
                </c:pt>
                <c:pt idx="11300">
                  <c:v>0.64587568135290441</c:v>
                </c:pt>
                <c:pt idx="11301">
                  <c:v>0.96855758885795162</c:v>
                </c:pt>
                <c:pt idx="11302">
                  <c:v>0.37401940329452038</c:v>
                </c:pt>
                <c:pt idx="11303">
                  <c:v>0.51021415658284341</c:v>
                </c:pt>
                <c:pt idx="11304">
                  <c:v>0.67305319117303142</c:v>
                </c:pt>
                <c:pt idx="11305">
                  <c:v>0.46190758776396434</c:v>
                </c:pt>
                <c:pt idx="11306">
                  <c:v>0.37401940329452038</c:v>
                </c:pt>
                <c:pt idx="11307">
                  <c:v>0.37401940329452038</c:v>
                </c:pt>
                <c:pt idx="11308">
                  <c:v>0.37401940329452038</c:v>
                </c:pt>
                <c:pt idx="11309">
                  <c:v>0.14155487942215303</c:v>
                </c:pt>
                <c:pt idx="11310">
                  <c:v>0.2258607221349159</c:v>
                </c:pt>
                <c:pt idx="11311">
                  <c:v>0.77395967087162443</c:v>
                </c:pt>
                <c:pt idx="11312">
                  <c:v>0.40317283443082497</c:v>
                </c:pt>
                <c:pt idx="11313">
                  <c:v>0.66759956785997776</c:v>
                </c:pt>
                <c:pt idx="11314">
                  <c:v>0.33702727961657425</c:v>
                </c:pt>
                <c:pt idx="11315">
                  <c:v>0.56304329211037829</c:v>
                </c:pt>
                <c:pt idx="11316">
                  <c:v>1.0558024237101107</c:v>
                </c:pt>
                <c:pt idx="11317">
                  <c:v>0.60848219565468276</c:v>
                </c:pt>
                <c:pt idx="11318">
                  <c:v>0.1143381722296114</c:v>
                </c:pt>
                <c:pt idx="11319">
                  <c:v>0.73635583947517036</c:v>
                </c:pt>
                <c:pt idx="11320">
                  <c:v>0.68206130761904549</c:v>
                </c:pt>
                <c:pt idx="11321">
                  <c:v>0.17376821510939192</c:v>
                </c:pt>
                <c:pt idx="11322">
                  <c:v>8.6573141654754229E-2</c:v>
                </c:pt>
                <c:pt idx="11323">
                  <c:v>0.37401940329452016</c:v>
                </c:pt>
                <c:pt idx="11324">
                  <c:v>0.37401940329452038</c:v>
                </c:pt>
                <c:pt idx="11325">
                  <c:v>0.37401940329452016</c:v>
                </c:pt>
                <c:pt idx="11326">
                  <c:v>5.2553839794458462E-2</c:v>
                </c:pt>
                <c:pt idx="11327">
                  <c:v>0.44542232225560274</c:v>
                </c:pt>
                <c:pt idx="11328">
                  <c:v>0.28603272815892195</c:v>
                </c:pt>
                <c:pt idx="11329">
                  <c:v>0.22555416675920181</c:v>
                </c:pt>
                <c:pt idx="11330">
                  <c:v>0.37401940329452038</c:v>
                </c:pt>
                <c:pt idx="11331">
                  <c:v>0.4729092864750073</c:v>
                </c:pt>
                <c:pt idx="11332">
                  <c:v>0.51438504441852917</c:v>
                </c:pt>
                <c:pt idx="11333">
                  <c:v>0.1396299052970725</c:v>
                </c:pt>
                <c:pt idx="11334">
                  <c:v>1.4646041545043322</c:v>
                </c:pt>
                <c:pt idx="11335">
                  <c:v>0.36308355923105257</c:v>
                </c:pt>
                <c:pt idx="11336">
                  <c:v>0.37401940329452038</c:v>
                </c:pt>
                <c:pt idx="11337">
                  <c:v>0.73556821650126758</c:v>
                </c:pt>
                <c:pt idx="11338">
                  <c:v>0.92581247684628687</c:v>
                </c:pt>
                <c:pt idx="11339">
                  <c:v>0.2209618144685962</c:v>
                </c:pt>
                <c:pt idx="11340">
                  <c:v>4.6396208074662781E-4</c:v>
                </c:pt>
                <c:pt idx="11341">
                  <c:v>0.37401940329452038</c:v>
                </c:pt>
                <c:pt idx="11342">
                  <c:v>0.37401940329452038</c:v>
                </c:pt>
                <c:pt idx="11343">
                  <c:v>0.46118836993056744</c:v>
                </c:pt>
                <c:pt idx="11344">
                  <c:v>0.68206130761904549</c:v>
                </c:pt>
                <c:pt idx="11345">
                  <c:v>0.22318259410888752</c:v>
                </c:pt>
                <c:pt idx="11346">
                  <c:v>0.73069232128797124</c:v>
                </c:pt>
                <c:pt idx="11347">
                  <c:v>0.21360265049349086</c:v>
                </c:pt>
                <c:pt idx="11348">
                  <c:v>0.71322221888412318</c:v>
                </c:pt>
                <c:pt idx="11349">
                  <c:v>4.7151624333490218E-2</c:v>
                </c:pt>
                <c:pt idx="11350">
                  <c:v>0.37401940329452016</c:v>
                </c:pt>
                <c:pt idx="11351">
                  <c:v>0.37401940329452038</c:v>
                </c:pt>
                <c:pt idx="11352">
                  <c:v>0.37401940329452038</c:v>
                </c:pt>
                <c:pt idx="11353">
                  <c:v>0.37401940329452038</c:v>
                </c:pt>
                <c:pt idx="11354">
                  <c:v>0.37401940329452038</c:v>
                </c:pt>
                <c:pt idx="11355">
                  <c:v>0.37401940329452038</c:v>
                </c:pt>
                <c:pt idx="11356">
                  <c:v>0.37401940329452038</c:v>
                </c:pt>
                <c:pt idx="11357">
                  <c:v>0.72686079176919616</c:v>
                </c:pt>
                <c:pt idx="11358">
                  <c:v>0.37401940329452038</c:v>
                </c:pt>
                <c:pt idx="11359">
                  <c:v>0.37401940329452038</c:v>
                </c:pt>
                <c:pt idx="11360">
                  <c:v>0.73635583947517036</c:v>
                </c:pt>
                <c:pt idx="11361">
                  <c:v>1.2420929217956922</c:v>
                </c:pt>
                <c:pt idx="11362">
                  <c:v>0.37401940329452038</c:v>
                </c:pt>
                <c:pt idx="11363">
                  <c:v>0.37401940329452038</c:v>
                </c:pt>
                <c:pt idx="11364">
                  <c:v>0.46010178989379596</c:v>
                </c:pt>
                <c:pt idx="11365">
                  <c:v>0.20547889883543402</c:v>
                </c:pt>
                <c:pt idx="11366">
                  <c:v>0.37401940329452038</c:v>
                </c:pt>
                <c:pt idx="11367">
                  <c:v>0.47233831588715802</c:v>
                </c:pt>
                <c:pt idx="11368">
                  <c:v>0.27812158723606717</c:v>
                </c:pt>
                <c:pt idx="11369">
                  <c:v>0.68204909598220531</c:v>
                </c:pt>
                <c:pt idx="11370">
                  <c:v>0.17642673329269207</c:v>
                </c:pt>
                <c:pt idx="11371">
                  <c:v>6.3456110362008225E-2</c:v>
                </c:pt>
                <c:pt idx="11372">
                  <c:v>0.77220073526451394</c:v>
                </c:pt>
                <c:pt idx="11373">
                  <c:v>0.35946712397367236</c:v>
                </c:pt>
                <c:pt idx="11374">
                  <c:v>0.50475040285097239</c:v>
                </c:pt>
                <c:pt idx="11375">
                  <c:v>0.27408901847980682</c:v>
                </c:pt>
                <c:pt idx="11376">
                  <c:v>0.57706131515425774</c:v>
                </c:pt>
                <c:pt idx="11377">
                  <c:v>0.59149843454191686</c:v>
                </c:pt>
                <c:pt idx="11378">
                  <c:v>0.70022911719023728</c:v>
                </c:pt>
                <c:pt idx="11379">
                  <c:v>0.47877199092615019</c:v>
                </c:pt>
                <c:pt idx="11380">
                  <c:v>0.53447684371702275</c:v>
                </c:pt>
                <c:pt idx="11381">
                  <c:v>0.20688350059147301</c:v>
                </c:pt>
                <c:pt idx="11382">
                  <c:v>0.40544397609969707</c:v>
                </c:pt>
                <c:pt idx="11383">
                  <c:v>0.55074971085002755</c:v>
                </c:pt>
                <c:pt idx="11384">
                  <c:v>0.88681566211125418</c:v>
                </c:pt>
                <c:pt idx="11385">
                  <c:v>0.43119263775876898</c:v>
                </c:pt>
                <c:pt idx="11386">
                  <c:v>0.21318337216323391</c:v>
                </c:pt>
                <c:pt idx="11387">
                  <c:v>0.39565879123782843</c:v>
                </c:pt>
                <c:pt idx="11388">
                  <c:v>0</c:v>
                </c:pt>
                <c:pt idx="11389">
                  <c:v>0.55749102047159915</c:v>
                </c:pt>
                <c:pt idx="11390">
                  <c:v>0.48104244157277082</c:v>
                </c:pt>
                <c:pt idx="11391">
                  <c:v>0.50593094820961271</c:v>
                </c:pt>
                <c:pt idx="11392">
                  <c:v>0.34912180412019361</c:v>
                </c:pt>
                <c:pt idx="11393">
                  <c:v>2.1848109266501954</c:v>
                </c:pt>
                <c:pt idx="11394">
                  <c:v>0.37401940329452038</c:v>
                </c:pt>
                <c:pt idx="11395">
                  <c:v>0.36616203101952138</c:v>
                </c:pt>
                <c:pt idx="11396">
                  <c:v>0.55274790309284794</c:v>
                </c:pt>
                <c:pt idx="11397">
                  <c:v>0.74061426842371614</c:v>
                </c:pt>
                <c:pt idx="11398">
                  <c:v>0.22757997734600385</c:v>
                </c:pt>
                <c:pt idx="11399">
                  <c:v>1.3147801973131994</c:v>
                </c:pt>
                <c:pt idx="11400">
                  <c:v>0.52801407661366173</c:v>
                </c:pt>
                <c:pt idx="11401">
                  <c:v>0.22320420278007128</c:v>
                </c:pt>
                <c:pt idx="11402">
                  <c:v>0.97700003631423538</c:v>
                </c:pt>
                <c:pt idx="11403">
                  <c:v>0.71682205460187942</c:v>
                </c:pt>
                <c:pt idx="11404">
                  <c:v>0.72456709559402366</c:v>
                </c:pt>
                <c:pt idx="11405">
                  <c:v>0.37401940329452016</c:v>
                </c:pt>
                <c:pt idx="11406">
                  <c:v>5.4277677685271461E-2</c:v>
                </c:pt>
                <c:pt idx="11407">
                  <c:v>0.6465402274821489</c:v>
                </c:pt>
                <c:pt idx="11408">
                  <c:v>0.23607222679546347</c:v>
                </c:pt>
                <c:pt idx="11409">
                  <c:v>0.72934896058697662</c:v>
                </c:pt>
                <c:pt idx="11410">
                  <c:v>0.53187343408141252</c:v>
                </c:pt>
                <c:pt idx="11411">
                  <c:v>0</c:v>
                </c:pt>
                <c:pt idx="11412">
                  <c:v>1.4101640329433228E-2</c:v>
                </c:pt>
                <c:pt idx="11413">
                  <c:v>0.11939281796277453</c:v>
                </c:pt>
                <c:pt idx="11414">
                  <c:v>0.64955950935809437</c:v>
                </c:pt>
                <c:pt idx="11415">
                  <c:v>0.2381330715121657</c:v>
                </c:pt>
                <c:pt idx="11416">
                  <c:v>0.64235668876416718</c:v>
                </c:pt>
                <c:pt idx="11417">
                  <c:v>0.2381330715121657</c:v>
                </c:pt>
                <c:pt idx="11418">
                  <c:v>0.68882646725153762</c:v>
                </c:pt>
                <c:pt idx="11419">
                  <c:v>7.3010709736784293E-2</c:v>
                </c:pt>
                <c:pt idx="11420">
                  <c:v>1.0858303419001172</c:v>
                </c:pt>
                <c:pt idx="11421">
                  <c:v>0.23769919740157383</c:v>
                </c:pt>
                <c:pt idx="11422">
                  <c:v>2.1918602972783325E-2</c:v>
                </c:pt>
                <c:pt idx="11423">
                  <c:v>0.37401940329452038</c:v>
                </c:pt>
                <c:pt idx="11424">
                  <c:v>0.37401940329452038</c:v>
                </c:pt>
                <c:pt idx="11425">
                  <c:v>0.73346479524193231</c:v>
                </c:pt>
                <c:pt idx="11426">
                  <c:v>0.5992208449086337</c:v>
                </c:pt>
                <c:pt idx="11427">
                  <c:v>0.72456709559402366</c:v>
                </c:pt>
                <c:pt idx="11428">
                  <c:v>0.6465402274821489</c:v>
                </c:pt>
                <c:pt idx="11429">
                  <c:v>0.51545420467788805</c:v>
                </c:pt>
                <c:pt idx="11430">
                  <c:v>0.99127152660853191</c:v>
                </c:pt>
                <c:pt idx="11431">
                  <c:v>0.50048214460763329</c:v>
                </c:pt>
                <c:pt idx="11432">
                  <c:v>0.37401940329452016</c:v>
                </c:pt>
                <c:pt idx="11433">
                  <c:v>0.10848284249547006</c:v>
                </c:pt>
                <c:pt idx="11434">
                  <c:v>0.73243218629037787</c:v>
                </c:pt>
                <c:pt idx="11435">
                  <c:v>0.21553554774187461</c:v>
                </c:pt>
                <c:pt idx="11436">
                  <c:v>0.73527427845760307</c:v>
                </c:pt>
                <c:pt idx="11437">
                  <c:v>0.37401940329452038</c:v>
                </c:pt>
                <c:pt idx="11438">
                  <c:v>0.40552710643498474</c:v>
                </c:pt>
                <c:pt idx="11439">
                  <c:v>0.37401940329452038</c:v>
                </c:pt>
                <c:pt idx="11440">
                  <c:v>0.84921123862802839</c:v>
                </c:pt>
                <c:pt idx="11441">
                  <c:v>0.48107985557401584</c:v>
                </c:pt>
                <c:pt idx="11442">
                  <c:v>0.37401940329452016</c:v>
                </c:pt>
                <c:pt idx="11443">
                  <c:v>0.37401940329452038</c:v>
                </c:pt>
                <c:pt idx="11444">
                  <c:v>0.18524694323153185</c:v>
                </c:pt>
                <c:pt idx="11445">
                  <c:v>5.007774203339161E-2</c:v>
                </c:pt>
                <c:pt idx="11446">
                  <c:v>0.25141130524664101</c:v>
                </c:pt>
                <c:pt idx="11447">
                  <c:v>0.98746334911879419</c:v>
                </c:pt>
                <c:pt idx="11448">
                  <c:v>0.42404461222216971</c:v>
                </c:pt>
                <c:pt idx="11449">
                  <c:v>2.068221783808756</c:v>
                </c:pt>
                <c:pt idx="11450">
                  <c:v>0.37401940329452016</c:v>
                </c:pt>
                <c:pt idx="11451">
                  <c:v>0.2704728318063136</c:v>
                </c:pt>
                <c:pt idx="11452">
                  <c:v>0.48490770987501536</c:v>
                </c:pt>
                <c:pt idx="11453">
                  <c:v>0.81612435435417274</c:v>
                </c:pt>
                <c:pt idx="11454">
                  <c:v>6.6892732098117174E-3</c:v>
                </c:pt>
                <c:pt idx="11455">
                  <c:v>0.37401940329452038</c:v>
                </c:pt>
                <c:pt idx="11456">
                  <c:v>0.37401940329452038</c:v>
                </c:pt>
                <c:pt idx="11457">
                  <c:v>0.42194281741292949</c:v>
                </c:pt>
                <c:pt idx="11458">
                  <c:v>0.45607076179643108</c:v>
                </c:pt>
                <c:pt idx="11459">
                  <c:v>0.69898447521128626</c:v>
                </c:pt>
                <c:pt idx="11460">
                  <c:v>0.59231540200934663</c:v>
                </c:pt>
                <c:pt idx="11461">
                  <c:v>0.37947783301735377</c:v>
                </c:pt>
                <c:pt idx="11462">
                  <c:v>0.40690366864000377</c:v>
                </c:pt>
                <c:pt idx="11463">
                  <c:v>0.37401940329452038</c:v>
                </c:pt>
                <c:pt idx="11464">
                  <c:v>0.59054398545335551</c:v>
                </c:pt>
                <c:pt idx="11465">
                  <c:v>0.1557913368264725</c:v>
                </c:pt>
                <c:pt idx="11466">
                  <c:v>0.86967397768550869</c:v>
                </c:pt>
                <c:pt idx="11467">
                  <c:v>0.5594056582834801</c:v>
                </c:pt>
                <c:pt idx="11468">
                  <c:v>5.9038858884622181E-2</c:v>
                </c:pt>
                <c:pt idx="11469">
                  <c:v>0.52254383151648021</c:v>
                </c:pt>
                <c:pt idx="11470">
                  <c:v>0.16106673444388392</c:v>
                </c:pt>
                <c:pt idx="11471">
                  <c:v>0.26428264803295748</c:v>
                </c:pt>
                <c:pt idx="11472">
                  <c:v>0.16219430104112673</c:v>
                </c:pt>
                <c:pt idx="11473">
                  <c:v>0.47156888418769183</c:v>
                </c:pt>
                <c:pt idx="11474">
                  <c:v>0.47226950824172731</c:v>
                </c:pt>
                <c:pt idx="11475">
                  <c:v>0.37401940329452038</c:v>
                </c:pt>
                <c:pt idx="11476">
                  <c:v>0.72466942426312853</c:v>
                </c:pt>
                <c:pt idx="11477">
                  <c:v>0.43404898368926687</c:v>
                </c:pt>
                <c:pt idx="11478">
                  <c:v>0.16445406280360114</c:v>
                </c:pt>
                <c:pt idx="11479">
                  <c:v>0.40943358656360318</c:v>
                </c:pt>
                <c:pt idx="11480">
                  <c:v>0.60877336440000429</c:v>
                </c:pt>
                <c:pt idx="11481">
                  <c:v>0.71730366301634996</c:v>
                </c:pt>
                <c:pt idx="11482">
                  <c:v>0.37401940329452038</c:v>
                </c:pt>
                <c:pt idx="11483">
                  <c:v>0.4488345653078834</c:v>
                </c:pt>
                <c:pt idx="11484">
                  <c:v>0.54038431538366849</c:v>
                </c:pt>
                <c:pt idx="11485">
                  <c:v>0.37401940329452038</c:v>
                </c:pt>
                <c:pt idx="11486">
                  <c:v>0.47991222274132461</c:v>
                </c:pt>
                <c:pt idx="11487">
                  <c:v>0.54972973220917065</c:v>
                </c:pt>
                <c:pt idx="11488">
                  <c:v>0.39522679841786157</c:v>
                </c:pt>
                <c:pt idx="11489">
                  <c:v>0.2978510355801004</c:v>
                </c:pt>
                <c:pt idx="11490">
                  <c:v>0.37401940329452038</c:v>
                </c:pt>
                <c:pt idx="11491">
                  <c:v>0.84179989517617126</c:v>
                </c:pt>
                <c:pt idx="11492">
                  <c:v>0.37401940329452038</c:v>
                </c:pt>
                <c:pt idx="11493">
                  <c:v>0.95724601049377211</c:v>
                </c:pt>
                <c:pt idx="11494">
                  <c:v>1.0580277164015364</c:v>
                </c:pt>
                <c:pt idx="11495">
                  <c:v>0.37401940329452038</c:v>
                </c:pt>
                <c:pt idx="11496">
                  <c:v>0.51757426148157759</c:v>
                </c:pt>
                <c:pt idx="11497">
                  <c:v>4.372960998003133E-2</c:v>
                </c:pt>
                <c:pt idx="11498">
                  <c:v>0.83094919340027618</c:v>
                </c:pt>
                <c:pt idx="11499">
                  <c:v>0.7078885623713288</c:v>
                </c:pt>
                <c:pt idx="11500">
                  <c:v>0.63754832225220237</c:v>
                </c:pt>
                <c:pt idx="11501">
                  <c:v>0.37401940329452038</c:v>
                </c:pt>
                <c:pt idx="11502">
                  <c:v>1.9627552353221405</c:v>
                </c:pt>
                <c:pt idx="11503">
                  <c:v>0.37401940329452038</c:v>
                </c:pt>
                <c:pt idx="11504">
                  <c:v>0.56156381188267335</c:v>
                </c:pt>
                <c:pt idx="11505">
                  <c:v>1.1831556693003578</c:v>
                </c:pt>
                <c:pt idx="11506">
                  <c:v>0.37401940329452038</c:v>
                </c:pt>
                <c:pt idx="11507">
                  <c:v>0.17956574632809977</c:v>
                </c:pt>
                <c:pt idx="11508">
                  <c:v>0.37401940329452016</c:v>
                </c:pt>
                <c:pt idx="11509">
                  <c:v>1.2956162503595805</c:v>
                </c:pt>
                <c:pt idx="11510">
                  <c:v>0.65257798188490901</c:v>
                </c:pt>
                <c:pt idx="11511">
                  <c:v>0.37401940329452038</c:v>
                </c:pt>
                <c:pt idx="11512">
                  <c:v>7.4682513858779484E-2</c:v>
                </c:pt>
                <c:pt idx="11513">
                  <c:v>2.0885011274647871</c:v>
                </c:pt>
                <c:pt idx="11514">
                  <c:v>0.36435277469299526</c:v>
                </c:pt>
                <c:pt idx="11515">
                  <c:v>0.6525689656116116</c:v>
                </c:pt>
                <c:pt idx="11516">
                  <c:v>0.47480102905427918</c:v>
                </c:pt>
                <c:pt idx="11517">
                  <c:v>0.50014126977629747</c:v>
                </c:pt>
                <c:pt idx="11518">
                  <c:v>0.47611531362992054</c:v>
                </c:pt>
                <c:pt idx="11519">
                  <c:v>0.11075164891392111</c:v>
                </c:pt>
                <c:pt idx="11520">
                  <c:v>0.32914794250076707</c:v>
                </c:pt>
                <c:pt idx="11521">
                  <c:v>1.0689693933719628</c:v>
                </c:pt>
                <c:pt idx="11522">
                  <c:v>0.29685290199691527</c:v>
                </c:pt>
                <c:pt idx="11523">
                  <c:v>0.37401940329452038</c:v>
                </c:pt>
                <c:pt idx="11524">
                  <c:v>0.37401940329452038</c:v>
                </c:pt>
                <c:pt idx="11525">
                  <c:v>0.37401940329452038</c:v>
                </c:pt>
                <c:pt idx="11526">
                  <c:v>0.35588125821880895</c:v>
                </c:pt>
                <c:pt idx="11527">
                  <c:v>0.17474403758633586</c:v>
                </c:pt>
                <c:pt idx="11528">
                  <c:v>0.37401940329452038</c:v>
                </c:pt>
                <c:pt idx="11529">
                  <c:v>0.40319544229700138</c:v>
                </c:pt>
                <c:pt idx="11530">
                  <c:v>0.52181328823369777</c:v>
                </c:pt>
                <c:pt idx="11531">
                  <c:v>0.86021543360379471</c:v>
                </c:pt>
                <c:pt idx="11532">
                  <c:v>0.4170432735651568</c:v>
                </c:pt>
                <c:pt idx="11533">
                  <c:v>0.38170164563813891</c:v>
                </c:pt>
                <c:pt idx="11534">
                  <c:v>0.14155487942215256</c:v>
                </c:pt>
                <c:pt idx="11535">
                  <c:v>0.621293968122828</c:v>
                </c:pt>
                <c:pt idx="11536">
                  <c:v>0.37083826741301923</c:v>
                </c:pt>
                <c:pt idx="11537">
                  <c:v>0.91175157424264797</c:v>
                </c:pt>
                <c:pt idx="11538">
                  <c:v>0.37401940329452038</c:v>
                </c:pt>
                <c:pt idx="11539">
                  <c:v>0.23825938404196614</c:v>
                </c:pt>
                <c:pt idx="11540">
                  <c:v>0.37401940329452038</c:v>
                </c:pt>
                <c:pt idx="11541">
                  <c:v>0.84030799238679421</c:v>
                </c:pt>
                <c:pt idx="11542">
                  <c:v>0.6465402274821489</c:v>
                </c:pt>
                <c:pt idx="11543">
                  <c:v>0.42377628858912098</c:v>
                </c:pt>
                <c:pt idx="11544">
                  <c:v>0.52154621682783653</c:v>
                </c:pt>
                <c:pt idx="11545">
                  <c:v>0.71730366301634996</c:v>
                </c:pt>
                <c:pt idx="11546">
                  <c:v>0.69393706370277553</c:v>
                </c:pt>
                <c:pt idx="11547">
                  <c:v>0.66490286891680361</c:v>
                </c:pt>
                <c:pt idx="11548">
                  <c:v>0.5255077294834406</c:v>
                </c:pt>
                <c:pt idx="11549">
                  <c:v>0.59882983540536816</c:v>
                </c:pt>
                <c:pt idx="11550">
                  <c:v>0.89524310083718639</c:v>
                </c:pt>
                <c:pt idx="11551">
                  <c:v>1.2254722282117605</c:v>
                </c:pt>
                <c:pt idx="11552">
                  <c:v>0.6037247876624009</c:v>
                </c:pt>
                <c:pt idx="11553">
                  <c:v>0.54765391149786646</c:v>
                </c:pt>
                <c:pt idx="11554">
                  <c:v>0.16125845385358678</c:v>
                </c:pt>
                <c:pt idx="11555">
                  <c:v>0.37401940329452038</c:v>
                </c:pt>
                <c:pt idx="11556">
                  <c:v>1.2965940289513016</c:v>
                </c:pt>
                <c:pt idx="11557">
                  <c:v>0.15489841805899818</c:v>
                </c:pt>
                <c:pt idx="11558">
                  <c:v>0.34021877781353427</c:v>
                </c:pt>
                <c:pt idx="11559">
                  <c:v>0.70787271106674721</c:v>
                </c:pt>
                <c:pt idx="11560">
                  <c:v>0.71942693559098314</c:v>
                </c:pt>
                <c:pt idx="11561">
                  <c:v>0.33396855225013655</c:v>
                </c:pt>
                <c:pt idx="11562">
                  <c:v>0.43856100250450536</c:v>
                </c:pt>
                <c:pt idx="11563">
                  <c:v>0.30710277015261706</c:v>
                </c:pt>
                <c:pt idx="11564">
                  <c:v>0.19607891909169448</c:v>
                </c:pt>
                <c:pt idx="11565">
                  <c:v>0.39945857437720494</c:v>
                </c:pt>
                <c:pt idx="11566">
                  <c:v>7.9943929383407192E-2</c:v>
                </c:pt>
                <c:pt idx="11567">
                  <c:v>0.27734814904232136</c:v>
                </c:pt>
                <c:pt idx="11568">
                  <c:v>8.3586027384045955E-2</c:v>
                </c:pt>
                <c:pt idx="11569">
                  <c:v>1.1036859755902408</c:v>
                </c:pt>
                <c:pt idx="11570">
                  <c:v>0.5049330767281347</c:v>
                </c:pt>
                <c:pt idx="11571">
                  <c:v>0.56338400782930576</c:v>
                </c:pt>
                <c:pt idx="11572">
                  <c:v>0.67074482674891522</c:v>
                </c:pt>
                <c:pt idx="11573">
                  <c:v>0.37401940329452016</c:v>
                </c:pt>
                <c:pt idx="11574">
                  <c:v>0.73635583947517036</c:v>
                </c:pt>
                <c:pt idx="11575">
                  <c:v>0.74171372607049613</c:v>
                </c:pt>
                <c:pt idx="11576">
                  <c:v>9.1396029502424134E-2</c:v>
                </c:pt>
                <c:pt idx="11577">
                  <c:v>0.76089209402588986</c:v>
                </c:pt>
                <c:pt idx="11578">
                  <c:v>0.56094196717381306</c:v>
                </c:pt>
                <c:pt idx="11579">
                  <c:v>0.15895534037991488</c:v>
                </c:pt>
                <c:pt idx="11580">
                  <c:v>1.0629852902684838</c:v>
                </c:pt>
                <c:pt idx="11581">
                  <c:v>0.73453421136583619</c:v>
                </c:pt>
                <c:pt idx="11582">
                  <c:v>1.1309167126706381</c:v>
                </c:pt>
                <c:pt idx="11583">
                  <c:v>0.37401940329452016</c:v>
                </c:pt>
                <c:pt idx="11584">
                  <c:v>0.42332737788078439</c:v>
                </c:pt>
                <c:pt idx="11585">
                  <c:v>0.68879753490971651</c:v>
                </c:pt>
                <c:pt idx="11586">
                  <c:v>0.78697888716044695</c:v>
                </c:pt>
                <c:pt idx="11587">
                  <c:v>0.23607222679546347</c:v>
                </c:pt>
                <c:pt idx="11588">
                  <c:v>0.74475564192119603</c:v>
                </c:pt>
                <c:pt idx="11589">
                  <c:v>0.73565065093530313</c:v>
                </c:pt>
                <c:pt idx="11590">
                  <c:v>0.37401940329452038</c:v>
                </c:pt>
                <c:pt idx="11591">
                  <c:v>0.15834649393887082</c:v>
                </c:pt>
                <c:pt idx="11592">
                  <c:v>0.10963588028988043</c:v>
                </c:pt>
                <c:pt idx="11593">
                  <c:v>0.4087629166351277</c:v>
                </c:pt>
                <c:pt idx="11594">
                  <c:v>0.37401940329452038</c:v>
                </c:pt>
                <c:pt idx="11595">
                  <c:v>0.79643331937921735</c:v>
                </c:pt>
                <c:pt idx="11596">
                  <c:v>0.70444006658967973</c:v>
                </c:pt>
                <c:pt idx="11597">
                  <c:v>0.37401940329452038</c:v>
                </c:pt>
                <c:pt idx="11598">
                  <c:v>0.46761054678725611</c:v>
                </c:pt>
                <c:pt idx="11599">
                  <c:v>0.73635583947517036</c:v>
                </c:pt>
                <c:pt idx="11600">
                  <c:v>1.0458739824376697</c:v>
                </c:pt>
                <c:pt idx="11601">
                  <c:v>0.7272845117776997</c:v>
                </c:pt>
                <c:pt idx="11602">
                  <c:v>0.37401940329452038</c:v>
                </c:pt>
                <c:pt idx="11603">
                  <c:v>0.37401940329452038</c:v>
                </c:pt>
                <c:pt idx="11604">
                  <c:v>0.37401940329452016</c:v>
                </c:pt>
                <c:pt idx="11605">
                  <c:v>0.37401940329452038</c:v>
                </c:pt>
                <c:pt idx="11606">
                  <c:v>0.46299654905035997</c:v>
                </c:pt>
                <c:pt idx="11607">
                  <c:v>0.6465402274821489</c:v>
                </c:pt>
                <c:pt idx="11608">
                  <c:v>0.38787228666134005</c:v>
                </c:pt>
                <c:pt idx="11609">
                  <c:v>1.9167633595827205</c:v>
                </c:pt>
                <c:pt idx="11610">
                  <c:v>0.14036140872963221</c:v>
                </c:pt>
                <c:pt idx="11611">
                  <c:v>0.41959053405736391</c:v>
                </c:pt>
                <c:pt idx="11612">
                  <c:v>0.37401940329452038</c:v>
                </c:pt>
                <c:pt idx="11613">
                  <c:v>0.85238214004946933</c:v>
                </c:pt>
                <c:pt idx="11614">
                  <c:v>0.85238214004946933</c:v>
                </c:pt>
                <c:pt idx="11615">
                  <c:v>0.12953077954448833</c:v>
                </c:pt>
                <c:pt idx="11616">
                  <c:v>0.29362771019774769</c:v>
                </c:pt>
                <c:pt idx="11617">
                  <c:v>0.68024876836210657</c:v>
                </c:pt>
                <c:pt idx="11618">
                  <c:v>0.37401940329452038</c:v>
                </c:pt>
                <c:pt idx="11619">
                  <c:v>0.37401940329452038</c:v>
                </c:pt>
                <c:pt idx="11620">
                  <c:v>0.37401940329452016</c:v>
                </c:pt>
                <c:pt idx="11621">
                  <c:v>1.1545034368996632</c:v>
                </c:pt>
                <c:pt idx="11622">
                  <c:v>0.6566950065202185</c:v>
                </c:pt>
                <c:pt idx="11623">
                  <c:v>0.15811061043793481</c:v>
                </c:pt>
                <c:pt idx="11624">
                  <c:v>9.385299148867822E-2</c:v>
                </c:pt>
                <c:pt idx="11625">
                  <c:v>0.12937804421136237</c:v>
                </c:pt>
                <c:pt idx="11626">
                  <c:v>0.67692560927537493</c:v>
                </c:pt>
                <c:pt idx="11627">
                  <c:v>0.50589959315996846</c:v>
                </c:pt>
                <c:pt idx="11628">
                  <c:v>0.73069232128797124</c:v>
                </c:pt>
                <c:pt idx="11629">
                  <c:v>1.3166860059548458</c:v>
                </c:pt>
                <c:pt idx="11630">
                  <c:v>0</c:v>
                </c:pt>
                <c:pt idx="11631">
                  <c:v>1.1966497237704206</c:v>
                </c:pt>
                <c:pt idx="11632">
                  <c:v>0.51806757995514741</c:v>
                </c:pt>
                <c:pt idx="11633">
                  <c:v>3.0133439577565688E-2</c:v>
                </c:pt>
                <c:pt idx="11634">
                  <c:v>8.6519068080834899E-2</c:v>
                </c:pt>
                <c:pt idx="11635">
                  <c:v>0.3176353029402374</c:v>
                </c:pt>
                <c:pt idx="11636">
                  <c:v>1.3731967346539246E-2</c:v>
                </c:pt>
                <c:pt idx="11637">
                  <c:v>0.5950329431682656</c:v>
                </c:pt>
                <c:pt idx="11638">
                  <c:v>0.42833269632487092</c:v>
                </c:pt>
                <c:pt idx="11639">
                  <c:v>0.37401940329452038</c:v>
                </c:pt>
                <c:pt idx="11640">
                  <c:v>0.37401940329452038</c:v>
                </c:pt>
                <c:pt idx="11641">
                  <c:v>0.37401940329452038</c:v>
                </c:pt>
                <c:pt idx="11642">
                  <c:v>0.37066874318923149</c:v>
                </c:pt>
                <c:pt idx="11643">
                  <c:v>0.37401940329452038</c:v>
                </c:pt>
                <c:pt idx="11644">
                  <c:v>8.7087986368555387E-2</c:v>
                </c:pt>
                <c:pt idx="11645">
                  <c:v>0.2852357284807493</c:v>
                </c:pt>
                <c:pt idx="11646">
                  <c:v>0.22712160201984852</c:v>
                </c:pt>
                <c:pt idx="11647">
                  <c:v>0.37401940329452038</c:v>
                </c:pt>
                <c:pt idx="11648">
                  <c:v>3.8435199911362905E-2</c:v>
                </c:pt>
                <c:pt idx="11649">
                  <c:v>0.37401940329452038</c:v>
                </c:pt>
                <c:pt idx="11650">
                  <c:v>0.70033680245389107</c:v>
                </c:pt>
                <c:pt idx="11651">
                  <c:v>0.82257764186531601</c:v>
                </c:pt>
                <c:pt idx="11652">
                  <c:v>0.23729863487640881</c:v>
                </c:pt>
                <c:pt idx="11653">
                  <c:v>0.37401940329452016</c:v>
                </c:pt>
                <c:pt idx="11654">
                  <c:v>0.78713577218127528</c:v>
                </c:pt>
                <c:pt idx="11655">
                  <c:v>5.8318396763316412E-2</c:v>
                </c:pt>
                <c:pt idx="11656">
                  <c:v>0.39807828915109161</c:v>
                </c:pt>
                <c:pt idx="11657">
                  <c:v>0.37401940329452038</c:v>
                </c:pt>
                <c:pt idx="11658">
                  <c:v>0.23560866986096321</c:v>
                </c:pt>
                <c:pt idx="11659">
                  <c:v>0.29030124924734563</c:v>
                </c:pt>
                <c:pt idx="11660">
                  <c:v>0.20220367234321979</c:v>
                </c:pt>
                <c:pt idx="11661">
                  <c:v>0.26586031942957039</c:v>
                </c:pt>
                <c:pt idx="11662">
                  <c:v>0.41019661992040957</c:v>
                </c:pt>
                <c:pt idx="11663">
                  <c:v>0.13789473908489694</c:v>
                </c:pt>
                <c:pt idx="11664">
                  <c:v>0.57403558871092975</c:v>
                </c:pt>
                <c:pt idx="11665">
                  <c:v>0.21638373037062911</c:v>
                </c:pt>
                <c:pt idx="11666">
                  <c:v>0.37401940329452038</c:v>
                </c:pt>
                <c:pt idx="11667">
                  <c:v>0.24383281610529348</c:v>
                </c:pt>
                <c:pt idx="11668">
                  <c:v>0.65979295334157473</c:v>
                </c:pt>
                <c:pt idx="11669">
                  <c:v>0.7401104826272602</c:v>
                </c:pt>
                <c:pt idx="11670">
                  <c:v>0.73139266910444323</c:v>
                </c:pt>
                <c:pt idx="11671">
                  <c:v>0.62207420390023904</c:v>
                </c:pt>
                <c:pt idx="11672">
                  <c:v>0.46253133049390255</c:v>
                </c:pt>
                <c:pt idx="11673">
                  <c:v>0.66410488786106803</c:v>
                </c:pt>
                <c:pt idx="11674">
                  <c:v>1.8973525309414403</c:v>
                </c:pt>
                <c:pt idx="11675">
                  <c:v>0.37401940329452038</c:v>
                </c:pt>
                <c:pt idx="11676">
                  <c:v>0.35051370448028418</c:v>
                </c:pt>
                <c:pt idx="11677">
                  <c:v>0.40521224334499234</c:v>
                </c:pt>
                <c:pt idx="11678">
                  <c:v>0.70034127913206645</c:v>
                </c:pt>
                <c:pt idx="11679">
                  <c:v>0.37401940329452038</c:v>
                </c:pt>
                <c:pt idx="11680">
                  <c:v>0.72800010400575244</c:v>
                </c:pt>
                <c:pt idx="11681">
                  <c:v>0.53187343408141252</c:v>
                </c:pt>
                <c:pt idx="11682">
                  <c:v>0.30939535091132297</c:v>
                </c:pt>
                <c:pt idx="11683">
                  <c:v>0.37401940329452038</c:v>
                </c:pt>
                <c:pt idx="11684">
                  <c:v>0.25501506436198779</c:v>
                </c:pt>
                <c:pt idx="11685">
                  <c:v>0.37401940329452038</c:v>
                </c:pt>
                <c:pt idx="11686">
                  <c:v>0.73244729327689628</c:v>
                </c:pt>
                <c:pt idx="11687">
                  <c:v>0.37401940329452038</c:v>
                </c:pt>
                <c:pt idx="11688">
                  <c:v>0.29362723949024971</c:v>
                </c:pt>
                <c:pt idx="11689">
                  <c:v>0.72847745151918275</c:v>
                </c:pt>
                <c:pt idx="11690">
                  <c:v>0.2707147508980583</c:v>
                </c:pt>
                <c:pt idx="11691">
                  <c:v>9.3210921072431979E-2</c:v>
                </c:pt>
                <c:pt idx="11692">
                  <c:v>0.9085048449549652</c:v>
                </c:pt>
                <c:pt idx="11693">
                  <c:v>0.5153298469119042</c:v>
                </c:pt>
                <c:pt idx="11694">
                  <c:v>0.37401940329452038</c:v>
                </c:pt>
                <c:pt idx="11695">
                  <c:v>3.13961195369191E-2</c:v>
                </c:pt>
                <c:pt idx="11696">
                  <c:v>0.73635583947517036</c:v>
                </c:pt>
                <c:pt idx="11697">
                  <c:v>0.37401940329452038</c:v>
                </c:pt>
                <c:pt idx="11698">
                  <c:v>0.73503335749392418</c:v>
                </c:pt>
                <c:pt idx="11699">
                  <c:v>2.4490400970091639</c:v>
                </c:pt>
                <c:pt idx="11700">
                  <c:v>0.37401940329452038</c:v>
                </c:pt>
                <c:pt idx="11701">
                  <c:v>0.73130860398108466</c:v>
                </c:pt>
                <c:pt idx="11702">
                  <c:v>0.37401940329452038</c:v>
                </c:pt>
                <c:pt idx="11703">
                  <c:v>0.16697988534129474</c:v>
                </c:pt>
                <c:pt idx="11704">
                  <c:v>0.20675331170204347</c:v>
                </c:pt>
                <c:pt idx="11705">
                  <c:v>0.36196057415771288</c:v>
                </c:pt>
                <c:pt idx="11706">
                  <c:v>0.37401940329452038</c:v>
                </c:pt>
                <c:pt idx="11707">
                  <c:v>0.73394109118459283</c:v>
                </c:pt>
                <c:pt idx="11708">
                  <c:v>0.37401940329452016</c:v>
                </c:pt>
                <c:pt idx="11709">
                  <c:v>0.49927254785633918</c:v>
                </c:pt>
                <c:pt idx="11710">
                  <c:v>0.57449867803084187</c:v>
                </c:pt>
                <c:pt idx="11711">
                  <c:v>0.90725447665295966</c:v>
                </c:pt>
                <c:pt idx="11712">
                  <c:v>0.16111248450843418</c:v>
                </c:pt>
                <c:pt idx="11713">
                  <c:v>0.37401940329452016</c:v>
                </c:pt>
                <c:pt idx="11714">
                  <c:v>0.56179444079179508</c:v>
                </c:pt>
                <c:pt idx="11715">
                  <c:v>0.51711841295407912</c:v>
                </c:pt>
                <c:pt idx="11716">
                  <c:v>0.2276215666742584</c:v>
                </c:pt>
                <c:pt idx="11717">
                  <c:v>1.238542889771967</c:v>
                </c:pt>
                <c:pt idx="11718">
                  <c:v>0.47336024577764835</c:v>
                </c:pt>
                <c:pt idx="11719">
                  <c:v>0.37401940329452038</c:v>
                </c:pt>
                <c:pt idx="11720">
                  <c:v>0.67300238797316492</c:v>
                </c:pt>
                <c:pt idx="11721">
                  <c:v>0.23325109707283112</c:v>
                </c:pt>
                <c:pt idx="11722">
                  <c:v>0.23325109707283112</c:v>
                </c:pt>
                <c:pt idx="11723">
                  <c:v>0.23325109707283112</c:v>
                </c:pt>
                <c:pt idx="11724">
                  <c:v>0.26980036619230446</c:v>
                </c:pt>
                <c:pt idx="11725">
                  <c:v>0.30612658109561464</c:v>
                </c:pt>
                <c:pt idx="11726">
                  <c:v>0.69176363311349121</c:v>
                </c:pt>
                <c:pt idx="11727">
                  <c:v>6.7529876252238066E-2</c:v>
                </c:pt>
                <c:pt idx="11728">
                  <c:v>0.69257358834519156</c:v>
                </c:pt>
                <c:pt idx="11729">
                  <c:v>0.1385403493734855</c:v>
                </c:pt>
                <c:pt idx="11730">
                  <c:v>0.37401940329452038</c:v>
                </c:pt>
                <c:pt idx="11731">
                  <c:v>0.53359034601628386</c:v>
                </c:pt>
                <c:pt idx="11732">
                  <c:v>8.5722422036477994E-2</c:v>
                </c:pt>
                <c:pt idx="11733">
                  <c:v>4.1040950148579183E-2</c:v>
                </c:pt>
                <c:pt idx="11734">
                  <c:v>1.0658546581277017</c:v>
                </c:pt>
                <c:pt idx="11735">
                  <c:v>0.5821073876940146</c:v>
                </c:pt>
                <c:pt idx="11736">
                  <c:v>0.68206130761904549</c:v>
                </c:pt>
                <c:pt idx="11737">
                  <c:v>0.13015931988909141</c:v>
                </c:pt>
                <c:pt idx="11738">
                  <c:v>0.32624127449240681</c:v>
                </c:pt>
                <c:pt idx="11739">
                  <c:v>0.37401940329452038</c:v>
                </c:pt>
                <c:pt idx="11740">
                  <c:v>0.32471769091063052</c:v>
                </c:pt>
                <c:pt idx="11741">
                  <c:v>0.37401940329452038</c:v>
                </c:pt>
                <c:pt idx="11742">
                  <c:v>0.12374080943589516</c:v>
                </c:pt>
                <c:pt idx="11743">
                  <c:v>0.63696987711113462</c:v>
                </c:pt>
                <c:pt idx="11744">
                  <c:v>0.3882756255435495</c:v>
                </c:pt>
                <c:pt idx="11745">
                  <c:v>0.78318458764401477</c:v>
                </c:pt>
                <c:pt idx="11746">
                  <c:v>9.1918653688510599E-2</c:v>
                </c:pt>
                <c:pt idx="11747">
                  <c:v>0.28523572848074924</c:v>
                </c:pt>
                <c:pt idx="11748">
                  <c:v>0.11716251197159139</c:v>
                </c:pt>
                <c:pt idx="11749">
                  <c:v>0.29447627378695423</c:v>
                </c:pt>
                <c:pt idx="11750">
                  <c:v>0.59801823990280945</c:v>
                </c:pt>
                <c:pt idx="11751">
                  <c:v>0.17247627451814646</c:v>
                </c:pt>
                <c:pt idx="11752">
                  <c:v>0.69048594508277894</c:v>
                </c:pt>
                <c:pt idx="11753">
                  <c:v>0.8601936391304329</c:v>
                </c:pt>
                <c:pt idx="11754">
                  <c:v>0.19681942050749859</c:v>
                </c:pt>
                <c:pt idx="11755">
                  <c:v>0.37401940329452016</c:v>
                </c:pt>
                <c:pt idx="11756">
                  <c:v>0.37401940329452038</c:v>
                </c:pt>
                <c:pt idx="11757">
                  <c:v>0.22180040797215284</c:v>
                </c:pt>
                <c:pt idx="11758">
                  <c:v>0.37401940329452038</c:v>
                </c:pt>
                <c:pt idx="11759">
                  <c:v>0.45475393321732205</c:v>
                </c:pt>
                <c:pt idx="11760">
                  <c:v>0.37401940329452038</c:v>
                </c:pt>
                <c:pt idx="11761">
                  <c:v>0.37401940329452016</c:v>
                </c:pt>
                <c:pt idx="11762">
                  <c:v>0.36169017289184924</c:v>
                </c:pt>
                <c:pt idx="11763">
                  <c:v>0.7265594423054389</c:v>
                </c:pt>
                <c:pt idx="11764">
                  <c:v>0.28679208360022995</c:v>
                </c:pt>
                <c:pt idx="11765">
                  <c:v>0.37401940329452038</c:v>
                </c:pt>
                <c:pt idx="11766">
                  <c:v>1.3505333476660959E-2</c:v>
                </c:pt>
                <c:pt idx="11767">
                  <c:v>0.51593511368330003</c:v>
                </c:pt>
                <c:pt idx="11768">
                  <c:v>0.95942536382917876</c:v>
                </c:pt>
                <c:pt idx="11769">
                  <c:v>0.68952863449884172</c:v>
                </c:pt>
                <c:pt idx="11770">
                  <c:v>0.13083031618290292</c:v>
                </c:pt>
                <c:pt idx="11771">
                  <c:v>1.6366949598302478</c:v>
                </c:pt>
                <c:pt idx="11772">
                  <c:v>0.32879979666580317</c:v>
                </c:pt>
                <c:pt idx="11773">
                  <c:v>0.44560889905777246</c:v>
                </c:pt>
                <c:pt idx="11774">
                  <c:v>0.67300238797316492</c:v>
                </c:pt>
                <c:pt idx="11775">
                  <c:v>0.25542472357145113</c:v>
                </c:pt>
                <c:pt idx="11776">
                  <c:v>0.37695966934358516</c:v>
                </c:pt>
                <c:pt idx="11777">
                  <c:v>0.37401940329452038</c:v>
                </c:pt>
                <c:pt idx="11778">
                  <c:v>0.37401940329452038</c:v>
                </c:pt>
                <c:pt idx="11779">
                  <c:v>0.38265176167160236</c:v>
                </c:pt>
                <c:pt idx="11780">
                  <c:v>0.73247952238093261</c:v>
                </c:pt>
                <c:pt idx="11781">
                  <c:v>0.47971039669830867</c:v>
                </c:pt>
                <c:pt idx="11782">
                  <c:v>0.72468212230274898</c:v>
                </c:pt>
                <c:pt idx="11783">
                  <c:v>0.37401940329452038</c:v>
                </c:pt>
                <c:pt idx="11784">
                  <c:v>0.37401940329452038</c:v>
                </c:pt>
                <c:pt idx="11785">
                  <c:v>0.37401940329452038</c:v>
                </c:pt>
                <c:pt idx="11786">
                  <c:v>0.27196160695675903</c:v>
                </c:pt>
                <c:pt idx="11787">
                  <c:v>0.12192059250117197</c:v>
                </c:pt>
                <c:pt idx="11788">
                  <c:v>0.58757617960566744</c:v>
                </c:pt>
                <c:pt idx="11789">
                  <c:v>0</c:v>
                </c:pt>
                <c:pt idx="11790">
                  <c:v>0</c:v>
                </c:pt>
                <c:pt idx="11791">
                  <c:v>0.34340032217732835</c:v>
                </c:pt>
                <c:pt idx="11792">
                  <c:v>0.37401940329452038</c:v>
                </c:pt>
                <c:pt idx="11793">
                  <c:v>0.50428733299895701</c:v>
                </c:pt>
                <c:pt idx="11794">
                  <c:v>0.13447881698789713</c:v>
                </c:pt>
                <c:pt idx="11795">
                  <c:v>0.38228703363493527</c:v>
                </c:pt>
                <c:pt idx="11796">
                  <c:v>0.34507207741551266</c:v>
                </c:pt>
                <c:pt idx="11797">
                  <c:v>0.37401940329452038</c:v>
                </c:pt>
                <c:pt idx="11798">
                  <c:v>0.2243095138947897</c:v>
                </c:pt>
                <c:pt idx="11799">
                  <c:v>2.2035527431165245</c:v>
                </c:pt>
                <c:pt idx="11800">
                  <c:v>0.78564298087029338</c:v>
                </c:pt>
                <c:pt idx="11801">
                  <c:v>9.9123700539359011E-2</c:v>
                </c:pt>
                <c:pt idx="11802">
                  <c:v>0.92959695258100783</c:v>
                </c:pt>
                <c:pt idx="11803">
                  <c:v>0.33146462048112024</c:v>
                </c:pt>
                <c:pt idx="11804">
                  <c:v>0.37401940329452038</c:v>
                </c:pt>
                <c:pt idx="11805">
                  <c:v>0.59809319731236854</c:v>
                </c:pt>
                <c:pt idx="11806">
                  <c:v>0.37401940329452038</c:v>
                </c:pt>
                <c:pt idx="11807">
                  <c:v>0.37401940329452038</c:v>
                </c:pt>
                <c:pt idx="11808">
                  <c:v>0.73535173194024017</c:v>
                </c:pt>
                <c:pt idx="11809">
                  <c:v>0.37401940329452038</c:v>
                </c:pt>
                <c:pt idx="11810">
                  <c:v>0.34368387088002772</c:v>
                </c:pt>
                <c:pt idx="11811">
                  <c:v>0.37401940329452038</c:v>
                </c:pt>
                <c:pt idx="11812">
                  <c:v>0.60143397366285711</c:v>
                </c:pt>
                <c:pt idx="11813">
                  <c:v>0.97954549067131547</c:v>
                </c:pt>
                <c:pt idx="11814">
                  <c:v>0.27633843085061532</c:v>
                </c:pt>
                <c:pt idx="11815">
                  <c:v>0.61215029553386457</c:v>
                </c:pt>
                <c:pt idx="11816">
                  <c:v>0.37401940329452038</c:v>
                </c:pt>
                <c:pt idx="11817">
                  <c:v>0.33025247269795166</c:v>
                </c:pt>
                <c:pt idx="11818">
                  <c:v>2.4328852053793044E-2</c:v>
                </c:pt>
                <c:pt idx="11819">
                  <c:v>0.19886978990328283</c:v>
                </c:pt>
                <c:pt idx="11820">
                  <c:v>0.73450754336804747</c:v>
                </c:pt>
                <c:pt idx="11821">
                  <c:v>0.37401940329452038</c:v>
                </c:pt>
                <c:pt idx="11822">
                  <c:v>0.41146471331647577</c:v>
                </c:pt>
                <c:pt idx="11823">
                  <c:v>0.39146793821942016</c:v>
                </c:pt>
                <c:pt idx="11824">
                  <c:v>0.13809034047534488</c:v>
                </c:pt>
                <c:pt idx="11825">
                  <c:v>0.1063160908640516</c:v>
                </c:pt>
                <c:pt idx="11826">
                  <c:v>0.69774273368217232</c:v>
                </c:pt>
                <c:pt idx="11827">
                  <c:v>0.28581661522948637</c:v>
                </c:pt>
                <c:pt idx="11828">
                  <c:v>1.0987081238391096E-2</c:v>
                </c:pt>
                <c:pt idx="11829">
                  <c:v>0.80879651090849036</c:v>
                </c:pt>
                <c:pt idx="11830">
                  <c:v>0.57925543609537755</c:v>
                </c:pt>
                <c:pt idx="11831">
                  <c:v>0.33922688108884436</c:v>
                </c:pt>
                <c:pt idx="11832">
                  <c:v>0.94812356502589323</c:v>
                </c:pt>
                <c:pt idx="11833">
                  <c:v>0.76918523063301236</c:v>
                </c:pt>
                <c:pt idx="11834">
                  <c:v>0.27628108830087666</c:v>
                </c:pt>
                <c:pt idx="11835">
                  <c:v>0.34853829711947892</c:v>
                </c:pt>
                <c:pt idx="11836">
                  <c:v>7.0762261482933797E-2</c:v>
                </c:pt>
                <c:pt idx="11837">
                  <c:v>0.93100756946661833</c:v>
                </c:pt>
                <c:pt idx="11838">
                  <c:v>0.94561445641694397</c:v>
                </c:pt>
                <c:pt idx="11839">
                  <c:v>0.79022619924993998</c:v>
                </c:pt>
                <c:pt idx="11840">
                  <c:v>0.20683317235683449</c:v>
                </c:pt>
                <c:pt idx="11841">
                  <c:v>3.3842631859023344E-2</c:v>
                </c:pt>
                <c:pt idx="11842">
                  <c:v>1.5789441335621588</c:v>
                </c:pt>
                <c:pt idx="11843">
                  <c:v>0.51445552516709747</c:v>
                </c:pt>
                <c:pt idx="11844">
                  <c:v>2.6990436129535671</c:v>
                </c:pt>
                <c:pt idx="11845">
                  <c:v>2.6273606721963332</c:v>
                </c:pt>
                <c:pt idx="11846">
                  <c:v>0.53259227052455638</c:v>
                </c:pt>
                <c:pt idx="11847">
                  <c:v>0.68031726605171705</c:v>
                </c:pt>
                <c:pt idx="11848">
                  <c:v>0.79521077480099889</c:v>
                </c:pt>
                <c:pt idx="11849">
                  <c:v>4.1913966222882876E-2</c:v>
                </c:pt>
                <c:pt idx="11850">
                  <c:v>0.73635583947517036</c:v>
                </c:pt>
                <c:pt idx="11851">
                  <c:v>1.2486343115140823</c:v>
                </c:pt>
                <c:pt idx="11852">
                  <c:v>7.1347191270288865E-2</c:v>
                </c:pt>
                <c:pt idx="11853">
                  <c:v>0.18992872727431223</c:v>
                </c:pt>
                <c:pt idx="11854">
                  <c:v>0.71652095533839577</c:v>
                </c:pt>
                <c:pt idx="11855">
                  <c:v>0.26454341461612507</c:v>
                </c:pt>
                <c:pt idx="11856">
                  <c:v>1.9167562148591905E-2</c:v>
                </c:pt>
                <c:pt idx="11857">
                  <c:v>0.15267779578195231</c:v>
                </c:pt>
                <c:pt idx="11858">
                  <c:v>0.67967404853505298</c:v>
                </c:pt>
                <c:pt idx="11859">
                  <c:v>0</c:v>
                </c:pt>
                <c:pt idx="11860">
                  <c:v>0</c:v>
                </c:pt>
                <c:pt idx="11861">
                  <c:v>0.37401940329452038</c:v>
                </c:pt>
                <c:pt idx="11862">
                  <c:v>0.37401940329452038</c:v>
                </c:pt>
                <c:pt idx="11863">
                  <c:v>0.18011990312911577</c:v>
                </c:pt>
                <c:pt idx="11864">
                  <c:v>2.3503812084945355</c:v>
                </c:pt>
                <c:pt idx="11865">
                  <c:v>0.11433090276455474</c:v>
                </c:pt>
                <c:pt idx="11866">
                  <c:v>0.37753158398970876</c:v>
                </c:pt>
                <c:pt idx="11867">
                  <c:v>1.7079541167875261</c:v>
                </c:pt>
                <c:pt idx="11868">
                  <c:v>0.46161243368269828</c:v>
                </c:pt>
                <c:pt idx="11869">
                  <c:v>0.30235577389263912</c:v>
                </c:pt>
                <c:pt idx="11870">
                  <c:v>0.10990261328437174</c:v>
                </c:pt>
                <c:pt idx="11871">
                  <c:v>8.1245135727513712E-2</c:v>
                </c:pt>
                <c:pt idx="11872">
                  <c:v>0.50043389642048586</c:v>
                </c:pt>
                <c:pt idx="11873">
                  <c:v>0.24115482256736576</c:v>
                </c:pt>
                <c:pt idx="11874">
                  <c:v>1.1894512145355007</c:v>
                </c:pt>
                <c:pt idx="11875">
                  <c:v>2.0059696093515571</c:v>
                </c:pt>
                <c:pt idx="11876">
                  <c:v>3.6084315637462047E-2</c:v>
                </c:pt>
                <c:pt idx="11877">
                  <c:v>0.35338610612302285</c:v>
                </c:pt>
                <c:pt idx="11878">
                  <c:v>0.4179770168434736</c:v>
                </c:pt>
                <c:pt idx="11879">
                  <c:v>0.19879592533000043</c:v>
                </c:pt>
                <c:pt idx="11880">
                  <c:v>7.590789031845023E-2</c:v>
                </c:pt>
                <c:pt idx="11881">
                  <c:v>0.1023938106506021</c:v>
                </c:pt>
                <c:pt idx="11882">
                  <c:v>0.41426731936769884</c:v>
                </c:pt>
                <c:pt idx="11883">
                  <c:v>1.3515244039869641</c:v>
                </c:pt>
                <c:pt idx="11884">
                  <c:v>1.3418200797446787</c:v>
                </c:pt>
                <c:pt idx="11885">
                  <c:v>0.11496653596188036</c:v>
                </c:pt>
                <c:pt idx="11886">
                  <c:v>0.73635583947517036</c:v>
                </c:pt>
                <c:pt idx="11887">
                  <c:v>0.12816532971256603</c:v>
                </c:pt>
                <c:pt idx="11888">
                  <c:v>0.54492582825239744</c:v>
                </c:pt>
                <c:pt idx="11889">
                  <c:v>0.34237486330324235</c:v>
                </c:pt>
                <c:pt idx="11890">
                  <c:v>0.92934864944126039</c:v>
                </c:pt>
                <c:pt idx="11891">
                  <c:v>0.26596508257782026</c:v>
                </c:pt>
                <c:pt idx="11892">
                  <c:v>0.37401940329452038</c:v>
                </c:pt>
                <c:pt idx="11893">
                  <c:v>3.8911985367321406E-2</c:v>
                </c:pt>
                <c:pt idx="11894">
                  <c:v>0.16419175593821719</c:v>
                </c:pt>
                <c:pt idx="11895">
                  <c:v>0.21183715280439128</c:v>
                </c:pt>
                <c:pt idx="11896">
                  <c:v>0.25560874748699175</c:v>
                </c:pt>
                <c:pt idx="11897">
                  <c:v>0.95709260445027811</c:v>
                </c:pt>
                <c:pt idx="11898">
                  <c:v>0.60950456381826845</c:v>
                </c:pt>
                <c:pt idx="11899">
                  <c:v>0.37401940329452038</c:v>
                </c:pt>
                <c:pt idx="11900">
                  <c:v>0.73453578949538101</c:v>
                </c:pt>
                <c:pt idx="11901">
                  <c:v>1.4193644333874903E-2</c:v>
                </c:pt>
                <c:pt idx="11902">
                  <c:v>0.36411000010038069</c:v>
                </c:pt>
                <c:pt idx="11903">
                  <c:v>2.2379047965267421E-2</c:v>
                </c:pt>
                <c:pt idx="11904">
                  <c:v>0.33102204114172551</c:v>
                </c:pt>
                <c:pt idx="11905">
                  <c:v>0.37089311979638012</c:v>
                </c:pt>
                <c:pt idx="11906">
                  <c:v>0.72139373930542039</c:v>
                </c:pt>
                <c:pt idx="11907">
                  <c:v>0</c:v>
                </c:pt>
                <c:pt idx="11908">
                  <c:v>0.31186170211187497</c:v>
                </c:pt>
                <c:pt idx="11909">
                  <c:v>1.4809822168092817</c:v>
                </c:pt>
                <c:pt idx="11910">
                  <c:v>0.37401940329452038</c:v>
                </c:pt>
                <c:pt idx="11911">
                  <c:v>0.76168990732592323</c:v>
                </c:pt>
                <c:pt idx="11912">
                  <c:v>0.43347992013313946</c:v>
                </c:pt>
                <c:pt idx="11913">
                  <c:v>0.13115752145815257</c:v>
                </c:pt>
                <c:pt idx="11914">
                  <c:v>0.41691548747247603</c:v>
                </c:pt>
                <c:pt idx="11915">
                  <c:v>0.37090474858442507</c:v>
                </c:pt>
                <c:pt idx="11916">
                  <c:v>0.37401940329452016</c:v>
                </c:pt>
                <c:pt idx="11917">
                  <c:v>0.73417392369064705</c:v>
                </c:pt>
                <c:pt idx="11918">
                  <c:v>0.37401940329452038</c:v>
                </c:pt>
                <c:pt idx="11919">
                  <c:v>0.37401940329452038</c:v>
                </c:pt>
                <c:pt idx="11920">
                  <c:v>0.50238119776317813</c:v>
                </c:pt>
                <c:pt idx="11921">
                  <c:v>0.72363030155612784</c:v>
                </c:pt>
                <c:pt idx="11922">
                  <c:v>0.73547006938043413</c:v>
                </c:pt>
                <c:pt idx="11923">
                  <c:v>1.331667961307696E-2</c:v>
                </c:pt>
                <c:pt idx="11924">
                  <c:v>0.37401940329452016</c:v>
                </c:pt>
                <c:pt idx="11925">
                  <c:v>0.37401940329452016</c:v>
                </c:pt>
                <c:pt idx="11926">
                  <c:v>0.28841728050552223</c:v>
                </c:pt>
                <c:pt idx="11927">
                  <c:v>0.37401940329452038</c:v>
                </c:pt>
                <c:pt idx="11928">
                  <c:v>0.44262399609972797</c:v>
                </c:pt>
                <c:pt idx="11929">
                  <c:v>0.37401940329452038</c:v>
                </c:pt>
                <c:pt idx="11930">
                  <c:v>0.37401940329452038</c:v>
                </c:pt>
                <c:pt idx="11931">
                  <c:v>1.0067961628604876</c:v>
                </c:pt>
                <c:pt idx="11932">
                  <c:v>0.46292953658175934</c:v>
                </c:pt>
                <c:pt idx="11933">
                  <c:v>0.37125562594857414</c:v>
                </c:pt>
                <c:pt idx="11934">
                  <c:v>4.9121777774751144E-2</c:v>
                </c:pt>
                <c:pt idx="11935">
                  <c:v>0.6544356439522292</c:v>
                </c:pt>
                <c:pt idx="11936">
                  <c:v>0.99663094223054538</c:v>
                </c:pt>
                <c:pt idx="11937">
                  <c:v>1.6673369892560443</c:v>
                </c:pt>
                <c:pt idx="11938">
                  <c:v>0.72466942426312853</c:v>
                </c:pt>
                <c:pt idx="11939">
                  <c:v>0.507312328450781</c:v>
                </c:pt>
                <c:pt idx="11940">
                  <c:v>0.43475987446595454</c:v>
                </c:pt>
                <c:pt idx="11941">
                  <c:v>0.37401940329452016</c:v>
                </c:pt>
                <c:pt idx="11942">
                  <c:v>6.9083358623795652E-2</c:v>
                </c:pt>
                <c:pt idx="11943">
                  <c:v>0.36691401958755893</c:v>
                </c:pt>
                <c:pt idx="11944">
                  <c:v>0.37401940329452038</c:v>
                </c:pt>
                <c:pt idx="11945">
                  <c:v>0.73556785684784309</c:v>
                </c:pt>
                <c:pt idx="11946">
                  <c:v>0.40872610787383384</c:v>
                </c:pt>
                <c:pt idx="11947">
                  <c:v>0.38982107189461479</c:v>
                </c:pt>
                <c:pt idx="11948">
                  <c:v>0.3210395634563088</c:v>
                </c:pt>
                <c:pt idx="11949">
                  <c:v>0.47398417588454522</c:v>
                </c:pt>
                <c:pt idx="11950">
                  <c:v>0.51182462676976825</c:v>
                </c:pt>
                <c:pt idx="11951">
                  <c:v>2.2766302608404434</c:v>
                </c:pt>
                <c:pt idx="11952">
                  <c:v>0.42377628858912098</c:v>
                </c:pt>
                <c:pt idx="11953">
                  <c:v>0.18521379429219029</c:v>
                </c:pt>
                <c:pt idx="11954">
                  <c:v>0.64679043993088159</c:v>
                </c:pt>
                <c:pt idx="11955">
                  <c:v>0.37401940329452038</c:v>
                </c:pt>
                <c:pt idx="11956">
                  <c:v>0.37401940329452016</c:v>
                </c:pt>
                <c:pt idx="11957">
                  <c:v>0.32688797315993751</c:v>
                </c:pt>
                <c:pt idx="11958">
                  <c:v>0.4103228119528271</c:v>
                </c:pt>
                <c:pt idx="11959">
                  <c:v>0.52895364547586698</c:v>
                </c:pt>
                <c:pt idx="11960">
                  <c:v>0.37401940329452038</c:v>
                </c:pt>
                <c:pt idx="11961">
                  <c:v>0.67849535171521969</c:v>
                </c:pt>
                <c:pt idx="11962">
                  <c:v>0.37401940329452038</c:v>
                </c:pt>
                <c:pt idx="11963">
                  <c:v>0.37401940329452038</c:v>
                </c:pt>
                <c:pt idx="11964">
                  <c:v>0.64337477403070142</c:v>
                </c:pt>
                <c:pt idx="11965">
                  <c:v>0.47199668961118735</c:v>
                </c:pt>
                <c:pt idx="11966">
                  <c:v>0.72256490630509729</c:v>
                </c:pt>
                <c:pt idx="11967">
                  <c:v>8.5404338132344434E-3</c:v>
                </c:pt>
                <c:pt idx="11968">
                  <c:v>0.37401940329452038</c:v>
                </c:pt>
                <c:pt idx="11969">
                  <c:v>0.50108988948704147</c:v>
                </c:pt>
                <c:pt idx="11970">
                  <c:v>1.752590562982048</c:v>
                </c:pt>
                <c:pt idx="11971">
                  <c:v>0.64294846014133578</c:v>
                </c:pt>
                <c:pt idx="11972">
                  <c:v>3.7705570107711056E-2</c:v>
                </c:pt>
                <c:pt idx="11973">
                  <c:v>0.67096883429934373</c:v>
                </c:pt>
                <c:pt idx="11974">
                  <c:v>0</c:v>
                </c:pt>
                <c:pt idx="11975">
                  <c:v>2.3600931526775143E-2</c:v>
                </c:pt>
                <c:pt idx="11976">
                  <c:v>0.46417844339133901</c:v>
                </c:pt>
                <c:pt idx="11977">
                  <c:v>0.72848450707622392</c:v>
                </c:pt>
                <c:pt idx="11978">
                  <c:v>5.2985403888382007E-2</c:v>
                </c:pt>
                <c:pt idx="11979">
                  <c:v>2.1549886237920677E-2</c:v>
                </c:pt>
                <c:pt idx="11980">
                  <c:v>0.37401940329452038</c:v>
                </c:pt>
                <c:pt idx="11981">
                  <c:v>0.18612933534885867</c:v>
                </c:pt>
                <c:pt idx="11982">
                  <c:v>2.9685237273850425E-2</c:v>
                </c:pt>
                <c:pt idx="11983">
                  <c:v>0.6286475782041181</c:v>
                </c:pt>
                <c:pt idx="11984">
                  <c:v>0.22578644977366849</c:v>
                </c:pt>
                <c:pt idx="11985">
                  <c:v>0.3831097032764918</c:v>
                </c:pt>
                <c:pt idx="11986">
                  <c:v>0.79700829481978785</c:v>
                </c:pt>
                <c:pt idx="11987">
                  <c:v>0.37401940329452038</c:v>
                </c:pt>
                <c:pt idx="11988">
                  <c:v>1.3104198829927067</c:v>
                </c:pt>
                <c:pt idx="11989">
                  <c:v>1.5465997152988218</c:v>
                </c:pt>
                <c:pt idx="11990">
                  <c:v>0.37401940329452038</c:v>
                </c:pt>
                <c:pt idx="11991">
                  <c:v>0.79505232027601802</c:v>
                </c:pt>
                <c:pt idx="11992">
                  <c:v>0.37401940329452038</c:v>
                </c:pt>
                <c:pt idx="11993">
                  <c:v>0.14880102009594962</c:v>
                </c:pt>
                <c:pt idx="11994">
                  <c:v>8.028962412347837E-2</c:v>
                </c:pt>
                <c:pt idx="11995">
                  <c:v>0.29988760504962897</c:v>
                </c:pt>
                <c:pt idx="11996">
                  <c:v>0.72342126834410803</c:v>
                </c:pt>
                <c:pt idx="11997">
                  <c:v>0.30753050675347743</c:v>
                </c:pt>
                <c:pt idx="11998">
                  <c:v>0.26465720483600463</c:v>
                </c:pt>
                <c:pt idx="11999">
                  <c:v>0.37401940329452038</c:v>
                </c:pt>
                <c:pt idx="12000">
                  <c:v>0.72323625464476538</c:v>
                </c:pt>
                <c:pt idx="12001">
                  <c:v>0.37401940329452038</c:v>
                </c:pt>
                <c:pt idx="12002">
                  <c:v>0.21304996652833091</c:v>
                </c:pt>
                <c:pt idx="12003">
                  <c:v>0.73612002253508191</c:v>
                </c:pt>
                <c:pt idx="12004">
                  <c:v>0.21450006558439358</c:v>
                </c:pt>
                <c:pt idx="12005">
                  <c:v>1.8323879074674345</c:v>
                </c:pt>
                <c:pt idx="12006">
                  <c:v>0.5594329775212481</c:v>
                </c:pt>
                <c:pt idx="12007">
                  <c:v>0.37401940329452038</c:v>
                </c:pt>
                <c:pt idx="12008">
                  <c:v>0.37401940329452038</c:v>
                </c:pt>
                <c:pt idx="12009">
                  <c:v>0.16711392077518963</c:v>
                </c:pt>
                <c:pt idx="12010">
                  <c:v>0.58360531376601155</c:v>
                </c:pt>
                <c:pt idx="12011">
                  <c:v>5.993290774730646E-2</c:v>
                </c:pt>
                <c:pt idx="12012">
                  <c:v>0.33513625361053639</c:v>
                </c:pt>
                <c:pt idx="12013">
                  <c:v>0.31909272379426057</c:v>
                </c:pt>
                <c:pt idx="12014">
                  <c:v>0.71730366301634996</c:v>
                </c:pt>
                <c:pt idx="12015">
                  <c:v>0.40036177686407376</c:v>
                </c:pt>
                <c:pt idx="12016">
                  <c:v>0.70022911719023728</c:v>
                </c:pt>
                <c:pt idx="12017">
                  <c:v>0.4555048680482861</c:v>
                </c:pt>
                <c:pt idx="12018">
                  <c:v>0.61536162825694662</c:v>
                </c:pt>
                <c:pt idx="12019">
                  <c:v>9.8560466368538407E-2</c:v>
                </c:pt>
                <c:pt idx="12020">
                  <c:v>0.40312584246963268</c:v>
                </c:pt>
                <c:pt idx="12021">
                  <c:v>8.9222630432258795E-2</c:v>
                </c:pt>
                <c:pt idx="12022">
                  <c:v>8.1471442983307801E-2</c:v>
                </c:pt>
                <c:pt idx="12023">
                  <c:v>1.1300571298991164</c:v>
                </c:pt>
                <c:pt idx="12024">
                  <c:v>0.18862369502760298</c:v>
                </c:pt>
                <c:pt idx="12025">
                  <c:v>0.46972216787859783</c:v>
                </c:pt>
                <c:pt idx="12026">
                  <c:v>0.12561376369751009</c:v>
                </c:pt>
                <c:pt idx="12027">
                  <c:v>0.16103453077410418</c:v>
                </c:pt>
                <c:pt idx="12028">
                  <c:v>0.37401940329452038</c:v>
                </c:pt>
                <c:pt idx="12029">
                  <c:v>0.31653359421094657</c:v>
                </c:pt>
                <c:pt idx="12030">
                  <c:v>0.51315094747001155</c:v>
                </c:pt>
                <c:pt idx="12031">
                  <c:v>0.25080480564916857</c:v>
                </c:pt>
                <c:pt idx="12032">
                  <c:v>0.37401940329452038</c:v>
                </c:pt>
                <c:pt idx="12033">
                  <c:v>0.37401940329452038</c:v>
                </c:pt>
                <c:pt idx="12034">
                  <c:v>0.3533372359877287</c:v>
                </c:pt>
                <c:pt idx="12035">
                  <c:v>0.85117467297164151</c:v>
                </c:pt>
                <c:pt idx="12036">
                  <c:v>3.8974709454829823E-2</c:v>
                </c:pt>
                <c:pt idx="12037">
                  <c:v>0.60848915271406012</c:v>
                </c:pt>
                <c:pt idx="12038">
                  <c:v>0.34344599489458877</c:v>
                </c:pt>
                <c:pt idx="12039">
                  <c:v>7.282996391117047E-2</c:v>
                </c:pt>
                <c:pt idx="12040">
                  <c:v>7.7424901336642094E-2</c:v>
                </c:pt>
                <c:pt idx="12041">
                  <c:v>3.6729673749057723E-2</c:v>
                </c:pt>
                <c:pt idx="12042">
                  <c:v>0.48628660335527552</c:v>
                </c:pt>
                <c:pt idx="12043">
                  <c:v>0.51960821462341056</c:v>
                </c:pt>
                <c:pt idx="12044">
                  <c:v>0.37401940329452038</c:v>
                </c:pt>
                <c:pt idx="12045">
                  <c:v>0.70029647564572695</c:v>
                </c:pt>
                <c:pt idx="12046">
                  <c:v>0.72824694725143913</c:v>
                </c:pt>
                <c:pt idx="12047">
                  <c:v>0.14419276472586351</c:v>
                </c:pt>
                <c:pt idx="12048">
                  <c:v>0.37401940329452038</c:v>
                </c:pt>
                <c:pt idx="12049">
                  <c:v>1.2743923901623273</c:v>
                </c:pt>
                <c:pt idx="12050">
                  <c:v>0.22589026262407319</c:v>
                </c:pt>
                <c:pt idx="12051">
                  <c:v>0.68204909598220465</c:v>
                </c:pt>
                <c:pt idx="12052">
                  <c:v>0.20688350059147309</c:v>
                </c:pt>
                <c:pt idx="12053">
                  <c:v>0.46617469172198756</c:v>
                </c:pt>
                <c:pt idx="12054">
                  <c:v>0.21690444035846951</c:v>
                </c:pt>
                <c:pt idx="12055">
                  <c:v>0.31915891040912986</c:v>
                </c:pt>
                <c:pt idx="12056">
                  <c:v>4.5081877392497478E-2</c:v>
                </c:pt>
                <c:pt idx="12057">
                  <c:v>0.21550613919023706</c:v>
                </c:pt>
                <c:pt idx="12058">
                  <c:v>0.52839291286935297</c:v>
                </c:pt>
                <c:pt idx="12059">
                  <c:v>0.25160792129289727</c:v>
                </c:pt>
                <c:pt idx="12060">
                  <c:v>0.37401940329452038</c:v>
                </c:pt>
                <c:pt idx="12061">
                  <c:v>0.37401940329452038</c:v>
                </c:pt>
                <c:pt idx="12062">
                  <c:v>0.73493020975608558</c:v>
                </c:pt>
                <c:pt idx="12063">
                  <c:v>1.0061666705512826</c:v>
                </c:pt>
                <c:pt idx="12064">
                  <c:v>0.59003236751170018</c:v>
                </c:pt>
                <c:pt idx="12065">
                  <c:v>0.64679043993088159</c:v>
                </c:pt>
                <c:pt idx="12066">
                  <c:v>0.20265082432672935</c:v>
                </c:pt>
                <c:pt idx="12067">
                  <c:v>0.61379543393040914</c:v>
                </c:pt>
                <c:pt idx="12068">
                  <c:v>1.3115649907392701</c:v>
                </c:pt>
                <c:pt idx="12069">
                  <c:v>0.24200551804095177</c:v>
                </c:pt>
                <c:pt idx="12070">
                  <c:v>0.37401940329452038</c:v>
                </c:pt>
                <c:pt idx="12071">
                  <c:v>0.37401940329452038</c:v>
                </c:pt>
                <c:pt idx="12072">
                  <c:v>0.39490924946336231</c:v>
                </c:pt>
                <c:pt idx="12073">
                  <c:v>0.28523572848074924</c:v>
                </c:pt>
                <c:pt idx="12074">
                  <c:v>0.37401940329452038</c:v>
                </c:pt>
                <c:pt idx="12075">
                  <c:v>0.74043520180422973</c:v>
                </c:pt>
                <c:pt idx="12076">
                  <c:v>0.26915633102324044</c:v>
                </c:pt>
                <c:pt idx="12077">
                  <c:v>0</c:v>
                </c:pt>
                <c:pt idx="12078">
                  <c:v>0.73635583947517036</c:v>
                </c:pt>
                <c:pt idx="12079">
                  <c:v>0.28606044683156717</c:v>
                </c:pt>
                <c:pt idx="12080">
                  <c:v>0.14403107278230667</c:v>
                </c:pt>
                <c:pt idx="12081">
                  <c:v>0.34780258433661981</c:v>
                </c:pt>
                <c:pt idx="12082">
                  <c:v>0.10945660858424726</c:v>
                </c:pt>
                <c:pt idx="12083">
                  <c:v>0.60841917336450713</c:v>
                </c:pt>
                <c:pt idx="12084">
                  <c:v>0.85123228607512469</c:v>
                </c:pt>
                <c:pt idx="12085">
                  <c:v>0</c:v>
                </c:pt>
                <c:pt idx="12086">
                  <c:v>0.63207590316409856</c:v>
                </c:pt>
                <c:pt idx="12087">
                  <c:v>0.37401940329452038</c:v>
                </c:pt>
                <c:pt idx="12088">
                  <c:v>0.40927153968502505</c:v>
                </c:pt>
                <c:pt idx="12089">
                  <c:v>1.6370614962320851</c:v>
                </c:pt>
                <c:pt idx="12090">
                  <c:v>0.68067441182036093</c:v>
                </c:pt>
                <c:pt idx="12091">
                  <c:v>0.4392241950945775</c:v>
                </c:pt>
                <c:pt idx="12092">
                  <c:v>0.4321077878134239</c:v>
                </c:pt>
                <c:pt idx="12093">
                  <c:v>0.72784962703682032</c:v>
                </c:pt>
                <c:pt idx="12094">
                  <c:v>0.37401940329452038</c:v>
                </c:pt>
                <c:pt idx="12095">
                  <c:v>0.12967361729453059</c:v>
                </c:pt>
                <c:pt idx="12096">
                  <c:v>5.8383873914417204E-2</c:v>
                </c:pt>
                <c:pt idx="12097">
                  <c:v>0.65042854441929443</c:v>
                </c:pt>
                <c:pt idx="12098">
                  <c:v>0.26890604293354625</c:v>
                </c:pt>
                <c:pt idx="12099">
                  <c:v>0.72973864806962552</c:v>
                </c:pt>
                <c:pt idx="12100">
                  <c:v>0.37401940329452038</c:v>
                </c:pt>
                <c:pt idx="12101">
                  <c:v>2.3787287649797877E-4</c:v>
                </c:pt>
                <c:pt idx="12102">
                  <c:v>0.37401940329452038</c:v>
                </c:pt>
                <c:pt idx="12103">
                  <c:v>0.37401940329452038</c:v>
                </c:pt>
                <c:pt idx="12104">
                  <c:v>0.37401940329452038</c:v>
                </c:pt>
                <c:pt idx="12105">
                  <c:v>0.51562636878744461</c:v>
                </c:pt>
                <c:pt idx="12106">
                  <c:v>0.90393140574815456</c:v>
                </c:pt>
                <c:pt idx="12107">
                  <c:v>1.0201612798001896</c:v>
                </c:pt>
                <c:pt idx="12108">
                  <c:v>1.1676351196673582</c:v>
                </c:pt>
                <c:pt idx="12109">
                  <c:v>0.34568720708796941</c:v>
                </c:pt>
                <c:pt idx="12110">
                  <c:v>0.34742296123763311</c:v>
                </c:pt>
                <c:pt idx="12111">
                  <c:v>0.7097803599301401</c:v>
                </c:pt>
                <c:pt idx="12112">
                  <c:v>0.37401940329452038</c:v>
                </c:pt>
                <c:pt idx="12113">
                  <c:v>0.69874549298218402</c:v>
                </c:pt>
                <c:pt idx="12114">
                  <c:v>0.33254487308306468</c:v>
                </c:pt>
                <c:pt idx="12115">
                  <c:v>0.48936810846751355</c:v>
                </c:pt>
                <c:pt idx="12116">
                  <c:v>0.30826148341559617</c:v>
                </c:pt>
                <c:pt idx="12117">
                  <c:v>1.3474648979340667</c:v>
                </c:pt>
                <c:pt idx="12118">
                  <c:v>0.7310416312760285</c:v>
                </c:pt>
                <c:pt idx="12119">
                  <c:v>0.14821455922805646</c:v>
                </c:pt>
                <c:pt idx="12120">
                  <c:v>5.0614985969170211E-2</c:v>
                </c:pt>
                <c:pt idx="12121">
                  <c:v>0.16223731303042058</c:v>
                </c:pt>
                <c:pt idx="12122">
                  <c:v>0.69094445009758299</c:v>
                </c:pt>
                <c:pt idx="12123">
                  <c:v>0.17341911312278718</c:v>
                </c:pt>
                <c:pt idx="12124">
                  <c:v>0.37401940329452038</c:v>
                </c:pt>
                <c:pt idx="12125">
                  <c:v>0.53613591088729828</c:v>
                </c:pt>
                <c:pt idx="12126">
                  <c:v>0.22860336080529708</c:v>
                </c:pt>
                <c:pt idx="12127">
                  <c:v>1.335366482073757</c:v>
                </c:pt>
                <c:pt idx="12128">
                  <c:v>0.72693937550918464</c:v>
                </c:pt>
                <c:pt idx="12129">
                  <c:v>7.47276575795119E-2</c:v>
                </c:pt>
                <c:pt idx="12130">
                  <c:v>0.11740586871834699</c:v>
                </c:pt>
                <c:pt idx="12131">
                  <c:v>0.18181706179345583</c:v>
                </c:pt>
                <c:pt idx="12132">
                  <c:v>0.37401940329452038</c:v>
                </c:pt>
                <c:pt idx="12133">
                  <c:v>0.37401940329452038</c:v>
                </c:pt>
                <c:pt idx="12134">
                  <c:v>0.60260252145997273</c:v>
                </c:pt>
                <c:pt idx="12135">
                  <c:v>0.21146116708043797</c:v>
                </c:pt>
                <c:pt idx="12136">
                  <c:v>0.37401940329452038</c:v>
                </c:pt>
                <c:pt idx="12137">
                  <c:v>0.27367351970271186</c:v>
                </c:pt>
                <c:pt idx="12138">
                  <c:v>1.0299490735044194</c:v>
                </c:pt>
                <c:pt idx="12139">
                  <c:v>0.34350035210151553</c:v>
                </c:pt>
                <c:pt idx="12140">
                  <c:v>0.37401940329452038</c:v>
                </c:pt>
                <c:pt idx="12141">
                  <c:v>2.0492565934307553E-4</c:v>
                </c:pt>
                <c:pt idx="12142">
                  <c:v>2.0375108363337642</c:v>
                </c:pt>
                <c:pt idx="12143">
                  <c:v>0.27791406171691951</c:v>
                </c:pt>
                <c:pt idx="12144">
                  <c:v>0.37401940329452038</c:v>
                </c:pt>
                <c:pt idx="12145">
                  <c:v>0.37401940329452038</c:v>
                </c:pt>
                <c:pt idx="12146">
                  <c:v>0.7402046155579991</c:v>
                </c:pt>
                <c:pt idx="12147">
                  <c:v>0.32972507319595701</c:v>
                </c:pt>
                <c:pt idx="12148">
                  <c:v>1.0056668416556571</c:v>
                </c:pt>
                <c:pt idx="12149">
                  <c:v>0.64868748822457645</c:v>
                </c:pt>
                <c:pt idx="12150">
                  <c:v>6.007584285909795E-2</c:v>
                </c:pt>
                <c:pt idx="12151">
                  <c:v>0.22860691957618845</c:v>
                </c:pt>
                <c:pt idx="12152">
                  <c:v>0.30860070706174281</c:v>
                </c:pt>
                <c:pt idx="12153">
                  <c:v>0.49149336337741178</c:v>
                </c:pt>
                <c:pt idx="12154">
                  <c:v>0.4904769219946728</c:v>
                </c:pt>
                <c:pt idx="12155">
                  <c:v>0.4730633776838557</c:v>
                </c:pt>
                <c:pt idx="12156">
                  <c:v>0.53964946328578534</c:v>
                </c:pt>
                <c:pt idx="12157">
                  <c:v>0.22621724602063498</c:v>
                </c:pt>
                <c:pt idx="12158">
                  <c:v>1.966932810202273</c:v>
                </c:pt>
                <c:pt idx="12159">
                  <c:v>5.9787433735162029E-2</c:v>
                </c:pt>
                <c:pt idx="12160">
                  <c:v>0.35805545046223963</c:v>
                </c:pt>
                <c:pt idx="12161">
                  <c:v>0.84929926895617625</c:v>
                </c:pt>
                <c:pt idx="12162">
                  <c:v>0.42952905112099848</c:v>
                </c:pt>
                <c:pt idx="12163">
                  <c:v>0.72834882042906712</c:v>
                </c:pt>
                <c:pt idx="12164">
                  <c:v>0.21953799530619703</c:v>
                </c:pt>
                <c:pt idx="12165">
                  <c:v>0.18187359378070686</c:v>
                </c:pt>
                <c:pt idx="12166">
                  <c:v>0.43759006995891025</c:v>
                </c:pt>
                <c:pt idx="12167">
                  <c:v>5.1854098626937455E-2</c:v>
                </c:pt>
                <c:pt idx="12168">
                  <c:v>0.72009939407205914</c:v>
                </c:pt>
                <c:pt idx="12169">
                  <c:v>0.68091457747383566</c:v>
                </c:pt>
                <c:pt idx="12170">
                  <c:v>0.23209053013638595</c:v>
                </c:pt>
                <c:pt idx="12171">
                  <c:v>1.5465722428803987</c:v>
                </c:pt>
                <c:pt idx="12172">
                  <c:v>0.27077653977034033</c:v>
                </c:pt>
                <c:pt idx="12173">
                  <c:v>6.0506950586376181E-2</c:v>
                </c:pt>
                <c:pt idx="12174">
                  <c:v>2.5310490566384312</c:v>
                </c:pt>
                <c:pt idx="12175">
                  <c:v>0.37401940329452038</c:v>
                </c:pt>
                <c:pt idx="12176">
                  <c:v>0.21911895941736492</c:v>
                </c:pt>
                <c:pt idx="12177">
                  <c:v>5.3960228064321221E-2</c:v>
                </c:pt>
                <c:pt idx="12178">
                  <c:v>0.58204909985771414</c:v>
                </c:pt>
                <c:pt idx="12179">
                  <c:v>0.37401940329452038</c:v>
                </c:pt>
                <c:pt idx="12180">
                  <c:v>0.10527350250018042</c:v>
                </c:pt>
                <c:pt idx="12181">
                  <c:v>0.20630968006140307</c:v>
                </c:pt>
                <c:pt idx="12182">
                  <c:v>0</c:v>
                </c:pt>
                <c:pt idx="12183">
                  <c:v>0.34108329780603164</c:v>
                </c:pt>
                <c:pt idx="12184">
                  <c:v>0.52660452991795914</c:v>
                </c:pt>
                <c:pt idx="12185">
                  <c:v>1.0628000583339243</c:v>
                </c:pt>
                <c:pt idx="12186">
                  <c:v>1.0761598828718315</c:v>
                </c:pt>
                <c:pt idx="12187">
                  <c:v>0.37401940329452038</c:v>
                </c:pt>
                <c:pt idx="12188">
                  <c:v>0.37401940329452038</c:v>
                </c:pt>
                <c:pt idx="12189">
                  <c:v>1.0737870673169314</c:v>
                </c:pt>
                <c:pt idx="12190">
                  <c:v>0.73593682001266736</c:v>
                </c:pt>
                <c:pt idx="12191">
                  <c:v>0.86164260627078226</c:v>
                </c:pt>
                <c:pt idx="12192">
                  <c:v>0.73943591797766428</c:v>
                </c:pt>
                <c:pt idx="12193">
                  <c:v>0.27228574523081278</c:v>
                </c:pt>
                <c:pt idx="12194">
                  <c:v>0.75883656569225877</c:v>
                </c:pt>
                <c:pt idx="12195">
                  <c:v>0.37401940329452038</c:v>
                </c:pt>
                <c:pt idx="12196">
                  <c:v>0.27738150468163136</c:v>
                </c:pt>
                <c:pt idx="12197">
                  <c:v>0.73635583947517036</c:v>
                </c:pt>
                <c:pt idx="12198">
                  <c:v>0.41367023316422413</c:v>
                </c:pt>
                <c:pt idx="12199">
                  <c:v>1.000112321914387</c:v>
                </c:pt>
                <c:pt idx="12200">
                  <c:v>6.2175559613420854E-2</c:v>
                </c:pt>
                <c:pt idx="12201">
                  <c:v>3.1828206178004324E-2</c:v>
                </c:pt>
                <c:pt idx="12202">
                  <c:v>0.30869304965000915</c:v>
                </c:pt>
                <c:pt idx="12203">
                  <c:v>0.2715664671704987</c:v>
                </c:pt>
                <c:pt idx="12204">
                  <c:v>0.10742046868335144</c:v>
                </c:pt>
                <c:pt idx="12205">
                  <c:v>0.1532849488019862</c:v>
                </c:pt>
                <c:pt idx="12206">
                  <c:v>1.5332837024960331</c:v>
                </c:pt>
                <c:pt idx="12207">
                  <c:v>0.56102367781952034</c:v>
                </c:pt>
                <c:pt idx="12208">
                  <c:v>1.5045572382439063</c:v>
                </c:pt>
                <c:pt idx="12209">
                  <c:v>0.37401940329452038</c:v>
                </c:pt>
                <c:pt idx="12210">
                  <c:v>1.0239705075880687</c:v>
                </c:pt>
                <c:pt idx="12211">
                  <c:v>8.4151859369577101E-2</c:v>
                </c:pt>
                <c:pt idx="12212">
                  <c:v>0.37401940329452038</c:v>
                </c:pt>
                <c:pt idx="12213">
                  <c:v>0.19260497295112836</c:v>
                </c:pt>
                <c:pt idx="12214">
                  <c:v>0.6517403267904156</c:v>
                </c:pt>
                <c:pt idx="12215">
                  <c:v>0.79443781483885834</c:v>
                </c:pt>
                <c:pt idx="12216">
                  <c:v>0.66478008434672275</c:v>
                </c:pt>
                <c:pt idx="12217">
                  <c:v>0.78643691314349684</c:v>
                </c:pt>
                <c:pt idx="12218">
                  <c:v>0.34169593371885354</c:v>
                </c:pt>
                <c:pt idx="12219">
                  <c:v>0.11548674442439757</c:v>
                </c:pt>
                <c:pt idx="12220">
                  <c:v>0.73635583947517036</c:v>
                </c:pt>
                <c:pt idx="12221">
                  <c:v>1.699286532267124</c:v>
                </c:pt>
                <c:pt idx="12222">
                  <c:v>3.6163645659683399E-2</c:v>
                </c:pt>
                <c:pt idx="12223">
                  <c:v>3.6163645659683399E-2</c:v>
                </c:pt>
                <c:pt idx="12224">
                  <c:v>0.65214752218937544</c:v>
                </c:pt>
                <c:pt idx="12225">
                  <c:v>0.40106211094528982</c:v>
                </c:pt>
                <c:pt idx="12226">
                  <c:v>0.69484358639562671</c:v>
                </c:pt>
                <c:pt idx="12227">
                  <c:v>0.37401940329452016</c:v>
                </c:pt>
                <c:pt idx="12228">
                  <c:v>0.57791780898515765</c:v>
                </c:pt>
                <c:pt idx="12229">
                  <c:v>0.37401940329452038</c:v>
                </c:pt>
                <c:pt idx="12230">
                  <c:v>0.20922309855116211</c:v>
                </c:pt>
                <c:pt idx="12231">
                  <c:v>0.84024272728805893</c:v>
                </c:pt>
                <c:pt idx="12232">
                  <c:v>2.2734093246188709</c:v>
                </c:pt>
                <c:pt idx="12233">
                  <c:v>0.37401940329452038</c:v>
                </c:pt>
                <c:pt idx="12234">
                  <c:v>4.081663494650533E-2</c:v>
                </c:pt>
                <c:pt idx="12235">
                  <c:v>2.2020430440584798E-2</c:v>
                </c:pt>
                <c:pt idx="12236">
                  <c:v>0.90332226906068203</c:v>
                </c:pt>
                <c:pt idx="12237">
                  <c:v>1.0508484576586257</c:v>
                </c:pt>
                <c:pt idx="12238">
                  <c:v>0.54163388672312074</c:v>
                </c:pt>
                <c:pt idx="12239">
                  <c:v>0.88481177817056256</c:v>
                </c:pt>
                <c:pt idx="12240">
                  <c:v>0.62812702370098594</c:v>
                </c:pt>
                <c:pt idx="12241">
                  <c:v>0.21926521433423352</c:v>
                </c:pt>
                <c:pt idx="12242">
                  <c:v>0.43522240880292012</c:v>
                </c:pt>
                <c:pt idx="12243">
                  <c:v>0.37401940329452038</c:v>
                </c:pt>
                <c:pt idx="12244">
                  <c:v>3.4126216139773347E-2</c:v>
                </c:pt>
                <c:pt idx="12245">
                  <c:v>0.51863967820015544</c:v>
                </c:pt>
                <c:pt idx="12246">
                  <c:v>0.91796945259877505</c:v>
                </c:pt>
                <c:pt idx="12247">
                  <c:v>0.17684573214919891</c:v>
                </c:pt>
                <c:pt idx="12248">
                  <c:v>0.37606137520240313</c:v>
                </c:pt>
                <c:pt idx="12249">
                  <c:v>0.13042698308871437</c:v>
                </c:pt>
                <c:pt idx="12250">
                  <c:v>7.2449504538628112E-2</c:v>
                </c:pt>
                <c:pt idx="12251">
                  <c:v>0.68346379627129106</c:v>
                </c:pt>
                <c:pt idx="12252">
                  <c:v>8.7945255568150235E-2</c:v>
                </c:pt>
                <c:pt idx="12253">
                  <c:v>0.57493115491842983</c:v>
                </c:pt>
                <c:pt idx="12254">
                  <c:v>0.23528910460896207</c:v>
                </c:pt>
                <c:pt idx="12255">
                  <c:v>0.41966798536185063</c:v>
                </c:pt>
                <c:pt idx="12256">
                  <c:v>0.37401940329452038</c:v>
                </c:pt>
                <c:pt idx="12257">
                  <c:v>0.6638094813219334</c:v>
                </c:pt>
                <c:pt idx="12258">
                  <c:v>0.37401940329452038</c:v>
                </c:pt>
                <c:pt idx="12259">
                  <c:v>0.36713967034518319</c:v>
                </c:pt>
                <c:pt idx="12260">
                  <c:v>0.46098542112569213</c:v>
                </c:pt>
                <c:pt idx="12261">
                  <c:v>0.37400704472082436</c:v>
                </c:pt>
                <c:pt idx="12262">
                  <c:v>6.4474936096872965E-2</c:v>
                </c:pt>
                <c:pt idx="12263">
                  <c:v>0.31094061440360615</c:v>
                </c:pt>
                <c:pt idx="12264">
                  <c:v>0.32299856753029732</c:v>
                </c:pt>
                <c:pt idx="12265">
                  <c:v>0.88812228942295879</c:v>
                </c:pt>
                <c:pt idx="12266">
                  <c:v>9.4469871788393153E-2</c:v>
                </c:pt>
                <c:pt idx="12267">
                  <c:v>0.20190816882926449</c:v>
                </c:pt>
                <c:pt idx="12268">
                  <c:v>4.9082668280534675E-2</c:v>
                </c:pt>
                <c:pt idx="12269">
                  <c:v>0.98746334911879419</c:v>
                </c:pt>
                <c:pt idx="12270">
                  <c:v>7.9021815052123745E-2</c:v>
                </c:pt>
                <c:pt idx="12271">
                  <c:v>0.74691219229389016</c:v>
                </c:pt>
                <c:pt idx="12272">
                  <c:v>0.32848943300732625</c:v>
                </c:pt>
                <c:pt idx="12273">
                  <c:v>0.3633428900869029</c:v>
                </c:pt>
                <c:pt idx="12274">
                  <c:v>0.37401940329452038</c:v>
                </c:pt>
                <c:pt idx="12275">
                  <c:v>0.37401940329452038</c:v>
                </c:pt>
                <c:pt idx="12276">
                  <c:v>0.37401940329452038</c:v>
                </c:pt>
                <c:pt idx="12277">
                  <c:v>0.37401940329452038</c:v>
                </c:pt>
                <c:pt idx="12278">
                  <c:v>0.37401940329452038</c:v>
                </c:pt>
                <c:pt idx="12279">
                  <c:v>0.37401940329452038</c:v>
                </c:pt>
                <c:pt idx="12280">
                  <c:v>0.37401940329452038</c:v>
                </c:pt>
                <c:pt idx="12281">
                  <c:v>0.37401940329452038</c:v>
                </c:pt>
                <c:pt idx="12282">
                  <c:v>0.37401940329452038</c:v>
                </c:pt>
                <c:pt idx="12283">
                  <c:v>3.8955573267387862E-2</c:v>
                </c:pt>
                <c:pt idx="12284">
                  <c:v>0.14121050097724516</c:v>
                </c:pt>
                <c:pt idx="12285">
                  <c:v>0.16419175593821719</c:v>
                </c:pt>
                <c:pt idx="12286">
                  <c:v>0.16419175593821719</c:v>
                </c:pt>
                <c:pt idx="12287">
                  <c:v>0.35849245885282927</c:v>
                </c:pt>
                <c:pt idx="12288">
                  <c:v>0.24036004010749054</c:v>
                </c:pt>
                <c:pt idx="12289">
                  <c:v>0.38869281665013661</c:v>
                </c:pt>
                <c:pt idx="12290">
                  <c:v>0.12624473804190744</c:v>
                </c:pt>
                <c:pt idx="12291">
                  <c:v>0.28195433340136761</c:v>
                </c:pt>
                <c:pt idx="12292">
                  <c:v>0.69290337966600746</c:v>
                </c:pt>
                <c:pt idx="12293">
                  <c:v>0.37401940329452038</c:v>
                </c:pt>
                <c:pt idx="12294">
                  <c:v>6.3932570998885607E-2</c:v>
                </c:pt>
                <c:pt idx="12295">
                  <c:v>0.37401940329452038</c:v>
                </c:pt>
                <c:pt idx="12296">
                  <c:v>0.28642352015472294</c:v>
                </c:pt>
                <c:pt idx="12297">
                  <c:v>0.73635583947517036</c:v>
                </c:pt>
                <c:pt idx="12298">
                  <c:v>0.53052354702485083</c:v>
                </c:pt>
                <c:pt idx="12299">
                  <c:v>0.37401940329452038</c:v>
                </c:pt>
                <c:pt idx="12300">
                  <c:v>0.24768274725771575</c:v>
                </c:pt>
                <c:pt idx="12301">
                  <c:v>0.25729608049483599</c:v>
                </c:pt>
                <c:pt idx="12302">
                  <c:v>0.34751031735080368</c:v>
                </c:pt>
                <c:pt idx="12303">
                  <c:v>0.60149730909468935</c:v>
                </c:pt>
                <c:pt idx="12304">
                  <c:v>0.93015626592619194</c:v>
                </c:pt>
                <c:pt idx="12305">
                  <c:v>2.9980829498548345E-2</c:v>
                </c:pt>
                <c:pt idx="12306">
                  <c:v>0.92600558606931371</c:v>
                </c:pt>
                <c:pt idx="12307">
                  <c:v>0.22942582559051325</c:v>
                </c:pt>
                <c:pt idx="12308">
                  <c:v>0</c:v>
                </c:pt>
                <c:pt idx="12309">
                  <c:v>0.47154163940138633</c:v>
                </c:pt>
                <c:pt idx="12310">
                  <c:v>0.39871093109357075</c:v>
                </c:pt>
                <c:pt idx="12311">
                  <c:v>0.10864302856436341</c:v>
                </c:pt>
                <c:pt idx="12312">
                  <c:v>0.34248942781300185</c:v>
                </c:pt>
                <c:pt idx="12313">
                  <c:v>2.2741908766718257E-2</c:v>
                </c:pt>
                <c:pt idx="12314">
                  <c:v>0.76498641790537825</c:v>
                </c:pt>
                <c:pt idx="12315">
                  <c:v>0.27987836803894423</c:v>
                </c:pt>
                <c:pt idx="12316">
                  <c:v>0.31362507800398526</c:v>
                </c:pt>
                <c:pt idx="12317">
                  <c:v>0.6237395546910004</c:v>
                </c:pt>
                <c:pt idx="12318">
                  <c:v>0.66916221333216497</c:v>
                </c:pt>
                <c:pt idx="12319">
                  <c:v>0.51065656765019263</c:v>
                </c:pt>
                <c:pt idx="12320">
                  <c:v>0.39114131363372323</c:v>
                </c:pt>
                <c:pt idx="12321">
                  <c:v>0.29908481734980702</c:v>
                </c:pt>
                <c:pt idx="12322">
                  <c:v>0.1503684032957216</c:v>
                </c:pt>
                <c:pt idx="12323">
                  <c:v>0.37401940329452038</c:v>
                </c:pt>
                <c:pt idx="12324">
                  <c:v>0.70036197317095228</c:v>
                </c:pt>
                <c:pt idx="12325">
                  <c:v>0.87703432525710079</c:v>
                </c:pt>
                <c:pt idx="12326">
                  <c:v>0.82229896181893625</c:v>
                </c:pt>
                <c:pt idx="12327">
                  <c:v>0.54870645832614329</c:v>
                </c:pt>
                <c:pt idx="12328">
                  <c:v>0.26192216190609086</c:v>
                </c:pt>
                <c:pt idx="12329">
                  <c:v>0.37452019494309952</c:v>
                </c:pt>
                <c:pt idx="12330">
                  <c:v>0.57099272033042558</c:v>
                </c:pt>
                <c:pt idx="12331">
                  <c:v>0.23895199878011333</c:v>
                </c:pt>
                <c:pt idx="12332">
                  <c:v>6.6812680470876504E-2</c:v>
                </c:pt>
                <c:pt idx="12333">
                  <c:v>1.753402812114214</c:v>
                </c:pt>
                <c:pt idx="12334">
                  <c:v>0.33322319631378772</c:v>
                </c:pt>
                <c:pt idx="12335">
                  <c:v>0.37819417478729611</c:v>
                </c:pt>
                <c:pt idx="12336">
                  <c:v>0.37401940329452038</c:v>
                </c:pt>
                <c:pt idx="12337">
                  <c:v>0.73565065093530313</c:v>
                </c:pt>
                <c:pt idx="12338">
                  <c:v>0.4270562975794015</c:v>
                </c:pt>
                <c:pt idx="12339">
                  <c:v>0.457022720164241</c:v>
                </c:pt>
                <c:pt idx="12340">
                  <c:v>0.64703967072399982</c:v>
                </c:pt>
                <c:pt idx="12341">
                  <c:v>0.68238910881849379</c:v>
                </c:pt>
                <c:pt idx="12342">
                  <c:v>0.371472804864029</c:v>
                </c:pt>
                <c:pt idx="12343">
                  <c:v>0.179961857871546</c:v>
                </c:pt>
                <c:pt idx="12344">
                  <c:v>0.75464418242417064</c:v>
                </c:pt>
                <c:pt idx="12345">
                  <c:v>0.66473704087700514</c:v>
                </c:pt>
                <c:pt idx="12346">
                  <c:v>0.64691517773484342</c:v>
                </c:pt>
                <c:pt idx="12347">
                  <c:v>0.37401940329452038</c:v>
                </c:pt>
                <c:pt idx="12348">
                  <c:v>5.479160640541051E-2</c:v>
                </c:pt>
                <c:pt idx="12349">
                  <c:v>0.347541534621991</c:v>
                </c:pt>
                <c:pt idx="12350">
                  <c:v>0.34534975924900402</c:v>
                </c:pt>
                <c:pt idx="12351">
                  <c:v>7.7306575728387714E-2</c:v>
                </c:pt>
                <c:pt idx="12352">
                  <c:v>0.37401940329452038</c:v>
                </c:pt>
                <c:pt idx="12353">
                  <c:v>0.12641031338027822</c:v>
                </c:pt>
                <c:pt idx="12354">
                  <c:v>0.54693299688058572</c:v>
                </c:pt>
                <c:pt idx="12355">
                  <c:v>0.15401488014085019</c:v>
                </c:pt>
                <c:pt idx="12356">
                  <c:v>2.9762649228695657</c:v>
                </c:pt>
                <c:pt idx="12357">
                  <c:v>6.8071427186956274E-2</c:v>
                </c:pt>
                <c:pt idx="12358">
                  <c:v>0.99397855958890324</c:v>
                </c:pt>
                <c:pt idx="12359">
                  <c:v>0.37401940329452038</c:v>
                </c:pt>
                <c:pt idx="12360">
                  <c:v>0.37401940329452038</c:v>
                </c:pt>
                <c:pt idx="12361">
                  <c:v>0.37401940329452038</c:v>
                </c:pt>
                <c:pt idx="12362">
                  <c:v>0.37401940329452038</c:v>
                </c:pt>
                <c:pt idx="12363">
                  <c:v>0.65884965538598994</c:v>
                </c:pt>
                <c:pt idx="12364">
                  <c:v>0.39899625101622793</c:v>
                </c:pt>
                <c:pt idx="12365">
                  <c:v>0.75572166755517034</c:v>
                </c:pt>
                <c:pt idx="12366">
                  <c:v>0.71952058154782761</c:v>
                </c:pt>
                <c:pt idx="12367">
                  <c:v>0.73303010754945297</c:v>
                </c:pt>
                <c:pt idx="12368">
                  <c:v>0.10355408371807977</c:v>
                </c:pt>
                <c:pt idx="12369">
                  <c:v>0.46471261803048736</c:v>
                </c:pt>
                <c:pt idx="12370">
                  <c:v>0.72468212230274898</c:v>
                </c:pt>
                <c:pt idx="12371">
                  <c:v>0.43405104306002096</c:v>
                </c:pt>
                <c:pt idx="12372">
                  <c:v>0.30277829597289385</c:v>
                </c:pt>
                <c:pt idx="12373">
                  <c:v>0.92101567594788714</c:v>
                </c:pt>
                <c:pt idx="12374">
                  <c:v>1.3504728609931045</c:v>
                </c:pt>
                <c:pt idx="12375">
                  <c:v>0</c:v>
                </c:pt>
                <c:pt idx="12376">
                  <c:v>0.13735079142675374</c:v>
                </c:pt>
                <c:pt idx="12377">
                  <c:v>0.23051647592521612</c:v>
                </c:pt>
                <c:pt idx="12378">
                  <c:v>1.1519094765194533</c:v>
                </c:pt>
                <c:pt idx="12379">
                  <c:v>0.30908678314678734</c:v>
                </c:pt>
                <c:pt idx="12380">
                  <c:v>3.3802889331338684E-4</c:v>
                </c:pt>
                <c:pt idx="12381">
                  <c:v>0.550178251377484</c:v>
                </c:pt>
                <c:pt idx="12382">
                  <c:v>0.11441215378583347</c:v>
                </c:pt>
                <c:pt idx="12383">
                  <c:v>1.1498319764715874E-2</c:v>
                </c:pt>
                <c:pt idx="12384">
                  <c:v>0.37401940329452038</c:v>
                </c:pt>
                <c:pt idx="12385">
                  <c:v>0.43778531037181395</c:v>
                </c:pt>
                <c:pt idx="12386">
                  <c:v>0.64696856181552731</c:v>
                </c:pt>
                <c:pt idx="12387">
                  <c:v>0.23607222679546347</c:v>
                </c:pt>
                <c:pt idx="12388">
                  <c:v>7.7240199579659718E-2</c:v>
                </c:pt>
                <c:pt idx="12389">
                  <c:v>1.3167171160081736</c:v>
                </c:pt>
                <c:pt idx="12390">
                  <c:v>0.37401940329452038</c:v>
                </c:pt>
                <c:pt idx="12391">
                  <c:v>0.71383396103417973</c:v>
                </c:pt>
                <c:pt idx="12392">
                  <c:v>0.79914705129846197</c:v>
                </c:pt>
                <c:pt idx="12393">
                  <c:v>0.37401940329452016</c:v>
                </c:pt>
                <c:pt idx="12394">
                  <c:v>0.9328804412445767</c:v>
                </c:pt>
                <c:pt idx="12395">
                  <c:v>0.49238954899610998</c:v>
                </c:pt>
                <c:pt idx="12396">
                  <c:v>0.1540958408768428</c:v>
                </c:pt>
                <c:pt idx="12397">
                  <c:v>0.16068816816404027</c:v>
                </c:pt>
                <c:pt idx="12398">
                  <c:v>0.86927458296114679</c:v>
                </c:pt>
                <c:pt idx="12399">
                  <c:v>0.42192070914339846</c:v>
                </c:pt>
                <c:pt idx="12400">
                  <c:v>0.32382307652065978</c:v>
                </c:pt>
                <c:pt idx="12401">
                  <c:v>0.37401940329452038</c:v>
                </c:pt>
                <c:pt idx="12402">
                  <c:v>0.5080791052771686</c:v>
                </c:pt>
                <c:pt idx="12403">
                  <c:v>0.67444693226488461</c:v>
                </c:pt>
                <c:pt idx="12404">
                  <c:v>0.13614909965391789</c:v>
                </c:pt>
                <c:pt idx="12405">
                  <c:v>0</c:v>
                </c:pt>
                <c:pt idx="12406">
                  <c:v>0.66646562501592133</c:v>
                </c:pt>
                <c:pt idx="12407">
                  <c:v>0.24730220100320988</c:v>
                </c:pt>
                <c:pt idx="12408">
                  <c:v>0.37401940329452016</c:v>
                </c:pt>
                <c:pt idx="12409">
                  <c:v>0.30228526979782461</c:v>
                </c:pt>
                <c:pt idx="12410">
                  <c:v>0.37401940329452038</c:v>
                </c:pt>
                <c:pt idx="12411">
                  <c:v>0.37401940329452038</c:v>
                </c:pt>
                <c:pt idx="12412">
                  <c:v>0.37401940329452038</c:v>
                </c:pt>
                <c:pt idx="12413">
                  <c:v>0.37401940329452038</c:v>
                </c:pt>
                <c:pt idx="12414">
                  <c:v>0.7665105869099047</c:v>
                </c:pt>
                <c:pt idx="12415">
                  <c:v>0.71615882942726239</c:v>
                </c:pt>
                <c:pt idx="12416">
                  <c:v>0.54159143834135592</c:v>
                </c:pt>
                <c:pt idx="12417">
                  <c:v>0.18279879125566861</c:v>
                </c:pt>
                <c:pt idx="12418">
                  <c:v>0.90767371281626341</c:v>
                </c:pt>
                <c:pt idx="12419">
                  <c:v>0.60644347020052602</c:v>
                </c:pt>
                <c:pt idx="12420">
                  <c:v>0.18745462015282058</c:v>
                </c:pt>
                <c:pt idx="12421">
                  <c:v>4.56012393542772E-2</c:v>
                </c:pt>
                <c:pt idx="12422">
                  <c:v>0.27773138669695108</c:v>
                </c:pt>
                <c:pt idx="12423">
                  <c:v>0.16721007908538549</c:v>
                </c:pt>
                <c:pt idx="12424">
                  <c:v>0.13773253633452401</c:v>
                </c:pt>
                <c:pt idx="12425">
                  <c:v>4.9847371711736442E-2</c:v>
                </c:pt>
                <c:pt idx="12426">
                  <c:v>0.12482973077524391</c:v>
                </c:pt>
                <c:pt idx="12427">
                  <c:v>0.39317529665813061</c:v>
                </c:pt>
                <c:pt idx="12428">
                  <c:v>5.4593296836404209E-2</c:v>
                </c:pt>
                <c:pt idx="12429">
                  <c:v>0.53875769846598931</c:v>
                </c:pt>
                <c:pt idx="12430">
                  <c:v>0.20673453867357403</c:v>
                </c:pt>
                <c:pt idx="12431">
                  <c:v>0.1863748381693987</c:v>
                </c:pt>
                <c:pt idx="12432">
                  <c:v>0.87100547728777511</c:v>
                </c:pt>
                <c:pt idx="12433">
                  <c:v>0.37401940329452038</c:v>
                </c:pt>
                <c:pt idx="12434">
                  <c:v>0.12476588367079652</c:v>
                </c:pt>
                <c:pt idx="12435">
                  <c:v>0.10838723163869314</c:v>
                </c:pt>
                <c:pt idx="12436">
                  <c:v>0.67598054334103852</c:v>
                </c:pt>
                <c:pt idx="12437">
                  <c:v>0.4434184772609851</c:v>
                </c:pt>
                <c:pt idx="12438">
                  <c:v>0.31227960149124667</c:v>
                </c:pt>
                <c:pt idx="12439">
                  <c:v>1.3947330524714048</c:v>
                </c:pt>
                <c:pt idx="12440">
                  <c:v>0.72981645734506795</c:v>
                </c:pt>
                <c:pt idx="12441">
                  <c:v>0.69985480363918851</c:v>
                </c:pt>
                <c:pt idx="12442">
                  <c:v>0.34668783496236355</c:v>
                </c:pt>
                <c:pt idx="12443">
                  <c:v>0.83236574351198089</c:v>
                </c:pt>
                <c:pt idx="12444">
                  <c:v>0.30477719971062461</c:v>
                </c:pt>
                <c:pt idx="12445">
                  <c:v>0.85921790690282596</c:v>
                </c:pt>
                <c:pt idx="12446">
                  <c:v>0.73635583947517036</c:v>
                </c:pt>
                <c:pt idx="12447">
                  <c:v>0.72674512698004423</c:v>
                </c:pt>
                <c:pt idx="12448">
                  <c:v>0.23092648444111377</c:v>
                </c:pt>
                <c:pt idx="12449">
                  <c:v>0.37401940329452038</c:v>
                </c:pt>
                <c:pt idx="12450">
                  <c:v>0.73303010754945297</c:v>
                </c:pt>
                <c:pt idx="12451">
                  <c:v>0.9807982457901715</c:v>
                </c:pt>
                <c:pt idx="12452">
                  <c:v>0.47442078804330801</c:v>
                </c:pt>
                <c:pt idx="12453">
                  <c:v>0.49375463854009988</c:v>
                </c:pt>
                <c:pt idx="12454">
                  <c:v>0.39419380597311587</c:v>
                </c:pt>
                <c:pt idx="12455">
                  <c:v>0.76877755070631237</c:v>
                </c:pt>
                <c:pt idx="12456">
                  <c:v>0.55050011973931579</c:v>
                </c:pt>
                <c:pt idx="12457">
                  <c:v>0.71732990153422294</c:v>
                </c:pt>
                <c:pt idx="12458">
                  <c:v>7.4195294022715658E-2</c:v>
                </c:pt>
                <c:pt idx="12459">
                  <c:v>0.62118123224827315</c:v>
                </c:pt>
                <c:pt idx="12460">
                  <c:v>1.0110733430939147</c:v>
                </c:pt>
                <c:pt idx="12461">
                  <c:v>0.37401940329452038</c:v>
                </c:pt>
                <c:pt idx="12462">
                  <c:v>1.1277760176612599</c:v>
                </c:pt>
                <c:pt idx="12463">
                  <c:v>1.1277760176612599</c:v>
                </c:pt>
                <c:pt idx="12464">
                  <c:v>1.1277760176612599</c:v>
                </c:pt>
                <c:pt idx="12465">
                  <c:v>0.37495271741463976</c:v>
                </c:pt>
                <c:pt idx="12466">
                  <c:v>0.37401940329452038</c:v>
                </c:pt>
                <c:pt idx="12467">
                  <c:v>1.1277760176612599</c:v>
                </c:pt>
                <c:pt idx="12468">
                  <c:v>0.37401940329452038</c:v>
                </c:pt>
                <c:pt idx="12469">
                  <c:v>1.1277760176612599</c:v>
                </c:pt>
                <c:pt idx="12470">
                  <c:v>1.1277760176612599</c:v>
                </c:pt>
                <c:pt idx="12471">
                  <c:v>1.1277760176612599</c:v>
                </c:pt>
                <c:pt idx="12472">
                  <c:v>1.1277760176612599</c:v>
                </c:pt>
                <c:pt idx="12473">
                  <c:v>0.35919916878749331</c:v>
                </c:pt>
                <c:pt idx="12474">
                  <c:v>1.1277760176612599</c:v>
                </c:pt>
                <c:pt idx="12475">
                  <c:v>1.1277760176612599</c:v>
                </c:pt>
                <c:pt idx="12476">
                  <c:v>1.1277760176612599</c:v>
                </c:pt>
                <c:pt idx="12477">
                  <c:v>1.1277760176612599</c:v>
                </c:pt>
                <c:pt idx="12478">
                  <c:v>1.1277760176612599</c:v>
                </c:pt>
                <c:pt idx="12479">
                  <c:v>1.1277760176612599</c:v>
                </c:pt>
                <c:pt idx="12480">
                  <c:v>1.1277760176612599</c:v>
                </c:pt>
                <c:pt idx="12481">
                  <c:v>1.1277760176612599</c:v>
                </c:pt>
                <c:pt idx="12482">
                  <c:v>1.1277760176612599</c:v>
                </c:pt>
                <c:pt idx="12483">
                  <c:v>1.1277760176612599</c:v>
                </c:pt>
                <c:pt idx="12484">
                  <c:v>1.1277760176612599</c:v>
                </c:pt>
                <c:pt idx="12485">
                  <c:v>0.12957204521572444</c:v>
                </c:pt>
                <c:pt idx="12486">
                  <c:v>1.1277760176612599</c:v>
                </c:pt>
                <c:pt idx="12487">
                  <c:v>1.1277760176612599</c:v>
                </c:pt>
                <c:pt idx="12488">
                  <c:v>0.73635583947517036</c:v>
                </c:pt>
                <c:pt idx="12489">
                  <c:v>0.10629098878185422</c:v>
                </c:pt>
                <c:pt idx="12490">
                  <c:v>0.64597215792487483</c:v>
                </c:pt>
                <c:pt idx="12491">
                  <c:v>0.37401940329452016</c:v>
                </c:pt>
                <c:pt idx="12492">
                  <c:v>0.66763962182355496</c:v>
                </c:pt>
                <c:pt idx="12493">
                  <c:v>0.64597215792487483</c:v>
                </c:pt>
                <c:pt idx="12494">
                  <c:v>0.65165316611075641</c:v>
                </c:pt>
                <c:pt idx="12495">
                  <c:v>0.63683840771328193</c:v>
                </c:pt>
                <c:pt idx="12496">
                  <c:v>0.37401940329452016</c:v>
                </c:pt>
                <c:pt idx="12497">
                  <c:v>0.37401940329452038</c:v>
                </c:pt>
                <c:pt idx="12498">
                  <c:v>0.68212229602222951</c:v>
                </c:pt>
                <c:pt idx="12499">
                  <c:v>0.37401940329452038</c:v>
                </c:pt>
                <c:pt idx="12500">
                  <c:v>0.62894987898732047</c:v>
                </c:pt>
                <c:pt idx="12501">
                  <c:v>0.37401940329452038</c:v>
                </c:pt>
                <c:pt idx="12502">
                  <c:v>0.37401940329452038</c:v>
                </c:pt>
                <c:pt idx="12503">
                  <c:v>0.37401940329452038</c:v>
                </c:pt>
                <c:pt idx="12504">
                  <c:v>3.7445403795386287E-2</c:v>
                </c:pt>
                <c:pt idx="12505">
                  <c:v>0.71735575956852116</c:v>
                </c:pt>
                <c:pt idx="12506">
                  <c:v>0.37401940329452038</c:v>
                </c:pt>
                <c:pt idx="12507">
                  <c:v>0.48846234685659529</c:v>
                </c:pt>
                <c:pt idx="12508">
                  <c:v>0.55907608727651414</c:v>
                </c:pt>
                <c:pt idx="12509">
                  <c:v>0.34072799677368293</c:v>
                </c:pt>
                <c:pt idx="12510">
                  <c:v>0.34072799677368293</c:v>
                </c:pt>
                <c:pt idx="12511">
                  <c:v>0.34072799677368293</c:v>
                </c:pt>
                <c:pt idx="12512">
                  <c:v>0.72468846362141326</c:v>
                </c:pt>
                <c:pt idx="12513">
                  <c:v>0.60182760183715256</c:v>
                </c:pt>
                <c:pt idx="12514">
                  <c:v>0.21039114264484735</c:v>
                </c:pt>
                <c:pt idx="12515">
                  <c:v>0.70787271106674721</c:v>
                </c:pt>
                <c:pt idx="12516">
                  <c:v>0.37401940329452038</c:v>
                </c:pt>
                <c:pt idx="12517">
                  <c:v>0.73635583947517036</c:v>
                </c:pt>
                <c:pt idx="12518">
                  <c:v>0.48846234685659529</c:v>
                </c:pt>
                <c:pt idx="12519">
                  <c:v>1.1277760176612599</c:v>
                </c:pt>
                <c:pt idx="12520">
                  <c:v>1.1277760176612599</c:v>
                </c:pt>
                <c:pt idx="12521">
                  <c:v>0.71732990153422294</c:v>
                </c:pt>
                <c:pt idx="12522">
                  <c:v>0.37401940329452038</c:v>
                </c:pt>
                <c:pt idx="12523">
                  <c:v>0.37401940329452038</c:v>
                </c:pt>
                <c:pt idx="12524">
                  <c:v>0.37401940329452038</c:v>
                </c:pt>
                <c:pt idx="12525">
                  <c:v>0.73635583947517036</c:v>
                </c:pt>
                <c:pt idx="12526">
                  <c:v>0.16679208398862888</c:v>
                </c:pt>
                <c:pt idx="12527">
                  <c:v>0.11846461413335312</c:v>
                </c:pt>
                <c:pt idx="12528">
                  <c:v>0.72847745151918275</c:v>
                </c:pt>
                <c:pt idx="12529">
                  <c:v>0.37401940329452038</c:v>
                </c:pt>
                <c:pt idx="12530">
                  <c:v>0.37401940329452038</c:v>
                </c:pt>
                <c:pt idx="12531">
                  <c:v>0.37401940329452038</c:v>
                </c:pt>
                <c:pt idx="12532">
                  <c:v>0.37401940329452038</c:v>
                </c:pt>
                <c:pt idx="12533">
                  <c:v>6.3053821451107023E-2</c:v>
                </c:pt>
                <c:pt idx="12534">
                  <c:v>0.95484626836598296</c:v>
                </c:pt>
                <c:pt idx="12535">
                  <c:v>0.7212780737515484</c:v>
                </c:pt>
                <c:pt idx="12536">
                  <c:v>3.8169989935636146E-2</c:v>
                </c:pt>
                <c:pt idx="12537">
                  <c:v>0.37401940329452016</c:v>
                </c:pt>
                <c:pt idx="12538">
                  <c:v>0.73635583947517036</c:v>
                </c:pt>
                <c:pt idx="12539">
                  <c:v>0.70022911719023728</c:v>
                </c:pt>
                <c:pt idx="12540">
                  <c:v>0.12678411559822525</c:v>
                </c:pt>
                <c:pt idx="12541">
                  <c:v>6.9631663150467413E-2</c:v>
                </c:pt>
                <c:pt idx="12542">
                  <c:v>6.9631663150467413E-2</c:v>
                </c:pt>
                <c:pt idx="12543">
                  <c:v>0.37401940329452038</c:v>
                </c:pt>
                <c:pt idx="12544">
                  <c:v>0.37401940329452038</c:v>
                </c:pt>
                <c:pt idx="12545">
                  <c:v>0.37401940329452038</c:v>
                </c:pt>
                <c:pt idx="12546">
                  <c:v>0.37401940329452038</c:v>
                </c:pt>
                <c:pt idx="12547">
                  <c:v>0.37401940329452038</c:v>
                </c:pt>
                <c:pt idx="12548">
                  <c:v>0.37401940329452038</c:v>
                </c:pt>
                <c:pt idx="12549">
                  <c:v>0.37401940329452038</c:v>
                </c:pt>
                <c:pt idx="12550">
                  <c:v>0.73635583947517036</c:v>
                </c:pt>
                <c:pt idx="12551">
                  <c:v>0.37401940329452038</c:v>
                </c:pt>
                <c:pt idx="12552">
                  <c:v>0.66322752185324696</c:v>
                </c:pt>
                <c:pt idx="12553">
                  <c:v>0.37401940329452038</c:v>
                </c:pt>
                <c:pt idx="12554">
                  <c:v>0.37401940329452038</c:v>
                </c:pt>
                <c:pt idx="12555">
                  <c:v>0.37401940329452038</c:v>
                </c:pt>
                <c:pt idx="12556">
                  <c:v>0.37401940329452038</c:v>
                </c:pt>
                <c:pt idx="12557">
                  <c:v>0.37401940329452038</c:v>
                </c:pt>
                <c:pt idx="12558">
                  <c:v>0.37401940329452038</c:v>
                </c:pt>
                <c:pt idx="12559">
                  <c:v>0.37401940329452038</c:v>
                </c:pt>
                <c:pt idx="12560">
                  <c:v>0.37401940329452038</c:v>
                </c:pt>
                <c:pt idx="12561">
                  <c:v>0.37401940329452038</c:v>
                </c:pt>
                <c:pt idx="12562">
                  <c:v>0.37401940329452038</c:v>
                </c:pt>
                <c:pt idx="12563">
                  <c:v>0.37401940329452038</c:v>
                </c:pt>
                <c:pt idx="12564">
                  <c:v>0.37401940329452038</c:v>
                </c:pt>
                <c:pt idx="12565">
                  <c:v>0.37401940329452038</c:v>
                </c:pt>
                <c:pt idx="12566">
                  <c:v>0.37401940329452038</c:v>
                </c:pt>
                <c:pt idx="12567">
                  <c:v>0.28132086307847837</c:v>
                </c:pt>
                <c:pt idx="12568">
                  <c:v>0.22211817742763346</c:v>
                </c:pt>
                <c:pt idx="12569">
                  <c:v>0.24747126511046824</c:v>
                </c:pt>
                <c:pt idx="12570">
                  <c:v>0.76985205354985264</c:v>
                </c:pt>
                <c:pt idx="12571">
                  <c:v>0.61404245341943287</c:v>
                </c:pt>
                <c:pt idx="12572">
                  <c:v>0.98193672497483131</c:v>
                </c:pt>
                <c:pt idx="12573">
                  <c:v>0.20220367234321965</c:v>
                </c:pt>
                <c:pt idx="12574">
                  <c:v>0.65431129002050592</c:v>
                </c:pt>
                <c:pt idx="12575">
                  <c:v>0.13629079332859551</c:v>
                </c:pt>
                <c:pt idx="12576">
                  <c:v>0.70306561677406587</c:v>
                </c:pt>
                <c:pt idx="12577">
                  <c:v>1.1041399802228003E-2</c:v>
                </c:pt>
                <c:pt idx="12578">
                  <c:v>0.36823099520188268</c:v>
                </c:pt>
                <c:pt idx="12579">
                  <c:v>0.23739196669881565</c:v>
                </c:pt>
                <c:pt idx="12580">
                  <c:v>9.8980414541780665E-2</c:v>
                </c:pt>
                <c:pt idx="12581">
                  <c:v>2.3454970047557855</c:v>
                </c:pt>
                <c:pt idx="12582">
                  <c:v>0.71232071614950643</c:v>
                </c:pt>
                <c:pt idx="12583">
                  <c:v>0.50755541517758218</c:v>
                </c:pt>
                <c:pt idx="12584">
                  <c:v>0.10881627032084562</c:v>
                </c:pt>
                <c:pt idx="12585">
                  <c:v>0.50121974419121096</c:v>
                </c:pt>
                <c:pt idx="12586">
                  <c:v>1.0053594471217886</c:v>
                </c:pt>
                <c:pt idx="12587">
                  <c:v>0.73541370889128854</c:v>
                </c:pt>
                <c:pt idx="12588">
                  <c:v>1.4216473282749853</c:v>
                </c:pt>
                <c:pt idx="12589">
                  <c:v>0.39903454130150917</c:v>
                </c:pt>
                <c:pt idx="12590">
                  <c:v>0.39958581616834338</c:v>
                </c:pt>
                <c:pt idx="12591">
                  <c:v>1.4857455504267612</c:v>
                </c:pt>
                <c:pt idx="12592">
                  <c:v>1.6255210113051484</c:v>
                </c:pt>
                <c:pt idx="12593">
                  <c:v>6.1844273168955126E-2</c:v>
                </c:pt>
                <c:pt idx="12594">
                  <c:v>0.70369848358552667</c:v>
                </c:pt>
                <c:pt idx="12595">
                  <c:v>9.3621543632868329E-2</c:v>
                </c:pt>
                <c:pt idx="12596">
                  <c:v>0.19622006190757962</c:v>
                </c:pt>
                <c:pt idx="12597">
                  <c:v>0.33092287347866545</c:v>
                </c:pt>
                <c:pt idx="12598">
                  <c:v>0.23964730471458096</c:v>
                </c:pt>
                <c:pt idx="12599">
                  <c:v>0.37401940329452038</c:v>
                </c:pt>
                <c:pt idx="12600">
                  <c:v>0.63423027157628609</c:v>
                </c:pt>
                <c:pt idx="12601">
                  <c:v>3.5703006232175831E-4</c:v>
                </c:pt>
                <c:pt idx="12602">
                  <c:v>0.37401940329452038</c:v>
                </c:pt>
                <c:pt idx="12603">
                  <c:v>0.37401940329452038</c:v>
                </c:pt>
                <c:pt idx="12604">
                  <c:v>0.11982779673341358</c:v>
                </c:pt>
                <c:pt idx="12605">
                  <c:v>0.37401940329452016</c:v>
                </c:pt>
                <c:pt idx="12606">
                  <c:v>0.26112376215611499</c:v>
                </c:pt>
                <c:pt idx="12607">
                  <c:v>0.37401940329452038</c:v>
                </c:pt>
                <c:pt idx="12608">
                  <c:v>0.72914819434876688</c:v>
                </c:pt>
                <c:pt idx="12609">
                  <c:v>0.68126049074240502</c:v>
                </c:pt>
                <c:pt idx="12610">
                  <c:v>1.4240073709977934</c:v>
                </c:pt>
                <c:pt idx="12611">
                  <c:v>2.9081324765852479</c:v>
                </c:pt>
                <c:pt idx="12612">
                  <c:v>0.71888759537238722</c:v>
                </c:pt>
                <c:pt idx="12613">
                  <c:v>3.9434666035412916E-2</c:v>
                </c:pt>
                <c:pt idx="12614">
                  <c:v>3.550992872526141E-2</c:v>
                </c:pt>
                <c:pt idx="12615">
                  <c:v>0.35315021730492263</c:v>
                </c:pt>
                <c:pt idx="12616">
                  <c:v>0.71732990153422294</c:v>
                </c:pt>
                <c:pt idx="12617">
                  <c:v>0.30781730747926211</c:v>
                </c:pt>
                <c:pt idx="12618">
                  <c:v>0</c:v>
                </c:pt>
                <c:pt idx="12619">
                  <c:v>0.76529304417862198</c:v>
                </c:pt>
                <c:pt idx="12620">
                  <c:v>0.37401940329452038</c:v>
                </c:pt>
                <c:pt idx="12621">
                  <c:v>0.37401940329452038</c:v>
                </c:pt>
                <c:pt idx="12622">
                  <c:v>0.93976528052278141</c:v>
                </c:pt>
                <c:pt idx="12623">
                  <c:v>0.37401940329452038</c:v>
                </c:pt>
                <c:pt idx="12624">
                  <c:v>0.68877560595142251</c:v>
                </c:pt>
                <c:pt idx="12625">
                  <c:v>0.43100291461679319</c:v>
                </c:pt>
                <c:pt idx="12626">
                  <c:v>0.16713779996634534</c:v>
                </c:pt>
                <c:pt idx="12627">
                  <c:v>3.5106959032914851E-2</c:v>
                </c:pt>
                <c:pt idx="12628">
                  <c:v>0.33906912659507421</c:v>
                </c:pt>
                <c:pt idx="12629">
                  <c:v>0.37401940329452038</c:v>
                </c:pt>
                <c:pt idx="12630">
                  <c:v>0</c:v>
                </c:pt>
                <c:pt idx="12631">
                  <c:v>0.28408287831494183</c:v>
                </c:pt>
                <c:pt idx="12632">
                  <c:v>0.34288016264522292</c:v>
                </c:pt>
                <c:pt idx="12633">
                  <c:v>0.47664616040994828</c:v>
                </c:pt>
                <c:pt idx="12634">
                  <c:v>0.6470396707240037</c:v>
                </c:pt>
                <c:pt idx="12635">
                  <c:v>6.8118392519925464E-2</c:v>
                </c:pt>
                <c:pt idx="12636">
                  <c:v>2.8853346177337222</c:v>
                </c:pt>
                <c:pt idx="12637">
                  <c:v>0.7326065482544093</c:v>
                </c:pt>
                <c:pt idx="12638">
                  <c:v>0.12703612723814173</c:v>
                </c:pt>
                <c:pt idx="12639">
                  <c:v>0.77848215447191327</c:v>
                </c:pt>
                <c:pt idx="12640">
                  <c:v>0.73349693654314341</c:v>
                </c:pt>
                <c:pt idx="12641">
                  <c:v>5.5947453072631749E-2</c:v>
                </c:pt>
                <c:pt idx="12642">
                  <c:v>0.42563235224747342</c:v>
                </c:pt>
                <c:pt idx="12643">
                  <c:v>0.17961004799188071</c:v>
                </c:pt>
                <c:pt idx="12644">
                  <c:v>0.53015392635033121</c:v>
                </c:pt>
                <c:pt idx="12645">
                  <c:v>0.37401940329452038</c:v>
                </c:pt>
                <c:pt idx="12646">
                  <c:v>0.37401940329452038</c:v>
                </c:pt>
                <c:pt idx="12647">
                  <c:v>0.74838947431716785</c:v>
                </c:pt>
                <c:pt idx="12648">
                  <c:v>0.56543131674487501</c:v>
                </c:pt>
                <c:pt idx="12649">
                  <c:v>0.34163546004791712</c:v>
                </c:pt>
                <c:pt idx="12650">
                  <c:v>0</c:v>
                </c:pt>
                <c:pt idx="12651">
                  <c:v>0.44506247714172203</c:v>
                </c:pt>
                <c:pt idx="12652">
                  <c:v>0.72469007264732888</c:v>
                </c:pt>
                <c:pt idx="12653">
                  <c:v>0.33150512550821293</c:v>
                </c:pt>
                <c:pt idx="12654">
                  <c:v>0.15803723079249174</c:v>
                </c:pt>
                <c:pt idx="12655">
                  <c:v>0.41901133070580826</c:v>
                </c:pt>
                <c:pt idx="12656">
                  <c:v>0.36415731880851082</c:v>
                </c:pt>
                <c:pt idx="12657">
                  <c:v>0.73069806686530636</c:v>
                </c:pt>
                <c:pt idx="12658">
                  <c:v>0.36336054684358199</c:v>
                </c:pt>
                <c:pt idx="12659">
                  <c:v>0.66399817268918382</c:v>
                </c:pt>
                <c:pt idx="12660">
                  <c:v>0.28171042899828574</c:v>
                </c:pt>
                <c:pt idx="12661">
                  <c:v>0.29144503155194107</c:v>
                </c:pt>
                <c:pt idx="12662">
                  <c:v>1.2419265555837744</c:v>
                </c:pt>
                <c:pt idx="12663">
                  <c:v>1.2665752275710698</c:v>
                </c:pt>
                <c:pt idx="12664">
                  <c:v>0.49324255171674636</c:v>
                </c:pt>
                <c:pt idx="12665">
                  <c:v>8.1216008224516981E-2</c:v>
                </c:pt>
                <c:pt idx="12666">
                  <c:v>0.49737208438467145</c:v>
                </c:pt>
                <c:pt idx="12667">
                  <c:v>0.22213957957483846</c:v>
                </c:pt>
                <c:pt idx="12668">
                  <c:v>0.26642271165432463</c:v>
                </c:pt>
                <c:pt idx="12669">
                  <c:v>0.26890604293354681</c:v>
                </c:pt>
                <c:pt idx="12670">
                  <c:v>0.128778111955376</c:v>
                </c:pt>
                <c:pt idx="12671">
                  <c:v>0.45071471762598081</c:v>
                </c:pt>
                <c:pt idx="12672">
                  <c:v>0.23358080768144829</c:v>
                </c:pt>
                <c:pt idx="12673">
                  <c:v>0.37401940329452038</c:v>
                </c:pt>
                <c:pt idx="12674">
                  <c:v>0.70031888758783434</c:v>
                </c:pt>
                <c:pt idx="12675">
                  <c:v>0.29205189318496177</c:v>
                </c:pt>
                <c:pt idx="12676">
                  <c:v>0.66841084867827028</c:v>
                </c:pt>
                <c:pt idx="12677">
                  <c:v>4.7427980864393211E-2</c:v>
                </c:pt>
                <c:pt idx="12678">
                  <c:v>0.41117432322017927</c:v>
                </c:pt>
                <c:pt idx="12679">
                  <c:v>0.37401940329452038</c:v>
                </c:pt>
                <c:pt idx="12680">
                  <c:v>0.59328927054898351</c:v>
                </c:pt>
                <c:pt idx="12681">
                  <c:v>0.66198095812384417</c:v>
                </c:pt>
                <c:pt idx="12682">
                  <c:v>0.49067165199222251</c:v>
                </c:pt>
                <c:pt idx="12683">
                  <c:v>0.34401223517442614</c:v>
                </c:pt>
                <c:pt idx="12684">
                  <c:v>7.9425556855702559E-2</c:v>
                </c:pt>
                <c:pt idx="12685">
                  <c:v>0.6465402274821489</c:v>
                </c:pt>
                <c:pt idx="12686">
                  <c:v>0.10436853955119794</c:v>
                </c:pt>
                <c:pt idx="12687">
                  <c:v>4.8432114767078163E-2</c:v>
                </c:pt>
                <c:pt idx="12688">
                  <c:v>0.15162993116967469</c:v>
                </c:pt>
                <c:pt idx="12689">
                  <c:v>6.4010000916181392E-2</c:v>
                </c:pt>
                <c:pt idx="12690">
                  <c:v>0.37401940329452038</c:v>
                </c:pt>
                <c:pt idx="12691">
                  <c:v>0.37401940329452038</c:v>
                </c:pt>
                <c:pt idx="12692">
                  <c:v>0.37401940329452038</c:v>
                </c:pt>
                <c:pt idx="12693">
                  <c:v>0.46012365492179674</c:v>
                </c:pt>
                <c:pt idx="12694">
                  <c:v>5.4555211955136011E-2</c:v>
                </c:pt>
                <c:pt idx="12695">
                  <c:v>0.37401940329452038</c:v>
                </c:pt>
                <c:pt idx="12696">
                  <c:v>0.65938944895079876</c:v>
                </c:pt>
                <c:pt idx="12697">
                  <c:v>0.29059365616091543</c:v>
                </c:pt>
                <c:pt idx="12698">
                  <c:v>0.37401940329452038</c:v>
                </c:pt>
                <c:pt idx="12699">
                  <c:v>0.16480354030158559</c:v>
                </c:pt>
                <c:pt idx="12700">
                  <c:v>0.7112418094322468</c:v>
                </c:pt>
                <c:pt idx="12701">
                  <c:v>0.37401940329452038</c:v>
                </c:pt>
                <c:pt idx="12702">
                  <c:v>0.37401940329452038</c:v>
                </c:pt>
                <c:pt idx="12703">
                  <c:v>0.5522832269311535</c:v>
                </c:pt>
                <c:pt idx="12704">
                  <c:v>0.37401940329452038</c:v>
                </c:pt>
                <c:pt idx="12705">
                  <c:v>0.42558142010179717</c:v>
                </c:pt>
                <c:pt idx="12706">
                  <c:v>0.34346768109025494</c:v>
                </c:pt>
                <c:pt idx="12707">
                  <c:v>0.50694161974715279</c:v>
                </c:pt>
                <c:pt idx="12708">
                  <c:v>8.4443663012925926E-2</c:v>
                </c:pt>
                <c:pt idx="12709">
                  <c:v>0.37401940329452038</c:v>
                </c:pt>
                <c:pt idx="12710">
                  <c:v>0.55517379956704682</c:v>
                </c:pt>
                <c:pt idx="12711">
                  <c:v>0.98876732791235533</c:v>
                </c:pt>
                <c:pt idx="12712">
                  <c:v>0.23363219143831462</c:v>
                </c:pt>
                <c:pt idx="12713">
                  <c:v>1.0147251888104563</c:v>
                </c:pt>
                <c:pt idx="12714">
                  <c:v>0.46397233237133917</c:v>
                </c:pt>
                <c:pt idx="12715">
                  <c:v>0.37401940329452016</c:v>
                </c:pt>
                <c:pt idx="12716">
                  <c:v>0.37401940329452038</c:v>
                </c:pt>
                <c:pt idx="12717">
                  <c:v>0.73303302304238083</c:v>
                </c:pt>
                <c:pt idx="12718">
                  <c:v>0.35959861036806046</c:v>
                </c:pt>
                <c:pt idx="12719">
                  <c:v>0.27102948804814919</c:v>
                </c:pt>
                <c:pt idx="12720">
                  <c:v>0.39545447089528624</c:v>
                </c:pt>
                <c:pt idx="12721">
                  <c:v>0.33484932765807141</c:v>
                </c:pt>
                <c:pt idx="12722">
                  <c:v>0.25888467233825024</c:v>
                </c:pt>
                <c:pt idx="12723">
                  <c:v>0.5529666870629335</c:v>
                </c:pt>
                <c:pt idx="12724">
                  <c:v>0.37401940329452016</c:v>
                </c:pt>
                <c:pt idx="12725">
                  <c:v>0.18759416763251952</c:v>
                </c:pt>
                <c:pt idx="12726">
                  <c:v>0.37401940329452016</c:v>
                </c:pt>
                <c:pt idx="12727">
                  <c:v>0.4424820731559358</c:v>
                </c:pt>
                <c:pt idx="12728">
                  <c:v>0.37401940329452038</c:v>
                </c:pt>
                <c:pt idx="12729">
                  <c:v>0.34089507043507516</c:v>
                </c:pt>
                <c:pt idx="12730">
                  <c:v>7.5003353287656643E-2</c:v>
                </c:pt>
                <c:pt idx="12731">
                  <c:v>0.73133070368176323</c:v>
                </c:pt>
                <c:pt idx="12732">
                  <c:v>0.69542288794451612</c:v>
                </c:pt>
                <c:pt idx="12733">
                  <c:v>0.68206130761904549</c:v>
                </c:pt>
                <c:pt idx="12734">
                  <c:v>0.73169294103655214</c:v>
                </c:pt>
                <c:pt idx="12735">
                  <c:v>0.63402782601372654</c:v>
                </c:pt>
                <c:pt idx="12736">
                  <c:v>0.60635941860967157</c:v>
                </c:pt>
                <c:pt idx="12737">
                  <c:v>0.2197798948792446</c:v>
                </c:pt>
                <c:pt idx="12738">
                  <c:v>0.41824442623214991</c:v>
                </c:pt>
                <c:pt idx="12739">
                  <c:v>0.26891535482412926</c:v>
                </c:pt>
                <c:pt idx="12740">
                  <c:v>1.1927041909582048</c:v>
                </c:pt>
                <c:pt idx="12741">
                  <c:v>0.82250225395012233</c:v>
                </c:pt>
                <c:pt idx="12742">
                  <c:v>0.58048508570646529</c:v>
                </c:pt>
                <c:pt idx="12743">
                  <c:v>0.3890454900700912</c:v>
                </c:pt>
                <c:pt idx="12744">
                  <c:v>0.37401940329452016</c:v>
                </c:pt>
                <c:pt idx="12745">
                  <c:v>0.18442023415693745</c:v>
                </c:pt>
                <c:pt idx="12746">
                  <c:v>0.57455172788179587</c:v>
                </c:pt>
                <c:pt idx="12747">
                  <c:v>0.72468846362141326</c:v>
                </c:pt>
                <c:pt idx="12748">
                  <c:v>0.61695500406323811</c:v>
                </c:pt>
                <c:pt idx="12749">
                  <c:v>0.71864476033205926</c:v>
                </c:pt>
                <c:pt idx="12750">
                  <c:v>9.5686139991460487E-2</c:v>
                </c:pt>
                <c:pt idx="12751">
                  <c:v>0.37401940329452038</c:v>
                </c:pt>
                <c:pt idx="12752">
                  <c:v>3.8475940934253605E-2</c:v>
                </c:pt>
                <c:pt idx="12753">
                  <c:v>0.26451080354763701</c:v>
                </c:pt>
                <c:pt idx="12754">
                  <c:v>0.37401940329452038</c:v>
                </c:pt>
                <c:pt idx="12755">
                  <c:v>0.37401940329452038</c:v>
                </c:pt>
                <c:pt idx="12756">
                  <c:v>0.37401940329452038</c:v>
                </c:pt>
                <c:pt idx="12757">
                  <c:v>6.9827926623092611E-3</c:v>
                </c:pt>
                <c:pt idx="12758">
                  <c:v>0.73635583947517036</c:v>
                </c:pt>
                <c:pt idx="12759">
                  <c:v>0.77254627989885327</c:v>
                </c:pt>
                <c:pt idx="12760">
                  <c:v>5.6390903471759582E-2</c:v>
                </c:pt>
                <c:pt idx="12761">
                  <c:v>0</c:v>
                </c:pt>
                <c:pt idx="12762">
                  <c:v>0.18745415982401512</c:v>
                </c:pt>
                <c:pt idx="12763">
                  <c:v>0.68036680503662794</c:v>
                </c:pt>
                <c:pt idx="12764">
                  <c:v>0.19630187691281265</c:v>
                </c:pt>
                <c:pt idx="12765">
                  <c:v>2.8948054183094922E-2</c:v>
                </c:pt>
                <c:pt idx="12766">
                  <c:v>1.2302310314102638</c:v>
                </c:pt>
                <c:pt idx="12767">
                  <c:v>0.41268961466261039</c:v>
                </c:pt>
                <c:pt idx="12768">
                  <c:v>0.71730366301634996</c:v>
                </c:pt>
                <c:pt idx="12769">
                  <c:v>0.63293942676155979</c:v>
                </c:pt>
                <c:pt idx="12770">
                  <c:v>0.69649758950967167</c:v>
                </c:pt>
                <c:pt idx="12771">
                  <c:v>0.15788613626991491</c:v>
                </c:pt>
                <c:pt idx="12772">
                  <c:v>0.43964003421036024</c:v>
                </c:pt>
                <c:pt idx="12773">
                  <c:v>0.20302219848508501</c:v>
                </c:pt>
                <c:pt idx="12774">
                  <c:v>0.33147797340284713</c:v>
                </c:pt>
                <c:pt idx="12775">
                  <c:v>0.37401940329452038</c:v>
                </c:pt>
                <c:pt idx="12776">
                  <c:v>0.37401940329452038</c:v>
                </c:pt>
                <c:pt idx="12777">
                  <c:v>0.21847757403022172</c:v>
                </c:pt>
                <c:pt idx="12778">
                  <c:v>0.67514523852583175</c:v>
                </c:pt>
                <c:pt idx="12779">
                  <c:v>0.77905307988947359</c:v>
                </c:pt>
                <c:pt idx="12780">
                  <c:v>0.37401940329452038</c:v>
                </c:pt>
                <c:pt idx="12781">
                  <c:v>0.56963271409707794</c:v>
                </c:pt>
                <c:pt idx="12782">
                  <c:v>0.77515908625295404</c:v>
                </c:pt>
                <c:pt idx="12783">
                  <c:v>0.29913216976646606</c:v>
                </c:pt>
                <c:pt idx="12784">
                  <c:v>5.4081287386984235E-2</c:v>
                </c:pt>
                <c:pt idx="12785">
                  <c:v>0.68502561925200955</c:v>
                </c:pt>
                <c:pt idx="12786">
                  <c:v>0.12147791484745973</c:v>
                </c:pt>
                <c:pt idx="12787">
                  <c:v>0.37401940329452016</c:v>
                </c:pt>
                <c:pt idx="12788">
                  <c:v>0.90196288492444832</c:v>
                </c:pt>
                <c:pt idx="12789">
                  <c:v>3.6729673749057723E-2</c:v>
                </c:pt>
                <c:pt idx="12790">
                  <c:v>0.37401940329452038</c:v>
                </c:pt>
                <c:pt idx="12791">
                  <c:v>0.59247550432137941</c:v>
                </c:pt>
                <c:pt idx="12792">
                  <c:v>0.27084283544183452</c:v>
                </c:pt>
                <c:pt idx="12793">
                  <c:v>0.14856565196858884</c:v>
                </c:pt>
                <c:pt idx="12794">
                  <c:v>0.73436676765735764</c:v>
                </c:pt>
                <c:pt idx="12795">
                  <c:v>0.68217304402130419</c:v>
                </c:pt>
                <c:pt idx="12796">
                  <c:v>0.64243640198385232</c:v>
                </c:pt>
                <c:pt idx="12797">
                  <c:v>0.37401940329452038</c:v>
                </c:pt>
                <c:pt idx="12798">
                  <c:v>0.73546958684606223</c:v>
                </c:pt>
                <c:pt idx="12799">
                  <c:v>1.4299643029580973</c:v>
                </c:pt>
                <c:pt idx="12800">
                  <c:v>0.30679627747800314</c:v>
                </c:pt>
                <c:pt idx="12801">
                  <c:v>1.3015875435685205E-2</c:v>
                </c:pt>
                <c:pt idx="12802">
                  <c:v>0.57455962993025333</c:v>
                </c:pt>
                <c:pt idx="12803">
                  <c:v>0.17138736415912695</c:v>
                </c:pt>
                <c:pt idx="12804">
                  <c:v>1.0892388370356767</c:v>
                </c:pt>
                <c:pt idx="12805">
                  <c:v>0.1248395767735463</c:v>
                </c:pt>
                <c:pt idx="12806">
                  <c:v>9.1393327410453987E-2</c:v>
                </c:pt>
                <c:pt idx="12807">
                  <c:v>7.7742513801566521E-2</c:v>
                </c:pt>
                <c:pt idx="12808">
                  <c:v>0.96747361479716498</c:v>
                </c:pt>
                <c:pt idx="12809">
                  <c:v>0.82653502955878255</c:v>
                </c:pt>
                <c:pt idx="12810">
                  <c:v>0.43128565040732098</c:v>
                </c:pt>
                <c:pt idx="12811">
                  <c:v>0.80744340485687438</c:v>
                </c:pt>
                <c:pt idx="12812">
                  <c:v>0.32102844144722925</c:v>
                </c:pt>
                <c:pt idx="12813">
                  <c:v>0.68000116736444338</c:v>
                </c:pt>
                <c:pt idx="12814">
                  <c:v>0.11634959128940695</c:v>
                </c:pt>
                <c:pt idx="12815">
                  <c:v>0.37401940329452038</c:v>
                </c:pt>
                <c:pt idx="12816">
                  <c:v>0.20792995126813227</c:v>
                </c:pt>
                <c:pt idx="12817">
                  <c:v>0.72468212230274898</c:v>
                </c:pt>
                <c:pt idx="12818">
                  <c:v>0.73565084128076086</c:v>
                </c:pt>
                <c:pt idx="12819">
                  <c:v>0.72768766961959575</c:v>
                </c:pt>
                <c:pt idx="12820">
                  <c:v>0.54296504349153585</c:v>
                </c:pt>
                <c:pt idx="12821">
                  <c:v>0.37401940329452038</c:v>
                </c:pt>
                <c:pt idx="12822">
                  <c:v>0.37401940329452038</c:v>
                </c:pt>
                <c:pt idx="12823">
                  <c:v>0.37401940329452038</c:v>
                </c:pt>
                <c:pt idx="12824">
                  <c:v>0.71732990153422294</c:v>
                </c:pt>
                <c:pt idx="12825">
                  <c:v>0.37401940329452038</c:v>
                </c:pt>
                <c:pt idx="12826">
                  <c:v>0.37401940329452038</c:v>
                </c:pt>
                <c:pt idx="12827">
                  <c:v>0.54044920516056516</c:v>
                </c:pt>
                <c:pt idx="12828">
                  <c:v>0.70517354870522453</c:v>
                </c:pt>
                <c:pt idx="12829">
                  <c:v>0.50428733299895701</c:v>
                </c:pt>
                <c:pt idx="12830">
                  <c:v>0.76704233950853007</c:v>
                </c:pt>
                <c:pt idx="12831">
                  <c:v>0.72820070057896291</c:v>
                </c:pt>
                <c:pt idx="12832">
                  <c:v>0.734535631774622</c:v>
                </c:pt>
                <c:pt idx="12833">
                  <c:v>0.37401940329452016</c:v>
                </c:pt>
                <c:pt idx="12834">
                  <c:v>0.40759770912674981</c:v>
                </c:pt>
                <c:pt idx="12835">
                  <c:v>0.73949263412260657</c:v>
                </c:pt>
                <c:pt idx="12836">
                  <c:v>0.37457903693826833</c:v>
                </c:pt>
                <c:pt idx="12837">
                  <c:v>0.80649156536741151</c:v>
                </c:pt>
                <c:pt idx="12838">
                  <c:v>4.3533354712308545E-3</c:v>
                </c:pt>
                <c:pt idx="12839">
                  <c:v>0.83092316463282367</c:v>
                </c:pt>
                <c:pt idx="12840">
                  <c:v>6.401943089381873E-2</c:v>
                </c:pt>
                <c:pt idx="12841">
                  <c:v>3.078952870861899E-2</c:v>
                </c:pt>
                <c:pt idx="12842">
                  <c:v>0.10050752146008675</c:v>
                </c:pt>
                <c:pt idx="12843">
                  <c:v>0.64716756162495837</c:v>
                </c:pt>
                <c:pt idx="12844">
                  <c:v>0.42002971965710095</c:v>
                </c:pt>
                <c:pt idx="12845">
                  <c:v>0.50410558425672958</c:v>
                </c:pt>
                <c:pt idx="12846">
                  <c:v>0.37401940329452038</c:v>
                </c:pt>
                <c:pt idx="12847">
                  <c:v>4.7324587451825967E-2</c:v>
                </c:pt>
                <c:pt idx="12848">
                  <c:v>0.54289081589395238</c:v>
                </c:pt>
                <c:pt idx="12849">
                  <c:v>0.3141444725114001</c:v>
                </c:pt>
                <c:pt idx="12850">
                  <c:v>0.61331305934493485</c:v>
                </c:pt>
                <c:pt idx="12851">
                  <c:v>0.73635583947517036</c:v>
                </c:pt>
                <c:pt idx="12852">
                  <c:v>0.20740178797499792</c:v>
                </c:pt>
                <c:pt idx="12853">
                  <c:v>1.1406075475372084</c:v>
                </c:pt>
                <c:pt idx="12854">
                  <c:v>0.32336079117034128</c:v>
                </c:pt>
                <c:pt idx="12855">
                  <c:v>1.0842620557333231</c:v>
                </c:pt>
                <c:pt idx="12856">
                  <c:v>0.73635583947517036</c:v>
                </c:pt>
                <c:pt idx="12857">
                  <c:v>0.15839985764517225</c:v>
                </c:pt>
                <c:pt idx="12858">
                  <c:v>0.37401940329452038</c:v>
                </c:pt>
                <c:pt idx="12859">
                  <c:v>0.66149475165749316</c:v>
                </c:pt>
                <c:pt idx="12860">
                  <c:v>0.41090991032851426</c:v>
                </c:pt>
                <c:pt idx="12861">
                  <c:v>0.2357574296555498</c:v>
                </c:pt>
                <c:pt idx="12862">
                  <c:v>0.26551459094051089</c:v>
                </c:pt>
                <c:pt idx="12863">
                  <c:v>0.37401940329452038</c:v>
                </c:pt>
                <c:pt idx="12864">
                  <c:v>0.72680623842546255</c:v>
                </c:pt>
                <c:pt idx="12865">
                  <c:v>0.37401940329452038</c:v>
                </c:pt>
                <c:pt idx="12866">
                  <c:v>0.23607222679546347</c:v>
                </c:pt>
                <c:pt idx="12867">
                  <c:v>0.97899000788799184</c:v>
                </c:pt>
                <c:pt idx="12868">
                  <c:v>0.37401940329452038</c:v>
                </c:pt>
                <c:pt idx="12869">
                  <c:v>0.41521858726083011</c:v>
                </c:pt>
                <c:pt idx="12870">
                  <c:v>0.37401940329452038</c:v>
                </c:pt>
                <c:pt idx="12871">
                  <c:v>0.37401940329452038</c:v>
                </c:pt>
                <c:pt idx="12872">
                  <c:v>0.26026549978141245</c:v>
                </c:pt>
                <c:pt idx="12873">
                  <c:v>2.9944924900393705E-2</c:v>
                </c:pt>
                <c:pt idx="12874">
                  <c:v>0.37401940329452016</c:v>
                </c:pt>
                <c:pt idx="12875">
                  <c:v>0.28523572848074924</c:v>
                </c:pt>
                <c:pt idx="12876">
                  <c:v>0.45332578700802206</c:v>
                </c:pt>
                <c:pt idx="12877">
                  <c:v>0.65973865273840238</c:v>
                </c:pt>
                <c:pt idx="12878">
                  <c:v>0.37401940329452038</c:v>
                </c:pt>
                <c:pt idx="12879">
                  <c:v>0.60427766935414606</c:v>
                </c:pt>
                <c:pt idx="12880">
                  <c:v>0.37401940329452038</c:v>
                </c:pt>
                <c:pt idx="12881">
                  <c:v>1.1951034174832742</c:v>
                </c:pt>
                <c:pt idx="12882">
                  <c:v>0.26865532447184604</c:v>
                </c:pt>
                <c:pt idx="12883">
                  <c:v>2.926663760566291E-2</c:v>
                </c:pt>
                <c:pt idx="12884">
                  <c:v>0.22905172952245606</c:v>
                </c:pt>
                <c:pt idx="12885">
                  <c:v>0.73275871766307599</c:v>
                </c:pt>
                <c:pt idx="12886">
                  <c:v>0.24079860334981415</c:v>
                </c:pt>
                <c:pt idx="12887">
                  <c:v>0.37401940329452016</c:v>
                </c:pt>
                <c:pt idx="12888">
                  <c:v>0.35417464972258156</c:v>
                </c:pt>
                <c:pt idx="12889">
                  <c:v>0.11719600358091706</c:v>
                </c:pt>
                <c:pt idx="12890">
                  <c:v>3.3702413140765082E-4</c:v>
                </c:pt>
                <c:pt idx="12891">
                  <c:v>0.13421957768210482</c:v>
                </c:pt>
                <c:pt idx="12892">
                  <c:v>0.40514727855274923</c:v>
                </c:pt>
                <c:pt idx="12893">
                  <c:v>0.68152457396865262</c:v>
                </c:pt>
                <c:pt idx="12894">
                  <c:v>0.8193704864819511</c:v>
                </c:pt>
                <c:pt idx="12895">
                  <c:v>0.70212039494462175</c:v>
                </c:pt>
                <c:pt idx="12896">
                  <c:v>0.48563857396587601</c:v>
                </c:pt>
                <c:pt idx="12897">
                  <c:v>0.60601846462398246</c:v>
                </c:pt>
                <c:pt idx="12898">
                  <c:v>0.41827754106099796</c:v>
                </c:pt>
                <c:pt idx="12899">
                  <c:v>0.4795814399857341</c:v>
                </c:pt>
                <c:pt idx="12900">
                  <c:v>0.37401940329452038</c:v>
                </c:pt>
                <c:pt idx="12901">
                  <c:v>0.37401940329452016</c:v>
                </c:pt>
                <c:pt idx="12902">
                  <c:v>0.37401940329452038</c:v>
                </c:pt>
                <c:pt idx="12903">
                  <c:v>0.39032741895761242</c:v>
                </c:pt>
                <c:pt idx="12904">
                  <c:v>0.37401940329452038</c:v>
                </c:pt>
                <c:pt idx="12905">
                  <c:v>0.36985250857536739</c:v>
                </c:pt>
                <c:pt idx="12906">
                  <c:v>0.37401940329452038</c:v>
                </c:pt>
                <c:pt idx="12907">
                  <c:v>0.37401940329452038</c:v>
                </c:pt>
                <c:pt idx="12908">
                  <c:v>0.71971644270784196</c:v>
                </c:pt>
                <c:pt idx="12909">
                  <c:v>0.33891081239950999</c:v>
                </c:pt>
                <c:pt idx="12910">
                  <c:v>0.37401940329452038</c:v>
                </c:pt>
                <c:pt idx="12911">
                  <c:v>0.57821834214313539</c:v>
                </c:pt>
                <c:pt idx="12912">
                  <c:v>0.37401940329452038</c:v>
                </c:pt>
                <c:pt idx="12913">
                  <c:v>0.76848011229858137</c:v>
                </c:pt>
                <c:pt idx="12914">
                  <c:v>0.37401940329452038</c:v>
                </c:pt>
                <c:pt idx="12915">
                  <c:v>0.37401940329452038</c:v>
                </c:pt>
                <c:pt idx="12916">
                  <c:v>0.17481359440702907</c:v>
                </c:pt>
                <c:pt idx="12917">
                  <c:v>0.37401940329452016</c:v>
                </c:pt>
                <c:pt idx="12918">
                  <c:v>0.37401940329452016</c:v>
                </c:pt>
                <c:pt idx="12919">
                  <c:v>0.37401940329452038</c:v>
                </c:pt>
                <c:pt idx="12920">
                  <c:v>0.37401940329452016</c:v>
                </c:pt>
                <c:pt idx="12921">
                  <c:v>0.73635583947517036</c:v>
                </c:pt>
                <c:pt idx="12922">
                  <c:v>0.37401940329452038</c:v>
                </c:pt>
                <c:pt idx="12923">
                  <c:v>0.6465402274821489</c:v>
                </c:pt>
                <c:pt idx="12924">
                  <c:v>0.73635583947517036</c:v>
                </c:pt>
                <c:pt idx="12925">
                  <c:v>0.70035023004376251</c:v>
                </c:pt>
                <c:pt idx="12926">
                  <c:v>1.7218311319771838E-2</c:v>
                </c:pt>
                <c:pt idx="12927">
                  <c:v>0.37401940329452038</c:v>
                </c:pt>
                <c:pt idx="12928">
                  <c:v>0.49040338080581519</c:v>
                </c:pt>
                <c:pt idx="12929">
                  <c:v>0.33421921664380944</c:v>
                </c:pt>
                <c:pt idx="12930">
                  <c:v>0.17578460096023921</c:v>
                </c:pt>
                <c:pt idx="12931">
                  <c:v>0.75354456889064425</c:v>
                </c:pt>
                <c:pt idx="12932">
                  <c:v>1.5907943842505121</c:v>
                </c:pt>
                <c:pt idx="12933">
                  <c:v>0.37401940329452038</c:v>
                </c:pt>
                <c:pt idx="12934">
                  <c:v>1.1519094765194526</c:v>
                </c:pt>
                <c:pt idx="12935">
                  <c:v>0.37401940329452038</c:v>
                </c:pt>
                <c:pt idx="12936">
                  <c:v>0.37401940329452038</c:v>
                </c:pt>
                <c:pt idx="12937">
                  <c:v>0.71082064894354235</c:v>
                </c:pt>
                <c:pt idx="12938">
                  <c:v>0.73209121719116899</c:v>
                </c:pt>
                <c:pt idx="12939">
                  <c:v>0.2852357284807493</c:v>
                </c:pt>
                <c:pt idx="12940">
                  <c:v>0.42151747433191861</c:v>
                </c:pt>
                <c:pt idx="12941">
                  <c:v>0.37193057106651073</c:v>
                </c:pt>
                <c:pt idx="12942">
                  <c:v>0.37401940329452038</c:v>
                </c:pt>
                <c:pt idx="12943">
                  <c:v>0.73209657327887601</c:v>
                </c:pt>
                <c:pt idx="12944">
                  <c:v>0.29957590906063386</c:v>
                </c:pt>
                <c:pt idx="12945">
                  <c:v>0.56887209860907073</c:v>
                </c:pt>
                <c:pt idx="12946">
                  <c:v>0.36746506023765985</c:v>
                </c:pt>
                <c:pt idx="12947">
                  <c:v>1.1903370293608348E-2</c:v>
                </c:pt>
                <c:pt idx="12948">
                  <c:v>0.37401940329452038</c:v>
                </c:pt>
                <c:pt idx="12949">
                  <c:v>2.7866571745510521E-2</c:v>
                </c:pt>
                <c:pt idx="12950">
                  <c:v>0.58417697208180475</c:v>
                </c:pt>
                <c:pt idx="12951">
                  <c:v>0.35080247217909233</c:v>
                </c:pt>
                <c:pt idx="12952">
                  <c:v>0.12413072852505004</c:v>
                </c:pt>
                <c:pt idx="12953">
                  <c:v>0.34063310723828355</c:v>
                </c:pt>
                <c:pt idx="12954">
                  <c:v>0.37401940329452038</c:v>
                </c:pt>
                <c:pt idx="12955">
                  <c:v>1.0183451392521163</c:v>
                </c:pt>
                <c:pt idx="12956">
                  <c:v>0.37401940329452038</c:v>
                </c:pt>
                <c:pt idx="12957">
                  <c:v>0.1913242519485735</c:v>
                </c:pt>
                <c:pt idx="12958">
                  <c:v>0.73417309570176548</c:v>
                </c:pt>
                <c:pt idx="12959">
                  <c:v>0.73635583947517036</c:v>
                </c:pt>
                <c:pt idx="12960">
                  <c:v>0.37401940329452038</c:v>
                </c:pt>
                <c:pt idx="12961">
                  <c:v>0.37401940329452038</c:v>
                </c:pt>
                <c:pt idx="12962">
                  <c:v>0.59964840281941667</c:v>
                </c:pt>
                <c:pt idx="12963">
                  <c:v>0.37401940329452038</c:v>
                </c:pt>
                <c:pt idx="12964">
                  <c:v>0.73635583947517036</c:v>
                </c:pt>
                <c:pt idx="12965">
                  <c:v>0.73147227059595721</c:v>
                </c:pt>
                <c:pt idx="12966">
                  <c:v>1.2222392297198059</c:v>
                </c:pt>
                <c:pt idx="12967">
                  <c:v>0.37401940329452038</c:v>
                </c:pt>
                <c:pt idx="12968">
                  <c:v>0.37401940329452038</c:v>
                </c:pt>
                <c:pt idx="12969">
                  <c:v>0.72466942426312853</c:v>
                </c:pt>
                <c:pt idx="12970">
                  <c:v>1.0589115934538851</c:v>
                </c:pt>
                <c:pt idx="12971">
                  <c:v>0.49654151565314297</c:v>
                </c:pt>
                <c:pt idx="12972">
                  <c:v>0.71047911527013652</c:v>
                </c:pt>
                <c:pt idx="12973">
                  <c:v>0.46660702459596504</c:v>
                </c:pt>
                <c:pt idx="12974">
                  <c:v>0.7783645179212334</c:v>
                </c:pt>
                <c:pt idx="12975">
                  <c:v>0.37401940329452038</c:v>
                </c:pt>
                <c:pt idx="12976">
                  <c:v>0.70031888758783434</c:v>
                </c:pt>
                <c:pt idx="12977">
                  <c:v>0.37401940329452016</c:v>
                </c:pt>
                <c:pt idx="12978">
                  <c:v>0</c:v>
                </c:pt>
                <c:pt idx="12979">
                  <c:v>0.35283235371807631</c:v>
                </c:pt>
                <c:pt idx="12980">
                  <c:v>0.37401940329452016</c:v>
                </c:pt>
                <c:pt idx="12981">
                  <c:v>0.37401940329452016</c:v>
                </c:pt>
                <c:pt idx="12982">
                  <c:v>0.37401940329452038</c:v>
                </c:pt>
                <c:pt idx="12983">
                  <c:v>0.52588638547812339</c:v>
                </c:pt>
                <c:pt idx="12984">
                  <c:v>0.37401940329452038</c:v>
                </c:pt>
                <c:pt idx="12985">
                  <c:v>0.33089827112341158</c:v>
                </c:pt>
                <c:pt idx="12986">
                  <c:v>1.1277760176612599</c:v>
                </c:pt>
                <c:pt idx="12987">
                  <c:v>0.73442534376591817</c:v>
                </c:pt>
                <c:pt idx="12988">
                  <c:v>0.80664430617065874</c:v>
                </c:pt>
                <c:pt idx="12989">
                  <c:v>0.37401940329452038</c:v>
                </c:pt>
                <c:pt idx="12990">
                  <c:v>0.78856309301863803</c:v>
                </c:pt>
                <c:pt idx="12991">
                  <c:v>0.37401940329452038</c:v>
                </c:pt>
                <c:pt idx="12992">
                  <c:v>0.37401940329452016</c:v>
                </c:pt>
                <c:pt idx="12993">
                  <c:v>0.14488365178245874</c:v>
                </c:pt>
                <c:pt idx="12994">
                  <c:v>0.37401940329452038</c:v>
                </c:pt>
                <c:pt idx="12995">
                  <c:v>1.0808793818051854</c:v>
                </c:pt>
                <c:pt idx="12996">
                  <c:v>0.50420175020657632</c:v>
                </c:pt>
                <c:pt idx="12997">
                  <c:v>0.79104505215044585</c:v>
                </c:pt>
                <c:pt idx="12998">
                  <c:v>0.48777666471450998</c:v>
                </c:pt>
                <c:pt idx="12999">
                  <c:v>0.18745415982401489</c:v>
                </c:pt>
                <c:pt idx="13000">
                  <c:v>1.1926611129169393</c:v>
                </c:pt>
                <c:pt idx="13001">
                  <c:v>0.37401940329452016</c:v>
                </c:pt>
                <c:pt idx="13002">
                  <c:v>0.13573416346973077</c:v>
                </c:pt>
                <c:pt idx="13003">
                  <c:v>0.37401940329452038</c:v>
                </c:pt>
                <c:pt idx="13004">
                  <c:v>0.37401940329452038</c:v>
                </c:pt>
                <c:pt idx="13005">
                  <c:v>0.58611901912278375</c:v>
                </c:pt>
                <c:pt idx="13006">
                  <c:v>0.72466942426312853</c:v>
                </c:pt>
                <c:pt idx="13007">
                  <c:v>0.45817047294868263</c:v>
                </c:pt>
                <c:pt idx="13008">
                  <c:v>0.73607833155571034</c:v>
                </c:pt>
                <c:pt idx="13009">
                  <c:v>0.64691517773484342</c:v>
                </c:pt>
                <c:pt idx="13010">
                  <c:v>0.75395872790607377</c:v>
                </c:pt>
                <c:pt idx="13011">
                  <c:v>0.44850416347558825</c:v>
                </c:pt>
                <c:pt idx="13012">
                  <c:v>0.37401940329452038</c:v>
                </c:pt>
                <c:pt idx="13013">
                  <c:v>0.37401940329452038</c:v>
                </c:pt>
                <c:pt idx="13014">
                  <c:v>0.37401940329452038</c:v>
                </c:pt>
                <c:pt idx="13015">
                  <c:v>0.13481550383839769</c:v>
                </c:pt>
                <c:pt idx="13016">
                  <c:v>0.37401940329452016</c:v>
                </c:pt>
                <c:pt idx="13017">
                  <c:v>0.44795186233377599</c:v>
                </c:pt>
                <c:pt idx="13018">
                  <c:v>0.37401940329452038</c:v>
                </c:pt>
                <c:pt idx="13019">
                  <c:v>0.39601645464254859</c:v>
                </c:pt>
                <c:pt idx="13020">
                  <c:v>0.37401940329452038</c:v>
                </c:pt>
                <c:pt idx="13021">
                  <c:v>0</c:v>
                </c:pt>
                <c:pt idx="13022">
                  <c:v>0.37401940329452038</c:v>
                </c:pt>
                <c:pt idx="13023">
                  <c:v>0.37401940329452038</c:v>
                </c:pt>
                <c:pt idx="13024">
                  <c:v>0.37401940329452038</c:v>
                </c:pt>
                <c:pt idx="13025">
                  <c:v>0.37401940329452038</c:v>
                </c:pt>
                <c:pt idx="13026">
                  <c:v>0.37401940329452038</c:v>
                </c:pt>
                <c:pt idx="13027">
                  <c:v>0.37401940329452038</c:v>
                </c:pt>
                <c:pt idx="13028">
                  <c:v>0.37401940329452038</c:v>
                </c:pt>
                <c:pt idx="13029">
                  <c:v>0.43002847028851571</c:v>
                </c:pt>
                <c:pt idx="13030">
                  <c:v>0.37401940329452038</c:v>
                </c:pt>
                <c:pt idx="13031">
                  <c:v>0.52290248299789921</c:v>
                </c:pt>
                <c:pt idx="13032">
                  <c:v>0.228731843003428</c:v>
                </c:pt>
                <c:pt idx="13033">
                  <c:v>0.33798440885562925</c:v>
                </c:pt>
                <c:pt idx="13034">
                  <c:v>0.73635583947517036</c:v>
                </c:pt>
                <c:pt idx="13035">
                  <c:v>0.37401940329452038</c:v>
                </c:pt>
                <c:pt idx="13036">
                  <c:v>0.40310731847650316</c:v>
                </c:pt>
                <c:pt idx="13037">
                  <c:v>0.37401940329452038</c:v>
                </c:pt>
                <c:pt idx="13038">
                  <c:v>0.12401698309432919</c:v>
                </c:pt>
                <c:pt idx="13039">
                  <c:v>0.68206130761904549</c:v>
                </c:pt>
                <c:pt idx="13040">
                  <c:v>0.16410448631303556</c:v>
                </c:pt>
                <c:pt idx="13041">
                  <c:v>0.20866975625220832</c:v>
                </c:pt>
                <c:pt idx="13042">
                  <c:v>0.82576432030171254</c:v>
                </c:pt>
                <c:pt idx="13043">
                  <c:v>0.29854185846162806</c:v>
                </c:pt>
                <c:pt idx="13044">
                  <c:v>0.69563709347135183</c:v>
                </c:pt>
                <c:pt idx="13045">
                  <c:v>0.37401940329452038</c:v>
                </c:pt>
                <c:pt idx="13046">
                  <c:v>1.2681856656152874</c:v>
                </c:pt>
                <c:pt idx="13047">
                  <c:v>1.2073016020700351</c:v>
                </c:pt>
                <c:pt idx="13048">
                  <c:v>0.72314836506489844</c:v>
                </c:pt>
                <c:pt idx="13049">
                  <c:v>0.86529568945740032</c:v>
                </c:pt>
                <c:pt idx="13050">
                  <c:v>0.66578244926817476</c:v>
                </c:pt>
                <c:pt idx="13051">
                  <c:v>0.36276044481197672</c:v>
                </c:pt>
                <c:pt idx="13052">
                  <c:v>0.37401940329452038</c:v>
                </c:pt>
                <c:pt idx="13053">
                  <c:v>0.47778743327325501</c:v>
                </c:pt>
                <c:pt idx="13054">
                  <c:v>0.37401940329452038</c:v>
                </c:pt>
                <c:pt idx="13055">
                  <c:v>0.5814721030492116</c:v>
                </c:pt>
                <c:pt idx="13056">
                  <c:v>1.2007233993761759</c:v>
                </c:pt>
                <c:pt idx="13057">
                  <c:v>0.34555189589148883</c:v>
                </c:pt>
                <c:pt idx="13058">
                  <c:v>7.0624067915106239E-2</c:v>
                </c:pt>
                <c:pt idx="13059">
                  <c:v>0.64694009589873092</c:v>
                </c:pt>
                <c:pt idx="13060">
                  <c:v>0.62791802445993972</c:v>
                </c:pt>
                <c:pt idx="13061">
                  <c:v>0.3798253890070552</c:v>
                </c:pt>
                <c:pt idx="13062">
                  <c:v>0.75063977051067043</c:v>
                </c:pt>
                <c:pt idx="13063">
                  <c:v>0.94964257338801217</c:v>
                </c:pt>
                <c:pt idx="13064">
                  <c:v>0.20932203505958305</c:v>
                </c:pt>
                <c:pt idx="13065">
                  <c:v>0.16173859212836242</c:v>
                </c:pt>
                <c:pt idx="13066">
                  <c:v>5.4715289878285563E-2</c:v>
                </c:pt>
                <c:pt idx="13067">
                  <c:v>0.37401940329452016</c:v>
                </c:pt>
                <c:pt idx="13068">
                  <c:v>0.37401940329452038</c:v>
                </c:pt>
                <c:pt idx="13069">
                  <c:v>0.70787271106674721</c:v>
                </c:pt>
                <c:pt idx="13070">
                  <c:v>0.73289086529823078</c:v>
                </c:pt>
                <c:pt idx="13071">
                  <c:v>0.71575104300429537</c:v>
                </c:pt>
                <c:pt idx="13072">
                  <c:v>0.37401940329452038</c:v>
                </c:pt>
                <c:pt idx="13073">
                  <c:v>0.67006127268772542</c:v>
                </c:pt>
                <c:pt idx="13074">
                  <c:v>0.47185837235036626</c:v>
                </c:pt>
                <c:pt idx="13075">
                  <c:v>0.37401940329452016</c:v>
                </c:pt>
                <c:pt idx="13076">
                  <c:v>7.2450677470014005E-2</c:v>
                </c:pt>
                <c:pt idx="13077">
                  <c:v>0.39943667079815209</c:v>
                </c:pt>
                <c:pt idx="13078">
                  <c:v>0.15798844430186818</c:v>
                </c:pt>
                <c:pt idx="13079">
                  <c:v>0.68505932946988812</c:v>
                </c:pt>
                <c:pt idx="13080">
                  <c:v>0.20680586250634547</c:v>
                </c:pt>
                <c:pt idx="13081">
                  <c:v>0.37264619204804655</c:v>
                </c:pt>
                <c:pt idx="13082">
                  <c:v>0.5324370278747137</c:v>
                </c:pt>
                <c:pt idx="13083">
                  <c:v>0.37401940329452038</c:v>
                </c:pt>
                <c:pt idx="13084">
                  <c:v>0.37401940329452038</c:v>
                </c:pt>
                <c:pt idx="13085">
                  <c:v>0.23607222679546347</c:v>
                </c:pt>
                <c:pt idx="13086">
                  <c:v>0.37401940329452016</c:v>
                </c:pt>
                <c:pt idx="13087">
                  <c:v>0.37068754622770284</c:v>
                </c:pt>
                <c:pt idx="13088">
                  <c:v>0.27156038600295362</c:v>
                </c:pt>
                <c:pt idx="13089">
                  <c:v>0.26555822044029176</c:v>
                </c:pt>
                <c:pt idx="13090">
                  <c:v>0.37401940329452038</c:v>
                </c:pt>
                <c:pt idx="13091">
                  <c:v>0.47118991883033268</c:v>
                </c:pt>
                <c:pt idx="13092">
                  <c:v>0.37401940329452038</c:v>
                </c:pt>
                <c:pt idx="13093">
                  <c:v>4.1465902396540667E-2</c:v>
                </c:pt>
                <c:pt idx="13094">
                  <c:v>0.73561118212746834</c:v>
                </c:pt>
                <c:pt idx="13095">
                  <c:v>2.3416634812429525E-2</c:v>
                </c:pt>
                <c:pt idx="13096">
                  <c:v>0.37401940329452038</c:v>
                </c:pt>
                <c:pt idx="13097">
                  <c:v>0.37401940329452038</c:v>
                </c:pt>
                <c:pt idx="13098">
                  <c:v>0.28523572848074924</c:v>
                </c:pt>
                <c:pt idx="13099">
                  <c:v>0.1098368490425264</c:v>
                </c:pt>
                <c:pt idx="13100">
                  <c:v>0.85003701655133068</c:v>
                </c:pt>
                <c:pt idx="13101">
                  <c:v>0.37401940329452038</c:v>
                </c:pt>
                <c:pt idx="13102">
                  <c:v>0.37401940329452016</c:v>
                </c:pt>
                <c:pt idx="13103">
                  <c:v>0.37401940329452038</c:v>
                </c:pt>
                <c:pt idx="13104">
                  <c:v>0.37401940329452038</c:v>
                </c:pt>
                <c:pt idx="13105">
                  <c:v>0.21011613581306623</c:v>
                </c:pt>
                <c:pt idx="13106">
                  <c:v>0.37401940329452016</c:v>
                </c:pt>
                <c:pt idx="13107">
                  <c:v>0.98567097605923548</c:v>
                </c:pt>
                <c:pt idx="13108">
                  <c:v>9.5944483389600488E-2</c:v>
                </c:pt>
                <c:pt idx="13109">
                  <c:v>0.82785553292541292</c:v>
                </c:pt>
                <c:pt idx="13110">
                  <c:v>0.25888500450723478</c:v>
                </c:pt>
                <c:pt idx="13111">
                  <c:v>0.37401940329452016</c:v>
                </c:pt>
                <c:pt idx="13112">
                  <c:v>0.47196982852876068</c:v>
                </c:pt>
                <c:pt idx="13113">
                  <c:v>0.72060519330736361</c:v>
                </c:pt>
                <c:pt idx="13114">
                  <c:v>0.59662637097922766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C20-458E-B46A-75889F789815}"/>
            </c:ext>
          </c:extLst>
        </c:ser>
        <c:ser>
          <c:idx val="1"/>
          <c:order val="1"/>
          <c:tx>
            <c:strRef>
              <c:f>'VTA 3m'!$J$1:$J$2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'VTA 3m'!$H$4:$H$17519</c:f>
              <c:numCache>
                <c:formatCode>General</c:formatCode>
                <c:ptCount val="17516"/>
                <c:pt idx="0">
                  <c:v>-1.6575739932178639</c:v>
                </c:pt>
                <c:pt idx="1">
                  <c:v>9.2304207950923818</c:v>
                </c:pt>
                <c:pt idx="2">
                  <c:v>-12.268444530784098</c:v>
                </c:pt>
                <c:pt idx="3">
                  <c:v>-1.2129937233341987</c:v>
                </c:pt>
                <c:pt idx="4">
                  <c:v>-3.1786979601104703</c:v>
                </c:pt>
                <c:pt idx="5">
                  <c:v>2.9126452703343255</c:v>
                </c:pt>
                <c:pt idx="6">
                  <c:v>-13.5980525001616</c:v>
                </c:pt>
                <c:pt idx="7">
                  <c:v>-9.6438561897747253</c:v>
                </c:pt>
                <c:pt idx="8">
                  <c:v>-9.2288186904958813</c:v>
                </c:pt>
                <c:pt idx="9">
                  <c:v>-16.436104219442122</c:v>
                </c:pt>
                <c:pt idx="10">
                  <c:v>-4.6156592979440729</c:v>
                </c:pt>
                <c:pt idx="11">
                  <c:v>-3.6166713604484944</c:v>
                </c:pt>
                <c:pt idx="12">
                  <c:v>-11.268347054682518</c:v>
                </c:pt>
                <c:pt idx="13">
                  <c:v>-8.3808217839409309</c:v>
                </c:pt>
                <c:pt idx="14">
                  <c:v>-11.380821783940931</c:v>
                </c:pt>
                <c:pt idx="15">
                  <c:v>-2.1312445332782528</c:v>
                </c:pt>
                <c:pt idx="16">
                  <c:v>-9.5183253076908674</c:v>
                </c:pt>
                <c:pt idx="17">
                  <c:v>-12.103287808412023</c:v>
                </c:pt>
                <c:pt idx="18">
                  <c:v>-8.6438561897747253</c:v>
                </c:pt>
                <c:pt idx="19">
                  <c:v>-12.188176705998536</c:v>
                </c:pt>
                <c:pt idx="20">
                  <c:v>-11.306821202497154</c:v>
                </c:pt>
                <c:pt idx="21">
                  <c:v>-5.3219280948873626</c:v>
                </c:pt>
                <c:pt idx="22">
                  <c:v>-2.7246872643877698</c:v>
                </c:pt>
                <c:pt idx="23">
                  <c:v>-10.306821202497154</c:v>
                </c:pt>
                <c:pt idx="24">
                  <c:v>-3.7525624492172245</c:v>
                </c:pt>
                <c:pt idx="25">
                  <c:v>-10.91687468418114</c:v>
                </c:pt>
                <c:pt idx="26">
                  <c:v>-2.3129393116601076</c:v>
                </c:pt>
                <c:pt idx="27">
                  <c:v>-13.534627120019966</c:v>
                </c:pt>
                <c:pt idx="28">
                  <c:v>-16.619226523266011</c:v>
                </c:pt>
                <c:pt idx="29">
                  <c:v>-10.518325307690867</c:v>
                </c:pt>
                <c:pt idx="30">
                  <c:v>-2.9296106721086024</c:v>
                </c:pt>
                <c:pt idx="31">
                  <c:v>-9.6438561897747253</c:v>
                </c:pt>
                <c:pt idx="32">
                  <c:v>-7.1292830169449672</c:v>
                </c:pt>
                <c:pt idx="33">
                  <c:v>-17.430670333391493</c:v>
                </c:pt>
                <c:pt idx="34">
                  <c:v>-2.44930740136359</c:v>
                </c:pt>
                <c:pt idx="35">
                  <c:v>-2.3147325934831584</c:v>
                </c:pt>
                <c:pt idx="36">
                  <c:v>-11.268347054682518</c:v>
                </c:pt>
                <c:pt idx="37">
                  <c:v>-7.8819117274070676</c:v>
                </c:pt>
                <c:pt idx="38">
                  <c:v>-9.75933340719466</c:v>
                </c:pt>
                <c:pt idx="39">
                  <c:v>-3.0178664207935135</c:v>
                </c:pt>
                <c:pt idx="40">
                  <c:v>-13.534627120019966</c:v>
                </c:pt>
                <c:pt idx="41">
                  <c:v>-8.3808217839409309</c:v>
                </c:pt>
                <c:pt idx="42">
                  <c:v>-2.0185359514374275</c:v>
                </c:pt>
                <c:pt idx="43">
                  <c:v>-10.643856189774725</c:v>
                </c:pt>
                <c:pt idx="44">
                  <c:v>-10.451211111832329</c:v>
                </c:pt>
                <c:pt idx="45">
                  <c:v>-11.840253402578229</c:v>
                </c:pt>
                <c:pt idx="46">
                  <c:v>-12.916874684181142</c:v>
                </c:pt>
                <c:pt idx="47">
                  <c:v>-3.6495027529158666</c:v>
                </c:pt>
                <c:pt idx="48">
                  <c:v>-6.0429521451845476</c:v>
                </c:pt>
                <c:pt idx="49">
                  <c:v>-3.584851528447659</c:v>
                </c:pt>
                <c:pt idx="50">
                  <c:v>-14.047578375825735</c:v>
                </c:pt>
                <c:pt idx="51">
                  <c:v>-10.965784284662087</c:v>
                </c:pt>
                <c:pt idx="52">
                  <c:v>-4.8519450730816747</c:v>
                </c:pt>
                <c:pt idx="53">
                  <c:v>-2.5527866090436526</c:v>
                </c:pt>
                <c:pt idx="54">
                  <c:v>-14.273212809854334</c:v>
                </c:pt>
                <c:pt idx="55">
                  <c:v>-11.058893689053569</c:v>
                </c:pt>
                <c:pt idx="56">
                  <c:v>-11.380821783940931</c:v>
                </c:pt>
                <c:pt idx="57">
                  <c:v>-11.840253402578229</c:v>
                </c:pt>
                <c:pt idx="58">
                  <c:v>-2.3696755719713893</c:v>
                </c:pt>
                <c:pt idx="59">
                  <c:v>-6.6118273355820874</c:v>
                </c:pt>
                <c:pt idx="60">
                  <c:v>-2.3035495655725078</c:v>
                </c:pt>
                <c:pt idx="61">
                  <c:v>-19.067322311124151</c:v>
                </c:pt>
                <c:pt idx="62">
                  <c:v>-4.2895680751617622</c:v>
                </c:pt>
                <c:pt idx="63">
                  <c:v>-8.3808217839409309</c:v>
                </c:pt>
                <c:pt idx="64">
                  <c:v>-11.188176705998535</c:v>
                </c:pt>
                <c:pt idx="65">
                  <c:v>-7.3808217839409318</c:v>
                </c:pt>
                <c:pt idx="66">
                  <c:v>-13.59027514956988</c:v>
                </c:pt>
                <c:pt idx="67">
                  <c:v>-13.59027514956988</c:v>
                </c:pt>
                <c:pt idx="68">
                  <c:v>-13.59027514956988</c:v>
                </c:pt>
                <c:pt idx="69">
                  <c:v>-7.1963972128035039</c:v>
                </c:pt>
                <c:pt idx="70">
                  <c:v>-11.188176705998535</c:v>
                </c:pt>
                <c:pt idx="71">
                  <c:v>-5.5710998473394104</c:v>
                </c:pt>
                <c:pt idx="72">
                  <c:v>-11.91687468418114</c:v>
                </c:pt>
                <c:pt idx="73">
                  <c:v>-2.3198685727090673</c:v>
                </c:pt>
                <c:pt idx="74">
                  <c:v>-11.188176705998535</c:v>
                </c:pt>
                <c:pt idx="75">
                  <c:v>-18.095067301607052</c:v>
                </c:pt>
                <c:pt idx="76">
                  <c:v>-13.916874684181142</c:v>
                </c:pt>
                <c:pt idx="77">
                  <c:v>-2.1468413883292712</c:v>
                </c:pt>
                <c:pt idx="78">
                  <c:v>-14.99553162805614</c:v>
                </c:pt>
                <c:pt idx="79">
                  <c:v>-15.99553162805614</c:v>
                </c:pt>
                <c:pt idx="80">
                  <c:v>-2.5235619560570126</c:v>
                </c:pt>
                <c:pt idx="81">
                  <c:v>-3.56750530364461</c:v>
                </c:pt>
                <c:pt idx="82">
                  <c:v>-9.0588936890535692</c:v>
                </c:pt>
                <c:pt idx="83">
                  <c:v>-11.380821783940931</c:v>
                </c:pt>
                <c:pt idx="84">
                  <c:v>-12.344295907915818</c:v>
                </c:pt>
                <c:pt idx="85">
                  <c:v>-2.9145828561993361</c:v>
                </c:pt>
                <c:pt idx="86">
                  <c:v>-5.8001594206534008</c:v>
                </c:pt>
                <c:pt idx="87">
                  <c:v>-4.0044459050311927</c:v>
                </c:pt>
                <c:pt idx="88">
                  <c:v>-2.2829339632714989</c:v>
                </c:pt>
                <c:pt idx="89">
                  <c:v>-7.5570883122570702</c:v>
                </c:pt>
                <c:pt idx="90">
                  <c:v>-10.643856189774725</c:v>
                </c:pt>
                <c:pt idx="91">
                  <c:v>-10.380821783940931</c:v>
                </c:pt>
                <c:pt idx="92">
                  <c:v>-8.3808217839409309</c:v>
                </c:pt>
                <c:pt idx="93">
                  <c:v>-12.550746785383243</c:v>
                </c:pt>
                <c:pt idx="94">
                  <c:v>-5.2653445665209953</c:v>
                </c:pt>
                <c:pt idx="95">
                  <c:v>-3.0802673398461349</c:v>
                </c:pt>
                <c:pt idx="96">
                  <c:v>-2.7462038010215437</c:v>
                </c:pt>
                <c:pt idx="97">
                  <c:v>-10.380821783940931</c:v>
                </c:pt>
                <c:pt idx="98">
                  <c:v>-10.451211111832329</c:v>
                </c:pt>
                <c:pt idx="99">
                  <c:v>-3.3020819518053859</c:v>
                </c:pt>
                <c:pt idx="100">
                  <c:v>-5.1889231561384852</c:v>
                </c:pt>
                <c:pt idx="101">
                  <c:v>-14.872674880270607</c:v>
                </c:pt>
                <c:pt idx="102">
                  <c:v>-11.941536738415412</c:v>
                </c:pt>
                <c:pt idx="103">
                  <c:v>-5.0684479957668174</c:v>
                </c:pt>
                <c:pt idx="104">
                  <c:v>-2.3198685727090673</c:v>
                </c:pt>
                <c:pt idx="105">
                  <c:v>-2.1375035237499351</c:v>
                </c:pt>
                <c:pt idx="106">
                  <c:v>-11.188176705998535</c:v>
                </c:pt>
                <c:pt idx="107">
                  <c:v>-11.188176705998535</c:v>
                </c:pt>
                <c:pt idx="108">
                  <c:v>-3.7677885176331065</c:v>
                </c:pt>
                <c:pt idx="109">
                  <c:v>-3.9856447070229302</c:v>
                </c:pt>
                <c:pt idx="110">
                  <c:v>-11.416445693671653</c:v>
                </c:pt>
                <c:pt idx="111">
                  <c:v>-6.0564911988382644</c:v>
                </c:pt>
                <c:pt idx="112">
                  <c:v>-8.8662486111111729</c:v>
                </c:pt>
                <c:pt idx="113">
                  <c:v>-9.75933340719466</c:v>
                </c:pt>
                <c:pt idx="114">
                  <c:v>-2.6625643197491864</c:v>
                </c:pt>
                <c:pt idx="115">
                  <c:v>-14.047578375825735</c:v>
                </c:pt>
                <c:pt idx="116">
                  <c:v>-13.702749878828293</c:v>
                </c:pt>
                <c:pt idx="117">
                  <c:v>-2.9279083768776024</c:v>
                </c:pt>
                <c:pt idx="118">
                  <c:v>-14.075701976740124</c:v>
                </c:pt>
                <c:pt idx="119">
                  <c:v>-11.268347054682518</c:v>
                </c:pt>
                <c:pt idx="120">
                  <c:v>-10.451211111832329</c:v>
                </c:pt>
                <c:pt idx="121">
                  <c:v>-8.8662486111111729</c:v>
                </c:pt>
                <c:pt idx="122">
                  <c:v>-11.613482540731207</c:v>
                </c:pt>
                <c:pt idx="123">
                  <c:v>-12.566688329252264</c:v>
                </c:pt>
                <c:pt idx="124">
                  <c:v>-3.455829381957102</c:v>
                </c:pt>
                <c:pt idx="125">
                  <c:v>-14.429581095860785</c:v>
                </c:pt>
                <c:pt idx="126">
                  <c:v>-13.786814143616768</c:v>
                </c:pt>
                <c:pt idx="127">
                  <c:v>-13.786814143616768</c:v>
                </c:pt>
                <c:pt idx="128">
                  <c:v>-18.207370271231845</c:v>
                </c:pt>
                <c:pt idx="129">
                  <c:v>-11.058893689053569</c:v>
                </c:pt>
                <c:pt idx="130">
                  <c:v>-10.965784284662087</c:v>
                </c:pt>
                <c:pt idx="131">
                  <c:v>-11.518325307690866</c:v>
                </c:pt>
                <c:pt idx="132">
                  <c:v>-11.643856189774723</c:v>
                </c:pt>
                <c:pt idx="133">
                  <c:v>-7.4918530963296748</c:v>
                </c:pt>
                <c:pt idx="134">
                  <c:v>-13.001408194392809</c:v>
                </c:pt>
                <c:pt idx="135">
                  <c:v>-9.75933340719466</c:v>
                </c:pt>
                <c:pt idx="136">
                  <c:v>-4.177538185552188</c:v>
                </c:pt>
                <c:pt idx="137">
                  <c:v>-11.989631026616456</c:v>
                </c:pt>
                <c:pt idx="138">
                  <c:v>-13.738373788559015</c:v>
                </c:pt>
                <c:pt idx="139">
                  <c:v>-11.268347054682518</c:v>
                </c:pt>
                <c:pt idx="140">
                  <c:v>-3.1555697084652423</c:v>
                </c:pt>
                <c:pt idx="141">
                  <c:v>-6.042774023690292</c:v>
                </c:pt>
                <c:pt idx="142">
                  <c:v>-2.3671573488803603</c:v>
                </c:pt>
                <c:pt idx="143">
                  <c:v>-2.6921206171399379</c:v>
                </c:pt>
                <c:pt idx="144">
                  <c:v>-6.9657842846620879</c:v>
                </c:pt>
                <c:pt idx="145">
                  <c:v>-9.2288186904958813</c:v>
                </c:pt>
                <c:pt idx="146">
                  <c:v>-11.013089999440444</c:v>
                </c:pt>
                <c:pt idx="147">
                  <c:v>-11.013089999440444</c:v>
                </c:pt>
                <c:pt idx="148">
                  <c:v>-11.268347054682518</c:v>
                </c:pt>
                <c:pt idx="149">
                  <c:v>-5.1945487884111348</c:v>
                </c:pt>
                <c:pt idx="150">
                  <c:v>-13.344295907915818</c:v>
                </c:pt>
                <c:pt idx="151">
                  <c:v>-7.7345631039509026</c:v>
                </c:pt>
                <c:pt idx="152">
                  <c:v>-12.451211111832327</c:v>
                </c:pt>
                <c:pt idx="153">
                  <c:v>-13.846796248445001</c:v>
                </c:pt>
                <c:pt idx="154">
                  <c:v>-11.582455645110581</c:v>
                </c:pt>
                <c:pt idx="155">
                  <c:v>-3.9505940737066796</c:v>
                </c:pt>
                <c:pt idx="156">
                  <c:v>-10.91687468418114</c:v>
                </c:pt>
                <c:pt idx="157">
                  <c:v>-3.7677885176331065</c:v>
                </c:pt>
                <c:pt idx="158">
                  <c:v>-3.6577188431564704</c:v>
                </c:pt>
                <c:pt idx="159">
                  <c:v>-12.673603533168777</c:v>
                </c:pt>
                <c:pt idx="160">
                  <c:v>-2.458664431679102</c:v>
                </c:pt>
                <c:pt idx="161">
                  <c:v>-4.6950586424322829</c:v>
                </c:pt>
                <c:pt idx="162">
                  <c:v>-15.720671786825555</c:v>
                </c:pt>
                <c:pt idx="163">
                  <c:v>-10.643856189774725</c:v>
                </c:pt>
                <c:pt idx="164">
                  <c:v>-10.380821783940931</c:v>
                </c:pt>
                <c:pt idx="165">
                  <c:v>-2.9985580258260933</c:v>
                </c:pt>
                <c:pt idx="166">
                  <c:v>-2.6368956880445178</c:v>
                </c:pt>
                <c:pt idx="167">
                  <c:v>-2.5443205162238107</c:v>
                </c:pt>
                <c:pt idx="168">
                  <c:v>-3.888701546597459</c:v>
                </c:pt>
                <c:pt idx="169">
                  <c:v>-8.3808217839409309</c:v>
                </c:pt>
                <c:pt idx="170">
                  <c:v>-8.5553195151730677</c:v>
                </c:pt>
                <c:pt idx="171">
                  <c:v>-7.4374053123072983</c:v>
                </c:pt>
                <c:pt idx="172">
                  <c:v>-11.485158443755667</c:v>
                </c:pt>
                <c:pt idx="173">
                  <c:v>-11.306821202497154</c:v>
                </c:pt>
                <c:pt idx="174">
                  <c:v>-5.4087899384031655</c:v>
                </c:pt>
                <c:pt idx="175">
                  <c:v>-3.8508565606941909</c:v>
                </c:pt>
                <c:pt idx="176">
                  <c:v>-5.3378696387563842</c:v>
                </c:pt>
                <c:pt idx="177">
                  <c:v>-9.0588936890535692</c:v>
                </c:pt>
                <c:pt idx="178">
                  <c:v>-3.1336487523628223</c:v>
                </c:pt>
                <c:pt idx="179">
                  <c:v>-12.124982879511341</c:v>
                </c:pt>
                <c:pt idx="180">
                  <c:v>-11.731319031025064</c:v>
                </c:pt>
                <c:pt idx="181">
                  <c:v>-7.6438561897747244</c:v>
                </c:pt>
                <c:pt idx="182">
                  <c:v>-2.0856605986163541</c:v>
                </c:pt>
                <c:pt idx="183">
                  <c:v>-7.6438561897747244</c:v>
                </c:pt>
                <c:pt idx="184">
                  <c:v>-2.8407012562464065</c:v>
                </c:pt>
                <c:pt idx="185">
                  <c:v>-12.518325307690866</c:v>
                </c:pt>
                <c:pt idx="186">
                  <c:v>-2.718818247455947</c:v>
                </c:pt>
                <c:pt idx="187">
                  <c:v>-8.8662486111111729</c:v>
                </c:pt>
                <c:pt idx="188">
                  <c:v>-8.8662486111111729</c:v>
                </c:pt>
                <c:pt idx="189">
                  <c:v>-8.8662486111111729</c:v>
                </c:pt>
                <c:pt idx="190">
                  <c:v>-8.8662486111111729</c:v>
                </c:pt>
                <c:pt idx="191">
                  <c:v>-8.8662486111111729</c:v>
                </c:pt>
                <c:pt idx="192">
                  <c:v>-13.036173612553485</c:v>
                </c:pt>
                <c:pt idx="193">
                  <c:v>-11.941536738415412</c:v>
                </c:pt>
                <c:pt idx="194">
                  <c:v>-2.7826692043480614</c:v>
                </c:pt>
                <c:pt idx="195">
                  <c:v>-2.5849625007211561</c:v>
                </c:pt>
                <c:pt idx="196">
                  <c:v>-3.9470008089826716</c:v>
                </c:pt>
                <c:pt idx="197">
                  <c:v>-2.2172307162206693</c:v>
                </c:pt>
                <c:pt idx="198">
                  <c:v>-7.4918530963296748</c:v>
                </c:pt>
                <c:pt idx="199">
                  <c:v>-8.3808217839409309</c:v>
                </c:pt>
                <c:pt idx="200">
                  <c:v>-6.0279059965698849</c:v>
                </c:pt>
                <c:pt idx="201">
                  <c:v>-3.074563145319452</c:v>
                </c:pt>
                <c:pt idx="202">
                  <c:v>-8.3808217839409309</c:v>
                </c:pt>
                <c:pt idx="203">
                  <c:v>-10.813781191217037</c:v>
                </c:pt>
                <c:pt idx="204">
                  <c:v>-11.380821783940931</c:v>
                </c:pt>
                <c:pt idx="205">
                  <c:v>4.2124358301601923</c:v>
                </c:pt>
                <c:pt idx="206">
                  <c:v>12.977756926328162</c:v>
                </c:pt>
                <c:pt idx="207">
                  <c:v>15.425215903299385</c:v>
                </c:pt>
                <c:pt idx="208">
                  <c:v>14.278062209515731</c:v>
                </c:pt>
                <c:pt idx="209">
                  <c:v>10.91687468418114</c:v>
                </c:pt>
                <c:pt idx="210">
                  <c:v>15.510104800885898</c:v>
                </c:pt>
                <c:pt idx="211">
                  <c:v>9.2288186904958813</c:v>
                </c:pt>
                <c:pt idx="212">
                  <c:v>10.380821783940931</c:v>
                </c:pt>
                <c:pt idx="213">
                  <c:v>8.0960923070078188</c:v>
                </c:pt>
                <c:pt idx="214">
                  <c:v>2.7883647466728507</c:v>
                </c:pt>
                <c:pt idx="215">
                  <c:v>4.0595490127263805</c:v>
                </c:pt>
                <c:pt idx="216">
                  <c:v>15.609640474436812</c:v>
                </c:pt>
                <c:pt idx="217">
                  <c:v>7.5443205162238112</c:v>
                </c:pt>
                <c:pt idx="218">
                  <c:v>13.846796248445001</c:v>
                </c:pt>
                <c:pt idx="219">
                  <c:v>2.1552782254779115</c:v>
                </c:pt>
                <c:pt idx="220">
                  <c:v>9.2288186904958813</c:v>
                </c:pt>
                <c:pt idx="221">
                  <c:v>12.46828462519127</c:v>
                </c:pt>
                <c:pt idx="222">
                  <c:v>3.017866420793514</c:v>
                </c:pt>
                <c:pt idx="223">
                  <c:v>2.2223924213364481</c:v>
                </c:pt>
                <c:pt idx="224">
                  <c:v>10.91687468418114</c:v>
                </c:pt>
                <c:pt idx="225">
                  <c:v>10.91687468418114</c:v>
                </c:pt>
                <c:pt idx="226">
                  <c:v>9.965784284662087</c:v>
                </c:pt>
                <c:pt idx="227">
                  <c:v>3.7725895038969273</c:v>
                </c:pt>
                <c:pt idx="228">
                  <c:v>4.2076511229949647</c:v>
                </c:pt>
                <c:pt idx="229">
                  <c:v>12.866248611111173</c:v>
                </c:pt>
                <c:pt idx="230">
                  <c:v>12.929258408636972</c:v>
                </c:pt>
                <c:pt idx="231">
                  <c:v>3.4531726281656145</c:v>
                </c:pt>
                <c:pt idx="232">
                  <c:v>14.724229606238746</c:v>
                </c:pt>
                <c:pt idx="233">
                  <c:v>11.146356530303908</c:v>
                </c:pt>
                <c:pt idx="234">
                  <c:v>5.3219280948873626</c:v>
                </c:pt>
                <c:pt idx="235">
                  <c:v>3.3369563041196946</c:v>
                </c:pt>
                <c:pt idx="236">
                  <c:v>2.2601518973006725</c:v>
                </c:pt>
                <c:pt idx="237">
                  <c:v>3.455829381957102</c:v>
                </c:pt>
                <c:pt idx="238">
                  <c:v>2.0179219079972626</c:v>
                </c:pt>
                <c:pt idx="239">
                  <c:v>3.2835999762282628</c:v>
                </c:pt>
                <c:pt idx="240">
                  <c:v>2.8159169355610283</c:v>
                </c:pt>
                <c:pt idx="241">
                  <c:v>10.146356530303908</c:v>
                </c:pt>
                <c:pt idx="242">
                  <c:v>13.566688329252264</c:v>
                </c:pt>
                <c:pt idx="243">
                  <c:v>2.7512852654832733</c:v>
                </c:pt>
                <c:pt idx="244">
                  <c:v>13.923079833707849</c:v>
                </c:pt>
                <c:pt idx="245">
                  <c:v>10.306821202497154</c:v>
                </c:pt>
                <c:pt idx="246">
                  <c:v>2.075948853233299</c:v>
                </c:pt>
                <c:pt idx="247">
                  <c:v>5.0401453446087734</c:v>
                </c:pt>
                <c:pt idx="248">
                  <c:v>9.2288186904958813</c:v>
                </c:pt>
                <c:pt idx="249">
                  <c:v>17.609640474436812</c:v>
                </c:pt>
                <c:pt idx="250">
                  <c:v>11.188176705998535</c:v>
                </c:pt>
                <c:pt idx="251">
                  <c:v>2.3598959450863828</c:v>
                </c:pt>
                <c:pt idx="252">
                  <c:v>10.518325307690866</c:v>
                </c:pt>
                <c:pt idx="253">
                  <c:v>15.46828462519127</c:v>
                </c:pt>
                <c:pt idx="254">
                  <c:v>11.268347054682518</c:v>
                </c:pt>
                <c:pt idx="255">
                  <c:v>4.1555697084652428</c:v>
                </c:pt>
                <c:pt idx="256">
                  <c:v>14.872674880270607</c:v>
                </c:pt>
                <c:pt idx="257">
                  <c:v>9.0588936890535692</c:v>
                </c:pt>
                <c:pt idx="258">
                  <c:v>11.485158443755667</c:v>
                </c:pt>
                <c:pt idx="259">
                  <c:v>2.370837695368309</c:v>
                </c:pt>
                <c:pt idx="260">
                  <c:v>15.510104800885898</c:v>
                </c:pt>
                <c:pt idx="261">
                  <c:v>11.813781191217037</c:v>
                </c:pt>
                <c:pt idx="262">
                  <c:v>13.297298428378648</c:v>
                </c:pt>
                <c:pt idx="263">
                  <c:v>15.311559121503818</c:v>
                </c:pt>
                <c:pt idx="264">
                  <c:v>7.1963972128035039</c:v>
                </c:pt>
                <c:pt idx="265">
                  <c:v>3.1236188428878648</c:v>
                </c:pt>
                <c:pt idx="266">
                  <c:v>11.228818690495881</c:v>
                </c:pt>
                <c:pt idx="267">
                  <c:v>4.4239490318278714</c:v>
                </c:pt>
                <c:pt idx="268">
                  <c:v>15.590275149569882</c:v>
                </c:pt>
                <c:pt idx="269">
                  <c:v>4.6839830180298927</c:v>
                </c:pt>
                <c:pt idx="270">
                  <c:v>9.8662486111111729</c:v>
                </c:pt>
                <c:pt idx="271">
                  <c:v>13.258566033889934</c:v>
                </c:pt>
                <c:pt idx="272">
                  <c:v>14.013089999440444</c:v>
                </c:pt>
                <c:pt idx="273">
                  <c:v>10.643856189774725</c:v>
                </c:pt>
                <c:pt idx="274">
                  <c:v>9.0588936890535692</c:v>
                </c:pt>
                <c:pt idx="275">
                  <c:v>2.2085519628874177</c:v>
                </c:pt>
                <c:pt idx="276">
                  <c:v>12.745394216236786</c:v>
                </c:pt>
                <c:pt idx="277">
                  <c:v>10.813781191217037</c:v>
                </c:pt>
                <c:pt idx="278">
                  <c:v>12.866248611111173</c:v>
                </c:pt>
                <c:pt idx="279">
                  <c:v>12.827078013830494</c:v>
                </c:pt>
                <c:pt idx="280">
                  <c:v>2</c:v>
                </c:pt>
                <c:pt idx="281">
                  <c:v>9.2288186904958813</c:v>
                </c:pt>
                <c:pt idx="282">
                  <c:v>2.3112016882943034</c:v>
                </c:pt>
                <c:pt idx="283">
                  <c:v>2.6936140186235975</c:v>
                </c:pt>
                <c:pt idx="284">
                  <c:v>2.5618788876081151</c:v>
                </c:pt>
                <c:pt idx="285">
                  <c:v>10.518325307690866</c:v>
                </c:pt>
                <c:pt idx="286">
                  <c:v>8.0685223902513457</c:v>
                </c:pt>
                <c:pt idx="287">
                  <c:v>3.1360615495760289</c:v>
                </c:pt>
                <c:pt idx="288">
                  <c:v>9.8662486111111729</c:v>
                </c:pt>
                <c:pt idx="289">
                  <c:v>5.3718673338377707</c:v>
                </c:pt>
                <c:pt idx="290">
                  <c:v>2.8073549220576042</c:v>
                </c:pt>
                <c:pt idx="291">
                  <c:v>3.0223678130284544</c:v>
                </c:pt>
                <c:pt idx="292">
                  <c:v>13.103287808412023</c:v>
                </c:pt>
                <c:pt idx="293">
                  <c:v>6.1268805267296615</c:v>
                </c:pt>
                <c:pt idx="294">
                  <c:v>3.0960602645633499</c:v>
                </c:pt>
                <c:pt idx="295">
                  <c:v>17.751509190748148</c:v>
                </c:pt>
                <c:pt idx="296">
                  <c:v>7.250863189816263</c:v>
                </c:pt>
                <c:pt idx="297">
                  <c:v>3.9438171646068763</c:v>
                </c:pt>
                <c:pt idx="298">
                  <c:v>5.0485665508916737</c:v>
                </c:pt>
                <c:pt idx="299">
                  <c:v>4.9761532580456329</c:v>
                </c:pt>
                <c:pt idx="300">
                  <c:v>12.398743691938195</c:v>
                </c:pt>
                <c:pt idx="301">
                  <c:v>5.9585567408134157</c:v>
                </c:pt>
                <c:pt idx="302">
                  <c:v>3.7178567712185022</c:v>
                </c:pt>
                <c:pt idx="303">
                  <c:v>4.1413558492455422</c:v>
                </c:pt>
                <c:pt idx="304">
                  <c:v>11.786814143616768</c:v>
                </c:pt>
                <c:pt idx="305">
                  <c:v>3.4833650054934</c:v>
                </c:pt>
                <c:pt idx="306">
                  <c:v>3.6640340717123552</c:v>
                </c:pt>
                <c:pt idx="307">
                  <c:v>9.2288186904958813</c:v>
                </c:pt>
                <c:pt idx="308">
                  <c:v>20</c:v>
                </c:pt>
                <c:pt idx="309">
                  <c:v>4.1349791223343884</c:v>
                </c:pt>
                <c:pt idx="310">
                  <c:v>13.965784284662087</c:v>
                </c:pt>
                <c:pt idx="311">
                  <c:v>8.1476226076479001</c:v>
                </c:pt>
                <c:pt idx="312">
                  <c:v>12.904383739997945</c:v>
                </c:pt>
                <c:pt idx="313">
                  <c:v>15.10874223850413</c:v>
                </c:pt>
                <c:pt idx="314">
                  <c:v>12.208640808558251</c:v>
                </c:pt>
                <c:pt idx="315">
                  <c:v>12.534627120019968</c:v>
                </c:pt>
                <c:pt idx="316">
                  <c:v>3.1360615495760289</c:v>
                </c:pt>
                <c:pt idx="317">
                  <c:v>16.175237650291038</c:v>
                </c:pt>
                <c:pt idx="318">
                  <c:v>2.7134073046852358</c:v>
                </c:pt>
                <c:pt idx="319">
                  <c:v>16.380821783940931</c:v>
                </c:pt>
                <c:pt idx="320">
                  <c:v>5.2633759125322497</c:v>
                </c:pt>
                <c:pt idx="321">
                  <c:v>11.673603533168777</c:v>
                </c:pt>
                <c:pt idx="322">
                  <c:v>15.311559121503818</c:v>
                </c:pt>
                <c:pt idx="323">
                  <c:v>11.103287808412022</c:v>
                </c:pt>
                <c:pt idx="324">
                  <c:v>12.800360675454716</c:v>
                </c:pt>
                <c:pt idx="325">
                  <c:v>13.433933120400493</c:v>
                </c:pt>
                <c:pt idx="326">
                  <c:v>12.188176705998536</c:v>
                </c:pt>
                <c:pt idx="327">
                  <c:v>10.380821783940931</c:v>
                </c:pt>
                <c:pt idx="328">
                  <c:v>8.6438561897747253</c:v>
                </c:pt>
                <c:pt idx="329">
                  <c:v>6.3037807481771031</c:v>
                </c:pt>
                <c:pt idx="330">
                  <c:v>10.380821783940931</c:v>
                </c:pt>
                <c:pt idx="331">
                  <c:v>8.8662486111111729</c:v>
                </c:pt>
                <c:pt idx="332">
                  <c:v>11.731319031025064</c:v>
                </c:pt>
                <c:pt idx="333">
                  <c:v>2.8640402913154026</c:v>
                </c:pt>
                <c:pt idx="334">
                  <c:v>4.2927817492278466</c:v>
                </c:pt>
                <c:pt idx="335">
                  <c:v>13.621136113274641</c:v>
                </c:pt>
                <c:pt idx="336">
                  <c:v>13.316281531746219</c:v>
                </c:pt>
                <c:pt idx="337">
                  <c:v>9.8662486111111729</c:v>
                </c:pt>
                <c:pt idx="338">
                  <c:v>5.7512034029895363</c:v>
                </c:pt>
                <c:pt idx="339">
                  <c:v>2.9314129147425878</c:v>
                </c:pt>
                <c:pt idx="340">
                  <c:v>13.380821783940933</c:v>
                </c:pt>
                <c:pt idx="341">
                  <c:v>11.866248611111173</c:v>
                </c:pt>
                <c:pt idx="342">
                  <c:v>9.1463565303039083</c:v>
                </c:pt>
                <c:pt idx="343">
                  <c:v>8.3808217839409309</c:v>
                </c:pt>
                <c:pt idx="344">
                  <c:v>2.4456634633096073</c:v>
                </c:pt>
                <c:pt idx="345">
                  <c:v>2</c:v>
                </c:pt>
                <c:pt idx="346">
                  <c:v>10.702749878828293</c:v>
                </c:pt>
                <c:pt idx="347">
                  <c:v>13.248718247933585</c:v>
                </c:pt>
                <c:pt idx="348">
                  <c:v>3.5055280332267511</c:v>
                </c:pt>
                <c:pt idx="349">
                  <c:v>9.5183253076908674</c:v>
                </c:pt>
                <c:pt idx="350">
                  <c:v>12.081261502082024</c:v>
                </c:pt>
                <c:pt idx="351">
                  <c:v>12.081261502082024</c:v>
                </c:pt>
                <c:pt idx="352">
                  <c:v>2.4522361172330935</c:v>
                </c:pt>
                <c:pt idx="353">
                  <c:v>9.2288186904958813</c:v>
                </c:pt>
                <c:pt idx="354">
                  <c:v>10.702749878828293</c:v>
                </c:pt>
                <c:pt idx="355">
                  <c:v>2.4366879340394827</c:v>
                </c:pt>
                <c:pt idx="356">
                  <c:v>10.813781191217037</c:v>
                </c:pt>
                <c:pt idx="357">
                  <c:v>13.070120944476823</c:v>
                </c:pt>
                <c:pt idx="358">
                  <c:v>2.2995602818589078</c:v>
                </c:pt>
                <c:pt idx="359">
                  <c:v>8.0350469470992003</c:v>
                </c:pt>
                <c:pt idx="360">
                  <c:v>2.2199899311211437</c:v>
                </c:pt>
                <c:pt idx="361">
                  <c:v>7.0696200956466271</c:v>
                </c:pt>
                <c:pt idx="362">
                  <c:v>2.3147325934831584</c:v>
                </c:pt>
                <c:pt idx="363">
                  <c:v>12.228818690495881</c:v>
                </c:pt>
                <c:pt idx="364">
                  <c:v>5.6860844251640223</c:v>
                </c:pt>
                <c:pt idx="365">
                  <c:v>5.0371986179542496</c:v>
                </c:pt>
                <c:pt idx="366">
                  <c:v>4.4134353946823426</c:v>
                </c:pt>
                <c:pt idx="367">
                  <c:v>3.0862610960405865</c:v>
                </c:pt>
                <c:pt idx="368">
                  <c:v>8.3808217839409309</c:v>
                </c:pt>
                <c:pt idx="369">
                  <c:v>8.3808217839409309</c:v>
                </c:pt>
                <c:pt idx="370">
                  <c:v>10.643856189774725</c:v>
                </c:pt>
                <c:pt idx="371">
                  <c:v>15.335018094327806</c:v>
                </c:pt>
                <c:pt idx="372">
                  <c:v>4.4522361172330935</c:v>
                </c:pt>
                <c:pt idx="373">
                  <c:v>2.0323559021354063</c:v>
                </c:pt>
                <c:pt idx="374">
                  <c:v>3.4851786429203799</c:v>
                </c:pt>
                <c:pt idx="375">
                  <c:v>13.724229606238746</c:v>
                </c:pt>
                <c:pt idx="376">
                  <c:v>14.702749878828294</c:v>
                </c:pt>
                <c:pt idx="377">
                  <c:v>3.229188280619816</c:v>
                </c:pt>
                <c:pt idx="378">
                  <c:v>5.3637482705819899</c:v>
                </c:pt>
                <c:pt idx="379">
                  <c:v>12.582455645110581</c:v>
                </c:pt>
                <c:pt idx="380">
                  <c:v>11.394627583465962</c:v>
                </c:pt>
                <c:pt idx="381">
                  <c:v>2.8703647195834048</c:v>
                </c:pt>
                <c:pt idx="382">
                  <c:v>10.146356530303908</c:v>
                </c:pt>
                <c:pt idx="383">
                  <c:v>5.2526654324502484</c:v>
                </c:pt>
                <c:pt idx="384">
                  <c:v>11.188176705998535</c:v>
                </c:pt>
                <c:pt idx="385">
                  <c:v>2.9695061313788198</c:v>
                </c:pt>
                <c:pt idx="386">
                  <c:v>12.518325307690866</c:v>
                </c:pt>
                <c:pt idx="387">
                  <c:v>3.0078195044592992</c:v>
                </c:pt>
                <c:pt idx="388">
                  <c:v>4.7600492072792475</c:v>
                </c:pt>
                <c:pt idx="389">
                  <c:v>12.362674437230671</c:v>
                </c:pt>
                <c:pt idx="390">
                  <c:v>2.1358318027739043</c:v>
                </c:pt>
                <c:pt idx="391">
                  <c:v>8.8662486111111729</c:v>
                </c:pt>
                <c:pt idx="392">
                  <c:v>2.6044891241924861</c:v>
                </c:pt>
                <c:pt idx="393">
                  <c:v>7.4374053123072983</c:v>
                </c:pt>
                <c:pt idx="394">
                  <c:v>10.146356530303908</c:v>
                </c:pt>
                <c:pt idx="395">
                  <c:v>5.8681210254439433</c:v>
                </c:pt>
                <c:pt idx="396">
                  <c:v>12.879072651468755</c:v>
                </c:pt>
                <c:pt idx="397">
                  <c:v>11.702749878828293</c:v>
                </c:pt>
                <c:pt idx="398">
                  <c:v>13.156925772014096</c:v>
                </c:pt>
                <c:pt idx="399">
                  <c:v>3.7929996290805343</c:v>
                </c:pt>
                <c:pt idx="400">
                  <c:v>3.6860844251640223</c:v>
                </c:pt>
                <c:pt idx="401">
                  <c:v>3.7929996290805343</c:v>
                </c:pt>
                <c:pt idx="402">
                  <c:v>3.4450763256602279</c:v>
                </c:pt>
                <c:pt idx="403">
                  <c:v>2.5418937788292704</c:v>
                </c:pt>
                <c:pt idx="404">
                  <c:v>2.4722746860121103</c:v>
                </c:pt>
                <c:pt idx="405">
                  <c:v>11.451211111832329</c:v>
                </c:pt>
                <c:pt idx="406">
                  <c:v>2.3147325934831584</c:v>
                </c:pt>
                <c:pt idx="407">
                  <c:v>2.0306967972229164</c:v>
                </c:pt>
                <c:pt idx="408">
                  <c:v>2.1232106763180205</c:v>
                </c:pt>
                <c:pt idx="409">
                  <c:v>11.146356530303908</c:v>
                </c:pt>
                <c:pt idx="410">
                  <c:v>4.3586436868757836</c:v>
                </c:pt>
                <c:pt idx="411">
                  <c:v>15.489346240719101</c:v>
                </c:pt>
                <c:pt idx="412">
                  <c:v>13.773139206719692</c:v>
                </c:pt>
                <c:pt idx="413">
                  <c:v>3.0732489820306381</c:v>
                </c:pt>
                <c:pt idx="414">
                  <c:v>10.146356530303908</c:v>
                </c:pt>
                <c:pt idx="415">
                  <c:v>2.9975975097846952</c:v>
                </c:pt>
                <c:pt idx="416">
                  <c:v>2.0279059965698845</c:v>
                </c:pt>
                <c:pt idx="417">
                  <c:v>14.414244785478381</c:v>
                </c:pt>
                <c:pt idx="418">
                  <c:v>10.380821783940931</c:v>
                </c:pt>
                <c:pt idx="419">
                  <c:v>2.0672502414091953</c:v>
                </c:pt>
                <c:pt idx="420">
                  <c:v>6.1963972128035039</c:v>
                </c:pt>
                <c:pt idx="421">
                  <c:v>5.923541836158682</c:v>
                </c:pt>
                <c:pt idx="422">
                  <c:v>10.866248611111173</c:v>
                </c:pt>
                <c:pt idx="423">
                  <c:v>7.9967015749320911</c:v>
                </c:pt>
                <c:pt idx="424">
                  <c:v>8.6438561897747253</c:v>
                </c:pt>
                <c:pt idx="425">
                  <c:v>2.3147325934831584</c:v>
                </c:pt>
                <c:pt idx="426">
                  <c:v>2.5491669539619908</c:v>
                </c:pt>
                <c:pt idx="427">
                  <c:v>2.1283816142034344</c:v>
                </c:pt>
                <c:pt idx="428">
                  <c:v>2.1477347618082465</c:v>
                </c:pt>
                <c:pt idx="429">
                  <c:v>6.1963972128035039</c:v>
                </c:pt>
                <c:pt idx="430">
                  <c:v>13.959760497034317</c:v>
                </c:pt>
                <c:pt idx="431">
                  <c:v>8.6438561897747253</c:v>
                </c:pt>
                <c:pt idx="432">
                  <c:v>8.6438561897747253</c:v>
                </c:pt>
                <c:pt idx="433">
                  <c:v>5.3779621298016904</c:v>
                </c:pt>
                <c:pt idx="434">
                  <c:v>4.3219280948873626</c:v>
                </c:pt>
                <c:pt idx="435">
                  <c:v>10.582455645110581</c:v>
                </c:pt>
                <c:pt idx="436">
                  <c:v>10.058893689053569</c:v>
                </c:pt>
                <c:pt idx="437">
                  <c:v>14.840253402578229</c:v>
                </c:pt>
                <c:pt idx="438">
                  <c:v>11.344295907915818</c:v>
                </c:pt>
                <c:pt idx="439">
                  <c:v>13.344295907915818</c:v>
                </c:pt>
                <c:pt idx="440">
                  <c:v>10.91687468418114</c:v>
                </c:pt>
                <c:pt idx="441">
                  <c:v>4.191614949343907</c:v>
                </c:pt>
                <c:pt idx="442">
                  <c:v>7.3808217839409318</c:v>
                </c:pt>
                <c:pt idx="443">
                  <c:v>10.306821202497154</c:v>
                </c:pt>
                <c:pt idx="444">
                  <c:v>12.325680229748469</c:v>
                </c:pt>
                <c:pt idx="445">
                  <c:v>4.5140580165875805</c:v>
                </c:pt>
                <c:pt idx="446">
                  <c:v>2.6420539471407394</c:v>
                </c:pt>
                <c:pt idx="447">
                  <c:v>2.0264722113611908</c:v>
                </c:pt>
                <c:pt idx="448">
                  <c:v>10.228818690495881</c:v>
                </c:pt>
                <c:pt idx="449">
                  <c:v>3.5204737742694427</c:v>
                </c:pt>
                <c:pt idx="450">
                  <c:v>2.9300979867698436</c:v>
                </c:pt>
                <c:pt idx="451">
                  <c:v>14.041887263747878</c:v>
                </c:pt>
                <c:pt idx="452">
                  <c:v>11.344295907915818</c:v>
                </c:pt>
                <c:pt idx="453">
                  <c:v>4.4115653073720393</c:v>
                </c:pt>
                <c:pt idx="454">
                  <c:v>2.0874628412503395</c:v>
                </c:pt>
                <c:pt idx="455">
                  <c:v>12.501837184902296</c:v>
                </c:pt>
                <c:pt idx="456">
                  <c:v>10.582455645110581</c:v>
                </c:pt>
                <c:pt idx="457">
                  <c:v>4.899695094204314</c:v>
                </c:pt>
                <c:pt idx="458">
                  <c:v>10.643856189774725</c:v>
                </c:pt>
                <c:pt idx="459">
                  <c:v>9.965784284662087</c:v>
                </c:pt>
                <c:pt idx="460">
                  <c:v>12.26834705468252</c:v>
                </c:pt>
                <c:pt idx="461">
                  <c:v>13.238802779068502</c:v>
                </c:pt>
                <c:pt idx="462">
                  <c:v>7.1292830169449664</c:v>
                </c:pt>
                <c:pt idx="463">
                  <c:v>4.4739311883324122</c:v>
                </c:pt>
                <c:pt idx="464">
                  <c:v>9.6438561897747253</c:v>
                </c:pt>
                <c:pt idx="465">
                  <c:v>14.162181497465591</c:v>
                </c:pt>
                <c:pt idx="466">
                  <c:v>2.9173525344271427</c:v>
                </c:pt>
                <c:pt idx="467">
                  <c:v>11.306821202497154</c:v>
                </c:pt>
                <c:pt idx="468">
                  <c:v>3.8434652154668849</c:v>
                </c:pt>
                <c:pt idx="469">
                  <c:v>2.7479674460985111</c:v>
                </c:pt>
                <c:pt idx="470">
                  <c:v>2.3201258522533768</c:v>
                </c:pt>
                <c:pt idx="471">
                  <c:v>5.6828982905030232</c:v>
                </c:pt>
                <c:pt idx="472">
                  <c:v>2.9634741239748865</c:v>
                </c:pt>
                <c:pt idx="473">
                  <c:v>2.5683620171428343</c:v>
                </c:pt>
                <c:pt idx="474">
                  <c:v>5.9712506798303586</c:v>
                </c:pt>
                <c:pt idx="475">
                  <c:v>4.8846427622084656</c:v>
                </c:pt>
                <c:pt idx="476">
                  <c:v>12.124982879511341</c:v>
                </c:pt>
                <c:pt idx="477">
                  <c:v>13.26834705468252</c:v>
                </c:pt>
                <c:pt idx="478">
                  <c:v>10.228818690495881</c:v>
                </c:pt>
                <c:pt idx="479">
                  <c:v>4.3839890630196141</c:v>
                </c:pt>
                <c:pt idx="480">
                  <c:v>13.724229606238746</c:v>
                </c:pt>
                <c:pt idx="481">
                  <c:v>12.965784284662087</c:v>
                </c:pt>
                <c:pt idx="482">
                  <c:v>2.2941831044044587</c:v>
                </c:pt>
                <c:pt idx="483">
                  <c:v>2.3001394061220757</c:v>
                </c:pt>
                <c:pt idx="484">
                  <c:v>3.6436758641647295</c:v>
                </c:pt>
                <c:pt idx="485">
                  <c:v>3.602036014080098</c:v>
                </c:pt>
                <c:pt idx="486">
                  <c:v>4.1189602576255471</c:v>
                </c:pt>
                <c:pt idx="487">
                  <c:v>12.362674437230671</c:v>
                </c:pt>
                <c:pt idx="488">
                  <c:v>4.3490552729102268</c:v>
                </c:pt>
                <c:pt idx="489">
                  <c:v>3.6087655253063629</c:v>
                </c:pt>
                <c:pt idx="490">
                  <c:v>4.0826618549865188</c:v>
                </c:pt>
                <c:pt idx="491">
                  <c:v>12.582455645110581</c:v>
                </c:pt>
                <c:pt idx="492">
                  <c:v>6.6438561897747253</c:v>
                </c:pt>
                <c:pt idx="493">
                  <c:v>10.866248611111173</c:v>
                </c:pt>
                <c:pt idx="494">
                  <c:v>4.146144882824486</c:v>
                </c:pt>
                <c:pt idx="495">
                  <c:v>3.445076325660227</c:v>
                </c:pt>
                <c:pt idx="496">
                  <c:v>-0.55215635563791443</c:v>
                </c:pt>
                <c:pt idx="497">
                  <c:v>0.39422966069690524</c:v>
                </c:pt>
                <c:pt idx="498">
                  <c:v>-2.7480736422106852E-2</c:v>
                </c:pt>
                <c:pt idx="499">
                  <c:v>-8.4316819467470765</c:v>
                </c:pt>
                <c:pt idx="500">
                  <c:v>-1.0489096004809466</c:v>
                </c:pt>
                <c:pt idx="501">
                  <c:v>-1.501510740756308</c:v>
                </c:pt>
                <c:pt idx="502">
                  <c:v>-0.14465824283188236</c:v>
                </c:pt>
                <c:pt idx="503">
                  <c:v>1.0433274316641004</c:v>
                </c:pt>
                <c:pt idx="504">
                  <c:v>-0.92861316280470152</c:v>
                </c:pt>
                <c:pt idx="505">
                  <c:v>-0.11783649029385813</c:v>
                </c:pt>
                <c:pt idx="506">
                  <c:v>0.87341253042567757</c:v>
                </c:pt>
                <c:pt idx="507">
                  <c:v>-11.229219383469125</c:v>
                </c:pt>
                <c:pt idx="508">
                  <c:v>-0.76004920727924752</c:v>
                </c:pt>
                <c:pt idx="509">
                  <c:v>-0.2217058323688724</c:v>
                </c:pt>
                <c:pt idx="510">
                  <c:v>12.853374540203168</c:v>
                </c:pt>
                <c:pt idx="511">
                  <c:v>0.20431708416952815</c:v>
                </c:pt>
                <c:pt idx="512">
                  <c:v>-0.99977806398834956</c:v>
                </c:pt>
                <c:pt idx="513">
                  <c:v>-0.30255367221817026</c:v>
                </c:pt>
                <c:pt idx="514">
                  <c:v>0.98207809200273777</c:v>
                </c:pt>
                <c:pt idx="515">
                  <c:v>0.3870231231092473</c:v>
                </c:pt>
                <c:pt idx="516">
                  <c:v>-0.3542834681997476</c:v>
                </c:pt>
                <c:pt idx="517">
                  <c:v>1.1435908536288502</c:v>
                </c:pt>
                <c:pt idx="518">
                  <c:v>9.0606959316875546</c:v>
                </c:pt>
                <c:pt idx="519">
                  <c:v>12.840384550711667</c:v>
                </c:pt>
                <c:pt idx="520">
                  <c:v>-0.24935946893671709</c:v>
                </c:pt>
                <c:pt idx="521">
                  <c:v>-0.73696559416620622</c:v>
                </c:pt>
                <c:pt idx="522">
                  <c:v>-8.3837042924740537</c:v>
                </c:pt>
                <c:pt idx="523">
                  <c:v>-8.0624959257337636</c:v>
                </c:pt>
                <c:pt idx="524">
                  <c:v>0.63542756770414399</c:v>
                </c:pt>
                <c:pt idx="525">
                  <c:v>-8.0624959257337636</c:v>
                </c:pt>
                <c:pt idx="526">
                  <c:v>-5.7135696239826945</c:v>
                </c:pt>
                <c:pt idx="527">
                  <c:v>-10.644457187509261</c:v>
                </c:pt>
                <c:pt idx="528">
                  <c:v>13.047635173725032</c:v>
                </c:pt>
                <c:pt idx="529">
                  <c:v>10.917372079476841</c:v>
                </c:pt>
                <c:pt idx="530">
                  <c:v>9.0606959316875546</c:v>
                </c:pt>
                <c:pt idx="531">
                  <c:v>-1.4146619050352582</c:v>
                </c:pt>
                <c:pt idx="532">
                  <c:v>-14.55076682267522</c:v>
                </c:pt>
                <c:pt idx="533">
                  <c:v>8.0624959257337636</c:v>
                </c:pt>
                <c:pt idx="534">
                  <c:v>-7.5767419939161877</c:v>
                </c:pt>
                <c:pt idx="535">
                  <c:v>-9.3822637581148367</c:v>
                </c:pt>
                <c:pt idx="536">
                  <c:v>11.22901905089352</c:v>
                </c:pt>
                <c:pt idx="537">
                  <c:v>8.8683081332894673</c:v>
                </c:pt>
                <c:pt idx="538">
                  <c:v>8.3822637581148367</c:v>
                </c:pt>
                <c:pt idx="539">
                  <c:v>-0.65194789027266686</c:v>
                </c:pt>
                <c:pt idx="540">
                  <c:v>-13.468369487109527</c:v>
                </c:pt>
                <c:pt idx="541">
                  <c:v>-6.0732489820306386</c:v>
                </c:pt>
                <c:pt idx="542">
                  <c:v>-7.0660891904577721</c:v>
                </c:pt>
                <c:pt idx="543">
                  <c:v>0.72142862136301633</c:v>
                </c:pt>
                <c:pt idx="544">
                  <c:v>11.8663774174182</c:v>
                </c:pt>
                <c:pt idx="545">
                  <c:v>8.3822637581148367</c:v>
                </c:pt>
                <c:pt idx="546">
                  <c:v>-14.429581095860785</c:v>
                </c:pt>
                <c:pt idx="547">
                  <c:v>1.0458036896131251</c:v>
                </c:pt>
                <c:pt idx="548">
                  <c:v>5.08746284125034</c:v>
                </c:pt>
                <c:pt idx="549">
                  <c:v>-3.2349796751225552</c:v>
                </c:pt>
                <c:pt idx="550">
                  <c:v>0.28197596948725395</c:v>
                </c:pt>
                <c:pt idx="551">
                  <c:v>-8.0170348683983331E-2</c:v>
                </c:pt>
                <c:pt idx="552">
                  <c:v>-7.6486571760385464</c:v>
                </c:pt>
                <c:pt idx="553">
                  <c:v>-6.5494638194997705</c:v>
                </c:pt>
                <c:pt idx="554">
                  <c:v>9.2304207950923818</c:v>
                </c:pt>
                <c:pt idx="555">
                  <c:v>4.3692338096657197</c:v>
                </c:pt>
                <c:pt idx="556">
                  <c:v>-9.229619965185119</c:v>
                </c:pt>
                <c:pt idx="557">
                  <c:v>10.307580315927396</c:v>
                </c:pt>
                <c:pt idx="558">
                  <c:v>0.20281688299968678</c:v>
                </c:pt>
                <c:pt idx="559">
                  <c:v>-3.7358540145788623</c:v>
                </c:pt>
                <c:pt idx="560">
                  <c:v>0.30718150951817602</c:v>
                </c:pt>
                <c:pt idx="561">
                  <c:v>0.25153876699596439</c:v>
                </c:pt>
                <c:pt idx="562">
                  <c:v>0.41078802627748595</c:v>
                </c:pt>
                <c:pt idx="563">
                  <c:v>9.9667457608995313</c:v>
                </c:pt>
                <c:pt idx="564">
                  <c:v>12.434106928609955</c:v>
                </c:pt>
                <c:pt idx="565">
                  <c:v>9.3822637581148367</c:v>
                </c:pt>
                <c:pt idx="566">
                  <c:v>-10.229619965185119</c:v>
                </c:pt>
                <c:pt idx="567">
                  <c:v>0.45943161863729748</c:v>
                </c:pt>
                <c:pt idx="568">
                  <c:v>-9.0606959316875546</c:v>
                </c:pt>
                <c:pt idx="569">
                  <c:v>-0.37323896146737939</c:v>
                </c:pt>
                <c:pt idx="570">
                  <c:v>0.82823365173352026</c:v>
                </c:pt>
                <c:pt idx="571">
                  <c:v>2.4150374992788439</c:v>
                </c:pt>
                <c:pt idx="572">
                  <c:v>-8.6462586799900301</c:v>
                </c:pt>
                <c:pt idx="573">
                  <c:v>-11.344665782303407</c:v>
                </c:pt>
                <c:pt idx="574">
                  <c:v>0.76533678179865472</c:v>
                </c:pt>
                <c:pt idx="575">
                  <c:v>-0.27550245157553749</c:v>
                </c:pt>
                <c:pt idx="576">
                  <c:v>-1.8289619707637308</c:v>
                </c:pt>
                <c:pt idx="577">
                  <c:v>-12.702894141119387</c:v>
                </c:pt>
                <c:pt idx="578">
                  <c:v>0.29639300278022485</c:v>
                </c:pt>
                <c:pt idx="579">
                  <c:v>0.21931302840447622</c:v>
                </c:pt>
                <c:pt idx="580">
                  <c:v>5.9228321394775394</c:v>
                </c:pt>
                <c:pt idx="581">
                  <c:v>0.89085826881247465</c:v>
                </c:pt>
                <c:pt idx="582">
                  <c:v>13.75933340719466</c:v>
                </c:pt>
                <c:pt idx="583">
                  <c:v>9.5268252350798548</c:v>
                </c:pt>
                <c:pt idx="584">
                  <c:v>-0.25947658642060434</c:v>
                </c:pt>
                <c:pt idx="585">
                  <c:v>5.0826618549865179</c:v>
                </c:pt>
                <c:pt idx="586">
                  <c:v>8.8479873348022237E-2</c:v>
                </c:pt>
                <c:pt idx="587">
                  <c:v>4.0036018619542597</c:v>
                </c:pt>
                <c:pt idx="588">
                  <c:v>-0.15200309344504997</c:v>
                </c:pt>
                <c:pt idx="589">
                  <c:v>-4.463283944132904</c:v>
                </c:pt>
                <c:pt idx="590">
                  <c:v>0.11856706615640274</c:v>
                </c:pt>
                <c:pt idx="591">
                  <c:v>-2.2074162137636564</c:v>
                </c:pt>
                <c:pt idx="592">
                  <c:v>-4.4612692957975854E-2</c:v>
                </c:pt>
                <c:pt idx="593">
                  <c:v>3.8073549220576046</c:v>
                </c:pt>
                <c:pt idx="594">
                  <c:v>0.41423622458960502</c:v>
                </c:pt>
                <c:pt idx="595">
                  <c:v>-8.6462586799900301</c:v>
                </c:pt>
                <c:pt idx="596">
                  <c:v>-6.9304488850894899</c:v>
                </c:pt>
                <c:pt idx="597">
                  <c:v>8.0624959257337636</c:v>
                </c:pt>
                <c:pt idx="598">
                  <c:v>0.49185309632967444</c:v>
                </c:pt>
                <c:pt idx="599">
                  <c:v>-0.88981708224957679</c:v>
                </c:pt>
                <c:pt idx="600">
                  <c:v>-7.6486571760385464</c:v>
                </c:pt>
                <c:pt idx="601">
                  <c:v>-0.44579975304953051</c:v>
                </c:pt>
                <c:pt idx="602">
                  <c:v>9.0606959316875546</c:v>
                </c:pt>
                <c:pt idx="603">
                  <c:v>-0.43295940727610649</c:v>
                </c:pt>
                <c:pt idx="604">
                  <c:v>3.1531652168419697</c:v>
                </c:pt>
                <c:pt idx="605">
                  <c:v>11.759472121202835</c:v>
                </c:pt>
                <c:pt idx="606">
                  <c:v>-0.17419333307911616</c:v>
                </c:pt>
                <c:pt idx="607">
                  <c:v>0.18762700317577155</c:v>
                </c:pt>
                <c:pt idx="608">
                  <c:v>-6.0732489820306386</c:v>
                </c:pt>
                <c:pt idx="609">
                  <c:v>0.93182849735842099</c:v>
                </c:pt>
                <c:pt idx="610">
                  <c:v>-1.4126350090635393</c:v>
                </c:pt>
                <c:pt idx="611">
                  <c:v>-1.2115041051937121</c:v>
                </c:pt>
                <c:pt idx="612">
                  <c:v>-1.4589808468664407</c:v>
                </c:pt>
                <c:pt idx="613">
                  <c:v>1.2313261438851317E-2</c:v>
                </c:pt>
                <c:pt idx="614">
                  <c:v>-0.53605290024020991</c:v>
                </c:pt>
                <c:pt idx="615">
                  <c:v>2.5739913829001524</c:v>
                </c:pt>
                <c:pt idx="616">
                  <c:v>1.4405725913859815</c:v>
                </c:pt>
                <c:pt idx="617">
                  <c:v>1.1926450779423958</c:v>
                </c:pt>
                <c:pt idx="618">
                  <c:v>10.059344460824425</c:v>
                </c:pt>
                <c:pt idx="619">
                  <c:v>0</c:v>
                </c:pt>
                <c:pt idx="620">
                  <c:v>0.69389687227432029</c:v>
                </c:pt>
                <c:pt idx="621">
                  <c:v>1.1857572202201101</c:v>
                </c:pt>
                <c:pt idx="622">
                  <c:v>8.3837042924740537</c:v>
                </c:pt>
                <c:pt idx="623">
                  <c:v>-6.0732489820306386</c:v>
                </c:pt>
                <c:pt idx="624">
                  <c:v>0.31034012061215049</c:v>
                </c:pt>
                <c:pt idx="625">
                  <c:v>-1.3284414018460367</c:v>
                </c:pt>
                <c:pt idx="626">
                  <c:v>-0.59337474053735684</c:v>
                </c:pt>
                <c:pt idx="627">
                  <c:v>-0.10691520391651155</c:v>
                </c:pt>
                <c:pt idx="628">
                  <c:v>1.8324721866721561</c:v>
                </c:pt>
                <c:pt idx="629">
                  <c:v>5.3959286763311392</c:v>
                </c:pt>
                <c:pt idx="630">
                  <c:v>10.583082767502933</c:v>
                </c:pt>
                <c:pt idx="631">
                  <c:v>-5.0874628412503391</c:v>
                </c:pt>
                <c:pt idx="632">
                  <c:v>0.25096157353321902</c:v>
                </c:pt>
                <c:pt idx="633">
                  <c:v>0.27612440527423759</c:v>
                </c:pt>
                <c:pt idx="634">
                  <c:v>-9.5189809291704002</c:v>
                </c:pt>
                <c:pt idx="635">
                  <c:v>12.745464248276845</c:v>
                </c:pt>
                <c:pt idx="636">
                  <c:v>-1.8001594206533997</c:v>
                </c:pt>
                <c:pt idx="637">
                  <c:v>2.7369655941662061</c:v>
                </c:pt>
                <c:pt idx="638">
                  <c:v>9.0606959316875546</c:v>
                </c:pt>
                <c:pt idx="639">
                  <c:v>-8.3837042924740537</c:v>
                </c:pt>
                <c:pt idx="640">
                  <c:v>-7.0660891904577721</c:v>
                </c:pt>
                <c:pt idx="641">
                  <c:v>-7.6486571760385464</c:v>
                </c:pt>
                <c:pt idx="642">
                  <c:v>0.27301849440641612</c:v>
                </c:pt>
                <c:pt idx="643">
                  <c:v>-12.013322673425447</c:v>
                </c:pt>
                <c:pt idx="644">
                  <c:v>11.076815597050832</c:v>
                </c:pt>
                <c:pt idx="645">
                  <c:v>-0.5719063478957096</c:v>
                </c:pt>
                <c:pt idx="646">
                  <c:v>-5.825757787471229</c:v>
                </c:pt>
                <c:pt idx="647">
                  <c:v>11.644156719937438</c:v>
                </c:pt>
                <c:pt idx="648">
                  <c:v>-13.518366292763266</c:v>
                </c:pt>
                <c:pt idx="649">
                  <c:v>-10.866506212226202</c:v>
                </c:pt>
                <c:pt idx="650">
                  <c:v>-12.287712379549451</c:v>
                </c:pt>
                <c:pt idx="651">
                  <c:v>0.29661700635817501</c:v>
                </c:pt>
                <c:pt idx="652">
                  <c:v>-8.0624959257337636</c:v>
                </c:pt>
                <c:pt idx="653">
                  <c:v>2.1935733025991997</c:v>
                </c:pt>
                <c:pt idx="654">
                  <c:v>0.83824893000338807</c:v>
                </c:pt>
                <c:pt idx="655">
                  <c:v>-1.0588936890535687</c:v>
                </c:pt>
                <c:pt idx="656">
                  <c:v>2.9381499997155869</c:v>
                </c:pt>
                <c:pt idx="657">
                  <c:v>-13.621174279305276</c:v>
                </c:pt>
                <c:pt idx="658">
                  <c:v>-9.7604427459966399</c:v>
                </c:pt>
                <c:pt idx="659">
                  <c:v>-6.9108925261660152</c:v>
                </c:pt>
                <c:pt idx="660">
                  <c:v>-5.9228321394775394</c:v>
                </c:pt>
                <c:pt idx="661">
                  <c:v>0.16408236040592139</c:v>
                </c:pt>
                <c:pt idx="662">
                  <c:v>13.773173556192697</c:v>
                </c:pt>
                <c:pt idx="663">
                  <c:v>-1.9995647884952144</c:v>
                </c:pt>
                <c:pt idx="664">
                  <c:v>11.813914767907184</c:v>
                </c:pt>
                <c:pt idx="665">
                  <c:v>0.14295795384204282</c:v>
                </c:pt>
                <c:pt idx="666">
                  <c:v>-1.2478188808588508</c:v>
                </c:pt>
                <c:pt idx="667">
                  <c:v>11.188588845707349</c:v>
                </c:pt>
                <c:pt idx="668">
                  <c:v>2.3423921974470781</c:v>
                </c:pt>
                <c:pt idx="669">
                  <c:v>2.753218836219629</c:v>
                </c:pt>
                <c:pt idx="670">
                  <c:v>9.3815429511845849</c:v>
                </c:pt>
                <c:pt idx="671">
                  <c:v>0.13039663725567516</c:v>
                </c:pt>
                <c:pt idx="672">
                  <c:v>-6.0732489820306386</c:v>
                </c:pt>
                <c:pt idx="673">
                  <c:v>-1.1480011628875537</c:v>
                </c:pt>
                <c:pt idx="674">
                  <c:v>3.714921094845824</c:v>
                </c:pt>
                <c:pt idx="675">
                  <c:v>4.7725895038969277</c:v>
                </c:pt>
                <c:pt idx="676">
                  <c:v>1.0001898158072458</c:v>
                </c:pt>
                <c:pt idx="677">
                  <c:v>-16.201013513512379</c:v>
                </c:pt>
                <c:pt idx="678">
                  <c:v>-16.781709756854905</c:v>
                </c:pt>
                <c:pt idx="679">
                  <c:v>6.0732489820306386</c:v>
                </c:pt>
                <c:pt idx="680">
                  <c:v>-15.980742062681269</c:v>
                </c:pt>
                <c:pt idx="681">
                  <c:v>-9.5189809291704002</c:v>
                </c:pt>
                <c:pt idx="682">
                  <c:v>8.3837042924740537</c:v>
                </c:pt>
                <c:pt idx="683">
                  <c:v>-0.98924694370312549</c:v>
                </c:pt>
                <c:pt idx="684">
                  <c:v>4.7725895038969277</c:v>
                </c:pt>
                <c:pt idx="685">
                  <c:v>5.1422342996587647</c:v>
                </c:pt>
                <c:pt idx="686">
                  <c:v>0.55761201257620097</c:v>
                </c:pt>
                <c:pt idx="687">
                  <c:v>-1.3914249420568934</c:v>
                </c:pt>
                <c:pt idx="688">
                  <c:v>-13.198496199943916</c:v>
                </c:pt>
                <c:pt idx="689">
                  <c:v>-12.325773908203155</c:v>
                </c:pt>
                <c:pt idx="690">
                  <c:v>-9.6450579349844787</c:v>
                </c:pt>
                <c:pt idx="691">
                  <c:v>9.0606959316875546</c:v>
                </c:pt>
                <c:pt idx="692">
                  <c:v>4.3457748368417306</c:v>
                </c:pt>
                <c:pt idx="693">
                  <c:v>-8.0606959316875546</c:v>
                </c:pt>
                <c:pt idx="694">
                  <c:v>9.0597950917951025</c:v>
                </c:pt>
                <c:pt idx="695">
                  <c:v>-2.7657468917998553</c:v>
                </c:pt>
                <c:pt idx="696">
                  <c:v>7.6462586799900292</c:v>
                </c:pt>
                <c:pt idx="697">
                  <c:v>5.3457748368417297</c:v>
                </c:pt>
                <c:pt idx="698">
                  <c:v>-8.6462586799900301</c:v>
                </c:pt>
                <c:pt idx="699">
                  <c:v>0.99919917009273762</c:v>
                </c:pt>
                <c:pt idx="700">
                  <c:v>1.2046620427176133</c:v>
                </c:pt>
                <c:pt idx="701">
                  <c:v>-0.99227312727708539</c:v>
                </c:pt>
                <c:pt idx="702">
                  <c:v>-10.936637939002571</c:v>
                </c:pt>
                <c:pt idx="703">
                  <c:v>9.1138288171043635E-2</c:v>
                </c:pt>
                <c:pt idx="704">
                  <c:v>-9.5196362528432132</c:v>
                </c:pt>
                <c:pt idx="705">
                  <c:v>-7.0660891904577721</c:v>
                </c:pt>
                <c:pt idx="706">
                  <c:v>-10.229219383469125</c:v>
                </c:pt>
                <c:pt idx="707">
                  <c:v>-13.773207904847887</c:v>
                </c:pt>
                <c:pt idx="708">
                  <c:v>1.3176151020162798</c:v>
                </c:pt>
                <c:pt idx="709">
                  <c:v>14.550786859688905</c:v>
                </c:pt>
                <c:pt idx="710">
                  <c:v>-9.0597950917951025</c:v>
                </c:pt>
                <c:pt idx="711">
                  <c:v>-12.43402002712266</c:v>
                </c:pt>
                <c:pt idx="712">
                  <c:v>-11.098909367901449</c:v>
                </c:pt>
                <c:pt idx="713">
                  <c:v>-11.058893689053569</c:v>
                </c:pt>
                <c:pt idx="714">
                  <c:v>0.12928301694496647</c:v>
                </c:pt>
                <c:pt idx="715">
                  <c:v>-11.518489240994933</c:v>
                </c:pt>
                <c:pt idx="716">
                  <c:v>10.059795091795101</c:v>
                </c:pt>
                <c:pt idx="717">
                  <c:v>-7.7392180458975854</c:v>
                </c:pt>
                <c:pt idx="718">
                  <c:v>-5.0874628412503391</c:v>
                </c:pt>
                <c:pt idx="719">
                  <c:v>4.7548875021634691</c:v>
                </c:pt>
                <c:pt idx="720">
                  <c:v>-13.188279751964144</c:v>
                </c:pt>
                <c:pt idx="721">
                  <c:v>-11.103506382011545</c:v>
                </c:pt>
                <c:pt idx="722">
                  <c:v>-11.188588845707349</c:v>
                </c:pt>
                <c:pt idx="723">
                  <c:v>8.6462586799900301</c:v>
                </c:pt>
                <c:pt idx="724">
                  <c:v>8.3837042924740537</c:v>
                </c:pt>
                <c:pt idx="725">
                  <c:v>0.99640075894593194</c:v>
                </c:pt>
                <c:pt idx="726">
                  <c:v>-8.3837042924740537</c:v>
                </c:pt>
                <c:pt idx="727">
                  <c:v>7.6486571760385464</c:v>
                </c:pt>
                <c:pt idx="728">
                  <c:v>0.23670025802033148</c:v>
                </c:pt>
                <c:pt idx="729">
                  <c:v>-2.3984960485165466E-3</c:v>
                </c:pt>
                <c:pt idx="730">
                  <c:v>-7.9714872019776033</c:v>
                </c:pt>
                <c:pt idx="731">
                  <c:v>-1.5730096979593908</c:v>
                </c:pt>
                <c:pt idx="732">
                  <c:v>-0.88135550350138092</c:v>
                </c:pt>
                <c:pt idx="733">
                  <c:v>-9.0606959316875546</c:v>
                </c:pt>
                <c:pt idx="734">
                  <c:v>-10.146780789986687</c:v>
                </c:pt>
                <c:pt idx="735">
                  <c:v>-8.0606959316875546</c:v>
                </c:pt>
                <c:pt idx="736">
                  <c:v>-3.5932647240082202E-3</c:v>
                </c:pt>
                <c:pt idx="737">
                  <c:v>9.5189809291704002</c:v>
                </c:pt>
                <c:pt idx="738">
                  <c:v>13.965814340495692</c:v>
                </c:pt>
                <c:pt idx="739">
                  <c:v>-0.58496250072115652</c:v>
                </c:pt>
                <c:pt idx="740">
                  <c:v>-0.23458547321468395</c:v>
                </c:pt>
                <c:pt idx="741">
                  <c:v>-6.8286654283030161</c:v>
                </c:pt>
                <c:pt idx="742">
                  <c:v>-0.18786001537701938</c:v>
                </c:pt>
                <c:pt idx="743">
                  <c:v>-0.10690529621536519</c:v>
                </c:pt>
                <c:pt idx="744">
                  <c:v>6.0732489820306386</c:v>
                </c:pt>
                <c:pt idx="745">
                  <c:v>-8.3837042924740537</c:v>
                </c:pt>
                <c:pt idx="746">
                  <c:v>1.8732673727063873</c:v>
                </c:pt>
                <c:pt idx="747">
                  <c:v>0.41503749927884348</c:v>
                </c:pt>
                <c:pt idx="748">
                  <c:v>2.6918777046376681</c:v>
                </c:pt>
                <c:pt idx="749">
                  <c:v>0.91427012597411605</c:v>
                </c:pt>
                <c:pt idx="750">
                  <c:v>0.96000193206808138</c:v>
                </c:pt>
                <c:pt idx="751">
                  <c:v>-2.8744691179161412</c:v>
                </c:pt>
                <c:pt idx="752">
                  <c:v>-0.25153876699596428</c:v>
                </c:pt>
                <c:pt idx="753">
                  <c:v>3.8073549220576046</c:v>
                </c:pt>
                <c:pt idx="754">
                  <c:v>0.93859945533585665</c:v>
                </c:pt>
                <c:pt idx="755">
                  <c:v>-1.0074174715624831</c:v>
                </c:pt>
                <c:pt idx="756">
                  <c:v>-2.5963672639934057</c:v>
                </c:pt>
                <c:pt idx="757">
                  <c:v>-6.0675282878747447</c:v>
                </c:pt>
                <c:pt idx="758">
                  <c:v>1.628031222613042</c:v>
                </c:pt>
                <c:pt idx="759">
                  <c:v>1.874219338437795</c:v>
                </c:pt>
                <c:pt idx="760">
                  <c:v>-9.7847323398144365E-2</c:v>
                </c:pt>
                <c:pt idx="761">
                  <c:v>0.34395440121736093</c:v>
                </c:pt>
                <c:pt idx="762">
                  <c:v>5.3457748368417297</c:v>
                </c:pt>
                <c:pt idx="763">
                  <c:v>2.8037526853774084</c:v>
                </c:pt>
                <c:pt idx="764">
                  <c:v>-0.80513709680778556</c:v>
                </c:pt>
                <c:pt idx="765">
                  <c:v>0.4843001617159578</c:v>
                </c:pt>
                <c:pt idx="766">
                  <c:v>0.51045706435752658</c:v>
                </c:pt>
                <c:pt idx="767">
                  <c:v>-14.376306302818438</c:v>
                </c:pt>
                <c:pt idx="768">
                  <c:v>-5.0373079088933492</c:v>
                </c:pt>
                <c:pt idx="769">
                  <c:v>-9.3822637581148367</c:v>
                </c:pt>
                <c:pt idx="770">
                  <c:v>0.50846436324711286</c:v>
                </c:pt>
                <c:pt idx="771">
                  <c:v>-12.081261502082024</c:v>
                </c:pt>
                <c:pt idx="772">
                  <c:v>-0.47704716155426857</c:v>
                </c:pt>
                <c:pt idx="773">
                  <c:v>-0.64533511870063787</c:v>
                </c:pt>
                <c:pt idx="774">
                  <c:v>-10.582455645110581</c:v>
                </c:pt>
                <c:pt idx="775">
                  <c:v>6.0599238176520585</c:v>
                </c:pt>
                <c:pt idx="776">
                  <c:v>2.5678813591204341</c:v>
                </c:pt>
                <c:pt idx="777">
                  <c:v>9.9535673550914375E-2</c:v>
                </c:pt>
                <c:pt idx="778">
                  <c:v>3.1109536458364984</c:v>
                </c:pt>
                <c:pt idx="779">
                  <c:v>0.84080140515074631</c:v>
                </c:pt>
                <c:pt idx="780">
                  <c:v>0.36405357056003906</c:v>
                </c:pt>
                <c:pt idx="781">
                  <c:v>-15.530579063234072</c:v>
                </c:pt>
                <c:pt idx="782">
                  <c:v>-0.32622823232098758</c:v>
                </c:pt>
                <c:pt idx="783">
                  <c:v>1.1939613311525167E-2</c:v>
                </c:pt>
                <c:pt idx="784">
                  <c:v>-0.24257030327407786</c:v>
                </c:pt>
                <c:pt idx="785">
                  <c:v>-4.6542585937030027E-2</c:v>
                </c:pt>
                <c:pt idx="786">
                  <c:v>-0.32192809488736268</c:v>
                </c:pt>
                <c:pt idx="787">
                  <c:v>-9.2304207950923818</c:v>
                </c:pt>
                <c:pt idx="788">
                  <c:v>0.25246923787045494</c:v>
                </c:pt>
                <c:pt idx="789">
                  <c:v>-0.47643804394298755</c:v>
                </c:pt>
                <c:pt idx="790">
                  <c:v>0.59400764032416309</c:v>
                </c:pt>
                <c:pt idx="791">
                  <c:v>-0.51898846331775239</c:v>
                </c:pt>
                <c:pt idx="792">
                  <c:v>1.1604646721932466</c:v>
                </c:pt>
                <c:pt idx="793">
                  <c:v>-8.0351371127216105</c:v>
                </c:pt>
                <c:pt idx="794">
                  <c:v>0.72792045456319943</c:v>
                </c:pt>
                <c:pt idx="795">
                  <c:v>-1.1253910191461184E-2</c:v>
                </c:pt>
                <c:pt idx="796">
                  <c:v>1.6359376410662094</c:v>
                </c:pt>
                <c:pt idx="797">
                  <c:v>-0.16474476233663204</c:v>
                </c:pt>
                <c:pt idx="798">
                  <c:v>2.0814740612065035</c:v>
                </c:pt>
                <c:pt idx="799">
                  <c:v>-5.6492494485449436</c:v>
                </c:pt>
                <c:pt idx="800">
                  <c:v>8.0606959316875546</c:v>
                </c:pt>
                <c:pt idx="801">
                  <c:v>1.2906771609029224</c:v>
                </c:pt>
                <c:pt idx="802">
                  <c:v>0.40147277169704099</c:v>
                </c:pt>
                <c:pt idx="803">
                  <c:v>8.8672787397096631</c:v>
                </c:pt>
                <c:pt idx="804">
                  <c:v>-7.8711976014040896E-2</c:v>
                </c:pt>
                <c:pt idx="805">
                  <c:v>0.11547721741993618</c:v>
                </c:pt>
                <c:pt idx="806">
                  <c:v>0.70043971814109218</c:v>
                </c:pt>
                <c:pt idx="807">
                  <c:v>-4.4469158041689676</c:v>
                </c:pt>
                <c:pt idx="808">
                  <c:v>-4.5789150932958815E-2</c:v>
                </c:pt>
                <c:pt idx="809">
                  <c:v>0.26829013128528878</c:v>
                </c:pt>
                <c:pt idx="810">
                  <c:v>-0.85190136101086589</c:v>
                </c:pt>
                <c:pt idx="811">
                  <c:v>10.146356530303908</c:v>
                </c:pt>
                <c:pt idx="812">
                  <c:v>1.7004397181410922</c:v>
                </c:pt>
                <c:pt idx="813">
                  <c:v>-4.3692338096657197</c:v>
                </c:pt>
                <c:pt idx="814">
                  <c:v>0.21872050527715661</c:v>
                </c:pt>
                <c:pt idx="815">
                  <c:v>-0.29956028185890765</c:v>
                </c:pt>
                <c:pt idx="816">
                  <c:v>1.0656879030672417</c:v>
                </c:pt>
                <c:pt idx="817">
                  <c:v>0.52973298000076385</c:v>
                </c:pt>
                <c:pt idx="818">
                  <c:v>0.76184026280523554</c:v>
                </c:pt>
                <c:pt idx="819">
                  <c:v>3.8073549220576046</c:v>
                </c:pt>
                <c:pt idx="820">
                  <c:v>6.0732489820306386</c:v>
                </c:pt>
                <c:pt idx="821">
                  <c:v>-5.3457748368417297</c:v>
                </c:pt>
                <c:pt idx="822">
                  <c:v>0.37196877738695772</c:v>
                </c:pt>
                <c:pt idx="823">
                  <c:v>4.2551410036761608</c:v>
                </c:pt>
                <c:pt idx="824">
                  <c:v>0.2790777905942462</c:v>
                </c:pt>
                <c:pt idx="825">
                  <c:v>-10.703038388986418</c:v>
                </c:pt>
                <c:pt idx="826">
                  <c:v>-1.3948596173412133</c:v>
                </c:pt>
                <c:pt idx="827">
                  <c:v>8.0624959257337636</c:v>
                </c:pt>
                <c:pt idx="828">
                  <c:v>-0.50695998871988301</c:v>
                </c:pt>
                <c:pt idx="829">
                  <c:v>0.23703919730084938</c:v>
                </c:pt>
                <c:pt idx="830">
                  <c:v>-0.32862274746137066</c:v>
                </c:pt>
                <c:pt idx="831">
                  <c:v>-0.71311885221183846</c:v>
                </c:pt>
                <c:pt idx="832">
                  <c:v>0.45445218039218749</c:v>
                </c:pt>
                <c:pt idx="833">
                  <c:v>-0.46243202534972061</c:v>
                </c:pt>
                <c:pt idx="834">
                  <c:v>-2.9379984576013212</c:v>
                </c:pt>
                <c:pt idx="835">
                  <c:v>0.30812229536233166</c:v>
                </c:pt>
                <c:pt idx="836">
                  <c:v>-0.87392299418592345</c:v>
                </c:pt>
                <c:pt idx="837">
                  <c:v>-0.30745761207902911</c:v>
                </c:pt>
                <c:pt idx="838">
                  <c:v>4.3692338096657197</c:v>
                </c:pt>
                <c:pt idx="839">
                  <c:v>-1.931148824489032</c:v>
                </c:pt>
                <c:pt idx="840">
                  <c:v>0.84527740520135808</c:v>
                </c:pt>
                <c:pt idx="841">
                  <c:v>-0.20192831877673251</c:v>
                </c:pt>
                <c:pt idx="842">
                  <c:v>0.71842964272877852</c:v>
                </c:pt>
                <c:pt idx="843">
                  <c:v>-0.73616431947696737</c:v>
                </c:pt>
                <c:pt idx="844">
                  <c:v>0.45387922548150994</c:v>
                </c:pt>
                <c:pt idx="845">
                  <c:v>-0.73118324157220027</c:v>
                </c:pt>
                <c:pt idx="846">
                  <c:v>-0.48097641682976805</c:v>
                </c:pt>
                <c:pt idx="847">
                  <c:v>0.85450601542850446</c:v>
                </c:pt>
                <c:pt idx="848">
                  <c:v>0.58376275425626512</c:v>
                </c:pt>
                <c:pt idx="849">
                  <c:v>-0.43686386173202207</c:v>
                </c:pt>
                <c:pt idx="850">
                  <c:v>-0.17687776208407952</c:v>
                </c:pt>
                <c:pt idx="851">
                  <c:v>0.58479080241201109</c:v>
                </c:pt>
                <c:pt idx="852">
                  <c:v>-2.345897282398891E-2</c:v>
                </c:pt>
                <c:pt idx="853">
                  <c:v>8.1136762725405528E-2</c:v>
                </c:pt>
                <c:pt idx="854">
                  <c:v>0.29956028185890793</c:v>
                </c:pt>
                <c:pt idx="855">
                  <c:v>8.3837042924740537</c:v>
                </c:pt>
                <c:pt idx="856">
                  <c:v>1.1508585515041092</c:v>
                </c:pt>
                <c:pt idx="857">
                  <c:v>1.5765009219729604</c:v>
                </c:pt>
                <c:pt idx="858">
                  <c:v>0.88264304936184135</c:v>
                </c:pt>
                <c:pt idx="859">
                  <c:v>0.44057259138598148</c:v>
                </c:pt>
                <c:pt idx="860">
                  <c:v>1.8358806202388931</c:v>
                </c:pt>
                <c:pt idx="861">
                  <c:v>1.4646682670034441</c:v>
                </c:pt>
                <c:pt idx="862">
                  <c:v>12.566767596032916</c:v>
                </c:pt>
                <c:pt idx="863">
                  <c:v>-0.33420642466579903</c:v>
                </c:pt>
                <c:pt idx="864">
                  <c:v>10.472013835457064</c:v>
                </c:pt>
                <c:pt idx="865">
                  <c:v>-5.3457748368417297</c:v>
                </c:pt>
                <c:pt idx="866">
                  <c:v>3.6164009649756967</c:v>
                </c:pt>
                <c:pt idx="867">
                  <c:v>-0.31112869403483884</c:v>
                </c:pt>
                <c:pt idx="868">
                  <c:v>-10.518980929170402</c:v>
                </c:pt>
                <c:pt idx="869">
                  <c:v>-0.2089468902714964</c:v>
                </c:pt>
                <c:pt idx="870">
                  <c:v>0.12737930647622772</c:v>
                </c:pt>
                <c:pt idx="871">
                  <c:v>0.91753783980802706</c:v>
                </c:pt>
                <c:pt idx="872">
                  <c:v>3.2034265038149176E-16</c:v>
                </c:pt>
                <c:pt idx="873">
                  <c:v>2.1233824155052825</c:v>
                </c:pt>
                <c:pt idx="874">
                  <c:v>-1.4120387556490079</c:v>
                </c:pt>
                <c:pt idx="875">
                  <c:v>1.7687743323968821</c:v>
                </c:pt>
                <c:pt idx="876">
                  <c:v>0.34169134970879217</c:v>
                </c:pt>
                <c:pt idx="877">
                  <c:v>2.9513280243013845E-2</c:v>
                </c:pt>
                <c:pt idx="878">
                  <c:v>2.3716068973807923E-2</c:v>
                </c:pt>
                <c:pt idx="879">
                  <c:v>-0.53779739264247572</c:v>
                </c:pt>
                <c:pt idx="880">
                  <c:v>0.34792330342030681</c:v>
                </c:pt>
                <c:pt idx="881">
                  <c:v>0.13326653086346438</c:v>
                </c:pt>
                <c:pt idx="882">
                  <c:v>0.71989208080726441</c:v>
                </c:pt>
                <c:pt idx="883">
                  <c:v>1.1352766366963489</c:v>
                </c:pt>
                <c:pt idx="884">
                  <c:v>0.67393613054343238</c:v>
                </c:pt>
                <c:pt idx="885">
                  <c:v>0.32192809488736207</c:v>
                </c:pt>
                <c:pt idx="886">
                  <c:v>-0.1253047720542626</c:v>
                </c:pt>
                <c:pt idx="887">
                  <c:v>3.7889124104712041E-2</c:v>
                </c:pt>
                <c:pt idx="888">
                  <c:v>0.91164412557915298</c:v>
                </c:pt>
                <c:pt idx="889">
                  <c:v>-0.30773421330460804</c:v>
                </c:pt>
                <c:pt idx="890">
                  <c:v>0.78650505496752143</c:v>
                </c:pt>
                <c:pt idx="891">
                  <c:v>-5.6583528366367597E-2</c:v>
                </c:pt>
                <c:pt idx="892">
                  <c:v>-7.6486571760385464</c:v>
                </c:pt>
                <c:pt idx="893">
                  <c:v>7.6486571760385464</c:v>
                </c:pt>
                <c:pt idx="894">
                  <c:v>0.28540221886224831</c:v>
                </c:pt>
                <c:pt idx="895">
                  <c:v>-1.1926450779423958</c:v>
                </c:pt>
                <c:pt idx="896">
                  <c:v>11.731601884675786</c:v>
                </c:pt>
                <c:pt idx="897">
                  <c:v>-8.3484985503081435E-2</c:v>
                </c:pt>
                <c:pt idx="898">
                  <c:v>0.3062076367655957</c:v>
                </c:pt>
                <c:pt idx="899">
                  <c:v>-0.23262820537409196</c:v>
                </c:pt>
                <c:pt idx="900">
                  <c:v>8.0624959257337636</c:v>
                </c:pt>
                <c:pt idx="901">
                  <c:v>-8.8683081332894673</c:v>
                </c:pt>
                <c:pt idx="902">
                  <c:v>-8.8683081332894673</c:v>
                </c:pt>
                <c:pt idx="903">
                  <c:v>-6.3078682623380497E-2</c:v>
                </c:pt>
                <c:pt idx="904">
                  <c:v>1.0053664663923084E-2</c:v>
                </c:pt>
                <c:pt idx="905">
                  <c:v>0.26573355543474897</c:v>
                </c:pt>
                <c:pt idx="906">
                  <c:v>0.42626475470209796</c:v>
                </c:pt>
                <c:pt idx="907">
                  <c:v>-13.56672796318699</c:v>
                </c:pt>
                <c:pt idx="908">
                  <c:v>2.1914776428440412E-2</c:v>
                </c:pt>
                <c:pt idx="909">
                  <c:v>3.5605876155419741E-2</c:v>
                </c:pt>
                <c:pt idx="910">
                  <c:v>11.268736919579066</c:v>
                </c:pt>
                <c:pt idx="911">
                  <c:v>-0.92962784285908451</c:v>
                </c:pt>
                <c:pt idx="912">
                  <c:v>0.90405662099546691</c:v>
                </c:pt>
                <c:pt idx="913">
                  <c:v>-0.28540221886224842</c:v>
                </c:pt>
                <c:pt idx="914">
                  <c:v>0.12146351248566734</c:v>
                </c:pt>
                <c:pt idx="915">
                  <c:v>-7.1083098061482455E-2</c:v>
                </c:pt>
                <c:pt idx="916">
                  <c:v>0.64306545528472447</c:v>
                </c:pt>
                <c:pt idx="917">
                  <c:v>10.229619965185119</c:v>
                </c:pt>
                <c:pt idx="918">
                  <c:v>-7.0689295673098257E-2</c:v>
                </c:pt>
                <c:pt idx="919">
                  <c:v>-0.9475325801058645</c:v>
                </c:pt>
                <c:pt idx="920">
                  <c:v>8.3822637581148367</c:v>
                </c:pt>
                <c:pt idx="921">
                  <c:v>-0.48849966121986527</c:v>
                </c:pt>
                <c:pt idx="922">
                  <c:v>13.188279751964144</c:v>
                </c:pt>
                <c:pt idx="923">
                  <c:v>-0.29911821197927613</c:v>
                </c:pt>
                <c:pt idx="924">
                  <c:v>-1.2767296073877863E-2</c:v>
                </c:pt>
                <c:pt idx="925">
                  <c:v>10.518980929170402</c:v>
                </c:pt>
                <c:pt idx="926">
                  <c:v>-9.0197808971578142E-2</c:v>
                </c:pt>
                <c:pt idx="927">
                  <c:v>0.14471936698467408</c:v>
                </c:pt>
                <c:pt idx="928">
                  <c:v>-0.13224779829843986</c:v>
                </c:pt>
                <c:pt idx="929">
                  <c:v>0.35989594508638295</c:v>
                </c:pt>
                <c:pt idx="930">
                  <c:v>-0.40925514668483765</c:v>
                </c:pt>
                <c:pt idx="931">
                  <c:v>-0.30812229536233188</c:v>
                </c:pt>
                <c:pt idx="932">
                  <c:v>8.9522096183726682E-2</c:v>
                </c:pt>
                <c:pt idx="933">
                  <c:v>-8.8683081332894673</c:v>
                </c:pt>
                <c:pt idx="934">
                  <c:v>12.416621621364193</c:v>
                </c:pt>
                <c:pt idx="935">
                  <c:v>7.6462586799900292</c:v>
                </c:pt>
                <c:pt idx="936">
                  <c:v>1.9860528821680747</c:v>
                </c:pt>
                <c:pt idx="937">
                  <c:v>0.3271647432535098</c:v>
                </c:pt>
                <c:pt idx="938">
                  <c:v>-0.11958161575267277</c:v>
                </c:pt>
                <c:pt idx="939">
                  <c:v>-9.2304207950923818</c:v>
                </c:pt>
                <c:pt idx="940">
                  <c:v>-20</c:v>
                </c:pt>
                <c:pt idx="941">
                  <c:v>-0.98077132201850636</c:v>
                </c:pt>
                <c:pt idx="942">
                  <c:v>-1.0055512975202767</c:v>
                </c:pt>
                <c:pt idx="943">
                  <c:v>-1.0354661087963679</c:v>
                </c:pt>
                <c:pt idx="944">
                  <c:v>-1.0083850771192209</c:v>
                </c:pt>
                <c:pt idx="945">
                  <c:v>-1.0055512975202767</c:v>
                </c:pt>
                <c:pt idx="946">
                  <c:v>2.0814740612065035</c:v>
                </c:pt>
                <c:pt idx="947">
                  <c:v>1.2487700973136573</c:v>
                </c:pt>
                <c:pt idx="948">
                  <c:v>0.13006054056437322</c:v>
                </c:pt>
                <c:pt idx="949">
                  <c:v>-0.57915687903995039</c:v>
                </c:pt>
                <c:pt idx="950">
                  <c:v>-9.7598881832218343</c:v>
                </c:pt>
                <c:pt idx="951">
                  <c:v>-11.229019050893521</c:v>
                </c:pt>
                <c:pt idx="952">
                  <c:v>0.41063232015884277</c:v>
                </c:pt>
                <c:pt idx="953">
                  <c:v>0.15754127698647999</c:v>
                </c:pt>
                <c:pt idx="954">
                  <c:v>9.876107216807066E-2</c:v>
                </c:pt>
                <c:pt idx="955">
                  <c:v>0.62678267641578334</c:v>
                </c:pt>
                <c:pt idx="956">
                  <c:v>-9.7562002805313311E-2</c:v>
                </c:pt>
                <c:pt idx="957">
                  <c:v>-0.20286863423423276</c:v>
                </c:pt>
                <c:pt idx="958">
                  <c:v>-7.6706173482126938E-2</c:v>
                </c:pt>
                <c:pt idx="959">
                  <c:v>5.08746284125034</c:v>
                </c:pt>
                <c:pt idx="960">
                  <c:v>9.2304207950923818</c:v>
                </c:pt>
                <c:pt idx="961">
                  <c:v>-0.89158004993236828</c:v>
                </c:pt>
                <c:pt idx="962">
                  <c:v>9.3822637581148385</c:v>
                </c:pt>
                <c:pt idx="963">
                  <c:v>-11.10372492250138</c:v>
                </c:pt>
                <c:pt idx="964">
                  <c:v>-8.0624959257337636</c:v>
                </c:pt>
                <c:pt idx="965">
                  <c:v>0.23486373314263259</c:v>
                </c:pt>
                <c:pt idx="966">
                  <c:v>1.3625700793847082</c:v>
                </c:pt>
                <c:pt idx="967">
                  <c:v>3.2852160480667587E-2</c:v>
                </c:pt>
                <c:pt idx="968">
                  <c:v>0.33393907398460604</c:v>
                </c:pt>
                <c:pt idx="969">
                  <c:v>5.7548875021634682</c:v>
                </c:pt>
                <c:pt idx="970">
                  <c:v>9.0606959316875546</c:v>
                </c:pt>
                <c:pt idx="971">
                  <c:v>-4.6366606883705206</c:v>
                </c:pt>
                <c:pt idx="972">
                  <c:v>-1.3546531837947609E-2</c:v>
                </c:pt>
                <c:pt idx="973">
                  <c:v>0.55325364099381791</c:v>
                </c:pt>
                <c:pt idx="974">
                  <c:v>6.0732489820306386</c:v>
                </c:pt>
                <c:pt idx="975">
                  <c:v>0.55563582945164458</c:v>
                </c:pt>
                <c:pt idx="976">
                  <c:v>0.30400618689009989</c:v>
                </c:pt>
                <c:pt idx="977">
                  <c:v>6.0732489820306386</c:v>
                </c:pt>
                <c:pt idx="978">
                  <c:v>-7.0660891904577721</c:v>
                </c:pt>
                <c:pt idx="979">
                  <c:v>7.0660891904577721</c:v>
                </c:pt>
                <c:pt idx="980">
                  <c:v>-1.7942095460006819</c:v>
                </c:pt>
                <c:pt idx="981">
                  <c:v>0.23132554610645553</c:v>
                </c:pt>
                <c:pt idx="982">
                  <c:v>10.059344460824425</c:v>
                </c:pt>
                <c:pt idx="983">
                  <c:v>3.0814740612065035</c:v>
                </c:pt>
                <c:pt idx="984">
                  <c:v>-10.381182412624446</c:v>
                </c:pt>
                <c:pt idx="985">
                  <c:v>1.4358162611559508</c:v>
                </c:pt>
                <c:pt idx="986">
                  <c:v>8.0624959257337636</c:v>
                </c:pt>
                <c:pt idx="987">
                  <c:v>-7.0660891904577721</c:v>
                </c:pt>
                <c:pt idx="988">
                  <c:v>-8.6450579349844769</c:v>
                </c:pt>
                <c:pt idx="989">
                  <c:v>-8.4931883070134955</c:v>
                </c:pt>
                <c:pt idx="990">
                  <c:v>11.344665782303407</c:v>
                </c:pt>
                <c:pt idx="991">
                  <c:v>-10.582769240382088</c:v>
                </c:pt>
                <c:pt idx="992">
                  <c:v>0.55596908884160745</c:v>
                </c:pt>
                <c:pt idx="993">
                  <c:v>-0.58316025808717087</c:v>
                </c:pt>
                <c:pt idx="994">
                  <c:v>5.6342060197410051</c:v>
                </c:pt>
                <c:pt idx="995">
                  <c:v>-11.518653155673389</c:v>
                </c:pt>
                <c:pt idx="996">
                  <c:v>-11.58276924038209</c:v>
                </c:pt>
                <c:pt idx="997">
                  <c:v>7.0660891904577738</c:v>
                </c:pt>
                <c:pt idx="998">
                  <c:v>-4.6111812124471907</c:v>
                </c:pt>
                <c:pt idx="999">
                  <c:v>7.0660891904577738</c:v>
                </c:pt>
                <c:pt idx="1000">
                  <c:v>1.8322139093140228</c:v>
                </c:pt>
                <c:pt idx="1001">
                  <c:v>9.6444571875092606</c:v>
                </c:pt>
                <c:pt idx="1002">
                  <c:v>-7.0660891904577721</c:v>
                </c:pt>
                <c:pt idx="1003">
                  <c:v>8.8683081332894673</c:v>
                </c:pt>
                <c:pt idx="1004">
                  <c:v>-7.6486571760385464</c:v>
                </c:pt>
                <c:pt idx="1005">
                  <c:v>-0.23176890660192043</c:v>
                </c:pt>
                <c:pt idx="1006">
                  <c:v>9.3822637581148367</c:v>
                </c:pt>
                <c:pt idx="1007">
                  <c:v>-1.0746766862944961</c:v>
                </c:pt>
                <c:pt idx="1008">
                  <c:v>-0.21150410519371193</c:v>
                </c:pt>
                <c:pt idx="1009">
                  <c:v>-1.7367251821987828</c:v>
                </c:pt>
                <c:pt idx="1010">
                  <c:v>10.814315423787811</c:v>
                </c:pt>
                <c:pt idx="1011">
                  <c:v>16.599995145653498</c:v>
                </c:pt>
                <c:pt idx="1012">
                  <c:v>0.22487341084020304</c:v>
                </c:pt>
                <c:pt idx="1013">
                  <c:v>7.0660891904577738</c:v>
                </c:pt>
                <c:pt idx="1014">
                  <c:v>-6.5588341627576874E-2</c:v>
                </c:pt>
                <c:pt idx="1015">
                  <c:v>-0.52356195605701272</c:v>
                </c:pt>
                <c:pt idx="1016">
                  <c:v>-0.70043971814109218</c:v>
                </c:pt>
                <c:pt idx="1017">
                  <c:v>9.8667637673533513</c:v>
                </c:pt>
                <c:pt idx="1018">
                  <c:v>-0.18160680648994754</c:v>
                </c:pt>
                <c:pt idx="1019">
                  <c:v>0.15200309344505006</c:v>
                </c:pt>
                <c:pt idx="1020">
                  <c:v>-0.30666133823405156</c:v>
                </c:pt>
                <c:pt idx="1021">
                  <c:v>-2.0297473433940518</c:v>
                </c:pt>
                <c:pt idx="1022">
                  <c:v>1.1681227588083267</c:v>
                </c:pt>
                <c:pt idx="1023">
                  <c:v>0.21230360371286375</c:v>
                </c:pt>
                <c:pt idx="1024">
                  <c:v>0.90780630179025357</c:v>
                </c:pt>
                <c:pt idx="1025">
                  <c:v>-1.4489009511451278</c:v>
                </c:pt>
                <c:pt idx="1026">
                  <c:v>2.895137369612899E-2</c:v>
                </c:pt>
                <c:pt idx="1027">
                  <c:v>0.64333807339605897</c:v>
                </c:pt>
                <c:pt idx="1028">
                  <c:v>-7.0389327891397693E-2</c:v>
                </c:pt>
                <c:pt idx="1029">
                  <c:v>-0.49704591043707502</c:v>
                </c:pt>
                <c:pt idx="1030">
                  <c:v>-2.0860848582991318</c:v>
                </c:pt>
                <c:pt idx="1031">
                  <c:v>-2.4661968865434867</c:v>
                </c:pt>
                <c:pt idx="1032">
                  <c:v>4.6886387630835837E-2</c:v>
                </c:pt>
                <c:pt idx="1033">
                  <c:v>2.3269779322847298E-2</c:v>
                </c:pt>
                <c:pt idx="1034">
                  <c:v>0.30306906763604657</c:v>
                </c:pt>
                <c:pt idx="1035">
                  <c:v>-10.917372079476841</c:v>
                </c:pt>
                <c:pt idx="1036">
                  <c:v>-8.2462160191973E-2</c:v>
                </c:pt>
                <c:pt idx="1037">
                  <c:v>0.83081389488159318</c:v>
                </c:pt>
                <c:pt idx="1038">
                  <c:v>-7.0660891904577721</c:v>
                </c:pt>
                <c:pt idx="1039">
                  <c:v>0.66296501272242947</c:v>
                </c:pt>
                <c:pt idx="1040">
                  <c:v>-0.32156782642728327</c:v>
                </c:pt>
                <c:pt idx="1041">
                  <c:v>0.31064228734084748</c:v>
                </c:pt>
                <c:pt idx="1042">
                  <c:v>1.3030690676360461</c:v>
                </c:pt>
                <c:pt idx="1043">
                  <c:v>5.0626073069967831E-2</c:v>
                </c:pt>
                <c:pt idx="1044">
                  <c:v>-0.20992306937423119</c:v>
                </c:pt>
                <c:pt idx="1045">
                  <c:v>0.73007920858096609</c:v>
                </c:pt>
                <c:pt idx="1046">
                  <c:v>-1.485426827170242</c:v>
                </c:pt>
                <c:pt idx="1047">
                  <c:v>-3.443256343088573</c:v>
                </c:pt>
                <c:pt idx="1048">
                  <c:v>0.89779253799826231</c:v>
                </c:pt>
                <c:pt idx="1049">
                  <c:v>7.6462586799900292</c:v>
                </c:pt>
                <c:pt idx="1050">
                  <c:v>0.13124453327825245</c:v>
                </c:pt>
                <c:pt idx="1051">
                  <c:v>-1.0840642647884746</c:v>
                </c:pt>
                <c:pt idx="1052">
                  <c:v>-6.2735755347962746E-2</c:v>
                </c:pt>
                <c:pt idx="1053">
                  <c:v>-4.5087889528538046E-2</c:v>
                </c:pt>
                <c:pt idx="1054">
                  <c:v>1.1888831591461964</c:v>
                </c:pt>
                <c:pt idx="1055">
                  <c:v>0.38816179328744915</c:v>
                </c:pt>
                <c:pt idx="1056">
                  <c:v>5.3435485455754215</c:v>
                </c:pt>
                <c:pt idx="1057">
                  <c:v>0.24557720875724756</c:v>
                </c:pt>
                <c:pt idx="1058">
                  <c:v>-11.344665782303407</c:v>
                </c:pt>
                <c:pt idx="1059">
                  <c:v>-2.4150374992788439</c:v>
                </c:pt>
                <c:pt idx="1060">
                  <c:v>-8.8683081332894673</c:v>
                </c:pt>
                <c:pt idx="1061">
                  <c:v>0.55969574211072615</c:v>
                </c:pt>
                <c:pt idx="1062">
                  <c:v>-1.0010301285984893</c:v>
                </c:pt>
                <c:pt idx="1063">
                  <c:v>-7.9969227964709919</c:v>
                </c:pt>
                <c:pt idx="1064">
                  <c:v>-3.8073549220576037</c:v>
                </c:pt>
                <c:pt idx="1065">
                  <c:v>-2.302970652358856</c:v>
                </c:pt>
                <c:pt idx="1066">
                  <c:v>3.3990459443155845</c:v>
                </c:pt>
                <c:pt idx="1067">
                  <c:v>-0.24377984875384878</c:v>
                </c:pt>
                <c:pt idx="1068">
                  <c:v>0.24951959935931253</c:v>
                </c:pt>
                <c:pt idx="1069">
                  <c:v>-9.3815429511845849</c:v>
                </c:pt>
                <c:pt idx="1070">
                  <c:v>-10.966265102877133</c:v>
                </c:pt>
                <c:pt idx="1071">
                  <c:v>0.31868243538370788</c:v>
                </c:pt>
                <c:pt idx="1072">
                  <c:v>5.5495112591703394E-2</c:v>
                </c:pt>
                <c:pt idx="1073">
                  <c:v>0.51558879768049426</c:v>
                </c:pt>
                <c:pt idx="1074">
                  <c:v>0.1777871192152824</c:v>
                </c:pt>
                <c:pt idx="1075">
                  <c:v>5.3771256440980429E-2</c:v>
                </c:pt>
                <c:pt idx="1076">
                  <c:v>9.6444571875092606</c:v>
                </c:pt>
                <c:pt idx="1077">
                  <c:v>-11.34448085696304</c:v>
                </c:pt>
                <c:pt idx="1078">
                  <c:v>-0.50846436324711286</c:v>
                </c:pt>
                <c:pt idx="1079">
                  <c:v>-0.34045504824127759</c:v>
                </c:pt>
                <c:pt idx="1080">
                  <c:v>1.5941543869021503E-2</c:v>
                </c:pt>
                <c:pt idx="1081">
                  <c:v>-7.2149785755835416E-2</c:v>
                </c:pt>
                <c:pt idx="1082">
                  <c:v>0.11042398969365035</c:v>
                </c:pt>
                <c:pt idx="1083">
                  <c:v>0.14684138832927149</c:v>
                </c:pt>
                <c:pt idx="1084">
                  <c:v>-1.9044223400177691</c:v>
                </c:pt>
                <c:pt idx="1085">
                  <c:v>0.36145645907399987</c:v>
                </c:pt>
                <c:pt idx="1086">
                  <c:v>4.9856447070229306</c:v>
                </c:pt>
                <c:pt idx="1087">
                  <c:v>0.15754127698647999</c:v>
                </c:pt>
                <c:pt idx="1088">
                  <c:v>-1.659486596618218E-2</c:v>
                </c:pt>
                <c:pt idx="1089">
                  <c:v>0.37656335146420816</c:v>
                </c:pt>
                <c:pt idx="1090">
                  <c:v>-0.57718515012943683</c:v>
                </c:pt>
                <c:pt idx="1091">
                  <c:v>-0.86993945943562678</c:v>
                </c:pt>
                <c:pt idx="1092">
                  <c:v>4.3068721891885937E-2</c:v>
                </c:pt>
                <c:pt idx="1093">
                  <c:v>0.73576384895645308</c:v>
                </c:pt>
                <c:pt idx="1094">
                  <c:v>0.18687813472350992</c:v>
                </c:pt>
                <c:pt idx="1095">
                  <c:v>1.5724172474020426</c:v>
                </c:pt>
                <c:pt idx="1096">
                  <c:v>2.4453043724539221E-2</c:v>
                </c:pt>
                <c:pt idx="1097">
                  <c:v>1.1468413883292712</c:v>
                </c:pt>
                <c:pt idx="1098">
                  <c:v>15.666233250818673</c:v>
                </c:pt>
                <c:pt idx="1099">
                  <c:v>-7.6486571760385464</c:v>
                </c:pt>
                <c:pt idx="1100">
                  <c:v>-12.125198191061759</c:v>
                </c:pt>
                <c:pt idx="1101">
                  <c:v>-2.5597169653615111</c:v>
                </c:pt>
                <c:pt idx="1102">
                  <c:v>7.8275620386544578E-2</c:v>
                </c:pt>
                <c:pt idx="1103">
                  <c:v>-6.8929591896355183E-2</c:v>
                </c:pt>
                <c:pt idx="1104">
                  <c:v>0.38858579691325151</c:v>
                </c:pt>
                <c:pt idx="1105">
                  <c:v>9.524019184205855E-2</c:v>
                </c:pt>
                <c:pt idx="1106">
                  <c:v>-5.4155770046905562E-2</c:v>
                </c:pt>
                <c:pt idx="1107">
                  <c:v>2.959478218829564E-2</c:v>
                </c:pt>
                <c:pt idx="1108">
                  <c:v>0.28634540442610806</c:v>
                </c:pt>
                <c:pt idx="1109">
                  <c:v>8.9152377736782168E-2</c:v>
                </c:pt>
                <c:pt idx="1110">
                  <c:v>0.48849966121986504</c:v>
                </c:pt>
                <c:pt idx="1111">
                  <c:v>-13.526539992658154</c:v>
                </c:pt>
                <c:pt idx="1112">
                  <c:v>-6.0732489820306386</c:v>
                </c:pt>
                <c:pt idx="1113">
                  <c:v>0.79219511488659855</c:v>
                </c:pt>
                <c:pt idx="1114">
                  <c:v>0.50250034052918335</c:v>
                </c:pt>
                <c:pt idx="1115">
                  <c:v>13.103342454916486</c:v>
                </c:pt>
                <c:pt idx="1116">
                  <c:v>-0.20281688299968734</c:v>
                </c:pt>
                <c:pt idx="1117">
                  <c:v>-0.29195601513630332</c:v>
                </c:pt>
                <c:pt idx="1118">
                  <c:v>0.19264507794239555</c:v>
                </c:pt>
                <c:pt idx="1119">
                  <c:v>-6.2094533656289492</c:v>
                </c:pt>
                <c:pt idx="1120">
                  <c:v>1.3204861207134559</c:v>
                </c:pt>
                <c:pt idx="1121">
                  <c:v>0.64981364507112405</c:v>
                </c:pt>
                <c:pt idx="1122">
                  <c:v>-11.702894141119387</c:v>
                </c:pt>
                <c:pt idx="1123">
                  <c:v>0.48903808072262106</c:v>
                </c:pt>
                <c:pt idx="1124">
                  <c:v>-0.38461695987036931</c:v>
                </c:pt>
                <c:pt idx="1125">
                  <c:v>-12.013206341123576</c:v>
                </c:pt>
                <c:pt idx="1126">
                  <c:v>0.94438602478900058</c:v>
                </c:pt>
                <c:pt idx="1127">
                  <c:v>-0.19010288337994247</c:v>
                </c:pt>
                <c:pt idx="1128">
                  <c:v>0.7529071380352278</c:v>
                </c:pt>
                <c:pt idx="1129">
                  <c:v>2.0349027424870676</c:v>
                </c:pt>
                <c:pt idx="1130">
                  <c:v>-12.188279751964144</c:v>
                </c:pt>
                <c:pt idx="1131">
                  <c:v>-9.7001636306766787</c:v>
                </c:pt>
                <c:pt idx="1132">
                  <c:v>8.0624959257337636</c:v>
                </c:pt>
                <c:pt idx="1133">
                  <c:v>-0.54056838136270258</c:v>
                </c:pt>
                <c:pt idx="1134">
                  <c:v>9.7847323398144295E-2</c:v>
                </c:pt>
                <c:pt idx="1135">
                  <c:v>0.27130202181739432</c:v>
                </c:pt>
                <c:pt idx="1136">
                  <c:v>-10.644156719937438</c:v>
                </c:pt>
                <c:pt idx="1137">
                  <c:v>10.866763767353351</c:v>
                </c:pt>
                <c:pt idx="1138">
                  <c:v>3.8606528773288962E-2</c:v>
                </c:pt>
                <c:pt idx="1139">
                  <c:v>-6.6447575925162576</c:v>
                </c:pt>
                <c:pt idx="1140">
                  <c:v>-0.52442095878610551</c:v>
                </c:pt>
                <c:pt idx="1141">
                  <c:v>0.1695917000567736</c:v>
                </c:pt>
                <c:pt idx="1142">
                  <c:v>-0.12907994916492957</c:v>
                </c:pt>
                <c:pt idx="1143">
                  <c:v>0.11902117381521629</c:v>
                </c:pt>
                <c:pt idx="1144">
                  <c:v>0.54933859099043458</c:v>
                </c:pt>
                <c:pt idx="1145">
                  <c:v>0.60183631928555226</c:v>
                </c:pt>
                <c:pt idx="1146">
                  <c:v>-0.82312223791592087</c:v>
                </c:pt>
                <c:pt idx="1147">
                  <c:v>-2.8758992981424095E-2</c:v>
                </c:pt>
                <c:pt idx="1148">
                  <c:v>-0.25276607037996651</c:v>
                </c:pt>
                <c:pt idx="1149">
                  <c:v>-0.1527032609137256</c:v>
                </c:pt>
                <c:pt idx="1150">
                  <c:v>-11.518489240994933</c:v>
                </c:pt>
                <c:pt idx="1151">
                  <c:v>-5.9971400334007834</c:v>
                </c:pt>
                <c:pt idx="1152">
                  <c:v>-0.19264507794239608</c:v>
                </c:pt>
                <c:pt idx="1153">
                  <c:v>-2.5849625007211561</c:v>
                </c:pt>
                <c:pt idx="1154">
                  <c:v>-0.15432814639129386</c:v>
                </c:pt>
                <c:pt idx="1155">
                  <c:v>4.5666543806908315</c:v>
                </c:pt>
                <c:pt idx="1156">
                  <c:v>-0.38332863955150598</c:v>
                </c:pt>
                <c:pt idx="1157">
                  <c:v>-9.3815429511845849</c:v>
                </c:pt>
                <c:pt idx="1158">
                  <c:v>-8.0624959257337636</c:v>
                </c:pt>
                <c:pt idx="1159">
                  <c:v>-0.4070180509427242</c:v>
                </c:pt>
                <c:pt idx="1160">
                  <c:v>0.4347198651405435</c:v>
                </c:pt>
                <c:pt idx="1161">
                  <c:v>-9.4797754544250989E-2</c:v>
                </c:pt>
                <c:pt idx="1162">
                  <c:v>-0.28010791919273559</c:v>
                </c:pt>
                <c:pt idx="1163">
                  <c:v>-0.99971154752660318</c:v>
                </c:pt>
                <c:pt idx="1164">
                  <c:v>-1.0610739524345048</c:v>
                </c:pt>
                <c:pt idx="1165">
                  <c:v>11.866506212226202</c:v>
                </c:pt>
                <c:pt idx="1166">
                  <c:v>-6.224008557301552</c:v>
                </c:pt>
                <c:pt idx="1167">
                  <c:v>-2.5510080135484556</c:v>
                </c:pt>
                <c:pt idx="1168">
                  <c:v>-8.0624959257337636</c:v>
                </c:pt>
                <c:pt idx="1169">
                  <c:v>-0.6823848979837206</c:v>
                </c:pt>
                <c:pt idx="1170">
                  <c:v>0.10691520391651219</c:v>
                </c:pt>
                <c:pt idx="1171">
                  <c:v>0.4288432988038744</c:v>
                </c:pt>
                <c:pt idx="1172">
                  <c:v>0.82491329344190889</c:v>
                </c:pt>
                <c:pt idx="1173">
                  <c:v>1.0159415438690218</c:v>
                </c:pt>
                <c:pt idx="1174">
                  <c:v>-0.27563444261342734</c:v>
                </c:pt>
                <c:pt idx="1175">
                  <c:v>0.97143084780322886</c:v>
                </c:pt>
                <c:pt idx="1176">
                  <c:v>0.35845397091247649</c:v>
                </c:pt>
                <c:pt idx="1177">
                  <c:v>-0.20613653057852874</c:v>
                </c:pt>
                <c:pt idx="1178">
                  <c:v>1.4576293760033121</c:v>
                </c:pt>
                <c:pt idx="1179">
                  <c:v>-0.49282428118014271</c:v>
                </c:pt>
                <c:pt idx="1180">
                  <c:v>-0.37036844994511564</c:v>
                </c:pt>
                <c:pt idx="1181">
                  <c:v>13.09237175423641</c:v>
                </c:pt>
                <c:pt idx="1182">
                  <c:v>1.0049834075142556</c:v>
                </c:pt>
                <c:pt idx="1183">
                  <c:v>-7.1293904356827878E-2</c:v>
                </c:pt>
                <c:pt idx="1184">
                  <c:v>2.0224787853019519</c:v>
                </c:pt>
                <c:pt idx="1185">
                  <c:v>0.8809758968577257</c:v>
                </c:pt>
                <c:pt idx="1186">
                  <c:v>1.5033487351675041</c:v>
                </c:pt>
                <c:pt idx="1187">
                  <c:v>-0.14648608847748434</c:v>
                </c:pt>
                <c:pt idx="1188">
                  <c:v>-0.12582697136984222</c:v>
                </c:pt>
                <c:pt idx="1189">
                  <c:v>0.90980219102842164</c:v>
                </c:pt>
                <c:pt idx="1190">
                  <c:v>-0.10370004964358213</c:v>
                </c:pt>
                <c:pt idx="1191">
                  <c:v>-10.059344460824425</c:v>
                </c:pt>
                <c:pt idx="1192">
                  <c:v>-4.0189090115699176E-2</c:v>
                </c:pt>
                <c:pt idx="1193">
                  <c:v>1.2879807629640248</c:v>
                </c:pt>
                <c:pt idx="1194">
                  <c:v>-3.6778059368884204</c:v>
                </c:pt>
                <c:pt idx="1195">
                  <c:v>-0.39366384848627695</c:v>
                </c:pt>
                <c:pt idx="1196">
                  <c:v>-3.9851910956526883E-2</c:v>
                </c:pt>
                <c:pt idx="1197">
                  <c:v>-0.11708467724182198</c:v>
                </c:pt>
                <c:pt idx="1198">
                  <c:v>8.4450321799311528E-2</c:v>
                </c:pt>
                <c:pt idx="1199">
                  <c:v>-13.468369487109527</c:v>
                </c:pt>
                <c:pt idx="1200">
                  <c:v>5.5141554192460855E-2</c:v>
                </c:pt>
                <c:pt idx="1201">
                  <c:v>-0.16141054670074834</c:v>
                </c:pt>
                <c:pt idx="1202">
                  <c:v>1.0134622598065623</c:v>
                </c:pt>
                <c:pt idx="1203">
                  <c:v>-1.8918316046667374</c:v>
                </c:pt>
                <c:pt idx="1204">
                  <c:v>6.3872183166385127E-2</c:v>
                </c:pt>
                <c:pt idx="1205">
                  <c:v>1.0538930079952022</c:v>
                </c:pt>
                <c:pt idx="1206">
                  <c:v>-0.77228897373421412</c:v>
                </c:pt>
                <c:pt idx="1207">
                  <c:v>-1.4212426488055523</c:v>
                </c:pt>
                <c:pt idx="1208">
                  <c:v>8.0624959257337636</c:v>
                </c:pt>
                <c:pt idx="1209">
                  <c:v>7.594885323329871E-2</c:v>
                </c:pt>
                <c:pt idx="1210">
                  <c:v>-0.79354912253257381</c:v>
                </c:pt>
                <c:pt idx="1211">
                  <c:v>-0.25153876699596428</c:v>
                </c:pt>
                <c:pt idx="1212">
                  <c:v>-4.1820175694627058E-2</c:v>
                </c:pt>
                <c:pt idx="1213">
                  <c:v>7.6486571760385464</c:v>
                </c:pt>
                <c:pt idx="1214">
                  <c:v>-11.518489240994933</c:v>
                </c:pt>
                <c:pt idx="1215">
                  <c:v>-5.8332335538832094</c:v>
                </c:pt>
                <c:pt idx="1216">
                  <c:v>-8.2304207950923836</c:v>
                </c:pt>
                <c:pt idx="1217">
                  <c:v>8.8672787397096631</c:v>
                </c:pt>
                <c:pt idx="1218">
                  <c:v>-0.34521222310574612</c:v>
                </c:pt>
                <c:pt idx="1219">
                  <c:v>-1.4120387556490079</c:v>
                </c:pt>
                <c:pt idx="1220">
                  <c:v>-8.9267901530462233</c:v>
                </c:pt>
                <c:pt idx="1221">
                  <c:v>0.34792330342030708</c:v>
                </c:pt>
                <c:pt idx="1222">
                  <c:v>-10.45189794595189</c:v>
                </c:pt>
                <c:pt idx="1223">
                  <c:v>-4.7725895038969268</c:v>
                </c:pt>
                <c:pt idx="1224">
                  <c:v>-9.3815429511845849</c:v>
                </c:pt>
                <c:pt idx="1225">
                  <c:v>-1.85554139253663</c:v>
                </c:pt>
                <c:pt idx="1226">
                  <c:v>-13.380911949563341</c:v>
                </c:pt>
                <c:pt idx="1227">
                  <c:v>-0.10187961401921347</c:v>
                </c:pt>
                <c:pt idx="1228">
                  <c:v>3.5845618300043065</c:v>
                </c:pt>
                <c:pt idx="1229">
                  <c:v>5.4447784022376197E-2</c:v>
                </c:pt>
                <c:pt idx="1230">
                  <c:v>-2.4639470997597903</c:v>
                </c:pt>
                <c:pt idx="1231">
                  <c:v>10.866763767353351</c:v>
                </c:pt>
                <c:pt idx="1232">
                  <c:v>-0.30378074817710293</c:v>
                </c:pt>
                <c:pt idx="1233">
                  <c:v>-1.9634741239748859</c:v>
                </c:pt>
                <c:pt idx="1234">
                  <c:v>1.4115559972895286</c:v>
                </c:pt>
                <c:pt idx="1235">
                  <c:v>-3.8210444309694975</c:v>
                </c:pt>
                <c:pt idx="1236">
                  <c:v>0.1408625358398497</c:v>
                </c:pt>
                <c:pt idx="1237">
                  <c:v>0.32694616965398682</c:v>
                </c:pt>
                <c:pt idx="1238">
                  <c:v>-3.4765418160676471E-2</c:v>
                </c:pt>
                <c:pt idx="1239">
                  <c:v>12.208742403223331</c:v>
                </c:pt>
                <c:pt idx="1240">
                  <c:v>-1.0012017452097532</c:v>
                </c:pt>
                <c:pt idx="1241">
                  <c:v>1.0536055862341951</c:v>
                </c:pt>
                <c:pt idx="1242">
                  <c:v>-8.6462586799900301</c:v>
                </c:pt>
                <c:pt idx="1243">
                  <c:v>-0.28567220951352551</c:v>
                </c:pt>
                <c:pt idx="1244">
                  <c:v>-4.7725895038969268</c:v>
                </c:pt>
                <c:pt idx="1245">
                  <c:v>-11.416621621364193</c:v>
                </c:pt>
                <c:pt idx="1246">
                  <c:v>0</c:v>
                </c:pt>
                <c:pt idx="1247">
                  <c:v>4.8634775250876512E-2</c:v>
                </c:pt>
                <c:pt idx="1248">
                  <c:v>-0.14910028554241253</c:v>
                </c:pt>
                <c:pt idx="1249">
                  <c:v>-0.41115406479161554</c:v>
                </c:pt>
                <c:pt idx="1250">
                  <c:v>-10.917372079476841</c:v>
                </c:pt>
                <c:pt idx="1251">
                  <c:v>-8.6450579349844769</c:v>
                </c:pt>
                <c:pt idx="1252">
                  <c:v>-0.78784027332675322</c:v>
                </c:pt>
                <c:pt idx="1253">
                  <c:v>0.32192809488736207</c:v>
                </c:pt>
                <c:pt idx="1254">
                  <c:v>0</c:v>
                </c:pt>
                <c:pt idx="1255">
                  <c:v>-9.3822637581148367</c:v>
                </c:pt>
                <c:pt idx="1256">
                  <c:v>-0.60378281351073748</c:v>
                </c:pt>
                <c:pt idx="1257">
                  <c:v>0.33908864604554517</c:v>
                </c:pt>
                <c:pt idx="1258">
                  <c:v>-0.67377176767901181</c:v>
                </c:pt>
                <c:pt idx="1259">
                  <c:v>0.69187770463766807</c:v>
                </c:pt>
                <c:pt idx="1260">
                  <c:v>3.2034265038149176E-16</c:v>
                </c:pt>
                <c:pt idx="1261">
                  <c:v>-17.37517804961082</c:v>
                </c:pt>
                <c:pt idx="1262">
                  <c:v>-8.6462586799900301</c:v>
                </c:pt>
                <c:pt idx="1263">
                  <c:v>-9.2304207950923818</c:v>
                </c:pt>
                <c:pt idx="1264">
                  <c:v>7.0389327891398012E-2</c:v>
                </c:pt>
                <c:pt idx="1265">
                  <c:v>-0.53963851021166609</c:v>
                </c:pt>
                <c:pt idx="1266">
                  <c:v>-3.4449159039359911E-2</c:v>
                </c:pt>
                <c:pt idx="1267">
                  <c:v>-0.10780328953451503</c:v>
                </c:pt>
                <c:pt idx="1268">
                  <c:v>9.9667457608995313</c:v>
                </c:pt>
                <c:pt idx="1269">
                  <c:v>-4.7447162402460441E-2</c:v>
                </c:pt>
                <c:pt idx="1270">
                  <c:v>-8.2462160191972653E-2</c:v>
                </c:pt>
                <c:pt idx="1271">
                  <c:v>1.4651227307151531</c:v>
                </c:pt>
                <c:pt idx="1272">
                  <c:v>-7.6486571760385464</c:v>
                </c:pt>
                <c:pt idx="1273">
                  <c:v>-2.1695071099318734E-2</c:v>
                </c:pt>
                <c:pt idx="1274">
                  <c:v>-1.8744691179161412</c:v>
                </c:pt>
                <c:pt idx="1275">
                  <c:v>-0.80735492205760429</c:v>
                </c:pt>
                <c:pt idx="1276">
                  <c:v>-10.644156719937438</c:v>
                </c:pt>
                <c:pt idx="1277">
                  <c:v>-7.0660891904577721</c:v>
                </c:pt>
                <c:pt idx="1278">
                  <c:v>-0.42760617278189955</c:v>
                </c:pt>
                <c:pt idx="1279">
                  <c:v>0.74398602184397855</c:v>
                </c:pt>
                <c:pt idx="1280">
                  <c:v>-11.268736919579066</c:v>
                </c:pt>
                <c:pt idx="1281">
                  <c:v>5.9148833863620496</c:v>
                </c:pt>
                <c:pt idx="1282">
                  <c:v>-0.13993026114447482</c:v>
                </c:pt>
                <c:pt idx="1283">
                  <c:v>7.6486571760385464</c:v>
                </c:pt>
                <c:pt idx="1284">
                  <c:v>0.17508670655809139</c:v>
                </c:pt>
                <c:pt idx="1285">
                  <c:v>1.2223924213364481</c:v>
                </c:pt>
                <c:pt idx="1286">
                  <c:v>11.416621621364193</c:v>
                </c:pt>
                <c:pt idx="1287">
                  <c:v>-0.29016223867452023</c:v>
                </c:pt>
                <c:pt idx="1288">
                  <c:v>-5.5647846187835261</c:v>
                </c:pt>
                <c:pt idx="1289">
                  <c:v>5.7265854909804954</c:v>
                </c:pt>
                <c:pt idx="1290">
                  <c:v>7.4000581443776775E-2</c:v>
                </c:pt>
                <c:pt idx="1291">
                  <c:v>0.2344652536370227</c:v>
                </c:pt>
                <c:pt idx="1292">
                  <c:v>8.3837042924740537</c:v>
                </c:pt>
                <c:pt idx="1293">
                  <c:v>0.87404733892150166</c:v>
                </c:pt>
                <c:pt idx="1294">
                  <c:v>-5.5495112591703748E-2</c:v>
                </c:pt>
                <c:pt idx="1295">
                  <c:v>-3.9729409877755795</c:v>
                </c:pt>
                <c:pt idx="1296">
                  <c:v>-1.1925163520854387</c:v>
                </c:pt>
                <c:pt idx="1297">
                  <c:v>-13.287808556012996</c:v>
                </c:pt>
                <c:pt idx="1298">
                  <c:v>6.8712750084014312E-2</c:v>
                </c:pt>
                <c:pt idx="1299">
                  <c:v>-0.91384335625028557</c:v>
                </c:pt>
                <c:pt idx="1300">
                  <c:v>-0.21379656180493417</c:v>
                </c:pt>
                <c:pt idx="1301">
                  <c:v>0.47296196085834369</c:v>
                </c:pt>
                <c:pt idx="1302">
                  <c:v>-11.966024713800364</c:v>
                </c:pt>
                <c:pt idx="1303">
                  <c:v>1.4667997712144545</c:v>
                </c:pt>
                <c:pt idx="1304">
                  <c:v>1.4441838449383606</c:v>
                </c:pt>
                <c:pt idx="1305">
                  <c:v>-7.6486571760385464</c:v>
                </c:pt>
                <c:pt idx="1306">
                  <c:v>-8.0624959257337636</c:v>
                </c:pt>
                <c:pt idx="1307">
                  <c:v>-2.7195835159379693</c:v>
                </c:pt>
                <c:pt idx="1308">
                  <c:v>-5.7548875021634682</c:v>
                </c:pt>
                <c:pt idx="1309">
                  <c:v>0.23127909184874573</c:v>
                </c:pt>
                <c:pt idx="1310">
                  <c:v>-4.1953266157271889</c:v>
                </c:pt>
                <c:pt idx="1311">
                  <c:v>-2.5597252092221332</c:v>
                </c:pt>
                <c:pt idx="1312">
                  <c:v>-0.3133660813839379</c:v>
                </c:pt>
                <c:pt idx="1313">
                  <c:v>-9.0606959316875546</c:v>
                </c:pt>
                <c:pt idx="1314">
                  <c:v>2.3147564394851075</c:v>
                </c:pt>
                <c:pt idx="1315">
                  <c:v>0.48954293564247381</c:v>
                </c:pt>
                <c:pt idx="1316">
                  <c:v>1.9032883589283227</c:v>
                </c:pt>
                <c:pt idx="1317">
                  <c:v>-0.11306266448663578</c:v>
                </c:pt>
                <c:pt idx="1318">
                  <c:v>7.6558288314408012</c:v>
                </c:pt>
                <c:pt idx="1319">
                  <c:v>-8.0606959316875546</c:v>
                </c:pt>
                <c:pt idx="1320">
                  <c:v>-6.7414669864011483</c:v>
                </c:pt>
                <c:pt idx="1321">
                  <c:v>9.9662651028771325</c:v>
                </c:pt>
                <c:pt idx="1322">
                  <c:v>0.65866059866641713</c:v>
                </c:pt>
                <c:pt idx="1323">
                  <c:v>-0.36438707589804537</c:v>
                </c:pt>
                <c:pt idx="1324">
                  <c:v>-0.89077093024524101</c:v>
                </c:pt>
                <c:pt idx="1325">
                  <c:v>-0.56944950134983141</c:v>
                </c:pt>
                <c:pt idx="1326">
                  <c:v>0.18442457113742758</c:v>
                </c:pt>
                <c:pt idx="1327">
                  <c:v>6.0732489820306386</c:v>
                </c:pt>
                <c:pt idx="1328">
                  <c:v>2.4162554774355156</c:v>
                </c:pt>
                <c:pt idx="1329">
                  <c:v>-7.0660891904577721</c:v>
                </c:pt>
                <c:pt idx="1330">
                  <c:v>-1.4895567292805123</c:v>
                </c:pt>
                <c:pt idx="1331">
                  <c:v>-0.50110844940251142</c:v>
                </c:pt>
                <c:pt idx="1332">
                  <c:v>2.6967047600269359E-2</c:v>
                </c:pt>
                <c:pt idx="1333">
                  <c:v>3.9608294027193223</c:v>
                </c:pt>
                <c:pt idx="1334">
                  <c:v>0.1952673659243741</c:v>
                </c:pt>
                <c:pt idx="1335">
                  <c:v>0.63504311996841567</c:v>
                </c:pt>
                <c:pt idx="1336">
                  <c:v>-6.7114195858536743E-2</c:v>
                </c:pt>
                <c:pt idx="1337">
                  <c:v>-10.759888183221834</c:v>
                </c:pt>
                <c:pt idx="1338">
                  <c:v>-1.4147371568106231</c:v>
                </c:pt>
                <c:pt idx="1339">
                  <c:v>8.3822637581148367</c:v>
                </c:pt>
                <c:pt idx="1340">
                  <c:v>-2.1585780160219909E-2</c:v>
                </c:pt>
                <c:pt idx="1341">
                  <c:v>5.08746284125034</c:v>
                </c:pt>
                <c:pt idx="1342">
                  <c:v>-2.2324546671454653E-2</c:v>
                </c:pt>
                <c:pt idx="1343">
                  <c:v>-7.8621177729701272E-3</c:v>
                </c:pt>
                <c:pt idx="1344">
                  <c:v>-0.41503749927884381</c:v>
                </c:pt>
                <c:pt idx="1345">
                  <c:v>-9.8830026659424544E-2</c:v>
                </c:pt>
                <c:pt idx="1346">
                  <c:v>-1.4258604685733802</c:v>
                </c:pt>
                <c:pt idx="1347">
                  <c:v>4.273559133363797</c:v>
                </c:pt>
                <c:pt idx="1348">
                  <c:v>-0.15736069180150414</c:v>
                </c:pt>
                <c:pt idx="1349">
                  <c:v>-0.21859884817800188</c:v>
                </c:pt>
                <c:pt idx="1350">
                  <c:v>-0.15491596683422745</c:v>
                </c:pt>
                <c:pt idx="1351">
                  <c:v>-0.11765158865427278</c:v>
                </c:pt>
                <c:pt idx="1352">
                  <c:v>1.9686539887453828E-3</c:v>
                </c:pt>
                <c:pt idx="1353">
                  <c:v>-1.1716854593067496</c:v>
                </c:pt>
                <c:pt idx="1354">
                  <c:v>-0.15545451863397922</c:v>
                </c:pt>
                <c:pt idx="1355">
                  <c:v>-0.242701403736787</c:v>
                </c:pt>
                <c:pt idx="1356">
                  <c:v>-0.35295499050798684</c:v>
                </c:pt>
                <c:pt idx="1357">
                  <c:v>0.24005108783295498</c:v>
                </c:pt>
                <c:pt idx="1358">
                  <c:v>-0.13210353600734498</c:v>
                </c:pt>
                <c:pt idx="1359">
                  <c:v>3.5333073112280892E-2</c:v>
                </c:pt>
                <c:pt idx="1360">
                  <c:v>-0.35845397091247633</c:v>
                </c:pt>
                <c:pt idx="1361">
                  <c:v>6.3521283326630611</c:v>
                </c:pt>
                <c:pt idx="1362">
                  <c:v>0.80761220160191272</c:v>
                </c:pt>
                <c:pt idx="1363">
                  <c:v>0.19264507794239583</c:v>
                </c:pt>
                <c:pt idx="1364">
                  <c:v>-7.6462586799900292</c:v>
                </c:pt>
                <c:pt idx="1365">
                  <c:v>-1.4395104490164707</c:v>
                </c:pt>
                <c:pt idx="1366">
                  <c:v>4.3860584323070784</c:v>
                </c:pt>
                <c:pt idx="1367">
                  <c:v>-0.24792751344358502</c:v>
                </c:pt>
                <c:pt idx="1368">
                  <c:v>3.6069254707521682E-2</c:v>
                </c:pt>
                <c:pt idx="1369">
                  <c:v>-0.43567485512389575</c:v>
                </c:pt>
                <c:pt idx="1370">
                  <c:v>-0.12963528041659567</c:v>
                </c:pt>
                <c:pt idx="1371">
                  <c:v>3.4463872708125742</c:v>
                </c:pt>
                <c:pt idx="1372">
                  <c:v>-7.0389327891398012E-2</c:v>
                </c:pt>
                <c:pt idx="1373">
                  <c:v>1.5594274086140185</c:v>
                </c:pt>
                <c:pt idx="1374">
                  <c:v>0.54252723440075978</c:v>
                </c:pt>
                <c:pt idx="1375">
                  <c:v>1.7487426728841397E-2</c:v>
                </c:pt>
                <c:pt idx="1376">
                  <c:v>0.91312254932003345</c:v>
                </c:pt>
                <c:pt idx="1377">
                  <c:v>-1.9874469496569154</c:v>
                </c:pt>
                <c:pt idx="1378">
                  <c:v>3.5228721514081336</c:v>
                </c:pt>
                <c:pt idx="1379">
                  <c:v>0</c:v>
                </c:pt>
                <c:pt idx="1380">
                  <c:v>0.4180275418846553</c:v>
                </c:pt>
                <c:pt idx="1381">
                  <c:v>-4.642867280445703</c:v>
                </c:pt>
                <c:pt idx="1382">
                  <c:v>0.36773178450048738</c:v>
                </c:pt>
                <c:pt idx="1383">
                  <c:v>-8.3328383598895939E-2</c:v>
                </c:pt>
                <c:pt idx="1384">
                  <c:v>-7.2756342435314411E-2</c:v>
                </c:pt>
                <c:pt idx="1385">
                  <c:v>-0.49913545261104797</c:v>
                </c:pt>
                <c:pt idx="1386">
                  <c:v>-6.2584537378022859E-2</c:v>
                </c:pt>
                <c:pt idx="1387">
                  <c:v>-0.78240856492737321</c:v>
                </c:pt>
                <c:pt idx="1388">
                  <c:v>1.3521602963067776</c:v>
                </c:pt>
                <c:pt idx="1389">
                  <c:v>-6.4130337419715411E-2</c:v>
                </c:pt>
                <c:pt idx="1390">
                  <c:v>7.6582114827517938</c:v>
                </c:pt>
                <c:pt idx="1391">
                  <c:v>-1.7018568406776624</c:v>
                </c:pt>
                <c:pt idx="1392">
                  <c:v>-2.7480736422106852E-2</c:v>
                </c:pt>
                <c:pt idx="1393">
                  <c:v>-0.2325806092920801</c:v>
                </c:pt>
                <c:pt idx="1394">
                  <c:v>7.6462586799900292</c:v>
                </c:pt>
                <c:pt idx="1395">
                  <c:v>-11.10372492250138</c:v>
                </c:pt>
                <c:pt idx="1396">
                  <c:v>-11.485493915223493</c:v>
                </c:pt>
                <c:pt idx="1397">
                  <c:v>-10.146780789986686</c:v>
                </c:pt>
                <c:pt idx="1398">
                  <c:v>11.965904504239749</c:v>
                </c:pt>
                <c:pt idx="1399">
                  <c:v>8.6462586799900301</c:v>
                </c:pt>
                <c:pt idx="1400">
                  <c:v>9.229619965185119</c:v>
                </c:pt>
                <c:pt idx="1401">
                  <c:v>-14.51012541066784</c:v>
                </c:pt>
                <c:pt idx="1402">
                  <c:v>0.13495459191923945</c:v>
                </c:pt>
                <c:pt idx="1403">
                  <c:v>-3.0837403922592876E-2</c:v>
                </c:pt>
                <c:pt idx="1404">
                  <c:v>0.22766736337712257</c:v>
                </c:pt>
                <c:pt idx="1405">
                  <c:v>0.84839759952819338</c:v>
                </c:pt>
                <c:pt idx="1406">
                  <c:v>-0.18442457113742763</c:v>
                </c:pt>
                <c:pt idx="1407">
                  <c:v>-0.33120590847537346</c:v>
                </c:pt>
                <c:pt idx="1408">
                  <c:v>-0.54748779530249325</c:v>
                </c:pt>
                <c:pt idx="1409">
                  <c:v>-0.23177753240072874</c:v>
                </c:pt>
                <c:pt idx="1410">
                  <c:v>-13.724229606238746</c:v>
                </c:pt>
                <c:pt idx="1411">
                  <c:v>-15.530579063234072</c:v>
                </c:pt>
                <c:pt idx="1412">
                  <c:v>9.3822637581148367</c:v>
                </c:pt>
                <c:pt idx="1413">
                  <c:v>-0.30065947813371136</c:v>
                </c:pt>
                <c:pt idx="1414">
                  <c:v>0.11640949211531081</c:v>
                </c:pt>
                <c:pt idx="1415">
                  <c:v>-2.4023901229956417</c:v>
                </c:pt>
                <c:pt idx="1416">
                  <c:v>-2.3625700793847084</c:v>
                </c:pt>
                <c:pt idx="1417">
                  <c:v>-8.3837042924740537</c:v>
                </c:pt>
                <c:pt idx="1418">
                  <c:v>0.32472672824003562</c:v>
                </c:pt>
                <c:pt idx="1419">
                  <c:v>-7.0660891904577721</c:v>
                </c:pt>
                <c:pt idx="1420">
                  <c:v>0.53942110549964273</c:v>
                </c:pt>
                <c:pt idx="1421">
                  <c:v>-0.28040733912218468</c:v>
                </c:pt>
                <c:pt idx="1422">
                  <c:v>-0.39696808202515455</c:v>
                </c:pt>
                <c:pt idx="1423">
                  <c:v>2.3925839245480762E-2</c:v>
                </c:pt>
                <c:pt idx="1424">
                  <c:v>-6.3110043854638004E-2</c:v>
                </c:pt>
                <c:pt idx="1425">
                  <c:v>-0.20645087746742632</c:v>
                </c:pt>
                <c:pt idx="1426">
                  <c:v>-0.18876164345516774</c:v>
                </c:pt>
                <c:pt idx="1427">
                  <c:v>-0.34741306644208364</c:v>
                </c:pt>
                <c:pt idx="1428">
                  <c:v>0.23581293709876971</c:v>
                </c:pt>
                <c:pt idx="1429">
                  <c:v>8.2462160191972972E-2</c:v>
                </c:pt>
                <c:pt idx="1430">
                  <c:v>0.54189377882927015</c:v>
                </c:pt>
                <c:pt idx="1431">
                  <c:v>1.446148031818874</c:v>
                </c:pt>
                <c:pt idx="1432">
                  <c:v>-4.3153583810142004E-2</c:v>
                </c:pt>
                <c:pt idx="1433">
                  <c:v>14.468305841138815</c:v>
                </c:pt>
                <c:pt idx="1434">
                  <c:v>0.13492958008610836</c:v>
                </c:pt>
                <c:pt idx="1435">
                  <c:v>-0.34260166315211205</c:v>
                </c:pt>
                <c:pt idx="1436">
                  <c:v>-5.3457748368417297</c:v>
                </c:pt>
                <c:pt idx="1437">
                  <c:v>8.6450579349844769</c:v>
                </c:pt>
                <c:pt idx="1438">
                  <c:v>1.8076125231726334</c:v>
                </c:pt>
                <c:pt idx="1439">
                  <c:v>0.10309349296410371</c:v>
                </c:pt>
                <c:pt idx="1440">
                  <c:v>-9.7604427459966399</c:v>
                </c:pt>
                <c:pt idx="1441">
                  <c:v>-2.5754081940079074</c:v>
                </c:pt>
                <c:pt idx="1442">
                  <c:v>-0.36040224270199789</c:v>
                </c:pt>
                <c:pt idx="1443">
                  <c:v>0.26303440583379406</c:v>
                </c:pt>
                <c:pt idx="1444">
                  <c:v>0.19264507794239583</c:v>
                </c:pt>
                <c:pt idx="1445">
                  <c:v>0.12109181691736218</c:v>
                </c:pt>
                <c:pt idx="1446">
                  <c:v>2.1157546321003196</c:v>
                </c:pt>
                <c:pt idx="1447">
                  <c:v>-1.1352766366963485</c:v>
                </c:pt>
                <c:pt idx="1448">
                  <c:v>9.5189809291704002</c:v>
                </c:pt>
                <c:pt idx="1449">
                  <c:v>5.5647846187835261</c:v>
                </c:pt>
                <c:pt idx="1450">
                  <c:v>0.29808135293299465</c:v>
                </c:pt>
                <c:pt idx="1451">
                  <c:v>-6.4429434958487288</c:v>
                </c:pt>
                <c:pt idx="1452">
                  <c:v>1.9937059013373284</c:v>
                </c:pt>
                <c:pt idx="1453">
                  <c:v>0</c:v>
                </c:pt>
                <c:pt idx="1454">
                  <c:v>1.9892469437031255</c:v>
                </c:pt>
                <c:pt idx="1455">
                  <c:v>10.451554569765362</c:v>
                </c:pt>
                <c:pt idx="1456">
                  <c:v>-0.57619229109342396</c:v>
                </c:pt>
                <c:pt idx="1457">
                  <c:v>0.25821738953601792</c:v>
                </c:pt>
                <c:pt idx="1458">
                  <c:v>-1.663308552440897</c:v>
                </c:pt>
                <c:pt idx="1459">
                  <c:v>-7.3565094684655372E-2</c:v>
                </c:pt>
                <c:pt idx="1460">
                  <c:v>8.7795604495013627E-2</c:v>
                </c:pt>
                <c:pt idx="1461">
                  <c:v>12.081483438093674</c:v>
                </c:pt>
                <c:pt idx="1462">
                  <c:v>-0.23769155771933054</c:v>
                </c:pt>
                <c:pt idx="1463">
                  <c:v>0.44409996488130632</c:v>
                </c:pt>
                <c:pt idx="1464">
                  <c:v>-0.30945874292514602</c:v>
                </c:pt>
                <c:pt idx="1465">
                  <c:v>-0.32192809488736251</c:v>
                </c:pt>
                <c:pt idx="1466">
                  <c:v>0.8862103427688437</c:v>
                </c:pt>
                <c:pt idx="1467">
                  <c:v>7.6486571760385464</c:v>
                </c:pt>
                <c:pt idx="1468">
                  <c:v>-0.35804752069401402</c:v>
                </c:pt>
                <c:pt idx="1469">
                  <c:v>-1.7548875021634687</c:v>
                </c:pt>
                <c:pt idx="1470">
                  <c:v>0.73696559416620622</c:v>
                </c:pt>
                <c:pt idx="1471">
                  <c:v>11.759333407194662</c:v>
                </c:pt>
                <c:pt idx="1472">
                  <c:v>0.66706358093604989</c:v>
                </c:pt>
                <c:pt idx="1473">
                  <c:v>-7.6486571760385464</c:v>
                </c:pt>
                <c:pt idx="1474">
                  <c:v>-1.8974302663594524</c:v>
                </c:pt>
                <c:pt idx="1475">
                  <c:v>-1.3203842798220253</c:v>
                </c:pt>
                <c:pt idx="1476">
                  <c:v>-10.866248611111173</c:v>
                </c:pt>
                <c:pt idx="1477">
                  <c:v>10.229619965185119</c:v>
                </c:pt>
                <c:pt idx="1478">
                  <c:v>-0.51457317282975812</c:v>
                </c:pt>
                <c:pt idx="1479">
                  <c:v>4.7548875021634691</c:v>
                </c:pt>
                <c:pt idx="1480">
                  <c:v>-1.4152629027697936</c:v>
                </c:pt>
                <c:pt idx="1481">
                  <c:v>0.56856806247048786</c:v>
                </c:pt>
                <c:pt idx="1482">
                  <c:v>-0.53886608613170217</c:v>
                </c:pt>
                <c:pt idx="1483">
                  <c:v>0.7062687969432897</c:v>
                </c:pt>
                <c:pt idx="1484">
                  <c:v>-0.54520479148342171</c:v>
                </c:pt>
                <c:pt idx="1485">
                  <c:v>-5.9228321394775394</c:v>
                </c:pt>
                <c:pt idx="1486">
                  <c:v>-9.2304207950923818</c:v>
                </c:pt>
                <c:pt idx="1487">
                  <c:v>-0.11863636155839832</c:v>
                </c:pt>
                <c:pt idx="1488">
                  <c:v>2.6405424632526526</c:v>
                </c:pt>
                <c:pt idx="1489">
                  <c:v>0.61832109766758703</c:v>
                </c:pt>
                <c:pt idx="1490">
                  <c:v>-3.2396085569129829</c:v>
                </c:pt>
                <c:pt idx="1491">
                  <c:v>-0.10144526355954543</c:v>
                </c:pt>
                <c:pt idx="1492">
                  <c:v>0.26987701793086638</c:v>
                </c:pt>
                <c:pt idx="1493">
                  <c:v>8.0624959257337636</c:v>
                </c:pt>
                <c:pt idx="1494">
                  <c:v>-0.36350320015468002</c:v>
                </c:pt>
                <c:pt idx="1495">
                  <c:v>-0.15370941539545291</c:v>
                </c:pt>
                <c:pt idx="1496">
                  <c:v>0.13565509935756639</c:v>
                </c:pt>
                <c:pt idx="1497">
                  <c:v>-0.56142698626036747</c:v>
                </c:pt>
                <c:pt idx="1498">
                  <c:v>-6.4899774793094847E-2</c:v>
                </c:pt>
                <c:pt idx="1499">
                  <c:v>0.18586654531133384</c:v>
                </c:pt>
                <c:pt idx="1500">
                  <c:v>0.54382380592766977</c:v>
                </c:pt>
                <c:pt idx="1501">
                  <c:v>-0.35327433175470696</c:v>
                </c:pt>
                <c:pt idx="1502">
                  <c:v>0.65533379503725242</c:v>
                </c:pt>
                <c:pt idx="1503">
                  <c:v>-6.8712750084014035E-2</c:v>
                </c:pt>
                <c:pt idx="1504">
                  <c:v>8.7462841250339707E-2</c:v>
                </c:pt>
                <c:pt idx="1505">
                  <c:v>-3.9417921813747923E-3</c:v>
                </c:pt>
                <c:pt idx="1506">
                  <c:v>-6.108809582645717E-3</c:v>
                </c:pt>
                <c:pt idx="1507">
                  <c:v>-0.25032335408424011</c:v>
                </c:pt>
                <c:pt idx="1508">
                  <c:v>-1.0454357637166366E-2</c:v>
                </c:pt>
                <c:pt idx="1509">
                  <c:v>9.229619965185119</c:v>
                </c:pt>
                <c:pt idx="1510">
                  <c:v>-3.2794233663728272</c:v>
                </c:pt>
                <c:pt idx="1511">
                  <c:v>0.1353518528948863</c:v>
                </c:pt>
                <c:pt idx="1512">
                  <c:v>0.73696559416620622</c:v>
                </c:pt>
                <c:pt idx="1513">
                  <c:v>-2.4746523555760662</c:v>
                </c:pt>
                <c:pt idx="1514">
                  <c:v>6.0732489820306386</c:v>
                </c:pt>
                <c:pt idx="1515">
                  <c:v>-1.2094533656289499</c:v>
                </c:pt>
                <c:pt idx="1516">
                  <c:v>-3.3947331923337876E-2</c:v>
                </c:pt>
                <c:pt idx="1517">
                  <c:v>4.1790812500631178</c:v>
                </c:pt>
                <c:pt idx="1518">
                  <c:v>-0.80787007829978152</c:v>
                </c:pt>
                <c:pt idx="1519">
                  <c:v>6.6486571760385464</c:v>
                </c:pt>
                <c:pt idx="1520">
                  <c:v>-0.98119948829898385</c:v>
                </c:pt>
                <c:pt idx="1521">
                  <c:v>-0.24043297689666132</c:v>
                </c:pt>
                <c:pt idx="1522">
                  <c:v>-9.1995784080772788E-2</c:v>
                </c:pt>
                <c:pt idx="1523">
                  <c:v>-0.29680069556658278</c:v>
                </c:pt>
                <c:pt idx="1524">
                  <c:v>-0.28950661719498483</c:v>
                </c:pt>
                <c:pt idx="1525">
                  <c:v>-8.1413213465120898E-2</c:v>
                </c:pt>
                <c:pt idx="1526">
                  <c:v>-1.2340115046032816</c:v>
                </c:pt>
                <c:pt idx="1527">
                  <c:v>-0.25461639132218666</c:v>
                </c:pt>
                <c:pt idx="1528">
                  <c:v>0.45810622117073002</c:v>
                </c:pt>
                <c:pt idx="1529">
                  <c:v>4.4126374071583561</c:v>
                </c:pt>
                <c:pt idx="1530">
                  <c:v>0.12723518829610755</c:v>
                </c:pt>
                <c:pt idx="1531">
                  <c:v>1.5266756653310572E-2</c:v>
                </c:pt>
                <c:pt idx="1532">
                  <c:v>-1.5658536777734517</c:v>
                </c:pt>
                <c:pt idx="1533">
                  <c:v>-13.971812956405426</c:v>
                </c:pt>
                <c:pt idx="1534">
                  <c:v>11.381182412624446</c:v>
                </c:pt>
                <c:pt idx="1535">
                  <c:v>12.059006395201113</c:v>
                </c:pt>
                <c:pt idx="1536">
                  <c:v>-6.3565128777466201E-2</c:v>
                </c:pt>
                <c:pt idx="1537">
                  <c:v>-0.15200309344504997</c:v>
                </c:pt>
                <c:pt idx="1538">
                  <c:v>0.16947422967145581</c:v>
                </c:pt>
                <c:pt idx="1539">
                  <c:v>-0.31831695292959183</c:v>
                </c:pt>
                <c:pt idx="1540">
                  <c:v>12.013322673425447</c:v>
                </c:pt>
                <c:pt idx="1541">
                  <c:v>12.059119092544519</c:v>
                </c:pt>
                <c:pt idx="1542">
                  <c:v>14.702767912403596</c:v>
                </c:pt>
                <c:pt idx="1543">
                  <c:v>10.45189794595189</c:v>
                </c:pt>
                <c:pt idx="1544">
                  <c:v>8.8672787397096631</c:v>
                </c:pt>
                <c:pt idx="1545">
                  <c:v>-0.22677086184702194</c:v>
                </c:pt>
                <c:pt idx="1546">
                  <c:v>0.46756655041979611</c:v>
                </c:pt>
                <c:pt idx="1547">
                  <c:v>0.46756655041979611</c:v>
                </c:pt>
                <c:pt idx="1548">
                  <c:v>-0.22600367488882686</c:v>
                </c:pt>
                <c:pt idx="1549">
                  <c:v>0.39513794184113865</c:v>
                </c:pt>
                <c:pt idx="1550">
                  <c:v>0.22948184612276717</c:v>
                </c:pt>
                <c:pt idx="1551">
                  <c:v>-0.65207669657969303</c:v>
                </c:pt>
                <c:pt idx="1552">
                  <c:v>0.29218075149331013</c:v>
                </c:pt>
                <c:pt idx="1553">
                  <c:v>12.146568675740786</c:v>
                </c:pt>
                <c:pt idx="1554">
                  <c:v>9.7604427459966399</c:v>
                </c:pt>
                <c:pt idx="1555">
                  <c:v>9.7604427459966399</c:v>
                </c:pt>
                <c:pt idx="1556">
                  <c:v>-8.6450579349844769</c:v>
                </c:pt>
                <c:pt idx="1557">
                  <c:v>1.5813602640409608</c:v>
                </c:pt>
                <c:pt idx="1558">
                  <c:v>-1.2005054822672514</c:v>
                </c:pt>
                <c:pt idx="1559">
                  <c:v>8.8683081332894673</c:v>
                </c:pt>
                <c:pt idx="1560">
                  <c:v>3.8073549220576046</c:v>
                </c:pt>
                <c:pt idx="1561">
                  <c:v>12.702822011777029</c:v>
                </c:pt>
                <c:pt idx="1562">
                  <c:v>4.162133145589908</c:v>
                </c:pt>
                <c:pt idx="1563">
                  <c:v>9.8672787397096631</c:v>
                </c:pt>
                <c:pt idx="1564">
                  <c:v>0.26320614502105566</c:v>
                </c:pt>
                <c:pt idx="1565">
                  <c:v>11.550907075927366</c:v>
                </c:pt>
                <c:pt idx="1566">
                  <c:v>1.1248752606043233</c:v>
                </c:pt>
                <c:pt idx="1567">
                  <c:v>-0.85127799744130861</c:v>
                </c:pt>
                <c:pt idx="1568">
                  <c:v>8.8683081332894673</c:v>
                </c:pt>
                <c:pt idx="1569">
                  <c:v>9.2304207950923818</c:v>
                </c:pt>
                <c:pt idx="1570">
                  <c:v>-3.2379969446072758</c:v>
                </c:pt>
                <c:pt idx="1571">
                  <c:v>-3.1663227647621173</c:v>
                </c:pt>
                <c:pt idx="1572">
                  <c:v>0.5720234450136582</c:v>
                </c:pt>
                <c:pt idx="1573">
                  <c:v>-7.9848931076097918</c:v>
                </c:pt>
                <c:pt idx="1574">
                  <c:v>-11.10372492250138</c:v>
                </c:pt>
                <c:pt idx="1575">
                  <c:v>-3.6994207482201433E-2</c:v>
                </c:pt>
                <c:pt idx="1576">
                  <c:v>-11.582612451267021</c:v>
                </c:pt>
                <c:pt idx="1577">
                  <c:v>0.19703684705955357</c:v>
                </c:pt>
                <c:pt idx="1578">
                  <c:v>-0.23379718460869725</c:v>
                </c:pt>
                <c:pt idx="1579">
                  <c:v>1.2223008289205206</c:v>
                </c:pt>
                <c:pt idx="1580">
                  <c:v>0.3649968167792485</c:v>
                </c:pt>
                <c:pt idx="1581">
                  <c:v>-0.44541114832236284</c:v>
                </c:pt>
                <c:pt idx="1582">
                  <c:v>8.7409833147128052E-2</c:v>
                </c:pt>
                <c:pt idx="1583">
                  <c:v>-2.517848304862619</c:v>
                </c:pt>
                <c:pt idx="1584">
                  <c:v>11.702894141119387</c:v>
                </c:pt>
                <c:pt idx="1585">
                  <c:v>0.32262320212359419</c:v>
                </c:pt>
                <c:pt idx="1586">
                  <c:v>8.3537873298808549E-3</c:v>
                </c:pt>
                <c:pt idx="1587">
                  <c:v>-1.1741006774135057</c:v>
                </c:pt>
                <c:pt idx="1588">
                  <c:v>0.84472177452208907</c:v>
                </c:pt>
                <c:pt idx="1589">
                  <c:v>-0.47804729680464425</c:v>
                </c:pt>
                <c:pt idx="1590">
                  <c:v>-7.0660891904577721</c:v>
                </c:pt>
                <c:pt idx="1591">
                  <c:v>0.6819049470786589</c:v>
                </c:pt>
                <c:pt idx="1592">
                  <c:v>-0.67807190511263771</c:v>
                </c:pt>
                <c:pt idx="1593">
                  <c:v>-1.2630344058337941</c:v>
                </c:pt>
                <c:pt idx="1594">
                  <c:v>0.12928301694496647</c:v>
                </c:pt>
                <c:pt idx="1595">
                  <c:v>0.99284020842713405</c:v>
                </c:pt>
                <c:pt idx="1596">
                  <c:v>-0.15391268345368136</c:v>
                </c:pt>
                <c:pt idx="1597">
                  <c:v>-1.7369655941662063</c:v>
                </c:pt>
                <c:pt idx="1598">
                  <c:v>-0.3396300966208215</c:v>
                </c:pt>
                <c:pt idx="1599">
                  <c:v>-0.22404027421793002</c:v>
                </c:pt>
                <c:pt idx="1600">
                  <c:v>-0.99397621237222988</c:v>
                </c:pt>
                <c:pt idx="1601">
                  <c:v>0.62003526763478223</c:v>
                </c:pt>
                <c:pt idx="1602">
                  <c:v>1.9297376643221336</c:v>
                </c:pt>
                <c:pt idx="1603">
                  <c:v>11.416621621364193</c:v>
                </c:pt>
                <c:pt idx="1604">
                  <c:v>-8.3822637581148385</c:v>
                </c:pt>
                <c:pt idx="1605">
                  <c:v>1.6721144498162386</c:v>
                </c:pt>
                <c:pt idx="1606">
                  <c:v>5.9228321394775394</c:v>
                </c:pt>
                <c:pt idx="1607">
                  <c:v>-9.8672787397096631</c:v>
                </c:pt>
                <c:pt idx="1608">
                  <c:v>0.2100352148164647</c:v>
                </c:pt>
                <c:pt idx="1609">
                  <c:v>-0.87326737270638788</c:v>
                </c:pt>
                <c:pt idx="1610">
                  <c:v>1.0423108048579643</c:v>
                </c:pt>
                <c:pt idx="1611">
                  <c:v>-10.229619965185119</c:v>
                </c:pt>
                <c:pt idx="1612">
                  <c:v>-0.26097488365549959</c:v>
                </c:pt>
                <c:pt idx="1613">
                  <c:v>-0.39485961734121339</c:v>
                </c:pt>
                <c:pt idx="1614">
                  <c:v>9.2118201988431389E-2</c:v>
                </c:pt>
                <c:pt idx="1615">
                  <c:v>0.15611920191728196</c:v>
                </c:pt>
                <c:pt idx="1616">
                  <c:v>10.058893689053569</c:v>
                </c:pt>
                <c:pt idx="1617">
                  <c:v>-6.0732489820306386</c:v>
                </c:pt>
                <c:pt idx="1618">
                  <c:v>0.21230360371286375</c:v>
                </c:pt>
                <c:pt idx="1619">
                  <c:v>7.7536600471020248E-2</c:v>
                </c:pt>
                <c:pt idx="1620">
                  <c:v>-4.2644337408493667E-2</c:v>
                </c:pt>
                <c:pt idx="1621">
                  <c:v>11.146780789986687</c:v>
                </c:pt>
                <c:pt idx="1622">
                  <c:v>2.4881529787839729</c:v>
                </c:pt>
                <c:pt idx="1623">
                  <c:v>6.3193826487193891E-2</c:v>
                </c:pt>
                <c:pt idx="1624">
                  <c:v>-0.4576818366873377</c:v>
                </c:pt>
                <c:pt idx="1625">
                  <c:v>-0.61812936465635504</c:v>
                </c:pt>
                <c:pt idx="1626">
                  <c:v>-1.5681622232269512E-2</c:v>
                </c:pt>
                <c:pt idx="1627">
                  <c:v>-8.8672787397096631</c:v>
                </c:pt>
                <c:pt idx="1628">
                  <c:v>0.39221010894093639</c:v>
                </c:pt>
                <c:pt idx="1629">
                  <c:v>-0.14062561578744168</c:v>
                </c:pt>
                <c:pt idx="1630">
                  <c:v>10.381542951184585</c:v>
                </c:pt>
                <c:pt idx="1631">
                  <c:v>0.65156154033751568</c:v>
                </c:pt>
                <c:pt idx="1632">
                  <c:v>1.5849625007211563</c:v>
                </c:pt>
                <c:pt idx="1633">
                  <c:v>6.0732489820306386</c:v>
                </c:pt>
                <c:pt idx="1634">
                  <c:v>1.9874469496569156</c:v>
                </c:pt>
                <c:pt idx="1635">
                  <c:v>-2.1845688334285223</c:v>
                </c:pt>
                <c:pt idx="1636">
                  <c:v>1.5649048483799028</c:v>
                </c:pt>
                <c:pt idx="1637">
                  <c:v>-5.9228321394775394</c:v>
                </c:pt>
                <c:pt idx="1638">
                  <c:v>5.3457748368417306</c:v>
                </c:pt>
                <c:pt idx="1639">
                  <c:v>9.7604427459966399</c:v>
                </c:pt>
                <c:pt idx="1640">
                  <c:v>-0.24914514894213313</c:v>
                </c:pt>
                <c:pt idx="1641">
                  <c:v>-0.13956206636919155</c:v>
                </c:pt>
                <c:pt idx="1642">
                  <c:v>-0.18615578502701516</c:v>
                </c:pt>
                <c:pt idx="1643">
                  <c:v>-9.0597950917951025</c:v>
                </c:pt>
                <c:pt idx="1644">
                  <c:v>6.5963262378358561E-2</c:v>
                </c:pt>
                <c:pt idx="1645">
                  <c:v>-6.4103194857447948E-2</c:v>
                </c:pt>
                <c:pt idx="1646">
                  <c:v>0.88060390408824285</c:v>
                </c:pt>
                <c:pt idx="1647">
                  <c:v>12.840253402578229</c:v>
                </c:pt>
                <c:pt idx="1648">
                  <c:v>7.7503534013769221E-2</c:v>
                </c:pt>
                <c:pt idx="1649">
                  <c:v>-9.2157444580703296E-2</c:v>
                </c:pt>
                <c:pt idx="1650">
                  <c:v>0.12934537544342617</c:v>
                </c:pt>
                <c:pt idx="1651">
                  <c:v>-4.6314487316457846E-3</c:v>
                </c:pt>
                <c:pt idx="1652">
                  <c:v>-0.26664565938617268</c:v>
                </c:pt>
                <c:pt idx="1653">
                  <c:v>0.37064337992039054</c:v>
                </c:pt>
                <c:pt idx="1654">
                  <c:v>-11.58276924038209</c:v>
                </c:pt>
                <c:pt idx="1655">
                  <c:v>3.0236021165752018</c:v>
                </c:pt>
                <c:pt idx="1656">
                  <c:v>2.8964736252139096E-2</c:v>
                </c:pt>
                <c:pt idx="1657">
                  <c:v>5.3031233461796751E-2</c:v>
                </c:pt>
                <c:pt idx="1658">
                  <c:v>1.7674892323190857E-2</c:v>
                </c:pt>
                <c:pt idx="1659">
                  <c:v>-6.1308361336994618E-3</c:v>
                </c:pt>
                <c:pt idx="1660">
                  <c:v>3.3836231461930641E-2</c:v>
                </c:pt>
                <c:pt idx="1661">
                  <c:v>2.1565349834933658E-2</c:v>
                </c:pt>
                <c:pt idx="1662">
                  <c:v>12.125090539303256</c:v>
                </c:pt>
                <c:pt idx="1663">
                  <c:v>9.6429762683092862E-2</c:v>
                </c:pt>
                <c:pt idx="1664">
                  <c:v>3.5374330101885079E-2</c:v>
                </c:pt>
                <c:pt idx="1665">
                  <c:v>6.1751011091444E-2</c:v>
                </c:pt>
                <c:pt idx="1666">
                  <c:v>0.11596601804832488</c:v>
                </c:pt>
                <c:pt idx="1667">
                  <c:v>5.4961275382693596E-2</c:v>
                </c:pt>
                <c:pt idx="1668">
                  <c:v>0.11353833554756573</c:v>
                </c:pt>
                <c:pt idx="1669">
                  <c:v>0.17382945589822832</c:v>
                </c:pt>
                <c:pt idx="1670">
                  <c:v>1.8354711391186311</c:v>
                </c:pt>
                <c:pt idx="1671">
                  <c:v>0.45187426745921505</c:v>
                </c:pt>
                <c:pt idx="1672">
                  <c:v>-0.15200309344504997</c:v>
                </c:pt>
                <c:pt idx="1673">
                  <c:v>6.8712750084014618E-2</c:v>
                </c:pt>
                <c:pt idx="1674">
                  <c:v>0.25902453019846317</c:v>
                </c:pt>
                <c:pt idx="1675">
                  <c:v>1.1181814263483143</c:v>
                </c:pt>
                <c:pt idx="1676">
                  <c:v>-0.26748031086498586</c:v>
                </c:pt>
                <c:pt idx="1677">
                  <c:v>-7.777309400907613E-2</c:v>
                </c:pt>
                <c:pt idx="1678">
                  <c:v>-3.5429489537597898E-2</c:v>
                </c:pt>
                <c:pt idx="1679">
                  <c:v>-7.0660891904577721</c:v>
                </c:pt>
                <c:pt idx="1680">
                  <c:v>-0.25360499291386318</c:v>
                </c:pt>
                <c:pt idx="1681">
                  <c:v>-7.7085376971699787E-2</c:v>
                </c:pt>
                <c:pt idx="1682">
                  <c:v>-8.3837042924740537</c:v>
                </c:pt>
                <c:pt idx="1683">
                  <c:v>-0.12157605969354189</c:v>
                </c:pt>
                <c:pt idx="1684">
                  <c:v>-3.8360473698760097E-2</c:v>
                </c:pt>
                <c:pt idx="1685">
                  <c:v>-10.845751385070784</c:v>
                </c:pt>
                <c:pt idx="1686">
                  <c:v>6.9464819663099989E-2</c:v>
                </c:pt>
                <c:pt idx="1687">
                  <c:v>0.16213619948125063</c:v>
                </c:pt>
                <c:pt idx="1688">
                  <c:v>-1.6230490392398531E-2</c:v>
                </c:pt>
                <c:pt idx="1689">
                  <c:v>-10.966265102877133</c:v>
                </c:pt>
                <c:pt idx="1690">
                  <c:v>-0.68084898978321129</c:v>
                </c:pt>
                <c:pt idx="1691">
                  <c:v>0.93573360419937646</c:v>
                </c:pt>
                <c:pt idx="1692">
                  <c:v>-3.8073549220576037</c:v>
                </c:pt>
                <c:pt idx="1693">
                  <c:v>9.6507980853346373E-2</c:v>
                </c:pt>
                <c:pt idx="1694">
                  <c:v>1.0968615392525893</c:v>
                </c:pt>
                <c:pt idx="1695">
                  <c:v>0.55345152797593844</c:v>
                </c:pt>
                <c:pt idx="1696">
                  <c:v>0.60514038265878667</c:v>
                </c:pt>
                <c:pt idx="1697">
                  <c:v>0.7299108366322562</c:v>
                </c:pt>
                <c:pt idx="1698">
                  <c:v>-0.27008916336774419</c:v>
                </c:pt>
                <c:pt idx="1699">
                  <c:v>0.7858751946471525</c:v>
                </c:pt>
                <c:pt idx="1700">
                  <c:v>0.49673531770942114</c:v>
                </c:pt>
                <c:pt idx="1701">
                  <c:v>-0.11049954126555055</c:v>
                </c:pt>
                <c:pt idx="1702">
                  <c:v>3.4673803717527876</c:v>
                </c:pt>
                <c:pt idx="1703">
                  <c:v>-2.8744691179161412</c:v>
                </c:pt>
                <c:pt idx="1704">
                  <c:v>0.62901768079909182</c:v>
                </c:pt>
                <c:pt idx="1705">
                  <c:v>-1.3048545815284207</c:v>
                </c:pt>
                <c:pt idx="1706">
                  <c:v>1.5025003405291835</c:v>
                </c:pt>
                <c:pt idx="1707">
                  <c:v>-11.989867514616474</c:v>
                </c:pt>
                <c:pt idx="1708">
                  <c:v>-0.11890540526881919</c:v>
                </c:pt>
                <c:pt idx="1709">
                  <c:v>-0.73576384895645319</c:v>
                </c:pt>
                <c:pt idx="1710">
                  <c:v>-0.28203536776384952</c:v>
                </c:pt>
                <c:pt idx="1711">
                  <c:v>0.4449907213804718</c:v>
                </c:pt>
                <c:pt idx="1712">
                  <c:v>1.0702004383951451</c:v>
                </c:pt>
                <c:pt idx="1713">
                  <c:v>-12.501920096027913</c:v>
                </c:pt>
                <c:pt idx="1714">
                  <c:v>-0.49476469174957788</c:v>
                </c:pt>
                <c:pt idx="1715">
                  <c:v>0.43581906141534676</c:v>
                </c:pt>
                <c:pt idx="1716">
                  <c:v>7.6486571760385464</c:v>
                </c:pt>
                <c:pt idx="1717">
                  <c:v>-9.3516754382814149</c:v>
                </c:pt>
                <c:pt idx="1718">
                  <c:v>-9.2304207950923818</c:v>
                </c:pt>
                <c:pt idx="1719">
                  <c:v>-0.18555565315607639</c:v>
                </c:pt>
                <c:pt idx="1720">
                  <c:v>-11.229019050893521</c:v>
                </c:pt>
                <c:pt idx="1721">
                  <c:v>13.542749764499163</c:v>
                </c:pt>
                <c:pt idx="1722">
                  <c:v>9.0140274153238545E-4</c:v>
                </c:pt>
                <c:pt idx="1723">
                  <c:v>2.9609614898293537</c:v>
                </c:pt>
                <c:pt idx="1724">
                  <c:v>5.9135124087332382E-2</c:v>
                </c:pt>
                <c:pt idx="1725">
                  <c:v>0.60941554444569512</c:v>
                </c:pt>
                <c:pt idx="1726">
                  <c:v>-10.059344460824425</c:v>
                </c:pt>
                <c:pt idx="1727">
                  <c:v>12.228918874172939</c:v>
                </c:pt>
                <c:pt idx="1728">
                  <c:v>-12.451296983981448</c:v>
                </c:pt>
                <c:pt idx="1729">
                  <c:v>7.0660891904577738</c:v>
                </c:pt>
                <c:pt idx="1730">
                  <c:v>10.306821202497154</c:v>
                </c:pt>
                <c:pt idx="1731">
                  <c:v>-8.0624959257337636</c:v>
                </c:pt>
                <c:pt idx="1732">
                  <c:v>0.1012833358371817</c:v>
                </c:pt>
                <c:pt idx="1733">
                  <c:v>3.4773604626850836</c:v>
                </c:pt>
                <c:pt idx="1734">
                  <c:v>-10.583082767502933</c:v>
                </c:pt>
                <c:pt idx="1735">
                  <c:v>7.6486571760385464</c:v>
                </c:pt>
                <c:pt idx="1736">
                  <c:v>-1.7837027082403278</c:v>
                </c:pt>
                <c:pt idx="1737">
                  <c:v>0.58616125030478206</c:v>
                </c:pt>
                <c:pt idx="1738">
                  <c:v>-0.91997791656879524</c:v>
                </c:pt>
                <c:pt idx="1739">
                  <c:v>-3.7967850199020665E-2</c:v>
                </c:pt>
                <c:pt idx="1740">
                  <c:v>-6.3279268355088059</c:v>
                </c:pt>
                <c:pt idx="1741">
                  <c:v>-7.0660891904577721</c:v>
                </c:pt>
                <c:pt idx="1742">
                  <c:v>-8.8683081332894673</c:v>
                </c:pt>
                <c:pt idx="1743">
                  <c:v>5.3457748368417297</c:v>
                </c:pt>
                <c:pt idx="1744">
                  <c:v>-11.759610821875043</c:v>
                </c:pt>
                <c:pt idx="1745">
                  <c:v>-2.2223924213364481</c:v>
                </c:pt>
                <c:pt idx="1746">
                  <c:v>-0.21759143507262696</c:v>
                </c:pt>
                <c:pt idx="1747">
                  <c:v>-0.41463713989209572</c:v>
                </c:pt>
                <c:pt idx="1748">
                  <c:v>-8.6462586799900301</c:v>
                </c:pt>
                <c:pt idx="1749">
                  <c:v>3.0245049635086487</c:v>
                </c:pt>
                <c:pt idx="1750">
                  <c:v>-2.7162070339994089</c:v>
                </c:pt>
                <c:pt idx="1751">
                  <c:v>13.398788218875772</c:v>
                </c:pt>
                <c:pt idx="1752">
                  <c:v>1.0155176110591047</c:v>
                </c:pt>
                <c:pt idx="1753">
                  <c:v>-7.2252404985326617</c:v>
                </c:pt>
                <c:pt idx="1754">
                  <c:v>11.89191024986467</c:v>
                </c:pt>
                <c:pt idx="1755">
                  <c:v>5.0396659946406137</c:v>
                </c:pt>
                <c:pt idx="1756">
                  <c:v>-2.6989148901874902</c:v>
                </c:pt>
                <c:pt idx="1757">
                  <c:v>3.2312187826163687</c:v>
                </c:pt>
                <c:pt idx="1758">
                  <c:v>9.8672787397096631</c:v>
                </c:pt>
                <c:pt idx="1759">
                  <c:v>-2.5749088360572334</c:v>
                </c:pt>
                <c:pt idx="1760">
                  <c:v>1.7768779802277765</c:v>
                </c:pt>
                <c:pt idx="1761">
                  <c:v>-1.7449866597672623</c:v>
                </c:pt>
                <c:pt idx="1762">
                  <c:v>-9.0606959316875546</c:v>
                </c:pt>
                <c:pt idx="1763">
                  <c:v>-7.7305380888965602E-2</c:v>
                </c:pt>
                <c:pt idx="1764">
                  <c:v>8.3837042924740537</c:v>
                </c:pt>
                <c:pt idx="1765">
                  <c:v>-12.989631026616456</c:v>
                </c:pt>
                <c:pt idx="1766">
                  <c:v>-0.22230657984409005</c:v>
                </c:pt>
                <c:pt idx="1767">
                  <c:v>8.8683081332894673</c:v>
                </c:pt>
                <c:pt idx="1768">
                  <c:v>-3.0856605986163537</c:v>
                </c:pt>
                <c:pt idx="1769">
                  <c:v>-0.27191255718024671</c:v>
                </c:pt>
                <c:pt idx="1770">
                  <c:v>0.64414469993284784</c:v>
                </c:pt>
                <c:pt idx="1771">
                  <c:v>7.0660891904577738</c:v>
                </c:pt>
                <c:pt idx="1772">
                  <c:v>3.4041138502426067</c:v>
                </c:pt>
                <c:pt idx="1773">
                  <c:v>9.3822637581148367</c:v>
                </c:pt>
                <c:pt idx="1774">
                  <c:v>0.10861049793166934</c:v>
                </c:pt>
                <c:pt idx="1775">
                  <c:v>-1.118473469879856</c:v>
                </c:pt>
                <c:pt idx="1776">
                  <c:v>0.12832409697553965</c:v>
                </c:pt>
                <c:pt idx="1777">
                  <c:v>1.0076535725434355</c:v>
                </c:pt>
                <c:pt idx="1778">
                  <c:v>-0.65207669657969347</c:v>
                </c:pt>
                <c:pt idx="1779">
                  <c:v>-0.27694671268904786</c:v>
                </c:pt>
                <c:pt idx="1780">
                  <c:v>-0.70360699721977515</c:v>
                </c:pt>
                <c:pt idx="1781">
                  <c:v>-1.893084796083488</c:v>
                </c:pt>
                <c:pt idx="1782">
                  <c:v>0.61470984411520802</c:v>
                </c:pt>
                <c:pt idx="1783">
                  <c:v>-3.8160371651574048</c:v>
                </c:pt>
                <c:pt idx="1784">
                  <c:v>0.20163386116965043</c:v>
                </c:pt>
                <c:pt idx="1785">
                  <c:v>-0.97085365434048343</c:v>
                </c:pt>
                <c:pt idx="1786">
                  <c:v>-10.703038388986418</c:v>
                </c:pt>
                <c:pt idx="1787">
                  <c:v>-0.75802720969403581</c:v>
                </c:pt>
                <c:pt idx="1788">
                  <c:v>9.2304207950923818</c:v>
                </c:pt>
                <c:pt idx="1789">
                  <c:v>-9.0606959316875546</c:v>
                </c:pt>
                <c:pt idx="1790">
                  <c:v>-0.11226623225091233</c:v>
                </c:pt>
                <c:pt idx="1791">
                  <c:v>4.8907709302452416</c:v>
                </c:pt>
                <c:pt idx="1792">
                  <c:v>0.15304437464571308</c:v>
                </c:pt>
                <c:pt idx="1793">
                  <c:v>-7.4609552133689708E-2</c:v>
                </c:pt>
                <c:pt idx="1794">
                  <c:v>-0.24616058726939766</c:v>
                </c:pt>
                <c:pt idx="1795">
                  <c:v>1.321657648726501</c:v>
                </c:pt>
                <c:pt idx="1796">
                  <c:v>-3.0874628412503395</c:v>
                </c:pt>
                <c:pt idx="1797">
                  <c:v>-1.5849625007211563</c:v>
                </c:pt>
                <c:pt idx="1798">
                  <c:v>0.23752813045389717</c:v>
                </c:pt>
                <c:pt idx="1799">
                  <c:v>-0.35049724708413305</c:v>
                </c:pt>
                <c:pt idx="1800">
                  <c:v>-0.28010791919273559</c:v>
                </c:pt>
                <c:pt idx="1801">
                  <c:v>10.643856189774725</c:v>
                </c:pt>
                <c:pt idx="1802">
                  <c:v>0.87326737270638788</c:v>
                </c:pt>
                <c:pt idx="1803">
                  <c:v>0.88264304936184135</c:v>
                </c:pt>
                <c:pt idx="1804">
                  <c:v>0.15200309344504975</c:v>
                </c:pt>
                <c:pt idx="1805">
                  <c:v>-0.54933859099043503</c:v>
                </c:pt>
                <c:pt idx="1806">
                  <c:v>-1.9727417929555759</c:v>
                </c:pt>
                <c:pt idx="1807">
                  <c:v>-1.0588936890535685</c:v>
                </c:pt>
                <c:pt idx="1808">
                  <c:v>5.5647846187835261</c:v>
                </c:pt>
                <c:pt idx="1809">
                  <c:v>-0.26793320524663305</c:v>
                </c:pt>
                <c:pt idx="1810">
                  <c:v>-0.17161137807019897</c:v>
                </c:pt>
                <c:pt idx="1811">
                  <c:v>3.8073549220576046</c:v>
                </c:pt>
                <c:pt idx="1812">
                  <c:v>13.081316989285773</c:v>
                </c:pt>
                <c:pt idx="1813">
                  <c:v>1.4825443186371201</c:v>
                </c:pt>
                <c:pt idx="1814">
                  <c:v>-1.792190799726278E-2</c:v>
                </c:pt>
                <c:pt idx="1815">
                  <c:v>0.32729460463717797</c:v>
                </c:pt>
                <c:pt idx="1816">
                  <c:v>-10.45189794595189</c:v>
                </c:pt>
                <c:pt idx="1817">
                  <c:v>0.45110675398636557</c:v>
                </c:pt>
                <c:pt idx="1818">
                  <c:v>3.7474705418662962E-2</c:v>
                </c:pt>
                <c:pt idx="1819">
                  <c:v>0.12613187981839441</c:v>
                </c:pt>
                <c:pt idx="1820">
                  <c:v>-5.5545888516776376</c:v>
                </c:pt>
                <c:pt idx="1821">
                  <c:v>-0.1338342619129986</c:v>
                </c:pt>
                <c:pt idx="1822">
                  <c:v>-10.229219383469125</c:v>
                </c:pt>
                <c:pt idx="1823">
                  <c:v>-1.609375835871818</c:v>
                </c:pt>
                <c:pt idx="1824">
                  <c:v>-2.1056101879605991</c:v>
                </c:pt>
                <c:pt idx="1825">
                  <c:v>-6.0732489820306386</c:v>
                </c:pt>
                <c:pt idx="1826">
                  <c:v>-13.177834761777078</c:v>
                </c:pt>
                <c:pt idx="1827">
                  <c:v>-2.5829607034790949</c:v>
                </c:pt>
                <c:pt idx="1828">
                  <c:v>12.208843990734614</c:v>
                </c:pt>
                <c:pt idx="1829">
                  <c:v>-8.6462586799900301</c:v>
                </c:pt>
                <c:pt idx="1830">
                  <c:v>-0.1185709177638898</c:v>
                </c:pt>
                <c:pt idx="1831">
                  <c:v>0</c:v>
                </c:pt>
                <c:pt idx="1832">
                  <c:v>1.1520030934450503</c:v>
                </c:pt>
                <c:pt idx="1833">
                  <c:v>-9.6450579349844787</c:v>
                </c:pt>
                <c:pt idx="1834">
                  <c:v>1.7191418408785257</c:v>
                </c:pt>
                <c:pt idx="1835">
                  <c:v>1.041383920765119</c:v>
                </c:pt>
                <c:pt idx="1836">
                  <c:v>-9.2304207950923818</c:v>
                </c:pt>
                <c:pt idx="1837">
                  <c:v>-11.307200809140809</c:v>
                </c:pt>
                <c:pt idx="1838">
                  <c:v>-4.302114223959868</c:v>
                </c:pt>
                <c:pt idx="1839">
                  <c:v>7.0660891904577738</c:v>
                </c:pt>
                <c:pt idx="1840">
                  <c:v>-0.7215048685122295</c:v>
                </c:pt>
                <c:pt idx="1841">
                  <c:v>-14.081316989285773</c:v>
                </c:pt>
                <c:pt idx="1842">
                  <c:v>-7.6486571760385464</c:v>
                </c:pt>
                <c:pt idx="1843">
                  <c:v>-0.77913504841014558</c:v>
                </c:pt>
                <c:pt idx="1844">
                  <c:v>-6.0732489820306386</c:v>
                </c:pt>
                <c:pt idx="1845">
                  <c:v>-0.1087062594424999</c:v>
                </c:pt>
                <c:pt idx="1846">
                  <c:v>9.9822748477916973E-2</c:v>
                </c:pt>
                <c:pt idx="1847">
                  <c:v>-0.42294269736418993</c:v>
                </c:pt>
                <c:pt idx="1848">
                  <c:v>0.35147237050137753</c:v>
                </c:pt>
                <c:pt idx="1849">
                  <c:v>-0.55254102302877883</c:v>
                </c:pt>
                <c:pt idx="1850">
                  <c:v>-9.5183253076908674</c:v>
                </c:pt>
                <c:pt idx="1851">
                  <c:v>5.9752046209167763E-2</c:v>
                </c:pt>
                <c:pt idx="1852">
                  <c:v>-0.75256244921722482</c:v>
                </c:pt>
                <c:pt idx="1853">
                  <c:v>-0.17768561747106207</c:v>
                </c:pt>
                <c:pt idx="1854">
                  <c:v>0.30301609132530438</c:v>
                </c:pt>
                <c:pt idx="1855">
                  <c:v>1.3219280948873622</c:v>
                </c:pt>
                <c:pt idx="1856">
                  <c:v>-0.32337006906126881</c:v>
                </c:pt>
                <c:pt idx="1857">
                  <c:v>-0.59464406961152283</c:v>
                </c:pt>
                <c:pt idx="1858">
                  <c:v>2.9747343394052241E-2</c:v>
                </c:pt>
                <c:pt idx="1859">
                  <c:v>-9.3822637581148367</c:v>
                </c:pt>
                <c:pt idx="1860">
                  <c:v>7.6350886130114828E-2</c:v>
                </c:pt>
                <c:pt idx="1861">
                  <c:v>5.08746284125034</c:v>
                </c:pt>
                <c:pt idx="1862">
                  <c:v>-2.6288167903105841</c:v>
                </c:pt>
                <c:pt idx="1863">
                  <c:v>1.9454730579275705</c:v>
                </c:pt>
                <c:pt idx="1864">
                  <c:v>-3.9528364186637507E-2</c:v>
                </c:pt>
                <c:pt idx="1865">
                  <c:v>-1.8043935216864968</c:v>
                </c:pt>
                <c:pt idx="1866">
                  <c:v>0.15432814639129402</c:v>
                </c:pt>
                <c:pt idx="1867">
                  <c:v>-9.0606959316875546</c:v>
                </c:pt>
                <c:pt idx="1868">
                  <c:v>0.16227142889887683</c:v>
                </c:pt>
                <c:pt idx="1869">
                  <c:v>-9.5196362528432132</c:v>
                </c:pt>
                <c:pt idx="1870">
                  <c:v>0.33982634923801375</c:v>
                </c:pt>
                <c:pt idx="1871">
                  <c:v>2.031103632677683</c:v>
                </c:pt>
                <c:pt idx="1872">
                  <c:v>1.84799690655495</c:v>
                </c:pt>
                <c:pt idx="1873">
                  <c:v>1.7511794533859073</c:v>
                </c:pt>
                <c:pt idx="1874">
                  <c:v>0</c:v>
                </c:pt>
                <c:pt idx="1875">
                  <c:v>-0.16371985191560429</c:v>
                </c:pt>
                <c:pt idx="1876">
                  <c:v>7.6462586799900292</c:v>
                </c:pt>
                <c:pt idx="1877">
                  <c:v>0.62148837674627011</c:v>
                </c:pt>
                <c:pt idx="1878">
                  <c:v>1.1304769166377628</c:v>
                </c:pt>
                <c:pt idx="1879">
                  <c:v>-0.13210353600734498</c:v>
                </c:pt>
                <c:pt idx="1880">
                  <c:v>2.236781302845451E-2</c:v>
                </c:pt>
                <c:pt idx="1881">
                  <c:v>-4.2957200611663096E-2</c:v>
                </c:pt>
                <c:pt idx="1882">
                  <c:v>9.2304207950923818</c:v>
                </c:pt>
                <c:pt idx="1883">
                  <c:v>-1.2186215636711162</c:v>
                </c:pt>
                <c:pt idx="1884">
                  <c:v>-0.4204110657290086</c:v>
                </c:pt>
                <c:pt idx="1885">
                  <c:v>2.8479969065549495</c:v>
                </c:pt>
                <c:pt idx="1886">
                  <c:v>-9.6444571875092606</c:v>
                </c:pt>
                <c:pt idx="1887">
                  <c:v>-7.1951468115259205</c:v>
                </c:pt>
                <c:pt idx="1888">
                  <c:v>-1.2129937233341985</c:v>
                </c:pt>
                <c:pt idx="1889">
                  <c:v>6.0732489820306386</c:v>
                </c:pt>
                <c:pt idx="1890">
                  <c:v>12.879136486120251</c:v>
                </c:pt>
                <c:pt idx="1891">
                  <c:v>1.2365740368773812</c:v>
                </c:pt>
                <c:pt idx="1892">
                  <c:v>-10.703038388986418</c:v>
                </c:pt>
                <c:pt idx="1893">
                  <c:v>9.6444571875092606</c:v>
                </c:pt>
                <c:pt idx="1894">
                  <c:v>7.6486571760385464</c:v>
                </c:pt>
                <c:pt idx="1895">
                  <c:v>-10.643856189774725</c:v>
                </c:pt>
                <c:pt idx="1896">
                  <c:v>-8.6462586799900301</c:v>
                </c:pt>
                <c:pt idx="1897">
                  <c:v>-9.2304207950923818</c:v>
                </c:pt>
                <c:pt idx="1898">
                  <c:v>-1.9198554134974422</c:v>
                </c:pt>
                <c:pt idx="1899">
                  <c:v>-5.3457748368417297</c:v>
                </c:pt>
                <c:pt idx="1900">
                  <c:v>1.398549376490275</c:v>
                </c:pt>
                <c:pt idx="1901">
                  <c:v>-2.5208321633014403</c:v>
                </c:pt>
                <c:pt idx="1902">
                  <c:v>-0.17880315278876519</c:v>
                </c:pt>
                <c:pt idx="1903">
                  <c:v>-7.5062948974027752E-2</c:v>
                </c:pt>
                <c:pt idx="1904">
                  <c:v>-0.68765530071201664</c:v>
                </c:pt>
                <c:pt idx="1905">
                  <c:v>1.1693240037077772</c:v>
                </c:pt>
                <c:pt idx="1906">
                  <c:v>11.89178370321831</c:v>
                </c:pt>
                <c:pt idx="1907">
                  <c:v>-4.8909600480946565E-2</c:v>
                </c:pt>
                <c:pt idx="1908">
                  <c:v>-2.4828019197521494</c:v>
                </c:pt>
                <c:pt idx="1909">
                  <c:v>0.41383874969521822</c:v>
                </c:pt>
                <c:pt idx="1910">
                  <c:v>0.13392680320491529</c:v>
                </c:pt>
                <c:pt idx="1911">
                  <c:v>-0.17577125937800014</c:v>
                </c:pt>
                <c:pt idx="1912">
                  <c:v>0.41498285277438135</c:v>
                </c:pt>
                <c:pt idx="1913">
                  <c:v>-8.6462586799900301</c:v>
                </c:pt>
                <c:pt idx="1914">
                  <c:v>-9.0606959316875546</c:v>
                </c:pt>
                <c:pt idx="1915">
                  <c:v>-8.8672787397096631</c:v>
                </c:pt>
                <c:pt idx="1916">
                  <c:v>-9.1295094327481396E-2</c:v>
                </c:pt>
                <c:pt idx="1917">
                  <c:v>0.57102330976328253</c:v>
                </c:pt>
                <c:pt idx="1918">
                  <c:v>-3.0696797222916385E-2</c:v>
                </c:pt>
                <c:pt idx="1919">
                  <c:v>-7.3635136982148648</c:v>
                </c:pt>
                <c:pt idx="1920">
                  <c:v>7.6486571760385464</c:v>
                </c:pt>
                <c:pt idx="1921">
                  <c:v>-3.0864025297979554</c:v>
                </c:pt>
                <c:pt idx="1922">
                  <c:v>-0.18440271228725338</c:v>
                </c:pt>
                <c:pt idx="1923">
                  <c:v>-1.3657033032168895</c:v>
                </c:pt>
                <c:pt idx="1924">
                  <c:v>0.93822380241331016</c:v>
                </c:pt>
                <c:pt idx="1925">
                  <c:v>8.6462586799900301</c:v>
                </c:pt>
                <c:pt idx="1926">
                  <c:v>-1.6261851634476694</c:v>
                </c:pt>
                <c:pt idx="1927">
                  <c:v>5.1151338085394755</c:v>
                </c:pt>
                <c:pt idx="1928">
                  <c:v>2.7513208871432759</c:v>
                </c:pt>
                <c:pt idx="1929">
                  <c:v>-0.41383575406909062</c:v>
                </c:pt>
                <c:pt idx="1930">
                  <c:v>7.5974318526833731</c:v>
                </c:pt>
                <c:pt idx="1931">
                  <c:v>-0.63949978473058866</c:v>
                </c:pt>
                <c:pt idx="1932">
                  <c:v>-10.451554569765362</c:v>
                </c:pt>
                <c:pt idx="1933">
                  <c:v>1.8912937405574999</c:v>
                </c:pt>
                <c:pt idx="1934">
                  <c:v>-8.2462160191973E-2</c:v>
                </c:pt>
                <c:pt idx="1935">
                  <c:v>14.590294645317085</c:v>
                </c:pt>
                <c:pt idx="1936">
                  <c:v>-0.57427941895402568</c:v>
                </c:pt>
                <c:pt idx="1937">
                  <c:v>5.7459543773934607</c:v>
                </c:pt>
                <c:pt idx="1938">
                  <c:v>9.6861539252588974E-2</c:v>
                </c:pt>
                <c:pt idx="1939">
                  <c:v>-6.5133069586744896E-3</c:v>
                </c:pt>
                <c:pt idx="1940">
                  <c:v>0.16046467219324612</c:v>
                </c:pt>
                <c:pt idx="1941">
                  <c:v>-0.91543570474152691</c:v>
                </c:pt>
                <c:pt idx="1942">
                  <c:v>-0.71424551766612288</c:v>
                </c:pt>
                <c:pt idx="1943">
                  <c:v>9.0197808971578142E-2</c:v>
                </c:pt>
                <c:pt idx="1944">
                  <c:v>-7.0660891904577721</c:v>
                </c:pt>
                <c:pt idx="1945">
                  <c:v>9.3822637581148367</c:v>
                </c:pt>
                <c:pt idx="1946">
                  <c:v>1.9535406889073399</c:v>
                </c:pt>
                <c:pt idx="1947">
                  <c:v>-8.0606959316875546</c:v>
                </c:pt>
                <c:pt idx="1948">
                  <c:v>10.229219383469125</c:v>
                </c:pt>
                <c:pt idx="1949">
                  <c:v>1.2474057173457085</c:v>
                </c:pt>
                <c:pt idx="1950">
                  <c:v>-0.99729916606133662</c:v>
                </c:pt>
                <c:pt idx="1951">
                  <c:v>-3.5237180056541202E-2</c:v>
                </c:pt>
                <c:pt idx="1952">
                  <c:v>-0.15086666562662759</c:v>
                </c:pt>
                <c:pt idx="1953">
                  <c:v>-0.57031572475675485</c:v>
                </c:pt>
                <c:pt idx="1954">
                  <c:v>1.266280065337448</c:v>
                </c:pt>
                <c:pt idx="1955">
                  <c:v>0.10433665981473583</c:v>
                </c:pt>
                <c:pt idx="1956">
                  <c:v>-0.56985560833094739</c:v>
                </c:pt>
                <c:pt idx="1957">
                  <c:v>0.84735620707028236</c:v>
                </c:pt>
                <c:pt idx="1958">
                  <c:v>-3.2421477692377507E-2</c:v>
                </c:pt>
                <c:pt idx="1959">
                  <c:v>-5.6583528366367597E-2</c:v>
                </c:pt>
                <c:pt idx="1960">
                  <c:v>-2.1635307747273469</c:v>
                </c:pt>
                <c:pt idx="1961">
                  <c:v>-8.2304207950923836</c:v>
                </c:pt>
                <c:pt idx="1962">
                  <c:v>-2.0492919307928403</c:v>
                </c:pt>
                <c:pt idx="1963">
                  <c:v>-0.84799690655494997</c:v>
                </c:pt>
                <c:pt idx="1964">
                  <c:v>0.90604982921197819</c:v>
                </c:pt>
                <c:pt idx="1965">
                  <c:v>-1.5177827293056487</c:v>
                </c:pt>
                <c:pt idx="1966">
                  <c:v>0.16738216677010753</c:v>
                </c:pt>
                <c:pt idx="1967">
                  <c:v>5.9228321394775394</c:v>
                </c:pt>
                <c:pt idx="1968">
                  <c:v>-0.14000747874509756</c:v>
                </c:pt>
                <c:pt idx="1969">
                  <c:v>0.30812229536233221</c:v>
                </c:pt>
                <c:pt idx="1970">
                  <c:v>-9.5189809291704002</c:v>
                </c:pt>
                <c:pt idx="1971">
                  <c:v>-2.6824386520937766</c:v>
                </c:pt>
                <c:pt idx="1972">
                  <c:v>9.1423027763594886E-2</c:v>
                </c:pt>
                <c:pt idx="1973">
                  <c:v>0.3712558072509306</c:v>
                </c:pt>
                <c:pt idx="1974">
                  <c:v>-2.2447048574117909</c:v>
                </c:pt>
                <c:pt idx="1975">
                  <c:v>-2.7929996290805343</c:v>
                </c:pt>
                <c:pt idx="1976">
                  <c:v>2.5098610454804375</c:v>
                </c:pt>
                <c:pt idx="1977">
                  <c:v>9.2628586176436184E-2</c:v>
                </c:pt>
                <c:pt idx="1978">
                  <c:v>-0.11150831521699019</c:v>
                </c:pt>
                <c:pt idx="1979">
                  <c:v>-7.0389327891397693E-2</c:v>
                </c:pt>
                <c:pt idx="1980">
                  <c:v>-8.0606959316875546</c:v>
                </c:pt>
                <c:pt idx="1981">
                  <c:v>-9.5196362528432132</c:v>
                </c:pt>
                <c:pt idx="1982">
                  <c:v>-9.8667637673533513</c:v>
                </c:pt>
                <c:pt idx="1983">
                  <c:v>-2.5204737742694427</c:v>
                </c:pt>
                <c:pt idx="1984">
                  <c:v>-1.6698513983076688</c:v>
                </c:pt>
                <c:pt idx="1985">
                  <c:v>-7.5468944598876373</c:v>
                </c:pt>
                <c:pt idx="1986">
                  <c:v>-6.4130337419715577E-2</c:v>
                </c:pt>
                <c:pt idx="1987">
                  <c:v>-8.8227183011735225E-2</c:v>
                </c:pt>
                <c:pt idx="1988">
                  <c:v>-12.916936867972057</c:v>
                </c:pt>
                <c:pt idx="1989">
                  <c:v>2.9932552703666526</c:v>
                </c:pt>
                <c:pt idx="1990">
                  <c:v>-4.1210154009613662</c:v>
                </c:pt>
                <c:pt idx="1991">
                  <c:v>1.5835205265472505</c:v>
                </c:pt>
                <c:pt idx="1992">
                  <c:v>-9.999578997672133E-2</c:v>
                </c:pt>
                <c:pt idx="1993">
                  <c:v>-0.26162758461954805</c:v>
                </c:pt>
                <c:pt idx="1994">
                  <c:v>-9.9667457608995313</c:v>
                </c:pt>
                <c:pt idx="1995">
                  <c:v>14.287736424266425</c:v>
                </c:pt>
                <c:pt idx="1996">
                  <c:v>-0.76951616631000441</c:v>
                </c:pt>
                <c:pt idx="1997">
                  <c:v>-3.3176079268385861</c:v>
                </c:pt>
                <c:pt idx="1998">
                  <c:v>-9.0606959316875546</c:v>
                </c:pt>
                <c:pt idx="1999">
                  <c:v>-2.494764691749578</c:v>
                </c:pt>
                <c:pt idx="2000">
                  <c:v>-8.6462586799900301</c:v>
                </c:pt>
                <c:pt idx="2001">
                  <c:v>-1.4709778709430648</c:v>
                </c:pt>
                <c:pt idx="2002">
                  <c:v>-0.24511249783653166</c:v>
                </c:pt>
                <c:pt idx="2003">
                  <c:v>-2.2175914350726269</c:v>
                </c:pt>
                <c:pt idx="2004">
                  <c:v>-7.5551033007176915E-2</c:v>
                </c:pt>
                <c:pt idx="2005">
                  <c:v>8.8672787397096631</c:v>
                </c:pt>
                <c:pt idx="2006">
                  <c:v>-0.32156782642728327</c:v>
                </c:pt>
                <c:pt idx="2007">
                  <c:v>0.40874336177641468</c:v>
                </c:pt>
                <c:pt idx="2008">
                  <c:v>3.9259430447227184E-2</c:v>
                </c:pt>
                <c:pt idx="2009">
                  <c:v>-1.4650683765645995</c:v>
                </c:pt>
                <c:pt idx="2010">
                  <c:v>9.2304207950923818</c:v>
                </c:pt>
                <c:pt idx="2011">
                  <c:v>0.12673262729361212</c:v>
                </c:pt>
                <c:pt idx="2012">
                  <c:v>2.9044881053932139</c:v>
                </c:pt>
                <c:pt idx="2013">
                  <c:v>8.6462586799900301</c:v>
                </c:pt>
                <c:pt idx="2014">
                  <c:v>10.059795091795101</c:v>
                </c:pt>
                <c:pt idx="2015">
                  <c:v>-9.6444571875092606</c:v>
                </c:pt>
                <c:pt idx="2016">
                  <c:v>-0.2598671267551107</c:v>
                </c:pt>
                <c:pt idx="2017">
                  <c:v>0.2436871996996762</c:v>
                </c:pt>
                <c:pt idx="2018">
                  <c:v>6.4851144349968193E-2</c:v>
                </c:pt>
                <c:pt idx="2019">
                  <c:v>-10.759610821875045</c:v>
                </c:pt>
                <c:pt idx="2020">
                  <c:v>2.1292830169449664</c:v>
                </c:pt>
                <c:pt idx="2021">
                  <c:v>-1.4150374992788437</c:v>
                </c:pt>
                <c:pt idx="2022">
                  <c:v>-1.4150374992788437</c:v>
                </c:pt>
                <c:pt idx="2023">
                  <c:v>-15.755869906195661</c:v>
                </c:pt>
                <c:pt idx="2024">
                  <c:v>1.9892469437031255</c:v>
                </c:pt>
                <c:pt idx="2025">
                  <c:v>1.5474877953024935</c:v>
                </c:pt>
                <c:pt idx="2026">
                  <c:v>-0.27753397552890879</c:v>
                </c:pt>
                <c:pt idx="2027">
                  <c:v>0.73528427119455564</c:v>
                </c:pt>
                <c:pt idx="2028">
                  <c:v>14.510146020155364</c:v>
                </c:pt>
                <c:pt idx="2029">
                  <c:v>14.425259620668546</c:v>
                </c:pt>
                <c:pt idx="2030">
                  <c:v>-5.3111336459562418E-2</c:v>
                </c:pt>
                <c:pt idx="2031">
                  <c:v>-10.75933340719466</c:v>
                </c:pt>
                <c:pt idx="2032">
                  <c:v>-3.316686393519945E-2</c:v>
                </c:pt>
                <c:pt idx="2033">
                  <c:v>0.11088705009764951</c:v>
                </c:pt>
                <c:pt idx="2034">
                  <c:v>10.229219383469125</c:v>
                </c:pt>
                <c:pt idx="2035">
                  <c:v>5.08746284125034</c:v>
                </c:pt>
                <c:pt idx="2036">
                  <c:v>0.33184356375244484</c:v>
                </c:pt>
                <c:pt idx="2037">
                  <c:v>-8.0624959257337636</c:v>
                </c:pt>
                <c:pt idx="2038">
                  <c:v>-7.0660891904577721</c:v>
                </c:pt>
                <c:pt idx="2039">
                  <c:v>-9.5183253076908674</c:v>
                </c:pt>
                <c:pt idx="2040">
                  <c:v>2.1334216677033244</c:v>
                </c:pt>
                <c:pt idx="2041">
                  <c:v>0.66236401498789388</c:v>
                </c:pt>
                <c:pt idx="2042">
                  <c:v>10.229219383469125</c:v>
                </c:pt>
                <c:pt idx="2043">
                  <c:v>-13.773173556192697</c:v>
                </c:pt>
                <c:pt idx="2044">
                  <c:v>11.673750739438065</c:v>
                </c:pt>
                <c:pt idx="2045">
                  <c:v>-7.0660891904577721</c:v>
                </c:pt>
                <c:pt idx="2046">
                  <c:v>-3.3758478192100232</c:v>
                </c:pt>
                <c:pt idx="2047">
                  <c:v>-6.0732489820306386</c:v>
                </c:pt>
                <c:pt idx="2048">
                  <c:v>-0.18393405318374015</c:v>
                </c:pt>
                <c:pt idx="2049">
                  <c:v>-0.29859559105673844</c:v>
                </c:pt>
                <c:pt idx="2050">
                  <c:v>-0.99168473178799621</c:v>
                </c:pt>
                <c:pt idx="2051">
                  <c:v>-5.3380233376901991</c:v>
                </c:pt>
                <c:pt idx="2052">
                  <c:v>2.7935491225325735</c:v>
                </c:pt>
                <c:pt idx="2053">
                  <c:v>0.34680276352639156</c:v>
                </c:pt>
                <c:pt idx="2054">
                  <c:v>-8.0624959257337636</c:v>
                </c:pt>
                <c:pt idx="2055">
                  <c:v>-11.188588845707349</c:v>
                </c:pt>
                <c:pt idx="2056">
                  <c:v>11.344665782303407</c:v>
                </c:pt>
                <c:pt idx="2057">
                  <c:v>7.0660891904577738</c:v>
                </c:pt>
                <c:pt idx="2058">
                  <c:v>-0.30061758864195037</c:v>
                </c:pt>
                <c:pt idx="2059">
                  <c:v>-1.1312445332782526</c:v>
                </c:pt>
                <c:pt idx="2060">
                  <c:v>-3.3923174227787602</c:v>
                </c:pt>
                <c:pt idx="2061">
                  <c:v>3.3496350240572044</c:v>
                </c:pt>
                <c:pt idx="2062">
                  <c:v>0.48294156378064723</c:v>
                </c:pt>
                <c:pt idx="2063">
                  <c:v>13.08137247435552</c:v>
                </c:pt>
                <c:pt idx="2064">
                  <c:v>-7.6486571760385464</c:v>
                </c:pt>
                <c:pt idx="2065">
                  <c:v>-7.0624959257337645</c:v>
                </c:pt>
                <c:pt idx="2066">
                  <c:v>11.91687468418114</c:v>
                </c:pt>
                <c:pt idx="2067">
                  <c:v>8.4064264788474549E-2</c:v>
                </c:pt>
                <c:pt idx="2068">
                  <c:v>-0.22948184612276717</c:v>
                </c:pt>
                <c:pt idx="2069">
                  <c:v>-3.1026895620624547E-2</c:v>
                </c:pt>
                <c:pt idx="2070">
                  <c:v>-3.4885714229306313</c:v>
                </c:pt>
                <c:pt idx="2071">
                  <c:v>-3.3721923181834521</c:v>
                </c:pt>
                <c:pt idx="2072">
                  <c:v>0.40903875865740069</c:v>
                </c:pt>
                <c:pt idx="2073">
                  <c:v>-11.731601884675786</c:v>
                </c:pt>
                <c:pt idx="2074">
                  <c:v>1.1583005562974569</c:v>
                </c:pt>
                <c:pt idx="2075">
                  <c:v>0.75002174699165269</c:v>
                </c:pt>
                <c:pt idx="2076">
                  <c:v>0.85414913353654565</c:v>
                </c:pt>
                <c:pt idx="2077">
                  <c:v>0.12553088208385882</c:v>
                </c:pt>
                <c:pt idx="2078">
                  <c:v>-0.41503749927884381</c:v>
                </c:pt>
                <c:pt idx="2079">
                  <c:v>14.188202468179961</c:v>
                </c:pt>
                <c:pt idx="2080">
                  <c:v>-6.3915751047583242</c:v>
                </c:pt>
                <c:pt idx="2081">
                  <c:v>-4.6170181432925728E-2</c:v>
                </c:pt>
                <c:pt idx="2082">
                  <c:v>4.9339035472462385</c:v>
                </c:pt>
                <c:pt idx="2083">
                  <c:v>-0.19525629139893369</c:v>
                </c:pt>
                <c:pt idx="2084">
                  <c:v>-5.59381715938575E-2</c:v>
                </c:pt>
                <c:pt idx="2085">
                  <c:v>0.74510876747482047</c:v>
                </c:pt>
                <c:pt idx="2086">
                  <c:v>7.138463323676543E-2</c:v>
                </c:pt>
                <c:pt idx="2087">
                  <c:v>-0.98642798042647184</c:v>
                </c:pt>
                <c:pt idx="2088">
                  <c:v>0.15810329298146783</c:v>
                </c:pt>
                <c:pt idx="2089">
                  <c:v>-0.89363957211066247</c:v>
                </c:pt>
                <c:pt idx="2090">
                  <c:v>-0.93824898890855601</c:v>
                </c:pt>
                <c:pt idx="2091">
                  <c:v>-0.26782068954791177</c:v>
                </c:pt>
                <c:pt idx="2092">
                  <c:v>-9.3822637581148367</c:v>
                </c:pt>
                <c:pt idx="2093">
                  <c:v>11.103506382011545</c:v>
                </c:pt>
                <c:pt idx="2094">
                  <c:v>-0.12675714228593893</c:v>
                </c:pt>
                <c:pt idx="2095">
                  <c:v>-11.582612451267021</c:v>
                </c:pt>
                <c:pt idx="2096">
                  <c:v>-0.71579157106179636</c:v>
                </c:pt>
                <c:pt idx="2097">
                  <c:v>-9.5196362528432132</c:v>
                </c:pt>
                <c:pt idx="2098">
                  <c:v>-0.14283477817145479</c:v>
                </c:pt>
                <c:pt idx="2099">
                  <c:v>-0.14283477817145479</c:v>
                </c:pt>
                <c:pt idx="2100">
                  <c:v>-0.14283477817145479</c:v>
                </c:pt>
                <c:pt idx="2101">
                  <c:v>12.146462606921792</c:v>
                </c:pt>
                <c:pt idx="2102">
                  <c:v>-9.1183793411313357E-2</c:v>
                </c:pt>
                <c:pt idx="2103">
                  <c:v>-5.3373350875796595E-2</c:v>
                </c:pt>
                <c:pt idx="2104">
                  <c:v>0.1989810347263955</c:v>
                </c:pt>
                <c:pt idx="2105">
                  <c:v>-0.84245872301351965</c:v>
                </c:pt>
                <c:pt idx="2106">
                  <c:v>-0.60525623479296098</c:v>
                </c:pt>
                <c:pt idx="2107">
                  <c:v>-0.11144992471358119</c:v>
                </c:pt>
                <c:pt idx="2108">
                  <c:v>-0.11472548746412334</c:v>
                </c:pt>
                <c:pt idx="2109">
                  <c:v>5.6781510395069776E-2</c:v>
                </c:pt>
                <c:pt idx="2110">
                  <c:v>-0.5594274086140183</c:v>
                </c:pt>
                <c:pt idx="2111">
                  <c:v>0.6694415999691975</c:v>
                </c:pt>
                <c:pt idx="2112">
                  <c:v>1.9090263399525096</c:v>
                </c:pt>
                <c:pt idx="2113">
                  <c:v>-0.16953301800262627</c:v>
                </c:pt>
                <c:pt idx="2114">
                  <c:v>-0.35278905859212278</c:v>
                </c:pt>
                <c:pt idx="2115">
                  <c:v>-2.5718089529538393</c:v>
                </c:pt>
                <c:pt idx="2116">
                  <c:v>0.94923688631811332</c:v>
                </c:pt>
                <c:pt idx="2117">
                  <c:v>-1.4002837325888171</c:v>
                </c:pt>
                <c:pt idx="2118">
                  <c:v>-0.80039097430783968</c:v>
                </c:pt>
                <c:pt idx="2119">
                  <c:v>0.20353339408513216</c:v>
                </c:pt>
                <c:pt idx="2120">
                  <c:v>5.1225323355173193E-2</c:v>
                </c:pt>
                <c:pt idx="2121">
                  <c:v>0.99460674122978154</c:v>
                </c:pt>
                <c:pt idx="2122">
                  <c:v>3.7858751946471529</c:v>
                </c:pt>
                <c:pt idx="2123">
                  <c:v>4.9105472457472786E-2</c:v>
                </c:pt>
                <c:pt idx="2124">
                  <c:v>-8.293088412007382</c:v>
                </c:pt>
                <c:pt idx="2125">
                  <c:v>-8.0624959257337636</c:v>
                </c:pt>
                <c:pt idx="2126">
                  <c:v>-5.3199566593882683E-2</c:v>
                </c:pt>
                <c:pt idx="2127">
                  <c:v>-6.2243556941247453E-2</c:v>
                </c:pt>
                <c:pt idx="2128">
                  <c:v>0.18574551892471158</c:v>
                </c:pt>
                <c:pt idx="2129">
                  <c:v>-1.3777904560100758</c:v>
                </c:pt>
                <c:pt idx="2130">
                  <c:v>0.19832871644597827</c:v>
                </c:pt>
                <c:pt idx="2131">
                  <c:v>2.309014776084199</c:v>
                </c:pt>
                <c:pt idx="2132">
                  <c:v>0.17753818555218781</c:v>
                </c:pt>
                <c:pt idx="2133">
                  <c:v>-13.935410635618569</c:v>
                </c:pt>
                <c:pt idx="2134">
                  <c:v>1.6488122788569093E-2</c:v>
                </c:pt>
                <c:pt idx="2135">
                  <c:v>0.10691520391651189</c:v>
                </c:pt>
                <c:pt idx="2136">
                  <c:v>-10.966024713800364</c:v>
                </c:pt>
                <c:pt idx="2137">
                  <c:v>-4.7254437242709875</c:v>
                </c:pt>
                <c:pt idx="2138">
                  <c:v>0.18410393661207436</c:v>
                </c:pt>
                <c:pt idx="2139">
                  <c:v>0.10691520391651219</c:v>
                </c:pt>
                <c:pt idx="2140">
                  <c:v>12.5980525001616</c:v>
                </c:pt>
                <c:pt idx="2141">
                  <c:v>-14.024735680363165</c:v>
                </c:pt>
                <c:pt idx="2142">
                  <c:v>-7.7356487796054673E-3</c:v>
                </c:pt>
                <c:pt idx="2143">
                  <c:v>-0.10711884496997902</c:v>
                </c:pt>
                <c:pt idx="2144">
                  <c:v>9.9667457608995313</c:v>
                </c:pt>
                <c:pt idx="2145">
                  <c:v>0.89296363756644148</c:v>
                </c:pt>
                <c:pt idx="2146">
                  <c:v>-0.87337757285318329</c:v>
                </c:pt>
                <c:pt idx="2147">
                  <c:v>-1.1961622581977607</c:v>
                </c:pt>
                <c:pt idx="2148">
                  <c:v>8.7462841250339401E-2</c:v>
                </c:pt>
                <c:pt idx="2149">
                  <c:v>-7.0660891904577721</c:v>
                </c:pt>
                <c:pt idx="2150">
                  <c:v>0.79219511488659855</c:v>
                </c:pt>
                <c:pt idx="2151">
                  <c:v>-8.6462586799900301</c:v>
                </c:pt>
                <c:pt idx="2152">
                  <c:v>0.313878975262948</c:v>
                </c:pt>
                <c:pt idx="2153">
                  <c:v>-1.5866522718896676</c:v>
                </c:pt>
                <c:pt idx="2154">
                  <c:v>-1.5511741872648728</c:v>
                </c:pt>
                <c:pt idx="2155">
                  <c:v>-1.2613536425104253</c:v>
                </c:pt>
                <c:pt idx="2156">
                  <c:v>7.0660891904577738</c:v>
                </c:pt>
                <c:pt idx="2157">
                  <c:v>-0.76553474636297703</c:v>
                </c:pt>
                <c:pt idx="2158">
                  <c:v>10.644156719937438</c:v>
                </c:pt>
                <c:pt idx="2159">
                  <c:v>0.4524100127342347</c:v>
                </c:pt>
                <c:pt idx="2160">
                  <c:v>10.759610821875045</c:v>
                </c:pt>
                <c:pt idx="2161">
                  <c:v>0.39909595540982229</c:v>
                </c:pt>
                <c:pt idx="2162">
                  <c:v>-9.4043489915137751E-2</c:v>
                </c:pt>
                <c:pt idx="2163">
                  <c:v>-3.6780719051126378</c:v>
                </c:pt>
                <c:pt idx="2164">
                  <c:v>0.75899190049620513</c:v>
                </c:pt>
                <c:pt idx="2165">
                  <c:v>-0.18144687133753154</c:v>
                </c:pt>
                <c:pt idx="2166">
                  <c:v>-1.0565724328886275</c:v>
                </c:pt>
                <c:pt idx="2167">
                  <c:v>-6.0732489820306386</c:v>
                </c:pt>
                <c:pt idx="2168">
                  <c:v>-1.1546333494897216</c:v>
                </c:pt>
                <c:pt idx="2169">
                  <c:v>0.26423615104354714</c:v>
                </c:pt>
                <c:pt idx="2170">
                  <c:v>-1.6316125940199775</c:v>
                </c:pt>
                <c:pt idx="2171">
                  <c:v>-0.12489124782780878</c:v>
                </c:pt>
                <c:pt idx="2172">
                  <c:v>0.9551457642157396</c:v>
                </c:pt>
                <c:pt idx="2173">
                  <c:v>1.3981424740943467</c:v>
                </c:pt>
                <c:pt idx="2174">
                  <c:v>15.053275413773154</c:v>
                </c:pt>
                <c:pt idx="2175">
                  <c:v>0.60665757182047475</c:v>
                </c:pt>
                <c:pt idx="2176">
                  <c:v>0.34792330342030658</c:v>
                </c:pt>
                <c:pt idx="2177">
                  <c:v>8.6462586799900301</c:v>
                </c:pt>
                <c:pt idx="2178">
                  <c:v>10.059795091795101</c:v>
                </c:pt>
                <c:pt idx="2179">
                  <c:v>-0.54105967884434092</c:v>
                </c:pt>
                <c:pt idx="2180">
                  <c:v>12.658806531240696</c:v>
                </c:pt>
                <c:pt idx="2181">
                  <c:v>4.6863618398444054</c:v>
                </c:pt>
                <c:pt idx="2182">
                  <c:v>0.15200309344504975</c:v>
                </c:pt>
                <c:pt idx="2183">
                  <c:v>-0.20137988792000433</c:v>
                </c:pt>
                <c:pt idx="2184">
                  <c:v>-11.892036785411905</c:v>
                </c:pt>
                <c:pt idx="2185">
                  <c:v>-8.0624959257337636</c:v>
                </c:pt>
                <c:pt idx="2186">
                  <c:v>0.38176899272211362</c:v>
                </c:pt>
                <c:pt idx="2187">
                  <c:v>-0.92495360840467233</c:v>
                </c:pt>
                <c:pt idx="2188">
                  <c:v>-0.5346574188730906</c:v>
                </c:pt>
                <c:pt idx="2189">
                  <c:v>-11.866248611111173</c:v>
                </c:pt>
                <c:pt idx="2190">
                  <c:v>7.0660891904577721</c:v>
                </c:pt>
                <c:pt idx="2191">
                  <c:v>8.0618460208284323E-2</c:v>
                </c:pt>
                <c:pt idx="2192">
                  <c:v>0.5910370151308405</c:v>
                </c:pt>
                <c:pt idx="2193">
                  <c:v>0.7776075786635519</c:v>
                </c:pt>
                <c:pt idx="2194">
                  <c:v>-8.0606959316875546</c:v>
                </c:pt>
                <c:pt idx="2195">
                  <c:v>0.16873158183883241</c:v>
                </c:pt>
                <c:pt idx="2196">
                  <c:v>2.775796011532532</c:v>
                </c:pt>
                <c:pt idx="2197">
                  <c:v>-0.30485458152842126</c:v>
                </c:pt>
                <c:pt idx="2198">
                  <c:v>-0.19007113427856948</c:v>
                </c:pt>
                <c:pt idx="2199">
                  <c:v>8.0624959257337636</c:v>
                </c:pt>
                <c:pt idx="2200">
                  <c:v>0.69913352064046697</c:v>
                </c:pt>
                <c:pt idx="2201">
                  <c:v>-0.19264507794239608</c:v>
                </c:pt>
                <c:pt idx="2202">
                  <c:v>3.1186996780871392</c:v>
                </c:pt>
                <c:pt idx="2203">
                  <c:v>-4.3484003062485534</c:v>
                </c:pt>
                <c:pt idx="2204">
                  <c:v>-0.15754127698647993</c:v>
                </c:pt>
                <c:pt idx="2205">
                  <c:v>-5.3439258961460442E-2</c:v>
                </c:pt>
                <c:pt idx="2206">
                  <c:v>-0.58526284318937716</c:v>
                </c:pt>
                <c:pt idx="2207">
                  <c:v>0.10433665981473583</c:v>
                </c:pt>
                <c:pt idx="2208">
                  <c:v>-8.0624959257337636</c:v>
                </c:pt>
                <c:pt idx="2209">
                  <c:v>7.6462586799900292</c:v>
                </c:pt>
                <c:pt idx="2210">
                  <c:v>8.8683081332894673</c:v>
                </c:pt>
                <c:pt idx="2211">
                  <c:v>0.13897641314881021</c:v>
                </c:pt>
                <c:pt idx="2212">
                  <c:v>0.19082234233557785</c:v>
                </c:pt>
                <c:pt idx="2213">
                  <c:v>-4.7725895038969268</c:v>
                </c:pt>
                <c:pt idx="2214">
                  <c:v>-0.45351164709347996</c:v>
                </c:pt>
                <c:pt idx="2215">
                  <c:v>-12.773207904847887</c:v>
                </c:pt>
                <c:pt idx="2216">
                  <c:v>0.68589140957193717</c:v>
                </c:pt>
                <c:pt idx="2217">
                  <c:v>0.65696627210098624</c:v>
                </c:pt>
                <c:pt idx="2218">
                  <c:v>14.628768280089117</c:v>
                </c:pt>
                <c:pt idx="2219">
                  <c:v>10.146780789986687</c:v>
                </c:pt>
                <c:pt idx="2220">
                  <c:v>10.059795091795101</c:v>
                </c:pt>
                <c:pt idx="2221">
                  <c:v>0.84799690655494975</c:v>
                </c:pt>
                <c:pt idx="2222">
                  <c:v>-9.8662486111111729</c:v>
                </c:pt>
                <c:pt idx="2223">
                  <c:v>-10.956134114628368</c:v>
                </c:pt>
                <c:pt idx="2224">
                  <c:v>10.866506212226202</c:v>
                </c:pt>
                <c:pt idx="2225">
                  <c:v>6.3502864649223043E-2</c:v>
                </c:pt>
                <c:pt idx="2226">
                  <c:v>-10.866763767353351</c:v>
                </c:pt>
                <c:pt idx="2227">
                  <c:v>-3.3154537607268129</c:v>
                </c:pt>
                <c:pt idx="2228">
                  <c:v>0.58496250072115596</c:v>
                </c:pt>
                <c:pt idx="2229">
                  <c:v>9.8667637673533513</c:v>
                </c:pt>
                <c:pt idx="2230">
                  <c:v>12.673603533168777</c:v>
                </c:pt>
                <c:pt idx="2231">
                  <c:v>0.94126617520953371</c:v>
                </c:pt>
                <c:pt idx="2232">
                  <c:v>4.1406915605129191</c:v>
                </c:pt>
                <c:pt idx="2233">
                  <c:v>1.0993639343636528</c:v>
                </c:pt>
                <c:pt idx="2234">
                  <c:v>3.5289126121022782</c:v>
                </c:pt>
                <c:pt idx="2235">
                  <c:v>-0.13339912541719834</c:v>
                </c:pt>
                <c:pt idx="2236">
                  <c:v>-1.7580272096940357</c:v>
                </c:pt>
                <c:pt idx="2237">
                  <c:v>-3.2411116186830369</c:v>
                </c:pt>
                <c:pt idx="2238">
                  <c:v>-0.51784830486261912</c:v>
                </c:pt>
                <c:pt idx="2239">
                  <c:v>14.468305841138815</c:v>
                </c:pt>
                <c:pt idx="2240">
                  <c:v>0.99034982996628063</c:v>
                </c:pt>
                <c:pt idx="2241">
                  <c:v>1.7218541481665361</c:v>
                </c:pt>
                <c:pt idx="2242">
                  <c:v>5.5871196160268832</c:v>
                </c:pt>
                <c:pt idx="2243">
                  <c:v>7.2116724365405146E-4</c:v>
                </c:pt>
                <c:pt idx="2244">
                  <c:v>-3.8095620317873622</c:v>
                </c:pt>
                <c:pt idx="2245">
                  <c:v>0.88001936155379568</c:v>
                </c:pt>
                <c:pt idx="2246">
                  <c:v>-9.229619965185119</c:v>
                </c:pt>
                <c:pt idx="2247">
                  <c:v>5.9228321394775394</c:v>
                </c:pt>
                <c:pt idx="2248">
                  <c:v>2.6430990493242872</c:v>
                </c:pt>
                <c:pt idx="2249">
                  <c:v>-6.0732489820306386</c:v>
                </c:pt>
                <c:pt idx="2250">
                  <c:v>8.6462586799900301</c:v>
                </c:pt>
                <c:pt idx="2251">
                  <c:v>8.0624959257337636</c:v>
                </c:pt>
                <c:pt idx="2252">
                  <c:v>6.3279268355088059</c:v>
                </c:pt>
                <c:pt idx="2253">
                  <c:v>1.6340786795993016</c:v>
                </c:pt>
                <c:pt idx="2254">
                  <c:v>-0.24025193037862214</c:v>
                </c:pt>
                <c:pt idx="2255">
                  <c:v>10.45189794595189</c:v>
                </c:pt>
                <c:pt idx="2256">
                  <c:v>-0.17567967616811936</c:v>
                </c:pt>
                <c:pt idx="2257">
                  <c:v>10.229619965185119</c:v>
                </c:pt>
                <c:pt idx="2258">
                  <c:v>-9.0597950917951025</c:v>
                </c:pt>
                <c:pt idx="2259">
                  <c:v>-7.6486571760385464</c:v>
                </c:pt>
                <c:pt idx="2260">
                  <c:v>8.8683081332894673</c:v>
                </c:pt>
                <c:pt idx="2261">
                  <c:v>-1.030553243260957</c:v>
                </c:pt>
                <c:pt idx="2262">
                  <c:v>-0.31817596002625498</c:v>
                </c:pt>
                <c:pt idx="2263">
                  <c:v>1.0426316078025282</c:v>
                </c:pt>
                <c:pt idx="2264">
                  <c:v>7.6486571760385464</c:v>
                </c:pt>
                <c:pt idx="2265">
                  <c:v>0.87698910989465673</c:v>
                </c:pt>
                <c:pt idx="2266">
                  <c:v>11.10372492250138</c:v>
                </c:pt>
                <c:pt idx="2267">
                  <c:v>0.36994960975030566</c:v>
                </c:pt>
                <c:pt idx="2268">
                  <c:v>4.7824085649273735</c:v>
                </c:pt>
                <c:pt idx="2269">
                  <c:v>-0.73039294024271983</c:v>
                </c:pt>
                <c:pt idx="2270">
                  <c:v>-11.268542000300123</c:v>
                </c:pt>
                <c:pt idx="2271">
                  <c:v>-0.61864562697744485</c:v>
                </c:pt>
                <c:pt idx="2272">
                  <c:v>-8.0170348683982998E-2</c:v>
                </c:pt>
                <c:pt idx="2273">
                  <c:v>-5.3457748368417297</c:v>
                </c:pt>
                <c:pt idx="2274">
                  <c:v>-0.57540819400790744</c:v>
                </c:pt>
                <c:pt idx="2275">
                  <c:v>0.41498285898338833</c:v>
                </c:pt>
                <c:pt idx="2276">
                  <c:v>0.19251635208543888</c:v>
                </c:pt>
                <c:pt idx="2277">
                  <c:v>0.26245744320227338</c:v>
                </c:pt>
                <c:pt idx="2278">
                  <c:v>0.12553088208385882</c:v>
                </c:pt>
                <c:pt idx="2279">
                  <c:v>-3.4339247435723363</c:v>
                </c:pt>
                <c:pt idx="2280">
                  <c:v>1.7284540943106885</c:v>
                </c:pt>
                <c:pt idx="2281">
                  <c:v>0.71259001889686979</c:v>
                </c:pt>
                <c:pt idx="2282">
                  <c:v>-9.2304207950923818</c:v>
                </c:pt>
                <c:pt idx="2283">
                  <c:v>-10.759888183221834</c:v>
                </c:pt>
                <c:pt idx="2284">
                  <c:v>0.51150033878013501</c:v>
                </c:pt>
                <c:pt idx="2285">
                  <c:v>-2.5734668618833267</c:v>
                </c:pt>
                <c:pt idx="2286">
                  <c:v>0</c:v>
                </c:pt>
                <c:pt idx="2287">
                  <c:v>-8.8683081332894673</c:v>
                </c:pt>
                <c:pt idx="2288">
                  <c:v>-8.0606959316875546</c:v>
                </c:pt>
                <c:pt idx="2289">
                  <c:v>-11.146780789986687</c:v>
                </c:pt>
                <c:pt idx="2290">
                  <c:v>9.6215315259303283E-2</c:v>
                </c:pt>
                <c:pt idx="2291">
                  <c:v>-9.9667457608995313</c:v>
                </c:pt>
                <c:pt idx="2292">
                  <c:v>1.5023706987433996</c:v>
                </c:pt>
                <c:pt idx="2293">
                  <c:v>-0.1896612195035747</c:v>
                </c:pt>
                <c:pt idx="2294">
                  <c:v>2.1130747272046313</c:v>
                </c:pt>
                <c:pt idx="2295">
                  <c:v>-0.78849589480628823</c:v>
                </c:pt>
                <c:pt idx="2296">
                  <c:v>-1.939482647919845</c:v>
                </c:pt>
                <c:pt idx="2297">
                  <c:v>-12.965904504239749</c:v>
                </c:pt>
                <c:pt idx="2298">
                  <c:v>1.0709665213541435</c:v>
                </c:pt>
                <c:pt idx="2299">
                  <c:v>10.966024713800364</c:v>
                </c:pt>
                <c:pt idx="2300">
                  <c:v>-1.9195354039071055</c:v>
                </c:pt>
                <c:pt idx="2301">
                  <c:v>2.4701420987192981</c:v>
                </c:pt>
                <c:pt idx="2302">
                  <c:v>0.35049724708413343</c:v>
                </c:pt>
                <c:pt idx="2303">
                  <c:v>1.6905726886817549</c:v>
                </c:pt>
                <c:pt idx="2304">
                  <c:v>4.4223675741676738</c:v>
                </c:pt>
                <c:pt idx="2305">
                  <c:v>-7.7696876020212979</c:v>
                </c:pt>
                <c:pt idx="2306">
                  <c:v>0.41503749927884398</c:v>
                </c:pt>
                <c:pt idx="2307">
                  <c:v>-11.188382790570113</c:v>
                </c:pt>
                <c:pt idx="2308">
                  <c:v>-12.208640808558251</c:v>
                </c:pt>
                <c:pt idx="2309">
                  <c:v>-2.9064698796712669</c:v>
                </c:pt>
                <c:pt idx="2310">
                  <c:v>5.08746284125034</c:v>
                </c:pt>
                <c:pt idx="2311">
                  <c:v>0.33703498727757064</c:v>
                </c:pt>
                <c:pt idx="2312">
                  <c:v>-11.146568675740786</c:v>
                </c:pt>
                <c:pt idx="2313">
                  <c:v>-9.0140274153241104E-4</c:v>
                </c:pt>
                <c:pt idx="2314">
                  <c:v>-8.353146825498083</c:v>
                </c:pt>
                <c:pt idx="2315">
                  <c:v>-0.35223524932778327</c:v>
                </c:pt>
                <c:pt idx="2316">
                  <c:v>-3.7863903508893304</c:v>
                </c:pt>
                <c:pt idx="2317">
                  <c:v>-0.72747414518890852</c:v>
                </c:pt>
                <c:pt idx="2318">
                  <c:v>6.0732489820306386</c:v>
                </c:pt>
                <c:pt idx="2319">
                  <c:v>12.929320060953852</c:v>
                </c:pt>
                <c:pt idx="2320">
                  <c:v>-0.5849625007211563</c:v>
                </c:pt>
                <c:pt idx="2321">
                  <c:v>-0.36777444191362418</c:v>
                </c:pt>
                <c:pt idx="2322">
                  <c:v>0.30086647935953265</c:v>
                </c:pt>
                <c:pt idx="2323">
                  <c:v>1.2486791128567236</c:v>
                </c:pt>
                <c:pt idx="2324">
                  <c:v>-1.2016338611696504</c:v>
                </c:pt>
                <c:pt idx="2325">
                  <c:v>1.3919454060844465</c:v>
                </c:pt>
                <c:pt idx="2326">
                  <c:v>17.702752133037535</c:v>
                </c:pt>
                <c:pt idx="2327">
                  <c:v>-12.228818690495881</c:v>
                </c:pt>
                <c:pt idx="2328">
                  <c:v>5.1153388360433123</c:v>
                </c:pt>
                <c:pt idx="2329">
                  <c:v>0.12199052437861055</c:v>
                </c:pt>
                <c:pt idx="2330">
                  <c:v>-2.9827543034143869</c:v>
                </c:pt>
                <c:pt idx="2331">
                  <c:v>0.23029761942179419</c:v>
                </c:pt>
                <c:pt idx="2332">
                  <c:v>10.307200809140809</c:v>
                </c:pt>
                <c:pt idx="2333">
                  <c:v>-8.3095615763462305E-2</c:v>
                </c:pt>
                <c:pt idx="2334">
                  <c:v>-9.6437174479438018E-2</c:v>
                </c:pt>
                <c:pt idx="2335">
                  <c:v>-0.12765573779358794</c:v>
                </c:pt>
                <c:pt idx="2336">
                  <c:v>-9.6149858711532615E-2</c:v>
                </c:pt>
                <c:pt idx="2337">
                  <c:v>-3.6082923905917497E-2</c:v>
                </c:pt>
                <c:pt idx="2338">
                  <c:v>-0.55873095914797677</c:v>
                </c:pt>
                <c:pt idx="2339">
                  <c:v>-0.208399149256948</c:v>
                </c:pt>
                <c:pt idx="2340">
                  <c:v>-6.4488726451713566E-2</c:v>
                </c:pt>
                <c:pt idx="2341">
                  <c:v>-0.51323481789511816</c:v>
                </c:pt>
                <c:pt idx="2342">
                  <c:v>-0.42689765448890493</c:v>
                </c:pt>
                <c:pt idx="2343">
                  <c:v>1.8147346710259204E-2</c:v>
                </c:pt>
                <c:pt idx="2344">
                  <c:v>3.3195256046720574</c:v>
                </c:pt>
                <c:pt idx="2345">
                  <c:v>14.468305841138815</c:v>
                </c:pt>
                <c:pt idx="2346">
                  <c:v>4.4394119358453436E-2</c:v>
                </c:pt>
                <c:pt idx="2347">
                  <c:v>-7.0660891904577721</c:v>
                </c:pt>
                <c:pt idx="2348">
                  <c:v>8.6462586799900301</c:v>
                </c:pt>
                <c:pt idx="2349">
                  <c:v>-0.38724643323133828</c:v>
                </c:pt>
                <c:pt idx="2350">
                  <c:v>11.518489240994933</c:v>
                </c:pt>
                <c:pt idx="2351">
                  <c:v>-10.917372079476841</c:v>
                </c:pt>
                <c:pt idx="2352">
                  <c:v>-13.773207904847887</c:v>
                </c:pt>
                <c:pt idx="2353">
                  <c:v>0.55458885167763716</c:v>
                </c:pt>
                <c:pt idx="2354">
                  <c:v>-15.590284897476414</c:v>
                </c:pt>
                <c:pt idx="2355">
                  <c:v>-10.759610821875045</c:v>
                </c:pt>
                <c:pt idx="2356">
                  <c:v>5.9228321394775394</c:v>
                </c:pt>
                <c:pt idx="2357">
                  <c:v>15.935425983356517</c:v>
                </c:pt>
                <c:pt idx="2358">
                  <c:v>7.2385925381681815E-2</c:v>
                </c:pt>
                <c:pt idx="2359">
                  <c:v>9.7598881832218343</c:v>
                </c:pt>
                <c:pt idx="2360">
                  <c:v>-11.644006462681574</c:v>
                </c:pt>
                <c:pt idx="2361">
                  <c:v>-0.28168446294145838</c:v>
                </c:pt>
                <c:pt idx="2362">
                  <c:v>-1.3869306456218986</c:v>
                </c:pt>
                <c:pt idx="2363">
                  <c:v>0.44011919884897222</c:v>
                </c:pt>
                <c:pt idx="2364">
                  <c:v>0.24843702962083611</c:v>
                </c:pt>
                <c:pt idx="2365">
                  <c:v>9.2304207950923818</c:v>
                </c:pt>
                <c:pt idx="2366">
                  <c:v>-2.1818930590566952</c:v>
                </c:pt>
                <c:pt idx="2367">
                  <c:v>2.7272930150103625E-2</c:v>
                </c:pt>
                <c:pt idx="2368">
                  <c:v>-0.12934361528755176</c:v>
                </c:pt>
                <c:pt idx="2369">
                  <c:v>-8.6462586799900301</c:v>
                </c:pt>
                <c:pt idx="2370">
                  <c:v>0.81519076147170866</c:v>
                </c:pt>
                <c:pt idx="2371">
                  <c:v>0.72698150559358421</c:v>
                </c:pt>
                <c:pt idx="2372">
                  <c:v>0.2085866218114176</c:v>
                </c:pt>
                <c:pt idx="2373">
                  <c:v>3.2034265038149176E-16</c:v>
                </c:pt>
                <c:pt idx="2374">
                  <c:v>-6.3279268355088059</c:v>
                </c:pt>
                <c:pt idx="2375">
                  <c:v>0.68785563328761989</c:v>
                </c:pt>
                <c:pt idx="2376">
                  <c:v>17.017450029341937</c:v>
                </c:pt>
                <c:pt idx="2377">
                  <c:v>0.22412330941556399</c:v>
                </c:pt>
                <c:pt idx="2378">
                  <c:v>1.1671240394513558</c:v>
                </c:pt>
                <c:pt idx="2379">
                  <c:v>0.27462238010900575</c:v>
                </c:pt>
                <c:pt idx="2380">
                  <c:v>0.76369051509992081</c:v>
                </c:pt>
                <c:pt idx="2381">
                  <c:v>0.6903155008673848</c:v>
                </c:pt>
                <c:pt idx="2382">
                  <c:v>-0.1622714288988768</c:v>
                </c:pt>
                <c:pt idx="2383">
                  <c:v>-0.2374993137266565</c:v>
                </c:pt>
                <c:pt idx="2384">
                  <c:v>0.32043229896188097</c:v>
                </c:pt>
                <c:pt idx="2385">
                  <c:v>7.0660891904577738</c:v>
                </c:pt>
                <c:pt idx="2386">
                  <c:v>-3.0966350683213163E-2</c:v>
                </c:pt>
                <c:pt idx="2387">
                  <c:v>0.70433458992623976</c:v>
                </c:pt>
                <c:pt idx="2388">
                  <c:v>-0.43295940727610649</c:v>
                </c:pt>
                <c:pt idx="2389">
                  <c:v>0.54104538419094916</c:v>
                </c:pt>
                <c:pt idx="2390">
                  <c:v>0.66020839518216823</c:v>
                </c:pt>
                <c:pt idx="2391">
                  <c:v>-0.23000560544632279</c:v>
                </c:pt>
                <c:pt idx="2392">
                  <c:v>-0.37847833323613256</c:v>
                </c:pt>
                <c:pt idx="2393">
                  <c:v>-0.16992500144231246</c:v>
                </c:pt>
                <c:pt idx="2394">
                  <c:v>0.20799304227583185</c:v>
                </c:pt>
                <c:pt idx="2395">
                  <c:v>10.582769240382088</c:v>
                </c:pt>
                <c:pt idx="2396">
                  <c:v>-12.229019050893521</c:v>
                </c:pt>
                <c:pt idx="2397">
                  <c:v>1.2854022188622483</c:v>
                </c:pt>
                <c:pt idx="2398">
                  <c:v>-0.28936096398528172</c:v>
                </c:pt>
                <c:pt idx="2399">
                  <c:v>2.115246045928465</c:v>
                </c:pt>
                <c:pt idx="2400">
                  <c:v>0.34680276352639156</c:v>
                </c:pt>
                <c:pt idx="2401">
                  <c:v>-8.6877450679966675E-2</c:v>
                </c:pt>
                <c:pt idx="2402">
                  <c:v>-8.6450579349844769</c:v>
                </c:pt>
                <c:pt idx="2403">
                  <c:v>-0.17753818555218742</c:v>
                </c:pt>
                <c:pt idx="2404">
                  <c:v>-7.0660891904577721</c:v>
                </c:pt>
                <c:pt idx="2405">
                  <c:v>-11.268542000300123</c:v>
                </c:pt>
                <c:pt idx="2406">
                  <c:v>-1.1006039409384059</c:v>
                </c:pt>
                <c:pt idx="2407">
                  <c:v>0.3768543053909561</c:v>
                </c:pt>
                <c:pt idx="2408">
                  <c:v>7.6961981814884131E-2</c:v>
                </c:pt>
                <c:pt idx="2409">
                  <c:v>0.61698495572000134</c:v>
                </c:pt>
                <c:pt idx="2410">
                  <c:v>-1.1520030934450498</c:v>
                </c:pt>
                <c:pt idx="2411">
                  <c:v>1.0598714559773985</c:v>
                </c:pt>
                <c:pt idx="2412">
                  <c:v>-1.6017132519074588E-16</c:v>
                </c:pt>
                <c:pt idx="2413">
                  <c:v>-1.2713020218173943</c:v>
                </c:pt>
                <c:pt idx="2414">
                  <c:v>2.4977113069502384</c:v>
                </c:pt>
                <c:pt idx="2415">
                  <c:v>-10.059344460824425</c:v>
                </c:pt>
                <c:pt idx="2416">
                  <c:v>1.4120387556490079</c:v>
                </c:pt>
                <c:pt idx="2417">
                  <c:v>3.8073549220576037</c:v>
                </c:pt>
                <c:pt idx="2418">
                  <c:v>8.3822637581148367</c:v>
                </c:pt>
                <c:pt idx="2419">
                  <c:v>-9.2304207950923818</c:v>
                </c:pt>
                <c:pt idx="2420">
                  <c:v>-0.45820535843521737</c:v>
                </c:pt>
                <c:pt idx="2421">
                  <c:v>-0.14037265636455226</c:v>
                </c:pt>
                <c:pt idx="2422">
                  <c:v>0.75880695144898191</c:v>
                </c:pt>
                <c:pt idx="2423">
                  <c:v>-0.99999999999999967</c:v>
                </c:pt>
                <c:pt idx="2424">
                  <c:v>-7.9088929485196662</c:v>
                </c:pt>
                <c:pt idx="2425">
                  <c:v>0.16992500144231265</c:v>
                </c:pt>
                <c:pt idx="2426">
                  <c:v>-0.17833724125851261</c:v>
                </c:pt>
                <c:pt idx="2427">
                  <c:v>-8.6450579349844769</c:v>
                </c:pt>
                <c:pt idx="2428">
                  <c:v>0.30541300810434568</c:v>
                </c:pt>
                <c:pt idx="2429">
                  <c:v>0.20645087746742624</c:v>
                </c:pt>
                <c:pt idx="2430">
                  <c:v>0.10691520391651219</c:v>
                </c:pt>
                <c:pt idx="2431">
                  <c:v>-12.013089999440444</c:v>
                </c:pt>
                <c:pt idx="2432">
                  <c:v>-11.10372492250138</c:v>
                </c:pt>
                <c:pt idx="2433">
                  <c:v>9.6976481294707498E-2</c:v>
                </c:pt>
                <c:pt idx="2434">
                  <c:v>8.8683081332894673</c:v>
                </c:pt>
                <c:pt idx="2435">
                  <c:v>3.8621413943238325</c:v>
                </c:pt>
                <c:pt idx="2436">
                  <c:v>-8.0624959257337636</c:v>
                </c:pt>
                <c:pt idx="2437">
                  <c:v>10.229219383469125</c:v>
                </c:pt>
                <c:pt idx="2438">
                  <c:v>8.0812045588097153E-2</c:v>
                </c:pt>
                <c:pt idx="2439">
                  <c:v>-8.0624959257337636</c:v>
                </c:pt>
                <c:pt idx="2440">
                  <c:v>-0.32192809488736229</c:v>
                </c:pt>
                <c:pt idx="2441">
                  <c:v>-7.0660891904577721</c:v>
                </c:pt>
                <c:pt idx="2442">
                  <c:v>1.5438509653520043</c:v>
                </c:pt>
                <c:pt idx="2443">
                  <c:v>-2.2601428937132659E-2</c:v>
                </c:pt>
                <c:pt idx="2444">
                  <c:v>9.3822637581148367</c:v>
                </c:pt>
                <c:pt idx="2445">
                  <c:v>1.1916149493439068</c:v>
                </c:pt>
                <c:pt idx="2446">
                  <c:v>-11.137845030448391</c:v>
                </c:pt>
                <c:pt idx="2447">
                  <c:v>-13.268395793556557</c:v>
                </c:pt>
                <c:pt idx="2448">
                  <c:v>8.3822637581148367</c:v>
                </c:pt>
                <c:pt idx="2449">
                  <c:v>-11.013555309891467</c:v>
                </c:pt>
                <c:pt idx="2450">
                  <c:v>1.0905122929054423</c:v>
                </c:pt>
                <c:pt idx="2451">
                  <c:v>11.10372492250138</c:v>
                </c:pt>
                <c:pt idx="2452">
                  <c:v>-0.86990332245485047</c:v>
                </c:pt>
                <c:pt idx="2453">
                  <c:v>-7.6486571760385464</c:v>
                </c:pt>
                <c:pt idx="2454">
                  <c:v>0.76329974197966843</c:v>
                </c:pt>
                <c:pt idx="2455">
                  <c:v>-4.7112595838119088E-2</c:v>
                </c:pt>
                <c:pt idx="2456">
                  <c:v>9.7598881832218343</c:v>
                </c:pt>
                <c:pt idx="2457">
                  <c:v>0.72628880137857199</c:v>
                </c:pt>
                <c:pt idx="2458">
                  <c:v>11.58276924038209</c:v>
                </c:pt>
                <c:pt idx="2459">
                  <c:v>2.5783679970514877</c:v>
                </c:pt>
                <c:pt idx="2460">
                  <c:v>11.786950240502948</c:v>
                </c:pt>
                <c:pt idx="2461">
                  <c:v>11.550907075927366</c:v>
                </c:pt>
                <c:pt idx="2462">
                  <c:v>-0.30718150951817597</c:v>
                </c:pt>
                <c:pt idx="2463">
                  <c:v>-3.7940297576790232</c:v>
                </c:pt>
                <c:pt idx="2464">
                  <c:v>-14.130356051610194</c:v>
                </c:pt>
                <c:pt idx="2465">
                  <c:v>7.7404503685606751E-2</c:v>
                </c:pt>
                <c:pt idx="2466">
                  <c:v>11.268542000300123</c:v>
                </c:pt>
                <c:pt idx="2467">
                  <c:v>-0.32296191438046457</c:v>
                </c:pt>
                <c:pt idx="2468">
                  <c:v>-1.0341257839046265</c:v>
                </c:pt>
                <c:pt idx="2469">
                  <c:v>-0.22239242133644782</c:v>
                </c:pt>
                <c:pt idx="2470">
                  <c:v>0.35706990100761948</c:v>
                </c:pt>
                <c:pt idx="2471">
                  <c:v>-7.6486571760385464</c:v>
                </c:pt>
                <c:pt idx="2472">
                  <c:v>1.8300749985576874</c:v>
                </c:pt>
                <c:pt idx="2473">
                  <c:v>-3.9528364186637507E-2</c:v>
                </c:pt>
                <c:pt idx="2474">
                  <c:v>0.10768786931437331</c:v>
                </c:pt>
                <c:pt idx="2475">
                  <c:v>-0.86669514501738076</c:v>
                </c:pt>
                <c:pt idx="2476">
                  <c:v>-0.60697770943967766</c:v>
                </c:pt>
                <c:pt idx="2477">
                  <c:v>-2.8744691179161412</c:v>
                </c:pt>
                <c:pt idx="2478">
                  <c:v>0.22239242133644749</c:v>
                </c:pt>
                <c:pt idx="2479">
                  <c:v>8.6450579349844769</c:v>
                </c:pt>
                <c:pt idx="2480">
                  <c:v>-10.814315423787811</c:v>
                </c:pt>
                <c:pt idx="2481">
                  <c:v>6.9660004025624067</c:v>
                </c:pt>
                <c:pt idx="2482">
                  <c:v>-2.8984381490512376</c:v>
                </c:pt>
                <c:pt idx="2483">
                  <c:v>8.0624959257337636</c:v>
                </c:pt>
                <c:pt idx="2484">
                  <c:v>-0.23194672804969665</c:v>
                </c:pt>
                <c:pt idx="2485">
                  <c:v>-13.688286740366143</c:v>
                </c:pt>
                <c:pt idx="2486">
                  <c:v>-4.4990743236237485</c:v>
                </c:pt>
                <c:pt idx="2487">
                  <c:v>-2.3195282689263674</c:v>
                </c:pt>
                <c:pt idx="2488">
                  <c:v>-4.7725895038969268</c:v>
                </c:pt>
                <c:pt idx="2489">
                  <c:v>4.3911729262363384</c:v>
                </c:pt>
                <c:pt idx="2490">
                  <c:v>5.6367328213192565</c:v>
                </c:pt>
                <c:pt idx="2491">
                  <c:v>10.146780789986687</c:v>
                </c:pt>
                <c:pt idx="2492">
                  <c:v>0.27871602806606377</c:v>
                </c:pt>
                <c:pt idx="2493">
                  <c:v>0.28688114778816182</c:v>
                </c:pt>
                <c:pt idx="2494">
                  <c:v>-1.3737106369899086</c:v>
                </c:pt>
                <c:pt idx="2495">
                  <c:v>4.1869985148012541</c:v>
                </c:pt>
                <c:pt idx="2496">
                  <c:v>-2.1375035237499342</c:v>
                </c:pt>
                <c:pt idx="2497">
                  <c:v>9.0606959316875546</c:v>
                </c:pt>
                <c:pt idx="2498">
                  <c:v>1.5703157247567552</c:v>
                </c:pt>
                <c:pt idx="2499">
                  <c:v>5.08746284125034</c:v>
                </c:pt>
                <c:pt idx="2500">
                  <c:v>-7.0660891904577721</c:v>
                </c:pt>
                <c:pt idx="2501">
                  <c:v>-11.268736919579066</c:v>
                </c:pt>
                <c:pt idx="2502">
                  <c:v>12.628749297384516</c:v>
                </c:pt>
                <c:pt idx="2503">
                  <c:v>-9.3815429511845849</c:v>
                </c:pt>
                <c:pt idx="2504">
                  <c:v>-12.745394216236786</c:v>
                </c:pt>
                <c:pt idx="2505">
                  <c:v>-4.1369629523175613</c:v>
                </c:pt>
                <c:pt idx="2506">
                  <c:v>0.35049724708413343</c:v>
                </c:pt>
                <c:pt idx="2507">
                  <c:v>-1.1985456793820801</c:v>
                </c:pt>
                <c:pt idx="2508">
                  <c:v>8.0624959257337636</c:v>
                </c:pt>
                <c:pt idx="2509">
                  <c:v>-1.0912214930703734</c:v>
                </c:pt>
                <c:pt idx="2510">
                  <c:v>0.73696559416620611</c:v>
                </c:pt>
                <c:pt idx="2511">
                  <c:v>0.15192298599946505</c:v>
                </c:pt>
                <c:pt idx="2512">
                  <c:v>10.147204924942228</c:v>
                </c:pt>
                <c:pt idx="2513">
                  <c:v>1.4400574351438042</c:v>
                </c:pt>
                <c:pt idx="2514">
                  <c:v>-10.380821783940931</c:v>
                </c:pt>
                <c:pt idx="2515">
                  <c:v>11.644006462681574</c:v>
                </c:pt>
                <c:pt idx="2516">
                  <c:v>-0.97340578998828731</c:v>
                </c:pt>
                <c:pt idx="2517">
                  <c:v>-2.6560029476750131</c:v>
                </c:pt>
                <c:pt idx="2518">
                  <c:v>8.0606959316875546</c:v>
                </c:pt>
                <c:pt idx="2519">
                  <c:v>-7.6486571760385464</c:v>
                </c:pt>
                <c:pt idx="2520">
                  <c:v>3.8073549220576046</c:v>
                </c:pt>
                <c:pt idx="2521">
                  <c:v>-13.673603533168777</c:v>
                </c:pt>
                <c:pt idx="2522">
                  <c:v>-6.892655522209111</c:v>
                </c:pt>
                <c:pt idx="2523">
                  <c:v>6.0732489820306386</c:v>
                </c:pt>
                <c:pt idx="2524">
                  <c:v>-14.42523776214956</c:v>
                </c:pt>
                <c:pt idx="2525">
                  <c:v>-0.64385618977472492</c:v>
                </c:pt>
                <c:pt idx="2526">
                  <c:v>-0.58907545218457258</c:v>
                </c:pt>
                <c:pt idx="2527">
                  <c:v>3.8073549220576046</c:v>
                </c:pt>
                <c:pt idx="2528">
                  <c:v>8.0624959257337636</c:v>
                </c:pt>
                <c:pt idx="2529">
                  <c:v>0.18306610113037891</c:v>
                </c:pt>
                <c:pt idx="2530">
                  <c:v>6.0732489820306386</c:v>
                </c:pt>
                <c:pt idx="2531">
                  <c:v>-0.1926289777829128</c:v>
                </c:pt>
                <c:pt idx="2532">
                  <c:v>-7.0660891904577721</c:v>
                </c:pt>
                <c:pt idx="2533">
                  <c:v>4.196053160810858E-2</c:v>
                </c:pt>
                <c:pt idx="2534">
                  <c:v>0.11289405640593365</c:v>
                </c:pt>
                <c:pt idx="2535">
                  <c:v>11.866248611111173</c:v>
                </c:pt>
                <c:pt idx="2536">
                  <c:v>0</c:v>
                </c:pt>
                <c:pt idx="2537">
                  <c:v>-0.92194159597088376</c:v>
                </c:pt>
                <c:pt idx="2538">
                  <c:v>-5.7459543773934607</c:v>
                </c:pt>
                <c:pt idx="2539">
                  <c:v>-4.1725504708491359</c:v>
                </c:pt>
                <c:pt idx="2540">
                  <c:v>-0.49296268607356547</c:v>
                </c:pt>
                <c:pt idx="2541">
                  <c:v>0.68147048157450285</c:v>
                </c:pt>
                <c:pt idx="2542">
                  <c:v>0.31259023030802613</c:v>
                </c:pt>
                <c:pt idx="2543">
                  <c:v>9.8662486111111729</c:v>
                </c:pt>
                <c:pt idx="2544">
                  <c:v>-0.50007360313464344</c:v>
                </c:pt>
                <c:pt idx="2545">
                  <c:v>-2.2506947480359966E-3</c:v>
                </c:pt>
                <c:pt idx="2546">
                  <c:v>1.6307808482196746</c:v>
                </c:pt>
                <c:pt idx="2547">
                  <c:v>-0.57516806839634238</c:v>
                </c:pt>
                <c:pt idx="2548">
                  <c:v>0.84724764918111706</c:v>
                </c:pt>
                <c:pt idx="2549">
                  <c:v>-0.11365678179556706</c:v>
                </c:pt>
                <c:pt idx="2550">
                  <c:v>8.8683081332894673</c:v>
                </c:pt>
                <c:pt idx="2551">
                  <c:v>-3.9801008057975026E-2</c:v>
                </c:pt>
                <c:pt idx="2552">
                  <c:v>0.75889942300885671</c:v>
                </c:pt>
                <c:pt idx="2553">
                  <c:v>-1.7327690961787487</c:v>
                </c:pt>
                <c:pt idx="2554">
                  <c:v>3.0412289967676154</c:v>
                </c:pt>
                <c:pt idx="2555">
                  <c:v>-2.8664763271626108</c:v>
                </c:pt>
                <c:pt idx="2556">
                  <c:v>0.9047712659074747</c:v>
                </c:pt>
                <c:pt idx="2557">
                  <c:v>-0.85042364394948999</c:v>
                </c:pt>
                <c:pt idx="2558">
                  <c:v>-2.4329594072761065</c:v>
                </c:pt>
                <c:pt idx="2559">
                  <c:v>1.859985530260601</c:v>
                </c:pt>
                <c:pt idx="2560">
                  <c:v>3.7526011275489941E-2</c:v>
                </c:pt>
                <c:pt idx="2561">
                  <c:v>-2.2179050303441339</c:v>
                </c:pt>
                <c:pt idx="2562">
                  <c:v>-6.6451671349270711</c:v>
                </c:pt>
                <c:pt idx="2563">
                  <c:v>-2.2223924213364481</c:v>
                </c:pt>
                <c:pt idx="2564">
                  <c:v>-0.76066168660956257</c:v>
                </c:pt>
                <c:pt idx="2565">
                  <c:v>1.2123036037128638</c:v>
                </c:pt>
                <c:pt idx="2566">
                  <c:v>1.0563379841498117</c:v>
                </c:pt>
                <c:pt idx="2567">
                  <c:v>0.26457000474501913</c:v>
                </c:pt>
                <c:pt idx="2568">
                  <c:v>7.6486571760385464</c:v>
                </c:pt>
                <c:pt idx="2569">
                  <c:v>0.16227142889887738</c:v>
                </c:pt>
                <c:pt idx="2570">
                  <c:v>0.45918583737530028</c:v>
                </c:pt>
                <c:pt idx="2571">
                  <c:v>-1.9628806748932838E-2</c:v>
                </c:pt>
                <c:pt idx="2572">
                  <c:v>3.2034265038149176E-16</c:v>
                </c:pt>
                <c:pt idx="2573">
                  <c:v>-11.416621621364193</c:v>
                </c:pt>
                <c:pt idx="2574">
                  <c:v>0.11103131238874395</c:v>
                </c:pt>
                <c:pt idx="2575">
                  <c:v>-0.86236532811662714</c:v>
                </c:pt>
                <c:pt idx="2576">
                  <c:v>-1.6488122788569103E-2</c:v>
                </c:pt>
                <c:pt idx="2577">
                  <c:v>0.8607642026288278</c:v>
                </c:pt>
                <c:pt idx="2578">
                  <c:v>-0.32192809488736229</c:v>
                </c:pt>
                <c:pt idx="2579">
                  <c:v>3.0916076782694115E-2</c:v>
                </c:pt>
                <c:pt idx="2580">
                  <c:v>1.1227255423254121E-2</c:v>
                </c:pt>
                <c:pt idx="2581">
                  <c:v>-0.84533461075321104</c:v>
                </c:pt>
                <c:pt idx="2582">
                  <c:v>-0.11756959638117621</c:v>
                </c:pt>
                <c:pt idx="2583">
                  <c:v>-0.1018796140192138</c:v>
                </c:pt>
                <c:pt idx="2584">
                  <c:v>-0.28540221886224842</c:v>
                </c:pt>
                <c:pt idx="2585">
                  <c:v>0.3317091156799481</c:v>
                </c:pt>
                <c:pt idx="2586">
                  <c:v>0.37241786534105553</c:v>
                </c:pt>
                <c:pt idx="2587">
                  <c:v>0.50522843333190215</c:v>
                </c:pt>
                <c:pt idx="2588">
                  <c:v>-10.451554569765362</c:v>
                </c:pt>
                <c:pt idx="2589">
                  <c:v>0.42072677927691815</c:v>
                </c:pt>
                <c:pt idx="2590">
                  <c:v>-0.33816873589457336</c:v>
                </c:pt>
                <c:pt idx="2591">
                  <c:v>2.8223570853968507</c:v>
                </c:pt>
                <c:pt idx="2592">
                  <c:v>1.2813216381876147</c:v>
                </c:pt>
                <c:pt idx="2593">
                  <c:v>2.8654443185425311</c:v>
                </c:pt>
                <c:pt idx="2594">
                  <c:v>-0.60768257722123997</c:v>
                </c:pt>
                <c:pt idx="2595">
                  <c:v>-8.3837042924740537</c:v>
                </c:pt>
                <c:pt idx="2596">
                  <c:v>-0.26279417686964063</c:v>
                </c:pt>
                <c:pt idx="2597">
                  <c:v>-7.0660891904577721</c:v>
                </c:pt>
                <c:pt idx="2598">
                  <c:v>8.3822637581148367</c:v>
                </c:pt>
                <c:pt idx="2599">
                  <c:v>-14.081316989285773</c:v>
                </c:pt>
                <c:pt idx="2600">
                  <c:v>6.0732489820306386</c:v>
                </c:pt>
                <c:pt idx="2601">
                  <c:v>-6.0732489820306386</c:v>
                </c:pt>
                <c:pt idx="2602">
                  <c:v>-2.5805622074305785</c:v>
                </c:pt>
                <c:pt idx="2603">
                  <c:v>-2.7895802203296278</c:v>
                </c:pt>
                <c:pt idx="2604">
                  <c:v>11.103506382011545</c:v>
                </c:pt>
                <c:pt idx="2605">
                  <c:v>-8.0624959257337636</c:v>
                </c:pt>
                <c:pt idx="2606">
                  <c:v>0.44850519707161507</c:v>
                </c:pt>
                <c:pt idx="2607">
                  <c:v>-1.1805722456418211</c:v>
                </c:pt>
                <c:pt idx="2608">
                  <c:v>-11.518653155673389</c:v>
                </c:pt>
                <c:pt idx="2609">
                  <c:v>0.18762700317577155</c:v>
                </c:pt>
                <c:pt idx="2610">
                  <c:v>0.54362170534025656</c:v>
                </c:pt>
                <c:pt idx="2611">
                  <c:v>1.5789687445267055</c:v>
                </c:pt>
                <c:pt idx="2612">
                  <c:v>5.5647846187835261</c:v>
                </c:pt>
                <c:pt idx="2613">
                  <c:v>14.49768554163183</c:v>
                </c:pt>
                <c:pt idx="2614">
                  <c:v>-7.0660891904577721</c:v>
                </c:pt>
                <c:pt idx="2615">
                  <c:v>-3.252491349293495</c:v>
                </c:pt>
                <c:pt idx="2616">
                  <c:v>11.344665782303407</c:v>
                </c:pt>
                <c:pt idx="2617">
                  <c:v>-6.0732489820306386</c:v>
                </c:pt>
                <c:pt idx="2618">
                  <c:v>-0.36257007938470825</c:v>
                </c:pt>
                <c:pt idx="2619">
                  <c:v>-8.2152777207235864E-2</c:v>
                </c:pt>
                <c:pt idx="2620">
                  <c:v>0.1926450779423961</c:v>
                </c:pt>
                <c:pt idx="2621">
                  <c:v>-0.31291435132237261</c:v>
                </c:pt>
                <c:pt idx="2622">
                  <c:v>0.28090082662730748</c:v>
                </c:pt>
                <c:pt idx="2623">
                  <c:v>-2.1694098452001351</c:v>
                </c:pt>
                <c:pt idx="2624">
                  <c:v>12.103506382011545</c:v>
                </c:pt>
                <c:pt idx="2625">
                  <c:v>-11.731601884675786</c:v>
                </c:pt>
                <c:pt idx="2626">
                  <c:v>0.33365271476541358</c:v>
                </c:pt>
                <c:pt idx="2627">
                  <c:v>-0.33064531198847091</c:v>
                </c:pt>
                <c:pt idx="2628">
                  <c:v>0.15200309344505006</c:v>
                </c:pt>
                <c:pt idx="2629">
                  <c:v>0.11152848952519155</c:v>
                </c:pt>
                <c:pt idx="2630">
                  <c:v>8.0875247472058251E-2</c:v>
                </c:pt>
                <c:pt idx="2631">
                  <c:v>-9.229619965185119</c:v>
                </c:pt>
                <c:pt idx="2632">
                  <c:v>0.36564947231668032</c:v>
                </c:pt>
                <c:pt idx="2633">
                  <c:v>-0.72735559999238408</c:v>
                </c:pt>
                <c:pt idx="2634">
                  <c:v>-5.9228321394775394</c:v>
                </c:pt>
                <c:pt idx="2635">
                  <c:v>-5.9228321394775394</c:v>
                </c:pt>
                <c:pt idx="2636">
                  <c:v>-7.0624959257337645</c:v>
                </c:pt>
                <c:pt idx="2637">
                  <c:v>7.5974318526833731</c:v>
                </c:pt>
                <c:pt idx="2638">
                  <c:v>3.3504972470841339</c:v>
                </c:pt>
                <c:pt idx="2639">
                  <c:v>-8.3837042924740537</c:v>
                </c:pt>
                <c:pt idx="2640">
                  <c:v>-6.0099773453541267E-4</c:v>
                </c:pt>
                <c:pt idx="2641">
                  <c:v>-0.60572106088795385</c:v>
                </c:pt>
                <c:pt idx="2642">
                  <c:v>-2.4353861446706468</c:v>
                </c:pt>
                <c:pt idx="2643">
                  <c:v>-0.18322182405576995</c:v>
                </c:pt>
                <c:pt idx="2644">
                  <c:v>-0.27008916336774419</c:v>
                </c:pt>
                <c:pt idx="2645">
                  <c:v>0.30932805810772901</c:v>
                </c:pt>
                <c:pt idx="2646">
                  <c:v>-0.73696559416620622</c:v>
                </c:pt>
                <c:pt idx="2647">
                  <c:v>8.8683081332894673</c:v>
                </c:pt>
                <c:pt idx="2648">
                  <c:v>0.19525629139893413</c:v>
                </c:pt>
                <c:pt idx="2649">
                  <c:v>0.28185065551202726</c:v>
                </c:pt>
                <c:pt idx="2650">
                  <c:v>-7.6486571760385464</c:v>
                </c:pt>
                <c:pt idx="2651">
                  <c:v>12.773207904847887</c:v>
                </c:pt>
                <c:pt idx="2652">
                  <c:v>0.12637728576955562</c:v>
                </c:pt>
                <c:pt idx="2653">
                  <c:v>10.583082767502933</c:v>
                </c:pt>
                <c:pt idx="2654">
                  <c:v>-9.6450579349844787</c:v>
                </c:pt>
                <c:pt idx="2655">
                  <c:v>11.731601884675786</c:v>
                </c:pt>
                <c:pt idx="2656">
                  <c:v>7.6486571760385464</c:v>
                </c:pt>
                <c:pt idx="2657">
                  <c:v>-11.059344460824425</c:v>
                </c:pt>
                <c:pt idx="2658">
                  <c:v>1.0040468330627021</c:v>
                </c:pt>
                <c:pt idx="2659">
                  <c:v>-7.0624959257337645</c:v>
                </c:pt>
                <c:pt idx="2660">
                  <c:v>6.0732489820306386</c:v>
                </c:pt>
                <c:pt idx="2661">
                  <c:v>-0.66815643624755494</c:v>
                </c:pt>
                <c:pt idx="2662">
                  <c:v>-11.188588845707349</c:v>
                </c:pt>
                <c:pt idx="2663">
                  <c:v>2.6713322081159276</c:v>
                </c:pt>
                <c:pt idx="2664">
                  <c:v>11.787086324551618</c:v>
                </c:pt>
                <c:pt idx="2665">
                  <c:v>0.66481580841037069</c:v>
                </c:pt>
                <c:pt idx="2666">
                  <c:v>-0.60298735040428109</c:v>
                </c:pt>
                <c:pt idx="2667">
                  <c:v>-1.453956488571146</c:v>
                </c:pt>
                <c:pt idx="2668">
                  <c:v>9.4686982504816386E-2</c:v>
                </c:pt>
                <c:pt idx="2669">
                  <c:v>8.6462586799900301</c:v>
                </c:pt>
                <c:pt idx="2670">
                  <c:v>-0.34665052429859389</c:v>
                </c:pt>
                <c:pt idx="2671">
                  <c:v>-1.2600036779633471E-2</c:v>
                </c:pt>
                <c:pt idx="2672">
                  <c:v>-1.8300816742943728E-2</c:v>
                </c:pt>
                <c:pt idx="2673">
                  <c:v>0.68740976969197387</c:v>
                </c:pt>
                <c:pt idx="2674">
                  <c:v>-1.8047828139758981</c:v>
                </c:pt>
                <c:pt idx="2675">
                  <c:v>-0.63890130783196009</c:v>
                </c:pt>
                <c:pt idx="2676">
                  <c:v>0.58136026404096064</c:v>
                </c:pt>
                <c:pt idx="2677">
                  <c:v>-7.0660891904577721</c:v>
                </c:pt>
                <c:pt idx="2678">
                  <c:v>-0.22227798076676988</c:v>
                </c:pt>
                <c:pt idx="2679">
                  <c:v>0.95084997038077712</c:v>
                </c:pt>
                <c:pt idx="2680">
                  <c:v>-0.39427893911204653</c:v>
                </c:pt>
                <c:pt idx="2681">
                  <c:v>-9.5196362528432132</c:v>
                </c:pt>
                <c:pt idx="2682">
                  <c:v>-0.661583782324069</c:v>
                </c:pt>
                <c:pt idx="2683">
                  <c:v>5.8102954563568489E-2</c:v>
                </c:pt>
                <c:pt idx="2684">
                  <c:v>-12.800360675454716</c:v>
                </c:pt>
                <c:pt idx="2685">
                  <c:v>0.68853890416370611</c:v>
                </c:pt>
                <c:pt idx="2686">
                  <c:v>-2.345897282398891E-2</c:v>
                </c:pt>
                <c:pt idx="2687">
                  <c:v>0.48542682717024171</c:v>
                </c:pt>
                <c:pt idx="2688">
                  <c:v>-0.42576390587190205</c:v>
                </c:pt>
                <c:pt idx="2689">
                  <c:v>1.7006425305689774E-2</c:v>
                </c:pt>
                <c:pt idx="2690">
                  <c:v>-1.485426827170242</c:v>
                </c:pt>
                <c:pt idx="2691">
                  <c:v>-0.20614728002504121</c:v>
                </c:pt>
                <c:pt idx="2692">
                  <c:v>8.0872731872583981E-2</c:v>
                </c:pt>
                <c:pt idx="2693">
                  <c:v>-7.9230651209593023E-2</c:v>
                </c:pt>
                <c:pt idx="2694">
                  <c:v>-1.0268335453827113E-2</c:v>
                </c:pt>
                <c:pt idx="2695">
                  <c:v>1.8037526853774084</c:v>
                </c:pt>
                <c:pt idx="2696">
                  <c:v>0.21572869105543699</c:v>
                </c:pt>
                <c:pt idx="2697">
                  <c:v>-0.1183947008022304</c:v>
                </c:pt>
                <c:pt idx="2698">
                  <c:v>0.67270539536282237</c:v>
                </c:pt>
                <c:pt idx="2699">
                  <c:v>-0.22239242133644821</c:v>
                </c:pt>
                <c:pt idx="2700">
                  <c:v>-0.37291202360616743</c:v>
                </c:pt>
                <c:pt idx="2701">
                  <c:v>0.20188176821397402</c:v>
                </c:pt>
                <c:pt idx="2702">
                  <c:v>0.18057224564182114</c:v>
                </c:pt>
                <c:pt idx="2703">
                  <c:v>12.702894141119387</c:v>
                </c:pt>
                <c:pt idx="2704">
                  <c:v>-0.26303440583379395</c:v>
                </c:pt>
                <c:pt idx="2705">
                  <c:v>1.7212426238967073</c:v>
                </c:pt>
                <c:pt idx="2706">
                  <c:v>-0.12619175934731161</c:v>
                </c:pt>
                <c:pt idx="2707">
                  <c:v>0.27427511929594656</c:v>
                </c:pt>
                <c:pt idx="2708">
                  <c:v>-7.0660891904577721</c:v>
                </c:pt>
                <c:pt idx="2709">
                  <c:v>-8.8683081332894673</c:v>
                </c:pt>
                <c:pt idx="2710">
                  <c:v>0.50246498286977759</c:v>
                </c:pt>
                <c:pt idx="2711">
                  <c:v>8.8408974221765094E-2</c:v>
                </c:pt>
                <c:pt idx="2712">
                  <c:v>-1.1538628359402714</c:v>
                </c:pt>
                <c:pt idx="2713">
                  <c:v>0</c:v>
                </c:pt>
                <c:pt idx="2714">
                  <c:v>-8.3837042924740537</c:v>
                </c:pt>
                <c:pt idx="2715">
                  <c:v>0.42909158983639289</c:v>
                </c:pt>
                <c:pt idx="2716">
                  <c:v>0.19264507794239583</c:v>
                </c:pt>
                <c:pt idx="2717">
                  <c:v>9.0606959316875546</c:v>
                </c:pt>
                <c:pt idx="2718">
                  <c:v>7.0660891904577738</c:v>
                </c:pt>
                <c:pt idx="2719">
                  <c:v>12.800428089535748</c:v>
                </c:pt>
                <c:pt idx="2720">
                  <c:v>13.12503671041155</c:v>
                </c:pt>
                <c:pt idx="2721">
                  <c:v>5.0621631664608334E-2</c:v>
                </c:pt>
                <c:pt idx="2722">
                  <c:v>0.49984588708320538</c:v>
                </c:pt>
                <c:pt idx="2723">
                  <c:v>5.9971400334007834</c:v>
                </c:pt>
                <c:pt idx="2724">
                  <c:v>8.5973223109852503E-2</c:v>
                </c:pt>
                <c:pt idx="2725">
                  <c:v>-5.9228321394775394</c:v>
                </c:pt>
                <c:pt idx="2726">
                  <c:v>1</c:v>
                </c:pt>
                <c:pt idx="2727">
                  <c:v>-0.58472215169254749</c:v>
                </c:pt>
                <c:pt idx="2728">
                  <c:v>-0.18982455888001731</c:v>
                </c:pt>
                <c:pt idx="2729">
                  <c:v>-0.24100809950379493</c:v>
                </c:pt>
                <c:pt idx="2730">
                  <c:v>-0.26303440583379378</c:v>
                </c:pt>
                <c:pt idx="2731">
                  <c:v>0.25311893696871146</c:v>
                </c:pt>
                <c:pt idx="2732">
                  <c:v>-0.83007499855768796</c:v>
                </c:pt>
                <c:pt idx="2733">
                  <c:v>0.43171624042547441</c:v>
                </c:pt>
                <c:pt idx="2734">
                  <c:v>4.1324502960236504</c:v>
                </c:pt>
                <c:pt idx="2735">
                  <c:v>-0.61393149128291569</c:v>
                </c:pt>
                <c:pt idx="2736">
                  <c:v>-0.10691520391651191</c:v>
                </c:pt>
                <c:pt idx="2737">
                  <c:v>-9.6215315259302825E-2</c:v>
                </c:pt>
                <c:pt idx="2738">
                  <c:v>-1.2394659346953893</c:v>
                </c:pt>
                <c:pt idx="2739">
                  <c:v>-9.2304207950923818</c:v>
                </c:pt>
                <c:pt idx="2740">
                  <c:v>-0.37706964907982332</c:v>
                </c:pt>
                <c:pt idx="2741">
                  <c:v>-10.759888183221834</c:v>
                </c:pt>
                <c:pt idx="2742">
                  <c:v>0.18293234555731566</c:v>
                </c:pt>
                <c:pt idx="2743">
                  <c:v>0.34792330342030681</c:v>
                </c:pt>
                <c:pt idx="2744">
                  <c:v>-0.24997825300834742</c:v>
                </c:pt>
                <c:pt idx="2745">
                  <c:v>-0.18641312423088136</c:v>
                </c:pt>
                <c:pt idx="2746">
                  <c:v>-0.27670934273087022</c:v>
                </c:pt>
                <c:pt idx="2747">
                  <c:v>-0.10414709342054761</c:v>
                </c:pt>
                <c:pt idx="2748">
                  <c:v>-0.34239219744707788</c:v>
                </c:pt>
                <c:pt idx="2749">
                  <c:v>0.26301837686844298</c:v>
                </c:pt>
                <c:pt idx="2750">
                  <c:v>-0.10011148479020408</c:v>
                </c:pt>
                <c:pt idx="2751">
                  <c:v>9.6444571875092606</c:v>
                </c:pt>
                <c:pt idx="2752">
                  <c:v>-9.2601800431202738E-2</c:v>
                </c:pt>
                <c:pt idx="2753">
                  <c:v>0.21254463538010088</c:v>
                </c:pt>
                <c:pt idx="2754">
                  <c:v>-1.1876193553215679</c:v>
                </c:pt>
                <c:pt idx="2755">
                  <c:v>-1.6520766965796934</c:v>
                </c:pt>
                <c:pt idx="2756">
                  <c:v>-0.35184367279164952</c:v>
                </c:pt>
                <c:pt idx="2757">
                  <c:v>-1.4619585466663365</c:v>
                </c:pt>
                <c:pt idx="2758">
                  <c:v>0.36536735615225996</c:v>
                </c:pt>
                <c:pt idx="2759">
                  <c:v>-0.11103131238874385</c:v>
                </c:pt>
                <c:pt idx="2760">
                  <c:v>0.15285148808337068</c:v>
                </c:pt>
                <c:pt idx="2761">
                  <c:v>8.0624959257337636</c:v>
                </c:pt>
                <c:pt idx="2762">
                  <c:v>-0.73600507812480787</c:v>
                </c:pt>
                <c:pt idx="2763">
                  <c:v>2.9747343394052241E-2</c:v>
                </c:pt>
                <c:pt idx="2764">
                  <c:v>-6.228427825434274E-2</c:v>
                </c:pt>
                <c:pt idx="2765">
                  <c:v>1.4301235736206417</c:v>
                </c:pt>
                <c:pt idx="2766">
                  <c:v>-6.3565128777465868E-2</c:v>
                </c:pt>
                <c:pt idx="2767">
                  <c:v>-5.0874628412503391</c:v>
                </c:pt>
                <c:pt idx="2768">
                  <c:v>0.68907090406189453</c:v>
                </c:pt>
                <c:pt idx="2769">
                  <c:v>1.7279204545631992</c:v>
                </c:pt>
                <c:pt idx="2770">
                  <c:v>0.30116953472056479</c:v>
                </c:pt>
                <c:pt idx="2771">
                  <c:v>-1.1343959403386188</c:v>
                </c:pt>
                <c:pt idx="2772">
                  <c:v>-0.2054691182999793</c:v>
                </c:pt>
                <c:pt idx="2773">
                  <c:v>0</c:v>
                </c:pt>
                <c:pt idx="2774">
                  <c:v>1.6033410300360109</c:v>
                </c:pt>
                <c:pt idx="2775">
                  <c:v>-0.30202853744965791</c:v>
                </c:pt>
                <c:pt idx="2776">
                  <c:v>0.24100809950379498</c:v>
                </c:pt>
                <c:pt idx="2777">
                  <c:v>-0.18057224564182073</c:v>
                </c:pt>
                <c:pt idx="2778">
                  <c:v>-10.063844449004613</c:v>
                </c:pt>
                <c:pt idx="2779">
                  <c:v>-3.6220883746924892</c:v>
                </c:pt>
                <c:pt idx="2780">
                  <c:v>-11.013322673425447</c:v>
                </c:pt>
                <c:pt idx="2781">
                  <c:v>-5.0874628412503391</c:v>
                </c:pt>
                <c:pt idx="2782">
                  <c:v>0.63600193372162173</c:v>
                </c:pt>
                <c:pt idx="2783">
                  <c:v>-5.668584554236447</c:v>
                </c:pt>
                <c:pt idx="2784">
                  <c:v>7.0660891904577738</c:v>
                </c:pt>
                <c:pt idx="2785">
                  <c:v>-1.4135364118050715</c:v>
                </c:pt>
                <c:pt idx="2786">
                  <c:v>0.46750491917297887</c:v>
                </c:pt>
                <c:pt idx="2787">
                  <c:v>-2.4839848529963358</c:v>
                </c:pt>
                <c:pt idx="2788">
                  <c:v>2.3662281939100995</c:v>
                </c:pt>
                <c:pt idx="2789">
                  <c:v>-4.2445150925706363</c:v>
                </c:pt>
                <c:pt idx="2790">
                  <c:v>-3.2450843901936319</c:v>
                </c:pt>
                <c:pt idx="2791">
                  <c:v>-12.485242318936114</c:v>
                </c:pt>
                <c:pt idx="2792">
                  <c:v>0.68449817427207049</c:v>
                </c:pt>
                <c:pt idx="2793">
                  <c:v>-1.5730096979593908</c:v>
                </c:pt>
                <c:pt idx="2794">
                  <c:v>0.20158682775764308</c:v>
                </c:pt>
                <c:pt idx="2795">
                  <c:v>-4.9627817965005638</c:v>
                </c:pt>
                <c:pt idx="2796">
                  <c:v>9.4655664048093993</c:v>
                </c:pt>
                <c:pt idx="2797">
                  <c:v>0.9462894132552323</c:v>
                </c:pt>
                <c:pt idx="2798">
                  <c:v>0.46428101829869273</c:v>
                </c:pt>
                <c:pt idx="2799">
                  <c:v>0.14438990933517493</c:v>
                </c:pt>
                <c:pt idx="2800">
                  <c:v>-0.13743797798581636</c:v>
                </c:pt>
                <c:pt idx="2801">
                  <c:v>-10.814048332230835</c:v>
                </c:pt>
                <c:pt idx="2802">
                  <c:v>1.4150374992788437</c:v>
                </c:pt>
                <c:pt idx="2803">
                  <c:v>2.4283795395077452</c:v>
                </c:pt>
                <c:pt idx="2804">
                  <c:v>4.8579809951275719</c:v>
                </c:pt>
                <c:pt idx="2805">
                  <c:v>11.103506382011545</c:v>
                </c:pt>
                <c:pt idx="2806">
                  <c:v>-10.45189794595189</c:v>
                </c:pt>
                <c:pt idx="2807">
                  <c:v>-1.8022116187816446</c:v>
                </c:pt>
                <c:pt idx="2808">
                  <c:v>-2.0004507717708564</c:v>
                </c:pt>
                <c:pt idx="2809">
                  <c:v>1.7203143536160426</c:v>
                </c:pt>
                <c:pt idx="2810">
                  <c:v>8.1136762725405223E-2</c:v>
                </c:pt>
                <c:pt idx="2811">
                  <c:v>10.518653155673389</c:v>
                </c:pt>
                <c:pt idx="2812">
                  <c:v>7.0660891904577738</c:v>
                </c:pt>
                <c:pt idx="2813">
                  <c:v>-10.582455645110581</c:v>
                </c:pt>
                <c:pt idx="2814">
                  <c:v>8.0624959257337636</c:v>
                </c:pt>
                <c:pt idx="2815">
                  <c:v>1.193681124694921</c:v>
                </c:pt>
                <c:pt idx="2816">
                  <c:v>-0.65821148275179475</c:v>
                </c:pt>
                <c:pt idx="2817">
                  <c:v>-1.094993299736273</c:v>
                </c:pt>
                <c:pt idx="2818">
                  <c:v>-1.9496175625796985E-2</c:v>
                </c:pt>
                <c:pt idx="2819">
                  <c:v>0.1608540110273157</c:v>
                </c:pt>
                <c:pt idx="2820">
                  <c:v>0.51705843621935255</c:v>
                </c:pt>
                <c:pt idx="2821">
                  <c:v>-6.1400544664143422E-2</c:v>
                </c:pt>
                <c:pt idx="2822">
                  <c:v>9.8264016314866073E-2</c:v>
                </c:pt>
                <c:pt idx="2823">
                  <c:v>0.76625990096024466</c:v>
                </c:pt>
                <c:pt idx="2824">
                  <c:v>0.95419631038687514</c:v>
                </c:pt>
                <c:pt idx="2825">
                  <c:v>-0.26748031086498586</c:v>
                </c:pt>
                <c:pt idx="2826">
                  <c:v>0.28217629953396445</c:v>
                </c:pt>
                <c:pt idx="2827">
                  <c:v>-8.0618460208284434E-2</c:v>
                </c:pt>
                <c:pt idx="2828">
                  <c:v>5.3439258961460415E-2</c:v>
                </c:pt>
                <c:pt idx="2829">
                  <c:v>-1.28080910756177</c:v>
                </c:pt>
                <c:pt idx="2830">
                  <c:v>-0.20780488511340148</c:v>
                </c:pt>
                <c:pt idx="2831">
                  <c:v>-0.30657583252705489</c:v>
                </c:pt>
                <c:pt idx="2832">
                  <c:v>-0.37052680321305165</c:v>
                </c:pt>
                <c:pt idx="2833">
                  <c:v>0.81496810616747917</c:v>
                </c:pt>
                <c:pt idx="2834">
                  <c:v>-3.9683701472482368E-2</c:v>
                </c:pt>
                <c:pt idx="2835">
                  <c:v>-7.5551033007176915E-2</c:v>
                </c:pt>
                <c:pt idx="2836">
                  <c:v>-0.29602623144460533</c:v>
                </c:pt>
                <c:pt idx="2837">
                  <c:v>9.7024454394864415E-2</c:v>
                </c:pt>
                <c:pt idx="2838">
                  <c:v>0.23048383368999537</c:v>
                </c:pt>
                <c:pt idx="2839">
                  <c:v>-4.9925225331682227E-2</c:v>
                </c:pt>
                <c:pt idx="2840">
                  <c:v>-0.40406638145784107</c:v>
                </c:pt>
                <c:pt idx="2841">
                  <c:v>4.1647697358491192E-2</c:v>
                </c:pt>
                <c:pt idx="2842">
                  <c:v>0.40765796891324596</c:v>
                </c:pt>
                <c:pt idx="2843">
                  <c:v>1.4126350090635396</c:v>
                </c:pt>
                <c:pt idx="2844">
                  <c:v>-1.2730184944064162</c:v>
                </c:pt>
                <c:pt idx="2845">
                  <c:v>-0.53343220008107406</c:v>
                </c:pt>
                <c:pt idx="2846">
                  <c:v>-11.344665782303407</c:v>
                </c:pt>
                <c:pt idx="2847">
                  <c:v>0.12553088208385882</c:v>
                </c:pt>
                <c:pt idx="2848">
                  <c:v>-8.7843348977954469E-2</c:v>
                </c:pt>
                <c:pt idx="2849">
                  <c:v>0.16772744573806683</c:v>
                </c:pt>
                <c:pt idx="2850">
                  <c:v>0.13039663725567516</c:v>
                </c:pt>
                <c:pt idx="2851">
                  <c:v>-0.1210154009613658</c:v>
                </c:pt>
                <c:pt idx="2852">
                  <c:v>0.14251164446775272</c:v>
                </c:pt>
                <c:pt idx="2853">
                  <c:v>-0.1407439760303664</c:v>
                </c:pt>
                <c:pt idx="2854">
                  <c:v>0.10791533916688784</c:v>
                </c:pt>
                <c:pt idx="2855">
                  <c:v>0.56936564567013748</c:v>
                </c:pt>
                <c:pt idx="2856">
                  <c:v>-0.9358696625802847</c:v>
                </c:pt>
                <c:pt idx="2857">
                  <c:v>-0.16664986940945109</c:v>
                </c:pt>
                <c:pt idx="2858">
                  <c:v>-0.21418127201720802</c:v>
                </c:pt>
                <c:pt idx="2859">
                  <c:v>2.6351326946952143E-2</c:v>
                </c:pt>
                <c:pt idx="2860">
                  <c:v>6.0732489820306386</c:v>
                </c:pt>
                <c:pt idx="2861">
                  <c:v>0.29956028185890793</c:v>
                </c:pt>
                <c:pt idx="2862">
                  <c:v>9.6450579349844787</c:v>
                </c:pt>
                <c:pt idx="2863">
                  <c:v>-9.6450579349844787</c:v>
                </c:pt>
                <c:pt idx="2864">
                  <c:v>-4.0332094035218022E-2</c:v>
                </c:pt>
                <c:pt idx="2865">
                  <c:v>6.78426457810513E-2</c:v>
                </c:pt>
                <c:pt idx="2866">
                  <c:v>-8.9818262248469269E-2</c:v>
                </c:pt>
                <c:pt idx="2867">
                  <c:v>2.7642755069128836E-2</c:v>
                </c:pt>
                <c:pt idx="2868">
                  <c:v>0.15243757471347139</c:v>
                </c:pt>
                <c:pt idx="2869">
                  <c:v>3.8136290800151306E-3</c:v>
                </c:pt>
                <c:pt idx="2870">
                  <c:v>-3.1524088333529515E-2</c:v>
                </c:pt>
                <c:pt idx="2871">
                  <c:v>0.16941277170467886</c:v>
                </c:pt>
                <c:pt idx="2872">
                  <c:v>5.6111879572032217E-2</c:v>
                </c:pt>
                <c:pt idx="2873">
                  <c:v>0.75899190049620524</c:v>
                </c:pt>
                <c:pt idx="2874">
                  <c:v>3.2876156246689096E-2</c:v>
                </c:pt>
                <c:pt idx="2875">
                  <c:v>0.45539523689498473</c:v>
                </c:pt>
                <c:pt idx="2876">
                  <c:v>-0.28031239726562945</c:v>
                </c:pt>
                <c:pt idx="2877">
                  <c:v>8.2347327936499015E-2</c:v>
                </c:pt>
                <c:pt idx="2878">
                  <c:v>-11.013555309891467</c:v>
                </c:pt>
                <c:pt idx="2879">
                  <c:v>10.866763767353351</c:v>
                </c:pt>
                <c:pt idx="2880">
                  <c:v>-1.1643868179008823</c:v>
                </c:pt>
                <c:pt idx="2881">
                  <c:v>-12.434106928609955</c:v>
                </c:pt>
                <c:pt idx="2882">
                  <c:v>-0.2924940063074577</c:v>
                </c:pt>
                <c:pt idx="2883">
                  <c:v>9.229619965185119</c:v>
                </c:pt>
                <c:pt idx="2884">
                  <c:v>-12.248915863856213</c:v>
                </c:pt>
                <c:pt idx="2885">
                  <c:v>-0.96347412397488585</c:v>
                </c:pt>
                <c:pt idx="2886">
                  <c:v>-0.23446525363702297</c:v>
                </c:pt>
                <c:pt idx="2887">
                  <c:v>-1.554030641169265</c:v>
                </c:pt>
                <c:pt idx="2888">
                  <c:v>0.7858751946471525</c:v>
                </c:pt>
                <c:pt idx="2889">
                  <c:v>0.7062687969432897</c:v>
                </c:pt>
                <c:pt idx="2890">
                  <c:v>0.18021933589424677</c:v>
                </c:pt>
                <c:pt idx="2891">
                  <c:v>-0.27902105224575507</c:v>
                </c:pt>
                <c:pt idx="2892">
                  <c:v>9.6861539252588974E-2</c:v>
                </c:pt>
                <c:pt idx="2893">
                  <c:v>-9.0606959316875546</c:v>
                </c:pt>
                <c:pt idx="2894">
                  <c:v>0.12338241550528235</c:v>
                </c:pt>
                <c:pt idx="2895">
                  <c:v>-9.0602548780906664E-2</c:v>
                </c:pt>
                <c:pt idx="2896">
                  <c:v>0.500073603134643</c:v>
                </c:pt>
                <c:pt idx="2897">
                  <c:v>-0.60455030609055438</c:v>
                </c:pt>
                <c:pt idx="2898">
                  <c:v>1.3488951424876319</c:v>
                </c:pt>
                <c:pt idx="2899">
                  <c:v>-0.23173028591578418</c:v>
                </c:pt>
                <c:pt idx="2900">
                  <c:v>1.00863030514344</c:v>
                </c:pt>
                <c:pt idx="2901">
                  <c:v>-2.3219280948873622</c:v>
                </c:pt>
                <c:pt idx="2902">
                  <c:v>0.16992500144231237</c:v>
                </c:pt>
                <c:pt idx="2903">
                  <c:v>0.34856322139082863</c:v>
                </c:pt>
                <c:pt idx="2904">
                  <c:v>-0.18120306989362445</c:v>
                </c:pt>
                <c:pt idx="2905">
                  <c:v>-0.29662193280182259</c:v>
                </c:pt>
                <c:pt idx="2906">
                  <c:v>2.2479275134435857</c:v>
                </c:pt>
                <c:pt idx="2907">
                  <c:v>0.93285147101736987</c:v>
                </c:pt>
                <c:pt idx="2908">
                  <c:v>-1.3625700793847084</c:v>
                </c:pt>
                <c:pt idx="2909">
                  <c:v>4.5141613134704238E-2</c:v>
                </c:pt>
                <c:pt idx="2910">
                  <c:v>0.45251220469750669</c:v>
                </c:pt>
                <c:pt idx="2911">
                  <c:v>-0.14460938070410609</c:v>
                </c:pt>
                <c:pt idx="2912">
                  <c:v>-2.6762674082658897</c:v>
                </c:pt>
                <c:pt idx="2913">
                  <c:v>3.242147769237743E-2</c:v>
                </c:pt>
                <c:pt idx="2914">
                  <c:v>9.5189809291704002</c:v>
                </c:pt>
                <c:pt idx="2915">
                  <c:v>-0.29428533981823363</c:v>
                </c:pt>
                <c:pt idx="2916">
                  <c:v>0.43334937755578523</c:v>
                </c:pt>
                <c:pt idx="2917">
                  <c:v>-8.0606959316875546</c:v>
                </c:pt>
                <c:pt idx="2918">
                  <c:v>-8.8683081332894673</c:v>
                </c:pt>
                <c:pt idx="2919">
                  <c:v>0.45943161863729726</c:v>
                </c:pt>
                <c:pt idx="2920">
                  <c:v>-3.6585436331022643</c:v>
                </c:pt>
                <c:pt idx="2921">
                  <c:v>1.4799929411196135</c:v>
                </c:pt>
                <c:pt idx="2922">
                  <c:v>8.3837042924740537</c:v>
                </c:pt>
                <c:pt idx="2923">
                  <c:v>0.18903382439001684</c:v>
                </c:pt>
                <c:pt idx="2924">
                  <c:v>10.966265102877133</c:v>
                </c:pt>
                <c:pt idx="2925">
                  <c:v>5.5647846187835261</c:v>
                </c:pt>
                <c:pt idx="2926">
                  <c:v>-9.229619965185119</c:v>
                </c:pt>
                <c:pt idx="2927">
                  <c:v>-0.59367971782226536</c:v>
                </c:pt>
                <c:pt idx="2928">
                  <c:v>1.260752895035208</c:v>
                </c:pt>
                <c:pt idx="2929">
                  <c:v>0.1815201399209202</c:v>
                </c:pt>
                <c:pt idx="2930">
                  <c:v>0.1567255036874533</c:v>
                </c:pt>
                <c:pt idx="2931">
                  <c:v>7.6462586799900292</c:v>
                </c:pt>
                <c:pt idx="2932">
                  <c:v>-13.904446464505721</c:v>
                </c:pt>
                <c:pt idx="2933">
                  <c:v>2.1477536204436922</c:v>
                </c:pt>
                <c:pt idx="2934">
                  <c:v>-12.879136486120251</c:v>
                </c:pt>
                <c:pt idx="2935">
                  <c:v>0.41463680630560057</c:v>
                </c:pt>
                <c:pt idx="2936">
                  <c:v>-8.6462586799900301</c:v>
                </c:pt>
                <c:pt idx="2937">
                  <c:v>-0.33832253313803112</c:v>
                </c:pt>
                <c:pt idx="2938">
                  <c:v>0.77113322047090227</c:v>
                </c:pt>
                <c:pt idx="2939">
                  <c:v>1.4150374992788439</c:v>
                </c:pt>
                <c:pt idx="2940">
                  <c:v>14.628768280089117</c:v>
                </c:pt>
                <c:pt idx="2941">
                  <c:v>-8.3837042924740537</c:v>
                </c:pt>
                <c:pt idx="2942">
                  <c:v>-9.5196362528432132</c:v>
                </c:pt>
                <c:pt idx="2943">
                  <c:v>9.9667457608995313</c:v>
                </c:pt>
                <c:pt idx="2944">
                  <c:v>-0.76620281539130275</c:v>
                </c:pt>
                <c:pt idx="2945">
                  <c:v>0.43596537457841733</c:v>
                </c:pt>
                <c:pt idx="2946">
                  <c:v>0.22837127382586928</c:v>
                </c:pt>
                <c:pt idx="2947">
                  <c:v>8.8265751042451282E-2</c:v>
                </c:pt>
                <c:pt idx="2948">
                  <c:v>0.21681138907314831</c:v>
                </c:pt>
                <c:pt idx="2949">
                  <c:v>-0.11995562148348313</c:v>
                </c:pt>
                <c:pt idx="2950">
                  <c:v>-0.3369537795974451</c:v>
                </c:pt>
                <c:pt idx="2951">
                  <c:v>-5.2433961828968596E-2</c:v>
                </c:pt>
                <c:pt idx="2952">
                  <c:v>0</c:v>
                </c:pt>
                <c:pt idx="2953">
                  <c:v>-0.96347412397488619</c:v>
                </c:pt>
                <c:pt idx="2954">
                  <c:v>0.5925756848310314</c:v>
                </c:pt>
                <c:pt idx="2955">
                  <c:v>0.62602515734304254</c:v>
                </c:pt>
                <c:pt idx="2956">
                  <c:v>-10.307200809140809</c:v>
                </c:pt>
                <c:pt idx="2957">
                  <c:v>-2.4150374992788439</c:v>
                </c:pt>
                <c:pt idx="2958">
                  <c:v>-9.3822637581148367</c:v>
                </c:pt>
                <c:pt idx="2959">
                  <c:v>9.0597950917951025</c:v>
                </c:pt>
                <c:pt idx="2960">
                  <c:v>1.0663424948286957</c:v>
                </c:pt>
                <c:pt idx="2961">
                  <c:v>-8.8683081332894673</c:v>
                </c:pt>
                <c:pt idx="2962">
                  <c:v>-6.0086281545437394</c:v>
                </c:pt>
                <c:pt idx="2963">
                  <c:v>5.752031709957806</c:v>
                </c:pt>
                <c:pt idx="2964">
                  <c:v>6.0732489820306386</c:v>
                </c:pt>
                <c:pt idx="2965">
                  <c:v>6.0732489820306386</c:v>
                </c:pt>
                <c:pt idx="2966">
                  <c:v>6.0732489820306386</c:v>
                </c:pt>
                <c:pt idx="2967">
                  <c:v>-0.35230174393088115</c:v>
                </c:pt>
                <c:pt idx="2968">
                  <c:v>-0.56416118199888421</c:v>
                </c:pt>
                <c:pt idx="2969">
                  <c:v>-0.15565087046019455</c:v>
                </c:pt>
                <c:pt idx="2970">
                  <c:v>-0.44126904085202356</c:v>
                </c:pt>
                <c:pt idx="2971">
                  <c:v>-0.30128378497133851</c:v>
                </c:pt>
                <c:pt idx="2972">
                  <c:v>0.16992500144231265</c:v>
                </c:pt>
                <c:pt idx="2973">
                  <c:v>-1.3840160455787707</c:v>
                </c:pt>
                <c:pt idx="2974">
                  <c:v>-0.23606735823352443</c:v>
                </c:pt>
                <c:pt idx="2975">
                  <c:v>-0.4498029174395205</c:v>
                </c:pt>
                <c:pt idx="2976">
                  <c:v>0.92070095232461679</c:v>
                </c:pt>
                <c:pt idx="2977">
                  <c:v>-8.3837042924740537</c:v>
                </c:pt>
                <c:pt idx="2978">
                  <c:v>8.6462586799900301</c:v>
                </c:pt>
                <c:pt idx="2979">
                  <c:v>-9.5183253076908674</c:v>
                </c:pt>
                <c:pt idx="2980">
                  <c:v>0.3025627700204313</c:v>
                </c:pt>
                <c:pt idx="2981">
                  <c:v>-9.8667637673533513</c:v>
                </c:pt>
                <c:pt idx="2982">
                  <c:v>6.3474631869945002</c:v>
                </c:pt>
                <c:pt idx="2983">
                  <c:v>-0.91753783980802706</c:v>
                </c:pt>
                <c:pt idx="2984">
                  <c:v>-1.5115003387801353</c:v>
                </c:pt>
                <c:pt idx="2985">
                  <c:v>-14.20355193188545</c:v>
                </c:pt>
                <c:pt idx="2986">
                  <c:v>16.57065128354893</c:v>
                </c:pt>
                <c:pt idx="2987">
                  <c:v>-0.95419631038687491</c:v>
                </c:pt>
                <c:pt idx="2988">
                  <c:v>0.34510763506190251</c:v>
                </c:pt>
                <c:pt idx="2989">
                  <c:v>-0.4815329110657508</c:v>
                </c:pt>
                <c:pt idx="2990">
                  <c:v>-1.1367606211120123</c:v>
                </c:pt>
                <c:pt idx="2991">
                  <c:v>-1.9661775145852654</c:v>
                </c:pt>
                <c:pt idx="2992">
                  <c:v>-0.17508670655809114</c:v>
                </c:pt>
                <c:pt idx="2993">
                  <c:v>6.2021726607384441E-2</c:v>
                </c:pt>
                <c:pt idx="2994">
                  <c:v>0.27159641933721779</c:v>
                </c:pt>
                <c:pt idx="2995">
                  <c:v>0</c:v>
                </c:pt>
                <c:pt idx="2996">
                  <c:v>0.22600367488882678</c:v>
                </c:pt>
                <c:pt idx="2997">
                  <c:v>9.7297201354915097E-2</c:v>
                </c:pt>
                <c:pt idx="2998">
                  <c:v>0.36863318724201927</c:v>
                </c:pt>
                <c:pt idx="2999">
                  <c:v>-7.6486571760385464</c:v>
                </c:pt>
                <c:pt idx="3000">
                  <c:v>0.22145102160262725</c:v>
                </c:pt>
                <c:pt idx="3001">
                  <c:v>10.451211111832329</c:v>
                </c:pt>
                <c:pt idx="3002">
                  <c:v>-8.6462586799900301</c:v>
                </c:pt>
                <c:pt idx="3003">
                  <c:v>-0.15438574475604383</c:v>
                </c:pt>
                <c:pt idx="3004">
                  <c:v>-12.398832744439126</c:v>
                </c:pt>
                <c:pt idx="3005">
                  <c:v>0.15978044403676886</c:v>
                </c:pt>
                <c:pt idx="3006">
                  <c:v>-0.62148837674627011</c:v>
                </c:pt>
                <c:pt idx="3007">
                  <c:v>-0.65535182861255425</c:v>
                </c:pt>
                <c:pt idx="3008">
                  <c:v>1.7098377613254798</c:v>
                </c:pt>
                <c:pt idx="3009">
                  <c:v>-1.2982238342960939</c:v>
                </c:pt>
                <c:pt idx="3010">
                  <c:v>-11.451554569765362</c:v>
                </c:pt>
                <c:pt idx="3011">
                  <c:v>0.31246776563829637</c:v>
                </c:pt>
                <c:pt idx="3012">
                  <c:v>-0.24047828126762072</c:v>
                </c:pt>
                <c:pt idx="3013">
                  <c:v>-0.34933425222801423</c:v>
                </c:pt>
                <c:pt idx="3014">
                  <c:v>-10.180323598002527</c:v>
                </c:pt>
                <c:pt idx="3015">
                  <c:v>2.986546109764463</c:v>
                </c:pt>
                <c:pt idx="3016">
                  <c:v>0.55891271184049329</c:v>
                </c:pt>
                <c:pt idx="3017">
                  <c:v>0.89256963984131044</c:v>
                </c:pt>
                <c:pt idx="3018">
                  <c:v>0.35601236336254627</c:v>
                </c:pt>
                <c:pt idx="3019">
                  <c:v>-11.344295907915818</c:v>
                </c:pt>
                <c:pt idx="3020">
                  <c:v>-6.8904987996540408</c:v>
                </c:pt>
                <c:pt idx="3021">
                  <c:v>-0.41503749927884381</c:v>
                </c:pt>
                <c:pt idx="3022">
                  <c:v>-3.6706201635109216E-2</c:v>
                </c:pt>
                <c:pt idx="3023">
                  <c:v>1.6119665363276678E-2</c:v>
                </c:pt>
                <c:pt idx="3024">
                  <c:v>-0.65132811955374614</c:v>
                </c:pt>
                <c:pt idx="3025">
                  <c:v>7.8002512001273172E-2</c:v>
                </c:pt>
                <c:pt idx="3026">
                  <c:v>-0.75145192806628647</c:v>
                </c:pt>
                <c:pt idx="3027">
                  <c:v>-0.20474455551702336</c:v>
                </c:pt>
                <c:pt idx="3028">
                  <c:v>-0.45983845091171077</c:v>
                </c:pt>
                <c:pt idx="3029">
                  <c:v>0.87199238762392861</c:v>
                </c:pt>
                <c:pt idx="3030">
                  <c:v>0.28154153478691052</c:v>
                </c:pt>
                <c:pt idx="3031">
                  <c:v>-0.28010791919273537</c:v>
                </c:pt>
                <c:pt idx="3032">
                  <c:v>-0.28177096841537974</c:v>
                </c:pt>
                <c:pt idx="3033">
                  <c:v>0.21459405077604052</c:v>
                </c:pt>
                <c:pt idx="3034">
                  <c:v>-1.6827255052974834</c:v>
                </c:pt>
                <c:pt idx="3035">
                  <c:v>1.192108516729683</c:v>
                </c:pt>
                <c:pt idx="3036">
                  <c:v>8.3837042924740537</c:v>
                </c:pt>
                <c:pt idx="3037">
                  <c:v>-4.0641984497345594E-2</c:v>
                </c:pt>
                <c:pt idx="3038">
                  <c:v>-0.12976787497032952</c:v>
                </c:pt>
                <c:pt idx="3039">
                  <c:v>0.8650413750621142</c:v>
                </c:pt>
                <c:pt idx="3040">
                  <c:v>3.5090664468361558E-2</c:v>
                </c:pt>
                <c:pt idx="3041">
                  <c:v>6.0678824722808233</c:v>
                </c:pt>
                <c:pt idx="3042">
                  <c:v>9.3822637581148367</c:v>
                </c:pt>
                <c:pt idx="3043">
                  <c:v>0.63076619033428072</c:v>
                </c:pt>
                <c:pt idx="3044">
                  <c:v>1.1438025350921948</c:v>
                </c:pt>
                <c:pt idx="3045">
                  <c:v>0.14017765804826018</c:v>
                </c:pt>
                <c:pt idx="3046">
                  <c:v>-6.3559516771762414</c:v>
                </c:pt>
                <c:pt idx="3047">
                  <c:v>7.6462586799900292</c:v>
                </c:pt>
                <c:pt idx="3048">
                  <c:v>0</c:v>
                </c:pt>
                <c:pt idx="3049">
                  <c:v>0.19010288337994269</c:v>
                </c:pt>
                <c:pt idx="3050">
                  <c:v>-7.6486571760385464</c:v>
                </c:pt>
                <c:pt idx="3051">
                  <c:v>-8.6156643749714434E-2</c:v>
                </c:pt>
                <c:pt idx="3052">
                  <c:v>3.665847057884835E-2</c:v>
                </c:pt>
                <c:pt idx="3053">
                  <c:v>0.16255301278595985</c:v>
                </c:pt>
                <c:pt idx="3054">
                  <c:v>0.20053298737270836</c:v>
                </c:pt>
                <c:pt idx="3055">
                  <c:v>9.8853386926285494E-2</c:v>
                </c:pt>
                <c:pt idx="3056">
                  <c:v>0.19976951237577728</c:v>
                </c:pt>
                <c:pt idx="3057">
                  <c:v>-0.23266075679027501</c:v>
                </c:pt>
                <c:pt idx="3058">
                  <c:v>-0.2002986504858312</c:v>
                </c:pt>
                <c:pt idx="3059">
                  <c:v>-5.9090748428703934</c:v>
                </c:pt>
                <c:pt idx="3060">
                  <c:v>-1.2064508774674263</c:v>
                </c:pt>
                <c:pt idx="3061">
                  <c:v>3.080691599528913</c:v>
                </c:pt>
                <c:pt idx="3062">
                  <c:v>-3.515774251051667</c:v>
                </c:pt>
                <c:pt idx="3063">
                  <c:v>5.7548875021634682</c:v>
                </c:pt>
                <c:pt idx="3064">
                  <c:v>-2.3009119336055357</c:v>
                </c:pt>
                <c:pt idx="3065">
                  <c:v>0.99284020842713383</c:v>
                </c:pt>
                <c:pt idx="3066">
                  <c:v>0.99991677159513737</c:v>
                </c:pt>
                <c:pt idx="3067">
                  <c:v>-0.16992500144231226</c:v>
                </c:pt>
                <c:pt idx="3068">
                  <c:v>1.3923174227787602</c:v>
                </c:pt>
                <c:pt idx="3069">
                  <c:v>-8.0606959316875546</c:v>
                </c:pt>
                <c:pt idx="3070">
                  <c:v>0.1512018187558109</c:v>
                </c:pt>
                <c:pt idx="3071">
                  <c:v>-7.6486571760385464</c:v>
                </c:pt>
                <c:pt idx="3072">
                  <c:v>-0.48239276708060824</c:v>
                </c:pt>
                <c:pt idx="3073">
                  <c:v>-11.814048332230835</c:v>
                </c:pt>
                <c:pt idx="3074">
                  <c:v>-9.0597950917951025</c:v>
                </c:pt>
                <c:pt idx="3075">
                  <c:v>-9.2185300293785022E-3</c:v>
                </c:pt>
                <c:pt idx="3076">
                  <c:v>-9.2185300293785022E-3</c:v>
                </c:pt>
                <c:pt idx="3077">
                  <c:v>-0.43740531230729829</c:v>
                </c:pt>
                <c:pt idx="3078">
                  <c:v>-4.6259514566161943</c:v>
                </c:pt>
                <c:pt idx="3079">
                  <c:v>-0.16894524246347609</c:v>
                </c:pt>
                <c:pt idx="3080">
                  <c:v>-8.8683081332894673</c:v>
                </c:pt>
                <c:pt idx="3081">
                  <c:v>0.53291846731045833</c:v>
                </c:pt>
                <c:pt idx="3082">
                  <c:v>-0.11406199053070712</c:v>
                </c:pt>
                <c:pt idx="3083">
                  <c:v>-5.5353472791955625</c:v>
                </c:pt>
                <c:pt idx="3084">
                  <c:v>-0.2141248053528475</c:v>
                </c:pt>
                <c:pt idx="3085">
                  <c:v>9.6444571875092606</c:v>
                </c:pt>
                <c:pt idx="3086">
                  <c:v>4.1173639822539826E-2</c:v>
                </c:pt>
                <c:pt idx="3087">
                  <c:v>-0.9987992549944491</c:v>
                </c:pt>
                <c:pt idx="3088">
                  <c:v>-7.4945222831056597</c:v>
                </c:pt>
                <c:pt idx="3089">
                  <c:v>0.26291423632467531</c:v>
                </c:pt>
                <c:pt idx="3090">
                  <c:v>8.3718628736241155E-2</c:v>
                </c:pt>
                <c:pt idx="3091">
                  <c:v>5.9841042792594834E-2</c:v>
                </c:pt>
                <c:pt idx="3092">
                  <c:v>-0.48260078309147814</c:v>
                </c:pt>
                <c:pt idx="3093">
                  <c:v>-0.93424555451628577</c:v>
                </c:pt>
                <c:pt idx="3094">
                  <c:v>8.1683797593708238E-2</c:v>
                </c:pt>
                <c:pt idx="3095">
                  <c:v>0.22239242133644802</c:v>
                </c:pt>
                <c:pt idx="3096">
                  <c:v>-8.3837042924740537</c:v>
                </c:pt>
                <c:pt idx="3097">
                  <c:v>-0.13750352374993496</c:v>
                </c:pt>
                <c:pt idx="3098">
                  <c:v>4.3692338096657197</c:v>
                </c:pt>
                <c:pt idx="3099">
                  <c:v>4.3692338096657197</c:v>
                </c:pt>
                <c:pt idx="3100">
                  <c:v>-9.0606959316875546</c:v>
                </c:pt>
                <c:pt idx="3101">
                  <c:v>9.7604427459966399</c:v>
                </c:pt>
                <c:pt idx="3102">
                  <c:v>0.72623918757314732</c:v>
                </c:pt>
                <c:pt idx="3103">
                  <c:v>9.9667457608995313</c:v>
                </c:pt>
                <c:pt idx="3104">
                  <c:v>7.0660891904577738</c:v>
                </c:pt>
                <c:pt idx="3105">
                  <c:v>-0.3661278987978972</c:v>
                </c:pt>
                <c:pt idx="3106">
                  <c:v>-6.7775469803209667</c:v>
                </c:pt>
                <c:pt idx="3107">
                  <c:v>1.0588696539505533</c:v>
                </c:pt>
                <c:pt idx="3108">
                  <c:v>-10.917372079476841</c:v>
                </c:pt>
                <c:pt idx="3109">
                  <c:v>10.966265102877133</c:v>
                </c:pt>
                <c:pt idx="3110">
                  <c:v>-6.7414669864011483</c:v>
                </c:pt>
                <c:pt idx="3111">
                  <c:v>11.146780789986687</c:v>
                </c:pt>
                <c:pt idx="3112">
                  <c:v>-10.583082767502933</c:v>
                </c:pt>
                <c:pt idx="3113">
                  <c:v>-11.582612451267021</c:v>
                </c:pt>
                <c:pt idx="3114">
                  <c:v>10.644156719937438</c:v>
                </c:pt>
                <c:pt idx="3115">
                  <c:v>-1.2159849541672711</c:v>
                </c:pt>
                <c:pt idx="3116">
                  <c:v>-8.6462586799900301</c:v>
                </c:pt>
                <c:pt idx="3117">
                  <c:v>-3.8073549220576046</c:v>
                </c:pt>
                <c:pt idx="3118">
                  <c:v>-3.8073549220576046</c:v>
                </c:pt>
                <c:pt idx="3119">
                  <c:v>-10.582455645110581</c:v>
                </c:pt>
                <c:pt idx="3120">
                  <c:v>0.21681138907314804</c:v>
                </c:pt>
                <c:pt idx="3121">
                  <c:v>10.307580315927396</c:v>
                </c:pt>
                <c:pt idx="3122">
                  <c:v>-7.6486571760385464</c:v>
                </c:pt>
                <c:pt idx="3123">
                  <c:v>-12.325867580575419</c:v>
                </c:pt>
                <c:pt idx="3124">
                  <c:v>7.0660891904577721</c:v>
                </c:pt>
                <c:pt idx="3125">
                  <c:v>-7.6486571760385464</c:v>
                </c:pt>
                <c:pt idx="3126">
                  <c:v>-10.147204924942228</c:v>
                </c:pt>
                <c:pt idx="3127">
                  <c:v>-1.5768049620780764</c:v>
                </c:pt>
                <c:pt idx="3128">
                  <c:v>11.013555309891467</c:v>
                </c:pt>
                <c:pt idx="3129">
                  <c:v>1.1399302611444746</c:v>
                </c:pt>
                <c:pt idx="3130">
                  <c:v>0.55458885167763716</c:v>
                </c:pt>
                <c:pt idx="3131">
                  <c:v>-9.0606959316875546</c:v>
                </c:pt>
                <c:pt idx="3132">
                  <c:v>0.52042361450861108</c:v>
                </c:pt>
                <c:pt idx="3133">
                  <c:v>7.2636604397081816</c:v>
                </c:pt>
                <c:pt idx="3134">
                  <c:v>11.840384550711667</c:v>
                </c:pt>
                <c:pt idx="3135">
                  <c:v>-9.2304207950923818</c:v>
                </c:pt>
                <c:pt idx="3136">
                  <c:v>12.702749878828293</c:v>
                </c:pt>
                <c:pt idx="3137">
                  <c:v>-0.46687643079846192</c:v>
                </c:pt>
                <c:pt idx="3138">
                  <c:v>5.08746284125034</c:v>
                </c:pt>
                <c:pt idx="3139">
                  <c:v>4.7725895038969277</c:v>
                </c:pt>
                <c:pt idx="3140">
                  <c:v>4.7725895038969277</c:v>
                </c:pt>
                <c:pt idx="3141">
                  <c:v>5.08746284125034</c:v>
                </c:pt>
                <c:pt idx="3142">
                  <c:v>5.08746284125034</c:v>
                </c:pt>
                <c:pt idx="3143">
                  <c:v>-10.759610821875045</c:v>
                </c:pt>
                <c:pt idx="3144">
                  <c:v>5.3906543735561163</c:v>
                </c:pt>
                <c:pt idx="3145">
                  <c:v>-4.3692338096657197</c:v>
                </c:pt>
                <c:pt idx="3146">
                  <c:v>-4.3692338096657197</c:v>
                </c:pt>
                <c:pt idx="3147">
                  <c:v>8.1491734670056459</c:v>
                </c:pt>
                <c:pt idx="3148">
                  <c:v>-4.3692338096657197</c:v>
                </c:pt>
                <c:pt idx="3149">
                  <c:v>-8.9277779620823416</c:v>
                </c:pt>
                <c:pt idx="3150">
                  <c:v>-5.306498054317756</c:v>
                </c:pt>
                <c:pt idx="3151">
                  <c:v>-8.0624959257337636</c:v>
                </c:pt>
                <c:pt idx="3152">
                  <c:v>0.62449086490779371</c:v>
                </c:pt>
                <c:pt idx="3153">
                  <c:v>0.20007783544891258</c:v>
                </c:pt>
                <c:pt idx="3154">
                  <c:v>6.0732489820306386</c:v>
                </c:pt>
                <c:pt idx="3155">
                  <c:v>-7.0660891904577721</c:v>
                </c:pt>
                <c:pt idx="3156">
                  <c:v>10.229219383469125</c:v>
                </c:pt>
                <c:pt idx="3157">
                  <c:v>3.0057233856179619E-2</c:v>
                </c:pt>
                <c:pt idx="3158">
                  <c:v>0.47557904121389433</c:v>
                </c:pt>
                <c:pt idx="3159">
                  <c:v>-0.19441779375940377</c:v>
                </c:pt>
                <c:pt idx="3160">
                  <c:v>-0.37945179600833834</c:v>
                </c:pt>
                <c:pt idx="3161">
                  <c:v>10.059795091795101</c:v>
                </c:pt>
                <c:pt idx="3162">
                  <c:v>-0.37614848588524924</c:v>
                </c:pt>
                <c:pt idx="3163">
                  <c:v>-3.4821361509109548E-2</c:v>
                </c:pt>
                <c:pt idx="3164">
                  <c:v>5.1952079634721295E-2</c:v>
                </c:pt>
                <c:pt idx="3165">
                  <c:v>7.9848931076097918</c:v>
                </c:pt>
                <c:pt idx="3166">
                  <c:v>-8.6450579349844769</c:v>
                </c:pt>
                <c:pt idx="3167">
                  <c:v>0.27301849440641612</c:v>
                </c:pt>
                <c:pt idx="3168">
                  <c:v>-0.16463070177279907</c:v>
                </c:pt>
                <c:pt idx="3169">
                  <c:v>5.865421772081017E-2</c:v>
                </c:pt>
                <c:pt idx="3170">
                  <c:v>1.1495638837829439E-2</c:v>
                </c:pt>
                <c:pt idx="3171">
                  <c:v>-8.8683081332894673</c:v>
                </c:pt>
                <c:pt idx="3172">
                  <c:v>-13.779992877760755</c:v>
                </c:pt>
                <c:pt idx="3173">
                  <c:v>13.636360283480883</c:v>
                </c:pt>
                <c:pt idx="3174">
                  <c:v>-0.63742992061529191</c:v>
                </c:pt>
                <c:pt idx="3175">
                  <c:v>3.2794233663728272</c:v>
                </c:pt>
                <c:pt idx="3176">
                  <c:v>-6.0732489820306386</c:v>
                </c:pt>
                <c:pt idx="3177">
                  <c:v>-0.48828648130948249</c:v>
                </c:pt>
                <c:pt idx="3178">
                  <c:v>7.6486571760385464</c:v>
                </c:pt>
                <c:pt idx="3179">
                  <c:v>0.87736016287900742</c:v>
                </c:pt>
                <c:pt idx="3180">
                  <c:v>-9.3109404391481645E-2</c:v>
                </c:pt>
                <c:pt idx="3181">
                  <c:v>1.3647782431797257</c:v>
                </c:pt>
                <c:pt idx="3182">
                  <c:v>8.6438561897747253</c:v>
                </c:pt>
                <c:pt idx="3183">
                  <c:v>-8.0624959257337636</c:v>
                </c:pt>
                <c:pt idx="3184">
                  <c:v>0.33441903907055931</c:v>
                </c:pt>
                <c:pt idx="3185">
                  <c:v>0.26303440583379378</c:v>
                </c:pt>
                <c:pt idx="3186">
                  <c:v>9.5196362528432132</c:v>
                </c:pt>
                <c:pt idx="3187">
                  <c:v>10.866506212226202</c:v>
                </c:pt>
                <c:pt idx="3188">
                  <c:v>-8.7824522505256706</c:v>
                </c:pt>
                <c:pt idx="3189">
                  <c:v>11.146568675740786</c:v>
                </c:pt>
                <c:pt idx="3190">
                  <c:v>7.0624959257337645</c:v>
                </c:pt>
                <c:pt idx="3191">
                  <c:v>-0.37484840916314471</c:v>
                </c:pt>
                <c:pt idx="3192">
                  <c:v>-9.8684274859406812E-2</c:v>
                </c:pt>
                <c:pt idx="3193">
                  <c:v>0.58016948953225655</c:v>
                </c:pt>
                <c:pt idx="3194">
                  <c:v>0.16745674585156273</c:v>
                </c:pt>
                <c:pt idx="3195">
                  <c:v>10.059795091795101</c:v>
                </c:pt>
                <c:pt idx="3196">
                  <c:v>-13.965814340495692</c:v>
                </c:pt>
                <c:pt idx="3197">
                  <c:v>7.6486571760385464</c:v>
                </c:pt>
                <c:pt idx="3198">
                  <c:v>-0.93223018266192759</c:v>
                </c:pt>
                <c:pt idx="3199">
                  <c:v>-0.48772777668651573</c:v>
                </c:pt>
                <c:pt idx="3200">
                  <c:v>-8.3837042924740537</c:v>
                </c:pt>
                <c:pt idx="3201">
                  <c:v>0.55204787824842094</c:v>
                </c:pt>
                <c:pt idx="3202">
                  <c:v>1.3734583955274446</c:v>
                </c:pt>
                <c:pt idx="3203">
                  <c:v>-1.2730184944064162</c:v>
                </c:pt>
                <c:pt idx="3204">
                  <c:v>-0.38332863955150559</c:v>
                </c:pt>
                <c:pt idx="3205">
                  <c:v>11.550907075927366</c:v>
                </c:pt>
                <c:pt idx="3206">
                  <c:v>0.26303440583379378</c:v>
                </c:pt>
                <c:pt idx="3207">
                  <c:v>0.52509104474375801</c:v>
                </c:pt>
                <c:pt idx="3208">
                  <c:v>1.1807642338037772</c:v>
                </c:pt>
                <c:pt idx="3209">
                  <c:v>-11.582455645110581</c:v>
                </c:pt>
                <c:pt idx="3210">
                  <c:v>-0.19475685442224808</c:v>
                </c:pt>
                <c:pt idx="3211">
                  <c:v>-2.0822147632881873</c:v>
                </c:pt>
                <c:pt idx="3212">
                  <c:v>-10.608641497190668</c:v>
                </c:pt>
                <c:pt idx="3213">
                  <c:v>-2.1373650792567225E-2</c:v>
                </c:pt>
                <c:pt idx="3214">
                  <c:v>-0.23173028591578401</c:v>
                </c:pt>
                <c:pt idx="3215">
                  <c:v>8.6462586799900301</c:v>
                </c:pt>
                <c:pt idx="3216">
                  <c:v>7.0660891904577738</c:v>
                </c:pt>
                <c:pt idx="3217">
                  <c:v>-0.22913399921550318</c:v>
                </c:pt>
                <c:pt idx="3218">
                  <c:v>14.738408975813829</c:v>
                </c:pt>
                <c:pt idx="3219">
                  <c:v>-0.20810819533020042</c:v>
                </c:pt>
                <c:pt idx="3220">
                  <c:v>0.55426570349823989</c:v>
                </c:pt>
                <c:pt idx="3221">
                  <c:v>-0.48043865836453692</c:v>
                </c:pt>
                <c:pt idx="3222">
                  <c:v>-0.16600995143892924</c:v>
                </c:pt>
                <c:pt idx="3223">
                  <c:v>-5.7459543773934607</c:v>
                </c:pt>
                <c:pt idx="3224">
                  <c:v>0.16046467219324612</c:v>
                </c:pt>
                <c:pt idx="3225">
                  <c:v>5.5403870287332522</c:v>
                </c:pt>
                <c:pt idx="3226">
                  <c:v>-0.28010791919273559</c:v>
                </c:pt>
                <c:pt idx="3227">
                  <c:v>1.2182057187189852</c:v>
                </c:pt>
                <c:pt idx="3228">
                  <c:v>0.87970576628228847</c:v>
                </c:pt>
                <c:pt idx="3229">
                  <c:v>-0.40053792958372875</c:v>
                </c:pt>
                <c:pt idx="3230">
                  <c:v>0.74542717291440219</c:v>
                </c:pt>
                <c:pt idx="3231">
                  <c:v>-0.14201900487242788</c:v>
                </c:pt>
                <c:pt idx="3232">
                  <c:v>10.518980929170402</c:v>
                </c:pt>
                <c:pt idx="3233">
                  <c:v>-1.0365258760251139</c:v>
                </c:pt>
                <c:pt idx="3234">
                  <c:v>-3.0663045020081894</c:v>
                </c:pt>
                <c:pt idx="3235">
                  <c:v>-7.4361210127291522E-2</c:v>
                </c:pt>
                <c:pt idx="3236">
                  <c:v>-8.6450579349844769</c:v>
                </c:pt>
                <c:pt idx="3237">
                  <c:v>0.24312504051589603</c:v>
                </c:pt>
                <c:pt idx="3238">
                  <c:v>-4.5323990509490139E-2</c:v>
                </c:pt>
                <c:pt idx="3239">
                  <c:v>7.0660891904577738</c:v>
                </c:pt>
                <c:pt idx="3240">
                  <c:v>8.8683081332894673</c:v>
                </c:pt>
                <c:pt idx="3241">
                  <c:v>-1.3219280948873622</c:v>
                </c:pt>
                <c:pt idx="3242">
                  <c:v>0.416237245743735</c:v>
                </c:pt>
                <c:pt idx="3243">
                  <c:v>-0.15527822547791095</c:v>
                </c:pt>
                <c:pt idx="3244">
                  <c:v>-10.252783681295927</c:v>
                </c:pt>
                <c:pt idx="3245">
                  <c:v>-9.9667457608995313</c:v>
                </c:pt>
                <c:pt idx="3246">
                  <c:v>-1.2463965566055685E-2</c:v>
                </c:pt>
                <c:pt idx="3247">
                  <c:v>-6.6027348242469726E-3</c:v>
                </c:pt>
                <c:pt idx="3248">
                  <c:v>0.96928141490202546</c:v>
                </c:pt>
                <c:pt idx="3249">
                  <c:v>0.68251781014382984</c:v>
                </c:pt>
                <c:pt idx="3250">
                  <c:v>0.59018020999217513</c:v>
                </c:pt>
                <c:pt idx="3251">
                  <c:v>0.15919859484925394</c:v>
                </c:pt>
                <c:pt idx="3252">
                  <c:v>-8.6450579349844769</c:v>
                </c:pt>
                <c:pt idx="3253">
                  <c:v>-0.69514541847157907</c:v>
                </c:pt>
                <c:pt idx="3254">
                  <c:v>2.2630644616673985</c:v>
                </c:pt>
                <c:pt idx="3255">
                  <c:v>-3.0495959444714793</c:v>
                </c:pt>
                <c:pt idx="3256">
                  <c:v>0.48460384081541441</c:v>
                </c:pt>
                <c:pt idx="3257">
                  <c:v>-1.1142754722101829</c:v>
                </c:pt>
                <c:pt idx="3258">
                  <c:v>-0.29978568534985767</c:v>
                </c:pt>
                <c:pt idx="3259">
                  <c:v>15.335029728918318</c:v>
                </c:pt>
                <c:pt idx="3260">
                  <c:v>-0.73648501620010709</c:v>
                </c:pt>
                <c:pt idx="3261">
                  <c:v>-3.3536959719234857E-2</c:v>
                </c:pt>
                <c:pt idx="3262">
                  <c:v>-0.47393118833241216</c:v>
                </c:pt>
                <c:pt idx="3263">
                  <c:v>0.80452887797884087</c:v>
                </c:pt>
                <c:pt idx="3264">
                  <c:v>-0.19555080911780715</c:v>
                </c:pt>
                <c:pt idx="3265">
                  <c:v>0.48542682717024149</c:v>
                </c:pt>
                <c:pt idx="3266">
                  <c:v>-1.0384741478146355</c:v>
                </c:pt>
                <c:pt idx="3267">
                  <c:v>0.16745674585156245</c:v>
                </c:pt>
                <c:pt idx="3268">
                  <c:v>0.41490395968131322</c:v>
                </c:pt>
                <c:pt idx="3269">
                  <c:v>-4.3457748368417297</c:v>
                </c:pt>
                <c:pt idx="3270">
                  <c:v>-11.268736919579066</c:v>
                </c:pt>
                <c:pt idx="3271">
                  <c:v>-0.25614802024855393</c:v>
                </c:pt>
                <c:pt idx="3272">
                  <c:v>-1.0166787411466303</c:v>
                </c:pt>
                <c:pt idx="3273">
                  <c:v>-7.6486571760385464</c:v>
                </c:pt>
                <c:pt idx="3274">
                  <c:v>-6.1400544664143256E-2</c:v>
                </c:pt>
                <c:pt idx="3275">
                  <c:v>0.40335569423120821</c:v>
                </c:pt>
                <c:pt idx="3276">
                  <c:v>-8.6508993254674982E-2</c:v>
                </c:pt>
                <c:pt idx="3277">
                  <c:v>4.3692338096657197</c:v>
                </c:pt>
                <c:pt idx="3278">
                  <c:v>0.15340991465929577</c:v>
                </c:pt>
                <c:pt idx="3279">
                  <c:v>-1.4329594072761063</c:v>
                </c:pt>
                <c:pt idx="3280">
                  <c:v>0.55637920452469036</c:v>
                </c:pt>
                <c:pt idx="3281">
                  <c:v>-1.6437804510305902</c:v>
                </c:pt>
                <c:pt idx="3282">
                  <c:v>1.1704592340130862</c:v>
                </c:pt>
                <c:pt idx="3283">
                  <c:v>-1.8365012677171209</c:v>
                </c:pt>
                <c:pt idx="3284">
                  <c:v>0.65965986799875742</c:v>
                </c:pt>
                <c:pt idx="3285">
                  <c:v>9.5189809291704002</c:v>
                </c:pt>
                <c:pt idx="3286">
                  <c:v>-0.28141293514864851</c:v>
                </c:pt>
                <c:pt idx="3287">
                  <c:v>7.8238644420391958</c:v>
                </c:pt>
                <c:pt idx="3288">
                  <c:v>6.1086949392636022E-2</c:v>
                </c:pt>
                <c:pt idx="3289">
                  <c:v>3.3550978510740279</c:v>
                </c:pt>
                <c:pt idx="3290">
                  <c:v>-10.147204924942228</c:v>
                </c:pt>
                <c:pt idx="3291">
                  <c:v>1.3571012328472276</c:v>
                </c:pt>
                <c:pt idx="3292">
                  <c:v>-0.21989511235059658</c:v>
                </c:pt>
                <c:pt idx="3293">
                  <c:v>0.30273452965405151</c:v>
                </c:pt>
                <c:pt idx="3294">
                  <c:v>0.16046467219324584</c:v>
                </c:pt>
                <c:pt idx="3295">
                  <c:v>-11.146568675740786</c:v>
                </c:pt>
                <c:pt idx="3296">
                  <c:v>-8.7012069479483076E-2</c:v>
                </c:pt>
                <c:pt idx="3297">
                  <c:v>-0.14809863898913406</c:v>
                </c:pt>
                <c:pt idx="3298">
                  <c:v>-2.6156592979440729</c:v>
                </c:pt>
                <c:pt idx="3299">
                  <c:v>-0.10752846430444531</c:v>
                </c:pt>
                <c:pt idx="3300">
                  <c:v>-0.1697248634048284</c:v>
                </c:pt>
                <c:pt idx="3301">
                  <c:v>-7.885542071123966E-2</c:v>
                </c:pt>
                <c:pt idx="3302">
                  <c:v>0.64385618977472447</c:v>
                </c:pt>
                <c:pt idx="3303">
                  <c:v>0</c:v>
                </c:pt>
                <c:pt idx="3304">
                  <c:v>-0.99101121677274551</c:v>
                </c:pt>
                <c:pt idx="3305">
                  <c:v>1.9234005772472618</c:v>
                </c:pt>
                <c:pt idx="3306">
                  <c:v>-3.1491799874534356</c:v>
                </c:pt>
                <c:pt idx="3307">
                  <c:v>0</c:v>
                </c:pt>
                <c:pt idx="3308">
                  <c:v>-7.6486571760385464</c:v>
                </c:pt>
                <c:pt idx="3309">
                  <c:v>-0.40690961839544332</c:v>
                </c:pt>
                <c:pt idx="3310">
                  <c:v>-2.0767800140484272</c:v>
                </c:pt>
                <c:pt idx="3311">
                  <c:v>-0.15272426068870415</c:v>
                </c:pt>
                <c:pt idx="3312">
                  <c:v>0.60486205815886118</c:v>
                </c:pt>
                <c:pt idx="3313">
                  <c:v>-0.71737718211970347</c:v>
                </c:pt>
                <c:pt idx="3314">
                  <c:v>0.60533029841511821</c:v>
                </c:pt>
                <c:pt idx="3315">
                  <c:v>8.8437964667583954E-2</c:v>
                </c:pt>
                <c:pt idx="3316">
                  <c:v>-1.0191088229477048</c:v>
                </c:pt>
                <c:pt idx="3317">
                  <c:v>-2.0375895833930748</c:v>
                </c:pt>
                <c:pt idx="3318">
                  <c:v>2.3058084295240859</c:v>
                </c:pt>
                <c:pt idx="3319">
                  <c:v>-4.9034085785059842</c:v>
                </c:pt>
                <c:pt idx="3320">
                  <c:v>-8.6450579349844769</c:v>
                </c:pt>
                <c:pt idx="3321">
                  <c:v>1.1699250014423124</c:v>
                </c:pt>
                <c:pt idx="3322">
                  <c:v>3.1699250014423126</c:v>
                </c:pt>
                <c:pt idx="3323">
                  <c:v>-2.3226149290069236</c:v>
                </c:pt>
                <c:pt idx="3324">
                  <c:v>0.1012833358371817</c:v>
                </c:pt>
                <c:pt idx="3325">
                  <c:v>0.3959286763311391</c:v>
                </c:pt>
                <c:pt idx="3326">
                  <c:v>1.1396637862562244</c:v>
                </c:pt>
                <c:pt idx="3327">
                  <c:v>-7.2216231890916767</c:v>
                </c:pt>
                <c:pt idx="3328">
                  <c:v>9.1838867065076532E-2</c:v>
                </c:pt>
                <c:pt idx="3329">
                  <c:v>5.7396647437671611</c:v>
                </c:pt>
                <c:pt idx="3330">
                  <c:v>-0.73696559416620577</c:v>
                </c:pt>
                <c:pt idx="3331">
                  <c:v>-0.4974996594708167</c:v>
                </c:pt>
                <c:pt idx="3332">
                  <c:v>6.0732489820306386</c:v>
                </c:pt>
                <c:pt idx="3333">
                  <c:v>3.2410080995037944</c:v>
                </c:pt>
                <c:pt idx="3334">
                  <c:v>-0.89308479608348823</c:v>
                </c:pt>
                <c:pt idx="3335">
                  <c:v>0.29956028185890793</c:v>
                </c:pt>
                <c:pt idx="3336">
                  <c:v>0.45121111183232882</c:v>
                </c:pt>
                <c:pt idx="3337">
                  <c:v>11.451382851019591</c:v>
                </c:pt>
                <c:pt idx="3338">
                  <c:v>-4.3392595513380518E-2</c:v>
                </c:pt>
                <c:pt idx="3339">
                  <c:v>0.33920608631919807</c:v>
                </c:pt>
                <c:pt idx="3340">
                  <c:v>11.229219383469125</c:v>
                </c:pt>
                <c:pt idx="3341">
                  <c:v>0.29444735846525527</c:v>
                </c:pt>
                <c:pt idx="3342">
                  <c:v>-13.709981267722478</c:v>
                </c:pt>
                <c:pt idx="3343">
                  <c:v>1.805552679423619</c:v>
                </c:pt>
                <c:pt idx="3344">
                  <c:v>-11.731601884675786</c:v>
                </c:pt>
                <c:pt idx="3345">
                  <c:v>-2.2661403167016156</c:v>
                </c:pt>
                <c:pt idx="3346">
                  <c:v>0.81655385890406873</c:v>
                </c:pt>
                <c:pt idx="3347">
                  <c:v>0.17333160288556204</c:v>
                </c:pt>
                <c:pt idx="3348">
                  <c:v>-0.72582503656100594</c:v>
                </c:pt>
                <c:pt idx="3349">
                  <c:v>-1.1360615495760285</c:v>
                </c:pt>
                <c:pt idx="3350">
                  <c:v>-0.22239242133644821</c:v>
                </c:pt>
                <c:pt idx="3351">
                  <c:v>8.4648860487294044</c:v>
                </c:pt>
                <c:pt idx="3352">
                  <c:v>-0.69444097751964884</c:v>
                </c:pt>
                <c:pt idx="3353">
                  <c:v>-1.4299878407448154</c:v>
                </c:pt>
                <c:pt idx="3354">
                  <c:v>-0.63516331364334677</c:v>
                </c:pt>
                <c:pt idx="3355">
                  <c:v>8.7172171011090267E-3</c:v>
                </c:pt>
                <c:pt idx="3356">
                  <c:v>0.64981364507112405</c:v>
                </c:pt>
                <c:pt idx="3357">
                  <c:v>0.70401517236491962</c:v>
                </c:pt>
                <c:pt idx="3358">
                  <c:v>0.7325196891350142</c:v>
                </c:pt>
                <c:pt idx="3359">
                  <c:v>-9.169983413681021E-2</c:v>
                </c:pt>
                <c:pt idx="3360">
                  <c:v>-4.7989942934833642E-2</c:v>
                </c:pt>
                <c:pt idx="3361">
                  <c:v>7.6815597050830894E-2</c:v>
                </c:pt>
                <c:pt idx="3362">
                  <c:v>8.3837042924740537</c:v>
                </c:pt>
                <c:pt idx="3363">
                  <c:v>-0.18306610113037863</c:v>
                </c:pt>
                <c:pt idx="3364">
                  <c:v>11.22901905089352</c:v>
                </c:pt>
                <c:pt idx="3365">
                  <c:v>0.11247472925841236</c:v>
                </c:pt>
                <c:pt idx="3366">
                  <c:v>-0.15041684255309845</c:v>
                </c:pt>
                <c:pt idx="3367">
                  <c:v>0.79046314265883111</c:v>
                </c:pt>
                <c:pt idx="3368">
                  <c:v>-4.7696742031296452E-2</c:v>
                </c:pt>
                <c:pt idx="3369">
                  <c:v>-7.0660891904577721</c:v>
                </c:pt>
                <c:pt idx="3370">
                  <c:v>1.3468027635263913</c:v>
                </c:pt>
                <c:pt idx="3371">
                  <c:v>-0.32192809488736251</c:v>
                </c:pt>
                <c:pt idx="3372">
                  <c:v>1.4903256265830811</c:v>
                </c:pt>
                <c:pt idx="3373">
                  <c:v>1.5009462449521995</c:v>
                </c:pt>
                <c:pt idx="3374">
                  <c:v>-8.5253827198948695</c:v>
                </c:pt>
                <c:pt idx="3375">
                  <c:v>-10.45189794595189</c:v>
                </c:pt>
                <c:pt idx="3376">
                  <c:v>0.65207669657969336</c:v>
                </c:pt>
                <c:pt idx="3377">
                  <c:v>7.6462586799900292</c:v>
                </c:pt>
                <c:pt idx="3378">
                  <c:v>-5.5317768394690284E-2</c:v>
                </c:pt>
                <c:pt idx="3379">
                  <c:v>0.38237131035852201</c:v>
                </c:pt>
                <c:pt idx="3380">
                  <c:v>0.35288102321627429</c:v>
                </c:pt>
                <c:pt idx="3381">
                  <c:v>-0.40136256238176715</c:v>
                </c:pt>
                <c:pt idx="3382">
                  <c:v>1.6021045965014591E-3</c:v>
                </c:pt>
                <c:pt idx="3383">
                  <c:v>1.7242214840763128</c:v>
                </c:pt>
                <c:pt idx="3384">
                  <c:v>0.53260709566001996</c:v>
                </c:pt>
                <c:pt idx="3385">
                  <c:v>9.3815429511845849</c:v>
                </c:pt>
                <c:pt idx="3386">
                  <c:v>0.74542717291440241</c:v>
                </c:pt>
                <c:pt idx="3387">
                  <c:v>-0.36114449128364168</c:v>
                </c:pt>
                <c:pt idx="3388">
                  <c:v>0.74108170263843831</c:v>
                </c:pt>
                <c:pt idx="3389">
                  <c:v>0.27684020535882448</c:v>
                </c:pt>
                <c:pt idx="3390">
                  <c:v>0.34103691783506668</c:v>
                </c:pt>
                <c:pt idx="3391">
                  <c:v>2.9383806781094327E-2</c:v>
                </c:pt>
                <c:pt idx="3392">
                  <c:v>-9.9667457608995313</c:v>
                </c:pt>
                <c:pt idx="3393">
                  <c:v>-5.232823614597204</c:v>
                </c:pt>
                <c:pt idx="3394">
                  <c:v>-0.53841991478412654</c:v>
                </c:pt>
                <c:pt idx="3395">
                  <c:v>-4.7725895038969268</c:v>
                </c:pt>
                <c:pt idx="3396">
                  <c:v>-8.6450579349844769</c:v>
                </c:pt>
                <c:pt idx="3397">
                  <c:v>-2.2199899311211437</c:v>
                </c:pt>
                <c:pt idx="3398">
                  <c:v>2.2790777905942465</c:v>
                </c:pt>
                <c:pt idx="3399">
                  <c:v>-0.6946998671891963</c:v>
                </c:pt>
                <c:pt idx="3400">
                  <c:v>10.583082767502933</c:v>
                </c:pt>
                <c:pt idx="3401">
                  <c:v>9.2469770135431048E-2</c:v>
                </c:pt>
                <c:pt idx="3402">
                  <c:v>-7.15979157286613E-3</c:v>
                </c:pt>
                <c:pt idx="3403">
                  <c:v>-1.8469021831264216E-2</c:v>
                </c:pt>
                <c:pt idx="3404">
                  <c:v>-7.0660891904577721</c:v>
                </c:pt>
                <c:pt idx="3405">
                  <c:v>-8.0624959257337636</c:v>
                </c:pt>
                <c:pt idx="3406">
                  <c:v>0.7134370586699651</c:v>
                </c:pt>
                <c:pt idx="3407">
                  <c:v>0.58877411467117524</c:v>
                </c:pt>
                <c:pt idx="3408">
                  <c:v>-0.38003104945093069</c:v>
                </c:pt>
                <c:pt idx="3409">
                  <c:v>0.32326951296716377</c:v>
                </c:pt>
                <c:pt idx="3410">
                  <c:v>8.1422059710426681E-2</c:v>
                </c:pt>
                <c:pt idx="3411">
                  <c:v>0.19264507794239583</c:v>
                </c:pt>
                <c:pt idx="3412">
                  <c:v>0.73576384895645308</c:v>
                </c:pt>
                <c:pt idx="3413">
                  <c:v>-0.25663663463564301</c:v>
                </c:pt>
                <c:pt idx="3414">
                  <c:v>0.26918663281538868</c:v>
                </c:pt>
                <c:pt idx="3415">
                  <c:v>-13.468369487109527</c:v>
                </c:pt>
                <c:pt idx="3416">
                  <c:v>1.619884788169659</c:v>
                </c:pt>
                <c:pt idx="3417">
                  <c:v>9.8667637673533513</c:v>
                </c:pt>
                <c:pt idx="3418">
                  <c:v>12.989690152250811</c:v>
                </c:pt>
                <c:pt idx="3419">
                  <c:v>-0.10691520391651191</c:v>
                </c:pt>
                <c:pt idx="3420">
                  <c:v>13.468369487109527</c:v>
                </c:pt>
                <c:pt idx="3421">
                  <c:v>10.917372079476841</c:v>
                </c:pt>
                <c:pt idx="3422">
                  <c:v>6.8286654283030161</c:v>
                </c:pt>
                <c:pt idx="3423">
                  <c:v>-2.3104553104434142</c:v>
                </c:pt>
                <c:pt idx="3424">
                  <c:v>9.7604427459966399</c:v>
                </c:pt>
                <c:pt idx="3425">
                  <c:v>-0.32650082467718661</c:v>
                </c:pt>
                <c:pt idx="3426">
                  <c:v>0.25515735696185771</c:v>
                </c:pt>
                <c:pt idx="3427">
                  <c:v>-0.5471375699307568</c:v>
                </c:pt>
                <c:pt idx="3428">
                  <c:v>-2.6210237663415055</c:v>
                </c:pt>
                <c:pt idx="3429">
                  <c:v>-9.3815429511845849</c:v>
                </c:pt>
                <c:pt idx="3430">
                  <c:v>13.09237175423641</c:v>
                </c:pt>
                <c:pt idx="3431">
                  <c:v>0.12864215143910487</c:v>
                </c:pt>
                <c:pt idx="3432">
                  <c:v>0.61832109766758703</c:v>
                </c:pt>
                <c:pt idx="3433">
                  <c:v>1.1069152039165122</c:v>
                </c:pt>
                <c:pt idx="3434">
                  <c:v>6.5095028221884982E-2</c:v>
                </c:pt>
                <c:pt idx="3435">
                  <c:v>-1.9928044985957962</c:v>
                </c:pt>
                <c:pt idx="3436">
                  <c:v>6.0732489820306386</c:v>
                </c:pt>
                <c:pt idx="3437">
                  <c:v>-9.0606959316875546</c:v>
                </c:pt>
                <c:pt idx="3438">
                  <c:v>3.9724609764017189</c:v>
                </c:pt>
                <c:pt idx="3439">
                  <c:v>6.2735755347962441E-2</c:v>
                </c:pt>
                <c:pt idx="3440">
                  <c:v>1.7104933828050148</c:v>
                </c:pt>
                <c:pt idx="3441">
                  <c:v>0.3645724322958559</c:v>
                </c:pt>
                <c:pt idx="3442">
                  <c:v>1.5777669993169523</c:v>
                </c:pt>
                <c:pt idx="3443">
                  <c:v>0.32012585225337686</c:v>
                </c:pt>
                <c:pt idx="3444">
                  <c:v>-2.0995356735509145</c:v>
                </c:pt>
                <c:pt idx="3445">
                  <c:v>0.24377984875384892</c:v>
                </c:pt>
                <c:pt idx="3446">
                  <c:v>-0.95787452432732345</c:v>
                </c:pt>
                <c:pt idx="3447">
                  <c:v>0.66296501272242947</c:v>
                </c:pt>
                <c:pt idx="3448">
                  <c:v>-6.4022378663165922</c:v>
                </c:pt>
                <c:pt idx="3449">
                  <c:v>8.6462586799900301</c:v>
                </c:pt>
                <c:pt idx="3450">
                  <c:v>-4.3861211568148546</c:v>
                </c:pt>
                <c:pt idx="3451">
                  <c:v>0.16004041251046847</c:v>
                </c:pt>
                <c:pt idx="3452">
                  <c:v>1.6255632659490349</c:v>
                </c:pt>
                <c:pt idx="3453">
                  <c:v>-5.08746284125034</c:v>
                </c:pt>
                <c:pt idx="3454">
                  <c:v>-4.5514659252368722E-2</c:v>
                </c:pt>
                <c:pt idx="3455">
                  <c:v>0.17457350502037805</c:v>
                </c:pt>
                <c:pt idx="3456">
                  <c:v>-0.13660492824228609</c:v>
                </c:pt>
                <c:pt idx="3457">
                  <c:v>-0.12768255293890782</c:v>
                </c:pt>
                <c:pt idx="3458">
                  <c:v>0.11864449649861922</c:v>
                </c:pt>
                <c:pt idx="3459">
                  <c:v>-0.12261928666395587</c:v>
                </c:pt>
                <c:pt idx="3460">
                  <c:v>0.15200309344504975</c:v>
                </c:pt>
                <c:pt idx="3461">
                  <c:v>4.0739559429115904</c:v>
                </c:pt>
                <c:pt idx="3462">
                  <c:v>-0.3602945346844118</c:v>
                </c:pt>
                <c:pt idx="3463">
                  <c:v>0.56071495447447905</c:v>
                </c:pt>
                <c:pt idx="3464">
                  <c:v>-11.917123403264748</c:v>
                </c:pt>
                <c:pt idx="3465">
                  <c:v>-9.6215315259303005E-2</c:v>
                </c:pt>
                <c:pt idx="3466">
                  <c:v>-7.6486571760385464</c:v>
                </c:pt>
                <c:pt idx="3467">
                  <c:v>0.47206844431522266</c:v>
                </c:pt>
                <c:pt idx="3468">
                  <c:v>0.13748166821118116</c:v>
                </c:pt>
                <c:pt idx="3469">
                  <c:v>-0.12382858685285836</c:v>
                </c:pt>
                <c:pt idx="3470">
                  <c:v>0.29373120305671058</c:v>
                </c:pt>
                <c:pt idx="3471">
                  <c:v>-0.14809863898913406</c:v>
                </c:pt>
                <c:pt idx="3472">
                  <c:v>-0.20302709646951675</c:v>
                </c:pt>
                <c:pt idx="3473">
                  <c:v>-1.1569865009593057</c:v>
                </c:pt>
                <c:pt idx="3474">
                  <c:v>1.4646682670034445</c:v>
                </c:pt>
                <c:pt idx="3475">
                  <c:v>7.0660891904577738</c:v>
                </c:pt>
                <c:pt idx="3476">
                  <c:v>8.8683081332894673</c:v>
                </c:pt>
                <c:pt idx="3477">
                  <c:v>0.13750352374993502</c:v>
                </c:pt>
                <c:pt idx="3478">
                  <c:v>0.11990946373519669</c:v>
                </c:pt>
                <c:pt idx="3479">
                  <c:v>0.28010791919273548</c:v>
                </c:pt>
                <c:pt idx="3480">
                  <c:v>-6.1029433397559583E-2</c:v>
                </c:pt>
                <c:pt idx="3481">
                  <c:v>0.1408625358398497</c:v>
                </c:pt>
                <c:pt idx="3482">
                  <c:v>9.7604427459966399</c:v>
                </c:pt>
                <c:pt idx="3483">
                  <c:v>-1.023332503830624</c:v>
                </c:pt>
                <c:pt idx="3484">
                  <c:v>13.325680229748469</c:v>
                </c:pt>
                <c:pt idx="3485">
                  <c:v>-7.6486571760385464</c:v>
                </c:pt>
                <c:pt idx="3486">
                  <c:v>-6.5075050584938329E-2</c:v>
                </c:pt>
                <c:pt idx="3487">
                  <c:v>0.57135206920250325</c:v>
                </c:pt>
                <c:pt idx="3488">
                  <c:v>0.60210363354255003</c:v>
                </c:pt>
                <c:pt idx="3489">
                  <c:v>-0.61996895054906931</c:v>
                </c:pt>
                <c:pt idx="3490">
                  <c:v>0.99948484375782254</c:v>
                </c:pt>
                <c:pt idx="3491">
                  <c:v>-0.45086960513387325</c:v>
                </c:pt>
                <c:pt idx="3492">
                  <c:v>1.5841612260319176</c:v>
                </c:pt>
                <c:pt idx="3493">
                  <c:v>0.10962449117449823</c:v>
                </c:pt>
                <c:pt idx="3494">
                  <c:v>-0.24073201203938169</c:v>
                </c:pt>
                <c:pt idx="3495">
                  <c:v>0.32608372437867372</c:v>
                </c:pt>
                <c:pt idx="3496">
                  <c:v>0.20188176821397349</c:v>
                </c:pt>
                <c:pt idx="3497">
                  <c:v>0.13311233582458534</c:v>
                </c:pt>
                <c:pt idx="3498">
                  <c:v>5.5545888516776376</c:v>
                </c:pt>
                <c:pt idx="3499">
                  <c:v>0.44579975304953101</c:v>
                </c:pt>
                <c:pt idx="3500">
                  <c:v>-0.16505924627049637</c:v>
                </c:pt>
                <c:pt idx="3501">
                  <c:v>-11.673897930688602</c:v>
                </c:pt>
                <c:pt idx="3502">
                  <c:v>-0.35845397091247633</c:v>
                </c:pt>
                <c:pt idx="3503">
                  <c:v>8.5961897561444101</c:v>
                </c:pt>
                <c:pt idx="3504">
                  <c:v>8.0624959257337636</c:v>
                </c:pt>
                <c:pt idx="3505">
                  <c:v>2.1833812819217395</c:v>
                </c:pt>
                <c:pt idx="3506">
                  <c:v>0.64636304538529954</c:v>
                </c:pt>
                <c:pt idx="3507">
                  <c:v>3.855751746616717</c:v>
                </c:pt>
                <c:pt idx="3508">
                  <c:v>2.4462562298895643</c:v>
                </c:pt>
                <c:pt idx="3509">
                  <c:v>-1.9578708188336837</c:v>
                </c:pt>
                <c:pt idx="3510">
                  <c:v>1.0438542895894274</c:v>
                </c:pt>
                <c:pt idx="3511">
                  <c:v>0.83596184163460185</c:v>
                </c:pt>
                <c:pt idx="3512">
                  <c:v>-0.48874718546185286</c:v>
                </c:pt>
                <c:pt idx="3513">
                  <c:v>-0.37196877738695788</c:v>
                </c:pt>
                <c:pt idx="3514">
                  <c:v>0.12285674778553339</c:v>
                </c:pt>
                <c:pt idx="3515">
                  <c:v>-6.5342316986002267</c:v>
                </c:pt>
                <c:pt idx="3516">
                  <c:v>-1.0612001564367373</c:v>
                </c:pt>
                <c:pt idx="3517">
                  <c:v>-11.416797527606059</c:v>
                </c:pt>
                <c:pt idx="3518">
                  <c:v>-9.8672787397096631</c:v>
                </c:pt>
                <c:pt idx="3519">
                  <c:v>13.879072651468757</c:v>
                </c:pt>
                <c:pt idx="3520">
                  <c:v>1.1819372175776348</c:v>
                </c:pt>
                <c:pt idx="3521">
                  <c:v>5.9228321394775394</c:v>
                </c:pt>
                <c:pt idx="3522">
                  <c:v>0.15200309344505006</c:v>
                </c:pt>
                <c:pt idx="3523">
                  <c:v>-8.0624959257337636</c:v>
                </c:pt>
                <c:pt idx="3524">
                  <c:v>-1</c:v>
                </c:pt>
                <c:pt idx="3525">
                  <c:v>4.5149829711682301</c:v>
                </c:pt>
                <c:pt idx="3526">
                  <c:v>0.44513953106826276</c:v>
                </c:pt>
                <c:pt idx="3527">
                  <c:v>-8.5386435828329707E-2</c:v>
                </c:pt>
                <c:pt idx="3528">
                  <c:v>1.0280837348408383</c:v>
                </c:pt>
                <c:pt idx="3529">
                  <c:v>11.058893689053569</c:v>
                </c:pt>
                <c:pt idx="3530">
                  <c:v>-12.518407276671365</c:v>
                </c:pt>
                <c:pt idx="3531">
                  <c:v>1.1255308820838588</c:v>
                </c:pt>
                <c:pt idx="3532">
                  <c:v>-1.0294468132313388</c:v>
                </c:pt>
                <c:pt idx="3533">
                  <c:v>0.79354912253257326</c:v>
                </c:pt>
                <c:pt idx="3534">
                  <c:v>0.29956028185890793</c:v>
                </c:pt>
                <c:pt idx="3535">
                  <c:v>-1.7548875021634687</c:v>
                </c:pt>
                <c:pt idx="3536">
                  <c:v>-1.2175914350726269</c:v>
                </c:pt>
                <c:pt idx="3537">
                  <c:v>-9.0197808971577989E-2</c:v>
                </c:pt>
                <c:pt idx="3538">
                  <c:v>-0.1277555471983727</c:v>
                </c:pt>
                <c:pt idx="3539">
                  <c:v>-2.7744990482904158E-2</c:v>
                </c:pt>
                <c:pt idx="3540">
                  <c:v>-2.1061615527829577E-2</c:v>
                </c:pt>
                <c:pt idx="3541">
                  <c:v>-6.0732489820306386</c:v>
                </c:pt>
                <c:pt idx="3542">
                  <c:v>-0.1853550420119183</c:v>
                </c:pt>
                <c:pt idx="3543">
                  <c:v>1.9634741239748859</c:v>
                </c:pt>
                <c:pt idx="3544">
                  <c:v>-0.17306470897287948</c:v>
                </c:pt>
                <c:pt idx="3545">
                  <c:v>0.47916783669855956</c:v>
                </c:pt>
                <c:pt idx="3546">
                  <c:v>7.6462586799900292</c:v>
                </c:pt>
                <c:pt idx="3547">
                  <c:v>11.644006462681574</c:v>
                </c:pt>
                <c:pt idx="3548">
                  <c:v>0.55768957057105262</c:v>
                </c:pt>
                <c:pt idx="3549">
                  <c:v>-2.1693702254151384</c:v>
                </c:pt>
                <c:pt idx="3550">
                  <c:v>7.0660891904577738</c:v>
                </c:pt>
                <c:pt idx="3551">
                  <c:v>-0.952761636359159</c:v>
                </c:pt>
                <c:pt idx="3552">
                  <c:v>2.3761119873705199</c:v>
                </c:pt>
                <c:pt idx="3553">
                  <c:v>7.0660891904577721</c:v>
                </c:pt>
                <c:pt idx="3554">
                  <c:v>-0.22026612022806025</c:v>
                </c:pt>
                <c:pt idx="3555">
                  <c:v>-1.3580877581827808</c:v>
                </c:pt>
                <c:pt idx="3556">
                  <c:v>-0.14443781632486488</c:v>
                </c:pt>
                <c:pt idx="3557">
                  <c:v>-0.35021243906013277</c:v>
                </c:pt>
                <c:pt idx="3558">
                  <c:v>0.26297430731299254</c:v>
                </c:pt>
                <c:pt idx="3559">
                  <c:v>1.0124217273707341E-2</c:v>
                </c:pt>
                <c:pt idx="3560">
                  <c:v>-0.10883649204290623</c:v>
                </c:pt>
                <c:pt idx="3561">
                  <c:v>0.23664290694239321</c:v>
                </c:pt>
                <c:pt idx="3562">
                  <c:v>-3.6069254707522133E-2</c:v>
                </c:pt>
                <c:pt idx="3563">
                  <c:v>0.58256200925071389</c:v>
                </c:pt>
                <c:pt idx="3564">
                  <c:v>0.62314569460904445</c:v>
                </c:pt>
                <c:pt idx="3565">
                  <c:v>2.9363537712769903</c:v>
                </c:pt>
                <c:pt idx="3566">
                  <c:v>9.3808217839409309</c:v>
                </c:pt>
                <c:pt idx="3567">
                  <c:v>1.9928402084271339</c:v>
                </c:pt>
                <c:pt idx="3568">
                  <c:v>0.30812229536233166</c:v>
                </c:pt>
                <c:pt idx="3569">
                  <c:v>3.0983344286514645</c:v>
                </c:pt>
                <c:pt idx="3570">
                  <c:v>11.10372492250138</c:v>
                </c:pt>
                <c:pt idx="3571">
                  <c:v>11.059344460824425</c:v>
                </c:pt>
                <c:pt idx="3572">
                  <c:v>7.8277249491035521</c:v>
                </c:pt>
                <c:pt idx="3573">
                  <c:v>1.3420802233812645</c:v>
                </c:pt>
                <c:pt idx="3574">
                  <c:v>-10.229219383469125</c:v>
                </c:pt>
                <c:pt idx="3575">
                  <c:v>0</c:v>
                </c:pt>
                <c:pt idx="3576">
                  <c:v>-0.23132554610645586</c:v>
                </c:pt>
                <c:pt idx="3577">
                  <c:v>-0.18541919030187512</c:v>
                </c:pt>
                <c:pt idx="3578">
                  <c:v>0.1699250014423121</c:v>
                </c:pt>
                <c:pt idx="3579">
                  <c:v>-9.2216371220973883E-2</c:v>
                </c:pt>
                <c:pt idx="3580">
                  <c:v>-0.30275771563803583</c:v>
                </c:pt>
                <c:pt idx="3581">
                  <c:v>10.966265102877133</c:v>
                </c:pt>
                <c:pt idx="3582">
                  <c:v>0.37550913509220624</c:v>
                </c:pt>
                <c:pt idx="3583">
                  <c:v>-1.3210289393326171</c:v>
                </c:pt>
                <c:pt idx="3584">
                  <c:v>7.0660891904577738</c:v>
                </c:pt>
                <c:pt idx="3585">
                  <c:v>-2.169507109931906E-2</c:v>
                </c:pt>
                <c:pt idx="3586">
                  <c:v>-3.386768677045664</c:v>
                </c:pt>
                <c:pt idx="3587">
                  <c:v>-0.24175774620337914</c:v>
                </c:pt>
                <c:pt idx="3588">
                  <c:v>3.8073549220576046</c:v>
                </c:pt>
                <c:pt idx="3589">
                  <c:v>1.3161745676570651</c:v>
                </c:pt>
                <c:pt idx="3590">
                  <c:v>0.26303440583379351</c:v>
                </c:pt>
                <c:pt idx="3591">
                  <c:v>9.6403744675910801</c:v>
                </c:pt>
                <c:pt idx="3592">
                  <c:v>-11.702749878828293</c:v>
                </c:pt>
                <c:pt idx="3593">
                  <c:v>-6.0732489820306386</c:v>
                </c:pt>
                <c:pt idx="3594">
                  <c:v>0.4335101593503225</c:v>
                </c:pt>
                <c:pt idx="3595">
                  <c:v>-11.10372492250138</c:v>
                </c:pt>
                <c:pt idx="3596">
                  <c:v>-9.6450579349844787</c:v>
                </c:pt>
                <c:pt idx="3597">
                  <c:v>0.97299313050592151</c:v>
                </c:pt>
                <c:pt idx="3598">
                  <c:v>1.0543685172417248</c:v>
                </c:pt>
                <c:pt idx="3599">
                  <c:v>-6.9108925261660152</c:v>
                </c:pt>
                <c:pt idx="3600">
                  <c:v>-2.161707356766899</c:v>
                </c:pt>
                <c:pt idx="3601">
                  <c:v>-0.35926966035106861</c:v>
                </c:pt>
                <c:pt idx="3602">
                  <c:v>4.3638328836456122</c:v>
                </c:pt>
                <c:pt idx="3603">
                  <c:v>-10.759610821875045</c:v>
                </c:pt>
                <c:pt idx="3604">
                  <c:v>-0.31976783238107331</c:v>
                </c:pt>
                <c:pt idx="3605">
                  <c:v>-9.5577659982231278E-2</c:v>
                </c:pt>
                <c:pt idx="3606">
                  <c:v>0.62148837674627011</c:v>
                </c:pt>
                <c:pt idx="3607">
                  <c:v>-7.651051691178929</c:v>
                </c:pt>
                <c:pt idx="3608">
                  <c:v>0.5405683813627028</c:v>
                </c:pt>
                <c:pt idx="3609">
                  <c:v>0.41743201441922689</c:v>
                </c:pt>
                <c:pt idx="3610">
                  <c:v>-13.208691606785079</c:v>
                </c:pt>
                <c:pt idx="3611">
                  <c:v>-1.7441610955704101</c:v>
                </c:pt>
                <c:pt idx="3612">
                  <c:v>5.5353146487538377E-2</c:v>
                </c:pt>
                <c:pt idx="3613">
                  <c:v>-0.59876830024618666</c:v>
                </c:pt>
                <c:pt idx="3614">
                  <c:v>0.4575831942449286</c:v>
                </c:pt>
                <c:pt idx="3615">
                  <c:v>-4.4577028397163203E-2</c:v>
                </c:pt>
                <c:pt idx="3616">
                  <c:v>-0.49860221591797532</c:v>
                </c:pt>
                <c:pt idx="3617">
                  <c:v>2.3740657182225378</c:v>
                </c:pt>
                <c:pt idx="3618">
                  <c:v>-6.9010258442224973E-3</c:v>
                </c:pt>
                <c:pt idx="3619">
                  <c:v>3.0404543200512066E-3</c:v>
                </c:pt>
                <c:pt idx="3620">
                  <c:v>7.0135800952710201E-2</c:v>
                </c:pt>
                <c:pt idx="3621">
                  <c:v>-0.3810901673555061</c:v>
                </c:pt>
                <c:pt idx="3622">
                  <c:v>-0.3810901673555061</c:v>
                </c:pt>
                <c:pt idx="3623">
                  <c:v>-0.3810901673555061</c:v>
                </c:pt>
                <c:pt idx="3624">
                  <c:v>-0.3810901673555061</c:v>
                </c:pt>
                <c:pt idx="3625">
                  <c:v>2.0116830834381716</c:v>
                </c:pt>
                <c:pt idx="3626">
                  <c:v>-0.91524771479376921</c:v>
                </c:pt>
                <c:pt idx="3627">
                  <c:v>0.74596813555437647</c:v>
                </c:pt>
                <c:pt idx="3628">
                  <c:v>-6.5081504170871849</c:v>
                </c:pt>
                <c:pt idx="3629">
                  <c:v>0.73504711643550669</c:v>
                </c:pt>
                <c:pt idx="3630">
                  <c:v>0.24100809950379498</c:v>
                </c:pt>
                <c:pt idx="3631">
                  <c:v>-7.6486571760385464</c:v>
                </c:pt>
                <c:pt idx="3632">
                  <c:v>4.3219280948873626</c:v>
                </c:pt>
                <c:pt idx="3633">
                  <c:v>9.0597950917951025</c:v>
                </c:pt>
                <c:pt idx="3634">
                  <c:v>1.0683298057131041</c:v>
                </c:pt>
                <c:pt idx="3635">
                  <c:v>10.381542951184585</c:v>
                </c:pt>
                <c:pt idx="3636">
                  <c:v>-6.0732489820306386</c:v>
                </c:pt>
                <c:pt idx="3637">
                  <c:v>-11.787494499696763</c:v>
                </c:pt>
                <c:pt idx="3638">
                  <c:v>-9.5189809291704002</c:v>
                </c:pt>
                <c:pt idx="3639">
                  <c:v>-6.0732489820306386</c:v>
                </c:pt>
                <c:pt idx="3640">
                  <c:v>-4.3692338096657197</c:v>
                </c:pt>
                <c:pt idx="3641">
                  <c:v>-11.416621621364193</c:v>
                </c:pt>
                <c:pt idx="3642">
                  <c:v>10.059344460824425</c:v>
                </c:pt>
                <c:pt idx="3643">
                  <c:v>9.9220666064460801</c:v>
                </c:pt>
                <c:pt idx="3644">
                  <c:v>7.6462586799900292</c:v>
                </c:pt>
                <c:pt idx="3645">
                  <c:v>7.6462586799900292</c:v>
                </c:pt>
                <c:pt idx="3646">
                  <c:v>-1.0355036901530601</c:v>
                </c:pt>
                <c:pt idx="3647">
                  <c:v>0.75973690182486386</c:v>
                </c:pt>
                <c:pt idx="3648">
                  <c:v>1.3647782431797257</c:v>
                </c:pt>
                <c:pt idx="3649">
                  <c:v>-14.666242498774883</c:v>
                </c:pt>
                <c:pt idx="3650">
                  <c:v>-0.41503749927884381</c:v>
                </c:pt>
                <c:pt idx="3651">
                  <c:v>-8.4662464401936095</c:v>
                </c:pt>
                <c:pt idx="3652">
                  <c:v>7.0660891904577738</c:v>
                </c:pt>
                <c:pt idx="3653">
                  <c:v>0.42530583473267081</c:v>
                </c:pt>
                <c:pt idx="3654">
                  <c:v>-2.9572955490457615</c:v>
                </c:pt>
                <c:pt idx="3655">
                  <c:v>4.3457748368417297</c:v>
                </c:pt>
                <c:pt idx="3656">
                  <c:v>-9.7604427459966399</c:v>
                </c:pt>
                <c:pt idx="3657">
                  <c:v>-2.3083613113041506E-2</c:v>
                </c:pt>
                <c:pt idx="3658">
                  <c:v>-9.6917435191712755</c:v>
                </c:pt>
                <c:pt idx="3659">
                  <c:v>8.6450579349844769</c:v>
                </c:pt>
                <c:pt idx="3660">
                  <c:v>1.4062136488918378</c:v>
                </c:pt>
                <c:pt idx="3661">
                  <c:v>-1.5524876205360967</c:v>
                </c:pt>
                <c:pt idx="3662">
                  <c:v>-0.14722595318317802</c:v>
                </c:pt>
                <c:pt idx="3663">
                  <c:v>0.27928375747886852</c:v>
                </c:pt>
                <c:pt idx="3664">
                  <c:v>-0.58616125030478183</c:v>
                </c:pt>
                <c:pt idx="3665">
                  <c:v>7.1008111963028031E-2</c:v>
                </c:pt>
                <c:pt idx="3666">
                  <c:v>8.784334897795433E-2</c:v>
                </c:pt>
                <c:pt idx="3667">
                  <c:v>8.6414751817473587E-2</c:v>
                </c:pt>
                <c:pt idx="3668">
                  <c:v>0.44890095114512801</c:v>
                </c:pt>
                <c:pt idx="3669">
                  <c:v>-0.1316304870100593</c:v>
                </c:pt>
                <c:pt idx="3670">
                  <c:v>2.0831412353002459</c:v>
                </c:pt>
                <c:pt idx="3671">
                  <c:v>-10.518325307690866</c:v>
                </c:pt>
                <c:pt idx="3672">
                  <c:v>-8.0624959257337636</c:v>
                </c:pt>
                <c:pt idx="3673">
                  <c:v>-7.0660891904577721</c:v>
                </c:pt>
                <c:pt idx="3674">
                  <c:v>0.19930880822340641</c:v>
                </c:pt>
                <c:pt idx="3675">
                  <c:v>0.13275520885177192</c:v>
                </c:pt>
                <c:pt idx="3676">
                  <c:v>8.0624959257337636</c:v>
                </c:pt>
                <c:pt idx="3677">
                  <c:v>0.25715783949712445</c:v>
                </c:pt>
                <c:pt idx="3678">
                  <c:v>-0.58376275425626523</c:v>
                </c:pt>
                <c:pt idx="3679">
                  <c:v>-0.18116975860993509</c:v>
                </c:pt>
                <c:pt idx="3680">
                  <c:v>0.58496250072115596</c:v>
                </c:pt>
                <c:pt idx="3681">
                  <c:v>19.356670468280726</c:v>
                </c:pt>
                <c:pt idx="3682">
                  <c:v>-2.9972978170768738</c:v>
                </c:pt>
                <c:pt idx="3683">
                  <c:v>-0.30256277002043136</c:v>
                </c:pt>
                <c:pt idx="3684">
                  <c:v>-4.7732610784101862E-2</c:v>
                </c:pt>
                <c:pt idx="3685">
                  <c:v>0</c:v>
                </c:pt>
                <c:pt idx="3686">
                  <c:v>-9.4195362320731141E-2</c:v>
                </c:pt>
                <c:pt idx="3687">
                  <c:v>0.17376706773670667</c:v>
                </c:pt>
                <c:pt idx="3688">
                  <c:v>0.10997284202513141</c:v>
                </c:pt>
                <c:pt idx="3689">
                  <c:v>9.6987905561291574E-4</c:v>
                </c:pt>
                <c:pt idx="3690">
                  <c:v>-9.8239406709617005E-2</c:v>
                </c:pt>
                <c:pt idx="3691">
                  <c:v>9.8672787397096631</c:v>
                </c:pt>
                <c:pt idx="3692">
                  <c:v>-3.0395478599338408</c:v>
                </c:pt>
                <c:pt idx="3693">
                  <c:v>-1.7073384302916448</c:v>
                </c:pt>
                <c:pt idx="3694">
                  <c:v>-10.059795091795101</c:v>
                </c:pt>
                <c:pt idx="3695">
                  <c:v>13.29734619894672</c:v>
                </c:pt>
                <c:pt idx="3696">
                  <c:v>-1.3776244251069978</c:v>
                </c:pt>
                <c:pt idx="3697">
                  <c:v>-8.3837042924740537</c:v>
                </c:pt>
                <c:pt idx="3698">
                  <c:v>6.6486571760385464</c:v>
                </c:pt>
                <c:pt idx="3699">
                  <c:v>-13.643893759468893</c:v>
                </c:pt>
                <c:pt idx="3700">
                  <c:v>7.4000581443776775E-2</c:v>
                </c:pt>
                <c:pt idx="3701">
                  <c:v>1.3686730896159988E-2</c:v>
                </c:pt>
                <c:pt idx="3702">
                  <c:v>9.0606959316875546</c:v>
                </c:pt>
                <c:pt idx="3703">
                  <c:v>6.0732489820306386</c:v>
                </c:pt>
                <c:pt idx="3704">
                  <c:v>-12.325867580575419</c:v>
                </c:pt>
                <c:pt idx="3705">
                  <c:v>0.65789402317500711</c:v>
                </c:pt>
                <c:pt idx="3706">
                  <c:v>-9.0197808971578142E-2</c:v>
                </c:pt>
                <c:pt idx="3707">
                  <c:v>0.68147048157450285</c:v>
                </c:pt>
                <c:pt idx="3708">
                  <c:v>0.51457317282975856</c:v>
                </c:pt>
                <c:pt idx="3709">
                  <c:v>-11.451382851019591</c:v>
                </c:pt>
                <c:pt idx="3710">
                  <c:v>-0.43191131784323983</c:v>
                </c:pt>
                <c:pt idx="3711">
                  <c:v>-0.14323288381731822</c:v>
                </c:pt>
                <c:pt idx="3712">
                  <c:v>-3.624997162523409</c:v>
                </c:pt>
                <c:pt idx="3713">
                  <c:v>6.2083576755626977</c:v>
                </c:pt>
                <c:pt idx="3714">
                  <c:v>-1.2282689876731174</c:v>
                </c:pt>
                <c:pt idx="3715">
                  <c:v>-9.8672787397096631</c:v>
                </c:pt>
                <c:pt idx="3716">
                  <c:v>-6.0626358951500564E-2</c:v>
                </c:pt>
                <c:pt idx="3717">
                  <c:v>-0.49476469174957788</c:v>
                </c:pt>
                <c:pt idx="3718">
                  <c:v>0.16704249290919074</c:v>
                </c:pt>
                <c:pt idx="3719">
                  <c:v>-0.54543413653451867</c:v>
                </c:pt>
                <c:pt idx="3720">
                  <c:v>-10.965784284662087</c:v>
                </c:pt>
                <c:pt idx="3721">
                  <c:v>0.63408026728584743</c:v>
                </c:pt>
                <c:pt idx="3722">
                  <c:v>-0.35049724708413305</c:v>
                </c:pt>
                <c:pt idx="3723">
                  <c:v>-0.35049724708413305</c:v>
                </c:pt>
                <c:pt idx="3724">
                  <c:v>-0.20405768636145816</c:v>
                </c:pt>
                <c:pt idx="3725">
                  <c:v>0.41212590385894049</c:v>
                </c:pt>
                <c:pt idx="3726">
                  <c:v>-0.19264507794239571</c:v>
                </c:pt>
                <c:pt idx="3727">
                  <c:v>-0.1148302482373572</c:v>
                </c:pt>
                <c:pt idx="3728">
                  <c:v>-2.1699250014423122</c:v>
                </c:pt>
                <c:pt idx="3729">
                  <c:v>0.11768302026117407</c:v>
                </c:pt>
                <c:pt idx="3730">
                  <c:v>-0.14638948698152307</c:v>
                </c:pt>
                <c:pt idx="3731">
                  <c:v>0.53915881110803132</c:v>
                </c:pt>
                <c:pt idx="3732">
                  <c:v>4.2023214895706471E-2</c:v>
                </c:pt>
                <c:pt idx="3733">
                  <c:v>0.44859005898987014</c:v>
                </c:pt>
                <c:pt idx="3734">
                  <c:v>-7.86569438749984E-2</c:v>
                </c:pt>
                <c:pt idx="3735">
                  <c:v>0.25352732008941842</c:v>
                </c:pt>
                <c:pt idx="3736">
                  <c:v>-3.1160931486460635E-2</c:v>
                </c:pt>
                <c:pt idx="3737">
                  <c:v>-0.70844921931175775</c:v>
                </c:pt>
                <c:pt idx="3738">
                  <c:v>-5.0923935162672219E-2</c:v>
                </c:pt>
                <c:pt idx="3739">
                  <c:v>-1.3546531837947772E-2</c:v>
                </c:pt>
                <c:pt idx="3740">
                  <c:v>0.19052190604942557</c:v>
                </c:pt>
                <c:pt idx="3741">
                  <c:v>3.3552559711026428E-2</c:v>
                </c:pt>
                <c:pt idx="3742">
                  <c:v>6.5095028221884982E-2</c:v>
                </c:pt>
                <c:pt idx="3743">
                  <c:v>0.30932805810772873</c:v>
                </c:pt>
                <c:pt idx="3744">
                  <c:v>-0.34288771352300873</c:v>
                </c:pt>
                <c:pt idx="3745">
                  <c:v>0.14585086646345513</c:v>
                </c:pt>
                <c:pt idx="3746">
                  <c:v>0.31438128583401409</c:v>
                </c:pt>
                <c:pt idx="3747">
                  <c:v>0.12553088208385854</c:v>
                </c:pt>
                <c:pt idx="3748">
                  <c:v>-0.84080140515074664</c:v>
                </c:pt>
                <c:pt idx="3749">
                  <c:v>0.18943837504207367</c:v>
                </c:pt>
                <c:pt idx="3750">
                  <c:v>0.21723071622066917</c:v>
                </c:pt>
                <c:pt idx="3751">
                  <c:v>-6.612823071652848E-3</c:v>
                </c:pt>
                <c:pt idx="3752">
                  <c:v>-2.7039252752352319E-2</c:v>
                </c:pt>
                <c:pt idx="3753">
                  <c:v>-0.31227792485364314</c:v>
                </c:pt>
                <c:pt idx="3754">
                  <c:v>0.14017765804826018</c:v>
                </c:pt>
                <c:pt idx="3755">
                  <c:v>-2.6800059343715051E-2</c:v>
                </c:pt>
                <c:pt idx="3756">
                  <c:v>-9.5196362528432132</c:v>
                </c:pt>
                <c:pt idx="3757">
                  <c:v>0.68797584618706498</c:v>
                </c:pt>
                <c:pt idx="3758">
                  <c:v>0.25391650966997703</c:v>
                </c:pt>
                <c:pt idx="3759">
                  <c:v>1.1432570509802327</c:v>
                </c:pt>
                <c:pt idx="3760">
                  <c:v>0.51457317282975801</c:v>
                </c:pt>
                <c:pt idx="3761">
                  <c:v>0.23132554610645581</c:v>
                </c:pt>
                <c:pt idx="3762">
                  <c:v>1.0855757317060739</c:v>
                </c:pt>
                <c:pt idx="3763">
                  <c:v>-0.27585844619137728</c:v>
                </c:pt>
                <c:pt idx="3764">
                  <c:v>0.20163386116965071</c:v>
                </c:pt>
                <c:pt idx="3765">
                  <c:v>-9.4282804245421833E-2</c:v>
                </c:pt>
                <c:pt idx="3766">
                  <c:v>0.29822383429609417</c:v>
                </c:pt>
                <c:pt idx="3767">
                  <c:v>5.7715497856287441E-2</c:v>
                </c:pt>
                <c:pt idx="3768">
                  <c:v>-0.11189288007089739</c:v>
                </c:pt>
                <c:pt idx="3769">
                  <c:v>1.7364847759511606</c:v>
                </c:pt>
                <c:pt idx="3770">
                  <c:v>-0.22588140741632778</c:v>
                </c:pt>
                <c:pt idx="3771">
                  <c:v>-0.25400544003266795</c:v>
                </c:pt>
                <c:pt idx="3772">
                  <c:v>-0.94318186800015502</c:v>
                </c:pt>
                <c:pt idx="3773">
                  <c:v>0.19816630565655916</c:v>
                </c:pt>
                <c:pt idx="3774">
                  <c:v>0.47230469995169416</c:v>
                </c:pt>
                <c:pt idx="3775">
                  <c:v>7.6486571760385464</c:v>
                </c:pt>
                <c:pt idx="3776">
                  <c:v>-3.8862822337454098E-2</c:v>
                </c:pt>
                <c:pt idx="3777">
                  <c:v>0.20894689027149621</c:v>
                </c:pt>
                <c:pt idx="3778">
                  <c:v>-10.518653155673389</c:v>
                </c:pt>
                <c:pt idx="3779">
                  <c:v>3.5150434531844605</c:v>
                </c:pt>
                <c:pt idx="3780">
                  <c:v>0.57423609412809773</c:v>
                </c:pt>
                <c:pt idx="3781">
                  <c:v>-8.7085616763711224E-2</c:v>
                </c:pt>
                <c:pt idx="3782">
                  <c:v>-8.2304207950923836</c:v>
                </c:pt>
                <c:pt idx="3783">
                  <c:v>6.5588341627576582E-2</c:v>
                </c:pt>
                <c:pt idx="3784">
                  <c:v>0.47846287942047755</c:v>
                </c:pt>
                <c:pt idx="3785">
                  <c:v>-3.7051474600558665</c:v>
                </c:pt>
                <c:pt idx="3786">
                  <c:v>0.56374407903688839</c:v>
                </c:pt>
                <c:pt idx="3787">
                  <c:v>0.43055594912124057</c:v>
                </c:pt>
                <c:pt idx="3788">
                  <c:v>-1.2761436174277396</c:v>
                </c:pt>
                <c:pt idx="3789">
                  <c:v>-0.94313905695324918</c:v>
                </c:pt>
                <c:pt idx="3790">
                  <c:v>6.9783373350051727</c:v>
                </c:pt>
                <c:pt idx="3791">
                  <c:v>-0.2069623807668419</c:v>
                </c:pt>
                <c:pt idx="3792">
                  <c:v>0.32192809488736263</c:v>
                </c:pt>
                <c:pt idx="3793">
                  <c:v>0.37791804371814414</c:v>
                </c:pt>
                <c:pt idx="3794">
                  <c:v>-2.5535092107137326E-2</c:v>
                </c:pt>
                <c:pt idx="3795">
                  <c:v>0.13442632022092613</c:v>
                </c:pt>
                <c:pt idx="3796">
                  <c:v>-9.5577659982231111E-2</c:v>
                </c:pt>
                <c:pt idx="3797">
                  <c:v>-0.46144796423580214</c:v>
                </c:pt>
                <c:pt idx="3798">
                  <c:v>-0.25715783949712484</c:v>
                </c:pt>
                <c:pt idx="3799">
                  <c:v>6.0541541935050562E-2</c:v>
                </c:pt>
                <c:pt idx="3800">
                  <c:v>0.10852445677816906</c:v>
                </c:pt>
                <c:pt idx="3801">
                  <c:v>-12.103506382011545</c:v>
                </c:pt>
                <c:pt idx="3802">
                  <c:v>3.3947331923337841E-2</c:v>
                </c:pt>
                <c:pt idx="3803">
                  <c:v>1.7175143808131916E-2</c:v>
                </c:pt>
                <c:pt idx="3804">
                  <c:v>1.4137359248450561</c:v>
                </c:pt>
                <c:pt idx="3805">
                  <c:v>0.27897594970281542</c:v>
                </c:pt>
                <c:pt idx="3806">
                  <c:v>-8.3837042924740537</c:v>
                </c:pt>
                <c:pt idx="3807">
                  <c:v>8.0606959316875546</c:v>
                </c:pt>
                <c:pt idx="3808">
                  <c:v>-2.1679248693586182</c:v>
                </c:pt>
                <c:pt idx="3809">
                  <c:v>9.9662651028771325</c:v>
                </c:pt>
                <c:pt idx="3810">
                  <c:v>0.39946469535838264</c:v>
                </c:pt>
                <c:pt idx="3811">
                  <c:v>0.33082449537575859</c:v>
                </c:pt>
                <c:pt idx="3812">
                  <c:v>-5.976572962618965</c:v>
                </c:pt>
                <c:pt idx="3813">
                  <c:v>-0.12151781957723556</c:v>
                </c:pt>
                <c:pt idx="3814">
                  <c:v>-4.7476920007592653</c:v>
                </c:pt>
                <c:pt idx="3815">
                  <c:v>-14.655083445197979</c:v>
                </c:pt>
                <c:pt idx="3816">
                  <c:v>-7.5948853233298627E-2</c:v>
                </c:pt>
                <c:pt idx="3817">
                  <c:v>4.275824125318759</c:v>
                </c:pt>
                <c:pt idx="3818">
                  <c:v>8.0624959257337636</c:v>
                </c:pt>
                <c:pt idx="3819">
                  <c:v>3.9501240933604307</c:v>
                </c:pt>
                <c:pt idx="3820">
                  <c:v>0.36612789879789753</c:v>
                </c:pt>
                <c:pt idx="3821">
                  <c:v>-11.582612451267021</c:v>
                </c:pt>
                <c:pt idx="3822">
                  <c:v>0.1408625358398497</c:v>
                </c:pt>
                <c:pt idx="3823">
                  <c:v>-6.3775910433314695E-2</c:v>
                </c:pt>
                <c:pt idx="3824">
                  <c:v>-2.1310506245412159E-2</c:v>
                </c:pt>
                <c:pt idx="3825">
                  <c:v>-0.89469655305899598</c:v>
                </c:pt>
                <c:pt idx="3826">
                  <c:v>7.1083098061482386E-2</c:v>
                </c:pt>
                <c:pt idx="3827">
                  <c:v>-8.6462586799900301</c:v>
                </c:pt>
                <c:pt idx="3828">
                  <c:v>-2.4374053123072983</c:v>
                </c:pt>
                <c:pt idx="3829">
                  <c:v>0.93679758785655531</c:v>
                </c:pt>
                <c:pt idx="3830">
                  <c:v>1.3785116232537298</c:v>
                </c:pt>
                <c:pt idx="3831">
                  <c:v>0.21412480535284761</c:v>
                </c:pt>
                <c:pt idx="3832">
                  <c:v>8.3255503649352289E-2</c:v>
                </c:pt>
                <c:pt idx="3833">
                  <c:v>0.45078316056378659</c:v>
                </c:pt>
                <c:pt idx="3834">
                  <c:v>0.21907511695260301</c:v>
                </c:pt>
                <c:pt idx="3835">
                  <c:v>4.3211168577682395</c:v>
                </c:pt>
                <c:pt idx="3836">
                  <c:v>14.807103314069231</c:v>
                </c:pt>
                <c:pt idx="3837">
                  <c:v>-0.93822380241330994</c:v>
                </c:pt>
                <c:pt idx="3838">
                  <c:v>-0.28239973070072483</c:v>
                </c:pt>
                <c:pt idx="3839">
                  <c:v>-0.15432814639129366</c:v>
                </c:pt>
                <c:pt idx="3840">
                  <c:v>3.2034265038149176E-16</c:v>
                </c:pt>
                <c:pt idx="3841">
                  <c:v>9.229619965185119</c:v>
                </c:pt>
                <c:pt idx="3842">
                  <c:v>8.8683081332894673</c:v>
                </c:pt>
                <c:pt idx="3843">
                  <c:v>4.5323990509490292E-2</c:v>
                </c:pt>
                <c:pt idx="3844">
                  <c:v>8.3837042924740537</c:v>
                </c:pt>
                <c:pt idx="3845">
                  <c:v>0.99939900226546452</c:v>
                </c:pt>
                <c:pt idx="3846">
                  <c:v>0.43513870533535343</c:v>
                </c:pt>
                <c:pt idx="3847">
                  <c:v>-3.5750024949201688E-2</c:v>
                </c:pt>
                <c:pt idx="3848">
                  <c:v>0.37801536857674278</c:v>
                </c:pt>
                <c:pt idx="3849">
                  <c:v>0.17078502831778905</c:v>
                </c:pt>
                <c:pt idx="3850">
                  <c:v>-14.024706827327938</c:v>
                </c:pt>
                <c:pt idx="3851">
                  <c:v>-0.29890171482778594</c:v>
                </c:pt>
                <c:pt idx="3852">
                  <c:v>2.8744691179161412</c:v>
                </c:pt>
                <c:pt idx="3853">
                  <c:v>0.24213432519790382</c:v>
                </c:pt>
                <c:pt idx="3854">
                  <c:v>-0.38702312310924714</c:v>
                </c:pt>
                <c:pt idx="3855">
                  <c:v>-9.0606959316875546</c:v>
                </c:pt>
                <c:pt idx="3856">
                  <c:v>-11.10372492250138</c:v>
                </c:pt>
                <c:pt idx="3857">
                  <c:v>0.94981424283178362</c:v>
                </c:pt>
                <c:pt idx="3858">
                  <c:v>-2.9544716601426289</c:v>
                </c:pt>
                <c:pt idx="3859">
                  <c:v>7.6486571760385464</c:v>
                </c:pt>
                <c:pt idx="3860">
                  <c:v>-0.48234231349544232</c:v>
                </c:pt>
                <c:pt idx="3861">
                  <c:v>0.11189288007089743</c:v>
                </c:pt>
                <c:pt idx="3862">
                  <c:v>-0.7555812723335531</c:v>
                </c:pt>
                <c:pt idx="3863">
                  <c:v>-1.6033410300360109</c:v>
                </c:pt>
                <c:pt idx="3864">
                  <c:v>0.76733924320972491</c:v>
                </c:pt>
                <c:pt idx="3865">
                  <c:v>-0.77520108095645679</c:v>
                </c:pt>
                <c:pt idx="3866">
                  <c:v>1.7091537441485376</c:v>
                </c:pt>
                <c:pt idx="3867">
                  <c:v>-6.2524312477178308</c:v>
                </c:pt>
                <c:pt idx="3868">
                  <c:v>-4.3284097728799743E-2</c:v>
                </c:pt>
                <c:pt idx="3869">
                  <c:v>5.467709262031413E-2</c:v>
                </c:pt>
                <c:pt idx="3870">
                  <c:v>-0.29698173775713149</c:v>
                </c:pt>
                <c:pt idx="3871">
                  <c:v>0.44980291743952033</c:v>
                </c:pt>
                <c:pt idx="3872">
                  <c:v>0.29176612437711008</c:v>
                </c:pt>
                <c:pt idx="3873">
                  <c:v>0.54889324601363443</c:v>
                </c:pt>
                <c:pt idx="3874">
                  <c:v>-0.64176885633962921</c:v>
                </c:pt>
                <c:pt idx="3875">
                  <c:v>-3.9221309797718637E-2</c:v>
                </c:pt>
                <c:pt idx="3876">
                  <c:v>-1.6219125532694088</c:v>
                </c:pt>
                <c:pt idx="3877">
                  <c:v>-0.14575869031156036</c:v>
                </c:pt>
                <c:pt idx="3878">
                  <c:v>0</c:v>
                </c:pt>
                <c:pt idx="3879">
                  <c:v>0</c:v>
                </c:pt>
                <c:pt idx="3880">
                  <c:v>0.12373536842224454</c:v>
                </c:pt>
                <c:pt idx="3881">
                  <c:v>0.1332665308634641</c:v>
                </c:pt>
                <c:pt idx="3882">
                  <c:v>1.9018196060610963</c:v>
                </c:pt>
                <c:pt idx="3883">
                  <c:v>-4.2095508417305298</c:v>
                </c:pt>
                <c:pt idx="3884">
                  <c:v>0.30800780029930713</c:v>
                </c:pt>
                <c:pt idx="3885">
                  <c:v>-1.0410759430029159</c:v>
                </c:pt>
                <c:pt idx="3886">
                  <c:v>-0.51592085629150486</c:v>
                </c:pt>
                <c:pt idx="3887">
                  <c:v>-0.58496250072115608</c:v>
                </c:pt>
                <c:pt idx="3888">
                  <c:v>0.66043597156380884</c:v>
                </c:pt>
                <c:pt idx="3889">
                  <c:v>3.5577670246065306E-2</c:v>
                </c:pt>
                <c:pt idx="3890">
                  <c:v>14.590294645317085</c:v>
                </c:pt>
                <c:pt idx="3891">
                  <c:v>2.3692725912692185</c:v>
                </c:pt>
                <c:pt idx="3892">
                  <c:v>-2.7345631039509017</c:v>
                </c:pt>
                <c:pt idx="3893">
                  <c:v>-6.0732489820306386</c:v>
                </c:pt>
                <c:pt idx="3894">
                  <c:v>0.16696960978920641</c:v>
                </c:pt>
                <c:pt idx="3895">
                  <c:v>-4.2644337408493667E-2</c:v>
                </c:pt>
                <c:pt idx="3896">
                  <c:v>0.28950661719498472</c:v>
                </c:pt>
                <c:pt idx="3897">
                  <c:v>-5.8298640564667284E-2</c:v>
                </c:pt>
                <c:pt idx="3898">
                  <c:v>10.759888183221834</c:v>
                </c:pt>
                <c:pt idx="3899">
                  <c:v>0.89256963984131044</c:v>
                </c:pt>
                <c:pt idx="3900">
                  <c:v>0.26815683844638138</c:v>
                </c:pt>
                <c:pt idx="3901">
                  <c:v>10.518980929170402</c:v>
                </c:pt>
                <c:pt idx="3902">
                  <c:v>1.1178364902938585</c:v>
                </c:pt>
                <c:pt idx="3903">
                  <c:v>0.65683487179660838</c:v>
                </c:pt>
                <c:pt idx="3904">
                  <c:v>0.30485458152842093</c:v>
                </c:pt>
                <c:pt idx="3905">
                  <c:v>-9.4093909361377008</c:v>
                </c:pt>
                <c:pt idx="3906">
                  <c:v>0.26446494144023458</c:v>
                </c:pt>
                <c:pt idx="3907">
                  <c:v>0.35755200461808395</c:v>
                </c:pt>
                <c:pt idx="3908">
                  <c:v>13.598091281765099</c:v>
                </c:pt>
                <c:pt idx="3909">
                  <c:v>-1.3214129386451847</c:v>
                </c:pt>
                <c:pt idx="3910">
                  <c:v>0.14473509298101123</c:v>
                </c:pt>
                <c:pt idx="3911">
                  <c:v>-1.2724174966718806</c:v>
                </c:pt>
                <c:pt idx="3912">
                  <c:v>11.381002109550927</c:v>
                </c:pt>
                <c:pt idx="3913">
                  <c:v>-5.6435945629714906E-2</c:v>
                </c:pt>
                <c:pt idx="3914">
                  <c:v>5.7428280049069635E-2</c:v>
                </c:pt>
                <c:pt idx="3915">
                  <c:v>6.0732489820306386</c:v>
                </c:pt>
                <c:pt idx="3916">
                  <c:v>9.5183253076908674</c:v>
                </c:pt>
                <c:pt idx="3917">
                  <c:v>0</c:v>
                </c:pt>
                <c:pt idx="3918">
                  <c:v>0.37116687917227692</c:v>
                </c:pt>
                <c:pt idx="3919">
                  <c:v>-3.9474661194336935</c:v>
                </c:pt>
                <c:pt idx="3920">
                  <c:v>-5.9218409370744904</c:v>
                </c:pt>
                <c:pt idx="3921">
                  <c:v>-0.72731542413248684</c:v>
                </c:pt>
                <c:pt idx="3922">
                  <c:v>-3.3035235145059412</c:v>
                </c:pt>
                <c:pt idx="3923">
                  <c:v>-1.3204861207134557</c:v>
                </c:pt>
                <c:pt idx="3924">
                  <c:v>6.0732489820306386</c:v>
                </c:pt>
                <c:pt idx="3925">
                  <c:v>1.8279198742906278E-2</c:v>
                </c:pt>
                <c:pt idx="3926">
                  <c:v>9.9662651028771325</c:v>
                </c:pt>
                <c:pt idx="3927">
                  <c:v>-0.92301247123482477</c:v>
                </c:pt>
                <c:pt idx="3928">
                  <c:v>0.20945336562894978</c:v>
                </c:pt>
                <c:pt idx="3929">
                  <c:v>0.14410122598435865</c:v>
                </c:pt>
                <c:pt idx="3930">
                  <c:v>-1.5801694895322569</c:v>
                </c:pt>
                <c:pt idx="3931">
                  <c:v>-0.36587144247495978</c:v>
                </c:pt>
                <c:pt idx="3932">
                  <c:v>6.7598078150810523E-2</c:v>
                </c:pt>
                <c:pt idx="3933">
                  <c:v>0.41605455609987879</c:v>
                </c:pt>
                <c:pt idx="3934">
                  <c:v>-0.35693454471527575</c:v>
                </c:pt>
                <c:pt idx="3935">
                  <c:v>0.12553088208385912</c:v>
                </c:pt>
                <c:pt idx="3936">
                  <c:v>-1.9899557437704784E-2</c:v>
                </c:pt>
                <c:pt idx="3937">
                  <c:v>-9.9667457608995313</c:v>
                </c:pt>
                <c:pt idx="3938">
                  <c:v>-0.29865831556451522</c:v>
                </c:pt>
                <c:pt idx="3939">
                  <c:v>-10.91687468418114</c:v>
                </c:pt>
                <c:pt idx="3940">
                  <c:v>-4.3692338096657197</c:v>
                </c:pt>
                <c:pt idx="3941">
                  <c:v>-0.92319557487045112</c:v>
                </c:pt>
                <c:pt idx="3942">
                  <c:v>-11.013322673425447</c:v>
                </c:pt>
                <c:pt idx="3943">
                  <c:v>-10.45189794595189</c:v>
                </c:pt>
                <c:pt idx="3944">
                  <c:v>-9.7598881832218343</c:v>
                </c:pt>
                <c:pt idx="3945">
                  <c:v>1.0767800140484274</c:v>
                </c:pt>
                <c:pt idx="3946">
                  <c:v>-7.0660891904577721</c:v>
                </c:pt>
                <c:pt idx="3947">
                  <c:v>-14.238852526315656</c:v>
                </c:pt>
                <c:pt idx="3948">
                  <c:v>10.814315423787811</c:v>
                </c:pt>
                <c:pt idx="3949">
                  <c:v>-8.0606959316875546</c:v>
                </c:pt>
                <c:pt idx="3950">
                  <c:v>0.83764354413537634</c:v>
                </c:pt>
                <c:pt idx="3951">
                  <c:v>-7.6486571760385464</c:v>
                </c:pt>
                <c:pt idx="3952">
                  <c:v>0.97276581138593343</c:v>
                </c:pt>
                <c:pt idx="3953">
                  <c:v>3.8737224897313647</c:v>
                </c:pt>
                <c:pt idx="3954">
                  <c:v>-0.33804776025063915</c:v>
                </c:pt>
                <c:pt idx="3955">
                  <c:v>-0.10383581098454006</c:v>
                </c:pt>
                <c:pt idx="3956">
                  <c:v>0.12029423371771174</c:v>
                </c:pt>
                <c:pt idx="3957">
                  <c:v>13.306868658790341</c:v>
                </c:pt>
                <c:pt idx="3958">
                  <c:v>-2.0322903295589394</c:v>
                </c:pt>
                <c:pt idx="3959">
                  <c:v>0.17402939977504919</c:v>
                </c:pt>
                <c:pt idx="3960">
                  <c:v>0.10636042788933757</c:v>
                </c:pt>
                <c:pt idx="3961">
                  <c:v>7.0660891904577738</c:v>
                </c:pt>
                <c:pt idx="3962">
                  <c:v>-0.29373120305671013</c:v>
                </c:pt>
                <c:pt idx="3963">
                  <c:v>-0.35062077078307324</c:v>
                </c:pt>
                <c:pt idx="3964">
                  <c:v>0.61143471208234723</c:v>
                </c:pt>
                <c:pt idx="3965">
                  <c:v>8.9078921194535923</c:v>
                </c:pt>
                <c:pt idx="3966">
                  <c:v>-2.1695071099319223E-2</c:v>
                </c:pt>
                <c:pt idx="3967">
                  <c:v>-0.13093086982644897</c:v>
                </c:pt>
                <c:pt idx="3968">
                  <c:v>2.9475325801058645</c:v>
                </c:pt>
                <c:pt idx="3969">
                  <c:v>-0.18960248621877879</c:v>
                </c:pt>
                <c:pt idx="3970">
                  <c:v>-0.730747071431049</c:v>
                </c:pt>
                <c:pt idx="3971">
                  <c:v>3.6525876025113882E-2</c:v>
                </c:pt>
                <c:pt idx="3972">
                  <c:v>-0.225712779628059</c:v>
                </c:pt>
                <c:pt idx="3973">
                  <c:v>-8.0624959257337636</c:v>
                </c:pt>
                <c:pt idx="3974">
                  <c:v>-1.8076983799906365</c:v>
                </c:pt>
                <c:pt idx="3975">
                  <c:v>0.62148837674627011</c:v>
                </c:pt>
                <c:pt idx="3976">
                  <c:v>-8.0624959257337636</c:v>
                </c:pt>
                <c:pt idx="3977">
                  <c:v>7.6486571760385464</c:v>
                </c:pt>
                <c:pt idx="3978">
                  <c:v>0.87386812018160576</c:v>
                </c:pt>
                <c:pt idx="3979">
                  <c:v>0.19238779839808695</c:v>
                </c:pt>
                <c:pt idx="3980">
                  <c:v>-0.10187961401921365</c:v>
                </c:pt>
                <c:pt idx="3981">
                  <c:v>-12.731389749636921</c:v>
                </c:pt>
                <c:pt idx="3982">
                  <c:v>-8.8683081332894673</c:v>
                </c:pt>
                <c:pt idx="3983">
                  <c:v>0.37304341061421675</c:v>
                </c:pt>
                <c:pt idx="3984">
                  <c:v>-8.2462160191973E-2</c:v>
                </c:pt>
                <c:pt idx="3985">
                  <c:v>12.485158443755667</c:v>
                </c:pt>
                <c:pt idx="3986">
                  <c:v>-0.71085275384707503</c:v>
                </c:pt>
                <c:pt idx="3987">
                  <c:v>10.917372079476841</c:v>
                </c:pt>
                <c:pt idx="3988">
                  <c:v>-3.0811157344844564</c:v>
                </c:pt>
                <c:pt idx="3989">
                  <c:v>-0.99460674122978154</c:v>
                </c:pt>
                <c:pt idx="3990">
                  <c:v>0.48508357353053333</c:v>
                </c:pt>
                <c:pt idx="3991">
                  <c:v>0.76489652691399823</c:v>
                </c:pt>
                <c:pt idx="3992">
                  <c:v>1.7914133781885828</c:v>
                </c:pt>
                <c:pt idx="3993">
                  <c:v>0.55521515732710425</c:v>
                </c:pt>
                <c:pt idx="3994">
                  <c:v>-1.8601517513924963</c:v>
                </c:pt>
                <c:pt idx="3995">
                  <c:v>-0.16549728940150371</c:v>
                </c:pt>
                <c:pt idx="3996">
                  <c:v>-9.6964986103642709E-3</c:v>
                </c:pt>
                <c:pt idx="3997">
                  <c:v>-0.20813375327806269</c:v>
                </c:pt>
                <c:pt idx="3998">
                  <c:v>-9.0606959316875546</c:v>
                </c:pt>
                <c:pt idx="3999">
                  <c:v>-0.64330648695196102</c:v>
                </c:pt>
                <c:pt idx="4000">
                  <c:v>-0.81984586624080114</c:v>
                </c:pt>
                <c:pt idx="4001">
                  <c:v>-2.1908109592550518</c:v>
                </c:pt>
                <c:pt idx="4002">
                  <c:v>0.24792751344358552</c:v>
                </c:pt>
                <c:pt idx="4003">
                  <c:v>0.55055246993532492</c:v>
                </c:pt>
                <c:pt idx="4004">
                  <c:v>0.49185309632967444</c:v>
                </c:pt>
                <c:pt idx="4005">
                  <c:v>0</c:v>
                </c:pt>
                <c:pt idx="4006">
                  <c:v>4.7305714778357134E-2</c:v>
                </c:pt>
                <c:pt idx="4007">
                  <c:v>7.2057308268486969E-2</c:v>
                </c:pt>
                <c:pt idx="4008">
                  <c:v>9.1423027763594886E-2</c:v>
                </c:pt>
                <c:pt idx="4009">
                  <c:v>0.67662993093873147</c:v>
                </c:pt>
                <c:pt idx="4010">
                  <c:v>8.6462586799900301</c:v>
                </c:pt>
                <c:pt idx="4011">
                  <c:v>0.61667136044849424</c:v>
                </c:pt>
                <c:pt idx="4012">
                  <c:v>-13.188279751964144</c:v>
                </c:pt>
                <c:pt idx="4013">
                  <c:v>-0.46872811502379941</c:v>
                </c:pt>
                <c:pt idx="4014">
                  <c:v>6.0732489820306386</c:v>
                </c:pt>
                <c:pt idx="4015">
                  <c:v>-3.0811157344844564</c:v>
                </c:pt>
                <c:pt idx="4016">
                  <c:v>-5.4120772072098848</c:v>
                </c:pt>
                <c:pt idx="4017">
                  <c:v>-11.731601884675786</c:v>
                </c:pt>
                <c:pt idx="4018">
                  <c:v>8.6462586799900301</c:v>
                </c:pt>
                <c:pt idx="4019">
                  <c:v>-0.29097950659386057</c:v>
                </c:pt>
                <c:pt idx="4020">
                  <c:v>0.8624964762500652</c:v>
                </c:pt>
                <c:pt idx="4021">
                  <c:v>-0.36994960975030611</c:v>
                </c:pt>
                <c:pt idx="4022">
                  <c:v>0.63342799005779549</c:v>
                </c:pt>
                <c:pt idx="4023">
                  <c:v>12.965844395703153</c:v>
                </c:pt>
                <c:pt idx="4024">
                  <c:v>0.35845397091247649</c:v>
                </c:pt>
                <c:pt idx="4025">
                  <c:v>-0.35363695461470046</c:v>
                </c:pt>
                <c:pt idx="4026">
                  <c:v>-0.69817311116914693</c:v>
                </c:pt>
                <c:pt idx="4027">
                  <c:v>8.8056176665196051E-2</c:v>
                </c:pt>
                <c:pt idx="4028">
                  <c:v>14.335041363415007</c:v>
                </c:pt>
                <c:pt idx="4029">
                  <c:v>-8.0624959257337636</c:v>
                </c:pt>
                <c:pt idx="4030">
                  <c:v>3.1075152018627308</c:v>
                </c:pt>
                <c:pt idx="4031">
                  <c:v>0.38663378427517769</c:v>
                </c:pt>
                <c:pt idx="4032">
                  <c:v>1.0989863631674706</c:v>
                </c:pt>
                <c:pt idx="4033">
                  <c:v>-7.4000581443776595E-2</c:v>
                </c:pt>
                <c:pt idx="4034">
                  <c:v>2.8733465223139487</c:v>
                </c:pt>
                <c:pt idx="4035">
                  <c:v>-0.60310984743141549</c:v>
                </c:pt>
                <c:pt idx="4036">
                  <c:v>14.628768280089117</c:v>
                </c:pt>
                <c:pt idx="4037">
                  <c:v>-9.8672787397096631</c:v>
                </c:pt>
                <c:pt idx="4038">
                  <c:v>0.30610312772567977</c:v>
                </c:pt>
                <c:pt idx="4039">
                  <c:v>-0.52606881166758801</c:v>
                </c:pt>
                <c:pt idx="4040">
                  <c:v>-0.21386834902990959</c:v>
                </c:pt>
                <c:pt idx="4041">
                  <c:v>-1.063132987538876</c:v>
                </c:pt>
                <c:pt idx="4042">
                  <c:v>3.2034265038149176E-16</c:v>
                </c:pt>
                <c:pt idx="4043">
                  <c:v>6.2135354307163695</c:v>
                </c:pt>
                <c:pt idx="4044">
                  <c:v>-3.8073549220576046</c:v>
                </c:pt>
                <c:pt idx="4045">
                  <c:v>5.4130759829455579</c:v>
                </c:pt>
                <c:pt idx="4046">
                  <c:v>-16.23880899756821</c:v>
                </c:pt>
                <c:pt idx="4047">
                  <c:v>8.0624959257337636</c:v>
                </c:pt>
                <c:pt idx="4048">
                  <c:v>-1.3523484452897063</c:v>
                </c:pt>
                <c:pt idx="4049">
                  <c:v>3.2817999821820529</c:v>
                </c:pt>
                <c:pt idx="4050">
                  <c:v>9.229619965185119</c:v>
                </c:pt>
                <c:pt idx="4051">
                  <c:v>10.229219383469125</c:v>
                </c:pt>
                <c:pt idx="4052">
                  <c:v>-9.1513399378181646</c:v>
                </c:pt>
                <c:pt idx="4053">
                  <c:v>-3.0838606045701438</c:v>
                </c:pt>
                <c:pt idx="4054">
                  <c:v>0.38187063534364424</c:v>
                </c:pt>
                <c:pt idx="4055">
                  <c:v>-0.41503749927884381</c:v>
                </c:pt>
                <c:pt idx="4056">
                  <c:v>-0.56071495447447894</c:v>
                </c:pt>
                <c:pt idx="4057">
                  <c:v>4.9831155952005948E-2</c:v>
                </c:pt>
                <c:pt idx="4058">
                  <c:v>1</c:v>
                </c:pt>
                <c:pt idx="4059">
                  <c:v>-0.78978229260965449</c:v>
                </c:pt>
                <c:pt idx="4060">
                  <c:v>0.79836613883034924</c:v>
                </c:pt>
                <c:pt idx="4061">
                  <c:v>10.147204924942228</c:v>
                </c:pt>
                <c:pt idx="4062">
                  <c:v>-0.38702312310924714</c:v>
                </c:pt>
                <c:pt idx="4063">
                  <c:v>-0.16992500144231262</c:v>
                </c:pt>
                <c:pt idx="4064">
                  <c:v>0</c:v>
                </c:pt>
                <c:pt idx="4065">
                  <c:v>-1.8913711778265607</c:v>
                </c:pt>
                <c:pt idx="4066">
                  <c:v>0.52284078881335883</c:v>
                </c:pt>
                <c:pt idx="4067">
                  <c:v>0</c:v>
                </c:pt>
                <c:pt idx="4068">
                  <c:v>0.41383874969521822</c:v>
                </c:pt>
                <c:pt idx="4069">
                  <c:v>-4.8255168607221337E-2</c:v>
                </c:pt>
                <c:pt idx="4070">
                  <c:v>0.25153876699596439</c:v>
                </c:pt>
                <c:pt idx="4071">
                  <c:v>13.550826932881439</c:v>
                </c:pt>
                <c:pt idx="4072">
                  <c:v>-0.90713102474679463</c:v>
                </c:pt>
                <c:pt idx="4073">
                  <c:v>-6.0732489820306386</c:v>
                </c:pt>
                <c:pt idx="4074">
                  <c:v>9.7598881832218343</c:v>
                </c:pt>
                <c:pt idx="4075">
                  <c:v>-8.8683081332894673</c:v>
                </c:pt>
                <c:pt idx="4076">
                  <c:v>1.3933424281795246</c:v>
                </c:pt>
                <c:pt idx="4077">
                  <c:v>-4.0641984497345927E-2</c:v>
                </c:pt>
                <c:pt idx="4078">
                  <c:v>1.0565835283663676</c:v>
                </c:pt>
                <c:pt idx="4079">
                  <c:v>-6.0732489820306386</c:v>
                </c:pt>
                <c:pt idx="4080">
                  <c:v>3.2034265038149176E-16</c:v>
                </c:pt>
                <c:pt idx="4081">
                  <c:v>-2.2537565922457836</c:v>
                </c:pt>
                <c:pt idx="4082">
                  <c:v>-0.55581615506163951</c:v>
                </c:pt>
                <c:pt idx="4083">
                  <c:v>-1.1685234517815704</c:v>
                </c:pt>
                <c:pt idx="4084">
                  <c:v>-12.534708168026555</c:v>
                </c:pt>
                <c:pt idx="4085">
                  <c:v>0.26748031086498575</c:v>
                </c:pt>
                <c:pt idx="4086">
                  <c:v>0.6527323180592286</c:v>
                </c:pt>
                <c:pt idx="4087">
                  <c:v>-6.0732489820306386</c:v>
                </c:pt>
                <c:pt idx="4088">
                  <c:v>3.8073549220576046</c:v>
                </c:pt>
                <c:pt idx="4089">
                  <c:v>-8.8683081332894673</c:v>
                </c:pt>
                <c:pt idx="4090">
                  <c:v>6.8286654283030161</c:v>
                </c:pt>
                <c:pt idx="4091">
                  <c:v>2.0554736280898624</c:v>
                </c:pt>
                <c:pt idx="4092">
                  <c:v>-0.52910926598763863</c:v>
                </c:pt>
                <c:pt idx="4093">
                  <c:v>-10.703326841459814</c:v>
                </c:pt>
                <c:pt idx="4094">
                  <c:v>-0.38165206174412197</c:v>
                </c:pt>
                <c:pt idx="4095">
                  <c:v>0</c:v>
                </c:pt>
                <c:pt idx="4096">
                  <c:v>-12.534708168026555</c:v>
                </c:pt>
                <c:pt idx="4097">
                  <c:v>-0.15823312489466365</c:v>
                </c:pt>
                <c:pt idx="4098">
                  <c:v>-0.17425092684510227</c:v>
                </c:pt>
                <c:pt idx="4099">
                  <c:v>4.1220875155407626</c:v>
                </c:pt>
                <c:pt idx="4100">
                  <c:v>-0.35466488129936186</c:v>
                </c:pt>
                <c:pt idx="4101">
                  <c:v>-9.7604427459966399</c:v>
                </c:pt>
                <c:pt idx="4102">
                  <c:v>8.6462586799900301</c:v>
                </c:pt>
                <c:pt idx="4103">
                  <c:v>-11.731460464782433</c:v>
                </c:pt>
                <c:pt idx="4104">
                  <c:v>-10.759888183221834</c:v>
                </c:pt>
                <c:pt idx="4105">
                  <c:v>7.6486571760385464</c:v>
                </c:pt>
                <c:pt idx="4106">
                  <c:v>13.628825226704336</c:v>
                </c:pt>
                <c:pt idx="4107">
                  <c:v>-10.759888183221834</c:v>
                </c:pt>
                <c:pt idx="4108">
                  <c:v>-14.840269796746908</c:v>
                </c:pt>
                <c:pt idx="4109">
                  <c:v>0.66079391368080209</c:v>
                </c:pt>
                <c:pt idx="4110">
                  <c:v>-13.344342147400473</c:v>
                </c:pt>
                <c:pt idx="4111">
                  <c:v>0.63195998025832556</c:v>
                </c:pt>
                <c:pt idx="4112">
                  <c:v>-8.8683081332894673</c:v>
                </c:pt>
                <c:pt idx="4113">
                  <c:v>7.0660891904577738</c:v>
                </c:pt>
                <c:pt idx="4114">
                  <c:v>-0.86761906264759203</c:v>
                </c:pt>
                <c:pt idx="4115">
                  <c:v>-0.24257030327407841</c:v>
                </c:pt>
                <c:pt idx="4116">
                  <c:v>-0.20450343617304076</c:v>
                </c:pt>
                <c:pt idx="4117">
                  <c:v>-9.0597950917951025</c:v>
                </c:pt>
                <c:pt idx="4118">
                  <c:v>-9.0597950917951025</c:v>
                </c:pt>
                <c:pt idx="4119">
                  <c:v>4.5562577380443933E-2</c:v>
                </c:pt>
                <c:pt idx="4120">
                  <c:v>-5.2373079306612036</c:v>
                </c:pt>
                <c:pt idx="4121">
                  <c:v>-0.58576377541039526</c:v>
                </c:pt>
                <c:pt idx="4122">
                  <c:v>4.7188832351827488</c:v>
                </c:pt>
                <c:pt idx="4123">
                  <c:v>0.22112745409987022</c:v>
                </c:pt>
                <c:pt idx="4124">
                  <c:v>0.3895668117627259</c:v>
                </c:pt>
                <c:pt idx="4125">
                  <c:v>-0.46262695779710383</c:v>
                </c:pt>
                <c:pt idx="4126">
                  <c:v>4.9307373375628867</c:v>
                </c:pt>
                <c:pt idx="4127">
                  <c:v>6.6424286424790928</c:v>
                </c:pt>
                <c:pt idx="4128">
                  <c:v>0.33880191345175847</c:v>
                </c:pt>
                <c:pt idx="4129">
                  <c:v>9.6444571875092606</c:v>
                </c:pt>
                <c:pt idx="4130">
                  <c:v>-0.63076619033428116</c:v>
                </c:pt>
                <c:pt idx="4131">
                  <c:v>-11.188588845707349</c:v>
                </c:pt>
                <c:pt idx="4132">
                  <c:v>0.47804729680464414</c:v>
                </c:pt>
                <c:pt idx="4133">
                  <c:v>0.2455204421460187</c:v>
                </c:pt>
                <c:pt idx="4134">
                  <c:v>-1.5688428353578792</c:v>
                </c:pt>
                <c:pt idx="4135">
                  <c:v>8.0624959257337636</c:v>
                </c:pt>
                <c:pt idx="4136">
                  <c:v>0.80696867555824947</c:v>
                </c:pt>
                <c:pt idx="4137">
                  <c:v>-9.9662651028771325</c:v>
                </c:pt>
                <c:pt idx="4138">
                  <c:v>-3.7725895038969273</c:v>
                </c:pt>
                <c:pt idx="4139">
                  <c:v>11.644006462681574</c:v>
                </c:pt>
                <c:pt idx="4140">
                  <c:v>-8.6462586799900301</c:v>
                </c:pt>
                <c:pt idx="4141">
                  <c:v>-1.8621795817383688</c:v>
                </c:pt>
                <c:pt idx="4142">
                  <c:v>-1.3006594781337113</c:v>
                </c:pt>
                <c:pt idx="4143">
                  <c:v>1.5817636190538364</c:v>
                </c:pt>
                <c:pt idx="4144">
                  <c:v>-0.49749965947081692</c:v>
                </c:pt>
                <c:pt idx="4145">
                  <c:v>9.1599992854759157E-3</c:v>
                </c:pt>
                <c:pt idx="4146">
                  <c:v>-12.773207904847887</c:v>
                </c:pt>
                <c:pt idx="4147">
                  <c:v>9.5683348055308079E-2</c:v>
                </c:pt>
                <c:pt idx="4148">
                  <c:v>-0.2016338611696506</c:v>
                </c:pt>
                <c:pt idx="4149">
                  <c:v>-0.71638471674375415</c:v>
                </c:pt>
                <c:pt idx="4150">
                  <c:v>-0.43063435432986208</c:v>
                </c:pt>
                <c:pt idx="4151">
                  <c:v>9.229619965185119</c:v>
                </c:pt>
                <c:pt idx="4152">
                  <c:v>4.8197580038825452</c:v>
                </c:pt>
                <c:pt idx="4153">
                  <c:v>4.0374171915537715</c:v>
                </c:pt>
                <c:pt idx="4154">
                  <c:v>5.9716562512941795</c:v>
                </c:pt>
                <c:pt idx="4155">
                  <c:v>1.3207263496776094</c:v>
                </c:pt>
                <c:pt idx="4156">
                  <c:v>-0.81921560892130119</c:v>
                </c:pt>
                <c:pt idx="4157">
                  <c:v>-11.485326189240524</c:v>
                </c:pt>
                <c:pt idx="4158">
                  <c:v>0.43651722668929549</c:v>
                </c:pt>
                <c:pt idx="4159">
                  <c:v>0.59790155642865384</c:v>
                </c:pt>
                <c:pt idx="4160">
                  <c:v>1.2404639942584659</c:v>
                </c:pt>
                <c:pt idx="4161">
                  <c:v>0.44745897697122144</c:v>
                </c:pt>
                <c:pt idx="4162">
                  <c:v>0</c:v>
                </c:pt>
                <c:pt idx="4163">
                  <c:v>-0.34716538638638494</c:v>
                </c:pt>
                <c:pt idx="4164">
                  <c:v>5.4544300921082443E-3</c:v>
                </c:pt>
                <c:pt idx="4165">
                  <c:v>-5.3798510106530147E-3</c:v>
                </c:pt>
                <c:pt idx="4166">
                  <c:v>8.3837042924740537</c:v>
                </c:pt>
                <c:pt idx="4167">
                  <c:v>-1.7357638489564529</c:v>
                </c:pt>
                <c:pt idx="4168">
                  <c:v>-9.0606959316875546</c:v>
                </c:pt>
                <c:pt idx="4169">
                  <c:v>2.079533455112605</c:v>
                </c:pt>
                <c:pt idx="4170">
                  <c:v>1.2404639942584661</c:v>
                </c:pt>
                <c:pt idx="4171">
                  <c:v>1.0931094043914815</c:v>
                </c:pt>
                <c:pt idx="4172">
                  <c:v>-5.7779711152765101</c:v>
                </c:pt>
                <c:pt idx="4173">
                  <c:v>2.3323522490976578E-2</c:v>
                </c:pt>
                <c:pt idx="4174">
                  <c:v>8.3822637581148367</c:v>
                </c:pt>
                <c:pt idx="4175">
                  <c:v>-0.3701832634945833</c:v>
                </c:pt>
                <c:pt idx="4176">
                  <c:v>-0.7121976890172641</c:v>
                </c:pt>
                <c:pt idx="4177">
                  <c:v>1.8744691179161412</c:v>
                </c:pt>
                <c:pt idx="4178">
                  <c:v>9.0606959316875546</c:v>
                </c:pt>
                <c:pt idx="4179">
                  <c:v>5.5647846187835261</c:v>
                </c:pt>
                <c:pt idx="4180">
                  <c:v>-1.5357378995118007</c:v>
                </c:pt>
                <c:pt idx="4181">
                  <c:v>1.0584956493101443</c:v>
                </c:pt>
                <c:pt idx="4182">
                  <c:v>-2.0285455981842988</c:v>
                </c:pt>
                <c:pt idx="4183">
                  <c:v>10.518653155673389</c:v>
                </c:pt>
                <c:pt idx="4184">
                  <c:v>0.6374299206152918</c:v>
                </c:pt>
                <c:pt idx="4185">
                  <c:v>-0.45631377485736269</c:v>
                </c:pt>
                <c:pt idx="4186">
                  <c:v>12.103287808412023</c:v>
                </c:pt>
                <c:pt idx="4187">
                  <c:v>-2.0689473537174914</c:v>
                </c:pt>
                <c:pt idx="4188">
                  <c:v>0.63222555808637604</c:v>
                </c:pt>
                <c:pt idx="4189">
                  <c:v>1.3176151020162798</c:v>
                </c:pt>
                <c:pt idx="4190">
                  <c:v>0.31034012061215049</c:v>
                </c:pt>
                <c:pt idx="4191">
                  <c:v>-2.6937989927640626</c:v>
                </c:pt>
                <c:pt idx="4192">
                  <c:v>-6.0732489820306386</c:v>
                </c:pt>
                <c:pt idx="4193">
                  <c:v>-1.0473057147783564</c:v>
                </c:pt>
                <c:pt idx="4194">
                  <c:v>3.3019785055431177</c:v>
                </c:pt>
                <c:pt idx="4195">
                  <c:v>0.62803122261304234</c:v>
                </c:pt>
                <c:pt idx="4196">
                  <c:v>12.208742403223331</c:v>
                </c:pt>
                <c:pt idx="4197">
                  <c:v>15.053261269912124</c:v>
                </c:pt>
                <c:pt idx="4198">
                  <c:v>-1.1916149493439068</c:v>
                </c:pt>
                <c:pt idx="4199">
                  <c:v>1.2230020537312742</c:v>
                </c:pt>
                <c:pt idx="4200">
                  <c:v>-1.8537105577493438</c:v>
                </c:pt>
                <c:pt idx="4201">
                  <c:v>0.26303440583379406</c:v>
                </c:pt>
                <c:pt idx="4202">
                  <c:v>-5.5647846187835261</c:v>
                </c:pt>
                <c:pt idx="4203">
                  <c:v>-8.3822637581148367</c:v>
                </c:pt>
                <c:pt idx="4204">
                  <c:v>4.892775731769726</c:v>
                </c:pt>
                <c:pt idx="4205">
                  <c:v>-0.10938345950726169</c:v>
                </c:pt>
                <c:pt idx="4206">
                  <c:v>0.61031938576981193</c:v>
                </c:pt>
                <c:pt idx="4207">
                  <c:v>8.6462586799900301</c:v>
                </c:pt>
                <c:pt idx="4208">
                  <c:v>-11.451554569765362</c:v>
                </c:pt>
                <c:pt idx="4209">
                  <c:v>5.3457748368417306</c:v>
                </c:pt>
                <c:pt idx="4210">
                  <c:v>-10.260919533662905</c:v>
                </c:pt>
                <c:pt idx="4211">
                  <c:v>1.343954401217361</c:v>
                </c:pt>
                <c:pt idx="4212">
                  <c:v>1.7328857751460391</c:v>
                </c:pt>
                <c:pt idx="4213">
                  <c:v>-8.7153900596070635</c:v>
                </c:pt>
                <c:pt idx="4214">
                  <c:v>0.22146791310814981</c:v>
                </c:pt>
                <c:pt idx="4215">
                  <c:v>-2.2905639239780271</c:v>
                </c:pt>
                <c:pt idx="4216">
                  <c:v>0.86249647625006542</c:v>
                </c:pt>
                <c:pt idx="4217">
                  <c:v>-0.28373697184411328</c:v>
                </c:pt>
                <c:pt idx="4218">
                  <c:v>11.550907075927366</c:v>
                </c:pt>
                <c:pt idx="4219">
                  <c:v>0.30284735332165758</c:v>
                </c:pt>
                <c:pt idx="4220">
                  <c:v>0.33091687811461673</c:v>
                </c:pt>
                <c:pt idx="4221">
                  <c:v>-9.8667637673533513</c:v>
                </c:pt>
                <c:pt idx="4222">
                  <c:v>-10.451211111832329</c:v>
                </c:pt>
                <c:pt idx="4223">
                  <c:v>0.4859419834124194</c:v>
                </c:pt>
                <c:pt idx="4224">
                  <c:v>-13.380911949563341</c:v>
                </c:pt>
                <c:pt idx="4225">
                  <c:v>10.229619965185119</c:v>
                </c:pt>
                <c:pt idx="4226">
                  <c:v>1.192108516729683</c:v>
                </c:pt>
                <c:pt idx="4227">
                  <c:v>12.840253402578229</c:v>
                </c:pt>
                <c:pt idx="4228">
                  <c:v>0.4051220304137611</c:v>
                </c:pt>
                <c:pt idx="4229">
                  <c:v>-8.3837042924740537</c:v>
                </c:pt>
                <c:pt idx="4230">
                  <c:v>-8.8683081332894673</c:v>
                </c:pt>
                <c:pt idx="4231">
                  <c:v>-10.966265102877133</c:v>
                </c:pt>
                <c:pt idx="4232">
                  <c:v>-1.8001594206533997</c:v>
                </c:pt>
                <c:pt idx="4233">
                  <c:v>-1.3006594781337111</c:v>
                </c:pt>
                <c:pt idx="4234">
                  <c:v>11.416621621364193</c:v>
                </c:pt>
                <c:pt idx="4235">
                  <c:v>-2.0123727187669016</c:v>
                </c:pt>
                <c:pt idx="4236">
                  <c:v>0.61143471208234734</c:v>
                </c:pt>
                <c:pt idx="4237">
                  <c:v>0.4373902843122266</c:v>
                </c:pt>
                <c:pt idx="4238">
                  <c:v>-7.7835439607865355</c:v>
                </c:pt>
                <c:pt idx="4239">
                  <c:v>2.5532536409938182</c:v>
                </c:pt>
                <c:pt idx="4240">
                  <c:v>-0.12199052437861028</c:v>
                </c:pt>
                <c:pt idx="4241">
                  <c:v>11.644006462681574</c:v>
                </c:pt>
                <c:pt idx="4242">
                  <c:v>-0.14809863898913406</c:v>
                </c:pt>
                <c:pt idx="4243">
                  <c:v>11.787086324551618</c:v>
                </c:pt>
                <c:pt idx="4244">
                  <c:v>-3.3154537607268129</c:v>
                </c:pt>
                <c:pt idx="4245">
                  <c:v>6.0732489820306386</c:v>
                </c:pt>
                <c:pt idx="4246">
                  <c:v>-0.40136256238176754</c:v>
                </c:pt>
                <c:pt idx="4247">
                  <c:v>0.10729401317190809</c:v>
                </c:pt>
                <c:pt idx="4248">
                  <c:v>0.72613856368185048</c:v>
                </c:pt>
                <c:pt idx="4249">
                  <c:v>0.43962313755711696</c:v>
                </c:pt>
                <c:pt idx="4250">
                  <c:v>0.11973924427409573</c:v>
                </c:pt>
                <c:pt idx="4251">
                  <c:v>2.0874628412503391</c:v>
                </c:pt>
                <c:pt idx="4252">
                  <c:v>-3.0486909157933404</c:v>
                </c:pt>
                <c:pt idx="4253">
                  <c:v>3.1458125453255046</c:v>
                </c:pt>
                <c:pt idx="4254">
                  <c:v>10.451554569765362</c:v>
                </c:pt>
                <c:pt idx="4255">
                  <c:v>7.0660891904577738</c:v>
                </c:pt>
                <c:pt idx="4256">
                  <c:v>0.16827148258979896</c:v>
                </c:pt>
                <c:pt idx="4257">
                  <c:v>-0.36257007938470825</c:v>
                </c:pt>
                <c:pt idx="4258">
                  <c:v>1.4982508675278252</c:v>
                </c:pt>
                <c:pt idx="4259">
                  <c:v>4.5509866149974414</c:v>
                </c:pt>
                <c:pt idx="4260">
                  <c:v>0.50753752877599012</c:v>
                </c:pt>
                <c:pt idx="4261">
                  <c:v>-8.0624959257337636</c:v>
                </c:pt>
                <c:pt idx="4262">
                  <c:v>-0.3525164147207851</c:v>
                </c:pt>
                <c:pt idx="4263">
                  <c:v>-0.30105401283709915</c:v>
                </c:pt>
                <c:pt idx="4264">
                  <c:v>-2.4651908879259823</c:v>
                </c:pt>
                <c:pt idx="4265">
                  <c:v>9.9667457608995313</c:v>
                </c:pt>
                <c:pt idx="4266">
                  <c:v>-2.9001014299458792</c:v>
                </c:pt>
                <c:pt idx="4267">
                  <c:v>11.702894141119387</c:v>
                </c:pt>
                <c:pt idx="4268">
                  <c:v>0.55331687410469088</c:v>
                </c:pt>
                <c:pt idx="4269">
                  <c:v>0.37847365809429834</c:v>
                </c:pt>
                <c:pt idx="4270">
                  <c:v>0.25174633408371044</c:v>
                </c:pt>
                <c:pt idx="4271">
                  <c:v>-1.2986763465478792</c:v>
                </c:pt>
                <c:pt idx="4272">
                  <c:v>-10.229619965185119</c:v>
                </c:pt>
                <c:pt idx="4273">
                  <c:v>6.7904064501803155E-2</c:v>
                </c:pt>
                <c:pt idx="4274">
                  <c:v>-13.702822011777029</c:v>
                </c:pt>
                <c:pt idx="4275">
                  <c:v>15.702767912403596</c:v>
                </c:pt>
                <c:pt idx="4276">
                  <c:v>-1.3213270971528273</c:v>
                </c:pt>
                <c:pt idx="4277">
                  <c:v>2.9994263475009637</c:v>
                </c:pt>
                <c:pt idx="4278">
                  <c:v>0.28239973070072494</c:v>
                </c:pt>
                <c:pt idx="4279">
                  <c:v>-0.4100882833071105</c:v>
                </c:pt>
                <c:pt idx="4280">
                  <c:v>0.50232360247742536</c:v>
                </c:pt>
                <c:pt idx="4281">
                  <c:v>-0.54231816331266258</c:v>
                </c:pt>
                <c:pt idx="4282">
                  <c:v>-13.024677973715656</c:v>
                </c:pt>
                <c:pt idx="4283">
                  <c:v>-15.030451612405299</c:v>
                </c:pt>
                <c:pt idx="4284">
                  <c:v>-0.16638055090166567</c:v>
                </c:pt>
                <c:pt idx="4285">
                  <c:v>-6.9069912460804706E-3</c:v>
                </c:pt>
                <c:pt idx="4286">
                  <c:v>-1.0005547760271742</c:v>
                </c:pt>
                <c:pt idx="4287">
                  <c:v>3.5718089529538393</c:v>
                </c:pt>
                <c:pt idx="4288">
                  <c:v>-0.17449773123213638</c:v>
                </c:pt>
                <c:pt idx="4289">
                  <c:v>-0.36923380966571867</c:v>
                </c:pt>
                <c:pt idx="4290">
                  <c:v>-5.7548875021634682</c:v>
                </c:pt>
                <c:pt idx="4291">
                  <c:v>9.0597950917951025</c:v>
                </c:pt>
                <c:pt idx="4292">
                  <c:v>2.4528917387126286</c:v>
                </c:pt>
                <c:pt idx="4293">
                  <c:v>-8.6462586799900301</c:v>
                </c:pt>
                <c:pt idx="4294">
                  <c:v>1.1522848423065819</c:v>
                </c:pt>
                <c:pt idx="4295">
                  <c:v>-6.8859736280804986</c:v>
                </c:pt>
                <c:pt idx="4296">
                  <c:v>3.5163664546528093</c:v>
                </c:pt>
                <c:pt idx="4297">
                  <c:v>-9.0606959316875546</c:v>
                </c:pt>
                <c:pt idx="4298">
                  <c:v>3.3169446873731068</c:v>
                </c:pt>
                <c:pt idx="4299">
                  <c:v>-15.380844325874838</c:v>
                </c:pt>
                <c:pt idx="4300">
                  <c:v>6.2735755347962746E-2</c:v>
                </c:pt>
                <c:pt idx="4301">
                  <c:v>2.8525698181289503E-2</c:v>
                </c:pt>
                <c:pt idx="4302">
                  <c:v>-14.904399421380555</c:v>
                </c:pt>
                <c:pt idx="4303">
                  <c:v>10.814315423787811</c:v>
                </c:pt>
                <c:pt idx="4304">
                  <c:v>-0.26559011073755023</c:v>
                </c:pt>
                <c:pt idx="4305">
                  <c:v>-0.13827937482584693</c:v>
                </c:pt>
                <c:pt idx="4306">
                  <c:v>-5.3938807110803566E-2</c:v>
                </c:pt>
                <c:pt idx="4307">
                  <c:v>6.3425380141633472E-2</c:v>
                </c:pt>
                <c:pt idx="4308">
                  <c:v>0.11049954126555081</c:v>
                </c:pt>
                <c:pt idx="4309">
                  <c:v>-0.10108612511431429</c:v>
                </c:pt>
                <c:pt idx="4310">
                  <c:v>2.876472100259047</c:v>
                </c:pt>
                <c:pt idx="4311">
                  <c:v>0.13263776857811863</c:v>
                </c:pt>
                <c:pt idx="4312">
                  <c:v>-1.9874469496569154</c:v>
                </c:pt>
                <c:pt idx="4313">
                  <c:v>-1.5854433189362012</c:v>
                </c:pt>
                <c:pt idx="4314">
                  <c:v>0.26303440583379378</c:v>
                </c:pt>
                <c:pt idx="4315">
                  <c:v>0.20135750927896928</c:v>
                </c:pt>
                <c:pt idx="4316">
                  <c:v>4.7548875021634691</c:v>
                </c:pt>
                <c:pt idx="4317">
                  <c:v>1.2288186904958807</c:v>
                </c:pt>
                <c:pt idx="4318">
                  <c:v>-2.2026306329998909E-2</c:v>
                </c:pt>
                <c:pt idx="4319">
                  <c:v>-0.67807190511263793</c:v>
                </c:pt>
                <c:pt idx="4320">
                  <c:v>10.059344460824425</c:v>
                </c:pt>
                <c:pt idx="4321">
                  <c:v>-0.29545588352617119</c:v>
                </c:pt>
                <c:pt idx="4322">
                  <c:v>0.70043971814109196</c:v>
                </c:pt>
                <c:pt idx="4323">
                  <c:v>-2.8149681061674792</c:v>
                </c:pt>
                <c:pt idx="4324">
                  <c:v>-6.0732489820306386</c:v>
                </c:pt>
                <c:pt idx="4325">
                  <c:v>-8.0624959257337636</c:v>
                </c:pt>
                <c:pt idx="4326">
                  <c:v>1.1245204670942255</c:v>
                </c:pt>
                <c:pt idx="4327">
                  <c:v>0.74111905299353475</c:v>
                </c:pt>
                <c:pt idx="4328">
                  <c:v>-7.0660891904577721</c:v>
                </c:pt>
                <c:pt idx="4329">
                  <c:v>-1</c:v>
                </c:pt>
                <c:pt idx="4330">
                  <c:v>0.19624693989665576</c:v>
                </c:pt>
                <c:pt idx="4331">
                  <c:v>-5.6213900588977248</c:v>
                </c:pt>
                <c:pt idx="4332">
                  <c:v>0.11929892837234443</c:v>
                </c:pt>
                <c:pt idx="4333">
                  <c:v>0.65578383791085304</c:v>
                </c:pt>
                <c:pt idx="4334">
                  <c:v>-7.9727192470734065E-2</c:v>
                </c:pt>
                <c:pt idx="4335">
                  <c:v>-9.6450579349844787</c:v>
                </c:pt>
                <c:pt idx="4336">
                  <c:v>-1.2470261107020533</c:v>
                </c:pt>
                <c:pt idx="4337">
                  <c:v>0.42968427524324515</c:v>
                </c:pt>
                <c:pt idx="4338">
                  <c:v>3.4247793206756691</c:v>
                </c:pt>
                <c:pt idx="4339">
                  <c:v>-2.8073549220576046</c:v>
                </c:pt>
                <c:pt idx="4340">
                  <c:v>-1.2416607550412264</c:v>
                </c:pt>
                <c:pt idx="4341">
                  <c:v>-1.3770696490798235</c:v>
                </c:pt>
                <c:pt idx="4342">
                  <c:v>1.2736480798586458</c:v>
                </c:pt>
                <c:pt idx="4343">
                  <c:v>0.53406160242111844</c:v>
                </c:pt>
                <c:pt idx="4344">
                  <c:v>0.23957543300980494</c:v>
                </c:pt>
                <c:pt idx="4345">
                  <c:v>0.40363273600659455</c:v>
                </c:pt>
                <c:pt idx="4346">
                  <c:v>2.8716339679288136</c:v>
                </c:pt>
                <c:pt idx="4347">
                  <c:v>7.6486571760385464</c:v>
                </c:pt>
                <c:pt idx="4348">
                  <c:v>0.56550099939067922</c:v>
                </c:pt>
                <c:pt idx="4349">
                  <c:v>2.852270195057137</c:v>
                </c:pt>
                <c:pt idx="4350">
                  <c:v>0</c:v>
                </c:pt>
                <c:pt idx="4351">
                  <c:v>-10.644457187509261</c:v>
                </c:pt>
                <c:pt idx="4352">
                  <c:v>-11.146568675740786</c:v>
                </c:pt>
                <c:pt idx="4353">
                  <c:v>-4.4192369987827513</c:v>
                </c:pt>
                <c:pt idx="4354">
                  <c:v>3.8073549220576046</c:v>
                </c:pt>
                <c:pt idx="4355">
                  <c:v>0.18386419240018609</c:v>
                </c:pt>
                <c:pt idx="4356">
                  <c:v>0.29444735846525555</c:v>
                </c:pt>
                <c:pt idx="4357">
                  <c:v>-1.2016338611696504</c:v>
                </c:pt>
                <c:pt idx="4358">
                  <c:v>0.72752589827990088</c:v>
                </c:pt>
                <c:pt idx="4359">
                  <c:v>-8.6462586799900301</c:v>
                </c:pt>
                <c:pt idx="4360">
                  <c:v>10.814048332230835</c:v>
                </c:pt>
                <c:pt idx="4361">
                  <c:v>1.8572039572877064</c:v>
                </c:pt>
                <c:pt idx="4362">
                  <c:v>11.22901905089352</c:v>
                </c:pt>
                <c:pt idx="4363">
                  <c:v>7.6486571760385464</c:v>
                </c:pt>
                <c:pt idx="4364">
                  <c:v>-9.6444571875092606</c:v>
                </c:pt>
                <c:pt idx="4365">
                  <c:v>3.9001759124193596</c:v>
                </c:pt>
                <c:pt idx="4366">
                  <c:v>-7.6486571760385464</c:v>
                </c:pt>
                <c:pt idx="4367">
                  <c:v>-6.7084915901986726</c:v>
                </c:pt>
                <c:pt idx="4368">
                  <c:v>1.455829381957102</c:v>
                </c:pt>
                <c:pt idx="4369">
                  <c:v>1.6178771231938913</c:v>
                </c:pt>
                <c:pt idx="4370">
                  <c:v>-10.644156719937438</c:v>
                </c:pt>
                <c:pt idx="4371">
                  <c:v>-5.9228321394775394</c:v>
                </c:pt>
                <c:pt idx="4372">
                  <c:v>5.7548875021634682</c:v>
                </c:pt>
                <c:pt idx="4373">
                  <c:v>12.013206341123576</c:v>
                </c:pt>
                <c:pt idx="4374">
                  <c:v>2.6968553807920537</c:v>
                </c:pt>
                <c:pt idx="4375">
                  <c:v>2.8160371651574048</c:v>
                </c:pt>
                <c:pt idx="4376">
                  <c:v>-10.059344460824425</c:v>
                </c:pt>
                <c:pt idx="4377">
                  <c:v>-10.146780789986687</c:v>
                </c:pt>
                <c:pt idx="4378">
                  <c:v>-9.8672787397096631</c:v>
                </c:pt>
                <c:pt idx="4379">
                  <c:v>-10.703038388986418</c:v>
                </c:pt>
                <c:pt idx="4380">
                  <c:v>5.7548875021634682</c:v>
                </c:pt>
                <c:pt idx="4381">
                  <c:v>9.5196362528432132</c:v>
                </c:pt>
                <c:pt idx="4382">
                  <c:v>-1.1203904101812583</c:v>
                </c:pt>
                <c:pt idx="4383">
                  <c:v>10.518653155673389</c:v>
                </c:pt>
                <c:pt idx="4384">
                  <c:v>9.6215315259302978E-2</c:v>
                </c:pt>
                <c:pt idx="4385">
                  <c:v>1.9928402084271339</c:v>
                </c:pt>
                <c:pt idx="4386">
                  <c:v>-8.0624959257337636</c:v>
                </c:pt>
                <c:pt idx="4387">
                  <c:v>1.3981424740943467</c:v>
                </c:pt>
                <c:pt idx="4388">
                  <c:v>-1.1287937539122472</c:v>
                </c:pt>
                <c:pt idx="4389">
                  <c:v>-0.45276788835628651</c:v>
                </c:pt>
                <c:pt idx="4390">
                  <c:v>-0.21900978194179585</c:v>
                </c:pt>
                <c:pt idx="4391">
                  <c:v>0.12553088208385882</c:v>
                </c:pt>
                <c:pt idx="4392">
                  <c:v>-7.0660891904577721</c:v>
                </c:pt>
                <c:pt idx="4393">
                  <c:v>-0.74553487289137677</c:v>
                </c:pt>
                <c:pt idx="4394">
                  <c:v>1.8889686876112564</c:v>
                </c:pt>
                <c:pt idx="4395">
                  <c:v>-0.49476469174957788</c:v>
                </c:pt>
                <c:pt idx="4396">
                  <c:v>1.6248807298043397</c:v>
                </c:pt>
                <c:pt idx="4397">
                  <c:v>2.1061615527829571E-2</c:v>
                </c:pt>
                <c:pt idx="4398">
                  <c:v>-0.6710514774348656</c:v>
                </c:pt>
                <c:pt idx="4399">
                  <c:v>-0.56828375957452559</c:v>
                </c:pt>
                <c:pt idx="4400">
                  <c:v>12.059006395201113</c:v>
                </c:pt>
                <c:pt idx="4401">
                  <c:v>13.621174279305276</c:v>
                </c:pt>
                <c:pt idx="4402">
                  <c:v>0.67699163921350147</c:v>
                </c:pt>
                <c:pt idx="4403">
                  <c:v>-8.7377376066173518E-2</c:v>
                </c:pt>
                <c:pt idx="4404">
                  <c:v>1.2214482772417241</c:v>
                </c:pt>
                <c:pt idx="4405">
                  <c:v>10.518980929170402</c:v>
                </c:pt>
                <c:pt idx="4406">
                  <c:v>-0.31270956485798368</c:v>
                </c:pt>
                <c:pt idx="4407">
                  <c:v>0.37656335146420844</c:v>
                </c:pt>
                <c:pt idx="4408">
                  <c:v>-15.213724453269824</c:v>
                </c:pt>
                <c:pt idx="4409">
                  <c:v>11.188382790570113</c:v>
                </c:pt>
                <c:pt idx="4410">
                  <c:v>-0.40136256238176715</c:v>
                </c:pt>
                <c:pt idx="4411">
                  <c:v>15.135722644329974</c:v>
                </c:pt>
                <c:pt idx="4412">
                  <c:v>-0.10959671846525035</c:v>
                </c:pt>
                <c:pt idx="4413">
                  <c:v>-2.1987513526365294</c:v>
                </c:pt>
                <c:pt idx="4414">
                  <c:v>-8.3837042924740537</c:v>
                </c:pt>
                <c:pt idx="4415">
                  <c:v>0.207232614165442</c:v>
                </c:pt>
                <c:pt idx="4416">
                  <c:v>0.29444735846525527</c:v>
                </c:pt>
                <c:pt idx="4417">
                  <c:v>-0.84289903891527129</c:v>
                </c:pt>
                <c:pt idx="4418">
                  <c:v>-1.4144372516975245</c:v>
                </c:pt>
                <c:pt idx="4419">
                  <c:v>-14.238827652906503</c:v>
                </c:pt>
                <c:pt idx="4420">
                  <c:v>1.4519886354517355</c:v>
                </c:pt>
                <c:pt idx="4421">
                  <c:v>-3.394733192333755E-2</c:v>
                </c:pt>
                <c:pt idx="4422">
                  <c:v>1.1922019217291466</c:v>
                </c:pt>
                <c:pt idx="4423">
                  <c:v>0.22222080472518418</c:v>
                </c:pt>
                <c:pt idx="4424">
                  <c:v>-1.9975975097846954</c:v>
                </c:pt>
                <c:pt idx="4425">
                  <c:v>-1.2016338611696504</c:v>
                </c:pt>
                <c:pt idx="4426">
                  <c:v>9.8180393938903307E-2</c:v>
                </c:pt>
                <c:pt idx="4427">
                  <c:v>-0.30537691862351435</c:v>
                </c:pt>
                <c:pt idx="4428">
                  <c:v>-0.28379296600059151</c:v>
                </c:pt>
                <c:pt idx="4429">
                  <c:v>10.703326841459814</c:v>
                </c:pt>
                <c:pt idx="4430">
                  <c:v>0.1800082522644704</c:v>
                </c:pt>
                <c:pt idx="4431">
                  <c:v>-10.229619965185119</c:v>
                </c:pt>
                <c:pt idx="4432">
                  <c:v>-0.17932369944456203</c:v>
                </c:pt>
                <c:pt idx="4433">
                  <c:v>-0.73360658207629126</c:v>
                </c:pt>
                <c:pt idx="4434">
                  <c:v>0.96437609026927851</c:v>
                </c:pt>
                <c:pt idx="4435">
                  <c:v>0.61005348168398654</c:v>
                </c:pt>
                <c:pt idx="4436">
                  <c:v>9.5924419998535335E-2</c:v>
                </c:pt>
                <c:pt idx="4437">
                  <c:v>-4.397769706060263E-2</c:v>
                </c:pt>
                <c:pt idx="4438">
                  <c:v>-11.891910249864669</c:v>
                </c:pt>
                <c:pt idx="4439">
                  <c:v>14.628768280089117</c:v>
                </c:pt>
                <c:pt idx="4440">
                  <c:v>-0.26948365681003306</c:v>
                </c:pt>
                <c:pt idx="4441">
                  <c:v>0.22305496786514831</c:v>
                </c:pt>
                <c:pt idx="4442">
                  <c:v>-11.989867514616474</c:v>
                </c:pt>
                <c:pt idx="4443">
                  <c:v>-1.4807044169278387</c:v>
                </c:pt>
                <c:pt idx="4444">
                  <c:v>-9.7663259218144144E-2</c:v>
                </c:pt>
                <c:pt idx="4445">
                  <c:v>-0.4399121679178733</c:v>
                </c:pt>
                <c:pt idx="4446">
                  <c:v>-9.8672787397096631</c:v>
                </c:pt>
                <c:pt idx="4447">
                  <c:v>-9.8672787397096631</c:v>
                </c:pt>
                <c:pt idx="4448">
                  <c:v>8.6462586799900301</c:v>
                </c:pt>
                <c:pt idx="4449">
                  <c:v>-8.0624959257337636</c:v>
                </c:pt>
                <c:pt idx="4450">
                  <c:v>5.3315578606039997</c:v>
                </c:pt>
                <c:pt idx="4451">
                  <c:v>1.9108822947704423E-2</c:v>
                </c:pt>
                <c:pt idx="4452">
                  <c:v>-7.0126086390642065E-2</c:v>
                </c:pt>
                <c:pt idx="4453">
                  <c:v>-14.935425983356517</c:v>
                </c:pt>
                <c:pt idx="4454">
                  <c:v>12.673677138180956</c:v>
                </c:pt>
                <c:pt idx="4455">
                  <c:v>0.25393219872654138</c:v>
                </c:pt>
                <c:pt idx="4456">
                  <c:v>5.0626073069967831E-2</c:v>
                </c:pt>
                <c:pt idx="4457">
                  <c:v>0.41689544549942636</c:v>
                </c:pt>
                <c:pt idx="4458">
                  <c:v>0.13747074304894455</c:v>
                </c:pt>
                <c:pt idx="4459">
                  <c:v>0.57186735666475397</c:v>
                </c:pt>
                <c:pt idx="4460">
                  <c:v>0.53406160242111844</c:v>
                </c:pt>
                <c:pt idx="4461">
                  <c:v>0.37614848588524891</c:v>
                </c:pt>
                <c:pt idx="4462">
                  <c:v>-0.89907109114921935</c:v>
                </c:pt>
                <c:pt idx="4463">
                  <c:v>-0.33880191345175842</c:v>
                </c:pt>
                <c:pt idx="4464">
                  <c:v>1.7321646079023851</c:v>
                </c:pt>
                <c:pt idx="4465">
                  <c:v>5.9228321394775394</c:v>
                </c:pt>
                <c:pt idx="4466">
                  <c:v>0.20401389202159353</c:v>
                </c:pt>
                <c:pt idx="4467">
                  <c:v>-1.6880559936852599</c:v>
                </c:pt>
                <c:pt idx="4468">
                  <c:v>-7.4000581443776928E-2</c:v>
                </c:pt>
                <c:pt idx="4469">
                  <c:v>-0.17101506197085325</c:v>
                </c:pt>
                <c:pt idx="4470">
                  <c:v>0.39733549754538444</c:v>
                </c:pt>
                <c:pt idx="4471">
                  <c:v>-0.22555970041513101</c:v>
                </c:pt>
                <c:pt idx="4472">
                  <c:v>-0.16992500144231246</c:v>
                </c:pt>
                <c:pt idx="4473">
                  <c:v>-0.22741049610307221</c:v>
                </c:pt>
                <c:pt idx="4474">
                  <c:v>-0.45010716580609511</c:v>
                </c:pt>
                <c:pt idx="4475">
                  <c:v>-8.3837042924740537</c:v>
                </c:pt>
                <c:pt idx="4476">
                  <c:v>-0.24100809950379473</c:v>
                </c:pt>
                <c:pt idx="4477">
                  <c:v>2.1695071099319292E-2</c:v>
                </c:pt>
                <c:pt idx="4478">
                  <c:v>-0.14585086646345477</c:v>
                </c:pt>
                <c:pt idx="4479">
                  <c:v>-0.56825078775357363</c:v>
                </c:pt>
                <c:pt idx="4480">
                  <c:v>0.21572869105543699</c:v>
                </c:pt>
                <c:pt idx="4481">
                  <c:v>0.15307933000438884</c:v>
                </c:pt>
                <c:pt idx="4482">
                  <c:v>-0.53138146051631163</c:v>
                </c:pt>
                <c:pt idx="4483">
                  <c:v>-0.13430109171159069</c:v>
                </c:pt>
                <c:pt idx="4484">
                  <c:v>0.45943161863729748</c:v>
                </c:pt>
                <c:pt idx="4485">
                  <c:v>13.198496199943916</c:v>
                </c:pt>
                <c:pt idx="4486">
                  <c:v>-0.62148837674627011</c:v>
                </c:pt>
                <c:pt idx="4487">
                  <c:v>1.5825600105058517</c:v>
                </c:pt>
                <c:pt idx="4488">
                  <c:v>1.7563050587041142</c:v>
                </c:pt>
                <c:pt idx="4489">
                  <c:v>-9.6444571875092606</c:v>
                </c:pt>
                <c:pt idx="4490">
                  <c:v>-1.3219778421345141</c:v>
                </c:pt>
                <c:pt idx="4491">
                  <c:v>0</c:v>
                </c:pt>
                <c:pt idx="4492">
                  <c:v>6.2735755347962441E-2</c:v>
                </c:pt>
                <c:pt idx="4493">
                  <c:v>12.702822011777029</c:v>
                </c:pt>
                <c:pt idx="4494">
                  <c:v>-0.14974711950468203</c:v>
                </c:pt>
                <c:pt idx="4495">
                  <c:v>11.518325307690867</c:v>
                </c:pt>
                <c:pt idx="4496">
                  <c:v>-6.0732489820306386</c:v>
                </c:pt>
                <c:pt idx="4497">
                  <c:v>-0.44586042274574383</c:v>
                </c:pt>
                <c:pt idx="4498">
                  <c:v>8.3837042924740537</c:v>
                </c:pt>
                <c:pt idx="4499">
                  <c:v>-2.8744691179161412</c:v>
                </c:pt>
                <c:pt idx="4500">
                  <c:v>-4.1629298604357485</c:v>
                </c:pt>
                <c:pt idx="4501">
                  <c:v>-10.917123403264748</c:v>
                </c:pt>
                <c:pt idx="4502">
                  <c:v>10.059795091795101</c:v>
                </c:pt>
                <c:pt idx="4503">
                  <c:v>-0.58556274830247523</c:v>
                </c:pt>
                <c:pt idx="4504">
                  <c:v>0.18641312423088138</c:v>
                </c:pt>
                <c:pt idx="4505">
                  <c:v>3.2172307162206693</c:v>
                </c:pt>
                <c:pt idx="4506">
                  <c:v>0.45121592441721631</c:v>
                </c:pt>
                <c:pt idx="4507">
                  <c:v>3.8073549220576046</c:v>
                </c:pt>
                <c:pt idx="4508">
                  <c:v>-0.39492992583026892</c:v>
                </c:pt>
                <c:pt idx="4509">
                  <c:v>-7.379026071435861E-2</c:v>
                </c:pt>
                <c:pt idx="4510">
                  <c:v>8.3837042924740537</c:v>
                </c:pt>
                <c:pt idx="4511">
                  <c:v>0.23562824849314185</c:v>
                </c:pt>
                <c:pt idx="4512">
                  <c:v>-11.485326189240524</c:v>
                </c:pt>
                <c:pt idx="4513">
                  <c:v>3.6147098441152083</c:v>
                </c:pt>
                <c:pt idx="4514">
                  <c:v>-0.26303440583379378</c:v>
                </c:pt>
                <c:pt idx="4515">
                  <c:v>2.2110701605748736E-2</c:v>
                </c:pt>
                <c:pt idx="4516">
                  <c:v>-0.50901364748785749</c:v>
                </c:pt>
                <c:pt idx="4517">
                  <c:v>0.90689059560851837</c:v>
                </c:pt>
                <c:pt idx="4518">
                  <c:v>3.9649788347253447</c:v>
                </c:pt>
                <c:pt idx="4519">
                  <c:v>3.1563709831544817</c:v>
                </c:pt>
                <c:pt idx="4520">
                  <c:v>2.3178149202098921</c:v>
                </c:pt>
                <c:pt idx="4521">
                  <c:v>-0.53666694368037482</c:v>
                </c:pt>
                <c:pt idx="4522">
                  <c:v>6.1381095223358617</c:v>
                </c:pt>
                <c:pt idx="4523">
                  <c:v>-8.8683081332894673</c:v>
                </c:pt>
                <c:pt idx="4524">
                  <c:v>-0.99820000595378944</c:v>
                </c:pt>
                <c:pt idx="4525">
                  <c:v>-1.3694664836507231</c:v>
                </c:pt>
                <c:pt idx="4526">
                  <c:v>0.13750352374993474</c:v>
                </c:pt>
                <c:pt idx="4527">
                  <c:v>-9.3815429511845849</c:v>
                </c:pt>
                <c:pt idx="4528">
                  <c:v>0.59006939115424517</c:v>
                </c:pt>
                <c:pt idx="4529">
                  <c:v>-0.2557296052105606</c:v>
                </c:pt>
                <c:pt idx="4530">
                  <c:v>0.72306477734994457</c:v>
                </c:pt>
                <c:pt idx="4531">
                  <c:v>1.0784740580230852</c:v>
                </c:pt>
                <c:pt idx="4532">
                  <c:v>9.2060552988767391E-2</c:v>
                </c:pt>
                <c:pt idx="4533">
                  <c:v>0.21439963058291692</c:v>
                </c:pt>
                <c:pt idx="4534">
                  <c:v>0.4150374992788437</c:v>
                </c:pt>
                <c:pt idx="4535">
                  <c:v>-11.643856189774723</c:v>
                </c:pt>
                <c:pt idx="4536">
                  <c:v>-15.238815216041109</c:v>
                </c:pt>
                <c:pt idx="4537">
                  <c:v>-0.12195612959237859</c:v>
                </c:pt>
                <c:pt idx="4538">
                  <c:v>1.8011895492518892</c:v>
                </c:pt>
                <c:pt idx="4539">
                  <c:v>-1.3183258582071666</c:v>
                </c:pt>
                <c:pt idx="4540">
                  <c:v>5.5709432586287494E-2</c:v>
                </c:pt>
                <c:pt idx="4541">
                  <c:v>-5.4447784022376468E-2</c:v>
                </c:pt>
                <c:pt idx="4542">
                  <c:v>0.5758602936139039</c:v>
                </c:pt>
                <c:pt idx="4543">
                  <c:v>-8.1993372197307804E-2</c:v>
                </c:pt>
                <c:pt idx="4544">
                  <c:v>8.2462160191972972E-2</c:v>
                </c:pt>
                <c:pt idx="4545">
                  <c:v>-2.8736678432269027</c:v>
                </c:pt>
                <c:pt idx="4546">
                  <c:v>0.67687686008880965</c:v>
                </c:pt>
                <c:pt idx="4547">
                  <c:v>12.731389749636921</c:v>
                </c:pt>
                <c:pt idx="4548">
                  <c:v>-1.1533896337160123</c:v>
                </c:pt>
                <c:pt idx="4549">
                  <c:v>8.4064264788474258E-2</c:v>
                </c:pt>
                <c:pt idx="4550">
                  <c:v>0.12357468511853219</c:v>
                </c:pt>
                <c:pt idx="4551">
                  <c:v>0.80675392432306881</c:v>
                </c:pt>
                <c:pt idx="4552">
                  <c:v>0.35859523313814934</c:v>
                </c:pt>
                <c:pt idx="4553">
                  <c:v>8.0624959257337636</c:v>
                </c:pt>
                <c:pt idx="4554">
                  <c:v>-0.15315678806142044</c:v>
                </c:pt>
                <c:pt idx="4555">
                  <c:v>-0.39707095274939486</c:v>
                </c:pt>
                <c:pt idx="4556">
                  <c:v>0.16992500144231237</c:v>
                </c:pt>
                <c:pt idx="4557">
                  <c:v>-9.489633999748423E-2</c:v>
                </c:pt>
                <c:pt idx="4558">
                  <c:v>-1.4651227307151531</c:v>
                </c:pt>
                <c:pt idx="4559">
                  <c:v>0.10893437155316395</c:v>
                </c:pt>
                <c:pt idx="4560">
                  <c:v>12.658880895047878</c:v>
                </c:pt>
                <c:pt idx="4561">
                  <c:v>10.229219383469125</c:v>
                </c:pt>
                <c:pt idx="4562">
                  <c:v>11.814048332230835</c:v>
                </c:pt>
                <c:pt idx="4563">
                  <c:v>8.8672787397096631</c:v>
                </c:pt>
                <c:pt idx="4564">
                  <c:v>9.9667457608995313</c:v>
                </c:pt>
                <c:pt idx="4565">
                  <c:v>-6.4130337419715411E-2</c:v>
                </c:pt>
                <c:pt idx="4566">
                  <c:v>-8.9821379462652368E-2</c:v>
                </c:pt>
                <c:pt idx="4567">
                  <c:v>0.16992500144231237</c:v>
                </c:pt>
                <c:pt idx="4568">
                  <c:v>-12.658806531240696</c:v>
                </c:pt>
                <c:pt idx="4569">
                  <c:v>-15.188189587146752</c:v>
                </c:pt>
                <c:pt idx="4570">
                  <c:v>-0.31092909593810508</c:v>
                </c:pt>
                <c:pt idx="4571">
                  <c:v>-11.802247079998484</c:v>
                </c:pt>
                <c:pt idx="4572">
                  <c:v>5.280662884915305</c:v>
                </c:pt>
                <c:pt idx="4573">
                  <c:v>5.0253580851698096</c:v>
                </c:pt>
                <c:pt idx="4574">
                  <c:v>0.34792330342030681</c:v>
                </c:pt>
                <c:pt idx="4575">
                  <c:v>-9.5189809291704002</c:v>
                </c:pt>
                <c:pt idx="4576">
                  <c:v>-11.268736919579066</c:v>
                </c:pt>
                <c:pt idx="4577">
                  <c:v>2.1373650792566722E-2</c:v>
                </c:pt>
                <c:pt idx="4578">
                  <c:v>-2.4476078542264887</c:v>
                </c:pt>
                <c:pt idx="4579">
                  <c:v>0.28293396327149883</c:v>
                </c:pt>
                <c:pt idx="4580">
                  <c:v>-11.702894141119387</c:v>
                </c:pt>
                <c:pt idx="4581">
                  <c:v>0.97178012635254185</c:v>
                </c:pt>
                <c:pt idx="4582">
                  <c:v>0.36923380966571911</c:v>
                </c:pt>
                <c:pt idx="4583">
                  <c:v>-1.1822033312207492</c:v>
                </c:pt>
                <c:pt idx="4584">
                  <c:v>5.585323473351745E-2</c:v>
                </c:pt>
                <c:pt idx="4585">
                  <c:v>-0.71554661053130042</c:v>
                </c:pt>
                <c:pt idx="4586">
                  <c:v>-10.059795091795101</c:v>
                </c:pt>
                <c:pt idx="4587">
                  <c:v>0.22470628717469435</c:v>
                </c:pt>
                <c:pt idx="4588">
                  <c:v>-0.19264507794239608</c:v>
                </c:pt>
                <c:pt idx="4589">
                  <c:v>-0.25715783949712445</c:v>
                </c:pt>
                <c:pt idx="4590">
                  <c:v>-6.9886846867721664</c:v>
                </c:pt>
                <c:pt idx="4591">
                  <c:v>0</c:v>
                </c:pt>
                <c:pt idx="4592">
                  <c:v>-0.11876979026229049</c:v>
                </c:pt>
                <c:pt idx="4593">
                  <c:v>0.23537806293092856</c:v>
                </c:pt>
                <c:pt idx="4594">
                  <c:v>7.6486571760385464</c:v>
                </c:pt>
                <c:pt idx="4595">
                  <c:v>-0.44913069794725169</c:v>
                </c:pt>
                <c:pt idx="4596">
                  <c:v>1.7321646079023851</c:v>
                </c:pt>
                <c:pt idx="4597">
                  <c:v>-6.0732489820306386</c:v>
                </c:pt>
                <c:pt idx="4598">
                  <c:v>1.5301882781769913</c:v>
                </c:pt>
                <c:pt idx="4599">
                  <c:v>0.41142624572646502</c:v>
                </c:pt>
                <c:pt idx="4600">
                  <c:v>1.2698395837389083</c:v>
                </c:pt>
                <c:pt idx="4601">
                  <c:v>-0.71955884241112122</c:v>
                </c:pt>
                <c:pt idx="4602">
                  <c:v>-0.16992500144231262</c:v>
                </c:pt>
                <c:pt idx="4603">
                  <c:v>1.0124217273707341E-2</c:v>
                </c:pt>
                <c:pt idx="4604">
                  <c:v>0.47602812916799214</c:v>
                </c:pt>
                <c:pt idx="4605">
                  <c:v>15.590284897476414</c:v>
                </c:pt>
                <c:pt idx="4606">
                  <c:v>-7.0660891904577721</c:v>
                </c:pt>
                <c:pt idx="4607">
                  <c:v>7.6486571760385464</c:v>
                </c:pt>
                <c:pt idx="4608">
                  <c:v>2.8699959796348438</c:v>
                </c:pt>
                <c:pt idx="4609">
                  <c:v>-0.72047607021923676</c:v>
                </c:pt>
                <c:pt idx="4610">
                  <c:v>9.0606959316875546</c:v>
                </c:pt>
                <c:pt idx="4611">
                  <c:v>-0.1884450894131105</c:v>
                </c:pt>
                <c:pt idx="4612">
                  <c:v>-2.2026306329999072E-2</c:v>
                </c:pt>
                <c:pt idx="4613">
                  <c:v>1.0834160081876376</c:v>
                </c:pt>
                <c:pt idx="4614">
                  <c:v>-0.17455645017395854</c:v>
                </c:pt>
                <c:pt idx="4615">
                  <c:v>0.95550001318956701</c:v>
                </c:pt>
                <c:pt idx="4616">
                  <c:v>12.103506382011545</c:v>
                </c:pt>
                <c:pt idx="4617">
                  <c:v>2.8829139103943566</c:v>
                </c:pt>
                <c:pt idx="4618">
                  <c:v>10.381542951184585</c:v>
                </c:pt>
                <c:pt idx="4619">
                  <c:v>-5.2088511148454059E-2</c:v>
                </c:pt>
                <c:pt idx="4620">
                  <c:v>9.5196362528432132</c:v>
                </c:pt>
                <c:pt idx="4621">
                  <c:v>0.39334242817952486</c:v>
                </c:pt>
                <c:pt idx="4622">
                  <c:v>-0.79393777960412903</c:v>
                </c:pt>
                <c:pt idx="4623">
                  <c:v>-3.8838451283433901</c:v>
                </c:pt>
                <c:pt idx="4624">
                  <c:v>-1.6918777046376683</c:v>
                </c:pt>
                <c:pt idx="4625">
                  <c:v>-0.8072905186166206</c:v>
                </c:pt>
                <c:pt idx="4626">
                  <c:v>0.68280982411930069</c:v>
                </c:pt>
                <c:pt idx="4627">
                  <c:v>-0.26177496006119516</c:v>
                </c:pt>
                <c:pt idx="4628">
                  <c:v>0.32337006906126853</c:v>
                </c:pt>
                <c:pt idx="4629">
                  <c:v>-10.583082767502933</c:v>
                </c:pt>
                <c:pt idx="4630">
                  <c:v>-0.98739996322036638</c:v>
                </c:pt>
                <c:pt idx="4631">
                  <c:v>4.3692338096657197</c:v>
                </c:pt>
                <c:pt idx="4632">
                  <c:v>-2.4867651821048828</c:v>
                </c:pt>
                <c:pt idx="4633">
                  <c:v>2.3180885848609862</c:v>
                </c:pt>
                <c:pt idx="4634">
                  <c:v>4.0283446256939621</c:v>
                </c:pt>
                <c:pt idx="4635">
                  <c:v>-0.31092909593810508</c:v>
                </c:pt>
                <c:pt idx="4636">
                  <c:v>2.962010028966738E-2</c:v>
                </c:pt>
                <c:pt idx="4637">
                  <c:v>-0.26003637438939115</c:v>
                </c:pt>
                <c:pt idx="4638">
                  <c:v>11.917123403264748</c:v>
                </c:pt>
                <c:pt idx="4639">
                  <c:v>0.1926450779423961</c:v>
                </c:pt>
                <c:pt idx="4640">
                  <c:v>-8.0624959257337636</c:v>
                </c:pt>
                <c:pt idx="4641">
                  <c:v>-4.6636949368669596</c:v>
                </c:pt>
                <c:pt idx="4642">
                  <c:v>-7.6486571760385464</c:v>
                </c:pt>
                <c:pt idx="4643">
                  <c:v>0.58496250072115619</c:v>
                </c:pt>
                <c:pt idx="4644">
                  <c:v>8.1529885496598467E-2</c:v>
                </c:pt>
                <c:pt idx="4645">
                  <c:v>0.55101516879781853</c:v>
                </c:pt>
                <c:pt idx="4646">
                  <c:v>4.8493996613959084E-3</c:v>
                </c:pt>
                <c:pt idx="4647">
                  <c:v>0.1138198995571619</c:v>
                </c:pt>
                <c:pt idx="4648">
                  <c:v>-0.28260177468129333</c:v>
                </c:pt>
                <c:pt idx="4649">
                  <c:v>0.2783011624871044</c:v>
                </c:pt>
                <c:pt idx="4650">
                  <c:v>-4.0338448681176526</c:v>
                </c:pt>
                <c:pt idx="4651">
                  <c:v>8.0588936890535692</c:v>
                </c:pt>
                <c:pt idx="4652">
                  <c:v>-8.0624959257337636</c:v>
                </c:pt>
                <c:pt idx="4653">
                  <c:v>0.23391985545667088</c:v>
                </c:pt>
                <c:pt idx="4654">
                  <c:v>0.31958034003093988</c:v>
                </c:pt>
                <c:pt idx="4655">
                  <c:v>0.21735683143914955</c:v>
                </c:pt>
                <c:pt idx="4656">
                  <c:v>11.966024713800364</c:v>
                </c:pt>
                <c:pt idx="4657">
                  <c:v>11.268736919579066</c:v>
                </c:pt>
                <c:pt idx="4658">
                  <c:v>-0.15832081720152852</c:v>
                </c:pt>
                <c:pt idx="4659">
                  <c:v>-0.24104567996306014</c:v>
                </c:pt>
                <c:pt idx="4660">
                  <c:v>-8.0624959257337636</c:v>
                </c:pt>
                <c:pt idx="4661">
                  <c:v>10.147204924942228</c:v>
                </c:pt>
                <c:pt idx="4662">
                  <c:v>-0.62343664853579217</c:v>
                </c:pt>
                <c:pt idx="4663">
                  <c:v>-11.344665782303407</c:v>
                </c:pt>
                <c:pt idx="4664">
                  <c:v>15.053275413773154</c:v>
                </c:pt>
                <c:pt idx="4665">
                  <c:v>-5.8163025558138862E-2</c:v>
                </c:pt>
                <c:pt idx="4666">
                  <c:v>-8.5116613637950936E-2</c:v>
                </c:pt>
                <c:pt idx="4667">
                  <c:v>0.10907169914746928</c:v>
                </c:pt>
                <c:pt idx="4668">
                  <c:v>-0.18106555904751245</c:v>
                </c:pt>
                <c:pt idx="4669">
                  <c:v>-0.12988028254690984</c:v>
                </c:pt>
                <c:pt idx="4670">
                  <c:v>-0.1168136649827497</c:v>
                </c:pt>
                <c:pt idx="4671">
                  <c:v>-7.6486571760385464</c:v>
                </c:pt>
                <c:pt idx="4672">
                  <c:v>-2.0163018123291008</c:v>
                </c:pt>
                <c:pt idx="4673">
                  <c:v>-0.10994171099308876</c:v>
                </c:pt>
                <c:pt idx="4674">
                  <c:v>7.0660891904577738</c:v>
                </c:pt>
                <c:pt idx="4675">
                  <c:v>-5.9228321394775394</c:v>
                </c:pt>
                <c:pt idx="4676">
                  <c:v>-0.1275500497205114</c:v>
                </c:pt>
                <c:pt idx="4677">
                  <c:v>-2.0163018123291008</c:v>
                </c:pt>
                <c:pt idx="4678">
                  <c:v>-0.15497465997634105</c:v>
                </c:pt>
                <c:pt idx="4679">
                  <c:v>8.8683081332894673</c:v>
                </c:pt>
                <c:pt idx="4680">
                  <c:v>10.814315423787811</c:v>
                </c:pt>
                <c:pt idx="4681">
                  <c:v>0</c:v>
                </c:pt>
                <c:pt idx="4682">
                  <c:v>8.8683081332894673</c:v>
                </c:pt>
                <c:pt idx="4683">
                  <c:v>5.9228321394775394</c:v>
                </c:pt>
                <c:pt idx="4684">
                  <c:v>-0.18106555904751245</c:v>
                </c:pt>
                <c:pt idx="4685">
                  <c:v>0.74844955423048509</c:v>
                </c:pt>
                <c:pt idx="4686">
                  <c:v>4.7548875021634691</c:v>
                </c:pt>
                <c:pt idx="4687">
                  <c:v>4.7548875021634691</c:v>
                </c:pt>
                <c:pt idx="4688">
                  <c:v>-8.8672787397096631</c:v>
                </c:pt>
                <c:pt idx="4689">
                  <c:v>7.6486571760385464</c:v>
                </c:pt>
                <c:pt idx="4690">
                  <c:v>7.6486571760385464</c:v>
                </c:pt>
                <c:pt idx="4691">
                  <c:v>2.0332604978037772</c:v>
                </c:pt>
                <c:pt idx="4692">
                  <c:v>2.8373397691258782</c:v>
                </c:pt>
                <c:pt idx="4693">
                  <c:v>2.1852246448483319</c:v>
                </c:pt>
                <c:pt idx="4694">
                  <c:v>-0.1168136649827497</c:v>
                </c:pt>
                <c:pt idx="4695">
                  <c:v>12.598207620320975</c:v>
                </c:pt>
                <c:pt idx="4696">
                  <c:v>0.773229138152978</c:v>
                </c:pt>
                <c:pt idx="4697">
                  <c:v>-9.7598881832218343</c:v>
                </c:pt>
                <c:pt idx="4698">
                  <c:v>14.935425983356517</c:v>
                </c:pt>
                <c:pt idx="4699">
                  <c:v>-10.059795091795101</c:v>
                </c:pt>
                <c:pt idx="4700">
                  <c:v>-8.3837042924740537</c:v>
                </c:pt>
                <c:pt idx="4701">
                  <c:v>6.9848931076097918</c:v>
                </c:pt>
                <c:pt idx="4702">
                  <c:v>0.446401670188179</c:v>
                </c:pt>
                <c:pt idx="4703">
                  <c:v>-1.0471217761558138</c:v>
                </c:pt>
                <c:pt idx="4704">
                  <c:v>8.8683081332894673</c:v>
                </c:pt>
                <c:pt idx="4705">
                  <c:v>-1.5555276449035167</c:v>
                </c:pt>
                <c:pt idx="4706">
                  <c:v>-7.0660891904577721</c:v>
                </c:pt>
                <c:pt idx="4707">
                  <c:v>8.0624959257337636</c:v>
                </c:pt>
                <c:pt idx="4708">
                  <c:v>-5.9228321394775394</c:v>
                </c:pt>
                <c:pt idx="4709">
                  <c:v>-6.0732489820306386</c:v>
                </c:pt>
                <c:pt idx="4710">
                  <c:v>10.45189794595189</c:v>
                </c:pt>
                <c:pt idx="4711">
                  <c:v>-4.8718676836123338</c:v>
                </c:pt>
                <c:pt idx="4712">
                  <c:v>-6.0732489820306386</c:v>
                </c:pt>
                <c:pt idx="4713">
                  <c:v>-10.518653155673389</c:v>
                </c:pt>
                <c:pt idx="4714">
                  <c:v>-0.21818017004953344</c:v>
                </c:pt>
                <c:pt idx="4715">
                  <c:v>6.4429434958487288</c:v>
                </c:pt>
                <c:pt idx="4716">
                  <c:v>-0.57516806839634238</c:v>
                </c:pt>
                <c:pt idx="4717">
                  <c:v>-12.398832744439126</c:v>
                </c:pt>
                <c:pt idx="4718">
                  <c:v>11.485326189240524</c:v>
                </c:pt>
                <c:pt idx="4719">
                  <c:v>-6.0732489820306386</c:v>
                </c:pt>
                <c:pt idx="4720">
                  <c:v>-6.0732489820306386</c:v>
                </c:pt>
                <c:pt idx="4721">
                  <c:v>-6.0732489820306386</c:v>
                </c:pt>
                <c:pt idx="4722">
                  <c:v>-6.0732489820306386</c:v>
                </c:pt>
                <c:pt idx="4723">
                  <c:v>-6.0732489820306386</c:v>
                </c:pt>
                <c:pt idx="4724">
                  <c:v>6.9848931076097918</c:v>
                </c:pt>
                <c:pt idx="4725">
                  <c:v>-12.534708168026555</c:v>
                </c:pt>
                <c:pt idx="4726">
                  <c:v>1.3536255046994949</c:v>
                </c:pt>
                <c:pt idx="4727">
                  <c:v>-13.840318978135199</c:v>
                </c:pt>
                <c:pt idx="4728">
                  <c:v>-11.787086324551618</c:v>
                </c:pt>
                <c:pt idx="4729">
                  <c:v>0.11547721741993588</c:v>
                </c:pt>
                <c:pt idx="4730">
                  <c:v>10.814315423787811</c:v>
                </c:pt>
                <c:pt idx="4731">
                  <c:v>1.1094784767984931</c:v>
                </c:pt>
                <c:pt idx="4732">
                  <c:v>3.2034265038149176E-16</c:v>
                </c:pt>
                <c:pt idx="4733">
                  <c:v>2.3423921974470781</c:v>
                </c:pt>
                <c:pt idx="4734">
                  <c:v>2.3423921974470781</c:v>
                </c:pt>
                <c:pt idx="4735">
                  <c:v>1.6353482183527592</c:v>
                </c:pt>
                <c:pt idx="4736">
                  <c:v>-0.10544929858372966</c:v>
                </c:pt>
                <c:pt idx="4737">
                  <c:v>4.7548875021634691</c:v>
                </c:pt>
                <c:pt idx="4738">
                  <c:v>4.7548875021634691</c:v>
                </c:pt>
                <c:pt idx="4739">
                  <c:v>4.7548875021634691</c:v>
                </c:pt>
                <c:pt idx="4740">
                  <c:v>4.7548875021634691</c:v>
                </c:pt>
                <c:pt idx="4741">
                  <c:v>4.3457748368417306</c:v>
                </c:pt>
                <c:pt idx="4742">
                  <c:v>-0.58336128519509067</c:v>
                </c:pt>
                <c:pt idx="4743">
                  <c:v>-2.5637860557501368</c:v>
                </c:pt>
                <c:pt idx="4744">
                  <c:v>-0.66172360431351163</c:v>
                </c:pt>
                <c:pt idx="4745">
                  <c:v>-0.65194789027266686</c:v>
                </c:pt>
                <c:pt idx="4746">
                  <c:v>8.0606959316875546</c:v>
                </c:pt>
                <c:pt idx="4747">
                  <c:v>-0.65194789027266686</c:v>
                </c:pt>
                <c:pt idx="4748">
                  <c:v>8.0606959316875546</c:v>
                </c:pt>
                <c:pt idx="4749">
                  <c:v>0</c:v>
                </c:pt>
                <c:pt idx="4750">
                  <c:v>7.6486571760385464</c:v>
                </c:pt>
                <c:pt idx="4751">
                  <c:v>7.6486571760385464</c:v>
                </c:pt>
                <c:pt idx="4752">
                  <c:v>7.6486571760385464</c:v>
                </c:pt>
                <c:pt idx="4753">
                  <c:v>0.47468044570624573</c:v>
                </c:pt>
                <c:pt idx="4754">
                  <c:v>0.41743201441922689</c:v>
                </c:pt>
                <c:pt idx="4755">
                  <c:v>5.3457748368417297</c:v>
                </c:pt>
                <c:pt idx="4756">
                  <c:v>-6.0732489820306386</c:v>
                </c:pt>
                <c:pt idx="4757">
                  <c:v>-10.644156719937438</c:v>
                </c:pt>
                <c:pt idx="4758">
                  <c:v>7.0660891904577738</c:v>
                </c:pt>
                <c:pt idx="4759">
                  <c:v>-13.840318978135199</c:v>
                </c:pt>
                <c:pt idx="4760">
                  <c:v>-7.2605275502232196</c:v>
                </c:pt>
                <c:pt idx="4761">
                  <c:v>-7.2605275502232196</c:v>
                </c:pt>
                <c:pt idx="4762">
                  <c:v>-7.2605275502232196</c:v>
                </c:pt>
                <c:pt idx="4763">
                  <c:v>-7.2605275502232196</c:v>
                </c:pt>
                <c:pt idx="4764">
                  <c:v>-7.2605275502232196</c:v>
                </c:pt>
                <c:pt idx="4765">
                  <c:v>-0.68553199376517304</c:v>
                </c:pt>
                <c:pt idx="4766">
                  <c:v>8.3837042924740537</c:v>
                </c:pt>
                <c:pt idx="4767">
                  <c:v>-4.0186638442650358</c:v>
                </c:pt>
                <c:pt idx="4768">
                  <c:v>-0.86555427269979734</c:v>
                </c:pt>
                <c:pt idx="4769">
                  <c:v>-8.5900073405647037E-2</c:v>
                </c:pt>
                <c:pt idx="4770">
                  <c:v>9.0606959316875546</c:v>
                </c:pt>
                <c:pt idx="4771">
                  <c:v>0.47621483746913151</c:v>
                </c:pt>
                <c:pt idx="4772">
                  <c:v>9.3822637581148367</c:v>
                </c:pt>
                <c:pt idx="4773">
                  <c:v>0.45445274875966907</c:v>
                </c:pt>
                <c:pt idx="4774">
                  <c:v>0.51457317282975856</c:v>
                </c:pt>
                <c:pt idx="4775">
                  <c:v>0.75672884898763626</c:v>
                </c:pt>
                <c:pt idx="4776">
                  <c:v>9.0597950917951025</c:v>
                </c:pt>
                <c:pt idx="4777">
                  <c:v>-0.58448176261577844</c:v>
                </c:pt>
                <c:pt idx="4778">
                  <c:v>-9.3516754382814149</c:v>
                </c:pt>
                <c:pt idx="4779">
                  <c:v>2.452512204697507</c:v>
                </c:pt>
                <c:pt idx="4780">
                  <c:v>7.6486571760385464</c:v>
                </c:pt>
                <c:pt idx="4781">
                  <c:v>-9.6438561897747253</c:v>
                </c:pt>
                <c:pt idx="4782">
                  <c:v>7.6486571760385464</c:v>
                </c:pt>
                <c:pt idx="4783">
                  <c:v>5.3457748368417297</c:v>
                </c:pt>
                <c:pt idx="4784">
                  <c:v>-8.6438561897747253</c:v>
                </c:pt>
                <c:pt idx="4785">
                  <c:v>-8.6438561897747253</c:v>
                </c:pt>
                <c:pt idx="4786">
                  <c:v>-0.58016948953225667</c:v>
                </c:pt>
                <c:pt idx="4787">
                  <c:v>-8.5729874025883973E-2</c:v>
                </c:pt>
                <c:pt idx="4788">
                  <c:v>7.6486571760385464</c:v>
                </c:pt>
                <c:pt idx="4789">
                  <c:v>2.0713846332367654</c:v>
                </c:pt>
                <c:pt idx="4790">
                  <c:v>6.0732489820306386</c:v>
                </c:pt>
                <c:pt idx="4791">
                  <c:v>6.0732489820306386</c:v>
                </c:pt>
                <c:pt idx="4792">
                  <c:v>-7.0660891904577721</c:v>
                </c:pt>
                <c:pt idx="4793">
                  <c:v>7.0660891904577738</c:v>
                </c:pt>
                <c:pt idx="4794">
                  <c:v>12.059006395201113</c:v>
                </c:pt>
                <c:pt idx="4795">
                  <c:v>-9.3822637581148367</c:v>
                </c:pt>
                <c:pt idx="4796">
                  <c:v>-12.398832744439126</c:v>
                </c:pt>
                <c:pt idx="4797">
                  <c:v>1.0000000000000002</c:v>
                </c:pt>
                <c:pt idx="4798">
                  <c:v>-0.90181960606109646</c:v>
                </c:pt>
                <c:pt idx="4799">
                  <c:v>11.268736919579066</c:v>
                </c:pt>
                <c:pt idx="4800">
                  <c:v>-0.42474615550038192</c:v>
                </c:pt>
                <c:pt idx="4801">
                  <c:v>0.73722787851214977</c:v>
                </c:pt>
                <c:pt idx="4802">
                  <c:v>-9.5196362528432132</c:v>
                </c:pt>
                <c:pt idx="4803">
                  <c:v>2.452512204697507</c:v>
                </c:pt>
                <c:pt idx="4804">
                  <c:v>-0.3785116232537295</c:v>
                </c:pt>
                <c:pt idx="4805">
                  <c:v>-0.35049724708413305</c:v>
                </c:pt>
                <c:pt idx="4806">
                  <c:v>-13.335064632126906</c:v>
                </c:pt>
                <c:pt idx="4807">
                  <c:v>1.62299984366387</c:v>
                </c:pt>
                <c:pt idx="4808">
                  <c:v>-9.9667457608995313</c:v>
                </c:pt>
                <c:pt idx="4809">
                  <c:v>-0.35049724708413305</c:v>
                </c:pt>
                <c:pt idx="4810">
                  <c:v>-16.702754387243253</c:v>
                </c:pt>
                <c:pt idx="4811">
                  <c:v>-10.059344460824425</c:v>
                </c:pt>
                <c:pt idx="4812">
                  <c:v>4.7725895038969277</c:v>
                </c:pt>
                <c:pt idx="4813">
                  <c:v>6.3279268355088059</c:v>
                </c:pt>
                <c:pt idx="4814">
                  <c:v>6.3279268355088059</c:v>
                </c:pt>
                <c:pt idx="4815">
                  <c:v>-4.3162298844286324</c:v>
                </c:pt>
                <c:pt idx="4816">
                  <c:v>4.7725895038969277</c:v>
                </c:pt>
                <c:pt idx="4817">
                  <c:v>-4.3162298844286324</c:v>
                </c:pt>
                <c:pt idx="4818">
                  <c:v>6.2029400586702756</c:v>
                </c:pt>
                <c:pt idx="4819">
                  <c:v>4.7725895038969277</c:v>
                </c:pt>
                <c:pt idx="4820">
                  <c:v>4.7725895038969277</c:v>
                </c:pt>
                <c:pt idx="4821">
                  <c:v>4.7725895038969277</c:v>
                </c:pt>
                <c:pt idx="4822">
                  <c:v>9.0606959316875546</c:v>
                </c:pt>
                <c:pt idx="4823">
                  <c:v>6.7414669864011465</c:v>
                </c:pt>
                <c:pt idx="4824">
                  <c:v>-7.379026071435861E-2</c:v>
                </c:pt>
                <c:pt idx="4825">
                  <c:v>4.7725895038969277</c:v>
                </c:pt>
                <c:pt idx="4826">
                  <c:v>6.3279268355088059</c:v>
                </c:pt>
                <c:pt idx="4827">
                  <c:v>4.7725895038969277</c:v>
                </c:pt>
                <c:pt idx="4828">
                  <c:v>6.9848931076097918</c:v>
                </c:pt>
                <c:pt idx="4829">
                  <c:v>16.34661183937164</c:v>
                </c:pt>
                <c:pt idx="4830">
                  <c:v>-1.8072776424132175</c:v>
                </c:pt>
                <c:pt idx="4831">
                  <c:v>-6.0732489820306386</c:v>
                </c:pt>
                <c:pt idx="4832">
                  <c:v>6.0732489820306386</c:v>
                </c:pt>
                <c:pt idx="4833">
                  <c:v>8.6923248994092006</c:v>
                </c:pt>
                <c:pt idx="4834">
                  <c:v>-11.268736919579066</c:v>
                </c:pt>
                <c:pt idx="4835">
                  <c:v>-9.2304207950923818</c:v>
                </c:pt>
                <c:pt idx="4836">
                  <c:v>4.7725895038969277</c:v>
                </c:pt>
                <c:pt idx="4837">
                  <c:v>8.3837042924740537</c:v>
                </c:pt>
                <c:pt idx="4838">
                  <c:v>4.3692338096657197</c:v>
                </c:pt>
                <c:pt idx="4839">
                  <c:v>6.0732489820306386</c:v>
                </c:pt>
                <c:pt idx="4840">
                  <c:v>-12.702894141119387</c:v>
                </c:pt>
                <c:pt idx="4841">
                  <c:v>6.3279268355088059</c:v>
                </c:pt>
                <c:pt idx="4842">
                  <c:v>-3.4724733460270056</c:v>
                </c:pt>
                <c:pt idx="4843">
                  <c:v>12.307011018304399</c:v>
                </c:pt>
                <c:pt idx="4844">
                  <c:v>4.7725895038969277</c:v>
                </c:pt>
                <c:pt idx="4845">
                  <c:v>4.7725895038969277</c:v>
                </c:pt>
                <c:pt idx="4846">
                  <c:v>-6.1951955487534605</c:v>
                </c:pt>
                <c:pt idx="4847">
                  <c:v>4.7548875021634691</c:v>
                </c:pt>
                <c:pt idx="4848">
                  <c:v>0</c:v>
                </c:pt>
                <c:pt idx="4849">
                  <c:v>-9.3822637581148367</c:v>
                </c:pt>
                <c:pt idx="4850">
                  <c:v>-0.78532861572760537</c:v>
                </c:pt>
                <c:pt idx="4851">
                  <c:v>6.9848931076097918</c:v>
                </c:pt>
                <c:pt idx="4852">
                  <c:v>8.3837042924740537</c:v>
                </c:pt>
                <c:pt idx="4853">
                  <c:v>4.7548875021634691</c:v>
                </c:pt>
                <c:pt idx="4854">
                  <c:v>4.7548875021634691</c:v>
                </c:pt>
                <c:pt idx="4855">
                  <c:v>4.7548875021634691</c:v>
                </c:pt>
                <c:pt idx="4856">
                  <c:v>4.7548875021634691</c:v>
                </c:pt>
                <c:pt idx="4857">
                  <c:v>4.3457748368417306</c:v>
                </c:pt>
                <c:pt idx="4858">
                  <c:v>-0.35049724708413305</c:v>
                </c:pt>
                <c:pt idx="4859">
                  <c:v>4.7548875021634691</c:v>
                </c:pt>
                <c:pt idx="4860">
                  <c:v>8.9464189597951567</c:v>
                </c:pt>
                <c:pt idx="4861">
                  <c:v>1.7925579201295234</c:v>
                </c:pt>
                <c:pt idx="4862">
                  <c:v>-12.208742403223331</c:v>
                </c:pt>
                <c:pt idx="4863">
                  <c:v>10.381542951184585</c:v>
                </c:pt>
                <c:pt idx="4864">
                  <c:v>10.381542951184585</c:v>
                </c:pt>
                <c:pt idx="4865">
                  <c:v>-14.081316989285773</c:v>
                </c:pt>
                <c:pt idx="4866">
                  <c:v>4.7548875021634691</c:v>
                </c:pt>
                <c:pt idx="4867">
                  <c:v>4.7548875021634691</c:v>
                </c:pt>
                <c:pt idx="4868">
                  <c:v>4.7548875021634691</c:v>
                </c:pt>
                <c:pt idx="4869">
                  <c:v>0.41443725169752488</c:v>
                </c:pt>
                <c:pt idx="4870">
                  <c:v>4.7548875021634691</c:v>
                </c:pt>
                <c:pt idx="4871">
                  <c:v>4.7548875021634691</c:v>
                </c:pt>
                <c:pt idx="4872">
                  <c:v>4.7548875021634691</c:v>
                </c:pt>
                <c:pt idx="4873">
                  <c:v>4.7548875021634691</c:v>
                </c:pt>
                <c:pt idx="4874">
                  <c:v>-9.0606959316875546</c:v>
                </c:pt>
                <c:pt idx="4875">
                  <c:v>4.7548875021634691</c:v>
                </c:pt>
                <c:pt idx="4876">
                  <c:v>5.2467419894135482E-2</c:v>
                </c:pt>
                <c:pt idx="4877">
                  <c:v>-13.316328677872624</c:v>
                </c:pt>
                <c:pt idx="4878">
                  <c:v>-9.2304207950923818</c:v>
                </c:pt>
                <c:pt idx="4879">
                  <c:v>8.8683081332894673</c:v>
                </c:pt>
                <c:pt idx="4880">
                  <c:v>-9.0606959316875546</c:v>
                </c:pt>
                <c:pt idx="4881">
                  <c:v>0.19341719197789201</c:v>
                </c:pt>
                <c:pt idx="4882">
                  <c:v>-9.6438561897747253</c:v>
                </c:pt>
                <c:pt idx="4883">
                  <c:v>-9.3516754382814149</c:v>
                </c:pt>
                <c:pt idx="4884">
                  <c:v>12.036402593593708</c:v>
                </c:pt>
                <c:pt idx="4885">
                  <c:v>0.22325019830498902</c:v>
                </c:pt>
                <c:pt idx="4886">
                  <c:v>7.7981425671685423E-2</c:v>
                </c:pt>
                <c:pt idx="4887">
                  <c:v>-9.6438561897747253</c:v>
                </c:pt>
                <c:pt idx="4888">
                  <c:v>-19.778496951616692</c:v>
                </c:pt>
                <c:pt idx="4889">
                  <c:v>1.2007450055513721E-3</c:v>
                </c:pt>
                <c:pt idx="4890">
                  <c:v>-0.43483303571472554</c:v>
                </c:pt>
                <c:pt idx="4891">
                  <c:v>2.842749768825046E-3</c:v>
                </c:pt>
                <c:pt idx="4892">
                  <c:v>-1.4474043304667588</c:v>
                </c:pt>
                <c:pt idx="4893">
                  <c:v>1.3679833661631511</c:v>
                </c:pt>
                <c:pt idx="4894">
                  <c:v>-10.703038388986418</c:v>
                </c:pt>
                <c:pt idx="4895">
                  <c:v>11.759472121202835</c:v>
                </c:pt>
                <c:pt idx="4896">
                  <c:v>-1.581051484746231E-2</c:v>
                </c:pt>
                <c:pt idx="4897">
                  <c:v>-2.0163018123291008</c:v>
                </c:pt>
                <c:pt idx="4898">
                  <c:v>0.23703724561911824</c:v>
                </c:pt>
                <c:pt idx="4899">
                  <c:v>-9.2304207950923818</c:v>
                </c:pt>
                <c:pt idx="4900">
                  <c:v>-13.636360283480883</c:v>
                </c:pt>
                <c:pt idx="4901">
                  <c:v>2.907050886152641</c:v>
                </c:pt>
                <c:pt idx="4902">
                  <c:v>-5.3457748368417297</c:v>
                </c:pt>
                <c:pt idx="4903">
                  <c:v>9.0083989245318379E-4</c:v>
                </c:pt>
                <c:pt idx="4904">
                  <c:v>4.7548875021634691</c:v>
                </c:pt>
                <c:pt idx="4905">
                  <c:v>4.7548875021634691</c:v>
                </c:pt>
                <c:pt idx="4906">
                  <c:v>4.7548875021634691</c:v>
                </c:pt>
                <c:pt idx="4907">
                  <c:v>4.7548875021634691</c:v>
                </c:pt>
                <c:pt idx="4908">
                  <c:v>-0.19342893834792727</c:v>
                </c:pt>
                <c:pt idx="4909">
                  <c:v>2.842749768825046E-3</c:v>
                </c:pt>
                <c:pt idx="4910">
                  <c:v>-0.35049724708413305</c:v>
                </c:pt>
                <c:pt idx="4911">
                  <c:v>-2.0163018123291008</c:v>
                </c:pt>
                <c:pt idx="4912">
                  <c:v>2.8744691179161412</c:v>
                </c:pt>
                <c:pt idx="4913">
                  <c:v>-8.6438561897747253</c:v>
                </c:pt>
                <c:pt idx="4914">
                  <c:v>-5.9228321394775394</c:v>
                </c:pt>
                <c:pt idx="4915">
                  <c:v>-8.6438561897747253</c:v>
                </c:pt>
                <c:pt idx="4916">
                  <c:v>-5.9228321394775394</c:v>
                </c:pt>
                <c:pt idx="4917">
                  <c:v>-8.6438561897747253</c:v>
                </c:pt>
                <c:pt idx="4918">
                  <c:v>0.61667136044849424</c:v>
                </c:pt>
                <c:pt idx="4919">
                  <c:v>-8.6438561897747253</c:v>
                </c:pt>
                <c:pt idx="4920">
                  <c:v>-5.9228321394775394</c:v>
                </c:pt>
                <c:pt idx="4921">
                  <c:v>-13.268395793556557</c:v>
                </c:pt>
                <c:pt idx="4922">
                  <c:v>-11.786814143616768</c:v>
                </c:pt>
                <c:pt idx="4923">
                  <c:v>11.916999049082808</c:v>
                </c:pt>
                <c:pt idx="4924">
                  <c:v>-5.9228321394775394</c:v>
                </c:pt>
                <c:pt idx="4925">
                  <c:v>-3.3194428314977684</c:v>
                </c:pt>
                <c:pt idx="4926">
                  <c:v>-2.6099717572860601E-2</c:v>
                </c:pt>
                <c:pt idx="4927">
                  <c:v>-2.4146087331702266E-2</c:v>
                </c:pt>
                <c:pt idx="4928">
                  <c:v>-11.989749275462135</c:v>
                </c:pt>
                <c:pt idx="4929">
                  <c:v>-2.5829607034790949</c:v>
                </c:pt>
                <c:pt idx="4930">
                  <c:v>-1.1154309957125745</c:v>
                </c:pt>
                <c:pt idx="4931">
                  <c:v>-11.582612451267021</c:v>
                </c:pt>
                <c:pt idx="4932">
                  <c:v>-7.6486571760385464</c:v>
                </c:pt>
                <c:pt idx="4933">
                  <c:v>-0.84764966503005046</c:v>
                </c:pt>
                <c:pt idx="4934">
                  <c:v>-1.2939055707497775E-2</c:v>
                </c:pt>
                <c:pt idx="4935">
                  <c:v>9.2304207950923818</c:v>
                </c:pt>
                <c:pt idx="4936">
                  <c:v>11.8663774174182</c:v>
                </c:pt>
                <c:pt idx="4937">
                  <c:v>-8.3822637581148367</c:v>
                </c:pt>
                <c:pt idx="4938">
                  <c:v>-6.9108925261660152</c:v>
                </c:pt>
                <c:pt idx="4939">
                  <c:v>-3.1478231473167986E-2</c:v>
                </c:pt>
                <c:pt idx="4940">
                  <c:v>-12.10339709935112</c:v>
                </c:pt>
                <c:pt idx="4941">
                  <c:v>-5.1494226265728542E-3</c:v>
                </c:pt>
                <c:pt idx="4942">
                  <c:v>1.8059129478836977</c:v>
                </c:pt>
                <c:pt idx="4943">
                  <c:v>1.0588886797044843</c:v>
                </c:pt>
                <c:pt idx="4944">
                  <c:v>-3.6987761895152791</c:v>
                </c:pt>
                <c:pt idx="4945">
                  <c:v>15.666233250818673</c:v>
                </c:pt>
                <c:pt idx="4946">
                  <c:v>-3.6707645330948795</c:v>
                </c:pt>
                <c:pt idx="4947">
                  <c:v>7.0660891904577738</c:v>
                </c:pt>
                <c:pt idx="4948">
                  <c:v>-1.5234717904346033</c:v>
                </c:pt>
                <c:pt idx="4949">
                  <c:v>-7.0660891904577721</c:v>
                </c:pt>
                <c:pt idx="4950">
                  <c:v>-0.66172360431351163</c:v>
                </c:pt>
                <c:pt idx="4951">
                  <c:v>0.16397573511112581</c:v>
                </c:pt>
                <c:pt idx="4952">
                  <c:v>-7.9580560729164376E-2</c:v>
                </c:pt>
                <c:pt idx="4953">
                  <c:v>0</c:v>
                </c:pt>
                <c:pt idx="4954">
                  <c:v>-4.3692338096657197</c:v>
                </c:pt>
                <c:pt idx="4955">
                  <c:v>12.167627216919835</c:v>
                </c:pt>
                <c:pt idx="4956">
                  <c:v>15.263489285553872</c:v>
                </c:pt>
                <c:pt idx="4957">
                  <c:v>-6.3775910433314695E-2</c:v>
                </c:pt>
                <c:pt idx="4958">
                  <c:v>0.56768031904890748</c:v>
                </c:pt>
                <c:pt idx="4959">
                  <c:v>10.45189794595189</c:v>
                </c:pt>
                <c:pt idx="4960">
                  <c:v>10.759610821875045</c:v>
                </c:pt>
                <c:pt idx="4961">
                  <c:v>0.91511110241348725</c:v>
                </c:pt>
                <c:pt idx="4962">
                  <c:v>9.0597950917951025</c:v>
                </c:pt>
                <c:pt idx="4963">
                  <c:v>8.0606959316875546</c:v>
                </c:pt>
                <c:pt idx="4964">
                  <c:v>0.41743201441922689</c:v>
                </c:pt>
                <c:pt idx="4965">
                  <c:v>6.3279268355088059</c:v>
                </c:pt>
                <c:pt idx="4966">
                  <c:v>-0.35049724708413305</c:v>
                </c:pt>
                <c:pt idx="4967">
                  <c:v>-9.0597950917951025</c:v>
                </c:pt>
                <c:pt idx="4968">
                  <c:v>-8.6438561897747253</c:v>
                </c:pt>
                <c:pt idx="4969">
                  <c:v>-8.6438561897747253</c:v>
                </c:pt>
                <c:pt idx="4970">
                  <c:v>0.85540485628921892</c:v>
                </c:pt>
                <c:pt idx="4971">
                  <c:v>-3.6707645330948795</c:v>
                </c:pt>
                <c:pt idx="4972">
                  <c:v>-7.6486571760385464</c:v>
                </c:pt>
                <c:pt idx="4973">
                  <c:v>8.8683081332894673</c:v>
                </c:pt>
                <c:pt idx="4974">
                  <c:v>-7.6486571760385464</c:v>
                </c:pt>
                <c:pt idx="4975">
                  <c:v>-3.3194428314977684</c:v>
                </c:pt>
                <c:pt idx="4976">
                  <c:v>-0.47544901597466571</c:v>
                </c:pt>
                <c:pt idx="4977">
                  <c:v>-4.4316839863662389</c:v>
                </c:pt>
                <c:pt idx="4978">
                  <c:v>-0.4911142000057695</c:v>
                </c:pt>
                <c:pt idx="4979">
                  <c:v>-2.8901704328210096</c:v>
                </c:pt>
                <c:pt idx="4980">
                  <c:v>0.78237971131509088</c:v>
                </c:pt>
                <c:pt idx="4981">
                  <c:v>9.0606959316875546</c:v>
                </c:pt>
                <c:pt idx="4982">
                  <c:v>2.4010683149728562</c:v>
                </c:pt>
                <c:pt idx="4983">
                  <c:v>5.6583528366367826E-2</c:v>
                </c:pt>
                <c:pt idx="4984">
                  <c:v>5.6583528366367826E-2</c:v>
                </c:pt>
                <c:pt idx="4985">
                  <c:v>-0.11734472446080436</c:v>
                </c:pt>
                <c:pt idx="4986">
                  <c:v>5.6583528366367826E-2</c:v>
                </c:pt>
                <c:pt idx="4987">
                  <c:v>12.036288107616512</c:v>
                </c:pt>
                <c:pt idx="4988">
                  <c:v>5.6583528366367826E-2</c:v>
                </c:pt>
                <c:pt idx="4989">
                  <c:v>5.6583528366367826E-2</c:v>
                </c:pt>
                <c:pt idx="4990">
                  <c:v>5.4447784022376197E-2</c:v>
                </c:pt>
                <c:pt idx="4991">
                  <c:v>-13.56672796318699</c:v>
                </c:pt>
                <c:pt idx="4992">
                  <c:v>-3.0191970940933825</c:v>
                </c:pt>
                <c:pt idx="4993">
                  <c:v>9.229619965185119</c:v>
                </c:pt>
                <c:pt idx="4994">
                  <c:v>-10.307200809140809</c:v>
                </c:pt>
                <c:pt idx="4995">
                  <c:v>-10.582769240382088</c:v>
                </c:pt>
                <c:pt idx="4996">
                  <c:v>-10.518980929170402</c:v>
                </c:pt>
                <c:pt idx="4997">
                  <c:v>-1.8570795923860401</c:v>
                </c:pt>
                <c:pt idx="4998">
                  <c:v>2.9673953345680721</c:v>
                </c:pt>
                <c:pt idx="4999">
                  <c:v>4.0583287582442207</c:v>
                </c:pt>
                <c:pt idx="5000">
                  <c:v>-7.0660891904577721</c:v>
                </c:pt>
                <c:pt idx="5001">
                  <c:v>1.9892469437031255</c:v>
                </c:pt>
                <c:pt idx="5002">
                  <c:v>0.69707286704269344</c:v>
                </c:pt>
                <c:pt idx="5003">
                  <c:v>-11.485493915223493</c:v>
                </c:pt>
                <c:pt idx="5004">
                  <c:v>10.583082767502933</c:v>
                </c:pt>
                <c:pt idx="5005">
                  <c:v>-10.966265102877133</c:v>
                </c:pt>
                <c:pt idx="5006">
                  <c:v>-0.34206308519275075</c:v>
                </c:pt>
                <c:pt idx="5007">
                  <c:v>7.4934789811563522</c:v>
                </c:pt>
                <c:pt idx="5008">
                  <c:v>-14.666260994509463</c:v>
                </c:pt>
                <c:pt idx="5009">
                  <c:v>3.1017896227494406</c:v>
                </c:pt>
                <c:pt idx="5010">
                  <c:v>8.3822637581148385</c:v>
                </c:pt>
                <c:pt idx="5011">
                  <c:v>-12.208742403223331</c:v>
                </c:pt>
                <c:pt idx="5012">
                  <c:v>-4.3692338096657197</c:v>
                </c:pt>
                <c:pt idx="5013">
                  <c:v>10.451554569765362</c:v>
                </c:pt>
                <c:pt idx="5014">
                  <c:v>-10.147204924942228</c:v>
                </c:pt>
                <c:pt idx="5015">
                  <c:v>-10.866506212226202</c:v>
                </c:pt>
                <c:pt idx="5016">
                  <c:v>4.7725895038969277</c:v>
                </c:pt>
                <c:pt idx="5017">
                  <c:v>0.26255438751597671</c:v>
                </c:pt>
                <c:pt idx="5018">
                  <c:v>7.0660891904577738</c:v>
                </c:pt>
                <c:pt idx="5019">
                  <c:v>-8.3837042924740537</c:v>
                </c:pt>
                <c:pt idx="5020">
                  <c:v>7.3249305830488858</c:v>
                </c:pt>
                <c:pt idx="5021">
                  <c:v>0.16227142889887683</c:v>
                </c:pt>
                <c:pt idx="5022">
                  <c:v>-3.4048225664367799</c:v>
                </c:pt>
                <c:pt idx="5023">
                  <c:v>-10.703326841459814</c:v>
                </c:pt>
                <c:pt idx="5024">
                  <c:v>0.99640075894593194</c:v>
                </c:pt>
                <c:pt idx="5025">
                  <c:v>-9.6438561897747253</c:v>
                </c:pt>
                <c:pt idx="5026">
                  <c:v>8.0624959257337636</c:v>
                </c:pt>
                <c:pt idx="5027">
                  <c:v>7.0660891904577738</c:v>
                </c:pt>
                <c:pt idx="5028">
                  <c:v>5.4447784022376197E-2</c:v>
                </c:pt>
                <c:pt idx="5029">
                  <c:v>7.6486571760385464</c:v>
                </c:pt>
                <c:pt idx="5030">
                  <c:v>5.6583528366367826E-2</c:v>
                </c:pt>
                <c:pt idx="5031">
                  <c:v>-9.2304207950923818</c:v>
                </c:pt>
                <c:pt idx="5032">
                  <c:v>-9.2304207950923818</c:v>
                </c:pt>
                <c:pt idx="5033">
                  <c:v>0.46948528330122019</c:v>
                </c:pt>
                <c:pt idx="5034">
                  <c:v>0.84867598166322289</c:v>
                </c:pt>
                <c:pt idx="5035">
                  <c:v>0.85626452253855045</c:v>
                </c:pt>
                <c:pt idx="5036">
                  <c:v>0.8468432119385797</c:v>
                </c:pt>
                <c:pt idx="5037">
                  <c:v>12.827078013830494</c:v>
                </c:pt>
                <c:pt idx="5038">
                  <c:v>0.84867598166322289</c:v>
                </c:pt>
                <c:pt idx="5039">
                  <c:v>-8.3837042924740537</c:v>
                </c:pt>
                <c:pt idx="5040">
                  <c:v>-0.35049724708413305</c:v>
                </c:pt>
                <c:pt idx="5041">
                  <c:v>-5.9228321394775394</c:v>
                </c:pt>
                <c:pt idx="5042">
                  <c:v>9.9667457608995313</c:v>
                </c:pt>
                <c:pt idx="5043">
                  <c:v>-0.78629330652977436</c:v>
                </c:pt>
                <c:pt idx="5044">
                  <c:v>-8.6438561897747253</c:v>
                </c:pt>
                <c:pt idx="5045">
                  <c:v>-9.6450579349844787</c:v>
                </c:pt>
                <c:pt idx="5046">
                  <c:v>7.6462586799900292</c:v>
                </c:pt>
                <c:pt idx="5047">
                  <c:v>-5.9228321394775394</c:v>
                </c:pt>
                <c:pt idx="5048">
                  <c:v>-5.9228321394775394</c:v>
                </c:pt>
                <c:pt idx="5049">
                  <c:v>-8.6438561897747253</c:v>
                </c:pt>
                <c:pt idx="5050">
                  <c:v>-5.9228321394775394</c:v>
                </c:pt>
                <c:pt idx="5051">
                  <c:v>-9.5196362528432132</c:v>
                </c:pt>
                <c:pt idx="5052">
                  <c:v>-8.6108570713243822</c:v>
                </c:pt>
                <c:pt idx="5053">
                  <c:v>6.8171502641579243E-2</c:v>
                </c:pt>
                <c:pt idx="5054">
                  <c:v>0</c:v>
                </c:pt>
                <c:pt idx="5055">
                  <c:v>10.518653155673389</c:v>
                </c:pt>
                <c:pt idx="5056">
                  <c:v>-6.0732489820306386</c:v>
                </c:pt>
                <c:pt idx="5057">
                  <c:v>-10.059344460824425</c:v>
                </c:pt>
                <c:pt idx="5058">
                  <c:v>8.8683081332894673</c:v>
                </c:pt>
                <c:pt idx="5059">
                  <c:v>9.0597950917951025</c:v>
                </c:pt>
                <c:pt idx="5060">
                  <c:v>-11.518653155673389</c:v>
                </c:pt>
                <c:pt idx="5061">
                  <c:v>10.965784284662087</c:v>
                </c:pt>
                <c:pt idx="5062">
                  <c:v>-0.22963087381990183</c:v>
                </c:pt>
                <c:pt idx="5063">
                  <c:v>-0.24747675277347464</c:v>
                </c:pt>
                <c:pt idx="5064">
                  <c:v>9.8667637673533513</c:v>
                </c:pt>
                <c:pt idx="5065">
                  <c:v>4.2130212101581925</c:v>
                </c:pt>
                <c:pt idx="5066">
                  <c:v>-10.703038388986418</c:v>
                </c:pt>
                <c:pt idx="5067">
                  <c:v>-1.7549806244366313E-2</c:v>
                </c:pt>
                <c:pt idx="5068">
                  <c:v>6.0732489820306386</c:v>
                </c:pt>
                <c:pt idx="5069">
                  <c:v>-0.1816068064899479</c:v>
                </c:pt>
                <c:pt idx="5070">
                  <c:v>-14.550786859688905</c:v>
                </c:pt>
                <c:pt idx="5071">
                  <c:v>0.27563444261342734</c:v>
                </c:pt>
                <c:pt idx="5072">
                  <c:v>1.9976015039514834</c:v>
                </c:pt>
                <c:pt idx="5073">
                  <c:v>-0.26303440583379378</c:v>
                </c:pt>
                <c:pt idx="5074">
                  <c:v>4.7548875021634691</c:v>
                </c:pt>
                <c:pt idx="5075">
                  <c:v>0.16438681790088258</c:v>
                </c:pt>
                <c:pt idx="5076">
                  <c:v>0.19264507794239583</c:v>
                </c:pt>
                <c:pt idx="5077">
                  <c:v>-0.13916274767162573</c:v>
                </c:pt>
                <c:pt idx="5078">
                  <c:v>-14.995561070511643</c:v>
                </c:pt>
                <c:pt idx="5079">
                  <c:v>-0.45035651848706054</c:v>
                </c:pt>
                <c:pt idx="5080">
                  <c:v>-7.6486571760385464</c:v>
                </c:pt>
                <c:pt idx="5081">
                  <c:v>-0.15954585566231319</c:v>
                </c:pt>
                <c:pt idx="5082">
                  <c:v>-0.11189288007089739</c:v>
                </c:pt>
                <c:pt idx="5083">
                  <c:v>-0.52242103465244349</c:v>
                </c:pt>
                <c:pt idx="5084">
                  <c:v>-0.26546114322833364</c:v>
                </c:pt>
                <c:pt idx="5085">
                  <c:v>0.19472839244288498</c:v>
                </c:pt>
                <c:pt idx="5086">
                  <c:v>-7.6757198984037905E-2</c:v>
                </c:pt>
                <c:pt idx="5087">
                  <c:v>0.29361769886398492</c:v>
                </c:pt>
                <c:pt idx="5088">
                  <c:v>0.40901730259301988</c:v>
                </c:pt>
                <c:pt idx="5089">
                  <c:v>1.5353317329965561</c:v>
                </c:pt>
                <c:pt idx="5090">
                  <c:v>-4.3422280291128684E-2</c:v>
                </c:pt>
                <c:pt idx="5091">
                  <c:v>-3.7135027990642896E-3</c:v>
                </c:pt>
                <c:pt idx="5092">
                  <c:v>0.267695783203657</c:v>
                </c:pt>
                <c:pt idx="5093">
                  <c:v>0.86569890828840934</c:v>
                </c:pt>
                <c:pt idx="5094">
                  <c:v>0</c:v>
                </c:pt>
                <c:pt idx="5095">
                  <c:v>0.20287181978964405</c:v>
                </c:pt>
                <c:pt idx="5096">
                  <c:v>-8.2936340982071852E-2</c:v>
                </c:pt>
                <c:pt idx="5097">
                  <c:v>8.0624959257337636</c:v>
                </c:pt>
                <c:pt idx="5098">
                  <c:v>12.786882193664699</c:v>
                </c:pt>
                <c:pt idx="5099">
                  <c:v>-5.0085231436309351E-2</c:v>
                </c:pt>
                <c:pt idx="5100">
                  <c:v>-0.21651769574608376</c:v>
                </c:pt>
                <c:pt idx="5101">
                  <c:v>7.0660891904577738</c:v>
                </c:pt>
                <c:pt idx="5102">
                  <c:v>-8.0668559874599352E-2</c:v>
                </c:pt>
                <c:pt idx="5103">
                  <c:v>0.82114422694720068</c:v>
                </c:pt>
                <c:pt idx="5104">
                  <c:v>9.4852086634388197E-3</c:v>
                </c:pt>
                <c:pt idx="5105">
                  <c:v>-6.6946525740082885E-3</c:v>
                </c:pt>
                <c:pt idx="5106">
                  <c:v>0.39231742277876031</c:v>
                </c:pt>
                <c:pt idx="5107">
                  <c:v>-13.380911949563341</c:v>
                </c:pt>
                <c:pt idx="5108">
                  <c:v>0.41127723085340012</c:v>
                </c:pt>
                <c:pt idx="5109">
                  <c:v>0.16824740647381653</c:v>
                </c:pt>
                <c:pt idx="5110">
                  <c:v>3.9138393906958314E-2</c:v>
                </c:pt>
                <c:pt idx="5111">
                  <c:v>-0.23896340083071529</c:v>
                </c:pt>
                <c:pt idx="5112">
                  <c:v>-2.81854149540018E-2</c:v>
                </c:pt>
                <c:pt idx="5113">
                  <c:v>3.1026895620624322E-2</c:v>
                </c:pt>
                <c:pt idx="5114">
                  <c:v>0.51457317282975856</c:v>
                </c:pt>
                <c:pt idx="5115">
                  <c:v>-0.2880421007349524</c:v>
                </c:pt>
                <c:pt idx="5116">
                  <c:v>-0.33342373372519191</c:v>
                </c:pt>
                <c:pt idx="5117">
                  <c:v>-13.287808556012996</c:v>
                </c:pt>
                <c:pt idx="5118">
                  <c:v>-7.6486571760385464</c:v>
                </c:pt>
                <c:pt idx="5119">
                  <c:v>4.6293652273934859E-2</c:v>
                </c:pt>
                <c:pt idx="5120">
                  <c:v>2.931222754918819</c:v>
                </c:pt>
                <c:pt idx="5121">
                  <c:v>-0.29956028185890782</c:v>
                </c:pt>
                <c:pt idx="5122">
                  <c:v>-2.178758071151536</c:v>
                </c:pt>
                <c:pt idx="5123">
                  <c:v>-1.1237353684222451</c:v>
                </c:pt>
                <c:pt idx="5124">
                  <c:v>-5.8893689053568565E-2</c:v>
                </c:pt>
                <c:pt idx="5125">
                  <c:v>-0.30116953472056529</c:v>
                </c:pt>
                <c:pt idx="5126">
                  <c:v>-1.0972972013549147</c:v>
                </c:pt>
                <c:pt idx="5127">
                  <c:v>-10.059795091795101</c:v>
                </c:pt>
                <c:pt idx="5128">
                  <c:v>2.126439711195264</c:v>
                </c:pt>
                <c:pt idx="5129">
                  <c:v>8.1993372197307651E-2</c:v>
                </c:pt>
                <c:pt idx="5130">
                  <c:v>0.58496250072115619</c:v>
                </c:pt>
                <c:pt idx="5131">
                  <c:v>-0.43471986514054356</c:v>
                </c:pt>
                <c:pt idx="5132">
                  <c:v>-0.19148114480876</c:v>
                </c:pt>
                <c:pt idx="5133">
                  <c:v>3.3741243060127912</c:v>
                </c:pt>
                <c:pt idx="5134">
                  <c:v>-0.27830116248710468</c:v>
                </c:pt>
                <c:pt idx="5135">
                  <c:v>-5.2851882265735166E-2</c:v>
                </c:pt>
                <c:pt idx="5136">
                  <c:v>-3.1302502949167614</c:v>
                </c:pt>
                <c:pt idx="5137">
                  <c:v>0.29956028185890793</c:v>
                </c:pt>
                <c:pt idx="5138">
                  <c:v>11.518489240994933</c:v>
                </c:pt>
                <c:pt idx="5139">
                  <c:v>6.4955441840769831E-2</c:v>
                </c:pt>
                <c:pt idx="5140">
                  <c:v>2.7987987959158804</c:v>
                </c:pt>
                <c:pt idx="5141">
                  <c:v>-1.1152460459284643</c:v>
                </c:pt>
                <c:pt idx="5142">
                  <c:v>-0.77554805648525782</c:v>
                </c:pt>
                <c:pt idx="5143">
                  <c:v>0.2439255828860894</c:v>
                </c:pt>
                <c:pt idx="5144">
                  <c:v>0</c:v>
                </c:pt>
                <c:pt idx="5145">
                  <c:v>0.98657948423767827</c:v>
                </c:pt>
                <c:pt idx="5146">
                  <c:v>0.13750352374993502</c:v>
                </c:pt>
                <c:pt idx="5147">
                  <c:v>-3.3683126256288699E-2</c:v>
                </c:pt>
                <c:pt idx="5148">
                  <c:v>0.3322700391088213</c:v>
                </c:pt>
                <c:pt idx="5149">
                  <c:v>-1.3056152825446388E-2</c:v>
                </c:pt>
                <c:pt idx="5150">
                  <c:v>5.914788604847989E-2</c:v>
                </c:pt>
                <c:pt idx="5151">
                  <c:v>8.3837042924740537</c:v>
                </c:pt>
                <c:pt idx="5152">
                  <c:v>2.2179050303441339</c:v>
                </c:pt>
                <c:pt idx="5153">
                  <c:v>0.65207669657969314</c:v>
                </c:pt>
                <c:pt idx="5154">
                  <c:v>4.9295750097119395</c:v>
                </c:pt>
                <c:pt idx="5155">
                  <c:v>14.55076682267522</c:v>
                </c:pt>
                <c:pt idx="5156">
                  <c:v>1.462000978249431</c:v>
                </c:pt>
                <c:pt idx="5157">
                  <c:v>1.6225848579245603</c:v>
                </c:pt>
                <c:pt idx="5158">
                  <c:v>5.153030064008178E-2</c:v>
                </c:pt>
                <c:pt idx="5159">
                  <c:v>-8.0624959257337636</c:v>
                </c:pt>
                <c:pt idx="5160">
                  <c:v>-4.7742953602538929</c:v>
                </c:pt>
                <c:pt idx="5161">
                  <c:v>-1.3256739847182104</c:v>
                </c:pt>
                <c:pt idx="5162">
                  <c:v>0.55254102302877894</c:v>
                </c:pt>
                <c:pt idx="5163">
                  <c:v>0.39980298558368343</c:v>
                </c:pt>
                <c:pt idx="5164">
                  <c:v>0.45802066982958983</c:v>
                </c:pt>
                <c:pt idx="5165">
                  <c:v>0.1985456793820804</c:v>
                </c:pt>
                <c:pt idx="5166">
                  <c:v>5.6583528366367514E-2</c:v>
                </c:pt>
                <c:pt idx="5167">
                  <c:v>0.12029423371771204</c:v>
                </c:pt>
                <c:pt idx="5168">
                  <c:v>-0.68410714701913089</c:v>
                </c:pt>
                <c:pt idx="5169">
                  <c:v>0.51019473231918377</c:v>
                </c:pt>
                <c:pt idx="5170">
                  <c:v>-0.26303440583379378</c:v>
                </c:pt>
                <c:pt idx="5171">
                  <c:v>0.68596581940463208</c:v>
                </c:pt>
                <c:pt idx="5172">
                  <c:v>-0.10584508762992367</c:v>
                </c:pt>
                <c:pt idx="5173">
                  <c:v>-0.32120836674028824</c:v>
                </c:pt>
                <c:pt idx="5174">
                  <c:v>7.0660891904577738</c:v>
                </c:pt>
                <c:pt idx="5175">
                  <c:v>9.0597950917951025</c:v>
                </c:pt>
                <c:pt idx="5176">
                  <c:v>-8.6462586799900301</c:v>
                </c:pt>
                <c:pt idx="5177">
                  <c:v>-0.50915967664339379</c:v>
                </c:pt>
                <c:pt idx="5178">
                  <c:v>-8.5961897561444101</c:v>
                </c:pt>
                <c:pt idx="5179">
                  <c:v>6.0732489820306386</c:v>
                </c:pt>
                <c:pt idx="5180">
                  <c:v>-10.703038388986418</c:v>
                </c:pt>
                <c:pt idx="5181">
                  <c:v>9.3815429511845849</c:v>
                </c:pt>
                <c:pt idx="5182">
                  <c:v>-4.7778886249779022</c:v>
                </c:pt>
                <c:pt idx="5183">
                  <c:v>-9.8667637673533513</c:v>
                </c:pt>
                <c:pt idx="5184">
                  <c:v>-3.9696263509564811</c:v>
                </c:pt>
                <c:pt idx="5185">
                  <c:v>-13.904415102592719</c:v>
                </c:pt>
                <c:pt idx="5186">
                  <c:v>-9.0606959316875546</c:v>
                </c:pt>
                <c:pt idx="5187">
                  <c:v>-11.059344460824425</c:v>
                </c:pt>
                <c:pt idx="5188">
                  <c:v>-12.248915863856213</c:v>
                </c:pt>
                <c:pt idx="5189">
                  <c:v>0.71168618571784814</c:v>
                </c:pt>
                <c:pt idx="5190">
                  <c:v>-1.7600492072792473</c:v>
                </c:pt>
                <c:pt idx="5191">
                  <c:v>-1.3112016882943036</c:v>
                </c:pt>
                <c:pt idx="5192">
                  <c:v>10.307200809140809</c:v>
                </c:pt>
                <c:pt idx="5193">
                  <c:v>-0.46234321405720069</c:v>
                </c:pt>
                <c:pt idx="5194">
                  <c:v>2.7167210888920343</c:v>
                </c:pt>
                <c:pt idx="5195">
                  <c:v>0.32120836674028841</c:v>
                </c:pt>
                <c:pt idx="5196">
                  <c:v>-0.38994651831601329</c:v>
                </c:pt>
                <c:pt idx="5197">
                  <c:v>15.738382585453175</c:v>
                </c:pt>
                <c:pt idx="5198">
                  <c:v>-9.229619965185119</c:v>
                </c:pt>
                <c:pt idx="5199">
                  <c:v>-9.9667457608995313</c:v>
                </c:pt>
                <c:pt idx="5200">
                  <c:v>-12.248817059278503</c:v>
                </c:pt>
                <c:pt idx="5201">
                  <c:v>-12.188176705998536</c:v>
                </c:pt>
                <c:pt idx="5202">
                  <c:v>11.613482540731207</c:v>
                </c:pt>
                <c:pt idx="5203">
                  <c:v>0.65883653551857435</c:v>
                </c:pt>
                <c:pt idx="5204">
                  <c:v>3.1990114244437352E-2</c:v>
                </c:pt>
                <c:pt idx="5205">
                  <c:v>11.381002109550927</c:v>
                </c:pt>
                <c:pt idx="5206">
                  <c:v>0</c:v>
                </c:pt>
                <c:pt idx="5207">
                  <c:v>-11.344665782303407</c:v>
                </c:pt>
                <c:pt idx="5208">
                  <c:v>10.366686485183465</c:v>
                </c:pt>
                <c:pt idx="5209">
                  <c:v>1.0263841857935203</c:v>
                </c:pt>
                <c:pt idx="5210">
                  <c:v>-10.229619965185119</c:v>
                </c:pt>
                <c:pt idx="5211">
                  <c:v>7.0660891904577738</c:v>
                </c:pt>
                <c:pt idx="5212">
                  <c:v>8.6450579349844769</c:v>
                </c:pt>
                <c:pt idx="5213">
                  <c:v>-15.720680692323013</c:v>
                </c:pt>
                <c:pt idx="5214">
                  <c:v>8.6450579349844769</c:v>
                </c:pt>
                <c:pt idx="5215">
                  <c:v>2.9429338285551943</c:v>
                </c:pt>
                <c:pt idx="5216">
                  <c:v>2.5849625007211561</c:v>
                </c:pt>
                <c:pt idx="5217">
                  <c:v>3.8339241300723184</c:v>
                </c:pt>
                <c:pt idx="5218">
                  <c:v>-1.1068755841315154</c:v>
                </c:pt>
                <c:pt idx="5219">
                  <c:v>0.23703919730084938</c:v>
                </c:pt>
                <c:pt idx="5220">
                  <c:v>1.2499782530083476</c:v>
                </c:pt>
                <c:pt idx="5221">
                  <c:v>-0.24230296424970732</c:v>
                </c:pt>
                <c:pt idx="5222">
                  <c:v>-0.41503749927884365</c:v>
                </c:pt>
                <c:pt idx="5223">
                  <c:v>-8.6462586799900301</c:v>
                </c:pt>
                <c:pt idx="5224">
                  <c:v>-0.16812275880832692</c:v>
                </c:pt>
                <c:pt idx="5225">
                  <c:v>-0.18442457113742763</c:v>
                </c:pt>
                <c:pt idx="5226">
                  <c:v>-1.9402937538757323</c:v>
                </c:pt>
                <c:pt idx="5227">
                  <c:v>0.1398576635829607</c:v>
                </c:pt>
                <c:pt idx="5228">
                  <c:v>12.989690152250811</c:v>
                </c:pt>
                <c:pt idx="5229">
                  <c:v>-0.52083216330144055</c:v>
                </c:pt>
                <c:pt idx="5230">
                  <c:v>-1.3533698136009031</c:v>
                </c:pt>
                <c:pt idx="5231">
                  <c:v>-0.3249621549769956</c:v>
                </c:pt>
                <c:pt idx="5232">
                  <c:v>-0.5884684442226914</c:v>
                </c:pt>
                <c:pt idx="5233">
                  <c:v>-7.4638800892755708E-2</c:v>
                </c:pt>
                <c:pt idx="5234">
                  <c:v>1.892054667484999</c:v>
                </c:pt>
                <c:pt idx="5235">
                  <c:v>-0.10859256143703823</c:v>
                </c:pt>
                <c:pt idx="5236">
                  <c:v>1.7102748092054929</c:v>
                </c:pt>
                <c:pt idx="5237">
                  <c:v>-7.6486571760385464</c:v>
                </c:pt>
                <c:pt idx="5238">
                  <c:v>-0.34792330342030708</c:v>
                </c:pt>
                <c:pt idx="5239">
                  <c:v>-9.5196362528432132</c:v>
                </c:pt>
                <c:pt idx="5240">
                  <c:v>9.7598881832218343</c:v>
                </c:pt>
                <c:pt idx="5241">
                  <c:v>0.74723392962003321</c:v>
                </c:pt>
                <c:pt idx="5242">
                  <c:v>0.19341719197789201</c:v>
                </c:pt>
                <c:pt idx="5243">
                  <c:v>0.12101540096136615</c:v>
                </c:pt>
                <c:pt idx="5244">
                  <c:v>-1.7858751946471525</c:v>
                </c:pt>
                <c:pt idx="5245">
                  <c:v>-6.2931255726456414E-2</c:v>
                </c:pt>
                <c:pt idx="5246">
                  <c:v>-5.4447784022376627E-2</c:v>
                </c:pt>
                <c:pt idx="5247">
                  <c:v>-5.5579954531208875</c:v>
                </c:pt>
                <c:pt idx="5248">
                  <c:v>0.98420154798919268</c:v>
                </c:pt>
                <c:pt idx="5249">
                  <c:v>0.19677296356507265</c:v>
                </c:pt>
                <c:pt idx="5250">
                  <c:v>0.37503943134692497</c:v>
                </c:pt>
                <c:pt idx="5251">
                  <c:v>-0.10535300014622882</c:v>
                </c:pt>
                <c:pt idx="5252">
                  <c:v>0.58981190038255205</c:v>
                </c:pt>
                <c:pt idx="5253">
                  <c:v>-1.1157789884521799E-2</c:v>
                </c:pt>
                <c:pt idx="5254">
                  <c:v>0.32192809488736235</c:v>
                </c:pt>
                <c:pt idx="5255">
                  <c:v>0.1012833358371817</c:v>
                </c:pt>
                <c:pt idx="5256">
                  <c:v>5.6414777442763961</c:v>
                </c:pt>
                <c:pt idx="5257">
                  <c:v>14.935441330931193</c:v>
                </c:pt>
                <c:pt idx="5258">
                  <c:v>-1.1208350753513705</c:v>
                </c:pt>
                <c:pt idx="5259">
                  <c:v>9.9501335523781695E-2</c:v>
                </c:pt>
                <c:pt idx="5260">
                  <c:v>-8.8683081332894673</c:v>
                </c:pt>
                <c:pt idx="5261">
                  <c:v>5.7715497856287441E-2</c:v>
                </c:pt>
                <c:pt idx="5262">
                  <c:v>-1.5849625007211563</c:v>
                </c:pt>
                <c:pt idx="5263">
                  <c:v>5.6583528366367514E-2</c:v>
                </c:pt>
                <c:pt idx="5264">
                  <c:v>11.013555309891467</c:v>
                </c:pt>
                <c:pt idx="5265">
                  <c:v>1.0809199953835675</c:v>
                </c:pt>
                <c:pt idx="5266">
                  <c:v>-1.8372224349607744</c:v>
                </c:pt>
                <c:pt idx="5267">
                  <c:v>-8.3822637581148367</c:v>
                </c:pt>
                <c:pt idx="5268">
                  <c:v>1.9119438233348036</c:v>
                </c:pt>
                <c:pt idx="5269">
                  <c:v>1.3703684499451154</c:v>
                </c:pt>
                <c:pt idx="5270">
                  <c:v>6.9262662437113806E-2</c:v>
                </c:pt>
                <c:pt idx="5271">
                  <c:v>-3.4192252962422778</c:v>
                </c:pt>
                <c:pt idx="5272">
                  <c:v>-4.6794211478940931E-2</c:v>
                </c:pt>
                <c:pt idx="5273">
                  <c:v>-0.9068905956085187</c:v>
                </c:pt>
                <c:pt idx="5274">
                  <c:v>0.75899190049620524</c:v>
                </c:pt>
                <c:pt idx="5275">
                  <c:v>-1.0995356735509143</c:v>
                </c:pt>
                <c:pt idx="5276">
                  <c:v>-0.24557720875724751</c:v>
                </c:pt>
                <c:pt idx="5277">
                  <c:v>-0.87512473939567659</c:v>
                </c:pt>
                <c:pt idx="5278">
                  <c:v>-8.0523705025111261E-2</c:v>
                </c:pt>
                <c:pt idx="5279">
                  <c:v>0.17584983539941762</c:v>
                </c:pt>
                <c:pt idx="5280">
                  <c:v>-1.39231742277876</c:v>
                </c:pt>
                <c:pt idx="5281">
                  <c:v>-2.8957686773537219</c:v>
                </c:pt>
                <c:pt idx="5282">
                  <c:v>0.22076867885678411</c:v>
                </c:pt>
                <c:pt idx="5283">
                  <c:v>9.0597950917951025</c:v>
                </c:pt>
                <c:pt idx="5284">
                  <c:v>-1.5150384832807806</c:v>
                </c:pt>
                <c:pt idx="5285">
                  <c:v>-11.518325307690866</c:v>
                </c:pt>
                <c:pt idx="5286">
                  <c:v>10.644156719937438</c:v>
                </c:pt>
                <c:pt idx="5287">
                  <c:v>11.891910249864669</c:v>
                </c:pt>
                <c:pt idx="5288">
                  <c:v>13.208691606785079</c:v>
                </c:pt>
                <c:pt idx="5289">
                  <c:v>10.866763767353351</c:v>
                </c:pt>
                <c:pt idx="5290">
                  <c:v>-5.7459543773934607</c:v>
                </c:pt>
                <c:pt idx="5291">
                  <c:v>11.550907075927366</c:v>
                </c:pt>
                <c:pt idx="5292">
                  <c:v>-1.6017132519074588E-16</c:v>
                </c:pt>
                <c:pt idx="5293">
                  <c:v>0.87689585531068126</c:v>
                </c:pt>
                <c:pt idx="5294">
                  <c:v>-10.45189794595189</c:v>
                </c:pt>
                <c:pt idx="5295">
                  <c:v>3.1915180076762563E-2</c:v>
                </c:pt>
                <c:pt idx="5296">
                  <c:v>-0.39540869252991162</c:v>
                </c:pt>
                <c:pt idx="5297">
                  <c:v>0.22975825095949515</c:v>
                </c:pt>
                <c:pt idx="5298">
                  <c:v>-0.18286405714981094</c:v>
                </c:pt>
                <c:pt idx="5299">
                  <c:v>0.55055246993532481</c:v>
                </c:pt>
                <c:pt idx="5300">
                  <c:v>10.299589633266079</c:v>
                </c:pt>
                <c:pt idx="5301">
                  <c:v>-1.4925936301965395</c:v>
                </c:pt>
                <c:pt idx="5302">
                  <c:v>0.35960766552884693</c:v>
                </c:pt>
                <c:pt idx="5303">
                  <c:v>0.43609911480667379</c:v>
                </c:pt>
                <c:pt idx="5304">
                  <c:v>-5.8765663366692634E-3</c:v>
                </c:pt>
                <c:pt idx="5305">
                  <c:v>-10.759888183221834</c:v>
                </c:pt>
                <c:pt idx="5306">
                  <c:v>-0.28947747478430041</c:v>
                </c:pt>
                <c:pt idx="5307">
                  <c:v>0.10773445154834417</c:v>
                </c:pt>
                <c:pt idx="5308">
                  <c:v>1.051459599356547</c:v>
                </c:pt>
                <c:pt idx="5309">
                  <c:v>0.28706447519686978</c:v>
                </c:pt>
                <c:pt idx="5310">
                  <c:v>-0.44841093678199961</c:v>
                </c:pt>
                <c:pt idx="5311">
                  <c:v>-0.94255413984533942</c:v>
                </c:pt>
                <c:pt idx="5312">
                  <c:v>-1.1271119179033391</c:v>
                </c:pt>
                <c:pt idx="5313">
                  <c:v>-9.75933340719466</c:v>
                </c:pt>
                <c:pt idx="5314">
                  <c:v>-0.12844836546615301</c:v>
                </c:pt>
                <c:pt idx="5315">
                  <c:v>-0.58452545284114354</c:v>
                </c:pt>
                <c:pt idx="5316">
                  <c:v>0.82089167639235217</c:v>
                </c:pt>
                <c:pt idx="5317">
                  <c:v>0.25328642928223183</c:v>
                </c:pt>
                <c:pt idx="5318">
                  <c:v>6.0541541935050562E-2</c:v>
                </c:pt>
                <c:pt idx="5319">
                  <c:v>-9.229619965185119</c:v>
                </c:pt>
                <c:pt idx="5320">
                  <c:v>0.32180791536787218</c:v>
                </c:pt>
                <c:pt idx="5321">
                  <c:v>-0.5252757457347319</c:v>
                </c:pt>
                <c:pt idx="5322">
                  <c:v>-3.7620234951905975</c:v>
                </c:pt>
                <c:pt idx="5323">
                  <c:v>3.2032835983887429</c:v>
                </c:pt>
                <c:pt idx="5324">
                  <c:v>8.3822637581148367</c:v>
                </c:pt>
                <c:pt idx="5325">
                  <c:v>-0.272459418623063</c:v>
                </c:pt>
                <c:pt idx="5326">
                  <c:v>-11.759610821875043</c:v>
                </c:pt>
                <c:pt idx="5327">
                  <c:v>-0.86102358685118985</c:v>
                </c:pt>
                <c:pt idx="5328">
                  <c:v>-1.6374299206152916</c:v>
                </c:pt>
                <c:pt idx="5329">
                  <c:v>-6.7414669864011483</c:v>
                </c:pt>
                <c:pt idx="5330">
                  <c:v>-1.3697566199779778</c:v>
                </c:pt>
                <c:pt idx="5331">
                  <c:v>1.0506260730699681</c:v>
                </c:pt>
                <c:pt idx="5332">
                  <c:v>-0.41203875564900816</c:v>
                </c:pt>
                <c:pt idx="5333">
                  <c:v>12.502003002388932</c:v>
                </c:pt>
                <c:pt idx="5334">
                  <c:v>0.19639721280350361</c:v>
                </c:pt>
                <c:pt idx="5335">
                  <c:v>-0.38434070205592735</c:v>
                </c:pt>
                <c:pt idx="5336">
                  <c:v>1.5040764116124201</c:v>
                </c:pt>
                <c:pt idx="5337">
                  <c:v>1.3312184865166103</c:v>
                </c:pt>
                <c:pt idx="5338">
                  <c:v>-10.147204924942228</c:v>
                </c:pt>
                <c:pt idx="5339">
                  <c:v>-8.6450579349844769</c:v>
                </c:pt>
                <c:pt idx="5340">
                  <c:v>-0.50779464019869636</c:v>
                </c:pt>
                <c:pt idx="5341">
                  <c:v>-0.44938900406962068</c:v>
                </c:pt>
                <c:pt idx="5342">
                  <c:v>-1.6593446970437324</c:v>
                </c:pt>
                <c:pt idx="5343">
                  <c:v>0.23851208669972487</c:v>
                </c:pt>
                <c:pt idx="5344">
                  <c:v>2.5647846187835261</c:v>
                </c:pt>
                <c:pt idx="5345">
                  <c:v>-5.8846427622084656</c:v>
                </c:pt>
                <c:pt idx="5346">
                  <c:v>-9.3822637581148367</c:v>
                </c:pt>
                <c:pt idx="5347">
                  <c:v>0.1347494121132376</c:v>
                </c:pt>
                <c:pt idx="5348">
                  <c:v>-0.42662547355405567</c:v>
                </c:pt>
                <c:pt idx="5349">
                  <c:v>1.0000000000000002</c:v>
                </c:pt>
                <c:pt idx="5350">
                  <c:v>2.8744691179161412</c:v>
                </c:pt>
                <c:pt idx="5351">
                  <c:v>0.33498424771280882</c:v>
                </c:pt>
                <c:pt idx="5352">
                  <c:v>0.52751222853725632</c:v>
                </c:pt>
                <c:pt idx="5353">
                  <c:v>-3.5091725725297014</c:v>
                </c:pt>
                <c:pt idx="5354">
                  <c:v>-8.3055739727558683E-2</c:v>
                </c:pt>
                <c:pt idx="5355">
                  <c:v>-14.081261502082024</c:v>
                </c:pt>
                <c:pt idx="5356">
                  <c:v>0.50978264027181586</c:v>
                </c:pt>
                <c:pt idx="5357">
                  <c:v>-8.3837042924740537</c:v>
                </c:pt>
                <c:pt idx="5358">
                  <c:v>6.0732489820306386</c:v>
                </c:pt>
                <c:pt idx="5359">
                  <c:v>-11.702894141119387</c:v>
                </c:pt>
                <c:pt idx="5360">
                  <c:v>0.28699430477797527</c:v>
                </c:pt>
                <c:pt idx="5361">
                  <c:v>-0.12211030975238293</c:v>
                </c:pt>
                <c:pt idx="5362">
                  <c:v>0.81710623595295029</c:v>
                </c:pt>
                <c:pt idx="5363">
                  <c:v>-0.49333202525558795</c:v>
                </c:pt>
                <c:pt idx="5364">
                  <c:v>-0.59053765097550348</c:v>
                </c:pt>
                <c:pt idx="5365">
                  <c:v>-0.46573732599337009</c:v>
                </c:pt>
                <c:pt idx="5366">
                  <c:v>-1.9971679143134706</c:v>
                </c:pt>
                <c:pt idx="5367">
                  <c:v>-0.69874298415028768</c:v>
                </c:pt>
                <c:pt idx="5368">
                  <c:v>-0.24913996417541281</c:v>
                </c:pt>
                <c:pt idx="5369">
                  <c:v>-0.46573732599337009</c:v>
                </c:pt>
                <c:pt idx="5370">
                  <c:v>-7.6462586799900292</c:v>
                </c:pt>
                <c:pt idx="5371">
                  <c:v>7.0660891904577721</c:v>
                </c:pt>
                <c:pt idx="5372">
                  <c:v>11.989867514616474</c:v>
                </c:pt>
                <c:pt idx="5373">
                  <c:v>-0.99999999999999967</c:v>
                </c:pt>
                <c:pt idx="5374">
                  <c:v>7.1292830169449664</c:v>
                </c:pt>
                <c:pt idx="5375">
                  <c:v>0.20390924273670138</c:v>
                </c:pt>
                <c:pt idx="5376">
                  <c:v>0.32681031626710849</c:v>
                </c:pt>
                <c:pt idx="5377">
                  <c:v>7.0660891904577721</c:v>
                </c:pt>
                <c:pt idx="5378">
                  <c:v>-8.0606959316875546</c:v>
                </c:pt>
                <c:pt idx="5379">
                  <c:v>12.965904504239749</c:v>
                </c:pt>
                <c:pt idx="5380">
                  <c:v>-8.8683081332894673</c:v>
                </c:pt>
                <c:pt idx="5381">
                  <c:v>9.9667457608995313</c:v>
                </c:pt>
                <c:pt idx="5382">
                  <c:v>4.7725895038969277</c:v>
                </c:pt>
                <c:pt idx="5383">
                  <c:v>5.08746284125034</c:v>
                </c:pt>
                <c:pt idx="5384">
                  <c:v>4.7725895038969277</c:v>
                </c:pt>
                <c:pt idx="5385">
                  <c:v>4.7725895038969277</c:v>
                </c:pt>
                <c:pt idx="5386">
                  <c:v>-1.0461684035793</c:v>
                </c:pt>
                <c:pt idx="5387">
                  <c:v>-1.0461684035793</c:v>
                </c:pt>
                <c:pt idx="5388">
                  <c:v>-1.0461684035793</c:v>
                </c:pt>
                <c:pt idx="5389">
                  <c:v>0.95224304071330323</c:v>
                </c:pt>
                <c:pt idx="5390">
                  <c:v>-8.3822637581148367</c:v>
                </c:pt>
                <c:pt idx="5391">
                  <c:v>-1.2196509572509211</c:v>
                </c:pt>
                <c:pt idx="5392">
                  <c:v>-0.18903382439001706</c:v>
                </c:pt>
                <c:pt idx="5393">
                  <c:v>-0.99939900226546474</c:v>
                </c:pt>
                <c:pt idx="5394">
                  <c:v>-1.3190470254508209</c:v>
                </c:pt>
                <c:pt idx="5395">
                  <c:v>-0.25659584539516828</c:v>
                </c:pt>
                <c:pt idx="5396">
                  <c:v>0.12153351734003176</c:v>
                </c:pt>
                <c:pt idx="5397">
                  <c:v>0.12064130656256558</c:v>
                </c:pt>
                <c:pt idx="5398">
                  <c:v>4.7660927150184079E-2</c:v>
                </c:pt>
                <c:pt idx="5399">
                  <c:v>0.94888468427314576</c:v>
                </c:pt>
                <c:pt idx="5400">
                  <c:v>6.0732489820306386</c:v>
                </c:pt>
                <c:pt idx="5401">
                  <c:v>-10.146780789986686</c:v>
                </c:pt>
                <c:pt idx="5402">
                  <c:v>-0.2520632880127906</c:v>
                </c:pt>
                <c:pt idx="5403">
                  <c:v>0.85532024736080925</c:v>
                </c:pt>
                <c:pt idx="5404">
                  <c:v>1.6454838578152486</c:v>
                </c:pt>
                <c:pt idx="5405">
                  <c:v>-1.4150374992788437</c:v>
                </c:pt>
                <c:pt idx="5406">
                  <c:v>1.1970909829735881</c:v>
                </c:pt>
                <c:pt idx="5407">
                  <c:v>0.16664986940945156</c:v>
                </c:pt>
                <c:pt idx="5408">
                  <c:v>0.29034175182952909</c:v>
                </c:pt>
                <c:pt idx="5409">
                  <c:v>6.78426457810513E-2</c:v>
                </c:pt>
                <c:pt idx="5410">
                  <c:v>-4.5712082054786221</c:v>
                </c:pt>
                <c:pt idx="5411">
                  <c:v>-9.5196362528432132</c:v>
                </c:pt>
                <c:pt idx="5412">
                  <c:v>0.53002195090425708</c:v>
                </c:pt>
                <c:pt idx="5413">
                  <c:v>0</c:v>
                </c:pt>
                <c:pt idx="5414">
                  <c:v>8.6414751817473587E-2</c:v>
                </c:pt>
                <c:pt idx="5415">
                  <c:v>-0.6059018384135193</c:v>
                </c:pt>
                <c:pt idx="5416">
                  <c:v>-0.6059018384135193</c:v>
                </c:pt>
                <c:pt idx="5417">
                  <c:v>-0.2588587298626005</c:v>
                </c:pt>
                <c:pt idx="5418">
                  <c:v>-0.35947113017163457</c:v>
                </c:pt>
                <c:pt idx="5419">
                  <c:v>-9.3815429511845849</c:v>
                </c:pt>
                <c:pt idx="5420">
                  <c:v>-0.53688333455484705</c:v>
                </c:pt>
                <c:pt idx="5421">
                  <c:v>-0.53688333455484705</c:v>
                </c:pt>
                <c:pt idx="5422">
                  <c:v>8.3837042924740537</c:v>
                </c:pt>
                <c:pt idx="5423">
                  <c:v>0.73984810269932755</c:v>
                </c:pt>
                <c:pt idx="5424">
                  <c:v>-1.9236862964903299</c:v>
                </c:pt>
                <c:pt idx="5425">
                  <c:v>1.3145106233248791</c:v>
                </c:pt>
                <c:pt idx="5426">
                  <c:v>-0.12988028254690984</c:v>
                </c:pt>
                <c:pt idx="5427">
                  <c:v>0.37750544278224241</c:v>
                </c:pt>
                <c:pt idx="5428">
                  <c:v>-0.59562035293343585</c:v>
                </c:pt>
                <c:pt idx="5429">
                  <c:v>0.80555267942361874</c:v>
                </c:pt>
                <c:pt idx="5430">
                  <c:v>0.59855156546911104</c:v>
                </c:pt>
                <c:pt idx="5431">
                  <c:v>0.65207669657969336</c:v>
                </c:pt>
                <c:pt idx="5432">
                  <c:v>-0.12507713305011739</c:v>
                </c:pt>
                <c:pt idx="5433">
                  <c:v>0.22627585582367626</c:v>
                </c:pt>
                <c:pt idx="5434">
                  <c:v>0.56131123265651062</c:v>
                </c:pt>
                <c:pt idx="5435">
                  <c:v>3.5078875411917041</c:v>
                </c:pt>
                <c:pt idx="5436">
                  <c:v>-1.6678741146630021E-2</c:v>
                </c:pt>
                <c:pt idx="5437">
                  <c:v>-0.14511670785981001</c:v>
                </c:pt>
                <c:pt idx="5438">
                  <c:v>-1.3176151020162798</c:v>
                </c:pt>
                <c:pt idx="5439">
                  <c:v>2.4869873411578589</c:v>
                </c:pt>
                <c:pt idx="5440">
                  <c:v>1.0269670476002697</c:v>
                </c:pt>
                <c:pt idx="5441">
                  <c:v>9.6507980853346678E-2</c:v>
                </c:pt>
                <c:pt idx="5442">
                  <c:v>-6.0660891904577721</c:v>
                </c:pt>
                <c:pt idx="5443">
                  <c:v>-10.059795091795101</c:v>
                </c:pt>
                <c:pt idx="5444">
                  <c:v>-0.2085866218114176</c:v>
                </c:pt>
                <c:pt idx="5445">
                  <c:v>-0.19749628945090483</c:v>
                </c:pt>
                <c:pt idx="5446">
                  <c:v>-0.17658873172332287</c:v>
                </c:pt>
                <c:pt idx="5447">
                  <c:v>-1.3204864809368917</c:v>
                </c:pt>
                <c:pt idx="5448">
                  <c:v>0.3349842477128086</c:v>
                </c:pt>
                <c:pt idx="5449">
                  <c:v>-0.55374377011043596</c:v>
                </c:pt>
                <c:pt idx="5450">
                  <c:v>4.4394119358453436E-2</c:v>
                </c:pt>
                <c:pt idx="5451">
                  <c:v>0.16349873228287956</c:v>
                </c:pt>
                <c:pt idx="5452">
                  <c:v>0.11036044744250532</c:v>
                </c:pt>
                <c:pt idx="5453">
                  <c:v>-1.5801615144573351</c:v>
                </c:pt>
                <c:pt idx="5454">
                  <c:v>0.41503749927884398</c:v>
                </c:pt>
                <c:pt idx="5455">
                  <c:v>-2.6490928381408718</c:v>
                </c:pt>
                <c:pt idx="5456">
                  <c:v>0.3466505242985935</c:v>
                </c:pt>
                <c:pt idx="5457">
                  <c:v>3.8978796954245518</c:v>
                </c:pt>
                <c:pt idx="5458">
                  <c:v>0.75161237013060733</c:v>
                </c:pt>
                <c:pt idx="5459">
                  <c:v>0.35693454471527553</c:v>
                </c:pt>
                <c:pt idx="5460">
                  <c:v>6.0732489820306386</c:v>
                </c:pt>
                <c:pt idx="5461">
                  <c:v>0.11547721741993588</c:v>
                </c:pt>
                <c:pt idx="5462">
                  <c:v>-6.0732489820306386</c:v>
                </c:pt>
                <c:pt idx="5463">
                  <c:v>0.10780328953451476</c:v>
                </c:pt>
                <c:pt idx="5464">
                  <c:v>-1.4703199347800333</c:v>
                </c:pt>
                <c:pt idx="5465">
                  <c:v>0.12663343853101733</c:v>
                </c:pt>
                <c:pt idx="5466">
                  <c:v>-8.3822637581148367</c:v>
                </c:pt>
                <c:pt idx="5467">
                  <c:v>1.7630764975126332</c:v>
                </c:pt>
                <c:pt idx="5468">
                  <c:v>-0.19311534307641978</c:v>
                </c:pt>
                <c:pt idx="5469">
                  <c:v>-2.3734583955274444</c:v>
                </c:pt>
                <c:pt idx="5470">
                  <c:v>0.1116453558289088</c:v>
                </c:pt>
                <c:pt idx="5471">
                  <c:v>0.55551872282867432</c:v>
                </c:pt>
                <c:pt idx="5472">
                  <c:v>-9.7598881832218343</c:v>
                </c:pt>
                <c:pt idx="5473">
                  <c:v>1.299560281858908</c:v>
                </c:pt>
                <c:pt idx="5474">
                  <c:v>-0.51457317282975812</c:v>
                </c:pt>
                <c:pt idx="5475">
                  <c:v>-0.91543570474152691</c:v>
                </c:pt>
                <c:pt idx="5476">
                  <c:v>-0.33198175955128556</c:v>
                </c:pt>
                <c:pt idx="5477">
                  <c:v>-8.6462586799900301</c:v>
                </c:pt>
                <c:pt idx="5478">
                  <c:v>-7.4676055500829985</c:v>
                </c:pt>
                <c:pt idx="5479">
                  <c:v>9.3822637581148367</c:v>
                </c:pt>
                <c:pt idx="5480">
                  <c:v>14.773173556192697</c:v>
                </c:pt>
                <c:pt idx="5481">
                  <c:v>-0.30165569986110097</c:v>
                </c:pt>
                <c:pt idx="5482">
                  <c:v>-0.34632474919482953</c:v>
                </c:pt>
                <c:pt idx="5483">
                  <c:v>-4.0928596086950924</c:v>
                </c:pt>
                <c:pt idx="5484">
                  <c:v>-3.3166863935199291E-2</c:v>
                </c:pt>
                <c:pt idx="5485">
                  <c:v>-13.188279751964144</c:v>
                </c:pt>
                <c:pt idx="5486">
                  <c:v>7.0660891904577738</c:v>
                </c:pt>
                <c:pt idx="5487">
                  <c:v>-7.0660891904577721</c:v>
                </c:pt>
                <c:pt idx="5488">
                  <c:v>-0.12085439487438546</c:v>
                </c:pt>
                <c:pt idx="5489">
                  <c:v>-1.4206104469750456</c:v>
                </c:pt>
                <c:pt idx="5490">
                  <c:v>2.2843080126779323</c:v>
                </c:pt>
                <c:pt idx="5491">
                  <c:v>0.96152585218536413</c:v>
                </c:pt>
                <c:pt idx="5492">
                  <c:v>-9.3822637581148367</c:v>
                </c:pt>
                <c:pt idx="5493">
                  <c:v>8.8683081332894673</c:v>
                </c:pt>
                <c:pt idx="5494">
                  <c:v>-14.935441330931193</c:v>
                </c:pt>
                <c:pt idx="5495">
                  <c:v>0.14787520782237351</c:v>
                </c:pt>
                <c:pt idx="5496">
                  <c:v>-0.26104585274033998</c:v>
                </c:pt>
                <c:pt idx="5497">
                  <c:v>9.9535673550914375E-2</c:v>
                </c:pt>
                <c:pt idx="5498">
                  <c:v>5.3457748368417297</c:v>
                </c:pt>
                <c:pt idx="5499">
                  <c:v>-1.5025003405291835</c:v>
                </c:pt>
                <c:pt idx="5500">
                  <c:v>9.953567355091468E-2</c:v>
                </c:pt>
                <c:pt idx="5501">
                  <c:v>1.2199899311211435</c:v>
                </c:pt>
                <c:pt idx="5502">
                  <c:v>0.14359085362884985</c:v>
                </c:pt>
                <c:pt idx="5503">
                  <c:v>-10.147204924942228</c:v>
                </c:pt>
                <c:pt idx="5504">
                  <c:v>-0.28439972676189584</c:v>
                </c:pt>
                <c:pt idx="5505">
                  <c:v>-0.2947432655611319</c:v>
                </c:pt>
                <c:pt idx="5506">
                  <c:v>-0.32192809488736251</c:v>
                </c:pt>
                <c:pt idx="5507">
                  <c:v>1.2061493422921437</c:v>
                </c:pt>
                <c:pt idx="5508">
                  <c:v>-0.23967041276828338</c:v>
                </c:pt>
                <c:pt idx="5509">
                  <c:v>1.2111408914577499</c:v>
                </c:pt>
                <c:pt idx="5510">
                  <c:v>-8.0624959257337636</c:v>
                </c:pt>
                <c:pt idx="5511">
                  <c:v>12.208742403223331</c:v>
                </c:pt>
                <c:pt idx="5512">
                  <c:v>-2.3193340965123643</c:v>
                </c:pt>
                <c:pt idx="5513">
                  <c:v>-0.27646226937026208</c:v>
                </c:pt>
                <c:pt idx="5514">
                  <c:v>-0.31828426639925628</c:v>
                </c:pt>
                <c:pt idx="5515">
                  <c:v>-0.19301647581827597</c:v>
                </c:pt>
                <c:pt idx="5516">
                  <c:v>-0.43456552493810818</c:v>
                </c:pt>
                <c:pt idx="5517">
                  <c:v>-0.52747881696368681</c:v>
                </c:pt>
                <c:pt idx="5518">
                  <c:v>0.2746697311546536</c:v>
                </c:pt>
                <c:pt idx="5519">
                  <c:v>0.2746697311546536</c:v>
                </c:pt>
                <c:pt idx="5520">
                  <c:v>0.2746697311546536</c:v>
                </c:pt>
                <c:pt idx="5521">
                  <c:v>0.2746697311546536</c:v>
                </c:pt>
                <c:pt idx="5522">
                  <c:v>0.2746697311546536</c:v>
                </c:pt>
                <c:pt idx="5523">
                  <c:v>0.2746697311546536</c:v>
                </c:pt>
                <c:pt idx="5524">
                  <c:v>0.2746697311546536</c:v>
                </c:pt>
                <c:pt idx="5525">
                  <c:v>0.2746697311546536</c:v>
                </c:pt>
                <c:pt idx="5526">
                  <c:v>0.2746697311546536</c:v>
                </c:pt>
                <c:pt idx="5527">
                  <c:v>-0.58982825589297228</c:v>
                </c:pt>
                <c:pt idx="5528">
                  <c:v>0.2746697311546536</c:v>
                </c:pt>
                <c:pt idx="5529">
                  <c:v>0.2746697311546536</c:v>
                </c:pt>
                <c:pt idx="5530">
                  <c:v>0.2746697311546536</c:v>
                </c:pt>
                <c:pt idx="5531">
                  <c:v>-1.5915249692390578</c:v>
                </c:pt>
                <c:pt idx="5532">
                  <c:v>-18.898492156177436</c:v>
                </c:pt>
                <c:pt idx="5533">
                  <c:v>-20</c:v>
                </c:pt>
                <c:pt idx="5534">
                  <c:v>-20</c:v>
                </c:pt>
                <c:pt idx="5535">
                  <c:v>0.96916515200765585</c:v>
                </c:pt>
                <c:pt idx="5536">
                  <c:v>-20</c:v>
                </c:pt>
                <c:pt idx="5537">
                  <c:v>-20</c:v>
                </c:pt>
                <c:pt idx="5538">
                  <c:v>0.96916515200765585</c:v>
                </c:pt>
                <c:pt idx="5539">
                  <c:v>-18.898492156177436</c:v>
                </c:pt>
                <c:pt idx="5540">
                  <c:v>0.96916515200765585</c:v>
                </c:pt>
                <c:pt idx="5541">
                  <c:v>-18.898492156177436</c:v>
                </c:pt>
                <c:pt idx="5542">
                  <c:v>0.96916515200765585</c:v>
                </c:pt>
                <c:pt idx="5543">
                  <c:v>-18.705003455906379</c:v>
                </c:pt>
                <c:pt idx="5544">
                  <c:v>-18.705003455906379</c:v>
                </c:pt>
                <c:pt idx="5545">
                  <c:v>-18.705003455906379</c:v>
                </c:pt>
                <c:pt idx="5546">
                  <c:v>-0.6383181498611914</c:v>
                </c:pt>
                <c:pt idx="5547">
                  <c:v>-0.6383181498611914</c:v>
                </c:pt>
                <c:pt idx="5548">
                  <c:v>-0.6383181498611914</c:v>
                </c:pt>
                <c:pt idx="5549">
                  <c:v>-0.6383181498611914</c:v>
                </c:pt>
                <c:pt idx="5550">
                  <c:v>-0.6383181498611914</c:v>
                </c:pt>
                <c:pt idx="5551">
                  <c:v>-0.6383181498611914</c:v>
                </c:pt>
                <c:pt idx="5552">
                  <c:v>-0.6383181498611914</c:v>
                </c:pt>
                <c:pt idx="5553">
                  <c:v>-0.6383181498611914</c:v>
                </c:pt>
                <c:pt idx="5554">
                  <c:v>-0.6383181498611914</c:v>
                </c:pt>
                <c:pt idx="5555">
                  <c:v>-0.21469118396965375</c:v>
                </c:pt>
                <c:pt idx="5556">
                  <c:v>-0.21469118396965375</c:v>
                </c:pt>
                <c:pt idx="5557">
                  <c:v>-0.21469118396965375</c:v>
                </c:pt>
                <c:pt idx="5558">
                  <c:v>-0.21469118396965375</c:v>
                </c:pt>
                <c:pt idx="5559">
                  <c:v>-0.21469118396965375</c:v>
                </c:pt>
                <c:pt idx="5560">
                  <c:v>-0.21469118396965375</c:v>
                </c:pt>
                <c:pt idx="5561">
                  <c:v>-0.21469118396965375</c:v>
                </c:pt>
                <c:pt idx="5562">
                  <c:v>-0.21469118396965375</c:v>
                </c:pt>
                <c:pt idx="5563">
                  <c:v>-0.21469118396965375</c:v>
                </c:pt>
                <c:pt idx="5564">
                  <c:v>-0.21469118396965375</c:v>
                </c:pt>
                <c:pt idx="5565">
                  <c:v>-0.21469118396965375</c:v>
                </c:pt>
                <c:pt idx="5566">
                  <c:v>-0.59053765097550348</c:v>
                </c:pt>
                <c:pt idx="5567">
                  <c:v>-0.59053765097550348</c:v>
                </c:pt>
                <c:pt idx="5568">
                  <c:v>-0.46449089736927762</c:v>
                </c:pt>
                <c:pt idx="5569">
                  <c:v>-0.59053765097550348</c:v>
                </c:pt>
                <c:pt idx="5570">
                  <c:v>3.6164351084041808</c:v>
                </c:pt>
                <c:pt idx="5571">
                  <c:v>-0.6383181498611914</c:v>
                </c:pt>
                <c:pt idx="5572">
                  <c:v>-0.6383181498611914</c:v>
                </c:pt>
                <c:pt idx="5573">
                  <c:v>-0.6383181498611914</c:v>
                </c:pt>
                <c:pt idx="5574">
                  <c:v>-0.21469118396965375</c:v>
                </c:pt>
                <c:pt idx="5575">
                  <c:v>0.2746697311546536</c:v>
                </c:pt>
                <c:pt idx="5576">
                  <c:v>3.0379067923489913</c:v>
                </c:pt>
                <c:pt idx="5577">
                  <c:v>-0.97833163034642179</c:v>
                </c:pt>
                <c:pt idx="5578">
                  <c:v>-0.21469118396965375</c:v>
                </c:pt>
                <c:pt idx="5579">
                  <c:v>5.1880268078176233</c:v>
                </c:pt>
                <c:pt idx="5580">
                  <c:v>-10.931722448588454</c:v>
                </c:pt>
                <c:pt idx="5581">
                  <c:v>2.876728625098266</c:v>
                </c:pt>
                <c:pt idx="5582">
                  <c:v>-3.8543787584473765</c:v>
                </c:pt>
                <c:pt idx="5583">
                  <c:v>-0.45727271957958127</c:v>
                </c:pt>
                <c:pt idx="5584">
                  <c:v>-0.63005039024969445</c:v>
                </c:pt>
                <c:pt idx="5585">
                  <c:v>-15.143702076857931</c:v>
                </c:pt>
                <c:pt idx="5586">
                  <c:v>1.9993443785204652</c:v>
                </c:pt>
                <c:pt idx="5587">
                  <c:v>0.43956621337296159</c:v>
                </c:pt>
                <c:pt idx="5588">
                  <c:v>-0.10433665981473561</c:v>
                </c:pt>
                <c:pt idx="5589">
                  <c:v>-7.0028699207883321E-2</c:v>
                </c:pt>
                <c:pt idx="5590">
                  <c:v>1.5825600105058517</c:v>
                </c:pt>
                <c:pt idx="5591">
                  <c:v>11.188176705998536</c:v>
                </c:pt>
                <c:pt idx="5592">
                  <c:v>-8.8355874420846969E-2</c:v>
                </c:pt>
                <c:pt idx="5593">
                  <c:v>-0.11211036632153717</c:v>
                </c:pt>
                <c:pt idx="5594">
                  <c:v>-8.8683081332894673</c:v>
                </c:pt>
                <c:pt idx="5595">
                  <c:v>-0.78532861572760537</c:v>
                </c:pt>
                <c:pt idx="5596">
                  <c:v>0.79267502675249391</c:v>
                </c:pt>
                <c:pt idx="5597">
                  <c:v>1.2075954194083673</c:v>
                </c:pt>
                <c:pt idx="5598">
                  <c:v>-0.1904772412596854</c:v>
                </c:pt>
                <c:pt idx="5599">
                  <c:v>1.4468033554916861</c:v>
                </c:pt>
                <c:pt idx="5600">
                  <c:v>-3.2456595036542764E-3</c:v>
                </c:pt>
                <c:pt idx="5601">
                  <c:v>-1.1176515886542731</c:v>
                </c:pt>
                <c:pt idx="5602">
                  <c:v>1.6121141069811231</c:v>
                </c:pt>
                <c:pt idx="5603">
                  <c:v>0.50779464019869636</c:v>
                </c:pt>
                <c:pt idx="5604">
                  <c:v>-1.2609341943188304</c:v>
                </c:pt>
                <c:pt idx="5605">
                  <c:v>-0.34788817642326586</c:v>
                </c:pt>
                <c:pt idx="5606">
                  <c:v>5.0214885230174549</c:v>
                </c:pt>
                <c:pt idx="5607">
                  <c:v>0.96983200752178012</c:v>
                </c:pt>
                <c:pt idx="5608">
                  <c:v>4.9492159717333508E-3</c:v>
                </c:pt>
                <c:pt idx="5609">
                  <c:v>1.1234742383040164</c:v>
                </c:pt>
                <c:pt idx="5610">
                  <c:v>-0.59212229229402225</c:v>
                </c:pt>
                <c:pt idx="5611">
                  <c:v>-7.1258683169822062E-2</c:v>
                </c:pt>
                <c:pt idx="5612">
                  <c:v>0.60921004696783343</c:v>
                </c:pt>
                <c:pt idx="5613">
                  <c:v>-7.1892918481785556E-2</c:v>
                </c:pt>
                <c:pt idx="5614">
                  <c:v>-0.21560325567380892</c:v>
                </c:pt>
                <c:pt idx="5615">
                  <c:v>-0.12571640192477429</c:v>
                </c:pt>
                <c:pt idx="5616">
                  <c:v>5.7363695491441553E-3</c:v>
                </c:pt>
                <c:pt idx="5617">
                  <c:v>-0.23769155771933034</c:v>
                </c:pt>
                <c:pt idx="5618">
                  <c:v>0.82131486390244457</c:v>
                </c:pt>
                <c:pt idx="5619">
                  <c:v>-0.26553319781966062</c:v>
                </c:pt>
                <c:pt idx="5620">
                  <c:v>6.8386974980250134E-2</c:v>
                </c:pt>
                <c:pt idx="5621">
                  <c:v>-0.13372435972674121</c:v>
                </c:pt>
                <c:pt idx="5622">
                  <c:v>-0.50434404051287196</c:v>
                </c:pt>
                <c:pt idx="5623">
                  <c:v>-0.22677086184702214</c:v>
                </c:pt>
                <c:pt idx="5624">
                  <c:v>-0.63521804583800601</c:v>
                </c:pt>
                <c:pt idx="5625">
                  <c:v>0.46262695779710367</c:v>
                </c:pt>
                <c:pt idx="5626">
                  <c:v>-7.1790683068010466E-2</c:v>
                </c:pt>
                <c:pt idx="5627">
                  <c:v>-0.38142910663602403</c:v>
                </c:pt>
                <c:pt idx="5628">
                  <c:v>-0.10020498232695925</c:v>
                </c:pt>
                <c:pt idx="5629">
                  <c:v>-7.9434467494404803E-2</c:v>
                </c:pt>
                <c:pt idx="5630">
                  <c:v>-0.21021770739034584</c:v>
                </c:pt>
                <c:pt idx="5631">
                  <c:v>-0.47275299713513147</c:v>
                </c:pt>
                <c:pt idx="5632">
                  <c:v>-0.73081336718461098</c:v>
                </c:pt>
                <c:pt idx="5633">
                  <c:v>-0.27485984123058327</c:v>
                </c:pt>
                <c:pt idx="5634">
                  <c:v>-1.3093280581077285</c:v>
                </c:pt>
                <c:pt idx="5635">
                  <c:v>-0.99759750978469541</c:v>
                </c:pt>
                <c:pt idx="5636">
                  <c:v>0.84245872301351987</c:v>
                </c:pt>
                <c:pt idx="5637">
                  <c:v>-7.5288127304237451E-2</c:v>
                </c:pt>
                <c:pt idx="5638">
                  <c:v>-2.7697319430298264</c:v>
                </c:pt>
                <c:pt idx="5639">
                  <c:v>-8.3837042924740537</c:v>
                </c:pt>
                <c:pt idx="5640">
                  <c:v>13.380911949563341</c:v>
                </c:pt>
                <c:pt idx="5641">
                  <c:v>-4.9237783241587012</c:v>
                </c:pt>
                <c:pt idx="5642">
                  <c:v>0.53532849217971368</c:v>
                </c:pt>
                <c:pt idx="5643">
                  <c:v>-10.146780789986686</c:v>
                </c:pt>
                <c:pt idx="5644">
                  <c:v>0.19408705211630226</c:v>
                </c:pt>
                <c:pt idx="5645">
                  <c:v>-0.35341371360212515</c:v>
                </c:pt>
                <c:pt idx="5646">
                  <c:v>-6.7992977052114698E-2</c:v>
                </c:pt>
                <c:pt idx="5647">
                  <c:v>-0.50673733341565386</c:v>
                </c:pt>
                <c:pt idx="5648">
                  <c:v>-4.9339552752284739</c:v>
                </c:pt>
                <c:pt idx="5649">
                  <c:v>-2.9909642731714044E-2</c:v>
                </c:pt>
                <c:pt idx="5650">
                  <c:v>-12.362765744153956</c:v>
                </c:pt>
                <c:pt idx="5651">
                  <c:v>-6.3219280948873617</c:v>
                </c:pt>
                <c:pt idx="5652">
                  <c:v>-10.059795091795101</c:v>
                </c:pt>
                <c:pt idx="5653">
                  <c:v>11.307200809140809</c:v>
                </c:pt>
                <c:pt idx="5654">
                  <c:v>-1.3870231231092474</c:v>
                </c:pt>
                <c:pt idx="5655">
                  <c:v>0.94353669121129369</c:v>
                </c:pt>
                <c:pt idx="5656">
                  <c:v>0.20945336562894978</c:v>
                </c:pt>
                <c:pt idx="5657">
                  <c:v>-11.518489240994933</c:v>
                </c:pt>
                <c:pt idx="5658">
                  <c:v>-7.0660891904577721</c:v>
                </c:pt>
                <c:pt idx="5659">
                  <c:v>0.27525483596977163</c:v>
                </c:pt>
                <c:pt idx="5660">
                  <c:v>-0.17376706773670642</c:v>
                </c:pt>
                <c:pt idx="5661">
                  <c:v>0.56390088519332671</c:v>
                </c:pt>
                <c:pt idx="5662">
                  <c:v>0.73504711643550669</c:v>
                </c:pt>
                <c:pt idx="5663">
                  <c:v>-4.5095202583514498</c:v>
                </c:pt>
                <c:pt idx="5664">
                  <c:v>-13.476788387388277</c:v>
                </c:pt>
                <c:pt idx="5665">
                  <c:v>0.3955490696874836</c:v>
                </c:pt>
                <c:pt idx="5666">
                  <c:v>-0.2009126939259962</c:v>
                </c:pt>
                <c:pt idx="5667">
                  <c:v>0.50546458040678699</c:v>
                </c:pt>
                <c:pt idx="5668">
                  <c:v>1.4959574946624115</c:v>
                </c:pt>
                <c:pt idx="5669">
                  <c:v>0.3197068549706843</c:v>
                </c:pt>
                <c:pt idx="5670">
                  <c:v>0.10962449117449793</c:v>
                </c:pt>
                <c:pt idx="5671">
                  <c:v>4.4546438953261935E-2</c:v>
                </c:pt>
                <c:pt idx="5672">
                  <c:v>-11.840515686924171</c:v>
                </c:pt>
                <c:pt idx="5673">
                  <c:v>0.18727856819258065</c:v>
                </c:pt>
                <c:pt idx="5674">
                  <c:v>-6.3872183166385002E-2</c:v>
                </c:pt>
                <c:pt idx="5675">
                  <c:v>-8.0624959257337636</c:v>
                </c:pt>
                <c:pt idx="5676">
                  <c:v>0.50247028469557853</c:v>
                </c:pt>
                <c:pt idx="5677">
                  <c:v>0.56469010569489486</c:v>
                </c:pt>
                <c:pt idx="5678">
                  <c:v>1.1375035237499351</c:v>
                </c:pt>
                <c:pt idx="5679">
                  <c:v>0.15184296302245517</c:v>
                </c:pt>
                <c:pt idx="5680">
                  <c:v>7.0660891904577738</c:v>
                </c:pt>
                <c:pt idx="5681">
                  <c:v>-6.1776197586689709E-2</c:v>
                </c:pt>
                <c:pt idx="5682">
                  <c:v>-8.2583227203405482E-2</c:v>
                </c:pt>
                <c:pt idx="5683">
                  <c:v>-0.20691920892451407</c:v>
                </c:pt>
                <c:pt idx="5684">
                  <c:v>-9.9047369250809078E-2</c:v>
                </c:pt>
                <c:pt idx="5685">
                  <c:v>0.101538026462062</c:v>
                </c:pt>
                <c:pt idx="5686">
                  <c:v>7.853340254668964E-2</c:v>
                </c:pt>
                <c:pt idx="5687">
                  <c:v>0.34513548604868799</c:v>
                </c:pt>
                <c:pt idx="5688">
                  <c:v>-0.52156741943264684</c:v>
                </c:pt>
                <c:pt idx="5689">
                  <c:v>-0.52156741943264684</c:v>
                </c:pt>
                <c:pt idx="5690">
                  <c:v>12.059119092544519</c:v>
                </c:pt>
                <c:pt idx="5691">
                  <c:v>0</c:v>
                </c:pt>
                <c:pt idx="5692">
                  <c:v>-0.11450462959610996</c:v>
                </c:pt>
                <c:pt idx="5693">
                  <c:v>0.1973014403736178</c:v>
                </c:pt>
                <c:pt idx="5694">
                  <c:v>-9.9056654984513923E-2</c:v>
                </c:pt>
                <c:pt idx="5695">
                  <c:v>-0.20055569428523659</c:v>
                </c:pt>
                <c:pt idx="5696">
                  <c:v>-0.18153017075707531</c:v>
                </c:pt>
                <c:pt idx="5697">
                  <c:v>1.1802079747041729</c:v>
                </c:pt>
                <c:pt idx="5698">
                  <c:v>6.3009797525800201E-2</c:v>
                </c:pt>
                <c:pt idx="5699">
                  <c:v>11.840515686924171</c:v>
                </c:pt>
                <c:pt idx="5700">
                  <c:v>10.229219383469125</c:v>
                </c:pt>
                <c:pt idx="5701">
                  <c:v>-14.183040855400924</c:v>
                </c:pt>
                <c:pt idx="5702">
                  <c:v>-6.2449171940605241</c:v>
                </c:pt>
                <c:pt idx="5703">
                  <c:v>0.4381211123918845</c:v>
                </c:pt>
                <c:pt idx="5704">
                  <c:v>1.5941543869021503E-2</c:v>
                </c:pt>
                <c:pt idx="5705">
                  <c:v>2.8242892958582722E-2</c:v>
                </c:pt>
                <c:pt idx="5706">
                  <c:v>0.59436119872340554</c:v>
                </c:pt>
                <c:pt idx="5707">
                  <c:v>1.7702001733459045E-2</c:v>
                </c:pt>
                <c:pt idx="5708">
                  <c:v>1.9975975097846954</c:v>
                </c:pt>
                <c:pt idx="5709">
                  <c:v>0.28950661719498505</c:v>
                </c:pt>
                <c:pt idx="5710">
                  <c:v>0.48542682717024171</c:v>
                </c:pt>
                <c:pt idx="5711">
                  <c:v>-3.5805622074305785</c:v>
                </c:pt>
                <c:pt idx="5712">
                  <c:v>12.248915863856213</c:v>
                </c:pt>
                <c:pt idx="5713">
                  <c:v>3.2181065913148039</c:v>
                </c:pt>
                <c:pt idx="5714">
                  <c:v>6.0732489820306386</c:v>
                </c:pt>
                <c:pt idx="5715">
                  <c:v>-6.3279268355088059</c:v>
                </c:pt>
                <c:pt idx="5716">
                  <c:v>0.91753783980802728</c:v>
                </c:pt>
                <c:pt idx="5717">
                  <c:v>-0.71590397863837674</c:v>
                </c:pt>
                <c:pt idx="5718">
                  <c:v>14.188228229901359</c:v>
                </c:pt>
                <c:pt idx="5719">
                  <c:v>0.248312900127028</c:v>
                </c:pt>
                <c:pt idx="5720">
                  <c:v>-2.9069707431067142</c:v>
                </c:pt>
                <c:pt idx="5721">
                  <c:v>-0.83364161357788003</c:v>
                </c:pt>
                <c:pt idx="5722">
                  <c:v>-1.5789687445267055</c:v>
                </c:pt>
                <c:pt idx="5723">
                  <c:v>-3.4138357540690909</c:v>
                </c:pt>
                <c:pt idx="5724">
                  <c:v>1.4847764407313278E-2</c:v>
                </c:pt>
                <c:pt idx="5725">
                  <c:v>-0.25873426840016855</c:v>
                </c:pt>
                <c:pt idx="5726">
                  <c:v>-2.1028263519503065</c:v>
                </c:pt>
                <c:pt idx="5727">
                  <c:v>0.12530822677962988</c:v>
                </c:pt>
                <c:pt idx="5728">
                  <c:v>0.19450302416297849</c:v>
                </c:pt>
                <c:pt idx="5729">
                  <c:v>-5.2851882265735332E-2</c:v>
                </c:pt>
                <c:pt idx="5730">
                  <c:v>-0.91658399181236261</c:v>
                </c:pt>
                <c:pt idx="5731">
                  <c:v>1.229278806921688</c:v>
                </c:pt>
                <c:pt idx="5732">
                  <c:v>-0.14438990933517479</c:v>
                </c:pt>
                <c:pt idx="5733">
                  <c:v>-7.6462586799900292</c:v>
                </c:pt>
                <c:pt idx="5734">
                  <c:v>-12.840384550711667</c:v>
                </c:pt>
                <c:pt idx="5735">
                  <c:v>-0.51713568689757983</c:v>
                </c:pt>
                <c:pt idx="5736">
                  <c:v>0</c:v>
                </c:pt>
                <c:pt idx="5737">
                  <c:v>-4.0019932082453226E-2</c:v>
                </c:pt>
                <c:pt idx="5738">
                  <c:v>-0.22521294039882661</c:v>
                </c:pt>
                <c:pt idx="5739">
                  <c:v>1.697973747793172E-2</c:v>
                </c:pt>
                <c:pt idx="5740">
                  <c:v>7.070299134320189E-2</c:v>
                </c:pt>
                <c:pt idx="5741">
                  <c:v>0.14030457206117622</c:v>
                </c:pt>
                <c:pt idx="5742">
                  <c:v>4.5391902814014368E-2</c:v>
                </c:pt>
                <c:pt idx="5743">
                  <c:v>12.904383739997945</c:v>
                </c:pt>
                <c:pt idx="5744">
                  <c:v>-1.9082075240805099</c:v>
                </c:pt>
                <c:pt idx="5745">
                  <c:v>-11.866506212226202</c:v>
                </c:pt>
                <c:pt idx="5746">
                  <c:v>-0.16128090703306053</c:v>
                </c:pt>
                <c:pt idx="5747">
                  <c:v>-1.2626137687528534</c:v>
                </c:pt>
                <c:pt idx="5748">
                  <c:v>5.7459543773934607</c:v>
                </c:pt>
                <c:pt idx="5749">
                  <c:v>-2.8579809951275723</c:v>
                </c:pt>
                <c:pt idx="5750">
                  <c:v>-0.46877663747248505</c:v>
                </c:pt>
                <c:pt idx="5751">
                  <c:v>-0.25823341956997281</c:v>
                </c:pt>
                <c:pt idx="5752">
                  <c:v>10.607638548990797</c:v>
                </c:pt>
                <c:pt idx="5753">
                  <c:v>-6.5163448136298916</c:v>
                </c:pt>
                <c:pt idx="5754">
                  <c:v>-9.7604427459966399</c:v>
                </c:pt>
                <c:pt idx="5755">
                  <c:v>-11.013322673425447</c:v>
                </c:pt>
                <c:pt idx="5756">
                  <c:v>-9.229619965185119</c:v>
                </c:pt>
                <c:pt idx="5757">
                  <c:v>6.0732489820306386</c:v>
                </c:pt>
                <c:pt idx="5758">
                  <c:v>11.416621621364193</c:v>
                </c:pt>
                <c:pt idx="5759">
                  <c:v>9.3822637581148385</c:v>
                </c:pt>
                <c:pt idx="5760">
                  <c:v>3.2730184944064162</c:v>
                </c:pt>
                <c:pt idx="5761">
                  <c:v>18.967662509935639</c:v>
                </c:pt>
                <c:pt idx="5762">
                  <c:v>-2.1258117533085148</c:v>
                </c:pt>
                <c:pt idx="5763">
                  <c:v>-1.9750330844834245</c:v>
                </c:pt>
                <c:pt idx="5764">
                  <c:v>-0.58463465273863213</c:v>
                </c:pt>
                <c:pt idx="5765">
                  <c:v>1.7755480564852579</c:v>
                </c:pt>
                <c:pt idx="5766">
                  <c:v>-10.866506212226202</c:v>
                </c:pt>
                <c:pt idx="5767">
                  <c:v>4.2930018194881523</c:v>
                </c:pt>
                <c:pt idx="5768">
                  <c:v>-1.3833286395515059</c:v>
                </c:pt>
                <c:pt idx="5769">
                  <c:v>0.96227237876513305</c:v>
                </c:pt>
                <c:pt idx="5770">
                  <c:v>0.2466399675831254</c:v>
                </c:pt>
                <c:pt idx="5771">
                  <c:v>0.92265791146683562</c:v>
                </c:pt>
                <c:pt idx="5772">
                  <c:v>-2.9341120643435432</c:v>
                </c:pt>
                <c:pt idx="5773">
                  <c:v>13.258615104315302</c:v>
                </c:pt>
                <c:pt idx="5774">
                  <c:v>-1.0442132058161899</c:v>
                </c:pt>
                <c:pt idx="5775">
                  <c:v>3.441517128838985</c:v>
                </c:pt>
                <c:pt idx="5776">
                  <c:v>-6.2029400586702756</c:v>
                </c:pt>
                <c:pt idx="5777">
                  <c:v>-1.7369655941662063</c:v>
                </c:pt>
                <c:pt idx="5778">
                  <c:v>-14.081289245950657</c:v>
                </c:pt>
                <c:pt idx="5779">
                  <c:v>11.344665782303407</c:v>
                </c:pt>
                <c:pt idx="5780">
                  <c:v>-11.268542000300123</c:v>
                </c:pt>
                <c:pt idx="5781">
                  <c:v>2.309014776084199</c:v>
                </c:pt>
                <c:pt idx="5782">
                  <c:v>7.0660891904577738</c:v>
                </c:pt>
                <c:pt idx="5783">
                  <c:v>10.703326841459814</c:v>
                </c:pt>
                <c:pt idx="5784">
                  <c:v>3.7894330140603425</c:v>
                </c:pt>
                <c:pt idx="5785">
                  <c:v>-10.703038388986418</c:v>
                </c:pt>
                <c:pt idx="5786">
                  <c:v>0.37595981098955289</c:v>
                </c:pt>
                <c:pt idx="5787">
                  <c:v>0.5405683813627028</c:v>
                </c:pt>
                <c:pt idx="5788">
                  <c:v>-0.55596262899860405</c:v>
                </c:pt>
                <c:pt idx="5789">
                  <c:v>1.7040151723649195</c:v>
                </c:pt>
                <c:pt idx="5790">
                  <c:v>-12.977816540594029</c:v>
                </c:pt>
                <c:pt idx="5791">
                  <c:v>-0.15200309344504978</c:v>
                </c:pt>
                <c:pt idx="5792">
                  <c:v>-11.013322673425447</c:v>
                </c:pt>
                <c:pt idx="5793">
                  <c:v>-1.2563397532597858</c:v>
                </c:pt>
                <c:pt idx="5794">
                  <c:v>0.13430109171159113</c:v>
                </c:pt>
                <c:pt idx="5795">
                  <c:v>0.32132709715282676</c:v>
                </c:pt>
                <c:pt idx="5796">
                  <c:v>-1.5142383421975758</c:v>
                </c:pt>
                <c:pt idx="5797">
                  <c:v>-8.8536674601657039E-2</c:v>
                </c:pt>
                <c:pt idx="5798">
                  <c:v>-5.0874628412503391</c:v>
                </c:pt>
                <c:pt idx="5799">
                  <c:v>8.0170348683983053E-2</c:v>
                </c:pt>
                <c:pt idx="5800">
                  <c:v>0.73696559416620611</c:v>
                </c:pt>
                <c:pt idx="5801">
                  <c:v>-0.46394709975979009</c:v>
                </c:pt>
                <c:pt idx="5802">
                  <c:v>-1.9621735627633441</c:v>
                </c:pt>
                <c:pt idx="5803">
                  <c:v>-10.229619965185119</c:v>
                </c:pt>
                <c:pt idx="5804">
                  <c:v>10.059795091795101</c:v>
                </c:pt>
                <c:pt idx="5805">
                  <c:v>-1.5838946286954287</c:v>
                </c:pt>
                <c:pt idx="5806">
                  <c:v>8.0624959257337636</c:v>
                </c:pt>
                <c:pt idx="5807">
                  <c:v>-12.929320060953852</c:v>
                </c:pt>
                <c:pt idx="5808">
                  <c:v>0.87359522068891216</c:v>
                </c:pt>
                <c:pt idx="5809">
                  <c:v>-0.90689059560851881</c:v>
                </c:pt>
                <c:pt idx="5810">
                  <c:v>10.759888183221834</c:v>
                </c:pt>
                <c:pt idx="5811">
                  <c:v>0.35492721333770427</c:v>
                </c:pt>
                <c:pt idx="5812">
                  <c:v>0.21572869105543727</c:v>
                </c:pt>
                <c:pt idx="5813">
                  <c:v>9.3109404391481757E-2</c:v>
                </c:pt>
                <c:pt idx="5814">
                  <c:v>2.309014776084199</c:v>
                </c:pt>
                <c:pt idx="5815">
                  <c:v>-12.208742403223331</c:v>
                </c:pt>
                <c:pt idx="5816">
                  <c:v>-2.8744691179161412</c:v>
                </c:pt>
                <c:pt idx="5817">
                  <c:v>3.8073549220576046</c:v>
                </c:pt>
                <c:pt idx="5818">
                  <c:v>2.7365569088998969</c:v>
                </c:pt>
                <c:pt idx="5819">
                  <c:v>-12.208843990734614</c:v>
                </c:pt>
                <c:pt idx="5820">
                  <c:v>-15.708149866570883</c:v>
                </c:pt>
                <c:pt idx="5821">
                  <c:v>2.1148302482373573</c:v>
                </c:pt>
                <c:pt idx="5822">
                  <c:v>1.7775217136696342</c:v>
                </c:pt>
                <c:pt idx="5823">
                  <c:v>-11.188382790570113</c:v>
                </c:pt>
                <c:pt idx="5824">
                  <c:v>7.6486571760385464</c:v>
                </c:pt>
                <c:pt idx="5825">
                  <c:v>2.4232463125543773</c:v>
                </c:pt>
                <c:pt idx="5826">
                  <c:v>-2.6545882958924891</c:v>
                </c:pt>
                <c:pt idx="5827">
                  <c:v>3.0126919596970199</c:v>
                </c:pt>
                <c:pt idx="5828">
                  <c:v>-0.21516809456853561</c:v>
                </c:pt>
                <c:pt idx="5829">
                  <c:v>-0.64748358527921457</c:v>
                </c:pt>
                <c:pt idx="5830">
                  <c:v>4.5439251449477585E-3</c:v>
                </c:pt>
                <c:pt idx="5831">
                  <c:v>0.35755200461808345</c:v>
                </c:pt>
                <c:pt idx="5832">
                  <c:v>1.3763758789097387</c:v>
                </c:pt>
                <c:pt idx="5833">
                  <c:v>10.518653155673389</c:v>
                </c:pt>
                <c:pt idx="5834">
                  <c:v>4.7039755695496552E-2</c:v>
                </c:pt>
                <c:pt idx="5835">
                  <c:v>-0.26743510586283925</c:v>
                </c:pt>
                <c:pt idx="5836">
                  <c:v>0.68557781430042986</c:v>
                </c:pt>
                <c:pt idx="5837">
                  <c:v>-0.5077606916372629</c:v>
                </c:pt>
                <c:pt idx="5838">
                  <c:v>-0.53178246286198128</c:v>
                </c:pt>
                <c:pt idx="5839">
                  <c:v>2.925999418556223</c:v>
                </c:pt>
                <c:pt idx="5840">
                  <c:v>-0.68553199376517304</c:v>
                </c:pt>
                <c:pt idx="5841">
                  <c:v>8.8672787397096631</c:v>
                </c:pt>
                <c:pt idx="5842">
                  <c:v>0.37928747432964216</c:v>
                </c:pt>
                <c:pt idx="5843">
                  <c:v>13.188279751964144</c:v>
                </c:pt>
                <c:pt idx="5844">
                  <c:v>-0.43140657168585511</c:v>
                </c:pt>
                <c:pt idx="5845">
                  <c:v>-12.745464248276845</c:v>
                </c:pt>
                <c:pt idx="5846">
                  <c:v>-9.9667457608995313</c:v>
                </c:pt>
                <c:pt idx="5847">
                  <c:v>8.0624959257337636</c:v>
                </c:pt>
                <c:pt idx="5848">
                  <c:v>7.0660891904577738</c:v>
                </c:pt>
                <c:pt idx="5849">
                  <c:v>-1.1287937539122472</c:v>
                </c:pt>
                <c:pt idx="5850">
                  <c:v>11.813914767907184</c:v>
                </c:pt>
                <c:pt idx="5851">
                  <c:v>-11.307200809140809</c:v>
                </c:pt>
                <c:pt idx="5852">
                  <c:v>0.19654499570248449</c:v>
                </c:pt>
                <c:pt idx="5853">
                  <c:v>0.30854906508616226</c:v>
                </c:pt>
                <c:pt idx="5854">
                  <c:v>-0.66985139830766927</c:v>
                </c:pt>
                <c:pt idx="5855">
                  <c:v>-0.99284020842713405</c:v>
                </c:pt>
                <c:pt idx="5856">
                  <c:v>0.25779775746764672</c:v>
                </c:pt>
                <c:pt idx="5857">
                  <c:v>-4.9884016745867408</c:v>
                </c:pt>
                <c:pt idx="5858">
                  <c:v>-0.48542682717024171</c:v>
                </c:pt>
                <c:pt idx="5859">
                  <c:v>-2.3219280948873622</c:v>
                </c:pt>
                <c:pt idx="5860">
                  <c:v>0.63742992061529158</c:v>
                </c:pt>
                <c:pt idx="5861">
                  <c:v>-0.14957635605050998</c:v>
                </c:pt>
                <c:pt idx="5862">
                  <c:v>3.5443584120726235E-2</c:v>
                </c:pt>
                <c:pt idx="5863">
                  <c:v>-1.1292830169449666</c:v>
                </c:pt>
                <c:pt idx="5864">
                  <c:v>9.3822637581148367</c:v>
                </c:pt>
                <c:pt idx="5865">
                  <c:v>8.3822637581148367</c:v>
                </c:pt>
                <c:pt idx="5866">
                  <c:v>0.58496250072115619</c:v>
                </c:pt>
                <c:pt idx="5867">
                  <c:v>-0.24025193037862233</c:v>
                </c:pt>
                <c:pt idx="5868">
                  <c:v>2.601450623509725</c:v>
                </c:pt>
                <c:pt idx="5869">
                  <c:v>7.0660891904577721</c:v>
                </c:pt>
                <c:pt idx="5870">
                  <c:v>-5.9228321394775394</c:v>
                </c:pt>
                <c:pt idx="5871">
                  <c:v>-0.8930847960834879</c:v>
                </c:pt>
                <c:pt idx="5872">
                  <c:v>7.3128071564815697E-2</c:v>
                </c:pt>
                <c:pt idx="5873">
                  <c:v>-1.8913711778265607</c:v>
                </c:pt>
                <c:pt idx="5874">
                  <c:v>1.5145731728297582</c:v>
                </c:pt>
                <c:pt idx="5875">
                  <c:v>-3.5833577693201911E-2</c:v>
                </c:pt>
                <c:pt idx="5876">
                  <c:v>-9.3822637581148367</c:v>
                </c:pt>
                <c:pt idx="5877">
                  <c:v>0</c:v>
                </c:pt>
                <c:pt idx="5878">
                  <c:v>9.6450579349844787</c:v>
                </c:pt>
                <c:pt idx="5879">
                  <c:v>2.4662054234269034E-2</c:v>
                </c:pt>
                <c:pt idx="5880">
                  <c:v>-7.6462586799900292</c:v>
                </c:pt>
                <c:pt idx="5881">
                  <c:v>-1.456485003436637</c:v>
                </c:pt>
                <c:pt idx="5882">
                  <c:v>5.3457748368417297</c:v>
                </c:pt>
                <c:pt idx="5883">
                  <c:v>-1.3575520046180833</c:v>
                </c:pt>
                <c:pt idx="5884">
                  <c:v>-0.84751608833990488</c:v>
                </c:pt>
                <c:pt idx="5885">
                  <c:v>0.29956028185890765</c:v>
                </c:pt>
                <c:pt idx="5886">
                  <c:v>0.1491434393058092</c:v>
                </c:pt>
                <c:pt idx="5887">
                  <c:v>-4.5323990509490139E-2</c:v>
                </c:pt>
                <c:pt idx="5888">
                  <c:v>-0.90689059560851881</c:v>
                </c:pt>
                <c:pt idx="5889">
                  <c:v>-0.52195270319535558</c:v>
                </c:pt>
                <c:pt idx="5890">
                  <c:v>10.381182412624446</c:v>
                </c:pt>
                <c:pt idx="5891">
                  <c:v>6.8286654283030161</c:v>
                </c:pt>
                <c:pt idx="5892">
                  <c:v>-0.29828525301684583</c:v>
                </c:pt>
                <c:pt idx="5893">
                  <c:v>-9.8672787397096631</c:v>
                </c:pt>
                <c:pt idx="5894">
                  <c:v>-14.470849492418612</c:v>
                </c:pt>
                <c:pt idx="5895">
                  <c:v>-7.6486571760385464</c:v>
                </c:pt>
                <c:pt idx="5896">
                  <c:v>-8.6414751817473198E-2</c:v>
                </c:pt>
                <c:pt idx="5897">
                  <c:v>0.22487341084020279</c:v>
                </c:pt>
                <c:pt idx="5898">
                  <c:v>-5.0874628412503391</c:v>
                </c:pt>
                <c:pt idx="5899">
                  <c:v>0.45169596985769178</c:v>
                </c:pt>
                <c:pt idx="5900">
                  <c:v>-0.43440282414577475</c:v>
                </c:pt>
                <c:pt idx="5901">
                  <c:v>1.5375225886916128E-2</c:v>
                </c:pt>
                <c:pt idx="5902">
                  <c:v>-8.1632303488683053</c:v>
                </c:pt>
                <c:pt idx="5903">
                  <c:v>-5.9228321394775394</c:v>
                </c:pt>
                <c:pt idx="5904">
                  <c:v>-9.6444571875092606</c:v>
                </c:pt>
                <c:pt idx="5905">
                  <c:v>8.8683081332894673</c:v>
                </c:pt>
                <c:pt idx="5906">
                  <c:v>4.7725895038969277</c:v>
                </c:pt>
                <c:pt idx="5907">
                  <c:v>-1.1255308820838585</c:v>
                </c:pt>
                <c:pt idx="5908">
                  <c:v>0</c:v>
                </c:pt>
                <c:pt idx="5909">
                  <c:v>-2.7724642753875921</c:v>
                </c:pt>
                <c:pt idx="5910">
                  <c:v>0.70626879694328948</c:v>
                </c:pt>
                <c:pt idx="5911">
                  <c:v>-10.814315423787811</c:v>
                </c:pt>
                <c:pt idx="5912">
                  <c:v>-7.6486571760385464</c:v>
                </c:pt>
                <c:pt idx="5913">
                  <c:v>-1.6864538890887588</c:v>
                </c:pt>
                <c:pt idx="5914">
                  <c:v>-5.386516469885116</c:v>
                </c:pt>
                <c:pt idx="5915">
                  <c:v>-0.13492958008610836</c:v>
                </c:pt>
                <c:pt idx="5916">
                  <c:v>-8.8672787397096631</c:v>
                </c:pt>
                <c:pt idx="5917">
                  <c:v>-0.65207669657969325</c:v>
                </c:pt>
                <c:pt idx="5918">
                  <c:v>3.8065536473683652</c:v>
                </c:pt>
                <c:pt idx="5919">
                  <c:v>-0.79158471668868535</c:v>
                </c:pt>
                <c:pt idx="5920">
                  <c:v>-6.0732489820306386</c:v>
                </c:pt>
                <c:pt idx="5921">
                  <c:v>6.5095028221885287E-2</c:v>
                </c:pt>
                <c:pt idx="5922">
                  <c:v>0.58496250072115619</c:v>
                </c:pt>
                <c:pt idx="5923">
                  <c:v>4.3068721891886243E-2</c:v>
                </c:pt>
                <c:pt idx="5924">
                  <c:v>12.208742403223331</c:v>
                </c:pt>
                <c:pt idx="5925">
                  <c:v>-0.1487337809266582</c:v>
                </c:pt>
                <c:pt idx="5926">
                  <c:v>-4.5512935387388165</c:v>
                </c:pt>
                <c:pt idx="5927">
                  <c:v>8.0624959257337636</c:v>
                </c:pt>
                <c:pt idx="5928">
                  <c:v>2</c:v>
                </c:pt>
                <c:pt idx="5929">
                  <c:v>-0.44354583475131087</c:v>
                </c:pt>
                <c:pt idx="5930">
                  <c:v>-0.10016416192543151</c:v>
                </c:pt>
                <c:pt idx="5931">
                  <c:v>-1.3715445177041803</c:v>
                </c:pt>
                <c:pt idx="5932">
                  <c:v>0.85010456951694136</c:v>
                </c:pt>
                <c:pt idx="5933">
                  <c:v>3.2034265038149176E-16</c:v>
                </c:pt>
                <c:pt idx="5934">
                  <c:v>10.814048332230835</c:v>
                </c:pt>
                <c:pt idx="5935">
                  <c:v>0.12178848039804205</c:v>
                </c:pt>
                <c:pt idx="5936">
                  <c:v>-0.52452664685918238</c:v>
                </c:pt>
                <c:pt idx="5937">
                  <c:v>-1.3785116232537298</c:v>
                </c:pt>
                <c:pt idx="5938">
                  <c:v>0</c:v>
                </c:pt>
                <c:pt idx="5939">
                  <c:v>-0.6728352567464907</c:v>
                </c:pt>
                <c:pt idx="5940">
                  <c:v>8.2462160191972972E-2</c:v>
                </c:pt>
                <c:pt idx="5941">
                  <c:v>-0.51457317282975812</c:v>
                </c:pt>
                <c:pt idx="5942">
                  <c:v>0.32659953461126012</c:v>
                </c:pt>
                <c:pt idx="5943">
                  <c:v>3.0495959444714793</c:v>
                </c:pt>
                <c:pt idx="5944">
                  <c:v>-0.12553088208385862</c:v>
                </c:pt>
                <c:pt idx="5945">
                  <c:v>10.146780789986687</c:v>
                </c:pt>
                <c:pt idx="5946">
                  <c:v>1.3155018257279294</c:v>
                </c:pt>
                <c:pt idx="5947">
                  <c:v>-2.2559758131350307</c:v>
                </c:pt>
                <c:pt idx="5948">
                  <c:v>-12.013206341123576</c:v>
                </c:pt>
                <c:pt idx="5949">
                  <c:v>7.0660891904577721</c:v>
                </c:pt>
                <c:pt idx="5950">
                  <c:v>0.52356195605701272</c:v>
                </c:pt>
                <c:pt idx="5951">
                  <c:v>7.5468944598876373</c:v>
                </c:pt>
                <c:pt idx="5952">
                  <c:v>3.9856447070229302</c:v>
                </c:pt>
                <c:pt idx="5953">
                  <c:v>8.671163319333125E-2</c:v>
                </c:pt>
                <c:pt idx="5954">
                  <c:v>3.206120923229859E-2</c:v>
                </c:pt>
                <c:pt idx="5955">
                  <c:v>-10.866763767353351</c:v>
                </c:pt>
                <c:pt idx="5956">
                  <c:v>8.8199757246764943</c:v>
                </c:pt>
                <c:pt idx="5957">
                  <c:v>-0.45943161863729726</c:v>
                </c:pt>
                <c:pt idx="5958">
                  <c:v>5.7548875021634682</c:v>
                </c:pt>
                <c:pt idx="5959">
                  <c:v>5.7548875021634682</c:v>
                </c:pt>
                <c:pt idx="5960">
                  <c:v>-6.0732489820306386</c:v>
                </c:pt>
                <c:pt idx="5961">
                  <c:v>0.25633975325978581</c:v>
                </c:pt>
                <c:pt idx="5962">
                  <c:v>-2.0320103949026214</c:v>
                </c:pt>
                <c:pt idx="5963">
                  <c:v>-1.1154772174199361</c:v>
                </c:pt>
                <c:pt idx="5964">
                  <c:v>-0.25375659224578323</c:v>
                </c:pt>
                <c:pt idx="5965">
                  <c:v>0.43880566521179354</c:v>
                </c:pt>
                <c:pt idx="5966">
                  <c:v>1.7548875021634687</c:v>
                </c:pt>
                <c:pt idx="5967">
                  <c:v>-6.0732489820306386</c:v>
                </c:pt>
                <c:pt idx="5968">
                  <c:v>-8.0624959257337636</c:v>
                </c:pt>
                <c:pt idx="5969">
                  <c:v>-6.0732489820306386</c:v>
                </c:pt>
                <c:pt idx="5970">
                  <c:v>-6.0732489820306386</c:v>
                </c:pt>
                <c:pt idx="5971">
                  <c:v>0.94341647163363263</c:v>
                </c:pt>
                <c:pt idx="5972">
                  <c:v>-0.13484254228686726</c:v>
                </c:pt>
                <c:pt idx="5973">
                  <c:v>-4.3854289589427851E-2</c:v>
                </c:pt>
                <c:pt idx="5974">
                  <c:v>0.2969817377571316</c:v>
                </c:pt>
                <c:pt idx="5975">
                  <c:v>9.0597950917951025</c:v>
                </c:pt>
                <c:pt idx="5976">
                  <c:v>-1.1520030934450498</c:v>
                </c:pt>
                <c:pt idx="5977">
                  <c:v>0.20129838970182382</c:v>
                </c:pt>
                <c:pt idx="5978">
                  <c:v>0.73696559416620655</c:v>
                </c:pt>
                <c:pt idx="5979">
                  <c:v>0.3410369178350669</c:v>
                </c:pt>
                <c:pt idx="5980">
                  <c:v>0.27633122844725183</c:v>
                </c:pt>
                <c:pt idx="5981">
                  <c:v>6.0732489820306386</c:v>
                </c:pt>
                <c:pt idx="5982">
                  <c:v>0.43758006792993215</c:v>
                </c:pt>
                <c:pt idx="5983">
                  <c:v>0.58091566765845448</c:v>
                </c:pt>
                <c:pt idx="5984">
                  <c:v>-1.8794098591864117</c:v>
                </c:pt>
                <c:pt idx="5985">
                  <c:v>-5.6862336955676329E-2</c:v>
                </c:pt>
                <c:pt idx="5986">
                  <c:v>0.12613187981839441</c:v>
                </c:pt>
                <c:pt idx="5987">
                  <c:v>-0.90355201075569325</c:v>
                </c:pt>
                <c:pt idx="5988">
                  <c:v>-4.7725895038969277</c:v>
                </c:pt>
                <c:pt idx="5989">
                  <c:v>-10.866506212226202</c:v>
                </c:pt>
                <c:pt idx="5990">
                  <c:v>-0.47757896534755656</c:v>
                </c:pt>
                <c:pt idx="5991">
                  <c:v>4.4751324332318623</c:v>
                </c:pt>
                <c:pt idx="5992">
                  <c:v>10.582769240382088</c:v>
                </c:pt>
                <c:pt idx="5993">
                  <c:v>-7.6462586799900292</c:v>
                </c:pt>
                <c:pt idx="5994">
                  <c:v>-0.24035896786589692</c:v>
                </c:pt>
                <c:pt idx="5995">
                  <c:v>0.43063435432986208</c:v>
                </c:pt>
                <c:pt idx="5996">
                  <c:v>1.6698513983076688</c:v>
                </c:pt>
                <c:pt idx="5997">
                  <c:v>-6.4130337419715744E-2</c:v>
                </c:pt>
                <c:pt idx="5998">
                  <c:v>0.61775243583882566</c:v>
                </c:pt>
                <c:pt idx="5999">
                  <c:v>-2.3180885848609862</c:v>
                </c:pt>
                <c:pt idx="6000">
                  <c:v>8.8703647195834048</c:v>
                </c:pt>
                <c:pt idx="6001">
                  <c:v>0.58256200925071366</c:v>
                </c:pt>
                <c:pt idx="6002">
                  <c:v>0</c:v>
                </c:pt>
                <c:pt idx="6003">
                  <c:v>1.0381351288867713</c:v>
                </c:pt>
                <c:pt idx="6004">
                  <c:v>1.4877065669770762</c:v>
                </c:pt>
                <c:pt idx="6005">
                  <c:v>-10.518980929170402</c:v>
                </c:pt>
                <c:pt idx="6006">
                  <c:v>-7.0660891904577721</c:v>
                </c:pt>
                <c:pt idx="6007">
                  <c:v>0.65207669657969314</c:v>
                </c:pt>
                <c:pt idx="6008">
                  <c:v>-11.380821783940931</c:v>
                </c:pt>
                <c:pt idx="6009">
                  <c:v>-7.6486571760385464</c:v>
                </c:pt>
                <c:pt idx="6010">
                  <c:v>13.56672796318699</c:v>
                </c:pt>
                <c:pt idx="6011">
                  <c:v>0.362341225475458</c:v>
                </c:pt>
                <c:pt idx="6012">
                  <c:v>-5.1954879375484264</c:v>
                </c:pt>
                <c:pt idx="6013">
                  <c:v>-1.1681227588083267</c:v>
                </c:pt>
                <c:pt idx="6014">
                  <c:v>-1.2991681918875073</c:v>
                </c:pt>
                <c:pt idx="6015">
                  <c:v>-16.880671656364051</c:v>
                </c:pt>
                <c:pt idx="6016">
                  <c:v>0.6780719051126376</c:v>
                </c:pt>
                <c:pt idx="6017">
                  <c:v>1.7369655941662057</c:v>
                </c:pt>
                <c:pt idx="6018">
                  <c:v>0.52466199045334205</c:v>
                </c:pt>
                <c:pt idx="6019">
                  <c:v>-4.41917826283027</c:v>
                </c:pt>
                <c:pt idx="6020">
                  <c:v>0.47275299713513141</c:v>
                </c:pt>
                <c:pt idx="6021">
                  <c:v>11.941658995526698</c:v>
                </c:pt>
                <c:pt idx="6022">
                  <c:v>-4.3692338096657197</c:v>
                </c:pt>
                <c:pt idx="6023">
                  <c:v>-0.20369442712926525</c:v>
                </c:pt>
                <c:pt idx="6024">
                  <c:v>-1.4712893247569092</c:v>
                </c:pt>
                <c:pt idx="6025">
                  <c:v>0.80804175617716478</c:v>
                </c:pt>
                <c:pt idx="6026">
                  <c:v>-0.7554164462723777</c:v>
                </c:pt>
                <c:pt idx="6027">
                  <c:v>-1.113629503231806</c:v>
                </c:pt>
                <c:pt idx="6028">
                  <c:v>5.155970401438486</c:v>
                </c:pt>
                <c:pt idx="6029">
                  <c:v>-7.4318320689833614E-2</c:v>
                </c:pt>
                <c:pt idx="6030">
                  <c:v>0.6386004643232297</c:v>
                </c:pt>
                <c:pt idx="6031">
                  <c:v>-1.3448284969974413</c:v>
                </c:pt>
                <c:pt idx="6032">
                  <c:v>1.7454271729144024</c:v>
                </c:pt>
                <c:pt idx="6033">
                  <c:v>11.344665782303407</c:v>
                </c:pt>
                <c:pt idx="6034">
                  <c:v>0.32192809488736207</c:v>
                </c:pt>
                <c:pt idx="6035">
                  <c:v>-2.5482039507110383</c:v>
                </c:pt>
                <c:pt idx="6036">
                  <c:v>-6.8286654283030161</c:v>
                </c:pt>
                <c:pt idx="6037">
                  <c:v>8.0624959257337636</c:v>
                </c:pt>
                <c:pt idx="6038">
                  <c:v>0.37851162325372983</c:v>
                </c:pt>
                <c:pt idx="6039">
                  <c:v>-4.4854235784260586E-2</c:v>
                </c:pt>
                <c:pt idx="6040">
                  <c:v>-11.731460464782433</c:v>
                </c:pt>
                <c:pt idx="6041">
                  <c:v>0.13479677803871098</c:v>
                </c:pt>
                <c:pt idx="6042">
                  <c:v>0.13245029602364936</c:v>
                </c:pt>
                <c:pt idx="6043">
                  <c:v>-0.40787770770597781</c:v>
                </c:pt>
                <c:pt idx="6044">
                  <c:v>8.0606959316875546</c:v>
                </c:pt>
                <c:pt idx="6045">
                  <c:v>-0.1886615640238983</c:v>
                </c:pt>
                <c:pt idx="6046">
                  <c:v>0.18078599407407925</c:v>
                </c:pt>
                <c:pt idx="6047">
                  <c:v>-0.66754891870063005</c:v>
                </c:pt>
                <c:pt idx="6048">
                  <c:v>1.658963082164933</c:v>
                </c:pt>
                <c:pt idx="6049">
                  <c:v>-4.0098627466287446</c:v>
                </c:pt>
                <c:pt idx="6050">
                  <c:v>0.27184286345105313</c:v>
                </c:pt>
                <c:pt idx="6051">
                  <c:v>0.55222571430915635</c:v>
                </c:pt>
                <c:pt idx="6052">
                  <c:v>0.52724700286486881</c:v>
                </c:pt>
                <c:pt idx="6053">
                  <c:v>0.79468109202249326</c:v>
                </c:pt>
                <c:pt idx="6054">
                  <c:v>-0.23319917629303075</c:v>
                </c:pt>
                <c:pt idx="6055">
                  <c:v>-0.88699103817081371</c:v>
                </c:pt>
                <c:pt idx="6056">
                  <c:v>-0.11433267547899524</c:v>
                </c:pt>
                <c:pt idx="6057">
                  <c:v>-6.4128300930133678E-2</c:v>
                </c:pt>
                <c:pt idx="6058">
                  <c:v>1.9209530512142758</c:v>
                </c:pt>
                <c:pt idx="6059">
                  <c:v>5.9228321394775394</c:v>
                </c:pt>
                <c:pt idx="6060">
                  <c:v>4.3692338096657197</c:v>
                </c:pt>
                <c:pt idx="6061">
                  <c:v>1.3566865035662772</c:v>
                </c:pt>
                <c:pt idx="6062">
                  <c:v>0.12008516262961491</c:v>
                </c:pt>
                <c:pt idx="6063">
                  <c:v>0.58493244488755136</c:v>
                </c:pt>
                <c:pt idx="6064">
                  <c:v>0.48460384081541441</c:v>
                </c:pt>
                <c:pt idx="6065">
                  <c:v>-10.703326841459814</c:v>
                </c:pt>
                <c:pt idx="6066">
                  <c:v>-0.91847011450340188</c:v>
                </c:pt>
                <c:pt idx="6067">
                  <c:v>-3.0373649043518702E-2</c:v>
                </c:pt>
                <c:pt idx="6068">
                  <c:v>8.8683081332894673</c:v>
                </c:pt>
                <c:pt idx="6069">
                  <c:v>-1.9452362666172472E-2</c:v>
                </c:pt>
                <c:pt idx="6070">
                  <c:v>-8.0624959257337636</c:v>
                </c:pt>
                <c:pt idx="6071">
                  <c:v>-9.3815429511845849</c:v>
                </c:pt>
                <c:pt idx="6072">
                  <c:v>6.7111073287312417E-2</c:v>
                </c:pt>
                <c:pt idx="6073">
                  <c:v>-0.57447012690351396</c:v>
                </c:pt>
                <c:pt idx="6074">
                  <c:v>0.80375268537740852</c:v>
                </c:pt>
                <c:pt idx="6075">
                  <c:v>-6.0732489820306386</c:v>
                </c:pt>
                <c:pt idx="6076">
                  <c:v>-6.2029400586702756</c:v>
                </c:pt>
                <c:pt idx="6077">
                  <c:v>-4.3147325934831589</c:v>
                </c:pt>
                <c:pt idx="6078">
                  <c:v>-13.00146683934072</c:v>
                </c:pt>
                <c:pt idx="6079">
                  <c:v>-15.004352157152828</c:v>
                </c:pt>
                <c:pt idx="6080">
                  <c:v>0.50695998871988301</c:v>
                </c:pt>
                <c:pt idx="6081">
                  <c:v>5.3457748368417306</c:v>
                </c:pt>
                <c:pt idx="6082">
                  <c:v>-8.0606959316875546</c:v>
                </c:pt>
                <c:pt idx="6083">
                  <c:v>7.0660891904577721</c:v>
                </c:pt>
                <c:pt idx="6084">
                  <c:v>-0.24366908096686271</c:v>
                </c:pt>
                <c:pt idx="6085">
                  <c:v>-12.43402002712266</c:v>
                </c:pt>
                <c:pt idx="6086">
                  <c:v>-6.0732489820306386</c:v>
                </c:pt>
                <c:pt idx="6087">
                  <c:v>15.98518968383468</c:v>
                </c:pt>
                <c:pt idx="6088">
                  <c:v>-5.1244820306811452</c:v>
                </c:pt>
                <c:pt idx="6089">
                  <c:v>0.47980775466908143</c:v>
                </c:pt>
                <c:pt idx="6090">
                  <c:v>-13.188279751964144</c:v>
                </c:pt>
                <c:pt idx="6091">
                  <c:v>-0.47465702552230365</c:v>
                </c:pt>
                <c:pt idx="6092">
                  <c:v>-7.2734877398296094</c:v>
                </c:pt>
                <c:pt idx="6093">
                  <c:v>8.6462586799900301</c:v>
                </c:pt>
                <c:pt idx="6094">
                  <c:v>3.0428104503239903</c:v>
                </c:pt>
                <c:pt idx="6095">
                  <c:v>7.0660891904577738</c:v>
                </c:pt>
                <c:pt idx="6096">
                  <c:v>-12.167627216919835</c:v>
                </c:pt>
                <c:pt idx="6097">
                  <c:v>-6.3279268355088059</c:v>
                </c:pt>
                <c:pt idx="6098">
                  <c:v>0.53991275988316734</c:v>
                </c:pt>
                <c:pt idx="6099">
                  <c:v>2.1627295000381084</c:v>
                </c:pt>
                <c:pt idx="6100">
                  <c:v>-0.42513337701435067</c:v>
                </c:pt>
                <c:pt idx="6101">
                  <c:v>-10.703326841459814</c:v>
                </c:pt>
                <c:pt idx="6102">
                  <c:v>-1.6371438021682305</c:v>
                </c:pt>
                <c:pt idx="6103">
                  <c:v>8.0624959257337636</c:v>
                </c:pt>
                <c:pt idx="6104">
                  <c:v>-10.381542951184585</c:v>
                </c:pt>
                <c:pt idx="6105">
                  <c:v>-0.26303440583379395</c:v>
                </c:pt>
                <c:pt idx="6106">
                  <c:v>9.8783364714068203</c:v>
                </c:pt>
                <c:pt idx="6107">
                  <c:v>8.0606959316875546</c:v>
                </c:pt>
                <c:pt idx="6108">
                  <c:v>7.0660891904577721</c:v>
                </c:pt>
                <c:pt idx="6109">
                  <c:v>0.78756455629759703</c:v>
                </c:pt>
                <c:pt idx="6110">
                  <c:v>8.0606959316875546</c:v>
                </c:pt>
                <c:pt idx="6111">
                  <c:v>-0.66119808654824153</c:v>
                </c:pt>
                <c:pt idx="6112">
                  <c:v>-8.3837042924740537</c:v>
                </c:pt>
                <c:pt idx="6113">
                  <c:v>0.37196877738695772</c:v>
                </c:pt>
                <c:pt idx="6114">
                  <c:v>0.38689260676485088</c:v>
                </c:pt>
                <c:pt idx="6115">
                  <c:v>12.953772068526765</c:v>
                </c:pt>
                <c:pt idx="6116">
                  <c:v>-0.35845397091247633</c:v>
                </c:pt>
                <c:pt idx="6117">
                  <c:v>-0.38699048571895911</c:v>
                </c:pt>
                <c:pt idx="6118">
                  <c:v>0.44142065813910342</c:v>
                </c:pt>
                <c:pt idx="6119">
                  <c:v>6.8479737882766609E-2</c:v>
                </c:pt>
                <c:pt idx="6120">
                  <c:v>0.54314232502652937</c:v>
                </c:pt>
                <c:pt idx="6121">
                  <c:v>-0.10236171762967773</c:v>
                </c:pt>
                <c:pt idx="6122">
                  <c:v>-0.97862634920743297</c:v>
                </c:pt>
                <c:pt idx="6123">
                  <c:v>-0.92056553250559514</c:v>
                </c:pt>
                <c:pt idx="6124">
                  <c:v>6.0732489820306386</c:v>
                </c:pt>
                <c:pt idx="6125">
                  <c:v>7.3837042924740528</c:v>
                </c:pt>
                <c:pt idx="6126">
                  <c:v>11.61378946447258</c:v>
                </c:pt>
                <c:pt idx="6127">
                  <c:v>8.3837042924740537</c:v>
                </c:pt>
                <c:pt idx="6128">
                  <c:v>-9.229619965185119</c:v>
                </c:pt>
                <c:pt idx="6129">
                  <c:v>1.7673993142042956</c:v>
                </c:pt>
                <c:pt idx="6130">
                  <c:v>13.325727069736166</c:v>
                </c:pt>
                <c:pt idx="6131">
                  <c:v>0.58376275425626512</c:v>
                </c:pt>
                <c:pt idx="6132">
                  <c:v>4.0806915995289135</c:v>
                </c:pt>
                <c:pt idx="6133">
                  <c:v>6.0732489820306386</c:v>
                </c:pt>
                <c:pt idx="6134">
                  <c:v>-4.9020896093446975</c:v>
                </c:pt>
                <c:pt idx="6135">
                  <c:v>10.058893689053569</c:v>
                </c:pt>
                <c:pt idx="6136">
                  <c:v>0.11486395703200272</c:v>
                </c:pt>
                <c:pt idx="6137">
                  <c:v>1.5849625007211561</c:v>
                </c:pt>
                <c:pt idx="6138">
                  <c:v>7.0660891904577738</c:v>
                </c:pt>
                <c:pt idx="6139">
                  <c:v>13.485200381955432</c:v>
                </c:pt>
                <c:pt idx="6140">
                  <c:v>-0.43844210361378749</c:v>
                </c:pt>
                <c:pt idx="6141">
                  <c:v>-7.6815597050831172E-2</c:v>
                </c:pt>
                <c:pt idx="6142">
                  <c:v>0.18155124805881109</c:v>
                </c:pt>
                <c:pt idx="6143">
                  <c:v>-1.9964007589459321</c:v>
                </c:pt>
                <c:pt idx="6144">
                  <c:v>1</c:v>
                </c:pt>
                <c:pt idx="6145">
                  <c:v>-0.35509495882256181</c:v>
                </c:pt>
                <c:pt idx="6146">
                  <c:v>0.17910832360764797</c:v>
                </c:pt>
                <c:pt idx="6147">
                  <c:v>-12.501920096027913</c:v>
                </c:pt>
                <c:pt idx="6148">
                  <c:v>-0.42223300068304787</c:v>
                </c:pt>
                <c:pt idx="6149">
                  <c:v>-0.34792330342030692</c:v>
                </c:pt>
                <c:pt idx="6150">
                  <c:v>-1.0195334025791136</c:v>
                </c:pt>
                <c:pt idx="6151">
                  <c:v>0.24100809950379473</c:v>
                </c:pt>
                <c:pt idx="6152">
                  <c:v>1.3625700793847082</c:v>
                </c:pt>
                <c:pt idx="6153">
                  <c:v>-7.6486571760385464</c:v>
                </c:pt>
                <c:pt idx="6154">
                  <c:v>11.673897930688602</c:v>
                </c:pt>
                <c:pt idx="6155">
                  <c:v>10.703038388986418</c:v>
                </c:pt>
                <c:pt idx="6156">
                  <c:v>0.77051815387723299</c:v>
                </c:pt>
                <c:pt idx="6157">
                  <c:v>1.5849625007211563</c:v>
                </c:pt>
                <c:pt idx="6158">
                  <c:v>-1.0513090938255771</c:v>
                </c:pt>
                <c:pt idx="6159">
                  <c:v>1.7884958948062886</c:v>
                </c:pt>
                <c:pt idx="6160">
                  <c:v>2.7327690961787483</c:v>
                </c:pt>
                <c:pt idx="6161">
                  <c:v>-7.0047497528256591E-2</c:v>
                </c:pt>
                <c:pt idx="6162">
                  <c:v>0.87446911791614135</c:v>
                </c:pt>
                <c:pt idx="6163">
                  <c:v>-3.5961487896928617</c:v>
                </c:pt>
                <c:pt idx="6164">
                  <c:v>2.4126350090635396</c:v>
                </c:pt>
                <c:pt idx="6165">
                  <c:v>-8.0624959257337636</c:v>
                </c:pt>
                <c:pt idx="6166">
                  <c:v>0.4538567481693721</c:v>
                </c:pt>
                <c:pt idx="6167">
                  <c:v>-0.34704726146996662</c:v>
                </c:pt>
                <c:pt idx="6168">
                  <c:v>0.18259141327847289</c:v>
                </c:pt>
                <c:pt idx="6169">
                  <c:v>-0.24100809950379493</c:v>
                </c:pt>
                <c:pt idx="6170">
                  <c:v>0.15335077690679658</c:v>
                </c:pt>
                <c:pt idx="6171">
                  <c:v>0.15611920191728196</c:v>
                </c:pt>
                <c:pt idx="6172">
                  <c:v>0.48971418557334012</c:v>
                </c:pt>
                <c:pt idx="6173">
                  <c:v>-6.0732489820306386</c:v>
                </c:pt>
                <c:pt idx="6174">
                  <c:v>1.9302865657920303</c:v>
                </c:pt>
                <c:pt idx="6175">
                  <c:v>2.185943396373936E-2</c:v>
                </c:pt>
                <c:pt idx="6176">
                  <c:v>-12.208742403223331</c:v>
                </c:pt>
                <c:pt idx="6177">
                  <c:v>1.3188221840195411</c:v>
                </c:pt>
                <c:pt idx="6178">
                  <c:v>0.34028863200870152</c:v>
                </c:pt>
                <c:pt idx="6179">
                  <c:v>-12.208742403223331</c:v>
                </c:pt>
                <c:pt idx="6180">
                  <c:v>-7.6486571760385464</c:v>
                </c:pt>
                <c:pt idx="6181">
                  <c:v>-8.6462586799900301</c:v>
                </c:pt>
                <c:pt idx="6182">
                  <c:v>-1.1726393861393483</c:v>
                </c:pt>
                <c:pt idx="6183">
                  <c:v>-2.0177881937630229E-2</c:v>
                </c:pt>
                <c:pt idx="6184">
                  <c:v>2.5730096979593906</c:v>
                </c:pt>
                <c:pt idx="6185">
                  <c:v>-8.0624959257337636</c:v>
                </c:pt>
                <c:pt idx="6186">
                  <c:v>0.90143616551641026</c:v>
                </c:pt>
                <c:pt idx="6187">
                  <c:v>0.30218415958894734</c:v>
                </c:pt>
                <c:pt idx="6188">
                  <c:v>-0.58496250072115608</c:v>
                </c:pt>
                <c:pt idx="6189">
                  <c:v>-9.5189809291704002</c:v>
                </c:pt>
                <c:pt idx="6190">
                  <c:v>1.4111379157565549</c:v>
                </c:pt>
                <c:pt idx="6191">
                  <c:v>-9.0606959316875546</c:v>
                </c:pt>
                <c:pt idx="6192">
                  <c:v>10.644156719937438</c:v>
                </c:pt>
                <c:pt idx="6193">
                  <c:v>11.013555309891467</c:v>
                </c:pt>
                <c:pt idx="6194">
                  <c:v>-7.0660891904577721</c:v>
                </c:pt>
                <c:pt idx="6195">
                  <c:v>-0.99819775736601468</c:v>
                </c:pt>
                <c:pt idx="6196">
                  <c:v>8.3822637581148367</c:v>
                </c:pt>
                <c:pt idx="6197">
                  <c:v>9.5189809291704002</c:v>
                </c:pt>
                <c:pt idx="6198">
                  <c:v>2.1941006304864681</c:v>
                </c:pt>
                <c:pt idx="6199">
                  <c:v>0.26423615104354692</c:v>
                </c:pt>
                <c:pt idx="6200">
                  <c:v>-7.6486571760385464</c:v>
                </c:pt>
                <c:pt idx="6201">
                  <c:v>-9.5196362528432132</c:v>
                </c:pt>
                <c:pt idx="6202">
                  <c:v>0.58376275425626512</c:v>
                </c:pt>
                <c:pt idx="6203">
                  <c:v>0.22102005971963248</c:v>
                </c:pt>
                <c:pt idx="6204">
                  <c:v>-11.891910249864669</c:v>
                </c:pt>
                <c:pt idx="6205">
                  <c:v>5.6803881789014676</c:v>
                </c:pt>
                <c:pt idx="6206">
                  <c:v>-8.0624959257337636</c:v>
                </c:pt>
                <c:pt idx="6207">
                  <c:v>-1.8459156727110673</c:v>
                </c:pt>
                <c:pt idx="6208">
                  <c:v>10.814048332230835</c:v>
                </c:pt>
                <c:pt idx="6209">
                  <c:v>0.42449782852791001</c:v>
                </c:pt>
                <c:pt idx="6210">
                  <c:v>-8.0606959316875546</c:v>
                </c:pt>
                <c:pt idx="6211">
                  <c:v>7.6486571760385464</c:v>
                </c:pt>
                <c:pt idx="6212">
                  <c:v>10.917123403264748</c:v>
                </c:pt>
                <c:pt idx="6213">
                  <c:v>-11.268542000300123</c:v>
                </c:pt>
                <c:pt idx="6214">
                  <c:v>-4.7141998692603266</c:v>
                </c:pt>
                <c:pt idx="6215">
                  <c:v>-7.6486571760385464</c:v>
                </c:pt>
                <c:pt idx="6216">
                  <c:v>-10.229219383469125</c:v>
                </c:pt>
                <c:pt idx="6217">
                  <c:v>-7.4333824584190422</c:v>
                </c:pt>
                <c:pt idx="6218">
                  <c:v>3.6832763800823476</c:v>
                </c:pt>
                <c:pt idx="6219">
                  <c:v>-13.380911949563341</c:v>
                </c:pt>
                <c:pt idx="6220">
                  <c:v>-0.53026821803671531</c:v>
                </c:pt>
                <c:pt idx="6221">
                  <c:v>4.6064474069797834</c:v>
                </c:pt>
                <c:pt idx="6222">
                  <c:v>-12.10339709935112</c:v>
                </c:pt>
                <c:pt idx="6223">
                  <c:v>-5.9228321394775394</c:v>
                </c:pt>
                <c:pt idx="6224">
                  <c:v>-5.26589492725636E-2</c:v>
                </c:pt>
                <c:pt idx="6225">
                  <c:v>13.965814340495692</c:v>
                </c:pt>
                <c:pt idx="6226">
                  <c:v>-8.0606959316875546</c:v>
                </c:pt>
                <c:pt idx="6227">
                  <c:v>-10.966024713800364</c:v>
                </c:pt>
                <c:pt idx="6228">
                  <c:v>8.0624959257337636</c:v>
                </c:pt>
                <c:pt idx="6229">
                  <c:v>-10.229619965185119</c:v>
                </c:pt>
                <c:pt idx="6230">
                  <c:v>14.238852526315656</c:v>
                </c:pt>
                <c:pt idx="6231">
                  <c:v>-10.381542951184585</c:v>
                </c:pt>
                <c:pt idx="6232">
                  <c:v>-10.518980929170402</c:v>
                </c:pt>
                <c:pt idx="6233">
                  <c:v>0.35346280231781385</c:v>
                </c:pt>
                <c:pt idx="6234">
                  <c:v>9.2304207950923818</c:v>
                </c:pt>
                <c:pt idx="6235">
                  <c:v>0.32178389027522875</c:v>
                </c:pt>
                <c:pt idx="6236">
                  <c:v>9.0606959316875546</c:v>
                </c:pt>
                <c:pt idx="6237">
                  <c:v>9.8667637673533513</c:v>
                </c:pt>
                <c:pt idx="6238">
                  <c:v>9.0606959316875546</c:v>
                </c:pt>
                <c:pt idx="6239">
                  <c:v>1.1301987231267019</c:v>
                </c:pt>
                <c:pt idx="6240">
                  <c:v>-0.78849589480628846</c:v>
                </c:pt>
                <c:pt idx="6241">
                  <c:v>-6.0660891904577721</c:v>
                </c:pt>
                <c:pt idx="6242">
                  <c:v>-0.28363615984415297</c:v>
                </c:pt>
                <c:pt idx="6243">
                  <c:v>-1.4043902550793355</c:v>
                </c:pt>
                <c:pt idx="6244">
                  <c:v>-1.7098377613254798</c:v>
                </c:pt>
                <c:pt idx="6245">
                  <c:v>-0.86220148345404424</c:v>
                </c:pt>
                <c:pt idx="6246">
                  <c:v>-3.7837138533576851</c:v>
                </c:pt>
                <c:pt idx="6247">
                  <c:v>-0.58256798558077305</c:v>
                </c:pt>
                <c:pt idx="6248">
                  <c:v>0.56610347346984013</c:v>
                </c:pt>
                <c:pt idx="6249">
                  <c:v>-2.0495959444714789</c:v>
                </c:pt>
                <c:pt idx="6250">
                  <c:v>-0.22902551366889518</c:v>
                </c:pt>
                <c:pt idx="6251">
                  <c:v>0.53801899911088091</c:v>
                </c:pt>
                <c:pt idx="6252">
                  <c:v>0.55437418088773349</c:v>
                </c:pt>
                <c:pt idx="6253">
                  <c:v>-11.518653155673389</c:v>
                </c:pt>
                <c:pt idx="6254">
                  <c:v>-0.17382945589822874</c:v>
                </c:pt>
                <c:pt idx="6255">
                  <c:v>-7.6486571760385464</c:v>
                </c:pt>
                <c:pt idx="6256">
                  <c:v>-3.2894608807838434E-2</c:v>
                </c:pt>
                <c:pt idx="6257">
                  <c:v>10.518980929170402</c:v>
                </c:pt>
                <c:pt idx="6258">
                  <c:v>2.9954995438988923</c:v>
                </c:pt>
                <c:pt idx="6259">
                  <c:v>9.8667637673533513</c:v>
                </c:pt>
                <c:pt idx="6260">
                  <c:v>-0.82232649438544947</c:v>
                </c:pt>
                <c:pt idx="6261">
                  <c:v>0.34655776139607714</c:v>
                </c:pt>
                <c:pt idx="6262">
                  <c:v>2.7480736422107237E-2</c:v>
                </c:pt>
                <c:pt idx="6263">
                  <c:v>1.3603708445828546</c:v>
                </c:pt>
                <c:pt idx="6264">
                  <c:v>-5.6391513799744502</c:v>
                </c:pt>
                <c:pt idx="6265">
                  <c:v>-14.344295907915818</c:v>
                </c:pt>
                <c:pt idx="6266">
                  <c:v>-5.5163664546528093</c:v>
                </c:pt>
                <c:pt idx="6267">
                  <c:v>2.6238738508479478</c:v>
                </c:pt>
                <c:pt idx="6268">
                  <c:v>-0.3217838902752288</c:v>
                </c:pt>
                <c:pt idx="6269">
                  <c:v>1.1306294426524832</c:v>
                </c:pt>
                <c:pt idx="6270">
                  <c:v>0.28599555427710499</c:v>
                </c:pt>
                <c:pt idx="6271">
                  <c:v>-15.840269796746908</c:v>
                </c:pt>
                <c:pt idx="6272">
                  <c:v>5.5647846187835261</c:v>
                </c:pt>
                <c:pt idx="6273">
                  <c:v>-8.6462586799900301</c:v>
                </c:pt>
                <c:pt idx="6274">
                  <c:v>-5.08746284125034</c:v>
                </c:pt>
                <c:pt idx="6275">
                  <c:v>5.3457748368417297</c:v>
                </c:pt>
                <c:pt idx="6276">
                  <c:v>-10.582769240382088</c:v>
                </c:pt>
                <c:pt idx="6277">
                  <c:v>-0.18762455961847868</c:v>
                </c:pt>
                <c:pt idx="6278">
                  <c:v>9.5196362528432132</c:v>
                </c:pt>
                <c:pt idx="6279">
                  <c:v>8.0606959316875546</c:v>
                </c:pt>
                <c:pt idx="6280">
                  <c:v>-10.866506212226202</c:v>
                </c:pt>
                <c:pt idx="6281">
                  <c:v>-2.199064947908036</c:v>
                </c:pt>
                <c:pt idx="6282">
                  <c:v>-0.5538015692346957</c:v>
                </c:pt>
                <c:pt idx="6283">
                  <c:v>9.3822637581148367</c:v>
                </c:pt>
                <c:pt idx="6284">
                  <c:v>9.3822637581148367</c:v>
                </c:pt>
                <c:pt idx="6285">
                  <c:v>14.550786859688905</c:v>
                </c:pt>
                <c:pt idx="6286">
                  <c:v>9.3822637581148367</c:v>
                </c:pt>
                <c:pt idx="6287">
                  <c:v>0.34609014556135231</c:v>
                </c:pt>
                <c:pt idx="6288">
                  <c:v>4.3692338096657197</c:v>
                </c:pt>
                <c:pt idx="6289">
                  <c:v>0.2830721590703385</c:v>
                </c:pt>
                <c:pt idx="6290">
                  <c:v>1.422980000885657</c:v>
                </c:pt>
                <c:pt idx="6291">
                  <c:v>-0.82937429670271845</c:v>
                </c:pt>
                <c:pt idx="6292">
                  <c:v>-0.39485961734121355</c:v>
                </c:pt>
                <c:pt idx="6293">
                  <c:v>6.9886846867721664</c:v>
                </c:pt>
                <c:pt idx="6294">
                  <c:v>-15.93541830950795</c:v>
                </c:pt>
                <c:pt idx="6295">
                  <c:v>-8.0170348683982998E-2</c:v>
                </c:pt>
                <c:pt idx="6296">
                  <c:v>-0.92056553250559514</c:v>
                </c:pt>
                <c:pt idx="6297">
                  <c:v>1</c:v>
                </c:pt>
                <c:pt idx="6298">
                  <c:v>-8.0624959257337636</c:v>
                </c:pt>
                <c:pt idx="6299">
                  <c:v>0.81254136877293948</c:v>
                </c:pt>
                <c:pt idx="6300">
                  <c:v>0.85707959238604003</c:v>
                </c:pt>
                <c:pt idx="6301">
                  <c:v>-2.9932552703666526</c:v>
                </c:pt>
                <c:pt idx="6302">
                  <c:v>-0.52273998563829771</c:v>
                </c:pt>
                <c:pt idx="6303">
                  <c:v>1.2138362951947241</c:v>
                </c:pt>
                <c:pt idx="6304">
                  <c:v>0.19033121210414936</c:v>
                </c:pt>
                <c:pt idx="6305">
                  <c:v>-11.813781191217037</c:v>
                </c:pt>
                <c:pt idx="6306">
                  <c:v>-12.425215903299385</c:v>
                </c:pt>
                <c:pt idx="6307">
                  <c:v>-3.231129663492085</c:v>
                </c:pt>
                <c:pt idx="6308">
                  <c:v>-0.20506433719646389</c:v>
                </c:pt>
                <c:pt idx="6309">
                  <c:v>0.40525647848625845</c:v>
                </c:pt>
                <c:pt idx="6310">
                  <c:v>-0.30281927193965757</c:v>
                </c:pt>
                <c:pt idx="6311">
                  <c:v>0.55359832981182133</c:v>
                </c:pt>
                <c:pt idx="6312">
                  <c:v>3.0143493437314359</c:v>
                </c:pt>
                <c:pt idx="6313">
                  <c:v>7.0389327891398012E-2</c:v>
                </c:pt>
                <c:pt idx="6314">
                  <c:v>0.68449817427207071</c:v>
                </c:pt>
                <c:pt idx="6315">
                  <c:v>-0.51457317282975812</c:v>
                </c:pt>
                <c:pt idx="6316">
                  <c:v>-0.72371457066834988</c:v>
                </c:pt>
                <c:pt idx="6317">
                  <c:v>-1.5607149544744789</c:v>
                </c:pt>
                <c:pt idx="6318">
                  <c:v>1.8826430493618411</c:v>
                </c:pt>
                <c:pt idx="6319">
                  <c:v>1.4080847386370769</c:v>
                </c:pt>
                <c:pt idx="6320">
                  <c:v>-0.30485458152842088</c:v>
                </c:pt>
                <c:pt idx="6321">
                  <c:v>8.1992927381927103</c:v>
                </c:pt>
                <c:pt idx="6322">
                  <c:v>-0.17833724125851225</c:v>
                </c:pt>
                <c:pt idx="6323">
                  <c:v>-12.013206341123576</c:v>
                </c:pt>
                <c:pt idx="6324">
                  <c:v>-0.21266088331867503</c:v>
                </c:pt>
                <c:pt idx="6325">
                  <c:v>0.13039663725567516</c:v>
                </c:pt>
                <c:pt idx="6326">
                  <c:v>4.4394119358453436E-2</c:v>
                </c:pt>
                <c:pt idx="6327">
                  <c:v>6.9540933253077031E-2</c:v>
                </c:pt>
                <c:pt idx="6328">
                  <c:v>-9.7847323398144712E-2</c:v>
                </c:pt>
                <c:pt idx="6329">
                  <c:v>1.3459069578218024</c:v>
                </c:pt>
                <c:pt idx="6330">
                  <c:v>3.6220187912753159E-2</c:v>
                </c:pt>
                <c:pt idx="6331">
                  <c:v>-0.28037560544285639</c:v>
                </c:pt>
                <c:pt idx="6332">
                  <c:v>4.5087889528537886E-2</c:v>
                </c:pt>
                <c:pt idx="6333">
                  <c:v>0.34320475451777704</c:v>
                </c:pt>
                <c:pt idx="6334">
                  <c:v>-9.9010005831165773E-2</c:v>
                </c:pt>
                <c:pt idx="6335">
                  <c:v>0.27207954543680102</c:v>
                </c:pt>
                <c:pt idx="6336">
                  <c:v>4.6019019590082533E-3</c:v>
                </c:pt>
                <c:pt idx="6337">
                  <c:v>0.52123690311076898</c:v>
                </c:pt>
                <c:pt idx="6338">
                  <c:v>-10.147204924942228</c:v>
                </c:pt>
                <c:pt idx="6339">
                  <c:v>0.40987579416306491</c:v>
                </c:pt>
                <c:pt idx="6340">
                  <c:v>-1.9090263399525098</c:v>
                </c:pt>
                <c:pt idx="6341">
                  <c:v>1.0138057995250305</c:v>
                </c:pt>
                <c:pt idx="6342">
                  <c:v>-0.10771381730025348</c:v>
                </c:pt>
                <c:pt idx="6343">
                  <c:v>-0.76867445389354427</c:v>
                </c:pt>
                <c:pt idx="6344">
                  <c:v>-1.7073513358941892E-2</c:v>
                </c:pt>
                <c:pt idx="6345">
                  <c:v>0.1817109158200228</c:v>
                </c:pt>
                <c:pt idx="6346">
                  <c:v>0.12553088208385882</c:v>
                </c:pt>
                <c:pt idx="6347">
                  <c:v>-0.17238217404988981</c:v>
                </c:pt>
                <c:pt idx="6348">
                  <c:v>-9.8667637673533513</c:v>
                </c:pt>
                <c:pt idx="6349">
                  <c:v>-8.6450579349844769</c:v>
                </c:pt>
                <c:pt idx="6350">
                  <c:v>-11.613482540731207</c:v>
                </c:pt>
                <c:pt idx="6351">
                  <c:v>-0.30562628255826185</c:v>
                </c:pt>
                <c:pt idx="6352">
                  <c:v>0</c:v>
                </c:pt>
                <c:pt idx="6353">
                  <c:v>-10.814315423787811</c:v>
                </c:pt>
                <c:pt idx="6354">
                  <c:v>15.162194612815439</c:v>
                </c:pt>
                <c:pt idx="6355">
                  <c:v>12.381002109550925</c:v>
                </c:pt>
                <c:pt idx="6356">
                  <c:v>-0.21709812166693518</c:v>
                </c:pt>
                <c:pt idx="6357">
                  <c:v>-5.0273206481223548E-2</c:v>
                </c:pt>
                <c:pt idx="6358">
                  <c:v>-4.7221783771685955</c:v>
                </c:pt>
                <c:pt idx="6359">
                  <c:v>-0.6883619547623786</c:v>
                </c:pt>
                <c:pt idx="6360">
                  <c:v>-3.9257298911026992</c:v>
                </c:pt>
                <c:pt idx="6361">
                  <c:v>3.3058288579295672E-2</c:v>
                </c:pt>
                <c:pt idx="6362">
                  <c:v>-11.059344460824425</c:v>
                </c:pt>
                <c:pt idx="6363">
                  <c:v>4.7725895038969277</c:v>
                </c:pt>
                <c:pt idx="6364">
                  <c:v>3.1601997385828876E-2</c:v>
                </c:pt>
                <c:pt idx="6365">
                  <c:v>-2.2223924213364481</c:v>
                </c:pt>
                <c:pt idx="6366">
                  <c:v>-0.19149557096573042</c:v>
                </c:pt>
                <c:pt idx="6367">
                  <c:v>8.8683081332894673</c:v>
                </c:pt>
                <c:pt idx="6368">
                  <c:v>7.1790683068010092E-2</c:v>
                </c:pt>
                <c:pt idx="6369">
                  <c:v>0.94937392693003209</c:v>
                </c:pt>
                <c:pt idx="6370">
                  <c:v>0.91384335625028523</c:v>
                </c:pt>
                <c:pt idx="6371">
                  <c:v>-8.3837042924740537</c:v>
                </c:pt>
                <c:pt idx="6372">
                  <c:v>-0.78849589480628879</c:v>
                </c:pt>
                <c:pt idx="6373">
                  <c:v>-9.6450579349844787</c:v>
                </c:pt>
                <c:pt idx="6374">
                  <c:v>0.32246866631973625</c:v>
                </c:pt>
                <c:pt idx="6375">
                  <c:v>1.0264388160291706</c:v>
                </c:pt>
                <c:pt idx="6376">
                  <c:v>-15.162207728046056</c:v>
                </c:pt>
                <c:pt idx="6377">
                  <c:v>-1.7500217469916528</c:v>
                </c:pt>
                <c:pt idx="6378">
                  <c:v>-1.5831602580871711</c:v>
                </c:pt>
                <c:pt idx="6379">
                  <c:v>-12.08137247435552</c:v>
                </c:pt>
                <c:pt idx="6380">
                  <c:v>-14.790229692861628</c:v>
                </c:pt>
                <c:pt idx="6381">
                  <c:v>-8.0624959257337636</c:v>
                </c:pt>
                <c:pt idx="6382">
                  <c:v>8.6462586799900301</c:v>
                </c:pt>
                <c:pt idx="6383">
                  <c:v>0.77739295258408792</c:v>
                </c:pt>
                <c:pt idx="6384">
                  <c:v>0.14378978659736624</c:v>
                </c:pt>
                <c:pt idx="6385">
                  <c:v>2.3157720987252328E-2</c:v>
                </c:pt>
                <c:pt idx="6386">
                  <c:v>0.31561432095515995</c:v>
                </c:pt>
                <c:pt idx="6387">
                  <c:v>8.0624959257337636</c:v>
                </c:pt>
                <c:pt idx="6388">
                  <c:v>-0.54860648172652926</c:v>
                </c:pt>
                <c:pt idx="6389">
                  <c:v>-2.6624168202267851</c:v>
                </c:pt>
                <c:pt idx="6390">
                  <c:v>-2.5849625007211561</c:v>
                </c:pt>
                <c:pt idx="6391">
                  <c:v>1.32102669214583</c:v>
                </c:pt>
                <c:pt idx="6392">
                  <c:v>1.4950341465970971E-2</c:v>
                </c:pt>
                <c:pt idx="6393">
                  <c:v>0.10877634591733119</c:v>
                </c:pt>
                <c:pt idx="6394">
                  <c:v>0.2954558835261713</c:v>
                </c:pt>
                <c:pt idx="6395">
                  <c:v>0.69449745302574895</c:v>
                </c:pt>
                <c:pt idx="6396">
                  <c:v>-0.89106562844683601</c:v>
                </c:pt>
                <c:pt idx="6397">
                  <c:v>-2.5009462449521997</c:v>
                </c:pt>
                <c:pt idx="6398">
                  <c:v>-11.673750739438065</c:v>
                </c:pt>
                <c:pt idx="6399">
                  <c:v>-1.7578825616942269</c:v>
                </c:pt>
                <c:pt idx="6400">
                  <c:v>-10.644457187509261</c:v>
                </c:pt>
                <c:pt idx="6401">
                  <c:v>0.62990990677513081</c:v>
                </c:pt>
                <c:pt idx="6402">
                  <c:v>-9.7098688105081238E-2</c:v>
                </c:pt>
                <c:pt idx="6403">
                  <c:v>1.3820870774775573</c:v>
                </c:pt>
                <c:pt idx="6404">
                  <c:v>9.7604427459966399</c:v>
                </c:pt>
                <c:pt idx="6405">
                  <c:v>1.619884788169659</c:v>
                </c:pt>
                <c:pt idx="6406">
                  <c:v>0.89308479608348823</c:v>
                </c:pt>
                <c:pt idx="6407">
                  <c:v>1.9373977101261035</c:v>
                </c:pt>
                <c:pt idx="6408">
                  <c:v>2.8760676721416187</c:v>
                </c:pt>
                <c:pt idx="6409">
                  <c:v>-5.8893689053568399E-2</c:v>
                </c:pt>
                <c:pt idx="6410">
                  <c:v>2.5805622074305785</c:v>
                </c:pt>
                <c:pt idx="6411">
                  <c:v>1.4385130692076868</c:v>
                </c:pt>
                <c:pt idx="6412">
                  <c:v>11.613636010763889</c:v>
                </c:pt>
                <c:pt idx="6413">
                  <c:v>-1.192645077942396</c:v>
                </c:pt>
                <c:pt idx="6414">
                  <c:v>-0.22780591752281229</c:v>
                </c:pt>
                <c:pt idx="6415">
                  <c:v>-1.1919213225282337</c:v>
                </c:pt>
                <c:pt idx="6416">
                  <c:v>-12.146992873050777</c:v>
                </c:pt>
                <c:pt idx="6417">
                  <c:v>-0.29278174922784606</c:v>
                </c:pt>
                <c:pt idx="6418">
                  <c:v>-9.3808217839409309</c:v>
                </c:pt>
                <c:pt idx="6419">
                  <c:v>0.55055246993532481</c:v>
                </c:pt>
                <c:pt idx="6420">
                  <c:v>5.3457748368417297</c:v>
                </c:pt>
                <c:pt idx="6421">
                  <c:v>3.1017896227494406</c:v>
                </c:pt>
                <c:pt idx="6422">
                  <c:v>12.208742403223331</c:v>
                </c:pt>
                <c:pt idx="6423">
                  <c:v>0.96013922307061939</c:v>
                </c:pt>
                <c:pt idx="6424">
                  <c:v>-0.15046749453382488</c:v>
                </c:pt>
                <c:pt idx="6425">
                  <c:v>0.44458984435660398</c:v>
                </c:pt>
                <c:pt idx="6426">
                  <c:v>-7.6462586799900292</c:v>
                </c:pt>
                <c:pt idx="6427">
                  <c:v>0.40266894184842555</c:v>
                </c:pt>
                <c:pt idx="6428">
                  <c:v>-1.37851162325373</c:v>
                </c:pt>
                <c:pt idx="6429">
                  <c:v>1.0413959160118491</c:v>
                </c:pt>
                <c:pt idx="6430">
                  <c:v>7.0660891904577738</c:v>
                </c:pt>
                <c:pt idx="6431">
                  <c:v>-0.33920608631919791</c:v>
                </c:pt>
                <c:pt idx="6432">
                  <c:v>11.307200809140809</c:v>
                </c:pt>
                <c:pt idx="6433">
                  <c:v>-10.059795091795101</c:v>
                </c:pt>
                <c:pt idx="6434">
                  <c:v>7.6486571760385464</c:v>
                </c:pt>
                <c:pt idx="6435">
                  <c:v>-0.80555267942361863</c:v>
                </c:pt>
                <c:pt idx="6436">
                  <c:v>12.287904726065419</c:v>
                </c:pt>
                <c:pt idx="6437">
                  <c:v>13.08137247435552</c:v>
                </c:pt>
                <c:pt idx="6438">
                  <c:v>-0.52295283844573115</c:v>
                </c:pt>
                <c:pt idx="6439">
                  <c:v>-1.4150374992788437</c:v>
                </c:pt>
                <c:pt idx="6440">
                  <c:v>0</c:v>
                </c:pt>
                <c:pt idx="6441">
                  <c:v>-1.5629361943911575</c:v>
                </c:pt>
                <c:pt idx="6442">
                  <c:v>2.0758560166797179E-2</c:v>
                </c:pt>
                <c:pt idx="6443">
                  <c:v>-0.38702312310924714</c:v>
                </c:pt>
                <c:pt idx="6444">
                  <c:v>-0.80581220755570304</c:v>
                </c:pt>
                <c:pt idx="6445">
                  <c:v>-5.7030945036378851E-2</c:v>
                </c:pt>
                <c:pt idx="6446">
                  <c:v>-0.46394709975979032</c:v>
                </c:pt>
                <c:pt idx="6447">
                  <c:v>1.1876270031757714</c:v>
                </c:pt>
                <c:pt idx="6448">
                  <c:v>0.41023651301502273</c:v>
                </c:pt>
                <c:pt idx="6449">
                  <c:v>3.4316510097923461</c:v>
                </c:pt>
                <c:pt idx="6450">
                  <c:v>-0.21094589468534</c:v>
                </c:pt>
                <c:pt idx="6451">
                  <c:v>-3.3262454131748644E-2</c:v>
                </c:pt>
                <c:pt idx="6452">
                  <c:v>8.8227183011735627E-2</c:v>
                </c:pt>
                <c:pt idx="6453">
                  <c:v>-0.45061331997634813</c:v>
                </c:pt>
                <c:pt idx="6454">
                  <c:v>9.8672787397096631</c:v>
                </c:pt>
                <c:pt idx="6455">
                  <c:v>-3.10714885766079</c:v>
                </c:pt>
                <c:pt idx="6456">
                  <c:v>11.8663774174182</c:v>
                </c:pt>
                <c:pt idx="6457">
                  <c:v>-1.4290493833754536</c:v>
                </c:pt>
                <c:pt idx="6458">
                  <c:v>-0.32192809488736229</c:v>
                </c:pt>
                <c:pt idx="6459">
                  <c:v>-0.33534861064968391</c:v>
                </c:pt>
                <c:pt idx="6460">
                  <c:v>-3.8073549220576037</c:v>
                </c:pt>
                <c:pt idx="6461">
                  <c:v>-3.8073549220576037</c:v>
                </c:pt>
                <c:pt idx="6462">
                  <c:v>8.813091027866489E-2</c:v>
                </c:pt>
                <c:pt idx="6463">
                  <c:v>4.3068721891885937E-2</c:v>
                </c:pt>
                <c:pt idx="6464">
                  <c:v>11.188588845707349</c:v>
                </c:pt>
                <c:pt idx="6465">
                  <c:v>-12.965904504239749</c:v>
                </c:pt>
                <c:pt idx="6466">
                  <c:v>-9.6438561897747253</c:v>
                </c:pt>
                <c:pt idx="6467">
                  <c:v>-9.6438561897747253</c:v>
                </c:pt>
                <c:pt idx="6468">
                  <c:v>-9.6438561897747253</c:v>
                </c:pt>
                <c:pt idx="6469">
                  <c:v>2.1663227647621168</c:v>
                </c:pt>
                <c:pt idx="6470">
                  <c:v>-10.966265102877133</c:v>
                </c:pt>
                <c:pt idx="6471">
                  <c:v>1.6121141069811231</c:v>
                </c:pt>
                <c:pt idx="6472">
                  <c:v>-8.2462160191973E-2</c:v>
                </c:pt>
                <c:pt idx="6473">
                  <c:v>-7.6486571760385464</c:v>
                </c:pt>
                <c:pt idx="6474">
                  <c:v>-0.37489810842562965</c:v>
                </c:pt>
                <c:pt idx="6475">
                  <c:v>-8.3837042924740537</c:v>
                </c:pt>
                <c:pt idx="6476">
                  <c:v>0.21681138907314862</c:v>
                </c:pt>
                <c:pt idx="6477">
                  <c:v>-0.28010791919273514</c:v>
                </c:pt>
                <c:pt idx="6478">
                  <c:v>-0.3701832634945833</c:v>
                </c:pt>
                <c:pt idx="6479">
                  <c:v>-0.34513548604868777</c:v>
                </c:pt>
                <c:pt idx="6480">
                  <c:v>0.58256200925071389</c:v>
                </c:pt>
                <c:pt idx="6481">
                  <c:v>-0.1267678177264282</c:v>
                </c:pt>
                <c:pt idx="6482">
                  <c:v>-0.57516806839634238</c:v>
                </c:pt>
                <c:pt idx="6483">
                  <c:v>3.5189428462299874E-2</c:v>
                </c:pt>
                <c:pt idx="6484">
                  <c:v>-0.14130009183801395</c:v>
                </c:pt>
                <c:pt idx="6485">
                  <c:v>3.8136290800151306E-3</c:v>
                </c:pt>
                <c:pt idx="6486">
                  <c:v>7.7601551758318316E-2</c:v>
                </c:pt>
                <c:pt idx="6487">
                  <c:v>4.2369928864706939E-3</c:v>
                </c:pt>
                <c:pt idx="6488">
                  <c:v>-9.229619965185119</c:v>
                </c:pt>
                <c:pt idx="6489">
                  <c:v>-0.3892115119109385</c:v>
                </c:pt>
                <c:pt idx="6490">
                  <c:v>-3.1122517495780263E-2</c:v>
                </c:pt>
                <c:pt idx="6491">
                  <c:v>0.18038066539575398</c:v>
                </c:pt>
                <c:pt idx="6492">
                  <c:v>0.11353833554756573</c:v>
                </c:pt>
                <c:pt idx="6493">
                  <c:v>6.0732489820306386</c:v>
                </c:pt>
                <c:pt idx="6494">
                  <c:v>0.40246364397003059</c:v>
                </c:pt>
                <c:pt idx="6495">
                  <c:v>0.20163386116965071</c:v>
                </c:pt>
                <c:pt idx="6496">
                  <c:v>1.9297376643221336</c:v>
                </c:pt>
                <c:pt idx="6497">
                  <c:v>-0.1816068064899479</c:v>
                </c:pt>
                <c:pt idx="6498">
                  <c:v>0.51457317282975856</c:v>
                </c:pt>
                <c:pt idx="6499">
                  <c:v>0.99868905484765313</c:v>
                </c:pt>
                <c:pt idx="6500">
                  <c:v>8.2347327936499015E-2</c:v>
                </c:pt>
                <c:pt idx="6501">
                  <c:v>7.0660891904577738</c:v>
                </c:pt>
                <c:pt idx="6502">
                  <c:v>-0.35049724708413305</c:v>
                </c:pt>
                <c:pt idx="6503">
                  <c:v>0.46948528330122019</c:v>
                </c:pt>
                <c:pt idx="6504">
                  <c:v>1.2029241198926544</c:v>
                </c:pt>
                <c:pt idx="6505">
                  <c:v>10.583082767502933</c:v>
                </c:pt>
                <c:pt idx="6506">
                  <c:v>-13.46828462519127</c:v>
                </c:pt>
                <c:pt idx="6507">
                  <c:v>-10.703326841459814</c:v>
                </c:pt>
                <c:pt idx="6508">
                  <c:v>-8.3837042924740537</c:v>
                </c:pt>
                <c:pt idx="6509">
                  <c:v>-8.9005006058745104E-2</c:v>
                </c:pt>
                <c:pt idx="6510">
                  <c:v>-16.888620387582097</c:v>
                </c:pt>
                <c:pt idx="6511">
                  <c:v>-0.43141904966889777</c:v>
                </c:pt>
                <c:pt idx="6512">
                  <c:v>9.6307104350530942E-2</c:v>
                </c:pt>
                <c:pt idx="6513">
                  <c:v>-0.50404250533758865</c:v>
                </c:pt>
                <c:pt idx="6514">
                  <c:v>-4.3392595513380677E-2</c:v>
                </c:pt>
                <c:pt idx="6515">
                  <c:v>-7.6486571760385464</c:v>
                </c:pt>
                <c:pt idx="6516">
                  <c:v>0.277367756847823</c:v>
                </c:pt>
                <c:pt idx="6517">
                  <c:v>-0.42217271170948167</c:v>
                </c:pt>
                <c:pt idx="6518">
                  <c:v>-2.722199373163142</c:v>
                </c:pt>
                <c:pt idx="6519">
                  <c:v>5.4447784022376197E-2</c:v>
                </c:pt>
                <c:pt idx="6520">
                  <c:v>-9.5196362528432132</c:v>
                </c:pt>
                <c:pt idx="6521">
                  <c:v>-6.0732489820306386</c:v>
                </c:pt>
                <c:pt idx="6522">
                  <c:v>4.7725895038969277</c:v>
                </c:pt>
                <c:pt idx="6523">
                  <c:v>7.0660891904577738</c:v>
                </c:pt>
                <c:pt idx="6524">
                  <c:v>7.0588936890535692</c:v>
                </c:pt>
                <c:pt idx="6525">
                  <c:v>-9.6438561897747253</c:v>
                </c:pt>
                <c:pt idx="6526">
                  <c:v>-9.6438561897747253</c:v>
                </c:pt>
                <c:pt idx="6527">
                  <c:v>5.6583528366367826E-2</c:v>
                </c:pt>
                <c:pt idx="6528">
                  <c:v>-9.6438561897747253</c:v>
                </c:pt>
                <c:pt idx="6529">
                  <c:v>0.17216954634000828</c:v>
                </c:pt>
                <c:pt idx="6530">
                  <c:v>6.9848931076097918</c:v>
                </c:pt>
                <c:pt idx="6531">
                  <c:v>11.866506212226202</c:v>
                </c:pt>
                <c:pt idx="6532">
                  <c:v>0.29444735846525527</c:v>
                </c:pt>
                <c:pt idx="6533">
                  <c:v>-0.36318177964440845</c:v>
                </c:pt>
                <c:pt idx="6534">
                  <c:v>-5.7548875021634682</c:v>
                </c:pt>
                <c:pt idx="6535">
                  <c:v>0.5230347515779542</c:v>
                </c:pt>
                <c:pt idx="6536">
                  <c:v>-0.45828499748284757</c:v>
                </c:pt>
                <c:pt idx="6537">
                  <c:v>1.4762148374691315</c:v>
                </c:pt>
                <c:pt idx="6538">
                  <c:v>-6.0732489820306386</c:v>
                </c:pt>
                <c:pt idx="6539">
                  <c:v>1.5040764116124201</c:v>
                </c:pt>
                <c:pt idx="6540">
                  <c:v>-11.613636010763893</c:v>
                </c:pt>
                <c:pt idx="6541">
                  <c:v>-5.3457748368417297</c:v>
                </c:pt>
                <c:pt idx="6542">
                  <c:v>-4.7725895038969268</c:v>
                </c:pt>
                <c:pt idx="6543">
                  <c:v>0.46948528330122019</c:v>
                </c:pt>
                <c:pt idx="6544">
                  <c:v>-1.5825620092507136</c:v>
                </c:pt>
                <c:pt idx="6545">
                  <c:v>-0.10544929858372966</c:v>
                </c:pt>
                <c:pt idx="6546">
                  <c:v>-2.494764691749578</c:v>
                </c:pt>
                <c:pt idx="6547">
                  <c:v>-5.3439258961460442E-2</c:v>
                </c:pt>
                <c:pt idx="6548">
                  <c:v>-12.124982879511341</c:v>
                </c:pt>
                <c:pt idx="6549">
                  <c:v>9.0606959316875546</c:v>
                </c:pt>
                <c:pt idx="6550">
                  <c:v>-11.013555309891467</c:v>
                </c:pt>
                <c:pt idx="6551">
                  <c:v>1.412863128044507</c:v>
                </c:pt>
                <c:pt idx="6552">
                  <c:v>-10.059344460824425</c:v>
                </c:pt>
                <c:pt idx="6553">
                  <c:v>0</c:v>
                </c:pt>
                <c:pt idx="6554">
                  <c:v>-0.69389687227432029</c:v>
                </c:pt>
                <c:pt idx="6555">
                  <c:v>-10.307200809140809</c:v>
                </c:pt>
                <c:pt idx="6556">
                  <c:v>1.3168825035821923</c:v>
                </c:pt>
                <c:pt idx="6557">
                  <c:v>0.17061877161239708</c:v>
                </c:pt>
                <c:pt idx="6558">
                  <c:v>-13.287808556012996</c:v>
                </c:pt>
                <c:pt idx="6559">
                  <c:v>7.6486571760385464</c:v>
                </c:pt>
                <c:pt idx="6560">
                  <c:v>7.6486571760385464</c:v>
                </c:pt>
                <c:pt idx="6561">
                  <c:v>0.74319340909434195</c:v>
                </c:pt>
                <c:pt idx="6562">
                  <c:v>-1.6591297122342732</c:v>
                </c:pt>
                <c:pt idx="6563">
                  <c:v>-5.8298640564667284E-2</c:v>
                </c:pt>
                <c:pt idx="6564">
                  <c:v>15.081289245950657</c:v>
                </c:pt>
                <c:pt idx="6565">
                  <c:v>12.542709466317824</c:v>
                </c:pt>
                <c:pt idx="6566">
                  <c:v>4.7725895038969277</c:v>
                </c:pt>
                <c:pt idx="6567">
                  <c:v>-1.4780472968046443</c:v>
                </c:pt>
                <c:pt idx="6568">
                  <c:v>0.50694100601528369</c:v>
                </c:pt>
                <c:pt idx="6569">
                  <c:v>-6.0732489820306386</c:v>
                </c:pt>
                <c:pt idx="6570">
                  <c:v>9.0606959316875546</c:v>
                </c:pt>
                <c:pt idx="6571">
                  <c:v>-8.3837042924740537</c:v>
                </c:pt>
                <c:pt idx="6572">
                  <c:v>2.1643316046346097</c:v>
                </c:pt>
                <c:pt idx="6573">
                  <c:v>10.781632925350284</c:v>
                </c:pt>
                <c:pt idx="6574">
                  <c:v>14.904415102592719</c:v>
                </c:pt>
                <c:pt idx="6575">
                  <c:v>-7.6462586799900292</c:v>
                </c:pt>
                <c:pt idx="6576">
                  <c:v>6.8286654283030161</c:v>
                </c:pt>
                <c:pt idx="6577">
                  <c:v>-9.0606959316875546</c:v>
                </c:pt>
                <c:pt idx="6578">
                  <c:v>10.059795091795101</c:v>
                </c:pt>
                <c:pt idx="6579">
                  <c:v>-9.8030547846239777</c:v>
                </c:pt>
                <c:pt idx="6580">
                  <c:v>15.108769458908483</c:v>
                </c:pt>
                <c:pt idx="6581">
                  <c:v>-8.8683081332894673</c:v>
                </c:pt>
                <c:pt idx="6582">
                  <c:v>0</c:v>
                </c:pt>
                <c:pt idx="6583">
                  <c:v>-0.16992500144231246</c:v>
                </c:pt>
                <c:pt idx="6584">
                  <c:v>3.0539589833939873</c:v>
                </c:pt>
                <c:pt idx="6585">
                  <c:v>-0.56519556555992856</c:v>
                </c:pt>
                <c:pt idx="6586">
                  <c:v>0.40912157081919603</c:v>
                </c:pt>
                <c:pt idx="6587">
                  <c:v>-0.58456203020064201</c:v>
                </c:pt>
                <c:pt idx="6588">
                  <c:v>0</c:v>
                </c:pt>
                <c:pt idx="6589">
                  <c:v>-11.485493915223493</c:v>
                </c:pt>
                <c:pt idx="6590">
                  <c:v>1.8061531768478507</c:v>
                </c:pt>
                <c:pt idx="6591">
                  <c:v>-12.840384550711667</c:v>
                </c:pt>
                <c:pt idx="6592">
                  <c:v>7.6462586799900292</c:v>
                </c:pt>
                <c:pt idx="6593">
                  <c:v>3.7935147853227118</c:v>
                </c:pt>
                <c:pt idx="6594">
                  <c:v>1.1227255423254121E-2</c:v>
                </c:pt>
                <c:pt idx="6595">
                  <c:v>-5.3866871978735624E-2</c:v>
                </c:pt>
                <c:pt idx="6596">
                  <c:v>-11.059119092544519</c:v>
                </c:pt>
                <c:pt idx="6597">
                  <c:v>1.8825651099167862</c:v>
                </c:pt>
                <c:pt idx="6598">
                  <c:v>0.40439827002952106</c:v>
                </c:pt>
                <c:pt idx="6599">
                  <c:v>9.8672787397096631</c:v>
                </c:pt>
                <c:pt idx="6600">
                  <c:v>-10.966024713800364</c:v>
                </c:pt>
                <c:pt idx="6601">
                  <c:v>-11.229019050893521</c:v>
                </c:pt>
                <c:pt idx="6602">
                  <c:v>-0.21661644345554348</c:v>
                </c:pt>
                <c:pt idx="6603">
                  <c:v>-9.8672787397096631</c:v>
                </c:pt>
                <c:pt idx="6604">
                  <c:v>-12.688396028545542</c:v>
                </c:pt>
                <c:pt idx="6605">
                  <c:v>2.3984960485166091E-3</c:v>
                </c:pt>
                <c:pt idx="6606">
                  <c:v>5.6583528366367826E-2</c:v>
                </c:pt>
                <c:pt idx="6607">
                  <c:v>5.6583528366367826E-2</c:v>
                </c:pt>
                <c:pt idx="6608">
                  <c:v>5.4447784022376197E-2</c:v>
                </c:pt>
                <c:pt idx="6609">
                  <c:v>1.5730096979593906</c:v>
                </c:pt>
                <c:pt idx="6610">
                  <c:v>0.87966374101738876</c:v>
                </c:pt>
                <c:pt idx="6611">
                  <c:v>-12.146992873050777</c:v>
                </c:pt>
                <c:pt idx="6612">
                  <c:v>1.5849127534740044</c:v>
                </c:pt>
                <c:pt idx="6613">
                  <c:v>-2.0438659831698991</c:v>
                </c:pt>
                <c:pt idx="6614">
                  <c:v>7.2116724365405146E-4</c:v>
                </c:pt>
                <c:pt idx="6615">
                  <c:v>0.69707286704269344</c:v>
                </c:pt>
                <c:pt idx="6616">
                  <c:v>-0.78532861572760537</c:v>
                </c:pt>
                <c:pt idx="6617">
                  <c:v>-0.10425808379331764</c:v>
                </c:pt>
                <c:pt idx="6618">
                  <c:v>0.30010173243418364</c:v>
                </c:pt>
                <c:pt idx="6619">
                  <c:v>-8.6450579349844769</c:v>
                </c:pt>
                <c:pt idx="6620">
                  <c:v>-1.5428009039295727</c:v>
                </c:pt>
                <c:pt idx="6621">
                  <c:v>-6.0732489820306386</c:v>
                </c:pt>
                <c:pt idx="6622">
                  <c:v>1.3679833661631511</c:v>
                </c:pt>
                <c:pt idx="6623">
                  <c:v>5.4447784022376197E-2</c:v>
                </c:pt>
                <c:pt idx="6624">
                  <c:v>9.4315044998748737E-2</c:v>
                </c:pt>
                <c:pt idx="6625">
                  <c:v>-8.3234301200525938</c:v>
                </c:pt>
                <c:pt idx="6626">
                  <c:v>-0.10374792483782863</c:v>
                </c:pt>
                <c:pt idx="6627">
                  <c:v>-7.6462586799900292</c:v>
                </c:pt>
                <c:pt idx="6628">
                  <c:v>15.02469240059393</c:v>
                </c:pt>
                <c:pt idx="6629">
                  <c:v>0.70433458992623943</c:v>
                </c:pt>
                <c:pt idx="6630">
                  <c:v>0.1738294558982286</c:v>
                </c:pt>
                <c:pt idx="6631">
                  <c:v>-0.30378074817710293</c:v>
                </c:pt>
                <c:pt idx="6632">
                  <c:v>1.3219280948873624</c:v>
                </c:pt>
                <c:pt idx="6633">
                  <c:v>-4.3150932221666736</c:v>
                </c:pt>
                <c:pt idx="6634">
                  <c:v>-1.5730096979593908</c:v>
                </c:pt>
                <c:pt idx="6635">
                  <c:v>3.8862782421852859</c:v>
                </c:pt>
                <c:pt idx="6636">
                  <c:v>8.3837042924740537</c:v>
                </c:pt>
                <c:pt idx="6637">
                  <c:v>0.47643804394298683</c:v>
                </c:pt>
                <c:pt idx="6638">
                  <c:v>-15.55076682267522</c:v>
                </c:pt>
                <c:pt idx="6639">
                  <c:v>-0.12800761237607164</c:v>
                </c:pt>
                <c:pt idx="6640">
                  <c:v>0.52356195605701294</c:v>
                </c:pt>
                <c:pt idx="6641">
                  <c:v>-10.866506212226202</c:v>
                </c:pt>
                <c:pt idx="6642">
                  <c:v>2.1768777620840796</c:v>
                </c:pt>
                <c:pt idx="6643">
                  <c:v>0.23042974040186623</c:v>
                </c:pt>
                <c:pt idx="6644">
                  <c:v>-5.958879628979976E-2</c:v>
                </c:pt>
                <c:pt idx="6645">
                  <c:v>-1.0281968918306521</c:v>
                </c:pt>
                <c:pt idx="6646">
                  <c:v>-0.16046467219324625</c:v>
                </c:pt>
                <c:pt idx="6647">
                  <c:v>5.9588796289799989E-2</c:v>
                </c:pt>
                <c:pt idx="6648">
                  <c:v>-2.015941543869022</c:v>
                </c:pt>
                <c:pt idx="6649">
                  <c:v>1.6757967935078442</c:v>
                </c:pt>
                <c:pt idx="6650">
                  <c:v>13.965814340495692</c:v>
                </c:pt>
                <c:pt idx="6651">
                  <c:v>1.4405343592149933E-3</c:v>
                </c:pt>
                <c:pt idx="6652">
                  <c:v>-0.24511249783653111</c:v>
                </c:pt>
                <c:pt idx="6653">
                  <c:v>-10.451211111832329</c:v>
                </c:pt>
                <c:pt idx="6654">
                  <c:v>-1.3219280948873622</c:v>
                </c:pt>
                <c:pt idx="6655">
                  <c:v>0.56416118199888421</c:v>
                </c:pt>
                <c:pt idx="6656">
                  <c:v>5.3457748368417306</c:v>
                </c:pt>
                <c:pt idx="6657">
                  <c:v>8.8672787397096631</c:v>
                </c:pt>
                <c:pt idx="6658">
                  <c:v>-0.68604975541236179</c:v>
                </c:pt>
                <c:pt idx="6659">
                  <c:v>1.5525410230287788</c:v>
                </c:pt>
                <c:pt idx="6660">
                  <c:v>0.13972476366661321</c:v>
                </c:pt>
                <c:pt idx="6661">
                  <c:v>-0.79836613883034924</c:v>
                </c:pt>
                <c:pt idx="6662">
                  <c:v>10.583082767502933</c:v>
                </c:pt>
                <c:pt idx="6663">
                  <c:v>-1.53051471669878</c:v>
                </c:pt>
                <c:pt idx="6664">
                  <c:v>-2.0246620542342688</c:v>
                </c:pt>
                <c:pt idx="6665">
                  <c:v>4.770468417348976</c:v>
                </c:pt>
                <c:pt idx="6666">
                  <c:v>-4.3692338096657197</c:v>
                </c:pt>
                <c:pt idx="6667">
                  <c:v>8.8683081332894673</c:v>
                </c:pt>
                <c:pt idx="6668">
                  <c:v>8.3837042924740537</c:v>
                </c:pt>
                <c:pt idx="6669">
                  <c:v>0.31092909593810547</c:v>
                </c:pt>
                <c:pt idx="6670">
                  <c:v>-5.0874628412503391</c:v>
                </c:pt>
                <c:pt idx="6671">
                  <c:v>-0.16227142889887733</c:v>
                </c:pt>
                <c:pt idx="6672">
                  <c:v>-14.468305841138815</c:v>
                </c:pt>
                <c:pt idx="6673">
                  <c:v>13.316328677872624</c:v>
                </c:pt>
                <c:pt idx="6674">
                  <c:v>-0.47757896534755701</c:v>
                </c:pt>
                <c:pt idx="6675">
                  <c:v>-1.0702090022814028</c:v>
                </c:pt>
                <c:pt idx="6676">
                  <c:v>-7.0624959257337645</c:v>
                </c:pt>
                <c:pt idx="6677">
                  <c:v>-0.10579466402259695</c:v>
                </c:pt>
                <c:pt idx="6678">
                  <c:v>0.18092866650850609</c:v>
                </c:pt>
                <c:pt idx="6679">
                  <c:v>-0.15890359535106025</c:v>
                </c:pt>
                <c:pt idx="6680">
                  <c:v>7.6815597050830894E-2</c:v>
                </c:pt>
                <c:pt idx="6681">
                  <c:v>-0.58616125030478183</c:v>
                </c:pt>
                <c:pt idx="6682">
                  <c:v>-5.6034034914327693E-2</c:v>
                </c:pt>
                <c:pt idx="6683">
                  <c:v>2.2447048834070458</c:v>
                </c:pt>
                <c:pt idx="6684">
                  <c:v>-1.5973462251769883</c:v>
                </c:pt>
                <c:pt idx="6685">
                  <c:v>-0.30580842952408566</c:v>
                </c:pt>
                <c:pt idx="6686">
                  <c:v>-13.628749297384518</c:v>
                </c:pt>
                <c:pt idx="6687">
                  <c:v>13.425259620668546</c:v>
                </c:pt>
                <c:pt idx="6688">
                  <c:v>1.3565175853554989</c:v>
                </c:pt>
                <c:pt idx="6689">
                  <c:v>-0.37787510993456441</c:v>
                </c:pt>
                <c:pt idx="6690">
                  <c:v>0.80581220755570271</c:v>
                </c:pt>
                <c:pt idx="6691">
                  <c:v>6.0732489820306386</c:v>
                </c:pt>
                <c:pt idx="6692">
                  <c:v>3.3185061838171621</c:v>
                </c:pt>
                <c:pt idx="6693">
                  <c:v>-0.26135364251042553</c:v>
                </c:pt>
                <c:pt idx="6694">
                  <c:v>-7.6486571760385464</c:v>
                </c:pt>
                <c:pt idx="6695">
                  <c:v>-3.8025539357937825</c:v>
                </c:pt>
                <c:pt idx="6696">
                  <c:v>10.582769240382088</c:v>
                </c:pt>
                <c:pt idx="6697">
                  <c:v>-2.6913327900900228</c:v>
                </c:pt>
                <c:pt idx="6698">
                  <c:v>1.0159415438690216</c:v>
                </c:pt>
                <c:pt idx="6699">
                  <c:v>0.15836559566858974</c:v>
                </c:pt>
                <c:pt idx="6700">
                  <c:v>16.711743142467974</c:v>
                </c:pt>
                <c:pt idx="6701">
                  <c:v>-9.2304207950923818</c:v>
                </c:pt>
                <c:pt idx="6702">
                  <c:v>0.16992500144231237</c:v>
                </c:pt>
                <c:pt idx="6703">
                  <c:v>-0.81622887269085953</c:v>
                </c:pt>
                <c:pt idx="6704">
                  <c:v>-0.40335569423120865</c:v>
                </c:pt>
                <c:pt idx="6705">
                  <c:v>-0.19744606420621708</c:v>
                </c:pt>
                <c:pt idx="6706">
                  <c:v>1.8709790768046668</c:v>
                </c:pt>
                <c:pt idx="6707">
                  <c:v>-9.8662486111111729</c:v>
                </c:pt>
                <c:pt idx="6708">
                  <c:v>1.6363429722609677</c:v>
                </c:pt>
                <c:pt idx="6709">
                  <c:v>0.17449773123213647</c:v>
                </c:pt>
                <c:pt idx="6710">
                  <c:v>0.53245066356001403</c:v>
                </c:pt>
                <c:pt idx="6711">
                  <c:v>0.10402306454322829</c:v>
                </c:pt>
                <c:pt idx="6712">
                  <c:v>6.0732489820306386</c:v>
                </c:pt>
                <c:pt idx="6713">
                  <c:v>-0.49957100949051164</c:v>
                </c:pt>
                <c:pt idx="6714">
                  <c:v>0.29373120305671035</c:v>
                </c:pt>
                <c:pt idx="6715">
                  <c:v>-0.23946593469538963</c:v>
                </c:pt>
                <c:pt idx="6716">
                  <c:v>-5.5647846187835261</c:v>
                </c:pt>
                <c:pt idx="6717">
                  <c:v>1.0906025487809066</c:v>
                </c:pt>
                <c:pt idx="6718">
                  <c:v>0.35363695461470068</c:v>
                </c:pt>
                <c:pt idx="6719">
                  <c:v>2.8744691179161412</c:v>
                </c:pt>
                <c:pt idx="6720">
                  <c:v>8.6450579349844769</c:v>
                </c:pt>
                <c:pt idx="6721">
                  <c:v>-0.28080910756176986</c:v>
                </c:pt>
                <c:pt idx="6722">
                  <c:v>8.3837042924740537</c:v>
                </c:pt>
                <c:pt idx="6723">
                  <c:v>0.2461605872693978</c:v>
                </c:pt>
                <c:pt idx="6724">
                  <c:v>0.38744738279202512</c:v>
                </c:pt>
                <c:pt idx="6725">
                  <c:v>1.1844245711374273</c:v>
                </c:pt>
                <c:pt idx="6726">
                  <c:v>10.643856189774725</c:v>
                </c:pt>
                <c:pt idx="6727">
                  <c:v>0.41383874969521822</c:v>
                </c:pt>
                <c:pt idx="6728">
                  <c:v>-7.4401770615573515</c:v>
                </c:pt>
                <c:pt idx="6729">
                  <c:v>-1.0301285984891924E-3</c:v>
                </c:pt>
                <c:pt idx="6730">
                  <c:v>1.1690235987007802</c:v>
                </c:pt>
                <c:pt idx="6731">
                  <c:v>6.2394765427081618</c:v>
                </c:pt>
                <c:pt idx="6732">
                  <c:v>8.3822637581148385</c:v>
                </c:pt>
                <c:pt idx="6733">
                  <c:v>-0.15506939649283341</c:v>
                </c:pt>
                <c:pt idx="6734">
                  <c:v>-11.840515686924171</c:v>
                </c:pt>
                <c:pt idx="6735">
                  <c:v>-0.11028205501491105</c:v>
                </c:pt>
                <c:pt idx="6736">
                  <c:v>3.5178804492564582</c:v>
                </c:pt>
                <c:pt idx="6737">
                  <c:v>0.17577125937799951</c:v>
                </c:pt>
                <c:pt idx="6738">
                  <c:v>0.26678654069490165</c:v>
                </c:pt>
                <c:pt idx="6739">
                  <c:v>4.2064059566543882E-2</c:v>
                </c:pt>
                <c:pt idx="6740">
                  <c:v>3.0580924143643293</c:v>
                </c:pt>
                <c:pt idx="6741">
                  <c:v>-5.0626073069967782E-2</c:v>
                </c:pt>
                <c:pt idx="6742">
                  <c:v>-0.10962449117449866</c:v>
                </c:pt>
                <c:pt idx="6743">
                  <c:v>0</c:v>
                </c:pt>
                <c:pt idx="6744">
                  <c:v>0.21681138907314862</c:v>
                </c:pt>
                <c:pt idx="6745">
                  <c:v>0.18676851160572655</c:v>
                </c:pt>
                <c:pt idx="6746">
                  <c:v>1.5501970825604798</c:v>
                </c:pt>
                <c:pt idx="6747">
                  <c:v>-4.0636260323406663E-2</c:v>
                </c:pt>
                <c:pt idx="6748">
                  <c:v>-0.18237195900901748</c:v>
                </c:pt>
                <c:pt idx="6749">
                  <c:v>-7.0660891904577721</c:v>
                </c:pt>
                <c:pt idx="6750">
                  <c:v>9.5895427222318363E-2</c:v>
                </c:pt>
                <c:pt idx="6751">
                  <c:v>-0.14519791553993558</c:v>
                </c:pt>
                <c:pt idx="6752">
                  <c:v>-6.0732489820306386</c:v>
                </c:pt>
                <c:pt idx="6753">
                  <c:v>-9.1807379869299446</c:v>
                </c:pt>
                <c:pt idx="6754">
                  <c:v>-2.7755480564852579</c:v>
                </c:pt>
                <c:pt idx="6755">
                  <c:v>2.7829941252106112</c:v>
                </c:pt>
                <c:pt idx="6756">
                  <c:v>0.56559717585422531</c:v>
                </c:pt>
                <c:pt idx="6757">
                  <c:v>-1.4916276928387247</c:v>
                </c:pt>
                <c:pt idx="6758">
                  <c:v>-3.2421477692377507E-2</c:v>
                </c:pt>
                <c:pt idx="6759">
                  <c:v>0.72246602447109098</c:v>
                </c:pt>
                <c:pt idx="6760">
                  <c:v>-0.16992500144231246</c:v>
                </c:pt>
                <c:pt idx="6761">
                  <c:v>-10.059344460824425</c:v>
                </c:pt>
                <c:pt idx="6762">
                  <c:v>0.38109016735550605</c:v>
                </c:pt>
                <c:pt idx="6763">
                  <c:v>1.335603031784439</c:v>
                </c:pt>
                <c:pt idx="6764">
                  <c:v>-0.69437371744173826</c:v>
                </c:pt>
                <c:pt idx="6765">
                  <c:v>0.65603761193347332</c:v>
                </c:pt>
                <c:pt idx="6766">
                  <c:v>11.673750739438065</c:v>
                </c:pt>
                <c:pt idx="6767">
                  <c:v>0.73816235494896709</c:v>
                </c:pt>
                <c:pt idx="6768">
                  <c:v>8.3837042924740537</c:v>
                </c:pt>
                <c:pt idx="6769">
                  <c:v>-1.2080252249840546</c:v>
                </c:pt>
                <c:pt idx="6770">
                  <c:v>0.41948340431003578</c:v>
                </c:pt>
                <c:pt idx="6771">
                  <c:v>-2.0439298307062788</c:v>
                </c:pt>
                <c:pt idx="6772">
                  <c:v>-1.6017132519074588E-16</c:v>
                </c:pt>
                <c:pt idx="6773">
                  <c:v>0.87228883181145567</c:v>
                </c:pt>
                <c:pt idx="6774">
                  <c:v>-0.37125580725093038</c:v>
                </c:pt>
                <c:pt idx="6775">
                  <c:v>0.24544034581905569</c:v>
                </c:pt>
                <c:pt idx="6776">
                  <c:v>0.30570824584702738</c:v>
                </c:pt>
                <c:pt idx="6777">
                  <c:v>0.23132554610645553</c:v>
                </c:pt>
                <c:pt idx="6778">
                  <c:v>-14.904399421380555</c:v>
                </c:pt>
                <c:pt idx="6779">
                  <c:v>-0.26734009237916551</c:v>
                </c:pt>
                <c:pt idx="6780">
                  <c:v>0.387516436514939</c:v>
                </c:pt>
                <c:pt idx="6781">
                  <c:v>0.45601852805424237</c:v>
                </c:pt>
                <c:pt idx="6782">
                  <c:v>1.4259511594305907</c:v>
                </c:pt>
                <c:pt idx="6783">
                  <c:v>0.89781659843565886</c:v>
                </c:pt>
                <c:pt idx="6784">
                  <c:v>2.3959286763311392</c:v>
                </c:pt>
                <c:pt idx="6785">
                  <c:v>0.1908223423355784</c:v>
                </c:pt>
                <c:pt idx="6786">
                  <c:v>0.74322458463788854</c:v>
                </c:pt>
                <c:pt idx="6787">
                  <c:v>1.3183258582071666</c:v>
                </c:pt>
                <c:pt idx="6788">
                  <c:v>11.229219383469125</c:v>
                </c:pt>
                <c:pt idx="6789">
                  <c:v>2.4102365130150227</c:v>
                </c:pt>
                <c:pt idx="6790">
                  <c:v>-4.9068905956085178</c:v>
                </c:pt>
                <c:pt idx="6791">
                  <c:v>-0.33703498727757097</c:v>
                </c:pt>
                <c:pt idx="6792">
                  <c:v>2.828904443142367E-2</c:v>
                </c:pt>
                <c:pt idx="6793">
                  <c:v>3.4488376385290613E-2</c:v>
                </c:pt>
                <c:pt idx="6794">
                  <c:v>-0.4974996594708172</c:v>
                </c:pt>
                <c:pt idx="6795">
                  <c:v>2.5463596614974091</c:v>
                </c:pt>
                <c:pt idx="6796">
                  <c:v>5.2467419894135482E-2</c:v>
                </c:pt>
                <c:pt idx="6797">
                  <c:v>0.66721251547625149</c:v>
                </c:pt>
                <c:pt idx="6798">
                  <c:v>6.0732489820306386</c:v>
                </c:pt>
                <c:pt idx="6799">
                  <c:v>0.27292515535544071</c:v>
                </c:pt>
                <c:pt idx="6800">
                  <c:v>-9.5196362528432132</c:v>
                </c:pt>
                <c:pt idx="6801">
                  <c:v>-9.6450579349844787</c:v>
                </c:pt>
                <c:pt idx="6802">
                  <c:v>-7.0660891904577721</c:v>
                </c:pt>
                <c:pt idx="6803">
                  <c:v>-10.381542951184585</c:v>
                </c:pt>
                <c:pt idx="6804">
                  <c:v>8.0624959257337636</c:v>
                </c:pt>
                <c:pt idx="6805">
                  <c:v>4.1820175694627218E-2</c:v>
                </c:pt>
                <c:pt idx="6806">
                  <c:v>0.11929892837234414</c:v>
                </c:pt>
                <c:pt idx="6807">
                  <c:v>0.91253715874966068</c:v>
                </c:pt>
                <c:pt idx="6808">
                  <c:v>0.41383575406909068</c:v>
                </c:pt>
                <c:pt idx="6809">
                  <c:v>12.673750739438065</c:v>
                </c:pt>
                <c:pt idx="6810">
                  <c:v>-6.9108925261660152</c:v>
                </c:pt>
                <c:pt idx="6811">
                  <c:v>-0.42033179894835665</c:v>
                </c:pt>
                <c:pt idx="6812">
                  <c:v>0.52636784681030802</c:v>
                </c:pt>
                <c:pt idx="6813">
                  <c:v>1.0978473233981443</c:v>
                </c:pt>
                <c:pt idx="6814">
                  <c:v>3.1812472446799121E-3</c:v>
                </c:pt>
                <c:pt idx="6815">
                  <c:v>0.52869428107441097</c:v>
                </c:pt>
                <c:pt idx="6816">
                  <c:v>7.6462586799900292</c:v>
                </c:pt>
                <c:pt idx="6817">
                  <c:v>-1.1102453167055111</c:v>
                </c:pt>
                <c:pt idx="6818">
                  <c:v>-13.325727069736166</c:v>
                </c:pt>
                <c:pt idx="6819">
                  <c:v>-6.0732489820306386</c:v>
                </c:pt>
                <c:pt idx="6820">
                  <c:v>-8.6462586799900301</c:v>
                </c:pt>
                <c:pt idx="6821">
                  <c:v>-5.5647846187835261</c:v>
                </c:pt>
                <c:pt idx="6822">
                  <c:v>7.0660891904577738</c:v>
                </c:pt>
                <c:pt idx="6823">
                  <c:v>-0.32757465802850438</c:v>
                </c:pt>
                <c:pt idx="6824">
                  <c:v>-11.786950240502948</c:v>
                </c:pt>
                <c:pt idx="6825">
                  <c:v>0.70581689559554184</c:v>
                </c:pt>
                <c:pt idx="6826">
                  <c:v>-1.0772012373120343</c:v>
                </c:pt>
                <c:pt idx="6827">
                  <c:v>-0.24100809950379493</c:v>
                </c:pt>
                <c:pt idx="6828">
                  <c:v>0.96712901687574271</c:v>
                </c:pt>
                <c:pt idx="6829">
                  <c:v>9.3822637581148385</c:v>
                </c:pt>
                <c:pt idx="6830">
                  <c:v>-0.22239242133644802</c:v>
                </c:pt>
                <c:pt idx="6831">
                  <c:v>-1.4353861446706462</c:v>
                </c:pt>
                <c:pt idx="6832">
                  <c:v>-5.3457748368417297</c:v>
                </c:pt>
                <c:pt idx="6833">
                  <c:v>-1.0500406824995954</c:v>
                </c:pt>
                <c:pt idx="6834">
                  <c:v>0.15041684255309881</c:v>
                </c:pt>
                <c:pt idx="6835">
                  <c:v>16.848435484820342</c:v>
                </c:pt>
                <c:pt idx="6836">
                  <c:v>-3.8930161208464935</c:v>
                </c:pt>
                <c:pt idx="6837">
                  <c:v>-0.28010791919273537</c:v>
                </c:pt>
                <c:pt idx="6838">
                  <c:v>7.0660891904577721</c:v>
                </c:pt>
                <c:pt idx="6839">
                  <c:v>9.5196362528432132</c:v>
                </c:pt>
                <c:pt idx="6840">
                  <c:v>-3.5565359983715919E-2</c:v>
                </c:pt>
                <c:pt idx="6841">
                  <c:v>-0.42182666494148291</c:v>
                </c:pt>
                <c:pt idx="6842">
                  <c:v>-7.6486571760385464</c:v>
                </c:pt>
                <c:pt idx="6843">
                  <c:v>-0.17331104332732375</c:v>
                </c:pt>
                <c:pt idx="6844">
                  <c:v>-6.2263437438722487E-2</c:v>
                </c:pt>
                <c:pt idx="6845">
                  <c:v>1.7267651273791429E-2</c:v>
                </c:pt>
                <c:pt idx="6846">
                  <c:v>7.4288228746272555E-2</c:v>
                </c:pt>
                <c:pt idx="6847">
                  <c:v>-0.41953889151378465</c:v>
                </c:pt>
                <c:pt idx="6848">
                  <c:v>-0.16826525692522779</c:v>
                </c:pt>
                <c:pt idx="6849">
                  <c:v>-0.12572991568297304</c:v>
                </c:pt>
                <c:pt idx="6850">
                  <c:v>5.1530300640082093E-2</c:v>
                </c:pt>
                <c:pt idx="6851">
                  <c:v>-3.8651127668044505</c:v>
                </c:pt>
                <c:pt idx="6852">
                  <c:v>0.16243046489538812</c:v>
                </c:pt>
                <c:pt idx="6853">
                  <c:v>-0.60183631928555248</c:v>
                </c:pt>
                <c:pt idx="6854">
                  <c:v>0.41280249489553544</c:v>
                </c:pt>
                <c:pt idx="6855">
                  <c:v>-0.48542682717024194</c:v>
                </c:pt>
                <c:pt idx="6856">
                  <c:v>-7.0660891904577721</c:v>
                </c:pt>
                <c:pt idx="6857">
                  <c:v>0.26423615104354692</c:v>
                </c:pt>
                <c:pt idx="6858">
                  <c:v>-7.6462586799900292</c:v>
                </c:pt>
                <c:pt idx="6859">
                  <c:v>-2.6300503902496941</c:v>
                </c:pt>
                <c:pt idx="6860">
                  <c:v>-8.8672787397096631</c:v>
                </c:pt>
                <c:pt idx="6861">
                  <c:v>3.9732330904372146</c:v>
                </c:pt>
                <c:pt idx="6862">
                  <c:v>1.1130747272046313</c:v>
                </c:pt>
                <c:pt idx="6863">
                  <c:v>0.17218097538268007</c:v>
                </c:pt>
                <c:pt idx="6864">
                  <c:v>-0.50523530825042251</c:v>
                </c:pt>
                <c:pt idx="6865">
                  <c:v>6.5444235621894187</c:v>
                </c:pt>
                <c:pt idx="6866">
                  <c:v>0.36421634879111014</c:v>
                </c:pt>
                <c:pt idx="6867">
                  <c:v>10.451554569765362</c:v>
                </c:pt>
                <c:pt idx="6868">
                  <c:v>-0.13279888254789812</c:v>
                </c:pt>
                <c:pt idx="6869">
                  <c:v>1.4321427076223767</c:v>
                </c:pt>
                <c:pt idx="6870">
                  <c:v>0.25311893696871146</c:v>
                </c:pt>
                <c:pt idx="6871">
                  <c:v>1</c:v>
                </c:pt>
                <c:pt idx="6872">
                  <c:v>-4.5323990509490313E-2</c:v>
                </c:pt>
                <c:pt idx="6873">
                  <c:v>0.88634321820443307</c:v>
                </c:pt>
                <c:pt idx="6874">
                  <c:v>0.27624798243350218</c:v>
                </c:pt>
                <c:pt idx="6875">
                  <c:v>-0.70922060368330209</c:v>
                </c:pt>
                <c:pt idx="6876">
                  <c:v>0.77184063544466575</c:v>
                </c:pt>
                <c:pt idx="6877">
                  <c:v>0.11547721741993588</c:v>
                </c:pt>
                <c:pt idx="6878">
                  <c:v>0.77811908196296764</c:v>
                </c:pt>
                <c:pt idx="6879">
                  <c:v>-1.8809849774758289E-2</c:v>
                </c:pt>
                <c:pt idx="6880">
                  <c:v>0.46948528330122069</c:v>
                </c:pt>
                <c:pt idx="6881">
                  <c:v>-7.0660891904577721</c:v>
                </c:pt>
                <c:pt idx="6882">
                  <c:v>-0.22239242133644782</c:v>
                </c:pt>
                <c:pt idx="6883">
                  <c:v>0.23851208669972487</c:v>
                </c:pt>
                <c:pt idx="6884">
                  <c:v>3.4188686175826877E-2</c:v>
                </c:pt>
                <c:pt idx="6885">
                  <c:v>-6.4485380546419213</c:v>
                </c:pt>
                <c:pt idx="6886">
                  <c:v>-12.059119092544519</c:v>
                </c:pt>
                <c:pt idx="6887">
                  <c:v>-14.151677252717555</c:v>
                </c:pt>
                <c:pt idx="6888">
                  <c:v>-8.0657663345225325E-2</c:v>
                </c:pt>
                <c:pt idx="6889">
                  <c:v>0.36975661997797726</c:v>
                </c:pt>
                <c:pt idx="6890">
                  <c:v>-0.58496250072115608</c:v>
                </c:pt>
                <c:pt idx="6891">
                  <c:v>3.037364904351901E-2</c:v>
                </c:pt>
                <c:pt idx="6892">
                  <c:v>1.4653808849684835</c:v>
                </c:pt>
                <c:pt idx="6893">
                  <c:v>-3.2881064277906269</c:v>
                </c:pt>
                <c:pt idx="6894">
                  <c:v>9.2288186904958813</c:v>
                </c:pt>
                <c:pt idx="6895">
                  <c:v>0.56559717585422464</c:v>
                </c:pt>
                <c:pt idx="6896">
                  <c:v>-0.33153093495767444</c:v>
                </c:pt>
                <c:pt idx="6897">
                  <c:v>-0.20216785206090276</c:v>
                </c:pt>
                <c:pt idx="6898">
                  <c:v>-6.6836535579212542E-2</c:v>
                </c:pt>
                <c:pt idx="6899">
                  <c:v>1.5084327539054997E-2</c:v>
                </c:pt>
                <c:pt idx="6900">
                  <c:v>0</c:v>
                </c:pt>
                <c:pt idx="6901">
                  <c:v>-12.103506382011545</c:v>
                </c:pt>
                <c:pt idx="6902">
                  <c:v>-0.13058410981014437</c:v>
                </c:pt>
                <c:pt idx="6903">
                  <c:v>1.7004397181410922</c:v>
                </c:pt>
                <c:pt idx="6904">
                  <c:v>-0.20079532871890682</c:v>
                </c:pt>
                <c:pt idx="6905">
                  <c:v>-0.18779375981248128</c:v>
                </c:pt>
                <c:pt idx="6906">
                  <c:v>-2.3150531567643107</c:v>
                </c:pt>
                <c:pt idx="6907">
                  <c:v>-0.13750352374993477</c:v>
                </c:pt>
                <c:pt idx="6908">
                  <c:v>0.43030425593215427</c:v>
                </c:pt>
                <c:pt idx="6909">
                  <c:v>-0.36017556424432562</c:v>
                </c:pt>
                <c:pt idx="6910">
                  <c:v>5.294887994895902E-2</c:v>
                </c:pt>
                <c:pt idx="6911">
                  <c:v>-7.1892918481785723E-2</c:v>
                </c:pt>
                <c:pt idx="6912">
                  <c:v>0.95605665241240301</c:v>
                </c:pt>
                <c:pt idx="6913">
                  <c:v>-8.6462586799900301</c:v>
                </c:pt>
                <c:pt idx="6914">
                  <c:v>4.0957186293925396</c:v>
                </c:pt>
                <c:pt idx="6915">
                  <c:v>-9.7604427459966399</c:v>
                </c:pt>
                <c:pt idx="6916">
                  <c:v>0.26149224102538826</c:v>
                </c:pt>
                <c:pt idx="6917">
                  <c:v>8.3837042924740537</c:v>
                </c:pt>
                <c:pt idx="6918">
                  <c:v>-2.8675048477786517E-2</c:v>
                </c:pt>
                <c:pt idx="6919">
                  <c:v>-4.1799090900149345</c:v>
                </c:pt>
                <c:pt idx="6920">
                  <c:v>0.6372518211099869</c:v>
                </c:pt>
                <c:pt idx="6921">
                  <c:v>-0.16262020081907899</c:v>
                </c:pt>
                <c:pt idx="6922">
                  <c:v>5.4447784022376808E-2</c:v>
                </c:pt>
                <c:pt idx="6923">
                  <c:v>-6.4705689387815526E-2</c:v>
                </c:pt>
                <c:pt idx="6924">
                  <c:v>-8.8672787397096631</c:v>
                </c:pt>
                <c:pt idx="6925">
                  <c:v>2.5334191107906952</c:v>
                </c:pt>
                <c:pt idx="6926">
                  <c:v>-1.9434164716336324</c:v>
                </c:pt>
                <c:pt idx="6927">
                  <c:v>-0.21385068507064542</c:v>
                </c:pt>
                <c:pt idx="6928">
                  <c:v>-7.15979157286613E-3</c:v>
                </c:pt>
                <c:pt idx="6929">
                  <c:v>-0.6865005271832183</c:v>
                </c:pt>
                <c:pt idx="6930">
                  <c:v>8.3837042924740537</c:v>
                </c:pt>
                <c:pt idx="6931">
                  <c:v>0.30116953472056501</c:v>
                </c:pt>
                <c:pt idx="6932">
                  <c:v>-1.8011895492518895</c:v>
                </c:pt>
                <c:pt idx="6933">
                  <c:v>-9.5196362528432132</c:v>
                </c:pt>
                <c:pt idx="6934">
                  <c:v>-11.518489240994933</c:v>
                </c:pt>
                <c:pt idx="6935">
                  <c:v>-9.5189809291704002</c:v>
                </c:pt>
                <c:pt idx="6936">
                  <c:v>-6.4512111118323299</c:v>
                </c:pt>
                <c:pt idx="6937">
                  <c:v>-7.0660891904577721</c:v>
                </c:pt>
                <c:pt idx="6938">
                  <c:v>0</c:v>
                </c:pt>
                <c:pt idx="6939">
                  <c:v>-0.7601729853275313</c:v>
                </c:pt>
                <c:pt idx="6940">
                  <c:v>5.8493568317123996</c:v>
                </c:pt>
                <c:pt idx="6941">
                  <c:v>-0.24220090241662839</c:v>
                </c:pt>
                <c:pt idx="6942">
                  <c:v>1.9764315288615955</c:v>
                </c:pt>
                <c:pt idx="6943">
                  <c:v>0.42294269736418993</c:v>
                </c:pt>
                <c:pt idx="6944">
                  <c:v>0.5522602837777596</c:v>
                </c:pt>
                <c:pt idx="6945">
                  <c:v>-6.9068905956085187</c:v>
                </c:pt>
                <c:pt idx="6946">
                  <c:v>-13.872706939804187</c:v>
                </c:pt>
                <c:pt idx="6947">
                  <c:v>1.4709380440204287</c:v>
                </c:pt>
                <c:pt idx="6948">
                  <c:v>-1</c:v>
                </c:pt>
                <c:pt idx="6949">
                  <c:v>-2.4882218458828058</c:v>
                </c:pt>
                <c:pt idx="6950">
                  <c:v>-0.38589115361932724</c:v>
                </c:pt>
                <c:pt idx="6951">
                  <c:v>-2.2367813028454756E-2</c:v>
                </c:pt>
                <c:pt idx="6952">
                  <c:v>6.0120992437570929E-2</c:v>
                </c:pt>
                <c:pt idx="6953">
                  <c:v>10.703326841459814</c:v>
                </c:pt>
                <c:pt idx="6954">
                  <c:v>0.49910176406731804</c:v>
                </c:pt>
                <c:pt idx="6955">
                  <c:v>-0.41962476877449539</c:v>
                </c:pt>
                <c:pt idx="6956">
                  <c:v>-7.2280783843737623E-2</c:v>
                </c:pt>
                <c:pt idx="6957">
                  <c:v>-12.518407276671365</c:v>
                </c:pt>
                <c:pt idx="6958">
                  <c:v>10.147204924942228</c:v>
                </c:pt>
                <c:pt idx="6959">
                  <c:v>-0.51498501840517519</c:v>
                </c:pt>
                <c:pt idx="6960">
                  <c:v>1.7352491215771844</c:v>
                </c:pt>
                <c:pt idx="6961">
                  <c:v>10.058893689053569</c:v>
                </c:pt>
                <c:pt idx="6962">
                  <c:v>-3.8365012677171211</c:v>
                </c:pt>
                <c:pt idx="6963">
                  <c:v>3.8509516792631384</c:v>
                </c:pt>
                <c:pt idx="6964">
                  <c:v>6.2029400586702756</c:v>
                </c:pt>
                <c:pt idx="6965">
                  <c:v>-2.1736480874850295</c:v>
                </c:pt>
                <c:pt idx="6966">
                  <c:v>-3.5623909730721215E-2</c:v>
                </c:pt>
                <c:pt idx="6967">
                  <c:v>8.75933340719466</c:v>
                </c:pt>
                <c:pt idx="6968">
                  <c:v>8.6462586799900301</c:v>
                </c:pt>
                <c:pt idx="6969">
                  <c:v>-12.773139206719691</c:v>
                </c:pt>
                <c:pt idx="6970">
                  <c:v>-0.51667776115468189</c:v>
                </c:pt>
                <c:pt idx="6971">
                  <c:v>-14.666242498774883</c:v>
                </c:pt>
                <c:pt idx="6972">
                  <c:v>-1.105518850899579E-2</c:v>
                </c:pt>
                <c:pt idx="6973">
                  <c:v>-11.306821202497154</c:v>
                </c:pt>
                <c:pt idx="6974">
                  <c:v>10.146780789986687</c:v>
                </c:pt>
                <c:pt idx="6975">
                  <c:v>7.6462586799900292</c:v>
                </c:pt>
                <c:pt idx="6976">
                  <c:v>-1.9205655325055953</c:v>
                </c:pt>
                <c:pt idx="6977">
                  <c:v>-0.19793937761190911</c:v>
                </c:pt>
                <c:pt idx="6978">
                  <c:v>-4.5590811679568057E-2</c:v>
                </c:pt>
                <c:pt idx="6979">
                  <c:v>3.3630777881280209E-2</c:v>
                </c:pt>
                <c:pt idx="6980">
                  <c:v>0.29044986341419454</c:v>
                </c:pt>
                <c:pt idx="6981">
                  <c:v>-12.485326189240524</c:v>
                </c:pt>
                <c:pt idx="6982">
                  <c:v>1.3388019134517581</c:v>
                </c:pt>
                <c:pt idx="6983">
                  <c:v>-5.6583528366367424E-2</c:v>
                </c:pt>
                <c:pt idx="6984">
                  <c:v>-1.9857606332167437</c:v>
                </c:pt>
                <c:pt idx="6985">
                  <c:v>0.24557720875724784</c:v>
                </c:pt>
                <c:pt idx="6986">
                  <c:v>0.43063435432986236</c:v>
                </c:pt>
                <c:pt idx="6987">
                  <c:v>0.57447012690351429</c:v>
                </c:pt>
                <c:pt idx="6988">
                  <c:v>8.3837042924740537</c:v>
                </c:pt>
                <c:pt idx="6989">
                  <c:v>-0.15292464891610991</c:v>
                </c:pt>
                <c:pt idx="6990">
                  <c:v>0.10691520391651189</c:v>
                </c:pt>
                <c:pt idx="6991">
                  <c:v>1.1172143579559932</c:v>
                </c:pt>
                <c:pt idx="6992">
                  <c:v>0.58376275425626512</c:v>
                </c:pt>
                <c:pt idx="6993">
                  <c:v>-6.5235619560570131</c:v>
                </c:pt>
                <c:pt idx="6994">
                  <c:v>10.582769240382088</c:v>
                </c:pt>
                <c:pt idx="6995">
                  <c:v>6.0732489820306386</c:v>
                </c:pt>
                <c:pt idx="6996">
                  <c:v>-8.7824522505256706</c:v>
                </c:pt>
                <c:pt idx="6997">
                  <c:v>1.6896598793878499</c:v>
                </c:pt>
                <c:pt idx="6998">
                  <c:v>-13.092536932563952</c:v>
                </c:pt>
                <c:pt idx="6999">
                  <c:v>2.6933386617659485</c:v>
                </c:pt>
                <c:pt idx="7000">
                  <c:v>-1.3147325934831584</c:v>
                </c:pt>
                <c:pt idx="7001">
                  <c:v>9.2304207950923818</c:v>
                </c:pt>
                <c:pt idx="7002">
                  <c:v>-8.0624959257337636</c:v>
                </c:pt>
                <c:pt idx="7003">
                  <c:v>-7.0660891904577721</c:v>
                </c:pt>
                <c:pt idx="7004">
                  <c:v>-8.8683081332894673</c:v>
                </c:pt>
                <c:pt idx="7005">
                  <c:v>1.7369655941662061</c:v>
                </c:pt>
                <c:pt idx="7006">
                  <c:v>0.3543495725797397</c:v>
                </c:pt>
                <c:pt idx="7007">
                  <c:v>-12.534789211480268</c:v>
                </c:pt>
                <c:pt idx="7008">
                  <c:v>-11.989749275462135</c:v>
                </c:pt>
                <c:pt idx="7009">
                  <c:v>6.0588936890535692</c:v>
                </c:pt>
                <c:pt idx="7010">
                  <c:v>5.7548875021634682</c:v>
                </c:pt>
                <c:pt idx="7011">
                  <c:v>-1.9946067412297817</c:v>
                </c:pt>
                <c:pt idx="7012">
                  <c:v>3.9874469496569152</c:v>
                </c:pt>
                <c:pt idx="7013">
                  <c:v>-12.451382851019591</c:v>
                </c:pt>
                <c:pt idx="7014">
                  <c:v>8.0606959316875546</c:v>
                </c:pt>
                <c:pt idx="7015">
                  <c:v>-8.3837042924740537</c:v>
                </c:pt>
                <c:pt idx="7016">
                  <c:v>-0.31882218401954093</c:v>
                </c:pt>
                <c:pt idx="7017">
                  <c:v>0.8473562070702827</c:v>
                </c:pt>
                <c:pt idx="7018">
                  <c:v>-3.3346229553091451</c:v>
                </c:pt>
                <c:pt idx="7019">
                  <c:v>0.32180791536787218</c:v>
                </c:pt>
                <c:pt idx="7020">
                  <c:v>-4.7828525090615005E-2</c:v>
                </c:pt>
                <c:pt idx="7021">
                  <c:v>11.188588845707349</c:v>
                </c:pt>
                <c:pt idx="7022">
                  <c:v>2.3858217114859892</c:v>
                </c:pt>
                <c:pt idx="7023">
                  <c:v>-0.32237863204010686</c:v>
                </c:pt>
                <c:pt idx="7024">
                  <c:v>-0.52273998563829771</c:v>
                </c:pt>
                <c:pt idx="7025">
                  <c:v>0.24643789530309895</c:v>
                </c:pt>
                <c:pt idx="7026">
                  <c:v>-11.550907075927366</c:v>
                </c:pt>
                <c:pt idx="7027">
                  <c:v>-1.0170735133589417</c:v>
                </c:pt>
                <c:pt idx="7028">
                  <c:v>0.58496250072115596</c:v>
                </c:pt>
                <c:pt idx="7029">
                  <c:v>-1.1373068283704872</c:v>
                </c:pt>
                <c:pt idx="7030">
                  <c:v>-1.4739311883324124</c:v>
                </c:pt>
                <c:pt idx="7031">
                  <c:v>1.4120387556490082</c:v>
                </c:pt>
                <c:pt idx="7032">
                  <c:v>0.99868905484765313</c:v>
                </c:pt>
                <c:pt idx="7033">
                  <c:v>1.1693240037077772</c:v>
                </c:pt>
                <c:pt idx="7034">
                  <c:v>-8.0606959316875546</c:v>
                </c:pt>
                <c:pt idx="7035">
                  <c:v>-7.0286403700556077</c:v>
                </c:pt>
                <c:pt idx="7036">
                  <c:v>-8.6462586799900301</c:v>
                </c:pt>
                <c:pt idx="7037">
                  <c:v>-0.26255438751597682</c:v>
                </c:pt>
                <c:pt idx="7038">
                  <c:v>6.0732489820306386</c:v>
                </c:pt>
                <c:pt idx="7039">
                  <c:v>0.13750352374993502</c:v>
                </c:pt>
                <c:pt idx="7040">
                  <c:v>0.13750352374993502</c:v>
                </c:pt>
                <c:pt idx="7041">
                  <c:v>-2.3212071678926542</c:v>
                </c:pt>
                <c:pt idx="7042">
                  <c:v>-1.9380248325184555</c:v>
                </c:pt>
                <c:pt idx="7043">
                  <c:v>11.58276924038209</c:v>
                </c:pt>
                <c:pt idx="7044">
                  <c:v>-11.344295907915818</c:v>
                </c:pt>
                <c:pt idx="7045">
                  <c:v>-0.47804729680464447</c:v>
                </c:pt>
                <c:pt idx="7046">
                  <c:v>-9.8667637673533513</c:v>
                </c:pt>
                <c:pt idx="7047">
                  <c:v>-0.12691211248221962</c:v>
                </c:pt>
                <c:pt idx="7048">
                  <c:v>6.2735755347962746E-2</c:v>
                </c:pt>
                <c:pt idx="7049">
                  <c:v>-10.75933340719466</c:v>
                </c:pt>
                <c:pt idx="7050">
                  <c:v>8.3837042924740537</c:v>
                </c:pt>
                <c:pt idx="7051">
                  <c:v>0.36257007938470814</c:v>
                </c:pt>
                <c:pt idx="7052">
                  <c:v>-8.8683081332894673</c:v>
                </c:pt>
                <c:pt idx="7053">
                  <c:v>1.0845335102116678</c:v>
                </c:pt>
                <c:pt idx="7054">
                  <c:v>-10.229619965185119</c:v>
                </c:pt>
                <c:pt idx="7055">
                  <c:v>-11.550746785383243</c:v>
                </c:pt>
                <c:pt idx="7056">
                  <c:v>-5.7958592832197748</c:v>
                </c:pt>
                <c:pt idx="7057">
                  <c:v>-9.9662651028771325</c:v>
                </c:pt>
                <c:pt idx="7058">
                  <c:v>-0.41831263131170471</c:v>
                </c:pt>
                <c:pt idx="7059">
                  <c:v>-10.146780789986686</c:v>
                </c:pt>
                <c:pt idx="7060">
                  <c:v>-0.73600507812480787</c:v>
                </c:pt>
                <c:pt idx="7061">
                  <c:v>10.45189794595189</c:v>
                </c:pt>
                <c:pt idx="7062">
                  <c:v>-0.54024053338017863</c:v>
                </c:pt>
                <c:pt idx="7063">
                  <c:v>-1.2337971846086973</c:v>
                </c:pt>
                <c:pt idx="7064">
                  <c:v>-0.56634682255380919</c:v>
                </c:pt>
                <c:pt idx="7065">
                  <c:v>11.485493915223493</c:v>
                </c:pt>
                <c:pt idx="7066">
                  <c:v>0.3297054454790817</c:v>
                </c:pt>
                <c:pt idx="7067">
                  <c:v>-8.0624959257337636</c:v>
                </c:pt>
                <c:pt idx="7068">
                  <c:v>-0.5849625007211563</c:v>
                </c:pt>
                <c:pt idx="7069">
                  <c:v>-0.56200135227784498</c:v>
                </c:pt>
                <c:pt idx="7070">
                  <c:v>0.18344614109593102</c:v>
                </c:pt>
                <c:pt idx="7071">
                  <c:v>0.15352092108730311</c:v>
                </c:pt>
                <c:pt idx="7072">
                  <c:v>-0.99999999999999967</c:v>
                </c:pt>
                <c:pt idx="7073">
                  <c:v>1.3574267761087486</c:v>
                </c:pt>
                <c:pt idx="7074">
                  <c:v>-0.66985139830766904</c:v>
                </c:pt>
                <c:pt idx="7075">
                  <c:v>-8.8672787397096631</c:v>
                </c:pt>
                <c:pt idx="7076">
                  <c:v>-5.30726778818123</c:v>
                </c:pt>
                <c:pt idx="7077">
                  <c:v>0.33014860169233079</c:v>
                </c:pt>
                <c:pt idx="7078">
                  <c:v>-2.4690176674664954</c:v>
                </c:pt>
                <c:pt idx="7079">
                  <c:v>-1.2821151473994987</c:v>
                </c:pt>
                <c:pt idx="7080">
                  <c:v>-11.188382790570113</c:v>
                </c:pt>
                <c:pt idx="7081">
                  <c:v>0.56008783208212676</c:v>
                </c:pt>
                <c:pt idx="7082">
                  <c:v>-3.8073549220576046</c:v>
                </c:pt>
                <c:pt idx="7083">
                  <c:v>0.2935364942311382</c:v>
                </c:pt>
                <c:pt idx="7084">
                  <c:v>-10.146780789986687</c:v>
                </c:pt>
                <c:pt idx="7085">
                  <c:v>-11.451554569765362</c:v>
                </c:pt>
                <c:pt idx="7086">
                  <c:v>-3.8819248890528332E-2</c:v>
                </c:pt>
                <c:pt idx="7087">
                  <c:v>-1.5825620092507136</c:v>
                </c:pt>
                <c:pt idx="7088">
                  <c:v>-0.10814880385562244</c:v>
                </c:pt>
                <c:pt idx="7089">
                  <c:v>-0.24766655747997476</c:v>
                </c:pt>
                <c:pt idx="7090">
                  <c:v>5.3457748368417297</c:v>
                </c:pt>
                <c:pt idx="7091">
                  <c:v>-11.965904504239749</c:v>
                </c:pt>
                <c:pt idx="7092">
                  <c:v>1.9593580155026542</c:v>
                </c:pt>
                <c:pt idx="7093">
                  <c:v>0.64385618977472447</c:v>
                </c:pt>
                <c:pt idx="7094">
                  <c:v>-0.13750352374993496</c:v>
                </c:pt>
                <c:pt idx="7095">
                  <c:v>-0.11864449649861925</c:v>
                </c:pt>
                <c:pt idx="7096">
                  <c:v>0.75899190049620524</c:v>
                </c:pt>
                <c:pt idx="7097">
                  <c:v>-12.013322673425447</c:v>
                </c:pt>
                <c:pt idx="7098">
                  <c:v>-10.582769240382088</c:v>
                </c:pt>
                <c:pt idx="7099">
                  <c:v>8.0624959257337636</c:v>
                </c:pt>
                <c:pt idx="7100">
                  <c:v>10.381182412624446</c:v>
                </c:pt>
                <c:pt idx="7101">
                  <c:v>-1.4458306528244473</c:v>
                </c:pt>
                <c:pt idx="7102">
                  <c:v>-12.965904504239749</c:v>
                </c:pt>
                <c:pt idx="7103">
                  <c:v>-2.8404359802390156</c:v>
                </c:pt>
                <c:pt idx="7104">
                  <c:v>0.99460674122978154</c:v>
                </c:pt>
                <c:pt idx="7105">
                  <c:v>0.31410859042806305</c:v>
                </c:pt>
                <c:pt idx="7106">
                  <c:v>-1.1520030934450498</c:v>
                </c:pt>
                <c:pt idx="7107">
                  <c:v>0.96829114027266183</c:v>
                </c:pt>
                <c:pt idx="7108">
                  <c:v>4.1627295000381084</c:v>
                </c:pt>
                <c:pt idx="7109">
                  <c:v>-1.4987542300751433</c:v>
                </c:pt>
                <c:pt idx="7110">
                  <c:v>-0.24713908367213366</c:v>
                </c:pt>
                <c:pt idx="7111">
                  <c:v>-7.0389327891398012E-2</c:v>
                </c:pt>
                <c:pt idx="7112">
                  <c:v>-8.8683081332894673</c:v>
                </c:pt>
                <c:pt idx="7113">
                  <c:v>0.83367645328956363</c:v>
                </c:pt>
                <c:pt idx="7114">
                  <c:v>-0.47533800954665795</c:v>
                </c:pt>
                <c:pt idx="7115">
                  <c:v>-8.8683081332894673</c:v>
                </c:pt>
                <c:pt idx="7116">
                  <c:v>0.69389687227432006</c:v>
                </c:pt>
                <c:pt idx="7117">
                  <c:v>7.3837042924740528</c:v>
                </c:pt>
                <c:pt idx="7118">
                  <c:v>-12.287808556012996</c:v>
                </c:pt>
                <c:pt idx="7119">
                  <c:v>-0.59099889045182463</c:v>
                </c:pt>
                <c:pt idx="7120">
                  <c:v>-0.18857770834420445</c:v>
                </c:pt>
                <c:pt idx="7121">
                  <c:v>7.0660891904577738</c:v>
                </c:pt>
                <c:pt idx="7122">
                  <c:v>-1.5142642114749232</c:v>
                </c:pt>
                <c:pt idx="7123">
                  <c:v>-0.99640075894593194</c:v>
                </c:pt>
                <c:pt idx="7124">
                  <c:v>0.52111601869653035</c:v>
                </c:pt>
                <c:pt idx="7125">
                  <c:v>1.0359792971055664</c:v>
                </c:pt>
                <c:pt idx="7126">
                  <c:v>0.69291041408827059</c:v>
                </c:pt>
                <c:pt idx="7127">
                  <c:v>11.013322673425447</c:v>
                </c:pt>
                <c:pt idx="7128">
                  <c:v>-0.15200309344504997</c:v>
                </c:pt>
                <c:pt idx="7129">
                  <c:v>3.8073549220576046</c:v>
                </c:pt>
                <c:pt idx="7130">
                  <c:v>-0.70516556599491287</c:v>
                </c:pt>
                <c:pt idx="7131">
                  <c:v>7.0660891904577738</c:v>
                </c:pt>
                <c:pt idx="7132">
                  <c:v>7.0660891904577738</c:v>
                </c:pt>
                <c:pt idx="7133">
                  <c:v>-5.3457748368417297</c:v>
                </c:pt>
                <c:pt idx="7134">
                  <c:v>7.0660891904577738</c:v>
                </c:pt>
                <c:pt idx="7135">
                  <c:v>-8.3822637581148367</c:v>
                </c:pt>
                <c:pt idx="7136">
                  <c:v>-10.319421239276787</c:v>
                </c:pt>
                <c:pt idx="7137">
                  <c:v>-3.352044241972695</c:v>
                </c:pt>
                <c:pt idx="7138">
                  <c:v>6.0732489820306386</c:v>
                </c:pt>
                <c:pt idx="7139">
                  <c:v>6.0732489820306386</c:v>
                </c:pt>
                <c:pt idx="7140">
                  <c:v>-9.2304207950923818</c:v>
                </c:pt>
                <c:pt idx="7141">
                  <c:v>-9.0597950917951025</c:v>
                </c:pt>
                <c:pt idx="7142">
                  <c:v>0.24740571734570879</c:v>
                </c:pt>
                <c:pt idx="7143">
                  <c:v>7.6486571760385464</c:v>
                </c:pt>
                <c:pt idx="7144">
                  <c:v>8.3822637581148367</c:v>
                </c:pt>
                <c:pt idx="7145">
                  <c:v>-3.7323449335123806</c:v>
                </c:pt>
                <c:pt idx="7146">
                  <c:v>-5.5647846187835261</c:v>
                </c:pt>
                <c:pt idx="7147">
                  <c:v>-0.56187888760811477</c:v>
                </c:pt>
                <c:pt idx="7148">
                  <c:v>8.0606959316875546</c:v>
                </c:pt>
                <c:pt idx="7149">
                  <c:v>8.6462586799900301</c:v>
                </c:pt>
                <c:pt idx="7150">
                  <c:v>0.50947230113689301</c:v>
                </c:pt>
                <c:pt idx="7151">
                  <c:v>0.73456310395090152</c:v>
                </c:pt>
                <c:pt idx="7152">
                  <c:v>-1.3625700793847084</c:v>
                </c:pt>
                <c:pt idx="7153">
                  <c:v>5.2400630003107684E-2</c:v>
                </c:pt>
                <c:pt idx="7154">
                  <c:v>1.1175695963811758</c:v>
                </c:pt>
                <c:pt idx="7155">
                  <c:v>0.38027208111816702</c:v>
                </c:pt>
                <c:pt idx="7156">
                  <c:v>0.27298810428495734</c:v>
                </c:pt>
                <c:pt idx="7157">
                  <c:v>1.6420539471407394</c:v>
                </c:pt>
                <c:pt idx="7158">
                  <c:v>1.5499439115427398</c:v>
                </c:pt>
                <c:pt idx="7159">
                  <c:v>-1.018311878276942</c:v>
                </c:pt>
                <c:pt idx="7160">
                  <c:v>0.2987656274511058</c:v>
                </c:pt>
                <c:pt idx="7161">
                  <c:v>-0.29996097483215128</c:v>
                </c:pt>
                <c:pt idx="7162">
                  <c:v>-0.90046432644908525</c:v>
                </c:pt>
                <c:pt idx="7163">
                  <c:v>0.36257007938470814</c:v>
                </c:pt>
                <c:pt idx="7164">
                  <c:v>-6.4130337419715577E-2</c:v>
                </c:pt>
                <c:pt idx="7165">
                  <c:v>-5.0874628412503391</c:v>
                </c:pt>
                <c:pt idx="7166">
                  <c:v>-9.9662651028771325</c:v>
                </c:pt>
                <c:pt idx="7167">
                  <c:v>-8.8672787397096631</c:v>
                </c:pt>
                <c:pt idx="7168">
                  <c:v>5.08746284125034</c:v>
                </c:pt>
                <c:pt idx="7169">
                  <c:v>-2.0576919438438157</c:v>
                </c:pt>
                <c:pt idx="7170">
                  <c:v>-9.5189809291704002</c:v>
                </c:pt>
                <c:pt idx="7171">
                  <c:v>-9.5196362528432132</c:v>
                </c:pt>
                <c:pt idx="7172">
                  <c:v>-1.1349295800861086</c:v>
                </c:pt>
                <c:pt idx="7173">
                  <c:v>20</c:v>
                </c:pt>
                <c:pt idx="7174">
                  <c:v>-9.566379768453763E-2</c:v>
                </c:pt>
                <c:pt idx="7175">
                  <c:v>1.0352754747475306</c:v>
                </c:pt>
                <c:pt idx="7176">
                  <c:v>-7.0660891904577721</c:v>
                </c:pt>
                <c:pt idx="7177">
                  <c:v>-10.229219383469125</c:v>
                </c:pt>
                <c:pt idx="7178">
                  <c:v>0.18426246146357986</c:v>
                </c:pt>
                <c:pt idx="7179">
                  <c:v>0.39343673532812351</c:v>
                </c:pt>
                <c:pt idx="7180">
                  <c:v>-0.37656335146420772</c:v>
                </c:pt>
                <c:pt idx="7181">
                  <c:v>-0.40053792958372852</c:v>
                </c:pt>
                <c:pt idx="7182">
                  <c:v>-2.5809627891465738</c:v>
                </c:pt>
                <c:pt idx="7183">
                  <c:v>-6.7414669864011483</c:v>
                </c:pt>
                <c:pt idx="7184">
                  <c:v>0.48577028510327408</c:v>
                </c:pt>
                <c:pt idx="7185">
                  <c:v>4.8197123110709805</c:v>
                </c:pt>
                <c:pt idx="7186">
                  <c:v>1.1055188508995731E-2</c:v>
                </c:pt>
                <c:pt idx="7187">
                  <c:v>-12.745464248276845</c:v>
                </c:pt>
                <c:pt idx="7188">
                  <c:v>10.942337137158821</c:v>
                </c:pt>
                <c:pt idx="7189">
                  <c:v>0</c:v>
                </c:pt>
                <c:pt idx="7190">
                  <c:v>0.35548065459838879</c:v>
                </c:pt>
                <c:pt idx="7191">
                  <c:v>2.4874668639029162E-2</c:v>
                </c:pt>
                <c:pt idx="7192">
                  <c:v>0.40414918313610765</c:v>
                </c:pt>
                <c:pt idx="7193">
                  <c:v>-0.12417941122072965</c:v>
                </c:pt>
                <c:pt idx="7194">
                  <c:v>-0.81826569626805434</c:v>
                </c:pt>
                <c:pt idx="7195">
                  <c:v>-0.73216460790238502</c:v>
                </c:pt>
                <c:pt idx="7196">
                  <c:v>-7.6462586799900292</c:v>
                </c:pt>
                <c:pt idx="7197">
                  <c:v>1.0578206543883424</c:v>
                </c:pt>
                <c:pt idx="7198">
                  <c:v>7.5187496394219219E-2</c:v>
                </c:pt>
                <c:pt idx="7199">
                  <c:v>8.0624959257337636</c:v>
                </c:pt>
                <c:pt idx="7200">
                  <c:v>0.23011978336105893</c:v>
                </c:pt>
                <c:pt idx="7201">
                  <c:v>-0.82102985895468072</c:v>
                </c:pt>
                <c:pt idx="7202">
                  <c:v>-12.125198191061759</c:v>
                </c:pt>
                <c:pt idx="7203">
                  <c:v>0.18982455888001723</c:v>
                </c:pt>
                <c:pt idx="7204">
                  <c:v>-4.3692338096657197</c:v>
                </c:pt>
                <c:pt idx="7205">
                  <c:v>-8.6462586799900301</c:v>
                </c:pt>
                <c:pt idx="7206">
                  <c:v>-2.4140611575600404</c:v>
                </c:pt>
                <c:pt idx="7207">
                  <c:v>-11.582612451267021</c:v>
                </c:pt>
                <c:pt idx="7208">
                  <c:v>-10.381542951184585</c:v>
                </c:pt>
                <c:pt idx="7209">
                  <c:v>-0.12198880417827024</c:v>
                </c:pt>
                <c:pt idx="7210">
                  <c:v>-10.759610821875045</c:v>
                </c:pt>
                <c:pt idx="7211">
                  <c:v>7.0354994767304627E-2</c:v>
                </c:pt>
                <c:pt idx="7212">
                  <c:v>0.61440627861363806</c:v>
                </c:pt>
                <c:pt idx="7213">
                  <c:v>3.9149521912300922</c:v>
                </c:pt>
                <c:pt idx="7214">
                  <c:v>0.45943161863729726</c:v>
                </c:pt>
                <c:pt idx="7215">
                  <c:v>-2.3074769385898217</c:v>
                </c:pt>
                <c:pt idx="7216">
                  <c:v>-8.6462586799900301</c:v>
                </c:pt>
                <c:pt idx="7217">
                  <c:v>8.3837042924740537</c:v>
                </c:pt>
                <c:pt idx="7218">
                  <c:v>-10.059344460824425</c:v>
                </c:pt>
                <c:pt idx="7219">
                  <c:v>-0.52971344200954107</c:v>
                </c:pt>
                <c:pt idx="7220">
                  <c:v>1.5234331497499869</c:v>
                </c:pt>
                <c:pt idx="7221">
                  <c:v>1.0197980083849816</c:v>
                </c:pt>
                <c:pt idx="7222">
                  <c:v>-0.10791533916688766</c:v>
                </c:pt>
                <c:pt idx="7223">
                  <c:v>0.31120168829430384</c:v>
                </c:pt>
                <c:pt idx="7224">
                  <c:v>0.22153698399096433</c:v>
                </c:pt>
                <c:pt idx="7225">
                  <c:v>-4.4394119358453235E-2</c:v>
                </c:pt>
                <c:pt idx="7226">
                  <c:v>-0.32832586608551301</c:v>
                </c:pt>
                <c:pt idx="7227">
                  <c:v>0</c:v>
                </c:pt>
                <c:pt idx="7228">
                  <c:v>6.6089190457772437E-2</c:v>
                </c:pt>
                <c:pt idx="7229">
                  <c:v>-6.5353737994099645E-2</c:v>
                </c:pt>
                <c:pt idx="7230">
                  <c:v>0.40194184166716107</c:v>
                </c:pt>
                <c:pt idx="7231">
                  <c:v>0.30633123983634386</c:v>
                </c:pt>
                <c:pt idx="7232">
                  <c:v>0.6419524793059862</c:v>
                </c:pt>
                <c:pt idx="7233">
                  <c:v>0.44684623750952013</c:v>
                </c:pt>
                <c:pt idx="7234">
                  <c:v>0.69449745302574872</c:v>
                </c:pt>
                <c:pt idx="7235">
                  <c:v>0.66890131922105234</c:v>
                </c:pt>
                <c:pt idx="7236">
                  <c:v>0.12553088208385912</c:v>
                </c:pt>
                <c:pt idx="7237">
                  <c:v>-2.6265654693805714E-2</c:v>
                </c:pt>
                <c:pt idx="7238">
                  <c:v>0.25964381663301966</c:v>
                </c:pt>
                <c:pt idx="7239">
                  <c:v>0.21572869105543727</c:v>
                </c:pt>
                <c:pt idx="7240">
                  <c:v>-1.0462037899274679</c:v>
                </c:pt>
                <c:pt idx="7241">
                  <c:v>2.4010683149728562</c:v>
                </c:pt>
                <c:pt idx="7242">
                  <c:v>-8.8916926749771322E-2</c:v>
                </c:pt>
                <c:pt idx="7243">
                  <c:v>0.10001173197493027</c:v>
                </c:pt>
                <c:pt idx="7244">
                  <c:v>0.65410866176192228</c:v>
                </c:pt>
                <c:pt idx="7245">
                  <c:v>-0.27400721795413702</c:v>
                </c:pt>
                <c:pt idx="7246">
                  <c:v>0.42502158785146565</c:v>
                </c:pt>
                <c:pt idx="7247">
                  <c:v>-0.19716527497977818</c:v>
                </c:pt>
                <c:pt idx="7248">
                  <c:v>0.12348305343500031</c:v>
                </c:pt>
                <c:pt idx="7249">
                  <c:v>0.18844508941311033</c:v>
                </c:pt>
                <c:pt idx="7250">
                  <c:v>0.73696559416620611</c:v>
                </c:pt>
                <c:pt idx="7251">
                  <c:v>-0.18511140525698835</c:v>
                </c:pt>
                <c:pt idx="7252">
                  <c:v>0.54225804976691794</c:v>
                </c:pt>
                <c:pt idx="7253">
                  <c:v>-2.9146345659516348E-2</c:v>
                </c:pt>
                <c:pt idx="7254">
                  <c:v>0.44464121232374187</c:v>
                </c:pt>
                <c:pt idx="7255">
                  <c:v>0.51177815411719396</c:v>
                </c:pt>
                <c:pt idx="7256">
                  <c:v>0.32192809488736235</c:v>
                </c:pt>
                <c:pt idx="7257">
                  <c:v>0.21940237873063648</c:v>
                </c:pt>
                <c:pt idx="7258">
                  <c:v>3.3166863935199062E-2</c:v>
                </c:pt>
                <c:pt idx="7259">
                  <c:v>0.93055207184242272</c:v>
                </c:pt>
                <c:pt idx="7260">
                  <c:v>-5.3061243751413613E-2</c:v>
                </c:pt>
                <c:pt idx="7261">
                  <c:v>1.2629442402113848</c:v>
                </c:pt>
                <c:pt idx="7262">
                  <c:v>0</c:v>
                </c:pt>
                <c:pt idx="7263">
                  <c:v>-0.47999294111961383</c:v>
                </c:pt>
                <c:pt idx="7264">
                  <c:v>-0.7787101351107103</c:v>
                </c:pt>
                <c:pt idx="7265">
                  <c:v>0.38466385023532507</c:v>
                </c:pt>
                <c:pt idx="7266">
                  <c:v>-2.9625169109278336E-2</c:v>
                </c:pt>
                <c:pt idx="7267">
                  <c:v>4.3068721891886243E-2</c:v>
                </c:pt>
                <c:pt idx="7268">
                  <c:v>0.81105256194819586</c:v>
                </c:pt>
                <c:pt idx="7269">
                  <c:v>-0.12024407395688007</c:v>
                </c:pt>
                <c:pt idx="7270">
                  <c:v>0.62678267641578334</c:v>
                </c:pt>
                <c:pt idx="7271">
                  <c:v>1.2964930475110921</c:v>
                </c:pt>
                <c:pt idx="7272">
                  <c:v>0.42693117786009754</c:v>
                </c:pt>
                <c:pt idx="7273">
                  <c:v>-0.50089823593268168</c:v>
                </c:pt>
                <c:pt idx="7274">
                  <c:v>-0.53051471669877992</c:v>
                </c:pt>
                <c:pt idx="7275">
                  <c:v>1.4499569695115171E-2</c:v>
                </c:pt>
                <c:pt idx="7276">
                  <c:v>-0.19264507794239571</c:v>
                </c:pt>
                <c:pt idx="7277">
                  <c:v>-0.20645087746742652</c:v>
                </c:pt>
                <c:pt idx="7278">
                  <c:v>0.92444896699282342</c:v>
                </c:pt>
                <c:pt idx="7279">
                  <c:v>0.26968902873777945</c:v>
                </c:pt>
                <c:pt idx="7280">
                  <c:v>-0.98118842904187076</c:v>
                </c:pt>
                <c:pt idx="7281">
                  <c:v>0.42064020550822001</c:v>
                </c:pt>
                <c:pt idx="7282">
                  <c:v>-0.33703498727757059</c:v>
                </c:pt>
                <c:pt idx="7283">
                  <c:v>0.66616981605634618</c:v>
                </c:pt>
                <c:pt idx="7284">
                  <c:v>0.80535256914645625</c:v>
                </c:pt>
                <c:pt idx="7285">
                  <c:v>4.6244184769227585E-2</c:v>
                </c:pt>
                <c:pt idx="7286">
                  <c:v>0.68790477571532005</c:v>
                </c:pt>
                <c:pt idx="7287">
                  <c:v>-0.94753258010586416</c:v>
                </c:pt>
                <c:pt idx="7288">
                  <c:v>0.75488750216346845</c:v>
                </c:pt>
                <c:pt idx="7289">
                  <c:v>0.54111541623100534</c:v>
                </c:pt>
                <c:pt idx="7290">
                  <c:v>-1.5662433033745673</c:v>
                </c:pt>
                <c:pt idx="7291">
                  <c:v>0.74903842646678132</c:v>
                </c:pt>
                <c:pt idx="7292">
                  <c:v>-0.12130629622213378</c:v>
                </c:pt>
                <c:pt idx="7293">
                  <c:v>0.42833432189230142</c:v>
                </c:pt>
                <c:pt idx="7294">
                  <c:v>-5.7333175065951772E-2</c:v>
                </c:pt>
                <c:pt idx="7295">
                  <c:v>-0.73039294024272006</c:v>
                </c:pt>
                <c:pt idx="7296">
                  <c:v>9.0597950917951025</c:v>
                </c:pt>
                <c:pt idx="7297">
                  <c:v>8.3837042924740537</c:v>
                </c:pt>
                <c:pt idx="7298">
                  <c:v>-12.840384550711667</c:v>
                </c:pt>
                <c:pt idx="7299">
                  <c:v>-1.4506614090095651</c:v>
                </c:pt>
                <c:pt idx="7300">
                  <c:v>-3.6606574335325126</c:v>
                </c:pt>
                <c:pt idx="7301">
                  <c:v>-5.6259342817774627</c:v>
                </c:pt>
                <c:pt idx="7302">
                  <c:v>-6.2029400586702756</c:v>
                </c:pt>
                <c:pt idx="7303">
                  <c:v>-1.8455150909950717</c:v>
                </c:pt>
                <c:pt idx="7304">
                  <c:v>-5.5647846187835261</c:v>
                </c:pt>
                <c:pt idx="7305">
                  <c:v>5.1819966452826636</c:v>
                </c:pt>
                <c:pt idx="7306">
                  <c:v>0.35614381022527536</c:v>
                </c:pt>
                <c:pt idx="7307">
                  <c:v>-7.3373186330219553E-2</c:v>
                </c:pt>
                <c:pt idx="7308">
                  <c:v>-11.146780789986687</c:v>
                </c:pt>
                <c:pt idx="7309">
                  <c:v>7.0940962762643514</c:v>
                </c:pt>
                <c:pt idx="7310">
                  <c:v>3.8073549220576046</c:v>
                </c:pt>
                <c:pt idx="7311">
                  <c:v>-0.35491650684127324</c:v>
                </c:pt>
                <c:pt idx="7312">
                  <c:v>-11.759472121202833</c:v>
                </c:pt>
                <c:pt idx="7313">
                  <c:v>0.61114643252481105</c:v>
                </c:pt>
                <c:pt idx="7314">
                  <c:v>1.2128625752007602</c:v>
                </c:pt>
                <c:pt idx="7315">
                  <c:v>-14.238827652906503</c:v>
                </c:pt>
                <c:pt idx="7316">
                  <c:v>0.93223018266192759</c:v>
                </c:pt>
                <c:pt idx="7317">
                  <c:v>-0.12988028254690984</c:v>
                </c:pt>
                <c:pt idx="7318">
                  <c:v>12.416533660199583</c:v>
                </c:pt>
                <c:pt idx="7319">
                  <c:v>-0.49683159044249126</c:v>
                </c:pt>
                <c:pt idx="7320">
                  <c:v>-0.28936096398528172</c:v>
                </c:pt>
                <c:pt idx="7321">
                  <c:v>0.545434136534519</c:v>
                </c:pt>
                <c:pt idx="7322">
                  <c:v>-0.12432813500220158</c:v>
                </c:pt>
                <c:pt idx="7323">
                  <c:v>11.268542000300123</c:v>
                </c:pt>
                <c:pt idx="7324">
                  <c:v>0.4150374992788437</c:v>
                </c:pt>
                <c:pt idx="7325">
                  <c:v>0.40346811056670678</c:v>
                </c:pt>
                <c:pt idx="7326">
                  <c:v>5.2993087613884444E-2</c:v>
                </c:pt>
                <c:pt idx="7327">
                  <c:v>-1.084533510211668</c:v>
                </c:pt>
                <c:pt idx="7328">
                  <c:v>1.9976015039514834</c:v>
                </c:pt>
                <c:pt idx="7329">
                  <c:v>-2.1569130075688561</c:v>
                </c:pt>
                <c:pt idx="7330">
                  <c:v>-0.4850149815948247</c:v>
                </c:pt>
                <c:pt idx="7331">
                  <c:v>0.43609911480667357</c:v>
                </c:pt>
                <c:pt idx="7332">
                  <c:v>11.518489240994933</c:v>
                </c:pt>
                <c:pt idx="7333">
                  <c:v>-1.6017132519074588E-16</c:v>
                </c:pt>
                <c:pt idx="7334">
                  <c:v>-4.693244216736888</c:v>
                </c:pt>
                <c:pt idx="7335">
                  <c:v>-0.44338212497280582</c:v>
                </c:pt>
                <c:pt idx="7336">
                  <c:v>0.18982455888001723</c:v>
                </c:pt>
                <c:pt idx="7337">
                  <c:v>-0.21572869105543707</c:v>
                </c:pt>
                <c:pt idx="7338">
                  <c:v>-10.994353436858859</c:v>
                </c:pt>
                <c:pt idx="7339">
                  <c:v>0.80385747782137695</c:v>
                </c:pt>
                <c:pt idx="7340">
                  <c:v>-6.0732489820306386</c:v>
                </c:pt>
                <c:pt idx="7341">
                  <c:v>1.3410369178350672</c:v>
                </c:pt>
                <c:pt idx="7342">
                  <c:v>3.1708859727338057E-2</c:v>
                </c:pt>
                <c:pt idx="7343">
                  <c:v>-0.53694098585821282</c:v>
                </c:pt>
                <c:pt idx="7344">
                  <c:v>10.917372079476841</c:v>
                </c:pt>
                <c:pt idx="7345">
                  <c:v>-3.9818526532897414</c:v>
                </c:pt>
                <c:pt idx="7346">
                  <c:v>-0.29097950659386057</c:v>
                </c:pt>
                <c:pt idx="7347">
                  <c:v>-0.81444434684392353</c:v>
                </c:pt>
                <c:pt idx="7348">
                  <c:v>0.89308479608348801</c:v>
                </c:pt>
                <c:pt idx="7349">
                  <c:v>-0.66985139830766949</c:v>
                </c:pt>
                <c:pt idx="7350">
                  <c:v>0.32681031626710849</c:v>
                </c:pt>
                <c:pt idx="7351">
                  <c:v>4.7696742031296195E-2</c:v>
                </c:pt>
                <c:pt idx="7352">
                  <c:v>-2.6112840319131397E-2</c:v>
                </c:pt>
                <c:pt idx="7353">
                  <c:v>0.79836613883034957</c:v>
                </c:pt>
                <c:pt idx="7354">
                  <c:v>-0.35989594508638301</c:v>
                </c:pt>
                <c:pt idx="7355">
                  <c:v>-0.61116001767159922</c:v>
                </c:pt>
                <c:pt idx="7356">
                  <c:v>0.20481979188849819</c:v>
                </c:pt>
                <c:pt idx="7357">
                  <c:v>0.82949912735939857</c:v>
                </c:pt>
                <c:pt idx="7358">
                  <c:v>-5.672224237454028E-2</c:v>
                </c:pt>
                <c:pt idx="7359">
                  <c:v>-1.2108967824986183</c:v>
                </c:pt>
                <c:pt idx="7360">
                  <c:v>0.29255349275384901</c:v>
                </c:pt>
                <c:pt idx="7361">
                  <c:v>-2.9035909485833309</c:v>
                </c:pt>
                <c:pt idx="7362">
                  <c:v>-1.9337984690720356</c:v>
                </c:pt>
                <c:pt idx="7363">
                  <c:v>1.4780472968046443</c:v>
                </c:pt>
                <c:pt idx="7364">
                  <c:v>1</c:v>
                </c:pt>
                <c:pt idx="7365">
                  <c:v>9.8084999682189214E-2</c:v>
                </c:pt>
                <c:pt idx="7366">
                  <c:v>-0.15826208391673255</c:v>
                </c:pt>
                <c:pt idx="7367">
                  <c:v>-13.047578375825733</c:v>
                </c:pt>
                <c:pt idx="7368">
                  <c:v>-1.6036183000014801</c:v>
                </c:pt>
                <c:pt idx="7369">
                  <c:v>-3.8913711778265609</c:v>
                </c:pt>
                <c:pt idx="7370">
                  <c:v>-10.381182412624446</c:v>
                </c:pt>
                <c:pt idx="7371">
                  <c:v>-0.1648406726709741</c:v>
                </c:pt>
                <c:pt idx="7372">
                  <c:v>-1.3770696490798235</c:v>
                </c:pt>
                <c:pt idx="7373">
                  <c:v>0.87446911791614135</c:v>
                </c:pt>
                <c:pt idx="7374">
                  <c:v>8.6462586799900301</c:v>
                </c:pt>
                <c:pt idx="7375">
                  <c:v>-3.4581207925968291</c:v>
                </c:pt>
                <c:pt idx="7376">
                  <c:v>-9.9667457608995313</c:v>
                </c:pt>
                <c:pt idx="7377">
                  <c:v>-1.833661650869856</c:v>
                </c:pt>
                <c:pt idx="7378">
                  <c:v>-9.0606959316875546</c:v>
                </c:pt>
                <c:pt idx="7379">
                  <c:v>-3.268217508142595</c:v>
                </c:pt>
                <c:pt idx="7380">
                  <c:v>-14.468327056774365</c:v>
                </c:pt>
                <c:pt idx="7381">
                  <c:v>3.7474705418662962E-2</c:v>
                </c:pt>
                <c:pt idx="7382">
                  <c:v>-3.5136332098536784</c:v>
                </c:pt>
                <c:pt idx="7383">
                  <c:v>10.451554569765362</c:v>
                </c:pt>
                <c:pt idx="7384">
                  <c:v>-0.84799690655494997</c:v>
                </c:pt>
                <c:pt idx="7385">
                  <c:v>0.28239973070072522</c:v>
                </c:pt>
                <c:pt idx="7386">
                  <c:v>0.34395440121736093</c:v>
                </c:pt>
                <c:pt idx="7387">
                  <c:v>2.9747343394052241E-2</c:v>
                </c:pt>
                <c:pt idx="7388">
                  <c:v>3.8073549220576046</c:v>
                </c:pt>
                <c:pt idx="7389">
                  <c:v>14.394284043747493</c:v>
                </c:pt>
                <c:pt idx="7390">
                  <c:v>-1.1375035237499351</c:v>
                </c:pt>
                <c:pt idx="7391">
                  <c:v>0.26664565938617268</c:v>
                </c:pt>
                <c:pt idx="7392">
                  <c:v>-15.615399743725497</c:v>
                </c:pt>
                <c:pt idx="7393">
                  <c:v>-8.3837042924740537</c:v>
                </c:pt>
                <c:pt idx="7394">
                  <c:v>-2.8758992981424095E-2</c:v>
                </c:pt>
                <c:pt idx="7395">
                  <c:v>-8.8683081332894673</c:v>
                </c:pt>
                <c:pt idx="7396">
                  <c:v>-7.0624959257337645</c:v>
                </c:pt>
                <c:pt idx="7397">
                  <c:v>-0.9786263492074333</c:v>
                </c:pt>
                <c:pt idx="7398">
                  <c:v>-10.059344460824425</c:v>
                </c:pt>
                <c:pt idx="7399">
                  <c:v>8.3837042924740537</c:v>
                </c:pt>
                <c:pt idx="7400">
                  <c:v>0.6624186408011522</c:v>
                </c:pt>
                <c:pt idx="7401">
                  <c:v>1.1388277046973163</c:v>
                </c:pt>
                <c:pt idx="7402">
                  <c:v>-10.917372079476841</c:v>
                </c:pt>
                <c:pt idx="7403">
                  <c:v>4.5596866440110587E-2</c:v>
                </c:pt>
                <c:pt idx="7404">
                  <c:v>-3.1278929140197942</c:v>
                </c:pt>
                <c:pt idx="7405">
                  <c:v>-9.8302073611804E-2</c:v>
                </c:pt>
                <c:pt idx="7406">
                  <c:v>-11.10372492250138</c:v>
                </c:pt>
                <c:pt idx="7407">
                  <c:v>-0.63941028474353268</c:v>
                </c:pt>
                <c:pt idx="7408">
                  <c:v>8.0223678130284544</c:v>
                </c:pt>
                <c:pt idx="7409">
                  <c:v>0.14267496703411156</c:v>
                </c:pt>
                <c:pt idx="7410">
                  <c:v>-0.25128340014143635</c:v>
                </c:pt>
                <c:pt idx="7411">
                  <c:v>4.6969068401321383</c:v>
                </c:pt>
                <c:pt idx="7412">
                  <c:v>0.70955013658580546</c:v>
                </c:pt>
                <c:pt idx="7413">
                  <c:v>1.6665762662748085</c:v>
                </c:pt>
                <c:pt idx="7414">
                  <c:v>8.8867127136708888</c:v>
                </c:pt>
                <c:pt idx="7415">
                  <c:v>5.9228321394775394</c:v>
                </c:pt>
                <c:pt idx="7416">
                  <c:v>-5.3457748368417297</c:v>
                </c:pt>
                <c:pt idx="7417">
                  <c:v>-6.7116260071127964</c:v>
                </c:pt>
                <c:pt idx="7418">
                  <c:v>-1.7277991431835473E-2</c:v>
                </c:pt>
                <c:pt idx="7419">
                  <c:v>0.77041207725934813</c:v>
                </c:pt>
                <c:pt idx="7420">
                  <c:v>-0.15012475870818098</c:v>
                </c:pt>
                <c:pt idx="7421">
                  <c:v>-1.4759157272414338E-2</c:v>
                </c:pt>
                <c:pt idx="7422">
                  <c:v>-0.14900994913306645</c:v>
                </c:pt>
                <c:pt idx="7423">
                  <c:v>-0.18286405714981058</c:v>
                </c:pt>
                <c:pt idx="7424">
                  <c:v>-0.10691520391651173</c:v>
                </c:pt>
                <c:pt idx="7425">
                  <c:v>-0.17107105873087888</c:v>
                </c:pt>
                <c:pt idx="7426">
                  <c:v>-11.61378946447258</c:v>
                </c:pt>
                <c:pt idx="7427">
                  <c:v>-9.6444571875092606</c:v>
                </c:pt>
                <c:pt idx="7428">
                  <c:v>-1.5217597134230274</c:v>
                </c:pt>
                <c:pt idx="7429">
                  <c:v>2.6793548709961108</c:v>
                </c:pt>
                <c:pt idx="7430">
                  <c:v>-1.2563397532597853</c:v>
                </c:pt>
                <c:pt idx="7431">
                  <c:v>0.32598631146171581</c:v>
                </c:pt>
                <c:pt idx="7432">
                  <c:v>-2.9874469496569156</c:v>
                </c:pt>
                <c:pt idx="7433">
                  <c:v>-12.434106928609955</c:v>
                </c:pt>
                <c:pt idx="7434">
                  <c:v>-0.75290713803522813</c:v>
                </c:pt>
                <c:pt idx="7435">
                  <c:v>-3.0874628412503395</c:v>
                </c:pt>
                <c:pt idx="7436">
                  <c:v>-0.17825398563677464</c:v>
                </c:pt>
                <c:pt idx="7437">
                  <c:v>-0.80735492205760429</c:v>
                </c:pt>
                <c:pt idx="7438">
                  <c:v>0.64533511870063798</c:v>
                </c:pt>
                <c:pt idx="7439">
                  <c:v>-9.9662651028771325</c:v>
                </c:pt>
                <c:pt idx="7440">
                  <c:v>-0.7776075786635519</c:v>
                </c:pt>
                <c:pt idx="7441">
                  <c:v>0.32404296705825092</c:v>
                </c:pt>
                <c:pt idx="7442">
                  <c:v>-7.9088929485196662</c:v>
                </c:pt>
                <c:pt idx="7443">
                  <c:v>7.4318320689833531E-2</c:v>
                </c:pt>
                <c:pt idx="7444">
                  <c:v>0.20945336562894978</c:v>
                </c:pt>
                <c:pt idx="7445">
                  <c:v>0.2573878426926518</c:v>
                </c:pt>
                <c:pt idx="7446">
                  <c:v>1.5849625007211563</c:v>
                </c:pt>
                <c:pt idx="7447">
                  <c:v>0.52724700286486859</c:v>
                </c:pt>
                <c:pt idx="7448">
                  <c:v>-7.604105624717433</c:v>
                </c:pt>
                <c:pt idx="7449">
                  <c:v>-1.6370292276420484</c:v>
                </c:pt>
                <c:pt idx="7450">
                  <c:v>-1.2094533656289495</c:v>
                </c:pt>
                <c:pt idx="7451">
                  <c:v>9.2304207950923818</c:v>
                </c:pt>
                <c:pt idx="7452">
                  <c:v>9.3822637581148367</c:v>
                </c:pt>
                <c:pt idx="7453">
                  <c:v>-5.9228321394775394</c:v>
                </c:pt>
                <c:pt idx="7454">
                  <c:v>-4.2466399675831257</c:v>
                </c:pt>
                <c:pt idx="7455">
                  <c:v>6.0732489820306386</c:v>
                </c:pt>
                <c:pt idx="7456">
                  <c:v>8.6462586799900301</c:v>
                </c:pt>
                <c:pt idx="7457">
                  <c:v>-9.2304207950923818</c:v>
                </c:pt>
                <c:pt idx="7458">
                  <c:v>-8.6462586799900301</c:v>
                </c:pt>
                <c:pt idx="7459">
                  <c:v>0.81253738661092978</c:v>
                </c:pt>
                <c:pt idx="7460">
                  <c:v>-0.37196877738695749</c:v>
                </c:pt>
                <c:pt idx="7461">
                  <c:v>-0.76867445389354427</c:v>
                </c:pt>
                <c:pt idx="7462">
                  <c:v>9.0588936890535692</c:v>
                </c:pt>
                <c:pt idx="7463">
                  <c:v>-4.7548875021634691</c:v>
                </c:pt>
                <c:pt idx="7464">
                  <c:v>11.103287808412022</c:v>
                </c:pt>
                <c:pt idx="7465">
                  <c:v>0.29613209401002466</c:v>
                </c:pt>
                <c:pt idx="7466">
                  <c:v>2.3956212026362196</c:v>
                </c:pt>
                <c:pt idx="7467">
                  <c:v>-0.56030044648688693</c:v>
                </c:pt>
                <c:pt idx="7468">
                  <c:v>1.6643385780735875</c:v>
                </c:pt>
                <c:pt idx="7469">
                  <c:v>2.6472211361190864E-2</c:v>
                </c:pt>
                <c:pt idx="7470">
                  <c:v>8.4680063543753068</c:v>
                </c:pt>
                <c:pt idx="7471">
                  <c:v>0.37851162325372983</c:v>
                </c:pt>
                <c:pt idx="7472">
                  <c:v>9.6215315259302686E-2</c:v>
                </c:pt>
                <c:pt idx="7473">
                  <c:v>-2.0774440854253484</c:v>
                </c:pt>
                <c:pt idx="7474">
                  <c:v>0.2572751365451087</c:v>
                </c:pt>
                <c:pt idx="7475">
                  <c:v>-11.188382790570113</c:v>
                </c:pt>
                <c:pt idx="7476">
                  <c:v>0.5933747405373565</c:v>
                </c:pt>
                <c:pt idx="7477">
                  <c:v>-10.059344460824425</c:v>
                </c:pt>
                <c:pt idx="7478">
                  <c:v>-2.4244625120681125</c:v>
                </c:pt>
                <c:pt idx="7479">
                  <c:v>8.0624959257337636</c:v>
                </c:pt>
                <c:pt idx="7480">
                  <c:v>-9.6450579349844787</c:v>
                </c:pt>
                <c:pt idx="7481">
                  <c:v>10.759888183221834</c:v>
                </c:pt>
                <c:pt idx="7482">
                  <c:v>7.6486571760385464</c:v>
                </c:pt>
                <c:pt idx="7483">
                  <c:v>0</c:v>
                </c:pt>
                <c:pt idx="7484">
                  <c:v>0.53992874710665273</c:v>
                </c:pt>
                <c:pt idx="7485">
                  <c:v>8.5961897561444101</c:v>
                </c:pt>
                <c:pt idx="7486">
                  <c:v>0.29545588352617108</c:v>
                </c:pt>
                <c:pt idx="7487">
                  <c:v>0.47275299713513075</c:v>
                </c:pt>
                <c:pt idx="7488">
                  <c:v>-7.6486571760385464</c:v>
                </c:pt>
                <c:pt idx="7489">
                  <c:v>0.1244473709244885</c:v>
                </c:pt>
                <c:pt idx="7490">
                  <c:v>-1.1307036916445938</c:v>
                </c:pt>
                <c:pt idx="7491">
                  <c:v>0.35779354744436798</c:v>
                </c:pt>
                <c:pt idx="7492">
                  <c:v>0.1699250014423121</c:v>
                </c:pt>
                <c:pt idx="7493">
                  <c:v>10.759610821875045</c:v>
                </c:pt>
                <c:pt idx="7494">
                  <c:v>3.2034265038149176E-16</c:v>
                </c:pt>
                <c:pt idx="7495">
                  <c:v>5.7548875021634682</c:v>
                </c:pt>
                <c:pt idx="7496">
                  <c:v>7.0660891904577738</c:v>
                </c:pt>
                <c:pt idx="7497">
                  <c:v>7.0660891904577738</c:v>
                </c:pt>
                <c:pt idx="7498">
                  <c:v>2.712718047919529</c:v>
                </c:pt>
                <c:pt idx="7499">
                  <c:v>-9.1423027763594511E-2</c:v>
                </c:pt>
                <c:pt idx="7500">
                  <c:v>-0.16992500144231246</c:v>
                </c:pt>
                <c:pt idx="7501">
                  <c:v>-1.4757334309663981</c:v>
                </c:pt>
                <c:pt idx="7502">
                  <c:v>-0.19264507794239608</c:v>
                </c:pt>
                <c:pt idx="7503">
                  <c:v>-0.52585898037627299</c:v>
                </c:pt>
                <c:pt idx="7504">
                  <c:v>7.0624959257337645</c:v>
                </c:pt>
                <c:pt idx="7505">
                  <c:v>0.24462236871991341</c:v>
                </c:pt>
                <c:pt idx="7506">
                  <c:v>-0.81562822745142316</c:v>
                </c:pt>
                <c:pt idx="7507">
                  <c:v>-1.537522588691549E-2</c:v>
                </c:pt>
                <c:pt idx="7508">
                  <c:v>1.5288327889184938E-2</c:v>
                </c:pt>
                <c:pt idx="7509">
                  <c:v>5.217986432504889E-2</c:v>
                </c:pt>
                <c:pt idx="7510">
                  <c:v>-0.18982455888001731</c:v>
                </c:pt>
                <c:pt idx="7511">
                  <c:v>-1.1634987322828794</c:v>
                </c:pt>
                <c:pt idx="7512">
                  <c:v>4.8365012677171215</c:v>
                </c:pt>
                <c:pt idx="7513">
                  <c:v>0.81092447861895767</c:v>
                </c:pt>
                <c:pt idx="7514">
                  <c:v>0.83399004856107095</c:v>
                </c:pt>
                <c:pt idx="7515">
                  <c:v>0.44478484267289592</c:v>
                </c:pt>
                <c:pt idx="7516">
                  <c:v>-5.4787241995213121</c:v>
                </c:pt>
                <c:pt idx="7517">
                  <c:v>-10.381542951184585</c:v>
                </c:pt>
                <c:pt idx="7518">
                  <c:v>1.2446850959549023</c:v>
                </c:pt>
                <c:pt idx="7519">
                  <c:v>-4.9062459035954689</c:v>
                </c:pt>
                <c:pt idx="7520">
                  <c:v>-0.31702929547452291</c:v>
                </c:pt>
                <c:pt idx="7521">
                  <c:v>-0.35755200461808428</c:v>
                </c:pt>
                <c:pt idx="7522">
                  <c:v>10.808427956722831</c:v>
                </c:pt>
                <c:pt idx="7523">
                  <c:v>-0.20481979188849814</c:v>
                </c:pt>
                <c:pt idx="7524">
                  <c:v>0.24511249783653138</c:v>
                </c:pt>
                <c:pt idx="7525">
                  <c:v>-5.838294549540171</c:v>
                </c:pt>
                <c:pt idx="7526">
                  <c:v>9.8667637673533513</c:v>
                </c:pt>
                <c:pt idx="7527">
                  <c:v>-0.80695422908436076</c:v>
                </c:pt>
                <c:pt idx="7528">
                  <c:v>-8.0624959257337636</c:v>
                </c:pt>
                <c:pt idx="7529">
                  <c:v>-0.15242610914691937</c:v>
                </c:pt>
                <c:pt idx="7530">
                  <c:v>-8.9267338097087409E-2</c:v>
                </c:pt>
                <c:pt idx="7531">
                  <c:v>0.10750562546798494</c:v>
                </c:pt>
                <c:pt idx="7532">
                  <c:v>-1.8378529314854519E-2</c:v>
                </c:pt>
                <c:pt idx="7533">
                  <c:v>-7.1963972128035039</c:v>
                </c:pt>
                <c:pt idx="7534">
                  <c:v>-7.0660891904577721</c:v>
                </c:pt>
                <c:pt idx="7535">
                  <c:v>1.4111379157565549</c:v>
                </c:pt>
                <c:pt idx="7536">
                  <c:v>3.4759877746263501</c:v>
                </c:pt>
                <c:pt idx="7537">
                  <c:v>0.29738591062457082</c:v>
                </c:pt>
                <c:pt idx="7538">
                  <c:v>-0.17263938613934843</c:v>
                </c:pt>
                <c:pt idx="7539">
                  <c:v>0.7165206292709162</c:v>
                </c:pt>
                <c:pt idx="7540">
                  <c:v>2.4957422821567651E-2</c:v>
                </c:pt>
                <c:pt idx="7541">
                  <c:v>0.35732200142255682</c:v>
                </c:pt>
                <c:pt idx="7542">
                  <c:v>-9.3815429511845849</c:v>
                </c:pt>
                <c:pt idx="7543">
                  <c:v>-0.53401131327440055</c:v>
                </c:pt>
                <c:pt idx="7544">
                  <c:v>0.32862274746137066</c:v>
                </c:pt>
                <c:pt idx="7545">
                  <c:v>-0.85210130488768665</c:v>
                </c:pt>
                <c:pt idx="7546">
                  <c:v>-0.28950661719498505</c:v>
                </c:pt>
                <c:pt idx="7547">
                  <c:v>7.0660891904577738</c:v>
                </c:pt>
                <c:pt idx="7548">
                  <c:v>0.47206844431522266</c:v>
                </c:pt>
                <c:pt idx="7549">
                  <c:v>-0.18286405714981036</c:v>
                </c:pt>
                <c:pt idx="7550">
                  <c:v>8.3657929046909871E-2</c:v>
                </c:pt>
                <c:pt idx="7551">
                  <c:v>5.1054362749905984</c:v>
                </c:pt>
                <c:pt idx="7552">
                  <c:v>-8.3837042924740537</c:v>
                </c:pt>
                <c:pt idx="7553">
                  <c:v>-9.8403704060994329E-2</c:v>
                </c:pt>
                <c:pt idx="7554">
                  <c:v>3.8073549220576037</c:v>
                </c:pt>
                <c:pt idx="7555">
                  <c:v>0.58496250072115619</c:v>
                </c:pt>
                <c:pt idx="7556">
                  <c:v>1.4885779642968138</c:v>
                </c:pt>
                <c:pt idx="7557">
                  <c:v>1.7167877122285757</c:v>
                </c:pt>
                <c:pt idx="7558">
                  <c:v>-5.3327435539813521</c:v>
                </c:pt>
                <c:pt idx="7559">
                  <c:v>0.56813787807979732</c:v>
                </c:pt>
                <c:pt idx="7560">
                  <c:v>-0.14225258295775803</c:v>
                </c:pt>
                <c:pt idx="7561">
                  <c:v>0.18102599467556235</c:v>
                </c:pt>
                <c:pt idx="7562">
                  <c:v>0.41503749927884398</c:v>
                </c:pt>
                <c:pt idx="7563">
                  <c:v>0.10870625944249968</c:v>
                </c:pt>
                <c:pt idx="7564">
                  <c:v>0.10236171762967808</c:v>
                </c:pt>
                <c:pt idx="7565">
                  <c:v>-0.19592020997525667</c:v>
                </c:pt>
                <c:pt idx="7566">
                  <c:v>0.64676778519462808</c:v>
                </c:pt>
                <c:pt idx="7567">
                  <c:v>0.65207669657969303</c:v>
                </c:pt>
                <c:pt idx="7568">
                  <c:v>10.814048332230835</c:v>
                </c:pt>
                <c:pt idx="7569">
                  <c:v>-0.73636459643167085</c:v>
                </c:pt>
                <c:pt idx="7570">
                  <c:v>1.0969617298870882</c:v>
                </c:pt>
                <c:pt idx="7571">
                  <c:v>9.0606959316875546</c:v>
                </c:pt>
                <c:pt idx="7572">
                  <c:v>0.24493498998753607</c:v>
                </c:pt>
                <c:pt idx="7573">
                  <c:v>0.10668341775046918</c:v>
                </c:pt>
                <c:pt idx="7574">
                  <c:v>1.0673501514452311E-2</c:v>
                </c:pt>
                <c:pt idx="7575">
                  <c:v>0.9110490770902514</c:v>
                </c:pt>
                <c:pt idx="7576">
                  <c:v>4.7725895038969277</c:v>
                </c:pt>
                <c:pt idx="7577">
                  <c:v>0.54487801323687235</c:v>
                </c:pt>
                <c:pt idx="7578">
                  <c:v>0.10791533916688784</c:v>
                </c:pt>
                <c:pt idx="7579">
                  <c:v>-5.3795128484944402E-2</c:v>
                </c:pt>
                <c:pt idx="7580">
                  <c:v>-2.696704760026981E-2</c:v>
                </c:pt>
                <c:pt idx="7581">
                  <c:v>7.8512028178523444E-2</c:v>
                </c:pt>
                <c:pt idx="7582">
                  <c:v>0.17364808748502975</c:v>
                </c:pt>
                <c:pt idx="7583">
                  <c:v>0.1167236063016828</c:v>
                </c:pt>
                <c:pt idx="7584">
                  <c:v>4.923418194329638E-2</c:v>
                </c:pt>
                <c:pt idx="7585">
                  <c:v>-5.3203319332636419E-3</c:v>
                </c:pt>
                <c:pt idx="7586">
                  <c:v>8.6462586799900301</c:v>
                </c:pt>
                <c:pt idx="7587">
                  <c:v>2.0093570507229798E-2</c:v>
                </c:pt>
                <c:pt idx="7588">
                  <c:v>0.12139844882290533</c:v>
                </c:pt>
                <c:pt idx="7589">
                  <c:v>-0.23761551700947312</c:v>
                </c:pt>
                <c:pt idx="7590">
                  <c:v>8.7128427340752532E-2</c:v>
                </c:pt>
                <c:pt idx="7591">
                  <c:v>9.5313675318211874E-2</c:v>
                </c:pt>
                <c:pt idx="7592">
                  <c:v>6.8531381670815184E-2</c:v>
                </c:pt>
                <c:pt idx="7593">
                  <c:v>0.60572106088795385</c:v>
                </c:pt>
                <c:pt idx="7594">
                  <c:v>7.3166412561971678E-2</c:v>
                </c:pt>
                <c:pt idx="7595">
                  <c:v>-4.2346290709594815E-2</c:v>
                </c:pt>
                <c:pt idx="7596">
                  <c:v>-0.88009053626480305</c:v>
                </c:pt>
                <c:pt idx="7597">
                  <c:v>2.1688948728438233</c:v>
                </c:pt>
                <c:pt idx="7598">
                  <c:v>-8.6462586799900301</c:v>
                </c:pt>
                <c:pt idx="7599">
                  <c:v>-8.9125890472983499E-2</c:v>
                </c:pt>
                <c:pt idx="7600">
                  <c:v>0.11833670961699547</c:v>
                </c:pt>
                <c:pt idx="7601">
                  <c:v>4.8301332337226097E-2</c:v>
                </c:pt>
                <c:pt idx="7602">
                  <c:v>9.4043489915137987E-2</c:v>
                </c:pt>
                <c:pt idx="7603">
                  <c:v>5.0093339767178724E-2</c:v>
                </c:pt>
                <c:pt idx="7604">
                  <c:v>2.842749768825046E-3</c:v>
                </c:pt>
                <c:pt idx="7605">
                  <c:v>9.5199109157228873E-2</c:v>
                </c:pt>
                <c:pt idx="7606">
                  <c:v>7.8242023090208696E-2</c:v>
                </c:pt>
                <c:pt idx="7607">
                  <c:v>0.16296284604844255</c:v>
                </c:pt>
                <c:pt idx="7608">
                  <c:v>0.13703670768344864</c:v>
                </c:pt>
                <c:pt idx="7609">
                  <c:v>0.17183661566248948</c:v>
                </c:pt>
                <c:pt idx="7610">
                  <c:v>0.17097385284502603</c:v>
                </c:pt>
                <c:pt idx="7611">
                  <c:v>3.8828414125414455E-2</c:v>
                </c:pt>
                <c:pt idx="7612">
                  <c:v>0.12213525267150883</c:v>
                </c:pt>
                <c:pt idx="7613">
                  <c:v>7.0231146317763227E-2</c:v>
                </c:pt>
                <c:pt idx="7614">
                  <c:v>0.1653896470599607</c:v>
                </c:pt>
                <c:pt idx="7615">
                  <c:v>9.6307104350530942E-2</c:v>
                </c:pt>
                <c:pt idx="7616">
                  <c:v>-3.7432428021455778E-2</c:v>
                </c:pt>
                <c:pt idx="7617">
                  <c:v>5.0449022687358215E-2</c:v>
                </c:pt>
                <c:pt idx="7618">
                  <c:v>-0.19845069962360132</c:v>
                </c:pt>
                <c:pt idx="7619">
                  <c:v>3.5241005783539767E-2</c:v>
                </c:pt>
                <c:pt idx="7620">
                  <c:v>6.6135101799316323E-2</c:v>
                </c:pt>
                <c:pt idx="7621">
                  <c:v>0.11181400332935136</c:v>
                </c:pt>
                <c:pt idx="7622">
                  <c:v>3.4054239135488751</c:v>
                </c:pt>
                <c:pt idx="7623">
                  <c:v>0.11211036632153715</c:v>
                </c:pt>
                <c:pt idx="7624">
                  <c:v>0.37056287013823896</c:v>
                </c:pt>
                <c:pt idx="7625">
                  <c:v>-0.6742298388182435</c:v>
                </c:pt>
                <c:pt idx="7626">
                  <c:v>7.0660891904577738</c:v>
                </c:pt>
                <c:pt idx="7627">
                  <c:v>0.10412294304656615</c:v>
                </c:pt>
                <c:pt idx="7628">
                  <c:v>0.49701480144545368</c:v>
                </c:pt>
                <c:pt idx="7629">
                  <c:v>-3.2034265038149176E-16</c:v>
                </c:pt>
                <c:pt idx="7630">
                  <c:v>-0.41229212254002662</c:v>
                </c:pt>
                <c:pt idx="7631">
                  <c:v>2.4970345209159129E-2</c:v>
                </c:pt>
                <c:pt idx="7632">
                  <c:v>0.3705662778686451</c:v>
                </c:pt>
                <c:pt idx="7633">
                  <c:v>0.25189384822859351</c:v>
                </c:pt>
                <c:pt idx="7634">
                  <c:v>0.37304341061421675</c:v>
                </c:pt>
                <c:pt idx="7635">
                  <c:v>-6.6309345047766269E-2</c:v>
                </c:pt>
                <c:pt idx="7636">
                  <c:v>-14.51012541066784</c:v>
                </c:pt>
                <c:pt idx="7637">
                  <c:v>9.0606959316875546</c:v>
                </c:pt>
                <c:pt idx="7638">
                  <c:v>7.5103325169373356</c:v>
                </c:pt>
                <c:pt idx="7639">
                  <c:v>-7.3249305830488858</c:v>
                </c:pt>
                <c:pt idx="7640">
                  <c:v>-6.0732489820306386</c:v>
                </c:pt>
                <c:pt idx="7641">
                  <c:v>0.76296080269915068</c:v>
                </c:pt>
                <c:pt idx="7642">
                  <c:v>-8.3822637581148367</c:v>
                </c:pt>
                <c:pt idx="7643">
                  <c:v>12.08137247435552</c:v>
                </c:pt>
                <c:pt idx="7644">
                  <c:v>10.451554569765362</c:v>
                </c:pt>
                <c:pt idx="7645">
                  <c:v>-0.31836147986717017</c:v>
                </c:pt>
                <c:pt idx="7646">
                  <c:v>-0.78427130894456298</c:v>
                </c:pt>
                <c:pt idx="7647">
                  <c:v>-3.7914334154805589</c:v>
                </c:pt>
                <c:pt idx="7648">
                  <c:v>0.86980127687329856</c:v>
                </c:pt>
                <c:pt idx="7649">
                  <c:v>-8.6450579349844769</c:v>
                </c:pt>
                <c:pt idx="7650">
                  <c:v>-2.308361311304118E-2</c:v>
                </c:pt>
                <c:pt idx="7651">
                  <c:v>-6.8953949567706898</c:v>
                </c:pt>
                <c:pt idx="7652">
                  <c:v>0.44057259138598104</c:v>
                </c:pt>
                <c:pt idx="7653">
                  <c:v>-0.55254102302877905</c:v>
                </c:pt>
                <c:pt idx="7654">
                  <c:v>-0.61095770925410098</c:v>
                </c:pt>
                <c:pt idx="7655">
                  <c:v>1.3833286395515056</c:v>
                </c:pt>
                <c:pt idx="7656">
                  <c:v>-1.1699250014423122</c:v>
                </c:pt>
                <c:pt idx="7657">
                  <c:v>-12.381002109550925</c:v>
                </c:pt>
                <c:pt idx="7658">
                  <c:v>0</c:v>
                </c:pt>
                <c:pt idx="7659">
                  <c:v>9.6444571875092606</c:v>
                </c:pt>
                <c:pt idx="7660">
                  <c:v>-8.3837042924740537</c:v>
                </c:pt>
                <c:pt idx="7661">
                  <c:v>0.17632277264046317</c:v>
                </c:pt>
                <c:pt idx="7662">
                  <c:v>-0.73528427119455575</c:v>
                </c:pt>
                <c:pt idx="7663">
                  <c:v>-11.703038388986416</c:v>
                </c:pt>
                <c:pt idx="7664">
                  <c:v>0.1699250014423121</c:v>
                </c:pt>
                <c:pt idx="7665">
                  <c:v>-0.31005161045402685</c:v>
                </c:pt>
                <c:pt idx="7666">
                  <c:v>8.1292830169449655</c:v>
                </c:pt>
                <c:pt idx="7667">
                  <c:v>-10.703038388986418</c:v>
                </c:pt>
                <c:pt idx="7668">
                  <c:v>-13.22886878320403</c:v>
                </c:pt>
                <c:pt idx="7669">
                  <c:v>-0.17603036409149941</c:v>
                </c:pt>
                <c:pt idx="7670">
                  <c:v>-6.6342494828696003E-2</c:v>
                </c:pt>
                <c:pt idx="7671">
                  <c:v>0.2321734421290334</c:v>
                </c:pt>
                <c:pt idx="7672">
                  <c:v>0.94053505968539863</c:v>
                </c:pt>
                <c:pt idx="7673">
                  <c:v>0.89256963984131044</c:v>
                </c:pt>
                <c:pt idx="7674">
                  <c:v>-1.9182801381858874</c:v>
                </c:pt>
                <c:pt idx="7675">
                  <c:v>-7.3580788454414519</c:v>
                </c:pt>
                <c:pt idx="7676">
                  <c:v>-11.813914767907184</c:v>
                </c:pt>
                <c:pt idx="7677">
                  <c:v>11.866248611111173</c:v>
                </c:pt>
                <c:pt idx="7678">
                  <c:v>-1</c:v>
                </c:pt>
                <c:pt idx="7679">
                  <c:v>12.16752268516303</c:v>
                </c:pt>
                <c:pt idx="7680">
                  <c:v>0.71069374320265499</c:v>
                </c:pt>
                <c:pt idx="7681">
                  <c:v>11.814048332230835</c:v>
                </c:pt>
                <c:pt idx="7682">
                  <c:v>-1.1105879264473695</c:v>
                </c:pt>
                <c:pt idx="7683">
                  <c:v>0.30050911125245672</c:v>
                </c:pt>
                <c:pt idx="7684">
                  <c:v>6.8171502641578938E-2</c:v>
                </c:pt>
                <c:pt idx="7685">
                  <c:v>1.9739148608512944</c:v>
                </c:pt>
                <c:pt idx="7686">
                  <c:v>10.966265102877133</c:v>
                </c:pt>
                <c:pt idx="7687">
                  <c:v>2.9345916843688351</c:v>
                </c:pt>
                <c:pt idx="7688">
                  <c:v>-0.83466226805333954</c:v>
                </c:pt>
                <c:pt idx="7689">
                  <c:v>-4.6542585937030027E-2</c:v>
                </c:pt>
                <c:pt idx="7690">
                  <c:v>2.5396019673212806</c:v>
                </c:pt>
                <c:pt idx="7691">
                  <c:v>-5.9228321394775394</c:v>
                </c:pt>
                <c:pt idx="7692">
                  <c:v>-8.0606959316875546</c:v>
                </c:pt>
                <c:pt idx="7693">
                  <c:v>0.18220333122074905</c:v>
                </c:pt>
                <c:pt idx="7694">
                  <c:v>8.0624959257337636</c:v>
                </c:pt>
                <c:pt idx="7695">
                  <c:v>-3.9528364186637008E-2</c:v>
                </c:pt>
                <c:pt idx="7696">
                  <c:v>0.5230347515779542</c:v>
                </c:pt>
                <c:pt idx="7697">
                  <c:v>0.11247472925841266</c:v>
                </c:pt>
                <c:pt idx="7698">
                  <c:v>-0.79287152616437051</c:v>
                </c:pt>
                <c:pt idx="7699">
                  <c:v>-1.3301486016923307</c:v>
                </c:pt>
                <c:pt idx="7700">
                  <c:v>-1.2242151569432655</c:v>
                </c:pt>
                <c:pt idx="7701">
                  <c:v>6.0120992437570929E-2</c:v>
                </c:pt>
                <c:pt idx="7702">
                  <c:v>-0.67933245131855446</c:v>
                </c:pt>
                <c:pt idx="7703">
                  <c:v>-12.534789211480268</c:v>
                </c:pt>
                <c:pt idx="7704">
                  <c:v>-2.7348645087462149</c:v>
                </c:pt>
                <c:pt idx="7705">
                  <c:v>-0.41503749927884365</c:v>
                </c:pt>
                <c:pt idx="7706">
                  <c:v>-8.3822637581148367</c:v>
                </c:pt>
                <c:pt idx="7707">
                  <c:v>0.58983735288570904</c:v>
                </c:pt>
                <c:pt idx="7708">
                  <c:v>0.61812936465635582</c:v>
                </c:pt>
                <c:pt idx="7709">
                  <c:v>-3.0465684905927901</c:v>
                </c:pt>
                <c:pt idx="7710">
                  <c:v>-9.2304104319838695E-2</c:v>
                </c:pt>
                <c:pt idx="7711">
                  <c:v>-13.416445693671653</c:v>
                </c:pt>
                <c:pt idx="7712">
                  <c:v>-0.12737930647622739</c:v>
                </c:pt>
                <c:pt idx="7713">
                  <c:v>0.59610305832635657</c:v>
                </c:pt>
                <c:pt idx="7714">
                  <c:v>-1.2543648110747281</c:v>
                </c:pt>
                <c:pt idx="7715">
                  <c:v>0.13588342808177334</c:v>
                </c:pt>
                <c:pt idx="7716">
                  <c:v>-10.644156719937438</c:v>
                </c:pt>
                <c:pt idx="7717">
                  <c:v>-8.0624959257337636</c:v>
                </c:pt>
                <c:pt idx="7718">
                  <c:v>1.7765774500650628</c:v>
                </c:pt>
                <c:pt idx="7719">
                  <c:v>3.2532599882329265</c:v>
                </c:pt>
                <c:pt idx="7720">
                  <c:v>13.959760497034317</c:v>
                </c:pt>
                <c:pt idx="7721">
                  <c:v>0.7474199518033724</c:v>
                </c:pt>
                <c:pt idx="7722">
                  <c:v>-0.80015942065339996</c:v>
                </c:pt>
                <c:pt idx="7723">
                  <c:v>11.188588845707349</c:v>
                </c:pt>
                <c:pt idx="7724">
                  <c:v>1.8022189428316946</c:v>
                </c:pt>
                <c:pt idx="7725">
                  <c:v>-4.47643336326471</c:v>
                </c:pt>
                <c:pt idx="7726">
                  <c:v>3.1369629523175613</c:v>
                </c:pt>
                <c:pt idx="7727">
                  <c:v>-1.0391276712133941</c:v>
                </c:pt>
                <c:pt idx="7728">
                  <c:v>-0.13535185289488605</c:v>
                </c:pt>
                <c:pt idx="7729">
                  <c:v>-0.19993757050875194</c:v>
                </c:pt>
                <c:pt idx="7730">
                  <c:v>0.20645087746742652</c:v>
                </c:pt>
                <c:pt idx="7731">
                  <c:v>-4.1914581629919541</c:v>
                </c:pt>
                <c:pt idx="7732">
                  <c:v>10.146356530303908</c:v>
                </c:pt>
                <c:pt idx="7733">
                  <c:v>0.55630848660612986</c:v>
                </c:pt>
                <c:pt idx="7734">
                  <c:v>5.3457748368417306</c:v>
                </c:pt>
                <c:pt idx="7735">
                  <c:v>9.7604427459966399</c:v>
                </c:pt>
                <c:pt idx="7736">
                  <c:v>-8.6462586799900301</c:v>
                </c:pt>
                <c:pt idx="7737">
                  <c:v>7.0660891904577738</c:v>
                </c:pt>
                <c:pt idx="7738">
                  <c:v>-1.8595558670634886</c:v>
                </c:pt>
                <c:pt idx="7739">
                  <c:v>8.0606959316875546</c:v>
                </c:pt>
                <c:pt idx="7740">
                  <c:v>-12.268542000300124</c:v>
                </c:pt>
                <c:pt idx="7741">
                  <c:v>2.175809644660438</c:v>
                </c:pt>
                <c:pt idx="7742">
                  <c:v>-9.7598881832218343</c:v>
                </c:pt>
                <c:pt idx="7743">
                  <c:v>0</c:v>
                </c:pt>
                <c:pt idx="7744">
                  <c:v>-2.0655883416275764</c:v>
                </c:pt>
                <c:pt idx="7745">
                  <c:v>-1.8058102805386482</c:v>
                </c:pt>
                <c:pt idx="7746">
                  <c:v>-1.712718047919529</c:v>
                </c:pt>
                <c:pt idx="7747">
                  <c:v>9.7598881832218343</c:v>
                </c:pt>
                <c:pt idx="7748">
                  <c:v>-3.9779901985354887E-2</c:v>
                </c:pt>
                <c:pt idx="7749">
                  <c:v>-3.3844568546921791E-2</c:v>
                </c:pt>
                <c:pt idx="7750">
                  <c:v>-0.84130225398094149</c:v>
                </c:pt>
                <c:pt idx="7751">
                  <c:v>2.4300768987429846</c:v>
                </c:pt>
                <c:pt idx="7752">
                  <c:v>0.11425717925767961</c:v>
                </c:pt>
                <c:pt idx="7753">
                  <c:v>7.6486571760385464</c:v>
                </c:pt>
                <c:pt idx="7754">
                  <c:v>-0.19258069347107484</c:v>
                </c:pt>
                <c:pt idx="7755">
                  <c:v>12.059006395201113</c:v>
                </c:pt>
                <c:pt idx="7756">
                  <c:v>4.7697304480451121</c:v>
                </c:pt>
                <c:pt idx="7757">
                  <c:v>7.073451153723391E-2</c:v>
                </c:pt>
                <c:pt idx="7758">
                  <c:v>4.0265868519938461</c:v>
                </c:pt>
                <c:pt idx="7759">
                  <c:v>0.21064476135361748</c:v>
                </c:pt>
                <c:pt idx="7760">
                  <c:v>-2.5484366246960422</c:v>
                </c:pt>
                <c:pt idx="7761">
                  <c:v>8.8683081332894673</c:v>
                </c:pt>
                <c:pt idx="7762">
                  <c:v>-10.518653155673389</c:v>
                </c:pt>
                <c:pt idx="7763">
                  <c:v>-10.229619965185119</c:v>
                </c:pt>
                <c:pt idx="7764">
                  <c:v>-0.12691211248221942</c:v>
                </c:pt>
                <c:pt idx="7765">
                  <c:v>1.6896598793878499</c:v>
                </c:pt>
                <c:pt idx="7766">
                  <c:v>6.9108925261660152</c:v>
                </c:pt>
                <c:pt idx="7767">
                  <c:v>-7.281363395554231</c:v>
                </c:pt>
                <c:pt idx="7768">
                  <c:v>10.307580315927396</c:v>
                </c:pt>
                <c:pt idx="7769">
                  <c:v>-8.4093909361377008</c:v>
                </c:pt>
                <c:pt idx="7770">
                  <c:v>9.9535673550914375E-2</c:v>
                </c:pt>
                <c:pt idx="7771">
                  <c:v>-7.0660891904577721</c:v>
                </c:pt>
                <c:pt idx="7772">
                  <c:v>-2.3186864868906816</c:v>
                </c:pt>
                <c:pt idx="7773">
                  <c:v>4.971881619574086</c:v>
                </c:pt>
                <c:pt idx="7774">
                  <c:v>4.3779621298016904</c:v>
                </c:pt>
                <c:pt idx="7775">
                  <c:v>-0.19592020997525686</c:v>
                </c:pt>
                <c:pt idx="7776">
                  <c:v>-10.059344460824425</c:v>
                </c:pt>
                <c:pt idx="7777">
                  <c:v>2.1695071099319292E-2</c:v>
                </c:pt>
                <c:pt idx="7778">
                  <c:v>-0.13378180976919377</c:v>
                </c:pt>
                <c:pt idx="7779">
                  <c:v>0</c:v>
                </c:pt>
                <c:pt idx="7780">
                  <c:v>-0.32500011947039215</c:v>
                </c:pt>
                <c:pt idx="7781">
                  <c:v>4.8909600480946509E-2</c:v>
                </c:pt>
                <c:pt idx="7782">
                  <c:v>-0.962847001582534</c:v>
                </c:pt>
                <c:pt idx="7783">
                  <c:v>-2.2223924213364481</c:v>
                </c:pt>
                <c:pt idx="7784">
                  <c:v>-0.79781114938673325</c:v>
                </c:pt>
                <c:pt idx="7785">
                  <c:v>-0.38332863955150581</c:v>
                </c:pt>
                <c:pt idx="7786">
                  <c:v>-0.60153259249022439</c:v>
                </c:pt>
                <c:pt idx="7787">
                  <c:v>-5.5647846187835261</c:v>
                </c:pt>
                <c:pt idx="7788">
                  <c:v>-0.58016948953225667</c:v>
                </c:pt>
                <c:pt idx="7789">
                  <c:v>2.5090980962830207E-2</c:v>
                </c:pt>
                <c:pt idx="7790">
                  <c:v>3.8073549220576046</c:v>
                </c:pt>
                <c:pt idx="7791">
                  <c:v>1.615502553278888</c:v>
                </c:pt>
                <c:pt idx="7792">
                  <c:v>8.8672787397096631</c:v>
                </c:pt>
                <c:pt idx="7793">
                  <c:v>0.51512582368535309</c:v>
                </c:pt>
                <c:pt idx="7794">
                  <c:v>-1.6381554398867497</c:v>
                </c:pt>
                <c:pt idx="7795">
                  <c:v>1.6088092426755241</c:v>
                </c:pt>
                <c:pt idx="7796">
                  <c:v>0.13430109171159113</c:v>
                </c:pt>
                <c:pt idx="7797">
                  <c:v>3.04869091579334</c:v>
                </c:pt>
                <c:pt idx="7798">
                  <c:v>11.229219383469125</c:v>
                </c:pt>
                <c:pt idx="7799">
                  <c:v>7.2557422453420095</c:v>
                </c:pt>
                <c:pt idx="7800">
                  <c:v>0.41383874969521822</c:v>
                </c:pt>
                <c:pt idx="7801">
                  <c:v>2.7099379450025372</c:v>
                </c:pt>
                <c:pt idx="7802">
                  <c:v>0.11321061044799109</c:v>
                </c:pt>
                <c:pt idx="7803">
                  <c:v>0</c:v>
                </c:pt>
                <c:pt idx="7804">
                  <c:v>-0.22114279367851036</c:v>
                </c:pt>
                <c:pt idx="7805">
                  <c:v>7.6486571760385464</c:v>
                </c:pt>
                <c:pt idx="7806">
                  <c:v>0.63135540620560748</c:v>
                </c:pt>
                <c:pt idx="7807">
                  <c:v>-0.21321030843930092</c:v>
                </c:pt>
                <c:pt idx="7808">
                  <c:v>13.287808556012996</c:v>
                </c:pt>
                <c:pt idx="7809">
                  <c:v>-3.4594316186372978</c:v>
                </c:pt>
                <c:pt idx="7810">
                  <c:v>7.0624959257337645</c:v>
                </c:pt>
                <c:pt idx="7811">
                  <c:v>1.4150374992788437</c:v>
                </c:pt>
                <c:pt idx="7812">
                  <c:v>1.2948002620466363</c:v>
                </c:pt>
                <c:pt idx="7813">
                  <c:v>0.8624964762500652</c:v>
                </c:pt>
                <c:pt idx="7814">
                  <c:v>-0.39146902814043943</c:v>
                </c:pt>
                <c:pt idx="7815">
                  <c:v>5.0152832838977481</c:v>
                </c:pt>
                <c:pt idx="7816">
                  <c:v>3.4755332929289136</c:v>
                </c:pt>
                <c:pt idx="7817">
                  <c:v>1.3950196057018869</c:v>
                </c:pt>
                <c:pt idx="7818">
                  <c:v>8.0988841034645001E-2</c:v>
                </c:pt>
                <c:pt idx="7819">
                  <c:v>0.40147277169704076</c:v>
                </c:pt>
                <c:pt idx="7820">
                  <c:v>-0.99640673527599144</c:v>
                </c:pt>
                <c:pt idx="7821">
                  <c:v>-0.49667596830320115</c:v>
                </c:pt>
                <c:pt idx="7822">
                  <c:v>0.45035651848706043</c:v>
                </c:pt>
                <c:pt idx="7823">
                  <c:v>6.0114728674172925E-2</c:v>
                </c:pt>
                <c:pt idx="7824">
                  <c:v>-0.50250034052918358</c:v>
                </c:pt>
                <c:pt idx="7825">
                  <c:v>-0.40008715781287257</c:v>
                </c:pt>
                <c:pt idx="7826">
                  <c:v>-10.059795091795101</c:v>
                </c:pt>
                <c:pt idx="7827">
                  <c:v>2.1546226039983751</c:v>
                </c:pt>
                <c:pt idx="7828">
                  <c:v>7.0660891904577738</c:v>
                </c:pt>
                <c:pt idx="7829">
                  <c:v>-10.814048332230835</c:v>
                </c:pt>
                <c:pt idx="7830">
                  <c:v>-9.2304207950923818</c:v>
                </c:pt>
                <c:pt idx="7831">
                  <c:v>-15.050415535129263</c:v>
                </c:pt>
                <c:pt idx="7832">
                  <c:v>-2.8259706002249514</c:v>
                </c:pt>
                <c:pt idx="7833">
                  <c:v>15.021804150180539</c:v>
                </c:pt>
                <c:pt idx="7834">
                  <c:v>11.644156719937438</c:v>
                </c:pt>
                <c:pt idx="7835">
                  <c:v>1.473290293170854</c:v>
                </c:pt>
                <c:pt idx="7836">
                  <c:v>-0.20994911736540392</c:v>
                </c:pt>
                <c:pt idx="7837">
                  <c:v>-0.41443725169752477</c:v>
                </c:pt>
                <c:pt idx="7838">
                  <c:v>-0.14336417517117742</c:v>
                </c:pt>
                <c:pt idx="7839">
                  <c:v>-0.50089823593268168</c:v>
                </c:pt>
                <c:pt idx="7840">
                  <c:v>0.4743716386612461</c:v>
                </c:pt>
                <c:pt idx="7841">
                  <c:v>-0.1299894700926281</c:v>
                </c:pt>
                <c:pt idx="7842">
                  <c:v>-0.41503749927884381</c:v>
                </c:pt>
                <c:pt idx="7843">
                  <c:v>0.99845563406388349</c:v>
                </c:pt>
                <c:pt idx="7844">
                  <c:v>5.5647846187835261</c:v>
                </c:pt>
                <c:pt idx="7845">
                  <c:v>-4.4227287356748546</c:v>
                </c:pt>
                <c:pt idx="7846">
                  <c:v>1.1142754722101831</c:v>
                </c:pt>
                <c:pt idx="7847">
                  <c:v>0.36334802226734325</c:v>
                </c:pt>
                <c:pt idx="7848">
                  <c:v>-0.26023577248112029</c:v>
                </c:pt>
                <c:pt idx="7849">
                  <c:v>-6.0732489820306386</c:v>
                </c:pt>
                <c:pt idx="7850">
                  <c:v>0.41203875564900816</c:v>
                </c:pt>
                <c:pt idx="7851">
                  <c:v>1.8859027251316086E-2</c:v>
                </c:pt>
                <c:pt idx="7852">
                  <c:v>8.0624959257337636</c:v>
                </c:pt>
                <c:pt idx="7853">
                  <c:v>-0.43998385640907484</c:v>
                </c:pt>
                <c:pt idx="7854">
                  <c:v>0.63584366972334005</c:v>
                </c:pt>
                <c:pt idx="7855">
                  <c:v>0.20589610144025186</c:v>
                </c:pt>
                <c:pt idx="7856">
                  <c:v>0.35565895219991212</c:v>
                </c:pt>
                <c:pt idx="7857">
                  <c:v>0.69217767241936845</c:v>
                </c:pt>
                <c:pt idx="7858">
                  <c:v>0.43019730644984971</c:v>
                </c:pt>
                <c:pt idx="7859">
                  <c:v>-1.7321646079023851</c:v>
                </c:pt>
                <c:pt idx="7860">
                  <c:v>0.13492958008610864</c:v>
                </c:pt>
                <c:pt idx="7861">
                  <c:v>2.1000298612552152E-2</c:v>
                </c:pt>
                <c:pt idx="7862">
                  <c:v>-0.92599941855622292</c:v>
                </c:pt>
                <c:pt idx="7863">
                  <c:v>0.59576884788339324</c:v>
                </c:pt>
                <c:pt idx="7864">
                  <c:v>0.32192809488736235</c:v>
                </c:pt>
                <c:pt idx="7865">
                  <c:v>1.4150374992788437</c:v>
                </c:pt>
                <c:pt idx="7866">
                  <c:v>2.3147325934831584</c:v>
                </c:pt>
                <c:pt idx="7867">
                  <c:v>9.4636874138075561E-2</c:v>
                </c:pt>
                <c:pt idx="7868">
                  <c:v>-12.451382851019591</c:v>
                </c:pt>
                <c:pt idx="7869">
                  <c:v>9.3822637581148367</c:v>
                </c:pt>
                <c:pt idx="7870">
                  <c:v>-1.466386702350732</c:v>
                </c:pt>
                <c:pt idx="7871">
                  <c:v>-5.1826290574758129</c:v>
                </c:pt>
                <c:pt idx="7872">
                  <c:v>-2.6937989927640626</c:v>
                </c:pt>
                <c:pt idx="7873">
                  <c:v>0.21370669347022539</c:v>
                </c:pt>
                <c:pt idx="7874">
                  <c:v>7.2501923412884475</c:v>
                </c:pt>
                <c:pt idx="7875">
                  <c:v>1.1575412769864799</c:v>
                </c:pt>
                <c:pt idx="7876">
                  <c:v>0.11876979026229076</c:v>
                </c:pt>
                <c:pt idx="7877">
                  <c:v>1.498805856971442</c:v>
                </c:pt>
                <c:pt idx="7878">
                  <c:v>-0.52356195605701272</c:v>
                </c:pt>
                <c:pt idx="7879">
                  <c:v>-11.146780789986687</c:v>
                </c:pt>
                <c:pt idx="7880">
                  <c:v>2.9001759124193596</c:v>
                </c:pt>
                <c:pt idx="7881">
                  <c:v>-0.19592020997525705</c:v>
                </c:pt>
                <c:pt idx="7882">
                  <c:v>-0.43440282414577519</c:v>
                </c:pt>
                <c:pt idx="7883">
                  <c:v>0.4748026441371575</c:v>
                </c:pt>
                <c:pt idx="7884">
                  <c:v>-6.0732489820306386</c:v>
                </c:pt>
                <c:pt idx="7885">
                  <c:v>-0.96655351690685809</c:v>
                </c:pt>
                <c:pt idx="7886">
                  <c:v>-0.40389694167364343</c:v>
                </c:pt>
                <c:pt idx="7887">
                  <c:v>8.3822637581148367</c:v>
                </c:pt>
                <c:pt idx="7888">
                  <c:v>0.17687776208407918</c:v>
                </c:pt>
                <c:pt idx="7889">
                  <c:v>0.83160246830428175</c:v>
                </c:pt>
                <c:pt idx="7890">
                  <c:v>1.4551946257508268</c:v>
                </c:pt>
                <c:pt idx="7891">
                  <c:v>10.307200809140809</c:v>
                </c:pt>
                <c:pt idx="7892">
                  <c:v>-0.40798274174489363</c:v>
                </c:pt>
                <c:pt idx="7893">
                  <c:v>0.16227142889887683</c:v>
                </c:pt>
                <c:pt idx="7894">
                  <c:v>-4.049936227975285E-2</c:v>
                </c:pt>
                <c:pt idx="7895">
                  <c:v>-1.1690235987007798</c:v>
                </c:pt>
                <c:pt idx="7896">
                  <c:v>0.6892991605358918</c:v>
                </c:pt>
                <c:pt idx="7897">
                  <c:v>-10.146780789986686</c:v>
                </c:pt>
                <c:pt idx="7898">
                  <c:v>-2.4662054234269072E-2</c:v>
                </c:pt>
                <c:pt idx="7899">
                  <c:v>8.3837042924740537</c:v>
                </c:pt>
                <c:pt idx="7900">
                  <c:v>-0.90659006544580489</c:v>
                </c:pt>
                <c:pt idx="7901">
                  <c:v>-0.44430209378403845</c:v>
                </c:pt>
                <c:pt idx="7902">
                  <c:v>0.10870625944249998</c:v>
                </c:pt>
                <c:pt idx="7903">
                  <c:v>0.25583890442958979</c:v>
                </c:pt>
                <c:pt idx="7904">
                  <c:v>-0.18876164345516774</c:v>
                </c:pt>
                <c:pt idx="7905">
                  <c:v>-0.10819874051442133</c:v>
                </c:pt>
                <c:pt idx="7906">
                  <c:v>0.62041133672544579</c:v>
                </c:pt>
                <c:pt idx="7907">
                  <c:v>-0.2002986504858314</c:v>
                </c:pt>
                <c:pt idx="7908">
                  <c:v>-3.0934268639682694</c:v>
                </c:pt>
                <c:pt idx="7909">
                  <c:v>-0.54574119092343754</c:v>
                </c:pt>
                <c:pt idx="7910">
                  <c:v>-0.54574119092343754</c:v>
                </c:pt>
                <c:pt idx="7911">
                  <c:v>1.1420190048724275</c:v>
                </c:pt>
                <c:pt idx="7912">
                  <c:v>-0.94753258010586416</c:v>
                </c:pt>
                <c:pt idx="7913">
                  <c:v>7.4000581443776775E-2</c:v>
                </c:pt>
                <c:pt idx="7914">
                  <c:v>-0.34395440121736115</c:v>
                </c:pt>
                <c:pt idx="7915">
                  <c:v>0.63301463012729797</c:v>
                </c:pt>
                <c:pt idx="7916">
                  <c:v>0.16868183459168062</c:v>
                </c:pt>
                <c:pt idx="7917">
                  <c:v>-0.69919225153428111</c:v>
                </c:pt>
                <c:pt idx="7918">
                  <c:v>-0.63728682875707776</c:v>
                </c:pt>
                <c:pt idx="7919">
                  <c:v>0.32192809488736263</c:v>
                </c:pt>
                <c:pt idx="7920">
                  <c:v>-1.3546531837947932E-2</c:v>
                </c:pt>
                <c:pt idx="7921">
                  <c:v>0.12901705786210599</c:v>
                </c:pt>
                <c:pt idx="7922">
                  <c:v>0.35018635492887601</c:v>
                </c:pt>
                <c:pt idx="7923">
                  <c:v>0.99101121677274551</c:v>
                </c:pt>
                <c:pt idx="7924">
                  <c:v>-0.14809863898913406</c:v>
                </c:pt>
                <c:pt idx="7925">
                  <c:v>0.30812229536233221</c:v>
                </c:pt>
                <c:pt idx="7926">
                  <c:v>12.380911949563341</c:v>
                </c:pt>
                <c:pt idx="7927">
                  <c:v>0.49825086752782521</c:v>
                </c:pt>
                <c:pt idx="7928">
                  <c:v>0.5534243393990943</c:v>
                </c:pt>
                <c:pt idx="7929">
                  <c:v>-0.32716474325350947</c:v>
                </c:pt>
                <c:pt idx="7930">
                  <c:v>-0.33895510644801491</c:v>
                </c:pt>
                <c:pt idx="7931">
                  <c:v>-7.4962057681221952E-2</c:v>
                </c:pt>
                <c:pt idx="7932">
                  <c:v>-2.4453043724539072E-2</c:v>
                </c:pt>
                <c:pt idx="7933">
                  <c:v>-2.5849625007211565</c:v>
                </c:pt>
                <c:pt idx="7934">
                  <c:v>3.4724877714627436</c:v>
                </c:pt>
                <c:pt idx="7935">
                  <c:v>0.67807190511263782</c:v>
                </c:pt>
                <c:pt idx="7936">
                  <c:v>0.25375659224578334</c:v>
                </c:pt>
                <c:pt idx="7937">
                  <c:v>1.5443205162238103</c:v>
                </c:pt>
                <c:pt idx="7938">
                  <c:v>-3.0460123977568365</c:v>
                </c:pt>
                <c:pt idx="7939">
                  <c:v>2.7525624492172249</c:v>
                </c:pt>
                <c:pt idx="7940">
                  <c:v>2.1670424929091907</c:v>
                </c:pt>
                <c:pt idx="7941">
                  <c:v>-1.1783372412585125</c:v>
                </c:pt>
                <c:pt idx="7942">
                  <c:v>-5.0626073069968115E-2</c:v>
                </c:pt>
                <c:pt idx="7943">
                  <c:v>7.2116724365405146E-4</c:v>
                </c:pt>
                <c:pt idx="7944">
                  <c:v>7.6486571760385464</c:v>
                </c:pt>
                <c:pt idx="7945">
                  <c:v>1.556393348524385</c:v>
                </c:pt>
                <c:pt idx="7946">
                  <c:v>-0.1154772174199359</c:v>
                </c:pt>
                <c:pt idx="7947">
                  <c:v>-0.37093840354892899</c:v>
                </c:pt>
                <c:pt idx="7948">
                  <c:v>0.15200309344505006</c:v>
                </c:pt>
                <c:pt idx="7949">
                  <c:v>-1.8205490407396359</c:v>
                </c:pt>
                <c:pt idx="7950">
                  <c:v>-1.1283240969755393</c:v>
                </c:pt>
                <c:pt idx="7951">
                  <c:v>0.28630418515664069</c:v>
                </c:pt>
                <c:pt idx="7952">
                  <c:v>-4.333400879331311</c:v>
                </c:pt>
                <c:pt idx="7953">
                  <c:v>-8.3822637581148385</c:v>
                </c:pt>
                <c:pt idx="7954">
                  <c:v>-0.1275500497205114</c:v>
                </c:pt>
                <c:pt idx="7955">
                  <c:v>2.8744691179161412</c:v>
                </c:pt>
                <c:pt idx="7956">
                  <c:v>0.93490497177811505</c:v>
                </c:pt>
                <c:pt idx="7957">
                  <c:v>1.0874628412503391</c:v>
                </c:pt>
                <c:pt idx="7958">
                  <c:v>0.22239242133644774</c:v>
                </c:pt>
                <c:pt idx="7959">
                  <c:v>8.0624959257337636</c:v>
                </c:pt>
                <c:pt idx="7960">
                  <c:v>11.703038388986416</c:v>
                </c:pt>
                <c:pt idx="7961">
                  <c:v>-0.17261337312033576</c:v>
                </c:pt>
                <c:pt idx="7962">
                  <c:v>6.0732489820306386</c:v>
                </c:pt>
                <c:pt idx="7963">
                  <c:v>-13.29734619894672</c:v>
                </c:pt>
                <c:pt idx="7964">
                  <c:v>1.220505087363321</c:v>
                </c:pt>
                <c:pt idx="7965">
                  <c:v>-8.6462586799900301</c:v>
                </c:pt>
                <c:pt idx="7966">
                  <c:v>-0.3214773231165059</c:v>
                </c:pt>
                <c:pt idx="7967">
                  <c:v>-0.2752548359697719</c:v>
                </c:pt>
                <c:pt idx="7968">
                  <c:v>-4.0599032222867679</c:v>
                </c:pt>
                <c:pt idx="7969">
                  <c:v>5.371058674476753E-2</c:v>
                </c:pt>
                <c:pt idx="7970">
                  <c:v>-15.965784284662089</c:v>
                </c:pt>
                <c:pt idx="7971">
                  <c:v>-7.0660891904577721</c:v>
                </c:pt>
                <c:pt idx="7972">
                  <c:v>9.2768998393379949</c:v>
                </c:pt>
                <c:pt idx="7973">
                  <c:v>1.1858214617957321</c:v>
                </c:pt>
                <c:pt idx="7974">
                  <c:v>-2.5090980962830335E-2</c:v>
                </c:pt>
                <c:pt idx="7975">
                  <c:v>-8.6462586799900301</c:v>
                </c:pt>
                <c:pt idx="7976">
                  <c:v>-0.65170218946073943</c:v>
                </c:pt>
                <c:pt idx="7977">
                  <c:v>-12.125090539303256</c:v>
                </c:pt>
                <c:pt idx="7978">
                  <c:v>-9.8667637673533513</c:v>
                </c:pt>
                <c:pt idx="7979">
                  <c:v>-6.0732489820306386</c:v>
                </c:pt>
                <c:pt idx="7980">
                  <c:v>-4.7794008604866027</c:v>
                </c:pt>
                <c:pt idx="7981">
                  <c:v>10.866248611111173</c:v>
                </c:pt>
                <c:pt idx="7982">
                  <c:v>12.582455645110581</c:v>
                </c:pt>
                <c:pt idx="7983">
                  <c:v>-0.22112745409987009</c:v>
                </c:pt>
                <c:pt idx="7984">
                  <c:v>0.24485187186872132</c:v>
                </c:pt>
                <c:pt idx="7985">
                  <c:v>-0.73782153903906766</c:v>
                </c:pt>
                <c:pt idx="7986">
                  <c:v>10.307200809140809</c:v>
                </c:pt>
                <c:pt idx="7987">
                  <c:v>9.6450579349844787</c:v>
                </c:pt>
                <c:pt idx="7988">
                  <c:v>-1.9928044985957962</c:v>
                </c:pt>
                <c:pt idx="7989">
                  <c:v>6.9540933253077031E-2</c:v>
                </c:pt>
                <c:pt idx="7990">
                  <c:v>0.18179279989473138</c:v>
                </c:pt>
                <c:pt idx="7991">
                  <c:v>-1.2292460923775106</c:v>
                </c:pt>
                <c:pt idx="7992">
                  <c:v>11.22901905089352</c:v>
                </c:pt>
                <c:pt idx="7993">
                  <c:v>0.12553088208385912</c:v>
                </c:pt>
                <c:pt idx="7994">
                  <c:v>-0.75273291002452258</c:v>
                </c:pt>
                <c:pt idx="7995">
                  <c:v>-2.236781302845443E-2</c:v>
                </c:pt>
                <c:pt idx="7996">
                  <c:v>9.06339508128851</c:v>
                </c:pt>
                <c:pt idx="7997">
                  <c:v>-0.9425956429897776</c:v>
                </c:pt>
                <c:pt idx="7998">
                  <c:v>0.11516977042018142</c:v>
                </c:pt>
                <c:pt idx="7999">
                  <c:v>-0.31692741382899603</c:v>
                </c:pt>
                <c:pt idx="8000">
                  <c:v>2.8569152196771235E-2</c:v>
                </c:pt>
                <c:pt idx="8001">
                  <c:v>9.3259677298329444E-2</c:v>
                </c:pt>
                <c:pt idx="8002">
                  <c:v>11.059119092544519</c:v>
                </c:pt>
                <c:pt idx="8003">
                  <c:v>-10.146780789986687</c:v>
                </c:pt>
                <c:pt idx="8004">
                  <c:v>-10.91687468418114</c:v>
                </c:pt>
                <c:pt idx="8005">
                  <c:v>-12.688323170679158</c:v>
                </c:pt>
                <c:pt idx="8006">
                  <c:v>10.814315423787811</c:v>
                </c:pt>
                <c:pt idx="8007">
                  <c:v>-0.58256798558077305</c:v>
                </c:pt>
                <c:pt idx="8008">
                  <c:v>-8.6462586799900301</c:v>
                </c:pt>
                <c:pt idx="8009">
                  <c:v>-12.566767596032916</c:v>
                </c:pt>
                <c:pt idx="8010">
                  <c:v>-12.702822011777029</c:v>
                </c:pt>
                <c:pt idx="8011">
                  <c:v>6.0732489820306386</c:v>
                </c:pt>
                <c:pt idx="8012">
                  <c:v>6.0732489820306386</c:v>
                </c:pt>
                <c:pt idx="8013">
                  <c:v>9.3822637581148385</c:v>
                </c:pt>
                <c:pt idx="8014">
                  <c:v>-13.380911949563341</c:v>
                </c:pt>
                <c:pt idx="8015">
                  <c:v>-15.446921740739432</c:v>
                </c:pt>
                <c:pt idx="8016">
                  <c:v>-8.3837042924740537</c:v>
                </c:pt>
                <c:pt idx="8017">
                  <c:v>-8.3837042924740537</c:v>
                </c:pt>
                <c:pt idx="8018">
                  <c:v>-11.787086324551618</c:v>
                </c:pt>
                <c:pt idx="8019">
                  <c:v>-10.917372079476841</c:v>
                </c:pt>
                <c:pt idx="8020">
                  <c:v>-11.188588845707349</c:v>
                </c:pt>
                <c:pt idx="8021">
                  <c:v>-1.7626522378298555</c:v>
                </c:pt>
                <c:pt idx="8022">
                  <c:v>-5.142794946662514</c:v>
                </c:pt>
                <c:pt idx="8023">
                  <c:v>-5.0050920463316197</c:v>
                </c:pt>
                <c:pt idx="8024">
                  <c:v>10.381182412624446</c:v>
                </c:pt>
                <c:pt idx="8025">
                  <c:v>14.108769458908483</c:v>
                </c:pt>
                <c:pt idx="8026">
                  <c:v>-11.518489240994933</c:v>
                </c:pt>
                <c:pt idx="8027">
                  <c:v>7.6486571760385464</c:v>
                </c:pt>
                <c:pt idx="8028">
                  <c:v>1.5715319662780598</c:v>
                </c:pt>
                <c:pt idx="8029">
                  <c:v>10.307580315927396</c:v>
                </c:pt>
                <c:pt idx="8030">
                  <c:v>10.45189794595189</c:v>
                </c:pt>
                <c:pt idx="8031">
                  <c:v>-0.21359547309928908</c:v>
                </c:pt>
                <c:pt idx="8032">
                  <c:v>8.8683081332894673</c:v>
                </c:pt>
                <c:pt idx="8033">
                  <c:v>-9.6450579349844787</c:v>
                </c:pt>
                <c:pt idx="8034">
                  <c:v>6.0732489820306386</c:v>
                </c:pt>
                <c:pt idx="8035">
                  <c:v>-0.83656307410646358</c:v>
                </c:pt>
                <c:pt idx="8036">
                  <c:v>7.0624959257337645</c:v>
                </c:pt>
                <c:pt idx="8037">
                  <c:v>10.45189794595189</c:v>
                </c:pt>
                <c:pt idx="8038">
                  <c:v>3.8073549220576046</c:v>
                </c:pt>
                <c:pt idx="8039">
                  <c:v>3.8073549220576046</c:v>
                </c:pt>
                <c:pt idx="8040">
                  <c:v>-4.2551410036761599</c:v>
                </c:pt>
                <c:pt idx="8041">
                  <c:v>9.5196362528432132</c:v>
                </c:pt>
                <c:pt idx="8042">
                  <c:v>7.0660891904577721</c:v>
                </c:pt>
                <c:pt idx="8043">
                  <c:v>7.0660891904577738</c:v>
                </c:pt>
                <c:pt idx="8044">
                  <c:v>13.287808556012996</c:v>
                </c:pt>
                <c:pt idx="8045">
                  <c:v>8.0606959316875546</c:v>
                </c:pt>
                <c:pt idx="8046">
                  <c:v>11.146780789986687</c:v>
                </c:pt>
                <c:pt idx="8047">
                  <c:v>8.3837042924740537</c:v>
                </c:pt>
                <c:pt idx="8048">
                  <c:v>8.3837042924740537</c:v>
                </c:pt>
                <c:pt idx="8049">
                  <c:v>-8.0624959257337636</c:v>
                </c:pt>
                <c:pt idx="8050">
                  <c:v>-1.3214473834792755</c:v>
                </c:pt>
                <c:pt idx="8051">
                  <c:v>-7.0660891904577721</c:v>
                </c:pt>
                <c:pt idx="8052">
                  <c:v>-8.0624959257337636</c:v>
                </c:pt>
                <c:pt idx="8053">
                  <c:v>8.0606959316875546</c:v>
                </c:pt>
                <c:pt idx="8054">
                  <c:v>7.6462586799900292</c:v>
                </c:pt>
                <c:pt idx="8055">
                  <c:v>-13.493563612476221</c:v>
                </c:pt>
                <c:pt idx="8056">
                  <c:v>-10.814315423787811</c:v>
                </c:pt>
                <c:pt idx="8057">
                  <c:v>-12.518489240994931</c:v>
                </c:pt>
                <c:pt idx="8058">
                  <c:v>7.6486571760385464</c:v>
                </c:pt>
                <c:pt idx="8059">
                  <c:v>8.3837042924740537</c:v>
                </c:pt>
                <c:pt idx="8060">
                  <c:v>0.91525357598984969</c:v>
                </c:pt>
                <c:pt idx="8061">
                  <c:v>-11.8663774174182</c:v>
                </c:pt>
                <c:pt idx="8062">
                  <c:v>-1.861488999924529</c:v>
                </c:pt>
                <c:pt idx="8063">
                  <c:v>-9.3822637581148367</c:v>
                </c:pt>
                <c:pt idx="8064">
                  <c:v>1.9388581896713286</c:v>
                </c:pt>
                <c:pt idx="8065">
                  <c:v>12.362674437230671</c:v>
                </c:pt>
                <c:pt idx="8066">
                  <c:v>1.9116645315939187</c:v>
                </c:pt>
                <c:pt idx="8067">
                  <c:v>-15.02469240059393</c:v>
                </c:pt>
                <c:pt idx="8068">
                  <c:v>-5.9228321394775394</c:v>
                </c:pt>
                <c:pt idx="8069">
                  <c:v>-6.0732489820306386</c:v>
                </c:pt>
                <c:pt idx="8070">
                  <c:v>-8.6462586799900301</c:v>
                </c:pt>
                <c:pt idx="8071">
                  <c:v>-4.3692338096657197</c:v>
                </c:pt>
                <c:pt idx="8072">
                  <c:v>-4.3692338096657197</c:v>
                </c:pt>
                <c:pt idx="8073">
                  <c:v>-11.702894141119387</c:v>
                </c:pt>
                <c:pt idx="8074">
                  <c:v>12.081483438093674</c:v>
                </c:pt>
                <c:pt idx="8075">
                  <c:v>6.0732489820306386</c:v>
                </c:pt>
                <c:pt idx="8076">
                  <c:v>9.6450579349844787</c:v>
                </c:pt>
                <c:pt idx="8077">
                  <c:v>11.146780789986687</c:v>
                </c:pt>
                <c:pt idx="8078">
                  <c:v>-9.0597950917951025</c:v>
                </c:pt>
                <c:pt idx="8079">
                  <c:v>11.485326189240524</c:v>
                </c:pt>
                <c:pt idx="8080">
                  <c:v>-11.212901636612594</c:v>
                </c:pt>
                <c:pt idx="8081">
                  <c:v>10.866506212226202</c:v>
                </c:pt>
                <c:pt idx="8082">
                  <c:v>8.3837042924740537</c:v>
                </c:pt>
                <c:pt idx="8083">
                  <c:v>12.658880895047878</c:v>
                </c:pt>
                <c:pt idx="8084">
                  <c:v>3.1036574307708458</c:v>
                </c:pt>
                <c:pt idx="8085">
                  <c:v>-11.892036785411905</c:v>
                </c:pt>
                <c:pt idx="8086">
                  <c:v>-3.5945941073477576</c:v>
                </c:pt>
                <c:pt idx="8087">
                  <c:v>7.6486571760385464</c:v>
                </c:pt>
                <c:pt idx="8088">
                  <c:v>-10.814048332230835</c:v>
                </c:pt>
                <c:pt idx="8089">
                  <c:v>-9.7598881832218343</c:v>
                </c:pt>
                <c:pt idx="8090">
                  <c:v>2.8744691179161412</c:v>
                </c:pt>
                <c:pt idx="8091">
                  <c:v>-12.518489240994931</c:v>
                </c:pt>
                <c:pt idx="8092">
                  <c:v>9.0597950917951025</c:v>
                </c:pt>
                <c:pt idx="8093">
                  <c:v>11.485493915223493</c:v>
                </c:pt>
                <c:pt idx="8094">
                  <c:v>7.0660891904577738</c:v>
                </c:pt>
                <c:pt idx="8095">
                  <c:v>-11.550907075927366</c:v>
                </c:pt>
                <c:pt idx="8096">
                  <c:v>7.0660891904577738</c:v>
                </c:pt>
                <c:pt idx="8097">
                  <c:v>7.0660891904577738</c:v>
                </c:pt>
                <c:pt idx="8098">
                  <c:v>1.2304205816254474</c:v>
                </c:pt>
                <c:pt idx="8099">
                  <c:v>-1.9937059013373284</c:v>
                </c:pt>
                <c:pt idx="8100">
                  <c:v>9.6444571875092606</c:v>
                </c:pt>
                <c:pt idx="8101">
                  <c:v>7.0660891904577738</c:v>
                </c:pt>
                <c:pt idx="8102">
                  <c:v>7.0660891904577738</c:v>
                </c:pt>
                <c:pt idx="8103">
                  <c:v>-4.3692338096657197</c:v>
                </c:pt>
                <c:pt idx="8104">
                  <c:v>-11.703038388986416</c:v>
                </c:pt>
                <c:pt idx="8105">
                  <c:v>10.146780789986687</c:v>
                </c:pt>
                <c:pt idx="8106">
                  <c:v>7.0660891904577738</c:v>
                </c:pt>
                <c:pt idx="8107">
                  <c:v>10.380821783940931</c:v>
                </c:pt>
                <c:pt idx="8108">
                  <c:v>10.146780789986687</c:v>
                </c:pt>
                <c:pt idx="8109">
                  <c:v>9.0597950917951025</c:v>
                </c:pt>
                <c:pt idx="8110">
                  <c:v>9.229619965185119</c:v>
                </c:pt>
                <c:pt idx="8111">
                  <c:v>9.229619965185119</c:v>
                </c:pt>
                <c:pt idx="8112">
                  <c:v>-8.0624959257337636</c:v>
                </c:pt>
                <c:pt idx="8113">
                  <c:v>-7.6486571760385464</c:v>
                </c:pt>
                <c:pt idx="8114">
                  <c:v>9.6450579349844787</c:v>
                </c:pt>
                <c:pt idx="8115">
                  <c:v>7.6486571760385464</c:v>
                </c:pt>
                <c:pt idx="8116">
                  <c:v>11.380821783940931</c:v>
                </c:pt>
                <c:pt idx="8117">
                  <c:v>-8.6462586799900301</c:v>
                </c:pt>
                <c:pt idx="8118">
                  <c:v>8.3837042924740537</c:v>
                </c:pt>
                <c:pt idx="8119">
                  <c:v>-0.92377874848069252</c:v>
                </c:pt>
                <c:pt idx="8120">
                  <c:v>-0.93851059835297013</c:v>
                </c:pt>
                <c:pt idx="8121">
                  <c:v>-0.93278900548103072</c:v>
                </c:pt>
                <c:pt idx="8122">
                  <c:v>-0.99783865871053246</c:v>
                </c:pt>
                <c:pt idx="8123">
                  <c:v>-0.99783865871053246</c:v>
                </c:pt>
                <c:pt idx="8124">
                  <c:v>-0.99729916606133662</c:v>
                </c:pt>
                <c:pt idx="8125">
                  <c:v>-15.872674880270607</c:v>
                </c:pt>
                <c:pt idx="8126">
                  <c:v>-0.99729916606133662</c:v>
                </c:pt>
                <c:pt idx="8127">
                  <c:v>-8.0624959257337636</c:v>
                </c:pt>
                <c:pt idx="8128">
                  <c:v>-13.407621843284646</c:v>
                </c:pt>
                <c:pt idx="8129">
                  <c:v>-3.7805894589165661</c:v>
                </c:pt>
                <c:pt idx="8130">
                  <c:v>-11.229219383469125</c:v>
                </c:pt>
                <c:pt idx="8131">
                  <c:v>-17.984449983289739</c:v>
                </c:pt>
                <c:pt idx="8132">
                  <c:v>-11.673897930688602</c:v>
                </c:pt>
                <c:pt idx="8133">
                  <c:v>-11.381182412624446</c:v>
                </c:pt>
                <c:pt idx="8134">
                  <c:v>9.6450579349844787</c:v>
                </c:pt>
                <c:pt idx="8135">
                  <c:v>-3.5803618748549755</c:v>
                </c:pt>
                <c:pt idx="8136">
                  <c:v>7.6486571760385464</c:v>
                </c:pt>
                <c:pt idx="8137">
                  <c:v>14.248718247933585</c:v>
                </c:pt>
                <c:pt idx="8138">
                  <c:v>7.6462586799900292</c:v>
                </c:pt>
                <c:pt idx="8139">
                  <c:v>0.14679154253811613</c:v>
                </c:pt>
                <c:pt idx="8140">
                  <c:v>17.275642578117626</c:v>
                </c:pt>
                <c:pt idx="8141">
                  <c:v>-2.0675068193582762</c:v>
                </c:pt>
                <c:pt idx="8142">
                  <c:v>10.866506212226202</c:v>
                </c:pt>
                <c:pt idx="8143">
                  <c:v>-2.0675068193582762</c:v>
                </c:pt>
                <c:pt idx="8144">
                  <c:v>8.0624959257337636</c:v>
                </c:pt>
                <c:pt idx="8145">
                  <c:v>8.6462586799900301</c:v>
                </c:pt>
                <c:pt idx="8146">
                  <c:v>-0.18442063659864444</c:v>
                </c:pt>
                <c:pt idx="8147">
                  <c:v>5.6675478365837177</c:v>
                </c:pt>
                <c:pt idx="8148">
                  <c:v>-7.6486571760385464</c:v>
                </c:pt>
                <c:pt idx="8149">
                  <c:v>-4.010776483652398</c:v>
                </c:pt>
                <c:pt idx="8150">
                  <c:v>7.0660891904577738</c:v>
                </c:pt>
                <c:pt idx="8151">
                  <c:v>8.6462586799900301</c:v>
                </c:pt>
                <c:pt idx="8152">
                  <c:v>9.6450579349844787</c:v>
                </c:pt>
                <c:pt idx="8153">
                  <c:v>9.6450579349844787</c:v>
                </c:pt>
                <c:pt idx="8154">
                  <c:v>12.16752268516303</c:v>
                </c:pt>
                <c:pt idx="8155">
                  <c:v>-8.0624959257337636</c:v>
                </c:pt>
                <c:pt idx="8156">
                  <c:v>-11.673897930688602</c:v>
                </c:pt>
                <c:pt idx="8157">
                  <c:v>14.287736424266425</c:v>
                </c:pt>
                <c:pt idx="8158">
                  <c:v>-9.9667457608995313</c:v>
                </c:pt>
                <c:pt idx="8159">
                  <c:v>8.0624959257337636</c:v>
                </c:pt>
                <c:pt idx="8160">
                  <c:v>-2.7950591512588283</c:v>
                </c:pt>
                <c:pt idx="8161">
                  <c:v>10.147204924942228</c:v>
                </c:pt>
                <c:pt idx="8162">
                  <c:v>-8.3837042924740537</c:v>
                </c:pt>
                <c:pt idx="8163">
                  <c:v>-7.0660891904577721</c:v>
                </c:pt>
                <c:pt idx="8164">
                  <c:v>10.147204924942228</c:v>
                </c:pt>
                <c:pt idx="8165">
                  <c:v>1.5837609556855266</c:v>
                </c:pt>
                <c:pt idx="8166">
                  <c:v>-0.76553474636297736</c:v>
                </c:pt>
                <c:pt idx="8167">
                  <c:v>-1.6017132519074588E-16</c:v>
                </c:pt>
                <c:pt idx="8168">
                  <c:v>-0.89308479608348823</c:v>
                </c:pt>
                <c:pt idx="8169">
                  <c:v>-0.15192298599946522</c:v>
                </c:pt>
                <c:pt idx="8170">
                  <c:v>-9.0606959316875546</c:v>
                </c:pt>
                <c:pt idx="8171">
                  <c:v>-11.451554569765362</c:v>
                </c:pt>
                <c:pt idx="8172">
                  <c:v>3.8073549220576046</c:v>
                </c:pt>
                <c:pt idx="8173">
                  <c:v>-10.307580315927396</c:v>
                </c:pt>
                <c:pt idx="8174">
                  <c:v>-11.485493915223493</c:v>
                </c:pt>
                <c:pt idx="8175">
                  <c:v>11.451382851019591</c:v>
                </c:pt>
                <c:pt idx="8176">
                  <c:v>-10.381542951184585</c:v>
                </c:pt>
                <c:pt idx="8177">
                  <c:v>-10.381182412624446</c:v>
                </c:pt>
                <c:pt idx="8178">
                  <c:v>8.6462586799900301</c:v>
                </c:pt>
                <c:pt idx="8179">
                  <c:v>8.3837042924740537</c:v>
                </c:pt>
                <c:pt idx="8180">
                  <c:v>8.6462586799900301</c:v>
                </c:pt>
                <c:pt idx="8181">
                  <c:v>-9.9662651028771325</c:v>
                </c:pt>
                <c:pt idx="8182">
                  <c:v>8.0624959257337636</c:v>
                </c:pt>
                <c:pt idx="8183">
                  <c:v>1.8720666277008366</c:v>
                </c:pt>
                <c:pt idx="8184">
                  <c:v>-13.198496199943916</c:v>
                </c:pt>
                <c:pt idx="8185">
                  <c:v>-8.1980357081992583</c:v>
                </c:pt>
                <c:pt idx="8186">
                  <c:v>0.55251042212220314</c:v>
                </c:pt>
                <c:pt idx="8187">
                  <c:v>8.8672787397096631</c:v>
                </c:pt>
                <c:pt idx="8188">
                  <c:v>-0.63115972905167284</c:v>
                </c:pt>
                <c:pt idx="8189">
                  <c:v>-12.16752268516303</c:v>
                </c:pt>
                <c:pt idx="8190">
                  <c:v>10.059795091795101</c:v>
                </c:pt>
                <c:pt idx="8191">
                  <c:v>-10.229619965185119</c:v>
                </c:pt>
                <c:pt idx="8192">
                  <c:v>-7.6486571760385464</c:v>
                </c:pt>
                <c:pt idx="8193">
                  <c:v>7.6486571760385464</c:v>
                </c:pt>
                <c:pt idx="8194">
                  <c:v>-0.16321022212475586</c:v>
                </c:pt>
                <c:pt idx="8195">
                  <c:v>1.9987383514360888</c:v>
                </c:pt>
                <c:pt idx="8196">
                  <c:v>0.85635361972419199</c:v>
                </c:pt>
                <c:pt idx="8197">
                  <c:v>-13.12503671041155</c:v>
                </c:pt>
                <c:pt idx="8198">
                  <c:v>2.8632937513863195</c:v>
                </c:pt>
                <c:pt idx="8199">
                  <c:v>8.6450579349844769</c:v>
                </c:pt>
                <c:pt idx="8200">
                  <c:v>-13.651350726321649</c:v>
                </c:pt>
                <c:pt idx="8201">
                  <c:v>-13.989631026616456</c:v>
                </c:pt>
                <c:pt idx="8202">
                  <c:v>-11.013322673425449</c:v>
                </c:pt>
                <c:pt idx="8203">
                  <c:v>-10.45189794595189</c:v>
                </c:pt>
                <c:pt idx="8204">
                  <c:v>8.8672787397096631</c:v>
                </c:pt>
                <c:pt idx="8205">
                  <c:v>-0.34109259601519437</c:v>
                </c:pt>
                <c:pt idx="8206">
                  <c:v>7.0660891904577721</c:v>
                </c:pt>
                <c:pt idx="8207">
                  <c:v>-9.6450579349844787</c:v>
                </c:pt>
                <c:pt idx="8208">
                  <c:v>-9.9662651028771325</c:v>
                </c:pt>
                <c:pt idx="8209">
                  <c:v>-13.35356038291553</c:v>
                </c:pt>
                <c:pt idx="8210">
                  <c:v>10.307580315927396</c:v>
                </c:pt>
                <c:pt idx="8211">
                  <c:v>-7.0660891904577721</c:v>
                </c:pt>
                <c:pt idx="8212">
                  <c:v>-7.0660891904577721</c:v>
                </c:pt>
                <c:pt idx="8213">
                  <c:v>-7.0660891904577721</c:v>
                </c:pt>
                <c:pt idx="8214">
                  <c:v>12.344480856963042</c:v>
                </c:pt>
                <c:pt idx="8215">
                  <c:v>-7.0660891904577721</c:v>
                </c:pt>
                <c:pt idx="8216">
                  <c:v>6.0732489820306386</c:v>
                </c:pt>
                <c:pt idx="8217">
                  <c:v>-12.786882193664699</c:v>
                </c:pt>
                <c:pt idx="8218">
                  <c:v>-11.58276924038209</c:v>
                </c:pt>
                <c:pt idx="8219">
                  <c:v>-11.673897930688602</c:v>
                </c:pt>
                <c:pt idx="8220">
                  <c:v>-11.965904504239749</c:v>
                </c:pt>
                <c:pt idx="8221">
                  <c:v>-7.0660891904577721</c:v>
                </c:pt>
                <c:pt idx="8222">
                  <c:v>-3.0811157344844564</c:v>
                </c:pt>
                <c:pt idx="8223">
                  <c:v>-7.0660891904577721</c:v>
                </c:pt>
                <c:pt idx="8224">
                  <c:v>10.147204924942228</c:v>
                </c:pt>
                <c:pt idx="8225">
                  <c:v>-10.307580315927396</c:v>
                </c:pt>
                <c:pt idx="8226">
                  <c:v>-9.2304207950923818</c:v>
                </c:pt>
                <c:pt idx="8227">
                  <c:v>11.306821202497154</c:v>
                </c:pt>
                <c:pt idx="8228">
                  <c:v>-15.024706827327938</c:v>
                </c:pt>
                <c:pt idx="8229">
                  <c:v>-8.1980357081992583</c:v>
                </c:pt>
                <c:pt idx="8230">
                  <c:v>-8.1980357081992583</c:v>
                </c:pt>
                <c:pt idx="8231">
                  <c:v>-8.5165046271671319</c:v>
                </c:pt>
                <c:pt idx="8232">
                  <c:v>8.3837042924740537</c:v>
                </c:pt>
                <c:pt idx="8233">
                  <c:v>-8.0606959316875546</c:v>
                </c:pt>
                <c:pt idx="8234">
                  <c:v>-13.380911949563341</c:v>
                </c:pt>
                <c:pt idx="8235">
                  <c:v>11.702894141119387</c:v>
                </c:pt>
                <c:pt idx="8236">
                  <c:v>0.44438414969965256</c:v>
                </c:pt>
                <c:pt idx="8237">
                  <c:v>-6.7303548167726461</c:v>
                </c:pt>
                <c:pt idx="8238">
                  <c:v>-0.41503749927884381</c:v>
                </c:pt>
                <c:pt idx="8239">
                  <c:v>11.146780789986687</c:v>
                </c:pt>
                <c:pt idx="8240">
                  <c:v>6.3279268355088059</c:v>
                </c:pt>
                <c:pt idx="8241">
                  <c:v>8.6462586799900301</c:v>
                </c:pt>
                <c:pt idx="8242">
                  <c:v>-9.229619965185119</c:v>
                </c:pt>
                <c:pt idx="8243">
                  <c:v>-8.8672787397096631</c:v>
                </c:pt>
                <c:pt idx="8244">
                  <c:v>-8.8672787397096631</c:v>
                </c:pt>
                <c:pt idx="8245">
                  <c:v>9.5157233040340045E-2</c:v>
                </c:pt>
                <c:pt idx="8246">
                  <c:v>8.0624959257337636</c:v>
                </c:pt>
                <c:pt idx="8247">
                  <c:v>-4.1050267594292675</c:v>
                </c:pt>
                <c:pt idx="8248">
                  <c:v>8.0624959257337636</c:v>
                </c:pt>
                <c:pt idx="8249">
                  <c:v>-7.0624959257337645</c:v>
                </c:pt>
                <c:pt idx="8250">
                  <c:v>-0.25514071355894324</c:v>
                </c:pt>
                <c:pt idx="8251">
                  <c:v>-7.6486571760385464</c:v>
                </c:pt>
                <c:pt idx="8252">
                  <c:v>-9.2304207950923818</c:v>
                </c:pt>
                <c:pt idx="8253">
                  <c:v>-12.248915863856213</c:v>
                </c:pt>
                <c:pt idx="8254">
                  <c:v>8.0624959257337636</c:v>
                </c:pt>
                <c:pt idx="8255">
                  <c:v>7.0660891904577738</c:v>
                </c:pt>
                <c:pt idx="8256">
                  <c:v>-0.13121467061672781</c:v>
                </c:pt>
                <c:pt idx="8257">
                  <c:v>9.3815429511845849</c:v>
                </c:pt>
                <c:pt idx="8258">
                  <c:v>-14.177860709296271</c:v>
                </c:pt>
                <c:pt idx="8259">
                  <c:v>10.917372079476841</c:v>
                </c:pt>
                <c:pt idx="8260">
                  <c:v>-1.6183946764023163</c:v>
                </c:pt>
                <c:pt idx="8261">
                  <c:v>1.8061190324552774</c:v>
                </c:pt>
                <c:pt idx="8262">
                  <c:v>0.87422868877786453</c:v>
                </c:pt>
                <c:pt idx="8263">
                  <c:v>0.34103691783506718</c:v>
                </c:pt>
                <c:pt idx="8264">
                  <c:v>-1.8141956277603168</c:v>
                </c:pt>
                <c:pt idx="8265">
                  <c:v>-7.0660891904577721</c:v>
                </c:pt>
                <c:pt idx="8266">
                  <c:v>-5.7459543773934607</c:v>
                </c:pt>
                <c:pt idx="8267">
                  <c:v>0.86651699452574804</c:v>
                </c:pt>
                <c:pt idx="8268">
                  <c:v>-0.22239242133644802</c:v>
                </c:pt>
                <c:pt idx="8269">
                  <c:v>0.31366047890376214</c:v>
                </c:pt>
                <c:pt idx="8270">
                  <c:v>8.9152377736782168E-2</c:v>
                </c:pt>
                <c:pt idx="8271">
                  <c:v>-0.43787747563695528</c:v>
                </c:pt>
                <c:pt idx="8272">
                  <c:v>-2.9747343394051905E-2</c:v>
                </c:pt>
                <c:pt idx="8273">
                  <c:v>-8.8683081332894673</c:v>
                </c:pt>
                <c:pt idx="8274">
                  <c:v>9.0606959316875546</c:v>
                </c:pt>
                <c:pt idx="8275">
                  <c:v>-8.3837042924740537</c:v>
                </c:pt>
                <c:pt idx="8276">
                  <c:v>1.7673392432097255</c:v>
                </c:pt>
                <c:pt idx="8277">
                  <c:v>10.307580315927396</c:v>
                </c:pt>
                <c:pt idx="8278">
                  <c:v>-9.6450579349844787</c:v>
                </c:pt>
                <c:pt idx="8279">
                  <c:v>8.3822637581148367</c:v>
                </c:pt>
                <c:pt idx="8280">
                  <c:v>-8.1309994895339877</c:v>
                </c:pt>
                <c:pt idx="8281">
                  <c:v>-11.013322673425447</c:v>
                </c:pt>
                <c:pt idx="8282">
                  <c:v>-3.7687314503790481</c:v>
                </c:pt>
                <c:pt idx="8283">
                  <c:v>8.0624959257337636</c:v>
                </c:pt>
                <c:pt idx="8284">
                  <c:v>-0.440562286458207</c:v>
                </c:pt>
                <c:pt idx="8285">
                  <c:v>-0.16401388852505702</c:v>
                </c:pt>
                <c:pt idx="8286">
                  <c:v>-0.16401388852505702</c:v>
                </c:pt>
                <c:pt idx="8287">
                  <c:v>-6.5580886686841838E-2</c:v>
                </c:pt>
                <c:pt idx="8288">
                  <c:v>0.70830183591406259</c:v>
                </c:pt>
                <c:pt idx="8289">
                  <c:v>-0.1277555471983727</c:v>
                </c:pt>
                <c:pt idx="8290">
                  <c:v>-1.1498034055215391</c:v>
                </c:pt>
                <c:pt idx="8291">
                  <c:v>0.93073733756288668</c:v>
                </c:pt>
                <c:pt idx="8292">
                  <c:v>-1.1202942337177115</c:v>
                </c:pt>
                <c:pt idx="8293">
                  <c:v>1.1147962190401028</c:v>
                </c:pt>
                <c:pt idx="8294">
                  <c:v>1.0347654181606769</c:v>
                </c:pt>
                <c:pt idx="8295">
                  <c:v>1.1699250014423128</c:v>
                </c:pt>
                <c:pt idx="8296">
                  <c:v>0.32192809488736235</c:v>
                </c:pt>
                <c:pt idx="8297">
                  <c:v>0.20183424939705646</c:v>
                </c:pt>
                <c:pt idx="8298">
                  <c:v>-0.27563444261342718</c:v>
                </c:pt>
                <c:pt idx="8299">
                  <c:v>7.605424021175157E-2</c:v>
                </c:pt>
                <c:pt idx="8300">
                  <c:v>1.5849625007211561</c:v>
                </c:pt>
                <c:pt idx="8301">
                  <c:v>0.27563444261342734</c:v>
                </c:pt>
                <c:pt idx="8302">
                  <c:v>7.66212816029124E-2</c:v>
                </c:pt>
                <c:pt idx="8303">
                  <c:v>-11.61378946447258</c:v>
                </c:pt>
                <c:pt idx="8304">
                  <c:v>0.36431774167097558</c:v>
                </c:pt>
                <c:pt idx="8305">
                  <c:v>-10.518653155673389</c:v>
                </c:pt>
                <c:pt idx="8306">
                  <c:v>-11.268542000300123</c:v>
                </c:pt>
                <c:pt idx="8307">
                  <c:v>-1.5220733086945344</c:v>
                </c:pt>
                <c:pt idx="8308">
                  <c:v>8.6450579349844769</c:v>
                </c:pt>
                <c:pt idx="8309">
                  <c:v>-1.0301285984891924E-3</c:v>
                </c:pt>
                <c:pt idx="8310">
                  <c:v>10.059344460824425</c:v>
                </c:pt>
                <c:pt idx="8311">
                  <c:v>-7.0660891904577721</c:v>
                </c:pt>
                <c:pt idx="8312">
                  <c:v>-7.2605275502232196</c:v>
                </c:pt>
                <c:pt idx="8313">
                  <c:v>1.8502586226429384E-2</c:v>
                </c:pt>
                <c:pt idx="8314">
                  <c:v>-1.3161745676570646</c:v>
                </c:pt>
                <c:pt idx="8315">
                  <c:v>0</c:v>
                </c:pt>
                <c:pt idx="8316">
                  <c:v>1.485426827170242</c:v>
                </c:pt>
                <c:pt idx="8317">
                  <c:v>-12.731389749636921</c:v>
                </c:pt>
                <c:pt idx="8318">
                  <c:v>-11.965904504239749</c:v>
                </c:pt>
                <c:pt idx="8319">
                  <c:v>0.42340097221347073</c:v>
                </c:pt>
                <c:pt idx="8320">
                  <c:v>-0.86507041991389166</c:v>
                </c:pt>
                <c:pt idx="8321">
                  <c:v>-0.45500390659648848</c:v>
                </c:pt>
                <c:pt idx="8322">
                  <c:v>-0.76451703187184861</c:v>
                </c:pt>
                <c:pt idx="8323">
                  <c:v>1.856427471577194</c:v>
                </c:pt>
                <c:pt idx="8324">
                  <c:v>0.11547721741993588</c:v>
                </c:pt>
                <c:pt idx="8325">
                  <c:v>-0.15567755647788889</c:v>
                </c:pt>
                <c:pt idx="8326">
                  <c:v>3.7935147853227118</c:v>
                </c:pt>
                <c:pt idx="8327">
                  <c:v>3.7935147853227118</c:v>
                </c:pt>
                <c:pt idx="8328">
                  <c:v>0.27296668332730939</c:v>
                </c:pt>
                <c:pt idx="8329">
                  <c:v>-0.66837850890879402</c:v>
                </c:pt>
                <c:pt idx="8330">
                  <c:v>-5.1268670310510064E-2</c:v>
                </c:pt>
                <c:pt idx="8331">
                  <c:v>0.55748176429904905</c:v>
                </c:pt>
                <c:pt idx="8332">
                  <c:v>0.16710998583525824</c:v>
                </c:pt>
                <c:pt idx="8333">
                  <c:v>-10.703326841459814</c:v>
                </c:pt>
                <c:pt idx="8334">
                  <c:v>10.703038388986418</c:v>
                </c:pt>
                <c:pt idx="8335">
                  <c:v>10.229219383469125</c:v>
                </c:pt>
                <c:pt idx="8336">
                  <c:v>-9.8672787397096631</c:v>
                </c:pt>
                <c:pt idx="8337">
                  <c:v>-0.16982487339001873</c:v>
                </c:pt>
                <c:pt idx="8338">
                  <c:v>8.3822637581148367</c:v>
                </c:pt>
                <c:pt idx="8339">
                  <c:v>0.23670025802033148</c:v>
                </c:pt>
                <c:pt idx="8340">
                  <c:v>11.276318302867553</c:v>
                </c:pt>
                <c:pt idx="8341">
                  <c:v>-3.3995678790748234</c:v>
                </c:pt>
                <c:pt idx="8342">
                  <c:v>12.059119092544519</c:v>
                </c:pt>
                <c:pt idx="8343">
                  <c:v>-0.36257007938470825</c:v>
                </c:pt>
                <c:pt idx="8344">
                  <c:v>1.7040151723649195</c:v>
                </c:pt>
                <c:pt idx="8345">
                  <c:v>-10.703038388986418</c:v>
                </c:pt>
                <c:pt idx="8346">
                  <c:v>-8.2327674520387237E-2</c:v>
                </c:pt>
                <c:pt idx="8347">
                  <c:v>-0.13797353354099151</c:v>
                </c:pt>
                <c:pt idx="8348">
                  <c:v>9.348662887810931E-2</c:v>
                </c:pt>
                <c:pt idx="8349">
                  <c:v>0.62654160447255547</c:v>
                </c:pt>
                <c:pt idx="8350">
                  <c:v>0.9218111956961601</c:v>
                </c:pt>
                <c:pt idx="8351">
                  <c:v>0.54543413653451867</c:v>
                </c:pt>
                <c:pt idx="8352">
                  <c:v>1.6916663865435262</c:v>
                </c:pt>
                <c:pt idx="8353">
                  <c:v>-0.34103691783506673</c:v>
                </c:pt>
                <c:pt idx="8354">
                  <c:v>-7.8801567707598053E-2</c:v>
                </c:pt>
                <c:pt idx="8355">
                  <c:v>0.71369581484335876</c:v>
                </c:pt>
                <c:pt idx="8356">
                  <c:v>-1.2335194839869138E-2</c:v>
                </c:pt>
                <c:pt idx="8357">
                  <c:v>0.87095805499826084</c:v>
                </c:pt>
                <c:pt idx="8358">
                  <c:v>-0.49667596830320115</c:v>
                </c:pt>
                <c:pt idx="8359">
                  <c:v>-0.3626368692757363</c:v>
                </c:pt>
                <c:pt idx="8360">
                  <c:v>4.7725895038969277</c:v>
                </c:pt>
                <c:pt idx="8361">
                  <c:v>4.7900769306257684</c:v>
                </c:pt>
                <c:pt idx="8362">
                  <c:v>8.7085616763711751E-2</c:v>
                </c:pt>
                <c:pt idx="8363">
                  <c:v>-2.3631373684807021E-3</c:v>
                </c:pt>
                <c:pt idx="8364">
                  <c:v>0.70001445799331441</c:v>
                </c:pt>
                <c:pt idx="8365">
                  <c:v>-0.41483722232414061</c:v>
                </c:pt>
                <c:pt idx="8366">
                  <c:v>-0.80069119177659365</c:v>
                </c:pt>
                <c:pt idx="8367">
                  <c:v>-0.13815914522947015</c:v>
                </c:pt>
                <c:pt idx="8368">
                  <c:v>2.375906529400992</c:v>
                </c:pt>
                <c:pt idx="8369">
                  <c:v>-2.9315566824555925E-2</c:v>
                </c:pt>
                <c:pt idx="8370">
                  <c:v>-0.17333160288556196</c:v>
                </c:pt>
                <c:pt idx="8371">
                  <c:v>0.75162544755609362</c:v>
                </c:pt>
                <c:pt idx="8372">
                  <c:v>2.6964527404234648E-2</c:v>
                </c:pt>
                <c:pt idx="8373">
                  <c:v>-3.0615367238084092E-2</c:v>
                </c:pt>
                <c:pt idx="8374">
                  <c:v>-3.0540927027897475</c:v>
                </c:pt>
                <c:pt idx="8375">
                  <c:v>0.52509104474375734</c:v>
                </c:pt>
                <c:pt idx="8376">
                  <c:v>5.332950240612671E-2</c:v>
                </c:pt>
                <c:pt idx="8377">
                  <c:v>-9.6450579349844787</c:v>
                </c:pt>
                <c:pt idx="8378">
                  <c:v>9.7598881832218343</c:v>
                </c:pt>
                <c:pt idx="8379">
                  <c:v>1.7162070339994087</c:v>
                </c:pt>
                <c:pt idx="8380">
                  <c:v>-11.307200809140809</c:v>
                </c:pt>
                <c:pt idx="8381">
                  <c:v>-2.0692908116505242</c:v>
                </c:pt>
                <c:pt idx="8382">
                  <c:v>4.3692338096657197</c:v>
                </c:pt>
                <c:pt idx="8383">
                  <c:v>-0.25779775746764666</c:v>
                </c:pt>
                <c:pt idx="8384">
                  <c:v>-0.29738591062457065</c:v>
                </c:pt>
                <c:pt idx="8385">
                  <c:v>1.1248752606043233</c:v>
                </c:pt>
                <c:pt idx="8386">
                  <c:v>-3.27899351176697E-2</c:v>
                </c:pt>
                <c:pt idx="8387">
                  <c:v>-0.3620320614627951</c:v>
                </c:pt>
                <c:pt idx="8388">
                  <c:v>2.2720076500083449E-2</c:v>
                </c:pt>
                <c:pt idx="8389">
                  <c:v>10.147204924942228</c:v>
                </c:pt>
                <c:pt idx="8390">
                  <c:v>-3.318686486890682</c:v>
                </c:pt>
                <c:pt idx="8391">
                  <c:v>4.351486286122296</c:v>
                </c:pt>
                <c:pt idx="8392">
                  <c:v>0.72071624252113164</c:v>
                </c:pt>
                <c:pt idx="8393">
                  <c:v>2.3200064228871029</c:v>
                </c:pt>
                <c:pt idx="8394">
                  <c:v>0.30447912413114531</c:v>
                </c:pt>
                <c:pt idx="8395">
                  <c:v>-0.56820278597577589</c:v>
                </c:pt>
                <c:pt idx="8396">
                  <c:v>1.017702001733459</c:v>
                </c:pt>
                <c:pt idx="8397">
                  <c:v>0.14622074085104392</c:v>
                </c:pt>
                <c:pt idx="8398">
                  <c:v>-17.023956445798198</c:v>
                </c:pt>
                <c:pt idx="8399">
                  <c:v>12.287808556012996</c:v>
                </c:pt>
                <c:pt idx="8400">
                  <c:v>8.0624959257337636</c:v>
                </c:pt>
                <c:pt idx="8401">
                  <c:v>3.9819535445825469</c:v>
                </c:pt>
                <c:pt idx="8402">
                  <c:v>-9.8249587405285226</c:v>
                </c:pt>
                <c:pt idx="8403">
                  <c:v>8.8208726658669772</c:v>
                </c:pt>
                <c:pt idx="8404">
                  <c:v>4.3692338096657197</c:v>
                </c:pt>
                <c:pt idx="8405">
                  <c:v>0.72756689616395664</c:v>
                </c:pt>
                <c:pt idx="8406">
                  <c:v>-0.31293931166010802</c:v>
                </c:pt>
                <c:pt idx="8407">
                  <c:v>0.18844508941311033</c:v>
                </c:pt>
                <c:pt idx="8408">
                  <c:v>0.22222080472518391</c:v>
                </c:pt>
                <c:pt idx="8409">
                  <c:v>0.51405801658758066</c:v>
                </c:pt>
                <c:pt idx="8410">
                  <c:v>-1.7004397181410922</c:v>
                </c:pt>
                <c:pt idx="8411">
                  <c:v>8.3822637581148367</c:v>
                </c:pt>
                <c:pt idx="8412">
                  <c:v>1.5852296417349534</c:v>
                </c:pt>
                <c:pt idx="8413">
                  <c:v>7.6486571760385464</c:v>
                </c:pt>
                <c:pt idx="8414">
                  <c:v>-2.4154882710497003</c:v>
                </c:pt>
                <c:pt idx="8415">
                  <c:v>-1.7645519594236946E-2</c:v>
                </c:pt>
                <c:pt idx="8416">
                  <c:v>0.21864028647534031</c:v>
                </c:pt>
                <c:pt idx="8417">
                  <c:v>-2.308361311304118E-2</c:v>
                </c:pt>
                <c:pt idx="8418">
                  <c:v>-8.8672787397096631</c:v>
                </c:pt>
                <c:pt idx="8419">
                  <c:v>-0.46566357234881184</c:v>
                </c:pt>
                <c:pt idx="8420">
                  <c:v>12.325867580575419</c:v>
                </c:pt>
                <c:pt idx="8421">
                  <c:v>1.2506960712705506</c:v>
                </c:pt>
                <c:pt idx="8422">
                  <c:v>-12.188279751964144</c:v>
                </c:pt>
                <c:pt idx="8423">
                  <c:v>0.87612084655533651</c:v>
                </c:pt>
                <c:pt idx="8424">
                  <c:v>-7.2059677513678437</c:v>
                </c:pt>
                <c:pt idx="8425">
                  <c:v>-12.582612451267021</c:v>
                </c:pt>
                <c:pt idx="8426">
                  <c:v>10.146780789986687</c:v>
                </c:pt>
                <c:pt idx="8427">
                  <c:v>10.381182412624446</c:v>
                </c:pt>
                <c:pt idx="8428">
                  <c:v>1.2439255828860893</c:v>
                </c:pt>
                <c:pt idx="8429">
                  <c:v>0.66025062802539325</c:v>
                </c:pt>
                <c:pt idx="8430">
                  <c:v>5.0305081848065467E-2</c:v>
                </c:pt>
                <c:pt idx="8431">
                  <c:v>-0.99284020842713405</c:v>
                </c:pt>
                <c:pt idx="8432">
                  <c:v>8.8683081332894673</c:v>
                </c:pt>
                <c:pt idx="8433">
                  <c:v>1.1264233628057256</c:v>
                </c:pt>
                <c:pt idx="8434">
                  <c:v>-7.0160435407612054</c:v>
                </c:pt>
                <c:pt idx="8435">
                  <c:v>-9.7604427459966399</c:v>
                </c:pt>
                <c:pt idx="8436">
                  <c:v>2.4934537465972308</c:v>
                </c:pt>
                <c:pt idx="8437">
                  <c:v>12.146462606921792</c:v>
                </c:pt>
                <c:pt idx="8438">
                  <c:v>9.3815429511845849</c:v>
                </c:pt>
                <c:pt idx="8439">
                  <c:v>-3.2034265038149176E-16</c:v>
                </c:pt>
                <c:pt idx="8440">
                  <c:v>0.41503749927884398</c:v>
                </c:pt>
                <c:pt idx="8441">
                  <c:v>4.7725895038969277</c:v>
                </c:pt>
                <c:pt idx="8442">
                  <c:v>-0.2079412650389075</c:v>
                </c:pt>
                <c:pt idx="8443">
                  <c:v>-2.4020984435713455</c:v>
                </c:pt>
                <c:pt idx="8444">
                  <c:v>0.95935801550265387</c:v>
                </c:pt>
                <c:pt idx="8445">
                  <c:v>-0.45540056323470907</c:v>
                </c:pt>
                <c:pt idx="8446">
                  <c:v>7.6486571760385464</c:v>
                </c:pt>
                <c:pt idx="8447">
                  <c:v>-0.58496250072115608</c:v>
                </c:pt>
                <c:pt idx="8448">
                  <c:v>-0.15002544400460749</c:v>
                </c:pt>
                <c:pt idx="8449">
                  <c:v>-0.12029423371771195</c:v>
                </c:pt>
                <c:pt idx="8450">
                  <c:v>-1.8753960065362334E-2</c:v>
                </c:pt>
                <c:pt idx="8451">
                  <c:v>-0.45215067229594341</c:v>
                </c:pt>
                <c:pt idx="8452">
                  <c:v>-0.39485961734121355</c:v>
                </c:pt>
                <c:pt idx="8453">
                  <c:v>0.61470984411520802</c:v>
                </c:pt>
                <c:pt idx="8454">
                  <c:v>-0.58921197372251388</c:v>
                </c:pt>
                <c:pt idx="8455">
                  <c:v>4.1419927379980778E-2</c:v>
                </c:pt>
                <c:pt idx="8456">
                  <c:v>8.0170348683983664E-2</c:v>
                </c:pt>
                <c:pt idx="8457">
                  <c:v>-1.2266797797395461</c:v>
                </c:pt>
                <c:pt idx="8458">
                  <c:v>-12.468369487109527</c:v>
                </c:pt>
                <c:pt idx="8459">
                  <c:v>-6.0732489820306386</c:v>
                </c:pt>
                <c:pt idx="8460">
                  <c:v>0.25525705524207493</c:v>
                </c:pt>
                <c:pt idx="8461">
                  <c:v>-9.9535673550914583E-2</c:v>
                </c:pt>
                <c:pt idx="8462">
                  <c:v>-0.24100809950379473</c:v>
                </c:pt>
                <c:pt idx="8463">
                  <c:v>2.3176079268385865</c:v>
                </c:pt>
                <c:pt idx="8464">
                  <c:v>-8.1136762725405653E-2</c:v>
                </c:pt>
                <c:pt idx="8465">
                  <c:v>-0.89308479608348823</c:v>
                </c:pt>
                <c:pt idx="8466">
                  <c:v>0.10579466402259691</c:v>
                </c:pt>
                <c:pt idx="8467">
                  <c:v>10.814315423787811</c:v>
                </c:pt>
                <c:pt idx="8468">
                  <c:v>-5.9228321394775394</c:v>
                </c:pt>
                <c:pt idx="8469">
                  <c:v>-10.966024713800364</c:v>
                </c:pt>
                <c:pt idx="8470">
                  <c:v>0.59946207041627109</c:v>
                </c:pt>
                <c:pt idx="8471">
                  <c:v>10.518653155673389</c:v>
                </c:pt>
                <c:pt idx="8472">
                  <c:v>-9.2304207950923818</c:v>
                </c:pt>
                <c:pt idx="8473">
                  <c:v>4.1723966399445542</c:v>
                </c:pt>
                <c:pt idx="8474">
                  <c:v>3.3995244999075194</c:v>
                </c:pt>
                <c:pt idx="8475">
                  <c:v>8.3822637581148367</c:v>
                </c:pt>
                <c:pt idx="8476">
                  <c:v>1.209227962138</c:v>
                </c:pt>
                <c:pt idx="8477">
                  <c:v>-10.966024713800364</c:v>
                </c:pt>
                <c:pt idx="8478">
                  <c:v>7.6486571760385464</c:v>
                </c:pt>
                <c:pt idx="8479">
                  <c:v>5.4742964594431724E-2</c:v>
                </c:pt>
                <c:pt idx="8480">
                  <c:v>0.61667136044849469</c:v>
                </c:pt>
                <c:pt idx="8481">
                  <c:v>-1.9032883589283227</c:v>
                </c:pt>
                <c:pt idx="8482">
                  <c:v>7.6462586799900292</c:v>
                </c:pt>
                <c:pt idx="8483">
                  <c:v>3.5932647240085724E-3</c:v>
                </c:pt>
                <c:pt idx="8484">
                  <c:v>-4.4146679091549093</c:v>
                </c:pt>
                <c:pt idx="8485">
                  <c:v>-5.3457748368417297</c:v>
                </c:pt>
                <c:pt idx="8486">
                  <c:v>7.6486571760385464</c:v>
                </c:pt>
                <c:pt idx="8487">
                  <c:v>-10.146356530303908</c:v>
                </c:pt>
                <c:pt idx="8488">
                  <c:v>7.0660891904577738</c:v>
                </c:pt>
                <c:pt idx="8489">
                  <c:v>-12.362857045298872</c:v>
                </c:pt>
                <c:pt idx="8490">
                  <c:v>7.0660891904577738</c:v>
                </c:pt>
                <c:pt idx="8491">
                  <c:v>-0.58256798558077305</c:v>
                </c:pt>
                <c:pt idx="8492">
                  <c:v>7.6486571760385464</c:v>
                </c:pt>
                <c:pt idx="8493">
                  <c:v>-7.6486571760385464</c:v>
                </c:pt>
                <c:pt idx="8494">
                  <c:v>-13.786848169041964</c:v>
                </c:pt>
                <c:pt idx="8495">
                  <c:v>7.0660891904577738</c:v>
                </c:pt>
                <c:pt idx="8496">
                  <c:v>7.0660891904577738</c:v>
                </c:pt>
                <c:pt idx="8497">
                  <c:v>1.0078240890208405</c:v>
                </c:pt>
                <c:pt idx="8498">
                  <c:v>-12.103506382011545</c:v>
                </c:pt>
                <c:pt idx="8499">
                  <c:v>11.013322673425447</c:v>
                </c:pt>
                <c:pt idx="8500">
                  <c:v>3.8073549220576037</c:v>
                </c:pt>
                <c:pt idx="8501">
                  <c:v>8.0606959316875546</c:v>
                </c:pt>
                <c:pt idx="8502">
                  <c:v>8.1649069266756893</c:v>
                </c:pt>
                <c:pt idx="8503">
                  <c:v>-1.2470261107020533</c:v>
                </c:pt>
                <c:pt idx="8504">
                  <c:v>15.510115105813671</c:v>
                </c:pt>
                <c:pt idx="8505">
                  <c:v>3.8073549220576046</c:v>
                </c:pt>
                <c:pt idx="8506">
                  <c:v>-4.562257970587603</c:v>
                </c:pt>
                <c:pt idx="8507">
                  <c:v>6.0732489820306386</c:v>
                </c:pt>
                <c:pt idx="8508">
                  <c:v>-10.917372079476841</c:v>
                </c:pt>
                <c:pt idx="8509">
                  <c:v>-6.2735755347962746E-2</c:v>
                </c:pt>
                <c:pt idx="8510">
                  <c:v>1.2223924213364481</c:v>
                </c:pt>
                <c:pt idx="8511">
                  <c:v>7.5724251858609781</c:v>
                </c:pt>
                <c:pt idx="8512">
                  <c:v>-0.22506655563477326</c:v>
                </c:pt>
                <c:pt idx="8513">
                  <c:v>0.34792330342030681</c:v>
                </c:pt>
                <c:pt idx="8514">
                  <c:v>-1.4656635723488121</c:v>
                </c:pt>
                <c:pt idx="8515">
                  <c:v>0.65956515480527567</c:v>
                </c:pt>
                <c:pt idx="8516">
                  <c:v>1.1979393776119092</c:v>
                </c:pt>
                <c:pt idx="8517">
                  <c:v>9.9667457608995313</c:v>
                </c:pt>
                <c:pt idx="8518">
                  <c:v>-0.29956028185890765</c:v>
                </c:pt>
                <c:pt idx="8519">
                  <c:v>0.66171969970519406</c:v>
                </c:pt>
                <c:pt idx="8520">
                  <c:v>1.4474589769712209</c:v>
                </c:pt>
                <c:pt idx="8521">
                  <c:v>9.6444571875092606</c:v>
                </c:pt>
                <c:pt idx="8522">
                  <c:v>-2.0324214776923775</c:v>
                </c:pt>
                <c:pt idx="8523">
                  <c:v>-3.8073549220576046</c:v>
                </c:pt>
                <c:pt idx="8524">
                  <c:v>2.2413013438966427</c:v>
                </c:pt>
                <c:pt idx="8525">
                  <c:v>-8.3837042924740537</c:v>
                </c:pt>
                <c:pt idx="8526">
                  <c:v>-0.15158242132050986</c:v>
                </c:pt>
                <c:pt idx="8527">
                  <c:v>0.19072020101790368</c:v>
                </c:pt>
                <c:pt idx="8528">
                  <c:v>6.1400544664143575E-2</c:v>
                </c:pt>
                <c:pt idx="8529">
                  <c:v>0.10737576099652514</c:v>
                </c:pt>
                <c:pt idx="8530">
                  <c:v>-0.76230844228066919</c:v>
                </c:pt>
                <c:pt idx="8531">
                  <c:v>-10.965784284662087</c:v>
                </c:pt>
                <c:pt idx="8532">
                  <c:v>5.7548875021634682</c:v>
                </c:pt>
                <c:pt idx="8533">
                  <c:v>-10.003752134861108</c:v>
                </c:pt>
                <c:pt idx="8534">
                  <c:v>10.866506212226202</c:v>
                </c:pt>
                <c:pt idx="8535">
                  <c:v>1.7921907997262315E-2</c:v>
                </c:pt>
                <c:pt idx="8536">
                  <c:v>-6.4609081423076531E-2</c:v>
                </c:pt>
                <c:pt idx="8537">
                  <c:v>-0.1023617176296774</c:v>
                </c:pt>
                <c:pt idx="8538">
                  <c:v>-4.6069648695984809E-2</c:v>
                </c:pt>
                <c:pt idx="8539">
                  <c:v>0.21149375143086385</c:v>
                </c:pt>
                <c:pt idx="8540">
                  <c:v>0.20328359838874341</c:v>
                </c:pt>
                <c:pt idx="8541">
                  <c:v>0.13484254228686715</c:v>
                </c:pt>
                <c:pt idx="8542">
                  <c:v>-0.43609911480667357</c:v>
                </c:pt>
                <c:pt idx="8543">
                  <c:v>-5.6272733055791209</c:v>
                </c:pt>
                <c:pt idx="8544">
                  <c:v>4.1365123213468848</c:v>
                </c:pt>
                <c:pt idx="8545">
                  <c:v>0.571415968883208</c:v>
                </c:pt>
                <c:pt idx="8546">
                  <c:v>0.29720100898498547</c:v>
                </c:pt>
                <c:pt idx="8547">
                  <c:v>-0.19342893834792727</c:v>
                </c:pt>
                <c:pt idx="8548">
                  <c:v>-3.1786488667650471E-2</c:v>
                </c:pt>
                <c:pt idx="8549">
                  <c:v>0.11864449649861922</c:v>
                </c:pt>
                <c:pt idx="8550">
                  <c:v>0.23048383368999537</c:v>
                </c:pt>
                <c:pt idx="8551">
                  <c:v>13.468369487109527</c:v>
                </c:pt>
                <c:pt idx="8552">
                  <c:v>0.31158615066590362</c:v>
                </c:pt>
                <c:pt idx="8553">
                  <c:v>0.9075924662333511</c:v>
                </c:pt>
                <c:pt idx="8554">
                  <c:v>5.08746284125034</c:v>
                </c:pt>
                <c:pt idx="8555">
                  <c:v>0.85561009066482541</c:v>
                </c:pt>
                <c:pt idx="8556">
                  <c:v>0.68366736800615713</c:v>
                </c:pt>
                <c:pt idx="8557">
                  <c:v>4.328409772880009E-2</c:v>
                </c:pt>
                <c:pt idx="8558">
                  <c:v>-5.4410997958650409</c:v>
                </c:pt>
                <c:pt idx="8559">
                  <c:v>1.0108453474288679E-2</c:v>
                </c:pt>
                <c:pt idx="8560">
                  <c:v>4.7725895038969277</c:v>
                </c:pt>
                <c:pt idx="8561">
                  <c:v>0.27500704749986982</c:v>
                </c:pt>
                <c:pt idx="8562">
                  <c:v>0.6955208758688548</c:v>
                </c:pt>
                <c:pt idx="8563">
                  <c:v>0.75097245216008512</c:v>
                </c:pt>
                <c:pt idx="8564">
                  <c:v>-3.2034265038149176E-16</c:v>
                </c:pt>
                <c:pt idx="8565">
                  <c:v>-0.95484553939695627</c:v>
                </c:pt>
                <c:pt idx="8566">
                  <c:v>-9.4422523844386799</c:v>
                </c:pt>
                <c:pt idx="8567">
                  <c:v>6.0660891904577721</c:v>
                </c:pt>
                <c:pt idx="8568">
                  <c:v>-2.9006565704417597</c:v>
                </c:pt>
                <c:pt idx="8569">
                  <c:v>6.0732489820306386</c:v>
                </c:pt>
                <c:pt idx="8570">
                  <c:v>-0.20744207987047675</c:v>
                </c:pt>
                <c:pt idx="8571">
                  <c:v>8.0624959257337636</c:v>
                </c:pt>
                <c:pt idx="8572">
                  <c:v>1.273018494406416</c:v>
                </c:pt>
                <c:pt idx="8573">
                  <c:v>3.4649695659679813</c:v>
                </c:pt>
                <c:pt idx="8574">
                  <c:v>9.147204924942228</c:v>
                </c:pt>
                <c:pt idx="8575">
                  <c:v>-0.30464243609154301</c:v>
                </c:pt>
                <c:pt idx="8576">
                  <c:v>-10.917372079476841</c:v>
                </c:pt>
                <c:pt idx="8577">
                  <c:v>-6.3686937778267767</c:v>
                </c:pt>
                <c:pt idx="8578">
                  <c:v>9.0606959316875546</c:v>
                </c:pt>
                <c:pt idx="8579">
                  <c:v>0.96156900788506516</c:v>
                </c:pt>
                <c:pt idx="8580">
                  <c:v>-9.5003779684021405E-3</c:v>
                </c:pt>
                <c:pt idx="8581">
                  <c:v>6.2509201478010853E-2</c:v>
                </c:pt>
                <c:pt idx="8582">
                  <c:v>-11.229219383469125</c:v>
                </c:pt>
                <c:pt idx="8583">
                  <c:v>-8.9910916723950768E-2</c:v>
                </c:pt>
                <c:pt idx="8584">
                  <c:v>-4.4092584183170705E-2</c:v>
                </c:pt>
                <c:pt idx="8585">
                  <c:v>0.12553088208385882</c:v>
                </c:pt>
                <c:pt idx="8586">
                  <c:v>2.3136498797934533E-2</c:v>
                </c:pt>
                <c:pt idx="8587">
                  <c:v>12.965904504239749</c:v>
                </c:pt>
                <c:pt idx="8588">
                  <c:v>-0.86250740488862754</c:v>
                </c:pt>
                <c:pt idx="8589">
                  <c:v>1.7109703856332621</c:v>
                </c:pt>
                <c:pt idx="8590">
                  <c:v>0.1269121124822194</c:v>
                </c:pt>
                <c:pt idx="8591">
                  <c:v>0</c:v>
                </c:pt>
                <c:pt idx="8592">
                  <c:v>-11.892036785411905</c:v>
                </c:pt>
                <c:pt idx="8593">
                  <c:v>1.5680615643776029E-4</c:v>
                </c:pt>
                <c:pt idx="8594">
                  <c:v>-0.76202521185245908</c:v>
                </c:pt>
                <c:pt idx="8595">
                  <c:v>-1.1971918672113053</c:v>
                </c:pt>
                <c:pt idx="8596">
                  <c:v>-1.3574267761087491</c:v>
                </c:pt>
                <c:pt idx="8597">
                  <c:v>0.26303440583379378</c:v>
                </c:pt>
                <c:pt idx="8598">
                  <c:v>8.2605275502232196</c:v>
                </c:pt>
                <c:pt idx="8599">
                  <c:v>0.12553088208385912</c:v>
                </c:pt>
                <c:pt idx="8600">
                  <c:v>0.22741049610307268</c:v>
                </c:pt>
                <c:pt idx="8601">
                  <c:v>-1.4405725913859815</c:v>
                </c:pt>
                <c:pt idx="8602">
                  <c:v>0.84005908713030997</c:v>
                </c:pt>
                <c:pt idx="8603">
                  <c:v>3.8073549220576046</c:v>
                </c:pt>
                <c:pt idx="8604">
                  <c:v>-0.21900978194179585</c:v>
                </c:pt>
                <c:pt idx="8605">
                  <c:v>-0.21548505430050721</c:v>
                </c:pt>
                <c:pt idx="8606">
                  <c:v>-0.33703498727757097</c:v>
                </c:pt>
                <c:pt idx="8607">
                  <c:v>-0.27485984123058343</c:v>
                </c:pt>
                <c:pt idx="8608">
                  <c:v>-2.0143493437314359</c:v>
                </c:pt>
                <c:pt idx="8609">
                  <c:v>-4.1490914980251468</c:v>
                </c:pt>
                <c:pt idx="8610">
                  <c:v>0.14664985895084318</c:v>
                </c:pt>
                <c:pt idx="8611">
                  <c:v>1.9972991660613366</c:v>
                </c:pt>
                <c:pt idx="8612">
                  <c:v>-7.6486571760385464</c:v>
                </c:pt>
                <c:pt idx="8613">
                  <c:v>0.28310884599683422</c:v>
                </c:pt>
                <c:pt idx="8614">
                  <c:v>-7.0660891904577721</c:v>
                </c:pt>
                <c:pt idx="8615">
                  <c:v>10.059795091795101</c:v>
                </c:pt>
                <c:pt idx="8616">
                  <c:v>12.501837184902296</c:v>
                </c:pt>
                <c:pt idx="8617">
                  <c:v>-4.7985210726190893E-2</c:v>
                </c:pt>
                <c:pt idx="8618">
                  <c:v>-0.11381989955716211</c:v>
                </c:pt>
                <c:pt idx="8619">
                  <c:v>-10.059795091795101</c:v>
                </c:pt>
                <c:pt idx="8620">
                  <c:v>0.31748218985617077</c:v>
                </c:pt>
                <c:pt idx="8621">
                  <c:v>-1.4076579689132462</c:v>
                </c:pt>
                <c:pt idx="8622">
                  <c:v>8.6462586799900301</c:v>
                </c:pt>
                <c:pt idx="8623">
                  <c:v>10.644156719937438</c:v>
                </c:pt>
                <c:pt idx="8624">
                  <c:v>1.7921907997262631E-2</c:v>
                </c:pt>
                <c:pt idx="8625">
                  <c:v>-0.18057224564182109</c:v>
                </c:pt>
                <c:pt idx="8626">
                  <c:v>-0.1822033312207493</c:v>
                </c:pt>
                <c:pt idx="8627">
                  <c:v>-0.31945983929661254</c:v>
                </c:pt>
                <c:pt idx="8628">
                  <c:v>7.0660891904577721</c:v>
                </c:pt>
                <c:pt idx="8629">
                  <c:v>10.703038388986418</c:v>
                </c:pt>
                <c:pt idx="8630">
                  <c:v>0</c:v>
                </c:pt>
                <c:pt idx="8631">
                  <c:v>-0.31868243538370838</c:v>
                </c:pt>
                <c:pt idx="8632">
                  <c:v>-8.3822637581148385</c:v>
                </c:pt>
                <c:pt idx="8633">
                  <c:v>-3.2034265038149176E-16</c:v>
                </c:pt>
                <c:pt idx="8634">
                  <c:v>-1.0143477789599664</c:v>
                </c:pt>
                <c:pt idx="8635">
                  <c:v>1.2934985290717067</c:v>
                </c:pt>
                <c:pt idx="8636">
                  <c:v>8.0624959257337636</c:v>
                </c:pt>
                <c:pt idx="8637">
                  <c:v>-8.6462586799900301</c:v>
                </c:pt>
                <c:pt idx="8638">
                  <c:v>0.11055837514769873</c:v>
                </c:pt>
                <c:pt idx="8639">
                  <c:v>3.8592213442172043</c:v>
                </c:pt>
                <c:pt idx="8640">
                  <c:v>0.90948770709455751</c:v>
                </c:pt>
                <c:pt idx="8641">
                  <c:v>-0.73504711643550669</c:v>
                </c:pt>
                <c:pt idx="8642">
                  <c:v>-0.29146281416031139</c:v>
                </c:pt>
                <c:pt idx="8643">
                  <c:v>0.21450451190613512</c:v>
                </c:pt>
                <c:pt idx="8644">
                  <c:v>0.28358178323787975</c:v>
                </c:pt>
                <c:pt idx="8645">
                  <c:v>0.52356195605701294</c:v>
                </c:pt>
                <c:pt idx="8646">
                  <c:v>9.6450579349844787</c:v>
                </c:pt>
                <c:pt idx="8647">
                  <c:v>0.32659953461126012</c:v>
                </c:pt>
                <c:pt idx="8648">
                  <c:v>1.3805799525030745E-2</c:v>
                </c:pt>
                <c:pt idx="8649">
                  <c:v>9.8607596940659847E-2</c:v>
                </c:pt>
                <c:pt idx="8650">
                  <c:v>-4.2836197910257834E-2</c:v>
                </c:pt>
                <c:pt idx="8651">
                  <c:v>-0.26918663281538907</c:v>
                </c:pt>
                <c:pt idx="8652">
                  <c:v>-3.2034265038149176E-16</c:v>
                </c:pt>
                <c:pt idx="8653">
                  <c:v>-4.3791070184359402</c:v>
                </c:pt>
                <c:pt idx="8654">
                  <c:v>-0.20553020414907902</c:v>
                </c:pt>
                <c:pt idx="8655">
                  <c:v>4.5803689613124435E-2</c:v>
                </c:pt>
                <c:pt idx="8656">
                  <c:v>6.9540933253077336E-2</c:v>
                </c:pt>
                <c:pt idx="8657">
                  <c:v>-0.15469788265337098</c:v>
                </c:pt>
                <c:pt idx="8658">
                  <c:v>-0.14249071740822802</c:v>
                </c:pt>
                <c:pt idx="8659">
                  <c:v>-0.7627812897248224</c:v>
                </c:pt>
                <c:pt idx="8660">
                  <c:v>-0.1005268759539643</c:v>
                </c:pt>
                <c:pt idx="8661">
                  <c:v>0.63689568804451802</c:v>
                </c:pt>
                <c:pt idx="8662">
                  <c:v>-0.63336713268421041</c:v>
                </c:pt>
                <c:pt idx="8663">
                  <c:v>0.27089652360676414</c:v>
                </c:pt>
                <c:pt idx="8664">
                  <c:v>4.9622397546294019</c:v>
                </c:pt>
                <c:pt idx="8665">
                  <c:v>0.53747357493983694</c:v>
                </c:pt>
                <c:pt idx="8666">
                  <c:v>13.738408975813828</c:v>
                </c:pt>
                <c:pt idx="8667">
                  <c:v>-1.7702001733458986E-2</c:v>
                </c:pt>
                <c:pt idx="8668">
                  <c:v>-1.5680615643786917E-4</c:v>
                </c:pt>
                <c:pt idx="8669">
                  <c:v>1.9899557437704798E-2</c:v>
                </c:pt>
                <c:pt idx="8670">
                  <c:v>-0.51366553200655984</c:v>
                </c:pt>
                <c:pt idx="8671">
                  <c:v>-10.518980929170402</c:v>
                </c:pt>
                <c:pt idx="8672">
                  <c:v>11.146780789986687</c:v>
                </c:pt>
                <c:pt idx="8673">
                  <c:v>-13.188279751964144</c:v>
                </c:pt>
                <c:pt idx="8674">
                  <c:v>-0.33786963875638376</c:v>
                </c:pt>
                <c:pt idx="8675">
                  <c:v>-3.2214624865169662E-2</c:v>
                </c:pt>
                <c:pt idx="8676">
                  <c:v>-0.28452536048669286</c:v>
                </c:pt>
                <c:pt idx="8677">
                  <c:v>0.71049338280501506</c:v>
                </c:pt>
                <c:pt idx="8678">
                  <c:v>0.20546911829997958</c:v>
                </c:pt>
                <c:pt idx="8679">
                  <c:v>6.7114195858537354E-2</c:v>
                </c:pt>
                <c:pt idx="8680">
                  <c:v>0.6212942294026107</c:v>
                </c:pt>
                <c:pt idx="8681">
                  <c:v>-1.7647339164557143</c:v>
                </c:pt>
                <c:pt idx="8682">
                  <c:v>-0.25682591840032187</c:v>
                </c:pt>
                <c:pt idx="8683">
                  <c:v>-0.10309349296410346</c:v>
                </c:pt>
                <c:pt idx="8684">
                  <c:v>-0.11082813021237972</c:v>
                </c:pt>
                <c:pt idx="8685">
                  <c:v>0.21649181989676347</c:v>
                </c:pt>
                <c:pt idx="8686">
                  <c:v>0.43882375214320951</c:v>
                </c:pt>
                <c:pt idx="8687">
                  <c:v>4.5837597536394989</c:v>
                </c:pt>
                <c:pt idx="8688">
                  <c:v>0.5036951190992407</c:v>
                </c:pt>
                <c:pt idx="8689">
                  <c:v>0</c:v>
                </c:pt>
                <c:pt idx="8690">
                  <c:v>-0.49376993542464753</c:v>
                </c:pt>
                <c:pt idx="8691">
                  <c:v>-0.10433665981473561</c:v>
                </c:pt>
                <c:pt idx="8692">
                  <c:v>2.6938602271591248</c:v>
                </c:pt>
                <c:pt idx="8693">
                  <c:v>-9.0597950917951025</c:v>
                </c:pt>
                <c:pt idx="8694">
                  <c:v>-8.3822637581148367</c:v>
                </c:pt>
                <c:pt idx="8695">
                  <c:v>-0.99760150395148339</c:v>
                </c:pt>
                <c:pt idx="8696">
                  <c:v>-8.0606959316875546</c:v>
                </c:pt>
                <c:pt idx="8697">
                  <c:v>-6.0152832838977472</c:v>
                </c:pt>
                <c:pt idx="8698">
                  <c:v>-10.759610821875045</c:v>
                </c:pt>
                <c:pt idx="8699">
                  <c:v>-1.7328857751460391</c:v>
                </c:pt>
                <c:pt idx="8700">
                  <c:v>0</c:v>
                </c:pt>
                <c:pt idx="8701">
                  <c:v>6.0732489820306386</c:v>
                </c:pt>
                <c:pt idx="8702">
                  <c:v>0.99402609895536709</c:v>
                </c:pt>
                <c:pt idx="8703">
                  <c:v>9.0606959316875546</c:v>
                </c:pt>
                <c:pt idx="8704">
                  <c:v>-0.57934140605411</c:v>
                </c:pt>
                <c:pt idx="8705">
                  <c:v>-10.111653647097246</c:v>
                </c:pt>
                <c:pt idx="8706">
                  <c:v>-0.55295210581853504</c:v>
                </c:pt>
                <c:pt idx="8707">
                  <c:v>-2.6166713604484948</c:v>
                </c:pt>
                <c:pt idx="8708">
                  <c:v>9.0597950917951025</c:v>
                </c:pt>
                <c:pt idx="8709">
                  <c:v>5.9009920386641328</c:v>
                </c:pt>
                <c:pt idx="8710">
                  <c:v>-7.2952600773379103E-2</c:v>
                </c:pt>
                <c:pt idx="8711">
                  <c:v>-3.2899064218368372</c:v>
                </c:pt>
                <c:pt idx="8712">
                  <c:v>0.54314232502652904</c:v>
                </c:pt>
                <c:pt idx="8713">
                  <c:v>0.19662932527136606</c:v>
                </c:pt>
                <c:pt idx="8714">
                  <c:v>0.66429652646797388</c:v>
                </c:pt>
                <c:pt idx="8715">
                  <c:v>6.1400544664143276E-2</c:v>
                </c:pt>
                <c:pt idx="8716">
                  <c:v>-0.14201900487242772</c:v>
                </c:pt>
                <c:pt idx="8717">
                  <c:v>-8.3837042924740537</c:v>
                </c:pt>
                <c:pt idx="8718">
                  <c:v>0.54432051622381006</c:v>
                </c:pt>
                <c:pt idx="8719">
                  <c:v>-1.2400510878329549</c:v>
                </c:pt>
                <c:pt idx="8720">
                  <c:v>11.814048332230835</c:v>
                </c:pt>
                <c:pt idx="8721">
                  <c:v>0.66985139830766871</c:v>
                </c:pt>
                <c:pt idx="8722">
                  <c:v>0.47107153419317144</c:v>
                </c:pt>
                <c:pt idx="8723">
                  <c:v>-0.12029423371771177</c:v>
                </c:pt>
                <c:pt idx="8724">
                  <c:v>8.3822637581148367</c:v>
                </c:pt>
                <c:pt idx="8725">
                  <c:v>11.416621621364193</c:v>
                </c:pt>
                <c:pt idx="8726">
                  <c:v>0.51405801658758066</c:v>
                </c:pt>
                <c:pt idx="8727">
                  <c:v>-0.53166626262200856</c:v>
                </c:pt>
                <c:pt idx="8728">
                  <c:v>0.14390941139871366</c:v>
                </c:pt>
                <c:pt idx="8729">
                  <c:v>2.4858183615908719E-2</c:v>
                </c:pt>
                <c:pt idx="8730">
                  <c:v>9.8667637673533513</c:v>
                </c:pt>
                <c:pt idx="8731">
                  <c:v>8.3837042924740537</c:v>
                </c:pt>
                <c:pt idx="8732">
                  <c:v>1.460125388807382</c:v>
                </c:pt>
                <c:pt idx="8733">
                  <c:v>0.54543413653451867</c:v>
                </c:pt>
                <c:pt idx="8734">
                  <c:v>-1.6293566200796095</c:v>
                </c:pt>
                <c:pt idx="8735">
                  <c:v>-0.86249647625006509</c:v>
                </c:pt>
                <c:pt idx="8736">
                  <c:v>-0.29928286717852426</c:v>
                </c:pt>
                <c:pt idx="8737">
                  <c:v>-1.3633713540739474</c:v>
                </c:pt>
                <c:pt idx="8738">
                  <c:v>13.661778097771986</c:v>
                </c:pt>
                <c:pt idx="8739">
                  <c:v>-12.013206341123576</c:v>
                </c:pt>
                <c:pt idx="8740">
                  <c:v>-0.89616418901546002</c:v>
                </c:pt>
                <c:pt idx="8741">
                  <c:v>0.18969538351700069</c:v>
                </c:pt>
                <c:pt idx="8742">
                  <c:v>-0.74534157412388291</c:v>
                </c:pt>
                <c:pt idx="8743">
                  <c:v>-1.2090025938580933</c:v>
                </c:pt>
                <c:pt idx="8744">
                  <c:v>-1.6880559936852599</c:v>
                </c:pt>
                <c:pt idx="8745">
                  <c:v>11.34448085696304</c:v>
                </c:pt>
                <c:pt idx="8746">
                  <c:v>0.88194423847828773</c:v>
                </c:pt>
                <c:pt idx="8747">
                  <c:v>-1.5384199147841255</c:v>
                </c:pt>
                <c:pt idx="8748">
                  <c:v>0.53499166378526886</c:v>
                </c:pt>
                <c:pt idx="8749">
                  <c:v>-1.0010301285984893</c:v>
                </c:pt>
                <c:pt idx="8750">
                  <c:v>-8.3837042924740537</c:v>
                </c:pt>
                <c:pt idx="8751">
                  <c:v>-1.4181434101466655</c:v>
                </c:pt>
                <c:pt idx="8752">
                  <c:v>0.12026914860432825</c:v>
                </c:pt>
                <c:pt idx="8753">
                  <c:v>1.1699250014423122</c:v>
                </c:pt>
                <c:pt idx="8754">
                  <c:v>13.08137247435552</c:v>
                </c:pt>
                <c:pt idx="8755">
                  <c:v>0.80478281397589768</c:v>
                </c:pt>
                <c:pt idx="8756">
                  <c:v>10.146780789986687</c:v>
                </c:pt>
                <c:pt idx="8757">
                  <c:v>-0.33534861064968413</c:v>
                </c:pt>
                <c:pt idx="8758">
                  <c:v>8.1136762725405528E-2</c:v>
                </c:pt>
                <c:pt idx="8759">
                  <c:v>-0.46823889441947331</c:v>
                </c:pt>
                <c:pt idx="8760">
                  <c:v>9.6450579349844787</c:v>
                </c:pt>
                <c:pt idx="8761">
                  <c:v>-0.47351596454457273</c:v>
                </c:pt>
                <c:pt idx="8762">
                  <c:v>-0.10309349296410361</c:v>
                </c:pt>
                <c:pt idx="8763">
                  <c:v>-2.7669028783203098</c:v>
                </c:pt>
                <c:pt idx="8764">
                  <c:v>-2.5109619192773791</c:v>
                </c:pt>
                <c:pt idx="8765">
                  <c:v>12.188279751964144</c:v>
                </c:pt>
                <c:pt idx="8766">
                  <c:v>-0.53605290024021013</c:v>
                </c:pt>
                <c:pt idx="8767">
                  <c:v>-0.20069735023712901</c:v>
                </c:pt>
                <c:pt idx="8768">
                  <c:v>4.7305714778356822E-2</c:v>
                </c:pt>
                <c:pt idx="8769">
                  <c:v>6.0732489820306386</c:v>
                </c:pt>
                <c:pt idx="8770">
                  <c:v>8.0624959257337636</c:v>
                </c:pt>
                <c:pt idx="8771">
                  <c:v>-3.9120338988844785</c:v>
                </c:pt>
                <c:pt idx="8772">
                  <c:v>-1.9541963103868754</c:v>
                </c:pt>
                <c:pt idx="8773">
                  <c:v>-9.7604427459966399</c:v>
                </c:pt>
                <c:pt idx="8774">
                  <c:v>-0.24643789530309879</c:v>
                </c:pt>
                <c:pt idx="8775">
                  <c:v>9.6450579349844787</c:v>
                </c:pt>
                <c:pt idx="8776">
                  <c:v>2.199937570508752</c:v>
                </c:pt>
                <c:pt idx="8777">
                  <c:v>13.526539992658154</c:v>
                </c:pt>
                <c:pt idx="8778">
                  <c:v>8.8683081332894673</c:v>
                </c:pt>
                <c:pt idx="8779">
                  <c:v>-0.28856013407801895</c:v>
                </c:pt>
                <c:pt idx="8780">
                  <c:v>0.19993757050875202</c:v>
                </c:pt>
                <c:pt idx="8781">
                  <c:v>0.69707286704269344</c:v>
                </c:pt>
                <c:pt idx="8782">
                  <c:v>-15.162194612815439</c:v>
                </c:pt>
                <c:pt idx="8783">
                  <c:v>-0.39323312896049545</c:v>
                </c:pt>
                <c:pt idx="8784">
                  <c:v>-0.31748218985617022</c:v>
                </c:pt>
                <c:pt idx="8785">
                  <c:v>0.17111191639275469</c:v>
                </c:pt>
                <c:pt idx="8786">
                  <c:v>0.7852611512069877</c:v>
                </c:pt>
                <c:pt idx="8787">
                  <c:v>-0.73504711643550669</c:v>
                </c:pt>
                <c:pt idx="8788">
                  <c:v>-0.10236171762967773</c:v>
                </c:pt>
                <c:pt idx="8789">
                  <c:v>1.5324506635600141</c:v>
                </c:pt>
                <c:pt idx="8790">
                  <c:v>1.534610926066303</c:v>
                </c:pt>
                <c:pt idx="8791">
                  <c:v>1.6500171744013987</c:v>
                </c:pt>
                <c:pt idx="8792">
                  <c:v>1.6420539471407392</c:v>
                </c:pt>
                <c:pt idx="8793">
                  <c:v>7.6486571760385464</c:v>
                </c:pt>
                <c:pt idx="8794">
                  <c:v>-1.4955274171392117</c:v>
                </c:pt>
                <c:pt idx="8795">
                  <c:v>6.3193826487194502E-2</c:v>
                </c:pt>
                <c:pt idx="8796">
                  <c:v>1.5755016615430686E-2</c:v>
                </c:pt>
                <c:pt idx="8797">
                  <c:v>0.15200309344505006</c:v>
                </c:pt>
                <c:pt idx="8798">
                  <c:v>-0.24792751344358538</c:v>
                </c:pt>
                <c:pt idx="8799">
                  <c:v>-0.12553088208385882</c:v>
                </c:pt>
                <c:pt idx="8800">
                  <c:v>-0.39231742277876036</c:v>
                </c:pt>
                <c:pt idx="8801">
                  <c:v>-4.7305714778356808E-2</c:v>
                </c:pt>
                <c:pt idx="8802">
                  <c:v>0.57564874958152668</c:v>
                </c:pt>
                <c:pt idx="8803">
                  <c:v>-0.51441864527109549</c:v>
                </c:pt>
                <c:pt idx="8804">
                  <c:v>0.18057224564182084</c:v>
                </c:pt>
                <c:pt idx="8805">
                  <c:v>-1.4823397277967334</c:v>
                </c:pt>
                <c:pt idx="8806">
                  <c:v>0.49381461266296084</c:v>
                </c:pt>
                <c:pt idx="8807">
                  <c:v>0.33257533908687092</c:v>
                </c:pt>
                <c:pt idx="8808">
                  <c:v>-0.59494658929377831</c:v>
                </c:pt>
                <c:pt idx="8809">
                  <c:v>12.10339709935112</c:v>
                </c:pt>
                <c:pt idx="8810">
                  <c:v>5.061719103854561E-2</c:v>
                </c:pt>
                <c:pt idx="8811">
                  <c:v>-12.552348889979745</c:v>
                </c:pt>
                <c:pt idx="8812">
                  <c:v>10.307200809140809</c:v>
                </c:pt>
                <c:pt idx="8813">
                  <c:v>-12.059006395201113</c:v>
                </c:pt>
                <c:pt idx="8814">
                  <c:v>8.3822637581148385</c:v>
                </c:pt>
                <c:pt idx="8815">
                  <c:v>-6.0660891904577721</c:v>
                </c:pt>
                <c:pt idx="8816">
                  <c:v>-0.19757124925040931</c:v>
                </c:pt>
                <c:pt idx="8817">
                  <c:v>-0.3107008394641082</c:v>
                </c:pt>
                <c:pt idx="8818">
                  <c:v>-2.9065433347954595</c:v>
                </c:pt>
                <c:pt idx="8819">
                  <c:v>-1.7764466642090191</c:v>
                </c:pt>
                <c:pt idx="8820">
                  <c:v>-9.3822637581148367</c:v>
                </c:pt>
                <c:pt idx="8821">
                  <c:v>7.7916517005814534E-2</c:v>
                </c:pt>
                <c:pt idx="8822">
                  <c:v>0.43998385640907489</c:v>
                </c:pt>
                <c:pt idx="8823">
                  <c:v>0.44360665147561484</c:v>
                </c:pt>
                <c:pt idx="8824">
                  <c:v>1.414350665159283</c:v>
                </c:pt>
                <c:pt idx="8825">
                  <c:v>-0.43250538104624942</c:v>
                </c:pt>
                <c:pt idx="8826">
                  <c:v>-8.8683081332894673</c:v>
                </c:pt>
                <c:pt idx="8827">
                  <c:v>3.8073549220576046</c:v>
                </c:pt>
                <c:pt idx="8828">
                  <c:v>2.0462651259188357E-2</c:v>
                </c:pt>
                <c:pt idx="8829">
                  <c:v>-2.9001759124193596</c:v>
                </c:pt>
                <c:pt idx="8830">
                  <c:v>-0.66912294838515463</c:v>
                </c:pt>
                <c:pt idx="8831">
                  <c:v>1.5295354413873674</c:v>
                </c:pt>
                <c:pt idx="8832">
                  <c:v>0.81713594285018964</c:v>
                </c:pt>
                <c:pt idx="8833">
                  <c:v>2.2942785150639704</c:v>
                </c:pt>
                <c:pt idx="8834">
                  <c:v>-11.814048332230835</c:v>
                </c:pt>
                <c:pt idx="8835">
                  <c:v>-0.67318968373289123</c:v>
                </c:pt>
                <c:pt idx="8836">
                  <c:v>5.2977482823922362</c:v>
                </c:pt>
                <c:pt idx="8837">
                  <c:v>-1.1026856639745639</c:v>
                </c:pt>
                <c:pt idx="8838">
                  <c:v>0.16115479181458053</c:v>
                </c:pt>
                <c:pt idx="8839">
                  <c:v>-15.823781862395977</c:v>
                </c:pt>
                <c:pt idx="8840">
                  <c:v>0.26303440583379378</c:v>
                </c:pt>
                <c:pt idx="8841">
                  <c:v>1.8455150909950717</c:v>
                </c:pt>
                <c:pt idx="8842">
                  <c:v>9.0597950917951025</c:v>
                </c:pt>
                <c:pt idx="8843">
                  <c:v>0.43592486575266759</c:v>
                </c:pt>
                <c:pt idx="8844">
                  <c:v>0.14312494209859725</c:v>
                </c:pt>
                <c:pt idx="8845">
                  <c:v>3.4522361172330931</c:v>
                </c:pt>
                <c:pt idx="8846">
                  <c:v>-0.70853718583968828</c:v>
                </c:pt>
                <c:pt idx="8847">
                  <c:v>-1.2746223801090057</c:v>
                </c:pt>
                <c:pt idx="8848">
                  <c:v>0.53201362077219727</c:v>
                </c:pt>
                <c:pt idx="8849">
                  <c:v>-9.229619965185119</c:v>
                </c:pt>
                <c:pt idx="8850">
                  <c:v>1.6520766965796934</c:v>
                </c:pt>
                <c:pt idx="8851">
                  <c:v>2.5285173537314125</c:v>
                </c:pt>
                <c:pt idx="8852">
                  <c:v>-0.12553088208385899</c:v>
                </c:pt>
                <c:pt idx="8853">
                  <c:v>5.7548875021634682</c:v>
                </c:pt>
                <c:pt idx="8854">
                  <c:v>1.9996393713164853</c:v>
                </c:pt>
                <c:pt idx="8855">
                  <c:v>-0.66588249610472372</c:v>
                </c:pt>
                <c:pt idx="8856">
                  <c:v>0.11929892837234443</c:v>
                </c:pt>
                <c:pt idx="8857">
                  <c:v>6.7976793816007242E-2</c:v>
                </c:pt>
                <c:pt idx="8858">
                  <c:v>-0.87314372044957345</c:v>
                </c:pt>
                <c:pt idx="8859">
                  <c:v>-0.28843118289927522</c:v>
                </c:pt>
                <c:pt idx="8860">
                  <c:v>2.3083613113041246E-2</c:v>
                </c:pt>
                <c:pt idx="8861">
                  <c:v>0.86875546672174742</c:v>
                </c:pt>
                <c:pt idx="8862">
                  <c:v>-0.50250034052918313</c:v>
                </c:pt>
                <c:pt idx="8863">
                  <c:v>0.17364808748502947</c:v>
                </c:pt>
                <c:pt idx="8864">
                  <c:v>0.41503749927884348</c:v>
                </c:pt>
                <c:pt idx="8865">
                  <c:v>0.2881676889866871</c:v>
                </c:pt>
                <c:pt idx="8866">
                  <c:v>7.6486571760385464</c:v>
                </c:pt>
                <c:pt idx="8867">
                  <c:v>1.4666996191013366</c:v>
                </c:pt>
                <c:pt idx="8868">
                  <c:v>-6.0732489820306386</c:v>
                </c:pt>
                <c:pt idx="8869">
                  <c:v>0.11543099571257466</c:v>
                </c:pt>
                <c:pt idx="8870">
                  <c:v>-6.8712750084014035E-2</c:v>
                </c:pt>
                <c:pt idx="8871">
                  <c:v>-7.885542071123966E-2</c:v>
                </c:pt>
                <c:pt idx="8872">
                  <c:v>-1.0608747948451576</c:v>
                </c:pt>
                <c:pt idx="8873">
                  <c:v>1.9937059013373279</c:v>
                </c:pt>
                <c:pt idx="8874">
                  <c:v>0.48133986964699871</c:v>
                </c:pt>
                <c:pt idx="8875">
                  <c:v>10.518325307690867</c:v>
                </c:pt>
                <c:pt idx="8876">
                  <c:v>-9.0606959316875546</c:v>
                </c:pt>
                <c:pt idx="8877">
                  <c:v>-1.8524428115861424</c:v>
                </c:pt>
                <c:pt idx="8878">
                  <c:v>0.99794047782170603</c:v>
                </c:pt>
                <c:pt idx="8879">
                  <c:v>1.0727356142071993</c:v>
                </c:pt>
                <c:pt idx="8880">
                  <c:v>4.8090279935435229E-2</c:v>
                </c:pt>
                <c:pt idx="8881">
                  <c:v>-4.7725895038969268</c:v>
                </c:pt>
                <c:pt idx="8882">
                  <c:v>-1.5295807175645419</c:v>
                </c:pt>
                <c:pt idx="8883">
                  <c:v>-0.34933425222801423</c:v>
                </c:pt>
                <c:pt idx="8884">
                  <c:v>-9.229619965185119</c:v>
                </c:pt>
                <c:pt idx="8885">
                  <c:v>0.8408014051507462</c:v>
                </c:pt>
                <c:pt idx="8886">
                  <c:v>-9.3815429511845849</c:v>
                </c:pt>
                <c:pt idx="8887">
                  <c:v>8.0624959257337636</c:v>
                </c:pt>
                <c:pt idx="8888">
                  <c:v>-2.0326472338998469</c:v>
                </c:pt>
                <c:pt idx="8889">
                  <c:v>7.2149785755835097E-2</c:v>
                </c:pt>
                <c:pt idx="8890">
                  <c:v>0.41503749927884348</c:v>
                </c:pt>
                <c:pt idx="8891">
                  <c:v>0.11768302026117378</c:v>
                </c:pt>
                <c:pt idx="8892">
                  <c:v>8.8672787397096631</c:v>
                </c:pt>
                <c:pt idx="8893">
                  <c:v>-11.188382790570113</c:v>
                </c:pt>
                <c:pt idx="8894">
                  <c:v>-7.0660891904577721</c:v>
                </c:pt>
                <c:pt idx="8895">
                  <c:v>2.4453043724539221E-2</c:v>
                </c:pt>
                <c:pt idx="8896">
                  <c:v>-15.590284897476414</c:v>
                </c:pt>
                <c:pt idx="8897">
                  <c:v>-0.89363957211066247</c:v>
                </c:pt>
                <c:pt idx="8898">
                  <c:v>-3.753218836219629</c:v>
                </c:pt>
                <c:pt idx="8899">
                  <c:v>-1.6450834931587268</c:v>
                </c:pt>
                <c:pt idx="8900">
                  <c:v>0.15200309344505006</c:v>
                </c:pt>
                <c:pt idx="8901">
                  <c:v>-1.8615678167347074E-2</c:v>
                </c:pt>
                <c:pt idx="8902">
                  <c:v>-0.92632808811930056</c:v>
                </c:pt>
                <c:pt idx="8903">
                  <c:v>8.0565481303668585E-2</c:v>
                </c:pt>
                <c:pt idx="8904">
                  <c:v>-8.0606959316875546</c:v>
                </c:pt>
                <c:pt idx="8905">
                  <c:v>-7.0660891904577721</c:v>
                </c:pt>
                <c:pt idx="8906">
                  <c:v>3.7738456598673529</c:v>
                </c:pt>
                <c:pt idx="8907">
                  <c:v>-0.38921151191093878</c:v>
                </c:pt>
                <c:pt idx="8908">
                  <c:v>-9.3109404391481299E-2</c:v>
                </c:pt>
                <c:pt idx="8909">
                  <c:v>-0.39231742277875997</c:v>
                </c:pt>
                <c:pt idx="8910">
                  <c:v>4.5803689613124747E-2</c:v>
                </c:pt>
                <c:pt idx="8911">
                  <c:v>-0.3020285374496573</c:v>
                </c:pt>
                <c:pt idx="8912">
                  <c:v>-2.0353068687359528</c:v>
                </c:pt>
                <c:pt idx="8913">
                  <c:v>0</c:v>
                </c:pt>
                <c:pt idx="8914">
                  <c:v>-0.81444434684392353</c:v>
                </c:pt>
                <c:pt idx="8915">
                  <c:v>-4.0916998341368105</c:v>
                </c:pt>
                <c:pt idx="8916">
                  <c:v>-1.2921807514933099</c:v>
                </c:pt>
                <c:pt idx="8917">
                  <c:v>-2.1695071099319223E-2</c:v>
                </c:pt>
                <c:pt idx="8918">
                  <c:v>10.147204924942228</c:v>
                </c:pt>
                <c:pt idx="8919">
                  <c:v>-7.077862925620158</c:v>
                </c:pt>
                <c:pt idx="8920">
                  <c:v>0.1012833358371817</c:v>
                </c:pt>
                <c:pt idx="8921">
                  <c:v>-8.3141235300245864E-2</c:v>
                </c:pt>
                <c:pt idx="8922">
                  <c:v>-0.82888808360724509</c:v>
                </c:pt>
                <c:pt idx="8923">
                  <c:v>0.65711228647699127</c:v>
                </c:pt>
                <c:pt idx="8924">
                  <c:v>-0.27670934273087022</c:v>
                </c:pt>
                <c:pt idx="8925">
                  <c:v>-0.42884329880387451</c:v>
                </c:pt>
                <c:pt idx="8926">
                  <c:v>2.6438561897747248</c:v>
                </c:pt>
                <c:pt idx="8927">
                  <c:v>0.20645087746742624</c:v>
                </c:pt>
                <c:pt idx="8928">
                  <c:v>-5.9228321394775394</c:v>
                </c:pt>
                <c:pt idx="8929">
                  <c:v>-9.6444571875092606</c:v>
                </c:pt>
                <c:pt idx="8930">
                  <c:v>-12.658880895047878</c:v>
                </c:pt>
                <c:pt idx="8931">
                  <c:v>-4.4751329335421657</c:v>
                </c:pt>
                <c:pt idx="8932">
                  <c:v>-14.773173556192697</c:v>
                </c:pt>
                <c:pt idx="8933">
                  <c:v>-1.9032883589283232</c:v>
                </c:pt>
                <c:pt idx="8934">
                  <c:v>-0.34599585484919249</c:v>
                </c:pt>
                <c:pt idx="8935">
                  <c:v>-8.0624959257337636</c:v>
                </c:pt>
                <c:pt idx="8936">
                  <c:v>-8.9267338097087243E-2</c:v>
                </c:pt>
                <c:pt idx="8937">
                  <c:v>-1.9951990137361788</c:v>
                </c:pt>
                <c:pt idx="8938">
                  <c:v>0.20401389202159323</c:v>
                </c:pt>
                <c:pt idx="8939">
                  <c:v>-0.10309349296410397</c:v>
                </c:pt>
                <c:pt idx="8940">
                  <c:v>-7.0660891904577721</c:v>
                </c:pt>
                <c:pt idx="8941">
                  <c:v>-8.2307410026269086</c:v>
                </c:pt>
                <c:pt idx="8942">
                  <c:v>-0.20645087746742652</c:v>
                </c:pt>
                <c:pt idx="8943">
                  <c:v>-0.31487333735341166</c:v>
                </c:pt>
                <c:pt idx="8944">
                  <c:v>0.45943161863729748</c:v>
                </c:pt>
                <c:pt idx="8945">
                  <c:v>0.15634202916938722</c:v>
                </c:pt>
                <c:pt idx="8946">
                  <c:v>-5.4861935034518472E-2</c:v>
                </c:pt>
                <c:pt idx="8947">
                  <c:v>-8.3837042924740537</c:v>
                </c:pt>
                <c:pt idx="8948">
                  <c:v>0.60665757182047475</c:v>
                </c:pt>
                <c:pt idx="8949">
                  <c:v>-3.1478231473167986E-2</c:v>
                </c:pt>
                <c:pt idx="8950">
                  <c:v>-16.459773125335754</c:v>
                </c:pt>
                <c:pt idx="8951">
                  <c:v>-1.6419313128502326</c:v>
                </c:pt>
                <c:pt idx="8952">
                  <c:v>-0.84390140786466117</c:v>
                </c:pt>
                <c:pt idx="8953">
                  <c:v>0.49726062458651737</c:v>
                </c:pt>
                <c:pt idx="8954">
                  <c:v>1.2387868595871165</c:v>
                </c:pt>
                <c:pt idx="8955">
                  <c:v>-12.702894141119387</c:v>
                </c:pt>
                <c:pt idx="8956">
                  <c:v>13.485200381955432</c:v>
                </c:pt>
                <c:pt idx="8957">
                  <c:v>9.965784284662087</c:v>
                </c:pt>
                <c:pt idx="8958">
                  <c:v>14.188202468179961</c:v>
                </c:pt>
                <c:pt idx="8959">
                  <c:v>0.21412480535284761</c:v>
                </c:pt>
                <c:pt idx="8960">
                  <c:v>-1.2064508774674263</c:v>
                </c:pt>
                <c:pt idx="8961">
                  <c:v>0.80735492205760406</c:v>
                </c:pt>
                <c:pt idx="8962">
                  <c:v>-13.188279751964144</c:v>
                </c:pt>
                <c:pt idx="8963">
                  <c:v>-4.1213970881311286E-4</c:v>
                </c:pt>
                <c:pt idx="8964">
                  <c:v>8.0080402639200194</c:v>
                </c:pt>
                <c:pt idx="8965">
                  <c:v>-5.837102265451656</c:v>
                </c:pt>
                <c:pt idx="8966">
                  <c:v>-2.1058058651145335</c:v>
                </c:pt>
                <c:pt idx="8967">
                  <c:v>9.229619965185119</c:v>
                </c:pt>
                <c:pt idx="8968">
                  <c:v>-9.8667637673533513</c:v>
                </c:pt>
                <c:pt idx="8969">
                  <c:v>11.307011018304401</c:v>
                </c:pt>
                <c:pt idx="8970">
                  <c:v>-3.297680548640685</c:v>
                </c:pt>
                <c:pt idx="8971">
                  <c:v>-1.7950953461932462</c:v>
                </c:pt>
                <c:pt idx="8972">
                  <c:v>-5.9228321394775394</c:v>
                </c:pt>
                <c:pt idx="8973">
                  <c:v>-1.2078594762465931</c:v>
                </c:pt>
                <c:pt idx="8974">
                  <c:v>-3.225552923237669</c:v>
                </c:pt>
                <c:pt idx="8975">
                  <c:v>3.8524428115861422</c:v>
                </c:pt>
                <c:pt idx="8976">
                  <c:v>-0.5781733350585172</c:v>
                </c:pt>
                <c:pt idx="8977">
                  <c:v>1.7563886256806476</c:v>
                </c:pt>
                <c:pt idx="8978">
                  <c:v>0.70231945135931484</c:v>
                </c:pt>
                <c:pt idx="8979">
                  <c:v>1.1824769182154478</c:v>
                </c:pt>
                <c:pt idx="8980">
                  <c:v>0.28010791919273548</c:v>
                </c:pt>
                <c:pt idx="8981">
                  <c:v>1.5430555489872329</c:v>
                </c:pt>
                <c:pt idx="8982">
                  <c:v>-11.518489240994933</c:v>
                </c:pt>
                <c:pt idx="8983">
                  <c:v>-11.644156719937438</c:v>
                </c:pt>
                <c:pt idx="8984">
                  <c:v>-0.38296308961429854</c:v>
                </c:pt>
                <c:pt idx="8985">
                  <c:v>4.860386155519401</c:v>
                </c:pt>
                <c:pt idx="8986">
                  <c:v>1.9837593589927891</c:v>
                </c:pt>
                <c:pt idx="8987">
                  <c:v>-5.3457748368417297</c:v>
                </c:pt>
                <c:pt idx="8988">
                  <c:v>-8.8683081332894673</c:v>
                </c:pt>
                <c:pt idx="8989">
                  <c:v>10.518325307690867</c:v>
                </c:pt>
                <c:pt idx="8990">
                  <c:v>9.5196362528432132</c:v>
                </c:pt>
                <c:pt idx="8991">
                  <c:v>4.1672027834533134</c:v>
                </c:pt>
                <c:pt idx="8992">
                  <c:v>7.0660891904577738</c:v>
                </c:pt>
                <c:pt idx="8993">
                  <c:v>-7.6486571760385464</c:v>
                </c:pt>
                <c:pt idx="8994">
                  <c:v>11.307011018304401</c:v>
                </c:pt>
                <c:pt idx="8995">
                  <c:v>-12.188279751964144</c:v>
                </c:pt>
                <c:pt idx="8996">
                  <c:v>6.0732489820306386</c:v>
                </c:pt>
                <c:pt idx="8997">
                  <c:v>-1.260151897300672</c:v>
                </c:pt>
                <c:pt idx="8998">
                  <c:v>4.1820175694627218E-2</c:v>
                </c:pt>
                <c:pt idx="8999">
                  <c:v>3.6069254707522307E-2</c:v>
                </c:pt>
                <c:pt idx="9000">
                  <c:v>-13.188228229901359</c:v>
                </c:pt>
                <c:pt idx="9001">
                  <c:v>0.29195601513630365</c:v>
                </c:pt>
                <c:pt idx="9002">
                  <c:v>-1.5625212851133747</c:v>
                </c:pt>
                <c:pt idx="9003">
                  <c:v>-12.268444530784098</c:v>
                </c:pt>
                <c:pt idx="9004">
                  <c:v>1.4046268569291898</c:v>
                </c:pt>
                <c:pt idx="9005">
                  <c:v>-3.8073549220576046</c:v>
                </c:pt>
                <c:pt idx="9006">
                  <c:v>-9.0597950917951025</c:v>
                </c:pt>
                <c:pt idx="9007">
                  <c:v>-10.228818690495881</c:v>
                </c:pt>
                <c:pt idx="9008">
                  <c:v>-10.228818690495881</c:v>
                </c:pt>
                <c:pt idx="9009">
                  <c:v>-9.0606959316875546</c:v>
                </c:pt>
                <c:pt idx="9010">
                  <c:v>1.0500933397671794</c:v>
                </c:pt>
                <c:pt idx="9011">
                  <c:v>-13.840286190729294</c:v>
                </c:pt>
                <c:pt idx="9012">
                  <c:v>0.2409408598020262</c:v>
                </c:pt>
                <c:pt idx="9013">
                  <c:v>-8.8672787397096631</c:v>
                </c:pt>
                <c:pt idx="9014">
                  <c:v>-6.8064274945154116E-2</c:v>
                </c:pt>
                <c:pt idx="9015">
                  <c:v>6.8269276017028743E-2</c:v>
                </c:pt>
                <c:pt idx="9016">
                  <c:v>0.17833724125851241</c:v>
                </c:pt>
                <c:pt idx="9017">
                  <c:v>-0.27885937299547642</c:v>
                </c:pt>
                <c:pt idx="9018">
                  <c:v>10.518653155673389</c:v>
                </c:pt>
                <c:pt idx="9019">
                  <c:v>-0.32192809488736229</c:v>
                </c:pt>
                <c:pt idx="9020">
                  <c:v>-9.3822637581148367</c:v>
                </c:pt>
                <c:pt idx="9021">
                  <c:v>-12.188382790570115</c:v>
                </c:pt>
                <c:pt idx="9022">
                  <c:v>0.40750558769685635</c:v>
                </c:pt>
                <c:pt idx="9023">
                  <c:v>0.37656335146420844</c:v>
                </c:pt>
                <c:pt idx="9024">
                  <c:v>-2.031998437959566E-2</c:v>
                </c:pt>
                <c:pt idx="9025">
                  <c:v>6.8564286483071349E-2</c:v>
                </c:pt>
                <c:pt idx="9026">
                  <c:v>3.6000757873417828</c:v>
                </c:pt>
                <c:pt idx="9027">
                  <c:v>1.0756542574221806</c:v>
                </c:pt>
                <c:pt idx="9028">
                  <c:v>-0.29698173775713166</c:v>
                </c:pt>
                <c:pt idx="9029">
                  <c:v>-0.40911266532173846</c:v>
                </c:pt>
                <c:pt idx="9030">
                  <c:v>-0.17557156458345466</c:v>
                </c:pt>
                <c:pt idx="9031">
                  <c:v>-1.0213385243657029</c:v>
                </c:pt>
                <c:pt idx="9032">
                  <c:v>1.0428503042931163</c:v>
                </c:pt>
                <c:pt idx="9033">
                  <c:v>4.7929996290805335</c:v>
                </c:pt>
                <c:pt idx="9034">
                  <c:v>0.13401734797168771</c:v>
                </c:pt>
                <c:pt idx="9035">
                  <c:v>-8.0968841519269599E-2</c:v>
                </c:pt>
                <c:pt idx="9036">
                  <c:v>-0.73696559416620622</c:v>
                </c:pt>
                <c:pt idx="9037">
                  <c:v>-4.1391631196929797E-2</c:v>
                </c:pt>
                <c:pt idx="9038">
                  <c:v>-1.0921182019884315</c:v>
                </c:pt>
                <c:pt idx="9039">
                  <c:v>-1.7481727228459121</c:v>
                </c:pt>
                <c:pt idx="9040">
                  <c:v>-0.91560781270962743</c:v>
                </c:pt>
                <c:pt idx="9041">
                  <c:v>0.17954942033071244</c:v>
                </c:pt>
                <c:pt idx="9042">
                  <c:v>1</c:v>
                </c:pt>
                <c:pt idx="9043">
                  <c:v>-0.87380320743079465</c:v>
                </c:pt>
                <c:pt idx="9044">
                  <c:v>0.12469574744931453</c:v>
                </c:pt>
                <c:pt idx="9045">
                  <c:v>1.0263831588602594</c:v>
                </c:pt>
                <c:pt idx="9046">
                  <c:v>0.80735492205760395</c:v>
                </c:pt>
                <c:pt idx="9047">
                  <c:v>1.4214637684382769</c:v>
                </c:pt>
                <c:pt idx="9048">
                  <c:v>-3.8838451283433897</c:v>
                </c:pt>
                <c:pt idx="9049">
                  <c:v>0.78280478272843257</c:v>
                </c:pt>
                <c:pt idx="9050">
                  <c:v>0.45943161863729726</c:v>
                </c:pt>
                <c:pt idx="9051">
                  <c:v>-8.0606959316875546</c:v>
                </c:pt>
                <c:pt idx="9052">
                  <c:v>-0.24100809950379493</c:v>
                </c:pt>
                <c:pt idx="9053">
                  <c:v>0.35049724708413343</c:v>
                </c:pt>
                <c:pt idx="9054">
                  <c:v>-0.13348300547425218</c:v>
                </c:pt>
                <c:pt idx="9055">
                  <c:v>0.23029761942179389</c:v>
                </c:pt>
                <c:pt idx="9056">
                  <c:v>-6.0732489820306386</c:v>
                </c:pt>
                <c:pt idx="9057">
                  <c:v>0.56969574406784562</c:v>
                </c:pt>
                <c:pt idx="9058">
                  <c:v>-10.966265102877133</c:v>
                </c:pt>
                <c:pt idx="9059">
                  <c:v>-0.39801695191661357</c:v>
                </c:pt>
                <c:pt idx="9060">
                  <c:v>4.1419927379980778E-2</c:v>
                </c:pt>
                <c:pt idx="9061">
                  <c:v>0.89662226015469149</c:v>
                </c:pt>
                <c:pt idx="9062">
                  <c:v>-0.43573649194667979</c:v>
                </c:pt>
                <c:pt idx="9063">
                  <c:v>-0.57577332926649583</c:v>
                </c:pt>
                <c:pt idx="9064">
                  <c:v>-1.2963930027802248</c:v>
                </c:pt>
                <c:pt idx="9065">
                  <c:v>-0.54737682302899648</c:v>
                </c:pt>
                <c:pt idx="9066">
                  <c:v>7.0009721247742768E-2</c:v>
                </c:pt>
                <c:pt idx="9067">
                  <c:v>-9.8817736217915911E-2</c:v>
                </c:pt>
                <c:pt idx="9068">
                  <c:v>-8.9267338097087409E-2</c:v>
                </c:pt>
                <c:pt idx="9069">
                  <c:v>0.94608771765070676</c:v>
                </c:pt>
                <c:pt idx="9070">
                  <c:v>-0.91753783980802706</c:v>
                </c:pt>
                <c:pt idx="9071">
                  <c:v>0.64711897678372587</c:v>
                </c:pt>
                <c:pt idx="9072">
                  <c:v>-10.059795091795101</c:v>
                </c:pt>
                <c:pt idx="9073">
                  <c:v>0.32192809488736235</c:v>
                </c:pt>
                <c:pt idx="9074">
                  <c:v>7.6462586799900292</c:v>
                </c:pt>
                <c:pt idx="9075">
                  <c:v>-4.9925225331682387E-2</c:v>
                </c:pt>
                <c:pt idx="9076">
                  <c:v>0.29545588352617108</c:v>
                </c:pt>
                <c:pt idx="9077">
                  <c:v>3.5607149544744794</c:v>
                </c:pt>
                <c:pt idx="9078">
                  <c:v>0.17778711921528295</c:v>
                </c:pt>
                <c:pt idx="9079">
                  <c:v>-0.20249286389874269</c:v>
                </c:pt>
                <c:pt idx="9080">
                  <c:v>-0.15754127698647993</c:v>
                </c:pt>
                <c:pt idx="9081">
                  <c:v>0.60334103003601092</c:v>
                </c:pt>
                <c:pt idx="9082">
                  <c:v>-10.059344460824425</c:v>
                </c:pt>
                <c:pt idx="9083">
                  <c:v>-7.0660891904577721</c:v>
                </c:pt>
                <c:pt idx="9084">
                  <c:v>9.0588936890535692</c:v>
                </c:pt>
                <c:pt idx="9085">
                  <c:v>-10.518653155673389</c:v>
                </c:pt>
                <c:pt idx="9086">
                  <c:v>3.0274920594480341</c:v>
                </c:pt>
                <c:pt idx="9087">
                  <c:v>-8.0624959257337636</c:v>
                </c:pt>
                <c:pt idx="9088">
                  <c:v>-0.67069237474703991</c:v>
                </c:pt>
                <c:pt idx="9089">
                  <c:v>10.742870796029171</c:v>
                </c:pt>
                <c:pt idx="9090">
                  <c:v>-7.0660891904577721</c:v>
                </c:pt>
                <c:pt idx="9091">
                  <c:v>1.0833805911271267E-2</c:v>
                </c:pt>
                <c:pt idx="9092">
                  <c:v>-0.42223300068304748</c:v>
                </c:pt>
                <c:pt idx="9093">
                  <c:v>-2.6231541573179498E-2</c:v>
                </c:pt>
                <c:pt idx="9094">
                  <c:v>0.28921251974398382</c:v>
                </c:pt>
                <c:pt idx="9095">
                  <c:v>0.47804729680464442</c:v>
                </c:pt>
                <c:pt idx="9096">
                  <c:v>-0.20300106702384788</c:v>
                </c:pt>
                <c:pt idx="9097">
                  <c:v>1.6751893965795162</c:v>
                </c:pt>
                <c:pt idx="9098">
                  <c:v>-0.30218415958894751</c:v>
                </c:pt>
                <c:pt idx="9099">
                  <c:v>-0.86632156476803079</c:v>
                </c:pt>
                <c:pt idx="9100">
                  <c:v>-0.61143471208234756</c:v>
                </c:pt>
                <c:pt idx="9101">
                  <c:v>6.2029400586702756</c:v>
                </c:pt>
                <c:pt idx="9102">
                  <c:v>10.759610821875045</c:v>
                </c:pt>
                <c:pt idx="9103">
                  <c:v>1.7640159135730474E-2</c:v>
                </c:pt>
                <c:pt idx="9104">
                  <c:v>0.59991284218712748</c:v>
                </c:pt>
                <c:pt idx="9105">
                  <c:v>-0.43440282414577491</c:v>
                </c:pt>
                <c:pt idx="9106">
                  <c:v>-0.59212229229402247</c:v>
                </c:pt>
                <c:pt idx="9107">
                  <c:v>-0.37923677785099691</c:v>
                </c:pt>
                <c:pt idx="9108">
                  <c:v>0.50073859279421096</c:v>
                </c:pt>
                <c:pt idx="9109">
                  <c:v>1.0114842002703637</c:v>
                </c:pt>
                <c:pt idx="9110">
                  <c:v>-0.32687731085909544</c:v>
                </c:pt>
                <c:pt idx="9111">
                  <c:v>0.41503749927884348</c:v>
                </c:pt>
                <c:pt idx="9112">
                  <c:v>-0.30737629242886344</c:v>
                </c:pt>
                <c:pt idx="9113">
                  <c:v>-11.146780789986687</c:v>
                </c:pt>
                <c:pt idx="9114">
                  <c:v>1.4474589769712216</c:v>
                </c:pt>
                <c:pt idx="9115">
                  <c:v>0</c:v>
                </c:pt>
                <c:pt idx="9116">
                  <c:v>-0.14560532224689948</c:v>
                </c:pt>
                <c:pt idx="9117">
                  <c:v>5.6955884812075905E-2</c:v>
                </c:pt>
                <c:pt idx="9118">
                  <c:v>7.0389327891398012E-2</c:v>
                </c:pt>
                <c:pt idx="9119">
                  <c:v>0.62803122261304234</c:v>
                </c:pt>
                <c:pt idx="9120">
                  <c:v>0.88572302810760217</c:v>
                </c:pt>
                <c:pt idx="9121">
                  <c:v>0.69660785655006485</c:v>
                </c:pt>
                <c:pt idx="9122">
                  <c:v>-8.8672787397096631</c:v>
                </c:pt>
                <c:pt idx="9123">
                  <c:v>-0.11321061044799095</c:v>
                </c:pt>
                <c:pt idx="9124">
                  <c:v>11.759472121202835</c:v>
                </c:pt>
                <c:pt idx="9125">
                  <c:v>-1.931942557922254</c:v>
                </c:pt>
                <c:pt idx="9126">
                  <c:v>-2.0707327858244309</c:v>
                </c:pt>
                <c:pt idx="9127">
                  <c:v>-1.0074174715624826</c:v>
                </c:pt>
                <c:pt idx="9128">
                  <c:v>9.5062196971606658E-2</c:v>
                </c:pt>
                <c:pt idx="9129">
                  <c:v>-8.3837042924740537</c:v>
                </c:pt>
                <c:pt idx="9130">
                  <c:v>-7.6486571760385464</c:v>
                </c:pt>
                <c:pt idx="9131">
                  <c:v>6.5494638194997705</c:v>
                </c:pt>
                <c:pt idx="9132">
                  <c:v>7.0660891904577738</c:v>
                </c:pt>
                <c:pt idx="9133">
                  <c:v>-4.8718676836123338</c:v>
                </c:pt>
                <c:pt idx="9134">
                  <c:v>-0.87272224918037189</c:v>
                </c:pt>
                <c:pt idx="9135">
                  <c:v>4.5077177085633209E-4</c:v>
                </c:pt>
                <c:pt idx="9136">
                  <c:v>10.228818690495881</c:v>
                </c:pt>
                <c:pt idx="9137">
                  <c:v>0.80478281397589768</c:v>
                </c:pt>
                <c:pt idx="9138">
                  <c:v>5.6109747092369071</c:v>
                </c:pt>
                <c:pt idx="9139">
                  <c:v>-1.3190470254508209</c:v>
                </c:pt>
                <c:pt idx="9140">
                  <c:v>12.800428089535748</c:v>
                </c:pt>
                <c:pt idx="9141">
                  <c:v>12.287808556012996</c:v>
                </c:pt>
                <c:pt idx="9142">
                  <c:v>-6.9108925261660152</c:v>
                </c:pt>
                <c:pt idx="9143">
                  <c:v>-2.2962414512237133</c:v>
                </c:pt>
                <c:pt idx="9144">
                  <c:v>-0.99909916010754685</c:v>
                </c:pt>
                <c:pt idx="9145">
                  <c:v>-10.703038388986418</c:v>
                </c:pt>
                <c:pt idx="9146">
                  <c:v>-0.12928301694496669</c:v>
                </c:pt>
                <c:pt idx="9147">
                  <c:v>-0.12517930536933983</c:v>
                </c:pt>
                <c:pt idx="9148">
                  <c:v>7.1769034145194407E-2</c:v>
                </c:pt>
                <c:pt idx="9149">
                  <c:v>-0.36040224270199789</c:v>
                </c:pt>
                <c:pt idx="9150">
                  <c:v>9.0670358940064449E-2</c:v>
                </c:pt>
                <c:pt idx="9151">
                  <c:v>0.71253473448731963</c:v>
                </c:pt>
                <c:pt idx="9152">
                  <c:v>0.35167543828141445</c:v>
                </c:pt>
                <c:pt idx="9153">
                  <c:v>-10.703326841459814</c:v>
                </c:pt>
                <c:pt idx="9154">
                  <c:v>-7.6486571760385464</c:v>
                </c:pt>
                <c:pt idx="9155">
                  <c:v>7.1790683068009786E-2</c:v>
                </c:pt>
                <c:pt idx="9156">
                  <c:v>8.2101080214893554E-2</c:v>
                </c:pt>
                <c:pt idx="9157">
                  <c:v>0.83244590302043497</c:v>
                </c:pt>
                <c:pt idx="9158">
                  <c:v>-6.508504336879839</c:v>
                </c:pt>
                <c:pt idx="9159">
                  <c:v>-5.5647846187835261</c:v>
                </c:pt>
                <c:pt idx="9160">
                  <c:v>1.2132435712983678E-2</c:v>
                </c:pt>
                <c:pt idx="9161">
                  <c:v>-7.5974318526833731</c:v>
                </c:pt>
                <c:pt idx="9162">
                  <c:v>1.3914160200372283</c:v>
                </c:pt>
                <c:pt idx="9163">
                  <c:v>8.3837042924740537</c:v>
                </c:pt>
                <c:pt idx="9164">
                  <c:v>-9.7604427459966399</c:v>
                </c:pt>
                <c:pt idx="9165">
                  <c:v>0.42560674098903073</c:v>
                </c:pt>
                <c:pt idx="9166">
                  <c:v>-1.5730096979593908</c:v>
                </c:pt>
                <c:pt idx="9167">
                  <c:v>12.534627120019966</c:v>
                </c:pt>
                <c:pt idx="9168">
                  <c:v>1.6119295483214258</c:v>
                </c:pt>
                <c:pt idx="9169">
                  <c:v>-0.38082178394093108</c:v>
                </c:pt>
                <c:pt idx="9170">
                  <c:v>4.9534515771842973E-2</c:v>
                </c:pt>
                <c:pt idx="9171">
                  <c:v>-0.29859559105673822</c:v>
                </c:pt>
                <c:pt idx="9172">
                  <c:v>-2.6394102847435326</c:v>
                </c:pt>
                <c:pt idx="9173">
                  <c:v>1.0551415541924607</c:v>
                </c:pt>
                <c:pt idx="9174">
                  <c:v>0.21230360371286433</c:v>
                </c:pt>
                <c:pt idx="9175">
                  <c:v>-7.6131841098752142E-3</c:v>
                </c:pt>
                <c:pt idx="9176">
                  <c:v>-0.2023081752931154</c:v>
                </c:pt>
                <c:pt idx="9177">
                  <c:v>-0.14295795384204316</c:v>
                </c:pt>
                <c:pt idx="9178">
                  <c:v>0.79836613883034946</c:v>
                </c:pt>
                <c:pt idx="9179">
                  <c:v>-7.0660891904577721</c:v>
                </c:pt>
                <c:pt idx="9180">
                  <c:v>-0.55086930205274809</c:v>
                </c:pt>
                <c:pt idx="9181">
                  <c:v>-0.68251781014382973</c:v>
                </c:pt>
                <c:pt idx="9182">
                  <c:v>0.16411937976110655</c:v>
                </c:pt>
                <c:pt idx="9183">
                  <c:v>1.335603031784439</c:v>
                </c:pt>
                <c:pt idx="9184">
                  <c:v>-4.8280015028716344E-2</c:v>
                </c:pt>
                <c:pt idx="9185">
                  <c:v>1.2344652536370231</c:v>
                </c:pt>
                <c:pt idx="9186">
                  <c:v>-0.48398485299633515</c:v>
                </c:pt>
                <c:pt idx="9187">
                  <c:v>-9.0606959316875546</c:v>
                </c:pt>
                <c:pt idx="9188">
                  <c:v>-2.9228321394775403</c:v>
                </c:pt>
                <c:pt idx="9189">
                  <c:v>-2.4891024853136399</c:v>
                </c:pt>
                <c:pt idx="9190">
                  <c:v>0.28630418515664124</c:v>
                </c:pt>
                <c:pt idx="9191">
                  <c:v>-12.451382851019591</c:v>
                </c:pt>
                <c:pt idx="9192">
                  <c:v>4.3692338096657197</c:v>
                </c:pt>
                <c:pt idx="9193">
                  <c:v>8.8683081332894673</c:v>
                </c:pt>
                <c:pt idx="9194">
                  <c:v>-9.2304207950923818</c:v>
                </c:pt>
                <c:pt idx="9195">
                  <c:v>12.013206341123576</c:v>
                </c:pt>
                <c:pt idx="9196">
                  <c:v>-15.263489285553872</c:v>
                </c:pt>
                <c:pt idx="9197">
                  <c:v>11.344665782303407</c:v>
                </c:pt>
                <c:pt idx="9198">
                  <c:v>-11.013555309891467</c:v>
                </c:pt>
                <c:pt idx="9199">
                  <c:v>0.5359969395318811</c:v>
                </c:pt>
                <c:pt idx="9200">
                  <c:v>0.3631985677592256</c:v>
                </c:pt>
                <c:pt idx="9201">
                  <c:v>0.15200309344505006</c:v>
                </c:pt>
                <c:pt idx="9202">
                  <c:v>0.92199748799872661</c:v>
                </c:pt>
                <c:pt idx="9203">
                  <c:v>-0.2691866328153889</c:v>
                </c:pt>
                <c:pt idx="9204">
                  <c:v>0.44513953106826254</c:v>
                </c:pt>
                <c:pt idx="9205">
                  <c:v>-10.582769240382088</c:v>
                </c:pt>
                <c:pt idx="9206">
                  <c:v>0.34686599663726442</c:v>
                </c:pt>
                <c:pt idx="9207">
                  <c:v>13.380911949563341</c:v>
                </c:pt>
                <c:pt idx="9208">
                  <c:v>13.380911949563341</c:v>
                </c:pt>
                <c:pt idx="9209">
                  <c:v>0.4088055455673289</c:v>
                </c:pt>
                <c:pt idx="9210">
                  <c:v>-13.526539992658154</c:v>
                </c:pt>
                <c:pt idx="9211">
                  <c:v>-0.68852408012063337</c:v>
                </c:pt>
                <c:pt idx="9212">
                  <c:v>0.32681031626710827</c:v>
                </c:pt>
                <c:pt idx="9213">
                  <c:v>1.3207746308715798</c:v>
                </c:pt>
                <c:pt idx="9214">
                  <c:v>0.60019701441631668</c:v>
                </c:pt>
                <c:pt idx="9215">
                  <c:v>5.5495112591703706E-2</c:v>
                </c:pt>
                <c:pt idx="9216">
                  <c:v>-14.287736424266425</c:v>
                </c:pt>
                <c:pt idx="9217">
                  <c:v>-6.3251556226137789E-2</c:v>
                </c:pt>
                <c:pt idx="9218">
                  <c:v>-10.059795091795101</c:v>
                </c:pt>
                <c:pt idx="9219">
                  <c:v>10.307200809140809</c:v>
                </c:pt>
                <c:pt idx="9220">
                  <c:v>-3.5932647240087016E-3</c:v>
                </c:pt>
                <c:pt idx="9221">
                  <c:v>-9.3822637581148367</c:v>
                </c:pt>
                <c:pt idx="9222">
                  <c:v>-10.866763767353351</c:v>
                </c:pt>
                <c:pt idx="9223">
                  <c:v>0.12167855658825247</c:v>
                </c:pt>
                <c:pt idx="9224">
                  <c:v>1.0931094043914817</c:v>
                </c:pt>
                <c:pt idx="9225">
                  <c:v>-1.1776856174710624</c:v>
                </c:pt>
                <c:pt idx="9226">
                  <c:v>-1.5579954531208871</c:v>
                </c:pt>
                <c:pt idx="9227">
                  <c:v>8.0242162374208235</c:v>
                </c:pt>
                <c:pt idx="9228">
                  <c:v>1.6575739932178639</c:v>
                </c:pt>
                <c:pt idx="9229">
                  <c:v>-3.461580085215874</c:v>
                </c:pt>
                <c:pt idx="9230">
                  <c:v>0.68490393859506282</c:v>
                </c:pt>
                <c:pt idx="9231">
                  <c:v>1.8703237531318555</c:v>
                </c:pt>
                <c:pt idx="9232">
                  <c:v>0.58496250072115619</c:v>
                </c:pt>
                <c:pt idx="9233">
                  <c:v>0.71271804791952886</c:v>
                </c:pt>
                <c:pt idx="9234">
                  <c:v>-0.23210254628190305</c:v>
                </c:pt>
                <c:pt idx="9235">
                  <c:v>1.9137153499469419</c:v>
                </c:pt>
                <c:pt idx="9236">
                  <c:v>-0.41503749927884381</c:v>
                </c:pt>
                <c:pt idx="9237">
                  <c:v>-0.73696559416620588</c:v>
                </c:pt>
                <c:pt idx="9238">
                  <c:v>-0.41503749927884381</c:v>
                </c:pt>
                <c:pt idx="9239">
                  <c:v>-0.42413970638609616</c:v>
                </c:pt>
                <c:pt idx="9240">
                  <c:v>0.35049724708413343</c:v>
                </c:pt>
                <c:pt idx="9241">
                  <c:v>0.13492958008610836</c:v>
                </c:pt>
                <c:pt idx="9242">
                  <c:v>1.2954558835261711</c:v>
                </c:pt>
                <c:pt idx="9243">
                  <c:v>12.146462606921792</c:v>
                </c:pt>
                <c:pt idx="9244">
                  <c:v>-1.6930681107610877</c:v>
                </c:pt>
                <c:pt idx="9245">
                  <c:v>-10.059344460824425</c:v>
                </c:pt>
                <c:pt idx="9246">
                  <c:v>0.3829630896142987</c:v>
                </c:pt>
                <c:pt idx="9247">
                  <c:v>7.400058144377647E-2</c:v>
                </c:pt>
                <c:pt idx="9248">
                  <c:v>3.2034265038149176E-16</c:v>
                </c:pt>
                <c:pt idx="9249">
                  <c:v>-0.16505924627049653</c:v>
                </c:pt>
                <c:pt idx="9250">
                  <c:v>0.49642582611949915</c:v>
                </c:pt>
                <c:pt idx="9251">
                  <c:v>-0.21698703831435714</c:v>
                </c:pt>
                <c:pt idx="9252">
                  <c:v>-0.62850392741441685</c:v>
                </c:pt>
                <c:pt idx="9253">
                  <c:v>0.28867628909097731</c:v>
                </c:pt>
                <c:pt idx="9254">
                  <c:v>12.598130062326126</c:v>
                </c:pt>
                <c:pt idx="9255">
                  <c:v>-8.3837042924740537</c:v>
                </c:pt>
                <c:pt idx="9256">
                  <c:v>8.6462586799900301</c:v>
                </c:pt>
                <c:pt idx="9257">
                  <c:v>-9.8672787397096631</c:v>
                </c:pt>
                <c:pt idx="9258">
                  <c:v>0.48494600895519668</c:v>
                </c:pt>
                <c:pt idx="9259">
                  <c:v>-0.16992500144231246</c:v>
                </c:pt>
                <c:pt idx="9260">
                  <c:v>0.12553088208385882</c:v>
                </c:pt>
                <c:pt idx="9261">
                  <c:v>-10.518325307690866</c:v>
                </c:pt>
                <c:pt idx="9262">
                  <c:v>-6.5588341627576707E-2</c:v>
                </c:pt>
                <c:pt idx="9263">
                  <c:v>-11.381002109550927</c:v>
                </c:pt>
                <c:pt idx="9264">
                  <c:v>0.17508670655809139</c:v>
                </c:pt>
                <c:pt idx="9265">
                  <c:v>1.1292830169449661</c:v>
                </c:pt>
                <c:pt idx="9266">
                  <c:v>-0.44305187544844055</c:v>
                </c:pt>
                <c:pt idx="9267">
                  <c:v>-0.69638378338957929</c:v>
                </c:pt>
                <c:pt idx="9268">
                  <c:v>-1.0660891904577723</c:v>
                </c:pt>
                <c:pt idx="9269">
                  <c:v>-11.059344460824425</c:v>
                </c:pt>
                <c:pt idx="9270">
                  <c:v>-12.287904726065419</c:v>
                </c:pt>
                <c:pt idx="9271">
                  <c:v>6.0732489820306386</c:v>
                </c:pt>
                <c:pt idx="9272">
                  <c:v>-10.228818690495881</c:v>
                </c:pt>
                <c:pt idx="9273">
                  <c:v>-7.0660891904577721</c:v>
                </c:pt>
                <c:pt idx="9274">
                  <c:v>12.10339709935112</c:v>
                </c:pt>
                <c:pt idx="9275">
                  <c:v>-12.745394216236786</c:v>
                </c:pt>
                <c:pt idx="9276">
                  <c:v>-2.6112840319131397E-2</c:v>
                </c:pt>
                <c:pt idx="9277">
                  <c:v>-2.9077232864423853E-2</c:v>
                </c:pt>
                <c:pt idx="9278">
                  <c:v>-0.18442457113742744</c:v>
                </c:pt>
                <c:pt idx="9279">
                  <c:v>0.13981163114260825</c:v>
                </c:pt>
                <c:pt idx="9280">
                  <c:v>-4.376559186842946E-2</c:v>
                </c:pt>
                <c:pt idx="9281">
                  <c:v>-9.4478716841641802E-2</c:v>
                </c:pt>
                <c:pt idx="9282">
                  <c:v>-7.5187496394219094E-2</c:v>
                </c:pt>
                <c:pt idx="9283">
                  <c:v>-4.6364101207190507E-3</c:v>
                </c:pt>
                <c:pt idx="9284">
                  <c:v>-7.3393258748683382E-2</c:v>
                </c:pt>
                <c:pt idx="9285">
                  <c:v>-0.14470501145303544</c:v>
                </c:pt>
                <c:pt idx="9286">
                  <c:v>4.1634488707963789E-2</c:v>
                </c:pt>
                <c:pt idx="9287">
                  <c:v>-9.5208306411117952E-2</c:v>
                </c:pt>
                <c:pt idx="9288">
                  <c:v>-0.23070768954845183</c:v>
                </c:pt>
                <c:pt idx="9289">
                  <c:v>0.21011409155801097</c:v>
                </c:pt>
                <c:pt idx="9290">
                  <c:v>-0.48423500963786981</c:v>
                </c:pt>
                <c:pt idx="9291">
                  <c:v>0</c:v>
                </c:pt>
                <c:pt idx="9292">
                  <c:v>-9.4859186341441165E-2</c:v>
                </c:pt>
                <c:pt idx="9293">
                  <c:v>6.6813352349806399E-2</c:v>
                </c:pt>
                <c:pt idx="9294">
                  <c:v>0</c:v>
                </c:pt>
                <c:pt idx="9295">
                  <c:v>-0.12659756977821213</c:v>
                </c:pt>
                <c:pt idx="9296">
                  <c:v>0.65896308216493304</c:v>
                </c:pt>
                <c:pt idx="9297">
                  <c:v>-0.12382858685285836</c:v>
                </c:pt>
                <c:pt idx="9298">
                  <c:v>-0.16227142889887697</c:v>
                </c:pt>
                <c:pt idx="9299">
                  <c:v>-0.16025252675636836</c:v>
                </c:pt>
                <c:pt idx="9300">
                  <c:v>0.31526436460635154</c:v>
                </c:pt>
                <c:pt idx="9301">
                  <c:v>-6.7891656626391621E-3</c:v>
                </c:pt>
                <c:pt idx="9302">
                  <c:v>-8.4392187290372248E-2</c:v>
                </c:pt>
                <c:pt idx="9303">
                  <c:v>-6.6342494828695822E-2</c:v>
                </c:pt>
                <c:pt idx="9304">
                  <c:v>-0.28355980316519241</c:v>
                </c:pt>
                <c:pt idx="9305">
                  <c:v>5.3905213485372638E-2</c:v>
                </c:pt>
                <c:pt idx="9306">
                  <c:v>0.10187961401921306</c:v>
                </c:pt>
                <c:pt idx="9307">
                  <c:v>-1.6873818564396053E-2</c:v>
                </c:pt>
                <c:pt idx="9308">
                  <c:v>0.68299458368168275</c:v>
                </c:pt>
                <c:pt idx="9309">
                  <c:v>-0.14712687265609356</c:v>
                </c:pt>
                <c:pt idx="9310">
                  <c:v>6.7462967778738878E-2</c:v>
                </c:pt>
                <c:pt idx="9311">
                  <c:v>-1.814734671025936E-2</c:v>
                </c:pt>
                <c:pt idx="9312">
                  <c:v>-0.20645087746742652</c:v>
                </c:pt>
                <c:pt idx="9313">
                  <c:v>-0.50601115932633411</c:v>
                </c:pt>
                <c:pt idx="9314">
                  <c:v>0.10691520391651189</c:v>
                </c:pt>
                <c:pt idx="9315">
                  <c:v>2.6092100469678332</c:v>
                </c:pt>
                <c:pt idx="9316">
                  <c:v>1.1390640377375516</c:v>
                </c:pt>
                <c:pt idx="9317">
                  <c:v>3.813512888677098E-2</c:v>
                </c:pt>
                <c:pt idx="9318">
                  <c:v>-0.24100809950379515</c:v>
                </c:pt>
                <c:pt idx="9319">
                  <c:v>0.41383874969521822</c:v>
                </c:pt>
                <c:pt idx="9320">
                  <c:v>-0.58921197372251388</c:v>
                </c:pt>
                <c:pt idx="9321">
                  <c:v>-0.82312223791592087</c:v>
                </c:pt>
                <c:pt idx="9322">
                  <c:v>-8.0606959316875546</c:v>
                </c:pt>
                <c:pt idx="9323">
                  <c:v>9.0454950945503598E-2</c:v>
                </c:pt>
                <c:pt idx="9324">
                  <c:v>0.31567588557502352</c:v>
                </c:pt>
                <c:pt idx="9325">
                  <c:v>0.16646114613874077</c:v>
                </c:pt>
                <c:pt idx="9326">
                  <c:v>-2.2474767416727293</c:v>
                </c:pt>
                <c:pt idx="9327">
                  <c:v>-0.32180791536787146</c:v>
                </c:pt>
                <c:pt idx="9328">
                  <c:v>-12.344388385403166</c:v>
                </c:pt>
                <c:pt idx="9329">
                  <c:v>-7.6486571760385464</c:v>
                </c:pt>
                <c:pt idx="9330">
                  <c:v>-7.0660891904577721</c:v>
                </c:pt>
                <c:pt idx="9331">
                  <c:v>-0.99284020842713405</c:v>
                </c:pt>
                <c:pt idx="9332">
                  <c:v>-1.2072832300574972E-2</c:v>
                </c:pt>
                <c:pt idx="9333">
                  <c:v>0.6391182707680616</c:v>
                </c:pt>
                <c:pt idx="9334">
                  <c:v>0.58761695416713378</c:v>
                </c:pt>
                <c:pt idx="9335">
                  <c:v>-1.556393348524385</c:v>
                </c:pt>
                <c:pt idx="9336">
                  <c:v>-0.80030016452365371</c:v>
                </c:pt>
                <c:pt idx="9337">
                  <c:v>-0.45667786728835696</c:v>
                </c:pt>
                <c:pt idx="9338">
                  <c:v>-8.0624959257337636</c:v>
                </c:pt>
                <c:pt idx="9339">
                  <c:v>0.67318968373289145</c:v>
                </c:pt>
                <c:pt idx="9340">
                  <c:v>-0.1816068064899479</c:v>
                </c:pt>
                <c:pt idx="9341">
                  <c:v>-1.5384580606320386</c:v>
                </c:pt>
                <c:pt idx="9342">
                  <c:v>13.459815807989591</c:v>
                </c:pt>
                <c:pt idx="9343">
                  <c:v>11.982518300421887</c:v>
                </c:pt>
                <c:pt idx="9344">
                  <c:v>-0.7332134593050984</c:v>
                </c:pt>
                <c:pt idx="9345">
                  <c:v>-8.0588936890535692</c:v>
                </c:pt>
                <c:pt idx="9346">
                  <c:v>-5.0874628412503391</c:v>
                </c:pt>
                <c:pt idx="9347">
                  <c:v>-0.50344346929590011</c:v>
                </c:pt>
                <c:pt idx="9348">
                  <c:v>-7.2603748956839909E-2</c:v>
                </c:pt>
                <c:pt idx="9349">
                  <c:v>1.3479233034203069</c:v>
                </c:pt>
                <c:pt idx="9350">
                  <c:v>-0.87446911791614124</c:v>
                </c:pt>
                <c:pt idx="9351">
                  <c:v>-4.1820175694627058E-2</c:v>
                </c:pt>
                <c:pt idx="9352">
                  <c:v>0.19794463626887823</c:v>
                </c:pt>
                <c:pt idx="9353">
                  <c:v>-0.77657745006506274</c:v>
                </c:pt>
                <c:pt idx="9354">
                  <c:v>-0.28010791919273514</c:v>
                </c:pt>
                <c:pt idx="9355">
                  <c:v>-1.9792002205637356</c:v>
                </c:pt>
                <c:pt idx="9356">
                  <c:v>-0.15200309344504978</c:v>
                </c:pt>
                <c:pt idx="9357">
                  <c:v>6.5588341627576582E-2</c:v>
                </c:pt>
                <c:pt idx="9358">
                  <c:v>-0.111968431642797</c:v>
                </c:pt>
                <c:pt idx="9359">
                  <c:v>-0.6775376725418637</c:v>
                </c:pt>
                <c:pt idx="9360">
                  <c:v>-0.41503749927884404</c:v>
                </c:pt>
                <c:pt idx="9361">
                  <c:v>0.13620438359831105</c:v>
                </c:pt>
                <c:pt idx="9362">
                  <c:v>-0.30620763676559604</c:v>
                </c:pt>
                <c:pt idx="9363">
                  <c:v>3.8073549220576037</c:v>
                </c:pt>
                <c:pt idx="9364">
                  <c:v>1.5077946401986961</c:v>
                </c:pt>
                <c:pt idx="9365">
                  <c:v>0.69259401674165832</c:v>
                </c:pt>
                <c:pt idx="9366">
                  <c:v>9.8667637673533513</c:v>
                </c:pt>
                <c:pt idx="9367">
                  <c:v>-0.73696559416620622</c:v>
                </c:pt>
                <c:pt idx="9368">
                  <c:v>9.9667457608995313</c:v>
                </c:pt>
                <c:pt idx="9369">
                  <c:v>-0.10060394093840574</c:v>
                </c:pt>
                <c:pt idx="9370">
                  <c:v>-0.67566941489733323</c:v>
                </c:pt>
                <c:pt idx="9371">
                  <c:v>-3.0616022496684407</c:v>
                </c:pt>
                <c:pt idx="9372">
                  <c:v>0.27910127067586937</c:v>
                </c:pt>
                <c:pt idx="9373">
                  <c:v>7.0660891904577738</c:v>
                </c:pt>
                <c:pt idx="9374">
                  <c:v>-1.7417665804300273</c:v>
                </c:pt>
                <c:pt idx="9375">
                  <c:v>-0.90046432644908558</c:v>
                </c:pt>
                <c:pt idx="9376">
                  <c:v>0.38187063534364446</c:v>
                </c:pt>
                <c:pt idx="9377">
                  <c:v>3.2034265038149176E-16</c:v>
                </c:pt>
                <c:pt idx="9378">
                  <c:v>8.0624959257337636</c:v>
                </c:pt>
                <c:pt idx="9379">
                  <c:v>2.1096244911744981</c:v>
                </c:pt>
                <c:pt idx="9380">
                  <c:v>-3.312939311660108</c:v>
                </c:pt>
                <c:pt idx="9381">
                  <c:v>1.3785116232537298</c:v>
                </c:pt>
                <c:pt idx="9382">
                  <c:v>-3.5800721427846786E-2</c:v>
                </c:pt>
                <c:pt idx="9383">
                  <c:v>-0.37736708131278895</c:v>
                </c:pt>
                <c:pt idx="9384">
                  <c:v>-5.9228321394775394</c:v>
                </c:pt>
                <c:pt idx="9385">
                  <c:v>7.0660891904577738</c:v>
                </c:pt>
                <c:pt idx="9386">
                  <c:v>4.8909600480946197E-2</c:v>
                </c:pt>
                <c:pt idx="9387">
                  <c:v>-0.83650126771712052</c:v>
                </c:pt>
                <c:pt idx="9388">
                  <c:v>-8.2304207950923836</c:v>
                </c:pt>
                <c:pt idx="9389">
                  <c:v>6.4429434958487288</c:v>
                </c:pt>
                <c:pt idx="9390">
                  <c:v>-0.23619822086147826</c:v>
                </c:pt>
                <c:pt idx="9391">
                  <c:v>-0.64873841115447106</c:v>
                </c:pt>
                <c:pt idx="9392">
                  <c:v>9.2304207950923818</c:v>
                </c:pt>
                <c:pt idx="9393">
                  <c:v>0.14543043952156368</c:v>
                </c:pt>
                <c:pt idx="9394">
                  <c:v>5.9609489138155662E-2</c:v>
                </c:pt>
                <c:pt idx="9395">
                  <c:v>0.47732177753318666</c:v>
                </c:pt>
                <c:pt idx="9396">
                  <c:v>-8.8683081332894673</c:v>
                </c:pt>
                <c:pt idx="9397">
                  <c:v>1.4646775964401261E-2</c:v>
                </c:pt>
                <c:pt idx="9398">
                  <c:v>0.10350457575385998</c:v>
                </c:pt>
                <c:pt idx="9399">
                  <c:v>4.0435899925766343E-2</c:v>
                </c:pt>
                <c:pt idx="9400">
                  <c:v>-4.0517135287724111E-2</c:v>
                </c:pt>
                <c:pt idx="9401">
                  <c:v>-0.25165213739725584</c:v>
                </c:pt>
                <c:pt idx="9402">
                  <c:v>0.40209844357134567</c:v>
                </c:pt>
                <c:pt idx="9403">
                  <c:v>-0.16992500144231226</c:v>
                </c:pt>
                <c:pt idx="9404">
                  <c:v>-8.6462586799900301</c:v>
                </c:pt>
                <c:pt idx="9405">
                  <c:v>-0.92527825131256936</c:v>
                </c:pt>
                <c:pt idx="9406">
                  <c:v>0.50206056151620926</c:v>
                </c:pt>
                <c:pt idx="9407">
                  <c:v>0.92563878987270809</c:v>
                </c:pt>
                <c:pt idx="9408">
                  <c:v>-0.27417496343899428</c:v>
                </c:pt>
                <c:pt idx="9409">
                  <c:v>-1.2085519628874177</c:v>
                </c:pt>
                <c:pt idx="9410">
                  <c:v>-8.6450579349844769</c:v>
                </c:pt>
                <c:pt idx="9411">
                  <c:v>0.38332863955150565</c:v>
                </c:pt>
                <c:pt idx="9412">
                  <c:v>2.2096483112465548</c:v>
                </c:pt>
                <c:pt idx="9413">
                  <c:v>-2.9526942852216433</c:v>
                </c:pt>
                <c:pt idx="9414">
                  <c:v>10.759610821875045</c:v>
                </c:pt>
                <c:pt idx="9415">
                  <c:v>-0.24792276782727588</c:v>
                </c:pt>
                <c:pt idx="9416">
                  <c:v>11.087462841250339</c:v>
                </c:pt>
                <c:pt idx="9417">
                  <c:v>7.6486571760385464</c:v>
                </c:pt>
                <c:pt idx="9418">
                  <c:v>-0.91713714683478365</c:v>
                </c:pt>
                <c:pt idx="9419">
                  <c:v>-1.9094877070945577</c:v>
                </c:pt>
                <c:pt idx="9420">
                  <c:v>1.3451354860486875</c:v>
                </c:pt>
                <c:pt idx="9421">
                  <c:v>-0.85292593768572511</c:v>
                </c:pt>
                <c:pt idx="9422">
                  <c:v>-0.21412480535284714</c:v>
                </c:pt>
                <c:pt idx="9423">
                  <c:v>4.4394119358453436E-2</c:v>
                </c:pt>
                <c:pt idx="9424">
                  <c:v>-3.6115961250118907E-2</c:v>
                </c:pt>
                <c:pt idx="9425">
                  <c:v>0.43466630602777651</c:v>
                </c:pt>
                <c:pt idx="9426">
                  <c:v>0.28531132612062826</c:v>
                </c:pt>
                <c:pt idx="9427">
                  <c:v>-0.41503749927884381</c:v>
                </c:pt>
                <c:pt idx="9428">
                  <c:v>0.15797297029426416</c:v>
                </c:pt>
                <c:pt idx="9429">
                  <c:v>-0.65450343397423305</c:v>
                </c:pt>
                <c:pt idx="9430">
                  <c:v>0.75207248655641445</c:v>
                </c:pt>
                <c:pt idx="9431">
                  <c:v>-0.99845563406388294</c:v>
                </c:pt>
                <c:pt idx="9432">
                  <c:v>1.5801615144573351</c:v>
                </c:pt>
                <c:pt idx="9433">
                  <c:v>0.35614381022527558</c:v>
                </c:pt>
                <c:pt idx="9434">
                  <c:v>-4.4108318815790595</c:v>
                </c:pt>
                <c:pt idx="9435">
                  <c:v>-6.433464175212375E-2</c:v>
                </c:pt>
                <c:pt idx="9436">
                  <c:v>-10.381182412624446</c:v>
                </c:pt>
                <c:pt idx="9437">
                  <c:v>1.3161745676570649</c:v>
                </c:pt>
                <c:pt idx="9438">
                  <c:v>-1.5405683813627029</c:v>
                </c:pt>
                <c:pt idx="9439">
                  <c:v>10.229219383469125</c:v>
                </c:pt>
                <c:pt idx="9440">
                  <c:v>0</c:v>
                </c:pt>
                <c:pt idx="9441">
                  <c:v>0.38453038476125884</c:v>
                </c:pt>
                <c:pt idx="9442">
                  <c:v>-5.243740776427928</c:v>
                </c:pt>
                <c:pt idx="9443">
                  <c:v>0.14450358345105049</c:v>
                </c:pt>
                <c:pt idx="9444">
                  <c:v>-8.2913736313911454E-3</c:v>
                </c:pt>
                <c:pt idx="9445">
                  <c:v>2.8930160979552935</c:v>
                </c:pt>
                <c:pt idx="9446">
                  <c:v>-0.5257845647863828</c:v>
                </c:pt>
                <c:pt idx="9447">
                  <c:v>-2.8461514377508403</c:v>
                </c:pt>
                <c:pt idx="9448">
                  <c:v>0.70999854656593675</c:v>
                </c:pt>
                <c:pt idx="9449">
                  <c:v>-0.20881401483590745</c:v>
                </c:pt>
                <c:pt idx="9450">
                  <c:v>8.9473934245676912</c:v>
                </c:pt>
                <c:pt idx="9451">
                  <c:v>0.24691474047051698</c:v>
                </c:pt>
                <c:pt idx="9452">
                  <c:v>0.3166723694358673</c:v>
                </c:pt>
                <c:pt idx="9453">
                  <c:v>9.6444571875092606</c:v>
                </c:pt>
                <c:pt idx="9454">
                  <c:v>0.12709681628827715</c:v>
                </c:pt>
                <c:pt idx="9455">
                  <c:v>0.43097904314786534</c:v>
                </c:pt>
                <c:pt idx="9456">
                  <c:v>-0.17615695515382671</c:v>
                </c:pt>
                <c:pt idx="9457">
                  <c:v>-6.208250877085688E-2</c:v>
                </c:pt>
                <c:pt idx="9458">
                  <c:v>1.094337768658179E-2</c:v>
                </c:pt>
                <c:pt idx="9459">
                  <c:v>-1.2012582082471042</c:v>
                </c:pt>
                <c:pt idx="9460">
                  <c:v>-3.8474147814635179E-2</c:v>
                </c:pt>
                <c:pt idx="9461">
                  <c:v>4.4394119358453436E-2</c:v>
                </c:pt>
                <c:pt idx="9462">
                  <c:v>-10.583082767502933</c:v>
                </c:pt>
                <c:pt idx="9463">
                  <c:v>1.1834021361432041</c:v>
                </c:pt>
                <c:pt idx="9464">
                  <c:v>-0.10128333583718171</c:v>
                </c:pt>
                <c:pt idx="9465">
                  <c:v>-0.21254463538010077</c:v>
                </c:pt>
                <c:pt idx="9466">
                  <c:v>1.7565872742898669E-2</c:v>
                </c:pt>
                <c:pt idx="9467">
                  <c:v>-0.17333160288556176</c:v>
                </c:pt>
                <c:pt idx="9468">
                  <c:v>0.48849966121986504</c:v>
                </c:pt>
                <c:pt idx="9469">
                  <c:v>0.73289592985715923</c:v>
                </c:pt>
                <c:pt idx="9470">
                  <c:v>0.78756455629759703</c:v>
                </c:pt>
                <c:pt idx="9471">
                  <c:v>0.49044151035686057</c:v>
                </c:pt>
                <c:pt idx="9472">
                  <c:v>0.89282719496845864</c:v>
                </c:pt>
                <c:pt idx="9473">
                  <c:v>7.9230326979352478E-2</c:v>
                </c:pt>
                <c:pt idx="9474">
                  <c:v>-1.440534359215401E-3</c:v>
                </c:pt>
                <c:pt idx="9475">
                  <c:v>0.50248030323720716</c:v>
                </c:pt>
                <c:pt idx="9476">
                  <c:v>0.73696559416620622</c:v>
                </c:pt>
                <c:pt idx="9477">
                  <c:v>-2.2324546671454164E-2</c:v>
                </c:pt>
                <c:pt idx="9478">
                  <c:v>0.14937762403822671</c:v>
                </c:pt>
                <c:pt idx="9479">
                  <c:v>-0.88760217551203624</c:v>
                </c:pt>
                <c:pt idx="9480">
                  <c:v>-0.47870164556761402</c:v>
                </c:pt>
                <c:pt idx="9481">
                  <c:v>0.81942775435817916</c:v>
                </c:pt>
                <c:pt idx="9482">
                  <c:v>-2.0464102559715577E-2</c:v>
                </c:pt>
                <c:pt idx="9483">
                  <c:v>0.58016948953225655</c:v>
                </c:pt>
                <c:pt idx="9484">
                  <c:v>0.30647152242680614</c:v>
                </c:pt>
                <c:pt idx="9485">
                  <c:v>-10.917123403264748</c:v>
                </c:pt>
                <c:pt idx="9486">
                  <c:v>-0.998198507519231</c:v>
                </c:pt>
                <c:pt idx="9487">
                  <c:v>-15.162207728046056</c:v>
                </c:pt>
                <c:pt idx="9488">
                  <c:v>0.23763613339965861</c:v>
                </c:pt>
                <c:pt idx="9489">
                  <c:v>-0.65764695462263933</c:v>
                </c:pt>
                <c:pt idx="9490">
                  <c:v>-0.2262094654948231</c:v>
                </c:pt>
                <c:pt idx="9491">
                  <c:v>0.15970261827594709</c:v>
                </c:pt>
                <c:pt idx="9492">
                  <c:v>-5.511346406228175E-2</c:v>
                </c:pt>
                <c:pt idx="9493">
                  <c:v>9.0197808971578142E-2</c:v>
                </c:pt>
                <c:pt idx="9494">
                  <c:v>0.39104566806595525</c:v>
                </c:pt>
                <c:pt idx="9495">
                  <c:v>-0.12228744335491498</c:v>
                </c:pt>
                <c:pt idx="9496">
                  <c:v>0.27915407119707086</c:v>
                </c:pt>
                <c:pt idx="9497">
                  <c:v>0.21244961808886934</c:v>
                </c:pt>
                <c:pt idx="9498">
                  <c:v>0.13784953527357174</c:v>
                </c:pt>
                <c:pt idx="9499">
                  <c:v>-0.22555970041513101</c:v>
                </c:pt>
                <c:pt idx="9500">
                  <c:v>0.40798274174489368</c:v>
                </c:pt>
                <c:pt idx="9501">
                  <c:v>-1.0815298854965982</c:v>
                </c:pt>
                <c:pt idx="9502">
                  <c:v>1.6545034339742335</c:v>
                </c:pt>
                <c:pt idx="9503">
                  <c:v>-1.9991475187466114E-2</c:v>
                </c:pt>
                <c:pt idx="9504">
                  <c:v>-0.36257007938470825</c:v>
                </c:pt>
                <c:pt idx="9505">
                  <c:v>0.33191986654452382</c:v>
                </c:pt>
                <c:pt idx="9506">
                  <c:v>0.31513892922472325</c:v>
                </c:pt>
                <c:pt idx="9507">
                  <c:v>0.10691520391651219</c:v>
                </c:pt>
                <c:pt idx="9508">
                  <c:v>-1.0822879111379671</c:v>
                </c:pt>
                <c:pt idx="9509">
                  <c:v>-0.35363695461470046</c:v>
                </c:pt>
                <c:pt idx="9510">
                  <c:v>0.76840731287974728</c:v>
                </c:pt>
                <c:pt idx="9511">
                  <c:v>0.24587385467561085</c:v>
                </c:pt>
                <c:pt idx="9512">
                  <c:v>0.25153876699596411</c:v>
                </c:pt>
                <c:pt idx="9513">
                  <c:v>-0.27712923571958059</c:v>
                </c:pt>
                <c:pt idx="9514">
                  <c:v>-0.548304030142308</c:v>
                </c:pt>
                <c:pt idx="9515">
                  <c:v>9.7604427459966399</c:v>
                </c:pt>
                <c:pt idx="9516">
                  <c:v>-13.468369487109527</c:v>
                </c:pt>
                <c:pt idx="9517">
                  <c:v>-0.2326607567902754</c:v>
                </c:pt>
                <c:pt idx="9518">
                  <c:v>-0.41383874969521833</c:v>
                </c:pt>
                <c:pt idx="9519">
                  <c:v>0.94877467664482706</c:v>
                </c:pt>
                <c:pt idx="9520">
                  <c:v>7.1553261025033774E-2</c:v>
                </c:pt>
                <c:pt idx="9521">
                  <c:v>-2.6952964148651328</c:v>
                </c:pt>
                <c:pt idx="9522">
                  <c:v>-10.759610821875045</c:v>
                </c:pt>
                <c:pt idx="9523">
                  <c:v>0.40329894793874499</c:v>
                </c:pt>
                <c:pt idx="9524">
                  <c:v>6.0732489820306386</c:v>
                </c:pt>
                <c:pt idx="9525">
                  <c:v>0.99879925499444855</c:v>
                </c:pt>
                <c:pt idx="9526">
                  <c:v>8.0606959316875546</c:v>
                </c:pt>
                <c:pt idx="9527">
                  <c:v>-1.3207303405297404</c:v>
                </c:pt>
                <c:pt idx="9528">
                  <c:v>-10.759888183221834</c:v>
                </c:pt>
                <c:pt idx="9529">
                  <c:v>-5.7548875021634682</c:v>
                </c:pt>
                <c:pt idx="9530">
                  <c:v>-0.3546648812993623</c:v>
                </c:pt>
                <c:pt idx="9531">
                  <c:v>-10.814048332230835</c:v>
                </c:pt>
                <c:pt idx="9532">
                  <c:v>-7.0660891904577721</c:v>
                </c:pt>
                <c:pt idx="9533">
                  <c:v>-7.0660891904577721</c:v>
                </c:pt>
                <c:pt idx="9534">
                  <c:v>-10.966024713800364</c:v>
                </c:pt>
                <c:pt idx="9535">
                  <c:v>-7.0660891904577721</c:v>
                </c:pt>
                <c:pt idx="9536">
                  <c:v>0.44353451852687881</c:v>
                </c:pt>
                <c:pt idx="9537">
                  <c:v>-5.0874628412503391</c:v>
                </c:pt>
                <c:pt idx="9538">
                  <c:v>5.6426544445649718</c:v>
                </c:pt>
                <c:pt idx="9539">
                  <c:v>-9.2304207950923818</c:v>
                </c:pt>
                <c:pt idx="9540">
                  <c:v>11.840384550711667</c:v>
                </c:pt>
                <c:pt idx="9541">
                  <c:v>8.5894572552354512E-2</c:v>
                </c:pt>
                <c:pt idx="9542">
                  <c:v>8.5575731706073993E-2</c:v>
                </c:pt>
                <c:pt idx="9543">
                  <c:v>3.6926568998357411E-2</c:v>
                </c:pt>
                <c:pt idx="9544">
                  <c:v>-0.60432782558808729</c:v>
                </c:pt>
                <c:pt idx="9545">
                  <c:v>1.3219280948873626</c:v>
                </c:pt>
                <c:pt idx="9546">
                  <c:v>-0.61470984411520813</c:v>
                </c:pt>
                <c:pt idx="9547">
                  <c:v>-0.73504711643550669</c:v>
                </c:pt>
                <c:pt idx="9548">
                  <c:v>1.1926450779423958</c:v>
                </c:pt>
                <c:pt idx="9549">
                  <c:v>-0.11808606992269463</c:v>
                </c:pt>
                <c:pt idx="9550">
                  <c:v>8.7462841250339401E-2</c:v>
                </c:pt>
                <c:pt idx="9551">
                  <c:v>-0.14130009183801395</c:v>
                </c:pt>
                <c:pt idx="9552">
                  <c:v>-0.85973574301171607</c:v>
                </c:pt>
                <c:pt idx="9553">
                  <c:v>0.5501970825604795</c:v>
                </c:pt>
                <c:pt idx="9554">
                  <c:v>0.39496121200629447</c:v>
                </c:pt>
                <c:pt idx="9555">
                  <c:v>1.1375035237499351</c:v>
                </c:pt>
                <c:pt idx="9556">
                  <c:v>2.2269163841032627E-2</c:v>
                </c:pt>
                <c:pt idx="9557">
                  <c:v>0.48215169513738049</c:v>
                </c:pt>
                <c:pt idx="9558">
                  <c:v>-2.0219783690954944</c:v>
                </c:pt>
                <c:pt idx="9559">
                  <c:v>0.40987579416306491</c:v>
                </c:pt>
                <c:pt idx="9560">
                  <c:v>0.25789110255783437</c:v>
                </c:pt>
                <c:pt idx="9561">
                  <c:v>-0.20704445700301191</c:v>
                </c:pt>
                <c:pt idx="9562">
                  <c:v>-0.83803252033660702</c:v>
                </c:pt>
                <c:pt idx="9563">
                  <c:v>1.0395283641866373</c:v>
                </c:pt>
                <c:pt idx="9564">
                  <c:v>-1.4213859219700965E-2</c:v>
                </c:pt>
                <c:pt idx="9565">
                  <c:v>0.16550894800488167</c:v>
                </c:pt>
                <c:pt idx="9566">
                  <c:v>-0.20645087746742632</c:v>
                </c:pt>
                <c:pt idx="9567">
                  <c:v>-0.33120590847537307</c:v>
                </c:pt>
                <c:pt idx="9568">
                  <c:v>1.147753620443692</c:v>
                </c:pt>
                <c:pt idx="9569">
                  <c:v>0.21530567535356784</c:v>
                </c:pt>
                <c:pt idx="9570">
                  <c:v>8.8672787397096631</c:v>
                </c:pt>
                <c:pt idx="9571">
                  <c:v>-1.1154772174199363</c:v>
                </c:pt>
                <c:pt idx="9572">
                  <c:v>-0.24507076031368402</c:v>
                </c:pt>
                <c:pt idx="9573">
                  <c:v>1.2584533789471823</c:v>
                </c:pt>
                <c:pt idx="9574">
                  <c:v>-5.5647846187835261</c:v>
                </c:pt>
                <c:pt idx="9575">
                  <c:v>-0.5516424275211298</c:v>
                </c:pt>
                <c:pt idx="9576">
                  <c:v>10.059344460824425</c:v>
                </c:pt>
                <c:pt idx="9577">
                  <c:v>-11.451382851019591</c:v>
                </c:pt>
                <c:pt idx="9578">
                  <c:v>-0.46428101829869273</c:v>
                </c:pt>
                <c:pt idx="9579">
                  <c:v>-1.3468027635263913</c:v>
                </c:pt>
                <c:pt idx="9580">
                  <c:v>-0.16463070177279962</c:v>
                </c:pt>
                <c:pt idx="9581">
                  <c:v>1.6621632927568741</c:v>
                </c:pt>
                <c:pt idx="9582">
                  <c:v>0.8624964762500652</c:v>
                </c:pt>
                <c:pt idx="9583">
                  <c:v>6.0541541935050874E-2</c:v>
                </c:pt>
                <c:pt idx="9584">
                  <c:v>0.61508248909749197</c:v>
                </c:pt>
                <c:pt idx="9585">
                  <c:v>-0.68965987938784923</c:v>
                </c:pt>
                <c:pt idx="9586">
                  <c:v>9.0606959316875546</c:v>
                </c:pt>
                <c:pt idx="9587">
                  <c:v>4.2631846787406413</c:v>
                </c:pt>
                <c:pt idx="9588">
                  <c:v>0.56012674764838566</c:v>
                </c:pt>
                <c:pt idx="9589">
                  <c:v>0.29176612437711008</c:v>
                </c:pt>
                <c:pt idx="9590">
                  <c:v>1.2439255828860891</c:v>
                </c:pt>
                <c:pt idx="9591">
                  <c:v>-0.18544558677869061</c:v>
                </c:pt>
                <c:pt idx="9592">
                  <c:v>8.8683081332894673</c:v>
                </c:pt>
                <c:pt idx="9593">
                  <c:v>2.0301619705102527</c:v>
                </c:pt>
                <c:pt idx="9594">
                  <c:v>5.5647846187835261</c:v>
                </c:pt>
                <c:pt idx="9595">
                  <c:v>-2.2344652536370231</c:v>
                </c:pt>
                <c:pt idx="9596">
                  <c:v>-7.0660891904577721</c:v>
                </c:pt>
                <c:pt idx="9597">
                  <c:v>-13.468369487109527</c:v>
                </c:pt>
                <c:pt idx="9598">
                  <c:v>0.99759750978469552</c:v>
                </c:pt>
                <c:pt idx="9599">
                  <c:v>0.13750352374993532</c:v>
                </c:pt>
                <c:pt idx="9600">
                  <c:v>-0.77674980169501096</c:v>
                </c:pt>
                <c:pt idx="9601">
                  <c:v>1.6674246609131294</c:v>
                </c:pt>
                <c:pt idx="9602">
                  <c:v>-7.0624959257337645</c:v>
                </c:pt>
                <c:pt idx="9603">
                  <c:v>0.58046110848621535</c:v>
                </c:pt>
                <c:pt idx="9604">
                  <c:v>-7.0660891904577721</c:v>
                </c:pt>
                <c:pt idx="9605">
                  <c:v>-1.7935491225325739</c:v>
                </c:pt>
                <c:pt idx="9606">
                  <c:v>0.32650082467718644</c:v>
                </c:pt>
                <c:pt idx="9607">
                  <c:v>-10.966265102877133</c:v>
                </c:pt>
                <c:pt idx="9608">
                  <c:v>7.0660891904577721</c:v>
                </c:pt>
                <c:pt idx="9609">
                  <c:v>-0.19525629139893369</c:v>
                </c:pt>
                <c:pt idx="9610">
                  <c:v>10.059795091795101</c:v>
                </c:pt>
                <c:pt idx="9611">
                  <c:v>4.0628585954043093</c:v>
                </c:pt>
                <c:pt idx="9612">
                  <c:v>-1.4266254735540558</c:v>
                </c:pt>
                <c:pt idx="9613">
                  <c:v>-8.1388326840655001E-2</c:v>
                </c:pt>
                <c:pt idx="9614">
                  <c:v>-0.92910416359903658</c:v>
                </c:pt>
                <c:pt idx="9615">
                  <c:v>0.69043717027845297</c:v>
                </c:pt>
                <c:pt idx="9616">
                  <c:v>9.9662651028771325</c:v>
                </c:pt>
                <c:pt idx="9617">
                  <c:v>-3.6789386489301701</c:v>
                </c:pt>
                <c:pt idx="9618">
                  <c:v>2.5061070800099166</c:v>
                </c:pt>
                <c:pt idx="9619">
                  <c:v>-5.0283130882740847</c:v>
                </c:pt>
                <c:pt idx="9620">
                  <c:v>6.3625209778657377E-2</c:v>
                </c:pt>
                <c:pt idx="9621">
                  <c:v>-2.6438561897747244</c:v>
                </c:pt>
                <c:pt idx="9622">
                  <c:v>-6.4393827153269498</c:v>
                </c:pt>
                <c:pt idx="9623">
                  <c:v>0.17148046794435395</c:v>
                </c:pt>
                <c:pt idx="9624">
                  <c:v>8.3822637581148367</c:v>
                </c:pt>
                <c:pt idx="9625">
                  <c:v>0.32147732311650584</c:v>
                </c:pt>
                <c:pt idx="9626">
                  <c:v>-8.0624959257337636</c:v>
                </c:pt>
                <c:pt idx="9627">
                  <c:v>-7.3462161941021065E-2</c:v>
                </c:pt>
                <c:pt idx="9628">
                  <c:v>-0.92199748799872694</c:v>
                </c:pt>
                <c:pt idx="9629">
                  <c:v>-0.58016948953225667</c:v>
                </c:pt>
                <c:pt idx="9630">
                  <c:v>-0.47450815096393273</c:v>
                </c:pt>
                <c:pt idx="9631">
                  <c:v>-0.18157030520489736</c:v>
                </c:pt>
                <c:pt idx="9632">
                  <c:v>12.307011018304399</c:v>
                </c:pt>
                <c:pt idx="9633">
                  <c:v>1.4889288760566675</c:v>
                </c:pt>
                <c:pt idx="9634">
                  <c:v>-1.9364478647042025</c:v>
                </c:pt>
                <c:pt idx="9635">
                  <c:v>-7.6486571760385464</c:v>
                </c:pt>
                <c:pt idx="9636">
                  <c:v>-1.7226013680652508</c:v>
                </c:pt>
                <c:pt idx="9637">
                  <c:v>-11.485493915223493</c:v>
                </c:pt>
                <c:pt idx="9638">
                  <c:v>0.50250034052918302</c:v>
                </c:pt>
                <c:pt idx="9639">
                  <c:v>-15.108755848770505</c:v>
                </c:pt>
                <c:pt idx="9640">
                  <c:v>0.975632916730789</c:v>
                </c:pt>
                <c:pt idx="9641">
                  <c:v>-11.229019050893521</c:v>
                </c:pt>
                <c:pt idx="9642">
                  <c:v>8.3837042924740537</c:v>
                </c:pt>
                <c:pt idx="9643">
                  <c:v>0.74332477527238761</c:v>
                </c:pt>
                <c:pt idx="9644">
                  <c:v>-1.7952332493453864</c:v>
                </c:pt>
                <c:pt idx="9645">
                  <c:v>0.3280541976842038</c:v>
                </c:pt>
                <c:pt idx="9646">
                  <c:v>9.2304207950923818</c:v>
                </c:pt>
                <c:pt idx="9647">
                  <c:v>9.7847323398144295E-2</c:v>
                </c:pt>
                <c:pt idx="9648">
                  <c:v>1.7273154241324868</c:v>
                </c:pt>
                <c:pt idx="9649">
                  <c:v>-11.146568675740786</c:v>
                </c:pt>
                <c:pt idx="9650">
                  <c:v>-0.18089611926331575</c:v>
                </c:pt>
                <c:pt idx="9651">
                  <c:v>-0.30541300810434541</c:v>
                </c:pt>
                <c:pt idx="9652">
                  <c:v>-11.759610821875043</c:v>
                </c:pt>
                <c:pt idx="9653">
                  <c:v>9.0606959316875546</c:v>
                </c:pt>
                <c:pt idx="9654">
                  <c:v>5.7548875021634682</c:v>
                </c:pt>
                <c:pt idx="9655">
                  <c:v>0.10864126000382433</c:v>
                </c:pt>
                <c:pt idx="9656">
                  <c:v>0</c:v>
                </c:pt>
                <c:pt idx="9657">
                  <c:v>5.7548875021634682</c:v>
                </c:pt>
                <c:pt idx="9658">
                  <c:v>0.54806511637553212</c:v>
                </c:pt>
                <c:pt idx="9659">
                  <c:v>-0.72747414518890885</c:v>
                </c:pt>
                <c:pt idx="9660">
                  <c:v>-13.335064632126906</c:v>
                </c:pt>
                <c:pt idx="9661">
                  <c:v>-0.57524734588794435</c:v>
                </c:pt>
                <c:pt idx="9662">
                  <c:v>-0.38646834708207289</c:v>
                </c:pt>
                <c:pt idx="9663">
                  <c:v>-12.248718247933585</c:v>
                </c:pt>
                <c:pt idx="9664">
                  <c:v>-4.8532629199893673</c:v>
                </c:pt>
                <c:pt idx="9665">
                  <c:v>-0.61177533185512278</c:v>
                </c:pt>
                <c:pt idx="9666">
                  <c:v>2.1123291565754189E-2</c:v>
                </c:pt>
                <c:pt idx="9667">
                  <c:v>-9.0046886457936299</c:v>
                </c:pt>
                <c:pt idx="9668">
                  <c:v>-5.5647846187835261</c:v>
                </c:pt>
                <c:pt idx="9669">
                  <c:v>-7.866248611111172</c:v>
                </c:pt>
                <c:pt idx="9670">
                  <c:v>-12.827144190984283</c:v>
                </c:pt>
                <c:pt idx="9671">
                  <c:v>-7.0624959257337645</c:v>
                </c:pt>
                <c:pt idx="9672">
                  <c:v>-0.18057224564182109</c:v>
                </c:pt>
                <c:pt idx="9673">
                  <c:v>-0.22986754189859437</c:v>
                </c:pt>
                <c:pt idx="9674">
                  <c:v>-2.188719374728596</c:v>
                </c:pt>
                <c:pt idx="9675">
                  <c:v>0.18737013590172183</c:v>
                </c:pt>
                <c:pt idx="9676">
                  <c:v>-0.583762754256265</c:v>
                </c:pt>
                <c:pt idx="9677">
                  <c:v>-10.917372079476841</c:v>
                </c:pt>
                <c:pt idx="9678">
                  <c:v>0.14494833591109957</c:v>
                </c:pt>
                <c:pt idx="9679">
                  <c:v>-3.8073549220576037</c:v>
                </c:pt>
                <c:pt idx="9680">
                  <c:v>-10.451554569765362</c:v>
                </c:pt>
                <c:pt idx="9681">
                  <c:v>-13.013148171454763</c:v>
                </c:pt>
                <c:pt idx="9682">
                  <c:v>-0.52356195605701272</c:v>
                </c:pt>
                <c:pt idx="9683">
                  <c:v>0</c:v>
                </c:pt>
                <c:pt idx="9684">
                  <c:v>-0.30351347518886435</c:v>
                </c:pt>
                <c:pt idx="9685">
                  <c:v>-11.416797527606059</c:v>
                </c:pt>
                <c:pt idx="9686">
                  <c:v>-0.12037393842428083</c:v>
                </c:pt>
                <c:pt idx="9687">
                  <c:v>-2.6998157300799432</c:v>
                </c:pt>
                <c:pt idx="9688">
                  <c:v>0.66985139830766915</c:v>
                </c:pt>
                <c:pt idx="9689">
                  <c:v>-10.814315423787811</c:v>
                </c:pt>
                <c:pt idx="9690">
                  <c:v>-6.413033741971591E-2</c:v>
                </c:pt>
                <c:pt idx="9691">
                  <c:v>0.33703498727757064</c:v>
                </c:pt>
                <c:pt idx="9692">
                  <c:v>1.7625006862733434</c:v>
                </c:pt>
                <c:pt idx="9693">
                  <c:v>-8.3837042924740537</c:v>
                </c:pt>
                <c:pt idx="9694">
                  <c:v>-1.8709790768046668</c:v>
                </c:pt>
                <c:pt idx="9695">
                  <c:v>5.7459543773934607</c:v>
                </c:pt>
                <c:pt idx="9696">
                  <c:v>0.20600346079741477</c:v>
                </c:pt>
                <c:pt idx="9697">
                  <c:v>-0.19264507794239591</c:v>
                </c:pt>
                <c:pt idx="9698">
                  <c:v>0.245365757740787</c:v>
                </c:pt>
                <c:pt idx="9699">
                  <c:v>1.3070678965087328</c:v>
                </c:pt>
                <c:pt idx="9700">
                  <c:v>-9.0606959316875546</c:v>
                </c:pt>
                <c:pt idx="9701">
                  <c:v>0.77760757866355179</c:v>
                </c:pt>
                <c:pt idx="9702">
                  <c:v>-0.5219527031953558</c:v>
                </c:pt>
                <c:pt idx="9703">
                  <c:v>8.4374053123072983</c:v>
                </c:pt>
                <c:pt idx="9704">
                  <c:v>-12.451296983981448</c:v>
                </c:pt>
                <c:pt idx="9705">
                  <c:v>0.23746134856722487</c:v>
                </c:pt>
                <c:pt idx="9706">
                  <c:v>11.941658995526698</c:v>
                </c:pt>
                <c:pt idx="9707">
                  <c:v>0.70009309142673437</c:v>
                </c:pt>
                <c:pt idx="9708">
                  <c:v>6.4705689387815249E-2</c:v>
                </c:pt>
                <c:pt idx="9709">
                  <c:v>0.45360515553833108</c:v>
                </c:pt>
                <c:pt idx="9710">
                  <c:v>8.0606959316875546</c:v>
                </c:pt>
                <c:pt idx="9711">
                  <c:v>-1.2007450055511795E-3</c:v>
                </c:pt>
                <c:pt idx="9712">
                  <c:v>-2.424754624667735E-2</c:v>
                </c:pt>
                <c:pt idx="9713">
                  <c:v>-15.380833054951912</c:v>
                </c:pt>
                <c:pt idx="9714">
                  <c:v>-13.773207904847887</c:v>
                </c:pt>
                <c:pt idx="9715">
                  <c:v>-0.58016948953225667</c:v>
                </c:pt>
                <c:pt idx="9716">
                  <c:v>-8.1036572090906506E-2</c:v>
                </c:pt>
                <c:pt idx="9717">
                  <c:v>0.39592867633113932</c:v>
                </c:pt>
                <c:pt idx="9718">
                  <c:v>-1.6301613625231917</c:v>
                </c:pt>
                <c:pt idx="9719">
                  <c:v>-2.7656342902865682E-2</c:v>
                </c:pt>
                <c:pt idx="9720">
                  <c:v>3.2730184944064158</c:v>
                </c:pt>
                <c:pt idx="9721">
                  <c:v>-9.5064728856024523</c:v>
                </c:pt>
                <c:pt idx="9722">
                  <c:v>-4.4380050608259705</c:v>
                </c:pt>
                <c:pt idx="9723">
                  <c:v>-0.21889153309611764</c:v>
                </c:pt>
                <c:pt idx="9724">
                  <c:v>9.5196362528432132</c:v>
                </c:pt>
                <c:pt idx="9725">
                  <c:v>-9.2304207950923818</c:v>
                </c:pt>
                <c:pt idx="9726">
                  <c:v>-0.67609079932104832</c:v>
                </c:pt>
                <c:pt idx="9727">
                  <c:v>-1.6641943622564777</c:v>
                </c:pt>
                <c:pt idx="9728">
                  <c:v>8.8683081332894673</c:v>
                </c:pt>
                <c:pt idx="9729">
                  <c:v>-7.0660891904577721</c:v>
                </c:pt>
                <c:pt idx="9730">
                  <c:v>-8.10073442313454</c:v>
                </c:pt>
                <c:pt idx="9731">
                  <c:v>-10.307580315927396</c:v>
                </c:pt>
                <c:pt idx="9732">
                  <c:v>-3.629612922298988E-2</c:v>
                </c:pt>
                <c:pt idx="9733">
                  <c:v>-5.2043348823867186</c:v>
                </c:pt>
                <c:pt idx="9734">
                  <c:v>8.0606959316875546</c:v>
                </c:pt>
                <c:pt idx="9735">
                  <c:v>0.87800947562138953</c:v>
                </c:pt>
                <c:pt idx="9736">
                  <c:v>2.5321946758200244</c:v>
                </c:pt>
                <c:pt idx="9737">
                  <c:v>4.7369655941662057</c:v>
                </c:pt>
                <c:pt idx="9738">
                  <c:v>-0.38589115361932741</c:v>
                </c:pt>
                <c:pt idx="9739">
                  <c:v>-1.2257127796280596</c:v>
                </c:pt>
                <c:pt idx="9740">
                  <c:v>-2.113629503231806</c:v>
                </c:pt>
                <c:pt idx="9741">
                  <c:v>0.89566334018526439</c:v>
                </c:pt>
                <c:pt idx="9742">
                  <c:v>-8.3837042924740537</c:v>
                </c:pt>
                <c:pt idx="9743">
                  <c:v>-8.8672787397096631</c:v>
                </c:pt>
                <c:pt idx="9744">
                  <c:v>0.14809863898913392</c:v>
                </c:pt>
                <c:pt idx="9745">
                  <c:v>-10.059344460824425</c:v>
                </c:pt>
                <c:pt idx="9746">
                  <c:v>-0.40807174378440658</c:v>
                </c:pt>
                <c:pt idx="9747">
                  <c:v>0.55339242172028669</c:v>
                </c:pt>
                <c:pt idx="9748">
                  <c:v>0.22463089353244767</c:v>
                </c:pt>
                <c:pt idx="9749">
                  <c:v>-1.1121750299842759</c:v>
                </c:pt>
                <c:pt idx="9750">
                  <c:v>-0.12973958710960443</c:v>
                </c:pt>
                <c:pt idx="9751">
                  <c:v>11.703110507511809</c:v>
                </c:pt>
                <c:pt idx="9752">
                  <c:v>2.0418763783881371</c:v>
                </c:pt>
                <c:pt idx="9753">
                  <c:v>0.88396800655288965</c:v>
                </c:pt>
                <c:pt idx="9754">
                  <c:v>2.2863221290132207</c:v>
                </c:pt>
                <c:pt idx="9755">
                  <c:v>-2.8744691179161412</c:v>
                </c:pt>
                <c:pt idx="9756">
                  <c:v>-10.703038388986418</c:v>
                </c:pt>
                <c:pt idx="9757">
                  <c:v>3.9627074120710856E-2</c:v>
                </c:pt>
                <c:pt idx="9758">
                  <c:v>-4.4435557655792011E-2</c:v>
                </c:pt>
                <c:pt idx="9759">
                  <c:v>5.3984684143303048E-2</c:v>
                </c:pt>
                <c:pt idx="9760">
                  <c:v>9.0597950917951025</c:v>
                </c:pt>
                <c:pt idx="9761">
                  <c:v>1.2220494532994381</c:v>
                </c:pt>
                <c:pt idx="9762">
                  <c:v>-10.518980929170402</c:v>
                </c:pt>
                <c:pt idx="9763">
                  <c:v>-1.3112016882943036</c:v>
                </c:pt>
                <c:pt idx="9764">
                  <c:v>0.20863512472930201</c:v>
                </c:pt>
                <c:pt idx="9765">
                  <c:v>9.3822637581148367</c:v>
                </c:pt>
                <c:pt idx="9766">
                  <c:v>0.33170911567994782</c:v>
                </c:pt>
                <c:pt idx="9767">
                  <c:v>0.5157649903621303</c:v>
                </c:pt>
                <c:pt idx="9768">
                  <c:v>11.866506212226202</c:v>
                </c:pt>
                <c:pt idx="9769">
                  <c:v>8.6923248994092006</c:v>
                </c:pt>
                <c:pt idx="9770">
                  <c:v>8.6923248994092006</c:v>
                </c:pt>
                <c:pt idx="9771">
                  <c:v>8.6923248994092006</c:v>
                </c:pt>
                <c:pt idx="9772">
                  <c:v>14.773156381558422</c:v>
                </c:pt>
                <c:pt idx="9773">
                  <c:v>9.2768998393379949</c:v>
                </c:pt>
                <c:pt idx="9774">
                  <c:v>8.6923248994092006</c:v>
                </c:pt>
                <c:pt idx="9775">
                  <c:v>-11.10372492250138</c:v>
                </c:pt>
                <c:pt idx="9776">
                  <c:v>-11.485158443755667</c:v>
                </c:pt>
                <c:pt idx="9777">
                  <c:v>-11.188588845707349</c:v>
                </c:pt>
                <c:pt idx="9778">
                  <c:v>-11.380821783940931</c:v>
                </c:pt>
                <c:pt idx="9779">
                  <c:v>-11.380821783940931</c:v>
                </c:pt>
                <c:pt idx="9780">
                  <c:v>-11.188588845707349</c:v>
                </c:pt>
                <c:pt idx="9781">
                  <c:v>-11.485158443755667</c:v>
                </c:pt>
                <c:pt idx="9782">
                  <c:v>9.5196362528432132</c:v>
                </c:pt>
                <c:pt idx="9783">
                  <c:v>9.8667637673533513</c:v>
                </c:pt>
                <c:pt idx="9784">
                  <c:v>-0.42208873839195316</c:v>
                </c:pt>
                <c:pt idx="9785">
                  <c:v>-14.268347054682517</c:v>
                </c:pt>
                <c:pt idx="9786">
                  <c:v>9.6450579349844787</c:v>
                </c:pt>
                <c:pt idx="9787">
                  <c:v>-1.7321646079023851</c:v>
                </c:pt>
                <c:pt idx="9788">
                  <c:v>-0.28239973070072522</c:v>
                </c:pt>
                <c:pt idx="9789">
                  <c:v>-3.939680530726188</c:v>
                </c:pt>
                <c:pt idx="9790">
                  <c:v>0.5405683813627028</c:v>
                </c:pt>
                <c:pt idx="9791">
                  <c:v>-3.1916200725416317</c:v>
                </c:pt>
                <c:pt idx="9792">
                  <c:v>0.80296315294044662</c:v>
                </c:pt>
                <c:pt idx="9793">
                  <c:v>0.33703498727757036</c:v>
                </c:pt>
                <c:pt idx="9794">
                  <c:v>0.14201900487242816</c:v>
                </c:pt>
                <c:pt idx="9795">
                  <c:v>-11.936760611936693</c:v>
                </c:pt>
                <c:pt idx="9796">
                  <c:v>0.34513548604868749</c:v>
                </c:pt>
                <c:pt idx="9797">
                  <c:v>-0.81532123186766103</c:v>
                </c:pt>
                <c:pt idx="9798">
                  <c:v>-2.4565141352550031</c:v>
                </c:pt>
                <c:pt idx="9799">
                  <c:v>-0.21313445347535179</c:v>
                </c:pt>
                <c:pt idx="9800">
                  <c:v>10.702749878828293</c:v>
                </c:pt>
                <c:pt idx="9801">
                  <c:v>5.5647846187835261</c:v>
                </c:pt>
                <c:pt idx="9802">
                  <c:v>-3.2034265038149176E-16</c:v>
                </c:pt>
                <c:pt idx="9803">
                  <c:v>-10.229619965185119</c:v>
                </c:pt>
                <c:pt idx="9804">
                  <c:v>-2.7887791928024641</c:v>
                </c:pt>
                <c:pt idx="9805">
                  <c:v>1.0624515084667574</c:v>
                </c:pt>
                <c:pt idx="9806">
                  <c:v>-2.8011895492518892</c:v>
                </c:pt>
                <c:pt idx="9807">
                  <c:v>0.83575964927675472</c:v>
                </c:pt>
                <c:pt idx="9808">
                  <c:v>1.0684447913300545</c:v>
                </c:pt>
                <c:pt idx="9809">
                  <c:v>-9.8672787397096631</c:v>
                </c:pt>
                <c:pt idx="9810">
                  <c:v>13.813814586549059</c:v>
                </c:pt>
                <c:pt idx="9811">
                  <c:v>2.5000978503138787</c:v>
                </c:pt>
                <c:pt idx="9812">
                  <c:v>0.12409034772464365</c:v>
                </c:pt>
                <c:pt idx="9813">
                  <c:v>-8.6462586799900301</c:v>
                </c:pt>
                <c:pt idx="9814">
                  <c:v>-0.19418779244429729</c:v>
                </c:pt>
                <c:pt idx="9815">
                  <c:v>0.74664350806856017</c:v>
                </c:pt>
                <c:pt idx="9816">
                  <c:v>0.38466385023532507</c:v>
                </c:pt>
                <c:pt idx="9817">
                  <c:v>-1.3219280948873622</c:v>
                </c:pt>
                <c:pt idx="9818">
                  <c:v>0.40632028217773469</c:v>
                </c:pt>
                <c:pt idx="9819">
                  <c:v>0.65188938832003984</c:v>
                </c:pt>
                <c:pt idx="9820">
                  <c:v>0.53659947915975692</c:v>
                </c:pt>
                <c:pt idx="9821">
                  <c:v>1.2479275134435859</c:v>
                </c:pt>
                <c:pt idx="9822">
                  <c:v>-0.20645087746742632</c:v>
                </c:pt>
                <c:pt idx="9823">
                  <c:v>-1.368651723980655</c:v>
                </c:pt>
                <c:pt idx="9824">
                  <c:v>-8.0624959257337636</c:v>
                </c:pt>
                <c:pt idx="9825">
                  <c:v>-11.891910249864669</c:v>
                </c:pt>
                <c:pt idx="9826">
                  <c:v>4.021521897490671</c:v>
                </c:pt>
                <c:pt idx="9827">
                  <c:v>-1.2623132385901399</c:v>
                </c:pt>
                <c:pt idx="9828">
                  <c:v>-1.2623132385901399</c:v>
                </c:pt>
                <c:pt idx="9829">
                  <c:v>-10.307200809140809</c:v>
                </c:pt>
                <c:pt idx="9830">
                  <c:v>2.8063247934591149</c:v>
                </c:pt>
                <c:pt idx="9831">
                  <c:v>-15.425226832765871</c:v>
                </c:pt>
                <c:pt idx="9832">
                  <c:v>-0.40192199948858565</c:v>
                </c:pt>
                <c:pt idx="9833">
                  <c:v>6.0732489820306386</c:v>
                </c:pt>
                <c:pt idx="9834">
                  <c:v>6.0732489820306386</c:v>
                </c:pt>
                <c:pt idx="9835">
                  <c:v>9.6215315259302978E-2</c:v>
                </c:pt>
                <c:pt idx="9836">
                  <c:v>0.50189934279464776</c:v>
                </c:pt>
                <c:pt idx="9837">
                  <c:v>-0.11103131238874402</c:v>
                </c:pt>
                <c:pt idx="9838">
                  <c:v>-0.11929892837234425</c:v>
                </c:pt>
                <c:pt idx="9839">
                  <c:v>-11.416445693671653</c:v>
                </c:pt>
                <c:pt idx="9840">
                  <c:v>1.7500217469916524</c:v>
                </c:pt>
                <c:pt idx="9841">
                  <c:v>11.613482540731207</c:v>
                </c:pt>
                <c:pt idx="9842">
                  <c:v>-0.15041684255309878</c:v>
                </c:pt>
                <c:pt idx="9843">
                  <c:v>-9.7598881832218343</c:v>
                </c:pt>
                <c:pt idx="9844">
                  <c:v>-2.8289044431423795E-2</c:v>
                </c:pt>
                <c:pt idx="9845">
                  <c:v>8.3837042924740537</c:v>
                </c:pt>
                <c:pt idx="9846">
                  <c:v>0.99460674122978143</c:v>
                </c:pt>
                <c:pt idx="9847">
                  <c:v>0.21628102200547195</c:v>
                </c:pt>
                <c:pt idx="9848">
                  <c:v>1.4234558749721682</c:v>
                </c:pt>
                <c:pt idx="9849">
                  <c:v>13.59027514956988</c:v>
                </c:pt>
                <c:pt idx="9850">
                  <c:v>-0.58485322633815451</c:v>
                </c:pt>
                <c:pt idx="9851">
                  <c:v>7.6462586799900292</c:v>
                </c:pt>
                <c:pt idx="9852">
                  <c:v>-0.5687340389292701</c:v>
                </c:pt>
                <c:pt idx="9853">
                  <c:v>-18.465631500193155</c:v>
                </c:pt>
                <c:pt idx="9854">
                  <c:v>-3.3683874059800227</c:v>
                </c:pt>
                <c:pt idx="9855">
                  <c:v>0.58376275425626512</c:v>
                </c:pt>
                <c:pt idx="9856">
                  <c:v>-13.188279751964144</c:v>
                </c:pt>
                <c:pt idx="9857">
                  <c:v>1.4735304953591692</c:v>
                </c:pt>
                <c:pt idx="9858">
                  <c:v>1.7900769306257687</c:v>
                </c:pt>
                <c:pt idx="9859">
                  <c:v>-10.518980929170402</c:v>
                </c:pt>
                <c:pt idx="9860">
                  <c:v>12.013206341123576</c:v>
                </c:pt>
                <c:pt idx="9861">
                  <c:v>-0.83007499855768763</c:v>
                </c:pt>
                <c:pt idx="9862">
                  <c:v>-3.4765418160676964E-2</c:v>
                </c:pt>
                <c:pt idx="9863">
                  <c:v>-10.866763767353351</c:v>
                </c:pt>
                <c:pt idx="9864">
                  <c:v>0</c:v>
                </c:pt>
                <c:pt idx="9865">
                  <c:v>-7.0660891904577721</c:v>
                </c:pt>
                <c:pt idx="9866">
                  <c:v>-9.9501335523781723E-2</c:v>
                </c:pt>
                <c:pt idx="9867">
                  <c:v>-10.381182412624446</c:v>
                </c:pt>
                <c:pt idx="9868">
                  <c:v>0.68684211474036938</c:v>
                </c:pt>
                <c:pt idx="9869">
                  <c:v>0.45943161863729748</c:v>
                </c:pt>
                <c:pt idx="9870">
                  <c:v>-0.71796463223615015</c:v>
                </c:pt>
                <c:pt idx="9871">
                  <c:v>-9.0083989245285918E-4</c:v>
                </c:pt>
                <c:pt idx="9872">
                  <c:v>8.6462586799900301</c:v>
                </c:pt>
                <c:pt idx="9873">
                  <c:v>-0.58134245354077974</c:v>
                </c:pt>
                <c:pt idx="9874">
                  <c:v>1.5849127534740044</c:v>
                </c:pt>
                <c:pt idx="9875">
                  <c:v>9.7604427459966399</c:v>
                </c:pt>
                <c:pt idx="9876">
                  <c:v>-7.6486571760385464</c:v>
                </c:pt>
                <c:pt idx="9877">
                  <c:v>-8.0624959257337636</c:v>
                </c:pt>
                <c:pt idx="9878">
                  <c:v>-5.2467419894135371E-2</c:v>
                </c:pt>
                <c:pt idx="9879">
                  <c:v>6.4851144349967887E-2</c:v>
                </c:pt>
                <c:pt idx="9880">
                  <c:v>14.538673953082668</c:v>
                </c:pt>
                <c:pt idx="9881">
                  <c:v>-7.6462586799900292</c:v>
                </c:pt>
                <c:pt idx="9882">
                  <c:v>-0.12553088208385882</c:v>
                </c:pt>
                <c:pt idx="9883">
                  <c:v>12.731389749636921</c:v>
                </c:pt>
                <c:pt idx="9884">
                  <c:v>-9.1423027763594331E-2</c:v>
                </c:pt>
                <c:pt idx="9885">
                  <c:v>1.1699250014423128</c:v>
                </c:pt>
                <c:pt idx="9886">
                  <c:v>0.14246977664328417</c:v>
                </c:pt>
                <c:pt idx="9887">
                  <c:v>12.759402765865902</c:v>
                </c:pt>
                <c:pt idx="9888">
                  <c:v>5.5647846187835261</c:v>
                </c:pt>
                <c:pt idx="9889">
                  <c:v>-0.37255416795733043</c:v>
                </c:pt>
                <c:pt idx="9890">
                  <c:v>7.2756342435314147E-2</c:v>
                </c:pt>
                <c:pt idx="9891">
                  <c:v>0.21597758177301951</c:v>
                </c:pt>
                <c:pt idx="9892">
                  <c:v>-11.307200809140809</c:v>
                </c:pt>
                <c:pt idx="9893">
                  <c:v>11.416621621364193</c:v>
                </c:pt>
                <c:pt idx="9894">
                  <c:v>8.0624959257337636</c:v>
                </c:pt>
                <c:pt idx="9895">
                  <c:v>11.059344460824425</c:v>
                </c:pt>
                <c:pt idx="9896">
                  <c:v>7.0660891904577738</c:v>
                </c:pt>
                <c:pt idx="9897">
                  <c:v>6.7414669864011465</c:v>
                </c:pt>
                <c:pt idx="9898">
                  <c:v>-4.1916200725416317</c:v>
                </c:pt>
                <c:pt idx="9899">
                  <c:v>3.4447848426728962</c:v>
                </c:pt>
                <c:pt idx="9900">
                  <c:v>-1.2628540802237986</c:v>
                </c:pt>
                <c:pt idx="9901">
                  <c:v>0.343778816109022</c:v>
                </c:pt>
                <c:pt idx="9902">
                  <c:v>8.6462586799900301</c:v>
                </c:pt>
                <c:pt idx="9903">
                  <c:v>0.75672884898763626</c:v>
                </c:pt>
                <c:pt idx="9904">
                  <c:v>-4.2931240662399848</c:v>
                </c:pt>
                <c:pt idx="9905">
                  <c:v>0</c:v>
                </c:pt>
                <c:pt idx="9906">
                  <c:v>-1.4489333716226824</c:v>
                </c:pt>
                <c:pt idx="9907">
                  <c:v>3.0071923820669473</c:v>
                </c:pt>
                <c:pt idx="9908">
                  <c:v>-11.814048332230835</c:v>
                </c:pt>
                <c:pt idx="9909">
                  <c:v>-4.8073549220576037</c:v>
                </c:pt>
                <c:pt idx="9910">
                  <c:v>0.20645087746742624</c:v>
                </c:pt>
                <c:pt idx="9911">
                  <c:v>11.22901905089352</c:v>
                </c:pt>
                <c:pt idx="9912">
                  <c:v>0.27279337229612227</c:v>
                </c:pt>
                <c:pt idx="9913">
                  <c:v>3.8455150909950722</c:v>
                </c:pt>
                <c:pt idx="9914">
                  <c:v>-7.3001830942906618E-2</c:v>
                </c:pt>
                <c:pt idx="9915">
                  <c:v>-9.3492641222235148E-2</c:v>
                </c:pt>
                <c:pt idx="9916">
                  <c:v>-0.87923558142880132</c:v>
                </c:pt>
                <c:pt idx="9917">
                  <c:v>0.22321330047147572</c:v>
                </c:pt>
                <c:pt idx="9918">
                  <c:v>-8.5116613637950936E-2</c:v>
                </c:pt>
                <c:pt idx="9919">
                  <c:v>0.11251322114195141</c:v>
                </c:pt>
                <c:pt idx="9920">
                  <c:v>-2.0377387371352564E-2</c:v>
                </c:pt>
                <c:pt idx="9921">
                  <c:v>4.5803689613125059E-2</c:v>
                </c:pt>
                <c:pt idx="9922">
                  <c:v>-0.13906403773755177</c:v>
                </c:pt>
                <c:pt idx="9923">
                  <c:v>-6.3578795774505092E-2</c:v>
                </c:pt>
                <c:pt idx="9924">
                  <c:v>2.6593464504897856E-3</c:v>
                </c:pt>
                <c:pt idx="9925">
                  <c:v>8.4261502472955635E-2</c:v>
                </c:pt>
                <c:pt idx="9926">
                  <c:v>0.773229138152978</c:v>
                </c:pt>
                <c:pt idx="9927">
                  <c:v>-9.5157233040340447E-2</c:v>
                </c:pt>
                <c:pt idx="9928">
                  <c:v>-1.1504674945338245</c:v>
                </c:pt>
                <c:pt idx="9929">
                  <c:v>-0.37489810842562965</c:v>
                </c:pt>
                <c:pt idx="9930">
                  <c:v>-1.581051484746231E-2</c:v>
                </c:pt>
                <c:pt idx="9931">
                  <c:v>-0.10006695510392247</c:v>
                </c:pt>
                <c:pt idx="9932">
                  <c:v>6.7216736463497614E-2</c:v>
                </c:pt>
                <c:pt idx="9933">
                  <c:v>-0.14474790928512155</c:v>
                </c:pt>
                <c:pt idx="9934">
                  <c:v>-0.47193989051332091</c:v>
                </c:pt>
                <c:pt idx="9935">
                  <c:v>-5.8163025558138862E-2</c:v>
                </c:pt>
                <c:pt idx="9936">
                  <c:v>0.46948528330122019</c:v>
                </c:pt>
                <c:pt idx="9937">
                  <c:v>0.10941121672058206</c:v>
                </c:pt>
                <c:pt idx="9938">
                  <c:v>0.16227142889887683</c:v>
                </c:pt>
                <c:pt idx="9939">
                  <c:v>-0.10425808379331764</c:v>
                </c:pt>
                <c:pt idx="9940">
                  <c:v>-3.3423001537450502E-2</c:v>
                </c:pt>
                <c:pt idx="9941">
                  <c:v>-2.4146087331702266E-2</c:v>
                </c:pt>
                <c:pt idx="9942">
                  <c:v>-2.4146087331702266E-2</c:v>
                </c:pt>
                <c:pt idx="9943">
                  <c:v>-0.11990016655206569</c:v>
                </c:pt>
                <c:pt idx="9944">
                  <c:v>-0.10544929858372966</c:v>
                </c:pt>
                <c:pt idx="9945">
                  <c:v>-2.6099717572860601E-2</c:v>
                </c:pt>
                <c:pt idx="9946">
                  <c:v>-8.2989364671031643E-2</c:v>
                </c:pt>
                <c:pt idx="9947">
                  <c:v>-8.2989364671031643E-2</c:v>
                </c:pt>
                <c:pt idx="9948">
                  <c:v>-11.787086324551618</c:v>
                </c:pt>
                <c:pt idx="9949">
                  <c:v>2.8896145634456076E-2</c:v>
                </c:pt>
                <c:pt idx="9950">
                  <c:v>-7.2324838239322509E-2</c:v>
                </c:pt>
                <c:pt idx="9951">
                  <c:v>-6.96735278068112E-2</c:v>
                </c:pt>
                <c:pt idx="9952">
                  <c:v>-8.3837042924740537</c:v>
                </c:pt>
                <c:pt idx="9953">
                  <c:v>-6.4600313185993019E-2</c:v>
                </c:pt>
                <c:pt idx="9954">
                  <c:v>-0.15625808653717829</c:v>
                </c:pt>
                <c:pt idx="9955">
                  <c:v>-7.6796749255875985E-2</c:v>
                </c:pt>
                <c:pt idx="9956">
                  <c:v>-9.798207914650453E-2</c:v>
                </c:pt>
                <c:pt idx="9957">
                  <c:v>-0.46038863030813726</c:v>
                </c:pt>
                <c:pt idx="9958">
                  <c:v>1.3464257075162297E-3</c:v>
                </c:pt>
                <c:pt idx="9959">
                  <c:v>7.9487531154907292E-3</c:v>
                </c:pt>
                <c:pt idx="9960">
                  <c:v>-0.26446494144023458</c:v>
                </c:pt>
                <c:pt idx="9961">
                  <c:v>-1.463322034588237</c:v>
                </c:pt>
                <c:pt idx="9962">
                  <c:v>-4.2950615487205093E-2</c:v>
                </c:pt>
                <c:pt idx="9963">
                  <c:v>-0.29208608335843678</c:v>
                </c:pt>
                <c:pt idx="9964">
                  <c:v>0.28716267672668616</c:v>
                </c:pt>
                <c:pt idx="9965">
                  <c:v>-2.9475325801058645</c:v>
                </c:pt>
                <c:pt idx="9966">
                  <c:v>0.82594201637426512</c:v>
                </c:pt>
                <c:pt idx="9967">
                  <c:v>-0.91253715874966101</c:v>
                </c:pt>
                <c:pt idx="9968">
                  <c:v>-0.37503943134692513</c:v>
                </c:pt>
                <c:pt idx="9969">
                  <c:v>0.67087640370843349</c:v>
                </c:pt>
                <c:pt idx="9970">
                  <c:v>0.16845361422564425</c:v>
                </c:pt>
                <c:pt idx="9971">
                  <c:v>4.5323990509489979E-2</c:v>
                </c:pt>
                <c:pt idx="9972">
                  <c:v>-0.11651400872642532</c:v>
                </c:pt>
                <c:pt idx="9973">
                  <c:v>-0.11651400872642532</c:v>
                </c:pt>
                <c:pt idx="9974">
                  <c:v>-0.11651400872642532</c:v>
                </c:pt>
                <c:pt idx="9975">
                  <c:v>-1.2123559082489485E-2</c:v>
                </c:pt>
                <c:pt idx="9976">
                  <c:v>-1.2123559082489485E-2</c:v>
                </c:pt>
                <c:pt idx="9977">
                  <c:v>-0.20278352473197928</c:v>
                </c:pt>
                <c:pt idx="9978">
                  <c:v>4.2369928864706939E-3</c:v>
                </c:pt>
                <c:pt idx="9979">
                  <c:v>-5.8198246745145059E-2</c:v>
                </c:pt>
                <c:pt idx="9980">
                  <c:v>-9.057046357944884E-2</c:v>
                </c:pt>
                <c:pt idx="9981">
                  <c:v>0.60165878959346974</c:v>
                </c:pt>
                <c:pt idx="9982">
                  <c:v>-0.14221835277957809</c:v>
                </c:pt>
                <c:pt idx="9983">
                  <c:v>-0.27623600419449357</c:v>
                </c:pt>
                <c:pt idx="9984">
                  <c:v>1.1346210152168132</c:v>
                </c:pt>
                <c:pt idx="9985">
                  <c:v>8.1196082847981021E-2</c:v>
                </c:pt>
                <c:pt idx="9986">
                  <c:v>-0.11849676263530942</c:v>
                </c:pt>
                <c:pt idx="9987">
                  <c:v>-6.5963262378358339E-2</c:v>
                </c:pt>
                <c:pt idx="9988">
                  <c:v>1.814734671025952E-2</c:v>
                </c:pt>
                <c:pt idx="9989">
                  <c:v>-0.10374792483782863</c:v>
                </c:pt>
                <c:pt idx="9990">
                  <c:v>-4.2901916195001548E-3</c:v>
                </c:pt>
                <c:pt idx="9991">
                  <c:v>-0.13293313044646346</c:v>
                </c:pt>
                <c:pt idx="9992">
                  <c:v>0.27563444261342734</c:v>
                </c:pt>
                <c:pt idx="9993">
                  <c:v>-20</c:v>
                </c:pt>
                <c:pt idx="9994">
                  <c:v>0.35178594305270594</c:v>
                </c:pt>
                <c:pt idx="9995">
                  <c:v>-7.2864899117309354E-2</c:v>
                </c:pt>
                <c:pt idx="9996">
                  <c:v>4.8634775250876824E-2</c:v>
                </c:pt>
                <c:pt idx="9997">
                  <c:v>-7.3184346603962308E-2</c:v>
                </c:pt>
                <c:pt idx="9998">
                  <c:v>-4.7670472524551338E-2</c:v>
                </c:pt>
                <c:pt idx="9999">
                  <c:v>-2.7165752240882128E-2</c:v>
                </c:pt>
                <c:pt idx="10000">
                  <c:v>-6.8838876327997969E-2</c:v>
                </c:pt>
                <c:pt idx="10001">
                  <c:v>-1.2733489907788435E-2</c:v>
                </c:pt>
                <c:pt idx="10002">
                  <c:v>-0.21450451190613529</c:v>
                </c:pt>
                <c:pt idx="10003">
                  <c:v>1.0666710396452876</c:v>
                </c:pt>
                <c:pt idx="10004">
                  <c:v>-0.15869774601905817</c:v>
                </c:pt>
                <c:pt idx="10005">
                  <c:v>-1.8519988371124465</c:v>
                </c:pt>
                <c:pt idx="10006">
                  <c:v>-0.583762754256265</c:v>
                </c:pt>
                <c:pt idx="10007">
                  <c:v>1.7640927721890709</c:v>
                </c:pt>
                <c:pt idx="10008">
                  <c:v>13.935410635618569</c:v>
                </c:pt>
                <c:pt idx="10009">
                  <c:v>-0.21037545656123049</c:v>
                </c:pt>
                <c:pt idx="10010">
                  <c:v>-8.8153832958135379</c:v>
                </c:pt>
                <c:pt idx="10011">
                  <c:v>-1.2733489907788435E-2</c:v>
                </c:pt>
                <c:pt idx="10012">
                  <c:v>-0.50612810457350144</c:v>
                </c:pt>
                <c:pt idx="10013">
                  <c:v>-8.5900073405647037E-2</c:v>
                </c:pt>
                <c:pt idx="10014">
                  <c:v>-7.9448098335537412E-2</c:v>
                </c:pt>
                <c:pt idx="10015">
                  <c:v>-4.3392595513380677E-2</c:v>
                </c:pt>
                <c:pt idx="10016">
                  <c:v>-14.024735680363165</c:v>
                </c:pt>
                <c:pt idx="10017">
                  <c:v>-2.211070160574849E-2</c:v>
                </c:pt>
                <c:pt idx="10018">
                  <c:v>12.146462606921792</c:v>
                </c:pt>
                <c:pt idx="10019">
                  <c:v>1.3529924860818998</c:v>
                </c:pt>
                <c:pt idx="10020">
                  <c:v>-4.5803689613124955E-2</c:v>
                </c:pt>
                <c:pt idx="10021">
                  <c:v>0.26688673132940055</c:v>
                </c:pt>
                <c:pt idx="10022">
                  <c:v>1.3821520965028633</c:v>
                </c:pt>
                <c:pt idx="10023">
                  <c:v>-0.29218075149331013</c:v>
                </c:pt>
                <c:pt idx="10024">
                  <c:v>1.4212542563564643</c:v>
                </c:pt>
                <c:pt idx="10025">
                  <c:v>-0.12405799268498317</c:v>
                </c:pt>
                <c:pt idx="10026">
                  <c:v>0.23667381929689835</c:v>
                </c:pt>
                <c:pt idx="10027">
                  <c:v>-0.40462088333350538</c:v>
                </c:pt>
                <c:pt idx="10028">
                  <c:v>3.2068515704406697</c:v>
                </c:pt>
                <c:pt idx="10029">
                  <c:v>10.703038388986418</c:v>
                </c:pt>
                <c:pt idx="10030">
                  <c:v>-1.3985493764902748</c:v>
                </c:pt>
                <c:pt idx="10031">
                  <c:v>0.58436150298662048</c:v>
                </c:pt>
                <c:pt idx="10032">
                  <c:v>5.1351595832816361</c:v>
                </c:pt>
                <c:pt idx="10033">
                  <c:v>-0.37851162325372989</c:v>
                </c:pt>
                <c:pt idx="10034">
                  <c:v>-11.307200809140809</c:v>
                </c:pt>
                <c:pt idx="10035">
                  <c:v>-11.307011018304401</c:v>
                </c:pt>
                <c:pt idx="10036">
                  <c:v>0.28950661719498505</c:v>
                </c:pt>
                <c:pt idx="10037">
                  <c:v>0.80581220755570271</c:v>
                </c:pt>
                <c:pt idx="10038">
                  <c:v>-6.0732489820306386</c:v>
                </c:pt>
                <c:pt idx="10039">
                  <c:v>10.146780789986687</c:v>
                </c:pt>
                <c:pt idx="10040">
                  <c:v>-7.6486571760385464</c:v>
                </c:pt>
                <c:pt idx="10041">
                  <c:v>9.4918530963296757</c:v>
                </c:pt>
                <c:pt idx="10042">
                  <c:v>-10.451554569765362</c:v>
                </c:pt>
                <c:pt idx="10043">
                  <c:v>-10.307200809140809</c:v>
                </c:pt>
                <c:pt idx="10044">
                  <c:v>0.59223050118519538</c:v>
                </c:pt>
                <c:pt idx="10045">
                  <c:v>-1.2214771508595075</c:v>
                </c:pt>
                <c:pt idx="10046">
                  <c:v>-1.2946791709445984</c:v>
                </c:pt>
                <c:pt idx="10047">
                  <c:v>8.3822637581148367</c:v>
                </c:pt>
                <c:pt idx="10048">
                  <c:v>10.866763767353351</c:v>
                </c:pt>
                <c:pt idx="10049">
                  <c:v>-1.6979468202628749</c:v>
                </c:pt>
                <c:pt idx="10050">
                  <c:v>-0.69132292861049405</c:v>
                </c:pt>
                <c:pt idx="10051">
                  <c:v>3.5399316696688019</c:v>
                </c:pt>
                <c:pt idx="10052">
                  <c:v>-5.6898847208191299</c:v>
                </c:pt>
                <c:pt idx="10053">
                  <c:v>-9.9535673550914402E-2</c:v>
                </c:pt>
                <c:pt idx="10054">
                  <c:v>0.60407132366886063</c:v>
                </c:pt>
                <c:pt idx="10055">
                  <c:v>-3.2964788034309316</c:v>
                </c:pt>
                <c:pt idx="10056">
                  <c:v>19.769054919075092</c:v>
                </c:pt>
                <c:pt idx="10057">
                  <c:v>6.6486571760385464</c:v>
                </c:pt>
                <c:pt idx="10058">
                  <c:v>0.43706380560884234</c:v>
                </c:pt>
                <c:pt idx="10059">
                  <c:v>-5.6369491985286437</c:v>
                </c:pt>
                <c:pt idx="10060">
                  <c:v>-1.4499569695115091E-2</c:v>
                </c:pt>
                <c:pt idx="10061">
                  <c:v>-0.35691715530491819</c:v>
                </c:pt>
                <c:pt idx="10062">
                  <c:v>0.32681031626710849</c:v>
                </c:pt>
                <c:pt idx="10063">
                  <c:v>-0.69592244480248522</c:v>
                </c:pt>
                <c:pt idx="10064">
                  <c:v>-0.16797959563729142</c:v>
                </c:pt>
                <c:pt idx="10065">
                  <c:v>0.21978120787990993</c:v>
                </c:pt>
                <c:pt idx="10066">
                  <c:v>3.3927205179789359E-2</c:v>
                </c:pt>
                <c:pt idx="10067">
                  <c:v>-3.1555697084652423</c:v>
                </c:pt>
                <c:pt idx="10068">
                  <c:v>-2.4474589769712218</c:v>
                </c:pt>
                <c:pt idx="10069">
                  <c:v>-2.5535092107137485E-2</c:v>
                </c:pt>
                <c:pt idx="10070">
                  <c:v>-0.29524298674412952</c:v>
                </c:pt>
                <c:pt idx="10071">
                  <c:v>-1.2088140148359074</c:v>
                </c:pt>
                <c:pt idx="10072">
                  <c:v>-0.11241049385508081</c:v>
                </c:pt>
                <c:pt idx="10073">
                  <c:v>-6.9108925261660152</c:v>
                </c:pt>
                <c:pt idx="10074">
                  <c:v>-0.18344614109593121</c:v>
                </c:pt>
                <c:pt idx="10075">
                  <c:v>0.92961067210860204</c:v>
                </c:pt>
                <c:pt idx="10076">
                  <c:v>-8.6462586799900301</c:v>
                </c:pt>
                <c:pt idx="10077">
                  <c:v>-13.287784512498186</c:v>
                </c:pt>
                <c:pt idx="10078">
                  <c:v>8.8683081332894673</c:v>
                </c:pt>
                <c:pt idx="10079">
                  <c:v>-0.3621126618029154</c:v>
                </c:pt>
                <c:pt idx="10080">
                  <c:v>3.1857355162897747</c:v>
                </c:pt>
                <c:pt idx="10081">
                  <c:v>1.9727785312649759</c:v>
                </c:pt>
                <c:pt idx="10082">
                  <c:v>4.8909600480946509E-2</c:v>
                </c:pt>
                <c:pt idx="10083">
                  <c:v>-0.30050911125245672</c:v>
                </c:pt>
                <c:pt idx="10084">
                  <c:v>1.4369864721124888</c:v>
                </c:pt>
                <c:pt idx="10085">
                  <c:v>-7.5767507617964636E-2</c:v>
                </c:pt>
                <c:pt idx="10086">
                  <c:v>0.49749965947081687</c:v>
                </c:pt>
                <c:pt idx="10087">
                  <c:v>-9.0606959316875546</c:v>
                </c:pt>
                <c:pt idx="10088">
                  <c:v>-4.7725895038969268</c:v>
                </c:pt>
                <c:pt idx="10089">
                  <c:v>3.6932621160680452</c:v>
                </c:pt>
                <c:pt idx="10090">
                  <c:v>-6.5494638194997705</c:v>
                </c:pt>
                <c:pt idx="10091">
                  <c:v>1.6678741146630077E-2</c:v>
                </c:pt>
                <c:pt idx="10092">
                  <c:v>-0.55055246993532503</c:v>
                </c:pt>
                <c:pt idx="10093">
                  <c:v>0.42603649822810097</c:v>
                </c:pt>
                <c:pt idx="10094">
                  <c:v>-11.644156719937438</c:v>
                </c:pt>
                <c:pt idx="10095">
                  <c:v>8.0919995383567464E-2</c:v>
                </c:pt>
                <c:pt idx="10096">
                  <c:v>0.11664491885227059</c:v>
                </c:pt>
                <c:pt idx="10097">
                  <c:v>9.7604427459966399</c:v>
                </c:pt>
                <c:pt idx="10098">
                  <c:v>-3.7802032712384248E-2</c:v>
                </c:pt>
                <c:pt idx="10099">
                  <c:v>0.17945784332175799</c:v>
                </c:pt>
                <c:pt idx="10100">
                  <c:v>-14.590314140800835</c:v>
                </c:pt>
                <c:pt idx="10101">
                  <c:v>-14.385323176175872</c:v>
                </c:pt>
                <c:pt idx="10102">
                  <c:v>-0.21944513728611123</c:v>
                </c:pt>
                <c:pt idx="10103">
                  <c:v>2.1951954675937508</c:v>
                </c:pt>
                <c:pt idx="10104">
                  <c:v>0.31410859042806305</c:v>
                </c:pt>
                <c:pt idx="10105">
                  <c:v>-0.73504711643550669</c:v>
                </c:pt>
                <c:pt idx="10106">
                  <c:v>0.2572751365451087</c:v>
                </c:pt>
                <c:pt idx="10107">
                  <c:v>0.59903768593287887</c:v>
                </c:pt>
                <c:pt idx="10108">
                  <c:v>-0.34577483684173016</c:v>
                </c:pt>
                <c:pt idx="10109">
                  <c:v>-0.71785677121850155</c:v>
                </c:pt>
                <c:pt idx="10110">
                  <c:v>-0.52051856802993324</c:v>
                </c:pt>
                <c:pt idx="10111">
                  <c:v>0.67785152550854344</c:v>
                </c:pt>
                <c:pt idx="10112">
                  <c:v>0.69160028995728484</c:v>
                </c:pt>
                <c:pt idx="10113">
                  <c:v>9.6444571875092606</c:v>
                </c:pt>
                <c:pt idx="10114">
                  <c:v>-9.0597950917951025</c:v>
                </c:pt>
                <c:pt idx="10115">
                  <c:v>-0.53605290024020946</c:v>
                </c:pt>
                <c:pt idx="10116">
                  <c:v>-3.0164799338233563</c:v>
                </c:pt>
                <c:pt idx="10117">
                  <c:v>0.8813555035013807</c:v>
                </c:pt>
                <c:pt idx="10118">
                  <c:v>-5.109859320002168</c:v>
                </c:pt>
                <c:pt idx="10119">
                  <c:v>-0.94701742386368704</c:v>
                </c:pt>
                <c:pt idx="10120">
                  <c:v>-0.2370391973008491</c:v>
                </c:pt>
                <c:pt idx="10121">
                  <c:v>1.0426443374084939</c:v>
                </c:pt>
                <c:pt idx="10122">
                  <c:v>10.966265102877133</c:v>
                </c:pt>
                <c:pt idx="10123">
                  <c:v>0.10907169914746928</c:v>
                </c:pt>
                <c:pt idx="10124">
                  <c:v>11.268736919579066</c:v>
                </c:pt>
                <c:pt idx="10125">
                  <c:v>0.55496776042331886</c:v>
                </c:pt>
                <c:pt idx="10126">
                  <c:v>-0.13293883181812816</c:v>
                </c:pt>
                <c:pt idx="10127">
                  <c:v>0.41990325445066023</c:v>
                </c:pt>
                <c:pt idx="10128">
                  <c:v>-1.4075185211722786E-2</c:v>
                </c:pt>
                <c:pt idx="10129">
                  <c:v>0.46041740278285298</c:v>
                </c:pt>
                <c:pt idx="10130">
                  <c:v>1.2613865529523118</c:v>
                </c:pt>
                <c:pt idx="10131">
                  <c:v>0.53841991478412587</c:v>
                </c:pt>
                <c:pt idx="10132">
                  <c:v>0.2152679869030662</c:v>
                </c:pt>
                <c:pt idx="10133">
                  <c:v>6.5588341627576582E-2</c:v>
                </c:pt>
                <c:pt idx="10134">
                  <c:v>6.0081234923248816</c:v>
                </c:pt>
                <c:pt idx="10135">
                  <c:v>-1.3528810232162745</c:v>
                </c:pt>
                <c:pt idx="10136">
                  <c:v>-0.30400618689009989</c:v>
                </c:pt>
                <c:pt idx="10137">
                  <c:v>0.66983500413898944</c:v>
                </c:pt>
                <c:pt idx="10138">
                  <c:v>0.26255358761874847</c:v>
                </c:pt>
                <c:pt idx="10139">
                  <c:v>-0.15362318911321182</c:v>
                </c:pt>
                <c:pt idx="10140">
                  <c:v>0.72698150559358388</c:v>
                </c:pt>
                <c:pt idx="10141">
                  <c:v>2.9434164716336326</c:v>
                </c:pt>
                <c:pt idx="10142">
                  <c:v>-5.3457748368417297</c:v>
                </c:pt>
                <c:pt idx="10143">
                  <c:v>-2.0772012373120341</c:v>
                </c:pt>
                <c:pt idx="10144">
                  <c:v>-11.059344460824425</c:v>
                </c:pt>
                <c:pt idx="10145">
                  <c:v>13.425259620668546</c:v>
                </c:pt>
                <c:pt idx="10146">
                  <c:v>0.46394709975979032</c:v>
                </c:pt>
                <c:pt idx="10147">
                  <c:v>9.0606959316875546</c:v>
                </c:pt>
                <c:pt idx="10148">
                  <c:v>4.0537319839377899</c:v>
                </c:pt>
                <c:pt idx="10149">
                  <c:v>-0.19306740780414494</c:v>
                </c:pt>
                <c:pt idx="10150">
                  <c:v>0.13491695263576561</c:v>
                </c:pt>
                <c:pt idx="10151">
                  <c:v>-5.2714168002727675</c:v>
                </c:pt>
                <c:pt idx="10152">
                  <c:v>-9.1147888058195611E-2</c:v>
                </c:pt>
                <c:pt idx="10153">
                  <c:v>1.8764682277153746E-2</c:v>
                </c:pt>
                <c:pt idx="10154">
                  <c:v>0.36004346745891164</c:v>
                </c:pt>
                <c:pt idx="10155">
                  <c:v>-0.21120868284377228</c:v>
                </c:pt>
                <c:pt idx="10156">
                  <c:v>0.41985451557661946</c:v>
                </c:pt>
                <c:pt idx="10157">
                  <c:v>-0.21849850523195699</c:v>
                </c:pt>
                <c:pt idx="10158">
                  <c:v>-1.7560744171139109</c:v>
                </c:pt>
                <c:pt idx="10159">
                  <c:v>-0.54748779530249325</c:v>
                </c:pt>
                <c:pt idx="10160">
                  <c:v>5.4037815351373544E-2</c:v>
                </c:pt>
                <c:pt idx="10161">
                  <c:v>0.17870588698452236</c:v>
                </c:pt>
                <c:pt idx="10162">
                  <c:v>0.26038968457823031</c:v>
                </c:pt>
                <c:pt idx="10163">
                  <c:v>8.8683081332894673</c:v>
                </c:pt>
                <c:pt idx="10164">
                  <c:v>0.60276532324090915</c:v>
                </c:pt>
                <c:pt idx="10165">
                  <c:v>-1</c:v>
                </c:pt>
                <c:pt idx="10166">
                  <c:v>0.30116953472056501</c:v>
                </c:pt>
                <c:pt idx="10167">
                  <c:v>-0.65838357019052562</c:v>
                </c:pt>
                <c:pt idx="10168">
                  <c:v>2.1695071099319292E-2</c:v>
                </c:pt>
                <c:pt idx="10169">
                  <c:v>0.27485984123058355</c:v>
                </c:pt>
                <c:pt idx="10170">
                  <c:v>0.49552741713921167</c:v>
                </c:pt>
                <c:pt idx="10171">
                  <c:v>10.229619965185119</c:v>
                </c:pt>
                <c:pt idx="10172">
                  <c:v>-5.0565633317870002</c:v>
                </c:pt>
                <c:pt idx="10173">
                  <c:v>-0.46041740278285281</c:v>
                </c:pt>
                <c:pt idx="10174">
                  <c:v>-10.229619965185119</c:v>
                </c:pt>
                <c:pt idx="10175">
                  <c:v>-3.7796886190241126</c:v>
                </c:pt>
                <c:pt idx="10176">
                  <c:v>0.73696559416620611</c:v>
                </c:pt>
                <c:pt idx="10177">
                  <c:v>-0.11103131238874367</c:v>
                </c:pt>
                <c:pt idx="10178">
                  <c:v>8.746284125033911E-2</c:v>
                </c:pt>
                <c:pt idx="10179">
                  <c:v>-0.52685954615758823</c:v>
                </c:pt>
                <c:pt idx="10180">
                  <c:v>0.57257877626532383</c:v>
                </c:pt>
                <c:pt idx="10181">
                  <c:v>-4.9753035197099289E-2</c:v>
                </c:pt>
                <c:pt idx="10182">
                  <c:v>0.72537761989099414</c:v>
                </c:pt>
                <c:pt idx="10183">
                  <c:v>8.6450579349844769</c:v>
                </c:pt>
                <c:pt idx="10184">
                  <c:v>0.39142494205689349</c:v>
                </c:pt>
                <c:pt idx="10185">
                  <c:v>-8.8672787397096631</c:v>
                </c:pt>
                <c:pt idx="10186">
                  <c:v>-11.673750739438065</c:v>
                </c:pt>
                <c:pt idx="10187">
                  <c:v>-16.274426688799224</c:v>
                </c:pt>
                <c:pt idx="10188">
                  <c:v>-1.2199220525121397</c:v>
                </c:pt>
                <c:pt idx="10189">
                  <c:v>-1.059871455977399</c:v>
                </c:pt>
                <c:pt idx="10190">
                  <c:v>-0.42359951278226798</c:v>
                </c:pt>
                <c:pt idx="10191">
                  <c:v>9.0588936890535692</c:v>
                </c:pt>
                <c:pt idx="10192">
                  <c:v>2.0383161244866819</c:v>
                </c:pt>
                <c:pt idx="10193">
                  <c:v>0.72582503656100594</c:v>
                </c:pt>
                <c:pt idx="10194">
                  <c:v>-0.18442457113742708</c:v>
                </c:pt>
                <c:pt idx="10195">
                  <c:v>-2.1951827352109234E-2</c:v>
                </c:pt>
                <c:pt idx="10196">
                  <c:v>0.18876164345516791</c:v>
                </c:pt>
                <c:pt idx="10197">
                  <c:v>-0.24100809950379493</c:v>
                </c:pt>
                <c:pt idx="10198">
                  <c:v>-1.9990987849529607</c:v>
                </c:pt>
                <c:pt idx="10199">
                  <c:v>-3.4205298163033335</c:v>
                </c:pt>
                <c:pt idx="10200">
                  <c:v>11.013322673425447</c:v>
                </c:pt>
                <c:pt idx="10201">
                  <c:v>-6.7699880695931203</c:v>
                </c:pt>
                <c:pt idx="10202">
                  <c:v>8.1963972128035039</c:v>
                </c:pt>
                <c:pt idx="10203">
                  <c:v>-4.7463914252734742</c:v>
                </c:pt>
                <c:pt idx="10204">
                  <c:v>0.36528446408174442</c:v>
                </c:pt>
                <c:pt idx="10205">
                  <c:v>-0.37093840354892882</c:v>
                </c:pt>
                <c:pt idx="10206">
                  <c:v>0.21964181032041344</c:v>
                </c:pt>
                <c:pt idx="10207">
                  <c:v>1.708119653513686</c:v>
                </c:pt>
                <c:pt idx="10208">
                  <c:v>8.3837042924740537</c:v>
                </c:pt>
                <c:pt idx="10209">
                  <c:v>-0.21800065221929035</c:v>
                </c:pt>
                <c:pt idx="10210">
                  <c:v>0.11345804978328387</c:v>
                </c:pt>
                <c:pt idx="10211">
                  <c:v>-9.0588936890535692</c:v>
                </c:pt>
                <c:pt idx="10212">
                  <c:v>7.0660891904577738</c:v>
                </c:pt>
                <c:pt idx="10213">
                  <c:v>-4.5562577380443753E-2</c:v>
                </c:pt>
                <c:pt idx="10214">
                  <c:v>-0.14359085362884985</c:v>
                </c:pt>
                <c:pt idx="10215">
                  <c:v>-0.3901823105925678</c:v>
                </c:pt>
                <c:pt idx="10216">
                  <c:v>0.13917787779449484</c:v>
                </c:pt>
                <c:pt idx="10217">
                  <c:v>0.94341647163363263</c:v>
                </c:pt>
                <c:pt idx="10218">
                  <c:v>0.1871252585284976</c:v>
                </c:pt>
                <c:pt idx="10219">
                  <c:v>0.14761253937171465</c:v>
                </c:pt>
                <c:pt idx="10220">
                  <c:v>0.21669569116692428</c:v>
                </c:pt>
                <c:pt idx="10221">
                  <c:v>2.4977113069502384</c:v>
                </c:pt>
                <c:pt idx="10222">
                  <c:v>0.2381597371947643</c:v>
                </c:pt>
                <c:pt idx="10223">
                  <c:v>0.20281688299968734</c:v>
                </c:pt>
                <c:pt idx="10224">
                  <c:v>0.59136027191930707</c:v>
                </c:pt>
                <c:pt idx="10225">
                  <c:v>10.518980929170402</c:v>
                </c:pt>
                <c:pt idx="10226">
                  <c:v>10.966265102877133</c:v>
                </c:pt>
                <c:pt idx="10227">
                  <c:v>-9.2304207950923818</c:v>
                </c:pt>
                <c:pt idx="10228">
                  <c:v>-0.41383874969521833</c:v>
                </c:pt>
                <c:pt idx="10229">
                  <c:v>-3.3788313456283726E-2</c:v>
                </c:pt>
                <c:pt idx="10230">
                  <c:v>0.48062584090642069</c:v>
                </c:pt>
                <c:pt idx="10231">
                  <c:v>-0.79646660591486762</c:v>
                </c:pt>
                <c:pt idx="10232">
                  <c:v>-2.757602950011258</c:v>
                </c:pt>
                <c:pt idx="10233">
                  <c:v>0.58496250072115641</c:v>
                </c:pt>
                <c:pt idx="10234">
                  <c:v>3.950826747691683</c:v>
                </c:pt>
                <c:pt idx="10235">
                  <c:v>15.081275374083031</c:v>
                </c:pt>
                <c:pt idx="10236">
                  <c:v>-0.36257007938470825</c:v>
                </c:pt>
                <c:pt idx="10237">
                  <c:v>-0.70918243765266831</c:v>
                </c:pt>
                <c:pt idx="10238">
                  <c:v>0.33454340397222576</c:v>
                </c:pt>
                <c:pt idx="10239">
                  <c:v>-0.11505837722512617</c:v>
                </c:pt>
                <c:pt idx="10240">
                  <c:v>1.8147346710259204E-2</c:v>
                </c:pt>
                <c:pt idx="10241">
                  <c:v>-0.19993757050875213</c:v>
                </c:pt>
                <c:pt idx="10242">
                  <c:v>-1.0588936890535685</c:v>
                </c:pt>
                <c:pt idx="10243">
                  <c:v>-0.67043184291050573</c:v>
                </c:pt>
                <c:pt idx="10244">
                  <c:v>0.30601360552398882</c:v>
                </c:pt>
                <c:pt idx="10245">
                  <c:v>-6.2735755347962593E-2</c:v>
                </c:pt>
                <c:pt idx="10246">
                  <c:v>-9.2809810362600928E-2</c:v>
                </c:pt>
                <c:pt idx="10247">
                  <c:v>-0.60536871138299342</c:v>
                </c:pt>
                <c:pt idx="10248">
                  <c:v>-0.18762700317577152</c:v>
                </c:pt>
                <c:pt idx="10249">
                  <c:v>-0.14715369378365431</c:v>
                </c:pt>
                <c:pt idx="10250">
                  <c:v>0.84567185360870634</c:v>
                </c:pt>
                <c:pt idx="10251">
                  <c:v>-0.29865831556451522</c:v>
                </c:pt>
                <c:pt idx="10252">
                  <c:v>-0.14543043952156387</c:v>
                </c:pt>
                <c:pt idx="10253">
                  <c:v>-1.2939055707497775E-2</c:v>
                </c:pt>
                <c:pt idx="10254">
                  <c:v>-0.20401389202159348</c:v>
                </c:pt>
                <c:pt idx="10255">
                  <c:v>1.0726258721973854</c:v>
                </c:pt>
                <c:pt idx="10256">
                  <c:v>-0.16272950003810829</c:v>
                </c:pt>
                <c:pt idx="10257">
                  <c:v>-7.885542071123966E-2</c:v>
                </c:pt>
                <c:pt idx="10258">
                  <c:v>0.22012581436450274</c:v>
                </c:pt>
                <c:pt idx="10259">
                  <c:v>9.6450579349844787</c:v>
                </c:pt>
                <c:pt idx="10260">
                  <c:v>-0.54024053338017863</c:v>
                </c:pt>
                <c:pt idx="10261">
                  <c:v>10.059344460824425</c:v>
                </c:pt>
                <c:pt idx="10262">
                  <c:v>-0.20645087746742652</c:v>
                </c:pt>
                <c:pt idx="10263">
                  <c:v>-2.2342425110273663</c:v>
                </c:pt>
                <c:pt idx="10264">
                  <c:v>-0.71165450563701849</c:v>
                </c:pt>
                <c:pt idx="10265">
                  <c:v>3.7474705418662962E-2</c:v>
                </c:pt>
                <c:pt idx="10266">
                  <c:v>-0.18947779886371302</c:v>
                </c:pt>
                <c:pt idx="10267">
                  <c:v>0.26918663281538896</c:v>
                </c:pt>
                <c:pt idx="10268">
                  <c:v>11.188382790570113</c:v>
                </c:pt>
                <c:pt idx="10269">
                  <c:v>3.6583538422658544</c:v>
                </c:pt>
                <c:pt idx="10270">
                  <c:v>-0.51413191421157922</c:v>
                </c:pt>
                <c:pt idx="10271">
                  <c:v>-8.3837042924740537</c:v>
                </c:pt>
                <c:pt idx="10272">
                  <c:v>-0.58256798558077305</c:v>
                </c:pt>
                <c:pt idx="10273">
                  <c:v>0.56390088519332637</c:v>
                </c:pt>
                <c:pt idx="10274">
                  <c:v>-3.7092906357233582</c:v>
                </c:pt>
                <c:pt idx="10275">
                  <c:v>-0.64244799538191588</c:v>
                </c:pt>
                <c:pt idx="10276">
                  <c:v>-8.8672787397096631</c:v>
                </c:pt>
                <c:pt idx="10277">
                  <c:v>9.9667457608995313</c:v>
                </c:pt>
                <c:pt idx="10278">
                  <c:v>-7.6462586799900292</c:v>
                </c:pt>
                <c:pt idx="10279">
                  <c:v>-0.65207669657969325</c:v>
                </c:pt>
                <c:pt idx="10280">
                  <c:v>-6.2711394033725272</c:v>
                </c:pt>
                <c:pt idx="10281">
                  <c:v>0.25311893696871118</c:v>
                </c:pt>
                <c:pt idx="10282">
                  <c:v>7.0660891904577738</c:v>
                </c:pt>
                <c:pt idx="10283">
                  <c:v>-7.0624959257337645</c:v>
                </c:pt>
                <c:pt idx="10284">
                  <c:v>1.5817636190538364</c:v>
                </c:pt>
                <c:pt idx="10285">
                  <c:v>16.17524414890271</c:v>
                </c:pt>
                <c:pt idx="10286">
                  <c:v>-2.4909516935881419</c:v>
                </c:pt>
                <c:pt idx="10287">
                  <c:v>-7.1081936412905424</c:v>
                </c:pt>
                <c:pt idx="10288">
                  <c:v>-1.7702001733459146E-2</c:v>
                </c:pt>
                <c:pt idx="10289">
                  <c:v>-9.9535673550914583E-2</c:v>
                </c:pt>
                <c:pt idx="10290">
                  <c:v>-0.2326607567902752</c:v>
                </c:pt>
                <c:pt idx="10291">
                  <c:v>-11.059344460824425</c:v>
                </c:pt>
                <c:pt idx="10292">
                  <c:v>3.0588936890535687</c:v>
                </c:pt>
                <c:pt idx="10293">
                  <c:v>-0.64173969242641282</c:v>
                </c:pt>
                <c:pt idx="10294">
                  <c:v>0.1391627476716252</c:v>
                </c:pt>
                <c:pt idx="10295">
                  <c:v>-0.1510925884978899</c:v>
                </c:pt>
                <c:pt idx="10296">
                  <c:v>-1.6551176263847823E-2</c:v>
                </c:pt>
                <c:pt idx="10297">
                  <c:v>0.38506768369937233</c:v>
                </c:pt>
                <c:pt idx="10298">
                  <c:v>0.20499776835593839</c:v>
                </c:pt>
                <c:pt idx="10299">
                  <c:v>-0.18770715512672906</c:v>
                </c:pt>
                <c:pt idx="10300">
                  <c:v>-0.18461438694467308</c:v>
                </c:pt>
                <c:pt idx="10301">
                  <c:v>4.4078709537754531E-3</c:v>
                </c:pt>
                <c:pt idx="10302">
                  <c:v>0.33103851333207607</c:v>
                </c:pt>
                <c:pt idx="10303">
                  <c:v>2.0758560166797495E-2</c:v>
                </c:pt>
                <c:pt idx="10304">
                  <c:v>0.18981066407739064</c:v>
                </c:pt>
                <c:pt idx="10305">
                  <c:v>1.3777904560100758</c:v>
                </c:pt>
                <c:pt idx="10306">
                  <c:v>-0.13345344477716578</c:v>
                </c:pt>
                <c:pt idx="10307">
                  <c:v>0.93283740342322441</c:v>
                </c:pt>
                <c:pt idx="10308">
                  <c:v>8.0606959316875546</c:v>
                </c:pt>
                <c:pt idx="10309">
                  <c:v>-10.059795091795101</c:v>
                </c:pt>
                <c:pt idx="10310">
                  <c:v>0.12507713305011725</c:v>
                </c:pt>
                <c:pt idx="10311">
                  <c:v>0.22239242133644802</c:v>
                </c:pt>
                <c:pt idx="10312">
                  <c:v>-0.40053792958372875</c:v>
                </c:pt>
                <c:pt idx="10313">
                  <c:v>0.22239242133644802</c:v>
                </c:pt>
                <c:pt idx="10314">
                  <c:v>-11.485493915223493</c:v>
                </c:pt>
                <c:pt idx="10315">
                  <c:v>0.55006429273656632</c:v>
                </c:pt>
                <c:pt idx="10316">
                  <c:v>-11.451554569765362</c:v>
                </c:pt>
                <c:pt idx="10317">
                  <c:v>0.53592500741260152</c:v>
                </c:pt>
                <c:pt idx="10318">
                  <c:v>-10.518980929170402</c:v>
                </c:pt>
                <c:pt idx="10319">
                  <c:v>1.3784006794262742</c:v>
                </c:pt>
                <c:pt idx="10320">
                  <c:v>-18.194604578151569</c:v>
                </c:pt>
                <c:pt idx="10321">
                  <c:v>1.9874469496569156</c:v>
                </c:pt>
                <c:pt idx="10322">
                  <c:v>-11.550907075927366</c:v>
                </c:pt>
                <c:pt idx="10323">
                  <c:v>9.0670358940063853E-2</c:v>
                </c:pt>
                <c:pt idx="10324">
                  <c:v>0.41383874969521822</c:v>
                </c:pt>
                <c:pt idx="10325">
                  <c:v>7.6486571760385464</c:v>
                </c:pt>
                <c:pt idx="10326">
                  <c:v>3.8073549220576046</c:v>
                </c:pt>
                <c:pt idx="10327">
                  <c:v>-11.550907075927366</c:v>
                </c:pt>
                <c:pt idx="10328">
                  <c:v>0.42662547355405583</c:v>
                </c:pt>
                <c:pt idx="10329">
                  <c:v>-0.48542682717024194</c:v>
                </c:pt>
                <c:pt idx="10330">
                  <c:v>-15.358113157356053</c:v>
                </c:pt>
                <c:pt idx="10331">
                  <c:v>-13.904446464505721</c:v>
                </c:pt>
                <c:pt idx="10332">
                  <c:v>12.717105171805365</c:v>
                </c:pt>
                <c:pt idx="10333">
                  <c:v>-7.0660891904577721</c:v>
                </c:pt>
                <c:pt idx="10334">
                  <c:v>-0.12832409697553929</c:v>
                </c:pt>
                <c:pt idx="10335">
                  <c:v>1.9509942230555071</c:v>
                </c:pt>
                <c:pt idx="10336">
                  <c:v>-7.943446749440497E-2</c:v>
                </c:pt>
                <c:pt idx="10337">
                  <c:v>14.807103314069231</c:v>
                </c:pt>
                <c:pt idx="10338">
                  <c:v>-4.7725895038969277</c:v>
                </c:pt>
                <c:pt idx="10339">
                  <c:v>3.4550677464628343</c:v>
                </c:pt>
                <c:pt idx="10340">
                  <c:v>0.50814690367032533</c:v>
                </c:pt>
                <c:pt idx="10341">
                  <c:v>-0.70360699721977571</c:v>
                </c:pt>
                <c:pt idx="10342">
                  <c:v>-0.20637691965529703</c:v>
                </c:pt>
                <c:pt idx="10343">
                  <c:v>-8.1609152277249714E-2</c:v>
                </c:pt>
                <c:pt idx="10344">
                  <c:v>2.0317658562128424</c:v>
                </c:pt>
                <c:pt idx="10345">
                  <c:v>2.036715591988421</c:v>
                </c:pt>
                <c:pt idx="10346">
                  <c:v>-0.12553088208385899</c:v>
                </c:pt>
                <c:pt idx="10347">
                  <c:v>11.673750739438065</c:v>
                </c:pt>
                <c:pt idx="10348">
                  <c:v>-1.9628806748932515E-2</c:v>
                </c:pt>
                <c:pt idx="10349">
                  <c:v>9.5189809291704002</c:v>
                </c:pt>
                <c:pt idx="10350">
                  <c:v>0.9380248325184557</c:v>
                </c:pt>
                <c:pt idx="10351">
                  <c:v>-5.3457748368417297</c:v>
                </c:pt>
                <c:pt idx="10352">
                  <c:v>-0.84799690655494997</c:v>
                </c:pt>
                <c:pt idx="10353">
                  <c:v>1.0627357553479628</c:v>
                </c:pt>
                <c:pt idx="10354">
                  <c:v>-5.122190561506371</c:v>
                </c:pt>
                <c:pt idx="10355">
                  <c:v>0</c:v>
                </c:pt>
                <c:pt idx="10356">
                  <c:v>5.9378547078931795E-2</c:v>
                </c:pt>
                <c:pt idx="10357">
                  <c:v>-0.44686022409236809</c:v>
                </c:pt>
                <c:pt idx="10358">
                  <c:v>-7.0660891904577721</c:v>
                </c:pt>
                <c:pt idx="10359">
                  <c:v>-0.70401517236491951</c:v>
                </c:pt>
                <c:pt idx="10360">
                  <c:v>13.188279751964144</c:v>
                </c:pt>
                <c:pt idx="10361">
                  <c:v>-2.3914160200372279</c:v>
                </c:pt>
                <c:pt idx="10362">
                  <c:v>0.26108613404427239</c:v>
                </c:pt>
                <c:pt idx="10363">
                  <c:v>9.229619965185119</c:v>
                </c:pt>
                <c:pt idx="10364">
                  <c:v>-5.3457748368417297</c:v>
                </c:pt>
                <c:pt idx="10365">
                  <c:v>-0.14543043952156387</c:v>
                </c:pt>
                <c:pt idx="10366">
                  <c:v>-2.553598329811821</c:v>
                </c:pt>
                <c:pt idx="10367">
                  <c:v>4.6643202923344402</c:v>
                </c:pt>
                <c:pt idx="10368">
                  <c:v>2.5725271265608227</c:v>
                </c:pt>
                <c:pt idx="10369">
                  <c:v>-0.30895024088915268</c:v>
                </c:pt>
                <c:pt idx="10370">
                  <c:v>0.30591577689873123</c:v>
                </c:pt>
                <c:pt idx="10371">
                  <c:v>-0.37196877738695749</c:v>
                </c:pt>
                <c:pt idx="10372">
                  <c:v>-0.368306448933853</c:v>
                </c:pt>
                <c:pt idx="10373">
                  <c:v>-0.31242243279595772</c:v>
                </c:pt>
                <c:pt idx="10374">
                  <c:v>-4.6069648695985149E-2</c:v>
                </c:pt>
                <c:pt idx="10375">
                  <c:v>-2.0503863032437737</c:v>
                </c:pt>
                <c:pt idx="10376">
                  <c:v>-0.28867628909097748</c:v>
                </c:pt>
                <c:pt idx="10377">
                  <c:v>-0.31868243538370855</c:v>
                </c:pt>
                <c:pt idx="10378">
                  <c:v>-9.9535673550914402E-2</c:v>
                </c:pt>
                <c:pt idx="10379">
                  <c:v>0.10496955960154278</c:v>
                </c:pt>
                <c:pt idx="10380">
                  <c:v>8.3837042924740537</c:v>
                </c:pt>
                <c:pt idx="10381">
                  <c:v>8.3213368248981484E-2</c:v>
                </c:pt>
                <c:pt idx="10382">
                  <c:v>-10.307580315927396</c:v>
                </c:pt>
                <c:pt idx="10383">
                  <c:v>-0.2948717964571046</c:v>
                </c:pt>
                <c:pt idx="10384">
                  <c:v>3.9528364186637591E-2</c:v>
                </c:pt>
                <c:pt idx="10385">
                  <c:v>-11.146780789986687</c:v>
                </c:pt>
                <c:pt idx="10386">
                  <c:v>-7.6486571760385464</c:v>
                </c:pt>
                <c:pt idx="10387">
                  <c:v>-2.9764357694257155</c:v>
                </c:pt>
                <c:pt idx="10388">
                  <c:v>0.29214047468763227</c:v>
                </c:pt>
                <c:pt idx="10389">
                  <c:v>4.9858701105138801</c:v>
                </c:pt>
                <c:pt idx="10390">
                  <c:v>0.70076704543481372</c:v>
                </c:pt>
                <c:pt idx="10391">
                  <c:v>1.9971174914668786</c:v>
                </c:pt>
                <c:pt idx="10392">
                  <c:v>-0.10797475395540543</c:v>
                </c:pt>
                <c:pt idx="10393">
                  <c:v>8.3837042924740537</c:v>
                </c:pt>
                <c:pt idx="10394">
                  <c:v>-12.62890115202819</c:v>
                </c:pt>
                <c:pt idx="10395">
                  <c:v>7.6486571760385464</c:v>
                </c:pt>
                <c:pt idx="10396">
                  <c:v>-12.43402002712266</c:v>
                </c:pt>
                <c:pt idx="10397">
                  <c:v>2.1185329890627953E-2</c:v>
                </c:pt>
                <c:pt idx="10398">
                  <c:v>12.673677138180956</c:v>
                </c:pt>
                <c:pt idx="10399">
                  <c:v>0.3449405404310828</c:v>
                </c:pt>
                <c:pt idx="10400">
                  <c:v>-8.3837042924740537</c:v>
                </c:pt>
                <c:pt idx="10401">
                  <c:v>11.22901905089352</c:v>
                </c:pt>
                <c:pt idx="10402">
                  <c:v>0.21726573351556247</c:v>
                </c:pt>
                <c:pt idx="10403">
                  <c:v>10.966024713800364</c:v>
                </c:pt>
                <c:pt idx="10404">
                  <c:v>8.2250014755094997E-2</c:v>
                </c:pt>
                <c:pt idx="10405">
                  <c:v>0</c:v>
                </c:pt>
                <c:pt idx="10406">
                  <c:v>-8.0588936890535692</c:v>
                </c:pt>
                <c:pt idx="10407">
                  <c:v>-4.1419927379980626E-2</c:v>
                </c:pt>
                <c:pt idx="10408">
                  <c:v>-1.1485964920018008</c:v>
                </c:pt>
                <c:pt idx="10409">
                  <c:v>0.62708797639383296</c:v>
                </c:pt>
                <c:pt idx="10410">
                  <c:v>-8.0624959257337636</c:v>
                </c:pt>
                <c:pt idx="10411">
                  <c:v>9.7375290368763121</c:v>
                </c:pt>
                <c:pt idx="10412">
                  <c:v>-0.12547625833885886</c:v>
                </c:pt>
                <c:pt idx="10413">
                  <c:v>10.866763767353351</c:v>
                </c:pt>
                <c:pt idx="10414">
                  <c:v>-0.95455702923883323</c:v>
                </c:pt>
                <c:pt idx="10415">
                  <c:v>1.0727252502048217</c:v>
                </c:pt>
                <c:pt idx="10416">
                  <c:v>-0.24687385702455827</c:v>
                </c:pt>
                <c:pt idx="10417">
                  <c:v>0.74723392962003354</c:v>
                </c:pt>
                <c:pt idx="10418">
                  <c:v>2.5230654976537714</c:v>
                </c:pt>
                <c:pt idx="10419">
                  <c:v>4.7725895038969277</c:v>
                </c:pt>
                <c:pt idx="10420">
                  <c:v>8.8683081332894673</c:v>
                </c:pt>
                <c:pt idx="10421">
                  <c:v>-0.86804387091201363</c:v>
                </c:pt>
                <c:pt idx="10422">
                  <c:v>0.64324329719131601</c:v>
                </c:pt>
                <c:pt idx="10423">
                  <c:v>0.18919502837262911</c:v>
                </c:pt>
                <c:pt idx="10424">
                  <c:v>-8.3435704355300636E-2</c:v>
                </c:pt>
                <c:pt idx="10425">
                  <c:v>5.8893689053568926E-2</c:v>
                </c:pt>
                <c:pt idx="10426">
                  <c:v>0.10187961401921306</c:v>
                </c:pt>
                <c:pt idx="10427">
                  <c:v>-0.2298675418985946</c:v>
                </c:pt>
                <c:pt idx="10428">
                  <c:v>-0.34103691783506718</c:v>
                </c:pt>
                <c:pt idx="10429">
                  <c:v>2.3008664793595326</c:v>
                </c:pt>
                <c:pt idx="10430">
                  <c:v>-1.9999999999999998</c:v>
                </c:pt>
                <c:pt idx="10431">
                  <c:v>5.86768163337043</c:v>
                </c:pt>
                <c:pt idx="10432">
                  <c:v>5.4023651535785717</c:v>
                </c:pt>
                <c:pt idx="10433">
                  <c:v>-8.6450579349844769</c:v>
                </c:pt>
                <c:pt idx="10434">
                  <c:v>-11.731601884675786</c:v>
                </c:pt>
                <c:pt idx="10435">
                  <c:v>0.1213062962221336</c:v>
                </c:pt>
                <c:pt idx="10436">
                  <c:v>0.71271804791952909</c:v>
                </c:pt>
                <c:pt idx="10437">
                  <c:v>-1.0210616155278296</c:v>
                </c:pt>
                <c:pt idx="10438">
                  <c:v>1.5165755257409059</c:v>
                </c:pt>
                <c:pt idx="10439">
                  <c:v>13.11423036019097</c:v>
                </c:pt>
                <c:pt idx="10440">
                  <c:v>-3.1144141862183554</c:v>
                </c:pt>
                <c:pt idx="10441">
                  <c:v>5.9228321394775394</c:v>
                </c:pt>
                <c:pt idx="10442">
                  <c:v>-0.43609911480667335</c:v>
                </c:pt>
                <c:pt idx="10443">
                  <c:v>12.904446464505721</c:v>
                </c:pt>
                <c:pt idx="10444">
                  <c:v>-0.17880315278876519</c:v>
                </c:pt>
                <c:pt idx="10445">
                  <c:v>1.5825600105058517</c:v>
                </c:pt>
                <c:pt idx="10446">
                  <c:v>0.19599110582238713</c:v>
                </c:pt>
                <c:pt idx="10447">
                  <c:v>3.2486791128567236</c:v>
                </c:pt>
                <c:pt idx="10448">
                  <c:v>-9.5577659982231278E-2</c:v>
                </c:pt>
                <c:pt idx="10449">
                  <c:v>-0.35147237050137747</c:v>
                </c:pt>
                <c:pt idx="10450">
                  <c:v>0.9996722265029887</c:v>
                </c:pt>
                <c:pt idx="10451">
                  <c:v>4.5803689613125059E-2</c:v>
                </c:pt>
                <c:pt idx="10452">
                  <c:v>0.40053792958372864</c:v>
                </c:pt>
                <c:pt idx="10453">
                  <c:v>6.9108925261660152</c:v>
                </c:pt>
                <c:pt idx="10454">
                  <c:v>-9.8662486111111729</c:v>
                </c:pt>
                <c:pt idx="10455">
                  <c:v>0.16915781448411665</c:v>
                </c:pt>
                <c:pt idx="10456">
                  <c:v>3.9896198968142889</c:v>
                </c:pt>
                <c:pt idx="10457">
                  <c:v>8.8672787397096631</c:v>
                </c:pt>
                <c:pt idx="10458">
                  <c:v>2</c:v>
                </c:pt>
                <c:pt idx="10459">
                  <c:v>-11.416621621364193</c:v>
                </c:pt>
                <c:pt idx="10460">
                  <c:v>-4.2243727854646895</c:v>
                </c:pt>
                <c:pt idx="10461">
                  <c:v>5.3457748368417297</c:v>
                </c:pt>
                <c:pt idx="10462">
                  <c:v>10.229219383469125</c:v>
                </c:pt>
                <c:pt idx="10463">
                  <c:v>-7.6486571760385464</c:v>
                </c:pt>
                <c:pt idx="10464">
                  <c:v>-6.0732489820306386</c:v>
                </c:pt>
                <c:pt idx="10465">
                  <c:v>0.6793781026132627</c:v>
                </c:pt>
                <c:pt idx="10466">
                  <c:v>-6.0123091415188661</c:v>
                </c:pt>
                <c:pt idx="10467">
                  <c:v>0.24100809950379473</c:v>
                </c:pt>
                <c:pt idx="10468">
                  <c:v>0.6424479953819161</c:v>
                </c:pt>
                <c:pt idx="10469">
                  <c:v>2.1667234577353605</c:v>
                </c:pt>
                <c:pt idx="10470">
                  <c:v>-11.485326189240524</c:v>
                </c:pt>
                <c:pt idx="10471">
                  <c:v>0.45247813553849686</c:v>
                </c:pt>
                <c:pt idx="10472">
                  <c:v>11.891910249864669</c:v>
                </c:pt>
                <c:pt idx="10473">
                  <c:v>-2.8696681316523205</c:v>
                </c:pt>
                <c:pt idx="10474">
                  <c:v>0.26188895516553168</c:v>
                </c:pt>
                <c:pt idx="10475">
                  <c:v>0.99284020842713383</c:v>
                </c:pt>
                <c:pt idx="10476">
                  <c:v>0.33841621767593133</c:v>
                </c:pt>
                <c:pt idx="10477">
                  <c:v>-0.14201900487242788</c:v>
                </c:pt>
                <c:pt idx="10478">
                  <c:v>4.3247213097790427</c:v>
                </c:pt>
                <c:pt idx="10479">
                  <c:v>-0.25902134332717081</c:v>
                </c:pt>
                <c:pt idx="10480">
                  <c:v>1.7040151723649195</c:v>
                </c:pt>
                <c:pt idx="10481">
                  <c:v>0.39463128861700669</c:v>
                </c:pt>
                <c:pt idx="10482">
                  <c:v>0.15200309344505006</c:v>
                </c:pt>
                <c:pt idx="10483">
                  <c:v>-8.3822637581148367</c:v>
                </c:pt>
                <c:pt idx="10484">
                  <c:v>8.4888897586512954E-2</c:v>
                </c:pt>
                <c:pt idx="10485">
                  <c:v>-13.198496199943916</c:v>
                </c:pt>
                <c:pt idx="10486">
                  <c:v>-9.5196362528432132</c:v>
                </c:pt>
                <c:pt idx="10487">
                  <c:v>8.3837042924740537</c:v>
                </c:pt>
                <c:pt idx="10488">
                  <c:v>8.3837042924740537</c:v>
                </c:pt>
                <c:pt idx="10489">
                  <c:v>-7.0660891904577721</c:v>
                </c:pt>
                <c:pt idx="10490">
                  <c:v>9.75933340719466</c:v>
                </c:pt>
                <c:pt idx="10491">
                  <c:v>-8.0962759110566491</c:v>
                </c:pt>
                <c:pt idx="10492">
                  <c:v>-9.9561341146283677</c:v>
                </c:pt>
                <c:pt idx="10493">
                  <c:v>8.0624959257337636</c:v>
                </c:pt>
                <c:pt idx="10494">
                  <c:v>-7.6486571760385464</c:v>
                </c:pt>
                <c:pt idx="10495">
                  <c:v>-0.28950661719498522</c:v>
                </c:pt>
                <c:pt idx="10496">
                  <c:v>0.1012833358371817</c:v>
                </c:pt>
                <c:pt idx="10497">
                  <c:v>7.4646385669480475</c:v>
                </c:pt>
                <c:pt idx="10498">
                  <c:v>3.4208647669595083</c:v>
                </c:pt>
                <c:pt idx="10499">
                  <c:v>5.2749420406742482E-3</c:v>
                </c:pt>
                <c:pt idx="10500">
                  <c:v>0.91427012597411605</c:v>
                </c:pt>
                <c:pt idx="10501">
                  <c:v>0</c:v>
                </c:pt>
                <c:pt idx="10502">
                  <c:v>-2.1375035237499351</c:v>
                </c:pt>
                <c:pt idx="10503">
                  <c:v>-0.33486715059486055</c:v>
                </c:pt>
                <c:pt idx="10504">
                  <c:v>-8.0624959257337636</c:v>
                </c:pt>
                <c:pt idx="10505">
                  <c:v>14.935441330931193</c:v>
                </c:pt>
                <c:pt idx="10506">
                  <c:v>-0.84591567271106749</c:v>
                </c:pt>
                <c:pt idx="10507">
                  <c:v>3.2034265038149176E-16</c:v>
                </c:pt>
                <c:pt idx="10508">
                  <c:v>0.34365286604207829</c:v>
                </c:pt>
                <c:pt idx="10509">
                  <c:v>0.84596637132757901</c:v>
                </c:pt>
                <c:pt idx="10510">
                  <c:v>-0.13395445666886413</c:v>
                </c:pt>
                <c:pt idx="10511">
                  <c:v>-0.2344652536370232</c:v>
                </c:pt>
                <c:pt idx="10512">
                  <c:v>-4.7725895038969268</c:v>
                </c:pt>
                <c:pt idx="10513">
                  <c:v>-11.759472121202833</c:v>
                </c:pt>
                <c:pt idx="10514">
                  <c:v>-0.18344614109593085</c:v>
                </c:pt>
                <c:pt idx="10515">
                  <c:v>-10.866763767353351</c:v>
                </c:pt>
                <c:pt idx="10516">
                  <c:v>0.43609911480667335</c:v>
                </c:pt>
                <c:pt idx="10517">
                  <c:v>0.17687776208407918</c:v>
                </c:pt>
                <c:pt idx="10518">
                  <c:v>-0.38414349133305981</c:v>
                </c:pt>
                <c:pt idx="10519">
                  <c:v>-10.307200809140809</c:v>
                </c:pt>
                <c:pt idx="10520">
                  <c:v>1.5789687445267051</c:v>
                </c:pt>
                <c:pt idx="10521">
                  <c:v>0.16247469695710534</c:v>
                </c:pt>
                <c:pt idx="10522">
                  <c:v>-8.0588936890535692</c:v>
                </c:pt>
                <c:pt idx="10523">
                  <c:v>12.89178370321831</c:v>
                </c:pt>
                <c:pt idx="10524">
                  <c:v>0.92565785795622468</c:v>
                </c:pt>
                <c:pt idx="10525">
                  <c:v>-1.4150374992788437</c:v>
                </c:pt>
                <c:pt idx="10526">
                  <c:v>8.8683081332894673</c:v>
                </c:pt>
                <c:pt idx="10527">
                  <c:v>-7.6486571760385464</c:v>
                </c:pt>
                <c:pt idx="10528">
                  <c:v>-0.13882770469731676</c:v>
                </c:pt>
                <c:pt idx="10529">
                  <c:v>-1.2215775695548934</c:v>
                </c:pt>
                <c:pt idx="10530">
                  <c:v>-0.10001649176595964</c:v>
                </c:pt>
                <c:pt idx="10531">
                  <c:v>-0.21254463538010096</c:v>
                </c:pt>
                <c:pt idx="10532">
                  <c:v>-1.9975975097846954</c:v>
                </c:pt>
                <c:pt idx="10533">
                  <c:v>-8.3837042924740537</c:v>
                </c:pt>
                <c:pt idx="10534">
                  <c:v>-0.1069038809794535</c:v>
                </c:pt>
                <c:pt idx="10535">
                  <c:v>0.41503749927884398</c:v>
                </c:pt>
                <c:pt idx="10536">
                  <c:v>-1.6488122788569103E-2</c:v>
                </c:pt>
                <c:pt idx="10537">
                  <c:v>-0.63860460533999053</c:v>
                </c:pt>
                <c:pt idx="10538">
                  <c:v>-0.67648115669814812</c:v>
                </c:pt>
                <c:pt idx="10539">
                  <c:v>-0.20498173778762865</c:v>
                </c:pt>
                <c:pt idx="10540">
                  <c:v>-7.6486571760385464</c:v>
                </c:pt>
                <c:pt idx="10541">
                  <c:v>10.866506212226202</c:v>
                </c:pt>
                <c:pt idx="10542">
                  <c:v>1.8929262871976789</c:v>
                </c:pt>
                <c:pt idx="10543">
                  <c:v>0.10549312884731438</c:v>
                </c:pt>
                <c:pt idx="10544">
                  <c:v>3.7926220270877375</c:v>
                </c:pt>
                <c:pt idx="10545">
                  <c:v>10.059795091795101</c:v>
                </c:pt>
                <c:pt idx="10546">
                  <c:v>-0.78659636189080673</c:v>
                </c:pt>
                <c:pt idx="10547">
                  <c:v>-8.3837042924740537</c:v>
                </c:pt>
                <c:pt idx="10548">
                  <c:v>-9.8667637673533513</c:v>
                </c:pt>
                <c:pt idx="10549">
                  <c:v>-5.9228321394775394</c:v>
                </c:pt>
                <c:pt idx="10550">
                  <c:v>-0.63687726975969616</c:v>
                </c:pt>
                <c:pt idx="10551">
                  <c:v>-0.38646834708207289</c:v>
                </c:pt>
                <c:pt idx="10552">
                  <c:v>0.50748374804343899</c:v>
                </c:pt>
                <c:pt idx="10553">
                  <c:v>-9.5196362528432132</c:v>
                </c:pt>
                <c:pt idx="10554">
                  <c:v>-3.0513924449556598</c:v>
                </c:pt>
                <c:pt idx="10555">
                  <c:v>0.12553088208385912</c:v>
                </c:pt>
                <c:pt idx="10556">
                  <c:v>-0.99954936902932401</c:v>
                </c:pt>
                <c:pt idx="10557">
                  <c:v>1.3307405980243507</c:v>
                </c:pt>
                <c:pt idx="10558">
                  <c:v>-8.3837042924740537</c:v>
                </c:pt>
                <c:pt idx="10559">
                  <c:v>-5.9849855027521048E-2</c:v>
                </c:pt>
                <c:pt idx="10560">
                  <c:v>-0.3837282227256123</c:v>
                </c:pt>
                <c:pt idx="10561">
                  <c:v>-6.2184831196580748E-2</c:v>
                </c:pt>
                <c:pt idx="10562">
                  <c:v>0.33292830927454647</c:v>
                </c:pt>
                <c:pt idx="10563">
                  <c:v>0.98535322403559866</c:v>
                </c:pt>
                <c:pt idx="10564">
                  <c:v>0.38591378430726886</c:v>
                </c:pt>
                <c:pt idx="10565">
                  <c:v>0.89662226015469182</c:v>
                </c:pt>
                <c:pt idx="10566">
                  <c:v>-1.5832464364758942</c:v>
                </c:pt>
                <c:pt idx="10567">
                  <c:v>0.51784830486261901</c:v>
                </c:pt>
                <c:pt idx="10568">
                  <c:v>-0.36350719863876163</c:v>
                </c:pt>
                <c:pt idx="10569">
                  <c:v>0.49153563675288725</c:v>
                </c:pt>
                <c:pt idx="10570">
                  <c:v>-11.917123403264748</c:v>
                </c:pt>
                <c:pt idx="10571">
                  <c:v>-5.7438136509496522E-2</c:v>
                </c:pt>
                <c:pt idx="10572">
                  <c:v>-0.25779775746764683</c:v>
                </c:pt>
                <c:pt idx="10573">
                  <c:v>-0.10496955960154265</c:v>
                </c:pt>
                <c:pt idx="10574">
                  <c:v>0.31509606140493707</c:v>
                </c:pt>
                <c:pt idx="10575">
                  <c:v>6.0732489820306386</c:v>
                </c:pt>
                <c:pt idx="10576">
                  <c:v>0.2479275134435858</c:v>
                </c:pt>
                <c:pt idx="10577">
                  <c:v>0.19992214053275295</c:v>
                </c:pt>
                <c:pt idx="10578">
                  <c:v>8.0747413884361935E-2</c:v>
                </c:pt>
                <c:pt idx="10579">
                  <c:v>-1.0690416444296513</c:v>
                </c:pt>
                <c:pt idx="10580">
                  <c:v>2.6307661903342812</c:v>
                </c:pt>
                <c:pt idx="10581">
                  <c:v>-0.20342410314603301</c:v>
                </c:pt>
                <c:pt idx="10582">
                  <c:v>1.7076328278114681</c:v>
                </c:pt>
                <c:pt idx="10583">
                  <c:v>14.901244032467378</c:v>
                </c:pt>
                <c:pt idx="10584">
                  <c:v>7.0660891904577738</c:v>
                </c:pt>
                <c:pt idx="10585">
                  <c:v>2.1479727410451396E-2</c:v>
                </c:pt>
                <c:pt idx="10586">
                  <c:v>-0.97615325804563235</c:v>
                </c:pt>
                <c:pt idx="10587">
                  <c:v>-0.79472823814889726</c:v>
                </c:pt>
                <c:pt idx="10588">
                  <c:v>0.22588140741632778</c:v>
                </c:pt>
                <c:pt idx="10589">
                  <c:v>13.636360283480883</c:v>
                </c:pt>
                <c:pt idx="10590">
                  <c:v>-1.4022943687486535</c:v>
                </c:pt>
                <c:pt idx="10591">
                  <c:v>0.2947432655611319</c:v>
                </c:pt>
                <c:pt idx="10592">
                  <c:v>-8.3837042924740537</c:v>
                </c:pt>
                <c:pt idx="10593">
                  <c:v>9.0606959316875546</c:v>
                </c:pt>
                <c:pt idx="10594">
                  <c:v>3.1296130489538505E-2</c:v>
                </c:pt>
                <c:pt idx="10595">
                  <c:v>0.5611157587667881</c:v>
                </c:pt>
                <c:pt idx="10596">
                  <c:v>-0.1248752606043234</c:v>
                </c:pt>
                <c:pt idx="10597">
                  <c:v>-7.3837042924740528</c:v>
                </c:pt>
                <c:pt idx="10598">
                  <c:v>-9.5196362528432132</c:v>
                </c:pt>
                <c:pt idx="10599">
                  <c:v>-12.248915863856213</c:v>
                </c:pt>
                <c:pt idx="10600">
                  <c:v>-8.8672787397096631</c:v>
                </c:pt>
                <c:pt idx="10601">
                  <c:v>-8.0606959316875546</c:v>
                </c:pt>
                <c:pt idx="10602">
                  <c:v>8.7151949095082018E-2</c:v>
                </c:pt>
                <c:pt idx="10603">
                  <c:v>-0.49281265409094749</c:v>
                </c:pt>
                <c:pt idx="10604">
                  <c:v>-3.3650038887964295</c:v>
                </c:pt>
                <c:pt idx="10605">
                  <c:v>8.7462841250339401E-2</c:v>
                </c:pt>
                <c:pt idx="10606">
                  <c:v>-15.910650537239851</c:v>
                </c:pt>
                <c:pt idx="10607">
                  <c:v>9.3822637581148367</c:v>
                </c:pt>
                <c:pt idx="10608">
                  <c:v>0.31487333735341216</c:v>
                </c:pt>
                <c:pt idx="10609">
                  <c:v>-9.9662651028771325</c:v>
                </c:pt>
                <c:pt idx="10610">
                  <c:v>0.40525647848625845</c:v>
                </c:pt>
                <c:pt idx="10611">
                  <c:v>-0.65195960389689434</c:v>
                </c:pt>
                <c:pt idx="10612">
                  <c:v>0.1054492985837297</c:v>
                </c:pt>
                <c:pt idx="10613">
                  <c:v>-8.0624959257337636</c:v>
                </c:pt>
                <c:pt idx="10614">
                  <c:v>5.1024003024466587E-2</c:v>
                </c:pt>
                <c:pt idx="10615">
                  <c:v>0.13628485969811985</c:v>
                </c:pt>
                <c:pt idx="10616">
                  <c:v>-12.059119092544519</c:v>
                </c:pt>
                <c:pt idx="10617">
                  <c:v>2.309014776084199</c:v>
                </c:pt>
                <c:pt idx="10618">
                  <c:v>-9.421534161765073E-2</c:v>
                </c:pt>
                <c:pt idx="10619">
                  <c:v>8.1196082847980716E-2</c:v>
                </c:pt>
                <c:pt idx="10620">
                  <c:v>-2.309014776084199</c:v>
                </c:pt>
                <c:pt idx="10621">
                  <c:v>-1.7349237326344162</c:v>
                </c:pt>
                <c:pt idx="10622">
                  <c:v>-11.813781191217037</c:v>
                </c:pt>
                <c:pt idx="10623">
                  <c:v>0.34482849699744117</c:v>
                </c:pt>
                <c:pt idx="10624">
                  <c:v>13.103342454916486</c:v>
                </c:pt>
                <c:pt idx="10625">
                  <c:v>-0.11309377884563633</c:v>
                </c:pt>
                <c:pt idx="10626">
                  <c:v>-1.5579954531208871</c:v>
                </c:pt>
                <c:pt idx="10627">
                  <c:v>10.644156719937438</c:v>
                </c:pt>
                <c:pt idx="10628">
                  <c:v>9.2304207950923818</c:v>
                </c:pt>
                <c:pt idx="10629">
                  <c:v>-12.287808556012996</c:v>
                </c:pt>
                <c:pt idx="10630">
                  <c:v>1.8817371183801803</c:v>
                </c:pt>
                <c:pt idx="10631">
                  <c:v>-11.188588845707349</c:v>
                </c:pt>
                <c:pt idx="10632">
                  <c:v>-8.0606959316875546</c:v>
                </c:pt>
                <c:pt idx="10633">
                  <c:v>10.307580315927396</c:v>
                </c:pt>
                <c:pt idx="10634">
                  <c:v>-1.1663227647621166</c:v>
                </c:pt>
                <c:pt idx="10635">
                  <c:v>4.9930299020867457</c:v>
                </c:pt>
                <c:pt idx="10636">
                  <c:v>0.64626984502085705</c:v>
                </c:pt>
                <c:pt idx="10637">
                  <c:v>11.307200809140809</c:v>
                </c:pt>
                <c:pt idx="10638">
                  <c:v>-1.2262758558236759</c:v>
                </c:pt>
                <c:pt idx="10639">
                  <c:v>1.4719125053724632E-4</c:v>
                </c:pt>
                <c:pt idx="10640">
                  <c:v>9.0597950917951025</c:v>
                </c:pt>
                <c:pt idx="10641">
                  <c:v>-2.9538822195024612</c:v>
                </c:pt>
                <c:pt idx="10642">
                  <c:v>-0.29500679557207365</c:v>
                </c:pt>
                <c:pt idx="10643">
                  <c:v>-9.0606959316875546</c:v>
                </c:pt>
                <c:pt idx="10644">
                  <c:v>8.3822637581148367</c:v>
                </c:pt>
                <c:pt idx="10645">
                  <c:v>-0.19366070279313202</c:v>
                </c:pt>
                <c:pt idx="10646">
                  <c:v>9.6450579349844787</c:v>
                </c:pt>
                <c:pt idx="10647">
                  <c:v>0.60514038265878667</c:v>
                </c:pt>
                <c:pt idx="10648">
                  <c:v>0.38627850629741944</c:v>
                </c:pt>
                <c:pt idx="10649">
                  <c:v>-7.8070373926096641</c:v>
                </c:pt>
                <c:pt idx="10650">
                  <c:v>7.0660891904577738</c:v>
                </c:pt>
                <c:pt idx="10651">
                  <c:v>0.48398485299633548</c:v>
                </c:pt>
                <c:pt idx="10652">
                  <c:v>-0.15890359535106044</c:v>
                </c:pt>
                <c:pt idx="10653">
                  <c:v>8.3837042924740537</c:v>
                </c:pt>
                <c:pt idx="10654">
                  <c:v>-0.22239242133644821</c:v>
                </c:pt>
                <c:pt idx="10655">
                  <c:v>8.6450579349844769</c:v>
                </c:pt>
                <c:pt idx="10656">
                  <c:v>-0.19264507794239591</c:v>
                </c:pt>
                <c:pt idx="10657">
                  <c:v>-0.27443916910604305</c:v>
                </c:pt>
                <c:pt idx="10658">
                  <c:v>-0.58496250072115608</c:v>
                </c:pt>
                <c:pt idx="10659">
                  <c:v>10.059344460824425</c:v>
                </c:pt>
                <c:pt idx="10660">
                  <c:v>-0.22639657334034652</c:v>
                </c:pt>
                <c:pt idx="10661">
                  <c:v>-1.1012177602802105</c:v>
                </c:pt>
                <c:pt idx="10662">
                  <c:v>1.320125852253377</c:v>
                </c:pt>
                <c:pt idx="10663">
                  <c:v>1.1689903972463567</c:v>
                </c:pt>
                <c:pt idx="10664">
                  <c:v>0.26303440583379406</c:v>
                </c:pt>
                <c:pt idx="10665">
                  <c:v>0.12156197988091354</c:v>
                </c:pt>
                <c:pt idx="10666">
                  <c:v>-0.39733549754538516</c:v>
                </c:pt>
                <c:pt idx="10667">
                  <c:v>-0.99820000595378977</c:v>
                </c:pt>
                <c:pt idx="10668">
                  <c:v>-10.45189794595189</c:v>
                </c:pt>
                <c:pt idx="10669">
                  <c:v>-3.8073549220576037</c:v>
                </c:pt>
                <c:pt idx="10670">
                  <c:v>10.518980929170402</c:v>
                </c:pt>
                <c:pt idx="10671">
                  <c:v>-9.2304207950923818</c:v>
                </c:pt>
                <c:pt idx="10672">
                  <c:v>-1.1777871192152827</c:v>
                </c:pt>
                <c:pt idx="10673">
                  <c:v>-0.60643403102398097</c:v>
                </c:pt>
                <c:pt idx="10674">
                  <c:v>-10.307580315927396</c:v>
                </c:pt>
                <c:pt idx="10675">
                  <c:v>-0.32192809488736229</c:v>
                </c:pt>
                <c:pt idx="10676">
                  <c:v>0.16397573511112581</c:v>
                </c:pt>
                <c:pt idx="10677">
                  <c:v>2.5535092107137794E-2</c:v>
                </c:pt>
                <c:pt idx="10678">
                  <c:v>0.7654317003973683</c:v>
                </c:pt>
                <c:pt idx="10679">
                  <c:v>-0.68965987938784945</c:v>
                </c:pt>
                <c:pt idx="10680">
                  <c:v>4.4394119358453436E-2</c:v>
                </c:pt>
                <c:pt idx="10681">
                  <c:v>-12.702894141119387</c:v>
                </c:pt>
                <c:pt idx="10682">
                  <c:v>1.2607528950352076</c:v>
                </c:pt>
                <c:pt idx="10683">
                  <c:v>-10.059795091795101</c:v>
                </c:pt>
                <c:pt idx="10684">
                  <c:v>-9.0588936890535692</c:v>
                </c:pt>
                <c:pt idx="10685">
                  <c:v>-0.2173568314391498</c:v>
                </c:pt>
                <c:pt idx="10686">
                  <c:v>-13.485200381955432</c:v>
                </c:pt>
                <c:pt idx="10687">
                  <c:v>8.0624959257337636</c:v>
                </c:pt>
                <c:pt idx="10688">
                  <c:v>-8.0624959257337636</c:v>
                </c:pt>
                <c:pt idx="10689">
                  <c:v>5.08746284125034</c:v>
                </c:pt>
                <c:pt idx="10690">
                  <c:v>-5.6881021931889868E-2</c:v>
                </c:pt>
                <c:pt idx="10691">
                  <c:v>0.27122380364714066</c:v>
                </c:pt>
                <c:pt idx="10692">
                  <c:v>-7.0624959257337645</c:v>
                </c:pt>
                <c:pt idx="10693">
                  <c:v>-2.3176079268385861</c:v>
                </c:pt>
                <c:pt idx="10694">
                  <c:v>0.20759541940836698</c:v>
                </c:pt>
                <c:pt idx="10695">
                  <c:v>1.9786263492074332</c:v>
                </c:pt>
                <c:pt idx="10696">
                  <c:v>-0.35198532874354205</c:v>
                </c:pt>
                <c:pt idx="10697">
                  <c:v>-1.0885366746016574</c:v>
                </c:pt>
                <c:pt idx="10698">
                  <c:v>1.3709823192009083</c:v>
                </c:pt>
                <c:pt idx="10699">
                  <c:v>1.0482404986489535</c:v>
                </c:pt>
                <c:pt idx="10700">
                  <c:v>0.43609911480667335</c:v>
                </c:pt>
                <c:pt idx="10701">
                  <c:v>0.1869985148012539</c:v>
                </c:pt>
                <c:pt idx="10702">
                  <c:v>0.42884329880387417</c:v>
                </c:pt>
                <c:pt idx="10703">
                  <c:v>-0.88881014098316202</c:v>
                </c:pt>
                <c:pt idx="10704">
                  <c:v>-0.81942775435817916</c:v>
                </c:pt>
                <c:pt idx="10705">
                  <c:v>5.2741462071973513E-2</c:v>
                </c:pt>
                <c:pt idx="10706">
                  <c:v>-2.834586007829921</c:v>
                </c:pt>
                <c:pt idx="10707">
                  <c:v>-0.41503749927884381</c:v>
                </c:pt>
                <c:pt idx="10708">
                  <c:v>0.24961389007147222</c:v>
                </c:pt>
                <c:pt idx="10709">
                  <c:v>-0.14734171607518709</c:v>
                </c:pt>
                <c:pt idx="10710">
                  <c:v>-1.9992274725165402</c:v>
                </c:pt>
                <c:pt idx="10711">
                  <c:v>-1.6780719051126378</c:v>
                </c:pt>
                <c:pt idx="10712">
                  <c:v>0.12301089010534322</c:v>
                </c:pt>
                <c:pt idx="10713">
                  <c:v>-8.0919995383567311E-2</c:v>
                </c:pt>
                <c:pt idx="10714">
                  <c:v>0.27753397552890896</c:v>
                </c:pt>
                <c:pt idx="10715">
                  <c:v>-6.4068530076298373E-16</c:v>
                </c:pt>
                <c:pt idx="10716">
                  <c:v>-2.345897282398891E-2</c:v>
                </c:pt>
                <c:pt idx="10717">
                  <c:v>-0.13385574673479061</c:v>
                </c:pt>
                <c:pt idx="10718">
                  <c:v>-4.035773761614083E-2</c:v>
                </c:pt>
                <c:pt idx="10719">
                  <c:v>-2.5837609556855261</c:v>
                </c:pt>
                <c:pt idx="10720">
                  <c:v>0.57730892817772095</c:v>
                </c:pt>
                <c:pt idx="10721">
                  <c:v>1.1516024004718068</c:v>
                </c:pt>
                <c:pt idx="10722">
                  <c:v>0.8473562070702827</c:v>
                </c:pt>
                <c:pt idx="10723">
                  <c:v>11.10372492250138</c:v>
                </c:pt>
                <c:pt idx="10724">
                  <c:v>-2.8877202163591926</c:v>
                </c:pt>
                <c:pt idx="10725">
                  <c:v>7.0624959257337645</c:v>
                </c:pt>
                <c:pt idx="10726">
                  <c:v>3.0718873686457187</c:v>
                </c:pt>
                <c:pt idx="10727">
                  <c:v>-7.0660891904577721</c:v>
                </c:pt>
                <c:pt idx="10728">
                  <c:v>-1.3147325934831582</c:v>
                </c:pt>
                <c:pt idx="10729">
                  <c:v>5.9058891086115261E-3</c:v>
                </c:pt>
                <c:pt idx="10730">
                  <c:v>1.1681227588083267</c:v>
                </c:pt>
                <c:pt idx="10731">
                  <c:v>11.416797527606059</c:v>
                </c:pt>
                <c:pt idx="10732">
                  <c:v>-8.6462586799900301</c:v>
                </c:pt>
                <c:pt idx="10733">
                  <c:v>8.8683081332894673</c:v>
                </c:pt>
                <c:pt idx="10734">
                  <c:v>-9.8672787397096631</c:v>
                </c:pt>
                <c:pt idx="10735">
                  <c:v>-5.5647846187835261</c:v>
                </c:pt>
                <c:pt idx="10736">
                  <c:v>-8.6462586799900301</c:v>
                </c:pt>
                <c:pt idx="10737">
                  <c:v>0.24207478719814776</c:v>
                </c:pt>
                <c:pt idx="10738">
                  <c:v>3.3540676998604555</c:v>
                </c:pt>
                <c:pt idx="10739">
                  <c:v>0.14551110235130091</c:v>
                </c:pt>
                <c:pt idx="10740">
                  <c:v>5.7548875021634682</c:v>
                </c:pt>
                <c:pt idx="10741">
                  <c:v>0.22112745409987022</c:v>
                </c:pt>
                <c:pt idx="10742">
                  <c:v>-1.9999999999999998</c:v>
                </c:pt>
                <c:pt idx="10743">
                  <c:v>-7.2636604397081816</c:v>
                </c:pt>
                <c:pt idx="10744">
                  <c:v>1.3147325934831584</c:v>
                </c:pt>
                <c:pt idx="10745">
                  <c:v>2.4421178763142026</c:v>
                </c:pt>
                <c:pt idx="10746">
                  <c:v>1.9837706890882154</c:v>
                </c:pt>
                <c:pt idx="10747">
                  <c:v>0.7176002692992749</c:v>
                </c:pt>
                <c:pt idx="10748">
                  <c:v>-0.62205181945637666</c:v>
                </c:pt>
                <c:pt idx="10749">
                  <c:v>-0.96617751458526557</c:v>
                </c:pt>
                <c:pt idx="10750">
                  <c:v>-1.6404576133128599</c:v>
                </c:pt>
                <c:pt idx="10751">
                  <c:v>-9.2304207950923818</c:v>
                </c:pt>
                <c:pt idx="10752">
                  <c:v>-3.9874469496569152</c:v>
                </c:pt>
                <c:pt idx="10753">
                  <c:v>7.6486571760385464</c:v>
                </c:pt>
                <c:pt idx="10754">
                  <c:v>0.99460674122978143</c:v>
                </c:pt>
                <c:pt idx="10755">
                  <c:v>-0.3048545815284211</c:v>
                </c:pt>
                <c:pt idx="10756">
                  <c:v>-0.20693169568247172</c:v>
                </c:pt>
                <c:pt idx="10757">
                  <c:v>-3.3251805796384704E-2</c:v>
                </c:pt>
                <c:pt idx="10758">
                  <c:v>-0.30425706856030676</c:v>
                </c:pt>
                <c:pt idx="10759">
                  <c:v>7.6486571760385464</c:v>
                </c:pt>
                <c:pt idx="10760">
                  <c:v>-2.0908989762980425E-2</c:v>
                </c:pt>
                <c:pt idx="10761">
                  <c:v>8.8809266957856264E-2</c:v>
                </c:pt>
                <c:pt idx="10762">
                  <c:v>-0.74126573159983178</c:v>
                </c:pt>
                <c:pt idx="10763">
                  <c:v>4.7725895038969277</c:v>
                </c:pt>
                <c:pt idx="10764">
                  <c:v>-0.80735492205760429</c:v>
                </c:pt>
                <c:pt idx="10765">
                  <c:v>-0.71424551766612288</c:v>
                </c:pt>
                <c:pt idx="10766">
                  <c:v>1.4378999223484457</c:v>
                </c:pt>
                <c:pt idx="10767">
                  <c:v>-0.84488093333309355</c:v>
                </c:pt>
                <c:pt idx="10768">
                  <c:v>1.6948401184935296</c:v>
                </c:pt>
                <c:pt idx="10769">
                  <c:v>-13.923110792496725</c:v>
                </c:pt>
                <c:pt idx="10770">
                  <c:v>1.2343238198796536</c:v>
                </c:pt>
                <c:pt idx="10771">
                  <c:v>-0.41078802627748612</c:v>
                </c:pt>
                <c:pt idx="10772">
                  <c:v>-0.11831996718876146</c:v>
                </c:pt>
                <c:pt idx="10773">
                  <c:v>1.1360615495760285</c:v>
                </c:pt>
                <c:pt idx="10774">
                  <c:v>0.82256746188874652</c:v>
                </c:pt>
                <c:pt idx="10775">
                  <c:v>0.41153155577730871</c:v>
                </c:pt>
                <c:pt idx="10776">
                  <c:v>5.4191531284783423</c:v>
                </c:pt>
                <c:pt idx="10777">
                  <c:v>-1.1192131583273806</c:v>
                </c:pt>
                <c:pt idx="10778">
                  <c:v>7.0660891904577738</c:v>
                </c:pt>
                <c:pt idx="10779">
                  <c:v>2.8049524318422994</c:v>
                </c:pt>
                <c:pt idx="10780">
                  <c:v>-2.3949239185932414</c:v>
                </c:pt>
                <c:pt idx="10781">
                  <c:v>-0.14844527403186095</c:v>
                </c:pt>
                <c:pt idx="10782">
                  <c:v>-0.9071310247467953</c:v>
                </c:pt>
                <c:pt idx="10783">
                  <c:v>10.146780789986687</c:v>
                </c:pt>
                <c:pt idx="10784">
                  <c:v>0.41503749927884398</c:v>
                </c:pt>
                <c:pt idx="10785">
                  <c:v>-0.37851162325372989</c:v>
                </c:pt>
                <c:pt idx="10786">
                  <c:v>-1.5849625007211567</c:v>
                </c:pt>
                <c:pt idx="10787">
                  <c:v>3.6595505114258882</c:v>
                </c:pt>
                <c:pt idx="10788">
                  <c:v>-12.688323170679158</c:v>
                </c:pt>
                <c:pt idx="10789">
                  <c:v>2.6114347120823473</c:v>
                </c:pt>
                <c:pt idx="10790">
                  <c:v>9.8180393938903612E-2</c:v>
                </c:pt>
                <c:pt idx="10791">
                  <c:v>1.1831223038238892</c:v>
                </c:pt>
                <c:pt idx="10792">
                  <c:v>9.3815429511845849</c:v>
                </c:pt>
                <c:pt idx="10793">
                  <c:v>0.60338243978761408</c:v>
                </c:pt>
                <c:pt idx="10794">
                  <c:v>-0.40819670938599856</c:v>
                </c:pt>
                <c:pt idx="10795">
                  <c:v>9.4948404055262711E-2</c:v>
                </c:pt>
                <c:pt idx="10796">
                  <c:v>-8.8683081332894673</c:v>
                </c:pt>
                <c:pt idx="10797">
                  <c:v>-0.42010848882626556</c:v>
                </c:pt>
                <c:pt idx="10798">
                  <c:v>12.059119092544519</c:v>
                </c:pt>
                <c:pt idx="10799">
                  <c:v>0.19759995988516069</c:v>
                </c:pt>
                <c:pt idx="10800">
                  <c:v>0.18947779886371255</c:v>
                </c:pt>
                <c:pt idx="10801">
                  <c:v>0.20461771960847175</c:v>
                </c:pt>
                <c:pt idx="10802">
                  <c:v>6.2029400586702756</c:v>
                </c:pt>
                <c:pt idx="10803">
                  <c:v>0.31550182572792945</c:v>
                </c:pt>
                <c:pt idx="10804">
                  <c:v>0.94076079662532386</c:v>
                </c:pt>
                <c:pt idx="10805">
                  <c:v>1.8859027251315771E-2</c:v>
                </c:pt>
                <c:pt idx="10806">
                  <c:v>-2.1565044856799909</c:v>
                </c:pt>
                <c:pt idx="10807">
                  <c:v>9.3822637581148367</c:v>
                </c:pt>
                <c:pt idx="10808">
                  <c:v>-8.6450579349844769</c:v>
                </c:pt>
                <c:pt idx="10809">
                  <c:v>0.47468044570624573</c:v>
                </c:pt>
                <c:pt idx="10810">
                  <c:v>-6.0732489820306386</c:v>
                </c:pt>
                <c:pt idx="10811">
                  <c:v>-14.070120944476823</c:v>
                </c:pt>
                <c:pt idx="10812">
                  <c:v>-0.16037539098516709</c:v>
                </c:pt>
                <c:pt idx="10813">
                  <c:v>7.1258683169821604E-2</c:v>
                </c:pt>
                <c:pt idx="10814">
                  <c:v>-0.32192809488736229</c:v>
                </c:pt>
                <c:pt idx="10815">
                  <c:v>0.55625191476701596</c:v>
                </c:pt>
                <c:pt idx="10816">
                  <c:v>-7.4945222831056597</c:v>
                </c:pt>
                <c:pt idx="10817">
                  <c:v>11.786814143616768</c:v>
                </c:pt>
                <c:pt idx="10818">
                  <c:v>0.45943161863729709</c:v>
                </c:pt>
                <c:pt idx="10819">
                  <c:v>1.0515303006400822</c:v>
                </c:pt>
                <c:pt idx="10820">
                  <c:v>10.059795091795101</c:v>
                </c:pt>
                <c:pt idx="10821">
                  <c:v>-0.93425136782830109</c:v>
                </c:pt>
                <c:pt idx="10822">
                  <c:v>10.307580315927396</c:v>
                </c:pt>
                <c:pt idx="10823">
                  <c:v>6.6427361738975704E-2</c:v>
                </c:pt>
                <c:pt idx="10824">
                  <c:v>0.10021046076662551</c:v>
                </c:pt>
                <c:pt idx="10825">
                  <c:v>-8.7462841250339596E-2</c:v>
                </c:pt>
                <c:pt idx="10826">
                  <c:v>-5.8057101589773001E-2</c:v>
                </c:pt>
                <c:pt idx="10827">
                  <c:v>-0.13147035132463653</c:v>
                </c:pt>
                <c:pt idx="10828">
                  <c:v>1.5817636190538364</c:v>
                </c:pt>
                <c:pt idx="10829">
                  <c:v>0.77614905421979341</c:v>
                </c:pt>
                <c:pt idx="10830">
                  <c:v>1.5193741590935796</c:v>
                </c:pt>
                <c:pt idx="10831">
                  <c:v>0.42742122373467628</c:v>
                </c:pt>
                <c:pt idx="10832">
                  <c:v>0.46671052090048259</c:v>
                </c:pt>
                <c:pt idx="10833">
                  <c:v>0.10833262178807349</c:v>
                </c:pt>
                <c:pt idx="10834">
                  <c:v>-2.5090980962830335E-2</c:v>
                </c:pt>
                <c:pt idx="10835">
                  <c:v>-7.6486571760385464</c:v>
                </c:pt>
                <c:pt idx="10836">
                  <c:v>-2.7221468735023992E-2</c:v>
                </c:pt>
                <c:pt idx="10837">
                  <c:v>-0.50641185229957786</c:v>
                </c:pt>
                <c:pt idx="10838">
                  <c:v>0.18503189383252069</c:v>
                </c:pt>
                <c:pt idx="10839">
                  <c:v>-1.4594316186372973</c:v>
                </c:pt>
                <c:pt idx="10840">
                  <c:v>-5.9334139382402125E-2</c:v>
                </c:pt>
                <c:pt idx="10841">
                  <c:v>12.059119092544519</c:v>
                </c:pt>
                <c:pt idx="10842">
                  <c:v>-0.26132808388339085</c:v>
                </c:pt>
                <c:pt idx="10843">
                  <c:v>-0.21526798690306664</c:v>
                </c:pt>
                <c:pt idx="10844">
                  <c:v>-0.21272932398572844</c:v>
                </c:pt>
                <c:pt idx="10845">
                  <c:v>0.12029423371771204</c:v>
                </c:pt>
                <c:pt idx="10846">
                  <c:v>-1.3808142699238275</c:v>
                </c:pt>
                <c:pt idx="10847">
                  <c:v>0.78587519464715228</c:v>
                </c:pt>
                <c:pt idx="10848">
                  <c:v>-0.4946047565971623</c:v>
                </c:pt>
                <c:pt idx="10849">
                  <c:v>3.3051447236722275E-3</c:v>
                </c:pt>
                <c:pt idx="10850">
                  <c:v>-0.12007645199175074</c:v>
                </c:pt>
                <c:pt idx="10851">
                  <c:v>-6.623369840008704E-2</c:v>
                </c:pt>
                <c:pt idx="10852">
                  <c:v>-9.6676019411673753E-2</c:v>
                </c:pt>
                <c:pt idx="10853">
                  <c:v>-14.468327056774365</c:v>
                </c:pt>
                <c:pt idx="10854">
                  <c:v>-0.28497695871447104</c:v>
                </c:pt>
                <c:pt idx="10855">
                  <c:v>-6.3193826487194127E-2</c:v>
                </c:pt>
                <c:pt idx="10856">
                  <c:v>0.58316025808717065</c:v>
                </c:pt>
                <c:pt idx="10857">
                  <c:v>6.0732489820306386</c:v>
                </c:pt>
                <c:pt idx="10858">
                  <c:v>0.19264507794239583</c:v>
                </c:pt>
                <c:pt idx="10859">
                  <c:v>-1.2801079191927351</c:v>
                </c:pt>
                <c:pt idx="10860">
                  <c:v>-0.20481979188849814</c:v>
                </c:pt>
                <c:pt idx="10861">
                  <c:v>1.8347302556969498</c:v>
                </c:pt>
                <c:pt idx="10862">
                  <c:v>0.28919095822373336</c:v>
                </c:pt>
                <c:pt idx="10863">
                  <c:v>6.8374300535536791E-3</c:v>
                </c:pt>
                <c:pt idx="10864">
                  <c:v>-0.54748779530249359</c:v>
                </c:pt>
                <c:pt idx="10865">
                  <c:v>0.62803122261304201</c:v>
                </c:pt>
                <c:pt idx="10866">
                  <c:v>0.26881675842779978</c:v>
                </c:pt>
                <c:pt idx="10867">
                  <c:v>1.4818690077570531</c:v>
                </c:pt>
                <c:pt idx="10868">
                  <c:v>0.57844919376248172</c:v>
                </c:pt>
                <c:pt idx="10869">
                  <c:v>0.57213846036357285</c:v>
                </c:pt>
                <c:pt idx="10870">
                  <c:v>-0.75672884898763604</c:v>
                </c:pt>
                <c:pt idx="10871">
                  <c:v>-2.5090980962830335E-2</c:v>
                </c:pt>
                <c:pt idx="10872">
                  <c:v>0.99460674122978143</c:v>
                </c:pt>
                <c:pt idx="10873">
                  <c:v>0.49030845174434912</c:v>
                </c:pt>
                <c:pt idx="10874">
                  <c:v>0.75833924495877292</c:v>
                </c:pt>
                <c:pt idx="10875">
                  <c:v>0.40505341070622169</c:v>
                </c:pt>
                <c:pt idx="10876">
                  <c:v>-3.2034265038149176E-16</c:v>
                </c:pt>
                <c:pt idx="10877">
                  <c:v>-0.5665252524644796</c:v>
                </c:pt>
                <c:pt idx="10878">
                  <c:v>-5.6583528366367424E-2</c:v>
                </c:pt>
                <c:pt idx="10879">
                  <c:v>0.35819163887413391</c:v>
                </c:pt>
                <c:pt idx="10880">
                  <c:v>0.5842413334775024</c:v>
                </c:pt>
                <c:pt idx="10881">
                  <c:v>0.15200309344505006</c:v>
                </c:pt>
                <c:pt idx="10882">
                  <c:v>3.1026895620624322E-2</c:v>
                </c:pt>
                <c:pt idx="10883">
                  <c:v>2.6967047600269359E-2</c:v>
                </c:pt>
                <c:pt idx="10884">
                  <c:v>-0.20645087746742632</c:v>
                </c:pt>
                <c:pt idx="10885">
                  <c:v>-1.3536369546147007</c:v>
                </c:pt>
                <c:pt idx="10886">
                  <c:v>-0.29945627760258992</c:v>
                </c:pt>
                <c:pt idx="10887">
                  <c:v>1.8022189428316939</c:v>
                </c:pt>
                <c:pt idx="10888">
                  <c:v>-8.4064264788474466E-2</c:v>
                </c:pt>
                <c:pt idx="10889">
                  <c:v>-6.0191994121096708E-2</c:v>
                </c:pt>
                <c:pt idx="10890">
                  <c:v>-5.5495112591703415E-2</c:v>
                </c:pt>
                <c:pt idx="10891">
                  <c:v>0.869939459435627</c:v>
                </c:pt>
                <c:pt idx="10892">
                  <c:v>0.93365750517130364</c:v>
                </c:pt>
                <c:pt idx="10893">
                  <c:v>4.4854235784260517E-2</c:v>
                </c:pt>
                <c:pt idx="10894">
                  <c:v>-6.0732489820306386</c:v>
                </c:pt>
                <c:pt idx="10895">
                  <c:v>-0.76355980417791924</c:v>
                </c:pt>
                <c:pt idx="10896">
                  <c:v>-0.54170930276727247</c:v>
                </c:pt>
                <c:pt idx="10897">
                  <c:v>-0.90046432644908525</c:v>
                </c:pt>
                <c:pt idx="10898">
                  <c:v>-0.2545728270855977</c:v>
                </c:pt>
                <c:pt idx="10899">
                  <c:v>0.3677317845004871</c:v>
                </c:pt>
                <c:pt idx="10900">
                  <c:v>-0.57550217147208993</c:v>
                </c:pt>
                <c:pt idx="10901">
                  <c:v>0.26303440583379378</c:v>
                </c:pt>
                <c:pt idx="10902">
                  <c:v>-0.30742852519224712</c:v>
                </c:pt>
                <c:pt idx="10903">
                  <c:v>-7.2315692310758635E-3</c:v>
                </c:pt>
                <c:pt idx="10904">
                  <c:v>-0.57817333505851698</c:v>
                </c:pt>
                <c:pt idx="10905">
                  <c:v>0.47732177753318644</c:v>
                </c:pt>
                <c:pt idx="10906">
                  <c:v>2.2730184944064158</c:v>
                </c:pt>
                <c:pt idx="10907">
                  <c:v>7.0660891904577738</c:v>
                </c:pt>
                <c:pt idx="10908">
                  <c:v>-0.38332863955150598</c:v>
                </c:pt>
                <c:pt idx="10909">
                  <c:v>-12.08137247435552</c:v>
                </c:pt>
                <c:pt idx="10910">
                  <c:v>10.381182412624446</c:v>
                </c:pt>
                <c:pt idx="10911">
                  <c:v>9.3822637581148367</c:v>
                </c:pt>
                <c:pt idx="10912">
                  <c:v>-0.18471308129555089</c:v>
                </c:pt>
                <c:pt idx="10913">
                  <c:v>10.866506212226202</c:v>
                </c:pt>
                <c:pt idx="10914">
                  <c:v>10.451554569765362</c:v>
                </c:pt>
                <c:pt idx="10915">
                  <c:v>10.866506212226202</c:v>
                </c:pt>
                <c:pt idx="10916">
                  <c:v>6.9108925261660152</c:v>
                </c:pt>
                <c:pt idx="10917">
                  <c:v>-13.476746203939467</c:v>
                </c:pt>
                <c:pt idx="10918">
                  <c:v>9.5196362528432132</c:v>
                </c:pt>
                <c:pt idx="10919">
                  <c:v>11.702894141119387</c:v>
                </c:pt>
                <c:pt idx="10920">
                  <c:v>-8.8672787397096631</c:v>
                </c:pt>
                <c:pt idx="10921">
                  <c:v>-8.0606959316875546</c:v>
                </c:pt>
                <c:pt idx="10922">
                  <c:v>6.8286654283030161</c:v>
                </c:pt>
                <c:pt idx="10923">
                  <c:v>-6.0732489820306386</c:v>
                </c:pt>
                <c:pt idx="10924">
                  <c:v>0.38668049251895104</c:v>
                </c:pt>
                <c:pt idx="10925">
                  <c:v>-10.146780789986687</c:v>
                </c:pt>
                <c:pt idx="10926">
                  <c:v>-11.451211111832329</c:v>
                </c:pt>
                <c:pt idx="10927">
                  <c:v>-11.10372492250138</c:v>
                </c:pt>
                <c:pt idx="10928">
                  <c:v>-1.8073549220576035</c:v>
                </c:pt>
                <c:pt idx="10929">
                  <c:v>-15.188202468179961</c:v>
                </c:pt>
                <c:pt idx="10930">
                  <c:v>11.146356530303908</c:v>
                </c:pt>
                <c:pt idx="10931">
                  <c:v>-0.32832586608551317</c:v>
                </c:pt>
                <c:pt idx="10932">
                  <c:v>-3.2492720132869211E-2</c:v>
                </c:pt>
                <c:pt idx="10933">
                  <c:v>-7.6486571760385464</c:v>
                </c:pt>
                <c:pt idx="10934">
                  <c:v>0.33303834704174917</c:v>
                </c:pt>
                <c:pt idx="10935">
                  <c:v>-10.307200809140809</c:v>
                </c:pt>
                <c:pt idx="10936">
                  <c:v>-0.12653240592893164</c:v>
                </c:pt>
                <c:pt idx="10937">
                  <c:v>-0.57318533294480223</c:v>
                </c:pt>
                <c:pt idx="10938">
                  <c:v>0.14886338591448278</c:v>
                </c:pt>
                <c:pt idx="10939">
                  <c:v>-3.1482800074023332</c:v>
                </c:pt>
                <c:pt idx="10940">
                  <c:v>0.38969779923240633</c:v>
                </c:pt>
                <c:pt idx="10941">
                  <c:v>-5.8581053600292385</c:v>
                </c:pt>
                <c:pt idx="10942">
                  <c:v>9.2304207950923818</c:v>
                </c:pt>
                <c:pt idx="10943">
                  <c:v>1.3870231231092474</c:v>
                </c:pt>
                <c:pt idx="10944">
                  <c:v>-0.14684014177156676</c:v>
                </c:pt>
                <c:pt idx="10945">
                  <c:v>-1.7755480564852577</c:v>
                </c:pt>
                <c:pt idx="10946">
                  <c:v>6.0732489820306386</c:v>
                </c:pt>
                <c:pt idx="10947">
                  <c:v>7.6486571760385464</c:v>
                </c:pt>
                <c:pt idx="10948">
                  <c:v>14.965799312657159</c:v>
                </c:pt>
                <c:pt idx="10949">
                  <c:v>-1.1228407179296898</c:v>
                </c:pt>
                <c:pt idx="10950">
                  <c:v>0.32235235457014005</c:v>
                </c:pt>
                <c:pt idx="10951">
                  <c:v>11.8663774174182</c:v>
                </c:pt>
                <c:pt idx="10952">
                  <c:v>4.3692338096657197</c:v>
                </c:pt>
                <c:pt idx="10953">
                  <c:v>12.904383739997945</c:v>
                </c:pt>
                <c:pt idx="10954">
                  <c:v>0.73167508274340121</c:v>
                </c:pt>
                <c:pt idx="10955">
                  <c:v>-0.27130202181739405</c:v>
                </c:pt>
                <c:pt idx="10956">
                  <c:v>-4.0414766359761591</c:v>
                </c:pt>
                <c:pt idx="10957">
                  <c:v>10.814048332230835</c:v>
                </c:pt>
                <c:pt idx="10958">
                  <c:v>0.86808832449441875</c:v>
                </c:pt>
                <c:pt idx="10959">
                  <c:v>0.10383581098454021</c:v>
                </c:pt>
                <c:pt idx="10960">
                  <c:v>-1.0554951125917034</c:v>
                </c:pt>
                <c:pt idx="10961">
                  <c:v>-5.5647846187835261</c:v>
                </c:pt>
                <c:pt idx="10962">
                  <c:v>-0.10187961401921347</c:v>
                </c:pt>
                <c:pt idx="10963">
                  <c:v>-0.40209844357134567</c:v>
                </c:pt>
                <c:pt idx="10964">
                  <c:v>-7.6486571760385464</c:v>
                </c:pt>
                <c:pt idx="10965">
                  <c:v>6.0732489820306386</c:v>
                </c:pt>
                <c:pt idx="10966">
                  <c:v>6.0732489820306386</c:v>
                </c:pt>
                <c:pt idx="10967">
                  <c:v>10.759610821875045</c:v>
                </c:pt>
                <c:pt idx="10968">
                  <c:v>1.4777170896096898</c:v>
                </c:pt>
                <c:pt idx="10969">
                  <c:v>0.40439025507933529</c:v>
                </c:pt>
                <c:pt idx="10970">
                  <c:v>-7.6486571760385464</c:v>
                </c:pt>
                <c:pt idx="10971">
                  <c:v>-8.3822637581148367</c:v>
                </c:pt>
                <c:pt idx="10972">
                  <c:v>-10.703326841459814</c:v>
                </c:pt>
                <c:pt idx="10973">
                  <c:v>3.5706072077440858</c:v>
                </c:pt>
                <c:pt idx="10974">
                  <c:v>-1.4594316186372973</c:v>
                </c:pt>
                <c:pt idx="10975">
                  <c:v>0.58496250072115585</c:v>
                </c:pt>
                <c:pt idx="10976">
                  <c:v>1.3785116232537298</c:v>
                </c:pt>
                <c:pt idx="10977">
                  <c:v>-10.583082767502933</c:v>
                </c:pt>
                <c:pt idx="10978">
                  <c:v>0.56985560833094762</c:v>
                </c:pt>
                <c:pt idx="10979">
                  <c:v>-2.4979584589788622</c:v>
                </c:pt>
                <c:pt idx="10980">
                  <c:v>11.550907075927366</c:v>
                </c:pt>
                <c:pt idx="10981">
                  <c:v>6.0732489820306386</c:v>
                </c:pt>
                <c:pt idx="10982">
                  <c:v>7.6462586799900292</c:v>
                </c:pt>
                <c:pt idx="10983">
                  <c:v>-7.6486571760385464</c:v>
                </c:pt>
                <c:pt idx="10984">
                  <c:v>12.208843990734614</c:v>
                </c:pt>
                <c:pt idx="10985">
                  <c:v>15.213724453269824</c:v>
                </c:pt>
                <c:pt idx="10986">
                  <c:v>-4.7779711152765101</c:v>
                </c:pt>
                <c:pt idx="10987">
                  <c:v>8.6462586799900301</c:v>
                </c:pt>
                <c:pt idx="10988">
                  <c:v>1.1768777620840793</c:v>
                </c:pt>
                <c:pt idx="10989">
                  <c:v>-2.6938968722743208</c:v>
                </c:pt>
                <c:pt idx="10990">
                  <c:v>-0.13678235650628096</c:v>
                </c:pt>
                <c:pt idx="10991">
                  <c:v>-7.6486571760385464</c:v>
                </c:pt>
                <c:pt idx="10992">
                  <c:v>-13.248767654452003</c:v>
                </c:pt>
                <c:pt idx="10993">
                  <c:v>-4.559983632519705</c:v>
                </c:pt>
                <c:pt idx="10994">
                  <c:v>-2.0758560166797165E-2</c:v>
                </c:pt>
                <c:pt idx="10995">
                  <c:v>-2.2266356451037876</c:v>
                </c:pt>
                <c:pt idx="10996">
                  <c:v>0.65200643876515008</c:v>
                </c:pt>
                <c:pt idx="10997">
                  <c:v>0.33786963875638387</c:v>
                </c:pt>
                <c:pt idx="10998">
                  <c:v>12.759402765865902</c:v>
                </c:pt>
                <c:pt idx="10999">
                  <c:v>-9.6444571875092606</c:v>
                </c:pt>
                <c:pt idx="11000">
                  <c:v>-10.381182412624446</c:v>
                </c:pt>
                <c:pt idx="11001">
                  <c:v>-0.26255438751597682</c:v>
                </c:pt>
                <c:pt idx="11002">
                  <c:v>-0.58496250072115652</c:v>
                </c:pt>
                <c:pt idx="11003">
                  <c:v>-4.4459050311923074E-3</c:v>
                </c:pt>
                <c:pt idx="11004">
                  <c:v>7.2631977533647862E-2</c:v>
                </c:pt>
                <c:pt idx="11005">
                  <c:v>-0.34726768194077162</c:v>
                </c:pt>
                <c:pt idx="11006">
                  <c:v>9.0606959316875546</c:v>
                </c:pt>
                <c:pt idx="11007">
                  <c:v>2.3197660338103345</c:v>
                </c:pt>
                <c:pt idx="11008">
                  <c:v>9.9667457608995313</c:v>
                </c:pt>
                <c:pt idx="11009">
                  <c:v>2.5789687445267053</c:v>
                </c:pt>
                <c:pt idx="11010">
                  <c:v>0.58316025808717065</c:v>
                </c:pt>
                <c:pt idx="11011">
                  <c:v>-11.613636010763889</c:v>
                </c:pt>
                <c:pt idx="11012">
                  <c:v>-0.56390088519332671</c:v>
                </c:pt>
                <c:pt idx="11013">
                  <c:v>0.45637829465974311</c:v>
                </c:pt>
                <c:pt idx="11014">
                  <c:v>0.49353947295756151</c:v>
                </c:pt>
                <c:pt idx="11015">
                  <c:v>-6.3773693731335263E-2</c:v>
                </c:pt>
                <c:pt idx="11016">
                  <c:v>-0.1480986389891337</c:v>
                </c:pt>
                <c:pt idx="11017">
                  <c:v>-5.3549468276733986E-2</c:v>
                </c:pt>
                <c:pt idx="11018">
                  <c:v>6.8712750084014007E-2</c:v>
                </c:pt>
                <c:pt idx="11019">
                  <c:v>0.12928301694496647</c:v>
                </c:pt>
                <c:pt idx="11020">
                  <c:v>-0.28379296600059112</c:v>
                </c:pt>
                <c:pt idx="11021">
                  <c:v>-9.9535673550914222E-2</c:v>
                </c:pt>
                <c:pt idx="11022">
                  <c:v>0.68280982411930069</c:v>
                </c:pt>
                <c:pt idx="11023">
                  <c:v>11.814048332230835</c:v>
                </c:pt>
                <c:pt idx="11024">
                  <c:v>3.2300851719985277</c:v>
                </c:pt>
                <c:pt idx="11025">
                  <c:v>-5.8893689053568739E-2</c:v>
                </c:pt>
                <c:pt idx="11026">
                  <c:v>-0.35804752069401402</c:v>
                </c:pt>
                <c:pt idx="11027">
                  <c:v>-0.20109764297321978</c:v>
                </c:pt>
                <c:pt idx="11028">
                  <c:v>-0.561878887608115</c:v>
                </c:pt>
                <c:pt idx="11029">
                  <c:v>-9.75933340719466</c:v>
                </c:pt>
                <c:pt idx="11030">
                  <c:v>6.6342494828696072E-2</c:v>
                </c:pt>
                <c:pt idx="11031">
                  <c:v>-9.5196362528432132</c:v>
                </c:pt>
                <c:pt idx="11032">
                  <c:v>-0.80643041382930614</c:v>
                </c:pt>
                <c:pt idx="11033">
                  <c:v>4.992917204743339</c:v>
                </c:pt>
                <c:pt idx="11034">
                  <c:v>-19.917069485384882</c:v>
                </c:pt>
                <c:pt idx="11035">
                  <c:v>-5.4214637684382776</c:v>
                </c:pt>
                <c:pt idx="11036">
                  <c:v>1.5535983298118206</c:v>
                </c:pt>
                <c:pt idx="11037">
                  <c:v>-3.1139675903107835</c:v>
                </c:pt>
                <c:pt idx="11038">
                  <c:v>-0.73504711643550669</c:v>
                </c:pt>
                <c:pt idx="11039">
                  <c:v>-1.6657745463092533</c:v>
                </c:pt>
                <c:pt idx="11040">
                  <c:v>-3.1026895620624547E-2</c:v>
                </c:pt>
                <c:pt idx="11041">
                  <c:v>-1.0201778819376301</c:v>
                </c:pt>
                <c:pt idx="11042">
                  <c:v>-0.10561018796059862</c:v>
                </c:pt>
                <c:pt idx="11043">
                  <c:v>-5.9942540456282098E-2</c:v>
                </c:pt>
                <c:pt idx="11044">
                  <c:v>-3.6273762559513689</c:v>
                </c:pt>
                <c:pt idx="11045">
                  <c:v>-0.50404250533758865</c:v>
                </c:pt>
                <c:pt idx="11046">
                  <c:v>9.5577659982230889E-2</c:v>
                </c:pt>
                <c:pt idx="11047">
                  <c:v>0.80830437588646897</c:v>
                </c:pt>
                <c:pt idx="11048">
                  <c:v>0.80830437588646897</c:v>
                </c:pt>
                <c:pt idx="11049">
                  <c:v>-2.1061615527829577E-2</c:v>
                </c:pt>
                <c:pt idx="11050">
                  <c:v>-0.13972476366661343</c:v>
                </c:pt>
                <c:pt idx="11051">
                  <c:v>0.16542360920737145</c:v>
                </c:pt>
                <c:pt idx="11052">
                  <c:v>-0.60039254129076203</c:v>
                </c:pt>
                <c:pt idx="11053">
                  <c:v>-0.51846708893424931</c:v>
                </c:pt>
                <c:pt idx="11054">
                  <c:v>-12.840384550711667</c:v>
                </c:pt>
                <c:pt idx="11055">
                  <c:v>-0.2863041851566413</c:v>
                </c:pt>
                <c:pt idx="11056">
                  <c:v>0.14937762403822671</c:v>
                </c:pt>
                <c:pt idx="11057">
                  <c:v>9.4911647025466978E-2</c:v>
                </c:pt>
                <c:pt idx="11058">
                  <c:v>-1.7835081801032366</c:v>
                </c:pt>
                <c:pt idx="11059">
                  <c:v>-0.50501886611650926</c:v>
                </c:pt>
                <c:pt idx="11060">
                  <c:v>-6.0732489820306386</c:v>
                </c:pt>
                <c:pt idx="11061">
                  <c:v>-0.54779270813061509</c:v>
                </c:pt>
                <c:pt idx="11062">
                  <c:v>-0.22079386711097035</c:v>
                </c:pt>
                <c:pt idx="11063">
                  <c:v>0.43104981726747466</c:v>
                </c:pt>
                <c:pt idx="11064">
                  <c:v>-4.1647697358491137E-2</c:v>
                </c:pt>
                <c:pt idx="11065">
                  <c:v>-1.3823293281710893</c:v>
                </c:pt>
                <c:pt idx="11066">
                  <c:v>-0.3213179468381373</c:v>
                </c:pt>
                <c:pt idx="11067">
                  <c:v>-0.58496250072115608</c:v>
                </c:pt>
                <c:pt idx="11068">
                  <c:v>0.14937762403822671</c:v>
                </c:pt>
                <c:pt idx="11069">
                  <c:v>0.10469737866669322</c:v>
                </c:pt>
                <c:pt idx="11070">
                  <c:v>0.45720695352278318</c:v>
                </c:pt>
                <c:pt idx="11071">
                  <c:v>-0.12953281264135513</c:v>
                </c:pt>
                <c:pt idx="11072">
                  <c:v>-0.15180273304740993</c:v>
                </c:pt>
                <c:pt idx="11073">
                  <c:v>8.6462586799900301</c:v>
                </c:pt>
                <c:pt idx="11074">
                  <c:v>-0.13124453327825267</c:v>
                </c:pt>
                <c:pt idx="11075">
                  <c:v>-0.56768450928932102</c:v>
                </c:pt>
                <c:pt idx="11076">
                  <c:v>7.0660891904577738</c:v>
                </c:pt>
                <c:pt idx="11077">
                  <c:v>-6.0732489820306386</c:v>
                </c:pt>
                <c:pt idx="11078">
                  <c:v>3.1989081587929671</c:v>
                </c:pt>
                <c:pt idx="11079">
                  <c:v>0.67566941489733301</c:v>
                </c:pt>
                <c:pt idx="11080">
                  <c:v>-0.35363695461470046</c:v>
                </c:pt>
                <c:pt idx="11081">
                  <c:v>3.0892673380970872</c:v>
                </c:pt>
                <c:pt idx="11082">
                  <c:v>-11.059119092544519</c:v>
                </c:pt>
                <c:pt idx="11083">
                  <c:v>-1.0995356735509143</c:v>
                </c:pt>
                <c:pt idx="11084">
                  <c:v>-8.8355874420846969E-2</c:v>
                </c:pt>
                <c:pt idx="11085">
                  <c:v>-7.5727326163245054E-2</c:v>
                </c:pt>
                <c:pt idx="11086">
                  <c:v>1.989028882178997</c:v>
                </c:pt>
                <c:pt idx="11087">
                  <c:v>-0.27897594970281547</c:v>
                </c:pt>
                <c:pt idx="11088">
                  <c:v>3.0133197216260514</c:v>
                </c:pt>
                <c:pt idx="11089">
                  <c:v>9.6444571875092606</c:v>
                </c:pt>
                <c:pt idx="11090">
                  <c:v>-7.0660891904577721</c:v>
                </c:pt>
                <c:pt idx="11091">
                  <c:v>-0.15264379292971753</c:v>
                </c:pt>
                <c:pt idx="11092">
                  <c:v>1.4796133344759581</c:v>
                </c:pt>
                <c:pt idx="11093">
                  <c:v>-3.7526631114534688</c:v>
                </c:pt>
                <c:pt idx="11094">
                  <c:v>-11.814048332230835</c:v>
                </c:pt>
                <c:pt idx="11095">
                  <c:v>10.451554569765362</c:v>
                </c:pt>
                <c:pt idx="11096">
                  <c:v>-0.16981557787360813</c:v>
                </c:pt>
                <c:pt idx="11097">
                  <c:v>0.57390941391965378</c:v>
                </c:pt>
                <c:pt idx="11098">
                  <c:v>-7.0660891904577721</c:v>
                </c:pt>
                <c:pt idx="11099">
                  <c:v>-8.6462586799900301</c:v>
                </c:pt>
                <c:pt idx="11100">
                  <c:v>9.2304207950923818</c:v>
                </c:pt>
                <c:pt idx="11101">
                  <c:v>0.34792330342030708</c:v>
                </c:pt>
                <c:pt idx="11102">
                  <c:v>-7.0660891904577721</c:v>
                </c:pt>
                <c:pt idx="11103">
                  <c:v>-1.2288186904958809</c:v>
                </c:pt>
                <c:pt idx="11104">
                  <c:v>-0.2222208047251841</c:v>
                </c:pt>
                <c:pt idx="11105">
                  <c:v>-1.320847019497031</c:v>
                </c:pt>
                <c:pt idx="11106">
                  <c:v>0.28910592422174169</c:v>
                </c:pt>
                <c:pt idx="11107">
                  <c:v>2.3198685727090678</c:v>
                </c:pt>
                <c:pt idx="11108">
                  <c:v>-9.0606959316875546</c:v>
                </c:pt>
                <c:pt idx="11109">
                  <c:v>2.7511794533859071</c:v>
                </c:pt>
                <c:pt idx="11110">
                  <c:v>-2.998198507519231</c:v>
                </c:pt>
                <c:pt idx="11111">
                  <c:v>-9.0606959316875546</c:v>
                </c:pt>
                <c:pt idx="11112">
                  <c:v>-1.9365324866931221E-2</c:v>
                </c:pt>
                <c:pt idx="11113">
                  <c:v>-0.60145062350972489</c:v>
                </c:pt>
                <c:pt idx="11114">
                  <c:v>0.51347145835018648</c:v>
                </c:pt>
                <c:pt idx="11115">
                  <c:v>0.66252238094291815</c:v>
                </c:pt>
                <c:pt idx="11116">
                  <c:v>1.7102748092054929</c:v>
                </c:pt>
                <c:pt idx="11117">
                  <c:v>0.15200309344505006</c:v>
                </c:pt>
                <c:pt idx="11118">
                  <c:v>-12.398832744439126</c:v>
                </c:pt>
                <c:pt idx="11119">
                  <c:v>-4.2228235389297437E-2</c:v>
                </c:pt>
                <c:pt idx="11120">
                  <c:v>1.288505093349912</c:v>
                </c:pt>
                <c:pt idx="11121">
                  <c:v>0.36257007938470814</c:v>
                </c:pt>
                <c:pt idx="11122">
                  <c:v>1.3842631572620818</c:v>
                </c:pt>
                <c:pt idx="11123">
                  <c:v>1.6166713604484946</c:v>
                </c:pt>
                <c:pt idx="11124">
                  <c:v>9.229619965185119</c:v>
                </c:pt>
                <c:pt idx="11125">
                  <c:v>9.229619965185119</c:v>
                </c:pt>
                <c:pt idx="11126">
                  <c:v>0.23095443483987205</c:v>
                </c:pt>
                <c:pt idx="11127">
                  <c:v>-4.9898520446239178</c:v>
                </c:pt>
                <c:pt idx="11128">
                  <c:v>1.1010033186834756</c:v>
                </c:pt>
                <c:pt idx="11129">
                  <c:v>4.1365123213468848</c:v>
                </c:pt>
                <c:pt idx="11130">
                  <c:v>1.4694852833012202</c:v>
                </c:pt>
                <c:pt idx="11131">
                  <c:v>0.64924325205341848</c:v>
                </c:pt>
                <c:pt idx="11132">
                  <c:v>0.17487421741404574</c:v>
                </c:pt>
                <c:pt idx="11133">
                  <c:v>-12.146568675740786</c:v>
                </c:pt>
                <c:pt idx="11134">
                  <c:v>12.534708168026555</c:v>
                </c:pt>
                <c:pt idx="11135">
                  <c:v>0.82851953205564599</c:v>
                </c:pt>
                <c:pt idx="11136">
                  <c:v>8.6450579349844769</c:v>
                </c:pt>
                <c:pt idx="11137">
                  <c:v>4.9657886307311633E-2</c:v>
                </c:pt>
                <c:pt idx="11138">
                  <c:v>-1.0374747054186628</c:v>
                </c:pt>
                <c:pt idx="11139">
                  <c:v>8.3427455006606904E-3</c:v>
                </c:pt>
                <c:pt idx="11140">
                  <c:v>-3.5794243171797264</c:v>
                </c:pt>
                <c:pt idx="11141">
                  <c:v>1.2891059242217418</c:v>
                </c:pt>
                <c:pt idx="11142">
                  <c:v>6.8173124426393441</c:v>
                </c:pt>
                <c:pt idx="11143">
                  <c:v>-0.57511471476480902</c:v>
                </c:pt>
                <c:pt idx="11144">
                  <c:v>-7.5288127304236951E-2</c:v>
                </c:pt>
                <c:pt idx="11145">
                  <c:v>0.99640673527599144</c:v>
                </c:pt>
                <c:pt idx="11146">
                  <c:v>-0.88456900428742546</c:v>
                </c:pt>
                <c:pt idx="11147">
                  <c:v>8.3837042924740537</c:v>
                </c:pt>
                <c:pt idx="11148">
                  <c:v>-11.58276924038209</c:v>
                </c:pt>
                <c:pt idx="11149">
                  <c:v>-0.71897984869284359</c:v>
                </c:pt>
                <c:pt idx="11150">
                  <c:v>3.7725895038969282</c:v>
                </c:pt>
                <c:pt idx="11151">
                  <c:v>-8.6450579349844769</c:v>
                </c:pt>
                <c:pt idx="11152">
                  <c:v>-1.5841612260319176</c:v>
                </c:pt>
                <c:pt idx="11153">
                  <c:v>-1.5569974921851775</c:v>
                </c:pt>
                <c:pt idx="11154">
                  <c:v>0.30785290967563944</c:v>
                </c:pt>
                <c:pt idx="11155">
                  <c:v>-0.74416109557041021</c:v>
                </c:pt>
                <c:pt idx="11156">
                  <c:v>-9.229619965185119</c:v>
                </c:pt>
                <c:pt idx="11157">
                  <c:v>-0.31207841502025963</c:v>
                </c:pt>
                <c:pt idx="11158">
                  <c:v>-0.72271393151541419</c:v>
                </c:pt>
                <c:pt idx="11159">
                  <c:v>0.35230174393088126</c:v>
                </c:pt>
                <c:pt idx="11160">
                  <c:v>0.80296315294044629</c:v>
                </c:pt>
                <c:pt idx="11161">
                  <c:v>0.13289427049734576</c:v>
                </c:pt>
                <c:pt idx="11162">
                  <c:v>-0.41503749927884381</c:v>
                </c:pt>
                <c:pt idx="11163">
                  <c:v>1.7369655941662061</c:v>
                </c:pt>
                <c:pt idx="11164">
                  <c:v>-1.4600872401168328</c:v>
                </c:pt>
                <c:pt idx="11165">
                  <c:v>-12.534708168026555</c:v>
                </c:pt>
                <c:pt idx="11166">
                  <c:v>11.759333407194662</c:v>
                </c:pt>
                <c:pt idx="11167">
                  <c:v>-0.88535743405887735</c:v>
                </c:pt>
                <c:pt idx="11168">
                  <c:v>8.3837042924740537</c:v>
                </c:pt>
                <c:pt idx="11169">
                  <c:v>3.0534368148112147E-2</c:v>
                </c:pt>
                <c:pt idx="11170">
                  <c:v>-8.896143392781948E-2</c:v>
                </c:pt>
                <c:pt idx="11171">
                  <c:v>-8.6462586799900301</c:v>
                </c:pt>
                <c:pt idx="11172">
                  <c:v>-0.18233002233309281</c:v>
                </c:pt>
                <c:pt idx="11173">
                  <c:v>0.67609079932104843</c:v>
                </c:pt>
                <c:pt idx="11174">
                  <c:v>-2.4662054234269072E-2</c:v>
                </c:pt>
                <c:pt idx="11175">
                  <c:v>-0.88783225979283376</c:v>
                </c:pt>
                <c:pt idx="11176">
                  <c:v>0.91384335625028557</c:v>
                </c:pt>
                <c:pt idx="11177">
                  <c:v>9.8667637673533513</c:v>
                </c:pt>
                <c:pt idx="11178">
                  <c:v>7.8002512001273172E-2</c:v>
                </c:pt>
                <c:pt idx="11179">
                  <c:v>0</c:v>
                </c:pt>
                <c:pt idx="11180">
                  <c:v>0.71437890909896573</c:v>
                </c:pt>
                <c:pt idx="11181">
                  <c:v>-0.19871959235208028</c:v>
                </c:pt>
                <c:pt idx="11182">
                  <c:v>-0.17687776208407952</c:v>
                </c:pt>
                <c:pt idx="11183">
                  <c:v>0.67318968373289156</c:v>
                </c:pt>
                <c:pt idx="11184">
                  <c:v>-0.38702312310924714</c:v>
                </c:pt>
                <c:pt idx="11185">
                  <c:v>-0.29594244217665988</c:v>
                </c:pt>
                <c:pt idx="11186">
                  <c:v>-6.8603813999023516E-2</c:v>
                </c:pt>
                <c:pt idx="11187">
                  <c:v>-2.1053883997963521</c:v>
                </c:pt>
                <c:pt idx="11188">
                  <c:v>0.49910176406731827</c:v>
                </c:pt>
                <c:pt idx="11189">
                  <c:v>2.3458972823988962E-2</c:v>
                </c:pt>
                <c:pt idx="11190">
                  <c:v>0.33948646627166712</c:v>
                </c:pt>
                <c:pt idx="11191">
                  <c:v>-0.1173569506381591</c:v>
                </c:pt>
                <c:pt idx="11192">
                  <c:v>-1.1917431116480028</c:v>
                </c:pt>
                <c:pt idx="11193">
                  <c:v>-1.7671026327055341E-2</c:v>
                </c:pt>
                <c:pt idx="11194">
                  <c:v>9.965784284662087</c:v>
                </c:pt>
                <c:pt idx="11195">
                  <c:v>0.15200309344504975</c:v>
                </c:pt>
                <c:pt idx="11196">
                  <c:v>0.14886338591448278</c:v>
                </c:pt>
                <c:pt idx="11197">
                  <c:v>-0.36975661997797754</c:v>
                </c:pt>
                <c:pt idx="11198">
                  <c:v>-0.28728195208047114</c:v>
                </c:pt>
                <c:pt idx="11199">
                  <c:v>-11.416621621364193</c:v>
                </c:pt>
                <c:pt idx="11200">
                  <c:v>-9.9535673550914222E-2</c:v>
                </c:pt>
                <c:pt idx="11201">
                  <c:v>0.10700143535259073</c:v>
                </c:pt>
                <c:pt idx="11202">
                  <c:v>4.4356202093884196E-2</c:v>
                </c:pt>
                <c:pt idx="11203">
                  <c:v>0.1012833358371817</c:v>
                </c:pt>
                <c:pt idx="11204">
                  <c:v>-4.0528949484321259</c:v>
                </c:pt>
                <c:pt idx="11205">
                  <c:v>-1.3410369178350672</c:v>
                </c:pt>
                <c:pt idx="11206">
                  <c:v>0.65941244988103753</c:v>
                </c:pt>
                <c:pt idx="11207">
                  <c:v>0.37915296358031247</c:v>
                </c:pt>
                <c:pt idx="11208">
                  <c:v>7.6462586799900292</c:v>
                </c:pt>
                <c:pt idx="11209">
                  <c:v>-3.5205719134512017</c:v>
                </c:pt>
                <c:pt idx="11210">
                  <c:v>9.7598881832218343</c:v>
                </c:pt>
                <c:pt idx="11211">
                  <c:v>-5.9228321394775394</c:v>
                </c:pt>
                <c:pt idx="11212">
                  <c:v>8.0606959316875546</c:v>
                </c:pt>
                <c:pt idx="11213">
                  <c:v>-8.3837042924740537</c:v>
                </c:pt>
                <c:pt idx="11214">
                  <c:v>-8.3837042924740537</c:v>
                </c:pt>
                <c:pt idx="11215">
                  <c:v>-12.759402765865902</c:v>
                </c:pt>
                <c:pt idx="11216">
                  <c:v>-7.6486571760385464</c:v>
                </c:pt>
                <c:pt idx="11217">
                  <c:v>-0.29996097483215151</c:v>
                </c:pt>
                <c:pt idx="11218">
                  <c:v>7.0660891904577738</c:v>
                </c:pt>
                <c:pt idx="11219">
                  <c:v>0</c:v>
                </c:pt>
                <c:pt idx="11220">
                  <c:v>-0.21176327972793763</c:v>
                </c:pt>
                <c:pt idx="11221">
                  <c:v>-8.6324799824372161E-2</c:v>
                </c:pt>
                <c:pt idx="11222">
                  <c:v>1.1375035237499354</c:v>
                </c:pt>
                <c:pt idx="11223">
                  <c:v>-0.20511442990461257</c:v>
                </c:pt>
                <c:pt idx="11224">
                  <c:v>-0.47275299713513125</c:v>
                </c:pt>
                <c:pt idx="11225">
                  <c:v>12.468454344036344</c:v>
                </c:pt>
                <c:pt idx="11226">
                  <c:v>-8.0624959257337636</c:v>
                </c:pt>
                <c:pt idx="11227">
                  <c:v>-1.4474043304667588</c:v>
                </c:pt>
                <c:pt idx="11228">
                  <c:v>0.36257007938470842</c:v>
                </c:pt>
                <c:pt idx="11229">
                  <c:v>0.4150374992788442</c:v>
                </c:pt>
                <c:pt idx="11230">
                  <c:v>-1.8378529314854845E-2</c:v>
                </c:pt>
                <c:pt idx="11231">
                  <c:v>0.26589405997303439</c:v>
                </c:pt>
                <c:pt idx="11232">
                  <c:v>-2.5968661485783247</c:v>
                </c:pt>
                <c:pt idx="11233">
                  <c:v>0.38466385023532507</c:v>
                </c:pt>
                <c:pt idx="11234">
                  <c:v>0.29319637634404644</c:v>
                </c:pt>
                <c:pt idx="11235">
                  <c:v>0.15696934633839948</c:v>
                </c:pt>
                <c:pt idx="11236">
                  <c:v>-0.22342254993493718</c:v>
                </c:pt>
                <c:pt idx="11237">
                  <c:v>8.3837042924740537</c:v>
                </c:pt>
                <c:pt idx="11238">
                  <c:v>-8.6462586799900301</c:v>
                </c:pt>
                <c:pt idx="11239">
                  <c:v>1.4737602237821612</c:v>
                </c:pt>
                <c:pt idx="11240">
                  <c:v>-8.365792904690951E-2</c:v>
                </c:pt>
                <c:pt idx="11241">
                  <c:v>-0.48735170409473411</c:v>
                </c:pt>
                <c:pt idx="11242">
                  <c:v>0.7408076604606002</c:v>
                </c:pt>
                <c:pt idx="11243">
                  <c:v>-9.2304207950923818</c:v>
                </c:pt>
                <c:pt idx="11244">
                  <c:v>0.13750352374993502</c:v>
                </c:pt>
                <c:pt idx="11245">
                  <c:v>-0.80039097430783956</c:v>
                </c:pt>
                <c:pt idx="11246">
                  <c:v>-11.814048332230835</c:v>
                </c:pt>
                <c:pt idx="11247">
                  <c:v>-11.892036785411905</c:v>
                </c:pt>
                <c:pt idx="11248">
                  <c:v>-7.0660891904577721</c:v>
                </c:pt>
                <c:pt idx="11249">
                  <c:v>0.10691520391651189</c:v>
                </c:pt>
                <c:pt idx="11250">
                  <c:v>-12.485158443755667</c:v>
                </c:pt>
                <c:pt idx="11251">
                  <c:v>-10.89178370321831</c:v>
                </c:pt>
                <c:pt idx="11252">
                  <c:v>0.25276607037996696</c:v>
                </c:pt>
                <c:pt idx="11253">
                  <c:v>-6.9540933253077114E-2</c:v>
                </c:pt>
                <c:pt idx="11254">
                  <c:v>-7.0660891904577721</c:v>
                </c:pt>
                <c:pt idx="11255">
                  <c:v>-11.268736919579066</c:v>
                </c:pt>
                <c:pt idx="11256">
                  <c:v>-12.790891475697311</c:v>
                </c:pt>
                <c:pt idx="11257">
                  <c:v>0.20741235370487127</c:v>
                </c:pt>
                <c:pt idx="11258">
                  <c:v>-6.0732489820306386</c:v>
                </c:pt>
                <c:pt idx="11259">
                  <c:v>9.3822637581148367</c:v>
                </c:pt>
                <c:pt idx="11260">
                  <c:v>13.86710000980268</c:v>
                </c:pt>
                <c:pt idx="11261">
                  <c:v>7.0660891904577721</c:v>
                </c:pt>
                <c:pt idx="11262">
                  <c:v>0.10691520391651189</c:v>
                </c:pt>
                <c:pt idx="11263">
                  <c:v>-0.30823429802065666</c:v>
                </c:pt>
                <c:pt idx="11264">
                  <c:v>-0.25963382667327956</c:v>
                </c:pt>
                <c:pt idx="11265">
                  <c:v>-5.0626073069968115E-2</c:v>
                </c:pt>
                <c:pt idx="11266">
                  <c:v>-9.5196362528432132</c:v>
                </c:pt>
                <c:pt idx="11267">
                  <c:v>-0.19984057934659996</c:v>
                </c:pt>
                <c:pt idx="11268">
                  <c:v>-0.7154905006724267</c:v>
                </c:pt>
                <c:pt idx="11269">
                  <c:v>-1.7093533629583459</c:v>
                </c:pt>
                <c:pt idx="11270">
                  <c:v>0.13750352374993502</c:v>
                </c:pt>
                <c:pt idx="11271">
                  <c:v>-7.1709203067876803</c:v>
                </c:pt>
                <c:pt idx="11272">
                  <c:v>-11.381182412624446</c:v>
                </c:pt>
                <c:pt idx="11273">
                  <c:v>0.23107466443624888</c:v>
                </c:pt>
                <c:pt idx="11274">
                  <c:v>-0.22555970041513082</c:v>
                </c:pt>
                <c:pt idx="11275">
                  <c:v>0.26303440583379378</c:v>
                </c:pt>
                <c:pt idx="11276">
                  <c:v>-0.16571997219955767</c:v>
                </c:pt>
                <c:pt idx="11277">
                  <c:v>-0.16545041488626569</c:v>
                </c:pt>
                <c:pt idx="11278">
                  <c:v>0.48542682717024188</c:v>
                </c:pt>
                <c:pt idx="11279">
                  <c:v>0.45121111183232882</c:v>
                </c:pt>
                <c:pt idx="11280">
                  <c:v>2.4809895037544803E-3</c:v>
                </c:pt>
                <c:pt idx="11281">
                  <c:v>1.2016338611696507</c:v>
                </c:pt>
                <c:pt idx="11282">
                  <c:v>1.5128742793349788</c:v>
                </c:pt>
                <c:pt idx="11283">
                  <c:v>1.3730567261047766</c:v>
                </c:pt>
                <c:pt idx="11284">
                  <c:v>0.11060548740309976</c:v>
                </c:pt>
                <c:pt idx="11285">
                  <c:v>-0.34303917491919189</c:v>
                </c:pt>
                <c:pt idx="11286">
                  <c:v>0.54382380592766988</c:v>
                </c:pt>
                <c:pt idx="11287">
                  <c:v>-0.59166492876164756</c:v>
                </c:pt>
                <c:pt idx="11288">
                  <c:v>0.42277314805844907</c:v>
                </c:pt>
                <c:pt idx="11289">
                  <c:v>0.40972369938237591</c:v>
                </c:pt>
                <c:pt idx="11290">
                  <c:v>-0.77760757866355223</c:v>
                </c:pt>
                <c:pt idx="11291">
                  <c:v>7.6486571760385464</c:v>
                </c:pt>
                <c:pt idx="11292">
                  <c:v>-0.26303440583379395</c:v>
                </c:pt>
                <c:pt idx="11293">
                  <c:v>0.12475503100794649</c:v>
                </c:pt>
                <c:pt idx="11294">
                  <c:v>0.57776699931695219</c:v>
                </c:pt>
                <c:pt idx="11295">
                  <c:v>-0.18285245319735149</c:v>
                </c:pt>
                <c:pt idx="11296">
                  <c:v>-1.0503541998870494</c:v>
                </c:pt>
                <c:pt idx="11297">
                  <c:v>-0.27907261592556531</c:v>
                </c:pt>
                <c:pt idx="11298">
                  <c:v>0.91560781270962777</c:v>
                </c:pt>
                <c:pt idx="11299">
                  <c:v>-12.131428288776522</c:v>
                </c:pt>
                <c:pt idx="11300">
                  <c:v>-13.442597981527621</c:v>
                </c:pt>
                <c:pt idx="11301">
                  <c:v>-10.813781191217037</c:v>
                </c:pt>
                <c:pt idx="11302">
                  <c:v>7.0660891904577738</c:v>
                </c:pt>
                <c:pt idx="11303">
                  <c:v>1.540435774621409</c:v>
                </c:pt>
                <c:pt idx="11304">
                  <c:v>10.518653155673389</c:v>
                </c:pt>
                <c:pt idx="11305">
                  <c:v>-1.5052971137571636</c:v>
                </c:pt>
                <c:pt idx="11306">
                  <c:v>10.307580315927396</c:v>
                </c:pt>
                <c:pt idx="11307">
                  <c:v>-8.6462586799900301</c:v>
                </c:pt>
                <c:pt idx="11308">
                  <c:v>-9.7604427459966399</c:v>
                </c:pt>
                <c:pt idx="11309">
                  <c:v>8.4392187290372608E-2</c:v>
                </c:pt>
                <c:pt idx="11310">
                  <c:v>0.45853021589576493</c:v>
                </c:pt>
                <c:pt idx="11311">
                  <c:v>18.011270941021554</c:v>
                </c:pt>
                <c:pt idx="11312">
                  <c:v>0.55892463981963236</c:v>
                </c:pt>
                <c:pt idx="11313">
                  <c:v>1.5254614889724947</c:v>
                </c:pt>
                <c:pt idx="11314">
                  <c:v>0.36551736343504521</c:v>
                </c:pt>
                <c:pt idx="11315">
                  <c:v>1.9874469496569156</c:v>
                </c:pt>
                <c:pt idx="11316">
                  <c:v>-1.8800905362648033</c:v>
                </c:pt>
                <c:pt idx="11317">
                  <c:v>-0.39854937649027472</c:v>
                </c:pt>
                <c:pt idx="11318">
                  <c:v>-9.7297201354914695E-2</c:v>
                </c:pt>
                <c:pt idx="11319">
                  <c:v>-8.0606959316875546</c:v>
                </c:pt>
                <c:pt idx="11320">
                  <c:v>-9.0597950917951025</c:v>
                </c:pt>
                <c:pt idx="11321">
                  <c:v>0.99999999999999989</c:v>
                </c:pt>
                <c:pt idx="11322">
                  <c:v>0.51441864527109549</c:v>
                </c:pt>
                <c:pt idx="11323">
                  <c:v>9.3822637581148367</c:v>
                </c:pt>
                <c:pt idx="11324">
                  <c:v>6.0732489820306386</c:v>
                </c:pt>
                <c:pt idx="11325">
                  <c:v>10.45189794595189</c:v>
                </c:pt>
                <c:pt idx="11326">
                  <c:v>-0.14710429403221087</c:v>
                </c:pt>
                <c:pt idx="11327">
                  <c:v>-0.37747408632236074</c:v>
                </c:pt>
                <c:pt idx="11328">
                  <c:v>-9.0243324163584271E-2</c:v>
                </c:pt>
                <c:pt idx="11329">
                  <c:v>0.4150374992788437</c:v>
                </c:pt>
                <c:pt idx="11330">
                  <c:v>11.61378946447258</c:v>
                </c:pt>
                <c:pt idx="11331">
                  <c:v>0.1426162314352768</c:v>
                </c:pt>
                <c:pt idx="11332">
                  <c:v>0.51037318430047229</c:v>
                </c:pt>
                <c:pt idx="11333">
                  <c:v>-0.32598631146171558</c:v>
                </c:pt>
                <c:pt idx="11334">
                  <c:v>1.0520222123482819</c:v>
                </c:pt>
                <c:pt idx="11335">
                  <c:v>-0.48805229657706517</c:v>
                </c:pt>
                <c:pt idx="11336">
                  <c:v>-7.0660891904577721</c:v>
                </c:pt>
                <c:pt idx="11337">
                  <c:v>-13.510146020155364</c:v>
                </c:pt>
                <c:pt idx="11338">
                  <c:v>-0.39974762825424898</c:v>
                </c:pt>
                <c:pt idx="11339">
                  <c:v>0.35587542681070011</c:v>
                </c:pt>
                <c:pt idx="11340">
                  <c:v>1.2017452097530851E-3</c:v>
                </c:pt>
                <c:pt idx="11341">
                  <c:v>-3.8073549220576046</c:v>
                </c:pt>
                <c:pt idx="11342">
                  <c:v>3.8073549220576046</c:v>
                </c:pt>
                <c:pt idx="11343">
                  <c:v>1.6780719051126378</c:v>
                </c:pt>
                <c:pt idx="11344">
                  <c:v>-9.0597950917951025</c:v>
                </c:pt>
                <c:pt idx="11345">
                  <c:v>-0.18817160136308805</c:v>
                </c:pt>
                <c:pt idx="11346">
                  <c:v>-9.7598881832218343</c:v>
                </c:pt>
                <c:pt idx="11347">
                  <c:v>-0.13492958008610836</c:v>
                </c:pt>
                <c:pt idx="11348">
                  <c:v>0.61909518564030219</c:v>
                </c:pt>
                <c:pt idx="11349">
                  <c:v>-8.201557450789676E-2</c:v>
                </c:pt>
                <c:pt idx="11350">
                  <c:v>8.8683081332894673</c:v>
                </c:pt>
                <c:pt idx="11351">
                  <c:v>9.8672787397096631</c:v>
                </c:pt>
                <c:pt idx="11352">
                  <c:v>-9.2304207950923818</c:v>
                </c:pt>
                <c:pt idx="11353">
                  <c:v>5.08746284125034</c:v>
                </c:pt>
                <c:pt idx="11354">
                  <c:v>-8.0624959257337636</c:v>
                </c:pt>
                <c:pt idx="11355">
                  <c:v>8.0624959257337636</c:v>
                </c:pt>
                <c:pt idx="11356">
                  <c:v>6.0732489820306386</c:v>
                </c:pt>
                <c:pt idx="11357">
                  <c:v>10.381182412624446</c:v>
                </c:pt>
                <c:pt idx="11358">
                  <c:v>7.6486571760385464</c:v>
                </c:pt>
                <c:pt idx="11359">
                  <c:v>-7.0660891904577721</c:v>
                </c:pt>
                <c:pt idx="11360">
                  <c:v>8.6450579349844769</c:v>
                </c:pt>
                <c:pt idx="11361">
                  <c:v>1.9539709068959252</c:v>
                </c:pt>
                <c:pt idx="11362">
                  <c:v>-8.0624959257337636</c:v>
                </c:pt>
                <c:pt idx="11363">
                  <c:v>-12.013322673425447</c:v>
                </c:pt>
                <c:pt idx="11364">
                  <c:v>2.5025003405291835</c:v>
                </c:pt>
                <c:pt idx="11365">
                  <c:v>0.40246364397003059</c:v>
                </c:pt>
                <c:pt idx="11366">
                  <c:v>10.583082767502933</c:v>
                </c:pt>
                <c:pt idx="11367">
                  <c:v>1.4762148374691315</c:v>
                </c:pt>
                <c:pt idx="11368">
                  <c:v>-0.99348669304132531</c:v>
                </c:pt>
                <c:pt idx="11369">
                  <c:v>0.20645087746742652</c:v>
                </c:pt>
                <c:pt idx="11370">
                  <c:v>-0.63458043313772061</c:v>
                </c:pt>
                <c:pt idx="11371">
                  <c:v>-0.32462220405662556</c:v>
                </c:pt>
                <c:pt idx="11372">
                  <c:v>0.37851162325372983</c:v>
                </c:pt>
                <c:pt idx="11373">
                  <c:v>-0.99820000595378977</c:v>
                </c:pt>
                <c:pt idx="11374">
                  <c:v>1.0588936890535687</c:v>
                </c:pt>
                <c:pt idx="11375">
                  <c:v>-0.16533773194666035</c:v>
                </c:pt>
                <c:pt idx="11376">
                  <c:v>0.99919872531076115</c:v>
                </c:pt>
                <c:pt idx="11377">
                  <c:v>2.1685234517815704</c:v>
                </c:pt>
                <c:pt idx="11378">
                  <c:v>-8.3822637581148367</c:v>
                </c:pt>
                <c:pt idx="11379">
                  <c:v>2.0000000000000004</c:v>
                </c:pt>
                <c:pt idx="11380">
                  <c:v>-1.5319162663595218</c:v>
                </c:pt>
                <c:pt idx="11381">
                  <c:v>1.3176151020162798</c:v>
                </c:pt>
                <c:pt idx="11382">
                  <c:v>-0.10236171762967808</c:v>
                </c:pt>
                <c:pt idx="11383">
                  <c:v>9.5824556451105813</c:v>
                </c:pt>
                <c:pt idx="11384">
                  <c:v>1.2370391973008494</c:v>
                </c:pt>
                <c:pt idx="11385">
                  <c:v>-1.0857298740258838</c:v>
                </c:pt>
                <c:pt idx="11386">
                  <c:v>-0.485066198486727</c:v>
                </c:pt>
                <c:pt idx="11387">
                  <c:v>-3.2837849252754858</c:v>
                </c:pt>
                <c:pt idx="11388">
                  <c:v>-1.6017132519074588E-16</c:v>
                </c:pt>
                <c:pt idx="11389">
                  <c:v>2.8264006777481505</c:v>
                </c:pt>
                <c:pt idx="11390">
                  <c:v>0.35614381022527536</c:v>
                </c:pt>
                <c:pt idx="11391">
                  <c:v>-0.29790486568084584</c:v>
                </c:pt>
                <c:pt idx="11392">
                  <c:v>-0.75586141031581389</c:v>
                </c:pt>
                <c:pt idx="11393">
                  <c:v>-0.68684211474036971</c:v>
                </c:pt>
                <c:pt idx="11394">
                  <c:v>11.61378946447258</c:v>
                </c:pt>
                <c:pt idx="11395">
                  <c:v>0.30666133823405173</c:v>
                </c:pt>
                <c:pt idx="11396">
                  <c:v>0.74786887206740738</c:v>
                </c:pt>
                <c:pt idx="11397">
                  <c:v>-0.90108497392731335</c:v>
                </c:pt>
                <c:pt idx="11398">
                  <c:v>-0.27871602806606349</c:v>
                </c:pt>
                <c:pt idx="11399">
                  <c:v>0.63959775729800206</c:v>
                </c:pt>
                <c:pt idx="11400">
                  <c:v>0.462971976342546</c:v>
                </c:pt>
                <c:pt idx="11401">
                  <c:v>-0.22826898767311729</c:v>
                </c:pt>
                <c:pt idx="11402">
                  <c:v>-0.27798474729976519</c:v>
                </c:pt>
                <c:pt idx="11403">
                  <c:v>-5.5545888516776376</c:v>
                </c:pt>
                <c:pt idx="11404">
                  <c:v>-6.9108925261660152</c:v>
                </c:pt>
                <c:pt idx="11405">
                  <c:v>-10.703326841459814</c:v>
                </c:pt>
                <c:pt idx="11406">
                  <c:v>-0.23900713518734437</c:v>
                </c:pt>
                <c:pt idx="11407">
                  <c:v>-7.6462586799900292</c:v>
                </c:pt>
                <c:pt idx="11408">
                  <c:v>-1.5754081940079074</c:v>
                </c:pt>
                <c:pt idx="11409">
                  <c:v>11.188382790570113</c:v>
                </c:pt>
                <c:pt idx="11410">
                  <c:v>-7.9867901427823895</c:v>
                </c:pt>
                <c:pt idx="11411">
                  <c:v>0</c:v>
                </c:pt>
                <c:pt idx="11412">
                  <c:v>-1.4746585369186629E-2</c:v>
                </c:pt>
                <c:pt idx="11413">
                  <c:v>0.3718723656867044</c:v>
                </c:pt>
                <c:pt idx="11414">
                  <c:v>-0.19744606420621708</c:v>
                </c:pt>
                <c:pt idx="11415">
                  <c:v>0.1269121124822194</c:v>
                </c:pt>
                <c:pt idx="11416">
                  <c:v>-0.20961381661514539</c:v>
                </c:pt>
                <c:pt idx="11417">
                  <c:v>0.1269121124822194</c:v>
                </c:pt>
                <c:pt idx="11418">
                  <c:v>-15.807094926380511</c:v>
                </c:pt>
                <c:pt idx="11419">
                  <c:v>1.1227255423254121E-2</c:v>
                </c:pt>
                <c:pt idx="11420">
                  <c:v>-0.14611175950631081</c:v>
                </c:pt>
                <c:pt idx="11421">
                  <c:v>-1.1000164917659594</c:v>
                </c:pt>
                <c:pt idx="11422">
                  <c:v>-7.0115597686442696E-2</c:v>
                </c:pt>
                <c:pt idx="11423">
                  <c:v>5.08746284125034</c:v>
                </c:pt>
                <c:pt idx="11424">
                  <c:v>9.2304207950923818</c:v>
                </c:pt>
                <c:pt idx="11425">
                  <c:v>-1.451211111832329</c:v>
                </c:pt>
                <c:pt idx="11426">
                  <c:v>-0.48810096146856752</c:v>
                </c:pt>
                <c:pt idx="11427">
                  <c:v>-6.9108925261660152</c:v>
                </c:pt>
                <c:pt idx="11428">
                  <c:v>7.6462586799900292</c:v>
                </c:pt>
                <c:pt idx="11429">
                  <c:v>11.613636010763889</c:v>
                </c:pt>
                <c:pt idx="11430">
                  <c:v>-3.9716659484378063</c:v>
                </c:pt>
                <c:pt idx="11431">
                  <c:v>-2.9865461097644621</c:v>
                </c:pt>
                <c:pt idx="11432">
                  <c:v>-11.451554569765362</c:v>
                </c:pt>
                <c:pt idx="11433">
                  <c:v>0.32180791536787162</c:v>
                </c:pt>
                <c:pt idx="11434">
                  <c:v>-0.59105625863383082</c:v>
                </c:pt>
                <c:pt idx="11435">
                  <c:v>-0.78199934778071023</c:v>
                </c:pt>
                <c:pt idx="11436">
                  <c:v>-0.54663438206205672</c:v>
                </c:pt>
                <c:pt idx="11437">
                  <c:v>-7.6486571760385464</c:v>
                </c:pt>
                <c:pt idx="11438">
                  <c:v>-2.176773227002025</c:v>
                </c:pt>
                <c:pt idx="11439">
                  <c:v>-12.248915863856213</c:v>
                </c:pt>
                <c:pt idx="11440">
                  <c:v>-1.7450029132316249</c:v>
                </c:pt>
                <c:pt idx="11441">
                  <c:v>-2.0531113364595623</c:v>
                </c:pt>
                <c:pt idx="11442">
                  <c:v>8.8683081332894673</c:v>
                </c:pt>
                <c:pt idx="11443">
                  <c:v>9.7604427459966399</c:v>
                </c:pt>
                <c:pt idx="11444">
                  <c:v>0.50250034052918335</c:v>
                </c:pt>
                <c:pt idx="11445">
                  <c:v>-0.29224833400033262</c:v>
                </c:pt>
                <c:pt idx="11446">
                  <c:v>1.1210154009613662</c:v>
                </c:pt>
                <c:pt idx="11447">
                  <c:v>-10.058893689053569</c:v>
                </c:pt>
                <c:pt idx="11448">
                  <c:v>-0.28728195208047097</c:v>
                </c:pt>
                <c:pt idx="11449">
                  <c:v>0.85244281158614199</c:v>
                </c:pt>
                <c:pt idx="11450">
                  <c:v>-8.8683081332894673</c:v>
                </c:pt>
                <c:pt idx="11451">
                  <c:v>0.48903808072262106</c:v>
                </c:pt>
                <c:pt idx="11452">
                  <c:v>-0.21530567535356818</c:v>
                </c:pt>
                <c:pt idx="11453">
                  <c:v>1</c:v>
                </c:pt>
                <c:pt idx="11454">
                  <c:v>2.1776533053697944E-3</c:v>
                </c:pt>
                <c:pt idx="11455">
                  <c:v>-6.0732489820306386</c:v>
                </c:pt>
                <c:pt idx="11456">
                  <c:v>-10.759888183221834</c:v>
                </c:pt>
                <c:pt idx="11457">
                  <c:v>1.8011895492518892</c:v>
                </c:pt>
                <c:pt idx="11458">
                  <c:v>1.3831352638576595</c:v>
                </c:pt>
                <c:pt idx="11459">
                  <c:v>-5.0732489820306386</c:v>
                </c:pt>
                <c:pt idx="11460">
                  <c:v>-3.9930299020867457</c:v>
                </c:pt>
                <c:pt idx="11461">
                  <c:v>0.84736566828590398</c:v>
                </c:pt>
                <c:pt idx="11462">
                  <c:v>5.2419204469957128</c:v>
                </c:pt>
                <c:pt idx="11463">
                  <c:v>-7.0660891904577721</c:v>
                </c:pt>
                <c:pt idx="11464">
                  <c:v>-11.518489240994933</c:v>
                </c:pt>
                <c:pt idx="11465">
                  <c:v>0.50695998871988301</c:v>
                </c:pt>
                <c:pt idx="11466">
                  <c:v>-1.012383724455832</c:v>
                </c:pt>
                <c:pt idx="11467">
                  <c:v>0.29884448177432121</c:v>
                </c:pt>
                <c:pt idx="11468">
                  <c:v>9.9535673550914375E-2</c:v>
                </c:pt>
                <c:pt idx="11469">
                  <c:v>-8.3822637581148385</c:v>
                </c:pt>
                <c:pt idx="11470">
                  <c:v>0.51422971489672586</c:v>
                </c:pt>
                <c:pt idx="11471">
                  <c:v>-0.22948184612276698</c:v>
                </c:pt>
                <c:pt idx="11472">
                  <c:v>0.47946937187384231</c:v>
                </c:pt>
                <c:pt idx="11473">
                  <c:v>-0.56828375957452582</c:v>
                </c:pt>
                <c:pt idx="11474">
                  <c:v>-1.8913711778265607</c:v>
                </c:pt>
                <c:pt idx="11475">
                  <c:v>8.6462586799900301</c:v>
                </c:pt>
                <c:pt idx="11476">
                  <c:v>9.229619965185119</c:v>
                </c:pt>
                <c:pt idx="11477">
                  <c:v>12.977816540594029</c:v>
                </c:pt>
                <c:pt idx="11478">
                  <c:v>0.99284020842713405</c:v>
                </c:pt>
                <c:pt idx="11479">
                  <c:v>-6.0037802249912877</c:v>
                </c:pt>
                <c:pt idx="11480">
                  <c:v>-0.91753783980802739</c:v>
                </c:pt>
                <c:pt idx="11481">
                  <c:v>-8.8672787397096631</c:v>
                </c:pt>
                <c:pt idx="11482">
                  <c:v>-12.229019050893521</c:v>
                </c:pt>
                <c:pt idx="11483">
                  <c:v>-9.229619965185119</c:v>
                </c:pt>
                <c:pt idx="11484">
                  <c:v>5.9148833863620496</c:v>
                </c:pt>
                <c:pt idx="11485">
                  <c:v>-8.0624959257337636</c:v>
                </c:pt>
                <c:pt idx="11486">
                  <c:v>-1.4694852833012202</c:v>
                </c:pt>
                <c:pt idx="11487">
                  <c:v>1.9529864130570977</c:v>
                </c:pt>
                <c:pt idx="11488">
                  <c:v>10.917123403264748</c:v>
                </c:pt>
                <c:pt idx="11489">
                  <c:v>0.47704716155426857</c:v>
                </c:pt>
                <c:pt idx="11490">
                  <c:v>16.958258165334083</c:v>
                </c:pt>
                <c:pt idx="11491">
                  <c:v>1.0990205173087366</c:v>
                </c:pt>
                <c:pt idx="11492">
                  <c:v>-9.0606959316875546</c:v>
                </c:pt>
                <c:pt idx="11493">
                  <c:v>0.69333866176594805</c:v>
                </c:pt>
                <c:pt idx="11494">
                  <c:v>-1.6438561897747244</c:v>
                </c:pt>
                <c:pt idx="11495">
                  <c:v>3.8073549220576046</c:v>
                </c:pt>
                <c:pt idx="11496">
                  <c:v>0.44057259138598176</c:v>
                </c:pt>
                <c:pt idx="11497">
                  <c:v>-0.12373536842224497</c:v>
                </c:pt>
                <c:pt idx="11498">
                  <c:v>16.540693120719322</c:v>
                </c:pt>
                <c:pt idx="11499">
                  <c:v>11.146568675740786</c:v>
                </c:pt>
                <c:pt idx="11500">
                  <c:v>-12.501837184902296</c:v>
                </c:pt>
                <c:pt idx="11501">
                  <c:v>-5.3457748368417297</c:v>
                </c:pt>
                <c:pt idx="11502">
                  <c:v>1.5360529002402099</c:v>
                </c:pt>
                <c:pt idx="11503">
                  <c:v>8.0624959257337636</c:v>
                </c:pt>
                <c:pt idx="11504">
                  <c:v>-0.65018016016763702</c:v>
                </c:pt>
                <c:pt idx="11505">
                  <c:v>-1.9120523007242978</c:v>
                </c:pt>
                <c:pt idx="11506">
                  <c:v>-9.2304207950923818</c:v>
                </c:pt>
                <c:pt idx="11507">
                  <c:v>-0.13326653086346404</c:v>
                </c:pt>
                <c:pt idx="11508">
                  <c:v>-9.5196362528432132</c:v>
                </c:pt>
                <c:pt idx="11509">
                  <c:v>3.5163664546528093</c:v>
                </c:pt>
                <c:pt idx="11510">
                  <c:v>2.9061094124446476</c:v>
                </c:pt>
                <c:pt idx="11511">
                  <c:v>11.146780789986687</c:v>
                </c:pt>
                <c:pt idx="11512">
                  <c:v>0.36131183189565308</c:v>
                </c:pt>
                <c:pt idx="11513">
                  <c:v>1.5698556083309478</c:v>
                </c:pt>
                <c:pt idx="11514">
                  <c:v>-1.8454900509443752</c:v>
                </c:pt>
                <c:pt idx="11515">
                  <c:v>9.8662486111111729</c:v>
                </c:pt>
                <c:pt idx="11516">
                  <c:v>2.0146498113032578</c:v>
                </c:pt>
                <c:pt idx="11517">
                  <c:v>-0.53605290024021013</c:v>
                </c:pt>
                <c:pt idx="11518">
                  <c:v>0.88629950083527176</c:v>
                </c:pt>
                <c:pt idx="11519">
                  <c:v>0.11208092687002821</c:v>
                </c:pt>
                <c:pt idx="11520">
                  <c:v>0.26303440583379378</c:v>
                </c:pt>
                <c:pt idx="11521">
                  <c:v>-3.4995378444684788</c:v>
                </c:pt>
                <c:pt idx="11522">
                  <c:v>-2.3693139082161596</c:v>
                </c:pt>
                <c:pt idx="11523">
                  <c:v>-12.840384550711667</c:v>
                </c:pt>
                <c:pt idx="11524">
                  <c:v>5.5647846187835261</c:v>
                </c:pt>
                <c:pt idx="11525">
                  <c:v>8.0624959257337636</c:v>
                </c:pt>
                <c:pt idx="11526">
                  <c:v>-7.4272762378626095E-2</c:v>
                </c:pt>
                <c:pt idx="11527">
                  <c:v>-0.15611920191728165</c:v>
                </c:pt>
                <c:pt idx="11528">
                  <c:v>-8.6462586799900301</c:v>
                </c:pt>
                <c:pt idx="11529">
                  <c:v>8.1309994895339877</c:v>
                </c:pt>
                <c:pt idx="11530">
                  <c:v>2.3521916561746372</c:v>
                </c:pt>
                <c:pt idx="11531">
                  <c:v>1.1569865009593059</c:v>
                </c:pt>
                <c:pt idx="11532">
                  <c:v>-8.1300102101848168E-2</c:v>
                </c:pt>
                <c:pt idx="11533">
                  <c:v>1.2903925214542555</c:v>
                </c:pt>
                <c:pt idx="11534">
                  <c:v>0.44057259138598148</c:v>
                </c:pt>
                <c:pt idx="11535">
                  <c:v>-1.1015380264620622</c:v>
                </c:pt>
                <c:pt idx="11536">
                  <c:v>2.5005221099966564</c:v>
                </c:pt>
                <c:pt idx="11537">
                  <c:v>-1.8253149787454159</c:v>
                </c:pt>
                <c:pt idx="11538">
                  <c:v>11.416797527606059</c:v>
                </c:pt>
                <c:pt idx="11539">
                  <c:v>-0.11946366660157143</c:v>
                </c:pt>
                <c:pt idx="11540">
                  <c:v>7.0660891904577721</c:v>
                </c:pt>
                <c:pt idx="11541">
                  <c:v>-0.46297197634254567</c:v>
                </c:pt>
                <c:pt idx="11542">
                  <c:v>7.6462586799900292</c:v>
                </c:pt>
                <c:pt idx="11543">
                  <c:v>9.7598881832218343</c:v>
                </c:pt>
                <c:pt idx="11544">
                  <c:v>0.37851162325372983</c:v>
                </c:pt>
                <c:pt idx="11545">
                  <c:v>-8.8672787397096631</c:v>
                </c:pt>
                <c:pt idx="11546">
                  <c:v>-1.2197306216129336</c:v>
                </c:pt>
                <c:pt idx="11547">
                  <c:v>-0.76073376009915616</c:v>
                </c:pt>
                <c:pt idx="11548">
                  <c:v>0.39796398591990212</c:v>
                </c:pt>
                <c:pt idx="11549">
                  <c:v>-5.4447784022376294E-2</c:v>
                </c:pt>
                <c:pt idx="11550">
                  <c:v>-0.49304001128011699</c:v>
                </c:pt>
                <c:pt idx="11551">
                  <c:v>16.499762856664439</c:v>
                </c:pt>
                <c:pt idx="11552">
                  <c:v>-2.3001901223543202</c:v>
                </c:pt>
                <c:pt idx="11553">
                  <c:v>-9.4043306186350843</c:v>
                </c:pt>
                <c:pt idx="11554">
                  <c:v>-0.77717844779959822</c:v>
                </c:pt>
                <c:pt idx="11555">
                  <c:v>-6.0732489820306386</c:v>
                </c:pt>
                <c:pt idx="11556">
                  <c:v>0.30095396579362094</c:v>
                </c:pt>
                <c:pt idx="11557">
                  <c:v>0.29289038999305328</c:v>
                </c:pt>
                <c:pt idx="11558">
                  <c:v>7.3462161941021176E-2</c:v>
                </c:pt>
                <c:pt idx="11559">
                  <c:v>10.146780789986687</c:v>
                </c:pt>
                <c:pt idx="11560">
                  <c:v>0.16600995143892933</c:v>
                </c:pt>
                <c:pt idx="11561">
                  <c:v>1.1507616175320636</c:v>
                </c:pt>
                <c:pt idx="11562">
                  <c:v>-0.15527822547791095</c:v>
                </c:pt>
                <c:pt idx="11563">
                  <c:v>0.22437278546468858</c:v>
                </c:pt>
                <c:pt idx="11564">
                  <c:v>0.14166114922359077</c:v>
                </c:pt>
                <c:pt idx="11565">
                  <c:v>-8.3768357692597856E-2</c:v>
                </c:pt>
                <c:pt idx="11566">
                  <c:v>-0.34932824899623466</c:v>
                </c:pt>
                <c:pt idx="11567">
                  <c:v>0.18947779886371255</c:v>
                </c:pt>
                <c:pt idx="11568">
                  <c:v>3.4817859775370899E-2</c:v>
                </c:pt>
                <c:pt idx="11569">
                  <c:v>1.2854022188622487</c:v>
                </c:pt>
                <c:pt idx="11570">
                  <c:v>-7.1949841879015139E-2</c:v>
                </c:pt>
                <c:pt idx="11571">
                  <c:v>0.88241764587089133</c:v>
                </c:pt>
                <c:pt idx="11572">
                  <c:v>1.583932372122667</c:v>
                </c:pt>
                <c:pt idx="11573">
                  <c:v>-11.551067348664397</c:v>
                </c:pt>
                <c:pt idx="11574">
                  <c:v>11.813914767907184</c:v>
                </c:pt>
                <c:pt idx="11575">
                  <c:v>0.40846484535535771</c:v>
                </c:pt>
                <c:pt idx="11576">
                  <c:v>-6.2931255726456914E-2</c:v>
                </c:pt>
                <c:pt idx="11577">
                  <c:v>0.46234321405720069</c:v>
                </c:pt>
                <c:pt idx="11578">
                  <c:v>10.917123403264748</c:v>
                </c:pt>
                <c:pt idx="11579">
                  <c:v>6.0617527872013077E-3</c:v>
                </c:pt>
                <c:pt idx="11580">
                  <c:v>-0.29218075149331035</c:v>
                </c:pt>
                <c:pt idx="11581">
                  <c:v>-10.582769240382088</c:v>
                </c:pt>
                <c:pt idx="11582">
                  <c:v>1.3101026594905729</c:v>
                </c:pt>
                <c:pt idx="11583">
                  <c:v>-10.381542951184585</c:v>
                </c:pt>
                <c:pt idx="11584">
                  <c:v>3.9420696157291037</c:v>
                </c:pt>
                <c:pt idx="11585">
                  <c:v>-2.9366379390025705</c:v>
                </c:pt>
                <c:pt idx="11586">
                  <c:v>2.6637166121355675</c:v>
                </c:pt>
                <c:pt idx="11587">
                  <c:v>1.5754081940079074</c:v>
                </c:pt>
                <c:pt idx="11588">
                  <c:v>2.6409965356354843</c:v>
                </c:pt>
                <c:pt idx="11589">
                  <c:v>11.268542000300123</c:v>
                </c:pt>
                <c:pt idx="11590">
                  <c:v>5.7548875021634682</c:v>
                </c:pt>
                <c:pt idx="11591">
                  <c:v>0.89316400628697734</c:v>
                </c:pt>
                <c:pt idx="11592">
                  <c:v>3.3947331923337536E-2</c:v>
                </c:pt>
                <c:pt idx="11593">
                  <c:v>-0.46617634827064436</c:v>
                </c:pt>
                <c:pt idx="11594">
                  <c:v>10.814315423787811</c:v>
                </c:pt>
                <c:pt idx="11595">
                  <c:v>4.8910252739051936</c:v>
                </c:pt>
                <c:pt idx="11596">
                  <c:v>11.059119092544519</c:v>
                </c:pt>
                <c:pt idx="11597">
                  <c:v>7.6486571760385464</c:v>
                </c:pt>
                <c:pt idx="11598">
                  <c:v>-0.30968449913261531</c:v>
                </c:pt>
                <c:pt idx="11599">
                  <c:v>9.6444571875092606</c:v>
                </c:pt>
                <c:pt idx="11600">
                  <c:v>-1.2629766991862836</c:v>
                </c:pt>
                <c:pt idx="11601">
                  <c:v>-13.11423036019097</c:v>
                </c:pt>
                <c:pt idx="11602">
                  <c:v>-11.673897930688602</c:v>
                </c:pt>
                <c:pt idx="11603">
                  <c:v>9.2304207950923818</c:v>
                </c:pt>
                <c:pt idx="11604">
                  <c:v>-14.380866867456534</c:v>
                </c:pt>
                <c:pt idx="11605">
                  <c:v>12.268542000300124</c:v>
                </c:pt>
                <c:pt idx="11606">
                  <c:v>-0.90181960606109646</c:v>
                </c:pt>
                <c:pt idx="11607">
                  <c:v>-7.6462586799900292</c:v>
                </c:pt>
                <c:pt idx="11608">
                  <c:v>-6.3434056027857624</c:v>
                </c:pt>
                <c:pt idx="11609">
                  <c:v>-1.516249750637142</c:v>
                </c:pt>
                <c:pt idx="11610">
                  <c:v>0.13142581053436719</c:v>
                </c:pt>
                <c:pt idx="11611">
                  <c:v>-0.93411206434354299</c:v>
                </c:pt>
                <c:pt idx="11612">
                  <c:v>8.8683081332894673</c:v>
                </c:pt>
                <c:pt idx="11613">
                  <c:v>-0.67283525674649025</c:v>
                </c:pt>
                <c:pt idx="11614">
                  <c:v>-0.67283525674649025</c:v>
                </c:pt>
                <c:pt idx="11615">
                  <c:v>0.32186130499633459</c:v>
                </c:pt>
                <c:pt idx="11616">
                  <c:v>0.24691474047051698</c:v>
                </c:pt>
                <c:pt idx="11617">
                  <c:v>5.9525332611642314</c:v>
                </c:pt>
                <c:pt idx="11618">
                  <c:v>-3.8073549220576046</c:v>
                </c:pt>
                <c:pt idx="11619">
                  <c:v>8.6462586799900301</c:v>
                </c:pt>
                <c:pt idx="11620">
                  <c:v>-2.8744691179161412</c:v>
                </c:pt>
                <c:pt idx="11621">
                  <c:v>2.360510557206414</c:v>
                </c:pt>
                <c:pt idx="11622">
                  <c:v>-0.35466488129936208</c:v>
                </c:pt>
                <c:pt idx="11623">
                  <c:v>0.25550073314838645</c:v>
                </c:pt>
                <c:pt idx="11624">
                  <c:v>0.11103131238874366</c:v>
                </c:pt>
                <c:pt idx="11625">
                  <c:v>-9.6215315259303005E-2</c:v>
                </c:pt>
                <c:pt idx="11626">
                  <c:v>10.307200809140809</c:v>
                </c:pt>
                <c:pt idx="11627">
                  <c:v>-1.2344652536370229</c:v>
                </c:pt>
                <c:pt idx="11628">
                  <c:v>-9.7598881832218343</c:v>
                </c:pt>
                <c:pt idx="11629">
                  <c:v>-1.3088719420619161</c:v>
                </c:pt>
                <c:pt idx="11630">
                  <c:v>0</c:v>
                </c:pt>
                <c:pt idx="11631">
                  <c:v>1.7384544841045446</c:v>
                </c:pt>
                <c:pt idx="11632">
                  <c:v>0.15869774601905853</c:v>
                </c:pt>
                <c:pt idx="11633">
                  <c:v>-4.5391902814014208E-2</c:v>
                </c:pt>
                <c:pt idx="11634">
                  <c:v>4.5803689613124747E-2</c:v>
                </c:pt>
                <c:pt idx="11635">
                  <c:v>0.28452536048669247</c:v>
                </c:pt>
                <c:pt idx="11636">
                  <c:v>-8.4615787481958585E-3</c:v>
                </c:pt>
                <c:pt idx="11637">
                  <c:v>1.4184043503772426</c:v>
                </c:pt>
                <c:pt idx="11638">
                  <c:v>9.6444571875092606</c:v>
                </c:pt>
                <c:pt idx="11639">
                  <c:v>-7.6486571760385464</c:v>
                </c:pt>
                <c:pt idx="11640">
                  <c:v>5.9228321394775394</c:v>
                </c:pt>
                <c:pt idx="11641">
                  <c:v>8.6462586799900301</c:v>
                </c:pt>
                <c:pt idx="11642">
                  <c:v>1.0856300715256961</c:v>
                </c:pt>
                <c:pt idx="11643">
                  <c:v>-9.0606959316875546</c:v>
                </c:pt>
                <c:pt idx="11644">
                  <c:v>-0.50846436324711286</c:v>
                </c:pt>
                <c:pt idx="11645">
                  <c:v>-0.99990164001762727</c:v>
                </c:pt>
                <c:pt idx="11646">
                  <c:v>-6.3009797525800521E-2</c:v>
                </c:pt>
                <c:pt idx="11647">
                  <c:v>8.6462586799900301</c:v>
                </c:pt>
                <c:pt idx="11648">
                  <c:v>-7.2756342435314231E-2</c:v>
                </c:pt>
                <c:pt idx="11649">
                  <c:v>7.0660891904577738</c:v>
                </c:pt>
                <c:pt idx="11650">
                  <c:v>-10.703038388986418</c:v>
                </c:pt>
                <c:pt idx="11651">
                  <c:v>0.98138432183265301</c:v>
                </c:pt>
                <c:pt idx="11652">
                  <c:v>-0.45853021589576493</c:v>
                </c:pt>
                <c:pt idx="11653">
                  <c:v>-9.5196362528432132</c:v>
                </c:pt>
                <c:pt idx="11654">
                  <c:v>1.6502153708809058</c:v>
                </c:pt>
                <c:pt idx="11655">
                  <c:v>8.0618460208284629E-2</c:v>
                </c:pt>
                <c:pt idx="11656">
                  <c:v>0.462971976342546</c:v>
                </c:pt>
                <c:pt idx="11657">
                  <c:v>8.6462586799900301</c:v>
                </c:pt>
                <c:pt idx="11658">
                  <c:v>-0.16046467219324609</c:v>
                </c:pt>
                <c:pt idx="11659">
                  <c:v>0.89301685659485364</c:v>
                </c:pt>
                <c:pt idx="11660">
                  <c:v>0.14438990933517493</c:v>
                </c:pt>
                <c:pt idx="11661">
                  <c:v>-0.34792330342030692</c:v>
                </c:pt>
                <c:pt idx="11662">
                  <c:v>-1.2987765245103966</c:v>
                </c:pt>
                <c:pt idx="11663">
                  <c:v>0.17508670655809111</c:v>
                </c:pt>
                <c:pt idx="11664">
                  <c:v>0.99909859725846795</c:v>
                </c:pt>
                <c:pt idx="11665">
                  <c:v>-0.80478281397589768</c:v>
                </c:pt>
                <c:pt idx="11666">
                  <c:v>-8.6462586799900301</c:v>
                </c:pt>
                <c:pt idx="11667">
                  <c:v>-4.4854235784260586E-2</c:v>
                </c:pt>
                <c:pt idx="11668">
                  <c:v>-14.904399421380555</c:v>
                </c:pt>
                <c:pt idx="11669">
                  <c:v>1.5571941784316481</c:v>
                </c:pt>
                <c:pt idx="11670">
                  <c:v>0.97547768086593101</c:v>
                </c:pt>
                <c:pt idx="11671">
                  <c:v>12.673677138180956</c:v>
                </c:pt>
                <c:pt idx="11672">
                  <c:v>1.8455150909950717</c:v>
                </c:pt>
                <c:pt idx="11673">
                  <c:v>10.146780789986687</c:v>
                </c:pt>
                <c:pt idx="11674">
                  <c:v>0.92444896699282308</c:v>
                </c:pt>
                <c:pt idx="11675">
                  <c:v>13.840318978135199</c:v>
                </c:pt>
                <c:pt idx="11676">
                  <c:v>-0.27064758994366922</c:v>
                </c:pt>
                <c:pt idx="11677">
                  <c:v>-1.6911146100542036</c:v>
                </c:pt>
                <c:pt idx="11678">
                  <c:v>-10.966024713800364</c:v>
                </c:pt>
                <c:pt idx="11679">
                  <c:v>8.0624959257337636</c:v>
                </c:pt>
                <c:pt idx="11680">
                  <c:v>15.380833054951912</c:v>
                </c:pt>
                <c:pt idx="11681">
                  <c:v>-7.9867901427823895</c:v>
                </c:pt>
                <c:pt idx="11682">
                  <c:v>-0.67137725253862934</c:v>
                </c:pt>
                <c:pt idx="11683">
                  <c:v>11.518653155673389</c:v>
                </c:pt>
                <c:pt idx="11684">
                  <c:v>-1.3457748368417302</c:v>
                </c:pt>
                <c:pt idx="11685">
                  <c:v>-7.6486571760385464</c:v>
                </c:pt>
                <c:pt idx="11686">
                  <c:v>-11.613636010763889</c:v>
                </c:pt>
                <c:pt idx="11687">
                  <c:v>9.8672787397096631</c:v>
                </c:pt>
                <c:pt idx="11688">
                  <c:v>-0.61619054223344949</c:v>
                </c:pt>
                <c:pt idx="11689">
                  <c:v>9.5189809291704002</c:v>
                </c:pt>
                <c:pt idx="11690">
                  <c:v>-1.5939036160701512</c:v>
                </c:pt>
                <c:pt idx="11691">
                  <c:v>9.3109404391481757E-2</c:v>
                </c:pt>
                <c:pt idx="11692">
                  <c:v>0.93859945533585676</c:v>
                </c:pt>
                <c:pt idx="11693">
                  <c:v>-0.54694917478442484</c:v>
                </c:pt>
                <c:pt idx="11694">
                  <c:v>-12.167627216919835</c:v>
                </c:pt>
                <c:pt idx="11695">
                  <c:v>-0.15370510178035232</c:v>
                </c:pt>
                <c:pt idx="11696">
                  <c:v>8.6450579349844769</c:v>
                </c:pt>
                <c:pt idx="11697">
                  <c:v>7.0660891904577738</c:v>
                </c:pt>
                <c:pt idx="11698">
                  <c:v>11.813914767907184</c:v>
                </c:pt>
                <c:pt idx="11699">
                  <c:v>1.0317088597273381</c:v>
                </c:pt>
                <c:pt idx="11700">
                  <c:v>13.628825226704336</c:v>
                </c:pt>
                <c:pt idx="11701">
                  <c:v>13.542749764499163</c:v>
                </c:pt>
                <c:pt idx="11702">
                  <c:v>-8.0624959257337636</c:v>
                </c:pt>
                <c:pt idx="11703">
                  <c:v>-1.0208464269331485</c:v>
                </c:pt>
                <c:pt idx="11704">
                  <c:v>1.3197678323810733</c:v>
                </c:pt>
                <c:pt idx="11705">
                  <c:v>0.53675340767853641</c:v>
                </c:pt>
                <c:pt idx="11706">
                  <c:v>-10.307580315927396</c:v>
                </c:pt>
                <c:pt idx="11707">
                  <c:v>18.223173698917108</c:v>
                </c:pt>
                <c:pt idx="11708">
                  <c:v>8.8683081332894673</c:v>
                </c:pt>
                <c:pt idx="11709">
                  <c:v>-0.37056287013823891</c:v>
                </c:pt>
                <c:pt idx="11710">
                  <c:v>0.81336830216959621</c:v>
                </c:pt>
                <c:pt idx="11711">
                  <c:v>2.4937484115353894</c:v>
                </c:pt>
                <c:pt idx="11712">
                  <c:v>6.6342494828695767E-2</c:v>
                </c:pt>
                <c:pt idx="11713">
                  <c:v>9.5196362528432132</c:v>
                </c:pt>
                <c:pt idx="11714">
                  <c:v>1.3147325934831584</c:v>
                </c:pt>
                <c:pt idx="11715">
                  <c:v>1.8682142164785167</c:v>
                </c:pt>
                <c:pt idx="11716">
                  <c:v>-0.52311118428615622</c:v>
                </c:pt>
                <c:pt idx="11717">
                  <c:v>-1.301169534720565</c:v>
                </c:pt>
                <c:pt idx="11718">
                  <c:v>7.8683081332894664</c:v>
                </c:pt>
                <c:pt idx="11719">
                  <c:v>-10.307580315927396</c:v>
                </c:pt>
                <c:pt idx="11720">
                  <c:v>-9.5189809291704002</c:v>
                </c:pt>
                <c:pt idx="11721">
                  <c:v>0.21307867019681812</c:v>
                </c:pt>
                <c:pt idx="11722">
                  <c:v>0.21307867019681812</c:v>
                </c:pt>
                <c:pt idx="11723">
                  <c:v>0.21307867019681812</c:v>
                </c:pt>
                <c:pt idx="11724">
                  <c:v>0.89256963984131044</c:v>
                </c:pt>
                <c:pt idx="11725">
                  <c:v>0.51087175365497006</c:v>
                </c:pt>
                <c:pt idx="11726">
                  <c:v>-1.2417577462033791</c:v>
                </c:pt>
                <c:pt idx="11727">
                  <c:v>-9.6215315259302825E-2</c:v>
                </c:pt>
                <c:pt idx="11728">
                  <c:v>-10.229219383469125</c:v>
                </c:pt>
                <c:pt idx="11729">
                  <c:v>6.177619758668982E-2</c:v>
                </c:pt>
                <c:pt idx="11730">
                  <c:v>9.7604427459966399</c:v>
                </c:pt>
                <c:pt idx="11731">
                  <c:v>-0.2691866328153889</c:v>
                </c:pt>
                <c:pt idx="11732">
                  <c:v>-2.424754624667751E-2</c:v>
                </c:pt>
                <c:pt idx="11733">
                  <c:v>-0.24778522413229509</c:v>
                </c:pt>
                <c:pt idx="11734">
                  <c:v>10.582455645110581</c:v>
                </c:pt>
                <c:pt idx="11735">
                  <c:v>-0.93376630159991325</c:v>
                </c:pt>
                <c:pt idx="11736">
                  <c:v>9.0597950917951025</c:v>
                </c:pt>
                <c:pt idx="11737">
                  <c:v>0.10780328953451507</c:v>
                </c:pt>
                <c:pt idx="11738">
                  <c:v>-0.14086253583984951</c:v>
                </c:pt>
                <c:pt idx="11739">
                  <c:v>-8.0624959257337636</c:v>
                </c:pt>
                <c:pt idx="11740">
                  <c:v>9.0197808971578142E-2</c:v>
                </c:pt>
                <c:pt idx="11741">
                  <c:v>7.0660891904577738</c:v>
                </c:pt>
                <c:pt idx="11742">
                  <c:v>-0.5313426622256</c:v>
                </c:pt>
                <c:pt idx="11743">
                  <c:v>-0.85864415075445844</c:v>
                </c:pt>
                <c:pt idx="11744">
                  <c:v>0.24366908096686266</c:v>
                </c:pt>
                <c:pt idx="11745">
                  <c:v>1.1496344133571392</c:v>
                </c:pt>
                <c:pt idx="11746">
                  <c:v>-0.26183764505103291</c:v>
                </c:pt>
                <c:pt idx="11747">
                  <c:v>-0.99640075894593194</c:v>
                </c:pt>
                <c:pt idx="11748">
                  <c:v>0.48450000923851305</c:v>
                </c:pt>
                <c:pt idx="11749">
                  <c:v>0.37196877738695822</c:v>
                </c:pt>
                <c:pt idx="11750">
                  <c:v>-0.42809365210429007</c:v>
                </c:pt>
                <c:pt idx="11751">
                  <c:v>-0.41383575406909084</c:v>
                </c:pt>
                <c:pt idx="11752">
                  <c:v>15.213724453269824</c:v>
                </c:pt>
                <c:pt idx="11753">
                  <c:v>0.19735823156542465</c:v>
                </c:pt>
                <c:pt idx="11754">
                  <c:v>-0.5538866743991413</c:v>
                </c:pt>
                <c:pt idx="11755">
                  <c:v>-8.8683081332894673</c:v>
                </c:pt>
                <c:pt idx="11756">
                  <c:v>5.7548875021634682</c:v>
                </c:pt>
                <c:pt idx="11757">
                  <c:v>-0.75648012990402913</c:v>
                </c:pt>
                <c:pt idx="11758">
                  <c:v>-14.024735680363165</c:v>
                </c:pt>
                <c:pt idx="11759">
                  <c:v>1.5255177720785644</c:v>
                </c:pt>
                <c:pt idx="11760">
                  <c:v>8.6462586799900301</c:v>
                </c:pt>
                <c:pt idx="11761">
                  <c:v>-8.8683081332894673</c:v>
                </c:pt>
                <c:pt idx="11762">
                  <c:v>-1.5000736031346436</c:v>
                </c:pt>
                <c:pt idx="11763">
                  <c:v>5.9857574131704725</c:v>
                </c:pt>
                <c:pt idx="11764">
                  <c:v>0.80010612272255632</c:v>
                </c:pt>
                <c:pt idx="11765">
                  <c:v>12.081483438093674</c:v>
                </c:pt>
                <c:pt idx="11766">
                  <c:v>2.9659973520239705E-2</c:v>
                </c:pt>
                <c:pt idx="11767">
                  <c:v>0.10904275929529007</c:v>
                </c:pt>
                <c:pt idx="11768">
                  <c:v>0.97953589744028458</c:v>
                </c:pt>
                <c:pt idx="11769">
                  <c:v>-8.3677787464653317</c:v>
                </c:pt>
                <c:pt idx="11770">
                  <c:v>-0.471922562820494</c:v>
                </c:pt>
                <c:pt idx="11771">
                  <c:v>1.753360032416875</c:v>
                </c:pt>
                <c:pt idx="11772">
                  <c:v>0.13897641314881021</c:v>
                </c:pt>
                <c:pt idx="11773">
                  <c:v>-0.64533511870063787</c:v>
                </c:pt>
                <c:pt idx="11774">
                  <c:v>-9.5189809291704002</c:v>
                </c:pt>
                <c:pt idx="11775">
                  <c:v>0.19264507794239583</c:v>
                </c:pt>
                <c:pt idx="11776">
                  <c:v>8.2391211318123094</c:v>
                </c:pt>
                <c:pt idx="11777">
                  <c:v>-7.0660891904577721</c:v>
                </c:pt>
                <c:pt idx="11778">
                  <c:v>-7.0660891904577721</c:v>
                </c:pt>
                <c:pt idx="11779">
                  <c:v>-11.437578702733671</c:v>
                </c:pt>
                <c:pt idx="11780">
                  <c:v>20</c:v>
                </c:pt>
                <c:pt idx="11781">
                  <c:v>0.28379296600059106</c:v>
                </c:pt>
                <c:pt idx="11782">
                  <c:v>-10.229219383469125</c:v>
                </c:pt>
                <c:pt idx="11783">
                  <c:v>4.3692338096657197</c:v>
                </c:pt>
                <c:pt idx="11784">
                  <c:v>5.08746284125034</c:v>
                </c:pt>
                <c:pt idx="11785">
                  <c:v>7.0660891904577738</c:v>
                </c:pt>
                <c:pt idx="11786">
                  <c:v>1.9892469437031255</c:v>
                </c:pt>
                <c:pt idx="11787">
                  <c:v>-6.9881426093901064E-2</c:v>
                </c:pt>
                <c:pt idx="11788">
                  <c:v>-1.356736478031255</c:v>
                </c:pt>
                <c:pt idx="11789">
                  <c:v>0</c:v>
                </c:pt>
                <c:pt idx="11790">
                  <c:v>0</c:v>
                </c:pt>
                <c:pt idx="11791">
                  <c:v>-0.11988179208583166</c:v>
                </c:pt>
                <c:pt idx="11792">
                  <c:v>7.0660891904577738</c:v>
                </c:pt>
                <c:pt idx="11793">
                  <c:v>0.73576384895645308</c:v>
                </c:pt>
                <c:pt idx="11794">
                  <c:v>0.37076119547785535</c:v>
                </c:pt>
                <c:pt idx="11795">
                  <c:v>-3.1105728669489179</c:v>
                </c:pt>
                <c:pt idx="11796">
                  <c:v>-1.0809199953835675</c:v>
                </c:pt>
                <c:pt idx="11797">
                  <c:v>8.0624959257337636</c:v>
                </c:pt>
                <c:pt idx="11798">
                  <c:v>-0.39119075732447572</c:v>
                </c:pt>
                <c:pt idx="11799">
                  <c:v>0.8495831574469016</c:v>
                </c:pt>
                <c:pt idx="11800">
                  <c:v>0.44294349584872833</c:v>
                </c:pt>
                <c:pt idx="11801">
                  <c:v>-4.0930264054881899E-2</c:v>
                </c:pt>
                <c:pt idx="11802">
                  <c:v>-1.8100290563559298</c:v>
                </c:pt>
                <c:pt idx="11803">
                  <c:v>3.2214482772417243</c:v>
                </c:pt>
                <c:pt idx="11804">
                  <c:v>7.0660891904577738</c:v>
                </c:pt>
                <c:pt idx="11805">
                  <c:v>-0.76131545558195513</c:v>
                </c:pt>
                <c:pt idx="11806">
                  <c:v>-8.6462586799900301</c:v>
                </c:pt>
                <c:pt idx="11807">
                  <c:v>8.3837042924740537</c:v>
                </c:pt>
                <c:pt idx="11808">
                  <c:v>-11.013322673425447</c:v>
                </c:pt>
                <c:pt idx="11809">
                  <c:v>11.10372492250138</c:v>
                </c:pt>
                <c:pt idx="11810">
                  <c:v>0.44745897697122144</c:v>
                </c:pt>
                <c:pt idx="11811">
                  <c:v>-8.0624959257337636</c:v>
                </c:pt>
                <c:pt idx="11812">
                  <c:v>-6.5494638194997705</c:v>
                </c:pt>
                <c:pt idx="11813">
                  <c:v>-12.380821783940933</c:v>
                </c:pt>
                <c:pt idx="11814">
                  <c:v>-0.29545588352617119</c:v>
                </c:pt>
                <c:pt idx="11815">
                  <c:v>1.7293524100563309</c:v>
                </c:pt>
                <c:pt idx="11816">
                  <c:v>10.644457187509261</c:v>
                </c:pt>
                <c:pt idx="11817">
                  <c:v>0.91337946534657921</c:v>
                </c:pt>
                <c:pt idx="11818">
                  <c:v>-7.3811238961598441E-2</c:v>
                </c:pt>
                <c:pt idx="11819">
                  <c:v>0.67093572383100875</c:v>
                </c:pt>
                <c:pt idx="11820">
                  <c:v>-9.6274509781117725</c:v>
                </c:pt>
                <c:pt idx="11821">
                  <c:v>-5.9228321394775394</c:v>
                </c:pt>
                <c:pt idx="11822">
                  <c:v>-2.3552786587087127</c:v>
                </c:pt>
                <c:pt idx="11823">
                  <c:v>11.188382790570115</c:v>
                </c:pt>
                <c:pt idx="11824">
                  <c:v>-0.5381639457311127</c:v>
                </c:pt>
                <c:pt idx="11825">
                  <c:v>-4.6542585937030027E-2</c:v>
                </c:pt>
                <c:pt idx="11826">
                  <c:v>-0.20091269392599642</c:v>
                </c:pt>
                <c:pt idx="11827">
                  <c:v>-0.33750089880782347</c:v>
                </c:pt>
                <c:pt idx="11828">
                  <c:v>2.2666069719452539E-3</c:v>
                </c:pt>
                <c:pt idx="11829">
                  <c:v>-1.5709556427272766</c:v>
                </c:pt>
                <c:pt idx="11830">
                  <c:v>-1.8055526794236185</c:v>
                </c:pt>
                <c:pt idx="11831">
                  <c:v>-0.5849625007211563</c:v>
                </c:pt>
                <c:pt idx="11832">
                  <c:v>1.2064508774674265</c:v>
                </c:pt>
                <c:pt idx="11833">
                  <c:v>0.59400764032416331</c:v>
                </c:pt>
                <c:pt idx="11834">
                  <c:v>0.57466346995470596</c:v>
                </c:pt>
                <c:pt idx="11835">
                  <c:v>-3.9510593841577024</c:v>
                </c:pt>
                <c:pt idx="11836">
                  <c:v>-3.1449638625052657E-2</c:v>
                </c:pt>
                <c:pt idx="11837">
                  <c:v>-0.29319637634404627</c:v>
                </c:pt>
                <c:pt idx="11838">
                  <c:v>1.8049524318422996</c:v>
                </c:pt>
                <c:pt idx="11839">
                  <c:v>-0.51632083511602545</c:v>
                </c:pt>
                <c:pt idx="11840">
                  <c:v>5.3439258961460102E-2</c:v>
                </c:pt>
                <c:pt idx="11841">
                  <c:v>2.2417466107597251E-2</c:v>
                </c:pt>
                <c:pt idx="11842">
                  <c:v>0.82185449175271907</c:v>
                </c:pt>
                <c:pt idx="11843">
                  <c:v>9.4636874138075269E-2</c:v>
                </c:pt>
                <c:pt idx="11844">
                  <c:v>1.4005379295837288</c:v>
                </c:pt>
                <c:pt idx="11845">
                  <c:v>1.0720241099823435</c:v>
                </c:pt>
                <c:pt idx="11846">
                  <c:v>6.1728989751706306E-2</c:v>
                </c:pt>
                <c:pt idx="11847">
                  <c:v>-0.59756253750078991</c:v>
                </c:pt>
                <c:pt idx="11848">
                  <c:v>-6.950990388313133E-2</c:v>
                </c:pt>
                <c:pt idx="11849">
                  <c:v>-3.170885972733798E-2</c:v>
                </c:pt>
                <c:pt idx="11850">
                  <c:v>-11.059119092544519</c:v>
                </c:pt>
                <c:pt idx="11851">
                  <c:v>-0.80069119177659365</c:v>
                </c:pt>
                <c:pt idx="11852">
                  <c:v>-0.17072627613155134</c:v>
                </c:pt>
                <c:pt idx="11853">
                  <c:v>-0.64865199440028887</c:v>
                </c:pt>
                <c:pt idx="11854">
                  <c:v>12.534708168026555</c:v>
                </c:pt>
                <c:pt idx="11855">
                  <c:v>1.0536055862341951</c:v>
                </c:pt>
                <c:pt idx="11856">
                  <c:v>1.393919095787409E-2</c:v>
                </c:pt>
                <c:pt idx="11857">
                  <c:v>0.2344652536370227</c:v>
                </c:pt>
                <c:pt idx="11858">
                  <c:v>-4.5235619560570131</c:v>
                </c:pt>
                <c:pt idx="11859">
                  <c:v>0</c:v>
                </c:pt>
                <c:pt idx="11860">
                  <c:v>0</c:v>
                </c:pt>
                <c:pt idx="11861">
                  <c:v>-7.6486571760385464</c:v>
                </c:pt>
                <c:pt idx="11862">
                  <c:v>-7.6486571760385464</c:v>
                </c:pt>
                <c:pt idx="11863">
                  <c:v>0.21041977967037184</c:v>
                </c:pt>
                <c:pt idx="11864">
                  <c:v>0.86212072548849628</c:v>
                </c:pt>
                <c:pt idx="11865">
                  <c:v>-0.18844508941311014</c:v>
                </c:pt>
                <c:pt idx="11866">
                  <c:v>0.28509132670699111</c:v>
                </c:pt>
                <c:pt idx="11867">
                  <c:v>1.1273793064762274</c:v>
                </c:pt>
                <c:pt idx="11868">
                  <c:v>3.0381351288867715</c:v>
                </c:pt>
                <c:pt idx="11869">
                  <c:v>-0.35184367279164991</c:v>
                </c:pt>
                <c:pt idx="11870">
                  <c:v>-7.3048006232333991E-3</c:v>
                </c:pt>
                <c:pt idx="11871">
                  <c:v>-9.4859186341441346E-2</c:v>
                </c:pt>
                <c:pt idx="11872">
                  <c:v>-0.22719463689104608</c:v>
                </c:pt>
                <c:pt idx="11873">
                  <c:v>-0.47743403641671089</c:v>
                </c:pt>
                <c:pt idx="11874">
                  <c:v>0.3203152439190613</c:v>
                </c:pt>
                <c:pt idx="11875">
                  <c:v>-1.5558161550616394</c:v>
                </c:pt>
                <c:pt idx="11876">
                  <c:v>-6.8171502641579063E-2</c:v>
                </c:pt>
                <c:pt idx="11877">
                  <c:v>-1.2186215636711162</c:v>
                </c:pt>
                <c:pt idx="11878">
                  <c:v>-0.56071495447447894</c:v>
                </c:pt>
                <c:pt idx="11879">
                  <c:v>8.1427599343845886E-2</c:v>
                </c:pt>
                <c:pt idx="11880">
                  <c:v>1.5691097719466415E-2</c:v>
                </c:pt>
                <c:pt idx="11881">
                  <c:v>-1.6724234809628761E-2</c:v>
                </c:pt>
                <c:pt idx="11882">
                  <c:v>-1.4173184405300823</c:v>
                </c:pt>
                <c:pt idx="11883">
                  <c:v>-0.26437707232520413</c:v>
                </c:pt>
                <c:pt idx="11884">
                  <c:v>-0.2144436682209572</c:v>
                </c:pt>
                <c:pt idx="11885">
                  <c:v>0.18057224564182056</c:v>
                </c:pt>
                <c:pt idx="11886">
                  <c:v>-10.229219383469125</c:v>
                </c:pt>
                <c:pt idx="11887">
                  <c:v>-7.6901638204331241E-2</c:v>
                </c:pt>
                <c:pt idx="11888">
                  <c:v>-0.33786963875638376</c:v>
                </c:pt>
                <c:pt idx="11889">
                  <c:v>-0.2844533894686993</c:v>
                </c:pt>
                <c:pt idx="11890">
                  <c:v>-0.70043971814109218</c:v>
                </c:pt>
                <c:pt idx="11891">
                  <c:v>-0.8473562070702827</c:v>
                </c:pt>
                <c:pt idx="11892">
                  <c:v>-7.0660891904577721</c:v>
                </c:pt>
                <c:pt idx="11893">
                  <c:v>3.1026895620624322E-2</c:v>
                </c:pt>
                <c:pt idx="11894">
                  <c:v>-0.99640673527599144</c:v>
                </c:pt>
                <c:pt idx="11895">
                  <c:v>-0.27008916336774458</c:v>
                </c:pt>
                <c:pt idx="11896">
                  <c:v>0.74877794919737251</c:v>
                </c:pt>
                <c:pt idx="11897">
                  <c:v>-1.8889686876112564</c:v>
                </c:pt>
                <c:pt idx="11898">
                  <c:v>-2.2899064218368368</c:v>
                </c:pt>
                <c:pt idx="11899">
                  <c:v>3.8073549220576046</c:v>
                </c:pt>
                <c:pt idx="11900">
                  <c:v>-1.1876270031757714</c:v>
                </c:pt>
                <c:pt idx="11901">
                  <c:v>-1.7537445625662795E-2</c:v>
                </c:pt>
                <c:pt idx="11902">
                  <c:v>0.96683313606480081</c:v>
                </c:pt>
                <c:pt idx="11903">
                  <c:v>-4.3943347587597055E-2</c:v>
                </c:pt>
                <c:pt idx="11904">
                  <c:v>0.2424580443905536</c:v>
                </c:pt>
                <c:pt idx="11905">
                  <c:v>0.3788551629721979</c:v>
                </c:pt>
                <c:pt idx="11906">
                  <c:v>4.5634293391715151</c:v>
                </c:pt>
                <c:pt idx="11907">
                  <c:v>0</c:v>
                </c:pt>
                <c:pt idx="11908">
                  <c:v>-0.4717922775760775</c:v>
                </c:pt>
                <c:pt idx="11909">
                  <c:v>-0.16794463731407164</c:v>
                </c:pt>
                <c:pt idx="11910">
                  <c:v>8.3837042924740537</c:v>
                </c:pt>
                <c:pt idx="11911">
                  <c:v>0.6197279188818331</c:v>
                </c:pt>
                <c:pt idx="11912">
                  <c:v>0.17263938613934848</c:v>
                </c:pt>
                <c:pt idx="11913">
                  <c:v>-0.27563444261342718</c:v>
                </c:pt>
                <c:pt idx="11914">
                  <c:v>-0.63941028474353268</c:v>
                </c:pt>
                <c:pt idx="11915">
                  <c:v>0.13413667265153639</c:v>
                </c:pt>
                <c:pt idx="11916">
                  <c:v>-10.703326841459814</c:v>
                </c:pt>
                <c:pt idx="11917">
                  <c:v>13.773173556192697</c:v>
                </c:pt>
                <c:pt idx="11918">
                  <c:v>4.7725895038969277</c:v>
                </c:pt>
                <c:pt idx="11919">
                  <c:v>-9.8672787397096631</c:v>
                </c:pt>
                <c:pt idx="11920">
                  <c:v>-0.20744207987047639</c:v>
                </c:pt>
                <c:pt idx="11921">
                  <c:v>9.2288186904958813</c:v>
                </c:pt>
                <c:pt idx="11922">
                  <c:v>-14.42523776214956</c:v>
                </c:pt>
                <c:pt idx="11923">
                  <c:v>-8.8238503870059874E-3</c:v>
                </c:pt>
                <c:pt idx="11924">
                  <c:v>9.3822637581148367</c:v>
                </c:pt>
                <c:pt idx="11925">
                  <c:v>12.502003002388932</c:v>
                </c:pt>
                <c:pt idx="11926">
                  <c:v>2.2450843901936319</c:v>
                </c:pt>
                <c:pt idx="11927">
                  <c:v>6.0732489820306386</c:v>
                </c:pt>
                <c:pt idx="11928">
                  <c:v>11.34448085696304</c:v>
                </c:pt>
                <c:pt idx="11929">
                  <c:v>11.146780789986687</c:v>
                </c:pt>
                <c:pt idx="11930">
                  <c:v>-6.0732489820306386</c:v>
                </c:pt>
                <c:pt idx="11931">
                  <c:v>-13.198445041452361</c:v>
                </c:pt>
                <c:pt idx="11932">
                  <c:v>7.2636604397081816</c:v>
                </c:pt>
                <c:pt idx="11933">
                  <c:v>-2.7325252365858996</c:v>
                </c:pt>
                <c:pt idx="11934">
                  <c:v>3.1535573433106694E-2</c:v>
                </c:pt>
                <c:pt idx="11935">
                  <c:v>2.0314782314731685</c:v>
                </c:pt>
                <c:pt idx="11936">
                  <c:v>0.99456611394937178</c:v>
                </c:pt>
                <c:pt idx="11937">
                  <c:v>1.8839680065528897</c:v>
                </c:pt>
                <c:pt idx="11938">
                  <c:v>-9.229619965185119</c:v>
                </c:pt>
                <c:pt idx="11939">
                  <c:v>1.6177524358388256</c:v>
                </c:pt>
                <c:pt idx="11940">
                  <c:v>-0.15200309344504997</c:v>
                </c:pt>
                <c:pt idx="11941">
                  <c:v>2.8744691179161412</c:v>
                </c:pt>
                <c:pt idx="11942">
                  <c:v>-2.8951373696129601E-2</c:v>
                </c:pt>
                <c:pt idx="11943">
                  <c:v>-1.3621551068195883</c:v>
                </c:pt>
                <c:pt idx="11944">
                  <c:v>11.059344460824425</c:v>
                </c:pt>
                <c:pt idx="11945">
                  <c:v>-11.188382790570113</c:v>
                </c:pt>
                <c:pt idx="11946">
                  <c:v>-5.3147007876863368</c:v>
                </c:pt>
                <c:pt idx="11947">
                  <c:v>-0.79246070675790981</c:v>
                </c:pt>
                <c:pt idx="11948">
                  <c:v>2.8760676721416183</c:v>
                </c:pt>
                <c:pt idx="11949">
                  <c:v>9.8667637673533513</c:v>
                </c:pt>
                <c:pt idx="11950">
                  <c:v>10.059344460824425</c:v>
                </c:pt>
                <c:pt idx="11951">
                  <c:v>1.6520766965796934</c:v>
                </c:pt>
                <c:pt idx="11952">
                  <c:v>-9.7598881832218343</c:v>
                </c:pt>
                <c:pt idx="11953">
                  <c:v>-3.242147769237734E-2</c:v>
                </c:pt>
                <c:pt idx="11954">
                  <c:v>-8.6450579349844769</c:v>
                </c:pt>
                <c:pt idx="11955">
                  <c:v>-9.0606959316875546</c:v>
                </c:pt>
                <c:pt idx="11956">
                  <c:v>9.3822637581148367</c:v>
                </c:pt>
                <c:pt idx="11957">
                  <c:v>-3.0858727440532321</c:v>
                </c:pt>
                <c:pt idx="11958">
                  <c:v>-0.37723546656645962</c:v>
                </c:pt>
                <c:pt idx="11959">
                  <c:v>0.48542682717024171</c:v>
                </c:pt>
                <c:pt idx="11960">
                  <c:v>-5.9228321394775394</c:v>
                </c:pt>
                <c:pt idx="11961">
                  <c:v>1.1255308820838588</c:v>
                </c:pt>
                <c:pt idx="11962">
                  <c:v>-12.325867580575419</c:v>
                </c:pt>
                <c:pt idx="11963">
                  <c:v>9.9667457608995313</c:v>
                </c:pt>
                <c:pt idx="11964">
                  <c:v>13.416489677606073</c:v>
                </c:pt>
                <c:pt idx="11965">
                  <c:v>-4.4832650060756638</c:v>
                </c:pt>
                <c:pt idx="11966">
                  <c:v>-8.2288186904958813</c:v>
                </c:pt>
                <c:pt idx="11967">
                  <c:v>3.9874257198971023E-2</c:v>
                </c:pt>
                <c:pt idx="11968">
                  <c:v>-7.6486571760385464</c:v>
                </c:pt>
                <c:pt idx="11969">
                  <c:v>-1.034433497063874</c:v>
                </c:pt>
                <c:pt idx="11970">
                  <c:v>-0.53859253758312242</c:v>
                </c:pt>
                <c:pt idx="11971">
                  <c:v>-1.847275739311296</c:v>
                </c:pt>
                <c:pt idx="11972">
                  <c:v>5.7224868692949973E-2</c:v>
                </c:pt>
                <c:pt idx="11973">
                  <c:v>0.38332863955150542</c:v>
                </c:pt>
                <c:pt idx="11974">
                  <c:v>0</c:v>
                </c:pt>
                <c:pt idx="11975">
                  <c:v>0.14431763002449349</c:v>
                </c:pt>
                <c:pt idx="11976">
                  <c:v>-1.3904486465577586</c:v>
                </c:pt>
                <c:pt idx="11977">
                  <c:v>10.518653155673389</c:v>
                </c:pt>
                <c:pt idx="11978">
                  <c:v>7.8002512001273172E-2</c:v>
                </c:pt>
                <c:pt idx="11979">
                  <c:v>-1.5430040569606085E-2</c:v>
                </c:pt>
                <c:pt idx="11980">
                  <c:v>-7.6486571760385464</c:v>
                </c:pt>
                <c:pt idx="11981">
                  <c:v>-0.73456310395090163</c:v>
                </c:pt>
                <c:pt idx="11982">
                  <c:v>-7.5802824077762135E-2</c:v>
                </c:pt>
                <c:pt idx="11983">
                  <c:v>-2.6599431739423611</c:v>
                </c:pt>
                <c:pt idx="11984">
                  <c:v>-0.85494558747101568</c:v>
                </c:pt>
                <c:pt idx="11985">
                  <c:v>1.2830851446827034</c:v>
                </c:pt>
                <c:pt idx="11986">
                  <c:v>-1.7224660244710912</c:v>
                </c:pt>
                <c:pt idx="11987">
                  <c:v>-11.966024713800364</c:v>
                </c:pt>
                <c:pt idx="11988">
                  <c:v>0.86875546672174775</c:v>
                </c:pt>
                <c:pt idx="11989">
                  <c:v>1.4739311883324122</c:v>
                </c:pt>
                <c:pt idx="11990">
                  <c:v>-12.965904504239749</c:v>
                </c:pt>
                <c:pt idx="11991">
                  <c:v>0.61967023530729104</c:v>
                </c:pt>
                <c:pt idx="11992">
                  <c:v>5.5647846187835261</c:v>
                </c:pt>
                <c:pt idx="11993">
                  <c:v>0.21317389130706949</c:v>
                </c:pt>
                <c:pt idx="11994">
                  <c:v>-0.23181567522307386</c:v>
                </c:pt>
                <c:pt idx="11995">
                  <c:v>-0.31336608138393846</c:v>
                </c:pt>
                <c:pt idx="11996">
                  <c:v>-5.6280749364498259</c:v>
                </c:pt>
                <c:pt idx="11997">
                  <c:v>0.13124453327825272</c:v>
                </c:pt>
                <c:pt idx="11998">
                  <c:v>-0.47747807405475101</c:v>
                </c:pt>
                <c:pt idx="11999">
                  <c:v>7.0660891904577738</c:v>
                </c:pt>
                <c:pt idx="12000">
                  <c:v>-5.6887826834249768</c:v>
                </c:pt>
                <c:pt idx="12001">
                  <c:v>3.8073549220576046</c:v>
                </c:pt>
                <c:pt idx="12002">
                  <c:v>-1.321747859389484</c:v>
                </c:pt>
                <c:pt idx="12003">
                  <c:v>-13.058950043227943</c:v>
                </c:pt>
                <c:pt idx="12004">
                  <c:v>1.3201348130643118</c:v>
                </c:pt>
                <c:pt idx="12005">
                  <c:v>-1.9050883529745331</c:v>
                </c:pt>
                <c:pt idx="12006">
                  <c:v>1.9865794842376787</c:v>
                </c:pt>
                <c:pt idx="12007">
                  <c:v>6.0732489820306386</c:v>
                </c:pt>
                <c:pt idx="12008">
                  <c:v>-9.0606959316875546</c:v>
                </c:pt>
                <c:pt idx="12009">
                  <c:v>-0.24100809950379493</c:v>
                </c:pt>
                <c:pt idx="12010">
                  <c:v>0.6254702248265307</c:v>
                </c:pt>
                <c:pt idx="12011">
                  <c:v>0.33597825811873372</c:v>
                </c:pt>
                <c:pt idx="12012">
                  <c:v>1.0624405747759071</c:v>
                </c:pt>
                <c:pt idx="12013">
                  <c:v>0.2439255828860894</c:v>
                </c:pt>
                <c:pt idx="12014">
                  <c:v>-8.8672787397096631</c:v>
                </c:pt>
                <c:pt idx="12015">
                  <c:v>-2.9932552703666526</c:v>
                </c:pt>
                <c:pt idx="12016">
                  <c:v>-8.3822637581148367</c:v>
                </c:pt>
                <c:pt idx="12017">
                  <c:v>-2.1338557467347901</c:v>
                </c:pt>
                <c:pt idx="12018">
                  <c:v>2.4528917387126286</c:v>
                </c:pt>
                <c:pt idx="12019">
                  <c:v>0.28312249596812772</c:v>
                </c:pt>
                <c:pt idx="12020">
                  <c:v>0.16397573511112581</c:v>
                </c:pt>
                <c:pt idx="12021">
                  <c:v>5.6583528366367201E-2</c:v>
                </c:pt>
                <c:pt idx="12022">
                  <c:v>7.0389327891398012E-2</c:v>
                </c:pt>
                <c:pt idx="12023">
                  <c:v>-0.97893838447217041</c:v>
                </c:pt>
                <c:pt idx="12024">
                  <c:v>0.10291831294556658</c:v>
                </c:pt>
                <c:pt idx="12025">
                  <c:v>1.0310268956206243</c:v>
                </c:pt>
                <c:pt idx="12026">
                  <c:v>0.14487362938694506</c:v>
                </c:pt>
                <c:pt idx="12027">
                  <c:v>0.22239242133644802</c:v>
                </c:pt>
                <c:pt idx="12028">
                  <c:v>-7.6486571760385464</c:v>
                </c:pt>
                <c:pt idx="12029">
                  <c:v>-9.7297201354914875E-2</c:v>
                </c:pt>
                <c:pt idx="12030">
                  <c:v>0.15450994905562482</c:v>
                </c:pt>
                <c:pt idx="12031">
                  <c:v>-1.7203143536160426</c:v>
                </c:pt>
                <c:pt idx="12032">
                  <c:v>8.6462586799900301</c:v>
                </c:pt>
                <c:pt idx="12033">
                  <c:v>-13.702822011777029</c:v>
                </c:pt>
                <c:pt idx="12034">
                  <c:v>4.065814176172962</c:v>
                </c:pt>
                <c:pt idx="12035">
                  <c:v>-3.7929996290805343</c:v>
                </c:pt>
                <c:pt idx="12036">
                  <c:v>0.13124453327825272</c:v>
                </c:pt>
                <c:pt idx="12037">
                  <c:v>-12.228918874172939</c:v>
                </c:pt>
                <c:pt idx="12038">
                  <c:v>-4.5033753614503756E-2</c:v>
                </c:pt>
                <c:pt idx="12039">
                  <c:v>3.5189428462299874E-2</c:v>
                </c:pt>
                <c:pt idx="12040">
                  <c:v>0.25119530906293192</c:v>
                </c:pt>
                <c:pt idx="12041">
                  <c:v>0.22204945329943757</c:v>
                </c:pt>
                <c:pt idx="12042">
                  <c:v>1.6449300231260431</c:v>
                </c:pt>
                <c:pt idx="12043">
                  <c:v>0.34028863200870174</c:v>
                </c:pt>
                <c:pt idx="12044">
                  <c:v>-11.188588845707349</c:v>
                </c:pt>
                <c:pt idx="12045">
                  <c:v>-9.3815429511845849</c:v>
                </c:pt>
                <c:pt idx="12046">
                  <c:v>0.20163386116965071</c:v>
                </c:pt>
                <c:pt idx="12047">
                  <c:v>0.13379849806745966</c:v>
                </c:pt>
                <c:pt idx="12048">
                  <c:v>-7.6486571760385464</c:v>
                </c:pt>
                <c:pt idx="12049">
                  <c:v>-1.479992941119614</c:v>
                </c:pt>
                <c:pt idx="12050">
                  <c:v>5.6583528366367514E-2</c:v>
                </c:pt>
                <c:pt idx="12051">
                  <c:v>0.35363695461470041</c:v>
                </c:pt>
                <c:pt idx="12052">
                  <c:v>-1.3176151020162798</c:v>
                </c:pt>
                <c:pt idx="12053">
                  <c:v>-0.10808796786746756</c:v>
                </c:pt>
                <c:pt idx="12054">
                  <c:v>0.36457243229585612</c:v>
                </c:pt>
                <c:pt idx="12055">
                  <c:v>0.24068824692718524</c:v>
                </c:pt>
                <c:pt idx="12056">
                  <c:v>7.8002512001273172E-2</c:v>
                </c:pt>
                <c:pt idx="12057">
                  <c:v>0.52012912978970183</c:v>
                </c:pt>
                <c:pt idx="12058">
                  <c:v>0.30339214344993476</c:v>
                </c:pt>
                <c:pt idx="12059">
                  <c:v>0.73680533033123918</c:v>
                </c:pt>
                <c:pt idx="12060">
                  <c:v>-11.146780789986687</c:v>
                </c:pt>
                <c:pt idx="12061">
                  <c:v>-4.3692338096657197</c:v>
                </c:pt>
                <c:pt idx="12062">
                  <c:v>-12.759402765865902</c:v>
                </c:pt>
                <c:pt idx="12063">
                  <c:v>-10.813781191217037</c:v>
                </c:pt>
                <c:pt idx="12064">
                  <c:v>-0.84969519402697558</c:v>
                </c:pt>
                <c:pt idx="12065">
                  <c:v>-8.6450579349844769</c:v>
                </c:pt>
                <c:pt idx="12066">
                  <c:v>1.0427376844204126</c:v>
                </c:pt>
                <c:pt idx="12067">
                  <c:v>-12.268444530784098</c:v>
                </c:pt>
                <c:pt idx="12068">
                  <c:v>-1.1805722456418211</c:v>
                </c:pt>
                <c:pt idx="12069">
                  <c:v>-0.88794998039300388</c:v>
                </c:pt>
                <c:pt idx="12070">
                  <c:v>-6.0732489820306386</c:v>
                </c:pt>
                <c:pt idx="12071">
                  <c:v>-7.6486571760385464</c:v>
                </c:pt>
                <c:pt idx="12072">
                  <c:v>2.0772012373120341</c:v>
                </c:pt>
                <c:pt idx="12073">
                  <c:v>0.99460674122978154</c:v>
                </c:pt>
                <c:pt idx="12074">
                  <c:v>8.0624959257337636</c:v>
                </c:pt>
                <c:pt idx="12075">
                  <c:v>2</c:v>
                </c:pt>
                <c:pt idx="12076">
                  <c:v>0.99909916010754674</c:v>
                </c:pt>
                <c:pt idx="12077">
                  <c:v>0</c:v>
                </c:pt>
                <c:pt idx="12078">
                  <c:v>8.0606959316875546</c:v>
                </c:pt>
                <c:pt idx="12079">
                  <c:v>-1.3335382287882167</c:v>
                </c:pt>
                <c:pt idx="12080">
                  <c:v>-0.16505924627049637</c:v>
                </c:pt>
                <c:pt idx="12081">
                  <c:v>-0.29956028185890804</c:v>
                </c:pt>
                <c:pt idx="12082">
                  <c:v>0.32102893933261717</c:v>
                </c:pt>
                <c:pt idx="12083">
                  <c:v>2.3704579888150206</c:v>
                </c:pt>
                <c:pt idx="12084">
                  <c:v>-0.40209844357134567</c:v>
                </c:pt>
                <c:pt idx="12085">
                  <c:v>0</c:v>
                </c:pt>
                <c:pt idx="12086">
                  <c:v>0.48320900192042321</c:v>
                </c:pt>
                <c:pt idx="12087">
                  <c:v>5.08746284125034</c:v>
                </c:pt>
                <c:pt idx="12088">
                  <c:v>-0.15869774601905817</c:v>
                </c:pt>
                <c:pt idx="12089">
                  <c:v>1.4573915121824812</c:v>
                </c:pt>
                <c:pt idx="12090">
                  <c:v>-3.5838609391884604</c:v>
                </c:pt>
                <c:pt idx="12091">
                  <c:v>-3.9837729658574643</c:v>
                </c:pt>
                <c:pt idx="12092">
                  <c:v>1.2855862478236417</c:v>
                </c:pt>
                <c:pt idx="12093">
                  <c:v>10.789941128390916</c:v>
                </c:pt>
                <c:pt idx="12094">
                  <c:v>-9.7604427459966399</c:v>
                </c:pt>
                <c:pt idx="12095">
                  <c:v>-0.16992500144231262</c:v>
                </c:pt>
                <c:pt idx="12096">
                  <c:v>0.18759185021611058</c:v>
                </c:pt>
                <c:pt idx="12097">
                  <c:v>3.3185161223686439</c:v>
                </c:pt>
                <c:pt idx="12098">
                  <c:v>-7.4000581443776928E-2</c:v>
                </c:pt>
                <c:pt idx="12099">
                  <c:v>6.9586176368701658</c:v>
                </c:pt>
                <c:pt idx="12100">
                  <c:v>-10.518980929170402</c:v>
                </c:pt>
                <c:pt idx="12101">
                  <c:v>-1.2007450055515E-3</c:v>
                </c:pt>
                <c:pt idx="12102">
                  <c:v>7.0660891904577738</c:v>
                </c:pt>
                <c:pt idx="12103">
                  <c:v>10.518980929170402</c:v>
                </c:pt>
                <c:pt idx="12104">
                  <c:v>12.146568675740786</c:v>
                </c:pt>
                <c:pt idx="12105">
                  <c:v>0.45943161863729748</c:v>
                </c:pt>
                <c:pt idx="12106">
                  <c:v>-0.42968427524324498</c:v>
                </c:pt>
                <c:pt idx="12107">
                  <c:v>-0.4974996594708172</c:v>
                </c:pt>
                <c:pt idx="12108">
                  <c:v>1.8556100906648252</c:v>
                </c:pt>
                <c:pt idx="12109">
                  <c:v>0.5178483048626189</c:v>
                </c:pt>
                <c:pt idx="12110">
                  <c:v>2.2382310148332216</c:v>
                </c:pt>
                <c:pt idx="12111">
                  <c:v>-0.51764716229820962</c:v>
                </c:pt>
                <c:pt idx="12112">
                  <c:v>-20</c:v>
                </c:pt>
                <c:pt idx="12113">
                  <c:v>-0.56338301059486995</c:v>
                </c:pt>
                <c:pt idx="12114">
                  <c:v>0.22276239057578523</c:v>
                </c:pt>
                <c:pt idx="12115">
                  <c:v>-0.27084768255918168</c:v>
                </c:pt>
                <c:pt idx="12116">
                  <c:v>2.6018632748833239</c:v>
                </c:pt>
                <c:pt idx="12117">
                  <c:v>-0.14032517438709283</c:v>
                </c:pt>
                <c:pt idx="12118">
                  <c:v>-0.34896252193517885</c:v>
                </c:pt>
                <c:pt idx="12119">
                  <c:v>-3.8303888176639135E-2</c:v>
                </c:pt>
                <c:pt idx="12120">
                  <c:v>-4.298123015221348E-2</c:v>
                </c:pt>
                <c:pt idx="12121">
                  <c:v>6.1663019883804758E-2</c:v>
                </c:pt>
                <c:pt idx="12122">
                  <c:v>-0.16607372175719062</c:v>
                </c:pt>
                <c:pt idx="12123">
                  <c:v>-0.45734830413680821</c:v>
                </c:pt>
                <c:pt idx="12124">
                  <c:v>7.0660891904577721</c:v>
                </c:pt>
                <c:pt idx="12125">
                  <c:v>0.99726503227876129</c:v>
                </c:pt>
                <c:pt idx="12126">
                  <c:v>0.8103983947622917</c:v>
                </c:pt>
                <c:pt idx="12127">
                  <c:v>0.51639821423808463</c:v>
                </c:pt>
                <c:pt idx="12128">
                  <c:v>3.3423921974470785</c:v>
                </c:pt>
                <c:pt idx="12129">
                  <c:v>-0.12553088208385899</c:v>
                </c:pt>
                <c:pt idx="12130">
                  <c:v>0.37851162325372983</c:v>
                </c:pt>
                <c:pt idx="12131">
                  <c:v>1.6604907104081031E-2</c:v>
                </c:pt>
                <c:pt idx="12132">
                  <c:v>-10.147204924942228</c:v>
                </c:pt>
                <c:pt idx="12133">
                  <c:v>-6.0732489820306386</c:v>
                </c:pt>
                <c:pt idx="12134">
                  <c:v>8.8672787397096631</c:v>
                </c:pt>
                <c:pt idx="12135">
                  <c:v>0.65757399321786381</c:v>
                </c:pt>
                <c:pt idx="12136">
                  <c:v>-10.229619965185119</c:v>
                </c:pt>
                <c:pt idx="12137">
                  <c:v>0.16110530055230229</c:v>
                </c:pt>
                <c:pt idx="12138">
                  <c:v>0.92844673897496588</c:v>
                </c:pt>
                <c:pt idx="12139">
                  <c:v>-3.6871937639660004</c:v>
                </c:pt>
                <c:pt idx="12140">
                  <c:v>-7.0660891904577721</c:v>
                </c:pt>
                <c:pt idx="12141">
                  <c:v>7.2116724365405146E-4</c:v>
                </c:pt>
                <c:pt idx="12142">
                  <c:v>0.72402653845870835</c:v>
                </c:pt>
                <c:pt idx="12143">
                  <c:v>0.10496955960154278</c:v>
                </c:pt>
                <c:pt idx="12144">
                  <c:v>13.550826932881439</c:v>
                </c:pt>
                <c:pt idx="12145">
                  <c:v>7.0660891904577721</c:v>
                </c:pt>
                <c:pt idx="12146">
                  <c:v>-1.0395283641866375</c:v>
                </c:pt>
                <c:pt idx="12147">
                  <c:v>3.1571718130617441</c:v>
                </c:pt>
                <c:pt idx="12148">
                  <c:v>-1.9009980672051467</c:v>
                </c:pt>
                <c:pt idx="12149">
                  <c:v>-0.31918698594464595</c:v>
                </c:pt>
                <c:pt idx="12150">
                  <c:v>-2.0464102559715577E-2</c:v>
                </c:pt>
                <c:pt idx="12151">
                  <c:v>-0.10780328953451485</c:v>
                </c:pt>
                <c:pt idx="12152">
                  <c:v>0.73669845315240901</c:v>
                </c:pt>
                <c:pt idx="12153">
                  <c:v>0.89256963984131044</c:v>
                </c:pt>
                <c:pt idx="12154">
                  <c:v>0.30812229536233166</c:v>
                </c:pt>
                <c:pt idx="12155">
                  <c:v>0.35147237050137731</c:v>
                </c:pt>
                <c:pt idx="12156">
                  <c:v>0.17333160288556176</c:v>
                </c:pt>
                <c:pt idx="12157">
                  <c:v>-7.1933894241644286E-2</c:v>
                </c:pt>
                <c:pt idx="12158">
                  <c:v>0.71108696234060076</c:v>
                </c:pt>
                <c:pt idx="12159">
                  <c:v>3.242147769237743E-2</c:v>
                </c:pt>
                <c:pt idx="12160">
                  <c:v>2.1363893975585531</c:v>
                </c:pt>
                <c:pt idx="12161">
                  <c:v>11.268347054682518</c:v>
                </c:pt>
                <c:pt idx="12162">
                  <c:v>-1.4239000679886398</c:v>
                </c:pt>
                <c:pt idx="12163">
                  <c:v>6.2029400586702756</c:v>
                </c:pt>
                <c:pt idx="12164">
                  <c:v>0.69704736508302301</c:v>
                </c:pt>
                <c:pt idx="12165">
                  <c:v>-0.14086253583984951</c:v>
                </c:pt>
                <c:pt idx="12166">
                  <c:v>0.47836343464767317</c:v>
                </c:pt>
                <c:pt idx="12167">
                  <c:v>0.14383577257365168</c:v>
                </c:pt>
                <c:pt idx="12168">
                  <c:v>-5.8244755815429494</c:v>
                </c:pt>
                <c:pt idx="12169">
                  <c:v>1.1979393776119087</c:v>
                </c:pt>
                <c:pt idx="12170">
                  <c:v>-0.13685086821250297</c:v>
                </c:pt>
                <c:pt idx="12171">
                  <c:v>-0.14190534269758137</c:v>
                </c:pt>
                <c:pt idx="12172">
                  <c:v>0.15315678806142022</c:v>
                </c:pt>
                <c:pt idx="12173">
                  <c:v>-0.11042398969365043</c:v>
                </c:pt>
                <c:pt idx="12174">
                  <c:v>-0.55179563678595667</c:v>
                </c:pt>
                <c:pt idx="12175">
                  <c:v>-20</c:v>
                </c:pt>
                <c:pt idx="12176">
                  <c:v>-0.23157697431219632</c:v>
                </c:pt>
                <c:pt idx="12177">
                  <c:v>6.5802058395746085E-2</c:v>
                </c:pt>
                <c:pt idx="12178">
                  <c:v>1.2801079191927351</c:v>
                </c:pt>
                <c:pt idx="12179">
                  <c:v>11.840515686924171</c:v>
                </c:pt>
                <c:pt idx="12180">
                  <c:v>0.32240891310240727</c:v>
                </c:pt>
                <c:pt idx="12181">
                  <c:v>0.1855556531560765</c:v>
                </c:pt>
                <c:pt idx="12182">
                  <c:v>0</c:v>
                </c:pt>
                <c:pt idx="12183">
                  <c:v>-3.5587958387396901</c:v>
                </c:pt>
                <c:pt idx="12184">
                  <c:v>-0.86507041991389166</c:v>
                </c:pt>
                <c:pt idx="12185">
                  <c:v>-0.11103131238874385</c:v>
                </c:pt>
                <c:pt idx="12186">
                  <c:v>-0.11179082545755656</c:v>
                </c:pt>
                <c:pt idx="12187">
                  <c:v>-12.325867580575419</c:v>
                </c:pt>
                <c:pt idx="12188">
                  <c:v>-9.0606959316875546</c:v>
                </c:pt>
                <c:pt idx="12189">
                  <c:v>-1.4559205557194173</c:v>
                </c:pt>
                <c:pt idx="12190">
                  <c:v>-17.550749290059962</c:v>
                </c:pt>
                <c:pt idx="12191">
                  <c:v>1.1233393351929064</c:v>
                </c:pt>
                <c:pt idx="12192">
                  <c:v>1.2029241198926544</c:v>
                </c:pt>
                <c:pt idx="12193">
                  <c:v>-1.0359792971055668</c:v>
                </c:pt>
                <c:pt idx="12194">
                  <c:v>1.2266173918143384</c:v>
                </c:pt>
                <c:pt idx="12195">
                  <c:v>10.307580315927396</c:v>
                </c:pt>
                <c:pt idx="12196">
                  <c:v>0.24470258306153675</c:v>
                </c:pt>
                <c:pt idx="12197">
                  <c:v>12.10339709935112</c:v>
                </c:pt>
                <c:pt idx="12198">
                  <c:v>-0.2598671267551107</c:v>
                </c:pt>
                <c:pt idx="12199">
                  <c:v>-0.34513548604868777</c:v>
                </c:pt>
                <c:pt idx="12200">
                  <c:v>7.7722295424518043E-2</c:v>
                </c:pt>
                <c:pt idx="12201">
                  <c:v>-2.1760518738810838E-2</c:v>
                </c:pt>
                <c:pt idx="12202">
                  <c:v>-0.18106555904751245</c:v>
                </c:pt>
                <c:pt idx="12203">
                  <c:v>-0.45023739870794194</c:v>
                </c:pt>
                <c:pt idx="12204">
                  <c:v>-7.2512499784367981E-2</c:v>
                </c:pt>
                <c:pt idx="12205">
                  <c:v>-4.4738314765284337E-2</c:v>
                </c:pt>
                <c:pt idx="12206">
                  <c:v>0.58893140292410173</c:v>
                </c:pt>
                <c:pt idx="12207">
                  <c:v>11.416445693671651</c:v>
                </c:pt>
                <c:pt idx="12208">
                  <c:v>0.45357210069783371</c:v>
                </c:pt>
                <c:pt idx="12209">
                  <c:v>12.702894141119387</c:v>
                </c:pt>
                <c:pt idx="12210">
                  <c:v>0.83973013654098261</c:v>
                </c:pt>
                <c:pt idx="12211">
                  <c:v>-5.6983515577839428E-2</c:v>
                </c:pt>
                <c:pt idx="12212">
                  <c:v>9.0606959316875546</c:v>
                </c:pt>
                <c:pt idx="12213">
                  <c:v>0.16745674585156303</c:v>
                </c:pt>
                <c:pt idx="12214">
                  <c:v>0.72348236480258421</c:v>
                </c:pt>
                <c:pt idx="12215">
                  <c:v>-1.2995602818589076</c:v>
                </c:pt>
                <c:pt idx="12216">
                  <c:v>0.56449839816144021</c:v>
                </c:pt>
                <c:pt idx="12217">
                  <c:v>1.1314508536276766</c:v>
                </c:pt>
                <c:pt idx="12218">
                  <c:v>0.11914726529300508</c:v>
                </c:pt>
                <c:pt idx="12219">
                  <c:v>0.12904194500173879</c:v>
                </c:pt>
                <c:pt idx="12220">
                  <c:v>10.381182412624446</c:v>
                </c:pt>
                <c:pt idx="12221">
                  <c:v>0.74091277868286909</c:v>
                </c:pt>
                <c:pt idx="12222">
                  <c:v>-1.8615678167346911E-2</c:v>
                </c:pt>
                <c:pt idx="12223">
                  <c:v>-1.8615678167346911E-2</c:v>
                </c:pt>
                <c:pt idx="12224">
                  <c:v>2.452512204697507</c:v>
                </c:pt>
                <c:pt idx="12225">
                  <c:v>-0.97819562968165175</c:v>
                </c:pt>
                <c:pt idx="12226">
                  <c:v>0.91753783980802706</c:v>
                </c:pt>
                <c:pt idx="12227">
                  <c:v>-9.5196362528432132</c:v>
                </c:pt>
                <c:pt idx="12228">
                  <c:v>-10.965784284662087</c:v>
                </c:pt>
                <c:pt idx="12229">
                  <c:v>15.053275413773154</c:v>
                </c:pt>
                <c:pt idx="12230">
                  <c:v>-0.30593606211946106</c:v>
                </c:pt>
                <c:pt idx="12231">
                  <c:v>-0.28230733612892422</c:v>
                </c:pt>
                <c:pt idx="12232">
                  <c:v>-0.24733571947580613</c:v>
                </c:pt>
                <c:pt idx="12233">
                  <c:v>7.0660891904577738</c:v>
                </c:pt>
                <c:pt idx="12234">
                  <c:v>3.2180405749149724E-2</c:v>
                </c:pt>
                <c:pt idx="12235">
                  <c:v>1.962880674893263E-2</c:v>
                </c:pt>
                <c:pt idx="12236">
                  <c:v>3.0216950710993187</c:v>
                </c:pt>
                <c:pt idx="12237">
                  <c:v>1.3037807481771029</c:v>
                </c:pt>
                <c:pt idx="12238">
                  <c:v>-1.0954195650786829</c:v>
                </c:pt>
                <c:pt idx="12239">
                  <c:v>1.1367823565062809</c:v>
                </c:pt>
                <c:pt idx="12240">
                  <c:v>-2.5126939762614593</c:v>
                </c:pt>
                <c:pt idx="12241">
                  <c:v>-0.35363695461470046</c:v>
                </c:pt>
                <c:pt idx="12242">
                  <c:v>-0.41028396930820921</c:v>
                </c:pt>
                <c:pt idx="12243">
                  <c:v>-9.7604427459966399</c:v>
                </c:pt>
                <c:pt idx="12244">
                  <c:v>-4.654258593703036E-2</c:v>
                </c:pt>
                <c:pt idx="12245">
                  <c:v>0.62148837674627011</c:v>
                </c:pt>
                <c:pt idx="12246">
                  <c:v>-0.67523660441449973</c:v>
                </c:pt>
                <c:pt idx="12247">
                  <c:v>-9.0765463923182077E-2</c:v>
                </c:pt>
                <c:pt idx="12248">
                  <c:v>-0.25938662881864966</c:v>
                </c:pt>
                <c:pt idx="12249">
                  <c:v>-0.50476999779939968</c:v>
                </c:pt>
                <c:pt idx="12250">
                  <c:v>9.3479487368787421E-3</c:v>
                </c:pt>
                <c:pt idx="12251">
                  <c:v>0.61832109766758703</c:v>
                </c:pt>
                <c:pt idx="12252">
                  <c:v>3.6069254707522307E-2</c:v>
                </c:pt>
                <c:pt idx="12253">
                  <c:v>-1.8556100906648252</c:v>
                </c:pt>
                <c:pt idx="12254">
                  <c:v>0.73536348956970499</c:v>
                </c:pt>
                <c:pt idx="12255">
                  <c:v>-0.64981364507112427</c:v>
                </c:pt>
                <c:pt idx="12256">
                  <c:v>9.3822637581148385</c:v>
                </c:pt>
                <c:pt idx="12257">
                  <c:v>13.177886656348793</c:v>
                </c:pt>
                <c:pt idx="12258">
                  <c:v>15.024706827327938</c:v>
                </c:pt>
                <c:pt idx="12259">
                  <c:v>-5.8419505387719557</c:v>
                </c:pt>
                <c:pt idx="12260">
                  <c:v>-12.26834705468252</c:v>
                </c:pt>
                <c:pt idx="12261">
                  <c:v>5.9976350794788651</c:v>
                </c:pt>
                <c:pt idx="12262">
                  <c:v>-0.15908702182101792</c:v>
                </c:pt>
                <c:pt idx="12263">
                  <c:v>-0.15754127698647993</c:v>
                </c:pt>
                <c:pt idx="12264">
                  <c:v>-0.18641312423088116</c:v>
                </c:pt>
                <c:pt idx="12265">
                  <c:v>0.26303440583379378</c:v>
                </c:pt>
                <c:pt idx="12266">
                  <c:v>-3.7089318735220367E-2</c:v>
                </c:pt>
                <c:pt idx="12267">
                  <c:v>-0.30812229536233188</c:v>
                </c:pt>
                <c:pt idx="12268">
                  <c:v>-5.2294507442213027E-2</c:v>
                </c:pt>
                <c:pt idx="12269">
                  <c:v>10.058893689053569</c:v>
                </c:pt>
                <c:pt idx="12270">
                  <c:v>0.416237245743735</c:v>
                </c:pt>
                <c:pt idx="12271">
                  <c:v>-0.29956028185890765</c:v>
                </c:pt>
                <c:pt idx="12272">
                  <c:v>3.1134206311259986</c:v>
                </c:pt>
                <c:pt idx="12273">
                  <c:v>3.5374330101885391E-2</c:v>
                </c:pt>
                <c:pt idx="12274">
                  <c:v>6.0732489820306386</c:v>
                </c:pt>
                <c:pt idx="12275">
                  <c:v>5.9228321394775394</c:v>
                </c:pt>
                <c:pt idx="12276">
                  <c:v>5.9228321394775394</c:v>
                </c:pt>
                <c:pt idx="12277">
                  <c:v>5.9228321394775394</c:v>
                </c:pt>
                <c:pt idx="12278">
                  <c:v>5.9228321394775394</c:v>
                </c:pt>
                <c:pt idx="12279">
                  <c:v>5.9228321394775394</c:v>
                </c:pt>
                <c:pt idx="12280">
                  <c:v>5.9228321394775394</c:v>
                </c:pt>
                <c:pt idx="12281">
                  <c:v>5.9228321394775394</c:v>
                </c:pt>
                <c:pt idx="12282">
                  <c:v>11.866506212226202</c:v>
                </c:pt>
                <c:pt idx="12283">
                  <c:v>0.19589636397330759</c:v>
                </c:pt>
                <c:pt idx="12284">
                  <c:v>0.84671650261832976</c:v>
                </c:pt>
                <c:pt idx="12285">
                  <c:v>-0.99640673527599177</c:v>
                </c:pt>
                <c:pt idx="12286">
                  <c:v>-0.99640673527599177</c:v>
                </c:pt>
                <c:pt idx="12287">
                  <c:v>-4.6655126942180143</c:v>
                </c:pt>
                <c:pt idx="12288">
                  <c:v>0.18228566038109273</c:v>
                </c:pt>
                <c:pt idx="12289">
                  <c:v>-12.43402002712266</c:v>
                </c:pt>
                <c:pt idx="12290">
                  <c:v>-0.50247508454531464</c:v>
                </c:pt>
                <c:pt idx="12291">
                  <c:v>0.30357706879030089</c:v>
                </c:pt>
                <c:pt idx="12292">
                  <c:v>0.92961067210860204</c:v>
                </c:pt>
                <c:pt idx="12293">
                  <c:v>12.702894141119387</c:v>
                </c:pt>
                <c:pt idx="12294">
                  <c:v>-1.9108822947704676E-2</c:v>
                </c:pt>
                <c:pt idx="12295">
                  <c:v>-7.0660891904577721</c:v>
                </c:pt>
                <c:pt idx="12296">
                  <c:v>-0.51019473231918366</c:v>
                </c:pt>
                <c:pt idx="12297">
                  <c:v>-6.0660891904577721</c:v>
                </c:pt>
                <c:pt idx="12298">
                  <c:v>0.71527052306688732</c:v>
                </c:pt>
                <c:pt idx="12299">
                  <c:v>-5.5647846187835261</c:v>
                </c:pt>
                <c:pt idx="12300">
                  <c:v>1.7095831306259117</c:v>
                </c:pt>
                <c:pt idx="12301">
                  <c:v>0.52706411701295519</c:v>
                </c:pt>
                <c:pt idx="12302">
                  <c:v>3.9035287880665992</c:v>
                </c:pt>
                <c:pt idx="12303">
                  <c:v>1.5843855380896359</c:v>
                </c:pt>
                <c:pt idx="12304">
                  <c:v>-1.1332665308634642</c:v>
                </c:pt>
                <c:pt idx="12305">
                  <c:v>-0.15264379292971733</c:v>
                </c:pt>
                <c:pt idx="12306">
                  <c:v>-2.2344652536370231</c:v>
                </c:pt>
                <c:pt idx="12307">
                  <c:v>1.4983479006264597</c:v>
                </c:pt>
                <c:pt idx="12308">
                  <c:v>3.2034265038149176E-16</c:v>
                </c:pt>
                <c:pt idx="12309">
                  <c:v>-1.5789687445267055</c:v>
                </c:pt>
                <c:pt idx="12310">
                  <c:v>-7.2209927591911871</c:v>
                </c:pt>
                <c:pt idx="12311">
                  <c:v>0.3215678264272831</c:v>
                </c:pt>
                <c:pt idx="12312">
                  <c:v>3.6111147885771255</c:v>
                </c:pt>
                <c:pt idx="12313">
                  <c:v>0.11598555848737889</c:v>
                </c:pt>
                <c:pt idx="12314">
                  <c:v>0.9088521119418046</c:v>
                </c:pt>
                <c:pt idx="12315">
                  <c:v>1.867896463992655</c:v>
                </c:pt>
                <c:pt idx="12316">
                  <c:v>2.3701642805402101</c:v>
                </c:pt>
                <c:pt idx="12317">
                  <c:v>-9.965784284662087</c:v>
                </c:pt>
                <c:pt idx="12318">
                  <c:v>6.3059777084230948</c:v>
                </c:pt>
                <c:pt idx="12319">
                  <c:v>-11.485326189240524</c:v>
                </c:pt>
                <c:pt idx="12320">
                  <c:v>0.15403362867242096</c:v>
                </c:pt>
                <c:pt idx="12321">
                  <c:v>0.63742992061529158</c:v>
                </c:pt>
                <c:pt idx="12322">
                  <c:v>-0.12338241550528214</c:v>
                </c:pt>
                <c:pt idx="12323">
                  <c:v>-14.024735680363165</c:v>
                </c:pt>
                <c:pt idx="12324">
                  <c:v>-14.702767912403596</c:v>
                </c:pt>
                <c:pt idx="12325">
                  <c:v>1.3385897680148808</c:v>
                </c:pt>
                <c:pt idx="12326">
                  <c:v>-10.643856189774725</c:v>
                </c:pt>
                <c:pt idx="12327">
                  <c:v>-2.0671141958585371</c:v>
                </c:pt>
                <c:pt idx="12328">
                  <c:v>0.32557587190250675</c:v>
                </c:pt>
                <c:pt idx="12329">
                  <c:v>0.239919683729131</c:v>
                </c:pt>
                <c:pt idx="12330">
                  <c:v>7.8624765640805089E-2</c:v>
                </c:pt>
                <c:pt idx="12331">
                  <c:v>4.9606386314770462E-2</c:v>
                </c:pt>
                <c:pt idx="12332">
                  <c:v>9.8928047584318467E-3</c:v>
                </c:pt>
                <c:pt idx="12333">
                  <c:v>-0.44602369742234299</c:v>
                </c:pt>
                <c:pt idx="12334">
                  <c:v>0.31663379521784962</c:v>
                </c:pt>
                <c:pt idx="12335">
                  <c:v>0.13411735571530461</c:v>
                </c:pt>
                <c:pt idx="12336">
                  <c:v>-9.2304207950923818</c:v>
                </c:pt>
                <c:pt idx="12337">
                  <c:v>11.268542000300123</c:v>
                </c:pt>
                <c:pt idx="12338">
                  <c:v>-9.3524113194709919</c:v>
                </c:pt>
                <c:pt idx="12339">
                  <c:v>0.2947432655611319</c:v>
                </c:pt>
                <c:pt idx="12340">
                  <c:v>1</c:v>
                </c:pt>
                <c:pt idx="12341">
                  <c:v>0.44461061466219071</c:v>
                </c:pt>
                <c:pt idx="12342">
                  <c:v>-7.2689754416691335</c:v>
                </c:pt>
                <c:pt idx="12343">
                  <c:v>-0.3271647432535093</c:v>
                </c:pt>
                <c:pt idx="12344">
                  <c:v>0.24100809950379498</c:v>
                </c:pt>
                <c:pt idx="12345">
                  <c:v>3.3219487046693055</c:v>
                </c:pt>
                <c:pt idx="12346">
                  <c:v>9.6444571875092606</c:v>
                </c:pt>
                <c:pt idx="12347">
                  <c:v>-5.5647846187835261</c:v>
                </c:pt>
                <c:pt idx="12348">
                  <c:v>-0.16349564085202253</c:v>
                </c:pt>
                <c:pt idx="12349">
                  <c:v>3.9001759124193596</c:v>
                </c:pt>
                <c:pt idx="12350">
                  <c:v>-0.43141904966889777</c:v>
                </c:pt>
                <c:pt idx="12351">
                  <c:v>3.4765418160676936E-2</c:v>
                </c:pt>
                <c:pt idx="12352">
                  <c:v>13.380911949563341</c:v>
                </c:pt>
                <c:pt idx="12353">
                  <c:v>7.6283585262848716E-2</c:v>
                </c:pt>
                <c:pt idx="12354">
                  <c:v>0.44606439489946836</c:v>
                </c:pt>
                <c:pt idx="12355">
                  <c:v>0.43235840954157068</c:v>
                </c:pt>
                <c:pt idx="12356">
                  <c:v>0.93449925635908526</c:v>
                </c:pt>
                <c:pt idx="12357">
                  <c:v>5.137735936559483E-2</c:v>
                </c:pt>
                <c:pt idx="12358">
                  <c:v>1.9856447070229302</c:v>
                </c:pt>
                <c:pt idx="12359">
                  <c:v>8.0624959257337636</c:v>
                </c:pt>
                <c:pt idx="12360">
                  <c:v>-8.3837042924740537</c:v>
                </c:pt>
                <c:pt idx="12361">
                  <c:v>-8.3837042924740537</c:v>
                </c:pt>
                <c:pt idx="12362">
                  <c:v>-8.6462586799900301</c:v>
                </c:pt>
                <c:pt idx="12363">
                  <c:v>0.94622874355901954</c:v>
                </c:pt>
                <c:pt idx="12364">
                  <c:v>-1.0538930079952022</c:v>
                </c:pt>
                <c:pt idx="12365">
                  <c:v>-1.7744402995848689</c:v>
                </c:pt>
                <c:pt idx="12366">
                  <c:v>8.9848931076097927</c:v>
                </c:pt>
                <c:pt idx="12367">
                  <c:v>-10.146780789986686</c:v>
                </c:pt>
                <c:pt idx="12368">
                  <c:v>-0.17864221854342133</c:v>
                </c:pt>
                <c:pt idx="12369">
                  <c:v>-1.3479233034203069</c:v>
                </c:pt>
                <c:pt idx="12370">
                  <c:v>-10.229219383469125</c:v>
                </c:pt>
                <c:pt idx="12371">
                  <c:v>-13.103342454916486</c:v>
                </c:pt>
                <c:pt idx="12372">
                  <c:v>-0.73696559416620622</c:v>
                </c:pt>
                <c:pt idx="12373">
                  <c:v>0.88752527074158749</c:v>
                </c:pt>
                <c:pt idx="12374">
                  <c:v>0.95935801550265409</c:v>
                </c:pt>
                <c:pt idx="12375">
                  <c:v>0</c:v>
                </c:pt>
                <c:pt idx="12376">
                  <c:v>0.5286942810744113</c:v>
                </c:pt>
                <c:pt idx="12377">
                  <c:v>-0.82135778145657867</c:v>
                </c:pt>
                <c:pt idx="12378">
                  <c:v>0.32192809488736207</c:v>
                </c:pt>
                <c:pt idx="12379">
                  <c:v>0.62507271409530929</c:v>
                </c:pt>
                <c:pt idx="12380">
                  <c:v>-1.6021045965012269E-3</c:v>
                </c:pt>
                <c:pt idx="12381">
                  <c:v>-7.4401770615573515</c:v>
                </c:pt>
                <c:pt idx="12382">
                  <c:v>8.746284125033911E-2</c:v>
                </c:pt>
                <c:pt idx="12383">
                  <c:v>2.2026306329999169E-2</c:v>
                </c:pt>
                <c:pt idx="12384">
                  <c:v>-7.6486571760385464</c:v>
                </c:pt>
                <c:pt idx="12385">
                  <c:v>6.0660891904577721</c:v>
                </c:pt>
                <c:pt idx="12386">
                  <c:v>-10.451554569765362</c:v>
                </c:pt>
                <c:pt idx="12387">
                  <c:v>1.5754081940079074</c:v>
                </c:pt>
                <c:pt idx="12388">
                  <c:v>8.5645027080178279E-2</c:v>
                </c:pt>
                <c:pt idx="12389">
                  <c:v>1.0897966703506459</c:v>
                </c:pt>
                <c:pt idx="12390">
                  <c:v>-5.9228321394775394</c:v>
                </c:pt>
                <c:pt idx="12391">
                  <c:v>-4.813797221072881</c:v>
                </c:pt>
                <c:pt idx="12392">
                  <c:v>-0.54901580431476482</c:v>
                </c:pt>
                <c:pt idx="12393">
                  <c:v>9.3822637581148367</c:v>
                </c:pt>
                <c:pt idx="12394">
                  <c:v>-2.1750867065580914</c:v>
                </c:pt>
                <c:pt idx="12395">
                  <c:v>-2.7813597135246595</c:v>
                </c:pt>
                <c:pt idx="12396">
                  <c:v>-0.93226169310867701</c:v>
                </c:pt>
                <c:pt idx="12397">
                  <c:v>0.15200309344505006</c:v>
                </c:pt>
                <c:pt idx="12398">
                  <c:v>0.73696559416620588</c:v>
                </c:pt>
                <c:pt idx="12399">
                  <c:v>7.6350886130114828E-2</c:v>
                </c:pt>
                <c:pt idx="12400">
                  <c:v>0.86673346913653593</c:v>
                </c:pt>
                <c:pt idx="12401">
                  <c:v>-9.2304207950923818</c:v>
                </c:pt>
                <c:pt idx="12402">
                  <c:v>-8.353146825498083</c:v>
                </c:pt>
                <c:pt idx="12403">
                  <c:v>-8.1632303488683036</c:v>
                </c:pt>
                <c:pt idx="12404">
                  <c:v>-0.74284216050287555</c:v>
                </c:pt>
                <c:pt idx="12405">
                  <c:v>0</c:v>
                </c:pt>
                <c:pt idx="12406">
                  <c:v>-3.1633700217383525</c:v>
                </c:pt>
                <c:pt idx="12407">
                  <c:v>-0.7360050781248082</c:v>
                </c:pt>
                <c:pt idx="12408">
                  <c:v>9.5196362528432132</c:v>
                </c:pt>
                <c:pt idx="12409">
                  <c:v>-0.61890983264449373</c:v>
                </c:pt>
                <c:pt idx="12410">
                  <c:v>8.0624959257337636</c:v>
                </c:pt>
                <c:pt idx="12411">
                  <c:v>7.0660891904577738</c:v>
                </c:pt>
                <c:pt idx="12412">
                  <c:v>5.7548875021634682</c:v>
                </c:pt>
                <c:pt idx="12413">
                  <c:v>5.7548875021634682</c:v>
                </c:pt>
                <c:pt idx="12414">
                  <c:v>-0.61779389318852851</c:v>
                </c:pt>
                <c:pt idx="12415">
                  <c:v>0.44741373653029232</c:v>
                </c:pt>
                <c:pt idx="12416">
                  <c:v>-0.17470762357860231</c:v>
                </c:pt>
                <c:pt idx="12417">
                  <c:v>0.11742286173490539</c:v>
                </c:pt>
                <c:pt idx="12418">
                  <c:v>0.52762932565520448</c:v>
                </c:pt>
                <c:pt idx="12419">
                  <c:v>-15.628758788768037</c:v>
                </c:pt>
                <c:pt idx="12420">
                  <c:v>-0.11381989955716226</c:v>
                </c:pt>
                <c:pt idx="12421">
                  <c:v>-4.3068721891886146E-2</c:v>
                </c:pt>
                <c:pt idx="12422">
                  <c:v>-0.13245029602364924</c:v>
                </c:pt>
                <c:pt idx="12423">
                  <c:v>0.1836074933185384</c:v>
                </c:pt>
                <c:pt idx="12424">
                  <c:v>-4.2944645775628891E-2</c:v>
                </c:pt>
                <c:pt idx="12425">
                  <c:v>-3.5046947099200962E-2</c:v>
                </c:pt>
                <c:pt idx="12426">
                  <c:v>0.25153876699596439</c:v>
                </c:pt>
                <c:pt idx="12427">
                  <c:v>0.58496250072115641</c:v>
                </c:pt>
                <c:pt idx="12428">
                  <c:v>0.129968860310685</c:v>
                </c:pt>
                <c:pt idx="12429">
                  <c:v>-1.2782683583601846</c:v>
                </c:pt>
                <c:pt idx="12430">
                  <c:v>-9.8180393938903571E-2</c:v>
                </c:pt>
                <c:pt idx="12431">
                  <c:v>6.1477510976460703E-2</c:v>
                </c:pt>
                <c:pt idx="12432">
                  <c:v>-0.33769541074567899</c:v>
                </c:pt>
                <c:pt idx="12433">
                  <c:v>-18.731763174819577</c:v>
                </c:pt>
                <c:pt idx="12434">
                  <c:v>0.43202635737189521</c:v>
                </c:pt>
                <c:pt idx="12435">
                  <c:v>0.48080526942986418</c:v>
                </c:pt>
                <c:pt idx="12436">
                  <c:v>13.058950043227943</c:v>
                </c:pt>
                <c:pt idx="12437">
                  <c:v>8.8657619820397035E-2</c:v>
                </c:pt>
                <c:pt idx="12438">
                  <c:v>-0.25218702359680134</c:v>
                </c:pt>
                <c:pt idx="12439">
                  <c:v>0.37196877738695772</c:v>
                </c:pt>
                <c:pt idx="12440">
                  <c:v>-0.24867911285672376</c:v>
                </c:pt>
                <c:pt idx="12441">
                  <c:v>-0.14385622023600117</c:v>
                </c:pt>
                <c:pt idx="12442">
                  <c:v>-0.21745337152489821</c:v>
                </c:pt>
                <c:pt idx="12443">
                  <c:v>-0.14361530795233088</c:v>
                </c:pt>
                <c:pt idx="12444">
                  <c:v>0.11591235391573648</c:v>
                </c:pt>
                <c:pt idx="12445">
                  <c:v>-0.31524672979571355</c:v>
                </c:pt>
                <c:pt idx="12446">
                  <c:v>-9.6444571875092606</c:v>
                </c:pt>
                <c:pt idx="12447">
                  <c:v>-6.5135570286206308</c:v>
                </c:pt>
                <c:pt idx="12448">
                  <c:v>8.3768357692598036E-2</c:v>
                </c:pt>
                <c:pt idx="12449">
                  <c:v>9.6450579349844787</c:v>
                </c:pt>
                <c:pt idx="12450">
                  <c:v>10.146780789986687</c:v>
                </c:pt>
                <c:pt idx="12451">
                  <c:v>-3.0223678130284544</c:v>
                </c:pt>
                <c:pt idx="12452">
                  <c:v>-0.51402659391021133</c:v>
                </c:pt>
                <c:pt idx="12453">
                  <c:v>-9.6444571875092606</c:v>
                </c:pt>
                <c:pt idx="12454">
                  <c:v>3.6916663921918329</c:v>
                </c:pt>
                <c:pt idx="12455">
                  <c:v>-0.54699465052213569</c:v>
                </c:pt>
                <c:pt idx="12456">
                  <c:v>-8.0242162374208235</c:v>
                </c:pt>
                <c:pt idx="12457">
                  <c:v>9.8667637673533513</c:v>
                </c:pt>
                <c:pt idx="12458">
                  <c:v>-6.570324705082943E-2</c:v>
                </c:pt>
                <c:pt idx="12459">
                  <c:v>-2.6485417559926305</c:v>
                </c:pt>
                <c:pt idx="12460">
                  <c:v>-0.19136552571582344</c:v>
                </c:pt>
                <c:pt idx="12461">
                  <c:v>-13.380911949563341</c:v>
                </c:pt>
                <c:pt idx="12462">
                  <c:v>-8.6438561897747253</c:v>
                </c:pt>
                <c:pt idx="12463">
                  <c:v>-8.6438561897747253</c:v>
                </c:pt>
                <c:pt idx="12464">
                  <c:v>-8.6438561897747253</c:v>
                </c:pt>
                <c:pt idx="12465">
                  <c:v>-1.4522361172330931</c:v>
                </c:pt>
                <c:pt idx="12466">
                  <c:v>-5.9228321394775394</c:v>
                </c:pt>
                <c:pt idx="12467">
                  <c:v>-8.6438561897747253</c:v>
                </c:pt>
                <c:pt idx="12468">
                  <c:v>-5.9228321394775394</c:v>
                </c:pt>
                <c:pt idx="12469">
                  <c:v>-8.6438561897747253</c:v>
                </c:pt>
                <c:pt idx="12470">
                  <c:v>-8.6438561897747253</c:v>
                </c:pt>
                <c:pt idx="12471">
                  <c:v>-8.6438561897747253</c:v>
                </c:pt>
                <c:pt idx="12472">
                  <c:v>-8.6438561897747253</c:v>
                </c:pt>
                <c:pt idx="12473">
                  <c:v>4.7370557597886158</c:v>
                </c:pt>
                <c:pt idx="12474">
                  <c:v>-8.6438561897747253</c:v>
                </c:pt>
                <c:pt idx="12475">
                  <c:v>-8.6438561897747253</c:v>
                </c:pt>
                <c:pt idx="12476">
                  <c:v>-8.6438561897747253</c:v>
                </c:pt>
                <c:pt idx="12477">
                  <c:v>-8.6438561897747253</c:v>
                </c:pt>
                <c:pt idx="12478">
                  <c:v>-8.6438561897747253</c:v>
                </c:pt>
                <c:pt idx="12479">
                  <c:v>-8.6438561897747253</c:v>
                </c:pt>
                <c:pt idx="12480">
                  <c:v>-8.6438561897747253</c:v>
                </c:pt>
                <c:pt idx="12481">
                  <c:v>-8.6438561897747253</c:v>
                </c:pt>
                <c:pt idx="12482">
                  <c:v>-8.6438561897747253</c:v>
                </c:pt>
                <c:pt idx="12483">
                  <c:v>-8.6438561897747253</c:v>
                </c:pt>
                <c:pt idx="12484">
                  <c:v>-8.6438561897747253</c:v>
                </c:pt>
                <c:pt idx="12485">
                  <c:v>-0.47528862850047621</c:v>
                </c:pt>
                <c:pt idx="12486">
                  <c:v>-8.6438561897747253</c:v>
                </c:pt>
                <c:pt idx="12487">
                  <c:v>-8.6438561897747253</c:v>
                </c:pt>
                <c:pt idx="12488">
                  <c:v>8.0606959316875546</c:v>
                </c:pt>
                <c:pt idx="12489">
                  <c:v>0.39278469243171593</c:v>
                </c:pt>
                <c:pt idx="12490">
                  <c:v>2.7515524064970704</c:v>
                </c:pt>
                <c:pt idx="12491">
                  <c:v>-11.703038388986416</c:v>
                </c:pt>
                <c:pt idx="12492">
                  <c:v>-9.8667637673533513</c:v>
                </c:pt>
                <c:pt idx="12493">
                  <c:v>2.7515524064970704</c:v>
                </c:pt>
                <c:pt idx="12494">
                  <c:v>14.064546305971319</c:v>
                </c:pt>
                <c:pt idx="12495">
                  <c:v>2.6222833203100939</c:v>
                </c:pt>
                <c:pt idx="12496">
                  <c:v>-8.8683081332894673</c:v>
                </c:pt>
                <c:pt idx="12497">
                  <c:v>11.013555309891467</c:v>
                </c:pt>
                <c:pt idx="12498">
                  <c:v>-10.059344460824425</c:v>
                </c:pt>
                <c:pt idx="12499">
                  <c:v>-6.0732489820306386</c:v>
                </c:pt>
                <c:pt idx="12500">
                  <c:v>2.5334191107906952</c:v>
                </c:pt>
                <c:pt idx="12501">
                  <c:v>-7.0660891904577721</c:v>
                </c:pt>
                <c:pt idx="12502">
                  <c:v>-7.0660891904577721</c:v>
                </c:pt>
                <c:pt idx="12503">
                  <c:v>-7.0660891904577721</c:v>
                </c:pt>
                <c:pt idx="12504">
                  <c:v>-0.22672622245159171</c:v>
                </c:pt>
                <c:pt idx="12505">
                  <c:v>-16.188183146587022</c:v>
                </c:pt>
                <c:pt idx="12506">
                  <c:v>-7.0660891904577721</c:v>
                </c:pt>
                <c:pt idx="12507">
                  <c:v>1.6836283362177038</c:v>
                </c:pt>
                <c:pt idx="12508">
                  <c:v>-12.929320060953852</c:v>
                </c:pt>
                <c:pt idx="12509">
                  <c:v>-1.3987968582716328</c:v>
                </c:pt>
                <c:pt idx="12510">
                  <c:v>-1.3987968582716328</c:v>
                </c:pt>
                <c:pt idx="12511">
                  <c:v>-1.3987968582716328</c:v>
                </c:pt>
                <c:pt idx="12512">
                  <c:v>-11.229019050893521</c:v>
                </c:pt>
                <c:pt idx="12513">
                  <c:v>1.3680320644559658</c:v>
                </c:pt>
                <c:pt idx="12514">
                  <c:v>0.69650411854581917</c:v>
                </c:pt>
                <c:pt idx="12515">
                  <c:v>-10.146780789986687</c:v>
                </c:pt>
                <c:pt idx="12516">
                  <c:v>-9.8672787397096631</c:v>
                </c:pt>
                <c:pt idx="12517">
                  <c:v>11.22901905089352</c:v>
                </c:pt>
                <c:pt idx="12518">
                  <c:v>1.6836283362177038</c:v>
                </c:pt>
                <c:pt idx="12519">
                  <c:v>-8.6438561897747253</c:v>
                </c:pt>
                <c:pt idx="12520">
                  <c:v>-8.6438561897747253</c:v>
                </c:pt>
                <c:pt idx="12521">
                  <c:v>-9.8667637673533513</c:v>
                </c:pt>
                <c:pt idx="12522">
                  <c:v>-8.3837042924740537</c:v>
                </c:pt>
                <c:pt idx="12523">
                  <c:v>-6.0732489820306386</c:v>
                </c:pt>
                <c:pt idx="12524">
                  <c:v>-7.0660891904577721</c:v>
                </c:pt>
                <c:pt idx="12525">
                  <c:v>10.229219383469125</c:v>
                </c:pt>
                <c:pt idx="12526">
                  <c:v>-0.53177471508038854</c:v>
                </c:pt>
                <c:pt idx="12527">
                  <c:v>-7.2149785755835416E-2</c:v>
                </c:pt>
                <c:pt idx="12528">
                  <c:v>-9.5189809291704002</c:v>
                </c:pt>
                <c:pt idx="12529">
                  <c:v>-5.3457748368417297</c:v>
                </c:pt>
                <c:pt idx="12530">
                  <c:v>-8.8683081332894673</c:v>
                </c:pt>
                <c:pt idx="12531">
                  <c:v>-5.3457748368417297</c:v>
                </c:pt>
                <c:pt idx="12532">
                  <c:v>-13.550826932881439</c:v>
                </c:pt>
                <c:pt idx="12533">
                  <c:v>-0.31080543106317299</c:v>
                </c:pt>
                <c:pt idx="12534">
                  <c:v>-9.5183253076908674</c:v>
                </c:pt>
                <c:pt idx="12535">
                  <c:v>-13.208691606785079</c:v>
                </c:pt>
                <c:pt idx="12536">
                  <c:v>-0.15120580409572359</c:v>
                </c:pt>
                <c:pt idx="12537">
                  <c:v>8.8683081332894673</c:v>
                </c:pt>
                <c:pt idx="12538">
                  <c:v>9.0597950917951025</c:v>
                </c:pt>
                <c:pt idx="12539">
                  <c:v>-8.3822637581148367</c:v>
                </c:pt>
                <c:pt idx="12540">
                  <c:v>-0.51323481789511816</c:v>
                </c:pt>
                <c:pt idx="12541">
                  <c:v>0.41443725169752488</c:v>
                </c:pt>
                <c:pt idx="12542">
                  <c:v>0.41443725169752488</c:v>
                </c:pt>
                <c:pt idx="12543">
                  <c:v>-8.0624959257337636</c:v>
                </c:pt>
                <c:pt idx="12544">
                  <c:v>-6.0732489820306386</c:v>
                </c:pt>
                <c:pt idx="12545">
                  <c:v>4.3692338096657197</c:v>
                </c:pt>
                <c:pt idx="12546">
                  <c:v>4.3692338096657197</c:v>
                </c:pt>
                <c:pt idx="12547">
                  <c:v>3.8073549220576037</c:v>
                </c:pt>
                <c:pt idx="12548">
                  <c:v>-10.307580315927396</c:v>
                </c:pt>
                <c:pt idx="12549">
                  <c:v>3.8073549220576037</c:v>
                </c:pt>
                <c:pt idx="12550">
                  <c:v>-10.059344460824425</c:v>
                </c:pt>
                <c:pt idx="12551">
                  <c:v>-10.147204924942228</c:v>
                </c:pt>
                <c:pt idx="12552">
                  <c:v>-11.813914767907184</c:v>
                </c:pt>
                <c:pt idx="12553">
                  <c:v>10.866763767353351</c:v>
                </c:pt>
                <c:pt idx="12554">
                  <c:v>-13.08137247435552</c:v>
                </c:pt>
                <c:pt idx="12555">
                  <c:v>-12.965904504239749</c:v>
                </c:pt>
                <c:pt idx="12556">
                  <c:v>-12.965904504239749</c:v>
                </c:pt>
                <c:pt idx="12557">
                  <c:v>-7.6486571760385464</c:v>
                </c:pt>
                <c:pt idx="12558">
                  <c:v>12.146568675740786</c:v>
                </c:pt>
                <c:pt idx="12559">
                  <c:v>-8.6462586799900301</c:v>
                </c:pt>
                <c:pt idx="12560">
                  <c:v>-7.6486571760385464</c:v>
                </c:pt>
                <c:pt idx="12561">
                  <c:v>-5.9228321394775394</c:v>
                </c:pt>
                <c:pt idx="12562">
                  <c:v>-5.7548875021634682</c:v>
                </c:pt>
                <c:pt idx="12563">
                  <c:v>-6.0732489820306386</c:v>
                </c:pt>
                <c:pt idx="12564">
                  <c:v>-6.0732489820306386</c:v>
                </c:pt>
                <c:pt idx="12565">
                  <c:v>-8.0624959257337636</c:v>
                </c:pt>
                <c:pt idx="12566">
                  <c:v>-7.6486571760385464</c:v>
                </c:pt>
                <c:pt idx="12567">
                  <c:v>0.11025950814891675</c:v>
                </c:pt>
                <c:pt idx="12568">
                  <c:v>-8.7462841250339429E-2</c:v>
                </c:pt>
                <c:pt idx="12569">
                  <c:v>0.10433665981473583</c:v>
                </c:pt>
                <c:pt idx="12570">
                  <c:v>-2.412343390109581</c:v>
                </c:pt>
                <c:pt idx="12571">
                  <c:v>0.34054377305470951</c:v>
                </c:pt>
                <c:pt idx="12572">
                  <c:v>0.76553474636297703</c:v>
                </c:pt>
                <c:pt idx="12573">
                  <c:v>7.8002512001273172E-2</c:v>
                </c:pt>
                <c:pt idx="12574">
                  <c:v>1.8667334691365358</c:v>
                </c:pt>
                <c:pt idx="12575">
                  <c:v>0.22780591752281226</c:v>
                </c:pt>
                <c:pt idx="12576">
                  <c:v>0.2504067975060445</c:v>
                </c:pt>
                <c:pt idx="12577">
                  <c:v>-3.6850468078563799E-3</c:v>
                </c:pt>
                <c:pt idx="12578">
                  <c:v>-0.11189288007089739</c:v>
                </c:pt>
                <c:pt idx="12579">
                  <c:v>-3.3446483093142035E-2</c:v>
                </c:pt>
                <c:pt idx="12580">
                  <c:v>5.8416686225321771E-2</c:v>
                </c:pt>
                <c:pt idx="12581">
                  <c:v>0.37151012373792297</c:v>
                </c:pt>
                <c:pt idx="12582">
                  <c:v>-0.14003045177897405</c:v>
                </c:pt>
                <c:pt idx="12583">
                  <c:v>-0.14875743394139596</c:v>
                </c:pt>
                <c:pt idx="12584">
                  <c:v>-0.100227447738654</c:v>
                </c:pt>
                <c:pt idx="12585">
                  <c:v>0.99919872531076115</c:v>
                </c:pt>
                <c:pt idx="12586">
                  <c:v>0.33675274233078595</c:v>
                </c:pt>
                <c:pt idx="12587">
                  <c:v>12.059006395201113</c:v>
                </c:pt>
                <c:pt idx="12588">
                  <c:v>-0.23405533886202817</c:v>
                </c:pt>
                <c:pt idx="12589">
                  <c:v>1.0085114998555176</c:v>
                </c:pt>
                <c:pt idx="12590">
                  <c:v>0.12553088208385912</c:v>
                </c:pt>
                <c:pt idx="12591">
                  <c:v>0.31034012061215049</c:v>
                </c:pt>
                <c:pt idx="12592">
                  <c:v>0.68965987938784978</c:v>
                </c:pt>
                <c:pt idx="12593">
                  <c:v>-4.2435266320396813E-2</c:v>
                </c:pt>
                <c:pt idx="12594">
                  <c:v>-0.12095234748608671</c:v>
                </c:pt>
                <c:pt idx="12595">
                  <c:v>7.3529035421965261E-2</c:v>
                </c:pt>
                <c:pt idx="12596">
                  <c:v>0.73528427119455564</c:v>
                </c:pt>
                <c:pt idx="12597">
                  <c:v>-0.52937017475783876</c:v>
                </c:pt>
                <c:pt idx="12598">
                  <c:v>-1.1703256944155558</c:v>
                </c:pt>
                <c:pt idx="12599">
                  <c:v>10.866763767353351</c:v>
                </c:pt>
                <c:pt idx="12600">
                  <c:v>-0.7776075786635519</c:v>
                </c:pt>
                <c:pt idx="12601">
                  <c:v>1.7999940462101844E-3</c:v>
                </c:pt>
                <c:pt idx="12602">
                  <c:v>8.3837042924740537</c:v>
                </c:pt>
                <c:pt idx="12603">
                  <c:v>7.0660891904577738</c:v>
                </c:pt>
                <c:pt idx="12604">
                  <c:v>2.9594782188295955E-2</c:v>
                </c:pt>
                <c:pt idx="12605">
                  <c:v>-8.8683081332894673</c:v>
                </c:pt>
                <c:pt idx="12606">
                  <c:v>0.6527323180592286</c:v>
                </c:pt>
                <c:pt idx="12607">
                  <c:v>-7.6486571760385464</c:v>
                </c:pt>
                <c:pt idx="12608">
                  <c:v>-11.582612451267021</c:v>
                </c:pt>
                <c:pt idx="12609">
                  <c:v>-7.17633172717274</c:v>
                </c:pt>
                <c:pt idx="12610">
                  <c:v>-0.36698536987270225</c:v>
                </c:pt>
                <c:pt idx="12611">
                  <c:v>1.3400754415976217</c:v>
                </c:pt>
                <c:pt idx="12612">
                  <c:v>-7.4000581443776928E-2</c:v>
                </c:pt>
                <c:pt idx="12613">
                  <c:v>-0.10691520391651191</c:v>
                </c:pt>
                <c:pt idx="12614">
                  <c:v>0.18093982206509662</c:v>
                </c:pt>
                <c:pt idx="12615">
                  <c:v>4.2411116186830373</c:v>
                </c:pt>
                <c:pt idx="12616">
                  <c:v>9.8667637673533513</c:v>
                </c:pt>
                <c:pt idx="12617">
                  <c:v>-2.5825620092507138</c:v>
                </c:pt>
                <c:pt idx="12618">
                  <c:v>0</c:v>
                </c:pt>
                <c:pt idx="12619">
                  <c:v>-6.6406466332988341</c:v>
                </c:pt>
                <c:pt idx="12620">
                  <c:v>-8.3837042924740537</c:v>
                </c:pt>
                <c:pt idx="12621">
                  <c:v>4.3692338096657197</c:v>
                </c:pt>
                <c:pt idx="12622">
                  <c:v>0.37679002992188049</c:v>
                </c:pt>
                <c:pt idx="12623">
                  <c:v>2.5849625007211561</c:v>
                </c:pt>
                <c:pt idx="12624">
                  <c:v>9.75933340719466</c:v>
                </c:pt>
                <c:pt idx="12625">
                  <c:v>2.9556967733831665</c:v>
                </c:pt>
                <c:pt idx="12626">
                  <c:v>0.9332129087887977</c:v>
                </c:pt>
                <c:pt idx="12627">
                  <c:v>4.2245858617253884E-3</c:v>
                </c:pt>
                <c:pt idx="12628">
                  <c:v>-0.53821424152967723</c:v>
                </c:pt>
                <c:pt idx="12629">
                  <c:v>-8.8683081332894673</c:v>
                </c:pt>
                <c:pt idx="12630">
                  <c:v>0</c:v>
                </c:pt>
                <c:pt idx="12631">
                  <c:v>0.1580648462322515</c:v>
                </c:pt>
                <c:pt idx="12632">
                  <c:v>-0.13972476366661307</c:v>
                </c:pt>
                <c:pt idx="12633">
                  <c:v>-0.33120590847537323</c:v>
                </c:pt>
                <c:pt idx="12634">
                  <c:v>5.0626073069968143E-2</c:v>
                </c:pt>
                <c:pt idx="12635">
                  <c:v>-6.2284278254342573E-2</c:v>
                </c:pt>
                <c:pt idx="12636">
                  <c:v>0.72808744281975357</c:v>
                </c:pt>
                <c:pt idx="12637">
                  <c:v>-11.059119092544519</c:v>
                </c:pt>
                <c:pt idx="12638">
                  <c:v>0.44728417370673107</c:v>
                </c:pt>
                <c:pt idx="12639">
                  <c:v>8.1888522831782371</c:v>
                </c:pt>
                <c:pt idx="12640">
                  <c:v>15.162194612815439</c:v>
                </c:pt>
                <c:pt idx="12641">
                  <c:v>0.16457176694810535</c:v>
                </c:pt>
                <c:pt idx="12642">
                  <c:v>-1.6714590820409847</c:v>
                </c:pt>
                <c:pt idx="12643">
                  <c:v>-3.9801008057975026E-2</c:v>
                </c:pt>
                <c:pt idx="12644">
                  <c:v>2.9444466002321223</c:v>
                </c:pt>
                <c:pt idx="12645">
                  <c:v>-11.268736919579066</c:v>
                </c:pt>
                <c:pt idx="12646">
                  <c:v>-8.0624959257337636</c:v>
                </c:pt>
                <c:pt idx="12647">
                  <c:v>-8.6180927661225912E-2</c:v>
                </c:pt>
                <c:pt idx="12648">
                  <c:v>0.67611038877935159</c:v>
                </c:pt>
                <c:pt idx="12649">
                  <c:v>-0.74542717291440241</c:v>
                </c:pt>
                <c:pt idx="12650">
                  <c:v>-3.2034265038149176E-16</c:v>
                </c:pt>
                <c:pt idx="12651">
                  <c:v>-1.341036917835067</c:v>
                </c:pt>
                <c:pt idx="12652">
                  <c:v>0.7121976890172641</c:v>
                </c:pt>
                <c:pt idx="12653">
                  <c:v>-3.2205050873633212</c:v>
                </c:pt>
                <c:pt idx="12654">
                  <c:v>-0.42391565062529662</c:v>
                </c:pt>
                <c:pt idx="12655">
                  <c:v>-2.1635307747273473</c:v>
                </c:pt>
                <c:pt idx="12656">
                  <c:v>-0.55639334852438527</c:v>
                </c:pt>
                <c:pt idx="12657">
                  <c:v>-11.34448085696304</c:v>
                </c:pt>
                <c:pt idx="12658">
                  <c:v>1.6347155359182559</c:v>
                </c:pt>
                <c:pt idx="12659">
                  <c:v>-2.8359861114749432</c:v>
                </c:pt>
                <c:pt idx="12660">
                  <c:v>-0.70811965351368644</c:v>
                </c:pt>
                <c:pt idx="12661">
                  <c:v>-0.40031599357207831</c:v>
                </c:pt>
                <c:pt idx="12662">
                  <c:v>-10.058893689053569</c:v>
                </c:pt>
                <c:pt idx="12663">
                  <c:v>0.50101072238869671</c:v>
                </c:pt>
                <c:pt idx="12664">
                  <c:v>-1.5157749180395115</c:v>
                </c:pt>
                <c:pt idx="12665">
                  <c:v>6.2735755347962746E-2</c:v>
                </c:pt>
                <c:pt idx="12666">
                  <c:v>0.98836529951659646</c:v>
                </c:pt>
                <c:pt idx="12667">
                  <c:v>0.14793342913600302</c:v>
                </c:pt>
                <c:pt idx="12668">
                  <c:v>0.99845563406388294</c:v>
                </c:pt>
                <c:pt idx="12669">
                  <c:v>-0.10691520391651207</c:v>
                </c:pt>
                <c:pt idx="12670">
                  <c:v>-0.2395754330098048</c:v>
                </c:pt>
                <c:pt idx="12671">
                  <c:v>1.4809338193658181</c:v>
                </c:pt>
                <c:pt idx="12672">
                  <c:v>0.34348423825381014</c:v>
                </c:pt>
                <c:pt idx="12673">
                  <c:v>11.644156719937438</c:v>
                </c:pt>
                <c:pt idx="12674">
                  <c:v>-9.9662651028771325</c:v>
                </c:pt>
                <c:pt idx="12675">
                  <c:v>-0.3557326493311545</c:v>
                </c:pt>
                <c:pt idx="12676">
                  <c:v>-1.6510465679812039</c:v>
                </c:pt>
                <c:pt idx="12677">
                  <c:v>1.9628806748932314E-2</c:v>
                </c:pt>
                <c:pt idx="12678">
                  <c:v>-0.46756655041979611</c:v>
                </c:pt>
                <c:pt idx="12679">
                  <c:v>-9.2304207950923818</c:v>
                </c:pt>
                <c:pt idx="12680">
                  <c:v>-13.047635173725032</c:v>
                </c:pt>
                <c:pt idx="12681">
                  <c:v>-3.0557862577660928</c:v>
                </c:pt>
                <c:pt idx="12682">
                  <c:v>0.10333974969268468</c:v>
                </c:pt>
                <c:pt idx="12683">
                  <c:v>-3.1367022490606962</c:v>
                </c:pt>
                <c:pt idx="12684">
                  <c:v>-0.23383049743074746</c:v>
                </c:pt>
                <c:pt idx="12685">
                  <c:v>7.6462586799900292</c:v>
                </c:pt>
                <c:pt idx="12686">
                  <c:v>0.3047737797786757</c:v>
                </c:pt>
                <c:pt idx="12687">
                  <c:v>-6.228427825434274E-2</c:v>
                </c:pt>
                <c:pt idx="12688">
                  <c:v>0.12285674778553339</c:v>
                </c:pt>
                <c:pt idx="12689">
                  <c:v>0.16992500144231237</c:v>
                </c:pt>
                <c:pt idx="12690">
                  <c:v>-8.0624959257337636</c:v>
                </c:pt>
                <c:pt idx="12691">
                  <c:v>9.6450579349844787</c:v>
                </c:pt>
                <c:pt idx="12692">
                  <c:v>7.6486571760385464</c:v>
                </c:pt>
                <c:pt idx="12693">
                  <c:v>0.32192809488736263</c:v>
                </c:pt>
                <c:pt idx="12694">
                  <c:v>0.22222080472518391</c:v>
                </c:pt>
                <c:pt idx="12695">
                  <c:v>6.0732489820306386</c:v>
                </c:pt>
                <c:pt idx="12696">
                  <c:v>-12.433933120400493</c:v>
                </c:pt>
                <c:pt idx="12697">
                  <c:v>-0.32192809488736207</c:v>
                </c:pt>
                <c:pt idx="12698">
                  <c:v>-6.0732489820306386</c:v>
                </c:pt>
                <c:pt idx="12699">
                  <c:v>-0.91635999489430364</c:v>
                </c:pt>
                <c:pt idx="12700">
                  <c:v>-19.712858891920412</c:v>
                </c:pt>
                <c:pt idx="12701">
                  <c:v>10.814315423787811</c:v>
                </c:pt>
                <c:pt idx="12702">
                  <c:v>-8.0624959257337636</c:v>
                </c:pt>
                <c:pt idx="12703">
                  <c:v>-1.3741243060127906</c:v>
                </c:pt>
                <c:pt idx="12704">
                  <c:v>7.0660891904577721</c:v>
                </c:pt>
                <c:pt idx="12705">
                  <c:v>12.550746785383243</c:v>
                </c:pt>
                <c:pt idx="12706">
                  <c:v>3.6189098326444937</c:v>
                </c:pt>
                <c:pt idx="12707">
                  <c:v>11.103506382011545</c:v>
                </c:pt>
                <c:pt idx="12708">
                  <c:v>5.3938807110803844E-2</c:v>
                </c:pt>
                <c:pt idx="12709">
                  <c:v>8.6462586799900301</c:v>
                </c:pt>
                <c:pt idx="12710">
                  <c:v>1.485426827170242</c:v>
                </c:pt>
                <c:pt idx="12711">
                  <c:v>0.27871602806606377</c:v>
                </c:pt>
                <c:pt idx="12712">
                  <c:v>0.44680335549168565</c:v>
                </c:pt>
                <c:pt idx="12713">
                  <c:v>0.71311885221183824</c:v>
                </c:pt>
                <c:pt idx="12714">
                  <c:v>0.23703919730084966</c:v>
                </c:pt>
                <c:pt idx="12715">
                  <c:v>-10.703326841459814</c:v>
                </c:pt>
                <c:pt idx="12716">
                  <c:v>-9.5196362528432132</c:v>
                </c:pt>
                <c:pt idx="12717">
                  <c:v>12.146462606921792</c:v>
                </c:pt>
                <c:pt idx="12718">
                  <c:v>-1.4332265482899036</c:v>
                </c:pt>
                <c:pt idx="12719">
                  <c:v>0.3459449760058983</c:v>
                </c:pt>
                <c:pt idx="12720">
                  <c:v>0.24917175245204831</c:v>
                </c:pt>
                <c:pt idx="12721">
                  <c:v>0.30812229536233166</c:v>
                </c:pt>
                <c:pt idx="12722">
                  <c:v>-0.71023845429872301</c:v>
                </c:pt>
                <c:pt idx="12723">
                  <c:v>12.916936867972057</c:v>
                </c:pt>
                <c:pt idx="12724">
                  <c:v>9.3822637581148367</c:v>
                </c:pt>
                <c:pt idx="12725">
                  <c:v>1.1679248693586182</c:v>
                </c:pt>
                <c:pt idx="12726">
                  <c:v>9.5196362528432132</c:v>
                </c:pt>
                <c:pt idx="12727">
                  <c:v>4.9228321394775403</c:v>
                </c:pt>
                <c:pt idx="12728">
                  <c:v>-10.147204924942228</c:v>
                </c:pt>
                <c:pt idx="12729">
                  <c:v>1.5334322000810743</c:v>
                </c:pt>
                <c:pt idx="12730">
                  <c:v>-0.1483918398926708</c:v>
                </c:pt>
                <c:pt idx="12731">
                  <c:v>13.167470416444264</c:v>
                </c:pt>
                <c:pt idx="12732">
                  <c:v>10.866506212226202</c:v>
                </c:pt>
                <c:pt idx="12733">
                  <c:v>9.0597950917951025</c:v>
                </c:pt>
                <c:pt idx="12734">
                  <c:v>11.485326189240524</c:v>
                </c:pt>
                <c:pt idx="12735">
                  <c:v>-1.4102365130150227</c:v>
                </c:pt>
                <c:pt idx="12736">
                  <c:v>-6.4878510598897678</c:v>
                </c:pt>
                <c:pt idx="12737">
                  <c:v>-0.75191828340370881</c:v>
                </c:pt>
                <c:pt idx="12738">
                  <c:v>-4.4625264250601635</c:v>
                </c:pt>
                <c:pt idx="12739">
                  <c:v>0.40984794317628043</c:v>
                </c:pt>
                <c:pt idx="12740">
                  <c:v>0.94555221597762351</c:v>
                </c:pt>
                <c:pt idx="12741">
                  <c:v>1</c:v>
                </c:pt>
                <c:pt idx="12742">
                  <c:v>2.4994978523676599</c:v>
                </c:pt>
                <c:pt idx="12743">
                  <c:v>-1.3204864809368917</c:v>
                </c:pt>
                <c:pt idx="12744">
                  <c:v>9.5196362528432132</c:v>
                </c:pt>
                <c:pt idx="12745">
                  <c:v>0.51426421147492296</c:v>
                </c:pt>
                <c:pt idx="12746">
                  <c:v>-0.91753783980802739</c:v>
                </c:pt>
                <c:pt idx="12747">
                  <c:v>-11.229019050893521</c:v>
                </c:pt>
                <c:pt idx="12748">
                  <c:v>-2.4401048914369903</c:v>
                </c:pt>
                <c:pt idx="12749">
                  <c:v>-5.7588239167226387</c:v>
                </c:pt>
                <c:pt idx="12750">
                  <c:v>0.37036844994511531</c:v>
                </c:pt>
                <c:pt idx="12751">
                  <c:v>9.6450579349844787</c:v>
                </c:pt>
                <c:pt idx="12752">
                  <c:v>0.16408236040592139</c:v>
                </c:pt>
                <c:pt idx="12753">
                  <c:v>-1.8725745860624396</c:v>
                </c:pt>
                <c:pt idx="12754">
                  <c:v>-13.965844395703153</c:v>
                </c:pt>
                <c:pt idx="12755">
                  <c:v>4.7725895038969277</c:v>
                </c:pt>
                <c:pt idx="12756">
                  <c:v>4.7725895038969277</c:v>
                </c:pt>
                <c:pt idx="12757">
                  <c:v>4.8822213797460982E-3</c:v>
                </c:pt>
                <c:pt idx="12758">
                  <c:v>8.6450579349844769</c:v>
                </c:pt>
                <c:pt idx="12759">
                  <c:v>1.2340409939542454</c:v>
                </c:pt>
                <c:pt idx="12760">
                  <c:v>2.1695071099319292E-2</c:v>
                </c:pt>
                <c:pt idx="12761">
                  <c:v>0</c:v>
                </c:pt>
                <c:pt idx="12762">
                  <c:v>-2.6967047600269488E-2</c:v>
                </c:pt>
                <c:pt idx="12763">
                  <c:v>3.8864988067773409</c:v>
                </c:pt>
                <c:pt idx="12764">
                  <c:v>0.10723322332502738</c:v>
                </c:pt>
                <c:pt idx="12765">
                  <c:v>1.7487426728840762E-2</c:v>
                </c:pt>
                <c:pt idx="12766">
                  <c:v>-1.3219280948873622</c:v>
                </c:pt>
                <c:pt idx="12767">
                  <c:v>-1.5730096979593908</c:v>
                </c:pt>
                <c:pt idx="12768">
                  <c:v>8.8672787397096631</c:v>
                </c:pt>
                <c:pt idx="12769">
                  <c:v>-2.571787111973423</c:v>
                </c:pt>
                <c:pt idx="12770">
                  <c:v>12.208742403223331</c:v>
                </c:pt>
                <c:pt idx="12771">
                  <c:v>-0.58456203020064201</c:v>
                </c:pt>
                <c:pt idx="12772">
                  <c:v>2.6244908649077936</c:v>
                </c:pt>
                <c:pt idx="12773">
                  <c:v>0.48506619848672711</c:v>
                </c:pt>
                <c:pt idx="12774">
                  <c:v>1.8060678356657962</c:v>
                </c:pt>
                <c:pt idx="12775">
                  <c:v>5.9228321394775394</c:v>
                </c:pt>
                <c:pt idx="12776">
                  <c:v>7.6486571760385464</c:v>
                </c:pt>
                <c:pt idx="12777">
                  <c:v>0.10134924392284533</c:v>
                </c:pt>
                <c:pt idx="12778">
                  <c:v>0.42285700373814306</c:v>
                </c:pt>
                <c:pt idx="12779">
                  <c:v>-0.79781114938673325</c:v>
                </c:pt>
                <c:pt idx="12780">
                  <c:v>-7.0660891904577721</c:v>
                </c:pt>
                <c:pt idx="12781">
                  <c:v>-1.2163179069267636</c:v>
                </c:pt>
                <c:pt idx="12782">
                  <c:v>7.0941691638010989</c:v>
                </c:pt>
                <c:pt idx="12783">
                  <c:v>-9.6861539252588863E-2</c:v>
                </c:pt>
                <c:pt idx="12784">
                  <c:v>3.1708859727338362E-2</c:v>
                </c:pt>
                <c:pt idx="12785">
                  <c:v>0.44745897697122167</c:v>
                </c:pt>
                <c:pt idx="12786">
                  <c:v>-0.32192809488736229</c:v>
                </c:pt>
                <c:pt idx="12787">
                  <c:v>-10.45189794595189</c:v>
                </c:pt>
                <c:pt idx="12788">
                  <c:v>0.39530128121758168</c:v>
                </c:pt>
                <c:pt idx="12789">
                  <c:v>0.22204945329943757</c:v>
                </c:pt>
                <c:pt idx="12790">
                  <c:v>11.518653155673389</c:v>
                </c:pt>
                <c:pt idx="12791">
                  <c:v>-0.11664491885227067</c:v>
                </c:pt>
                <c:pt idx="12792">
                  <c:v>0.31034012061215049</c:v>
                </c:pt>
                <c:pt idx="12793">
                  <c:v>0.12285674778553367</c:v>
                </c:pt>
                <c:pt idx="12794">
                  <c:v>12.518407276671365</c:v>
                </c:pt>
                <c:pt idx="12795">
                  <c:v>-12.643931328184726</c:v>
                </c:pt>
                <c:pt idx="12796">
                  <c:v>0.92767428655162432</c:v>
                </c:pt>
                <c:pt idx="12797">
                  <c:v>-6.0732489820306386</c:v>
                </c:pt>
                <c:pt idx="12798">
                  <c:v>-11.103506382011545</c:v>
                </c:pt>
                <c:pt idx="12799">
                  <c:v>1.4900508536956893</c:v>
                </c:pt>
                <c:pt idx="12800">
                  <c:v>-0.13326653086346441</c:v>
                </c:pt>
                <c:pt idx="12801">
                  <c:v>-5.6572432888627566E-2</c:v>
                </c:pt>
                <c:pt idx="12802">
                  <c:v>1.4194487258913757</c:v>
                </c:pt>
                <c:pt idx="12803">
                  <c:v>5.9119976410457756E-2</c:v>
                </c:pt>
                <c:pt idx="12804">
                  <c:v>0.26198859568224298</c:v>
                </c:pt>
                <c:pt idx="12805">
                  <c:v>5.3604743595834212E-2</c:v>
                </c:pt>
                <c:pt idx="12806">
                  <c:v>-4.0263870213727099E-2</c:v>
                </c:pt>
                <c:pt idx="12807">
                  <c:v>6.9078382739051022E-2</c:v>
                </c:pt>
                <c:pt idx="12808">
                  <c:v>-0.29898110224018537</c:v>
                </c:pt>
                <c:pt idx="12809">
                  <c:v>-9.3808217839409309</c:v>
                </c:pt>
                <c:pt idx="12810">
                  <c:v>0.31550182572792917</c:v>
                </c:pt>
                <c:pt idx="12811">
                  <c:v>-3.2587342684001683</c:v>
                </c:pt>
                <c:pt idx="12812">
                  <c:v>2.9055691711895784</c:v>
                </c:pt>
                <c:pt idx="12813">
                  <c:v>0.19368112469492013</c:v>
                </c:pt>
                <c:pt idx="12814">
                  <c:v>0.47621483746913151</c:v>
                </c:pt>
                <c:pt idx="12815">
                  <c:v>-8.6462586799900301</c:v>
                </c:pt>
                <c:pt idx="12816">
                  <c:v>-1.3006594781337113</c:v>
                </c:pt>
                <c:pt idx="12817">
                  <c:v>10.229219383469125</c:v>
                </c:pt>
                <c:pt idx="12818">
                  <c:v>-12.268444530784098</c:v>
                </c:pt>
                <c:pt idx="12819">
                  <c:v>11.01099729793251</c:v>
                </c:pt>
                <c:pt idx="12820">
                  <c:v>-9.229619965185119</c:v>
                </c:pt>
                <c:pt idx="12821">
                  <c:v>-7.6486571760385464</c:v>
                </c:pt>
                <c:pt idx="12822">
                  <c:v>7.0660891904577738</c:v>
                </c:pt>
                <c:pt idx="12823">
                  <c:v>-5.5647846187835261</c:v>
                </c:pt>
                <c:pt idx="12824">
                  <c:v>-9.8667637673533513</c:v>
                </c:pt>
                <c:pt idx="12825">
                  <c:v>-8.3837042924740537</c:v>
                </c:pt>
                <c:pt idx="12826">
                  <c:v>6.0732489820306386</c:v>
                </c:pt>
                <c:pt idx="12827">
                  <c:v>-1.8066337548139499</c:v>
                </c:pt>
                <c:pt idx="12828">
                  <c:v>-10.814048332230835</c:v>
                </c:pt>
                <c:pt idx="12829">
                  <c:v>-0.73576384895645319</c:v>
                </c:pt>
                <c:pt idx="12830">
                  <c:v>-0.62744583204266935</c:v>
                </c:pt>
                <c:pt idx="12831">
                  <c:v>12.813847981108065</c:v>
                </c:pt>
                <c:pt idx="12832">
                  <c:v>13.904415102592719</c:v>
                </c:pt>
                <c:pt idx="12833">
                  <c:v>-10.703326841459814</c:v>
                </c:pt>
                <c:pt idx="12834">
                  <c:v>-12.613559277788266</c:v>
                </c:pt>
                <c:pt idx="12835">
                  <c:v>7.6934057791941424</c:v>
                </c:pt>
                <c:pt idx="12836">
                  <c:v>4.5981619984760158</c:v>
                </c:pt>
                <c:pt idx="12837">
                  <c:v>-0.17402939977504894</c:v>
                </c:pt>
                <c:pt idx="12838">
                  <c:v>2.7136044866526956E-2</c:v>
                </c:pt>
                <c:pt idx="12839">
                  <c:v>-11.518325307690866</c:v>
                </c:pt>
                <c:pt idx="12840">
                  <c:v>-1.8378529314854519E-2</c:v>
                </c:pt>
                <c:pt idx="12841">
                  <c:v>-2.8014376169596469E-2</c:v>
                </c:pt>
                <c:pt idx="12842">
                  <c:v>-0.56187888760811477</c:v>
                </c:pt>
                <c:pt idx="12843">
                  <c:v>2.8722305610049035</c:v>
                </c:pt>
                <c:pt idx="12844">
                  <c:v>-10.866506212226202</c:v>
                </c:pt>
                <c:pt idx="12845">
                  <c:v>-10.866506212226202</c:v>
                </c:pt>
                <c:pt idx="12846">
                  <c:v>7.0660891904577738</c:v>
                </c:pt>
                <c:pt idx="12847">
                  <c:v>-0.27099306046255928</c:v>
                </c:pt>
                <c:pt idx="12848">
                  <c:v>-0.49476469174957771</c:v>
                </c:pt>
                <c:pt idx="12849">
                  <c:v>0.2289412071653861</c:v>
                </c:pt>
                <c:pt idx="12850">
                  <c:v>-3.5884941916914093</c:v>
                </c:pt>
                <c:pt idx="12851">
                  <c:v>-6.3279268355088059</c:v>
                </c:pt>
                <c:pt idx="12852">
                  <c:v>-0.59474352151374155</c:v>
                </c:pt>
                <c:pt idx="12853">
                  <c:v>0.75132088714327649</c:v>
                </c:pt>
                <c:pt idx="12854">
                  <c:v>2.9736207833583164</c:v>
                </c:pt>
                <c:pt idx="12855">
                  <c:v>-0.60849103621739653</c:v>
                </c:pt>
                <c:pt idx="12856">
                  <c:v>5.3339007365534385</c:v>
                </c:pt>
                <c:pt idx="12857">
                  <c:v>9.5157233040340045E-2</c:v>
                </c:pt>
                <c:pt idx="12858">
                  <c:v>9.7604427459966399</c:v>
                </c:pt>
                <c:pt idx="12859">
                  <c:v>-4.4978054308832469</c:v>
                </c:pt>
                <c:pt idx="12860">
                  <c:v>1.2324535981394447</c:v>
                </c:pt>
                <c:pt idx="12861">
                  <c:v>0.3335560971402019</c:v>
                </c:pt>
                <c:pt idx="12862">
                  <c:v>-0.67662993093873147</c:v>
                </c:pt>
                <c:pt idx="12863">
                  <c:v>-11.840515686924171</c:v>
                </c:pt>
                <c:pt idx="12864">
                  <c:v>6.0944301733182051</c:v>
                </c:pt>
                <c:pt idx="12865">
                  <c:v>-9.9667457608995313</c:v>
                </c:pt>
                <c:pt idx="12866">
                  <c:v>1.5754081940079074</c:v>
                </c:pt>
                <c:pt idx="12867">
                  <c:v>-11.058893689053569</c:v>
                </c:pt>
                <c:pt idx="12868">
                  <c:v>4.7725895038969277</c:v>
                </c:pt>
                <c:pt idx="12869">
                  <c:v>0.52817647462957873</c:v>
                </c:pt>
                <c:pt idx="12870">
                  <c:v>11.518653155673389</c:v>
                </c:pt>
                <c:pt idx="12871">
                  <c:v>12.307011018304399</c:v>
                </c:pt>
                <c:pt idx="12872">
                  <c:v>-0.99640075894593194</c:v>
                </c:pt>
                <c:pt idx="12873">
                  <c:v>3.7967850199020416E-2</c:v>
                </c:pt>
                <c:pt idx="12874">
                  <c:v>-9.5196362528432132</c:v>
                </c:pt>
                <c:pt idx="12875">
                  <c:v>-0.98924694370312583</c:v>
                </c:pt>
                <c:pt idx="12876">
                  <c:v>0.56634682255380908</c:v>
                </c:pt>
                <c:pt idx="12877">
                  <c:v>-10.582769240382088</c:v>
                </c:pt>
                <c:pt idx="12878">
                  <c:v>-5.9228321394775394</c:v>
                </c:pt>
                <c:pt idx="12879">
                  <c:v>-2.4106872847858791</c:v>
                </c:pt>
                <c:pt idx="12880">
                  <c:v>-13.965844395703153</c:v>
                </c:pt>
                <c:pt idx="12881">
                  <c:v>0.1926450779423961</c:v>
                </c:pt>
                <c:pt idx="12882">
                  <c:v>0.48398485299633548</c:v>
                </c:pt>
                <c:pt idx="12883">
                  <c:v>4.8909600480946509E-2</c:v>
                </c:pt>
                <c:pt idx="12884">
                  <c:v>-1.5013045716742466</c:v>
                </c:pt>
                <c:pt idx="12885">
                  <c:v>13.258615104315302</c:v>
                </c:pt>
                <c:pt idx="12886">
                  <c:v>-9.171616909161541E-2</c:v>
                </c:pt>
                <c:pt idx="12887">
                  <c:v>9.5196362528432132</c:v>
                </c:pt>
                <c:pt idx="12888">
                  <c:v>2.9338576432087877</c:v>
                </c:pt>
                <c:pt idx="12889">
                  <c:v>-0.36255099712661482</c:v>
                </c:pt>
                <c:pt idx="12890">
                  <c:v>1.7999940462101844E-3</c:v>
                </c:pt>
                <c:pt idx="12891">
                  <c:v>0.3830150442799985</c:v>
                </c:pt>
                <c:pt idx="12892">
                  <c:v>-1</c:v>
                </c:pt>
                <c:pt idx="12893">
                  <c:v>1.4731299136431732</c:v>
                </c:pt>
                <c:pt idx="12894">
                  <c:v>-6.3609222265032264</c:v>
                </c:pt>
                <c:pt idx="12895">
                  <c:v>-3.8579809951275723</c:v>
                </c:pt>
                <c:pt idx="12896">
                  <c:v>0.5405683813627028</c:v>
                </c:pt>
                <c:pt idx="12897">
                  <c:v>-1.8384416782865558</c:v>
                </c:pt>
                <c:pt idx="12898">
                  <c:v>-8.1649069266756893</c:v>
                </c:pt>
                <c:pt idx="12899">
                  <c:v>-9.8662486111111729</c:v>
                </c:pt>
                <c:pt idx="12900">
                  <c:v>6.0732489820306386</c:v>
                </c:pt>
                <c:pt idx="12901">
                  <c:v>-10.381542951184585</c:v>
                </c:pt>
                <c:pt idx="12902">
                  <c:v>-7.6486571760385464</c:v>
                </c:pt>
                <c:pt idx="12903">
                  <c:v>-4.9080351375494597</c:v>
                </c:pt>
                <c:pt idx="12904">
                  <c:v>-8.0624959257337636</c:v>
                </c:pt>
                <c:pt idx="12905">
                  <c:v>-6.5574769609435108</c:v>
                </c:pt>
                <c:pt idx="12906">
                  <c:v>7.6486571760385464</c:v>
                </c:pt>
                <c:pt idx="12907">
                  <c:v>-5.7548875021634682</c:v>
                </c:pt>
                <c:pt idx="12908">
                  <c:v>-10.966024713800364</c:v>
                </c:pt>
                <c:pt idx="12909">
                  <c:v>-0.28769646006806276</c:v>
                </c:pt>
                <c:pt idx="12910">
                  <c:v>-12.362857045298872</c:v>
                </c:pt>
                <c:pt idx="12911">
                  <c:v>2.16672345773536</c:v>
                </c:pt>
                <c:pt idx="12912">
                  <c:v>5.08746284125034</c:v>
                </c:pt>
                <c:pt idx="12913">
                  <c:v>0.84130225398094183</c:v>
                </c:pt>
                <c:pt idx="12914">
                  <c:v>9.2304207950923818</c:v>
                </c:pt>
                <c:pt idx="12915">
                  <c:v>-5.08746284125034</c:v>
                </c:pt>
                <c:pt idx="12916">
                  <c:v>0.45066140900956542</c:v>
                </c:pt>
                <c:pt idx="12917">
                  <c:v>-8.8683081332894673</c:v>
                </c:pt>
                <c:pt idx="12918">
                  <c:v>-8.8683081332894673</c:v>
                </c:pt>
                <c:pt idx="12919">
                  <c:v>-4.7725895038969268</c:v>
                </c:pt>
                <c:pt idx="12920">
                  <c:v>-10.381542951184585</c:v>
                </c:pt>
                <c:pt idx="12921">
                  <c:v>-15.135722644329974</c:v>
                </c:pt>
                <c:pt idx="12922">
                  <c:v>2.5849625007211561</c:v>
                </c:pt>
                <c:pt idx="12923">
                  <c:v>7.6462586799900292</c:v>
                </c:pt>
                <c:pt idx="12924">
                  <c:v>8.0606959316875546</c:v>
                </c:pt>
                <c:pt idx="12925">
                  <c:v>11.702894141119387</c:v>
                </c:pt>
                <c:pt idx="12926">
                  <c:v>5.0368471954938737E-2</c:v>
                </c:pt>
                <c:pt idx="12927">
                  <c:v>-9.7604427459966399</c:v>
                </c:pt>
                <c:pt idx="12928">
                  <c:v>0.20309186537751173</c:v>
                </c:pt>
                <c:pt idx="12929">
                  <c:v>3.309014776084199</c:v>
                </c:pt>
                <c:pt idx="12930">
                  <c:v>-0.68777966561368298</c:v>
                </c:pt>
                <c:pt idx="12931">
                  <c:v>1.3885652879176527</c:v>
                </c:pt>
                <c:pt idx="12932">
                  <c:v>-1.0751014552407185</c:v>
                </c:pt>
                <c:pt idx="12933">
                  <c:v>8.6462586799900301</c:v>
                </c:pt>
                <c:pt idx="12934">
                  <c:v>0.12553088208385882</c:v>
                </c:pt>
                <c:pt idx="12935">
                  <c:v>9.0606959316875546</c:v>
                </c:pt>
                <c:pt idx="12936">
                  <c:v>-7.6486571760385464</c:v>
                </c:pt>
                <c:pt idx="12937">
                  <c:v>11.965904504239749</c:v>
                </c:pt>
                <c:pt idx="12938">
                  <c:v>9.9662651028771325</c:v>
                </c:pt>
                <c:pt idx="12939">
                  <c:v>0.96466692688771927</c:v>
                </c:pt>
                <c:pt idx="12940">
                  <c:v>0.34395440121736121</c:v>
                </c:pt>
                <c:pt idx="12941">
                  <c:v>-7.3551508472689786</c:v>
                </c:pt>
                <c:pt idx="12942">
                  <c:v>-6.0732489820306386</c:v>
                </c:pt>
                <c:pt idx="12943">
                  <c:v>14.287736424266425</c:v>
                </c:pt>
                <c:pt idx="12944">
                  <c:v>0.32192809488736235</c:v>
                </c:pt>
                <c:pt idx="12945">
                  <c:v>-0.94009880825812753</c:v>
                </c:pt>
                <c:pt idx="12946">
                  <c:v>-5.8867699509818356</c:v>
                </c:pt>
                <c:pt idx="12947">
                  <c:v>3.0373649043518695E-2</c:v>
                </c:pt>
                <c:pt idx="12948">
                  <c:v>-6.0732489820306386</c:v>
                </c:pt>
                <c:pt idx="12949">
                  <c:v>-0.16988493603994959</c:v>
                </c:pt>
                <c:pt idx="12950">
                  <c:v>-2.1206548624012269</c:v>
                </c:pt>
                <c:pt idx="12951">
                  <c:v>-4.0882469572764295</c:v>
                </c:pt>
                <c:pt idx="12952">
                  <c:v>0.58037523122550427</c:v>
                </c:pt>
                <c:pt idx="12953">
                  <c:v>1.2211337746729791</c:v>
                </c:pt>
                <c:pt idx="12954">
                  <c:v>-7.0660891904577721</c:v>
                </c:pt>
                <c:pt idx="12955">
                  <c:v>-3.1738294558982285</c:v>
                </c:pt>
                <c:pt idx="12956">
                  <c:v>-5.3457748368417297</c:v>
                </c:pt>
                <c:pt idx="12957">
                  <c:v>-0.4538324625059284</c:v>
                </c:pt>
                <c:pt idx="12958">
                  <c:v>11.451382851019591</c:v>
                </c:pt>
                <c:pt idx="12959">
                  <c:v>-9.0597950917951025</c:v>
                </c:pt>
                <c:pt idx="12960">
                  <c:v>-12.468454344036344</c:v>
                </c:pt>
                <c:pt idx="12961">
                  <c:v>8.0624959257337636</c:v>
                </c:pt>
                <c:pt idx="12962">
                  <c:v>-13.766287334957036</c:v>
                </c:pt>
                <c:pt idx="12963">
                  <c:v>-7.6486571760385464</c:v>
                </c:pt>
                <c:pt idx="12964">
                  <c:v>7.0624959257337645</c:v>
                </c:pt>
                <c:pt idx="12965">
                  <c:v>14.188202468179961</c:v>
                </c:pt>
                <c:pt idx="12966">
                  <c:v>-11.146356530303908</c:v>
                </c:pt>
                <c:pt idx="12967">
                  <c:v>-12.208843990734614</c:v>
                </c:pt>
                <c:pt idx="12968">
                  <c:v>-9.2304207950923818</c:v>
                </c:pt>
                <c:pt idx="12969">
                  <c:v>9.229619965185119</c:v>
                </c:pt>
                <c:pt idx="12970">
                  <c:v>2.4000389213930511</c:v>
                </c:pt>
                <c:pt idx="12971">
                  <c:v>-0.53605290024020968</c:v>
                </c:pt>
                <c:pt idx="12972">
                  <c:v>5.6155755477360776</c:v>
                </c:pt>
                <c:pt idx="12973">
                  <c:v>1.4135364118050717</c:v>
                </c:pt>
                <c:pt idx="12974">
                  <c:v>9.8662486111111729</c:v>
                </c:pt>
                <c:pt idx="12975">
                  <c:v>7.6486571760385464</c:v>
                </c:pt>
                <c:pt idx="12976">
                  <c:v>-9.9662651028771325</c:v>
                </c:pt>
                <c:pt idx="12977">
                  <c:v>-8.8683081332894673</c:v>
                </c:pt>
                <c:pt idx="12978">
                  <c:v>0</c:v>
                </c:pt>
                <c:pt idx="12979">
                  <c:v>-1.452357068642691</c:v>
                </c:pt>
                <c:pt idx="12980">
                  <c:v>-11.381182412624446</c:v>
                </c:pt>
                <c:pt idx="12981">
                  <c:v>-10.381542951184585</c:v>
                </c:pt>
                <c:pt idx="12982">
                  <c:v>12.702894141119387</c:v>
                </c:pt>
                <c:pt idx="12983">
                  <c:v>-2.5551326543608011</c:v>
                </c:pt>
                <c:pt idx="12984">
                  <c:v>-8.6462586799900301</c:v>
                </c:pt>
                <c:pt idx="12985">
                  <c:v>0.55254102302877839</c:v>
                </c:pt>
                <c:pt idx="12986">
                  <c:v>-8.6438561897747253</c:v>
                </c:pt>
                <c:pt idx="12987">
                  <c:v>-12.125090539303256</c:v>
                </c:pt>
                <c:pt idx="12988">
                  <c:v>-5.2642352277190163</c:v>
                </c:pt>
                <c:pt idx="12989">
                  <c:v>-9.6450579349844787</c:v>
                </c:pt>
                <c:pt idx="12990">
                  <c:v>9.965784284662087</c:v>
                </c:pt>
                <c:pt idx="12991">
                  <c:v>6.0732489820306386</c:v>
                </c:pt>
                <c:pt idx="12992">
                  <c:v>-10.45189794595189</c:v>
                </c:pt>
                <c:pt idx="12993">
                  <c:v>-0.58448176261577844</c:v>
                </c:pt>
                <c:pt idx="12994">
                  <c:v>-8.6462586799900301</c:v>
                </c:pt>
                <c:pt idx="12995">
                  <c:v>-3.3978937550107395</c:v>
                </c:pt>
                <c:pt idx="12996">
                  <c:v>0.60266450245461523</c:v>
                </c:pt>
                <c:pt idx="12997">
                  <c:v>-10.52300179490034</c:v>
                </c:pt>
                <c:pt idx="12998">
                  <c:v>1.8703237531318555</c:v>
                </c:pt>
                <c:pt idx="12999">
                  <c:v>-6.7114195858537076E-2</c:v>
                </c:pt>
                <c:pt idx="13000">
                  <c:v>-0.35989594508638301</c:v>
                </c:pt>
                <c:pt idx="13001">
                  <c:v>-8.8683081332894673</c:v>
                </c:pt>
                <c:pt idx="13002">
                  <c:v>-0.50893117842507896</c:v>
                </c:pt>
                <c:pt idx="13003">
                  <c:v>8.0624959257337636</c:v>
                </c:pt>
                <c:pt idx="13004">
                  <c:v>-8.0624959257337636</c:v>
                </c:pt>
                <c:pt idx="13005">
                  <c:v>-0.88213522184541615</c:v>
                </c:pt>
                <c:pt idx="13006">
                  <c:v>9.229619965185119</c:v>
                </c:pt>
                <c:pt idx="13007">
                  <c:v>0.68498522888921909</c:v>
                </c:pt>
                <c:pt idx="13008">
                  <c:v>-11.941658995526698</c:v>
                </c:pt>
                <c:pt idx="13009">
                  <c:v>9.6444571875092606</c:v>
                </c:pt>
                <c:pt idx="13010">
                  <c:v>1.5825600105058517</c:v>
                </c:pt>
                <c:pt idx="13011">
                  <c:v>8.2304207950923836</c:v>
                </c:pt>
                <c:pt idx="13012">
                  <c:v>-7.0660891904577721</c:v>
                </c:pt>
                <c:pt idx="13013">
                  <c:v>5.7548875021634682</c:v>
                </c:pt>
                <c:pt idx="13014">
                  <c:v>13.702822011777029</c:v>
                </c:pt>
                <c:pt idx="13015">
                  <c:v>0.80658280802210813</c:v>
                </c:pt>
                <c:pt idx="13016">
                  <c:v>10.703326841459814</c:v>
                </c:pt>
                <c:pt idx="13017">
                  <c:v>1.3165415483403033</c:v>
                </c:pt>
                <c:pt idx="13018">
                  <c:v>10.644457187509261</c:v>
                </c:pt>
                <c:pt idx="13019">
                  <c:v>10.866506212226202</c:v>
                </c:pt>
                <c:pt idx="13020">
                  <c:v>-12.434106928609955</c:v>
                </c:pt>
                <c:pt idx="13021">
                  <c:v>0</c:v>
                </c:pt>
                <c:pt idx="13022">
                  <c:v>9.9667457608995313</c:v>
                </c:pt>
                <c:pt idx="13023">
                  <c:v>7.6486571760385464</c:v>
                </c:pt>
                <c:pt idx="13024">
                  <c:v>-7.6486571760385464</c:v>
                </c:pt>
                <c:pt idx="13025">
                  <c:v>7.0660891904577721</c:v>
                </c:pt>
                <c:pt idx="13026">
                  <c:v>8.6462586799900301</c:v>
                </c:pt>
                <c:pt idx="13027">
                  <c:v>-9.2304207950923818</c:v>
                </c:pt>
                <c:pt idx="13028">
                  <c:v>-10.759888183221834</c:v>
                </c:pt>
                <c:pt idx="13029">
                  <c:v>13.416489677606073</c:v>
                </c:pt>
                <c:pt idx="13030">
                  <c:v>-7.0660891904577721</c:v>
                </c:pt>
                <c:pt idx="13031">
                  <c:v>9.9662651028771325</c:v>
                </c:pt>
                <c:pt idx="13032">
                  <c:v>0.4142362245896048</c:v>
                </c:pt>
                <c:pt idx="13033">
                  <c:v>3.4574662425113507</c:v>
                </c:pt>
                <c:pt idx="13034">
                  <c:v>9.3815429511845849</c:v>
                </c:pt>
                <c:pt idx="13035">
                  <c:v>8.0624959257337636</c:v>
                </c:pt>
                <c:pt idx="13036">
                  <c:v>-11.485326189240524</c:v>
                </c:pt>
                <c:pt idx="13037">
                  <c:v>3.8073549220576046</c:v>
                </c:pt>
                <c:pt idx="13038">
                  <c:v>0.62117275268343508</c:v>
                </c:pt>
                <c:pt idx="13039">
                  <c:v>9.0597950917951025</c:v>
                </c:pt>
                <c:pt idx="13040">
                  <c:v>0.9976015039514835</c:v>
                </c:pt>
                <c:pt idx="13041">
                  <c:v>1.3382889902812647</c:v>
                </c:pt>
                <c:pt idx="13042">
                  <c:v>-10.031586343057834</c:v>
                </c:pt>
                <c:pt idx="13043">
                  <c:v>-0.86988314458189164</c:v>
                </c:pt>
                <c:pt idx="13044">
                  <c:v>5.0205933142631043</c:v>
                </c:pt>
                <c:pt idx="13045">
                  <c:v>-10.059795091795101</c:v>
                </c:pt>
                <c:pt idx="13046">
                  <c:v>-12.167418145831739</c:v>
                </c:pt>
                <c:pt idx="13047">
                  <c:v>-1.4170726892349577</c:v>
                </c:pt>
                <c:pt idx="13048">
                  <c:v>13.306868658790341</c:v>
                </c:pt>
                <c:pt idx="13049">
                  <c:v>-3.4219004855721971</c:v>
                </c:pt>
                <c:pt idx="13050">
                  <c:v>-14.335041363415007</c:v>
                </c:pt>
                <c:pt idx="13051">
                  <c:v>5.1118762651898821</c:v>
                </c:pt>
                <c:pt idx="13052">
                  <c:v>8.0624959257337636</c:v>
                </c:pt>
                <c:pt idx="13053">
                  <c:v>-13.070176861805599</c:v>
                </c:pt>
                <c:pt idx="13054">
                  <c:v>8.0624959257337636</c:v>
                </c:pt>
                <c:pt idx="13055">
                  <c:v>-11.307011018304401</c:v>
                </c:pt>
                <c:pt idx="13056">
                  <c:v>-0.57994442595453144</c:v>
                </c:pt>
                <c:pt idx="13057">
                  <c:v>-0.44541114832236245</c:v>
                </c:pt>
                <c:pt idx="13058">
                  <c:v>0.40335569423120821</c:v>
                </c:pt>
                <c:pt idx="13059">
                  <c:v>-9.9662651028771325</c:v>
                </c:pt>
                <c:pt idx="13060">
                  <c:v>-10.059344460824425</c:v>
                </c:pt>
                <c:pt idx="13061">
                  <c:v>-0.28010791919273537</c:v>
                </c:pt>
                <c:pt idx="13062">
                  <c:v>4.6114347120823478</c:v>
                </c:pt>
                <c:pt idx="13063">
                  <c:v>3.8567792499178193</c:v>
                </c:pt>
                <c:pt idx="13064">
                  <c:v>0.23840473932507864</c:v>
                </c:pt>
                <c:pt idx="13065">
                  <c:v>0.53051471669878025</c:v>
                </c:pt>
                <c:pt idx="13066">
                  <c:v>9.5157233040340045E-2</c:v>
                </c:pt>
                <c:pt idx="13067">
                  <c:v>10.703326841459814</c:v>
                </c:pt>
                <c:pt idx="13068">
                  <c:v>-10.059795091795101</c:v>
                </c:pt>
                <c:pt idx="13069">
                  <c:v>10.146780789986687</c:v>
                </c:pt>
                <c:pt idx="13070">
                  <c:v>6.9418415996977165</c:v>
                </c:pt>
                <c:pt idx="13071">
                  <c:v>4.9801440860306343</c:v>
                </c:pt>
                <c:pt idx="13072">
                  <c:v>-8.0624959257337636</c:v>
                </c:pt>
                <c:pt idx="13073">
                  <c:v>10.703038388986418</c:v>
                </c:pt>
                <c:pt idx="13074">
                  <c:v>1.3501366184006185</c:v>
                </c:pt>
                <c:pt idx="13075">
                  <c:v>-8.8683081332894673</c:v>
                </c:pt>
                <c:pt idx="13076">
                  <c:v>0.32174785938948391</c:v>
                </c:pt>
                <c:pt idx="13077">
                  <c:v>1.1476125393717151</c:v>
                </c:pt>
                <c:pt idx="13078">
                  <c:v>0.13870627083159198</c:v>
                </c:pt>
                <c:pt idx="13079">
                  <c:v>0.95533095066627138</c:v>
                </c:pt>
                <c:pt idx="13080">
                  <c:v>0.44872062553513253</c:v>
                </c:pt>
                <c:pt idx="13081">
                  <c:v>-7.2465675693147755</c:v>
                </c:pt>
                <c:pt idx="13082">
                  <c:v>-0.81758405437449055</c:v>
                </c:pt>
                <c:pt idx="13083">
                  <c:v>-6.0732489820306386</c:v>
                </c:pt>
                <c:pt idx="13084">
                  <c:v>2.4150374992788439</c:v>
                </c:pt>
                <c:pt idx="13085">
                  <c:v>-1.5754081940079074</c:v>
                </c:pt>
                <c:pt idx="13086">
                  <c:v>12.550907075927366</c:v>
                </c:pt>
                <c:pt idx="13087">
                  <c:v>-1.7360310764556304</c:v>
                </c:pt>
                <c:pt idx="13088">
                  <c:v>0.29956028185890793</c:v>
                </c:pt>
                <c:pt idx="13089">
                  <c:v>-0.35908109330482835</c:v>
                </c:pt>
                <c:pt idx="13090">
                  <c:v>12.059119092544519</c:v>
                </c:pt>
                <c:pt idx="13091">
                  <c:v>3.3082939691539468</c:v>
                </c:pt>
                <c:pt idx="13092">
                  <c:v>7.6486571760385464</c:v>
                </c:pt>
                <c:pt idx="13093">
                  <c:v>9.2628586176436184E-2</c:v>
                </c:pt>
                <c:pt idx="13094">
                  <c:v>12.228918874172939</c:v>
                </c:pt>
                <c:pt idx="13095">
                  <c:v>-3.1026895620624217E-2</c:v>
                </c:pt>
                <c:pt idx="13096">
                  <c:v>8.3837042924740537</c:v>
                </c:pt>
                <c:pt idx="13097">
                  <c:v>-5.3457748368417297</c:v>
                </c:pt>
                <c:pt idx="13098">
                  <c:v>0.98657948423767861</c:v>
                </c:pt>
                <c:pt idx="13099">
                  <c:v>0.56713075834630355</c:v>
                </c:pt>
                <c:pt idx="13100">
                  <c:v>1.4579103776827391</c:v>
                </c:pt>
                <c:pt idx="13101">
                  <c:v>-5.5647846187835261</c:v>
                </c:pt>
                <c:pt idx="13102">
                  <c:v>-9.5196362528432132</c:v>
                </c:pt>
                <c:pt idx="13103">
                  <c:v>-8.0624959257337636</c:v>
                </c:pt>
                <c:pt idx="13104">
                  <c:v>-8.0624959257337636</c:v>
                </c:pt>
                <c:pt idx="13105">
                  <c:v>1.1319465177414849</c:v>
                </c:pt>
                <c:pt idx="13106">
                  <c:v>10.703326841459814</c:v>
                </c:pt>
                <c:pt idx="13107">
                  <c:v>-1.2587342684001681</c:v>
                </c:pt>
                <c:pt idx="13108">
                  <c:v>0.29274862988713685</c:v>
                </c:pt>
                <c:pt idx="13109">
                  <c:v>0.50479215203717298</c:v>
                </c:pt>
                <c:pt idx="13110">
                  <c:v>0.18807234815257187</c:v>
                </c:pt>
                <c:pt idx="13111">
                  <c:v>-10.381542951184585</c:v>
                </c:pt>
                <c:pt idx="13112">
                  <c:v>-0.60101044195302633</c:v>
                </c:pt>
                <c:pt idx="13113">
                  <c:v>0.39231742277876031</c:v>
                </c:pt>
                <c:pt idx="13114">
                  <c:v>-0.88041838424732721</c:v>
                </c:pt>
              </c:numCache>
            </c:numRef>
          </c:xVal>
          <c:yVal>
            <c:numRef>
              <c:f>'VTA 3m'!$J$4:$J$17519</c:f>
              <c:numCache>
                <c:formatCode>General</c:formatCode>
                <c:ptCount val="17516"/>
                <c:pt idx="5">
                  <c:v>4.6538200876563245</c:v>
                </c:pt>
                <c:pt idx="205">
                  <c:v>2.3737349548569133</c:v>
                </c:pt>
                <c:pt idx="206">
                  <c:v>2.121195012196853</c:v>
                </c:pt>
                <c:pt idx="207">
                  <c:v>2.3199757420735985</c:v>
                </c:pt>
                <c:pt idx="208">
                  <c:v>4.3463581594456331</c:v>
                </c:pt>
                <c:pt idx="209">
                  <c:v>2.925121170297003</c:v>
                </c:pt>
                <c:pt idx="210">
                  <c:v>1.9128666516470518</c:v>
                </c:pt>
                <c:pt idx="211">
                  <c:v>1.453335387063696</c:v>
                </c:pt>
                <c:pt idx="212">
                  <c:v>2.0058133712371622</c:v>
                </c:pt>
                <c:pt idx="213">
                  <c:v>1.9197436653259861</c:v>
                </c:pt>
                <c:pt idx="214">
                  <c:v>1.8569996682707606</c:v>
                </c:pt>
                <c:pt idx="215">
                  <c:v>1.5523232194416792</c:v>
                </c:pt>
                <c:pt idx="216">
                  <c:v>1.4176431040805624</c:v>
                </c:pt>
                <c:pt idx="217">
                  <c:v>2.2909342104802048</c:v>
                </c:pt>
                <c:pt idx="218">
                  <c:v>2.5666437324507969</c:v>
                </c:pt>
                <c:pt idx="219">
                  <c:v>2.3681452656206243</c:v>
                </c:pt>
                <c:pt idx="220">
                  <c:v>10</c:v>
                </c:pt>
                <c:pt idx="221">
                  <c:v>2.6560048008793511</c:v>
                </c:pt>
                <c:pt idx="222">
                  <c:v>2.9614689673334746</c:v>
                </c:pt>
                <c:pt idx="223">
                  <c:v>2.2161401177875448</c:v>
                </c:pt>
                <c:pt idx="224">
                  <c:v>2.3253747854176532</c:v>
                </c:pt>
                <c:pt idx="225">
                  <c:v>2.3253747854176532</c:v>
                </c:pt>
                <c:pt idx="226">
                  <c:v>1.8827907186201274</c:v>
                </c:pt>
                <c:pt idx="227">
                  <c:v>2.3698249402557439</c:v>
                </c:pt>
                <c:pt idx="228">
                  <c:v>2.5761093006634406</c:v>
                </c:pt>
                <c:pt idx="229">
                  <c:v>2.4106599329603604</c:v>
                </c:pt>
                <c:pt idx="230">
                  <c:v>3.0576498649977548</c:v>
                </c:pt>
                <c:pt idx="231">
                  <c:v>1.8632004877160286</c:v>
                </c:pt>
                <c:pt idx="232">
                  <c:v>1.3354107086650062</c:v>
                </c:pt>
                <c:pt idx="233">
                  <c:v>1.3989957311732031</c:v>
                </c:pt>
                <c:pt idx="234">
                  <c:v>10</c:v>
                </c:pt>
                <c:pt idx="235">
                  <c:v>3.6033901768958718</c:v>
                </c:pt>
                <c:pt idx="236">
                  <c:v>1.3084777332229822</c:v>
                </c:pt>
                <c:pt idx="237">
                  <c:v>2.0151282278465228</c:v>
                </c:pt>
                <c:pt idx="238">
                  <c:v>2.8698678774379225</c:v>
                </c:pt>
                <c:pt idx="239">
                  <c:v>3.6752389349329238</c:v>
                </c:pt>
                <c:pt idx="240">
                  <c:v>2.2663639497420442</c:v>
                </c:pt>
                <c:pt idx="241">
                  <c:v>2.4623820656041122</c:v>
                </c:pt>
                <c:pt idx="242">
                  <c:v>2.1118297905120067</c:v>
                </c:pt>
                <c:pt idx="243">
                  <c:v>1.8954747871794195</c:v>
                </c:pt>
                <c:pt idx="244">
                  <c:v>1.9033753797999957</c:v>
                </c:pt>
                <c:pt idx="245">
                  <c:v>1.9619182885008839</c:v>
                </c:pt>
                <c:pt idx="246">
                  <c:v>1.7758116600619482</c:v>
                </c:pt>
                <c:pt idx="247">
                  <c:v>4.5209518204252639</c:v>
                </c:pt>
                <c:pt idx="248">
                  <c:v>1.453335387063696</c:v>
                </c:pt>
                <c:pt idx="249">
                  <c:v>2.3760603437606114</c:v>
                </c:pt>
                <c:pt idx="250">
                  <c:v>3.0882956035639451</c:v>
                </c:pt>
                <c:pt idx="251">
                  <c:v>2.4477793141364663</c:v>
                </c:pt>
                <c:pt idx="252">
                  <c:v>1.848466449818035</c:v>
                </c:pt>
                <c:pt idx="253">
                  <c:v>1.8881608357884663</c:v>
                </c:pt>
                <c:pt idx="254">
                  <c:v>1.6591548082123755</c:v>
                </c:pt>
                <c:pt idx="255">
                  <c:v>1.4364373569761775</c:v>
                </c:pt>
                <c:pt idx="256">
                  <c:v>2.8302386742383816</c:v>
                </c:pt>
                <c:pt idx="257">
                  <c:v>1.8146228743002257</c:v>
                </c:pt>
                <c:pt idx="258">
                  <c:v>2.6659813480730397</c:v>
                </c:pt>
                <c:pt idx="259">
                  <c:v>1.9905594511142788</c:v>
                </c:pt>
                <c:pt idx="260">
                  <c:v>2.1268612759725412</c:v>
                </c:pt>
                <c:pt idx="261">
                  <c:v>1.9162009611557935</c:v>
                </c:pt>
                <c:pt idx="262">
                  <c:v>3.2442955538500411</c:v>
                </c:pt>
                <c:pt idx="263">
                  <c:v>1.6865804259022821</c:v>
                </c:pt>
                <c:pt idx="264">
                  <c:v>1.5822699968638005</c:v>
                </c:pt>
                <c:pt idx="265">
                  <c:v>2.2404622206264038</c:v>
                </c:pt>
                <c:pt idx="266">
                  <c:v>1.5736053666848289</c:v>
                </c:pt>
                <c:pt idx="267">
                  <c:v>1.8416889056582935</c:v>
                </c:pt>
                <c:pt idx="268">
                  <c:v>3.1368613946038941</c:v>
                </c:pt>
                <c:pt idx="269">
                  <c:v>3.167158751030565</c:v>
                </c:pt>
                <c:pt idx="270">
                  <c:v>1.4688107885553676</c:v>
                </c:pt>
                <c:pt idx="271">
                  <c:v>1.7996681606226452</c:v>
                </c:pt>
                <c:pt idx="272">
                  <c:v>2.296606770024793</c:v>
                </c:pt>
                <c:pt idx="273">
                  <c:v>2.286139229207238</c:v>
                </c:pt>
                <c:pt idx="274">
                  <c:v>1.8146228743002257</c:v>
                </c:pt>
                <c:pt idx="275">
                  <c:v>2.2310076691270688</c:v>
                </c:pt>
                <c:pt idx="276">
                  <c:v>2.8224093678765332</c:v>
                </c:pt>
                <c:pt idx="277">
                  <c:v>2.3877973188541537</c:v>
                </c:pt>
                <c:pt idx="278">
                  <c:v>2.2387688534110004</c:v>
                </c:pt>
                <c:pt idx="279">
                  <c:v>1.9392616180451063</c:v>
                </c:pt>
                <c:pt idx="280">
                  <c:v>1.8923343597894293</c:v>
                </c:pt>
                <c:pt idx="281">
                  <c:v>1.453335387063696</c:v>
                </c:pt>
                <c:pt idx="282">
                  <c:v>1.8384451451934307</c:v>
                </c:pt>
                <c:pt idx="283">
                  <c:v>1.8180646978873038</c:v>
                </c:pt>
                <c:pt idx="284">
                  <c:v>2.1391697608116589</c:v>
                </c:pt>
                <c:pt idx="285">
                  <c:v>1.587413121571186</c:v>
                </c:pt>
                <c:pt idx="286">
                  <c:v>3.3192670616627109</c:v>
                </c:pt>
                <c:pt idx="287">
                  <c:v>2.1959485868291373</c:v>
                </c:pt>
                <c:pt idx="288">
                  <c:v>2.2946402469226479</c:v>
                </c:pt>
                <c:pt idx="289">
                  <c:v>3.8942394011469808</c:v>
                </c:pt>
                <c:pt idx="290">
                  <c:v>2.6753376097918773</c:v>
                </c:pt>
                <c:pt idx="291">
                  <c:v>1.4949653799238245</c:v>
                </c:pt>
                <c:pt idx="292">
                  <c:v>1.9648564370182957</c:v>
                </c:pt>
                <c:pt idx="293">
                  <c:v>3.2008475778978807</c:v>
                </c:pt>
                <c:pt idx="294">
                  <c:v>1.6771288663069781</c:v>
                </c:pt>
                <c:pt idx="295">
                  <c:v>1.8046943392027801</c:v>
                </c:pt>
                <c:pt idx="296">
                  <c:v>2.295859231604731</c:v>
                </c:pt>
                <c:pt idx="297">
                  <c:v>1.8143446352883781</c:v>
                </c:pt>
                <c:pt idx="298">
                  <c:v>4.2481612464894045</c:v>
                </c:pt>
                <c:pt idx="299">
                  <c:v>3.1609069466644981</c:v>
                </c:pt>
                <c:pt idx="300">
                  <c:v>1.7188072219080635</c:v>
                </c:pt>
                <c:pt idx="301">
                  <c:v>1.8685021068460141</c:v>
                </c:pt>
                <c:pt idx="302">
                  <c:v>2.8150555338523233</c:v>
                </c:pt>
                <c:pt idx="303">
                  <c:v>2.4708125858948069</c:v>
                </c:pt>
                <c:pt idx="304">
                  <c:v>1.4241719523869538</c:v>
                </c:pt>
                <c:pt idx="305">
                  <c:v>1.6405104953550378</c:v>
                </c:pt>
                <c:pt idx="306">
                  <c:v>2.1576888500717319</c:v>
                </c:pt>
                <c:pt idx="307">
                  <c:v>10</c:v>
                </c:pt>
                <c:pt idx="308">
                  <c:v>1.3238197684388708</c:v>
                </c:pt>
                <c:pt idx="309">
                  <c:v>3.4792015728885421</c:v>
                </c:pt>
                <c:pt idx="310">
                  <c:v>2.5293010493885477</c:v>
                </c:pt>
                <c:pt idx="311">
                  <c:v>1.4856221579522213</c:v>
                </c:pt>
                <c:pt idx="312">
                  <c:v>2.4334924247440322</c:v>
                </c:pt>
                <c:pt idx="313">
                  <c:v>2.6050488972669821</c:v>
                </c:pt>
                <c:pt idx="314">
                  <c:v>2.0184161943404972</c:v>
                </c:pt>
                <c:pt idx="315">
                  <c:v>2.6958275164081509</c:v>
                </c:pt>
                <c:pt idx="316">
                  <c:v>2.1959485868291373</c:v>
                </c:pt>
                <c:pt idx="317">
                  <c:v>2.4119219107415328</c:v>
                </c:pt>
                <c:pt idx="318">
                  <c:v>1.7975974969742432</c:v>
                </c:pt>
                <c:pt idx="319">
                  <c:v>2.1696173910925505</c:v>
                </c:pt>
                <c:pt idx="320">
                  <c:v>3.8640584172571359</c:v>
                </c:pt>
                <c:pt idx="321">
                  <c:v>3.3803976083034422</c:v>
                </c:pt>
                <c:pt idx="322">
                  <c:v>1.7198720365058036</c:v>
                </c:pt>
                <c:pt idx="323">
                  <c:v>2.0877387453446463</c:v>
                </c:pt>
                <c:pt idx="324">
                  <c:v>2.371227671543767</c:v>
                </c:pt>
                <c:pt idx="325">
                  <c:v>1.8137434264711059</c:v>
                </c:pt>
                <c:pt idx="326">
                  <c:v>2.5777914446266865</c:v>
                </c:pt>
                <c:pt idx="327">
                  <c:v>1.508060987982885</c:v>
                </c:pt>
                <c:pt idx="328">
                  <c:v>10</c:v>
                </c:pt>
                <c:pt idx="329">
                  <c:v>2.5201591410686413</c:v>
                </c:pt>
                <c:pt idx="330">
                  <c:v>1.508060987982885</c:v>
                </c:pt>
                <c:pt idx="331">
                  <c:v>1.7014402113965506</c:v>
                </c:pt>
                <c:pt idx="332">
                  <c:v>10</c:v>
                </c:pt>
                <c:pt idx="333">
                  <c:v>2.3245635386240813</c:v>
                </c:pt>
                <c:pt idx="334">
                  <c:v>2.2403859740703496</c:v>
                </c:pt>
                <c:pt idx="335">
                  <c:v>1.7014506603411643</c:v>
                </c:pt>
                <c:pt idx="336">
                  <c:v>2.2060486153571701</c:v>
                </c:pt>
                <c:pt idx="337">
                  <c:v>2.2946402469226479</c:v>
                </c:pt>
                <c:pt idx="338">
                  <c:v>2.9019929604445664</c:v>
                </c:pt>
                <c:pt idx="339">
                  <c:v>2.9304951431540602</c:v>
                </c:pt>
                <c:pt idx="340">
                  <c:v>2.1845473489290419</c:v>
                </c:pt>
                <c:pt idx="341">
                  <c:v>2.0547577739288645</c:v>
                </c:pt>
                <c:pt idx="342">
                  <c:v>2.4623748243465924</c:v>
                </c:pt>
                <c:pt idx="343">
                  <c:v>1.4206248436159268</c:v>
                </c:pt>
                <c:pt idx="344">
                  <c:v>1.6035032915460228</c:v>
                </c:pt>
                <c:pt idx="345">
                  <c:v>2.5955307385895181</c:v>
                </c:pt>
                <c:pt idx="346">
                  <c:v>1.607555709199427</c:v>
                </c:pt>
                <c:pt idx="347">
                  <c:v>2.0357948567780975</c:v>
                </c:pt>
                <c:pt idx="348">
                  <c:v>1.9514347525611015</c:v>
                </c:pt>
                <c:pt idx="349">
                  <c:v>2.0869580692966614</c:v>
                </c:pt>
                <c:pt idx="350">
                  <c:v>2.3497915396976685</c:v>
                </c:pt>
                <c:pt idx="351">
                  <c:v>2.3497915396976685</c:v>
                </c:pt>
                <c:pt idx="352">
                  <c:v>1.5458413014535464</c:v>
                </c:pt>
                <c:pt idx="353">
                  <c:v>10</c:v>
                </c:pt>
                <c:pt idx="354">
                  <c:v>2.7964007369344617</c:v>
                </c:pt>
                <c:pt idx="355">
                  <c:v>2.0084744887414954</c:v>
                </c:pt>
                <c:pt idx="356">
                  <c:v>1.9159639605039944</c:v>
                </c:pt>
                <c:pt idx="357">
                  <c:v>2.3157509570257728</c:v>
                </c:pt>
                <c:pt idx="358">
                  <c:v>2.6893423994737984</c:v>
                </c:pt>
                <c:pt idx="359">
                  <c:v>1.8022093547773181</c:v>
                </c:pt>
                <c:pt idx="360">
                  <c:v>1.8306385621081136</c:v>
                </c:pt>
                <c:pt idx="361">
                  <c:v>2.6564743236998889</c:v>
                </c:pt>
                <c:pt idx="362">
                  <c:v>1.3240283229449215</c:v>
                </c:pt>
                <c:pt idx="363">
                  <c:v>2.3948950081158698</c:v>
                </c:pt>
                <c:pt idx="364">
                  <c:v>1.465935605148613</c:v>
                </c:pt>
                <c:pt idx="365">
                  <c:v>2.3228046403127123</c:v>
                </c:pt>
                <c:pt idx="366">
                  <c:v>1.3229186771438917</c:v>
                </c:pt>
                <c:pt idx="367">
                  <c:v>2.6543978696384838</c:v>
                </c:pt>
                <c:pt idx="368">
                  <c:v>1.4206248436159268</c:v>
                </c:pt>
                <c:pt idx="369">
                  <c:v>1.4206248436159268</c:v>
                </c:pt>
                <c:pt idx="370">
                  <c:v>2.286139229207238</c:v>
                </c:pt>
                <c:pt idx="371">
                  <c:v>2.1423183196864253</c:v>
                </c:pt>
                <c:pt idx="372">
                  <c:v>3.4679695633743775</c:v>
                </c:pt>
                <c:pt idx="373">
                  <c:v>1.4109801473707824</c:v>
                </c:pt>
                <c:pt idx="374">
                  <c:v>2.4081539530168783</c:v>
                </c:pt>
                <c:pt idx="375">
                  <c:v>3.5011900177576907</c:v>
                </c:pt>
                <c:pt idx="376">
                  <c:v>3.2044943584606669</c:v>
                </c:pt>
                <c:pt idx="377">
                  <c:v>2.5751935420467991</c:v>
                </c:pt>
                <c:pt idx="378">
                  <c:v>2.3624034653110773</c:v>
                </c:pt>
                <c:pt idx="379">
                  <c:v>2.8144901528424295</c:v>
                </c:pt>
                <c:pt idx="380">
                  <c:v>2.4946843934491687</c:v>
                </c:pt>
                <c:pt idx="381">
                  <c:v>2.894359195244117</c:v>
                </c:pt>
                <c:pt idx="382">
                  <c:v>1.3743958374864318</c:v>
                </c:pt>
                <c:pt idx="383">
                  <c:v>3.3550903721015883</c:v>
                </c:pt>
                <c:pt idx="384">
                  <c:v>1.7028870320264684</c:v>
                </c:pt>
                <c:pt idx="385">
                  <c:v>1.6956827333651421</c:v>
                </c:pt>
                <c:pt idx="386">
                  <c:v>2.4440076917038756</c:v>
                </c:pt>
                <c:pt idx="387">
                  <c:v>2.0586732914102082</c:v>
                </c:pt>
                <c:pt idx="388">
                  <c:v>2.1044037991477342</c:v>
                </c:pt>
                <c:pt idx="389">
                  <c:v>1.8454253852425655</c:v>
                </c:pt>
                <c:pt idx="390">
                  <c:v>1.7034178435998755</c:v>
                </c:pt>
                <c:pt idx="391">
                  <c:v>1.7014402113965506</c:v>
                </c:pt>
                <c:pt idx="392">
                  <c:v>2.0784034374301994</c:v>
                </c:pt>
                <c:pt idx="393">
                  <c:v>2.8258946474930906</c:v>
                </c:pt>
                <c:pt idx="394">
                  <c:v>2.4623820656041122</c:v>
                </c:pt>
                <c:pt idx="395">
                  <c:v>1.6218767303124071</c:v>
                </c:pt>
                <c:pt idx="396">
                  <c:v>1.3994340791191817</c:v>
                </c:pt>
                <c:pt idx="397">
                  <c:v>2.2871095107465531</c:v>
                </c:pt>
                <c:pt idx="398">
                  <c:v>2.9952514195384623</c:v>
                </c:pt>
                <c:pt idx="399">
                  <c:v>3.1119135726855234</c:v>
                </c:pt>
                <c:pt idx="400">
                  <c:v>2.9784125315759269</c:v>
                </c:pt>
                <c:pt idx="401">
                  <c:v>3.1119135726855234</c:v>
                </c:pt>
                <c:pt idx="402">
                  <c:v>2.67798734001178</c:v>
                </c:pt>
                <c:pt idx="403">
                  <c:v>1.3379054659357157</c:v>
                </c:pt>
                <c:pt idx="404">
                  <c:v>2.4820445303804579</c:v>
                </c:pt>
                <c:pt idx="405">
                  <c:v>2.2952563969452555</c:v>
                </c:pt>
                <c:pt idx="406">
                  <c:v>1.415657445789559</c:v>
                </c:pt>
                <c:pt idx="407">
                  <c:v>2.4000854923729258</c:v>
                </c:pt>
                <c:pt idx="408">
                  <c:v>1.8868043865352524</c:v>
                </c:pt>
                <c:pt idx="409">
                  <c:v>1.3989957311732033</c:v>
                </c:pt>
                <c:pt idx="410">
                  <c:v>2.9638633243924049</c:v>
                </c:pt>
                <c:pt idx="411">
                  <c:v>1.584317376387705</c:v>
                </c:pt>
                <c:pt idx="412">
                  <c:v>2.3706961211876925</c:v>
                </c:pt>
                <c:pt idx="413">
                  <c:v>3.2970488392128234</c:v>
                </c:pt>
                <c:pt idx="414">
                  <c:v>2.4623820656041122</c:v>
                </c:pt>
                <c:pt idx="415">
                  <c:v>1.5449456398296197</c:v>
                </c:pt>
                <c:pt idx="416">
                  <c:v>4.533859903638727</c:v>
                </c:pt>
                <c:pt idx="417">
                  <c:v>2.2382796744389997</c:v>
                </c:pt>
                <c:pt idx="418">
                  <c:v>2.0058133712371617</c:v>
                </c:pt>
                <c:pt idx="419">
                  <c:v>3.5865836866603593</c:v>
                </c:pt>
                <c:pt idx="420">
                  <c:v>1.4902732972791928</c:v>
                </c:pt>
                <c:pt idx="421">
                  <c:v>2.5758316166537845</c:v>
                </c:pt>
                <c:pt idx="422">
                  <c:v>2.2951024000984561</c:v>
                </c:pt>
                <c:pt idx="423">
                  <c:v>1.3376752002085004</c:v>
                </c:pt>
                <c:pt idx="424">
                  <c:v>10</c:v>
                </c:pt>
                <c:pt idx="425">
                  <c:v>1.3240283229449215</c:v>
                </c:pt>
                <c:pt idx="426">
                  <c:v>2.365815904070677</c:v>
                </c:pt>
                <c:pt idx="427">
                  <c:v>1.3897369367277526</c:v>
                </c:pt>
                <c:pt idx="428">
                  <c:v>1.6499954291637231</c:v>
                </c:pt>
                <c:pt idx="429">
                  <c:v>1.4902732972791928</c:v>
                </c:pt>
                <c:pt idx="430">
                  <c:v>2.7710742175622554</c:v>
                </c:pt>
                <c:pt idx="431">
                  <c:v>10</c:v>
                </c:pt>
                <c:pt idx="432">
                  <c:v>10</c:v>
                </c:pt>
                <c:pt idx="433">
                  <c:v>1.3360673592389867</c:v>
                </c:pt>
                <c:pt idx="434">
                  <c:v>2.8252864712011694</c:v>
                </c:pt>
                <c:pt idx="435">
                  <c:v>2.7241199484856806</c:v>
                </c:pt>
                <c:pt idx="436">
                  <c:v>2.4099656526526796</c:v>
                </c:pt>
                <c:pt idx="437">
                  <c:v>1.73091196181635</c:v>
                </c:pt>
                <c:pt idx="438">
                  <c:v>2.7059573853957879</c:v>
                </c:pt>
                <c:pt idx="439">
                  <c:v>2.8308257254925984</c:v>
                </c:pt>
                <c:pt idx="440">
                  <c:v>2.0846353870671255</c:v>
                </c:pt>
                <c:pt idx="441">
                  <c:v>2.7816629899940857</c:v>
                </c:pt>
                <c:pt idx="442">
                  <c:v>1.4181548833761499</c:v>
                </c:pt>
                <c:pt idx="443">
                  <c:v>2.558624022806665</c:v>
                </c:pt>
                <c:pt idx="444">
                  <c:v>2.5704465741489755</c:v>
                </c:pt>
                <c:pt idx="445">
                  <c:v>4.6134594094144674</c:v>
                </c:pt>
                <c:pt idx="446">
                  <c:v>1.4855306851607661</c:v>
                </c:pt>
                <c:pt idx="447">
                  <c:v>1.661178671555442</c:v>
                </c:pt>
                <c:pt idx="448">
                  <c:v>1.4540223194416686</c:v>
                </c:pt>
                <c:pt idx="449">
                  <c:v>2.020761767272417</c:v>
                </c:pt>
                <c:pt idx="450">
                  <c:v>1.8476645821589919</c:v>
                </c:pt>
                <c:pt idx="451">
                  <c:v>2.4212746464843615</c:v>
                </c:pt>
                <c:pt idx="452">
                  <c:v>2.1077205092738756</c:v>
                </c:pt>
                <c:pt idx="453">
                  <c:v>1.8657067482349006</c:v>
                </c:pt>
                <c:pt idx="454">
                  <c:v>2.1981113811459281</c:v>
                </c:pt>
                <c:pt idx="455">
                  <c:v>1.540061650586932</c:v>
                </c:pt>
                <c:pt idx="456">
                  <c:v>2.7241199484856806</c:v>
                </c:pt>
                <c:pt idx="457">
                  <c:v>1.6429373899799284</c:v>
                </c:pt>
                <c:pt idx="458">
                  <c:v>1.4606797257521211</c:v>
                </c:pt>
                <c:pt idx="459">
                  <c:v>1.8827907186201274</c:v>
                </c:pt>
                <c:pt idx="460">
                  <c:v>1.5154896575257402</c:v>
                </c:pt>
                <c:pt idx="461">
                  <c:v>1.7111774793501267</c:v>
                </c:pt>
                <c:pt idx="462">
                  <c:v>1.6972069188206156</c:v>
                </c:pt>
                <c:pt idx="463">
                  <c:v>3.5887987916674629</c:v>
                </c:pt>
                <c:pt idx="464">
                  <c:v>1.6935067559766097</c:v>
                </c:pt>
                <c:pt idx="465">
                  <c:v>2.088082023378051</c:v>
                </c:pt>
                <c:pt idx="466">
                  <c:v>3.0200082217046704</c:v>
                </c:pt>
                <c:pt idx="467">
                  <c:v>2.051102394927133</c:v>
                </c:pt>
                <c:pt idx="468">
                  <c:v>1.4540425385317652</c:v>
                </c:pt>
                <c:pt idx="469">
                  <c:v>1.8605386546796123</c:v>
                </c:pt>
                <c:pt idx="470">
                  <c:v>1.5492959102144852</c:v>
                </c:pt>
                <c:pt idx="471">
                  <c:v>1.7731457173098304</c:v>
                </c:pt>
                <c:pt idx="472">
                  <c:v>2.9355200675460513</c:v>
                </c:pt>
                <c:pt idx="473">
                  <c:v>1.4935572243104782</c:v>
                </c:pt>
                <c:pt idx="474">
                  <c:v>2.6696730672406552</c:v>
                </c:pt>
                <c:pt idx="475">
                  <c:v>3.4216087553842014</c:v>
                </c:pt>
                <c:pt idx="476">
                  <c:v>2.3759493791459563</c:v>
                </c:pt>
                <c:pt idx="477">
                  <c:v>3.1367910412648072</c:v>
                </c:pt>
                <c:pt idx="478">
                  <c:v>2.0386907939500007</c:v>
                </c:pt>
                <c:pt idx="479">
                  <c:v>1.6563080508027654</c:v>
                </c:pt>
                <c:pt idx="480">
                  <c:v>1.7647059312226521</c:v>
                </c:pt>
                <c:pt idx="481">
                  <c:v>1.3123969116507894</c:v>
                </c:pt>
                <c:pt idx="482">
                  <c:v>3.423888320883822</c:v>
                </c:pt>
                <c:pt idx="483">
                  <c:v>1.3206398703119011</c:v>
                </c:pt>
                <c:pt idx="484">
                  <c:v>3.6499185846502371</c:v>
                </c:pt>
                <c:pt idx="485">
                  <c:v>1.969563965388522</c:v>
                </c:pt>
                <c:pt idx="486">
                  <c:v>3.8489636613600977</c:v>
                </c:pt>
                <c:pt idx="487">
                  <c:v>2.3069499387995265</c:v>
                </c:pt>
                <c:pt idx="488">
                  <c:v>2.5452921594357649</c:v>
                </c:pt>
                <c:pt idx="489">
                  <c:v>3.5985531432243731</c:v>
                </c:pt>
                <c:pt idx="490">
                  <c:v>2.1504153873879917</c:v>
                </c:pt>
                <c:pt idx="491">
                  <c:v>2.3620696230038174</c:v>
                </c:pt>
                <c:pt idx="492">
                  <c:v>10</c:v>
                </c:pt>
                <c:pt idx="493">
                  <c:v>1.3551680641774984</c:v>
                </c:pt>
                <c:pt idx="494">
                  <c:v>1.4905605372340889</c:v>
                </c:pt>
                <c:pt idx="495">
                  <c:v>1.3047466542331208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C20-458E-B46A-75889F789815}"/>
            </c:ext>
          </c:extLst>
        </c:ser>
        <c:ser>
          <c:idx val="2"/>
          <c:order val="2"/>
          <c:tx>
            <c:strRef>
              <c:f>'VTA 3m'!$K$1:$K$2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'VTA 3m'!$H$4:$H$17519</c:f>
              <c:numCache>
                <c:formatCode>General</c:formatCode>
                <c:ptCount val="17516"/>
                <c:pt idx="0">
                  <c:v>-1.6575739932178639</c:v>
                </c:pt>
                <c:pt idx="1">
                  <c:v>9.2304207950923818</c:v>
                </c:pt>
                <c:pt idx="2">
                  <c:v>-12.268444530784098</c:v>
                </c:pt>
                <c:pt idx="3">
                  <c:v>-1.2129937233341987</c:v>
                </c:pt>
                <c:pt idx="4">
                  <c:v>-3.1786979601104703</c:v>
                </c:pt>
                <c:pt idx="5">
                  <c:v>2.9126452703343255</c:v>
                </c:pt>
                <c:pt idx="6">
                  <c:v>-13.5980525001616</c:v>
                </c:pt>
                <c:pt idx="7">
                  <c:v>-9.6438561897747253</c:v>
                </c:pt>
                <c:pt idx="8">
                  <c:v>-9.2288186904958813</c:v>
                </c:pt>
                <c:pt idx="9">
                  <c:v>-16.436104219442122</c:v>
                </c:pt>
                <c:pt idx="10">
                  <c:v>-4.6156592979440729</c:v>
                </c:pt>
                <c:pt idx="11">
                  <c:v>-3.6166713604484944</c:v>
                </c:pt>
                <c:pt idx="12">
                  <c:v>-11.268347054682518</c:v>
                </c:pt>
                <c:pt idx="13">
                  <c:v>-8.3808217839409309</c:v>
                </c:pt>
                <c:pt idx="14">
                  <c:v>-11.380821783940931</c:v>
                </c:pt>
                <c:pt idx="15">
                  <c:v>-2.1312445332782528</c:v>
                </c:pt>
                <c:pt idx="16">
                  <c:v>-9.5183253076908674</c:v>
                </c:pt>
                <c:pt idx="17">
                  <c:v>-12.103287808412023</c:v>
                </c:pt>
                <c:pt idx="18">
                  <c:v>-8.6438561897747253</c:v>
                </c:pt>
                <c:pt idx="19">
                  <c:v>-12.188176705998536</c:v>
                </c:pt>
                <c:pt idx="20">
                  <c:v>-11.306821202497154</c:v>
                </c:pt>
                <c:pt idx="21">
                  <c:v>-5.3219280948873626</c:v>
                </c:pt>
                <c:pt idx="22">
                  <c:v>-2.7246872643877698</c:v>
                </c:pt>
                <c:pt idx="23">
                  <c:v>-10.306821202497154</c:v>
                </c:pt>
                <c:pt idx="24">
                  <c:v>-3.7525624492172245</c:v>
                </c:pt>
                <c:pt idx="25">
                  <c:v>-10.91687468418114</c:v>
                </c:pt>
                <c:pt idx="26">
                  <c:v>-2.3129393116601076</c:v>
                </c:pt>
                <c:pt idx="27">
                  <c:v>-13.534627120019966</c:v>
                </c:pt>
                <c:pt idx="28">
                  <c:v>-16.619226523266011</c:v>
                </c:pt>
                <c:pt idx="29">
                  <c:v>-10.518325307690867</c:v>
                </c:pt>
                <c:pt idx="30">
                  <c:v>-2.9296106721086024</c:v>
                </c:pt>
                <c:pt idx="31">
                  <c:v>-9.6438561897747253</c:v>
                </c:pt>
                <c:pt idx="32">
                  <c:v>-7.1292830169449672</c:v>
                </c:pt>
                <c:pt idx="33">
                  <c:v>-17.430670333391493</c:v>
                </c:pt>
                <c:pt idx="34">
                  <c:v>-2.44930740136359</c:v>
                </c:pt>
                <c:pt idx="35">
                  <c:v>-2.3147325934831584</c:v>
                </c:pt>
                <c:pt idx="36">
                  <c:v>-11.268347054682518</c:v>
                </c:pt>
                <c:pt idx="37">
                  <c:v>-7.8819117274070676</c:v>
                </c:pt>
                <c:pt idx="38">
                  <c:v>-9.75933340719466</c:v>
                </c:pt>
                <c:pt idx="39">
                  <c:v>-3.0178664207935135</c:v>
                </c:pt>
                <c:pt idx="40">
                  <c:v>-13.534627120019966</c:v>
                </c:pt>
                <c:pt idx="41">
                  <c:v>-8.3808217839409309</c:v>
                </c:pt>
                <c:pt idx="42">
                  <c:v>-2.0185359514374275</c:v>
                </c:pt>
                <c:pt idx="43">
                  <c:v>-10.643856189774725</c:v>
                </c:pt>
                <c:pt idx="44">
                  <c:v>-10.451211111832329</c:v>
                </c:pt>
                <c:pt idx="45">
                  <c:v>-11.840253402578229</c:v>
                </c:pt>
                <c:pt idx="46">
                  <c:v>-12.916874684181142</c:v>
                </c:pt>
                <c:pt idx="47">
                  <c:v>-3.6495027529158666</c:v>
                </c:pt>
                <c:pt idx="48">
                  <c:v>-6.0429521451845476</c:v>
                </c:pt>
                <c:pt idx="49">
                  <c:v>-3.584851528447659</c:v>
                </c:pt>
                <c:pt idx="50">
                  <c:v>-14.047578375825735</c:v>
                </c:pt>
                <c:pt idx="51">
                  <c:v>-10.965784284662087</c:v>
                </c:pt>
                <c:pt idx="52">
                  <c:v>-4.8519450730816747</c:v>
                </c:pt>
                <c:pt idx="53">
                  <c:v>-2.5527866090436526</c:v>
                </c:pt>
                <c:pt idx="54">
                  <c:v>-14.273212809854334</c:v>
                </c:pt>
                <c:pt idx="55">
                  <c:v>-11.058893689053569</c:v>
                </c:pt>
                <c:pt idx="56">
                  <c:v>-11.380821783940931</c:v>
                </c:pt>
                <c:pt idx="57">
                  <c:v>-11.840253402578229</c:v>
                </c:pt>
                <c:pt idx="58">
                  <c:v>-2.3696755719713893</c:v>
                </c:pt>
                <c:pt idx="59">
                  <c:v>-6.6118273355820874</c:v>
                </c:pt>
                <c:pt idx="60">
                  <c:v>-2.3035495655725078</c:v>
                </c:pt>
                <c:pt idx="61">
                  <c:v>-19.067322311124151</c:v>
                </c:pt>
                <c:pt idx="62">
                  <c:v>-4.2895680751617622</c:v>
                </c:pt>
                <c:pt idx="63">
                  <c:v>-8.3808217839409309</c:v>
                </c:pt>
                <c:pt idx="64">
                  <c:v>-11.188176705998535</c:v>
                </c:pt>
                <c:pt idx="65">
                  <c:v>-7.3808217839409318</c:v>
                </c:pt>
                <c:pt idx="66">
                  <c:v>-13.59027514956988</c:v>
                </c:pt>
                <c:pt idx="67">
                  <c:v>-13.59027514956988</c:v>
                </c:pt>
                <c:pt idx="68">
                  <c:v>-13.59027514956988</c:v>
                </c:pt>
                <c:pt idx="69">
                  <c:v>-7.1963972128035039</c:v>
                </c:pt>
                <c:pt idx="70">
                  <c:v>-11.188176705998535</c:v>
                </c:pt>
                <c:pt idx="71">
                  <c:v>-5.5710998473394104</c:v>
                </c:pt>
                <c:pt idx="72">
                  <c:v>-11.91687468418114</c:v>
                </c:pt>
                <c:pt idx="73">
                  <c:v>-2.3198685727090673</c:v>
                </c:pt>
                <c:pt idx="74">
                  <c:v>-11.188176705998535</c:v>
                </c:pt>
                <c:pt idx="75">
                  <c:v>-18.095067301607052</c:v>
                </c:pt>
                <c:pt idx="76">
                  <c:v>-13.916874684181142</c:v>
                </c:pt>
                <c:pt idx="77">
                  <c:v>-2.1468413883292712</c:v>
                </c:pt>
                <c:pt idx="78">
                  <c:v>-14.99553162805614</c:v>
                </c:pt>
                <c:pt idx="79">
                  <c:v>-15.99553162805614</c:v>
                </c:pt>
                <c:pt idx="80">
                  <c:v>-2.5235619560570126</c:v>
                </c:pt>
                <c:pt idx="81">
                  <c:v>-3.56750530364461</c:v>
                </c:pt>
                <c:pt idx="82">
                  <c:v>-9.0588936890535692</c:v>
                </c:pt>
                <c:pt idx="83">
                  <c:v>-11.380821783940931</c:v>
                </c:pt>
                <c:pt idx="84">
                  <c:v>-12.344295907915818</c:v>
                </c:pt>
                <c:pt idx="85">
                  <c:v>-2.9145828561993361</c:v>
                </c:pt>
                <c:pt idx="86">
                  <c:v>-5.8001594206534008</c:v>
                </c:pt>
                <c:pt idx="87">
                  <c:v>-4.0044459050311927</c:v>
                </c:pt>
                <c:pt idx="88">
                  <c:v>-2.2829339632714989</c:v>
                </c:pt>
                <c:pt idx="89">
                  <c:v>-7.5570883122570702</c:v>
                </c:pt>
                <c:pt idx="90">
                  <c:v>-10.643856189774725</c:v>
                </c:pt>
                <c:pt idx="91">
                  <c:v>-10.380821783940931</c:v>
                </c:pt>
                <c:pt idx="92">
                  <c:v>-8.3808217839409309</c:v>
                </c:pt>
                <c:pt idx="93">
                  <c:v>-12.550746785383243</c:v>
                </c:pt>
                <c:pt idx="94">
                  <c:v>-5.2653445665209953</c:v>
                </c:pt>
                <c:pt idx="95">
                  <c:v>-3.0802673398461349</c:v>
                </c:pt>
                <c:pt idx="96">
                  <c:v>-2.7462038010215437</c:v>
                </c:pt>
                <c:pt idx="97">
                  <c:v>-10.380821783940931</c:v>
                </c:pt>
                <c:pt idx="98">
                  <c:v>-10.451211111832329</c:v>
                </c:pt>
                <c:pt idx="99">
                  <c:v>-3.3020819518053859</c:v>
                </c:pt>
                <c:pt idx="100">
                  <c:v>-5.1889231561384852</c:v>
                </c:pt>
                <c:pt idx="101">
                  <c:v>-14.872674880270607</c:v>
                </c:pt>
                <c:pt idx="102">
                  <c:v>-11.941536738415412</c:v>
                </c:pt>
                <c:pt idx="103">
                  <c:v>-5.0684479957668174</c:v>
                </c:pt>
                <c:pt idx="104">
                  <c:v>-2.3198685727090673</c:v>
                </c:pt>
                <c:pt idx="105">
                  <c:v>-2.1375035237499351</c:v>
                </c:pt>
                <c:pt idx="106">
                  <c:v>-11.188176705998535</c:v>
                </c:pt>
                <c:pt idx="107">
                  <c:v>-11.188176705998535</c:v>
                </c:pt>
                <c:pt idx="108">
                  <c:v>-3.7677885176331065</c:v>
                </c:pt>
                <c:pt idx="109">
                  <c:v>-3.9856447070229302</c:v>
                </c:pt>
                <c:pt idx="110">
                  <c:v>-11.416445693671653</c:v>
                </c:pt>
                <c:pt idx="111">
                  <c:v>-6.0564911988382644</c:v>
                </c:pt>
                <c:pt idx="112">
                  <c:v>-8.8662486111111729</c:v>
                </c:pt>
                <c:pt idx="113">
                  <c:v>-9.75933340719466</c:v>
                </c:pt>
                <c:pt idx="114">
                  <c:v>-2.6625643197491864</c:v>
                </c:pt>
                <c:pt idx="115">
                  <c:v>-14.047578375825735</c:v>
                </c:pt>
                <c:pt idx="116">
                  <c:v>-13.702749878828293</c:v>
                </c:pt>
                <c:pt idx="117">
                  <c:v>-2.9279083768776024</c:v>
                </c:pt>
                <c:pt idx="118">
                  <c:v>-14.075701976740124</c:v>
                </c:pt>
                <c:pt idx="119">
                  <c:v>-11.268347054682518</c:v>
                </c:pt>
                <c:pt idx="120">
                  <c:v>-10.451211111832329</c:v>
                </c:pt>
                <c:pt idx="121">
                  <c:v>-8.8662486111111729</c:v>
                </c:pt>
                <c:pt idx="122">
                  <c:v>-11.613482540731207</c:v>
                </c:pt>
                <c:pt idx="123">
                  <c:v>-12.566688329252264</c:v>
                </c:pt>
                <c:pt idx="124">
                  <c:v>-3.455829381957102</c:v>
                </c:pt>
                <c:pt idx="125">
                  <c:v>-14.429581095860785</c:v>
                </c:pt>
                <c:pt idx="126">
                  <c:v>-13.786814143616768</c:v>
                </c:pt>
                <c:pt idx="127">
                  <c:v>-13.786814143616768</c:v>
                </c:pt>
                <c:pt idx="128">
                  <c:v>-18.207370271231845</c:v>
                </c:pt>
                <c:pt idx="129">
                  <c:v>-11.058893689053569</c:v>
                </c:pt>
                <c:pt idx="130">
                  <c:v>-10.965784284662087</c:v>
                </c:pt>
                <c:pt idx="131">
                  <c:v>-11.518325307690866</c:v>
                </c:pt>
                <c:pt idx="132">
                  <c:v>-11.643856189774723</c:v>
                </c:pt>
                <c:pt idx="133">
                  <c:v>-7.4918530963296748</c:v>
                </c:pt>
                <c:pt idx="134">
                  <c:v>-13.001408194392809</c:v>
                </c:pt>
                <c:pt idx="135">
                  <c:v>-9.75933340719466</c:v>
                </c:pt>
                <c:pt idx="136">
                  <c:v>-4.177538185552188</c:v>
                </c:pt>
                <c:pt idx="137">
                  <c:v>-11.989631026616456</c:v>
                </c:pt>
                <c:pt idx="138">
                  <c:v>-13.738373788559015</c:v>
                </c:pt>
                <c:pt idx="139">
                  <c:v>-11.268347054682518</c:v>
                </c:pt>
                <c:pt idx="140">
                  <c:v>-3.1555697084652423</c:v>
                </c:pt>
                <c:pt idx="141">
                  <c:v>-6.042774023690292</c:v>
                </c:pt>
                <c:pt idx="142">
                  <c:v>-2.3671573488803603</c:v>
                </c:pt>
                <c:pt idx="143">
                  <c:v>-2.6921206171399379</c:v>
                </c:pt>
                <c:pt idx="144">
                  <c:v>-6.9657842846620879</c:v>
                </c:pt>
                <c:pt idx="145">
                  <c:v>-9.2288186904958813</c:v>
                </c:pt>
                <c:pt idx="146">
                  <c:v>-11.013089999440444</c:v>
                </c:pt>
                <c:pt idx="147">
                  <c:v>-11.013089999440444</c:v>
                </c:pt>
                <c:pt idx="148">
                  <c:v>-11.268347054682518</c:v>
                </c:pt>
                <c:pt idx="149">
                  <c:v>-5.1945487884111348</c:v>
                </c:pt>
                <c:pt idx="150">
                  <c:v>-13.344295907915818</c:v>
                </c:pt>
                <c:pt idx="151">
                  <c:v>-7.7345631039509026</c:v>
                </c:pt>
                <c:pt idx="152">
                  <c:v>-12.451211111832327</c:v>
                </c:pt>
                <c:pt idx="153">
                  <c:v>-13.846796248445001</c:v>
                </c:pt>
                <c:pt idx="154">
                  <c:v>-11.582455645110581</c:v>
                </c:pt>
                <c:pt idx="155">
                  <c:v>-3.9505940737066796</c:v>
                </c:pt>
                <c:pt idx="156">
                  <c:v>-10.91687468418114</c:v>
                </c:pt>
                <c:pt idx="157">
                  <c:v>-3.7677885176331065</c:v>
                </c:pt>
                <c:pt idx="158">
                  <c:v>-3.6577188431564704</c:v>
                </c:pt>
                <c:pt idx="159">
                  <c:v>-12.673603533168777</c:v>
                </c:pt>
                <c:pt idx="160">
                  <c:v>-2.458664431679102</c:v>
                </c:pt>
                <c:pt idx="161">
                  <c:v>-4.6950586424322829</c:v>
                </c:pt>
                <c:pt idx="162">
                  <c:v>-15.720671786825555</c:v>
                </c:pt>
                <c:pt idx="163">
                  <c:v>-10.643856189774725</c:v>
                </c:pt>
                <c:pt idx="164">
                  <c:v>-10.380821783940931</c:v>
                </c:pt>
                <c:pt idx="165">
                  <c:v>-2.9985580258260933</c:v>
                </c:pt>
                <c:pt idx="166">
                  <c:v>-2.6368956880445178</c:v>
                </c:pt>
                <c:pt idx="167">
                  <c:v>-2.5443205162238107</c:v>
                </c:pt>
                <c:pt idx="168">
                  <c:v>-3.888701546597459</c:v>
                </c:pt>
                <c:pt idx="169">
                  <c:v>-8.3808217839409309</c:v>
                </c:pt>
                <c:pt idx="170">
                  <c:v>-8.5553195151730677</c:v>
                </c:pt>
                <c:pt idx="171">
                  <c:v>-7.4374053123072983</c:v>
                </c:pt>
                <c:pt idx="172">
                  <c:v>-11.485158443755667</c:v>
                </c:pt>
                <c:pt idx="173">
                  <c:v>-11.306821202497154</c:v>
                </c:pt>
                <c:pt idx="174">
                  <c:v>-5.4087899384031655</c:v>
                </c:pt>
                <c:pt idx="175">
                  <c:v>-3.8508565606941909</c:v>
                </c:pt>
                <c:pt idx="176">
                  <c:v>-5.3378696387563842</c:v>
                </c:pt>
                <c:pt idx="177">
                  <c:v>-9.0588936890535692</c:v>
                </c:pt>
                <c:pt idx="178">
                  <c:v>-3.1336487523628223</c:v>
                </c:pt>
                <c:pt idx="179">
                  <c:v>-12.124982879511341</c:v>
                </c:pt>
                <c:pt idx="180">
                  <c:v>-11.731319031025064</c:v>
                </c:pt>
                <c:pt idx="181">
                  <c:v>-7.6438561897747244</c:v>
                </c:pt>
                <c:pt idx="182">
                  <c:v>-2.0856605986163541</c:v>
                </c:pt>
                <c:pt idx="183">
                  <c:v>-7.6438561897747244</c:v>
                </c:pt>
                <c:pt idx="184">
                  <c:v>-2.8407012562464065</c:v>
                </c:pt>
                <c:pt idx="185">
                  <c:v>-12.518325307690866</c:v>
                </c:pt>
                <c:pt idx="186">
                  <c:v>-2.718818247455947</c:v>
                </c:pt>
                <c:pt idx="187">
                  <c:v>-8.8662486111111729</c:v>
                </c:pt>
                <c:pt idx="188">
                  <c:v>-8.8662486111111729</c:v>
                </c:pt>
                <c:pt idx="189">
                  <c:v>-8.8662486111111729</c:v>
                </c:pt>
                <c:pt idx="190">
                  <c:v>-8.8662486111111729</c:v>
                </c:pt>
                <c:pt idx="191">
                  <c:v>-8.8662486111111729</c:v>
                </c:pt>
                <c:pt idx="192">
                  <c:v>-13.036173612553485</c:v>
                </c:pt>
                <c:pt idx="193">
                  <c:v>-11.941536738415412</c:v>
                </c:pt>
                <c:pt idx="194">
                  <c:v>-2.7826692043480614</c:v>
                </c:pt>
                <c:pt idx="195">
                  <c:v>-2.5849625007211561</c:v>
                </c:pt>
                <c:pt idx="196">
                  <c:v>-3.9470008089826716</c:v>
                </c:pt>
                <c:pt idx="197">
                  <c:v>-2.2172307162206693</c:v>
                </c:pt>
                <c:pt idx="198">
                  <c:v>-7.4918530963296748</c:v>
                </c:pt>
                <c:pt idx="199">
                  <c:v>-8.3808217839409309</c:v>
                </c:pt>
                <c:pt idx="200">
                  <c:v>-6.0279059965698849</c:v>
                </c:pt>
                <c:pt idx="201">
                  <c:v>-3.074563145319452</c:v>
                </c:pt>
                <c:pt idx="202">
                  <c:v>-8.3808217839409309</c:v>
                </c:pt>
                <c:pt idx="203">
                  <c:v>-10.813781191217037</c:v>
                </c:pt>
                <c:pt idx="204">
                  <c:v>-11.380821783940931</c:v>
                </c:pt>
                <c:pt idx="205">
                  <c:v>4.2124358301601923</c:v>
                </c:pt>
                <c:pt idx="206">
                  <c:v>12.977756926328162</c:v>
                </c:pt>
                <c:pt idx="207">
                  <c:v>15.425215903299385</c:v>
                </c:pt>
                <c:pt idx="208">
                  <c:v>14.278062209515731</c:v>
                </c:pt>
                <c:pt idx="209">
                  <c:v>10.91687468418114</c:v>
                </c:pt>
                <c:pt idx="210">
                  <c:v>15.510104800885898</c:v>
                </c:pt>
                <c:pt idx="211">
                  <c:v>9.2288186904958813</c:v>
                </c:pt>
                <c:pt idx="212">
                  <c:v>10.380821783940931</c:v>
                </c:pt>
                <c:pt idx="213">
                  <c:v>8.0960923070078188</c:v>
                </c:pt>
                <c:pt idx="214">
                  <c:v>2.7883647466728507</c:v>
                </c:pt>
                <c:pt idx="215">
                  <c:v>4.0595490127263805</c:v>
                </c:pt>
                <c:pt idx="216">
                  <c:v>15.609640474436812</c:v>
                </c:pt>
                <c:pt idx="217">
                  <c:v>7.5443205162238112</c:v>
                </c:pt>
                <c:pt idx="218">
                  <c:v>13.846796248445001</c:v>
                </c:pt>
                <c:pt idx="219">
                  <c:v>2.1552782254779115</c:v>
                </c:pt>
                <c:pt idx="220">
                  <c:v>9.2288186904958813</c:v>
                </c:pt>
                <c:pt idx="221">
                  <c:v>12.46828462519127</c:v>
                </c:pt>
                <c:pt idx="222">
                  <c:v>3.017866420793514</c:v>
                </c:pt>
                <c:pt idx="223">
                  <c:v>2.2223924213364481</c:v>
                </c:pt>
                <c:pt idx="224">
                  <c:v>10.91687468418114</c:v>
                </c:pt>
                <c:pt idx="225">
                  <c:v>10.91687468418114</c:v>
                </c:pt>
                <c:pt idx="226">
                  <c:v>9.965784284662087</c:v>
                </c:pt>
                <c:pt idx="227">
                  <c:v>3.7725895038969273</c:v>
                </c:pt>
                <c:pt idx="228">
                  <c:v>4.2076511229949647</c:v>
                </c:pt>
                <c:pt idx="229">
                  <c:v>12.866248611111173</c:v>
                </c:pt>
                <c:pt idx="230">
                  <c:v>12.929258408636972</c:v>
                </c:pt>
                <c:pt idx="231">
                  <c:v>3.4531726281656145</c:v>
                </c:pt>
                <c:pt idx="232">
                  <c:v>14.724229606238746</c:v>
                </c:pt>
                <c:pt idx="233">
                  <c:v>11.146356530303908</c:v>
                </c:pt>
                <c:pt idx="234">
                  <c:v>5.3219280948873626</c:v>
                </c:pt>
                <c:pt idx="235">
                  <c:v>3.3369563041196946</c:v>
                </c:pt>
                <c:pt idx="236">
                  <c:v>2.2601518973006725</c:v>
                </c:pt>
                <c:pt idx="237">
                  <c:v>3.455829381957102</c:v>
                </c:pt>
                <c:pt idx="238">
                  <c:v>2.0179219079972626</c:v>
                </c:pt>
                <c:pt idx="239">
                  <c:v>3.2835999762282628</c:v>
                </c:pt>
                <c:pt idx="240">
                  <c:v>2.8159169355610283</c:v>
                </c:pt>
                <c:pt idx="241">
                  <c:v>10.146356530303908</c:v>
                </c:pt>
                <c:pt idx="242">
                  <c:v>13.566688329252264</c:v>
                </c:pt>
                <c:pt idx="243">
                  <c:v>2.7512852654832733</c:v>
                </c:pt>
                <c:pt idx="244">
                  <c:v>13.923079833707849</c:v>
                </c:pt>
                <c:pt idx="245">
                  <c:v>10.306821202497154</c:v>
                </c:pt>
                <c:pt idx="246">
                  <c:v>2.075948853233299</c:v>
                </c:pt>
                <c:pt idx="247">
                  <c:v>5.0401453446087734</c:v>
                </c:pt>
                <c:pt idx="248">
                  <c:v>9.2288186904958813</c:v>
                </c:pt>
                <c:pt idx="249">
                  <c:v>17.609640474436812</c:v>
                </c:pt>
                <c:pt idx="250">
                  <c:v>11.188176705998535</c:v>
                </c:pt>
                <c:pt idx="251">
                  <c:v>2.3598959450863828</c:v>
                </c:pt>
                <c:pt idx="252">
                  <c:v>10.518325307690866</c:v>
                </c:pt>
                <c:pt idx="253">
                  <c:v>15.46828462519127</c:v>
                </c:pt>
                <c:pt idx="254">
                  <c:v>11.268347054682518</c:v>
                </c:pt>
                <c:pt idx="255">
                  <c:v>4.1555697084652428</c:v>
                </c:pt>
                <c:pt idx="256">
                  <c:v>14.872674880270607</c:v>
                </c:pt>
                <c:pt idx="257">
                  <c:v>9.0588936890535692</c:v>
                </c:pt>
                <c:pt idx="258">
                  <c:v>11.485158443755667</c:v>
                </c:pt>
                <c:pt idx="259">
                  <c:v>2.370837695368309</c:v>
                </c:pt>
                <c:pt idx="260">
                  <c:v>15.510104800885898</c:v>
                </c:pt>
                <c:pt idx="261">
                  <c:v>11.813781191217037</c:v>
                </c:pt>
                <c:pt idx="262">
                  <c:v>13.297298428378648</c:v>
                </c:pt>
                <c:pt idx="263">
                  <c:v>15.311559121503818</c:v>
                </c:pt>
                <c:pt idx="264">
                  <c:v>7.1963972128035039</c:v>
                </c:pt>
                <c:pt idx="265">
                  <c:v>3.1236188428878648</c:v>
                </c:pt>
                <c:pt idx="266">
                  <c:v>11.228818690495881</c:v>
                </c:pt>
                <c:pt idx="267">
                  <c:v>4.4239490318278714</c:v>
                </c:pt>
                <c:pt idx="268">
                  <c:v>15.590275149569882</c:v>
                </c:pt>
                <c:pt idx="269">
                  <c:v>4.6839830180298927</c:v>
                </c:pt>
                <c:pt idx="270">
                  <c:v>9.8662486111111729</c:v>
                </c:pt>
                <c:pt idx="271">
                  <c:v>13.258566033889934</c:v>
                </c:pt>
                <c:pt idx="272">
                  <c:v>14.013089999440444</c:v>
                </c:pt>
                <c:pt idx="273">
                  <c:v>10.643856189774725</c:v>
                </c:pt>
                <c:pt idx="274">
                  <c:v>9.0588936890535692</c:v>
                </c:pt>
                <c:pt idx="275">
                  <c:v>2.2085519628874177</c:v>
                </c:pt>
                <c:pt idx="276">
                  <c:v>12.745394216236786</c:v>
                </c:pt>
                <c:pt idx="277">
                  <c:v>10.813781191217037</c:v>
                </c:pt>
                <c:pt idx="278">
                  <c:v>12.866248611111173</c:v>
                </c:pt>
                <c:pt idx="279">
                  <c:v>12.827078013830494</c:v>
                </c:pt>
                <c:pt idx="280">
                  <c:v>2</c:v>
                </c:pt>
                <c:pt idx="281">
                  <c:v>9.2288186904958813</c:v>
                </c:pt>
                <c:pt idx="282">
                  <c:v>2.3112016882943034</c:v>
                </c:pt>
                <c:pt idx="283">
                  <c:v>2.6936140186235975</c:v>
                </c:pt>
                <c:pt idx="284">
                  <c:v>2.5618788876081151</c:v>
                </c:pt>
                <c:pt idx="285">
                  <c:v>10.518325307690866</c:v>
                </c:pt>
                <c:pt idx="286">
                  <c:v>8.0685223902513457</c:v>
                </c:pt>
                <c:pt idx="287">
                  <c:v>3.1360615495760289</c:v>
                </c:pt>
                <c:pt idx="288">
                  <c:v>9.8662486111111729</c:v>
                </c:pt>
                <c:pt idx="289">
                  <c:v>5.3718673338377707</c:v>
                </c:pt>
                <c:pt idx="290">
                  <c:v>2.8073549220576042</c:v>
                </c:pt>
                <c:pt idx="291">
                  <c:v>3.0223678130284544</c:v>
                </c:pt>
                <c:pt idx="292">
                  <c:v>13.103287808412023</c:v>
                </c:pt>
                <c:pt idx="293">
                  <c:v>6.1268805267296615</c:v>
                </c:pt>
                <c:pt idx="294">
                  <c:v>3.0960602645633499</c:v>
                </c:pt>
                <c:pt idx="295">
                  <c:v>17.751509190748148</c:v>
                </c:pt>
                <c:pt idx="296">
                  <c:v>7.250863189816263</c:v>
                </c:pt>
                <c:pt idx="297">
                  <c:v>3.9438171646068763</c:v>
                </c:pt>
                <c:pt idx="298">
                  <c:v>5.0485665508916737</c:v>
                </c:pt>
                <c:pt idx="299">
                  <c:v>4.9761532580456329</c:v>
                </c:pt>
                <c:pt idx="300">
                  <c:v>12.398743691938195</c:v>
                </c:pt>
                <c:pt idx="301">
                  <c:v>5.9585567408134157</c:v>
                </c:pt>
                <c:pt idx="302">
                  <c:v>3.7178567712185022</c:v>
                </c:pt>
                <c:pt idx="303">
                  <c:v>4.1413558492455422</c:v>
                </c:pt>
                <c:pt idx="304">
                  <c:v>11.786814143616768</c:v>
                </c:pt>
                <c:pt idx="305">
                  <c:v>3.4833650054934</c:v>
                </c:pt>
                <c:pt idx="306">
                  <c:v>3.6640340717123552</c:v>
                </c:pt>
                <c:pt idx="307">
                  <c:v>9.2288186904958813</c:v>
                </c:pt>
                <c:pt idx="308">
                  <c:v>20</c:v>
                </c:pt>
                <c:pt idx="309">
                  <c:v>4.1349791223343884</c:v>
                </c:pt>
                <c:pt idx="310">
                  <c:v>13.965784284662087</c:v>
                </c:pt>
                <c:pt idx="311">
                  <c:v>8.1476226076479001</c:v>
                </c:pt>
                <c:pt idx="312">
                  <c:v>12.904383739997945</c:v>
                </c:pt>
                <c:pt idx="313">
                  <c:v>15.10874223850413</c:v>
                </c:pt>
                <c:pt idx="314">
                  <c:v>12.208640808558251</c:v>
                </c:pt>
                <c:pt idx="315">
                  <c:v>12.534627120019968</c:v>
                </c:pt>
                <c:pt idx="316">
                  <c:v>3.1360615495760289</c:v>
                </c:pt>
                <c:pt idx="317">
                  <c:v>16.175237650291038</c:v>
                </c:pt>
                <c:pt idx="318">
                  <c:v>2.7134073046852358</c:v>
                </c:pt>
                <c:pt idx="319">
                  <c:v>16.380821783940931</c:v>
                </c:pt>
                <c:pt idx="320">
                  <c:v>5.2633759125322497</c:v>
                </c:pt>
                <c:pt idx="321">
                  <c:v>11.673603533168777</c:v>
                </c:pt>
                <c:pt idx="322">
                  <c:v>15.311559121503818</c:v>
                </c:pt>
                <c:pt idx="323">
                  <c:v>11.103287808412022</c:v>
                </c:pt>
                <c:pt idx="324">
                  <c:v>12.800360675454716</c:v>
                </c:pt>
                <c:pt idx="325">
                  <c:v>13.433933120400493</c:v>
                </c:pt>
                <c:pt idx="326">
                  <c:v>12.188176705998536</c:v>
                </c:pt>
                <c:pt idx="327">
                  <c:v>10.380821783940931</c:v>
                </c:pt>
                <c:pt idx="328">
                  <c:v>8.6438561897747253</c:v>
                </c:pt>
                <c:pt idx="329">
                  <c:v>6.3037807481771031</c:v>
                </c:pt>
                <c:pt idx="330">
                  <c:v>10.380821783940931</c:v>
                </c:pt>
                <c:pt idx="331">
                  <c:v>8.8662486111111729</c:v>
                </c:pt>
                <c:pt idx="332">
                  <c:v>11.731319031025064</c:v>
                </c:pt>
                <c:pt idx="333">
                  <c:v>2.8640402913154026</c:v>
                </c:pt>
                <c:pt idx="334">
                  <c:v>4.2927817492278466</c:v>
                </c:pt>
                <c:pt idx="335">
                  <c:v>13.621136113274641</c:v>
                </c:pt>
                <c:pt idx="336">
                  <c:v>13.316281531746219</c:v>
                </c:pt>
                <c:pt idx="337">
                  <c:v>9.8662486111111729</c:v>
                </c:pt>
                <c:pt idx="338">
                  <c:v>5.7512034029895363</c:v>
                </c:pt>
                <c:pt idx="339">
                  <c:v>2.9314129147425878</c:v>
                </c:pt>
                <c:pt idx="340">
                  <c:v>13.380821783940933</c:v>
                </c:pt>
                <c:pt idx="341">
                  <c:v>11.866248611111173</c:v>
                </c:pt>
                <c:pt idx="342">
                  <c:v>9.1463565303039083</c:v>
                </c:pt>
                <c:pt idx="343">
                  <c:v>8.3808217839409309</c:v>
                </c:pt>
                <c:pt idx="344">
                  <c:v>2.4456634633096073</c:v>
                </c:pt>
                <c:pt idx="345">
                  <c:v>2</c:v>
                </c:pt>
                <c:pt idx="346">
                  <c:v>10.702749878828293</c:v>
                </c:pt>
                <c:pt idx="347">
                  <c:v>13.248718247933585</c:v>
                </c:pt>
                <c:pt idx="348">
                  <c:v>3.5055280332267511</c:v>
                </c:pt>
                <c:pt idx="349">
                  <c:v>9.5183253076908674</c:v>
                </c:pt>
                <c:pt idx="350">
                  <c:v>12.081261502082024</c:v>
                </c:pt>
                <c:pt idx="351">
                  <c:v>12.081261502082024</c:v>
                </c:pt>
                <c:pt idx="352">
                  <c:v>2.4522361172330935</c:v>
                </c:pt>
                <c:pt idx="353">
                  <c:v>9.2288186904958813</c:v>
                </c:pt>
                <c:pt idx="354">
                  <c:v>10.702749878828293</c:v>
                </c:pt>
                <c:pt idx="355">
                  <c:v>2.4366879340394827</c:v>
                </c:pt>
                <c:pt idx="356">
                  <c:v>10.813781191217037</c:v>
                </c:pt>
                <c:pt idx="357">
                  <c:v>13.070120944476823</c:v>
                </c:pt>
                <c:pt idx="358">
                  <c:v>2.2995602818589078</c:v>
                </c:pt>
                <c:pt idx="359">
                  <c:v>8.0350469470992003</c:v>
                </c:pt>
                <c:pt idx="360">
                  <c:v>2.2199899311211437</c:v>
                </c:pt>
                <c:pt idx="361">
                  <c:v>7.0696200956466271</c:v>
                </c:pt>
                <c:pt idx="362">
                  <c:v>2.3147325934831584</c:v>
                </c:pt>
                <c:pt idx="363">
                  <c:v>12.228818690495881</c:v>
                </c:pt>
                <c:pt idx="364">
                  <c:v>5.6860844251640223</c:v>
                </c:pt>
                <c:pt idx="365">
                  <c:v>5.0371986179542496</c:v>
                </c:pt>
                <c:pt idx="366">
                  <c:v>4.4134353946823426</c:v>
                </c:pt>
                <c:pt idx="367">
                  <c:v>3.0862610960405865</c:v>
                </c:pt>
                <c:pt idx="368">
                  <c:v>8.3808217839409309</c:v>
                </c:pt>
                <c:pt idx="369">
                  <c:v>8.3808217839409309</c:v>
                </c:pt>
                <c:pt idx="370">
                  <c:v>10.643856189774725</c:v>
                </c:pt>
                <c:pt idx="371">
                  <c:v>15.335018094327806</c:v>
                </c:pt>
                <c:pt idx="372">
                  <c:v>4.4522361172330935</c:v>
                </c:pt>
                <c:pt idx="373">
                  <c:v>2.0323559021354063</c:v>
                </c:pt>
                <c:pt idx="374">
                  <c:v>3.4851786429203799</c:v>
                </c:pt>
                <c:pt idx="375">
                  <c:v>13.724229606238746</c:v>
                </c:pt>
                <c:pt idx="376">
                  <c:v>14.702749878828294</c:v>
                </c:pt>
                <c:pt idx="377">
                  <c:v>3.229188280619816</c:v>
                </c:pt>
                <c:pt idx="378">
                  <c:v>5.3637482705819899</c:v>
                </c:pt>
                <c:pt idx="379">
                  <c:v>12.582455645110581</c:v>
                </c:pt>
                <c:pt idx="380">
                  <c:v>11.394627583465962</c:v>
                </c:pt>
                <c:pt idx="381">
                  <c:v>2.8703647195834048</c:v>
                </c:pt>
                <c:pt idx="382">
                  <c:v>10.146356530303908</c:v>
                </c:pt>
                <c:pt idx="383">
                  <c:v>5.2526654324502484</c:v>
                </c:pt>
                <c:pt idx="384">
                  <c:v>11.188176705998535</c:v>
                </c:pt>
                <c:pt idx="385">
                  <c:v>2.9695061313788198</c:v>
                </c:pt>
                <c:pt idx="386">
                  <c:v>12.518325307690866</c:v>
                </c:pt>
                <c:pt idx="387">
                  <c:v>3.0078195044592992</c:v>
                </c:pt>
                <c:pt idx="388">
                  <c:v>4.7600492072792475</c:v>
                </c:pt>
                <c:pt idx="389">
                  <c:v>12.362674437230671</c:v>
                </c:pt>
                <c:pt idx="390">
                  <c:v>2.1358318027739043</c:v>
                </c:pt>
                <c:pt idx="391">
                  <c:v>8.8662486111111729</c:v>
                </c:pt>
                <c:pt idx="392">
                  <c:v>2.6044891241924861</c:v>
                </c:pt>
                <c:pt idx="393">
                  <c:v>7.4374053123072983</c:v>
                </c:pt>
                <c:pt idx="394">
                  <c:v>10.146356530303908</c:v>
                </c:pt>
                <c:pt idx="395">
                  <c:v>5.8681210254439433</c:v>
                </c:pt>
                <c:pt idx="396">
                  <c:v>12.879072651468755</c:v>
                </c:pt>
                <c:pt idx="397">
                  <c:v>11.702749878828293</c:v>
                </c:pt>
                <c:pt idx="398">
                  <c:v>13.156925772014096</c:v>
                </c:pt>
                <c:pt idx="399">
                  <c:v>3.7929996290805343</c:v>
                </c:pt>
                <c:pt idx="400">
                  <c:v>3.6860844251640223</c:v>
                </c:pt>
                <c:pt idx="401">
                  <c:v>3.7929996290805343</c:v>
                </c:pt>
                <c:pt idx="402">
                  <c:v>3.4450763256602279</c:v>
                </c:pt>
                <c:pt idx="403">
                  <c:v>2.5418937788292704</c:v>
                </c:pt>
                <c:pt idx="404">
                  <c:v>2.4722746860121103</c:v>
                </c:pt>
                <c:pt idx="405">
                  <c:v>11.451211111832329</c:v>
                </c:pt>
                <c:pt idx="406">
                  <c:v>2.3147325934831584</c:v>
                </c:pt>
                <c:pt idx="407">
                  <c:v>2.0306967972229164</c:v>
                </c:pt>
                <c:pt idx="408">
                  <c:v>2.1232106763180205</c:v>
                </c:pt>
                <c:pt idx="409">
                  <c:v>11.146356530303908</c:v>
                </c:pt>
                <c:pt idx="410">
                  <c:v>4.3586436868757836</c:v>
                </c:pt>
                <c:pt idx="411">
                  <c:v>15.489346240719101</c:v>
                </c:pt>
                <c:pt idx="412">
                  <c:v>13.773139206719692</c:v>
                </c:pt>
                <c:pt idx="413">
                  <c:v>3.0732489820306381</c:v>
                </c:pt>
                <c:pt idx="414">
                  <c:v>10.146356530303908</c:v>
                </c:pt>
                <c:pt idx="415">
                  <c:v>2.9975975097846952</c:v>
                </c:pt>
                <c:pt idx="416">
                  <c:v>2.0279059965698845</c:v>
                </c:pt>
                <c:pt idx="417">
                  <c:v>14.414244785478381</c:v>
                </c:pt>
                <c:pt idx="418">
                  <c:v>10.380821783940931</c:v>
                </c:pt>
                <c:pt idx="419">
                  <c:v>2.0672502414091953</c:v>
                </c:pt>
                <c:pt idx="420">
                  <c:v>6.1963972128035039</c:v>
                </c:pt>
                <c:pt idx="421">
                  <c:v>5.923541836158682</c:v>
                </c:pt>
                <c:pt idx="422">
                  <c:v>10.866248611111173</c:v>
                </c:pt>
                <c:pt idx="423">
                  <c:v>7.9967015749320911</c:v>
                </c:pt>
                <c:pt idx="424">
                  <c:v>8.6438561897747253</c:v>
                </c:pt>
                <c:pt idx="425">
                  <c:v>2.3147325934831584</c:v>
                </c:pt>
                <c:pt idx="426">
                  <c:v>2.5491669539619908</c:v>
                </c:pt>
                <c:pt idx="427">
                  <c:v>2.1283816142034344</c:v>
                </c:pt>
                <c:pt idx="428">
                  <c:v>2.1477347618082465</c:v>
                </c:pt>
                <c:pt idx="429">
                  <c:v>6.1963972128035039</c:v>
                </c:pt>
                <c:pt idx="430">
                  <c:v>13.959760497034317</c:v>
                </c:pt>
                <c:pt idx="431">
                  <c:v>8.6438561897747253</c:v>
                </c:pt>
                <c:pt idx="432">
                  <c:v>8.6438561897747253</c:v>
                </c:pt>
                <c:pt idx="433">
                  <c:v>5.3779621298016904</c:v>
                </c:pt>
                <c:pt idx="434">
                  <c:v>4.3219280948873626</c:v>
                </c:pt>
                <c:pt idx="435">
                  <c:v>10.582455645110581</c:v>
                </c:pt>
                <c:pt idx="436">
                  <c:v>10.058893689053569</c:v>
                </c:pt>
                <c:pt idx="437">
                  <c:v>14.840253402578229</c:v>
                </c:pt>
                <c:pt idx="438">
                  <c:v>11.344295907915818</c:v>
                </c:pt>
                <c:pt idx="439">
                  <c:v>13.344295907915818</c:v>
                </c:pt>
                <c:pt idx="440">
                  <c:v>10.91687468418114</c:v>
                </c:pt>
                <c:pt idx="441">
                  <c:v>4.191614949343907</c:v>
                </c:pt>
                <c:pt idx="442">
                  <c:v>7.3808217839409318</c:v>
                </c:pt>
                <c:pt idx="443">
                  <c:v>10.306821202497154</c:v>
                </c:pt>
                <c:pt idx="444">
                  <c:v>12.325680229748469</c:v>
                </c:pt>
                <c:pt idx="445">
                  <c:v>4.5140580165875805</c:v>
                </c:pt>
                <c:pt idx="446">
                  <c:v>2.6420539471407394</c:v>
                </c:pt>
                <c:pt idx="447">
                  <c:v>2.0264722113611908</c:v>
                </c:pt>
                <c:pt idx="448">
                  <c:v>10.228818690495881</c:v>
                </c:pt>
                <c:pt idx="449">
                  <c:v>3.5204737742694427</c:v>
                </c:pt>
                <c:pt idx="450">
                  <c:v>2.9300979867698436</c:v>
                </c:pt>
                <c:pt idx="451">
                  <c:v>14.041887263747878</c:v>
                </c:pt>
                <c:pt idx="452">
                  <c:v>11.344295907915818</c:v>
                </c:pt>
                <c:pt idx="453">
                  <c:v>4.4115653073720393</c:v>
                </c:pt>
                <c:pt idx="454">
                  <c:v>2.0874628412503395</c:v>
                </c:pt>
                <c:pt idx="455">
                  <c:v>12.501837184902296</c:v>
                </c:pt>
                <c:pt idx="456">
                  <c:v>10.582455645110581</c:v>
                </c:pt>
                <c:pt idx="457">
                  <c:v>4.899695094204314</c:v>
                </c:pt>
                <c:pt idx="458">
                  <c:v>10.643856189774725</c:v>
                </c:pt>
                <c:pt idx="459">
                  <c:v>9.965784284662087</c:v>
                </c:pt>
                <c:pt idx="460">
                  <c:v>12.26834705468252</c:v>
                </c:pt>
                <c:pt idx="461">
                  <c:v>13.238802779068502</c:v>
                </c:pt>
                <c:pt idx="462">
                  <c:v>7.1292830169449664</c:v>
                </c:pt>
                <c:pt idx="463">
                  <c:v>4.4739311883324122</c:v>
                </c:pt>
                <c:pt idx="464">
                  <c:v>9.6438561897747253</c:v>
                </c:pt>
                <c:pt idx="465">
                  <c:v>14.162181497465591</c:v>
                </c:pt>
                <c:pt idx="466">
                  <c:v>2.9173525344271427</c:v>
                </c:pt>
                <c:pt idx="467">
                  <c:v>11.306821202497154</c:v>
                </c:pt>
                <c:pt idx="468">
                  <c:v>3.8434652154668849</c:v>
                </c:pt>
                <c:pt idx="469">
                  <c:v>2.7479674460985111</c:v>
                </c:pt>
                <c:pt idx="470">
                  <c:v>2.3201258522533768</c:v>
                </c:pt>
                <c:pt idx="471">
                  <c:v>5.6828982905030232</c:v>
                </c:pt>
                <c:pt idx="472">
                  <c:v>2.9634741239748865</c:v>
                </c:pt>
                <c:pt idx="473">
                  <c:v>2.5683620171428343</c:v>
                </c:pt>
                <c:pt idx="474">
                  <c:v>5.9712506798303586</c:v>
                </c:pt>
                <c:pt idx="475">
                  <c:v>4.8846427622084656</c:v>
                </c:pt>
                <c:pt idx="476">
                  <c:v>12.124982879511341</c:v>
                </c:pt>
                <c:pt idx="477">
                  <c:v>13.26834705468252</c:v>
                </c:pt>
                <c:pt idx="478">
                  <c:v>10.228818690495881</c:v>
                </c:pt>
                <c:pt idx="479">
                  <c:v>4.3839890630196141</c:v>
                </c:pt>
                <c:pt idx="480">
                  <c:v>13.724229606238746</c:v>
                </c:pt>
                <c:pt idx="481">
                  <c:v>12.965784284662087</c:v>
                </c:pt>
                <c:pt idx="482">
                  <c:v>2.2941831044044587</c:v>
                </c:pt>
                <c:pt idx="483">
                  <c:v>2.3001394061220757</c:v>
                </c:pt>
                <c:pt idx="484">
                  <c:v>3.6436758641647295</c:v>
                </c:pt>
                <c:pt idx="485">
                  <c:v>3.602036014080098</c:v>
                </c:pt>
                <c:pt idx="486">
                  <c:v>4.1189602576255471</c:v>
                </c:pt>
                <c:pt idx="487">
                  <c:v>12.362674437230671</c:v>
                </c:pt>
                <c:pt idx="488">
                  <c:v>4.3490552729102268</c:v>
                </c:pt>
                <c:pt idx="489">
                  <c:v>3.6087655253063629</c:v>
                </c:pt>
                <c:pt idx="490">
                  <c:v>4.0826618549865188</c:v>
                </c:pt>
                <c:pt idx="491">
                  <c:v>12.582455645110581</c:v>
                </c:pt>
                <c:pt idx="492">
                  <c:v>6.6438561897747253</c:v>
                </c:pt>
                <c:pt idx="493">
                  <c:v>10.866248611111173</c:v>
                </c:pt>
                <c:pt idx="494">
                  <c:v>4.146144882824486</c:v>
                </c:pt>
                <c:pt idx="495">
                  <c:v>3.445076325660227</c:v>
                </c:pt>
                <c:pt idx="496">
                  <c:v>-0.55215635563791443</c:v>
                </c:pt>
                <c:pt idx="497">
                  <c:v>0.39422966069690524</c:v>
                </c:pt>
                <c:pt idx="498">
                  <c:v>-2.7480736422106852E-2</c:v>
                </c:pt>
                <c:pt idx="499">
                  <c:v>-8.4316819467470765</c:v>
                </c:pt>
                <c:pt idx="500">
                  <c:v>-1.0489096004809466</c:v>
                </c:pt>
                <c:pt idx="501">
                  <c:v>-1.501510740756308</c:v>
                </c:pt>
                <c:pt idx="502">
                  <c:v>-0.14465824283188236</c:v>
                </c:pt>
                <c:pt idx="503">
                  <c:v>1.0433274316641004</c:v>
                </c:pt>
                <c:pt idx="504">
                  <c:v>-0.92861316280470152</c:v>
                </c:pt>
                <c:pt idx="505">
                  <c:v>-0.11783649029385813</c:v>
                </c:pt>
                <c:pt idx="506">
                  <c:v>0.87341253042567757</c:v>
                </c:pt>
                <c:pt idx="507">
                  <c:v>-11.229219383469125</c:v>
                </c:pt>
                <c:pt idx="508">
                  <c:v>-0.76004920727924752</c:v>
                </c:pt>
                <c:pt idx="509">
                  <c:v>-0.2217058323688724</c:v>
                </c:pt>
                <c:pt idx="510">
                  <c:v>12.853374540203168</c:v>
                </c:pt>
                <c:pt idx="511">
                  <c:v>0.20431708416952815</c:v>
                </c:pt>
                <c:pt idx="512">
                  <c:v>-0.99977806398834956</c:v>
                </c:pt>
                <c:pt idx="513">
                  <c:v>-0.30255367221817026</c:v>
                </c:pt>
                <c:pt idx="514">
                  <c:v>0.98207809200273777</c:v>
                </c:pt>
                <c:pt idx="515">
                  <c:v>0.3870231231092473</c:v>
                </c:pt>
                <c:pt idx="516">
                  <c:v>-0.3542834681997476</c:v>
                </c:pt>
                <c:pt idx="517">
                  <c:v>1.1435908536288502</c:v>
                </c:pt>
                <c:pt idx="518">
                  <c:v>9.0606959316875546</c:v>
                </c:pt>
                <c:pt idx="519">
                  <c:v>12.840384550711667</c:v>
                </c:pt>
                <c:pt idx="520">
                  <c:v>-0.24935946893671709</c:v>
                </c:pt>
                <c:pt idx="521">
                  <c:v>-0.73696559416620622</c:v>
                </c:pt>
                <c:pt idx="522">
                  <c:v>-8.3837042924740537</c:v>
                </c:pt>
                <c:pt idx="523">
                  <c:v>-8.0624959257337636</c:v>
                </c:pt>
                <c:pt idx="524">
                  <c:v>0.63542756770414399</c:v>
                </c:pt>
                <c:pt idx="525">
                  <c:v>-8.0624959257337636</c:v>
                </c:pt>
                <c:pt idx="526">
                  <c:v>-5.7135696239826945</c:v>
                </c:pt>
                <c:pt idx="527">
                  <c:v>-10.644457187509261</c:v>
                </c:pt>
                <c:pt idx="528">
                  <c:v>13.047635173725032</c:v>
                </c:pt>
                <c:pt idx="529">
                  <c:v>10.917372079476841</c:v>
                </c:pt>
                <c:pt idx="530">
                  <c:v>9.0606959316875546</c:v>
                </c:pt>
                <c:pt idx="531">
                  <c:v>-1.4146619050352582</c:v>
                </c:pt>
                <c:pt idx="532">
                  <c:v>-14.55076682267522</c:v>
                </c:pt>
                <c:pt idx="533">
                  <c:v>8.0624959257337636</c:v>
                </c:pt>
                <c:pt idx="534">
                  <c:v>-7.5767419939161877</c:v>
                </c:pt>
                <c:pt idx="535">
                  <c:v>-9.3822637581148367</c:v>
                </c:pt>
                <c:pt idx="536">
                  <c:v>11.22901905089352</c:v>
                </c:pt>
                <c:pt idx="537">
                  <c:v>8.8683081332894673</c:v>
                </c:pt>
                <c:pt idx="538">
                  <c:v>8.3822637581148367</c:v>
                </c:pt>
                <c:pt idx="539">
                  <c:v>-0.65194789027266686</c:v>
                </c:pt>
                <c:pt idx="540">
                  <c:v>-13.468369487109527</c:v>
                </c:pt>
                <c:pt idx="541">
                  <c:v>-6.0732489820306386</c:v>
                </c:pt>
                <c:pt idx="542">
                  <c:v>-7.0660891904577721</c:v>
                </c:pt>
                <c:pt idx="543">
                  <c:v>0.72142862136301633</c:v>
                </c:pt>
                <c:pt idx="544">
                  <c:v>11.8663774174182</c:v>
                </c:pt>
                <c:pt idx="545">
                  <c:v>8.3822637581148367</c:v>
                </c:pt>
                <c:pt idx="546">
                  <c:v>-14.429581095860785</c:v>
                </c:pt>
                <c:pt idx="547">
                  <c:v>1.0458036896131251</c:v>
                </c:pt>
                <c:pt idx="548">
                  <c:v>5.08746284125034</c:v>
                </c:pt>
                <c:pt idx="549">
                  <c:v>-3.2349796751225552</c:v>
                </c:pt>
                <c:pt idx="550">
                  <c:v>0.28197596948725395</c:v>
                </c:pt>
                <c:pt idx="551">
                  <c:v>-8.0170348683983331E-2</c:v>
                </c:pt>
                <c:pt idx="552">
                  <c:v>-7.6486571760385464</c:v>
                </c:pt>
                <c:pt idx="553">
                  <c:v>-6.5494638194997705</c:v>
                </c:pt>
                <c:pt idx="554">
                  <c:v>9.2304207950923818</c:v>
                </c:pt>
                <c:pt idx="555">
                  <c:v>4.3692338096657197</c:v>
                </c:pt>
                <c:pt idx="556">
                  <c:v>-9.229619965185119</c:v>
                </c:pt>
                <c:pt idx="557">
                  <c:v>10.307580315927396</c:v>
                </c:pt>
                <c:pt idx="558">
                  <c:v>0.20281688299968678</c:v>
                </c:pt>
                <c:pt idx="559">
                  <c:v>-3.7358540145788623</c:v>
                </c:pt>
                <c:pt idx="560">
                  <c:v>0.30718150951817602</c:v>
                </c:pt>
                <c:pt idx="561">
                  <c:v>0.25153876699596439</c:v>
                </c:pt>
                <c:pt idx="562">
                  <c:v>0.41078802627748595</c:v>
                </c:pt>
                <c:pt idx="563">
                  <c:v>9.9667457608995313</c:v>
                </c:pt>
                <c:pt idx="564">
                  <c:v>12.434106928609955</c:v>
                </c:pt>
                <c:pt idx="565">
                  <c:v>9.3822637581148367</c:v>
                </c:pt>
                <c:pt idx="566">
                  <c:v>-10.229619965185119</c:v>
                </c:pt>
                <c:pt idx="567">
                  <c:v>0.45943161863729748</c:v>
                </c:pt>
                <c:pt idx="568">
                  <c:v>-9.0606959316875546</c:v>
                </c:pt>
                <c:pt idx="569">
                  <c:v>-0.37323896146737939</c:v>
                </c:pt>
                <c:pt idx="570">
                  <c:v>0.82823365173352026</c:v>
                </c:pt>
                <c:pt idx="571">
                  <c:v>2.4150374992788439</c:v>
                </c:pt>
                <c:pt idx="572">
                  <c:v>-8.6462586799900301</c:v>
                </c:pt>
                <c:pt idx="573">
                  <c:v>-11.344665782303407</c:v>
                </c:pt>
                <c:pt idx="574">
                  <c:v>0.76533678179865472</c:v>
                </c:pt>
                <c:pt idx="575">
                  <c:v>-0.27550245157553749</c:v>
                </c:pt>
                <c:pt idx="576">
                  <c:v>-1.8289619707637308</c:v>
                </c:pt>
                <c:pt idx="577">
                  <c:v>-12.702894141119387</c:v>
                </c:pt>
                <c:pt idx="578">
                  <c:v>0.29639300278022485</c:v>
                </c:pt>
                <c:pt idx="579">
                  <c:v>0.21931302840447622</c:v>
                </c:pt>
                <c:pt idx="580">
                  <c:v>5.9228321394775394</c:v>
                </c:pt>
                <c:pt idx="581">
                  <c:v>0.89085826881247465</c:v>
                </c:pt>
                <c:pt idx="582">
                  <c:v>13.75933340719466</c:v>
                </c:pt>
                <c:pt idx="583">
                  <c:v>9.5268252350798548</c:v>
                </c:pt>
                <c:pt idx="584">
                  <c:v>-0.25947658642060434</c:v>
                </c:pt>
                <c:pt idx="585">
                  <c:v>5.0826618549865179</c:v>
                </c:pt>
                <c:pt idx="586">
                  <c:v>8.8479873348022237E-2</c:v>
                </c:pt>
                <c:pt idx="587">
                  <c:v>4.0036018619542597</c:v>
                </c:pt>
                <c:pt idx="588">
                  <c:v>-0.15200309344504997</c:v>
                </c:pt>
                <c:pt idx="589">
                  <c:v>-4.463283944132904</c:v>
                </c:pt>
                <c:pt idx="590">
                  <c:v>0.11856706615640274</c:v>
                </c:pt>
                <c:pt idx="591">
                  <c:v>-2.2074162137636564</c:v>
                </c:pt>
                <c:pt idx="592">
                  <c:v>-4.4612692957975854E-2</c:v>
                </c:pt>
                <c:pt idx="593">
                  <c:v>3.8073549220576046</c:v>
                </c:pt>
                <c:pt idx="594">
                  <c:v>0.41423622458960502</c:v>
                </c:pt>
                <c:pt idx="595">
                  <c:v>-8.6462586799900301</c:v>
                </c:pt>
                <c:pt idx="596">
                  <c:v>-6.9304488850894899</c:v>
                </c:pt>
                <c:pt idx="597">
                  <c:v>8.0624959257337636</c:v>
                </c:pt>
                <c:pt idx="598">
                  <c:v>0.49185309632967444</c:v>
                </c:pt>
                <c:pt idx="599">
                  <c:v>-0.88981708224957679</c:v>
                </c:pt>
                <c:pt idx="600">
                  <c:v>-7.6486571760385464</c:v>
                </c:pt>
                <c:pt idx="601">
                  <c:v>-0.44579975304953051</c:v>
                </c:pt>
                <c:pt idx="602">
                  <c:v>9.0606959316875546</c:v>
                </c:pt>
                <c:pt idx="603">
                  <c:v>-0.43295940727610649</c:v>
                </c:pt>
                <c:pt idx="604">
                  <c:v>3.1531652168419697</c:v>
                </c:pt>
                <c:pt idx="605">
                  <c:v>11.759472121202835</c:v>
                </c:pt>
                <c:pt idx="606">
                  <c:v>-0.17419333307911616</c:v>
                </c:pt>
                <c:pt idx="607">
                  <c:v>0.18762700317577155</c:v>
                </c:pt>
                <c:pt idx="608">
                  <c:v>-6.0732489820306386</c:v>
                </c:pt>
                <c:pt idx="609">
                  <c:v>0.93182849735842099</c:v>
                </c:pt>
                <c:pt idx="610">
                  <c:v>-1.4126350090635393</c:v>
                </c:pt>
                <c:pt idx="611">
                  <c:v>-1.2115041051937121</c:v>
                </c:pt>
                <c:pt idx="612">
                  <c:v>-1.4589808468664407</c:v>
                </c:pt>
                <c:pt idx="613">
                  <c:v>1.2313261438851317E-2</c:v>
                </c:pt>
                <c:pt idx="614">
                  <c:v>-0.53605290024020991</c:v>
                </c:pt>
                <c:pt idx="615">
                  <c:v>2.5739913829001524</c:v>
                </c:pt>
                <c:pt idx="616">
                  <c:v>1.4405725913859815</c:v>
                </c:pt>
                <c:pt idx="617">
                  <c:v>1.1926450779423958</c:v>
                </c:pt>
                <c:pt idx="618">
                  <c:v>10.059344460824425</c:v>
                </c:pt>
                <c:pt idx="619">
                  <c:v>0</c:v>
                </c:pt>
                <c:pt idx="620">
                  <c:v>0.69389687227432029</c:v>
                </c:pt>
                <c:pt idx="621">
                  <c:v>1.1857572202201101</c:v>
                </c:pt>
                <c:pt idx="622">
                  <c:v>8.3837042924740537</c:v>
                </c:pt>
                <c:pt idx="623">
                  <c:v>-6.0732489820306386</c:v>
                </c:pt>
                <c:pt idx="624">
                  <c:v>0.31034012061215049</c:v>
                </c:pt>
                <c:pt idx="625">
                  <c:v>-1.3284414018460367</c:v>
                </c:pt>
                <c:pt idx="626">
                  <c:v>-0.59337474053735684</c:v>
                </c:pt>
                <c:pt idx="627">
                  <c:v>-0.10691520391651155</c:v>
                </c:pt>
                <c:pt idx="628">
                  <c:v>1.8324721866721561</c:v>
                </c:pt>
                <c:pt idx="629">
                  <c:v>5.3959286763311392</c:v>
                </c:pt>
                <c:pt idx="630">
                  <c:v>10.583082767502933</c:v>
                </c:pt>
                <c:pt idx="631">
                  <c:v>-5.0874628412503391</c:v>
                </c:pt>
                <c:pt idx="632">
                  <c:v>0.25096157353321902</c:v>
                </c:pt>
                <c:pt idx="633">
                  <c:v>0.27612440527423759</c:v>
                </c:pt>
                <c:pt idx="634">
                  <c:v>-9.5189809291704002</c:v>
                </c:pt>
                <c:pt idx="635">
                  <c:v>12.745464248276845</c:v>
                </c:pt>
                <c:pt idx="636">
                  <c:v>-1.8001594206533997</c:v>
                </c:pt>
                <c:pt idx="637">
                  <c:v>2.7369655941662061</c:v>
                </c:pt>
                <c:pt idx="638">
                  <c:v>9.0606959316875546</c:v>
                </c:pt>
                <c:pt idx="639">
                  <c:v>-8.3837042924740537</c:v>
                </c:pt>
                <c:pt idx="640">
                  <c:v>-7.0660891904577721</c:v>
                </c:pt>
                <c:pt idx="641">
                  <c:v>-7.6486571760385464</c:v>
                </c:pt>
                <c:pt idx="642">
                  <c:v>0.27301849440641612</c:v>
                </c:pt>
                <c:pt idx="643">
                  <c:v>-12.013322673425447</c:v>
                </c:pt>
                <c:pt idx="644">
                  <c:v>11.076815597050832</c:v>
                </c:pt>
                <c:pt idx="645">
                  <c:v>-0.5719063478957096</c:v>
                </c:pt>
                <c:pt idx="646">
                  <c:v>-5.825757787471229</c:v>
                </c:pt>
                <c:pt idx="647">
                  <c:v>11.644156719937438</c:v>
                </c:pt>
                <c:pt idx="648">
                  <c:v>-13.518366292763266</c:v>
                </c:pt>
                <c:pt idx="649">
                  <c:v>-10.866506212226202</c:v>
                </c:pt>
                <c:pt idx="650">
                  <c:v>-12.287712379549451</c:v>
                </c:pt>
                <c:pt idx="651">
                  <c:v>0.29661700635817501</c:v>
                </c:pt>
                <c:pt idx="652">
                  <c:v>-8.0624959257337636</c:v>
                </c:pt>
                <c:pt idx="653">
                  <c:v>2.1935733025991997</c:v>
                </c:pt>
                <c:pt idx="654">
                  <c:v>0.83824893000338807</c:v>
                </c:pt>
                <c:pt idx="655">
                  <c:v>-1.0588936890535687</c:v>
                </c:pt>
                <c:pt idx="656">
                  <c:v>2.9381499997155869</c:v>
                </c:pt>
                <c:pt idx="657">
                  <c:v>-13.621174279305276</c:v>
                </c:pt>
                <c:pt idx="658">
                  <c:v>-9.7604427459966399</c:v>
                </c:pt>
                <c:pt idx="659">
                  <c:v>-6.9108925261660152</c:v>
                </c:pt>
                <c:pt idx="660">
                  <c:v>-5.9228321394775394</c:v>
                </c:pt>
                <c:pt idx="661">
                  <c:v>0.16408236040592139</c:v>
                </c:pt>
                <c:pt idx="662">
                  <c:v>13.773173556192697</c:v>
                </c:pt>
                <c:pt idx="663">
                  <c:v>-1.9995647884952144</c:v>
                </c:pt>
                <c:pt idx="664">
                  <c:v>11.813914767907184</c:v>
                </c:pt>
                <c:pt idx="665">
                  <c:v>0.14295795384204282</c:v>
                </c:pt>
                <c:pt idx="666">
                  <c:v>-1.2478188808588508</c:v>
                </c:pt>
                <c:pt idx="667">
                  <c:v>11.188588845707349</c:v>
                </c:pt>
                <c:pt idx="668">
                  <c:v>2.3423921974470781</c:v>
                </c:pt>
                <c:pt idx="669">
                  <c:v>2.753218836219629</c:v>
                </c:pt>
                <c:pt idx="670">
                  <c:v>9.3815429511845849</c:v>
                </c:pt>
                <c:pt idx="671">
                  <c:v>0.13039663725567516</c:v>
                </c:pt>
                <c:pt idx="672">
                  <c:v>-6.0732489820306386</c:v>
                </c:pt>
                <c:pt idx="673">
                  <c:v>-1.1480011628875537</c:v>
                </c:pt>
                <c:pt idx="674">
                  <c:v>3.714921094845824</c:v>
                </c:pt>
                <c:pt idx="675">
                  <c:v>4.7725895038969277</c:v>
                </c:pt>
                <c:pt idx="676">
                  <c:v>1.0001898158072458</c:v>
                </c:pt>
                <c:pt idx="677">
                  <c:v>-16.201013513512379</c:v>
                </c:pt>
                <c:pt idx="678">
                  <c:v>-16.781709756854905</c:v>
                </c:pt>
                <c:pt idx="679">
                  <c:v>6.0732489820306386</c:v>
                </c:pt>
                <c:pt idx="680">
                  <c:v>-15.980742062681269</c:v>
                </c:pt>
                <c:pt idx="681">
                  <c:v>-9.5189809291704002</c:v>
                </c:pt>
                <c:pt idx="682">
                  <c:v>8.3837042924740537</c:v>
                </c:pt>
                <c:pt idx="683">
                  <c:v>-0.98924694370312549</c:v>
                </c:pt>
                <c:pt idx="684">
                  <c:v>4.7725895038969277</c:v>
                </c:pt>
                <c:pt idx="685">
                  <c:v>5.1422342996587647</c:v>
                </c:pt>
                <c:pt idx="686">
                  <c:v>0.55761201257620097</c:v>
                </c:pt>
                <c:pt idx="687">
                  <c:v>-1.3914249420568934</c:v>
                </c:pt>
                <c:pt idx="688">
                  <c:v>-13.198496199943916</c:v>
                </c:pt>
                <c:pt idx="689">
                  <c:v>-12.325773908203155</c:v>
                </c:pt>
                <c:pt idx="690">
                  <c:v>-9.6450579349844787</c:v>
                </c:pt>
                <c:pt idx="691">
                  <c:v>9.0606959316875546</c:v>
                </c:pt>
                <c:pt idx="692">
                  <c:v>4.3457748368417306</c:v>
                </c:pt>
                <c:pt idx="693">
                  <c:v>-8.0606959316875546</c:v>
                </c:pt>
                <c:pt idx="694">
                  <c:v>9.0597950917951025</c:v>
                </c:pt>
                <c:pt idx="695">
                  <c:v>-2.7657468917998553</c:v>
                </c:pt>
                <c:pt idx="696">
                  <c:v>7.6462586799900292</c:v>
                </c:pt>
                <c:pt idx="697">
                  <c:v>5.3457748368417297</c:v>
                </c:pt>
                <c:pt idx="698">
                  <c:v>-8.6462586799900301</c:v>
                </c:pt>
                <c:pt idx="699">
                  <c:v>0.99919917009273762</c:v>
                </c:pt>
                <c:pt idx="700">
                  <c:v>1.2046620427176133</c:v>
                </c:pt>
                <c:pt idx="701">
                  <c:v>-0.99227312727708539</c:v>
                </c:pt>
                <c:pt idx="702">
                  <c:v>-10.936637939002571</c:v>
                </c:pt>
                <c:pt idx="703">
                  <c:v>9.1138288171043635E-2</c:v>
                </c:pt>
                <c:pt idx="704">
                  <c:v>-9.5196362528432132</c:v>
                </c:pt>
                <c:pt idx="705">
                  <c:v>-7.0660891904577721</c:v>
                </c:pt>
                <c:pt idx="706">
                  <c:v>-10.229219383469125</c:v>
                </c:pt>
                <c:pt idx="707">
                  <c:v>-13.773207904847887</c:v>
                </c:pt>
                <c:pt idx="708">
                  <c:v>1.3176151020162798</c:v>
                </c:pt>
                <c:pt idx="709">
                  <c:v>14.550786859688905</c:v>
                </c:pt>
                <c:pt idx="710">
                  <c:v>-9.0597950917951025</c:v>
                </c:pt>
                <c:pt idx="711">
                  <c:v>-12.43402002712266</c:v>
                </c:pt>
                <c:pt idx="712">
                  <c:v>-11.098909367901449</c:v>
                </c:pt>
                <c:pt idx="713">
                  <c:v>-11.058893689053569</c:v>
                </c:pt>
                <c:pt idx="714">
                  <c:v>0.12928301694496647</c:v>
                </c:pt>
                <c:pt idx="715">
                  <c:v>-11.518489240994933</c:v>
                </c:pt>
                <c:pt idx="716">
                  <c:v>10.059795091795101</c:v>
                </c:pt>
                <c:pt idx="717">
                  <c:v>-7.7392180458975854</c:v>
                </c:pt>
                <c:pt idx="718">
                  <c:v>-5.0874628412503391</c:v>
                </c:pt>
                <c:pt idx="719">
                  <c:v>4.7548875021634691</c:v>
                </c:pt>
                <c:pt idx="720">
                  <c:v>-13.188279751964144</c:v>
                </c:pt>
                <c:pt idx="721">
                  <c:v>-11.103506382011545</c:v>
                </c:pt>
                <c:pt idx="722">
                  <c:v>-11.188588845707349</c:v>
                </c:pt>
                <c:pt idx="723">
                  <c:v>8.6462586799900301</c:v>
                </c:pt>
                <c:pt idx="724">
                  <c:v>8.3837042924740537</c:v>
                </c:pt>
                <c:pt idx="725">
                  <c:v>0.99640075894593194</c:v>
                </c:pt>
                <c:pt idx="726">
                  <c:v>-8.3837042924740537</c:v>
                </c:pt>
                <c:pt idx="727">
                  <c:v>7.6486571760385464</c:v>
                </c:pt>
                <c:pt idx="728">
                  <c:v>0.23670025802033148</c:v>
                </c:pt>
                <c:pt idx="729">
                  <c:v>-2.3984960485165466E-3</c:v>
                </c:pt>
                <c:pt idx="730">
                  <c:v>-7.9714872019776033</c:v>
                </c:pt>
                <c:pt idx="731">
                  <c:v>-1.5730096979593908</c:v>
                </c:pt>
                <c:pt idx="732">
                  <c:v>-0.88135550350138092</c:v>
                </c:pt>
                <c:pt idx="733">
                  <c:v>-9.0606959316875546</c:v>
                </c:pt>
                <c:pt idx="734">
                  <c:v>-10.146780789986687</c:v>
                </c:pt>
                <c:pt idx="735">
                  <c:v>-8.0606959316875546</c:v>
                </c:pt>
                <c:pt idx="736">
                  <c:v>-3.5932647240082202E-3</c:v>
                </c:pt>
                <c:pt idx="737">
                  <c:v>9.5189809291704002</c:v>
                </c:pt>
                <c:pt idx="738">
                  <c:v>13.965814340495692</c:v>
                </c:pt>
                <c:pt idx="739">
                  <c:v>-0.58496250072115652</c:v>
                </c:pt>
                <c:pt idx="740">
                  <c:v>-0.23458547321468395</c:v>
                </c:pt>
                <c:pt idx="741">
                  <c:v>-6.8286654283030161</c:v>
                </c:pt>
                <c:pt idx="742">
                  <c:v>-0.18786001537701938</c:v>
                </c:pt>
                <c:pt idx="743">
                  <c:v>-0.10690529621536519</c:v>
                </c:pt>
                <c:pt idx="744">
                  <c:v>6.0732489820306386</c:v>
                </c:pt>
                <c:pt idx="745">
                  <c:v>-8.3837042924740537</c:v>
                </c:pt>
                <c:pt idx="746">
                  <c:v>1.8732673727063873</c:v>
                </c:pt>
                <c:pt idx="747">
                  <c:v>0.41503749927884348</c:v>
                </c:pt>
                <c:pt idx="748">
                  <c:v>2.6918777046376681</c:v>
                </c:pt>
                <c:pt idx="749">
                  <c:v>0.91427012597411605</c:v>
                </c:pt>
                <c:pt idx="750">
                  <c:v>0.96000193206808138</c:v>
                </c:pt>
                <c:pt idx="751">
                  <c:v>-2.8744691179161412</c:v>
                </c:pt>
                <c:pt idx="752">
                  <c:v>-0.25153876699596428</c:v>
                </c:pt>
                <c:pt idx="753">
                  <c:v>3.8073549220576046</c:v>
                </c:pt>
                <c:pt idx="754">
                  <c:v>0.93859945533585665</c:v>
                </c:pt>
                <c:pt idx="755">
                  <c:v>-1.0074174715624831</c:v>
                </c:pt>
                <c:pt idx="756">
                  <c:v>-2.5963672639934057</c:v>
                </c:pt>
                <c:pt idx="757">
                  <c:v>-6.0675282878747447</c:v>
                </c:pt>
                <c:pt idx="758">
                  <c:v>1.628031222613042</c:v>
                </c:pt>
                <c:pt idx="759">
                  <c:v>1.874219338437795</c:v>
                </c:pt>
                <c:pt idx="760">
                  <c:v>-9.7847323398144365E-2</c:v>
                </c:pt>
                <c:pt idx="761">
                  <c:v>0.34395440121736093</c:v>
                </c:pt>
                <c:pt idx="762">
                  <c:v>5.3457748368417297</c:v>
                </c:pt>
                <c:pt idx="763">
                  <c:v>2.8037526853774084</c:v>
                </c:pt>
                <c:pt idx="764">
                  <c:v>-0.80513709680778556</c:v>
                </c:pt>
                <c:pt idx="765">
                  <c:v>0.4843001617159578</c:v>
                </c:pt>
                <c:pt idx="766">
                  <c:v>0.51045706435752658</c:v>
                </c:pt>
                <c:pt idx="767">
                  <c:v>-14.376306302818438</c:v>
                </c:pt>
                <c:pt idx="768">
                  <c:v>-5.0373079088933492</c:v>
                </c:pt>
                <c:pt idx="769">
                  <c:v>-9.3822637581148367</c:v>
                </c:pt>
                <c:pt idx="770">
                  <c:v>0.50846436324711286</c:v>
                </c:pt>
                <c:pt idx="771">
                  <c:v>-12.081261502082024</c:v>
                </c:pt>
                <c:pt idx="772">
                  <c:v>-0.47704716155426857</c:v>
                </c:pt>
                <c:pt idx="773">
                  <c:v>-0.64533511870063787</c:v>
                </c:pt>
                <c:pt idx="774">
                  <c:v>-10.582455645110581</c:v>
                </c:pt>
                <c:pt idx="775">
                  <c:v>6.0599238176520585</c:v>
                </c:pt>
                <c:pt idx="776">
                  <c:v>2.5678813591204341</c:v>
                </c:pt>
                <c:pt idx="777">
                  <c:v>9.9535673550914375E-2</c:v>
                </c:pt>
                <c:pt idx="778">
                  <c:v>3.1109536458364984</c:v>
                </c:pt>
                <c:pt idx="779">
                  <c:v>0.84080140515074631</c:v>
                </c:pt>
                <c:pt idx="780">
                  <c:v>0.36405357056003906</c:v>
                </c:pt>
                <c:pt idx="781">
                  <c:v>-15.530579063234072</c:v>
                </c:pt>
                <c:pt idx="782">
                  <c:v>-0.32622823232098758</c:v>
                </c:pt>
                <c:pt idx="783">
                  <c:v>1.1939613311525167E-2</c:v>
                </c:pt>
                <c:pt idx="784">
                  <c:v>-0.24257030327407786</c:v>
                </c:pt>
                <c:pt idx="785">
                  <c:v>-4.6542585937030027E-2</c:v>
                </c:pt>
                <c:pt idx="786">
                  <c:v>-0.32192809488736268</c:v>
                </c:pt>
                <c:pt idx="787">
                  <c:v>-9.2304207950923818</c:v>
                </c:pt>
                <c:pt idx="788">
                  <c:v>0.25246923787045494</c:v>
                </c:pt>
                <c:pt idx="789">
                  <c:v>-0.47643804394298755</c:v>
                </c:pt>
                <c:pt idx="790">
                  <c:v>0.59400764032416309</c:v>
                </c:pt>
                <c:pt idx="791">
                  <c:v>-0.51898846331775239</c:v>
                </c:pt>
                <c:pt idx="792">
                  <c:v>1.1604646721932466</c:v>
                </c:pt>
                <c:pt idx="793">
                  <c:v>-8.0351371127216105</c:v>
                </c:pt>
                <c:pt idx="794">
                  <c:v>0.72792045456319943</c:v>
                </c:pt>
                <c:pt idx="795">
                  <c:v>-1.1253910191461184E-2</c:v>
                </c:pt>
                <c:pt idx="796">
                  <c:v>1.6359376410662094</c:v>
                </c:pt>
                <c:pt idx="797">
                  <c:v>-0.16474476233663204</c:v>
                </c:pt>
                <c:pt idx="798">
                  <c:v>2.0814740612065035</c:v>
                </c:pt>
                <c:pt idx="799">
                  <c:v>-5.6492494485449436</c:v>
                </c:pt>
                <c:pt idx="800">
                  <c:v>8.0606959316875546</c:v>
                </c:pt>
                <c:pt idx="801">
                  <c:v>1.2906771609029224</c:v>
                </c:pt>
                <c:pt idx="802">
                  <c:v>0.40147277169704099</c:v>
                </c:pt>
                <c:pt idx="803">
                  <c:v>8.8672787397096631</c:v>
                </c:pt>
                <c:pt idx="804">
                  <c:v>-7.8711976014040896E-2</c:v>
                </c:pt>
                <c:pt idx="805">
                  <c:v>0.11547721741993618</c:v>
                </c:pt>
                <c:pt idx="806">
                  <c:v>0.70043971814109218</c:v>
                </c:pt>
                <c:pt idx="807">
                  <c:v>-4.4469158041689676</c:v>
                </c:pt>
                <c:pt idx="808">
                  <c:v>-4.5789150932958815E-2</c:v>
                </c:pt>
                <c:pt idx="809">
                  <c:v>0.26829013128528878</c:v>
                </c:pt>
                <c:pt idx="810">
                  <c:v>-0.85190136101086589</c:v>
                </c:pt>
                <c:pt idx="811">
                  <c:v>10.146356530303908</c:v>
                </c:pt>
                <c:pt idx="812">
                  <c:v>1.7004397181410922</c:v>
                </c:pt>
                <c:pt idx="813">
                  <c:v>-4.3692338096657197</c:v>
                </c:pt>
                <c:pt idx="814">
                  <c:v>0.21872050527715661</c:v>
                </c:pt>
                <c:pt idx="815">
                  <c:v>-0.29956028185890765</c:v>
                </c:pt>
                <c:pt idx="816">
                  <c:v>1.0656879030672417</c:v>
                </c:pt>
                <c:pt idx="817">
                  <c:v>0.52973298000076385</c:v>
                </c:pt>
                <c:pt idx="818">
                  <c:v>0.76184026280523554</c:v>
                </c:pt>
                <c:pt idx="819">
                  <c:v>3.8073549220576046</c:v>
                </c:pt>
                <c:pt idx="820">
                  <c:v>6.0732489820306386</c:v>
                </c:pt>
                <c:pt idx="821">
                  <c:v>-5.3457748368417297</c:v>
                </c:pt>
                <c:pt idx="822">
                  <c:v>0.37196877738695772</c:v>
                </c:pt>
                <c:pt idx="823">
                  <c:v>4.2551410036761608</c:v>
                </c:pt>
                <c:pt idx="824">
                  <c:v>0.2790777905942462</c:v>
                </c:pt>
                <c:pt idx="825">
                  <c:v>-10.703038388986418</c:v>
                </c:pt>
                <c:pt idx="826">
                  <c:v>-1.3948596173412133</c:v>
                </c:pt>
                <c:pt idx="827">
                  <c:v>8.0624959257337636</c:v>
                </c:pt>
                <c:pt idx="828">
                  <c:v>-0.50695998871988301</c:v>
                </c:pt>
                <c:pt idx="829">
                  <c:v>0.23703919730084938</c:v>
                </c:pt>
                <c:pt idx="830">
                  <c:v>-0.32862274746137066</c:v>
                </c:pt>
                <c:pt idx="831">
                  <c:v>-0.71311885221183846</c:v>
                </c:pt>
                <c:pt idx="832">
                  <c:v>0.45445218039218749</c:v>
                </c:pt>
                <c:pt idx="833">
                  <c:v>-0.46243202534972061</c:v>
                </c:pt>
                <c:pt idx="834">
                  <c:v>-2.9379984576013212</c:v>
                </c:pt>
                <c:pt idx="835">
                  <c:v>0.30812229536233166</c:v>
                </c:pt>
                <c:pt idx="836">
                  <c:v>-0.87392299418592345</c:v>
                </c:pt>
                <c:pt idx="837">
                  <c:v>-0.30745761207902911</c:v>
                </c:pt>
                <c:pt idx="838">
                  <c:v>4.3692338096657197</c:v>
                </c:pt>
                <c:pt idx="839">
                  <c:v>-1.931148824489032</c:v>
                </c:pt>
                <c:pt idx="840">
                  <c:v>0.84527740520135808</c:v>
                </c:pt>
                <c:pt idx="841">
                  <c:v>-0.20192831877673251</c:v>
                </c:pt>
                <c:pt idx="842">
                  <c:v>0.71842964272877852</c:v>
                </c:pt>
                <c:pt idx="843">
                  <c:v>-0.73616431947696737</c:v>
                </c:pt>
                <c:pt idx="844">
                  <c:v>0.45387922548150994</c:v>
                </c:pt>
                <c:pt idx="845">
                  <c:v>-0.73118324157220027</c:v>
                </c:pt>
                <c:pt idx="846">
                  <c:v>-0.48097641682976805</c:v>
                </c:pt>
                <c:pt idx="847">
                  <c:v>0.85450601542850446</c:v>
                </c:pt>
                <c:pt idx="848">
                  <c:v>0.58376275425626512</c:v>
                </c:pt>
                <c:pt idx="849">
                  <c:v>-0.43686386173202207</c:v>
                </c:pt>
                <c:pt idx="850">
                  <c:v>-0.17687776208407952</c:v>
                </c:pt>
                <c:pt idx="851">
                  <c:v>0.58479080241201109</c:v>
                </c:pt>
                <c:pt idx="852">
                  <c:v>-2.345897282398891E-2</c:v>
                </c:pt>
                <c:pt idx="853">
                  <c:v>8.1136762725405528E-2</c:v>
                </c:pt>
                <c:pt idx="854">
                  <c:v>0.29956028185890793</c:v>
                </c:pt>
                <c:pt idx="855">
                  <c:v>8.3837042924740537</c:v>
                </c:pt>
                <c:pt idx="856">
                  <c:v>1.1508585515041092</c:v>
                </c:pt>
                <c:pt idx="857">
                  <c:v>1.5765009219729604</c:v>
                </c:pt>
                <c:pt idx="858">
                  <c:v>0.88264304936184135</c:v>
                </c:pt>
                <c:pt idx="859">
                  <c:v>0.44057259138598148</c:v>
                </c:pt>
                <c:pt idx="860">
                  <c:v>1.8358806202388931</c:v>
                </c:pt>
                <c:pt idx="861">
                  <c:v>1.4646682670034441</c:v>
                </c:pt>
                <c:pt idx="862">
                  <c:v>12.566767596032916</c:v>
                </c:pt>
                <c:pt idx="863">
                  <c:v>-0.33420642466579903</c:v>
                </c:pt>
                <c:pt idx="864">
                  <c:v>10.472013835457064</c:v>
                </c:pt>
                <c:pt idx="865">
                  <c:v>-5.3457748368417297</c:v>
                </c:pt>
                <c:pt idx="866">
                  <c:v>3.6164009649756967</c:v>
                </c:pt>
                <c:pt idx="867">
                  <c:v>-0.31112869403483884</c:v>
                </c:pt>
                <c:pt idx="868">
                  <c:v>-10.518980929170402</c:v>
                </c:pt>
                <c:pt idx="869">
                  <c:v>-0.2089468902714964</c:v>
                </c:pt>
                <c:pt idx="870">
                  <c:v>0.12737930647622772</c:v>
                </c:pt>
                <c:pt idx="871">
                  <c:v>0.91753783980802706</c:v>
                </c:pt>
                <c:pt idx="872">
                  <c:v>3.2034265038149176E-16</c:v>
                </c:pt>
                <c:pt idx="873">
                  <c:v>2.1233824155052825</c:v>
                </c:pt>
                <c:pt idx="874">
                  <c:v>-1.4120387556490079</c:v>
                </c:pt>
                <c:pt idx="875">
                  <c:v>1.7687743323968821</c:v>
                </c:pt>
                <c:pt idx="876">
                  <c:v>0.34169134970879217</c:v>
                </c:pt>
                <c:pt idx="877">
                  <c:v>2.9513280243013845E-2</c:v>
                </c:pt>
                <c:pt idx="878">
                  <c:v>2.3716068973807923E-2</c:v>
                </c:pt>
                <c:pt idx="879">
                  <c:v>-0.53779739264247572</c:v>
                </c:pt>
                <c:pt idx="880">
                  <c:v>0.34792330342030681</c:v>
                </c:pt>
                <c:pt idx="881">
                  <c:v>0.13326653086346438</c:v>
                </c:pt>
                <c:pt idx="882">
                  <c:v>0.71989208080726441</c:v>
                </c:pt>
                <c:pt idx="883">
                  <c:v>1.1352766366963489</c:v>
                </c:pt>
                <c:pt idx="884">
                  <c:v>0.67393613054343238</c:v>
                </c:pt>
                <c:pt idx="885">
                  <c:v>0.32192809488736207</c:v>
                </c:pt>
                <c:pt idx="886">
                  <c:v>-0.1253047720542626</c:v>
                </c:pt>
                <c:pt idx="887">
                  <c:v>3.7889124104712041E-2</c:v>
                </c:pt>
                <c:pt idx="888">
                  <c:v>0.91164412557915298</c:v>
                </c:pt>
                <c:pt idx="889">
                  <c:v>-0.30773421330460804</c:v>
                </c:pt>
                <c:pt idx="890">
                  <c:v>0.78650505496752143</c:v>
                </c:pt>
                <c:pt idx="891">
                  <c:v>-5.6583528366367597E-2</c:v>
                </c:pt>
                <c:pt idx="892">
                  <c:v>-7.6486571760385464</c:v>
                </c:pt>
                <c:pt idx="893">
                  <c:v>7.6486571760385464</c:v>
                </c:pt>
                <c:pt idx="894">
                  <c:v>0.28540221886224831</c:v>
                </c:pt>
                <c:pt idx="895">
                  <c:v>-1.1926450779423958</c:v>
                </c:pt>
                <c:pt idx="896">
                  <c:v>11.731601884675786</c:v>
                </c:pt>
                <c:pt idx="897">
                  <c:v>-8.3484985503081435E-2</c:v>
                </c:pt>
                <c:pt idx="898">
                  <c:v>0.3062076367655957</c:v>
                </c:pt>
                <c:pt idx="899">
                  <c:v>-0.23262820537409196</c:v>
                </c:pt>
                <c:pt idx="900">
                  <c:v>8.0624959257337636</c:v>
                </c:pt>
                <c:pt idx="901">
                  <c:v>-8.8683081332894673</c:v>
                </c:pt>
                <c:pt idx="902">
                  <c:v>-8.8683081332894673</c:v>
                </c:pt>
                <c:pt idx="903">
                  <c:v>-6.3078682623380497E-2</c:v>
                </c:pt>
                <c:pt idx="904">
                  <c:v>1.0053664663923084E-2</c:v>
                </c:pt>
                <c:pt idx="905">
                  <c:v>0.26573355543474897</c:v>
                </c:pt>
                <c:pt idx="906">
                  <c:v>0.42626475470209796</c:v>
                </c:pt>
                <c:pt idx="907">
                  <c:v>-13.56672796318699</c:v>
                </c:pt>
                <c:pt idx="908">
                  <c:v>2.1914776428440412E-2</c:v>
                </c:pt>
                <c:pt idx="909">
                  <c:v>3.5605876155419741E-2</c:v>
                </c:pt>
                <c:pt idx="910">
                  <c:v>11.268736919579066</c:v>
                </c:pt>
                <c:pt idx="911">
                  <c:v>-0.92962784285908451</c:v>
                </c:pt>
                <c:pt idx="912">
                  <c:v>0.90405662099546691</c:v>
                </c:pt>
                <c:pt idx="913">
                  <c:v>-0.28540221886224842</c:v>
                </c:pt>
                <c:pt idx="914">
                  <c:v>0.12146351248566734</c:v>
                </c:pt>
                <c:pt idx="915">
                  <c:v>-7.1083098061482455E-2</c:v>
                </c:pt>
                <c:pt idx="916">
                  <c:v>0.64306545528472447</c:v>
                </c:pt>
                <c:pt idx="917">
                  <c:v>10.229619965185119</c:v>
                </c:pt>
                <c:pt idx="918">
                  <c:v>-7.0689295673098257E-2</c:v>
                </c:pt>
                <c:pt idx="919">
                  <c:v>-0.9475325801058645</c:v>
                </c:pt>
                <c:pt idx="920">
                  <c:v>8.3822637581148367</c:v>
                </c:pt>
                <c:pt idx="921">
                  <c:v>-0.48849966121986527</c:v>
                </c:pt>
                <c:pt idx="922">
                  <c:v>13.188279751964144</c:v>
                </c:pt>
                <c:pt idx="923">
                  <c:v>-0.29911821197927613</c:v>
                </c:pt>
                <c:pt idx="924">
                  <c:v>-1.2767296073877863E-2</c:v>
                </c:pt>
                <c:pt idx="925">
                  <c:v>10.518980929170402</c:v>
                </c:pt>
                <c:pt idx="926">
                  <c:v>-9.0197808971578142E-2</c:v>
                </c:pt>
                <c:pt idx="927">
                  <c:v>0.14471936698467408</c:v>
                </c:pt>
                <c:pt idx="928">
                  <c:v>-0.13224779829843986</c:v>
                </c:pt>
                <c:pt idx="929">
                  <c:v>0.35989594508638295</c:v>
                </c:pt>
                <c:pt idx="930">
                  <c:v>-0.40925514668483765</c:v>
                </c:pt>
                <c:pt idx="931">
                  <c:v>-0.30812229536233188</c:v>
                </c:pt>
                <c:pt idx="932">
                  <c:v>8.9522096183726682E-2</c:v>
                </c:pt>
                <c:pt idx="933">
                  <c:v>-8.8683081332894673</c:v>
                </c:pt>
                <c:pt idx="934">
                  <c:v>12.416621621364193</c:v>
                </c:pt>
                <c:pt idx="935">
                  <c:v>7.6462586799900292</c:v>
                </c:pt>
                <c:pt idx="936">
                  <c:v>1.9860528821680747</c:v>
                </c:pt>
                <c:pt idx="937">
                  <c:v>0.3271647432535098</c:v>
                </c:pt>
                <c:pt idx="938">
                  <c:v>-0.11958161575267277</c:v>
                </c:pt>
                <c:pt idx="939">
                  <c:v>-9.2304207950923818</c:v>
                </c:pt>
                <c:pt idx="940">
                  <c:v>-20</c:v>
                </c:pt>
                <c:pt idx="941">
                  <c:v>-0.98077132201850636</c:v>
                </c:pt>
                <c:pt idx="942">
                  <c:v>-1.0055512975202767</c:v>
                </c:pt>
                <c:pt idx="943">
                  <c:v>-1.0354661087963679</c:v>
                </c:pt>
                <c:pt idx="944">
                  <c:v>-1.0083850771192209</c:v>
                </c:pt>
                <c:pt idx="945">
                  <c:v>-1.0055512975202767</c:v>
                </c:pt>
                <c:pt idx="946">
                  <c:v>2.0814740612065035</c:v>
                </c:pt>
                <c:pt idx="947">
                  <c:v>1.2487700973136573</c:v>
                </c:pt>
                <c:pt idx="948">
                  <c:v>0.13006054056437322</c:v>
                </c:pt>
                <c:pt idx="949">
                  <c:v>-0.57915687903995039</c:v>
                </c:pt>
                <c:pt idx="950">
                  <c:v>-9.7598881832218343</c:v>
                </c:pt>
                <c:pt idx="951">
                  <c:v>-11.229019050893521</c:v>
                </c:pt>
                <c:pt idx="952">
                  <c:v>0.41063232015884277</c:v>
                </c:pt>
                <c:pt idx="953">
                  <c:v>0.15754127698647999</c:v>
                </c:pt>
                <c:pt idx="954">
                  <c:v>9.876107216807066E-2</c:v>
                </c:pt>
                <c:pt idx="955">
                  <c:v>0.62678267641578334</c:v>
                </c:pt>
                <c:pt idx="956">
                  <c:v>-9.7562002805313311E-2</c:v>
                </c:pt>
                <c:pt idx="957">
                  <c:v>-0.20286863423423276</c:v>
                </c:pt>
                <c:pt idx="958">
                  <c:v>-7.6706173482126938E-2</c:v>
                </c:pt>
                <c:pt idx="959">
                  <c:v>5.08746284125034</c:v>
                </c:pt>
                <c:pt idx="960">
                  <c:v>9.2304207950923818</c:v>
                </c:pt>
                <c:pt idx="961">
                  <c:v>-0.89158004993236828</c:v>
                </c:pt>
                <c:pt idx="962">
                  <c:v>9.3822637581148385</c:v>
                </c:pt>
                <c:pt idx="963">
                  <c:v>-11.10372492250138</c:v>
                </c:pt>
                <c:pt idx="964">
                  <c:v>-8.0624959257337636</c:v>
                </c:pt>
                <c:pt idx="965">
                  <c:v>0.23486373314263259</c:v>
                </c:pt>
                <c:pt idx="966">
                  <c:v>1.3625700793847082</c:v>
                </c:pt>
                <c:pt idx="967">
                  <c:v>3.2852160480667587E-2</c:v>
                </c:pt>
                <c:pt idx="968">
                  <c:v>0.33393907398460604</c:v>
                </c:pt>
                <c:pt idx="969">
                  <c:v>5.7548875021634682</c:v>
                </c:pt>
                <c:pt idx="970">
                  <c:v>9.0606959316875546</c:v>
                </c:pt>
                <c:pt idx="971">
                  <c:v>-4.6366606883705206</c:v>
                </c:pt>
                <c:pt idx="972">
                  <c:v>-1.3546531837947609E-2</c:v>
                </c:pt>
                <c:pt idx="973">
                  <c:v>0.55325364099381791</c:v>
                </c:pt>
                <c:pt idx="974">
                  <c:v>6.0732489820306386</c:v>
                </c:pt>
                <c:pt idx="975">
                  <c:v>0.55563582945164458</c:v>
                </c:pt>
                <c:pt idx="976">
                  <c:v>0.30400618689009989</c:v>
                </c:pt>
                <c:pt idx="977">
                  <c:v>6.0732489820306386</c:v>
                </c:pt>
                <c:pt idx="978">
                  <c:v>-7.0660891904577721</c:v>
                </c:pt>
                <c:pt idx="979">
                  <c:v>7.0660891904577721</c:v>
                </c:pt>
                <c:pt idx="980">
                  <c:v>-1.7942095460006819</c:v>
                </c:pt>
                <c:pt idx="981">
                  <c:v>0.23132554610645553</c:v>
                </c:pt>
                <c:pt idx="982">
                  <c:v>10.059344460824425</c:v>
                </c:pt>
                <c:pt idx="983">
                  <c:v>3.0814740612065035</c:v>
                </c:pt>
                <c:pt idx="984">
                  <c:v>-10.381182412624446</c:v>
                </c:pt>
                <c:pt idx="985">
                  <c:v>1.4358162611559508</c:v>
                </c:pt>
                <c:pt idx="986">
                  <c:v>8.0624959257337636</c:v>
                </c:pt>
                <c:pt idx="987">
                  <c:v>-7.0660891904577721</c:v>
                </c:pt>
                <c:pt idx="988">
                  <c:v>-8.6450579349844769</c:v>
                </c:pt>
                <c:pt idx="989">
                  <c:v>-8.4931883070134955</c:v>
                </c:pt>
                <c:pt idx="990">
                  <c:v>11.344665782303407</c:v>
                </c:pt>
                <c:pt idx="991">
                  <c:v>-10.582769240382088</c:v>
                </c:pt>
                <c:pt idx="992">
                  <c:v>0.55596908884160745</c:v>
                </c:pt>
                <c:pt idx="993">
                  <c:v>-0.58316025808717087</c:v>
                </c:pt>
                <c:pt idx="994">
                  <c:v>5.6342060197410051</c:v>
                </c:pt>
                <c:pt idx="995">
                  <c:v>-11.518653155673389</c:v>
                </c:pt>
                <c:pt idx="996">
                  <c:v>-11.58276924038209</c:v>
                </c:pt>
                <c:pt idx="997">
                  <c:v>7.0660891904577738</c:v>
                </c:pt>
                <c:pt idx="998">
                  <c:v>-4.6111812124471907</c:v>
                </c:pt>
                <c:pt idx="999">
                  <c:v>7.0660891904577738</c:v>
                </c:pt>
                <c:pt idx="1000">
                  <c:v>1.8322139093140228</c:v>
                </c:pt>
                <c:pt idx="1001">
                  <c:v>9.6444571875092606</c:v>
                </c:pt>
                <c:pt idx="1002">
                  <c:v>-7.0660891904577721</c:v>
                </c:pt>
                <c:pt idx="1003">
                  <c:v>8.8683081332894673</c:v>
                </c:pt>
                <c:pt idx="1004">
                  <c:v>-7.6486571760385464</c:v>
                </c:pt>
                <c:pt idx="1005">
                  <c:v>-0.23176890660192043</c:v>
                </c:pt>
                <c:pt idx="1006">
                  <c:v>9.3822637581148367</c:v>
                </c:pt>
                <c:pt idx="1007">
                  <c:v>-1.0746766862944961</c:v>
                </c:pt>
                <c:pt idx="1008">
                  <c:v>-0.21150410519371193</c:v>
                </c:pt>
                <c:pt idx="1009">
                  <c:v>-1.7367251821987828</c:v>
                </c:pt>
                <c:pt idx="1010">
                  <c:v>10.814315423787811</c:v>
                </c:pt>
                <c:pt idx="1011">
                  <c:v>16.599995145653498</c:v>
                </c:pt>
                <c:pt idx="1012">
                  <c:v>0.22487341084020304</c:v>
                </c:pt>
                <c:pt idx="1013">
                  <c:v>7.0660891904577738</c:v>
                </c:pt>
                <c:pt idx="1014">
                  <c:v>-6.5588341627576874E-2</c:v>
                </c:pt>
                <c:pt idx="1015">
                  <c:v>-0.52356195605701272</c:v>
                </c:pt>
                <c:pt idx="1016">
                  <c:v>-0.70043971814109218</c:v>
                </c:pt>
                <c:pt idx="1017">
                  <c:v>9.8667637673533513</c:v>
                </c:pt>
                <c:pt idx="1018">
                  <c:v>-0.18160680648994754</c:v>
                </c:pt>
                <c:pt idx="1019">
                  <c:v>0.15200309344505006</c:v>
                </c:pt>
                <c:pt idx="1020">
                  <c:v>-0.30666133823405156</c:v>
                </c:pt>
                <c:pt idx="1021">
                  <c:v>-2.0297473433940518</c:v>
                </c:pt>
                <c:pt idx="1022">
                  <c:v>1.1681227588083267</c:v>
                </c:pt>
                <c:pt idx="1023">
                  <c:v>0.21230360371286375</c:v>
                </c:pt>
                <c:pt idx="1024">
                  <c:v>0.90780630179025357</c:v>
                </c:pt>
                <c:pt idx="1025">
                  <c:v>-1.4489009511451278</c:v>
                </c:pt>
                <c:pt idx="1026">
                  <c:v>2.895137369612899E-2</c:v>
                </c:pt>
                <c:pt idx="1027">
                  <c:v>0.64333807339605897</c:v>
                </c:pt>
                <c:pt idx="1028">
                  <c:v>-7.0389327891397693E-2</c:v>
                </c:pt>
                <c:pt idx="1029">
                  <c:v>-0.49704591043707502</c:v>
                </c:pt>
                <c:pt idx="1030">
                  <c:v>-2.0860848582991318</c:v>
                </c:pt>
                <c:pt idx="1031">
                  <c:v>-2.4661968865434867</c:v>
                </c:pt>
                <c:pt idx="1032">
                  <c:v>4.6886387630835837E-2</c:v>
                </c:pt>
                <c:pt idx="1033">
                  <c:v>2.3269779322847298E-2</c:v>
                </c:pt>
                <c:pt idx="1034">
                  <c:v>0.30306906763604657</c:v>
                </c:pt>
                <c:pt idx="1035">
                  <c:v>-10.917372079476841</c:v>
                </c:pt>
                <c:pt idx="1036">
                  <c:v>-8.2462160191973E-2</c:v>
                </c:pt>
                <c:pt idx="1037">
                  <c:v>0.83081389488159318</c:v>
                </c:pt>
                <c:pt idx="1038">
                  <c:v>-7.0660891904577721</c:v>
                </c:pt>
                <c:pt idx="1039">
                  <c:v>0.66296501272242947</c:v>
                </c:pt>
                <c:pt idx="1040">
                  <c:v>-0.32156782642728327</c:v>
                </c:pt>
                <c:pt idx="1041">
                  <c:v>0.31064228734084748</c:v>
                </c:pt>
                <c:pt idx="1042">
                  <c:v>1.3030690676360461</c:v>
                </c:pt>
                <c:pt idx="1043">
                  <c:v>5.0626073069967831E-2</c:v>
                </c:pt>
                <c:pt idx="1044">
                  <c:v>-0.20992306937423119</c:v>
                </c:pt>
                <c:pt idx="1045">
                  <c:v>0.73007920858096609</c:v>
                </c:pt>
                <c:pt idx="1046">
                  <c:v>-1.485426827170242</c:v>
                </c:pt>
                <c:pt idx="1047">
                  <c:v>-3.443256343088573</c:v>
                </c:pt>
                <c:pt idx="1048">
                  <c:v>0.89779253799826231</c:v>
                </c:pt>
                <c:pt idx="1049">
                  <c:v>7.6462586799900292</c:v>
                </c:pt>
                <c:pt idx="1050">
                  <c:v>0.13124453327825245</c:v>
                </c:pt>
                <c:pt idx="1051">
                  <c:v>-1.0840642647884746</c:v>
                </c:pt>
                <c:pt idx="1052">
                  <c:v>-6.2735755347962746E-2</c:v>
                </c:pt>
                <c:pt idx="1053">
                  <c:v>-4.5087889528538046E-2</c:v>
                </c:pt>
                <c:pt idx="1054">
                  <c:v>1.1888831591461964</c:v>
                </c:pt>
                <c:pt idx="1055">
                  <c:v>0.38816179328744915</c:v>
                </c:pt>
                <c:pt idx="1056">
                  <c:v>5.3435485455754215</c:v>
                </c:pt>
                <c:pt idx="1057">
                  <c:v>0.24557720875724756</c:v>
                </c:pt>
                <c:pt idx="1058">
                  <c:v>-11.344665782303407</c:v>
                </c:pt>
                <c:pt idx="1059">
                  <c:v>-2.4150374992788439</c:v>
                </c:pt>
                <c:pt idx="1060">
                  <c:v>-8.8683081332894673</c:v>
                </c:pt>
                <c:pt idx="1061">
                  <c:v>0.55969574211072615</c:v>
                </c:pt>
                <c:pt idx="1062">
                  <c:v>-1.0010301285984893</c:v>
                </c:pt>
                <c:pt idx="1063">
                  <c:v>-7.9969227964709919</c:v>
                </c:pt>
                <c:pt idx="1064">
                  <c:v>-3.8073549220576037</c:v>
                </c:pt>
                <c:pt idx="1065">
                  <c:v>-2.302970652358856</c:v>
                </c:pt>
                <c:pt idx="1066">
                  <c:v>3.3990459443155845</c:v>
                </c:pt>
                <c:pt idx="1067">
                  <c:v>-0.24377984875384878</c:v>
                </c:pt>
                <c:pt idx="1068">
                  <c:v>0.24951959935931253</c:v>
                </c:pt>
                <c:pt idx="1069">
                  <c:v>-9.3815429511845849</c:v>
                </c:pt>
                <c:pt idx="1070">
                  <c:v>-10.966265102877133</c:v>
                </c:pt>
                <c:pt idx="1071">
                  <c:v>0.31868243538370788</c:v>
                </c:pt>
                <c:pt idx="1072">
                  <c:v>5.5495112591703394E-2</c:v>
                </c:pt>
                <c:pt idx="1073">
                  <c:v>0.51558879768049426</c:v>
                </c:pt>
                <c:pt idx="1074">
                  <c:v>0.1777871192152824</c:v>
                </c:pt>
                <c:pt idx="1075">
                  <c:v>5.3771256440980429E-2</c:v>
                </c:pt>
                <c:pt idx="1076">
                  <c:v>9.6444571875092606</c:v>
                </c:pt>
                <c:pt idx="1077">
                  <c:v>-11.34448085696304</c:v>
                </c:pt>
                <c:pt idx="1078">
                  <c:v>-0.50846436324711286</c:v>
                </c:pt>
                <c:pt idx="1079">
                  <c:v>-0.34045504824127759</c:v>
                </c:pt>
                <c:pt idx="1080">
                  <c:v>1.5941543869021503E-2</c:v>
                </c:pt>
                <c:pt idx="1081">
                  <c:v>-7.2149785755835416E-2</c:v>
                </c:pt>
                <c:pt idx="1082">
                  <c:v>0.11042398969365035</c:v>
                </c:pt>
                <c:pt idx="1083">
                  <c:v>0.14684138832927149</c:v>
                </c:pt>
                <c:pt idx="1084">
                  <c:v>-1.9044223400177691</c:v>
                </c:pt>
                <c:pt idx="1085">
                  <c:v>0.36145645907399987</c:v>
                </c:pt>
                <c:pt idx="1086">
                  <c:v>4.9856447070229306</c:v>
                </c:pt>
                <c:pt idx="1087">
                  <c:v>0.15754127698647999</c:v>
                </c:pt>
                <c:pt idx="1088">
                  <c:v>-1.659486596618218E-2</c:v>
                </c:pt>
                <c:pt idx="1089">
                  <c:v>0.37656335146420816</c:v>
                </c:pt>
                <c:pt idx="1090">
                  <c:v>-0.57718515012943683</c:v>
                </c:pt>
                <c:pt idx="1091">
                  <c:v>-0.86993945943562678</c:v>
                </c:pt>
                <c:pt idx="1092">
                  <c:v>4.3068721891885937E-2</c:v>
                </c:pt>
                <c:pt idx="1093">
                  <c:v>0.73576384895645308</c:v>
                </c:pt>
                <c:pt idx="1094">
                  <c:v>0.18687813472350992</c:v>
                </c:pt>
                <c:pt idx="1095">
                  <c:v>1.5724172474020426</c:v>
                </c:pt>
                <c:pt idx="1096">
                  <c:v>2.4453043724539221E-2</c:v>
                </c:pt>
                <c:pt idx="1097">
                  <c:v>1.1468413883292712</c:v>
                </c:pt>
                <c:pt idx="1098">
                  <c:v>15.666233250818673</c:v>
                </c:pt>
                <c:pt idx="1099">
                  <c:v>-7.6486571760385464</c:v>
                </c:pt>
                <c:pt idx="1100">
                  <c:v>-12.125198191061759</c:v>
                </c:pt>
                <c:pt idx="1101">
                  <c:v>-2.5597169653615111</c:v>
                </c:pt>
                <c:pt idx="1102">
                  <c:v>7.8275620386544578E-2</c:v>
                </c:pt>
                <c:pt idx="1103">
                  <c:v>-6.8929591896355183E-2</c:v>
                </c:pt>
                <c:pt idx="1104">
                  <c:v>0.38858579691325151</c:v>
                </c:pt>
                <c:pt idx="1105">
                  <c:v>9.524019184205855E-2</c:v>
                </c:pt>
                <c:pt idx="1106">
                  <c:v>-5.4155770046905562E-2</c:v>
                </c:pt>
                <c:pt idx="1107">
                  <c:v>2.959478218829564E-2</c:v>
                </c:pt>
                <c:pt idx="1108">
                  <c:v>0.28634540442610806</c:v>
                </c:pt>
                <c:pt idx="1109">
                  <c:v>8.9152377736782168E-2</c:v>
                </c:pt>
                <c:pt idx="1110">
                  <c:v>0.48849966121986504</c:v>
                </c:pt>
                <c:pt idx="1111">
                  <c:v>-13.526539992658154</c:v>
                </c:pt>
                <c:pt idx="1112">
                  <c:v>-6.0732489820306386</c:v>
                </c:pt>
                <c:pt idx="1113">
                  <c:v>0.79219511488659855</c:v>
                </c:pt>
                <c:pt idx="1114">
                  <c:v>0.50250034052918335</c:v>
                </c:pt>
                <c:pt idx="1115">
                  <c:v>13.103342454916486</c:v>
                </c:pt>
                <c:pt idx="1116">
                  <c:v>-0.20281688299968734</c:v>
                </c:pt>
                <c:pt idx="1117">
                  <c:v>-0.29195601513630332</c:v>
                </c:pt>
                <c:pt idx="1118">
                  <c:v>0.19264507794239555</c:v>
                </c:pt>
                <c:pt idx="1119">
                  <c:v>-6.2094533656289492</c:v>
                </c:pt>
                <c:pt idx="1120">
                  <c:v>1.3204861207134559</c:v>
                </c:pt>
                <c:pt idx="1121">
                  <c:v>0.64981364507112405</c:v>
                </c:pt>
                <c:pt idx="1122">
                  <c:v>-11.702894141119387</c:v>
                </c:pt>
                <c:pt idx="1123">
                  <c:v>0.48903808072262106</c:v>
                </c:pt>
                <c:pt idx="1124">
                  <c:v>-0.38461695987036931</c:v>
                </c:pt>
                <c:pt idx="1125">
                  <c:v>-12.013206341123576</c:v>
                </c:pt>
                <c:pt idx="1126">
                  <c:v>0.94438602478900058</c:v>
                </c:pt>
                <c:pt idx="1127">
                  <c:v>-0.19010288337994247</c:v>
                </c:pt>
                <c:pt idx="1128">
                  <c:v>0.7529071380352278</c:v>
                </c:pt>
                <c:pt idx="1129">
                  <c:v>2.0349027424870676</c:v>
                </c:pt>
                <c:pt idx="1130">
                  <c:v>-12.188279751964144</c:v>
                </c:pt>
                <c:pt idx="1131">
                  <c:v>-9.7001636306766787</c:v>
                </c:pt>
                <c:pt idx="1132">
                  <c:v>8.0624959257337636</c:v>
                </c:pt>
                <c:pt idx="1133">
                  <c:v>-0.54056838136270258</c:v>
                </c:pt>
                <c:pt idx="1134">
                  <c:v>9.7847323398144295E-2</c:v>
                </c:pt>
                <c:pt idx="1135">
                  <c:v>0.27130202181739432</c:v>
                </c:pt>
                <c:pt idx="1136">
                  <c:v>-10.644156719937438</c:v>
                </c:pt>
                <c:pt idx="1137">
                  <c:v>10.866763767353351</c:v>
                </c:pt>
                <c:pt idx="1138">
                  <c:v>3.8606528773288962E-2</c:v>
                </c:pt>
                <c:pt idx="1139">
                  <c:v>-6.6447575925162576</c:v>
                </c:pt>
                <c:pt idx="1140">
                  <c:v>-0.52442095878610551</c:v>
                </c:pt>
                <c:pt idx="1141">
                  <c:v>0.1695917000567736</c:v>
                </c:pt>
                <c:pt idx="1142">
                  <c:v>-0.12907994916492957</c:v>
                </c:pt>
                <c:pt idx="1143">
                  <c:v>0.11902117381521629</c:v>
                </c:pt>
                <c:pt idx="1144">
                  <c:v>0.54933859099043458</c:v>
                </c:pt>
                <c:pt idx="1145">
                  <c:v>0.60183631928555226</c:v>
                </c:pt>
                <c:pt idx="1146">
                  <c:v>-0.82312223791592087</c:v>
                </c:pt>
                <c:pt idx="1147">
                  <c:v>-2.8758992981424095E-2</c:v>
                </c:pt>
                <c:pt idx="1148">
                  <c:v>-0.25276607037996651</c:v>
                </c:pt>
                <c:pt idx="1149">
                  <c:v>-0.1527032609137256</c:v>
                </c:pt>
                <c:pt idx="1150">
                  <c:v>-11.518489240994933</c:v>
                </c:pt>
                <c:pt idx="1151">
                  <c:v>-5.9971400334007834</c:v>
                </c:pt>
                <c:pt idx="1152">
                  <c:v>-0.19264507794239608</c:v>
                </c:pt>
                <c:pt idx="1153">
                  <c:v>-2.5849625007211561</c:v>
                </c:pt>
                <c:pt idx="1154">
                  <c:v>-0.15432814639129386</c:v>
                </c:pt>
                <c:pt idx="1155">
                  <c:v>4.5666543806908315</c:v>
                </c:pt>
                <c:pt idx="1156">
                  <c:v>-0.38332863955150598</c:v>
                </c:pt>
                <c:pt idx="1157">
                  <c:v>-9.3815429511845849</c:v>
                </c:pt>
                <c:pt idx="1158">
                  <c:v>-8.0624959257337636</c:v>
                </c:pt>
                <c:pt idx="1159">
                  <c:v>-0.4070180509427242</c:v>
                </c:pt>
                <c:pt idx="1160">
                  <c:v>0.4347198651405435</c:v>
                </c:pt>
                <c:pt idx="1161">
                  <c:v>-9.4797754544250989E-2</c:v>
                </c:pt>
                <c:pt idx="1162">
                  <c:v>-0.28010791919273559</c:v>
                </c:pt>
                <c:pt idx="1163">
                  <c:v>-0.99971154752660318</c:v>
                </c:pt>
                <c:pt idx="1164">
                  <c:v>-1.0610739524345048</c:v>
                </c:pt>
                <c:pt idx="1165">
                  <c:v>11.866506212226202</c:v>
                </c:pt>
                <c:pt idx="1166">
                  <c:v>-6.224008557301552</c:v>
                </c:pt>
                <c:pt idx="1167">
                  <c:v>-2.5510080135484556</c:v>
                </c:pt>
                <c:pt idx="1168">
                  <c:v>-8.0624959257337636</c:v>
                </c:pt>
                <c:pt idx="1169">
                  <c:v>-0.6823848979837206</c:v>
                </c:pt>
                <c:pt idx="1170">
                  <c:v>0.10691520391651219</c:v>
                </c:pt>
                <c:pt idx="1171">
                  <c:v>0.4288432988038744</c:v>
                </c:pt>
                <c:pt idx="1172">
                  <c:v>0.82491329344190889</c:v>
                </c:pt>
                <c:pt idx="1173">
                  <c:v>1.0159415438690218</c:v>
                </c:pt>
                <c:pt idx="1174">
                  <c:v>-0.27563444261342734</c:v>
                </c:pt>
                <c:pt idx="1175">
                  <c:v>0.97143084780322886</c:v>
                </c:pt>
                <c:pt idx="1176">
                  <c:v>0.35845397091247649</c:v>
                </c:pt>
                <c:pt idx="1177">
                  <c:v>-0.20613653057852874</c:v>
                </c:pt>
                <c:pt idx="1178">
                  <c:v>1.4576293760033121</c:v>
                </c:pt>
                <c:pt idx="1179">
                  <c:v>-0.49282428118014271</c:v>
                </c:pt>
                <c:pt idx="1180">
                  <c:v>-0.37036844994511564</c:v>
                </c:pt>
                <c:pt idx="1181">
                  <c:v>13.09237175423641</c:v>
                </c:pt>
                <c:pt idx="1182">
                  <c:v>1.0049834075142556</c:v>
                </c:pt>
                <c:pt idx="1183">
                  <c:v>-7.1293904356827878E-2</c:v>
                </c:pt>
                <c:pt idx="1184">
                  <c:v>2.0224787853019519</c:v>
                </c:pt>
                <c:pt idx="1185">
                  <c:v>0.8809758968577257</c:v>
                </c:pt>
                <c:pt idx="1186">
                  <c:v>1.5033487351675041</c:v>
                </c:pt>
                <c:pt idx="1187">
                  <c:v>-0.14648608847748434</c:v>
                </c:pt>
                <c:pt idx="1188">
                  <c:v>-0.12582697136984222</c:v>
                </c:pt>
                <c:pt idx="1189">
                  <c:v>0.90980219102842164</c:v>
                </c:pt>
                <c:pt idx="1190">
                  <c:v>-0.10370004964358213</c:v>
                </c:pt>
                <c:pt idx="1191">
                  <c:v>-10.059344460824425</c:v>
                </c:pt>
                <c:pt idx="1192">
                  <c:v>-4.0189090115699176E-2</c:v>
                </c:pt>
                <c:pt idx="1193">
                  <c:v>1.2879807629640248</c:v>
                </c:pt>
                <c:pt idx="1194">
                  <c:v>-3.6778059368884204</c:v>
                </c:pt>
                <c:pt idx="1195">
                  <c:v>-0.39366384848627695</c:v>
                </c:pt>
                <c:pt idx="1196">
                  <c:v>-3.9851910956526883E-2</c:v>
                </c:pt>
                <c:pt idx="1197">
                  <c:v>-0.11708467724182198</c:v>
                </c:pt>
                <c:pt idx="1198">
                  <c:v>8.4450321799311528E-2</c:v>
                </c:pt>
                <c:pt idx="1199">
                  <c:v>-13.468369487109527</c:v>
                </c:pt>
                <c:pt idx="1200">
                  <c:v>5.5141554192460855E-2</c:v>
                </c:pt>
                <c:pt idx="1201">
                  <c:v>-0.16141054670074834</c:v>
                </c:pt>
                <c:pt idx="1202">
                  <c:v>1.0134622598065623</c:v>
                </c:pt>
                <c:pt idx="1203">
                  <c:v>-1.8918316046667374</c:v>
                </c:pt>
                <c:pt idx="1204">
                  <c:v>6.3872183166385127E-2</c:v>
                </c:pt>
                <c:pt idx="1205">
                  <c:v>1.0538930079952022</c:v>
                </c:pt>
                <c:pt idx="1206">
                  <c:v>-0.77228897373421412</c:v>
                </c:pt>
                <c:pt idx="1207">
                  <c:v>-1.4212426488055523</c:v>
                </c:pt>
                <c:pt idx="1208">
                  <c:v>8.0624959257337636</c:v>
                </c:pt>
                <c:pt idx="1209">
                  <c:v>7.594885323329871E-2</c:v>
                </c:pt>
                <c:pt idx="1210">
                  <c:v>-0.79354912253257381</c:v>
                </c:pt>
                <c:pt idx="1211">
                  <c:v>-0.25153876699596428</c:v>
                </c:pt>
                <c:pt idx="1212">
                  <c:v>-4.1820175694627058E-2</c:v>
                </c:pt>
                <c:pt idx="1213">
                  <c:v>7.6486571760385464</c:v>
                </c:pt>
                <c:pt idx="1214">
                  <c:v>-11.518489240994933</c:v>
                </c:pt>
                <c:pt idx="1215">
                  <c:v>-5.8332335538832094</c:v>
                </c:pt>
                <c:pt idx="1216">
                  <c:v>-8.2304207950923836</c:v>
                </c:pt>
                <c:pt idx="1217">
                  <c:v>8.8672787397096631</c:v>
                </c:pt>
                <c:pt idx="1218">
                  <c:v>-0.34521222310574612</c:v>
                </c:pt>
                <c:pt idx="1219">
                  <c:v>-1.4120387556490079</c:v>
                </c:pt>
                <c:pt idx="1220">
                  <c:v>-8.9267901530462233</c:v>
                </c:pt>
                <c:pt idx="1221">
                  <c:v>0.34792330342030708</c:v>
                </c:pt>
                <c:pt idx="1222">
                  <c:v>-10.45189794595189</c:v>
                </c:pt>
                <c:pt idx="1223">
                  <c:v>-4.7725895038969268</c:v>
                </c:pt>
                <c:pt idx="1224">
                  <c:v>-9.3815429511845849</c:v>
                </c:pt>
                <c:pt idx="1225">
                  <c:v>-1.85554139253663</c:v>
                </c:pt>
                <c:pt idx="1226">
                  <c:v>-13.380911949563341</c:v>
                </c:pt>
                <c:pt idx="1227">
                  <c:v>-0.10187961401921347</c:v>
                </c:pt>
                <c:pt idx="1228">
                  <c:v>3.5845618300043065</c:v>
                </c:pt>
                <c:pt idx="1229">
                  <c:v>5.4447784022376197E-2</c:v>
                </c:pt>
                <c:pt idx="1230">
                  <c:v>-2.4639470997597903</c:v>
                </c:pt>
                <c:pt idx="1231">
                  <c:v>10.866763767353351</c:v>
                </c:pt>
                <c:pt idx="1232">
                  <c:v>-0.30378074817710293</c:v>
                </c:pt>
                <c:pt idx="1233">
                  <c:v>-1.9634741239748859</c:v>
                </c:pt>
                <c:pt idx="1234">
                  <c:v>1.4115559972895286</c:v>
                </c:pt>
                <c:pt idx="1235">
                  <c:v>-3.8210444309694975</c:v>
                </c:pt>
                <c:pt idx="1236">
                  <c:v>0.1408625358398497</c:v>
                </c:pt>
                <c:pt idx="1237">
                  <c:v>0.32694616965398682</c:v>
                </c:pt>
                <c:pt idx="1238">
                  <c:v>-3.4765418160676471E-2</c:v>
                </c:pt>
                <c:pt idx="1239">
                  <c:v>12.208742403223331</c:v>
                </c:pt>
                <c:pt idx="1240">
                  <c:v>-1.0012017452097532</c:v>
                </c:pt>
                <c:pt idx="1241">
                  <c:v>1.0536055862341951</c:v>
                </c:pt>
                <c:pt idx="1242">
                  <c:v>-8.6462586799900301</c:v>
                </c:pt>
                <c:pt idx="1243">
                  <c:v>-0.28567220951352551</c:v>
                </c:pt>
                <c:pt idx="1244">
                  <c:v>-4.7725895038969268</c:v>
                </c:pt>
                <c:pt idx="1245">
                  <c:v>-11.416621621364193</c:v>
                </c:pt>
                <c:pt idx="1246">
                  <c:v>0</c:v>
                </c:pt>
                <c:pt idx="1247">
                  <c:v>4.8634775250876512E-2</c:v>
                </c:pt>
                <c:pt idx="1248">
                  <c:v>-0.14910028554241253</c:v>
                </c:pt>
                <c:pt idx="1249">
                  <c:v>-0.41115406479161554</c:v>
                </c:pt>
                <c:pt idx="1250">
                  <c:v>-10.917372079476841</c:v>
                </c:pt>
                <c:pt idx="1251">
                  <c:v>-8.6450579349844769</c:v>
                </c:pt>
                <c:pt idx="1252">
                  <c:v>-0.78784027332675322</c:v>
                </c:pt>
                <c:pt idx="1253">
                  <c:v>0.32192809488736207</c:v>
                </c:pt>
                <c:pt idx="1254">
                  <c:v>0</c:v>
                </c:pt>
                <c:pt idx="1255">
                  <c:v>-9.3822637581148367</c:v>
                </c:pt>
                <c:pt idx="1256">
                  <c:v>-0.60378281351073748</c:v>
                </c:pt>
                <c:pt idx="1257">
                  <c:v>0.33908864604554517</c:v>
                </c:pt>
                <c:pt idx="1258">
                  <c:v>-0.67377176767901181</c:v>
                </c:pt>
                <c:pt idx="1259">
                  <c:v>0.69187770463766807</c:v>
                </c:pt>
                <c:pt idx="1260">
                  <c:v>3.2034265038149176E-16</c:v>
                </c:pt>
                <c:pt idx="1261">
                  <c:v>-17.37517804961082</c:v>
                </c:pt>
                <c:pt idx="1262">
                  <c:v>-8.6462586799900301</c:v>
                </c:pt>
                <c:pt idx="1263">
                  <c:v>-9.2304207950923818</c:v>
                </c:pt>
                <c:pt idx="1264">
                  <c:v>7.0389327891398012E-2</c:v>
                </c:pt>
                <c:pt idx="1265">
                  <c:v>-0.53963851021166609</c:v>
                </c:pt>
                <c:pt idx="1266">
                  <c:v>-3.4449159039359911E-2</c:v>
                </c:pt>
                <c:pt idx="1267">
                  <c:v>-0.10780328953451503</c:v>
                </c:pt>
                <c:pt idx="1268">
                  <c:v>9.9667457608995313</c:v>
                </c:pt>
                <c:pt idx="1269">
                  <c:v>-4.7447162402460441E-2</c:v>
                </c:pt>
                <c:pt idx="1270">
                  <c:v>-8.2462160191972653E-2</c:v>
                </c:pt>
                <c:pt idx="1271">
                  <c:v>1.4651227307151531</c:v>
                </c:pt>
                <c:pt idx="1272">
                  <c:v>-7.6486571760385464</c:v>
                </c:pt>
                <c:pt idx="1273">
                  <c:v>-2.1695071099318734E-2</c:v>
                </c:pt>
                <c:pt idx="1274">
                  <c:v>-1.8744691179161412</c:v>
                </c:pt>
                <c:pt idx="1275">
                  <c:v>-0.80735492205760429</c:v>
                </c:pt>
                <c:pt idx="1276">
                  <c:v>-10.644156719937438</c:v>
                </c:pt>
                <c:pt idx="1277">
                  <c:v>-7.0660891904577721</c:v>
                </c:pt>
                <c:pt idx="1278">
                  <c:v>-0.42760617278189955</c:v>
                </c:pt>
                <c:pt idx="1279">
                  <c:v>0.74398602184397855</c:v>
                </c:pt>
                <c:pt idx="1280">
                  <c:v>-11.268736919579066</c:v>
                </c:pt>
                <c:pt idx="1281">
                  <c:v>5.9148833863620496</c:v>
                </c:pt>
                <c:pt idx="1282">
                  <c:v>-0.13993026114447482</c:v>
                </c:pt>
                <c:pt idx="1283">
                  <c:v>7.6486571760385464</c:v>
                </c:pt>
                <c:pt idx="1284">
                  <c:v>0.17508670655809139</c:v>
                </c:pt>
                <c:pt idx="1285">
                  <c:v>1.2223924213364481</c:v>
                </c:pt>
                <c:pt idx="1286">
                  <c:v>11.416621621364193</c:v>
                </c:pt>
                <c:pt idx="1287">
                  <c:v>-0.29016223867452023</c:v>
                </c:pt>
                <c:pt idx="1288">
                  <c:v>-5.5647846187835261</c:v>
                </c:pt>
                <c:pt idx="1289">
                  <c:v>5.7265854909804954</c:v>
                </c:pt>
                <c:pt idx="1290">
                  <c:v>7.4000581443776775E-2</c:v>
                </c:pt>
                <c:pt idx="1291">
                  <c:v>0.2344652536370227</c:v>
                </c:pt>
                <c:pt idx="1292">
                  <c:v>8.3837042924740537</c:v>
                </c:pt>
                <c:pt idx="1293">
                  <c:v>0.87404733892150166</c:v>
                </c:pt>
                <c:pt idx="1294">
                  <c:v>-5.5495112591703748E-2</c:v>
                </c:pt>
                <c:pt idx="1295">
                  <c:v>-3.9729409877755795</c:v>
                </c:pt>
                <c:pt idx="1296">
                  <c:v>-1.1925163520854387</c:v>
                </c:pt>
                <c:pt idx="1297">
                  <c:v>-13.287808556012996</c:v>
                </c:pt>
                <c:pt idx="1298">
                  <c:v>6.8712750084014312E-2</c:v>
                </c:pt>
                <c:pt idx="1299">
                  <c:v>-0.91384335625028557</c:v>
                </c:pt>
                <c:pt idx="1300">
                  <c:v>-0.21379656180493417</c:v>
                </c:pt>
                <c:pt idx="1301">
                  <c:v>0.47296196085834369</c:v>
                </c:pt>
                <c:pt idx="1302">
                  <c:v>-11.966024713800364</c:v>
                </c:pt>
                <c:pt idx="1303">
                  <c:v>1.4667997712144545</c:v>
                </c:pt>
                <c:pt idx="1304">
                  <c:v>1.4441838449383606</c:v>
                </c:pt>
                <c:pt idx="1305">
                  <c:v>-7.6486571760385464</c:v>
                </c:pt>
                <c:pt idx="1306">
                  <c:v>-8.0624959257337636</c:v>
                </c:pt>
                <c:pt idx="1307">
                  <c:v>-2.7195835159379693</c:v>
                </c:pt>
                <c:pt idx="1308">
                  <c:v>-5.7548875021634682</c:v>
                </c:pt>
                <c:pt idx="1309">
                  <c:v>0.23127909184874573</c:v>
                </c:pt>
                <c:pt idx="1310">
                  <c:v>-4.1953266157271889</c:v>
                </c:pt>
                <c:pt idx="1311">
                  <c:v>-2.5597252092221332</c:v>
                </c:pt>
                <c:pt idx="1312">
                  <c:v>-0.3133660813839379</c:v>
                </c:pt>
                <c:pt idx="1313">
                  <c:v>-9.0606959316875546</c:v>
                </c:pt>
                <c:pt idx="1314">
                  <c:v>2.3147564394851075</c:v>
                </c:pt>
                <c:pt idx="1315">
                  <c:v>0.48954293564247381</c:v>
                </c:pt>
                <c:pt idx="1316">
                  <c:v>1.9032883589283227</c:v>
                </c:pt>
                <c:pt idx="1317">
                  <c:v>-0.11306266448663578</c:v>
                </c:pt>
                <c:pt idx="1318">
                  <c:v>7.6558288314408012</c:v>
                </c:pt>
                <c:pt idx="1319">
                  <c:v>-8.0606959316875546</c:v>
                </c:pt>
                <c:pt idx="1320">
                  <c:v>-6.7414669864011483</c:v>
                </c:pt>
                <c:pt idx="1321">
                  <c:v>9.9662651028771325</c:v>
                </c:pt>
                <c:pt idx="1322">
                  <c:v>0.65866059866641713</c:v>
                </c:pt>
                <c:pt idx="1323">
                  <c:v>-0.36438707589804537</c:v>
                </c:pt>
                <c:pt idx="1324">
                  <c:v>-0.89077093024524101</c:v>
                </c:pt>
                <c:pt idx="1325">
                  <c:v>-0.56944950134983141</c:v>
                </c:pt>
                <c:pt idx="1326">
                  <c:v>0.18442457113742758</c:v>
                </c:pt>
                <c:pt idx="1327">
                  <c:v>6.0732489820306386</c:v>
                </c:pt>
                <c:pt idx="1328">
                  <c:v>2.4162554774355156</c:v>
                </c:pt>
                <c:pt idx="1329">
                  <c:v>-7.0660891904577721</c:v>
                </c:pt>
                <c:pt idx="1330">
                  <c:v>-1.4895567292805123</c:v>
                </c:pt>
                <c:pt idx="1331">
                  <c:v>-0.50110844940251142</c:v>
                </c:pt>
                <c:pt idx="1332">
                  <c:v>2.6967047600269359E-2</c:v>
                </c:pt>
                <c:pt idx="1333">
                  <c:v>3.9608294027193223</c:v>
                </c:pt>
                <c:pt idx="1334">
                  <c:v>0.1952673659243741</c:v>
                </c:pt>
                <c:pt idx="1335">
                  <c:v>0.63504311996841567</c:v>
                </c:pt>
                <c:pt idx="1336">
                  <c:v>-6.7114195858536743E-2</c:v>
                </c:pt>
                <c:pt idx="1337">
                  <c:v>-10.759888183221834</c:v>
                </c:pt>
                <c:pt idx="1338">
                  <c:v>-1.4147371568106231</c:v>
                </c:pt>
                <c:pt idx="1339">
                  <c:v>8.3822637581148367</c:v>
                </c:pt>
                <c:pt idx="1340">
                  <c:v>-2.1585780160219909E-2</c:v>
                </c:pt>
                <c:pt idx="1341">
                  <c:v>5.08746284125034</c:v>
                </c:pt>
                <c:pt idx="1342">
                  <c:v>-2.2324546671454653E-2</c:v>
                </c:pt>
                <c:pt idx="1343">
                  <c:v>-7.8621177729701272E-3</c:v>
                </c:pt>
                <c:pt idx="1344">
                  <c:v>-0.41503749927884381</c:v>
                </c:pt>
                <c:pt idx="1345">
                  <c:v>-9.8830026659424544E-2</c:v>
                </c:pt>
                <c:pt idx="1346">
                  <c:v>-1.4258604685733802</c:v>
                </c:pt>
                <c:pt idx="1347">
                  <c:v>4.273559133363797</c:v>
                </c:pt>
                <c:pt idx="1348">
                  <c:v>-0.15736069180150414</c:v>
                </c:pt>
                <c:pt idx="1349">
                  <c:v>-0.21859884817800188</c:v>
                </c:pt>
                <c:pt idx="1350">
                  <c:v>-0.15491596683422745</c:v>
                </c:pt>
                <c:pt idx="1351">
                  <c:v>-0.11765158865427278</c:v>
                </c:pt>
                <c:pt idx="1352">
                  <c:v>1.9686539887453828E-3</c:v>
                </c:pt>
                <c:pt idx="1353">
                  <c:v>-1.1716854593067496</c:v>
                </c:pt>
                <c:pt idx="1354">
                  <c:v>-0.15545451863397922</c:v>
                </c:pt>
                <c:pt idx="1355">
                  <c:v>-0.242701403736787</c:v>
                </c:pt>
                <c:pt idx="1356">
                  <c:v>-0.35295499050798684</c:v>
                </c:pt>
                <c:pt idx="1357">
                  <c:v>0.24005108783295498</c:v>
                </c:pt>
                <c:pt idx="1358">
                  <c:v>-0.13210353600734498</c:v>
                </c:pt>
                <c:pt idx="1359">
                  <c:v>3.5333073112280892E-2</c:v>
                </c:pt>
                <c:pt idx="1360">
                  <c:v>-0.35845397091247633</c:v>
                </c:pt>
                <c:pt idx="1361">
                  <c:v>6.3521283326630611</c:v>
                </c:pt>
                <c:pt idx="1362">
                  <c:v>0.80761220160191272</c:v>
                </c:pt>
                <c:pt idx="1363">
                  <c:v>0.19264507794239583</c:v>
                </c:pt>
                <c:pt idx="1364">
                  <c:v>-7.6462586799900292</c:v>
                </c:pt>
                <c:pt idx="1365">
                  <c:v>-1.4395104490164707</c:v>
                </c:pt>
                <c:pt idx="1366">
                  <c:v>4.3860584323070784</c:v>
                </c:pt>
                <c:pt idx="1367">
                  <c:v>-0.24792751344358502</c:v>
                </c:pt>
                <c:pt idx="1368">
                  <c:v>3.6069254707521682E-2</c:v>
                </c:pt>
                <c:pt idx="1369">
                  <c:v>-0.43567485512389575</c:v>
                </c:pt>
                <c:pt idx="1370">
                  <c:v>-0.12963528041659567</c:v>
                </c:pt>
                <c:pt idx="1371">
                  <c:v>3.4463872708125742</c:v>
                </c:pt>
                <c:pt idx="1372">
                  <c:v>-7.0389327891398012E-2</c:v>
                </c:pt>
                <c:pt idx="1373">
                  <c:v>1.5594274086140185</c:v>
                </c:pt>
                <c:pt idx="1374">
                  <c:v>0.54252723440075978</c:v>
                </c:pt>
                <c:pt idx="1375">
                  <c:v>1.7487426728841397E-2</c:v>
                </c:pt>
                <c:pt idx="1376">
                  <c:v>0.91312254932003345</c:v>
                </c:pt>
                <c:pt idx="1377">
                  <c:v>-1.9874469496569154</c:v>
                </c:pt>
                <c:pt idx="1378">
                  <c:v>3.5228721514081336</c:v>
                </c:pt>
                <c:pt idx="1379">
                  <c:v>0</c:v>
                </c:pt>
                <c:pt idx="1380">
                  <c:v>0.4180275418846553</c:v>
                </c:pt>
                <c:pt idx="1381">
                  <c:v>-4.642867280445703</c:v>
                </c:pt>
                <c:pt idx="1382">
                  <c:v>0.36773178450048738</c:v>
                </c:pt>
                <c:pt idx="1383">
                  <c:v>-8.3328383598895939E-2</c:v>
                </c:pt>
                <c:pt idx="1384">
                  <c:v>-7.2756342435314411E-2</c:v>
                </c:pt>
                <c:pt idx="1385">
                  <c:v>-0.49913545261104797</c:v>
                </c:pt>
                <c:pt idx="1386">
                  <c:v>-6.2584537378022859E-2</c:v>
                </c:pt>
                <c:pt idx="1387">
                  <c:v>-0.78240856492737321</c:v>
                </c:pt>
                <c:pt idx="1388">
                  <c:v>1.3521602963067776</c:v>
                </c:pt>
                <c:pt idx="1389">
                  <c:v>-6.4130337419715411E-2</c:v>
                </c:pt>
                <c:pt idx="1390">
                  <c:v>7.6582114827517938</c:v>
                </c:pt>
                <c:pt idx="1391">
                  <c:v>-1.7018568406776624</c:v>
                </c:pt>
                <c:pt idx="1392">
                  <c:v>-2.7480736422106852E-2</c:v>
                </c:pt>
                <c:pt idx="1393">
                  <c:v>-0.2325806092920801</c:v>
                </c:pt>
                <c:pt idx="1394">
                  <c:v>7.6462586799900292</c:v>
                </c:pt>
                <c:pt idx="1395">
                  <c:v>-11.10372492250138</c:v>
                </c:pt>
                <c:pt idx="1396">
                  <c:v>-11.485493915223493</c:v>
                </c:pt>
                <c:pt idx="1397">
                  <c:v>-10.146780789986686</c:v>
                </c:pt>
                <c:pt idx="1398">
                  <c:v>11.965904504239749</c:v>
                </c:pt>
                <c:pt idx="1399">
                  <c:v>8.6462586799900301</c:v>
                </c:pt>
                <c:pt idx="1400">
                  <c:v>9.229619965185119</c:v>
                </c:pt>
                <c:pt idx="1401">
                  <c:v>-14.51012541066784</c:v>
                </c:pt>
                <c:pt idx="1402">
                  <c:v>0.13495459191923945</c:v>
                </c:pt>
                <c:pt idx="1403">
                  <c:v>-3.0837403922592876E-2</c:v>
                </c:pt>
                <c:pt idx="1404">
                  <c:v>0.22766736337712257</c:v>
                </c:pt>
                <c:pt idx="1405">
                  <c:v>0.84839759952819338</c:v>
                </c:pt>
                <c:pt idx="1406">
                  <c:v>-0.18442457113742763</c:v>
                </c:pt>
                <c:pt idx="1407">
                  <c:v>-0.33120590847537346</c:v>
                </c:pt>
                <c:pt idx="1408">
                  <c:v>-0.54748779530249325</c:v>
                </c:pt>
                <c:pt idx="1409">
                  <c:v>-0.23177753240072874</c:v>
                </c:pt>
                <c:pt idx="1410">
                  <c:v>-13.724229606238746</c:v>
                </c:pt>
                <c:pt idx="1411">
                  <c:v>-15.530579063234072</c:v>
                </c:pt>
                <c:pt idx="1412">
                  <c:v>9.3822637581148367</c:v>
                </c:pt>
                <c:pt idx="1413">
                  <c:v>-0.30065947813371136</c:v>
                </c:pt>
                <c:pt idx="1414">
                  <c:v>0.11640949211531081</c:v>
                </c:pt>
                <c:pt idx="1415">
                  <c:v>-2.4023901229956417</c:v>
                </c:pt>
                <c:pt idx="1416">
                  <c:v>-2.3625700793847084</c:v>
                </c:pt>
                <c:pt idx="1417">
                  <c:v>-8.3837042924740537</c:v>
                </c:pt>
                <c:pt idx="1418">
                  <c:v>0.32472672824003562</c:v>
                </c:pt>
                <c:pt idx="1419">
                  <c:v>-7.0660891904577721</c:v>
                </c:pt>
                <c:pt idx="1420">
                  <c:v>0.53942110549964273</c:v>
                </c:pt>
                <c:pt idx="1421">
                  <c:v>-0.28040733912218468</c:v>
                </c:pt>
                <c:pt idx="1422">
                  <c:v>-0.39696808202515455</c:v>
                </c:pt>
                <c:pt idx="1423">
                  <c:v>2.3925839245480762E-2</c:v>
                </c:pt>
                <c:pt idx="1424">
                  <c:v>-6.3110043854638004E-2</c:v>
                </c:pt>
                <c:pt idx="1425">
                  <c:v>-0.20645087746742632</c:v>
                </c:pt>
                <c:pt idx="1426">
                  <c:v>-0.18876164345516774</c:v>
                </c:pt>
                <c:pt idx="1427">
                  <c:v>-0.34741306644208364</c:v>
                </c:pt>
                <c:pt idx="1428">
                  <c:v>0.23581293709876971</c:v>
                </c:pt>
                <c:pt idx="1429">
                  <c:v>8.2462160191972972E-2</c:v>
                </c:pt>
                <c:pt idx="1430">
                  <c:v>0.54189377882927015</c:v>
                </c:pt>
                <c:pt idx="1431">
                  <c:v>1.446148031818874</c:v>
                </c:pt>
                <c:pt idx="1432">
                  <c:v>-4.3153583810142004E-2</c:v>
                </c:pt>
                <c:pt idx="1433">
                  <c:v>14.468305841138815</c:v>
                </c:pt>
                <c:pt idx="1434">
                  <c:v>0.13492958008610836</c:v>
                </c:pt>
                <c:pt idx="1435">
                  <c:v>-0.34260166315211205</c:v>
                </c:pt>
                <c:pt idx="1436">
                  <c:v>-5.3457748368417297</c:v>
                </c:pt>
                <c:pt idx="1437">
                  <c:v>8.6450579349844769</c:v>
                </c:pt>
                <c:pt idx="1438">
                  <c:v>1.8076125231726334</c:v>
                </c:pt>
                <c:pt idx="1439">
                  <c:v>0.10309349296410371</c:v>
                </c:pt>
                <c:pt idx="1440">
                  <c:v>-9.7604427459966399</c:v>
                </c:pt>
                <c:pt idx="1441">
                  <c:v>-2.5754081940079074</c:v>
                </c:pt>
                <c:pt idx="1442">
                  <c:v>-0.36040224270199789</c:v>
                </c:pt>
                <c:pt idx="1443">
                  <c:v>0.26303440583379406</c:v>
                </c:pt>
                <c:pt idx="1444">
                  <c:v>0.19264507794239583</c:v>
                </c:pt>
                <c:pt idx="1445">
                  <c:v>0.12109181691736218</c:v>
                </c:pt>
                <c:pt idx="1446">
                  <c:v>2.1157546321003196</c:v>
                </c:pt>
                <c:pt idx="1447">
                  <c:v>-1.1352766366963485</c:v>
                </c:pt>
                <c:pt idx="1448">
                  <c:v>9.5189809291704002</c:v>
                </c:pt>
                <c:pt idx="1449">
                  <c:v>5.5647846187835261</c:v>
                </c:pt>
                <c:pt idx="1450">
                  <c:v>0.29808135293299465</c:v>
                </c:pt>
                <c:pt idx="1451">
                  <c:v>-6.4429434958487288</c:v>
                </c:pt>
                <c:pt idx="1452">
                  <c:v>1.9937059013373284</c:v>
                </c:pt>
                <c:pt idx="1453">
                  <c:v>0</c:v>
                </c:pt>
                <c:pt idx="1454">
                  <c:v>1.9892469437031255</c:v>
                </c:pt>
                <c:pt idx="1455">
                  <c:v>10.451554569765362</c:v>
                </c:pt>
                <c:pt idx="1456">
                  <c:v>-0.57619229109342396</c:v>
                </c:pt>
                <c:pt idx="1457">
                  <c:v>0.25821738953601792</c:v>
                </c:pt>
                <c:pt idx="1458">
                  <c:v>-1.663308552440897</c:v>
                </c:pt>
                <c:pt idx="1459">
                  <c:v>-7.3565094684655372E-2</c:v>
                </c:pt>
                <c:pt idx="1460">
                  <c:v>8.7795604495013627E-2</c:v>
                </c:pt>
                <c:pt idx="1461">
                  <c:v>12.081483438093674</c:v>
                </c:pt>
                <c:pt idx="1462">
                  <c:v>-0.23769155771933054</c:v>
                </c:pt>
                <c:pt idx="1463">
                  <c:v>0.44409996488130632</c:v>
                </c:pt>
                <c:pt idx="1464">
                  <c:v>-0.30945874292514602</c:v>
                </c:pt>
                <c:pt idx="1465">
                  <c:v>-0.32192809488736251</c:v>
                </c:pt>
                <c:pt idx="1466">
                  <c:v>0.8862103427688437</c:v>
                </c:pt>
                <c:pt idx="1467">
                  <c:v>7.6486571760385464</c:v>
                </c:pt>
                <c:pt idx="1468">
                  <c:v>-0.35804752069401402</c:v>
                </c:pt>
                <c:pt idx="1469">
                  <c:v>-1.7548875021634687</c:v>
                </c:pt>
                <c:pt idx="1470">
                  <c:v>0.73696559416620622</c:v>
                </c:pt>
                <c:pt idx="1471">
                  <c:v>11.759333407194662</c:v>
                </c:pt>
                <c:pt idx="1472">
                  <c:v>0.66706358093604989</c:v>
                </c:pt>
                <c:pt idx="1473">
                  <c:v>-7.6486571760385464</c:v>
                </c:pt>
                <c:pt idx="1474">
                  <c:v>-1.8974302663594524</c:v>
                </c:pt>
                <c:pt idx="1475">
                  <c:v>-1.3203842798220253</c:v>
                </c:pt>
                <c:pt idx="1476">
                  <c:v>-10.866248611111173</c:v>
                </c:pt>
                <c:pt idx="1477">
                  <c:v>10.229619965185119</c:v>
                </c:pt>
                <c:pt idx="1478">
                  <c:v>-0.51457317282975812</c:v>
                </c:pt>
                <c:pt idx="1479">
                  <c:v>4.7548875021634691</c:v>
                </c:pt>
                <c:pt idx="1480">
                  <c:v>-1.4152629027697936</c:v>
                </c:pt>
                <c:pt idx="1481">
                  <c:v>0.56856806247048786</c:v>
                </c:pt>
                <c:pt idx="1482">
                  <c:v>-0.53886608613170217</c:v>
                </c:pt>
                <c:pt idx="1483">
                  <c:v>0.7062687969432897</c:v>
                </c:pt>
                <c:pt idx="1484">
                  <c:v>-0.54520479148342171</c:v>
                </c:pt>
                <c:pt idx="1485">
                  <c:v>-5.9228321394775394</c:v>
                </c:pt>
                <c:pt idx="1486">
                  <c:v>-9.2304207950923818</c:v>
                </c:pt>
                <c:pt idx="1487">
                  <c:v>-0.11863636155839832</c:v>
                </c:pt>
                <c:pt idx="1488">
                  <c:v>2.6405424632526526</c:v>
                </c:pt>
                <c:pt idx="1489">
                  <c:v>0.61832109766758703</c:v>
                </c:pt>
                <c:pt idx="1490">
                  <c:v>-3.2396085569129829</c:v>
                </c:pt>
                <c:pt idx="1491">
                  <c:v>-0.10144526355954543</c:v>
                </c:pt>
                <c:pt idx="1492">
                  <c:v>0.26987701793086638</c:v>
                </c:pt>
                <c:pt idx="1493">
                  <c:v>8.0624959257337636</c:v>
                </c:pt>
                <c:pt idx="1494">
                  <c:v>-0.36350320015468002</c:v>
                </c:pt>
                <c:pt idx="1495">
                  <c:v>-0.15370941539545291</c:v>
                </c:pt>
                <c:pt idx="1496">
                  <c:v>0.13565509935756639</c:v>
                </c:pt>
                <c:pt idx="1497">
                  <c:v>-0.56142698626036747</c:v>
                </c:pt>
                <c:pt idx="1498">
                  <c:v>-6.4899774793094847E-2</c:v>
                </c:pt>
                <c:pt idx="1499">
                  <c:v>0.18586654531133384</c:v>
                </c:pt>
                <c:pt idx="1500">
                  <c:v>0.54382380592766977</c:v>
                </c:pt>
                <c:pt idx="1501">
                  <c:v>-0.35327433175470696</c:v>
                </c:pt>
                <c:pt idx="1502">
                  <c:v>0.65533379503725242</c:v>
                </c:pt>
                <c:pt idx="1503">
                  <c:v>-6.8712750084014035E-2</c:v>
                </c:pt>
                <c:pt idx="1504">
                  <c:v>8.7462841250339707E-2</c:v>
                </c:pt>
                <c:pt idx="1505">
                  <c:v>-3.9417921813747923E-3</c:v>
                </c:pt>
                <c:pt idx="1506">
                  <c:v>-6.108809582645717E-3</c:v>
                </c:pt>
                <c:pt idx="1507">
                  <c:v>-0.25032335408424011</c:v>
                </c:pt>
                <c:pt idx="1508">
                  <c:v>-1.0454357637166366E-2</c:v>
                </c:pt>
                <c:pt idx="1509">
                  <c:v>9.229619965185119</c:v>
                </c:pt>
                <c:pt idx="1510">
                  <c:v>-3.2794233663728272</c:v>
                </c:pt>
                <c:pt idx="1511">
                  <c:v>0.1353518528948863</c:v>
                </c:pt>
                <c:pt idx="1512">
                  <c:v>0.73696559416620622</c:v>
                </c:pt>
                <c:pt idx="1513">
                  <c:v>-2.4746523555760662</c:v>
                </c:pt>
                <c:pt idx="1514">
                  <c:v>6.0732489820306386</c:v>
                </c:pt>
                <c:pt idx="1515">
                  <c:v>-1.2094533656289499</c:v>
                </c:pt>
                <c:pt idx="1516">
                  <c:v>-3.3947331923337876E-2</c:v>
                </c:pt>
                <c:pt idx="1517">
                  <c:v>4.1790812500631178</c:v>
                </c:pt>
                <c:pt idx="1518">
                  <c:v>-0.80787007829978152</c:v>
                </c:pt>
                <c:pt idx="1519">
                  <c:v>6.6486571760385464</c:v>
                </c:pt>
                <c:pt idx="1520">
                  <c:v>-0.98119948829898385</c:v>
                </c:pt>
                <c:pt idx="1521">
                  <c:v>-0.24043297689666132</c:v>
                </c:pt>
                <c:pt idx="1522">
                  <c:v>-9.1995784080772788E-2</c:v>
                </c:pt>
                <c:pt idx="1523">
                  <c:v>-0.29680069556658278</c:v>
                </c:pt>
                <c:pt idx="1524">
                  <c:v>-0.28950661719498483</c:v>
                </c:pt>
                <c:pt idx="1525">
                  <c:v>-8.1413213465120898E-2</c:v>
                </c:pt>
                <c:pt idx="1526">
                  <c:v>-1.2340115046032816</c:v>
                </c:pt>
                <c:pt idx="1527">
                  <c:v>-0.25461639132218666</c:v>
                </c:pt>
                <c:pt idx="1528">
                  <c:v>0.45810622117073002</c:v>
                </c:pt>
                <c:pt idx="1529">
                  <c:v>4.4126374071583561</c:v>
                </c:pt>
                <c:pt idx="1530">
                  <c:v>0.12723518829610755</c:v>
                </c:pt>
                <c:pt idx="1531">
                  <c:v>1.5266756653310572E-2</c:v>
                </c:pt>
                <c:pt idx="1532">
                  <c:v>-1.5658536777734517</c:v>
                </c:pt>
                <c:pt idx="1533">
                  <c:v>-13.971812956405426</c:v>
                </c:pt>
                <c:pt idx="1534">
                  <c:v>11.381182412624446</c:v>
                </c:pt>
                <c:pt idx="1535">
                  <c:v>12.059006395201113</c:v>
                </c:pt>
                <c:pt idx="1536">
                  <c:v>-6.3565128777466201E-2</c:v>
                </c:pt>
                <c:pt idx="1537">
                  <c:v>-0.15200309344504997</c:v>
                </c:pt>
                <c:pt idx="1538">
                  <c:v>0.16947422967145581</c:v>
                </c:pt>
                <c:pt idx="1539">
                  <c:v>-0.31831695292959183</c:v>
                </c:pt>
                <c:pt idx="1540">
                  <c:v>12.013322673425447</c:v>
                </c:pt>
                <c:pt idx="1541">
                  <c:v>12.059119092544519</c:v>
                </c:pt>
                <c:pt idx="1542">
                  <c:v>14.702767912403596</c:v>
                </c:pt>
                <c:pt idx="1543">
                  <c:v>10.45189794595189</c:v>
                </c:pt>
                <c:pt idx="1544">
                  <c:v>8.8672787397096631</c:v>
                </c:pt>
                <c:pt idx="1545">
                  <c:v>-0.22677086184702194</c:v>
                </c:pt>
                <c:pt idx="1546">
                  <c:v>0.46756655041979611</c:v>
                </c:pt>
                <c:pt idx="1547">
                  <c:v>0.46756655041979611</c:v>
                </c:pt>
                <c:pt idx="1548">
                  <c:v>-0.22600367488882686</c:v>
                </c:pt>
                <c:pt idx="1549">
                  <c:v>0.39513794184113865</c:v>
                </c:pt>
                <c:pt idx="1550">
                  <c:v>0.22948184612276717</c:v>
                </c:pt>
                <c:pt idx="1551">
                  <c:v>-0.65207669657969303</c:v>
                </c:pt>
                <c:pt idx="1552">
                  <c:v>0.29218075149331013</c:v>
                </c:pt>
                <c:pt idx="1553">
                  <c:v>12.146568675740786</c:v>
                </c:pt>
                <c:pt idx="1554">
                  <c:v>9.7604427459966399</c:v>
                </c:pt>
                <c:pt idx="1555">
                  <c:v>9.7604427459966399</c:v>
                </c:pt>
                <c:pt idx="1556">
                  <c:v>-8.6450579349844769</c:v>
                </c:pt>
                <c:pt idx="1557">
                  <c:v>1.5813602640409608</c:v>
                </c:pt>
                <c:pt idx="1558">
                  <c:v>-1.2005054822672514</c:v>
                </c:pt>
                <c:pt idx="1559">
                  <c:v>8.8683081332894673</c:v>
                </c:pt>
                <c:pt idx="1560">
                  <c:v>3.8073549220576046</c:v>
                </c:pt>
                <c:pt idx="1561">
                  <c:v>12.702822011777029</c:v>
                </c:pt>
                <c:pt idx="1562">
                  <c:v>4.162133145589908</c:v>
                </c:pt>
                <c:pt idx="1563">
                  <c:v>9.8672787397096631</c:v>
                </c:pt>
                <c:pt idx="1564">
                  <c:v>0.26320614502105566</c:v>
                </c:pt>
                <c:pt idx="1565">
                  <c:v>11.550907075927366</c:v>
                </c:pt>
                <c:pt idx="1566">
                  <c:v>1.1248752606043233</c:v>
                </c:pt>
                <c:pt idx="1567">
                  <c:v>-0.85127799744130861</c:v>
                </c:pt>
                <c:pt idx="1568">
                  <c:v>8.8683081332894673</c:v>
                </c:pt>
                <c:pt idx="1569">
                  <c:v>9.2304207950923818</c:v>
                </c:pt>
                <c:pt idx="1570">
                  <c:v>-3.2379969446072758</c:v>
                </c:pt>
                <c:pt idx="1571">
                  <c:v>-3.1663227647621173</c:v>
                </c:pt>
                <c:pt idx="1572">
                  <c:v>0.5720234450136582</c:v>
                </c:pt>
                <c:pt idx="1573">
                  <c:v>-7.9848931076097918</c:v>
                </c:pt>
                <c:pt idx="1574">
                  <c:v>-11.10372492250138</c:v>
                </c:pt>
                <c:pt idx="1575">
                  <c:v>-3.6994207482201433E-2</c:v>
                </c:pt>
                <c:pt idx="1576">
                  <c:v>-11.582612451267021</c:v>
                </c:pt>
                <c:pt idx="1577">
                  <c:v>0.19703684705955357</c:v>
                </c:pt>
                <c:pt idx="1578">
                  <c:v>-0.23379718460869725</c:v>
                </c:pt>
                <c:pt idx="1579">
                  <c:v>1.2223008289205206</c:v>
                </c:pt>
                <c:pt idx="1580">
                  <c:v>0.3649968167792485</c:v>
                </c:pt>
                <c:pt idx="1581">
                  <c:v>-0.44541114832236284</c:v>
                </c:pt>
                <c:pt idx="1582">
                  <c:v>8.7409833147128052E-2</c:v>
                </c:pt>
                <c:pt idx="1583">
                  <c:v>-2.517848304862619</c:v>
                </c:pt>
                <c:pt idx="1584">
                  <c:v>11.702894141119387</c:v>
                </c:pt>
                <c:pt idx="1585">
                  <c:v>0.32262320212359419</c:v>
                </c:pt>
                <c:pt idx="1586">
                  <c:v>8.3537873298808549E-3</c:v>
                </c:pt>
                <c:pt idx="1587">
                  <c:v>-1.1741006774135057</c:v>
                </c:pt>
                <c:pt idx="1588">
                  <c:v>0.84472177452208907</c:v>
                </c:pt>
                <c:pt idx="1589">
                  <c:v>-0.47804729680464425</c:v>
                </c:pt>
                <c:pt idx="1590">
                  <c:v>-7.0660891904577721</c:v>
                </c:pt>
                <c:pt idx="1591">
                  <c:v>0.6819049470786589</c:v>
                </c:pt>
                <c:pt idx="1592">
                  <c:v>-0.67807190511263771</c:v>
                </c:pt>
                <c:pt idx="1593">
                  <c:v>-1.2630344058337941</c:v>
                </c:pt>
                <c:pt idx="1594">
                  <c:v>0.12928301694496647</c:v>
                </c:pt>
                <c:pt idx="1595">
                  <c:v>0.99284020842713405</c:v>
                </c:pt>
                <c:pt idx="1596">
                  <c:v>-0.15391268345368136</c:v>
                </c:pt>
                <c:pt idx="1597">
                  <c:v>-1.7369655941662063</c:v>
                </c:pt>
                <c:pt idx="1598">
                  <c:v>-0.3396300966208215</c:v>
                </c:pt>
                <c:pt idx="1599">
                  <c:v>-0.22404027421793002</c:v>
                </c:pt>
                <c:pt idx="1600">
                  <c:v>-0.99397621237222988</c:v>
                </c:pt>
                <c:pt idx="1601">
                  <c:v>0.62003526763478223</c:v>
                </c:pt>
                <c:pt idx="1602">
                  <c:v>1.9297376643221336</c:v>
                </c:pt>
                <c:pt idx="1603">
                  <c:v>11.416621621364193</c:v>
                </c:pt>
                <c:pt idx="1604">
                  <c:v>-8.3822637581148385</c:v>
                </c:pt>
                <c:pt idx="1605">
                  <c:v>1.6721144498162386</c:v>
                </c:pt>
                <c:pt idx="1606">
                  <c:v>5.9228321394775394</c:v>
                </c:pt>
                <c:pt idx="1607">
                  <c:v>-9.8672787397096631</c:v>
                </c:pt>
                <c:pt idx="1608">
                  <c:v>0.2100352148164647</c:v>
                </c:pt>
                <c:pt idx="1609">
                  <c:v>-0.87326737270638788</c:v>
                </c:pt>
                <c:pt idx="1610">
                  <c:v>1.0423108048579643</c:v>
                </c:pt>
                <c:pt idx="1611">
                  <c:v>-10.229619965185119</c:v>
                </c:pt>
                <c:pt idx="1612">
                  <c:v>-0.26097488365549959</c:v>
                </c:pt>
                <c:pt idx="1613">
                  <c:v>-0.39485961734121339</c:v>
                </c:pt>
                <c:pt idx="1614">
                  <c:v>9.2118201988431389E-2</c:v>
                </c:pt>
                <c:pt idx="1615">
                  <c:v>0.15611920191728196</c:v>
                </c:pt>
                <c:pt idx="1616">
                  <c:v>10.058893689053569</c:v>
                </c:pt>
                <c:pt idx="1617">
                  <c:v>-6.0732489820306386</c:v>
                </c:pt>
                <c:pt idx="1618">
                  <c:v>0.21230360371286375</c:v>
                </c:pt>
                <c:pt idx="1619">
                  <c:v>7.7536600471020248E-2</c:v>
                </c:pt>
                <c:pt idx="1620">
                  <c:v>-4.2644337408493667E-2</c:v>
                </c:pt>
                <c:pt idx="1621">
                  <c:v>11.146780789986687</c:v>
                </c:pt>
                <c:pt idx="1622">
                  <c:v>2.4881529787839729</c:v>
                </c:pt>
                <c:pt idx="1623">
                  <c:v>6.3193826487193891E-2</c:v>
                </c:pt>
                <c:pt idx="1624">
                  <c:v>-0.4576818366873377</c:v>
                </c:pt>
                <c:pt idx="1625">
                  <c:v>-0.61812936465635504</c:v>
                </c:pt>
                <c:pt idx="1626">
                  <c:v>-1.5681622232269512E-2</c:v>
                </c:pt>
                <c:pt idx="1627">
                  <c:v>-8.8672787397096631</c:v>
                </c:pt>
                <c:pt idx="1628">
                  <c:v>0.39221010894093639</c:v>
                </c:pt>
                <c:pt idx="1629">
                  <c:v>-0.14062561578744168</c:v>
                </c:pt>
                <c:pt idx="1630">
                  <c:v>10.381542951184585</c:v>
                </c:pt>
                <c:pt idx="1631">
                  <c:v>0.65156154033751568</c:v>
                </c:pt>
                <c:pt idx="1632">
                  <c:v>1.5849625007211563</c:v>
                </c:pt>
                <c:pt idx="1633">
                  <c:v>6.0732489820306386</c:v>
                </c:pt>
                <c:pt idx="1634">
                  <c:v>1.9874469496569156</c:v>
                </c:pt>
                <c:pt idx="1635">
                  <c:v>-2.1845688334285223</c:v>
                </c:pt>
                <c:pt idx="1636">
                  <c:v>1.5649048483799028</c:v>
                </c:pt>
                <c:pt idx="1637">
                  <c:v>-5.9228321394775394</c:v>
                </c:pt>
                <c:pt idx="1638">
                  <c:v>5.3457748368417306</c:v>
                </c:pt>
                <c:pt idx="1639">
                  <c:v>9.7604427459966399</c:v>
                </c:pt>
                <c:pt idx="1640">
                  <c:v>-0.24914514894213313</c:v>
                </c:pt>
                <c:pt idx="1641">
                  <c:v>-0.13956206636919155</c:v>
                </c:pt>
                <c:pt idx="1642">
                  <c:v>-0.18615578502701516</c:v>
                </c:pt>
                <c:pt idx="1643">
                  <c:v>-9.0597950917951025</c:v>
                </c:pt>
                <c:pt idx="1644">
                  <c:v>6.5963262378358561E-2</c:v>
                </c:pt>
                <c:pt idx="1645">
                  <c:v>-6.4103194857447948E-2</c:v>
                </c:pt>
                <c:pt idx="1646">
                  <c:v>0.88060390408824285</c:v>
                </c:pt>
                <c:pt idx="1647">
                  <c:v>12.840253402578229</c:v>
                </c:pt>
                <c:pt idx="1648">
                  <c:v>7.7503534013769221E-2</c:v>
                </c:pt>
                <c:pt idx="1649">
                  <c:v>-9.2157444580703296E-2</c:v>
                </c:pt>
                <c:pt idx="1650">
                  <c:v>0.12934537544342617</c:v>
                </c:pt>
                <c:pt idx="1651">
                  <c:v>-4.6314487316457846E-3</c:v>
                </c:pt>
                <c:pt idx="1652">
                  <c:v>-0.26664565938617268</c:v>
                </c:pt>
                <c:pt idx="1653">
                  <c:v>0.37064337992039054</c:v>
                </c:pt>
                <c:pt idx="1654">
                  <c:v>-11.58276924038209</c:v>
                </c:pt>
                <c:pt idx="1655">
                  <c:v>3.0236021165752018</c:v>
                </c:pt>
                <c:pt idx="1656">
                  <c:v>2.8964736252139096E-2</c:v>
                </c:pt>
                <c:pt idx="1657">
                  <c:v>5.3031233461796751E-2</c:v>
                </c:pt>
                <c:pt idx="1658">
                  <c:v>1.7674892323190857E-2</c:v>
                </c:pt>
                <c:pt idx="1659">
                  <c:v>-6.1308361336994618E-3</c:v>
                </c:pt>
                <c:pt idx="1660">
                  <c:v>3.3836231461930641E-2</c:v>
                </c:pt>
                <c:pt idx="1661">
                  <c:v>2.1565349834933658E-2</c:v>
                </c:pt>
                <c:pt idx="1662">
                  <c:v>12.125090539303256</c:v>
                </c:pt>
                <c:pt idx="1663">
                  <c:v>9.6429762683092862E-2</c:v>
                </c:pt>
                <c:pt idx="1664">
                  <c:v>3.5374330101885079E-2</c:v>
                </c:pt>
                <c:pt idx="1665">
                  <c:v>6.1751011091444E-2</c:v>
                </c:pt>
                <c:pt idx="1666">
                  <c:v>0.11596601804832488</c:v>
                </c:pt>
                <c:pt idx="1667">
                  <c:v>5.4961275382693596E-2</c:v>
                </c:pt>
                <c:pt idx="1668">
                  <c:v>0.11353833554756573</c:v>
                </c:pt>
                <c:pt idx="1669">
                  <c:v>0.17382945589822832</c:v>
                </c:pt>
                <c:pt idx="1670">
                  <c:v>1.8354711391186311</c:v>
                </c:pt>
                <c:pt idx="1671">
                  <c:v>0.45187426745921505</c:v>
                </c:pt>
                <c:pt idx="1672">
                  <c:v>-0.15200309344504997</c:v>
                </c:pt>
                <c:pt idx="1673">
                  <c:v>6.8712750084014618E-2</c:v>
                </c:pt>
                <c:pt idx="1674">
                  <c:v>0.25902453019846317</c:v>
                </c:pt>
                <c:pt idx="1675">
                  <c:v>1.1181814263483143</c:v>
                </c:pt>
                <c:pt idx="1676">
                  <c:v>-0.26748031086498586</c:v>
                </c:pt>
                <c:pt idx="1677">
                  <c:v>-7.777309400907613E-2</c:v>
                </c:pt>
                <c:pt idx="1678">
                  <c:v>-3.5429489537597898E-2</c:v>
                </c:pt>
                <c:pt idx="1679">
                  <c:v>-7.0660891904577721</c:v>
                </c:pt>
                <c:pt idx="1680">
                  <c:v>-0.25360499291386318</c:v>
                </c:pt>
                <c:pt idx="1681">
                  <c:v>-7.7085376971699787E-2</c:v>
                </c:pt>
                <c:pt idx="1682">
                  <c:v>-8.3837042924740537</c:v>
                </c:pt>
                <c:pt idx="1683">
                  <c:v>-0.12157605969354189</c:v>
                </c:pt>
                <c:pt idx="1684">
                  <c:v>-3.8360473698760097E-2</c:v>
                </c:pt>
                <c:pt idx="1685">
                  <c:v>-10.845751385070784</c:v>
                </c:pt>
                <c:pt idx="1686">
                  <c:v>6.9464819663099989E-2</c:v>
                </c:pt>
                <c:pt idx="1687">
                  <c:v>0.16213619948125063</c:v>
                </c:pt>
                <c:pt idx="1688">
                  <c:v>-1.6230490392398531E-2</c:v>
                </c:pt>
                <c:pt idx="1689">
                  <c:v>-10.966265102877133</c:v>
                </c:pt>
                <c:pt idx="1690">
                  <c:v>-0.68084898978321129</c:v>
                </c:pt>
                <c:pt idx="1691">
                  <c:v>0.93573360419937646</c:v>
                </c:pt>
                <c:pt idx="1692">
                  <c:v>-3.8073549220576037</c:v>
                </c:pt>
                <c:pt idx="1693">
                  <c:v>9.6507980853346373E-2</c:v>
                </c:pt>
                <c:pt idx="1694">
                  <c:v>1.0968615392525893</c:v>
                </c:pt>
                <c:pt idx="1695">
                  <c:v>0.55345152797593844</c:v>
                </c:pt>
                <c:pt idx="1696">
                  <c:v>0.60514038265878667</c:v>
                </c:pt>
                <c:pt idx="1697">
                  <c:v>0.7299108366322562</c:v>
                </c:pt>
                <c:pt idx="1698">
                  <c:v>-0.27008916336774419</c:v>
                </c:pt>
                <c:pt idx="1699">
                  <c:v>0.7858751946471525</c:v>
                </c:pt>
                <c:pt idx="1700">
                  <c:v>0.49673531770942114</c:v>
                </c:pt>
                <c:pt idx="1701">
                  <c:v>-0.11049954126555055</c:v>
                </c:pt>
                <c:pt idx="1702">
                  <c:v>3.4673803717527876</c:v>
                </c:pt>
                <c:pt idx="1703">
                  <c:v>-2.8744691179161412</c:v>
                </c:pt>
                <c:pt idx="1704">
                  <c:v>0.62901768079909182</c:v>
                </c:pt>
                <c:pt idx="1705">
                  <c:v>-1.3048545815284207</c:v>
                </c:pt>
                <c:pt idx="1706">
                  <c:v>1.5025003405291835</c:v>
                </c:pt>
                <c:pt idx="1707">
                  <c:v>-11.989867514616474</c:v>
                </c:pt>
                <c:pt idx="1708">
                  <c:v>-0.11890540526881919</c:v>
                </c:pt>
                <c:pt idx="1709">
                  <c:v>-0.73576384895645319</c:v>
                </c:pt>
                <c:pt idx="1710">
                  <c:v>-0.28203536776384952</c:v>
                </c:pt>
                <c:pt idx="1711">
                  <c:v>0.4449907213804718</c:v>
                </c:pt>
                <c:pt idx="1712">
                  <c:v>1.0702004383951451</c:v>
                </c:pt>
                <c:pt idx="1713">
                  <c:v>-12.501920096027913</c:v>
                </c:pt>
                <c:pt idx="1714">
                  <c:v>-0.49476469174957788</c:v>
                </c:pt>
                <c:pt idx="1715">
                  <c:v>0.43581906141534676</c:v>
                </c:pt>
                <c:pt idx="1716">
                  <c:v>7.6486571760385464</c:v>
                </c:pt>
                <c:pt idx="1717">
                  <c:v>-9.3516754382814149</c:v>
                </c:pt>
                <c:pt idx="1718">
                  <c:v>-9.2304207950923818</c:v>
                </c:pt>
                <c:pt idx="1719">
                  <c:v>-0.18555565315607639</c:v>
                </c:pt>
                <c:pt idx="1720">
                  <c:v>-11.229019050893521</c:v>
                </c:pt>
                <c:pt idx="1721">
                  <c:v>13.542749764499163</c:v>
                </c:pt>
                <c:pt idx="1722">
                  <c:v>9.0140274153238545E-4</c:v>
                </c:pt>
                <c:pt idx="1723">
                  <c:v>2.9609614898293537</c:v>
                </c:pt>
                <c:pt idx="1724">
                  <c:v>5.9135124087332382E-2</c:v>
                </c:pt>
                <c:pt idx="1725">
                  <c:v>0.60941554444569512</c:v>
                </c:pt>
                <c:pt idx="1726">
                  <c:v>-10.059344460824425</c:v>
                </c:pt>
                <c:pt idx="1727">
                  <c:v>12.228918874172939</c:v>
                </c:pt>
                <c:pt idx="1728">
                  <c:v>-12.451296983981448</c:v>
                </c:pt>
                <c:pt idx="1729">
                  <c:v>7.0660891904577738</c:v>
                </c:pt>
                <c:pt idx="1730">
                  <c:v>10.306821202497154</c:v>
                </c:pt>
                <c:pt idx="1731">
                  <c:v>-8.0624959257337636</c:v>
                </c:pt>
                <c:pt idx="1732">
                  <c:v>0.1012833358371817</c:v>
                </c:pt>
                <c:pt idx="1733">
                  <c:v>3.4773604626850836</c:v>
                </c:pt>
                <c:pt idx="1734">
                  <c:v>-10.583082767502933</c:v>
                </c:pt>
                <c:pt idx="1735">
                  <c:v>7.6486571760385464</c:v>
                </c:pt>
                <c:pt idx="1736">
                  <c:v>-1.7837027082403278</c:v>
                </c:pt>
                <c:pt idx="1737">
                  <c:v>0.58616125030478206</c:v>
                </c:pt>
                <c:pt idx="1738">
                  <c:v>-0.91997791656879524</c:v>
                </c:pt>
                <c:pt idx="1739">
                  <c:v>-3.7967850199020665E-2</c:v>
                </c:pt>
                <c:pt idx="1740">
                  <c:v>-6.3279268355088059</c:v>
                </c:pt>
                <c:pt idx="1741">
                  <c:v>-7.0660891904577721</c:v>
                </c:pt>
                <c:pt idx="1742">
                  <c:v>-8.8683081332894673</c:v>
                </c:pt>
                <c:pt idx="1743">
                  <c:v>5.3457748368417297</c:v>
                </c:pt>
                <c:pt idx="1744">
                  <c:v>-11.759610821875043</c:v>
                </c:pt>
                <c:pt idx="1745">
                  <c:v>-2.2223924213364481</c:v>
                </c:pt>
                <c:pt idx="1746">
                  <c:v>-0.21759143507262696</c:v>
                </c:pt>
                <c:pt idx="1747">
                  <c:v>-0.41463713989209572</c:v>
                </c:pt>
                <c:pt idx="1748">
                  <c:v>-8.6462586799900301</c:v>
                </c:pt>
                <c:pt idx="1749">
                  <c:v>3.0245049635086487</c:v>
                </c:pt>
                <c:pt idx="1750">
                  <c:v>-2.7162070339994089</c:v>
                </c:pt>
                <c:pt idx="1751">
                  <c:v>13.398788218875772</c:v>
                </c:pt>
                <c:pt idx="1752">
                  <c:v>1.0155176110591047</c:v>
                </c:pt>
                <c:pt idx="1753">
                  <c:v>-7.2252404985326617</c:v>
                </c:pt>
                <c:pt idx="1754">
                  <c:v>11.89191024986467</c:v>
                </c:pt>
                <c:pt idx="1755">
                  <c:v>5.0396659946406137</c:v>
                </c:pt>
                <c:pt idx="1756">
                  <c:v>-2.6989148901874902</c:v>
                </c:pt>
                <c:pt idx="1757">
                  <c:v>3.2312187826163687</c:v>
                </c:pt>
                <c:pt idx="1758">
                  <c:v>9.8672787397096631</c:v>
                </c:pt>
                <c:pt idx="1759">
                  <c:v>-2.5749088360572334</c:v>
                </c:pt>
                <c:pt idx="1760">
                  <c:v>1.7768779802277765</c:v>
                </c:pt>
                <c:pt idx="1761">
                  <c:v>-1.7449866597672623</c:v>
                </c:pt>
                <c:pt idx="1762">
                  <c:v>-9.0606959316875546</c:v>
                </c:pt>
                <c:pt idx="1763">
                  <c:v>-7.7305380888965602E-2</c:v>
                </c:pt>
                <c:pt idx="1764">
                  <c:v>8.3837042924740537</c:v>
                </c:pt>
                <c:pt idx="1765">
                  <c:v>-12.989631026616456</c:v>
                </c:pt>
                <c:pt idx="1766">
                  <c:v>-0.22230657984409005</c:v>
                </c:pt>
                <c:pt idx="1767">
                  <c:v>8.8683081332894673</c:v>
                </c:pt>
                <c:pt idx="1768">
                  <c:v>-3.0856605986163537</c:v>
                </c:pt>
                <c:pt idx="1769">
                  <c:v>-0.27191255718024671</c:v>
                </c:pt>
                <c:pt idx="1770">
                  <c:v>0.64414469993284784</c:v>
                </c:pt>
                <c:pt idx="1771">
                  <c:v>7.0660891904577738</c:v>
                </c:pt>
                <c:pt idx="1772">
                  <c:v>3.4041138502426067</c:v>
                </c:pt>
                <c:pt idx="1773">
                  <c:v>9.3822637581148367</c:v>
                </c:pt>
                <c:pt idx="1774">
                  <c:v>0.10861049793166934</c:v>
                </c:pt>
                <c:pt idx="1775">
                  <c:v>-1.118473469879856</c:v>
                </c:pt>
                <c:pt idx="1776">
                  <c:v>0.12832409697553965</c:v>
                </c:pt>
                <c:pt idx="1777">
                  <c:v>1.0076535725434355</c:v>
                </c:pt>
                <c:pt idx="1778">
                  <c:v>-0.65207669657969347</c:v>
                </c:pt>
                <c:pt idx="1779">
                  <c:v>-0.27694671268904786</c:v>
                </c:pt>
                <c:pt idx="1780">
                  <c:v>-0.70360699721977515</c:v>
                </c:pt>
                <c:pt idx="1781">
                  <c:v>-1.893084796083488</c:v>
                </c:pt>
                <c:pt idx="1782">
                  <c:v>0.61470984411520802</c:v>
                </c:pt>
                <c:pt idx="1783">
                  <c:v>-3.8160371651574048</c:v>
                </c:pt>
                <c:pt idx="1784">
                  <c:v>0.20163386116965043</c:v>
                </c:pt>
                <c:pt idx="1785">
                  <c:v>-0.97085365434048343</c:v>
                </c:pt>
                <c:pt idx="1786">
                  <c:v>-10.703038388986418</c:v>
                </c:pt>
                <c:pt idx="1787">
                  <c:v>-0.75802720969403581</c:v>
                </c:pt>
                <c:pt idx="1788">
                  <c:v>9.2304207950923818</c:v>
                </c:pt>
                <c:pt idx="1789">
                  <c:v>-9.0606959316875546</c:v>
                </c:pt>
                <c:pt idx="1790">
                  <c:v>-0.11226623225091233</c:v>
                </c:pt>
                <c:pt idx="1791">
                  <c:v>4.8907709302452416</c:v>
                </c:pt>
                <c:pt idx="1792">
                  <c:v>0.15304437464571308</c:v>
                </c:pt>
                <c:pt idx="1793">
                  <c:v>-7.4609552133689708E-2</c:v>
                </c:pt>
                <c:pt idx="1794">
                  <c:v>-0.24616058726939766</c:v>
                </c:pt>
                <c:pt idx="1795">
                  <c:v>1.321657648726501</c:v>
                </c:pt>
                <c:pt idx="1796">
                  <c:v>-3.0874628412503395</c:v>
                </c:pt>
                <c:pt idx="1797">
                  <c:v>-1.5849625007211563</c:v>
                </c:pt>
                <c:pt idx="1798">
                  <c:v>0.23752813045389717</c:v>
                </c:pt>
                <c:pt idx="1799">
                  <c:v>-0.35049724708413305</c:v>
                </c:pt>
                <c:pt idx="1800">
                  <c:v>-0.28010791919273559</c:v>
                </c:pt>
                <c:pt idx="1801">
                  <c:v>10.643856189774725</c:v>
                </c:pt>
                <c:pt idx="1802">
                  <c:v>0.87326737270638788</c:v>
                </c:pt>
                <c:pt idx="1803">
                  <c:v>0.88264304936184135</c:v>
                </c:pt>
                <c:pt idx="1804">
                  <c:v>0.15200309344504975</c:v>
                </c:pt>
                <c:pt idx="1805">
                  <c:v>-0.54933859099043503</c:v>
                </c:pt>
                <c:pt idx="1806">
                  <c:v>-1.9727417929555759</c:v>
                </c:pt>
                <c:pt idx="1807">
                  <c:v>-1.0588936890535685</c:v>
                </c:pt>
                <c:pt idx="1808">
                  <c:v>5.5647846187835261</c:v>
                </c:pt>
                <c:pt idx="1809">
                  <c:v>-0.26793320524663305</c:v>
                </c:pt>
                <c:pt idx="1810">
                  <c:v>-0.17161137807019897</c:v>
                </c:pt>
                <c:pt idx="1811">
                  <c:v>3.8073549220576046</c:v>
                </c:pt>
                <c:pt idx="1812">
                  <c:v>13.081316989285773</c:v>
                </c:pt>
                <c:pt idx="1813">
                  <c:v>1.4825443186371201</c:v>
                </c:pt>
                <c:pt idx="1814">
                  <c:v>-1.792190799726278E-2</c:v>
                </c:pt>
                <c:pt idx="1815">
                  <c:v>0.32729460463717797</c:v>
                </c:pt>
                <c:pt idx="1816">
                  <c:v>-10.45189794595189</c:v>
                </c:pt>
                <c:pt idx="1817">
                  <c:v>0.45110675398636557</c:v>
                </c:pt>
                <c:pt idx="1818">
                  <c:v>3.7474705418662962E-2</c:v>
                </c:pt>
                <c:pt idx="1819">
                  <c:v>0.12613187981839441</c:v>
                </c:pt>
                <c:pt idx="1820">
                  <c:v>-5.5545888516776376</c:v>
                </c:pt>
                <c:pt idx="1821">
                  <c:v>-0.1338342619129986</c:v>
                </c:pt>
                <c:pt idx="1822">
                  <c:v>-10.229219383469125</c:v>
                </c:pt>
                <c:pt idx="1823">
                  <c:v>-1.609375835871818</c:v>
                </c:pt>
                <c:pt idx="1824">
                  <c:v>-2.1056101879605991</c:v>
                </c:pt>
                <c:pt idx="1825">
                  <c:v>-6.0732489820306386</c:v>
                </c:pt>
                <c:pt idx="1826">
                  <c:v>-13.177834761777078</c:v>
                </c:pt>
                <c:pt idx="1827">
                  <c:v>-2.5829607034790949</c:v>
                </c:pt>
                <c:pt idx="1828">
                  <c:v>12.208843990734614</c:v>
                </c:pt>
                <c:pt idx="1829">
                  <c:v>-8.6462586799900301</c:v>
                </c:pt>
                <c:pt idx="1830">
                  <c:v>-0.1185709177638898</c:v>
                </c:pt>
                <c:pt idx="1831">
                  <c:v>0</c:v>
                </c:pt>
                <c:pt idx="1832">
                  <c:v>1.1520030934450503</c:v>
                </c:pt>
                <c:pt idx="1833">
                  <c:v>-9.6450579349844787</c:v>
                </c:pt>
                <c:pt idx="1834">
                  <c:v>1.7191418408785257</c:v>
                </c:pt>
                <c:pt idx="1835">
                  <c:v>1.041383920765119</c:v>
                </c:pt>
                <c:pt idx="1836">
                  <c:v>-9.2304207950923818</c:v>
                </c:pt>
                <c:pt idx="1837">
                  <c:v>-11.307200809140809</c:v>
                </c:pt>
                <c:pt idx="1838">
                  <c:v>-4.302114223959868</c:v>
                </c:pt>
                <c:pt idx="1839">
                  <c:v>7.0660891904577738</c:v>
                </c:pt>
                <c:pt idx="1840">
                  <c:v>-0.7215048685122295</c:v>
                </c:pt>
                <c:pt idx="1841">
                  <c:v>-14.081316989285773</c:v>
                </c:pt>
                <c:pt idx="1842">
                  <c:v>-7.6486571760385464</c:v>
                </c:pt>
                <c:pt idx="1843">
                  <c:v>-0.77913504841014558</c:v>
                </c:pt>
                <c:pt idx="1844">
                  <c:v>-6.0732489820306386</c:v>
                </c:pt>
                <c:pt idx="1845">
                  <c:v>-0.1087062594424999</c:v>
                </c:pt>
                <c:pt idx="1846">
                  <c:v>9.9822748477916973E-2</c:v>
                </c:pt>
                <c:pt idx="1847">
                  <c:v>-0.42294269736418993</c:v>
                </c:pt>
                <c:pt idx="1848">
                  <c:v>0.35147237050137753</c:v>
                </c:pt>
                <c:pt idx="1849">
                  <c:v>-0.55254102302877883</c:v>
                </c:pt>
                <c:pt idx="1850">
                  <c:v>-9.5183253076908674</c:v>
                </c:pt>
                <c:pt idx="1851">
                  <c:v>5.9752046209167763E-2</c:v>
                </c:pt>
                <c:pt idx="1852">
                  <c:v>-0.75256244921722482</c:v>
                </c:pt>
                <c:pt idx="1853">
                  <c:v>-0.17768561747106207</c:v>
                </c:pt>
                <c:pt idx="1854">
                  <c:v>0.30301609132530438</c:v>
                </c:pt>
                <c:pt idx="1855">
                  <c:v>1.3219280948873622</c:v>
                </c:pt>
                <c:pt idx="1856">
                  <c:v>-0.32337006906126881</c:v>
                </c:pt>
                <c:pt idx="1857">
                  <c:v>-0.59464406961152283</c:v>
                </c:pt>
                <c:pt idx="1858">
                  <c:v>2.9747343394052241E-2</c:v>
                </c:pt>
                <c:pt idx="1859">
                  <c:v>-9.3822637581148367</c:v>
                </c:pt>
                <c:pt idx="1860">
                  <c:v>7.6350886130114828E-2</c:v>
                </c:pt>
                <c:pt idx="1861">
                  <c:v>5.08746284125034</c:v>
                </c:pt>
                <c:pt idx="1862">
                  <c:v>-2.6288167903105841</c:v>
                </c:pt>
                <c:pt idx="1863">
                  <c:v>1.9454730579275705</c:v>
                </c:pt>
                <c:pt idx="1864">
                  <c:v>-3.9528364186637507E-2</c:v>
                </c:pt>
                <c:pt idx="1865">
                  <c:v>-1.8043935216864968</c:v>
                </c:pt>
                <c:pt idx="1866">
                  <c:v>0.15432814639129402</c:v>
                </c:pt>
                <c:pt idx="1867">
                  <c:v>-9.0606959316875546</c:v>
                </c:pt>
                <c:pt idx="1868">
                  <c:v>0.16227142889887683</c:v>
                </c:pt>
                <c:pt idx="1869">
                  <c:v>-9.5196362528432132</c:v>
                </c:pt>
                <c:pt idx="1870">
                  <c:v>0.33982634923801375</c:v>
                </c:pt>
                <c:pt idx="1871">
                  <c:v>2.031103632677683</c:v>
                </c:pt>
                <c:pt idx="1872">
                  <c:v>1.84799690655495</c:v>
                </c:pt>
                <c:pt idx="1873">
                  <c:v>1.7511794533859073</c:v>
                </c:pt>
                <c:pt idx="1874">
                  <c:v>0</c:v>
                </c:pt>
                <c:pt idx="1875">
                  <c:v>-0.16371985191560429</c:v>
                </c:pt>
                <c:pt idx="1876">
                  <c:v>7.6462586799900292</c:v>
                </c:pt>
                <c:pt idx="1877">
                  <c:v>0.62148837674627011</c:v>
                </c:pt>
                <c:pt idx="1878">
                  <c:v>1.1304769166377628</c:v>
                </c:pt>
                <c:pt idx="1879">
                  <c:v>-0.13210353600734498</c:v>
                </c:pt>
                <c:pt idx="1880">
                  <c:v>2.236781302845451E-2</c:v>
                </c:pt>
                <c:pt idx="1881">
                  <c:v>-4.2957200611663096E-2</c:v>
                </c:pt>
                <c:pt idx="1882">
                  <c:v>9.2304207950923818</c:v>
                </c:pt>
                <c:pt idx="1883">
                  <c:v>-1.2186215636711162</c:v>
                </c:pt>
                <c:pt idx="1884">
                  <c:v>-0.4204110657290086</c:v>
                </c:pt>
                <c:pt idx="1885">
                  <c:v>2.8479969065549495</c:v>
                </c:pt>
                <c:pt idx="1886">
                  <c:v>-9.6444571875092606</c:v>
                </c:pt>
                <c:pt idx="1887">
                  <c:v>-7.1951468115259205</c:v>
                </c:pt>
                <c:pt idx="1888">
                  <c:v>-1.2129937233341985</c:v>
                </c:pt>
                <c:pt idx="1889">
                  <c:v>6.0732489820306386</c:v>
                </c:pt>
                <c:pt idx="1890">
                  <c:v>12.879136486120251</c:v>
                </c:pt>
                <c:pt idx="1891">
                  <c:v>1.2365740368773812</c:v>
                </c:pt>
                <c:pt idx="1892">
                  <c:v>-10.703038388986418</c:v>
                </c:pt>
                <c:pt idx="1893">
                  <c:v>9.6444571875092606</c:v>
                </c:pt>
                <c:pt idx="1894">
                  <c:v>7.6486571760385464</c:v>
                </c:pt>
                <c:pt idx="1895">
                  <c:v>-10.643856189774725</c:v>
                </c:pt>
                <c:pt idx="1896">
                  <c:v>-8.6462586799900301</c:v>
                </c:pt>
                <c:pt idx="1897">
                  <c:v>-9.2304207950923818</c:v>
                </c:pt>
                <c:pt idx="1898">
                  <c:v>-1.9198554134974422</c:v>
                </c:pt>
                <c:pt idx="1899">
                  <c:v>-5.3457748368417297</c:v>
                </c:pt>
                <c:pt idx="1900">
                  <c:v>1.398549376490275</c:v>
                </c:pt>
                <c:pt idx="1901">
                  <c:v>-2.5208321633014403</c:v>
                </c:pt>
                <c:pt idx="1902">
                  <c:v>-0.17880315278876519</c:v>
                </c:pt>
                <c:pt idx="1903">
                  <c:v>-7.5062948974027752E-2</c:v>
                </c:pt>
                <c:pt idx="1904">
                  <c:v>-0.68765530071201664</c:v>
                </c:pt>
                <c:pt idx="1905">
                  <c:v>1.1693240037077772</c:v>
                </c:pt>
                <c:pt idx="1906">
                  <c:v>11.89178370321831</c:v>
                </c:pt>
                <c:pt idx="1907">
                  <c:v>-4.8909600480946565E-2</c:v>
                </c:pt>
                <c:pt idx="1908">
                  <c:v>-2.4828019197521494</c:v>
                </c:pt>
                <c:pt idx="1909">
                  <c:v>0.41383874969521822</c:v>
                </c:pt>
                <c:pt idx="1910">
                  <c:v>0.13392680320491529</c:v>
                </c:pt>
                <c:pt idx="1911">
                  <c:v>-0.17577125937800014</c:v>
                </c:pt>
                <c:pt idx="1912">
                  <c:v>0.41498285277438135</c:v>
                </c:pt>
                <c:pt idx="1913">
                  <c:v>-8.6462586799900301</c:v>
                </c:pt>
                <c:pt idx="1914">
                  <c:v>-9.0606959316875546</c:v>
                </c:pt>
                <c:pt idx="1915">
                  <c:v>-8.8672787397096631</c:v>
                </c:pt>
                <c:pt idx="1916">
                  <c:v>-9.1295094327481396E-2</c:v>
                </c:pt>
                <c:pt idx="1917">
                  <c:v>0.57102330976328253</c:v>
                </c:pt>
                <c:pt idx="1918">
                  <c:v>-3.0696797222916385E-2</c:v>
                </c:pt>
                <c:pt idx="1919">
                  <c:v>-7.3635136982148648</c:v>
                </c:pt>
                <c:pt idx="1920">
                  <c:v>7.6486571760385464</c:v>
                </c:pt>
                <c:pt idx="1921">
                  <c:v>-3.0864025297979554</c:v>
                </c:pt>
                <c:pt idx="1922">
                  <c:v>-0.18440271228725338</c:v>
                </c:pt>
                <c:pt idx="1923">
                  <c:v>-1.3657033032168895</c:v>
                </c:pt>
                <c:pt idx="1924">
                  <c:v>0.93822380241331016</c:v>
                </c:pt>
                <c:pt idx="1925">
                  <c:v>8.6462586799900301</c:v>
                </c:pt>
                <c:pt idx="1926">
                  <c:v>-1.6261851634476694</c:v>
                </c:pt>
                <c:pt idx="1927">
                  <c:v>5.1151338085394755</c:v>
                </c:pt>
                <c:pt idx="1928">
                  <c:v>2.7513208871432759</c:v>
                </c:pt>
                <c:pt idx="1929">
                  <c:v>-0.41383575406909062</c:v>
                </c:pt>
                <c:pt idx="1930">
                  <c:v>7.5974318526833731</c:v>
                </c:pt>
                <c:pt idx="1931">
                  <c:v>-0.63949978473058866</c:v>
                </c:pt>
                <c:pt idx="1932">
                  <c:v>-10.451554569765362</c:v>
                </c:pt>
                <c:pt idx="1933">
                  <c:v>1.8912937405574999</c:v>
                </c:pt>
                <c:pt idx="1934">
                  <c:v>-8.2462160191973E-2</c:v>
                </c:pt>
                <c:pt idx="1935">
                  <c:v>14.590294645317085</c:v>
                </c:pt>
                <c:pt idx="1936">
                  <c:v>-0.57427941895402568</c:v>
                </c:pt>
                <c:pt idx="1937">
                  <c:v>5.7459543773934607</c:v>
                </c:pt>
                <c:pt idx="1938">
                  <c:v>9.6861539252588974E-2</c:v>
                </c:pt>
                <c:pt idx="1939">
                  <c:v>-6.5133069586744896E-3</c:v>
                </c:pt>
                <c:pt idx="1940">
                  <c:v>0.16046467219324612</c:v>
                </c:pt>
                <c:pt idx="1941">
                  <c:v>-0.91543570474152691</c:v>
                </c:pt>
                <c:pt idx="1942">
                  <c:v>-0.71424551766612288</c:v>
                </c:pt>
                <c:pt idx="1943">
                  <c:v>9.0197808971578142E-2</c:v>
                </c:pt>
                <c:pt idx="1944">
                  <c:v>-7.0660891904577721</c:v>
                </c:pt>
                <c:pt idx="1945">
                  <c:v>9.3822637581148367</c:v>
                </c:pt>
                <c:pt idx="1946">
                  <c:v>1.9535406889073399</c:v>
                </c:pt>
                <c:pt idx="1947">
                  <c:v>-8.0606959316875546</c:v>
                </c:pt>
                <c:pt idx="1948">
                  <c:v>10.229219383469125</c:v>
                </c:pt>
                <c:pt idx="1949">
                  <c:v>1.2474057173457085</c:v>
                </c:pt>
                <c:pt idx="1950">
                  <c:v>-0.99729916606133662</c:v>
                </c:pt>
                <c:pt idx="1951">
                  <c:v>-3.5237180056541202E-2</c:v>
                </c:pt>
                <c:pt idx="1952">
                  <c:v>-0.15086666562662759</c:v>
                </c:pt>
                <c:pt idx="1953">
                  <c:v>-0.57031572475675485</c:v>
                </c:pt>
                <c:pt idx="1954">
                  <c:v>1.266280065337448</c:v>
                </c:pt>
                <c:pt idx="1955">
                  <c:v>0.10433665981473583</c:v>
                </c:pt>
                <c:pt idx="1956">
                  <c:v>-0.56985560833094739</c:v>
                </c:pt>
                <c:pt idx="1957">
                  <c:v>0.84735620707028236</c:v>
                </c:pt>
                <c:pt idx="1958">
                  <c:v>-3.2421477692377507E-2</c:v>
                </c:pt>
                <c:pt idx="1959">
                  <c:v>-5.6583528366367597E-2</c:v>
                </c:pt>
                <c:pt idx="1960">
                  <c:v>-2.1635307747273469</c:v>
                </c:pt>
                <c:pt idx="1961">
                  <c:v>-8.2304207950923836</c:v>
                </c:pt>
                <c:pt idx="1962">
                  <c:v>-2.0492919307928403</c:v>
                </c:pt>
                <c:pt idx="1963">
                  <c:v>-0.84799690655494997</c:v>
                </c:pt>
                <c:pt idx="1964">
                  <c:v>0.90604982921197819</c:v>
                </c:pt>
                <c:pt idx="1965">
                  <c:v>-1.5177827293056487</c:v>
                </c:pt>
                <c:pt idx="1966">
                  <c:v>0.16738216677010753</c:v>
                </c:pt>
                <c:pt idx="1967">
                  <c:v>5.9228321394775394</c:v>
                </c:pt>
                <c:pt idx="1968">
                  <c:v>-0.14000747874509756</c:v>
                </c:pt>
                <c:pt idx="1969">
                  <c:v>0.30812229536233221</c:v>
                </c:pt>
                <c:pt idx="1970">
                  <c:v>-9.5189809291704002</c:v>
                </c:pt>
                <c:pt idx="1971">
                  <c:v>-2.6824386520937766</c:v>
                </c:pt>
                <c:pt idx="1972">
                  <c:v>9.1423027763594886E-2</c:v>
                </c:pt>
                <c:pt idx="1973">
                  <c:v>0.3712558072509306</c:v>
                </c:pt>
                <c:pt idx="1974">
                  <c:v>-2.2447048574117909</c:v>
                </c:pt>
                <c:pt idx="1975">
                  <c:v>-2.7929996290805343</c:v>
                </c:pt>
                <c:pt idx="1976">
                  <c:v>2.5098610454804375</c:v>
                </c:pt>
                <c:pt idx="1977">
                  <c:v>9.2628586176436184E-2</c:v>
                </c:pt>
                <c:pt idx="1978">
                  <c:v>-0.11150831521699019</c:v>
                </c:pt>
                <c:pt idx="1979">
                  <c:v>-7.0389327891397693E-2</c:v>
                </c:pt>
                <c:pt idx="1980">
                  <c:v>-8.0606959316875546</c:v>
                </c:pt>
                <c:pt idx="1981">
                  <c:v>-9.5196362528432132</c:v>
                </c:pt>
                <c:pt idx="1982">
                  <c:v>-9.8667637673533513</c:v>
                </c:pt>
                <c:pt idx="1983">
                  <c:v>-2.5204737742694427</c:v>
                </c:pt>
                <c:pt idx="1984">
                  <c:v>-1.6698513983076688</c:v>
                </c:pt>
                <c:pt idx="1985">
                  <c:v>-7.5468944598876373</c:v>
                </c:pt>
                <c:pt idx="1986">
                  <c:v>-6.4130337419715577E-2</c:v>
                </c:pt>
                <c:pt idx="1987">
                  <c:v>-8.8227183011735225E-2</c:v>
                </c:pt>
                <c:pt idx="1988">
                  <c:v>-12.916936867972057</c:v>
                </c:pt>
                <c:pt idx="1989">
                  <c:v>2.9932552703666526</c:v>
                </c:pt>
                <c:pt idx="1990">
                  <c:v>-4.1210154009613662</c:v>
                </c:pt>
                <c:pt idx="1991">
                  <c:v>1.5835205265472505</c:v>
                </c:pt>
                <c:pt idx="1992">
                  <c:v>-9.999578997672133E-2</c:v>
                </c:pt>
                <c:pt idx="1993">
                  <c:v>-0.26162758461954805</c:v>
                </c:pt>
                <c:pt idx="1994">
                  <c:v>-9.9667457608995313</c:v>
                </c:pt>
                <c:pt idx="1995">
                  <c:v>14.287736424266425</c:v>
                </c:pt>
                <c:pt idx="1996">
                  <c:v>-0.76951616631000441</c:v>
                </c:pt>
                <c:pt idx="1997">
                  <c:v>-3.3176079268385861</c:v>
                </c:pt>
                <c:pt idx="1998">
                  <c:v>-9.0606959316875546</c:v>
                </c:pt>
                <c:pt idx="1999">
                  <c:v>-2.494764691749578</c:v>
                </c:pt>
                <c:pt idx="2000">
                  <c:v>-8.6462586799900301</c:v>
                </c:pt>
                <c:pt idx="2001">
                  <c:v>-1.4709778709430648</c:v>
                </c:pt>
                <c:pt idx="2002">
                  <c:v>-0.24511249783653166</c:v>
                </c:pt>
                <c:pt idx="2003">
                  <c:v>-2.2175914350726269</c:v>
                </c:pt>
                <c:pt idx="2004">
                  <c:v>-7.5551033007176915E-2</c:v>
                </c:pt>
                <c:pt idx="2005">
                  <c:v>8.8672787397096631</c:v>
                </c:pt>
                <c:pt idx="2006">
                  <c:v>-0.32156782642728327</c:v>
                </c:pt>
                <c:pt idx="2007">
                  <c:v>0.40874336177641468</c:v>
                </c:pt>
                <c:pt idx="2008">
                  <c:v>3.9259430447227184E-2</c:v>
                </c:pt>
                <c:pt idx="2009">
                  <c:v>-1.4650683765645995</c:v>
                </c:pt>
                <c:pt idx="2010">
                  <c:v>9.2304207950923818</c:v>
                </c:pt>
                <c:pt idx="2011">
                  <c:v>0.12673262729361212</c:v>
                </c:pt>
                <c:pt idx="2012">
                  <c:v>2.9044881053932139</c:v>
                </c:pt>
                <c:pt idx="2013">
                  <c:v>8.6462586799900301</c:v>
                </c:pt>
                <c:pt idx="2014">
                  <c:v>10.059795091795101</c:v>
                </c:pt>
                <c:pt idx="2015">
                  <c:v>-9.6444571875092606</c:v>
                </c:pt>
                <c:pt idx="2016">
                  <c:v>-0.2598671267551107</c:v>
                </c:pt>
                <c:pt idx="2017">
                  <c:v>0.2436871996996762</c:v>
                </c:pt>
                <c:pt idx="2018">
                  <c:v>6.4851144349968193E-2</c:v>
                </c:pt>
                <c:pt idx="2019">
                  <c:v>-10.759610821875045</c:v>
                </c:pt>
                <c:pt idx="2020">
                  <c:v>2.1292830169449664</c:v>
                </c:pt>
                <c:pt idx="2021">
                  <c:v>-1.4150374992788437</c:v>
                </c:pt>
                <c:pt idx="2022">
                  <c:v>-1.4150374992788437</c:v>
                </c:pt>
                <c:pt idx="2023">
                  <c:v>-15.755869906195661</c:v>
                </c:pt>
                <c:pt idx="2024">
                  <c:v>1.9892469437031255</c:v>
                </c:pt>
                <c:pt idx="2025">
                  <c:v>1.5474877953024935</c:v>
                </c:pt>
                <c:pt idx="2026">
                  <c:v>-0.27753397552890879</c:v>
                </c:pt>
                <c:pt idx="2027">
                  <c:v>0.73528427119455564</c:v>
                </c:pt>
                <c:pt idx="2028">
                  <c:v>14.510146020155364</c:v>
                </c:pt>
                <c:pt idx="2029">
                  <c:v>14.425259620668546</c:v>
                </c:pt>
                <c:pt idx="2030">
                  <c:v>-5.3111336459562418E-2</c:v>
                </c:pt>
                <c:pt idx="2031">
                  <c:v>-10.75933340719466</c:v>
                </c:pt>
                <c:pt idx="2032">
                  <c:v>-3.316686393519945E-2</c:v>
                </c:pt>
                <c:pt idx="2033">
                  <c:v>0.11088705009764951</c:v>
                </c:pt>
                <c:pt idx="2034">
                  <c:v>10.229219383469125</c:v>
                </c:pt>
                <c:pt idx="2035">
                  <c:v>5.08746284125034</c:v>
                </c:pt>
                <c:pt idx="2036">
                  <c:v>0.33184356375244484</c:v>
                </c:pt>
                <c:pt idx="2037">
                  <c:v>-8.0624959257337636</c:v>
                </c:pt>
                <c:pt idx="2038">
                  <c:v>-7.0660891904577721</c:v>
                </c:pt>
                <c:pt idx="2039">
                  <c:v>-9.5183253076908674</c:v>
                </c:pt>
                <c:pt idx="2040">
                  <c:v>2.1334216677033244</c:v>
                </c:pt>
                <c:pt idx="2041">
                  <c:v>0.66236401498789388</c:v>
                </c:pt>
                <c:pt idx="2042">
                  <c:v>10.229219383469125</c:v>
                </c:pt>
                <c:pt idx="2043">
                  <c:v>-13.773173556192697</c:v>
                </c:pt>
                <c:pt idx="2044">
                  <c:v>11.673750739438065</c:v>
                </c:pt>
                <c:pt idx="2045">
                  <c:v>-7.0660891904577721</c:v>
                </c:pt>
                <c:pt idx="2046">
                  <c:v>-3.3758478192100232</c:v>
                </c:pt>
                <c:pt idx="2047">
                  <c:v>-6.0732489820306386</c:v>
                </c:pt>
                <c:pt idx="2048">
                  <c:v>-0.18393405318374015</c:v>
                </c:pt>
                <c:pt idx="2049">
                  <c:v>-0.29859559105673844</c:v>
                </c:pt>
                <c:pt idx="2050">
                  <c:v>-0.99168473178799621</c:v>
                </c:pt>
                <c:pt idx="2051">
                  <c:v>-5.3380233376901991</c:v>
                </c:pt>
                <c:pt idx="2052">
                  <c:v>2.7935491225325735</c:v>
                </c:pt>
                <c:pt idx="2053">
                  <c:v>0.34680276352639156</c:v>
                </c:pt>
                <c:pt idx="2054">
                  <c:v>-8.0624959257337636</c:v>
                </c:pt>
                <c:pt idx="2055">
                  <c:v>-11.188588845707349</c:v>
                </c:pt>
                <c:pt idx="2056">
                  <c:v>11.344665782303407</c:v>
                </c:pt>
                <c:pt idx="2057">
                  <c:v>7.0660891904577738</c:v>
                </c:pt>
                <c:pt idx="2058">
                  <c:v>-0.30061758864195037</c:v>
                </c:pt>
                <c:pt idx="2059">
                  <c:v>-1.1312445332782526</c:v>
                </c:pt>
                <c:pt idx="2060">
                  <c:v>-3.3923174227787602</c:v>
                </c:pt>
                <c:pt idx="2061">
                  <c:v>3.3496350240572044</c:v>
                </c:pt>
                <c:pt idx="2062">
                  <c:v>0.48294156378064723</c:v>
                </c:pt>
                <c:pt idx="2063">
                  <c:v>13.08137247435552</c:v>
                </c:pt>
                <c:pt idx="2064">
                  <c:v>-7.6486571760385464</c:v>
                </c:pt>
                <c:pt idx="2065">
                  <c:v>-7.0624959257337645</c:v>
                </c:pt>
                <c:pt idx="2066">
                  <c:v>11.91687468418114</c:v>
                </c:pt>
                <c:pt idx="2067">
                  <c:v>8.4064264788474549E-2</c:v>
                </c:pt>
                <c:pt idx="2068">
                  <c:v>-0.22948184612276717</c:v>
                </c:pt>
                <c:pt idx="2069">
                  <c:v>-3.1026895620624547E-2</c:v>
                </c:pt>
                <c:pt idx="2070">
                  <c:v>-3.4885714229306313</c:v>
                </c:pt>
                <c:pt idx="2071">
                  <c:v>-3.3721923181834521</c:v>
                </c:pt>
                <c:pt idx="2072">
                  <c:v>0.40903875865740069</c:v>
                </c:pt>
                <c:pt idx="2073">
                  <c:v>-11.731601884675786</c:v>
                </c:pt>
                <c:pt idx="2074">
                  <c:v>1.1583005562974569</c:v>
                </c:pt>
                <c:pt idx="2075">
                  <c:v>0.75002174699165269</c:v>
                </c:pt>
                <c:pt idx="2076">
                  <c:v>0.85414913353654565</c:v>
                </c:pt>
                <c:pt idx="2077">
                  <c:v>0.12553088208385882</c:v>
                </c:pt>
                <c:pt idx="2078">
                  <c:v>-0.41503749927884381</c:v>
                </c:pt>
                <c:pt idx="2079">
                  <c:v>14.188202468179961</c:v>
                </c:pt>
                <c:pt idx="2080">
                  <c:v>-6.3915751047583242</c:v>
                </c:pt>
                <c:pt idx="2081">
                  <c:v>-4.6170181432925728E-2</c:v>
                </c:pt>
                <c:pt idx="2082">
                  <c:v>4.9339035472462385</c:v>
                </c:pt>
                <c:pt idx="2083">
                  <c:v>-0.19525629139893369</c:v>
                </c:pt>
                <c:pt idx="2084">
                  <c:v>-5.59381715938575E-2</c:v>
                </c:pt>
                <c:pt idx="2085">
                  <c:v>0.74510876747482047</c:v>
                </c:pt>
                <c:pt idx="2086">
                  <c:v>7.138463323676543E-2</c:v>
                </c:pt>
                <c:pt idx="2087">
                  <c:v>-0.98642798042647184</c:v>
                </c:pt>
                <c:pt idx="2088">
                  <c:v>0.15810329298146783</c:v>
                </c:pt>
                <c:pt idx="2089">
                  <c:v>-0.89363957211066247</c:v>
                </c:pt>
                <c:pt idx="2090">
                  <c:v>-0.93824898890855601</c:v>
                </c:pt>
                <c:pt idx="2091">
                  <c:v>-0.26782068954791177</c:v>
                </c:pt>
                <c:pt idx="2092">
                  <c:v>-9.3822637581148367</c:v>
                </c:pt>
                <c:pt idx="2093">
                  <c:v>11.103506382011545</c:v>
                </c:pt>
                <c:pt idx="2094">
                  <c:v>-0.12675714228593893</c:v>
                </c:pt>
                <c:pt idx="2095">
                  <c:v>-11.582612451267021</c:v>
                </c:pt>
                <c:pt idx="2096">
                  <c:v>-0.71579157106179636</c:v>
                </c:pt>
                <c:pt idx="2097">
                  <c:v>-9.5196362528432132</c:v>
                </c:pt>
                <c:pt idx="2098">
                  <c:v>-0.14283477817145479</c:v>
                </c:pt>
                <c:pt idx="2099">
                  <c:v>-0.14283477817145479</c:v>
                </c:pt>
                <c:pt idx="2100">
                  <c:v>-0.14283477817145479</c:v>
                </c:pt>
                <c:pt idx="2101">
                  <c:v>12.146462606921792</c:v>
                </c:pt>
                <c:pt idx="2102">
                  <c:v>-9.1183793411313357E-2</c:v>
                </c:pt>
                <c:pt idx="2103">
                  <c:v>-5.3373350875796595E-2</c:v>
                </c:pt>
                <c:pt idx="2104">
                  <c:v>0.1989810347263955</c:v>
                </c:pt>
                <c:pt idx="2105">
                  <c:v>-0.84245872301351965</c:v>
                </c:pt>
                <c:pt idx="2106">
                  <c:v>-0.60525623479296098</c:v>
                </c:pt>
                <c:pt idx="2107">
                  <c:v>-0.11144992471358119</c:v>
                </c:pt>
                <c:pt idx="2108">
                  <c:v>-0.11472548746412334</c:v>
                </c:pt>
                <c:pt idx="2109">
                  <c:v>5.6781510395069776E-2</c:v>
                </c:pt>
                <c:pt idx="2110">
                  <c:v>-0.5594274086140183</c:v>
                </c:pt>
                <c:pt idx="2111">
                  <c:v>0.6694415999691975</c:v>
                </c:pt>
                <c:pt idx="2112">
                  <c:v>1.9090263399525096</c:v>
                </c:pt>
                <c:pt idx="2113">
                  <c:v>-0.16953301800262627</c:v>
                </c:pt>
                <c:pt idx="2114">
                  <c:v>-0.35278905859212278</c:v>
                </c:pt>
                <c:pt idx="2115">
                  <c:v>-2.5718089529538393</c:v>
                </c:pt>
                <c:pt idx="2116">
                  <c:v>0.94923688631811332</c:v>
                </c:pt>
                <c:pt idx="2117">
                  <c:v>-1.4002837325888171</c:v>
                </c:pt>
                <c:pt idx="2118">
                  <c:v>-0.80039097430783968</c:v>
                </c:pt>
                <c:pt idx="2119">
                  <c:v>0.20353339408513216</c:v>
                </c:pt>
                <c:pt idx="2120">
                  <c:v>5.1225323355173193E-2</c:v>
                </c:pt>
                <c:pt idx="2121">
                  <c:v>0.99460674122978154</c:v>
                </c:pt>
                <c:pt idx="2122">
                  <c:v>3.7858751946471529</c:v>
                </c:pt>
                <c:pt idx="2123">
                  <c:v>4.9105472457472786E-2</c:v>
                </c:pt>
                <c:pt idx="2124">
                  <c:v>-8.293088412007382</c:v>
                </c:pt>
                <c:pt idx="2125">
                  <c:v>-8.0624959257337636</c:v>
                </c:pt>
                <c:pt idx="2126">
                  <c:v>-5.3199566593882683E-2</c:v>
                </c:pt>
                <c:pt idx="2127">
                  <c:v>-6.2243556941247453E-2</c:v>
                </c:pt>
                <c:pt idx="2128">
                  <c:v>0.18574551892471158</c:v>
                </c:pt>
                <c:pt idx="2129">
                  <c:v>-1.3777904560100758</c:v>
                </c:pt>
                <c:pt idx="2130">
                  <c:v>0.19832871644597827</c:v>
                </c:pt>
                <c:pt idx="2131">
                  <c:v>2.309014776084199</c:v>
                </c:pt>
                <c:pt idx="2132">
                  <c:v>0.17753818555218781</c:v>
                </c:pt>
                <c:pt idx="2133">
                  <c:v>-13.935410635618569</c:v>
                </c:pt>
                <c:pt idx="2134">
                  <c:v>1.6488122788569093E-2</c:v>
                </c:pt>
                <c:pt idx="2135">
                  <c:v>0.10691520391651189</c:v>
                </c:pt>
                <c:pt idx="2136">
                  <c:v>-10.966024713800364</c:v>
                </c:pt>
                <c:pt idx="2137">
                  <c:v>-4.7254437242709875</c:v>
                </c:pt>
                <c:pt idx="2138">
                  <c:v>0.18410393661207436</c:v>
                </c:pt>
                <c:pt idx="2139">
                  <c:v>0.10691520391651219</c:v>
                </c:pt>
                <c:pt idx="2140">
                  <c:v>12.5980525001616</c:v>
                </c:pt>
                <c:pt idx="2141">
                  <c:v>-14.024735680363165</c:v>
                </c:pt>
                <c:pt idx="2142">
                  <c:v>-7.7356487796054673E-3</c:v>
                </c:pt>
                <c:pt idx="2143">
                  <c:v>-0.10711884496997902</c:v>
                </c:pt>
                <c:pt idx="2144">
                  <c:v>9.9667457608995313</c:v>
                </c:pt>
                <c:pt idx="2145">
                  <c:v>0.89296363756644148</c:v>
                </c:pt>
                <c:pt idx="2146">
                  <c:v>-0.87337757285318329</c:v>
                </c:pt>
                <c:pt idx="2147">
                  <c:v>-1.1961622581977607</c:v>
                </c:pt>
                <c:pt idx="2148">
                  <c:v>8.7462841250339401E-2</c:v>
                </c:pt>
                <c:pt idx="2149">
                  <c:v>-7.0660891904577721</c:v>
                </c:pt>
                <c:pt idx="2150">
                  <c:v>0.79219511488659855</c:v>
                </c:pt>
                <c:pt idx="2151">
                  <c:v>-8.6462586799900301</c:v>
                </c:pt>
                <c:pt idx="2152">
                  <c:v>0.313878975262948</c:v>
                </c:pt>
                <c:pt idx="2153">
                  <c:v>-1.5866522718896676</c:v>
                </c:pt>
                <c:pt idx="2154">
                  <c:v>-1.5511741872648728</c:v>
                </c:pt>
                <c:pt idx="2155">
                  <c:v>-1.2613536425104253</c:v>
                </c:pt>
                <c:pt idx="2156">
                  <c:v>7.0660891904577738</c:v>
                </c:pt>
                <c:pt idx="2157">
                  <c:v>-0.76553474636297703</c:v>
                </c:pt>
                <c:pt idx="2158">
                  <c:v>10.644156719937438</c:v>
                </c:pt>
                <c:pt idx="2159">
                  <c:v>0.4524100127342347</c:v>
                </c:pt>
                <c:pt idx="2160">
                  <c:v>10.759610821875045</c:v>
                </c:pt>
                <c:pt idx="2161">
                  <c:v>0.39909595540982229</c:v>
                </c:pt>
                <c:pt idx="2162">
                  <c:v>-9.4043489915137751E-2</c:v>
                </c:pt>
                <c:pt idx="2163">
                  <c:v>-3.6780719051126378</c:v>
                </c:pt>
                <c:pt idx="2164">
                  <c:v>0.75899190049620513</c:v>
                </c:pt>
                <c:pt idx="2165">
                  <c:v>-0.18144687133753154</c:v>
                </c:pt>
                <c:pt idx="2166">
                  <c:v>-1.0565724328886275</c:v>
                </c:pt>
                <c:pt idx="2167">
                  <c:v>-6.0732489820306386</c:v>
                </c:pt>
                <c:pt idx="2168">
                  <c:v>-1.1546333494897216</c:v>
                </c:pt>
                <c:pt idx="2169">
                  <c:v>0.26423615104354714</c:v>
                </c:pt>
                <c:pt idx="2170">
                  <c:v>-1.6316125940199775</c:v>
                </c:pt>
                <c:pt idx="2171">
                  <c:v>-0.12489124782780878</c:v>
                </c:pt>
                <c:pt idx="2172">
                  <c:v>0.9551457642157396</c:v>
                </c:pt>
                <c:pt idx="2173">
                  <c:v>1.3981424740943467</c:v>
                </c:pt>
                <c:pt idx="2174">
                  <c:v>15.053275413773154</c:v>
                </c:pt>
                <c:pt idx="2175">
                  <c:v>0.60665757182047475</c:v>
                </c:pt>
                <c:pt idx="2176">
                  <c:v>0.34792330342030658</c:v>
                </c:pt>
                <c:pt idx="2177">
                  <c:v>8.6462586799900301</c:v>
                </c:pt>
                <c:pt idx="2178">
                  <c:v>10.059795091795101</c:v>
                </c:pt>
                <c:pt idx="2179">
                  <c:v>-0.54105967884434092</c:v>
                </c:pt>
                <c:pt idx="2180">
                  <c:v>12.658806531240696</c:v>
                </c:pt>
                <c:pt idx="2181">
                  <c:v>4.6863618398444054</c:v>
                </c:pt>
                <c:pt idx="2182">
                  <c:v>0.15200309344504975</c:v>
                </c:pt>
                <c:pt idx="2183">
                  <c:v>-0.20137988792000433</c:v>
                </c:pt>
                <c:pt idx="2184">
                  <c:v>-11.892036785411905</c:v>
                </c:pt>
                <c:pt idx="2185">
                  <c:v>-8.0624959257337636</c:v>
                </c:pt>
                <c:pt idx="2186">
                  <c:v>0.38176899272211362</c:v>
                </c:pt>
                <c:pt idx="2187">
                  <c:v>-0.92495360840467233</c:v>
                </c:pt>
                <c:pt idx="2188">
                  <c:v>-0.5346574188730906</c:v>
                </c:pt>
                <c:pt idx="2189">
                  <c:v>-11.866248611111173</c:v>
                </c:pt>
                <c:pt idx="2190">
                  <c:v>7.0660891904577721</c:v>
                </c:pt>
                <c:pt idx="2191">
                  <c:v>8.0618460208284323E-2</c:v>
                </c:pt>
                <c:pt idx="2192">
                  <c:v>0.5910370151308405</c:v>
                </c:pt>
                <c:pt idx="2193">
                  <c:v>0.7776075786635519</c:v>
                </c:pt>
                <c:pt idx="2194">
                  <c:v>-8.0606959316875546</c:v>
                </c:pt>
                <c:pt idx="2195">
                  <c:v>0.16873158183883241</c:v>
                </c:pt>
                <c:pt idx="2196">
                  <c:v>2.775796011532532</c:v>
                </c:pt>
                <c:pt idx="2197">
                  <c:v>-0.30485458152842126</c:v>
                </c:pt>
                <c:pt idx="2198">
                  <c:v>-0.19007113427856948</c:v>
                </c:pt>
                <c:pt idx="2199">
                  <c:v>8.0624959257337636</c:v>
                </c:pt>
                <c:pt idx="2200">
                  <c:v>0.69913352064046697</c:v>
                </c:pt>
                <c:pt idx="2201">
                  <c:v>-0.19264507794239608</c:v>
                </c:pt>
                <c:pt idx="2202">
                  <c:v>3.1186996780871392</c:v>
                </c:pt>
                <c:pt idx="2203">
                  <c:v>-4.3484003062485534</c:v>
                </c:pt>
                <c:pt idx="2204">
                  <c:v>-0.15754127698647993</c:v>
                </c:pt>
                <c:pt idx="2205">
                  <c:v>-5.3439258961460442E-2</c:v>
                </c:pt>
                <c:pt idx="2206">
                  <c:v>-0.58526284318937716</c:v>
                </c:pt>
                <c:pt idx="2207">
                  <c:v>0.10433665981473583</c:v>
                </c:pt>
                <c:pt idx="2208">
                  <c:v>-8.0624959257337636</c:v>
                </c:pt>
                <c:pt idx="2209">
                  <c:v>7.6462586799900292</c:v>
                </c:pt>
                <c:pt idx="2210">
                  <c:v>8.8683081332894673</c:v>
                </c:pt>
                <c:pt idx="2211">
                  <c:v>0.13897641314881021</c:v>
                </c:pt>
                <c:pt idx="2212">
                  <c:v>0.19082234233557785</c:v>
                </c:pt>
                <c:pt idx="2213">
                  <c:v>-4.7725895038969268</c:v>
                </c:pt>
                <c:pt idx="2214">
                  <c:v>-0.45351164709347996</c:v>
                </c:pt>
                <c:pt idx="2215">
                  <c:v>-12.773207904847887</c:v>
                </c:pt>
                <c:pt idx="2216">
                  <c:v>0.68589140957193717</c:v>
                </c:pt>
                <c:pt idx="2217">
                  <c:v>0.65696627210098624</c:v>
                </c:pt>
                <c:pt idx="2218">
                  <c:v>14.628768280089117</c:v>
                </c:pt>
                <c:pt idx="2219">
                  <c:v>10.146780789986687</c:v>
                </c:pt>
                <c:pt idx="2220">
                  <c:v>10.059795091795101</c:v>
                </c:pt>
                <c:pt idx="2221">
                  <c:v>0.84799690655494975</c:v>
                </c:pt>
                <c:pt idx="2222">
                  <c:v>-9.8662486111111729</c:v>
                </c:pt>
                <c:pt idx="2223">
                  <c:v>-10.956134114628368</c:v>
                </c:pt>
                <c:pt idx="2224">
                  <c:v>10.866506212226202</c:v>
                </c:pt>
                <c:pt idx="2225">
                  <c:v>6.3502864649223043E-2</c:v>
                </c:pt>
                <c:pt idx="2226">
                  <c:v>-10.866763767353351</c:v>
                </c:pt>
                <c:pt idx="2227">
                  <c:v>-3.3154537607268129</c:v>
                </c:pt>
                <c:pt idx="2228">
                  <c:v>0.58496250072115596</c:v>
                </c:pt>
                <c:pt idx="2229">
                  <c:v>9.8667637673533513</c:v>
                </c:pt>
                <c:pt idx="2230">
                  <c:v>12.673603533168777</c:v>
                </c:pt>
                <c:pt idx="2231">
                  <c:v>0.94126617520953371</c:v>
                </c:pt>
                <c:pt idx="2232">
                  <c:v>4.1406915605129191</c:v>
                </c:pt>
                <c:pt idx="2233">
                  <c:v>1.0993639343636528</c:v>
                </c:pt>
                <c:pt idx="2234">
                  <c:v>3.5289126121022782</c:v>
                </c:pt>
                <c:pt idx="2235">
                  <c:v>-0.13339912541719834</c:v>
                </c:pt>
                <c:pt idx="2236">
                  <c:v>-1.7580272096940357</c:v>
                </c:pt>
                <c:pt idx="2237">
                  <c:v>-3.2411116186830369</c:v>
                </c:pt>
                <c:pt idx="2238">
                  <c:v>-0.51784830486261912</c:v>
                </c:pt>
                <c:pt idx="2239">
                  <c:v>14.468305841138815</c:v>
                </c:pt>
                <c:pt idx="2240">
                  <c:v>0.99034982996628063</c:v>
                </c:pt>
                <c:pt idx="2241">
                  <c:v>1.7218541481665361</c:v>
                </c:pt>
                <c:pt idx="2242">
                  <c:v>5.5871196160268832</c:v>
                </c:pt>
                <c:pt idx="2243">
                  <c:v>7.2116724365405146E-4</c:v>
                </c:pt>
                <c:pt idx="2244">
                  <c:v>-3.8095620317873622</c:v>
                </c:pt>
                <c:pt idx="2245">
                  <c:v>0.88001936155379568</c:v>
                </c:pt>
                <c:pt idx="2246">
                  <c:v>-9.229619965185119</c:v>
                </c:pt>
                <c:pt idx="2247">
                  <c:v>5.9228321394775394</c:v>
                </c:pt>
                <c:pt idx="2248">
                  <c:v>2.6430990493242872</c:v>
                </c:pt>
                <c:pt idx="2249">
                  <c:v>-6.0732489820306386</c:v>
                </c:pt>
                <c:pt idx="2250">
                  <c:v>8.6462586799900301</c:v>
                </c:pt>
                <c:pt idx="2251">
                  <c:v>8.0624959257337636</c:v>
                </c:pt>
                <c:pt idx="2252">
                  <c:v>6.3279268355088059</c:v>
                </c:pt>
                <c:pt idx="2253">
                  <c:v>1.6340786795993016</c:v>
                </c:pt>
                <c:pt idx="2254">
                  <c:v>-0.24025193037862214</c:v>
                </c:pt>
                <c:pt idx="2255">
                  <c:v>10.45189794595189</c:v>
                </c:pt>
                <c:pt idx="2256">
                  <c:v>-0.17567967616811936</c:v>
                </c:pt>
                <c:pt idx="2257">
                  <c:v>10.229619965185119</c:v>
                </c:pt>
                <c:pt idx="2258">
                  <c:v>-9.0597950917951025</c:v>
                </c:pt>
                <c:pt idx="2259">
                  <c:v>-7.6486571760385464</c:v>
                </c:pt>
                <c:pt idx="2260">
                  <c:v>8.8683081332894673</c:v>
                </c:pt>
                <c:pt idx="2261">
                  <c:v>-1.030553243260957</c:v>
                </c:pt>
                <c:pt idx="2262">
                  <c:v>-0.31817596002625498</c:v>
                </c:pt>
                <c:pt idx="2263">
                  <c:v>1.0426316078025282</c:v>
                </c:pt>
                <c:pt idx="2264">
                  <c:v>7.6486571760385464</c:v>
                </c:pt>
                <c:pt idx="2265">
                  <c:v>0.87698910989465673</c:v>
                </c:pt>
                <c:pt idx="2266">
                  <c:v>11.10372492250138</c:v>
                </c:pt>
                <c:pt idx="2267">
                  <c:v>0.36994960975030566</c:v>
                </c:pt>
                <c:pt idx="2268">
                  <c:v>4.7824085649273735</c:v>
                </c:pt>
                <c:pt idx="2269">
                  <c:v>-0.73039294024271983</c:v>
                </c:pt>
                <c:pt idx="2270">
                  <c:v>-11.268542000300123</c:v>
                </c:pt>
                <c:pt idx="2271">
                  <c:v>-0.61864562697744485</c:v>
                </c:pt>
                <c:pt idx="2272">
                  <c:v>-8.0170348683982998E-2</c:v>
                </c:pt>
                <c:pt idx="2273">
                  <c:v>-5.3457748368417297</c:v>
                </c:pt>
                <c:pt idx="2274">
                  <c:v>-0.57540819400790744</c:v>
                </c:pt>
                <c:pt idx="2275">
                  <c:v>0.41498285898338833</c:v>
                </c:pt>
                <c:pt idx="2276">
                  <c:v>0.19251635208543888</c:v>
                </c:pt>
                <c:pt idx="2277">
                  <c:v>0.26245744320227338</c:v>
                </c:pt>
                <c:pt idx="2278">
                  <c:v>0.12553088208385882</c:v>
                </c:pt>
                <c:pt idx="2279">
                  <c:v>-3.4339247435723363</c:v>
                </c:pt>
                <c:pt idx="2280">
                  <c:v>1.7284540943106885</c:v>
                </c:pt>
                <c:pt idx="2281">
                  <c:v>0.71259001889686979</c:v>
                </c:pt>
                <c:pt idx="2282">
                  <c:v>-9.2304207950923818</c:v>
                </c:pt>
                <c:pt idx="2283">
                  <c:v>-10.759888183221834</c:v>
                </c:pt>
                <c:pt idx="2284">
                  <c:v>0.51150033878013501</c:v>
                </c:pt>
                <c:pt idx="2285">
                  <c:v>-2.5734668618833267</c:v>
                </c:pt>
                <c:pt idx="2286">
                  <c:v>0</c:v>
                </c:pt>
                <c:pt idx="2287">
                  <c:v>-8.8683081332894673</c:v>
                </c:pt>
                <c:pt idx="2288">
                  <c:v>-8.0606959316875546</c:v>
                </c:pt>
                <c:pt idx="2289">
                  <c:v>-11.146780789986687</c:v>
                </c:pt>
                <c:pt idx="2290">
                  <c:v>9.6215315259303283E-2</c:v>
                </c:pt>
                <c:pt idx="2291">
                  <c:v>-9.9667457608995313</c:v>
                </c:pt>
                <c:pt idx="2292">
                  <c:v>1.5023706987433996</c:v>
                </c:pt>
                <c:pt idx="2293">
                  <c:v>-0.1896612195035747</c:v>
                </c:pt>
                <c:pt idx="2294">
                  <c:v>2.1130747272046313</c:v>
                </c:pt>
                <c:pt idx="2295">
                  <c:v>-0.78849589480628823</c:v>
                </c:pt>
                <c:pt idx="2296">
                  <c:v>-1.939482647919845</c:v>
                </c:pt>
                <c:pt idx="2297">
                  <c:v>-12.965904504239749</c:v>
                </c:pt>
                <c:pt idx="2298">
                  <c:v>1.0709665213541435</c:v>
                </c:pt>
                <c:pt idx="2299">
                  <c:v>10.966024713800364</c:v>
                </c:pt>
                <c:pt idx="2300">
                  <c:v>-1.9195354039071055</c:v>
                </c:pt>
                <c:pt idx="2301">
                  <c:v>2.4701420987192981</c:v>
                </c:pt>
                <c:pt idx="2302">
                  <c:v>0.35049724708413343</c:v>
                </c:pt>
                <c:pt idx="2303">
                  <c:v>1.6905726886817549</c:v>
                </c:pt>
                <c:pt idx="2304">
                  <c:v>4.4223675741676738</c:v>
                </c:pt>
                <c:pt idx="2305">
                  <c:v>-7.7696876020212979</c:v>
                </c:pt>
                <c:pt idx="2306">
                  <c:v>0.41503749927884398</c:v>
                </c:pt>
                <c:pt idx="2307">
                  <c:v>-11.188382790570113</c:v>
                </c:pt>
                <c:pt idx="2308">
                  <c:v>-12.208640808558251</c:v>
                </c:pt>
                <c:pt idx="2309">
                  <c:v>-2.9064698796712669</c:v>
                </c:pt>
                <c:pt idx="2310">
                  <c:v>5.08746284125034</c:v>
                </c:pt>
                <c:pt idx="2311">
                  <c:v>0.33703498727757064</c:v>
                </c:pt>
                <c:pt idx="2312">
                  <c:v>-11.146568675740786</c:v>
                </c:pt>
                <c:pt idx="2313">
                  <c:v>-9.0140274153241104E-4</c:v>
                </c:pt>
                <c:pt idx="2314">
                  <c:v>-8.353146825498083</c:v>
                </c:pt>
                <c:pt idx="2315">
                  <c:v>-0.35223524932778327</c:v>
                </c:pt>
                <c:pt idx="2316">
                  <c:v>-3.7863903508893304</c:v>
                </c:pt>
                <c:pt idx="2317">
                  <c:v>-0.72747414518890852</c:v>
                </c:pt>
                <c:pt idx="2318">
                  <c:v>6.0732489820306386</c:v>
                </c:pt>
                <c:pt idx="2319">
                  <c:v>12.929320060953852</c:v>
                </c:pt>
                <c:pt idx="2320">
                  <c:v>-0.5849625007211563</c:v>
                </c:pt>
                <c:pt idx="2321">
                  <c:v>-0.36777444191362418</c:v>
                </c:pt>
                <c:pt idx="2322">
                  <c:v>0.30086647935953265</c:v>
                </c:pt>
                <c:pt idx="2323">
                  <c:v>1.2486791128567236</c:v>
                </c:pt>
                <c:pt idx="2324">
                  <c:v>-1.2016338611696504</c:v>
                </c:pt>
                <c:pt idx="2325">
                  <c:v>1.3919454060844465</c:v>
                </c:pt>
                <c:pt idx="2326">
                  <c:v>17.702752133037535</c:v>
                </c:pt>
                <c:pt idx="2327">
                  <c:v>-12.228818690495881</c:v>
                </c:pt>
                <c:pt idx="2328">
                  <c:v>5.1153388360433123</c:v>
                </c:pt>
                <c:pt idx="2329">
                  <c:v>0.12199052437861055</c:v>
                </c:pt>
                <c:pt idx="2330">
                  <c:v>-2.9827543034143869</c:v>
                </c:pt>
                <c:pt idx="2331">
                  <c:v>0.23029761942179419</c:v>
                </c:pt>
                <c:pt idx="2332">
                  <c:v>10.307200809140809</c:v>
                </c:pt>
                <c:pt idx="2333">
                  <c:v>-8.3095615763462305E-2</c:v>
                </c:pt>
                <c:pt idx="2334">
                  <c:v>-9.6437174479438018E-2</c:v>
                </c:pt>
                <c:pt idx="2335">
                  <c:v>-0.12765573779358794</c:v>
                </c:pt>
                <c:pt idx="2336">
                  <c:v>-9.6149858711532615E-2</c:v>
                </c:pt>
                <c:pt idx="2337">
                  <c:v>-3.6082923905917497E-2</c:v>
                </c:pt>
                <c:pt idx="2338">
                  <c:v>-0.55873095914797677</c:v>
                </c:pt>
                <c:pt idx="2339">
                  <c:v>-0.208399149256948</c:v>
                </c:pt>
                <c:pt idx="2340">
                  <c:v>-6.4488726451713566E-2</c:v>
                </c:pt>
                <c:pt idx="2341">
                  <c:v>-0.51323481789511816</c:v>
                </c:pt>
                <c:pt idx="2342">
                  <c:v>-0.42689765448890493</c:v>
                </c:pt>
                <c:pt idx="2343">
                  <c:v>1.8147346710259204E-2</c:v>
                </c:pt>
                <c:pt idx="2344">
                  <c:v>3.3195256046720574</c:v>
                </c:pt>
                <c:pt idx="2345">
                  <c:v>14.468305841138815</c:v>
                </c:pt>
                <c:pt idx="2346">
                  <c:v>4.4394119358453436E-2</c:v>
                </c:pt>
                <c:pt idx="2347">
                  <c:v>-7.0660891904577721</c:v>
                </c:pt>
                <c:pt idx="2348">
                  <c:v>8.6462586799900301</c:v>
                </c:pt>
                <c:pt idx="2349">
                  <c:v>-0.38724643323133828</c:v>
                </c:pt>
                <c:pt idx="2350">
                  <c:v>11.518489240994933</c:v>
                </c:pt>
                <c:pt idx="2351">
                  <c:v>-10.917372079476841</c:v>
                </c:pt>
                <c:pt idx="2352">
                  <c:v>-13.773207904847887</c:v>
                </c:pt>
                <c:pt idx="2353">
                  <c:v>0.55458885167763716</c:v>
                </c:pt>
                <c:pt idx="2354">
                  <c:v>-15.590284897476414</c:v>
                </c:pt>
                <c:pt idx="2355">
                  <c:v>-10.759610821875045</c:v>
                </c:pt>
                <c:pt idx="2356">
                  <c:v>5.9228321394775394</c:v>
                </c:pt>
                <c:pt idx="2357">
                  <c:v>15.935425983356517</c:v>
                </c:pt>
                <c:pt idx="2358">
                  <c:v>7.2385925381681815E-2</c:v>
                </c:pt>
                <c:pt idx="2359">
                  <c:v>9.7598881832218343</c:v>
                </c:pt>
                <c:pt idx="2360">
                  <c:v>-11.644006462681574</c:v>
                </c:pt>
                <c:pt idx="2361">
                  <c:v>-0.28168446294145838</c:v>
                </c:pt>
                <c:pt idx="2362">
                  <c:v>-1.3869306456218986</c:v>
                </c:pt>
                <c:pt idx="2363">
                  <c:v>0.44011919884897222</c:v>
                </c:pt>
                <c:pt idx="2364">
                  <c:v>0.24843702962083611</c:v>
                </c:pt>
                <c:pt idx="2365">
                  <c:v>9.2304207950923818</c:v>
                </c:pt>
                <c:pt idx="2366">
                  <c:v>-2.1818930590566952</c:v>
                </c:pt>
                <c:pt idx="2367">
                  <c:v>2.7272930150103625E-2</c:v>
                </c:pt>
                <c:pt idx="2368">
                  <c:v>-0.12934361528755176</c:v>
                </c:pt>
                <c:pt idx="2369">
                  <c:v>-8.6462586799900301</c:v>
                </c:pt>
                <c:pt idx="2370">
                  <c:v>0.81519076147170866</c:v>
                </c:pt>
                <c:pt idx="2371">
                  <c:v>0.72698150559358421</c:v>
                </c:pt>
                <c:pt idx="2372">
                  <c:v>0.2085866218114176</c:v>
                </c:pt>
                <c:pt idx="2373">
                  <c:v>3.2034265038149176E-16</c:v>
                </c:pt>
                <c:pt idx="2374">
                  <c:v>-6.3279268355088059</c:v>
                </c:pt>
                <c:pt idx="2375">
                  <c:v>0.68785563328761989</c:v>
                </c:pt>
                <c:pt idx="2376">
                  <c:v>17.017450029341937</c:v>
                </c:pt>
                <c:pt idx="2377">
                  <c:v>0.22412330941556399</c:v>
                </c:pt>
                <c:pt idx="2378">
                  <c:v>1.1671240394513558</c:v>
                </c:pt>
                <c:pt idx="2379">
                  <c:v>0.27462238010900575</c:v>
                </c:pt>
                <c:pt idx="2380">
                  <c:v>0.76369051509992081</c:v>
                </c:pt>
                <c:pt idx="2381">
                  <c:v>0.6903155008673848</c:v>
                </c:pt>
                <c:pt idx="2382">
                  <c:v>-0.1622714288988768</c:v>
                </c:pt>
                <c:pt idx="2383">
                  <c:v>-0.2374993137266565</c:v>
                </c:pt>
                <c:pt idx="2384">
                  <c:v>0.32043229896188097</c:v>
                </c:pt>
                <c:pt idx="2385">
                  <c:v>7.0660891904577738</c:v>
                </c:pt>
                <c:pt idx="2386">
                  <c:v>-3.0966350683213163E-2</c:v>
                </c:pt>
                <c:pt idx="2387">
                  <c:v>0.70433458992623976</c:v>
                </c:pt>
                <c:pt idx="2388">
                  <c:v>-0.43295940727610649</c:v>
                </c:pt>
                <c:pt idx="2389">
                  <c:v>0.54104538419094916</c:v>
                </c:pt>
                <c:pt idx="2390">
                  <c:v>0.66020839518216823</c:v>
                </c:pt>
                <c:pt idx="2391">
                  <c:v>-0.23000560544632279</c:v>
                </c:pt>
                <c:pt idx="2392">
                  <c:v>-0.37847833323613256</c:v>
                </c:pt>
                <c:pt idx="2393">
                  <c:v>-0.16992500144231246</c:v>
                </c:pt>
                <c:pt idx="2394">
                  <c:v>0.20799304227583185</c:v>
                </c:pt>
                <c:pt idx="2395">
                  <c:v>10.582769240382088</c:v>
                </c:pt>
                <c:pt idx="2396">
                  <c:v>-12.229019050893521</c:v>
                </c:pt>
                <c:pt idx="2397">
                  <c:v>1.2854022188622483</c:v>
                </c:pt>
                <c:pt idx="2398">
                  <c:v>-0.28936096398528172</c:v>
                </c:pt>
                <c:pt idx="2399">
                  <c:v>2.115246045928465</c:v>
                </c:pt>
                <c:pt idx="2400">
                  <c:v>0.34680276352639156</c:v>
                </c:pt>
                <c:pt idx="2401">
                  <c:v>-8.6877450679966675E-2</c:v>
                </c:pt>
                <c:pt idx="2402">
                  <c:v>-8.6450579349844769</c:v>
                </c:pt>
                <c:pt idx="2403">
                  <c:v>-0.17753818555218742</c:v>
                </c:pt>
                <c:pt idx="2404">
                  <c:v>-7.0660891904577721</c:v>
                </c:pt>
                <c:pt idx="2405">
                  <c:v>-11.268542000300123</c:v>
                </c:pt>
                <c:pt idx="2406">
                  <c:v>-1.1006039409384059</c:v>
                </c:pt>
                <c:pt idx="2407">
                  <c:v>0.3768543053909561</c:v>
                </c:pt>
                <c:pt idx="2408">
                  <c:v>7.6961981814884131E-2</c:v>
                </c:pt>
                <c:pt idx="2409">
                  <c:v>0.61698495572000134</c:v>
                </c:pt>
                <c:pt idx="2410">
                  <c:v>-1.1520030934450498</c:v>
                </c:pt>
                <c:pt idx="2411">
                  <c:v>1.0598714559773985</c:v>
                </c:pt>
                <c:pt idx="2412">
                  <c:v>-1.6017132519074588E-16</c:v>
                </c:pt>
                <c:pt idx="2413">
                  <c:v>-1.2713020218173943</c:v>
                </c:pt>
                <c:pt idx="2414">
                  <c:v>2.4977113069502384</c:v>
                </c:pt>
                <c:pt idx="2415">
                  <c:v>-10.059344460824425</c:v>
                </c:pt>
                <c:pt idx="2416">
                  <c:v>1.4120387556490079</c:v>
                </c:pt>
                <c:pt idx="2417">
                  <c:v>3.8073549220576037</c:v>
                </c:pt>
                <c:pt idx="2418">
                  <c:v>8.3822637581148367</c:v>
                </c:pt>
                <c:pt idx="2419">
                  <c:v>-9.2304207950923818</c:v>
                </c:pt>
                <c:pt idx="2420">
                  <c:v>-0.45820535843521737</c:v>
                </c:pt>
                <c:pt idx="2421">
                  <c:v>-0.14037265636455226</c:v>
                </c:pt>
                <c:pt idx="2422">
                  <c:v>0.75880695144898191</c:v>
                </c:pt>
                <c:pt idx="2423">
                  <c:v>-0.99999999999999967</c:v>
                </c:pt>
                <c:pt idx="2424">
                  <c:v>-7.9088929485196662</c:v>
                </c:pt>
                <c:pt idx="2425">
                  <c:v>0.16992500144231265</c:v>
                </c:pt>
                <c:pt idx="2426">
                  <c:v>-0.17833724125851261</c:v>
                </c:pt>
                <c:pt idx="2427">
                  <c:v>-8.6450579349844769</c:v>
                </c:pt>
                <c:pt idx="2428">
                  <c:v>0.30541300810434568</c:v>
                </c:pt>
                <c:pt idx="2429">
                  <c:v>0.20645087746742624</c:v>
                </c:pt>
                <c:pt idx="2430">
                  <c:v>0.10691520391651219</c:v>
                </c:pt>
                <c:pt idx="2431">
                  <c:v>-12.013089999440444</c:v>
                </c:pt>
                <c:pt idx="2432">
                  <c:v>-11.10372492250138</c:v>
                </c:pt>
                <c:pt idx="2433">
                  <c:v>9.6976481294707498E-2</c:v>
                </c:pt>
                <c:pt idx="2434">
                  <c:v>8.8683081332894673</c:v>
                </c:pt>
                <c:pt idx="2435">
                  <c:v>3.8621413943238325</c:v>
                </c:pt>
                <c:pt idx="2436">
                  <c:v>-8.0624959257337636</c:v>
                </c:pt>
                <c:pt idx="2437">
                  <c:v>10.229219383469125</c:v>
                </c:pt>
                <c:pt idx="2438">
                  <c:v>8.0812045588097153E-2</c:v>
                </c:pt>
                <c:pt idx="2439">
                  <c:v>-8.0624959257337636</c:v>
                </c:pt>
                <c:pt idx="2440">
                  <c:v>-0.32192809488736229</c:v>
                </c:pt>
                <c:pt idx="2441">
                  <c:v>-7.0660891904577721</c:v>
                </c:pt>
                <c:pt idx="2442">
                  <c:v>1.5438509653520043</c:v>
                </c:pt>
                <c:pt idx="2443">
                  <c:v>-2.2601428937132659E-2</c:v>
                </c:pt>
                <c:pt idx="2444">
                  <c:v>9.3822637581148367</c:v>
                </c:pt>
                <c:pt idx="2445">
                  <c:v>1.1916149493439068</c:v>
                </c:pt>
                <c:pt idx="2446">
                  <c:v>-11.137845030448391</c:v>
                </c:pt>
                <c:pt idx="2447">
                  <c:v>-13.268395793556557</c:v>
                </c:pt>
                <c:pt idx="2448">
                  <c:v>8.3822637581148367</c:v>
                </c:pt>
                <c:pt idx="2449">
                  <c:v>-11.013555309891467</c:v>
                </c:pt>
                <c:pt idx="2450">
                  <c:v>1.0905122929054423</c:v>
                </c:pt>
                <c:pt idx="2451">
                  <c:v>11.10372492250138</c:v>
                </c:pt>
                <c:pt idx="2452">
                  <c:v>-0.86990332245485047</c:v>
                </c:pt>
                <c:pt idx="2453">
                  <c:v>-7.6486571760385464</c:v>
                </c:pt>
                <c:pt idx="2454">
                  <c:v>0.76329974197966843</c:v>
                </c:pt>
                <c:pt idx="2455">
                  <c:v>-4.7112595838119088E-2</c:v>
                </c:pt>
                <c:pt idx="2456">
                  <c:v>9.7598881832218343</c:v>
                </c:pt>
                <c:pt idx="2457">
                  <c:v>0.72628880137857199</c:v>
                </c:pt>
                <c:pt idx="2458">
                  <c:v>11.58276924038209</c:v>
                </c:pt>
                <c:pt idx="2459">
                  <c:v>2.5783679970514877</c:v>
                </c:pt>
                <c:pt idx="2460">
                  <c:v>11.786950240502948</c:v>
                </c:pt>
                <c:pt idx="2461">
                  <c:v>11.550907075927366</c:v>
                </c:pt>
                <c:pt idx="2462">
                  <c:v>-0.30718150951817597</c:v>
                </c:pt>
                <c:pt idx="2463">
                  <c:v>-3.7940297576790232</c:v>
                </c:pt>
                <c:pt idx="2464">
                  <c:v>-14.130356051610194</c:v>
                </c:pt>
                <c:pt idx="2465">
                  <c:v>7.7404503685606751E-2</c:v>
                </c:pt>
                <c:pt idx="2466">
                  <c:v>11.268542000300123</c:v>
                </c:pt>
                <c:pt idx="2467">
                  <c:v>-0.32296191438046457</c:v>
                </c:pt>
                <c:pt idx="2468">
                  <c:v>-1.0341257839046265</c:v>
                </c:pt>
                <c:pt idx="2469">
                  <c:v>-0.22239242133644782</c:v>
                </c:pt>
                <c:pt idx="2470">
                  <c:v>0.35706990100761948</c:v>
                </c:pt>
                <c:pt idx="2471">
                  <c:v>-7.6486571760385464</c:v>
                </c:pt>
                <c:pt idx="2472">
                  <c:v>1.8300749985576874</c:v>
                </c:pt>
                <c:pt idx="2473">
                  <c:v>-3.9528364186637507E-2</c:v>
                </c:pt>
                <c:pt idx="2474">
                  <c:v>0.10768786931437331</c:v>
                </c:pt>
                <c:pt idx="2475">
                  <c:v>-0.86669514501738076</c:v>
                </c:pt>
                <c:pt idx="2476">
                  <c:v>-0.60697770943967766</c:v>
                </c:pt>
                <c:pt idx="2477">
                  <c:v>-2.8744691179161412</c:v>
                </c:pt>
                <c:pt idx="2478">
                  <c:v>0.22239242133644749</c:v>
                </c:pt>
                <c:pt idx="2479">
                  <c:v>8.6450579349844769</c:v>
                </c:pt>
                <c:pt idx="2480">
                  <c:v>-10.814315423787811</c:v>
                </c:pt>
                <c:pt idx="2481">
                  <c:v>6.9660004025624067</c:v>
                </c:pt>
                <c:pt idx="2482">
                  <c:v>-2.8984381490512376</c:v>
                </c:pt>
                <c:pt idx="2483">
                  <c:v>8.0624959257337636</c:v>
                </c:pt>
                <c:pt idx="2484">
                  <c:v>-0.23194672804969665</c:v>
                </c:pt>
                <c:pt idx="2485">
                  <c:v>-13.688286740366143</c:v>
                </c:pt>
                <c:pt idx="2486">
                  <c:v>-4.4990743236237485</c:v>
                </c:pt>
                <c:pt idx="2487">
                  <c:v>-2.3195282689263674</c:v>
                </c:pt>
                <c:pt idx="2488">
                  <c:v>-4.7725895038969268</c:v>
                </c:pt>
                <c:pt idx="2489">
                  <c:v>4.3911729262363384</c:v>
                </c:pt>
                <c:pt idx="2490">
                  <c:v>5.6367328213192565</c:v>
                </c:pt>
                <c:pt idx="2491">
                  <c:v>10.146780789986687</c:v>
                </c:pt>
                <c:pt idx="2492">
                  <c:v>0.27871602806606377</c:v>
                </c:pt>
                <c:pt idx="2493">
                  <c:v>0.28688114778816182</c:v>
                </c:pt>
                <c:pt idx="2494">
                  <c:v>-1.3737106369899086</c:v>
                </c:pt>
                <c:pt idx="2495">
                  <c:v>4.1869985148012541</c:v>
                </c:pt>
                <c:pt idx="2496">
                  <c:v>-2.1375035237499342</c:v>
                </c:pt>
                <c:pt idx="2497">
                  <c:v>9.0606959316875546</c:v>
                </c:pt>
                <c:pt idx="2498">
                  <c:v>1.5703157247567552</c:v>
                </c:pt>
                <c:pt idx="2499">
                  <c:v>5.08746284125034</c:v>
                </c:pt>
                <c:pt idx="2500">
                  <c:v>-7.0660891904577721</c:v>
                </c:pt>
                <c:pt idx="2501">
                  <c:v>-11.268736919579066</c:v>
                </c:pt>
                <c:pt idx="2502">
                  <c:v>12.628749297384516</c:v>
                </c:pt>
                <c:pt idx="2503">
                  <c:v>-9.3815429511845849</c:v>
                </c:pt>
                <c:pt idx="2504">
                  <c:v>-12.745394216236786</c:v>
                </c:pt>
                <c:pt idx="2505">
                  <c:v>-4.1369629523175613</c:v>
                </c:pt>
                <c:pt idx="2506">
                  <c:v>0.35049724708413343</c:v>
                </c:pt>
                <c:pt idx="2507">
                  <c:v>-1.1985456793820801</c:v>
                </c:pt>
                <c:pt idx="2508">
                  <c:v>8.0624959257337636</c:v>
                </c:pt>
                <c:pt idx="2509">
                  <c:v>-1.0912214930703734</c:v>
                </c:pt>
                <c:pt idx="2510">
                  <c:v>0.73696559416620611</c:v>
                </c:pt>
                <c:pt idx="2511">
                  <c:v>0.15192298599946505</c:v>
                </c:pt>
                <c:pt idx="2512">
                  <c:v>10.147204924942228</c:v>
                </c:pt>
                <c:pt idx="2513">
                  <c:v>1.4400574351438042</c:v>
                </c:pt>
                <c:pt idx="2514">
                  <c:v>-10.380821783940931</c:v>
                </c:pt>
                <c:pt idx="2515">
                  <c:v>11.644006462681574</c:v>
                </c:pt>
                <c:pt idx="2516">
                  <c:v>-0.97340578998828731</c:v>
                </c:pt>
                <c:pt idx="2517">
                  <c:v>-2.6560029476750131</c:v>
                </c:pt>
                <c:pt idx="2518">
                  <c:v>8.0606959316875546</c:v>
                </c:pt>
                <c:pt idx="2519">
                  <c:v>-7.6486571760385464</c:v>
                </c:pt>
                <c:pt idx="2520">
                  <c:v>3.8073549220576046</c:v>
                </c:pt>
                <c:pt idx="2521">
                  <c:v>-13.673603533168777</c:v>
                </c:pt>
                <c:pt idx="2522">
                  <c:v>-6.892655522209111</c:v>
                </c:pt>
                <c:pt idx="2523">
                  <c:v>6.0732489820306386</c:v>
                </c:pt>
                <c:pt idx="2524">
                  <c:v>-14.42523776214956</c:v>
                </c:pt>
                <c:pt idx="2525">
                  <c:v>-0.64385618977472492</c:v>
                </c:pt>
                <c:pt idx="2526">
                  <c:v>-0.58907545218457258</c:v>
                </c:pt>
                <c:pt idx="2527">
                  <c:v>3.8073549220576046</c:v>
                </c:pt>
                <c:pt idx="2528">
                  <c:v>8.0624959257337636</c:v>
                </c:pt>
                <c:pt idx="2529">
                  <c:v>0.18306610113037891</c:v>
                </c:pt>
                <c:pt idx="2530">
                  <c:v>6.0732489820306386</c:v>
                </c:pt>
                <c:pt idx="2531">
                  <c:v>-0.1926289777829128</c:v>
                </c:pt>
                <c:pt idx="2532">
                  <c:v>-7.0660891904577721</c:v>
                </c:pt>
                <c:pt idx="2533">
                  <c:v>4.196053160810858E-2</c:v>
                </c:pt>
                <c:pt idx="2534">
                  <c:v>0.11289405640593365</c:v>
                </c:pt>
                <c:pt idx="2535">
                  <c:v>11.866248611111173</c:v>
                </c:pt>
                <c:pt idx="2536">
                  <c:v>0</c:v>
                </c:pt>
                <c:pt idx="2537">
                  <c:v>-0.92194159597088376</c:v>
                </c:pt>
                <c:pt idx="2538">
                  <c:v>-5.7459543773934607</c:v>
                </c:pt>
                <c:pt idx="2539">
                  <c:v>-4.1725504708491359</c:v>
                </c:pt>
                <c:pt idx="2540">
                  <c:v>-0.49296268607356547</c:v>
                </c:pt>
                <c:pt idx="2541">
                  <c:v>0.68147048157450285</c:v>
                </c:pt>
                <c:pt idx="2542">
                  <c:v>0.31259023030802613</c:v>
                </c:pt>
                <c:pt idx="2543">
                  <c:v>9.8662486111111729</c:v>
                </c:pt>
                <c:pt idx="2544">
                  <c:v>-0.50007360313464344</c:v>
                </c:pt>
                <c:pt idx="2545">
                  <c:v>-2.2506947480359966E-3</c:v>
                </c:pt>
                <c:pt idx="2546">
                  <c:v>1.6307808482196746</c:v>
                </c:pt>
                <c:pt idx="2547">
                  <c:v>-0.57516806839634238</c:v>
                </c:pt>
                <c:pt idx="2548">
                  <c:v>0.84724764918111706</c:v>
                </c:pt>
                <c:pt idx="2549">
                  <c:v>-0.11365678179556706</c:v>
                </c:pt>
                <c:pt idx="2550">
                  <c:v>8.8683081332894673</c:v>
                </c:pt>
                <c:pt idx="2551">
                  <c:v>-3.9801008057975026E-2</c:v>
                </c:pt>
                <c:pt idx="2552">
                  <c:v>0.75889942300885671</c:v>
                </c:pt>
                <c:pt idx="2553">
                  <c:v>-1.7327690961787487</c:v>
                </c:pt>
                <c:pt idx="2554">
                  <c:v>3.0412289967676154</c:v>
                </c:pt>
                <c:pt idx="2555">
                  <c:v>-2.8664763271626108</c:v>
                </c:pt>
                <c:pt idx="2556">
                  <c:v>0.9047712659074747</c:v>
                </c:pt>
                <c:pt idx="2557">
                  <c:v>-0.85042364394948999</c:v>
                </c:pt>
                <c:pt idx="2558">
                  <c:v>-2.4329594072761065</c:v>
                </c:pt>
                <c:pt idx="2559">
                  <c:v>1.859985530260601</c:v>
                </c:pt>
                <c:pt idx="2560">
                  <c:v>3.7526011275489941E-2</c:v>
                </c:pt>
                <c:pt idx="2561">
                  <c:v>-2.2179050303441339</c:v>
                </c:pt>
                <c:pt idx="2562">
                  <c:v>-6.6451671349270711</c:v>
                </c:pt>
                <c:pt idx="2563">
                  <c:v>-2.2223924213364481</c:v>
                </c:pt>
                <c:pt idx="2564">
                  <c:v>-0.76066168660956257</c:v>
                </c:pt>
                <c:pt idx="2565">
                  <c:v>1.2123036037128638</c:v>
                </c:pt>
                <c:pt idx="2566">
                  <c:v>1.0563379841498117</c:v>
                </c:pt>
                <c:pt idx="2567">
                  <c:v>0.26457000474501913</c:v>
                </c:pt>
                <c:pt idx="2568">
                  <c:v>7.6486571760385464</c:v>
                </c:pt>
                <c:pt idx="2569">
                  <c:v>0.16227142889887738</c:v>
                </c:pt>
                <c:pt idx="2570">
                  <c:v>0.45918583737530028</c:v>
                </c:pt>
                <c:pt idx="2571">
                  <c:v>-1.9628806748932838E-2</c:v>
                </c:pt>
                <c:pt idx="2572">
                  <c:v>3.2034265038149176E-16</c:v>
                </c:pt>
                <c:pt idx="2573">
                  <c:v>-11.416621621364193</c:v>
                </c:pt>
                <c:pt idx="2574">
                  <c:v>0.11103131238874395</c:v>
                </c:pt>
                <c:pt idx="2575">
                  <c:v>-0.86236532811662714</c:v>
                </c:pt>
                <c:pt idx="2576">
                  <c:v>-1.6488122788569103E-2</c:v>
                </c:pt>
                <c:pt idx="2577">
                  <c:v>0.8607642026288278</c:v>
                </c:pt>
                <c:pt idx="2578">
                  <c:v>-0.32192809488736229</c:v>
                </c:pt>
                <c:pt idx="2579">
                  <c:v>3.0916076782694115E-2</c:v>
                </c:pt>
                <c:pt idx="2580">
                  <c:v>1.1227255423254121E-2</c:v>
                </c:pt>
                <c:pt idx="2581">
                  <c:v>-0.84533461075321104</c:v>
                </c:pt>
                <c:pt idx="2582">
                  <c:v>-0.11756959638117621</c:v>
                </c:pt>
                <c:pt idx="2583">
                  <c:v>-0.1018796140192138</c:v>
                </c:pt>
                <c:pt idx="2584">
                  <c:v>-0.28540221886224842</c:v>
                </c:pt>
                <c:pt idx="2585">
                  <c:v>0.3317091156799481</c:v>
                </c:pt>
                <c:pt idx="2586">
                  <c:v>0.37241786534105553</c:v>
                </c:pt>
                <c:pt idx="2587">
                  <c:v>0.50522843333190215</c:v>
                </c:pt>
                <c:pt idx="2588">
                  <c:v>-10.451554569765362</c:v>
                </c:pt>
                <c:pt idx="2589">
                  <c:v>0.42072677927691815</c:v>
                </c:pt>
                <c:pt idx="2590">
                  <c:v>-0.33816873589457336</c:v>
                </c:pt>
                <c:pt idx="2591">
                  <c:v>2.8223570853968507</c:v>
                </c:pt>
                <c:pt idx="2592">
                  <c:v>1.2813216381876147</c:v>
                </c:pt>
                <c:pt idx="2593">
                  <c:v>2.8654443185425311</c:v>
                </c:pt>
                <c:pt idx="2594">
                  <c:v>-0.60768257722123997</c:v>
                </c:pt>
                <c:pt idx="2595">
                  <c:v>-8.3837042924740537</c:v>
                </c:pt>
                <c:pt idx="2596">
                  <c:v>-0.26279417686964063</c:v>
                </c:pt>
                <c:pt idx="2597">
                  <c:v>-7.0660891904577721</c:v>
                </c:pt>
                <c:pt idx="2598">
                  <c:v>8.3822637581148367</c:v>
                </c:pt>
                <c:pt idx="2599">
                  <c:v>-14.081316989285773</c:v>
                </c:pt>
                <c:pt idx="2600">
                  <c:v>6.0732489820306386</c:v>
                </c:pt>
                <c:pt idx="2601">
                  <c:v>-6.0732489820306386</c:v>
                </c:pt>
                <c:pt idx="2602">
                  <c:v>-2.5805622074305785</c:v>
                </c:pt>
                <c:pt idx="2603">
                  <c:v>-2.7895802203296278</c:v>
                </c:pt>
                <c:pt idx="2604">
                  <c:v>11.103506382011545</c:v>
                </c:pt>
                <c:pt idx="2605">
                  <c:v>-8.0624959257337636</c:v>
                </c:pt>
                <c:pt idx="2606">
                  <c:v>0.44850519707161507</c:v>
                </c:pt>
                <c:pt idx="2607">
                  <c:v>-1.1805722456418211</c:v>
                </c:pt>
                <c:pt idx="2608">
                  <c:v>-11.518653155673389</c:v>
                </c:pt>
                <c:pt idx="2609">
                  <c:v>0.18762700317577155</c:v>
                </c:pt>
                <c:pt idx="2610">
                  <c:v>0.54362170534025656</c:v>
                </c:pt>
                <c:pt idx="2611">
                  <c:v>1.5789687445267055</c:v>
                </c:pt>
                <c:pt idx="2612">
                  <c:v>5.5647846187835261</c:v>
                </c:pt>
                <c:pt idx="2613">
                  <c:v>14.49768554163183</c:v>
                </c:pt>
                <c:pt idx="2614">
                  <c:v>-7.0660891904577721</c:v>
                </c:pt>
                <c:pt idx="2615">
                  <c:v>-3.252491349293495</c:v>
                </c:pt>
                <c:pt idx="2616">
                  <c:v>11.344665782303407</c:v>
                </c:pt>
                <c:pt idx="2617">
                  <c:v>-6.0732489820306386</c:v>
                </c:pt>
                <c:pt idx="2618">
                  <c:v>-0.36257007938470825</c:v>
                </c:pt>
                <c:pt idx="2619">
                  <c:v>-8.2152777207235864E-2</c:v>
                </c:pt>
                <c:pt idx="2620">
                  <c:v>0.1926450779423961</c:v>
                </c:pt>
                <c:pt idx="2621">
                  <c:v>-0.31291435132237261</c:v>
                </c:pt>
                <c:pt idx="2622">
                  <c:v>0.28090082662730748</c:v>
                </c:pt>
                <c:pt idx="2623">
                  <c:v>-2.1694098452001351</c:v>
                </c:pt>
                <c:pt idx="2624">
                  <c:v>12.103506382011545</c:v>
                </c:pt>
                <c:pt idx="2625">
                  <c:v>-11.731601884675786</c:v>
                </c:pt>
                <c:pt idx="2626">
                  <c:v>0.33365271476541358</c:v>
                </c:pt>
                <c:pt idx="2627">
                  <c:v>-0.33064531198847091</c:v>
                </c:pt>
                <c:pt idx="2628">
                  <c:v>0.15200309344505006</c:v>
                </c:pt>
                <c:pt idx="2629">
                  <c:v>0.11152848952519155</c:v>
                </c:pt>
                <c:pt idx="2630">
                  <c:v>8.0875247472058251E-2</c:v>
                </c:pt>
                <c:pt idx="2631">
                  <c:v>-9.229619965185119</c:v>
                </c:pt>
                <c:pt idx="2632">
                  <c:v>0.36564947231668032</c:v>
                </c:pt>
                <c:pt idx="2633">
                  <c:v>-0.72735559999238408</c:v>
                </c:pt>
                <c:pt idx="2634">
                  <c:v>-5.9228321394775394</c:v>
                </c:pt>
                <c:pt idx="2635">
                  <c:v>-5.9228321394775394</c:v>
                </c:pt>
                <c:pt idx="2636">
                  <c:v>-7.0624959257337645</c:v>
                </c:pt>
                <c:pt idx="2637">
                  <c:v>7.5974318526833731</c:v>
                </c:pt>
                <c:pt idx="2638">
                  <c:v>3.3504972470841339</c:v>
                </c:pt>
                <c:pt idx="2639">
                  <c:v>-8.3837042924740537</c:v>
                </c:pt>
                <c:pt idx="2640">
                  <c:v>-6.0099773453541267E-4</c:v>
                </c:pt>
                <c:pt idx="2641">
                  <c:v>-0.60572106088795385</c:v>
                </c:pt>
                <c:pt idx="2642">
                  <c:v>-2.4353861446706468</c:v>
                </c:pt>
                <c:pt idx="2643">
                  <c:v>-0.18322182405576995</c:v>
                </c:pt>
                <c:pt idx="2644">
                  <c:v>-0.27008916336774419</c:v>
                </c:pt>
                <c:pt idx="2645">
                  <c:v>0.30932805810772901</c:v>
                </c:pt>
                <c:pt idx="2646">
                  <c:v>-0.73696559416620622</c:v>
                </c:pt>
                <c:pt idx="2647">
                  <c:v>8.8683081332894673</c:v>
                </c:pt>
                <c:pt idx="2648">
                  <c:v>0.19525629139893413</c:v>
                </c:pt>
                <c:pt idx="2649">
                  <c:v>0.28185065551202726</c:v>
                </c:pt>
                <c:pt idx="2650">
                  <c:v>-7.6486571760385464</c:v>
                </c:pt>
                <c:pt idx="2651">
                  <c:v>12.773207904847887</c:v>
                </c:pt>
                <c:pt idx="2652">
                  <c:v>0.12637728576955562</c:v>
                </c:pt>
                <c:pt idx="2653">
                  <c:v>10.583082767502933</c:v>
                </c:pt>
                <c:pt idx="2654">
                  <c:v>-9.6450579349844787</c:v>
                </c:pt>
                <c:pt idx="2655">
                  <c:v>11.731601884675786</c:v>
                </c:pt>
                <c:pt idx="2656">
                  <c:v>7.6486571760385464</c:v>
                </c:pt>
                <c:pt idx="2657">
                  <c:v>-11.059344460824425</c:v>
                </c:pt>
                <c:pt idx="2658">
                  <c:v>1.0040468330627021</c:v>
                </c:pt>
                <c:pt idx="2659">
                  <c:v>-7.0624959257337645</c:v>
                </c:pt>
                <c:pt idx="2660">
                  <c:v>6.0732489820306386</c:v>
                </c:pt>
                <c:pt idx="2661">
                  <c:v>-0.66815643624755494</c:v>
                </c:pt>
                <c:pt idx="2662">
                  <c:v>-11.188588845707349</c:v>
                </c:pt>
                <c:pt idx="2663">
                  <c:v>2.6713322081159276</c:v>
                </c:pt>
                <c:pt idx="2664">
                  <c:v>11.787086324551618</c:v>
                </c:pt>
                <c:pt idx="2665">
                  <c:v>0.66481580841037069</c:v>
                </c:pt>
                <c:pt idx="2666">
                  <c:v>-0.60298735040428109</c:v>
                </c:pt>
                <c:pt idx="2667">
                  <c:v>-1.453956488571146</c:v>
                </c:pt>
                <c:pt idx="2668">
                  <c:v>9.4686982504816386E-2</c:v>
                </c:pt>
                <c:pt idx="2669">
                  <c:v>8.6462586799900301</c:v>
                </c:pt>
                <c:pt idx="2670">
                  <c:v>-0.34665052429859389</c:v>
                </c:pt>
                <c:pt idx="2671">
                  <c:v>-1.2600036779633471E-2</c:v>
                </c:pt>
                <c:pt idx="2672">
                  <c:v>-1.8300816742943728E-2</c:v>
                </c:pt>
                <c:pt idx="2673">
                  <c:v>0.68740976969197387</c:v>
                </c:pt>
                <c:pt idx="2674">
                  <c:v>-1.8047828139758981</c:v>
                </c:pt>
                <c:pt idx="2675">
                  <c:v>-0.63890130783196009</c:v>
                </c:pt>
                <c:pt idx="2676">
                  <c:v>0.58136026404096064</c:v>
                </c:pt>
                <c:pt idx="2677">
                  <c:v>-7.0660891904577721</c:v>
                </c:pt>
                <c:pt idx="2678">
                  <c:v>-0.22227798076676988</c:v>
                </c:pt>
                <c:pt idx="2679">
                  <c:v>0.95084997038077712</c:v>
                </c:pt>
                <c:pt idx="2680">
                  <c:v>-0.39427893911204653</c:v>
                </c:pt>
                <c:pt idx="2681">
                  <c:v>-9.5196362528432132</c:v>
                </c:pt>
                <c:pt idx="2682">
                  <c:v>-0.661583782324069</c:v>
                </c:pt>
                <c:pt idx="2683">
                  <c:v>5.8102954563568489E-2</c:v>
                </c:pt>
                <c:pt idx="2684">
                  <c:v>-12.800360675454716</c:v>
                </c:pt>
                <c:pt idx="2685">
                  <c:v>0.68853890416370611</c:v>
                </c:pt>
                <c:pt idx="2686">
                  <c:v>-2.345897282398891E-2</c:v>
                </c:pt>
                <c:pt idx="2687">
                  <c:v>0.48542682717024171</c:v>
                </c:pt>
                <c:pt idx="2688">
                  <c:v>-0.42576390587190205</c:v>
                </c:pt>
                <c:pt idx="2689">
                  <c:v>1.7006425305689774E-2</c:v>
                </c:pt>
                <c:pt idx="2690">
                  <c:v>-1.485426827170242</c:v>
                </c:pt>
                <c:pt idx="2691">
                  <c:v>-0.20614728002504121</c:v>
                </c:pt>
                <c:pt idx="2692">
                  <c:v>8.0872731872583981E-2</c:v>
                </c:pt>
                <c:pt idx="2693">
                  <c:v>-7.9230651209593023E-2</c:v>
                </c:pt>
                <c:pt idx="2694">
                  <c:v>-1.0268335453827113E-2</c:v>
                </c:pt>
                <c:pt idx="2695">
                  <c:v>1.8037526853774084</c:v>
                </c:pt>
                <c:pt idx="2696">
                  <c:v>0.21572869105543699</c:v>
                </c:pt>
                <c:pt idx="2697">
                  <c:v>-0.1183947008022304</c:v>
                </c:pt>
                <c:pt idx="2698">
                  <c:v>0.67270539536282237</c:v>
                </c:pt>
                <c:pt idx="2699">
                  <c:v>-0.22239242133644821</c:v>
                </c:pt>
                <c:pt idx="2700">
                  <c:v>-0.37291202360616743</c:v>
                </c:pt>
                <c:pt idx="2701">
                  <c:v>0.20188176821397402</c:v>
                </c:pt>
                <c:pt idx="2702">
                  <c:v>0.18057224564182114</c:v>
                </c:pt>
                <c:pt idx="2703">
                  <c:v>12.702894141119387</c:v>
                </c:pt>
                <c:pt idx="2704">
                  <c:v>-0.26303440583379395</c:v>
                </c:pt>
                <c:pt idx="2705">
                  <c:v>1.7212426238967073</c:v>
                </c:pt>
                <c:pt idx="2706">
                  <c:v>-0.12619175934731161</c:v>
                </c:pt>
                <c:pt idx="2707">
                  <c:v>0.27427511929594656</c:v>
                </c:pt>
                <c:pt idx="2708">
                  <c:v>-7.0660891904577721</c:v>
                </c:pt>
                <c:pt idx="2709">
                  <c:v>-8.8683081332894673</c:v>
                </c:pt>
                <c:pt idx="2710">
                  <c:v>0.50246498286977759</c:v>
                </c:pt>
                <c:pt idx="2711">
                  <c:v>8.8408974221765094E-2</c:v>
                </c:pt>
                <c:pt idx="2712">
                  <c:v>-1.1538628359402714</c:v>
                </c:pt>
                <c:pt idx="2713">
                  <c:v>0</c:v>
                </c:pt>
                <c:pt idx="2714">
                  <c:v>-8.3837042924740537</c:v>
                </c:pt>
                <c:pt idx="2715">
                  <c:v>0.42909158983639289</c:v>
                </c:pt>
                <c:pt idx="2716">
                  <c:v>0.19264507794239583</c:v>
                </c:pt>
                <c:pt idx="2717">
                  <c:v>9.0606959316875546</c:v>
                </c:pt>
                <c:pt idx="2718">
                  <c:v>7.0660891904577738</c:v>
                </c:pt>
                <c:pt idx="2719">
                  <c:v>12.800428089535748</c:v>
                </c:pt>
                <c:pt idx="2720">
                  <c:v>13.12503671041155</c:v>
                </c:pt>
                <c:pt idx="2721">
                  <c:v>5.0621631664608334E-2</c:v>
                </c:pt>
                <c:pt idx="2722">
                  <c:v>0.49984588708320538</c:v>
                </c:pt>
                <c:pt idx="2723">
                  <c:v>5.9971400334007834</c:v>
                </c:pt>
                <c:pt idx="2724">
                  <c:v>8.5973223109852503E-2</c:v>
                </c:pt>
                <c:pt idx="2725">
                  <c:v>-5.9228321394775394</c:v>
                </c:pt>
                <c:pt idx="2726">
                  <c:v>1</c:v>
                </c:pt>
                <c:pt idx="2727">
                  <c:v>-0.58472215169254749</c:v>
                </c:pt>
                <c:pt idx="2728">
                  <c:v>-0.18982455888001731</c:v>
                </c:pt>
                <c:pt idx="2729">
                  <c:v>-0.24100809950379493</c:v>
                </c:pt>
                <c:pt idx="2730">
                  <c:v>-0.26303440583379378</c:v>
                </c:pt>
                <c:pt idx="2731">
                  <c:v>0.25311893696871146</c:v>
                </c:pt>
                <c:pt idx="2732">
                  <c:v>-0.83007499855768796</c:v>
                </c:pt>
                <c:pt idx="2733">
                  <c:v>0.43171624042547441</c:v>
                </c:pt>
                <c:pt idx="2734">
                  <c:v>4.1324502960236504</c:v>
                </c:pt>
                <c:pt idx="2735">
                  <c:v>-0.61393149128291569</c:v>
                </c:pt>
                <c:pt idx="2736">
                  <c:v>-0.10691520391651191</c:v>
                </c:pt>
                <c:pt idx="2737">
                  <c:v>-9.6215315259302825E-2</c:v>
                </c:pt>
                <c:pt idx="2738">
                  <c:v>-1.2394659346953893</c:v>
                </c:pt>
                <c:pt idx="2739">
                  <c:v>-9.2304207950923818</c:v>
                </c:pt>
                <c:pt idx="2740">
                  <c:v>-0.37706964907982332</c:v>
                </c:pt>
                <c:pt idx="2741">
                  <c:v>-10.759888183221834</c:v>
                </c:pt>
                <c:pt idx="2742">
                  <c:v>0.18293234555731566</c:v>
                </c:pt>
                <c:pt idx="2743">
                  <c:v>0.34792330342030681</c:v>
                </c:pt>
                <c:pt idx="2744">
                  <c:v>-0.24997825300834742</c:v>
                </c:pt>
                <c:pt idx="2745">
                  <c:v>-0.18641312423088136</c:v>
                </c:pt>
                <c:pt idx="2746">
                  <c:v>-0.27670934273087022</c:v>
                </c:pt>
                <c:pt idx="2747">
                  <c:v>-0.10414709342054761</c:v>
                </c:pt>
                <c:pt idx="2748">
                  <c:v>-0.34239219744707788</c:v>
                </c:pt>
                <c:pt idx="2749">
                  <c:v>0.26301837686844298</c:v>
                </c:pt>
                <c:pt idx="2750">
                  <c:v>-0.10011148479020408</c:v>
                </c:pt>
                <c:pt idx="2751">
                  <c:v>9.6444571875092606</c:v>
                </c:pt>
                <c:pt idx="2752">
                  <c:v>-9.2601800431202738E-2</c:v>
                </c:pt>
                <c:pt idx="2753">
                  <c:v>0.21254463538010088</c:v>
                </c:pt>
                <c:pt idx="2754">
                  <c:v>-1.1876193553215679</c:v>
                </c:pt>
                <c:pt idx="2755">
                  <c:v>-1.6520766965796934</c:v>
                </c:pt>
                <c:pt idx="2756">
                  <c:v>-0.35184367279164952</c:v>
                </c:pt>
                <c:pt idx="2757">
                  <c:v>-1.4619585466663365</c:v>
                </c:pt>
                <c:pt idx="2758">
                  <c:v>0.36536735615225996</c:v>
                </c:pt>
                <c:pt idx="2759">
                  <c:v>-0.11103131238874385</c:v>
                </c:pt>
                <c:pt idx="2760">
                  <c:v>0.15285148808337068</c:v>
                </c:pt>
                <c:pt idx="2761">
                  <c:v>8.0624959257337636</c:v>
                </c:pt>
                <c:pt idx="2762">
                  <c:v>-0.73600507812480787</c:v>
                </c:pt>
                <c:pt idx="2763">
                  <c:v>2.9747343394052241E-2</c:v>
                </c:pt>
                <c:pt idx="2764">
                  <c:v>-6.228427825434274E-2</c:v>
                </c:pt>
                <c:pt idx="2765">
                  <c:v>1.4301235736206417</c:v>
                </c:pt>
                <c:pt idx="2766">
                  <c:v>-6.3565128777465868E-2</c:v>
                </c:pt>
                <c:pt idx="2767">
                  <c:v>-5.0874628412503391</c:v>
                </c:pt>
                <c:pt idx="2768">
                  <c:v>0.68907090406189453</c:v>
                </c:pt>
                <c:pt idx="2769">
                  <c:v>1.7279204545631992</c:v>
                </c:pt>
                <c:pt idx="2770">
                  <c:v>0.30116953472056479</c:v>
                </c:pt>
                <c:pt idx="2771">
                  <c:v>-1.1343959403386188</c:v>
                </c:pt>
                <c:pt idx="2772">
                  <c:v>-0.2054691182999793</c:v>
                </c:pt>
                <c:pt idx="2773">
                  <c:v>0</c:v>
                </c:pt>
                <c:pt idx="2774">
                  <c:v>1.6033410300360109</c:v>
                </c:pt>
                <c:pt idx="2775">
                  <c:v>-0.30202853744965791</c:v>
                </c:pt>
                <c:pt idx="2776">
                  <c:v>0.24100809950379498</c:v>
                </c:pt>
                <c:pt idx="2777">
                  <c:v>-0.18057224564182073</c:v>
                </c:pt>
                <c:pt idx="2778">
                  <c:v>-10.063844449004613</c:v>
                </c:pt>
                <c:pt idx="2779">
                  <c:v>-3.6220883746924892</c:v>
                </c:pt>
                <c:pt idx="2780">
                  <c:v>-11.013322673425447</c:v>
                </c:pt>
                <c:pt idx="2781">
                  <c:v>-5.0874628412503391</c:v>
                </c:pt>
                <c:pt idx="2782">
                  <c:v>0.63600193372162173</c:v>
                </c:pt>
                <c:pt idx="2783">
                  <c:v>-5.668584554236447</c:v>
                </c:pt>
                <c:pt idx="2784">
                  <c:v>7.0660891904577738</c:v>
                </c:pt>
                <c:pt idx="2785">
                  <c:v>-1.4135364118050715</c:v>
                </c:pt>
                <c:pt idx="2786">
                  <c:v>0.46750491917297887</c:v>
                </c:pt>
                <c:pt idx="2787">
                  <c:v>-2.4839848529963358</c:v>
                </c:pt>
                <c:pt idx="2788">
                  <c:v>2.3662281939100995</c:v>
                </c:pt>
                <c:pt idx="2789">
                  <c:v>-4.2445150925706363</c:v>
                </c:pt>
                <c:pt idx="2790">
                  <c:v>-3.2450843901936319</c:v>
                </c:pt>
                <c:pt idx="2791">
                  <c:v>-12.485242318936114</c:v>
                </c:pt>
                <c:pt idx="2792">
                  <c:v>0.68449817427207049</c:v>
                </c:pt>
                <c:pt idx="2793">
                  <c:v>-1.5730096979593908</c:v>
                </c:pt>
                <c:pt idx="2794">
                  <c:v>0.20158682775764308</c:v>
                </c:pt>
                <c:pt idx="2795">
                  <c:v>-4.9627817965005638</c:v>
                </c:pt>
                <c:pt idx="2796">
                  <c:v>9.4655664048093993</c:v>
                </c:pt>
                <c:pt idx="2797">
                  <c:v>0.9462894132552323</c:v>
                </c:pt>
                <c:pt idx="2798">
                  <c:v>0.46428101829869273</c:v>
                </c:pt>
                <c:pt idx="2799">
                  <c:v>0.14438990933517493</c:v>
                </c:pt>
                <c:pt idx="2800">
                  <c:v>-0.13743797798581636</c:v>
                </c:pt>
                <c:pt idx="2801">
                  <c:v>-10.814048332230835</c:v>
                </c:pt>
                <c:pt idx="2802">
                  <c:v>1.4150374992788437</c:v>
                </c:pt>
                <c:pt idx="2803">
                  <c:v>2.4283795395077452</c:v>
                </c:pt>
                <c:pt idx="2804">
                  <c:v>4.8579809951275719</c:v>
                </c:pt>
                <c:pt idx="2805">
                  <c:v>11.103506382011545</c:v>
                </c:pt>
                <c:pt idx="2806">
                  <c:v>-10.45189794595189</c:v>
                </c:pt>
                <c:pt idx="2807">
                  <c:v>-1.8022116187816446</c:v>
                </c:pt>
                <c:pt idx="2808">
                  <c:v>-2.0004507717708564</c:v>
                </c:pt>
                <c:pt idx="2809">
                  <c:v>1.7203143536160426</c:v>
                </c:pt>
                <c:pt idx="2810">
                  <c:v>8.1136762725405223E-2</c:v>
                </c:pt>
                <c:pt idx="2811">
                  <c:v>10.518653155673389</c:v>
                </c:pt>
                <c:pt idx="2812">
                  <c:v>7.0660891904577738</c:v>
                </c:pt>
                <c:pt idx="2813">
                  <c:v>-10.582455645110581</c:v>
                </c:pt>
                <c:pt idx="2814">
                  <c:v>8.0624959257337636</c:v>
                </c:pt>
                <c:pt idx="2815">
                  <c:v>1.193681124694921</c:v>
                </c:pt>
                <c:pt idx="2816">
                  <c:v>-0.65821148275179475</c:v>
                </c:pt>
                <c:pt idx="2817">
                  <c:v>-1.094993299736273</c:v>
                </c:pt>
                <c:pt idx="2818">
                  <c:v>-1.9496175625796985E-2</c:v>
                </c:pt>
                <c:pt idx="2819">
                  <c:v>0.1608540110273157</c:v>
                </c:pt>
                <c:pt idx="2820">
                  <c:v>0.51705843621935255</c:v>
                </c:pt>
                <c:pt idx="2821">
                  <c:v>-6.1400544664143422E-2</c:v>
                </c:pt>
                <c:pt idx="2822">
                  <c:v>9.8264016314866073E-2</c:v>
                </c:pt>
                <c:pt idx="2823">
                  <c:v>0.76625990096024466</c:v>
                </c:pt>
                <c:pt idx="2824">
                  <c:v>0.95419631038687514</c:v>
                </c:pt>
                <c:pt idx="2825">
                  <c:v>-0.26748031086498586</c:v>
                </c:pt>
                <c:pt idx="2826">
                  <c:v>0.28217629953396445</c:v>
                </c:pt>
                <c:pt idx="2827">
                  <c:v>-8.0618460208284434E-2</c:v>
                </c:pt>
                <c:pt idx="2828">
                  <c:v>5.3439258961460415E-2</c:v>
                </c:pt>
                <c:pt idx="2829">
                  <c:v>-1.28080910756177</c:v>
                </c:pt>
                <c:pt idx="2830">
                  <c:v>-0.20780488511340148</c:v>
                </c:pt>
                <c:pt idx="2831">
                  <c:v>-0.30657583252705489</c:v>
                </c:pt>
                <c:pt idx="2832">
                  <c:v>-0.37052680321305165</c:v>
                </c:pt>
                <c:pt idx="2833">
                  <c:v>0.81496810616747917</c:v>
                </c:pt>
                <c:pt idx="2834">
                  <c:v>-3.9683701472482368E-2</c:v>
                </c:pt>
                <c:pt idx="2835">
                  <c:v>-7.5551033007176915E-2</c:v>
                </c:pt>
                <c:pt idx="2836">
                  <c:v>-0.29602623144460533</c:v>
                </c:pt>
                <c:pt idx="2837">
                  <c:v>9.7024454394864415E-2</c:v>
                </c:pt>
                <c:pt idx="2838">
                  <c:v>0.23048383368999537</c:v>
                </c:pt>
                <c:pt idx="2839">
                  <c:v>-4.9925225331682227E-2</c:v>
                </c:pt>
                <c:pt idx="2840">
                  <c:v>-0.40406638145784107</c:v>
                </c:pt>
                <c:pt idx="2841">
                  <c:v>4.1647697358491192E-2</c:v>
                </c:pt>
                <c:pt idx="2842">
                  <c:v>0.40765796891324596</c:v>
                </c:pt>
                <c:pt idx="2843">
                  <c:v>1.4126350090635396</c:v>
                </c:pt>
                <c:pt idx="2844">
                  <c:v>-1.2730184944064162</c:v>
                </c:pt>
                <c:pt idx="2845">
                  <c:v>-0.53343220008107406</c:v>
                </c:pt>
                <c:pt idx="2846">
                  <c:v>-11.344665782303407</c:v>
                </c:pt>
                <c:pt idx="2847">
                  <c:v>0.12553088208385882</c:v>
                </c:pt>
                <c:pt idx="2848">
                  <c:v>-8.7843348977954469E-2</c:v>
                </c:pt>
                <c:pt idx="2849">
                  <c:v>0.16772744573806683</c:v>
                </c:pt>
                <c:pt idx="2850">
                  <c:v>0.13039663725567516</c:v>
                </c:pt>
                <c:pt idx="2851">
                  <c:v>-0.1210154009613658</c:v>
                </c:pt>
                <c:pt idx="2852">
                  <c:v>0.14251164446775272</c:v>
                </c:pt>
                <c:pt idx="2853">
                  <c:v>-0.1407439760303664</c:v>
                </c:pt>
                <c:pt idx="2854">
                  <c:v>0.10791533916688784</c:v>
                </c:pt>
                <c:pt idx="2855">
                  <c:v>0.56936564567013748</c:v>
                </c:pt>
                <c:pt idx="2856">
                  <c:v>-0.9358696625802847</c:v>
                </c:pt>
                <c:pt idx="2857">
                  <c:v>-0.16664986940945109</c:v>
                </c:pt>
                <c:pt idx="2858">
                  <c:v>-0.21418127201720802</c:v>
                </c:pt>
                <c:pt idx="2859">
                  <c:v>2.6351326946952143E-2</c:v>
                </c:pt>
                <c:pt idx="2860">
                  <c:v>6.0732489820306386</c:v>
                </c:pt>
                <c:pt idx="2861">
                  <c:v>0.29956028185890793</c:v>
                </c:pt>
                <c:pt idx="2862">
                  <c:v>9.6450579349844787</c:v>
                </c:pt>
                <c:pt idx="2863">
                  <c:v>-9.6450579349844787</c:v>
                </c:pt>
                <c:pt idx="2864">
                  <c:v>-4.0332094035218022E-2</c:v>
                </c:pt>
                <c:pt idx="2865">
                  <c:v>6.78426457810513E-2</c:v>
                </c:pt>
                <c:pt idx="2866">
                  <c:v>-8.9818262248469269E-2</c:v>
                </c:pt>
                <c:pt idx="2867">
                  <c:v>2.7642755069128836E-2</c:v>
                </c:pt>
                <c:pt idx="2868">
                  <c:v>0.15243757471347139</c:v>
                </c:pt>
                <c:pt idx="2869">
                  <c:v>3.8136290800151306E-3</c:v>
                </c:pt>
                <c:pt idx="2870">
                  <c:v>-3.1524088333529515E-2</c:v>
                </c:pt>
                <c:pt idx="2871">
                  <c:v>0.16941277170467886</c:v>
                </c:pt>
                <c:pt idx="2872">
                  <c:v>5.6111879572032217E-2</c:v>
                </c:pt>
                <c:pt idx="2873">
                  <c:v>0.75899190049620524</c:v>
                </c:pt>
                <c:pt idx="2874">
                  <c:v>3.2876156246689096E-2</c:v>
                </c:pt>
                <c:pt idx="2875">
                  <c:v>0.45539523689498473</c:v>
                </c:pt>
                <c:pt idx="2876">
                  <c:v>-0.28031239726562945</c:v>
                </c:pt>
                <c:pt idx="2877">
                  <c:v>8.2347327936499015E-2</c:v>
                </c:pt>
                <c:pt idx="2878">
                  <c:v>-11.013555309891467</c:v>
                </c:pt>
                <c:pt idx="2879">
                  <c:v>10.866763767353351</c:v>
                </c:pt>
                <c:pt idx="2880">
                  <c:v>-1.1643868179008823</c:v>
                </c:pt>
                <c:pt idx="2881">
                  <c:v>-12.434106928609955</c:v>
                </c:pt>
                <c:pt idx="2882">
                  <c:v>-0.2924940063074577</c:v>
                </c:pt>
                <c:pt idx="2883">
                  <c:v>9.229619965185119</c:v>
                </c:pt>
                <c:pt idx="2884">
                  <c:v>-12.248915863856213</c:v>
                </c:pt>
                <c:pt idx="2885">
                  <c:v>-0.96347412397488585</c:v>
                </c:pt>
                <c:pt idx="2886">
                  <c:v>-0.23446525363702297</c:v>
                </c:pt>
                <c:pt idx="2887">
                  <c:v>-1.554030641169265</c:v>
                </c:pt>
                <c:pt idx="2888">
                  <c:v>0.7858751946471525</c:v>
                </c:pt>
                <c:pt idx="2889">
                  <c:v>0.7062687969432897</c:v>
                </c:pt>
                <c:pt idx="2890">
                  <c:v>0.18021933589424677</c:v>
                </c:pt>
                <c:pt idx="2891">
                  <c:v>-0.27902105224575507</c:v>
                </c:pt>
                <c:pt idx="2892">
                  <c:v>9.6861539252588974E-2</c:v>
                </c:pt>
                <c:pt idx="2893">
                  <c:v>-9.0606959316875546</c:v>
                </c:pt>
                <c:pt idx="2894">
                  <c:v>0.12338241550528235</c:v>
                </c:pt>
                <c:pt idx="2895">
                  <c:v>-9.0602548780906664E-2</c:v>
                </c:pt>
                <c:pt idx="2896">
                  <c:v>0.500073603134643</c:v>
                </c:pt>
                <c:pt idx="2897">
                  <c:v>-0.60455030609055438</c:v>
                </c:pt>
                <c:pt idx="2898">
                  <c:v>1.3488951424876319</c:v>
                </c:pt>
                <c:pt idx="2899">
                  <c:v>-0.23173028591578418</c:v>
                </c:pt>
                <c:pt idx="2900">
                  <c:v>1.00863030514344</c:v>
                </c:pt>
                <c:pt idx="2901">
                  <c:v>-2.3219280948873622</c:v>
                </c:pt>
                <c:pt idx="2902">
                  <c:v>0.16992500144231237</c:v>
                </c:pt>
                <c:pt idx="2903">
                  <c:v>0.34856322139082863</c:v>
                </c:pt>
                <c:pt idx="2904">
                  <c:v>-0.18120306989362445</c:v>
                </c:pt>
                <c:pt idx="2905">
                  <c:v>-0.29662193280182259</c:v>
                </c:pt>
                <c:pt idx="2906">
                  <c:v>2.2479275134435857</c:v>
                </c:pt>
                <c:pt idx="2907">
                  <c:v>0.93285147101736987</c:v>
                </c:pt>
                <c:pt idx="2908">
                  <c:v>-1.3625700793847084</c:v>
                </c:pt>
                <c:pt idx="2909">
                  <c:v>4.5141613134704238E-2</c:v>
                </c:pt>
                <c:pt idx="2910">
                  <c:v>0.45251220469750669</c:v>
                </c:pt>
                <c:pt idx="2911">
                  <c:v>-0.14460938070410609</c:v>
                </c:pt>
                <c:pt idx="2912">
                  <c:v>-2.6762674082658897</c:v>
                </c:pt>
                <c:pt idx="2913">
                  <c:v>3.242147769237743E-2</c:v>
                </c:pt>
                <c:pt idx="2914">
                  <c:v>9.5189809291704002</c:v>
                </c:pt>
                <c:pt idx="2915">
                  <c:v>-0.29428533981823363</c:v>
                </c:pt>
                <c:pt idx="2916">
                  <c:v>0.43334937755578523</c:v>
                </c:pt>
                <c:pt idx="2917">
                  <c:v>-8.0606959316875546</c:v>
                </c:pt>
                <c:pt idx="2918">
                  <c:v>-8.8683081332894673</c:v>
                </c:pt>
                <c:pt idx="2919">
                  <c:v>0.45943161863729726</c:v>
                </c:pt>
                <c:pt idx="2920">
                  <c:v>-3.6585436331022643</c:v>
                </c:pt>
                <c:pt idx="2921">
                  <c:v>1.4799929411196135</c:v>
                </c:pt>
                <c:pt idx="2922">
                  <c:v>8.3837042924740537</c:v>
                </c:pt>
                <c:pt idx="2923">
                  <c:v>0.18903382439001684</c:v>
                </c:pt>
                <c:pt idx="2924">
                  <c:v>10.966265102877133</c:v>
                </c:pt>
                <c:pt idx="2925">
                  <c:v>5.5647846187835261</c:v>
                </c:pt>
                <c:pt idx="2926">
                  <c:v>-9.229619965185119</c:v>
                </c:pt>
                <c:pt idx="2927">
                  <c:v>-0.59367971782226536</c:v>
                </c:pt>
                <c:pt idx="2928">
                  <c:v>1.260752895035208</c:v>
                </c:pt>
                <c:pt idx="2929">
                  <c:v>0.1815201399209202</c:v>
                </c:pt>
                <c:pt idx="2930">
                  <c:v>0.1567255036874533</c:v>
                </c:pt>
                <c:pt idx="2931">
                  <c:v>7.6462586799900292</c:v>
                </c:pt>
                <c:pt idx="2932">
                  <c:v>-13.904446464505721</c:v>
                </c:pt>
                <c:pt idx="2933">
                  <c:v>2.1477536204436922</c:v>
                </c:pt>
                <c:pt idx="2934">
                  <c:v>-12.879136486120251</c:v>
                </c:pt>
                <c:pt idx="2935">
                  <c:v>0.41463680630560057</c:v>
                </c:pt>
                <c:pt idx="2936">
                  <c:v>-8.6462586799900301</c:v>
                </c:pt>
                <c:pt idx="2937">
                  <c:v>-0.33832253313803112</c:v>
                </c:pt>
                <c:pt idx="2938">
                  <c:v>0.77113322047090227</c:v>
                </c:pt>
                <c:pt idx="2939">
                  <c:v>1.4150374992788439</c:v>
                </c:pt>
                <c:pt idx="2940">
                  <c:v>14.628768280089117</c:v>
                </c:pt>
                <c:pt idx="2941">
                  <c:v>-8.3837042924740537</c:v>
                </c:pt>
                <c:pt idx="2942">
                  <c:v>-9.5196362528432132</c:v>
                </c:pt>
                <c:pt idx="2943">
                  <c:v>9.9667457608995313</c:v>
                </c:pt>
                <c:pt idx="2944">
                  <c:v>-0.76620281539130275</c:v>
                </c:pt>
                <c:pt idx="2945">
                  <c:v>0.43596537457841733</c:v>
                </c:pt>
                <c:pt idx="2946">
                  <c:v>0.22837127382586928</c:v>
                </c:pt>
                <c:pt idx="2947">
                  <c:v>8.8265751042451282E-2</c:v>
                </c:pt>
                <c:pt idx="2948">
                  <c:v>0.21681138907314831</c:v>
                </c:pt>
                <c:pt idx="2949">
                  <c:v>-0.11995562148348313</c:v>
                </c:pt>
                <c:pt idx="2950">
                  <c:v>-0.3369537795974451</c:v>
                </c:pt>
                <c:pt idx="2951">
                  <c:v>-5.2433961828968596E-2</c:v>
                </c:pt>
                <c:pt idx="2952">
                  <c:v>0</c:v>
                </c:pt>
                <c:pt idx="2953">
                  <c:v>-0.96347412397488619</c:v>
                </c:pt>
                <c:pt idx="2954">
                  <c:v>0.5925756848310314</c:v>
                </c:pt>
                <c:pt idx="2955">
                  <c:v>0.62602515734304254</c:v>
                </c:pt>
                <c:pt idx="2956">
                  <c:v>-10.307200809140809</c:v>
                </c:pt>
                <c:pt idx="2957">
                  <c:v>-2.4150374992788439</c:v>
                </c:pt>
                <c:pt idx="2958">
                  <c:v>-9.3822637581148367</c:v>
                </c:pt>
                <c:pt idx="2959">
                  <c:v>9.0597950917951025</c:v>
                </c:pt>
                <c:pt idx="2960">
                  <c:v>1.0663424948286957</c:v>
                </c:pt>
                <c:pt idx="2961">
                  <c:v>-8.8683081332894673</c:v>
                </c:pt>
                <c:pt idx="2962">
                  <c:v>-6.0086281545437394</c:v>
                </c:pt>
                <c:pt idx="2963">
                  <c:v>5.752031709957806</c:v>
                </c:pt>
                <c:pt idx="2964">
                  <c:v>6.0732489820306386</c:v>
                </c:pt>
                <c:pt idx="2965">
                  <c:v>6.0732489820306386</c:v>
                </c:pt>
                <c:pt idx="2966">
                  <c:v>6.0732489820306386</c:v>
                </c:pt>
                <c:pt idx="2967">
                  <c:v>-0.35230174393088115</c:v>
                </c:pt>
                <c:pt idx="2968">
                  <c:v>-0.56416118199888421</c:v>
                </c:pt>
                <c:pt idx="2969">
                  <c:v>-0.15565087046019455</c:v>
                </c:pt>
                <c:pt idx="2970">
                  <c:v>-0.44126904085202356</c:v>
                </c:pt>
                <c:pt idx="2971">
                  <c:v>-0.30128378497133851</c:v>
                </c:pt>
                <c:pt idx="2972">
                  <c:v>0.16992500144231265</c:v>
                </c:pt>
                <c:pt idx="2973">
                  <c:v>-1.3840160455787707</c:v>
                </c:pt>
                <c:pt idx="2974">
                  <c:v>-0.23606735823352443</c:v>
                </c:pt>
                <c:pt idx="2975">
                  <c:v>-0.4498029174395205</c:v>
                </c:pt>
                <c:pt idx="2976">
                  <c:v>0.92070095232461679</c:v>
                </c:pt>
                <c:pt idx="2977">
                  <c:v>-8.3837042924740537</c:v>
                </c:pt>
                <c:pt idx="2978">
                  <c:v>8.6462586799900301</c:v>
                </c:pt>
                <c:pt idx="2979">
                  <c:v>-9.5183253076908674</c:v>
                </c:pt>
                <c:pt idx="2980">
                  <c:v>0.3025627700204313</c:v>
                </c:pt>
                <c:pt idx="2981">
                  <c:v>-9.8667637673533513</c:v>
                </c:pt>
                <c:pt idx="2982">
                  <c:v>6.3474631869945002</c:v>
                </c:pt>
                <c:pt idx="2983">
                  <c:v>-0.91753783980802706</c:v>
                </c:pt>
                <c:pt idx="2984">
                  <c:v>-1.5115003387801353</c:v>
                </c:pt>
                <c:pt idx="2985">
                  <c:v>-14.20355193188545</c:v>
                </c:pt>
                <c:pt idx="2986">
                  <c:v>16.57065128354893</c:v>
                </c:pt>
                <c:pt idx="2987">
                  <c:v>-0.95419631038687491</c:v>
                </c:pt>
                <c:pt idx="2988">
                  <c:v>0.34510763506190251</c:v>
                </c:pt>
                <c:pt idx="2989">
                  <c:v>-0.4815329110657508</c:v>
                </c:pt>
                <c:pt idx="2990">
                  <c:v>-1.1367606211120123</c:v>
                </c:pt>
                <c:pt idx="2991">
                  <c:v>-1.9661775145852654</c:v>
                </c:pt>
                <c:pt idx="2992">
                  <c:v>-0.17508670655809114</c:v>
                </c:pt>
                <c:pt idx="2993">
                  <c:v>6.2021726607384441E-2</c:v>
                </c:pt>
                <c:pt idx="2994">
                  <c:v>0.27159641933721779</c:v>
                </c:pt>
                <c:pt idx="2995">
                  <c:v>0</c:v>
                </c:pt>
                <c:pt idx="2996">
                  <c:v>0.22600367488882678</c:v>
                </c:pt>
                <c:pt idx="2997">
                  <c:v>9.7297201354915097E-2</c:v>
                </c:pt>
                <c:pt idx="2998">
                  <c:v>0.36863318724201927</c:v>
                </c:pt>
                <c:pt idx="2999">
                  <c:v>-7.6486571760385464</c:v>
                </c:pt>
                <c:pt idx="3000">
                  <c:v>0.22145102160262725</c:v>
                </c:pt>
                <c:pt idx="3001">
                  <c:v>10.451211111832329</c:v>
                </c:pt>
                <c:pt idx="3002">
                  <c:v>-8.6462586799900301</c:v>
                </c:pt>
                <c:pt idx="3003">
                  <c:v>-0.15438574475604383</c:v>
                </c:pt>
                <c:pt idx="3004">
                  <c:v>-12.398832744439126</c:v>
                </c:pt>
                <c:pt idx="3005">
                  <c:v>0.15978044403676886</c:v>
                </c:pt>
                <c:pt idx="3006">
                  <c:v>-0.62148837674627011</c:v>
                </c:pt>
                <c:pt idx="3007">
                  <c:v>-0.65535182861255425</c:v>
                </c:pt>
                <c:pt idx="3008">
                  <c:v>1.7098377613254798</c:v>
                </c:pt>
                <c:pt idx="3009">
                  <c:v>-1.2982238342960939</c:v>
                </c:pt>
                <c:pt idx="3010">
                  <c:v>-11.451554569765362</c:v>
                </c:pt>
                <c:pt idx="3011">
                  <c:v>0.31246776563829637</c:v>
                </c:pt>
                <c:pt idx="3012">
                  <c:v>-0.24047828126762072</c:v>
                </c:pt>
                <c:pt idx="3013">
                  <c:v>-0.34933425222801423</c:v>
                </c:pt>
                <c:pt idx="3014">
                  <c:v>-10.180323598002527</c:v>
                </c:pt>
                <c:pt idx="3015">
                  <c:v>2.986546109764463</c:v>
                </c:pt>
                <c:pt idx="3016">
                  <c:v>0.55891271184049329</c:v>
                </c:pt>
                <c:pt idx="3017">
                  <c:v>0.89256963984131044</c:v>
                </c:pt>
                <c:pt idx="3018">
                  <c:v>0.35601236336254627</c:v>
                </c:pt>
                <c:pt idx="3019">
                  <c:v>-11.344295907915818</c:v>
                </c:pt>
                <c:pt idx="3020">
                  <c:v>-6.8904987996540408</c:v>
                </c:pt>
                <c:pt idx="3021">
                  <c:v>-0.41503749927884381</c:v>
                </c:pt>
                <c:pt idx="3022">
                  <c:v>-3.6706201635109216E-2</c:v>
                </c:pt>
                <c:pt idx="3023">
                  <c:v>1.6119665363276678E-2</c:v>
                </c:pt>
                <c:pt idx="3024">
                  <c:v>-0.65132811955374614</c:v>
                </c:pt>
                <c:pt idx="3025">
                  <c:v>7.8002512001273172E-2</c:v>
                </c:pt>
                <c:pt idx="3026">
                  <c:v>-0.75145192806628647</c:v>
                </c:pt>
                <c:pt idx="3027">
                  <c:v>-0.20474455551702336</c:v>
                </c:pt>
                <c:pt idx="3028">
                  <c:v>-0.45983845091171077</c:v>
                </c:pt>
                <c:pt idx="3029">
                  <c:v>0.87199238762392861</c:v>
                </c:pt>
                <c:pt idx="3030">
                  <c:v>0.28154153478691052</c:v>
                </c:pt>
                <c:pt idx="3031">
                  <c:v>-0.28010791919273537</c:v>
                </c:pt>
                <c:pt idx="3032">
                  <c:v>-0.28177096841537974</c:v>
                </c:pt>
                <c:pt idx="3033">
                  <c:v>0.21459405077604052</c:v>
                </c:pt>
                <c:pt idx="3034">
                  <c:v>-1.6827255052974834</c:v>
                </c:pt>
                <c:pt idx="3035">
                  <c:v>1.192108516729683</c:v>
                </c:pt>
                <c:pt idx="3036">
                  <c:v>8.3837042924740537</c:v>
                </c:pt>
                <c:pt idx="3037">
                  <c:v>-4.0641984497345594E-2</c:v>
                </c:pt>
                <c:pt idx="3038">
                  <c:v>-0.12976787497032952</c:v>
                </c:pt>
                <c:pt idx="3039">
                  <c:v>0.8650413750621142</c:v>
                </c:pt>
                <c:pt idx="3040">
                  <c:v>3.5090664468361558E-2</c:v>
                </c:pt>
                <c:pt idx="3041">
                  <c:v>6.0678824722808233</c:v>
                </c:pt>
                <c:pt idx="3042">
                  <c:v>9.3822637581148367</c:v>
                </c:pt>
                <c:pt idx="3043">
                  <c:v>0.63076619033428072</c:v>
                </c:pt>
                <c:pt idx="3044">
                  <c:v>1.1438025350921948</c:v>
                </c:pt>
                <c:pt idx="3045">
                  <c:v>0.14017765804826018</c:v>
                </c:pt>
                <c:pt idx="3046">
                  <c:v>-6.3559516771762414</c:v>
                </c:pt>
                <c:pt idx="3047">
                  <c:v>7.6462586799900292</c:v>
                </c:pt>
                <c:pt idx="3048">
                  <c:v>0</c:v>
                </c:pt>
                <c:pt idx="3049">
                  <c:v>0.19010288337994269</c:v>
                </c:pt>
                <c:pt idx="3050">
                  <c:v>-7.6486571760385464</c:v>
                </c:pt>
                <c:pt idx="3051">
                  <c:v>-8.6156643749714434E-2</c:v>
                </c:pt>
                <c:pt idx="3052">
                  <c:v>3.665847057884835E-2</c:v>
                </c:pt>
                <c:pt idx="3053">
                  <c:v>0.16255301278595985</c:v>
                </c:pt>
                <c:pt idx="3054">
                  <c:v>0.20053298737270836</c:v>
                </c:pt>
                <c:pt idx="3055">
                  <c:v>9.8853386926285494E-2</c:v>
                </c:pt>
                <c:pt idx="3056">
                  <c:v>0.19976951237577728</c:v>
                </c:pt>
                <c:pt idx="3057">
                  <c:v>-0.23266075679027501</c:v>
                </c:pt>
                <c:pt idx="3058">
                  <c:v>-0.2002986504858312</c:v>
                </c:pt>
                <c:pt idx="3059">
                  <c:v>-5.9090748428703934</c:v>
                </c:pt>
                <c:pt idx="3060">
                  <c:v>-1.2064508774674263</c:v>
                </c:pt>
                <c:pt idx="3061">
                  <c:v>3.080691599528913</c:v>
                </c:pt>
                <c:pt idx="3062">
                  <c:v>-3.515774251051667</c:v>
                </c:pt>
                <c:pt idx="3063">
                  <c:v>5.7548875021634682</c:v>
                </c:pt>
                <c:pt idx="3064">
                  <c:v>-2.3009119336055357</c:v>
                </c:pt>
                <c:pt idx="3065">
                  <c:v>0.99284020842713383</c:v>
                </c:pt>
                <c:pt idx="3066">
                  <c:v>0.99991677159513737</c:v>
                </c:pt>
                <c:pt idx="3067">
                  <c:v>-0.16992500144231226</c:v>
                </c:pt>
                <c:pt idx="3068">
                  <c:v>1.3923174227787602</c:v>
                </c:pt>
                <c:pt idx="3069">
                  <c:v>-8.0606959316875546</c:v>
                </c:pt>
                <c:pt idx="3070">
                  <c:v>0.1512018187558109</c:v>
                </c:pt>
                <c:pt idx="3071">
                  <c:v>-7.6486571760385464</c:v>
                </c:pt>
                <c:pt idx="3072">
                  <c:v>-0.48239276708060824</c:v>
                </c:pt>
                <c:pt idx="3073">
                  <c:v>-11.814048332230835</c:v>
                </c:pt>
                <c:pt idx="3074">
                  <c:v>-9.0597950917951025</c:v>
                </c:pt>
                <c:pt idx="3075">
                  <c:v>-9.2185300293785022E-3</c:v>
                </c:pt>
                <c:pt idx="3076">
                  <c:v>-9.2185300293785022E-3</c:v>
                </c:pt>
                <c:pt idx="3077">
                  <c:v>-0.43740531230729829</c:v>
                </c:pt>
                <c:pt idx="3078">
                  <c:v>-4.6259514566161943</c:v>
                </c:pt>
                <c:pt idx="3079">
                  <c:v>-0.16894524246347609</c:v>
                </c:pt>
                <c:pt idx="3080">
                  <c:v>-8.8683081332894673</c:v>
                </c:pt>
                <c:pt idx="3081">
                  <c:v>0.53291846731045833</c:v>
                </c:pt>
                <c:pt idx="3082">
                  <c:v>-0.11406199053070712</c:v>
                </c:pt>
                <c:pt idx="3083">
                  <c:v>-5.5353472791955625</c:v>
                </c:pt>
                <c:pt idx="3084">
                  <c:v>-0.2141248053528475</c:v>
                </c:pt>
                <c:pt idx="3085">
                  <c:v>9.6444571875092606</c:v>
                </c:pt>
                <c:pt idx="3086">
                  <c:v>4.1173639822539826E-2</c:v>
                </c:pt>
                <c:pt idx="3087">
                  <c:v>-0.9987992549944491</c:v>
                </c:pt>
                <c:pt idx="3088">
                  <c:v>-7.4945222831056597</c:v>
                </c:pt>
                <c:pt idx="3089">
                  <c:v>0.26291423632467531</c:v>
                </c:pt>
                <c:pt idx="3090">
                  <c:v>8.3718628736241155E-2</c:v>
                </c:pt>
                <c:pt idx="3091">
                  <c:v>5.9841042792594834E-2</c:v>
                </c:pt>
                <c:pt idx="3092">
                  <c:v>-0.48260078309147814</c:v>
                </c:pt>
                <c:pt idx="3093">
                  <c:v>-0.93424555451628577</c:v>
                </c:pt>
                <c:pt idx="3094">
                  <c:v>8.1683797593708238E-2</c:v>
                </c:pt>
                <c:pt idx="3095">
                  <c:v>0.22239242133644802</c:v>
                </c:pt>
                <c:pt idx="3096">
                  <c:v>-8.3837042924740537</c:v>
                </c:pt>
                <c:pt idx="3097">
                  <c:v>-0.13750352374993496</c:v>
                </c:pt>
                <c:pt idx="3098">
                  <c:v>4.3692338096657197</c:v>
                </c:pt>
                <c:pt idx="3099">
                  <c:v>4.3692338096657197</c:v>
                </c:pt>
                <c:pt idx="3100">
                  <c:v>-9.0606959316875546</c:v>
                </c:pt>
                <c:pt idx="3101">
                  <c:v>9.7604427459966399</c:v>
                </c:pt>
                <c:pt idx="3102">
                  <c:v>0.72623918757314732</c:v>
                </c:pt>
                <c:pt idx="3103">
                  <c:v>9.9667457608995313</c:v>
                </c:pt>
                <c:pt idx="3104">
                  <c:v>7.0660891904577738</c:v>
                </c:pt>
                <c:pt idx="3105">
                  <c:v>-0.3661278987978972</c:v>
                </c:pt>
                <c:pt idx="3106">
                  <c:v>-6.7775469803209667</c:v>
                </c:pt>
                <c:pt idx="3107">
                  <c:v>1.0588696539505533</c:v>
                </c:pt>
                <c:pt idx="3108">
                  <c:v>-10.917372079476841</c:v>
                </c:pt>
                <c:pt idx="3109">
                  <c:v>10.966265102877133</c:v>
                </c:pt>
                <c:pt idx="3110">
                  <c:v>-6.7414669864011483</c:v>
                </c:pt>
                <c:pt idx="3111">
                  <c:v>11.146780789986687</c:v>
                </c:pt>
                <c:pt idx="3112">
                  <c:v>-10.583082767502933</c:v>
                </c:pt>
                <c:pt idx="3113">
                  <c:v>-11.582612451267021</c:v>
                </c:pt>
                <c:pt idx="3114">
                  <c:v>10.644156719937438</c:v>
                </c:pt>
                <c:pt idx="3115">
                  <c:v>-1.2159849541672711</c:v>
                </c:pt>
                <c:pt idx="3116">
                  <c:v>-8.6462586799900301</c:v>
                </c:pt>
                <c:pt idx="3117">
                  <c:v>-3.8073549220576046</c:v>
                </c:pt>
                <c:pt idx="3118">
                  <c:v>-3.8073549220576046</c:v>
                </c:pt>
                <c:pt idx="3119">
                  <c:v>-10.582455645110581</c:v>
                </c:pt>
                <c:pt idx="3120">
                  <c:v>0.21681138907314804</c:v>
                </c:pt>
                <c:pt idx="3121">
                  <c:v>10.307580315927396</c:v>
                </c:pt>
                <c:pt idx="3122">
                  <c:v>-7.6486571760385464</c:v>
                </c:pt>
                <c:pt idx="3123">
                  <c:v>-12.325867580575419</c:v>
                </c:pt>
                <c:pt idx="3124">
                  <c:v>7.0660891904577721</c:v>
                </c:pt>
                <c:pt idx="3125">
                  <c:v>-7.6486571760385464</c:v>
                </c:pt>
                <c:pt idx="3126">
                  <c:v>-10.147204924942228</c:v>
                </c:pt>
                <c:pt idx="3127">
                  <c:v>-1.5768049620780764</c:v>
                </c:pt>
                <c:pt idx="3128">
                  <c:v>11.013555309891467</c:v>
                </c:pt>
                <c:pt idx="3129">
                  <c:v>1.1399302611444746</c:v>
                </c:pt>
                <c:pt idx="3130">
                  <c:v>0.55458885167763716</c:v>
                </c:pt>
                <c:pt idx="3131">
                  <c:v>-9.0606959316875546</c:v>
                </c:pt>
                <c:pt idx="3132">
                  <c:v>0.52042361450861108</c:v>
                </c:pt>
                <c:pt idx="3133">
                  <c:v>7.2636604397081816</c:v>
                </c:pt>
                <c:pt idx="3134">
                  <c:v>11.840384550711667</c:v>
                </c:pt>
                <c:pt idx="3135">
                  <c:v>-9.2304207950923818</c:v>
                </c:pt>
                <c:pt idx="3136">
                  <c:v>12.702749878828293</c:v>
                </c:pt>
                <c:pt idx="3137">
                  <c:v>-0.46687643079846192</c:v>
                </c:pt>
                <c:pt idx="3138">
                  <c:v>5.08746284125034</c:v>
                </c:pt>
                <c:pt idx="3139">
                  <c:v>4.7725895038969277</c:v>
                </c:pt>
                <c:pt idx="3140">
                  <c:v>4.7725895038969277</c:v>
                </c:pt>
                <c:pt idx="3141">
                  <c:v>5.08746284125034</c:v>
                </c:pt>
                <c:pt idx="3142">
                  <c:v>5.08746284125034</c:v>
                </c:pt>
                <c:pt idx="3143">
                  <c:v>-10.759610821875045</c:v>
                </c:pt>
                <c:pt idx="3144">
                  <c:v>5.3906543735561163</c:v>
                </c:pt>
                <c:pt idx="3145">
                  <c:v>-4.3692338096657197</c:v>
                </c:pt>
                <c:pt idx="3146">
                  <c:v>-4.3692338096657197</c:v>
                </c:pt>
                <c:pt idx="3147">
                  <c:v>8.1491734670056459</c:v>
                </c:pt>
                <c:pt idx="3148">
                  <c:v>-4.3692338096657197</c:v>
                </c:pt>
                <c:pt idx="3149">
                  <c:v>-8.9277779620823416</c:v>
                </c:pt>
                <c:pt idx="3150">
                  <c:v>-5.306498054317756</c:v>
                </c:pt>
                <c:pt idx="3151">
                  <c:v>-8.0624959257337636</c:v>
                </c:pt>
                <c:pt idx="3152">
                  <c:v>0.62449086490779371</c:v>
                </c:pt>
                <c:pt idx="3153">
                  <c:v>0.20007783544891258</c:v>
                </c:pt>
                <c:pt idx="3154">
                  <c:v>6.0732489820306386</c:v>
                </c:pt>
                <c:pt idx="3155">
                  <c:v>-7.0660891904577721</c:v>
                </c:pt>
                <c:pt idx="3156">
                  <c:v>10.229219383469125</c:v>
                </c:pt>
                <c:pt idx="3157">
                  <c:v>3.0057233856179619E-2</c:v>
                </c:pt>
                <c:pt idx="3158">
                  <c:v>0.47557904121389433</c:v>
                </c:pt>
                <c:pt idx="3159">
                  <c:v>-0.19441779375940377</c:v>
                </c:pt>
                <c:pt idx="3160">
                  <c:v>-0.37945179600833834</c:v>
                </c:pt>
                <c:pt idx="3161">
                  <c:v>10.059795091795101</c:v>
                </c:pt>
                <c:pt idx="3162">
                  <c:v>-0.37614848588524924</c:v>
                </c:pt>
                <c:pt idx="3163">
                  <c:v>-3.4821361509109548E-2</c:v>
                </c:pt>
                <c:pt idx="3164">
                  <c:v>5.1952079634721295E-2</c:v>
                </c:pt>
                <c:pt idx="3165">
                  <c:v>7.9848931076097918</c:v>
                </c:pt>
                <c:pt idx="3166">
                  <c:v>-8.6450579349844769</c:v>
                </c:pt>
                <c:pt idx="3167">
                  <c:v>0.27301849440641612</c:v>
                </c:pt>
                <c:pt idx="3168">
                  <c:v>-0.16463070177279907</c:v>
                </c:pt>
                <c:pt idx="3169">
                  <c:v>5.865421772081017E-2</c:v>
                </c:pt>
                <c:pt idx="3170">
                  <c:v>1.1495638837829439E-2</c:v>
                </c:pt>
                <c:pt idx="3171">
                  <c:v>-8.8683081332894673</c:v>
                </c:pt>
                <c:pt idx="3172">
                  <c:v>-13.779992877760755</c:v>
                </c:pt>
                <c:pt idx="3173">
                  <c:v>13.636360283480883</c:v>
                </c:pt>
                <c:pt idx="3174">
                  <c:v>-0.63742992061529191</c:v>
                </c:pt>
                <c:pt idx="3175">
                  <c:v>3.2794233663728272</c:v>
                </c:pt>
                <c:pt idx="3176">
                  <c:v>-6.0732489820306386</c:v>
                </c:pt>
                <c:pt idx="3177">
                  <c:v>-0.48828648130948249</c:v>
                </c:pt>
                <c:pt idx="3178">
                  <c:v>7.6486571760385464</c:v>
                </c:pt>
                <c:pt idx="3179">
                  <c:v>0.87736016287900742</c:v>
                </c:pt>
                <c:pt idx="3180">
                  <c:v>-9.3109404391481645E-2</c:v>
                </c:pt>
                <c:pt idx="3181">
                  <c:v>1.3647782431797257</c:v>
                </c:pt>
                <c:pt idx="3182">
                  <c:v>8.6438561897747253</c:v>
                </c:pt>
                <c:pt idx="3183">
                  <c:v>-8.0624959257337636</c:v>
                </c:pt>
                <c:pt idx="3184">
                  <c:v>0.33441903907055931</c:v>
                </c:pt>
                <c:pt idx="3185">
                  <c:v>0.26303440583379378</c:v>
                </c:pt>
                <c:pt idx="3186">
                  <c:v>9.5196362528432132</c:v>
                </c:pt>
                <c:pt idx="3187">
                  <c:v>10.866506212226202</c:v>
                </c:pt>
                <c:pt idx="3188">
                  <c:v>-8.7824522505256706</c:v>
                </c:pt>
                <c:pt idx="3189">
                  <c:v>11.146568675740786</c:v>
                </c:pt>
                <c:pt idx="3190">
                  <c:v>7.0624959257337645</c:v>
                </c:pt>
                <c:pt idx="3191">
                  <c:v>-0.37484840916314471</c:v>
                </c:pt>
                <c:pt idx="3192">
                  <c:v>-9.8684274859406812E-2</c:v>
                </c:pt>
                <c:pt idx="3193">
                  <c:v>0.58016948953225655</c:v>
                </c:pt>
                <c:pt idx="3194">
                  <c:v>0.16745674585156273</c:v>
                </c:pt>
                <c:pt idx="3195">
                  <c:v>10.059795091795101</c:v>
                </c:pt>
                <c:pt idx="3196">
                  <c:v>-13.965814340495692</c:v>
                </c:pt>
                <c:pt idx="3197">
                  <c:v>7.6486571760385464</c:v>
                </c:pt>
                <c:pt idx="3198">
                  <c:v>-0.93223018266192759</c:v>
                </c:pt>
                <c:pt idx="3199">
                  <c:v>-0.48772777668651573</c:v>
                </c:pt>
                <c:pt idx="3200">
                  <c:v>-8.3837042924740537</c:v>
                </c:pt>
                <c:pt idx="3201">
                  <c:v>0.55204787824842094</c:v>
                </c:pt>
                <c:pt idx="3202">
                  <c:v>1.3734583955274446</c:v>
                </c:pt>
                <c:pt idx="3203">
                  <c:v>-1.2730184944064162</c:v>
                </c:pt>
                <c:pt idx="3204">
                  <c:v>-0.38332863955150559</c:v>
                </c:pt>
                <c:pt idx="3205">
                  <c:v>11.550907075927366</c:v>
                </c:pt>
                <c:pt idx="3206">
                  <c:v>0.26303440583379378</c:v>
                </c:pt>
                <c:pt idx="3207">
                  <c:v>0.52509104474375801</c:v>
                </c:pt>
                <c:pt idx="3208">
                  <c:v>1.1807642338037772</c:v>
                </c:pt>
                <c:pt idx="3209">
                  <c:v>-11.582455645110581</c:v>
                </c:pt>
                <c:pt idx="3210">
                  <c:v>-0.19475685442224808</c:v>
                </c:pt>
                <c:pt idx="3211">
                  <c:v>-2.0822147632881873</c:v>
                </c:pt>
                <c:pt idx="3212">
                  <c:v>-10.608641497190668</c:v>
                </c:pt>
                <c:pt idx="3213">
                  <c:v>-2.1373650792567225E-2</c:v>
                </c:pt>
                <c:pt idx="3214">
                  <c:v>-0.23173028591578401</c:v>
                </c:pt>
                <c:pt idx="3215">
                  <c:v>8.6462586799900301</c:v>
                </c:pt>
                <c:pt idx="3216">
                  <c:v>7.0660891904577738</c:v>
                </c:pt>
                <c:pt idx="3217">
                  <c:v>-0.22913399921550318</c:v>
                </c:pt>
                <c:pt idx="3218">
                  <c:v>14.738408975813829</c:v>
                </c:pt>
                <c:pt idx="3219">
                  <c:v>-0.20810819533020042</c:v>
                </c:pt>
                <c:pt idx="3220">
                  <c:v>0.55426570349823989</c:v>
                </c:pt>
                <c:pt idx="3221">
                  <c:v>-0.48043865836453692</c:v>
                </c:pt>
                <c:pt idx="3222">
                  <c:v>-0.16600995143892924</c:v>
                </c:pt>
                <c:pt idx="3223">
                  <c:v>-5.7459543773934607</c:v>
                </c:pt>
                <c:pt idx="3224">
                  <c:v>0.16046467219324612</c:v>
                </c:pt>
                <c:pt idx="3225">
                  <c:v>5.5403870287332522</c:v>
                </c:pt>
                <c:pt idx="3226">
                  <c:v>-0.28010791919273559</c:v>
                </c:pt>
                <c:pt idx="3227">
                  <c:v>1.2182057187189852</c:v>
                </c:pt>
                <c:pt idx="3228">
                  <c:v>0.87970576628228847</c:v>
                </c:pt>
                <c:pt idx="3229">
                  <c:v>-0.40053792958372875</c:v>
                </c:pt>
                <c:pt idx="3230">
                  <c:v>0.74542717291440219</c:v>
                </c:pt>
                <c:pt idx="3231">
                  <c:v>-0.14201900487242788</c:v>
                </c:pt>
                <c:pt idx="3232">
                  <c:v>10.518980929170402</c:v>
                </c:pt>
                <c:pt idx="3233">
                  <c:v>-1.0365258760251139</c:v>
                </c:pt>
                <c:pt idx="3234">
                  <c:v>-3.0663045020081894</c:v>
                </c:pt>
                <c:pt idx="3235">
                  <c:v>-7.4361210127291522E-2</c:v>
                </c:pt>
                <c:pt idx="3236">
                  <c:v>-8.6450579349844769</c:v>
                </c:pt>
                <c:pt idx="3237">
                  <c:v>0.24312504051589603</c:v>
                </c:pt>
                <c:pt idx="3238">
                  <c:v>-4.5323990509490139E-2</c:v>
                </c:pt>
                <c:pt idx="3239">
                  <c:v>7.0660891904577738</c:v>
                </c:pt>
                <c:pt idx="3240">
                  <c:v>8.8683081332894673</c:v>
                </c:pt>
                <c:pt idx="3241">
                  <c:v>-1.3219280948873622</c:v>
                </c:pt>
                <c:pt idx="3242">
                  <c:v>0.416237245743735</c:v>
                </c:pt>
                <c:pt idx="3243">
                  <c:v>-0.15527822547791095</c:v>
                </c:pt>
                <c:pt idx="3244">
                  <c:v>-10.252783681295927</c:v>
                </c:pt>
                <c:pt idx="3245">
                  <c:v>-9.9667457608995313</c:v>
                </c:pt>
                <c:pt idx="3246">
                  <c:v>-1.2463965566055685E-2</c:v>
                </c:pt>
                <c:pt idx="3247">
                  <c:v>-6.6027348242469726E-3</c:v>
                </c:pt>
                <c:pt idx="3248">
                  <c:v>0.96928141490202546</c:v>
                </c:pt>
                <c:pt idx="3249">
                  <c:v>0.68251781014382984</c:v>
                </c:pt>
                <c:pt idx="3250">
                  <c:v>0.59018020999217513</c:v>
                </c:pt>
                <c:pt idx="3251">
                  <c:v>0.15919859484925394</c:v>
                </c:pt>
                <c:pt idx="3252">
                  <c:v>-8.6450579349844769</c:v>
                </c:pt>
                <c:pt idx="3253">
                  <c:v>-0.69514541847157907</c:v>
                </c:pt>
                <c:pt idx="3254">
                  <c:v>2.2630644616673985</c:v>
                </c:pt>
                <c:pt idx="3255">
                  <c:v>-3.0495959444714793</c:v>
                </c:pt>
                <c:pt idx="3256">
                  <c:v>0.48460384081541441</c:v>
                </c:pt>
                <c:pt idx="3257">
                  <c:v>-1.1142754722101829</c:v>
                </c:pt>
                <c:pt idx="3258">
                  <c:v>-0.29978568534985767</c:v>
                </c:pt>
                <c:pt idx="3259">
                  <c:v>15.335029728918318</c:v>
                </c:pt>
                <c:pt idx="3260">
                  <c:v>-0.73648501620010709</c:v>
                </c:pt>
                <c:pt idx="3261">
                  <c:v>-3.3536959719234857E-2</c:v>
                </c:pt>
                <c:pt idx="3262">
                  <c:v>-0.47393118833241216</c:v>
                </c:pt>
                <c:pt idx="3263">
                  <c:v>0.80452887797884087</c:v>
                </c:pt>
                <c:pt idx="3264">
                  <c:v>-0.19555080911780715</c:v>
                </c:pt>
                <c:pt idx="3265">
                  <c:v>0.48542682717024149</c:v>
                </c:pt>
                <c:pt idx="3266">
                  <c:v>-1.0384741478146355</c:v>
                </c:pt>
                <c:pt idx="3267">
                  <c:v>0.16745674585156245</c:v>
                </c:pt>
                <c:pt idx="3268">
                  <c:v>0.41490395968131322</c:v>
                </c:pt>
                <c:pt idx="3269">
                  <c:v>-4.3457748368417297</c:v>
                </c:pt>
                <c:pt idx="3270">
                  <c:v>-11.268736919579066</c:v>
                </c:pt>
                <c:pt idx="3271">
                  <c:v>-0.25614802024855393</c:v>
                </c:pt>
                <c:pt idx="3272">
                  <c:v>-1.0166787411466303</c:v>
                </c:pt>
                <c:pt idx="3273">
                  <c:v>-7.6486571760385464</c:v>
                </c:pt>
                <c:pt idx="3274">
                  <c:v>-6.1400544664143256E-2</c:v>
                </c:pt>
                <c:pt idx="3275">
                  <c:v>0.40335569423120821</c:v>
                </c:pt>
                <c:pt idx="3276">
                  <c:v>-8.6508993254674982E-2</c:v>
                </c:pt>
                <c:pt idx="3277">
                  <c:v>4.3692338096657197</c:v>
                </c:pt>
                <c:pt idx="3278">
                  <c:v>0.15340991465929577</c:v>
                </c:pt>
                <c:pt idx="3279">
                  <c:v>-1.4329594072761063</c:v>
                </c:pt>
                <c:pt idx="3280">
                  <c:v>0.55637920452469036</c:v>
                </c:pt>
                <c:pt idx="3281">
                  <c:v>-1.6437804510305902</c:v>
                </c:pt>
                <c:pt idx="3282">
                  <c:v>1.1704592340130862</c:v>
                </c:pt>
                <c:pt idx="3283">
                  <c:v>-1.8365012677171209</c:v>
                </c:pt>
                <c:pt idx="3284">
                  <c:v>0.65965986799875742</c:v>
                </c:pt>
                <c:pt idx="3285">
                  <c:v>9.5189809291704002</c:v>
                </c:pt>
                <c:pt idx="3286">
                  <c:v>-0.28141293514864851</c:v>
                </c:pt>
                <c:pt idx="3287">
                  <c:v>7.8238644420391958</c:v>
                </c:pt>
                <c:pt idx="3288">
                  <c:v>6.1086949392636022E-2</c:v>
                </c:pt>
                <c:pt idx="3289">
                  <c:v>3.3550978510740279</c:v>
                </c:pt>
                <c:pt idx="3290">
                  <c:v>-10.147204924942228</c:v>
                </c:pt>
                <c:pt idx="3291">
                  <c:v>1.3571012328472276</c:v>
                </c:pt>
                <c:pt idx="3292">
                  <c:v>-0.21989511235059658</c:v>
                </c:pt>
                <c:pt idx="3293">
                  <c:v>0.30273452965405151</c:v>
                </c:pt>
                <c:pt idx="3294">
                  <c:v>0.16046467219324584</c:v>
                </c:pt>
                <c:pt idx="3295">
                  <c:v>-11.146568675740786</c:v>
                </c:pt>
                <c:pt idx="3296">
                  <c:v>-8.7012069479483076E-2</c:v>
                </c:pt>
                <c:pt idx="3297">
                  <c:v>-0.14809863898913406</c:v>
                </c:pt>
                <c:pt idx="3298">
                  <c:v>-2.6156592979440729</c:v>
                </c:pt>
                <c:pt idx="3299">
                  <c:v>-0.10752846430444531</c:v>
                </c:pt>
                <c:pt idx="3300">
                  <c:v>-0.1697248634048284</c:v>
                </c:pt>
                <c:pt idx="3301">
                  <c:v>-7.885542071123966E-2</c:v>
                </c:pt>
                <c:pt idx="3302">
                  <c:v>0.64385618977472447</c:v>
                </c:pt>
                <c:pt idx="3303">
                  <c:v>0</c:v>
                </c:pt>
                <c:pt idx="3304">
                  <c:v>-0.99101121677274551</c:v>
                </c:pt>
                <c:pt idx="3305">
                  <c:v>1.9234005772472618</c:v>
                </c:pt>
                <c:pt idx="3306">
                  <c:v>-3.1491799874534356</c:v>
                </c:pt>
                <c:pt idx="3307">
                  <c:v>0</c:v>
                </c:pt>
                <c:pt idx="3308">
                  <c:v>-7.6486571760385464</c:v>
                </c:pt>
                <c:pt idx="3309">
                  <c:v>-0.40690961839544332</c:v>
                </c:pt>
                <c:pt idx="3310">
                  <c:v>-2.0767800140484272</c:v>
                </c:pt>
                <c:pt idx="3311">
                  <c:v>-0.15272426068870415</c:v>
                </c:pt>
                <c:pt idx="3312">
                  <c:v>0.60486205815886118</c:v>
                </c:pt>
                <c:pt idx="3313">
                  <c:v>-0.71737718211970347</c:v>
                </c:pt>
                <c:pt idx="3314">
                  <c:v>0.60533029841511821</c:v>
                </c:pt>
                <c:pt idx="3315">
                  <c:v>8.8437964667583954E-2</c:v>
                </c:pt>
                <c:pt idx="3316">
                  <c:v>-1.0191088229477048</c:v>
                </c:pt>
                <c:pt idx="3317">
                  <c:v>-2.0375895833930748</c:v>
                </c:pt>
                <c:pt idx="3318">
                  <c:v>2.3058084295240859</c:v>
                </c:pt>
                <c:pt idx="3319">
                  <c:v>-4.9034085785059842</c:v>
                </c:pt>
                <c:pt idx="3320">
                  <c:v>-8.6450579349844769</c:v>
                </c:pt>
                <c:pt idx="3321">
                  <c:v>1.1699250014423124</c:v>
                </c:pt>
                <c:pt idx="3322">
                  <c:v>3.1699250014423126</c:v>
                </c:pt>
                <c:pt idx="3323">
                  <c:v>-2.3226149290069236</c:v>
                </c:pt>
                <c:pt idx="3324">
                  <c:v>0.1012833358371817</c:v>
                </c:pt>
                <c:pt idx="3325">
                  <c:v>0.3959286763311391</c:v>
                </c:pt>
                <c:pt idx="3326">
                  <c:v>1.1396637862562244</c:v>
                </c:pt>
                <c:pt idx="3327">
                  <c:v>-7.2216231890916767</c:v>
                </c:pt>
                <c:pt idx="3328">
                  <c:v>9.1838867065076532E-2</c:v>
                </c:pt>
                <c:pt idx="3329">
                  <c:v>5.7396647437671611</c:v>
                </c:pt>
                <c:pt idx="3330">
                  <c:v>-0.73696559416620577</c:v>
                </c:pt>
                <c:pt idx="3331">
                  <c:v>-0.4974996594708167</c:v>
                </c:pt>
                <c:pt idx="3332">
                  <c:v>6.0732489820306386</c:v>
                </c:pt>
                <c:pt idx="3333">
                  <c:v>3.2410080995037944</c:v>
                </c:pt>
                <c:pt idx="3334">
                  <c:v>-0.89308479608348823</c:v>
                </c:pt>
                <c:pt idx="3335">
                  <c:v>0.29956028185890793</c:v>
                </c:pt>
                <c:pt idx="3336">
                  <c:v>0.45121111183232882</c:v>
                </c:pt>
                <c:pt idx="3337">
                  <c:v>11.451382851019591</c:v>
                </c:pt>
                <c:pt idx="3338">
                  <c:v>-4.3392595513380518E-2</c:v>
                </c:pt>
                <c:pt idx="3339">
                  <c:v>0.33920608631919807</c:v>
                </c:pt>
                <c:pt idx="3340">
                  <c:v>11.229219383469125</c:v>
                </c:pt>
                <c:pt idx="3341">
                  <c:v>0.29444735846525527</c:v>
                </c:pt>
                <c:pt idx="3342">
                  <c:v>-13.709981267722478</c:v>
                </c:pt>
                <c:pt idx="3343">
                  <c:v>1.805552679423619</c:v>
                </c:pt>
                <c:pt idx="3344">
                  <c:v>-11.731601884675786</c:v>
                </c:pt>
                <c:pt idx="3345">
                  <c:v>-2.2661403167016156</c:v>
                </c:pt>
                <c:pt idx="3346">
                  <c:v>0.81655385890406873</c:v>
                </c:pt>
                <c:pt idx="3347">
                  <c:v>0.17333160288556204</c:v>
                </c:pt>
                <c:pt idx="3348">
                  <c:v>-0.72582503656100594</c:v>
                </c:pt>
                <c:pt idx="3349">
                  <c:v>-1.1360615495760285</c:v>
                </c:pt>
                <c:pt idx="3350">
                  <c:v>-0.22239242133644821</c:v>
                </c:pt>
                <c:pt idx="3351">
                  <c:v>8.4648860487294044</c:v>
                </c:pt>
                <c:pt idx="3352">
                  <c:v>-0.69444097751964884</c:v>
                </c:pt>
                <c:pt idx="3353">
                  <c:v>-1.4299878407448154</c:v>
                </c:pt>
                <c:pt idx="3354">
                  <c:v>-0.63516331364334677</c:v>
                </c:pt>
                <c:pt idx="3355">
                  <c:v>8.7172171011090267E-3</c:v>
                </c:pt>
                <c:pt idx="3356">
                  <c:v>0.64981364507112405</c:v>
                </c:pt>
                <c:pt idx="3357">
                  <c:v>0.70401517236491962</c:v>
                </c:pt>
                <c:pt idx="3358">
                  <c:v>0.7325196891350142</c:v>
                </c:pt>
                <c:pt idx="3359">
                  <c:v>-9.169983413681021E-2</c:v>
                </c:pt>
                <c:pt idx="3360">
                  <c:v>-4.7989942934833642E-2</c:v>
                </c:pt>
                <c:pt idx="3361">
                  <c:v>7.6815597050830894E-2</c:v>
                </c:pt>
                <c:pt idx="3362">
                  <c:v>8.3837042924740537</c:v>
                </c:pt>
                <c:pt idx="3363">
                  <c:v>-0.18306610113037863</c:v>
                </c:pt>
                <c:pt idx="3364">
                  <c:v>11.22901905089352</c:v>
                </c:pt>
                <c:pt idx="3365">
                  <c:v>0.11247472925841236</c:v>
                </c:pt>
                <c:pt idx="3366">
                  <c:v>-0.15041684255309845</c:v>
                </c:pt>
                <c:pt idx="3367">
                  <c:v>0.79046314265883111</c:v>
                </c:pt>
                <c:pt idx="3368">
                  <c:v>-4.7696742031296452E-2</c:v>
                </c:pt>
                <c:pt idx="3369">
                  <c:v>-7.0660891904577721</c:v>
                </c:pt>
                <c:pt idx="3370">
                  <c:v>1.3468027635263913</c:v>
                </c:pt>
                <c:pt idx="3371">
                  <c:v>-0.32192809488736251</c:v>
                </c:pt>
                <c:pt idx="3372">
                  <c:v>1.4903256265830811</c:v>
                </c:pt>
                <c:pt idx="3373">
                  <c:v>1.5009462449521995</c:v>
                </c:pt>
                <c:pt idx="3374">
                  <c:v>-8.5253827198948695</c:v>
                </c:pt>
                <c:pt idx="3375">
                  <c:v>-10.45189794595189</c:v>
                </c:pt>
                <c:pt idx="3376">
                  <c:v>0.65207669657969336</c:v>
                </c:pt>
                <c:pt idx="3377">
                  <c:v>7.6462586799900292</c:v>
                </c:pt>
                <c:pt idx="3378">
                  <c:v>-5.5317768394690284E-2</c:v>
                </c:pt>
                <c:pt idx="3379">
                  <c:v>0.38237131035852201</c:v>
                </c:pt>
                <c:pt idx="3380">
                  <c:v>0.35288102321627429</c:v>
                </c:pt>
                <c:pt idx="3381">
                  <c:v>-0.40136256238176715</c:v>
                </c:pt>
                <c:pt idx="3382">
                  <c:v>1.6021045965014591E-3</c:v>
                </c:pt>
                <c:pt idx="3383">
                  <c:v>1.7242214840763128</c:v>
                </c:pt>
                <c:pt idx="3384">
                  <c:v>0.53260709566001996</c:v>
                </c:pt>
                <c:pt idx="3385">
                  <c:v>9.3815429511845849</c:v>
                </c:pt>
                <c:pt idx="3386">
                  <c:v>0.74542717291440241</c:v>
                </c:pt>
                <c:pt idx="3387">
                  <c:v>-0.36114449128364168</c:v>
                </c:pt>
                <c:pt idx="3388">
                  <c:v>0.74108170263843831</c:v>
                </c:pt>
                <c:pt idx="3389">
                  <c:v>0.27684020535882448</c:v>
                </c:pt>
                <c:pt idx="3390">
                  <c:v>0.34103691783506668</c:v>
                </c:pt>
                <c:pt idx="3391">
                  <c:v>2.9383806781094327E-2</c:v>
                </c:pt>
                <c:pt idx="3392">
                  <c:v>-9.9667457608995313</c:v>
                </c:pt>
                <c:pt idx="3393">
                  <c:v>-5.232823614597204</c:v>
                </c:pt>
                <c:pt idx="3394">
                  <c:v>-0.53841991478412654</c:v>
                </c:pt>
                <c:pt idx="3395">
                  <c:v>-4.7725895038969268</c:v>
                </c:pt>
                <c:pt idx="3396">
                  <c:v>-8.6450579349844769</c:v>
                </c:pt>
                <c:pt idx="3397">
                  <c:v>-2.2199899311211437</c:v>
                </c:pt>
                <c:pt idx="3398">
                  <c:v>2.2790777905942465</c:v>
                </c:pt>
                <c:pt idx="3399">
                  <c:v>-0.6946998671891963</c:v>
                </c:pt>
                <c:pt idx="3400">
                  <c:v>10.583082767502933</c:v>
                </c:pt>
                <c:pt idx="3401">
                  <c:v>9.2469770135431048E-2</c:v>
                </c:pt>
                <c:pt idx="3402">
                  <c:v>-7.15979157286613E-3</c:v>
                </c:pt>
                <c:pt idx="3403">
                  <c:v>-1.8469021831264216E-2</c:v>
                </c:pt>
                <c:pt idx="3404">
                  <c:v>-7.0660891904577721</c:v>
                </c:pt>
                <c:pt idx="3405">
                  <c:v>-8.0624959257337636</c:v>
                </c:pt>
                <c:pt idx="3406">
                  <c:v>0.7134370586699651</c:v>
                </c:pt>
                <c:pt idx="3407">
                  <c:v>0.58877411467117524</c:v>
                </c:pt>
                <c:pt idx="3408">
                  <c:v>-0.38003104945093069</c:v>
                </c:pt>
                <c:pt idx="3409">
                  <c:v>0.32326951296716377</c:v>
                </c:pt>
                <c:pt idx="3410">
                  <c:v>8.1422059710426681E-2</c:v>
                </c:pt>
                <c:pt idx="3411">
                  <c:v>0.19264507794239583</c:v>
                </c:pt>
                <c:pt idx="3412">
                  <c:v>0.73576384895645308</c:v>
                </c:pt>
                <c:pt idx="3413">
                  <c:v>-0.25663663463564301</c:v>
                </c:pt>
                <c:pt idx="3414">
                  <c:v>0.26918663281538868</c:v>
                </c:pt>
                <c:pt idx="3415">
                  <c:v>-13.468369487109527</c:v>
                </c:pt>
                <c:pt idx="3416">
                  <c:v>1.619884788169659</c:v>
                </c:pt>
                <c:pt idx="3417">
                  <c:v>9.8667637673533513</c:v>
                </c:pt>
                <c:pt idx="3418">
                  <c:v>12.989690152250811</c:v>
                </c:pt>
                <c:pt idx="3419">
                  <c:v>-0.10691520391651191</c:v>
                </c:pt>
                <c:pt idx="3420">
                  <c:v>13.468369487109527</c:v>
                </c:pt>
                <c:pt idx="3421">
                  <c:v>10.917372079476841</c:v>
                </c:pt>
                <c:pt idx="3422">
                  <c:v>6.8286654283030161</c:v>
                </c:pt>
                <c:pt idx="3423">
                  <c:v>-2.3104553104434142</c:v>
                </c:pt>
                <c:pt idx="3424">
                  <c:v>9.7604427459966399</c:v>
                </c:pt>
                <c:pt idx="3425">
                  <c:v>-0.32650082467718661</c:v>
                </c:pt>
                <c:pt idx="3426">
                  <c:v>0.25515735696185771</c:v>
                </c:pt>
                <c:pt idx="3427">
                  <c:v>-0.5471375699307568</c:v>
                </c:pt>
                <c:pt idx="3428">
                  <c:v>-2.6210237663415055</c:v>
                </c:pt>
                <c:pt idx="3429">
                  <c:v>-9.3815429511845849</c:v>
                </c:pt>
                <c:pt idx="3430">
                  <c:v>13.09237175423641</c:v>
                </c:pt>
                <c:pt idx="3431">
                  <c:v>0.12864215143910487</c:v>
                </c:pt>
                <c:pt idx="3432">
                  <c:v>0.61832109766758703</c:v>
                </c:pt>
                <c:pt idx="3433">
                  <c:v>1.1069152039165122</c:v>
                </c:pt>
                <c:pt idx="3434">
                  <c:v>6.5095028221884982E-2</c:v>
                </c:pt>
                <c:pt idx="3435">
                  <c:v>-1.9928044985957962</c:v>
                </c:pt>
                <c:pt idx="3436">
                  <c:v>6.0732489820306386</c:v>
                </c:pt>
                <c:pt idx="3437">
                  <c:v>-9.0606959316875546</c:v>
                </c:pt>
                <c:pt idx="3438">
                  <c:v>3.9724609764017189</c:v>
                </c:pt>
                <c:pt idx="3439">
                  <c:v>6.2735755347962441E-2</c:v>
                </c:pt>
                <c:pt idx="3440">
                  <c:v>1.7104933828050148</c:v>
                </c:pt>
                <c:pt idx="3441">
                  <c:v>0.3645724322958559</c:v>
                </c:pt>
                <c:pt idx="3442">
                  <c:v>1.5777669993169523</c:v>
                </c:pt>
                <c:pt idx="3443">
                  <c:v>0.32012585225337686</c:v>
                </c:pt>
                <c:pt idx="3444">
                  <c:v>-2.0995356735509145</c:v>
                </c:pt>
                <c:pt idx="3445">
                  <c:v>0.24377984875384892</c:v>
                </c:pt>
                <c:pt idx="3446">
                  <c:v>-0.95787452432732345</c:v>
                </c:pt>
                <c:pt idx="3447">
                  <c:v>0.66296501272242947</c:v>
                </c:pt>
                <c:pt idx="3448">
                  <c:v>-6.4022378663165922</c:v>
                </c:pt>
                <c:pt idx="3449">
                  <c:v>8.6462586799900301</c:v>
                </c:pt>
                <c:pt idx="3450">
                  <c:v>-4.3861211568148546</c:v>
                </c:pt>
                <c:pt idx="3451">
                  <c:v>0.16004041251046847</c:v>
                </c:pt>
                <c:pt idx="3452">
                  <c:v>1.6255632659490349</c:v>
                </c:pt>
                <c:pt idx="3453">
                  <c:v>-5.08746284125034</c:v>
                </c:pt>
                <c:pt idx="3454">
                  <c:v>-4.5514659252368722E-2</c:v>
                </c:pt>
                <c:pt idx="3455">
                  <c:v>0.17457350502037805</c:v>
                </c:pt>
                <c:pt idx="3456">
                  <c:v>-0.13660492824228609</c:v>
                </c:pt>
                <c:pt idx="3457">
                  <c:v>-0.12768255293890782</c:v>
                </c:pt>
                <c:pt idx="3458">
                  <c:v>0.11864449649861922</c:v>
                </c:pt>
                <c:pt idx="3459">
                  <c:v>-0.12261928666395587</c:v>
                </c:pt>
                <c:pt idx="3460">
                  <c:v>0.15200309344504975</c:v>
                </c:pt>
                <c:pt idx="3461">
                  <c:v>4.0739559429115904</c:v>
                </c:pt>
                <c:pt idx="3462">
                  <c:v>-0.3602945346844118</c:v>
                </c:pt>
                <c:pt idx="3463">
                  <c:v>0.56071495447447905</c:v>
                </c:pt>
                <c:pt idx="3464">
                  <c:v>-11.917123403264748</c:v>
                </c:pt>
                <c:pt idx="3465">
                  <c:v>-9.6215315259303005E-2</c:v>
                </c:pt>
                <c:pt idx="3466">
                  <c:v>-7.6486571760385464</c:v>
                </c:pt>
                <c:pt idx="3467">
                  <c:v>0.47206844431522266</c:v>
                </c:pt>
                <c:pt idx="3468">
                  <c:v>0.13748166821118116</c:v>
                </c:pt>
                <c:pt idx="3469">
                  <c:v>-0.12382858685285836</c:v>
                </c:pt>
                <c:pt idx="3470">
                  <c:v>0.29373120305671058</c:v>
                </c:pt>
                <c:pt idx="3471">
                  <c:v>-0.14809863898913406</c:v>
                </c:pt>
                <c:pt idx="3472">
                  <c:v>-0.20302709646951675</c:v>
                </c:pt>
                <c:pt idx="3473">
                  <c:v>-1.1569865009593057</c:v>
                </c:pt>
                <c:pt idx="3474">
                  <c:v>1.4646682670034445</c:v>
                </c:pt>
                <c:pt idx="3475">
                  <c:v>7.0660891904577738</c:v>
                </c:pt>
                <c:pt idx="3476">
                  <c:v>8.8683081332894673</c:v>
                </c:pt>
                <c:pt idx="3477">
                  <c:v>0.13750352374993502</c:v>
                </c:pt>
                <c:pt idx="3478">
                  <c:v>0.11990946373519669</c:v>
                </c:pt>
                <c:pt idx="3479">
                  <c:v>0.28010791919273548</c:v>
                </c:pt>
                <c:pt idx="3480">
                  <c:v>-6.1029433397559583E-2</c:v>
                </c:pt>
                <c:pt idx="3481">
                  <c:v>0.1408625358398497</c:v>
                </c:pt>
                <c:pt idx="3482">
                  <c:v>9.7604427459966399</c:v>
                </c:pt>
                <c:pt idx="3483">
                  <c:v>-1.023332503830624</c:v>
                </c:pt>
                <c:pt idx="3484">
                  <c:v>13.325680229748469</c:v>
                </c:pt>
                <c:pt idx="3485">
                  <c:v>-7.6486571760385464</c:v>
                </c:pt>
                <c:pt idx="3486">
                  <c:v>-6.5075050584938329E-2</c:v>
                </c:pt>
                <c:pt idx="3487">
                  <c:v>0.57135206920250325</c:v>
                </c:pt>
                <c:pt idx="3488">
                  <c:v>0.60210363354255003</c:v>
                </c:pt>
                <c:pt idx="3489">
                  <c:v>-0.61996895054906931</c:v>
                </c:pt>
                <c:pt idx="3490">
                  <c:v>0.99948484375782254</c:v>
                </c:pt>
                <c:pt idx="3491">
                  <c:v>-0.45086960513387325</c:v>
                </c:pt>
                <c:pt idx="3492">
                  <c:v>1.5841612260319176</c:v>
                </c:pt>
                <c:pt idx="3493">
                  <c:v>0.10962449117449823</c:v>
                </c:pt>
                <c:pt idx="3494">
                  <c:v>-0.24073201203938169</c:v>
                </c:pt>
                <c:pt idx="3495">
                  <c:v>0.32608372437867372</c:v>
                </c:pt>
                <c:pt idx="3496">
                  <c:v>0.20188176821397349</c:v>
                </c:pt>
                <c:pt idx="3497">
                  <c:v>0.13311233582458534</c:v>
                </c:pt>
                <c:pt idx="3498">
                  <c:v>5.5545888516776376</c:v>
                </c:pt>
                <c:pt idx="3499">
                  <c:v>0.44579975304953101</c:v>
                </c:pt>
                <c:pt idx="3500">
                  <c:v>-0.16505924627049637</c:v>
                </c:pt>
                <c:pt idx="3501">
                  <c:v>-11.673897930688602</c:v>
                </c:pt>
                <c:pt idx="3502">
                  <c:v>-0.35845397091247633</c:v>
                </c:pt>
                <c:pt idx="3503">
                  <c:v>8.5961897561444101</c:v>
                </c:pt>
                <c:pt idx="3504">
                  <c:v>8.0624959257337636</c:v>
                </c:pt>
                <c:pt idx="3505">
                  <c:v>2.1833812819217395</c:v>
                </c:pt>
                <c:pt idx="3506">
                  <c:v>0.64636304538529954</c:v>
                </c:pt>
                <c:pt idx="3507">
                  <c:v>3.855751746616717</c:v>
                </c:pt>
                <c:pt idx="3508">
                  <c:v>2.4462562298895643</c:v>
                </c:pt>
                <c:pt idx="3509">
                  <c:v>-1.9578708188336837</c:v>
                </c:pt>
                <c:pt idx="3510">
                  <c:v>1.0438542895894274</c:v>
                </c:pt>
                <c:pt idx="3511">
                  <c:v>0.83596184163460185</c:v>
                </c:pt>
                <c:pt idx="3512">
                  <c:v>-0.48874718546185286</c:v>
                </c:pt>
                <c:pt idx="3513">
                  <c:v>-0.37196877738695788</c:v>
                </c:pt>
                <c:pt idx="3514">
                  <c:v>0.12285674778553339</c:v>
                </c:pt>
                <c:pt idx="3515">
                  <c:v>-6.5342316986002267</c:v>
                </c:pt>
                <c:pt idx="3516">
                  <c:v>-1.0612001564367373</c:v>
                </c:pt>
                <c:pt idx="3517">
                  <c:v>-11.416797527606059</c:v>
                </c:pt>
                <c:pt idx="3518">
                  <c:v>-9.8672787397096631</c:v>
                </c:pt>
                <c:pt idx="3519">
                  <c:v>13.879072651468757</c:v>
                </c:pt>
                <c:pt idx="3520">
                  <c:v>1.1819372175776348</c:v>
                </c:pt>
                <c:pt idx="3521">
                  <c:v>5.9228321394775394</c:v>
                </c:pt>
                <c:pt idx="3522">
                  <c:v>0.15200309344505006</c:v>
                </c:pt>
                <c:pt idx="3523">
                  <c:v>-8.0624959257337636</c:v>
                </c:pt>
                <c:pt idx="3524">
                  <c:v>-1</c:v>
                </c:pt>
                <c:pt idx="3525">
                  <c:v>4.5149829711682301</c:v>
                </c:pt>
                <c:pt idx="3526">
                  <c:v>0.44513953106826276</c:v>
                </c:pt>
                <c:pt idx="3527">
                  <c:v>-8.5386435828329707E-2</c:v>
                </c:pt>
                <c:pt idx="3528">
                  <c:v>1.0280837348408383</c:v>
                </c:pt>
                <c:pt idx="3529">
                  <c:v>11.058893689053569</c:v>
                </c:pt>
                <c:pt idx="3530">
                  <c:v>-12.518407276671365</c:v>
                </c:pt>
                <c:pt idx="3531">
                  <c:v>1.1255308820838588</c:v>
                </c:pt>
                <c:pt idx="3532">
                  <c:v>-1.0294468132313388</c:v>
                </c:pt>
                <c:pt idx="3533">
                  <c:v>0.79354912253257326</c:v>
                </c:pt>
                <c:pt idx="3534">
                  <c:v>0.29956028185890793</c:v>
                </c:pt>
                <c:pt idx="3535">
                  <c:v>-1.7548875021634687</c:v>
                </c:pt>
                <c:pt idx="3536">
                  <c:v>-1.2175914350726269</c:v>
                </c:pt>
                <c:pt idx="3537">
                  <c:v>-9.0197808971577989E-2</c:v>
                </c:pt>
                <c:pt idx="3538">
                  <c:v>-0.1277555471983727</c:v>
                </c:pt>
                <c:pt idx="3539">
                  <c:v>-2.7744990482904158E-2</c:v>
                </c:pt>
                <c:pt idx="3540">
                  <c:v>-2.1061615527829577E-2</c:v>
                </c:pt>
                <c:pt idx="3541">
                  <c:v>-6.0732489820306386</c:v>
                </c:pt>
                <c:pt idx="3542">
                  <c:v>-0.1853550420119183</c:v>
                </c:pt>
                <c:pt idx="3543">
                  <c:v>1.9634741239748859</c:v>
                </c:pt>
                <c:pt idx="3544">
                  <c:v>-0.17306470897287948</c:v>
                </c:pt>
                <c:pt idx="3545">
                  <c:v>0.47916783669855956</c:v>
                </c:pt>
                <c:pt idx="3546">
                  <c:v>7.6462586799900292</c:v>
                </c:pt>
                <c:pt idx="3547">
                  <c:v>11.644006462681574</c:v>
                </c:pt>
                <c:pt idx="3548">
                  <c:v>0.55768957057105262</c:v>
                </c:pt>
                <c:pt idx="3549">
                  <c:v>-2.1693702254151384</c:v>
                </c:pt>
                <c:pt idx="3550">
                  <c:v>7.0660891904577738</c:v>
                </c:pt>
                <c:pt idx="3551">
                  <c:v>-0.952761636359159</c:v>
                </c:pt>
                <c:pt idx="3552">
                  <c:v>2.3761119873705199</c:v>
                </c:pt>
                <c:pt idx="3553">
                  <c:v>7.0660891904577721</c:v>
                </c:pt>
                <c:pt idx="3554">
                  <c:v>-0.22026612022806025</c:v>
                </c:pt>
                <c:pt idx="3555">
                  <c:v>-1.3580877581827808</c:v>
                </c:pt>
                <c:pt idx="3556">
                  <c:v>-0.14443781632486488</c:v>
                </c:pt>
                <c:pt idx="3557">
                  <c:v>-0.35021243906013277</c:v>
                </c:pt>
                <c:pt idx="3558">
                  <c:v>0.26297430731299254</c:v>
                </c:pt>
                <c:pt idx="3559">
                  <c:v>1.0124217273707341E-2</c:v>
                </c:pt>
                <c:pt idx="3560">
                  <c:v>-0.10883649204290623</c:v>
                </c:pt>
                <c:pt idx="3561">
                  <c:v>0.23664290694239321</c:v>
                </c:pt>
                <c:pt idx="3562">
                  <c:v>-3.6069254707522133E-2</c:v>
                </c:pt>
                <c:pt idx="3563">
                  <c:v>0.58256200925071389</c:v>
                </c:pt>
                <c:pt idx="3564">
                  <c:v>0.62314569460904445</c:v>
                </c:pt>
                <c:pt idx="3565">
                  <c:v>2.9363537712769903</c:v>
                </c:pt>
                <c:pt idx="3566">
                  <c:v>9.3808217839409309</c:v>
                </c:pt>
                <c:pt idx="3567">
                  <c:v>1.9928402084271339</c:v>
                </c:pt>
                <c:pt idx="3568">
                  <c:v>0.30812229536233166</c:v>
                </c:pt>
                <c:pt idx="3569">
                  <c:v>3.0983344286514645</c:v>
                </c:pt>
                <c:pt idx="3570">
                  <c:v>11.10372492250138</c:v>
                </c:pt>
                <c:pt idx="3571">
                  <c:v>11.059344460824425</c:v>
                </c:pt>
                <c:pt idx="3572">
                  <c:v>7.8277249491035521</c:v>
                </c:pt>
                <c:pt idx="3573">
                  <c:v>1.3420802233812645</c:v>
                </c:pt>
                <c:pt idx="3574">
                  <c:v>-10.229219383469125</c:v>
                </c:pt>
                <c:pt idx="3575">
                  <c:v>0</c:v>
                </c:pt>
                <c:pt idx="3576">
                  <c:v>-0.23132554610645586</c:v>
                </c:pt>
                <c:pt idx="3577">
                  <c:v>-0.18541919030187512</c:v>
                </c:pt>
                <c:pt idx="3578">
                  <c:v>0.1699250014423121</c:v>
                </c:pt>
                <c:pt idx="3579">
                  <c:v>-9.2216371220973883E-2</c:v>
                </c:pt>
                <c:pt idx="3580">
                  <c:v>-0.30275771563803583</c:v>
                </c:pt>
                <c:pt idx="3581">
                  <c:v>10.966265102877133</c:v>
                </c:pt>
                <c:pt idx="3582">
                  <c:v>0.37550913509220624</c:v>
                </c:pt>
                <c:pt idx="3583">
                  <c:v>-1.3210289393326171</c:v>
                </c:pt>
                <c:pt idx="3584">
                  <c:v>7.0660891904577738</c:v>
                </c:pt>
                <c:pt idx="3585">
                  <c:v>-2.169507109931906E-2</c:v>
                </c:pt>
                <c:pt idx="3586">
                  <c:v>-3.386768677045664</c:v>
                </c:pt>
                <c:pt idx="3587">
                  <c:v>-0.24175774620337914</c:v>
                </c:pt>
                <c:pt idx="3588">
                  <c:v>3.8073549220576046</c:v>
                </c:pt>
                <c:pt idx="3589">
                  <c:v>1.3161745676570651</c:v>
                </c:pt>
                <c:pt idx="3590">
                  <c:v>0.26303440583379351</c:v>
                </c:pt>
                <c:pt idx="3591">
                  <c:v>9.6403744675910801</c:v>
                </c:pt>
                <c:pt idx="3592">
                  <c:v>-11.702749878828293</c:v>
                </c:pt>
                <c:pt idx="3593">
                  <c:v>-6.0732489820306386</c:v>
                </c:pt>
                <c:pt idx="3594">
                  <c:v>0.4335101593503225</c:v>
                </c:pt>
                <c:pt idx="3595">
                  <c:v>-11.10372492250138</c:v>
                </c:pt>
                <c:pt idx="3596">
                  <c:v>-9.6450579349844787</c:v>
                </c:pt>
                <c:pt idx="3597">
                  <c:v>0.97299313050592151</c:v>
                </c:pt>
                <c:pt idx="3598">
                  <c:v>1.0543685172417248</c:v>
                </c:pt>
                <c:pt idx="3599">
                  <c:v>-6.9108925261660152</c:v>
                </c:pt>
                <c:pt idx="3600">
                  <c:v>-2.161707356766899</c:v>
                </c:pt>
                <c:pt idx="3601">
                  <c:v>-0.35926966035106861</c:v>
                </c:pt>
                <c:pt idx="3602">
                  <c:v>4.3638328836456122</c:v>
                </c:pt>
                <c:pt idx="3603">
                  <c:v>-10.759610821875045</c:v>
                </c:pt>
                <c:pt idx="3604">
                  <c:v>-0.31976783238107331</c:v>
                </c:pt>
                <c:pt idx="3605">
                  <c:v>-9.5577659982231278E-2</c:v>
                </c:pt>
                <c:pt idx="3606">
                  <c:v>0.62148837674627011</c:v>
                </c:pt>
                <c:pt idx="3607">
                  <c:v>-7.651051691178929</c:v>
                </c:pt>
                <c:pt idx="3608">
                  <c:v>0.5405683813627028</c:v>
                </c:pt>
                <c:pt idx="3609">
                  <c:v>0.41743201441922689</c:v>
                </c:pt>
                <c:pt idx="3610">
                  <c:v>-13.208691606785079</c:v>
                </c:pt>
                <c:pt idx="3611">
                  <c:v>-1.7441610955704101</c:v>
                </c:pt>
                <c:pt idx="3612">
                  <c:v>5.5353146487538377E-2</c:v>
                </c:pt>
                <c:pt idx="3613">
                  <c:v>-0.59876830024618666</c:v>
                </c:pt>
                <c:pt idx="3614">
                  <c:v>0.4575831942449286</c:v>
                </c:pt>
                <c:pt idx="3615">
                  <c:v>-4.4577028397163203E-2</c:v>
                </c:pt>
                <c:pt idx="3616">
                  <c:v>-0.49860221591797532</c:v>
                </c:pt>
                <c:pt idx="3617">
                  <c:v>2.3740657182225378</c:v>
                </c:pt>
                <c:pt idx="3618">
                  <c:v>-6.9010258442224973E-3</c:v>
                </c:pt>
                <c:pt idx="3619">
                  <c:v>3.0404543200512066E-3</c:v>
                </c:pt>
                <c:pt idx="3620">
                  <c:v>7.0135800952710201E-2</c:v>
                </c:pt>
                <c:pt idx="3621">
                  <c:v>-0.3810901673555061</c:v>
                </c:pt>
                <c:pt idx="3622">
                  <c:v>-0.3810901673555061</c:v>
                </c:pt>
                <c:pt idx="3623">
                  <c:v>-0.3810901673555061</c:v>
                </c:pt>
                <c:pt idx="3624">
                  <c:v>-0.3810901673555061</c:v>
                </c:pt>
                <c:pt idx="3625">
                  <c:v>2.0116830834381716</c:v>
                </c:pt>
                <c:pt idx="3626">
                  <c:v>-0.91524771479376921</c:v>
                </c:pt>
                <c:pt idx="3627">
                  <c:v>0.74596813555437647</c:v>
                </c:pt>
                <c:pt idx="3628">
                  <c:v>-6.5081504170871849</c:v>
                </c:pt>
                <c:pt idx="3629">
                  <c:v>0.73504711643550669</c:v>
                </c:pt>
                <c:pt idx="3630">
                  <c:v>0.24100809950379498</c:v>
                </c:pt>
                <c:pt idx="3631">
                  <c:v>-7.6486571760385464</c:v>
                </c:pt>
                <c:pt idx="3632">
                  <c:v>4.3219280948873626</c:v>
                </c:pt>
                <c:pt idx="3633">
                  <c:v>9.0597950917951025</c:v>
                </c:pt>
                <c:pt idx="3634">
                  <c:v>1.0683298057131041</c:v>
                </c:pt>
                <c:pt idx="3635">
                  <c:v>10.381542951184585</c:v>
                </c:pt>
                <c:pt idx="3636">
                  <c:v>-6.0732489820306386</c:v>
                </c:pt>
                <c:pt idx="3637">
                  <c:v>-11.787494499696763</c:v>
                </c:pt>
                <c:pt idx="3638">
                  <c:v>-9.5189809291704002</c:v>
                </c:pt>
                <c:pt idx="3639">
                  <c:v>-6.0732489820306386</c:v>
                </c:pt>
                <c:pt idx="3640">
                  <c:v>-4.3692338096657197</c:v>
                </c:pt>
                <c:pt idx="3641">
                  <c:v>-11.416621621364193</c:v>
                </c:pt>
                <c:pt idx="3642">
                  <c:v>10.059344460824425</c:v>
                </c:pt>
                <c:pt idx="3643">
                  <c:v>9.9220666064460801</c:v>
                </c:pt>
                <c:pt idx="3644">
                  <c:v>7.6462586799900292</c:v>
                </c:pt>
                <c:pt idx="3645">
                  <c:v>7.6462586799900292</c:v>
                </c:pt>
                <c:pt idx="3646">
                  <c:v>-1.0355036901530601</c:v>
                </c:pt>
                <c:pt idx="3647">
                  <c:v>0.75973690182486386</c:v>
                </c:pt>
                <c:pt idx="3648">
                  <c:v>1.3647782431797257</c:v>
                </c:pt>
                <c:pt idx="3649">
                  <c:v>-14.666242498774883</c:v>
                </c:pt>
                <c:pt idx="3650">
                  <c:v>-0.41503749927884381</c:v>
                </c:pt>
                <c:pt idx="3651">
                  <c:v>-8.4662464401936095</c:v>
                </c:pt>
                <c:pt idx="3652">
                  <c:v>7.0660891904577738</c:v>
                </c:pt>
                <c:pt idx="3653">
                  <c:v>0.42530583473267081</c:v>
                </c:pt>
                <c:pt idx="3654">
                  <c:v>-2.9572955490457615</c:v>
                </c:pt>
                <c:pt idx="3655">
                  <c:v>4.3457748368417297</c:v>
                </c:pt>
                <c:pt idx="3656">
                  <c:v>-9.7604427459966399</c:v>
                </c:pt>
                <c:pt idx="3657">
                  <c:v>-2.3083613113041506E-2</c:v>
                </c:pt>
                <c:pt idx="3658">
                  <c:v>-9.6917435191712755</c:v>
                </c:pt>
                <c:pt idx="3659">
                  <c:v>8.6450579349844769</c:v>
                </c:pt>
                <c:pt idx="3660">
                  <c:v>1.4062136488918378</c:v>
                </c:pt>
                <c:pt idx="3661">
                  <c:v>-1.5524876205360967</c:v>
                </c:pt>
                <c:pt idx="3662">
                  <c:v>-0.14722595318317802</c:v>
                </c:pt>
                <c:pt idx="3663">
                  <c:v>0.27928375747886852</c:v>
                </c:pt>
                <c:pt idx="3664">
                  <c:v>-0.58616125030478183</c:v>
                </c:pt>
                <c:pt idx="3665">
                  <c:v>7.1008111963028031E-2</c:v>
                </c:pt>
                <c:pt idx="3666">
                  <c:v>8.784334897795433E-2</c:v>
                </c:pt>
                <c:pt idx="3667">
                  <c:v>8.6414751817473587E-2</c:v>
                </c:pt>
                <c:pt idx="3668">
                  <c:v>0.44890095114512801</c:v>
                </c:pt>
                <c:pt idx="3669">
                  <c:v>-0.1316304870100593</c:v>
                </c:pt>
                <c:pt idx="3670">
                  <c:v>2.0831412353002459</c:v>
                </c:pt>
                <c:pt idx="3671">
                  <c:v>-10.518325307690866</c:v>
                </c:pt>
                <c:pt idx="3672">
                  <c:v>-8.0624959257337636</c:v>
                </c:pt>
                <c:pt idx="3673">
                  <c:v>-7.0660891904577721</c:v>
                </c:pt>
                <c:pt idx="3674">
                  <c:v>0.19930880822340641</c:v>
                </c:pt>
                <c:pt idx="3675">
                  <c:v>0.13275520885177192</c:v>
                </c:pt>
                <c:pt idx="3676">
                  <c:v>8.0624959257337636</c:v>
                </c:pt>
                <c:pt idx="3677">
                  <c:v>0.25715783949712445</c:v>
                </c:pt>
                <c:pt idx="3678">
                  <c:v>-0.58376275425626523</c:v>
                </c:pt>
                <c:pt idx="3679">
                  <c:v>-0.18116975860993509</c:v>
                </c:pt>
                <c:pt idx="3680">
                  <c:v>0.58496250072115596</c:v>
                </c:pt>
                <c:pt idx="3681">
                  <c:v>19.356670468280726</c:v>
                </c:pt>
                <c:pt idx="3682">
                  <c:v>-2.9972978170768738</c:v>
                </c:pt>
                <c:pt idx="3683">
                  <c:v>-0.30256277002043136</c:v>
                </c:pt>
                <c:pt idx="3684">
                  <c:v>-4.7732610784101862E-2</c:v>
                </c:pt>
                <c:pt idx="3685">
                  <c:v>0</c:v>
                </c:pt>
                <c:pt idx="3686">
                  <c:v>-9.4195362320731141E-2</c:v>
                </c:pt>
                <c:pt idx="3687">
                  <c:v>0.17376706773670667</c:v>
                </c:pt>
                <c:pt idx="3688">
                  <c:v>0.10997284202513141</c:v>
                </c:pt>
                <c:pt idx="3689">
                  <c:v>9.6987905561291574E-4</c:v>
                </c:pt>
                <c:pt idx="3690">
                  <c:v>-9.8239406709617005E-2</c:v>
                </c:pt>
                <c:pt idx="3691">
                  <c:v>9.8672787397096631</c:v>
                </c:pt>
                <c:pt idx="3692">
                  <c:v>-3.0395478599338408</c:v>
                </c:pt>
                <c:pt idx="3693">
                  <c:v>-1.7073384302916448</c:v>
                </c:pt>
                <c:pt idx="3694">
                  <c:v>-10.059795091795101</c:v>
                </c:pt>
                <c:pt idx="3695">
                  <c:v>13.29734619894672</c:v>
                </c:pt>
                <c:pt idx="3696">
                  <c:v>-1.3776244251069978</c:v>
                </c:pt>
                <c:pt idx="3697">
                  <c:v>-8.3837042924740537</c:v>
                </c:pt>
                <c:pt idx="3698">
                  <c:v>6.6486571760385464</c:v>
                </c:pt>
                <c:pt idx="3699">
                  <c:v>-13.643893759468893</c:v>
                </c:pt>
                <c:pt idx="3700">
                  <c:v>7.4000581443776775E-2</c:v>
                </c:pt>
                <c:pt idx="3701">
                  <c:v>1.3686730896159988E-2</c:v>
                </c:pt>
                <c:pt idx="3702">
                  <c:v>9.0606959316875546</c:v>
                </c:pt>
                <c:pt idx="3703">
                  <c:v>6.0732489820306386</c:v>
                </c:pt>
                <c:pt idx="3704">
                  <c:v>-12.325867580575419</c:v>
                </c:pt>
                <c:pt idx="3705">
                  <c:v>0.65789402317500711</c:v>
                </c:pt>
                <c:pt idx="3706">
                  <c:v>-9.0197808971578142E-2</c:v>
                </c:pt>
                <c:pt idx="3707">
                  <c:v>0.68147048157450285</c:v>
                </c:pt>
                <c:pt idx="3708">
                  <c:v>0.51457317282975856</c:v>
                </c:pt>
                <c:pt idx="3709">
                  <c:v>-11.451382851019591</c:v>
                </c:pt>
                <c:pt idx="3710">
                  <c:v>-0.43191131784323983</c:v>
                </c:pt>
                <c:pt idx="3711">
                  <c:v>-0.14323288381731822</c:v>
                </c:pt>
                <c:pt idx="3712">
                  <c:v>-3.624997162523409</c:v>
                </c:pt>
                <c:pt idx="3713">
                  <c:v>6.2083576755626977</c:v>
                </c:pt>
                <c:pt idx="3714">
                  <c:v>-1.2282689876731174</c:v>
                </c:pt>
                <c:pt idx="3715">
                  <c:v>-9.8672787397096631</c:v>
                </c:pt>
                <c:pt idx="3716">
                  <c:v>-6.0626358951500564E-2</c:v>
                </c:pt>
                <c:pt idx="3717">
                  <c:v>-0.49476469174957788</c:v>
                </c:pt>
                <c:pt idx="3718">
                  <c:v>0.16704249290919074</c:v>
                </c:pt>
                <c:pt idx="3719">
                  <c:v>-0.54543413653451867</c:v>
                </c:pt>
                <c:pt idx="3720">
                  <c:v>-10.965784284662087</c:v>
                </c:pt>
                <c:pt idx="3721">
                  <c:v>0.63408026728584743</c:v>
                </c:pt>
                <c:pt idx="3722">
                  <c:v>-0.35049724708413305</c:v>
                </c:pt>
                <c:pt idx="3723">
                  <c:v>-0.35049724708413305</c:v>
                </c:pt>
                <c:pt idx="3724">
                  <c:v>-0.20405768636145816</c:v>
                </c:pt>
                <c:pt idx="3725">
                  <c:v>0.41212590385894049</c:v>
                </c:pt>
                <c:pt idx="3726">
                  <c:v>-0.19264507794239571</c:v>
                </c:pt>
                <c:pt idx="3727">
                  <c:v>-0.1148302482373572</c:v>
                </c:pt>
                <c:pt idx="3728">
                  <c:v>-2.1699250014423122</c:v>
                </c:pt>
                <c:pt idx="3729">
                  <c:v>0.11768302026117407</c:v>
                </c:pt>
                <c:pt idx="3730">
                  <c:v>-0.14638948698152307</c:v>
                </c:pt>
                <c:pt idx="3731">
                  <c:v>0.53915881110803132</c:v>
                </c:pt>
                <c:pt idx="3732">
                  <c:v>4.2023214895706471E-2</c:v>
                </c:pt>
                <c:pt idx="3733">
                  <c:v>0.44859005898987014</c:v>
                </c:pt>
                <c:pt idx="3734">
                  <c:v>-7.86569438749984E-2</c:v>
                </c:pt>
                <c:pt idx="3735">
                  <c:v>0.25352732008941842</c:v>
                </c:pt>
                <c:pt idx="3736">
                  <c:v>-3.1160931486460635E-2</c:v>
                </c:pt>
                <c:pt idx="3737">
                  <c:v>-0.70844921931175775</c:v>
                </c:pt>
                <c:pt idx="3738">
                  <c:v>-5.0923935162672219E-2</c:v>
                </c:pt>
                <c:pt idx="3739">
                  <c:v>-1.3546531837947772E-2</c:v>
                </c:pt>
                <c:pt idx="3740">
                  <c:v>0.19052190604942557</c:v>
                </c:pt>
                <c:pt idx="3741">
                  <c:v>3.3552559711026428E-2</c:v>
                </c:pt>
                <c:pt idx="3742">
                  <c:v>6.5095028221884982E-2</c:v>
                </c:pt>
                <c:pt idx="3743">
                  <c:v>0.30932805810772873</c:v>
                </c:pt>
                <c:pt idx="3744">
                  <c:v>-0.34288771352300873</c:v>
                </c:pt>
                <c:pt idx="3745">
                  <c:v>0.14585086646345513</c:v>
                </c:pt>
                <c:pt idx="3746">
                  <c:v>0.31438128583401409</c:v>
                </c:pt>
                <c:pt idx="3747">
                  <c:v>0.12553088208385854</c:v>
                </c:pt>
                <c:pt idx="3748">
                  <c:v>-0.84080140515074664</c:v>
                </c:pt>
                <c:pt idx="3749">
                  <c:v>0.18943837504207367</c:v>
                </c:pt>
                <c:pt idx="3750">
                  <c:v>0.21723071622066917</c:v>
                </c:pt>
                <c:pt idx="3751">
                  <c:v>-6.612823071652848E-3</c:v>
                </c:pt>
                <c:pt idx="3752">
                  <c:v>-2.7039252752352319E-2</c:v>
                </c:pt>
                <c:pt idx="3753">
                  <c:v>-0.31227792485364314</c:v>
                </c:pt>
                <c:pt idx="3754">
                  <c:v>0.14017765804826018</c:v>
                </c:pt>
                <c:pt idx="3755">
                  <c:v>-2.6800059343715051E-2</c:v>
                </c:pt>
                <c:pt idx="3756">
                  <c:v>-9.5196362528432132</c:v>
                </c:pt>
                <c:pt idx="3757">
                  <c:v>0.68797584618706498</c:v>
                </c:pt>
                <c:pt idx="3758">
                  <c:v>0.25391650966997703</c:v>
                </c:pt>
                <c:pt idx="3759">
                  <c:v>1.1432570509802327</c:v>
                </c:pt>
                <c:pt idx="3760">
                  <c:v>0.51457317282975801</c:v>
                </c:pt>
                <c:pt idx="3761">
                  <c:v>0.23132554610645581</c:v>
                </c:pt>
                <c:pt idx="3762">
                  <c:v>1.0855757317060739</c:v>
                </c:pt>
                <c:pt idx="3763">
                  <c:v>-0.27585844619137728</c:v>
                </c:pt>
                <c:pt idx="3764">
                  <c:v>0.20163386116965071</c:v>
                </c:pt>
                <c:pt idx="3765">
                  <c:v>-9.4282804245421833E-2</c:v>
                </c:pt>
                <c:pt idx="3766">
                  <c:v>0.29822383429609417</c:v>
                </c:pt>
                <c:pt idx="3767">
                  <c:v>5.7715497856287441E-2</c:v>
                </c:pt>
                <c:pt idx="3768">
                  <c:v>-0.11189288007089739</c:v>
                </c:pt>
                <c:pt idx="3769">
                  <c:v>1.7364847759511606</c:v>
                </c:pt>
                <c:pt idx="3770">
                  <c:v>-0.22588140741632778</c:v>
                </c:pt>
                <c:pt idx="3771">
                  <c:v>-0.25400544003266795</c:v>
                </c:pt>
                <c:pt idx="3772">
                  <c:v>-0.94318186800015502</c:v>
                </c:pt>
                <c:pt idx="3773">
                  <c:v>0.19816630565655916</c:v>
                </c:pt>
                <c:pt idx="3774">
                  <c:v>0.47230469995169416</c:v>
                </c:pt>
                <c:pt idx="3775">
                  <c:v>7.6486571760385464</c:v>
                </c:pt>
                <c:pt idx="3776">
                  <c:v>-3.8862822337454098E-2</c:v>
                </c:pt>
                <c:pt idx="3777">
                  <c:v>0.20894689027149621</c:v>
                </c:pt>
                <c:pt idx="3778">
                  <c:v>-10.518653155673389</c:v>
                </c:pt>
                <c:pt idx="3779">
                  <c:v>3.5150434531844605</c:v>
                </c:pt>
                <c:pt idx="3780">
                  <c:v>0.57423609412809773</c:v>
                </c:pt>
                <c:pt idx="3781">
                  <c:v>-8.7085616763711224E-2</c:v>
                </c:pt>
                <c:pt idx="3782">
                  <c:v>-8.2304207950923836</c:v>
                </c:pt>
                <c:pt idx="3783">
                  <c:v>6.5588341627576582E-2</c:v>
                </c:pt>
                <c:pt idx="3784">
                  <c:v>0.47846287942047755</c:v>
                </c:pt>
                <c:pt idx="3785">
                  <c:v>-3.7051474600558665</c:v>
                </c:pt>
                <c:pt idx="3786">
                  <c:v>0.56374407903688839</c:v>
                </c:pt>
                <c:pt idx="3787">
                  <c:v>0.43055594912124057</c:v>
                </c:pt>
                <c:pt idx="3788">
                  <c:v>-1.2761436174277396</c:v>
                </c:pt>
                <c:pt idx="3789">
                  <c:v>-0.94313905695324918</c:v>
                </c:pt>
                <c:pt idx="3790">
                  <c:v>6.9783373350051727</c:v>
                </c:pt>
                <c:pt idx="3791">
                  <c:v>-0.2069623807668419</c:v>
                </c:pt>
                <c:pt idx="3792">
                  <c:v>0.32192809488736263</c:v>
                </c:pt>
                <c:pt idx="3793">
                  <c:v>0.37791804371814414</c:v>
                </c:pt>
                <c:pt idx="3794">
                  <c:v>-2.5535092107137326E-2</c:v>
                </c:pt>
                <c:pt idx="3795">
                  <c:v>0.13442632022092613</c:v>
                </c:pt>
                <c:pt idx="3796">
                  <c:v>-9.5577659982231111E-2</c:v>
                </c:pt>
                <c:pt idx="3797">
                  <c:v>-0.46144796423580214</c:v>
                </c:pt>
                <c:pt idx="3798">
                  <c:v>-0.25715783949712484</c:v>
                </c:pt>
                <c:pt idx="3799">
                  <c:v>6.0541541935050562E-2</c:v>
                </c:pt>
                <c:pt idx="3800">
                  <c:v>0.10852445677816906</c:v>
                </c:pt>
                <c:pt idx="3801">
                  <c:v>-12.103506382011545</c:v>
                </c:pt>
                <c:pt idx="3802">
                  <c:v>3.3947331923337841E-2</c:v>
                </c:pt>
                <c:pt idx="3803">
                  <c:v>1.7175143808131916E-2</c:v>
                </c:pt>
                <c:pt idx="3804">
                  <c:v>1.4137359248450561</c:v>
                </c:pt>
                <c:pt idx="3805">
                  <c:v>0.27897594970281542</c:v>
                </c:pt>
                <c:pt idx="3806">
                  <c:v>-8.3837042924740537</c:v>
                </c:pt>
                <c:pt idx="3807">
                  <c:v>8.0606959316875546</c:v>
                </c:pt>
                <c:pt idx="3808">
                  <c:v>-2.1679248693586182</c:v>
                </c:pt>
                <c:pt idx="3809">
                  <c:v>9.9662651028771325</c:v>
                </c:pt>
                <c:pt idx="3810">
                  <c:v>0.39946469535838264</c:v>
                </c:pt>
                <c:pt idx="3811">
                  <c:v>0.33082449537575859</c:v>
                </c:pt>
                <c:pt idx="3812">
                  <c:v>-5.976572962618965</c:v>
                </c:pt>
                <c:pt idx="3813">
                  <c:v>-0.12151781957723556</c:v>
                </c:pt>
                <c:pt idx="3814">
                  <c:v>-4.7476920007592653</c:v>
                </c:pt>
                <c:pt idx="3815">
                  <c:v>-14.655083445197979</c:v>
                </c:pt>
                <c:pt idx="3816">
                  <c:v>-7.5948853233298627E-2</c:v>
                </c:pt>
                <c:pt idx="3817">
                  <c:v>4.275824125318759</c:v>
                </c:pt>
                <c:pt idx="3818">
                  <c:v>8.0624959257337636</c:v>
                </c:pt>
                <c:pt idx="3819">
                  <c:v>3.9501240933604307</c:v>
                </c:pt>
                <c:pt idx="3820">
                  <c:v>0.36612789879789753</c:v>
                </c:pt>
                <c:pt idx="3821">
                  <c:v>-11.582612451267021</c:v>
                </c:pt>
                <c:pt idx="3822">
                  <c:v>0.1408625358398497</c:v>
                </c:pt>
                <c:pt idx="3823">
                  <c:v>-6.3775910433314695E-2</c:v>
                </c:pt>
                <c:pt idx="3824">
                  <c:v>-2.1310506245412159E-2</c:v>
                </c:pt>
                <c:pt idx="3825">
                  <c:v>-0.89469655305899598</c:v>
                </c:pt>
                <c:pt idx="3826">
                  <c:v>7.1083098061482386E-2</c:v>
                </c:pt>
                <c:pt idx="3827">
                  <c:v>-8.6462586799900301</c:v>
                </c:pt>
                <c:pt idx="3828">
                  <c:v>-2.4374053123072983</c:v>
                </c:pt>
                <c:pt idx="3829">
                  <c:v>0.93679758785655531</c:v>
                </c:pt>
                <c:pt idx="3830">
                  <c:v>1.3785116232537298</c:v>
                </c:pt>
                <c:pt idx="3831">
                  <c:v>0.21412480535284761</c:v>
                </c:pt>
                <c:pt idx="3832">
                  <c:v>8.3255503649352289E-2</c:v>
                </c:pt>
                <c:pt idx="3833">
                  <c:v>0.45078316056378659</c:v>
                </c:pt>
                <c:pt idx="3834">
                  <c:v>0.21907511695260301</c:v>
                </c:pt>
                <c:pt idx="3835">
                  <c:v>4.3211168577682395</c:v>
                </c:pt>
                <c:pt idx="3836">
                  <c:v>14.807103314069231</c:v>
                </c:pt>
                <c:pt idx="3837">
                  <c:v>-0.93822380241330994</c:v>
                </c:pt>
                <c:pt idx="3838">
                  <c:v>-0.28239973070072483</c:v>
                </c:pt>
                <c:pt idx="3839">
                  <c:v>-0.15432814639129366</c:v>
                </c:pt>
                <c:pt idx="3840">
                  <c:v>3.2034265038149176E-16</c:v>
                </c:pt>
                <c:pt idx="3841">
                  <c:v>9.229619965185119</c:v>
                </c:pt>
                <c:pt idx="3842">
                  <c:v>8.8683081332894673</c:v>
                </c:pt>
                <c:pt idx="3843">
                  <c:v>4.5323990509490292E-2</c:v>
                </c:pt>
                <c:pt idx="3844">
                  <c:v>8.3837042924740537</c:v>
                </c:pt>
                <c:pt idx="3845">
                  <c:v>0.99939900226546452</c:v>
                </c:pt>
                <c:pt idx="3846">
                  <c:v>0.43513870533535343</c:v>
                </c:pt>
                <c:pt idx="3847">
                  <c:v>-3.5750024949201688E-2</c:v>
                </c:pt>
                <c:pt idx="3848">
                  <c:v>0.37801536857674278</c:v>
                </c:pt>
                <c:pt idx="3849">
                  <c:v>0.17078502831778905</c:v>
                </c:pt>
                <c:pt idx="3850">
                  <c:v>-14.024706827327938</c:v>
                </c:pt>
                <c:pt idx="3851">
                  <c:v>-0.29890171482778594</c:v>
                </c:pt>
                <c:pt idx="3852">
                  <c:v>2.8744691179161412</c:v>
                </c:pt>
                <c:pt idx="3853">
                  <c:v>0.24213432519790382</c:v>
                </c:pt>
                <c:pt idx="3854">
                  <c:v>-0.38702312310924714</c:v>
                </c:pt>
                <c:pt idx="3855">
                  <c:v>-9.0606959316875546</c:v>
                </c:pt>
                <c:pt idx="3856">
                  <c:v>-11.10372492250138</c:v>
                </c:pt>
                <c:pt idx="3857">
                  <c:v>0.94981424283178362</c:v>
                </c:pt>
                <c:pt idx="3858">
                  <c:v>-2.9544716601426289</c:v>
                </c:pt>
                <c:pt idx="3859">
                  <c:v>7.6486571760385464</c:v>
                </c:pt>
                <c:pt idx="3860">
                  <c:v>-0.48234231349544232</c:v>
                </c:pt>
                <c:pt idx="3861">
                  <c:v>0.11189288007089743</c:v>
                </c:pt>
                <c:pt idx="3862">
                  <c:v>-0.7555812723335531</c:v>
                </c:pt>
                <c:pt idx="3863">
                  <c:v>-1.6033410300360109</c:v>
                </c:pt>
                <c:pt idx="3864">
                  <c:v>0.76733924320972491</c:v>
                </c:pt>
                <c:pt idx="3865">
                  <c:v>-0.77520108095645679</c:v>
                </c:pt>
                <c:pt idx="3866">
                  <c:v>1.7091537441485376</c:v>
                </c:pt>
                <c:pt idx="3867">
                  <c:v>-6.2524312477178308</c:v>
                </c:pt>
                <c:pt idx="3868">
                  <c:v>-4.3284097728799743E-2</c:v>
                </c:pt>
                <c:pt idx="3869">
                  <c:v>5.467709262031413E-2</c:v>
                </c:pt>
                <c:pt idx="3870">
                  <c:v>-0.29698173775713149</c:v>
                </c:pt>
                <c:pt idx="3871">
                  <c:v>0.44980291743952033</c:v>
                </c:pt>
                <c:pt idx="3872">
                  <c:v>0.29176612437711008</c:v>
                </c:pt>
                <c:pt idx="3873">
                  <c:v>0.54889324601363443</c:v>
                </c:pt>
                <c:pt idx="3874">
                  <c:v>-0.64176885633962921</c:v>
                </c:pt>
                <c:pt idx="3875">
                  <c:v>-3.9221309797718637E-2</c:v>
                </c:pt>
                <c:pt idx="3876">
                  <c:v>-1.6219125532694088</c:v>
                </c:pt>
                <c:pt idx="3877">
                  <c:v>-0.14575869031156036</c:v>
                </c:pt>
                <c:pt idx="3878">
                  <c:v>0</c:v>
                </c:pt>
                <c:pt idx="3879">
                  <c:v>0</c:v>
                </c:pt>
                <c:pt idx="3880">
                  <c:v>0.12373536842224454</c:v>
                </c:pt>
                <c:pt idx="3881">
                  <c:v>0.1332665308634641</c:v>
                </c:pt>
                <c:pt idx="3882">
                  <c:v>1.9018196060610963</c:v>
                </c:pt>
                <c:pt idx="3883">
                  <c:v>-4.2095508417305298</c:v>
                </c:pt>
                <c:pt idx="3884">
                  <c:v>0.30800780029930713</c:v>
                </c:pt>
                <c:pt idx="3885">
                  <c:v>-1.0410759430029159</c:v>
                </c:pt>
                <c:pt idx="3886">
                  <c:v>-0.51592085629150486</c:v>
                </c:pt>
                <c:pt idx="3887">
                  <c:v>-0.58496250072115608</c:v>
                </c:pt>
                <c:pt idx="3888">
                  <c:v>0.66043597156380884</c:v>
                </c:pt>
                <c:pt idx="3889">
                  <c:v>3.5577670246065306E-2</c:v>
                </c:pt>
                <c:pt idx="3890">
                  <c:v>14.590294645317085</c:v>
                </c:pt>
                <c:pt idx="3891">
                  <c:v>2.3692725912692185</c:v>
                </c:pt>
                <c:pt idx="3892">
                  <c:v>-2.7345631039509017</c:v>
                </c:pt>
                <c:pt idx="3893">
                  <c:v>-6.0732489820306386</c:v>
                </c:pt>
                <c:pt idx="3894">
                  <c:v>0.16696960978920641</c:v>
                </c:pt>
                <c:pt idx="3895">
                  <c:v>-4.2644337408493667E-2</c:v>
                </c:pt>
                <c:pt idx="3896">
                  <c:v>0.28950661719498472</c:v>
                </c:pt>
                <c:pt idx="3897">
                  <c:v>-5.8298640564667284E-2</c:v>
                </c:pt>
                <c:pt idx="3898">
                  <c:v>10.759888183221834</c:v>
                </c:pt>
                <c:pt idx="3899">
                  <c:v>0.89256963984131044</c:v>
                </c:pt>
                <c:pt idx="3900">
                  <c:v>0.26815683844638138</c:v>
                </c:pt>
                <c:pt idx="3901">
                  <c:v>10.518980929170402</c:v>
                </c:pt>
                <c:pt idx="3902">
                  <c:v>1.1178364902938585</c:v>
                </c:pt>
                <c:pt idx="3903">
                  <c:v>0.65683487179660838</c:v>
                </c:pt>
                <c:pt idx="3904">
                  <c:v>0.30485458152842093</c:v>
                </c:pt>
                <c:pt idx="3905">
                  <c:v>-9.4093909361377008</c:v>
                </c:pt>
                <c:pt idx="3906">
                  <c:v>0.26446494144023458</c:v>
                </c:pt>
                <c:pt idx="3907">
                  <c:v>0.35755200461808395</c:v>
                </c:pt>
                <c:pt idx="3908">
                  <c:v>13.598091281765099</c:v>
                </c:pt>
                <c:pt idx="3909">
                  <c:v>-1.3214129386451847</c:v>
                </c:pt>
                <c:pt idx="3910">
                  <c:v>0.14473509298101123</c:v>
                </c:pt>
                <c:pt idx="3911">
                  <c:v>-1.2724174966718806</c:v>
                </c:pt>
                <c:pt idx="3912">
                  <c:v>11.381002109550927</c:v>
                </c:pt>
                <c:pt idx="3913">
                  <c:v>-5.6435945629714906E-2</c:v>
                </c:pt>
                <c:pt idx="3914">
                  <c:v>5.7428280049069635E-2</c:v>
                </c:pt>
                <c:pt idx="3915">
                  <c:v>6.0732489820306386</c:v>
                </c:pt>
                <c:pt idx="3916">
                  <c:v>9.5183253076908674</c:v>
                </c:pt>
                <c:pt idx="3917">
                  <c:v>0</c:v>
                </c:pt>
                <c:pt idx="3918">
                  <c:v>0.37116687917227692</c:v>
                </c:pt>
                <c:pt idx="3919">
                  <c:v>-3.9474661194336935</c:v>
                </c:pt>
                <c:pt idx="3920">
                  <c:v>-5.9218409370744904</c:v>
                </c:pt>
                <c:pt idx="3921">
                  <c:v>-0.72731542413248684</c:v>
                </c:pt>
                <c:pt idx="3922">
                  <c:v>-3.3035235145059412</c:v>
                </c:pt>
                <c:pt idx="3923">
                  <c:v>-1.3204861207134557</c:v>
                </c:pt>
                <c:pt idx="3924">
                  <c:v>6.0732489820306386</c:v>
                </c:pt>
                <c:pt idx="3925">
                  <c:v>1.8279198742906278E-2</c:v>
                </c:pt>
                <c:pt idx="3926">
                  <c:v>9.9662651028771325</c:v>
                </c:pt>
                <c:pt idx="3927">
                  <c:v>-0.92301247123482477</c:v>
                </c:pt>
                <c:pt idx="3928">
                  <c:v>0.20945336562894978</c:v>
                </c:pt>
                <c:pt idx="3929">
                  <c:v>0.14410122598435865</c:v>
                </c:pt>
                <c:pt idx="3930">
                  <c:v>-1.5801694895322569</c:v>
                </c:pt>
                <c:pt idx="3931">
                  <c:v>-0.36587144247495978</c:v>
                </c:pt>
                <c:pt idx="3932">
                  <c:v>6.7598078150810523E-2</c:v>
                </c:pt>
                <c:pt idx="3933">
                  <c:v>0.41605455609987879</c:v>
                </c:pt>
                <c:pt idx="3934">
                  <c:v>-0.35693454471527575</c:v>
                </c:pt>
                <c:pt idx="3935">
                  <c:v>0.12553088208385912</c:v>
                </c:pt>
                <c:pt idx="3936">
                  <c:v>-1.9899557437704784E-2</c:v>
                </c:pt>
                <c:pt idx="3937">
                  <c:v>-9.9667457608995313</c:v>
                </c:pt>
                <c:pt idx="3938">
                  <c:v>-0.29865831556451522</c:v>
                </c:pt>
                <c:pt idx="3939">
                  <c:v>-10.91687468418114</c:v>
                </c:pt>
                <c:pt idx="3940">
                  <c:v>-4.3692338096657197</c:v>
                </c:pt>
                <c:pt idx="3941">
                  <c:v>-0.92319557487045112</c:v>
                </c:pt>
                <c:pt idx="3942">
                  <c:v>-11.013322673425447</c:v>
                </c:pt>
                <c:pt idx="3943">
                  <c:v>-10.45189794595189</c:v>
                </c:pt>
                <c:pt idx="3944">
                  <c:v>-9.7598881832218343</c:v>
                </c:pt>
                <c:pt idx="3945">
                  <c:v>1.0767800140484274</c:v>
                </c:pt>
                <c:pt idx="3946">
                  <c:v>-7.0660891904577721</c:v>
                </c:pt>
                <c:pt idx="3947">
                  <c:v>-14.238852526315656</c:v>
                </c:pt>
                <c:pt idx="3948">
                  <c:v>10.814315423787811</c:v>
                </c:pt>
                <c:pt idx="3949">
                  <c:v>-8.0606959316875546</c:v>
                </c:pt>
                <c:pt idx="3950">
                  <c:v>0.83764354413537634</c:v>
                </c:pt>
                <c:pt idx="3951">
                  <c:v>-7.6486571760385464</c:v>
                </c:pt>
                <c:pt idx="3952">
                  <c:v>0.97276581138593343</c:v>
                </c:pt>
                <c:pt idx="3953">
                  <c:v>3.8737224897313647</c:v>
                </c:pt>
                <c:pt idx="3954">
                  <c:v>-0.33804776025063915</c:v>
                </c:pt>
                <c:pt idx="3955">
                  <c:v>-0.10383581098454006</c:v>
                </c:pt>
                <c:pt idx="3956">
                  <c:v>0.12029423371771174</c:v>
                </c:pt>
                <c:pt idx="3957">
                  <c:v>13.306868658790341</c:v>
                </c:pt>
                <c:pt idx="3958">
                  <c:v>-2.0322903295589394</c:v>
                </c:pt>
                <c:pt idx="3959">
                  <c:v>0.17402939977504919</c:v>
                </c:pt>
                <c:pt idx="3960">
                  <c:v>0.10636042788933757</c:v>
                </c:pt>
                <c:pt idx="3961">
                  <c:v>7.0660891904577738</c:v>
                </c:pt>
                <c:pt idx="3962">
                  <c:v>-0.29373120305671013</c:v>
                </c:pt>
                <c:pt idx="3963">
                  <c:v>-0.35062077078307324</c:v>
                </c:pt>
                <c:pt idx="3964">
                  <c:v>0.61143471208234723</c:v>
                </c:pt>
                <c:pt idx="3965">
                  <c:v>8.9078921194535923</c:v>
                </c:pt>
                <c:pt idx="3966">
                  <c:v>-2.1695071099319223E-2</c:v>
                </c:pt>
                <c:pt idx="3967">
                  <c:v>-0.13093086982644897</c:v>
                </c:pt>
                <c:pt idx="3968">
                  <c:v>2.9475325801058645</c:v>
                </c:pt>
                <c:pt idx="3969">
                  <c:v>-0.18960248621877879</c:v>
                </c:pt>
                <c:pt idx="3970">
                  <c:v>-0.730747071431049</c:v>
                </c:pt>
                <c:pt idx="3971">
                  <c:v>3.6525876025113882E-2</c:v>
                </c:pt>
                <c:pt idx="3972">
                  <c:v>-0.225712779628059</c:v>
                </c:pt>
                <c:pt idx="3973">
                  <c:v>-8.0624959257337636</c:v>
                </c:pt>
                <c:pt idx="3974">
                  <c:v>-1.8076983799906365</c:v>
                </c:pt>
                <c:pt idx="3975">
                  <c:v>0.62148837674627011</c:v>
                </c:pt>
                <c:pt idx="3976">
                  <c:v>-8.0624959257337636</c:v>
                </c:pt>
                <c:pt idx="3977">
                  <c:v>7.6486571760385464</c:v>
                </c:pt>
                <c:pt idx="3978">
                  <c:v>0.87386812018160576</c:v>
                </c:pt>
                <c:pt idx="3979">
                  <c:v>0.19238779839808695</c:v>
                </c:pt>
                <c:pt idx="3980">
                  <c:v>-0.10187961401921365</c:v>
                </c:pt>
                <c:pt idx="3981">
                  <c:v>-12.731389749636921</c:v>
                </c:pt>
                <c:pt idx="3982">
                  <c:v>-8.8683081332894673</c:v>
                </c:pt>
                <c:pt idx="3983">
                  <c:v>0.37304341061421675</c:v>
                </c:pt>
                <c:pt idx="3984">
                  <c:v>-8.2462160191973E-2</c:v>
                </c:pt>
                <c:pt idx="3985">
                  <c:v>12.485158443755667</c:v>
                </c:pt>
                <c:pt idx="3986">
                  <c:v>-0.71085275384707503</c:v>
                </c:pt>
                <c:pt idx="3987">
                  <c:v>10.917372079476841</c:v>
                </c:pt>
                <c:pt idx="3988">
                  <c:v>-3.0811157344844564</c:v>
                </c:pt>
                <c:pt idx="3989">
                  <c:v>-0.99460674122978154</c:v>
                </c:pt>
                <c:pt idx="3990">
                  <c:v>0.48508357353053333</c:v>
                </c:pt>
                <c:pt idx="3991">
                  <c:v>0.76489652691399823</c:v>
                </c:pt>
                <c:pt idx="3992">
                  <c:v>1.7914133781885828</c:v>
                </c:pt>
                <c:pt idx="3993">
                  <c:v>0.55521515732710425</c:v>
                </c:pt>
                <c:pt idx="3994">
                  <c:v>-1.8601517513924963</c:v>
                </c:pt>
                <c:pt idx="3995">
                  <c:v>-0.16549728940150371</c:v>
                </c:pt>
                <c:pt idx="3996">
                  <c:v>-9.6964986103642709E-3</c:v>
                </c:pt>
                <c:pt idx="3997">
                  <c:v>-0.20813375327806269</c:v>
                </c:pt>
                <c:pt idx="3998">
                  <c:v>-9.0606959316875546</c:v>
                </c:pt>
                <c:pt idx="3999">
                  <c:v>-0.64330648695196102</c:v>
                </c:pt>
                <c:pt idx="4000">
                  <c:v>-0.81984586624080114</c:v>
                </c:pt>
                <c:pt idx="4001">
                  <c:v>-2.1908109592550518</c:v>
                </c:pt>
                <c:pt idx="4002">
                  <c:v>0.24792751344358552</c:v>
                </c:pt>
                <c:pt idx="4003">
                  <c:v>0.55055246993532492</c:v>
                </c:pt>
                <c:pt idx="4004">
                  <c:v>0.49185309632967444</c:v>
                </c:pt>
                <c:pt idx="4005">
                  <c:v>0</c:v>
                </c:pt>
                <c:pt idx="4006">
                  <c:v>4.7305714778357134E-2</c:v>
                </c:pt>
                <c:pt idx="4007">
                  <c:v>7.2057308268486969E-2</c:v>
                </c:pt>
                <c:pt idx="4008">
                  <c:v>9.1423027763594886E-2</c:v>
                </c:pt>
                <c:pt idx="4009">
                  <c:v>0.67662993093873147</c:v>
                </c:pt>
                <c:pt idx="4010">
                  <c:v>8.6462586799900301</c:v>
                </c:pt>
                <c:pt idx="4011">
                  <c:v>0.61667136044849424</c:v>
                </c:pt>
                <c:pt idx="4012">
                  <c:v>-13.188279751964144</c:v>
                </c:pt>
                <c:pt idx="4013">
                  <c:v>-0.46872811502379941</c:v>
                </c:pt>
                <c:pt idx="4014">
                  <c:v>6.0732489820306386</c:v>
                </c:pt>
                <c:pt idx="4015">
                  <c:v>-3.0811157344844564</c:v>
                </c:pt>
                <c:pt idx="4016">
                  <c:v>-5.4120772072098848</c:v>
                </c:pt>
                <c:pt idx="4017">
                  <c:v>-11.731601884675786</c:v>
                </c:pt>
                <c:pt idx="4018">
                  <c:v>8.6462586799900301</c:v>
                </c:pt>
                <c:pt idx="4019">
                  <c:v>-0.29097950659386057</c:v>
                </c:pt>
                <c:pt idx="4020">
                  <c:v>0.8624964762500652</c:v>
                </c:pt>
                <c:pt idx="4021">
                  <c:v>-0.36994960975030611</c:v>
                </c:pt>
                <c:pt idx="4022">
                  <c:v>0.63342799005779549</c:v>
                </c:pt>
                <c:pt idx="4023">
                  <c:v>12.965844395703153</c:v>
                </c:pt>
                <c:pt idx="4024">
                  <c:v>0.35845397091247649</c:v>
                </c:pt>
                <c:pt idx="4025">
                  <c:v>-0.35363695461470046</c:v>
                </c:pt>
                <c:pt idx="4026">
                  <c:v>-0.69817311116914693</c:v>
                </c:pt>
                <c:pt idx="4027">
                  <c:v>8.8056176665196051E-2</c:v>
                </c:pt>
                <c:pt idx="4028">
                  <c:v>14.335041363415007</c:v>
                </c:pt>
                <c:pt idx="4029">
                  <c:v>-8.0624959257337636</c:v>
                </c:pt>
                <c:pt idx="4030">
                  <c:v>3.1075152018627308</c:v>
                </c:pt>
                <c:pt idx="4031">
                  <c:v>0.38663378427517769</c:v>
                </c:pt>
                <c:pt idx="4032">
                  <c:v>1.0989863631674706</c:v>
                </c:pt>
                <c:pt idx="4033">
                  <c:v>-7.4000581443776595E-2</c:v>
                </c:pt>
                <c:pt idx="4034">
                  <c:v>2.8733465223139487</c:v>
                </c:pt>
                <c:pt idx="4035">
                  <c:v>-0.60310984743141549</c:v>
                </c:pt>
                <c:pt idx="4036">
                  <c:v>14.628768280089117</c:v>
                </c:pt>
                <c:pt idx="4037">
                  <c:v>-9.8672787397096631</c:v>
                </c:pt>
                <c:pt idx="4038">
                  <c:v>0.30610312772567977</c:v>
                </c:pt>
                <c:pt idx="4039">
                  <c:v>-0.52606881166758801</c:v>
                </c:pt>
                <c:pt idx="4040">
                  <c:v>-0.21386834902990959</c:v>
                </c:pt>
                <c:pt idx="4041">
                  <c:v>-1.063132987538876</c:v>
                </c:pt>
                <c:pt idx="4042">
                  <c:v>3.2034265038149176E-16</c:v>
                </c:pt>
                <c:pt idx="4043">
                  <c:v>6.2135354307163695</c:v>
                </c:pt>
                <c:pt idx="4044">
                  <c:v>-3.8073549220576046</c:v>
                </c:pt>
                <c:pt idx="4045">
                  <c:v>5.4130759829455579</c:v>
                </c:pt>
                <c:pt idx="4046">
                  <c:v>-16.23880899756821</c:v>
                </c:pt>
                <c:pt idx="4047">
                  <c:v>8.0624959257337636</c:v>
                </c:pt>
                <c:pt idx="4048">
                  <c:v>-1.3523484452897063</c:v>
                </c:pt>
                <c:pt idx="4049">
                  <c:v>3.2817999821820529</c:v>
                </c:pt>
                <c:pt idx="4050">
                  <c:v>9.229619965185119</c:v>
                </c:pt>
                <c:pt idx="4051">
                  <c:v>10.229219383469125</c:v>
                </c:pt>
                <c:pt idx="4052">
                  <c:v>-9.1513399378181646</c:v>
                </c:pt>
                <c:pt idx="4053">
                  <c:v>-3.0838606045701438</c:v>
                </c:pt>
                <c:pt idx="4054">
                  <c:v>0.38187063534364424</c:v>
                </c:pt>
                <c:pt idx="4055">
                  <c:v>-0.41503749927884381</c:v>
                </c:pt>
                <c:pt idx="4056">
                  <c:v>-0.56071495447447894</c:v>
                </c:pt>
                <c:pt idx="4057">
                  <c:v>4.9831155952005948E-2</c:v>
                </c:pt>
                <c:pt idx="4058">
                  <c:v>1</c:v>
                </c:pt>
                <c:pt idx="4059">
                  <c:v>-0.78978229260965449</c:v>
                </c:pt>
                <c:pt idx="4060">
                  <c:v>0.79836613883034924</c:v>
                </c:pt>
                <c:pt idx="4061">
                  <c:v>10.147204924942228</c:v>
                </c:pt>
                <c:pt idx="4062">
                  <c:v>-0.38702312310924714</c:v>
                </c:pt>
                <c:pt idx="4063">
                  <c:v>-0.16992500144231262</c:v>
                </c:pt>
                <c:pt idx="4064">
                  <c:v>0</c:v>
                </c:pt>
                <c:pt idx="4065">
                  <c:v>-1.8913711778265607</c:v>
                </c:pt>
                <c:pt idx="4066">
                  <c:v>0.52284078881335883</c:v>
                </c:pt>
                <c:pt idx="4067">
                  <c:v>0</c:v>
                </c:pt>
                <c:pt idx="4068">
                  <c:v>0.41383874969521822</c:v>
                </c:pt>
                <c:pt idx="4069">
                  <c:v>-4.8255168607221337E-2</c:v>
                </c:pt>
                <c:pt idx="4070">
                  <c:v>0.25153876699596439</c:v>
                </c:pt>
                <c:pt idx="4071">
                  <c:v>13.550826932881439</c:v>
                </c:pt>
                <c:pt idx="4072">
                  <c:v>-0.90713102474679463</c:v>
                </c:pt>
                <c:pt idx="4073">
                  <c:v>-6.0732489820306386</c:v>
                </c:pt>
                <c:pt idx="4074">
                  <c:v>9.7598881832218343</c:v>
                </c:pt>
                <c:pt idx="4075">
                  <c:v>-8.8683081332894673</c:v>
                </c:pt>
                <c:pt idx="4076">
                  <c:v>1.3933424281795246</c:v>
                </c:pt>
                <c:pt idx="4077">
                  <c:v>-4.0641984497345927E-2</c:v>
                </c:pt>
                <c:pt idx="4078">
                  <c:v>1.0565835283663676</c:v>
                </c:pt>
                <c:pt idx="4079">
                  <c:v>-6.0732489820306386</c:v>
                </c:pt>
                <c:pt idx="4080">
                  <c:v>3.2034265038149176E-16</c:v>
                </c:pt>
                <c:pt idx="4081">
                  <c:v>-2.2537565922457836</c:v>
                </c:pt>
                <c:pt idx="4082">
                  <c:v>-0.55581615506163951</c:v>
                </c:pt>
                <c:pt idx="4083">
                  <c:v>-1.1685234517815704</c:v>
                </c:pt>
                <c:pt idx="4084">
                  <c:v>-12.534708168026555</c:v>
                </c:pt>
                <c:pt idx="4085">
                  <c:v>0.26748031086498575</c:v>
                </c:pt>
                <c:pt idx="4086">
                  <c:v>0.6527323180592286</c:v>
                </c:pt>
                <c:pt idx="4087">
                  <c:v>-6.0732489820306386</c:v>
                </c:pt>
                <c:pt idx="4088">
                  <c:v>3.8073549220576046</c:v>
                </c:pt>
                <c:pt idx="4089">
                  <c:v>-8.8683081332894673</c:v>
                </c:pt>
                <c:pt idx="4090">
                  <c:v>6.8286654283030161</c:v>
                </c:pt>
                <c:pt idx="4091">
                  <c:v>2.0554736280898624</c:v>
                </c:pt>
                <c:pt idx="4092">
                  <c:v>-0.52910926598763863</c:v>
                </c:pt>
                <c:pt idx="4093">
                  <c:v>-10.703326841459814</c:v>
                </c:pt>
                <c:pt idx="4094">
                  <c:v>-0.38165206174412197</c:v>
                </c:pt>
                <c:pt idx="4095">
                  <c:v>0</c:v>
                </c:pt>
                <c:pt idx="4096">
                  <c:v>-12.534708168026555</c:v>
                </c:pt>
                <c:pt idx="4097">
                  <c:v>-0.15823312489466365</c:v>
                </c:pt>
                <c:pt idx="4098">
                  <c:v>-0.17425092684510227</c:v>
                </c:pt>
                <c:pt idx="4099">
                  <c:v>4.1220875155407626</c:v>
                </c:pt>
                <c:pt idx="4100">
                  <c:v>-0.35466488129936186</c:v>
                </c:pt>
                <c:pt idx="4101">
                  <c:v>-9.7604427459966399</c:v>
                </c:pt>
                <c:pt idx="4102">
                  <c:v>8.6462586799900301</c:v>
                </c:pt>
                <c:pt idx="4103">
                  <c:v>-11.731460464782433</c:v>
                </c:pt>
                <c:pt idx="4104">
                  <c:v>-10.759888183221834</c:v>
                </c:pt>
                <c:pt idx="4105">
                  <c:v>7.6486571760385464</c:v>
                </c:pt>
                <c:pt idx="4106">
                  <c:v>13.628825226704336</c:v>
                </c:pt>
                <c:pt idx="4107">
                  <c:v>-10.759888183221834</c:v>
                </c:pt>
                <c:pt idx="4108">
                  <c:v>-14.840269796746908</c:v>
                </c:pt>
                <c:pt idx="4109">
                  <c:v>0.66079391368080209</c:v>
                </c:pt>
                <c:pt idx="4110">
                  <c:v>-13.344342147400473</c:v>
                </c:pt>
                <c:pt idx="4111">
                  <c:v>0.63195998025832556</c:v>
                </c:pt>
                <c:pt idx="4112">
                  <c:v>-8.8683081332894673</c:v>
                </c:pt>
                <c:pt idx="4113">
                  <c:v>7.0660891904577738</c:v>
                </c:pt>
                <c:pt idx="4114">
                  <c:v>-0.86761906264759203</c:v>
                </c:pt>
                <c:pt idx="4115">
                  <c:v>-0.24257030327407841</c:v>
                </c:pt>
                <c:pt idx="4116">
                  <c:v>-0.20450343617304076</c:v>
                </c:pt>
                <c:pt idx="4117">
                  <c:v>-9.0597950917951025</c:v>
                </c:pt>
                <c:pt idx="4118">
                  <c:v>-9.0597950917951025</c:v>
                </c:pt>
                <c:pt idx="4119">
                  <c:v>4.5562577380443933E-2</c:v>
                </c:pt>
                <c:pt idx="4120">
                  <c:v>-5.2373079306612036</c:v>
                </c:pt>
                <c:pt idx="4121">
                  <c:v>-0.58576377541039526</c:v>
                </c:pt>
                <c:pt idx="4122">
                  <c:v>4.7188832351827488</c:v>
                </c:pt>
                <c:pt idx="4123">
                  <c:v>0.22112745409987022</c:v>
                </c:pt>
                <c:pt idx="4124">
                  <c:v>0.3895668117627259</c:v>
                </c:pt>
                <c:pt idx="4125">
                  <c:v>-0.46262695779710383</c:v>
                </c:pt>
                <c:pt idx="4126">
                  <c:v>4.9307373375628867</c:v>
                </c:pt>
                <c:pt idx="4127">
                  <c:v>6.6424286424790928</c:v>
                </c:pt>
                <c:pt idx="4128">
                  <c:v>0.33880191345175847</c:v>
                </c:pt>
                <c:pt idx="4129">
                  <c:v>9.6444571875092606</c:v>
                </c:pt>
                <c:pt idx="4130">
                  <c:v>-0.63076619033428116</c:v>
                </c:pt>
                <c:pt idx="4131">
                  <c:v>-11.188588845707349</c:v>
                </c:pt>
                <c:pt idx="4132">
                  <c:v>0.47804729680464414</c:v>
                </c:pt>
                <c:pt idx="4133">
                  <c:v>0.2455204421460187</c:v>
                </c:pt>
                <c:pt idx="4134">
                  <c:v>-1.5688428353578792</c:v>
                </c:pt>
                <c:pt idx="4135">
                  <c:v>8.0624959257337636</c:v>
                </c:pt>
                <c:pt idx="4136">
                  <c:v>0.80696867555824947</c:v>
                </c:pt>
                <c:pt idx="4137">
                  <c:v>-9.9662651028771325</c:v>
                </c:pt>
                <c:pt idx="4138">
                  <c:v>-3.7725895038969273</c:v>
                </c:pt>
                <c:pt idx="4139">
                  <c:v>11.644006462681574</c:v>
                </c:pt>
                <c:pt idx="4140">
                  <c:v>-8.6462586799900301</c:v>
                </c:pt>
                <c:pt idx="4141">
                  <c:v>-1.8621795817383688</c:v>
                </c:pt>
                <c:pt idx="4142">
                  <c:v>-1.3006594781337113</c:v>
                </c:pt>
                <c:pt idx="4143">
                  <c:v>1.5817636190538364</c:v>
                </c:pt>
                <c:pt idx="4144">
                  <c:v>-0.49749965947081692</c:v>
                </c:pt>
                <c:pt idx="4145">
                  <c:v>9.1599992854759157E-3</c:v>
                </c:pt>
                <c:pt idx="4146">
                  <c:v>-12.773207904847887</c:v>
                </c:pt>
                <c:pt idx="4147">
                  <c:v>9.5683348055308079E-2</c:v>
                </c:pt>
                <c:pt idx="4148">
                  <c:v>-0.2016338611696506</c:v>
                </c:pt>
                <c:pt idx="4149">
                  <c:v>-0.71638471674375415</c:v>
                </c:pt>
                <c:pt idx="4150">
                  <c:v>-0.43063435432986208</c:v>
                </c:pt>
                <c:pt idx="4151">
                  <c:v>9.229619965185119</c:v>
                </c:pt>
                <c:pt idx="4152">
                  <c:v>4.8197580038825452</c:v>
                </c:pt>
                <c:pt idx="4153">
                  <c:v>4.0374171915537715</c:v>
                </c:pt>
                <c:pt idx="4154">
                  <c:v>5.9716562512941795</c:v>
                </c:pt>
                <c:pt idx="4155">
                  <c:v>1.3207263496776094</c:v>
                </c:pt>
                <c:pt idx="4156">
                  <c:v>-0.81921560892130119</c:v>
                </c:pt>
                <c:pt idx="4157">
                  <c:v>-11.485326189240524</c:v>
                </c:pt>
                <c:pt idx="4158">
                  <c:v>0.43651722668929549</c:v>
                </c:pt>
                <c:pt idx="4159">
                  <c:v>0.59790155642865384</c:v>
                </c:pt>
                <c:pt idx="4160">
                  <c:v>1.2404639942584659</c:v>
                </c:pt>
                <c:pt idx="4161">
                  <c:v>0.44745897697122144</c:v>
                </c:pt>
                <c:pt idx="4162">
                  <c:v>0</c:v>
                </c:pt>
                <c:pt idx="4163">
                  <c:v>-0.34716538638638494</c:v>
                </c:pt>
                <c:pt idx="4164">
                  <c:v>5.4544300921082443E-3</c:v>
                </c:pt>
                <c:pt idx="4165">
                  <c:v>-5.3798510106530147E-3</c:v>
                </c:pt>
                <c:pt idx="4166">
                  <c:v>8.3837042924740537</c:v>
                </c:pt>
                <c:pt idx="4167">
                  <c:v>-1.7357638489564529</c:v>
                </c:pt>
                <c:pt idx="4168">
                  <c:v>-9.0606959316875546</c:v>
                </c:pt>
                <c:pt idx="4169">
                  <c:v>2.079533455112605</c:v>
                </c:pt>
                <c:pt idx="4170">
                  <c:v>1.2404639942584661</c:v>
                </c:pt>
                <c:pt idx="4171">
                  <c:v>1.0931094043914815</c:v>
                </c:pt>
                <c:pt idx="4172">
                  <c:v>-5.7779711152765101</c:v>
                </c:pt>
                <c:pt idx="4173">
                  <c:v>2.3323522490976578E-2</c:v>
                </c:pt>
                <c:pt idx="4174">
                  <c:v>8.3822637581148367</c:v>
                </c:pt>
                <c:pt idx="4175">
                  <c:v>-0.3701832634945833</c:v>
                </c:pt>
                <c:pt idx="4176">
                  <c:v>-0.7121976890172641</c:v>
                </c:pt>
                <c:pt idx="4177">
                  <c:v>1.8744691179161412</c:v>
                </c:pt>
                <c:pt idx="4178">
                  <c:v>9.0606959316875546</c:v>
                </c:pt>
                <c:pt idx="4179">
                  <c:v>5.5647846187835261</c:v>
                </c:pt>
                <c:pt idx="4180">
                  <c:v>-1.5357378995118007</c:v>
                </c:pt>
                <c:pt idx="4181">
                  <c:v>1.0584956493101443</c:v>
                </c:pt>
                <c:pt idx="4182">
                  <c:v>-2.0285455981842988</c:v>
                </c:pt>
                <c:pt idx="4183">
                  <c:v>10.518653155673389</c:v>
                </c:pt>
                <c:pt idx="4184">
                  <c:v>0.6374299206152918</c:v>
                </c:pt>
                <c:pt idx="4185">
                  <c:v>-0.45631377485736269</c:v>
                </c:pt>
                <c:pt idx="4186">
                  <c:v>12.103287808412023</c:v>
                </c:pt>
                <c:pt idx="4187">
                  <c:v>-2.0689473537174914</c:v>
                </c:pt>
                <c:pt idx="4188">
                  <c:v>0.63222555808637604</c:v>
                </c:pt>
                <c:pt idx="4189">
                  <c:v>1.3176151020162798</c:v>
                </c:pt>
                <c:pt idx="4190">
                  <c:v>0.31034012061215049</c:v>
                </c:pt>
                <c:pt idx="4191">
                  <c:v>-2.6937989927640626</c:v>
                </c:pt>
                <c:pt idx="4192">
                  <c:v>-6.0732489820306386</c:v>
                </c:pt>
                <c:pt idx="4193">
                  <c:v>-1.0473057147783564</c:v>
                </c:pt>
                <c:pt idx="4194">
                  <c:v>3.3019785055431177</c:v>
                </c:pt>
                <c:pt idx="4195">
                  <c:v>0.62803122261304234</c:v>
                </c:pt>
                <c:pt idx="4196">
                  <c:v>12.208742403223331</c:v>
                </c:pt>
                <c:pt idx="4197">
                  <c:v>15.053261269912124</c:v>
                </c:pt>
                <c:pt idx="4198">
                  <c:v>-1.1916149493439068</c:v>
                </c:pt>
                <c:pt idx="4199">
                  <c:v>1.2230020537312742</c:v>
                </c:pt>
                <c:pt idx="4200">
                  <c:v>-1.8537105577493438</c:v>
                </c:pt>
                <c:pt idx="4201">
                  <c:v>0.26303440583379406</c:v>
                </c:pt>
                <c:pt idx="4202">
                  <c:v>-5.5647846187835261</c:v>
                </c:pt>
                <c:pt idx="4203">
                  <c:v>-8.3822637581148367</c:v>
                </c:pt>
                <c:pt idx="4204">
                  <c:v>4.892775731769726</c:v>
                </c:pt>
                <c:pt idx="4205">
                  <c:v>-0.10938345950726169</c:v>
                </c:pt>
                <c:pt idx="4206">
                  <c:v>0.61031938576981193</c:v>
                </c:pt>
                <c:pt idx="4207">
                  <c:v>8.6462586799900301</c:v>
                </c:pt>
                <c:pt idx="4208">
                  <c:v>-11.451554569765362</c:v>
                </c:pt>
                <c:pt idx="4209">
                  <c:v>5.3457748368417306</c:v>
                </c:pt>
                <c:pt idx="4210">
                  <c:v>-10.260919533662905</c:v>
                </c:pt>
                <c:pt idx="4211">
                  <c:v>1.343954401217361</c:v>
                </c:pt>
                <c:pt idx="4212">
                  <c:v>1.7328857751460391</c:v>
                </c:pt>
                <c:pt idx="4213">
                  <c:v>-8.7153900596070635</c:v>
                </c:pt>
                <c:pt idx="4214">
                  <c:v>0.22146791310814981</c:v>
                </c:pt>
                <c:pt idx="4215">
                  <c:v>-2.2905639239780271</c:v>
                </c:pt>
                <c:pt idx="4216">
                  <c:v>0.86249647625006542</c:v>
                </c:pt>
                <c:pt idx="4217">
                  <c:v>-0.28373697184411328</c:v>
                </c:pt>
                <c:pt idx="4218">
                  <c:v>11.550907075927366</c:v>
                </c:pt>
                <c:pt idx="4219">
                  <c:v>0.30284735332165758</c:v>
                </c:pt>
                <c:pt idx="4220">
                  <c:v>0.33091687811461673</c:v>
                </c:pt>
                <c:pt idx="4221">
                  <c:v>-9.8667637673533513</c:v>
                </c:pt>
                <c:pt idx="4222">
                  <c:v>-10.451211111832329</c:v>
                </c:pt>
                <c:pt idx="4223">
                  <c:v>0.4859419834124194</c:v>
                </c:pt>
                <c:pt idx="4224">
                  <c:v>-13.380911949563341</c:v>
                </c:pt>
                <c:pt idx="4225">
                  <c:v>10.229619965185119</c:v>
                </c:pt>
                <c:pt idx="4226">
                  <c:v>1.192108516729683</c:v>
                </c:pt>
                <c:pt idx="4227">
                  <c:v>12.840253402578229</c:v>
                </c:pt>
                <c:pt idx="4228">
                  <c:v>0.4051220304137611</c:v>
                </c:pt>
                <c:pt idx="4229">
                  <c:v>-8.3837042924740537</c:v>
                </c:pt>
                <c:pt idx="4230">
                  <c:v>-8.8683081332894673</c:v>
                </c:pt>
                <c:pt idx="4231">
                  <c:v>-10.966265102877133</c:v>
                </c:pt>
                <c:pt idx="4232">
                  <c:v>-1.8001594206533997</c:v>
                </c:pt>
                <c:pt idx="4233">
                  <c:v>-1.3006594781337111</c:v>
                </c:pt>
                <c:pt idx="4234">
                  <c:v>11.416621621364193</c:v>
                </c:pt>
                <c:pt idx="4235">
                  <c:v>-2.0123727187669016</c:v>
                </c:pt>
                <c:pt idx="4236">
                  <c:v>0.61143471208234734</c:v>
                </c:pt>
                <c:pt idx="4237">
                  <c:v>0.4373902843122266</c:v>
                </c:pt>
                <c:pt idx="4238">
                  <c:v>-7.7835439607865355</c:v>
                </c:pt>
                <c:pt idx="4239">
                  <c:v>2.5532536409938182</c:v>
                </c:pt>
                <c:pt idx="4240">
                  <c:v>-0.12199052437861028</c:v>
                </c:pt>
                <c:pt idx="4241">
                  <c:v>11.644006462681574</c:v>
                </c:pt>
                <c:pt idx="4242">
                  <c:v>-0.14809863898913406</c:v>
                </c:pt>
                <c:pt idx="4243">
                  <c:v>11.787086324551618</c:v>
                </c:pt>
                <c:pt idx="4244">
                  <c:v>-3.3154537607268129</c:v>
                </c:pt>
                <c:pt idx="4245">
                  <c:v>6.0732489820306386</c:v>
                </c:pt>
                <c:pt idx="4246">
                  <c:v>-0.40136256238176754</c:v>
                </c:pt>
                <c:pt idx="4247">
                  <c:v>0.10729401317190809</c:v>
                </c:pt>
                <c:pt idx="4248">
                  <c:v>0.72613856368185048</c:v>
                </c:pt>
                <c:pt idx="4249">
                  <c:v>0.43962313755711696</c:v>
                </c:pt>
                <c:pt idx="4250">
                  <c:v>0.11973924427409573</c:v>
                </c:pt>
                <c:pt idx="4251">
                  <c:v>2.0874628412503391</c:v>
                </c:pt>
                <c:pt idx="4252">
                  <c:v>-3.0486909157933404</c:v>
                </c:pt>
                <c:pt idx="4253">
                  <c:v>3.1458125453255046</c:v>
                </c:pt>
                <c:pt idx="4254">
                  <c:v>10.451554569765362</c:v>
                </c:pt>
                <c:pt idx="4255">
                  <c:v>7.0660891904577738</c:v>
                </c:pt>
                <c:pt idx="4256">
                  <c:v>0.16827148258979896</c:v>
                </c:pt>
                <c:pt idx="4257">
                  <c:v>-0.36257007938470825</c:v>
                </c:pt>
                <c:pt idx="4258">
                  <c:v>1.4982508675278252</c:v>
                </c:pt>
                <c:pt idx="4259">
                  <c:v>4.5509866149974414</c:v>
                </c:pt>
                <c:pt idx="4260">
                  <c:v>0.50753752877599012</c:v>
                </c:pt>
                <c:pt idx="4261">
                  <c:v>-8.0624959257337636</c:v>
                </c:pt>
                <c:pt idx="4262">
                  <c:v>-0.3525164147207851</c:v>
                </c:pt>
                <c:pt idx="4263">
                  <c:v>-0.30105401283709915</c:v>
                </c:pt>
                <c:pt idx="4264">
                  <c:v>-2.4651908879259823</c:v>
                </c:pt>
                <c:pt idx="4265">
                  <c:v>9.9667457608995313</c:v>
                </c:pt>
                <c:pt idx="4266">
                  <c:v>-2.9001014299458792</c:v>
                </c:pt>
                <c:pt idx="4267">
                  <c:v>11.702894141119387</c:v>
                </c:pt>
                <c:pt idx="4268">
                  <c:v>0.55331687410469088</c:v>
                </c:pt>
                <c:pt idx="4269">
                  <c:v>0.37847365809429834</c:v>
                </c:pt>
                <c:pt idx="4270">
                  <c:v>0.25174633408371044</c:v>
                </c:pt>
                <c:pt idx="4271">
                  <c:v>-1.2986763465478792</c:v>
                </c:pt>
                <c:pt idx="4272">
                  <c:v>-10.229619965185119</c:v>
                </c:pt>
                <c:pt idx="4273">
                  <c:v>6.7904064501803155E-2</c:v>
                </c:pt>
                <c:pt idx="4274">
                  <c:v>-13.702822011777029</c:v>
                </c:pt>
                <c:pt idx="4275">
                  <c:v>15.702767912403596</c:v>
                </c:pt>
                <c:pt idx="4276">
                  <c:v>-1.3213270971528273</c:v>
                </c:pt>
                <c:pt idx="4277">
                  <c:v>2.9994263475009637</c:v>
                </c:pt>
                <c:pt idx="4278">
                  <c:v>0.28239973070072494</c:v>
                </c:pt>
                <c:pt idx="4279">
                  <c:v>-0.4100882833071105</c:v>
                </c:pt>
                <c:pt idx="4280">
                  <c:v>0.50232360247742536</c:v>
                </c:pt>
                <c:pt idx="4281">
                  <c:v>-0.54231816331266258</c:v>
                </c:pt>
                <c:pt idx="4282">
                  <c:v>-13.024677973715656</c:v>
                </c:pt>
                <c:pt idx="4283">
                  <c:v>-15.030451612405299</c:v>
                </c:pt>
                <c:pt idx="4284">
                  <c:v>-0.16638055090166567</c:v>
                </c:pt>
                <c:pt idx="4285">
                  <c:v>-6.9069912460804706E-3</c:v>
                </c:pt>
                <c:pt idx="4286">
                  <c:v>-1.0005547760271742</c:v>
                </c:pt>
                <c:pt idx="4287">
                  <c:v>3.5718089529538393</c:v>
                </c:pt>
                <c:pt idx="4288">
                  <c:v>-0.17449773123213638</c:v>
                </c:pt>
                <c:pt idx="4289">
                  <c:v>-0.36923380966571867</c:v>
                </c:pt>
                <c:pt idx="4290">
                  <c:v>-5.7548875021634682</c:v>
                </c:pt>
                <c:pt idx="4291">
                  <c:v>9.0597950917951025</c:v>
                </c:pt>
                <c:pt idx="4292">
                  <c:v>2.4528917387126286</c:v>
                </c:pt>
                <c:pt idx="4293">
                  <c:v>-8.6462586799900301</c:v>
                </c:pt>
                <c:pt idx="4294">
                  <c:v>1.1522848423065819</c:v>
                </c:pt>
                <c:pt idx="4295">
                  <c:v>-6.8859736280804986</c:v>
                </c:pt>
                <c:pt idx="4296">
                  <c:v>3.5163664546528093</c:v>
                </c:pt>
                <c:pt idx="4297">
                  <c:v>-9.0606959316875546</c:v>
                </c:pt>
                <c:pt idx="4298">
                  <c:v>3.3169446873731068</c:v>
                </c:pt>
                <c:pt idx="4299">
                  <c:v>-15.380844325874838</c:v>
                </c:pt>
                <c:pt idx="4300">
                  <c:v>6.2735755347962746E-2</c:v>
                </c:pt>
                <c:pt idx="4301">
                  <c:v>2.8525698181289503E-2</c:v>
                </c:pt>
                <c:pt idx="4302">
                  <c:v>-14.904399421380555</c:v>
                </c:pt>
                <c:pt idx="4303">
                  <c:v>10.814315423787811</c:v>
                </c:pt>
                <c:pt idx="4304">
                  <c:v>-0.26559011073755023</c:v>
                </c:pt>
                <c:pt idx="4305">
                  <c:v>-0.13827937482584693</c:v>
                </c:pt>
                <c:pt idx="4306">
                  <c:v>-5.3938807110803566E-2</c:v>
                </c:pt>
                <c:pt idx="4307">
                  <c:v>6.3425380141633472E-2</c:v>
                </c:pt>
                <c:pt idx="4308">
                  <c:v>0.11049954126555081</c:v>
                </c:pt>
                <c:pt idx="4309">
                  <c:v>-0.10108612511431429</c:v>
                </c:pt>
                <c:pt idx="4310">
                  <c:v>2.876472100259047</c:v>
                </c:pt>
                <c:pt idx="4311">
                  <c:v>0.13263776857811863</c:v>
                </c:pt>
                <c:pt idx="4312">
                  <c:v>-1.9874469496569154</c:v>
                </c:pt>
                <c:pt idx="4313">
                  <c:v>-1.5854433189362012</c:v>
                </c:pt>
                <c:pt idx="4314">
                  <c:v>0.26303440583379378</c:v>
                </c:pt>
                <c:pt idx="4315">
                  <c:v>0.20135750927896928</c:v>
                </c:pt>
                <c:pt idx="4316">
                  <c:v>4.7548875021634691</c:v>
                </c:pt>
                <c:pt idx="4317">
                  <c:v>1.2288186904958807</c:v>
                </c:pt>
                <c:pt idx="4318">
                  <c:v>-2.2026306329998909E-2</c:v>
                </c:pt>
                <c:pt idx="4319">
                  <c:v>-0.67807190511263793</c:v>
                </c:pt>
                <c:pt idx="4320">
                  <c:v>10.059344460824425</c:v>
                </c:pt>
                <c:pt idx="4321">
                  <c:v>-0.29545588352617119</c:v>
                </c:pt>
                <c:pt idx="4322">
                  <c:v>0.70043971814109196</c:v>
                </c:pt>
                <c:pt idx="4323">
                  <c:v>-2.8149681061674792</c:v>
                </c:pt>
                <c:pt idx="4324">
                  <c:v>-6.0732489820306386</c:v>
                </c:pt>
                <c:pt idx="4325">
                  <c:v>-8.0624959257337636</c:v>
                </c:pt>
                <c:pt idx="4326">
                  <c:v>1.1245204670942255</c:v>
                </c:pt>
                <c:pt idx="4327">
                  <c:v>0.74111905299353475</c:v>
                </c:pt>
                <c:pt idx="4328">
                  <c:v>-7.0660891904577721</c:v>
                </c:pt>
                <c:pt idx="4329">
                  <c:v>-1</c:v>
                </c:pt>
                <c:pt idx="4330">
                  <c:v>0.19624693989665576</c:v>
                </c:pt>
                <c:pt idx="4331">
                  <c:v>-5.6213900588977248</c:v>
                </c:pt>
                <c:pt idx="4332">
                  <c:v>0.11929892837234443</c:v>
                </c:pt>
                <c:pt idx="4333">
                  <c:v>0.65578383791085304</c:v>
                </c:pt>
                <c:pt idx="4334">
                  <c:v>-7.9727192470734065E-2</c:v>
                </c:pt>
                <c:pt idx="4335">
                  <c:v>-9.6450579349844787</c:v>
                </c:pt>
                <c:pt idx="4336">
                  <c:v>-1.2470261107020533</c:v>
                </c:pt>
                <c:pt idx="4337">
                  <c:v>0.42968427524324515</c:v>
                </c:pt>
                <c:pt idx="4338">
                  <c:v>3.4247793206756691</c:v>
                </c:pt>
                <c:pt idx="4339">
                  <c:v>-2.8073549220576046</c:v>
                </c:pt>
                <c:pt idx="4340">
                  <c:v>-1.2416607550412264</c:v>
                </c:pt>
                <c:pt idx="4341">
                  <c:v>-1.3770696490798235</c:v>
                </c:pt>
                <c:pt idx="4342">
                  <c:v>1.2736480798586458</c:v>
                </c:pt>
                <c:pt idx="4343">
                  <c:v>0.53406160242111844</c:v>
                </c:pt>
                <c:pt idx="4344">
                  <c:v>0.23957543300980494</c:v>
                </c:pt>
                <c:pt idx="4345">
                  <c:v>0.40363273600659455</c:v>
                </c:pt>
                <c:pt idx="4346">
                  <c:v>2.8716339679288136</c:v>
                </c:pt>
                <c:pt idx="4347">
                  <c:v>7.6486571760385464</c:v>
                </c:pt>
                <c:pt idx="4348">
                  <c:v>0.56550099939067922</c:v>
                </c:pt>
                <c:pt idx="4349">
                  <c:v>2.852270195057137</c:v>
                </c:pt>
                <c:pt idx="4350">
                  <c:v>0</c:v>
                </c:pt>
                <c:pt idx="4351">
                  <c:v>-10.644457187509261</c:v>
                </c:pt>
                <c:pt idx="4352">
                  <c:v>-11.146568675740786</c:v>
                </c:pt>
                <c:pt idx="4353">
                  <c:v>-4.4192369987827513</c:v>
                </c:pt>
                <c:pt idx="4354">
                  <c:v>3.8073549220576046</c:v>
                </c:pt>
                <c:pt idx="4355">
                  <c:v>0.18386419240018609</c:v>
                </c:pt>
                <c:pt idx="4356">
                  <c:v>0.29444735846525555</c:v>
                </c:pt>
                <c:pt idx="4357">
                  <c:v>-1.2016338611696504</c:v>
                </c:pt>
                <c:pt idx="4358">
                  <c:v>0.72752589827990088</c:v>
                </c:pt>
                <c:pt idx="4359">
                  <c:v>-8.6462586799900301</c:v>
                </c:pt>
                <c:pt idx="4360">
                  <c:v>10.814048332230835</c:v>
                </c:pt>
                <c:pt idx="4361">
                  <c:v>1.8572039572877064</c:v>
                </c:pt>
                <c:pt idx="4362">
                  <c:v>11.22901905089352</c:v>
                </c:pt>
                <c:pt idx="4363">
                  <c:v>7.6486571760385464</c:v>
                </c:pt>
                <c:pt idx="4364">
                  <c:v>-9.6444571875092606</c:v>
                </c:pt>
                <c:pt idx="4365">
                  <c:v>3.9001759124193596</c:v>
                </c:pt>
                <c:pt idx="4366">
                  <c:v>-7.6486571760385464</c:v>
                </c:pt>
                <c:pt idx="4367">
                  <c:v>-6.7084915901986726</c:v>
                </c:pt>
                <c:pt idx="4368">
                  <c:v>1.455829381957102</c:v>
                </c:pt>
                <c:pt idx="4369">
                  <c:v>1.6178771231938913</c:v>
                </c:pt>
                <c:pt idx="4370">
                  <c:v>-10.644156719937438</c:v>
                </c:pt>
                <c:pt idx="4371">
                  <c:v>-5.9228321394775394</c:v>
                </c:pt>
                <c:pt idx="4372">
                  <c:v>5.7548875021634682</c:v>
                </c:pt>
                <c:pt idx="4373">
                  <c:v>12.013206341123576</c:v>
                </c:pt>
                <c:pt idx="4374">
                  <c:v>2.6968553807920537</c:v>
                </c:pt>
                <c:pt idx="4375">
                  <c:v>2.8160371651574048</c:v>
                </c:pt>
                <c:pt idx="4376">
                  <c:v>-10.059344460824425</c:v>
                </c:pt>
                <c:pt idx="4377">
                  <c:v>-10.146780789986687</c:v>
                </c:pt>
                <c:pt idx="4378">
                  <c:v>-9.8672787397096631</c:v>
                </c:pt>
                <c:pt idx="4379">
                  <c:v>-10.703038388986418</c:v>
                </c:pt>
                <c:pt idx="4380">
                  <c:v>5.7548875021634682</c:v>
                </c:pt>
                <c:pt idx="4381">
                  <c:v>9.5196362528432132</c:v>
                </c:pt>
                <c:pt idx="4382">
                  <c:v>-1.1203904101812583</c:v>
                </c:pt>
                <c:pt idx="4383">
                  <c:v>10.518653155673389</c:v>
                </c:pt>
                <c:pt idx="4384">
                  <c:v>9.6215315259302978E-2</c:v>
                </c:pt>
                <c:pt idx="4385">
                  <c:v>1.9928402084271339</c:v>
                </c:pt>
                <c:pt idx="4386">
                  <c:v>-8.0624959257337636</c:v>
                </c:pt>
                <c:pt idx="4387">
                  <c:v>1.3981424740943467</c:v>
                </c:pt>
                <c:pt idx="4388">
                  <c:v>-1.1287937539122472</c:v>
                </c:pt>
                <c:pt idx="4389">
                  <c:v>-0.45276788835628651</c:v>
                </c:pt>
                <c:pt idx="4390">
                  <c:v>-0.21900978194179585</c:v>
                </c:pt>
                <c:pt idx="4391">
                  <c:v>0.12553088208385882</c:v>
                </c:pt>
                <c:pt idx="4392">
                  <c:v>-7.0660891904577721</c:v>
                </c:pt>
                <c:pt idx="4393">
                  <c:v>-0.74553487289137677</c:v>
                </c:pt>
                <c:pt idx="4394">
                  <c:v>1.8889686876112564</c:v>
                </c:pt>
                <c:pt idx="4395">
                  <c:v>-0.49476469174957788</c:v>
                </c:pt>
                <c:pt idx="4396">
                  <c:v>1.6248807298043397</c:v>
                </c:pt>
                <c:pt idx="4397">
                  <c:v>2.1061615527829571E-2</c:v>
                </c:pt>
                <c:pt idx="4398">
                  <c:v>-0.6710514774348656</c:v>
                </c:pt>
                <c:pt idx="4399">
                  <c:v>-0.56828375957452559</c:v>
                </c:pt>
                <c:pt idx="4400">
                  <c:v>12.059006395201113</c:v>
                </c:pt>
                <c:pt idx="4401">
                  <c:v>13.621174279305276</c:v>
                </c:pt>
                <c:pt idx="4402">
                  <c:v>0.67699163921350147</c:v>
                </c:pt>
                <c:pt idx="4403">
                  <c:v>-8.7377376066173518E-2</c:v>
                </c:pt>
                <c:pt idx="4404">
                  <c:v>1.2214482772417241</c:v>
                </c:pt>
                <c:pt idx="4405">
                  <c:v>10.518980929170402</c:v>
                </c:pt>
                <c:pt idx="4406">
                  <c:v>-0.31270956485798368</c:v>
                </c:pt>
                <c:pt idx="4407">
                  <c:v>0.37656335146420844</c:v>
                </c:pt>
                <c:pt idx="4408">
                  <c:v>-15.213724453269824</c:v>
                </c:pt>
                <c:pt idx="4409">
                  <c:v>11.188382790570113</c:v>
                </c:pt>
                <c:pt idx="4410">
                  <c:v>-0.40136256238176715</c:v>
                </c:pt>
                <c:pt idx="4411">
                  <c:v>15.135722644329974</c:v>
                </c:pt>
                <c:pt idx="4412">
                  <c:v>-0.10959671846525035</c:v>
                </c:pt>
                <c:pt idx="4413">
                  <c:v>-2.1987513526365294</c:v>
                </c:pt>
                <c:pt idx="4414">
                  <c:v>-8.3837042924740537</c:v>
                </c:pt>
                <c:pt idx="4415">
                  <c:v>0.207232614165442</c:v>
                </c:pt>
                <c:pt idx="4416">
                  <c:v>0.29444735846525527</c:v>
                </c:pt>
                <c:pt idx="4417">
                  <c:v>-0.84289903891527129</c:v>
                </c:pt>
                <c:pt idx="4418">
                  <c:v>-1.4144372516975245</c:v>
                </c:pt>
                <c:pt idx="4419">
                  <c:v>-14.238827652906503</c:v>
                </c:pt>
                <c:pt idx="4420">
                  <c:v>1.4519886354517355</c:v>
                </c:pt>
                <c:pt idx="4421">
                  <c:v>-3.394733192333755E-2</c:v>
                </c:pt>
                <c:pt idx="4422">
                  <c:v>1.1922019217291466</c:v>
                </c:pt>
                <c:pt idx="4423">
                  <c:v>0.22222080472518418</c:v>
                </c:pt>
                <c:pt idx="4424">
                  <c:v>-1.9975975097846954</c:v>
                </c:pt>
                <c:pt idx="4425">
                  <c:v>-1.2016338611696504</c:v>
                </c:pt>
                <c:pt idx="4426">
                  <c:v>9.8180393938903307E-2</c:v>
                </c:pt>
                <c:pt idx="4427">
                  <c:v>-0.30537691862351435</c:v>
                </c:pt>
                <c:pt idx="4428">
                  <c:v>-0.28379296600059151</c:v>
                </c:pt>
                <c:pt idx="4429">
                  <c:v>10.703326841459814</c:v>
                </c:pt>
                <c:pt idx="4430">
                  <c:v>0.1800082522644704</c:v>
                </c:pt>
                <c:pt idx="4431">
                  <c:v>-10.229619965185119</c:v>
                </c:pt>
                <c:pt idx="4432">
                  <c:v>-0.17932369944456203</c:v>
                </c:pt>
                <c:pt idx="4433">
                  <c:v>-0.73360658207629126</c:v>
                </c:pt>
                <c:pt idx="4434">
                  <c:v>0.96437609026927851</c:v>
                </c:pt>
                <c:pt idx="4435">
                  <c:v>0.61005348168398654</c:v>
                </c:pt>
                <c:pt idx="4436">
                  <c:v>9.5924419998535335E-2</c:v>
                </c:pt>
                <c:pt idx="4437">
                  <c:v>-4.397769706060263E-2</c:v>
                </c:pt>
                <c:pt idx="4438">
                  <c:v>-11.891910249864669</c:v>
                </c:pt>
                <c:pt idx="4439">
                  <c:v>14.628768280089117</c:v>
                </c:pt>
                <c:pt idx="4440">
                  <c:v>-0.26948365681003306</c:v>
                </c:pt>
                <c:pt idx="4441">
                  <c:v>0.22305496786514831</c:v>
                </c:pt>
                <c:pt idx="4442">
                  <c:v>-11.989867514616474</c:v>
                </c:pt>
                <c:pt idx="4443">
                  <c:v>-1.4807044169278387</c:v>
                </c:pt>
                <c:pt idx="4444">
                  <c:v>-9.7663259218144144E-2</c:v>
                </c:pt>
                <c:pt idx="4445">
                  <c:v>-0.4399121679178733</c:v>
                </c:pt>
                <c:pt idx="4446">
                  <c:v>-9.8672787397096631</c:v>
                </c:pt>
                <c:pt idx="4447">
                  <c:v>-9.8672787397096631</c:v>
                </c:pt>
                <c:pt idx="4448">
                  <c:v>8.6462586799900301</c:v>
                </c:pt>
                <c:pt idx="4449">
                  <c:v>-8.0624959257337636</c:v>
                </c:pt>
                <c:pt idx="4450">
                  <c:v>5.3315578606039997</c:v>
                </c:pt>
                <c:pt idx="4451">
                  <c:v>1.9108822947704423E-2</c:v>
                </c:pt>
                <c:pt idx="4452">
                  <c:v>-7.0126086390642065E-2</c:v>
                </c:pt>
                <c:pt idx="4453">
                  <c:v>-14.935425983356517</c:v>
                </c:pt>
                <c:pt idx="4454">
                  <c:v>12.673677138180956</c:v>
                </c:pt>
                <c:pt idx="4455">
                  <c:v>0.25393219872654138</c:v>
                </c:pt>
                <c:pt idx="4456">
                  <c:v>5.0626073069967831E-2</c:v>
                </c:pt>
                <c:pt idx="4457">
                  <c:v>0.41689544549942636</c:v>
                </c:pt>
                <c:pt idx="4458">
                  <c:v>0.13747074304894455</c:v>
                </c:pt>
                <c:pt idx="4459">
                  <c:v>0.57186735666475397</c:v>
                </c:pt>
                <c:pt idx="4460">
                  <c:v>0.53406160242111844</c:v>
                </c:pt>
                <c:pt idx="4461">
                  <c:v>0.37614848588524891</c:v>
                </c:pt>
                <c:pt idx="4462">
                  <c:v>-0.89907109114921935</c:v>
                </c:pt>
                <c:pt idx="4463">
                  <c:v>-0.33880191345175842</c:v>
                </c:pt>
                <c:pt idx="4464">
                  <c:v>1.7321646079023851</c:v>
                </c:pt>
                <c:pt idx="4465">
                  <c:v>5.9228321394775394</c:v>
                </c:pt>
                <c:pt idx="4466">
                  <c:v>0.20401389202159353</c:v>
                </c:pt>
                <c:pt idx="4467">
                  <c:v>-1.6880559936852599</c:v>
                </c:pt>
                <c:pt idx="4468">
                  <c:v>-7.4000581443776928E-2</c:v>
                </c:pt>
                <c:pt idx="4469">
                  <c:v>-0.17101506197085325</c:v>
                </c:pt>
                <c:pt idx="4470">
                  <c:v>0.39733549754538444</c:v>
                </c:pt>
                <c:pt idx="4471">
                  <c:v>-0.22555970041513101</c:v>
                </c:pt>
                <c:pt idx="4472">
                  <c:v>-0.16992500144231246</c:v>
                </c:pt>
                <c:pt idx="4473">
                  <c:v>-0.22741049610307221</c:v>
                </c:pt>
                <c:pt idx="4474">
                  <c:v>-0.45010716580609511</c:v>
                </c:pt>
                <c:pt idx="4475">
                  <c:v>-8.3837042924740537</c:v>
                </c:pt>
                <c:pt idx="4476">
                  <c:v>-0.24100809950379473</c:v>
                </c:pt>
                <c:pt idx="4477">
                  <c:v>2.1695071099319292E-2</c:v>
                </c:pt>
                <c:pt idx="4478">
                  <c:v>-0.14585086646345477</c:v>
                </c:pt>
                <c:pt idx="4479">
                  <c:v>-0.56825078775357363</c:v>
                </c:pt>
                <c:pt idx="4480">
                  <c:v>0.21572869105543699</c:v>
                </c:pt>
                <c:pt idx="4481">
                  <c:v>0.15307933000438884</c:v>
                </c:pt>
                <c:pt idx="4482">
                  <c:v>-0.53138146051631163</c:v>
                </c:pt>
                <c:pt idx="4483">
                  <c:v>-0.13430109171159069</c:v>
                </c:pt>
                <c:pt idx="4484">
                  <c:v>0.45943161863729748</c:v>
                </c:pt>
                <c:pt idx="4485">
                  <c:v>13.198496199943916</c:v>
                </c:pt>
                <c:pt idx="4486">
                  <c:v>-0.62148837674627011</c:v>
                </c:pt>
                <c:pt idx="4487">
                  <c:v>1.5825600105058517</c:v>
                </c:pt>
                <c:pt idx="4488">
                  <c:v>1.7563050587041142</c:v>
                </c:pt>
                <c:pt idx="4489">
                  <c:v>-9.6444571875092606</c:v>
                </c:pt>
                <c:pt idx="4490">
                  <c:v>-1.3219778421345141</c:v>
                </c:pt>
                <c:pt idx="4491">
                  <c:v>0</c:v>
                </c:pt>
                <c:pt idx="4492">
                  <c:v>6.2735755347962441E-2</c:v>
                </c:pt>
                <c:pt idx="4493">
                  <c:v>12.702822011777029</c:v>
                </c:pt>
                <c:pt idx="4494">
                  <c:v>-0.14974711950468203</c:v>
                </c:pt>
                <c:pt idx="4495">
                  <c:v>11.518325307690867</c:v>
                </c:pt>
                <c:pt idx="4496">
                  <c:v>-6.0732489820306386</c:v>
                </c:pt>
                <c:pt idx="4497">
                  <c:v>-0.44586042274574383</c:v>
                </c:pt>
                <c:pt idx="4498">
                  <c:v>8.3837042924740537</c:v>
                </c:pt>
                <c:pt idx="4499">
                  <c:v>-2.8744691179161412</c:v>
                </c:pt>
                <c:pt idx="4500">
                  <c:v>-4.1629298604357485</c:v>
                </c:pt>
                <c:pt idx="4501">
                  <c:v>-10.917123403264748</c:v>
                </c:pt>
                <c:pt idx="4502">
                  <c:v>10.059795091795101</c:v>
                </c:pt>
                <c:pt idx="4503">
                  <c:v>-0.58556274830247523</c:v>
                </c:pt>
                <c:pt idx="4504">
                  <c:v>0.18641312423088138</c:v>
                </c:pt>
                <c:pt idx="4505">
                  <c:v>3.2172307162206693</c:v>
                </c:pt>
                <c:pt idx="4506">
                  <c:v>0.45121592441721631</c:v>
                </c:pt>
                <c:pt idx="4507">
                  <c:v>3.8073549220576046</c:v>
                </c:pt>
                <c:pt idx="4508">
                  <c:v>-0.39492992583026892</c:v>
                </c:pt>
                <c:pt idx="4509">
                  <c:v>-7.379026071435861E-2</c:v>
                </c:pt>
                <c:pt idx="4510">
                  <c:v>8.3837042924740537</c:v>
                </c:pt>
                <c:pt idx="4511">
                  <c:v>0.23562824849314185</c:v>
                </c:pt>
                <c:pt idx="4512">
                  <c:v>-11.485326189240524</c:v>
                </c:pt>
                <c:pt idx="4513">
                  <c:v>3.6147098441152083</c:v>
                </c:pt>
                <c:pt idx="4514">
                  <c:v>-0.26303440583379378</c:v>
                </c:pt>
                <c:pt idx="4515">
                  <c:v>2.2110701605748736E-2</c:v>
                </c:pt>
                <c:pt idx="4516">
                  <c:v>-0.50901364748785749</c:v>
                </c:pt>
                <c:pt idx="4517">
                  <c:v>0.90689059560851837</c:v>
                </c:pt>
                <c:pt idx="4518">
                  <c:v>3.9649788347253447</c:v>
                </c:pt>
                <c:pt idx="4519">
                  <c:v>3.1563709831544817</c:v>
                </c:pt>
                <c:pt idx="4520">
                  <c:v>2.3178149202098921</c:v>
                </c:pt>
                <c:pt idx="4521">
                  <c:v>-0.53666694368037482</c:v>
                </c:pt>
                <c:pt idx="4522">
                  <c:v>6.1381095223358617</c:v>
                </c:pt>
                <c:pt idx="4523">
                  <c:v>-8.8683081332894673</c:v>
                </c:pt>
                <c:pt idx="4524">
                  <c:v>-0.99820000595378944</c:v>
                </c:pt>
                <c:pt idx="4525">
                  <c:v>-1.3694664836507231</c:v>
                </c:pt>
                <c:pt idx="4526">
                  <c:v>0.13750352374993474</c:v>
                </c:pt>
                <c:pt idx="4527">
                  <c:v>-9.3815429511845849</c:v>
                </c:pt>
                <c:pt idx="4528">
                  <c:v>0.59006939115424517</c:v>
                </c:pt>
                <c:pt idx="4529">
                  <c:v>-0.2557296052105606</c:v>
                </c:pt>
                <c:pt idx="4530">
                  <c:v>0.72306477734994457</c:v>
                </c:pt>
                <c:pt idx="4531">
                  <c:v>1.0784740580230852</c:v>
                </c:pt>
                <c:pt idx="4532">
                  <c:v>9.2060552988767391E-2</c:v>
                </c:pt>
                <c:pt idx="4533">
                  <c:v>0.21439963058291692</c:v>
                </c:pt>
                <c:pt idx="4534">
                  <c:v>0.4150374992788437</c:v>
                </c:pt>
                <c:pt idx="4535">
                  <c:v>-11.643856189774723</c:v>
                </c:pt>
                <c:pt idx="4536">
                  <c:v>-15.238815216041109</c:v>
                </c:pt>
                <c:pt idx="4537">
                  <c:v>-0.12195612959237859</c:v>
                </c:pt>
                <c:pt idx="4538">
                  <c:v>1.8011895492518892</c:v>
                </c:pt>
                <c:pt idx="4539">
                  <c:v>-1.3183258582071666</c:v>
                </c:pt>
                <c:pt idx="4540">
                  <c:v>5.5709432586287494E-2</c:v>
                </c:pt>
                <c:pt idx="4541">
                  <c:v>-5.4447784022376468E-2</c:v>
                </c:pt>
                <c:pt idx="4542">
                  <c:v>0.5758602936139039</c:v>
                </c:pt>
                <c:pt idx="4543">
                  <c:v>-8.1993372197307804E-2</c:v>
                </c:pt>
                <c:pt idx="4544">
                  <c:v>8.2462160191972972E-2</c:v>
                </c:pt>
                <c:pt idx="4545">
                  <c:v>-2.8736678432269027</c:v>
                </c:pt>
                <c:pt idx="4546">
                  <c:v>0.67687686008880965</c:v>
                </c:pt>
                <c:pt idx="4547">
                  <c:v>12.731389749636921</c:v>
                </c:pt>
                <c:pt idx="4548">
                  <c:v>-1.1533896337160123</c:v>
                </c:pt>
                <c:pt idx="4549">
                  <c:v>8.4064264788474258E-2</c:v>
                </c:pt>
                <c:pt idx="4550">
                  <c:v>0.12357468511853219</c:v>
                </c:pt>
                <c:pt idx="4551">
                  <c:v>0.80675392432306881</c:v>
                </c:pt>
                <c:pt idx="4552">
                  <c:v>0.35859523313814934</c:v>
                </c:pt>
                <c:pt idx="4553">
                  <c:v>8.0624959257337636</c:v>
                </c:pt>
                <c:pt idx="4554">
                  <c:v>-0.15315678806142044</c:v>
                </c:pt>
                <c:pt idx="4555">
                  <c:v>-0.39707095274939486</c:v>
                </c:pt>
                <c:pt idx="4556">
                  <c:v>0.16992500144231237</c:v>
                </c:pt>
                <c:pt idx="4557">
                  <c:v>-9.489633999748423E-2</c:v>
                </c:pt>
                <c:pt idx="4558">
                  <c:v>-1.4651227307151531</c:v>
                </c:pt>
                <c:pt idx="4559">
                  <c:v>0.10893437155316395</c:v>
                </c:pt>
                <c:pt idx="4560">
                  <c:v>12.658880895047878</c:v>
                </c:pt>
                <c:pt idx="4561">
                  <c:v>10.229219383469125</c:v>
                </c:pt>
                <c:pt idx="4562">
                  <c:v>11.814048332230835</c:v>
                </c:pt>
                <c:pt idx="4563">
                  <c:v>8.8672787397096631</c:v>
                </c:pt>
                <c:pt idx="4564">
                  <c:v>9.9667457608995313</c:v>
                </c:pt>
                <c:pt idx="4565">
                  <c:v>-6.4130337419715411E-2</c:v>
                </c:pt>
                <c:pt idx="4566">
                  <c:v>-8.9821379462652368E-2</c:v>
                </c:pt>
                <c:pt idx="4567">
                  <c:v>0.16992500144231237</c:v>
                </c:pt>
                <c:pt idx="4568">
                  <c:v>-12.658806531240696</c:v>
                </c:pt>
                <c:pt idx="4569">
                  <c:v>-15.188189587146752</c:v>
                </c:pt>
                <c:pt idx="4570">
                  <c:v>-0.31092909593810508</c:v>
                </c:pt>
                <c:pt idx="4571">
                  <c:v>-11.802247079998484</c:v>
                </c:pt>
                <c:pt idx="4572">
                  <c:v>5.280662884915305</c:v>
                </c:pt>
                <c:pt idx="4573">
                  <c:v>5.0253580851698096</c:v>
                </c:pt>
                <c:pt idx="4574">
                  <c:v>0.34792330342030681</c:v>
                </c:pt>
                <c:pt idx="4575">
                  <c:v>-9.5189809291704002</c:v>
                </c:pt>
                <c:pt idx="4576">
                  <c:v>-11.268736919579066</c:v>
                </c:pt>
                <c:pt idx="4577">
                  <c:v>2.1373650792566722E-2</c:v>
                </c:pt>
                <c:pt idx="4578">
                  <c:v>-2.4476078542264887</c:v>
                </c:pt>
                <c:pt idx="4579">
                  <c:v>0.28293396327149883</c:v>
                </c:pt>
                <c:pt idx="4580">
                  <c:v>-11.702894141119387</c:v>
                </c:pt>
                <c:pt idx="4581">
                  <c:v>0.97178012635254185</c:v>
                </c:pt>
                <c:pt idx="4582">
                  <c:v>0.36923380966571911</c:v>
                </c:pt>
                <c:pt idx="4583">
                  <c:v>-1.1822033312207492</c:v>
                </c:pt>
                <c:pt idx="4584">
                  <c:v>5.585323473351745E-2</c:v>
                </c:pt>
                <c:pt idx="4585">
                  <c:v>-0.71554661053130042</c:v>
                </c:pt>
                <c:pt idx="4586">
                  <c:v>-10.059795091795101</c:v>
                </c:pt>
                <c:pt idx="4587">
                  <c:v>0.22470628717469435</c:v>
                </c:pt>
                <c:pt idx="4588">
                  <c:v>-0.19264507794239608</c:v>
                </c:pt>
                <c:pt idx="4589">
                  <c:v>-0.25715783949712445</c:v>
                </c:pt>
                <c:pt idx="4590">
                  <c:v>-6.9886846867721664</c:v>
                </c:pt>
                <c:pt idx="4591">
                  <c:v>0</c:v>
                </c:pt>
                <c:pt idx="4592">
                  <c:v>-0.11876979026229049</c:v>
                </c:pt>
                <c:pt idx="4593">
                  <c:v>0.23537806293092856</c:v>
                </c:pt>
                <c:pt idx="4594">
                  <c:v>7.6486571760385464</c:v>
                </c:pt>
                <c:pt idx="4595">
                  <c:v>-0.44913069794725169</c:v>
                </c:pt>
                <c:pt idx="4596">
                  <c:v>1.7321646079023851</c:v>
                </c:pt>
                <c:pt idx="4597">
                  <c:v>-6.0732489820306386</c:v>
                </c:pt>
                <c:pt idx="4598">
                  <c:v>1.5301882781769913</c:v>
                </c:pt>
                <c:pt idx="4599">
                  <c:v>0.41142624572646502</c:v>
                </c:pt>
                <c:pt idx="4600">
                  <c:v>1.2698395837389083</c:v>
                </c:pt>
                <c:pt idx="4601">
                  <c:v>-0.71955884241112122</c:v>
                </c:pt>
                <c:pt idx="4602">
                  <c:v>-0.16992500144231262</c:v>
                </c:pt>
                <c:pt idx="4603">
                  <c:v>1.0124217273707341E-2</c:v>
                </c:pt>
                <c:pt idx="4604">
                  <c:v>0.47602812916799214</c:v>
                </c:pt>
                <c:pt idx="4605">
                  <c:v>15.590284897476414</c:v>
                </c:pt>
                <c:pt idx="4606">
                  <c:v>-7.0660891904577721</c:v>
                </c:pt>
                <c:pt idx="4607">
                  <c:v>7.6486571760385464</c:v>
                </c:pt>
                <c:pt idx="4608">
                  <c:v>2.8699959796348438</c:v>
                </c:pt>
                <c:pt idx="4609">
                  <c:v>-0.72047607021923676</c:v>
                </c:pt>
                <c:pt idx="4610">
                  <c:v>9.0606959316875546</c:v>
                </c:pt>
                <c:pt idx="4611">
                  <c:v>-0.1884450894131105</c:v>
                </c:pt>
                <c:pt idx="4612">
                  <c:v>-2.2026306329999072E-2</c:v>
                </c:pt>
                <c:pt idx="4613">
                  <c:v>1.0834160081876376</c:v>
                </c:pt>
                <c:pt idx="4614">
                  <c:v>-0.17455645017395854</c:v>
                </c:pt>
                <c:pt idx="4615">
                  <c:v>0.95550001318956701</c:v>
                </c:pt>
                <c:pt idx="4616">
                  <c:v>12.103506382011545</c:v>
                </c:pt>
                <c:pt idx="4617">
                  <c:v>2.8829139103943566</c:v>
                </c:pt>
                <c:pt idx="4618">
                  <c:v>10.381542951184585</c:v>
                </c:pt>
                <c:pt idx="4619">
                  <c:v>-5.2088511148454059E-2</c:v>
                </c:pt>
                <c:pt idx="4620">
                  <c:v>9.5196362528432132</c:v>
                </c:pt>
                <c:pt idx="4621">
                  <c:v>0.39334242817952486</c:v>
                </c:pt>
                <c:pt idx="4622">
                  <c:v>-0.79393777960412903</c:v>
                </c:pt>
                <c:pt idx="4623">
                  <c:v>-3.8838451283433901</c:v>
                </c:pt>
                <c:pt idx="4624">
                  <c:v>-1.6918777046376683</c:v>
                </c:pt>
                <c:pt idx="4625">
                  <c:v>-0.8072905186166206</c:v>
                </c:pt>
                <c:pt idx="4626">
                  <c:v>0.68280982411930069</c:v>
                </c:pt>
                <c:pt idx="4627">
                  <c:v>-0.26177496006119516</c:v>
                </c:pt>
                <c:pt idx="4628">
                  <c:v>0.32337006906126853</c:v>
                </c:pt>
                <c:pt idx="4629">
                  <c:v>-10.583082767502933</c:v>
                </c:pt>
                <c:pt idx="4630">
                  <c:v>-0.98739996322036638</c:v>
                </c:pt>
                <c:pt idx="4631">
                  <c:v>4.3692338096657197</c:v>
                </c:pt>
                <c:pt idx="4632">
                  <c:v>-2.4867651821048828</c:v>
                </c:pt>
                <c:pt idx="4633">
                  <c:v>2.3180885848609862</c:v>
                </c:pt>
                <c:pt idx="4634">
                  <c:v>4.0283446256939621</c:v>
                </c:pt>
                <c:pt idx="4635">
                  <c:v>-0.31092909593810508</c:v>
                </c:pt>
                <c:pt idx="4636">
                  <c:v>2.962010028966738E-2</c:v>
                </c:pt>
                <c:pt idx="4637">
                  <c:v>-0.26003637438939115</c:v>
                </c:pt>
                <c:pt idx="4638">
                  <c:v>11.917123403264748</c:v>
                </c:pt>
                <c:pt idx="4639">
                  <c:v>0.1926450779423961</c:v>
                </c:pt>
                <c:pt idx="4640">
                  <c:v>-8.0624959257337636</c:v>
                </c:pt>
                <c:pt idx="4641">
                  <c:v>-4.6636949368669596</c:v>
                </c:pt>
                <c:pt idx="4642">
                  <c:v>-7.6486571760385464</c:v>
                </c:pt>
                <c:pt idx="4643">
                  <c:v>0.58496250072115619</c:v>
                </c:pt>
                <c:pt idx="4644">
                  <c:v>8.1529885496598467E-2</c:v>
                </c:pt>
                <c:pt idx="4645">
                  <c:v>0.55101516879781853</c:v>
                </c:pt>
                <c:pt idx="4646">
                  <c:v>4.8493996613959084E-3</c:v>
                </c:pt>
                <c:pt idx="4647">
                  <c:v>0.1138198995571619</c:v>
                </c:pt>
                <c:pt idx="4648">
                  <c:v>-0.28260177468129333</c:v>
                </c:pt>
                <c:pt idx="4649">
                  <c:v>0.2783011624871044</c:v>
                </c:pt>
                <c:pt idx="4650">
                  <c:v>-4.0338448681176526</c:v>
                </c:pt>
                <c:pt idx="4651">
                  <c:v>8.0588936890535692</c:v>
                </c:pt>
                <c:pt idx="4652">
                  <c:v>-8.0624959257337636</c:v>
                </c:pt>
                <c:pt idx="4653">
                  <c:v>0.23391985545667088</c:v>
                </c:pt>
                <c:pt idx="4654">
                  <c:v>0.31958034003093988</c:v>
                </c:pt>
                <c:pt idx="4655">
                  <c:v>0.21735683143914955</c:v>
                </c:pt>
                <c:pt idx="4656">
                  <c:v>11.966024713800364</c:v>
                </c:pt>
                <c:pt idx="4657">
                  <c:v>11.268736919579066</c:v>
                </c:pt>
                <c:pt idx="4658">
                  <c:v>-0.15832081720152852</c:v>
                </c:pt>
                <c:pt idx="4659">
                  <c:v>-0.24104567996306014</c:v>
                </c:pt>
                <c:pt idx="4660">
                  <c:v>-8.0624959257337636</c:v>
                </c:pt>
                <c:pt idx="4661">
                  <c:v>10.147204924942228</c:v>
                </c:pt>
                <c:pt idx="4662">
                  <c:v>-0.62343664853579217</c:v>
                </c:pt>
                <c:pt idx="4663">
                  <c:v>-11.344665782303407</c:v>
                </c:pt>
                <c:pt idx="4664">
                  <c:v>15.053275413773154</c:v>
                </c:pt>
                <c:pt idx="4665">
                  <c:v>-5.8163025558138862E-2</c:v>
                </c:pt>
                <c:pt idx="4666">
                  <c:v>-8.5116613637950936E-2</c:v>
                </c:pt>
                <c:pt idx="4667">
                  <c:v>0.10907169914746928</c:v>
                </c:pt>
                <c:pt idx="4668">
                  <c:v>-0.18106555904751245</c:v>
                </c:pt>
                <c:pt idx="4669">
                  <c:v>-0.12988028254690984</c:v>
                </c:pt>
                <c:pt idx="4670">
                  <c:v>-0.1168136649827497</c:v>
                </c:pt>
                <c:pt idx="4671">
                  <c:v>-7.6486571760385464</c:v>
                </c:pt>
                <c:pt idx="4672">
                  <c:v>-2.0163018123291008</c:v>
                </c:pt>
                <c:pt idx="4673">
                  <c:v>-0.10994171099308876</c:v>
                </c:pt>
                <c:pt idx="4674">
                  <c:v>7.0660891904577738</c:v>
                </c:pt>
                <c:pt idx="4675">
                  <c:v>-5.9228321394775394</c:v>
                </c:pt>
                <c:pt idx="4676">
                  <c:v>-0.1275500497205114</c:v>
                </c:pt>
                <c:pt idx="4677">
                  <c:v>-2.0163018123291008</c:v>
                </c:pt>
                <c:pt idx="4678">
                  <c:v>-0.15497465997634105</c:v>
                </c:pt>
                <c:pt idx="4679">
                  <c:v>8.8683081332894673</c:v>
                </c:pt>
                <c:pt idx="4680">
                  <c:v>10.814315423787811</c:v>
                </c:pt>
                <c:pt idx="4681">
                  <c:v>0</c:v>
                </c:pt>
                <c:pt idx="4682">
                  <c:v>8.8683081332894673</c:v>
                </c:pt>
                <c:pt idx="4683">
                  <c:v>5.9228321394775394</c:v>
                </c:pt>
                <c:pt idx="4684">
                  <c:v>-0.18106555904751245</c:v>
                </c:pt>
                <c:pt idx="4685">
                  <c:v>0.74844955423048509</c:v>
                </c:pt>
                <c:pt idx="4686">
                  <c:v>4.7548875021634691</c:v>
                </c:pt>
                <c:pt idx="4687">
                  <c:v>4.7548875021634691</c:v>
                </c:pt>
                <c:pt idx="4688">
                  <c:v>-8.8672787397096631</c:v>
                </c:pt>
                <c:pt idx="4689">
                  <c:v>7.6486571760385464</c:v>
                </c:pt>
                <c:pt idx="4690">
                  <c:v>7.6486571760385464</c:v>
                </c:pt>
                <c:pt idx="4691">
                  <c:v>2.0332604978037772</c:v>
                </c:pt>
                <c:pt idx="4692">
                  <c:v>2.8373397691258782</c:v>
                </c:pt>
                <c:pt idx="4693">
                  <c:v>2.1852246448483319</c:v>
                </c:pt>
                <c:pt idx="4694">
                  <c:v>-0.1168136649827497</c:v>
                </c:pt>
                <c:pt idx="4695">
                  <c:v>12.598207620320975</c:v>
                </c:pt>
                <c:pt idx="4696">
                  <c:v>0.773229138152978</c:v>
                </c:pt>
                <c:pt idx="4697">
                  <c:v>-9.7598881832218343</c:v>
                </c:pt>
                <c:pt idx="4698">
                  <c:v>14.935425983356517</c:v>
                </c:pt>
                <c:pt idx="4699">
                  <c:v>-10.059795091795101</c:v>
                </c:pt>
                <c:pt idx="4700">
                  <c:v>-8.3837042924740537</c:v>
                </c:pt>
                <c:pt idx="4701">
                  <c:v>6.9848931076097918</c:v>
                </c:pt>
                <c:pt idx="4702">
                  <c:v>0.446401670188179</c:v>
                </c:pt>
                <c:pt idx="4703">
                  <c:v>-1.0471217761558138</c:v>
                </c:pt>
                <c:pt idx="4704">
                  <c:v>8.8683081332894673</c:v>
                </c:pt>
                <c:pt idx="4705">
                  <c:v>-1.5555276449035167</c:v>
                </c:pt>
                <c:pt idx="4706">
                  <c:v>-7.0660891904577721</c:v>
                </c:pt>
                <c:pt idx="4707">
                  <c:v>8.0624959257337636</c:v>
                </c:pt>
                <c:pt idx="4708">
                  <c:v>-5.9228321394775394</c:v>
                </c:pt>
                <c:pt idx="4709">
                  <c:v>-6.0732489820306386</c:v>
                </c:pt>
                <c:pt idx="4710">
                  <c:v>10.45189794595189</c:v>
                </c:pt>
                <c:pt idx="4711">
                  <c:v>-4.8718676836123338</c:v>
                </c:pt>
                <c:pt idx="4712">
                  <c:v>-6.0732489820306386</c:v>
                </c:pt>
                <c:pt idx="4713">
                  <c:v>-10.518653155673389</c:v>
                </c:pt>
                <c:pt idx="4714">
                  <c:v>-0.21818017004953344</c:v>
                </c:pt>
                <c:pt idx="4715">
                  <c:v>6.4429434958487288</c:v>
                </c:pt>
                <c:pt idx="4716">
                  <c:v>-0.57516806839634238</c:v>
                </c:pt>
                <c:pt idx="4717">
                  <c:v>-12.398832744439126</c:v>
                </c:pt>
                <c:pt idx="4718">
                  <c:v>11.485326189240524</c:v>
                </c:pt>
                <c:pt idx="4719">
                  <c:v>-6.0732489820306386</c:v>
                </c:pt>
                <c:pt idx="4720">
                  <c:v>-6.0732489820306386</c:v>
                </c:pt>
                <c:pt idx="4721">
                  <c:v>-6.0732489820306386</c:v>
                </c:pt>
                <c:pt idx="4722">
                  <c:v>-6.0732489820306386</c:v>
                </c:pt>
                <c:pt idx="4723">
                  <c:v>-6.0732489820306386</c:v>
                </c:pt>
                <c:pt idx="4724">
                  <c:v>6.9848931076097918</c:v>
                </c:pt>
                <c:pt idx="4725">
                  <c:v>-12.534708168026555</c:v>
                </c:pt>
                <c:pt idx="4726">
                  <c:v>1.3536255046994949</c:v>
                </c:pt>
                <c:pt idx="4727">
                  <c:v>-13.840318978135199</c:v>
                </c:pt>
                <c:pt idx="4728">
                  <c:v>-11.787086324551618</c:v>
                </c:pt>
                <c:pt idx="4729">
                  <c:v>0.11547721741993588</c:v>
                </c:pt>
                <c:pt idx="4730">
                  <c:v>10.814315423787811</c:v>
                </c:pt>
                <c:pt idx="4731">
                  <c:v>1.1094784767984931</c:v>
                </c:pt>
                <c:pt idx="4732">
                  <c:v>3.2034265038149176E-16</c:v>
                </c:pt>
                <c:pt idx="4733">
                  <c:v>2.3423921974470781</c:v>
                </c:pt>
                <c:pt idx="4734">
                  <c:v>2.3423921974470781</c:v>
                </c:pt>
                <c:pt idx="4735">
                  <c:v>1.6353482183527592</c:v>
                </c:pt>
                <c:pt idx="4736">
                  <c:v>-0.10544929858372966</c:v>
                </c:pt>
                <c:pt idx="4737">
                  <c:v>4.7548875021634691</c:v>
                </c:pt>
                <c:pt idx="4738">
                  <c:v>4.7548875021634691</c:v>
                </c:pt>
                <c:pt idx="4739">
                  <c:v>4.7548875021634691</c:v>
                </c:pt>
                <c:pt idx="4740">
                  <c:v>4.7548875021634691</c:v>
                </c:pt>
                <c:pt idx="4741">
                  <c:v>4.3457748368417306</c:v>
                </c:pt>
                <c:pt idx="4742">
                  <c:v>-0.58336128519509067</c:v>
                </c:pt>
                <c:pt idx="4743">
                  <c:v>-2.5637860557501368</c:v>
                </c:pt>
                <c:pt idx="4744">
                  <c:v>-0.66172360431351163</c:v>
                </c:pt>
                <c:pt idx="4745">
                  <c:v>-0.65194789027266686</c:v>
                </c:pt>
                <c:pt idx="4746">
                  <c:v>8.0606959316875546</c:v>
                </c:pt>
                <c:pt idx="4747">
                  <c:v>-0.65194789027266686</c:v>
                </c:pt>
                <c:pt idx="4748">
                  <c:v>8.0606959316875546</c:v>
                </c:pt>
                <c:pt idx="4749">
                  <c:v>0</c:v>
                </c:pt>
                <c:pt idx="4750">
                  <c:v>7.6486571760385464</c:v>
                </c:pt>
                <c:pt idx="4751">
                  <c:v>7.6486571760385464</c:v>
                </c:pt>
                <c:pt idx="4752">
                  <c:v>7.6486571760385464</c:v>
                </c:pt>
                <c:pt idx="4753">
                  <c:v>0.47468044570624573</c:v>
                </c:pt>
                <c:pt idx="4754">
                  <c:v>0.41743201441922689</c:v>
                </c:pt>
                <c:pt idx="4755">
                  <c:v>5.3457748368417297</c:v>
                </c:pt>
                <c:pt idx="4756">
                  <c:v>-6.0732489820306386</c:v>
                </c:pt>
                <c:pt idx="4757">
                  <c:v>-10.644156719937438</c:v>
                </c:pt>
                <c:pt idx="4758">
                  <c:v>7.0660891904577738</c:v>
                </c:pt>
                <c:pt idx="4759">
                  <c:v>-13.840318978135199</c:v>
                </c:pt>
                <c:pt idx="4760">
                  <c:v>-7.2605275502232196</c:v>
                </c:pt>
                <c:pt idx="4761">
                  <c:v>-7.2605275502232196</c:v>
                </c:pt>
                <c:pt idx="4762">
                  <c:v>-7.2605275502232196</c:v>
                </c:pt>
                <c:pt idx="4763">
                  <c:v>-7.2605275502232196</c:v>
                </c:pt>
                <c:pt idx="4764">
                  <c:v>-7.2605275502232196</c:v>
                </c:pt>
                <c:pt idx="4765">
                  <c:v>-0.68553199376517304</c:v>
                </c:pt>
                <c:pt idx="4766">
                  <c:v>8.3837042924740537</c:v>
                </c:pt>
                <c:pt idx="4767">
                  <c:v>-4.0186638442650358</c:v>
                </c:pt>
                <c:pt idx="4768">
                  <c:v>-0.86555427269979734</c:v>
                </c:pt>
                <c:pt idx="4769">
                  <c:v>-8.5900073405647037E-2</c:v>
                </c:pt>
                <c:pt idx="4770">
                  <c:v>9.0606959316875546</c:v>
                </c:pt>
                <c:pt idx="4771">
                  <c:v>0.47621483746913151</c:v>
                </c:pt>
                <c:pt idx="4772">
                  <c:v>9.3822637581148367</c:v>
                </c:pt>
                <c:pt idx="4773">
                  <c:v>0.45445274875966907</c:v>
                </c:pt>
                <c:pt idx="4774">
                  <c:v>0.51457317282975856</c:v>
                </c:pt>
                <c:pt idx="4775">
                  <c:v>0.75672884898763626</c:v>
                </c:pt>
                <c:pt idx="4776">
                  <c:v>9.0597950917951025</c:v>
                </c:pt>
                <c:pt idx="4777">
                  <c:v>-0.58448176261577844</c:v>
                </c:pt>
                <c:pt idx="4778">
                  <c:v>-9.3516754382814149</c:v>
                </c:pt>
                <c:pt idx="4779">
                  <c:v>2.452512204697507</c:v>
                </c:pt>
                <c:pt idx="4780">
                  <c:v>7.6486571760385464</c:v>
                </c:pt>
                <c:pt idx="4781">
                  <c:v>-9.6438561897747253</c:v>
                </c:pt>
                <c:pt idx="4782">
                  <c:v>7.6486571760385464</c:v>
                </c:pt>
                <c:pt idx="4783">
                  <c:v>5.3457748368417297</c:v>
                </c:pt>
                <c:pt idx="4784">
                  <c:v>-8.6438561897747253</c:v>
                </c:pt>
                <c:pt idx="4785">
                  <c:v>-8.6438561897747253</c:v>
                </c:pt>
                <c:pt idx="4786">
                  <c:v>-0.58016948953225667</c:v>
                </c:pt>
                <c:pt idx="4787">
                  <c:v>-8.5729874025883973E-2</c:v>
                </c:pt>
                <c:pt idx="4788">
                  <c:v>7.6486571760385464</c:v>
                </c:pt>
                <c:pt idx="4789">
                  <c:v>2.0713846332367654</c:v>
                </c:pt>
                <c:pt idx="4790">
                  <c:v>6.0732489820306386</c:v>
                </c:pt>
                <c:pt idx="4791">
                  <c:v>6.0732489820306386</c:v>
                </c:pt>
                <c:pt idx="4792">
                  <c:v>-7.0660891904577721</c:v>
                </c:pt>
                <c:pt idx="4793">
                  <c:v>7.0660891904577738</c:v>
                </c:pt>
                <c:pt idx="4794">
                  <c:v>12.059006395201113</c:v>
                </c:pt>
                <c:pt idx="4795">
                  <c:v>-9.3822637581148367</c:v>
                </c:pt>
                <c:pt idx="4796">
                  <c:v>-12.398832744439126</c:v>
                </c:pt>
                <c:pt idx="4797">
                  <c:v>1.0000000000000002</c:v>
                </c:pt>
                <c:pt idx="4798">
                  <c:v>-0.90181960606109646</c:v>
                </c:pt>
                <c:pt idx="4799">
                  <c:v>11.268736919579066</c:v>
                </c:pt>
                <c:pt idx="4800">
                  <c:v>-0.42474615550038192</c:v>
                </c:pt>
                <c:pt idx="4801">
                  <c:v>0.73722787851214977</c:v>
                </c:pt>
                <c:pt idx="4802">
                  <c:v>-9.5196362528432132</c:v>
                </c:pt>
                <c:pt idx="4803">
                  <c:v>2.452512204697507</c:v>
                </c:pt>
                <c:pt idx="4804">
                  <c:v>-0.3785116232537295</c:v>
                </c:pt>
                <c:pt idx="4805">
                  <c:v>-0.35049724708413305</c:v>
                </c:pt>
                <c:pt idx="4806">
                  <c:v>-13.335064632126906</c:v>
                </c:pt>
                <c:pt idx="4807">
                  <c:v>1.62299984366387</c:v>
                </c:pt>
                <c:pt idx="4808">
                  <c:v>-9.9667457608995313</c:v>
                </c:pt>
                <c:pt idx="4809">
                  <c:v>-0.35049724708413305</c:v>
                </c:pt>
                <c:pt idx="4810">
                  <c:v>-16.702754387243253</c:v>
                </c:pt>
                <c:pt idx="4811">
                  <c:v>-10.059344460824425</c:v>
                </c:pt>
                <c:pt idx="4812">
                  <c:v>4.7725895038969277</c:v>
                </c:pt>
                <c:pt idx="4813">
                  <c:v>6.3279268355088059</c:v>
                </c:pt>
                <c:pt idx="4814">
                  <c:v>6.3279268355088059</c:v>
                </c:pt>
                <c:pt idx="4815">
                  <c:v>-4.3162298844286324</c:v>
                </c:pt>
                <c:pt idx="4816">
                  <c:v>4.7725895038969277</c:v>
                </c:pt>
                <c:pt idx="4817">
                  <c:v>-4.3162298844286324</c:v>
                </c:pt>
                <c:pt idx="4818">
                  <c:v>6.2029400586702756</c:v>
                </c:pt>
                <c:pt idx="4819">
                  <c:v>4.7725895038969277</c:v>
                </c:pt>
                <c:pt idx="4820">
                  <c:v>4.7725895038969277</c:v>
                </c:pt>
                <c:pt idx="4821">
                  <c:v>4.7725895038969277</c:v>
                </c:pt>
                <c:pt idx="4822">
                  <c:v>9.0606959316875546</c:v>
                </c:pt>
                <c:pt idx="4823">
                  <c:v>6.7414669864011465</c:v>
                </c:pt>
                <c:pt idx="4824">
                  <c:v>-7.379026071435861E-2</c:v>
                </c:pt>
                <c:pt idx="4825">
                  <c:v>4.7725895038969277</c:v>
                </c:pt>
                <c:pt idx="4826">
                  <c:v>6.3279268355088059</c:v>
                </c:pt>
                <c:pt idx="4827">
                  <c:v>4.7725895038969277</c:v>
                </c:pt>
                <c:pt idx="4828">
                  <c:v>6.9848931076097918</c:v>
                </c:pt>
                <c:pt idx="4829">
                  <c:v>16.34661183937164</c:v>
                </c:pt>
                <c:pt idx="4830">
                  <c:v>-1.8072776424132175</c:v>
                </c:pt>
                <c:pt idx="4831">
                  <c:v>-6.0732489820306386</c:v>
                </c:pt>
                <c:pt idx="4832">
                  <c:v>6.0732489820306386</c:v>
                </c:pt>
                <c:pt idx="4833">
                  <c:v>8.6923248994092006</c:v>
                </c:pt>
                <c:pt idx="4834">
                  <c:v>-11.268736919579066</c:v>
                </c:pt>
                <c:pt idx="4835">
                  <c:v>-9.2304207950923818</c:v>
                </c:pt>
                <c:pt idx="4836">
                  <c:v>4.7725895038969277</c:v>
                </c:pt>
                <c:pt idx="4837">
                  <c:v>8.3837042924740537</c:v>
                </c:pt>
                <c:pt idx="4838">
                  <c:v>4.3692338096657197</c:v>
                </c:pt>
                <c:pt idx="4839">
                  <c:v>6.0732489820306386</c:v>
                </c:pt>
                <c:pt idx="4840">
                  <c:v>-12.702894141119387</c:v>
                </c:pt>
                <c:pt idx="4841">
                  <c:v>6.3279268355088059</c:v>
                </c:pt>
                <c:pt idx="4842">
                  <c:v>-3.4724733460270056</c:v>
                </c:pt>
                <c:pt idx="4843">
                  <c:v>12.307011018304399</c:v>
                </c:pt>
                <c:pt idx="4844">
                  <c:v>4.7725895038969277</c:v>
                </c:pt>
                <c:pt idx="4845">
                  <c:v>4.7725895038969277</c:v>
                </c:pt>
                <c:pt idx="4846">
                  <c:v>-6.1951955487534605</c:v>
                </c:pt>
                <c:pt idx="4847">
                  <c:v>4.7548875021634691</c:v>
                </c:pt>
                <c:pt idx="4848">
                  <c:v>0</c:v>
                </c:pt>
                <c:pt idx="4849">
                  <c:v>-9.3822637581148367</c:v>
                </c:pt>
                <c:pt idx="4850">
                  <c:v>-0.78532861572760537</c:v>
                </c:pt>
                <c:pt idx="4851">
                  <c:v>6.9848931076097918</c:v>
                </c:pt>
                <c:pt idx="4852">
                  <c:v>8.3837042924740537</c:v>
                </c:pt>
                <c:pt idx="4853">
                  <c:v>4.7548875021634691</c:v>
                </c:pt>
                <c:pt idx="4854">
                  <c:v>4.7548875021634691</c:v>
                </c:pt>
                <c:pt idx="4855">
                  <c:v>4.7548875021634691</c:v>
                </c:pt>
                <c:pt idx="4856">
                  <c:v>4.7548875021634691</c:v>
                </c:pt>
                <c:pt idx="4857">
                  <c:v>4.3457748368417306</c:v>
                </c:pt>
                <c:pt idx="4858">
                  <c:v>-0.35049724708413305</c:v>
                </c:pt>
                <c:pt idx="4859">
                  <c:v>4.7548875021634691</c:v>
                </c:pt>
                <c:pt idx="4860">
                  <c:v>8.9464189597951567</c:v>
                </c:pt>
                <c:pt idx="4861">
                  <c:v>1.7925579201295234</c:v>
                </c:pt>
                <c:pt idx="4862">
                  <c:v>-12.208742403223331</c:v>
                </c:pt>
                <c:pt idx="4863">
                  <c:v>10.381542951184585</c:v>
                </c:pt>
                <c:pt idx="4864">
                  <c:v>10.381542951184585</c:v>
                </c:pt>
                <c:pt idx="4865">
                  <c:v>-14.081316989285773</c:v>
                </c:pt>
                <c:pt idx="4866">
                  <c:v>4.7548875021634691</c:v>
                </c:pt>
                <c:pt idx="4867">
                  <c:v>4.7548875021634691</c:v>
                </c:pt>
                <c:pt idx="4868">
                  <c:v>4.7548875021634691</c:v>
                </c:pt>
                <c:pt idx="4869">
                  <c:v>0.41443725169752488</c:v>
                </c:pt>
                <c:pt idx="4870">
                  <c:v>4.7548875021634691</c:v>
                </c:pt>
                <c:pt idx="4871">
                  <c:v>4.7548875021634691</c:v>
                </c:pt>
                <c:pt idx="4872">
                  <c:v>4.7548875021634691</c:v>
                </c:pt>
                <c:pt idx="4873">
                  <c:v>4.7548875021634691</c:v>
                </c:pt>
                <c:pt idx="4874">
                  <c:v>-9.0606959316875546</c:v>
                </c:pt>
                <c:pt idx="4875">
                  <c:v>4.7548875021634691</c:v>
                </c:pt>
                <c:pt idx="4876">
                  <c:v>5.2467419894135482E-2</c:v>
                </c:pt>
                <c:pt idx="4877">
                  <c:v>-13.316328677872624</c:v>
                </c:pt>
                <c:pt idx="4878">
                  <c:v>-9.2304207950923818</c:v>
                </c:pt>
                <c:pt idx="4879">
                  <c:v>8.8683081332894673</c:v>
                </c:pt>
                <c:pt idx="4880">
                  <c:v>-9.0606959316875546</c:v>
                </c:pt>
                <c:pt idx="4881">
                  <c:v>0.19341719197789201</c:v>
                </c:pt>
                <c:pt idx="4882">
                  <c:v>-9.6438561897747253</c:v>
                </c:pt>
                <c:pt idx="4883">
                  <c:v>-9.3516754382814149</c:v>
                </c:pt>
                <c:pt idx="4884">
                  <c:v>12.036402593593708</c:v>
                </c:pt>
                <c:pt idx="4885">
                  <c:v>0.22325019830498902</c:v>
                </c:pt>
                <c:pt idx="4886">
                  <c:v>7.7981425671685423E-2</c:v>
                </c:pt>
                <c:pt idx="4887">
                  <c:v>-9.6438561897747253</c:v>
                </c:pt>
                <c:pt idx="4888">
                  <c:v>-19.778496951616692</c:v>
                </c:pt>
                <c:pt idx="4889">
                  <c:v>1.2007450055513721E-3</c:v>
                </c:pt>
                <c:pt idx="4890">
                  <c:v>-0.43483303571472554</c:v>
                </c:pt>
                <c:pt idx="4891">
                  <c:v>2.842749768825046E-3</c:v>
                </c:pt>
                <c:pt idx="4892">
                  <c:v>-1.4474043304667588</c:v>
                </c:pt>
                <c:pt idx="4893">
                  <c:v>1.3679833661631511</c:v>
                </c:pt>
                <c:pt idx="4894">
                  <c:v>-10.703038388986418</c:v>
                </c:pt>
                <c:pt idx="4895">
                  <c:v>11.759472121202835</c:v>
                </c:pt>
                <c:pt idx="4896">
                  <c:v>-1.581051484746231E-2</c:v>
                </c:pt>
                <c:pt idx="4897">
                  <c:v>-2.0163018123291008</c:v>
                </c:pt>
                <c:pt idx="4898">
                  <c:v>0.23703724561911824</c:v>
                </c:pt>
                <c:pt idx="4899">
                  <c:v>-9.2304207950923818</c:v>
                </c:pt>
                <c:pt idx="4900">
                  <c:v>-13.636360283480883</c:v>
                </c:pt>
                <c:pt idx="4901">
                  <c:v>2.907050886152641</c:v>
                </c:pt>
                <c:pt idx="4902">
                  <c:v>-5.3457748368417297</c:v>
                </c:pt>
                <c:pt idx="4903">
                  <c:v>9.0083989245318379E-4</c:v>
                </c:pt>
                <c:pt idx="4904">
                  <c:v>4.7548875021634691</c:v>
                </c:pt>
                <c:pt idx="4905">
                  <c:v>4.7548875021634691</c:v>
                </c:pt>
                <c:pt idx="4906">
                  <c:v>4.7548875021634691</c:v>
                </c:pt>
                <c:pt idx="4907">
                  <c:v>4.7548875021634691</c:v>
                </c:pt>
                <c:pt idx="4908">
                  <c:v>-0.19342893834792727</c:v>
                </c:pt>
                <c:pt idx="4909">
                  <c:v>2.842749768825046E-3</c:v>
                </c:pt>
                <c:pt idx="4910">
                  <c:v>-0.35049724708413305</c:v>
                </c:pt>
                <c:pt idx="4911">
                  <c:v>-2.0163018123291008</c:v>
                </c:pt>
                <c:pt idx="4912">
                  <c:v>2.8744691179161412</c:v>
                </c:pt>
                <c:pt idx="4913">
                  <c:v>-8.6438561897747253</c:v>
                </c:pt>
                <c:pt idx="4914">
                  <c:v>-5.9228321394775394</c:v>
                </c:pt>
                <c:pt idx="4915">
                  <c:v>-8.6438561897747253</c:v>
                </c:pt>
                <c:pt idx="4916">
                  <c:v>-5.9228321394775394</c:v>
                </c:pt>
                <c:pt idx="4917">
                  <c:v>-8.6438561897747253</c:v>
                </c:pt>
                <c:pt idx="4918">
                  <c:v>0.61667136044849424</c:v>
                </c:pt>
                <c:pt idx="4919">
                  <c:v>-8.6438561897747253</c:v>
                </c:pt>
                <c:pt idx="4920">
                  <c:v>-5.9228321394775394</c:v>
                </c:pt>
                <c:pt idx="4921">
                  <c:v>-13.268395793556557</c:v>
                </c:pt>
                <c:pt idx="4922">
                  <c:v>-11.786814143616768</c:v>
                </c:pt>
                <c:pt idx="4923">
                  <c:v>11.916999049082808</c:v>
                </c:pt>
                <c:pt idx="4924">
                  <c:v>-5.9228321394775394</c:v>
                </c:pt>
                <c:pt idx="4925">
                  <c:v>-3.3194428314977684</c:v>
                </c:pt>
                <c:pt idx="4926">
                  <c:v>-2.6099717572860601E-2</c:v>
                </c:pt>
                <c:pt idx="4927">
                  <c:v>-2.4146087331702266E-2</c:v>
                </c:pt>
                <c:pt idx="4928">
                  <c:v>-11.989749275462135</c:v>
                </c:pt>
                <c:pt idx="4929">
                  <c:v>-2.5829607034790949</c:v>
                </c:pt>
                <c:pt idx="4930">
                  <c:v>-1.1154309957125745</c:v>
                </c:pt>
                <c:pt idx="4931">
                  <c:v>-11.582612451267021</c:v>
                </c:pt>
                <c:pt idx="4932">
                  <c:v>-7.6486571760385464</c:v>
                </c:pt>
                <c:pt idx="4933">
                  <c:v>-0.84764966503005046</c:v>
                </c:pt>
                <c:pt idx="4934">
                  <c:v>-1.2939055707497775E-2</c:v>
                </c:pt>
                <c:pt idx="4935">
                  <c:v>9.2304207950923818</c:v>
                </c:pt>
                <c:pt idx="4936">
                  <c:v>11.8663774174182</c:v>
                </c:pt>
                <c:pt idx="4937">
                  <c:v>-8.3822637581148367</c:v>
                </c:pt>
                <c:pt idx="4938">
                  <c:v>-6.9108925261660152</c:v>
                </c:pt>
                <c:pt idx="4939">
                  <c:v>-3.1478231473167986E-2</c:v>
                </c:pt>
                <c:pt idx="4940">
                  <c:v>-12.10339709935112</c:v>
                </c:pt>
                <c:pt idx="4941">
                  <c:v>-5.1494226265728542E-3</c:v>
                </c:pt>
                <c:pt idx="4942">
                  <c:v>1.8059129478836977</c:v>
                </c:pt>
                <c:pt idx="4943">
                  <c:v>1.0588886797044843</c:v>
                </c:pt>
                <c:pt idx="4944">
                  <c:v>-3.6987761895152791</c:v>
                </c:pt>
                <c:pt idx="4945">
                  <c:v>15.666233250818673</c:v>
                </c:pt>
                <c:pt idx="4946">
                  <c:v>-3.6707645330948795</c:v>
                </c:pt>
                <c:pt idx="4947">
                  <c:v>7.0660891904577738</c:v>
                </c:pt>
                <c:pt idx="4948">
                  <c:v>-1.5234717904346033</c:v>
                </c:pt>
                <c:pt idx="4949">
                  <c:v>-7.0660891904577721</c:v>
                </c:pt>
                <c:pt idx="4950">
                  <c:v>-0.66172360431351163</c:v>
                </c:pt>
                <c:pt idx="4951">
                  <c:v>0.16397573511112581</c:v>
                </c:pt>
                <c:pt idx="4952">
                  <c:v>-7.9580560729164376E-2</c:v>
                </c:pt>
                <c:pt idx="4953">
                  <c:v>0</c:v>
                </c:pt>
                <c:pt idx="4954">
                  <c:v>-4.3692338096657197</c:v>
                </c:pt>
                <c:pt idx="4955">
                  <c:v>12.167627216919835</c:v>
                </c:pt>
                <c:pt idx="4956">
                  <c:v>15.263489285553872</c:v>
                </c:pt>
                <c:pt idx="4957">
                  <c:v>-6.3775910433314695E-2</c:v>
                </c:pt>
                <c:pt idx="4958">
                  <c:v>0.56768031904890748</c:v>
                </c:pt>
                <c:pt idx="4959">
                  <c:v>10.45189794595189</c:v>
                </c:pt>
                <c:pt idx="4960">
                  <c:v>10.759610821875045</c:v>
                </c:pt>
                <c:pt idx="4961">
                  <c:v>0.91511110241348725</c:v>
                </c:pt>
                <c:pt idx="4962">
                  <c:v>9.0597950917951025</c:v>
                </c:pt>
                <c:pt idx="4963">
                  <c:v>8.0606959316875546</c:v>
                </c:pt>
                <c:pt idx="4964">
                  <c:v>0.41743201441922689</c:v>
                </c:pt>
                <c:pt idx="4965">
                  <c:v>6.3279268355088059</c:v>
                </c:pt>
                <c:pt idx="4966">
                  <c:v>-0.35049724708413305</c:v>
                </c:pt>
                <c:pt idx="4967">
                  <c:v>-9.0597950917951025</c:v>
                </c:pt>
                <c:pt idx="4968">
                  <c:v>-8.6438561897747253</c:v>
                </c:pt>
                <c:pt idx="4969">
                  <c:v>-8.6438561897747253</c:v>
                </c:pt>
                <c:pt idx="4970">
                  <c:v>0.85540485628921892</c:v>
                </c:pt>
                <c:pt idx="4971">
                  <c:v>-3.6707645330948795</c:v>
                </c:pt>
                <c:pt idx="4972">
                  <c:v>-7.6486571760385464</c:v>
                </c:pt>
                <c:pt idx="4973">
                  <c:v>8.8683081332894673</c:v>
                </c:pt>
                <c:pt idx="4974">
                  <c:v>-7.6486571760385464</c:v>
                </c:pt>
                <c:pt idx="4975">
                  <c:v>-3.3194428314977684</c:v>
                </c:pt>
                <c:pt idx="4976">
                  <c:v>-0.47544901597466571</c:v>
                </c:pt>
                <c:pt idx="4977">
                  <c:v>-4.4316839863662389</c:v>
                </c:pt>
                <c:pt idx="4978">
                  <c:v>-0.4911142000057695</c:v>
                </c:pt>
                <c:pt idx="4979">
                  <c:v>-2.8901704328210096</c:v>
                </c:pt>
                <c:pt idx="4980">
                  <c:v>0.78237971131509088</c:v>
                </c:pt>
                <c:pt idx="4981">
                  <c:v>9.0606959316875546</c:v>
                </c:pt>
                <c:pt idx="4982">
                  <c:v>2.4010683149728562</c:v>
                </c:pt>
                <c:pt idx="4983">
                  <c:v>5.6583528366367826E-2</c:v>
                </c:pt>
                <c:pt idx="4984">
                  <c:v>5.6583528366367826E-2</c:v>
                </c:pt>
                <c:pt idx="4985">
                  <c:v>-0.11734472446080436</c:v>
                </c:pt>
                <c:pt idx="4986">
                  <c:v>5.6583528366367826E-2</c:v>
                </c:pt>
                <c:pt idx="4987">
                  <c:v>12.036288107616512</c:v>
                </c:pt>
                <c:pt idx="4988">
                  <c:v>5.6583528366367826E-2</c:v>
                </c:pt>
                <c:pt idx="4989">
                  <c:v>5.6583528366367826E-2</c:v>
                </c:pt>
                <c:pt idx="4990">
                  <c:v>5.4447784022376197E-2</c:v>
                </c:pt>
                <c:pt idx="4991">
                  <c:v>-13.56672796318699</c:v>
                </c:pt>
                <c:pt idx="4992">
                  <c:v>-3.0191970940933825</c:v>
                </c:pt>
                <c:pt idx="4993">
                  <c:v>9.229619965185119</c:v>
                </c:pt>
                <c:pt idx="4994">
                  <c:v>-10.307200809140809</c:v>
                </c:pt>
                <c:pt idx="4995">
                  <c:v>-10.582769240382088</c:v>
                </c:pt>
                <c:pt idx="4996">
                  <c:v>-10.518980929170402</c:v>
                </c:pt>
                <c:pt idx="4997">
                  <c:v>-1.8570795923860401</c:v>
                </c:pt>
                <c:pt idx="4998">
                  <c:v>2.9673953345680721</c:v>
                </c:pt>
                <c:pt idx="4999">
                  <c:v>4.0583287582442207</c:v>
                </c:pt>
                <c:pt idx="5000">
                  <c:v>-7.0660891904577721</c:v>
                </c:pt>
                <c:pt idx="5001">
                  <c:v>1.9892469437031255</c:v>
                </c:pt>
                <c:pt idx="5002">
                  <c:v>0.69707286704269344</c:v>
                </c:pt>
                <c:pt idx="5003">
                  <c:v>-11.485493915223493</c:v>
                </c:pt>
                <c:pt idx="5004">
                  <c:v>10.583082767502933</c:v>
                </c:pt>
                <c:pt idx="5005">
                  <c:v>-10.966265102877133</c:v>
                </c:pt>
                <c:pt idx="5006">
                  <c:v>-0.34206308519275075</c:v>
                </c:pt>
                <c:pt idx="5007">
                  <c:v>7.4934789811563522</c:v>
                </c:pt>
                <c:pt idx="5008">
                  <c:v>-14.666260994509463</c:v>
                </c:pt>
                <c:pt idx="5009">
                  <c:v>3.1017896227494406</c:v>
                </c:pt>
                <c:pt idx="5010">
                  <c:v>8.3822637581148385</c:v>
                </c:pt>
                <c:pt idx="5011">
                  <c:v>-12.208742403223331</c:v>
                </c:pt>
                <c:pt idx="5012">
                  <c:v>-4.3692338096657197</c:v>
                </c:pt>
                <c:pt idx="5013">
                  <c:v>10.451554569765362</c:v>
                </c:pt>
                <c:pt idx="5014">
                  <c:v>-10.147204924942228</c:v>
                </c:pt>
                <c:pt idx="5015">
                  <c:v>-10.866506212226202</c:v>
                </c:pt>
                <c:pt idx="5016">
                  <c:v>4.7725895038969277</c:v>
                </c:pt>
                <c:pt idx="5017">
                  <c:v>0.26255438751597671</c:v>
                </c:pt>
                <c:pt idx="5018">
                  <c:v>7.0660891904577738</c:v>
                </c:pt>
                <c:pt idx="5019">
                  <c:v>-8.3837042924740537</c:v>
                </c:pt>
                <c:pt idx="5020">
                  <c:v>7.3249305830488858</c:v>
                </c:pt>
                <c:pt idx="5021">
                  <c:v>0.16227142889887683</c:v>
                </c:pt>
                <c:pt idx="5022">
                  <c:v>-3.4048225664367799</c:v>
                </c:pt>
                <c:pt idx="5023">
                  <c:v>-10.703326841459814</c:v>
                </c:pt>
                <c:pt idx="5024">
                  <c:v>0.99640075894593194</c:v>
                </c:pt>
                <c:pt idx="5025">
                  <c:v>-9.6438561897747253</c:v>
                </c:pt>
                <c:pt idx="5026">
                  <c:v>8.0624959257337636</c:v>
                </c:pt>
                <c:pt idx="5027">
                  <c:v>7.0660891904577738</c:v>
                </c:pt>
                <c:pt idx="5028">
                  <c:v>5.4447784022376197E-2</c:v>
                </c:pt>
                <c:pt idx="5029">
                  <c:v>7.6486571760385464</c:v>
                </c:pt>
                <c:pt idx="5030">
                  <c:v>5.6583528366367826E-2</c:v>
                </c:pt>
                <c:pt idx="5031">
                  <c:v>-9.2304207950923818</c:v>
                </c:pt>
                <c:pt idx="5032">
                  <c:v>-9.2304207950923818</c:v>
                </c:pt>
                <c:pt idx="5033">
                  <c:v>0.46948528330122019</c:v>
                </c:pt>
                <c:pt idx="5034">
                  <c:v>0.84867598166322289</c:v>
                </c:pt>
                <c:pt idx="5035">
                  <c:v>0.85626452253855045</c:v>
                </c:pt>
                <c:pt idx="5036">
                  <c:v>0.8468432119385797</c:v>
                </c:pt>
                <c:pt idx="5037">
                  <c:v>12.827078013830494</c:v>
                </c:pt>
                <c:pt idx="5038">
                  <c:v>0.84867598166322289</c:v>
                </c:pt>
                <c:pt idx="5039">
                  <c:v>-8.3837042924740537</c:v>
                </c:pt>
                <c:pt idx="5040">
                  <c:v>-0.35049724708413305</c:v>
                </c:pt>
                <c:pt idx="5041">
                  <c:v>-5.9228321394775394</c:v>
                </c:pt>
                <c:pt idx="5042">
                  <c:v>9.9667457608995313</c:v>
                </c:pt>
                <c:pt idx="5043">
                  <c:v>-0.78629330652977436</c:v>
                </c:pt>
                <c:pt idx="5044">
                  <c:v>-8.6438561897747253</c:v>
                </c:pt>
                <c:pt idx="5045">
                  <c:v>-9.6450579349844787</c:v>
                </c:pt>
                <c:pt idx="5046">
                  <c:v>7.6462586799900292</c:v>
                </c:pt>
                <c:pt idx="5047">
                  <c:v>-5.9228321394775394</c:v>
                </c:pt>
                <c:pt idx="5048">
                  <c:v>-5.9228321394775394</c:v>
                </c:pt>
                <c:pt idx="5049">
                  <c:v>-8.6438561897747253</c:v>
                </c:pt>
                <c:pt idx="5050">
                  <c:v>-5.9228321394775394</c:v>
                </c:pt>
                <c:pt idx="5051">
                  <c:v>-9.5196362528432132</c:v>
                </c:pt>
                <c:pt idx="5052">
                  <c:v>-8.6108570713243822</c:v>
                </c:pt>
                <c:pt idx="5053">
                  <c:v>6.8171502641579243E-2</c:v>
                </c:pt>
                <c:pt idx="5054">
                  <c:v>0</c:v>
                </c:pt>
                <c:pt idx="5055">
                  <c:v>10.518653155673389</c:v>
                </c:pt>
                <c:pt idx="5056">
                  <c:v>-6.0732489820306386</c:v>
                </c:pt>
                <c:pt idx="5057">
                  <c:v>-10.059344460824425</c:v>
                </c:pt>
                <c:pt idx="5058">
                  <c:v>8.8683081332894673</c:v>
                </c:pt>
                <c:pt idx="5059">
                  <c:v>9.0597950917951025</c:v>
                </c:pt>
                <c:pt idx="5060">
                  <c:v>-11.518653155673389</c:v>
                </c:pt>
                <c:pt idx="5061">
                  <c:v>10.965784284662087</c:v>
                </c:pt>
                <c:pt idx="5062">
                  <c:v>-0.22963087381990183</c:v>
                </c:pt>
                <c:pt idx="5063">
                  <c:v>-0.24747675277347464</c:v>
                </c:pt>
                <c:pt idx="5064">
                  <c:v>9.8667637673533513</c:v>
                </c:pt>
                <c:pt idx="5065">
                  <c:v>4.2130212101581925</c:v>
                </c:pt>
                <c:pt idx="5066">
                  <c:v>-10.703038388986418</c:v>
                </c:pt>
                <c:pt idx="5067">
                  <c:v>-1.7549806244366313E-2</c:v>
                </c:pt>
                <c:pt idx="5068">
                  <c:v>6.0732489820306386</c:v>
                </c:pt>
                <c:pt idx="5069">
                  <c:v>-0.1816068064899479</c:v>
                </c:pt>
                <c:pt idx="5070">
                  <c:v>-14.550786859688905</c:v>
                </c:pt>
                <c:pt idx="5071">
                  <c:v>0.27563444261342734</c:v>
                </c:pt>
                <c:pt idx="5072">
                  <c:v>1.9976015039514834</c:v>
                </c:pt>
                <c:pt idx="5073">
                  <c:v>-0.26303440583379378</c:v>
                </c:pt>
                <c:pt idx="5074">
                  <c:v>4.7548875021634691</c:v>
                </c:pt>
                <c:pt idx="5075">
                  <c:v>0.16438681790088258</c:v>
                </c:pt>
                <c:pt idx="5076">
                  <c:v>0.19264507794239583</c:v>
                </c:pt>
                <c:pt idx="5077">
                  <c:v>-0.13916274767162573</c:v>
                </c:pt>
                <c:pt idx="5078">
                  <c:v>-14.995561070511643</c:v>
                </c:pt>
                <c:pt idx="5079">
                  <c:v>-0.45035651848706054</c:v>
                </c:pt>
                <c:pt idx="5080">
                  <c:v>-7.6486571760385464</c:v>
                </c:pt>
                <c:pt idx="5081">
                  <c:v>-0.15954585566231319</c:v>
                </c:pt>
                <c:pt idx="5082">
                  <c:v>-0.11189288007089739</c:v>
                </c:pt>
                <c:pt idx="5083">
                  <c:v>-0.52242103465244349</c:v>
                </c:pt>
                <c:pt idx="5084">
                  <c:v>-0.26546114322833364</c:v>
                </c:pt>
                <c:pt idx="5085">
                  <c:v>0.19472839244288498</c:v>
                </c:pt>
                <c:pt idx="5086">
                  <c:v>-7.6757198984037905E-2</c:v>
                </c:pt>
                <c:pt idx="5087">
                  <c:v>0.29361769886398492</c:v>
                </c:pt>
                <c:pt idx="5088">
                  <c:v>0.40901730259301988</c:v>
                </c:pt>
                <c:pt idx="5089">
                  <c:v>1.5353317329965561</c:v>
                </c:pt>
                <c:pt idx="5090">
                  <c:v>-4.3422280291128684E-2</c:v>
                </c:pt>
                <c:pt idx="5091">
                  <c:v>-3.7135027990642896E-3</c:v>
                </c:pt>
                <c:pt idx="5092">
                  <c:v>0.267695783203657</c:v>
                </c:pt>
                <c:pt idx="5093">
                  <c:v>0.86569890828840934</c:v>
                </c:pt>
                <c:pt idx="5094">
                  <c:v>0</c:v>
                </c:pt>
                <c:pt idx="5095">
                  <c:v>0.20287181978964405</c:v>
                </c:pt>
                <c:pt idx="5096">
                  <c:v>-8.2936340982071852E-2</c:v>
                </c:pt>
                <c:pt idx="5097">
                  <c:v>8.0624959257337636</c:v>
                </c:pt>
                <c:pt idx="5098">
                  <c:v>12.786882193664699</c:v>
                </c:pt>
                <c:pt idx="5099">
                  <c:v>-5.0085231436309351E-2</c:v>
                </c:pt>
                <c:pt idx="5100">
                  <c:v>-0.21651769574608376</c:v>
                </c:pt>
                <c:pt idx="5101">
                  <c:v>7.0660891904577738</c:v>
                </c:pt>
                <c:pt idx="5102">
                  <c:v>-8.0668559874599352E-2</c:v>
                </c:pt>
                <c:pt idx="5103">
                  <c:v>0.82114422694720068</c:v>
                </c:pt>
                <c:pt idx="5104">
                  <c:v>9.4852086634388197E-3</c:v>
                </c:pt>
                <c:pt idx="5105">
                  <c:v>-6.6946525740082885E-3</c:v>
                </c:pt>
                <c:pt idx="5106">
                  <c:v>0.39231742277876031</c:v>
                </c:pt>
                <c:pt idx="5107">
                  <c:v>-13.380911949563341</c:v>
                </c:pt>
                <c:pt idx="5108">
                  <c:v>0.41127723085340012</c:v>
                </c:pt>
                <c:pt idx="5109">
                  <c:v>0.16824740647381653</c:v>
                </c:pt>
                <c:pt idx="5110">
                  <c:v>3.9138393906958314E-2</c:v>
                </c:pt>
                <c:pt idx="5111">
                  <c:v>-0.23896340083071529</c:v>
                </c:pt>
                <c:pt idx="5112">
                  <c:v>-2.81854149540018E-2</c:v>
                </c:pt>
                <c:pt idx="5113">
                  <c:v>3.1026895620624322E-2</c:v>
                </c:pt>
                <c:pt idx="5114">
                  <c:v>0.51457317282975856</c:v>
                </c:pt>
                <c:pt idx="5115">
                  <c:v>-0.2880421007349524</c:v>
                </c:pt>
                <c:pt idx="5116">
                  <c:v>-0.33342373372519191</c:v>
                </c:pt>
                <c:pt idx="5117">
                  <c:v>-13.287808556012996</c:v>
                </c:pt>
                <c:pt idx="5118">
                  <c:v>-7.6486571760385464</c:v>
                </c:pt>
                <c:pt idx="5119">
                  <c:v>4.6293652273934859E-2</c:v>
                </c:pt>
                <c:pt idx="5120">
                  <c:v>2.931222754918819</c:v>
                </c:pt>
                <c:pt idx="5121">
                  <c:v>-0.29956028185890782</c:v>
                </c:pt>
                <c:pt idx="5122">
                  <c:v>-2.178758071151536</c:v>
                </c:pt>
                <c:pt idx="5123">
                  <c:v>-1.1237353684222451</c:v>
                </c:pt>
                <c:pt idx="5124">
                  <c:v>-5.8893689053568565E-2</c:v>
                </c:pt>
                <c:pt idx="5125">
                  <c:v>-0.30116953472056529</c:v>
                </c:pt>
                <c:pt idx="5126">
                  <c:v>-1.0972972013549147</c:v>
                </c:pt>
                <c:pt idx="5127">
                  <c:v>-10.059795091795101</c:v>
                </c:pt>
                <c:pt idx="5128">
                  <c:v>2.126439711195264</c:v>
                </c:pt>
                <c:pt idx="5129">
                  <c:v>8.1993372197307651E-2</c:v>
                </c:pt>
                <c:pt idx="5130">
                  <c:v>0.58496250072115619</c:v>
                </c:pt>
                <c:pt idx="5131">
                  <c:v>-0.43471986514054356</c:v>
                </c:pt>
                <c:pt idx="5132">
                  <c:v>-0.19148114480876</c:v>
                </c:pt>
                <c:pt idx="5133">
                  <c:v>3.3741243060127912</c:v>
                </c:pt>
                <c:pt idx="5134">
                  <c:v>-0.27830116248710468</c:v>
                </c:pt>
                <c:pt idx="5135">
                  <c:v>-5.2851882265735166E-2</c:v>
                </c:pt>
                <c:pt idx="5136">
                  <c:v>-3.1302502949167614</c:v>
                </c:pt>
                <c:pt idx="5137">
                  <c:v>0.29956028185890793</c:v>
                </c:pt>
                <c:pt idx="5138">
                  <c:v>11.518489240994933</c:v>
                </c:pt>
                <c:pt idx="5139">
                  <c:v>6.4955441840769831E-2</c:v>
                </c:pt>
                <c:pt idx="5140">
                  <c:v>2.7987987959158804</c:v>
                </c:pt>
                <c:pt idx="5141">
                  <c:v>-1.1152460459284643</c:v>
                </c:pt>
                <c:pt idx="5142">
                  <c:v>-0.77554805648525782</c:v>
                </c:pt>
                <c:pt idx="5143">
                  <c:v>0.2439255828860894</c:v>
                </c:pt>
                <c:pt idx="5144">
                  <c:v>0</c:v>
                </c:pt>
                <c:pt idx="5145">
                  <c:v>0.98657948423767827</c:v>
                </c:pt>
                <c:pt idx="5146">
                  <c:v>0.13750352374993502</c:v>
                </c:pt>
                <c:pt idx="5147">
                  <c:v>-3.3683126256288699E-2</c:v>
                </c:pt>
                <c:pt idx="5148">
                  <c:v>0.3322700391088213</c:v>
                </c:pt>
                <c:pt idx="5149">
                  <c:v>-1.3056152825446388E-2</c:v>
                </c:pt>
                <c:pt idx="5150">
                  <c:v>5.914788604847989E-2</c:v>
                </c:pt>
                <c:pt idx="5151">
                  <c:v>8.3837042924740537</c:v>
                </c:pt>
                <c:pt idx="5152">
                  <c:v>2.2179050303441339</c:v>
                </c:pt>
                <c:pt idx="5153">
                  <c:v>0.65207669657969314</c:v>
                </c:pt>
                <c:pt idx="5154">
                  <c:v>4.9295750097119395</c:v>
                </c:pt>
                <c:pt idx="5155">
                  <c:v>14.55076682267522</c:v>
                </c:pt>
                <c:pt idx="5156">
                  <c:v>1.462000978249431</c:v>
                </c:pt>
                <c:pt idx="5157">
                  <c:v>1.6225848579245603</c:v>
                </c:pt>
                <c:pt idx="5158">
                  <c:v>5.153030064008178E-2</c:v>
                </c:pt>
                <c:pt idx="5159">
                  <c:v>-8.0624959257337636</c:v>
                </c:pt>
                <c:pt idx="5160">
                  <c:v>-4.7742953602538929</c:v>
                </c:pt>
                <c:pt idx="5161">
                  <c:v>-1.3256739847182104</c:v>
                </c:pt>
                <c:pt idx="5162">
                  <c:v>0.55254102302877894</c:v>
                </c:pt>
                <c:pt idx="5163">
                  <c:v>0.39980298558368343</c:v>
                </c:pt>
                <c:pt idx="5164">
                  <c:v>0.45802066982958983</c:v>
                </c:pt>
                <c:pt idx="5165">
                  <c:v>0.1985456793820804</c:v>
                </c:pt>
                <c:pt idx="5166">
                  <c:v>5.6583528366367514E-2</c:v>
                </c:pt>
                <c:pt idx="5167">
                  <c:v>0.12029423371771204</c:v>
                </c:pt>
                <c:pt idx="5168">
                  <c:v>-0.68410714701913089</c:v>
                </c:pt>
                <c:pt idx="5169">
                  <c:v>0.51019473231918377</c:v>
                </c:pt>
                <c:pt idx="5170">
                  <c:v>-0.26303440583379378</c:v>
                </c:pt>
                <c:pt idx="5171">
                  <c:v>0.68596581940463208</c:v>
                </c:pt>
                <c:pt idx="5172">
                  <c:v>-0.10584508762992367</c:v>
                </c:pt>
                <c:pt idx="5173">
                  <c:v>-0.32120836674028824</c:v>
                </c:pt>
                <c:pt idx="5174">
                  <c:v>7.0660891904577738</c:v>
                </c:pt>
                <c:pt idx="5175">
                  <c:v>9.0597950917951025</c:v>
                </c:pt>
                <c:pt idx="5176">
                  <c:v>-8.6462586799900301</c:v>
                </c:pt>
                <c:pt idx="5177">
                  <c:v>-0.50915967664339379</c:v>
                </c:pt>
                <c:pt idx="5178">
                  <c:v>-8.5961897561444101</c:v>
                </c:pt>
                <c:pt idx="5179">
                  <c:v>6.0732489820306386</c:v>
                </c:pt>
                <c:pt idx="5180">
                  <c:v>-10.703038388986418</c:v>
                </c:pt>
                <c:pt idx="5181">
                  <c:v>9.3815429511845849</c:v>
                </c:pt>
                <c:pt idx="5182">
                  <c:v>-4.7778886249779022</c:v>
                </c:pt>
                <c:pt idx="5183">
                  <c:v>-9.8667637673533513</c:v>
                </c:pt>
                <c:pt idx="5184">
                  <c:v>-3.9696263509564811</c:v>
                </c:pt>
                <c:pt idx="5185">
                  <c:v>-13.904415102592719</c:v>
                </c:pt>
                <c:pt idx="5186">
                  <c:v>-9.0606959316875546</c:v>
                </c:pt>
                <c:pt idx="5187">
                  <c:v>-11.059344460824425</c:v>
                </c:pt>
                <c:pt idx="5188">
                  <c:v>-12.248915863856213</c:v>
                </c:pt>
                <c:pt idx="5189">
                  <c:v>0.71168618571784814</c:v>
                </c:pt>
                <c:pt idx="5190">
                  <c:v>-1.7600492072792473</c:v>
                </c:pt>
                <c:pt idx="5191">
                  <c:v>-1.3112016882943036</c:v>
                </c:pt>
                <c:pt idx="5192">
                  <c:v>10.307200809140809</c:v>
                </c:pt>
                <c:pt idx="5193">
                  <c:v>-0.46234321405720069</c:v>
                </c:pt>
                <c:pt idx="5194">
                  <c:v>2.7167210888920343</c:v>
                </c:pt>
                <c:pt idx="5195">
                  <c:v>0.32120836674028841</c:v>
                </c:pt>
                <c:pt idx="5196">
                  <c:v>-0.38994651831601329</c:v>
                </c:pt>
                <c:pt idx="5197">
                  <c:v>15.738382585453175</c:v>
                </c:pt>
                <c:pt idx="5198">
                  <c:v>-9.229619965185119</c:v>
                </c:pt>
                <c:pt idx="5199">
                  <c:v>-9.9667457608995313</c:v>
                </c:pt>
                <c:pt idx="5200">
                  <c:v>-12.248817059278503</c:v>
                </c:pt>
                <c:pt idx="5201">
                  <c:v>-12.188176705998536</c:v>
                </c:pt>
                <c:pt idx="5202">
                  <c:v>11.613482540731207</c:v>
                </c:pt>
                <c:pt idx="5203">
                  <c:v>0.65883653551857435</c:v>
                </c:pt>
                <c:pt idx="5204">
                  <c:v>3.1990114244437352E-2</c:v>
                </c:pt>
                <c:pt idx="5205">
                  <c:v>11.381002109550927</c:v>
                </c:pt>
                <c:pt idx="5206">
                  <c:v>0</c:v>
                </c:pt>
                <c:pt idx="5207">
                  <c:v>-11.344665782303407</c:v>
                </c:pt>
                <c:pt idx="5208">
                  <c:v>10.366686485183465</c:v>
                </c:pt>
                <c:pt idx="5209">
                  <c:v>1.0263841857935203</c:v>
                </c:pt>
                <c:pt idx="5210">
                  <c:v>-10.229619965185119</c:v>
                </c:pt>
                <c:pt idx="5211">
                  <c:v>7.0660891904577738</c:v>
                </c:pt>
                <c:pt idx="5212">
                  <c:v>8.6450579349844769</c:v>
                </c:pt>
                <c:pt idx="5213">
                  <c:v>-15.720680692323013</c:v>
                </c:pt>
                <c:pt idx="5214">
                  <c:v>8.6450579349844769</c:v>
                </c:pt>
                <c:pt idx="5215">
                  <c:v>2.9429338285551943</c:v>
                </c:pt>
                <c:pt idx="5216">
                  <c:v>2.5849625007211561</c:v>
                </c:pt>
                <c:pt idx="5217">
                  <c:v>3.8339241300723184</c:v>
                </c:pt>
                <c:pt idx="5218">
                  <c:v>-1.1068755841315154</c:v>
                </c:pt>
                <c:pt idx="5219">
                  <c:v>0.23703919730084938</c:v>
                </c:pt>
                <c:pt idx="5220">
                  <c:v>1.2499782530083476</c:v>
                </c:pt>
                <c:pt idx="5221">
                  <c:v>-0.24230296424970732</c:v>
                </c:pt>
                <c:pt idx="5222">
                  <c:v>-0.41503749927884365</c:v>
                </c:pt>
                <c:pt idx="5223">
                  <c:v>-8.6462586799900301</c:v>
                </c:pt>
                <c:pt idx="5224">
                  <c:v>-0.16812275880832692</c:v>
                </c:pt>
                <c:pt idx="5225">
                  <c:v>-0.18442457113742763</c:v>
                </c:pt>
                <c:pt idx="5226">
                  <c:v>-1.9402937538757323</c:v>
                </c:pt>
                <c:pt idx="5227">
                  <c:v>0.1398576635829607</c:v>
                </c:pt>
                <c:pt idx="5228">
                  <c:v>12.989690152250811</c:v>
                </c:pt>
                <c:pt idx="5229">
                  <c:v>-0.52083216330144055</c:v>
                </c:pt>
                <c:pt idx="5230">
                  <c:v>-1.3533698136009031</c:v>
                </c:pt>
                <c:pt idx="5231">
                  <c:v>-0.3249621549769956</c:v>
                </c:pt>
                <c:pt idx="5232">
                  <c:v>-0.5884684442226914</c:v>
                </c:pt>
                <c:pt idx="5233">
                  <c:v>-7.4638800892755708E-2</c:v>
                </c:pt>
                <c:pt idx="5234">
                  <c:v>1.892054667484999</c:v>
                </c:pt>
                <c:pt idx="5235">
                  <c:v>-0.10859256143703823</c:v>
                </c:pt>
                <c:pt idx="5236">
                  <c:v>1.7102748092054929</c:v>
                </c:pt>
                <c:pt idx="5237">
                  <c:v>-7.6486571760385464</c:v>
                </c:pt>
                <c:pt idx="5238">
                  <c:v>-0.34792330342030708</c:v>
                </c:pt>
                <c:pt idx="5239">
                  <c:v>-9.5196362528432132</c:v>
                </c:pt>
                <c:pt idx="5240">
                  <c:v>9.7598881832218343</c:v>
                </c:pt>
                <c:pt idx="5241">
                  <c:v>0.74723392962003321</c:v>
                </c:pt>
                <c:pt idx="5242">
                  <c:v>0.19341719197789201</c:v>
                </c:pt>
                <c:pt idx="5243">
                  <c:v>0.12101540096136615</c:v>
                </c:pt>
                <c:pt idx="5244">
                  <c:v>-1.7858751946471525</c:v>
                </c:pt>
                <c:pt idx="5245">
                  <c:v>-6.2931255726456414E-2</c:v>
                </c:pt>
                <c:pt idx="5246">
                  <c:v>-5.4447784022376627E-2</c:v>
                </c:pt>
                <c:pt idx="5247">
                  <c:v>-5.5579954531208875</c:v>
                </c:pt>
                <c:pt idx="5248">
                  <c:v>0.98420154798919268</c:v>
                </c:pt>
                <c:pt idx="5249">
                  <c:v>0.19677296356507265</c:v>
                </c:pt>
                <c:pt idx="5250">
                  <c:v>0.37503943134692497</c:v>
                </c:pt>
                <c:pt idx="5251">
                  <c:v>-0.10535300014622882</c:v>
                </c:pt>
                <c:pt idx="5252">
                  <c:v>0.58981190038255205</c:v>
                </c:pt>
                <c:pt idx="5253">
                  <c:v>-1.1157789884521799E-2</c:v>
                </c:pt>
                <c:pt idx="5254">
                  <c:v>0.32192809488736235</c:v>
                </c:pt>
                <c:pt idx="5255">
                  <c:v>0.1012833358371817</c:v>
                </c:pt>
                <c:pt idx="5256">
                  <c:v>5.6414777442763961</c:v>
                </c:pt>
                <c:pt idx="5257">
                  <c:v>14.935441330931193</c:v>
                </c:pt>
                <c:pt idx="5258">
                  <c:v>-1.1208350753513705</c:v>
                </c:pt>
                <c:pt idx="5259">
                  <c:v>9.9501335523781695E-2</c:v>
                </c:pt>
                <c:pt idx="5260">
                  <c:v>-8.8683081332894673</c:v>
                </c:pt>
                <c:pt idx="5261">
                  <c:v>5.7715497856287441E-2</c:v>
                </c:pt>
                <c:pt idx="5262">
                  <c:v>-1.5849625007211563</c:v>
                </c:pt>
                <c:pt idx="5263">
                  <c:v>5.6583528366367514E-2</c:v>
                </c:pt>
                <c:pt idx="5264">
                  <c:v>11.013555309891467</c:v>
                </c:pt>
                <c:pt idx="5265">
                  <c:v>1.0809199953835675</c:v>
                </c:pt>
                <c:pt idx="5266">
                  <c:v>-1.8372224349607744</c:v>
                </c:pt>
                <c:pt idx="5267">
                  <c:v>-8.3822637581148367</c:v>
                </c:pt>
                <c:pt idx="5268">
                  <c:v>1.9119438233348036</c:v>
                </c:pt>
                <c:pt idx="5269">
                  <c:v>1.3703684499451154</c:v>
                </c:pt>
                <c:pt idx="5270">
                  <c:v>6.9262662437113806E-2</c:v>
                </c:pt>
                <c:pt idx="5271">
                  <c:v>-3.4192252962422778</c:v>
                </c:pt>
                <c:pt idx="5272">
                  <c:v>-4.6794211478940931E-2</c:v>
                </c:pt>
                <c:pt idx="5273">
                  <c:v>-0.9068905956085187</c:v>
                </c:pt>
                <c:pt idx="5274">
                  <c:v>0.75899190049620524</c:v>
                </c:pt>
                <c:pt idx="5275">
                  <c:v>-1.0995356735509143</c:v>
                </c:pt>
                <c:pt idx="5276">
                  <c:v>-0.24557720875724751</c:v>
                </c:pt>
                <c:pt idx="5277">
                  <c:v>-0.87512473939567659</c:v>
                </c:pt>
                <c:pt idx="5278">
                  <c:v>-8.0523705025111261E-2</c:v>
                </c:pt>
                <c:pt idx="5279">
                  <c:v>0.17584983539941762</c:v>
                </c:pt>
                <c:pt idx="5280">
                  <c:v>-1.39231742277876</c:v>
                </c:pt>
                <c:pt idx="5281">
                  <c:v>-2.8957686773537219</c:v>
                </c:pt>
                <c:pt idx="5282">
                  <c:v>0.22076867885678411</c:v>
                </c:pt>
                <c:pt idx="5283">
                  <c:v>9.0597950917951025</c:v>
                </c:pt>
                <c:pt idx="5284">
                  <c:v>-1.5150384832807806</c:v>
                </c:pt>
                <c:pt idx="5285">
                  <c:v>-11.518325307690866</c:v>
                </c:pt>
                <c:pt idx="5286">
                  <c:v>10.644156719937438</c:v>
                </c:pt>
                <c:pt idx="5287">
                  <c:v>11.891910249864669</c:v>
                </c:pt>
                <c:pt idx="5288">
                  <c:v>13.208691606785079</c:v>
                </c:pt>
                <c:pt idx="5289">
                  <c:v>10.866763767353351</c:v>
                </c:pt>
                <c:pt idx="5290">
                  <c:v>-5.7459543773934607</c:v>
                </c:pt>
                <c:pt idx="5291">
                  <c:v>11.550907075927366</c:v>
                </c:pt>
                <c:pt idx="5292">
                  <c:v>-1.6017132519074588E-16</c:v>
                </c:pt>
                <c:pt idx="5293">
                  <c:v>0.87689585531068126</c:v>
                </c:pt>
                <c:pt idx="5294">
                  <c:v>-10.45189794595189</c:v>
                </c:pt>
                <c:pt idx="5295">
                  <c:v>3.1915180076762563E-2</c:v>
                </c:pt>
                <c:pt idx="5296">
                  <c:v>-0.39540869252991162</c:v>
                </c:pt>
                <c:pt idx="5297">
                  <c:v>0.22975825095949515</c:v>
                </c:pt>
                <c:pt idx="5298">
                  <c:v>-0.18286405714981094</c:v>
                </c:pt>
                <c:pt idx="5299">
                  <c:v>0.55055246993532481</c:v>
                </c:pt>
                <c:pt idx="5300">
                  <c:v>10.299589633266079</c:v>
                </c:pt>
                <c:pt idx="5301">
                  <c:v>-1.4925936301965395</c:v>
                </c:pt>
                <c:pt idx="5302">
                  <c:v>0.35960766552884693</c:v>
                </c:pt>
                <c:pt idx="5303">
                  <c:v>0.43609911480667379</c:v>
                </c:pt>
                <c:pt idx="5304">
                  <c:v>-5.8765663366692634E-3</c:v>
                </c:pt>
                <c:pt idx="5305">
                  <c:v>-10.759888183221834</c:v>
                </c:pt>
                <c:pt idx="5306">
                  <c:v>-0.28947747478430041</c:v>
                </c:pt>
                <c:pt idx="5307">
                  <c:v>0.10773445154834417</c:v>
                </c:pt>
                <c:pt idx="5308">
                  <c:v>1.051459599356547</c:v>
                </c:pt>
                <c:pt idx="5309">
                  <c:v>0.28706447519686978</c:v>
                </c:pt>
                <c:pt idx="5310">
                  <c:v>-0.44841093678199961</c:v>
                </c:pt>
                <c:pt idx="5311">
                  <c:v>-0.94255413984533942</c:v>
                </c:pt>
                <c:pt idx="5312">
                  <c:v>-1.1271119179033391</c:v>
                </c:pt>
                <c:pt idx="5313">
                  <c:v>-9.75933340719466</c:v>
                </c:pt>
                <c:pt idx="5314">
                  <c:v>-0.12844836546615301</c:v>
                </c:pt>
                <c:pt idx="5315">
                  <c:v>-0.58452545284114354</c:v>
                </c:pt>
                <c:pt idx="5316">
                  <c:v>0.82089167639235217</c:v>
                </c:pt>
                <c:pt idx="5317">
                  <c:v>0.25328642928223183</c:v>
                </c:pt>
                <c:pt idx="5318">
                  <c:v>6.0541541935050562E-2</c:v>
                </c:pt>
                <c:pt idx="5319">
                  <c:v>-9.229619965185119</c:v>
                </c:pt>
                <c:pt idx="5320">
                  <c:v>0.32180791536787218</c:v>
                </c:pt>
                <c:pt idx="5321">
                  <c:v>-0.5252757457347319</c:v>
                </c:pt>
                <c:pt idx="5322">
                  <c:v>-3.7620234951905975</c:v>
                </c:pt>
                <c:pt idx="5323">
                  <c:v>3.2032835983887429</c:v>
                </c:pt>
                <c:pt idx="5324">
                  <c:v>8.3822637581148367</c:v>
                </c:pt>
                <c:pt idx="5325">
                  <c:v>-0.272459418623063</c:v>
                </c:pt>
                <c:pt idx="5326">
                  <c:v>-11.759610821875043</c:v>
                </c:pt>
                <c:pt idx="5327">
                  <c:v>-0.86102358685118985</c:v>
                </c:pt>
                <c:pt idx="5328">
                  <c:v>-1.6374299206152916</c:v>
                </c:pt>
                <c:pt idx="5329">
                  <c:v>-6.7414669864011483</c:v>
                </c:pt>
                <c:pt idx="5330">
                  <c:v>-1.3697566199779778</c:v>
                </c:pt>
                <c:pt idx="5331">
                  <c:v>1.0506260730699681</c:v>
                </c:pt>
                <c:pt idx="5332">
                  <c:v>-0.41203875564900816</c:v>
                </c:pt>
                <c:pt idx="5333">
                  <c:v>12.502003002388932</c:v>
                </c:pt>
                <c:pt idx="5334">
                  <c:v>0.19639721280350361</c:v>
                </c:pt>
                <c:pt idx="5335">
                  <c:v>-0.38434070205592735</c:v>
                </c:pt>
                <c:pt idx="5336">
                  <c:v>1.5040764116124201</c:v>
                </c:pt>
                <c:pt idx="5337">
                  <c:v>1.3312184865166103</c:v>
                </c:pt>
                <c:pt idx="5338">
                  <c:v>-10.147204924942228</c:v>
                </c:pt>
                <c:pt idx="5339">
                  <c:v>-8.6450579349844769</c:v>
                </c:pt>
                <c:pt idx="5340">
                  <c:v>-0.50779464019869636</c:v>
                </c:pt>
                <c:pt idx="5341">
                  <c:v>-0.44938900406962068</c:v>
                </c:pt>
                <c:pt idx="5342">
                  <c:v>-1.6593446970437324</c:v>
                </c:pt>
                <c:pt idx="5343">
                  <c:v>0.23851208669972487</c:v>
                </c:pt>
                <c:pt idx="5344">
                  <c:v>2.5647846187835261</c:v>
                </c:pt>
                <c:pt idx="5345">
                  <c:v>-5.8846427622084656</c:v>
                </c:pt>
                <c:pt idx="5346">
                  <c:v>-9.3822637581148367</c:v>
                </c:pt>
                <c:pt idx="5347">
                  <c:v>0.1347494121132376</c:v>
                </c:pt>
                <c:pt idx="5348">
                  <c:v>-0.42662547355405567</c:v>
                </c:pt>
                <c:pt idx="5349">
                  <c:v>1.0000000000000002</c:v>
                </c:pt>
                <c:pt idx="5350">
                  <c:v>2.8744691179161412</c:v>
                </c:pt>
                <c:pt idx="5351">
                  <c:v>0.33498424771280882</c:v>
                </c:pt>
                <c:pt idx="5352">
                  <c:v>0.52751222853725632</c:v>
                </c:pt>
                <c:pt idx="5353">
                  <c:v>-3.5091725725297014</c:v>
                </c:pt>
                <c:pt idx="5354">
                  <c:v>-8.3055739727558683E-2</c:v>
                </c:pt>
                <c:pt idx="5355">
                  <c:v>-14.081261502082024</c:v>
                </c:pt>
                <c:pt idx="5356">
                  <c:v>0.50978264027181586</c:v>
                </c:pt>
                <c:pt idx="5357">
                  <c:v>-8.3837042924740537</c:v>
                </c:pt>
                <c:pt idx="5358">
                  <c:v>6.0732489820306386</c:v>
                </c:pt>
                <c:pt idx="5359">
                  <c:v>-11.702894141119387</c:v>
                </c:pt>
                <c:pt idx="5360">
                  <c:v>0.28699430477797527</c:v>
                </c:pt>
                <c:pt idx="5361">
                  <c:v>-0.12211030975238293</c:v>
                </c:pt>
                <c:pt idx="5362">
                  <c:v>0.81710623595295029</c:v>
                </c:pt>
                <c:pt idx="5363">
                  <c:v>-0.49333202525558795</c:v>
                </c:pt>
                <c:pt idx="5364">
                  <c:v>-0.59053765097550348</c:v>
                </c:pt>
                <c:pt idx="5365">
                  <c:v>-0.46573732599337009</c:v>
                </c:pt>
                <c:pt idx="5366">
                  <c:v>-1.9971679143134706</c:v>
                </c:pt>
                <c:pt idx="5367">
                  <c:v>-0.69874298415028768</c:v>
                </c:pt>
                <c:pt idx="5368">
                  <c:v>-0.24913996417541281</c:v>
                </c:pt>
                <c:pt idx="5369">
                  <c:v>-0.46573732599337009</c:v>
                </c:pt>
                <c:pt idx="5370">
                  <c:v>-7.6462586799900292</c:v>
                </c:pt>
                <c:pt idx="5371">
                  <c:v>7.0660891904577721</c:v>
                </c:pt>
                <c:pt idx="5372">
                  <c:v>11.989867514616474</c:v>
                </c:pt>
                <c:pt idx="5373">
                  <c:v>-0.99999999999999967</c:v>
                </c:pt>
                <c:pt idx="5374">
                  <c:v>7.1292830169449664</c:v>
                </c:pt>
                <c:pt idx="5375">
                  <c:v>0.20390924273670138</c:v>
                </c:pt>
                <c:pt idx="5376">
                  <c:v>0.32681031626710849</c:v>
                </c:pt>
                <c:pt idx="5377">
                  <c:v>7.0660891904577721</c:v>
                </c:pt>
                <c:pt idx="5378">
                  <c:v>-8.0606959316875546</c:v>
                </c:pt>
                <c:pt idx="5379">
                  <c:v>12.965904504239749</c:v>
                </c:pt>
                <c:pt idx="5380">
                  <c:v>-8.8683081332894673</c:v>
                </c:pt>
                <c:pt idx="5381">
                  <c:v>9.9667457608995313</c:v>
                </c:pt>
                <c:pt idx="5382">
                  <c:v>4.7725895038969277</c:v>
                </c:pt>
                <c:pt idx="5383">
                  <c:v>5.08746284125034</c:v>
                </c:pt>
                <c:pt idx="5384">
                  <c:v>4.7725895038969277</c:v>
                </c:pt>
                <c:pt idx="5385">
                  <c:v>4.7725895038969277</c:v>
                </c:pt>
                <c:pt idx="5386">
                  <c:v>-1.0461684035793</c:v>
                </c:pt>
                <c:pt idx="5387">
                  <c:v>-1.0461684035793</c:v>
                </c:pt>
                <c:pt idx="5388">
                  <c:v>-1.0461684035793</c:v>
                </c:pt>
                <c:pt idx="5389">
                  <c:v>0.95224304071330323</c:v>
                </c:pt>
                <c:pt idx="5390">
                  <c:v>-8.3822637581148367</c:v>
                </c:pt>
                <c:pt idx="5391">
                  <c:v>-1.2196509572509211</c:v>
                </c:pt>
                <c:pt idx="5392">
                  <c:v>-0.18903382439001706</c:v>
                </c:pt>
                <c:pt idx="5393">
                  <c:v>-0.99939900226546474</c:v>
                </c:pt>
                <c:pt idx="5394">
                  <c:v>-1.3190470254508209</c:v>
                </c:pt>
                <c:pt idx="5395">
                  <c:v>-0.25659584539516828</c:v>
                </c:pt>
                <c:pt idx="5396">
                  <c:v>0.12153351734003176</c:v>
                </c:pt>
                <c:pt idx="5397">
                  <c:v>0.12064130656256558</c:v>
                </c:pt>
                <c:pt idx="5398">
                  <c:v>4.7660927150184079E-2</c:v>
                </c:pt>
                <c:pt idx="5399">
                  <c:v>0.94888468427314576</c:v>
                </c:pt>
                <c:pt idx="5400">
                  <c:v>6.0732489820306386</c:v>
                </c:pt>
                <c:pt idx="5401">
                  <c:v>-10.146780789986686</c:v>
                </c:pt>
                <c:pt idx="5402">
                  <c:v>-0.2520632880127906</c:v>
                </c:pt>
                <c:pt idx="5403">
                  <c:v>0.85532024736080925</c:v>
                </c:pt>
                <c:pt idx="5404">
                  <c:v>1.6454838578152486</c:v>
                </c:pt>
                <c:pt idx="5405">
                  <c:v>-1.4150374992788437</c:v>
                </c:pt>
                <c:pt idx="5406">
                  <c:v>1.1970909829735881</c:v>
                </c:pt>
                <c:pt idx="5407">
                  <c:v>0.16664986940945156</c:v>
                </c:pt>
                <c:pt idx="5408">
                  <c:v>0.29034175182952909</c:v>
                </c:pt>
                <c:pt idx="5409">
                  <c:v>6.78426457810513E-2</c:v>
                </c:pt>
                <c:pt idx="5410">
                  <c:v>-4.5712082054786221</c:v>
                </c:pt>
                <c:pt idx="5411">
                  <c:v>-9.5196362528432132</c:v>
                </c:pt>
                <c:pt idx="5412">
                  <c:v>0.53002195090425708</c:v>
                </c:pt>
                <c:pt idx="5413">
                  <c:v>0</c:v>
                </c:pt>
                <c:pt idx="5414">
                  <c:v>8.6414751817473587E-2</c:v>
                </c:pt>
                <c:pt idx="5415">
                  <c:v>-0.6059018384135193</c:v>
                </c:pt>
                <c:pt idx="5416">
                  <c:v>-0.6059018384135193</c:v>
                </c:pt>
                <c:pt idx="5417">
                  <c:v>-0.2588587298626005</c:v>
                </c:pt>
                <c:pt idx="5418">
                  <c:v>-0.35947113017163457</c:v>
                </c:pt>
                <c:pt idx="5419">
                  <c:v>-9.3815429511845849</c:v>
                </c:pt>
                <c:pt idx="5420">
                  <c:v>-0.53688333455484705</c:v>
                </c:pt>
                <c:pt idx="5421">
                  <c:v>-0.53688333455484705</c:v>
                </c:pt>
                <c:pt idx="5422">
                  <c:v>8.3837042924740537</c:v>
                </c:pt>
                <c:pt idx="5423">
                  <c:v>0.73984810269932755</c:v>
                </c:pt>
                <c:pt idx="5424">
                  <c:v>-1.9236862964903299</c:v>
                </c:pt>
                <c:pt idx="5425">
                  <c:v>1.3145106233248791</c:v>
                </c:pt>
                <c:pt idx="5426">
                  <c:v>-0.12988028254690984</c:v>
                </c:pt>
                <c:pt idx="5427">
                  <c:v>0.37750544278224241</c:v>
                </c:pt>
                <c:pt idx="5428">
                  <c:v>-0.59562035293343585</c:v>
                </c:pt>
                <c:pt idx="5429">
                  <c:v>0.80555267942361874</c:v>
                </c:pt>
                <c:pt idx="5430">
                  <c:v>0.59855156546911104</c:v>
                </c:pt>
                <c:pt idx="5431">
                  <c:v>0.65207669657969336</c:v>
                </c:pt>
                <c:pt idx="5432">
                  <c:v>-0.12507713305011739</c:v>
                </c:pt>
                <c:pt idx="5433">
                  <c:v>0.22627585582367626</c:v>
                </c:pt>
                <c:pt idx="5434">
                  <c:v>0.56131123265651062</c:v>
                </c:pt>
                <c:pt idx="5435">
                  <c:v>3.5078875411917041</c:v>
                </c:pt>
                <c:pt idx="5436">
                  <c:v>-1.6678741146630021E-2</c:v>
                </c:pt>
                <c:pt idx="5437">
                  <c:v>-0.14511670785981001</c:v>
                </c:pt>
                <c:pt idx="5438">
                  <c:v>-1.3176151020162798</c:v>
                </c:pt>
                <c:pt idx="5439">
                  <c:v>2.4869873411578589</c:v>
                </c:pt>
                <c:pt idx="5440">
                  <c:v>1.0269670476002697</c:v>
                </c:pt>
                <c:pt idx="5441">
                  <c:v>9.6507980853346678E-2</c:v>
                </c:pt>
                <c:pt idx="5442">
                  <c:v>-6.0660891904577721</c:v>
                </c:pt>
                <c:pt idx="5443">
                  <c:v>-10.059795091795101</c:v>
                </c:pt>
                <c:pt idx="5444">
                  <c:v>-0.2085866218114176</c:v>
                </c:pt>
                <c:pt idx="5445">
                  <c:v>-0.19749628945090483</c:v>
                </c:pt>
                <c:pt idx="5446">
                  <c:v>-0.17658873172332287</c:v>
                </c:pt>
                <c:pt idx="5447">
                  <c:v>-1.3204864809368917</c:v>
                </c:pt>
                <c:pt idx="5448">
                  <c:v>0.3349842477128086</c:v>
                </c:pt>
                <c:pt idx="5449">
                  <c:v>-0.55374377011043596</c:v>
                </c:pt>
                <c:pt idx="5450">
                  <c:v>4.4394119358453436E-2</c:v>
                </c:pt>
                <c:pt idx="5451">
                  <c:v>0.16349873228287956</c:v>
                </c:pt>
                <c:pt idx="5452">
                  <c:v>0.11036044744250532</c:v>
                </c:pt>
                <c:pt idx="5453">
                  <c:v>-1.5801615144573351</c:v>
                </c:pt>
                <c:pt idx="5454">
                  <c:v>0.41503749927884398</c:v>
                </c:pt>
                <c:pt idx="5455">
                  <c:v>-2.6490928381408718</c:v>
                </c:pt>
                <c:pt idx="5456">
                  <c:v>0.3466505242985935</c:v>
                </c:pt>
                <c:pt idx="5457">
                  <c:v>3.8978796954245518</c:v>
                </c:pt>
                <c:pt idx="5458">
                  <c:v>0.75161237013060733</c:v>
                </c:pt>
                <c:pt idx="5459">
                  <c:v>0.35693454471527553</c:v>
                </c:pt>
                <c:pt idx="5460">
                  <c:v>6.0732489820306386</c:v>
                </c:pt>
                <c:pt idx="5461">
                  <c:v>0.11547721741993588</c:v>
                </c:pt>
                <c:pt idx="5462">
                  <c:v>-6.0732489820306386</c:v>
                </c:pt>
                <c:pt idx="5463">
                  <c:v>0.10780328953451476</c:v>
                </c:pt>
                <c:pt idx="5464">
                  <c:v>-1.4703199347800333</c:v>
                </c:pt>
                <c:pt idx="5465">
                  <c:v>0.12663343853101733</c:v>
                </c:pt>
                <c:pt idx="5466">
                  <c:v>-8.3822637581148367</c:v>
                </c:pt>
                <c:pt idx="5467">
                  <c:v>1.7630764975126332</c:v>
                </c:pt>
                <c:pt idx="5468">
                  <c:v>-0.19311534307641978</c:v>
                </c:pt>
                <c:pt idx="5469">
                  <c:v>-2.3734583955274444</c:v>
                </c:pt>
                <c:pt idx="5470">
                  <c:v>0.1116453558289088</c:v>
                </c:pt>
                <c:pt idx="5471">
                  <c:v>0.55551872282867432</c:v>
                </c:pt>
                <c:pt idx="5472">
                  <c:v>-9.7598881832218343</c:v>
                </c:pt>
                <c:pt idx="5473">
                  <c:v>1.299560281858908</c:v>
                </c:pt>
                <c:pt idx="5474">
                  <c:v>-0.51457317282975812</c:v>
                </c:pt>
                <c:pt idx="5475">
                  <c:v>-0.91543570474152691</c:v>
                </c:pt>
                <c:pt idx="5476">
                  <c:v>-0.33198175955128556</c:v>
                </c:pt>
                <c:pt idx="5477">
                  <c:v>-8.6462586799900301</c:v>
                </c:pt>
                <c:pt idx="5478">
                  <c:v>-7.4676055500829985</c:v>
                </c:pt>
                <c:pt idx="5479">
                  <c:v>9.3822637581148367</c:v>
                </c:pt>
                <c:pt idx="5480">
                  <c:v>14.773173556192697</c:v>
                </c:pt>
                <c:pt idx="5481">
                  <c:v>-0.30165569986110097</c:v>
                </c:pt>
                <c:pt idx="5482">
                  <c:v>-0.34632474919482953</c:v>
                </c:pt>
                <c:pt idx="5483">
                  <c:v>-4.0928596086950924</c:v>
                </c:pt>
                <c:pt idx="5484">
                  <c:v>-3.3166863935199291E-2</c:v>
                </c:pt>
                <c:pt idx="5485">
                  <c:v>-13.188279751964144</c:v>
                </c:pt>
                <c:pt idx="5486">
                  <c:v>7.0660891904577738</c:v>
                </c:pt>
                <c:pt idx="5487">
                  <c:v>-7.0660891904577721</c:v>
                </c:pt>
                <c:pt idx="5488">
                  <c:v>-0.12085439487438546</c:v>
                </c:pt>
                <c:pt idx="5489">
                  <c:v>-1.4206104469750456</c:v>
                </c:pt>
                <c:pt idx="5490">
                  <c:v>2.2843080126779323</c:v>
                </c:pt>
                <c:pt idx="5491">
                  <c:v>0.96152585218536413</c:v>
                </c:pt>
                <c:pt idx="5492">
                  <c:v>-9.3822637581148367</c:v>
                </c:pt>
                <c:pt idx="5493">
                  <c:v>8.8683081332894673</c:v>
                </c:pt>
                <c:pt idx="5494">
                  <c:v>-14.935441330931193</c:v>
                </c:pt>
                <c:pt idx="5495">
                  <c:v>0.14787520782237351</c:v>
                </c:pt>
                <c:pt idx="5496">
                  <c:v>-0.26104585274033998</c:v>
                </c:pt>
                <c:pt idx="5497">
                  <c:v>9.9535673550914375E-2</c:v>
                </c:pt>
                <c:pt idx="5498">
                  <c:v>5.3457748368417297</c:v>
                </c:pt>
                <c:pt idx="5499">
                  <c:v>-1.5025003405291835</c:v>
                </c:pt>
                <c:pt idx="5500">
                  <c:v>9.953567355091468E-2</c:v>
                </c:pt>
                <c:pt idx="5501">
                  <c:v>1.2199899311211435</c:v>
                </c:pt>
                <c:pt idx="5502">
                  <c:v>0.14359085362884985</c:v>
                </c:pt>
                <c:pt idx="5503">
                  <c:v>-10.147204924942228</c:v>
                </c:pt>
                <c:pt idx="5504">
                  <c:v>-0.28439972676189584</c:v>
                </c:pt>
                <c:pt idx="5505">
                  <c:v>-0.2947432655611319</c:v>
                </c:pt>
                <c:pt idx="5506">
                  <c:v>-0.32192809488736251</c:v>
                </c:pt>
                <c:pt idx="5507">
                  <c:v>1.2061493422921437</c:v>
                </c:pt>
                <c:pt idx="5508">
                  <c:v>-0.23967041276828338</c:v>
                </c:pt>
                <c:pt idx="5509">
                  <c:v>1.2111408914577499</c:v>
                </c:pt>
                <c:pt idx="5510">
                  <c:v>-8.0624959257337636</c:v>
                </c:pt>
                <c:pt idx="5511">
                  <c:v>12.208742403223331</c:v>
                </c:pt>
                <c:pt idx="5512">
                  <c:v>-2.3193340965123643</c:v>
                </c:pt>
                <c:pt idx="5513">
                  <c:v>-0.27646226937026208</c:v>
                </c:pt>
                <c:pt idx="5514">
                  <c:v>-0.31828426639925628</c:v>
                </c:pt>
                <c:pt idx="5515">
                  <c:v>-0.19301647581827597</c:v>
                </c:pt>
                <c:pt idx="5516">
                  <c:v>-0.43456552493810818</c:v>
                </c:pt>
                <c:pt idx="5517">
                  <c:v>-0.52747881696368681</c:v>
                </c:pt>
                <c:pt idx="5518">
                  <c:v>0.2746697311546536</c:v>
                </c:pt>
                <c:pt idx="5519">
                  <c:v>0.2746697311546536</c:v>
                </c:pt>
                <c:pt idx="5520">
                  <c:v>0.2746697311546536</c:v>
                </c:pt>
                <c:pt idx="5521">
                  <c:v>0.2746697311546536</c:v>
                </c:pt>
                <c:pt idx="5522">
                  <c:v>0.2746697311546536</c:v>
                </c:pt>
                <c:pt idx="5523">
                  <c:v>0.2746697311546536</c:v>
                </c:pt>
                <c:pt idx="5524">
                  <c:v>0.2746697311546536</c:v>
                </c:pt>
                <c:pt idx="5525">
                  <c:v>0.2746697311546536</c:v>
                </c:pt>
                <c:pt idx="5526">
                  <c:v>0.2746697311546536</c:v>
                </c:pt>
                <c:pt idx="5527">
                  <c:v>-0.58982825589297228</c:v>
                </c:pt>
                <c:pt idx="5528">
                  <c:v>0.2746697311546536</c:v>
                </c:pt>
                <c:pt idx="5529">
                  <c:v>0.2746697311546536</c:v>
                </c:pt>
                <c:pt idx="5530">
                  <c:v>0.2746697311546536</c:v>
                </c:pt>
                <c:pt idx="5531">
                  <c:v>-1.5915249692390578</c:v>
                </c:pt>
                <c:pt idx="5532">
                  <c:v>-18.898492156177436</c:v>
                </c:pt>
                <c:pt idx="5533">
                  <c:v>-20</c:v>
                </c:pt>
                <c:pt idx="5534">
                  <c:v>-20</c:v>
                </c:pt>
                <c:pt idx="5535">
                  <c:v>0.96916515200765585</c:v>
                </c:pt>
                <c:pt idx="5536">
                  <c:v>-20</c:v>
                </c:pt>
                <c:pt idx="5537">
                  <c:v>-20</c:v>
                </c:pt>
                <c:pt idx="5538">
                  <c:v>0.96916515200765585</c:v>
                </c:pt>
                <c:pt idx="5539">
                  <c:v>-18.898492156177436</c:v>
                </c:pt>
                <c:pt idx="5540">
                  <c:v>0.96916515200765585</c:v>
                </c:pt>
                <c:pt idx="5541">
                  <c:v>-18.898492156177436</c:v>
                </c:pt>
                <c:pt idx="5542">
                  <c:v>0.96916515200765585</c:v>
                </c:pt>
                <c:pt idx="5543">
                  <c:v>-18.705003455906379</c:v>
                </c:pt>
                <c:pt idx="5544">
                  <c:v>-18.705003455906379</c:v>
                </c:pt>
                <c:pt idx="5545">
                  <c:v>-18.705003455906379</c:v>
                </c:pt>
                <c:pt idx="5546">
                  <c:v>-0.6383181498611914</c:v>
                </c:pt>
                <c:pt idx="5547">
                  <c:v>-0.6383181498611914</c:v>
                </c:pt>
                <c:pt idx="5548">
                  <c:v>-0.6383181498611914</c:v>
                </c:pt>
                <c:pt idx="5549">
                  <c:v>-0.6383181498611914</c:v>
                </c:pt>
                <c:pt idx="5550">
                  <c:v>-0.6383181498611914</c:v>
                </c:pt>
                <c:pt idx="5551">
                  <c:v>-0.6383181498611914</c:v>
                </c:pt>
                <c:pt idx="5552">
                  <c:v>-0.6383181498611914</c:v>
                </c:pt>
                <c:pt idx="5553">
                  <c:v>-0.6383181498611914</c:v>
                </c:pt>
                <c:pt idx="5554">
                  <c:v>-0.6383181498611914</c:v>
                </c:pt>
                <c:pt idx="5555">
                  <c:v>-0.21469118396965375</c:v>
                </c:pt>
                <c:pt idx="5556">
                  <c:v>-0.21469118396965375</c:v>
                </c:pt>
                <c:pt idx="5557">
                  <c:v>-0.21469118396965375</c:v>
                </c:pt>
                <c:pt idx="5558">
                  <c:v>-0.21469118396965375</c:v>
                </c:pt>
                <c:pt idx="5559">
                  <c:v>-0.21469118396965375</c:v>
                </c:pt>
                <c:pt idx="5560">
                  <c:v>-0.21469118396965375</c:v>
                </c:pt>
                <c:pt idx="5561">
                  <c:v>-0.21469118396965375</c:v>
                </c:pt>
                <c:pt idx="5562">
                  <c:v>-0.21469118396965375</c:v>
                </c:pt>
                <c:pt idx="5563">
                  <c:v>-0.21469118396965375</c:v>
                </c:pt>
                <c:pt idx="5564">
                  <c:v>-0.21469118396965375</c:v>
                </c:pt>
                <c:pt idx="5565">
                  <c:v>-0.21469118396965375</c:v>
                </c:pt>
                <c:pt idx="5566">
                  <c:v>-0.59053765097550348</c:v>
                </c:pt>
                <c:pt idx="5567">
                  <c:v>-0.59053765097550348</c:v>
                </c:pt>
                <c:pt idx="5568">
                  <c:v>-0.46449089736927762</c:v>
                </c:pt>
                <c:pt idx="5569">
                  <c:v>-0.59053765097550348</c:v>
                </c:pt>
                <c:pt idx="5570">
                  <c:v>3.6164351084041808</c:v>
                </c:pt>
                <c:pt idx="5571">
                  <c:v>-0.6383181498611914</c:v>
                </c:pt>
                <c:pt idx="5572">
                  <c:v>-0.6383181498611914</c:v>
                </c:pt>
                <c:pt idx="5573">
                  <c:v>-0.6383181498611914</c:v>
                </c:pt>
                <c:pt idx="5574">
                  <c:v>-0.21469118396965375</c:v>
                </c:pt>
                <c:pt idx="5575">
                  <c:v>0.2746697311546536</c:v>
                </c:pt>
                <c:pt idx="5576">
                  <c:v>3.0379067923489913</c:v>
                </c:pt>
                <c:pt idx="5577">
                  <c:v>-0.97833163034642179</c:v>
                </c:pt>
                <c:pt idx="5578">
                  <c:v>-0.21469118396965375</c:v>
                </c:pt>
                <c:pt idx="5579">
                  <c:v>5.1880268078176233</c:v>
                </c:pt>
                <c:pt idx="5580">
                  <c:v>-10.931722448588454</c:v>
                </c:pt>
                <c:pt idx="5581">
                  <c:v>2.876728625098266</c:v>
                </c:pt>
                <c:pt idx="5582">
                  <c:v>-3.8543787584473765</c:v>
                </c:pt>
                <c:pt idx="5583">
                  <c:v>-0.45727271957958127</c:v>
                </c:pt>
                <c:pt idx="5584">
                  <c:v>-0.63005039024969445</c:v>
                </c:pt>
                <c:pt idx="5585">
                  <c:v>-15.143702076857931</c:v>
                </c:pt>
                <c:pt idx="5586">
                  <c:v>1.9993443785204652</c:v>
                </c:pt>
                <c:pt idx="5587">
                  <c:v>0.43956621337296159</c:v>
                </c:pt>
                <c:pt idx="5588">
                  <c:v>-0.10433665981473561</c:v>
                </c:pt>
                <c:pt idx="5589">
                  <c:v>-7.0028699207883321E-2</c:v>
                </c:pt>
                <c:pt idx="5590">
                  <c:v>1.5825600105058517</c:v>
                </c:pt>
                <c:pt idx="5591">
                  <c:v>11.188176705998536</c:v>
                </c:pt>
                <c:pt idx="5592">
                  <c:v>-8.8355874420846969E-2</c:v>
                </c:pt>
                <c:pt idx="5593">
                  <c:v>-0.11211036632153717</c:v>
                </c:pt>
                <c:pt idx="5594">
                  <c:v>-8.8683081332894673</c:v>
                </c:pt>
                <c:pt idx="5595">
                  <c:v>-0.78532861572760537</c:v>
                </c:pt>
                <c:pt idx="5596">
                  <c:v>0.79267502675249391</c:v>
                </c:pt>
                <c:pt idx="5597">
                  <c:v>1.2075954194083673</c:v>
                </c:pt>
                <c:pt idx="5598">
                  <c:v>-0.1904772412596854</c:v>
                </c:pt>
                <c:pt idx="5599">
                  <c:v>1.4468033554916861</c:v>
                </c:pt>
                <c:pt idx="5600">
                  <c:v>-3.2456595036542764E-3</c:v>
                </c:pt>
                <c:pt idx="5601">
                  <c:v>-1.1176515886542731</c:v>
                </c:pt>
                <c:pt idx="5602">
                  <c:v>1.6121141069811231</c:v>
                </c:pt>
                <c:pt idx="5603">
                  <c:v>0.50779464019869636</c:v>
                </c:pt>
                <c:pt idx="5604">
                  <c:v>-1.2609341943188304</c:v>
                </c:pt>
                <c:pt idx="5605">
                  <c:v>-0.34788817642326586</c:v>
                </c:pt>
                <c:pt idx="5606">
                  <c:v>5.0214885230174549</c:v>
                </c:pt>
                <c:pt idx="5607">
                  <c:v>0.96983200752178012</c:v>
                </c:pt>
                <c:pt idx="5608">
                  <c:v>4.9492159717333508E-3</c:v>
                </c:pt>
                <c:pt idx="5609">
                  <c:v>1.1234742383040164</c:v>
                </c:pt>
                <c:pt idx="5610">
                  <c:v>-0.59212229229402225</c:v>
                </c:pt>
                <c:pt idx="5611">
                  <c:v>-7.1258683169822062E-2</c:v>
                </c:pt>
                <c:pt idx="5612">
                  <c:v>0.60921004696783343</c:v>
                </c:pt>
                <c:pt idx="5613">
                  <c:v>-7.1892918481785556E-2</c:v>
                </c:pt>
                <c:pt idx="5614">
                  <c:v>-0.21560325567380892</c:v>
                </c:pt>
                <c:pt idx="5615">
                  <c:v>-0.12571640192477429</c:v>
                </c:pt>
                <c:pt idx="5616">
                  <c:v>5.7363695491441553E-3</c:v>
                </c:pt>
                <c:pt idx="5617">
                  <c:v>-0.23769155771933034</c:v>
                </c:pt>
                <c:pt idx="5618">
                  <c:v>0.82131486390244457</c:v>
                </c:pt>
                <c:pt idx="5619">
                  <c:v>-0.26553319781966062</c:v>
                </c:pt>
                <c:pt idx="5620">
                  <c:v>6.8386974980250134E-2</c:v>
                </c:pt>
                <c:pt idx="5621">
                  <c:v>-0.13372435972674121</c:v>
                </c:pt>
                <c:pt idx="5622">
                  <c:v>-0.50434404051287196</c:v>
                </c:pt>
                <c:pt idx="5623">
                  <c:v>-0.22677086184702214</c:v>
                </c:pt>
                <c:pt idx="5624">
                  <c:v>-0.63521804583800601</c:v>
                </c:pt>
                <c:pt idx="5625">
                  <c:v>0.46262695779710367</c:v>
                </c:pt>
                <c:pt idx="5626">
                  <c:v>-7.1790683068010466E-2</c:v>
                </c:pt>
                <c:pt idx="5627">
                  <c:v>-0.38142910663602403</c:v>
                </c:pt>
                <c:pt idx="5628">
                  <c:v>-0.10020498232695925</c:v>
                </c:pt>
                <c:pt idx="5629">
                  <c:v>-7.9434467494404803E-2</c:v>
                </c:pt>
                <c:pt idx="5630">
                  <c:v>-0.21021770739034584</c:v>
                </c:pt>
                <c:pt idx="5631">
                  <c:v>-0.47275299713513147</c:v>
                </c:pt>
                <c:pt idx="5632">
                  <c:v>-0.73081336718461098</c:v>
                </c:pt>
                <c:pt idx="5633">
                  <c:v>-0.27485984123058327</c:v>
                </c:pt>
                <c:pt idx="5634">
                  <c:v>-1.3093280581077285</c:v>
                </c:pt>
                <c:pt idx="5635">
                  <c:v>-0.99759750978469541</c:v>
                </c:pt>
                <c:pt idx="5636">
                  <c:v>0.84245872301351987</c:v>
                </c:pt>
                <c:pt idx="5637">
                  <c:v>-7.5288127304237451E-2</c:v>
                </c:pt>
                <c:pt idx="5638">
                  <c:v>-2.7697319430298264</c:v>
                </c:pt>
                <c:pt idx="5639">
                  <c:v>-8.3837042924740537</c:v>
                </c:pt>
                <c:pt idx="5640">
                  <c:v>13.380911949563341</c:v>
                </c:pt>
                <c:pt idx="5641">
                  <c:v>-4.9237783241587012</c:v>
                </c:pt>
                <c:pt idx="5642">
                  <c:v>0.53532849217971368</c:v>
                </c:pt>
                <c:pt idx="5643">
                  <c:v>-10.146780789986686</c:v>
                </c:pt>
                <c:pt idx="5644">
                  <c:v>0.19408705211630226</c:v>
                </c:pt>
                <c:pt idx="5645">
                  <c:v>-0.35341371360212515</c:v>
                </c:pt>
                <c:pt idx="5646">
                  <c:v>-6.7992977052114698E-2</c:v>
                </c:pt>
                <c:pt idx="5647">
                  <c:v>-0.50673733341565386</c:v>
                </c:pt>
                <c:pt idx="5648">
                  <c:v>-4.9339552752284739</c:v>
                </c:pt>
                <c:pt idx="5649">
                  <c:v>-2.9909642731714044E-2</c:v>
                </c:pt>
                <c:pt idx="5650">
                  <c:v>-12.362765744153956</c:v>
                </c:pt>
                <c:pt idx="5651">
                  <c:v>-6.3219280948873617</c:v>
                </c:pt>
                <c:pt idx="5652">
                  <c:v>-10.059795091795101</c:v>
                </c:pt>
                <c:pt idx="5653">
                  <c:v>11.307200809140809</c:v>
                </c:pt>
                <c:pt idx="5654">
                  <c:v>-1.3870231231092474</c:v>
                </c:pt>
                <c:pt idx="5655">
                  <c:v>0.94353669121129369</c:v>
                </c:pt>
                <c:pt idx="5656">
                  <c:v>0.20945336562894978</c:v>
                </c:pt>
                <c:pt idx="5657">
                  <c:v>-11.518489240994933</c:v>
                </c:pt>
                <c:pt idx="5658">
                  <c:v>-7.0660891904577721</c:v>
                </c:pt>
                <c:pt idx="5659">
                  <c:v>0.27525483596977163</c:v>
                </c:pt>
                <c:pt idx="5660">
                  <c:v>-0.17376706773670642</c:v>
                </c:pt>
                <c:pt idx="5661">
                  <c:v>0.56390088519332671</c:v>
                </c:pt>
                <c:pt idx="5662">
                  <c:v>0.73504711643550669</c:v>
                </c:pt>
                <c:pt idx="5663">
                  <c:v>-4.5095202583514498</c:v>
                </c:pt>
                <c:pt idx="5664">
                  <c:v>-13.476788387388277</c:v>
                </c:pt>
                <c:pt idx="5665">
                  <c:v>0.3955490696874836</c:v>
                </c:pt>
                <c:pt idx="5666">
                  <c:v>-0.2009126939259962</c:v>
                </c:pt>
                <c:pt idx="5667">
                  <c:v>0.50546458040678699</c:v>
                </c:pt>
                <c:pt idx="5668">
                  <c:v>1.4959574946624115</c:v>
                </c:pt>
                <c:pt idx="5669">
                  <c:v>0.3197068549706843</c:v>
                </c:pt>
                <c:pt idx="5670">
                  <c:v>0.10962449117449793</c:v>
                </c:pt>
                <c:pt idx="5671">
                  <c:v>4.4546438953261935E-2</c:v>
                </c:pt>
                <c:pt idx="5672">
                  <c:v>-11.840515686924171</c:v>
                </c:pt>
                <c:pt idx="5673">
                  <c:v>0.18727856819258065</c:v>
                </c:pt>
                <c:pt idx="5674">
                  <c:v>-6.3872183166385002E-2</c:v>
                </c:pt>
                <c:pt idx="5675">
                  <c:v>-8.0624959257337636</c:v>
                </c:pt>
                <c:pt idx="5676">
                  <c:v>0.50247028469557853</c:v>
                </c:pt>
                <c:pt idx="5677">
                  <c:v>0.56469010569489486</c:v>
                </c:pt>
                <c:pt idx="5678">
                  <c:v>1.1375035237499351</c:v>
                </c:pt>
                <c:pt idx="5679">
                  <c:v>0.15184296302245517</c:v>
                </c:pt>
                <c:pt idx="5680">
                  <c:v>7.0660891904577738</c:v>
                </c:pt>
                <c:pt idx="5681">
                  <c:v>-6.1776197586689709E-2</c:v>
                </c:pt>
                <c:pt idx="5682">
                  <c:v>-8.2583227203405482E-2</c:v>
                </c:pt>
                <c:pt idx="5683">
                  <c:v>-0.20691920892451407</c:v>
                </c:pt>
                <c:pt idx="5684">
                  <c:v>-9.9047369250809078E-2</c:v>
                </c:pt>
                <c:pt idx="5685">
                  <c:v>0.101538026462062</c:v>
                </c:pt>
                <c:pt idx="5686">
                  <c:v>7.853340254668964E-2</c:v>
                </c:pt>
                <c:pt idx="5687">
                  <c:v>0.34513548604868799</c:v>
                </c:pt>
                <c:pt idx="5688">
                  <c:v>-0.52156741943264684</c:v>
                </c:pt>
                <c:pt idx="5689">
                  <c:v>-0.52156741943264684</c:v>
                </c:pt>
                <c:pt idx="5690">
                  <c:v>12.059119092544519</c:v>
                </c:pt>
                <c:pt idx="5691">
                  <c:v>0</c:v>
                </c:pt>
                <c:pt idx="5692">
                  <c:v>-0.11450462959610996</c:v>
                </c:pt>
                <c:pt idx="5693">
                  <c:v>0.1973014403736178</c:v>
                </c:pt>
                <c:pt idx="5694">
                  <c:v>-9.9056654984513923E-2</c:v>
                </c:pt>
                <c:pt idx="5695">
                  <c:v>-0.20055569428523659</c:v>
                </c:pt>
                <c:pt idx="5696">
                  <c:v>-0.18153017075707531</c:v>
                </c:pt>
                <c:pt idx="5697">
                  <c:v>1.1802079747041729</c:v>
                </c:pt>
                <c:pt idx="5698">
                  <c:v>6.3009797525800201E-2</c:v>
                </c:pt>
                <c:pt idx="5699">
                  <c:v>11.840515686924171</c:v>
                </c:pt>
                <c:pt idx="5700">
                  <c:v>10.229219383469125</c:v>
                </c:pt>
                <c:pt idx="5701">
                  <c:v>-14.183040855400924</c:v>
                </c:pt>
                <c:pt idx="5702">
                  <c:v>-6.2449171940605241</c:v>
                </c:pt>
                <c:pt idx="5703">
                  <c:v>0.4381211123918845</c:v>
                </c:pt>
                <c:pt idx="5704">
                  <c:v>1.5941543869021503E-2</c:v>
                </c:pt>
                <c:pt idx="5705">
                  <c:v>2.8242892958582722E-2</c:v>
                </c:pt>
                <c:pt idx="5706">
                  <c:v>0.59436119872340554</c:v>
                </c:pt>
                <c:pt idx="5707">
                  <c:v>1.7702001733459045E-2</c:v>
                </c:pt>
                <c:pt idx="5708">
                  <c:v>1.9975975097846954</c:v>
                </c:pt>
                <c:pt idx="5709">
                  <c:v>0.28950661719498505</c:v>
                </c:pt>
                <c:pt idx="5710">
                  <c:v>0.48542682717024171</c:v>
                </c:pt>
                <c:pt idx="5711">
                  <c:v>-3.5805622074305785</c:v>
                </c:pt>
                <c:pt idx="5712">
                  <c:v>12.248915863856213</c:v>
                </c:pt>
                <c:pt idx="5713">
                  <c:v>3.2181065913148039</c:v>
                </c:pt>
                <c:pt idx="5714">
                  <c:v>6.0732489820306386</c:v>
                </c:pt>
                <c:pt idx="5715">
                  <c:v>-6.3279268355088059</c:v>
                </c:pt>
                <c:pt idx="5716">
                  <c:v>0.91753783980802728</c:v>
                </c:pt>
                <c:pt idx="5717">
                  <c:v>-0.71590397863837674</c:v>
                </c:pt>
                <c:pt idx="5718">
                  <c:v>14.188228229901359</c:v>
                </c:pt>
                <c:pt idx="5719">
                  <c:v>0.248312900127028</c:v>
                </c:pt>
                <c:pt idx="5720">
                  <c:v>-2.9069707431067142</c:v>
                </c:pt>
                <c:pt idx="5721">
                  <c:v>-0.83364161357788003</c:v>
                </c:pt>
                <c:pt idx="5722">
                  <c:v>-1.5789687445267055</c:v>
                </c:pt>
                <c:pt idx="5723">
                  <c:v>-3.4138357540690909</c:v>
                </c:pt>
                <c:pt idx="5724">
                  <c:v>1.4847764407313278E-2</c:v>
                </c:pt>
                <c:pt idx="5725">
                  <c:v>-0.25873426840016855</c:v>
                </c:pt>
                <c:pt idx="5726">
                  <c:v>-2.1028263519503065</c:v>
                </c:pt>
                <c:pt idx="5727">
                  <c:v>0.12530822677962988</c:v>
                </c:pt>
                <c:pt idx="5728">
                  <c:v>0.19450302416297849</c:v>
                </c:pt>
                <c:pt idx="5729">
                  <c:v>-5.2851882265735332E-2</c:v>
                </c:pt>
                <c:pt idx="5730">
                  <c:v>-0.91658399181236261</c:v>
                </c:pt>
                <c:pt idx="5731">
                  <c:v>1.229278806921688</c:v>
                </c:pt>
                <c:pt idx="5732">
                  <c:v>-0.14438990933517479</c:v>
                </c:pt>
                <c:pt idx="5733">
                  <c:v>-7.6462586799900292</c:v>
                </c:pt>
                <c:pt idx="5734">
                  <c:v>-12.840384550711667</c:v>
                </c:pt>
                <c:pt idx="5735">
                  <c:v>-0.51713568689757983</c:v>
                </c:pt>
                <c:pt idx="5736">
                  <c:v>0</c:v>
                </c:pt>
                <c:pt idx="5737">
                  <c:v>-4.0019932082453226E-2</c:v>
                </c:pt>
                <c:pt idx="5738">
                  <c:v>-0.22521294039882661</c:v>
                </c:pt>
                <c:pt idx="5739">
                  <c:v>1.697973747793172E-2</c:v>
                </c:pt>
                <c:pt idx="5740">
                  <c:v>7.070299134320189E-2</c:v>
                </c:pt>
                <c:pt idx="5741">
                  <c:v>0.14030457206117622</c:v>
                </c:pt>
                <c:pt idx="5742">
                  <c:v>4.5391902814014368E-2</c:v>
                </c:pt>
                <c:pt idx="5743">
                  <c:v>12.904383739997945</c:v>
                </c:pt>
                <c:pt idx="5744">
                  <c:v>-1.9082075240805099</c:v>
                </c:pt>
                <c:pt idx="5745">
                  <c:v>-11.866506212226202</c:v>
                </c:pt>
                <c:pt idx="5746">
                  <c:v>-0.16128090703306053</c:v>
                </c:pt>
                <c:pt idx="5747">
                  <c:v>-1.2626137687528534</c:v>
                </c:pt>
                <c:pt idx="5748">
                  <c:v>5.7459543773934607</c:v>
                </c:pt>
                <c:pt idx="5749">
                  <c:v>-2.8579809951275723</c:v>
                </c:pt>
                <c:pt idx="5750">
                  <c:v>-0.46877663747248505</c:v>
                </c:pt>
                <c:pt idx="5751">
                  <c:v>-0.25823341956997281</c:v>
                </c:pt>
                <c:pt idx="5752">
                  <c:v>10.607638548990797</c:v>
                </c:pt>
                <c:pt idx="5753">
                  <c:v>-6.5163448136298916</c:v>
                </c:pt>
                <c:pt idx="5754">
                  <c:v>-9.7604427459966399</c:v>
                </c:pt>
                <c:pt idx="5755">
                  <c:v>-11.013322673425447</c:v>
                </c:pt>
                <c:pt idx="5756">
                  <c:v>-9.229619965185119</c:v>
                </c:pt>
                <c:pt idx="5757">
                  <c:v>6.0732489820306386</c:v>
                </c:pt>
                <c:pt idx="5758">
                  <c:v>11.416621621364193</c:v>
                </c:pt>
                <c:pt idx="5759">
                  <c:v>9.3822637581148385</c:v>
                </c:pt>
                <c:pt idx="5760">
                  <c:v>3.2730184944064162</c:v>
                </c:pt>
                <c:pt idx="5761">
                  <c:v>18.967662509935639</c:v>
                </c:pt>
                <c:pt idx="5762">
                  <c:v>-2.1258117533085148</c:v>
                </c:pt>
                <c:pt idx="5763">
                  <c:v>-1.9750330844834245</c:v>
                </c:pt>
                <c:pt idx="5764">
                  <c:v>-0.58463465273863213</c:v>
                </c:pt>
                <c:pt idx="5765">
                  <c:v>1.7755480564852579</c:v>
                </c:pt>
                <c:pt idx="5766">
                  <c:v>-10.866506212226202</c:v>
                </c:pt>
                <c:pt idx="5767">
                  <c:v>4.2930018194881523</c:v>
                </c:pt>
                <c:pt idx="5768">
                  <c:v>-1.3833286395515059</c:v>
                </c:pt>
                <c:pt idx="5769">
                  <c:v>0.96227237876513305</c:v>
                </c:pt>
                <c:pt idx="5770">
                  <c:v>0.2466399675831254</c:v>
                </c:pt>
                <c:pt idx="5771">
                  <c:v>0.92265791146683562</c:v>
                </c:pt>
                <c:pt idx="5772">
                  <c:v>-2.9341120643435432</c:v>
                </c:pt>
                <c:pt idx="5773">
                  <c:v>13.258615104315302</c:v>
                </c:pt>
                <c:pt idx="5774">
                  <c:v>-1.0442132058161899</c:v>
                </c:pt>
                <c:pt idx="5775">
                  <c:v>3.441517128838985</c:v>
                </c:pt>
                <c:pt idx="5776">
                  <c:v>-6.2029400586702756</c:v>
                </c:pt>
                <c:pt idx="5777">
                  <c:v>-1.7369655941662063</c:v>
                </c:pt>
                <c:pt idx="5778">
                  <c:v>-14.081289245950657</c:v>
                </c:pt>
                <c:pt idx="5779">
                  <c:v>11.344665782303407</c:v>
                </c:pt>
                <c:pt idx="5780">
                  <c:v>-11.268542000300123</c:v>
                </c:pt>
                <c:pt idx="5781">
                  <c:v>2.309014776084199</c:v>
                </c:pt>
                <c:pt idx="5782">
                  <c:v>7.0660891904577738</c:v>
                </c:pt>
                <c:pt idx="5783">
                  <c:v>10.703326841459814</c:v>
                </c:pt>
                <c:pt idx="5784">
                  <c:v>3.7894330140603425</c:v>
                </c:pt>
                <c:pt idx="5785">
                  <c:v>-10.703038388986418</c:v>
                </c:pt>
                <c:pt idx="5786">
                  <c:v>0.37595981098955289</c:v>
                </c:pt>
                <c:pt idx="5787">
                  <c:v>0.5405683813627028</c:v>
                </c:pt>
                <c:pt idx="5788">
                  <c:v>-0.55596262899860405</c:v>
                </c:pt>
                <c:pt idx="5789">
                  <c:v>1.7040151723649195</c:v>
                </c:pt>
                <c:pt idx="5790">
                  <c:v>-12.977816540594029</c:v>
                </c:pt>
                <c:pt idx="5791">
                  <c:v>-0.15200309344504978</c:v>
                </c:pt>
                <c:pt idx="5792">
                  <c:v>-11.013322673425447</c:v>
                </c:pt>
                <c:pt idx="5793">
                  <c:v>-1.2563397532597858</c:v>
                </c:pt>
                <c:pt idx="5794">
                  <c:v>0.13430109171159113</c:v>
                </c:pt>
                <c:pt idx="5795">
                  <c:v>0.32132709715282676</c:v>
                </c:pt>
                <c:pt idx="5796">
                  <c:v>-1.5142383421975758</c:v>
                </c:pt>
                <c:pt idx="5797">
                  <c:v>-8.8536674601657039E-2</c:v>
                </c:pt>
                <c:pt idx="5798">
                  <c:v>-5.0874628412503391</c:v>
                </c:pt>
                <c:pt idx="5799">
                  <c:v>8.0170348683983053E-2</c:v>
                </c:pt>
                <c:pt idx="5800">
                  <c:v>0.73696559416620611</c:v>
                </c:pt>
                <c:pt idx="5801">
                  <c:v>-0.46394709975979009</c:v>
                </c:pt>
                <c:pt idx="5802">
                  <c:v>-1.9621735627633441</c:v>
                </c:pt>
                <c:pt idx="5803">
                  <c:v>-10.229619965185119</c:v>
                </c:pt>
                <c:pt idx="5804">
                  <c:v>10.059795091795101</c:v>
                </c:pt>
                <c:pt idx="5805">
                  <c:v>-1.5838946286954287</c:v>
                </c:pt>
                <c:pt idx="5806">
                  <c:v>8.0624959257337636</c:v>
                </c:pt>
                <c:pt idx="5807">
                  <c:v>-12.929320060953852</c:v>
                </c:pt>
                <c:pt idx="5808">
                  <c:v>0.87359522068891216</c:v>
                </c:pt>
                <c:pt idx="5809">
                  <c:v>-0.90689059560851881</c:v>
                </c:pt>
                <c:pt idx="5810">
                  <c:v>10.759888183221834</c:v>
                </c:pt>
                <c:pt idx="5811">
                  <c:v>0.35492721333770427</c:v>
                </c:pt>
                <c:pt idx="5812">
                  <c:v>0.21572869105543727</c:v>
                </c:pt>
                <c:pt idx="5813">
                  <c:v>9.3109404391481757E-2</c:v>
                </c:pt>
                <c:pt idx="5814">
                  <c:v>2.309014776084199</c:v>
                </c:pt>
                <c:pt idx="5815">
                  <c:v>-12.208742403223331</c:v>
                </c:pt>
                <c:pt idx="5816">
                  <c:v>-2.8744691179161412</c:v>
                </c:pt>
                <c:pt idx="5817">
                  <c:v>3.8073549220576046</c:v>
                </c:pt>
                <c:pt idx="5818">
                  <c:v>2.7365569088998969</c:v>
                </c:pt>
                <c:pt idx="5819">
                  <c:v>-12.208843990734614</c:v>
                </c:pt>
                <c:pt idx="5820">
                  <c:v>-15.708149866570883</c:v>
                </c:pt>
                <c:pt idx="5821">
                  <c:v>2.1148302482373573</c:v>
                </c:pt>
                <c:pt idx="5822">
                  <c:v>1.7775217136696342</c:v>
                </c:pt>
                <c:pt idx="5823">
                  <c:v>-11.188382790570113</c:v>
                </c:pt>
                <c:pt idx="5824">
                  <c:v>7.6486571760385464</c:v>
                </c:pt>
                <c:pt idx="5825">
                  <c:v>2.4232463125543773</c:v>
                </c:pt>
                <c:pt idx="5826">
                  <c:v>-2.6545882958924891</c:v>
                </c:pt>
                <c:pt idx="5827">
                  <c:v>3.0126919596970199</c:v>
                </c:pt>
                <c:pt idx="5828">
                  <c:v>-0.21516809456853561</c:v>
                </c:pt>
                <c:pt idx="5829">
                  <c:v>-0.64748358527921457</c:v>
                </c:pt>
                <c:pt idx="5830">
                  <c:v>4.5439251449477585E-3</c:v>
                </c:pt>
                <c:pt idx="5831">
                  <c:v>0.35755200461808345</c:v>
                </c:pt>
                <c:pt idx="5832">
                  <c:v>1.3763758789097387</c:v>
                </c:pt>
                <c:pt idx="5833">
                  <c:v>10.518653155673389</c:v>
                </c:pt>
                <c:pt idx="5834">
                  <c:v>4.7039755695496552E-2</c:v>
                </c:pt>
                <c:pt idx="5835">
                  <c:v>-0.26743510586283925</c:v>
                </c:pt>
                <c:pt idx="5836">
                  <c:v>0.68557781430042986</c:v>
                </c:pt>
                <c:pt idx="5837">
                  <c:v>-0.5077606916372629</c:v>
                </c:pt>
                <c:pt idx="5838">
                  <c:v>-0.53178246286198128</c:v>
                </c:pt>
                <c:pt idx="5839">
                  <c:v>2.925999418556223</c:v>
                </c:pt>
                <c:pt idx="5840">
                  <c:v>-0.68553199376517304</c:v>
                </c:pt>
                <c:pt idx="5841">
                  <c:v>8.8672787397096631</c:v>
                </c:pt>
                <c:pt idx="5842">
                  <c:v>0.37928747432964216</c:v>
                </c:pt>
                <c:pt idx="5843">
                  <c:v>13.188279751964144</c:v>
                </c:pt>
                <c:pt idx="5844">
                  <c:v>-0.43140657168585511</c:v>
                </c:pt>
                <c:pt idx="5845">
                  <c:v>-12.745464248276845</c:v>
                </c:pt>
                <c:pt idx="5846">
                  <c:v>-9.9667457608995313</c:v>
                </c:pt>
                <c:pt idx="5847">
                  <c:v>8.0624959257337636</c:v>
                </c:pt>
                <c:pt idx="5848">
                  <c:v>7.0660891904577738</c:v>
                </c:pt>
                <c:pt idx="5849">
                  <c:v>-1.1287937539122472</c:v>
                </c:pt>
                <c:pt idx="5850">
                  <c:v>11.813914767907184</c:v>
                </c:pt>
                <c:pt idx="5851">
                  <c:v>-11.307200809140809</c:v>
                </c:pt>
                <c:pt idx="5852">
                  <c:v>0.19654499570248449</c:v>
                </c:pt>
                <c:pt idx="5853">
                  <c:v>0.30854906508616226</c:v>
                </c:pt>
                <c:pt idx="5854">
                  <c:v>-0.66985139830766927</c:v>
                </c:pt>
                <c:pt idx="5855">
                  <c:v>-0.99284020842713405</c:v>
                </c:pt>
                <c:pt idx="5856">
                  <c:v>0.25779775746764672</c:v>
                </c:pt>
                <c:pt idx="5857">
                  <c:v>-4.9884016745867408</c:v>
                </c:pt>
                <c:pt idx="5858">
                  <c:v>-0.48542682717024171</c:v>
                </c:pt>
                <c:pt idx="5859">
                  <c:v>-2.3219280948873622</c:v>
                </c:pt>
                <c:pt idx="5860">
                  <c:v>0.63742992061529158</c:v>
                </c:pt>
                <c:pt idx="5861">
                  <c:v>-0.14957635605050998</c:v>
                </c:pt>
                <c:pt idx="5862">
                  <c:v>3.5443584120726235E-2</c:v>
                </c:pt>
                <c:pt idx="5863">
                  <c:v>-1.1292830169449666</c:v>
                </c:pt>
                <c:pt idx="5864">
                  <c:v>9.3822637581148367</c:v>
                </c:pt>
                <c:pt idx="5865">
                  <c:v>8.3822637581148367</c:v>
                </c:pt>
                <c:pt idx="5866">
                  <c:v>0.58496250072115619</c:v>
                </c:pt>
                <c:pt idx="5867">
                  <c:v>-0.24025193037862233</c:v>
                </c:pt>
                <c:pt idx="5868">
                  <c:v>2.601450623509725</c:v>
                </c:pt>
                <c:pt idx="5869">
                  <c:v>7.0660891904577721</c:v>
                </c:pt>
                <c:pt idx="5870">
                  <c:v>-5.9228321394775394</c:v>
                </c:pt>
                <c:pt idx="5871">
                  <c:v>-0.8930847960834879</c:v>
                </c:pt>
                <c:pt idx="5872">
                  <c:v>7.3128071564815697E-2</c:v>
                </c:pt>
                <c:pt idx="5873">
                  <c:v>-1.8913711778265607</c:v>
                </c:pt>
                <c:pt idx="5874">
                  <c:v>1.5145731728297582</c:v>
                </c:pt>
                <c:pt idx="5875">
                  <c:v>-3.5833577693201911E-2</c:v>
                </c:pt>
                <c:pt idx="5876">
                  <c:v>-9.3822637581148367</c:v>
                </c:pt>
                <c:pt idx="5877">
                  <c:v>0</c:v>
                </c:pt>
                <c:pt idx="5878">
                  <c:v>9.6450579349844787</c:v>
                </c:pt>
                <c:pt idx="5879">
                  <c:v>2.4662054234269034E-2</c:v>
                </c:pt>
                <c:pt idx="5880">
                  <c:v>-7.6462586799900292</c:v>
                </c:pt>
                <c:pt idx="5881">
                  <c:v>-1.456485003436637</c:v>
                </c:pt>
                <c:pt idx="5882">
                  <c:v>5.3457748368417297</c:v>
                </c:pt>
                <c:pt idx="5883">
                  <c:v>-1.3575520046180833</c:v>
                </c:pt>
                <c:pt idx="5884">
                  <c:v>-0.84751608833990488</c:v>
                </c:pt>
                <c:pt idx="5885">
                  <c:v>0.29956028185890765</c:v>
                </c:pt>
                <c:pt idx="5886">
                  <c:v>0.1491434393058092</c:v>
                </c:pt>
                <c:pt idx="5887">
                  <c:v>-4.5323990509490139E-2</c:v>
                </c:pt>
                <c:pt idx="5888">
                  <c:v>-0.90689059560851881</c:v>
                </c:pt>
                <c:pt idx="5889">
                  <c:v>-0.52195270319535558</c:v>
                </c:pt>
                <c:pt idx="5890">
                  <c:v>10.381182412624446</c:v>
                </c:pt>
                <c:pt idx="5891">
                  <c:v>6.8286654283030161</c:v>
                </c:pt>
                <c:pt idx="5892">
                  <c:v>-0.29828525301684583</c:v>
                </c:pt>
                <c:pt idx="5893">
                  <c:v>-9.8672787397096631</c:v>
                </c:pt>
                <c:pt idx="5894">
                  <c:v>-14.470849492418612</c:v>
                </c:pt>
                <c:pt idx="5895">
                  <c:v>-7.6486571760385464</c:v>
                </c:pt>
                <c:pt idx="5896">
                  <c:v>-8.6414751817473198E-2</c:v>
                </c:pt>
                <c:pt idx="5897">
                  <c:v>0.22487341084020279</c:v>
                </c:pt>
                <c:pt idx="5898">
                  <c:v>-5.0874628412503391</c:v>
                </c:pt>
                <c:pt idx="5899">
                  <c:v>0.45169596985769178</c:v>
                </c:pt>
                <c:pt idx="5900">
                  <c:v>-0.43440282414577475</c:v>
                </c:pt>
                <c:pt idx="5901">
                  <c:v>1.5375225886916128E-2</c:v>
                </c:pt>
                <c:pt idx="5902">
                  <c:v>-8.1632303488683053</c:v>
                </c:pt>
                <c:pt idx="5903">
                  <c:v>-5.9228321394775394</c:v>
                </c:pt>
                <c:pt idx="5904">
                  <c:v>-9.6444571875092606</c:v>
                </c:pt>
                <c:pt idx="5905">
                  <c:v>8.8683081332894673</c:v>
                </c:pt>
                <c:pt idx="5906">
                  <c:v>4.7725895038969277</c:v>
                </c:pt>
                <c:pt idx="5907">
                  <c:v>-1.1255308820838585</c:v>
                </c:pt>
                <c:pt idx="5908">
                  <c:v>0</c:v>
                </c:pt>
                <c:pt idx="5909">
                  <c:v>-2.7724642753875921</c:v>
                </c:pt>
                <c:pt idx="5910">
                  <c:v>0.70626879694328948</c:v>
                </c:pt>
                <c:pt idx="5911">
                  <c:v>-10.814315423787811</c:v>
                </c:pt>
                <c:pt idx="5912">
                  <c:v>-7.6486571760385464</c:v>
                </c:pt>
                <c:pt idx="5913">
                  <c:v>-1.6864538890887588</c:v>
                </c:pt>
                <c:pt idx="5914">
                  <c:v>-5.386516469885116</c:v>
                </c:pt>
                <c:pt idx="5915">
                  <c:v>-0.13492958008610836</c:v>
                </c:pt>
                <c:pt idx="5916">
                  <c:v>-8.8672787397096631</c:v>
                </c:pt>
                <c:pt idx="5917">
                  <c:v>-0.65207669657969325</c:v>
                </c:pt>
                <c:pt idx="5918">
                  <c:v>3.8065536473683652</c:v>
                </c:pt>
                <c:pt idx="5919">
                  <c:v>-0.79158471668868535</c:v>
                </c:pt>
                <c:pt idx="5920">
                  <c:v>-6.0732489820306386</c:v>
                </c:pt>
                <c:pt idx="5921">
                  <c:v>6.5095028221885287E-2</c:v>
                </c:pt>
                <c:pt idx="5922">
                  <c:v>0.58496250072115619</c:v>
                </c:pt>
                <c:pt idx="5923">
                  <c:v>4.3068721891886243E-2</c:v>
                </c:pt>
                <c:pt idx="5924">
                  <c:v>12.208742403223331</c:v>
                </c:pt>
                <c:pt idx="5925">
                  <c:v>-0.1487337809266582</c:v>
                </c:pt>
                <c:pt idx="5926">
                  <c:v>-4.5512935387388165</c:v>
                </c:pt>
                <c:pt idx="5927">
                  <c:v>8.0624959257337636</c:v>
                </c:pt>
                <c:pt idx="5928">
                  <c:v>2</c:v>
                </c:pt>
                <c:pt idx="5929">
                  <c:v>-0.44354583475131087</c:v>
                </c:pt>
                <c:pt idx="5930">
                  <c:v>-0.10016416192543151</c:v>
                </c:pt>
                <c:pt idx="5931">
                  <c:v>-1.3715445177041803</c:v>
                </c:pt>
                <c:pt idx="5932">
                  <c:v>0.85010456951694136</c:v>
                </c:pt>
                <c:pt idx="5933">
                  <c:v>3.2034265038149176E-16</c:v>
                </c:pt>
                <c:pt idx="5934">
                  <c:v>10.814048332230835</c:v>
                </c:pt>
                <c:pt idx="5935">
                  <c:v>0.12178848039804205</c:v>
                </c:pt>
                <c:pt idx="5936">
                  <c:v>-0.52452664685918238</c:v>
                </c:pt>
                <c:pt idx="5937">
                  <c:v>-1.3785116232537298</c:v>
                </c:pt>
                <c:pt idx="5938">
                  <c:v>0</c:v>
                </c:pt>
                <c:pt idx="5939">
                  <c:v>-0.6728352567464907</c:v>
                </c:pt>
                <c:pt idx="5940">
                  <c:v>8.2462160191972972E-2</c:v>
                </c:pt>
                <c:pt idx="5941">
                  <c:v>-0.51457317282975812</c:v>
                </c:pt>
                <c:pt idx="5942">
                  <c:v>0.32659953461126012</c:v>
                </c:pt>
                <c:pt idx="5943">
                  <c:v>3.0495959444714793</c:v>
                </c:pt>
                <c:pt idx="5944">
                  <c:v>-0.12553088208385862</c:v>
                </c:pt>
                <c:pt idx="5945">
                  <c:v>10.146780789986687</c:v>
                </c:pt>
                <c:pt idx="5946">
                  <c:v>1.3155018257279294</c:v>
                </c:pt>
                <c:pt idx="5947">
                  <c:v>-2.2559758131350307</c:v>
                </c:pt>
                <c:pt idx="5948">
                  <c:v>-12.013206341123576</c:v>
                </c:pt>
                <c:pt idx="5949">
                  <c:v>7.0660891904577721</c:v>
                </c:pt>
                <c:pt idx="5950">
                  <c:v>0.52356195605701272</c:v>
                </c:pt>
                <c:pt idx="5951">
                  <c:v>7.5468944598876373</c:v>
                </c:pt>
                <c:pt idx="5952">
                  <c:v>3.9856447070229302</c:v>
                </c:pt>
                <c:pt idx="5953">
                  <c:v>8.671163319333125E-2</c:v>
                </c:pt>
                <c:pt idx="5954">
                  <c:v>3.206120923229859E-2</c:v>
                </c:pt>
                <c:pt idx="5955">
                  <c:v>-10.866763767353351</c:v>
                </c:pt>
                <c:pt idx="5956">
                  <c:v>8.8199757246764943</c:v>
                </c:pt>
                <c:pt idx="5957">
                  <c:v>-0.45943161863729726</c:v>
                </c:pt>
                <c:pt idx="5958">
                  <c:v>5.7548875021634682</c:v>
                </c:pt>
                <c:pt idx="5959">
                  <c:v>5.7548875021634682</c:v>
                </c:pt>
                <c:pt idx="5960">
                  <c:v>-6.0732489820306386</c:v>
                </c:pt>
                <c:pt idx="5961">
                  <c:v>0.25633975325978581</c:v>
                </c:pt>
                <c:pt idx="5962">
                  <c:v>-2.0320103949026214</c:v>
                </c:pt>
                <c:pt idx="5963">
                  <c:v>-1.1154772174199361</c:v>
                </c:pt>
                <c:pt idx="5964">
                  <c:v>-0.25375659224578323</c:v>
                </c:pt>
                <c:pt idx="5965">
                  <c:v>0.43880566521179354</c:v>
                </c:pt>
                <c:pt idx="5966">
                  <c:v>1.7548875021634687</c:v>
                </c:pt>
                <c:pt idx="5967">
                  <c:v>-6.0732489820306386</c:v>
                </c:pt>
                <c:pt idx="5968">
                  <c:v>-8.0624959257337636</c:v>
                </c:pt>
                <c:pt idx="5969">
                  <c:v>-6.0732489820306386</c:v>
                </c:pt>
                <c:pt idx="5970">
                  <c:v>-6.0732489820306386</c:v>
                </c:pt>
                <c:pt idx="5971">
                  <c:v>0.94341647163363263</c:v>
                </c:pt>
                <c:pt idx="5972">
                  <c:v>-0.13484254228686726</c:v>
                </c:pt>
                <c:pt idx="5973">
                  <c:v>-4.3854289589427851E-2</c:v>
                </c:pt>
                <c:pt idx="5974">
                  <c:v>0.2969817377571316</c:v>
                </c:pt>
                <c:pt idx="5975">
                  <c:v>9.0597950917951025</c:v>
                </c:pt>
                <c:pt idx="5976">
                  <c:v>-1.1520030934450498</c:v>
                </c:pt>
                <c:pt idx="5977">
                  <c:v>0.20129838970182382</c:v>
                </c:pt>
                <c:pt idx="5978">
                  <c:v>0.73696559416620655</c:v>
                </c:pt>
                <c:pt idx="5979">
                  <c:v>0.3410369178350669</c:v>
                </c:pt>
                <c:pt idx="5980">
                  <c:v>0.27633122844725183</c:v>
                </c:pt>
                <c:pt idx="5981">
                  <c:v>6.0732489820306386</c:v>
                </c:pt>
                <c:pt idx="5982">
                  <c:v>0.43758006792993215</c:v>
                </c:pt>
                <c:pt idx="5983">
                  <c:v>0.58091566765845448</c:v>
                </c:pt>
                <c:pt idx="5984">
                  <c:v>-1.8794098591864117</c:v>
                </c:pt>
                <c:pt idx="5985">
                  <c:v>-5.6862336955676329E-2</c:v>
                </c:pt>
                <c:pt idx="5986">
                  <c:v>0.12613187981839441</c:v>
                </c:pt>
                <c:pt idx="5987">
                  <c:v>-0.90355201075569325</c:v>
                </c:pt>
                <c:pt idx="5988">
                  <c:v>-4.7725895038969277</c:v>
                </c:pt>
                <c:pt idx="5989">
                  <c:v>-10.866506212226202</c:v>
                </c:pt>
                <c:pt idx="5990">
                  <c:v>-0.47757896534755656</c:v>
                </c:pt>
                <c:pt idx="5991">
                  <c:v>4.4751324332318623</c:v>
                </c:pt>
                <c:pt idx="5992">
                  <c:v>10.582769240382088</c:v>
                </c:pt>
                <c:pt idx="5993">
                  <c:v>-7.6462586799900292</c:v>
                </c:pt>
                <c:pt idx="5994">
                  <c:v>-0.24035896786589692</c:v>
                </c:pt>
                <c:pt idx="5995">
                  <c:v>0.43063435432986208</c:v>
                </c:pt>
                <c:pt idx="5996">
                  <c:v>1.6698513983076688</c:v>
                </c:pt>
                <c:pt idx="5997">
                  <c:v>-6.4130337419715744E-2</c:v>
                </c:pt>
                <c:pt idx="5998">
                  <c:v>0.61775243583882566</c:v>
                </c:pt>
                <c:pt idx="5999">
                  <c:v>-2.3180885848609862</c:v>
                </c:pt>
                <c:pt idx="6000">
                  <c:v>8.8703647195834048</c:v>
                </c:pt>
                <c:pt idx="6001">
                  <c:v>0.58256200925071366</c:v>
                </c:pt>
                <c:pt idx="6002">
                  <c:v>0</c:v>
                </c:pt>
                <c:pt idx="6003">
                  <c:v>1.0381351288867713</c:v>
                </c:pt>
                <c:pt idx="6004">
                  <c:v>1.4877065669770762</c:v>
                </c:pt>
                <c:pt idx="6005">
                  <c:v>-10.518980929170402</c:v>
                </c:pt>
                <c:pt idx="6006">
                  <c:v>-7.0660891904577721</c:v>
                </c:pt>
                <c:pt idx="6007">
                  <c:v>0.65207669657969314</c:v>
                </c:pt>
                <c:pt idx="6008">
                  <c:v>-11.380821783940931</c:v>
                </c:pt>
                <c:pt idx="6009">
                  <c:v>-7.6486571760385464</c:v>
                </c:pt>
                <c:pt idx="6010">
                  <c:v>13.56672796318699</c:v>
                </c:pt>
                <c:pt idx="6011">
                  <c:v>0.362341225475458</c:v>
                </c:pt>
                <c:pt idx="6012">
                  <c:v>-5.1954879375484264</c:v>
                </c:pt>
                <c:pt idx="6013">
                  <c:v>-1.1681227588083267</c:v>
                </c:pt>
                <c:pt idx="6014">
                  <c:v>-1.2991681918875073</c:v>
                </c:pt>
                <c:pt idx="6015">
                  <c:v>-16.880671656364051</c:v>
                </c:pt>
                <c:pt idx="6016">
                  <c:v>0.6780719051126376</c:v>
                </c:pt>
                <c:pt idx="6017">
                  <c:v>1.7369655941662057</c:v>
                </c:pt>
                <c:pt idx="6018">
                  <c:v>0.52466199045334205</c:v>
                </c:pt>
                <c:pt idx="6019">
                  <c:v>-4.41917826283027</c:v>
                </c:pt>
                <c:pt idx="6020">
                  <c:v>0.47275299713513141</c:v>
                </c:pt>
                <c:pt idx="6021">
                  <c:v>11.941658995526698</c:v>
                </c:pt>
                <c:pt idx="6022">
                  <c:v>-4.3692338096657197</c:v>
                </c:pt>
                <c:pt idx="6023">
                  <c:v>-0.20369442712926525</c:v>
                </c:pt>
                <c:pt idx="6024">
                  <c:v>-1.4712893247569092</c:v>
                </c:pt>
                <c:pt idx="6025">
                  <c:v>0.80804175617716478</c:v>
                </c:pt>
                <c:pt idx="6026">
                  <c:v>-0.7554164462723777</c:v>
                </c:pt>
                <c:pt idx="6027">
                  <c:v>-1.113629503231806</c:v>
                </c:pt>
                <c:pt idx="6028">
                  <c:v>5.155970401438486</c:v>
                </c:pt>
                <c:pt idx="6029">
                  <c:v>-7.4318320689833614E-2</c:v>
                </c:pt>
                <c:pt idx="6030">
                  <c:v>0.6386004643232297</c:v>
                </c:pt>
                <c:pt idx="6031">
                  <c:v>-1.3448284969974413</c:v>
                </c:pt>
                <c:pt idx="6032">
                  <c:v>1.7454271729144024</c:v>
                </c:pt>
                <c:pt idx="6033">
                  <c:v>11.344665782303407</c:v>
                </c:pt>
                <c:pt idx="6034">
                  <c:v>0.32192809488736207</c:v>
                </c:pt>
                <c:pt idx="6035">
                  <c:v>-2.5482039507110383</c:v>
                </c:pt>
                <c:pt idx="6036">
                  <c:v>-6.8286654283030161</c:v>
                </c:pt>
                <c:pt idx="6037">
                  <c:v>8.0624959257337636</c:v>
                </c:pt>
                <c:pt idx="6038">
                  <c:v>0.37851162325372983</c:v>
                </c:pt>
                <c:pt idx="6039">
                  <c:v>-4.4854235784260586E-2</c:v>
                </c:pt>
                <c:pt idx="6040">
                  <c:v>-11.731460464782433</c:v>
                </c:pt>
                <c:pt idx="6041">
                  <c:v>0.13479677803871098</c:v>
                </c:pt>
                <c:pt idx="6042">
                  <c:v>0.13245029602364936</c:v>
                </c:pt>
                <c:pt idx="6043">
                  <c:v>-0.40787770770597781</c:v>
                </c:pt>
                <c:pt idx="6044">
                  <c:v>8.0606959316875546</c:v>
                </c:pt>
                <c:pt idx="6045">
                  <c:v>-0.1886615640238983</c:v>
                </c:pt>
                <c:pt idx="6046">
                  <c:v>0.18078599407407925</c:v>
                </c:pt>
                <c:pt idx="6047">
                  <c:v>-0.66754891870063005</c:v>
                </c:pt>
                <c:pt idx="6048">
                  <c:v>1.658963082164933</c:v>
                </c:pt>
                <c:pt idx="6049">
                  <c:v>-4.0098627466287446</c:v>
                </c:pt>
                <c:pt idx="6050">
                  <c:v>0.27184286345105313</c:v>
                </c:pt>
                <c:pt idx="6051">
                  <c:v>0.55222571430915635</c:v>
                </c:pt>
                <c:pt idx="6052">
                  <c:v>0.52724700286486881</c:v>
                </c:pt>
                <c:pt idx="6053">
                  <c:v>0.79468109202249326</c:v>
                </c:pt>
                <c:pt idx="6054">
                  <c:v>-0.23319917629303075</c:v>
                </c:pt>
                <c:pt idx="6055">
                  <c:v>-0.88699103817081371</c:v>
                </c:pt>
                <c:pt idx="6056">
                  <c:v>-0.11433267547899524</c:v>
                </c:pt>
                <c:pt idx="6057">
                  <c:v>-6.4128300930133678E-2</c:v>
                </c:pt>
                <c:pt idx="6058">
                  <c:v>1.9209530512142758</c:v>
                </c:pt>
                <c:pt idx="6059">
                  <c:v>5.9228321394775394</c:v>
                </c:pt>
                <c:pt idx="6060">
                  <c:v>4.3692338096657197</c:v>
                </c:pt>
                <c:pt idx="6061">
                  <c:v>1.3566865035662772</c:v>
                </c:pt>
                <c:pt idx="6062">
                  <c:v>0.12008516262961491</c:v>
                </c:pt>
                <c:pt idx="6063">
                  <c:v>0.58493244488755136</c:v>
                </c:pt>
                <c:pt idx="6064">
                  <c:v>0.48460384081541441</c:v>
                </c:pt>
                <c:pt idx="6065">
                  <c:v>-10.703326841459814</c:v>
                </c:pt>
                <c:pt idx="6066">
                  <c:v>-0.91847011450340188</c:v>
                </c:pt>
                <c:pt idx="6067">
                  <c:v>-3.0373649043518702E-2</c:v>
                </c:pt>
                <c:pt idx="6068">
                  <c:v>8.8683081332894673</c:v>
                </c:pt>
                <c:pt idx="6069">
                  <c:v>-1.9452362666172472E-2</c:v>
                </c:pt>
                <c:pt idx="6070">
                  <c:v>-8.0624959257337636</c:v>
                </c:pt>
                <c:pt idx="6071">
                  <c:v>-9.3815429511845849</c:v>
                </c:pt>
                <c:pt idx="6072">
                  <c:v>6.7111073287312417E-2</c:v>
                </c:pt>
                <c:pt idx="6073">
                  <c:v>-0.57447012690351396</c:v>
                </c:pt>
                <c:pt idx="6074">
                  <c:v>0.80375268537740852</c:v>
                </c:pt>
                <c:pt idx="6075">
                  <c:v>-6.0732489820306386</c:v>
                </c:pt>
                <c:pt idx="6076">
                  <c:v>-6.2029400586702756</c:v>
                </c:pt>
                <c:pt idx="6077">
                  <c:v>-4.3147325934831589</c:v>
                </c:pt>
                <c:pt idx="6078">
                  <c:v>-13.00146683934072</c:v>
                </c:pt>
                <c:pt idx="6079">
                  <c:v>-15.004352157152828</c:v>
                </c:pt>
                <c:pt idx="6080">
                  <c:v>0.50695998871988301</c:v>
                </c:pt>
                <c:pt idx="6081">
                  <c:v>5.3457748368417306</c:v>
                </c:pt>
                <c:pt idx="6082">
                  <c:v>-8.0606959316875546</c:v>
                </c:pt>
                <c:pt idx="6083">
                  <c:v>7.0660891904577721</c:v>
                </c:pt>
                <c:pt idx="6084">
                  <c:v>-0.24366908096686271</c:v>
                </c:pt>
                <c:pt idx="6085">
                  <c:v>-12.43402002712266</c:v>
                </c:pt>
                <c:pt idx="6086">
                  <c:v>-6.0732489820306386</c:v>
                </c:pt>
                <c:pt idx="6087">
                  <c:v>15.98518968383468</c:v>
                </c:pt>
                <c:pt idx="6088">
                  <c:v>-5.1244820306811452</c:v>
                </c:pt>
                <c:pt idx="6089">
                  <c:v>0.47980775466908143</c:v>
                </c:pt>
                <c:pt idx="6090">
                  <c:v>-13.188279751964144</c:v>
                </c:pt>
                <c:pt idx="6091">
                  <c:v>-0.47465702552230365</c:v>
                </c:pt>
                <c:pt idx="6092">
                  <c:v>-7.2734877398296094</c:v>
                </c:pt>
                <c:pt idx="6093">
                  <c:v>8.6462586799900301</c:v>
                </c:pt>
                <c:pt idx="6094">
                  <c:v>3.0428104503239903</c:v>
                </c:pt>
                <c:pt idx="6095">
                  <c:v>7.0660891904577738</c:v>
                </c:pt>
                <c:pt idx="6096">
                  <c:v>-12.167627216919835</c:v>
                </c:pt>
                <c:pt idx="6097">
                  <c:v>-6.3279268355088059</c:v>
                </c:pt>
                <c:pt idx="6098">
                  <c:v>0.53991275988316734</c:v>
                </c:pt>
                <c:pt idx="6099">
                  <c:v>2.1627295000381084</c:v>
                </c:pt>
                <c:pt idx="6100">
                  <c:v>-0.42513337701435067</c:v>
                </c:pt>
                <c:pt idx="6101">
                  <c:v>-10.703326841459814</c:v>
                </c:pt>
                <c:pt idx="6102">
                  <c:v>-1.6371438021682305</c:v>
                </c:pt>
                <c:pt idx="6103">
                  <c:v>8.0624959257337636</c:v>
                </c:pt>
                <c:pt idx="6104">
                  <c:v>-10.381542951184585</c:v>
                </c:pt>
                <c:pt idx="6105">
                  <c:v>-0.26303440583379395</c:v>
                </c:pt>
                <c:pt idx="6106">
                  <c:v>9.8783364714068203</c:v>
                </c:pt>
                <c:pt idx="6107">
                  <c:v>8.0606959316875546</c:v>
                </c:pt>
                <c:pt idx="6108">
                  <c:v>7.0660891904577721</c:v>
                </c:pt>
                <c:pt idx="6109">
                  <c:v>0.78756455629759703</c:v>
                </c:pt>
                <c:pt idx="6110">
                  <c:v>8.0606959316875546</c:v>
                </c:pt>
                <c:pt idx="6111">
                  <c:v>-0.66119808654824153</c:v>
                </c:pt>
                <c:pt idx="6112">
                  <c:v>-8.3837042924740537</c:v>
                </c:pt>
                <c:pt idx="6113">
                  <c:v>0.37196877738695772</c:v>
                </c:pt>
                <c:pt idx="6114">
                  <c:v>0.38689260676485088</c:v>
                </c:pt>
                <c:pt idx="6115">
                  <c:v>12.953772068526765</c:v>
                </c:pt>
                <c:pt idx="6116">
                  <c:v>-0.35845397091247633</c:v>
                </c:pt>
                <c:pt idx="6117">
                  <c:v>-0.38699048571895911</c:v>
                </c:pt>
                <c:pt idx="6118">
                  <c:v>0.44142065813910342</c:v>
                </c:pt>
                <c:pt idx="6119">
                  <c:v>6.8479737882766609E-2</c:v>
                </c:pt>
                <c:pt idx="6120">
                  <c:v>0.54314232502652937</c:v>
                </c:pt>
                <c:pt idx="6121">
                  <c:v>-0.10236171762967773</c:v>
                </c:pt>
                <c:pt idx="6122">
                  <c:v>-0.97862634920743297</c:v>
                </c:pt>
                <c:pt idx="6123">
                  <c:v>-0.92056553250559514</c:v>
                </c:pt>
                <c:pt idx="6124">
                  <c:v>6.0732489820306386</c:v>
                </c:pt>
                <c:pt idx="6125">
                  <c:v>7.3837042924740528</c:v>
                </c:pt>
                <c:pt idx="6126">
                  <c:v>11.61378946447258</c:v>
                </c:pt>
                <c:pt idx="6127">
                  <c:v>8.3837042924740537</c:v>
                </c:pt>
                <c:pt idx="6128">
                  <c:v>-9.229619965185119</c:v>
                </c:pt>
                <c:pt idx="6129">
                  <c:v>1.7673993142042956</c:v>
                </c:pt>
                <c:pt idx="6130">
                  <c:v>13.325727069736166</c:v>
                </c:pt>
                <c:pt idx="6131">
                  <c:v>0.58376275425626512</c:v>
                </c:pt>
                <c:pt idx="6132">
                  <c:v>4.0806915995289135</c:v>
                </c:pt>
                <c:pt idx="6133">
                  <c:v>6.0732489820306386</c:v>
                </c:pt>
                <c:pt idx="6134">
                  <c:v>-4.9020896093446975</c:v>
                </c:pt>
                <c:pt idx="6135">
                  <c:v>10.058893689053569</c:v>
                </c:pt>
                <c:pt idx="6136">
                  <c:v>0.11486395703200272</c:v>
                </c:pt>
                <c:pt idx="6137">
                  <c:v>1.5849625007211561</c:v>
                </c:pt>
                <c:pt idx="6138">
                  <c:v>7.0660891904577738</c:v>
                </c:pt>
                <c:pt idx="6139">
                  <c:v>13.485200381955432</c:v>
                </c:pt>
                <c:pt idx="6140">
                  <c:v>-0.43844210361378749</c:v>
                </c:pt>
                <c:pt idx="6141">
                  <c:v>-7.6815597050831172E-2</c:v>
                </c:pt>
                <c:pt idx="6142">
                  <c:v>0.18155124805881109</c:v>
                </c:pt>
                <c:pt idx="6143">
                  <c:v>-1.9964007589459321</c:v>
                </c:pt>
                <c:pt idx="6144">
                  <c:v>1</c:v>
                </c:pt>
                <c:pt idx="6145">
                  <c:v>-0.35509495882256181</c:v>
                </c:pt>
                <c:pt idx="6146">
                  <c:v>0.17910832360764797</c:v>
                </c:pt>
                <c:pt idx="6147">
                  <c:v>-12.501920096027913</c:v>
                </c:pt>
                <c:pt idx="6148">
                  <c:v>-0.42223300068304787</c:v>
                </c:pt>
                <c:pt idx="6149">
                  <c:v>-0.34792330342030692</c:v>
                </c:pt>
                <c:pt idx="6150">
                  <c:v>-1.0195334025791136</c:v>
                </c:pt>
                <c:pt idx="6151">
                  <c:v>0.24100809950379473</c:v>
                </c:pt>
                <c:pt idx="6152">
                  <c:v>1.3625700793847082</c:v>
                </c:pt>
                <c:pt idx="6153">
                  <c:v>-7.6486571760385464</c:v>
                </c:pt>
                <c:pt idx="6154">
                  <c:v>11.673897930688602</c:v>
                </c:pt>
                <c:pt idx="6155">
                  <c:v>10.703038388986418</c:v>
                </c:pt>
                <c:pt idx="6156">
                  <c:v>0.77051815387723299</c:v>
                </c:pt>
                <c:pt idx="6157">
                  <c:v>1.5849625007211563</c:v>
                </c:pt>
                <c:pt idx="6158">
                  <c:v>-1.0513090938255771</c:v>
                </c:pt>
                <c:pt idx="6159">
                  <c:v>1.7884958948062886</c:v>
                </c:pt>
                <c:pt idx="6160">
                  <c:v>2.7327690961787483</c:v>
                </c:pt>
                <c:pt idx="6161">
                  <c:v>-7.0047497528256591E-2</c:v>
                </c:pt>
                <c:pt idx="6162">
                  <c:v>0.87446911791614135</c:v>
                </c:pt>
                <c:pt idx="6163">
                  <c:v>-3.5961487896928617</c:v>
                </c:pt>
                <c:pt idx="6164">
                  <c:v>2.4126350090635396</c:v>
                </c:pt>
                <c:pt idx="6165">
                  <c:v>-8.0624959257337636</c:v>
                </c:pt>
                <c:pt idx="6166">
                  <c:v>0.4538567481693721</c:v>
                </c:pt>
                <c:pt idx="6167">
                  <c:v>-0.34704726146996662</c:v>
                </c:pt>
                <c:pt idx="6168">
                  <c:v>0.18259141327847289</c:v>
                </c:pt>
                <c:pt idx="6169">
                  <c:v>-0.24100809950379493</c:v>
                </c:pt>
                <c:pt idx="6170">
                  <c:v>0.15335077690679658</c:v>
                </c:pt>
                <c:pt idx="6171">
                  <c:v>0.15611920191728196</c:v>
                </c:pt>
                <c:pt idx="6172">
                  <c:v>0.48971418557334012</c:v>
                </c:pt>
                <c:pt idx="6173">
                  <c:v>-6.0732489820306386</c:v>
                </c:pt>
                <c:pt idx="6174">
                  <c:v>1.9302865657920303</c:v>
                </c:pt>
                <c:pt idx="6175">
                  <c:v>2.185943396373936E-2</c:v>
                </c:pt>
                <c:pt idx="6176">
                  <c:v>-12.208742403223331</c:v>
                </c:pt>
                <c:pt idx="6177">
                  <c:v>1.3188221840195411</c:v>
                </c:pt>
                <c:pt idx="6178">
                  <c:v>0.34028863200870152</c:v>
                </c:pt>
                <c:pt idx="6179">
                  <c:v>-12.208742403223331</c:v>
                </c:pt>
                <c:pt idx="6180">
                  <c:v>-7.6486571760385464</c:v>
                </c:pt>
                <c:pt idx="6181">
                  <c:v>-8.6462586799900301</c:v>
                </c:pt>
                <c:pt idx="6182">
                  <c:v>-1.1726393861393483</c:v>
                </c:pt>
                <c:pt idx="6183">
                  <c:v>-2.0177881937630229E-2</c:v>
                </c:pt>
                <c:pt idx="6184">
                  <c:v>2.5730096979593906</c:v>
                </c:pt>
                <c:pt idx="6185">
                  <c:v>-8.0624959257337636</c:v>
                </c:pt>
                <c:pt idx="6186">
                  <c:v>0.90143616551641026</c:v>
                </c:pt>
                <c:pt idx="6187">
                  <c:v>0.30218415958894734</c:v>
                </c:pt>
                <c:pt idx="6188">
                  <c:v>-0.58496250072115608</c:v>
                </c:pt>
                <c:pt idx="6189">
                  <c:v>-9.5189809291704002</c:v>
                </c:pt>
                <c:pt idx="6190">
                  <c:v>1.4111379157565549</c:v>
                </c:pt>
                <c:pt idx="6191">
                  <c:v>-9.0606959316875546</c:v>
                </c:pt>
                <c:pt idx="6192">
                  <c:v>10.644156719937438</c:v>
                </c:pt>
                <c:pt idx="6193">
                  <c:v>11.013555309891467</c:v>
                </c:pt>
                <c:pt idx="6194">
                  <c:v>-7.0660891904577721</c:v>
                </c:pt>
                <c:pt idx="6195">
                  <c:v>-0.99819775736601468</c:v>
                </c:pt>
                <c:pt idx="6196">
                  <c:v>8.3822637581148367</c:v>
                </c:pt>
                <c:pt idx="6197">
                  <c:v>9.5189809291704002</c:v>
                </c:pt>
                <c:pt idx="6198">
                  <c:v>2.1941006304864681</c:v>
                </c:pt>
                <c:pt idx="6199">
                  <c:v>0.26423615104354692</c:v>
                </c:pt>
                <c:pt idx="6200">
                  <c:v>-7.6486571760385464</c:v>
                </c:pt>
                <c:pt idx="6201">
                  <c:v>-9.5196362528432132</c:v>
                </c:pt>
                <c:pt idx="6202">
                  <c:v>0.58376275425626512</c:v>
                </c:pt>
                <c:pt idx="6203">
                  <c:v>0.22102005971963248</c:v>
                </c:pt>
                <c:pt idx="6204">
                  <c:v>-11.891910249864669</c:v>
                </c:pt>
                <c:pt idx="6205">
                  <c:v>5.6803881789014676</c:v>
                </c:pt>
                <c:pt idx="6206">
                  <c:v>-8.0624959257337636</c:v>
                </c:pt>
                <c:pt idx="6207">
                  <c:v>-1.8459156727110673</c:v>
                </c:pt>
                <c:pt idx="6208">
                  <c:v>10.814048332230835</c:v>
                </c:pt>
                <c:pt idx="6209">
                  <c:v>0.42449782852791001</c:v>
                </c:pt>
                <c:pt idx="6210">
                  <c:v>-8.0606959316875546</c:v>
                </c:pt>
                <c:pt idx="6211">
                  <c:v>7.6486571760385464</c:v>
                </c:pt>
                <c:pt idx="6212">
                  <c:v>10.917123403264748</c:v>
                </c:pt>
                <c:pt idx="6213">
                  <c:v>-11.268542000300123</c:v>
                </c:pt>
                <c:pt idx="6214">
                  <c:v>-4.7141998692603266</c:v>
                </c:pt>
                <c:pt idx="6215">
                  <c:v>-7.6486571760385464</c:v>
                </c:pt>
                <c:pt idx="6216">
                  <c:v>-10.229219383469125</c:v>
                </c:pt>
                <c:pt idx="6217">
                  <c:v>-7.4333824584190422</c:v>
                </c:pt>
                <c:pt idx="6218">
                  <c:v>3.6832763800823476</c:v>
                </c:pt>
                <c:pt idx="6219">
                  <c:v>-13.380911949563341</c:v>
                </c:pt>
                <c:pt idx="6220">
                  <c:v>-0.53026821803671531</c:v>
                </c:pt>
                <c:pt idx="6221">
                  <c:v>4.6064474069797834</c:v>
                </c:pt>
                <c:pt idx="6222">
                  <c:v>-12.10339709935112</c:v>
                </c:pt>
                <c:pt idx="6223">
                  <c:v>-5.9228321394775394</c:v>
                </c:pt>
                <c:pt idx="6224">
                  <c:v>-5.26589492725636E-2</c:v>
                </c:pt>
                <c:pt idx="6225">
                  <c:v>13.965814340495692</c:v>
                </c:pt>
                <c:pt idx="6226">
                  <c:v>-8.0606959316875546</c:v>
                </c:pt>
                <c:pt idx="6227">
                  <c:v>-10.966024713800364</c:v>
                </c:pt>
                <c:pt idx="6228">
                  <c:v>8.0624959257337636</c:v>
                </c:pt>
                <c:pt idx="6229">
                  <c:v>-10.229619965185119</c:v>
                </c:pt>
                <c:pt idx="6230">
                  <c:v>14.238852526315656</c:v>
                </c:pt>
                <c:pt idx="6231">
                  <c:v>-10.381542951184585</c:v>
                </c:pt>
                <c:pt idx="6232">
                  <c:v>-10.518980929170402</c:v>
                </c:pt>
                <c:pt idx="6233">
                  <c:v>0.35346280231781385</c:v>
                </c:pt>
                <c:pt idx="6234">
                  <c:v>9.2304207950923818</c:v>
                </c:pt>
                <c:pt idx="6235">
                  <c:v>0.32178389027522875</c:v>
                </c:pt>
                <c:pt idx="6236">
                  <c:v>9.0606959316875546</c:v>
                </c:pt>
                <c:pt idx="6237">
                  <c:v>9.8667637673533513</c:v>
                </c:pt>
                <c:pt idx="6238">
                  <c:v>9.0606959316875546</c:v>
                </c:pt>
                <c:pt idx="6239">
                  <c:v>1.1301987231267019</c:v>
                </c:pt>
                <c:pt idx="6240">
                  <c:v>-0.78849589480628846</c:v>
                </c:pt>
                <c:pt idx="6241">
                  <c:v>-6.0660891904577721</c:v>
                </c:pt>
                <c:pt idx="6242">
                  <c:v>-0.28363615984415297</c:v>
                </c:pt>
                <c:pt idx="6243">
                  <c:v>-1.4043902550793355</c:v>
                </c:pt>
                <c:pt idx="6244">
                  <c:v>-1.7098377613254798</c:v>
                </c:pt>
                <c:pt idx="6245">
                  <c:v>-0.86220148345404424</c:v>
                </c:pt>
                <c:pt idx="6246">
                  <c:v>-3.7837138533576851</c:v>
                </c:pt>
                <c:pt idx="6247">
                  <c:v>-0.58256798558077305</c:v>
                </c:pt>
                <c:pt idx="6248">
                  <c:v>0.56610347346984013</c:v>
                </c:pt>
                <c:pt idx="6249">
                  <c:v>-2.0495959444714789</c:v>
                </c:pt>
                <c:pt idx="6250">
                  <c:v>-0.22902551366889518</c:v>
                </c:pt>
                <c:pt idx="6251">
                  <c:v>0.53801899911088091</c:v>
                </c:pt>
                <c:pt idx="6252">
                  <c:v>0.55437418088773349</c:v>
                </c:pt>
                <c:pt idx="6253">
                  <c:v>-11.518653155673389</c:v>
                </c:pt>
                <c:pt idx="6254">
                  <c:v>-0.17382945589822874</c:v>
                </c:pt>
                <c:pt idx="6255">
                  <c:v>-7.6486571760385464</c:v>
                </c:pt>
                <c:pt idx="6256">
                  <c:v>-3.2894608807838434E-2</c:v>
                </c:pt>
                <c:pt idx="6257">
                  <c:v>10.518980929170402</c:v>
                </c:pt>
                <c:pt idx="6258">
                  <c:v>2.9954995438988923</c:v>
                </c:pt>
                <c:pt idx="6259">
                  <c:v>9.8667637673533513</c:v>
                </c:pt>
                <c:pt idx="6260">
                  <c:v>-0.82232649438544947</c:v>
                </c:pt>
                <c:pt idx="6261">
                  <c:v>0.34655776139607714</c:v>
                </c:pt>
                <c:pt idx="6262">
                  <c:v>2.7480736422107237E-2</c:v>
                </c:pt>
                <c:pt idx="6263">
                  <c:v>1.3603708445828546</c:v>
                </c:pt>
                <c:pt idx="6264">
                  <c:v>-5.6391513799744502</c:v>
                </c:pt>
                <c:pt idx="6265">
                  <c:v>-14.344295907915818</c:v>
                </c:pt>
                <c:pt idx="6266">
                  <c:v>-5.5163664546528093</c:v>
                </c:pt>
                <c:pt idx="6267">
                  <c:v>2.6238738508479478</c:v>
                </c:pt>
                <c:pt idx="6268">
                  <c:v>-0.3217838902752288</c:v>
                </c:pt>
                <c:pt idx="6269">
                  <c:v>1.1306294426524832</c:v>
                </c:pt>
                <c:pt idx="6270">
                  <c:v>0.28599555427710499</c:v>
                </c:pt>
                <c:pt idx="6271">
                  <c:v>-15.840269796746908</c:v>
                </c:pt>
                <c:pt idx="6272">
                  <c:v>5.5647846187835261</c:v>
                </c:pt>
                <c:pt idx="6273">
                  <c:v>-8.6462586799900301</c:v>
                </c:pt>
                <c:pt idx="6274">
                  <c:v>-5.08746284125034</c:v>
                </c:pt>
                <c:pt idx="6275">
                  <c:v>5.3457748368417297</c:v>
                </c:pt>
                <c:pt idx="6276">
                  <c:v>-10.582769240382088</c:v>
                </c:pt>
                <c:pt idx="6277">
                  <c:v>-0.18762455961847868</c:v>
                </c:pt>
                <c:pt idx="6278">
                  <c:v>9.5196362528432132</c:v>
                </c:pt>
                <c:pt idx="6279">
                  <c:v>8.0606959316875546</c:v>
                </c:pt>
                <c:pt idx="6280">
                  <c:v>-10.866506212226202</c:v>
                </c:pt>
                <c:pt idx="6281">
                  <c:v>-2.199064947908036</c:v>
                </c:pt>
                <c:pt idx="6282">
                  <c:v>-0.5538015692346957</c:v>
                </c:pt>
                <c:pt idx="6283">
                  <c:v>9.3822637581148367</c:v>
                </c:pt>
                <c:pt idx="6284">
                  <c:v>9.3822637581148367</c:v>
                </c:pt>
                <c:pt idx="6285">
                  <c:v>14.550786859688905</c:v>
                </c:pt>
                <c:pt idx="6286">
                  <c:v>9.3822637581148367</c:v>
                </c:pt>
                <c:pt idx="6287">
                  <c:v>0.34609014556135231</c:v>
                </c:pt>
                <c:pt idx="6288">
                  <c:v>4.3692338096657197</c:v>
                </c:pt>
                <c:pt idx="6289">
                  <c:v>0.2830721590703385</c:v>
                </c:pt>
                <c:pt idx="6290">
                  <c:v>1.422980000885657</c:v>
                </c:pt>
                <c:pt idx="6291">
                  <c:v>-0.82937429670271845</c:v>
                </c:pt>
                <c:pt idx="6292">
                  <c:v>-0.39485961734121355</c:v>
                </c:pt>
                <c:pt idx="6293">
                  <c:v>6.9886846867721664</c:v>
                </c:pt>
                <c:pt idx="6294">
                  <c:v>-15.93541830950795</c:v>
                </c:pt>
                <c:pt idx="6295">
                  <c:v>-8.0170348683982998E-2</c:v>
                </c:pt>
                <c:pt idx="6296">
                  <c:v>-0.92056553250559514</c:v>
                </c:pt>
                <c:pt idx="6297">
                  <c:v>1</c:v>
                </c:pt>
                <c:pt idx="6298">
                  <c:v>-8.0624959257337636</c:v>
                </c:pt>
                <c:pt idx="6299">
                  <c:v>0.81254136877293948</c:v>
                </c:pt>
                <c:pt idx="6300">
                  <c:v>0.85707959238604003</c:v>
                </c:pt>
                <c:pt idx="6301">
                  <c:v>-2.9932552703666526</c:v>
                </c:pt>
                <c:pt idx="6302">
                  <c:v>-0.52273998563829771</c:v>
                </c:pt>
                <c:pt idx="6303">
                  <c:v>1.2138362951947241</c:v>
                </c:pt>
                <c:pt idx="6304">
                  <c:v>0.19033121210414936</c:v>
                </c:pt>
                <c:pt idx="6305">
                  <c:v>-11.813781191217037</c:v>
                </c:pt>
                <c:pt idx="6306">
                  <c:v>-12.425215903299385</c:v>
                </c:pt>
                <c:pt idx="6307">
                  <c:v>-3.231129663492085</c:v>
                </c:pt>
                <c:pt idx="6308">
                  <c:v>-0.20506433719646389</c:v>
                </c:pt>
                <c:pt idx="6309">
                  <c:v>0.40525647848625845</c:v>
                </c:pt>
                <c:pt idx="6310">
                  <c:v>-0.30281927193965757</c:v>
                </c:pt>
                <c:pt idx="6311">
                  <c:v>0.55359832981182133</c:v>
                </c:pt>
                <c:pt idx="6312">
                  <c:v>3.0143493437314359</c:v>
                </c:pt>
                <c:pt idx="6313">
                  <c:v>7.0389327891398012E-2</c:v>
                </c:pt>
                <c:pt idx="6314">
                  <c:v>0.68449817427207071</c:v>
                </c:pt>
                <c:pt idx="6315">
                  <c:v>-0.51457317282975812</c:v>
                </c:pt>
                <c:pt idx="6316">
                  <c:v>-0.72371457066834988</c:v>
                </c:pt>
                <c:pt idx="6317">
                  <c:v>-1.5607149544744789</c:v>
                </c:pt>
                <c:pt idx="6318">
                  <c:v>1.8826430493618411</c:v>
                </c:pt>
                <c:pt idx="6319">
                  <c:v>1.4080847386370769</c:v>
                </c:pt>
                <c:pt idx="6320">
                  <c:v>-0.30485458152842088</c:v>
                </c:pt>
                <c:pt idx="6321">
                  <c:v>8.1992927381927103</c:v>
                </c:pt>
                <c:pt idx="6322">
                  <c:v>-0.17833724125851225</c:v>
                </c:pt>
                <c:pt idx="6323">
                  <c:v>-12.013206341123576</c:v>
                </c:pt>
                <c:pt idx="6324">
                  <c:v>-0.21266088331867503</c:v>
                </c:pt>
                <c:pt idx="6325">
                  <c:v>0.13039663725567516</c:v>
                </c:pt>
                <c:pt idx="6326">
                  <c:v>4.4394119358453436E-2</c:v>
                </c:pt>
                <c:pt idx="6327">
                  <c:v>6.9540933253077031E-2</c:v>
                </c:pt>
                <c:pt idx="6328">
                  <c:v>-9.7847323398144712E-2</c:v>
                </c:pt>
                <c:pt idx="6329">
                  <c:v>1.3459069578218024</c:v>
                </c:pt>
                <c:pt idx="6330">
                  <c:v>3.6220187912753159E-2</c:v>
                </c:pt>
                <c:pt idx="6331">
                  <c:v>-0.28037560544285639</c:v>
                </c:pt>
                <c:pt idx="6332">
                  <c:v>4.5087889528537886E-2</c:v>
                </c:pt>
                <c:pt idx="6333">
                  <c:v>0.34320475451777704</c:v>
                </c:pt>
                <c:pt idx="6334">
                  <c:v>-9.9010005831165773E-2</c:v>
                </c:pt>
                <c:pt idx="6335">
                  <c:v>0.27207954543680102</c:v>
                </c:pt>
                <c:pt idx="6336">
                  <c:v>4.6019019590082533E-3</c:v>
                </c:pt>
                <c:pt idx="6337">
                  <c:v>0.52123690311076898</c:v>
                </c:pt>
                <c:pt idx="6338">
                  <c:v>-10.147204924942228</c:v>
                </c:pt>
                <c:pt idx="6339">
                  <c:v>0.40987579416306491</c:v>
                </c:pt>
                <c:pt idx="6340">
                  <c:v>-1.9090263399525098</c:v>
                </c:pt>
                <c:pt idx="6341">
                  <c:v>1.0138057995250305</c:v>
                </c:pt>
                <c:pt idx="6342">
                  <c:v>-0.10771381730025348</c:v>
                </c:pt>
                <c:pt idx="6343">
                  <c:v>-0.76867445389354427</c:v>
                </c:pt>
                <c:pt idx="6344">
                  <c:v>-1.7073513358941892E-2</c:v>
                </c:pt>
                <c:pt idx="6345">
                  <c:v>0.1817109158200228</c:v>
                </c:pt>
                <c:pt idx="6346">
                  <c:v>0.12553088208385882</c:v>
                </c:pt>
                <c:pt idx="6347">
                  <c:v>-0.17238217404988981</c:v>
                </c:pt>
                <c:pt idx="6348">
                  <c:v>-9.8667637673533513</c:v>
                </c:pt>
                <c:pt idx="6349">
                  <c:v>-8.6450579349844769</c:v>
                </c:pt>
                <c:pt idx="6350">
                  <c:v>-11.613482540731207</c:v>
                </c:pt>
                <c:pt idx="6351">
                  <c:v>-0.30562628255826185</c:v>
                </c:pt>
                <c:pt idx="6352">
                  <c:v>0</c:v>
                </c:pt>
                <c:pt idx="6353">
                  <c:v>-10.814315423787811</c:v>
                </c:pt>
                <c:pt idx="6354">
                  <c:v>15.162194612815439</c:v>
                </c:pt>
                <c:pt idx="6355">
                  <c:v>12.381002109550925</c:v>
                </c:pt>
                <c:pt idx="6356">
                  <c:v>-0.21709812166693518</c:v>
                </c:pt>
                <c:pt idx="6357">
                  <c:v>-5.0273206481223548E-2</c:v>
                </c:pt>
                <c:pt idx="6358">
                  <c:v>-4.7221783771685955</c:v>
                </c:pt>
                <c:pt idx="6359">
                  <c:v>-0.6883619547623786</c:v>
                </c:pt>
                <c:pt idx="6360">
                  <c:v>-3.9257298911026992</c:v>
                </c:pt>
                <c:pt idx="6361">
                  <c:v>3.3058288579295672E-2</c:v>
                </c:pt>
                <c:pt idx="6362">
                  <c:v>-11.059344460824425</c:v>
                </c:pt>
                <c:pt idx="6363">
                  <c:v>4.7725895038969277</c:v>
                </c:pt>
                <c:pt idx="6364">
                  <c:v>3.1601997385828876E-2</c:v>
                </c:pt>
                <c:pt idx="6365">
                  <c:v>-2.2223924213364481</c:v>
                </c:pt>
                <c:pt idx="6366">
                  <c:v>-0.19149557096573042</c:v>
                </c:pt>
                <c:pt idx="6367">
                  <c:v>8.8683081332894673</c:v>
                </c:pt>
                <c:pt idx="6368">
                  <c:v>7.1790683068010092E-2</c:v>
                </c:pt>
                <c:pt idx="6369">
                  <c:v>0.94937392693003209</c:v>
                </c:pt>
                <c:pt idx="6370">
                  <c:v>0.91384335625028523</c:v>
                </c:pt>
                <c:pt idx="6371">
                  <c:v>-8.3837042924740537</c:v>
                </c:pt>
                <c:pt idx="6372">
                  <c:v>-0.78849589480628879</c:v>
                </c:pt>
                <c:pt idx="6373">
                  <c:v>-9.6450579349844787</c:v>
                </c:pt>
                <c:pt idx="6374">
                  <c:v>0.32246866631973625</c:v>
                </c:pt>
                <c:pt idx="6375">
                  <c:v>1.0264388160291706</c:v>
                </c:pt>
                <c:pt idx="6376">
                  <c:v>-15.162207728046056</c:v>
                </c:pt>
                <c:pt idx="6377">
                  <c:v>-1.7500217469916528</c:v>
                </c:pt>
                <c:pt idx="6378">
                  <c:v>-1.5831602580871711</c:v>
                </c:pt>
                <c:pt idx="6379">
                  <c:v>-12.08137247435552</c:v>
                </c:pt>
                <c:pt idx="6380">
                  <c:v>-14.790229692861628</c:v>
                </c:pt>
                <c:pt idx="6381">
                  <c:v>-8.0624959257337636</c:v>
                </c:pt>
                <c:pt idx="6382">
                  <c:v>8.6462586799900301</c:v>
                </c:pt>
                <c:pt idx="6383">
                  <c:v>0.77739295258408792</c:v>
                </c:pt>
                <c:pt idx="6384">
                  <c:v>0.14378978659736624</c:v>
                </c:pt>
                <c:pt idx="6385">
                  <c:v>2.3157720987252328E-2</c:v>
                </c:pt>
                <c:pt idx="6386">
                  <c:v>0.31561432095515995</c:v>
                </c:pt>
                <c:pt idx="6387">
                  <c:v>8.0624959257337636</c:v>
                </c:pt>
                <c:pt idx="6388">
                  <c:v>-0.54860648172652926</c:v>
                </c:pt>
                <c:pt idx="6389">
                  <c:v>-2.6624168202267851</c:v>
                </c:pt>
                <c:pt idx="6390">
                  <c:v>-2.5849625007211561</c:v>
                </c:pt>
                <c:pt idx="6391">
                  <c:v>1.32102669214583</c:v>
                </c:pt>
                <c:pt idx="6392">
                  <c:v>1.4950341465970971E-2</c:v>
                </c:pt>
                <c:pt idx="6393">
                  <c:v>0.10877634591733119</c:v>
                </c:pt>
                <c:pt idx="6394">
                  <c:v>0.2954558835261713</c:v>
                </c:pt>
                <c:pt idx="6395">
                  <c:v>0.69449745302574895</c:v>
                </c:pt>
                <c:pt idx="6396">
                  <c:v>-0.89106562844683601</c:v>
                </c:pt>
                <c:pt idx="6397">
                  <c:v>-2.5009462449521997</c:v>
                </c:pt>
                <c:pt idx="6398">
                  <c:v>-11.673750739438065</c:v>
                </c:pt>
                <c:pt idx="6399">
                  <c:v>-1.7578825616942269</c:v>
                </c:pt>
                <c:pt idx="6400">
                  <c:v>-10.644457187509261</c:v>
                </c:pt>
                <c:pt idx="6401">
                  <c:v>0.62990990677513081</c:v>
                </c:pt>
                <c:pt idx="6402">
                  <c:v>-9.7098688105081238E-2</c:v>
                </c:pt>
                <c:pt idx="6403">
                  <c:v>1.3820870774775573</c:v>
                </c:pt>
                <c:pt idx="6404">
                  <c:v>9.7604427459966399</c:v>
                </c:pt>
                <c:pt idx="6405">
                  <c:v>1.619884788169659</c:v>
                </c:pt>
                <c:pt idx="6406">
                  <c:v>0.89308479608348823</c:v>
                </c:pt>
                <c:pt idx="6407">
                  <c:v>1.9373977101261035</c:v>
                </c:pt>
                <c:pt idx="6408">
                  <c:v>2.8760676721416187</c:v>
                </c:pt>
                <c:pt idx="6409">
                  <c:v>-5.8893689053568399E-2</c:v>
                </c:pt>
                <c:pt idx="6410">
                  <c:v>2.5805622074305785</c:v>
                </c:pt>
                <c:pt idx="6411">
                  <c:v>1.4385130692076868</c:v>
                </c:pt>
                <c:pt idx="6412">
                  <c:v>11.613636010763889</c:v>
                </c:pt>
                <c:pt idx="6413">
                  <c:v>-1.192645077942396</c:v>
                </c:pt>
                <c:pt idx="6414">
                  <c:v>-0.22780591752281229</c:v>
                </c:pt>
                <c:pt idx="6415">
                  <c:v>-1.1919213225282337</c:v>
                </c:pt>
                <c:pt idx="6416">
                  <c:v>-12.146992873050777</c:v>
                </c:pt>
                <c:pt idx="6417">
                  <c:v>-0.29278174922784606</c:v>
                </c:pt>
                <c:pt idx="6418">
                  <c:v>-9.3808217839409309</c:v>
                </c:pt>
                <c:pt idx="6419">
                  <c:v>0.55055246993532481</c:v>
                </c:pt>
                <c:pt idx="6420">
                  <c:v>5.3457748368417297</c:v>
                </c:pt>
                <c:pt idx="6421">
                  <c:v>3.1017896227494406</c:v>
                </c:pt>
                <c:pt idx="6422">
                  <c:v>12.208742403223331</c:v>
                </c:pt>
                <c:pt idx="6423">
                  <c:v>0.96013922307061939</c:v>
                </c:pt>
                <c:pt idx="6424">
                  <c:v>-0.15046749453382488</c:v>
                </c:pt>
                <c:pt idx="6425">
                  <c:v>0.44458984435660398</c:v>
                </c:pt>
                <c:pt idx="6426">
                  <c:v>-7.6462586799900292</c:v>
                </c:pt>
                <c:pt idx="6427">
                  <c:v>0.40266894184842555</c:v>
                </c:pt>
                <c:pt idx="6428">
                  <c:v>-1.37851162325373</c:v>
                </c:pt>
                <c:pt idx="6429">
                  <c:v>1.0413959160118491</c:v>
                </c:pt>
                <c:pt idx="6430">
                  <c:v>7.0660891904577738</c:v>
                </c:pt>
                <c:pt idx="6431">
                  <c:v>-0.33920608631919791</c:v>
                </c:pt>
                <c:pt idx="6432">
                  <c:v>11.307200809140809</c:v>
                </c:pt>
                <c:pt idx="6433">
                  <c:v>-10.059795091795101</c:v>
                </c:pt>
                <c:pt idx="6434">
                  <c:v>7.6486571760385464</c:v>
                </c:pt>
                <c:pt idx="6435">
                  <c:v>-0.80555267942361863</c:v>
                </c:pt>
                <c:pt idx="6436">
                  <c:v>12.287904726065419</c:v>
                </c:pt>
                <c:pt idx="6437">
                  <c:v>13.08137247435552</c:v>
                </c:pt>
                <c:pt idx="6438">
                  <c:v>-0.52295283844573115</c:v>
                </c:pt>
                <c:pt idx="6439">
                  <c:v>-1.4150374992788437</c:v>
                </c:pt>
                <c:pt idx="6440">
                  <c:v>0</c:v>
                </c:pt>
                <c:pt idx="6441">
                  <c:v>-1.5629361943911575</c:v>
                </c:pt>
                <c:pt idx="6442">
                  <c:v>2.0758560166797179E-2</c:v>
                </c:pt>
                <c:pt idx="6443">
                  <c:v>-0.38702312310924714</c:v>
                </c:pt>
                <c:pt idx="6444">
                  <c:v>-0.80581220755570304</c:v>
                </c:pt>
                <c:pt idx="6445">
                  <c:v>-5.7030945036378851E-2</c:v>
                </c:pt>
                <c:pt idx="6446">
                  <c:v>-0.46394709975979032</c:v>
                </c:pt>
                <c:pt idx="6447">
                  <c:v>1.1876270031757714</c:v>
                </c:pt>
                <c:pt idx="6448">
                  <c:v>0.41023651301502273</c:v>
                </c:pt>
                <c:pt idx="6449">
                  <c:v>3.4316510097923461</c:v>
                </c:pt>
                <c:pt idx="6450">
                  <c:v>-0.21094589468534</c:v>
                </c:pt>
                <c:pt idx="6451">
                  <c:v>-3.3262454131748644E-2</c:v>
                </c:pt>
                <c:pt idx="6452">
                  <c:v>8.8227183011735627E-2</c:v>
                </c:pt>
                <c:pt idx="6453">
                  <c:v>-0.45061331997634813</c:v>
                </c:pt>
                <c:pt idx="6454">
                  <c:v>9.8672787397096631</c:v>
                </c:pt>
                <c:pt idx="6455">
                  <c:v>-3.10714885766079</c:v>
                </c:pt>
                <c:pt idx="6456">
                  <c:v>11.8663774174182</c:v>
                </c:pt>
                <c:pt idx="6457">
                  <c:v>-1.4290493833754536</c:v>
                </c:pt>
                <c:pt idx="6458">
                  <c:v>-0.32192809488736229</c:v>
                </c:pt>
                <c:pt idx="6459">
                  <c:v>-0.33534861064968391</c:v>
                </c:pt>
                <c:pt idx="6460">
                  <c:v>-3.8073549220576037</c:v>
                </c:pt>
                <c:pt idx="6461">
                  <c:v>-3.8073549220576037</c:v>
                </c:pt>
                <c:pt idx="6462">
                  <c:v>8.813091027866489E-2</c:v>
                </c:pt>
                <c:pt idx="6463">
                  <c:v>4.3068721891885937E-2</c:v>
                </c:pt>
                <c:pt idx="6464">
                  <c:v>11.188588845707349</c:v>
                </c:pt>
                <c:pt idx="6465">
                  <c:v>-12.965904504239749</c:v>
                </c:pt>
                <c:pt idx="6466">
                  <c:v>-9.6438561897747253</c:v>
                </c:pt>
                <c:pt idx="6467">
                  <c:v>-9.6438561897747253</c:v>
                </c:pt>
                <c:pt idx="6468">
                  <c:v>-9.6438561897747253</c:v>
                </c:pt>
                <c:pt idx="6469">
                  <c:v>2.1663227647621168</c:v>
                </c:pt>
                <c:pt idx="6470">
                  <c:v>-10.966265102877133</c:v>
                </c:pt>
                <c:pt idx="6471">
                  <c:v>1.6121141069811231</c:v>
                </c:pt>
                <c:pt idx="6472">
                  <c:v>-8.2462160191973E-2</c:v>
                </c:pt>
                <c:pt idx="6473">
                  <c:v>-7.6486571760385464</c:v>
                </c:pt>
                <c:pt idx="6474">
                  <c:v>-0.37489810842562965</c:v>
                </c:pt>
                <c:pt idx="6475">
                  <c:v>-8.3837042924740537</c:v>
                </c:pt>
                <c:pt idx="6476">
                  <c:v>0.21681138907314862</c:v>
                </c:pt>
                <c:pt idx="6477">
                  <c:v>-0.28010791919273514</c:v>
                </c:pt>
                <c:pt idx="6478">
                  <c:v>-0.3701832634945833</c:v>
                </c:pt>
                <c:pt idx="6479">
                  <c:v>-0.34513548604868777</c:v>
                </c:pt>
                <c:pt idx="6480">
                  <c:v>0.58256200925071389</c:v>
                </c:pt>
                <c:pt idx="6481">
                  <c:v>-0.1267678177264282</c:v>
                </c:pt>
                <c:pt idx="6482">
                  <c:v>-0.57516806839634238</c:v>
                </c:pt>
                <c:pt idx="6483">
                  <c:v>3.5189428462299874E-2</c:v>
                </c:pt>
                <c:pt idx="6484">
                  <c:v>-0.14130009183801395</c:v>
                </c:pt>
                <c:pt idx="6485">
                  <c:v>3.8136290800151306E-3</c:v>
                </c:pt>
                <c:pt idx="6486">
                  <c:v>7.7601551758318316E-2</c:v>
                </c:pt>
                <c:pt idx="6487">
                  <c:v>4.2369928864706939E-3</c:v>
                </c:pt>
                <c:pt idx="6488">
                  <c:v>-9.229619965185119</c:v>
                </c:pt>
                <c:pt idx="6489">
                  <c:v>-0.3892115119109385</c:v>
                </c:pt>
                <c:pt idx="6490">
                  <c:v>-3.1122517495780263E-2</c:v>
                </c:pt>
                <c:pt idx="6491">
                  <c:v>0.18038066539575398</c:v>
                </c:pt>
                <c:pt idx="6492">
                  <c:v>0.11353833554756573</c:v>
                </c:pt>
                <c:pt idx="6493">
                  <c:v>6.0732489820306386</c:v>
                </c:pt>
                <c:pt idx="6494">
                  <c:v>0.40246364397003059</c:v>
                </c:pt>
                <c:pt idx="6495">
                  <c:v>0.20163386116965071</c:v>
                </c:pt>
                <c:pt idx="6496">
                  <c:v>1.9297376643221336</c:v>
                </c:pt>
                <c:pt idx="6497">
                  <c:v>-0.1816068064899479</c:v>
                </c:pt>
                <c:pt idx="6498">
                  <c:v>0.51457317282975856</c:v>
                </c:pt>
                <c:pt idx="6499">
                  <c:v>0.99868905484765313</c:v>
                </c:pt>
                <c:pt idx="6500">
                  <c:v>8.2347327936499015E-2</c:v>
                </c:pt>
                <c:pt idx="6501">
                  <c:v>7.0660891904577738</c:v>
                </c:pt>
                <c:pt idx="6502">
                  <c:v>-0.35049724708413305</c:v>
                </c:pt>
                <c:pt idx="6503">
                  <c:v>0.46948528330122019</c:v>
                </c:pt>
                <c:pt idx="6504">
                  <c:v>1.2029241198926544</c:v>
                </c:pt>
                <c:pt idx="6505">
                  <c:v>10.583082767502933</c:v>
                </c:pt>
                <c:pt idx="6506">
                  <c:v>-13.46828462519127</c:v>
                </c:pt>
                <c:pt idx="6507">
                  <c:v>-10.703326841459814</c:v>
                </c:pt>
                <c:pt idx="6508">
                  <c:v>-8.3837042924740537</c:v>
                </c:pt>
                <c:pt idx="6509">
                  <c:v>-8.9005006058745104E-2</c:v>
                </c:pt>
                <c:pt idx="6510">
                  <c:v>-16.888620387582097</c:v>
                </c:pt>
                <c:pt idx="6511">
                  <c:v>-0.43141904966889777</c:v>
                </c:pt>
                <c:pt idx="6512">
                  <c:v>9.6307104350530942E-2</c:v>
                </c:pt>
                <c:pt idx="6513">
                  <c:v>-0.50404250533758865</c:v>
                </c:pt>
                <c:pt idx="6514">
                  <c:v>-4.3392595513380677E-2</c:v>
                </c:pt>
                <c:pt idx="6515">
                  <c:v>-7.6486571760385464</c:v>
                </c:pt>
                <c:pt idx="6516">
                  <c:v>0.277367756847823</c:v>
                </c:pt>
                <c:pt idx="6517">
                  <c:v>-0.42217271170948167</c:v>
                </c:pt>
                <c:pt idx="6518">
                  <c:v>-2.722199373163142</c:v>
                </c:pt>
                <c:pt idx="6519">
                  <c:v>5.4447784022376197E-2</c:v>
                </c:pt>
                <c:pt idx="6520">
                  <c:v>-9.5196362528432132</c:v>
                </c:pt>
                <c:pt idx="6521">
                  <c:v>-6.0732489820306386</c:v>
                </c:pt>
                <c:pt idx="6522">
                  <c:v>4.7725895038969277</c:v>
                </c:pt>
                <c:pt idx="6523">
                  <c:v>7.0660891904577738</c:v>
                </c:pt>
                <c:pt idx="6524">
                  <c:v>7.0588936890535692</c:v>
                </c:pt>
                <c:pt idx="6525">
                  <c:v>-9.6438561897747253</c:v>
                </c:pt>
                <c:pt idx="6526">
                  <c:v>-9.6438561897747253</c:v>
                </c:pt>
                <c:pt idx="6527">
                  <c:v>5.6583528366367826E-2</c:v>
                </c:pt>
                <c:pt idx="6528">
                  <c:v>-9.6438561897747253</c:v>
                </c:pt>
                <c:pt idx="6529">
                  <c:v>0.17216954634000828</c:v>
                </c:pt>
                <c:pt idx="6530">
                  <c:v>6.9848931076097918</c:v>
                </c:pt>
                <c:pt idx="6531">
                  <c:v>11.866506212226202</c:v>
                </c:pt>
                <c:pt idx="6532">
                  <c:v>0.29444735846525527</c:v>
                </c:pt>
                <c:pt idx="6533">
                  <c:v>-0.36318177964440845</c:v>
                </c:pt>
                <c:pt idx="6534">
                  <c:v>-5.7548875021634682</c:v>
                </c:pt>
                <c:pt idx="6535">
                  <c:v>0.5230347515779542</c:v>
                </c:pt>
                <c:pt idx="6536">
                  <c:v>-0.45828499748284757</c:v>
                </c:pt>
                <c:pt idx="6537">
                  <c:v>1.4762148374691315</c:v>
                </c:pt>
                <c:pt idx="6538">
                  <c:v>-6.0732489820306386</c:v>
                </c:pt>
                <c:pt idx="6539">
                  <c:v>1.5040764116124201</c:v>
                </c:pt>
                <c:pt idx="6540">
                  <c:v>-11.613636010763893</c:v>
                </c:pt>
                <c:pt idx="6541">
                  <c:v>-5.3457748368417297</c:v>
                </c:pt>
                <c:pt idx="6542">
                  <c:v>-4.7725895038969268</c:v>
                </c:pt>
                <c:pt idx="6543">
                  <c:v>0.46948528330122019</c:v>
                </c:pt>
                <c:pt idx="6544">
                  <c:v>-1.5825620092507136</c:v>
                </c:pt>
                <c:pt idx="6545">
                  <c:v>-0.10544929858372966</c:v>
                </c:pt>
                <c:pt idx="6546">
                  <c:v>-2.494764691749578</c:v>
                </c:pt>
                <c:pt idx="6547">
                  <c:v>-5.3439258961460442E-2</c:v>
                </c:pt>
                <c:pt idx="6548">
                  <c:v>-12.124982879511341</c:v>
                </c:pt>
                <c:pt idx="6549">
                  <c:v>9.0606959316875546</c:v>
                </c:pt>
                <c:pt idx="6550">
                  <c:v>-11.013555309891467</c:v>
                </c:pt>
                <c:pt idx="6551">
                  <c:v>1.412863128044507</c:v>
                </c:pt>
                <c:pt idx="6552">
                  <c:v>-10.059344460824425</c:v>
                </c:pt>
                <c:pt idx="6553">
                  <c:v>0</c:v>
                </c:pt>
                <c:pt idx="6554">
                  <c:v>-0.69389687227432029</c:v>
                </c:pt>
                <c:pt idx="6555">
                  <c:v>-10.307200809140809</c:v>
                </c:pt>
                <c:pt idx="6556">
                  <c:v>1.3168825035821923</c:v>
                </c:pt>
                <c:pt idx="6557">
                  <c:v>0.17061877161239708</c:v>
                </c:pt>
                <c:pt idx="6558">
                  <c:v>-13.287808556012996</c:v>
                </c:pt>
                <c:pt idx="6559">
                  <c:v>7.6486571760385464</c:v>
                </c:pt>
                <c:pt idx="6560">
                  <c:v>7.6486571760385464</c:v>
                </c:pt>
                <c:pt idx="6561">
                  <c:v>0.74319340909434195</c:v>
                </c:pt>
                <c:pt idx="6562">
                  <c:v>-1.6591297122342732</c:v>
                </c:pt>
                <c:pt idx="6563">
                  <c:v>-5.8298640564667284E-2</c:v>
                </c:pt>
                <c:pt idx="6564">
                  <c:v>15.081289245950657</c:v>
                </c:pt>
                <c:pt idx="6565">
                  <c:v>12.542709466317824</c:v>
                </c:pt>
                <c:pt idx="6566">
                  <c:v>4.7725895038969277</c:v>
                </c:pt>
                <c:pt idx="6567">
                  <c:v>-1.4780472968046443</c:v>
                </c:pt>
                <c:pt idx="6568">
                  <c:v>0.50694100601528369</c:v>
                </c:pt>
                <c:pt idx="6569">
                  <c:v>-6.0732489820306386</c:v>
                </c:pt>
                <c:pt idx="6570">
                  <c:v>9.0606959316875546</c:v>
                </c:pt>
                <c:pt idx="6571">
                  <c:v>-8.3837042924740537</c:v>
                </c:pt>
                <c:pt idx="6572">
                  <c:v>2.1643316046346097</c:v>
                </c:pt>
                <c:pt idx="6573">
                  <c:v>10.781632925350284</c:v>
                </c:pt>
                <c:pt idx="6574">
                  <c:v>14.904415102592719</c:v>
                </c:pt>
                <c:pt idx="6575">
                  <c:v>-7.6462586799900292</c:v>
                </c:pt>
                <c:pt idx="6576">
                  <c:v>6.8286654283030161</c:v>
                </c:pt>
                <c:pt idx="6577">
                  <c:v>-9.0606959316875546</c:v>
                </c:pt>
                <c:pt idx="6578">
                  <c:v>10.059795091795101</c:v>
                </c:pt>
                <c:pt idx="6579">
                  <c:v>-9.8030547846239777</c:v>
                </c:pt>
                <c:pt idx="6580">
                  <c:v>15.108769458908483</c:v>
                </c:pt>
                <c:pt idx="6581">
                  <c:v>-8.8683081332894673</c:v>
                </c:pt>
                <c:pt idx="6582">
                  <c:v>0</c:v>
                </c:pt>
                <c:pt idx="6583">
                  <c:v>-0.16992500144231246</c:v>
                </c:pt>
                <c:pt idx="6584">
                  <c:v>3.0539589833939873</c:v>
                </c:pt>
                <c:pt idx="6585">
                  <c:v>-0.56519556555992856</c:v>
                </c:pt>
                <c:pt idx="6586">
                  <c:v>0.40912157081919603</c:v>
                </c:pt>
                <c:pt idx="6587">
                  <c:v>-0.58456203020064201</c:v>
                </c:pt>
                <c:pt idx="6588">
                  <c:v>0</c:v>
                </c:pt>
                <c:pt idx="6589">
                  <c:v>-11.485493915223493</c:v>
                </c:pt>
                <c:pt idx="6590">
                  <c:v>1.8061531768478507</c:v>
                </c:pt>
                <c:pt idx="6591">
                  <c:v>-12.840384550711667</c:v>
                </c:pt>
                <c:pt idx="6592">
                  <c:v>7.6462586799900292</c:v>
                </c:pt>
                <c:pt idx="6593">
                  <c:v>3.7935147853227118</c:v>
                </c:pt>
                <c:pt idx="6594">
                  <c:v>1.1227255423254121E-2</c:v>
                </c:pt>
                <c:pt idx="6595">
                  <c:v>-5.3866871978735624E-2</c:v>
                </c:pt>
                <c:pt idx="6596">
                  <c:v>-11.059119092544519</c:v>
                </c:pt>
                <c:pt idx="6597">
                  <c:v>1.8825651099167862</c:v>
                </c:pt>
                <c:pt idx="6598">
                  <c:v>0.40439827002952106</c:v>
                </c:pt>
                <c:pt idx="6599">
                  <c:v>9.8672787397096631</c:v>
                </c:pt>
                <c:pt idx="6600">
                  <c:v>-10.966024713800364</c:v>
                </c:pt>
                <c:pt idx="6601">
                  <c:v>-11.229019050893521</c:v>
                </c:pt>
                <c:pt idx="6602">
                  <c:v>-0.21661644345554348</c:v>
                </c:pt>
                <c:pt idx="6603">
                  <c:v>-9.8672787397096631</c:v>
                </c:pt>
                <c:pt idx="6604">
                  <c:v>-12.688396028545542</c:v>
                </c:pt>
                <c:pt idx="6605">
                  <c:v>2.3984960485166091E-3</c:v>
                </c:pt>
                <c:pt idx="6606">
                  <c:v>5.6583528366367826E-2</c:v>
                </c:pt>
                <c:pt idx="6607">
                  <c:v>5.6583528366367826E-2</c:v>
                </c:pt>
                <c:pt idx="6608">
                  <c:v>5.4447784022376197E-2</c:v>
                </c:pt>
                <c:pt idx="6609">
                  <c:v>1.5730096979593906</c:v>
                </c:pt>
                <c:pt idx="6610">
                  <c:v>0.87966374101738876</c:v>
                </c:pt>
                <c:pt idx="6611">
                  <c:v>-12.146992873050777</c:v>
                </c:pt>
                <c:pt idx="6612">
                  <c:v>1.5849127534740044</c:v>
                </c:pt>
                <c:pt idx="6613">
                  <c:v>-2.0438659831698991</c:v>
                </c:pt>
                <c:pt idx="6614">
                  <c:v>7.2116724365405146E-4</c:v>
                </c:pt>
                <c:pt idx="6615">
                  <c:v>0.69707286704269344</c:v>
                </c:pt>
                <c:pt idx="6616">
                  <c:v>-0.78532861572760537</c:v>
                </c:pt>
                <c:pt idx="6617">
                  <c:v>-0.10425808379331764</c:v>
                </c:pt>
                <c:pt idx="6618">
                  <c:v>0.30010173243418364</c:v>
                </c:pt>
                <c:pt idx="6619">
                  <c:v>-8.6450579349844769</c:v>
                </c:pt>
                <c:pt idx="6620">
                  <c:v>-1.5428009039295727</c:v>
                </c:pt>
                <c:pt idx="6621">
                  <c:v>-6.0732489820306386</c:v>
                </c:pt>
                <c:pt idx="6622">
                  <c:v>1.3679833661631511</c:v>
                </c:pt>
                <c:pt idx="6623">
                  <c:v>5.4447784022376197E-2</c:v>
                </c:pt>
                <c:pt idx="6624">
                  <c:v>9.4315044998748737E-2</c:v>
                </c:pt>
                <c:pt idx="6625">
                  <c:v>-8.3234301200525938</c:v>
                </c:pt>
                <c:pt idx="6626">
                  <c:v>-0.10374792483782863</c:v>
                </c:pt>
                <c:pt idx="6627">
                  <c:v>-7.6462586799900292</c:v>
                </c:pt>
                <c:pt idx="6628">
                  <c:v>15.02469240059393</c:v>
                </c:pt>
                <c:pt idx="6629">
                  <c:v>0.70433458992623943</c:v>
                </c:pt>
                <c:pt idx="6630">
                  <c:v>0.1738294558982286</c:v>
                </c:pt>
                <c:pt idx="6631">
                  <c:v>-0.30378074817710293</c:v>
                </c:pt>
                <c:pt idx="6632">
                  <c:v>1.3219280948873624</c:v>
                </c:pt>
                <c:pt idx="6633">
                  <c:v>-4.3150932221666736</c:v>
                </c:pt>
                <c:pt idx="6634">
                  <c:v>-1.5730096979593908</c:v>
                </c:pt>
                <c:pt idx="6635">
                  <c:v>3.8862782421852859</c:v>
                </c:pt>
                <c:pt idx="6636">
                  <c:v>8.3837042924740537</c:v>
                </c:pt>
                <c:pt idx="6637">
                  <c:v>0.47643804394298683</c:v>
                </c:pt>
                <c:pt idx="6638">
                  <c:v>-15.55076682267522</c:v>
                </c:pt>
                <c:pt idx="6639">
                  <c:v>-0.12800761237607164</c:v>
                </c:pt>
                <c:pt idx="6640">
                  <c:v>0.52356195605701294</c:v>
                </c:pt>
                <c:pt idx="6641">
                  <c:v>-10.866506212226202</c:v>
                </c:pt>
                <c:pt idx="6642">
                  <c:v>2.1768777620840796</c:v>
                </c:pt>
                <c:pt idx="6643">
                  <c:v>0.23042974040186623</c:v>
                </c:pt>
                <c:pt idx="6644">
                  <c:v>-5.958879628979976E-2</c:v>
                </c:pt>
                <c:pt idx="6645">
                  <c:v>-1.0281968918306521</c:v>
                </c:pt>
                <c:pt idx="6646">
                  <c:v>-0.16046467219324625</c:v>
                </c:pt>
                <c:pt idx="6647">
                  <c:v>5.9588796289799989E-2</c:v>
                </c:pt>
                <c:pt idx="6648">
                  <c:v>-2.015941543869022</c:v>
                </c:pt>
                <c:pt idx="6649">
                  <c:v>1.6757967935078442</c:v>
                </c:pt>
                <c:pt idx="6650">
                  <c:v>13.965814340495692</c:v>
                </c:pt>
                <c:pt idx="6651">
                  <c:v>1.4405343592149933E-3</c:v>
                </c:pt>
                <c:pt idx="6652">
                  <c:v>-0.24511249783653111</c:v>
                </c:pt>
                <c:pt idx="6653">
                  <c:v>-10.451211111832329</c:v>
                </c:pt>
                <c:pt idx="6654">
                  <c:v>-1.3219280948873622</c:v>
                </c:pt>
                <c:pt idx="6655">
                  <c:v>0.56416118199888421</c:v>
                </c:pt>
                <c:pt idx="6656">
                  <c:v>5.3457748368417306</c:v>
                </c:pt>
                <c:pt idx="6657">
                  <c:v>8.8672787397096631</c:v>
                </c:pt>
                <c:pt idx="6658">
                  <c:v>-0.68604975541236179</c:v>
                </c:pt>
                <c:pt idx="6659">
                  <c:v>1.5525410230287788</c:v>
                </c:pt>
                <c:pt idx="6660">
                  <c:v>0.13972476366661321</c:v>
                </c:pt>
                <c:pt idx="6661">
                  <c:v>-0.79836613883034924</c:v>
                </c:pt>
                <c:pt idx="6662">
                  <c:v>10.583082767502933</c:v>
                </c:pt>
                <c:pt idx="6663">
                  <c:v>-1.53051471669878</c:v>
                </c:pt>
                <c:pt idx="6664">
                  <c:v>-2.0246620542342688</c:v>
                </c:pt>
                <c:pt idx="6665">
                  <c:v>4.770468417348976</c:v>
                </c:pt>
                <c:pt idx="6666">
                  <c:v>-4.3692338096657197</c:v>
                </c:pt>
                <c:pt idx="6667">
                  <c:v>8.8683081332894673</c:v>
                </c:pt>
                <c:pt idx="6668">
                  <c:v>8.3837042924740537</c:v>
                </c:pt>
                <c:pt idx="6669">
                  <c:v>0.31092909593810547</c:v>
                </c:pt>
                <c:pt idx="6670">
                  <c:v>-5.0874628412503391</c:v>
                </c:pt>
                <c:pt idx="6671">
                  <c:v>-0.16227142889887733</c:v>
                </c:pt>
                <c:pt idx="6672">
                  <c:v>-14.468305841138815</c:v>
                </c:pt>
                <c:pt idx="6673">
                  <c:v>13.316328677872624</c:v>
                </c:pt>
                <c:pt idx="6674">
                  <c:v>-0.47757896534755701</c:v>
                </c:pt>
                <c:pt idx="6675">
                  <c:v>-1.0702090022814028</c:v>
                </c:pt>
                <c:pt idx="6676">
                  <c:v>-7.0624959257337645</c:v>
                </c:pt>
                <c:pt idx="6677">
                  <c:v>-0.10579466402259695</c:v>
                </c:pt>
                <c:pt idx="6678">
                  <c:v>0.18092866650850609</c:v>
                </c:pt>
                <c:pt idx="6679">
                  <c:v>-0.15890359535106025</c:v>
                </c:pt>
                <c:pt idx="6680">
                  <c:v>7.6815597050830894E-2</c:v>
                </c:pt>
                <c:pt idx="6681">
                  <c:v>-0.58616125030478183</c:v>
                </c:pt>
                <c:pt idx="6682">
                  <c:v>-5.6034034914327693E-2</c:v>
                </c:pt>
                <c:pt idx="6683">
                  <c:v>2.2447048834070458</c:v>
                </c:pt>
                <c:pt idx="6684">
                  <c:v>-1.5973462251769883</c:v>
                </c:pt>
                <c:pt idx="6685">
                  <c:v>-0.30580842952408566</c:v>
                </c:pt>
                <c:pt idx="6686">
                  <c:v>-13.628749297384518</c:v>
                </c:pt>
                <c:pt idx="6687">
                  <c:v>13.425259620668546</c:v>
                </c:pt>
                <c:pt idx="6688">
                  <c:v>1.3565175853554989</c:v>
                </c:pt>
                <c:pt idx="6689">
                  <c:v>-0.37787510993456441</c:v>
                </c:pt>
                <c:pt idx="6690">
                  <c:v>0.80581220755570271</c:v>
                </c:pt>
                <c:pt idx="6691">
                  <c:v>6.0732489820306386</c:v>
                </c:pt>
                <c:pt idx="6692">
                  <c:v>3.3185061838171621</c:v>
                </c:pt>
                <c:pt idx="6693">
                  <c:v>-0.26135364251042553</c:v>
                </c:pt>
                <c:pt idx="6694">
                  <c:v>-7.6486571760385464</c:v>
                </c:pt>
                <c:pt idx="6695">
                  <c:v>-3.8025539357937825</c:v>
                </c:pt>
                <c:pt idx="6696">
                  <c:v>10.582769240382088</c:v>
                </c:pt>
                <c:pt idx="6697">
                  <c:v>-2.6913327900900228</c:v>
                </c:pt>
                <c:pt idx="6698">
                  <c:v>1.0159415438690216</c:v>
                </c:pt>
                <c:pt idx="6699">
                  <c:v>0.15836559566858974</c:v>
                </c:pt>
                <c:pt idx="6700">
                  <c:v>16.711743142467974</c:v>
                </c:pt>
                <c:pt idx="6701">
                  <c:v>-9.2304207950923818</c:v>
                </c:pt>
                <c:pt idx="6702">
                  <c:v>0.16992500144231237</c:v>
                </c:pt>
                <c:pt idx="6703">
                  <c:v>-0.81622887269085953</c:v>
                </c:pt>
                <c:pt idx="6704">
                  <c:v>-0.40335569423120865</c:v>
                </c:pt>
                <c:pt idx="6705">
                  <c:v>-0.19744606420621708</c:v>
                </c:pt>
                <c:pt idx="6706">
                  <c:v>1.8709790768046668</c:v>
                </c:pt>
                <c:pt idx="6707">
                  <c:v>-9.8662486111111729</c:v>
                </c:pt>
                <c:pt idx="6708">
                  <c:v>1.6363429722609677</c:v>
                </c:pt>
                <c:pt idx="6709">
                  <c:v>0.17449773123213647</c:v>
                </c:pt>
                <c:pt idx="6710">
                  <c:v>0.53245066356001403</c:v>
                </c:pt>
                <c:pt idx="6711">
                  <c:v>0.10402306454322829</c:v>
                </c:pt>
                <c:pt idx="6712">
                  <c:v>6.0732489820306386</c:v>
                </c:pt>
                <c:pt idx="6713">
                  <c:v>-0.49957100949051164</c:v>
                </c:pt>
                <c:pt idx="6714">
                  <c:v>0.29373120305671035</c:v>
                </c:pt>
                <c:pt idx="6715">
                  <c:v>-0.23946593469538963</c:v>
                </c:pt>
                <c:pt idx="6716">
                  <c:v>-5.5647846187835261</c:v>
                </c:pt>
                <c:pt idx="6717">
                  <c:v>1.0906025487809066</c:v>
                </c:pt>
                <c:pt idx="6718">
                  <c:v>0.35363695461470068</c:v>
                </c:pt>
                <c:pt idx="6719">
                  <c:v>2.8744691179161412</c:v>
                </c:pt>
                <c:pt idx="6720">
                  <c:v>8.6450579349844769</c:v>
                </c:pt>
                <c:pt idx="6721">
                  <c:v>-0.28080910756176986</c:v>
                </c:pt>
                <c:pt idx="6722">
                  <c:v>8.3837042924740537</c:v>
                </c:pt>
                <c:pt idx="6723">
                  <c:v>0.2461605872693978</c:v>
                </c:pt>
                <c:pt idx="6724">
                  <c:v>0.38744738279202512</c:v>
                </c:pt>
                <c:pt idx="6725">
                  <c:v>1.1844245711374273</c:v>
                </c:pt>
                <c:pt idx="6726">
                  <c:v>10.643856189774725</c:v>
                </c:pt>
                <c:pt idx="6727">
                  <c:v>0.41383874969521822</c:v>
                </c:pt>
                <c:pt idx="6728">
                  <c:v>-7.4401770615573515</c:v>
                </c:pt>
                <c:pt idx="6729">
                  <c:v>-1.0301285984891924E-3</c:v>
                </c:pt>
                <c:pt idx="6730">
                  <c:v>1.1690235987007802</c:v>
                </c:pt>
                <c:pt idx="6731">
                  <c:v>6.2394765427081618</c:v>
                </c:pt>
                <c:pt idx="6732">
                  <c:v>8.3822637581148385</c:v>
                </c:pt>
                <c:pt idx="6733">
                  <c:v>-0.15506939649283341</c:v>
                </c:pt>
                <c:pt idx="6734">
                  <c:v>-11.840515686924171</c:v>
                </c:pt>
                <c:pt idx="6735">
                  <c:v>-0.11028205501491105</c:v>
                </c:pt>
                <c:pt idx="6736">
                  <c:v>3.5178804492564582</c:v>
                </c:pt>
                <c:pt idx="6737">
                  <c:v>0.17577125937799951</c:v>
                </c:pt>
                <c:pt idx="6738">
                  <c:v>0.26678654069490165</c:v>
                </c:pt>
                <c:pt idx="6739">
                  <c:v>4.2064059566543882E-2</c:v>
                </c:pt>
                <c:pt idx="6740">
                  <c:v>3.0580924143643293</c:v>
                </c:pt>
                <c:pt idx="6741">
                  <c:v>-5.0626073069967782E-2</c:v>
                </c:pt>
                <c:pt idx="6742">
                  <c:v>-0.10962449117449866</c:v>
                </c:pt>
                <c:pt idx="6743">
                  <c:v>0</c:v>
                </c:pt>
                <c:pt idx="6744">
                  <c:v>0.21681138907314862</c:v>
                </c:pt>
                <c:pt idx="6745">
                  <c:v>0.18676851160572655</c:v>
                </c:pt>
                <c:pt idx="6746">
                  <c:v>1.5501970825604798</c:v>
                </c:pt>
                <c:pt idx="6747">
                  <c:v>-4.0636260323406663E-2</c:v>
                </c:pt>
                <c:pt idx="6748">
                  <c:v>-0.18237195900901748</c:v>
                </c:pt>
                <c:pt idx="6749">
                  <c:v>-7.0660891904577721</c:v>
                </c:pt>
                <c:pt idx="6750">
                  <c:v>9.5895427222318363E-2</c:v>
                </c:pt>
                <c:pt idx="6751">
                  <c:v>-0.14519791553993558</c:v>
                </c:pt>
                <c:pt idx="6752">
                  <c:v>-6.0732489820306386</c:v>
                </c:pt>
                <c:pt idx="6753">
                  <c:v>-9.1807379869299446</c:v>
                </c:pt>
                <c:pt idx="6754">
                  <c:v>-2.7755480564852579</c:v>
                </c:pt>
                <c:pt idx="6755">
                  <c:v>2.7829941252106112</c:v>
                </c:pt>
                <c:pt idx="6756">
                  <c:v>0.56559717585422531</c:v>
                </c:pt>
                <c:pt idx="6757">
                  <c:v>-1.4916276928387247</c:v>
                </c:pt>
                <c:pt idx="6758">
                  <c:v>-3.2421477692377507E-2</c:v>
                </c:pt>
                <c:pt idx="6759">
                  <c:v>0.72246602447109098</c:v>
                </c:pt>
                <c:pt idx="6760">
                  <c:v>-0.16992500144231246</c:v>
                </c:pt>
                <c:pt idx="6761">
                  <c:v>-10.059344460824425</c:v>
                </c:pt>
                <c:pt idx="6762">
                  <c:v>0.38109016735550605</c:v>
                </c:pt>
                <c:pt idx="6763">
                  <c:v>1.335603031784439</c:v>
                </c:pt>
                <c:pt idx="6764">
                  <c:v>-0.69437371744173826</c:v>
                </c:pt>
                <c:pt idx="6765">
                  <c:v>0.65603761193347332</c:v>
                </c:pt>
                <c:pt idx="6766">
                  <c:v>11.673750739438065</c:v>
                </c:pt>
                <c:pt idx="6767">
                  <c:v>0.73816235494896709</c:v>
                </c:pt>
                <c:pt idx="6768">
                  <c:v>8.3837042924740537</c:v>
                </c:pt>
                <c:pt idx="6769">
                  <c:v>-1.2080252249840546</c:v>
                </c:pt>
                <c:pt idx="6770">
                  <c:v>0.41948340431003578</c:v>
                </c:pt>
                <c:pt idx="6771">
                  <c:v>-2.0439298307062788</c:v>
                </c:pt>
                <c:pt idx="6772">
                  <c:v>-1.6017132519074588E-16</c:v>
                </c:pt>
                <c:pt idx="6773">
                  <c:v>0.87228883181145567</c:v>
                </c:pt>
                <c:pt idx="6774">
                  <c:v>-0.37125580725093038</c:v>
                </c:pt>
                <c:pt idx="6775">
                  <c:v>0.24544034581905569</c:v>
                </c:pt>
                <c:pt idx="6776">
                  <c:v>0.30570824584702738</c:v>
                </c:pt>
                <c:pt idx="6777">
                  <c:v>0.23132554610645553</c:v>
                </c:pt>
                <c:pt idx="6778">
                  <c:v>-14.904399421380555</c:v>
                </c:pt>
                <c:pt idx="6779">
                  <c:v>-0.26734009237916551</c:v>
                </c:pt>
                <c:pt idx="6780">
                  <c:v>0.387516436514939</c:v>
                </c:pt>
                <c:pt idx="6781">
                  <c:v>0.45601852805424237</c:v>
                </c:pt>
                <c:pt idx="6782">
                  <c:v>1.4259511594305907</c:v>
                </c:pt>
                <c:pt idx="6783">
                  <c:v>0.89781659843565886</c:v>
                </c:pt>
                <c:pt idx="6784">
                  <c:v>2.3959286763311392</c:v>
                </c:pt>
                <c:pt idx="6785">
                  <c:v>0.1908223423355784</c:v>
                </c:pt>
                <c:pt idx="6786">
                  <c:v>0.74322458463788854</c:v>
                </c:pt>
                <c:pt idx="6787">
                  <c:v>1.3183258582071666</c:v>
                </c:pt>
                <c:pt idx="6788">
                  <c:v>11.229219383469125</c:v>
                </c:pt>
                <c:pt idx="6789">
                  <c:v>2.4102365130150227</c:v>
                </c:pt>
                <c:pt idx="6790">
                  <c:v>-4.9068905956085178</c:v>
                </c:pt>
                <c:pt idx="6791">
                  <c:v>-0.33703498727757097</c:v>
                </c:pt>
                <c:pt idx="6792">
                  <c:v>2.828904443142367E-2</c:v>
                </c:pt>
                <c:pt idx="6793">
                  <c:v>3.4488376385290613E-2</c:v>
                </c:pt>
                <c:pt idx="6794">
                  <c:v>-0.4974996594708172</c:v>
                </c:pt>
                <c:pt idx="6795">
                  <c:v>2.5463596614974091</c:v>
                </c:pt>
                <c:pt idx="6796">
                  <c:v>5.2467419894135482E-2</c:v>
                </c:pt>
                <c:pt idx="6797">
                  <c:v>0.66721251547625149</c:v>
                </c:pt>
                <c:pt idx="6798">
                  <c:v>6.0732489820306386</c:v>
                </c:pt>
                <c:pt idx="6799">
                  <c:v>0.27292515535544071</c:v>
                </c:pt>
                <c:pt idx="6800">
                  <c:v>-9.5196362528432132</c:v>
                </c:pt>
                <c:pt idx="6801">
                  <c:v>-9.6450579349844787</c:v>
                </c:pt>
                <c:pt idx="6802">
                  <c:v>-7.0660891904577721</c:v>
                </c:pt>
                <c:pt idx="6803">
                  <c:v>-10.381542951184585</c:v>
                </c:pt>
                <c:pt idx="6804">
                  <c:v>8.0624959257337636</c:v>
                </c:pt>
                <c:pt idx="6805">
                  <c:v>4.1820175694627218E-2</c:v>
                </c:pt>
                <c:pt idx="6806">
                  <c:v>0.11929892837234414</c:v>
                </c:pt>
                <c:pt idx="6807">
                  <c:v>0.91253715874966068</c:v>
                </c:pt>
                <c:pt idx="6808">
                  <c:v>0.41383575406909068</c:v>
                </c:pt>
                <c:pt idx="6809">
                  <c:v>12.673750739438065</c:v>
                </c:pt>
                <c:pt idx="6810">
                  <c:v>-6.9108925261660152</c:v>
                </c:pt>
                <c:pt idx="6811">
                  <c:v>-0.42033179894835665</c:v>
                </c:pt>
                <c:pt idx="6812">
                  <c:v>0.52636784681030802</c:v>
                </c:pt>
                <c:pt idx="6813">
                  <c:v>1.0978473233981443</c:v>
                </c:pt>
                <c:pt idx="6814">
                  <c:v>3.1812472446799121E-3</c:v>
                </c:pt>
                <c:pt idx="6815">
                  <c:v>0.52869428107441097</c:v>
                </c:pt>
                <c:pt idx="6816">
                  <c:v>7.6462586799900292</c:v>
                </c:pt>
                <c:pt idx="6817">
                  <c:v>-1.1102453167055111</c:v>
                </c:pt>
                <c:pt idx="6818">
                  <c:v>-13.325727069736166</c:v>
                </c:pt>
                <c:pt idx="6819">
                  <c:v>-6.0732489820306386</c:v>
                </c:pt>
                <c:pt idx="6820">
                  <c:v>-8.6462586799900301</c:v>
                </c:pt>
                <c:pt idx="6821">
                  <c:v>-5.5647846187835261</c:v>
                </c:pt>
                <c:pt idx="6822">
                  <c:v>7.0660891904577738</c:v>
                </c:pt>
                <c:pt idx="6823">
                  <c:v>-0.32757465802850438</c:v>
                </c:pt>
                <c:pt idx="6824">
                  <c:v>-11.786950240502948</c:v>
                </c:pt>
                <c:pt idx="6825">
                  <c:v>0.70581689559554184</c:v>
                </c:pt>
                <c:pt idx="6826">
                  <c:v>-1.0772012373120343</c:v>
                </c:pt>
                <c:pt idx="6827">
                  <c:v>-0.24100809950379493</c:v>
                </c:pt>
                <c:pt idx="6828">
                  <c:v>0.96712901687574271</c:v>
                </c:pt>
                <c:pt idx="6829">
                  <c:v>9.3822637581148385</c:v>
                </c:pt>
                <c:pt idx="6830">
                  <c:v>-0.22239242133644802</c:v>
                </c:pt>
                <c:pt idx="6831">
                  <c:v>-1.4353861446706462</c:v>
                </c:pt>
                <c:pt idx="6832">
                  <c:v>-5.3457748368417297</c:v>
                </c:pt>
                <c:pt idx="6833">
                  <c:v>-1.0500406824995954</c:v>
                </c:pt>
                <c:pt idx="6834">
                  <c:v>0.15041684255309881</c:v>
                </c:pt>
                <c:pt idx="6835">
                  <c:v>16.848435484820342</c:v>
                </c:pt>
                <c:pt idx="6836">
                  <c:v>-3.8930161208464935</c:v>
                </c:pt>
                <c:pt idx="6837">
                  <c:v>-0.28010791919273537</c:v>
                </c:pt>
                <c:pt idx="6838">
                  <c:v>7.0660891904577721</c:v>
                </c:pt>
                <c:pt idx="6839">
                  <c:v>9.5196362528432132</c:v>
                </c:pt>
                <c:pt idx="6840">
                  <c:v>-3.5565359983715919E-2</c:v>
                </c:pt>
                <c:pt idx="6841">
                  <c:v>-0.42182666494148291</c:v>
                </c:pt>
                <c:pt idx="6842">
                  <c:v>-7.6486571760385464</c:v>
                </c:pt>
                <c:pt idx="6843">
                  <c:v>-0.17331104332732375</c:v>
                </c:pt>
                <c:pt idx="6844">
                  <c:v>-6.2263437438722487E-2</c:v>
                </c:pt>
                <c:pt idx="6845">
                  <c:v>1.7267651273791429E-2</c:v>
                </c:pt>
                <c:pt idx="6846">
                  <c:v>7.4288228746272555E-2</c:v>
                </c:pt>
                <c:pt idx="6847">
                  <c:v>-0.41953889151378465</c:v>
                </c:pt>
                <c:pt idx="6848">
                  <c:v>-0.16826525692522779</c:v>
                </c:pt>
                <c:pt idx="6849">
                  <c:v>-0.12572991568297304</c:v>
                </c:pt>
                <c:pt idx="6850">
                  <c:v>5.1530300640082093E-2</c:v>
                </c:pt>
                <c:pt idx="6851">
                  <c:v>-3.8651127668044505</c:v>
                </c:pt>
                <c:pt idx="6852">
                  <c:v>0.16243046489538812</c:v>
                </c:pt>
                <c:pt idx="6853">
                  <c:v>-0.60183631928555248</c:v>
                </c:pt>
                <c:pt idx="6854">
                  <c:v>0.41280249489553544</c:v>
                </c:pt>
                <c:pt idx="6855">
                  <c:v>-0.48542682717024194</c:v>
                </c:pt>
                <c:pt idx="6856">
                  <c:v>-7.0660891904577721</c:v>
                </c:pt>
                <c:pt idx="6857">
                  <c:v>0.26423615104354692</c:v>
                </c:pt>
                <c:pt idx="6858">
                  <c:v>-7.6462586799900292</c:v>
                </c:pt>
                <c:pt idx="6859">
                  <c:v>-2.6300503902496941</c:v>
                </c:pt>
                <c:pt idx="6860">
                  <c:v>-8.8672787397096631</c:v>
                </c:pt>
                <c:pt idx="6861">
                  <c:v>3.9732330904372146</c:v>
                </c:pt>
                <c:pt idx="6862">
                  <c:v>1.1130747272046313</c:v>
                </c:pt>
                <c:pt idx="6863">
                  <c:v>0.17218097538268007</c:v>
                </c:pt>
                <c:pt idx="6864">
                  <c:v>-0.50523530825042251</c:v>
                </c:pt>
                <c:pt idx="6865">
                  <c:v>6.5444235621894187</c:v>
                </c:pt>
                <c:pt idx="6866">
                  <c:v>0.36421634879111014</c:v>
                </c:pt>
                <c:pt idx="6867">
                  <c:v>10.451554569765362</c:v>
                </c:pt>
                <c:pt idx="6868">
                  <c:v>-0.13279888254789812</c:v>
                </c:pt>
                <c:pt idx="6869">
                  <c:v>1.4321427076223767</c:v>
                </c:pt>
                <c:pt idx="6870">
                  <c:v>0.25311893696871146</c:v>
                </c:pt>
                <c:pt idx="6871">
                  <c:v>1</c:v>
                </c:pt>
                <c:pt idx="6872">
                  <c:v>-4.5323990509490313E-2</c:v>
                </c:pt>
                <c:pt idx="6873">
                  <c:v>0.88634321820443307</c:v>
                </c:pt>
                <c:pt idx="6874">
                  <c:v>0.27624798243350218</c:v>
                </c:pt>
                <c:pt idx="6875">
                  <c:v>-0.70922060368330209</c:v>
                </c:pt>
                <c:pt idx="6876">
                  <c:v>0.77184063544466575</c:v>
                </c:pt>
                <c:pt idx="6877">
                  <c:v>0.11547721741993588</c:v>
                </c:pt>
                <c:pt idx="6878">
                  <c:v>0.77811908196296764</c:v>
                </c:pt>
                <c:pt idx="6879">
                  <c:v>-1.8809849774758289E-2</c:v>
                </c:pt>
                <c:pt idx="6880">
                  <c:v>0.46948528330122069</c:v>
                </c:pt>
                <c:pt idx="6881">
                  <c:v>-7.0660891904577721</c:v>
                </c:pt>
                <c:pt idx="6882">
                  <c:v>-0.22239242133644782</c:v>
                </c:pt>
                <c:pt idx="6883">
                  <c:v>0.23851208669972487</c:v>
                </c:pt>
                <c:pt idx="6884">
                  <c:v>3.4188686175826877E-2</c:v>
                </c:pt>
                <c:pt idx="6885">
                  <c:v>-6.4485380546419213</c:v>
                </c:pt>
                <c:pt idx="6886">
                  <c:v>-12.059119092544519</c:v>
                </c:pt>
                <c:pt idx="6887">
                  <c:v>-14.151677252717555</c:v>
                </c:pt>
                <c:pt idx="6888">
                  <c:v>-8.0657663345225325E-2</c:v>
                </c:pt>
                <c:pt idx="6889">
                  <c:v>0.36975661997797726</c:v>
                </c:pt>
                <c:pt idx="6890">
                  <c:v>-0.58496250072115608</c:v>
                </c:pt>
                <c:pt idx="6891">
                  <c:v>3.037364904351901E-2</c:v>
                </c:pt>
                <c:pt idx="6892">
                  <c:v>1.4653808849684835</c:v>
                </c:pt>
                <c:pt idx="6893">
                  <c:v>-3.2881064277906269</c:v>
                </c:pt>
                <c:pt idx="6894">
                  <c:v>9.2288186904958813</c:v>
                </c:pt>
                <c:pt idx="6895">
                  <c:v>0.56559717585422464</c:v>
                </c:pt>
                <c:pt idx="6896">
                  <c:v>-0.33153093495767444</c:v>
                </c:pt>
                <c:pt idx="6897">
                  <c:v>-0.20216785206090276</c:v>
                </c:pt>
                <c:pt idx="6898">
                  <c:v>-6.6836535579212542E-2</c:v>
                </c:pt>
                <c:pt idx="6899">
                  <c:v>1.5084327539054997E-2</c:v>
                </c:pt>
                <c:pt idx="6900">
                  <c:v>0</c:v>
                </c:pt>
                <c:pt idx="6901">
                  <c:v>-12.103506382011545</c:v>
                </c:pt>
                <c:pt idx="6902">
                  <c:v>-0.13058410981014437</c:v>
                </c:pt>
                <c:pt idx="6903">
                  <c:v>1.7004397181410922</c:v>
                </c:pt>
                <c:pt idx="6904">
                  <c:v>-0.20079532871890682</c:v>
                </c:pt>
                <c:pt idx="6905">
                  <c:v>-0.18779375981248128</c:v>
                </c:pt>
                <c:pt idx="6906">
                  <c:v>-2.3150531567643107</c:v>
                </c:pt>
                <c:pt idx="6907">
                  <c:v>-0.13750352374993477</c:v>
                </c:pt>
                <c:pt idx="6908">
                  <c:v>0.43030425593215427</c:v>
                </c:pt>
                <c:pt idx="6909">
                  <c:v>-0.36017556424432562</c:v>
                </c:pt>
                <c:pt idx="6910">
                  <c:v>5.294887994895902E-2</c:v>
                </c:pt>
                <c:pt idx="6911">
                  <c:v>-7.1892918481785723E-2</c:v>
                </c:pt>
                <c:pt idx="6912">
                  <c:v>0.95605665241240301</c:v>
                </c:pt>
                <c:pt idx="6913">
                  <c:v>-8.6462586799900301</c:v>
                </c:pt>
                <c:pt idx="6914">
                  <c:v>4.0957186293925396</c:v>
                </c:pt>
                <c:pt idx="6915">
                  <c:v>-9.7604427459966399</c:v>
                </c:pt>
                <c:pt idx="6916">
                  <c:v>0.26149224102538826</c:v>
                </c:pt>
                <c:pt idx="6917">
                  <c:v>8.3837042924740537</c:v>
                </c:pt>
                <c:pt idx="6918">
                  <c:v>-2.8675048477786517E-2</c:v>
                </c:pt>
                <c:pt idx="6919">
                  <c:v>-4.1799090900149345</c:v>
                </c:pt>
                <c:pt idx="6920">
                  <c:v>0.6372518211099869</c:v>
                </c:pt>
                <c:pt idx="6921">
                  <c:v>-0.16262020081907899</c:v>
                </c:pt>
                <c:pt idx="6922">
                  <c:v>5.4447784022376808E-2</c:v>
                </c:pt>
                <c:pt idx="6923">
                  <c:v>-6.4705689387815526E-2</c:v>
                </c:pt>
                <c:pt idx="6924">
                  <c:v>-8.8672787397096631</c:v>
                </c:pt>
                <c:pt idx="6925">
                  <c:v>2.5334191107906952</c:v>
                </c:pt>
                <c:pt idx="6926">
                  <c:v>-1.9434164716336324</c:v>
                </c:pt>
                <c:pt idx="6927">
                  <c:v>-0.21385068507064542</c:v>
                </c:pt>
                <c:pt idx="6928">
                  <c:v>-7.15979157286613E-3</c:v>
                </c:pt>
                <c:pt idx="6929">
                  <c:v>-0.6865005271832183</c:v>
                </c:pt>
                <c:pt idx="6930">
                  <c:v>8.3837042924740537</c:v>
                </c:pt>
                <c:pt idx="6931">
                  <c:v>0.30116953472056501</c:v>
                </c:pt>
                <c:pt idx="6932">
                  <c:v>-1.8011895492518895</c:v>
                </c:pt>
                <c:pt idx="6933">
                  <c:v>-9.5196362528432132</c:v>
                </c:pt>
                <c:pt idx="6934">
                  <c:v>-11.518489240994933</c:v>
                </c:pt>
                <c:pt idx="6935">
                  <c:v>-9.5189809291704002</c:v>
                </c:pt>
                <c:pt idx="6936">
                  <c:v>-6.4512111118323299</c:v>
                </c:pt>
                <c:pt idx="6937">
                  <c:v>-7.0660891904577721</c:v>
                </c:pt>
                <c:pt idx="6938">
                  <c:v>0</c:v>
                </c:pt>
                <c:pt idx="6939">
                  <c:v>-0.7601729853275313</c:v>
                </c:pt>
                <c:pt idx="6940">
                  <c:v>5.8493568317123996</c:v>
                </c:pt>
                <c:pt idx="6941">
                  <c:v>-0.24220090241662839</c:v>
                </c:pt>
                <c:pt idx="6942">
                  <c:v>1.9764315288615955</c:v>
                </c:pt>
                <c:pt idx="6943">
                  <c:v>0.42294269736418993</c:v>
                </c:pt>
                <c:pt idx="6944">
                  <c:v>0.5522602837777596</c:v>
                </c:pt>
                <c:pt idx="6945">
                  <c:v>-6.9068905956085187</c:v>
                </c:pt>
                <c:pt idx="6946">
                  <c:v>-13.872706939804187</c:v>
                </c:pt>
                <c:pt idx="6947">
                  <c:v>1.4709380440204287</c:v>
                </c:pt>
                <c:pt idx="6948">
                  <c:v>-1</c:v>
                </c:pt>
                <c:pt idx="6949">
                  <c:v>-2.4882218458828058</c:v>
                </c:pt>
                <c:pt idx="6950">
                  <c:v>-0.38589115361932724</c:v>
                </c:pt>
                <c:pt idx="6951">
                  <c:v>-2.2367813028454756E-2</c:v>
                </c:pt>
                <c:pt idx="6952">
                  <c:v>6.0120992437570929E-2</c:v>
                </c:pt>
                <c:pt idx="6953">
                  <c:v>10.703326841459814</c:v>
                </c:pt>
                <c:pt idx="6954">
                  <c:v>0.49910176406731804</c:v>
                </c:pt>
                <c:pt idx="6955">
                  <c:v>-0.41962476877449539</c:v>
                </c:pt>
                <c:pt idx="6956">
                  <c:v>-7.2280783843737623E-2</c:v>
                </c:pt>
                <c:pt idx="6957">
                  <c:v>-12.518407276671365</c:v>
                </c:pt>
                <c:pt idx="6958">
                  <c:v>10.147204924942228</c:v>
                </c:pt>
                <c:pt idx="6959">
                  <c:v>-0.51498501840517519</c:v>
                </c:pt>
                <c:pt idx="6960">
                  <c:v>1.7352491215771844</c:v>
                </c:pt>
                <c:pt idx="6961">
                  <c:v>10.058893689053569</c:v>
                </c:pt>
                <c:pt idx="6962">
                  <c:v>-3.8365012677171211</c:v>
                </c:pt>
                <c:pt idx="6963">
                  <c:v>3.8509516792631384</c:v>
                </c:pt>
                <c:pt idx="6964">
                  <c:v>6.2029400586702756</c:v>
                </c:pt>
                <c:pt idx="6965">
                  <c:v>-2.1736480874850295</c:v>
                </c:pt>
                <c:pt idx="6966">
                  <c:v>-3.5623909730721215E-2</c:v>
                </c:pt>
                <c:pt idx="6967">
                  <c:v>8.75933340719466</c:v>
                </c:pt>
                <c:pt idx="6968">
                  <c:v>8.6462586799900301</c:v>
                </c:pt>
                <c:pt idx="6969">
                  <c:v>-12.773139206719691</c:v>
                </c:pt>
                <c:pt idx="6970">
                  <c:v>-0.51667776115468189</c:v>
                </c:pt>
                <c:pt idx="6971">
                  <c:v>-14.666242498774883</c:v>
                </c:pt>
                <c:pt idx="6972">
                  <c:v>-1.105518850899579E-2</c:v>
                </c:pt>
                <c:pt idx="6973">
                  <c:v>-11.306821202497154</c:v>
                </c:pt>
                <c:pt idx="6974">
                  <c:v>10.146780789986687</c:v>
                </c:pt>
                <c:pt idx="6975">
                  <c:v>7.6462586799900292</c:v>
                </c:pt>
                <c:pt idx="6976">
                  <c:v>-1.9205655325055953</c:v>
                </c:pt>
                <c:pt idx="6977">
                  <c:v>-0.19793937761190911</c:v>
                </c:pt>
                <c:pt idx="6978">
                  <c:v>-4.5590811679568057E-2</c:v>
                </c:pt>
                <c:pt idx="6979">
                  <c:v>3.3630777881280209E-2</c:v>
                </c:pt>
                <c:pt idx="6980">
                  <c:v>0.29044986341419454</c:v>
                </c:pt>
                <c:pt idx="6981">
                  <c:v>-12.485326189240524</c:v>
                </c:pt>
                <c:pt idx="6982">
                  <c:v>1.3388019134517581</c:v>
                </c:pt>
                <c:pt idx="6983">
                  <c:v>-5.6583528366367424E-2</c:v>
                </c:pt>
                <c:pt idx="6984">
                  <c:v>-1.9857606332167437</c:v>
                </c:pt>
                <c:pt idx="6985">
                  <c:v>0.24557720875724784</c:v>
                </c:pt>
                <c:pt idx="6986">
                  <c:v>0.43063435432986236</c:v>
                </c:pt>
                <c:pt idx="6987">
                  <c:v>0.57447012690351429</c:v>
                </c:pt>
                <c:pt idx="6988">
                  <c:v>8.3837042924740537</c:v>
                </c:pt>
                <c:pt idx="6989">
                  <c:v>-0.15292464891610991</c:v>
                </c:pt>
                <c:pt idx="6990">
                  <c:v>0.10691520391651189</c:v>
                </c:pt>
                <c:pt idx="6991">
                  <c:v>1.1172143579559932</c:v>
                </c:pt>
                <c:pt idx="6992">
                  <c:v>0.58376275425626512</c:v>
                </c:pt>
                <c:pt idx="6993">
                  <c:v>-6.5235619560570131</c:v>
                </c:pt>
                <c:pt idx="6994">
                  <c:v>10.582769240382088</c:v>
                </c:pt>
                <c:pt idx="6995">
                  <c:v>6.0732489820306386</c:v>
                </c:pt>
                <c:pt idx="6996">
                  <c:v>-8.7824522505256706</c:v>
                </c:pt>
                <c:pt idx="6997">
                  <c:v>1.6896598793878499</c:v>
                </c:pt>
                <c:pt idx="6998">
                  <c:v>-13.092536932563952</c:v>
                </c:pt>
                <c:pt idx="6999">
                  <c:v>2.6933386617659485</c:v>
                </c:pt>
                <c:pt idx="7000">
                  <c:v>-1.3147325934831584</c:v>
                </c:pt>
                <c:pt idx="7001">
                  <c:v>9.2304207950923818</c:v>
                </c:pt>
                <c:pt idx="7002">
                  <c:v>-8.0624959257337636</c:v>
                </c:pt>
                <c:pt idx="7003">
                  <c:v>-7.0660891904577721</c:v>
                </c:pt>
                <c:pt idx="7004">
                  <c:v>-8.8683081332894673</c:v>
                </c:pt>
                <c:pt idx="7005">
                  <c:v>1.7369655941662061</c:v>
                </c:pt>
                <c:pt idx="7006">
                  <c:v>0.3543495725797397</c:v>
                </c:pt>
                <c:pt idx="7007">
                  <c:v>-12.534789211480268</c:v>
                </c:pt>
                <c:pt idx="7008">
                  <c:v>-11.989749275462135</c:v>
                </c:pt>
                <c:pt idx="7009">
                  <c:v>6.0588936890535692</c:v>
                </c:pt>
                <c:pt idx="7010">
                  <c:v>5.7548875021634682</c:v>
                </c:pt>
                <c:pt idx="7011">
                  <c:v>-1.9946067412297817</c:v>
                </c:pt>
                <c:pt idx="7012">
                  <c:v>3.9874469496569152</c:v>
                </c:pt>
                <c:pt idx="7013">
                  <c:v>-12.451382851019591</c:v>
                </c:pt>
                <c:pt idx="7014">
                  <c:v>8.0606959316875546</c:v>
                </c:pt>
                <c:pt idx="7015">
                  <c:v>-8.3837042924740537</c:v>
                </c:pt>
                <c:pt idx="7016">
                  <c:v>-0.31882218401954093</c:v>
                </c:pt>
                <c:pt idx="7017">
                  <c:v>0.8473562070702827</c:v>
                </c:pt>
                <c:pt idx="7018">
                  <c:v>-3.3346229553091451</c:v>
                </c:pt>
                <c:pt idx="7019">
                  <c:v>0.32180791536787218</c:v>
                </c:pt>
                <c:pt idx="7020">
                  <c:v>-4.7828525090615005E-2</c:v>
                </c:pt>
                <c:pt idx="7021">
                  <c:v>11.188588845707349</c:v>
                </c:pt>
                <c:pt idx="7022">
                  <c:v>2.3858217114859892</c:v>
                </c:pt>
                <c:pt idx="7023">
                  <c:v>-0.32237863204010686</c:v>
                </c:pt>
                <c:pt idx="7024">
                  <c:v>-0.52273998563829771</c:v>
                </c:pt>
                <c:pt idx="7025">
                  <c:v>0.24643789530309895</c:v>
                </c:pt>
                <c:pt idx="7026">
                  <c:v>-11.550907075927366</c:v>
                </c:pt>
                <c:pt idx="7027">
                  <c:v>-1.0170735133589417</c:v>
                </c:pt>
                <c:pt idx="7028">
                  <c:v>0.58496250072115596</c:v>
                </c:pt>
                <c:pt idx="7029">
                  <c:v>-1.1373068283704872</c:v>
                </c:pt>
                <c:pt idx="7030">
                  <c:v>-1.4739311883324124</c:v>
                </c:pt>
                <c:pt idx="7031">
                  <c:v>1.4120387556490082</c:v>
                </c:pt>
                <c:pt idx="7032">
                  <c:v>0.99868905484765313</c:v>
                </c:pt>
                <c:pt idx="7033">
                  <c:v>1.1693240037077772</c:v>
                </c:pt>
                <c:pt idx="7034">
                  <c:v>-8.0606959316875546</c:v>
                </c:pt>
                <c:pt idx="7035">
                  <c:v>-7.0286403700556077</c:v>
                </c:pt>
                <c:pt idx="7036">
                  <c:v>-8.6462586799900301</c:v>
                </c:pt>
                <c:pt idx="7037">
                  <c:v>-0.26255438751597682</c:v>
                </c:pt>
                <c:pt idx="7038">
                  <c:v>6.0732489820306386</c:v>
                </c:pt>
                <c:pt idx="7039">
                  <c:v>0.13750352374993502</c:v>
                </c:pt>
                <c:pt idx="7040">
                  <c:v>0.13750352374993502</c:v>
                </c:pt>
                <c:pt idx="7041">
                  <c:v>-2.3212071678926542</c:v>
                </c:pt>
                <c:pt idx="7042">
                  <c:v>-1.9380248325184555</c:v>
                </c:pt>
                <c:pt idx="7043">
                  <c:v>11.58276924038209</c:v>
                </c:pt>
                <c:pt idx="7044">
                  <c:v>-11.344295907915818</c:v>
                </c:pt>
                <c:pt idx="7045">
                  <c:v>-0.47804729680464447</c:v>
                </c:pt>
                <c:pt idx="7046">
                  <c:v>-9.8667637673533513</c:v>
                </c:pt>
                <c:pt idx="7047">
                  <c:v>-0.12691211248221962</c:v>
                </c:pt>
                <c:pt idx="7048">
                  <c:v>6.2735755347962746E-2</c:v>
                </c:pt>
                <c:pt idx="7049">
                  <c:v>-10.75933340719466</c:v>
                </c:pt>
                <c:pt idx="7050">
                  <c:v>8.3837042924740537</c:v>
                </c:pt>
                <c:pt idx="7051">
                  <c:v>0.36257007938470814</c:v>
                </c:pt>
                <c:pt idx="7052">
                  <c:v>-8.8683081332894673</c:v>
                </c:pt>
                <c:pt idx="7053">
                  <c:v>1.0845335102116678</c:v>
                </c:pt>
                <c:pt idx="7054">
                  <c:v>-10.229619965185119</c:v>
                </c:pt>
                <c:pt idx="7055">
                  <c:v>-11.550746785383243</c:v>
                </c:pt>
                <c:pt idx="7056">
                  <c:v>-5.7958592832197748</c:v>
                </c:pt>
                <c:pt idx="7057">
                  <c:v>-9.9662651028771325</c:v>
                </c:pt>
                <c:pt idx="7058">
                  <c:v>-0.41831263131170471</c:v>
                </c:pt>
                <c:pt idx="7059">
                  <c:v>-10.146780789986686</c:v>
                </c:pt>
                <c:pt idx="7060">
                  <c:v>-0.73600507812480787</c:v>
                </c:pt>
                <c:pt idx="7061">
                  <c:v>10.45189794595189</c:v>
                </c:pt>
                <c:pt idx="7062">
                  <c:v>-0.54024053338017863</c:v>
                </c:pt>
                <c:pt idx="7063">
                  <c:v>-1.2337971846086973</c:v>
                </c:pt>
                <c:pt idx="7064">
                  <c:v>-0.56634682255380919</c:v>
                </c:pt>
                <c:pt idx="7065">
                  <c:v>11.485493915223493</c:v>
                </c:pt>
                <c:pt idx="7066">
                  <c:v>0.3297054454790817</c:v>
                </c:pt>
                <c:pt idx="7067">
                  <c:v>-8.0624959257337636</c:v>
                </c:pt>
                <c:pt idx="7068">
                  <c:v>-0.5849625007211563</c:v>
                </c:pt>
                <c:pt idx="7069">
                  <c:v>-0.56200135227784498</c:v>
                </c:pt>
                <c:pt idx="7070">
                  <c:v>0.18344614109593102</c:v>
                </c:pt>
                <c:pt idx="7071">
                  <c:v>0.15352092108730311</c:v>
                </c:pt>
                <c:pt idx="7072">
                  <c:v>-0.99999999999999967</c:v>
                </c:pt>
                <c:pt idx="7073">
                  <c:v>1.3574267761087486</c:v>
                </c:pt>
                <c:pt idx="7074">
                  <c:v>-0.66985139830766904</c:v>
                </c:pt>
                <c:pt idx="7075">
                  <c:v>-8.8672787397096631</c:v>
                </c:pt>
                <c:pt idx="7076">
                  <c:v>-5.30726778818123</c:v>
                </c:pt>
                <c:pt idx="7077">
                  <c:v>0.33014860169233079</c:v>
                </c:pt>
                <c:pt idx="7078">
                  <c:v>-2.4690176674664954</c:v>
                </c:pt>
                <c:pt idx="7079">
                  <c:v>-1.2821151473994987</c:v>
                </c:pt>
                <c:pt idx="7080">
                  <c:v>-11.188382790570113</c:v>
                </c:pt>
                <c:pt idx="7081">
                  <c:v>0.56008783208212676</c:v>
                </c:pt>
                <c:pt idx="7082">
                  <c:v>-3.8073549220576046</c:v>
                </c:pt>
                <c:pt idx="7083">
                  <c:v>0.2935364942311382</c:v>
                </c:pt>
                <c:pt idx="7084">
                  <c:v>-10.146780789986687</c:v>
                </c:pt>
                <c:pt idx="7085">
                  <c:v>-11.451554569765362</c:v>
                </c:pt>
                <c:pt idx="7086">
                  <c:v>-3.8819248890528332E-2</c:v>
                </c:pt>
                <c:pt idx="7087">
                  <c:v>-1.5825620092507136</c:v>
                </c:pt>
                <c:pt idx="7088">
                  <c:v>-0.10814880385562244</c:v>
                </c:pt>
                <c:pt idx="7089">
                  <c:v>-0.24766655747997476</c:v>
                </c:pt>
                <c:pt idx="7090">
                  <c:v>5.3457748368417297</c:v>
                </c:pt>
                <c:pt idx="7091">
                  <c:v>-11.965904504239749</c:v>
                </c:pt>
                <c:pt idx="7092">
                  <c:v>1.9593580155026542</c:v>
                </c:pt>
                <c:pt idx="7093">
                  <c:v>0.64385618977472447</c:v>
                </c:pt>
                <c:pt idx="7094">
                  <c:v>-0.13750352374993496</c:v>
                </c:pt>
                <c:pt idx="7095">
                  <c:v>-0.11864449649861925</c:v>
                </c:pt>
                <c:pt idx="7096">
                  <c:v>0.75899190049620524</c:v>
                </c:pt>
                <c:pt idx="7097">
                  <c:v>-12.013322673425447</c:v>
                </c:pt>
                <c:pt idx="7098">
                  <c:v>-10.582769240382088</c:v>
                </c:pt>
                <c:pt idx="7099">
                  <c:v>8.0624959257337636</c:v>
                </c:pt>
                <c:pt idx="7100">
                  <c:v>10.381182412624446</c:v>
                </c:pt>
                <c:pt idx="7101">
                  <c:v>-1.4458306528244473</c:v>
                </c:pt>
                <c:pt idx="7102">
                  <c:v>-12.965904504239749</c:v>
                </c:pt>
                <c:pt idx="7103">
                  <c:v>-2.8404359802390156</c:v>
                </c:pt>
                <c:pt idx="7104">
                  <c:v>0.99460674122978154</c:v>
                </c:pt>
                <c:pt idx="7105">
                  <c:v>0.31410859042806305</c:v>
                </c:pt>
                <c:pt idx="7106">
                  <c:v>-1.1520030934450498</c:v>
                </c:pt>
                <c:pt idx="7107">
                  <c:v>0.96829114027266183</c:v>
                </c:pt>
                <c:pt idx="7108">
                  <c:v>4.1627295000381084</c:v>
                </c:pt>
                <c:pt idx="7109">
                  <c:v>-1.4987542300751433</c:v>
                </c:pt>
                <c:pt idx="7110">
                  <c:v>-0.24713908367213366</c:v>
                </c:pt>
                <c:pt idx="7111">
                  <c:v>-7.0389327891398012E-2</c:v>
                </c:pt>
                <c:pt idx="7112">
                  <c:v>-8.8683081332894673</c:v>
                </c:pt>
                <c:pt idx="7113">
                  <c:v>0.83367645328956363</c:v>
                </c:pt>
                <c:pt idx="7114">
                  <c:v>-0.47533800954665795</c:v>
                </c:pt>
                <c:pt idx="7115">
                  <c:v>-8.8683081332894673</c:v>
                </c:pt>
                <c:pt idx="7116">
                  <c:v>0.69389687227432006</c:v>
                </c:pt>
                <c:pt idx="7117">
                  <c:v>7.3837042924740528</c:v>
                </c:pt>
                <c:pt idx="7118">
                  <c:v>-12.287808556012996</c:v>
                </c:pt>
                <c:pt idx="7119">
                  <c:v>-0.59099889045182463</c:v>
                </c:pt>
                <c:pt idx="7120">
                  <c:v>-0.18857770834420445</c:v>
                </c:pt>
                <c:pt idx="7121">
                  <c:v>7.0660891904577738</c:v>
                </c:pt>
                <c:pt idx="7122">
                  <c:v>-1.5142642114749232</c:v>
                </c:pt>
                <c:pt idx="7123">
                  <c:v>-0.99640075894593194</c:v>
                </c:pt>
                <c:pt idx="7124">
                  <c:v>0.52111601869653035</c:v>
                </c:pt>
                <c:pt idx="7125">
                  <c:v>1.0359792971055664</c:v>
                </c:pt>
                <c:pt idx="7126">
                  <c:v>0.69291041408827059</c:v>
                </c:pt>
                <c:pt idx="7127">
                  <c:v>11.013322673425447</c:v>
                </c:pt>
                <c:pt idx="7128">
                  <c:v>-0.15200309344504997</c:v>
                </c:pt>
                <c:pt idx="7129">
                  <c:v>3.8073549220576046</c:v>
                </c:pt>
                <c:pt idx="7130">
                  <c:v>-0.70516556599491287</c:v>
                </c:pt>
                <c:pt idx="7131">
                  <c:v>7.0660891904577738</c:v>
                </c:pt>
                <c:pt idx="7132">
                  <c:v>7.0660891904577738</c:v>
                </c:pt>
                <c:pt idx="7133">
                  <c:v>-5.3457748368417297</c:v>
                </c:pt>
                <c:pt idx="7134">
                  <c:v>7.0660891904577738</c:v>
                </c:pt>
                <c:pt idx="7135">
                  <c:v>-8.3822637581148367</c:v>
                </c:pt>
                <c:pt idx="7136">
                  <c:v>-10.319421239276787</c:v>
                </c:pt>
                <c:pt idx="7137">
                  <c:v>-3.352044241972695</c:v>
                </c:pt>
                <c:pt idx="7138">
                  <c:v>6.0732489820306386</c:v>
                </c:pt>
                <c:pt idx="7139">
                  <c:v>6.0732489820306386</c:v>
                </c:pt>
                <c:pt idx="7140">
                  <c:v>-9.2304207950923818</c:v>
                </c:pt>
                <c:pt idx="7141">
                  <c:v>-9.0597950917951025</c:v>
                </c:pt>
                <c:pt idx="7142">
                  <c:v>0.24740571734570879</c:v>
                </c:pt>
                <c:pt idx="7143">
                  <c:v>7.6486571760385464</c:v>
                </c:pt>
                <c:pt idx="7144">
                  <c:v>8.3822637581148367</c:v>
                </c:pt>
                <c:pt idx="7145">
                  <c:v>-3.7323449335123806</c:v>
                </c:pt>
                <c:pt idx="7146">
                  <c:v>-5.5647846187835261</c:v>
                </c:pt>
                <c:pt idx="7147">
                  <c:v>-0.56187888760811477</c:v>
                </c:pt>
                <c:pt idx="7148">
                  <c:v>8.0606959316875546</c:v>
                </c:pt>
                <c:pt idx="7149">
                  <c:v>8.6462586799900301</c:v>
                </c:pt>
                <c:pt idx="7150">
                  <c:v>0.50947230113689301</c:v>
                </c:pt>
                <c:pt idx="7151">
                  <c:v>0.73456310395090152</c:v>
                </c:pt>
                <c:pt idx="7152">
                  <c:v>-1.3625700793847084</c:v>
                </c:pt>
                <c:pt idx="7153">
                  <c:v>5.2400630003107684E-2</c:v>
                </c:pt>
                <c:pt idx="7154">
                  <c:v>1.1175695963811758</c:v>
                </c:pt>
                <c:pt idx="7155">
                  <c:v>0.38027208111816702</c:v>
                </c:pt>
                <c:pt idx="7156">
                  <c:v>0.27298810428495734</c:v>
                </c:pt>
                <c:pt idx="7157">
                  <c:v>1.6420539471407394</c:v>
                </c:pt>
                <c:pt idx="7158">
                  <c:v>1.5499439115427398</c:v>
                </c:pt>
                <c:pt idx="7159">
                  <c:v>-1.018311878276942</c:v>
                </c:pt>
                <c:pt idx="7160">
                  <c:v>0.2987656274511058</c:v>
                </c:pt>
                <c:pt idx="7161">
                  <c:v>-0.29996097483215128</c:v>
                </c:pt>
                <c:pt idx="7162">
                  <c:v>-0.90046432644908525</c:v>
                </c:pt>
                <c:pt idx="7163">
                  <c:v>0.36257007938470814</c:v>
                </c:pt>
                <c:pt idx="7164">
                  <c:v>-6.4130337419715577E-2</c:v>
                </c:pt>
                <c:pt idx="7165">
                  <c:v>-5.0874628412503391</c:v>
                </c:pt>
                <c:pt idx="7166">
                  <c:v>-9.9662651028771325</c:v>
                </c:pt>
                <c:pt idx="7167">
                  <c:v>-8.8672787397096631</c:v>
                </c:pt>
                <c:pt idx="7168">
                  <c:v>5.08746284125034</c:v>
                </c:pt>
                <c:pt idx="7169">
                  <c:v>-2.0576919438438157</c:v>
                </c:pt>
                <c:pt idx="7170">
                  <c:v>-9.5189809291704002</c:v>
                </c:pt>
                <c:pt idx="7171">
                  <c:v>-9.5196362528432132</c:v>
                </c:pt>
                <c:pt idx="7172">
                  <c:v>-1.1349295800861086</c:v>
                </c:pt>
                <c:pt idx="7173">
                  <c:v>20</c:v>
                </c:pt>
                <c:pt idx="7174">
                  <c:v>-9.566379768453763E-2</c:v>
                </c:pt>
                <c:pt idx="7175">
                  <c:v>1.0352754747475306</c:v>
                </c:pt>
                <c:pt idx="7176">
                  <c:v>-7.0660891904577721</c:v>
                </c:pt>
                <c:pt idx="7177">
                  <c:v>-10.229219383469125</c:v>
                </c:pt>
                <c:pt idx="7178">
                  <c:v>0.18426246146357986</c:v>
                </c:pt>
                <c:pt idx="7179">
                  <c:v>0.39343673532812351</c:v>
                </c:pt>
                <c:pt idx="7180">
                  <c:v>-0.37656335146420772</c:v>
                </c:pt>
                <c:pt idx="7181">
                  <c:v>-0.40053792958372852</c:v>
                </c:pt>
                <c:pt idx="7182">
                  <c:v>-2.5809627891465738</c:v>
                </c:pt>
                <c:pt idx="7183">
                  <c:v>-6.7414669864011483</c:v>
                </c:pt>
                <c:pt idx="7184">
                  <c:v>0.48577028510327408</c:v>
                </c:pt>
                <c:pt idx="7185">
                  <c:v>4.8197123110709805</c:v>
                </c:pt>
                <c:pt idx="7186">
                  <c:v>1.1055188508995731E-2</c:v>
                </c:pt>
                <c:pt idx="7187">
                  <c:v>-12.745464248276845</c:v>
                </c:pt>
                <c:pt idx="7188">
                  <c:v>10.942337137158821</c:v>
                </c:pt>
                <c:pt idx="7189">
                  <c:v>0</c:v>
                </c:pt>
                <c:pt idx="7190">
                  <c:v>0.35548065459838879</c:v>
                </c:pt>
                <c:pt idx="7191">
                  <c:v>2.4874668639029162E-2</c:v>
                </c:pt>
                <c:pt idx="7192">
                  <c:v>0.40414918313610765</c:v>
                </c:pt>
                <c:pt idx="7193">
                  <c:v>-0.12417941122072965</c:v>
                </c:pt>
                <c:pt idx="7194">
                  <c:v>-0.81826569626805434</c:v>
                </c:pt>
                <c:pt idx="7195">
                  <c:v>-0.73216460790238502</c:v>
                </c:pt>
                <c:pt idx="7196">
                  <c:v>-7.6462586799900292</c:v>
                </c:pt>
                <c:pt idx="7197">
                  <c:v>1.0578206543883424</c:v>
                </c:pt>
                <c:pt idx="7198">
                  <c:v>7.5187496394219219E-2</c:v>
                </c:pt>
                <c:pt idx="7199">
                  <c:v>8.0624959257337636</c:v>
                </c:pt>
                <c:pt idx="7200">
                  <c:v>0.23011978336105893</c:v>
                </c:pt>
                <c:pt idx="7201">
                  <c:v>-0.82102985895468072</c:v>
                </c:pt>
                <c:pt idx="7202">
                  <c:v>-12.125198191061759</c:v>
                </c:pt>
                <c:pt idx="7203">
                  <c:v>0.18982455888001723</c:v>
                </c:pt>
                <c:pt idx="7204">
                  <c:v>-4.3692338096657197</c:v>
                </c:pt>
                <c:pt idx="7205">
                  <c:v>-8.6462586799900301</c:v>
                </c:pt>
                <c:pt idx="7206">
                  <c:v>-2.4140611575600404</c:v>
                </c:pt>
                <c:pt idx="7207">
                  <c:v>-11.582612451267021</c:v>
                </c:pt>
                <c:pt idx="7208">
                  <c:v>-10.381542951184585</c:v>
                </c:pt>
                <c:pt idx="7209">
                  <c:v>-0.12198880417827024</c:v>
                </c:pt>
                <c:pt idx="7210">
                  <c:v>-10.759610821875045</c:v>
                </c:pt>
                <c:pt idx="7211">
                  <c:v>7.0354994767304627E-2</c:v>
                </c:pt>
                <c:pt idx="7212">
                  <c:v>0.61440627861363806</c:v>
                </c:pt>
                <c:pt idx="7213">
                  <c:v>3.9149521912300922</c:v>
                </c:pt>
                <c:pt idx="7214">
                  <c:v>0.45943161863729726</c:v>
                </c:pt>
                <c:pt idx="7215">
                  <c:v>-2.3074769385898217</c:v>
                </c:pt>
                <c:pt idx="7216">
                  <c:v>-8.6462586799900301</c:v>
                </c:pt>
                <c:pt idx="7217">
                  <c:v>8.3837042924740537</c:v>
                </c:pt>
                <c:pt idx="7218">
                  <c:v>-10.059344460824425</c:v>
                </c:pt>
                <c:pt idx="7219">
                  <c:v>-0.52971344200954107</c:v>
                </c:pt>
                <c:pt idx="7220">
                  <c:v>1.5234331497499869</c:v>
                </c:pt>
                <c:pt idx="7221">
                  <c:v>1.0197980083849816</c:v>
                </c:pt>
                <c:pt idx="7222">
                  <c:v>-0.10791533916688766</c:v>
                </c:pt>
                <c:pt idx="7223">
                  <c:v>0.31120168829430384</c:v>
                </c:pt>
                <c:pt idx="7224">
                  <c:v>0.22153698399096433</c:v>
                </c:pt>
                <c:pt idx="7225">
                  <c:v>-4.4394119358453235E-2</c:v>
                </c:pt>
                <c:pt idx="7226">
                  <c:v>-0.32832586608551301</c:v>
                </c:pt>
                <c:pt idx="7227">
                  <c:v>0</c:v>
                </c:pt>
                <c:pt idx="7228">
                  <c:v>6.6089190457772437E-2</c:v>
                </c:pt>
                <c:pt idx="7229">
                  <c:v>-6.5353737994099645E-2</c:v>
                </c:pt>
                <c:pt idx="7230">
                  <c:v>0.40194184166716107</c:v>
                </c:pt>
                <c:pt idx="7231">
                  <c:v>0.30633123983634386</c:v>
                </c:pt>
                <c:pt idx="7232">
                  <c:v>0.6419524793059862</c:v>
                </c:pt>
                <c:pt idx="7233">
                  <c:v>0.44684623750952013</c:v>
                </c:pt>
                <c:pt idx="7234">
                  <c:v>0.69449745302574872</c:v>
                </c:pt>
                <c:pt idx="7235">
                  <c:v>0.66890131922105234</c:v>
                </c:pt>
                <c:pt idx="7236">
                  <c:v>0.12553088208385912</c:v>
                </c:pt>
                <c:pt idx="7237">
                  <c:v>-2.6265654693805714E-2</c:v>
                </c:pt>
                <c:pt idx="7238">
                  <c:v>0.25964381663301966</c:v>
                </c:pt>
                <c:pt idx="7239">
                  <c:v>0.21572869105543727</c:v>
                </c:pt>
                <c:pt idx="7240">
                  <c:v>-1.0462037899274679</c:v>
                </c:pt>
                <c:pt idx="7241">
                  <c:v>2.4010683149728562</c:v>
                </c:pt>
                <c:pt idx="7242">
                  <c:v>-8.8916926749771322E-2</c:v>
                </c:pt>
                <c:pt idx="7243">
                  <c:v>0.10001173197493027</c:v>
                </c:pt>
                <c:pt idx="7244">
                  <c:v>0.65410866176192228</c:v>
                </c:pt>
                <c:pt idx="7245">
                  <c:v>-0.27400721795413702</c:v>
                </c:pt>
                <c:pt idx="7246">
                  <c:v>0.42502158785146565</c:v>
                </c:pt>
                <c:pt idx="7247">
                  <c:v>-0.19716527497977818</c:v>
                </c:pt>
                <c:pt idx="7248">
                  <c:v>0.12348305343500031</c:v>
                </c:pt>
                <c:pt idx="7249">
                  <c:v>0.18844508941311033</c:v>
                </c:pt>
                <c:pt idx="7250">
                  <c:v>0.73696559416620611</c:v>
                </c:pt>
                <c:pt idx="7251">
                  <c:v>-0.18511140525698835</c:v>
                </c:pt>
                <c:pt idx="7252">
                  <c:v>0.54225804976691794</c:v>
                </c:pt>
                <c:pt idx="7253">
                  <c:v>-2.9146345659516348E-2</c:v>
                </c:pt>
                <c:pt idx="7254">
                  <c:v>0.44464121232374187</c:v>
                </c:pt>
                <c:pt idx="7255">
                  <c:v>0.51177815411719396</c:v>
                </c:pt>
                <c:pt idx="7256">
                  <c:v>0.32192809488736235</c:v>
                </c:pt>
                <c:pt idx="7257">
                  <c:v>0.21940237873063648</c:v>
                </c:pt>
                <c:pt idx="7258">
                  <c:v>3.3166863935199062E-2</c:v>
                </c:pt>
                <c:pt idx="7259">
                  <c:v>0.93055207184242272</c:v>
                </c:pt>
                <c:pt idx="7260">
                  <c:v>-5.3061243751413613E-2</c:v>
                </c:pt>
                <c:pt idx="7261">
                  <c:v>1.2629442402113848</c:v>
                </c:pt>
                <c:pt idx="7262">
                  <c:v>0</c:v>
                </c:pt>
                <c:pt idx="7263">
                  <c:v>-0.47999294111961383</c:v>
                </c:pt>
                <c:pt idx="7264">
                  <c:v>-0.7787101351107103</c:v>
                </c:pt>
                <c:pt idx="7265">
                  <c:v>0.38466385023532507</c:v>
                </c:pt>
                <c:pt idx="7266">
                  <c:v>-2.9625169109278336E-2</c:v>
                </c:pt>
                <c:pt idx="7267">
                  <c:v>4.3068721891886243E-2</c:v>
                </c:pt>
                <c:pt idx="7268">
                  <c:v>0.81105256194819586</c:v>
                </c:pt>
                <c:pt idx="7269">
                  <c:v>-0.12024407395688007</c:v>
                </c:pt>
                <c:pt idx="7270">
                  <c:v>0.62678267641578334</c:v>
                </c:pt>
                <c:pt idx="7271">
                  <c:v>1.2964930475110921</c:v>
                </c:pt>
                <c:pt idx="7272">
                  <c:v>0.42693117786009754</c:v>
                </c:pt>
                <c:pt idx="7273">
                  <c:v>-0.50089823593268168</c:v>
                </c:pt>
                <c:pt idx="7274">
                  <c:v>-0.53051471669877992</c:v>
                </c:pt>
                <c:pt idx="7275">
                  <c:v>1.4499569695115171E-2</c:v>
                </c:pt>
                <c:pt idx="7276">
                  <c:v>-0.19264507794239571</c:v>
                </c:pt>
                <c:pt idx="7277">
                  <c:v>-0.20645087746742652</c:v>
                </c:pt>
                <c:pt idx="7278">
                  <c:v>0.92444896699282342</c:v>
                </c:pt>
                <c:pt idx="7279">
                  <c:v>0.26968902873777945</c:v>
                </c:pt>
                <c:pt idx="7280">
                  <c:v>-0.98118842904187076</c:v>
                </c:pt>
                <c:pt idx="7281">
                  <c:v>0.42064020550822001</c:v>
                </c:pt>
                <c:pt idx="7282">
                  <c:v>-0.33703498727757059</c:v>
                </c:pt>
                <c:pt idx="7283">
                  <c:v>0.66616981605634618</c:v>
                </c:pt>
                <c:pt idx="7284">
                  <c:v>0.80535256914645625</c:v>
                </c:pt>
                <c:pt idx="7285">
                  <c:v>4.6244184769227585E-2</c:v>
                </c:pt>
                <c:pt idx="7286">
                  <c:v>0.68790477571532005</c:v>
                </c:pt>
                <c:pt idx="7287">
                  <c:v>-0.94753258010586416</c:v>
                </c:pt>
                <c:pt idx="7288">
                  <c:v>0.75488750216346845</c:v>
                </c:pt>
                <c:pt idx="7289">
                  <c:v>0.54111541623100534</c:v>
                </c:pt>
                <c:pt idx="7290">
                  <c:v>-1.5662433033745673</c:v>
                </c:pt>
                <c:pt idx="7291">
                  <c:v>0.74903842646678132</c:v>
                </c:pt>
                <c:pt idx="7292">
                  <c:v>-0.12130629622213378</c:v>
                </c:pt>
                <c:pt idx="7293">
                  <c:v>0.42833432189230142</c:v>
                </c:pt>
                <c:pt idx="7294">
                  <c:v>-5.7333175065951772E-2</c:v>
                </c:pt>
                <c:pt idx="7295">
                  <c:v>-0.73039294024272006</c:v>
                </c:pt>
                <c:pt idx="7296">
                  <c:v>9.0597950917951025</c:v>
                </c:pt>
                <c:pt idx="7297">
                  <c:v>8.3837042924740537</c:v>
                </c:pt>
                <c:pt idx="7298">
                  <c:v>-12.840384550711667</c:v>
                </c:pt>
                <c:pt idx="7299">
                  <c:v>-1.4506614090095651</c:v>
                </c:pt>
                <c:pt idx="7300">
                  <c:v>-3.6606574335325126</c:v>
                </c:pt>
                <c:pt idx="7301">
                  <c:v>-5.6259342817774627</c:v>
                </c:pt>
                <c:pt idx="7302">
                  <c:v>-6.2029400586702756</c:v>
                </c:pt>
                <c:pt idx="7303">
                  <c:v>-1.8455150909950717</c:v>
                </c:pt>
                <c:pt idx="7304">
                  <c:v>-5.5647846187835261</c:v>
                </c:pt>
                <c:pt idx="7305">
                  <c:v>5.1819966452826636</c:v>
                </c:pt>
                <c:pt idx="7306">
                  <c:v>0.35614381022527536</c:v>
                </c:pt>
                <c:pt idx="7307">
                  <c:v>-7.3373186330219553E-2</c:v>
                </c:pt>
                <c:pt idx="7308">
                  <c:v>-11.146780789986687</c:v>
                </c:pt>
                <c:pt idx="7309">
                  <c:v>7.0940962762643514</c:v>
                </c:pt>
                <c:pt idx="7310">
                  <c:v>3.8073549220576046</c:v>
                </c:pt>
                <c:pt idx="7311">
                  <c:v>-0.35491650684127324</c:v>
                </c:pt>
                <c:pt idx="7312">
                  <c:v>-11.759472121202833</c:v>
                </c:pt>
                <c:pt idx="7313">
                  <c:v>0.61114643252481105</c:v>
                </c:pt>
                <c:pt idx="7314">
                  <c:v>1.2128625752007602</c:v>
                </c:pt>
                <c:pt idx="7315">
                  <c:v>-14.238827652906503</c:v>
                </c:pt>
                <c:pt idx="7316">
                  <c:v>0.93223018266192759</c:v>
                </c:pt>
                <c:pt idx="7317">
                  <c:v>-0.12988028254690984</c:v>
                </c:pt>
                <c:pt idx="7318">
                  <c:v>12.416533660199583</c:v>
                </c:pt>
                <c:pt idx="7319">
                  <c:v>-0.49683159044249126</c:v>
                </c:pt>
                <c:pt idx="7320">
                  <c:v>-0.28936096398528172</c:v>
                </c:pt>
                <c:pt idx="7321">
                  <c:v>0.545434136534519</c:v>
                </c:pt>
                <c:pt idx="7322">
                  <c:v>-0.12432813500220158</c:v>
                </c:pt>
                <c:pt idx="7323">
                  <c:v>11.268542000300123</c:v>
                </c:pt>
                <c:pt idx="7324">
                  <c:v>0.4150374992788437</c:v>
                </c:pt>
                <c:pt idx="7325">
                  <c:v>0.40346811056670678</c:v>
                </c:pt>
                <c:pt idx="7326">
                  <c:v>5.2993087613884444E-2</c:v>
                </c:pt>
                <c:pt idx="7327">
                  <c:v>-1.084533510211668</c:v>
                </c:pt>
                <c:pt idx="7328">
                  <c:v>1.9976015039514834</c:v>
                </c:pt>
                <c:pt idx="7329">
                  <c:v>-2.1569130075688561</c:v>
                </c:pt>
                <c:pt idx="7330">
                  <c:v>-0.4850149815948247</c:v>
                </c:pt>
                <c:pt idx="7331">
                  <c:v>0.43609911480667357</c:v>
                </c:pt>
                <c:pt idx="7332">
                  <c:v>11.518489240994933</c:v>
                </c:pt>
                <c:pt idx="7333">
                  <c:v>-1.6017132519074588E-16</c:v>
                </c:pt>
                <c:pt idx="7334">
                  <c:v>-4.693244216736888</c:v>
                </c:pt>
                <c:pt idx="7335">
                  <c:v>-0.44338212497280582</c:v>
                </c:pt>
                <c:pt idx="7336">
                  <c:v>0.18982455888001723</c:v>
                </c:pt>
                <c:pt idx="7337">
                  <c:v>-0.21572869105543707</c:v>
                </c:pt>
                <c:pt idx="7338">
                  <c:v>-10.994353436858859</c:v>
                </c:pt>
                <c:pt idx="7339">
                  <c:v>0.80385747782137695</c:v>
                </c:pt>
                <c:pt idx="7340">
                  <c:v>-6.0732489820306386</c:v>
                </c:pt>
                <c:pt idx="7341">
                  <c:v>1.3410369178350672</c:v>
                </c:pt>
                <c:pt idx="7342">
                  <c:v>3.1708859727338057E-2</c:v>
                </c:pt>
                <c:pt idx="7343">
                  <c:v>-0.53694098585821282</c:v>
                </c:pt>
                <c:pt idx="7344">
                  <c:v>10.917372079476841</c:v>
                </c:pt>
                <c:pt idx="7345">
                  <c:v>-3.9818526532897414</c:v>
                </c:pt>
                <c:pt idx="7346">
                  <c:v>-0.29097950659386057</c:v>
                </c:pt>
                <c:pt idx="7347">
                  <c:v>-0.81444434684392353</c:v>
                </c:pt>
                <c:pt idx="7348">
                  <c:v>0.89308479608348801</c:v>
                </c:pt>
                <c:pt idx="7349">
                  <c:v>-0.66985139830766949</c:v>
                </c:pt>
                <c:pt idx="7350">
                  <c:v>0.32681031626710849</c:v>
                </c:pt>
                <c:pt idx="7351">
                  <c:v>4.7696742031296195E-2</c:v>
                </c:pt>
                <c:pt idx="7352">
                  <c:v>-2.6112840319131397E-2</c:v>
                </c:pt>
                <c:pt idx="7353">
                  <c:v>0.79836613883034957</c:v>
                </c:pt>
                <c:pt idx="7354">
                  <c:v>-0.35989594508638301</c:v>
                </c:pt>
                <c:pt idx="7355">
                  <c:v>-0.61116001767159922</c:v>
                </c:pt>
                <c:pt idx="7356">
                  <c:v>0.20481979188849819</c:v>
                </c:pt>
                <c:pt idx="7357">
                  <c:v>0.82949912735939857</c:v>
                </c:pt>
                <c:pt idx="7358">
                  <c:v>-5.672224237454028E-2</c:v>
                </c:pt>
                <c:pt idx="7359">
                  <c:v>-1.2108967824986183</c:v>
                </c:pt>
                <c:pt idx="7360">
                  <c:v>0.29255349275384901</c:v>
                </c:pt>
                <c:pt idx="7361">
                  <c:v>-2.9035909485833309</c:v>
                </c:pt>
                <c:pt idx="7362">
                  <c:v>-1.9337984690720356</c:v>
                </c:pt>
                <c:pt idx="7363">
                  <c:v>1.4780472968046443</c:v>
                </c:pt>
                <c:pt idx="7364">
                  <c:v>1</c:v>
                </c:pt>
                <c:pt idx="7365">
                  <c:v>9.8084999682189214E-2</c:v>
                </c:pt>
                <c:pt idx="7366">
                  <c:v>-0.15826208391673255</c:v>
                </c:pt>
                <c:pt idx="7367">
                  <c:v>-13.047578375825733</c:v>
                </c:pt>
                <c:pt idx="7368">
                  <c:v>-1.6036183000014801</c:v>
                </c:pt>
                <c:pt idx="7369">
                  <c:v>-3.8913711778265609</c:v>
                </c:pt>
                <c:pt idx="7370">
                  <c:v>-10.381182412624446</c:v>
                </c:pt>
                <c:pt idx="7371">
                  <c:v>-0.1648406726709741</c:v>
                </c:pt>
                <c:pt idx="7372">
                  <c:v>-1.3770696490798235</c:v>
                </c:pt>
                <c:pt idx="7373">
                  <c:v>0.87446911791614135</c:v>
                </c:pt>
                <c:pt idx="7374">
                  <c:v>8.6462586799900301</c:v>
                </c:pt>
                <c:pt idx="7375">
                  <c:v>-3.4581207925968291</c:v>
                </c:pt>
                <c:pt idx="7376">
                  <c:v>-9.9667457608995313</c:v>
                </c:pt>
                <c:pt idx="7377">
                  <c:v>-1.833661650869856</c:v>
                </c:pt>
                <c:pt idx="7378">
                  <c:v>-9.0606959316875546</c:v>
                </c:pt>
                <c:pt idx="7379">
                  <c:v>-3.268217508142595</c:v>
                </c:pt>
                <c:pt idx="7380">
                  <c:v>-14.468327056774365</c:v>
                </c:pt>
                <c:pt idx="7381">
                  <c:v>3.7474705418662962E-2</c:v>
                </c:pt>
                <c:pt idx="7382">
                  <c:v>-3.5136332098536784</c:v>
                </c:pt>
                <c:pt idx="7383">
                  <c:v>10.451554569765362</c:v>
                </c:pt>
                <c:pt idx="7384">
                  <c:v>-0.84799690655494997</c:v>
                </c:pt>
                <c:pt idx="7385">
                  <c:v>0.28239973070072522</c:v>
                </c:pt>
                <c:pt idx="7386">
                  <c:v>0.34395440121736093</c:v>
                </c:pt>
                <c:pt idx="7387">
                  <c:v>2.9747343394052241E-2</c:v>
                </c:pt>
                <c:pt idx="7388">
                  <c:v>3.8073549220576046</c:v>
                </c:pt>
                <c:pt idx="7389">
                  <c:v>14.394284043747493</c:v>
                </c:pt>
                <c:pt idx="7390">
                  <c:v>-1.1375035237499351</c:v>
                </c:pt>
                <c:pt idx="7391">
                  <c:v>0.26664565938617268</c:v>
                </c:pt>
                <c:pt idx="7392">
                  <c:v>-15.615399743725497</c:v>
                </c:pt>
                <c:pt idx="7393">
                  <c:v>-8.3837042924740537</c:v>
                </c:pt>
                <c:pt idx="7394">
                  <c:v>-2.8758992981424095E-2</c:v>
                </c:pt>
                <c:pt idx="7395">
                  <c:v>-8.8683081332894673</c:v>
                </c:pt>
                <c:pt idx="7396">
                  <c:v>-7.0624959257337645</c:v>
                </c:pt>
                <c:pt idx="7397">
                  <c:v>-0.9786263492074333</c:v>
                </c:pt>
                <c:pt idx="7398">
                  <c:v>-10.059344460824425</c:v>
                </c:pt>
                <c:pt idx="7399">
                  <c:v>8.3837042924740537</c:v>
                </c:pt>
                <c:pt idx="7400">
                  <c:v>0.6624186408011522</c:v>
                </c:pt>
                <c:pt idx="7401">
                  <c:v>1.1388277046973163</c:v>
                </c:pt>
                <c:pt idx="7402">
                  <c:v>-10.917372079476841</c:v>
                </c:pt>
                <c:pt idx="7403">
                  <c:v>4.5596866440110587E-2</c:v>
                </c:pt>
                <c:pt idx="7404">
                  <c:v>-3.1278929140197942</c:v>
                </c:pt>
                <c:pt idx="7405">
                  <c:v>-9.8302073611804E-2</c:v>
                </c:pt>
                <c:pt idx="7406">
                  <c:v>-11.10372492250138</c:v>
                </c:pt>
                <c:pt idx="7407">
                  <c:v>-0.63941028474353268</c:v>
                </c:pt>
                <c:pt idx="7408">
                  <c:v>8.0223678130284544</c:v>
                </c:pt>
                <c:pt idx="7409">
                  <c:v>0.14267496703411156</c:v>
                </c:pt>
                <c:pt idx="7410">
                  <c:v>-0.25128340014143635</c:v>
                </c:pt>
                <c:pt idx="7411">
                  <c:v>4.6969068401321383</c:v>
                </c:pt>
                <c:pt idx="7412">
                  <c:v>0.70955013658580546</c:v>
                </c:pt>
                <c:pt idx="7413">
                  <c:v>1.6665762662748085</c:v>
                </c:pt>
                <c:pt idx="7414">
                  <c:v>8.8867127136708888</c:v>
                </c:pt>
                <c:pt idx="7415">
                  <c:v>5.9228321394775394</c:v>
                </c:pt>
                <c:pt idx="7416">
                  <c:v>-5.3457748368417297</c:v>
                </c:pt>
                <c:pt idx="7417">
                  <c:v>-6.7116260071127964</c:v>
                </c:pt>
                <c:pt idx="7418">
                  <c:v>-1.7277991431835473E-2</c:v>
                </c:pt>
                <c:pt idx="7419">
                  <c:v>0.77041207725934813</c:v>
                </c:pt>
                <c:pt idx="7420">
                  <c:v>-0.15012475870818098</c:v>
                </c:pt>
                <c:pt idx="7421">
                  <c:v>-1.4759157272414338E-2</c:v>
                </c:pt>
                <c:pt idx="7422">
                  <c:v>-0.14900994913306645</c:v>
                </c:pt>
                <c:pt idx="7423">
                  <c:v>-0.18286405714981058</c:v>
                </c:pt>
                <c:pt idx="7424">
                  <c:v>-0.10691520391651173</c:v>
                </c:pt>
                <c:pt idx="7425">
                  <c:v>-0.17107105873087888</c:v>
                </c:pt>
                <c:pt idx="7426">
                  <c:v>-11.61378946447258</c:v>
                </c:pt>
                <c:pt idx="7427">
                  <c:v>-9.6444571875092606</c:v>
                </c:pt>
                <c:pt idx="7428">
                  <c:v>-1.5217597134230274</c:v>
                </c:pt>
                <c:pt idx="7429">
                  <c:v>2.6793548709961108</c:v>
                </c:pt>
                <c:pt idx="7430">
                  <c:v>-1.2563397532597853</c:v>
                </c:pt>
                <c:pt idx="7431">
                  <c:v>0.32598631146171581</c:v>
                </c:pt>
                <c:pt idx="7432">
                  <c:v>-2.9874469496569156</c:v>
                </c:pt>
                <c:pt idx="7433">
                  <c:v>-12.434106928609955</c:v>
                </c:pt>
                <c:pt idx="7434">
                  <c:v>-0.75290713803522813</c:v>
                </c:pt>
                <c:pt idx="7435">
                  <c:v>-3.0874628412503395</c:v>
                </c:pt>
                <c:pt idx="7436">
                  <c:v>-0.17825398563677464</c:v>
                </c:pt>
                <c:pt idx="7437">
                  <c:v>-0.80735492205760429</c:v>
                </c:pt>
                <c:pt idx="7438">
                  <c:v>0.64533511870063798</c:v>
                </c:pt>
                <c:pt idx="7439">
                  <c:v>-9.9662651028771325</c:v>
                </c:pt>
                <c:pt idx="7440">
                  <c:v>-0.7776075786635519</c:v>
                </c:pt>
                <c:pt idx="7441">
                  <c:v>0.32404296705825092</c:v>
                </c:pt>
                <c:pt idx="7442">
                  <c:v>-7.9088929485196662</c:v>
                </c:pt>
                <c:pt idx="7443">
                  <c:v>7.4318320689833531E-2</c:v>
                </c:pt>
                <c:pt idx="7444">
                  <c:v>0.20945336562894978</c:v>
                </c:pt>
                <c:pt idx="7445">
                  <c:v>0.2573878426926518</c:v>
                </c:pt>
                <c:pt idx="7446">
                  <c:v>1.5849625007211563</c:v>
                </c:pt>
                <c:pt idx="7447">
                  <c:v>0.52724700286486859</c:v>
                </c:pt>
                <c:pt idx="7448">
                  <c:v>-7.604105624717433</c:v>
                </c:pt>
                <c:pt idx="7449">
                  <c:v>-1.6370292276420484</c:v>
                </c:pt>
                <c:pt idx="7450">
                  <c:v>-1.2094533656289495</c:v>
                </c:pt>
                <c:pt idx="7451">
                  <c:v>9.2304207950923818</c:v>
                </c:pt>
                <c:pt idx="7452">
                  <c:v>9.3822637581148367</c:v>
                </c:pt>
                <c:pt idx="7453">
                  <c:v>-5.9228321394775394</c:v>
                </c:pt>
                <c:pt idx="7454">
                  <c:v>-4.2466399675831257</c:v>
                </c:pt>
                <c:pt idx="7455">
                  <c:v>6.0732489820306386</c:v>
                </c:pt>
                <c:pt idx="7456">
                  <c:v>8.6462586799900301</c:v>
                </c:pt>
                <c:pt idx="7457">
                  <c:v>-9.2304207950923818</c:v>
                </c:pt>
                <c:pt idx="7458">
                  <c:v>-8.6462586799900301</c:v>
                </c:pt>
                <c:pt idx="7459">
                  <c:v>0.81253738661092978</c:v>
                </c:pt>
                <c:pt idx="7460">
                  <c:v>-0.37196877738695749</c:v>
                </c:pt>
                <c:pt idx="7461">
                  <c:v>-0.76867445389354427</c:v>
                </c:pt>
                <c:pt idx="7462">
                  <c:v>9.0588936890535692</c:v>
                </c:pt>
                <c:pt idx="7463">
                  <c:v>-4.7548875021634691</c:v>
                </c:pt>
                <c:pt idx="7464">
                  <c:v>11.103287808412022</c:v>
                </c:pt>
                <c:pt idx="7465">
                  <c:v>0.29613209401002466</c:v>
                </c:pt>
                <c:pt idx="7466">
                  <c:v>2.3956212026362196</c:v>
                </c:pt>
                <c:pt idx="7467">
                  <c:v>-0.56030044648688693</c:v>
                </c:pt>
                <c:pt idx="7468">
                  <c:v>1.6643385780735875</c:v>
                </c:pt>
                <c:pt idx="7469">
                  <c:v>2.6472211361190864E-2</c:v>
                </c:pt>
                <c:pt idx="7470">
                  <c:v>8.4680063543753068</c:v>
                </c:pt>
                <c:pt idx="7471">
                  <c:v>0.37851162325372983</c:v>
                </c:pt>
                <c:pt idx="7472">
                  <c:v>9.6215315259302686E-2</c:v>
                </c:pt>
                <c:pt idx="7473">
                  <c:v>-2.0774440854253484</c:v>
                </c:pt>
                <c:pt idx="7474">
                  <c:v>0.2572751365451087</c:v>
                </c:pt>
                <c:pt idx="7475">
                  <c:v>-11.188382790570113</c:v>
                </c:pt>
                <c:pt idx="7476">
                  <c:v>0.5933747405373565</c:v>
                </c:pt>
                <c:pt idx="7477">
                  <c:v>-10.059344460824425</c:v>
                </c:pt>
                <c:pt idx="7478">
                  <c:v>-2.4244625120681125</c:v>
                </c:pt>
                <c:pt idx="7479">
                  <c:v>8.0624959257337636</c:v>
                </c:pt>
                <c:pt idx="7480">
                  <c:v>-9.6450579349844787</c:v>
                </c:pt>
                <c:pt idx="7481">
                  <c:v>10.759888183221834</c:v>
                </c:pt>
                <c:pt idx="7482">
                  <c:v>7.6486571760385464</c:v>
                </c:pt>
                <c:pt idx="7483">
                  <c:v>0</c:v>
                </c:pt>
                <c:pt idx="7484">
                  <c:v>0.53992874710665273</c:v>
                </c:pt>
                <c:pt idx="7485">
                  <c:v>8.5961897561444101</c:v>
                </c:pt>
                <c:pt idx="7486">
                  <c:v>0.29545588352617108</c:v>
                </c:pt>
                <c:pt idx="7487">
                  <c:v>0.47275299713513075</c:v>
                </c:pt>
                <c:pt idx="7488">
                  <c:v>-7.6486571760385464</c:v>
                </c:pt>
                <c:pt idx="7489">
                  <c:v>0.1244473709244885</c:v>
                </c:pt>
                <c:pt idx="7490">
                  <c:v>-1.1307036916445938</c:v>
                </c:pt>
                <c:pt idx="7491">
                  <c:v>0.35779354744436798</c:v>
                </c:pt>
                <c:pt idx="7492">
                  <c:v>0.1699250014423121</c:v>
                </c:pt>
                <c:pt idx="7493">
                  <c:v>10.759610821875045</c:v>
                </c:pt>
                <c:pt idx="7494">
                  <c:v>3.2034265038149176E-16</c:v>
                </c:pt>
                <c:pt idx="7495">
                  <c:v>5.7548875021634682</c:v>
                </c:pt>
                <c:pt idx="7496">
                  <c:v>7.0660891904577738</c:v>
                </c:pt>
                <c:pt idx="7497">
                  <c:v>7.0660891904577738</c:v>
                </c:pt>
                <c:pt idx="7498">
                  <c:v>2.712718047919529</c:v>
                </c:pt>
                <c:pt idx="7499">
                  <c:v>-9.1423027763594511E-2</c:v>
                </c:pt>
                <c:pt idx="7500">
                  <c:v>-0.16992500144231246</c:v>
                </c:pt>
                <c:pt idx="7501">
                  <c:v>-1.4757334309663981</c:v>
                </c:pt>
                <c:pt idx="7502">
                  <c:v>-0.19264507794239608</c:v>
                </c:pt>
                <c:pt idx="7503">
                  <c:v>-0.52585898037627299</c:v>
                </c:pt>
                <c:pt idx="7504">
                  <c:v>7.0624959257337645</c:v>
                </c:pt>
                <c:pt idx="7505">
                  <c:v>0.24462236871991341</c:v>
                </c:pt>
                <c:pt idx="7506">
                  <c:v>-0.81562822745142316</c:v>
                </c:pt>
                <c:pt idx="7507">
                  <c:v>-1.537522588691549E-2</c:v>
                </c:pt>
                <c:pt idx="7508">
                  <c:v>1.5288327889184938E-2</c:v>
                </c:pt>
                <c:pt idx="7509">
                  <c:v>5.217986432504889E-2</c:v>
                </c:pt>
                <c:pt idx="7510">
                  <c:v>-0.18982455888001731</c:v>
                </c:pt>
                <c:pt idx="7511">
                  <c:v>-1.1634987322828794</c:v>
                </c:pt>
                <c:pt idx="7512">
                  <c:v>4.8365012677171215</c:v>
                </c:pt>
                <c:pt idx="7513">
                  <c:v>0.81092447861895767</c:v>
                </c:pt>
                <c:pt idx="7514">
                  <c:v>0.83399004856107095</c:v>
                </c:pt>
                <c:pt idx="7515">
                  <c:v>0.44478484267289592</c:v>
                </c:pt>
                <c:pt idx="7516">
                  <c:v>-5.4787241995213121</c:v>
                </c:pt>
                <c:pt idx="7517">
                  <c:v>-10.381542951184585</c:v>
                </c:pt>
                <c:pt idx="7518">
                  <c:v>1.2446850959549023</c:v>
                </c:pt>
                <c:pt idx="7519">
                  <c:v>-4.9062459035954689</c:v>
                </c:pt>
                <c:pt idx="7520">
                  <c:v>-0.31702929547452291</c:v>
                </c:pt>
                <c:pt idx="7521">
                  <c:v>-0.35755200461808428</c:v>
                </c:pt>
                <c:pt idx="7522">
                  <c:v>10.808427956722831</c:v>
                </c:pt>
                <c:pt idx="7523">
                  <c:v>-0.20481979188849814</c:v>
                </c:pt>
                <c:pt idx="7524">
                  <c:v>0.24511249783653138</c:v>
                </c:pt>
                <c:pt idx="7525">
                  <c:v>-5.838294549540171</c:v>
                </c:pt>
                <c:pt idx="7526">
                  <c:v>9.8667637673533513</c:v>
                </c:pt>
                <c:pt idx="7527">
                  <c:v>-0.80695422908436076</c:v>
                </c:pt>
                <c:pt idx="7528">
                  <c:v>-8.0624959257337636</c:v>
                </c:pt>
                <c:pt idx="7529">
                  <c:v>-0.15242610914691937</c:v>
                </c:pt>
                <c:pt idx="7530">
                  <c:v>-8.9267338097087409E-2</c:v>
                </c:pt>
                <c:pt idx="7531">
                  <c:v>0.10750562546798494</c:v>
                </c:pt>
                <c:pt idx="7532">
                  <c:v>-1.8378529314854519E-2</c:v>
                </c:pt>
                <c:pt idx="7533">
                  <c:v>-7.1963972128035039</c:v>
                </c:pt>
                <c:pt idx="7534">
                  <c:v>-7.0660891904577721</c:v>
                </c:pt>
                <c:pt idx="7535">
                  <c:v>1.4111379157565549</c:v>
                </c:pt>
                <c:pt idx="7536">
                  <c:v>3.4759877746263501</c:v>
                </c:pt>
                <c:pt idx="7537">
                  <c:v>0.29738591062457082</c:v>
                </c:pt>
                <c:pt idx="7538">
                  <c:v>-0.17263938613934843</c:v>
                </c:pt>
                <c:pt idx="7539">
                  <c:v>0.7165206292709162</c:v>
                </c:pt>
                <c:pt idx="7540">
                  <c:v>2.4957422821567651E-2</c:v>
                </c:pt>
                <c:pt idx="7541">
                  <c:v>0.35732200142255682</c:v>
                </c:pt>
                <c:pt idx="7542">
                  <c:v>-9.3815429511845849</c:v>
                </c:pt>
                <c:pt idx="7543">
                  <c:v>-0.53401131327440055</c:v>
                </c:pt>
                <c:pt idx="7544">
                  <c:v>0.32862274746137066</c:v>
                </c:pt>
                <c:pt idx="7545">
                  <c:v>-0.85210130488768665</c:v>
                </c:pt>
                <c:pt idx="7546">
                  <c:v>-0.28950661719498505</c:v>
                </c:pt>
                <c:pt idx="7547">
                  <c:v>7.0660891904577738</c:v>
                </c:pt>
                <c:pt idx="7548">
                  <c:v>0.47206844431522266</c:v>
                </c:pt>
                <c:pt idx="7549">
                  <c:v>-0.18286405714981036</c:v>
                </c:pt>
                <c:pt idx="7550">
                  <c:v>8.3657929046909871E-2</c:v>
                </c:pt>
                <c:pt idx="7551">
                  <c:v>5.1054362749905984</c:v>
                </c:pt>
                <c:pt idx="7552">
                  <c:v>-8.3837042924740537</c:v>
                </c:pt>
                <c:pt idx="7553">
                  <c:v>-9.8403704060994329E-2</c:v>
                </c:pt>
                <c:pt idx="7554">
                  <c:v>3.8073549220576037</c:v>
                </c:pt>
                <c:pt idx="7555">
                  <c:v>0.58496250072115619</c:v>
                </c:pt>
                <c:pt idx="7556">
                  <c:v>1.4885779642968138</c:v>
                </c:pt>
                <c:pt idx="7557">
                  <c:v>1.7167877122285757</c:v>
                </c:pt>
                <c:pt idx="7558">
                  <c:v>-5.3327435539813521</c:v>
                </c:pt>
                <c:pt idx="7559">
                  <c:v>0.56813787807979732</c:v>
                </c:pt>
                <c:pt idx="7560">
                  <c:v>-0.14225258295775803</c:v>
                </c:pt>
                <c:pt idx="7561">
                  <c:v>0.18102599467556235</c:v>
                </c:pt>
                <c:pt idx="7562">
                  <c:v>0.41503749927884398</c:v>
                </c:pt>
                <c:pt idx="7563">
                  <c:v>0.10870625944249968</c:v>
                </c:pt>
                <c:pt idx="7564">
                  <c:v>0.10236171762967808</c:v>
                </c:pt>
                <c:pt idx="7565">
                  <c:v>-0.19592020997525667</c:v>
                </c:pt>
                <c:pt idx="7566">
                  <c:v>0.64676778519462808</c:v>
                </c:pt>
                <c:pt idx="7567">
                  <c:v>0.65207669657969303</c:v>
                </c:pt>
                <c:pt idx="7568">
                  <c:v>10.814048332230835</c:v>
                </c:pt>
                <c:pt idx="7569">
                  <c:v>-0.73636459643167085</c:v>
                </c:pt>
                <c:pt idx="7570">
                  <c:v>1.0969617298870882</c:v>
                </c:pt>
                <c:pt idx="7571">
                  <c:v>9.0606959316875546</c:v>
                </c:pt>
                <c:pt idx="7572">
                  <c:v>0.24493498998753607</c:v>
                </c:pt>
                <c:pt idx="7573">
                  <c:v>0.10668341775046918</c:v>
                </c:pt>
                <c:pt idx="7574">
                  <c:v>1.0673501514452311E-2</c:v>
                </c:pt>
                <c:pt idx="7575">
                  <c:v>0.9110490770902514</c:v>
                </c:pt>
                <c:pt idx="7576">
                  <c:v>4.7725895038969277</c:v>
                </c:pt>
                <c:pt idx="7577">
                  <c:v>0.54487801323687235</c:v>
                </c:pt>
                <c:pt idx="7578">
                  <c:v>0.10791533916688784</c:v>
                </c:pt>
                <c:pt idx="7579">
                  <c:v>-5.3795128484944402E-2</c:v>
                </c:pt>
                <c:pt idx="7580">
                  <c:v>-2.696704760026981E-2</c:v>
                </c:pt>
                <c:pt idx="7581">
                  <c:v>7.8512028178523444E-2</c:v>
                </c:pt>
                <c:pt idx="7582">
                  <c:v>0.17364808748502975</c:v>
                </c:pt>
                <c:pt idx="7583">
                  <c:v>0.1167236063016828</c:v>
                </c:pt>
                <c:pt idx="7584">
                  <c:v>4.923418194329638E-2</c:v>
                </c:pt>
                <c:pt idx="7585">
                  <c:v>-5.3203319332636419E-3</c:v>
                </c:pt>
                <c:pt idx="7586">
                  <c:v>8.6462586799900301</c:v>
                </c:pt>
                <c:pt idx="7587">
                  <c:v>2.0093570507229798E-2</c:v>
                </c:pt>
                <c:pt idx="7588">
                  <c:v>0.12139844882290533</c:v>
                </c:pt>
                <c:pt idx="7589">
                  <c:v>-0.23761551700947312</c:v>
                </c:pt>
                <c:pt idx="7590">
                  <c:v>8.7128427340752532E-2</c:v>
                </c:pt>
                <c:pt idx="7591">
                  <c:v>9.5313675318211874E-2</c:v>
                </c:pt>
                <c:pt idx="7592">
                  <c:v>6.8531381670815184E-2</c:v>
                </c:pt>
                <c:pt idx="7593">
                  <c:v>0.60572106088795385</c:v>
                </c:pt>
                <c:pt idx="7594">
                  <c:v>7.3166412561971678E-2</c:v>
                </c:pt>
                <c:pt idx="7595">
                  <c:v>-4.2346290709594815E-2</c:v>
                </c:pt>
                <c:pt idx="7596">
                  <c:v>-0.88009053626480305</c:v>
                </c:pt>
                <c:pt idx="7597">
                  <c:v>2.1688948728438233</c:v>
                </c:pt>
                <c:pt idx="7598">
                  <c:v>-8.6462586799900301</c:v>
                </c:pt>
                <c:pt idx="7599">
                  <c:v>-8.9125890472983499E-2</c:v>
                </c:pt>
                <c:pt idx="7600">
                  <c:v>0.11833670961699547</c:v>
                </c:pt>
                <c:pt idx="7601">
                  <c:v>4.8301332337226097E-2</c:v>
                </c:pt>
                <c:pt idx="7602">
                  <c:v>9.4043489915137987E-2</c:v>
                </c:pt>
                <c:pt idx="7603">
                  <c:v>5.0093339767178724E-2</c:v>
                </c:pt>
                <c:pt idx="7604">
                  <c:v>2.842749768825046E-3</c:v>
                </c:pt>
                <c:pt idx="7605">
                  <c:v>9.5199109157228873E-2</c:v>
                </c:pt>
                <c:pt idx="7606">
                  <c:v>7.8242023090208696E-2</c:v>
                </c:pt>
                <c:pt idx="7607">
                  <c:v>0.16296284604844255</c:v>
                </c:pt>
                <c:pt idx="7608">
                  <c:v>0.13703670768344864</c:v>
                </c:pt>
                <c:pt idx="7609">
                  <c:v>0.17183661566248948</c:v>
                </c:pt>
                <c:pt idx="7610">
                  <c:v>0.17097385284502603</c:v>
                </c:pt>
                <c:pt idx="7611">
                  <c:v>3.8828414125414455E-2</c:v>
                </c:pt>
                <c:pt idx="7612">
                  <c:v>0.12213525267150883</c:v>
                </c:pt>
                <c:pt idx="7613">
                  <c:v>7.0231146317763227E-2</c:v>
                </c:pt>
                <c:pt idx="7614">
                  <c:v>0.1653896470599607</c:v>
                </c:pt>
                <c:pt idx="7615">
                  <c:v>9.6307104350530942E-2</c:v>
                </c:pt>
                <c:pt idx="7616">
                  <c:v>-3.7432428021455778E-2</c:v>
                </c:pt>
                <c:pt idx="7617">
                  <c:v>5.0449022687358215E-2</c:v>
                </c:pt>
                <c:pt idx="7618">
                  <c:v>-0.19845069962360132</c:v>
                </c:pt>
                <c:pt idx="7619">
                  <c:v>3.5241005783539767E-2</c:v>
                </c:pt>
                <c:pt idx="7620">
                  <c:v>6.6135101799316323E-2</c:v>
                </c:pt>
                <c:pt idx="7621">
                  <c:v>0.11181400332935136</c:v>
                </c:pt>
                <c:pt idx="7622">
                  <c:v>3.4054239135488751</c:v>
                </c:pt>
                <c:pt idx="7623">
                  <c:v>0.11211036632153715</c:v>
                </c:pt>
                <c:pt idx="7624">
                  <c:v>0.37056287013823896</c:v>
                </c:pt>
                <c:pt idx="7625">
                  <c:v>-0.6742298388182435</c:v>
                </c:pt>
                <c:pt idx="7626">
                  <c:v>7.0660891904577738</c:v>
                </c:pt>
                <c:pt idx="7627">
                  <c:v>0.10412294304656615</c:v>
                </c:pt>
                <c:pt idx="7628">
                  <c:v>0.49701480144545368</c:v>
                </c:pt>
                <c:pt idx="7629">
                  <c:v>-3.2034265038149176E-16</c:v>
                </c:pt>
                <c:pt idx="7630">
                  <c:v>-0.41229212254002662</c:v>
                </c:pt>
                <c:pt idx="7631">
                  <c:v>2.4970345209159129E-2</c:v>
                </c:pt>
                <c:pt idx="7632">
                  <c:v>0.3705662778686451</c:v>
                </c:pt>
                <c:pt idx="7633">
                  <c:v>0.25189384822859351</c:v>
                </c:pt>
                <c:pt idx="7634">
                  <c:v>0.37304341061421675</c:v>
                </c:pt>
                <c:pt idx="7635">
                  <c:v>-6.6309345047766269E-2</c:v>
                </c:pt>
                <c:pt idx="7636">
                  <c:v>-14.51012541066784</c:v>
                </c:pt>
                <c:pt idx="7637">
                  <c:v>9.0606959316875546</c:v>
                </c:pt>
                <c:pt idx="7638">
                  <c:v>7.5103325169373356</c:v>
                </c:pt>
                <c:pt idx="7639">
                  <c:v>-7.3249305830488858</c:v>
                </c:pt>
                <c:pt idx="7640">
                  <c:v>-6.0732489820306386</c:v>
                </c:pt>
                <c:pt idx="7641">
                  <c:v>0.76296080269915068</c:v>
                </c:pt>
                <c:pt idx="7642">
                  <c:v>-8.3822637581148367</c:v>
                </c:pt>
                <c:pt idx="7643">
                  <c:v>12.08137247435552</c:v>
                </c:pt>
                <c:pt idx="7644">
                  <c:v>10.451554569765362</c:v>
                </c:pt>
                <c:pt idx="7645">
                  <c:v>-0.31836147986717017</c:v>
                </c:pt>
                <c:pt idx="7646">
                  <c:v>-0.78427130894456298</c:v>
                </c:pt>
                <c:pt idx="7647">
                  <c:v>-3.7914334154805589</c:v>
                </c:pt>
                <c:pt idx="7648">
                  <c:v>0.86980127687329856</c:v>
                </c:pt>
                <c:pt idx="7649">
                  <c:v>-8.6450579349844769</c:v>
                </c:pt>
                <c:pt idx="7650">
                  <c:v>-2.308361311304118E-2</c:v>
                </c:pt>
                <c:pt idx="7651">
                  <c:v>-6.8953949567706898</c:v>
                </c:pt>
                <c:pt idx="7652">
                  <c:v>0.44057259138598104</c:v>
                </c:pt>
                <c:pt idx="7653">
                  <c:v>-0.55254102302877905</c:v>
                </c:pt>
                <c:pt idx="7654">
                  <c:v>-0.61095770925410098</c:v>
                </c:pt>
                <c:pt idx="7655">
                  <c:v>1.3833286395515056</c:v>
                </c:pt>
                <c:pt idx="7656">
                  <c:v>-1.1699250014423122</c:v>
                </c:pt>
                <c:pt idx="7657">
                  <c:v>-12.381002109550925</c:v>
                </c:pt>
                <c:pt idx="7658">
                  <c:v>0</c:v>
                </c:pt>
                <c:pt idx="7659">
                  <c:v>9.6444571875092606</c:v>
                </c:pt>
                <c:pt idx="7660">
                  <c:v>-8.3837042924740537</c:v>
                </c:pt>
                <c:pt idx="7661">
                  <c:v>0.17632277264046317</c:v>
                </c:pt>
                <c:pt idx="7662">
                  <c:v>-0.73528427119455575</c:v>
                </c:pt>
                <c:pt idx="7663">
                  <c:v>-11.703038388986416</c:v>
                </c:pt>
                <c:pt idx="7664">
                  <c:v>0.1699250014423121</c:v>
                </c:pt>
                <c:pt idx="7665">
                  <c:v>-0.31005161045402685</c:v>
                </c:pt>
                <c:pt idx="7666">
                  <c:v>8.1292830169449655</c:v>
                </c:pt>
                <c:pt idx="7667">
                  <c:v>-10.703038388986418</c:v>
                </c:pt>
                <c:pt idx="7668">
                  <c:v>-13.22886878320403</c:v>
                </c:pt>
                <c:pt idx="7669">
                  <c:v>-0.17603036409149941</c:v>
                </c:pt>
                <c:pt idx="7670">
                  <c:v>-6.6342494828696003E-2</c:v>
                </c:pt>
                <c:pt idx="7671">
                  <c:v>0.2321734421290334</c:v>
                </c:pt>
                <c:pt idx="7672">
                  <c:v>0.94053505968539863</c:v>
                </c:pt>
                <c:pt idx="7673">
                  <c:v>0.89256963984131044</c:v>
                </c:pt>
                <c:pt idx="7674">
                  <c:v>-1.9182801381858874</c:v>
                </c:pt>
                <c:pt idx="7675">
                  <c:v>-7.3580788454414519</c:v>
                </c:pt>
                <c:pt idx="7676">
                  <c:v>-11.813914767907184</c:v>
                </c:pt>
                <c:pt idx="7677">
                  <c:v>11.866248611111173</c:v>
                </c:pt>
                <c:pt idx="7678">
                  <c:v>-1</c:v>
                </c:pt>
                <c:pt idx="7679">
                  <c:v>12.16752268516303</c:v>
                </c:pt>
                <c:pt idx="7680">
                  <c:v>0.71069374320265499</c:v>
                </c:pt>
                <c:pt idx="7681">
                  <c:v>11.814048332230835</c:v>
                </c:pt>
                <c:pt idx="7682">
                  <c:v>-1.1105879264473695</c:v>
                </c:pt>
                <c:pt idx="7683">
                  <c:v>0.30050911125245672</c:v>
                </c:pt>
                <c:pt idx="7684">
                  <c:v>6.8171502641578938E-2</c:v>
                </c:pt>
                <c:pt idx="7685">
                  <c:v>1.9739148608512944</c:v>
                </c:pt>
                <c:pt idx="7686">
                  <c:v>10.966265102877133</c:v>
                </c:pt>
                <c:pt idx="7687">
                  <c:v>2.9345916843688351</c:v>
                </c:pt>
                <c:pt idx="7688">
                  <c:v>-0.83466226805333954</c:v>
                </c:pt>
                <c:pt idx="7689">
                  <c:v>-4.6542585937030027E-2</c:v>
                </c:pt>
                <c:pt idx="7690">
                  <c:v>2.5396019673212806</c:v>
                </c:pt>
                <c:pt idx="7691">
                  <c:v>-5.9228321394775394</c:v>
                </c:pt>
                <c:pt idx="7692">
                  <c:v>-8.0606959316875546</c:v>
                </c:pt>
                <c:pt idx="7693">
                  <c:v>0.18220333122074905</c:v>
                </c:pt>
                <c:pt idx="7694">
                  <c:v>8.0624959257337636</c:v>
                </c:pt>
                <c:pt idx="7695">
                  <c:v>-3.9528364186637008E-2</c:v>
                </c:pt>
                <c:pt idx="7696">
                  <c:v>0.5230347515779542</c:v>
                </c:pt>
                <c:pt idx="7697">
                  <c:v>0.11247472925841266</c:v>
                </c:pt>
                <c:pt idx="7698">
                  <c:v>-0.79287152616437051</c:v>
                </c:pt>
                <c:pt idx="7699">
                  <c:v>-1.3301486016923307</c:v>
                </c:pt>
                <c:pt idx="7700">
                  <c:v>-1.2242151569432655</c:v>
                </c:pt>
                <c:pt idx="7701">
                  <c:v>6.0120992437570929E-2</c:v>
                </c:pt>
                <c:pt idx="7702">
                  <c:v>-0.67933245131855446</c:v>
                </c:pt>
                <c:pt idx="7703">
                  <c:v>-12.534789211480268</c:v>
                </c:pt>
                <c:pt idx="7704">
                  <c:v>-2.7348645087462149</c:v>
                </c:pt>
                <c:pt idx="7705">
                  <c:v>-0.41503749927884365</c:v>
                </c:pt>
                <c:pt idx="7706">
                  <c:v>-8.3822637581148367</c:v>
                </c:pt>
                <c:pt idx="7707">
                  <c:v>0.58983735288570904</c:v>
                </c:pt>
                <c:pt idx="7708">
                  <c:v>0.61812936465635582</c:v>
                </c:pt>
                <c:pt idx="7709">
                  <c:v>-3.0465684905927901</c:v>
                </c:pt>
                <c:pt idx="7710">
                  <c:v>-9.2304104319838695E-2</c:v>
                </c:pt>
                <c:pt idx="7711">
                  <c:v>-13.416445693671653</c:v>
                </c:pt>
                <c:pt idx="7712">
                  <c:v>-0.12737930647622739</c:v>
                </c:pt>
                <c:pt idx="7713">
                  <c:v>0.59610305832635657</c:v>
                </c:pt>
                <c:pt idx="7714">
                  <c:v>-1.2543648110747281</c:v>
                </c:pt>
                <c:pt idx="7715">
                  <c:v>0.13588342808177334</c:v>
                </c:pt>
                <c:pt idx="7716">
                  <c:v>-10.644156719937438</c:v>
                </c:pt>
                <c:pt idx="7717">
                  <c:v>-8.0624959257337636</c:v>
                </c:pt>
                <c:pt idx="7718">
                  <c:v>1.7765774500650628</c:v>
                </c:pt>
                <c:pt idx="7719">
                  <c:v>3.2532599882329265</c:v>
                </c:pt>
                <c:pt idx="7720">
                  <c:v>13.959760497034317</c:v>
                </c:pt>
                <c:pt idx="7721">
                  <c:v>0.7474199518033724</c:v>
                </c:pt>
                <c:pt idx="7722">
                  <c:v>-0.80015942065339996</c:v>
                </c:pt>
                <c:pt idx="7723">
                  <c:v>11.188588845707349</c:v>
                </c:pt>
                <c:pt idx="7724">
                  <c:v>1.8022189428316946</c:v>
                </c:pt>
                <c:pt idx="7725">
                  <c:v>-4.47643336326471</c:v>
                </c:pt>
                <c:pt idx="7726">
                  <c:v>3.1369629523175613</c:v>
                </c:pt>
                <c:pt idx="7727">
                  <c:v>-1.0391276712133941</c:v>
                </c:pt>
                <c:pt idx="7728">
                  <c:v>-0.13535185289488605</c:v>
                </c:pt>
                <c:pt idx="7729">
                  <c:v>-0.19993757050875194</c:v>
                </c:pt>
                <c:pt idx="7730">
                  <c:v>0.20645087746742652</c:v>
                </c:pt>
                <c:pt idx="7731">
                  <c:v>-4.1914581629919541</c:v>
                </c:pt>
                <c:pt idx="7732">
                  <c:v>10.146356530303908</c:v>
                </c:pt>
                <c:pt idx="7733">
                  <c:v>0.55630848660612986</c:v>
                </c:pt>
                <c:pt idx="7734">
                  <c:v>5.3457748368417306</c:v>
                </c:pt>
                <c:pt idx="7735">
                  <c:v>9.7604427459966399</c:v>
                </c:pt>
                <c:pt idx="7736">
                  <c:v>-8.6462586799900301</c:v>
                </c:pt>
                <c:pt idx="7737">
                  <c:v>7.0660891904577738</c:v>
                </c:pt>
                <c:pt idx="7738">
                  <c:v>-1.8595558670634886</c:v>
                </c:pt>
                <c:pt idx="7739">
                  <c:v>8.0606959316875546</c:v>
                </c:pt>
                <c:pt idx="7740">
                  <c:v>-12.268542000300124</c:v>
                </c:pt>
                <c:pt idx="7741">
                  <c:v>2.175809644660438</c:v>
                </c:pt>
                <c:pt idx="7742">
                  <c:v>-9.7598881832218343</c:v>
                </c:pt>
                <c:pt idx="7743">
                  <c:v>0</c:v>
                </c:pt>
                <c:pt idx="7744">
                  <c:v>-2.0655883416275764</c:v>
                </c:pt>
                <c:pt idx="7745">
                  <c:v>-1.8058102805386482</c:v>
                </c:pt>
                <c:pt idx="7746">
                  <c:v>-1.712718047919529</c:v>
                </c:pt>
                <c:pt idx="7747">
                  <c:v>9.7598881832218343</c:v>
                </c:pt>
                <c:pt idx="7748">
                  <c:v>-3.9779901985354887E-2</c:v>
                </c:pt>
                <c:pt idx="7749">
                  <c:v>-3.3844568546921791E-2</c:v>
                </c:pt>
                <c:pt idx="7750">
                  <c:v>-0.84130225398094149</c:v>
                </c:pt>
                <c:pt idx="7751">
                  <c:v>2.4300768987429846</c:v>
                </c:pt>
                <c:pt idx="7752">
                  <c:v>0.11425717925767961</c:v>
                </c:pt>
                <c:pt idx="7753">
                  <c:v>7.6486571760385464</c:v>
                </c:pt>
                <c:pt idx="7754">
                  <c:v>-0.19258069347107484</c:v>
                </c:pt>
                <c:pt idx="7755">
                  <c:v>12.059006395201113</c:v>
                </c:pt>
                <c:pt idx="7756">
                  <c:v>4.7697304480451121</c:v>
                </c:pt>
                <c:pt idx="7757">
                  <c:v>7.073451153723391E-2</c:v>
                </c:pt>
                <c:pt idx="7758">
                  <c:v>4.0265868519938461</c:v>
                </c:pt>
                <c:pt idx="7759">
                  <c:v>0.21064476135361748</c:v>
                </c:pt>
                <c:pt idx="7760">
                  <c:v>-2.5484366246960422</c:v>
                </c:pt>
                <c:pt idx="7761">
                  <c:v>8.8683081332894673</c:v>
                </c:pt>
                <c:pt idx="7762">
                  <c:v>-10.518653155673389</c:v>
                </c:pt>
                <c:pt idx="7763">
                  <c:v>-10.229619965185119</c:v>
                </c:pt>
                <c:pt idx="7764">
                  <c:v>-0.12691211248221942</c:v>
                </c:pt>
                <c:pt idx="7765">
                  <c:v>1.6896598793878499</c:v>
                </c:pt>
                <c:pt idx="7766">
                  <c:v>6.9108925261660152</c:v>
                </c:pt>
                <c:pt idx="7767">
                  <c:v>-7.281363395554231</c:v>
                </c:pt>
                <c:pt idx="7768">
                  <c:v>10.307580315927396</c:v>
                </c:pt>
                <c:pt idx="7769">
                  <c:v>-8.4093909361377008</c:v>
                </c:pt>
                <c:pt idx="7770">
                  <c:v>9.9535673550914375E-2</c:v>
                </c:pt>
                <c:pt idx="7771">
                  <c:v>-7.0660891904577721</c:v>
                </c:pt>
                <c:pt idx="7772">
                  <c:v>-2.3186864868906816</c:v>
                </c:pt>
                <c:pt idx="7773">
                  <c:v>4.971881619574086</c:v>
                </c:pt>
                <c:pt idx="7774">
                  <c:v>4.3779621298016904</c:v>
                </c:pt>
                <c:pt idx="7775">
                  <c:v>-0.19592020997525686</c:v>
                </c:pt>
                <c:pt idx="7776">
                  <c:v>-10.059344460824425</c:v>
                </c:pt>
                <c:pt idx="7777">
                  <c:v>2.1695071099319292E-2</c:v>
                </c:pt>
                <c:pt idx="7778">
                  <c:v>-0.13378180976919377</c:v>
                </c:pt>
                <c:pt idx="7779">
                  <c:v>0</c:v>
                </c:pt>
                <c:pt idx="7780">
                  <c:v>-0.32500011947039215</c:v>
                </c:pt>
                <c:pt idx="7781">
                  <c:v>4.8909600480946509E-2</c:v>
                </c:pt>
                <c:pt idx="7782">
                  <c:v>-0.962847001582534</c:v>
                </c:pt>
                <c:pt idx="7783">
                  <c:v>-2.2223924213364481</c:v>
                </c:pt>
                <c:pt idx="7784">
                  <c:v>-0.79781114938673325</c:v>
                </c:pt>
                <c:pt idx="7785">
                  <c:v>-0.38332863955150581</c:v>
                </c:pt>
                <c:pt idx="7786">
                  <c:v>-0.60153259249022439</c:v>
                </c:pt>
                <c:pt idx="7787">
                  <c:v>-5.5647846187835261</c:v>
                </c:pt>
                <c:pt idx="7788">
                  <c:v>-0.58016948953225667</c:v>
                </c:pt>
                <c:pt idx="7789">
                  <c:v>2.5090980962830207E-2</c:v>
                </c:pt>
                <c:pt idx="7790">
                  <c:v>3.8073549220576046</c:v>
                </c:pt>
                <c:pt idx="7791">
                  <c:v>1.615502553278888</c:v>
                </c:pt>
                <c:pt idx="7792">
                  <c:v>8.8672787397096631</c:v>
                </c:pt>
                <c:pt idx="7793">
                  <c:v>0.51512582368535309</c:v>
                </c:pt>
                <c:pt idx="7794">
                  <c:v>-1.6381554398867497</c:v>
                </c:pt>
                <c:pt idx="7795">
                  <c:v>1.6088092426755241</c:v>
                </c:pt>
                <c:pt idx="7796">
                  <c:v>0.13430109171159113</c:v>
                </c:pt>
                <c:pt idx="7797">
                  <c:v>3.04869091579334</c:v>
                </c:pt>
                <c:pt idx="7798">
                  <c:v>11.229219383469125</c:v>
                </c:pt>
                <c:pt idx="7799">
                  <c:v>7.2557422453420095</c:v>
                </c:pt>
                <c:pt idx="7800">
                  <c:v>0.41383874969521822</c:v>
                </c:pt>
                <c:pt idx="7801">
                  <c:v>2.7099379450025372</c:v>
                </c:pt>
                <c:pt idx="7802">
                  <c:v>0.11321061044799109</c:v>
                </c:pt>
                <c:pt idx="7803">
                  <c:v>0</c:v>
                </c:pt>
                <c:pt idx="7804">
                  <c:v>-0.22114279367851036</c:v>
                </c:pt>
                <c:pt idx="7805">
                  <c:v>7.6486571760385464</c:v>
                </c:pt>
                <c:pt idx="7806">
                  <c:v>0.63135540620560748</c:v>
                </c:pt>
                <c:pt idx="7807">
                  <c:v>-0.21321030843930092</c:v>
                </c:pt>
                <c:pt idx="7808">
                  <c:v>13.287808556012996</c:v>
                </c:pt>
                <c:pt idx="7809">
                  <c:v>-3.4594316186372978</c:v>
                </c:pt>
                <c:pt idx="7810">
                  <c:v>7.0624959257337645</c:v>
                </c:pt>
                <c:pt idx="7811">
                  <c:v>1.4150374992788437</c:v>
                </c:pt>
                <c:pt idx="7812">
                  <c:v>1.2948002620466363</c:v>
                </c:pt>
                <c:pt idx="7813">
                  <c:v>0.8624964762500652</c:v>
                </c:pt>
                <c:pt idx="7814">
                  <c:v>-0.39146902814043943</c:v>
                </c:pt>
                <c:pt idx="7815">
                  <c:v>5.0152832838977481</c:v>
                </c:pt>
                <c:pt idx="7816">
                  <c:v>3.4755332929289136</c:v>
                </c:pt>
                <c:pt idx="7817">
                  <c:v>1.3950196057018869</c:v>
                </c:pt>
                <c:pt idx="7818">
                  <c:v>8.0988841034645001E-2</c:v>
                </c:pt>
                <c:pt idx="7819">
                  <c:v>0.40147277169704076</c:v>
                </c:pt>
                <c:pt idx="7820">
                  <c:v>-0.99640673527599144</c:v>
                </c:pt>
                <c:pt idx="7821">
                  <c:v>-0.49667596830320115</c:v>
                </c:pt>
                <c:pt idx="7822">
                  <c:v>0.45035651848706043</c:v>
                </c:pt>
                <c:pt idx="7823">
                  <c:v>6.0114728674172925E-2</c:v>
                </c:pt>
                <c:pt idx="7824">
                  <c:v>-0.50250034052918358</c:v>
                </c:pt>
                <c:pt idx="7825">
                  <c:v>-0.40008715781287257</c:v>
                </c:pt>
                <c:pt idx="7826">
                  <c:v>-10.059795091795101</c:v>
                </c:pt>
                <c:pt idx="7827">
                  <c:v>2.1546226039983751</c:v>
                </c:pt>
                <c:pt idx="7828">
                  <c:v>7.0660891904577738</c:v>
                </c:pt>
                <c:pt idx="7829">
                  <c:v>-10.814048332230835</c:v>
                </c:pt>
                <c:pt idx="7830">
                  <c:v>-9.2304207950923818</c:v>
                </c:pt>
                <c:pt idx="7831">
                  <c:v>-15.050415535129263</c:v>
                </c:pt>
                <c:pt idx="7832">
                  <c:v>-2.8259706002249514</c:v>
                </c:pt>
                <c:pt idx="7833">
                  <c:v>15.021804150180539</c:v>
                </c:pt>
                <c:pt idx="7834">
                  <c:v>11.644156719937438</c:v>
                </c:pt>
                <c:pt idx="7835">
                  <c:v>1.473290293170854</c:v>
                </c:pt>
                <c:pt idx="7836">
                  <c:v>-0.20994911736540392</c:v>
                </c:pt>
                <c:pt idx="7837">
                  <c:v>-0.41443725169752477</c:v>
                </c:pt>
                <c:pt idx="7838">
                  <c:v>-0.14336417517117742</c:v>
                </c:pt>
                <c:pt idx="7839">
                  <c:v>-0.50089823593268168</c:v>
                </c:pt>
                <c:pt idx="7840">
                  <c:v>0.4743716386612461</c:v>
                </c:pt>
                <c:pt idx="7841">
                  <c:v>-0.1299894700926281</c:v>
                </c:pt>
                <c:pt idx="7842">
                  <c:v>-0.41503749927884381</c:v>
                </c:pt>
                <c:pt idx="7843">
                  <c:v>0.99845563406388349</c:v>
                </c:pt>
                <c:pt idx="7844">
                  <c:v>5.5647846187835261</c:v>
                </c:pt>
                <c:pt idx="7845">
                  <c:v>-4.4227287356748546</c:v>
                </c:pt>
                <c:pt idx="7846">
                  <c:v>1.1142754722101831</c:v>
                </c:pt>
                <c:pt idx="7847">
                  <c:v>0.36334802226734325</c:v>
                </c:pt>
                <c:pt idx="7848">
                  <c:v>-0.26023577248112029</c:v>
                </c:pt>
                <c:pt idx="7849">
                  <c:v>-6.0732489820306386</c:v>
                </c:pt>
                <c:pt idx="7850">
                  <c:v>0.41203875564900816</c:v>
                </c:pt>
                <c:pt idx="7851">
                  <c:v>1.8859027251316086E-2</c:v>
                </c:pt>
                <c:pt idx="7852">
                  <c:v>8.0624959257337636</c:v>
                </c:pt>
                <c:pt idx="7853">
                  <c:v>-0.43998385640907484</c:v>
                </c:pt>
                <c:pt idx="7854">
                  <c:v>0.63584366972334005</c:v>
                </c:pt>
                <c:pt idx="7855">
                  <c:v>0.20589610144025186</c:v>
                </c:pt>
                <c:pt idx="7856">
                  <c:v>0.35565895219991212</c:v>
                </c:pt>
                <c:pt idx="7857">
                  <c:v>0.69217767241936845</c:v>
                </c:pt>
                <c:pt idx="7858">
                  <c:v>0.43019730644984971</c:v>
                </c:pt>
                <c:pt idx="7859">
                  <c:v>-1.7321646079023851</c:v>
                </c:pt>
                <c:pt idx="7860">
                  <c:v>0.13492958008610864</c:v>
                </c:pt>
                <c:pt idx="7861">
                  <c:v>2.1000298612552152E-2</c:v>
                </c:pt>
                <c:pt idx="7862">
                  <c:v>-0.92599941855622292</c:v>
                </c:pt>
                <c:pt idx="7863">
                  <c:v>0.59576884788339324</c:v>
                </c:pt>
                <c:pt idx="7864">
                  <c:v>0.32192809488736235</c:v>
                </c:pt>
                <c:pt idx="7865">
                  <c:v>1.4150374992788437</c:v>
                </c:pt>
                <c:pt idx="7866">
                  <c:v>2.3147325934831584</c:v>
                </c:pt>
                <c:pt idx="7867">
                  <c:v>9.4636874138075561E-2</c:v>
                </c:pt>
                <c:pt idx="7868">
                  <c:v>-12.451382851019591</c:v>
                </c:pt>
                <c:pt idx="7869">
                  <c:v>9.3822637581148367</c:v>
                </c:pt>
                <c:pt idx="7870">
                  <c:v>-1.466386702350732</c:v>
                </c:pt>
                <c:pt idx="7871">
                  <c:v>-5.1826290574758129</c:v>
                </c:pt>
                <c:pt idx="7872">
                  <c:v>-2.6937989927640626</c:v>
                </c:pt>
                <c:pt idx="7873">
                  <c:v>0.21370669347022539</c:v>
                </c:pt>
                <c:pt idx="7874">
                  <c:v>7.2501923412884475</c:v>
                </c:pt>
                <c:pt idx="7875">
                  <c:v>1.1575412769864799</c:v>
                </c:pt>
                <c:pt idx="7876">
                  <c:v>0.11876979026229076</c:v>
                </c:pt>
                <c:pt idx="7877">
                  <c:v>1.498805856971442</c:v>
                </c:pt>
                <c:pt idx="7878">
                  <c:v>-0.52356195605701272</c:v>
                </c:pt>
                <c:pt idx="7879">
                  <c:v>-11.146780789986687</c:v>
                </c:pt>
                <c:pt idx="7880">
                  <c:v>2.9001759124193596</c:v>
                </c:pt>
                <c:pt idx="7881">
                  <c:v>-0.19592020997525705</c:v>
                </c:pt>
                <c:pt idx="7882">
                  <c:v>-0.43440282414577519</c:v>
                </c:pt>
                <c:pt idx="7883">
                  <c:v>0.4748026441371575</c:v>
                </c:pt>
                <c:pt idx="7884">
                  <c:v>-6.0732489820306386</c:v>
                </c:pt>
                <c:pt idx="7885">
                  <c:v>-0.96655351690685809</c:v>
                </c:pt>
                <c:pt idx="7886">
                  <c:v>-0.40389694167364343</c:v>
                </c:pt>
                <c:pt idx="7887">
                  <c:v>8.3822637581148367</c:v>
                </c:pt>
                <c:pt idx="7888">
                  <c:v>0.17687776208407918</c:v>
                </c:pt>
                <c:pt idx="7889">
                  <c:v>0.83160246830428175</c:v>
                </c:pt>
                <c:pt idx="7890">
                  <c:v>1.4551946257508268</c:v>
                </c:pt>
                <c:pt idx="7891">
                  <c:v>10.307200809140809</c:v>
                </c:pt>
                <c:pt idx="7892">
                  <c:v>-0.40798274174489363</c:v>
                </c:pt>
                <c:pt idx="7893">
                  <c:v>0.16227142889887683</c:v>
                </c:pt>
                <c:pt idx="7894">
                  <c:v>-4.049936227975285E-2</c:v>
                </c:pt>
                <c:pt idx="7895">
                  <c:v>-1.1690235987007798</c:v>
                </c:pt>
                <c:pt idx="7896">
                  <c:v>0.6892991605358918</c:v>
                </c:pt>
                <c:pt idx="7897">
                  <c:v>-10.146780789986686</c:v>
                </c:pt>
                <c:pt idx="7898">
                  <c:v>-2.4662054234269072E-2</c:v>
                </c:pt>
                <c:pt idx="7899">
                  <c:v>8.3837042924740537</c:v>
                </c:pt>
                <c:pt idx="7900">
                  <c:v>-0.90659006544580489</c:v>
                </c:pt>
                <c:pt idx="7901">
                  <c:v>-0.44430209378403845</c:v>
                </c:pt>
                <c:pt idx="7902">
                  <c:v>0.10870625944249998</c:v>
                </c:pt>
                <c:pt idx="7903">
                  <c:v>0.25583890442958979</c:v>
                </c:pt>
                <c:pt idx="7904">
                  <c:v>-0.18876164345516774</c:v>
                </c:pt>
                <c:pt idx="7905">
                  <c:v>-0.10819874051442133</c:v>
                </c:pt>
                <c:pt idx="7906">
                  <c:v>0.62041133672544579</c:v>
                </c:pt>
                <c:pt idx="7907">
                  <c:v>-0.2002986504858314</c:v>
                </c:pt>
                <c:pt idx="7908">
                  <c:v>-3.0934268639682694</c:v>
                </c:pt>
                <c:pt idx="7909">
                  <c:v>-0.54574119092343754</c:v>
                </c:pt>
                <c:pt idx="7910">
                  <c:v>-0.54574119092343754</c:v>
                </c:pt>
                <c:pt idx="7911">
                  <c:v>1.1420190048724275</c:v>
                </c:pt>
                <c:pt idx="7912">
                  <c:v>-0.94753258010586416</c:v>
                </c:pt>
                <c:pt idx="7913">
                  <c:v>7.4000581443776775E-2</c:v>
                </c:pt>
                <c:pt idx="7914">
                  <c:v>-0.34395440121736115</c:v>
                </c:pt>
                <c:pt idx="7915">
                  <c:v>0.63301463012729797</c:v>
                </c:pt>
                <c:pt idx="7916">
                  <c:v>0.16868183459168062</c:v>
                </c:pt>
                <c:pt idx="7917">
                  <c:v>-0.69919225153428111</c:v>
                </c:pt>
                <c:pt idx="7918">
                  <c:v>-0.63728682875707776</c:v>
                </c:pt>
                <c:pt idx="7919">
                  <c:v>0.32192809488736263</c:v>
                </c:pt>
                <c:pt idx="7920">
                  <c:v>-1.3546531837947932E-2</c:v>
                </c:pt>
                <c:pt idx="7921">
                  <c:v>0.12901705786210599</c:v>
                </c:pt>
                <c:pt idx="7922">
                  <c:v>0.35018635492887601</c:v>
                </c:pt>
                <c:pt idx="7923">
                  <c:v>0.99101121677274551</c:v>
                </c:pt>
                <c:pt idx="7924">
                  <c:v>-0.14809863898913406</c:v>
                </c:pt>
                <c:pt idx="7925">
                  <c:v>0.30812229536233221</c:v>
                </c:pt>
                <c:pt idx="7926">
                  <c:v>12.380911949563341</c:v>
                </c:pt>
                <c:pt idx="7927">
                  <c:v>0.49825086752782521</c:v>
                </c:pt>
                <c:pt idx="7928">
                  <c:v>0.5534243393990943</c:v>
                </c:pt>
                <c:pt idx="7929">
                  <c:v>-0.32716474325350947</c:v>
                </c:pt>
                <c:pt idx="7930">
                  <c:v>-0.33895510644801491</c:v>
                </c:pt>
                <c:pt idx="7931">
                  <c:v>-7.4962057681221952E-2</c:v>
                </c:pt>
                <c:pt idx="7932">
                  <c:v>-2.4453043724539072E-2</c:v>
                </c:pt>
                <c:pt idx="7933">
                  <c:v>-2.5849625007211565</c:v>
                </c:pt>
                <c:pt idx="7934">
                  <c:v>3.4724877714627436</c:v>
                </c:pt>
                <c:pt idx="7935">
                  <c:v>0.67807190511263782</c:v>
                </c:pt>
                <c:pt idx="7936">
                  <c:v>0.25375659224578334</c:v>
                </c:pt>
                <c:pt idx="7937">
                  <c:v>1.5443205162238103</c:v>
                </c:pt>
                <c:pt idx="7938">
                  <c:v>-3.0460123977568365</c:v>
                </c:pt>
                <c:pt idx="7939">
                  <c:v>2.7525624492172249</c:v>
                </c:pt>
                <c:pt idx="7940">
                  <c:v>2.1670424929091907</c:v>
                </c:pt>
                <c:pt idx="7941">
                  <c:v>-1.1783372412585125</c:v>
                </c:pt>
                <c:pt idx="7942">
                  <c:v>-5.0626073069968115E-2</c:v>
                </c:pt>
                <c:pt idx="7943">
                  <c:v>7.2116724365405146E-4</c:v>
                </c:pt>
                <c:pt idx="7944">
                  <c:v>7.6486571760385464</c:v>
                </c:pt>
                <c:pt idx="7945">
                  <c:v>1.556393348524385</c:v>
                </c:pt>
                <c:pt idx="7946">
                  <c:v>-0.1154772174199359</c:v>
                </c:pt>
                <c:pt idx="7947">
                  <c:v>-0.37093840354892899</c:v>
                </c:pt>
                <c:pt idx="7948">
                  <c:v>0.15200309344505006</c:v>
                </c:pt>
                <c:pt idx="7949">
                  <c:v>-1.8205490407396359</c:v>
                </c:pt>
                <c:pt idx="7950">
                  <c:v>-1.1283240969755393</c:v>
                </c:pt>
                <c:pt idx="7951">
                  <c:v>0.28630418515664069</c:v>
                </c:pt>
                <c:pt idx="7952">
                  <c:v>-4.333400879331311</c:v>
                </c:pt>
                <c:pt idx="7953">
                  <c:v>-8.3822637581148385</c:v>
                </c:pt>
                <c:pt idx="7954">
                  <c:v>-0.1275500497205114</c:v>
                </c:pt>
                <c:pt idx="7955">
                  <c:v>2.8744691179161412</c:v>
                </c:pt>
                <c:pt idx="7956">
                  <c:v>0.93490497177811505</c:v>
                </c:pt>
                <c:pt idx="7957">
                  <c:v>1.0874628412503391</c:v>
                </c:pt>
                <c:pt idx="7958">
                  <c:v>0.22239242133644774</c:v>
                </c:pt>
                <c:pt idx="7959">
                  <c:v>8.0624959257337636</c:v>
                </c:pt>
                <c:pt idx="7960">
                  <c:v>11.703038388986416</c:v>
                </c:pt>
                <c:pt idx="7961">
                  <c:v>-0.17261337312033576</c:v>
                </c:pt>
                <c:pt idx="7962">
                  <c:v>6.0732489820306386</c:v>
                </c:pt>
                <c:pt idx="7963">
                  <c:v>-13.29734619894672</c:v>
                </c:pt>
                <c:pt idx="7964">
                  <c:v>1.220505087363321</c:v>
                </c:pt>
                <c:pt idx="7965">
                  <c:v>-8.6462586799900301</c:v>
                </c:pt>
                <c:pt idx="7966">
                  <c:v>-0.3214773231165059</c:v>
                </c:pt>
                <c:pt idx="7967">
                  <c:v>-0.2752548359697719</c:v>
                </c:pt>
                <c:pt idx="7968">
                  <c:v>-4.0599032222867679</c:v>
                </c:pt>
                <c:pt idx="7969">
                  <c:v>5.371058674476753E-2</c:v>
                </c:pt>
                <c:pt idx="7970">
                  <c:v>-15.965784284662089</c:v>
                </c:pt>
                <c:pt idx="7971">
                  <c:v>-7.0660891904577721</c:v>
                </c:pt>
                <c:pt idx="7972">
                  <c:v>9.2768998393379949</c:v>
                </c:pt>
                <c:pt idx="7973">
                  <c:v>1.1858214617957321</c:v>
                </c:pt>
                <c:pt idx="7974">
                  <c:v>-2.5090980962830335E-2</c:v>
                </c:pt>
                <c:pt idx="7975">
                  <c:v>-8.6462586799900301</c:v>
                </c:pt>
                <c:pt idx="7976">
                  <c:v>-0.65170218946073943</c:v>
                </c:pt>
                <c:pt idx="7977">
                  <c:v>-12.125090539303256</c:v>
                </c:pt>
                <c:pt idx="7978">
                  <c:v>-9.8667637673533513</c:v>
                </c:pt>
                <c:pt idx="7979">
                  <c:v>-6.0732489820306386</c:v>
                </c:pt>
                <c:pt idx="7980">
                  <c:v>-4.7794008604866027</c:v>
                </c:pt>
                <c:pt idx="7981">
                  <c:v>10.866248611111173</c:v>
                </c:pt>
                <c:pt idx="7982">
                  <c:v>12.582455645110581</c:v>
                </c:pt>
                <c:pt idx="7983">
                  <c:v>-0.22112745409987009</c:v>
                </c:pt>
                <c:pt idx="7984">
                  <c:v>0.24485187186872132</c:v>
                </c:pt>
                <c:pt idx="7985">
                  <c:v>-0.73782153903906766</c:v>
                </c:pt>
                <c:pt idx="7986">
                  <c:v>10.307200809140809</c:v>
                </c:pt>
                <c:pt idx="7987">
                  <c:v>9.6450579349844787</c:v>
                </c:pt>
                <c:pt idx="7988">
                  <c:v>-1.9928044985957962</c:v>
                </c:pt>
                <c:pt idx="7989">
                  <c:v>6.9540933253077031E-2</c:v>
                </c:pt>
                <c:pt idx="7990">
                  <c:v>0.18179279989473138</c:v>
                </c:pt>
                <c:pt idx="7991">
                  <c:v>-1.2292460923775106</c:v>
                </c:pt>
                <c:pt idx="7992">
                  <c:v>11.22901905089352</c:v>
                </c:pt>
                <c:pt idx="7993">
                  <c:v>0.12553088208385912</c:v>
                </c:pt>
                <c:pt idx="7994">
                  <c:v>-0.75273291002452258</c:v>
                </c:pt>
                <c:pt idx="7995">
                  <c:v>-2.236781302845443E-2</c:v>
                </c:pt>
                <c:pt idx="7996">
                  <c:v>9.06339508128851</c:v>
                </c:pt>
                <c:pt idx="7997">
                  <c:v>-0.9425956429897776</c:v>
                </c:pt>
                <c:pt idx="7998">
                  <c:v>0.11516977042018142</c:v>
                </c:pt>
                <c:pt idx="7999">
                  <c:v>-0.31692741382899603</c:v>
                </c:pt>
                <c:pt idx="8000">
                  <c:v>2.8569152196771235E-2</c:v>
                </c:pt>
                <c:pt idx="8001">
                  <c:v>9.3259677298329444E-2</c:v>
                </c:pt>
                <c:pt idx="8002">
                  <c:v>11.059119092544519</c:v>
                </c:pt>
                <c:pt idx="8003">
                  <c:v>-10.146780789986687</c:v>
                </c:pt>
                <c:pt idx="8004">
                  <c:v>-10.91687468418114</c:v>
                </c:pt>
                <c:pt idx="8005">
                  <c:v>-12.688323170679158</c:v>
                </c:pt>
                <c:pt idx="8006">
                  <c:v>10.814315423787811</c:v>
                </c:pt>
                <c:pt idx="8007">
                  <c:v>-0.58256798558077305</c:v>
                </c:pt>
                <c:pt idx="8008">
                  <c:v>-8.6462586799900301</c:v>
                </c:pt>
                <c:pt idx="8009">
                  <c:v>-12.566767596032916</c:v>
                </c:pt>
                <c:pt idx="8010">
                  <c:v>-12.702822011777029</c:v>
                </c:pt>
                <c:pt idx="8011">
                  <c:v>6.0732489820306386</c:v>
                </c:pt>
                <c:pt idx="8012">
                  <c:v>6.0732489820306386</c:v>
                </c:pt>
                <c:pt idx="8013">
                  <c:v>9.3822637581148385</c:v>
                </c:pt>
                <c:pt idx="8014">
                  <c:v>-13.380911949563341</c:v>
                </c:pt>
                <c:pt idx="8015">
                  <c:v>-15.446921740739432</c:v>
                </c:pt>
                <c:pt idx="8016">
                  <c:v>-8.3837042924740537</c:v>
                </c:pt>
                <c:pt idx="8017">
                  <c:v>-8.3837042924740537</c:v>
                </c:pt>
                <c:pt idx="8018">
                  <c:v>-11.787086324551618</c:v>
                </c:pt>
                <c:pt idx="8019">
                  <c:v>-10.917372079476841</c:v>
                </c:pt>
                <c:pt idx="8020">
                  <c:v>-11.188588845707349</c:v>
                </c:pt>
                <c:pt idx="8021">
                  <c:v>-1.7626522378298555</c:v>
                </c:pt>
                <c:pt idx="8022">
                  <c:v>-5.142794946662514</c:v>
                </c:pt>
                <c:pt idx="8023">
                  <c:v>-5.0050920463316197</c:v>
                </c:pt>
                <c:pt idx="8024">
                  <c:v>10.381182412624446</c:v>
                </c:pt>
                <c:pt idx="8025">
                  <c:v>14.108769458908483</c:v>
                </c:pt>
                <c:pt idx="8026">
                  <c:v>-11.518489240994933</c:v>
                </c:pt>
                <c:pt idx="8027">
                  <c:v>7.6486571760385464</c:v>
                </c:pt>
                <c:pt idx="8028">
                  <c:v>1.5715319662780598</c:v>
                </c:pt>
                <c:pt idx="8029">
                  <c:v>10.307580315927396</c:v>
                </c:pt>
                <c:pt idx="8030">
                  <c:v>10.45189794595189</c:v>
                </c:pt>
                <c:pt idx="8031">
                  <c:v>-0.21359547309928908</c:v>
                </c:pt>
                <c:pt idx="8032">
                  <c:v>8.8683081332894673</c:v>
                </c:pt>
                <c:pt idx="8033">
                  <c:v>-9.6450579349844787</c:v>
                </c:pt>
                <c:pt idx="8034">
                  <c:v>6.0732489820306386</c:v>
                </c:pt>
                <c:pt idx="8035">
                  <c:v>-0.83656307410646358</c:v>
                </c:pt>
                <c:pt idx="8036">
                  <c:v>7.0624959257337645</c:v>
                </c:pt>
                <c:pt idx="8037">
                  <c:v>10.45189794595189</c:v>
                </c:pt>
                <c:pt idx="8038">
                  <c:v>3.8073549220576046</c:v>
                </c:pt>
                <c:pt idx="8039">
                  <c:v>3.8073549220576046</c:v>
                </c:pt>
                <c:pt idx="8040">
                  <c:v>-4.2551410036761599</c:v>
                </c:pt>
                <c:pt idx="8041">
                  <c:v>9.5196362528432132</c:v>
                </c:pt>
                <c:pt idx="8042">
                  <c:v>7.0660891904577721</c:v>
                </c:pt>
                <c:pt idx="8043">
                  <c:v>7.0660891904577738</c:v>
                </c:pt>
                <c:pt idx="8044">
                  <c:v>13.287808556012996</c:v>
                </c:pt>
                <c:pt idx="8045">
                  <c:v>8.0606959316875546</c:v>
                </c:pt>
                <c:pt idx="8046">
                  <c:v>11.146780789986687</c:v>
                </c:pt>
                <c:pt idx="8047">
                  <c:v>8.3837042924740537</c:v>
                </c:pt>
                <c:pt idx="8048">
                  <c:v>8.3837042924740537</c:v>
                </c:pt>
                <c:pt idx="8049">
                  <c:v>-8.0624959257337636</c:v>
                </c:pt>
                <c:pt idx="8050">
                  <c:v>-1.3214473834792755</c:v>
                </c:pt>
                <c:pt idx="8051">
                  <c:v>-7.0660891904577721</c:v>
                </c:pt>
                <c:pt idx="8052">
                  <c:v>-8.0624959257337636</c:v>
                </c:pt>
                <c:pt idx="8053">
                  <c:v>8.0606959316875546</c:v>
                </c:pt>
                <c:pt idx="8054">
                  <c:v>7.6462586799900292</c:v>
                </c:pt>
                <c:pt idx="8055">
                  <c:v>-13.493563612476221</c:v>
                </c:pt>
                <c:pt idx="8056">
                  <c:v>-10.814315423787811</c:v>
                </c:pt>
                <c:pt idx="8057">
                  <c:v>-12.518489240994931</c:v>
                </c:pt>
                <c:pt idx="8058">
                  <c:v>7.6486571760385464</c:v>
                </c:pt>
                <c:pt idx="8059">
                  <c:v>8.3837042924740537</c:v>
                </c:pt>
                <c:pt idx="8060">
                  <c:v>0.91525357598984969</c:v>
                </c:pt>
                <c:pt idx="8061">
                  <c:v>-11.8663774174182</c:v>
                </c:pt>
                <c:pt idx="8062">
                  <c:v>-1.861488999924529</c:v>
                </c:pt>
                <c:pt idx="8063">
                  <c:v>-9.3822637581148367</c:v>
                </c:pt>
                <c:pt idx="8064">
                  <c:v>1.9388581896713286</c:v>
                </c:pt>
                <c:pt idx="8065">
                  <c:v>12.362674437230671</c:v>
                </c:pt>
                <c:pt idx="8066">
                  <c:v>1.9116645315939187</c:v>
                </c:pt>
                <c:pt idx="8067">
                  <c:v>-15.02469240059393</c:v>
                </c:pt>
                <c:pt idx="8068">
                  <c:v>-5.9228321394775394</c:v>
                </c:pt>
                <c:pt idx="8069">
                  <c:v>-6.0732489820306386</c:v>
                </c:pt>
                <c:pt idx="8070">
                  <c:v>-8.6462586799900301</c:v>
                </c:pt>
                <c:pt idx="8071">
                  <c:v>-4.3692338096657197</c:v>
                </c:pt>
                <c:pt idx="8072">
                  <c:v>-4.3692338096657197</c:v>
                </c:pt>
                <c:pt idx="8073">
                  <c:v>-11.702894141119387</c:v>
                </c:pt>
                <c:pt idx="8074">
                  <c:v>12.081483438093674</c:v>
                </c:pt>
                <c:pt idx="8075">
                  <c:v>6.0732489820306386</c:v>
                </c:pt>
                <c:pt idx="8076">
                  <c:v>9.6450579349844787</c:v>
                </c:pt>
                <c:pt idx="8077">
                  <c:v>11.146780789986687</c:v>
                </c:pt>
                <c:pt idx="8078">
                  <c:v>-9.0597950917951025</c:v>
                </c:pt>
                <c:pt idx="8079">
                  <c:v>11.485326189240524</c:v>
                </c:pt>
                <c:pt idx="8080">
                  <c:v>-11.212901636612594</c:v>
                </c:pt>
                <c:pt idx="8081">
                  <c:v>10.866506212226202</c:v>
                </c:pt>
                <c:pt idx="8082">
                  <c:v>8.3837042924740537</c:v>
                </c:pt>
                <c:pt idx="8083">
                  <c:v>12.658880895047878</c:v>
                </c:pt>
                <c:pt idx="8084">
                  <c:v>3.1036574307708458</c:v>
                </c:pt>
                <c:pt idx="8085">
                  <c:v>-11.892036785411905</c:v>
                </c:pt>
                <c:pt idx="8086">
                  <c:v>-3.5945941073477576</c:v>
                </c:pt>
                <c:pt idx="8087">
                  <c:v>7.6486571760385464</c:v>
                </c:pt>
                <c:pt idx="8088">
                  <c:v>-10.814048332230835</c:v>
                </c:pt>
                <c:pt idx="8089">
                  <c:v>-9.7598881832218343</c:v>
                </c:pt>
                <c:pt idx="8090">
                  <c:v>2.8744691179161412</c:v>
                </c:pt>
                <c:pt idx="8091">
                  <c:v>-12.518489240994931</c:v>
                </c:pt>
                <c:pt idx="8092">
                  <c:v>9.0597950917951025</c:v>
                </c:pt>
                <c:pt idx="8093">
                  <c:v>11.485493915223493</c:v>
                </c:pt>
                <c:pt idx="8094">
                  <c:v>7.0660891904577738</c:v>
                </c:pt>
                <c:pt idx="8095">
                  <c:v>-11.550907075927366</c:v>
                </c:pt>
                <c:pt idx="8096">
                  <c:v>7.0660891904577738</c:v>
                </c:pt>
                <c:pt idx="8097">
                  <c:v>7.0660891904577738</c:v>
                </c:pt>
                <c:pt idx="8098">
                  <c:v>1.2304205816254474</c:v>
                </c:pt>
                <c:pt idx="8099">
                  <c:v>-1.9937059013373284</c:v>
                </c:pt>
                <c:pt idx="8100">
                  <c:v>9.6444571875092606</c:v>
                </c:pt>
                <c:pt idx="8101">
                  <c:v>7.0660891904577738</c:v>
                </c:pt>
                <c:pt idx="8102">
                  <c:v>7.0660891904577738</c:v>
                </c:pt>
                <c:pt idx="8103">
                  <c:v>-4.3692338096657197</c:v>
                </c:pt>
                <c:pt idx="8104">
                  <c:v>-11.703038388986416</c:v>
                </c:pt>
                <c:pt idx="8105">
                  <c:v>10.146780789986687</c:v>
                </c:pt>
                <c:pt idx="8106">
                  <c:v>7.0660891904577738</c:v>
                </c:pt>
                <c:pt idx="8107">
                  <c:v>10.380821783940931</c:v>
                </c:pt>
                <c:pt idx="8108">
                  <c:v>10.146780789986687</c:v>
                </c:pt>
                <c:pt idx="8109">
                  <c:v>9.0597950917951025</c:v>
                </c:pt>
                <c:pt idx="8110">
                  <c:v>9.229619965185119</c:v>
                </c:pt>
                <c:pt idx="8111">
                  <c:v>9.229619965185119</c:v>
                </c:pt>
                <c:pt idx="8112">
                  <c:v>-8.0624959257337636</c:v>
                </c:pt>
                <c:pt idx="8113">
                  <c:v>-7.6486571760385464</c:v>
                </c:pt>
                <c:pt idx="8114">
                  <c:v>9.6450579349844787</c:v>
                </c:pt>
                <c:pt idx="8115">
                  <c:v>7.6486571760385464</c:v>
                </c:pt>
                <c:pt idx="8116">
                  <c:v>11.380821783940931</c:v>
                </c:pt>
                <c:pt idx="8117">
                  <c:v>-8.6462586799900301</c:v>
                </c:pt>
                <c:pt idx="8118">
                  <c:v>8.3837042924740537</c:v>
                </c:pt>
                <c:pt idx="8119">
                  <c:v>-0.92377874848069252</c:v>
                </c:pt>
                <c:pt idx="8120">
                  <c:v>-0.93851059835297013</c:v>
                </c:pt>
                <c:pt idx="8121">
                  <c:v>-0.93278900548103072</c:v>
                </c:pt>
                <c:pt idx="8122">
                  <c:v>-0.99783865871053246</c:v>
                </c:pt>
                <c:pt idx="8123">
                  <c:v>-0.99783865871053246</c:v>
                </c:pt>
                <c:pt idx="8124">
                  <c:v>-0.99729916606133662</c:v>
                </c:pt>
                <c:pt idx="8125">
                  <c:v>-15.872674880270607</c:v>
                </c:pt>
                <c:pt idx="8126">
                  <c:v>-0.99729916606133662</c:v>
                </c:pt>
                <c:pt idx="8127">
                  <c:v>-8.0624959257337636</c:v>
                </c:pt>
                <c:pt idx="8128">
                  <c:v>-13.407621843284646</c:v>
                </c:pt>
                <c:pt idx="8129">
                  <c:v>-3.7805894589165661</c:v>
                </c:pt>
                <c:pt idx="8130">
                  <c:v>-11.229219383469125</c:v>
                </c:pt>
                <c:pt idx="8131">
                  <c:v>-17.984449983289739</c:v>
                </c:pt>
                <c:pt idx="8132">
                  <c:v>-11.673897930688602</c:v>
                </c:pt>
                <c:pt idx="8133">
                  <c:v>-11.381182412624446</c:v>
                </c:pt>
                <c:pt idx="8134">
                  <c:v>9.6450579349844787</c:v>
                </c:pt>
                <c:pt idx="8135">
                  <c:v>-3.5803618748549755</c:v>
                </c:pt>
                <c:pt idx="8136">
                  <c:v>7.6486571760385464</c:v>
                </c:pt>
                <c:pt idx="8137">
                  <c:v>14.248718247933585</c:v>
                </c:pt>
                <c:pt idx="8138">
                  <c:v>7.6462586799900292</c:v>
                </c:pt>
                <c:pt idx="8139">
                  <c:v>0.14679154253811613</c:v>
                </c:pt>
                <c:pt idx="8140">
                  <c:v>17.275642578117626</c:v>
                </c:pt>
                <c:pt idx="8141">
                  <c:v>-2.0675068193582762</c:v>
                </c:pt>
                <c:pt idx="8142">
                  <c:v>10.866506212226202</c:v>
                </c:pt>
                <c:pt idx="8143">
                  <c:v>-2.0675068193582762</c:v>
                </c:pt>
                <c:pt idx="8144">
                  <c:v>8.0624959257337636</c:v>
                </c:pt>
                <c:pt idx="8145">
                  <c:v>8.6462586799900301</c:v>
                </c:pt>
                <c:pt idx="8146">
                  <c:v>-0.18442063659864444</c:v>
                </c:pt>
                <c:pt idx="8147">
                  <c:v>5.6675478365837177</c:v>
                </c:pt>
                <c:pt idx="8148">
                  <c:v>-7.6486571760385464</c:v>
                </c:pt>
                <c:pt idx="8149">
                  <c:v>-4.010776483652398</c:v>
                </c:pt>
                <c:pt idx="8150">
                  <c:v>7.0660891904577738</c:v>
                </c:pt>
                <c:pt idx="8151">
                  <c:v>8.6462586799900301</c:v>
                </c:pt>
                <c:pt idx="8152">
                  <c:v>9.6450579349844787</c:v>
                </c:pt>
                <c:pt idx="8153">
                  <c:v>9.6450579349844787</c:v>
                </c:pt>
                <c:pt idx="8154">
                  <c:v>12.16752268516303</c:v>
                </c:pt>
                <c:pt idx="8155">
                  <c:v>-8.0624959257337636</c:v>
                </c:pt>
                <c:pt idx="8156">
                  <c:v>-11.673897930688602</c:v>
                </c:pt>
                <c:pt idx="8157">
                  <c:v>14.287736424266425</c:v>
                </c:pt>
                <c:pt idx="8158">
                  <c:v>-9.9667457608995313</c:v>
                </c:pt>
                <c:pt idx="8159">
                  <c:v>8.0624959257337636</c:v>
                </c:pt>
                <c:pt idx="8160">
                  <c:v>-2.7950591512588283</c:v>
                </c:pt>
                <c:pt idx="8161">
                  <c:v>10.147204924942228</c:v>
                </c:pt>
                <c:pt idx="8162">
                  <c:v>-8.3837042924740537</c:v>
                </c:pt>
                <c:pt idx="8163">
                  <c:v>-7.0660891904577721</c:v>
                </c:pt>
                <c:pt idx="8164">
                  <c:v>10.147204924942228</c:v>
                </c:pt>
                <c:pt idx="8165">
                  <c:v>1.5837609556855266</c:v>
                </c:pt>
                <c:pt idx="8166">
                  <c:v>-0.76553474636297736</c:v>
                </c:pt>
                <c:pt idx="8167">
                  <c:v>-1.6017132519074588E-16</c:v>
                </c:pt>
                <c:pt idx="8168">
                  <c:v>-0.89308479608348823</c:v>
                </c:pt>
                <c:pt idx="8169">
                  <c:v>-0.15192298599946522</c:v>
                </c:pt>
                <c:pt idx="8170">
                  <c:v>-9.0606959316875546</c:v>
                </c:pt>
                <c:pt idx="8171">
                  <c:v>-11.451554569765362</c:v>
                </c:pt>
                <c:pt idx="8172">
                  <c:v>3.8073549220576046</c:v>
                </c:pt>
                <c:pt idx="8173">
                  <c:v>-10.307580315927396</c:v>
                </c:pt>
                <c:pt idx="8174">
                  <c:v>-11.485493915223493</c:v>
                </c:pt>
                <c:pt idx="8175">
                  <c:v>11.451382851019591</c:v>
                </c:pt>
                <c:pt idx="8176">
                  <c:v>-10.381542951184585</c:v>
                </c:pt>
                <c:pt idx="8177">
                  <c:v>-10.381182412624446</c:v>
                </c:pt>
                <c:pt idx="8178">
                  <c:v>8.6462586799900301</c:v>
                </c:pt>
                <c:pt idx="8179">
                  <c:v>8.3837042924740537</c:v>
                </c:pt>
                <c:pt idx="8180">
                  <c:v>8.6462586799900301</c:v>
                </c:pt>
                <c:pt idx="8181">
                  <c:v>-9.9662651028771325</c:v>
                </c:pt>
                <c:pt idx="8182">
                  <c:v>8.0624959257337636</c:v>
                </c:pt>
                <c:pt idx="8183">
                  <c:v>1.8720666277008366</c:v>
                </c:pt>
                <c:pt idx="8184">
                  <c:v>-13.198496199943916</c:v>
                </c:pt>
                <c:pt idx="8185">
                  <c:v>-8.1980357081992583</c:v>
                </c:pt>
                <c:pt idx="8186">
                  <c:v>0.55251042212220314</c:v>
                </c:pt>
                <c:pt idx="8187">
                  <c:v>8.8672787397096631</c:v>
                </c:pt>
                <c:pt idx="8188">
                  <c:v>-0.63115972905167284</c:v>
                </c:pt>
                <c:pt idx="8189">
                  <c:v>-12.16752268516303</c:v>
                </c:pt>
                <c:pt idx="8190">
                  <c:v>10.059795091795101</c:v>
                </c:pt>
                <c:pt idx="8191">
                  <c:v>-10.229619965185119</c:v>
                </c:pt>
                <c:pt idx="8192">
                  <c:v>-7.6486571760385464</c:v>
                </c:pt>
                <c:pt idx="8193">
                  <c:v>7.6486571760385464</c:v>
                </c:pt>
                <c:pt idx="8194">
                  <c:v>-0.16321022212475586</c:v>
                </c:pt>
                <c:pt idx="8195">
                  <c:v>1.9987383514360888</c:v>
                </c:pt>
                <c:pt idx="8196">
                  <c:v>0.85635361972419199</c:v>
                </c:pt>
                <c:pt idx="8197">
                  <c:v>-13.12503671041155</c:v>
                </c:pt>
                <c:pt idx="8198">
                  <c:v>2.8632937513863195</c:v>
                </c:pt>
                <c:pt idx="8199">
                  <c:v>8.6450579349844769</c:v>
                </c:pt>
                <c:pt idx="8200">
                  <c:v>-13.651350726321649</c:v>
                </c:pt>
                <c:pt idx="8201">
                  <c:v>-13.989631026616456</c:v>
                </c:pt>
                <c:pt idx="8202">
                  <c:v>-11.013322673425449</c:v>
                </c:pt>
                <c:pt idx="8203">
                  <c:v>-10.45189794595189</c:v>
                </c:pt>
                <c:pt idx="8204">
                  <c:v>8.8672787397096631</c:v>
                </c:pt>
                <c:pt idx="8205">
                  <c:v>-0.34109259601519437</c:v>
                </c:pt>
                <c:pt idx="8206">
                  <c:v>7.0660891904577721</c:v>
                </c:pt>
                <c:pt idx="8207">
                  <c:v>-9.6450579349844787</c:v>
                </c:pt>
                <c:pt idx="8208">
                  <c:v>-9.9662651028771325</c:v>
                </c:pt>
                <c:pt idx="8209">
                  <c:v>-13.35356038291553</c:v>
                </c:pt>
                <c:pt idx="8210">
                  <c:v>10.307580315927396</c:v>
                </c:pt>
                <c:pt idx="8211">
                  <c:v>-7.0660891904577721</c:v>
                </c:pt>
                <c:pt idx="8212">
                  <c:v>-7.0660891904577721</c:v>
                </c:pt>
                <c:pt idx="8213">
                  <c:v>-7.0660891904577721</c:v>
                </c:pt>
                <c:pt idx="8214">
                  <c:v>12.344480856963042</c:v>
                </c:pt>
                <c:pt idx="8215">
                  <c:v>-7.0660891904577721</c:v>
                </c:pt>
                <c:pt idx="8216">
                  <c:v>6.0732489820306386</c:v>
                </c:pt>
                <c:pt idx="8217">
                  <c:v>-12.786882193664699</c:v>
                </c:pt>
                <c:pt idx="8218">
                  <c:v>-11.58276924038209</c:v>
                </c:pt>
                <c:pt idx="8219">
                  <c:v>-11.673897930688602</c:v>
                </c:pt>
                <c:pt idx="8220">
                  <c:v>-11.965904504239749</c:v>
                </c:pt>
                <c:pt idx="8221">
                  <c:v>-7.0660891904577721</c:v>
                </c:pt>
                <c:pt idx="8222">
                  <c:v>-3.0811157344844564</c:v>
                </c:pt>
                <c:pt idx="8223">
                  <c:v>-7.0660891904577721</c:v>
                </c:pt>
                <c:pt idx="8224">
                  <c:v>10.147204924942228</c:v>
                </c:pt>
                <c:pt idx="8225">
                  <c:v>-10.307580315927396</c:v>
                </c:pt>
                <c:pt idx="8226">
                  <c:v>-9.2304207950923818</c:v>
                </c:pt>
                <c:pt idx="8227">
                  <c:v>11.306821202497154</c:v>
                </c:pt>
                <c:pt idx="8228">
                  <c:v>-15.024706827327938</c:v>
                </c:pt>
                <c:pt idx="8229">
                  <c:v>-8.1980357081992583</c:v>
                </c:pt>
                <c:pt idx="8230">
                  <c:v>-8.1980357081992583</c:v>
                </c:pt>
                <c:pt idx="8231">
                  <c:v>-8.5165046271671319</c:v>
                </c:pt>
                <c:pt idx="8232">
                  <c:v>8.3837042924740537</c:v>
                </c:pt>
                <c:pt idx="8233">
                  <c:v>-8.0606959316875546</c:v>
                </c:pt>
                <c:pt idx="8234">
                  <c:v>-13.380911949563341</c:v>
                </c:pt>
                <c:pt idx="8235">
                  <c:v>11.702894141119387</c:v>
                </c:pt>
                <c:pt idx="8236">
                  <c:v>0.44438414969965256</c:v>
                </c:pt>
                <c:pt idx="8237">
                  <c:v>-6.7303548167726461</c:v>
                </c:pt>
                <c:pt idx="8238">
                  <c:v>-0.41503749927884381</c:v>
                </c:pt>
                <c:pt idx="8239">
                  <c:v>11.146780789986687</c:v>
                </c:pt>
                <c:pt idx="8240">
                  <c:v>6.3279268355088059</c:v>
                </c:pt>
                <c:pt idx="8241">
                  <c:v>8.6462586799900301</c:v>
                </c:pt>
                <c:pt idx="8242">
                  <c:v>-9.229619965185119</c:v>
                </c:pt>
                <c:pt idx="8243">
                  <c:v>-8.8672787397096631</c:v>
                </c:pt>
                <c:pt idx="8244">
                  <c:v>-8.8672787397096631</c:v>
                </c:pt>
                <c:pt idx="8245">
                  <c:v>9.5157233040340045E-2</c:v>
                </c:pt>
                <c:pt idx="8246">
                  <c:v>8.0624959257337636</c:v>
                </c:pt>
                <c:pt idx="8247">
                  <c:v>-4.1050267594292675</c:v>
                </c:pt>
                <c:pt idx="8248">
                  <c:v>8.0624959257337636</c:v>
                </c:pt>
                <c:pt idx="8249">
                  <c:v>-7.0624959257337645</c:v>
                </c:pt>
                <c:pt idx="8250">
                  <c:v>-0.25514071355894324</c:v>
                </c:pt>
                <c:pt idx="8251">
                  <c:v>-7.6486571760385464</c:v>
                </c:pt>
                <c:pt idx="8252">
                  <c:v>-9.2304207950923818</c:v>
                </c:pt>
                <c:pt idx="8253">
                  <c:v>-12.248915863856213</c:v>
                </c:pt>
                <c:pt idx="8254">
                  <c:v>8.0624959257337636</c:v>
                </c:pt>
                <c:pt idx="8255">
                  <c:v>7.0660891904577738</c:v>
                </c:pt>
                <c:pt idx="8256">
                  <c:v>-0.13121467061672781</c:v>
                </c:pt>
                <c:pt idx="8257">
                  <c:v>9.3815429511845849</c:v>
                </c:pt>
                <c:pt idx="8258">
                  <c:v>-14.177860709296271</c:v>
                </c:pt>
                <c:pt idx="8259">
                  <c:v>10.917372079476841</c:v>
                </c:pt>
                <c:pt idx="8260">
                  <c:v>-1.6183946764023163</c:v>
                </c:pt>
                <c:pt idx="8261">
                  <c:v>1.8061190324552774</c:v>
                </c:pt>
                <c:pt idx="8262">
                  <c:v>0.87422868877786453</c:v>
                </c:pt>
                <c:pt idx="8263">
                  <c:v>0.34103691783506718</c:v>
                </c:pt>
                <c:pt idx="8264">
                  <c:v>-1.8141956277603168</c:v>
                </c:pt>
                <c:pt idx="8265">
                  <c:v>-7.0660891904577721</c:v>
                </c:pt>
                <c:pt idx="8266">
                  <c:v>-5.7459543773934607</c:v>
                </c:pt>
                <c:pt idx="8267">
                  <c:v>0.86651699452574804</c:v>
                </c:pt>
                <c:pt idx="8268">
                  <c:v>-0.22239242133644802</c:v>
                </c:pt>
                <c:pt idx="8269">
                  <c:v>0.31366047890376214</c:v>
                </c:pt>
                <c:pt idx="8270">
                  <c:v>8.9152377736782168E-2</c:v>
                </c:pt>
                <c:pt idx="8271">
                  <c:v>-0.43787747563695528</c:v>
                </c:pt>
                <c:pt idx="8272">
                  <c:v>-2.9747343394051905E-2</c:v>
                </c:pt>
                <c:pt idx="8273">
                  <c:v>-8.8683081332894673</c:v>
                </c:pt>
                <c:pt idx="8274">
                  <c:v>9.0606959316875546</c:v>
                </c:pt>
                <c:pt idx="8275">
                  <c:v>-8.3837042924740537</c:v>
                </c:pt>
                <c:pt idx="8276">
                  <c:v>1.7673392432097255</c:v>
                </c:pt>
                <c:pt idx="8277">
                  <c:v>10.307580315927396</c:v>
                </c:pt>
                <c:pt idx="8278">
                  <c:v>-9.6450579349844787</c:v>
                </c:pt>
                <c:pt idx="8279">
                  <c:v>8.3822637581148367</c:v>
                </c:pt>
                <c:pt idx="8280">
                  <c:v>-8.1309994895339877</c:v>
                </c:pt>
                <c:pt idx="8281">
                  <c:v>-11.013322673425447</c:v>
                </c:pt>
                <c:pt idx="8282">
                  <c:v>-3.7687314503790481</c:v>
                </c:pt>
                <c:pt idx="8283">
                  <c:v>8.0624959257337636</c:v>
                </c:pt>
                <c:pt idx="8284">
                  <c:v>-0.440562286458207</c:v>
                </c:pt>
                <c:pt idx="8285">
                  <c:v>-0.16401388852505702</c:v>
                </c:pt>
                <c:pt idx="8286">
                  <c:v>-0.16401388852505702</c:v>
                </c:pt>
                <c:pt idx="8287">
                  <c:v>-6.5580886686841838E-2</c:v>
                </c:pt>
                <c:pt idx="8288">
                  <c:v>0.70830183591406259</c:v>
                </c:pt>
                <c:pt idx="8289">
                  <c:v>-0.1277555471983727</c:v>
                </c:pt>
                <c:pt idx="8290">
                  <c:v>-1.1498034055215391</c:v>
                </c:pt>
                <c:pt idx="8291">
                  <c:v>0.93073733756288668</c:v>
                </c:pt>
                <c:pt idx="8292">
                  <c:v>-1.1202942337177115</c:v>
                </c:pt>
                <c:pt idx="8293">
                  <c:v>1.1147962190401028</c:v>
                </c:pt>
                <c:pt idx="8294">
                  <c:v>1.0347654181606769</c:v>
                </c:pt>
                <c:pt idx="8295">
                  <c:v>1.1699250014423128</c:v>
                </c:pt>
                <c:pt idx="8296">
                  <c:v>0.32192809488736235</c:v>
                </c:pt>
                <c:pt idx="8297">
                  <c:v>0.20183424939705646</c:v>
                </c:pt>
                <c:pt idx="8298">
                  <c:v>-0.27563444261342718</c:v>
                </c:pt>
                <c:pt idx="8299">
                  <c:v>7.605424021175157E-2</c:v>
                </c:pt>
                <c:pt idx="8300">
                  <c:v>1.5849625007211561</c:v>
                </c:pt>
                <c:pt idx="8301">
                  <c:v>0.27563444261342734</c:v>
                </c:pt>
                <c:pt idx="8302">
                  <c:v>7.66212816029124E-2</c:v>
                </c:pt>
                <c:pt idx="8303">
                  <c:v>-11.61378946447258</c:v>
                </c:pt>
                <c:pt idx="8304">
                  <c:v>0.36431774167097558</c:v>
                </c:pt>
                <c:pt idx="8305">
                  <c:v>-10.518653155673389</c:v>
                </c:pt>
                <c:pt idx="8306">
                  <c:v>-11.268542000300123</c:v>
                </c:pt>
                <c:pt idx="8307">
                  <c:v>-1.5220733086945344</c:v>
                </c:pt>
                <c:pt idx="8308">
                  <c:v>8.6450579349844769</c:v>
                </c:pt>
                <c:pt idx="8309">
                  <c:v>-1.0301285984891924E-3</c:v>
                </c:pt>
                <c:pt idx="8310">
                  <c:v>10.059344460824425</c:v>
                </c:pt>
                <c:pt idx="8311">
                  <c:v>-7.0660891904577721</c:v>
                </c:pt>
                <c:pt idx="8312">
                  <c:v>-7.2605275502232196</c:v>
                </c:pt>
                <c:pt idx="8313">
                  <c:v>1.8502586226429384E-2</c:v>
                </c:pt>
                <c:pt idx="8314">
                  <c:v>-1.3161745676570646</c:v>
                </c:pt>
                <c:pt idx="8315">
                  <c:v>0</c:v>
                </c:pt>
                <c:pt idx="8316">
                  <c:v>1.485426827170242</c:v>
                </c:pt>
                <c:pt idx="8317">
                  <c:v>-12.731389749636921</c:v>
                </c:pt>
                <c:pt idx="8318">
                  <c:v>-11.965904504239749</c:v>
                </c:pt>
                <c:pt idx="8319">
                  <c:v>0.42340097221347073</c:v>
                </c:pt>
                <c:pt idx="8320">
                  <c:v>-0.86507041991389166</c:v>
                </c:pt>
                <c:pt idx="8321">
                  <c:v>-0.45500390659648848</c:v>
                </c:pt>
                <c:pt idx="8322">
                  <c:v>-0.76451703187184861</c:v>
                </c:pt>
                <c:pt idx="8323">
                  <c:v>1.856427471577194</c:v>
                </c:pt>
                <c:pt idx="8324">
                  <c:v>0.11547721741993588</c:v>
                </c:pt>
                <c:pt idx="8325">
                  <c:v>-0.15567755647788889</c:v>
                </c:pt>
                <c:pt idx="8326">
                  <c:v>3.7935147853227118</c:v>
                </c:pt>
                <c:pt idx="8327">
                  <c:v>3.7935147853227118</c:v>
                </c:pt>
                <c:pt idx="8328">
                  <c:v>0.27296668332730939</c:v>
                </c:pt>
                <c:pt idx="8329">
                  <c:v>-0.66837850890879402</c:v>
                </c:pt>
                <c:pt idx="8330">
                  <c:v>-5.1268670310510064E-2</c:v>
                </c:pt>
                <c:pt idx="8331">
                  <c:v>0.55748176429904905</c:v>
                </c:pt>
                <c:pt idx="8332">
                  <c:v>0.16710998583525824</c:v>
                </c:pt>
                <c:pt idx="8333">
                  <c:v>-10.703326841459814</c:v>
                </c:pt>
                <c:pt idx="8334">
                  <c:v>10.703038388986418</c:v>
                </c:pt>
                <c:pt idx="8335">
                  <c:v>10.229219383469125</c:v>
                </c:pt>
                <c:pt idx="8336">
                  <c:v>-9.8672787397096631</c:v>
                </c:pt>
                <c:pt idx="8337">
                  <c:v>-0.16982487339001873</c:v>
                </c:pt>
                <c:pt idx="8338">
                  <c:v>8.3822637581148367</c:v>
                </c:pt>
                <c:pt idx="8339">
                  <c:v>0.23670025802033148</c:v>
                </c:pt>
                <c:pt idx="8340">
                  <c:v>11.276318302867553</c:v>
                </c:pt>
                <c:pt idx="8341">
                  <c:v>-3.3995678790748234</c:v>
                </c:pt>
                <c:pt idx="8342">
                  <c:v>12.059119092544519</c:v>
                </c:pt>
                <c:pt idx="8343">
                  <c:v>-0.36257007938470825</c:v>
                </c:pt>
                <c:pt idx="8344">
                  <c:v>1.7040151723649195</c:v>
                </c:pt>
                <c:pt idx="8345">
                  <c:v>-10.703038388986418</c:v>
                </c:pt>
                <c:pt idx="8346">
                  <c:v>-8.2327674520387237E-2</c:v>
                </c:pt>
                <c:pt idx="8347">
                  <c:v>-0.13797353354099151</c:v>
                </c:pt>
                <c:pt idx="8348">
                  <c:v>9.348662887810931E-2</c:v>
                </c:pt>
                <c:pt idx="8349">
                  <c:v>0.62654160447255547</c:v>
                </c:pt>
                <c:pt idx="8350">
                  <c:v>0.9218111956961601</c:v>
                </c:pt>
                <c:pt idx="8351">
                  <c:v>0.54543413653451867</c:v>
                </c:pt>
                <c:pt idx="8352">
                  <c:v>1.6916663865435262</c:v>
                </c:pt>
                <c:pt idx="8353">
                  <c:v>-0.34103691783506673</c:v>
                </c:pt>
                <c:pt idx="8354">
                  <c:v>-7.8801567707598053E-2</c:v>
                </c:pt>
                <c:pt idx="8355">
                  <c:v>0.71369581484335876</c:v>
                </c:pt>
                <c:pt idx="8356">
                  <c:v>-1.2335194839869138E-2</c:v>
                </c:pt>
                <c:pt idx="8357">
                  <c:v>0.87095805499826084</c:v>
                </c:pt>
                <c:pt idx="8358">
                  <c:v>-0.49667596830320115</c:v>
                </c:pt>
                <c:pt idx="8359">
                  <c:v>-0.3626368692757363</c:v>
                </c:pt>
                <c:pt idx="8360">
                  <c:v>4.7725895038969277</c:v>
                </c:pt>
                <c:pt idx="8361">
                  <c:v>4.7900769306257684</c:v>
                </c:pt>
                <c:pt idx="8362">
                  <c:v>8.7085616763711751E-2</c:v>
                </c:pt>
                <c:pt idx="8363">
                  <c:v>-2.3631373684807021E-3</c:v>
                </c:pt>
                <c:pt idx="8364">
                  <c:v>0.70001445799331441</c:v>
                </c:pt>
                <c:pt idx="8365">
                  <c:v>-0.41483722232414061</c:v>
                </c:pt>
                <c:pt idx="8366">
                  <c:v>-0.80069119177659365</c:v>
                </c:pt>
                <c:pt idx="8367">
                  <c:v>-0.13815914522947015</c:v>
                </c:pt>
                <c:pt idx="8368">
                  <c:v>2.375906529400992</c:v>
                </c:pt>
                <c:pt idx="8369">
                  <c:v>-2.9315566824555925E-2</c:v>
                </c:pt>
                <c:pt idx="8370">
                  <c:v>-0.17333160288556196</c:v>
                </c:pt>
                <c:pt idx="8371">
                  <c:v>0.75162544755609362</c:v>
                </c:pt>
                <c:pt idx="8372">
                  <c:v>2.6964527404234648E-2</c:v>
                </c:pt>
                <c:pt idx="8373">
                  <c:v>-3.0615367238084092E-2</c:v>
                </c:pt>
                <c:pt idx="8374">
                  <c:v>-3.0540927027897475</c:v>
                </c:pt>
                <c:pt idx="8375">
                  <c:v>0.52509104474375734</c:v>
                </c:pt>
                <c:pt idx="8376">
                  <c:v>5.332950240612671E-2</c:v>
                </c:pt>
                <c:pt idx="8377">
                  <c:v>-9.6450579349844787</c:v>
                </c:pt>
                <c:pt idx="8378">
                  <c:v>9.7598881832218343</c:v>
                </c:pt>
                <c:pt idx="8379">
                  <c:v>1.7162070339994087</c:v>
                </c:pt>
                <c:pt idx="8380">
                  <c:v>-11.307200809140809</c:v>
                </c:pt>
                <c:pt idx="8381">
                  <c:v>-2.0692908116505242</c:v>
                </c:pt>
                <c:pt idx="8382">
                  <c:v>4.3692338096657197</c:v>
                </c:pt>
                <c:pt idx="8383">
                  <c:v>-0.25779775746764666</c:v>
                </c:pt>
                <c:pt idx="8384">
                  <c:v>-0.29738591062457065</c:v>
                </c:pt>
                <c:pt idx="8385">
                  <c:v>1.1248752606043233</c:v>
                </c:pt>
                <c:pt idx="8386">
                  <c:v>-3.27899351176697E-2</c:v>
                </c:pt>
                <c:pt idx="8387">
                  <c:v>-0.3620320614627951</c:v>
                </c:pt>
                <c:pt idx="8388">
                  <c:v>2.2720076500083449E-2</c:v>
                </c:pt>
                <c:pt idx="8389">
                  <c:v>10.147204924942228</c:v>
                </c:pt>
                <c:pt idx="8390">
                  <c:v>-3.318686486890682</c:v>
                </c:pt>
                <c:pt idx="8391">
                  <c:v>4.351486286122296</c:v>
                </c:pt>
                <c:pt idx="8392">
                  <c:v>0.72071624252113164</c:v>
                </c:pt>
                <c:pt idx="8393">
                  <c:v>2.3200064228871029</c:v>
                </c:pt>
                <c:pt idx="8394">
                  <c:v>0.30447912413114531</c:v>
                </c:pt>
                <c:pt idx="8395">
                  <c:v>-0.56820278597577589</c:v>
                </c:pt>
                <c:pt idx="8396">
                  <c:v>1.017702001733459</c:v>
                </c:pt>
                <c:pt idx="8397">
                  <c:v>0.14622074085104392</c:v>
                </c:pt>
                <c:pt idx="8398">
                  <c:v>-17.023956445798198</c:v>
                </c:pt>
                <c:pt idx="8399">
                  <c:v>12.287808556012996</c:v>
                </c:pt>
                <c:pt idx="8400">
                  <c:v>8.0624959257337636</c:v>
                </c:pt>
                <c:pt idx="8401">
                  <c:v>3.9819535445825469</c:v>
                </c:pt>
                <c:pt idx="8402">
                  <c:v>-9.8249587405285226</c:v>
                </c:pt>
                <c:pt idx="8403">
                  <c:v>8.8208726658669772</c:v>
                </c:pt>
                <c:pt idx="8404">
                  <c:v>4.3692338096657197</c:v>
                </c:pt>
                <c:pt idx="8405">
                  <c:v>0.72756689616395664</c:v>
                </c:pt>
                <c:pt idx="8406">
                  <c:v>-0.31293931166010802</c:v>
                </c:pt>
                <c:pt idx="8407">
                  <c:v>0.18844508941311033</c:v>
                </c:pt>
                <c:pt idx="8408">
                  <c:v>0.22222080472518391</c:v>
                </c:pt>
                <c:pt idx="8409">
                  <c:v>0.51405801658758066</c:v>
                </c:pt>
                <c:pt idx="8410">
                  <c:v>-1.7004397181410922</c:v>
                </c:pt>
                <c:pt idx="8411">
                  <c:v>8.3822637581148367</c:v>
                </c:pt>
                <c:pt idx="8412">
                  <c:v>1.5852296417349534</c:v>
                </c:pt>
                <c:pt idx="8413">
                  <c:v>7.6486571760385464</c:v>
                </c:pt>
                <c:pt idx="8414">
                  <c:v>-2.4154882710497003</c:v>
                </c:pt>
                <c:pt idx="8415">
                  <c:v>-1.7645519594236946E-2</c:v>
                </c:pt>
                <c:pt idx="8416">
                  <c:v>0.21864028647534031</c:v>
                </c:pt>
                <c:pt idx="8417">
                  <c:v>-2.308361311304118E-2</c:v>
                </c:pt>
                <c:pt idx="8418">
                  <c:v>-8.8672787397096631</c:v>
                </c:pt>
                <c:pt idx="8419">
                  <c:v>-0.46566357234881184</c:v>
                </c:pt>
                <c:pt idx="8420">
                  <c:v>12.325867580575419</c:v>
                </c:pt>
                <c:pt idx="8421">
                  <c:v>1.2506960712705506</c:v>
                </c:pt>
                <c:pt idx="8422">
                  <c:v>-12.188279751964144</c:v>
                </c:pt>
                <c:pt idx="8423">
                  <c:v>0.87612084655533651</c:v>
                </c:pt>
                <c:pt idx="8424">
                  <c:v>-7.2059677513678437</c:v>
                </c:pt>
                <c:pt idx="8425">
                  <c:v>-12.582612451267021</c:v>
                </c:pt>
                <c:pt idx="8426">
                  <c:v>10.146780789986687</c:v>
                </c:pt>
                <c:pt idx="8427">
                  <c:v>10.381182412624446</c:v>
                </c:pt>
                <c:pt idx="8428">
                  <c:v>1.2439255828860893</c:v>
                </c:pt>
                <c:pt idx="8429">
                  <c:v>0.66025062802539325</c:v>
                </c:pt>
                <c:pt idx="8430">
                  <c:v>5.0305081848065467E-2</c:v>
                </c:pt>
                <c:pt idx="8431">
                  <c:v>-0.99284020842713405</c:v>
                </c:pt>
                <c:pt idx="8432">
                  <c:v>8.8683081332894673</c:v>
                </c:pt>
                <c:pt idx="8433">
                  <c:v>1.1264233628057256</c:v>
                </c:pt>
                <c:pt idx="8434">
                  <c:v>-7.0160435407612054</c:v>
                </c:pt>
                <c:pt idx="8435">
                  <c:v>-9.7604427459966399</c:v>
                </c:pt>
                <c:pt idx="8436">
                  <c:v>2.4934537465972308</c:v>
                </c:pt>
                <c:pt idx="8437">
                  <c:v>12.146462606921792</c:v>
                </c:pt>
                <c:pt idx="8438">
                  <c:v>9.3815429511845849</c:v>
                </c:pt>
                <c:pt idx="8439">
                  <c:v>-3.2034265038149176E-16</c:v>
                </c:pt>
                <c:pt idx="8440">
                  <c:v>0.41503749927884398</c:v>
                </c:pt>
                <c:pt idx="8441">
                  <c:v>4.7725895038969277</c:v>
                </c:pt>
                <c:pt idx="8442">
                  <c:v>-0.2079412650389075</c:v>
                </c:pt>
                <c:pt idx="8443">
                  <c:v>-2.4020984435713455</c:v>
                </c:pt>
                <c:pt idx="8444">
                  <c:v>0.95935801550265387</c:v>
                </c:pt>
                <c:pt idx="8445">
                  <c:v>-0.45540056323470907</c:v>
                </c:pt>
                <c:pt idx="8446">
                  <c:v>7.6486571760385464</c:v>
                </c:pt>
                <c:pt idx="8447">
                  <c:v>-0.58496250072115608</c:v>
                </c:pt>
                <c:pt idx="8448">
                  <c:v>-0.15002544400460749</c:v>
                </c:pt>
                <c:pt idx="8449">
                  <c:v>-0.12029423371771195</c:v>
                </c:pt>
                <c:pt idx="8450">
                  <c:v>-1.8753960065362334E-2</c:v>
                </c:pt>
                <c:pt idx="8451">
                  <c:v>-0.45215067229594341</c:v>
                </c:pt>
                <c:pt idx="8452">
                  <c:v>-0.39485961734121355</c:v>
                </c:pt>
                <c:pt idx="8453">
                  <c:v>0.61470984411520802</c:v>
                </c:pt>
                <c:pt idx="8454">
                  <c:v>-0.58921197372251388</c:v>
                </c:pt>
                <c:pt idx="8455">
                  <c:v>4.1419927379980778E-2</c:v>
                </c:pt>
                <c:pt idx="8456">
                  <c:v>8.0170348683983664E-2</c:v>
                </c:pt>
                <c:pt idx="8457">
                  <c:v>-1.2266797797395461</c:v>
                </c:pt>
                <c:pt idx="8458">
                  <c:v>-12.468369487109527</c:v>
                </c:pt>
                <c:pt idx="8459">
                  <c:v>-6.0732489820306386</c:v>
                </c:pt>
                <c:pt idx="8460">
                  <c:v>0.25525705524207493</c:v>
                </c:pt>
                <c:pt idx="8461">
                  <c:v>-9.9535673550914583E-2</c:v>
                </c:pt>
                <c:pt idx="8462">
                  <c:v>-0.24100809950379473</c:v>
                </c:pt>
                <c:pt idx="8463">
                  <c:v>2.3176079268385865</c:v>
                </c:pt>
                <c:pt idx="8464">
                  <c:v>-8.1136762725405653E-2</c:v>
                </c:pt>
                <c:pt idx="8465">
                  <c:v>-0.89308479608348823</c:v>
                </c:pt>
                <c:pt idx="8466">
                  <c:v>0.10579466402259691</c:v>
                </c:pt>
                <c:pt idx="8467">
                  <c:v>10.814315423787811</c:v>
                </c:pt>
                <c:pt idx="8468">
                  <c:v>-5.9228321394775394</c:v>
                </c:pt>
                <c:pt idx="8469">
                  <c:v>-10.966024713800364</c:v>
                </c:pt>
                <c:pt idx="8470">
                  <c:v>0.59946207041627109</c:v>
                </c:pt>
                <c:pt idx="8471">
                  <c:v>10.518653155673389</c:v>
                </c:pt>
                <c:pt idx="8472">
                  <c:v>-9.2304207950923818</c:v>
                </c:pt>
                <c:pt idx="8473">
                  <c:v>4.1723966399445542</c:v>
                </c:pt>
                <c:pt idx="8474">
                  <c:v>3.3995244999075194</c:v>
                </c:pt>
                <c:pt idx="8475">
                  <c:v>8.3822637581148367</c:v>
                </c:pt>
                <c:pt idx="8476">
                  <c:v>1.209227962138</c:v>
                </c:pt>
                <c:pt idx="8477">
                  <c:v>-10.966024713800364</c:v>
                </c:pt>
                <c:pt idx="8478">
                  <c:v>7.6486571760385464</c:v>
                </c:pt>
                <c:pt idx="8479">
                  <c:v>5.4742964594431724E-2</c:v>
                </c:pt>
                <c:pt idx="8480">
                  <c:v>0.61667136044849469</c:v>
                </c:pt>
                <c:pt idx="8481">
                  <c:v>-1.9032883589283227</c:v>
                </c:pt>
                <c:pt idx="8482">
                  <c:v>7.6462586799900292</c:v>
                </c:pt>
                <c:pt idx="8483">
                  <c:v>3.5932647240085724E-3</c:v>
                </c:pt>
                <c:pt idx="8484">
                  <c:v>-4.4146679091549093</c:v>
                </c:pt>
                <c:pt idx="8485">
                  <c:v>-5.3457748368417297</c:v>
                </c:pt>
                <c:pt idx="8486">
                  <c:v>7.6486571760385464</c:v>
                </c:pt>
                <c:pt idx="8487">
                  <c:v>-10.146356530303908</c:v>
                </c:pt>
                <c:pt idx="8488">
                  <c:v>7.0660891904577738</c:v>
                </c:pt>
                <c:pt idx="8489">
                  <c:v>-12.362857045298872</c:v>
                </c:pt>
                <c:pt idx="8490">
                  <c:v>7.0660891904577738</c:v>
                </c:pt>
                <c:pt idx="8491">
                  <c:v>-0.58256798558077305</c:v>
                </c:pt>
                <c:pt idx="8492">
                  <c:v>7.6486571760385464</c:v>
                </c:pt>
                <c:pt idx="8493">
                  <c:v>-7.6486571760385464</c:v>
                </c:pt>
                <c:pt idx="8494">
                  <c:v>-13.786848169041964</c:v>
                </c:pt>
                <c:pt idx="8495">
                  <c:v>7.0660891904577738</c:v>
                </c:pt>
                <c:pt idx="8496">
                  <c:v>7.0660891904577738</c:v>
                </c:pt>
                <c:pt idx="8497">
                  <c:v>1.0078240890208405</c:v>
                </c:pt>
                <c:pt idx="8498">
                  <c:v>-12.103506382011545</c:v>
                </c:pt>
                <c:pt idx="8499">
                  <c:v>11.013322673425447</c:v>
                </c:pt>
                <c:pt idx="8500">
                  <c:v>3.8073549220576037</c:v>
                </c:pt>
                <c:pt idx="8501">
                  <c:v>8.0606959316875546</c:v>
                </c:pt>
                <c:pt idx="8502">
                  <c:v>8.1649069266756893</c:v>
                </c:pt>
                <c:pt idx="8503">
                  <c:v>-1.2470261107020533</c:v>
                </c:pt>
                <c:pt idx="8504">
                  <c:v>15.510115105813671</c:v>
                </c:pt>
                <c:pt idx="8505">
                  <c:v>3.8073549220576046</c:v>
                </c:pt>
                <c:pt idx="8506">
                  <c:v>-4.562257970587603</c:v>
                </c:pt>
                <c:pt idx="8507">
                  <c:v>6.0732489820306386</c:v>
                </c:pt>
                <c:pt idx="8508">
                  <c:v>-10.917372079476841</c:v>
                </c:pt>
                <c:pt idx="8509">
                  <c:v>-6.2735755347962746E-2</c:v>
                </c:pt>
                <c:pt idx="8510">
                  <c:v>1.2223924213364481</c:v>
                </c:pt>
                <c:pt idx="8511">
                  <c:v>7.5724251858609781</c:v>
                </c:pt>
                <c:pt idx="8512">
                  <c:v>-0.22506655563477326</c:v>
                </c:pt>
                <c:pt idx="8513">
                  <c:v>0.34792330342030681</c:v>
                </c:pt>
                <c:pt idx="8514">
                  <c:v>-1.4656635723488121</c:v>
                </c:pt>
                <c:pt idx="8515">
                  <c:v>0.65956515480527567</c:v>
                </c:pt>
                <c:pt idx="8516">
                  <c:v>1.1979393776119092</c:v>
                </c:pt>
                <c:pt idx="8517">
                  <c:v>9.9667457608995313</c:v>
                </c:pt>
                <c:pt idx="8518">
                  <c:v>-0.29956028185890765</c:v>
                </c:pt>
                <c:pt idx="8519">
                  <c:v>0.66171969970519406</c:v>
                </c:pt>
                <c:pt idx="8520">
                  <c:v>1.4474589769712209</c:v>
                </c:pt>
                <c:pt idx="8521">
                  <c:v>9.6444571875092606</c:v>
                </c:pt>
                <c:pt idx="8522">
                  <c:v>-2.0324214776923775</c:v>
                </c:pt>
                <c:pt idx="8523">
                  <c:v>-3.8073549220576046</c:v>
                </c:pt>
                <c:pt idx="8524">
                  <c:v>2.2413013438966427</c:v>
                </c:pt>
                <c:pt idx="8525">
                  <c:v>-8.3837042924740537</c:v>
                </c:pt>
                <c:pt idx="8526">
                  <c:v>-0.15158242132050986</c:v>
                </c:pt>
                <c:pt idx="8527">
                  <c:v>0.19072020101790368</c:v>
                </c:pt>
                <c:pt idx="8528">
                  <c:v>6.1400544664143575E-2</c:v>
                </c:pt>
                <c:pt idx="8529">
                  <c:v>0.10737576099652514</c:v>
                </c:pt>
                <c:pt idx="8530">
                  <c:v>-0.76230844228066919</c:v>
                </c:pt>
                <c:pt idx="8531">
                  <c:v>-10.965784284662087</c:v>
                </c:pt>
                <c:pt idx="8532">
                  <c:v>5.7548875021634682</c:v>
                </c:pt>
                <c:pt idx="8533">
                  <c:v>-10.003752134861108</c:v>
                </c:pt>
                <c:pt idx="8534">
                  <c:v>10.866506212226202</c:v>
                </c:pt>
                <c:pt idx="8535">
                  <c:v>1.7921907997262315E-2</c:v>
                </c:pt>
                <c:pt idx="8536">
                  <c:v>-6.4609081423076531E-2</c:v>
                </c:pt>
                <c:pt idx="8537">
                  <c:v>-0.1023617176296774</c:v>
                </c:pt>
                <c:pt idx="8538">
                  <c:v>-4.6069648695984809E-2</c:v>
                </c:pt>
                <c:pt idx="8539">
                  <c:v>0.21149375143086385</c:v>
                </c:pt>
                <c:pt idx="8540">
                  <c:v>0.20328359838874341</c:v>
                </c:pt>
                <c:pt idx="8541">
                  <c:v>0.13484254228686715</c:v>
                </c:pt>
                <c:pt idx="8542">
                  <c:v>-0.43609911480667357</c:v>
                </c:pt>
                <c:pt idx="8543">
                  <c:v>-5.6272733055791209</c:v>
                </c:pt>
                <c:pt idx="8544">
                  <c:v>4.1365123213468848</c:v>
                </c:pt>
                <c:pt idx="8545">
                  <c:v>0.571415968883208</c:v>
                </c:pt>
                <c:pt idx="8546">
                  <c:v>0.29720100898498547</c:v>
                </c:pt>
                <c:pt idx="8547">
                  <c:v>-0.19342893834792727</c:v>
                </c:pt>
                <c:pt idx="8548">
                  <c:v>-3.1786488667650471E-2</c:v>
                </c:pt>
                <c:pt idx="8549">
                  <c:v>0.11864449649861922</c:v>
                </c:pt>
                <c:pt idx="8550">
                  <c:v>0.23048383368999537</c:v>
                </c:pt>
                <c:pt idx="8551">
                  <c:v>13.468369487109527</c:v>
                </c:pt>
                <c:pt idx="8552">
                  <c:v>0.31158615066590362</c:v>
                </c:pt>
                <c:pt idx="8553">
                  <c:v>0.9075924662333511</c:v>
                </c:pt>
                <c:pt idx="8554">
                  <c:v>5.08746284125034</c:v>
                </c:pt>
                <c:pt idx="8555">
                  <c:v>0.85561009066482541</c:v>
                </c:pt>
                <c:pt idx="8556">
                  <c:v>0.68366736800615713</c:v>
                </c:pt>
                <c:pt idx="8557">
                  <c:v>4.328409772880009E-2</c:v>
                </c:pt>
                <c:pt idx="8558">
                  <c:v>-5.4410997958650409</c:v>
                </c:pt>
                <c:pt idx="8559">
                  <c:v>1.0108453474288679E-2</c:v>
                </c:pt>
                <c:pt idx="8560">
                  <c:v>4.7725895038969277</c:v>
                </c:pt>
                <c:pt idx="8561">
                  <c:v>0.27500704749986982</c:v>
                </c:pt>
                <c:pt idx="8562">
                  <c:v>0.6955208758688548</c:v>
                </c:pt>
                <c:pt idx="8563">
                  <c:v>0.75097245216008512</c:v>
                </c:pt>
                <c:pt idx="8564">
                  <c:v>-3.2034265038149176E-16</c:v>
                </c:pt>
                <c:pt idx="8565">
                  <c:v>-0.95484553939695627</c:v>
                </c:pt>
                <c:pt idx="8566">
                  <c:v>-9.4422523844386799</c:v>
                </c:pt>
                <c:pt idx="8567">
                  <c:v>6.0660891904577721</c:v>
                </c:pt>
                <c:pt idx="8568">
                  <c:v>-2.9006565704417597</c:v>
                </c:pt>
                <c:pt idx="8569">
                  <c:v>6.0732489820306386</c:v>
                </c:pt>
                <c:pt idx="8570">
                  <c:v>-0.20744207987047675</c:v>
                </c:pt>
                <c:pt idx="8571">
                  <c:v>8.0624959257337636</c:v>
                </c:pt>
                <c:pt idx="8572">
                  <c:v>1.273018494406416</c:v>
                </c:pt>
                <c:pt idx="8573">
                  <c:v>3.4649695659679813</c:v>
                </c:pt>
                <c:pt idx="8574">
                  <c:v>9.147204924942228</c:v>
                </c:pt>
                <c:pt idx="8575">
                  <c:v>-0.30464243609154301</c:v>
                </c:pt>
                <c:pt idx="8576">
                  <c:v>-10.917372079476841</c:v>
                </c:pt>
                <c:pt idx="8577">
                  <c:v>-6.3686937778267767</c:v>
                </c:pt>
                <c:pt idx="8578">
                  <c:v>9.0606959316875546</c:v>
                </c:pt>
                <c:pt idx="8579">
                  <c:v>0.96156900788506516</c:v>
                </c:pt>
                <c:pt idx="8580">
                  <c:v>-9.5003779684021405E-3</c:v>
                </c:pt>
                <c:pt idx="8581">
                  <c:v>6.2509201478010853E-2</c:v>
                </c:pt>
                <c:pt idx="8582">
                  <c:v>-11.229219383469125</c:v>
                </c:pt>
                <c:pt idx="8583">
                  <c:v>-8.9910916723950768E-2</c:v>
                </c:pt>
                <c:pt idx="8584">
                  <c:v>-4.4092584183170705E-2</c:v>
                </c:pt>
                <c:pt idx="8585">
                  <c:v>0.12553088208385882</c:v>
                </c:pt>
                <c:pt idx="8586">
                  <c:v>2.3136498797934533E-2</c:v>
                </c:pt>
                <c:pt idx="8587">
                  <c:v>12.965904504239749</c:v>
                </c:pt>
                <c:pt idx="8588">
                  <c:v>-0.86250740488862754</c:v>
                </c:pt>
                <c:pt idx="8589">
                  <c:v>1.7109703856332621</c:v>
                </c:pt>
                <c:pt idx="8590">
                  <c:v>0.1269121124822194</c:v>
                </c:pt>
                <c:pt idx="8591">
                  <c:v>0</c:v>
                </c:pt>
                <c:pt idx="8592">
                  <c:v>-11.892036785411905</c:v>
                </c:pt>
                <c:pt idx="8593">
                  <c:v>1.5680615643776029E-4</c:v>
                </c:pt>
                <c:pt idx="8594">
                  <c:v>-0.76202521185245908</c:v>
                </c:pt>
                <c:pt idx="8595">
                  <c:v>-1.1971918672113053</c:v>
                </c:pt>
                <c:pt idx="8596">
                  <c:v>-1.3574267761087491</c:v>
                </c:pt>
                <c:pt idx="8597">
                  <c:v>0.26303440583379378</c:v>
                </c:pt>
                <c:pt idx="8598">
                  <c:v>8.2605275502232196</c:v>
                </c:pt>
                <c:pt idx="8599">
                  <c:v>0.12553088208385912</c:v>
                </c:pt>
                <c:pt idx="8600">
                  <c:v>0.22741049610307268</c:v>
                </c:pt>
                <c:pt idx="8601">
                  <c:v>-1.4405725913859815</c:v>
                </c:pt>
                <c:pt idx="8602">
                  <c:v>0.84005908713030997</c:v>
                </c:pt>
                <c:pt idx="8603">
                  <c:v>3.8073549220576046</c:v>
                </c:pt>
                <c:pt idx="8604">
                  <c:v>-0.21900978194179585</c:v>
                </c:pt>
                <c:pt idx="8605">
                  <c:v>-0.21548505430050721</c:v>
                </c:pt>
                <c:pt idx="8606">
                  <c:v>-0.33703498727757097</c:v>
                </c:pt>
                <c:pt idx="8607">
                  <c:v>-0.27485984123058343</c:v>
                </c:pt>
                <c:pt idx="8608">
                  <c:v>-2.0143493437314359</c:v>
                </c:pt>
                <c:pt idx="8609">
                  <c:v>-4.1490914980251468</c:v>
                </c:pt>
                <c:pt idx="8610">
                  <c:v>0.14664985895084318</c:v>
                </c:pt>
                <c:pt idx="8611">
                  <c:v>1.9972991660613366</c:v>
                </c:pt>
                <c:pt idx="8612">
                  <c:v>-7.6486571760385464</c:v>
                </c:pt>
                <c:pt idx="8613">
                  <c:v>0.28310884599683422</c:v>
                </c:pt>
                <c:pt idx="8614">
                  <c:v>-7.0660891904577721</c:v>
                </c:pt>
                <c:pt idx="8615">
                  <c:v>10.059795091795101</c:v>
                </c:pt>
                <c:pt idx="8616">
                  <c:v>12.501837184902296</c:v>
                </c:pt>
                <c:pt idx="8617">
                  <c:v>-4.7985210726190893E-2</c:v>
                </c:pt>
                <c:pt idx="8618">
                  <c:v>-0.11381989955716211</c:v>
                </c:pt>
                <c:pt idx="8619">
                  <c:v>-10.059795091795101</c:v>
                </c:pt>
                <c:pt idx="8620">
                  <c:v>0.31748218985617077</c:v>
                </c:pt>
                <c:pt idx="8621">
                  <c:v>-1.4076579689132462</c:v>
                </c:pt>
                <c:pt idx="8622">
                  <c:v>8.6462586799900301</c:v>
                </c:pt>
                <c:pt idx="8623">
                  <c:v>10.644156719937438</c:v>
                </c:pt>
                <c:pt idx="8624">
                  <c:v>1.7921907997262631E-2</c:v>
                </c:pt>
                <c:pt idx="8625">
                  <c:v>-0.18057224564182109</c:v>
                </c:pt>
                <c:pt idx="8626">
                  <c:v>-0.1822033312207493</c:v>
                </c:pt>
                <c:pt idx="8627">
                  <c:v>-0.31945983929661254</c:v>
                </c:pt>
                <c:pt idx="8628">
                  <c:v>7.0660891904577721</c:v>
                </c:pt>
                <c:pt idx="8629">
                  <c:v>10.703038388986418</c:v>
                </c:pt>
                <c:pt idx="8630">
                  <c:v>0</c:v>
                </c:pt>
                <c:pt idx="8631">
                  <c:v>-0.31868243538370838</c:v>
                </c:pt>
                <c:pt idx="8632">
                  <c:v>-8.3822637581148385</c:v>
                </c:pt>
                <c:pt idx="8633">
                  <c:v>-3.2034265038149176E-16</c:v>
                </c:pt>
                <c:pt idx="8634">
                  <c:v>-1.0143477789599664</c:v>
                </c:pt>
                <c:pt idx="8635">
                  <c:v>1.2934985290717067</c:v>
                </c:pt>
                <c:pt idx="8636">
                  <c:v>8.0624959257337636</c:v>
                </c:pt>
                <c:pt idx="8637">
                  <c:v>-8.6462586799900301</c:v>
                </c:pt>
                <c:pt idx="8638">
                  <c:v>0.11055837514769873</c:v>
                </c:pt>
                <c:pt idx="8639">
                  <c:v>3.8592213442172043</c:v>
                </c:pt>
                <c:pt idx="8640">
                  <c:v>0.90948770709455751</c:v>
                </c:pt>
                <c:pt idx="8641">
                  <c:v>-0.73504711643550669</c:v>
                </c:pt>
                <c:pt idx="8642">
                  <c:v>-0.29146281416031139</c:v>
                </c:pt>
                <c:pt idx="8643">
                  <c:v>0.21450451190613512</c:v>
                </c:pt>
                <c:pt idx="8644">
                  <c:v>0.28358178323787975</c:v>
                </c:pt>
                <c:pt idx="8645">
                  <c:v>0.52356195605701294</c:v>
                </c:pt>
                <c:pt idx="8646">
                  <c:v>9.6450579349844787</c:v>
                </c:pt>
                <c:pt idx="8647">
                  <c:v>0.32659953461126012</c:v>
                </c:pt>
                <c:pt idx="8648">
                  <c:v>1.3805799525030745E-2</c:v>
                </c:pt>
                <c:pt idx="8649">
                  <c:v>9.8607596940659847E-2</c:v>
                </c:pt>
                <c:pt idx="8650">
                  <c:v>-4.2836197910257834E-2</c:v>
                </c:pt>
                <c:pt idx="8651">
                  <c:v>-0.26918663281538907</c:v>
                </c:pt>
                <c:pt idx="8652">
                  <c:v>-3.2034265038149176E-16</c:v>
                </c:pt>
                <c:pt idx="8653">
                  <c:v>-4.3791070184359402</c:v>
                </c:pt>
                <c:pt idx="8654">
                  <c:v>-0.20553020414907902</c:v>
                </c:pt>
                <c:pt idx="8655">
                  <c:v>4.5803689613124435E-2</c:v>
                </c:pt>
                <c:pt idx="8656">
                  <c:v>6.9540933253077336E-2</c:v>
                </c:pt>
                <c:pt idx="8657">
                  <c:v>-0.15469788265337098</c:v>
                </c:pt>
                <c:pt idx="8658">
                  <c:v>-0.14249071740822802</c:v>
                </c:pt>
                <c:pt idx="8659">
                  <c:v>-0.7627812897248224</c:v>
                </c:pt>
                <c:pt idx="8660">
                  <c:v>-0.1005268759539643</c:v>
                </c:pt>
                <c:pt idx="8661">
                  <c:v>0.63689568804451802</c:v>
                </c:pt>
                <c:pt idx="8662">
                  <c:v>-0.63336713268421041</c:v>
                </c:pt>
                <c:pt idx="8663">
                  <c:v>0.27089652360676414</c:v>
                </c:pt>
                <c:pt idx="8664">
                  <c:v>4.9622397546294019</c:v>
                </c:pt>
                <c:pt idx="8665">
                  <c:v>0.53747357493983694</c:v>
                </c:pt>
                <c:pt idx="8666">
                  <c:v>13.738408975813828</c:v>
                </c:pt>
                <c:pt idx="8667">
                  <c:v>-1.7702001733458986E-2</c:v>
                </c:pt>
                <c:pt idx="8668">
                  <c:v>-1.5680615643786917E-4</c:v>
                </c:pt>
                <c:pt idx="8669">
                  <c:v>1.9899557437704798E-2</c:v>
                </c:pt>
                <c:pt idx="8670">
                  <c:v>-0.51366553200655984</c:v>
                </c:pt>
                <c:pt idx="8671">
                  <c:v>-10.518980929170402</c:v>
                </c:pt>
                <c:pt idx="8672">
                  <c:v>11.146780789986687</c:v>
                </c:pt>
                <c:pt idx="8673">
                  <c:v>-13.188279751964144</c:v>
                </c:pt>
                <c:pt idx="8674">
                  <c:v>-0.33786963875638376</c:v>
                </c:pt>
                <c:pt idx="8675">
                  <c:v>-3.2214624865169662E-2</c:v>
                </c:pt>
                <c:pt idx="8676">
                  <c:v>-0.28452536048669286</c:v>
                </c:pt>
                <c:pt idx="8677">
                  <c:v>0.71049338280501506</c:v>
                </c:pt>
                <c:pt idx="8678">
                  <c:v>0.20546911829997958</c:v>
                </c:pt>
                <c:pt idx="8679">
                  <c:v>6.7114195858537354E-2</c:v>
                </c:pt>
                <c:pt idx="8680">
                  <c:v>0.6212942294026107</c:v>
                </c:pt>
                <c:pt idx="8681">
                  <c:v>-1.7647339164557143</c:v>
                </c:pt>
                <c:pt idx="8682">
                  <c:v>-0.25682591840032187</c:v>
                </c:pt>
                <c:pt idx="8683">
                  <c:v>-0.10309349296410346</c:v>
                </c:pt>
                <c:pt idx="8684">
                  <c:v>-0.11082813021237972</c:v>
                </c:pt>
                <c:pt idx="8685">
                  <c:v>0.21649181989676347</c:v>
                </c:pt>
                <c:pt idx="8686">
                  <c:v>0.43882375214320951</c:v>
                </c:pt>
                <c:pt idx="8687">
                  <c:v>4.5837597536394989</c:v>
                </c:pt>
                <c:pt idx="8688">
                  <c:v>0.5036951190992407</c:v>
                </c:pt>
                <c:pt idx="8689">
                  <c:v>0</c:v>
                </c:pt>
                <c:pt idx="8690">
                  <c:v>-0.49376993542464753</c:v>
                </c:pt>
                <c:pt idx="8691">
                  <c:v>-0.10433665981473561</c:v>
                </c:pt>
                <c:pt idx="8692">
                  <c:v>2.6938602271591248</c:v>
                </c:pt>
                <c:pt idx="8693">
                  <c:v>-9.0597950917951025</c:v>
                </c:pt>
                <c:pt idx="8694">
                  <c:v>-8.3822637581148367</c:v>
                </c:pt>
                <c:pt idx="8695">
                  <c:v>-0.99760150395148339</c:v>
                </c:pt>
                <c:pt idx="8696">
                  <c:v>-8.0606959316875546</c:v>
                </c:pt>
                <c:pt idx="8697">
                  <c:v>-6.0152832838977472</c:v>
                </c:pt>
                <c:pt idx="8698">
                  <c:v>-10.759610821875045</c:v>
                </c:pt>
                <c:pt idx="8699">
                  <c:v>-1.7328857751460391</c:v>
                </c:pt>
                <c:pt idx="8700">
                  <c:v>0</c:v>
                </c:pt>
                <c:pt idx="8701">
                  <c:v>6.0732489820306386</c:v>
                </c:pt>
                <c:pt idx="8702">
                  <c:v>0.99402609895536709</c:v>
                </c:pt>
                <c:pt idx="8703">
                  <c:v>9.0606959316875546</c:v>
                </c:pt>
                <c:pt idx="8704">
                  <c:v>-0.57934140605411</c:v>
                </c:pt>
                <c:pt idx="8705">
                  <c:v>-10.111653647097246</c:v>
                </c:pt>
                <c:pt idx="8706">
                  <c:v>-0.55295210581853504</c:v>
                </c:pt>
                <c:pt idx="8707">
                  <c:v>-2.6166713604484948</c:v>
                </c:pt>
                <c:pt idx="8708">
                  <c:v>9.0597950917951025</c:v>
                </c:pt>
                <c:pt idx="8709">
                  <c:v>5.9009920386641328</c:v>
                </c:pt>
                <c:pt idx="8710">
                  <c:v>-7.2952600773379103E-2</c:v>
                </c:pt>
                <c:pt idx="8711">
                  <c:v>-3.2899064218368372</c:v>
                </c:pt>
                <c:pt idx="8712">
                  <c:v>0.54314232502652904</c:v>
                </c:pt>
                <c:pt idx="8713">
                  <c:v>0.19662932527136606</c:v>
                </c:pt>
                <c:pt idx="8714">
                  <c:v>0.66429652646797388</c:v>
                </c:pt>
                <c:pt idx="8715">
                  <c:v>6.1400544664143276E-2</c:v>
                </c:pt>
                <c:pt idx="8716">
                  <c:v>-0.14201900487242772</c:v>
                </c:pt>
                <c:pt idx="8717">
                  <c:v>-8.3837042924740537</c:v>
                </c:pt>
                <c:pt idx="8718">
                  <c:v>0.54432051622381006</c:v>
                </c:pt>
                <c:pt idx="8719">
                  <c:v>-1.2400510878329549</c:v>
                </c:pt>
                <c:pt idx="8720">
                  <c:v>11.814048332230835</c:v>
                </c:pt>
                <c:pt idx="8721">
                  <c:v>0.66985139830766871</c:v>
                </c:pt>
                <c:pt idx="8722">
                  <c:v>0.47107153419317144</c:v>
                </c:pt>
                <c:pt idx="8723">
                  <c:v>-0.12029423371771177</c:v>
                </c:pt>
                <c:pt idx="8724">
                  <c:v>8.3822637581148367</c:v>
                </c:pt>
                <c:pt idx="8725">
                  <c:v>11.416621621364193</c:v>
                </c:pt>
                <c:pt idx="8726">
                  <c:v>0.51405801658758066</c:v>
                </c:pt>
                <c:pt idx="8727">
                  <c:v>-0.53166626262200856</c:v>
                </c:pt>
                <c:pt idx="8728">
                  <c:v>0.14390941139871366</c:v>
                </c:pt>
                <c:pt idx="8729">
                  <c:v>2.4858183615908719E-2</c:v>
                </c:pt>
                <c:pt idx="8730">
                  <c:v>9.8667637673533513</c:v>
                </c:pt>
                <c:pt idx="8731">
                  <c:v>8.3837042924740537</c:v>
                </c:pt>
                <c:pt idx="8732">
                  <c:v>1.460125388807382</c:v>
                </c:pt>
                <c:pt idx="8733">
                  <c:v>0.54543413653451867</c:v>
                </c:pt>
                <c:pt idx="8734">
                  <c:v>-1.6293566200796095</c:v>
                </c:pt>
                <c:pt idx="8735">
                  <c:v>-0.86249647625006509</c:v>
                </c:pt>
                <c:pt idx="8736">
                  <c:v>-0.29928286717852426</c:v>
                </c:pt>
                <c:pt idx="8737">
                  <c:v>-1.3633713540739474</c:v>
                </c:pt>
                <c:pt idx="8738">
                  <c:v>13.661778097771986</c:v>
                </c:pt>
                <c:pt idx="8739">
                  <c:v>-12.013206341123576</c:v>
                </c:pt>
                <c:pt idx="8740">
                  <c:v>-0.89616418901546002</c:v>
                </c:pt>
                <c:pt idx="8741">
                  <c:v>0.18969538351700069</c:v>
                </c:pt>
                <c:pt idx="8742">
                  <c:v>-0.74534157412388291</c:v>
                </c:pt>
                <c:pt idx="8743">
                  <c:v>-1.2090025938580933</c:v>
                </c:pt>
                <c:pt idx="8744">
                  <c:v>-1.6880559936852599</c:v>
                </c:pt>
                <c:pt idx="8745">
                  <c:v>11.34448085696304</c:v>
                </c:pt>
                <c:pt idx="8746">
                  <c:v>0.88194423847828773</c:v>
                </c:pt>
                <c:pt idx="8747">
                  <c:v>-1.5384199147841255</c:v>
                </c:pt>
                <c:pt idx="8748">
                  <c:v>0.53499166378526886</c:v>
                </c:pt>
                <c:pt idx="8749">
                  <c:v>-1.0010301285984893</c:v>
                </c:pt>
                <c:pt idx="8750">
                  <c:v>-8.3837042924740537</c:v>
                </c:pt>
                <c:pt idx="8751">
                  <c:v>-1.4181434101466655</c:v>
                </c:pt>
                <c:pt idx="8752">
                  <c:v>0.12026914860432825</c:v>
                </c:pt>
                <c:pt idx="8753">
                  <c:v>1.1699250014423122</c:v>
                </c:pt>
                <c:pt idx="8754">
                  <c:v>13.08137247435552</c:v>
                </c:pt>
                <c:pt idx="8755">
                  <c:v>0.80478281397589768</c:v>
                </c:pt>
                <c:pt idx="8756">
                  <c:v>10.146780789986687</c:v>
                </c:pt>
                <c:pt idx="8757">
                  <c:v>-0.33534861064968413</c:v>
                </c:pt>
                <c:pt idx="8758">
                  <c:v>8.1136762725405528E-2</c:v>
                </c:pt>
                <c:pt idx="8759">
                  <c:v>-0.46823889441947331</c:v>
                </c:pt>
                <c:pt idx="8760">
                  <c:v>9.6450579349844787</c:v>
                </c:pt>
                <c:pt idx="8761">
                  <c:v>-0.47351596454457273</c:v>
                </c:pt>
                <c:pt idx="8762">
                  <c:v>-0.10309349296410361</c:v>
                </c:pt>
                <c:pt idx="8763">
                  <c:v>-2.7669028783203098</c:v>
                </c:pt>
                <c:pt idx="8764">
                  <c:v>-2.5109619192773791</c:v>
                </c:pt>
                <c:pt idx="8765">
                  <c:v>12.188279751964144</c:v>
                </c:pt>
                <c:pt idx="8766">
                  <c:v>-0.53605290024021013</c:v>
                </c:pt>
                <c:pt idx="8767">
                  <c:v>-0.20069735023712901</c:v>
                </c:pt>
                <c:pt idx="8768">
                  <c:v>4.7305714778356822E-2</c:v>
                </c:pt>
                <c:pt idx="8769">
                  <c:v>6.0732489820306386</c:v>
                </c:pt>
                <c:pt idx="8770">
                  <c:v>8.0624959257337636</c:v>
                </c:pt>
                <c:pt idx="8771">
                  <c:v>-3.9120338988844785</c:v>
                </c:pt>
                <c:pt idx="8772">
                  <c:v>-1.9541963103868754</c:v>
                </c:pt>
                <c:pt idx="8773">
                  <c:v>-9.7604427459966399</c:v>
                </c:pt>
                <c:pt idx="8774">
                  <c:v>-0.24643789530309879</c:v>
                </c:pt>
                <c:pt idx="8775">
                  <c:v>9.6450579349844787</c:v>
                </c:pt>
                <c:pt idx="8776">
                  <c:v>2.199937570508752</c:v>
                </c:pt>
                <c:pt idx="8777">
                  <c:v>13.526539992658154</c:v>
                </c:pt>
                <c:pt idx="8778">
                  <c:v>8.8683081332894673</c:v>
                </c:pt>
                <c:pt idx="8779">
                  <c:v>-0.28856013407801895</c:v>
                </c:pt>
                <c:pt idx="8780">
                  <c:v>0.19993757050875202</c:v>
                </c:pt>
                <c:pt idx="8781">
                  <c:v>0.69707286704269344</c:v>
                </c:pt>
                <c:pt idx="8782">
                  <c:v>-15.162194612815439</c:v>
                </c:pt>
                <c:pt idx="8783">
                  <c:v>-0.39323312896049545</c:v>
                </c:pt>
                <c:pt idx="8784">
                  <c:v>-0.31748218985617022</c:v>
                </c:pt>
                <c:pt idx="8785">
                  <c:v>0.17111191639275469</c:v>
                </c:pt>
                <c:pt idx="8786">
                  <c:v>0.7852611512069877</c:v>
                </c:pt>
                <c:pt idx="8787">
                  <c:v>-0.73504711643550669</c:v>
                </c:pt>
                <c:pt idx="8788">
                  <c:v>-0.10236171762967773</c:v>
                </c:pt>
                <c:pt idx="8789">
                  <c:v>1.5324506635600141</c:v>
                </c:pt>
                <c:pt idx="8790">
                  <c:v>1.534610926066303</c:v>
                </c:pt>
                <c:pt idx="8791">
                  <c:v>1.6500171744013987</c:v>
                </c:pt>
                <c:pt idx="8792">
                  <c:v>1.6420539471407392</c:v>
                </c:pt>
                <c:pt idx="8793">
                  <c:v>7.6486571760385464</c:v>
                </c:pt>
                <c:pt idx="8794">
                  <c:v>-1.4955274171392117</c:v>
                </c:pt>
                <c:pt idx="8795">
                  <c:v>6.3193826487194502E-2</c:v>
                </c:pt>
                <c:pt idx="8796">
                  <c:v>1.5755016615430686E-2</c:v>
                </c:pt>
                <c:pt idx="8797">
                  <c:v>0.15200309344505006</c:v>
                </c:pt>
                <c:pt idx="8798">
                  <c:v>-0.24792751344358538</c:v>
                </c:pt>
                <c:pt idx="8799">
                  <c:v>-0.12553088208385882</c:v>
                </c:pt>
                <c:pt idx="8800">
                  <c:v>-0.39231742277876036</c:v>
                </c:pt>
                <c:pt idx="8801">
                  <c:v>-4.7305714778356808E-2</c:v>
                </c:pt>
                <c:pt idx="8802">
                  <c:v>0.57564874958152668</c:v>
                </c:pt>
                <c:pt idx="8803">
                  <c:v>-0.51441864527109549</c:v>
                </c:pt>
                <c:pt idx="8804">
                  <c:v>0.18057224564182084</c:v>
                </c:pt>
                <c:pt idx="8805">
                  <c:v>-1.4823397277967334</c:v>
                </c:pt>
                <c:pt idx="8806">
                  <c:v>0.49381461266296084</c:v>
                </c:pt>
                <c:pt idx="8807">
                  <c:v>0.33257533908687092</c:v>
                </c:pt>
                <c:pt idx="8808">
                  <c:v>-0.59494658929377831</c:v>
                </c:pt>
                <c:pt idx="8809">
                  <c:v>12.10339709935112</c:v>
                </c:pt>
                <c:pt idx="8810">
                  <c:v>5.061719103854561E-2</c:v>
                </c:pt>
                <c:pt idx="8811">
                  <c:v>-12.552348889979745</c:v>
                </c:pt>
                <c:pt idx="8812">
                  <c:v>10.307200809140809</c:v>
                </c:pt>
                <c:pt idx="8813">
                  <c:v>-12.059006395201113</c:v>
                </c:pt>
                <c:pt idx="8814">
                  <c:v>8.3822637581148385</c:v>
                </c:pt>
                <c:pt idx="8815">
                  <c:v>-6.0660891904577721</c:v>
                </c:pt>
                <c:pt idx="8816">
                  <c:v>-0.19757124925040931</c:v>
                </c:pt>
                <c:pt idx="8817">
                  <c:v>-0.3107008394641082</c:v>
                </c:pt>
                <c:pt idx="8818">
                  <c:v>-2.9065433347954595</c:v>
                </c:pt>
                <c:pt idx="8819">
                  <c:v>-1.7764466642090191</c:v>
                </c:pt>
                <c:pt idx="8820">
                  <c:v>-9.3822637581148367</c:v>
                </c:pt>
                <c:pt idx="8821">
                  <c:v>7.7916517005814534E-2</c:v>
                </c:pt>
                <c:pt idx="8822">
                  <c:v>0.43998385640907489</c:v>
                </c:pt>
                <c:pt idx="8823">
                  <c:v>0.44360665147561484</c:v>
                </c:pt>
                <c:pt idx="8824">
                  <c:v>1.414350665159283</c:v>
                </c:pt>
                <c:pt idx="8825">
                  <c:v>-0.43250538104624942</c:v>
                </c:pt>
                <c:pt idx="8826">
                  <c:v>-8.8683081332894673</c:v>
                </c:pt>
                <c:pt idx="8827">
                  <c:v>3.8073549220576046</c:v>
                </c:pt>
                <c:pt idx="8828">
                  <c:v>2.0462651259188357E-2</c:v>
                </c:pt>
                <c:pt idx="8829">
                  <c:v>-2.9001759124193596</c:v>
                </c:pt>
                <c:pt idx="8830">
                  <c:v>-0.66912294838515463</c:v>
                </c:pt>
                <c:pt idx="8831">
                  <c:v>1.5295354413873674</c:v>
                </c:pt>
                <c:pt idx="8832">
                  <c:v>0.81713594285018964</c:v>
                </c:pt>
                <c:pt idx="8833">
                  <c:v>2.2942785150639704</c:v>
                </c:pt>
                <c:pt idx="8834">
                  <c:v>-11.814048332230835</c:v>
                </c:pt>
                <c:pt idx="8835">
                  <c:v>-0.67318968373289123</c:v>
                </c:pt>
                <c:pt idx="8836">
                  <c:v>5.2977482823922362</c:v>
                </c:pt>
                <c:pt idx="8837">
                  <c:v>-1.1026856639745639</c:v>
                </c:pt>
                <c:pt idx="8838">
                  <c:v>0.16115479181458053</c:v>
                </c:pt>
                <c:pt idx="8839">
                  <c:v>-15.823781862395977</c:v>
                </c:pt>
                <c:pt idx="8840">
                  <c:v>0.26303440583379378</c:v>
                </c:pt>
                <c:pt idx="8841">
                  <c:v>1.8455150909950717</c:v>
                </c:pt>
                <c:pt idx="8842">
                  <c:v>9.0597950917951025</c:v>
                </c:pt>
                <c:pt idx="8843">
                  <c:v>0.43592486575266759</c:v>
                </c:pt>
                <c:pt idx="8844">
                  <c:v>0.14312494209859725</c:v>
                </c:pt>
                <c:pt idx="8845">
                  <c:v>3.4522361172330931</c:v>
                </c:pt>
                <c:pt idx="8846">
                  <c:v>-0.70853718583968828</c:v>
                </c:pt>
                <c:pt idx="8847">
                  <c:v>-1.2746223801090057</c:v>
                </c:pt>
                <c:pt idx="8848">
                  <c:v>0.53201362077219727</c:v>
                </c:pt>
                <c:pt idx="8849">
                  <c:v>-9.229619965185119</c:v>
                </c:pt>
                <c:pt idx="8850">
                  <c:v>1.6520766965796934</c:v>
                </c:pt>
                <c:pt idx="8851">
                  <c:v>2.5285173537314125</c:v>
                </c:pt>
                <c:pt idx="8852">
                  <c:v>-0.12553088208385899</c:v>
                </c:pt>
                <c:pt idx="8853">
                  <c:v>5.7548875021634682</c:v>
                </c:pt>
                <c:pt idx="8854">
                  <c:v>1.9996393713164853</c:v>
                </c:pt>
                <c:pt idx="8855">
                  <c:v>-0.66588249610472372</c:v>
                </c:pt>
                <c:pt idx="8856">
                  <c:v>0.11929892837234443</c:v>
                </c:pt>
                <c:pt idx="8857">
                  <c:v>6.7976793816007242E-2</c:v>
                </c:pt>
                <c:pt idx="8858">
                  <c:v>-0.87314372044957345</c:v>
                </c:pt>
                <c:pt idx="8859">
                  <c:v>-0.28843118289927522</c:v>
                </c:pt>
                <c:pt idx="8860">
                  <c:v>2.3083613113041246E-2</c:v>
                </c:pt>
                <c:pt idx="8861">
                  <c:v>0.86875546672174742</c:v>
                </c:pt>
                <c:pt idx="8862">
                  <c:v>-0.50250034052918313</c:v>
                </c:pt>
                <c:pt idx="8863">
                  <c:v>0.17364808748502947</c:v>
                </c:pt>
                <c:pt idx="8864">
                  <c:v>0.41503749927884348</c:v>
                </c:pt>
                <c:pt idx="8865">
                  <c:v>0.2881676889866871</c:v>
                </c:pt>
                <c:pt idx="8866">
                  <c:v>7.6486571760385464</c:v>
                </c:pt>
                <c:pt idx="8867">
                  <c:v>1.4666996191013366</c:v>
                </c:pt>
                <c:pt idx="8868">
                  <c:v>-6.0732489820306386</c:v>
                </c:pt>
                <c:pt idx="8869">
                  <c:v>0.11543099571257466</c:v>
                </c:pt>
                <c:pt idx="8870">
                  <c:v>-6.8712750084014035E-2</c:v>
                </c:pt>
                <c:pt idx="8871">
                  <c:v>-7.885542071123966E-2</c:v>
                </c:pt>
                <c:pt idx="8872">
                  <c:v>-1.0608747948451576</c:v>
                </c:pt>
                <c:pt idx="8873">
                  <c:v>1.9937059013373279</c:v>
                </c:pt>
                <c:pt idx="8874">
                  <c:v>0.48133986964699871</c:v>
                </c:pt>
                <c:pt idx="8875">
                  <c:v>10.518325307690867</c:v>
                </c:pt>
                <c:pt idx="8876">
                  <c:v>-9.0606959316875546</c:v>
                </c:pt>
                <c:pt idx="8877">
                  <c:v>-1.8524428115861424</c:v>
                </c:pt>
                <c:pt idx="8878">
                  <c:v>0.99794047782170603</c:v>
                </c:pt>
                <c:pt idx="8879">
                  <c:v>1.0727356142071993</c:v>
                </c:pt>
                <c:pt idx="8880">
                  <c:v>4.8090279935435229E-2</c:v>
                </c:pt>
                <c:pt idx="8881">
                  <c:v>-4.7725895038969268</c:v>
                </c:pt>
                <c:pt idx="8882">
                  <c:v>-1.5295807175645419</c:v>
                </c:pt>
                <c:pt idx="8883">
                  <c:v>-0.34933425222801423</c:v>
                </c:pt>
                <c:pt idx="8884">
                  <c:v>-9.229619965185119</c:v>
                </c:pt>
                <c:pt idx="8885">
                  <c:v>0.8408014051507462</c:v>
                </c:pt>
                <c:pt idx="8886">
                  <c:v>-9.3815429511845849</c:v>
                </c:pt>
                <c:pt idx="8887">
                  <c:v>8.0624959257337636</c:v>
                </c:pt>
                <c:pt idx="8888">
                  <c:v>-2.0326472338998469</c:v>
                </c:pt>
                <c:pt idx="8889">
                  <c:v>7.2149785755835097E-2</c:v>
                </c:pt>
                <c:pt idx="8890">
                  <c:v>0.41503749927884348</c:v>
                </c:pt>
                <c:pt idx="8891">
                  <c:v>0.11768302026117378</c:v>
                </c:pt>
                <c:pt idx="8892">
                  <c:v>8.8672787397096631</c:v>
                </c:pt>
                <c:pt idx="8893">
                  <c:v>-11.188382790570113</c:v>
                </c:pt>
                <c:pt idx="8894">
                  <c:v>-7.0660891904577721</c:v>
                </c:pt>
                <c:pt idx="8895">
                  <c:v>2.4453043724539221E-2</c:v>
                </c:pt>
                <c:pt idx="8896">
                  <c:v>-15.590284897476414</c:v>
                </c:pt>
                <c:pt idx="8897">
                  <c:v>-0.89363957211066247</c:v>
                </c:pt>
                <c:pt idx="8898">
                  <c:v>-3.753218836219629</c:v>
                </c:pt>
                <c:pt idx="8899">
                  <c:v>-1.6450834931587268</c:v>
                </c:pt>
                <c:pt idx="8900">
                  <c:v>0.15200309344505006</c:v>
                </c:pt>
                <c:pt idx="8901">
                  <c:v>-1.8615678167347074E-2</c:v>
                </c:pt>
                <c:pt idx="8902">
                  <c:v>-0.92632808811930056</c:v>
                </c:pt>
                <c:pt idx="8903">
                  <c:v>8.0565481303668585E-2</c:v>
                </c:pt>
                <c:pt idx="8904">
                  <c:v>-8.0606959316875546</c:v>
                </c:pt>
                <c:pt idx="8905">
                  <c:v>-7.0660891904577721</c:v>
                </c:pt>
                <c:pt idx="8906">
                  <c:v>3.7738456598673529</c:v>
                </c:pt>
                <c:pt idx="8907">
                  <c:v>-0.38921151191093878</c:v>
                </c:pt>
                <c:pt idx="8908">
                  <c:v>-9.3109404391481299E-2</c:v>
                </c:pt>
                <c:pt idx="8909">
                  <c:v>-0.39231742277875997</c:v>
                </c:pt>
                <c:pt idx="8910">
                  <c:v>4.5803689613124747E-2</c:v>
                </c:pt>
                <c:pt idx="8911">
                  <c:v>-0.3020285374496573</c:v>
                </c:pt>
                <c:pt idx="8912">
                  <c:v>-2.0353068687359528</c:v>
                </c:pt>
                <c:pt idx="8913">
                  <c:v>0</c:v>
                </c:pt>
                <c:pt idx="8914">
                  <c:v>-0.81444434684392353</c:v>
                </c:pt>
                <c:pt idx="8915">
                  <c:v>-4.0916998341368105</c:v>
                </c:pt>
                <c:pt idx="8916">
                  <c:v>-1.2921807514933099</c:v>
                </c:pt>
                <c:pt idx="8917">
                  <c:v>-2.1695071099319223E-2</c:v>
                </c:pt>
                <c:pt idx="8918">
                  <c:v>10.147204924942228</c:v>
                </c:pt>
                <c:pt idx="8919">
                  <c:v>-7.077862925620158</c:v>
                </c:pt>
                <c:pt idx="8920">
                  <c:v>0.1012833358371817</c:v>
                </c:pt>
                <c:pt idx="8921">
                  <c:v>-8.3141235300245864E-2</c:v>
                </c:pt>
                <c:pt idx="8922">
                  <c:v>-0.82888808360724509</c:v>
                </c:pt>
                <c:pt idx="8923">
                  <c:v>0.65711228647699127</c:v>
                </c:pt>
                <c:pt idx="8924">
                  <c:v>-0.27670934273087022</c:v>
                </c:pt>
                <c:pt idx="8925">
                  <c:v>-0.42884329880387451</c:v>
                </c:pt>
                <c:pt idx="8926">
                  <c:v>2.6438561897747248</c:v>
                </c:pt>
                <c:pt idx="8927">
                  <c:v>0.20645087746742624</c:v>
                </c:pt>
                <c:pt idx="8928">
                  <c:v>-5.9228321394775394</c:v>
                </c:pt>
                <c:pt idx="8929">
                  <c:v>-9.6444571875092606</c:v>
                </c:pt>
                <c:pt idx="8930">
                  <c:v>-12.658880895047878</c:v>
                </c:pt>
                <c:pt idx="8931">
                  <c:v>-4.4751329335421657</c:v>
                </c:pt>
                <c:pt idx="8932">
                  <c:v>-14.773173556192697</c:v>
                </c:pt>
                <c:pt idx="8933">
                  <c:v>-1.9032883589283232</c:v>
                </c:pt>
                <c:pt idx="8934">
                  <c:v>-0.34599585484919249</c:v>
                </c:pt>
                <c:pt idx="8935">
                  <c:v>-8.0624959257337636</c:v>
                </c:pt>
                <c:pt idx="8936">
                  <c:v>-8.9267338097087243E-2</c:v>
                </c:pt>
                <c:pt idx="8937">
                  <c:v>-1.9951990137361788</c:v>
                </c:pt>
                <c:pt idx="8938">
                  <c:v>0.20401389202159323</c:v>
                </c:pt>
                <c:pt idx="8939">
                  <c:v>-0.10309349296410397</c:v>
                </c:pt>
                <c:pt idx="8940">
                  <c:v>-7.0660891904577721</c:v>
                </c:pt>
                <c:pt idx="8941">
                  <c:v>-8.2307410026269086</c:v>
                </c:pt>
                <c:pt idx="8942">
                  <c:v>-0.20645087746742652</c:v>
                </c:pt>
                <c:pt idx="8943">
                  <c:v>-0.31487333735341166</c:v>
                </c:pt>
                <c:pt idx="8944">
                  <c:v>0.45943161863729748</c:v>
                </c:pt>
                <c:pt idx="8945">
                  <c:v>0.15634202916938722</c:v>
                </c:pt>
                <c:pt idx="8946">
                  <c:v>-5.4861935034518472E-2</c:v>
                </c:pt>
                <c:pt idx="8947">
                  <c:v>-8.3837042924740537</c:v>
                </c:pt>
                <c:pt idx="8948">
                  <c:v>0.60665757182047475</c:v>
                </c:pt>
                <c:pt idx="8949">
                  <c:v>-3.1478231473167986E-2</c:v>
                </c:pt>
                <c:pt idx="8950">
                  <c:v>-16.459773125335754</c:v>
                </c:pt>
                <c:pt idx="8951">
                  <c:v>-1.6419313128502326</c:v>
                </c:pt>
                <c:pt idx="8952">
                  <c:v>-0.84390140786466117</c:v>
                </c:pt>
                <c:pt idx="8953">
                  <c:v>0.49726062458651737</c:v>
                </c:pt>
                <c:pt idx="8954">
                  <c:v>1.2387868595871165</c:v>
                </c:pt>
                <c:pt idx="8955">
                  <c:v>-12.702894141119387</c:v>
                </c:pt>
                <c:pt idx="8956">
                  <c:v>13.485200381955432</c:v>
                </c:pt>
                <c:pt idx="8957">
                  <c:v>9.965784284662087</c:v>
                </c:pt>
                <c:pt idx="8958">
                  <c:v>14.188202468179961</c:v>
                </c:pt>
                <c:pt idx="8959">
                  <c:v>0.21412480535284761</c:v>
                </c:pt>
                <c:pt idx="8960">
                  <c:v>-1.2064508774674263</c:v>
                </c:pt>
                <c:pt idx="8961">
                  <c:v>0.80735492205760406</c:v>
                </c:pt>
                <c:pt idx="8962">
                  <c:v>-13.188279751964144</c:v>
                </c:pt>
                <c:pt idx="8963">
                  <c:v>-4.1213970881311286E-4</c:v>
                </c:pt>
                <c:pt idx="8964">
                  <c:v>8.0080402639200194</c:v>
                </c:pt>
                <c:pt idx="8965">
                  <c:v>-5.837102265451656</c:v>
                </c:pt>
                <c:pt idx="8966">
                  <c:v>-2.1058058651145335</c:v>
                </c:pt>
                <c:pt idx="8967">
                  <c:v>9.229619965185119</c:v>
                </c:pt>
                <c:pt idx="8968">
                  <c:v>-9.8667637673533513</c:v>
                </c:pt>
                <c:pt idx="8969">
                  <c:v>11.307011018304401</c:v>
                </c:pt>
                <c:pt idx="8970">
                  <c:v>-3.297680548640685</c:v>
                </c:pt>
                <c:pt idx="8971">
                  <c:v>-1.7950953461932462</c:v>
                </c:pt>
                <c:pt idx="8972">
                  <c:v>-5.9228321394775394</c:v>
                </c:pt>
                <c:pt idx="8973">
                  <c:v>-1.2078594762465931</c:v>
                </c:pt>
                <c:pt idx="8974">
                  <c:v>-3.225552923237669</c:v>
                </c:pt>
                <c:pt idx="8975">
                  <c:v>3.8524428115861422</c:v>
                </c:pt>
                <c:pt idx="8976">
                  <c:v>-0.5781733350585172</c:v>
                </c:pt>
                <c:pt idx="8977">
                  <c:v>1.7563886256806476</c:v>
                </c:pt>
                <c:pt idx="8978">
                  <c:v>0.70231945135931484</c:v>
                </c:pt>
                <c:pt idx="8979">
                  <c:v>1.1824769182154478</c:v>
                </c:pt>
                <c:pt idx="8980">
                  <c:v>0.28010791919273548</c:v>
                </c:pt>
                <c:pt idx="8981">
                  <c:v>1.5430555489872329</c:v>
                </c:pt>
                <c:pt idx="8982">
                  <c:v>-11.518489240994933</c:v>
                </c:pt>
                <c:pt idx="8983">
                  <c:v>-11.644156719937438</c:v>
                </c:pt>
                <c:pt idx="8984">
                  <c:v>-0.38296308961429854</c:v>
                </c:pt>
                <c:pt idx="8985">
                  <c:v>4.860386155519401</c:v>
                </c:pt>
                <c:pt idx="8986">
                  <c:v>1.9837593589927891</c:v>
                </c:pt>
                <c:pt idx="8987">
                  <c:v>-5.3457748368417297</c:v>
                </c:pt>
                <c:pt idx="8988">
                  <c:v>-8.8683081332894673</c:v>
                </c:pt>
                <c:pt idx="8989">
                  <c:v>10.518325307690867</c:v>
                </c:pt>
                <c:pt idx="8990">
                  <c:v>9.5196362528432132</c:v>
                </c:pt>
                <c:pt idx="8991">
                  <c:v>4.1672027834533134</c:v>
                </c:pt>
                <c:pt idx="8992">
                  <c:v>7.0660891904577738</c:v>
                </c:pt>
                <c:pt idx="8993">
                  <c:v>-7.6486571760385464</c:v>
                </c:pt>
                <c:pt idx="8994">
                  <c:v>11.307011018304401</c:v>
                </c:pt>
                <c:pt idx="8995">
                  <c:v>-12.188279751964144</c:v>
                </c:pt>
                <c:pt idx="8996">
                  <c:v>6.0732489820306386</c:v>
                </c:pt>
                <c:pt idx="8997">
                  <c:v>-1.260151897300672</c:v>
                </c:pt>
                <c:pt idx="8998">
                  <c:v>4.1820175694627218E-2</c:v>
                </c:pt>
                <c:pt idx="8999">
                  <c:v>3.6069254707522307E-2</c:v>
                </c:pt>
                <c:pt idx="9000">
                  <c:v>-13.188228229901359</c:v>
                </c:pt>
                <c:pt idx="9001">
                  <c:v>0.29195601513630365</c:v>
                </c:pt>
                <c:pt idx="9002">
                  <c:v>-1.5625212851133747</c:v>
                </c:pt>
                <c:pt idx="9003">
                  <c:v>-12.268444530784098</c:v>
                </c:pt>
                <c:pt idx="9004">
                  <c:v>1.4046268569291898</c:v>
                </c:pt>
                <c:pt idx="9005">
                  <c:v>-3.8073549220576046</c:v>
                </c:pt>
                <c:pt idx="9006">
                  <c:v>-9.0597950917951025</c:v>
                </c:pt>
                <c:pt idx="9007">
                  <c:v>-10.228818690495881</c:v>
                </c:pt>
                <c:pt idx="9008">
                  <c:v>-10.228818690495881</c:v>
                </c:pt>
                <c:pt idx="9009">
                  <c:v>-9.0606959316875546</c:v>
                </c:pt>
                <c:pt idx="9010">
                  <c:v>1.0500933397671794</c:v>
                </c:pt>
                <c:pt idx="9011">
                  <c:v>-13.840286190729294</c:v>
                </c:pt>
                <c:pt idx="9012">
                  <c:v>0.2409408598020262</c:v>
                </c:pt>
                <c:pt idx="9013">
                  <c:v>-8.8672787397096631</c:v>
                </c:pt>
                <c:pt idx="9014">
                  <c:v>-6.8064274945154116E-2</c:v>
                </c:pt>
                <c:pt idx="9015">
                  <c:v>6.8269276017028743E-2</c:v>
                </c:pt>
                <c:pt idx="9016">
                  <c:v>0.17833724125851241</c:v>
                </c:pt>
                <c:pt idx="9017">
                  <c:v>-0.27885937299547642</c:v>
                </c:pt>
                <c:pt idx="9018">
                  <c:v>10.518653155673389</c:v>
                </c:pt>
                <c:pt idx="9019">
                  <c:v>-0.32192809488736229</c:v>
                </c:pt>
                <c:pt idx="9020">
                  <c:v>-9.3822637581148367</c:v>
                </c:pt>
                <c:pt idx="9021">
                  <c:v>-12.188382790570115</c:v>
                </c:pt>
                <c:pt idx="9022">
                  <c:v>0.40750558769685635</c:v>
                </c:pt>
                <c:pt idx="9023">
                  <c:v>0.37656335146420844</c:v>
                </c:pt>
                <c:pt idx="9024">
                  <c:v>-2.031998437959566E-2</c:v>
                </c:pt>
                <c:pt idx="9025">
                  <c:v>6.8564286483071349E-2</c:v>
                </c:pt>
                <c:pt idx="9026">
                  <c:v>3.6000757873417828</c:v>
                </c:pt>
                <c:pt idx="9027">
                  <c:v>1.0756542574221806</c:v>
                </c:pt>
                <c:pt idx="9028">
                  <c:v>-0.29698173775713166</c:v>
                </c:pt>
                <c:pt idx="9029">
                  <c:v>-0.40911266532173846</c:v>
                </c:pt>
                <c:pt idx="9030">
                  <c:v>-0.17557156458345466</c:v>
                </c:pt>
                <c:pt idx="9031">
                  <c:v>-1.0213385243657029</c:v>
                </c:pt>
                <c:pt idx="9032">
                  <c:v>1.0428503042931163</c:v>
                </c:pt>
                <c:pt idx="9033">
                  <c:v>4.7929996290805335</c:v>
                </c:pt>
                <c:pt idx="9034">
                  <c:v>0.13401734797168771</c:v>
                </c:pt>
                <c:pt idx="9035">
                  <c:v>-8.0968841519269599E-2</c:v>
                </c:pt>
                <c:pt idx="9036">
                  <c:v>-0.73696559416620622</c:v>
                </c:pt>
                <c:pt idx="9037">
                  <c:v>-4.1391631196929797E-2</c:v>
                </c:pt>
                <c:pt idx="9038">
                  <c:v>-1.0921182019884315</c:v>
                </c:pt>
                <c:pt idx="9039">
                  <c:v>-1.7481727228459121</c:v>
                </c:pt>
                <c:pt idx="9040">
                  <c:v>-0.91560781270962743</c:v>
                </c:pt>
                <c:pt idx="9041">
                  <c:v>0.17954942033071244</c:v>
                </c:pt>
                <c:pt idx="9042">
                  <c:v>1</c:v>
                </c:pt>
                <c:pt idx="9043">
                  <c:v>-0.87380320743079465</c:v>
                </c:pt>
                <c:pt idx="9044">
                  <c:v>0.12469574744931453</c:v>
                </c:pt>
                <c:pt idx="9045">
                  <c:v>1.0263831588602594</c:v>
                </c:pt>
                <c:pt idx="9046">
                  <c:v>0.80735492205760395</c:v>
                </c:pt>
                <c:pt idx="9047">
                  <c:v>1.4214637684382769</c:v>
                </c:pt>
                <c:pt idx="9048">
                  <c:v>-3.8838451283433897</c:v>
                </c:pt>
                <c:pt idx="9049">
                  <c:v>0.78280478272843257</c:v>
                </c:pt>
                <c:pt idx="9050">
                  <c:v>0.45943161863729726</c:v>
                </c:pt>
                <c:pt idx="9051">
                  <c:v>-8.0606959316875546</c:v>
                </c:pt>
                <c:pt idx="9052">
                  <c:v>-0.24100809950379493</c:v>
                </c:pt>
                <c:pt idx="9053">
                  <c:v>0.35049724708413343</c:v>
                </c:pt>
                <c:pt idx="9054">
                  <c:v>-0.13348300547425218</c:v>
                </c:pt>
                <c:pt idx="9055">
                  <c:v>0.23029761942179389</c:v>
                </c:pt>
                <c:pt idx="9056">
                  <c:v>-6.0732489820306386</c:v>
                </c:pt>
                <c:pt idx="9057">
                  <c:v>0.56969574406784562</c:v>
                </c:pt>
                <c:pt idx="9058">
                  <c:v>-10.966265102877133</c:v>
                </c:pt>
                <c:pt idx="9059">
                  <c:v>-0.39801695191661357</c:v>
                </c:pt>
                <c:pt idx="9060">
                  <c:v>4.1419927379980778E-2</c:v>
                </c:pt>
                <c:pt idx="9061">
                  <c:v>0.89662226015469149</c:v>
                </c:pt>
                <c:pt idx="9062">
                  <c:v>-0.43573649194667979</c:v>
                </c:pt>
                <c:pt idx="9063">
                  <c:v>-0.57577332926649583</c:v>
                </c:pt>
                <c:pt idx="9064">
                  <c:v>-1.2963930027802248</c:v>
                </c:pt>
                <c:pt idx="9065">
                  <c:v>-0.54737682302899648</c:v>
                </c:pt>
                <c:pt idx="9066">
                  <c:v>7.0009721247742768E-2</c:v>
                </c:pt>
                <c:pt idx="9067">
                  <c:v>-9.8817736217915911E-2</c:v>
                </c:pt>
                <c:pt idx="9068">
                  <c:v>-8.9267338097087409E-2</c:v>
                </c:pt>
                <c:pt idx="9069">
                  <c:v>0.94608771765070676</c:v>
                </c:pt>
                <c:pt idx="9070">
                  <c:v>-0.91753783980802706</c:v>
                </c:pt>
                <c:pt idx="9071">
                  <c:v>0.64711897678372587</c:v>
                </c:pt>
                <c:pt idx="9072">
                  <c:v>-10.059795091795101</c:v>
                </c:pt>
                <c:pt idx="9073">
                  <c:v>0.32192809488736235</c:v>
                </c:pt>
                <c:pt idx="9074">
                  <c:v>7.6462586799900292</c:v>
                </c:pt>
                <c:pt idx="9075">
                  <c:v>-4.9925225331682387E-2</c:v>
                </c:pt>
                <c:pt idx="9076">
                  <c:v>0.29545588352617108</c:v>
                </c:pt>
                <c:pt idx="9077">
                  <c:v>3.5607149544744794</c:v>
                </c:pt>
                <c:pt idx="9078">
                  <c:v>0.17778711921528295</c:v>
                </c:pt>
                <c:pt idx="9079">
                  <c:v>-0.20249286389874269</c:v>
                </c:pt>
                <c:pt idx="9080">
                  <c:v>-0.15754127698647993</c:v>
                </c:pt>
                <c:pt idx="9081">
                  <c:v>0.60334103003601092</c:v>
                </c:pt>
                <c:pt idx="9082">
                  <c:v>-10.059344460824425</c:v>
                </c:pt>
                <c:pt idx="9083">
                  <c:v>-7.0660891904577721</c:v>
                </c:pt>
                <c:pt idx="9084">
                  <c:v>9.0588936890535692</c:v>
                </c:pt>
                <c:pt idx="9085">
                  <c:v>-10.518653155673389</c:v>
                </c:pt>
                <c:pt idx="9086">
                  <c:v>3.0274920594480341</c:v>
                </c:pt>
                <c:pt idx="9087">
                  <c:v>-8.0624959257337636</c:v>
                </c:pt>
                <c:pt idx="9088">
                  <c:v>-0.67069237474703991</c:v>
                </c:pt>
                <c:pt idx="9089">
                  <c:v>10.742870796029171</c:v>
                </c:pt>
                <c:pt idx="9090">
                  <c:v>-7.0660891904577721</c:v>
                </c:pt>
                <c:pt idx="9091">
                  <c:v>1.0833805911271267E-2</c:v>
                </c:pt>
                <c:pt idx="9092">
                  <c:v>-0.42223300068304748</c:v>
                </c:pt>
                <c:pt idx="9093">
                  <c:v>-2.6231541573179498E-2</c:v>
                </c:pt>
                <c:pt idx="9094">
                  <c:v>0.28921251974398382</c:v>
                </c:pt>
                <c:pt idx="9095">
                  <c:v>0.47804729680464442</c:v>
                </c:pt>
                <c:pt idx="9096">
                  <c:v>-0.20300106702384788</c:v>
                </c:pt>
                <c:pt idx="9097">
                  <c:v>1.6751893965795162</c:v>
                </c:pt>
                <c:pt idx="9098">
                  <c:v>-0.30218415958894751</c:v>
                </c:pt>
                <c:pt idx="9099">
                  <c:v>-0.86632156476803079</c:v>
                </c:pt>
                <c:pt idx="9100">
                  <c:v>-0.61143471208234756</c:v>
                </c:pt>
                <c:pt idx="9101">
                  <c:v>6.2029400586702756</c:v>
                </c:pt>
                <c:pt idx="9102">
                  <c:v>10.759610821875045</c:v>
                </c:pt>
                <c:pt idx="9103">
                  <c:v>1.7640159135730474E-2</c:v>
                </c:pt>
                <c:pt idx="9104">
                  <c:v>0.59991284218712748</c:v>
                </c:pt>
                <c:pt idx="9105">
                  <c:v>-0.43440282414577491</c:v>
                </c:pt>
                <c:pt idx="9106">
                  <c:v>-0.59212229229402247</c:v>
                </c:pt>
                <c:pt idx="9107">
                  <c:v>-0.37923677785099691</c:v>
                </c:pt>
                <c:pt idx="9108">
                  <c:v>0.50073859279421096</c:v>
                </c:pt>
                <c:pt idx="9109">
                  <c:v>1.0114842002703637</c:v>
                </c:pt>
                <c:pt idx="9110">
                  <c:v>-0.32687731085909544</c:v>
                </c:pt>
                <c:pt idx="9111">
                  <c:v>0.41503749927884348</c:v>
                </c:pt>
                <c:pt idx="9112">
                  <c:v>-0.30737629242886344</c:v>
                </c:pt>
                <c:pt idx="9113">
                  <c:v>-11.146780789986687</c:v>
                </c:pt>
                <c:pt idx="9114">
                  <c:v>1.4474589769712216</c:v>
                </c:pt>
                <c:pt idx="9115">
                  <c:v>0</c:v>
                </c:pt>
                <c:pt idx="9116">
                  <c:v>-0.14560532224689948</c:v>
                </c:pt>
                <c:pt idx="9117">
                  <c:v>5.6955884812075905E-2</c:v>
                </c:pt>
                <c:pt idx="9118">
                  <c:v>7.0389327891398012E-2</c:v>
                </c:pt>
                <c:pt idx="9119">
                  <c:v>0.62803122261304234</c:v>
                </c:pt>
                <c:pt idx="9120">
                  <c:v>0.88572302810760217</c:v>
                </c:pt>
                <c:pt idx="9121">
                  <c:v>0.69660785655006485</c:v>
                </c:pt>
                <c:pt idx="9122">
                  <c:v>-8.8672787397096631</c:v>
                </c:pt>
                <c:pt idx="9123">
                  <c:v>-0.11321061044799095</c:v>
                </c:pt>
                <c:pt idx="9124">
                  <c:v>11.759472121202835</c:v>
                </c:pt>
                <c:pt idx="9125">
                  <c:v>-1.931942557922254</c:v>
                </c:pt>
                <c:pt idx="9126">
                  <c:v>-2.0707327858244309</c:v>
                </c:pt>
                <c:pt idx="9127">
                  <c:v>-1.0074174715624826</c:v>
                </c:pt>
                <c:pt idx="9128">
                  <c:v>9.5062196971606658E-2</c:v>
                </c:pt>
                <c:pt idx="9129">
                  <c:v>-8.3837042924740537</c:v>
                </c:pt>
                <c:pt idx="9130">
                  <c:v>-7.6486571760385464</c:v>
                </c:pt>
                <c:pt idx="9131">
                  <c:v>6.5494638194997705</c:v>
                </c:pt>
                <c:pt idx="9132">
                  <c:v>7.0660891904577738</c:v>
                </c:pt>
                <c:pt idx="9133">
                  <c:v>-4.8718676836123338</c:v>
                </c:pt>
                <c:pt idx="9134">
                  <c:v>-0.87272224918037189</c:v>
                </c:pt>
                <c:pt idx="9135">
                  <c:v>4.5077177085633209E-4</c:v>
                </c:pt>
                <c:pt idx="9136">
                  <c:v>10.228818690495881</c:v>
                </c:pt>
                <c:pt idx="9137">
                  <c:v>0.80478281397589768</c:v>
                </c:pt>
                <c:pt idx="9138">
                  <c:v>5.6109747092369071</c:v>
                </c:pt>
                <c:pt idx="9139">
                  <c:v>-1.3190470254508209</c:v>
                </c:pt>
                <c:pt idx="9140">
                  <c:v>12.800428089535748</c:v>
                </c:pt>
                <c:pt idx="9141">
                  <c:v>12.287808556012996</c:v>
                </c:pt>
                <c:pt idx="9142">
                  <c:v>-6.9108925261660152</c:v>
                </c:pt>
                <c:pt idx="9143">
                  <c:v>-2.2962414512237133</c:v>
                </c:pt>
                <c:pt idx="9144">
                  <c:v>-0.99909916010754685</c:v>
                </c:pt>
                <c:pt idx="9145">
                  <c:v>-10.703038388986418</c:v>
                </c:pt>
                <c:pt idx="9146">
                  <c:v>-0.12928301694496669</c:v>
                </c:pt>
                <c:pt idx="9147">
                  <c:v>-0.12517930536933983</c:v>
                </c:pt>
                <c:pt idx="9148">
                  <c:v>7.1769034145194407E-2</c:v>
                </c:pt>
                <c:pt idx="9149">
                  <c:v>-0.36040224270199789</c:v>
                </c:pt>
                <c:pt idx="9150">
                  <c:v>9.0670358940064449E-2</c:v>
                </c:pt>
                <c:pt idx="9151">
                  <c:v>0.71253473448731963</c:v>
                </c:pt>
                <c:pt idx="9152">
                  <c:v>0.35167543828141445</c:v>
                </c:pt>
                <c:pt idx="9153">
                  <c:v>-10.703326841459814</c:v>
                </c:pt>
                <c:pt idx="9154">
                  <c:v>-7.6486571760385464</c:v>
                </c:pt>
                <c:pt idx="9155">
                  <c:v>7.1790683068009786E-2</c:v>
                </c:pt>
                <c:pt idx="9156">
                  <c:v>8.2101080214893554E-2</c:v>
                </c:pt>
                <c:pt idx="9157">
                  <c:v>0.83244590302043497</c:v>
                </c:pt>
                <c:pt idx="9158">
                  <c:v>-6.508504336879839</c:v>
                </c:pt>
                <c:pt idx="9159">
                  <c:v>-5.5647846187835261</c:v>
                </c:pt>
                <c:pt idx="9160">
                  <c:v>1.2132435712983678E-2</c:v>
                </c:pt>
                <c:pt idx="9161">
                  <c:v>-7.5974318526833731</c:v>
                </c:pt>
                <c:pt idx="9162">
                  <c:v>1.3914160200372283</c:v>
                </c:pt>
                <c:pt idx="9163">
                  <c:v>8.3837042924740537</c:v>
                </c:pt>
                <c:pt idx="9164">
                  <c:v>-9.7604427459966399</c:v>
                </c:pt>
                <c:pt idx="9165">
                  <c:v>0.42560674098903073</c:v>
                </c:pt>
                <c:pt idx="9166">
                  <c:v>-1.5730096979593908</c:v>
                </c:pt>
                <c:pt idx="9167">
                  <c:v>12.534627120019966</c:v>
                </c:pt>
                <c:pt idx="9168">
                  <c:v>1.6119295483214258</c:v>
                </c:pt>
                <c:pt idx="9169">
                  <c:v>-0.38082178394093108</c:v>
                </c:pt>
                <c:pt idx="9170">
                  <c:v>4.9534515771842973E-2</c:v>
                </c:pt>
                <c:pt idx="9171">
                  <c:v>-0.29859559105673822</c:v>
                </c:pt>
                <c:pt idx="9172">
                  <c:v>-2.6394102847435326</c:v>
                </c:pt>
                <c:pt idx="9173">
                  <c:v>1.0551415541924607</c:v>
                </c:pt>
                <c:pt idx="9174">
                  <c:v>0.21230360371286433</c:v>
                </c:pt>
                <c:pt idx="9175">
                  <c:v>-7.6131841098752142E-3</c:v>
                </c:pt>
                <c:pt idx="9176">
                  <c:v>-0.2023081752931154</c:v>
                </c:pt>
                <c:pt idx="9177">
                  <c:v>-0.14295795384204316</c:v>
                </c:pt>
                <c:pt idx="9178">
                  <c:v>0.79836613883034946</c:v>
                </c:pt>
                <c:pt idx="9179">
                  <c:v>-7.0660891904577721</c:v>
                </c:pt>
                <c:pt idx="9180">
                  <c:v>-0.55086930205274809</c:v>
                </c:pt>
                <c:pt idx="9181">
                  <c:v>-0.68251781014382973</c:v>
                </c:pt>
                <c:pt idx="9182">
                  <c:v>0.16411937976110655</c:v>
                </c:pt>
                <c:pt idx="9183">
                  <c:v>1.335603031784439</c:v>
                </c:pt>
                <c:pt idx="9184">
                  <c:v>-4.8280015028716344E-2</c:v>
                </c:pt>
                <c:pt idx="9185">
                  <c:v>1.2344652536370231</c:v>
                </c:pt>
                <c:pt idx="9186">
                  <c:v>-0.48398485299633515</c:v>
                </c:pt>
                <c:pt idx="9187">
                  <c:v>-9.0606959316875546</c:v>
                </c:pt>
                <c:pt idx="9188">
                  <c:v>-2.9228321394775403</c:v>
                </c:pt>
                <c:pt idx="9189">
                  <c:v>-2.4891024853136399</c:v>
                </c:pt>
                <c:pt idx="9190">
                  <c:v>0.28630418515664124</c:v>
                </c:pt>
                <c:pt idx="9191">
                  <c:v>-12.451382851019591</c:v>
                </c:pt>
                <c:pt idx="9192">
                  <c:v>4.3692338096657197</c:v>
                </c:pt>
                <c:pt idx="9193">
                  <c:v>8.8683081332894673</c:v>
                </c:pt>
                <c:pt idx="9194">
                  <c:v>-9.2304207950923818</c:v>
                </c:pt>
                <c:pt idx="9195">
                  <c:v>12.013206341123576</c:v>
                </c:pt>
                <c:pt idx="9196">
                  <c:v>-15.263489285553872</c:v>
                </c:pt>
                <c:pt idx="9197">
                  <c:v>11.344665782303407</c:v>
                </c:pt>
                <c:pt idx="9198">
                  <c:v>-11.013555309891467</c:v>
                </c:pt>
                <c:pt idx="9199">
                  <c:v>0.5359969395318811</c:v>
                </c:pt>
                <c:pt idx="9200">
                  <c:v>0.3631985677592256</c:v>
                </c:pt>
                <c:pt idx="9201">
                  <c:v>0.15200309344505006</c:v>
                </c:pt>
                <c:pt idx="9202">
                  <c:v>0.92199748799872661</c:v>
                </c:pt>
                <c:pt idx="9203">
                  <c:v>-0.2691866328153889</c:v>
                </c:pt>
                <c:pt idx="9204">
                  <c:v>0.44513953106826254</c:v>
                </c:pt>
                <c:pt idx="9205">
                  <c:v>-10.582769240382088</c:v>
                </c:pt>
                <c:pt idx="9206">
                  <c:v>0.34686599663726442</c:v>
                </c:pt>
                <c:pt idx="9207">
                  <c:v>13.380911949563341</c:v>
                </c:pt>
                <c:pt idx="9208">
                  <c:v>13.380911949563341</c:v>
                </c:pt>
                <c:pt idx="9209">
                  <c:v>0.4088055455673289</c:v>
                </c:pt>
                <c:pt idx="9210">
                  <c:v>-13.526539992658154</c:v>
                </c:pt>
                <c:pt idx="9211">
                  <c:v>-0.68852408012063337</c:v>
                </c:pt>
                <c:pt idx="9212">
                  <c:v>0.32681031626710827</c:v>
                </c:pt>
                <c:pt idx="9213">
                  <c:v>1.3207746308715798</c:v>
                </c:pt>
                <c:pt idx="9214">
                  <c:v>0.60019701441631668</c:v>
                </c:pt>
                <c:pt idx="9215">
                  <c:v>5.5495112591703706E-2</c:v>
                </c:pt>
                <c:pt idx="9216">
                  <c:v>-14.287736424266425</c:v>
                </c:pt>
                <c:pt idx="9217">
                  <c:v>-6.3251556226137789E-2</c:v>
                </c:pt>
                <c:pt idx="9218">
                  <c:v>-10.059795091795101</c:v>
                </c:pt>
                <c:pt idx="9219">
                  <c:v>10.307200809140809</c:v>
                </c:pt>
                <c:pt idx="9220">
                  <c:v>-3.5932647240087016E-3</c:v>
                </c:pt>
                <c:pt idx="9221">
                  <c:v>-9.3822637581148367</c:v>
                </c:pt>
                <c:pt idx="9222">
                  <c:v>-10.866763767353351</c:v>
                </c:pt>
                <c:pt idx="9223">
                  <c:v>0.12167855658825247</c:v>
                </c:pt>
                <c:pt idx="9224">
                  <c:v>1.0931094043914817</c:v>
                </c:pt>
                <c:pt idx="9225">
                  <c:v>-1.1776856174710624</c:v>
                </c:pt>
                <c:pt idx="9226">
                  <c:v>-1.5579954531208871</c:v>
                </c:pt>
                <c:pt idx="9227">
                  <c:v>8.0242162374208235</c:v>
                </c:pt>
                <c:pt idx="9228">
                  <c:v>1.6575739932178639</c:v>
                </c:pt>
                <c:pt idx="9229">
                  <c:v>-3.461580085215874</c:v>
                </c:pt>
                <c:pt idx="9230">
                  <c:v>0.68490393859506282</c:v>
                </c:pt>
                <c:pt idx="9231">
                  <c:v>1.8703237531318555</c:v>
                </c:pt>
                <c:pt idx="9232">
                  <c:v>0.58496250072115619</c:v>
                </c:pt>
                <c:pt idx="9233">
                  <c:v>0.71271804791952886</c:v>
                </c:pt>
                <c:pt idx="9234">
                  <c:v>-0.23210254628190305</c:v>
                </c:pt>
                <c:pt idx="9235">
                  <c:v>1.9137153499469419</c:v>
                </c:pt>
                <c:pt idx="9236">
                  <c:v>-0.41503749927884381</c:v>
                </c:pt>
                <c:pt idx="9237">
                  <c:v>-0.73696559416620588</c:v>
                </c:pt>
                <c:pt idx="9238">
                  <c:v>-0.41503749927884381</c:v>
                </c:pt>
                <c:pt idx="9239">
                  <c:v>-0.42413970638609616</c:v>
                </c:pt>
                <c:pt idx="9240">
                  <c:v>0.35049724708413343</c:v>
                </c:pt>
                <c:pt idx="9241">
                  <c:v>0.13492958008610836</c:v>
                </c:pt>
                <c:pt idx="9242">
                  <c:v>1.2954558835261711</c:v>
                </c:pt>
                <c:pt idx="9243">
                  <c:v>12.146462606921792</c:v>
                </c:pt>
                <c:pt idx="9244">
                  <c:v>-1.6930681107610877</c:v>
                </c:pt>
                <c:pt idx="9245">
                  <c:v>-10.059344460824425</c:v>
                </c:pt>
                <c:pt idx="9246">
                  <c:v>0.3829630896142987</c:v>
                </c:pt>
                <c:pt idx="9247">
                  <c:v>7.400058144377647E-2</c:v>
                </c:pt>
                <c:pt idx="9248">
                  <c:v>3.2034265038149176E-16</c:v>
                </c:pt>
                <c:pt idx="9249">
                  <c:v>-0.16505924627049653</c:v>
                </c:pt>
                <c:pt idx="9250">
                  <c:v>0.49642582611949915</c:v>
                </c:pt>
                <c:pt idx="9251">
                  <c:v>-0.21698703831435714</c:v>
                </c:pt>
                <c:pt idx="9252">
                  <c:v>-0.62850392741441685</c:v>
                </c:pt>
                <c:pt idx="9253">
                  <c:v>0.28867628909097731</c:v>
                </c:pt>
                <c:pt idx="9254">
                  <c:v>12.598130062326126</c:v>
                </c:pt>
                <c:pt idx="9255">
                  <c:v>-8.3837042924740537</c:v>
                </c:pt>
                <c:pt idx="9256">
                  <c:v>8.6462586799900301</c:v>
                </c:pt>
                <c:pt idx="9257">
                  <c:v>-9.8672787397096631</c:v>
                </c:pt>
                <c:pt idx="9258">
                  <c:v>0.48494600895519668</c:v>
                </c:pt>
                <c:pt idx="9259">
                  <c:v>-0.16992500144231246</c:v>
                </c:pt>
                <c:pt idx="9260">
                  <c:v>0.12553088208385882</c:v>
                </c:pt>
                <c:pt idx="9261">
                  <c:v>-10.518325307690866</c:v>
                </c:pt>
                <c:pt idx="9262">
                  <c:v>-6.5588341627576707E-2</c:v>
                </c:pt>
                <c:pt idx="9263">
                  <c:v>-11.381002109550927</c:v>
                </c:pt>
                <c:pt idx="9264">
                  <c:v>0.17508670655809139</c:v>
                </c:pt>
                <c:pt idx="9265">
                  <c:v>1.1292830169449661</c:v>
                </c:pt>
                <c:pt idx="9266">
                  <c:v>-0.44305187544844055</c:v>
                </c:pt>
                <c:pt idx="9267">
                  <c:v>-0.69638378338957929</c:v>
                </c:pt>
                <c:pt idx="9268">
                  <c:v>-1.0660891904577723</c:v>
                </c:pt>
                <c:pt idx="9269">
                  <c:v>-11.059344460824425</c:v>
                </c:pt>
                <c:pt idx="9270">
                  <c:v>-12.287904726065419</c:v>
                </c:pt>
                <c:pt idx="9271">
                  <c:v>6.0732489820306386</c:v>
                </c:pt>
                <c:pt idx="9272">
                  <c:v>-10.228818690495881</c:v>
                </c:pt>
                <c:pt idx="9273">
                  <c:v>-7.0660891904577721</c:v>
                </c:pt>
                <c:pt idx="9274">
                  <c:v>12.10339709935112</c:v>
                </c:pt>
                <c:pt idx="9275">
                  <c:v>-12.745394216236786</c:v>
                </c:pt>
                <c:pt idx="9276">
                  <c:v>-2.6112840319131397E-2</c:v>
                </c:pt>
                <c:pt idx="9277">
                  <c:v>-2.9077232864423853E-2</c:v>
                </c:pt>
                <c:pt idx="9278">
                  <c:v>-0.18442457113742744</c:v>
                </c:pt>
                <c:pt idx="9279">
                  <c:v>0.13981163114260825</c:v>
                </c:pt>
                <c:pt idx="9280">
                  <c:v>-4.376559186842946E-2</c:v>
                </c:pt>
                <c:pt idx="9281">
                  <c:v>-9.4478716841641802E-2</c:v>
                </c:pt>
                <c:pt idx="9282">
                  <c:v>-7.5187496394219094E-2</c:v>
                </c:pt>
                <c:pt idx="9283">
                  <c:v>-4.6364101207190507E-3</c:v>
                </c:pt>
                <c:pt idx="9284">
                  <c:v>-7.3393258748683382E-2</c:v>
                </c:pt>
                <c:pt idx="9285">
                  <c:v>-0.14470501145303544</c:v>
                </c:pt>
                <c:pt idx="9286">
                  <c:v>4.1634488707963789E-2</c:v>
                </c:pt>
                <c:pt idx="9287">
                  <c:v>-9.5208306411117952E-2</c:v>
                </c:pt>
                <c:pt idx="9288">
                  <c:v>-0.23070768954845183</c:v>
                </c:pt>
                <c:pt idx="9289">
                  <c:v>0.21011409155801097</c:v>
                </c:pt>
                <c:pt idx="9290">
                  <c:v>-0.48423500963786981</c:v>
                </c:pt>
                <c:pt idx="9291">
                  <c:v>0</c:v>
                </c:pt>
                <c:pt idx="9292">
                  <c:v>-9.4859186341441165E-2</c:v>
                </c:pt>
                <c:pt idx="9293">
                  <c:v>6.6813352349806399E-2</c:v>
                </c:pt>
                <c:pt idx="9294">
                  <c:v>0</c:v>
                </c:pt>
                <c:pt idx="9295">
                  <c:v>-0.12659756977821213</c:v>
                </c:pt>
                <c:pt idx="9296">
                  <c:v>0.65896308216493304</c:v>
                </c:pt>
                <c:pt idx="9297">
                  <c:v>-0.12382858685285836</c:v>
                </c:pt>
                <c:pt idx="9298">
                  <c:v>-0.16227142889887697</c:v>
                </c:pt>
                <c:pt idx="9299">
                  <c:v>-0.16025252675636836</c:v>
                </c:pt>
                <c:pt idx="9300">
                  <c:v>0.31526436460635154</c:v>
                </c:pt>
                <c:pt idx="9301">
                  <c:v>-6.7891656626391621E-3</c:v>
                </c:pt>
                <c:pt idx="9302">
                  <c:v>-8.4392187290372248E-2</c:v>
                </c:pt>
                <c:pt idx="9303">
                  <c:v>-6.6342494828695822E-2</c:v>
                </c:pt>
                <c:pt idx="9304">
                  <c:v>-0.28355980316519241</c:v>
                </c:pt>
                <c:pt idx="9305">
                  <c:v>5.3905213485372638E-2</c:v>
                </c:pt>
                <c:pt idx="9306">
                  <c:v>0.10187961401921306</c:v>
                </c:pt>
                <c:pt idx="9307">
                  <c:v>-1.6873818564396053E-2</c:v>
                </c:pt>
                <c:pt idx="9308">
                  <c:v>0.68299458368168275</c:v>
                </c:pt>
                <c:pt idx="9309">
                  <c:v>-0.14712687265609356</c:v>
                </c:pt>
                <c:pt idx="9310">
                  <c:v>6.7462967778738878E-2</c:v>
                </c:pt>
                <c:pt idx="9311">
                  <c:v>-1.814734671025936E-2</c:v>
                </c:pt>
                <c:pt idx="9312">
                  <c:v>-0.20645087746742652</c:v>
                </c:pt>
                <c:pt idx="9313">
                  <c:v>-0.50601115932633411</c:v>
                </c:pt>
                <c:pt idx="9314">
                  <c:v>0.10691520391651189</c:v>
                </c:pt>
                <c:pt idx="9315">
                  <c:v>2.6092100469678332</c:v>
                </c:pt>
                <c:pt idx="9316">
                  <c:v>1.1390640377375516</c:v>
                </c:pt>
                <c:pt idx="9317">
                  <c:v>3.813512888677098E-2</c:v>
                </c:pt>
                <c:pt idx="9318">
                  <c:v>-0.24100809950379515</c:v>
                </c:pt>
                <c:pt idx="9319">
                  <c:v>0.41383874969521822</c:v>
                </c:pt>
                <c:pt idx="9320">
                  <c:v>-0.58921197372251388</c:v>
                </c:pt>
                <c:pt idx="9321">
                  <c:v>-0.82312223791592087</c:v>
                </c:pt>
                <c:pt idx="9322">
                  <c:v>-8.0606959316875546</c:v>
                </c:pt>
                <c:pt idx="9323">
                  <c:v>9.0454950945503598E-2</c:v>
                </c:pt>
                <c:pt idx="9324">
                  <c:v>0.31567588557502352</c:v>
                </c:pt>
                <c:pt idx="9325">
                  <c:v>0.16646114613874077</c:v>
                </c:pt>
                <c:pt idx="9326">
                  <c:v>-2.2474767416727293</c:v>
                </c:pt>
                <c:pt idx="9327">
                  <c:v>-0.32180791536787146</c:v>
                </c:pt>
                <c:pt idx="9328">
                  <c:v>-12.344388385403166</c:v>
                </c:pt>
                <c:pt idx="9329">
                  <c:v>-7.6486571760385464</c:v>
                </c:pt>
                <c:pt idx="9330">
                  <c:v>-7.0660891904577721</c:v>
                </c:pt>
                <c:pt idx="9331">
                  <c:v>-0.99284020842713405</c:v>
                </c:pt>
                <c:pt idx="9332">
                  <c:v>-1.2072832300574972E-2</c:v>
                </c:pt>
                <c:pt idx="9333">
                  <c:v>0.6391182707680616</c:v>
                </c:pt>
                <c:pt idx="9334">
                  <c:v>0.58761695416713378</c:v>
                </c:pt>
                <c:pt idx="9335">
                  <c:v>-1.556393348524385</c:v>
                </c:pt>
                <c:pt idx="9336">
                  <c:v>-0.80030016452365371</c:v>
                </c:pt>
                <c:pt idx="9337">
                  <c:v>-0.45667786728835696</c:v>
                </c:pt>
                <c:pt idx="9338">
                  <c:v>-8.0624959257337636</c:v>
                </c:pt>
                <c:pt idx="9339">
                  <c:v>0.67318968373289145</c:v>
                </c:pt>
                <c:pt idx="9340">
                  <c:v>-0.1816068064899479</c:v>
                </c:pt>
                <c:pt idx="9341">
                  <c:v>-1.5384580606320386</c:v>
                </c:pt>
                <c:pt idx="9342">
                  <c:v>13.459815807989591</c:v>
                </c:pt>
                <c:pt idx="9343">
                  <c:v>11.982518300421887</c:v>
                </c:pt>
                <c:pt idx="9344">
                  <c:v>-0.7332134593050984</c:v>
                </c:pt>
                <c:pt idx="9345">
                  <c:v>-8.0588936890535692</c:v>
                </c:pt>
                <c:pt idx="9346">
                  <c:v>-5.0874628412503391</c:v>
                </c:pt>
                <c:pt idx="9347">
                  <c:v>-0.50344346929590011</c:v>
                </c:pt>
                <c:pt idx="9348">
                  <c:v>-7.2603748956839909E-2</c:v>
                </c:pt>
                <c:pt idx="9349">
                  <c:v>1.3479233034203069</c:v>
                </c:pt>
                <c:pt idx="9350">
                  <c:v>-0.87446911791614124</c:v>
                </c:pt>
                <c:pt idx="9351">
                  <c:v>-4.1820175694627058E-2</c:v>
                </c:pt>
                <c:pt idx="9352">
                  <c:v>0.19794463626887823</c:v>
                </c:pt>
                <c:pt idx="9353">
                  <c:v>-0.77657745006506274</c:v>
                </c:pt>
                <c:pt idx="9354">
                  <c:v>-0.28010791919273514</c:v>
                </c:pt>
                <c:pt idx="9355">
                  <c:v>-1.9792002205637356</c:v>
                </c:pt>
                <c:pt idx="9356">
                  <c:v>-0.15200309344504978</c:v>
                </c:pt>
                <c:pt idx="9357">
                  <c:v>6.5588341627576582E-2</c:v>
                </c:pt>
                <c:pt idx="9358">
                  <c:v>-0.111968431642797</c:v>
                </c:pt>
                <c:pt idx="9359">
                  <c:v>-0.6775376725418637</c:v>
                </c:pt>
                <c:pt idx="9360">
                  <c:v>-0.41503749927884404</c:v>
                </c:pt>
                <c:pt idx="9361">
                  <c:v>0.13620438359831105</c:v>
                </c:pt>
                <c:pt idx="9362">
                  <c:v>-0.30620763676559604</c:v>
                </c:pt>
                <c:pt idx="9363">
                  <c:v>3.8073549220576037</c:v>
                </c:pt>
                <c:pt idx="9364">
                  <c:v>1.5077946401986961</c:v>
                </c:pt>
                <c:pt idx="9365">
                  <c:v>0.69259401674165832</c:v>
                </c:pt>
                <c:pt idx="9366">
                  <c:v>9.8667637673533513</c:v>
                </c:pt>
                <c:pt idx="9367">
                  <c:v>-0.73696559416620622</c:v>
                </c:pt>
                <c:pt idx="9368">
                  <c:v>9.9667457608995313</c:v>
                </c:pt>
                <c:pt idx="9369">
                  <c:v>-0.10060394093840574</c:v>
                </c:pt>
                <c:pt idx="9370">
                  <c:v>-0.67566941489733323</c:v>
                </c:pt>
                <c:pt idx="9371">
                  <c:v>-3.0616022496684407</c:v>
                </c:pt>
                <c:pt idx="9372">
                  <c:v>0.27910127067586937</c:v>
                </c:pt>
                <c:pt idx="9373">
                  <c:v>7.0660891904577738</c:v>
                </c:pt>
                <c:pt idx="9374">
                  <c:v>-1.7417665804300273</c:v>
                </c:pt>
                <c:pt idx="9375">
                  <c:v>-0.90046432644908558</c:v>
                </c:pt>
                <c:pt idx="9376">
                  <c:v>0.38187063534364446</c:v>
                </c:pt>
                <c:pt idx="9377">
                  <c:v>3.2034265038149176E-16</c:v>
                </c:pt>
                <c:pt idx="9378">
                  <c:v>8.0624959257337636</c:v>
                </c:pt>
                <c:pt idx="9379">
                  <c:v>2.1096244911744981</c:v>
                </c:pt>
                <c:pt idx="9380">
                  <c:v>-3.312939311660108</c:v>
                </c:pt>
                <c:pt idx="9381">
                  <c:v>1.3785116232537298</c:v>
                </c:pt>
                <c:pt idx="9382">
                  <c:v>-3.5800721427846786E-2</c:v>
                </c:pt>
                <c:pt idx="9383">
                  <c:v>-0.37736708131278895</c:v>
                </c:pt>
                <c:pt idx="9384">
                  <c:v>-5.9228321394775394</c:v>
                </c:pt>
                <c:pt idx="9385">
                  <c:v>7.0660891904577738</c:v>
                </c:pt>
                <c:pt idx="9386">
                  <c:v>4.8909600480946197E-2</c:v>
                </c:pt>
                <c:pt idx="9387">
                  <c:v>-0.83650126771712052</c:v>
                </c:pt>
                <c:pt idx="9388">
                  <c:v>-8.2304207950923836</c:v>
                </c:pt>
                <c:pt idx="9389">
                  <c:v>6.4429434958487288</c:v>
                </c:pt>
                <c:pt idx="9390">
                  <c:v>-0.23619822086147826</c:v>
                </c:pt>
                <c:pt idx="9391">
                  <c:v>-0.64873841115447106</c:v>
                </c:pt>
                <c:pt idx="9392">
                  <c:v>9.2304207950923818</c:v>
                </c:pt>
                <c:pt idx="9393">
                  <c:v>0.14543043952156368</c:v>
                </c:pt>
                <c:pt idx="9394">
                  <c:v>5.9609489138155662E-2</c:v>
                </c:pt>
                <c:pt idx="9395">
                  <c:v>0.47732177753318666</c:v>
                </c:pt>
                <c:pt idx="9396">
                  <c:v>-8.8683081332894673</c:v>
                </c:pt>
                <c:pt idx="9397">
                  <c:v>1.4646775964401261E-2</c:v>
                </c:pt>
                <c:pt idx="9398">
                  <c:v>0.10350457575385998</c:v>
                </c:pt>
                <c:pt idx="9399">
                  <c:v>4.0435899925766343E-2</c:v>
                </c:pt>
                <c:pt idx="9400">
                  <c:v>-4.0517135287724111E-2</c:v>
                </c:pt>
                <c:pt idx="9401">
                  <c:v>-0.25165213739725584</c:v>
                </c:pt>
                <c:pt idx="9402">
                  <c:v>0.40209844357134567</c:v>
                </c:pt>
                <c:pt idx="9403">
                  <c:v>-0.16992500144231226</c:v>
                </c:pt>
                <c:pt idx="9404">
                  <c:v>-8.6462586799900301</c:v>
                </c:pt>
                <c:pt idx="9405">
                  <c:v>-0.92527825131256936</c:v>
                </c:pt>
                <c:pt idx="9406">
                  <c:v>0.50206056151620926</c:v>
                </c:pt>
                <c:pt idx="9407">
                  <c:v>0.92563878987270809</c:v>
                </c:pt>
                <c:pt idx="9408">
                  <c:v>-0.27417496343899428</c:v>
                </c:pt>
                <c:pt idx="9409">
                  <c:v>-1.2085519628874177</c:v>
                </c:pt>
                <c:pt idx="9410">
                  <c:v>-8.6450579349844769</c:v>
                </c:pt>
                <c:pt idx="9411">
                  <c:v>0.38332863955150565</c:v>
                </c:pt>
                <c:pt idx="9412">
                  <c:v>2.2096483112465548</c:v>
                </c:pt>
                <c:pt idx="9413">
                  <c:v>-2.9526942852216433</c:v>
                </c:pt>
                <c:pt idx="9414">
                  <c:v>10.759610821875045</c:v>
                </c:pt>
                <c:pt idx="9415">
                  <c:v>-0.24792276782727588</c:v>
                </c:pt>
                <c:pt idx="9416">
                  <c:v>11.087462841250339</c:v>
                </c:pt>
                <c:pt idx="9417">
                  <c:v>7.6486571760385464</c:v>
                </c:pt>
                <c:pt idx="9418">
                  <c:v>-0.91713714683478365</c:v>
                </c:pt>
                <c:pt idx="9419">
                  <c:v>-1.9094877070945577</c:v>
                </c:pt>
                <c:pt idx="9420">
                  <c:v>1.3451354860486875</c:v>
                </c:pt>
                <c:pt idx="9421">
                  <c:v>-0.85292593768572511</c:v>
                </c:pt>
                <c:pt idx="9422">
                  <c:v>-0.21412480535284714</c:v>
                </c:pt>
                <c:pt idx="9423">
                  <c:v>4.4394119358453436E-2</c:v>
                </c:pt>
                <c:pt idx="9424">
                  <c:v>-3.6115961250118907E-2</c:v>
                </c:pt>
                <c:pt idx="9425">
                  <c:v>0.43466630602777651</c:v>
                </c:pt>
                <c:pt idx="9426">
                  <c:v>0.28531132612062826</c:v>
                </c:pt>
                <c:pt idx="9427">
                  <c:v>-0.41503749927884381</c:v>
                </c:pt>
                <c:pt idx="9428">
                  <c:v>0.15797297029426416</c:v>
                </c:pt>
                <c:pt idx="9429">
                  <c:v>-0.65450343397423305</c:v>
                </c:pt>
                <c:pt idx="9430">
                  <c:v>0.75207248655641445</c:v>
                </c:pt>
                <c:pt idx="9431">
                  <c:v>-0.99845563406388294</c:v>
                </c:pt>
                <c:pt idx="9432">
                  <c:v>1.5801615144573351</c:v>
                </c:pt>
                <c:pt idx="9433">
                  <c:v>0.35614381022527558</c:v>
                </c:pt>
                <c:pt idx="9434">
                  <c:v>-4.4108318815790595</c:v>
                </c:pt>
                <c:pt idx="9435">
                  <c:v>-6.433464175212375E-2</c:v>
                </c:pt>
                <c:pt idx="9436">
                  <c:v>-10.381182412624446</c:v>
                </c:pt>
                <c:pt idx="9437">
                  <c:v>1.3161745676570649</c:v>
                </c:pt>
                <c:pt idx="9438">
                  <c:v>-1.5405683813627029</c:v>
                </c:pt>
                <c:pt idx="9439">
                  <c:v>10.229219383469125</c:v>
                </c:pt>
                <c:pt idx="9440">
                  <c:v>0</c:v>
                </c:pt>
                <c:pt idx="9441">
                  <c:v>0.38453038476125884</c:v>
                </c:pt>
                <c:pt idx="9442">
                  <c:v>-5.243740776427928</c:v>
                </c:pt>
                <c:pt idx="9443">
                  <c:v>0.14450358345105049</c:v>
                </c:pt>
                <c:pt idx="9444">
                  <c:v>-8.2913736313911454E-3</c:v>
                </c:pt>
                <c:pt idx="9445">
                  <c:v>2.8930160979552935</c:v>
                </c:pt>
                <c:pt idx="9446">
                  <c:v>-0.5257845647863828</c:v>
                </c:pt>
                <c:pt idx="9447">
                  <c:v>-2.8461514377508403</c:v>
                </c:pt>
                <c:pt idx="9448">
                  <c:v>0.70999854656593675</c:v>
                </c:pt>
                <c:pt idx="9449">
                  <c:v>-0.20881401483590745</c:v>
                </c:pt>
                <c:pt idx="9450">
                  <c:v>8.9473934245676912</c:v>
                </c:pt>
                <c:pt idx="9451">
                  <c:v>0.24691474047051698</c:v>
                </c:pt>
                <c:pt idx="9452">
                  <c:v>0.3166723694358673</c:v>
                </c:pt>
                <c:pt idx="9453">
                  <c:v>9.6444571875092606</c:v>
                </c:pt>
                <c:pt idx="9454">
                  <c:v>0.12709681628827715</c:v>
                </c:pt>
                <c:pt idx="9455">
                  <c:v>0.43097904314786534</c:v>
                </c:pt>
                <c:pt idx="9456">
                  <c:v>-0.17615695515382671</c:v>
                </c:pt>
                <c:pt idx="9457">
                  <c:v>-6.208250877085688E-2</c:v>
                </c:pt>
                <c:pt idx="9458">
                  <c:v>1.094337768658179E-2</c:v>
                </c:pt>
                <c:pt idx="9459">
                  <c:v>-1.2012582082471042</c:v>
                </c:pt>
                <c:pt idx="9460">
                  <c:v>-3.8474147814635179E-2</c:v>
                </c:pt>
                <c:pt idx="9461">
                  <c:v>4.4394119358453436E-2</c:v>
                </c:pt>
                <c:pt idx="9462">
                  <c:v>-10.583082767502933</c:v>
                </c:pt>
                <c:pt idx="9463">
                  <c:v>1.1834021361432041</c:v>
                </c:pt>
                <c:pt idx="9464">
                  <c:v>-0.10128333583718171</c:v>
                </c:pt>
                <c:pt idx="9465">
                  <c:v>-0.21254463538010077</c:v>
                </c:pt>
                <c:pt idx="9466">
                  <c:v>1.7565872742898669E-2</c:v>
                </c:pt>
                <c:pt idx="9467">
                  <c:v>-0.17333160288556176</c:v>
                </c:pt>
                <c:pt idx="9468">
                  <c:v>0.48849966121986504</c:v>
                </c:pt>
                <c:pt idx="9469">
                  <c:v>0.73289592985715923</c:v>
                </c:pt>
                <c:pt idx="9470">
                  <c:v>0.78756455629759703</c:v>
                </c:pt>
                <c:pt idx="9471">
                  <c:v>0.49044151035686057</c:v>
                </c:pt>
                <c:pt idx="9472">
                  <c:v>0.89282719496845864</c:v>
                </c:pt>
                <c:pt idx="9473">
                  <c:v>7.9230326979352478E-2</c:v>
                </c:pt>
                <c:pt idx="9474">
                  <c:v>-1.440534359215401E-3</c:v>
                </c:pt>
                <c:pt idx="9475">
                  <c:v>0.50248030323720716</c:v>
                </c:pt>
                <c:pt idx="9476">
                  <c:v>0.73696559416620622</c:v>
                </c:pt>
                <c:pt idx="9477">
                  <c:v>-2.2324546671454164E-2</c:v>
                </c:pt>
                <c:pt idx="9478">
                  <c:v>0.14937762403822671</c:v>
                </c:pt>
                <c:pt idx="9479">
                  <c:v>-0.88760217551203624</c:v>
                </c:pt>
                <c:pt idx="9480">
                  <c:v>-0.47870164556761402</c:v>
                </c:pt>
                <c:pt idx="9481">
                  <c:v>0.81942775435817916</c:v>
                </c:pt>
                <c:pt idx="9482">
                  <c:v>-2.0464102559715577E-2</c:v>
                </c:pt>
                <c:pt idx="9483">
                  <c:v>0.58016948953225655</c:v>
                </c:pt>
                <c:pt idx="9484">
                  <c:v>0.30647152242680614</c:v>
                </c:pt>
                <c:pt idx="9485">
                  <c:v>-10.917123403264748</c:v>
                </c:pt>
                <c:pt idx="9486">
                  <c:v>-0.998198507519231</c:v>
                </c:pt>
                <c:pt idx="9487">
                  <c:v>-15.162207728046056</c:v>
                </c:pt>
                <c:pt idx="9488">
                  <c:v>0.23763613339965861</c:v>
                </c:pt>
                <c:pt idx="9489">
                  <c:v>-0.65764695462263933</c:v>
                </c:pt>
                <c:pt idx="9490">
                  <c:v>-0.2262094654948231</c:v>
                </c:pt>
                <c:pt idx="9491">
                  <c:v>0.15970261827594709</c:v>
                </c:pt>
                <c:pt idx="9492">
                  <c:v>-5.511346406228175E-2</c:v>
                </c:pt>
                <c:pt idx="9493">
                  <c:v>9.0197808971578142E-2</c:v>
                </c:pt>
                <c:pt idx="9494">
                  <c:v>0.39104566806595525</c:v>
                </c:pt>
                <c:pt idx="9495">
                  <c:v>-0.12228744335491498</c:v>
                </c:pt>
                <c:pt idx="9496">
                  <c:v>0.27915407119707086</c:v>
                </c:pt>
                <c:pt idx="9497">
                  <c:v>0.21244961808886934</c:v>
                </c:pt>
                <c:pt idx="9498">
                  <c:v>0.13784953527357174</c:v>
                </c:pt>
                <c:pt idx="9499">
                  <c:v>-0.22555970041513101</c:v>
                </c:pt>
                <c:pt idx="9500">
                  <c:v>0.40798274174489368</c:v>
                </c:pt>
                <c:pt idx="9501">
                  <c:v>-1.0815298854965982</c:v>
                </c:pt>
                <c:pt idx="9502">
                  <c:v>1.6545034339742335</c:v>
                </c:pt>
                <c:pt idx="9503">
                  <c:v>-1.9991475187466114E-2</c:v>
                </c:pt>
                <c:pt idx="9504">
                  <c:v>-0.36257007938470825</c:v>
                </c:pt>
                <c:pt idx="9505">
                  <c:v>0.33191986654452382</c:v>
                </c:pt>
                <c:pt idx="9506">
                  <c:v>0.31513892922472325</c:v>
                </c:pt>
                <c:pt idx="9507">
                  <c:v>0.10691520391651219</c:v>
                </c:pt>
                <c:pt idx="9508">
                  <c:v>-1.0822879111379671</c:v>
                </c:pt>
                <c:pt idx="9509">
                  <c:v>-0.35363695461470046</c:v>
                </c:pt>
                <c:pt idx="9510">
                  <c:v>0.76840731287974728</c:v>
                </c:pt>
                <c:pt idx="9511">
                  <c:v>0.24587385467561085</c:v>
                </c:pt>
                <c:pt idx="9512">
                  <c:v>0.25153876699596411</c:v>
                </c:pt>
                <c:pt idx="9513">
                  <c:v>-0.27712923571958059</c:v>
                </c:pt>
                <c:pt idx="9514">
                  <c:v>-0.548304030142308</c:v>
                </c:pt>
                <c:pt idx="9515">
                  <c:v>9.7604427459966399</c:v>
                </c:pt>
                <c:pt idx="9516">
                  <c:v>-13.468369487109527</c:v>
                </c:pt>
                <c:pt idx="9517">
                  <c:v>-0.2326607567902754</c:v>
                </c:pt>
                <c:pt idx="9518">
                  <c:v>-0.41383874969521833</c:v>
                </c:pt>
                <c:pt idx="9519">
                  <c:v>0.94877467664482706</c:v>
                </c:pt>
                <c:pt idx="9520">
                  <c:v>7.1553261025033774E-2</c:v>
                </c:pt>
                <c:pt idx="9521">
                  <c:v>-2.6952964148651328</c:v>
                </c:pt>
                <c:pt idx="9522">
                  <c:v>-10.759610821875045</c:v>
                </c:pt>
                <c:pt idx="9523">
                  <c:v>0.40329894793874499</c:v>
                </c:pt>
                <c:pt idx="9524">
                  <c:v>6.0732489820306386</c:v>
                </c:pt>
                <c:pt idx="9525">
                  <c:v>0.99879925499444855</c:v>
                </c:pt>
                <c:pt idx="9526">
                  <c:v>8.0606959316875546</c:v>
                </c:pt>
                <c:pt idx="9527">
                  <c:v>-1.3207303405297404</c:v>
                </c:pt>
                <c:pt idx="9528">
                  <c:v>-10.759888183221834</c:v>
                </c:pt>
                <c:pt idx="9529">
                  <c:v>-5.7548875021634682</c:v>
                </c:pt>
                <c:pt idx="9530">
                  <c:v>-0.3546648812993623</c:v>
                </c:pt>
                <c:pt idx="9531">
                  <c:v>-10.814048332230835</c:v>
                </c:pt>
                <c:pt idx="9532">
                  <c:v>-7.0660891904577721</c:v>
                </c:pt>
                <c:pt idx="9533">
                  <c:v>-7.0660891904577721</c:v>
                </c:pt>
                <c:pt idx="9534">
                  <c:v>-10.966024713800364</c:v>
                </c:pt>
                <c:pt idx="9535">
                  <c:v>-7.0660891904577721</c:v>
                </c:pt>
                <c:pt idx="9536">
                  <c:v>0.44353451852687881</c:v>
                </c:pt>
                <c:pt idx="9537">
                  <c:v>-5.0874628412503391</c:v>
                </c:pt>
                <c:pt idx="9538">
                  <c:v>5.6426544445649718</c:v>
                </c:pt>
                <c:pt idx="9539">
                  <c:v>-9.2304207950923818</c:v>
                </c:pt>
                <c:pt idx="9540">
                  <c:v>11.840384550711667</c:v>
                </c:pt>
                <c:pt idx="9541">
                  <c:v>8.5894572552354512E-2</c:v>
                </c:pt>
                <c:pt idx="9542">
                  <c:v>8.5575731706073993E-2</c:v>
                </c:pt>
                <c:pt idx="9543">
                  <c:v>3.6926568998357411E-2</c:v>
                </c:pt>
                <c:pt idx="9544">
                  <c:v>-0.60432782558808729</c:v>
                </c:pt>
                <c:pt idx="9545">
                  <c:v>1.3219280948873626</c:v>
                </c:pt>
                <c:pt idx="9546">
                  <c:v>-0.61470984411520813</c:v>
                </c:pt>
                <c:pt idx="9547">
                  <c:v>-0.73504711643550669</c:v>
                </c:pt>
                <c:pt idx="9548">
                  <c:v>1.1926450779423958</c:v>
                </c:pt>
                <c:pt idx="9549">
                  <c:v>-0.11808606992269463</c:v>
                </c:pt>
                <c:pt idx="9550">
                  <c:v>8.7462841250339401E-2</c:v>
                </c:pt>
                <c:pt idx="9551">
                  <c:v>-0.14130009183801395</c:v>
                </c:pt>
                <c:pt idx="9552">
                  <c:v>-0.85973574301171607</c:v>
                </c:pt>
                <c:pt idx="9553">
                  <c:v>0.5501970825604795</c:v>
                </c:pt>
                <c:pt idx="9554">
                  <c:v>0.39496121200629447</c:v>
                </c:pt>
                <c:pt idx="9555">
                  <c:v>1.1375035237499351</c:v>
                </c:pt>
                <c:pt idx="9556">
                  <c:v>2.2269163841032627E-2</c:v>
                </c:pt>
                <c:pt idx="9557">
                  <c:v>0.48215169513738049</c:v>
                </c:pt>
                <c:pt idx="9558">
                  <c:v>-2.0219783690954944</c:v>
                </c:pt>
                <c:pt idx="9559">
                  <c:v>0.40987579416306491</c:v>
                </c:pt>
                <c:pt idx="9560">
                  <c:v>0.25789110255783437</c:v>
                </c:pt>
                <c:pt idx="9561">
                  <c:v>-0.20704445700301191</c:v>
                </c:pt>
                <c:pt idx="9562">
                  <c:v>-0.83803252033660702</c:v>
                </c:pt>
                <c:pt idx="9563">
                  <c:v>1.0395283641866373</c:v>
                </c:pt>
                <c:pt idx="9564">
                  <c:v>-1.4213859219700965E-2</c:v>
                </c:pt>
                <c:pt idx="9565">
                  <c:v>0.16550894800488167</c:v>
                </c:pt>
                <c:pt idx="9566">
                  <c:v>-0.20645087746742632</c:v>
                </c:pt>
                <c:pt idx="9567">
                  <c:v>-0.33120590847537307</c:v>
                </c:pt>
                <c:pt idx="9568">
                  <c:v>1.147753620443692</c:v>
                </c:pt>
                <c:pt idx="9569">
                  <c:v>0.21530567535356784</c:v>
                </c:pt>
                <c:pt idx="9570">
                  <c:v>8.8672787397096631</c:v>
                </c:pt>
                <c:pt idx="9571">
                  <c:v>-1.1154772174199363</c:v>
                </c:pt>
                <c:pt idx="9572">
                  <c:v>-0.24507076031368402</c:v>
                </c:pt>
                <c:pt idx="9573">
                  <c:v>1.2584533789471823</c:v>
                </c:pt>
                <c:pt idx="9574">
                  <c:v>-5.5647846187835261</c:v>
                </c:pt>
                <c:pt idx="9575">
                  <c:v>-0.5516424275211298</c:v>
                </c:pt>
                <c:pt idx="9576">
                  <c:v>10.059344460824425</c:v>
                </c:pt>
                <c:pt idx="9577">
                  <c:v>-11.451382851019591</c:v>
                </c:pt>
                <c:pt idx="9578">
                  <c:v>-0.46428101829869273</c:v>
                </c:pt>
                <c:pt idx="9579">
                  <c:v>-1.3468027635263913</c:v>
                </c:pt>
                <c:pt idx="9580">
                  <c:v>-0.16463070177279962</c:v>
                </c:pt>
                <c:pt idx="9581">
                  <c:v>1.6621632927568741</c:v>
                </c:pt>
                <c:pt idx="9582">
                  <c:v>0.8624964762500652</c:v>
                </c:pt>
                <c:pt idx="9583">
                  <c:v>6.0541541935050874E-2</c:v>
                </c:pt>
                <c:pt idx="9584">
                  <c:v>0.61508248909749197</c:v>
                </c:pt>
                <c:pt idx="9585">
                  <c:v>-0.68965987938784923</c:v>
                </c:pt>
                <c:pt idx="9586">
                  <c:v>9.0606959316875546</c:v>
                </c:pt>
                <c:pt idx="9587">
                  <c:v>4.2631846787406413</c:v>
                </c:pt>
                <c:pt idx="9588">
                  <c:v>0.56012674764838566</c:v>
                </c:pt>
                <c:pt idx="9589">
                  <c:v>0.29176612437711008</c:v>
                </c:pt>
                <c:pt idx="9590">
                  <c:v>1.2439255828860891</c:v>
                </c:pt>
                <c:pt idx="9591">
                  <c:v>-0.18544558677869061</c:v>
                </c:pt>
                <c:pt idx="9592">
                  <c:v>8.8683081332894673</c:v>
                </c:pt>
                <c:pt idx="9593">
                  <c:v>2.0301619705102527</c:v>
                </c:pt>
                <c:pt idx="9594">
                  <c:v>5.5647846187835261</c:v>
                </c:pt>
                <c:pt idx="9595">
                  <c:v>-2.2344652536370231</c:v>
                </c:pt>
                <c:pt idx="9596">
                  <c:v>-7.0660891904577721</c:v>
                </c:pt>
                <c:pt idx="9597">
                  <c:v>-13.468369487109527</c:v>
                </c:pt>
                <c:pt idx="9598">
                  <c:v>0.99759750978469552</c:v>
                </c:pt>
                <c:pt idx="9599">
                  <c:v>0.13750352374993532</c:v>
                </c:pt>
                <c:pt idx="9600">
                  <c:v>-0.77674980169501096</c:v>
                </c:pt>
                <c:pt idx="9601">
                  <c:v>1.6674246609131294</c:v>
                </c:pt>
                <c:pt idx="9602">
                  <c:v>-7.0624959257337645</c:v>
                </c:pt>
                <c:pt idx="9603">
                  <c:v>0.58046110848621535</c:v>
                </c:pt>
                <c:pt idx="9604">
                  <c:v>-7.0660891904577721</c:v>
                </c:pt>
                <c:pt idx="9605">
                  <c:v>-1.7935491225325739</c:v>
                </c:pt>
                <c:pt idx="9606">
                  <c:v>0.32650082467718644</c:v>
                </c:pt>
                <c:pt idx="9607">
                  <c:v>-10.966265102877133</c:v>
                </c:pt>
                <c:pt idx="9608">
                  <c:v>7.0660891904577721</c:v>
                </c:pt>
                <c:pt idx="9609">
                  <c:v>-0.19525629139893369</c:v>
                </c:pt>
                <c:pt idx="9610">
                  <c:v>10.059795091795101</c:v>
                </c:pt>
                <c:pt idx="9611">
                  <c:v>4.0628585954043093</c:v>
                </c:pt>
                <c:pt idx="9612">
                  <c:v>-1.4266254735540558</c:v>
                </c:pt>
                <c:pt idx="9613">
                  <c:v>-8.1388326840655001E-2</c:v>
                </c:pt>
                <c:pt idx="9614">
                  <c:v>-0.92910416359903658</c:v>
                </c:pt>
                <c:pt idx="9615">
                  <c:v>0.69043717027845297</c:v>
                </c:pt>
                <c:pt idx="9616">
                  <c:v>9.9662651028771325</c:v>
                </c:pt>
                <c:pt idx="9617">
                  <c:v>-3.6789386489301701</c:v>
                </c:pt>
                <c:pt idx="9618">
                  <c:v>2.5061070800099166</c:v>
                </c:pt>
                <c:pt idx="9619">
                  <c:v>-5.0283130882740847</c:v>
                </c:pt>
                <c:pt idx="9620">
                  <c:v>6.3625209778657377E-2</c:v>
                </c:pt>
                <c:pt idx="9621">
                  <c:v>-2.6438561897747244</c:v>
                </c:pt>
                <c:pt idx="9622">
                  <c:v>-6.4393827153269498</c:v>
                </c:pt>
                <c:pt idx="9623">
                  <c:v>0.17148046794435395</c:v>
                </c:pt>
                <c:pt idx="9624">
                  <c:v>8.3822637581148367</c:v>
                </c:pt>
                <c:pt idx="9625">
                  <c:v>0.32147732311650584</c:v>
                </c:pt>
                <c:pt idx="9626">
                  <c:v>-8.0624959257337636</c:v>
                </c:pt>
                <c:pt idx="9627">
                  <c:v>-7.3462161941021065E-2</c:v>
                </c:pt>
                <c:pt idx="9628">
                  <c:v>-0.92199748799872694</c:v>
                </c:pt>
                <c:pt idx="9629">
                  <c:v>-0.58016948953225667</c:v>
                </c:pt>
                <c:pt idx="9630">
                  <c:v>-0.47450815096393273</c:v>
                </c:pt>
                <c:pt idx="9631">
                  <c:v>-0.18157030520489736</c:v>
                </c:pt>
                <c:pt idx="9632">
                  <c:v>12.307011018304399</c:v>
                </c:pt>
                <c:pt idx="9633">
                  <c:v>1.4889288760566675</c:v>
                </c:pt>
                <c:pt idx="9634">
                  <c:v>-1.9364478647042025</c:v>
                </c:pt>
                <c:pt idx="9635">
                  <c:v>-7.6486571760385464</c:v>
                </c:pt>
                <c:pt idx="9636">
                  <c:v>-1.7226013680652508</c:v>
                </c:pt>
                <c:pt idx="9637">
                  <c:v>-11.485493915223493</c:v>
                </c:pt>
                <c:pt idx="9638">
                  <c:v>0.50250034052918302</c:v>
                </c:pt>
                <c:pt idx="9639">
                  <c:v>-15.108755848770505</c:v>
                </c:pt>
                <c:pt idx="9640">
                  <c:v>0.975632916730789</c:v>
                </c:pt>
                <c:pt idx="9641">
                  <c:v>-11.229019050893521</c:v>
                </c:pt>
                <c:pt idx="9642">
                  <c:v>8.3837042924740537</c:v>
                </c:pt>
                <c:pt idx="9643">
                  <c:v>0.74332477527238761</c:v>
                </c:pt>
                <c:pt idx="9644">
                  <c:v>-1.7952332493453864</c:v>
                </c:pt>
                <c:pt idx="9645">
                  <c:v>0.3280541976842038</c:v>
                </c:pt>
                <c:pt idx="9646">
                  <c:v>9.2304207950923818</c:v>
                </c:pt>
                <c:pt idx="9647">
                  <c:v>9.7847323398144295E-2</c:v>
                </c:pt>
                <c:pt idx="9648">
                  <c:v>1.7273154241324868</c:v>
                </c:pt>
                <c:pt idx="9649">
                  <c:v>-11.146568675740786</c:v>
                </c:pt>
                <c:pt idx="9650">
                  <c:v>-0.18089611926331575</c:v>
                </c:pt>
                <c:pt idx="9651">
                  <c:v>-0.30541300810434541</c:v>
                </c:pt>
                <c:pt idx="9652">
                  <c:v>-11.759610821875043</c:v>
                </c:pt>
                <c:pt idx="9653">
                  <c:v>9.0606959316875546</c:v>
                </c:pt>
                <c:pt idx="9654">
                  <c:v>5.7548875021634682</c:v>
                </c:pt>
                <c:pt idx="9655">
                  <c:v>0.10864126000382433</c:v>
                </c:pt>
                <c:pt idx="9656">
                  <c:v>0</c:v>
                </c:pt>
                <c:pt idx="9657">
                  <c:v>5.7548875021634682</c:v>
                </c:pt>
                <c:pt idx="9658">
                  <c:v>0.54806511637553212</c:v>
                </c:pt>
                <c:pt idx="9659">
                  <c:v>-0.72747414518890885</c:v>
                </c:pt>
                <c:pt idx="9660">
                  <c:v>-13.335064632126906</c:v>
                </c:pt>
                <c:pt idx="9661">
                  <c:v>-0.57524734588794435</c:v>
                </c:pt>
                <c:pt idx="9662">
                  <c:v>-0.38646834708207289</c:v>
                </c:pt>
                <c:pt idx="9663">
                  <c:v>-12.248718247933585</c:v>
                </c:pt>
                <c:pt idx="9664">
                  <c:v>-4.8532629199893673</c:v>
                </c:pt>
                <c:pt idx="9665">
                  <c:v>-0.61177533185512278</c:v>
                </c:pt>
                <c:pt idx="9666">
                  <c:v>2.1123291565754189E-2</c:v>
                </c:pt>
                <c:pt idx="9667">
                  <c:v>-9.0046886457936299</c:v>
                </c:pt>
                <c:pt idx="9668">
                  <c:v>-5.5647846187835261</c:v>
                </c:pt>
                <c:pt idx="9669">
                  <c:v>-7.866248611111172</c:v>
                </c:pt>
                <c:pt idx="9670">
                  <c:v>-12.827144190984283</c:v>
                </c:pt>
                <c:pt idx="9671">
                  <c:v>-7.0624959257337645</c:v>
                </c:pt>
                <c:pt idx="9672">
                  <c:v>-0.18057224564182109</c:v>
                </c:pt>
                <c:pt idx="9673">
                  <c:v>-0.22986754189859437</c:v>
                </c:pt>
                <c:pt idx="9674">
                  <c:v>-2.188719374728596</c:v>
                </c:pt>
                <c:pt idx="9675">
                  <c:v>0.18737013590172183</c:v>
                </c:pt>
                <c:pt idx="9676">
                  <c:v>-0.583762754256265</c:v>
                </c:pt>
                <c:pt idx="9677">
                  <c:v>-10.917372079476841</c:v>
                </c:pt>
                <c:pt idx="9678">
                  <c:v>0.14494833591109957</c:v>
                </c:pt>
                <c:pt idx="9679">
                  <c:v>-3.8073549220576037</c:v>
                </c:pt>
                <c:pt idx="9680">
                  <c:v>-10.451554569765362</c:v>
                </c:pt>
                <c:pt idx="9681">
                  <c:v>-13.013148171454763</c:v>
                </c:pt>
                <c:pt idx="9682">
                  <c:v>-0.52356195605701272</c:v>
                </c:pt>
                <c:pt idx="9683">
                  <c:v>0</c:v>
                </c:pt>
                <c:pt idx="9684">
                  <c:v>-0.30351347518886435</c:v>
                </c:pt>
                <c:pt idx="9685">
                  <c:v>-11.416797527606059</c:v>
                </c:pt>
                <c:pt idx="9686">
                  <c:v>-0.12037393842428083</c:v>
                </c:pt>
                <c:pt idx="9687">
                  <c:v>-2.6998157300799432</c:v>
                </c:pt>
                <c:pt idx="9688">
                  <c:v>0.66985139830766915</c:v>
                </c:pt>
                <c:pt idx="9689">
                  <c:v>-10.814315423787811</c:v>
                </c:pt>
                <c:pt idx="9690">
                  <c:v>-6.413033741971591E-2</c:v>
                </c:pt>
                <c:pt idx="9691">
                  <c:v>0.33703498727757064</c:v>
                </c:pt>
                <c:pt idx="9692">
                  <c:v>1.7625006862733434</c:v>
                </c:pt>
                <c:pt idx="9693">
                  <c:v>-8.3837042924740537</c:v>
                </c:pt>
                <c:pt idx="9694">
                  <c:v>-1.8709790768046668</c:v>
                </c:pt>
                <c:pt idx="9695">
                  <c:v>5.7459543773934607</c:v>
                </c:pt>
                <c:pt idx="9696">
                  <c:v>0.20600346079741477</c:v>
                </c:pt>
                <c:pt idx="9697">
                  <c:v>-0.19264507794239591</c:v>
                </c:pt>
                <c:pt idx="9698">
                  <c:v>0.245365757740787</c:v>
                </c:pt>
                <c:pt idx="9699">
                  <c:v>1.3070678965087328</c:v>
                </c:pt>
                <c:pt idx="9700">
                  <c:v>-9.0606959316875546</c:v>
                </c:pt>
                <c:pt idx="9701">
                  <c:v>0.77760757866355179</c:v>
                </c:pt>
                <c:pt idx="9702">
                  <c:v>-0.5219527031953558</c:v>
                </c:pt>
                <c:pt idx="9703">
                  <c:v>8.4374053123072983</c:v>
                </c:pt>
                <c:pt idx="9704">
                  <c:v>-12.451296983981448</c:v>
                </c:pt>
                <c:pt idx="9705">
                  <c:v>0.23746134856722487</c:v>
                </c:pt>
                <c:pt idx="9706">
                  <c:v>11.941658995526698</c:v>
                </c:pt>
                <c:pt idx="9707">
                  <c:v>0.70009309142673437</c:v>
                </c:pt>
                <c:pt idx="9708">
                  <c:v>6.4705689387815249E-2</c:v>
                </c:pt>
                <c:pt idx="9709">
                  <c:v>0.45360515553833108</c:v>
                </c:pt>
                <c:pt idx="9710">
                  <c:v>8.0606959316875546</c:v>
                </c:pt>
                <c:pt idx="9711">
                  <c:v>-1.2007450055511795E-3</c:v>
                </c:pt>
                <c:pt idx="9712">
                  <c:v>-2.424754624667735E-2</c:v>
                </c:pt>
                <c:pt idx="9713">
                  <c:v>-15.380833054951912</c:v>
                </c:pt>
                <c:pt idx="9714">
                  <c:v>-13.773207904847887</c:v>
                </c:pt>
                <c:pt idx="9715">
                  <c:v>-0.58016948953225667</c:v>
                </c:pt>
                <c:pt idx="9716">
                  <c:v>-8.1036572090906506E-2</c:v>
                </c:pt>
                <c:pt idx="9717">
                  <c:v>0.39592867633113932</c:v>
                </c:pt>
                <c:pt idx="9718">
                  <c:v>-1.6301613625231917</c:v>
                </c:pt>
                <c:pt idx="9719">
                  <c:v>-2.7656342902865682E-2</c:v>
                </c:pt>
                <c:pt idx="9720">
                  <c:v>3.2730184944064158</c:v>
                </c:pt>
                <c:pt idx="9721">
                  <c:v>-9.5064728856024523</c:v>
                </c:pt>
                <c:pt idx="9722">
                  <c:v>-4.4380050608259705</c:v>
                </c:pt>
                <c:pt idx="9723">
                  <c:v>-0.21889153309611764</c:v>
                </c:pt>
                <c:pt idx="9724">
                  <c:v>9.5196362528432132</c:v>
                </c:pt>
                <c:pt idx="9725">
                  <c:v>-9.2304207950923818</c:v>
                </c:pt>
                <c:pt idx="9726">
                  <c:v>-0.67609079932104832</c:v>
                </c:pt>
                <c:pt idx="9727">
                  <c:v>-1.6641943622564777</c:v>
                </c:pt>
                <c:pt idx="9728">
                  <c:v>8.8683081332894673</c:v>
                </c:pt>
                <c:pt idx="9729">
                  <c:v>-7.0660891904577721</c:v>
                </c:pt>
                <c:pt idx="9730">
                  <c:v>-8.10073442313454</c:v>
                </c:pt>
                <c:pt idx="9731">
                  <c:v>-10.307580315927396</c:v>
                </c:pt>
                <c:pt idx="9732">
                  <c:v>-3.629612922298988E-2</c:v>
                </c:pt>
                <c:pt idx="9733">
                  <c:v>-5.2043348823867186</c:v>
                </c:pt>
                <c:pt idx="9734">
                  <c:v>8.0606959316875546</c:v>
                </c:pt>
                <c:pt idx="9735">
                  <c:v>0.87800947562138953</c:v>
                </c:pt>
                <c:pt idx="9736">
                  <c:v>2.5321946758200244</c:v>
                </c:pt>
                <c:pt idx="9737">
                  <c:v>4.7369655941662057</c:v>
                </c:pt>
                <c:pt idx="9738">
                  <c:v>-0.38589115361932741</c:v>
                </c:pt>
                <c:pt idx="9739">
                  <c:v>-1.2257127796280596</c:v>
                </c:pt>
                <c:pt idx="9740">
                  <c:v>-2.113629503231806</c:v>
                </c:pt>
                <c:pt idx="9741">
                  <c:v>0.89566334018526439</c:v>
                </c:pt>
                <c:pt idx="9742">
                  <c:v>-8.3837042924740537</c:v>
                </c:pt>
                <c:pt idx="9743">
                  <c:v>-8.8672787397096631</c:v>
                </c:pt>
                <c:pt idx="9744">
                  <c:v>0.14809863898913392</c:v>
                </c:pt>
                <c:pt idx="9745">
                  <c:v>-10.059344460824425</c:v>
                </c:pt>
                <c:pt idx="9746">
                  <c:v>-0.40807174378440658</c:v>
                </c:pt>
                <c:pt idx="9747">
                  <c:v>0.55339242172028669</c:v>
                </c:pt>
                <c:pt idx="9748">
                  <c:v>0.22463089353244767</c:v>
                </c:pt>
                <c:pt idx="9749">
                  <c:v>-1.1121750299842759</c:v>
                </c:pt>
                <c:pt idx="9750">
                  <c:v>-0.12973958710960443</c:v>
                </c:pt>
                <c:pt idx="9751">
                  <c:v>11.703110507511809</c:v>
                </c:pt>
                <c:pt idx="9752">
                  <c:v>2.0418763783881371</c:v>
                </c:pt>
                <c:pt idx="9753">
                  <c:v>0.88396800655288965</c:v>
                </c:pt>
                <c:pt idx="9754">
                  <c:v>2.2863221290132207</c:v>
                </c:pt>
                <c:pt idx="9755">
                  <c:v>-2.8744691179161412</c:v>
                </c:pt>
                <c:pt idx="9756">
                  <c:v>-10.703038388986418</c:v>
                </c:pt>
                <c:pt idx="9757">
                  <c:v>3.9627074120710856E-2</c:v>
                </c:pt>
                <c:pt idx="9758">
                  <c:v>-4.4435557655792011E-2</c:v>
                </c:pt>
                <c:pt idx="9759">
                  <c:v>5.3984684143303048E-2</c:v>
                </c:pt>
                <c:pt idx="9760">
                  <c:v>9.0597950917951025</c:v>
                </c:pt>
                <c:pt idx="9761">
                  <c:v>1.2220494532994381</c:v>
                </c:pt>
                <c:pt idx="9762">
                  <c:v>-10.518980929170402</c:v>
                </c:pt>
                <c:pt idx="9763">
                  <c:v>-1.3112016882943036</c:v>
                </c:pt>
                <c:pt idx="9764">
                  <c:v>0.20863512472930201</c:v>
                </c:pt>
                <c:pt idx="9765">
                  <c:v>9.3822637581148367</c:v>
                </c:pt>
                <c:pt idx="9766">
                  <c:v>0.33170911567994782</c:v>
                </c:pt>
                <c:pt idx="9767">
                  <c:v>0.5157649903621303</c:v>
                </c:pt>
                <c:pt idx="9768">
                  <c:v>11.866506212226202</c:v>
                </c:pt>
                <c:pt idx="9769">
                  <c:v>8.6923248994092006</c:v>
                </c:pt>
                <c:pt idx="9770">
                  <c:v>8.6923248994092006</c:v>
                </c:pt>
                <c:pt idx="9771">
                  <c:v>8.6923248994092006</c:v>
                </c:pt>
                <c:pt idx="9772">
                  <c:v>14.773156381558422</c:v>
                </c:pt>
                <c:pt idx="9773">
                  <c:v>9.2768998393379949</c:v>
                </c:pt>
                <c:pt idx="9774">
                  <c:v>8.6923248994092006</c:v>
                </c:pt>
                <c:pt idx="9775">
                  <c:v>-11.10372492250138</c:v>
                </c:pt>
                <c:pt idx="9776">
                  <c:v>-11.485158443755667</c:v>
                </c:pt>
                <c:pt idx="9777">
                  <c:v>-11.188588845707349</c:v>
                </c:pt>
                <c:pt idx="9778">
                  <c:v>-11.380821783940931</c:v>
                </c:pt>
                <c:pt idx="9779">
                  <c:v>-11.380821783940931</c:v>
                </c:pt>
                <c:pt idx="9780">
                  <c:v>-11.188588845707349</c:v>
                </c:pt>
                <c:pt idx="9781">
                  <c:v>-11.485158443755667</c:v>
                </c:pt>
                <c:pt idx="9782">
                  <c:v>9.5196362528432132</c:v>
                </c:pt>
                <c:pt idx="9783">
                  <c:v>9.8667637673533513</c:v>
                </c:pt>
                <c:pt idx="9784">
                  <c:v>-0.42208873839195316</c:v>
                </c:pt>
                <c:pt idx="9785">
                  <c:v>-14.268347054682517</c:v>
                </c:pt>
                <c:pt idx="9786">
                  <c:v>9.6450579349844787</c:v>
                </c:pt>
                <c:pt idx="9787">
                  <c:v>-1.7321646079023851</c:v>
                </c:pt>
                <c:pt idx="9788">
                  <c:v>-0.28239973070072522</c:v>
                </c:pt>
                <c:pt idx="9789">
                  <c:v>-3.939680530726188</c:v>
                </c:pt>
                <c:pt idx="9790">
                  <c:v>0.5405683813627028</c:v>
                </c:pt>
                <c:pt idx="9791">
                  <c:v>-3.1916200725416317</c:v>
                </c:pt>
                <c:pt idx="9792">
                  <c:v>0.80296315294044662</c:v>
                </c:pt>
                <c:pt idx="9793">
                  <c:v>0.33703498727757036</c:v>
                </c:pt>
                <c:pt idx="9794">
                  <c:v>0.14201900487242816</c:v>
                </c:pt>
                <c:pt idx="9795">
                  <c:v>-11.936760611936693</c:v>
                </c:pt>
                <c:pt idx="9796">
                  <c:v>0.34513548604868749</c:v>
                </c:pt>
                <c:pt idx="9797">
                  <c:v>-0.81532123186766103</c:v>
                </c:pt>
                <c:pt idx="9798">
                  <c:v>-2.4565141352550031</c:v>
                </c:pt>
                <c:pt idx="9799">
                  <c:v>-0.21313445347535179</c:v>
                </c:pt>
                <c:pt idx="9800">
                  <c:v>10.702749878828293</c:v>
                </c:pt>
                <c:pt idx="9801">
                  <c:v>5.5647846187835261</c:v>
                </c:pt>
                <c:pt idx="9802">
                  <c:v>-3.2034265038149176E-16</c:v>
                </c:pt>
                <c:pt idx="9803">
                  <c:v>-10.229619965185119</c:v>
                </c:pt>
                <c:pt idx="9804">
                  <c:v>-2.7887791928024641</c:v>
                </c:pt>
                <c:pt idx="9805">
                  <c:v>1.0624515084667574</c:v>
                </c:pt>
                <c:pt idx="9806">
                  <c:v>-2.8011895492518892</c:v>
                </c:pt>
                <c:pt idx="9807">
                  <c:v>0.83575964927675472</c:v>
                </c:pt>
                <c:pt idx="9808">
                  <c:v>1.0684447913300545</c:v>
                </c:pt>
                <c:pt idx="9809">
                  <c:v>-9.8672787397096631</c:v>
                </c:pt>
                <c:pt idx="9810">
                  <c:v>13.813814586549059</c:v>
                </c:pt>
                <c:pt idx="9811">
                  <c:v>2.5000978503138787</c:v>
                </c:pt>
                <c:pt idx="9812">
                  <c:v>0.12409034772464365</c:v>
                </c:pt>
                <c:pt idx="9813">
                  <c:v>-8.6462586799900301</c:v>
                </c:pt>
                <c:pt idx="9814">
                  <c:v>-0.19418779244429729</c:v>
                </c:pt>
                <c:pt idx="9815">
                  <c:v>0.74664350806856017</c:v>
                </c:pt>
                <c:pt idx="9816">
                  <c:v>0.38466385023532507</c:v>
                </c:pt>
                <c:pt idx="9817">
                  <c:v>-1.3219280948873622</c:v>
                </c:pt>
                <c:pt idx="9818">
                  <c:v>0.40632028217773469</c:v>
                </c:pt>
                <c:pt idx="9819">
                  <c:v>0.65188938832003984</c:v>
                </c:pt>
                <c:pt idx="9820">
                  <c:v>0.53659947915975692</c:v>
                </c:pt>
                <c:pt idx="9821">
                  <c:v>1.2479275134435859</c:v>
                </c:pt>
                <c:pt idx="9822">
                  <c:v>-0.20645087746742632</c:v>
                </c:pt>
                <c:pt idx="9823">
                  <c:v>-1.368651723980655</c:v>
                </c:pt>
                <c:pt idx="9824">
                  <c:v>-8.0624959257337636</c:v>
                </c:pt>
                <c:pt idx="9825">
                  <c:v>-11.891910249864669</c:v>
                </c:pt>
                <c:pt idx="9826">
                  <c:v>4.021521897490671</c:v>
                </c:pt>
                <c:pt idx="9827">
                  <c:v>-1.2623132385901399</c:v>
                </c:pt>
                <c:pt idx="9828">
                  <c:v>-1.2623132385901399</c:v>
                </c:pt>
                <c:pt idx="9829">
                  <c:v>-10.307200809140809</c:v>
                </c:pt>
                <c:pt idx="9830">
                  <c:v>2.8063247934591149</c:v>
                </c:pt>
                <c:pt idx="9831">
                  <c:v>-15.425226832765871</c:v>
                </c:pt>
                <c:pt idx="9832">
                  <c:v>-0.40192199948858565</c:v>
                </c:pt>
                <c:pt idx="9833">
                  <c:v>6.0732489820306386</c:v>
                </c:pt>
                <c:pt idx="9834">
                  <c:v>6.0732489820306386</c:v>
                </c:pt>
                <c:pt idx="9835">
                  <c:v>9.6215315259302978E-2</c:v>
                </c:pt>
                <c:pt idx="9836">
                  <c:v>0.50189934279464776</c:v>
                </c:pt>
                <c:pt idx="9837">
                  <c:v>-0.11103131238874402</c:v>
                </c:pt>
                <c:pt idx="9838">
                  <c:v>-0.11929892837234425</c:v>
                </c:pt>
                <c:pt idx="9839">
                  <c:v>-11.416445693671653</c:v>
                </c:pt>
                <c:pt idx="9840">
                  <c:v>1.7500217469916524</c:v>
                </c:pt>
                <c:pt idx="9841">
                  <c:v>11.613482540731207</c:v>
                </c:pt>
                <c:pt idx="9842">
                  <c:v>-0.15041684255309878</c:v>
                </c:pt>
                <c:pt idx="9843">
                  <c:v>-9.7598881832218343</c:v>
                </c:pt>
                <c:pt idx="9844">
                  <c:v>-2.8289044431423795E-2</c:v>
                </c:pt>
                <c:pt idx="9845">
                  <c:v>8.3837042924740537</c:v>
                </c:pt>
                <c:pt idx="9846">
                  <c:v>0.99460674122978143</c:v>
                </c:pt>
                <c:pt idx="9847">
                  <c:v>0.21628102200547195</c:v>
                </c:pt>
                <c:pt idx="9848">
                  <c:v>1.4234558749721682</c:v>
                </c:pt>
                <c:pt idx="9849">
                  <c:v>13.59027514956988</c:v>
                </c:pt>
                <c:pt idx="9850">
                  <c:v>-0.58485322633815451</c:v>
                </c:pt>
                <c:pt idx="9851">
                  <c:v>7.6462586799900292</c:v>
                </c:pt>
                <c:pt idx="9852">
                  <c:v>-0.5687340389292701</c:v>
                </c:pt>
                <c:pt idx="9853">
                  <c:v>-18.465631500193155</c:v>
                </c:pt>
                <c:pt idx="9854">
                  <c:v>-3.3683874059800227</c:v>
                </c:pt>
                <c:pt idx="9855">
                  <c:v>0.58376275425626512</c:v>
                </c:pt>
                <c:pt idx="9856">
                  <c:v>-13.188279751964144</c:v>
                </c:pt>
                <c:pt idx="9857">
                  <c:v>1.4735304953591692</c:v>
                </c:pt>
                <c:pt idx="9858">
                  <c:v>1.7900769306257687</c:v>
                </c:pt>
                <c:pt idx="9859">
                  <c:v>-10.518980929170402</c:v>
                </c:pt>
                <c:pt idx="9860">
                  <c:v>12.013206341123576</c:v>
                </c:pt>
                <c:pt idx="9861">
                  <c:v>-0.83007499855768763</c:v>
                </c:pt>
                <c:pt idx="9862">
                  <c:v>-3.4765418160676964E-2</c:v>
                </c:pt>
                <c:pt idx="9863">
                  <c:v>-10.866763767353351</c:v>
                </c:pt>
                <c:pt idx="9864">
                  <c:v>0</c:v>
                </c:pt>
                <c:pt idx="9865">
                  <c:v>-7.0660891904577721</c:v>
                </c:pt>
                <c:pt idx="9866">
                  <c:v>-9.9501335523781723E-2</c:v>
                </c:pt>
                <c:pt idx="9867">
                  <c:v>-10.381182412624446</c:v>
                </c:pt>
                <c:pt idx="9868">
                  <c:v>0.68684211474036938</c:v>
                </c:pt>
                <c:pt idx="9869">
                  <c:v>0.45943161863729748</c:v>
                </c:pt>
                <c:pt idx="9870">
                  <c:v>-0.71796463223615015</c:v>
                </c:pt>
                <c:pt idx="9871">
                  <c:v>-9.0083989245285918E-4</c:v>
                </c:pt>
                <c:pt idx="9872">
                  <c:v>8.6462586799900301</c:v>
                </c:pt>
                <c:pt idx="9873">
                  <c:v>-0.58134245354077974</c:v>
                </c:pt>
                <c:pt idx="9874">
                  <c:v>1.5849127534740044</c:v>
                </c:pt>
                <c:pt idx="9875">
                  <c:v>9.7604427459966399</c:v>
                </c:pt>
                <c:pt idx="9876">
                  <c:v>-7.6486571760385464</c:v>
                </c:pt>
                <c:pt idx="9877">
                  <c:v>-8.0624959257337636</c:v>
                </c:pt>
                <c:pt idx="9878">
                  <c:v>-5.2467419894135371E-2</c:v>
                </c:pt>
                <c:pt idx="9879">
                  <c:v>6.4851144349967887E-2</c:v>
                </c:pt>
                <c:pt idx="9880">
                  <c:v>14.538673953082668</c:v>
                </c:pt>
                <c:pt idx="9881">
                  <c:v>-7.6462586799900292</c:v>
                </c:pt>
                <c:pt idx="9882">
                  <c:v>-0.12553088208385882</c:v>
                </c:pt>
                <c:pt idx="9883">
                  <c:v>12.731389749636921</c:v>
                </c:pt>
                <c:pt idx="9884">
                  <c:v>-9.1423027763594331E-2</c:v>
                </c:pt>
                <c:pt idx="9885">
                  <c:v>1.1699250014423128</c:v>
                </c:pt>
                <c:pt idx="9886">
                  <c:v>0.14246977664328417</c:v>
                </c:pt>
                <c:pt idx="9887">
                  <c:v>12.759402765865902</c:v>
                </c:pt>
                <c:pt idx="9888">
                  <c:v>5.5647846187835261</c:v>
                </c:pt>
                <c:pt idx="9889">
                  <c:v>-0.37255416795733043</c:v>
                </c:pt>
                <c:pt idx="9890">
                  <c:v>7.2756342435314147E-2</c:v>
                </c:pt>
                <c:pt idx="9891">
                  <c:v>0.21597758177301951</c:v>
                </c:pt>
                <c:pt idx="9892">
                  <c:v>-11.307200809140809</c:v>
                </c:pt>
                <c:pt idx="9893">
                  <c:v>11.416621621364193</c:v>
                </c:pt>
                <c:pt idx="9894">
                  <c:v>8.0624959257337636</c:v>
                </c:pt>
                <c:pt idx="9895">
                  <c:v>11.059344460824425</c:v>
                </c:pt>
                <c:pt idx="9896">
                  <c:v>7.0660891904577738</c:v>
                </c:pt>
                <c:pt idx="9897">
                  <c:v>6.7414669864011465</c:v>
                </c:pt>
                <c:pt idx="9898">
                  <c:v>-4.1916200725416317</c:v>
                </c:pt>
                <c:pt idx="9899">
                  <c:v>3.4447848426728962</c:v>
                </c:pt>
                <c:pt idx="9900">
                  <c:v>-1.2628540802237986</c:v>
                </c:pt>
                <c:pt idx="9901">
                  <c:v>0.343778816109022</c:v>
                </c:pt>
                <c:pt idx="9902">
                  <c:v>8.6462586799900301</c:v>
                </c:pt>
                <c:pt idx="9903">
                  <c:v>0.75672884898763626</c:v>
                </c:pt>
                <c:pt idx="9904">
                  <c:v>-4.2931240662399848</c:v>
                </c:pt>
                <c:pt idx="9905">
                  <c:v>0</c:v>
                </c:pt>
                <c:pt idx="9906">
                  <c:v>-1.4489333716226824</c:v>
                </c:pt>
                <c:pt idx="9907">
                  <c:v>3.0071923820669473</c:v>
                </c:pt>
                <c:pt idx="9908">
                  <c:v>-11.814048332230835</c:v>
                </c:pt>
                <c:pt idx="9909">
                  <c:v>-4.8073549220576037</c:v>
                </c:pt>
                <c:pt idx="9910">
                  <c:v>0.20645087746742624</c:v>
                </c:pt>
                <c:pt idx="9911">
                  <c:v>11.22901905089352</c:v>
                </c:pt>
                <c:pt idx="9912">
                  <c:v>0.27279337229612227</c:v>
                </c:pt>
                <c:pt idx="9913">
                  <c:v>3.8455150909950722</c:v>
                </c:pt>
                <c:pt idx="9914">
                  <c:v>-7.3001830942906618E-2</c:v>
                </c:pt>
                <c:pt idx="9915">
                  <c:v>-9.3492641222235148E-2</c:v>
                </c:pt>
                <c:pt idx="9916">
                  <c:v>-0.87923558142880132</c:v>
                </c:pt>
                <c:pt idx="9917">
                  <c:v>0.22321330047147572</c:v>
                </c:pt>
                <c:pt idx="9918">
                  <c:v>-8.5116613637950936E-2</c:v>
                </c:pt>
                <c:pt idx="9919">
                  <c:v>0.11251322114195141</c:v>
                </c:pt>
                <c:pt idx="9920">
                  <c:v>-2.0377387371352564E-2</c:v>
                </c:pt>
                <c:pt idx="9921">
                  <c:v>4.5803689613125059E-2</c:v>
                </c:pt>
                <c:pt idx="9922">
                  <c:v>-0.13906403773755177</c:v>
                </c:pt>
                <c:pt idx="9923">
                  <c:v>-6.3578795774505092E-2</c:v>
                </c:pt>
                <c:pt idx="9924">
                  <c:v>2.6593464504897856E-3</c:v>
                </c:pt>
                <c:pt idx="9925">
                  <c:v>8.4261502472955635E-2</c:v>
                </c:pt>
                <c:pt idx="9926">
                  <c:v>0.773229138152978</c:v>
                </c:pt>
                <c:pt idx="9927">
                  <c:v>-9.5157233040340447E-2</c:v>
                </c:pt>
                <c:pt idx="9928">
                  <c:v>-1.1504674945338245</c:v>
                </c:pt>
                <c:pt idx="9929">
                  <c:v>-0.37489810842562965</c:v>
                </c:pt>
                <c:pt idx="9930">
                  <c:v>-1.581051484746231E-2</c:v>
                </c:pt>
                <c:pt idx="9931">
                  <c:v>-0.10006695510392247</c:v>
                </c:pt>
                <c:pt idx="9932">
                  <c:v>6.7216736463497614E-2</c:v>
                </c:pt>
                <c:pt idx="9933">
                  <c:v>-0.14474790928512155</c:v>
                </c:pt>
                <c:pt idx="9934">
                  <c:v>-0.47193989051332091</c:v>
                </c:pt>
                <c:pt idx="9935">
                  <c:v>-5.8163025558138862E-2</c:v>
                </c:pt>
                <c:pt idx="9936">
                  <c:v>0.46948528330122019</c:v>
                </c:pt>
                <c:pt idx="9937">
                  <c:v>0.10941121672058206</c:v>
                </c:pt>
                <c:pt idx="9938">
                  <c:v>0.16227142889887683</c:v>
                </c:pt>
                <c:pt idx="9939">
                  <c:v>-0.10425808379331764</c:v>
                </c:pt>
                <c:pt idx="9940">
                  <c:v>-3.3423001537450502E-2</c:v>
                </c:pt>
                <c:pt idx="9941">
                  <c:v>-2.4146087331702266E-2</c:v>
                </c:pt>
                <c:pt idx="9942">
                  <c:v>-2.4146087331702266E-2</c:v>
                </c:pt>
                <c:pt idx="9943">
                  <c:v>-0.11990016655206569</c:v>
                </c:pt>
                <c:pt idx="9944">
                  <c:v>-0.10544929858372966</c:v>
                </c:pt>
                <c:pt idx="9945">
                  <c:v>-2.6099717572860601E-2</c:v>
                </c:pt>
                <c:pt idx="9946">
                  <c:v>-8.2989364671031643E-2</c:v>
                </c:pt>
                <c:pt idx="9947">
                  <c:v>-8.2989364671031643E-2</c:v>
                </c:pt>
                <c:pt idx="9948">
                  <c:v>-11.787086324551618</c:v>
                </c:pt>
                <c:pt idx="9949">
                  <c:v>2.8896145634456076E-2</c:v>
                </c:pt>
                <c:pt idx="9950">
                  <c:v>-7.2324838239322509E-2</c:v>
                </c:pt>
                <c:pt idx="9951">
                  <c:v>-6.96735278068112E-2</c:v>
                </c:pt>
                <c:pt idx="9952">
                  <c:v>-8.3837042924740537</c:v>
                </c:pt>
                <c:pt idx="9953">
                  <c:v>-6.4600313185993019E-2</c:v>
                </c:pt>
                <c:pt idx="9954">
                  <c:v>-0.15625808653717829</c:v>
                </c:pt>
                <c:pt idx="9955">
                  <c:v>-7.6796749255875985E-2</c:v>
                </c:pt>
                <c:pt idx="9956">
                  <c:v>-9.798207914650453E-2</c:v>
                </c:pt>
                <c:pt idx="9957">
                  <c:v>-0.46038863030813726</c:v>
                </c:pt>
                <c:pt idx="9958">
                  <c:v>1.3464257075162297E-3</c:v>
                </c:pt>
                <c:pt idx="9959">
                  <c:v>7.9487531154907292E-3</c:v>
                </c:pt>
                <c:pt idx="9960">
                  <c:v>-0.26446494144023458</c:v>
                </c:pt>
                <c:pt idx="9961">
                  <c:v>-1.463322034588237</c:v>
                </c:pt>
                <c:pt idx="9962">
                  <c:v>-4.2950615487205093E-2</c:v>
                </c:pt>
                <c:pt idx="9963">
                  <c:v>-0.29208608335843678</c:v>
                </c:pt>
                <c:pt idx="9964">
                  <c:v>0.28716267672668616</c:v>
                </c:pt>
                <c:pt idx="9965">
                  <c:v>-2.9475325801058645</c:v>
                </c:pt>
                <c:pt idx="9966">
                  <c:v>0.82594201637426512</c:v>
                </c:pt>
                <c:pt idx="9967">
                  <c:v>-0.91253715874966101</c:v>
                </c:pt>
                <c:pt idx="9968">
                  <c:v>-0.37503943134692513</c:v>
                </c:pt>
                <c:pt idx="9969">
                  <c:v>0.67087640370843349</c:v>
                </c:pt>
                <c:pt idx="9970">
                  <c:v>0.16845361422564425</c:v>
                </c:pt>
                <c:pt idx="9971">
                  <c:v>4.5323990509489979E-2</c:v>
                </c:pt>
                <c:pt idx="9972">
                  <c:v>-0.11651400872642532</c:v>
                </c:pt>
                <c:pt idx="9973">
                  <c:v>-0.11651400872642532</c:v>
                </c:pt>
                <c:pt idx="9974">
                  <c:v>-0.11651400872642532</c:v>
                </c:pt>
                <c:pt idx="9975">
                  <c:v>-1.2123559082489485E-2</c:v>
                </c:pt>
                <c:pt idx="9976">
                  <c:v>-1.2123559082489485E-2</c:v>
                </c:pt>
                <c:pt idx="9977">
                  <c:v>-0.20278352473197928</c:v>
                </c:pt>
                <c:pt idx="9978">
                  <c:v>4.2369928864706939E-3</c:v>
                </c:pt>
                <c:pt idx="9979">
                  <c:v>-5.8198246745145059E-2</c:v>
                </c:pt>
                <c:pt idx="9980">
                  <c:v>-9.057046357944884E-2</c:v>
                </c:pt>
                <c:pt idx="9981">
                  <c:v>0.60165878959346974</c:v>
                </c:pt>
                <c:pt idx="9982">
                  <c:v>-0.14221835277957809</c:v>
                </c:pt>
                <c:pt idx="9983">
                  <c:v>-0.27623600419449357</c:v>
                </c:pt>
                <c:pt idx="9984">
                  <c:v>1.1346210152168132</c:v>
                </c:pt>
                <c:pt idx="9985">
                  <c:v>8.1196082847981021E-2</c:v>
                </c:pt>
                <c:pt idx="9986">
                  <c:v>-0.11849676263530942</c:v>
                </c:pt>
                <c:pt idx="9987">
                  <c:v>-6.5963262378358339E-2</c:v>
                </c:pt>
                <c:pt idx="9988">
                  <c:v>1.814734671025952E-2</c:v>
                </c:pt>
                <c:pt idx="9989">
                  <c:v>-0.10374792483782863</c:v>
                </c:pt>
                <c:pt idx="9990">
                  <c:v>-4.2901916195001548E-3</c:v>
                </c:pt>
                <c:pt idx="9991">
                  <c:v>-0.13293313044646346</c:v>
                </c:pt>
                <c:pt idx="9992">
                  <c:v>0.27563444261342734</c:v>
                </c:pt>
                <c:pt idx="9993">
                  <c:v>-20</c:v>
                </c:pt>
                <c:pt idx="9994">
                  <c:v>0.35178594305270594</c:v>
                </c:pt>
                <c:pt idx="9995">
                  <c:v>-7.2864899117309354E-2</c:v>
                </c:pt>
                <c:pt idx="9996">
                  <c:v>4.8634775250876824E-2</c:v>
                </c:pt>
                <c:pt idx="9997">
                  <c:v>-7.3184346603962308E-2</c:v>
                </c:pt>
                <c:pt idx="9998">
                  <c:v>-4.7670472524551338E-2</c:v>
                </c:pt>
                <c:pt idx="9999">
                  <c:v>-2.7165752240882128E-2</c:v>
                </c:pt>
                <c:pt idx="10000">
                  <c:v>-6.8838876327997969E-2</c:v>
                </c:pt>
                <c:pt idx="10001">
                  <c:v>-1.2733489907788435E-2</c:v>
                </c:pt>
                <c:pt idx="10002">
                  <c:v>-0.21450451190613529</c:v>
                </c:pt>
                <c:pt idx="10003">
                  <c:v>1.0666710396452876</c:v>
                </c:pt>
                <c:pt idx="10004">
                  <c:v>-0.15869774601905817</c:v>
                </c:pt>
                <c:pt idx="10005">
                  <c:v>-1.8519988371124465</c:v>
                </c:pt>
                <c:pt idx="10006">
                  <c:v>-0.583762754256265</c:v>
                </c:pt>
                <c:pt idx="10007">
                  <c:v>1.7640927721890709</c:v>
                </c:pt>
                <c:pt idx="10008">
                  <c:v>13.935410635618569</c:v>
                </c:pt>
                <c:pt idx="10009">
                  <c:v>-0.21037545656123049</c:v>
                </c:pt>
                <c:pt idx="10010">
                  <c:v>-8.8153832958135379</c:v>
                </c:pt>
                <c:pt idx="10011">
                  <c:v>-1.2733489907788435E-2</c:v>
                </c:pt>
                <c:pt idx="10012">
                  <c:v>-0.50612810457350144</c:v>
                </c:pt>
                <c:pt idx="10013">
                  <c:v>-8.5900073405647037E-2</c:v>
                </c:pt>
                <c:pt idx="10014">
                  <c:v>-7.9448098335537412E-2</c:v>
                </c:pt>
                <c:pt idx="10015">
                  <c:v>-4.3392595513380677E-2</c:v>
                </c:pt>
                <c:pt idx="10016">
                  <c:v>-14.024735680363165</c:v>
                </c:pt>
                <c:pt idx="10017">
                  <c:v>-2.211070160574849E-2</c:v>
                </c:pt>
                <c:pt idx="10018">
                  <c:v>12.146462606921792</c:v>
                </c:pt>
                <c:pt idx="10019">
                  <c:v>1.3529924860818998</c:v>
                </c:pt>
                <c:pt idx="10020">
                  <c:v>-4.5803689613124955E-2</c:v>
                </c:pt>
                <c:pt idx="10021">
                  <c:v>0.26688673132940055</c:v>
                </c:pt>
                <c:pt idx="10022">
                  <c:v>1.3821520965028633</c:v>
                </c:pt>
                <c:pt idx="10023">
                  <c:v>-0.29218075149331013</c:v>
                </c:pt>
                <c:pt idx="10024">
                  <c:v>1.4212542563564643</c:v>
                </c:pt>
                <c:pt idx="10025">
                  <c:v>-0.12405799268498317</c:v>
                </c:pt>
                <c:pt idx="10026">
                  <c:v>0.23667381929689835</c:v>
                </c:pt>
                <c:pt idx="10027">
                  <c:v>-0.40462088333350538</c:v>
                </c:pt>
                <c:pt idx="10028">
                  <c:v>3.2068515704406697</c:v>
                </c:pt>
                <c:pt idx="10029">
                  <c:v>10.703038388986418</c:v>
                </c:pt>
                <c:pt idx="10030">
                  <c:v>-1.3985493764902748</c:v>
                </c:pt>
                <c:pt idx="10031">
                  <c:v>0.58436150298662048</c:v>
                </c:pt>
                <c:pt idx="10032">
                  <c:v>5.1351595832816361</c:v>
                </c:pt>
                <c:pt idx="10033">
                  <c:v>-0.37851162325372989</c:v>
                </c:pt>
                <c:pt idx="10034">
                  <c:v>-11.307200809140809</c:v>
                </c:pt>
                <c:pt idx="10035">
                  <c:v>-11.307011018304401</c:v>
                </c:pt>
                <c:pt idx="10036">
                  <c:v>0.28950661719498505</c:v>
                </c:pt>
                <c:pt idx="10037">
                  <c:v>0.80581220755570271</c:v>
                </c:pt>
                <c:pt idx="10038">
                  <c:v>-6.0732489820306386</c:v>
                </c:pt>
                <c:pt idx="10039">
                  <c:v>10.146780789986687</c:v>
                </c:pt>
                <c:pt idx="10040">
                  <c:v>-7.6486571760385464</c:v>
                </c:pt>
                <c:pt idx="10041">
                  <c:v>9.4918530963296757</c:v>
                </c:pt>
                <c:pt idx="10042">
                  <c:v>-10.451554569765362</c:v>
                </c:pt>
                <c:pt idx="10043">
                  <c:v>-10.307200809140809</c:v>
                </c:pt>
                <c:pt idx="10044">
                  <c:v>0.59223050118519538</c:v>
                </c:pt>
                <c:pt idx="10045">
                  <c:v>-1.2214771508595075</c:v>
                </c:pt>
                <c:pt idx="10046">
                  <c:v>-1.2946791709445984</c:v>
                </c:pt>
                <c:pt idx="10047">
                  <c:v>8.3822637581148367</c:v>
                </c:pt>
                <c:pt idx="10048">
                  <c:v>10.866763767353351</c:v>
                </c:pt>
                <c:pt idx="10049">
                  <c:v>-1.6979468202628749</c:v>
                </c:pt>
                <c:pt idx="10050">
                  <c:v>-0.69132292861049405</c:v>
                </c:pt>
                <c:pt idx="10051">
                  <c:v>3.5399316696688019</c:v>
                </c:pt>
                <c:pt idx="10052">
                  <c:v>-5.6898847208191299</c:v>
                </c:pt>
                <c:pt idx="10053">
                  <c:v>-9.9535673550914402E-2</c:v>
                </c:pt>
                <c:pt idx="10054">
                  <c:v>0.60407132366886063</c:v>
                </c:pt>
                <c:pt idx="10055">
                  <c:v>-3.2964788034309316</c:v>
                </c:pt>
                <c:pt idx="10056">
                  <c:v>19.769054919075092</c:v>
                </c:pt>
                <c:pt idx="10057">
                  <c:v>6.6486571760385464</c:v>
                </c:pt>
                <c:pt idx="10058">
                  <c:v>0.43706380560884234</c:v>
                </c:pt>
                <c:pt idx="10059">
                  <c:v>-5.6369491985286437</c:v>
                </c:pt>
                <c:pt idx="10060">
                  <c:v>-1.4499569695115091E-2</c:v>
                </c:pt>
                <c:pt idx="10061">
                  <c:v>-0.35691715530491819</c:v>
                </c:pt>
                <c:pt idx="10062">
                  <c:v>0.32681031626710849</c:v>
                </c:pt>
                <c:pt idx="10063">
                  <c:v>-0.69592244480248522</c:v>
                </c:pt>
                <c:pt idx="10064">
                  <c:v>-0.16797959563729142</c:v>
                </c:pt>
                <c:pt idx="10065">
                  <c:v>0.21978120787990993</c:v>
                </c:pt>
                <c:pt idx="10066">
                  <c:v>3.3927205179789359E-2</c:v>
                </c:pt>
                <c:pt idx="10067">
                  <c:v>-3.1555697084652423</c:v>
                </c:pt>
                <c:pt idx="10068">
                  <c:v>-2.4474589769712218</c:v>
                </c:pt>
                <c:pt idx="10069">
                  <c:v>-2.5535092107137485E-2</c:v>
                </c:pt>
                <c:pt idx="10070">
                  <c:v>-0.29524298674412952</c:v>
                </c:pt>
                <c:pt idx="10071">
                  <c:v>-1.2088140148359074</c:v>
                </c:pt>
                <c:pt idx="10072">
                  <c:v>-0.11241049385508081</c:v>
                </c:pt>
                <c:pt idx="10073">
                  <c:v>-6.9108925261660152</c:v>
                </c:pt>
                <c:pt idx="10074">
                  <c:v>-0.18344614109593121</c:v>
                </c:pt>
                <c:pt idx="10075">
                  <c:v>0.92961067210860204</c:v>
                </c:pt>
                <c:pt idx="10076">
                  <c:v>-8.6462586799900301</c:v>
                </c:pt>
                <c:pt idx="10077">
                  <c:v>-13.287784512498186</c:v>
                </c:pt>
                <c:pt idx="10078">
                  <c:v>8.8683081332894673</c:v>
                </c:pt>
                <c:pt idx="10079">
                  <c:v>-0.3621126618029154</c:v>
                </c:pt>
                <c:pt idx="10080">
                  <c:v>3.1857355162897747</c:v>
                </c:pt>
                <c:pt idx="10081">
                  <c:v>1.9727785312649759</c:v>
                </c:pt>
                <c:pt idx="10082">
                  <c:v>4.8909600480946509E-2</c:v>
                </c:pt>
                <c:pt idx="10083">
                  <c:v>-0.30050911125245672</c:v>
                </c:pt>
                <c:pt idx="10084">
                  <c:v>1.4369864721124888</c:v>
                </c:pt>
                <c:pt idx="10085">
                  <c:v>-7.5767507617964636E-2</c:v>
                </c:pt>
                <c:pt idx="10086">
                  <c:v>0.49749965947081687</c:v>
                </c:pt>
                <c:pt idx="10087">
                  <c:v>-9.0606959316875546</c:v>
                </c:pt>
                <c:pt idx="10088">
                  <c:v>-4.7725895038969268</c:v>
                </c:pt>
                <c:pt idx="10089">
                  <c:v>3.6932621160680452</c:v>
                </c:pt>
                <c:pt idx="10090">
                  <c:v>-6.5494638194997705</c:v>
                </c:pt>
                <c:pt idx="10091">
                  <c:v>1.6678741146630077E-2</c:v>
                </c:pt>
                <c:pt idx="10092">
                  <c:v>-0.55055246993532503</c:v>
                </c:pt>
                <c:pt idx="10093">
                  <c:v>0.42603649822810097</c:v>
                </c:pt>
                <c:pt idx="10094">
                  <c:v>-11.644156719937438</c:v>
                </c:pt>
                <c:pt idx="10095">
                  <c:v>8.0919995383567464E-2</c:v>
                </c:pt>
                <c:pt idx="10096">
                  <c:v>0.11664491885227059</c:v>
                </c:pt>
                <c:pt idx="10097">
                  <c:v>9.7604427459966399</c:v>
                </c:pt>
                <c:pt idx="10098">
                  <c:v>-3.7802032712384248E-2</c:v>
                </c:pt>
                <c:pt idx="10099">
                  <c:v>0.17945784332175799</c:v>
                </c:pt>
                <c:pt idx="10100">
                  <c:v>-14.590314140800835</c:v>
                </c:pt>
                <c:pt idx="10101">
                  <c:v>-14.385323176175872</c:v>
                </c:pt>
                <c:pt idx="10102">
                  <c:v>-0.21944513728611123</c:v>
                </c:pt>
                <c:pt idx="10103">
                  <c:v>2.1951954675937508</c:v>
                </c:pt>
                <c:pt idx="10104">
                  <c:v>0.31410859042806305</c:v>
                </c:pt>
                <c:pt idx="10105">
                  <c:v>-0.73504711643550669</c:v>
                </c:pt>
                <c:pt idx="10106">
                  <c:v>0.2572751365451087</c:v>
                </c:pt>
                <c:pt idx="10107">
                  <c:v>0.59903768593287887</c:v>
                </c:pt>
                <c:pt idx="10108">
                  <c:v>-0.34577483684173016</c:v>
                </c:pt>
                <c:pt idx="10109">
                  <c:v>-0.71785677121850155</c:v>
                </c:pt>
                <c:pt idx="10110">
                  <c:v>-0.52051856802993324</c:v>
                </c:pt>
                <c:pt idx="10111">
                  <c:v>0.67785152550854344</c:v>
                </c:pt>
                <c:pt idx="10112">
                  <c:v>0.69160028995728484</c:v>
                </c:pt>
                <c:pt idx="10113">
                  <c:v>9.6444571875092606</c:v>
                </c:pt>
                <c:pt idx="10114">
                  <c:v>-9.0597950917951025</c:v>
                </c:pt>
                <c:pt idx="10115">
                  <c:v>-0.53605290024020946</c:v>
                </c:pt>
                <c:pt idx="10116">
                  <c:v>-3.0164799338233563</c:v>
                </c:pt>
                <c:pt idx="10117">
                  <c:v>0.8813555035013807</c:v>
                </c:pt>
                <c:pt idx="10118">
                  <c:v>-5.109859320002168</c:v>
                </c:pt>
                <c:pt idx="10119">
                  <c:v>-0.94701742386368704</c:v>
                </c:pt>
                <c:pt idx="10120">
                  <c:v>-0.2370391973008491</c:v>
                </c:pt>
                <c:pt idx="10121">
                  <c:v>1.0426443374084939</c:v>
                </c:pt>
                <c:pt idx="10122">
                  <c:v>10.966265102877133</c:v>
                </c:pt>
                <c:pt idx="10123">
                  <c:v>0.10907169914746928</c:v>
                </c:pt>
                <c:pt idx="10124">
                  <c:v>11.268736919579066</c:v>
                </c:pt>
                <c:pt idx="10125">
                  <c:v>0.55496776042331886</c:v>
                </c:pt>
                <c:pt idx="10126">
                  <c:v>-0.13293883181812816</c:v>
                </c:pt>
                <c:pt idx="10127">
                  <c:v>0.41990325445066023</c:v>
                </c:pt>
                <c:pt idx="10128">
                  <c:v>-1.4075185211722786E-2</c:v>
                </c:pt>
                <c:pt idx="10129">
                  <c:v>0.46041740278285298</c:v>
                </c:pt>
                <c:pt idx="10130">
                  <c:v>1.2613865529523118</c:v>
                </c:pt>
                <c:pt idx="10131">
                  <c:v>0.53841991478412587</c:v>
                </c:pt>
                <c:pt idx="10132">
                  <c:v>0.2152679869030662</c:v>
                </c:pt>
                <c:pt idx="10133">
                  <c:v>6.5588341627576582E-2</c:v>
                </c:pt>
                <c:pt idx="10134">
                  <c:v>6.0081234923248816</c:v>
                </c:pt>
                <c:pt idx="10135">
                  <c:v>-1.3528810232162745</c:v>
                </c:pt>
                <c:pt idx="10136">
                  <c:v>-0.30400618689009989</c:v>
                </c:pt>
                <c:pt idx="10137">
                  <c:v>0.66983500413898944</c:v>
                </c:pt>
                <c:pt idx="10138">
                  <c:v>0.26255358761874847</c:v>
                </c:pt>
                <c:pt idx="10139">
                  <c:v>-0.15362318911321182</c:v>
                </c:pt>
                <c:pt idx="10140">
                  <c:v>0.72698150559358388</c:v>
                </c:pt>
                <c:pt idx="10141">
                  <c:v>2.9434164716336326</c:v>
                </c:pt>
                <c:pt idx="10142">
                  <c:v>-5.3457748368417297</c:v>
                </c:pt>
                <c:pt idx="10143">
                  <c:v>-2.0772012373120341</c:v>
                </c:pt>
                <c:pt idx="10144">
                  <c:v>-11.059344460824425</c:v>
                </c:pt>
                <c:pt idx="10145">
                  <c:v>13.425259620668546</c:v>
                </c:pt>
                <c:pt idx="10146">
                  <c:v>0.46394709975979032</c:v>
                </c:pt>
                <c:pt idx="10147">
                  <c:v>9.0606959316875546</c:v>
                </c:pt>
                <c:pt idx="10148">
                  <c:v>4.0537319839377899</c:v>
                </c:pt>
                <c:pt idx="10149">
                  <c:v>-0.19306740780414494</c:v>
                </c:pt>
                <c:pt idx="10150">
                  <c:v>0.13491695263576561</c:v>
                </c:pt>
                <c:pt idx="10151">
                  <c:v>-5.2714168002727675</c:v>
                </c:pt>
                <c:pt idx="10152">
                  <c:v>-9.1147888058195611E-2</c:v>
                </c:pt>
                <c:pt idx="10153">
                  <c:v>1.8764682277153746E-2</c:v>
                </c:pt>
                <c:pt idx="10154">
                  <c:v>0.36004346745891164</c:v>
                </c:pt>
                <c:pt idx="10155">
                  <c:v>-0.21120868284377228</c:v>
                </c:pt>
                <c:pt idx="10156">
                  <c:v>0.41985451557661946</c:v>
                </c:pt>
                <c:pt idx="10157">
                  <c:v>-0.21849850523195699</c:v>
                </c:pt>
                <c:pt idx="10158">
                  <c:v>-1.7560744171139109</c:v>
                </c:pt>
                <c:pt idx="10159">
                  <c:v>-0.54748779530249325</c:v>
                </c:pt>
                <c:pt idx="10160">
                  <c:v>5.4037815351373544E-2</c:v>
                </c:pt>
                <c:pt idx="10161">
                  <c:v>0.17870588698452236</c:v>
                </c:pt>
                <c:pt idx="10162">
                  <c:v>0.26038968457823031</c:v>
                </c:pt>
                <c:pt idx="10163">
                  <c:v>8.8683081332894673</c:v>
                </c:pt>
                <c:pt idx="10164">
                  <c:v>0.60276532324090915</c:v>
                </c:pt>
                <c:pt idx="10165">
                  <c:v>-1</c:v>
                </c:pt>
                <c:pt idx="10166">
                  <c:v>0.30116953472056501</c:v>
                </c:pt>
                <c:pt idx="10167">
                  <c:v>-0.65838357019052562</c:v>
                </c:pt>
                <c:pt idx="10168">
                  <c:v>2.1695071099319292E-2</c:v>
                </c:pt>
                <c:pt idx="10169">
                  <c:v>0.27485984123058355</c:v>
                </c:pt>
                <c:pt idx="10170">
                  <c:v>0.49552741713921167</c:v>
                </c:pt>
                <c:pt idx="10171">
                  <c:v>10.229619965185119</c:v>
                </c:pt>
                <c:pt idx="10172">
                  <c:v>-5.0565633317870002</c:v>
                </c:pt>
                <c:pt idx="10173">
                  <c:v>-0.46041740278285281</c:v>
                </c:pt>
                <c:pt idx="10174">
                  <c:v>-10.229619965185119</c:v>
                </c:pt>
                <c:pt idx="10175">
                  <c:v>-3.7796886190241126</c:v>
                </c:pt>
                <c:pt idx="10176">
                  <c:v>0.73696559416620611</c:v>
                </c:pt>
                <c:pt idx="10177">
                  <c:v>-0.11103131238874367</c:v>
                </c:pt>
                <c:pt idx="10178">
                  <c:v>8.746284125033911E-2</c:v>
                </c:pt>
                <c:pt idx="10179">
                  <c:v>-0.52685954615758823</c:v>
                </c:pt>
                <c:pt idx="10180">
                  <c:v>0.57257877626532383</c:v>
                </c:pt>
                <c:pt idx="10181">
                  <c:v>-4.9753035197099289E-2</c:v>
                </c:pt>
                <c:pt idx="10182">
                  <c:v>0.72537761989099414</c:v>
                </c:pt>
                <c:pt idx="10183">
                  <c:v>8.6450579349844769</c:v>
                </c:pt>
                <c:pt idx="10184">
                  <c:v>0.39142494205689349</c:v>
                </c:pt>
                <c:pt idx="10185">
                  <c:v>-8.8672787397096631</c:v>
                </c:pt>
                <c:pt idx="10186">
                  <c:v>-11.673750739438065</c:v>
                </c:pt>
                <c:pt idx="10187">
                  <c:v>-16.274426688799224</c:v>
                </c:pt>
                <c:pt idx="10188">
                  <c:v>-1.2199220525121397</c:v>
                </c:pt>
                <c:pt idx="10189">
                  <c:v>-1.059871455977399</c:v>
                </c:pt>
                <c:pt idx="10190">
                  <c:v>-0.42359951278226798</c:v>
                </c:pt>
                <c:pt idx="10191">
                  <c:v>9.0588936890535692</c:v>
                </c:pt>
                <c:pt idx="10192">
                  <c:v>2.0383161244866819</c:v>
                </c:pt>
                <c:pt idx="10193">
                  <c:v>0.72582503656100594</c:v>
                </c:pt>
                <c:pt idx="10194">
                  <c:v>-0.18442457113742708</c:v>
                </c:pt>
                <c:pt idx="10195">
                  <c:v>-2.1951827352109234E-2</c:v>
                </c:pt>
                <c:pt idx="10196">
                  <c:v>0.18876164345516791</c:v>
                </c:pt>
                <c:pt idx="10197">
                  <c:v>-0.24100809950379493</c:v>
                </c:pt>
                <c:pt idx="10198">
                  <c:v>-1.9990987849529607</c:v>
                </c:pt>
                <c:pt idx="10199">
                  <c:v>-3.4205298163033335</c:v>
                </c:pt>
                <c:pt idx="10200">
                  <c:v>11.013322673425447</c:v>
                </c:pt>
                <c:pt idx="10201">
                  <c:v>-6.7699880695931203</c:v>
                </c:pt>
                <c:pt idx="10202">
                  <c:v>8.1963972128035039</c:v>
                </c:pt>
                <c:pt idx="10203">
                  <c:v>-4.7463914252734742</c:v>
                </c:pt>
                <c:pt idx="10204">
                  <c:v>0.36528446408174442</c:v>
                </c:pt>
                <c:pt idx="10205">
                  <c:v>-0.37093840354892882</c:v>
                </c:pt>
                <c:pt idx="10206">
                  <c:v>0.21964181032041344</c:v>
                </c:pt>
                <c:pt idx="10207">
                  <c:v>1.708119653513686</c:v>
                </c:pt>
                <c:pt idx="10208">
                  <c:v>8.3837042924740537</c:v>
                </c:pt>
                <c:pt idx="10209">
                  <c:v>-0.21800065221929035</c:v>
                </c:pt>
                <c:pt idx="10210">
                  <c:v>0.11345804978328387</c:v>
                </c:pt>
                <c:pt idx="10211">
                  <c:v>-9.0588936890535692</c:v>
                </c:pt>
                <c:pt idx="10212">
                  <c:v>7.0660891904577738</c:v>
                </c:pt>
                <c:pt idx="10213">
                  <c:v>-4.5562577380443753E-2</c:v>
                </c:pt>
                <c:pt idx="10214">
                  <c:v>-0.14359085362884985</c:v>
                </c:pt>
                <c:pt idx="10215">
                  <c:v>-0.3901823105925678</c:v>
                </c:pt>
                <c:pt idx="10216">
                  <c:v>0.13917787779449484</c:v>
                </c:pt>
                <c:pt idx="10217">
                  <c:v>0.94341647163363263</c:v>
                </c:pt>
                <c:pt idx="10218">
                  <c:v>0.1871252585284976</c:v>
                </c:pt>
                <c:pt idx="10219">
                  <c:v>0.14761253937171465</c:v>
                </c:pt>
                <c:pt idx="10220">
                  <c:v>0.21669569116692428</c:v>
                </c:pt>
                <c:pt idx="10221">
                  <c:v>2.4977113069502384</c:v>
                </c:pt>
                <c:pt idx="10222">
                  <c:v>0.2381597371947643</c:v>
                </c:pt>
                <c:pt idx="10223">
                  <c:v>0.20281688299968734</c:v>
                </c:pt>
                <c:pt idx="10224">
                  <c:v>0.59136027191930707</c:v>
                </c:pt>
                <c:pt idx="10225">
                  <c:v>10.518980929170402</c:v>
                </c:pt>
                <c:pt idx="10226">
                  <c:v>10.966265102877133</c:v>
                </c:pt>
                <c:pt idx="10227">
                  <c:v>-9.2304207950923818</c:v>
                </c:pt>
                <c:pt idx="10228">
                  <c:v>-0.41383874969521833</c:v>
                </c:pt>
                <c:pt idx="10229">
                  <c:v>-3.3788313456283726E-2</c:v>
                </c:pt>
                <c:pt idx="10230">
                  <c:v>0.48062584090642069</c:v>
                </c:pt>
                <c:pt idx="10231">
                  <c:v>-0.79646660591486762</c:v>
                </c:pt>
                <c:pt idx="10232">
                  <c:v>-2.757602950011258</c:v>
                </c:pt>
                <c:pt idx="10233">
                  <c:v>0.58496250072115641</c:v>
                </c:pt>
                <c:pt idx="10234">
                  <c:v>3.950826747691683</c:v>
                </c:pt>
                <c:pt idx="10235">
                  <c:v>15.081275374083031</c:v>
                </c:pt>
                <c:pt idx="10236">
                  <c:v>-0.36257007938470825</c:v>
                </c:pt>
                <c:pt idx="10237">
                  <c:v>-0.70918243765266831</c:v>
                </c:pt>
                <c:pt idx="10238">
                  <c:v>0.33454340397222576</c:v>
                </c:pt>
                <c:pt idx="10239">
                  <c:v>-0.11505837722512617</c:v>
                </c:pt>
                <c:pt idx="10240">
                  <c:v>1.8147346710259204E-2</c:v>
                </c:pt>
                <c:pt idx="10241">
                  <c:v>-0.19993757050875213</c:v>
                </c:pt>
                <c:pt idx="10242">
                  <c:v>-1.0588936890535685</c:v>
                </c:pt>
                <c:pt idx="10243">
                  <c:v>-0.67043184291050573</c:v>
                </c:pt>
                <c:pt idx="10244">
                  <c:v>0.30601360552398882</c:v>
                </c:pt>
                <c:pt idx="10245">
                  <c:v>-6.2735755347962593E-2</c:v>
                </c:pt>
                <c:pt idx="10246">
                  <c:v>-9.2809810362600928E-2</c:v>
                </c:pt>
                <c:pt idx="10247">
                  <c:v>-0.60536871138299342</c:v>
                </c:pt>
                <c:pt idx="10248">
                  <c:v>-0.18762700317577152</c:v>
                </c:pt>
                <c:pt idx="10249">
                  <c:v>-0.14715369378365431</c:v>
                </c:pt>
                <c:pt idx="10250">
                  <c:v>0.84567185360870634</c:v>
                </c:pt>
                <c:pt idx="10251">
                  <c:v>-0.29865831556451522</c:v>
                </c:pt>
                <c:pt idx="10252">
                  <c:v>-0.14543043952156387</c:v>
                </c:pt>
                <c:pt idx="10253">
                  <c:v>-1.2939055707497775E-2</c:v>
                </c:pt>
                <c:pt idx="10254">
                  <c:v>-0.20401389202159348</c:v>
                </c:pt>
                <c:pt idx="10255">
                  <c:v>1.0726258721973854</c:v>
                </c:pt>
                <c:pt idx="10256">
                  <c:v>-0.16272950003810829</c:v>
                </c:pt>
                <c:pt idx="10257">
                  <c:v>-7.885542071123966E-2</c:v>
                </c:pt>
                <c:pt idx="10258">
                  <c:v>0.22012581436450274</c:v>
                </c:pt>
                <c:pt idx="10259">
                  <c:v>9.6450579349844787</c:v>
                </c:pt>
                <c:pt idx="10260">
                  <c:v>-0.54024053338017863</c:v>
                </c:pt>
                <c:pt idx="10261">
                  <c:v>10.059344460824425</c:v>
                </c:pt>
                <c:pt idx="10262">
                  <c:v>-0.20645087746742652</c:v>
                </c:pt>
                <c:pt idx="10263">
                  <c:v>-2.2342425110273663</c:v>
                </c:pt>
                <c:pt idx="10264">
                  <c:v>-0.71165450563701849</c:v>
                </c:pt>
                <c:pt idx="10265">
                  <c:v>3.7474705418662962E-2</c:v>
                </c:pt>
                <c:pt idx="10266">
                  <c:v>-0.18947779886371302</c:v>
                </c:pt>
                <c:pt idx="10267">
                  <c:v>0.26918663281538896</c:v>
                </c:pt>
                <c:pt idx="10268">
                  <c:v>11.188382790570113</c:v>
                </c:pt>
                <c:pt idx="10269">
                  <c:v>3.6583538422658544</c:v>
                </c:pt>
                <c:pt idx="10270">
                  <c:v>-0.51413191421157922</c:v>
                </c:pt>
                <c:pt idx="10271">
                  <c:v>-8.3837042924740537</c:v>
                </c:pt>
                <c:pt idx="10272">
                  <c:v>-0.58256798558077305</c:v>
                </c:pt>
                <c:pt idx="10273">
                  <c:v>0.56390088519332637</c:v>
                </c:pt>
                <c:pt idx="10274">
                  <c:v>-3.7092906357233582</c:v>
                </c:pt>
                <c:pt idx="10275">
                  <c:v>-0.64244799538191588</c:v>
                </c:pt>
                <c:pt idx="10276">
                  <c:v>-8.8672787397096631</c:v>
                </c:pt>
                <c:pt idx="10277">
                  <c:v>9.9667457608995313</c:v>
                </c:pt>
                <c:pt idx="10278">
                  <c:v>-7.6462586799900292</c:v>
                </c:pt>
                <c:pt idx="10279">
                  <c:v>-0.65207669657969325</c:v>
                </c:pt>
                <c:pt idx="10280">
                  <c:v>-6.2711394033725272</c:v>
                </c:pt>
                <c:pt idx="10281">
                  <c:v>0.25311893696871118</c:v>
                </c:pt>
                <c:pt idx="10282">
                  <c:v>7.0660891904577738</c:v>
                </c:pt>
                <c:pt idx="10283">
                  <c:v>-7.0624959257337645</c:v>
                </c:pt>
                <c:pt idx="10284">
                  <c:v>1.5817636190538364</c:v>
                </c:pt>
                <c:pt idx="10285">
                  <c:v>16.17524414890271</c:v>
                </c:pt>
                <c:pt idx="10286">
                  <c:v>-2.4909516935881419</c:v>
                </c:pt>
                <c:pt idx="10287">
                  <c:v>-7.1081936412905424</c:v>
                </c:pt>
                <c:pt idx="10288">
                  <c:v>-1.7702001733459146E-2</c:v>
                </c:pt>
                <c:pt idx="10289">
                  <c:v>-9.9535673550914583E-2</c:v>
                </c:pt>
                <c:pt idx="10290">
                  <c:v>-0.2326607567902752</c:v>
                </c:pt>
                <c:pt idx="10291">
                  <c:v>-11.059344460824425</c:v>
                </c:pt>
                <c:pt idx="10292">
                  <c:v>3.0588936890535687</c:v>
                </c:pt>
                <c:pt idx="10293">
                  <c:v>-0.64173969242641282</c:v>
                </c:pt>
                <c:pt idx="10294">
                  <c:v>0.1391627476716252</c:v>
                </c:pt>
                <c:pt idx="10295">
                  <c:v>-0.1510925884978899</c:v>
                </c:pt>
                <c:pt idx="10296">
                  <c:v>-1.6551176263847823E-2</c:v>
                </c:pt>
                <c:pt idx="10297">
                  <c:v>0.38506768369937233</c:v>
                </c:pt>
                <c:pt idx="10298">
                  <c:v>0.20499776835593839</c:v>
                </c:pt>
                <c:pt idx="10299">
                  <c:v>-0.18770715512672906</c:v>
                </c:pt>
                <c:pt idx="10300">
                  <c:v>-0.18461438694467308</c:v>
                </c:pt>
                <c:pt idx="10301">
                  <c:v>4.4078709537754531E-3</c:v>
                </c:pt>
                <c:pt idx="10302">
                  <c:v>0.33103851333207607</c:v>
                </c:pt>
                <c:pt idx="10303">
                  <c:v>2.0758560166797495E-2</c:v>
                </c:pt>
                <c:pt idx="10304">
                  <c:v>0.18981066407739064</c:v>
                </c:pt>
                <c:pt idx="10305">
                  <c:v>1.3777904560100758</c:v>
                </c:pt>
                <c:pt idx="10306">
                  <c:v>-0.13345344477716578</c:v>
                </c:pt>
                <c:pt idx="10307">
                  <c:v>0.93283740342322441</c:v>
                </c:pt>
                <c:pt idx="10308">
                  <c:v>8.0606959316875546</c:v>
                </c:pt>
                <c:pt idx="10309">
                  <c:v>-10.059795091795101</c:v>
                </c:pt>
                <c:pt idx="10310">
                  <c:v>0.12507713305011725</c:v>
                </c:pt>
                <c:pt idx="10311">
                  <c:v>0.22239242133644802</c:v>
                </c:pt>
                <c:pt idx="10312">
                  <c:v>-0.40053792958372875</c:v>
                </c:pt>
                <c:pt idx="10313">
                  <c:v>0.22239242133644802</c:v>
                </c:pt>
                <c:pt idx="10314">
                  <c:v>-11.485493915223493</c:v>
                </c:pt>
                <c:pt idx="10315">
                  <c:v>0.55006429273656632</c:v>
                </c:pt>
                <c:pt idx="10316">
                  <c:v>-11.451554569765362</c:v>
                </c:pt>
                <c:pt idx="10317">
                  <c:v>0.53592500741260152</c:v>
                </c:pt>
                <c:pt idx="10318">
                  <c:v>-10.518980929170402</c:v>
                </c:pt>
                <c:pt idx="10319">
                  <c:v>1.3784006794262742</c:v>
                </c:pt>
                <c:pt idx="10320">
                  <c:v>-18.194604578151569</c:v>
                </c:pt>
                <c:pt idx="10321">
                  <c:v>1.9874469496569156</c:v>
                </c:pt>
                <c:pt idx="10322">
                  <c:v>-11.550907075927366</c:v>
                </c:pt>
                <c:pt idx="10323">
                  <c:v>9.0670358940063853E-2</c:v>
                </c:pt>
                <c:pt idx="10324">
                  <c:v>0.41383874969521822</c:v>
                </c:pt>
                <c:pt idx="10325">
                  <c:v>7.6486571760385464</c:v>
                </c:pt>
                <c:pt idx="10326">
                  <c:v>3.8073549220576046</c:v>
                </c:pt>
                <c:pt idx="10327">
                  <c:v>-11.550907075927366</c:v>
                </c:pt>
                <c:pt idx="10328">
                  <c:v>0.42662547355405583</c:v>
                </c:pt>
                <c:pt idx="10329">
                  <c:v>-0.48542682717024194</c:v>
                </c:pt>
                <c:pt idx="10330">
                  <c:v>-15.358113157356053</c:v>
                </c:pt>
                <c:pt idx="10331">
                  <c:v>-13.904446464505721</c:v>
                </c:pt>
                <c:pt idx="10332">
                  <c:v>12.717105171805365</c:v>
                </c:pt>
                <c:pt idx="10333">
                  <c:v>-7.0660891904577721</c:v>
                </c:pt>
                <c:pt idx="10334">
                  <c:v>-0.12832409697553929</c:v>
                </c:pt>
                <c:pt idx="10335">
                  <c:v>1.9509942230555071</c:v>
                </c:pt>
                <c:pt idx="10336">
                  <c:v>-7.943446749440497E-2</c:v>
                </c:pt>
                <c:pt idx="10337">
                  <c:v>14.807103314069231</c:v>
                </c:pt>
                <c:pt idx="10338">
                  <c:v>-4.7725895038969277</c:v>
                </c:pt>
                <c:pt idx="10339">
                  <c:v>3.4550677464628343</c:v>
                </c:pt>
                <c:pt idx="10340">
                  <c:v>0.50814690367032533</c:v>
                </c:pt>
                <c:pt idx="10341">
                  <c:v>-0.70360699721977571</c:v>
                </c:pt>
                <c:pt idx="10342">
                  <c:v>-0.20637691965529703</c:v>
                </c:pt>
                <c:pt idx="10343">
                  <c:v>-8.1609152277249714E-2</c:v>
                </c:pt>
                <c:pt idx="10344">
                  <c:v>2.0317658562128424</c:v>
                </c:pt>
                <c:pt idx="10345">
                  <c:v>2.036715591988421</c:v>
                </c:pt>
                <c:pt idx="10346">
                  <c:v>-0.12553088208385899</c:v>
                </c:pt>
                <c:pt idx="10347">
                  <c:v>11.673750739438065</c:v>
                </c:pt>
                <c:pt idx="10348">
                  <c:v>-1.9628806748932515E-2</c:v>
                </c:pt>
                <c:pt idx="10349">
                  <c:v>9.5189809291704002</c:v>
                </c:pt>
                <c:pt idx="10350">
                  <c:v>0.9380248325184557</c:v>
                </c:pt>
                <c:pt idx="10351">
                  <c:v>-5.3457748368417297</c:v>
                </c:pt>
                <c:pt idx="10352">
                  <c:v>-0.84799690655494997</c:v>
                </c:pt>
                <c:pt idx="10353">
                  <c:v>1.0627357553479628</c:v>
                </c:pt>
                <c:pt idx="10354">
                  <c:v>-5.122190561506371</c:v>
                </c:pt>
                <c:pt idx="10355">
                  <c:v>0</c:v>
                </c:pt>
                <c:pt idx="10356">
                  <c:v>5.9378547078931795E-2</c:v>
                </c:pt>
                <c:pt idx="10357">
                  <c:v>-0.44686022409236809</c:v>
                </c:pt>
                <c:pt idx="10358">
                  <c:v>-7.0660891904577721</c:v>
                </c:pt>
                <c:pt idx="10359">
                  <c:v>-0.70401517236491951</c:v>
                </c:pt>
                <c:pt idx="10360">
                  <c:v>13.188279751964144</c:v>
                </c:pt>
                <c:pt idx="10361">
                  <c:v>-2.3914160200372279</c:v>
                </c:pt>
                <c:pt idx="10362">
                  <c:v>0.26108613404427239</c:v>
                </c:pt>
                <c:pt idx="10363">
                  <c:v>9.229619965185119</c:v>
                </c:pt>
                <c:pt idx="10364">
                  <c:v>-5.3457748368417297</c:v>
                </c:pt>
                <c:pt idx="10365">
                  <c:v>-0.14543043952156387</c:v>
                </c:pt>
                <c:pt idx="10366">
                  <c:v>-2.553598329811821</c:v>
                </c:pt>
                <c:pt idx="10367">
                  <c:v>4.6643202923344402</c:v>
                </c:pt>
                <c:pt idx="10368">
                  <c:v>2.5725271265608227</c:v>
                </c:pt>
                <c:pt idx="10369">
                  <c:v>-0.30895024088915268</c:v>
                </c:pt>
                <c:pt idx="10370">
                  <c:v>0.30591577689873123</c:v>
                </c:pt>
                <c:pt idx="10371">
                  <c:v>-0.37196877738695749</c:v>
                </c:pt>
                <c:pt idx="10372">
                  <c:v>-0.368306448933853</c:v>
                </c:pt>
                <c:pt idx="10373">
                  <c:v>-0.31242243279595772</c:v>
                </c:pt>
                <c:pt idx="10374">
                  <c:v>-4.6069648695985149E-2</c:v>
                </c:pt>
                <c:pt idx="10375">
                  <c:v>-2.0503863032437737</c:v>
                </c:pt>
                <c:pt idx="10376">
                  <c:v>-0.28867628909097748</c:v>
                </c:pt>
                <c:pt idx="10377">
                  <c:v>-0.31868243538370855</c:v>
                </c:pt>
                <c:pt idx="10378">
                  <c:v>-9.9535673550914402E-2</c:v>
                </c:pt>
                <c:pt idx="10379">
                  <c:v>0.10496955960154278</c:v>
                </c:pt>
                <c:pt idx="10380">
                  <c:v>8.3837042924740537</c:v>
                </c:pt>
                <c:pt idx="10381">
                  <c:v>8.3213368248981484E-2</c:v>
                </c:pt>
                <c:pt idx="10382">
                  <c:v>-10.307580315927396</c:v>
                </c:pt>
                <c:pt idx="10383">
                  <c:v>-0.2948717964571046</c:v>
                </c:pt>
                <c:pt idx="10384">
                  <c:v>3.9528364186637591E-2</c:v>
                </c:pt>
                <c:pt idx="10385">
                  <c:v>-11.146780789986687</c:v>
                </c:pt>
                <c:pt idx="10386">
                  <c:v>-7.6486571760385464</c:v>
                </c:pt>
                <c:pt idx="10387">
                  <c:v>-2.9764357694257155</c:v>
                </c:pt>
                <c:pt idx="10388">
                  <c:v>0.29214047468763227</c:v>
                </c:pt>
                <c:pt idx="10389">
                  <c:v>4.9858701105138801</c:v>
                </c:pt>
                <c:pt idx="10390">
                  <c:v>0.70076704543481372</c:v>
                </c:pt>
                <c:pt idx="10391">
                  <c:v>1.9971174914668786</c:v>
                </c:pt>
                <c:pt idx="10392">
                  <c:v>-0.10797475395540543</c:v>
                </c:pt>
                <c:pt idx="10393">
                  <c:v>8.3837042924740537</c:v>
                </c:pt>
                <c:pt idx="10394">
                  <c:v>-12.62890115202819</c:v>
                </c:pt>
                <c:pt idx="10395">
                  <c:v>7.6486571760385464</c:v>
                </c:pt>
                <c:pt idx="10396">
                  <c:v>-12.43402002712266</c:v>
                </c:pt>
                <c:pt idx="10397">
                  <c:v>2.1185329890627953E-2</c:v>
                </c:pt>
                <c:pt idx="10398">
                  <c:v>12.673677138180956</c:v>
                </c:pt>
                <c:pt idx="10399">
                  <c:v>0.3449405404310828</c:v>
                </c:pt>
                <c:pt idx="10400">
                  <c:v>-8.3837042924740537</c:v>
                </c:pt>
                <c:pt idx="10401">
                  <c:v>11.22901905089352</c:v>
                </c:pt>
                <c:pt idx="10402">
                  <c:v>0.21726573351556247</c:v>
                </c:pt>
                <c:pt idx="10403">
                  <c:v>10.966024713800364</c:v>
                </c:pt>
                <c:pt idx="10404">
                  <c:v>8.2250014755094997E-2</c:v>
                </c:pt>
                <c:pt idx="10405">
                  <c:v>0</c:v>
                </c:pt>
                <c:pt idx="10406">
                  <c:v>-8.0588936890535692</c:v>
                </c:pt>
                <c:pt idx="10407">
                  <c:v>-4.1419927379980626E-2</c:v>
                </c:pt>
                <c:pt idx="10408">
                  <c:v>-1.1485964920018008</c:v>
                </c:pt>
                <c:pt idx="10409">
                  <c:v>0.62708797639383296</c:v>
                </c:pt>
                <c:pt idx="10410">
                  <c:v>-8.0624959257337636</c:v>
                </c:pt>
                <c:pt idx="10411">
                  <c:v>9.7375290368763121</c:v>
                </c:pt>
                <c:pt idx="10412">
                  <c:v>-0.12547625833885886</c:v>
                </c:pt>
                <c:pt idx="10413">
                  <c:v>10.866763767353351</c:v>
                </c:pt>
                <c:pt idx="10414">
                  <c:v>-0.95455702923883323</c:v>
                </c:pt>
                <c:pt idx="10415">
                  <c:v>1.0727252502048217</c:v>
                </c:pt>
                <c:pt idx="10416">
                  <c:v>-0.24687385702455827</c:v>
                </c:pt>
                <c:pt idx="10417">
                  <c:v>0.74723392962003354</c:v>
                </c:pt>
                <c:pt idx="10418">
                  <c:v>2.5230654976537714</c:v>
                </c:pt>
                <c:pt idx="10419">
                  <c:v>4.7725895038969277</c:v>
                </c:pt>
                <c:pt idx="10420">
                  <c:v>8.8683081332894673</c:v>
                </c:pt>
                <c:pt idx="10421">
                  <c:v>-0.86804387091201363</c:v>
                </c:pt>
                <c:pt idx="10422">
                  <c:v>0.64324329719131601</c:v>
                </c:pt>
                <c:pt idx="10423">
                  <c:v>0.18919502837262911</c:v>
                </c:pt>
                <c:pt idx="10424">
                  <c:v>-8.3435704355300636E-2</c:v>
                </c:pt>
                <c:pt idx="10425">
                  <c:v>5.8893689053568926E-2</c:v>
                </c:pt>
                <c:pt idx="10426">
                  <c:v>0.10187961401921306</c:v>
                </c:pt>
                <c:pt idx="10427">
                  <c:v>-0.2298675418985946</c:v>
                </c:pt>
                <c:pt idx="10428">
                  <c:v>-0.34103691783506718</c:v>
                </c:pt>
                <c:pt idx="10429">
                  <c:v>2.3008664793595326</c:v>
                </c:pt>
                <c:pt idx="10430">
                  <c:v>-1.9999999999999998</c:v>
                </c:pt>
                <c:pt idx="10431">
                  <c:v>5.86768163337043</c:v>
                </c:pt>
                <c:pt idx="10432">
                  <c:v>5.4023651535785717</c:v>
                </c:pt>
                <c:pt idx="10433">
                  <c:v>-8.6450579349844769</c:v>
                </c:pt>
                <c:pt idx="10434">
                  <c:v>-11.731601884675786</c:v>
                </c:pt>
                <c:pt idx="10435">
                  <c:v>0.1213062962221336</c:v>
                </c:pt>
                <c:pt idx="10436">
                  <c:v>0.71271804791952909</c:v>
                </c:pt>
                <c:pt idx="10437">
                  <c:v>-1.0210616155278296</c:v>
                </c:pt>
                <c:pt idx="10438">
                  <c:v>1.5165755257409059</c:v>
                </c:pt>
                <c:pt idx="10439">
                  <c:v>13.11423036019097</c:v>
                </c:pt>
                <c:pt idx="10440">
                  <c:v>-3.1144141862183554</c:v>
                </c:pt>
                <c:pt idx="10441">
                  <c:v>5.9228321394775394</c:v>
                </c:pt>
                <c:pt idx="10442">
                  <c:v>-0.43609911480667335</c:v>
                </c:pt>
                <c:pt idx="10443">
                  <c:v>12.904446464505721</c:v>
                </c:pt>
                <c:pt idx="10444">
                  <c:v>-0.17880315278876519</c:v>
                </c:pt>
                <c:pt idx="10445">
                  <c:v>1.5825600105058517</c:v>
                </c:pt>
                <c:pt idx="10446">
                  <c:v>0.19599110582238713</c:v>
                </c:pt>
                <c:pt idx="10447">
                  <c:v>3.2486791128567236</c:v>
                </c:pt>
                <c:pt idx="10448">
                  <c:v>-9.5577659982231278E-2</c:v>
                </c:pt>
                <c:pt idx="10449">
                  <c:v>-0.35147237050137747</c:v>
                </c:pt>
                <c:pt idx="10450">
                  <c:v>0.9996722265029887</c:v>
                </c:pt>
                <c:pt idx="10451">
                  <c:v>4.5803689613125059E-2</c:v>
                </c:pt>
                <c:pt idx="10452">
                  <c:v>0.40053792958372864</c:v>
                </c:pt>
                <c:pt idx="10453">
                  <c:v>6.9108925261660152</c:v>
                </c:pt>
                <c:pt idx="10454">
                  <c:v>-9.8662486111111729</c:v>
                </c:pt>
                <c:pt idx="10455">
                  <c:v>0.16915781448411665</c:v>
                </c:pt>
                <c:pt idx="10456">
                  <c:v>3.9896198968142889</c:v>
                </c:pt>
                <c:pt idx="10457">
                  <c:v>8.8672787397096631</c:v>
                </c:pt>
                <c:pt idx="10458">
                  <c:v>2</c:v>
                </c:pt>
                <c:pt idx="10459">
                  <c:v>-11.416621621364193</c:v>
                </c:pt>
                <c:pt idx="10460">
                  <c:v>-4.2243727854646895</c:v>
                </c:pt>
                <c:pt idx="10461">
                  <c:v>5.3457748368417297</c:v>
                </c:pt>
                <c:pt idx="10462">
                  <c:v>10.229219383469125</c:v>
                </c:pt>
                <c:pt idx="10463">
                  <c:v>-7.6486571760385464</c:v>
                </c:pt>
                <c:pt idx="10464">
                  <c:v>-6.0732489820306386</c:v>
                </c:pt>
                <c:pt idx="10465">
                  <c:v>0.6793781026132627</c:v>
                </c:pt>
                <c:pt idx="10466">
                  <c:v>-6.0123091415188661</c:v>
                </c:pt>
                <c:pt idx="10467">
                  <c:v>0.24100809950379473</c:v>
                </c:pt>
                <c:pt idx="10468">
                  <c:v>0.6424479953819161</c:v>
                </c:pt>
                <c:pt idx="10469">
                  <c:v>2.1667234577353605</c:v>
                </c:pt>
                <c:pt idx="10470">
                  <c:v>-11.485326189240524</c:v>
                </c:pt>
                <c:pt idx="10471">
                  <c:v>0.45247813553849686</c:v>
                </c:pt>
                <c:pt idx="10472">
                  <c:v>11.891910249864669</c:v>
                </c:pt>
                <c:pt idx="10473">
                  <c:v>-2.8696681316523205</c:v>
                </c:pt>
                <c:pt idx="10474">
                  <c:v>0.26188895516553168</c:v>
                </c:pt>
                <c:pt idx="10475">
                  <c:v>0.99284020842713383</c:v>
                </c:pt>
                <c:pt idx="10476">
                  <c:v>0.33841621767593133</c:v>
                </c:pt>
                <c:pt idx="10477">
                  <c:v>-0.14201900487242788</c:v>
                </c:pt>
                <c:pt idx="10478">
                  <c:v>4.3247213097790427</c:v>
                </c:pt>
                <c:pt idx="10479">
                  <c:v>-0.25902134332717081</c:v>
                </c:pt>
                <c:pt idx="10480">
                  <c:v>1.7040151723649195</c:v>
                </c:pt>
                <c:pt idx="10481">
                  <c:v>0.39463128861700669</c:v>
                </c:pt>
                <c:pt idx="10482">
                  <c:v>0.15200309344505006</c:v>
                </c:pt>
                <c:pt idx="10483">
                  <c:v>-8.3822637581148367</c:v>
                </c:pt>
                <c:pt idx="10484">
                  <c:v>8.4888897586512954E-2</c:v>
                </c:pt>
                <c:pt idx="10485">
                  <c:v>-13.198496199943916</c:v>
                </c:pt>
                <c:pt idx="10486">
                  <c:v>-9.5196362528432132</c:v>
                </c:pt>
                <c:pt idx="10487">
                  <c:v>8.3837042924740537</c:v>
                </c:pt>
                <c:pt idx="10488">
                  <c:v>8.3837042924740537</c:v>
                </c:pt>
                <c:pt idx="10489">
                  <c:v>-7.0660891904577721</c:v>
                </c:pt>
                <c:pt idx="10490">
                  <c:v>9.75933340719466</c:v>
                </c:pt>
                <c:pt idx="10491">
                  <c:v>-8.0962759110566491</c:v>
                </c:pt>
                <c:pt idx="10492">
                  <c:v>-9.9561341146283677</c:v>
                </c:pt>
                <c:pt idx="10493">
                  <c:v>8.0624959257337636</c:v>
                </c:pt>
                <c:pt idx="10494">
                  <c:v>-7.6486571760385464</c:v>
                </c:pt>
                <c:pt idx="10495">
                  <c:v>-0.28950661719498522</c:v>
                </c:pt>
                <c:pt idx="10496">
                  <c:v>0.1012833358371817</c:v>
                </c:pt>
                <c:pt idx="10497">
                  <c:v>7.4646385669480475</c:v>
                </c:pt>
                <c:pt idx="10498">
                  <c:v>3.4208647669595083</c:v>
                </c:pt>
                <c:pt idx="10499">
                  <c:v>5.2749420406742482E-3</c:v>
                </c:pt>
                <c:pt idx="10500">
                  <c:v>0.91427012597411605</c:v>
                </c:pt>
                <c:pt idx="10501">
                  <c:v>0</c:v>
                </c:pt>
                <c:pt idx="10502">
                  <c:v>-2.1375035237499351</c:v>
                </c:pt>
                <c:pt idx="10503">
                  <c:v>-0.33486715059486055</c:v>
                </c:pt>
                <c:pt idx="10504">
                  <c:v>-8.0624959257337636</c:v>
                </c:pt>
                <c:pt idx="10505">
                  <c:v>14.935441330931193</c:v>
                </c:pt>
                <c:pt idx="10506">
                  <c:v>-0.84591567271106749</c:v>
                </c:pt>
                <c:pt idx="10507">
                  <c:v>3.2034265038149176E-16</c:v>
                </c:pt>
                <c:pt idx="10508">
                  <c:v>0.34365286604207829</c:v>
                </c:pt>
                <c:pt idx="10509">
                  <c:v>0.84596637132757901</c:v>
                </c:pt>
                <c:pt idx="10510">
                  <c:v>-0.13395445666886413</c:v>
                </c:pt>
                <c:pt idx="10511">
                  <c:v>-0.2344652536370232</c:v>
                </c:pt>
                <c:pt idx="10512">
                  <c:v>-4.7725895038969268</c:v>
                </c:pt>
                <c:pt idx="10513">
                  <c:v>-11.759472121202833</c:v>
                </c:pt>
                <c:pt idx="10514">
                  <c:v>-0.18344614109593085</c:v>
                </c:pt>
                <c:pt idx="10515">
                  <c:v>-10.866763767353351</c:v>
                </c:pt>
                <c:pt idx="10516">
                  <c:v>0.43609911480667335</c:v>
                </c:pt>
                <c:pt idx="10517">
                  <c:v>0.17687776208407918</c:v>
                </c:pt>
                <c:pt idx="10518">
                  <c:v>-0.38414349133305981</c:v>
                </c:pt>
                <c:pt idx="10519">
                  <c:v>-10.307200809140809</c:v>
                </c:pt>
                <c:pt idx="10520">
                  <c:v>1.5789687445267051</c:v>
                </c:pt>
                <c:pt idx="10521">
                  <c:v>0.16247469695710534</c:v>
                </c:pt>
                <c:pt idx="10522">
                  <c:v>-8.0588936890535692</c:v>
                </c:pt>
                <c:pt idx="10523">
                  <c:v>12.89178370321831</c:v>
                </c:pt>
                <c:pt idx="10524">
                  <c:v>0.92565785795622468</c:v>
                </c:pt>
                <c:pt idx="10525">
                  <c:v>-1.4150374992788437</c:v>
                </c:pt>
                <c:pt idx="10526">
                  <c:v>8.8683081332894673</c:v>
                </c:pt>
                <c:pt idx="10527">
                  <c:v>-7.6486571760385464</c:v>
                </c:pt>
                <c:pt idx="10528">
                  <c:v>-0.13882770469731676</c:v>
                </c:pt>
                <c:pt idx="10529">
                  <c:v>-1.2215775695548934</c:v>
                </c:pt>
                <c:pt idx="10530">
                  <c:v>-0.10001649176595964</c:v>
                </c:pt>
                <c:pt idx="10531">
                  <c:v>-0.21254463538010096</c:v>
                </c:pt>
                <c:pt idx="10532">
                  <c:v>-1.9975975097846954</c:v>
                </c:pt>
                <c:pt idx="10533">
                  <c:v>-8.3837042924740537</c:v>
                </c:pt>
                <c:pt idx="10534">
                  <c:v>-0.1069038809794535</c:v>
                </c:pt>
                <c:pt idx="10535">
                  <c:v>0.41503749927884398</c:v>
                </c:pt>
                <c:pt idx="10536">
                  <c:v>-1.6488122788569103E-2</c:v>
                </c:pt>
                <c:pt idx="10537">
                  <c:v>-0.63860460533999053</c:v>
                </c:pt>
                <c:pt idx="10538">
                  <c:v>-0.67648115669814812</c:v>
                </c:pt>
                <c:pt idx="10539">
                  <c:v>-0.20498173778762865</c:v>
                </c:pt>
                <c:pt idx="10540">
                  <c:v>-7.6486571760385464</c:v>
                </c:pt>
                <c:pt idx="10541">
                  <c:v>10.866506212226202</c:v>
                </c:pt>
                <c:pt idx="10542">
                  <c:v>1.8929262871976789</c:v>
                </c:pt>
                <c:pt idx="10543">
                  <c:v>0.10549312884731438</c:v>
                </c:pt>
                <c:pt idx="10544">
                  <c:v>3.7926220270877375</c:v>
                </c:pt>
                <c:pt idx="10545">
                  <c:v>10.059795091795101</c:v>
                </c:pt>
                <c:pt idx="10546">
                  <c:v>-0.78659636189080673</c:v>
                </c:pt>
                <c:pt idx="10547">
                  <c:v>-8.3837042924740537</c:v>
                </c:pt>
                <c:pt idx="10548">
                  <c:v>-9.8667637673533513</c:v>
                </c:pt>
                <c:pt idx="10549">
                  <c:v>-5.9228321394775394</c:v>
                </c:pt>
                <c:pt idx="10550">
                  <c:v>-0.63687726975969616</c:v>
                </c:pt>
                <c:pt idx="10551">
                  <c:v>-0.38646834708207289</c:v>
                </c:pt>
                <c:pt idx="10552">
                  <c:v>0.50748374804343899</c:v>
                </c:pt>
                <c:pt idx="10553">
                  <c:v>-9.5196362528432132</c:v>
                </c:pt>
                <c:pt idx="10554">
                  <c:v>-3.0513924449556598</c:v>
                </c:pt>
                <c:pt idx="10555">
                  <c:v>0.12553088208385912</c:v>
                </c:pt>
                <c:pt idx="10556">
                  <c:v>-0.99954936902932401</c:v>
                </c:pt>
                <c:pt idx="10557">
                  <c:v>1.3307405980243507</c:v>
                </c:pt>
                <c:pt idx="10558">
                  <c:v>-8.3837042924740537</c:v>
                </c:pt>
                <c:pt idx="10559">
                  <c:v>-5.9849855027521048E-2</c:v>
                </c:pt>
                <c:pt idx="10560">
                  <c:v>-0.3837282227256123</c:v>
                </c:pt>
                <c:pt idx="10561">
                  <c:v>-6.2184831196580748E-2</c:v>
                </c:pt>
                <c:pt idx="10562">
                  <c:v>0.33292830927454647</c:v>
                </c:pt>
                <c:pt idx="10563">
                  <c:v>0.98535322403559866</c:v>
                </c:pt>
                <c:pt idx="10564">
                  <c:v>0.38591378430726886</c:v>
                </c:pt>
                <c:pt idx="10565">
                  <c:v>0.89662226015469182</c:v>
                </c:pt>
                <c:pt idx="10566">
                  <c:v>-1.5832464364758942</c:v>
                </c:pt>
                <c:pt idx="10567">
                  <c:v>0.51784830486261901</c:v>
                </c:pt>
                <c:pt idx="10568">
                  <c:v>-0.36350719863876163</c:v>
                </c:pt>
                <c:pt idx="10569">
                  <c:v>0.49153563675288725</c:v>
                </c:pt>
                <c:pt idx="10570">
                  <c:v>-11.917123403264748</c:v>
                </c:pt>
                <c:pt idx="10571">
                  <c:v>-5.7438136509496522E-2</c:v>
                </c:pt>
                <c:pt idx="10572">
                  <c:v>-0.25779775746764683</c:v>
                </c:pt>
                <c:pt idx="10573">
                  <c:v>-0.10496955960154265</c:v>
                </c:pt>
                <c:pt idx="10574">
                  <c:v>0.31509606140493707</c:v>
                </c:pt>
                <c:pt idx="10575">
                  <c:v>6.0732489820306386</c:v>
                </c:pt>
                <c:pt idx="10576">
                  <c:v>0.2479275134435858</c:v>
                </c:pt>
                <c:pt idx="10577">
                  <c:v>0.19992214053275295</c:v>
                </c:pt>
                <c:pt idx="10578">
                  <c:v>8.0747413884361935E-2</c:v>
                </c:pt>
                <c:pt idx="10579">
                  <c:v>-1.0690416444296513</c:v>
                </c:pt>
                <c:pt idx="10580">
                  <c:v>2.6307661903342812</c:v>
                </c:pt>
                <c:pt idx="10581">
                  <c:v>-0.20342410314603301</c:v>
                </c:pt>
                <c:pt idx="10582">
                  <c:v>1.7076328278114681</c:v>
                </c:pt>
                <c:pt idx="10583">
                  <c:v>14.901244032467378</c:v>
                </c:pt>
                <c:pt idx="10584">
                  <c:v>7.0660891904577738</c:v>
                </c:pt>
                <c:pt idx="10585">
                  <c:v>2.1479727410451396E-2</c:v>
                </c:pt>
                <c:pt idx="10586">
                  <c:v>-0.97615325804563235</c:v>
                </c:pt>
                <c:pt idx="10587">
                  <c:v>-0.79472823814889726</c:v>
                </c:pt>
                <c:pt idx="10588">
                  <c:v>0.22588140741632778</c:v>
                </c:pt>
                <c:pt idx="10589">
                  <c:v>13.636360283480883</c:v>
                </c:pt>
                <c:pt idx="10590">
                  <c:v>-1.4022943687486535</c:v>
                </c:pt>
                <c:pt idx="10591">
                  <c:v>0.2947432655611319</c:v>
                </c:pt>
                <c:pt idx="10592">
                  <c:v>-8.3837042924740537</c:v>
                </c:pt>
                <c:pt idx="10593">
                  <c:v>9.0606959316875546</c:v>
                </c:pt>
                <c:pt idx="10594">
                  <c:v>3.1296130489538505E-2</c:v>
                </c:pt>
                <c:pt idx="10595">
                  <c:v>0.5611157587667881</c:v>
                </c:pt>
                <c:pt idx="10596">
                  <c:v>-0.1248752606043234</c:v>
                </c:pt>
                <c:pt idx="10597">
                  <c:v>-7.3837042924740528</c:v>
                </c:pt>
                <c:pt idx="10598">
                  <c:v>-9.5196362528432132</c:v>
                </c:pt>
                <c:pt idx="10599">
                  <c:v>-12.248915863856213</c:v>
                </c:pt>
                <c:pt idx="10600">
                  <c:v>-8.8672787397096631</c:v>
                </c:pt>
                <c:pt idx="10601">
                  <c:v>-8.0606959316875546</c:v>
                </c:pt>
                <c:pt idx="10602">
                  <c:v>8.7151949095082018E-2</c:v>
                </c:pt>
                <c:pt idx="10603">
                  <c:v>-0.49281265409094749</c:v>
                </c:pt>
                <c:pt idx="10604">
                  <c:v>-3.3650038887964295</c:v>
                </c:pt>
                <c:pt idx="10605">
                  <c:v>8.7462841250339401E-2</c:v>
                </c:pt>
                <c:pt idx="10606">
                  <c:v>-15.910650537239851</c:v>
                </c:pt>
                <c:pt idx="10607">
                  <c:v>9.3822637581148367</c:v>
                </c:pt>
                <c:pt idx="10608">
                  <c:v>0.31487333735341216</c:v>
                </c:pt>
                <c:pt idx="10609">
                  <c:v>-9.9662651028771325</c:v>
                </c:pt>
                <c:pt idx="10610">
                  <c:v>0.40525647848625845</c:v>
                </c:pt>
                <c:pt idx="10611">
                  <c:v>-0.65195960389689434</c:v>
                </c:pt>
                <c:pt idx="10612">
                  <c:v>0.1054492985837297</c:v>
                </c:pt>
                <c:pt idx="10613">
                  <c:v>-8.0624959257337636</c:v>
                </c:pt>
                <c:pt idx="10614">
                  <c:v>5.1024003024466587E-2</c:v>
                </c:pt>
                <c:pt idx="10615">
                  <c:v>0.13628485969811985</c:v>
                </c:pt>
                <c:pt idx="10616">
                  <c:v>-12.059119092544519</c:v>
                </c:pt>
                <c:pt idx="10617">
                  <c:v>2.309014776084199</c:v>
                </c:pt>
                <c:pt idx="10618">
                  <c:v>-9.421534161765073E-2</c:v>
                </c:pt>
                <c:pt idx="10619">
                  <c:v>8.1196082847980716E-2</c:v>
                </c:pt>
                <c:pt idx="10620">
                  <c:v>-2.309014776084199</c:v>
                </c:pt>
                <c:pt idx="10621">
                  <c:v>-1.7349237326344162</c:v>
                </c:pt>
                <c:pt idx="10622">
                  <c:v>-11.813781191217037</c:v>
                </c:pt>
                <c:pt idx="10623">
                  <c:v>0.34482849699744117</c:v>
                </c:pt>
                <c:pt idx="10624">
                  <c:v>13.103342454916486</c:v>
                </c:pt>
                <c:pt idx="10625">
                  <c:v>-0.11309377884563633</c:v>
                </c:pt>
                <c:pt idx="10626">
                  <c:v>-1.5579954531208871</c:v>
                </c:pt>
                <c:pt idx="10627">
                  <c:v>10.644156719937438</c:v>
                </c:pt>
                <c:pt idx="10628">
                  <c:v>9.2304207950923818</c:v>
                </c:pt>
                <c:pt idx="10629">
                  <c:v>-12.287808556012996</c:v>
                </c:pt>
                <c:pt idx="10630">
                  <c:v>1.8817371183801803</c:v>
                </c:pt>
                <c:pt idx="10631">
                  <c:v>-11.188588845707349</c:v>
                </c:pt>
                <c:pt idx="10632">
                  <c:v>-8.0606959316875546</c:v>
                </c:pt>
                <c:pt idx="10633">
                  <c:v>10.307580315927396</c:v>
                </c:pt>
                <c:pt idx="10634">
                  <c:v>-1.1663227647621166</c:v>
                </c:pt>
                <c:pt idx="10635">
                  <c:v>4.9930299020867457</c:v>
                </c:pt>
                <c:pt idx="10636">
                  <c:v>0.64626984502085705</c:v>
                </c:pt>
                <c:pt idx="10637">
                  <c:v>11.307200809140809</c:v>
                </c:pt>
                <c:pt idx="10638">
                  <c:v>-1.2262758558236759</c:v>
                </c:pt>
                <c:pt idx="10639">
                  <c:v>1.4719125053724632E-4</c:v>
                </c:pt>
                <c:pt idx="10640">
                  <c:v>9.0597950917951025</c:v>
                </c:pt>
                <c:pt idx="10641">
                  <c:v>-2.9538822195024612</c:v>
                </c:pt>
                <c:pt idx="10642">
                  <c:v>-0.29500679557207365</c:v>
                </c:pt>
                <c:pt idx="10643">
                  <c:v>-9.0606959316875546</c:v>
                </c:pt>
                <c:pt idx="10644">
                  <c:v>8.3822637581148367</c:v>
                </c:pt>
                <c:pt idx="10645">
                  <c:v>-0.19366070279313202</c:v>
                </c:pt>
                <c:pt idx="10646">
                  <c:v>9.6450579349844787</c:v>
                </c:pt>
                <c:pt idx="10647">
                  <c:v>0.60514038265878667</c:v>
                </c:pt>
                <c:pt idx="10648">
                  <c:v>0.38627850629741944</c:v>
                </c:pt>
                <c:pt idx="10649">
                  <c:v>-7.8070373926096641</c:v>
                </c:pt>
                <c:pt idx="10650">
                  <c:v>7.0660891904577738</c:v>
                </c:pt>
                <c:pt idx="10651">
                  <c:v>0.48398485299633548</c:v>
                </c:pt>
                <c:pt idx="10652">
                  <c:v>-0.15890359535106044</c:v>
                </c:pt>
                <c:pt idx="10653">
                  <c:v>8.3837042924740537</c:v>
                </c:pt>
                <c:pt idx="10654">
                  <c:v>-0.22239242133644821</c:v>
                </c:pt>
                <c:pt idx="10655">
                  <c:v>8.6450579349844769</c:v>
                </c:pt>
                <c:pt idx="10656">
                  <c:v>-0.19264507794239591</c:v>
                </c:pt>
                <c:pt idx="10657">
                  <c:v>-0.27443916910604305</c:v>
                </c:pt>
                <c:pt idx="10658">
                  <c:v>-0.58496250072115608</c:v>
                </c:pt>
                <c:pt idx="10659">
                  <c:v>10.059344460824425</c:v>
                </c:pt>
                <c:pt idx="10660">
                  <c:v>-0.22639657334034652</c:v>
                </c:pt>
                <c:pt idx="10661">
                  <c:v>-1.1012177602802105</c:v>
                </c:pt>
                <c:pt idx="10662">
                  <c:v>1.320125852253377</c:v>
                </c:pt>
                <c:pt idx="10663">
                  <c:v>1.1689903972463567</c:v>
                </c:pt>
                <c:pt idx="10664">
                  <c:v>0.26303440583379406</c:v>
                </c:pt>
                <c:pt idx="10665">
                  <c:v>0.12156197988091354</c:v>
                </c:pt>
                <c:pt idx="10666">
                  <c:v>-0.39733549754538516</c:v>
                </c:pt>
                <c:pt idx="10667">
                  <c:v>-0.99820000595378977</c:v>
                </c:pt>
                <c:pt idx="10668">
                  <c:v>-10.45189794595189</c:v>
                </c:pt>
                <c:pt idx="10669">
                  <c:v>-3.8073549220576037</c:v>
                </c:pt>
                <c:pt idx="10670">
                  <c:v>10.518980929170402</c:v>
                </c:pt>
                <c:pt idx="10671">
                  <c:v>-9.2304207950923818</c:v>
                </c:pt>
                <c:pt idx="10672">
                  <c:v>-1.1777871192152827</c:v>
                </c:pt>
                <c:pt idx="10673">
                  <c:v>-0.60643403102398097</c:v>
                </c:pt>
                <c:pt idx="10674">
                  <c:v>-10.307580315927396</c:v>
                </c:pt>
                <c:pt idx="10675">
                  <c:v>-0.32192809488736229</c:v>
                </c:pt>
                <c:pt idx="10676">
                  <c:v>0.16397573511112581</c:v>
                </c:pt>
                <c:pt idx="10677">
                  <c:v>2.5535092107137794E-2</c:v>
                </c:pt>
                <c:pt idx="10678">
                  <c:v>0.7654317003973683</c:v>
                </c:pt>
                <c:pt idx="10679">
                  <c:v>-0.68965987938784945</c:v>
                </c:pt>
                <c:pt idx="10680">
                  <c:v>4.4394119358453436E-2</c:v>
                </c:pt>
                <c:pt idx="10681">
                  <c:v>-12.702894141119387</c:v>
                </c:pt>
                <c:pt idx="10682">
                  <c:v>1.2607528950352076</c:v>
                </c:pt>
                <c:pt idx="10683">
                  <c:v>-10.059795091795101</c:v>
                </c:pt>
                <c:pt idx="10684">
                  <c:v>-9.0588936890535692</c:v>
                </c:pt>
                <c:pt idx="10685">
                  <c:v>-0.2173568314391498</c:v>
                </c:pt>
                <c:pt idx="10686">
                  <c:v>-13.485200381955432</c:v>
                </c:pt>
                <c:pt idx="10687">
                  <c:v>8.0624959257337636</c:v>
                </c:pt>
                <c:pt idx="10688">
                  <c:v>-8.0624959257337636</c:v>
                </c:pt>
                <c:pt idx="10689">
                  <c:v>5.08746284125034</c:v>
                </c:pt>
                <c:pt idx="10690">
                  <c:v>-5.6881021931889868E-2</c:v>
                </c:pt>
                <c:pt idx="10691">
                  <c:v>0.27122380364714066</c:v>
                </c:pt>
                <c:pt idx="10692">
                  <c:v>-7.0624959257337645</c:v>
                </c:pt>
                <c:pt idx="10693">
                  <c:v>-2.3176079268385861</c:v>
                </c:pt>
                <c:pt idx="10694">
                  <c:v>0.20759541940836698</c:v>
                </c:pt>
                <c:pt idx="10695">
                  <c:v>1.9786263492074332</c:v>
                </c:pt>
                <c:pt idx="10696">
                  <c:v>-0.35198532874354205</c:v>
                </c:pt>
                <c:pt idx="10697">
                  <c:v>-1.0885366746016574</c:v>
                </c:pt>
                <c:pt idx="10698">
                  <c:v>1.3709823192009083</c:v>
                </c:pt>
                <c:pt idx="10699">
                  <c:v>1.0482404986489535</c:v>
                </c:pt>
                <c:pt idx="10700">
                  <c:v>0.43609911480667335</c:v>
                </c:pt>
                <c:pt idx="10701">
                  <c:v>0.1869985148012539</c:v>
                </c:pt>
                <c:pt idx="10702">
                  <c:v>0.42884329880387417</c:v>
                </c:pt>
                <c:pt idx="10703">
                  <c:v>-0.88881014098316202</c:v>
                </c:pt>
                <c:pt idx="10704">
                  <c:v>-0.81942775435817916</c:v>
                </c:pt>
                <c:pt idx="10705">
                  <c:v>5.2741462071973513E-2</c:v>
                </c:pt>
                <c:pt idx="10706">
                  <c:v>-2.834586007829921</c:v>
                </c:pt>
                <c:pt idx="10707">
                  <c:v>-0.41503749927884381</c:v>
                </c:pt>
                <c:pt idx="10708">
                  <c:v>0.24961389007147222</c:v>
                </c:pt>
                <c:pt idx="10709">
                  <c:v>-0.14734171607518709</c:v>
                </c:pt>
                <c:pt idx="10710">
                  <c:v>-1.9992274725165402</c:v>
                </c:pt>
                <c:pt idx="10711">
                  <c:v>-1.6780719051126378</c:v>
                </c:pt>
                <c:pt idx="10712">
                  <c:v>0.12301089010534322</c:v>
                </c:pt>
                <c:pt idx="10713">
                  <c:v>-8.0919995383567311E-2</c:v>
                </c:pt>
                <c:pt idx="10714">
                  <c:v>0.27753397552890896</c:v>
                </c:pt>
                <c:pt idx="10715">
                  <c:v>-6.4068530076298373E-16</c:v>
                </c:pt>
                <c:pt idx="10716">
                  <c:v>-2.345897282398891E-2</c:v>
                </c:pt>
                <c:pt idx="10717">
                  <c:v>-0.13385574673479061</c:v>
                </c:pt>
                <c:pt idx="10718">
                  <c:v>-4.035773761614083E-2</c:v>
                </c:pt>
                <c:pt idx="10719">
                  <c:v>-2.5837609556855261</c:v>
                </c:pt>
                <c:pt idx="10720">
                  <c:v>0.57730892817772095</c:v>
                </c:pt>
                <c:pt idx="10721">
                  <c:v>1.1516024004718068</c:v>
                </c:pt>
                <c:pt idx="10722">
                  <c:v>0.8473562070702827</c:v>
                </c:pt>
                <c:pt idx="10723">
                  <c:v>11.10372492250138</c:v>
                </c:pt>
                <c:pt idx="10724">
                  <c:v>-2.8877202163591926</c:v>
                </c:pt>
                <c:pt idx="10725">
                  <c:v>7.0624959257337645</c:v>
                </c:pt>
                <c:pt idx="10726">
                  <c:v>3.0718873686457187</c:v>
                </c:pt>
                <c:pt idx="10727">
                  <c:v>-7.0660891904577721</c:v>
                </c:pt>
                <c:pt idx="10728">
                  <c:v>-1.3147325934831582</c:v>
                </c:pt>
                <c:pt idx="10729">
                  <c:v>5.9058891086115261E-3</c:v>
                </c:pt>
                <c:pt idx="10730">
                  <c:v>1.1681227588083267</c:v>
                </c:pt>
                <c:pt idx="10731">
                  <c:v>11.416797527606059</c:v>
                </c:pt>
                <c:pt idx="10732">
                  <c:v>-8.6462586799900301</c:v>
                </c:pt>
                <c:pt idx="10733">
                  <c:v>8.8683081332894673</c:v>
                </c:pt>
                <c:pt idx="10734">
                  <c:v>-9.8672787397096631</c:v>
                </c:pt>
                <c:pt idx="10735">
                  <c:v>-5.5647846187835261</c:v>
                </c:pt>
                <c:pt idx="10736">
                  <c:v>-8.6462586799900301</c:v>
                </c:pt>
                <c:pt idx="10737">
                  <c:v>0.24207478719814776</c:v>
                </c:pt>
                <c:pt idx="10738">
                  <c:v>3.3540676998604555</c:v>
                </c:pt>
                <c:pt idx="10739">
                  <c:v>0.14551110235130091</c:v>
                </c:pt>
                <c:pt idx="10740">
                  <c:v>5.7548875021634682</c:v>
                </c:pt>
                <c:pt idx="10741">
                  <c:v>0.22112745409987022</c:v>
                </c:pt>
                <c:pt idx="10742">
                  <c:v>-1.9999999999999998</c:v>
                </c:pt>
                <c:pt idx="10743">
                  <c:v>-7.2636604397081816</c:v>
                </c:pt>
                <c:pt idx="10744">
                  <c:v>1.3147325934831584</c:v>
                </c:pt>
                <c:pt idx="10745">
                  <c:v>2.4421178763142026</c:v>
                </c:pt>
                <c:pt idx="10746">
                  <c:v>1.9837706890882154</c:v>
                </c:pt>
                <c:pt idx="10747">
                  <c:v>0.7176002692992749</c:v>
                </c:pt>
                <c:pt idx="10748">
                  <c:v>-0.62205181945637666</c:v>
                </c:pt>
                <c:pt idx="10749">
                  <c:v>-0.96617751458526557</c:v>
                </c:pt>
                <c:pt idx="10750">
                  <c:v>-1.6404576133128599</c:v>
                </c:pt>
                <c:pt idx="10751">
                  <c:v>-9.2304207950923818</c:v>
                </c:pt>
                <c:pt idx="10752">
                  <c:v>-3.9874469496569152</c:v>
                </c:pt>
                <c:pt idx="10753">
                  <c:v>7.6486571760385464</c:v>
                </c:pt>
                <c:pt idx="10754">
                  <c:v>0.99460674122978143</c:v>
                </c:pt>
                <c:pt idx="10755">
                  <c:v>-0.3048545815284211</c:v>
                </c:pt>
                <c:pt idx="10756">
                  <c:v>-0.20693169568247172</c:v>
                </c:pt>
                <c:pt idx="10757">
                  <c:v>-3.3251805796384704E-2</c:v>
                </c:pt>
                <c:pt idx="10758">
                  <c:v>-0.30425706856030676</c:v>
                </c:pt>
                <c:pt idx="10759">
                  <c:v>7.6486571760385464</c:v>
                </c:pt>
                <c:pt idx="10760">
                  <c:v>-2.0908989762980425E-2</c:v>
                </c:pt>
                <c:pt idx="10761">
                  <c:v>8.8809266957856264E-2</c:v>
                </c:pt>
                <c:pt idx="10762">
                  <c:v>-0.74126573159983178</c:v>
                </c:pt>
                <c:pt idx="10763">
                  <c:v>4.7725895038969277</c:v>
                </c:pt>
                <c:pt idx="10764">
                  <c:v>-0.80735492205760429</c:v>
                </c:pt>
                <c:pt idx="10765">
                  <c:v>-0.71424551766612288</c:v>
                </c:pt>
                <c:pt idx="10766">
                  <c:v>1.4378999223484457</c:v>
                </c:pt>
                <c:pt idx="10767">
                  <c:v>-0.84488093333309355</c:v>
                </c:pt>
                <c:pt idx="10768">
                  <c:v>1.6948401184935296</c:v>
                </c:pt>
                <c:pt idx="10769">
                  <c:v>-13.923110792496725</c:v>
                </c:pt>
                <c:pt idx="10770">
                  <c:v>1.2343238198796536</c:v>
                </c:pt>
                <c:pt idx="10771">
                  <c:v>-0.41078802627748612</c:v>
                </c:pt>
                <c:pt idx="10772">
                  <c:v>-0.11831996718876146</c:v>
                </c:pt>
                <c:pt idx="10773">
                  <c:v>1.1360615495760285</c:v>
                </c:pt>
                <c:pt idx="10774">
                  <c:v>0.82256746188874652</c:v>
                </c:pt>
                <c:pt idx="10775">
                  <c:v>0.41153155577730871</c:v>
                </c:pt>
                <c:pt idx="10776">
                  <c:v>5.4191531284783423</c:v>
                </c:pt>
                <c:pt idx="10777">
                  <c:v>-1.1192131583273806</c:v>
                </c:pt>
                <c:pt idx="10778">
                  <c:v>7.0660891904577738</c:v>
                </c:pt>
                <c:pt idx="10779">
                  <c:v>2.8049524318422994</c:v>
                </c:pt>
                <c:pt idx="10780">
                  <c:v>-2.3949239185932414</c:v>
                </c:pt>
                <c:pt idx="10781">
                  <c:v>-0.14844527403186095</c:v>
                </c:pt>
                <c:pt idx="10782">
                  <c:v>-0.9071310247467953</c:v>
                </c:pt>
                <c:pt idx="10783">
                  <c:v>10.146780789986687</c:v>
                </c:pt>
                <c:pt idx="10784">
                  <c:v>0.41503749927884398</c:v>
                </c:pt>
                <c:pt idx="10785">
                  <c:v>-0.37851162325372989</c:v>
                </c:pt>
                <c:pt idx="10786">
                  <c:v>-1.5849625007211567</c:v>
                </c:pt>
                <c:pt idx="10787">
                  <c:v>3.6595505114258882</c:v>
                </c:pt>
                <c:pt idx="10788">
                  <c:v>-12.688323170679158</c:v>
                </c:pt>
                <c:pt idx="10789">
                  <c:v>2.6114347120823473</c:v>
                </c:pt>
                <c:pt idx="10790">
                  <c:v>9.8180393938903612E-2</c:v>
                </c:pt>
                <c:pt idx="10791">
                  <c:v>1.1831223038238892</c:v>
                </c:pt>
                <c:pt idx="10792">
                  <c:v>9.3815429511845849</c:v>
                </c:pt>
                <c:pt idx="10793">
                  <c:v>0.60338243978761408</c:v>
                </c:pt>
                <c:pt idx="10794">
                  <c:v>-0.40819670938599856</c:v>
                </c:pt>
                <c:pt idx="10795">
                  <c:v>9.4948404055262711E-2</c:v>
                </c:pt>
                <c:pt idx="10796">
                  <c:v>-8.8683081332894673</c:v>
                </c:pt>
                <c:pt idx="10797">
                  <c:v>-0.42010848882626556</c:v>
                </c:pt>
                <c:pt idx="10798">
                  <c:v>12.059119092544519</c:v>
                </c:pt>
                <c:pt idx="10799">
                  <c:v>0.19759995988516069</c:v>
                </c:pt>
                <c:pt idx="10800">
                  <c:v>0.18947779886371255</c:v>
                </c:pt>
                <c:pt idx="10801">
                  <c:v>0.20461771960847175</c:v>
                </c:pt>
                <c:pt idx="10802">
                  <c:v>6.2029400586702756</c:v>
                </c:pt>
                <c:pt idx="10803">
                  <c:v>0.31550182572792945</c:v>
                </c:pt>
                <c:pt idx="10804">
                  <c:v>0.94076079662532386</c:v>
                </c:pt>
                <c:pt idx="10805">
                  <c:v>1.8859027251315771E-2</c:v>
                </c:pt>
                <c:pt idx="10806">
                  <c:v>-2.1565044856799909</c:v>
                </c:pt>
                <c:pt idx="10807">
                  <c:v>9.3822637581148367</c:v>
                </c:pt>
                <c:pt idx="10808">
                  <c:v>-8.6450579349844769</c:v>
                </c:pt>
                <c:pt idx="10809">
                  <c:v>0.47468044570624573</c:v>
                </c:pt>
                <c:pt idx="10810">
                  <c:v>-6.0732489820306386</c:v>
                </c:pt>
                <c:pt idx="10811">
                  <c:v>-14.070120944476823</c:v>
                </c:pt>
                <c:pt idx="10812">
                  <c:v>-0.16037539098516709</c:v>
                </c:pt>
                <c:pt idx="10813">
                  <c:v>7.1258683169821604E-2</c:v>
                </c:pt>
                <c:pt idx="10814">
                  <c:v>-0.32192809488736229</c:v>
                </c:pt>
                <c:pt idx="10815">
                  <c:v>0.55625191476701596</c:v>
                </c:pt>
                <c:pt idx="10816">
                  <c:v>-7.4945222831056597</c:v>
                </c:pt>
                <c:pt idx="10817">
                  <c:v>11.786814143616768</c:v>
                </c:pt>
                <c:pt idx="10818">
                  <c:v>0.45943161863729709</c:v>
                </c:pt>
                <c:pt idx="10819">
                  <c:v>1.0515303006400822</c:v>
                </c:pt>
                <c:pt idx="10820">
                  <c:v>10.059795091795101</c:v>
                </c:pt>
                <c:pt idx="10821">
                  <c:v>-0.93425136782830109</c:v>
                </c:pt>
                <c:pt idx="10822">
                  <c:v>10.307580315927396</c:v>
                </c:pt>
                <c:pt idx="10823">
                  <c:v>6.6427361738975704E-2</c:v>
                </c:pt>
                <c:pt idx="10824">
                  <c:v>0.10021046076662551</c:v>
                </c:pt>
                <c:pt idx="10825">
                  <c:v>-8.7462841250339596E-2</c:v>
                </c:pt>
                <c:pt idx="10826">
                  <c:v>-5.8057101589773001E-2</c:v>
                </c:pt>
                <c:pt idx="10827">
                  <c:v>-0.13147035132463653</c:v>
                </c:pt>
                <c:pt idx="10828">
                  <c:v>1.5817636190538364</c:v>
                </c:pt>
                <c:pt idx="10829">
                  <c:v>0.77614905421979341</c:v>
                </c:pt>
                <c:pt idx="10830">
                  <c:v>1.5193741590935796</c:v>
                </c:pt>
                <c:pt idx="10831">
                  <c:v>0.42742122373467628</c:v>
                </c:pt>
                <c:pt idx="10832">
                  <c:v>0.46671052090048259</c:v>
                </c:pt>
                <c:pt idx="10833">
                  <c:v>0.10833262178807349</c:v>
                </c:pt>
                <c:pt idx="10834">
                  <c:v>-2.5090980962830335E-2</c:v>
                </c:pt>
                <c:pt idx="10835">
                  <c:v>-7.6486571760385464</c:v>
                </c:pt>
                <c:pt idx="10836">
                  <c:v>-2.7221468735023992E-2</c:v>
                </c:pt>
                <c:pt idx="10837">
                  <c:v>-0.50641185229957786</c:v>
                </c:pt>
                <c:pt idx="10838">
                  <c:v>0.18503189383252069</c:v>
                </c:pt>
                <c:pt idx="10839">
                  <c:v>-1.4594316186372973</c:v>
                </c:pt>
                <c:pt idx="10840">
                  <c:v>-5.9334139382402125E-2</c:v>
                </c:pt>
                <c:pt idx="10841">
                  <c:v>12.059119092544519</c:v>
                </c:pt>
                <c:pt idx="10842">
                  <c:v>-0.26132808388339085</c:v>
                </c:pt>
                <c:pt idx="10843">
                  <c:v>-0.21526798690306664</c:v>
                </c:pt>
                <c:pt idx="10844">
                  <c:v>-0.21272932398572844</c:v>
                </c:pt>
                <c:pt idx="10845">
                  <c:v>0.12029423371771204</c:v>
                </c:pt>
                <c:pt idx="10846">
                  <c:v>-1.3808142699238275</c:v>
                </c:pt>
                <c:pt idx="10847">
                  <c:v>0.78587519464715228</c:v>
                </c:pt>
                <c:pt idx="10848">
                  <c:v>-0.4946047565971623</c:v>
                </c:pt>
                <c:pt idx="10849">
                  <c:v>3.3051447236722275E-3</c:v>
                </c:pt>
                <c:pt idx="10850">
                  <c:v>-0.12007645199175074</c:v>
                </c:pt>
                <c:pt idx="10851">
                  <c:v>-6.623369840008704E-2</c:v>
                </c:pt>
                <c:pt idx="10852">
                  <c:v>-9.6676019411673753E-2</c:v>
                </c:pt>
                <c:pt idx="10853">
                  <c:v>-14.468327056774365</c:v>
                </c:pt>
                <c:pt idx="10854">
                  <c:v>-0.28497695871447104</c:v>
                </c:pt>
                <c:pt idx="10855">
                  <c:v>-6.3193826487194127E-2</c:v>
                </c:pt>
                <c:pt idx="10856">
                  <c:v>0.58316025808717065</c:v>
                </c:pt>
                <c:pt idx="10857">
                  <c:v>6.0732489820306386</c:v>
                </c:pt>
                <c:pt idx="10858">
                  <c:v>0.19264507794239583</c:v>
                </c:pt>
                <c:pt idx="10859">
                  <c:v>-1.2801079191927351</c:v>
                </c:pt>
                <c:pt idx="10860">
                  <c:v>-0.20481979188849814</c:v>
                </c:pt>
                <c:pt idx="10861">
                  <c:v>1.8347302556969498</c:v>
                </c:pt>
                <c:pt idx="10862">
                  <c:v>0.28919095822373336</c:v>
                </c:pt>
                <c:pt idx="10863">
                  <c:v>6.8374300535536791E-3</c:v>
                </c:pt>
                <c:pt idx="10864">
                  <c:v>-0.54748779530249359</c:v>
                </c:pt>
                <c:pt idx="10865">
                  <c:v>0.62803122261304201</c:v>
                </c:pt>
                <c:pt idx="10866">
                  <c:v>0.26881675842779978</c:v>
                </c:pt>
                <c:pt idx="10867">
                  <c:v>1.4818690077570531</c:v>
                </c:pt>
                <c:pt idx="10868">
                  <c:v>0.57844919376248172</c:v>
                </c:pt>
                <c:pt idx="10869">
                  <c:v>0.57213846036357285</c:v>
                </c:pt>
                <c:pt idx="10870">
                  <c:v>-0.75672884898763604</c:v>
                </c:pt>
                <c:pt idx="10871">
                  <c:v>-2.5090980962830335E-2</c:v>
                </c:pt>
                <c:pt idx="10872">
                  <c:v>0.99460674122978143</c:v>
                </c:pt>
                <c:pt idx="10873">
                  <c:v>0.49030845174434912</c:v>
                </c:pt>
                <c:pt idx="10874">
                  <c:v>0.75833924495877292</c:v>
                </c:pt>
                <c:pt idx="10875">
                  <c:v>0.40505341070622169</c:v>
                </c:pt>
                <c:pt idx="10876">
                  <c:v>-3.2034265038149176E-16</c:v>
                </c:pt>
                <c:pt idx="10877">
                  <c:v>-0.5665252524644796</c:v>
                </c:pt>
                <c:pt idx="10878">
                  <c:v>-5.6583528366367424E-2</c:v>
                </c:pt>
                <c:pt idx="10879">
                  <c:v>0.35819163887413391</c:v>
                </c:pt>
                <c:pt idx="10880">
                  <c:v>0.5842413334775024</c:v>
                </c:pt>
                <c:pt idx="10881">
                  <c:v>0.15200309344505006</c:v>
                </c:pt>
                <c:pt idx="10882">
                  <c:v>3.1026895620624322E-2</c:v>
                </c:pt>
                <c:pt idx="10883">
                  <c:v>2.6967047600269359E-2</c:v>
                </c:pt>
                <c:pt idx="10884">
                  <c:v>-0.20645087746742632</c:v>
                </c:pt>
                <c:pt idx="10885">
                  <c:v>-1.3536369546147007</c:v>
                </c:pt>
                <c:pt idx="10886">
                  <c:v>-0.29945627760258992</c:v>
                </c:pt>
                <c:pt idx="10887">
                  <c:v>1.8022189428316939</c:v>
                </c:pt>
                <c:pt idx="10888">
                  <c:v>-8.4064264788474466E-2</c:v>
                </c:pt>
                <c:pt idx="10889">
                  <c:v>-6.0191994121096708E-2</c:v>
                </c:pt>
                <c:pt idx="10890">
                  <c:v>-5.5495112591703415E-2</c:v>
                </c:pt>
                <c:pt idx="10891">
                  <c:v>0.869939459435627</c:v>
                </c:pt>
                <c:pt idx="10892">
                  <c:v>0.93365750517130364</c:v>
                </c:pt>
                <c:pt idx="10893">
                  <c:v>4.4854235784260517E-2</c:v>
                </c:pt>
                <c:pt idx="10894">
                  <c:v>-6.0732489820306386</c:v>
                </c:pt>
                <c:pt idx="10895">
                  <c:v>-0.76355980417791924</c:v>
                </c:pt>
                <c:pt idx="10896">
                  <c:v>-0.54170930276727247</c:v>
                </c:pt>
                <c:pt idx="10897">
                  <c:v>-0.90046432644908525</c:v>
                </c:pt>
                <c:pt idx="10898">
                  <c:v>-0.2545728270855977</c:v>
                </c:pt>
                <c:pt idx="10899">
                  <c:v>0.3677317845004871</c:v>
                </c:pt>
                <c:pt idx="10900">
                  <c:v>-0.57550217147208993</c:v>
                </c:pt>
                <c:pt idx="10901">
                  <c:v>0.26303440583379378</c:v>
                </c:pt>
                <c:pt idx="10902">
                  <c:v>-0.30742852519224712</c:v>
                </c:pt>
                <c:pt idx="10903">
                  <c:v>-7.2315692310758635E-3</c:v>
                </c:pt>
                <c:pt idx="10904">
                  <c:v>-0.57817333505851698</c:v>
                </c:pt>
                <c:pt idx="10905">
                  <c:v>0.47732177753318644</c:v>
                </c:pt>
                <c:pt idx="10906">
                  <c:v>2.2730184944064158</c:v>
                </c:pt>
                <c:pt idx="10907">
                  <c:v>7.0660891904577738</c:v>
                </c:pt>
                <c:pt idx="10908">
                  <c:v>-0.38332863955150598</c:v>
                </c:pt>
                <c:pt idx="10909">
                  <c:v>-12.08137247435552</c:v>
                </c:pt>
                <c:pt idx="10910">
                  <c:v>10.381182412624446</c:v>
                </c:pt>
                <c:pt idx="10911">
                  <c:v>9.3822637581148367</c:v>
                </c:pt>
                <c:pt idx="10912">
                  <c:v>-0.18471308129555089</c:v>
                </c:pt>
                <c:pt idx="10913">
                  <c:v>10.866506212226202</c:v>
                </c:pt>
                <c:pt idx="10914">
                  <c:v>10.451554569765362</c:v>
                </c:pt>
                <c:pt idx="10915">
                  <c:v>10.866506212226202</c:v>
                </c:pt>
                <c:pt idx="10916">
                  <c:v>6.9108925261660152</c:v>
                </c:pt>
                <c:pt idx="10917">
                  <c:v>-13.476746203939467</c:v>
                </c:pt>
                <c:pt idx="10918">
                  <c:v>9.5196362528432132</c:v>
                </c:pt>
                <c:pt idx="10919">
                  <c:v>11.702894141119387</c:v>
                </c:pt>
                <c:pt idx="10920">
                  <c:v>-8.8672787397096631</c:v>
                </c:pt>
                <c:pt idx="10921">
                  <c:v>-8.0606959316875546</c:v>
                </c:pt>
                <c:pt idx="10922">
                  <c:v>6.8286654283030161</c:v>
                </c:pt>
                <c:pt idx="10923">
                  <c:v>-6.0732489820306386</c:v>
                </c:pt>
                <c:pt idx="10924">
                  <c:v>0.38668049251895104</c:v>
                </c:pt>
                <c:pt idx="10925">
                  <c:v>-10.146780789986687</c:v>
                </c:pt>
                <c:pt idx="10926">
                  <c:v>-11.451211111832329</c:v>
                </c:pt>
                <c:pt idx="10927">
                  <c:v>-11.10372492250138</c:v>
                </c:pt>
                <c:pt idx="10928">
                  <c:v>-1.8073549220576035</c:v>
                </c:pt>
                <c:pt idx="10929">
                  <c:v>-15.188202468179961</c:v>
                </c:pt>
                <c:pt idx="10930">
                  <c:v>11.146356530303908</c:v>
                </c:pt>
                <c:pt idx="10931">
                  <c:v>-0.32832586608551317</c:v>
                </c:pt>
                <c:pt idx="10932">
                  <c:v>-3.2492720132869211E-2</c:v>
                </c:pt>
                <c:pt idx="10933">
                  <c:v>-7.6486571760385464</c:v>
                </c:pt>
                <c:pt idx="10934">
                  <c:v>0.33303834704174917</c:v>
                </c:pt>
                <c:pt idx="10935">
                  <c:v>-10.307200809140809</c:v>
                </c:pt>
                <c:pt idx="10936">
                  <c:v>-0.12653240592893164</c:v>
                </c:pt>
                <c:pt idx="10937">
                  <c:v>-0.57318533294480223</c:v>
                </c:pt>
                <c:pt idx="10938">
                  <c:v>0.14886338591448278</c:v>
                </c:pt>
                <c:pt idx="10939">
                  <c:v>-3.1482800074023332</c:v>
                </c:pt>
                <c:pt idx="10940">
                  <c:v>0.38969779923240633</c:v>
                </c:pt>
                <c:pt idx="10941">
                  <c:v>-5.8581053600292385</c:v>
                </c:pt>
                <c:pt idx="10942">
                  <c:v>9.2304207950923818</c:v>
                </c:pt>
                <c:pt idx="10943">
                  <c:v>1.3870231231092474</c:v>
                </c:pt>
                <c:pt idx="10944">
                  <c:v>-0.14684014177156676</c:v>
                </c:pt>
                <c:pt idx="10945">
                  <c:v>-1.7755480564852577</c:v>
                </c:pt>
                <c:pt idx="10946">
                  <c:v>6.0732489820306386</c:v>
                </c:pt>
                <c:pt idx="10947">
                  <c:v>7.6486571760385464</c:v>
                </c:pt>
                <c:pt idx="10948">
                  <c:v>14.965799312657159</c:v>
                </c:pt>
                <c:pt idx="10949">
                  <c:v>-1.1228407179296898</c:v>
                </c:pt>
                <c:pt idx="10950">
                  <c:v>0.32235235457014005</c:v>
                </c:pt>
                <c:pt idx="10951">
                  <c:v>11.8663774174182</c:v>
                </c:pt>
                <c:pt idx="10952">
                  <c:v>4.3692338096657197</c:v>
                </c:pt>
                <c:pt idx="10953">
                  <c:v>12.904383739997945</c:v>
                </c:pt>
                <c:pt idx="10954">
                  <c:v>0.73167508274340121</c:v>
                </c:pt>
                <c:pt idx="10955">
                  <c:v>-0.27130202181739405</c:v>
                </c:pt>
                <c:pt idx="10956">
                  <c:v>-4.0414766359761591</c:v>
                </c:pt>
                <c:pt idx="10957">
                  <c:v>10.814048332230835</c:v>
                </c:pt>
                <c:pt idx="10958">
                  <c:v>0.86808832449441875</c:v>
                </c:pt>
                <c:pt idx="10959">
                  <c:v>0.10383581098454021</c:v>
                </c:pt>
                <c:pt idx="10960">
                  <c:v>-1.0554951125917034</c:v>
                </c:pt>
                <c:pt idx="10961">
                  <c:v>-5.5647846187835261</c:v>
                </c:pt>
                <c:pt idx="10962">
                  <c:v>-0.10187961401921347</c:v>
                </c:pt>
                <c:pt idx="10963">
                  <c:v>-0.40209844357134567</c:v>
                </c:pt>
                <c:pt idx="10964">
                  <c:v>-7.6486571760385464</c:v>
                </c:pt>
                <c:pt idx="10965">
                  <c:v>6.0732489820306386</c:v>
                </c:pt>
                <c:pt idx="10966">
                  <c:v>6.0732489820306386</c:v>
                </c:pt>
                <c:pt idx="10967">
                  <c:v>10.759610821875045</c:v>
                </c:pt>
                <c:pt idx="10968">
                  <c:v>1.4777170896096898</c:v>
                </c:pt>
                <c:pt idx="10969">
                  <c:v>0.40439025507933529</c:v>
                </c:pt>
                <c:pt idx="10970">
                  <c:v>-7.6486571760385464</c:v>
                </c:pt>
                <c:pt idx="10971">
                  <c:v>-8.3822637581148367</c:v>
                </c:pt>
                <c:pt idx="10972">
                  <c:v>-10.703326841459814</c:v>
                </c:pt>
                <c:pt idx="10973">
                  <c:v>3.5706072077440858</c:v>
                </c:pt>
                <c:pt idx="10974">
                  <c:v>-1.4594316186372973</c:v>
                </c:pt>
                <c:pt idx="10975">
                  <c:v>0.58496250072115585</c:v>
                </c:pt>
                <c:pt idx="10976">
                  <c:v>1.3785116232537298</c:v>
                </c:pt>
                <c:pt idx="10977">
                  <c:v>-10.583082767502933</c:v>
                </c:pt>
                <c:pt idx="10978">
                  <c:v>0.56985560833094762</c:v>
                </c:pt>
                <c:pt idx="10979">
                  <c:v>-2.4979584589788622</c:v>
                </c:pt>
                <c:pt idx="10980">
                  <c:v>11.550907075927366</c:v>
                </c:pt>
                <c:pt idx="10981">
                  <c:v>6.0732489820306386</c:v>
                </c:pt>
                <c:pt idx="10982">
                  <c:v>7.6462586799900292</c:v>
                </c:pt>
                <c:pt idx="10983">
                  <c:v>-7.6486571760385464</c:v>
                </c:pt>
                <c:pt idx="10984">
                  <c:v>12.208843990734614</c:v>
                </c:pt>
                <c:pt idx="10985">
                  <c:v>15.213724453269824</c:v>
                </c:pt>
                <c:pt idx="10986">
                  <c:v>-4.7779711152765101</c:v>
                </c:pt>
                <c:pt idx="10987">
                  <c:v>8.6462586799900301</c:v>
                </c:pt>
                <c:pt idx="10988">
                  <c:v>1.1768777620840793</c:v>
                </c:pt>
                <c:pt idx="10989">
                  <c:v>-2.6938968722743208</c:v>
                </c:pt>
                <c:pt idx="10990">
                  <c:v>-0.13678235650628096</c:v>
                </c:pt>
                <c:pt idx="10991">
                  <c:v>-7.6486571760385464</c:v>
                </c:pt>
                <c:pt idx="10992">
                  <c:v>-13.248767654452003</c:v>
                </c:pt>
                <c:pt idx="10993">
                  <c:v>-4.559983632519705</c:v>
                </c:pt>
                <c:pt idx="10994">
                  <c:v>-2.0758560166797165E-2</c:v>
                </c:pt>
                <c:pt idx="10995">
                  <c:v>-2.2266356451037876</c:v>
                </c:pt>
                <c:pt idx="10996">
                  <c:v>0.65200643876515008</c:v>
                </c:pt>
                <c:pt idx="10997">
                  <c:v>0.33786963875638387</c:v>
                </c:pt>
                <c:pt idx="10998">
                  <c:v>12.759402765865902</c:v>
                </c:pt>
                <c:pt idx="10999">
                  <c:v>-9.6444571875092606</c:v>
                </c:pt>
                <c:pt idx="11000">
                  <c:v>-10.381182412624446</c:v>
                </c:pt>
                <c:pt idx="11001">
                  <c:v>-0.26255438751597682</c:v>
                </c:pt>
                <c:pt idx="11002">
                  <c:v>-0.58496250072115652</c:v>
                </c:pt>
                <c:pt idx="11003">
                  <c:v>-4.4459050311923074E-3</c:v>
                </c:pt>
                <c:pt idx="11004">
                  <c:v>7.2631977533647862E-2</c:v>
                </c:pt>
                <c:pt idx="11005">
                  <c:v>-0.34726768194077162</c:v>
                </c:pt>
                <c:pt idx="11006">
                  <c:v>9.0606959316875546</c:v>
                </c:pt>
                <c:pt idx="11007">
                  <c:v>2.3197660338103345</c:v>
                </c:pt>
                <c:pt idx="11008">
                  <c:v>9.9667457608995313</c:v>
                </c:pt>
                <c:pt idx="11009">
                  <c:v>2.5789687445267053</c:v>
                </c:pt>
                <c:pt idx="11010">
                  <c:v>0.58316025808717065</c:v>
                </c:pt>
                <c:pt idx="11011">
                  <c:v>-11.613636010763889</c:v>
                </c:pt>
                <c:pt idx="11012">
                  <c:v>-0.56390088519332671</c:v>
                </c:pt>
                <c:pt idx="11013">
                  <c:v>0.45637829465974311</c:v>
                </c:pt>
                <c:pt idx="11014">
                  <c:v>0.49353947295756151</c:v>
                </c:pt>
                <c:pt idx="11015">
                  <c:v>-6.3773693731335263E-2</c:v>
                </c:pt>
                <c:pt idx="11016">
                  <c:v>-0.1480986389891337</c:v>
                </c:pt>
                <c:pt idx="11017">
                  <c:v>-5.3549468276733986E-2</c:v>
                </c:pt>
                <c:pt idx="11018">
                  <c:v>6.8712750084014007E-2</c:v>
                </c:pt>
                <c:pt idx="11019">
                  <c:v>0.12928301694496647</c:v>
                </c:pt>
                <c:pt idx="11020">
                  <c:v>-0.28379296600059112</c:v>
                </c:pt>
                <c:pt idx="11021">
                  <c:v>-9.9535673550914222E-2</c:v>
                </c:pt>
                <c:pt idx="11022">
                  <c:v>0.68280982411930069</c:v>
                </c:pt>
                <c:pt idx="11023">
                  <c:v>11.814048332230835</c:v>
                </c:pt>
                <c:pt idx="11024">
                  <c:v>3.2300851719985277</c:v>
                </c:pt>
                <c:pt idx="11025">
                  <c:v>-5.8893689053568739E-2</c:v>
                </c:pt>
                <c:pt idx="11026">
                  <c:v>-0.35804752069401402</c:v>
                </c:pt>
                <c:pt idx="11027">
                  <c:v>-0.20109764297321978</c:v>
                </c:pt>
                <c:pt idx="11028">
                  <c:v>-0.561878887608115</c:v>
                </c:pt>
                <c:pt idx="11029">
                  <c:v>-9.75933340719466</c:v>
                </c:pt>
                <c:pt idx="11030">
                  <c:v>6.6342494828696072E-2</c:v>
                </c:pt>
                <c:pt idx="11031">
                  <c:v>-9.5196362528432132</c:v>
                </c:pt>
                <c:pt idx="11032">
                  <c:v>-0.80643041382930614</c:v>
                </c:pt>
                <c:pt idx="11033">
                  <c:v>4.992917204743339</c:v>
                </c:pt>
                <c:pt idx="11034">
                  <c:v>-19.917069485384882</c:v>
                </c:pt>
                <c:pt idx="11035">
                  <c:v>-5.4214637684382776</c:v>
                </c:pt>
                <c:pt idx="11036">
                  <c:v>1.5535983298118206</c:v>
                </c:pt>
                <c:pt idx="11037">
                  <c:v>-3.1139675903107835</c:v>
                </c:pt>
                <c:pt idx="11038">
                  <c:v>-0.73504711643550669</c:v>
                </c:pt>
                <c:pt idx="11039">
                  <c:v>-1.6657745463092533</c:v>
                </c:pt>
                <c:pt idx="11040">
                  <c:v>-3.1026895620624547E-2</c:v>
                </c:pt>
                <c:pt idx="11041">
                  <c:v>-1.0201778819376301</c:v>
                </c:pt>
                <c:pt idx="11042">
                  <c:v>-0.10561018796059862</c:v>
                </c:pt>
                <c:pt idx="11043">
                  <c:v>-5.9942540456282098E-2</c:v>
                </c:pt>
                <c:pt idx="11044">
                  <c:v>-3.6273762559513689</c:v>
                </c:pt>
                <c:pt idx="11045">
                  <c:v>-0.50404250533758865</c:v>
                </c:pt>
                <c:pt idx="11046">
                  <c:v>9.5577659982230889E-2</c:v>
                </c:pt>
                <c:pt idx="11047">
                  <c:v>0.80830437588646897</c:v>
                </c:pt>
                <c:pt idx="11048">
                  <c:v>0.80830437588646897</c:v>
                </c:pt>
                <c:pt idx="11049">
                  <c:v>-2.1061615527829577E-2</c:v>
                </c:pt>
                <c:pt idx="11050">
                  <c:v>-0.13972476366661343</c:v>
                </c:pt>
                <c:pt idx="11051">
                  <c:v>0.16542360920737145</c:v>
                </c:pt>
                <c:pt idx="11052">
                  <c:v>-0.60039254129076203</c:v>
                </c:pt>
                <c:pt idx="11053">
                  <c:v>-0.51846708893424931</c:v>
                </c:pt>
                <c:pt idx="11054">
                  <c:v>-12.840384550711667</c:v>
                </c:pt>
                <c:pt idx="11055">
                  <c:v>-0.2863041851566413</c:v>
                </c:pt>
                <c:pt idx="11056">
                  <c:v>0.14937762403822671</c:v>
                </c:pt>
                <c:pt idx="11057">
                  <c:v>9.4911647025466978E-2</c:v>
                </c:pt>
                <c:pt idx="11058">
                  <c:v>-1.7835081801032366</c:v>
                </c:pt>
                <c:pt idx="11059">
                  <c:v>-0.50501886611650926</c:v>
                </c:pt>
                <c:pt idx="11060">
                  <c:v>-6.0732489820306386</c:v>
                </c:pt>
                <c:pt idx="11061">
                  <c:v>-0.54779270813061509</c:v>
                </c:pt>
                <c:pt idx="11062">
                  <c:v>-0.22079386711097035</c:v>
                </c:pt>
                <c:pt idx="11063">
                  <c:v>0.43104981726747466</c:v>
                </c:pt>
                <c:pt idx="11064">
                  <c:v>-4.1647697358491137E-2</c:v>
                </c:pt>
                <c:pt idx="11065">
                  <c:v>-1.3823293281710893</c:v>
                </c:pt>
                <c:pt idx="11066">
                  <c:v>-0.3213179468381373</c:v>
                </c:pt>
                <c:pt idx="11067">
                  <c:v>-0.58496250072115608</c:v>
                </c:pt>
                <c:pt idx="11068">
                  <c:v>0.14937762403822671</c:v>
                </c:pt>
                <c:pt idx="11069">
                  <c:v>0.10469737866669322</c:v>
                </c:pt>
                <c:pt idx="11070">
                  <c:v>0.45720695352278318</c:v>
                </c:pt>
                <c:pt idx="11071">
                  <c:v>-0.12953281264135513</c:v>
                </c:pt>
                <c:pt idx="11072">
                  <c:v>-0.15180273304740993</c:v>
                </c:pt>
                <c:pt idx="11073">
                  <c:v>8.6462586799900301</c:v>
                </c:pt>
                <c:pt idx="11074">
                  <c:v>-0.13124453327825267</c:v>
                </c:pt>
                <c:pt idx="11075">
                  <c:v>-0.56768450928932102</c:v>
                </c:pt>
                <c:pt idx="11076">
                  <c:v>7.0660891904577738</c:v>
                </c:pt>
                <c:pt idx="11077">
                  <c:v>-6.0732489820306386</c:v>
                </c:pt>
                <c:pt idx="11078">
                  <c:v>3.1989081587929671</c:v>
                </c:pt>
                <c:pt idx="11079">
                  <c:v>0.67566941489733301</c:v>
                </c:pt>
                <c:pt idx="11080">
                  <c:v>-0.35363695461470046</c:v>
                </c:pt>
                <c:pt idx="11081">
                  <c:v>3.0892673380970872</c:v>
                </c:pt>
                <c:pt idx="11082">
                  <c:v>-11.059119092544519</c:v>
                </c:pt>
                <c:pt idx="11083">
                  <c:v>-1.0995356735509143</c:v>
                </c:pt>
                <c:pt idx="11084">
                  <c:v>-8.8355874420846969E-2</c:v>
                </c:pt>
                <c:pt idx="11085">
                  <c:v>-7.5727326163245054E-2</c:v>
                </c:pt>
                <c:pt idx="11086">
                  <c:v>1.989028882178997</c:v>
                </c:pt>
                <c:pt idx="11087">
                  <c:v>-0.27897594970281547</c:v>
                </c:pt>
                <c:pt idx="11088">
                  <c:v>3.0133197216260514</c:v>
                </c:pt>
                <c:pt idx="11089">
                  <c:v>9.6444571875092606</c:v>
                </c:pt>
                <c:pt idx="11090">
                  <c:v>-7.0660891904577721</c:v>
                </c:pt>
                <c:pt idx="11091">
                  <c:v>-0.15264379292971753</c:v>
                </c:pt>
                <c:pt idx="11092">
                  <c:v>1.4796133344759581</c:v>
                </c:pt>
                <c:pt idx="11093">
                  <c:v>-3.7526631114534688</c:v>
                </c:pt>
                <c:pt idx="11094">
                  <c:v>-11.814048332230835</c:v>
                </c:pt>
                <c:pt idx="11095">
                  <c:v>10.451554569765362</c:v>
                </c:pt>
                <c:pt idx="11096">
                  <c:v>-0.16981557787360813</c:v>
                </c:pt>
                <c:pt idx="11097">
                  <c:v>0.57390941391965378</c:v>
                </c:pt>
                <c:pt idx="11098">
                  <c:v>-7.0660891904577721</c:v>
                </c:pt>
                <c:pt idx="11099">
                  <c:v>-8.6462586799900301</c:v>
                </c:pt>
                <c:pt idx="11100">
                  <c:v>9.2304207950923818</c:v>
                </c:pt>
                <c:pt idx="11101">
                  <c:v>0.34792330342030708</c:v>
                </c:pt>
                <c:pt idx="11102">
                  <c:v>-7.0660891904577721</c:v>
                </c:pt>
                <c:pt idx="11103">
                  <c:v>-1.2288186904958809</c:v>
                </c:pt>
                <c:pt idx="11104">
                  <c:v>-0.2222208047251841</c:v>
                </c:pt>
                <c:pt idx="11105">
                  <c:v>-1.320847019497031</c:v>
                </c:pt>
                <c:pt idx="11106">
                  <c:v>0.28910592422174169</c:v>
                </c:pt>
                <c:pt idx="11107">
                  <c:v>2.3198685727090678</c:v>
                </c:pt>
                <c:pt idx="11108">
                  <c:v>-9.0606959316875546</c:v>
                </c:pt>
                <c:pt idx="11109">
                  <c:v>2.7511794533859071</c:v>
                </c:pt>
                <c:pt idx="11110">
                  <c:v>-2.998198507519231</c:v>
                </c:pt>
                <c:pt idx="11111">
                  <c:v>-9.0606959316875546</c:v>
                </c:pt>
                <c:pt idx="11112">
                  <c:v>-1.9365324866931221E-2</c:v>
                </c:pt>
                <c:pt idx="11113">
                  <c:v>-0.60145062350972489</c:v>
                </c:pt>
                <c:pt idx="11114">
                  <c:v>0.51347145835018648</c:v>
                </c:pt>
                <c:pt idx="11115">
                  <c:v>0.66252238094291815</c:v>
                </c:pt>
                <c:pt idx="11116">
                  <c:v>1.7102748092054929</c:v>
                </c:pt>
                <c:pt idx="11117">
                  <c:v>0.15200309344505006</c:v>
                </c:pt>
                <c:pt idx="11118">
                  <c:v>-12.398832744439126</c:v>
                </c:pt>
                <c:pt idx="11119">
                  <c:v>-4.2228235389297437E-2</c:v>
                </c:pt>
                <c:pt idx="11120">
                  <c:v>1.288505093349912</c:v>
                </c:pt>
                <c:pt idx="11121">
                  <c:v>0.36257007938470814</c:v>
                </c:pt>
                <c:pt idx="11122">
                  <c:v>1.3842631572620818</c:v>
                </c:pt>
                <c:pt idx="11123">
                  <c:v>1.6166713604484946</c:v>
                </c:pt>
                <c:pt idx="11124">
                  <c:v>9.229619965185119</c:v>
                </c:pt>
                <c:pt idx="11125">
                  <c:v>9.229619965185119</c:v>
                </c:pt>
                <c:pt idx="11126">
                  <c:v>0.23095443483987205</c:v>
                </c:pt>
                <c:pt idx="11127">
                  <c:v>-4.9898520446239178</c:v>
                </c:pt>
                <c:pt idx="11128">
                  <c:v>1.1010033186834756</c:v>
                </c:pt>
                <c:pt idx="11129">
                  <c:v>4.1365123213468848</c:v>
                </c:pt>
                <c:pt idx="11130">
                  <c:v>1.4694852833012202</c:v>
                </c:pt>
                <c:pt idx="11131">
                  <c:v>0.64924325205341848</c:v>
                </c:pt>
                <c:pt idx="11132">
                  <c:v>0.17487421741404574</c:v>
                </c:pt>
                <c:pt idx="11133">
                  <c:v>-12.146568675740786</c:v>
                </c:pt>
                <c:pt idx="11134">
                  <c:v>12.534708168026555</c:v>
                </c:pt>
                <c:pt idx="11135">
                  <c:v>0.82851953205564599</c:v>
                </c:pt>
                <c:pt idx="11136">
                  <c:v>8.6450579349844769</c:v>
                </c:pt>
                <c:pt idx="11137">
                  <c:v>4.9657886307311633E-2</c:v>
                </c:pt>
                <c:pt idx="11138">
                  <c:v>-1.0374747054186628</c:v>
                </c:pt>
                <c:pt idx="11139">
                  <c:v>8.3427455006606904E-3</c:v>
                </c:pt>
                <c:pt idx="11140">
                  <c:v>-3.5794243171797264</c:v>
                </c:pt>
                <c:pt idx="11141">
                  <c:v>1.2891059242217418</c:v>
                </c:pt>
                <c:pt idx="11142">
                  <c:v>6.8173124426393441</c:v>
                </c:pt>
                <c:pt idx="11143">
                  <c:v>-0.57511471476480902</c:v>
                </c:pt>
                <c:pt idx="11144">
                  <c:v>-7.5288127304236951E-2</c:v>
                </c:pt>
                <c:pt idx="11145">
                  <c:v>0.99640673527599144</c:v>
                </c:pt>
                <c:pt idx="11146">
                  <c:v>-0.88456900428742546</c:v>
                </c:pt>
                <c:pt idx="11147">
                  <c:v>8.3837042924740537</c:v>
                </c:pt>
                <c:pt idx="11148">
                  <c:v>-11.58276924038209</c:v>
                </c:pt>
                <c:pt idx="11149">
                  <c:v>-0.71897984869284359</c:v>
                </c:pt>
                <c:pt idx="11150">
                  <c:v>3.7725895038969282</c:v>
                </c:pt>
                <c:pt idx="11151">
                  <c:v>-8.6450579349844769</c:v>
                </c:pt>
                <c:pt idx="11152">
                  <c:v>-1.5841612260319176</c:v>
                </c:pt>
                <c:pt idx="11153">
                  <c:v>-1.5569974921851775</c:v>
                </c:pt>
                <c:pt idx="11154">
                  <c:v>0.30785290967563944</c:v>
                </c:pt>
                <c:pt idx="11155">
                  <c:v>-0.74416109557041021</c:v>
                </c:pt>
                <c:pt idx="11156">
                  <c:v>-9.229619965185119</c:v>
                </c:pt>
                <c:pt idx="11157">
                  <c:v>-0.31207841502025963</c:v>
                </c:pt>
                <c:pt idx="11158">
                  <c:v>-0.72271393151541419</c:v>
                </c:pt>
                <c:pt idx="11159">
                  <c:v>0.35230174393088126</c:v>
                </c:pt>
                <c:pt idx="11160">
                  <c:v>0.80296315294044629</c:v>
                </c:pt>
                <c:pt idx="11161">
                  <c:v>0.13289427049734576</c:v>
                </c:pt>
                <c:pt idx="11162">
                  <c:v>-0.41503749927884381</c:v>
                </c:pt>
                <c:pt idx="11163">
                  <c:v>1.7369655941662061</c:v>
                </c:pt>
                <c:pt idx="11164">
                  <c:v>-1.4600872401168328</c:v>
                </c:pt>
                <c:pt idx="11165">
                  <c:v>-12.534708168026555</c:v>
                </c:pt>
                <c:pt idx="11166">
                  <c:v>11.759333407194662</c:v>
                </c:pt>
                <c:pt idx="11167">
                  <c:v>-0.88535743405887735</c:v>
                </c:pt>
                <c:pt idx="11168">
                  <c:v>8.3837042924740537</c:v>
                </c:pt>
                <c:pt idx="11169">
                  <c:v>3.0534368148112147E-2</c:v>
                </c:pt>
                <c:pt idx="11170">
                  <c:v>-8.896143392781948E-2</c:v>
                </c:pt>
                <c:pt idx="11171">
                  <c:v>-8.6462586799900301</c:v>
                </c:pt>
                <c:pt idx="11172">
                  <c:v>-0.18233002233309281</c:v>
                </c:pt>
                <c:pt idx="11173">
                  <c:v>0.67609079932104843</c:v>
                </c:pt>
                <c:pt idx="11174">
                  <c:v>-2.4662054234269072E-2</c:v>
                </c:pt>
                <c:pt idx="11175">
                  <c:v>-0.88783225979283376</c:v>
                </c:pt>
                <c:pt idx="11176">
                  <c:v>0.91384335625028557</c:v>
                </c:pt>
                <c:pt idx="11177">
                  <c:v>9.8667637673533513</c:v>
                </c:pt>
                <c:pt idx="11178">
                  <c:v>7.8002512001273172E-2</c:v>
                </c:pt>
                <c:pt idx="11179">
                  <c:v>0</c:v>
                </c:pt>
                <c:pt idx="11180">
                  <c:v>0.71437890909896573</c:v>
                </c:pt>
                <c:pt idx="11181">
                  <c:v>-0.19871959235208028</c:v>
                </c:pt>
                <c:pt idx="11182">
                  <c:v>-0.17687776208407952</c:v>
                </c:pt>
                <c:pt idx="11183">
                  <c:v>0.67318968373289156</c:v>
                </c:pt>
                <c:pt idx="11184">
                  <c:v>-0.38702312310924714</c:v>
                </c:pt>
                <c:pt idx="11185">
                  <c:v>-0.29594244217665988</c:v>
                </c:pt>
                <c:pt idx="11186">
                  <c:v>-6.8603813999023516E-2</c:v>
                </c:pt>
                <c:pt idx="11187">
                  <c:v>-2.1053883997963521</c:v>
                </c:pt>
                <c:pt idx="11188">
                  <c:v>0.49910176406731827</c:v>
                </c:pt>
                <c:pt idx="11189">
                  <c:v>2.3458972823988962E-2</c:v>
                </c:pt>
                <c:pt idx="11190">
                  <c:v>0.33948646627166712</c:v>
                </c:pt>
                <c:pt idx="11191">
                  <c:v>-0.1173569506381591</c:v>
                </c:pt>
                <c:pt idx="11192">
                  <c:v>-1.1917431116480028</c:v>
                </c:pt>
                <c:pt idx="11193">
                  <c:v>-1.7671026327055341E-2</c:v>
                </c:pt>
                <c:pt idx="11194">
                  <c:v>9.965784284662087</c:v>
                </c:pt>
                <c:pt idx="11195">
                  <c:v>0.15200309344504975</c:v>
                </c:pt>
                <c:pt idx="11196">
                  <c:v>0.14886338591448278</c:v>
                </c:pt>
                <c:pt idx="11197">
                  <c:v>-0.36975661997797754</c:v>
                </c:pt>
                <c:pt idx="11198">
                  <c:v>-0.28728195208047114</c:v>
                </c:pt>
                <c:pt idx="11199">
                  <c:v>-11.416621621364193</c:v>
                </c:pt>
                <c:pt idx="11200">
                  <c:v>-9.9535673550914222E-2</c:v>
                </c:pt>
                <c:pt idx="11201">
                  <c:v>0.10700143535259073</c:v>
                </c:pt>
                <c:pt idx="11202">
                  <c:v>4.4356202093884196E-2</c:v>
                </c:pt>
                <c:pt idx="11203">
                  <c:v>0.1012833358371817</c:v>
                </c:pt>
                <c:pt idx="11204">
                  <c:v>-4.0528949484321259</c:v>
                </c:pt>
                <c:pt idx="11205">
                  <c:v>-1.3410369178350672</c:v>
                </c:pt>
                <c:pt idx="11206">
                  <c:v>0.65941244988103753</c:v>
                </c:pt>
                <c:pt idx="11207">
                  <c:v>0.37915296358031247</c:v>
                </c:pt>
                <c:pt idx="11208">
                  <c:v>7.6462586799900292</c:v>
                </c:pt>
                <c:pt idx="11209">
                  <c:v>-3.5205719134512017</c:v>
                </c:pt>
                <c:pt idx="11210">
                  <c:v>9.7598881832218343</c:v>
                </c:pt>
                <c:pt idx="11211">
                  <c:v>-5.9228321394775394</c:v>
                </c:pt>
                <c:pt idx="11212">
                  <c:v>8.0606959316875546</c:v>
                </c:pt>
                <c:pt idx="11213">
                  <c:v>-8.3837042924740537</c:v>
                </c:pt>
                <c:pt idx="11214">
                  <c:v>-8.3837042924740537</c:v>
                </c:pt>
                <c:pt idx="11215">
                  <c:v>-12.759402765865902</c:v>
                </c:pt>
                <c:pt idx="11216">
                  <c:v>-7.6486571760385464</c:v>
                </c:pt>
                <c:pt idx="11217">
                  <c:v>-0.29996097483215151</c:v>
                </c:pt>
                <c:pt idx="11218">
                  <c:v>7.0660891904577738</c:v>
                </c:pt>
                <c:pt idx="11219">
                  <c:v>0</c:v>
                </c:pt>
                <c:pt idx="11220">
                  <c:v>-0.21176327972793763</c:v>
                </c:pt>
                <c:pt idx="11221">
                  <c:v>-8.6324799824372161E-2</c:v>
                </c:pt>
                <c:pt idx="11222">
                  <c:v>1.1375035237499354</c:v>
                </c:pt>
                <c:pt idx="11223">
                  <c:v>-0.20511442990461257</c:v>
                </c:pt>
                <c:pt idx="11224">
                  <c:v>-0.47275299713513125</c:v>
                </c:pt>
                <c:pt idx="11225">
                  <c:v>12.468454344036344</c:v>
                </c:pt>
                <c:pt idx="11226">
                  <c:v>-8.0624959257337636</c:v>
                </c:pt>
                <c:pt idx="11227">
                  <c:v>-1.4474043304667588</c:v>
                </c:pt>
                <c:pt idx="11228">
                  <c:v>0.36257007938470842</c:v>
                </c:pt>
                <c:pt idx="11229">
                  <c:v>0.4150374992788442</c:v>
                </c:pt>
                <c:pt idx="11230">
                  <c:v>-1.8378529314854845E-2</c:v>
                </c:pt>
                <c:pt idx="11231">
                  <c:v>0.26589405997303439</c:v>
                </c:pt>
                <c:pt idx="11232">
                  <c:v>-2.5968661485783247</c:v>
                </c:pt>
                <c:pt idx="11233">
                  <c:v>0.38466385023532507</c:v>
                </c:pt>
                <c:pt idx="11234">
                  <c:v>0.29319637634404644</c:v>
                </c:pt>
                <c:pt idx="11235">
                  <c:v>0.15696934633839948</c:v>
                </c:pt>
                <c:pt idx="11236">
                  <c:v>-0.22342254993493718</c:v>
                </c:pt>
                <c:pt idx="11237">
                  <c:v>8.3837042924740537</c:v>
                </c:pt>
                <c:pt idx="11238">
                  <c:v>-8.6462586799900301</c:v>
                </c:pt>
                <c:pt idx="11239">
                  <c:v>1.4737602237821612</c:v>
                </c:pt>
                <c:pt idx="11240">
                  <c:v>-8.365792904690951E-2</c:v>
                </c:pt>
                <c:pt idx="11241">
                  <c:v>-0.48735170409473411</c:v>
                </c:pt>
                <c:pt idx="11242">
                  <c:v>0.7408076604606002</c:v>
                </c:pt>
                <c:pt idx="11243">
                  <c:v>-9.2304207950923818</c:v>
                </c:pt>
                <c:pt idx="11244">
                  <c:v>0.13750352374993502</c:v>
                </c:pt>
                <c:pt idx="11245">
                  <c:v>-0.80039097430783956</c:v>
                </c:pt>
                <c:pt idx="11246">
                  <c:v>-11.814048332230835</c:v>
                </c:pt>
                <c:pt idx="11247">
                  <c:v>-11.892036785411905</c:v>
                </c:pt>
                <c:pt idx="11248">
                  <c:v>-7.0660891904577721</c:v>
                </c:pt>
                <c:pt idx="11249">
                  <c:v>0.10691520391651189</c:v>
                </c:pt>
                <c:pt idx="11250">
                  <c:v>-12.485158443755667</c:v>
                </c:pt>
                <c:pt idx="11251">
                  <c:v>-10.89178370321831</c:v>
                </c:pt>
                <c:pt idx="11252">
                  <c:v>0.25276607037996696</c:v>
                </c:pt>
                <c:pt idx="11253">
                  <c:v>-6.9540933253077114E-2</c:v>
                </c:pt>
                <c:pt idx="11254">
                  <c:v>-7.0660891904577721</c:v>
                </c:pt>
                <c:pt idx="11255">
                  <c:v>-11.268736919579066</c:v>
                </c:pt>
                <c:pt idx="11256">
                  <c:v>-12.790891475697311</c:v>
                </c:pt>
                <c:pt idx="11257">
                  <c:v>0.20741235370487127</c:v>
                </c:pt>
                <c:pt idx="11258">
                  <c:v>-6.0732489820306386</c:v>
                </c:pt>
                <c:pt idx="11259">
                  <c:v>9.3822637581148367</c:v>
                </c:pt>
                <c:pt idx="11260">
                  <c:v>13.86710000980268</c:v>
                </c:pt>
                <c:pt idx="11261">
                  <c:v>7.0660891904577721</c:v>
                </c:pt>
                <c:pt idx="11262">
                  <c:v>0.10691520391651189</c:v>
                </c:pt>
                <c:pt idx="11263">
                  <c:v>-0.30823429802065666</c:v>
                </c:pt>
                <c:pt idx="11264">
                  <c:v>-0.25963382667327956</c:v>
                </c:pt>
                <c:pt idx="11265">
                  <c:v>-5.0626073069968115E-2</c:v>
                </c:pt>
                <c:pt idx="11266">
                  <c:v>-9.5196362528432132</c:v>
                </c:pt>
                <c:pt idx="11267">
                  <c:v>-0.19984057934659996</c:v>
                </c:pt>
                <c:pt idx="11268">
                  <c:v>-0.7154905006724267</c:v>
                </c:pt>
                <c:pt idx="11269">
                  <c:v>-1.7093533629583459</c:v>
                </c:pt>
                <c:pt idx="11270">
                  <c:v>0.13750352374993502</c:v>
                </c:pt>
                <c:pt idx="11271">
                  <c:v>-7.1709203067876803</c:v>
                </c:pt>
                <c:pt idx="11272">
                  <c:v>-11.381182412624446</c:v>
                </c:pt>
                <c:pt idx="11273">
                  <c:v>0.23107466443624888</c:v>
                </c:pt>
                <c:pt idx="11274">
                  <c:v>-0.22555970041513082</c:v>
                </c:pt>
                <c:pt idx="11275">
                  <c:v>0.26303440583379378</c:v>
                </c:pt>
                <c:pt idx="11276">
                  <c:v>-0.16571997219955767</c:v>
                </c:pt>
                <c:pt idx="11277">
                  <c:v>-0.16545041488626569</c:v>
                </c:pt>
                <c:pt idx="11278">
                  <c:v>0.48542682717024188</c:v>
                </c:pt>
                <c:pt idx="11279">
                  <c:v>0.45121111183232882</c:v>
                </c:pt>
                <c:pt idx="11280">
                  <c:v>2.4809895037544803E-3</c:v>
                </c:pt>
                <c:pt idx="11281">
                  <c:v>1.2016338611696507</c:v>
                </c:pt>
                <c:pt idx="11282">
                  <c:v>1.5128742793349788</c:v>
                </c:pt>
                <c:pt idx="11283">
                  <c:v>1.3730567261047766</c:v>
                </c:pt>
                <c:pt idx="11284">
                  <c:v>0.11060548740309976</c:v>
                </c:pt>
                <c:pt idx="11285">
                  <c:v>-0.34303917491919189</c:v>
                </c:pt>
                <c:pt idx="11286">
                  <c:v>0.54382380592766988</c:v>
                </c:pt>
                <c:pt idx="11287">
                  <c:v>-0.59166492876164756</c:v>
                </c:pt>
                <c:pt idx="11288">
                  <c:v>0.42277314805844907</c:v>
                </c:pt>
                <c:pt idx="11289">
                  <c:v>0.40972369938237591</c:v>
                </c:pt>
                <c:pt idx="11290">
                  <c:v>-0.77760757866355223</c:v>
                </c:pt>
                <c:pt idx="11291">
                  <c:v>7.6486571760385464</c:v>
                </c:pt>
                <c:pt idx="11292">
                  <c:v>-0.26303440583379395</c:v>
                </c:pt>
                <c:pt idx="11293">
                  <c:v>0.12475503100794649</c:v>
                </c:pt>
                <c:pt idx="11294">
                  <c:v>0.57776699931695219</c:v>
                </c:pt>
                <c:pt idx="11295">
                  <c:v>-0.18285245319735149</c:v>
                </c:pt>
                <c:pt idx="11296">
                  <c:v>-1.0503541998870494</c:v>
                </c:pt>
                <c:pt idx="11297">
                  <c:v>-0.27907261592556531</c:v>
                </c:pt>
                <c:pt idx="11298">
                  <c:v>0.91560781270962777</c:v>
                </c:pt>
                <c:pt idx="11299">
                  <c:v>-12.131428288776522</c:v>
                </c:pt>
                <c:pt idx="11300">
                  <c:v>-13.442597981527621</c:v>
                </c:pt>
                <c:pt idx="11301">
                  <c:v>-10.813781191217037</c:v>
                </c:pt>
                <c:pt idx="11302">
                  <c:v>7.0660891904577738</c:v>
                </c:pt>
                <c:pt idx="11303">
                  <c:v>1.540435774621409</c:v>
                </c:pt>
                <c:pt idx="11304">
                  <c:v>10.518653155673389</c:v>
                </c:pt>
                <c:pt idx="11305">
                  <c:v>-1.5052971137571636</c:v>
                </c:pt>
                <c:pt idx="11306">
                  <c:v>10.307580315927396</c:v>
                </c:pt>
                <c:pt idx="11307">
                  <c:v>-8.6462586799900301</c:v>
                </c:pt>
                <c:pt idx="11308">
                  <c:v>-9.7604427459966399</c:v>
                </c:pt>
                <c:pt idx="11309">
                  <c:v>8.4392187290372608E-2</c:v>
                </c:pt>
                <c:pt idx="11310">
                  <c:v>0.45853021589576493</c:v>
                </c:pt>
                <c:pt idx="11311">
                  <c:v>18.011270941021554</c:v>
                </c:pt>
                <c:pt idx="11312">
                  <c:v>0.55892463981963236</c:v>
                </c:pt>
                <c:pt idx="11313">
                  <c:v>1.5254614889724947</c:v>
                </c:pt>
                <c:pt idx="11314">
                  <c:v>0.36551736343504521</c:v>
                </c:pt>
                <c:pt idx="11315">
                  <c:v>1.9874469496569156</c:v>
                </c:pt>
                <c:pt idx="11316">
                  <c:v>-1.8800905362648033</c:v>
                </c:pt>
                <c:pt idx="11317">
                  <c:v>-0.39854937649027472</c:v>
                </c:pt>
                <c:pt idx="11318">
                  <c:v>-9.7297201354914695E-2</c:v>
                </c:pt>
                <c:pt idx="11319">
                  <c:v>-8.0606959316875546</c:v>
                </c:pt>
                <c:pt idx="11320">
                  <c:v>-9.0597950917951025</c:v>
                </c:pt>
                <c:pt idx="11321">
                  <c:v>0.99999999999999989</c:v>
                </c:pt>
                <c:pt idx="11322">
                  <c:v>0.51441864527109549</c:v>
                </c:pt>
                <c:pt idx="11323">
                  <c:v>9.3822637581148367</c:v>
                </c:pt>
                <c:pt idx="11324">
                  <c:v>6.0732489820306386</c:v>
                </c:pt>
                <c:pt idx="11325">
                  <c:v>10.45189794595189</c:v>
                </c:pt>
                <c:pt idx="11326">
                  <c:v>-0.14710429403221087</c:v>
                </c:pt>
                <c:pt idx="11327">
                  <c:v>-0.37747408632236074</c:v>
                </c:pt>
                <c:pt idx="11328">
                  <c:v>-9.0243324163584271E-2</c:v>
                </c:pt>
                <c:pt idx="11329">
                  <c:v>0.4150374992788437</c:v>
                </c:pt>
                <c:pt idx="11330">
                  <c:v>11.61378946447258</c:v>
                </c:pt>
                <c:pt idx="11331">
                  <c:v>0.1426162314352768</c:v>
                </c:pt>
                <c:pt idx="11332">
                  <c:v>0.51037318430047229</c:v>
                </c:pt>
                <c:pt idx="11333">
                  <c:v>-0.32598631146171558</c:v>
                </c:pt>
                <c:pt idx="11334">
                  <c:v>1.0520222123482819</c:v>
                </c:pt>
                <c:pt idx="11335">
                  <c:v>-0.48805229657706517</c:v>
                </c:pt>
                <c:pt idx="11336">
                  <c:v>-7.0660891904577721</c:v>
                </c:pt>
                <c:pt idx="11337">
                  <c:v>-13.510146020155364</c:v>
                </c:pt>
                <c:pt idx="11338">
                  <c:v>-0.39974762825424898</c:v>
                </c:pt>
                <c:pt idx="11339">
                  <c:v>0.35587542681070011</c:v>
                </c:pt>
                <c:pt idx="11340">
                  <c:v>1.2017452097530851E-3</c:v>
                </c:pt>
                <c:pt idx="11341">
                  <c:v>-3.8073549220576046</c:v>
                </c:pt>
                <c:pt idx="11342">
                  <c:v>3.8073549220576046</c:v>
                </c:pt>
                <c:pt idx="11343">
                  <c:v>1.6780719051126378</c:v>
                </c:pt>
                <c:pt idx="11344">
                  <c:v>-9.0597950917951025</c:v>
                </c:pt>
                <c:pt idx="11345">
                  <c:v>-0.18817160136308805</c:v>
                </c:pt>
                <c:pt idx="11346">
                  <c:v>-9.7598881832218343</c:v>
                </c:pt>
                <c:pt idx="11347">
                  <c:v>-0.13492958008610836</c:v>
                </c:pt>
                <c:pt idx="11348">
                  <c:v>0.61909518564030219</c:v>
                </c:pt>
                <c:pt idx="11349">
                  <c:v>-8.201557450789676E-2</c:v>
                </c:pt>
                <c:pt idx="11350">
                  <c:v>8.8683081332894673</c:v>
                </c:pt>
                <c:pt idx="11351">
                  <c:v>9.8672787397096631</c:v>
                </c:pt>
                <c:pt idx="11352">
                  <c:v>-9.2304207950923818</c:v>
                </c:pt>
                <c:pt idx="11353">
                  <c:v>5.08746284125034</c:v>
                </c:pt>
                <c:pt idx="11354">
                  <c:v>-8.0624959257337636</c:v>
                </c:pt>
                <c:pt idx="11355">
                  <c:v>8.0624959257337636</c:v>
                </c:pt>
                <c:pt idx="11356">
                  <c:v>6.0732489820306386</c:v>
                </c:pt>
                <c:pt idx="11357">
                  <c:v>10.381182412624446</c:v>
                </c:pt>
                <c:pt idx="11358">
                  <c:v>7.6486571760385464</c:v>
                </c:pt>
                <c:pt idx="11359">
                  <c:v>-7.0660891904577721</c:v>
                </c:pt>
                <c:pt idx="11360">
                  <c:v>8.6450579349844769</c:v>
                </c:pt>
                <c:pt idx="11361">
                  <c:v>1.9539709068959252</c:v>
                </c:pt>
                <c:pt idx="11362">
                  <c:v>-8.0624959257337636</c:v>
                </c:pt>
                <c:pt idx="11363">
                  <c:v>-12.013322673425447</c:v>
                </c:pt>
                <c:pt idx="11364">
                  <c:v>2.5025003405291835</c:v>
                </c:pt>
                <c:pt idx="11365">
                  <c:v>0.40246364397003059</c:v>
                </c:pt>
                <c:pt idx="11366">
                  <c:v>10.583082767502933</c:v>
                </c:pt>
                <c:pt idx="11367">
                  <c:v>1.4762148374691315</c:v>
                </c:pt>
                <c:pt idx="11368">
                  <c:v>-0.99348669304132531</c:v>
                </c:pt>
                <c:pt idx="11369">
                  <c:v>0.20645087746742652</c:v>
                </c:pt>
                <c:pt idx="11370">
                  <c:v>-0.63458043313772061</c:v>
                </c:pt>
                <c:pt idx="11371">
                  <c:v>-0.32462220405662556</c:v>
                </c:pt>
                <c:pt idx="11372">
                  <c:v>0.37851162325372983</c:v>
                </c:pt>
                <c:pt idx="11373">
                  <c:v>-0.99820000595378977</c:v>
                </c:pt>
                <c:pt idx="11374">
                  <c:v>1.0588936890535687</c:v>
                </c:pt>
                <c:pt idx="11375">
                  <c:v>-0.16533773194666035</c:v>
                </c:pt>
                <c:pt idx="11376">
                  <c:v>0.99919872531076115</c:v>
                </c:pt>
                <c:pt idx="11377">
                  <c:v>2.1685234517815704</c:v>
                </c:pt>
                <c:pt idx="11378">
                  <c:v>-8.3822637581148367</c:v>
                </c:pt>
                <c:pt idx="11379">
                  <c:v>2.0000000000000004</c:v>
                </c:pt>
                <c:pt idx="11380">
                  <c:v>-1.5319162663595218</c:v>
                </c:pt>
                <c:pt idx="11381">
                  <c:v>1.3176151020162798</c:v>
                </c:pt>
                <c:pt idx="11382">
                  <c:v>-0.10236171762967808</c:v>
                </c:pt>
                <c:pt idx="11383">
                  <c:v>9.5824556451105813</c:v>
                </c:pt>
                <c:pt idx="11384">
                  <c:v>1.2370391973008494</c:v>
                </c:pt>
                <c:pt idx="11385">
                  <c:v>-1.0857298740258838</c:v>
                </c:pt>
                <c:pt idx="11386">
                  <c:v>-0.485066198486727</c:v>
                </c:pt>
                <c:pt idx="11387">
                  <c:v>-3.2837849252754858</c:v>
                </c:pt>
                <c:pt idx="11388">
                  <c:v>-1.6017132519074588E-16</c:v>
                </c:pt>
                <c:pt idx="11389">
                  <c:v>2.8264006777481505</c:v>
                </c:pt>
                <c:pt idx="11390">
                  <c:v>0.35614381022527536</c:v>
                </c:pt>
                <c:pt idx="11391">
                  <c:v>-0.29790486568084584</c:v>
                </c:pt>
                <c:pt idx="11392">
                  <c:v>-0.75586141031581389</c:v>
                </c:pt>
                <c:pt idx="11393">
                  <c:v>-0.68684211474036971</c:v>
                </c:pt>
                <c:pt idx="11394">
                  <c:v>11.61378946447258</c:v>
                </c:pt>
                <c:pt idx="11395">
                  <c:v>0.30666133823405173</c:v>
                </c:pt>
                <c:pt idx="11396">
                  <c:v>0.74786887206740738</c:v>
                </c:pt>
                <c:pt idx="11397">
                  <c:v>-0.90108497392731335</c:v>
                </c:pt>
                <c:pt idx="11398">
                  <c:v>-0.27871602806606349</c:v>
                </c:pt>
                <c:pt idx="11399">
                  <c:v>0.63959775729800206</c:v>
                </c:pt>
                <c:pt idx="11400">
                  <c:v>0.462971976342546</c:v>
                </c:pt>
                <c:pt idx="11401">
                  <c:v>-0.22826898767311729</c:v>
                </c:pt>
                <c:pt idx="11402">
                  <c:v>-0.27798474729976519</c:v>
                </c:pt>
                <c:pt idx="11403">
                  <c:v>-5.5545888516776376</c:v>
                </c:pt>
                <c:pt idx="11404">
                  <c:v>-6.9108925261660152</c:v>
                </c:pt>
                <c:pt idx="11405">
                  <c:v>-10.703326841459814</c:v>
                </c:pt>
                <c:pt idx="11406">
                  <c:v>-0.23900713518734437</c:v>
                </c:pt>
                <c:pt idx="11407">
                  <c:v>-7.6462586799900292</c:v>
                </c:pt>
                <c:pt idx="11408">
                  <c:v>-1.5754081940079074</c:v>
                </c:pt>
                <c:pt idx="11409">
                  <c:v>11.188382790570113</c:v>
                </c:pt>
                <c:pt idx="11410">
                  <c:v>-7.9867901427823895</c:v>
                </c:pt>
                <c:pt idx="11411">
                  <c:v>0</c:v>
                </c:pt>
                <c:pt idx="11412">
                  <c:v>-1.4746585369186629E-2</c:v>
                </c:pt>
                <c:pt idx="11413">
                  <c:v>0.3718723656867044</c:v>
                </c:pt>
                <c:pt idx="11414">
                  <c:v>-0.19744606420621708</c:v>
                </c:pt>
                <c:pt idx="11415">
                  <c:v>0.1269121124822194</c:v>
                </c:pt>
                <c:pt idx="11416">
                  <c:v>-0.20961381661514539</c:v>
                </c:pt>
                <c:pt idx="11417">
                  <c:v>0.1269121124822194</c:v>
                </c:pt>
                <c:pt idx="11418">
                  <c:v>-15.807094926380511</c:v>
                </c:pt>
                <c:pt idx="11419">
                  <c:v>1.1227255423254121E-2</c:v>
                </c:pt>
                <c:pt idx="11420">
                  <c:v>-0.14611175950631081</c:v>
                </c:pt>
                <c:pt idx="11421">
                  <c:v>-1.1000164917659594</c:v>
                </c:pt>
                <c:pt idx="11422">
                  <c:v>-7.0115597686442696E-2</c:v>
                </c:pt>
                <c:pt idx="11423">
                  <c:v>5.08746284125034</c:v>
                </c:pt>
                <c:pt idx="11424">
                  <c:v>9.2304207950923818</c:v>
                </c:pt>
                <c:pt idx="11425">
                  <c:v>-1.451211111832329</c:v>
                </c:pt>
                <c:pt idx="11426">
                  <c:v>-0.48810096146856752</c:v>
                </c:pt>
                <c:pt idx="11427">
                  <c:v>-6.9108925261660152</c:v>
                </c:pt>
                <c:pt idx="11428">
                  <c:v>7.6462586799900292</c:v>
                </c:pt>
                <c:pt idx="11429">
                  <c:v>11.613636010763889</c:v>
                </c:pt>
                <c:pt idx="11430">
                  <c:v>-3.9716659484378063</c:v>
                </c:pt>
                <c:pt idx="11431">
                  <c:v>-2.9865461097644621</c:v>
                </c:pt>
                <c:pt idx="11432">
                  <c:v>-11.451554569765362</c:v>
                </c:pt>
                <c:pt idx="11433">
                  <c:v>0.32180791536787162</c:v>
                </c:pt>
                <c:pt idx="11434">
                  <c:v>-0.59105625863383082</c:v>
                </c:pt>
                <c:pt idx="11435">
                  <c:v>-0.78199934778071023</c:v>
                </c:pt>
                <c:pt idx="11436">
                  <c:v>-0.54663438206205672</c:v>
                </c:pt>
                <c:pt idx="11437">
                  <c:v>-7.6486571760385464</c:v>
                </c:pt>
                <c:pt idx="11438">
                  <c:v>-2.176773227002025</c:v>
                </c:pt>
                <c:pt idx="11439">
                  <c:v>-12.248915863856213</c:v>
                </c:pt>
                <c:pt idx="11440">
                  <c:v>-1.7450029132316249</c:v>
                </c:pt>
                <c:pt idx="11441">
                  <c:v>-2.0531113364595623</c:v>
                </c:pt>
                <c:pt idx="11442">
                  <c:v>8.8683081332894673</c:v>
                </c:pt>
                <c:pt idx="11443">
                  <c:v>9.7604427459966399</c:v>
                </c:pt>
                <c:pt idx="11444">
                  <c:v>0.50250034052918335</c:v>
                </c:pt>
                <c:pt idx="11445">
                  <c:v>-0.29224833400033262</c:v>
                </c:pt>
                <c:pt idx="11446">
                  <c:v>1.1210154009613662</c:v>
                </c:pt>
                <c:pt idx="11447">
                  <c:v>-10.058893689053569</c:v>
                </c:pt>
                <c:pt idx="11448">
                  <c:v>-0.28728195208047097</c:v>
                </c:pt>
                <c:pt idx="11449">
                  <c:v>0.85244281158614199</c:v>
                </c:pt>
                <c:pt idx="11450">
                  <c:v>-8.8683081332894673</c:v>
                </c:pt>
                <c:pt idx="11451">
                  <c:v>0.48903808072262106</c:v>
                </c:pt>
                <c:pt idx="11452">
                  <c:v>-0.21530567535356818</c:v>
                </c:pt>
                <c:pt idx="11453">
                  <c:v>1</c:v>
                </c:pt>
                <c:pt idx="11454">
                  <c:v>2.1776533053697944E-3</c:v>
                </c:pt>
                <c:pt idx="11455">
                  <c:v>-6.0732489820306386</c:v>
                </c:pt>
                <c:pt idx="11456">
                  <c:v>-10.759888183221834</c:v>
                </c:pt>
                <c:pt idx="11457">
                  <c:v>1.8011895492518892</c:v>
                </c:pt>
                <c:pt idx="11458">
                  <c:v>1.3831352638576595</c:v>
                </c:pt>
                <c:pt idx="11459">
                  <c:v>-5.0732489820306386</c:v>
                </c:pt>
                <c:pt idx="11460">
                  <c:v>-3.9930299020867457</c:v>
                </c:pt>
                <c:pt idx="11461">
                  <c:v>0.84736566828590398</c:v>
                </c:pt>
                <c:pt idx="11462">
                  <c:v>5.2419204469957128</c:v>
                </c:pt>
                <c:pt idx="11463">
                  <c:v>-7.0660891904577721</c:v>
                </c:pt>
                <c:pt idx="11464">
                  <c:v>-11.518489240994933</c:v>
                </c:pt>
                <c:pt idx="11465">
                  <c:v>0.50695998871988301</c:v>
                </c:pt>
                <c:pt idx="11466">
                  <c:v>-1.012383724455832</c:v>
                </c:pt>
                <c:pt idx="11467">
                  <c:v>0.29884448177432121</c:v>
                </c:pt>
                <c:pt idx="11468">
                  <c:v>9.9535673550914375E-2</c:v>
                </c:pt>
                <c:pt idx="11469">
                  <c:v>-8.3822637581148385</c:v>
                </c:pt>
                <c:pt idx="11470">
                  <c:v>0.51422971489672586</c:v>
                </c:pt>
                <c:pt idx="11471">
                  <c:v>-0.22948184612276698</c:v>
                </c:pt>
                <c:pt idx="11472">
                  <c:v>0.47946937187384231</c:v>
                </c:pt>
                <c:pt idx="11473">
                  <c:v>-0.56828375957452582</c:v>
                </c:pt>
                <c:pt idx="11474">
                  <c:v>-1.8913711778265607</c:v>
                </c:pt>
                <c:pt idx="11475">
                  <c:v>8.6462586799900301</c:v>
                </c:pt>
                <c:pt idx="11476">
                  <c:v>9.229619965185119</c:v>
                </c:pt>
                <c:pt idx="11477">
                  <c:v>12.977816540594029</c:v>
                </c:pt>
                <c:pt idx="11478">
                  <c:v>0.99284020842713405</c:v>
                </c:pt>
                <c:pt idx="11479">
                  <c:v>-6.0037802249912877</c:v>
                </c:pt>
                <c:pt idx="11480">
                  <c:v>-0.91753783980802739</c:v>
                </c:pt>
                <c:pt idx="11481">
                  <c:v>-8.8672787397096631</c:v>
                </c:pt>
                <c:pt idx="11482">
                  <c:v>-12.229019050893521</c:v>
                </c:pt>
                <c:pt idx="11483">
                  <c:v>-9.229619965185119</c:v>
                </c:pt>
                <c:pt idx="11484">
                  <c:v>5.9148833863620496</c:v>
                </c:pt>
                <c:pt idx="11485">
                  <c:v>-8.0624959257337636</c:v>
                </c:pt>
                <c:pt idx="11486">
                  <c:v>-1.4694852833012202</c:v>
                </c:pt>
                <c:pt idx="11487">
                  <c:v>1.9529864130570977</c:v>
                </c:pt>
                <c:pt idx="11488">
                  <c:v>10.917123403264748</c:v>
                </c:pt>
                <c:pt idx="11489">
                  <c:v>0.47704716155426857</c:v>
                </c:pt>
                <c:pt idx="11490">
                  <c:v>16.958258165334083</c:v>
                </c:pt>
                <c:pt idx="11491">
                  <c:v>1.0990205173087366</c:v>
                </c:pt>
                <c:pt idx="11492">
                  <c:v>-9.0606959316875546</c:v>
                </c:pt>
                <c:pt idx="11493">
                  <c:v>0.69333866176594805</c:v>
                </c:pt>
                <c:pt idx="11494">
                  <c:v>-1.6438561897747244</c:v>
                </c:pt>
                <c:pt idx="11495">
                  <c:v>3.8073549220576046</c:v>
                </c:pt>
                <c:pt idx="11496">
                  <c:v>0.44057259138598176</c:v>
                </c:pt>
                <c:pt idx="11497">
                  <c:v>-0.12373536842224497</c:v>
                </c:pt>
                <c:pt idx="11498">
                  <c:v>16.540693120719322</c:v>
                </c:pt>
                <c:pt idx="11499">
                  <c:v>11.146568675740786</c:v>
                </c:pt>
                <c:pt idx="11500">
                  <c:v>-12.501837184902296</c:v>
                </c:pt>
                <c:pt idx="11501">
                  <c:v>-5.3457748368417297</c:v>
                </c:pt>
                <c:pt idx="11502">
                  <c:v>1.5360529002402099</c:v>
                </c:pt>
                <c:pt idx="11503">
                  <c:v>8.0624959257337636</c:v>
                </c:pt>
                <c:pt idx="11504">
                  <c:v>-0.65018016016763702</c:v>
                </c:pt>
                <c:pt idx="11505">
                  <c:v>-1.9120523007242978</c:v>
                </c:pt>
                <c:pt idx="11506">
                  <c:v>-9.2304207950923818</c:v>
                </c:pt>
                <c:pt idx="11507">
                  <c:v>-0.13326653086346404</c:v>
                </c:pt>
                <c:pt idx="11508">
                  <c:v>-9.5196362528432132</c:v>
                </c:pt>
                <c:pt idx="11509">
                  <c:v>3.5163664546528093</c:v>
                </c:pt>
                <c:pt idx="11510">
                  <c:v>2.9061094124446476</c:v>
                </c:pt>
                <c:pt idx="11511">
                  <c:v>11.146780789986687</c:v>
                </c:pt>
                <c:pt idx="11512">
                  <c:v>0.36131183189565308</c:v>
                </c:pt>
                <c:pt idx="11513">
                  <c:v>1.5698556083309478</c:v>
                </c:pt>
                <c:pt idx="11514">
                  <c:v>-1.8454900509443752</c:v>
                </c:pt>
                <c:pt idx="11515">
                  <c:v>9.8662486111111729</c:v>
                </c:pt>
                <c:pt idx="11516">
                  <c:v>2.0146498113032578</c:v>
                </c:pt>
                <c:pt idx="11517">
                  <c:v>-0.53605290024021013</c:v>
                </c:pt>
                <c:pt idx="11518">
                  <c:v>0.88629950083527176</c:v>
                </c:pt>
                <c:pt idx="11519">
                  <c:v>0.11208092687002821</c:v>
                </c:pt>
                <c:pt idx="11520">
                  <c:v>0.26303440583379378</c:v>
                </c:pt>
                <c:pt idx="11521">
                  <c:v>-3.4995378444684788</c:v>
                </c:pt>
                <c:pt idx="11522">
                  <c:v>-2.3693139082161596</c:v>
                </c:pt>
                <c:pt idx="11523">
                  <c:v>-12.840384550711667</c:v>
                </c:pt>
                <c:pt idx="11524">
                  <c:v>5.5647846187835261</c:v>
                </c:pt>
                <c:pt idx="11525">
                  <c:v>8.0624959257337636</c:v>
                </c:pt>
                <c:pt idx="11526">
                  <c:v>-7.4272762378626095E-2</c:v>
                </c:pt>
                <c:pt idx="11527">
                  <c:v>-0.15611920191728165</c:v>
                </c:pt>
                <c:pt idx="11528">
                  <c:v>-8.6462586799900301</c:v>
                </c:pt>
                <c:pt idx="11529">
                  <c:v>8.1309994895339877</c:v>
                </c:pt>
                <c:pt idx="11530">
                  <c:v>2.3521916561746372</c:v>
                </c:pt>
                <c:pt idx="11531">
                  <c:v>1.1569865009593059</c:v>
                </c:pt>
                <c:pt idx="11532">
                  <c:v>-8.1300102101848168E-2</c:v>
                </c:pt>
                <c:pt idx="11533">
                  <c:v>1.2903925214542555</c:v>
                </c:pt>
                <c:pt idx="11534">
                  <c:v>0.44057259138598148</c:v>
                </c:pt>
                <c:pt idx="11535">
                  <c:v>-1.1015380264620622</c:v>
                </c:pt>
                <c:pt idx="11536">
                  <c:v>2.5005221099966564</c:v>
                </c:pt>
                <c:pt idx="11537">
                  <c:v>-1.8253149787454159</c:v>
                </c:pt>
                <c:pt idx="11538">
                  <c:v>11.416797527606059</c:v>
                </c:pt>
                <c:pt idx="11539">
                  <c:v>-0.11946366660157143</c:v>
                </c:pt>
                <c:pt idx="11540">
                  <c:v>7.0660891904577721</c:v>
                </c:pt>
                <c:pt idx="11541">
                  <c:v>-0.46297197634254567</c:v>
                </c:pt>
                <c:pt idx="11542">
                  <c:v>7.6462586799900292</c:v>
                </c:pt>
                <c:pt idx="11543">
                  <c:v>9.7598881832218343</c:v>
                </c:pt>
                <c:pt idx="11544">
                  <c:v>0.37851162325372983</c:v>
                </c:pt>
                <c:pt idx="11545">
                  <c:v>-8.8672787397096631</c:v>
                </c:pt>
                <c:pt idx="11546">
                  <c:v>-1.2197306216129336</c:v>
                </c:pt>
                <c:pt idx="11547">
                  <c:v>-0.76073376009915616</c:v>
                </c:pt>
                <c:pt idx="11548">
                  <c:v>0.39796398591990212</c:v>
                </c:pt>
                <c:pt idx="11549">
                  <c:v>-5.4447784022376294E-2</c:v>
                </c:pt>
                <c:pt idx="11550">
                  <c:v>-0.49304001128011699</c:v>
                </c:pt>
                <c:pt idx="11551">
                  <c:v>16.499762856664439</c:v>
                </c:pt>
                <c:pt idx="11552">
                  <c:v>-2.3001901223543202</c:v>
                </c:pt>
                <c:pt idx="11553">
                  <c:v>-9.4043306186350843</c:v>
                </c:pt>
                <c:pt idx="11554">
                  <c:v>-0.77717844779959822</c:v>
                </c:pt>
                <c:pt idx="11555">
                  <c:v>-6.0732489820306386</c:v>
                </c:pt>
                <c:pt idx="11556">
                  <c:v>0.30095396579362094</c:v>
                </c:pt>
                <c:pt idx="11557">
                  <c:v>0.29289038999305328</c:v>
                </c:pt>
                <c:pt idx="11558">
                  <c:v>7.3462161941021176E-2</c:v>
                </c:pt>
                <c:pt idx="11559">
                  <c:v>10.146780789986687</c:v>
                </c:pt>
                <c:pt idx="11560">
                  <c:v>0.16600995143892933</c:v>
                </c:pt>
                <c:pt idx="11561">
                  <c:v>1.1507616175320636</c:v>
                </c:pt>
                <c:pt idx="11562">
                  <c:v>-0.15527822547791095</c:v>
                </c:pt>
                <c:pt idx="11563">
                  <c:v>0.22437278546468858</c:v>
                </c:pt>
                <c:pt idx="11564">
                  <c:v>0.14166114922359077</c:v>
                </c:pt>
                <c:pt idx="11565">
                  <c:v>-8.3768357692597856E-2</c:v>
                </c:pt>
                <c:pt idx="11566">
                  <c:v>-0.34932824899623466</c:v>
                </c:pt>
                <c:pt idx="11567">
                  <c:v>0.18947779886371255</c:v>
                </c:pt>
                <c:pt idx="11568">
                  <c:v>3.4817859775370899E-2</c:v>
                </c:pt>
                <c:pt idx="11569">
                  <c:v>1.2854022188622487</c:v>
                </c:pt>
                <c:pt idx="11570">
                  <c:v>-7.1949841879015139E-2</c:v>
                </c:pt>
                <c:pt idx="11571">
                  <c:v>0.88241764587089133</c:v>
                </c:pt>
                <c:pt idx="11572">
                  <c:v>1.583932372122667</c:v>
                </c:pt>
                <c:pt idx="11573">
                  <c:v>-11.551067348664397</c:v>
                </c:pt>
                <c:pt idx="11574">
                  <c:v>11.813914767907184</c:v>
                </c:pt>
                <c:pt idx="11575">
                  <c:v>0.40846484535535771</c:v>
                </c:pt>
                <c:pt idx="11576">
                  <c:v>-6.2931255726456914E-2</c:v>
                </c:pt>
                <c:pt idx="11577">
                  <c:v>0.46234321405720069</c:v>
                </c:pt>
                <c:pt idx="11578">
                  <c:v>10.917123403264748</c:v>
                </c:pt>
                <c:pt idx="11579">
                  <c:v>6.0617527872013077E-3</c:v>
                </c:pt>
                <c:pt idx="11580">
                  <c:v>-0.29218075149331035</c:v>
                </c:pt>
                <c:pt idx="11581">
                  <c:v>-10.582769240382088</c:v>
                </c:pt>
                <c:pt idx="11582">
                  <c:v>1.3101026594905729</c:v>
                </c:pt>
                <c:pt idx="11583">
                  <c:v>-10.381542951184585</c:v>
                </c:pt>
                <c:pt idx="11584">
                  <c:v>3.9420696157291037</c:v>
                </c:pt>
                <c:pt idx="11585">
                  <c:v>-2.9366379390025705</c:v>
                </c:pt>
                <c:pt idx="11586">
                  <c:v>2.6637166121355675</c:v>
                </c:pt>
                <c:pt idx="11587">
                  <c:v>1.5754081940079074</c:v>
                </c:pt>
                <c:pt idx="11588">
                  <c:v>2.6409965356354843</c:v>
                </c:pt>
                <c:pt idx="11589">
                  <c:v>11.268542000300123</c:v>
                </c:pt>
                <c:pt idx="11590">
                  <c:v>5.7548875021634682</c:v>
                </c:pt>
                <c:pt idx="11591">
                  <c:v>0.89316400628697734</c:v>
                </c:pt>
                <c:pt idx="11592">
                  <c:v>3.3947331923337536E-2</c:v>
                </c:pt>
                <c:pt idx="11593">
                  <c:v>-0.46617634827064436</c:v>
                </c:pt>
                <c:pt idx="11594">
                  <c:v>10.814315423787811</c:v>
                </c:pt>
                <c:pt idx="11595">
                  <c:v>4.8910252739051936</c:v>
                </c:pt>
                <c:pt idx="11596">
                  <c:v>11.059119092544519</c:v>
                </c:pt>
                <c:pt idx="11597">
                  <c:v>7.6486571760385464</c:v>
                </c:pt>
                <c:pt idx="11598">
                  <c:v>-0.30968449913261531</c:v>
                </c:pt>
                <c:pt idx="11599">
                  <c:v>9.6444571875092606</c:v>
                </c:pt>
                <c:pt idx="11600">
                  <c:v>-1.2629766991862836</c:v>
                </c:pt>
                <c:pt idx="11601">
                  <c:v>-13.11423036019097</c:v>
                </c:pt>
                <c:pt idx="11602">
                  <c:v>-11.673897930688602</c:v>
                </c:pt>
                <c:pt idx="11603">
                  <c:v>9.2304207950923818</c:v>
                </c:pt>
                <c:pt idx="11604">
                  <c:v>-14.380866867456534</c:v>
                </c:pt>
                <c:pt idx="11605">
                  <c:v>12.268542000300124</c:v>
                </c:pt>
                <c:pt idx="11606">
                  <c:v>-0.90181960606109646</c:v>
                </c:pt>
                <c:pt idx="11607">
                  <c:v>-7.6462586799900292</c:v>
                </c:pt>
                <c:pt idx="11608">
                  <c:v>-6.3434056027857624</c:v>
                </c:pt>
                <c:pt idx="11609">
                  <c:v>-1.516249750637142</c:v>
                </c:pt>
                <c:pt idx="11610">
                  <c:v>0.13142581053436719</c:v>
                </c:pt>
                <c:pt idx="11611">
                  <c:v>-0.93411206434354299</c:v>
                </c:pt>
                <c:pt idx="11612">
                  <c:v>8.8683081332894673</c:v>
                </c:pt>
                <c:pt idx="11613">
                  <c:v>-0.67283525674649025</c:v>
                </c:pt>
                <c:pt idx="11614">
                  <c:v>-0.67283525674649025</c:v>
                </c:pt>
                <c:pt idx="11615">
                  <c:v>0.32186130499633459</c:v>
                </c:pt>
                <c:pt idx="11616">
                  <c:v>0.24691474047051698</c:v>
                </c:pt>
                <c:pt idx="11617">
                  <c:v>5.9525332611642314</c:v>
                </c:pt>
                <c:pt idx="11618">
                  <c:v>-3.8073549220576046</c:v>
                </c:pt>
                <c:pt idx="11619">
                  <c:v>8.6462586799900301</c:v>
                </c:pt>
                <c:pt idx="11620">
                  <c:v>-2.8744691179161412</c:v>
                </c:pt>
                <c:pt idx="11621">
                  <c:v>2.360510557206414</c:v>
                </c:pt>
                <c:pt idx="11622">
                  <c:v>-0.35466488129936208</c:v>
                </c:pt>
                <c:pt idx="11623">
                  <c:v>0.25550073314838645</c:v>
                </c:pt>
                <c:pt idx="11624">
                  <c:v>0.11103131238874366</c:v>
                </c:pt>
                <c:pt idx="11625">
                  <c:v>-9.6215315259303005E-2</c:v>
                </c:pt>
                <c:pt idx="11626">
                  <c:v>10.307200809140809</c:v>
                </c:pt>
                <c:pt idx="11627">
                  <c:v>-1.2344652536370229</c:v>
                </c:pt>
                <c:pt idx="11628">
                  <c:v>-9.7598881832218343</c:v>
                </c:pt>
                <c:pt idx="11629">
                  <c:v>-1.3088719420619161</c:v>
                </c:pt>
                <c:pt idx="11630">
                  <c:v>0</c:v>
                </c:pt>
                <c:pt idx="11631">
                  <c:v>1.7384544841045446</c:v>
                </c:pt>
                <c:pt idx="11632">
                  <c:v>0.15869774601905853</c:v>
                </c:pt>
                <c:pt idx="11633">
                  <c:v>-4.5391902814014208E-2</c:v>
                </c:pt>
                <c:pt idx="11634">
                  <c:v>4.5803689613124747E-2</c:v>
                </c:pt>
                <c:pt idx="11635">
                  <c:v>0.28452536048669247</c:v>
                </c:pt>
                <c:pt idx="11636">
                  <c:v>-8.4615787481958585E-3</c:v>
                </c:pt>
                <c:pt idx="11637">
                  <c:v>1.4184043503772426</c:v>
                </c:pt>
                <c:pt idx="11638">
                  <c:v>9.6444571875092606</c:v>
                </c:pt>
                <c:pt idx="11639">
                  <c:v>-7.6486571760385464</c:v>
                </c:pt>
                <c:pt idx="11640">
                  <c:v>5.9228321394775394</c:v>
                </c:pt>
                <c:pt idx="11641">
                  <c:v>8.6462586799900301</c:v>
                </c:pt>
                <c:pt idx="11642">
                  <c:v>1.0856300715256961</c:v>
                </c:pt>
                <c:pt idx="11643">
                  <c:v>-9.0606959316875546</c:v>
                </c:pt>
                <c:pt idx="11644">
                  <c:v>-0.50846436324711286</c:v>
                </c:pt>
                <c:pt idx="11645">
                  <c:v>-0.99990164001762727</c:v>
                </c:pt>
                <c:pt idx="11646">
                  <c:v>-6.3009797525800521E-2</c:v>
                </c:pt>
                <c:pt idx="11647">
                  <c:v>8.6462586799900301</c:v>
                </c:pt>
                <c:pt idx="11648">
                  <c:v>-7.2756342435314231E-2</c:v>
                </c:pt>
                <c:pt idx="11649">
                  <c:v>7.0660891904577738</c:v>
                </c:pt>
                <c:pt idx="11650">
                  <c:v>-10.703038388986418</c:v>
                </c:pt>
                <c:pt idx="11651">
                  <c:v>0.98138432183265301</c:v>
                </c:pt>
                <c:pt idx="11652">
                  <c:v>-0.45853021589576493</c:v>
                </c:pt>
                <c:pt idx="11653">
                  <c:v>-9.5196362528432132</c:v>
                </c:pt>
                <c:pt idx="11654">
                  <c:v>1.6502153708809058</c:v>
                </c:pt>
                <c:pt idx="11655">
                  <c:v>8.0618460208284629E-2</c:v>
                </c:pt>
                <c:pt idx="11656">
                  <c:v>0.462971976342546</c:v>
                </c:pt>
                <c:pt idx="11657">
                  <c:v>8.6462586799900301</c:v>
                </c:pt>
                <c:pt idx="11658">
                  <c:v>-0.16046467219324609</c:v>
                </c:pt>
                <c:pt idx="11659">
                  <c:v>0.89301685659485364</c:v>
                </c:pt>
                <c:pt idx="11660">
                  <c:v>0.14438990933517493</c:v>
                </c:pt>
                <c:pt idx="11661">
                  <c:v>-0.34792330342030692</c:v>
                </c:pt>
                <c:pt idx="11662">
                  <c:v>-1.2987765245103966</c:v>
                </c:pt>
                <c:pt idx="11663">
                  <c:v>0.17508670655809111</c:v>
                </c:pt>
                <c:pt idx="11664">
                  <c:v>0.99909859725846795</c:v>
                </c:pt>
                <c:pt idx="11665">
                  <c:v>-0.80478281397589768</c:v>
                </c:pt>
                <c:pt idx="11666">
                  <c:v>-8.6462586799900301</c:v>
                </c:pt>
                <c:pt idx="11667">
                  <c:v>-4.4854235784260586E-2</c:v>
                </c:pt>
                <c:pt idx="11668">
                  <c:v>-14.904399421380555</c:v>
                </c:pt>
                <c:pt idx="11669">
                  <c:v>1.5571941784316481</c:v>
                </c:pt>
                <c:pt idx="11670">
                  <c:v>0.97547768086593101</c:v>
                </c:pt>
                <c:pt idx="11671">
                  <c:v>12.673677138180956</c:v>
                </c:pt>
                <c:pt idx="11672">
                  <c:v>1.8455150909950717</c:v>
                </c:pt>
                <c:pt idx="11673">
                  <c:v>10.146780789986687</c:v>
                </c:pt>
                <c:pt idx="11674">
                  <c:v>0.92444896699282308</c:v>
                </c:pt>
                <c:pt idx="11675">
                  <c:v>13.840318978135199</c:v>
                </c:pt>
                <c:pt idx="11676">
                  <c:v>-0.27064758994366922</c:v>
                </c:pt>
                <c:pt idx="11677">
                  <c:v>-1.6911146100542036</c:v>
                </c:pt>
                <c:pt idx="11678">
                  <c:v>-10.966024713800364</c:v>
                </c:pt>
                <c:pt idx="11679">
                  <c:v>8.0624959257337636</c:v>
                </c:pt>
                <c:pt idx="11680">
                  <c:v>15.380833054951912</c:v>
                </c:pt>
                <c:pt idx="11681">
                  <c:v>-7.9867901427823895</c:v>
                </c:pt>
                <c:pt idx="11682">
                  <c:v>-0.67137725253862934</c:v>
                </c:pt>
                <c:pt idx="11683">
                  <c:v>11.518653155673389</c:v>
                </c:pt>
                <c:pt idx="11684">
                  <c:v>-1.3457748368417302</c:v>
                </c:pt>
                <c:pt idx="11685">
                  <c:v>-7.6486571760385464</c:v>
                </c:pt>
                <c:pt idx="11686">
                  <c:v>-11.613636010763889</c:v>
                </c:pt>
                <c:pt idx="11687">
                  <c:v>9.8672787397096631</c:v>
                </c:pt>
                <c:pt idx="11688">
                  <c:v>-0.61619054223344949</c:v>
                </c:pt>
                <c:pt idx="11689">
                  <c:v>9.5189809291704002</c:v>
                </c:pt>
                <c:pt idx="11690">
                  <c:v>-1.5939036160701512</c:v>
                </c:pt>
                <c:pt idx="11691">
                  <c:v>9.3109404391481757E-2</c:v>
                </c:pt>
                <c:pt idx="11692">
                  <c:v>0.93859945533585676</c:v>
                </c:pt>
                <c:pt idx="11693">
                  <c:v>-0.54694917478442484</c:v>
                </c:pt>
                <c:pt idx="11694">
                  <c:v>-12.167627216919835</c:v>
                </c:pt>
                <c:pt idx="11695">
                  <c:v>-0.15370510178035232</c:v>
                </c:pt>
                <c:pt idx="11696">
                  <c:v>8.6450579349844769</c:v>
                </c:pt>
                <c:pt idx="11697">
                  <c:v>7.0660891904577738</c:v>
                </c:pt>
                <c:pt idx="11698">
                  <c:v>11.813914767907184</c:v>
                </c:pt>
                <c:pt idx="11699">
                  <c:v>1.0317088597273381</c:v>
                </c:pt>
                <c:pt idx="11700">
                  <c:v>13.628825226704336</c:v>
                </c:pt>
                <c:pt idx="11701">
                  <c:v>13.542749764499163</c:v>
                </c:pt>
                <c:pt idx="11702">
                  <c:v>-8.0624959257337636</c:v>
                </c:pt>
                <c:pt idx="11703">
                  <c:v>-1.0208464269331485</c:v>
                </c:pt>
                <c:pt idx="11704">
                  <c:v>1.3197678323810733</c:v>
                </c:pt>
                <c:pt idx="11705">
                  <c:v>0.53675340767853641</c:v>
                </c:pt>
                <c:pt idx="11706">
                  <c:v>-10.307580315927396</c:v>
                </c:pt>
                <c:pt idx="11707">
                  <c:v>18.223173698917108</c:v>
                </c:pt>
                <c:pt idx="11708">
                  <c:v>8.8683081332894673</c:v>
                </c:pt>
                <c:pt idx="11709">
                  <c:v>-0.37056287013823891</c:v>
                </c:pt>
                <c:pt idx="11710">
                  <c:v>0.81336830216959621</c:v>
                </c:pt>
                <c:pt idx="11711">
                  <c:v>2.4937484115353894</c:v>
                </c:pt>
                <c:pt idx="11712">
                  <c:v>6.6342494828695767E-2</c:v>
                </c:pt>
                <c:pt idx="11713">
                  <c:v>9.5196362528432132</c:v>
                </c:pt>
                <c:pt idx="11714">
                  <c:v>1.3147325934831584</c:v>
                </c:pt>
                <c:pt idx="11715">
                  <c:v>1.8682142164785167</c:v>
                </c:pt>
                <c:pt idx="11716">
                  <c:v>-0.52311118428615622</c:v>
                </c:pt>
                <c:pt idx="11717">
                  <c:v>-1.301169534720565</c:v>
                </c:pt>
                <c:pt idx="11718">
                  <c:v>7.8683081332894664</c:v>
                </c:pt>
                <c:pt idx="11719">
                  <c:v>-10.307580315927396</c:v>
                </c:pt>
                <c:pt idx="11720">
                  <c:v>-9.5189809291704002</c:v>
                </c:pt>
                <c:pt idx="11721">
                  <c:v>0.21307867019681812</c:v>
                </c:pt>
                <c:pt idx="11722">
                  <c:v>0.21307867019681812</c:v>
                </c:pt>
                <c:pt idx="11723">
                  <c:v>0.21307867019681812</c:v>
                </c:pt>
                <c:pt idx="11724">
                  <c:v>0.89256963984131044</c:v>
                </c:pt>
                <c:pt idx="11725">
                  <c:v>0.51087175365497006</c:v>
                </c:pt>
                <c:pt idx="11726">
                  <c:v>-1.2417577462033791</c:v>
                </c:pt>
                <c:pt idx="11727">
                  <c:v>-9.6215315259302825E-2</c:v>
                </c:pt>
                <c:pt idx="11728">
                  <c:v>-10.229219383469125</c:v>
                </c:pt>
                <c:pt idx="11729">
                  <c:v>6.177619758668982E-2</c:v>
                </c:pt>
                <c:pt idx="11730">
                  <c:v>9.7604427459966399</c:v>
                </c:pt>
                <c:pt idx="11731">
                  <c:v>-0.2691866328153889</c:v>
                </c:pt>
                <c:pt idx="11732">
                  <c:v>-2.424754624667751E-2</c:v>
                </c:pt>
                <c:pt idx="11733">
                  <c:v>-0.24778522413229509</c:v>
                </c:pt>
                <c:pt idx="11734">
                  <c:v>10.582455645110581</c:v>
                </c:pt>
                <c:pt idx="11735">
                  <c:v>-0.93376630159991325</c:v>
                </c:pt>
                <c:pt idx="11736">
                  <c:v>9.0597950917951025</c:v>
                </c:pt>
                <c:pt idx="11737">
                  <c:v>0.10780328953451507</c:v>
                </c:pt>
                <c:pt idx="11738">
                  <c:v>-0.14086253583984951</c:v>
                </c:pt>
                <c:pt idx="11739">
                  <c:v>-8.0624959257337636</c:v>
                </c:pt>
                <c:pt idx="11740">
                  <c:v>9.0197808971578142E-2</c:v>
                </c:pt>
                <c:pt idx="11741">
                  <c:v>7.0660891904577738</c:v>
                </c:pt>
                <c:pt idx="11742">
                  <c:v>-0.5313426622256</c:v>
                </c:pt>
                <c:pt idx="11743">
                  <c:v>-0.85864415075445844</c:v>
                </c:pt>
                <c:pt idx="11744">
                  <c:v>0.24366908096686266</c:v>
                </c:pt>
                <c:pt idx="11745">
                  <c:v>1.1496344133571392</c:v>
                </c:pt>
                <c:pt idx="11746">
                  <c:v>-0.26183764505103291</c:v>
                </c:pt>
                <c:pt idx="11747">
                  <c:v>-0.99640075894593194</c:v>
                </c:pt>
                <c:pt idx="11748">
                  <c:v>0.48450000923851305</c:v>
                </c:pt>
                <c:pt idx="11749">
                  <c:v>0.37196877738695822</c:v>
                </c:pt>
                <c:pt idx="11750">
                  <c:v>-0.42809365210429007</c:v>
                </c:pt>
                <c:pt idx="11751">
                  <c:v>-0.41383575406909084</c:v>
                </c:pt>
                <c:pt idx="11752">
                  <c:v>15.213724453269824</c:v>
                </c:pt>
                <c:pt idx="11753">
                  <c:v>0.19735823156542465</c:v>
                </c:pt>
                <c:pt idx="11754">
                  <c:v>-0.5538866743991413</c:v>
                </c:pt>
                <c:pt idx="11755">
                  <c:v>-8.8683081332894673</c:v>
                </c:pt>
                <c:pt idx="11756">
                  <c:v>5.7548875021634682</c:v>
                </c:pt>
                <c:pt idx="11757">
                  <c:v>-0.75648012990402913</c:v>
                </c:pt>
                <c:pt idx="11758">
                  <c:v>-14.024735680363165</c:v>
                </c:pt>
                <c:pt idx="11759">
                  <c:v>1.5255177720785644</c:v>
                </c:pt>
                <c:pt idx="11760">
                  <c:v>8.6462586799900301</c:v>
                </c:pt>
                <c:pt idx="11761">
                  <c:v>-8.8683081332894673</c:v>
                </c:pt>
                <c:pt idx="11762">
                  <c:v>-1.5000736031346436</c:v>
                </c:pt>
                <c:pt idx="11763">
                  <c:v>5.9857574131704725</c:v>
                </c:pt>
                <c:pt idx="11764">
                  <c:v>0.80010612272255632</c:v>
                </c:pt>
                <c:pt idx="11765">
                  <c:v>12.081483438093674</c:v>
                </c:pt>
                <c:pt idx="11766">
                  <c:v>2.9659973520239705E-2</c:v>
                </c:pt>
                <c:pt idx="11767">
                  <c:v>0.10904275929529007</c:v>
                </c:pt>
                <c:pt idx="11768">
                  <c:v>0.97953589744028458</c:v>
                </c:pt>
                <c:pt idx="11769">
                  <c:v>-8.3677787464653317</c:v>
                </c:pt>
                <c:pt idx="11770">
                  <c:v>-0.471922562820494</c:v>
                </c:pt>
                <c:pt idx="11771">
                  <c:v>1.753360032416875</c:v>
                </c:pt>
                <c:pt idx="11772">
                  <c:v>0.13897641314881021</c:v>
                </c:pt>
                <c:pt idx="11773">
                  <c:v>-0.64533511870063787</c:v>
                </c:pt>
                <c:pt idx="11774">
                  <c:v>-9.5189809291704002</c:v>
                </c:pt>
                <c:pt idx="11775">
                  <c:v>0.19264507794239583</c:v>
                </c:pt>
                <c:pt idx="11776">
                  <c:v>8.2391211318123094</c:v>
                </c:pt>
                <c:pt idx="11777">
                  <c:v>-7.0660891904577721</c:v>
                </c:pt>
                <c:pt idx="11778">
                  <c:v>-7.0660891904577721</c:v>
                </c:pt>
                <c:pt idx="11779">
                  <c:v>-11.437578702733671</c:v>
                </c:pt>
                <c:pt idx="11780">
                  <c:v>20</c:v>
                </c:pt>
                <c:pt idx="11781">
                  <c:v>0.28379296600059106</c:v>
                </c:pt>
                <c:pt idx="11782">
                  <c:v>-10.229219383469125</c:v>
                </c:pt>
                <c:pt idx="11783">
                  <c:v>4.3692338096657197</c:v>
                </c:pt>
                <c:pt idx="11784">
                  <c:v>5.08746284125034</c:v>
                </c:pt>
                <c:pt idx="11785">
                  <c:v>7.0660891904577738</c:v>
                </c:pt>
                <c:pt idx="11786">
                  <c:v>1.9892469437031255</c:v>
                </c:pt>
                <c:pt idx="11787">
                  <c:v>-6.9881426093901064E-2</c:v>
                </c:pt>
                <c:pt idx="11788">
                  <c:v>-1.356736478031255</c:v>
                </c:pt>
                <c:pt idx="11789">
                  <c:v>0</c:v>
                </c:pt>
                <c:pt idx="11790">
                  <c:v>0</c:v>
                </c:pt>
                <c:pt idx="11791">
                  <c:v>-0.11988179208583166</c:v>
                </c:pt>
                <c:pt idx="11792">
                  <c:v>7.0660891904577738</c:v>
                </c:pt>
                <c:pt idx="11793">
                  <c:v>0.73576384895645308</c:v>
                </c:pt>
                <c:pt idx="11794">
                  <c:v>0.37076119547785535</c:v>
                </c:pt>
                <c:pt idx="11795">
                  <c:v>-3.1105728669489179</c:v>
                </c:pt>
                <c:pt idx="11796">
                  <c:v>-1.0809199953835675</c:v>
                </c:pt>
                <c:pt idx="11797">
                  <c:v>8.0624959257337636</c:v>
                </c:pt>
                <c:pt idx="11798">
                  <c:v>-0.39119075732447572</c:v>
                </c:pt>
                <c:pt idx="11799">
                  <c:v>0.8495831574469016</c:v>
                </c:pt>
                <c:pt idx="11800">
                  <c:v>0.44294349584872833</c:v>
                </c:pt>
                <c:pt idx="11801">
                  <c:v>-4.0930264054881899E-2</c:v>
                </c:pt>
                <c:pt idx="11802">
                  <c:v>-1.8100290563559298</c:v>
                </c:pt>
                <c:pt idx="11803">
                  <c:v>3.2214482772417243</c:v>
                </c:pt>
                <c:pt idx="11804">
                  <c:v>7.0660891904577738</c:v>
                </c:pt>
                <c:pt idx="11805">
                  <c:v>-0.76131545558195513</c:v>
                </c:pt>
                <c:pt idx="11806">
                  <c:v>-8.6462586799900301</c:v>
                </c:pt>
                <c:pt idx="11807">
                  <c:v>8.3837042924740537</c:v>
                </c:pt>
                <c:pt idx="11808">
                  <c:v>-11.013322673425447</c:v>
                </c:pt>
                <c:pt idx="11809">
                  <c:v>11.10372492250138</c:v>
                </c:pt>
                <c:pt idx="11810">
                  <c:v>0.44745897697122144</c:v>
                </c:pt>
                <c:pt idx="11811">
                  <c:v>-8.0624959257337636</c:v>
                </c:pt>
                <c:pt idx="11812">
                  <c:v>-6.5494638194997705</c:v>
                </c:pt>
                <c:pt idx="11813">
                  <c:v>-12.380821783940933</c:v>
                </c:pt>
                <c:pt idx="11814">
                  <c:v>-0.29545588352617119</c:v>
                </c:pt>
                <c:pt idx="11815">
                  <c:v>1.7293524100563309</c:v>
                </c:pt>
                <c:pt idx="11816">
                  <c:v>10.644457187509261</c:v>
                </c:pt>
                <c:pt idx="11817">
                  <c:v>0.91337946534657921</c:v>
                </c:pt>
                <c:pt idx="11818">
                  <c:v>-7.3811238961598441E-2</c:v>
                </c:pt>
                <c:pt idx="11819">
                  <c:v>0.67093572383100875</c:v>
                </c:pt>
                <c:pt idx="11820">
                  <c:v>-9.6274509781117725</c:v>
                </c:pt>
                <c:pt idx="11821">
                  <c:v>-5.9228321394775394</c:v>
                </c:pt>
                <c:pt idx="11822">
                  <c:v>-2.3552786587087127</c:v>
                </c:pt>
                <c:pt idx="11823">
                  <c:v>11.188382790570115</c:v>
                </c:pt>
                <c:pt idx="11824">
                  <c:v>-0.5381639457311127</c:v>
                </c:pt>
                <c:pt idx="11825">
                  <c:v>-4.6542585937030027E-2</c:v>
                </c:pt>
                <c:pt idx="11826">
                  <c:v>-0.20091269392599642</c:v>
                </c:pt>
                <c:pt idx="11827">
                  <c:v>-0.33750089880782347</c:v>
                </c:pt>
                <c:pt idx="11828">
                  <c:v>2.2666069719452539E-3</c:v>
                </c:pt>
                <c:pt idx="11829">
                  <c:v>-1.5709556427272766</c:v>
                </c:pt>
                <c:pt idx="11830">
                  <c:v>-1.8055526794236185</c:v>
                </c:pt>
                <c:pt idx="11831">
                  <c:v>-0.5849625007211563</c:v>
                </c:pt>
                <c:pt idx="11832">
                  <c:v>1.2064508774674265</c:v>
                </c:pt>
                <c:pt idx="11833">
                  <c:v>0.59400764032416331</c:v>
                </c:pt>
                <c:pt idx="11834">
                  <c:v>0.57466346995470596</c:v>
                </c:pt>
                <c:pt idx="11835">
                  <c:v>-3.9510593841577024</c:v>
                </c:pt>
                <c:pt idx="11836">
                  <c:v>-3.1449638625052657E-2</c:v>
                </c:pt>
                <c:pt idx="11837">
                  <c:v>-0.29319637634404627</c:v>
                </c:pt>
                <c:pt idx="11838">
                  <c:v>1.8049524318422996</c:v>
                </c:pt>
                <c:pt idx="11839">
                  <c:v>-0.51632083511602545</c:v>
                </c:pt>
                <c:pt idx="11840">
                  <c:v>5.3439258961460102E-2</c:v>
                </c:pt>
                <c:pt idx="11841">
                  <c:v>2.2417466107597251E-2</c:v>
                </c:pt>
                <c:pt idx="11842">
                  <c:v>0.82185449175271907</c:v>
                </c:pt>
                <c:pt idx="11843">
                  <c:v>9.4636874138075269E-2</c:v>
                </c:pt>
                <c:pt idx="11844">
                  <c:v>1.4005379295837288</c:v>
                </c:pt>
                <c:pt idx="11845">
                  <c:v>1.0720241099823435</c:v>
                </c:pt>
                <c:pt idx="11846">
                  <c:v>6.1728989751706306E-2</c:v>
                </c:pt>
                <c:pt idx="11847">
                  <c:v>-0.59756253750078991</c:v>
                </c:pt>
                <c:pt idx="11848">
                  <c:v>-6.950990388313133E-2</c:v>
                </c:pt>
                <c:pt idx="11849">
                  <c:v>-3.170885972733798E-2</c:v>
                </c:pt>
                <c:pt idx="11850">
                  <c:v>-11.059119092544519</c:v>
                </c:pt>
                <c:pt idx="11851">
                  <c:v>-0.80069119177659365</c:v>
                </c:pt>
                <c:pt idx="11852">
                  <c:v>-0.17072627613155134</c:v>
                </c:pt>
                <c:pt idx="11853">
                  <c:v>-0.64865199440028887</c:v>
                </c:pt>
                <c:pt idx="11854">
                  <c:v>12.534708168026555</c:v>
                </c:pt>
                <c:pt idx="11855">
                  <c:v>1.0536055862341951</c:v>
                </c:pt>
                <c:pt idx="11856">
                  <c:v>1.393919095787409E-2</c:v>
                </c:pt>
                <c:pt idx="11857">
                  <c:v>0.2344652536370227</c:v>
                </c:pt>
                <c:pt idx="11858">
                  <c:v>-4.5235619560570131</c:v>
                </c:pt>
                <c:pt idx="11859">
                  <c:v>0</c:v>
                </c:pt>
                <c:pt idx="11860">
                  <c:v>0</c:v>
                </c:pt>
                <c:pt idx="11861">
                  <c:v>-7.6486571760385464</c:v>
                </c:pt>
                <c:pt idx="11862">
                  <c:v>-7.6486571760385464</c:v>
                </c:pt>
                <c:pt idx="11863">
                  <c:v>0.21041977967037184</c:v>
                </c:pt>
                <c:pt idx="11864">
                  <c:v>0.86212072548849628</c:v>
                </c:pt>
                <c:pt idx="11865">
                  <c:v>-0.18844508941311014</c:v>
                </c:pt>
                <c:pt idx="11866">
                  <c:v>0.28509132670699111</c:v>
                </c:pt>
                <c:pt idx="11867">
                  <c:v>1.1273793064762274</c:v>
                </c:pt>
                <c:pt idx="11868">
                  <c:v>3.0381351288867715</c:v>
                </c:pt>
                <c:pt idx="11869">
                  <c:v>-0.35184367279164991</c:v>
                </c:pt>
                <c:pt idx="11870">
                  <c:v>-7.3048006232333991E-3</c:v>
                </c:pt>
                <c:pt idx="11871">
                  <c:v>-9.4859186341441346E-2</c:v>
                </c:pt>
                <c:pt idx="11872">
                  <c:v>-0.22719463689104608</c:v>
                </c:pt>
                <c:pt idx="11873">
                  <c:v>-0.47743403641671089</c:v>
                </c:pt>
                <c:pt idx="11874">
                  <c:v>0.3203152439190613</c:v>
                </c:pt>
                <c:pt idx="11875">
                  <c:v>-1.5558161550616394</c:v>
                </c:pt>
                <c:pt idx="11876">
                  <c:v>-6.8171502641579063E-2</c:v>
                </c:pt>
                <c:pt idx="11877">
                  <c:v>-1.2186215636711162</c:v>
                </c:pt>
                <c:pt idx="11878">
                  <c:v>-0.56071495447447894</c:v>
                </c:pt>
                <c:pt idx="11879">
                  <c:v>8.1427599343845886E-2</c:v>
                </c:pt>
                <c:pt idx="11880">
                  <c:v>1.5691097719466415E-2</c:v>
                </c:pt>
                <c:pt idx="11881">
                  <c:v>-1.6724234809628761E-2</c:v>
                </c:pt>
                <c:pt idx="11882">
                  <c:v>-1.4173184405300823</c:v>
                </c:pt>
                <c:pt idx="11883">
                  <c:v>-0.26437707232520413</c:v>
                </c:pt>
                <c:pt idx="11884">
                  <c:v>-0.2144436682209572</c:v>
                </c:pt>
                <c:pt idx="11885">
                  <c:v>0.18057224564182056</c:v>
                </c:pt>
                <c:pt idx="11886">
                  <c:v>-10.229219383469125</c:v>
                </c:pt>
                <c:pt idx="11887">
                  <c:v>-7.6901638204331241E-2</c:v>
                </c:pt>
                <c:pt idx="11888">
                  <c:v>-0.33786963875638376</c:v>
                </c:pt>
                <c:pt idx="11889">
                  <c:v>-0.2844533894686993</c:v>
                </c:pt>
                <c:pt idx="11890">
                  <c:v>-0.70043971814109218</c:v>
                </c:pt>
                <c:pt idx="11891">
                  <c:v>-0.8473562070702827</c:v>
                </c:pt>
                <c:pt idx="11892">
                  <c:v>-7.0660891904577721</c:v>
                </c:pt>
                <c:pt idx="11893">
                  <c:v>3.1026895620624322E-2</c:v>
                </c:pt>
                <c:pt idx="11894">
                  <c:v>-0.99640673527599144</c:v>
                </c:pt>
                <c:pt idx="11895">
                  <c:v>-0.27008916336774458</c:v>
                </c:pt>
                <c:pt idx="11896">
                  <c:v>0.74877794919737251</c:v>
                </c:pt>
                <c:pt idx="11897">
                  <c:v>-1.8889686876112564</c:v>
                </c:pt>
                <c:pt idx="11898">
                  <c:v>-2.2899064218368368</c:v>
                </c:pt>
                <c:pt idx="11899">
                  <c:v>3.8073549220576046</c:v>
                </c:pt>
                <c:pt idx="11900">
                  <c:v>-1.1876270031757714</c:v>
                </c:pt>
                <c:pt idx="11901">
                  <c:v>-1.7537445625662795E-2</c:v>
                </c:pt>
                <c:pt idx="11902">
                  <c:v>0.96683313606480081</c:v>
                </c:pt>
                <c:pt idx="11903">
                  <c:v>-4.3943347587597055E-2</c:v>
                </c:pt>
                <c:pt idx="11904">
                  <c:v>0.2424580443905536</c:v>
                </c:pt>
                <c:pt idx="11905">
                  <c:v>0.3788551629721979</c:v>
                </c:pt>
                <c:pt idx="11906">
                  <c:v>4.5634293391715151</c:v>
                </c:pt>
                <c:pt idx="11907">
                  <c:v>0</c:v>
                </c:pt>
                <c:pt idx="11908">
                  <c:v>-0.4717922775760775</c:v>
                </c:pt>
                <c:pt idx="11909">
                  <c:v>-0.16794463731407164</c:v>
                </c:pt>
                <c:pt idx="11910">
                  <c:v>8.3837042924740537</c:v>
                </c:pt>
                <c:pt idx="11911">
                  <c:v>0.6197279188818331</c:v>
                </c:pt>
                <c:pt idx="11912">
                  <c:v>0.17263938613934848</c:v>
                </c:pt>
                <c:pt idx="11913">
                  <c:v>-0.27563444261342718</c:v>
                </c:pt>
                <c:pt idx="11914">
                  <c:v>-0.63941028474353268</c:v>
                </c:pt>
                <c:pt idx="11915">
                  <c:v>0.13413667265153639</c:v>
                </c:pt>
                <c:pt idx="11916">
                  <c:v>-10.703326841459814</c:v>
                </c:pt>
                <c:pt idx="11917">
                  <c:v>13.773173556192697</c:v>
                </c:pt>
                <c:pt idx="11918">
                  <c:v>4.7725895038969277</c:v>
                </c:pt>
                <c:pt idx="11919">
                  <c:v>-9.8672787397096631</c:v>
                </c:pt>
                <c:pt idx="11920">
                  <c:v>-0.20744207987047639</c:v>
                </c:pt>
                <c:pt idx="11921">
                  <c:v>9.2288186904958813</c:v>
                </c:pt>
                <c:pt idx="11922">
                  <c:v>-14.42523776214956</c:v>
                </c:pt>
                <c:pt idx="11923">
                  <c:v>-8.8238503870059874E-3</c:v>
                </c:pt>
                <c:pt idx="11924">
                  <c:v>9.3822637581148367</c:v>
                </c:pt>
                <c:pt idx="11925">
                  <c:v>12.502003002388932</c:v>
                </c:pt>
                <c:pt idx="11926">
                  <c:v>2.2450843901936319</c:v>
                </c:pt>
                <c:pt idx="11927">
                  <c:v>6.0732489820306386</c:v>
                </c:pt>
                <c:pt idx="11928">
                  <c:v>11.34448085696304</c:v>
                </c:pt>
                <c:pt idx="11929">
                  <c:v>11.146780789986687</c:v>
                </c:pt>
                <c:pt idx="11930">
                  <c:v>-6.0732489820306386</c:v>
                </c:pt>
                <c:pt idx="11931">
                  <c:v>-13.198445041452361</c:v>
                </c:pt>
                <c:pt idx="11932">
                  <c:v>7.2636604397081816</c:v>
                </c:pt>
                <c:pt idx="11933">
                  <c:v>-2.7325252365858996</c:v>
                </c:pt>
                <c:pt idx="11934">
                  <c:v>3.1535573433106694E-2</c:v>
                </c:pt>
                <c:pt idx="11935">
                  <c:v>2.0314782314731685</c:v>
                </c:pt>
                <c:pt idx="11936">
                  <c:v>0.99456611394937178</c:v>
                </c:pt>
                <c:pt idx="11937">
                  <c:v>1.8839680065528897</c:v>
                </c:pt>
                <c:pt idx="11938">
                  <c:v>-9.229619965185119</c:v>
                </c:pt>
                <c:pt idx="11939">
                  <c:v>1.6177524358388256</c:v>
                </c:pt>
                <c:pt idx="11940">
                  <c:v>-0.15200309344504997</c:v>
                </c:pt>
                <c:pt idx="11941">
                  <c:v>2.8744691179161412</c:v>
                </c:pt>
                <c:pt idx="11942">
                  <c:v>-2.8951373696129601E-2</c:v>
                </c:pt>
                <c:pt idx="11943">
                  <c:v>-1.3621551068195883</c:v>
                </c:pt>
                <c:pt idx="11944">
                  <c:v>11.059344460824425</c:v>
                </c:pt>
                <c:pt idx="11945">
                  <c:v>-11.188382790570113</c:v>
                </c:pt>
                <c:pt idx="11946">
                  <c:v>-5.3147007876863368</c:v>
                </c:pt>
                <c:pt idx="11947">
                  <c:v>-0.79246070675790981</c:v>
                </c:pt>
                <c:pt idx="11948">
                  <c:v>2.8760676721416183</c:v>
                </c:pt>
                <c:pt idx="11949">
                  <c:v>9.8667637673533513</c:v>
                </c:pt>
                <c:pt idx="11950">
                  <c:v>10.059344460824425</c:v>
                </c:pt>
                <c:pt idx="11951">
                  <c:v>1.6520766965796934</c:v>
                </c:pt>
                <c:pt idx="11952">
                  <c:v>-9.7598881832218343</c:v>
                </c:pt>
                <c:pt idx="11953">
                  <c:v>-3.242147769237734E-2</c:v>
                </c:pt>
                <c:pt idx="11954">
                  <c:v>-8.6450579349844769</c:v>
                </c:pt>
                <c:pt idx="11955">
                  <c:v>-9.0606959316875546</c:v>
                </c:pt>
                <c:pt idx="11956">
                  <c:v>9.3822637581148367</c:v>
                </c:pt>
                <c:pt idx="11957">
                  <c:v>-3.0858727440532321</c:v>
                </c:pt>
                <c:pt idx="11958">
                  <c:v>-0.37723546656645962</c:v>
                </c:pt>
                <c:pt idx="11959">
                  <c:v>0.48542682717024171</c:v>
                </c:pt>
                <c:pt idx="11960">
                  <c:v>-5.9228321394775394</c:v>
                </c:pt>
                <c:pt idx="11961">
                  <c:v>1.1255308820838588</c:v>
                </c:pt>
                <c:pt idx="11962">
                  <c:v>-12.325867580575419</c:v>
                </c:pt>
                <c:pt idx="11963">
                  <c:v>9.9667457608995313</c:v>
                </c:pt>
                <c:pt idx="11964">
                  <c:v>13.416489677606073</c:v>
                </c:pt>
                <c:pt idx="11965">
                  <c:v>-4.4832650060756638</c:v>
                </c:pt>
                <c:pt idx="11966">
                  <c:v>-8.2288186904958813</c:v>
                </c:pt>
                <c:pt idx="11967">
                  <c:v>3.9874257198971023E-2</c:v>
                </c:pt>
                <c:pt idx="11968">
                  <c:v>-7.6486571760385464</c:v>
                </c:pt>
                <c:pt idx="11969">
                  <c:v>-1.034433497063874</c:v>
                </c:pt>
                <c:pt idx="11970">
                  <c:v>-0.53859253758312242</c:v>
                </c:pt>
                <c:pt idx="11971">
                  <c:v>-1.847275739311296</c:v>
                </c:pt>
                <c:pt idx="11972">
                  <c:v>5.7224868692949973E-2</c:v>
                </c:pt>
                <c:pt idx="11973">
                  <c:v>0.38332863955150542</c:v>
                </c:pt>
                <c:pt idx="11974">
                  <c:v>0</c:v>
                </c:pt>
                <c:pt idx="11975">
                  <c:v>0.14431763002449349</c:v>
                </c:pt>
                <c:pt idx="11976">
                  <c:v>-1.3904486465577586</c:v>
                </c:pt>
                <c:pt idx="11977">
                  <c:v>10.518653155673389</c:v>
                </c:pt>
                <c:pt idx="11978">
                  <c:v>7.8002512001273172E-2</c:v>
                </c:pt>
                <c:pt idx="11979">
                  <c:v>-1.5430040569606085E-2</c:v>
                </c:pt>
                <c:pt idx="11980">
                  <c:v>-7.6486571760385464</c:v>
                </c:pt>
                <c:pt idx="11981">
                  <c:v>-0.73456310395090163</c:v>
                </c:pt>
                <c:pt idx="11982">
                  <c:v>-7.5802824077762135E-2</c:v>
                </c:pt>
                <c:pt idx="11983">
                  <c:v>-2.6599431739423611</c:v>
                </c:pt>
                <c:pt idx="11984">
                  <c:v>-0.85494558747101568</c:v>
                </c:pt>
                <c:pt idx="11985">
                  <c:v>1.2830851446827034</c:v>
                </c:pt>
                <c:pt idx="11986">
                  <c:v>-1.7224660244710912</c:v>
                </c:pt>
                <c:pt idx="11987">
                  <c:v>-11.966024713800364</c:v>
                </c:pt>
                <c:pt idx="11988">
                  <c:v>0.86875546672174775</c:v>
                </c:pt>
                <c:pt idx="11989">
                  <c:v>1.4739311883324122</c:v>
                </c:pt>
                <c:pt idx="11990">
                  <c:v>-12.965904504239749</c:v>
                </c:pt>
                <c:pt idx="11991">
                  <c:v>0.61967023530729104</c:v>
                </c:pt>
                <c:pt idx="11992">
                  <c:v>5.5647846187835261</c:v>
                </c:pt>
                <c:pt idx="11993">
                  <c:v>0.21317389130706949</c:v>
                </c:pt>
                <c:pt idx="11994">
                  <c:v>-0.23181567522307386</c:v>
                </c:pt>
                <c:pt idx="11995">
                  <c:v>-0.31336608138393846</c:v>
                </c:pt>
                <c:pt idx="11996">
                  <c:v>-5.6280749364498259</c:v>
                </c:pt>
                <c:pt idx="11997">
                  <c:v>0.13124453327825272</c:v>
                </c:pt>
                <c:pt idx="11998">
                  <c:v>-0.47747807405475101</c:v>
                </c:pt>
                <c:pt idx="11999">
                  <c:v>7.0660891904577738</c:v>
                </c:pt>
                <c:pt idx="12000">
                  <c:v>-5.6887826834249768</c:v>
                </c:pt>
                <c:pt idx="12001">
                  <c:v>3.8073549220576046</c:v>
                </c:pt>
                <c:pt idx="12002">
                  <c:v>-1.321747859389484</c:v>
                </c:pt>
                <c:pt idx="12003">
                  <c:v>-13.058950043227943</c:v>
                </c:pt>
                <c:pt idx="12004">
                  <c:v>1.3201348130643118</c:v>
                </c:pt>
                <c:pt idx="12005">
                  <c:v>-1.9050883529745331</c:v>
                </c:pt>
                <c:pt idx="12006">
                  <c:v>1.9865794842376787</c:v>
                </c:pt>
                <c:pt idx="12007">
                  <c:v>6.0732489820306386</c:v>
                </c:pt>
                <c:pt idx="12008">
                  <c:v>-9.0606959316875546</c:v>
                </c:pt>
                <c:pt idx="12009">
                  <c:v>-0.24100809950379493</c:v>
                </c:pt>
                <c:pt idx="12010">
                  <c:v>0.6254702248265307</c:v>
                </c:pt>
                <c:pt idx="12011">
                  <c:v>0.33597825811873372</c:v>
                </c:pt>
                <c:pt idx="12012">
                  <c:v>1.0624405747759071</c:v>
                </c:pt>
                <c:pt idx="12013">
                  <c:v>0.2439255828860894</c:v>
                </c:pt>
                <c:pt idx="12014">
                  <c:v>-8.8672787397096631</c:v>
                </c:pt>
                <c:pt idx="12015">
                  <c:v>-2.9932552703666526</c:v>
                </c:pt>
                <c:pt idx="12016">
                  <c:v>-8.3822637581148367</c:v>
                </c:pt>
                <c:pt idx="12017">
                  <c:v>-2.1338557467347901</c:v>
                </c:pt>
                <c:pt idx="12018">
                  <c:v>2.4528917387126286</c:v>
                </c:pt>
                <c:pt idx="12019">
                  <c:v>0.28312249596812772</c:v>
                </c:pt>
                <c:pt idx="12020">
                  <c:v>0.16397573511112581</c:v>
                </c:pt>
                <c:pt idx="12021">
                  <c:v>5.6583528366367201E-2</c:v>
                </c:pt>
                <c:pt idx="12022">
                  <c:v>7.0389327891398012E-2</c:v>
                </c:pt>
                <c:pt idx="12023">
                  <c:v>-0.97893838447217041</c:v>
                </c:pt>
                <c:pt idx="12024">
                  <c:v>0.10291831294556658</c:v>
                </c:pt>
                <c:pt idx="12025">
                  <c:v>1.0310268956206243</c:v>
                </c:pt>
                <c:pt idx="12026">
                  <c:v>0.14487362938694506</c:v>
                </c:pt>
                <c:pt idx="12027">
                  <c:v>0.22239242133644802</c:v>
                </c:pt>
                <c:pt idx="12028">
                  <c:v>-7.6486571760385464</c:v>
                </c:pt>
                <c:pt idx="12029">
                  <c:v>-9.7297201354914875E-2</c:v>
                </c:pt>
                <c:pt idx="12030">
                  <c:v>0.15450994905562482</c:v>
                </c:pt>
                <c:pt idx="12031">
                  <c:v>-1.7203143536160426</c:v>
                </c:pt>
                <c:pt idx="12032">
                  <c:v>8.6462586799900301</c:v>
                </c:pt>
                <c:pt idx="12033">
                  <c:v>-13.702822011777029</c:v>
                </c:pt>
                <c:pt idx="12034">
                  <c:v>4.065814176172962</c:v>
                </c:pt>
                <c:pt idx="12035">
                  <c:v>-3.7929996290805343</c:v>
                </c:pt>
                <c:pt idx="12036">
                  <c:v>0.13124453327825272</c:v>
                </c:pt>
                <c:pt idx="12037">
                  <c:v>-12.228918874172939</c:v>
                </c:pt>
                <c:pt idx="12038">
                  <c:v>-4.5033753614503756E-2</c:v>
                </c:pt>
                <c:pt idx="12039">
                  <c:v>3.5189428462299874E-2</c:v>
                </c:pt>
                <c:pt idx="12040">
                  <c:v>0.25119530906293192</c:v>
                </c:pt>
                <c:pt idx="12041">
                  <c:v>0.22204945329943757</c:v>
                </c:pt>
                <c:pt idx="12042">
                  <c:v>1.6449300231260431</c:v>
                </c:pt>
                <c:pt idx="12043">
                  <c:v>0.34028863200870174</c:v>
                </c:pt>
                <c:pt idx="12044">
                  <c:v>-11.188588845707349</c:v>
                </c:pt>
                <c:pt idx="12045">
                  <c:v>-9.3815429511845849</c:v>
                </c:pt>
                <c:pt idx="12046">
                  <c:v>0.20163386116965071</c:v>
                </c:pt>
                <c:pt idx="12047">
                  <c:v>0.13379849806745966</c:v>
                </c:pt>
                <c:pt idx="12048">
                  <c:v>-7.6486571760385464</c:v>
                </c:pt>
                <c:pt idx="12049">
                  <c:v>-1.479992941119614</c:v>
                </c:pt>
                <c:pt idx="12050">
                  <c:v>5.6583528366367514E-2</c:v>
                </c:pt>
                <c:pt idx="12051">
                  <c:v>0.35363695461470041</c:v>
                </c:pt>
                <c:pt idx="12052">
                  <c:v>-1.3176151020162798</c:v>
                </c:pt>
                <c:pt idx="12053">
                  <c:v>-0.10808796786746756</c:v>
                </c:pt>
                <c:pt idx="12054">
                  <c:v>0.36457243229585612</c:v>
                </c:pt>
                <c:pt idx="12055">
                  <c:v>0.24068824692718524</c:v>
                </c:pt>
                <c:pt idx="12056">
                  <c:v>7.8002512001273172E-2</c:v>
                </c:pt>
                <c:pt idx="12057">
                  <c:v>0.52012912978970183</c:v>
                </c:pt>
                <c:pt idx="12058">
                  <c:v>0.30339214344993476</c:v>
                </c:pt>
                <c:pt idx="12059">
                  <c:v>0.73680533033123918</c:v>
                </c:pt>
                <c:pt idx="12060">
                  <c:v>-11.146780789986687</c:v>
                </c:pt>
                <c:pt idx="12061">
                  <c:v>-4.3692338096657197</c:v>
                </c:pt>
                <c:pt idx="12062">
                  <c:v>-12.759402765865902</c:v>
                </c:pt>
                <c:pt idx="12063">
                  <c:v>-10.813781191217037</c:v>
                </c:pt>
                <c:pt idx="12064">
                  <c:v>-0.84969519402697558</c:v>
                </c:pt>
                <c:pt idx="12065">
                  <c:v>-8.6450579349844769</c:v>
                </c:pt>
                <c:pt idx="12066">
                  <c:v>1.0427376844204126</c:v>
                </c:pt>
                <c:pt idx="12067">
                  <c:v>-12.268444530784098</c:v>
                </c:pt>
                <c:pt idx="12068">
                  <c:v>-1.1805722456418211</c:v>
                </c:pt>
                <c:pt idx="12069">
                  <c:v>-0.88794998039300388</c:v>
                </c:pt>
                <c:pt idx="12070">
                  <c:v>-6.0732489820306386</c:v>
                </c:pt>
                <c:pt idx="12071">
                  <c:v>-7.6486571760385464</c:v>
                </c:pt>
                <c:pt idx="12072">
                  <c:v>2.0772012373120341</c:v>
                </c:pt>
                <c:pt idx="12073">
                  <c:v>0.99460674122978154</c:v>
                </c:pt>
                <c:pt idx="12074">
                  <c:v>8.0624959257337636</c:v>
                </c:pt>
                <c:pt idx="12075">
                  <c:v>2</c:v>
                </c:pt>
                <c:pt idx="12076">
                  <c:v>0.99909916010754674</c:v>
                </c:pt>
                <c:pt idx="12077">
                  <c:v>0</c:v>
                </c:pt>
                <c:pt idx="12078">
                  <c:v>8.0606959316875546</c:v>
                </c:pt>
                <c:pt idx="12079">
                  <c:v>-1.3335382287882167</c:v>
                </c:pt>
                <c:pt idx="12080">
                  <c:v>-0.16505924627049637</c:v>
                </c:pt>
                <c:pt idx="12081">
                  <c:v>-0.29956028185890804</c:v>
                </c:pt>
                <c:pt idx="12082">
                  <c:v>0.32102893933261717</c:v>
                </c:pt>
                <c:pt idx="12083">
                  <c:v>2.3704579888150206</c:v>
                </c:pt>
                <c:pt idx="12084">
                  <c:v>-0.40209844357134567</c:v>
                </c:pt>
                <c:pt idx="12085">
                  <c:v>0</c:v>
                </c:pt>
                <c:pt idx="12086">
                  <c:v>0.48320900192042321</c:v>
                </c:pt>
                <c:pt idx="12087">
                  <c:v>5.08746284125034</c:v>
                </c:pt>
                <c:pt idx="12088">
                  <c:v>-0.15869774601905817</c:v>
                </c:pt>
                <c:pt idx="12089">
                  <c:v>1.4573915121824812</c:v>
                </c:pt>
                <c:pt idx="12090">
                  <c:v>-3.5838609391884604</c:v>
                </c:pt>
                <c:pt idx="12091">
                  <c:v>-3.9837729658574643</c:v>
                </c:pt>
                <c:pt idx="12092">
                  <c:v>1.2855862478236417</c:v>
                </c:pt>
                <c:pt idx="12093">
                  <c:v>10.789941128390916</c:v>
                </c:pt>
                <c:pt idx="12094">
                  <c:v>-9.7604427459966399</c:v>
                </c:pt>
                <c:pt idx="12095">
                  <c:v>-0.16992500144231262</c:v>
                </c:pt>
                <c:pt idx="12096">
                  <c:v>0.18759185021611058</c:v>
                </c:pt>
                <c:pt idx="12097">
                  <c:v>3.3185161223686439</c:v>
                </c:pt>
                <c:pt idx="12098">
                  <c:v>-7.4000581443776928E-2</c:v>
                </c:pt>
                <c:pt idx="12099">
                  <c:v>6.9586176368701658</c:v>
                </c:pt>
                <c:pt idx="12100">
                  <c:v>-10.518980929170402</c:v>
                </c:pt>
                <c:pt idx="12101">
                  <c:v>-1.2007450055515E-3</c:v>
                </c:pt>
                <c:pt idx="12102">
                  <c:v>7.0660891904577738</c:v>
                </c:pt>
                <c:pt idx="12103">
                  <c:v>10.518980929170402</c:v>
                </c:pt>
                <c:pt idx="12104">
                  <c:v>12.146568675740786</c:v>
                </c:pt>
                <c:pt idx="12105">
                  <c:v>0.45943161863729748</c:v>
                </c:pt>
                <c:pt idx="12106">
                  <c:v>-0.42968427524324498</c:v>
                </c:pt>
                <c:pt idx="12107">
                  <c:v>-0.4974996594708172</c:v>
                </c:pt>
                <c:pt idx="12108">
                  <c:v>1.8556100906648252</c:v>
                </c:pt>
                <c:pt idx="12109">
                  <c:v>0.5178483048626189</c:v>
                </c:pt>
                <c:pt idx="12110">
                  <c:v>2.2382310148332216</c:v>
                </c:pt>
                <c:pt idx="12111">
                  <c:v>-0.51764716229820962</c:v>
                </c:pt>
                <c:pt idx="12112">
                  <c:v>-20</c:v>
                </c:pt>
                <c:pt idx="12113">
                  <c:v>-0.56338301059486995</c:v>
                </c:pt>
                <c:pt idx="12114">
                  <c:v>0.22276239057578523</c:v>
                </c:pt>
                <c:pt idx="12115">
                  <c:v>-0.27084768255918168</c:v>
                </c:pt>
                <c:pt idx="12116">
                  <c:v>2.6018632748833239</c:v>
                </c:pt>
                <c:pt idx="12117">
                  <c:v>-0.14032517438709283</c:v>
                </c:pt>
                <c:pt idx="12118">
                  <c:v>-0.34896252193517885</c:v>
                </c:pt>
                <c:pt idx="12119">
                  <c:v>-3.8303888176639135E-2</c:v>
                </c:pt>
                <c:pt idx="12120">
                  <c:v>-4.298123015221348E-2</c:v>
                </c:pt>
                <c:pt idx="12121">
                  <c:v>6.1663019883804758E-2</c:v>
                </c:pt>
                <c:pt idx="12122">
                  <c:v>-0.16607372175719062</c:v>
                </c:pt>
                <c:pt idx="12123">
                  <c:v>-0.45734830413680821</c:v>
                </c:pt>
                <c:pt idx="12124">
                  <c:v>7.0660891904577721</c:v>
                </c:pt>
                <c:pt idx="12125">
                  <c:v>0.99726503227876129</c:v>
                </c:pt>
                <c:pt idx="12126">
                  <c:v>0.8103983947622917</c:v>
                </c:pt>
                <c:pt idx="12127">
                  <c:v>0.51639821423808463</c:v>
                </c:pt>
                <c:pt idx="12128">
                  <c:v>3.3423921974470785</c:v>
                </c:pt>
                <c:pt idx="12129">
                  <c:v>-0.12553088208385899</c:v>
                </c:pt>
                <c:pt idx="12130">
                  <c:v>0.37851162325372983</c:v>
                </c:pt>
                <c:pt idx="12131">
                  <c:v>1.6604907104081031E-2</c:v>
                </c:pt>
                <c:pt idx="12132">
                  <c:v>-10.147204924942228</c:v>
                </c:pt>
                <c:pt idx="12133">
                  <c:v>-6.0732489820306386</c:v>
                </c:pt>
                <c:pt idx="12134">
                  <c:v>8.8672787397096631</c:v>
                </c:pt>
                <c:pt idx="12135">
                  <c:v>0.65757399321786381</c:v>
                </c:pt>
                <c:pt idx="12136">
                  <c:v>-10.229619965185119</c:v>
                </c:pt>
                <c:pt idx="12137">
                  <c:v>0.16110530055230229</c:v>
                </c:pt>
                <c:pt idx="12138">
                  <c:v>0.92844673897496588</c:v>
                </c:pt>
                <c:pt idx="12139">
                  <c:v>-3.6871937639660004</c:v>
                </c:pt>
                <c:pt idx="12140">
                  <c:v>-7.0660891904577721</c:v>
                </c:pt>
                <c:pt idx="12141">
                  <c:v>7.2116724365405146E-4</c:v>
                </c:pt>
                <c:pt idx="12142">
                  <c:v>0.72402653845870835</c:v>
                </c:pt>
                <c:pt idx="12143">
                  <c:v>0.10496955960154278</c:v>
                </c:pt>
                <c:pt idx="12144">
                  <c:v>13.550826932881439</c:v>
                </c:pt>
                <c:pt idx="12145">
                  <c:v>7.0660891904577721</c:v>
                </c:pt>
                <c:pt idx="12146">
                  <c:v>-1.0395283641866375</c:v>
                </c:pt>
                <c:pt idx="12147">
                  <c:v>3.1571718130617441</c:v>
                </c:pt>
                <c:pt idx="12148">
                  <c:v>-1.9009980672051467</c:v>
                </c:pt>
                <c:pt idx="12149">
                  <c:v>-0.31918698594464595</c:v>
                </c:pt>
                <c:pt idx="12150">
                  <c:v>-2.0464102559715577E-2</c:v>
                </c:pt>
                <c:pt idx="12151">
                  <c:v>-0.10780328953451485</c:v>
                </c:pt>
                <c:pt idx="12152">
                  <c:v>0.73669845315240901</c:v>
                </c:pt>
                <c:pt idx="12153">
                  <c:v>0.89256963984131044</c:v>
                </c:pt>
                <c:pt idx="12154">
                  <c:v>0.30812229536233166</c:v>
                </c:pt>
                <c:pt idx="12155">
                  <c:v>0.35147237050137731</c:v>
                </c:pt>
                <c:pt idx="12156">
                  <c:v>0.17333160288556176</c:v>
                </c:pt>
                <c:pt idx="12157">
                  <c:v>-7.1933894241644286E-2</c:v>
                </c:pt>
                <c:pt idx="12158">
                  <c:v>0.71108696234060076</c:v>
                </c:pt>
                <c:pt idx="12159">
                  <c:v>3.242147769237743E-2</c:v>
                </c:pt>
                <c:pt idx="12160">
                  <c:v>2.1363893975585531</c:v>
                </c:pt>
                <c:pt idx="12161">
                  <c:v>11.268347054682518</c:v>
                </c:pt>
                <c:pt idx="12162">
                  <c:v>-1.4239000679886398</c:v>
                </c:pt>
                <c:pt idx="12163">
                  <c:v>6.2029400586702756</c:v>
                </c:pt>
                <c:pt idx="12164">
                  <c:v>0.69704736508302301</c:v>
                </c:pt>
                <c:pt idx="12165">
                  <c:v>-0.14086253583984951</c:v>
                </c:pt>
                <c:pt idx="12166">
                  <c:v>0.47836343464767317</c:v>
                </c:pt>
                <c:pt idx="12167">
                  <c:v>0.14383577257365168</c:v>
                </c:pt>
                <c:pt idx="12168">
                  <c:v>-5.8244755815429494</c:v>
                </c:pt>
                <c:pt idx="12169">
                  <c:v>1.1979393776119087</c:v>
                </c:pt>
                <c:pt idx="12170">
                  <c:v>-0.13685086821250297</c:v>
                </c:pt>
                <c:pt idx="12171">
                  <c:v>-0.14190534269758137</c:v>
                </c:pt>
                <c:pt idx="12172">
                  <c:v>0.15315678806142022</c:v>
                </c:pt>
                <c:pt idx="12173">
                  <c:v>-0.11042398969365043</c:v>
                </c:pt>
                <c:pt idx="12174">
                  <c:v>-0.55179563678595667</c:v>
                </c:pt>
                <c:pt idx="12175">
                  <c:v>-20</c:v>
                </c:pt>
                <c:pt idx="12176">
                  <c:v>-0.23157697431219632</c:v>
                </c:pt>
                <c:pt idx="12177">
                  <c:v>6.5802058395746085E-2</c:v>
                </c:pt>
                <c:pt idx="12178">
                  <c:v>1.2801079191927351</c:v>
                </c:pt>
                <c:pt idx="12179">
                  <c:v>11.840515686924171</c:v>
                </c:pt>
                <c:pt idx="12180">
                  <c:v>0.32240891310240727</c:v>
                </c:pt>
                <c:pt idx="12181">
                  <c:v>0.1855556531560765</c:v>
                </c:pt>
                <c:pt idx="12182">
                  <c:v>0</c:v>
                </c:pt>
                <c:pt idx="12183">
                  <c:v>-3.5587958387396901</c:v>
                </c:pt>
                <c:pt idx="12184">
                  <c:v>-0.86507041991389166</c:v>
                </c:pt>
                <c:pt idx="12185">
                  <c:v>-0.11103131238874385</c:v>
                </c:pt>
                <c:pt idx="12186">
                  <c:v>-0.11179082545755656</c:v>
                </c:pt>
                <c:pt idx="12187">
                  <c:v>-12.325867580575419</c:v>
                </c:pt>
                <c:pt idx="12188">
                  <c:v>-9.0606959316875546</c:v>
                </c:pt>
                <c:pt idx="12189">
                  <c:v>-1.4559205557194173</c:v>
                </c:pt>
                <c:pt idx="12190">
                  <c:v>-17.550749290059962</c:v>
                </c:pt>
                <c:pt idx="12191">
                  <c:v>1.1233393351929064</c:v>
                </c:pt>
                <c:pt idx="12192">
                  <c:v>1.2029241198926544</c:v>
                </c:pt>
                <c:pt idx="12193">
                  <c:v>-1.0359792971055668</c:v>
                </c:pt>
                <c:pt idx="12194">
                  <c:v>1.2266173918143384</c:v>
                </c:pt>
                <c:pt idx="12195">
                  <c:v>10.307580315927396</c:v>
                </c:pt>
                <c:pt idx="12196">
                  <c:v>0.24470258306153675</c:v>
                </c:pt>
                <c:pt idx="12197">
                  <c:v>12.10339709935112</c:v>
                </c:pt>
                <c:pt idx="12198">
                  <c:v>-0.2598671267551107</c:v>
                </c:pt>
                <c:pt idx="12199">
                  <c:v>-0.34513548604868777</c:v>
                </c:pt>
                <c:pt idx="12200">
                  <c:v>7.7722295424518043E-2</c:v>
                </c:pt>
                <c:pt idx="12201">
                  <c:v>-2.1760518738810838E-2</c:v>
                </c:pt>
                <c:pt idx="12202">
                  <c:v>-0.18106555904751245</c:v>
                </c:pt>
                <c:pt idx="12203">
                  <c:v>-0.45023739870794194</c:v>
                </c:pt>
                <c:pt idx="12204">
                  <c:v>-7.2512499784367981E-2</c:v>
                </c:pt>
                <c:pt idx="12205">
                  <c:v>-4.4738314765284337E-2</c:v>
                </c:pt>
                <c:pt idx="12206">
                  <c:v>0.58893140292410173</c:v>
                </c:pt>
                <c:pt idx="12207">
                  <c:v>11.416445693671651</c:v>
                </c:pt>
                <c:pt idx="12208">
                  <c:v>0.45357210069783371</c:v>
                </c:pt>
                <c:pt idx="12209">
                  <c:v>12.702894141119387</c:v>
                </c:pt>
                <c:pt idx="12210">
                  <c:v>0.83973013654098261</c:v>
                </c:pt>
                <c:pt idx="12211">
                  <c:v>-5.6983515577839428E-2</c:v>
                </c:pt>
                <c:pt idx="12212">
                  <c:v>9.0606959316875546</c:v>
                </c:pt>
                <c:pt idx="12213">
                  <c:v>0.16745674585156303</c:v>
                </c:pt>
                <c:pt idx="12214">
                  <c:v>0.72348236480258421</c:v>
                </c:pt>
                <c:pt idx="12215">
                  <c:v>-1.2995602818589076</c:v>
                </c:pt>
                <c:pt idx="12216">
                  <c:v>0.56449839816144021</c:v>
                </c:pt>
                <c:pt idx="12217">
                  <c:v>1.1314508536276766</c:v>
                </c:pt>
                <c:pt idx="12218">
                  <c:v>0.11914726529300508</c:v>
                </c:pt>
                <c:pt idx="12219">
                  <c:v>0.12904194500173879</c:v>
                </c:pt>
                <c:pt idx="12220">
                  <c:v>10.381182412624446</c:v>
                </c:pt>
                <c:pt idx="12221">
                  <c:v>0.74091277868286909</c:v>
                </c:pt>
                <c:pt idx="12222">
                  <c:v>-1.8615678167346911E-2</c:v>
                </c:pt>
                <c:pt idx="12223">
                  <c:v>-1.8615678167346911E-2</c:v>
                </c:pt>
                <c:pt idx="12224">
                  <c:v>2.452512204697507</c:v>
                </c:pt>
                <c:pt idx="12225">
                  <c:v>-0.97819562968165175</c:v>
                </c:pt>
                <c:pt idx="12226">
                  <c:v>0.91753783980802706</c:v>
                </c:pt>
                <c:pt idx="12227">
                  <c:v>-9.5196362528432132</c:v>
                </c:pt>
                <c:pt idx="12228">
                  <c:v>-10.965784284662087</c:v>
                </c:pt>
                <c:pt idx="12229">
                  <c:v>15.053275413773154</c:v>
                </c:pt>
                <c:pt idx="12230">
                  <c:v>-0.30593606211946106</c:v>
                </c:pt>
                <c:pt idx="12231">
                  <c:v>-0.28230733612892422</c:v>
                </c:pt>
                <c:pt idx="12232">
                  <c:v>-0.24733571947580613</c:v>
                </c:pt>
                <c:pt idx="12233">
                  <c:v>7.0660891904577738</c:v>
                </c:pt>
                <c:pt idx="12234">
                  <c:v>3.2180405749149724E-2</c:v>
                </c:pt>
                <c:pt idx="12235">
                  <c:v>1.962880674893263E-2</c:v>
                </c:pt>
                <c:pt idx="12236">
                  <c:v>3.0216950710993187</c:v>
                </c:pt>
                <c:pt idx="12237">
                  <c:v>1.3037807481771029</c:v>
                </c:pt>
                <c:pt idx="12238">
                  <c:v>-1.0954195650786829</c:v>
                </c:pt>
                <c:pt idx="12239">
                  <c:v>1.1367823565062809</c:v>
                </c:pt>
                <c:pt idx="12240">
                  <c:v>-2.5126939762614593</c:v>
                </c:pt>
                <c:pt idx="12241">
                  <c:v>-0.35363695461470046</c:v>
                </c:pt>
                <c:pt idx="12242">
                  <c:v>-0.41028396930820921</c:v>
                </c:pt>
                <c:pt idx="12243">
                  <c:v>-9.7604427459966399</c:v>
                </c:pt>
                <c:pt idx="12244">
                  <c:v>-4.654258593703036E-2</c:v>
                </c:pt>
                <c:pt idx="12245">
                  <c:v>0.62148837674627011</c:v>
                </c:pt>
                <c:pt idx="12246">
                  <c:v>-0.67523660441449973</c:v>
                </c:pt>
                <c:pt idx="12247">
                  <c:v>-9.0765463923182077E-2</c:v>
                </c:pt>
                <c:pt idx="12248">
                  <c:v>-0.25938662881864966</c:v>
                </c:pt>
                <c:pt idx="12249">
                  <c:v>-0.50476999779939968</c:v>
                </c:pt>
                <c:pt idx="12250">
                  <c:v>9.3479487368787421E-3</c:v>
                </c:pt>
                <c:pt idx="12251">
                  <c:v>0.61832109766758703</c:v>
                </c:pt>
                <c:pt idx="12252">
                  <c:v>3.6069254707522307E-2</c:v>
                </c:pt>
                <c:pt idx="12253">
                  <c:v>-1.8556100906648252</c:v>
                </c:pt>
                <c:pt idx="12254">
                  <c:v>0.73536348956970499</c:v>
                </c:pt>
                <c:pt idx="12255">
                  <c:v>-0.64981364507112427</c:v>
                </c:pt>
                <c:pt idx="12256">
                  <c:v>9.3822637581148385</c:v>
                </c:pt>
                <c:pt idx="12257">
                  <c:v>13.177886656348793</c:v>
                </c:pt>
                <c:pt idx="12258">
                  <c:v>15.024706827327938</c:v>
                </c:pt>
                <c:pt idx="12259">
                  <c:v>-5.8419505387719557</c:v>
                </c:pt>
                <c:pt idx="12260">
                  <c:v>-12.26834705468252</c:v>
                </c:pt>
                <c:pt idx="12261">
                  <c:v>5.9976350794788651</c:v>
                </c:pt>
                <c:pt idx="12262">
                  <c:v>-0.15908702182101792</c:v>
                </c:pt>
                <c:pt idx="12263">
                  <c:v>-0.15754127698647993</c:v>
                </c:pt>
                <c:pt idx="12264">
                  <c:v>-0.18641312423088116</c:v>
                </c:pt>
                <c:pt idx="12265">
                  <c:v>0.26303440583379378</c:v>
                </c:pt>
                <c:pt idx="12266">
                  <c:v>-3.7089318735220367E-2</c:v>
                </c:pt>
                <c:pt idx="12267">
                  <c:v>-0.30812229536233188</c:v>
                </c:pt>
                <c:pt idx="12268">
                  <c:v>-5.2294507442213027E-2</c:v>
                </c:pt>
                <c:pt idx="12269">
                  <c:v>10.058893689053569</c:v>
                </c:pt>
                <c:pt idx="12270">
                  <c:v>0.416237245743735</c:v>
                </c:pt>
                <c:pt idx="12271">
                  <c:v>-0.29956028185890765</c:v>
                </c:pt>
                <c:pt idx="12272">
                  <c:v>3.1134206311259986</c:v>
                </c:pt>
                <c:pt idx="12273">
                  <c:v>3.5374330101885391E-2</c:v>
                </c:pt>
                <c:pt idx="12274">
                  <c:v>6.0732489820306386</c:v>
                </c:pt>
                <c:pt idx="12275">
                  <c:v>5.9228321394775394</c:v>
                </c:pt>
                <c:pt idx="12276">
                  <c:v>5.9228321394775394</c:v>
                </c:pt>
                <c:pt idx="12277">
                  <c:v>5.9228321394775394</c:v>
                </c:pt>
                <c:pt idx="12278">
                  <c:v>5.9228321394775394</c:v>
                </c:pt>
                <c:pt idx="12279">
                  <c:v>5.9228321394775394</c:v>
                </c:pt>
                <c:pt idx="12280">
                  <c:v>5.9228321394775394</c:v>
                </c:pt>
                <c:pt idx="12281">
                  <c:v>5.9228321394775394</c:v>
                </c:pt>
                <c:pt idx="12282">
                  <c:v>11.866506212226202</c:v>
                </c:pt>
                <c:pt idx="12283">
                  <c:v>0.19589636397330759</c:v>
                </c:pt>
                <c:pt idx="12284">
                  <c:v>0.84671650261832976</c:v>
                </c:pt>
                <c:pt idx="12285">
                  <c:v>-0.99640673527599177</c:v>
                </c:pt>
                <c:pt idx="12286">
                  <c:v>-0.99640673527599177</c:v>
                </c:pt>
                <c:pt idx="12287">
                  <c:v>-4.6655126942180143</c:v>
                </c:pt>
                <c:pt idx="12288">
                  <c:v>0.18228566038109273</c:v>
                </c:pt>
                <c:pt idx="12289">
                  <c:v>-12.43402002712266</c:v>
                </c:pt>
                <c:pt idx="12290">
                  <c:v>-0.50247508454531464</c:v>
                </c:pt>
                <c:pt idx="12291">
                  <c:v>0.30357706879030089</c:v>
                </c:pt>
                <c:pt idx="12292">
                  <c:v>0.92961067210860204</c:v>
                </c:pt>
                <c:pt idx="12293">
                  <c:v>12.702894141119387</c:v>
                </c:pt>
                <c:pt idx="12294">
                  <c:v>-1.9108822947704676E-2</c:v>
                </c:pt>
                <c:pt idx="12295">
                  <c:v>-7.0660891904577721</c:v>
                </c:pt>
                <c:pt idx="12296">
                  <c:v>-0.51019473231918366</c:v>
                </c:pt>
                <c:pt idx="12297">
                  <c:v>-6.0660891904577721</c:v>
                </c:pt>
                <c:pt idx="12298">
                  <c:v>0.71527052306688732</c:v>
                </c:pt>
                <c:pt idx="12299">
                  <c:v>-5.5647846187835261</c:v>
                </c:pt>
                <c:pt idx="12300">
                  <c:v>1.7095831306259117</c:v>
                </c:pt>
                <c:pt idx="12301">
                  <c:v>0.52706411701295519</c:v>
                </c:pt>
                <c:pt idx="12302">
                  <c:v>3.9035287880665992</c:v>
                </c:pt>
                <c:pt idx="12303">
                  <c:v>1.5843855380896359</c:v>
                </c:pt>
                <c:pt idx="12304">
                  <c:v>-1.1332665308634642</c:v>
                </c:pt>
                <c:pt idx="12305">
                  <c:v>-0.15264379292971733</c:v>
                </c:pt>
                <c:pt idx="12306">
                  <c:v>-2.2344652536370231</c:v>
                </c:pt>
                <c:pt idx="12307">
                  <c:v>1.4983479006264597</c:v>
                </c:pt>
                <c:pt idx="12308">
                  <c:v>3.2034265038149176E-16</c:v>
                </c:pt>
                <c:pt idx="12309">
                  <c:v>-1.5789687445267055</c:v>
                </c:pt>
                <c:pt idx="12310">
                  <c:v>-7.2209927591911871</c:v>
                </c:pt>
                <c:pt idx="12311">
                  <c:v>0.3215678264272831</c:v>
                </c:pt>
                <c:pt idx="12312">
                  <c:v>3.6111147885771255</c:v>
                </c:pt>
                <c:pt idx="12313">
                  <c:v>0.11598555848737889</c:v>
                </c:pt>
                <c:pt idx="12314">
                  <c:v>0.9088521119418046</c:v>
                </c:pt>
                <c:pt idx="12315">
                  <c:v>1.867896463992655</c:v>
                </c:pt>
                <c:pt idx="12316">
                  <c:v>2.3701642805402101</c:v>
                </c:pt>
                <c:pt idx="12317">
                  <c:v>-9.965784284662087</c:v>
                </c:pt>
                <c:pt idx="12318">
                  <c:v>6.3059777084230948</c:v>
                </c:pt>
                <c:pt idx="12319">
                  <c:v>-11.485326189240524</c:v>
                </c:pt>
                <c:pt idx="12320">
                  <c:v>0.15403362867242096</c:v>
                </c:pt>
                <c:pt idx="12321">
                  <c:v>0.63742992061529158</c:v>
                </c:pt>
                <c:pt idx="12322">
                  <c:v>-0.12338241550528214</c:v>
                </c:pt>
                <c:pt idx="12323">
                  <c:v>-14.024735680363165</c:v>
                </c:pt>
                <c:pt idx="12324">
                  <c:v>-14.702767912403596</c:v>
                </c:pt>
                <c:pt idx="12325">
                  <c:v>1.3385897680148808</c:v>
                </c:pt>
                <c:pt idx="12326">
                  <c:v>-10.643856189774725</c:v>
                </c:pt>
                <c:pt idx="12327">
                  <c:v>-2.0671141958585371</c:v>
                </c:pt>
                <c:pt idx="12328">
                  <c:v>0.32557587190250675</c:v>
                </c:pt>
                <c:pt idx="12329">
                  <c:v>0.239919683729131</c:v>
                </c:pt>
                <c:pt idx="12330">
                  <c:v>7.8624765640805089E-2</c:v>
                </c:pt>
                <c:pt idx="12331">
                  <c:v>4.9606386314770462E-2</c:v>
                </c:pt>
                <c:pt idx="12332">
                  <c:v>9.8928047584318467E-3</c:v>
                </c:pt>
                <c:pt idx="12333">
                  <c:v>-0.44602369742234299</c:v>
                </c:pt>
                <c:pt idx="12334">
                  <c:v>0.31663379521784962</c:v>
                </c:pt>
                <c:pt idx="12335">
                  <c:v>0.13411735571530461</c:v>
                </c:pt>
                <c:pt idx="12336">
                  <c:v>-9.2304207950923818</c:v>
                </c:pt>
                <c:pt idx="12337">
                  <c:v>11.268542000300123</c:v>
                </c:pt>
                <c:pt idx="12338">
                  <c:v>-9.3524113194709919</c:v>
                </c:pt>
                <c:pt idx="12339">
                  <c:v>0.2947432655611319</c:v>
                </c:pt>
                <c:pt idx="12340">
                  <c:v>1</c:v>
                </c:pt>
                <c:pt idx="12341">
                  <c:v>0.44461061466219071</c:v>
                </c:pt>
                <c:pt idx="12342">
                  <c:v>-7.2689754416691335</c:v>
                </c:pt>
                <c:pt idx="12343">
                  <c:v>-0.3271647432535093</c:v>
                </c:pt>
                <c:pt idx="12344">
                  <c:v>0.24100809950379498</c:v>
                </c:pt>
                <c:pt idx="12345">
                  <c:v>3.3219487046693055</c:v>
                </c:pt>
                <c:pt idx="12346">
                  <c:v>9.6444571875092606</c:v>
                </c:pt>
                <c:pt idx="12347">
                  <c:v>-5.5647846187835261</c:v>
                </c:pt>
                <c:pt idx="12348">
                  <c:v>-0.16349564085202253</c:v>
                </c:pt>
                <c:pt idx="12349">
                  <c:v>3.9001759124193596</c:v>
                </c:pt>
                <c:pt idx="12350">
                  <c:v>-0.43141904966889777</c:v>
                </c:pt>
                <c:pt idx="12351">
                  <c:v>3.4765418160676936E-2</c:v>
                </c:pt>
                <c:pt idx="12352">
                  <c:v>13.380911949563341</c:v>
                </c:pt>
                <c:pt idx="12353">
                  <c:v>7.6283585262848716E-2</c:v>
                </c:pt>
                <c:pt idx="12354">
                  <c:v>0.44606439489946836</c:v>
                </c:pt>
                <c:pt idx="12355">
                  <c:v>0.43235840954157068</c:v>
                </c:pt>
                <c:pt idx="12356">
                  <c:v>0.93449925635908526</c:v>
                </c:pt>
                <c:pt idx="12357">
                  <c:v>5.137735936559483E-2</c:v>
                </c:pt>
                <c:pt idx="12358">
                  <c:v>1.9856447070229302</c:v>
                </c:pt>
                <c:pt idx="12359">
                  <c:v>8.0624959257337636</c:v>
                </c:pt>
                <c:pt idx="12360">
                  <c:v>-8.3837042924740537</c:v>
                </c:pt>
                <c:pt idx="12361">
                  <c:v>-8.3837042924740537</c:v>
                </c:pt>
                <c:pt idx="12362">
                  <c:v>-8.6462586799900301</c:v>
                </c:pt>
                <c:pt idx="12363">
                  <c:v>0.94622874355901954</c:v>
                </c:pt>
                <c:pt idx="12364">
                  <c:v>-1.0538930079952022</c:v>
                </c:pt>
                <c:pt idx="12365">
                  <c:v>-1.7744402995848689</c:v>
                </c:pt>
                <c:pt idx="12366">
                  <c:v>8.9848931076097927</c:v>
                </c:pt>
                <c:pt idx="12367">
                  <c:v>-10.146780789986686</c:v>
                </c:pt>
                <c:pt idx="12368">
                  <c:v>-0.17864221854342133</c:v>
                </c:pt>
                <c:pt idx="12369">
                  <c:v>-1.3479233034203069</c:v>
                </c:pt>
                <c:pt idx="12370">
                  <c:v>-10.229219383469125</c:v>
                </c:pt>
                <c:pt idx="12371">
                  <c:v>-13.103342454916486</c:v>
                </c:pt>
                <c:pt idx="12372">
                  <c:v>-0.73696559416620622</c:v>
                </c:pt>
                <c:pt idx="12373">
                  <c:v>0.88752527074158749</c:v>
                </c:pt>
                <c:pt idx="12374">
                  <c:v>0.95935801550265409</c:v>
                </c:pt>
                <c:pt idx="12375">
                  <c:v>0</c:v>
                </c:pt>
                <c:pt idx="12376">
                  <c:v>0.5286942810744113</c:v>
                </c:pt>
                <c:pt idx="12377">
                  <c:v>-0.82135778145657867</c:v>
                </c:pt>
                <c:pt idx="12378">
                  <c:v>0.32192809488736207</c:v>
                </c:pt>
                <c:pt idx="12379">
                  <c:v>0.62507271409530929</c:v>
                </c:pt>
                <c:pt idx="12380">
                  <c:v>-1.6021045965012269E-3</c:v>
                </c:pt>
                <c:pt idx="12381">
                  <c:v>-7.4401770615573515</c:v>
                </c:pt>
                <c:pt idx="12382">
                  <c:v>8.746284125033911E-2</c:v>
                </c:pt>
                <c:pt idx="12383">
                  <c:v>2.2026306329999169E-2</c:v>
                </c:pt>
                <c:pt idx="12384">
                  <c:v>-7.6486571760385464</c:v>
                </c:pt>
                <c:pt idx="12385">
                  <c:v>6.0660891904577721</c:v>
                </c:pt>
                <c:pt idx="12386">
                  <c:v>-10.451554569765362</c:v>
                </c:pt>
                <c:pt idx="12387">
                  <c:v>1.5754081940079074</c:v>
                </c:pt>
                <c:pt idx="12388">
                  <c:v>8.5645027080178279E-2</c:v>
                </c:pt>
                <c:pt idx="12389">
                  <c:v>1.0897966703506459</c:v>
                </c:pt>
                <c:pt idx="12390">
                  <c:v>-5.9228321394775394</c:v>
                </c:pt>
                <c:pt idx="12391">
                  <c:v>-4.813797221072881</c:v>
                </c:pt>
                <c:pt idx="12392">
                  <c:v>-0.54901580431476482</c:v>
                </c:pt>
                <c:pt idx="12393">
                  <c:v>9.3822637581148367</c:v>
                </c:pt>
                <c:pt idx="12394">
                  <c:v>-2.1750867065580914</c:v>
                </c:pt>
                <c:pt idx="12395">
                  <c:v>-2.7813597135246595</c:v>
                </c:pt>
                <c:pt idx="12396">
                  <c:v>-0.93226169310867701</c:v>
                </c:pt>
                <c:pt idx="12397">
                  <c:v>0.15200309344505006</c:v>
                </c:pt>
                <c:pt idx="12398">
                  <c:v>0.73696559416620588</c:v>
                </c:pt>
                <c:pt idx="12399">
                  <c:v>7.6350886130114828E-2</c:v>
                </c:pt>
                <c:pt idx="12400">
                  <c:v>0.86673346913653593</c:v>
                </c:pt>
                <c:pt idx="12401">
                  <c:v>-9.2304207950923818</c:v>
                </c:pt>
                <c:pt idx="12402">
                  <c:v>-8.353146825498083</c:v>
                </c:pt>
                <c:pt idx="12403">
                  <c:v>-8.1632303488683036</c:v>
                </c:pt>
                <c:pt idx="12404">
                  <c:v>-0.74284216050287555</c:v>
                </c:pt>
                <c:pt idx="12405">
                  <c:v>0</c:v>
                </c:pt>
                <c:pt idx="12406">
                  <c:v>-3.1633700217383525</c:v>
                </c:pt>
                <c:pt idx="12407">
                  <c:v>-0.7360050781248082</c:v>
                </c:pt>
                <c:pt idx="12408">
                  <c:v>9.5196362528432132</c:v>
                </c:pt>
                <c:pt idx="12409">
                  <c:v>-0.61890983264449373</c:v>
                </c:pt>
                <c:pt idx="12410">
                  <c:v>8.0624959257337636</c:v>
                </c:pt>
                <c:pt idx="12411">
                  <c:v>7.0660891904577738</c:v>
                </c:pt>
                <c:pt idx="12412">
                  <c:v>5.7548875021634682</c:v>
                </c:pt>
                <c:pt idx="12413">
                  <c:v>5.7548875021634682</c:v>
                </c:pt>
                <c:pt idx="12414">
                  <c:v>-0.61779389318852851</c:v>
                </c:pt>
                <c:pt idx="12415">
                  <c:v>0.44741373653029232</c:v>
                </c:pt>
                <c:pt idx="12416">
                  <c:v>-0.17470762357860231</c:v>
                </c:pt>
                <c:pt idx="12417">
                  <c:v>0.11742286173490539</c:v>
                </c:pt>
                <c:pt idx="12418">
                  <c:v>0.52762932565520448</c:v>
                </c:pt>
                <c:pt idx="12419">
                  <c:v>-15.628758788768037</c:v>
                </c:pt>
                <c:pt idx="12420">
                  <c:v>-0.11381989955716226</c:v>
                </c:pt>
                <c:pt idx="12421">
                  <c:v>-4.3068721891886146E-2</c:v>
                </c:pt>
                <c:pt idx="12422">
                  <c:v>-0.13245029602364924</c:v>
                </c:pt>
                <c:pt idx="12423">
                  <c:v>0.1836074933185384</c:v>
                </c:pt>
                <c:pt idx="12424">
                  <c:v>-4.2944645775628891E-2</c:v>
                </c:pt>
                <c:pt idx="12425">
                  <c:v>-3.5046947099200962E-2</c:v>
                </c:pt>
                <c:pt idx="12426">
                  <c:v>0.25153876699596439</c:v>
                </c:pt>
                <c:pt idx="12427">
                  <c:v>0.58496250072115641</c:v>
                </c:pt>
                <c:pt idx="12428">
                  <c:v>0.129968860310685</c:v>
                </c:pt>
                <c:pt idx="12429">
                  <c:v>-1.2782683583601846</c:v>
                </c:pt>
                <c:pt idx="12430">
                  <c:v>-9.8180393938903571E-2</c:v>
                </c:pt>
                <c:pt idx="12431">
                  <c:v>6.1477510976460703E-2</c:v>
                </c:pt>
                <c:pt idx="12432">
                  <c:v>-0.33769541074567899</c:v>
                </c:pt>
                <c:pt idx="12433">
                  <c:v>-18.731763174819577</c:v>
                </c:pt>
                <c:pt idx="12434">
                  <c:v>0.43202635737189521</c:v>
                </c:pt>
                <c:pt idx="12435">
                  <c:v>0.48080526942986418</c:v>
                </c:pt>
                <c:pt idx="12436">
                  <c:v>13.058950043227943</c:v>
                </c:pt>
                <c:pt idx="12437">
                  <c:v>8.8657619820397035E-2</c:v>
                </c:pt>
                <c:pt idx="12438">
                  <c:v>-0.25218702359680134</c:v>
                </c:pt>
                <c:pt idx="12439">
                  <c:v>0.37196877738695772</c:v>
                </c:pt>
                <c:pt idx="12440">
                  <c:v>-0.24867911285672376</c:v>
                </c:pt>
                <c:pt idx="12441">
                  <c:v>-0.14385622023600117</c:v>
                </c:pt>
                <c:pt idx="12442">
                  <c:v>-0.21745337152489821</c:v>
                </c:pt>
                <c:pt idx="12443">
                  <c:v>-0.14361530795233088</c:v>
                </c:pt>
                <c:pt idx="12444">
                  <c:v>0.11591235391573648</c:v>
                </c:pt>
                <c:pt idx="12445">
                  <c:v>-0.31524672979571355</c:v>
                </c:pt>
                <c:pt idx="12446">
                  <c:v>-9.6444571875092606</c:v>
                </c:pt>
                <c:pt idx="12447">
                  <c:v>-6.5135570286206308</c:v>
                </c:pt>
                <c:pt idx="12448">
                  <c:v>8.3768357692598036E-2</c:v>
                </c:pt>
                <c:pt idx="12449">
                  <c:v>9.6450579349844787</c:v>
                </c:pt>
                <c:pt idx="12450">
                  <c:v>10.146780789986687</c:v>
                </c:pt>
                <c:pt idx="12451">
                  <c:v>-3.0223678130284544</c:v>
                </c:pt>
                <c:pt idx="12452">
                  <c:v>-0.51402659391021133</c:v>
                </c:pt>
                <c:pt idx="12453">
                  <c:v>-9.6444571875092606</c:v>
                </c:pt>
                <c:pt idx="12454">
                  <c:v>3.6916663921918329</c:v>
                </c:pt>
                <c:pt idx="12455">
                  <c:v>-0.54699465052213569</c:v>
                </c:pt>
                <c:pt idx="12456">
                  <c:v>-8.0242162374208235</c:v>
                </c:pt>
                <c:pt idx="12457">
                  <c:v>9.8667637673533513</c:v>
                </c:pt>
                <c:pt idx="12458">
                  <c:v>-6.570324705082943E-2</c:v>
                </c:pt>
                <c:pt idx="12459">
                  <c:v>-2.6485417559926305</c:v>
                </c:pt>
                <c:pt idx="12460">
                  <c:v>-0.19136552571582344</c:v>
                </c:pt>
                <c:pt idx="12461">
                  <c:v>-13.380911949563341</c:v>
                </c:pt>
                <c:pt idx="12462">
                  <c:v>-8.6438561897747253</c:v>
                </c:pt>
                <c:pt idx="12463">
                  <c:v>-8.6438561897747253</c:v>
                </c:pt>
                <c:pt idx="12464">
                  <c:v>-8.6438561897747253</c:v>
                </c:pt>
                <c:pt idx="12465">
                  <c:v>-1.4522361172330931</c:v>
                </c:pt>
                <c:pt idx="12466">
                  <c:v>-5.9228321394775394</c:v>
                </c:pt>
                <c:pt idx="12467">
                  <c:v>-8.6438561897747253</c:v>
                </c:pt>
                <c:pt idx="12468">
                  <c:v>-5.9228321394775394</c:v>
                </c:pt>
                <c:pt idx="12469">
                  <c:v>-8.6438561897747253</c:v>
                </c:pt>
                <c:pt idx="12470">
                  <c:v>-8.6438561897747253</c:v>
                </c:pt>
                <c:pt idx="12471">
                  <c:v>-8.6438561897747253</c:v>
                </c:pt>
                <c:pt idx="12472">
                  <c:v>-8.6438561897747253</c:v>
                </c:pt>
                <c:pt idx="12473">
                  <c:v>4.7370557597886158</c:v>
                </c:pt>
                <c:pt idx="12474">
                  <c:v>-8.6438561897747253</c:v>
                </c:pt>
                <c:pt idx="12475">
                  <c:v>-8.6438561897747253</c:v>
                </c:pt>
                <c:pt idx="12476">
                  <c:v>-8.6438561897747253</c:v>
                </c:pt>
                <c:pt idx="12477">
                  <c:v>-8.6438561897747253</c:v>
                </c:pt>
                <c:pt idx="12478">
                  <c:v>-8.6438561897747253</c:v>
                </c:pt>
                <c:pt idx="12479">
                  <c:v>-8.6438561897747253</c:v>
                </c:pt>
                <c:pt idx="12480">
                  <c:v>-8.6438561897747253</c:v>
                </c:pt>
                <c:pt idx="12481">
                  <c:v>-8.6438561897747253</c:v>
                </c:pt>
                <c:pt idx="12482">
                  <c:v>-8.6438561897747253</c:v>
                </c:pt>
                <c:pt idx="12483">
                  <c:v>-8.6438561897747253</c:v>
                </c:pt>
                <c:pt idx="12484">
                  <c:v>-8.6438561897747253</c:v>
                </c:pt>
                <c:pt idx="12485">
                  <c:v>-0.47528862850047621</c:v>
                </c:pt>
                <c:pt idx="12486">
                  <c:v>-8.6438561897747253</c:v>
                </c:pt>
                <c:pt idx="12487">
                  <c:v>-8.6438561897747253</c:v>
                </c:pt>
                <c:pt idx="12488">
                  <c:v>8.0606959316875546</c:v>
                </c:pt>
                <c:pt idx="12489">
                  <c:v>0.39278469243171593</c:v>
                </c:pt>
                <c:pt idx="12490">
                  <c:v>2.7515524064970704</c:v>
                </c:pt>
                <c:pt idx="12491">
                  <c:v>-11.703038388986416</c:v>
                </c:pt>
                <c:pt idx="12492">
                  <c:v>-9.8667637673533513</c:v>
                </c:pt>
                <c:pt idx="12493">
                  <c:v>2.7515524064970704</c:v>
                </c:pt>
                <c:pt idx="12494">
                  <c:v>14.064546305971319</c:v>
                </c:pt>
                <c:pt idx="12495">
                  <c:v>2.6222833203100939</c:v>
                </c:pt>
                <c:pt idx="12496">
                  <c:v>-8.8683081332894673</c:v>
                </c:pt>
                <c:pt idx="12497">
                  <c:v>11.013555309891467</c:v>
                </c:pt>
                <c:pt idx="12498">
                  <c:v>-10.059344460824425</c:v>
                </c:pt>
                <c:pt idx="12499">
                  <c:v>-6.0732489820306386</c:v>
                </c:pt>
                <c:pt idx="12500">
                  <c:v>2.5334191107906952</c:v>
                </c:pt>
                <c:pt idx="12501">
                  <c:v>-7.0660891904577721</c:v>
                </c:pt>
                <c:pt idx="12502">
                  <c:v>-7.0660891904577721</c:v>
                </c:pt>
                <c:pt idx="12503">
                  <c:v>-7.0660891904577721</c:v>
                </c:pt>
                <c:pt idx="12504">
                  <c:v>-0.22672622245159171</c:v>
                </c:pt>
                <c:pt idx="12505">
                  <c:v>-16.188183146587022</c:v>
                </c:pt>
                <c:pt idx="12506">
                  <c:v>-7.0660891904577721</c:v>
                </c:pt>
                <c:pt idx="12507">
                  <c:v>1.6836283362177038</c:v>
                </c:pt>
                <c:pt idx="12508">
                  <c:v>-12.929320060953852</c:v>
                </c:pt>
                <c:pt idx="12509">
                  <c:v>-1.3987968582716328</c:v>
                </c:pt>
                <c:pt idx="12510">
                  <c:v>-1.3987968582716328</c:v>
                </c:pt>
                <c:pt idx="12511">
                  <c:v>-1.3987968582716328</c:v>
                </c:pt>
                <c:pt idx="12512">
                  <c:v>-11.229019050893521</c:v>
                </c:pt>
                <c:pt idx="12513">
                  <c:v>1.3680320644559658</c:v>
                </c:pt>
                <c:pt idx="12514">
                  <c:v>0.69650411854581917</c:v>
                </c:pt>
                <c:pt idx="12515">
                  <c:v>-10.146780789986687</c:v>
                </c:pt>
                <c:pt idx="12516">
                  <c:v>-9.8672787397096631</c:v>
                </c:pt>
                <c:pt idx="12517">
                  <c:v>11.22901905089352</c:v>
                </c:pt>
                <c:pt idx="12518">
                  <c:v>1.6836283362177038</c:v>
                </c:pt>
                <c:pt idx="12519">
                  <c:v>-8.6438561897747253</c:v>
                </c:pt>
                <c:pt idx="12520">
                  <c:v>-8.6438561897747253</c:v>
                </c:pt>
                <c:pt idx="12521">
                  <c:v>-9.8667637673533513</c:v>
                </c:pt>
                <c:pt idx="12522">
                  <c:v>-8.3837042924740537</c:v>
                </c:pt>
                <c:pt idx="12523">
                  <c:v>-6.0732489820306386</c:v>
                </c:pt>
                <c:pt idx="12524">
                  <c:v>-7.0660891904577721</c:v>
                </c:pt>
                <c:pt idx="12525">
                  <c:v>10.229219383469125</c:v>
                </c:pt>
                <c:pt idx="12526">
                  <c:v>-0.53177471508038854</c:v>
                </c:pt>
                <c:pt idx="12527">
                  <c:v>-7.2149785755835416E-2</c:v>
                </c:pt>
                <c:pt idx="12528">
                  <c:v>-9.5189809291704002</c:v>
                </c:pt>
                <c:pt idx="12529">
                  <c:v>-5.3457748368417297</c:v>
                </c:pt>
                <c:pt idx="12530">
                  <c:v>-8.8683081332894673</c:v>
                </c:pt>
                <c:pt idx="12531">
                  <c:v>-5.3457748368417297</c:v>
                </c:pt>
                <c:pt idx="12532">
                  <c:v>-13.550826932881439</c:v>
                </c:pt>
                <c:pt idx="12533">
                  <c:v>-0.31080543106317299</c:v>
                </c:pt>
                <c:pt idx="12534">
                  <c:v>-9.5183253076908674</c:v>
                </c:pt>
                <c:pt idx="12535">
                  <c:v>-13.208691606785079</c:v>
                </c:pt>
                <c:pt idx="12536">
                  <c:v>-0.15120580409572359</c:v>
                </c:pt>
                <c:pt idx="12537">
                  <c:v>8.8683081332894673</c:v>
                </c:pt>
                <c:pt idx="12538">
                  <c:v>9.0597950917951025</c:v>
                </c:pt>
                <c:pt idx="12539">
                  <c:v>-8.3822637581148367</c:v>
                </c:pt>
                <c:pt idx="12540">
                  <c:v>-0.51323481789511816</c:v>
                </c:pt>
                <c:pt idx="12541">
                  <c:v>0.41443725169752488</c:v>
                </c:pt>
                <c:pt idx="12542">
                  <c:v>0.41443725169752488</c:v>
                </c:pt>
                <c:pt idx="12543">
                  <c:v>-8.0624959257337636</c:v>
                </c:pt>
                <c:pt idx="12544">
                  <c:v>-6.0732489820306386</c:v>
                </c:pt>
                <c:pt idx="12545">
                  <c:v>4.3692338096657197</c:v>
                </c:pt>
                <c:pt idx="12546">
                  <c:v>4.3692338096657197</c:v>
                </c:pt>
                <c:pt idx="12547">
                  <c:v>3.8073549220576037</c:v>
                </c:pt>
                <c:pt idx="12548">
                  <c:v>-10.307580315927396</c:v>
                </c:pt>
                <c:pt idx="12549">
                  <c:v>3.8073549220576037</c:v>
                </c:pt>
                <c:pt idx="12550">
                  <c:v>-10.059344460824425</c:v>
                </c:pt>
                <c:pt idx="12551">
                  <c:v>-10.147204924942228</c:v>
                </c:pt>
                <c:pt idx="12552">
                  <c:v>-11.813914767907184</c:v>
                </c:pt>
                <c:pt idx="12553">
                  <c:v>10.866763767353351</c:v>
                </c:pt>
                <c:pt idx="12554">
                  <c:v>-13.08137247435552</c:v>
                </c:pt>
                <c:pt idx="12555">
                  <c:v>-12.965904504239749</c:v>
                </c:pt>
                <c:pt idx="12556">
                  <c:v>-12.965904504239749</c:v>
                </c:pt>
                <c:pt idx="12557">
                  <c:v>-7.6486571760385464</c:v>
                </c:pt>
                <c:pt idx="12558">
                  <c:v>12.146568675740786</c:v>
                </c:pt>
                <c:pt idx="12559">
                  <c:v>-8.6462586799900301</c:v>
                </c:pt>
                <c:pt idx="12560">
                  <c:v>-7.6486571760385464</c:v>
                </c:pt>
                <c:pt idx="12561">
                  <c:v>-5.9228321394775394</c:v>
                </c:pt>
                <c:pt idx="12562">
                  <c:v>-5.7548875021634682</c:v>
                </c:pt>
                <c:pt idx="12563">
                  <c:v>-6.0732489820306386</c:v>
                </c:pt>
                <c:pt idx="12564">
                  <c:v>-6.0732489820306386</c:v>
                </c:pt>
                <c:pt idx="12565">
                  <c:v>-8.0624959257337636</c:v>
                </c:pt>
                <c:pt idx="12566">
                  <c:v>-7.6486571760385464</c:v>
                </c:pt>
                <c:pt idx="12567">
                  <c:v>0.11025950814891675</c:v>
                </c:pt>
                <c:pt idx="12568">
                  <c:v>-8.7462841250339429E-2</c:v>
                </c:pt>
                <c:pt idx="12569">
                  <c:v>0.10433665981473583</c:v>
                </c:pt>
                <c:pt idx="12570">
                  <c:v>-2.412343390109581</c:v>
                </c:pt>
                <c:pt idx="12571">
                  <c:v>0.34054377305470951</c:v>
                </c:pt>
                <c:pt idx="12572">
                  <c:v>0.76553474636297703</c:v>
                </c:pt>
                <c:pt idx="12573">
                  <c:v>7.8002512001273172E-2</c:v>
                </c:pt>
                <c:pt idx="12574">
                  <c:v>1.8667334691365358</c:v>
                </c:pt>
                <c:pt idx="12575">
                  <c:v>0.22780591752281226</c:v>
                </c:pt>
                <c:pt idx="12576">
                  <c:v>0.2504067975060445</c:v>
                </c:pt>
                <c:pt idx="12577">
                  <c:v>-3.6850468078563799E-3</c:v>
                </c:pt>
                <c:pt idx="12578">
                  <c:v>-0.11189288007089739</c:v>
                </c:pt>
                <c:pt idx="12579">
                  <c:v>-3.3446483093142035E-2</c:v>
                </c:pt>
                <c:pt idx="12580">
                  <c:v>5.8416686225321771E-2</c:v>
                </c:pt>
                <c:pt idx="12581">
                  <c:v>0.37151012373792297</c:v>
                </c:pt>
                <c:pt idx="12582">
                  <c:v>-0.14003045177897405</c:v>
                </c:pt>
                <c:pt idx="12583">
                  <c:v>-0.14875743394139596</c:v>
                </c:pt>
                <c:pt idx="12584">
                  <c:v>-0.100227447738654</c:v>
                </c:pt>
                <c:pt idx="12585">
                  <c:v>0.99919872531076115</c:v>
                </c:pt>
                <c:pt idx="12586">
                  <c:v>0.33675274233078595</c:v>
                </c:pt>
                <c:pt idx="12587">
                  <c:v>12.059006395201113</c:v>
                </c:pt>
                <c:pt idx="12588">
                  <c:v>-0.23405533886202817</c:v>
                </c:pt>
                <c:pt idx="12589">
                  <c:v>1.0085114998555176</c:v>
                </c:pt>
                <c:pt idx="12590">
                  <c:v>0.12553088208385912</c:v>
                </c:pt>
                <c:pt idx="12591">
                  <c:v>0.31034012061215049</c:v>
                </c:pt>
                <c:pt idx="12592">
                  <c:v>0.68965987938784978</c:v>
                </c:pt>
                <c:pt idx="12593">
                  <c:v>-4.2435266320396813E-2</c:v>
                </c:pt>
                <c:pt idx="12594">
                  <c:v>-0.12095234748608671</c:v>
                </c:pt>
                <c:pt idx="12595">
                  <c:v>7.3529035421965261E-2</c:v>
                </c:pt>
                <c:pt idx="12596">
                  <c:v>0.73528427119455564</c:v>
                </c:pt>
                <c:pt idx="12597">
                  <c:v>-0.52937017475783876</c:v>
                </c:pt>
                <c:pt idx="12598">
                  <c:v>-1.1703256944155558</c:v>
                </c:pt>
                <c:pt idx="12599">
                  <c:v>10.866763767353351</c:v>
                </c:pt>
                <c:pt idx="12600">
                  <c:v>-0.7776075786635519</c:v>
                </c:pt>
                <c:pt idx="12601">
                  <c:v>1.7999940462101844E-3</c:v>
                </c:pt>
                <c:pt idx="12602">
                  <c:v>8.3837042924740537</c:v>
                </c:pt>
                <c:pt idx="12603">
                  <c:v>7.0660891904577738</c:v>
                </c:pt>
                <c:pt idx="12604">
                  <c:v>2.9594782188295955E-2</c:v>
                </c:pt>
                <c:pt idx="12605">
                  <c:v>-8.8683081332894673</c:v>
                </c:pt>
                <c:pt idx="12606">
                  <c:v>0.6527323180592286</c:v>
                </c:pt>
                <c:pt idx="12607">
                  <c:v>-7.6486571760385464</c:v>
                </c:pt>
                <c:pt idx="12608">
                  <c:v>-11.582612451267021</c:v>
                </c:pt>
                <c:pt idx="12609">
                  <c:v>-7.17633172717274</c:v>
                </c:pt>
                <c:pt idx="12610">
                  <c:v>-0.36698536987270225</c:v>
                </c:pt>
                <c:pt idx="12611">
                  <c:v>1.3400754415976217</c:v>
                </c:pt>
                <c:pt idx="12612">
                  <c:v>-7.4000581443776928E-2</c:v>
                </c:pt>
                <c:pt idx="12613">
                  <c:v>-0.10691520391651191</c:v>
                </c:pt>
                <c:pt idx="12614">
                  <c:v>0.18093982206509662</c:v>
                </c:pt>
                <c:pt idx="12615">
                  <c:v>4.2411116186830373</c:v>
                </c:pt>
                <c:pt idx="12616">
                  <c:v>9.8667637673533513</c:v>
                </c:pt>
                <c:pt idx="12617">
                  <c:v>-2.5825620092507138</c:v>
                </c:pt>
                <c:pt idx="12618">
                  <c:v>0</c:v>
                </c:pt>
                <c:pt idx="12619">
                  <c:v>-6.6406466332988341</c:v>
                </c:pt>
                <c:pt idx="12620">
                  <c:v>-8.3837042924740537</c:v>
                </c:pt>
                <c:pt idx="12621">
                  <c:v>4.3692338096657197</c:v>
                </c:pt>
                <c:pt idx="12622">
                  <c:v>0.37679002992188049</c:v>
                </c:pt>
                <c:pt idx="12623">
                  <c:v>2.5849625007211561</c:v>
                </c:pt>
                <c:pt idx="12624">
                  <c:v>9.75933340719466</c:v>
                </c:pt>
                <c:pt idx="12625">
                  <c:v>2.9556967733831665</c:v>
                </c:pt>
                <c:pt idx="12626">
                  <c:v>0.9332129087887977</c:v>
                </c:pt>
                <c:pt idx="12627">
                  <c:v>4.2245858617253884E-3</c:v>
                </c:pt>
                <c:pt idx="12628">
                  <c:v>-0.53821424152967723</c:v>
                </c:pt>
                <c:pt idx="12629">
                  <c:v>-8.8683081332894673</c:v>
                </c:pt>
                <c:pt idx="12630">
                  <c:v>0</c:v>
                </c:pt>
                <c:pt idx="12631">
                  <c:v>0.1580648462322515</c:v>
                </c:pt>
                <c:pt idx="12632">
                  <c:v>-0.13972476366661307</c:v>
                </c:pt>
                <c:pt idx="12633">
                  <c:v>-0.33120590847537323</c:v>
                </c:pt>
                <c:pt idx="12634">
                  <c:v>5.0626073069968143E-2</c:v>
                </c:pt>
                <c:pt idx="12635">
                  <c:v>-6.2284278254342573E-2</c:v>
                </c:pt>
                <c:pt idx="12636">
                  <c:v>0.72808744281975357</c:v>
                </c:pt>
                <c:pt idx="12637">
                  <c:v>-11.059119092544519</c:v>
                </c:pt>
                <c:pt idx="12638">
                  <c:v>0.44728417370673107</c:v>
                </c:pt>
                <c:pt idx="12639">
                  <c:v>8.1888522831782371</c:v>
                </c:pt>
                <c:pt idx="12640">
                  <c:v>15.162194612815439</c:v>
                </c:pt>
                <c:pt idx="12641">
                  <c:v>0.16457176694810535</c:v>
                </c:pt>
                <c:pt idx="12642">
                  <c:v>-1.6714590820409847</c:v>
                </c:pt>
                <c:pt idx="12643">
                  <c:v>-3.9801008057975026E-2</c:v>
                </c:pt>
                <c:pt idx="12644">
                  <c:v>2.9444466002321223</c:v>
                </c:pt>
                <c:pt idx="12645">
                  <c:v>-11.268736919579066</c:v>
                </c:pt>
                <c:pt idx="12646">
                  <c:v>-8.0624959257337636</c:v>
                </c:pt>
                <c:pt idx="12647">
                  <c:v>-8.6180927661225912E-2</c:v>
                </c:pt>
                <c:pt idx="12648">
                  <c:v>0.67611038877935159</c:v>
                </c:pt>
                <c:pt idx="12649">
                  <c:v>-0.74542717291440241</c:v>
                </c:pt>
                <c:pt idx="12650">
                  <c:v>-3.2034265038149176E-16</c:v>
                </c:pt>
                <c:pt idx="12651">
                  <c:v>-1.341036917835067</c:v>
                </c:pt>
                <c:pt idx="12652">
                  <c:v>0.7121976890172641</c:v>
                </c:pt>
                <c:pt idx="12653">
                  <c:v>-3.2205050873633212</c:v>
                </c:pt>
                <c:pt idx="12654">
                  <c:v>-0.42391565062529662</c:v>
                </c:pt>
                <c:pt idx="12655">
                  <c:v>-2.1635307747273473</c:v>
                </c:pt>
                <c:pt idx="12656">
                  <c:v>-0.55639334852438527</c:v>
                </c:pt>
                <c:pt idx="12657">
                  <c:v>-11.34448085696304</c:v>
                </c:pt>
                <c:pt idx="12658">
                  <c:v>1.6347155359182559</c:v>
                </c:pt>
                <c:pt idx="12659">
                  <c:v>-2.8359861114749432</c:v>
                </c:pt>
                <c:pt idx="12660">
                  <c:v>-0.70811965351368644</c:v>
                </c:pt>
                <c:pt idx="12661">
                  <c:v>-0.40031599357207831</c:v>
                </c:pt>
                <c:pt idx="12662">
                  <c:v>-10.058893689053569</c:v>
                </c:pt>
                <c:pt idx="12663">
                  <c:v>0.50101072238869671</c:v>
                </c:pt>
                <c:pt idx="12664">
                  <c:v>-1.5157749180395115</c:v>
                </c:pt>
                <c:pt idx="12665">
                  <c:v>6.2735755347962746E-2</c:v>
                </c:pt>
                <c:pt idx="12666">
                  <c:v>0.98836529951659646</c:v>
                </c:pt>
                <c:pt idx="12667">
                  <c:v>0.14793342913600302</c:v>
                </c:pt>
                <c:pt idx="12668">
                  <c:v>0.99845563406388294</c:v>
                </c:pt>
                <c:pt idx="12669">
                  <c:v>-0.10691520391651207</c:v>
                </c:pt>
                <c:pt idx="12670">
                  <c:v>-0.2395754330098048</c:v>
                </c:pt>
                <c:pt idx="12671">
                  <c:v>1.4809338193658181</c:v>
                </c:pt>
                <c:pt idx="12672">
                  <c:v>0.34348423825381014</c:v>
                </c:pt>
                <c:pt idx="12673">
                  <c:v>11.644156719937438</c:v>
                </c:pt>
                <c:pt idx="12674">
                  <c:v>-9.9662651028771325</c:v>
                </c:pt>
                <c:pt idx="12675">
                  <c:v>-0.3557326493311545</c:v>
                </c:pt>
                <c:pt idx="12676">
                  <c:v>-1.6510465679812039</c:v>
                </c:pt>
                <c:pt idx="12677">
                  <c:v>1.9628806748932314E-2</c:v>
                </c:pt>
                <c:pt idx="12678">
                  <c:v>-0.46756655041979611</c:v>
                </c:pt>
                <c:pt idx="12679">
                  <c:v>-9.2304207950923818</c:v>
                </c:pt>
                <c:pt idx="12680">
                  <c:v>-13.047635173725032</c:v>
                </c:pt>
                <c:pt idx="12681">
                  <c:v>-3.0557862577660928</c:v>
                </c:pt>
                <c:pt idx="12682">
                  <c:v>0.10333974969268468</c:v>
                </c:pt>
                <c:pt idx="12683">
                  <c:v>-3.1367022490606962</c:v>
                </c:pt>
                <c:pt idx="12684">
                  <c:v>-0.23383049743074746</c:v>
                </c:pt>
                <c:pt idx="12685">
                  <c:v>7.6462586799900292</c:v>
                </c:pt>
                <c:pt idx="12686">
                  <c:v>0.3047737797786757</c:v>
                </c:pt>
                <c:pt idx="12687">
                  <c:v>-6.228427825434274E-2</c:v>
                </c:pt>
                <c:pt idx="12688">
                  <c:v>0.12285674778553339</c:v>
                </c:pt>
                <c:pt idx="12689">
                  <c:v>0.16992500144231237</c:v>
                </c:pt>
                <c:pt idx="12690">
                  <c:v>-8.0624959257337636</c:v>
                </c:pt>
                <c:pt idx="12691">
                  <c:v>9.6450579349844787</c:v>
                </c:pt>
                <c:pt idx="12692">
                  <c:v>7.6486571760385464</c:v>
                </c:pt>
                <c:pt idx="12693">
                  <c:v>0.32192809488736263</c:v>
                </c:pt>
                <c:pt idx="12694">
                  <c:v>0.22222080472518391</c:v>
                </c:pt>
                <c:pt idx="12695">
                  <c:v>6.0732489820306386</c:v>
                </c:pt>
                <c:pt idx="12696">
                  <c:v>-12.433933120400493</c:v>
                </c:pt>
                <c:pt idx="12697">
                  <c:v>-0.32192809488736207</c:v>
                </c:pt>
                <c:pt idx="12698">
                  <c:v>-6.0732489820306386</c:v>
                </c:pt>
                <c:pt idx="12699">
                  <c:v>-0.91635999489430364</c:v>
                </c:pt>
                <c:pt idx="12700">
                  <c:v>-19.712858891920412</c:v>
                </c:pt>
                <c:pt idx="12701">
                  <c:v>10.814315423787811</c:v>
                </c:pt>
                <c:pt idx="12702">
                  <c:v>-8.0624959257337636</c:v>
                </c:pt>
                <c:pt idx="12703">
                  <c:v>-1.3741243060127906</c:v>
                </c:pt>
                <c:pt idx="12704">
                  <c:v>7.0660891904577721</c:v>
                </c:pt>
                <c:pt idx="12705">
                  <c:v>12.550746785383243</c:v>
                </c:pt>
                <c:pt idx="12706">
                  <c:v>3.6189098326444937</c:v>
                </c:pt>
                <c:pt idx="12707">
                  <c:v>11.103506382011545</c:v>
                </c:pt>
                <c:pt idx="12708">
                  <c:v>5.3938807110803844E-2</c:v>
                </c:pt>
                <c:pt idx="12709">
                  <c:v>8.6462586799900301</c:v>
                </c:pt>
                <c:pt idx="12710">
                  <c:v>1.485426827170242</c:v>
                </c:pt>
                <c:pt idx="12711">
                  <c:v>0.27871602806606377</c:v>
                </c:pt>
                <c:pt idx="12712">
                  <c:v>0.44680335549168565</c:v>
                </c:pt>
                <c:pt idx="12713">
                  <c:v>0.71311885221183824</c:v>
                </c:pt>
                <c:pt idx="12714">
                  <c:v>0.23703919730084966</c:v>
                </c:pt>
                <c:pt idx="12715">
                  <c:v>-10.703326841459814</c:v>
                </c:pt>
                <c:pt idx="12716">
                  <c:v>-9.5196362528432132</c:v>
                </c:pt>
                <c:pt idx="12717">
                  <c:v>12.146462606921792</c:v>
                </c:pt>
                <c:pt idx="12718">
                  <c:v>-1.4332265482899036</c:v>
                </c:pt>
                <c:pt idx="12719">
                  <c:v>0.3459449760058983</c:v>
                </c:pt>
                <c:pt idx="12720">
                  <c:v>0.24917175245204831</c:v>
                </c:pt>
                <c:pt idx="12721">
                  <c:v>0.30812229536233166</c:v>
                </c:pt>
                <c:pt idx="12722">
                  <c:v>-0.71023845429872301</c:v>
                </c:pt>
                <c:pt idx="12723">
                  <c:v>12.916936867972057</c:v>
                </c:pt>
                <c:pt idx="12724">
                  <c:v>9.3822637581148367</c:v>
                </c:pt>
                <c:pt idx="12725">
                  <c:v>1.1679248693586182</c:v>
                </c:pt>
                <c:pt idx="12726">
                  <c:v>9.5196362528432132</c:v>
                </c:pt>
                <c:pt idx="12727">
                  <c:v>4.9228321394775403</c:v>
                </c:pt>
                <c:pt idx="12728">
                  <c:v>-10.147204924942228</c:v>
                </c:pt>
                <c:pt idx="12729">
                  <c:v>1.5334322000810743</c:v>
                </c:pt>
                <c:pt idx="12730">
                  <c:v>-0.1483918398926708</c:v>
                </c:pt>
                <c:pt idx="12731">
                  <c:v>13.167470416444264</c:v>
                </c:pt>
                <c:pt idx="12732">
                  <c:v>10.866506212226202</c:v>
                </c:pt>
                <c:pt idx="12733">
                  <c:v>9.0597950917951025</c:v>
                </c:pt>
                <c:pt idx="12734">
                  <c:v>11.485326189240524</c:v>
                </c:pt>
                <c:pt idx="12735">
                  <c:v>-1.4102365130150227</c:v>
                </c:pt>
                <c:pt idx="12736">
                  <c:v>-6.4878510598897678</c:v>
                </c:pt>
                <c:pt idx="12737">
                  <c:v>-0.75191828340370881</c:v>
                </c:pt>
                <c:pt idx="12738">
                  <c:v>-4.4625264250601635</c:v>
                </c:pt>
                <c:pt idx="12739">
                  <c:v>0.40984794317628043</c:v>
                </c:pt>
                <c:pt idx="12740">
                  <c:v>0.94555221597762351</c:v>
                </c:pt>
                <c:pt idx="12741">
                  <c:v>1</c:v>
                </c:pt>
                <c:pt idx="12742">
                  <c:v>2.4994978523676599</c:v>
                </c:pt>
                <c:pt idx="12743">
                  <c:v>-1.3204864809368917</c:v>
                </c:pt>
                <c:pt idx="12744">
                  <c:v>9.5196362528432132</c:v>
                </c:pt>
                <c:pt idx="12745">
                  <c:v>0.51426421147492296</c:v>
                </c:pt>
                <c:pt idx="12746">
                  <c:v>-0.91753783980802739</c:v>
                </c:pt>
                <c:pt idx="12747">
                  <c:v>-11.229019050893521</c:v>
                </c:pt>
                <c:pt idx="12748">
                  <c:v>-2.4401048914369903</c:v>
                </c:pt>
                <c:pt idx="12749">
                  <c:v>-5.7588239167226387</c:v>
                </c:pt>
                <c:pt idx="12750">
                  <c:v>0.37036844994511531</c:v>
                </c:pt>
                <c:pt idx="12751">
                  <c:v>9.6450579349844787</c:v>
                </c:pt>
                <c:pt idx="12752">
                  <c:v>0.16408236040592139</c:v>
                </c:pt>
                <c:pt idx="12753">
                  <c:v>-1.8725745860624396</c:v>
                </c:pt>
                <c:pt idx="12754">
                  <c:v>-13.965844395703153</c:v>
                </c:pt>
                <c:pt idx="12755">
                  <c:v>4.7725895038969277</c:v>
                </c:pt>
                <c:pt idx="12756">
                  <c:v>4.7725895038969277</c:v>
                </c:pt>
                <c:pt idx="12757">
                  <c:v>4.8822213797460982E-3</c:v>
                </c:pt>
                <c:pt idx="12758">
                  <c:v>8.6450579349844769</c:v>
                </c:pt>
                <c:pt idx="12759">
                  <c:v>1.2340409939542454</c:v>
                </c:pt>
                <c:pt idx="12760">
                  <c:v>2.1695071099319292E-2</c:v>
                </c:pt>
                <c:pt idx="12761">
                  <c:v>0</c:v>
                </c:pt>
                <c:pt idx="12762">
                  <c:v>-2.6967047600269488E-2</c:v>
                </c:pt>
                <c:pt idx="12763">
                  <c:v>3.8864988067773409</c:v>
                </c:pt>
                <c:pt idx="12764">
                  <c:v>0.10723322332502738</c:v>
                </c:pt>
                <c:pt idx="12765">
                  <c:v>1.7487426728840762E-2</c:v>
                </c:pt>
                <c:pt idx="12766">
                  <c:v>-1.3219280948873622</c:v>
                </c:pt>
                <c:pt idx="12767">
                  <c:v>-1.5730096979593908</c:v>
                </c:pt>
                <c:pt idx="12768">
                  <c:v>8.8672787397096631</c:v>
                </c:pt>
                <c:pt idx="12769">
                  <c:v>-2.571787111973423</c:v>
                </c:pt>
                <c:pt idx="12770">
                  <c:v>12.208742403223331</c:v>
                </c:pt>
                <c:pt idx="12771">
                  <c:v>-0.58456203020064201</c:v>
                </c:pt>
                <c:pt idx="12772">
                  <c:v>2.6244908649077936</c:v>
                </c:pt>
                <c:pt idx="12773">
                  <c:v>0.48506619848672711</c:v>
                </c:pt>
                <c:pt idx="12774">
                  <c:v>1.8060678356657962</c:v>
                </c:pt>
                <c:pt idx="12775">
                  <c:v>5.9228321394775394</c:v>
                </c:pt>
                <c:pt idx="12776">
                  <c:v>7.6486571760385464</c:v>
                </c:pt>
                <c:pt idx="12777">
                  <c:v>0.10134924392284533</c:v>
                </c:pt>
                <c:pt idx="12778">
                  <c:v>0.42285700373814306</c:v>
                </c:pt>
                <c:pt idx="12779">
                  <c:v>-0.79781114938673325</c:v>
                </c:pt>
                <c:pt idx="12780">
                  <c:v>-7.0660891904577721</c:v>
                </c:pt>
                <c:pt idx="12781">
                  <c:v>-1.2163179069267636</c:v>
                </c:pt>
                <c:pt idx="12782">
                  <c:v>7.0941691638010989</c:v>
                </c:pt>
                <c:pt idx="12783">
                  <c:v>-9.6861539252588863E-2</c:v>
                </c:pt>
                <c:pt idx="12784">
                  <c:v>3.1708859727338362E-2</c:v>
                </c:pt>
                <c:pt idx="12785">
                  <c:v>0.44745897697122167</c:v>
                </c:pt>
                <c:pt idx="12786">
                  <c:v>-0.32192809488736229</c:v>
                </c:pt>
                <c:pt idx="12787">
                  <c:v>-10.45189794595189</c:v>
                </c:pt>
                <c:pt idx="12788">
                  <c:v>0.39530128121758168</c:v>
                </c:pt>
                <c:pt idx="12789">
                  <c:v>0.22204945329943757</c:v>
                </c:pt>
                <c:pt idx="12790">
                  <c:v>11.518653155673389</c:v>
                </c:pt>
                <c:pt idx="12791">
                  <c:v>-0.11664491885227067</c:v>
                </c:pt>
                <c:pt idx="12792">
                  <c:v>0.31034012061215049</c:v>
                </c:pt>
                <c:pt idx="12793">
                  <c:v>0.12285674778553367</c:v>
                </c:pt>
                <c:pt idx="12794">
                  <c:v>12.518407276671365</c:v>
                </c:pt>
                <c:pt idx="12795">
                  <c:v>-12.643931328184726</c:v>
                </c:pt>
                <c:pt idx="12796">
                  <c:v>0.92767428655162432</c:v>
                </c:pt>
                <c:pt idx="12797">
                  <c:v>-6.0732489820306386</c:v>
                </c:pt>
                <c:pt idx="12798">
                  <c:v>-11.103506382011545</c:v>
                </c:pt>
                <c:pt idx="12799">
                  <c:v>1.4900508536956893</c:v>
                </c:pt>
                <c:pt idx="12800">
                  <c:v>-0.13326653086346441</c:v>
                </c:pt>
                <c:pt idx="12801">
                  <c:v>-5.6572432888627566E-2</c:v>
                </c:pt>
                <c:pt idx="12802">
                  <c:v>1.4194487258913757</c:v>
                </c:pt>
                <c:pt idx="12803">
                  <c:v>5.9119976410457756E-2</c:v>
                </c:pt>
                <c:pt idx="12804">
                  <c:v>0.26198859568224298</c:v>
                </c:pt>
                <c:pt idx="12805">
                  <c:v>5.3604743595834212E-2</c:v>
                </c:pt>
                <c:pt idx="12806">
                  <c:v>-4.0263870213727099E-2</c:v>
                </c:pt>
                <c:pt idx="12807">
                  <c:v>6.9078382739051022E-2</c:v>
                </c:pt>
                <c:pt idx="12808">
                  <c:v>-0.29898110224018537</c:v>
                </c:pt>
                <c:pt idx="12809">
                  <c:v>-9.3808217839409309</c:v>
                </c:pt>
                <c:pt idx="12810">
                  <c:v>0.31550182572792917</c:v>
                </c:pt>
                <c:pt idx="12811">
                  <c:v>-3.2587342684001683</c:v>
                </c:pt>
                <c:pt idx="12812">
                  <c:v>2.9055691711895784</c:v>
                </c:pt>
                <c:pt idx="12813">
                  <c:v>0.19368112469492013</c:v>
                </c:pt>
                <c:pt idx="12814">
                  <c:v>0.47621483746913151</c:v>
                </c:pt>
                <c:pt idx="12815">
                  <c:v>-8.6462586799900301</c:v>
                </c:pt>
                <c:pt idx="12816">
                  <c:v>-1.3006594781337113</c:v>
                </c:pt>
                <c:pt idx="12817">
                  <c:v>10.229219383469125</c:v>
                </c:pt>
                <c:pt idx="12818">
                  <c:v>-12.268444530784098</c:v>
                </c:pt>
                <c:pt idx="12819">
                  <c:v>11.01099729793251</c:v>
                </c:pt>
                <c:pt idx="12820">
                  <c:v>-9.229619965185119</c:v>
                </c:pt>
                <c:pt idx="12821">
                  <c:v>-7.6486571760385464</c:v>
                </c:pt>
                <c:pt idx="12822">
                  <c:v>7.0660891904577738</c:v>
                </c:pt>
                <c:pt idx="12823">
                  <c:v>-5.5647846187835261</c:v>
                </c:pt>
                <c:pt idx="12824">
                  <c:v>-9.8667637673533513</c:v>
                </c:pt>
                <c:pt idx="12825">
                  <c:v>-8.3837042924740537</c:v>
                </c:pt>
                <c:pt idx="12826">
                  <c:v>6.0732489820306386</c:v>
                </c:pt>
                <c:pt idx="12827">
                  <c:v>-1.8066337548139499</c:v>
                </c:pt>
                <c:pt idx="12828">
                  <c:v>-10.814048332230835</c:v>
                </c:pt>
                <c:pt idx="12829">
                  <c:v>-0.73576384895645319</c:v>
                </c:pt>
                <c:pt idx="12830">
                  <c:v>-0.62744583204266935</c:v>
                </c:pt>
                <c:pt idx="12831">
                  <c:v>12.813847981108065</c:v>
                </c:pt>
                <c:pt idx="12832">
                  <c:v>13.904415102592719</c:v>
                </c:pt>
                <c:pt idx="12833">
                  <c:v>-10.703326841459814</c:v>
                </c:pt>
                <c:pt idx="12834">
                  <c:v>-12.613559277788266</c:v>
                </c:pt>
                <c:pt idx="12835">
                  <c:v>7.6934057791941424</c:v>
                </c:pt>
                <c:pt idx="12836">
                  <c:v>4.5981619984760158</c:v>
                </c:pt>
                <c:pt idx="12837">
                  <c:v>-0.17402939977504894</c:v>
                </c:pt>
                <c:pt idx="12838">
                  <c:v>2.7136044866526956E-2</c:v>
                </c:pt>
                <c:pt idx="12839">
                  <c:v>-11.518325307690866</c:v>
                </c:pt>
                <c:pt idx="12840">
                  <c:v>-1.8378529314854519E-2</c:v>
                </c:pt>
                <c:pt idx="12841">
                  <c:v>-2.8014376169596469E-2</c:v>
                </c:pt>
                <c:pt idx="12842">
                  <c:v>-0.56187888760811477</c:v>
                </c:pt>
                <c:pt idx="12843">
                  <c:v>2.8722305610049035</c:v>
                </c:pt>
                <c:pt idx="12844">
                  <c:v>-10.866506212226202</c:v>
                </c:pt>
                <c:pt idx="12845">
                  <c:v>-10.866506212226202</c:v>
                </c:pt>
                <c:pt idx="12846">
                  <c:v>7.0660891904577738</c:v>
                </c:pt>
                <c:pt idx="12847">
                  <c:v>-0.27099306046255928</c:v>
                </c:pt>
                <c:pt idx="12848">
                  <c:v>-0.49476469174957771</c:v>
                </c:pt>
                <c:pt idx="12849">
                  <c:v>0.2289412071653861</c:v>
                </c:pt>
                <c:pt idx="12850">
                  <c:v>-3.5884941916914093</c:v>
                </c:pt>
                <c:pt idx="12851">
                  <c:v>-6.3279268355088059</c:v>
                </c:pt>
                <c:pt idx="12852">
                  <c:v>-0.59474352151374155</c:v>
                </c:pt>
                <c:pt idx="12853">
                  <c:v>0.75132088714327649</c:v>
                </c:pt>
                <c:pt idx="12854">
                  <c:v>2.9736207833583164</c:v>
                </c:pt>
                <c:pt idx="12855">
                  <c:v>-0.60849103621739653</c:v>
                </c:pt>
                <c:pt idx="12856">
                  <c:v>5.3339007365534385</c:v>
                </c:pt>
                <c:pt idx="12857">
                  <c:v>9.5157233040340045E-2</c:v>
                </c:pt>
                <c:pt idx="12858">
                  <c:v>9.7604427459966399</c:v>
                </c:pt>
                <c:pt idx="12859">
                  <c:v>-4.4978054308832469</c:v>
                </c:pt>
                <c:pt idx="12860">
                  <c:v>1.2324535981394447</c:v>
                </c:pt>
                <c:pt idx="12861">
                  <c:v>0.3335560971402019</c:v>
                </c:pt>
                <c:pt idx="12862">
                  <c:v>-0.67662993093873147</c:v>
                </c:pt>
                <c:pt idx="12863">
                  <c:v>-11.840515686924171</c:v>
                </c:pt>
                <c:pt idx="12864">
                  <c:v>6.0944301733182051</c:v>
                </c:pt>
                <c:pt idx="12865">
                  <c:v>-9.9667457608995313</c:v>
                </c:pt>
                <c:pt idx="12866">
                  <c:v>1.5754081940079074</c:v>
                </c:pt>
                <c:pt idx="12867">
                  <c:v>-11.058893689053569</c:v>
                </c:pt>
                <c:pt idx="12868">
                  <c:v>4.7725895038969277</c:v>
                </c:pt>
                <c:pt idx="12869">
                  <c:v>0.52817647462957873</c:v>
                </c:pt>
                <c:pt idx="12870">
                  <c:v>11.518653155673389</c:v>
                </c:pt>
                <c:pt idx="12871">
                  <c:v>12.307011018304399</c:v>
                </c:pt>
                <c:pt idx="12872">
                  <c:v>-0.99640075894593194</c:v>
                </c:pt>
                <c:pt idx="12873">
                  <c:v>3.7967850199020416E-2</c:v>
                </c:pt>
                <c:pt idx="12874">
                  <c:v>-9.5196362528432132</c:v>
                </c:pt>
                <c:pt idx="12875">
                  <c:v>-0.98924694370312583</c:v>
                </c:pt>
                <c:pt idx="12876">
                  <c:v>0.56634682255380908</c:v>
                </c:pt>
                <c:pt idx="12877">
                  <c:v>-10.582769240382088</c:v>
                </c:pt>
                <c:pt idx="12878">
                  <c:v>-5.9228321394775394</c:v>
                </c:pt>
                <c:pt idx="12879">
                  <c:v>-2.4106872847858791</c:v>
                </c:pt>
                <c:pt idx="12880">
                  <c:v>-13.965844395703153</c:v>
                </c:pt>
                <c:pt idx="12881">
                  <c:v>0.1926450779423961</c:v>
                </c:pt>
                <c:pt idx="12882">
                  <c:v>0.48398485299633548</c:v>
                </c:pt>
                <c:pt idx="12883">
                  <c:v>4.8909600480946509E-2</c:v>
                </c:pt>
                <c:pt idx="12884">
                  <c:v>-1.5013045716742466</c:v>
                </c:pt>
                <c:pt idx="12885">
                  <c:v>13.258615104315302</c:v>
                </c:pt>
                <c:pt idx="12886">
                  <c:v>-9.171616909161541E-2</c:v>
                </c:pt>
                <c:pt idx="12887">
                  <c:v>9.5196362528432132</c:v>
                </c:pt>
                <c:pt idx="12888">
                  <c:v>2.9338576432087877</c:v>
                </c:pt>
                <c:pt idx="12889">
                  <c:v>-0.36255099712661482</c:v>
                </c:pt>
                <c:pt idx="12890">
                  <c:v>1.7999940462101844E-3</c:v>
                </c:pt>
                <c:pt idx="12891">
                  <c:v>0.3830150442799985</c:v>
                </c:pt>
                <c:pt idx="12892">
                  <c:v>-1</c:v>
                </c:pt>
                <c:pt idx="12893">
                  <c:v>1.4731299136431732</c:v>
                </c:pt>
                <c:pt idx="12894">
                  <c:v>-6.3609222265032264</c:v>
                </c:pt>
                <c:pt idx="12895">
                  <c:v>-3.8579809951275723</c:v>
                </c:pt>
                <c:pt idx="12896">
                  <c:v>0.5405683813627028</c:v>
                </c:pt>
                <c:pt idx="12897">
                  <c:v>-1.8384416782865558</c:v>
                </c:pt>
                <c:pt idx="12898">
                  <c:v>-8.1649069266756893</c:v>
                </c:pt>
                <c:pt idx="12899">
                  <c:v>-9.8662486111111729</c:v>
                </c:pt>
                <c:pt idx="12900">
                  <c:v>6.0732489820306386</c:v>
                </c:pt>
                <c:pt idx="12901">
                  <c:v>-10.381542951184585</c:v>
                </c:pt>
                <c:pt idx="12902">
                  <c:v>-7.6486571760385464</c:v>
                </c:pt>
                <c:pt idx="12903">
                  <c:v>-4.9080351375494597</c:v>
                </c:pt>
                <c:pt idx="12904">
                  <c:v>-8.0624959257337636</c:v>
                </c:pt>
                <c:pt idx="12905">
                  <c:v>-6.5574769609435108</c:v>
                </c:pt>
                <c:pt idx="12906">
                  <c:v>7.6486571760385464</c:v>
                </c:pt>
                <c:pt idx="12907">
                  <c:v>-5.7548875021634682</c:v>
                </c:pt>
                <c:pt idx="12908">
                  <c:v>-10.966024713800364</c:v>
                </c:pt>
                <c:pt idx="12909">
                  <c:v>-0.28769646006806276</c:v>
                </c:pt>
                <c:pt idx="12910">
                  <c:v>-12.362857045298872</c:v>
                </c:pt>
                <c:pt idx="12911">
                  <c:v>2.16672345773536</c:v>
                </c:pt>
                <c:pt idx="12912">
                  <c:v>5.08746284125034</c:v>
                </c:pt>
                <c:pt idx="12913">
                  <c:v>0.84130225398094183</c:v>
                </c:pt>
                <c:pt idx="12914">
                  <c:v>9.2304207950923818</c:v>
                </c:pt>
                <c:pt idx="12915">
                  <c:v>-5.08746284125034</c:v>
                </c:pt>
                <c:pt idx="12916">
                  <c:v>0.45066140900956542</c:v>
                </c:pt>
                <c:pt idx="12917">
                  <c:v>-8.8683081332894673</c:v>
                </c:pt>
                <c:pt idx="12918">
                  <c:v>-8.8683081332894673</c:v>
                </c:pt>
                <c:pt idx="12919">
                  <c:v>-4.7725895038969268</c:v>
                </c:pt>
                <c:pt idx="12920">
                  <c:v>-10.381542951184585</c:v>
                </c:pt>
                <c:pt idx="12921">
                  <c:v>-15.135722644329974</c:v>
                </c:pt>
                <c:pt idx="12922">
                  <c:v>2.5849625007211561</c:v>
                </c:pt>
                <c:pt idx="12923">
                  <c:v>7.6462586799900292</c:v>
                </c:pt>
                <c:pt idx="12924">
                  <c:v>8.0606959316875546</c:v>
                </c:pt>
                <c:pt idx="12925">
                  <c:v>11.702894141119387</c:v>
                </c:pt>
                <c:pt idx="12926">
                  <c:v>5.0368471954938737E-2</c:v>
                </c:pt>
                <c:pt idx="12927">
                  <c:v>-9.7604427459966399</c:v>
                </c:pt>
                <c:pt idx="12928">
                  <c:v>0.20309186537751173</c:v>
                </c:pt>
                <c:pt idx="12929">
                  <c:v>3.309014776084199</c:v>
                </c:pt>
                <c:pt idx="12930">
                  <c:v>-0.68777966561368298</c:v>
                </c:pt>
                <c:pt idx="12931">
                  <c:v>1.3885652879176527</c:v>
                </c:pt>
                <c:pt idx="12932">
                  <c:v>-1.0751014552407185</c:v>
                </c:pt>
                <c:pt idx="12933">
                  <c:v>8.6462586799900301</c:v>
                </c:pt>
                <c:pt idx="12934">
                  <c:v>0.12553088208385882</c:v>
                </c:pt>
                <c:pt idx="12935">
                  <c:v>9.0606959316875546</c:v>
                </c:pt>
                <c:pt idx="12936">
                  <c:v>-7.6486571760385464</c:v>
                </c:pt>
                <c:pt idx="12937">
                  <c:v>11.965904504239749</c:v>
                </c:pt>
                <c:pt idx="12938">
                  <c:v>9.9662651028771325</c:v>
                </c:pt>
                <c:pt idx="12939">
                  <c:v>0.96466692688771927</c:v>
                </c:pt>
                <c:pt idx="12940">
                  <c:v>0.34395440121736121</c:v>
                </c:pt>
                <c:pt idx="12941">
                  <c:v>-7.3551508472689786</c:v>
                </c:pt>
                <c:pt idx="12942">
                  <c:v>-6.0732489820306386</c:v>
                </c:pt>
                <c:pt idx="12943">
                  <c:v>14.287736424266425</c:v>
                </c:pt>
                <c:pt idx="12944">
                  <c:v>0.32192809488736235</c:v>
                </c:pt>
                <c:pt idx="12945">
                  <c:v>-0.94009880825812753</c:v>
                </c:pt>
                <c:pt idx="12946">
                  <c:v>-5.8867699509818356</c:v>
                </c:pt>
                <c:pt idx="12947">
                  <c:v>3.0373649043518695E-2</c:v>
                </c:pt>
                <c:pt idx="12948">
                  <c:v>-6.0732489820306386</c:v>
                </c:pt>
                <c:pt idx="12949">
                  <c:v>-0.16988493603994959</c:v>
                </c:pt>
                <c:pt idx="12950">
                  <c:v>-2.1206548624012269</c:v>
                </c:pt>
                <c:pt idx="12951">
                  <c:v>-4.0882469572764295</c:v>
                </c:pt>
                <c:pt idx="12952">
                  <c:v>0.58037523122550427</c:v>
                </c:pt>
                <c:pt idx="12953">
                  <c:v>1.2211337746729791</c:v>
                </c:pt>
                <c:pt idx="12954">
                  <c:v>-7.0660891904577721</c:v>
                </c:pt>
                <c:pt idx="12955">
                  <c:v>-3.1738294558982285</c:v>
                </c:pt>
                <c:pt idx="12956">
                  <c:v>-5.3457748368417297</c:v>
                </c:pt>
                <c:pt idx="12957">
                  <c:v>-0.4538324625059284</c:v>
                </c:pt>
                <c:pt idx="12958">
                  <c:v>11.451382851019591</c:v>
                </c:pt>
                <c:pt idx="12959">
                  <c:v>-9.0597950917951025</c:v>
                </c:pt>
                <c:pt idx="12960">
                  <c:v>-12.468454344036344</c:v>
                </c:pt>
                <c:pt idx="12961">
                  <c:v>8.0624959257337636</c:v>
                </c:pt>
                <c:pt idx="12962">
                  <c:v>-13.766287334957036</c:v>
                </c:pt>
                <c:pt idx="12963">
                  <c:v>-7.6486571760385464</c:v>
                </c:pt>
                <c:pt idx="12964">
                  <c:v>7.0624959257337645</c:v>
                </c:pt>
                <c:pt idx="12965">
                  <c:v>14.188202468179961</c:v>
                </c:pt>
                <c:pt idx="12966">
                  <c:v>-11.146356530303908</c:v>
                </c:pt>
                <c:pt idx="12967">
                  <c:v>-12.208843990734614</c:v>
                </c:pt>
                <c:pt idx="12968">
                  <c:v>-9.2304207950923818</c:v>
                </c:pt>
                <c:pt idx="12969">
                  <c:v>9.229619965185119</c:v>
                </c:pt>
                <c:pt idx="12970">
                  <c:v>2.4000389213930511</c:v>
                </c:pt>
                <c:pt idx="12971">
                  <c:v>-0.53605290024020968</c:v>
                </c:pt>
                <c:pt idx="12972">
                  <c:v>5.6155755477360776</c:v>
                </c:pt>
                <c:pt idx="12973">
                  <c:v>1.4135364118050717</c:v>
                </c:pt>
                <c:pt idx="12974">
                  <c:v>9.8662486111111729</c:v>
                </c:pt>
                <c:pt idx="12975">
                  <c:v>7.6486571760385464</c:v>
                </c:pt>
                <c:pt idx="12976">
                  <c:v>-9.9662651028771325</c:v>
                </c:pt>
                <c:pt idx="12977">
                  <c:v>-8.8683081332894673</c:v>
                </c:pt>
                <c:pt idx="12978">
                  <c:v>0</c:v>
                </c:pt>
                <c:pt idx="12979">
                  <c:v>-1.452357068642691</c:v>
                </c:pt>
                <c:pt idx="12980">
                  <c:v>-11.381182412624446</c:v>
                </c:pt>
                <c:pt idx="12981">
                  <c:v>-10.381542951184585</c:v>
                </c:pt>
                <c:pt idx="12982">
                  <c:v>12.702894141119387</c:v>
                </c:pt>
                <c:pt idx="12983">
                  <c:v>-2.5551326543608011</c:v>
                </c:pt>
                <c:pt idx="12984">
                  <c:v>-8.6462586799900301</c:v>
                </c:pt>
                <c:pt idx="12985">
                  <c:v>0.55254102302877839</c:v>
                </c:pt>
                <c:pt idx="12986">
                  <c:v>-8.6438561897747253</c:v>
                </c:pt>
                <c:pt idx="12987">
                  <c:v>-12.125090539303256</c:v>
                </c:pt>
                <c:pt idx="12988">
                  <c:v>-5.2642352277190163</c:v>
                </c:pt>
                <c:pt idx="12989">
                  <c:v>-9.6450579349844787</c:v>
                </c:pt>
                <c:pt idx="12990">
                  <c:v>9.965784284662087</c:v>
                </c:pt>
                <c:pt idx="12991">
                  <c:v>6.0732489820306386</c:v>
                </c:pt>
                <c:pt idx="12992">
                  <c:v>-10.45189794595189</c:v>
                </c:pt>
                <c:pt idx="12993">
                  <c:v>-0.58448176261577844</c:v>
                </c:pt>
                <c:pt idx="12994">
                  <c:v>-8.6462586799900301</c:v>
                </c:pt>
                <c:pt idx="12995">
                  <c:v>-3.3978937550107395</c:v>
                </c:pt>
                <c:pt idx="12996">
                  <c:v>0.60266450245461523</c:v>
                </c:pt>
                <c:pt idx="12997">
                  <c:v>-10.52300179490034</c:v>
                </c:pt>
                <c:pt idx="12998">
                  <c:v>1.8703237531318555</c:v>
                </c:pt>
                <c:pt idx="12999">
                  <c:v>-6.7114195858537076E-2</c:v>
                </c:pt>
                <c:pt idx="13000">
                  <c:v>-0.35989594508638301</c:v>
                </c:pt>
                <c:pt idx="13001">
                  <c:v>-8.8683081332894673</c:v>
                </c:pt>
                <c:pt idx="13002">
                  <c:v>-0.50893117842507896</c:v>
                </c:pt>
                <c:pt idx="13003">
                  <c:v>8.0624959257337636</c:v>
                </c:pt>
                <c:pt idx="13004">
                  <c:v>-8.0624959257337636</c:v>
                </c:pt>
                <c:pt idx="13005">
                  <c:v>-0.88213522184541615</c:v>
                </c:pt>
                <c:pt idx="13006">
                  <c:v>9.229619965185119</c:v>
                </c:pt>
                <c:pt idx="13007">
                  <c:v>0.68498522888921909</c:v>
                </c:pt>
                <c:pt idx="13008">
                  <c:v>-11.941658995526698</c:v>
                </c:pt>
                <c:pt idx="13009">
                  <c:v>9.6444571875092606</c:v>
                </c:pt>
                <c:pt idx="13010">
                  <c:v>1.5825600105058517</c:v>
                </c:pt>
                <c:pt idx="13011">
                  <c:v>8.2304207950923836</c:v>
                </c:pt>
                <c:pt idx="13012">
                  <c:v>-7.0660891904577721</c:v>
                </c:pt>
                <c:pt idx="13013">
                  <c:v>5.7548875021634682</c:v>
                </c:pt>
                <c:pt idx="13014">
                  <c:v>13.702822011777029</c:v>
                </c:pt>
                <c:pt idx="13015">
                  <c:v>0.80658280802210813</c:v>
                </c:pt>
                <c:pt idx="13016">
                  <c:v>10.703326841459814</c:v>
                </c:pt>
                <c:pt idx="13017">
                  <c:v>1.3165415483403033</c:v>
                </c:pt>
                <c:pt idx="13018">
                  <c:v>10.644457187509261</c:v>
                </c:pt>
                <c:pt idx="13019">
                  <c:v>10.866506212226202</c:v>
                </c:pt>
                <c:pt idx="13020">
                  <c:v>-12.434106928609955</c:v>
                </c:pt>
                <c:pt idx="13021">
                  <c:v>0</c:v>
                </c:pt>
                <c:pt idx="13022">
                  <c:v>9.9667457608995313</c:v>
                </c:pt>
                <c:pt idx="13023">
                  <c:v>7.6486571760385464</c:v>
                </c:pt>
                <c:pt idx="13024">
                  <c:v>-7.6486571760385464</c:v>
                </c:pt>
                <c:pt idx="13025">
                  <c:v>7.0660891904577721</c:v>
                </c:pt>
                <c:pt idx="13026">
                  <c:v>8.6462586799900301</c:v>
                </c:pt>
                <c:pt idx="13027">
                  <c:v>-9.2304207950923818</c:v>
                </c:pt>
                <c:pt idx="13028">
                  <c:v>-10.759888183221834</c:v>
                </c:pt>
                <c:pt idx="13029">
                  <c:v>13.416489677606073</c:v>
                </c:pt>
                <c:pt idx="13030">
                  <c:v>-7.0660891904577721</c:v>
                </c:pt>
                <c:pt idx="13031">
                  <c:v>9.9662651028771325</c:v>
                </c:pt>
                <c:pt idx="13032">
                  <c:v>0.4142362245896048</c:v>
                </c:pt>
                <c:pt idx="13033">
                  <c:v>3.4574662425113507</c:v>
                </c:pt>
                <c:pt idx="13034">
                  <c:v>9.3815429511845849</c:v>
                </c:pt>
                <c:pt idx="13035">
                  <c:v>8.0624959257337636</c:v>
                </c:pt>
                <c:pt idx="13036">
                  <c:v>-11.485326189240524</c:v>
                </c:pt>
                <c:pt idx="13037">
                  <c:v>3.8073549220576046</c:v>
                </c:pt>
                <c:pt idx="13038">
                  <c:v>0.62117275268343508</c:v>
                </c:pt>
                <c:pt idx="13039">
                  <c:v>9.0597950917951025</c:v>
                </c:pt>
                <c:pt idx="13040">
                  <c:v>0.9976015039514835</c:v>
                </c:pt>
                <c:pt idx="13041">
                  <c:v>1.3382889902812647</c:v>
                </c:pt>
                <c:pt idx="13042">
                  <c:v>-10.031586343057834</c:v>
                </c:pt>
                <c:pt idx="13043">
                  <c:v>-0.86988314458189164</c:v>
                </c:pt>
                <c:pt idx="13044">
                  <c:v>5.0205933142631043</c:v>
                </c:pt>
                <c:pt idx="13045">
                  <c:v>-10.059795091795101</c:v>
                </c:pt>
                <c:pt idx="13046">
                  <c:v>-12.167418145831739</c:v>
                </c:pt>
                <c:pt idx="13047">
                  <c:v>-1.4170726892349577</c:v>
                </c:pt>
                <c:pt idx="13048">
                  <c:v>13.306868658790341</c:v>
                </c:pt>
                <c:pt idx="13049">
                  <c:v>-3.4219004855721971</c:v>
                </c:pt>
                <c:pt idx="13050">
                  <c:v>-14.335041363415007</c:v>
                </c:pt>
                <c:pt idx="13051">
                  <c:v>5.1118762651898821</c:v>
                </c:pt>
                <c:pt idx="13052">
                  <c:v>8.0624959257337636</c:v>
                </c:pt>
                <c:pt idx="13053">
                  <c:v>-13.070176861805599</c:v>
                </c:pt>
                <c:pt idx="13054">
                  <c:v>8.0624959257337636</c:v>
                </c:pt>
                <c:pt idx="13055">
                  <c:v>-11.307011018304401</c:v>
                </c:pt>
                <c:pt idx="13056">
                  <c:v>-0.57994442595453144</c:v>
                </c:pt>
                <c:pt idx="13057">
                  <c:v>-0.44541114832236245</c:v>
                </c:pt>
                <c:pt idx="13058">
                  <c:v>0.40335569423120821</c:v>
                </c:pt>
                <c:pt idx="13059">
                  <c:v>-9.9662651028771325</c:v>
                </c:pt>
                <c:pt idx="13060">
                  <c:v>-10.059344460824425</c:v>
                </c:pt>
                <c:pt idx="13061">
                  <c:v>-0.28010791919273537</c:v>
                </c:pt>
                <c:pt idx="13062">
                  <c:v>4.6114347120823478</c:v>
                </c:pt>
                <c:pt idx="13063">
                  <c:v>3.8567792499178193</c:v>
                </c:pt>
                <c:pt idx="13064">
                  <c:v>0.23840473932507864</c:v>
                </c:pt>
                <c:pt idx="13065">
                  <c:v>0.53051471669878025</c:v>
                </c:pt>
                <c:pt idx="13066">
                  <c:v>9.5157233040340045E-2</c:v>
                </c:pt>
                <c:pt idx="13067">
                  <c:v>10.703326841459814</c:v>
                </c:pt>
                <c:pt idx="13068">
                  <c:v>-10.059795091795101</c:v>
                </c:pt>
                <c:pt idx="13069">
                  <c:v>10.146780789986687</c:v>
                </c:pt>
                <c:pt idx="13070">
                  <c:v>6.9418415996977165</c:v>
                </c:pt>
                <c:pt idx="13071">
                  <c:v>4.9801440860306343</c:v>
                </c:pt>
                <c:pt idx="13072">
                  <c:v>-8.0624959257337636</c:v>
                </c:pt>
                <c:pt idx="13073">
                  <c:v>10.703038388986418</c:v>
                </c:pt>
                <c:pt idx="13074">
                  <c:v>1.3501366184006185</c:v>
                </c:pt>
                <c:pt idx="13075">
                  <c:v>-8.8683081332894673</c:v>
                </c:pt>
                <c:pt idx="13076">
                  <c:v>0.32174785938948391</c:v>
                </c:pt>
                <c:pt idx="13077">
                  <c:v>1.1476125393717151</c:v>
                </c:pt>
                <c:pt idx="13078">
                  <c:v>0.13870627083159198</c:v>
                </c:pt>
                <c:pt idx="13079">
                  <c:v>0.95533095066627138</c:v>
                </c:pt>
                <c:pt idx="13080">
                  <c:v>0.44872062553513253</c:v>
                </c:pt>
                <c:pt idx="13081">
                  <c:v>-7.2465675693147755</c:v>
                </c:pt>
                <c:pt idx="13082">
                  <c:v>-0.81758405437449055</c:v>
                </c:pt>
                <c:pt idx="13083">
                  <c:v>-6.0732489820306386</c:v>
                </c:pt>
                <c:pt idx="13084">
                  <c:v>2.4150374992788439</c:v>
                </c:pt>
                <c:pt idx="13085">
                  <c:v>-1.5754081940079074</c:v>
                </c:pt>
                <c:pt idx="13086">
                  <c:v>12.550907075927366</c:v>
                </c:pt>
                <c:pt idx="13087">
                  <c:v>-1.7360310764556304</c:v>
                </c:pt>
                <c:pt idx="13088">
                  <c:v>0.29956028185890793</c:v>
                </c:pt>
                <c:pt idx="13089">
                  <c:v>-0.35908109330482835</c:v>
                </c:pt>
                <c:pt idx="13090">
                  <c:v>12.059119092544519</c:v>
                </c:pt>
                <c:pt idx="13091">
                  <c:v>3.3082939691539468</c:v>
                </c:pt>
                <c:pt idx="13092">
                  <c:v>7.6486571760385464</c:v>
                </c:pt>
                <c:pt idx="13093">
                  <c:v>9.2628586176436184E-2</c:v>
                </c:pt>
                <c:pt idx="13094">
                  <c:v>12.228918874172939</c:v>
                </c:pt>
                <c:pt idx="13095">
                  <c:v>-3.1026895620624217E-2</c:v>
                </c:pt>
                <c:pt idx="13096">
                  <c:v>8.3837042924740537</c:v>
                </c:pt>
                <c:pt idx="13097">
                  <c:v>-5.3457748368417297</c:v>
                </c:pt>
                <c:pt idx="13098">
                  <c:v>0.98657948423767861</c:v>
                </c:pt>
                <c:pt idx="13099">
                  <c:v>0.56713075834630355</c:v>
                </c:pt>
                <c:pt idx="13100">
                  <c:v>1.4579103776827391</c:v>
                </c:pt>
                <c:pt idx="13101">
                  <c:v>-5.5647846187835261</c:v>
                </c:pt>
                <c:pt idx="13102">
                  <c:v>-9.5196362528432132</c:v>
                </c:pt>
                <c:pt idx="13103">
                  <c:v>-8.0624959257337636</c:v>
                </c:pt>
                <c:pt idx="13104">
                  <c:v>-8.0624959257337636</c:v>
                </c:pt>
                <c:pt idx="13105">
                  <c:v>1.1319465177414849</c:v>
                </c:pt>
                <c:pt idx="13106">
                  <c:v>10.703326841459814</c:v>
                </c:pt>
                <c:pt idx="13107">
                  <c:v>-1.2587342684001681</c:v>
                </c:pt>
                <c:pt idx="13108">
                  <c:v>0.29274862988713685</c:v>
                </c:pt>
                <c:pt idx="13109">
                  <c:v>0.50479215203717298</c:v>
                </c:pt>
                <c:pt idx="13110">
                  <c:v>0.18807234815257187</c:v>
                </c:pt>
                <c:pt idx="13111">
                  <c:v>-10.381542951184585</c:v>
                </c:pt>
                <c:pt idx="13112">
                  <c:v>-0.60101044195302633</c:v>
                </c:pt>
                <c:pt idx="13113">
                  <c:v>0.39231742277876031</c:v>
                </c:pt>
                <c:pt idx="13114">
                  <c:v>-0.88041838424732721</c:v>
                </c:pt>
              </c:numCache>
            </c:numRef>
          </c:xVal>
          <c:yVal>
            <c:numRef>
              <c:f>'VTA 3m'!$K$4:$K$17519</c:f>
              <c:numCache>
                <c:formatCode>General</c:formatCode>
                <c:ptCount val="17516"/>
                <c:pt idx="4">
                  <c:v>2.1589094771018025</c:v>
                </c:pt>
                <c:pt idx="6">
                  <c:v>1.733553393998245</c:v>
                </c:pt>
                <c:pt idx="7">
                  <c:v>10</c:v>
                </c:pt>
                <c:pt idx="8">
                  <c:v>1.453335387063696</c:v>
                </c:pt>
                <c:pt idx="9">
                  <c:v>2.4646031085419429</c:v>
                </c:pt>
                <c:pt idx="10">
                  <c:v>2.7946704403990106</c:v>
                </c:pt>
                <c:pt idx="11">
                  <c:v>3.6572525507018461</c:v>
                </c:pt>
                <c:pt idx="12">
                  <c:v>3.1365271655355627</c:v>
                </c:pt>
                <c:pt idx="13">
                  <c:v>1.4206248436159268</c:v>
                </c:pt>
                <c:pt idx="14">
                  <c:v>1.650357667586404</c:v>
                </c:pt>
                <c:pt idx="15">
                  <c:v>2.3476221003514763</c:v>
                </c:pt>
                <c:pt idx="16">
                  <c:v>2.0869580692966609</c:v>
                </c:pt>
                <c:pt idx="17">
                  <c:v>2.3197993279349349</c:v>
                </c:pt>
                <c:pt idx="18">
                  <c:v>10</c:v>
                </c:pt>
                <c:pt idx="19">
                  <c:v>1.8027379437099544</c:v>
                </c:pt>
                <c:pt idx="20">
                  <c:v>1.6815905170473122</c:v>
                </c:pt>
                <c:pt idx="21">
                  <c:v>10</c:v>
                </c:pt>
                <c:pt idx="22">
                  <c:v>1.6549749815408887</c:v>
                </c:pt>
                <c:pt idx="23">
                  <c:v>2.558624022806665</c:v>
                </c:pt>
                <c:pt idx="24">
                  <c:v>2.4715465314324643</c:v>
                </c:pt>
                <c:pt idx="25">
                  <c:v>1.820343302793719</c:v>
                </c:pt>
                <c:pt idx="26">
                  <c:v>1.6521595084934659</c:v>
                </c:pt>
                <c:pt idx="27">
                  <c:v>1.987681174123737</c:v>
                </c:pt>
                <c:pt idx="28">
                  <c:v>2.1054008444018923</c:v>
                </c:pt>
                <c:pt idx="29">
                  <c:v>1.5874131215711864</c:v>
                </c:pt>
                <c:pt idx="30">
                  <c:v>3.6678429907977668</c:v>
                </c:pt>
                <c:pt idx="31">
                  <c:v>1.6935067559766097</c:v>
                </c:pt>
                <c:pt idx="32">
                  <c:v>2.4904943343521815</c:v>
                </c:pt>
                <c:pt idx="33">
                  <c:v>2.5002446521050636</c:v>
                </c:pt>
                <c:pt idx="34">
                  <c:v>1.6006305286492934</c:v>
                </c:pt>
                <c:pt idx="35">
                  <c:v>1.3240283229449215</c:v>
                </c:pt>
                <c:pt idx="36">
                  <c:v>1.7498222507424677</c:v>
                </c:pt>
                <c:pt idx="37">
                  <c:v>1.830280502721799</c:v>
                </c:pt>
                <c:pt idx="38">
                  <c:v>2.2307266558918188</c:v>
                </c:pt>
                <c:pt idx="39">
                  <c:v>1.4070707862918812</c:v>
                </c:pt>
                <c:pt idx="40">
                  <c:v>1.7785242286582652</c:v>
                </c:pt>
                <c:pt idx="41">
                  <c:v>1.4206248436159268</c:v>
                </c:pt>
                <c:pt idx="42">
                  <c:v>2.3486957632525933</c:v>
                </c:pt>
                <c:pt idx="43">
                  <c:v>2.286139229207238</c:v>
                </c:pt>
                <c:pt idx="44">
                  <c:v>1.5819597320545067</c:v>
                </c:pt>
                <c:pt idx="45">
                  <c:v>1.4030488470756914</c:v>
                </c:pt>
                <c:pt idx="46">
                  <c:v>1.420885389591994</c:v>
                </c:pt>
                <c:pt idx="47">
                  <c:v>1.7290878734062232</c:v>
                </c:pt>
                <c:pt idx="48">
                  <c:v>4.1802506075496417</c:v>
                </c:pt>
                <c:pt idx="49">
                  <c:v>2.7656954212503013</c:v>
                </c:pt>
                <c:pt idx="50">
                  <c:v>1.3945074777765387</c:v>
                </c:pt>
                <c:pt idx="51">
                  <c:v>2.0060274497367772</c:v>
                </c:pt>
                <c:pt idx="52">
                  <c:v>1.7386099099054826</c:v>
                </c:pt>
                <c:pt idx="53">
                  <c:v>1.5010706380833689</c:v>
                </c:pt>
                <c:pt idx="54">
                  <c:v>2.4254758468119779</c:v>
                </c:pt>
                <c:pt idx="55">
                  <c:v>1.3496065563228399</c:v>
                </c:pt>
                <c:pt idx="56">
                  <c:v>1.5874286578159174</c:v>
                </c:pt>
                <c:pt idx="57">
                  <c:v>2.8792893045306283</c:v>
                </c:pt>
                <c:pt idx="58">
                  <c:v>2.2434401605054619</c:v>
                </c:pt>
                <c:pt idx="59">
                  <c:v>1.6095250890154247</c:v>
                </c:pt>
                <c:pt idx="60">
                  <c:v>2.2284064354740032</c:v>
                </c:pt>
                <c:pt idx="61">
                  <c:v>1.5330268940024951</c:v>
                </c:pt>
                <c:pt idx="62">
                  <c:v>1.6655558750951098</c:v>
                </c:pt>
                <c:pt idx="63">
                  <c:v>1.4206248436159268</c:v>
                </c:pt>
                <c:pt idx="64">
                  <c:v>2.2463720420042264</c:v>
                </c:pt>
                <c:pt idx="65">
                  <c:v>1.4181548833761499</c:v>
                </c:pt>
                <c:pt idx="66">
                  <c:v>1.4687253598013028</c:v>
                </c:pt>
                <c:pt idx="67">
                  <c:v>1.4687253598013028</c:v>
                </c:pt>
                <c:pt idx="68">
                  <c:v>1.4687253598013028</c:v>
                </c:pt>
                <c:pt idx="69">
                  <c:v>1.3135393215186213</c:v>
                </c:pt>
                <c:pt idx="70">
                  <c:v>2.2463720420042264</c:v>
                </c:pt>
                <c:pt idx="71">
                  <c:v>1.4993682898695393</c:v>
                </c:pt>
                <c:pt idx="72">
                  <c:v>2.0848573436648641</c:v>
                </c:pt>
                <c:pt idx="73">
                  <c:v>1.3619213911306962</c:v>
                </c:pt>
                <c:pt idx="74">
                  <c:v>2.2463720420042264</c:v>
                </c:pt>
                <c:pt idx="75">
                  <c:v>3.8152314117203709</c:v>
                </c:pt>
                <c:pt idx="76">
                  <c:v>1.7649593798537091</c:v>
                </c:pt>
                <c:pt idx="77">
                  <c:v>3.218254808724903</c:v>
                </c:pt>
                <c:pt idx="78">
                  <c:v>1.7032225670550065</c:v>
                </c:pt>
                <c:pt idx="79">
                  <c:v>1.6378074047909097</c:v>
                </c:pt>
                <c:pt idx="80">
                  <c:v>1.9627552353221402</c:v>
                </c:pt>
                <c:pt idx="81">
                  <c:v>1.3142984668915254</c:v>
                </c:pt>
                <c:pt idx="82">
                  <c:v>1.8146228743002257</c:v>
                </c:pt>
                <c:pt idx="83">
                  <c:v>1.336983765796407</c:v>
                </c:pt>
                <c:pt idx="84">
                  <c:v>1.6072270726802895</c:v>
                </c:pt>
                <c:pt idx="85">
                  <c:v>1.8126996254807886</c:v>
                </c:pt>
                <c:pt idx="86">
                  <c:v>2.6015303399203855</c:v>
                </c:pt>
                <c:pt idx="87">
                  <c:v>1.8066292188901365</c:v>
                </c:pt>
                <c:pt idx="88">
                  <c:v>1.7596679233717694</c:v>
                </c:pt>
                <c:pt idx="89">
                  <c:v>1.9798812338881235</c:v>
                </c:pt>
                <c:pt idx="90">
                  <c:v>2.286139229207238</c:v>
                </c:pt>
                <c:pt idx="91">
                  <c:v>2.6030356236065031</c:v>
                </c:pt>
                <c:pt idx="92">
                  <c:v>1.4206248436159268</c:v>
                </c:pt>
                <c:pt idx="93">
                  <c:v>1.6888420036475744</c:v>
                </c:pt>
                <c:pt idx="94">
                  <c:v>1.7382146857465153</c:v>
                </c:pt>
                <c:pt idx="95">
                  <c:v>2.1466451231885753</c:v>
                </c:pt>
                <c:pt idx="96">
                  <c:v>2.2891079432064863</c:v>
                </c:pt>
                <c:pt idx="97">
                  <c:v>1.7675481765766861</c:v>
                </c:pt>
                <c:pt idx="98">
                  <c:v>2.1711071306216252</c:v>
                </c:pt>
                <c:pt idx="99">
                  <c:v>1.3365422939615101</c:v>
                </c:pt>
                <c:pt idx="100">
                  <c:v>1.7946499502289739</c:v>
                </c:pt>
                <c:pt idx="101">
                  <c:v>2.8302386742383816</c:v>
                </c:pt>
                <c:pt idx="102">
                  <c:v>1.8350852563875473</c:v>
                </c:pt>
                <c:pt idx="103">
                  <c:v>2.0073492917592173</c:v>
                </c:pt>
                <c:pt idx="104">
                  <c:v>1.3619213911306962</c:v>
                </c:pt>
                <c:pt idx="105">
                  <c:v>2.2167653583099831</c:v>
                </c:pt>
                <c:pt idx="106">
                  <c:v>2.2463720420042264</c:v>
                </c:pt>
                <c:pt idx="107">
                  <c:v>2.2463720420042264</c:v>
                </c:pt>
                <c:pt idx="108">
                  <c:v>1.9166815112198663</c:v>
                </c:pt>
                <c:pt idx="109">
                  <c:v>1.7116518103706286</c:v>
                </c:pt>
                <c:pt idx="110">
                  <c:v>3.2256374833427914</c:v>
                </c:pt>
                <c:pt idx="111">
                  <c:v>1.511337425885553</c:v>
                </c:pt>
                <c:pt idx="112">
                  <c:v>1.7014402113965506</c:v>
                </c:pt>
                <c:pt idx="113">
                  <c:v>2.2307266558918188</c:v>
                </c:pt>
                <c:pt idx="114">
                  <c:v>1.3196421189138117</c:v>
                </c:pt>
                <c:pt idx="115">
                  <c:v>1.3814482063559625</c:v>
                </c:pt>
                <c:pt idx="116">
                  <c:v>2.5663393715195304</c:v>
                </c:pt>
                <c:pt idx="117">
                  <c:v>2.7424174283257363</c:v>
                </c:pt>
                <c:pt idx="118">
                  <c:v>1.9937198799297862</c:v>
                </c:pt>
                <c:pt idx="119">
                  <c:v>1.7019840099002801</c:v>
                </c:pt>
                <c:pt idx="120">
                  <c:v>1.5819597320545067</c:v>
                </c:pt>
                <c:pt idx="121">
                  <c:v>1.7014402113965506</c:v>
                </c:pt>
                <c:pt idx="122">
                  <c:v>1.6429381687075666</c:v>
                </c:pt>
                <c:pt idx="123">
                  <c:v>1.7506511009412467</c:v>
                </c:pt>
                <c:pt idx="124">
                  <c:v>1.6143105016253181</c:v>
                </c:pt>
                <c:pt idx="125">
                  <c:v>1.7479662532851015</c:v>
                </c:pt>
                <c:pt idx="126">
                  <c:v>2.827505405588794</c:v>
                </c:pt>
                <c:pt idx="127">
                  <c:v>2.827505405588794</c:v>
                </c:pt>
                <c:pt idx="128">
                  <c:v>2.7506008154457104</c:v>
                </c:pt>
                <c:pt idx="129">
                  <c:v>1.4645045562288719</c:v>
                </c:pt>
                <c:pt idx="130">
                  <c:v>1.541488359014775</c:v>
                </c:pt>
                <c:pt idx="131">
                  <c:v>1.5212482911977778</c:v>
                </c:pt>
                <c:pt idx="132">
                  <c:v>2.4105056961191633</c:v>
                </c:pt>
                <c:pt idx="133">
                  <c:v>2.3834679062447877</c:v>
                </c:pt>
                <c:pt idx="134">
                  <c:v>2.0186624773708148</c:v>
                </c:pt>
                <c:pt idx="135">
                  <c:v>2.2307266558918188</c:v>
                </c:pt>
                <c:pt idx="136">
                  <c:v>1.9990886108684025</c:v>
                </c:pt>
                <c:pt idx="137">
                  <c:v>1.7559173612415453</c:v>
                </c:pt>
                <c:pt idx="138">
                  <c:v>1.62500901250264</c:v>
                </c:pt>
                <c:pt idx="139">
                  <c:v>2.294271337319953</c:v>
                </c:pt>
                <c:pt idx="140">
                  <c:v>1.6027753192020417</c:v>
                </c:pt>
                <c:pt idx="141">
                  <c:v>1.7573863690350791</c:v>
                </c:pt>
                <c:pt idx="142">
                  <c:v>1.5796183331211455</c:v>
                </c:pt>
                <c:pt idx="143">
                  <c:v>1.5027263804836164</c:v>
                </c:pt>
                <c:pt idx="144">
                  <c:v>2.8444767518658161</c:v>
                </c:pt>
                <c:pt idx="145">
                  <c:v>1.453335387063696</c:v>
                </c:pt>
                <c:pt idx="146">
                  <c:v>1.8770729722294817</c:v>
                </c:pt>
                <c:pt idx="147">
                  <c:v>1.8770729722294817</c:v>
                </c:pt>
                <c:pt idx="148">
                  <c:v>2.0282457001595704</c:v>
                </c:pt>
                <c:pt idx="149">
                  <c:v>1.3633838827592584</c:v>
                </c:pt>
                <c:pt idx="150">
                  <c:v>1.5782149678059578</c:v>
                </c:pt>
                <c:pt idx="151">
                  <c:v>3.7753186375113024</c:v>
                </c:pt>
                <c:pt idx="152">
                  <c:v>1.8131871657073644</c:v>
                </c:pt>
                <c:pt idx="153">
                  <c:v>3.1210170981825649</c:v>
                </c:pt>
                <c:pt idx="154">
                  <c:v>1.3931760996311828</c:v>
                </c:pt>
                <c:pt idx="155">
                  <c:v>2.7891538286379536</c:v>
                </c:pt>
                <c:pt idx="156">
                  <c:v>1.6600288049617111</c:v>
                </c:pt>
                <c:pt idx="157">
                  <c:v>1.9166815112198663</c:v>
                </c:pt>
                <c:pt idx="158">
                  <c:v>2.0011938099905326</c:v>
                </c:pt>
                <c:pt idx="159">
                  <c:v>2.029399237420114</c:v>
                </c:pt>
                <c:pt idx="160">
                  <c:v>1.8121043001493735</c:v>
                </c:pt>
                <c:pt idx="161">
                  <c:v>2.9940878331683152</c:v>
                </c:pt>
                <c:pt idx="162">
                  <c:v>1.7824852323345091</c:v>
                </c:pt>
                <c:pt idx="163">
                  <c:v>1.4606797257521211</c:v>
                </c:pt>
                <c:pt idx="164">
                  <c:v>2.6030356236065031</c:v>
                </c:pt>
                <c:pt idx="165">
                  <c:v>1.9589072508617598</c:v>
                </c:pt>
                <c:pt idx="166">
                  <c:v>1.6190903591967689</c:v>
                </c:pt>
                <c:pt idx="167">
                  <c:v>1.5917474736001307</c:v>
                </c:pt>
                <c:pt idx="168">
                  <c:v>1.3806257023144803</c:v>
                </c:pt>
                <c:pt idx="169">
                  <c:v>1.4206248436159268</c:v>
                </c:pt>
                <c:pt idx="170">
                  <c:v>2.6914481331525457</c:v>
                </c:pt>
                <c:pt idx="171">
                  <c:v>1.9865825973967886</c:v>
                </c:pt>
                <c:pt idx="172">
                  <c:v>1.5685073188879388</c:v>
                </c:pt>
                <c:pt idx="173">
                  <c:v>1.7723961671164548</c:v>
                </c:pt>
                <c:pt idx="174">
                  <c:v>1.8341918288986876</c:v>
                </c:pt>
                <c:pt idx="175">
                  <c:v>1.4776839644285507</c:v>
                </c:pt>
                <c:pt idx="176">
                  <c:v>1.3487433531600015</c:v>
                </c:pt>
                <c:pt idx="177">
                  <c:v>1.8146228743002257</c:v>
                </c:pt>
                <c:pt idx="178">
                  <c:v>1.5316063869767338</c:v>
                </c:pt>
                <c:pt idx="179">
                  <c:v>2.0246754217805738</c:v>
                </c:pt>
                <c:pt idx="180">
                  <c:v>2.0978896933227511</c:v>
                </c:pt>
                <c:pt idx="181">
                  <c:v>10</c:v>
                </c:pt>
                <c:pt idx="182">
                  <c:v>1.7035247954856179</c:v>
                </c:pt>
                <c:pt idx="183">
                  <c:v>10</c:v>
                </c:pt>
                <c:pt idx="184">
                  <c:v>1.4237039679608743</c:v>
                </c:pt>
                <c:pt idx="185">
                  <c:v>2.6860411628217311</c:v>
                </c:pt>
                <c:pt idx="186">
                  <c:v>1.3432274173791809</c:v>
                </c:pt>
                <c:pt idx="187">
                  <c:v>1.7014402113965506</c:v>
                </c:pt>
                <c:pt idx="188">
                  <c:v>1.7014402113965506</c:v>
                </c:pt>
                <c:pt idx="189">
                  <c:v>1.7014402113965506</c:v>
                </c:pt>
                <c:pt idx="190">
                  <c:v>1.7014402113965506</c:v>
                </c:pt>
                <c:pt idx="191">
                  <c:v>1.7014402113965506</c:v>
                </c:pt>
                <c:pt idx="192">
                  <c:v>1.4301845875775878</c:v>
                </c:pt>
                <c:pt idx="193">
                  <c:v>1.3367858187936357</c:v>
                </c:pt>
                <c:pt idx="194">
                  <c:v>1.8043216577205505</c:v>
                </c:pt>
                <c:pt idx="195">
                  <c:v>2.2040988709033678</c:v>
                </c:pt>
                <c:pt idx="196">
                  <c:v>2.8860233256201355</c:v>
                </c:pt>
                <c:pt idx="197">
                  <c:v>3.2323661650002222</c:v>
                </c:pt>
                <c:pt idx="198">
                  <c:v>1.9116870578152432</c:v>
                </c:pt>
                <c:pt idx="199">
                  <c:v>1.4206248436159268</c:v>
                </c:pt>
                <c:pt idx="200">
                  <c:v>2.1455328117814894</c:v>
                </c:pt>
                <c:pt idx="201">
                  <c:v>2.1690984487532767</c:v>
                </c:pt>
                <c:pt idx="202">
                  <c:v>1.4206248436159268</c:v>
                </c:pt>
                <c:pt idx="203">
                  <c:v>1.9159639605039944</c:v>
                </c:pt>
                <c:pt idx="204">
                  <c:v>1.9326991946771306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FC20-458E-B46A-75889F789815}"/>
            </c:ext>
          </c:extLst>
        </c:ser>
        <c:ser>
          <c:idx val="3"/>
          <c:order val="3"/>
          <c:tx>
            <c:strRef>
              <c:f>'VTA 3m'!$L$1:$L$2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chemeClr val="accent4"/>
              </a:solidFill>
              <a:ln w="12700">
                <a:solidFill>
                  <a:sysClr val="windowText" lastClr="000000"/>
                </a:solidFill>
              </a:ln>
              <a:effectLst/>
            </c:spPr>
          </c:marker>
          <c:xVal>
            <c:numRef>
              <c:f>'VTA 3m'!$H$4:$H$17519</c:f>
              <c:numCache>
                <c:formatCode>General</c:formatCode>
                <c:ptCount val="17516"/>
                <c:pt idx="0">
                  <c:v>-1.6575739932178639</c:v>
                </c:pt>
                <c:pt idx="1">
                  <c:v>9.2304207950923818</c:v>
                </c:pt>
                <c:pt idx="2">
                  <c:v>-12.268444530784098</c:v>
                </c:pt>
                <c:pt idx="3">
                  <c:v>-1.2129937233341987</c:v>
                </c:pt>
                <c:pt idx="4">
                  <c:v>-3.1786979601104703</c:v>
                </c:pt>
                <c:pt idx="5">
                  <c:v>2.9126452703343255</c:v>
                </c:pt>
                <c:pt idx="6">
                  <c:v>-13.5980525001616</c:v>
                </c:pt>
                <c:pt idx="7">
                  <c:v>-9.6438561897747253</c:v>
                </c:pt>
                <c:pt idx="8">
                  <c:v>-9.2288186904958813</c:v>
                </c:pt>
                <c:pt idx="9">
                  <c:v>-16.436104219442122</c:v>
                </c:pt>
                <c:pt idx="10">
                  <c:v>-4.6156592979440729</c:v>
                </c:pt>
                <c:pt idx="11">
                  <c:v>-3.6166713604484944</c:v>
                </c:pt>
                <c:pt idx="12">
                  <c:v>-11.268347054682518</c:v>
                </c:pt>
                <c:pt idx="13">
                  <c:v>-8.3808217839409309</c:v>
                </c:pt>
                <c:pt idx="14">
                  <c:v>-11.380821783940931</c:v>
                </c:pt>
                <c:pt idx="15">
                  <c:v>-2.1312445332782528</c:v>
                </c:pt>
                <c:pt idx="16">
                  <c:v>-9.5183253076908674</c:v>
                </c:pt>
                <c:pt idx="17">
                  <c:v>-12.103287808412023</c:v>
                </c:pt>
                <c:pt idx="18">
                  <c:v>-8.6438561897747253</c:v>
                </c:pt>
                <c:pt idx="19">
                  <c:v>-12.188176705998536</c:v>
                </c:pt>
                <c:pt idx="20">
                  <c:v>-11.306821202497154</c:v>
                </c:pt>
                <c:pt idx="21">
                  <c:v>-5.3219280948873626</c:v>
                </c:pt>
                <c:pt idx="22">
                  <c:v>-2.7246872643877698</c:v>
                </c:pt>
                <c:pt idx="23">
                  <c:v>-10.306821202497154</c:v>
                </c:pt>
                <c:pt idx="24">
                  <c:v>-3.7525624492172245</c:v>
                </c:pt>
                <c:pt idx="25">
                  <c:v>-10.91687468418114</c:v>
                </c:pt>
                <c:pt idx="26">
                  <c:v>-2.3129393116601076</c:v>
                </c:pt>
                <c:pt idx="27">
                  <c:v>-13.534627120019966</c:v>
                </c:pt>
                <c:pt idx="28">
                  <c:v>-16.619226523266011</c:v>
                </c:pt>
                <c:pt idx="29">
                  <c:v>-10.518325307690867</c:v>
                </c:pt>
                <c:pt idx="30">
                  <c:v>-2.9296106721086024</c:v>
                </c:pt>
                <c:pt idx="31">
                  <c:v>-9.6438561897747253</c:v>
                </c:pt>
                <c:pt idx="32">
                  <c:v>-7.1292830169449672</c:v>
                </c:pt>
                <c:pt idx="33">
                  <c:v>-17.430670333391493</c:v>
                </c:pt>
                <c:pt idx="34">
                  <c:v>-2.44930740136359</c:v>
                </c:pt>
                <c:pt idx="35">
                  <c:v>-2.3147325934831584</c:v>
                </c:pt>
                <c:pt idx="36">
                  <c:v>-11.268347054682518</c:v>
                </c:pt>
                <c:pt idx="37">
                  <c:v>-7.8819117274070676</c:v>
                </c:pt>
                <c:pt idx="38">
                  <c:v>-9.75933340719466</c:v>
                </c:pt>
                <c:pt idx="39">
                  <c:v>-3.0178664207935135</c:v>
                </c:pt>
                <c:pt idx="40">
                  <c:v>-13.534627120019966</c:v>
                </c:pt>
                <c:pt idx="41">
                  <c:v>-8.3808217839409309</c:v>
                </c:pt>
                <c:pt idx="42">
                  <c:v>-2.0185359514374275</c:v>
                </c:pt>
                <c:pt idx="43">
                  <c:v>-10.643856189774725</c:v>
                </c:pt>
                <c:pt idx="44">
                  <c:v>-10.451211111832329</c:v>
                </c:pt>
                <c:pt idx="45">
                  <c:v>-11.840253402578229</c:v>
                </c:pt>
                <c:pt idx="46">
                  <c:v>-12.916874684181142</c:v>
                </c:pt>
                <c:pt idx="47">
                  <c:v>-3.6495027529158666</c:v>
                </c:pt>
                <c:pt idx="48">
                  <c:v>-6.0429521451845476</c:v>
                </c:pt>
                <c:pt idx="49">
                  <c:v>-3.584851528447659</c:v>
                </c:pt>
                <c:pt idx="50">
                  <c:v>-14.047578375825735</c:v>
                </c:pt>
                <c:pt idx="51">
                  <c:v>-10.965784284662087</c:v>
                </c:pt>
                <c:pt idx="52">
                  <c:v>-4.8519450730816747</c:v>
                </c:pt>
                <c:pt idx="53">
                  <c:v>-2.5527866090436526</c:v>
                </c:pt>
                <c:pt idx="54">
                  <c:v>-14.273212809854334</c:v>
                </c:pt>
                <c:pt idx="55">
                  <c:v>-11.058893689053569</c:v>
                </c:pt>
                <c:pt idx="56">
                  <c:v>-11.380821783940931</c:v>
                </c:pt>
                <c:pt idx="57">
                  <c:v>-11.840253402578229</c:v>
                </c:pt>
                <c:pt idx="58">
                  <c:v>-2.3696755719713893</c:v>
                </c:pt>
                <c:pt idx="59">
                  <c:v>-6.6118273355820874</c:v>
                </c:pt>
                <c:pt idx="60">
                  <c:v>-2.3035495655725078</c:v>
                </c:pt>
                <c:pt idx="61">
                  <c:v>-19.067322311124151</c:v>
                </c:pt>
                <c:pt idx="62">
                  <c:v>-4.2895680751617622</c:v>
                </c:pt>
                <c:pt idx="63">
                  <c:v>-8.3808217839409309</c:v>
                </c:pt>
                <c:pt idx="64">
                  <c:v>-11.188176705998535</c:v>
                </c:pt>
                <c:pt idx="65">
                  <c:v>-7.3808217839409318</c:v>
                </c:pt>
                <c:pt idx="66">
                  <c:v>-13.59027514956988</c:v>
                </c:pt>
                <c:pt idx="67">
                  <c:v>-13.59027514956988</c:v>
                </c:pt>
                <c:pt idx="68">
                  <c:v>-13.59027514956988</c:v>
                </c:pt>
                <c:pt idx="69">
                  <c:v>-7.1963972128035039</c:v>
                </c:pt>
                <c:pt idx="70">
                  <c:v>-11.188176705998535</c:v>
                </c:pt>
                <c:pt idx="71">
                  <c:v>-5.5710998473394104</c:v>
                </c:pt>
                <c:pt idx="72">
                  <c:v>-11.91687468418114</c:v>
                </c:pt>
                <c:pt idx="73">
                  <c:v>-2.3198685727090673</c:v>
                </c:pt>
                <c:pt idx="74">
                  <c:v>-11.188176705998535</c:v>
                </c:pt>
                <c:pt idx="75">
                  <c:v>-18.095067301607052</c:v>
                </c:pt>
                <c:pt idx="76">
                  <c:v>-13.916874684181142</c:v>
                </c:pt>
                <c:pt idx="77">
                  <c:v>-2.1468413883292712</c:v>
                </c:pt>
                <c:pt idx="78">
                  <c:v>-14.99553162805614</c:v>
                </c:pt>
                <c:pt idx="79">
                  <c:v>-15.99553162805614</c:v>
                </c:pt>
                <c:pt idx="80">
                  <c:v>-2.5235619560570126</c:v>
                </c:pt>
                <c:pt idx="81">
                  <c:v>-3.56750530364461</c:v>
                </c:pt>
                <c:pt idx="82">
                  <c:v>-9.0588936890535692</c:v>
                </c:pt>
                <c:pt idx="83">
                  <c:v>-11.380821783940931</c:v>
                </c:pt>
                <c:pt idx="84">
                  <c:v>-12.344295907915818</c:v>
                </c:pt>
                <c:pt idx="85">
                  <c:v>-2.9145828561993361</c:v>
                </c:pt>
                <c:pt idx="86">
                  <c:v>-5.8001594206534008</c:v>
                </c:pt>
                <c:pt idx="87">
                  <c:v>-4.0044459050311927</c:v>
                </c:pt>
                <c:pt idx="88">
                  <c:v>-2.2829339632714989</c:v>
                </c:pt>
                <c:pt idx="89">
                  <c:v>-7.5570883122570702</c:v>
                </c:pt>
                <c:pt idx="90">
                  <c:v>-10.643856189774725</c:v>
                </c:pt>
                <c:pt idx="91">
                  <c:v>-10.380821783940931</c:v>
                </c:pt>
                <c:pt idx="92">
                  <c:v>-8.3808217839409309</c:v>
                </c:pt>
                <c:pt idx="93">
                  <c:v>-12.550746785383243</c:v>
                </c:pt>
                <c:pt idx="94">
                  <c:v>-5.2653445665209953</c:v>
                </c:pt>
                <c:pt idx="95">
                  <c:v>-3.0802673398461349</c:v>
                </c:pt>
                <c:pt idx="96">
                  <c:v>-2.7462038010215437</c:v>
                </c:pt>
                <c:pt idx="97">
                  <c:v>-10.380821783940931</c:v>
                </c:pt>
                <c:pt idx="98">
                  <c:v>-10.451211111832329</c:v>
                </c:pt>
                <c:pt idx="99">
                  <c:v>-3.3020819518053859</c:v>
                </c:pt>
                <c:pt idx="100">
                  <c:v>-5.1889231561384852</c:v>
                </c:pt>
                <c:pt idx="101">
                  <c:v>-14.872674880270607</c:v>
                </c:pt>
                <c:pt idx="102">
                  <c:v>-11.941536738415412</c:v>
                </c:pt>
                <c:pt idx="103">
                  <c:v>-5.0684479957668174</c:v>
                </c:pt>
                <c:pt idx="104">
                  <c:v>-2.3198685727090673</c:v>
                </c:pt>
                <c:pt idx="105">
                  <c:v>-2.1375035237499351</c:v>
                </c:pt>
                <c:pt idx="106">
                  <c:v>-11.188176705998535</c:v>
                </c:pt>
                <c:pt idx="107">
                  <c:v>-11.188176705998535</c:v>
                </c:pt>
                <c:pt idx="108">
                  <c:v>-3.7677885176331065</c:v>
                </c:pt>
                <c:pt idx="109">
                  <c:v>-3.9856447070229302</c:v>
                </c:pt>
                <c:pt idx="110">
                  <c:v>-11.416445693671653</c:v>
                </c:pt>
                <c:pt idx="111">
                  <c:v>-6.0564911988382644</c:v>
                </c:pt>
                <c:pt idx="112">
                  <c:v>-8.8662486111111729</c:v>
                </c:pt>
                <c:pt idx="113">
                  <c:v>-9.75933340719466</c:v>
                </c:pt>
                <c:pt idx="114">
                  <c:v>-2.6625643197491864</c:v>
                </c:pt>
                <c:pt idx="115">
                  <c:v>-14.047578375825735</c:v>
                </c:pt>
                <c:pt idx="116">
                  <c:v>-13.702749878828293</c:v>
                </c:pt>
                <c:pt idx="117">
                  <c:v>-2.9279083768776024</c:v>
                </c:pt>
                <c:pt idx="118">
                  <c:v>-14.075701976740124</c:v>
                </c:pt>
                <c:pt idx="119">
                  <c:v>-11.268347054682518</c:v>
                </c:pt>
                <c:pt idx="120">
                  <c:v>-10.451211111832329</c:v>
                </c:pt>
                <c:pt idx="121">
                  <c:v>-8.8662486111111729</c:v>
                </c:pt>
                <c:pt idx="122">
                  <c:v>-11.613482540731207</c:v>
                </c:pt>
                <c:pt idx="123">
                  <c:v>-12.566688329252264</c:v>
                </c:pt>
                <c:pt idx="124">
                  <c:v>-3.455829381957102</c:v>
                </c:pt>
                <c:pt idx="125">
                  <c:v>-14.429581095860785</c:v>
                </c:pt>
                <c:pt idx="126">
                  <c:v>-13.786814143616768</c:v>
                </c:pt>
                <c:pt idx="127">
                  <c:v>-13.786814143616768</c:v>
                </c:pt>
                <c:pt idx="128">
                  <c:v>-18.207370271231845</c:v>
                </c:pt>
                <c:pt idx="129">
                  <c:v>-11.058893689053569</c:v>
                </c:pt>
                <c:pt idx="130">
                  <c:v>-10.965784284662087</c:v>
                </c:pt>
                <c:pt idx="131">
                  <c:v>-11.518325307690866</c:v>
                </c:pt>
                <c:pt idx="132">
                  <c:v>-11.643856189774723</c:v>
                </c:pt>
                <c:pt idx="133">
                  <c:v>-7.4918530963296748</c:v>
                </c:pt>
                <c:pt idx="134">
                  <c:v>-13.001408194392809</c:v>
                </c:pt>
                <c:pt idx="135">
                  <c:v>-9.75933340719466</c:v>
                </c:pt>
                <c:pt idx="136">
                  <c:v>-4.177538185552188</c:v>
                </c:pt>
                <c:pt idx="137">
                  <c:v>-11.989631026616456</c:v>
                </c:pt>
                <c:pt idx="138">
                  <c:v>-13.738373788559015</c:v>
                </c:pt>
                <c:pt idx="139">
                  <c:v>-11.268347054682518</c:v>
                </c:pt>
                <c:pt idx="140">
                  <c:v>-3.1555697084652423</c:v>
                </c:pt>
                <c:pt idx="141">
                  <c:v>-6.042774023690292</c:v>
                </c:pt>
                <c:pt idx="142">
                  <c:v>-2.3671573488803603</c:v>
                </c:pt>
                <c:pt idx="143">
                  <c:v>-2.6921206171399379</c:v>
                </c:pt>
                <c:pt idx="144">
                  <c:v>-6.9657842846620879</c:v>
                </c:pt>
                <c:pt idx="145">
                  <c:v>-9.2288186904958813</c:v>
                </c:pt>
                <c:pt idx="146">
                  <c:v>-11.013089999440444</c:v>
                </c:pt>
                <c:pt idx="147">
                  <c:v>-11.013089999440444</c:v>
                </c:pt>
                <c:pt idx="148">
                  <c:v>-11.268347054682518</c:v>
                </c:pt>
                <c:pt idx="149">
                  <c:v>-5.1945487884111348</c:v>
                </c:pt>
                <c:pt idx="150">
                  <c:v>-13.344295907915818</c:v>
                </c:pt>
                <c:pt idx="151">
                  <c:v>-7.7345631039509026</c:v>
                </c:pt>
                <c:pt idx="152">
                  <c:v>-12.451211111832327</c:v>
                </c:pt>
                <c:pt idx="153">
                  <c:v>-13.846796248445001</c:v>
                </c:pt>
                <c:pt idx="154">
                  <c:v>-11.582455645110581</c:v>
                </c:pt>
                <c:pt idx="155">
                  <c:v>-3.9505940737066796</c:v>
                </c:pt>
                <c:pt idx="156">
                  <c:v>-10.91687468418114</c:v>
                </c:pt>
                <c:pt idx="157">
                  <c:v>-3.7677885176331065</c:v>
                </c:pt>
                <c:pt idx="158">
                  <c:v>-3.6577188431564704</c:v>
                </c:pt>
                <c:pt idx="159">
                  <c:v>-12.673603533168777</c:v>
                </c:pt>
                <c:pt idx="160">
                  <c:v>-2.458664431679102</c:v>
                </c:pt>
                <c:pt idx="161">
                  <c:v>-4.6950586424322829</c:v>
                </c:pt>
                <c:pt idx="162">
                  <c:v>-15.720671786825555</c:v>
                </c:pt>
                <c:pt idx="163">
                  <c:v>-10.643856189774725</c:v>
                </c:pt>
                <c:pt idx="164">
                  <c:v>-10.380821783940931</c:v>
                </c:pt>
                <c:pt idx="165">
                  <c:v>-2.9985580258260933</c:v>
                </c:pt>
                <c:pt idx="166">
                  <c:v>-2.6368956880445178</c:v>
                </c:pt>
                <c:pt idx="167">
                  <c:v>-2.5443205162238107</c:v>
                </c:pt>
                <c:pt idx="168">
                  <c:v>-3.888701546597459</c:v>
                </c:pt>
                <c:pt idx="169">
                  <c:v>-8.3808217839409309</c:v>
                </c:pt>
                <c:pt idx="170">
                  <c:v>-8.5553195151730677</c:v>
                </c:pt>
                <c:pt idx="171">
                  <c:v>-7.4374053123072983</c:v>
                </c:pt>
                <c:pt idx="172">
                  <c:v>-11.485158443755667</c:v>
                </c:pt>
                <c:pt idx="173">
                  <c:v>-11.306821202497154</c:v>
                </c:pt>
                <c:pt idx="174">
                  <c:v>-5.4087899384031655</c:v>
                </c:pt>
                <c:pt idx="175">
                  <c:v>-3.8508565606941909</c:v>
                </c:pt>
                <c:pt idx="176">
                  <c:v>-5.3378696387563842</c:v>
                </c:pt>
                <c:pt idx="177">
                  <c:v>-9.0588936890535692</c:v>
                </c:pt>
                <c:pt idx="178">
                  <c:v>-3.1336487523628223</c:v>
                </c:pt>
                <c:pt idx="179">
                  <c:v>-12.124982879511341</c:v>
                </c:pt>
                <c:pt idx="180">
                  <c:v>-11.731319031025064</c:v>
                </c:pt>
                <c:pt idx="181">
                  <c:v>-7.6438561897747244</c:v>
                </c:pt>
                <c:pt idx="182">
                  <c:v>-2.0856605986163541</c:v>
                </c:pt>
                <c:pt idx="183">
                  <c:v>-7.6438561897747244</c:v>
                </c:pt>
                <c:pt idx="184">
                  <c:v>-2.8407012562464065</c:v>
                </c:pt>
                <c:pt idx="185">
                  <c:v>-12.518325307690866</c:v>
                </c:pt>
                <c:pt idx="186">
                  <c:v>-2.718818247455947</c:v>
                </c:pt>
                <c:pt idx="187">
                  <c:v>-8.8662486111111729</c:v>
                </c:pt>
                <c:pt idx="188">
                  <c:v>-8.8662486111111729</c:v>
                </c:pt>
                <c:pt idx="189">
                  <c:v>-8.8662486111111729</c:v>
                </c:pt>
                <c:pt idx="190">
                  <c:v>-8.8662486111111729</c:v>
                </c:pt>
                <c:pt idx="191">
                  <c:v>-8.8662486111111729</c:v>
                </c:pt>
                <c:pt idx="192">
                  <c:v>-13.036173612553485</c:v>
                </c:pt>
                <c:pt idx="193">
                  <c:v>-11.941536738415412</c:v>
                </c:pt>
                <c:pt idx="194">
                  <c:v>-2.7826692043480614</c:v>
                </c:pt>
                <c:pt idx="195">
                  <c:v>-2.5849625007211561</c:v>
                </c:pt>
                <c:pt idx="196">
                  <c:v>-3.9470008089826716</c:v>
                </c:pt>
                <c:pt idx="197">
                  <c:v>-2.2172307162206693</c:v>
                </c:pt>
                <c:pt idx="198">
                  <c:v>-7.4918530963296748</c:v>
                </c:pt>
                <c:pt idx="199">
                  <c:v>-8.3808217839409309</c:v>
                </c:pt>
                <c:pt idx="200">
                  <c:v>-6.0279059965698849</c:v>
                </c:pt>
                <c:pt idx="201">
                  <c:v>-3.074563145319452</c:v>
                </c:pt>
                <c:pt idx="202">
                  <c:v>-8.3808217839409309</c:v>
                </c:pt>
                <c:pt idx="203">
                  <c:v>-10.813781191217037</c:v>
                </c:pt>
                <c:pt idx="204">
                  <c:v>-11.380821783940931</c:v>
                </c:pt>
                <c:pt idx="205">
                  <c:v>4.2124358301601923</c:v>
                </c:pt>
                <c:pt idx="206">
                  <c:v>12.977756926328162</c:v>
                </c:pt>
                <c:pt idx="207">
                  <c:v>15.425215903299385</c:v>
                </c:pt>
                <c:pt idx="208">
                  <c:v>14.278062209515731</c:v>
                </c:pt>
                <c:pt idx="209">
                  <c:v>10.91687468418114</c:v>
                </c:pt>
                <c:pt idx="210">
                  <c:v>15.510104800885898</c:v>
                </c:pt>
                <c:pt idx="211">
                  <c:v>9.2288186904958813</c:v>
                </c:pt>
                <c:pt idx="212">
                  <c:v>10.380821783940931</c:v>
                </c:pt>
                <c:pt idx="213">
                  <c:v>8.0960923070078188</c:v>
                </c:pt>
                <c:pt idx="214">
                  <c:v>2.7883647466728507</c:v>
                </c:pt>
                <c:pt idx="215">
                  <c:v>4.0595490127263805</c:v>
                </c:pt>
                <c:pt idx="216">
                  <c:v>15.609640474436812</c:v>
                </c:pt>
                <c:pt idx="217">
                  <c:v>7.5443205162238112</c:v>
                </c:pt>
                <c:pt idx="218">
                  <c:v>13.846796248445001</c:v>
                </c:pt>
                <c:pt idx="219">
                  <c:v>2.1552782254779115</c:v>
                </c:pt>
                <c:pt idx="220">
                  <c:v>9.2288186904958813</c:v>
                </c:pt>
                <c:pt idx="221">
                  <c:v>12.46828462519127</c:v>
                </c:pt>
                <c:pt idx="222">
                  <c:v>3.017866420793514</c:v>
                </c:pt>
                <c:pt idx="223">
                  <c:v>2.2223924213364481</c:v>
                </c:pt>
                <c:pt idx="224">
                  <c:v>10.91687468418114</c:v>
                </c:pt>
                <c:pt idx="225">
                  <c:v>10.91687468418114</c:v>
                </c:pt>
                <c:pt idx="226">
                  <c:v>9.965784284662087</c:v>
                </c:pt>
                <c:pt idx="227">
                  <c:v>3.7725895038969273</c:v>
                </c:pt>
                <c:pt idx="228">
                  <c:v>4.2076511229949647</c:v>
                </c:pt>
                <c:pt idx="229">
                  <c:v>12.866248611111173</c:v>
                </c:pt>
                <c:pt idx="230">
                  <c:v>12.929258408636972</c:v>
                </c:pt>
                <c:pt idx="231">
                  <c:v>3.4531726281656145</c:v>
                </c:pt>
                <c:pt idx="232">
                  <c:v>14.724229606238746</c:v>
                </c:pt>
                <c:pt idx="233">
                  <c:v>11.146356530303908</c:v>
                </c:pt>
                <c:pt idx="234">
                  <c:v>5.3219280948873626</c:v>
                </c:pt>
                <c:pt idx="235">
                  <c:v>3.3369563041196946</c:v>
                </c:pt>
                <c:pt idx="236">
                  <c:v>2.2601518973006725</c:v>
                </c:pt>
                <c:pt idx="237">
                  <c:v>3.455829381957102</c:v>
                </c:pt>
                <c:pt idx="238">
                  <c:v>2.0179219079972626</c:v>
                </c:pt>
                <c:pt idx="239">
                  <c:v>3.2835999762282628</c:v>
                </c:pt>
                <c:pt idx="240">
                  <c:v>2.8159169355610283</c:v>
                </c:pt>
                <c:pt idx="241">
                  <c:v>10.146356530303908</c:v>
                </c:pt>
                <c:pt idx="242">
                  <c:v>13.566688329252264</c:v>
                </c:pt>
                <c:pt idx="243">
                  <c:v>2.7512852654832733</c:v>
                </c:pt>
                <c:pt idx="244">
                  <c:v>13.923079833707849</c:v>
                </c:pt>
                <c:pt idx="245">
                  <c:v>10.306821202497154</c:v>
                </c:pt>
                <c:pt idx="246">
                  <c:v>2.075948853233299</c:v>
                </c:pt>
                <c:pt idx="247">
                  <c:v>5.0401453446087734</c:v>
                </c:pt>
                <c:pt idx="248">
                  <c:v>9.2288186904958813</c:v>
                </c:pt>
                <c:pt idx="249">
                  <c:v>17.609640474436812</c:v>
                </c:pt>
                <c:pt idx="250">
                  <c:v>11.188176705998535</c:v>
                </c:pt>
                <c:pt idx="251">
                  <c:v>2.3598959450863828</c:v>
                </c:pt>
                <c:pt idx="252">
                  <c:v>10.518325307690866</c:v>
                </c:pt>
                <c:pt idx="253">
                  <c:v>15.46828462519127</c:v>
                </c:pt>
                <c:pt idx="254">
                  <c:v>11.268347054682518</c:v>
                </c:pt>
                <c:pt idx="255">
                  <c:v>4.1555697084652428</c:v>
                </c:pt>
                <c:pt idx="256">
                  <c:v>14.872674880270607</c:v>
                </c:pt>
                <c:pt idx="257">
                  <c:v>9.0588936890535692</c:v>
                </c:pt>
                <c:pt idx="258">
                  <c:v>11.485158443755667</c:v>
                </c:pt>
                <c:pt idx="259">
                  <c:v>2.370837695368309</c:v>
                </c:pt>
                <c:pt idx="260">
                  <c:v>15.510104800885898</c:v>
                </c:pt>
                <c:pt idx="261">
                  <c:v>11.813781191217037</c:v>
                </c:pt>
                <c:pt idx="262">
                  <c:v>13.297298428378648</c:v>
                </c:pt>
                <c:pt idx="263">
                  <c:v>15.311559121503818</c:v>
                </c:pt>
                <c:pt idx="264">
                  <c:v>7.1963972128035039</c:v>
                </c:pt>
                <c:pt idx="265">
                  <c:v>3.1236188428878648</c:v>
                </c:pt>
                <c:pt idx="266">
                  <c:v>11.228818690495881</c:v>
                </c:pt>
                <c:pt idx="267">
                  <c:v>4.4239490318278714</c:v>
                </c:pt>
                <c:pt idx="268">
                  <c:v>15.590275149569882</c:v>
                </c:pt>
                <c:pt idx="269">
                  <c:v>4.6839830180298927</c:v>
                </c:pt>
                <c:pt idx="270">
                  <c:v>9.8662486111111729</c:v>
                </c:pt>
                <c:pt idx="271">
                  <c:v>13.258566033889934</c:v>
                </c:pt>
                <c:pt idx="272">
                  <c:v>14.013089999440444</c:v>
                </c:pt>
                <c:pt idx="273">
                  <c:v>10.643856189774725</c:v>
                </c:pt>
                <c:pt idx="274">
                  <c:v>9.0588936890535692</c:v>
                </c:pt>
                <c:pt idx="275">
                  <c:v>2.2085519628874177</c:v>
                </c:pt>
                <c:pt idx="276">
                  <c:v>12.745394216236786</c:v>
                </c:pt>
                <c:pt idx="277">
                  <c:v>10.813781191217037</c:v>
                </c:pt>
                <c:pt idx="278">
                  <c:v>12.866248611111173</c:v>
                </c:pt>
                <c:pt idx="279">
                  <c:v>12.827078013830494</c:v>
                </c:pt>
                <c:pt idx="280">
                  <c:v>2</c:v>
                </c:pt>
                <c:pt idx="281">
                  <c:v>9.2288186904958813</c:v>
                </c:pt>
                <c:pt idx="282">
                  <c:v>2.3112016882943034</c:v>
                </c:pt>
                <c:pt idx="283">
                  <c:v>2.6936140186235975</c:v>
                </c:pt>
                <c:pt idx="284">
                  <c:v>2.5618788876081151</c:v>
                </c:pt>
                <c:pt idx="285">
                  <c:v>10.518325307690866</c:v>
                </c:pt>
                <c:pt idx="286">
                  <c:v>8.0685223902513457</c:v>
                </c:pt>
                <c:pt idx="287">
                  <c:v>3.1360615495760289</c:v>
                </c:pt>
                <c:pt idx="288">
                  <c:v>9.8662486111111729</c:v>
                </c:pt>
                <c:pt idx="289">
                  <c:v>5.3718673338377707</c:v>
                </c:pt>
                <c:pt idx="290">
                  <c:v>2.8073549220576042</c:v>
                </c:pt>
                <c:pt idx="291">
                  <c:v>3.0223678130284544</c:v>
                </c:pt>
                <c:pt idx="292">
                  <c:v>13.103287808412023</c:v>
                </c:pt>
                <c:pt idx="293">
                  <c:v>6.1268805267296615</c:v>
                </c:pt>
                <c:pt idx="294">
                  <c:v>3.0960602645633499</c:v>
                </c:pt>
                <c:pt idx="295">
                  <c:v>17.751509190748148</c:v>
                </c:pt>
                <c:pt idx="296">
                  <c:v>7.250863189816263</c:v>
                </c:pt>
                <c:pt idx="297">
                  <c:v>3.9438171646068763</c:v>
                </c:pt>
                <c:pt idx="298">
                  <c:v>5.0485665508916737</c:v>
                </c:pt>
                <c:pt idx="299">
                  <c:v>4.9761532580456329</c:v>
                </c:pt>
                <c:pt idx="300">
                  <c:v>12.398743691938195</c:v>
                </c:pt>
                <c:pt idx="301">
                  <c:v>5.9585567408134157</c:v>
                </c:pt>
                <c:pt idx="302">
                  <c:v>3.7178567712185022</c:v>
                </c:pt>
                <c:pt idx="303">
                  <c:v>4.1413558492455422</c:v>
                </c:pt>
                <c:pt idx="304">
                  <c:v>11.786814143616768</c:v>
                </c:pt>
                <c:pt idx="305">
                  <c:v>3.4833650054934</c:v>
                </c:pt>
                <c:pt idx="306">
                  <c:v>3.6640340717123552</c:v>
                </c:pt>
                <c:pt idx="307">
                  <c:v>9.2288186904958813</c:v>
                </c:pt>
                <c:pt idx="308">
                  <c:v>20</c:v>
                </c:pt>
                <c:pt idx="309">
                  <c:v>4.1349791223343884</c:v>
                </c:pt>
                <c:pt idx="310">
                  <c:v>13.965784284662087</c:v>
                </c:pt>
                <c:pt idx="311">
                  <c:v>8.1476226076479001</c:v>
                </c:pt>
                <c:pt idx="312">
                  <c:v>12.904383739997945</c:v>
                </c:pt>
                <c:pt idx="313">
                  <c:v>15.10874223850413</c:v>
                </c:pt>
                <c:pt idx="314">
                  <c:v>12.208640808558251</c:v>
                </c:pt>
                <c:pt idx="315">
                  <c:v>12.534627120019968</c:v>
                </c:pt>
                <c:pt idx="316">
                  <c:v>3.1360615495760289</c:v>
                </c:pt>
                <c:pt idx="317">
                  <c:v>16.175237650291038</c:v>
                </c:pt>
                <c:pt idx="318">
                  <c:v>2.7134073046852358</c:v>
                </c:pt>
                <c:pt idx="319">
                  <c:v>16.380821783940931</c:v>
                </c:pt>
                <c:pt idx="320">
                  <c:v>5.2633759125322497</c:v>
                </c:pt>
                <c:pt idx="321">
                  <c:v>11.673603533168777</c:v>
                </c:pt>
                <c:pt idx="322">
                  <c:v>15.311559121503818</c:v>
                </c:pt>
                <c:pt idx="323">
                  <c:v>11.103287808412022</c:v>
                </c:pt>
                <c:pt idx="324">
                  <c:v>12.800360675454716</c:v>
                </c:pt>
                <c:pt idx="325">
                  <c:v>13.433933120400493</c:v>
                </c:pt>
                <c:pt idx="326">
                  <c:v>12.188176705998536</c:v>
                </c:pt>
                <c:pt idx="327">
                  <c:v>10.380821783940931</c:v>
                </c:pt>
                <c:pt idx="328">
                  <c:v>8.6438561897747253</c:v>
                </c:pt>
                <c:pt idx="329">
                  <c:v>6.3037807481771031</c:v>
                </c:pt>
                <c:pt idx="330">
                  <c:v>10.380821783940931</c:v>
                </c:pt>
                <c:pt idx="331">
                  <c:v>8.8662486111111729</c:v>
                </c:pt>
                <c:pt idx="332">
                  <c:v>11.731319031025064</c:v>
                </c:pt>
                <c:pt idx="333">
                  <c:v>2.8640402913154026</c:v>
                </c:pt>
                <c:pt idx="334">
                  <c:v>4.2927817492278466</c:v>
                </c:pt>
                <c:pt idx="335">
                  <c:v>13.621136113274641</c:v>
                </c:pt>
                <c:pt idx="336">
                  <c:v>13.316281531746219</c:v>
                </c:pt>
                <c:pt idx="337">
                  <c:v>9.8662486111111729</c:v>
                </c:pt>
                <c:pt idx="338">
                  <c:v>5.7512034029895363</c:v>
                </c:pt>
                <c:pt idx="339">
                  <c:v>2.9314129147425878</c:v>
                </c:pt>
                <c:pt idx="340">
                  <c:v>13.380821783940933</c:v>
                </c:pt>
                <c:pt idx="341">
                  <c:v>11.866248611111173</c:v>
                </c:pt>
                <c:pt idx="342">
                  <c:v>9.1463565303039083</c:v>
                </c:pt>
                <c:pt idx="343">
                  <c:v>8.3808217839409309</c:v>
                </c:pt>
                <c:pt idx="344">
                  <c:v>2.4456634633096073</c:v>
                </c:pt>
                <c:pt idx="345">
                  <c:v>2</c:v>
                </c:pt>
                <c:pt idx="346">
                  <c:v>10.702749878828293</c:v>
                </c:pt>
                <c:pt idx="347">
                  <c:v>13.248718247933585</c:v>
                </c:pt>
                <c:pt idx="348">
                  <c:v>3.5055280332267511</c:v>
                </c:pt>
                <c:pt idx="349">
                  <c:v>9.5183253076908674</c:v>
                </c:pt>
                <c:pt idx="350">
                  <c:v>12.081261502082024</c:v>
                </c:pt>
                <c:pt idx="351">
                  <c:v>12.081261502082024</c:v>
                </c:pt>
                <c:pt idx="352">
                  <c:v>2.4522361172330935</c:v>
                </c:pt>
                <c:pt idx="353">
                  <c:v>9.2288186904958813</c:v>
                </c:pt>
                <c:pt idx="354">
                  <c:v>10.702749878828293</c:v>
                </c:pt>
                <c:pt idx="355">
                  <c:v>2.4366879340394827</c:v>
                </c:pt>
                <c:pt idx="356">
                  <c:v>10.813781191217037</c:v>
                </c:pt>
                <c:pt idx="357">
                  <c:v>13.070120944476823</c:v>
                </c:pt>
                <c:pt idx="358">
                  <c:v>2.2995602818589078</c:v>
                </c:pt>
                <c:pt idx="359">
                  <c:v>8.0350469470992003</c:v>
                </c:pt>
                <c:pt idx="360">
                  <c:v>2.2199899311211437</c:v>
                </c:pt>
                <c:pt idx="361">
                  <c:v>7.0696200956466271</c:v>
                </c:pt>
                <c:pt idx="362">
                  <c:v>2.3147325934831584</c:v>
                </c:pt>
                <c:pt idx="363">
                  <c:v>12.228818690495881</c:v>
                </c:pt>
                <c:pt idx="364">
                  <c:v>5.6860844251640223</c:v>
                </c:pt>
                <c:pt idx="365">
                  <c:v>5.0371986179542496</c:v>
                </c:pt>
                <c:pt idx="366">
                  <c:v>4.4134353946823426</c:v>
                </c:pt>
                <c:pt idx="367">
                  <c:v>3.0862610960405865</c:v>
                </c:pt>
                <c:pt idx="368">
                  <c:v>8.3808217839409309</c:v>
                </c:pt>
                <c:pt idx="369">
                  <c:v>8.3808217839409309</c:v>
                </c:pt>
                <c:pt idx="370">
                  <c:v>10.643856189774725</c:v>
                </c:pt>
                <c:pt idx="371">
                  <c:v>15.335018094327806</c:v>
                </c:pt>
                <c:pt idx="372">
                  <c:v>4.4522361172330935</c:v>
                </c:pt>
                <c:pt idx="373">
                  <c:v>2.0323559021354063</c:v>
                </c:pt>
                <c:pt idx="374">
                  <c:v>3.4851786429203799</c:v>
                </c:pt>
                <c:pt idx="375">
                  <c:v>13.724229606238746</c:v>
                </c:pt>
                <c:pt idx="376">
                  <c:v>14.702749878828294</c:v>
                </c:pt>
                <c:pt idx="377">
                  <c:v>3.229188280619816</c:v>
                </c:pt>
                <c:pt idx="378">
                  <c:v>5.3637482705819899</c:v>
                </c:pt>
                <c:pt idx="379">
                  <c:v>12.582455645110581</c:v>
                </c:pt>
                <c:pt idx="380">
                  <c:v>11.394627583465962</c:v>
                </c:pt>
                <c:pt idx="381">
                  <c:v>2.8703647195834048</c:v>
                </c:pt>
                <c:pt idx="382">
                  <c:v>10.146356530303908</c:v>
                </c:pt>
                <c:pt idx="383">
                  <c:v>5.2526654324502484</c:v>
                </c:pt>
                <c:pt idx="384">
                  <c:v>11.188176705998535</c:v>
                </c:pt>
                <c:pt idx="385">
                  <c:v>2.9695061313788198</c:v>
                </c:pt>
                <c:pt idx="386">
                  <c:v>12.518325307690866</c:v>
                </c:pt>
                <c:pt idx="387">
                  <c:v>3.0078195044592992</c:v>
                </c:pt>
                <c:pt idx="388">
                  <c:v>4.7600492072792475</c:v>
                </c:pt>
                <c:pt idx="389">
                  <c:v>12.362674437230671</c:v>
                </c:pt>
                <c:pt idx="390">
                  <c:v>2.1358318027739043</c:v>
                </c:pt>
                <c:pt idx="391">
                  <c:v>8.8662486111111729</c:v>
                </c:pt>
                <c:pt idx="392">
                  <c:v>2.6044891241924861</c:v>
                </c:pt>
                <c:pt idx="393">
                  <c:v>7.4374053123072983</c:v>
                </c:pt>
                <c:pt idx="394">
                  <c:v>10.146356530303908</c:v>
                </c:pt>
                <c:pt idx="395">
                  <c:v>5.8681210254439433</c:v>
                </c:pt>
                <c:pt idx="396">
                  <c:v>12.879072651468755</c:v>
                </c:pt>
                <c:pt idx="397">
                  <c:v>11.702749878828293</c:v>
                </c:pt>
                <c:pt idx="398">
                  <c:v>13.156925772014096</c:v>
                </c:pt>
                <c:pt idx="399">
                  <c:v>3.7929996290805343</c:v>
                </c:pt>
                <c:pt idx="400">
                  <c:v>3.6860844251640223</c:v>
                </c:pt>
                <c:pt idx="401">
                  <c:v>3.7929996290805343</c:v>
                </c:pt>
                <c:pt idx="402">
                  <c:v>3.4450763256602279</c:v>
                </c:pt>
                <c:pt idx="403">
                  <c:v>2.5418937788292704</c:v>
                </c:pt>
                <c:pt idx="404">
                  <c:v>2.4722746860121103</c:v>
                </c:pt>
                <c:pt idx="405">
                  <c:v>11.451211111832329</c:v>
                </c:pt>
                <c:pt idx="406">
                  <c:v>2.3147325934831584</c:v>
                </c:pt>
                <c:pt idx="407">
                  <c:v>2.0306967972229164</c:v>
                </c:pt>
                <c:pt idx="408">
                  <c:v>2.1232106763180205</c:v>
                </c:pt>
                <c:pt idx="409">
                  <c:v>11.146356530303908</c:v>
                </c:pt>
                <c:pt idx="410">
                  <c:v>4.3586436868757836</c:v>
                </c:pt>
                <c:pt idx="411">
                  <c:v>15.489346240719101</c:v>
                </c:pt>
                <c:pt idx="412">
                  <c:v>13.773139206719692</c:v>
                </c:pt>
                <c:pt idx="413">
                  <c:v>3.0732489820306381</c:v>
                </c:pt>
                <c:pt idx="414">
                  <c:v>10.146356530303908</c:v>
                </c:pt>
                <c:pt idx="415">
                  <c:v>2.9975975097846952</c:v>
                </c:pt>
                <c:pt idx="416">
                  <c:v>2.0279059965698845</c:v>
                </c:pt>
                <c:pt idx="417">
                  <c:v>14.414244785478381</c:v>
                </c:pt>
                <c:pt idx="418">
                  <c:v>10.380821783940931</c:v>
                </c:pt>
                <c:pt idx="419">
                  <c:v>2.0672502414091953</c:v>
                </c:pt>
                <c:pt idx="420">
                  <c:v>6.1963972128035039</c:v>
                </c:pt>
                <c:pt idx="421">
                  <c:v>5.923541836158682</c:v>
                </c:pt>
                <c:pt idx="422">
                  <c:v>10.866248611111173</c:v>
                </c:pt>
                <c:pt idx="423">
                  <c:v>7.9967015749320911</c:v>
                </c:pt>
                <c:pt idx="424">
                  <c:v>8.6438561897747253</c:v>
                </c:pt>
                <c:pt idx="425">
                  <c:v>2.3147325934831584</c:v>
                </c:pt>
                <c:pt idx="426">
                  <c:v>2.5491669539619908</c:v>
                </c:pt>
                <c:pt idx="427">
                  <c:v>2.1283816142034344</c:v>
                </c:pt>
                <c:pt idx="428">
                  <c:v>2.1477347618082465</c:v>
                </c:pt>
                <c:pt idx="429">
                  <c:v>6.1963972128035039</c:v>
                </c:pt>
                <c:pt idx="430">
                  <c:v>13.959760497034317</c:v>
                </c:pt>
                <c:pt idx="431">
                  <c:v>8.6438561897747253</c:v>
                </c:pt>
                <c:pt idx="432">
                  <c:v>8.6438561897747253</c:v>
                </c:pt>
                <c:pt idx="433">
                  <c:v>5.3779621298016904</c:v>
                </c:pt>
                <c:pt idx="434">
                  <c:v>4.3219280948873626</c:v>
                </c:pt>
                <c:pt idx="435">
                  <c:v>10.582455645110581</c:v>
                </c:pt>
                <c:pt idx="436">
                  <c:v>10.058893689053569</c:v>
                </c:pt>
                <c:pt idx="437">
                  <c:v>14.840253402578229</c:v>
                </c:pt>
                <c:pt idx="438">
                  <c:v>11.344295907915818</c:v>
                </c:pt>
                <c:pt idx="439">
                  <c:v>13.344295907915818</c:v>
                </c:pt>
                <c:pt idx="440">
                  <c:v>10.91687468418114</c:v>
                </c:pt>
                <c:pt idx="441">
                  <c:v>4.191614949343907</c:v>
                </c:pt>
                <c:pt idx="442">
                  <c:v>7.3808217839409318</c:v>
                </c:pt>
                <c:pt idx="443">
                  <c:v>10.306821202497154</c:v>
                </c:pt>
                <c:pt idx="444">
                  <c:v>12.325680229748469</c:v>
                </c:pt>
                <c:pt idx="445">
                  <c:v>4.5140580165875805</c:v>
                </c:pt>
                <c:pt idx="446">
                  <c:v>2.6420539471407394</c:v>
                </c:pt>
                <c:pt idx="447">
                  <c:v>2.0264722113611908</c:v>
                </c:pt>
                <c:pt idx="448">
                  <c:v>10.228818690495881</c:v>
                </c:pt>
                <c:pt idx="449">
                  <c:v>3.5204737742694427</c:v>
                </c:pt>
                <c:pt idx="450">
                  <c:v>2.9300979867698436</c:v>
                </c:pt>
                <c:pt idx="451">
                  <c:v>14.041887263747878</c:v>
                </c:pt>
                <c:pt idx="452">
                  <c:v>11.344295907915818</c:v>
                </c:pt>
                <c:pt idx="453">
                  <c:v>4.4115653073720393</c:v>
                </c:pt>
                <c:pt idx="454">
                  <c:v>2.0874628412503395</c:v>
                </c:pt>
                <c:pt idx="455">
                  <c:v>12.501837184902296</c:v>
                </c:pt>
                <c:pt idx="456">
                  <c:v>10.582455645110581</c:v>
                </c:pt>
                <c:pt idx="457">
                  <c:v>4.899695094204314</c:v>
                </c:pt>
                <c:pt idx="458">
                  <c:v>10.643856189774725</c:v>
                </c:pt>
                <c:pt idx="459">
                  <c:v>9.965784284662087</c:v>
                </c:pt>
                <c:pt idx="460">
                  <c:v>12.26834705468252</c:v>
                </c:pt>
                <c:pt idx="461">
                  <c:v>13.238802779068502</c:v>
                </c:pt>
                <c:pt idx="462">
                  <c:v>7.1292830169449664</c:v>
                </c:pt>
                <c:pt idx="463">
                  <c:v>4.4739311883324122</c:v>
                </c:pt>
                <c:pt idx="464">
                  <c:v>9.6438561897747253</c:v>
                </c:pt>
                <c:pt idx="465">
                  <c:v>14.162181497465591</c:v>
                </c:pt>
                <c:pt idx="466">
                  <c:v>2.9173525344271427</c:v>
                </c:pt>
                <c:pt idx="467">
                  <c:v>11.306821202497154</c:v>
                </c:pt>
                <c:pt idx="468">
                  <c:v>3.8434652154668849</c:v>
                </c:pt>
                <c:pt idx="469">
                  <c:v>2.7479674460985111</c:v>
                </c:pt>
                <c:pt idx="470">
                  <c:v>2.3201258522533768</c:v>
                </c:pt>
                <c:pt idx="471">
                  <c:v>5.6828982905030232</c:v>
                </c:pt>
                <c:pt idx="472">
                  <c:v>2.9634741239748865</c:v>
                </c:pt>
                <c:pt idx="473">
                  <c:v>2.5683620171428343</c:v>
                </c:pt>
                <c:pt idx="474">
                  <c:v>5.9712506798303586</c:v>
                </c:pt>
                <c:pt idx="475">
                  <c:v>4.8846427622084656</c:v>
                </c:pt>
                <c:pt idx="476">
                  <c:v>12.124982879511341</c:v>
                </c:pt>
                <c:pt idx="477">
                  <c:v>13.26834705468252</c:v>
                </c:pt>
                <c:pt idx="478">
                  <c:v>10.228818690495881</c:v>
                </c:pt>
                <c:pt idx="479">
                  <c:v>4.3839890630196141</c:v>
                </c:pt>
                <c:pt idx="480">
                  <c:v>13.724229606238746</c:v>
                </c:pt>
                <c:pt idx="481">
                  <c:v>12.965784284662087</c:v>
                </c:pt>
                <c:pt idx="482">
                  <c:v>2.2941831044044587</c:v>
                </c:pt>
                <c:pt idx="483">
                  <c:v>2.3001394061220757</c:v>
                </c:pt>
                <c:pt idx="484">
                  <c:v>3.6436758641647295</c:v>
                </c:pt>
                <c:pt idx="485">
                  <c:v>3.602036014080098</c:v>
                </c:pt>
                <c:pt idx="486">
                  <c:v>4.1189602576255471</c:v>
                </c:pt>
                <c:pt idx="487">
                  <c:v>12.362674437230671</c:v>
                </c:pt>
                <c:pt idx="488">
                  <c:v>4.3490552729102268</c:v>
                </c:pt>
                <c:pt idx="489">
                  <c:v>3.6087655253063629</c:v>
                </c:pt>
                <c:pt idx="490">
                  <c:v>4.0826618549865188</c:v>
                </c:pt>
                <c:pt idx="491">
                  <c:v>12.582455645110581</c:v>
                </c:pt>
                <c:pt idx="492">
                  <c:v>6.6438561897747253</c:v>
                </c:pt>
                <c:pt idx="493">
                  <c:v>10.866248611111173</c:v>
                </c:pt>
                <c:pt idx="494">
                  <c:v>4.146144882824486</c:v>
                </c:pt>
                <c:pt idx="495">
                  <c:v>3.445076325660227</c:v>
                </c:pt>
                <c:pt idx="496">
                  <c:v>-0.55215635563791443</c:v>
                </c:pt>
                <c:pt idx="497">
                  <c:v>0.39422966069690524</c:v>
                </c:pt>
                <c:pt idx="498">
                  <c:v>-2.7480736422106852E-2</c:v>
                </c:pt>
                <c:pt idx="499">
                  <c:v>-8.4316819467470765</c:v>
                </c:pt>
                <c:pt idx="500">
                  <c:v>-1.0489096004809466</c:v>
                </c:pt>
                <c:pt idx="501">
                  <c:v>-1.501510740756308</c:v>
                </c:pt>
                <c:pt idx="502">
                  <c:v>-0.14465824283188236</c:v>
                </c:pt>
                <c:pt idx="503">
                  <c:v>1.0433274316641004</c:v>
                </c:pt>
                <c:pt idx="504">
                  <c:v>-0.92861316280470152</c:v>
                </c:pt>
                <c:pt idx="505">
                  <c:v>-0.11783649029385813</c:v>
                </c:pt>
                <c:pt idx="506">
                  <c:v>0.87341253042567757</c:v>
                </c:pt>
                <c:pt idx="507">
                  <c:v>-11.229219383469125</c:v>
                </c:pt>
                <c:pt idx="508">
                  <c:v>-0.76004920727924752</c:v>
                </c:pt>
                <c:pt idx="509">
                  <c:v>-0.2217058323688724</c:v>
                </c:pt>
                <c:pt idx="510">
                  <c:v>12.853374540203168</c:v>
                </c:pt>
                <c:pt idx="511">
                  <c:v>0.20431708416952815</c:v>
                </c:pt>
                <c:pt idx="512">
                  <c:v>-0.99977806398834956</c:v>
                </c:pt>
                <c:pt idx="513">
                  <c:v>-0.30255367221817026</c:v>
                </c:pt>
                <c:pt idx="514">
                  <c:v>0.98207809200273777</c:v>
                </c:pt>
                <c:pt idx="515">
                  <c:v>0.3870231231092473</c:v>
                </c:pt>
                <c:pt idx="516">
                  <c:v>-0.3542834681997476</c:v>
                </c:pt>
                <c:pt idx="517">
                  <c:v>1.1435908536288502</c:v>
                </c:pt>
                <c:pt idx="518">
                  <c:v>9.0606959316875546</c:v>
                </c:pt>
                <c:pt idx="519">
                  <c:v>12.840384550711667</c:v>
                </c:pt>
                <c:pt idx="520">
                  <c:v>-0.24935946893671709</c:v>
                </c:pt>
                <c:pt idx="521">
                  <c:v>-0.73696559416620622</c:v>
                </c:pt>
                <c:pt idx="522">
                  <c:v>-8.3837042924740537</c:v>
                </c:pt>
                <c:pt idx="523">
                  <c:v>-8.0624959257337636</c:v>
                </c:pt>
                <c:pt idx="524">
                  <c:v>0.63542756770414399</c:v>
                </c:pt>
                <c:pt idx="525">
                  <c:v>-8.0624959257337636</c:v>
                </c:pt>
                <c:pt idx="526">
                  <c:v>-5.7135696239826945</c:v>
                </c:pt>
                <c:pt idx="527">
                  <c:v>-10.644457187509261</c:v>
                </c:pt>
                <c:pt idx="528">
                  <c:v>13.047635173725032</c:v>
                </c:pt>
                <c:pt idx="529">
                  <c:v>10.917372079476841</c:v>
                </c:pt>
                <c:pt idx="530">
                  <c:v>9.0606959316875546</c:v>
                </c:pt>
                <c:pt idx="531">
                  <c:v>-1.4146619050352582</c:v>
                </c:pt>
                <c:pt idx="532">
                  <c:v>-14.55076682267522</c:v>
                </c:pt>
                <c:pt idx="533">
                  <c:v>8.0624959257337636</c:v>
                </c:pt>
                <c:pt idx="534">
                  <c:v>-7.5767419939161877</c:v>
                </c:pt>
                <c:pt idx="535">
                  <c:v>-9.3822637581148367</c:v>
                </c:pt>
                <c:pt idx="536">
                  <c:v>11.22901905089352</c:v>
                </c:pt>
                <c:pt idx="537">
                  <c:v>8.8683081332894673</c:v>
                </c:pt>
                <c:pt idx="538">
                  <c:v>8.3822637581148367</c:v>
                </c:pt>
                <c:pt idx="539">
                  <c:v>-0.65194789027266686</c:v>
                </c:pt>
                <c:pt idx="540">
                  <c:v>-13.468369487109527</c:v>
                </c:pt>
                <c:pt idx="541">
                  <c:v>-6.0732489820306386</c:v>
                </c:pt>
                <c:pt idx="542">
                  <c:v>-7.0660891904577721</c:v>
                </c:pt>
                <c:pt idx="543">
                  <c:v>0.72142862136301633</c:v>
                </c:pt>
                <c:pt idx="544">
                  <c:v>11.8663774174182</c:v>
                </c:pt>
                <c:pt idx="545">
                  <c:v>8.3822637581148367</c:v>
                </c:pt>
                <c:pt idx="546">
                  <c:v>-14.429581095860785</c:v>
                </c:pt>
                <c:pt idx="547">
                  <c:v>1.0458036896131251</c:v>
                </c:pt>
                <c:pt idx="548">
                  <c:v>5.08746284125034</c:v>
                </c:pt>
                <c:pt idx="549">
                  <c:v>-3.2349796751225552</c:v>
                </c:pt>
                <c:pt idx="550">
                  <c:v>0.28197596948725395</c:v>
                </c:pt>
                <c:pt idx="551">
                  <c:v>-8.0170348683983331E-2</c:v>
                </c:pt>
                <c:pt idx="552">
                  <c:v>-7.6486571760385464</c:v>
                </c:pt>
                <c:pt idx="553">
                  <c:v>-6.5494638194997705</c:v>
                </c:pt>
                <c:pt idx="554">
                  <c:v>9.2304207950923818</c:v>
                </c:pt>
                <c:pt idx="555">
                  <c:v>4.3692338096657197</c:v>
                </c:pt>
                <c:pt idx="556">
                  <c:v>-9.229619965185119</c:v>
                </c:pt>
                <c:pt idx="557">
                  <c:v>10.307580315927396</c:v>
                </c:pt>
                <c:pt idx="558">
                  <c:v>0.20281688299968678</c:v>
                </c:pt>
                <c:pt idx="559">
                  <c:v>-3.7358540145788623</c:v>
                </c:pt>
                <c:pt idx="560">
                  <c:v>0.30718150951817602</c:v>
                </c:pt>
                <c:pt idx="561">
                  <c:v>0.25153876699596439</c:v>
                </c:pt>
                <c:pt idx="562">
                  <c:v>0.41078802627748595</c:v>
                </c:pt>
                <c:pt idx="563">
                  <c:v>9.9667457608995313</c:v>
                </c:pt>
                <c:pt idx="564">
                  <c:v>12.434106928609955</c:v>
                </c:pt>
                <c:pt idx="565">
                  <c:v>9.3822637581148367</c:v>
                </c:pt>
                <c:pt idx="566">
                  <c:v>-10.229619965185119</c:v>
                </c:pt>
                <c:pt idx="567">
                  <c:v>0.45943161863729748</c:v>
                </c:pt>
                <c:pt idx="568">
                  <c:v>-9.0606959316875546</c:v>
                </c:pt>
                <c:pt idx="569">
                  <c:v>-0.37323896146737939</c:v>
                </c:pt>
                <c:pt idx="570">
                  <c:v>0.82823365173352026</c:v>
                </c:pt>
                <c:pt idx="571">
                  <c:v>2.4150374992788439</c:v>
                </c:pt>
                <c:pt idx="572">
                  <c:v>-8.6462586799900301</c:v>
                </c:pt>
                <c:pt idx="573">
                  <c:v>-11.344665782303407</c:v>
                </c:pt>
                <c:pt idx="574">
                  <c:v>0.76533678179865472</c:v>
                </c:pt>
                <c:pt idx="575">
                  <c:v>-0.27550245157553749</c:v>
                </c:pt>
                <c:pt idx="576">
                  <c:v>-1.8289619707637308</c:v>
                </c:pt>
                <c:pt idx="577">
                  <c:v>-12.702894141119387</c:v>
                </c:pt>
                <c:pt idx="578">
                  <c:v>0.29639300278022485</c:v>
                </c:pt>
                <c:pt idx="579">
                  <c:v>0.21931302840447622</c:v>
                </c:pt>
                <c:pt idx="580">
                  <c:v>5.9228321394775394</c:v>
                </c:pt>
                <c:pt idx="581">
                  <c:v>0.89085826881247465</c:v>
                </c:pt>
                <c:pt idx="582">
                  <c:v>13.75933340719466</c:v>
                </c:pt>
                <c:pt idx="583">
                  <c:v>9.5268252350798548</c:v>
                </c:pt>
                <c:pt idx="584">
                  <c:v>-0.25947658642060434</c:v>
                </c:pt>
                <c:pt idx="585">
                  <c:v>5.0826618549865179</c:v>
                </c:pt>
                <c:pt idx="586">
                  <c:v>8.8479873348022237E-2</c:v>
                </c:pt>
                <c:pt idx="587">
                  <c:v>4.0036018619542597</c:v>
                </c:pt>
                <c:pt idx="588">
                  <c:v>-0.15200309344504997</c:v>
                </c:pt>
                <c:pt idx="589">
                  <c:v>-4.463283944132904</c:v>
                </c:pt>
                <c:pt idx="590">
                  <c:v>0.11856706615640274</c:v>
                </c:pt>
                <c:pt idx="591">
                  <c:v>-2.2074162137636564</c:v>
                </c:pt>
                <c:pt idx="592">
                  <c:v>-4.4612692957975854E-2</c:v>
                </c:pt>
                <c:pt idx="593">
                  <c:v>3.8073549220576046</c:v>
                </c:pt>
                <c:pt idx="594">
                  <c:v>0.41423622458960502</c:v>
                </c:pt>
                <c:pt idx="595">
                  <c:v>-8.6462586799900301</c:v>
                </c:pt>
                <c:pt idx="596">
                  <c:v>-6.9304488850894899</c:v>
                </c:pt>
                <c:pt idx="597">
                  <c:v>8.0624959257337636</c:v>
                </c:pt>
                <c:pt idx="598">
                  <c:v>0.49185309632967444</c:v>
                </c:pt>
                <c:pt idx="599">
                  <c:v>-0.88981708224957679</c:v>
                </c:pt>
                <c:pt idx="600">
                  <c:v>-7.6486571760385464</c:v>
                </c:pt>
                <c:pt idx="601">
                  <c:v>-0.44579975304953051</c:v>
                </c:pt>
                <c:pt idx="602">
                  <c:v>9.0606959316875546</c:v>
                </c:pt>
                <c:pt idx="603">
                  <c:v>-0.43295940727610649</c:v>
                </c:pt>
                <c:pt idx="604">
                  <c:v>3.1531652168419697</c:v>
                </c:pt>
                <c:pt idx="605">
                  <c:v>11.759472121202835</c:v>
                </c:pt>
                <c:pt idx="606">
                  <c:v>-0.17419333307911616</c:v>
                </c:pt>
                <c:pt idx="607">
                  <c:v>0.18762700317577155</c:v>
                </c:pt>
                <c:pt idx="608">
                  <c:v>-6.0732489820306386</c:v>
                </c:pt>
                <c:pt idx="609">
                  <c:v>0.93182849735842099</c:v>
                </c:pt>
                <c:pt idx="610">
                  <c:v>-1.4126350090635393</c:v>
                </c:pt>
                <c:pt idx="611">
                  <c:v>-1.2115041051937121</c:v>
                </c:pt>
                <c:pt idx="612">
                  <c:v>-1.4589808468664407</c:v>
                </c:pt>
                <c:pt idx="613">
                  <c:v>1.2313261438851317E-2</c:v>
                </c:pt>
                <c:pt idx="614">
                  <c:v>-0.53605290024020991</c:v>
                </c:pt>
                <c:pt idx="615">
                  <c:v>2.5739913829001524</c:v>
                </c:pt>
                <c:pt idx="616">
                  <c:v>1.4405725913859815</c:v>
                </c:pt>
                <c:pt idx="617">
                  <c:v>1.1926450779423958</c:v>
                </c:pt>
                <c:pt idx="618">
                  <c:v>10.059344460824425</c:v>
                </c:pt>
                <c:pt idx="619">
                  <c:v>0</c:v>
                </c:pt>
                <c:pt idx="620">
                  <c:v>0.69389687227432029</c:v>
                </c:pt>
                <c:pt idx="621">
                  <c:v>1.1857572202201101</c:v>
                </c:pt>
                <c:pt idx="622">
                  <c:v>8.3837042924740537</c:v>
                </c:pt>
                <c:pt idx="623">
                  <c:v>-6.0732489820306386</c:v>
                </c:pt>
                <c:pt idx="624">
                  <c:v>0.31034012061215049</c:v>
                </c:pt>
                <c:pt idx="625">
                  <c:v>-1.3284414018460367</c:v>
                </c:pt>
                <c:pt idx="626">
                  <c:v>-0.59337474053735684</c:v>
                </c:pt>
                <c:pt idx="627">
                  <c:v>-0.10691520391651155</c:v>
                </c:pt>
                <c:pt idx="628">
                  <c:v>1.8324721866721561</c:v>
                </c:pt>
                <c:pt idx="629">
                  <c:v>5.3959286763311392</c:v>
                </c:pt>
                <c:pt idx="630">
                  <c:v>10.583082767502933</c:v>
                </c:pt>
                <c:pt idx="631">
                  <c:v>-5.0874628412503391</c:v>
                </c:pt>
                <c:pt idx="632">
                  <c:v>0.25096157353321902</c:v>
                </c:pt>
                <c:pt idx="633">
                  <c:v>0.27612440527423759</c:v>
                </c:pt>
                <c:pt idx="634">
                  <c:v>-9.5189809291704002</c:v>
                </c:pt>
                <c:pt idx="635">
                  <c:v>12.745464248276845</c:v>
                </c:pt>
                <c:pt idx="636">
                  <c:v>-1.8001594206533997</c:v>
                </c:pt>
                <c:pt idx="637">
                  <c:v>2.7369655941662061</c:v>
                </c:pt>
                <c:pt idx="638">
                  <c:v>9.0606959316875546</c:v>
                </c:pt>
                <c:pt idx="639">
                  <c:v>-8.3837042924740537</c:v>
                </c:pt>
                <c:pt idx="640">
                  <c:v>-7.0660891904577721</c:v>
                </c:pt>
                <c:pt idx="641">
                  <c:v>-7.6486571760385464</c:v>
                </c:pt>
                <c:pt idx="642">
                  <c:v>0.27301849440641612</c:v>
                </c:pt>
                <c:pt idx="643">
                  <c:v>-12.013322673425447</c:v>
                </c:pt>
                <c:pt idx="644">
                  <c:v>11.076815597050832</c:v>
                </c:pt>
                <c:pt idx="645">
                  <c:v>-0.5719063478957096</c:v>
                </c:pt>
                <c:pt idx="646">
                  <c:v>-5.825757787471229</c:v>
                </c:pt>
                <c:pt idx="647">
                  <c:v>11.644156719937438</c:v>
                </c:pt>
                <c:pt idx="648">
                  <c:v>-13.518366292763266</c:v>
                </c:pt>
                <c:pt idx="649">
                  <c:v>-10.866506212226202</c:v>
                </c:pt>
                <c:pt idx="650">
                  <c:v>-12.287712379549451</c:v>
                </c:pt>
                <c:pt idx="651">
                  <c:v>0.29661700635817501</c:v>
                </c:pt>
                <c:pt idx="652">
                  <c:v>-8.0624959257337636</c:v>
                </c:pt>
                <c:pt idx="653">
                  <c:v>2.1935733025991997</c:v>
                </c:pt>
                <c:pt idx="654">
                  <c:v>0.83824893000338807</c:v>
                </c:pt>
                <c:pt idx="655">
                  <c:v>-1.0588936890535687</c:v>
                </c:pt>
                <c:pt idx="656">
                  <c:v>2.9381499997155869</c:v>
                </c:pt>
                <c:pt idx="657">
                  <c:v>-13.621174279305276</c:v>
                </c:pt>
                <c:pt idx="658">
                  <c:v>-9.7604427459966399</c:v>
                </c:pt>
                <c:pt idx="659">
                  <c:v>-6.9108925261660152</c:v>
                </c:pt>
                <c:pt idx="660">
                  <c:v>-5.9228321394775394</c:v>
                </c:pt>
                <c:pt idx="661">
                  <c:v>0.16408236040592139</c:v>
                </c:pt>
                <c:pt idx="662">
                  <c:v>13.773173556192697</c:v>
                </c:pt>
                <c:pt idx="663">
                  <c:v>-1.9995647884952144</c:v>
                </c:pt>
                <c:pt idx="664">
                  <c:v>11.813914767907184</c:v>
                </c:pt>
                <c:pt idx="665">
                  <c:v>0.14295795384204282</c:v>
                </c:pt>
                <c:pt idx="666">
                  <c:v>-1.2478188808588508</c:v>
                </c:pt>
                <c:pt idx="667">
                  <c:v>11.188588845707349</c:v>
                </c:pt>
                <c:pt idx="668">
                  <c:v>2.3423921974470781</c:v>
                </c:pt>
                <c:pt idx="669">
                  <c:v>2.753218836219629</c:v>
                </c:pt>
                <c:pt idx="670">
                  <c:v>9.3815429511845849</c:v>
                </c:pt>
                <c:pt idx="671">
                  <c:v>0.13039663725567516</c:v>
                </c:pt>
                <c:pt idx="672">
                  <c:v>-6.0732489820306386</c:v>
                </c:pt>
                <c:pt idx="673">
                  <c:v>-1.1480011628875537</c:v>
                </c:pt>
                <c:pt idx="674">
                  <c:v>3.714921094845824</c:v>
                </c:pt>
                <c:pt idx="675">
                  <c:v>4.7725895038969277</c:v>
                </c:pt>
                <c:pt idx="676">
                  <c:v>1.0001898158072458</c:v>
                </c:pt>
                <c:pt idx="677">
                  <c:v>-16.201013513512379</c:v>
                </c:pt>
                <c:pt idx="678">
                  <c:v>-16.781709756854905</c:v>
                </c:pt>
                <c:pt idx="679">
                  <c:v>6.0732489820306386</c:v>
                </c:pt>
                <c:pt idx="680">
                  <c:v>-15.980742062681269</c:v>
                </c:pt>
                <c:pt idx="681">
                  <c:v>-9.5189809291704002</c:v>
                </c:pt>
                <c:pt idx="682">
                  <c:v>8.3837042924740537</c:v>
                </c:pt>
                <c:pt idx="683">
                  <c:v>-0.98924694370312549</c:v>
                </c:pt>
                <c:pt idx="684">
                  <c:v>4.7725895038969277</c:v>
                </c:pt>
                <c:pt idx="685">
                  <c:v>5.1422342996587647</c:v>
                </c:pt>
                <c:pt idx="686">
                  <c:v>0.55761201257620097</c:v>
                </c:pt>
                <c:pt idx="687">
                  <c:v>-1.3914249420568934</c:v>
                </c:pt>
                <c:pt idx="688">
                  <c:v>-13.198496199943916</c:v>
                </c:pt>
                <c:pt idx="689">
                  <c:v>-12.325773908203155</c:v>
                </c:pt>
                <c:pt idx="690">
                  <c:v>-9.6450579349844787</c:v>
                </c:pt>
                <c:pt idx="691">
                  <c:v>9.0606959316875546</c:v>
                </c:pt>
                <c:pt idx="692">
                  <c:v>4.3457748368417306</c:v>
                </c:pt>
                <c:pt idx="693">
                  <c:v>-8.0606959316875546</c:v>
                </c:pt>
                <c:pt idx="694">
                  <c:v>9.0597950917951025</c:v>
                </c:pt>
                <c:pt idx="695">
                  <c:v>-2.7657468917998553</c:v>
                </c:pt>
                <c:pt idx="696">
                  <c:v>7.6462586799900292</c:v>
                </c:pt>
                <c:pt idx="697">
                  <c:v>5.3457748368417297</c:v>
                </c:pt>
                <c:pt idx="698">
                  <c:v>-8.6462586799900301</c:v>
                </c:pt>
                <c:pt idx="699">
                  <c:v>0.99919917009273762</c:v>
                </c:pt>
                <c:pt idx="700">
                  <c:v>1.2046620427176133</c:v>
                </c:pt>
                <c:pt idx="701">
                  <c:v>-0.99227312727708539</c:v>
                </c:pt>
                <c:pt idx="702">
                  <c:v>-10.936637939002571</c:v>
                </c:pt>
                <c:pt idx="703">
                  <c:v>9.1138288171043635E-2</c:v>
                </c:pt>
                <c:pt idx="704">
                  <c:v>-9.5196362528432132</c:v>
                </c:pt>
                <c:pt idx="705">
                  <c:v>-7.0660891904577721</c:v>
                </c:pt>
                <c:pt idx="706">
                  <c:v>-10.229219383469125</c:v>
                </c:pt>
                <c:pt idx="707">
                  <c:v>-13.773207904847887</c:v>
                </c:pt>
                <c:pt idx="708">
                  <c:v>1.3176151020162798</c:v>
                </c:pt>
                <c:pt idx="709">
                  <c:v>14.550786859688905</c:v>
                </c:pt>
                <c:pt idx="710">
                  <c:v>-9.0597950917951025</c:v>
                </c:pt>
                <c:pt idx="711">
                  <c:v>-12.43402002712266</c:v>
                </c:pt>
                <c:pt idx="712">
                  <c:v>-11.098909367901449</c:v>
                </c:pt>
                <c:pt idx="713">
                  <c:v>-11.058893689053569</c:v>
                </c:pt>
                <c:pt idx="714">
                  <c:v>0.12928301694496647</c:v>
                </c:pt>
                <c:pt idx="715">
                  <c:v>-11.518489240994933</c:v>
                </c:pt>
                <c:pt idx="716">
                  <c:v>10.059795091795101</c:v>
                </c:pt>
                <c:pt idx="717">
                  <c:v>-7.7392180458975854</c:v>
                </c:pt>
                <c:pt idx="718">
                  <c:v>-5.0874628412503391</c:v>
                </c:pt>
                <c:pt idx="719">
                  <c:v>4.7548875021634691</c:v>
                </c:pt>
                <c:pt idx="720">
                  <c:v>-13.188279751964144</c:v>
                </c:pt>
                <c:pt idx="721">
                  <c:v>-11.103506382011545</c:v>
                </c:pt>
                <c:pt idx="722">
                  <c:v>-11.188588845707349</c:v>
                </c:pt>
                <c:pt idx="723">
                  <c:v>8.6462586799900301</c:v>
                </c:pt>
                <c:pt idx="724">
                  <c:v>8.3837042924740537</c:v>
                </c:pt>
                <c:pt idx="725">
                  <c:v>0.99640075894593194</c:v>
                </c:pt>
                <c:pt idx="726">
                  <c:v>-8.3837042924740537</c:v>
                </c:pt>
                <c:pt idx="727">
                  <c:v>7.6486571760385464</c:v>
                </c:pt>
                <c:pt idx="728">
                  <c:v>0.23670025802033148</c:v>
                </c:pt>
                <c:pt idx="729">
                  <c:v>-2.3984960485165466E-3</c:v>
                </c:pt>
                <c:pt idx="730">
                  <c:v>-7.9714872019776033</c:v>
                </c:pt>
                <c:pt idx="731">
                  <c:v>-1.5730096979593908</c:v>
                </c:pt>
                <c:pt idx="732">
                  <c:v>-0.88135550350138092</c:v>
                </c:pt>
                <c:pt idx="733">
                  <c:v>-9.0606959316875546</c:v>
                </c:pt>
                <c:pt idx="734">
                  <c:v>-10.146780789986687</c:v>
                </c:pt>
                <c:pt idx="735">
                  <c:v>-8.0606959316875546</c:v>
                </c:pt>
                <c:pt idx="736">
                  <c:v>-3.5932647240082202E-3</c:v>
                </c:pt>
                <c:pt idx="737">
                  <c:v>9.5189809291704002</c:v>
                </c:pt>
                <c:pt idx="738">
                  <c:v>13.965814340495692</c:v>
                </c:pt>
                <c:pt idx="739">
                  <c:v>-0.58496250072115652</c:v>
                </c:pt>
                <c:pt idx="740">
                  <c:v>-0.23458547321468395</c:v>
                </c:pt>
                <c:pt idx="741">
                  <c:v>-6.8286654283030161</c:v>
                </c:pt>
                <c:pt idx="742">
                  <c:v>-0.18786001537701938</c:v>
                </c:pt>
                <c:pt idx="743">
                  <c:v>-0.10690529621536519</c:v>
                </c:pt>
                <c:pt idx="744">
                  <c:v>6.0732489820306386</c:v>
                </c:pt>
                <c:pt idx="745">
                  <c:v>-8.3837042924740537</c:v>
                </c:pt>
                <c:pt idx="746">
                  <c:v>1.8732673727063873</c:v>
                </c:pt>
                <c:pt idx="747">
                  <c:v>0.41503749927884348</c:v>
                </c:pt>
                <c:pt idx="748">
                  <c:v>2.6918777046376681</c:v>
                </c:pt>
                <c:pt idx="749">
                  <c:v>0.91427012597411605</c:v>
                </c:pt>
                <c:pt idx="750">
                  <c:v>0.96000193206808138</c:v>
                </c:pt>
                <c:pt idx="751">
                  <c:v>-2.8744691179161412</c:v>
                </c:pt>
                <c:pt idx="752">
                  <c:v>-0.25153876699596428</c:v>
                </c:pt>
                <c:pt idx="753">
                  <c:v>3.8073549220576046</c:v>
                </c:pt>
                <c:pt idx="754">
                  <c:v>0.93859945533585665</c:v>
                </c:pt>
                <c:pt idx="755">
                  <c:v>-1.0074174715624831</c:v>
                </c:pt>
                <c:pt idx="756">
                  <c:v>-2.5963672639934057</c:v>
                </c:pt>
                <c:pt idx="757">
                  <c:v>-6.0675282878747447</c:v>
                </c:pt>
                <c:pt idx="758">
                  <c:v>1.628031222613042</c:v>
                </c:pt>
                <c:pt idx="759">
                  <c:v>1.874219338437795</c:v>
                </c:pt>
                <c:pt idx="760">
                  <c:v>-9.7847323398144365E-2</c:v>
                </c:pt>
                <c:pt idx="761">
                  <c:v>0.34395440121736093</c:v>
                </c:pt>
                <c:pt idx="762">
                  <c:v>5.3457748368417297</c:v>
                </c:pt>
                <c:pt idx="763">
                  <c:v>2.8037526853774084</c:v>
                </c:pt>
                <c:pt idx="764">
                  <c:v>-0.80513709680778556</c:v>
                </c:pt>
                <c:pt idx="765">
                  <c:v>0.4843001617159578</c:v>
                </c:pt>
                <c:pt idx="766">
                  <c:v>0.51045706435752658</c:v>
                </c:pt>
                <c:pt idx="767">
                  <c:v>-14.376306302818438</c:v>
                </c:pt>
                <c:pt idx="768">
                  <c:v>-5.0373079088933492</c:v>
                </c:pt>
                <c:pt idx="769">
                  <c:v>-9.3822637581148367</c:v>
                </c:pt>
                <c:pt idx="770">
                  <c:v>0.50846436324711286</c:v>
                </c:pt>
                <c:pt idx="771">
                  <c:v>-12.081261502082024</c:v>
                </c:pt>
                <c:pt idx="772">
                  <c:v>-0.47704716155426857</c:v>
                </c:pt>
                <c:pt idx="773">
                  <c:v>-0.64533511870063787</c:v>
                </c:pt>
                <c:pt idx="774">
                  <c:v>-10.582455645110581</c:v>
                </c:pt>
                <c:pt idx="775">
                  <c:v>6.0599238176520585</c:v>
                </c:pt>
                <c:pt idx="776">
                  <c:v>2.5678813591204341</c:v>
                </c:pt>
                <c:pt idx="777">
                  <c:v>9.9535673550914375E-2</c:v>
                </c:pt>
                <c:pt idx="778">
                  <c:v>3.1109536458364984</c:v>
                </c:pt>
                <c:pt idx="779">
                  <c:v>0.84080140515074631</c:v>
                </c:pt>
                <c:pt idx="780">
                  <c:v>0.36405357056003906</c:v>
                </c:pt>
                <c:pt idx="781">
                  <c:v>-15.530579063234072</c:v>
                </c:pt>
                <c:pt idx="782">
                  <c:v>-0.32622823232098758</c:v>
                </c:pt>
                <c:pt idx="783">
                  <c:v>1.1939613311525167E-2</c:v>
                </c:pt>
                <c:pt idx="784">
                  <c:v>-0.24257030327407786</c:v>
                </c:pt>
                <c:pt idx="785">
                  <c:v>-4.6542585937030027E-2</c:v>
                </c:pt>
                <c:pt idx="786">
                  <c:v>-0.32192809488736268</c:v>
                </c:pt>
                <c:pt idx="787">
                  <c:v>-9.2304207950923818</c:v>
                </c:pt>
                <c:pt idx="788">
                  <c:v>0.25246923787045494</c:v>
                </c:pt>
                <c:pt idx="789">
                  <c:v>-0.47643804394298755</c:v>
                </c:pt>
                <c:pt idx="790">
                  <c:v>0.59400764032416309</c:v>
                </c:pt>
                <c:pt idx="791">
                  <c:v>-0.51898846331775239</c:v>
                </c:pt>
                <c:pt idx="792">
                  <c:v>1.1604646721932466</c:v>
                </c:pt>
                <c:pt idx="793">
                  <c:v>-8.0351371127216105</c:v>
                </c:pt>
                <c:pt idx="794">
                  <c:v>0.72792045456319943</c:v>
                </c:pt>
                <c:pt idx="795">
                  <c:v>-1.1253910191461184E-2</c:v>
                </c:pt>
                <c:pt idx="796">
                  <c:v>1.6359376410662094</c:v>
                </c:pt>
                <c:pt idx="797">
                  <c:v>-0.16474476233663204</c:v>
                </c:pt>
                <c:pt idx="798">
                  <c:v>2.0814740612065035</c:v>
                </c:pt>
                <c:pt idx="799">
                  <c:v>-5.6492494485449436</c:v>
                </c:pt>
                <c:pt idx="800">
                  <c:v>8.0606959316875546</c:v>
                </c:pt>
                <c:pt idx="801">
                  <c:v>1.2906771609029224</c:v>
                </c:pt>
                <c:pt idx="802">
                  <c:v>0.40147277169704099</c:v>
                </c:pt>
                <c:pt idx="803">
                  <c:v>8.8672787397096631</c:v>
                </c:pt>
                <c:pt idx="804">
                  <c:v>-7.8711976014040896E-2</c:v>
                </c:pt>
                <c:pt idx="805">
                  <c:v>0.11547721741993618</c:v>
                </c:pt>
                <c:pt idx="806">
                  <c:v>0.70043971814109218</c:v>
                </c:pt>
                <c:pt idx="807">
                  <c:v>-4.4469158041689676</c:v>
                </c:pt>
                <c:pt idx="808">
                  <c:v>-4.5789150932958815E-2</c:v>
                </c:pt>
                <c:pt idx="809">
                  <c:v>0.26829013128528878</c:v>
                </c:pt>
                <c:pt idx="810">
                  <c:v>-0.85190136101086589</c:v>
                </c:pt>
                <c:pt idx="811">
                  <c:v>10.146356530303908</c:v>
                </c:pt>
                <c:pt idx="812">
                  <c:v>1.7004397181410922</c:v>
                </c:pt>
                <c:pt idx="813">
                  <c:v>-4.3692338096657197</c:v>
                </c:pt>
                <c:pt idx="814">
                  <c:v>0.21872050527715661</c:v>
                </c:pt>
                <c:pt idx="815">
                  <c:v>-0.29956028185890765</c:v>
                </c:pt>
                <c:pt idx="816">
                  <c:v>1.0656879030672417</c:v>
                </c:pt>
                <c:pt idx="817">
                  <c:v>0.52973298000076385</c:v>
                </c:pt>
                <c:pt idx="818">
                  <c:v>0.76184026280523554</c:v>
                </c:pt>
                <c:pt idx="819">
                  <c:v>3.8073549220576046</c:v>
                </c:pt>
                <c:pt idx="820">
                  <c:v>6.0732489820306386</c:v>
                </c:pt>
                <c:pt idx="821">
                  <c:v>-5.3457748368417297</c:v>
                </c:pt>
                <c:pt idx="822">
                  <c:v>0.37196877738695772</c:v>
                </c:pt>
                <c:pt idx="823">
                  <c:v>4.2551410036761608</c:v>
                </c:pt>
                <c:pt idx="824">
                  <c:v>0.2790777905942462</c:v>
                </c:pt>
                <c:pt idx="825">
                  <c:v>-10.703038388986418</c:v>
                </c:pt>
                <c:pt idx="826">
                  <c:v>-1.3948596173412133</c:v>
                </c:pt>
                <c:pt idx="827">
                  <c:v>8.0624959257337636</c:v>
                </c:pt>
                <c:pt idx="828">
                  <c:v>-0.50695998871988301</c:v>
                </c:pt>
                <c:pt idx="829">
                  <c:v>0.23703919730084938</c:v>
                </c:pt>
                <c:pt idx="830">
                  <c:v>-0.32862274746137066</c:v>
                </c:pt>
                <c:pt idx="831">
                  <c:v>-0.71311885221183846</c:v>
                </c:pt>
                <c:pt idx="832">
                  <c:v>0.45445218039218749</c:v>
                </c:pt>
                <c:pt idx="833">
                  <c:v>-0.46243202534972061</c:v>
                </c:pt>
                <c:pt idx="834">
                  <c:v>-2.9379984576013212</c:v>
                </c:pt>
                <c:pt idx="835">
                  <c:v>0.30812229536233166</c:v>
                </c:pt>
                <c:pt idx="836">
                  <c:v>-0.87392299418592345</c:v>
                </c:pt>
                <c:pt idx="837">
                  <c:v>-0.30745761207902911</c:v>
                </c:pt>
                <c:pt idx="838">
                  <c:v>4.3692338096657197</c:v>
                </c:pt>
                <c:pt idx="839">
                  <c:v>-1.931148824489032</c:v>
                </c:pt>
                <c:pt idx="840">
                  <c:v>0.84527740520135808</c:v>
                </c:pt>
                <c:pt idx="841">
                  <c:v>-0.20192831877673251</c:v>
                </c:pt>
                <c:pt idx="842">
                  <c:v>0.71842964272877852</c:v>
                </c:pt>
                <c:pt idx="843">
                  <c:v>-0.73616431947696737</c:v>
                </c:pt>
                <c:pt idx="844">
                  <c:v>0.45387922548150994</c:v>
                </c:pt>
                <c:pt idx="845">
                  <c:v>-0.73118324157220027</c:v>
                </c:pt>
                <c:pt idx="846">
                  <c:v>-0.48097641682976805</c:v>
                </c:pt>
                <c:pt idx="847">
                  <c:v>0.85450601542850446</c:v>
                </c:pt>
                <c:pt idx="848">
                  <c:v>0.58376275425626512</c:v>
                </c:pt>
                <c:pt idx="849">
                  <c:v>-0.43686386173202207</c:v>
                </c:pt>
                <c:pt idx="850">
                  <c:v>-0.17687776208407952</c:v>
                </c:pt>
                <c:pt idx="851">
                  <c:v>0.58479080241201109</c:v>
                </c:pt>
                <c:pt idx="852">
                  <c:v>-2.345897282398891E-2</c:v>
                </c:pt>
                <c:pt idx="853">
                  <c:v>8.1136762725405528E-2</c:v>
                </c:pt>
                <c:pt idx="854">
                  <c:v>0.29956028185890793</c:v>
                </c:pt>
                <c:pt idx="855">
                  <c:v>8.3837042924740537</c:v>
                </c:pt>
                <c:pt idx="856">
                  <c:v>1.1508585515041092</c:v>
                </c:pt>
                <c:pt idx="857">
                  <c:v>1.5765009219729604</c:v>
                </c:pt>
                <c:pt idx="858">
                  <c:v>0.88264304936184135</c:v>
                </c:pt>
                <c:pt idx="859">
                  <c:v>0.44057259138598148</c:v>
                </c:pt>
                <c:pt idx="860">
                  <c:v>1.8358806202388931</c:v>
                </c:pt>
                <c:pt idx="861">
                  <c:v>1.4646682670034441</c:v>
                </c:pt>
                <c:pt idx="862">
                  <c:v>12.566767596032916</c:v>
                </c:pt>
                <c:pt idx="863">
                  <c:v>-0.33420642466579903</c:v>
                </c:pt>
                <c:pt idx="864">
                  <c:v>10.472013835457064</c:v>
                </c:pt>
                <c:pt idx="865">
                  <c:v>-5.3457748368417297</c:v>
                </c:pt>
                <c:pt idx="866">
                  <c:v>3.6164009649756967</c:v>
                </c:pt>
                <c:pt idx="867">
                  <c:v>-0.31112869403483884</c:v>
                </c:pt>
                <c:pt idx="868">
                  <c:v>-10.518980929170402</c:v>
                </c:pt>
                <c:pt idx="869">
                  <c:v>-0.2089468902714964</c:v>
                </c:pt>
                <c:pt idx="870">
                  <c:v>0.12737930647622772</c:v>
                </c:pt>
                <c:pt idx="871">
                  <c:v>0.91753783980802706</c:v>
                </c:pt>
                <c:pt idx="872">
                  <c:v>3.2034265038149176E-16</c:v>
                </c:pt>
                <c:pt idx="873">
                  <c:v>2.1233824155052825</c:v>
                </c:pt>
                <c:pt idx="874">
                  <c:v>-1.4120387556490079</c:v>
                </c:pt>
                <c:pt idx="875">
                  <c:v>1.7687743323968821</c:v>
                </c:pt>
                <c:pt idx="876">
                  <c:v>0.34169134970879217</c:v>
                </c:pt>
                <c:pt idx="877">
                  <c:v>2.9513280243013845E-2</c:v>
                </c:pt>
                <c:pt idx="878">
                  <c:v>2.3716068973807923E-2</c:v>
                </c:pt>
                <c:pt idx="879">
                  <c:v>-0.53779739264247572</c:v>
                </c:pt>
                <c:pt idx="880">
                  <c:v>0.34792330342030681</c:v>
                </c:pt>
                <c:pt idx="881">
                  <c:v>0.13326653086346438</c:v>
                </c:pt>
                <c:pt idx="882">
                  <c:v>0.71989208080726441</c:v>
                </c:pt>
                <c:pt idx="883">
                  <c:v>1.1352766366963489</c:v>
                </c:pt>
                <c:pt idx="884">
                  <c:v>0.67393613054343238</c:v>
                </c:pt>
                <c:pt idx="885">
                  <c:v>0.32192809488736207</c:v>
                </c:pt>
                <c:pt idx="886">
                  <c:v>-0.1253047720542626</c:v>
                </c:pt>
                <c:pt idx="887">
                  <c:v>3.7889124104712041E-2</c:v>
                </c:pt>
                <c:pt idx="888">
                  <c:v>0.91164412557915298</c:v>
                </c:pt>
                <c:pt idx="889">
                  <c:v>-0.30773421330460804</c:v>
                </c:pt>
                <c:pt idx="890">
                  <c:v>0.78650505496752143</c:v>
                </c:pt>
                <c:pt idx="891">
                  <c:v>-5.6583528366367597E-2</c:v>
                </c:pt>
                <c:pt idx="892">
                  <c:v>-7.6486571760385464</c:v>
                </c:pt>
                <c:pt idx="893">
                  <c:v>7.6486571760385464</c:v>
                </c:pt>
                <c:pt idx="894">
                  <c:v>0.28540221886224831</c:v>
                </c:pt>
                <c:pt idx="895">
                  <c:v>-1.1926450779423958</c:v>
                </c:pt>
                <c:pt idx="896">
                  <c:v>11.731601884675786</c:v>
                </c:pt>
                <c:pt idx="897">
                  <c:v>-8.3484985503081435E-2</c:v>
                </c:pt>
                <c:pt idx="898">
                  <c:v>0.3062076367655957</c:v>
                </c:pt>
                <c:pt idx="899">
                  <c:v>-0.23262820537409196</c:v>
                </c:pt>
                <c:pt idx="900">
                  <c:v>8.0624959257337636</c:v>
                </c:pt>
                <c:pt idx="901">
                  <c:v>-8.8683081332894673</c:v>
                </c:pt>
                <c:pt idx="902">
                  <c:v>-8.8683081332894673</c:v>
                </c:pt>
                <c:pt idx="903">
                  <c:v>-6.3078682623380497E-2</c:v>
                </c:pt>
                <c:pt idx="904">
                  <c:v>1.0053664663923084E-2</c:v>
                </c:pt>
                <c:pt idx="905">
                  <c:v>0.26573355543474897</c:v>
                </c:pt>
                <c:pt idx="906">
                  <c:v>0.42626475470209796</c:v>
                </c:pt>
                <c:pt idx="907">
                  <c:v>-13.56672796318699</c:v>
                </c:pt>
                <c:pt idx="908">
                  <c:v>2.1914776428440412E-2</c:v>
                </c:pt>
                <c:pt idx="909">
                  <c:v>3.5605876155419741E-2</c:v>
                </c:pt>
                <c:pt idx="910">
                  <c:v>11.268736919579066</c:v>
                </c:pt>
                <c:pt idx="911">
                  <c:v>-0.92962784285908451</c:v>
                </c:pt>
                <c:pt idx="912">
                  <c:v>0.90405662099546691</c:v>
                </c:pt>
                <c:pt idx="913">
                  <c:v>-0.28540221886224842</c:v>
                </c:pt>
                <c:pt idx="914">
                  <c:v>0.12146351248566734</c:v>
                </c:pt>
                <c:pt idx="915">
                  <c:v>-7.1083098061482455E-2</c:v>
                </c:pt>
                <c:pt idx="916">
                  <c:v>0.64306545528472447</c:v>
                </c:pt>
                <c:pt idx="917">
                  <c:v>10.229619965185119</c:v>
                </c:pt>
                <c:pt idx="918">
                  <c:v>-7.0689295673098257E-2</c:v>
                </c:pt>
                <c:pt idx="919">
                  <c:v>-0.9475325801058645</c:v>
                </c:pt>
                <c:pt idx="920">
                  <c:v>8.3822637581148367</c:v>
                </c:pt>
                <c:pt idx="921">
                  <c:v>-0.48849966121986527</c:v>
                </c:pt>
                <c:pt idx="922">
                  <c:v>13.188279751964144</c:v>
                </c:pt>
                <c:pt idx="923">
                  <c:v>-0.29911821197927613</c:v>
                </c:pt>
                <c:pt idx="924">
                  <c:v>-1.2767296073877863E-2</c:v>
                </c:pt>
                <c:pt idx="925">
                  <c:v>10.518980929170402</c:v>
                </c:pt>
                <c:pt idx="926">
                  <c:v>-9.0197808971578142E-2</c:v>
                </c:pt>
                <c:pt idx="927">
                  <c:v>0.14471936698467408</c:v>
                </c:pt>
                <c:pt idx="928">
                  <c:v>-0.13224779829843986</c:v>
                </c:pt>
                <c:pt idx="929">
                  <c:v>0.35989594508638295</c:v>
                </c:pt>
                <c:pt idx="930">
                  <c:v>-0.40925514668483765</c:v>
                </c:pt>
                <c:pt idx="931">
                  <c:v>-0.30812229536233188</c:v>
                </c:pt>
                <c:pt idx="932">
                  <c:v>8.9522096183726682E-2</c:v>
                </c:pt>
                <c:pt idx="933">
                  <c:v>-8.8683081332894673</c:v>
                </c:pt>
                <c:pt idx="934">
                  <c:v>12.416621621364193</c:v>
                </c:pt>
                <c:pt idx="935">
                  <c:v>7.6462586799900292</c:v>
                </c:pt>
                <c:pt idx="936">
                  <c:v>1.9860528821680747</c:v>
                </c:pt>
                <c:pt idx="937">
                  <c:v>0.3271647432535098</c:v>
                </c:pt>
                <c:pt idx="938">
                  <c:v>-0.11958161575267277</c:v>
                </c:pt>
                <c:pt idx="939">
                  <c:v>-9.2304207950923818</c:v>
                </c:pt>
                <c:pt idx="940">
                  <c:v>-20</c:v>
                </c:pt>
                <c:pt idx="941">
                  <c:v>-0.98077132201850636</c:v>
                </c:pt>
                <c:pt idx="942">
                  <c:v>-1.0055512975202767</c:v>
                </c:pt>
                <c:pt idx="943">
                  <c:v>-1.0354661087963679</c:v>
                </c:pt>
                <c:pt idx="944">
                  <c:v>-1.0083850771192209</c:v>
                </c:pt>
                <c:pt idx="945">
                  <c:v>-1.0055512975202767</c:v>
                </c:pt>
                <c:pt idx="946">
                  <c:v>2.0814740612065035</c:v>
                </c:pt>
                <c:pt idx="947">
                  <c:v>1.2487700973136573</c:v>
                </c:pt>
                <c:pt idx="948">
                  <c:v>0.13006054056437322</c:v>
                </c:pt>
                <c:pt idx="949">
                  <c:v>-0.57915687903995039</c:v>
                </c:pt>
                <c:pt idx="950">
                  <c:v>-9.7598881832218343</c:v>
                </c:pt>
                <c:pt idx="951">
                  <c:v>-11.229019050893521</c:v>
                </c:pt>
                <c:pt idx="952">
                  <c:v>0.41063232015884277</c:v>
                </c:pt>
                <c:pt idx="953">
                  <c:v>0.15754127698647999</c:v>
                </c:pt>
                <c:pt idx="954">
                  <c:v>9.876107216807066E-2</c:v>
                </c:pt>
                <c:pt idx="955">
                  <c:v>0.62678267641578334</c:v>
                </c:pt>
                <c:pt idx="956">
                  <c:v>-9.7562002805313311E-2</c:v>
                </c:pt>
                <c:pt idx="957">
                  <c:v>-0.20286863423423276</c:v>
                </c:pt>
                <c:pt idx="958">
                  <c:v>-7.6706173482126938E-2</c:v>
                </c:pt>
                <c:pt idx="959">
                  <c:v>5.08746284125034</c:v>
                </c:pt>
                <c:pt idx="960">
                  <c:v>9.2304207950923818</c:v>
                </c:pt>
                <c:pt idx="961">
                  <c:v>-0.89158004993236828</c:v>
                </c:pt>
                <c:pt idx="962">
                  <c:v>9.3822637581148385</c:v>
                </c:pt>
                <c:pt idx="963">
                  <c:v>-11.10372492250138</c:v>
                </c:pt>
                <c:pt idx="964">
                  <c:v>-8.0624959257337636</c:v>
                </c:pt>
                <c:pt idx="965">
                  <c:v>0.23486373314263259</c:v>
                </c:pt>
                <c:pt idx="966">
                  <c:v>1.3625700793847082</c:v>
                </c:pt>
                <c:pt idx="967">
                  <c:v>3.2852160480667587E-2</c:v>
                </c:pt>
                <c:pt idx="968">
                  <c:v>0.33393907398460604</c:v>
                </c:pt>
                <c:pt idx="969">
                  <c:v>5.7548875021634682</c:v>
                </c:pt>
                <c:pt idx="970">
                  <c:v>9.0606959316875546</c:v>
                </c:pt>
                <c:pt idx="971">
                  <c:v>-4.6366606883705206</c:v>
                </c:pt>
                <c:pt idx="972">
                  <c:v>-1.3546531837947609E-2</c:v>
                </c:pt>
                <c:pt idx="973">
                  <c:v>0.55325364099381791</c:v>
                </c:pt>
                <c:pt idx="974">
                  <c:v>6.0732489820306386</c:v>
                </c:pt>
                <c:pt idx="975">
                  <c:v>0.55563582945164458</c:v>
                </c:pt>
                <c:pt idx="976">
                  <c:v>0.30400618689009989</c:v>
                </c:pt>
                <c:pt idx="977">
                  <c:v>6.0732489820306386</c:v>
                </c:pt>
                <c:pt idx="978">
                  <c:v>-7.0660891904577721</c:v>
                </c:pt>
                <c:pt idx="979">
                  <c:v>7.0660891904577721</c:v>
                </c:pt>
                <c:pt idx="980">
                  <c:v>-1.7942095460006819</c:v>
                </c:pt>
                <c:pt idx="981">
                  <c:v>0.23132554610645553</c:v>
                </c:pt>
                <c:pt idx="982">
                  <c:v>10.059344460824425</c:v>
                </c:pt>
                <c:pt idx="983">
                  <c:v>3.0814740612065035</c:v>
                </c:pt>
                <c:pt idx="984">
                  <c:v>-10.381182412624446</c:v>
                </c:pt>
                <c:pt idx="985">
                  <c:v>1.4358162611559508</c:v>
                </c:pt>
                <c:pt idx="986">
                  <c:v>8.0624959257337636</c:v>
                </c:pt>
                <c:pt idx="987">
                  <c:v>-7.0660891904577721</c:v>
                </c:pt>
                <c:pt idx="988">
                  <c:v>-8.6450579349844769</c:v>
                </c:pt>
                <c:pt idx="989">
                  <c:v>-8.4931883070134955</c:v>
                </c:pt>
                <c:pt idx="990">
                  <c:v>11.344665782303407</c:v>
                </c:pt>
                <c:pt idx="991">
                  <c:v>-10.582769240382088</c:v>
                </c:pt>
                <c:pt idx="992">
                  <c:v>0.55596908884160745</c:v>
                </c:pt>
                <c:pt idx="993">
                  <c:v>-0.58316025808717087</c:v>
                </c:pt>
                <c:pt idx="994">
                  <c:v>5.6342060197410051</c:v>
                </c:pt>
                <c:pt idx="995">
                  <c:v>-11.518653155673389</c:v>
                </c:pt>
                <c:pt idx="996">
                  <c:v>-11.58276924038209</c:v>
                </c:pt>
                <c:pt idx="997">
                  <c:v>7.0660891904577738</c:v>
                </c:pt>
                <c:pt idx="998">
                  <c:v>-4.6111812124471907</c:v>
                </c:pt>
                <c:pt idx="999">
                  <c:v>7.0660891904577738</c:v>
                </c:pt>
                <c:pt idx="1000">
                  <c:v>1.8322139093140228</c:v>
                </c:pt>
                <c:pt idx="1001">
                  <c:v>9.6444571875092606</c:v>
                </c:pt>
                <c:pt idx="1002">
                  <c:v>-7.0660891904577721</c:v>
                </c:pt>
                <c:pt idx="1003">
                  <c:v>8.8683081332894673</c:v>
                </c:pt>
                <c:pt idx="1004">
                  <c:v>-7.6486571760385464</c:v>
                </c:pt>
                <c:pt idx="1005">
                  <c:v>-0.23176890660192043</c:v>
                </c:pt>
                <c:pt idx="1006">
                  <c:v>9.3822637581148367</c:v>
                </c:pt>
                <c:pt idx="1007">
                  <c:v>-1.0746766862944961</c:v>
                </c:pt>
                <c:pt idx="1008">
                  <c:v>-0.21150410519371193</c:v>
                </c:pt>
                <c:pt idx="1009">
                  <c:v>-1.7367251821987828</c:v>
                </c:pt>
                <c:pt idx="1010">
                  <c:v>10.814315423787811</c:v>
                </c:pt>
                <c:pt idx="1011">
                  <c:v>16.599995145653498</c:v>
                </c:pt>
                <c:pt idx="1012">
                  <c:v>0.22487341084020304</c:v>
                </c:pt>
                <c:pt idx="1013">
                  <c:v>7.0660891904577738</c:v>
                </c:pt>
                <c:pt idx="1014">
                  <c:v>-6.5588341627576874E-2</c:v>
                </c:pt>
                <c:pt idx="1015">
                  <c:v>-0.52356195605701272</c:v>
                </c:pt>
                <c:pt idx="1016">
                  <c:v>-0.70043971814109218</c:v>
                </c:pt>
                <c:pt idx="1017">
                  <c:v>9.8667637673533513</c:v>
                </c:pt>
                <c:pt idx="1018">
                  <c:v>-0.18160680648994754</c:v>
                </c:pt>
                <c:pt idx="1019">
                  <c:v>0.15200309344505006</c:v>
                </c:pt>
                <c:pt idx="1020">
                  <c:v>-0.30666133823405156</c:v>
                </c:pt>
                <c:pt idx="1021">
                  <c:v>-2.0297473433940518</c:v>
                </c:pt>
                <c:pt idx="1022">
                  <c:v>1.1681227588083267</c:v>
                </c:pt>
                <c:pt idx="1023">
                  <c:v>0.21230360371286375</c:v>
                </c:pt>
                <c:pt idx="1024">
                  <c:v>0.90780630179025357</c:v>
                </c:pt>
                <c:pt idx="1025">
                  <c:v>-1.4489009511451278</c:v>
                </c:pt>
                <c:pt idx="1026">
                  <c:v>2.895137369612899E-2</c:v>
                </c:pt>
                <c:pt idx="1027">
                  <c:v>0.64333807339605897</c:v>
                </c:pt>
                <c:pt idx="1028">
                  <c:v>-7.0389327891397693E-2</c:v>
                </c:pt>
                <c:pt idx="1029">
                  <c:v>-0.49704591043707502</c:v>
                </c:pt>
                <c:pt idx="1030">
                  <c:v>-2.0860848582991318</c:v>
                </c:pt>
                <c:pt idx="1031">
                  <c:v>-2.4661968865434867</c:v>
                </c:pt>
                <c:pt idx="1032">
                  <c:v>4.6886387630835837E-2</c:v>
                </c:pt>
                <c:pt idx="1033">
                  <c:v>2.3269779322847298E-2</c:v>
                </c:pt>
                <c:pt idx="1034">
                  <c:v>0.30306906763604657</c:v>
                </c:pt>
                <c:pt idx="1035">
                  <c:v>-10.917372079476841</c:v>
                </c:pt>
                <c:pt idx="1036">
                  <c:v>-8.2462160191973E-2</c:v>
                </c:pt>
                <c:pt idx="1037">
                  <c:v>0.83081389488159318</c:v>
                </c:pt>
                <c:pt idx="1038">
                  <c:v>-7.0660891904577721</c:v>
                </c:pt>
                <c:pt idx="1039">
                  <c:v>0.66296501272242947</c:v>
                </c:pt>
                <c:pt idx="1040">
                  <c:v>-0.32156782642728327</c:v>
                </c:pt>
                <c:pt idx="1041">
                  <c:v>0.31064228734084748</c:v>
                </c:pt>
                <c:pt idx="1042">
                  <c:v>1.3030690676360461</c:v>
                </c:pt>
                <c:pt idx="1043">
                  <c:v>5.0626073069967831E-2</c:v>
                </c:pt>
                <c:pt idx="1044">
                  <c:v>-0.20992306937423119</c:v>
                </c:pt>
                <c:pt idx="1045">
                  <c:v>0.73007920858096609</c:v>
                </c:pt>
                <c:pt idx="1046">
                  <c:v>-1.485426827170242</c:v>
                </c:pt>
                <c:pt idx="1047">
                  <c:v>-3.443256343088573</c:v>
                </c:pt>
                <c:pt idx="1048">
                  <c:v>0.89779253799826231</c:v>
                </c:pt>
                <c:pt idx="1049">
                  <c:v>7.6462586799900292</c:v>
                </c:pt>
                <c:pt idx="1050">
                  <c:v>0.13124453327825245</c:v>
                </c:pt>
                <c:pt idx="1051">
                  <c:v>-1.0840642647884746</c:v>
                </c:pt>
                <c:pt idx="1052">
                  <c:v>-6.2735755347962746E-2</c:v>
                </c:pt>
                <c:pt idx="1053">
                  <c:v>-4.5087889528538046E-2</c:v>
                </c:pt>
                <c:pt idx="1054">
                  <c:v>1.1888831591461964</c:v>
                </c:pt>
                <c:pt idx="1055">
                  <c:v>0.38816179328744915</c:v>
                </c:pt>
                <c:pt idx="1056">
                  <c:v>5.3435485455754215</c:v>
                </c:pt>
                <c:pt idx="1057">
                  <c:v>0.24557720875724756</c:v>
                </c:pt>
                <c:pt idx="1058">
                  <c:v>-11.344665782303407</c:v>
                </c:pt>
                <c:pt idx="1059">
                  <c:v>-2.4150374992788439</c:v>
                </c:pt>
                <c:pt idx="1060">
                  <c:v>-8.8683081332894673</c:v>
                </c:pt>
                <c:pt idx="1061">
                  <c:v>0.55969574211072615</c:v>
                </c:pt>
                <c:pt idx="1062">
                  <c:v>-1.0010301285984893</c:v>
                </c:pt>
                <c:pt idx="1063">
                  <c:v>-7.9969227964709919</c:v>
                </c:pt>
                <c:pt idx="1064">
                  <c:v>-3.8073549220576037</c:v>
                </c:pt>
                <c:pt idx="1065">
                  <c:v>-2.302970652358856</c:v>
                </c:pt>
                <c:pt idx="1066">
                  <c:v>3.3990459443155845</c:v>
                </c:pt>
                <c:pt idx="1067">
                  <c:v>-0.24377984875384878</c:v>
                </c:pt>
                <c:pt idx="1068">
                  <c:v>0.24951959935931253</c:v>
                </c:pt>
                <c:pt idx="1069">
                  <c:v>-9.3815429511845849</c:v>
                </c:pt>
                <c:pt idx="1070">
                  <c:v>-10.966265102877133</c:v>
                </c:pt>
                <c:pt idx="1071">
                  <c:v>0.31868243538370788</c:v>
                </c:pt>
                <c:pt idx="1072">
                  <c:v>5.5495112591703394E-2</c:v>
                </c:pt>
                <c:pt idx="1073">
                  <c:v>0.51558879768049426</c:v>
                </c:pt>
                <c:pt idx="1074">
                  <c:v>0.1777871192152824</c:v>
                </c:pt>
                <c:pt idx="1075">
                  <c:v>5.3771256440980429E-2</c:v>
                </c:pt>
                <c:pt idx="1076">
                  <c:v>9.6444571875092606</c:v>
                </c:pt>
                <c:pt idx="1077">
                  <c:v>-11.34448085696304</c:v>
                </c:pt>
                <c:pt idx="1078">
                  <c:v>-0.50846436324711286</c:v>
                </c:pt>
                <c:pt idx="1079">
                  <c:v>-0.34045504824127759</c:v>
                </c:pt>
                <c:pt idx="1080">
                  <c:v>1.5941543869021503E-2</c:v>
                </c:pt>
                <c:pt idx="1081">
                  <c:v>-7.2149785755835416E-2</c:v>
                </c:pt>
                <c:pt idx="1082">
                  <c:v>0.11042398969365035</c:v>
                </c:pt>
                <c:pt idx="1083">
                  <c:v>0.14684138832927149</c:v>
                </c:pt>
                <c:pt idx="1084">
                  <c:v>-1.9044223400177691</c:v>
                </c:pt>
                <c:pt idx="1085">
                  <c:v>0.36145645907399987</c:v>
                </c:pt>
                <c:pt idx="1086">
                  <c:v>4.9856447070229306</c:v>
                </c:pt>
                <c:pt idx="1087">
                  <c:v>0.15754127698647999</c:v>
                </c:pt>
                <c:pt idx="1088">
                  <c:v>-1.659486596618218E-2</c:v>
                </c:pt>
                <c:pt idx="1089">
                  <c:v>0.37656335146420816</c:v>
                </c:pt>
                <c:pt idx="1090">
                  <c:v>-0.57718515012943683</c:v>
                </c:pt>
                <c:pt idx="1091">
                  <c:v>-0.86993945943562678</c:v>
                </c:pt>
                <c:pt idx="1092">
                  <c:v>4.3068721891885937E-2</c:v>
                </c:pt>
                <c:pt idx="1093">
                  <c:v>0.73576384895645308</c:v>
                </c:pt>
                <c:pt idx="1094">
                  <c:v>0.18687813472350992</c:v>
                </c:pt>
                <c:pt idx="1095">
                  <c:v>1.5724172474020426</c:v>
                </c:pt>
                <c:pt idx="1096">
                  <c:v>2.4453043724539221E-2</c:v>
                </c:pt>
                <c:pt idx="1097">
                  <c:v>1.1468413883292712</c:v>
                </c:pt>
                <c:pt idx="1098">
                  <c:v>15.666233250818673</c:v>
                </c:pt>
                <c:pt idx="1099">
                  <c:v>-7.6486571760385464</c:v>
                </c:pt>
                <c:pt idx="1100">
                  <c:v>-12.125198191061759</c:v>
                </c:pt>
                <c:pt idx="1101">
                  <c:v>-2.5597169653615111</c:v>
                </c:pt>
                <c:pt idx="1102">
                  <c:v>7.8275620386544578E-2</c:v>
                </c:pt>
                <c:pt idx="1103">
                  <c:v>-6.8929591896355183E-2</c:v>
                </c:pt>
                <c:pt idx="1104">
                  <c:v>0.38858579691325151</c:v>
                </c:pt>
                <c:pt idx="1105">
                  <c:v>9.524019184205855E-2</c:v>
                </c:pt>
                <c:pt idx="1106">
                  <c:v>-5.4155770046905562E-2</c:v>
                </c:pt>
                <c:pt idx="1107">
                  <c:v>2.959478218829564E-2</c:v>
                </c:pt>
                <c:pt idx="1108">
                  <c:v>0.28634540442610806</c:v>
                </c:pt>
                <c:pt idx="1109">
                  <c:v>8.9152377736782168E-2</c:v>
                </c:pt>
                <c:pt idx="1110">
                  <c:v>0.48849966121986504</c:v>
                </c:pt>
                <c:pt idx="1111">
                  <c:v>-13.526539992658154</c:v>
                </c:pt>
                <c:pt idx="1112">
                  <c:v>-6.0732489820306386</c:v>
                </c:pt>
                <c:pt idx="1113">
                  <c:v>0.79219511488659855</c:v>
                </c:pt>
                <c:pt idx="1114">
                  <c:v>0.50250034052918335</c:v>
                </c:pt>
                <c:pt idx="1115">
                  <c:v>13.103342454916486</c:v>
                </c:pt>
                <c:pt idx="1116">
                  <c:v>-0.20281688299968734</c:v>
                </c:pt>
                <c:pt idx="1117">
                  <c:v>-0.29195601513630332</c:v>
                </c:pt>
                <c:pt idx="1118">
                  <c:v>0.19264507794239555</c:v>
                </c:pt>
                <c:pt idx="1119">
                  <c:v>-6.2094533656289492</c:v>
                </c:pt>
                <c:pt idx="1120">
                  <c:v>1.3204861207134559</c:v>
                </c:pt>
                <c:pt idx="1121">
                  <c:v>0.64981364507112405</c:v>
                </c:pt>
                <c:pt idx="1122">
                  <c:v>-11.702894141119387</c:v>
                </c:pt>
                <c:pt idx="1123">
                  <c:v>0.48903808072262106</c:v>
                </c:pt>
                <c:pt idx="1124">
                  <c:v>-0.38461695987036931</c:v>
                </c:pt>
                <c:pt idx="1125">
                  <c:v>-12.013206341123576</c:v>
                </c:pt>
                <c:pt idx="1126">
                  <c:v>0.94438602478900058</c:v>
                </c:pt>
                <c:pt idx="1127">
                  <c:v>-0.19010288337994247</c:v>
                </c:pt>
                <c:pt idx="1128">
                  <c:v>0.7529071380352278</c:v>
                </c:pt>
                <c:pt idx="1129">
                  <c:v>2.0349027424870676</c:v>
                </c:pt>
                <c:pt idx="1130">
                  <c:v>-12.188279751964144</c:v>
                </c:pt>
                <c:pt idx="1131">
                  <c:v>-9.7001636306766787</c:v>
                </c:pt>
                <c:pt idx="1132">
                  <c:v>8.0624959257337636</c:v>
                </c:pt>
                <c:pt idx="1133">
                  <c:v>-0.54056838136270258</c:v>
                </c:pt>
                <c:pt idx="1134">
                  <c:v>9.7847323398144295E-2</c:v>
                </c:pt>
                <c:pt idx="1135">
                  <c:v>0.27130202181739432</c:v>
                </c:pt>
                <c:pt idx="1136">
                  <c:v>-10.644156719937438</c:v>
                </c:pt>
                <c:pt idx="1137">
                  <c:v>10.866763767353351</c:v>
                </c:pt>
                <c:pt idx="1138">
                  <c:v>3.8606528773288962E-2</c:v>
                </c:pt>
                <c:pt idx="1139">
                  <c:v>-6.6447575925162576</c:v>
                </c:pt>
                <c:pt idx="1140">
                  <c:v>-0.52442095878610551</c:v>
                </c:pt>
                <c:pt idx="1141">
                  <c:v>0.1695917000567736</c:v>
                </c:pt>
                <c:pt idx="1142">
                  <c:v>-0.12907994916492957</c:v>
                </c:pt>
                <c:pt idx="1143">
                  <c:v>0.11902117381521629</c:v>
                </c:pt>
                <c:pt idx="1144">
                  <c:v>0.54933859099043458</c:v>
                </c:pt>
                <c:pt idx="1145">
                  <c:v>0.60183631928555226</c:v>
                </c:pt>
                <c:pt idx="1146">
                  <c:v>-0.82312223791592087</c:v>
                </c:pt>
                <c:pt idx="1147">
                  <c:v>-2.8758992981424095E-2</c:v>
                </c:pt>
                <c:pt idx="1148">
                  <c:v>-0.25276607037996651</c:v>
                </c:pt>
                <c:pt idx="1149">
                  <c:v>-0.1527032609137256</c:v>
                </c:pt>
                <c:pt idx="1150">
                  <c:v>-11.518489240994933</c:v>
                </c:pt>
                <c:pt idx="1151">
                  <c:v>-5.9971400334007834</c:v>
                </c:pt>
                <c:pt idx="1152">
                  <c:v>-0.19264507794239608</c:v>
                </c:pt>
                <c:pt idx="1153">
                  <c:v>-2.5849625007211561</c:v>
                </c:pt>
                <c:pt idx="1154">
                  <c:v>-0.15432814639129386</c:v>
                </c:pt>
                <c:pt idx="1155">
                  <c:v>4.5666543806908315</c:v>
                </c:pt>
                <c:pt idx="1156">
                  <c:v>-0.38332863955150598</c:v>
                </c:pt>
                <c:pt idx="1157">
                  <c:v>-9.3815429511845849</c:v>
                </c:pt>
                <c:pt idx="1158">
                  <c:v>-8.0624959257337636</c:v>
                </c:pt>
                <c:pt idx="1159">
                  <c:v>-0.4070180509427242</c:v>
                </c:pt>
                <c:pt idx="1160">
                  <c:v>0.4347198651405435</c:v>
                </c:pt>
                <c:pt idx="1161">
                  <c:v>-9.4797754544250989E-2</c:v>
                </c:pt>
                <c:pt idx="1162">
                  <c:v>-0.28010791919273559</c:v>
                </c:pt>
                <c:pt idx="1163">
                  <c:v>-0.99971154752660318</c:v>
                </c:pt>
                <c:pt idx="1164">
                  <c:v>-1.0610739524345048</c:v>
                </c:pt>
                <c:pt idx="1165">
                  <c:v>11.866506212226202</c:v>
                </c:pt>
                <c:pt idx="1166">
                  <c:v>-6.224008557301552</c:v>
                </c:pt>
                <c:pt idx="1167">
                  <c:v>-2.5510080135484556</c:v>
                </c:pt>
                <c:pt idx="1168">
                  <c:v>-8.0624959257337636</c:v>
                </c:pt>
                <c:pt idx="1169">
                  <c:v>-0.6823848979837206</c:v>
                </c:pt>
                <c:pt idx="1170">
                  <c:v>0.10691520391651219</c:v>
                </c:pt>
                <c:pt idx="1171">
                  <c:v>0.4288432988038744</c:v>
                </c:pt>
                <c:pt idx="1172">
                  <c:v>0.82491329344190889</c:v>
                </c:pt>
                <c:pt idx="1173">
                  <c:v>1.0159415438690218</c:v>
                </c:pt>
                <c:pt idx="1174">
                  <c:v>-0.27563444261342734</c:v>
                </c:pt>
                <c:pt idx="1175">
                  <c:v>0.97143084780322886</c:v>
                </c:pt>
                <c:pt idx="1176">
                  <c:v>0.35845397091247649</c:v>
                </c:pt>
                <c:pt idx="1177">
                  <c:v>-0.20613653057852874</c:v>
                </c:pt>
                <c:pt idx="1178">
                  <c:v>1.4576293760033121</c:v>
                </c:pt>
                <c:pt idx="1179">
                  <c:v>-0.49282428118014271</c:v>
                </c:pt>
                <c:pt idx="1180">
                  <c:v>-0.37036844994511564</c:v>
                </c:pt>
                <c:pt idx="1181">
                  <c:v>13.09237175423641</c:v>
                </c:pt>
                <c:pt idx="1182">
                  <c:v>1.0049834075142556</c:v>
                </c:pt>
                <c:pt idx="1183">
                  <c:v>-7.1293904356827878E-2</c:v>
                </c:pt>
                <c:pt idx="1184">
                  <c:v>2.0224787853019519</c:v>
                </c:pt>
                <c:pt idx="1185">
                  <c:v>0.8809758968577257</c:v>
                </c:pt>
                <c:pt idx="1186">
                  <c:v>1.5033487351675041</c:v>
                </c:pt>
                <c:pt idx="1187">
                  <c:v>-0.14648608847748434</c:v>
                </c:pt>
                <c:pt idx="1188">
                  <c:v>-0.12582697136984222</c:v>
                </c:pt>
                <c:pt idx="1189">
                  <c:v>0.90980219102842164</c:v>
                </c:pt>
                <c:pt idx="1190">
                  <c:v>-0.10370004964358213</c:v>
                </c:pt>
                <c:pt idx="1191">
                  <c:v>-10.059344460824425</c:v>
                </c:pt>
                <c:pt idx="1192">
                  <c:v>-4.0189090115699176E-2</c:v>
                </c:pt>
                <c:pt idx="1193">
                  <c:v>1.2879807629640248</c:v>
                </c:pt>
                <c:pt idx="1194">
                  <c:v>-3.6778059368884204</c:v>
                </c:pt>
                <c:pt idx="1195">
                  <c:v>-0.39366384848627695</c:v>
                </c:pt>
                <c:pt idx="1196">
                  <c:v>-3.9851910956526883E-2</c:v>
                </c:pt>
                <c:pt idx="1197">
                  <c:v>-0.11708467724182198</c:v>
                </c:pt>
                <c:pt idx="1198">
                  <c:v>8.4450321799311528E-2</c:v>
                </c:pt>
                <c:pt idx="1199">
                  <c:v>-13.468369487109527</c:v>
                </c:pt>
                <c:pt idx="1200">
                  <c:v>5.5141554192460855E-2</c:v>
                </c:pt>
                <c:pt idx="1201">
                  <c:v>-0.16141054670074834</c:v>
                </c:pt>
                <c:pt idx="1202">
                  <c:v>1.0134622598065623</c:v>
                </c:pt>
                <c:pt idx="1203">
                  <c:v>-1.8918316046667374</c:v>
                </c:pt>
                <c:pt idx="1204">
                  <c:v>6.3872183166385127E-2</c:v>
                </c:pt>
                <c:pt idx="1205">
                  <c:v>1.0538930079952022</c:v>
                </c:pt>
                <c:pt idx="1206">
                  <c:v>-0.77228897373421412</c:v>
                </c:pt>
                <c:pt idx="1207">
                  <c:v>-1.4212426488055523</c:v>
                </c:pt>
                <c:pt idx="1208">
                  <c:v>8.0624959257337636</c:v>
                </c:pt>
                <c:pt idx="1209">
                  <c:v>7.594885323329871E-2</c:v>
                </c:pt>
                <c:pt idx="1210">
                  <c:v>-0.79354912253257381</c:v>
                </c:pt>
                <c:pt idx="1211">
                  <c:v>-0.25153876699596428</c:v>
                </c:pt>
                <c:pt idx="1212">
                  <c:v>-4.1820175694627058E-2</c:v>
                </c:pt>
                <c:pt idx="1213">
                  <c:v>7.6486571760385464</c:v>
                </c:pt>
                <c:pt idx="1214">
                  <c:v>-11.518489240994933</c:v>
                </c:pt>
                <c:pt idx="1215">
                  <c:v>-5.8332335538832094</c:v>
                </c:pt>
                <c:pt idx="1216">
                  <c:v>-8.2304207950923836</c:v>
                </c:pt>
                <c:pt idx="1217">
                  <c:v>8.8672787397096631</c:v>
                </c:pt>
                <c:pt idx="1218">
                  <c:v>-0.34521222310574612</c:v>
                </c:pt>
                <c:pt idx="1219">
                  <c:v>-1.4120387556490079</c:v>
                </c:pt>
                <c:pt idx="1220">
                  <c:v>-8.9267901530462233</c:v>
                </c:pt>
                <c:pt idx="1221">
                  <c:v>0.34792330342030708</c:v>
                </c:pt>
                <c:pt idx="1222">
                  <c:v>-10.45189794595189</c:v>
                </c:pt>
                <c:pt idx="1223">
                  <c:v>-4.7725895038969268</c:v>
                </c:pt>
                <c:pt idx="1224">
                  <c:v>-9.3815429511845849</c:v>
                </c:pt>
                <c:pt idx="1225">
                  <c:v>-1.85554139253663</c:v>
                </c:pt>
                <c:pt idx="1226">
                  <c:v>-13.380911949563341</c:v>
                </c:pt>
                <c:pt idx="1227">
                  <c:v>-0.10187961401921347</c:v>
                </c:pt>
                <c:pt idx="1228">
                  <c:v>3.5845618300043065</c:v>
                </c:pt>
                <c:pt idx="1229">
                  <c:v>5.4447784022376197E-2</c:v>
                </c:pt>
                <c:pt idx="1230">
                  <c:v>-2.4639470997597903</c:v>
                </c:pt>
                <c:pt idx="1231">
                  <c:v>10.866763767353351</c:v>
                </c:pt>
                <c:pt idx="1232">
                  <c:v>-0.30378074817710293</c:v>
                </c:pt>
                <c:pt idx="1233">
                  <c:v>-1.9634741239748859</c:v>
                </c:pt>
                <c:pt idx="1234">
                  <c:v>1.4115559972895286</c:v>
                </c:pt>
                <c:pt idx="1235">
                  <c:v>-3.8210444309694975</c:v>
                </c:pt>
                <c:pt idx="1236">
                  <c:v>0.1408625358398497</c:v>
                </c:pt>
                <c:pt idx="1237">
                  <c:v>0.32694616965398682</c:v>
                </c:pt>
                <c:pt idx="1238">
                  <c:v>-3.4765418160676471E-2</c:v>
                </c:pt>
                <c:pt idx="1239">
                  <c:v>12.208742403223331</c:v>
                </c:pt>
                <c:pt idx="1240">
                  <c:v>-1.0012017452097532</c:v>
                </c:pt>
                <c:pt idx="1241">
                  <c:v>1.0536055862341951</c:v>
                </c:pt>
                <c:pt idx="1242">
                  <c:v>-8.6462586799900301</c:v>
                </c:pt>
                <c:pt idx="1243">
                  <c:v>-0.28567220951352551</c:v>
                </c:pt>
                <c:pt idx="1244">
                  <c:v>-4.7725895038969268</c:v>
                </c:pt>
                <c:pt idx="1245">
                  <c:v>-11.416621621364193</c:v>
                </c:pt>
                <c:pt idx="1246">
                  <c:v>0</c:v>
                </c:pt>
                <c:pt idx="1247">
                  <c:v>4.8634775250876512E-2</c:v>
                </c:pt>
                <c:pt idx="1248">
                  <c:v>-0.14910028554241253</c:v>
                </c:pt>
                <c:pt idx="1249">
                  <c:v>-0.41115406479161554</c:v>
                </c:pt>
                <c:pt idx="1250">
                  <c:v>-10.917372079476841</c:v>
                </c:pt>
                <c:pt idx="1251">
                  <c:v>-8.6450579349844769</c:v>
                </c:pt>
                <c:pt idx="1252">
                  <c:v>-0.78784027332675322</c:v>
                </c:pt>
                <c:pt idx="1253">
                  <c:v>0.32192809488736207</c:v>
                </c:pt>
                <c:pt idx="1254">
                  <c:v>0</c:v>
                </c:pt>
                <c:pt idx="1255">
                  <c:v>-9.3822637581148367</c:v>
                </c:pt>
                <c:pt idx="1256">
                  <c:v>-0.60378281351073748</c:v>
                </c:pt>
                <c:pt idx="1257">
                  <c:v>0.33908864604554517</c:v>
                </c:pt>
                <c:pt idx="1258">
                  <c:v>-0.67377176767901181</c:v>
                </c:pt>
                <c:pt idx="1259">
                  <c:v>0.69187770463766807</c:v>
                </c:pt>
                <c:pt idx="1260">
                  <c:v>3.2034265038149176E-16</c:v>
                </c:pt>
                <c:pt idx="1261">
                  <c:v>-17.37517804961082</c:v>
                </c:pt>
                <c:pt idx="1262">
                  <c:v>-8.6462586799900301</c:v>
                </c:pt>
                <c:pt idx="1263">
                  <c:v>-9.2304207950923818</c:v>
                </c:pt>
                <c:pt idx="1264">
                  <c:v>7.0389327891398012E-2</c:v>
                </c:pt>
                <c:pt idx="1265">
                  <c:v>-0.53963851021166609</c:v>
                </c:pt>
                <c:pt idx="1266">
                  <c:v>-3.4449159039359911E-2</c:v>
                </c:pt>
                <c:pt idx="1267">
                  <c:v>-0.10780328953451503</c:v>
                </c:pt>
                <c:pt idx="1268">
                  <c:v>9.9667457608995313</c:v>
                </c:pt>
                <c:pt idx="1269">
                  <c:v>-4.7447162402460441E-2</c:v>
                </c:pt>
                <c:pt idx="1270">
                  <c:v>-8.2462160191972653E-2</c:v>
                </c:pt>
                <c:pt idx="1271">
                  <c:v>1.4651227307151531</c:v>
                </c:pt>
                <c:pt idx="1272">
                  <c:v>-7.6486571760385464</c:v>
                </c:pt>
                <c:pt idx="1273">
                  <c:v>-2.1695071099318734E-2</c:v>
                </c:pt>
                <c:pt idx="1274">
                  <c:v>-1.8744691179161412</c:v>
                </c:pt>
                <c:pt idx="1275">
                  <c:v>-0.80735492205760429</c:v>
                </c:pt>
                <c:pt idx="1276">
                  <c:v>-10.644156719937438</c:v>
                </c:pt>
                <c:pt idx="1277">
                  <c:v>-7.0660891904577721</c:v>
                </c:pt>
                <c:pt idx="1278">
                  <c:v>-0.42760617278189955</c:v>
                </c:pt>
                <c:pt idx="1279">
                  <c:v>0.74398602184397855</c:v>
                </c:pt>
                <c:pt idx="1280">
                  <c:v>-11.268736919579066</c:v>
                </c:pt>
                <c:pt idx="1281">
                  <c:v>5.9148833863620496</c:v>
                </c:pt>
                <c:pt idx="1282">
                  <c:v>-0.13993026114447482</c:v>
                </c:pt>
                <c:pt idx="1283">
                  <c:v>7.6486571760385464</c:v>
                </c:pt>
                <c:pt idx="1284">
                  <c:v>0.17508670655809139</c:v>
                </c:pt>
                <c:pt idx="1285">
                  <c:v>1.2223924213364481</c:v>
                </c:pt>
                <c:pt idx="1286">
                  <c:v>11.416621621364193</c:v>
                </c:pt>
                <c:pt idx="1287">
                  <c:v>-0.29016223867452023</c:v>
                </c:pt>
                <c:pt idx="1288">
                  <c:v>-5.5647846187835261</c:v>
                </c:pt>
                <c:pt idx="1289">
                  <c:v>5.7265854909804954</c:v>
                </c:pt>
                <c:pt idx="1290">
                  <c:v>7.4000581443776775E-2</c:v>
                </c:pt>
                <c:pt idx="1291">
                  <c:v>0.2344652536370227</c:v>
                </c:pt>
                <c:pt idx="1292">
                  <c:v>8.3837042924740537</c:v>
                </c:pt>
                <c:pt idx="1293">
                  <c:v>0.87404733892150166</c:v>
                </c:pt>
                <c:pt idx="1294">
                  <c:v>-5.5495112591703748E-2</c:v>
                </c:pt>
                <c:pt idx="1295">
                  <c:v>-3.9729409877755795</c:v>
                </c:pt>
                <c:pt idx="1296">
                  <c:v>-1.1925163520854387</c:v>
                </c:pt>
                <c:pt idx="1297">
                  <c:v>-13.287808556012996</c:v>
                </c:pt>
                <c:pt idx="1298">
                  <c:v>6.8712750084014312E-2</c:v>
                </c:pt>
                <c:pt idx="1299">
                  <c:v>-0.91384335625028557</c:v>
                </c:pt>
                <c:pt idx="1300">
                  <c:v>-0.21379656180493417</c:v>
                </c:pt>
                <c:pt idx="1301">
                  <c:v>0.47296196085834369</c:v>
                </c:pt>
                <c:pt idx="1302">
                  <c:v>-11.966024713800364</c:v>
                </c:pt>
                <c:pt idx="1303">
                  <c:v>1.4667997712144545</c:v>
                </c:pt>
                <c:pt idx="1304">
                  <c:v>1.4441838449383606</c:v>
                </c:pt>
                <c:pt idx="1305">
                  <c:v>-7.6486571760385464</c:v>
                </c:pt>
                <c:pt idx="1306">
                  <c:v>-8.0624959257337636</c:v>
                </c:pt>
                <c:pt idx="1307">
                  <c:v>-2.7195835159379693</c:v>
                </c:pt>
                <c:pt idx="1308">
                  <c:v>-5.7548875021634682</c:v>
                </c:pt>
                <c:pt idx="1309">
                  <c:v>0.23127909184874573</c:v>
                </c:pt>
                <c:pt idx="1310">
                  <c:v>-4.1953266157271889</c:v>
                </c:pt>
                <c:pt idx="1311">
                  <c:v>-2.5597252092221332</c:v>
                </c:pt>
                <c:pt idx="1312">
                  <c:v>-0.3133660813839379</c:v>
                </c:pt>
                <c:pt idx="1313">
                  <c:v>-9.0606959316875546</c:v>
                </c:pt>
                <c:pt idx="1314">
                  <c:v>2.3147564394851075</c:v>
                </c:pt>
                <c:pt idx="1315">
                  <c:v>0.48954293564247381</c:v>
                </c:pt>
                <c:pt idx="1316">
                  <c:v>1.9032883589283227</c:v>
                </c:pt>
                <c:pt idx="1317">
                  <c:v>-0.11306266448663578</c:v>
                </c:pt>
                <c:pt idx="1318">
                  <c:v>7.6558288314408012</c:v>
                </c:pt>
                <c:pt idx="1319">
                  <c:v>-8.0606959316875546</c:v>
                </c:pt>
                <c:pt idx="1320">
                  <c:v>-6.7414669864011483</c:v>
                </c:pt>
                <c:pt idx="1321">
                  <c:v>9.9662651028771325</c:v>
                </c:pt>
                <c:pt idx="1322">
                  <c:v>0.65866059866641713</c:v>
                </c:pt>
                <c:pt idx="1323">
                  <c:v>-0.36438707589804537</c:v>
                </c:pt>
                <c:pt idx="1324">
                  <c:v>-0.89077093024524101</c:v>
                </c:pt>
                <c:pt idx="1325">
                  <c:v>-0.56944950134983141</c:v>
                </c:pt>
                <c:pt idx="1326">
                  <c:v>0.18442457113742758</c:v>
                </c:pt>
                <c:pt idx="1327">
                  <c:v>6.0732489820306386</c:v>
                </c:pt>
                <c:pt idx="1328">
                  <c:v>2.4162554774355156</c:v>
                </c:pt>
                <c:pt idx="1329">
                  <c:v>-7.0660891904577721</c:v>
                </c:pt>
                <c:pt idx="1330">
                  <c:v>-1.4895567292805123</c:v>
                </c:pt>
                <c:pt idx="1331">
                  <c:v>-0.50110844940251142</c:v>
                </c:pt>
                <c:pt idx="1332">
                  <c:v>2.6967047600269359E-2</c:v>
                </c:pt>
                <c:pt idx="1333">
                  <c:v>3.9608294027193223</c:v>
                </c:pt>
                <c:pt idx="1334">
                  <c:v>0.1952673659243741</c:v>
                </c:pt>
                <c:pt idx="1335">
                  <c:v>0.63504311996841567</c:v>
                </c:pt>
                <c:pt idx="1336">
                  <c:v>-6.7114195858536743E-2</c:v>
                </c:pt>
                <c:pt idx="1337">
                  <c:v>-10.759888183221834</c:v>
                </c:pt>
                <c:pt idx="1338">
                  <c:v>-1.4147371568106231</c:v>
                </c:pt>
                <c:pt idx="1339">
                  <c:v>8.3822637581148367</c:v>
                </c:pt>
                <c:pt idx="1340">
                  <c:v>-2.1585780160219909E-2</c:v>
                </c:pt>
                <c:pt idx="1341">
                  <c:v>5.08746284125034</c:v>
                </c:pt>
                <c:pt idx="1342">
                  <c:v>-2.2324546671454653E-2</c:v>
                </c:pt>
                <c:pt idx="1343">
                  <c:v>-7.8621177729701272E-3</c:v>
                </c:pt>
                <c:pt idx="1344">
                  <c:v>-0.41503749927884381</c:v>
                </c:pt>
                <c:pt idx="1345">
                  <c:v>-9.8830026659424544E-2</c:v>
                </c:pt>
                <c:pt idx="1346">
                  <c:v>-1.4258604685733802</c:v>
                </c:pt>
                <c:pt idx="1347">
                  <c:v>4.273559133363797</c:v>
                </c:pt>
                <c:pt idx="1348">
                  <c:v>-0.15736069180150414</c:v>
                </c:pt>
                <c:pt idx="1349">
                  <c:v>-0.21859884817800188</c:v>
                </c:pt>
                <c:pt idx="1350">
                  <c:v>-0.15491596683422745</c:v>
                </c:pt>
                <c:pt idx="1351">
                  <c:v>-0.11765158865427278</c:v>
                </c:pt>
                <c:pt idx="1352">
                  <c:v>1.9686539887453828E-3</c:v>
                </c:pt>
                <c:pt idx="1353">
                  <c:v>-1.1716854593067496</c:v>
                </c:pt>
                <c:pt idx="1354">
                  <c:v>-0.15545451863397922</c:v>
                </c:pt>
                <c:pt idx="1355">
                  <c:v>-0.242701403736787</c:v>
                </c:pt>
                <c:pt idx="1356">
                  <c:v>-0.35295499050798684</c:v>
                </c:pt>
                <c:pt idx="1357">
                  <c:v>0.24005108783295498</c:v>
                </c:pt>
                <c:pt idx="1358">
                  <c:v>-0.13210353600734498</c:v>
                </c:pt>
                <c:pt idx="1359">
                  <c:v>3.5333073112280892E-2</c:v>
                </c:pt>
                <c:pt idx="1360">
                  <c:v>-0.35845397091247633</c:v>
                </c:pt>
                <c:pt idx="1361">
                  <c:v>6.3521283326630611</c:v>
                </c:pt>
                <c:pt idx="1362">
                  <c:v>0.80761220160191272</c:v>
                </c:pt>
                <c:pt idx="1363">
                  <c:v>0.19264507794239583</c:v>
                </c:pt>
                <c:pt idx="1364">
                  <c:v>-7.6462586799900292</c:v>
                </c:pt>
                <c:pt idx="1365">
                  <c:v>-1.4395104490164707</c:v>
                </c:pt>
                <c:pt idx="1366">
                  <c:v>4.3860584323070784</c:v>
                </c:pt>
                <c:pt idx="1367">
                  <c:v>-0.24792751344358502</c:v>
                </c:pt>
                <c:pt idx="1368">
                  <c:v>3.6069254707521682E-2</c:v>
                </c:pt>
                <c:pt idx="1369">
                  <c:v>-0.43567485512389575</c:v>
                </c:pt>
                <c:pt idx="1370">
                  <c:v>-0.12963528041659567</c:v>
                </c:pt>
                <c:pt idx="1371">
                  <c:v>3.4463872708125742</c:v>
                </c:pt>
                <c:pt idx="1372">
                  <c:v>-7.0389327891398012E-2</c:v>
                </c:pt>
                <c:pt idx="1373">
                  <c:v>1.5594274086140185</c:v>
                </c:pt>
                <c:pt idx="1374">
                  <c:v>0.54252723440075978</c:v>
                </c:pt>
                <c:pt idx="1375">
                  <c:v>1.7487426728841397E-2</c:v>
                </c:pt>
                <c:pt idx="1376">
                  <c:v>0.91312254932003345</c:v>
                </c:pt>
                <c:pt idx="1377">
                  <c:v>-1.9874469496569154</c:v>
                </c:pt>
                <c:pt idx="1378">
                  <c:v>3.5228721514081336</c:v>
                </c:pt>
                <c:pt idx="1379">
                  <c:v>0</c:v>
                </c:pt>
                <c:pt idx="1380">
                  <c:v>0.4180275418846553</c:v>
                </c:pt>
                <c:pt idx="1381">
                  <c:v>-4.642867280445703</c:v>
                </c:pt>
                <c:pt idx="1382">
                  <c:v>0.36773178450048738</c:v>
                </c:pt>
                <c:pt idx="1383">
                  <c:v>-8.3328383598895939E-2</c:v>
                </c:pt>
                <c:pt idx="1384">
                  <c:v>-7.2756342435314411E-2</c:v>
                </c:pt>
                <c:pt idx="1385">
                  <c:v>-0.49913545261104797</c:v>
                </c:pt>
                <c:pt idx="1386">
                  <c:v>-6.2584537378022859E-2</c:v>
                </c:pt>
                <c:pt idx="1387">
                  <c:v>-0.78240856492737321</c:v>
                </c:pt>
                <c:pt idx="1388">
                  <c:v>1.3521602963067776</c:v>
                </c:pt>
                <c:pt idx="1389">
                  <c:v>-6.4130337419715411E-2</c:v>
                </c:pt>
                <c:pt idx="1390">
                  <c:v>7.6582114827517938</c:v>
                </c:pt>
                <c:pt idx="1391">
                  <c:v>-1.7018568406776624</c:v>
                </c:pt>
                <c:pt idx="1392">
                  <c:v>-2.7480736422106852E-2</c:v>
                </c:pt>
                <c:pt idx="1393">
                  <c:v>-0.2325806092920801</c:v>
                </c:pt>
                <c:pt idx="1394">
                  <c:v>7.6462586799900292</c:v>
                </c:pt>
                <c:pt idx="1395">
                  <c:v>-11.10372492250138</c:v>
                </c:pt>
                <c:pt idx="1396">
                  <c:v>-11.485493915223493</c:v>
                </c:pt>
                <c:pt idx="1397">
                  <c:v>-10.146780789986686</c:v>
                </c:pt>
                <c:pt idx="1398">
                  <c:v>11.965904504239749</c:v>
                </c:pt>
                <c:pt idx="1399">
                  <c:v>8.6462586799900301</c:v>
                </c:pt>
                <c:pt idx="1400">
                  <c:v>9.229619965185119</c:v>
                </c:pt>
                <c:pt idx="1401">
                  <c:v>-14.51012541066784</c:v>
                </c:pt>
                <c:pt idx="1402">
                  <c:v>0.13495459191923945</c:v>
                </c:pt>
                <c:pt idx="1403">
                  <c:v>-3.0837403922592876E-2</c:v>
                </c:pt>
                <c:pt idx="1404">
                  <c:v>0.22766736337712257</c:v>
                </c:pt>
                <c:pt idx="1405">
                  <c:v>0.84839759952819338</c:v>
                </c:pt>
                <c:pt idx="1406">
                  <c:v>-0.18442457113742763</c:v>
                </c:pt>
                <c:pt idx="1407">
                  <c:v>-0.33120590847537346</c:v>
                </c:pt>
                <c:pt idx="1408">
                  <c:v>-0.54748779530249325</c:v>
                </c:pt>
                <c:pt idx="1409">
                  <c:v>-0.23177753240072874</c:v>
                </c:pt>
                <c:pt idx="1410">
                  <c:v>-13.724229606238746</c:v>
                </c:pt>
                <c:pt idx="1411">
                  <c:v>-15.530579063234072</c:v>
                </c:pt>
                <c:pt idx="1412">
                  <c:v>9.3822637581148367</c:v>
                </c:pt>
                <c:pt idx="1413">
                  <c:v>-0.30065947813371136</c:v>
                </c:pt>
                <c:pt idx="1414">
                  <c:v>0.11640949211531081</c:v>
                </c:pt>
                <c:pt idx="1415">
                  <c:v>-2.4023901229956417</c:v>
                </c:pt>
                <c:pt idx="1416">
                  <c:v>-2.3625700793847084</c:v>
                </c:pt>
                <c:pt idx="1417">
                  <c:v>-8.3837042924740537</c:v>
                </c:pt>
                <c:pt idx="1418">
                  <c:v>0.32472672824003562</c:v>
                </c:pt>
                <c:pt idx="1419">
                  <c:v>-7.0660891904577721</c:v>
                </c:pt>
                <c:pt idx="1420">
                  <c:v>0.53942110549964273</c:v>
                </c:pt>
                <c:pt idx="1421">
                  <c:v>-0.28040733912218468</c:v>
                </c:pt>
                <c:pt idx="1422">
                  <c:v>-0.39696808202515455</c:v>
                </c:pt>
                <c:pt idx="1423">
                  <c:v>2.3925839245480762E-2</c:v>
                </c:pt>
                <c:pt idx="1424">
                  <c:v>-6.3110043854638004E-2</c:v>
                </c:pt>
                <c:pt idx="1425">
                  <c:v>-0.20645087746742632</c:v>
                </c:pt>
                <c:pt idx="1426">
                  <c:v>-0.18876164345516774</c:v>
                </c:pt>
                <c:pt idx="1427">
                  <c:v>-0.34741306644208364</c:v>
                </c:pt>
                <c:pt idx="1428">
                  <c:v>0.23581293709876971</c:v>
                </c:pt>
                <c:pt idx="1429">
                  <c:v>8.2462160191972972E-2</c:v>
                </c:pt>
                <c:pt idx="1430">
                  <c:v>0.54189377882927015</c:v>
                </c:pt>
                <c:pt idx="1431">
                  <c:v>1.446148031818874</c:v>
                </c:pt>
                <c:pt idx="1432">
                  <c:v>-4.3153583810142004E-2</c:v>
                </c:pt>
                <c:pt idx="1433">
                  <c:v>14.468305841138815</c:v>
                </c:pt>
                <c:pt idx="1434">
                  <c:v>0.13492958008610836</c:v>
                </c:pt>
                <c:pt idx="1435">
                  <c:v>-0.34260166315211205</c:v>
                </c:pt>
                <c:pt idx="1436">
                  <c:v>-5.3457748368417297</c:v>
                </c:pt>
                <c:pt idx="1437">
                  <c:v>8.6450579349844769</c:v>
                </c:pt>
                <c:pt idx="1438">
                  <c:v>1.8076125231726334</c:v>
                </c:pt>
                <c:pt idx="1439">
                  <c:v>0.10309349296410371</c:v>
                </c:pt>
                <c:pt idx="1440">
                  <c:v>-9.7604427459966399</c:v>
                </c:pt>
                <c:pt idx="1441">
                  <c:v>-2.5754081940079074</c:v>
                </c:pt>
                <c:pt idx="1442">
                  <c:v>-0.36040224270199789</c:v>
                </c:pt>
                <c:pt idx="1443">
                  <c:v>0.26303440583379406</c:v>
                </c:pt>
                <c:pt idx="1444">
                  <c:v>0.19264507794239583</c:v>
                </c:pt>
                <c:pt idx="1445">
                  <c:v>0.12109181691736218</c:v>
                </c:pt>
                <c:pt idx="1446">
                  <c:v>2.1157546321003196</c:v>
                </c:pt>
                <c:pt idx="1447">
                  <c:v>-1.1352766366963485</c:v>
                </c:pt>
                <c:pt idx="1448">
                  <c:v>9.5189809291704002</c:v>
                </c:pt>
                <c:pt idx="1449">
                  <c:v>5.5647846187835261</c:v>
                </c:pt>
                <c:pt idx="1450">
                  <c:v>0.29808135293299465</c:v>
                </c:pt>
                <c:pt idx="1451">
                  <c:v>-6.4429434958487288</c:v>
                </c:pt>
                <c:pt idx="1452">
                  <c:v>1.9937059013373284</c:v>
                </c:pt>
                <c:pt idx="1453">
                  <c:v>0</c:v>
                </c:pt>
                <c:pt idx="1454">
                  <c:v>1.9892469437031255</c:v>
                </c:pt>
                <c:pt idx="1455">
                  <c:v>10.451554569765362</c:v>
                </c:pt>
                <c:pt idx="1456">
                  <c:v>-0.57619229109342396</c:v>
                </c:pt>
                <c:pt idx="1457">
                  <c:v>0.25821738953601792</c:v>
                </c:pt>
                <c:pt idx="1458">
                  <c:v>-1.663308552440897</c:v>
                </c:pt>
                <c:pt idx="1459">
                  <c:v>-7.3565094684655372E-2</c:v>
                </c:pt>
                <c:pt idx="1460">
                  <c:v>8.7795604495013627E-2</c:v>
                </c:pt>
                <c:pt idx="1461">
                  <c:v>12.081483438093674</c:v>
                </c:pt>
                <c:pt idx="1462">
                  <c:v>-0.23769155771933054</c:v>
                </c:pt>
                <c:pt idx="1463">
                  <c:v>0.44409996488130632</c:v>
                </c:pt>
                <c:pt idx="1464">
                  <c:v>-0.30945874292514602</c:v>
                </c:pt>
                <c:pt idx="1465">
                  <c:v>-0.32192809488736251</c:v>
                </c:pt>
                <c:pt idx="1466">
                  <c:v>0.8862103427688437</c:v>
                </c:pt>
                <c:pt idx="1467">
                  <c:v>7.6486571760385464</c:v>
                </c:pt>
                <c:pt idx="1468">
                  <c:v>-0.35804752069401402</c:v>
                </c:pt>
                <c:pt idx="1469">
                  <c:v>-1.7548875021634687</c:v>
                </c:pt>
                <c:pt idx="1470">
                  <c:v>0.73696559416620622</c:v>
                </c:pt>
                <c:pt idx="1471">
                  <c:v>11.759333407194662</c:v>
                </c:pt>
                <c:pt idx="1472">
                  <c:v>0.66706358093604989</c:v>
                </c:pt>
                <c:pt idx="1473">
                  <c:v>-7.6486571760385464</c:v>
                </c:pt>
                <c:pt idx="1474">
                  <c:v>-1.8974302663594524</c:v>
                </c:pt>
                <c:pt idx="1475">
                  <c:v>-1.3203842798220253</c:v>
                </c:pt>
                <c:pt idx="1476">
                  <c:v>-10.866248611111173</c:v>
                </c:pt>
                <c:pt idx="1477">
                  <c:v>10.229619965185119</c:v>
                </c:pt>
                <c:pt idx="1478">
                  <c:v>-0.51457317282975812</c:v>
                </c:pt>
                <c:pt idx="1479">
                  <c:v>4.7548875021634691</c:v>
                </c:pt>
                <c:pt idx="1480">
                  <c:v>-1.4152629027697936</c:v>
                </c:pt>
                <c:pt idx="1481">
                  <c:v>0.56856806247048786</c:v>
                </c:pt>
                <c:pt idx="1482">
                  <c:v>-0.53886608613170217</c:v>
                </c:pt>
                <c:pt idx="1483">
                  <c:v>0.7062687969432897</c:v>
                </c:pt>
                <c:pt idx="1484">
                  <c:v>-0.54520479148342171</c:v>
                </c:pt>
                <c:pt idx="1485">
                  <c:v>-5.9228321394775394</c:v>
                </c:pt>
                <c:pt idx="1486">
                  <c:v>-9.2304207950923818</c:v>
                </c:pt>
                <c:pt idx="1487">
                  <c:v>-0.11863636155839832</c:v>
                </c:pt>
                <c:pt idx="1488">
                  <c:v>2.6405424632526526</c:v>
                </c:pt>
                <c:pt idx="1489">
                  <c:v>0.61832109766758703</c:v>
                </c:pt>
                <c:pt idx="1490">
                  <c:v>-3.2396085569129829</c:v>
                </c:pt>
                <c:pt idx="1491">
                  <c:v>-0.10144526355954543</c:v>
                </c:pt>
                <c:pt idx="1492">
                  <c:v>0.26987701793086638</c:v>
                </c:pt>
                <c:pt idx="1493">
                  <c:v>8.0624959257337636</c:v>
                </c:pt>
                <c:pt idx="1494">
                  <c:v>-0.36350320015468002</c:v>
                </c:pt>
                <c:pt idx="1495">
                  <c:v>-0.15370941539545291</c:v>
                </c:pt>
                <c:pt idx="1496">
                  <c:v>0.13565509935756639</c:v>
                </c:pt>
                <c:pt idx="1497">
                  <c:v>-0.56142698626036747</c:v>
                </c:pt>
                <c:pt idx="1498">
                  <c:v>-6.4899774793094847E-2</c:v>
                </c:pt>
                <c:pt idx="1499">
                  <c:v>0.18586654531133384</c:v>
                </c:pt>
                <c:pt idx="1500">
                  <c:v>0.54382380592766977</c:v>
                </c:pt>
                <c:pt idx="1501">
                  <c:v>-0.35327433175470696</c:v>
                </c:pt>
                <c:pt idx="1502">
                  <c:v>0.65533379503725242</c:v>
                </c:pt>
                <c:pt idx="1503">
                  <c:v>-6.8712750084014035E-2</c:v>
                </c:pt>
                <c:pt idx="1504">
                  <c:v>8.7462841250339707E-2</c:v>
                </c:pt>
                <c:pt idx="1505">
                  <c:v>-3.9417921813747923E-3</c:v>
                </c:pt>
                <c:pt idx="1506">
                  <c:v>-6.108809582645717E-3</c:v>
                </c:pt>
                <c:pt idx="1507">
                  <c:v>-0.25032335408424011</c:v>
                </c:pt>
                <c:pt idx="1508">
                  <c:v>-1.0454357637166366E-2</c:v>
                </c:pt>
                <c:pt idx="1509">
                  <c:v>9.229619965185119</c:v>
                </c:pt>
                <c:pt idx="1510">
                  <c:v>-3.2794233663728272</c:v>
                </c:pt>
                <c:pt idx="1511">
                  <c:v>0.1353518528948863</c:v>
                </c:pt>
                <c:pt idx="1512">
                  <c:v>0.73696559416620622</c:v>
                </c:pt>
                <c:pt idx="1513">
                  <c:v>-2.4746523555760662</c:v>
                </c:pt>
                <c:pt idx="1514">
                  <c:v>6.0732489820306386</c:v>
                </c:pt>
                <c:pt idx="1515">
                  <c:v>-1.2094533656289499</c:v>
                </c:pt>
                <c:pt idx="1516">
                  <c:v>-3.3947331923337876E-2</c:v>
                </c:pt>
                <c:pt idx="1517">
                  <c:v>4.1790812500631178</c:v>
                </c:pt>
                <c:pt idx="1518">
                  <c:v>-0.80787007829978152</c:v>
                </c:pt>
                <c:pt idx="1519">
                  <c:v>6.6486571760385464</c:v>
                </c:pt>
                <c:pt idx="1520">
                  <c:v>-0.98119948829898385</c:v>
                </c:pt>
                <c:pt idx="1521">
                  <c:v>-0.24043297689666132</c:v>
                </c:pt>
                <c:pt idx="1522">
                  <c:v>-9.1995784080772788E-2</c:v>
                </c:pt>
                <c:pt idx="1523">
                  <c:v>-0.29680069556658278</c:v>
                </c:pt>
                <c:pt idx="1524">
                  <c:v>-0.28950661719498483</c:v>
                </c:pt>
                <c:pt idx="1525">
                  <c:v>-8.1413213465120898E-2</c:v>
                </c:pt>
                <c:pt idx="1526">
                  <c:v>-1.2340115046032816</c:v>
                </c:pt>
                <c:pt idx="1527">
                  <c:v>-0.25461639132218666</c:v>
                </c:pt>
                <c:pt idx="1528">
                  <c:v>0.45810622117073002</c:v>
                </c:pt>
                <c:pt idx="1529">
                  <c:v>4.4126374071583561</c:v>
                </c:pt>
                <c:pt idx="1530">
                  <c:v>0.12723518829610755</c:v>
                </c:pt>
                <c:pt idx="1531">
                  <c:v>1.5266756653310572E-2</c:v>
                </c:pt>
                <c:pt idx="1532">
                  <c:v>-1.5658536777734517</c:v>
                </c:pt>
                <c:pt idx="1533">
                  <c:v>-13.971812956405426</c:v>
                </c:pt>
                <c:pt idx="1534">
                  <c:v>11.381182412624446</c:v>
                </c:pt>
                <c:pt idx="1535">
                  <c:v>12.059006395201113</c:v>
                </c:pt>
                <c:pt idx="1536">
                  <c:v>-6.3565128777466201E-2</c:v>
                </c:pt>
                <c:pt idx="1537">
                  <c:v>-0.15200309344504997</c:v>
                </c:pt>
                <c:pt idx="1538">
                  <c:v>0.16947422967145581</c:v>
                </c:pt>
                <c:pt idx="1539">
                  <c:v>-0.31831695292959183</c:v>
                </c:pt>
                <c:pt idx="1540">
                  <c:v>12.013322673425447</c:v>
                </c:pt>
                <c:pt idx="1541">
                  <c:v>12.059119092544519</c:v>
                </c:pt>
                <c:pt idx="1542">
                  <c:v>14.702767912403596</c:v>
                </c:pt>
                <c:pt idx="1543">
                  <c:v>10.45189794595189</c:v>
                </c:pt>
                <c:pt idx="1544">
                  <c:v>8.8672787397096631</c:v>
                </c:pt>
                <c:pt idx="1545">
                  <c:v>-0.22677086184702194</c:v>
                </c:pt>
                <c:pt idx="1546">
                  <c:v>0.46756655041979611</c:v>
                </c:pt>
                <c:pt idx="1547">
                  <c:v>0.46756655041979611</c:v>
                </c:pt>
                <c:pt idx="1548">
                  <c:v>-0.22600367488882686</c:v>
                </c:pt>
                <c:pt idx="1549">
                  <c:v>0.39513794184113865</c:v>
                </c:pt>
                <c:pt idx="1550">
                  <c:v>0.22948184612276717</c:v>
                </c:pt>
                <c:pt idx="1551">
                  <c:v>-0.65207669657969303</c:v>
                </c:pt>
                <c:pt idx="1552">
                  <c:v>0.29218075149331013</c:v>
                </c:pt>
                <c:pt idx="1553">
                  <c:v>12.146568675740786</c:v>
                </c:pt>
                <c:pt idx="1554">
                  <c:v>9.7604427459966399</c:v>
                </c:pt>
                <c:pt idx="1555">
                  <c:v>9.7604427459966399</c:v>
                </c:pt>
                <c:pt idx="1556">
                  <c:v>-8.6450579349844769</c:v>
                </c:pt>
                <c:pt idx="1557">
                  <c:v>1.5813602640409608</c:v>
                </c:pt>
                <c:pt idx="1558">
                  <c:v>-1.2005054822672514</c:v>
                </c:pt>
                <c:pt idx="1559">
                  <c:v>8.8683081332894673</c:v>
                </c:pt>
                <c:pt idx="1560">
                  <c:v>3.8073549220576046</c:v>
                </c:pt>
                <c:pt idx="1561">
                  <c:v>12.702822011777029</c:v>
                </c:pt>
                <c:pt idx="1562">
                  <c:v>4.162133145589908</c:v>
                </c:pt>
                <c:pt idx="1563">
                  <c:v>9.8672787397096631</c:v>
                </c:pt>
                <c:pt idx="1564">
                  <c:v>0.26320614502105566</c:v>
                </c:pt>
                <c:pt idx="1565">
                  <c:v>11.550907075927366</c:v>
                </c:pt>
                <c:pt idx="1566">
                  <c:v>1.1248752606043233</c:v>
                </c:pt>
                <c:pt idx="1567">
                  <c:v>-0.85127799744130861</c:v>
                </c:pt>
                <c:pt idx="1568">
                  <c:v>8.8683081332894673</c:v>
                </c:pt>
                <c:pt idx="1569">
                  <c:v>9.2304207950923818</c:v>
                </c:pt>
                <c:pt idx="1570">
                  <c:v>-3.2379969446072758</c:v>
                </c:pt>
                <c:pt idx="1571">
                  <c:v>-3.1663227647621173</c:v>
                </c:pt>
                <c:pt idx="1572">
                  <c:v>0.5720234450136582</c:v>
                </c:pt>
                <c:pt idx="1573">
                  <c:v>-7.9848931076097918</c:v>
                </c:pt>
                <c:pt idx="1574">
                  <c:v>-11.10372492250138</c:v>
                </c:pt>
                <c:pt idx="1575">
                  <c:v>-3.6994207482201433E-2</c:v>
                </c:pt>
                <c:pt idx="1576">
                  <c:v>-11.582612451267021</c:v>
                </c:pt>
                <c:pt idx="1577">
                  <c:v>0.19703684705955357</c:v>
                </c:pt>
                <c:pt idx="1578">
                  <c:v>-0.23379718460869725</c:v>
                </c:pt>
                <c:pt idx="1579">
                  <c:v>1.2223008289205206</c:v>
                </c:pt>
                <c:pt idx="1580">
                  <c:v>0.3649968167792485</c:v>
                </c:pt>
                <c:pt idx="1581">
                  <c:v>-0.44541114832236284</c:v>
                </c:pt>
                <c:pt idx="1582">
                  <c:v>8.7409833147128052E-2</c:v>
                </c:pt>
                <c:pt idx="1583">
                  <c:v>-2.517848304862619</c:v>
                </c:pt>
                <c:pt idx="1584">
                  <c:v>11.702894141119387</c:v>
                </c:pt>
                <c:pt idx="1585">
                  <c:v>0.32262320212359419</c:v>
                </c:pt>
                <c:pt idx="1586">
                  <c:v>8.3537873298808549E-3</c:v>
                </c:pt>
                <c:pt idx="1587">
                  <c:v>-1.1741006774135057</c:v>
                </c:pt>
                <c:pt idx="1588">
                  <c:v>0.84472177452208907</c:v>
                </c:pt>
                <c:pt idx="1589">
                  <c:v>-0.47804729680464425</c:v>
                </c:pt>
                <c:pt idx="1590">
                  <c:v>-7.0660891904577721</c:v>
                </c:pt>
                <c:pt idx="1591">
                  <c:v>0.6819049470786589</c:v>
                </c:pt>
                <c:pt idx="1592">
                  <c:v>-0.67807190511263771</c:v>
                </c:pt>
                <c:pt idx="1593">
                  <c:v>-1.2630344058337941</c:v>
                </c:pt>
                <c:pt idx="1594">
                  <c:v>0.12928301694496647</c:v>
                </c:pt>
                <c:pt idx="1595">
                  <c:v>0.99284020842713405</c:v>
                </c:pt>
                <c:pt idx="1596">
                  <c:v>-0.15391268345368136</c:v>
                </c:pt>
                <c:pt idx="1597">
                  <c:v>-1.7369655941662063</c:v>
                </c:pt>
                <c:pt idx="1598">
                  <c:v>-0.3396300966208215</c:v>
                </c:pt>
                <c:pt idx="1599">
                  <c:v>-0.22404027421793002</c:v>
                </c:pt>
                <c:pt idx="1600">
                  <c:v>-0.99397621237222988</c:v>
                </c:pt>
                <c:pt idx="1601">
                  <c:v>0.62003526763478223</c:v>
                </c:pt>
                <c:pt idx="1602">
                  <c:v>1.9297376643221336</c:v>
                </c:pt>
                <c:pt idx="1603">
                  <c:v>11.416621621364193</c:v>
                </c:pt>
                <c:pt idx="1604">
                  <c:v>-8.3822637581148385</c:v>
                </c:pt>
                <c:pt idx="1605">
                  <c:v>1.6721144498162386</c:v>
                </c:pt>
                <c:pt idx="1606">
                  <c:v>5.9228321394775394</c:v>
                </c:pt>
                <c:pt idx="1607">
                  <c:v>-9.8672787397096631</c:v>
                </c:pt>
                <c:pt idx="1608">
                  <c:v>0.2100352148164647</c:v>
                </c:pt>
                <c:pt idx="1609">
                  <c:v>-0.87326737270638788</c:v>
                </c:pt>
                <c:pt idx="1610">
                  <c:v>1.0423108048579643</c:v>
                </c:pt>
                <c:pt idx="1611">
                  <c:v>-10.229619965185119</c:v>
                </c:pt>
                <c:pt idx="1612">
                  <c:v>-0.26097488365549959</c:v>
                </c:pt>
                <c:pt idx="1613">
                  <c:v>-0.39485961734121339</c:v>
                </c:pt>
                <c:pt idx="1614">
                  <c:v>9.2118201988431389E-2</c:v>
                </c:pt>
                <c:pt idx="1615">
                  <c:v>0.15611920191728196</c:v>
                </c:pt>
                <c:pt idx="1616">
                  <c:v>10.058893689053569</c:v>
                </c:pt>
                <c:pt idx="1617">
                  <c:v>-6.0732489820306386</c:v>
                </c:pt>
                <c:pt idx="1618">
                  <c:v>0.21230360371286375</c:v>
                </c:pt>
                <c:pt idx="1619">
                  <c:v>7.7536600471020248E-2</c:v>
                </c:pt>
                <c:pt idx="1620">
                  <c:v>-4.2644337408493667E-2</c:v>
                </c:pt>
                <c:pt idx="1621">
                  <c:v>11.146780789986687</c:v>
                </c:pt>
                <c:pt idx="1622">
                  <c:v>2.4881529787839729</c:v>
                </c:pt>
                <c:pt idx="1623">
                  <c:v>6.3193826487193891E-2</c:v>
                </c:pt>
                <c:pt idx="1624">
                  <c:v>-0.4576818366873377</c:v>
                </c:pt>
                <c:pt idx="1625">
                  <c:v>-0.61812936465635504</c:v>
                </c:pt>
                <c:pt idx="1626">
                  <c:v>-1.5681622232269512E-2</c:v>
                </c:pt>
                <c:pt idx="1627">
                  <c:v>-8.8672787397096631</c:v>
                </c:pt>
                <c:pt idx="1628">
                  <c:v>0.39221010894093639</c:v>
                </c:pt>
                <c:pt idx="1629">
                  <c:v>-0.14062561578744168</c:v>
                </c:pt>
                <c:pt idx="1630">
                  <c:v>10.381542951184585</c:v>
                </c:pt>
                <c:pt idx="1631">
                  <c:v>0.65156154033751568</c:v>
                </c:pt>
                <c:pt idx="1632">
                  <c:v>1.5849625007211563</c:v>
                </c:pt>
                <c:pt idx="1633">
                  <c:v>6.0732489820306386</c:v>
                </c:pt>
                <c:pt idx="1634">
                  <c:v>1.9874469496569156</c:v>
                </c:pt>
                <c:pt idx="1635">
                  <c:v>-2.1845688334285223</c:v>
                </c:pt>
                <c:pt idx="1636">
                  <c:v>1.5649048483799028</c:v>
                </c:pt>
                <c:pt idx="1637">
                  <c:v>-5.9228321394775394</c:v>
                </c:pt>
                <c:pt idx="1638">
                  <c:v>5.3457748368417306</c:v>
                </c:pt>
                <c:pt idx="1639">
                  <c:v>9.7604427459966399</c:v>
                </c:pt>
                <c:pt idx="1640">
                  <c:v>-0.24914514894213313</c:v>
                </c:pt>
                <c:pt idx="1641">
                  <c:v>-0.13956206636919155</c:v>
                </c:pt>
                <c:pt idx="1642">
                  <c:v>-0.18615578502701516</c:v>
                </c:pt>
                <c:pt idx="1643">
                  <c:v>-9.0597950917951025</c:v>
                </c:pt>
                <c:pt idx="1644">
                  <c:v>6.5963262378358561E-2</c:v>
                </c:pt>
                <c:pt idx="1645">
                  <c:v>-6.4103194857447948E-2</c:v>
                </c:pt>
                <c:pt idx="1646">
                  <c:v>0.88060390408824285</c:v>
                </c:pt>
                <c:pt idx="1647">
                  <c:v>12.840253402578229</c:v>
                </c:pt>
                <c:pt idx="1648">
                  <c:v>7.7503534013769221E-2</c:v>
                </c:pt>
                <c:pt idx="1649">
                  <c:v>-9.2157444580703296E-2</c:v>
                </c:pt>
                <c:pt idx="1650">
                  <c:v>0.12934537544342617</c:v>
                </c:pt>
                <c:pt idx="1651">
                  <c:v>-4.6314487316457846E-3</c:v>
                </c:pt>
                <c:pt idx="1652">
                  <c:v>-0.26664565938617268</c:v>
                </c:pt>
                <c:pt idx="1653">
                  <c:v>0.37064337992039054</c:v>
                </c:pt>
                <c:pt idx="1654">
                  <c:v>-11.58276924038209</c:v>
                </c:pt>
                <c:pt idx="1655">
                  <c:v>3.0236021165752018</c:v>
                </c:pt>
                <c:pt idx="1656">
                  <c:v>2.8964736252139096E-2</c:v>
                </c:pt>
                <c:pt idx="1657">
                  <c:v>5.3031233461796751E-2</c:v>
                </c:pt>
                <c:pt idx="1658">
                  <c:v>1.7674892323190857E-2</c:v>
                </c:pt>
                <c:pt idx="1659">
                  <c:v>-6.1308361336994618E-3</c:v>
                </c:pt>
                <c:pt idx="1660">
                  <c:v>3.3836231461930641E-2</c:v>
                </c:pt>
                <c:pt idx="1661">
                  <c:v>2.1565349834933658E-2</c:v>
                </c:pt>
                <c:pt idx="1662">
                  <c:v>12.125090539303256</c:v>
                </c:pt>
                <c:pt idx="1663">
                  <c:v>9.6429762683092862E-2</c:v>
                </c:pt>
                <c:pt idx="1664">
                  <c:v>3.5374330101885079E-2</c:v>
                </c:pt>
                <c:pt idx="1665">
                  <c:v>6.1751011091444E-2</c:v>
                </c:pt>
                <c:pt idx="1666">
                  <c:v>0.11596601804832488</c:v>
                </c:pt>
                <c:pt idx="1667">
                  <c:v>5.4961275382693596E-2</c:v>
                </c:pt>
                <c:pt idx="1668">
                  <c:v>0.11353833554756573</c:v>
                </c:pt>
                <c:pt idx="1669">
                  <c:v>0.17382945589822832</c:v>
                </c:pt>
                <c:pt idx="1670">
                  <c:v>1.8354711391186311</c:v>
                </c:pt>
                <c:pt idx="1671">
                  <c:v>0.45187426745921505</c:v>
                </c:pt>
                <c:pt idx="1672">
                  <c:v>-0.15200309344504997</c:v>
                </c:pt>
                <c:pt idx="1673">
                  <c:v>6.8712750084014618E-2</c:v>
                </c:pt>
                <c:pt idx="1674">
                  <c:v>0.25902453019846317</c:v>
                </c:pt>
                <c:pt idx="1675">
                  <c:v>1.1181814263483143</c:v>
                </c:pt>
                <c:pt idx="1676">
                  <c:v>-0.26748031086498586</c:v>
                </c:pt>
                <c:pt idx="1677">
                  <c:v>-7.777309400907613E-2</c:v>
                </c:pt>
                <c:pt idx="1678">
                  <c:v>-3.5429489537597898E-2</c:v>
                </c:pt>
                <c:pt idx="1679">
                  <c:v>-7.0660891904577721</c:v>
                </c:pt>
                <c:pt idx="1680">
                  <c:v>-0.25360499291386318</c:v>
                </c:pt>
                <c:pt idx="1681">
                  <c:v>-7.7085376971699787E-2</c:v>
                </c:pt>
                <c:pt idx="1682">
                  <c:v>-8.3837042924740537</c:v>
                </c:pt>
                <c:pt idx="1683">
                  <c:v>-0.12157605969354189</c:v>
                </c:pt>
                <c:pt idx="1684">
                  <c:v>-3.8360473698760097E-2</c:v>
                </c:pt>
                <c:pt idx="1685">
                  <c:v>-10.845751385070784</c:v>
                </c:pt>
                <c:pt idx="1686">
                  <c:v>6.9464819663099989E-2</c:v>
                </c:pt>
                <c:pt idx="1687">
                  <c:v>0.16213619948125063</c:v>
                </c:pt>
                <c:pt idx="1688">
                  <c:v>-1.6230490392398531E-2</c:v>
                </c:pt>
                <c:pt idx="1689">
                  <c:v>-10.966265102877133</c:v>
                </c:pt>
                <c:pt idx="1690">
                  <c:v>-0.68084898978321129</c:v>
                </c:pt>
                <c:pt idx="1691">
                  <c:v>0.93573360419937646</c:v>
                </c:pt>
                <c:pt idx="1692">
                  <c:v>-3.8073549220576037</c:v>
                </c:pt>
                <c:pt idx="1693">
                  <c:v>9.6507980853346373E-2</c:v>
                </c:pt>
                <c:pt idx="1694">
                  <c:v>1.0968615392525893</c:v>
                </c:pt>
                <c:pt idx="1695">
                  <c:v>0.55345152797593844</c:v>
                </c:pt>
                <c:pt idx="1696">
                  <c:v>0.60514038265878667</c:v>
                </c:pt>
                <c:pt idx="1697">
                  <c:v>0.7299108366322562</c:v>
                </c:pt>
                <c:pt idx="1698">
                  <c:v>-0.27008916336774419</c:v>
                </c:pt>
                <c:pt idx="1699">
                  <c:v>0.7858751946471525</c:v>
                </c:pt>
                <c:pt idx="1700">
                  <c:v>0.49673531770942114</c:v>
                </c:pt>
                <c:pt idx="1701">
                  <c:v>-0.11049954126555055</c:v>
                </c:pt>
                <c:pt idx="1702">
                  <c:v>3.4673803717527876</c:v>
                </c:pt>
                <c:pt idx="1703">
                  <c:v>-2.8744691179161412</c:v>
                </c:pt>
                <c:pt idx="1704">
                  <c:v>0.62901768079909182</c:v>
                </c:pt>
                <c:pt idx="1705">
                  <c:v>-1.3048545815284207</c:v>
                </c:pt>
                <c:pt idx="1706">
                  <c:v>1.5025003405291835</c:v>
                </c:pt>
                <c:pt idx="1707">
                  <c:v>-11.989867514616474</c:v>
                </c:pt>
                <c:pt idx="1708">
                  <c:v>-0.11890540526881919</c:v>
                </c:pt>
                <c:pt idx="1709">
                  <c:v>-0.73576384895645319</c:v>
                </c:pt>
                <c:pt idx="1710">
                  <c:v>-0.28203536776384952</c:v>
                </c:pt>
                <c:pt idx="1711">
                  <c:v>0.4449907213804718</c:v>
                </c:pt>
                <c:pt idx="1712">
                  <c:v>1.0702004383951451</c:v>
                </c:pt>
                <c:pt idx="1713">
                  <c:v>-12.501920096027913</c:v>
                </c:pt>
                <c:pt idx="1714">
                  <c:v>-0.49476469174957788</c:v>
                </c:pt>
                <c:pt idx="1715">
                  <c:v>0.43581906141534676</c:v>
                </c:pt>
                <c:pt idx="1716">
                  <c:v>7.6486571760385464</c:v>
                </c:pt>
                <c:pt idx="1717">
                  <c:v>-9.3516754382814149</c:v>
                </c:pt>
                <c:pt idx="1718">
                  <c:v>-9.2304207950923818</c:v>
                </c:pt>
                <c:pt idx="1719">
                  <c:v>-0.18555565315607639</c:v>
                </c:pt>
                <c:pt idx="1720">
                  <c:v>-11.229019050893521</c:v>
                </c:pt>
                <c:pt idx="1721">
                  <c:v>13.542749764499163</c:v>
                </c:pt>
                <c:pt idx="1722">
                  <c:v>9.0140274153238545E-4</c:v>
                </c:pt>
                <c:pt idx="1723">
                  <c:v>2.9609614898293537</c:v>
                </c:pt>
                <c:pt idx="1724">
                  <c:v>5.9135124087332382E-2</c:v>
                </c:pt>
                <c:pt idx="1725">
                  <c:v>0.60941554444569512</c:v>
                </c:pt>
                <c:pt idx="1726">
                  <c:v>-10.059344460824425</c:v>
                </c:pt>
                <c:pt idx="1727">
                  <c:v>12.228918874172939</c:v>
                </c:pt>
                <c:pt idx="1728">
                  <c:v>-12.451296983981448</c:v>
                </c:pt>
                <c:pt idx="1729">
                  <c:v>7.0660891904577738</c:v>
                </c:pt>
                <c:pt idx="1730">
                  <c:v>10.306821202497154</c:v>
                </c:pt>
                <c:pt idx="1731">
                  <c:v>-8.0624959257337636</c:v>
                </c:pt>
                <c:pt idx="1732">
                  <c:v>0.1012833358371817</c:v>
                </c:pt>
                <c:pt idx="1733">
                  <c:v>3.4773604626850836</c:v>
                </c:pt>
                <c:pt idx="1734">
                  <c:v>-10.583082767502933</c:v>
                </c:pt>
                <c:pt idx="1735">
                  <c:v>7.6486571760385464</c:v>
                </c:pt>
                <c:pt idx="1736">
                  <c:v>-1.7837027082403278</c:v>
                </c:pt>
                <c:pt idx="1737">
                  <c:v>0.58616125030478206</c:v>
                </c:pt>
                <c:pt idx="1738">
                  <c:v>-0.91997791656879524</c:v>
                </c:pt>
                <c:pt idx="1739">
                  <c:v>-3.7967850199020665E-2</c:v>
                </c:pt>
                <c:pt idx="1740">
                  <c:v>-6.3279268355088059</c:v>
                </c:pt>
                <c:pt idx="1741">
                  <c:v>-7.0660891904577721</c:v>
                </c:pt>
                <c:pt idx="1742">
                  <c:v>-8.8683081332894673</c:v>
                </c:pt>
                <c:pt idx="1743">
                  <c:v>5.3457748368417297</c:v>
                </c:pt>
                <c:pt idx="1744">
                  <c:v>-11.759610821875043</c:v>
                </c:pt>
                <c:pt idx="1745">
                  <c:v>-2.2223924213364481</c:v>
                </c:pt>
                <c:pt idx="1746">
                  <c:v>-0.21759143507262696</c:v>
                </c:pt>
                <c:pt idx="1747">
                  <c:v>-0.41463713989209572</c:v>
                </c:pt>
                <c:pt idx="1748">
                  <c:v>-8.6462586799900301</c:v>
                </c:pt>
                <c:pt idx="1749">
                  <c:v>3.0245049635086487</c:v>
                </c:pt>
                <c:pt idx="1750">
                  <c:v>-2.7162070339994089</c:v>
                </c:pt>
                <c:pt idx="1751">
                  <c:v>13.398788218875772</c:v>
                </c:pt>
                <c:pt idx="1752">
                  <c:v>1.0155176110591047</c:v>
                </c:pt>
                <c:pt idx="1753">
                  <c:v>-7.2252404985326617</c:v>
                </c:pt>
                <c:pt idx="1754">
                  <c:v>11.89191024986467</c:v>
                </c:pt>
                <c:pt idx="1755">
                  <c:v>5.0396659946406137</c:v>
                </c:pt>
                <c:pt idx="1756">
                  <c:v>-2.6989148901874902</c:v>
                </c:pt>
                <c:pt idx="1757">
                  <c:v>3.2312187826163687</c:v>
                </c:pt>
                <c:pt idx="1758">
                  <c:v>9.8672787397096631</c:v>
                </c:pt>
                <c:pt idx="1759">
                  <c:v>-2.5749088360572334</c:v>
                </c:pt>
                <c:pt idx="1760">
                  <c:v>1.7768779802277765</c:v>
                </c:pt>
                <c:pt idx="1761">
                  <c:v>-1.7449866597672623</c:v>
                </c:pt>
                <c:pt idx="1762">
                  <c:v>-9.0606959316875546</c:v>
                </c:pt>
                <c:pt idx="1763">
                  <c:v>-7.7305380888965602E-2</c:v>
                </c:pt>
                <c:pt idx="1764">
                  <c:v>8.3837042924740537</c:v>
                </c:pt>
                <c:pt idx="1765">
                  <c:v>-12.989631026616456</c:v>
                </c:pt>
                <c:pt idx="1766">
                  <c:v>-0.22230657984409005</c:v>
                </c:pt>
                <c:pt idx="1767">
                  <c:v>8.8683081332894673</c:v>
                </c:pt>
                <c:pt idx="1768">
                  <c:v>-3.0856605986163537</c:v>
                </c:pt>
                <c:pt idx="1769">
                  <c:v>-0.27191255718024671</c:v>
                </c:pt>
                <c:pt idx="1770">
                  <c:v>0.64414469993284784</c:v>
                </c:pt>
                <c:pt idx="1771">
                  <c:v>7.0660891904577738</c:v>
                </c:pt>
                <c:pt idx="1772">
                  <c:v>3.4041138502426067</c:v>
                </c:pt>
                <c:pt idx="1773">
                  <c:v>9.3822637581148367</c:v>
                </c:pt>
                <c:pt idx="1774">
                  <c:v>0.10861049793166934</c:v>
                </c:pt>
                <c:pt idx="1775">
                  <c:v>-1.118473469879856</c:v>
                </c:pt>
                <c:pt idx="1776">
                  <c:v>0.12832409697553965</c:v>
                </c:pt>
                <c:pt idx="1777">
                  <c:v>1.0076535725434355</c:v>
                </c:pt>
                <c:pt idx="1778">
                  <c:v>-0.65207669657969347</c:v>
                </c:pt>
                <c:pt idx="1779">
                  <c:v>-0.27694671268904786</c:v>
                </c:pt>
                <c:pt idx="1780">
                  <c:v>-0.70360699721977515</c:v>
                </c:pt>
                <c:pt idx="1781">
                  <c:v>-1.893084796083488</c:v>
                </c:pt>
                <c:pt idx="1782">
                  <c:v>0.61470984411520802</c:v>
                </c:pt>
                <c:pt idx="1783">
                  <c:v>-3.8160371651574048</c:v>
                </c:pt>
                <c:pt idx="1784">
                  <c:v>0.20163386116965043</c:v>
                </c:pt>
                <c:pt idx="1785">
                  <c:v>-0.97085365434048343</c:v>
                </c:pt>
                <c:pt idx="1786">
                  <c:v>-10.703038388986418</c:v>
                </c:pt>
                <c:pt idx="1787">
                  <c:v>-0.75802720969403581</c:v>
                </c:pt>
                <c:pt idx="1788">
                  <c:v>9.2304207950923818</c:v>
                </c:pt>
                <c:pt idx="1789">
                  <c:v>-9.0606959316875546</c:v>
                </c:pt>
                <c:pt idx="1790">
                  <c:v>-0.11226623225091233</c:v>
                </c:pt>
                <c:pt idx="1791">
                  <c:v>4.8907709302452416</c:v>
                </c:pt>
                <c:pt idx="1792">
                  <c:v>0.15304437464571308</c:v>
                </c:pt>
                <c:pt idx="1793">
                  <c:v>-7.4609552133689708E-2</c:v>
                </c:pt>
                <c:pt idx="1794">
                  <c:v>-0.24616058726939766</c:v>
                </c:pt>
                <c:pt idx="1795">
                  <c:v>1.321657648726501</c:v>
                </c:pt>
                <c:pt idx="1796">
                  <c:v>-3.0874628412503395</c:v>
                </c:pt>
                <c:pt idx="1797">
                  <c:v>-1.5849625007211563</c:v>
                </c:pt>
                <c:pt idx="1798">
                  <c:v>0.23752813045389717</c:v>
                </c:pt>
                <c:pt idx="1799">
                  <c:v>-0.35049724708413305</c:v>
                </c:pt>
                <c:pt idx="1800">
                  <c:v>-0.28010791919273559</c:v>
                </c:pt>
                <c:pt idx="1801">
                  <c:v>10.643856189774725</c:v>
                </c:pt>
                <c:pt idx="1802">
                  <c:v>0.87326737270638788</c:v>
                </c:pt>
                <c:pt idx="1803">
                  <c:v>0.88264304936184135</c:v>
                </c:pt>
                <c:pt idx="1804">
                  <c:v>0.15200309344504975</c:v>
                </c:pt>
                <c:pt idx="1805">
                  <c:v>-0.54933859099043503</c:v>
                </c:pt>
                <c:pt idx="1806">
                  <c:v>-1.9727417929555759</c:v>
                </c:pt>
                <c:pt idx="1807">
                  <c:v>-1.0588936890535685</c:v>
                </c:pt>
                <c:pt idx="1808">
                  <c:v>5.5647846187835261</c:v>
                </c:pt>
                <c:pt idx="1809">
                  <c:v>-0.26793320524663305</c:v>
                </c:pt>
                <c:pt idx="1810">
                  <c:v>-0.17161137807019897</c:v>
                </c:pt>
                <c:pt idx="1811">
                  <c:v>3.8073549220576046</c:v>
                </c:pt>
                <c:pt idx="1812">
                  <c:v>13.081316989285773</c:v>
                </c:pt>
                <c:pt idx="1813">
                  <c:v>1.4825443186371201</c:v>
                </c:pt>
                <c:pt idx="1814">
                  <c:v>-1.792190799726278E-2</c:v>
                </c:pt>
                <c:pt idx="1815">
                  <c:v>0.32729460463717797</c:v>
                </c:pt>
                <c:pt idx="1816">
                  <c:v>-10.45189794595189</c:v>
                </c:pt>
                <c:pt idx="1817">
                  <c:v>0.45110675398636557</c:v>
                </c:pt>
                <c:pt idx="1818">
                  <c:v>3.7474705418662962E-2</c:v>
                </c:pt>
                <c:pt idx="1819">
                  <c:v>0.12613187981839441</c:v>
                </c:pt>
                <c:pt idx="1820">
                  <c:v>-5.5545888516776376</c:v>
                </c:pt>
                <c:pt idx="1821">
                  <c:v>-0.1338342619129986</c:v>
                </c:pt>
                <c:pt idx="1822">
                  <c:v>-10.229219383469125</c:v>
                </c:pt>
                <c:pt idx="1823">
                  <c:v>-1.609375835871818</c:v>
                </c:pt>
                <c:pt idx="1824">
                  <c:v>-2.1056101879605991</c:v>
                </c:pt>
                <c:pt idx="1825">
                  <c:v>-6.0732489820306386</c:v>
                </c:pt>
                <c:pt idx="1826">
                  <c:v>-13.177834761777078</c:v>
                </c:pt>
                <c:pt idx="1827">
                  <c:v>-2.5829607034790949</c:v>
                </c:pt>
                <c:pt idx="1828">
                  <c:v>12.208843990734614</c:v>
                </c:pt>
                <c:pt idx="1829">
                  <c:v>-8.6462586799900301</c:v>
                </c:pt>
                <c:pt idx="1830">
                  <c:v>-0.1185709177638898</c:v>
                </c:pt>
                <c:pt idx="1831">
                  <c:v>0</c:v>
                </c:pt>
                <c:pt idx="1832">
                  <c:v>1.1520030934450503</c:v>
                </c:pt>
                <c:pt idx="1833">
                  <c:v>-9.6450579349844787</c:v>
                </c:pt>
                <c:pt idx="1834">
                  <c:v>1.7191418408785257</c:v>
                </c:pt>
                <c:pt idx="1835">
                  <c:v>1.041383920765119</c:v>
                </c:pt>
                <c:pt idx="1836">
                  <c:v>-9.2304207950923818</c:v>
                </c:pt>
                <c:pt idx="1837">
                  <c:v>-11.307200809140809</c:v>
                </c:pt>
                <c:pt idx="1838">
                  <c:v>-4.302114223959868</c:v>
                </c:pt>
                <c:pt idx="1839">
                  <c:v>7.0660891904577738</c:v>
                </c:pt>
                <c:pt idx="1840">
                  <c:v>-0.7215048685122295</c:v>
                </c:pt>
                <c:pt idx="1841">
                  <c:v>-14.081316989285773</c:v>
                </c:pt>
                <c:pt idx="1842">
                  <c:v>-7.6486571760385464</c:v>
                </c:pt>
                <c:pt idx="1843">
                  <c:v>-0.77913504841014558</c:v>
                </c:pt>
                <c:pt idx="1844">
                  <c:v>-6.0732489820306386</c:v>
                </c:pt>
                <c:pt idx="1845">
                  <c:v>-0.1087062594424999</c:v>
                </c:pt>
                <c:pt idx="1846">
                  <c:v>9.9822748477916973E-2</c:v>
                </c:pt>
                <c:pt idx="1847">
                  <c:v>-0.42294269736418993</c:v>
                </c:pt>
                <c:pt idx="1848">
                  <c:v>0.35147237050137753</c:v>
                </c:pt>
                <c:pt idx="1849">
                  <c:v>-0.55254102302877883</c:v>
                </c:pt>
                <c:pt idx="1850">
                  <c:v>-9.5183253076908674</c:v>
                </c:pt>
                <c:pt idx="1851">
                  <c:v>5.9752046209167763E-2</c:v>
                </c:pt>
                <c:pt idx="1852">
                  <c:v>-0.75256244921722482</c:v>
                </c:pt>
                <c:pt idx="1853">
                  <c:v>-0.17768561747106207</c:v>
                </c:pt>
                <c:pt idx="1854">
                  <c:v>0.30301609132530438</c:v>
                </c:pt>
                <c:pt idx="1855">
                  <c:v>1.3219280948873622</c:v>
                </c:pt>
                <c:pt idx="1856">
                  <c:v>-0.32337006906126881</c:v>
                </c:pt>
                <c:pt idx="1857">
                  <c:v>-0.59464406961152283</c:v>
                </c:pt>
                <c:pt idx="1858">
                  <c:v>2.9747343394052241E-2</c:v>
                </c:pt>
                <c:pt idx="1859">
                  <c:v>-9.3822637581148367</c:v>
                </c:pt>
                <c:pt idx="1860">
                  <c:v>7.6350886130114828E-2</c:v>
                </c:pt>
                <c:pt idx="1861">
                  <c:v>5.08746284125034</c:v>
                </c:pt>
                <c:pt idx="1862">
                  <c:v>-2.6288167903105841</c:v>
                </c:pt>
                <c:pt idx="1863">
                  <c:v>1.9454730579275705</c:v>
                </c:pt>
                <c:pt idx="1864">
                  <c:v>-3.9528364186637507E-2</c:v>
                </c:pt>
                <c:pt idx="1865">
                  <c:v>-1.8043935216864968</c:v>
                </c:pt>
                <c:pt idx="1866">
                  <c:v>0.15432814639129402</c:v>
                </c:pt>
                <c:pt idx="1867">
                  <c:v>-9.0606959316875546</c:v>
                </c:pt>
                <c:pt idx="1868">
                  <c:v>0.16227142889887683</c:v>
                </c:pt>
                <c:pt idx="1869">
                  <c:v>-9.5196362528432132</c:v>
                </c:pt>
                <c:pt idx="1870">
                  <c:v>0.33982634923801375</c:v>
                </c:pt>
                <c:pt idx="1871">
                  <c:v>2.031103632677683</c:v>
                </c:pt>
                <c:pt idx="1872">
                  <c:v>1.84799690655495</c:v>
                </c:pt>
                <c:pt idx="1873">
                  <c:v>1.7511794533859073</c:v>
                </c:pt>
                <c:pt idx="1874">
                  <c:v>0</c:v>
                </c:pt>
                <c:pt idx="1875">
                  <c:v>-0.16371985191560429</c:v>
                </c:pt>
                <c:pt idx="1876">
                  <c:v>7.6462586799900292</c:v>
                </c:pt>
                <c:pt idx="1877">
                  <c:v>0.62148837674627011</c:v>
                </c:pt>
                <c:pt idx="1878">
                  <c:v>1.1304769166377628</c:v>
                </c:pt>
                <c:pt idx="1879">
                  <c:v>-0.13210353600734498</c:v>
                </c:pt>
                <c:pt idx="1880">
                  <c:v>2.236781302845451E-2</c:v>
                </c:pt>
                <c:pt idx="1881">
                  <c:v>-4.2957200611663096E-2</c:v>
                </c:pt>
                <c:pt idx="1882">
                  <c:v>9.2304207950923818</c:v>
                </c:pt>
                <c:pt idx="1883">
                  <c:v>-1.2186215636711162</c:v>
                </c:pt>
                <c:pt idx="1884">
                  <c:v>-0.4204110657290086</c:v>
                </c:pt>
                <c:pt idx="1885">
                  <c:v>2.8479969065549495</c:v>
                </c:pt>
                <c:pt idx="1886">
                  <c:v>-9.6444571875092606</c:v>
                </c:pt>
                <c:pt idx="1887">
                  <c:v>-7.1951468115259205</c:v>
                </c:pt>
                <c:pt idx="1888">
                  <c:v>-1.2129937233341985</c:v>
                </c:pt>
                <c:pt idx="1889">
                  <c:v>6.0732489820306386</c:v>
                </c:pt>
                <c:pt idx="1890">
                  <c:v>12.879136486120251</c:v>
                </c:pt>
                <c:pt idx="1891">
                  <c:v>1.2365740368773812</c:v>
                </c:pt>
                <c:pt idx="1892">
                  <c:v>-10.703038388986418</c:v>
                </c:pt>
                <c:pt idx="1893">
                  <c:v>9.6444571875092606</c:v>
                </c:pt>
                <c:pt idx="1894">
                  <c:v>7.6486571760385464</c:v>
                </c:pt>
                <c:pt idx="1895">
                  <c:v>-10.643856189774725</c:v>
                </c:pt>
                <c:pt idx="1896">
                  <c:v>-8.6462586799900301</c:v>
                </c:pt>
                <c:pt idx="1897">
                  <c:v>-9.2304207950923818</c:v>
                </c:pt>
                <c:pt idx="1898">
                  <c:v>-1.9198554134974422</c:v>
                </c:pt>
                <c:pt idx="1899">
                  <c:v>-5.3457748368417297</c:v>
                </c:pt>
                <c:pt idx="1900">
                  <c:v>1.398549376490275</c:v>
                </c:pt>
                <c:pt idx="1901">
                  <c:v>-2.5208321633014403</c:v>
                </c:pt>
                <c:pt idx="1902">
                  <c:v>-0.17880315278876519</c:v>
                </c:pt>
                <c:pt idx="1903">
                  <c:v>-7.5062948974027752E-2</c:v>
                </c:pt>
                <c:pt idx="1904">
                  <c:v>-0.68765530071201664</c:v>
                </c:pt>
                <c:pt idx="1905">
                  <c:v>1.1693240037077772</c:v>
                </c:pt>
                <c:pt idx="1906">
                  <c:v>11.89178370321831</c:v>
                </c:pt>
                <c:pt idx="1907">
                  <c:v>-4.8909600480946565E-2</c:v>
                </c:pt>
                <c:pt idx="1908">
                  <c:v>-2.4828019197521494</c:v>
                </c:pt>
                <c:pt idx="1909">
                  <c:v>0.41383874969521822</c:v>
                </c:pt>
                <c:pt idx="1910">
                  <c:v>0.13392680320491529</c:v>
                </c:pt>
                <c:pt idx="1911">
                  <c:v>-0.17577125937800014</c:v>
                </c:pt>
                <c:pt idx="1912">
                  <c:v>0.41498285277438135</c:v>
                </c:pt>
                <c:pt idx="1913">
                  <c:v>-8.6462586799900301</c:v>
                </c:pt>
                <c:pt idx="1914">
                  <c:v>-9.0606959316875546</c:v>
                </c:pt>
                <c:pt idx="1915">
                  <c:v>-8.8672787397096631</c:v>
                </c:pt>
                <c:pt idx="1916">
                  <c:v>-9.1295094327481396E-2</c:v>
                </c:pt>
                <c:pt idx="1917">
                  <c:v>0.57102330976328253</c:v>
                </c:pt>
                <c:pt idx="1918">
                  <c:v>-3.0696797222916385E-2</c:v>
                </c:pt>
                <c:pt idx="1919">
                  <c:v>-7.3635136982148648</c:v>
                </c:pt>
                <c:pt idx="1920">
                  <c:v>7.6486571760385464</c:v>
                </c:pt>
                <c:pt idx="1921">
                  <c:v>-3.0864025297979554</c:v>
                </c:pt>
                <c:pt idx="1922">
                  <c:v>-0.18440271228725338</c:v>
                </c:pt>
                <c:pt idx="1923">
                  <c:v>-1.3657033032168895</c:v>
                </c:pt>
                <c:pt idx="1924">
                  <c:v>0.93822380241331016</c:v>
                </c:pt>
                <c:pt idx="1925">
                  <c:v>8.6462586799900301</c:v>
                </c:pt>
                <c:pt idx="1926">
                  <c:v>-1.6261851634476694</c:v>
                </c:pt>
                <c:pt idx="1927">
                  <c:v>5.1151338085394755</c:v>
                </c:pt>
                <c:pt idx="1928">
                  <c:v>2.7513208871432759</c:v>
                </c:pt>
                <c:pt idx="1929">
                  <c:v>-0.41383575406909062</c:v>
                </c:pt>
                <c:pt idx="1930">
                  <c:v>7.5974318526833731</c:v>
                </c:pt>
                <c:pt idx="1931">
                  <c:v>-0.63949978473058866</c:v>
                </c:pt>
                <c:pt idx="1932">
                  <c:v>-10.451554569765362</c:v>
                </c:pt>
                <c:pt idx="1933">
                  <c:v>1.8912937405574999</c:v>
                </c:pt>
                <c:pt idx="1934">
                  <c:v>-8.2462160191973E-2</c:v>
                </c:pt>
                <c:pt idx="1935">
                  <c:v>14.590294645317085</c:v>
                </c:pt>
                <c:pt idx="1936">
                  <c:v>-0.57427941895402568</c:v>
                </c:pt>
                <c:pt idx="1937">
                  <c:v>5.7459543773934607</c:v>
                </c:pt>
                <c:pt idx="1938">
                  <c:v>9.6861539252588974E-2</c:v>
                </c:pt>
                <c:pt idx="1939">
                  <c:v>-6.5133069586744896E-3</c:v>
                </c:pt>
                <c:pt idx="1940">
                  <c:v>0.16046467219324612</c:v>
                </c:pt>
                <c:pt idx="1941">
                  <c:v>-0.91543570474152691</c:v>
                </c:pt>
                <c:pt idx="1942">
                  <c:v>-0.71424551766612288</c:v>
                </c:pt>
                <c:pt idx="1943">
                  <c:v>9.0197808971578142E-2</c:v>
                </c:pt>
                <c:pt idx="1944">
                  <c:v>-7.0660891904577721</c:v>
                </c:pt>
                <c:pt idx="1945">
                  <c:v>9.3822637581148367</c:v>
                </c:pt>
                <c:pt idx="1946">
                  <c:v>1.9535406889073399</c:v>
                </c:pt>
                <c:pt idx="1947">
                  <c:v>-8.0606959316875546</c:v>
                </c:pt>
                <c:pt idx="1948">
                  <c:v>10.229219383469125</c:v>
                </c:pt>
                <c:pt idx="1949">
                  <c:v>1.2474057173457085</c:v>
                </c:pt>
                <c:pt idx="1950">
                  <c:v>-0.99729916606133662</c:v>
                </c:pt>
                <c:pt idx="1951">
                  <c:v>-3.5237180056541202E-2</c:v>
                </c:pt>
                <c:pt idx="1952">
                  <c:v>-0.15086666562662759</c:v>
                </c:pt>
                <c:pt idx="1953">
                  <c:v>-0.57031572475675485</c:v>
                </c:pt>
                <c:pt idx="1954">
                  <c:v>1.266280065337448</c:v>
                </c:pt>
                <c:pt idx="1955">
                  <c:v>0.10433665981473583</c:v>
                </c:pt>
                <c:pt idx="1956">
                  <c:v>-0.56985560833094739</c:v>
                </c:pt>
                <c:pt idx="1957">
                  <c:v>0.84735620707028236</c:v>
                </c:pt>
                <c:pt idx="1958">
                  <c:v>-3.2421477692377507E-2</c:v>
                </c:pt>
                <c:pt idx="1959">
                  <c:v>-5.6583528366367597E-2</c:v>
                </c:pt>
                <c:pt idx="1960">
                  <c:v>-2.1635307747273469</c:v>
                </c:pt>
                <c:pt idx="1961">
                  <c:v>-8.2304207950923836</c:v>
                </c:pt>
                <c:pt idx="1962">
                  <c:v>-2.0492919307928403</c:v>
                </c:pt>
                <c:pt idx="1963">
                  <c:v>-0.84799690655494997</c:v>
                </c:pt>
                <c:pt idx="1964">
                  <c:v>0.90604982921197819</c:v>
                </c:pt>
                <c:pt idx="1965">
                  <c:v>-1.5177827293056487</c:v>
                </c:pt>
                <c:pt idx="1966">
                  <c:v>0.16738216677010753</c:v>
                </c:pt>
                <c:pt idx="1967">
                  <c:v>5.9228321394775394</c:v>
                </c:pt>
                <c:pt idx="1968">
                  <c:v>-0.14000747874509756</c:v>
                </c:pt>
                <c:pt idx="1969">
                  <c:v>0.30812229536233221</c:v>
                </c:pt>
                <c:pt idx="1970">
                  <c:v>-9.5189809291704002</c:v>
                </c:pt>
                <c:pt idx="1971">
                  <c:v>-2.6824386520937766</c:v>
                </c:pt>
                <c:pt idx="1972">
                  <c:v>9.1423027763594886E-2</c:v>
                </c:pt>
                <c:pt idx="1973">
                  <c:v>0.3712558072509306</c:v>
                </c:pt>
                <c:pt idx="1974">
                  <c:v>-2.2447048574117909</c:v>
                </c:pt>
                <c:pt idx="1975">
                  <c:v>-2.7929996290805343</c:v>
                </c:pt>
                <c:pt idx="1976">
                  <c:v>2.5098610454804375</c:v>
                </c:pt>
                <c:pt idx="1977">
                  <c:v>9.2628586176436184E-2</c:v>
                </c:pt>
                <c:pt idx="1978">
                  <c:v>-0.11150831521699019</c:v>
                </c:pt>
                <c:pt idx="1979">
                  <c:v>-7.0389327891397693E-2</c:v>
                </c:pt>
                <c:pt idx="1980">
                  <c:v>-8.0606959316875546</c:v>
                </c:pt>
                <c:pt idx="1981">
                  <c:v>-9.5196362528432132</c:v>
                </c:pt>
                <c:pt idx="1982">
                  <c:v>-9.8667637673533513</c:v>
                </c:pt>
                <c:pt idx="1983">
                  <c:v>-2.5204737742694427</c:v>
                </c:pt>
                <c:pt idx="1984">
                  <c:v>-1.6698513983076688</c:v>
                </c:pt>
                <c:pt idx="1985">
                  <c:v>-7.5468944598876373</c:v>
                </c:pt>
                <c:pt idx="1986">
                  <c:v>-6.4130337419715577E-2</c:v>
                </c:pt>
                <c:pt idx="1987">
                  <c:v>-8.8227183011735225E-2</c:v>
                </c:pt>
                <c:pt idx="1988">
                  <c:v>-12.916936867972057</c:v>
                </c:pt>
                <c:pt idx="1989">
                  <c:v>2.9932552703666526</c:v>
                </c:pt>
                <c:pt idx="1990">
                  <c:v>-4.1210154009613662</c:v>
                </c:pt>
                <c:pt idx="1991">
                  <c:v>1.5835205265472505</c:v>
                </c:pt>
                <c:pt idx="1992">
                  <c:v>-9.999578997672133E-2</c:v>
                </c:pt>
                <c:pt idx="1993">
                  <c:v>-0.26162758461954805</c:v>
                </c:pt>
                <c:pt idx="1994">
                  <c:v>-9.9667457608995313</c:v>
                </c:pt>
                <c:pt idx="1995">
                  <c:v>14.287736424266425</c:v>
                </c:pt>
                <c:pt idx="1996">
                  <c:v>-0.76951616631000441</c:v>
                </c:pt>
                <c:pt idx="1997">
                  <c:v>-3.3176079268385861</c:v>
                </c:pt>
                <c:pt idx="1998">
                  <c:v>-9.0606959316875546</c:v>
                </c:pt>
                <c:pt idx="1999">
                  <c:v>-2.494764691749578</c:v>
                </c:pt>
                <c:pt idx="2000">
                  <c:v>-8.6462586799900301</c:v>
                </c:pt>
                <c:pt idx="2001">
                  <c:v>-1.4709778709430648</c:v>
                </c:pt>
                <c:pt idx="2002">
                  <c:v>-0.24511249783653166</c:v>
                </c:pt>
                <c:pt idx="2003">
                  <c:v>-2.2175914350726269</c:v>
                </c:pt>
                <c:pt idx="2004">
                  <c:v>-7.5551033007176915E-2</c:v>
                </c:pt>
                <c:pt idx="2005">
                  <c:v>8.8672787397096631</c:v>
                </c:pt>
                <c:pt idx="2006">
                  <c:v>-0.32156782642728327</c:v>
                </c:pt>
                <c:pt idx="2007">
                  <c:v>0.40874336177641468</c:v>
                </c:pt>
                <c:pt idx="2008">
                  <c:v>3.9259430447227184E-2</c:v>
                </c:pt>
                <c:pt idx="2009">
                  <c:v>-1.4650683765645995</c:v>
                </c:pt>
                <c:pt idx="2010">
                  <c:v>9.2304207950923818</c:v>
                </c:pt>
                <c:pt idx="2011">
                  <c:v>0.12673262729361212</c:v>
                </c:pt>
                <c:pt idx="2012">
                  <c:v>2.9044881053932139</c:v>
                </c:pt>
                <c:pt idx="2013">
                  <c:v>8.6462586799900301</c:v>
                </c:pt>
                <c:pt idx="2014">
                  <c:v>10.059795091795101</c:v>
                </c:pt>
                <c:pt idx="2015">
                  <c:v>-9.6444571875092606</c:v>
                </c:pt>
                <c:pt idx="2016">
                  <c:v>-0.2598671267551107</c:v>
                </c:pt>
                <c:pt idx="2017">
                  <c:v>0.2436871996996762</c:v>
                </c:pt>
                <c:pt idx="2018">
                  <c:v>6.4851144349968193E-2</c:v>
                </c:pt>
                <c:pt idx="2019">
                  <c:v>-10.759610821875045</c:v>
                </c:pt>
                <c:pt idx="2020">
                  <c:v>2.1292830169449664</c:v>
                </c:pt>
                <c:pt idx="2021">
                  <c:v>-1.4150374992788437</c:v>
                </c:pt>
                <c:pt idx="2022">
                  <c:v>-1.4150374992788437</c:v>
                </c:pt>
                <c:pt idx="2023">
                  <c:v>-15.755869906195661</c:v>
                </c:pt>
                <c:pt idx="2024">
                  <c:v>1.9892469437031255</c:v>
                </c:pt>
                <c:pt idx="2025">
                  <c:v>1.5474877953024935</c:v>
                </c:pt>
                <c:pt idx="2026">
                  <c:v>-0.27753397552890879</c:v>
                </c:pt>
                <c:pt idx="2027">
                  <c:v>0.73528427119455564</c:v>
                </c:pt>
                <c:pt idx="2028">
                  <c:v>14.510146020155364</c:v>
                </c:pt>
                <c:pt idx="2029">
                  <c:v>14.425259620668546</c:v>
                </c:pt>
                <c:pt idx="2030">
                  <c:v>-5.3111336459562418E-2</c:v>
                </c:pt>
                <c:pt idx="2031">
                  <c:v>-10.75933340719466</c:v>
                </c:pt>
                <c:pt idx="2032">
                  <c:v>-3.316686393519945E-2</c:v>
                </c:pt>
                <c:pt idx="2033">
                  <c:v>0.11088705009764951</c:v>
                </c:pt>
                <c:pt idx="2034">
                  <c:v>10.229219383469125</c:v>
                </c:pt>
                <c:pt idx="2035">
                  <c:v>5.08746284125034</c:v>
                </c:pt>
                <c:pt idx="2036">
                  <c:v>0.33184356375244484</c:v>
                </c:pt>
                <c:pt idx="2037">
                  <c:v>-8.0624959257337636</c:v>
                </c:pt>
                <c:pt idx="2038">
                  <c:v>-7.0660891904577721</c:v>
                </c:pt>
                <c:pt idx="2039">
                  <c:v>-9.5183253076908674</c:v>
                </c:pt>
                <c:pt idx="2040">
                  <c:v>2.1334216677033244</c:v>
                </c:pt>
                <c:pt idx="2041">
                  <c:v>0.66236401498789388</c:v>
                </c:pt>
                <c:pt idx="2042">
                  <c:v>10.229219383469125</c:v>
                </c:pt>
                <c:pt idx="2043">
                  <c:v>-13.773173556192697</c:v>
                </c:pt>
                <c:pt idx="2044">
                  <c:v>11.673750739438065</c:v>
                </c:pt>
                <c:pt idx="2045">
                  <c:v>-7.0660891904577721</c:v>
                </c:pt>
                <c:pt idx="2046">
                  <c:v>-3.3758478192100232</c:v>
                </c:pt>
                <c:pt idx="2047">
                  <c:v>-6.0732489820306386</c:v>
                </c:pt>
                <c:pt idx="2048">
                  <c:v>-0.18393405318374015</c:v>
                </c:pt>
                <c:pt idx="2049">
                  <c:v>-0.29859559105673844</c:v>
                </c:pt>
                <c:pt idx="2050">
                  <c:v>-0.99168473178799621</c:v>
                </c:pt>
                <c:pt idx="2051">
                  <c:v>-5.3380233376901991</c:v>
                </c:pt>
                <c:pt idx="2052">
                  <c:v>2.7935491225325735</c:v>
                </c:pt>
                <c:pt idx="2053">
                  <c:v>0.34680276352639156</c:v>
                </c:pt>
                <c:pt idx="2054">
                  <c:v>-8.0624959257337636</c:v>
                </c:pt>
                <c:pt idx="2055">
                  <c:v>-11.188588845707349</c:v>
                </c:pt>
                <c:pt idx="2056">
                  <c:v>11.344665782303407</c:v>
                </c:pt>
                <c:pt idx="2057">
                  <c:v>7.0660891904577738</c:v>
                </c:pt>
                <c:pt idx="2058">
                  <c:v>-0.30061758864195037</c:v>
                </c:pt>
                <c:pt idx="2059">
                  <c:v>-1.1312445332782526</c:v>
                </c:pt>
                <c:pt idx="2060">
                  <c:v>-3.3923174227787602</c:v>
                </c:pt>
                <c:pt idx="2061">
                  <c:v>3.3496350240572044</c:v>
                </c:pt>
                <c:pt idx="2062">
                  <c:v>0.48294156378064723</c:v>
                </c:pt>
                <c:pt idx="2063">
                  <c:v>13.08137247435552</c:v>
                </c:pt>
                <c:pt idx="2064">
                  <c:v>-7.6486571760385464</c:v>
                </c:pt>
                <c:pt idx="2065">
                  <c:v>-7.0624959257337645</c:v>
                </c:pt>
                <c:pt idx="2066">
                  <c:v>11.91687468418114</c:v>
                </c:pt>
                <c:pt idx="2067">
                  <c:v>8.4064264788474549E-2</c:v>
                </c:pt>
                <c:pt idx="2068">
                  <c:v>-0.22948184612276717</c:v>
                </c:pt>
                <c:pt idx="2069">
                  <c:v>-3.1026895620624547E-2</c:v>
                </c:pt>
                <c:pt idx="2070">
                  <c:v>-3.4885714229306313</c:v>
                </c:pt>
                <c:pt idx="2071">
                  <c:v>-3.3721923181834521</c:v>
                </c:pt>
                <c:pt idx="2072">
                  <c:v>0.40903875865740069</c:v>
                </c:pt>
                <c:pt idx="2073">
                  <c:v>-11.731601884675786</c:v>
                </c:pt>
                <c:pt idx="2074">
                  <c:v>1.1583005562974569</c:v>
                </c:pt>
                <c:pt idx="2075">
                  <c:v>0.75002174699165269</c:v>
                </c:pt>
                <c:pt idx="2076">
                  <c:v>0.85414913353654565</c:v>
                </c:pt>
                <c:pt idx="2077">
                  <c:v>0.12553088208385882</c:v>
                </c:pt>
                <c:pt idx="2078">
                  <c:v>-0.41503749927884381</c:v>
                </c:pt>
                <c:pt idx="2079">
                  <c:v>14.188202468179961</c:v>
                </c:pt>
                <c:pt idx="2080">
                  <c:v>-6.3915751047583242</c:v>
                </c:pt>
                <c:pt idx="2081">
                  <c:v>-4.6170181432925728E-2</c:v>
                </c:pt>
                <c:pt idx="2082">
                  <c:v>4.9339035472462385</c:v>
                </c:pt>
                <c:pt idx="2083">
                  <c:v>-0.19525629139893369</c:v>
                </c:pt>
                <c:pt idx="2084">
                  <c:v>-5.59381715938575E-2</c:v>
                </c:pt>
                <c:pt idx="2085">
                  <c:v>0.74510876747482047</c:v>
                </c:pt>
                <c:pt idx="2086">
                  <c:v>7.138463323676543E-2</c:v>
                </c:pt>
                <c:pt idx="2087">
                  <c:v>-0.98642798042647184</c:v>
                </c:pt>
                <c:pt idx="2088">
                  <c:v>0.15810329298146783</c:v>
                </c:pt>
                <c:pt idx="2089">
                  <c:v>-0.89363957211066247</c:v>
                </c:pt>
                <c:pt idx="2090">
                  <c:v>-0.93824898890855601</c:v>
                </c:pt>
                <c:pt idx="2091">
                  <c:v>-0.26782068954791177</c:v>
                </c:pt>
                <c:pt idx="2092">
                  <c:v>-9.3822637581148367</c:v>
                </c:pt>
                <c:pt idx="2093">
                  <c:v>11.103506382011545</c:v>
                </c:pt>
                <c:pt idx="2094">
                  <c:v>-0.12675714228593893</c:v>
                </c:pt>
                <c:pt idx="2095">
                  <c:v>-11.582612451267021</c:v>
                </c:pt>
                <c:pt idx="2096">
                  <c:v>-0.71579157106179636</c:v>
                </c:pt>
                <c:pt idx="2097">
                  <c:v>-9.5196362528432132</c:v>
                </c:pt>
                <c:pt idx="2098">
                  <c:v>-0.14283477817145479</c:v>
                </c:pt>
                <c:pt idx="2099">
                  <c:v>-0.14283477817145479</c:v>
                </c:pt>
                <c:pt idx="2100">
                  <c:v>-0.14283477817145479</c:v>
                </c:pt>
                <c:pt idx="2101">
                  <c:v>12.146462606921792</c:v>
                </c:pt>
                <c:pt idx="2102">
                  <c:v>-9.1183793411313357E-2</c:v>
                </c:pt>
                <c:pt idx="2103">
                  <c:v>-5.3373350875796595E-2</c:v>
                </c:pt>
                <c:pt idx="2104">
                  <c:v>0.1989810347263955</c:v>
                </c:pt>
                <c:pt idx="2105">
                  <c:v>-0.84245872301351965</c:v>
                </c:pt>
                <c:pt idx="2106">
                  <c:v>-0.60525623479296098</c:v>
                </c:pt>
                <c:pt idx="2107">
                  <c:v>-0.11144992471358119</c:v>
                </c:pt>
                <c:pt idx="2108">
                  <c:v>-0.11472548746412334</c:v>
                </c:pt>
                <c:pt idx="2109">
                  <c:v>5.6781510395069776E-2</c:v>
                </c:pt>
                <c:pt idx="2110">
                  <c:v>-0.5594274086140183</c:v>
                </c:pt>
                <c:pt idx="2111">
                  <c:v>0.6694415999691975</c:v>
                </c:pt>
                <c:pt idx="2112">
                  <c:v>1.9090263399525096</c:v>
                </c:pt>
                <c:pt idx="2113">
                  <c:v>-0.16953301800262627</c:v>
                </c:pt>
                <c:pt idx="2114">
                  <c:v>-0.35278905859212278</c:v>
                </c:pt>
                <c:pt idx="2115">
                  <c:v>-2.5718089529538393</c:v>
                </c:pt>
                <c:pt idx="2116">
                  <c:v>0.94923688631811332</c:v>
                </c:pt>
                <c:pt idx="2117">
                  <c:v>-1.4002837325888171</c:v>
                </c:pt>
                <c:pt idx="2118">
                  <c:v>-0.80039097430783968</c:v>
                </c:pt>
                <c:pt idx="2119">
                  <c:v>0.20353339408513216</c:v>
                </c:pt>
                <c:pt idx="2120">
                  <c:v>5.1225323355173193E-2</c:v>
                </c:pt>
                <c:pt idx="2121">
                  <c:v>0.99460674122978154</c:v>
                </c:pt>
                <c:pt idx="2122">
                  <c:v>3.7858751946471529</c:v>
                </c:pt>
                <c:pt idx="2123">
                  <c:v>4.9105472457472786E-2</c:v>
                </c:pt>
                <c:pt idx="2124">
                  <c:v>-8.293088412007382</c:v>
                </c:pt>
                <c:pt idx="2125">
                  <c:v>-8.0624959257337636</c:v>
                </c:pt>
                <c:pt idx="2126">
                  <c:v>-5.3199566593882683E-2</c:v>
                </c:pt>
                <c:pt idx="2127">
                  <c:v>-6.2243556941247453E-2</c:v>
                </c:pt>
                <c:pt idx="2128">
                  <c:v>0.18574551892471158</c:v>
                </c:pt>
                <c:pt idx="2129">
                  <c:v>-1.3777904560100758</c:v>
                </c:pt>
                <c:pt idx="2130">
                  <c:v>0.19832871644597827</c:v>
                </c:pt>
                <c:pt idx="2131">
                  <c:v>2.309014776084199</c:v>
                </c:pt>
                <c:pt idx="2132">
                  <c:v>0.17753818555218781</c:v>
                </c:pt>
                <c:pt idx="2133">
                  <c:v>-13.935410635618569</c:v>
                </c:pt>
                <c:pt idx="2134">
                  <c:v>1.6488122788569093E-2</c:v>
                </c:pt>
                <c:pt idx="2135">
                  <c:v>0.10691520391651189</c:v>
                </c:pt>
                <c:pt idx="2136">
                  <c:v>-10.966024713800364</c:v>
                </c:pt>
                <c:pt idx="2137">
                  <c:v>-4.7254437242709875</c:v>
                </c:pt>
                <c:pt idx="2138">
                  <c:v>0.18410393661207436</c:v>
                </c:pt>
                <c:pt idx="2139">
                  <c:v>0.10691520391651219</c:v>
                </c:pt>
                <c:pt idx="2140">
                  <c:v>12.5980525001616</c:v>
                </c:pt>
                <c:pt idx="2141">
                  <c:v>-14.024735680363165</c:v>
                </c:pt>
                <c:pt idx="2142">
                  <c:v>-7.7356487796054673E-3</c:v>
                </c:pt>
                <c:pt idx="2143">
                  <c:v>-0.10711884496997902</c:v>
                </c:pt>
                <c:pt idx="2144">
                  <c:v>9.9667457608995313</c:v>
                </c:pt>
                <c:pt idx="2145">
                  <c:v>0.89296363756644148</c:v>
                </c:pt>
                <c:pt idx="2146">
                  <c:v>-0.87337757285318329</c:v>
                </c:pt>
                <c:pt idx="2147">
                  <c:v>-1.1961622581977607</c:v>
                </c:pt>
                <c:pt idx="2148">
                  <c:v>8.7462841250339401E-2</c:v>
                </c:pt>
                <c:pt idx="2149">
                  <c:v>-7.0660891904577721</c:v>
                </c:pt>
                <c:pt idx="2150">
                  <c:v>0.79219511488659855</c:v>
                </c:pt>
                <c:pt idx="2151">
                  <c:v>-8.6462586799900301</c:v>
                </c:pt>
                <c:pt idx="2152">
                  <c:v>0.313878975262948</c:v>
                </c:pt>
                <c:pt idx="2153">
                  <c:v>-1.5866522718896676</c:v>
                </c:pt>
                <c:pt idx="2154">
                  <c:v>-1.5511741872648728</c:v>
                </c:pt>
                <c:pt idx="2155">
                  <c:v>-1.2613536425104253</c:v>
                </c:pt>
                <c:pt idx="2156">
                  <c:v>7.0660891904577738</c:v>
                </c:pt>
                <c:pt idx="2157">
                  <c:v>-0.76553474636297703</c:v>
                </c:pt>
                <c:pt idx="2158">
                  <c:v>10.644156719937438</c:v>
                </c:pt>
                <c:pt idx="2159">
                  <c:v>0.4524100127342347</c:v>
                </c:pt>
                <c:pt idx="2160">
                  <c:v>10.759610821875045</c:v>
                </c:pt>
                <c:pt idx="2161">
                  <c:v>0.39909595540982229</c:v>
                </c:pt>
                <c:pt idx="2162">
                  <c:v>-9.4043489915137751E-2</c:v>
                </c:pt>
                <c:pt idx="2163">
                  <c:v>-3.6780719051126378</c:v>
                </c:pt>
                <c:pt idx="2164">
                  <c:v>0.75899190049620513</c:v>
                </c:pt>
                <c:pt idx="2165">
                  <c:v>-0.18144687133753154</c:v>
                </c:pt>
                <c:pt idx="2166">
                  <c:v>-1.0565724328886275</c:v>
                </c:pt>
                <c:pt idx="2167">
                  <c:v>-6.0732489820306386</c:v>
                </c:pt>
                <c:pt idx="2168">
                  <c:v>-1.1546333494897216</c:v>
                </c:pt>
                <c:pt idx="2169">
                  <c:v>0.26423615104354714</c:v>
                </c:pt>
                <c:pt idx="2170">
                  <c:v>-1.6316125940199775</c:v>
                </c:pt>
                <c:pt idx="2171">
                  <c:v>-0.12489124782780878</c:v>
                </c:pt>
                <c:pt idx="2172">
                  <c:v>0.9551457642157396</c:v>
                </c:pt>
                <c:pt idx="2173">
                  <c:v>1.3981424740943467</c:v>
                </c:pt>
                <c:pt idx="2174">
                  <c:v>15.053275413773154</c:v>
                </c:pt>
                <c:pt idx="2175">
                  <c:v>0.60665757182047475</c:v>
                </c:pt>
                <c:pt idx="2176">
                  <c:v>0.34792330342030658</c:v>
                </c:pt>
                <c:pt idx="2177">
                  <c:v>8.6462586799900301</c:v>
                </c:pt>
                <c:pt idx="2178">
                  <c:v>10.059795091795101</c:v>
                </c:pt>
                <c:pt idx="2179">
                  <c:v>-0.54105967884434092</c:v>
                </c:pt>
                <c:pt idx="2180">
                  <c:v>12.658806531240696</c:v>
                </c:pt>
                <c:pt idx="2181">
                  <c:v>4.6863618398444054</c:v>
                </c:pt>
                <c:pt idx="2182">
                  <c:v>0.15200309344504975</c:v>
                </c:pt>
                <c:pt idx="2183">
                  <c:v>-0.20137988792000433</c:v>
                </c:pt>
                <c:pt idx="2184">
                  <c:v>-11.892036785411905</c:v>
                </c:pt>
                <c:pt idx="2185">
                  <c:v>-8.0624959257337636</c:v>
                </c:pt>
                <c:pt idx="2186">
                  <c:v>0.38176899272211362</c:v>
                </c:pt>
                <c:pt idx="2187">
                  <c:v>-0.92495360840467233</c:v>
                </c:pt>
                <c:pt idx="2188">
                  <c:v>-0.5346574188730906</c:v>
                </c:pt>
                <c:pt idx="2189">
                  <c:v>-11.866248611111173</c:v>
                </c:pt>
                <c:pt idx="2190">
                  <c:v>7.0660891904577721</c:v>
                </c:pt>
                <c:pt idx="2191">
                  <c:v>8.0618460208284323E-2</c:v>
                </c:pt>
                <c:pt idx="2192">
                  <c:v>0.5910370151308405</c:v>
                </c:pt>
                <c:pt idx="2193">
                  <c:v>0.7776075786635519</c:v>
                </c:pt>
                <c:pt idx="2194">
                  <c:v>-8.0606959316875546</c:v>
                </c:pt>
                <c:pt idx="2195">
                  <c:v>0.16873158183883241</c:v>
                </c:pt>
                <c:pt idx="2196">
                  <c:v>2.775796011532532</c:v>
                </c:pt>
                <c:pt idx="2197">
                  <c:v>-0.30485458152842126</c:v>
                </c:pt>
                <c:pt idx="2198">
                  <c:v>-0.19007113427856948</c:v>
                </c:pt>
                <c:pt idx="2199">
                  <c:v>8.0624959257337636</c:v>
                </c:pt>
                <c:pt idx="2200">
                  <c:v>0.69913352064046697</c:v>
                </c:pt>
                <c:pt idx="2201">
                  <c:v>-0.19264507794239608</c:v>
                </c:pt>
                <c:pt idx="2202">
                  <c:v>3.1186996780871392</c:v>
                </c:pt>
                <c:pt idx="2203">
                  <c:v>-4.3484003062485534</c:v>
                </c:pt>
                <c:pt idx="2204">
                  <c:v>-0.15754127698647993</c:v>
                </c:pt>
                <c:pt idx="2205">
                  <c:v>-5.3439258961460442E-2</c:v>
                </c:pt>
                <c:pt idx="2206">
                  <c:v>-0.58526284318937716</c:v>
                </c:pt>
                <c:pt idx="2207">
                  <c:v>0.10433665981473583</c:v>
                </c:pt>
                <c:pt idx="2208">
                  <c:v>-8.0624959257337636</c:v>
                </c:pt>
                <c:pt idx="2209">
                  <c:v>7.6462586799900292</c:v>
                </c:pt>
                <c:pt idx="2210">
                  <c:v>8.8683081332894673</c:v>
                </c:pt>
                <c:pt idx="2211">
                  <c:v>0.13897641314881021</c:v>
                </c:pt>
                <c:pt idx="2212">
                  <c:v>0.19082234233557785</c:v>
                </c:pt>
                <c:pt idx="2213">
                  <c:v>-4.7725895038969268</c:v>
                </c:pt>
                <c:pt idx="2214">
                  <c:v>-0.45351164709347996</c:v>
                </c:pt>
                <c:pt idx="2215">
                  <c:v>-12.773207904847887</c:v>
                </c:pt>
                <c:pt idx="2216">
                  <c:v>0.68589140957193717</c:v>
                </c:pt>
                <c:pt idx="2217">
                  <c:v>0.65696627210098624</c:v>
                </c:pt>
                <c:pt idx="2218">
                  <c:v>14.628768280089117</c:v>
                </c:pt>
                <c:pt idx="2219">
                  <c:v>10.146780789986687</c:v>
                </c:pt>
                <c:pt idx="2220">
                  <c:v>10.059795091795101</c:v>
                </c:pt>
                <c:pt idx="2221">
                  <c:v>0.84799690655494975</c:v>
                </c:pt>
                <c:pt idx="2222">
                  <c:v>-9.8662486111111729</c:v>
                </c:pt>
                <c:pt idx="2223">
                  <c:v>-10.956134114628368</c:v>
                </c:pt>
                <c:pt idx="2224">
                  <c:v>10.866506212226202</c:v>
                </c:pt>
                <c:pt idx="2225">
                  <c:v>6.3502864649223043E-2</c:v>
                </c:pt>
                <c:pt idx="2226">
                  <c:v>-10.866763767353351</c:v>
                </c:pt>
                <c:pt idx="2227">
                  <c:v>-3.3154537607268129</c:v>
                </c:pt>
                <c:pt idx="2228">
                  <c:v>0.58496250072115596</c:v>
                </c:pt>
                <c:pt idx="2229">
                  <c:v>9.8667637673533513</c:v>
                </c:pt>
                <c:pt idx="2230">
                  <c:v>12.673603533168777</c:v>
                </c:pt>
                <c:pt idx="2231">
                  <c:v>0.94126617520953371</c:v>
                </c:pt>
                <c:pt idx="2232">
                  <c:v>4.1406915605129191</c:v>
                </c:pt>
                <c:pt idx="2233">
                  <c:v>1.0993639343636528</c:v>
                </c:pt>
                <c:pt idx="2234">
                  <c:v>3.5289126121022782</c:v>
                </c:pt>
                <c:pt idx="2235">
                  <c:v>-0.13339912541719834</c:v>
                </c:pt>
                <c:pt idx="2236">
                  <c:v>-1.7580272096940357</c:v>
                </c:pt>
                <c:pt idx="2237">
                  <c:v>-3.2411116186830369</c:v>
                </c:pt>
                <c:pt idx="2238">
                  <c:v>-0.51784830486261912</c:v>
                </c:pt>
                <c:pt idx="2239">
                  <c:v>14.468305841138815</c:v>
                </c:pt>
                <c:pt idx="2240">
                  <c:v>0.99034982996628063</c:v>
                </c:pt>
                <c:pt idx="2241">
                  <c:v>1.7218541481665361</c:v>
                </c:pt>
                <c:pt idx="2242">
                  <c:v>5.5871196160268832</c:v>
                </c:pt>
                <c:pt idx="2243">
                  <c:v>7.2116724365405146E-4</c:v>
                </c:pt>
                <c:pt idx="2244">
                  <c:v>-3.8095620317873622</c:v>
                </c:pt>
                <c:pt idx="2245">
                  <c:v>0.88001936155379568</c:v>
                </c:pt>
                <c:pt idx="2246">
                  <c:v>-9.229619965185119</c:v>
                </c:pt>
                <c:pt idx="2247">
                  <c:v>5.9228321394775394</c:v>
                </c:pt>
                <c:pt idx="2248">
                  <c:v>2.6430990493242872</c:v>
                </c:pt>
                <c:pt idx="2249">
                  <c:v>-6.0732489820306386</c:v>
                </c:pt>
                <c:pt idx="2250">
                  <c:v>8.6462586799900301</c:v>
                </c:pt>
                <c:pt idx="2251">
                  <c:v>8.0624959257337636</c:v>
                </c:pt>
                <c:pt idx="2252">
                  <c:v>6.3279268355088059</c:v>
                </c:pt>
                <c:pt idx="2253">
                  <c:v>1.6340786795993016</c:v>
                </c:pt>
                <c:pt idx="2254">
                  <c:v>-0.24025193037862214</c:v>
                </c:pt>
                <c:pt idx="2255">
                  <c:v>10.45189794595189</c:v>
                </c:pt>
                <c:pt idx="2256">
                  <c:v>-0.17567967616811936</c:v>
                </c:pt>
                <c:pt idx="2257">
                  <c:v>10.229619965185119</c:v>
                </c:pt>
                <c:pt idx="2258">
                  <c:v>-9.0597950917951025</c:v>
                </c:pt>
                <c:pt idx="2259">
                  <c:v>-7.6486571760385464</c:v>
                </c:pt>
                <c:pt idx="2260">
                  <c:v>8.8683081332894673</c:v>
                </c:pt>
                <c:pt idx="2261">
                  <c:v>-1.030553243260957</c:v>
                </c:pt>
                <c:pt idx="2262">
                  <c:v>-0.31817596002625498</c:v>
                </c:pt>
                <c:pt idx="2263">
                  <c:v>1.0426316078025282</c:v>
                </c:pt>
                <c:pt idx="2264">
                  <c:v>7.6486571760385464</c:v>
                </c:pt>
                <c:pt idx="2265">
                  <c:v>0.87698910989465673</c:v>
                </c:pt>
                <c:pt idx="2266">
                  <c:v>11.10372492250138</c:v>
                </c:pt>
                <c:pt idx="2267">
                  <c:v>0.36994960975030566</c:v>
                </c:pt>
                <c:pt idx="2268">
                  <c:v>4.7824085649273735</c:v>
                </c:pt>
                <c:pt idx="2269">
                  <c:v>-0.73039294024271983</c:v>
                </c:pt>
                <c:pt idx="2270">
                  <c:v>-11.268542000300123</c:v>
                </c:pt>
                <c:pt idx="2271">
                  <c:v>-0.61864562697744485</c:v>
                </c:pt>
                <c:pt idx="2272">
                  <c:v>-8.0170348683982998E-2</c:v>
                </c:pt>
                <c:pt idx="2273">
                  <c:v>-5.3457748368417297</c:v>
                </c:pt>
                <c:pt idx="2274">
                  <c:v>-0.57540819400790744</c:v>
                </c:pt>
                <c:pt idx="2275">
                  <c:v>0.41498285898338833</c:v>
                </c:pt>
                <c:pt idx="2276">
                  <c:v>0.19251635208543888</c:v>
                </c:pt>
                <c:pt idx="2277">
                  <c:v>0.26245744320227338</c:v>
                </c:pt>
                <c:pt idx="2278">
                  <c:v>0.12553088208385882</c:v>
                </c:pt>
                <c:pt idx="2279">
                  <c:v>-3.4339247435723363</c:v>
                </c:pt>
                <c:pt idx="2280">
                  <c:v>1.7284540943106885</c:v>
                </c:pt>
                <c:pt idx="2281">
                  <c:v>0.71259001889686979</c:v>
                </c:pt>
                <c:pt idx="2282">
                  <c:v>-9.2304207950923818</c:v>
                </c:pt>
                <c:pt idx="2283">
                  <c:v>-10.759888183221834</c:v>
                </c:pt>
                <c:pt idx="2284">
                  <c:v>0.51150033878013501</c:v>
                </c:pt>
                <c:pt idx="2285">
                  <c:v>-2.5734668618833267</c:v>
                </c:pt>
                <c:pt idx="2286">
                  <c:v>0</c:v>
                </c:pt>
                <c:pt idx="2287">
                  <c:v>-8.8683081332894673</c:v>
                </c:pt>
                <c:pt idx="2288">
                  <c:v>-8.0606959316875546</c:v>
                </c:pt>
                <c:pt idx="2289">
                  <c:v>-11.146780789986687</c:v>
                </c:pt>
                <c:pt idx="2290">
                  <c:v>9.6215315259303283E-2</c:v>
                </c:pt>
                <c:pt idx="2291">
                  <c:v>-9.9667457608995313</c:v>
                </c:pt>
                <c:pt idx="2292">
                  <c:v>1.5023706987433996</c:v>
                </c:pt>
                <c:pt idx="2293">
                  <c:v>-0.1896612195035747</c:v>
                </c:pt>
                <c:pt idx="2294">
                  <c:v>2.1130747272046313</c:v>
                </c:pt>
                <c:pt idx="2295">
                  <c:v>-0.78849589480628823</c:v>
                </c:pt>
                <c:pt idx="2296">
                  <c:v>-1.939482647919845</c:v>
                </c:pt>
                <c:pt idx="2297">
                  <c:v>-12.965904504239749</c:v>
                </c:pt>
                <c:pt idx="2298">
                  <c:v>1.0709665213541435</c:v>
                </c:pt>
                <c:pt idx="2299">
                  <c:v>10.966024713800364</c:v>
                </c:pt>
                <c:pt idx="2300">
                  <c:v>-1.9195354039071055</c:v>
                </c:pt>
                <c:pt idx="2301">
                  <c:v>2.4701420987192981</c:v>
                </c:pt>
                <c:pt idx="2302">
                  <c:v>0.35049724708413343</c:v>
                </c:pt>
                <c:pt idx="2303">
                  <c:v>1.6905726886817549</c:v>
                </c:pt>
                <c:pt idx="2304">
                  <c:v>4.4223675741676738</c:v>
                </c:pt>
                <c:pt idx="2305">
                  <c:v>-7.7696876020212979</c:v>
                </c:pt>
                <c:pt idx="2306">
                  <c:v>0.41503749927884398</c:v>
                </c:pt>
                <c:pt idx="2307">
                  <c:v>-11.188382790570113</c:v>
                </c:pt>
                <c:pt idx="2308">
                  <c:v>-12.208640808558251</c:v>
                </c:pt>
                <c:pt idx="2309">
                  <c:v>-2.9064698796712669</c:v>
                </c:pt>
                <c:pt idx="2310">
                  <c:v>5.08746284125034</c:v>
                </c:pt>
                <c:pt idx="2311">
                  <c:v>0.33703498727757064</c:v>
                </c:pt>
                <c:pt idx="2312">
                  <c:v>-11.146568675740786</c:v>
                </c:pt>
                <c:pt idx="2313">
                  <c:v>-9.0140274153241104E-4</c:v>
                </c:pt>
                <c:pt idx="2314">
                  <c:v>-8.353146825498083</c:v>
                </c:pt>
                <c:pt idx="2315">
                  <c:v>-0.35223524932778327</c:v>
                </c:pt>
                <c:pt idx="2316">
                  <c:v>-3.7863903508893304</c:v>
                </c:pt>
                <c:pt idx="2317">
                  <c:v>-0.72747414518890852</c:v>
                </c:pt>
                <c:pt idx="2318">
                  <c:v>6.0732489820306386</c:v>
                </c:pt>
                <c:pt idx="2319">
                  <c:v>12.929320060953852</c:v>
                </c:pt>
                <c:pt idx="2320">
                  <c:v>-0.5849625007211563</c:v>
                </c:pt>
                <c:pt idx="2321">
                  <c:v>-0.36777444191362418</c:v>
                </c:pt>
                <c:pt idx="2322">
                  <c:v>0.30086647935953265</c:v>
                </c:pt>
                <c:pt idx="2323">
                  <c:v>1.2486791128567236</c:v>
                </c:pt>
                <c:pt idx="2324">
                  <c:v>-1.2016338611696504</c:v>
                </c:pt>
                <c:pt idx="2325">
                  <c:v>1.3919454060844465</c:v>
                </c:pt>
                <c:pt idx="2326">
                  <c:v>17.702752133037535</c:v>
                </c:pt>
                <c:pt idx="2327">
                  <c:v>-12.228818690495881</c:v>
                </c:pt>
                <c:pt idx="2328">
                  <c:v>5.1153388360433123</c:v>
                </c:pt>
                <c:pt idx="2329">
                  <c:v>0.12199052437861055</c:v>
                </c:pt>
                <c:pt idx="2330">
                  <c:v>-2.9827543034143869</c:v>
                </c:pt>
                <c:pt idx="2331">
                  <c:v>0.23029761942179419</c:v>
                </c:pt>
                <c:pt idx="2332">
                  <c:v>10.307200809140809</c:v>
                </c:pt>
                <c:pt idx="2333">
                  <c:v>-8.3095615763462305E-2</c:v>
                </c:pt>
                <c:pt idx="2334">
                  <c:v>-9.6437174479438018E-2</c:v>
                </c:pt>
                <c:pt idx="2335">
                  <c:v>-0.12765573779358794</c:v>
                </c:pt>
                <c:pt idx="2336">
                  <c:v>-9.6149858711532615E-2</c:v>
                </c:pt>
                <c:pt idx="2337">
                  <c:v>-3.6082923905917497E-2</c:v>
                </c:pt>
                <c:pt idx="2338">
                  <c:v>-0.55873095914797677</c:v>
                </c:pt>
                <c:pt idx="2339">
                  <c:v>-0.208399149256948</c:v>
                </c:pt>
                <c:pt idx="2340">
                  <c:v>-6.4488726451713566E-2</c:v>
                </c:pt>
                <c:pt idx="2341">
                  <c:v>-0.51323481789511816</c:v>
                </c:pt>
                <c:pt idx="2342">
                  <c:v>-0.42689765448890493</c:v>
                </c:pt>
                <c:pt idx="2343">
                  <c:v>1.8147346710259204E-2</c:v>
                </c:pt>
                <c:pt idx="2344">
                  <c:v>3.3195256046720574</c:v>
                </c:pt>
                <c:pt idx="2345">
                  <c:v>14.468305841138815</c:v>
                </c:pt>
                <c:pt idx="2346">
                  <c:v>4.4394119358453436E-2</c:v>
                </c:pt>
                <c:pt idx="2347">
                  <c:v>-7.0660891904577721</c:v>
                </c:pt>
                <c:pt idx="2348">
                  <c:v>8.6462586799900301</c:v>
                </c:pt>
                <c:pt idx="2349">
                  <c:v>-0.38724643323133828</c:v>
                </c:pt>
                <c:pt idx="2350">
                  <c:v>11.518489240994933</c:v>
                </c:pt>
                <c:pt idx="2351">
                  <c:v>-10.917372079476841</c:v>
                </c:pt>
                <c:pt idx="2352">
                  <c:v>-13.773207904847887</c:v>
                </c:pt>
                <c:pt idx="2353">
                  <c:v>0.55458885167763716</c:v>
                </c:pt>
                <c:pt idx="2354">
                  <c:v>-15.590284897476414</c:v>
                </c:pt>
                <c:pt idx="2355">
                  <c:v>-10.759610821875045</c:v>
                </c:pt>
                <c:pt idx="2356">
                  <c:v>5.9228321394775394</c:v>
                </c:pt>
                <c:pt idx="2357">
                  <c:v>15.935425983356517</c:v>
                </c:pt>
                <c:pt idx="2358">
                  <c:v>7.2385925381681815E-2</c:v>
                </c:pt>
                <c:pt idx="2359">
                  <c:v>9.7598881832218343</c:v>
                </c:pt>
                <c:pt idx="2360">
                  <c:v>-11.644006462681574</c:v>
                </c:pt>
                <c:pt idx="2361">
                  <c:v>-0.28168446294145838</c:v>
                </c:pt>
                <c:pt idx="2362">
                  <c:v>-1.3869306456218986</c:v>
                </c:pt>
                <c:pt idx="2363">
                  <c:v>0.44011919884897222</c:v>
                </c:pt>
                <c:pt idx="2364">
                  <c:v>0.24843702962083611</c:v>
                </c:pt>
                <c:pt idx="2365">
                  <c:v>9.2304207950923818</c:v>
                </c:pt>
                <c:pt idx="2366">
                  <c:v>-2.1818930590566952</c:v>
                </c:pt>
                <c:pt idx="2367">
                  <c:v>2.7272930150103625E-2</c:v>
                </c:pt>
                <c:pt idx="2368">
                  <c:v>-0.12934361528755176</c:v>
                </c:pt>
                <c:pt idx="2369">
                  <c:v>-8.6462586799900301</c:v>
                </c:pt>
                <c:pt idx="2370">
                  <c:v>0.81519076147170866</c:v>
                </c:pt>
                <c:pt idx="2371">
                  <c:v>0.72698150559358421</c:v>
                </c:pt>
                <c:pt idx="2372">
                  <c:v>0.2085866218114176</c:v>
                </c:pt>
                <c:pt idx="2373">
                  <c:v>3.2034265038149176E-16</c:v>
                </c:pt>
                <c:pt idx="2374">
                  <c:v>-6.3279268355088059</c:v>
                </c:pt>
                <c:pt idx="2375">
                  <c:v>0.68785563328761989</c:v>
                </c:pt>
                <c:pt idx="2376">
                  <c:v>17.017450029341937</c:v>
                </c:pt>
                <c:pt idx="2377">
                  <c:v>0.22412330941556399</c:v>
                </c:pt>
                <c:pt idx="2378">
                  <c:v>1.1671240394513558</c:v>
                </c:pt>
                <c:pt idx="2379">
                  <c:v>0.27462238010900575</c:v>
                </c:pt>
                <c:pt idx="2380">
                  <c:v>0.76369051509992081</c:v>
                </c:pt>
                <c:pt idx="2381">
                  <c:v>0.6903155008673848</c:v>
                </c:pt>
                <c:pt idx="2382">
                  <c:v>-0.1622714288988768</c:v>
                </c:pt>
                <c:pt idx="2383">
                  <c:v>-0.2374993137266565</c:v>
                </c:pt>
                <c:pt idx="2384">
                  <c:v>0.32043229896188097</c:v>
                </c:pt>
                <c:pt idx="2385">
                  <c:v>7.0660891904577738</c:v>
                </c:pt>
                <c:pt idx="2386">
                  <c:v>-3.0966350683213163E-2</c:v>
                </c:pt>
                <c:pt idx="2387">
                  <c:v>0.70433458992623976</c:v>
                </c:pt>
                <c:pt idx="2388">
                  <c:v>-0.43295940727610649</c:v>
                </c:pt>
                <c:pt idx="2389">
                  <c:v>0.54104538419094916</c:v>
                </c:pt>
                <c:pt idx="2390">
                  <c:v>0.66020839518216823</c:v>
                </c:pt>
                <c:pt idx="2391">
                  <c:v>-0.23000560544632279</c:v>
                </c:pt>
                <c:pt idx="2392">
                  <c:v>-0.37847833323613256</c:v>
                </c:pt>
                <c:pt idx="2393">
                  <c:v>-0.16992500144231246</c:v>
                </c:pt>
                <c:pt idx="2394">
                  <c:v>0.20799304227583185</c:v>
                </c:pt>
                <c:pt idx="2395">
                  <c:v>10.582769240382088</c:v>
                </c:pt>
                <c:pt idx="2396">
                  <c:v>-12.229019050893521</c:v>
                </c:pt>
                <c:pt idx="2397">
                  <c:v>1.2854022188622483</c:v>
                </c:pt>
                <c:pt idx="2398">
                  <c:v>-0.28936096398528172</c:v>
                </c:pt>
                <c:pt idx="2399">
                  <c:v>2.115246045928465</c:v>
                </c:pt>
                <c:pt idx="2400">
                  <c:v>0.34680276352639156</c:v>
                </c:pt>
                <c:pt idx="2401">
                  <c:v>-8.6877450679966675E-2</c:v>
                </c:pt>
                <c:pt idx="2402">
                  <c:v>-8.6450579349844769</c:v>
                </c:pt>
                <c:pt idx="2403">
                  <c:v>-0.17753818555218742</c:v>
                </c:pt>
                <c:pt idx="2404">
                  <c:v>-7.0660891904577721</c:v>
                </c:pt>
                <c:pt idx="2405">
                  <c:v>-11.268542000300123</c:v>
                </c:pt>
                <c:pt idx="2406">
                  <c:v>-1.1006039409384059</c:v>
                </c:pt>
                <c:pt idx="2407">
                  <c:v>0.3768543053909561</c:v>
                </c:pt>
                <c:pt idx="2408">
                  <c:v>7.6961981814884131E-2</c:v>
                </c:pt>
                <c:pt idx="2409">
                  <c:v>0.61698495572000134</c:v>
                </c:pt>
                <c:pt idx="2410">
                  <c:v>-1.1520030934450498</c:v>
                </c:pt>
                <c:pt idx="2411">
                  <c:v>1.0598714559773985</c:v>
                </c:pt>
                <c:pt idx="2412">
                  <c:v>-1.6017132519074588E-16</c:v>
                </c:pt>
                <c:pt idx="2413">
                  <c:v>-1.2713020218173943</c:v>
                </c:pt>
                <c:pt idx="2414">
                  <c:v>2.4977113069502384</c:v>
                </c:pt>
                <c:pt idx="2415">
                  <c:v>-10.059344460824425</c:v>
                </c:pt>
                <c:pt idx="2416">
                  <c:v>1.4120387556490079</c:v>
                </c:pt>
                <c:pt idx="2417">
                  <c:v>3.8073549220576037</c:v>
                </c:pt>
                <c:pt idx="2418">
                  <c:v>8.3822637581148367</c:v>
                </c:pt>
                <c:pt idx="2419">
                  <c:v>-9.2304207950923818</c:v>
                </c:pt>
                <c:pt idx="2420">
                  <c:v>-0.45820535843521737</c:v>
                </c:pt>
                <c:pt idx="2421">
                  <c:v>-0.14037265636455226</c:v>
                </c:pt>
                <c:pt idx="2422">
                  <c:v>0.75880695144898191</c:v>
                </c:pt>
                <c:pt idx="2423">
                  <c:v>-0.99999999999999967</c:v>
                </c:pt>
                <c:pt idx="2424">
                  <c:v>-7.9088929485196662</c:v>
                </c:pt>
                <c:pt idx="2425">
                  <c:v>0.16992500144231265</c:v>
                </c:pt>
                <c:pt idx="2426">
                  <c:v>-0.17833724125851261</c:v>
                </c:pt>
                <c:pt idx="2427">
                  <c:v>-8.6450579349844769</c:v>
                </c:pt>
                <c:pt idx="2428">
                  <c:v>0.30541300810434568</c:v>
                </c:pt>
                <c:pt idx="2429">
                  <c:v>0.20645087746742624</c:v>
                </c:pt>
                <c:pt idx="2430">
                  <c:v>0.10691520391651219</c:v>
                </c:pt>
                <c:pt idx="2431">
                  <c:v>-12.013089999440444</c:v>
                </c:pt>
                <c:pt idx="2432">
                  <c:v>-11.10372492250138</c:v>
                </c:pt>
                <c:pt idx="2433">
                  <c:v>9.6976481294707498E-2</c:v>
                </c:pt>
                <c:pt idx="2434">
                  <c:v>8.8683081332894673</c:v>
                </c:pt>
                <c:pt idx="2435">
                  <c:v>3.8621413943238325</c:v>
                </c:pt>
                <c:pt idx="2436">
                  <c:v>-8.0624959257337636</c:v>
                </c:pt>
                <c:pt idx="2437">
                  <c:v>10.229219383469125</c:v>
                </c:pt>
                <c:pt idx="2438">
                  <c:v>8.0812045588097153E-2</c:v>
                </c:pt>
                <c:pt idx="2439">
                  <c:v>-8.0624959257337636</c:v>
                </c:pt>
                <c:pt idx="2440">
                  <c:v>-0.32192809488736229</c:v>
                </c:pt>
                <c:pt idx="2441">
                  <c:v>-7.0660891904577721</c:v>
                </c:pt>
                <c:pt idx="2442">
                  <c:v>1.5438509653520043</c:v>
                </c:pt>
                <c:pt idx="2443">
                  <c:v>-2.2601428937132659E-2</c:v>
                </c:pt>
                <c:pt idx="2444">
                  <c:v>9.3822637581148367</c:v>
                </c:pt>
                <c:pt idx="2445">
                  <c:v>1.1916149493439068</c:v>
                </c:pt>
                <c:pt idx="2446">
                  <c:v>-11.137845030448391</c:v>
                </c:pt>
                <c:pt idx="2447">
                  <c:v>-13.268395793556557</c:v>
                </c:pt>
                <c:pt idx="2448">
                  <c:v>8.3822637581148367</c:v>
                </c:pt>
                <c:pt idx="2449">
                  <c:v>-11.013555309891467</c:v>
                </c:pt>
                <c:pt idx="2450">
                  <c:v>1.0905122929054423</c:v>
                </c:pt>
                <c:pt idx="2451">
                  <c:v>11.10372492250138</c:v>
                </c:pt>
                <c:pt idx="2452">
                  <c:v>-0.86990332245485047</c:v>
                </c:pt>
                <c:pt idx="2453">
                  <c:v>-7.6486571760385464</c:v>
                </c:pt>
                <c:pt idx="2454">
                  <c:v>0.76329974197966843</c:v>
                </c:pt>
                <c:pt idx="2455">
                  <c:v>-4.7112595838119088E-2</c:v>
                </c:pt>
                <c:pt idx="2456">
                  <c:v>9.7598881832218343</c:v>
                </c:pt>
                <c:pt idx="2457">
                  <c:v>0.72628880137857199</c:v>
                </c:pt>
                <c:pt idx="2458">
                  <c:v>11.58276924038209</c:v>
                </c:pt>
                <c:pt idx="2459">
                  <c:v>2.5783679970514877</c:v>
                </c:pt>
                <c:pt idx="2460">
                  <c:v>11.786950240502948</c:v>
                </c:pt>
                <c:pt idx="2461">
                  <c:v>11.550907075927366</c:v>
                </c:pt>
                <c:pt idx="2462">
                  <c:v>-0.30718150951817597</c:v>
                </c:pt>
                <c:pt idx="2463">
                  <c:v>-3.7940297576790232</c:v>
                </c:pt>
                <c:pt idx="2464">
                  <c:v>-14.130356051610194</c:v>
                </c:pt>
                <c:pt idx="2465">
                  <c:v>7.7404503685606751E-2</c:v>
                </c:pt>
                <c:pt idx="2466">
                  <c:v>11.268542000300123</c:v>
                </c:pt>
                <c:pt idx="2467">
                  <c:v>-0.32296191438046457</c:v>
                </c:pt>
                <c:pt idx="2468">
                  <c:v>-1.0341257839046265</c:v>
                </c:pt>
                <c:pt idx="2469">
                  <c:v>-0.22239242133644782</c:v>
                </c:pt>
                <c:pt idx="2470">
                  <c:v>0.35706990100761948</c:v>
                </c:pt>
                <c:pt idx="2471">
                  <c:v>-7.6486571760385464</c:v>
                </c:pt>
                <c:pt idx="2472">
                  <c:v>1.8300749985576874</c:v>
                </c:pt>
                <c:pt idx="2473">
                  <c:v>-3.9528364186637507E-2</c:v>
                </c:pt>
                <c:pt idx="2474">
                  <c:v>0.10768786931437331</c:v>
                </c:pt>
                <c:pt idx="2475">
                  <c:v>-0.86669514501738076</c:v>
                </c:pt>
                <c:pt idx="2476">
                  <c:v>-0.60697770943967766</c:v>
                </c:pt>
                <c:pt idx="2477">
                  <c:v>-2.8744691179161412</c:v>
                </c:pt>
                <c:pt idx="2478">
                  <c:v>0.22239242133644749</c:v>
                </c:pt>
                <c:pt idx="2479">
                  <c:v>8.6450579349844769</c:v>
                </c:pt>
                <c:pt idx="2480">
                  <c:v>-10.814315423787811</c:v>
                </c:pt>
                <c:pt idx="2481">
                  <c:v>6.9660004025624067</c:v>
                </c:pt>
                <c:pt idx="2482">
                  <c:v>-2.8984381490512376</c:v>
                </c:pt>
                <c:pt idx="2483">
                  <c:v>8.0624959257337636</c:v>
                </c:pt>
                <c:pt idx="2484">
                  <c:v>-0.23194672804969665</c:v>
                </c:pt>
                <c:pt idx="2485">
                  <c:v>-13.688286740366143</c:v>
                </c:pt>
                <c:pt idx="2486">
                  <c:v>-4.4990743236237485</c:v>
                </c:pt>
                <c:pt idx="2487">
                  <c:v>-2.3195282689263674</c:v>
                </c:pt>
                <c:pt idx="2488">
                  <c:v>-4.7725895038969268</c:v>
                </c:pt>
                <c:pt idx="2489">
                  <c:v>4.3911729262363384</c:v>
                </c:pt>
                <c:pt idx="2490">
                  <c:v>5.6367328213192565</c:v>
                </c:pt>
                <c:pt idx="2491">
                  <c:v>10.146780789986687</c:v>
                </c:pt>
                <c:pt idx="2492">
                  <c:v>0.27871602806606377</c:v>
                </c:pt>
                <c:pt idx="2493">
                  <c:v>0.28688114778816182</c:v>
                </c:pt>
                <c:pt idx="2494">
                  <c:v>-1.3737106369899086</c:v>
                </c:pt>
                <c:pt idx="2495">
                  <c:v>4.1869985148012541</c:v>
                </c:pt>
                <c:pt idx="2496">
                  <c:v>-2.1375035237499342</c:v>
                </c:pt>
                <c:pt idx="2497">
                  <c:v>9.0606959316875546</c:v>
                </c:pt>
                <c:pt idx="2498">
                  <c:v>1.5703157247567552</c:v>
                </c:pt>
                <c:pt idx="2499">
                  <c:v>5.08746284125034</c:v>
                </c:pt>
                <c:pt idx="2500">
                  <c:v>-7.0660891904577721</c:v>
                </c:pt>
                <c:pt idx="2501">
                  <c:v>-11.268736919579066</c:v>
                </c:pt>
                <c:pt idx="2502">
                  <c:v>12.628749297384516</c:v>
                </c:pt>
                <c:pt idx="2503">
                  <c:v>-9.3815429511845849</c:v>
                </c:pt>
                <c:pt idx="2504">
                  <c:v>-12.745394216236786</c:v>
                </c:pt>
                <c:pt idx="2505">
                  <c:v>-4.1369629523175613</c:v>
                </c:pt>
                <c:pt idx="2506">
                  <c:v>0.35049724708413343</c:v>
                </c:pt>
                <c:pt idx="2507">
                  <c:v>-1.1985456793820801</c:v>
                </c:pt>
                <c:pt idx="2508">
                  <c:v>8.0624959257337636</c:v>
                </c:pt>
                <c:pt idx="2509">
                  <c:v>-1.0912214930703734</c:v>
                </c:pt>
                <c:pt idx="2510">
                  <c:v>0.73696559416620611</c:v>
                </c:pt>
                <c:pt idx="2511">
                  <c:v>0.15192298599946505</c:v>
                </c:pt>
                <c:pt idx="2512">
                  <c:v>10.147204924942228</c:v>
                </c:pt>
                <c:pt idx="2513">
                  <c:v>1.4400574351438042</c:v>
                </c:pt>
                <c:pt idx="2514">
                  <c:v>-10.380821783940931</c:v>
                </c:pt>
                <c:pt idx="2515">
                  <c:v>11.644006462681574</c:v>
                </c:pt>
                <c:pt idx="2516">
                  <c:v>-0.97340578998828731</c:v>
                </c:pt>
                <c:pt idx="2517">
                  <c:v>-2.6560029476750131</c:v>
                </c:pt>
                <c:pt idx="2518">
                  <c:v>8.0606959316875546</c:v>
                </c:pt>
                <c:pt idx="2519">
                  <c:v>-7.6486571760385464</c:v>
                </c:pt>
                <c:pt idx="2520">
                  <c:v>3.8073549220576046</c:v>
                </c:pt>
                <c:pt idx="2521">
                  <c:v>-13.673603533168777</c:v>
                </c:pt>
                <c:pt idx="2522">
                  <c:v>-6.892655522209111</c:v>
                </c:pt>
                <c:pt idx="2523">
                  <c:v>6.0732489820306386</c:v>
                </c:pt>
                <c:pt idx="2524">
                  <c:v>-14.42523776214956</c:v>
                </c:pt>
                <c:pt idx="2525">
                  <c:v>-0.64385618977472492</c:v>
                </c:pt>
                <c:pt idx="2526">
                  <c:v>-0.58907545218457258</c:v>
                </c:pt>
                <c:pt idx="2527">
                  <c:v>3.8073549220576046</c:v>
                </c:pt>
                <c:pt idx="2528">
                  <c:v>8.0624959257337636</c:v>
                </c:pt>
                <c:pt idx="2529">
                  <c:v>0.18306610113037891</c:v>
                </c:pt>
                <c:pt idx="2530">
                  <c:v>6.0732489820306386</c:v>
                </c:pt>
                <c:pt idx="2531">
                  <c:v>-0.1926289777829128</c:v>
                </c:pt>
                <c:pt idx="2532">
                  <c:v>-7.0660891904577721</c:v>
                </c:pt>
                <c:pt idx="2533">
                  <c:v>4.196053160810858E-2</c:v>
                </c:pt>
                <c:pt idx="2534">
                  <c:v>0.11289405640593365</c:v>
                </c:pt>
                <c:pt idx="2535">
                  <c:v>11.866248611111173</c:v>
                </c:pt>
                <c:pt idx="2536">
                  <c:v>0</c:v>
                </c:pt>
                <c:pt idx="2537">
                  <c:v>-0.92194159597088376</c:v>
                </c:pt>
                <c:pt idx="2538">
                  <c:v>-5.7459543773934607</c:v>
                </c:pt>
                <c:pt idx="2539">
                  <c:v>-4.1725504708491359</c:v>
                </c:pt>
                <c:pt idx="2540">
                  <c:v>-0.49296268607356547</c:v>
                </c:pt>
                <c:pt idx="2541">
                  <c:v>0.68147048157450285</c:v>
                </c:pt>
                <c:pt idx="2542">
                  <c:v>0.31259023030802613</c:v>
                </c:pt>
                <c:pt idx="2543">
                  <c:v>9.8662486111111729</c:v>
                </c:pt>
                <c:pt idx="2544">
                  <c:v>-0.50007360313464344</c:v>
                </c:pt>
                <c:pt idx="2545">
                  <c:v>-2.2506947480359966E-3</c:v>
                </c:pt>
                <c:pt idx="2546">
                  <c:v>1.6307808482196746</c:v>
                </c:pt>
                <c:pt idx="2547">
                  <c:v>-0.57516806839634238</c:v>
                </c:pt>
                <c:pt idx="2548">
                  <c:v>0.84724764918111706</c:v>
                </c:pt>
                <c:pt idx="2549">
                  <c:v>-0.11365678179556706</c:v>
                </c:pt>
                <c:pt idx="2550">
                  <c:v>8.8683081332894673</c:v>
                </c:pt>
                <c:pt idx="2551">
                  <c:v>-3.9801008057975026E-2</c:v>
                </c:pt>
                <c:pt idx="2552">
                  <c:v>0.75889942300885671</c:v>
                </c:pt>
                <c:pt idx="2553">
                  <c:v>-1.7327690961787487</c:v>
                </c:pt>
                <c:pt idx="2554">
                  <c:v>3.0412289967676154</c:v>
                </c:pt>
                <c:pt idx="2555">
                  <c:v>-2.8664763271626108</c:v>
                </c:pt>
                <c:pt idx="2556">
                  <c:v>0.9047712659074747</c:v>
                </c:pt>
                <c:pt idx="2557">
                  <c:v>-0.85042364394948999</c:v>
                </c:pt>
                <c:pt idx="2558">
                  <c:v>-2.4329594072761065</c:v>
                </c:pt>
                <c:pt idx="2559">
                  <c:v>1.859985530260601</c:v>
                </c:pt>
                <c:pt idx="2560">
                  <c:v>3.7526011275489941E-2</c:v>
                </c:pt>
                <c:pt idx="2561">
                  <c:v>-2.2179050303441339</c:v>
                </c:pt>
                <c:pt idx="2562">
                  <c:v>-6.6451671349270711</c:v>
                </c:pt>
                <c:pt idx="2563">
                  <c:v>-2.2223924213364481</c:v>
                </c:pt>
                <c:pt idx="2564">
                  <c:v>-0.76066168660956257</c:v>
                </c:pt>
                <c:pt idx="2565">
                  <c:v>1.2123036037128638</c:v>
                </c:pt>
                <c:pt idx="2566">
                  <c:v>1.0563379841498117</c:v>
                </c:pt>
                <c:pt idx="2567">
                  <c:v>0.26457000474501913</c:v>
                </c:pt>
                <c:pt idx="2568">
                  <c:v>7.6486571760385464</c:v>
                </c:pt>
                <c:pt idx="2569">
                  <c:v>0.16227142889887738</c:v>
                </c:pt>
                <c:pt idx="2570">
                  <c:v>0.45918583737530028</c:v>
                </c:pt>
                <c:pt idx="2571">
                  <c:v>-1.9628806748932838E-2</c:v>
                </c:pt>
                <c:pt idx="2572">
                  <c:v>3.2034265038149176E-16</c:v>
                </c:pt>
                <c:pt idx="2573">
                  <c:v>-11.416621621364193</c:v>
                </c:pt>
                <c:pt idx="2574">
                  <c:v>0.11103131238874395</c:v>
                </c:pt>
                <c:pt idx="2575">
                  <c:v>-0.86236532811662714</c:v>
                </c:pt>
                <c:pt idx="2576">
                  <c:v>-1.6488122788569103E-2</c:v>
                </c:pt>
                <c:pt idx="2577">
                  <c:v>0.8607642026288278</c:v>
                </c:pt>
                <c:pt idx="2578">
                  <c:v>-0.32192809488736229</c:v>
                </c:pt>
                <c:pt idx="2579">
                  <c:v>3.0916076782694115E-2</c:v>
                </c:pt>
                <c:pt idx="2580">
                  <c:v>1.1227255423254121E-2</c:v>
                </c:pt>
                <c:pt idx="2581">
                  <c:v>-0.84533461075321104</c:v>
                </c:pt>
                <c:pt idx="2582">
                  <c:v>-0.11756959638117621</c:v>
                </c:pt>
                <c:pt idx="2583">
                  <c:v>-0.1018796140192138</c:v>
                </c:pt>
                <c:pt idx="2584">
                  <c:v>-0.28540221886224842</c:v>
                </c:pt>
                <c:pt idx="2585">
                  <c:v>0.3317091156799481</c:v>
                </c:pt>
                <c:pt idx="2586">
                  <c:v>0.37241786534105553</c:v>
                </c:pt>
                <c:pt idx="2587">
                  <c:v>0.50522843333190215</c:v>
                </c:pt>
                <c:pt idx="2588">
                  <c:v>-10.451554569765362</c:v>
                </c:pt>
                <c:pt idx="2589">
                  <c:v>0.42072677927691815</c:v>
                </c:pt>
                <c:pt idx="2590">
                  <c:v>-0.33816873589457336</c:v>
                </c:pt>
                <c:pt idx="2591">
                  <c:v>2.8223570853968507</c:v>
                </c:pt>
                <c:pt idx="2592">
                  <c:v>1.2813216381876147</c:v>
                </c:pt>
                <c:pt idx="2593">
                  <c:v>2.8654443185425311</c:v>
                </c:pt>
                <c:pt idx="2594">
                  <c:v>-0.60768257722123997</c:v>
                </c:pt>
                <c:pt idx="2595">
                  <c:v>-8.3837042924740537</c:v>
                </c:pt>
                <c:pt idx="2596">
                  <c:v>-0.26279417686964063</c:v>
                </c:pt>
                <c:pt idx="2597">
                  <c:v>-7.0660891904577721</c:v>
                </c:pt>
                <c:pt idx="2598">
                  <c:v>8.3822637581148367</c:v>
                </c:pt>
                <c:pt idx="2599">
                  <c:v>-14.081316989285773</c:v>
                </c:pt>
                <c:pt idx="2600">
                  <c:v>6.0732489820306386</c:v>
                </c:pt>
                <c:pt idx="2601">
                  <c:v>-6.0732489820306386</c:v>
                </c:pt>
                <c:pt idx="2602">
                  <c:v>-2.5805622074305785</c:v>
                </c:pt>
                <c:pt idx="2603">
                  <c:v>-2.7895802203296278</c:v>
                </c:pt>
                <c:pt idx="2604">
                  <c:v>11.103506382011545</c:v>
                </c:pt>
                <c:pt idx="2605">
                  <c:v>-8.0624959257337636</c:v>
                </c:pt>
                <c:pt idx="2606">
                  <c:v>0.44850519707161507</c:v>
                </c:pt>
                <c:pt idx="2607">
                  <c:v>-1.1805722456418211</c:v>
                </c:pt>
                <c:pt idx="2608">
                  <c:v>-11.518653155673389</c:v>
                </c:pt>
                <c:pt idx="2609">
                  <c:v>0.18762700317577155</c:v>
                </c:pt>
                <c:pt idx="2610">
                  <c:v>0.54362170534025656</c:v>
                </c:pt>
                <c:pt idx="2611">
                  <c:v>1.5789687445267055</c:v>
                </c:pt>
                <c:pt idx="2612">
                  <c:v>5.5647846187835261</c:v>
                </c:pt>
                <c:pt idx="2613">
                  <c:v>14.49768554163183</c:v>
                </c:pt>
                <c:pt idx="2614">
                  <c:v>-7.0660891904577721</c:v>
                </c:pt>
                <c:pt idx="2615">
                  <c:v>-3.252491349293495</c:v>
                </c:pt>
                <c:pt idx="2616">
                  <c:v>11.344665782303407</c:v>
                </c:pt>
                <c:pt idx="2617">
                  <c:v>-6.0732489820306386</c:v>
                </c:pt>
                <c:pt idx="2618">
                  <c:v>-0.36257007938470825</c:v>
                </c:pt>
                <c:pt idx="2619">
                  <c:v>-8.2152777207235864E-2</c:v>
                </c:pt>
                <c:pt idx="2620">
                  <c:v>0.1926450779423961</c:v>
                </c:pt>
                <c:pt idx="2621">
                  <c:v>-0.31291435132237261</c:v>
                </c:pt>
                <c:pt idx="2622">
                  <c:v>0.28090082662730748</c:v>
                </c:pt>
                <c:pt idx="2623">
                  <c:v>-2.1694098452001351</c:v>
                </c:pt>
                <c:pt idx="2624">
                  <c:v>12.103506382011545</c:v>
                </c:pt>
                <c:pt idx="2625">
                  <c:v>-11.731601884675786</c:v>
                </c:pt>
                <c:pt idx="2626">
                  <c:v>0.33365271476541358</c:v>
                </c:pt>
                <c:pt idx="2627">
                  <c:v>-0.33064531198847091</c:v>
                </c:pt>
                <c:pt idx="2628">
                  <c:v>0.15200309344505006</c:v>
                </c:pt>
                <c:pt idx="2629">
                  <c:v>0.11152848952519155</c:v>
                </c:pt>
                <c:pt idx="2630">
                  <c:v>8.0875247472058251E-2</c:v>
                </c:pt>
                <c:pt idx="2631">
                  <c:v>-9.229619965185119</c:v>
                </c:pt>
                <c:pt idx="2632">
                  <c:v>0.36564947231668032</c:v>
                </c:pt>
                <c:pt idx="2633">
                  <c:v>-0.72735559999238408</c:v>
                </c:pt>
                <c:pt idx="2634">
                  <c:v>-5.9228321394775394</c:v>
                </c:pt>
                <c:pt idx="2635">
                  <c:v>-5.9228321394775394</c:v>
                </c:pt>
                <c:pt idx="2636">
                  <c:v>-7.0624959257337645</c:v>
                </c:pt>
                <c:pt idx="2637">
                  <c:v>7.5974318526833731</c:v>
                </c:pt>
                <c:pt idx="2638">
                  <c:v>3.3504972470841339</c:v>
                </c:pt>
                <c:pt idx="2639">
                  <c:v>-8.3837042924740537</c:v>
                </c:pt>
                <c:pt idx="2640">
                  <c:v>-6.0099773453541267E-4</c:v>
                </c:pt>
                <c:pt idx="2641">
                  <c:v>-0.60572106088795385</c:v>
                </c:pt>
                <c:pt idx="2642">
                  <c:v>-2.4353861446706468</c:v>
                </c:pt>
                <c:pt idx="2643">
                  <c:v>-0.18322182405576995</c:v>
                </c:pt>
                <c:pt idx="2644">
                  <c:v>-0.27008916336774419</c:v>
                </c:pt>
                <c:pt idx="2645">
                  <c:v>0.30932805810772901</c:v>
                </c:pt>
                <c:pt idx="2646">
                  <c:v>-0.73696559416620622</c:v>
                </c:pt>
                <c:pt idx="2647">
                  <c:v>8.8683081332894673</c:v>
                </c:pt>
                <c:pt idx="2648">
                  <c:v>0.19525629139893413</c:v>
                </c:pt>
                <c:pt idx="2649">
                  <c:v>0.28185065551202726</c:v>
                </c:pt>
                <c:pt idx="2650">
                  <c:v>-7.6486571760385464</c:v>
                </c:pt>
                <c:pt idx="2651">
                  <c:v>12.773207904847887</c:v>
                </c:pt>
                <c:pt idx="2652">
                  <c:v>0.12637728576955562</c:v>
                </c:pt>
                <c:pt idx="2653">
                  <c:v>10.583082767502933</c:v>
                </c:pt>
                <c:pt idx="2654">
                  <c:v>-9.6450579349844787</c:v>
                </c:pt>
                <c:pt idx="2655">
                  <c:v>11.731601884675786</c:v>
                </c:pt>
                <c:pt idx="2656">
                  <c:v>7.6486571760385464</c:v>
                </c:pt>
                <c:pt idx="2657">
                  <c:v>-11.059344460824425</c:v>
                </c:pt>
                <c:pt idx="2658">
                  <c:v>1.0040468330627021</c:v>
                </c:pt>
                <c:pt idx="2659">
                  <c:v>-7.0624959257337645</c:v>
                </c:pt>
                <c:pt idx="2660">
                  <c:v>6.0732489820306386</c:v>
                </c:pt>
                <c:pt idx="2661">
                  <c:v>-0.66815643624755494</c:v>
                </c:pt>
                <c:pt idx="2662">
                  <c:v>-11.188588845707349</c:v>
                </c:pt>
                <c:pt idx="2663">
                  <c:v>2.6713322081159276</c:v>
                </c:pt>
                <c:pt idx="2664">
                  <c:v>11.787086324551618</c:v>
                </c:pt>
                <c:pt idx="2665">
                  <c:v>0.66481580841037069</c:v>
                </c:pt>
                <c:pt idx="2666">
                  <c:v>-0.60298735040428109</c:v>
                </c:pt>
                <c:pt idx="2667">
                  <c:v>-1.453956488571146</c:v>
                </c:pt>
                <c:pt idx="2668">
                  <c:v>9.4686982504816386E-2</c:v>
                </c:pt>
                <c:pt idx="2669">
                  <c:v>8.6462586799900301</c:v>
                </c:pt>
                <c:pt idx="2670">
                  <c:v>-0.34665052429859389</c:v>
                </c:pt>
                <c:pt idx="2671">
                  <c:v>-1.2600036779633471E-2</c:v>
                </c:pt>
                <c:pt idx="2672">
                  <c:v>-1.8300816742943728E-2</c:v>
                </c:pt>
                <c:pt idx="2673">
                  <c:v>0.68740976969197387</c:v>
                </c:pt>
                <c:pt idx="2674">
                  <c:v>-1.8047828139758981</c:v>
                </c:pt>
                <c:pt idx="2675">
                  <c:v>-0.63890130783196009</c:v>
                </c:pt>
                <c:pt idx="2676">
                  <c:v>0.58136026404096064</c:v>
                </c:pt>
                <c:pt idx="2677">
                  <c:v>-7.0660891904577721</c:v>
                </c:pt>
                <c:pt idx="2678">
                  <c:v>-0.22227798076676988</c:v>
                </c:pt>
                <c:pt idx="2679">
                  <c:v>0.95084997038077712</c:v>
                </c:pt>
                <c:pt idx="2680">
                  <c:v>-0.39427893911204653</c:v>
                </c:pt>
                <c:pt idx="2681">
                  <c:v>-9.5196362528432132</c:v>
                </c:pt>
                <c:pt idx="2682">
                  <c:v>-0.661583782324069</c:v>
                </c:pt>
                <c:pt idx="2683">
                  <c:v>5.8102954563568489E-2</c:v>
                </c:pt>
                <c:pt idx="2684">
                  <c:v>-12.800360675454716</c:v>
                </c:pt>
                <c:pt idx="2685">
                  <c:v>0.68853890416370611</c:v>
                </c:pt>
                <c:pt idx="2686">
                  <c:v>-2.345897282398891E-2</c:v>
                </c:pt>
                <c:pt idx="2687">
                  <c:v>0.48542682717024171</c:v>
                </c:pt>
                <c:pt idx="2688">
                  <c:v>-0.42576390587190205</c:v>
                </c:pt>
                <c:pt idx="2689">
                  <c:v>1.7006425305689774E-2</c:v>
                </c:pt>
                <c:pt idx="2690">
                  <c:v>-1.485426827170242</c:v>
                </c:pt>
                <c:pt idx="2691">
                  <c:v>-0.20614728002504121</c:v>
                </c:pt>
                <c:pt idx="2692">
                  <c:v>8.0872731872583981E-2</c:v>
                </c:pt>
                <c:pt idx="2693">
                  <c:v>-7.9230651209593023E-2</c:v>
                </c:pt>
                <c:pt idx="2694">
                  <c:v>-1.0268335453827113E-2</c:v>
                </c:pt>
                <c:pt idx="2695">
                  <c:v>1.8037526853774084</c:v>
                </c:pt>
                <c:pt idx="2696">
                  <c:v>0.21572869105543699</c:v>
                </c:pt>
                <c:pt idx="2697">
                  <c:v>-0.1183947008022304</c:v>
                </c:pt>
                <c:pt idx="2698">
                  <c:v>0.67270539536282237</c:v>
                </c:pt>
                <c:pt idx="2699">
                  <c:v>-0.22239242133644821</c:v>
                </c:pt>
                <c:pt idx="2700">
                  <c:v>-0.37291202360616743</c:v>
                </c:pt>
                <c:pt idx="2701">
                  <c:v>0.20188176821397402</c:v>
                </c:pt>
                <c:pt idx="2702">
                  <c:v>0.18057224564182114</c:v>
                </c:pt>
                <c:pt idx="2703">
                  <c:v>12.702894141119387</c:v>
                </c:pt>
                <c:pt idx="2704">
                  <c:v>-0.26303440583379395</c:v>
                </c:pt>
                <c:pt idx="2705">
                  <c:v>1.7212426238967073</c:v>
                </c:pt>
                <c:pt idx="2706">
                  <c:v>-0.12619175934731161</c:v>
                </c:pt>
                <c:pt idx="2707">
                  <c:v>0.27427511929594656</c:v>
                </c:pt>
                <c:pt idx="2708">
                  <c:v>-7.0660891904577721</c:v>
                </c:pt>
                <c:pt idx="2709">
                  <c:v>-8.8683081332894673</c:v>
                </c:pt>
                <c:pt idx="2710">
                  <c:v>0.50246498286977759</c:v>
                </c:pt>
                <c:pt idx="2711">
                  <c:v>8.8408974221765094E-2</c:v>
                </c:pt>
                <c:pt idx="2712">
                  <c:v>-1.1538628359402714</c:v>
                </c:pt>
                <c:pt idx="2713">
                  <c:v>0</c:v>
                </c:pt>
                <c:pt idx="2714">
                  <c:v>-8.3837042924740537</c:v>
                </c:pt>
                <c:pt idx="2715">
                  <c:v>0.42909158983639289</c:v>
                </c:pt>
                <c:pt idx="2716">
                  <c:v>0.19264507794239583</c:v>
                </c:pt>
                <c:pt idx="2717">
                  <c:v>9.0606959316875546</c:v>
                </c:pt>
                <c:pt idx="2718">
                  <c:v>7.0660891904577738</c:v>
                </c:pt>
                <c:pt idx="2719">
                  <c:v>12.800428089535748</c:v>
                </c:pt>
                <c:pt idx="2720">
                  <c:v>13.12503671041155</c:v>
                </c:pt>
                <c:pt idx="2721">
                  <c:v>5.0621631664608334E-2</c:v>
                </c:pt>
                <c:pt idx="2722">
                  <c:v>0.49984588708320538</c:v>
                </c:pt>
                <c:pt idx="2723">
                  <c:v>5.9971400334007834</c:v>
                </c:pt>
                <c:pt idx="2724">
                  <c:v>8.5973223109852503E-2</c:v>
                </c:pt>
                <c:pt idx="2725">
                  <c:v>-5.9228321394775394</c:v>
                </c:pt>
                <c:pt idx="2726">
                  <c:v>1</c:v>
                </c:pt>
                <c:pt idx="2727">
                  <c:v>-0.58472215169254749</c:v>
                </c:pt>
                <c:pt idx="2728">
                  <c:v>-0.18982455888001731</c:v>
                </c:pt>
                <c:pt idx="2729">
                  <c:v>-0.24100809950379493</c:v>
                </c:pt>
                <c:pt idx="2730">
                  <c:v>-0.26303440583379378</c:v>
                </c:pt>
                <c:pt idx="2731">
                  <c:v>0.25311893696871146</c:v>
                </c:pt>
                <c:pt idx="2732">
                  <c:v>-0.83007499855768796</c:v>
                </c:pt>
                <c:pt idx="2733">
                  <c:v>0.43171624042547441</c:v>
                </c:pt>
                <c:pt idx="2734">
                  <c:v>4.1324502960236504</c:v>
                </c:pt>
                <c:pt idx="2735">
                  <c:v>-0.61393149128291569</c:v>
                </c:pt>
                <c:pt idx="2736">
                  <c:v>-0.10691520391651191</c:v>
                </c:pt>
                <c:pt idx="2737">
                  <c:v>-9.6215315259302825E-2</c:v>
                </c:pt>
                <c:pt idx="2738">
                  <c:v>-1.2394659346953893</c:v>
                </c:pt>
                <c:pt idx="2739">
                  <c:v>-9.2304207950923818</c:v>
                </c:pt>
                <c:pt idx="2740">
                  <c:v>-0.37706964907982332</c:v>
                </c:pt>
                <c:pt idx="2741">
                  <c:v>-10.759888183221834</c:v>
                </c:pt>
                <c:pt idx="2742">
                  <c:v>0.18293234555731566</c:v>
                </c:pt>
                <c:pt idx="2743">
                  <c:v>0.34792330342030681</c:v>
                </c:pt>
                <c:pt idx="2744">
                  <c:v>-0.24997825300834742</c:v>
                </c:pt>
                <c:pt idx="2745">
                  <c:v>-0.18641312423088136</c:v>
                </c:pt>
                <c:pt idx="2746">
                  <c:v>-0.27670934273087022</c:v>
                </c:pt>
                <c:pt idx="2747">
                  <c:v>-0.10414709342054761</c:v>
                </c:pt>
                <c:pt idx="2748">
                  <c:v>-0.34239219744707788</c:v>
                </c:pt>
                <c:pt idx="2749">
                  <c:v>0.26301837686844298</c:v>
                </c:pt>
                <c:pt idx="2750">
                  <c:v>-0.10011148479020408</c:v>
                </c:pt>
                <c:pt idx="2751">
                  <c:v>9.6444571875092606</c:v>
                </c:pt>
                <c:pt idx="2752">
                  <c:v>-9.2601800431202738E-2</c:v>
                </c:pt>
                <c:pt idx="2753">
                  <c:v>0.21254463538010088</c:v>
                </c:pt>
                <c:pt idx="2754">
                  <c:v>-1.1876193553215679</c:v>
                </c:pt>
                <c:pt idx="2755">
                  <c:v>-1.6520766965796934</c:v>
                </c:pt>
                <c:pt idx="2756">
                  <c:v>-0.35184367279164952</c:v>
                </c:pt>
                <c:pt idx="2757">
                  <c:v>-1.4619585466663365</c:v>
                </c:pt>
                <c:pt idx="2758">
                  <c:v>0.36536735615225996</c:v>
                </c:pt>
                <c:pt idx="2759">
                  <c:v>-0.11103131238874385</c:v>
                </c:pt>
                <c:pt idx="2760">
                  <c:v>0.15285148808337068</c:v>
                </c:pt>
                <c:pt idx="2761">
                  <c:v>8.0624959257337636</c:v>
                </c:pt>
                <c:pt idx="2762">
                  <c:v>-0.73600507812480787</c:v>
                </c:pt>
                <c:pt idx="2763">
                  <c:v>2.9747343394052241E-2</c:v>
                </c:pt>
                <c:pt idx="2764">
                  <c:v>-6.228427825434274E-2</c:v>
                </c:pt>
                <c:pt idx="2765">
                  <c:v>1.4301235736206417</c:v>
                </c:pt>
                <c:pt idx="2766">
                  <c:v>-6.3565128777465868E-2</c:v>
                </c:pt>
                <c:pt idx="2767">
                  <c:v>-5.0874628412503391</c:v>
                </c:pt>
                <c:pt idx="2768">
                  <c:v>0.68907090406189453</c:v>
                </c:pt>
                <c:pt idx="2769">
                  <c:v>1.7279204545631992</c:v>
                </c:pt>
                <c:pt idx="2770">
                  <c:v>0.30116953472056479</c:v>
                </c:pt>
                <c:pt idx="2771">
                  <c:v>-1.1343959403386188</c:v>
                </c:pt>
                <c:pt idx="2772">
                  <c:v>-0.2054691182999793</c:v>
                </c:pt>
                <c:pt idx="2773">
                  <c:v>0</c:v>
                </c:pt>
                <c:pt idx="2774">
                  <c:v>1.6033410300360109</c:v>
                </c:pt>
                <c:pt idx="2775">
                  <c:v>-0.30202853744965791</c:v>
                </c:pt>
                <c:pt idx="2776">
                  <c:v>0.24100809950379498</c:v>
                </c:pt>
                <c:pt idx="2777">
                  <c:v>-0.18057224564182073</c:v>
                </c:pt>
                <c:pt idx="2778">
                  <c:v>-10.063844449004613</c:v>
                </c:pt>
                <c:pt idx="2779">
                  <c:v>-3.6220883746924892</c:v>
                </c:pt>
                <c:pt idx="2780">
                  <c:v>-11.013322673425447</c:v>
                </c:pt>
                <c:pt idx="2781">
                  <c:v>-5.0874628412503391</c:v>
                </c:pt>
                <c:pt idx="2782">
                  <c:v>0.63600193372162173</c:v>
                </c:pt>
                <c:pt idx="2783">
                  <c:v>-5.668584554236447</c:v>
                </c:pt>
                <c:pt idx="2784">
                  <c:v>7.0660891904577738</c:v>
                </c:pt>
                <c:pt idx="2785">
                  <c:v>-1.4135364118050715</c:v>
                </c:pt>
                <c:pt idx="2786">
                  <c:v>0.46750491917297887</c:v>
                </c:pt>
                <c:pt idx="2787">
                  <c:v>-2.4839848529963358</c:v>
                </c:pt>
                <c:pt idx="2788">
                  <c:v>2.3662281939100995</c:v>
                </c:pt>
                <c:pt idx="2789">
                  <c:v>-4.2445150925706363</c:v>
                </c:pt>
                <c:pt idx="2790">
                  <c:v>-3.2450843901936319</c:v>
                </c:pt>
                <c:pt idx="2791">
                  <c:v>-12.485242318936114</c:v>
                </c:pt>
                <c:pt idx="2792">
                  <c:v>0.68449817427207049</c:v>
                </c:pt>
                <c:pt idx="2793">
                  <c:v>-1.5730096979593908</c:v>
                </c:pt>
                <c:pt idx="2794">
                  <c:v>0.20158682775764308</c:v>
                </c:pt>
                <c:pt idx="2795">
                  <c:v>-4.9627817965005638</c:v>
                </c:pt>
                <c:pt idx="2796">
                  <c:v>9.4655664048093993</c:v>
                </c:pt>
                <c:pt idx="2797">
                  <c:v>0.9462894132552323</c:v>
                </c:pt>
                <c:pt idx="2798">
                  <c:v>0.46428101829869273</c:v>
                </c:pt>
                <c:pt idx="2799">
                  <c:v>0.14438990933517493</c:v>
                </c:pt>
                <c:pt idx="2800">
                  <c:v>-0.13743797798581636</c:v>
                </c:pt>
                <c:pt idx="2801">
                  <c:v>-10.814048332230835</c:v>
                </c:pt>
                <c:pt idx="2802">
                  <c:v>1.4150374992788437</c:v>
                </c:pt>
                <c:pt idx="2803">
                  <c:v>2.4283795395077452</c:v>
                </c:pt>
                <c:pt idx="2804">
                  <c:v>4.8579809951275719</c:v>
                </c:pt>
                <c:pt idx="2805">
                  <c:v>11.103506382011545</c:v>
                </c:pt>
                <c:pt idx="2806">
                  <c:v>-10.45189794595189</c:v>
                </c:pt>
                <c:pt idx="2807">
                  <c:v>-1.8022116187816446</c:v>
                </c:pt>
                <c:pt idx="2808">
                  <c:v>-2.0004507717708564</c:v>
                </c:pt>
                <c:pt idx="2809">
                  <c:v>1.7203143536160426</c:v>
                </c:pt>
                <c:pt idx="2810">
                  <c:v>8.1136762725405223E-2</c:v>
                </c:pt>
                <c:pt idx="2811">
                  <c:v>10.518653155673389</c:v>
                </c:pt>
                <c:pt idx="2812">
                  <c:v>7.0660891904577738</c:v>
                </c:pt>
                <c:pt idx="2813">
                  <c:v>-10.582455645110581</c:v>
                </c:pt>
                <c:pt idx="2814">
                  <c:v>8.0624959257337636</c:v>
                </c:pt>
                <c:pt idx="2815">
                  <c:v>1.193681124694921</c:v>
                </c:pt>
                <c:pt idx="2816">
                  <c:v>-0.65821148275179475</c:v>
                </c:pt>
                <c:pt idx="2817">
                  <c:v>-1.094993299736273</c:v>
                </c:pt>
                <c:pt idx="2818">
                  <c:v>-1.9496175625796985E-2</c:v>
                </c:pt>
                <c:pt idx="2819">
                  <c:v>0.1608540110273157</c:v>
                </c:pt>
                <c:pt idx="2820">
                  <c:v>0.51705843621935255</c:v>
                </c:pt>
                <c:pt idx="2821">
                  <c:v>-6.1400544664143422E-2</c:v>
                </c:pt>
                <c:pt idx="2822">
                  <c:v>9.8264016314866073E-2</c:v>
                </c:pt>
                <c:pt idx="2823">
                  <c:v>0.76625990096024466</c:v>
                </c:pt>
                <c:pt idx="2824">
                  <c:v>0.95419631038687514</c:v>
                </c:pt>
                <c:pt idx="2825">
                  <c:v>-0.26748031086498586</c:v>
                </c:pt>
                <c:pt idx="2826">
                  <c:v>0.28217629953396445</c:v>
                </c:pt>
                <c:pt idx="2827">
                  <c:v>-8.0618460208284434E-2</c:v>
                </c:pt>
                <c:pt idx="2828">
                  <c:v>5.3439258961460415E-2</c:v>
                </c:pt>
                <c:pt idx="2829">
                  <c:v>-1.28080910756177</c:v>
                </c:pt>
                <c:pt idx="2830">
                  <c:v>-0.20780488511340148</c:v>
                </c:pt>
                <c:pt idx="2831">
                  <c:v>-0.30657583252705489</c:v>
                </c:pt>
                <c:pt idx="2832">
                  <c:v>-0.37052680321305165</c:v>
                </c:pt>
                <c:pt idx="2833">
                  <c:v>0.81496810616747917</c:v>
                </c:pt>
                <c:pt idx="2834">
                  <c:v>-3.9683701472482368E-2</c:v>
                </c:pt>
                <c:pt idx="2835">
                  <c:v>-7.5551033007176915E-2</c:v>
                </c:pt>
                <c:pt idx="2836">
                  <c:v>-0.29602623144460533</c:v>
                </c:pt>
                <c:pt idx="2837">
                  <c:v>9.7024454394864415E-2</c:v>
                </c:pt>
                <c:pt idx="2838">
                  <c:v>0.23048383368999537</c:v>
                </c:pt>
                <c:pt idx="2839">
                  <c:v>-4.9925225331682227E-2</c:v>
                </c:pt>
                <c:pt idx="2840">
                  <c:v>-0.40406638145784107</c:v>
                </c:pt>
                <c:pt idx="2841">
                  <c:v>4.1647697358491192E-2</c:v>
                </c:pt>
                <c:pt idx="2842">
                  <c:v>0.40765796891324596</c:v>
                </c:pt>
                <c:pt idx="2843">
                  <c:v>1.4126350090635396</c:v>
                </c:pt>
                <c:pt idx="2844">
                  <c:v>-1.2730184944064162</c:v>
                </c:pt>
                <c:pt idx="2845">
                  <c:v>-0.53343220008107406</c:v>
                </c:pt>
                <c:pt idx="2846">
                  <c:v>-11.344665782303407</c:v>
                </c:pt>
                <c:pt idx="2847">
                  <c:v>0.12553088208385882</c:v>
                </c:pt>
                <c:pt idx="2848">
                  <c:v>-8.7843348977954469E-2</c:v>
                </c:pt>
                <c:pt idx="2849">
                  <c:v>0.16772744573806683</c:v>
                </c:pt>
                <c:pt idx="2850">
                  <c:v>0.13039663725567516</c:v>
                </c:pt>
                <c:pt idx="2851">
                  <c:v>-0.1210154009613658</c:v>
                </c:pt>
                <c:pt idx="2852">
                  <c:v>0.14251164446775272</c:v>
                </c:pt>
                <c:pt idx="2853">
                  <c:v>-0.1407439760303664</c:v>
                </c:pt>
                <c:pt idx="2854">
                  <c:v>0.10791533916688784</c:v>
                </c:pt>
                <c:pt idx="2855">
                  <c:v>0.56936564567013748</c:v>
                </c:pt>
                <c:pt idx="2856">
                  <c:v>-0.9358696625802847</c:v>
                </c:pt>
                <c:pt idx="2857">
                  <c:v>-0.16664986940945109</c:v>
                </c:pt>
                <c:pt idx="2858">
                  <c:v>-0.21418127201720802</c:v>
                </c:pt>
                <c:pt idx="2859">
                  <c:v>2.6351326946952143E-2</c:v>
                </c:pt>
                <c:pt idx="2860">
                  <c:v>6.0732489820306386</c:v>
                </c:pt>
                <c:pt idx="2861">
                  <c:v>0.29956028185890793</c:v>
                </c:pt>
                <c:pt idx="2862">
                  <c:v>9.6450579349844787</c:v>
                </c:pt>
                <c:pt idx="2863">
                  <c:v>-9.6450579349844787</c:v>
                </c:pt>
                <c:pt idx="2864">
                  <c:v>-4.0332094035218022E-2</c:v>
                </c:pt>
                <c:pt idx="2865">
                  <c:v>6.78426457810513E-2</c:v>
                </c:pt>
                <c:pt idx="2866">
                  <c:v>-8.9818262248469269E-2</c:v>
                </c:pt>
                <c:pt idx="2867">
                  <c:v>2.7642755069128836E-2</c:v>
                </c:pt>
                <c:pt idx="2868">
                  <c:v>0.15243757471347139</c:v>
                </c:pt>
                <c:pt idx="2869">
                  <c:v>3.8136290800151306E-3</c:v>
                </c:pt>
                <c:pt idx="2870">
                  <c:v>-3.1524088333529515E-2</c:v>
                </c:pt>
                <c:pt idx="2871">
                  <c:v>0.16941277170467886</c:v>
                </c:pt>
                <c:pt idx="2872">
                  <c:v>5.6111879572032217E-2</c:v>
                </c:pt>
                <c:pt idx="2873">
                  <c:v>0.75899190049620524</c:v>
                </c:pt>
                <c:pt idx="2874">
                  <c:v>3.2876156246689096E-2</c:v>
                </c:pt>
                <c:pt idx="2875">
                  <c:v>0.45539523689498473</c:v>
                </c:pt>
                <c:pt idx="2876">
                  <c:v>-0.28031239726562945</c:v>
                </c:pt>
                <c:pt idx="2877">
                  <c:v>8.2347327936499015E-2</c:v>
                </c:pt>
                <c:pt idx="2878">
                  <c:v>-11.013555309891467</c:v>
                </c:pt>
                <c:pt idx="2879">
                  <c:v>10.866763767353351</c:v>
                </c:pt>
                <c:pt idx="2880">
                  <c:v>-1.1643868179008823</c:v>
                </c:pt>
                <c:pt idx="2881">
                  <c:v>-12.434106928609955</c:v>
                </c:pt>
                <c:pt idx="2882">
                  <c:v>-0.2924940063074577</c:v>
                </c:pt>
                <c:pt idx="2883">
                  <c:v>9.229619965185119</c:v>
                </c:pt>
                <c:pt idx="2884">
                  <c:v>-12.248915863856213</c:v>
                </c:pt>
                <c:pt idx="2885">
                  <c:v>-0.96347412397488585</c:v>
                </c:pt>
                <c:pt idx="2886">
                  <c:v>-0.23446525363702297</c:v>
                </c:pt>
                <c:pt idx="2887">
                  <c:v>-1.554030641169265</c:v>
                </c:pt>
                <c:pt idx="2888">
                  <c:v>0.7858751946471525</c:v>
                </c:pt>
                <c:pt idx="2889">
                  <c:v>0.7062687969432897</c:v>
                </c:pt>
                <c:pt idx="2890">
                  <c:v>0.18021933589424677</c:v>
                </c:pt>
                <c:pt idx="2891">
                  <c:v>-0.27902105224575507</c:v>
                </c:pt>
                <c:pt idx="2892">
                  <c:v>9.6861539252588974E-2</c:v>
                </c:pt>
                <c:pt idx="2893">
                  <c:v>-9.0606959316875546</c:v>
                </c:pt>
                <c:pt idx="2894">
                  <c:v>0.12338241550528235</c:v>
                </c:pt>
                <c:pt idx="2895">
                  <c:v>-9.0602548780906664E-2</c:v>
                </c:pt>
                <c:pt idx="2896">
                  <c:v>0.500073603134643</c:v>
                </c:pt>
                <c:pt idx="2897">
                  <c:v>-0.60455030609055438</c:v>
                </c:pt>
                <c:pt idx="2898">
                  <c:v>1.3488951424876319</c:v>
                </c:pt>
                <c:pt idx="2899">
                  <c:v>-0.23173028591578418</c:v>
                </c:pt>
                <c:pt idx="2900">
                  <c:v>1.00863030514344</c:v>
                </c:pt>
                <c:pt idx="2901">
                  <c:v>-2.3219280948873622</c:v>
                </c:pt>
                <c:pt idx="2902">
                  <c:v>0.16992500144231237</c:v>
                </c:pt>
                <c:pt idx="2903">
                  <c:v>0.34856322139082863</c:v>
                </c:pt>
                <c:pt idx="2904">
                  <c:v>-0.18120306989362445</c:v>
                </c:pt>
                <c:pt idx="2905">
                  <c:v>-0.29662193280182259</c:v>
                </c:pt>
                <c:pt idx="2906">
                  <c:v>2.2479275134435857</c:v>
                </c:pt>
                <c:pt idx="2907">
                  <c:v>0.93285147101736987</c:v>
                </c:pt>
                <c:pt idx="2908">
                  <c:v>-1.3625700793847084</c:v>
                </c:pt>
                <c:pt idx="2909">
                  <c:v>4.5141613134704238E-2</c:v>
                </c:pt>
                <c:pt idx="2910">
                  <c:v>0.45251220469750669</c:v>
                </c:pt>
                <c:pt idx="2911">
                  <c:v>-0.14460938070410609</c:v>
                </c:pt>
                <c:pt idx="2912">
                  <c:v>-2.6762674082658897</c:v>
                </c:pt>
                <c:pt idx="2913">
                  <c:v>3.242147769237743E-2</c:v>
                </c:pt>
                <c:pt idx="2914">
                  <c:v>9.5189809291704002</c:v>
                </c:pt>
                <c:pt idx="2915">
                  <c:v>-0.29428533981823363</c:v>
                </c:pt>
                <c:pt idx="2916">
                  <c:v>0.43334937755578523</c:v>
                </c:pt>
                <c:pt idx="2917">
                  <c:v>-8.0606959316875546</c:v>
                </c:pt>
                <c:pt idx="2918">
                  <c:v>-8.8683081332894673</c:v>
                </c:pt>
                <c:pt idx="2919">
                  <c:v>0.45943161863729726</c:v>
                </c:pt>
                <c:pt idx="2920">
                  <c:v>-3.6585436331022643</c:v>
                </c:pt>
                <c:pt idx="2921">
                  <c:v>1.4799929411196135</c:v>
                </c:pt>
                <c:pt idx="2922">
                  <c:v>8.3837042924740537</c:v>
                </c:pt>
                <c:pt idx="2923">
                  <c:v>0.18903382439001684</c:v>
                </c:pt>
                <c:pt idx="2924">
                  <c:v>10.966265102877133</c:v>
                </c:pt>
                <c:pt idx="2925">
                  <c:v>5.5647846187835261</c:v>
                </c:pt>
                <c:pt idx="2926">
                  <c:v>-9.229619965185119</c:v>
                </c:pt>
                <c:pt idx="2927">
                  <c:v>-0.59367971782226536</c:v>
                </c:pt>
                <c:pt idx="2928">
                  <c:v>1.260752895035208</c:v>
                </c:pt>
                <c:pt idx="2929">
                  <c:v>0.1815201399209202</c:v>
                </c:pt>
                <c:pt idx="2930">
                  <c:v>0.1567255036874533</c:v>
                </c:pt>
                <c:pt idx="2931">
                  <c:v>7.6462586799900292</c:v>
                </c:pt>
                <c:pt idx="2932">
                  <c:v>-13.904446464505721</c:v>
                </c:pt>
                <c:pt idx="2933">
                  <c:v>2.1477536204436922</c:v>
                </c:pt>
                <c:pt idx="2934">
                  <c:v>-12.879136486120251</c:v>
                </c:pt>
                <c:pt idx="2935">
                  <c:v>0.41463680630560057</c:v>
                </c:pt>
                <c:pt idx="2936">
                  <c:v>-8.6462586799900301</c:v>
                </c:pt>
                <c:pt idx="2937">
                  <c:v>-0.33832253313803112</c:v>
                </c:pt>
                <c:pt idx="2938">
                  <c:v>0.77113322047090227</c:v>
                </c:pt>
                <c:pt idx="2939">
                  <c:v>1.4150374992788439</c:v>
                </c:pt>
                <c:pt idx="2940">
                  <c:v>14.628768280089117</c:v>
                </c:pt>
                <c:pt idx="2941">
                  <c:v>-8.3837042924740537</c:v>
                </c:pt>
                <c:pt idx="2942">
                  <c:v>-9.5196362528432132</c:v>
                </c:pt>
                <c:pt idx="2943">
                  <c:v>9.9667457608995313</c:v>
                </c:pt>
                <c:pt idx="2944">
                  <c:v>-0.76620281539130275</c:v>
                </c:pt>
                <c:pt idx="2945">
                  <c:v>0.43596537457841733</c:v>
                </c:pt>
                <c:pt idx="2946">
                  <c:v>0.22837127382586928</c:v>
                </c:pt>
                <c:pt idx="2947">
                  <c:v>8.8265751042451282E-2</c:v>
                </c:pt>
                <c:pt idx="2948">
                  <c:v>0.21681138907314831</c:v>
                </c:pt>
                <c:pt idx="2949">
                  <c:v>-0.11995562148348313</c:v>
                </c:pt>
                <c:pt idx="2950">
                  <c:v>-0.3369537795974451</c:v>
                </c:pt>
                <c:pt idx="2951">
                  <c:v>-5.2433961828968596E-2</c:v>
                </c:pt>
                <c:pt idx="2952">
                  <c:v>0</c:v>
                </c:pt>
                <c:pt idx="2953">
                  <c:v>-0.96347412397488619</c:v>
                </c:pt>
                <c:pt idx="2954">
                  <c:v>0.5925756848310314</c:v>
                </c:pt>
                <c:pt idx="2955">
                  <c:v>0.62602515734304254</c:v>
                </c:pt>
                <c:pt idx="2956">
                  <c:v>-10.307200809140809</c:v>
                </c:pt>
                <c:pt idx="2957">
                  <c:v>-2.4150374992788439</c:v>
                </c:pt>
                <c:pt idx="2958">
                  <c:v>-9.3822637581148367</c:v>
                </c:pt>
                <c:pt idx="2959">
                  <c:v>9.0597950917951025</c:v>
                </c:pt>
                <c:pt idx="2960">
                  <c:v>1.0663424948286957</c:v>
                </c:pt>
                <c:pt idx="2961">
                  <c:v>-8.8683081332894673</c:v>
                </c:pt>
                <c:pt idx="2962">
                  <c:v>-6.0086281545437394</c:v>
                </c:pt>
                <c:pt idx="2963">
                  <c:v>5.752031709957806</c:v>
                </c:pt>
                <c:pt idx="2964">
                  <c:v>6.0732489820306386</c:v>
                </c:pt>
                <c:pt idx="2965">
                  <c:v>6.0732489820306386</c:v>
                </c:pt>
                <c:pt idx="2966">
                  <c:v>6.0732489820306386</c:v>
                </c:pt>
                <c:pt idx="2967">
                  <c:v>-0.35230174393088115</c:v>
                </c:pt>
                <c:pt idx="2968">
                  <c:v>-0.56416118199888421</c:v>
                </c:pt>
                <c:pt idx="2969">
                  <c:v>-0.15565087046019455</c:v>
                </c:pt>
                <c:pt idx="2970">
                  <c:v>-0.44126904085202356</c:v>
                </c:pt>
                <c:pt idx="2971">
                  <c:v>-0.30128378497133851</c:v>
                </c:pt>
                <c:pt idx="2972">
                  <c:v>0.16992500144231265</c:v>
                </c:pt>
                <c:pt idx="2973">
                  <c:v>-1.3840160455787707</c:v>
                </c:pt>
                <c:pt idx="2974">
                  <c:v>-0.23606735823352443</c:v>
                </c:pt>
                <c:pt idx="2975">
                  <c:v>-0.4498029174395205</c:v>
                </c:pt>
                <c:pt idx="2976">
                  <c:v>0.92070095232461679</c:v>
                </c:pt>
                <c:pt idx="2977">
                  <c:v>-8.3837042924740537</c:v>
                </c:pt>
                <c:pt idx="2978">
                  <c:v>8.6462586799900301</c:v>
                </c:pt>
                <c:pt idx="2979">
                  <c:v>-9.5183253076908674</c:v>
                </c:pt>
                <c:pt idx="2980">
                  <c:v>0.3025627700204313</c:v>
                </c:pt>
                <c:pt idx="2981">
                  <c:v>-9.8667637673533513</c:v>
                </c:pt>
                <c:pt idx="2982">
                  <c:v>6.3474631869945002</c:v>
                </c:pt>
                <c:pt idx="2983">
                  <c:v>-0.91753783980802706</c:v>
                </c:pt>
                <c:pt idx="2984">
                  <c:v>-1.5115003387801353</c:v>
                </c:pt>
                <c:pt idx="2985">
                  <c:v>-14.20355193188545</c:v>
                </c:pt>
                <c:pt idx="2986">
                  <c:v>16.57065128354893</c:v>
                </c:pt>
                <c:pt idx="2987">
                  <c:v>-0.95419631038687491</c:v>
                </c:pt>
                <c:pt idx="2988">
                  <c:v>0.34510763506190251</c:v>
                </c:pt>
                <c:pt idx="2989">
                  <c:v>-0.4815329110657508</c:v>
                </c:pt>
                <c:pt idx="2990">
                  <c:v>-1.1367606211120123</c:v>
                </c:pt>
                <c:pt idx="2991">
                  <c:v>-1.9661775145852654</c:v>
                </c:pt>
                <c:pt idx="2992">
                  <c:v>-0.17508670655809114</c:v>
                </c:pt>
                <c:pt idx="2993">
                  <c:v>6.2021726607384441E-2</c:v>
                </c:pt>
                <c:pt idx="2994">
                  <c:v>0.27159641933721779</c:v>
                </c:pt>
                <c:pt idx="2995">
                  <c:v>0</c:v>
                </c:pt>
                <c:pt idx="2996">
                  <c:v>0.22600367488882678</c:v>
                </c:pt>
                <c:pt idx="2997">
                  <c:v>9.7297201354915097E-2</c:v>
                </c:pt>
                <c:pt idx="2998">
                  <c:v>0.36863318724201927</c:v>
                </c:pt>
                <c:pt idx="2999">
                  <c:v>-7.6486571760385464</c:v>
                </c:pt>
                <c:pt idx="3000">
                  <c:v>0.22145102160262725</c:v>
                </c:pt>
                <c:pt idx="3001">
                  <c:v>10.451211111832329</c:v>
                </c:pt>
                <c:pt idx="3002">
                  <c:v>-8.6462586799900301</c:v>
                </c:pt>
                <c:pt idx="3003">
                  <c:v>-0.15438574475604383</c:v>
                </c:pt>
                <c:pt idx="3004">
                  <c:v>-12.398832744439126</c:v>
                </c:pt>
                <c:pt idx="3005">
                  <c:v>0.15978044403676886</c:v>
                </c:pt>
                <c:pt idx="3006">
                  <c:v>-0.62148837674627011</c:v>
                </c:pt>
                <c:pt idx="3007">
                  <c:v>-0.65535182861255425</c:v>
                </c:pt>
                <c:pt idx="3008">
                  <c:v>1.7098377613254798</c:v>
                </c:pt>
                <c:pt idx="3009">
                  <c:v>-1.2982238342960939</c:v>
                </c:pt>
                <c:pt idx="3010">
                  <c:v>-11.451554569765362</c:v>
                </c:pt>
                <c:pt idx="3011">
                  <c:v>0.31246776563829637</c:v>
                </c:pt>
                <c:pt idx="3012">
                  <c:v>-0.24047828126762072</c:v>
                </c:pt>
                <c:pt idx="3013">
                  <c:v>-0.34933425222801423</c:v>
                </c:pt>
                <c:pt idx="3014">
                  <c:v>-10.180323598002527</c:v>
                </c:pt>
                <c:pt idx="3015">
                  <c:v>2.986546109764463</c:v>
                </c:pt>
                <c:pt idx="3016">
                  <c:v>0.55891271184049329</c:v>
                </c:pt>
                <c:pt idx="3017">
                  <c:v>0.89256963984131044</c:v>
                </c:pt>
                <c:pt idx="3018">
                  <c:v>0.35601236336254627</c:v>
                </c:pt>
                <c:pt idx="3019">
                  <c:v>-11.344295907915818</c:v>
                </c:pt>
                <c:pt idx="3020">
                  <c:v>-6.8904987996540408</c:v>
                </c:pt>
                <c:pt idx="3021">
                  <c:v>-0.41503749927884381</c:v>
                </c:pt>
                <c:pt idx="3022">
                  <c:v>-3.6706201635109216E-2</c:v>
                </c:pt>
                <c:pt idx="3023">
                  <c:v>1.6119665363276678E-2</c:v>
                </c:pt>
                <c:pt idx="3024">
                  <c:v>-0.65132811955374614</c:v>
                </c:pt>
                <c:pt idx="3025">
                  <c:v>7.8002512001273172E-2</c:v>
                </c:pt>
                <c:pt idx="3026">
                  <c:v>-0.75145192806628647</c:v>
                </c:pt>
                <c:pt idx="3027">
                  <c:v>-0.20474455551702336</c:v>
                </c:pt>
                <c:pt idx="3028">
                  <c:v>-0.45983845091171077</c:v>
                </c:pt>
                <c:pt idx="3029">
                  <c:v>0.87199238762392861</c:v>
                </c:pt>
                <c:pt idx="3030">
                  <c:v>0.28154153478691052</c:v>
                </c:pt>
                <c:pt idx="3031">
                  <c:v>-0.28010791919273537</c:v>
                </c:pt>
                <c:pt idx="3032">
                  <c:v>-0.28177096841537974</c:v>
                </c:pt>
                <c:pt idx="3033">
                  <c:v>0.21459405077604052</c:v>
                </c:pt>
                <c:pt idx="3034">
                  <c:v>-1.6827255052974834</c:v>
                </c:pt>
                <c:pt idx="3035">
                  <c:v>1.192108516729683</c:v>
                </c:pt>
                <c:pt idx="3036">
                  <c:v>8.3837042924740537</c:v>
                </c:pt>
                <c:pt idx="3037">
                  <c:v>-4.0641984497345594E-2</c:v>
                </c:pt>
                <c:pt idx="3038">
                  <c:v>-0.12976787497032952</c:v>
                </c:pt>
                <c:pt idx="3039">
                  <c:v>0.8650413750621142</c:v>
                </c:pt>
                <c:pt idx="3040">
                  <c:v>3.5090664468361558E-2</c:v>
                </c:pt>
                <c:pt idx="3041">
                  <c:v>6.0678824722808233</c:v>
                </c:pt>
                <c:pt idx="3042">
                  <c:v>9.3822637581148367</c:v>
                </c:pt>
                <c:pt idx="3043">
                  <c:v>0.63076619033428072</c:v>
                </c:pt>
                <c:pt idx="3044">
                  <c:v>1.1438025350921948</c:v>
                </c:pt>
                <c:pt idx="3045">
                  <c:v>0.14017765804826018</c:v>
                </c:pt>
                <c:pt idx="3046">
                  <c:v>-6.3559516771762414</c:v>
                </c:pt>
                <c:pt idx="3047">
                  <c:v>7.6462586799900292</c:v>
                </c:pt>
                <c:pt idx="3048">
                  <c:v>0</c:v>
                </c:pt>
                <c:pt idx="3049">
                  <c:v>0.19010288337994269</c:v>
                </c:pt>
                <c:pt idx="3050">
                  <c:v>-7.6486571760385464</c:v>
                </c:pt>
                <c:pt idx="3051">
                  <c:v>-8.6156643749714434E-2</c:v>
                </c:pt>
                <c:pt idx="3052">
                  <c:v>3.665847057884835E-2</c:v>
                </c:pt>
                <c:pt idx="3053">
                  <c:v>0.16255301278595985</c:v>
                </c:pt>
                <c:pt idx="3054">
                  <c:v>0.20053298737270836</c:v>
                </c:pt>
                <c:pt idx="3055">
                  <c:v>9.8853386926285494E-2</c:v>
                </c:pt>
                <c:pt idx="3056">
                  <c:v>0.19976951237577728</c:v>
                </c:pt>
                <c:pt idx="3057">
                  <c:v>-0.23266075679027501</c:v>
                </c:pt>
                <c:pt idx="3058">
                  <c:v>-0.2002986504858312</c:v>
                </c:pt>
                <c:pt idx="3059">
                  <c:v>-5.9090748428703934</c:v>
                </c:pt>
                <c:pt idx="3060">
                  <c:v>-1.2064508774674263</c:v>
                </c:pt>
                <c:pt idx="3061">
                  <c:v>3.080691599528913</c:v>
                </c:pt>
                <c:pt idx="3062">
                  <c:v>-3.515774251051667</c:v>
                </c:pt>
                <c:pt idx="3063">
                  <c:v>5.7548875021634682</c:v>
                </c:pt>
                <c:pt idx="3064">
                  <c:v>-2.3009119336055357</c:v>
                </c:pt>
                <c:pt idx="3065">
                  <c:v>0.99284020842713383</c:v>
                </c:pt>
                <c:pt idx="3066">
                  <c:v>0.99991677159513737</c:v>
                </c:pt>
                <c:pt idx="3067">
                  <c:v>-0.16992500144231226</c:v>
                </c:pt>
                <c:pt idx="3068">
                  <c:v>1.3923174227787602</c:v>
                </c:pt>
                <c:pt idx="3069">
                  <c:v>-8.0606959316875546</c:v>
                </c:pt>
                <c:pt idx="3070">
                  <c:v>0.1512018187558109</c:v>
                </c:pt>
                <c:pt idx="3071">
                  <c:v>-7.6486571760385464</c:v>
                </c:pt>
                <c:pt idx="3072">
                  <c:v>-0.48239276708060824</c:v>
                </c:pt>
                <c:pt idx="3073">
                  <c:v>-11.814048332230835</c:v>
                </c:pt>
                <c:pt idx="3074">
                  <c:v>-9.0597950917951025</c:v>
                </c:pt>
                <c:pt idx="3075">
                  <c:v>-9.2185300293785022E-3</c:v>
                </c:pt>
                <c:pt idx="3076">
                  <c:v>-9.2185300293785022E-3</c:v>
                </c:pt>
                <c:pt idx="3077">
                  <c:v>-0.43740531230729829</c:v>
                </c:pt>
                <c:pt idx="3078">
                  <c:v>-4.6259514566161943</c:v>
                </c:pt>
                <c:pt idx="3079">
                  <c:v>-0.16894524246347609</c:v>
                </c:pt>
                <c:pt idx="3080">
                  <c:v>-8.8683081332894673</c:v>
                </c:pt>
                <c:pt idx="3081">
                  <c:v>0.53291846731045833</c:v>
                </c:pt>
                <c:pt idx="3082">
                  <c:v>-0.11406199053070712</c:v>
                </c:pt>
                <c:pt idx="3083">
                  <c:v>-5.5353472791955625</c:v>
                </c:pt>
                <c:pt idx="3084">
                  <c:v>-0.2141248053528475</c:v>
                </c:pt>
                <c:pt idx="3085">
                  <c:v>9.6444571875092606</c:v>
                </c:pt>
                <c:pt idx="3086">
                  <c:v>4.1173639822539826E-2</c:v>
                </c:pt>
                <c:pt idx="3087">
                  <c:v>-0.9987992549944491</c:v>
                </c:pt>
                <c:pt idx="3088">
                  <c:v>-7.4945222831056597</c:v>
                </c:pt>
                <c:pt idx="3089">
                  <c:v>0.26291423632467531</c:v>
                </c:pt>
                <c:pt idx="3090">
                  <c:v>8.3718628736241155E-2</c:v>
                </c:pt>
                <c:pt idx="3091">
                  <c:v>5.9841042792594834E-2</c:v>
                </c:pt>
                <c:pt idx="3092">
                  <c:v>-0.48260078309147814</c:v>
                </c:pt>
                <c:pt idx="3093">
                  <c:v>-0.93424555451628577</c:v>
                </c:pt>
                <c:pt idx="3094">
                  <c:v>8.1683797593708238E-2</c:v>
                </c:pt>
                <c:pt idx="3095">
                  <c:v>0.22239242133644802</c:v>
                </c:pt>
                <c:pt idx="3096">
                  <c:v>-8.3837042924740537</c:v>
                </c:pt>
                <c:pt idx="3097">
                  <c:v>-0.13750352374993496</c:v>
                </c:pt>
                <c:pt idx="3098">
                  <c:v>4.3692338096657197</c:v>
                </c:pt>
                <c:pt idx="3099">
                  <c:v>4.3692338096657197</c:v>
                </c:pt>
                <c:pt idx="3100">
                  <c:v>-9.0606959316875546</c:v>
                </c:pt>
                <c:pt idx="3101">
                  <c:v>9.7604427459966399</c:v>
                </c:pt>
                <c:pt idx="3102">
                  <c:v>0.72623918757314732</c:v>
                </c:pt>
                <c:pt idx="3103">
                  <c:v>9.9667457608995313</c:v>
                </c:pt>
                <c:pt idx="3104">
                  <c:v>7.0660891904577738</c:v>
                </c:pt>
                <c:pt idx="3105">
                  <c:v>-0.3661278987978972</c:v>
                </c:pt>
                <c:pt idx="3106">
                  <c:v>-6.7775469803209667</c:v>
                </c:pt>
                <c:pt idx="3107">
                  <c:v>1.0588696539505533</c:v>
                </c:pt>
                <c:pt idx="3108">
                  <c:v>-10.917372079476841</c:v>
                </c:pt>
                <c:pt idx="3109">
                  <c:v>10.966265102877133</c:v>
                </c:pt>
                <c:pt idx="3110">
                  <c:v>-6.7414669864011483</c:v>
                </c:pt>
                <c:pt idx="3111">
                  <c:v>11.146780789986687</c:v>
                </c:pt>
                <c:pt idx="3112">
                  <c:v>-10.583082767502933</c:v>
                </c:pt>
                <c:pt idx="3113">
                  <c:v>-11.582612451267021</c:v>
                </c:pt>
                <c:pt idx="3114">
                  <c:v>10.644156719937438</c:v>
                </c:pt>
                <c:pt idx="3115">
                  <c:v>-1.2159849541672711</c:v>
                </c:pt>
                <c:pt idx="3116">
                  <c:v>-8.6462586799900301</c:v>
                </c:pt>
                <c:pt idx="3117">
                  <c:v>-3.8073549220576046</c:v>
                </c:pt>
                <c:pt idx="3118">
                  <c:v>-3.8073549220576046</c:v>
                </c:pt>
                <c:pt idx="3119">
                  <c:v>-10.582455645110581</c:v>
                </c:pt>
                <c:pt idx="3120">
                  <c:v>0.21681138907314804</c:v>
                </c:pt>
                <c:pt idx="3121">
                  <c:v>10.307580315927396</c:v>
                </c:pt>
                <c:pt idx="3122">
                  <c:v>-7.6486571760385464</c:v>
                </c:pt>
                <c:pt idx="3123">
                  <c:v>-12.325867580575419</c:v>
                </c:pt>
                <c:pt idx="3124">
                  <c:v>7.0660891904577721</c:v>
                </c:pt>
                <c:pt idx="3125">
                  <c:v>-7.6486571760385464</c:v>
                </c:pt>
                <c:pt idx="3126">
                  <c:v>-10.147204924942228</c:v>
                </c:pt>
                <c:pt idx="3127">
                  <c:v>-1.5768049620780764</c:v>
                </c:pt>
                <c:pt idx="3128">
                  <c:v>11.013555309891467</c:v>
                </c:pt>
                <c:pt idx="3129">
                  <c:v>1.1399302611444746</c:v>
                </c:pt>
                <c:pt idx="3130">
                  <c:v>0.55458885167763716</c:v>
                </c:pt>
                <c:pt idx="3131">
                  <c:v>-9.0606959316875546</c:v>
                </c:pt>
                <c:pt idx="3132">
                  <c:v>0.52042361450861108</c:v>
                </c:pt>
                <c:pt idx="3133">
                  <c:v>7.2636604397081816</c:v>
                </c:pt>
                <c:pt idx="3134">
                  <c:v>11.840384550711667</c:v>
                </c:pt>
                <c:pt idx="3135">
                  <c:v>-9.2304207950923818</c:v>
                </c:pt>
                <c:pt idx="3136">
                  <c:v>12.702749878828293</c:v>
                </c:pt>
                <c:pt idx="3137">
                  <c:v>-0.46687643079846192</c:v>
                </c:pt>
                <c:pt idx="3138">
                  <c:v>5.08746284125034</c:v>
                </c:pt>
                <c:pt idx="3139">
                  <c:v>4.7725895038969277</c:v>
                </c:pt>
                <c:pt idx="3140">
                  <c:v>4.7725895038969277</c:v>
                </c:pt>
                <c:pt idx="3141">
                  <c:v>5.08746284125034</c:v>
                </c:pt>
                <c:pt idx="3142">
                  <c:v>5.08746284125034</c:v>
                </c:pt>
                <c:pt idx="3143">
                  <c:v>-10.759610821875045</c:v>
                </c:pt>
                <c:pt idx="3144">
                  <c:v>5.3906543735561163</c:v>
                </c:pt>
                <c:pt idx="3145">
                  <c:v>-4.3692338096657197</c:v>
                </c:pt>
                <c:pt idx="3146">
                  <c:v>-4.3692338096657197</c:v>
                </c:pt>
                <c:pt idx="3147">
                  <c:v>8.1491734670056459</c:v>
                </c:pt>
                <c:pt idx="3148">
                  <c:v>-4.3692338096657197</c:v>
                </c:pt>
                <c:pt idx="3149">
                  <c:v>-8.9277779620823416</c:v>
                </c:pt>
                <c:pt idx="3150">
                  <c:v>-5.306498054317756</c:v>
                </c:pt>
                <c:pt idx="3151">
                  <c:v>-8.0624959257337636</c:v>
                </c:pt>
                <c:pt idx="3152">
                  <c:v>0.62449086490779371</c:v>
                </c:pt>
                <c:pt idx="3153">
                  <c:v>0.20007783544891258</c:v>
                </c:pt>
                <c:pt idx="3154">
                  <c:v>6.0732489820306386</c:v>
                </c:pt>
                <c:pt idx="3155">
                  <c:v>-7.0660891904577721</c:v>
                </c:pt>
                <c:pt idx="3156">
                  <c:v>10.229219383469125</c:v>
                </c:pt>
                <c:pt idx="3157">
                  <c:v>3.0057233856179619E-2</c:v>
                </c:pt>
                <c:pt idx="3158">
                  <c:v>0.47557904121389433</c:v>
                </c:pt>
                <c:pt idx="3159">
                  <c:v>-0.19441779375940377</c:v>
                </c:pt>
                <c:pt idx="3160">
                  <c:v>-0.37945179600833834</c:v>
                </c:pt>
                <c:pt idx="3161">
                  <c:v>10.059795091795101</c:v>
                </c:pt>
                <c:pt idx="3162">
                  <c:v>-0.37614848588524924</c:v>
                </c:pt>
                <c:pt idx="3163">
                  <c:v>-3.4821361509109548E-2</c:v>
                </c:pt>
                <c:pt idx="3164">
                  <c:v>5.1952079634721295E-2</c:v>
                </c:pt>
                <c:pt idx="3165">
                  <c:v>7.9848931076097918</c:v>
                </c:pt>
                <c:pt idx="3166">
                  <c:v>-8.6450579349844769</c:v>
                </c:pt>
                <c:pt idx="3167">
                  <c:v>0.27301849440641612</c:v>
                </c:pt>
                <c:pt idx="3168">
                  <c:v>-0.16463070177279907</c:v>
                </c:pt>
                <c:pt idx="3169">
                  <c:v>5.865421772081017E-2</c:v>
                </c:pt>
                <c:pt idx="3170">
                  <c:v>1.1495638837829439E-2</c:v>
                </c:pt>
                <c:pt idx="3171">
                  <c:v>-8.8683081332894673</c:v>
                </c:pt>
                <c:pt idx="3172">
                  <c:v>-13.779992877760755</c:v>
                </c:pt>
                <c:pt idx="3173">
                  <c:v>13.636360283480883</c:v>
                </c:pt>
                <c:pt idx="3174">
                  <c:v>-0.63742992061529191</c:v>
                </c:pt>
                <c:pt idx="3175">
                  <c:v>3.2794233663728272</c:v>
                </c:pt>
                <c:pt idx="3176">
                  <c:v>-6.0732489820306386</c:v>
                </c:pt>
                <c:pt idx="3177">
                  <c:v>-0.48828648130948249</c:v>
                </c:pt>
                <c:pt idx="3178">
                  <c:v>7.6486571760385464</c:v>
                </c:pt>
                <c:pt idx="3179">
                  <c:v>0.87736016287900742</c:v>
                </c:pt>
                <c:pt idx="3180">
                  <c:v>-9.3109404391481645E-2</c:v>
                </c:pt>
                <c:pt idx="3181">
                  <c:v>1.3647782431797257</c:v>
                </c:pt>
                <c:pt idx="3182">
                  <c:v>8.6438561897747253</c:v>
                </c:pt>
                <c:pt idx="3183">
                  <c:v>-8.0624959257337636</c:v>
                </c:pt>
                <c:pt idx="3184">
                  <c:v>0.33441903907055931</c:v>
                </c:pt>
                <c:pt idx="3185">
                  <c:v>0.26303440583379378</c:v>
                </c:pt>
                <c:pt idx="3186">
                  <c:v>9.5196362528432132</c:v>
                </c:pt>
                <c:pt idx="3187">
                  <c:v>10.866506212226202</c:v>
                </c:pt>
                <c:pt idx="3188">
                  <c:v>-8.7824522505256706</c:v>
                </c:pt>
                <c:pt idx="3189">
                  <c:v>11.146568675740786</c:v>
                </c:pt>
                <c:pt idx="3190">
                  <c:v>7.0624959257337645</c:v>
                </c:pt>
                <c:pt idx="3191">
                  <c:v>-0.37484840916314471</c:v>
                </c:pt>
                <c:pt idx="3192">
                  <c:v>-9.8684274859406812E-2</c:v>
                </c:pt>
                <c:pt idx="3193">
                  <c:v>0.58016948953225655</c:v>
                </c:pt>
                <c:pt idx="3194">
                  <c:v>0.16745674585156273</c:v>
                </c:pt>
                <c:pt idx="3195">
                  <c:v>10.059795091795101</c:v>
                </c:pt>
                <c:pt idx="3196">
                  <c:v>-13.965814340495692</c:v>
                </c:pt>
                <c:pt idx="3197">
                  <c:v>7.6486571760385464</c:v>
                </c:pt>
                <c:pt idx="3198">
                  <c:v>-0.93223018266192759</c:v>
                </c:pt>
                <c:pt idx="3199">
                  <c:v>-0.48772777668651573</c:v>
                </c:pt>
                <c:pt idx="3200">
                  <c:v>-8.3837042924740537</c:v>
                </c:pt>
                <c:pt idx="3201">
                  <c:v>0.55204787824842094</c:v>
                </c:pt>
                <c:pt idx="3202">
                  <c:v>1.3734583955274446</c:v>
                </c:pt>
                <c:pt idx="3203">
                  <c:v>-1.2730184944064162</c:v>
                </c:pt>
                <c:pt idx="3204">
                  <c:v>-0.38332863955150559</c:v>
                </c:pt>
                <c:pt idx="3205">
                  <c:v>11.550907075927366</c:v>
                </c:pt>
                <c:pt idx="3206">
                  <c:v>0.26303440583379378</c:v>
                </c:pt>
                <c:pt idx="3207">
                  <c:v>0.52509104474375801</c:v>
                </c:pt>
                <c:pt idx="3208">
                  <c:v>1.1807642338037772</c:v>
                </c:pt>
                <c:pt idx="3209">
                  <c:v>-11.582455645110581</c:v>
                </c:pt>
                <c:pt idx="3210">
                  <c:v>-0.19475685442224808</c:v>
                </c:pt>
                <c:pt idx="3211">
                  <c:v>-2.0822147632881873</c:v>
                </c:pt>
                <c:pt idx="3212">
                  <c:v>-10.608641497190668</c:v>
                </c:pt>
                <c:pt idx="3213">
                  <c:v>-2.1373650792567225E-2</c:v>
                </c:pt>
                <c:pt idx="3214">
                  <c:v>-0.23173028591578401</c:v>
                </c:pt>
                <c:pt idx="3215">
                  <c:v>8.6462586799900301</c:v>
                </c:pt>
                <c:pt idx="3216">
                  <c:v>7.0660891904577738</c:v>
                </c:pt>
                <c:pt idx="3217">
                  <c:v>-0.22913399921550318</c:v>
                </c:pt>
                <c:pt idx="3218">
                  <c:v>14.738408975813829</c:v>
                </c:pt>
                <c:pt idx="3219">
                  <c:v>-0.20810819533020042</c:v>
                </c:pt>
                <c:pt idx="3220">
                  <c:v>0.55426570349823989</c:v>
                </c:pt>
                <c:pt idx="3221">
                  <c:v>-0.48043865836453692</c:v>
                </c:pt>
                <c:pt idx="3222">
                  <c:v>-0.16600995143892924</c:v>
                </c:pt>
                <c:pt idx="3223">
                  <c:v>-5.7459543773934607</c:v>
                </c:pt>
                <c:pt idx="3224">
                  <c:v>0.16046467219324612</c:v>
                </c:pt>
                <c:pt idx="3225">
                  <c:v>5.5403870287332522</c:v>
                </c:pt>
                <c:pt idx="3226">
                  <c:v>-0.28010791919273559</c:v>
                </c:pt>
                <c:pt idx="3227">
                  <c:v>1.2182057187189852</c:v>
                </c:pt>
                <c:pt idx="3228">
                  <c:v>0.87970576628228847</c:v>
                </c:pt>
                <c:pt idx="3229">
                  <c:v>-0.40053792958372875</c:v>
                </c:pt>
                <c:pt idx="3230">
                  <c:v>0.74542717291440219</c:v>
                </c:pt>
                <c:pt idx="3231">
                  <c:v>-0.14201900487242788</c:v>
                </c:pt>
                <c:pt idx="3232">
                  <c:v>10.518980929170402</c:v>
                </c:pt>
                <c:pt idx="3233">
                  <c:v>-1.0365258760251139</c:v>
                </c:pt>
                <c:pt idx="3234">
                  <c:v>-3.0663045020081894</c:v>
                </c:pt>
                <c:pt idx="3235">
                  <c:v>-7.4361210127291522E-2</c:v>
                </c:pt>
                <c:pt idx="3236">
                  <c:v>-8.6450579349844769</c:v>
                </c:pt>
                <c:pt idx="3237">
                  <c:v>0.24312504051589603</c:v>
                </c:pt>
                <c:pt idx="3238">
                  <c:v>-4.5323990509490139E-2</c:v>
                </c:pt>
                <c:pt idx="3239">
                  <c:v>7.0660891904577738</c:v>
                </c:pt>
                <c:pt idx="3240">
                  <c:v>8.8683081332894673</c:v>
                </c:pt>
                <c:pt idx="3241">
                  <c:v>-1.3219280948873622</c:v>
                </c:pt>
                <c:pt idx="3242">
                  <c:v>0.416237245743735</c:v>
                </c:pt>
                <c:pt idx="3243">
                  <c:v>-0.15527822547791095</c:v>
                </c:pt>
                <c:pt idx="3244">
                  <c:v>-10.252783681295927</c:v>
                </c:pt>
                <c:pt idx="3245">
                  <c:v>-9.9667457608995313</c:v>
                </c:pt>
                <c:pt idx="3246">
                  <c:v>-1.2463965566055685E-2</c:v>
                </c:pt>
                <c:pt idx="3247">
                  <c:v>-6.6027348242469726E-3</c:v>
                </c:pt>
                <c:pt idx="3248">
                  <c:v>0.96928141490202546</c:v>
                </c:pt>
                <c:pt idx="3249">
                  <c:v>0.68251781014382984</c:v>
                </c:pt>
                <c:pt idx="3250">
                  <c:v>0.59018020999217513</c:v>
                </c:pt>
                <c:pt idx="3251">
                  <c:v>0.15919859484925394</c:v>
                </c:pt>
                <c:pt idx="3252">
                  <c:v>-8.6450579349844769</c:v>
                </c:pt>
                <c:pt idx="3253">
                  <c:v>-0.69514541847157907</c:v>
                </c:pt>
                <c:pt idx="3254">
                  <c:v>2.2630644616673985</c:v>
                </c:pt>
                <c:pt idx="3255">
                  <c:v>-3.0495959444714793</c:v>
                </c:pt>
                <c:pt idx="3256">
                  <c:v>0.48460384081541441</c:v>
                </c:pt>
                <c:pt idx="3257">
                  <c:v>-1.1142754722101829</c:v>
                </c:pt>
                <c:pt idx="3258">
                  <c:v>-0.29978568534985767</c:v>
                </c:pt>
                <c:pt idx="3259">
                  <c:v>15.335029728918318</c:v>
                </c:pt>
                <c:pt idx="3260">
                  <c:v>-0.73648501620010709</c:v>
                </c:pt>
                <c:pt idx="3261">
                  <c:v>-3.3536959719234857E-2</c:v>
                </c:pt>
                <c:pt idx="3262">
                  <c:v>-0.47393118833241216</c:v>
                </c:pt>
                <c:pt idx="3263">
                  <c:v>0.80452887797884087</c:v>
                </c:pt>
                <c:pt idx="3264">
                  <c:v>-0.19555080911780715</c:v>
                </c:pt>
                <c:pt idx="3265">
                  <c:v>0.48542682717024149</c:v>
                </c:pt>
                <c:pt idx="3266">
                  <c:v>-1.0384741478146355</c:v>
                </c:pt>
                <c:pt idx="3267">
                  <c:v>0.16745674585156245</c:v>
                </c:pt>
                <c:pt idx="3268">
                  <c:v>0.41490395968131322</c:v>
                </c:pt>
                <c:pt idx="3269">
                  <c:v>-4.3457748368417297</c:v>
                </c:pt>
                <c:pt idx="3270">
                  <c:v>-11.268736919579066</c:v>
                </c:pt>
                <c:pt idx="3271">
                  <c:v>-0.25614802024855393</c:v>
                </c:pt>
                <c:pt idx="3272">
                  <c:v>-1.0166787411466303</c:v>
                </c:pt>
                <c:pt idx="3273">
                  <c:v>-7.6486571760385464</c:v>
                </c:pt>
                <c:pt idx="3274">
                  <c:v>-6.1400544664143256E-2</c:v>
                </c:pt>
                <c:pt idx="3275">
                  <c:v>0.40335569423120821</c:v>
                </c:pt>
                <c:pt idx="3276">
                  <c:v>-8.6508993254674982E-2</c:v>
                </c:pt>
                <c:pt idx="3277">
                  <c:v>4.3692338096657197</c:v>
                </c:pt>
                <c:pt idx="3278">
                  <c:v>0.15340991465929577</c:v>
                </c:pt>
                <c:pt idx="3279">
                  <c:v>-1.4329594072761063</c:v>
                </c:pt>
                <c:pt idx="3280">
                  <c:v>0.55637920452469036</c:v>
                </c:pt>
                <c:pt idx="3281">
                  <c:v>-1.6437804510305902</c:v>
                </c:pt>
                <c:pt idx="3282">
                  <c:v>1.1704592340130862</c:v>
                </c:pt>
                <c:pt idx="3283">
                  <c:v>-1.8365012677171209</c:v>
                </c:pt>
                <c:pt idx="3284">
                  <c:v>0.65965986799875742</c:v>
                </c:pt>
                <c:pt idx="3285">
                  <c:v>9.5189809291704002</c:v>
                </c:pt>
                <c:pt idx="3286">
                  <c:v>-0.28141293514864851</c:v>
                </c:pt>
                <c:pt idx="3287">
                  <c:v>7.8238644420391958</c:v>
                </c:pt>
                <c:pt idx="3288">
                  <c:v>6.1086949392636022E-2</c:v>
                </c:pt>
                <c:pt idx="3289">
                  <c:v>3.3550978510740279</c:v>
                </c:pt>
                <c:pt idx="3290">
                  <c:v>-10.147204924942228</c:v>
                </c:pt>
                <c:pt idx="3291">
                  <c:v>1.3571012328472276</c:v>
                </c:pt>
                <c:pt idx="3292">
                  <c:v>-0.21989511235059658</c:v>
                </c:pt>
                <c:pt idx="3293">
                  <c:v>0.30273452965405151</c:v>
                </c:pt>
                <c:pt idx="3294">
                  <c:v>0.16046467219324584</c:v>
                </c:pt>
                <c:pt idx="3295">
                  <c:v>-11.146568675740786</c:v>
                </c:pt>
                <c:pt idx="3296">
                  <c:v>-8.7012069479483076E-2</c:v>
                </c:pt>
                <c:pt idx="3297">
                  <c:v>-0.14809863898913406</c:v>
                </c:pt>
                <c:pt idx="3298">
                  <c:v>-2.6156592979440729</c:v>
                </c:pt>
                <c:pt idx="3299">
                  <c:v>-0.10752846430444531</c:v>
                </c:pt>
                <c:pt idx="3300">
                  <c:v>-0.1697248634048284</c:v>
                </c:pt>
                <c:pt idx="3301">
                  <c:v>-7.885542071123966E-2</c:v>
                </c:pt>
                <c:pt idx="3302">
                  <c:v>0.64385618977472447</c:v>
                </c:pt>
                <c:pt idx="3303">
                  <c:v>0</c:v>
                </c:pt>
                <c:pt idx="3304">
                  <c:v>-0.99101121677274551</c:v>
                </c:pt>
                <c:pt idx="3305">
                  <c:v>1.9234005772472618</c:v>
                </c:pt>
                <c:pt idx="3306">
                  <c:v>-3.1491799874534356</c:v>
                </c:pt>
                <c:pt idx="3307">
                  <c:v>0</c:v>
                </c:pt>
                <c:pt idx="3308">
                  <c:v>-7.6486571760385464</c:v>
                </c:pt>
                <c:pt idx="3309">
                  <c:v>-0.40690961839544332</c:v>
                </c:pt>
                <c:pt idx="3310">
                  <c:v>-2.0767800140484272</c:v>
                </c:pt>
                <c:pt idx="3311">
                  <c:v>-0.15272426068870415</c:v>
                </c:pt>
                <c:pt idx="3312">
                  <c:v>0.60486205815886118</c:v>
                </c:pt>
                <c:pt idx="3313">
                  <c:v>-0.71737718211970347</c:v>
                </c:pt>
                <c:pt idx="3314">
                  <c:v>0.60533029841511821</c:v>
                </c:pt>
                <c:pt idx="3315">
                  <c:v>8.8437964667583954E-2</c:v>
                </c:pt>
                <c:pt idx="3316">
                  <c:v>-1.0191088229477048</c:v>
                </c:pt>
                <c:pt idx="3317">
                  <c:v>-2.0375895833930748</c:v>
                </c:pt>
                <c:pt idx="3318">
                  <c:v>2.3058084295240859</c:v>
                </c:pt>
                <c:pt idx="3319">
                  <c:v>-4.9034085785059842</c:v>
                </c:pt>
                <c:pt idx="3320">
                  <c:v>-8.6450579349844769</c:v>
                </c:pt>
                <c:pt idx="3321">
                  <c:v>1.1699250014423124</c:v>
                </c:pt>
                <c:pt idx="3322">
                  <c:v>3.1699250014423126</c:v>
                </c:pt>
                <c:pt idx="3323">
                  <c:v>-2.3226149290069236</c:v>
                </c:pt>
                <c:pt idx="3324">
                  <c:v>0.1012833358371817</c:v>
                </c:pt>
                <c:pt idx="3325">
                  <c:v>0.3959286763311391</c:v>
                </c:pt>
                <c:pt idx="3326">
                  <c:v>1.1396637862562244</c:v>
                </c:pt>
                <c:pt idx="3327">
                  <c:v>-7.2216231890916767</c:v>
                </c:pt>
                <c:pt idx="3328">
                  <c:v>9.1838867065076532E-2</c:v>
                </c:pt>
                <c:pt idx="3329">
                  <c:v>5.7396647437671611</c:v>
                </c:pt>
                <c:pt idx="3330">
                  <c:v>-0.73696559416620577</c:v>
                </c:pt>
                <c:pt idx="3331">
                  <c:v>-0.4974996594708167</c:v>
                </c:pt>
                <c:pt idx="3332">
                  <c:v>6.0732489820306386</c:v>
                </c:pt>
                <c:pt idx="3333">
                  <c:v>3.2410080995037944</c:v>
                </c:pt>
                <c:pt idx="3334">
                  <c:v>-0.89308479608348823</c:v>
                </c:pt>
                <c:pt idx="3335">
                  <c:v>0.29956028185890793</c:v>
                </c:pt>
                <c:pt idx="3336">
                  <c:v>0.45121111183232882</c:v>
                </c:pt>
                <c:pt idx="3337">
                  <c:v>11.451382851019591</c:v>
                </c:pt>
                <c:pt idx="3338">
                  <c:v>-4.3392595513380518E-2</c:v>
                </c:pt>
                <c:pt idx="3339">
                  <c:v>0.33920608631919807</c:v>
                </c:pt>
                <c:pt idx="3340">
                  <c:v>11.229219383469125</c:v>
                </c:pt>
                <c:pt idx="3341">
                  <c:v>0.29444735846525527</c:v>
                </c:pt>
                <c:pt idx="3342">
                  <c:v>-13.709981267722478</c:v>
                </c:pt>
                <c:pt idx="3343">
                  <c:v>1.805552679423619</c:v>
                </c:pt>
                <c:pt idx="3344">
                  <c:v>-11.731601884675786</c:v>
                </c:pt>
                <c:pt idx="3345">
                  <c:v>-2.2661403167016156</c:v>
                </c:pt>
                <c:pt idx="3346">
                  <c:v>0.81655385890406873</c:v>
                </c:pt>
                <c:pt idx="3347">
                  <c:v>0.17333160288556204</c:v>
                </c:pt>
                <c:pt idx="3348">
                  <c:v>-0.72582503656100594</c:v>
                </c:pt>
                <c:pt idx="3349">
                  <c:v>-1.1360615495760285</c:v>
                </c:pt>
                <c:pt idx="3350">
                  <c:v>-0.22239242133644821</c:v>
                </c:pt>
                <c:pt idx="3351">
                  <c:v>8.4648860487294044</c:v>
                </c:pt>
                <c:pt idx="3352">
                  <c:v>-0.69444097751964884</c:v>
                </c:pt>
                <c:pt idx="3353">
                  <c:v>-1.4299878407448154</c:v>
                </c:pt>
                <c:pt idx="3354">
                  <c:v>-0.63516331364334677</c:v>
                </c:pt>
                <c:pt idx="3355">
                  <c:v>8.7172171011090267E-3</c:v>
                </c:pt>
                <c:pt idx="3356">
                  <c:v>0.64981364507112405</c:v>
                </c:pt>
                <c:pt idx="3357">
                  <c:v>0.70401517236491962</c:v>
                </c:pt>
                <c:pt idx="3358">
                  <c:v>0.7325196891350142</c:v>
                </c:pt>
                <c:pt idx="3359">
                  <c:v>-9.169983413681021E-2</c:v>
                </c:pt>
                <c:pt idx="3360">
                  <c:v>-4.7989942934833642E-2</c:v>
                </c:pt>
                <c:pt idx="3361">
                  <c:v>7.6815597050830894E-2</c:v>
                </c:pt>
                <c:pt idx="3362">
                  <c:v>8.3837042924740537</c:v>
                </c:pt>
                <c:pt idx="3363">
                  <c:v>-0.18306610113037863</c:v>
                </c:pt>
                <c:pt idx="3364">
                  <c:v>11.22901905089352</c:v>
                </c:pt>
                <c:pt idx="3365">
                  <c:v>0.11247472925841236</c:v>
                </c:pt>
                <c:pt idx="3366">
                  <c:v>-0.15041684255309845</c:v>
                </c:pt>
                <c:pt idx="3367">
                  <c:v>0.79046314265883111</c:v>
                </c:pt>
                <c:pt idx="3368">
                  <c:v>-4.7696742031296452E-2</c:v>
                </c:pt>
                <c:pt idx="3369">
                  <c:v>-7.0660891904577721</c:v>
                </c:pt>
                <c:pt idx="3370">
                  <c:v>1.3468027635263913</c:v>
                </c:pt>
                <c:pt idx="3371">
                  <c:v>-0.32192809488736251</c:v>
                </c:pt>
                <c:pt idx="3372">
                  <c:v>1.4903256265830811</c:v>
                </c:pt>
                <c:pt idx="3373">
                  <c:v>1.5009462449521995</c:v>
                </c:pt>
                <c:pt idx="3374">
                  <c:v>-8.5253827198948695</c:v>
                </c:pt>
                <c:pt idx="3375">
                  <c:v>-10.45189794595189</c:v>
                </c:pt>
                <c:pt idx="3376">
                  <c:v>0.65207669657969336</c:v>
                </c:pt>
                <c:pt idx="3377">
                  <c:v>7.6462586799900292</c:v>
                </c:pt>
                <c:pt idx="3378">
                  <c:v>-5.5317768394690284E-2</c:v>
                </c:pt>
                <c:pt idx="3379">
                  <c:v>0.38237131035852201</c:v>
                </c:pt>
                <c:pt idx="3380">
                  <c:v>0.35288102321627429</c:v>
                </c:pt>
                <c:pt idx="3381">
                  <c:v>-0.40136256238176715</c:v>
                </c:pt>
                <c:pt idx="3382">
                  <c:v>1.6021045965014591E-3</c:v>
                </c:pt>
                <c:pt idx="3383">
                  <c:v>1.7242214840763128</c:v>
                </c:pt>
                <c:pt idx="3384">
                  <c:v>0.53260709566001996</c:v>
                </c:pt>
                <c:pt idx="3385">
                  <c:v>9.3815429511845849</c:v>
                </c:pt>
                <c:pt idx="3386">
                  <c:v>0.74542717291440241</c:v>
                </c:pt>
                <c:pt idx="3387">
                  <c:v>-0.36114449128364168</c:v>
                </c:pt>
                <c:pt idx="3388">
                  <c:v>0.74108170263843831</c:v>
                </c:pt>
                <c:pt idx="3389">
                  <c:v>0.27684020535882448</c:v>
                </c:pt>
                <c:pt idx="3390">
                  <c:v>0.34103691783506668</c:v>
                </c:pt>
                <c:pt idx="3391">
                  <c:v>2.9383806781094327E-2</c:v>
                </c:pt>
                <c:pt idx="3392">
                  <c:v>-9.9667457608995313</c:v>
                </c:pt>
                <c:pt idx="3393">
                  <c:v>-5.232823614597204</c:v>
                </c:pt>
                <c:pt idx="3394">
                  <c:v>-0.53841991478412654</c:v>
                </c:pt>
                <c:pt idx="3395">
                  <c:v>-4.7725895038969268</c:v>
                </c:pt>
                <c:pt idx="3396">
                  <c:v>-8.6450579349844769</c:v>
                </c:pt>
                <c:pt idx="3397">
                  <c:v>-2.2199899311211437</c:v>
                </c:pt>
                <c:pt idx="3398">
                  <c:v>2.2790777905942465</c:v>
                </c:pt>
                <c:pt idx="3399">
                  <c:v>-0.6946998671891963</c:v>
                </c:pt>
                <c:pt idx="3400">
                  <c:v>10.583082767502933</c:v>
                </c:pt>
                <c:pt idx="3401">
                  <c:v>9.2469770135431048E-2</c:v>
                </c:pt>
                <c:pt idx="3402">
                  <c:v>-7.15979157286613E-3</c:v>
                </c:pt>
                <c:pt idx="3403">
                  <c:v>-1.8469021831264216E-2</c:v>
                </c:pt>
                <c:pt idx="3404">
                  <c:v>-7.0660891904577721</c:v>
                </c:pt>
                <c:pt idx="3405">
                  <c:v>-8.0624959257337636</c:v>
                </c:pt>
                <c:pt idx="3406">
                  <c:v>0.7134370586699651</c:v>
                </c:pt>
                <c:pt idx="3407">
                  <c:v>0.58877411467117524</c:v>
                </c:pt>
                <c:pt idx="3408">
                  <c:v>-0.38003104945093069</c:v>
                </c:pt>
                <c:pt idx="3409">
                  <c:v>0.32326951296716377</c:v>
                </c:pt>
                <c:pt idx="3410">
                  <c:v>8.1422059710426681E-2</c:v>
                </c:pt>
                <c:pt idx="3411">
                  <c:v>0.19264507794239583</c:v>
                </c:pt>
                <c:pt idx="3412">
                  <c:v>0.73576384895645308</c:v>
                </c:pt>
                <c:pt idx="3413">
                  <c:v>-0.25663663463564301</c:v>
                </c:pt>
                <c:pt idx="3414">
                  <c:v>0.26918663281538868</c:v>
                </c:pt>
                <c:pt idx="3415">
                  <c:v>-13.468369487109527</c:v>
                </c:pt>
                <c:pt idx="3416">
                  <c:v>1.619884788169659</c:v>
                </c:pt>
                <c:pt idx="3417">
                  <c:v>9.8667637673533513</c:v>
                </c:pt>
                <c:pt idx="3418">
                  <c:v>12.989690152250811</c:v>
                </c:pt>
                <c:pt idx="3419">
                  <c:v>-0.10691520391651191</c:v>
                </c:pt>
                <c:pt idx="3420">
                  <c:v>13.468369487109527</c:v>
                </c:pt>
                <c:pt idx="3421">
                  <c:v>10.917372079476841</c:v>
                </c:pt>
                <c:pt idx="3422">
                  <c:v>6.8286654283030161</c:v>
                </c:pt>
                <c:pt idx="3423">
                  <c:v>-2.3104553104434142</c:v>
                </c:pt>
                <c:pt idx="3424">
                  <c:v>9.7604427459966399</c:v>
                </c:pt>
                <c:pt idx="3425">
                  <c:v>-0.32650082467718661</c:v>
                </c:pt>
                <c:pt idx="3426">
                  <c:v>0.25515735696185771</c:v>
                </c:pt>
                <c:pt idx="3427">
                  <c:v>-0.5471375699307568</c:v>
                </c:pt>
                <c:pt idx="3428">
                  <c:v>-2.6210237663415055</c:v>
                </c:pt>
                <c:pt idx="3429">
                  <c:v>-9.3815429511845849</c:v>
                </c:pt>
                <c:pt idx="3430">
                  <c:v>13.09237175423641</c:v>
                </c:pt>
                <c:pt idx="3431">
                  <c:v>0.12864215143910487</c:v>
                </c:pt>
                <c:pt idx="3432">
                  <c:v>0.61832109766758703</c:v>
                </c:pt>
                <c:pt idx="3433">
                  <c:v>1.1069152039165122</c:v>
                </c:pt>
                <c:pt idx="3434">
                  <c:v>6.5095028221884982E-2</c:v>
                </c:pt>
                <c:pt idx="3435">
                  <c:v>-1.9928044985957962</c:v>
                </c:pt>
                <c:pt idx="3436">
                  <c:v>6.0732489820306386</c:v>
                </c:pt>
                <c:pt idx="3437">
                  <c:v>-9.0606959316875546</c:v>
                </c:pt>
                <c:pt idx="3438">
                  <c:v>3.9724609764017189</c:v>
                </c:pt>
                <c:pt idx="3439">
                  <c:v>6.2735755347962441E-2</c:v>
                </c:pt>
                <c:pt idx="3440">
                  <c:v>1.7104933828050148</c:v>
                </c:pt>
                <c:pt idx="3441">
                  <c:v>0.3645724322958559</c:v>
                </c:pt>
                <c:pt idx="3442">
                  <c:v>1.5777669993169523</c:v>
                </c:pt>
                <c:pt idx="3443">
                  <c:v>0.32012585225337686</c:v>
                </c:pt>
                <c:pt idx="3444">
                  <c:v>-2.0995356735509145</c:v>
                </c:pt>
                <c:pt idx="3445">
                  <c:v>0.24377984875384892</c:v>
                </c:pt>
                <c:pt idx="3446">
                  <c:v>-0.95787452432732345</c:v>
                </c:pt>
                <c:pt idx="3447">
                  <c:v>0.66296501272242947</c:v>
                </c:pt>
                <c:pt idx="3448">
                  <c:v>-6.4022378663165922</c:v>
                </c:pt>
                <c:pt idx="3449">
                  <c:v>8.6462586799900301</c:v>
                </c:pt>
                <c:pt idx="3450">
                  <c:v>-4.3861211568148546</c:v>
                </c:pt>
                <c:pt idx="3451">
                  <c:v>0.16004041251046847</c:v>
                </c:pt>
                <c:pt idx="3452">
                  <c:v>1.6255632659490349</c:v>
                </c:pt>
                <c:pt idx="3453">
                  <c:v>-5.08746284125034</c:v>
                </c:pt>
                <c:pt idx="3454">
                  <c:v>-4.5514659252368722E-2</c:v>
                </c:pt>
                <c:pt idx="3455">
                  <c:v>0.17457350502037805</c:v>
                </c:pt>
                <c:pt idx="3456">
                  <c:v>-0.13660492824228609</c:v>
                </c:pt>
                <c:pt idx="3457">
                  <c:v>-0.12768255293890782</c:v>
                </c:pt>
                <c:pt idx="3458">
                  <c:v>0.11864449649861922</c:v>
                </c:pt>
                <c:pt idx="3459">
                  <c:v>-0.12261928666395587</c:v>
                </c:pt>
                <c:pt idx="3460">
                  <c:v>0.15200309344504975</c:v>
                </c:pt>
                <c:pt idx="3461">
                  <c:v>4.0739559429115904</c:v>
                </c:pt>
                <c:pt idx="3462">
                  <c:v>-0.3602945346844118</c:v>
                </c:pt>
                <c:pt idx="3463">
                  <c:v>0.56071495447447905</c:v>
                </c:pt>
                <c:pt idx="3464">
                  <c:v>-11.917123403264748</c:v>
                </c:pt>
                <c:pt idx="3465">
                  <c:v>-9.6215315259303005E-2</c:v>
                </c:pt>
                <c:pt idx="3466">
                  <c:v>-7.6486571760385464</c:v>
                </c:pt>
                <c:pt idx="3467">
                  <c:v>0.47206844431522266</c:v>
                </c:pt>
                <c:pt idx="3468">
                  <c:v>0.13748166821118116</c:v>
                </c:pt>
                <c:pt idx="3469">
                  <c:v>-0.12382858685285836</c:v>
                </c:pt>
                <c:pt idx="3470">
                  <c:v>0.29373120305671058</c:v>
                </c:pt>
                <c:pt idx="3471">
                  <c:v>-0.14809863898913406</c:v>
                </c:pt>
                <c:pt idx="3472">
                  <c:v>-0.20302709646951675</c:v>
                </c:pt>
                <c:pt idx="3473">
                  <c:v>-1.1569865009593057</c:v>
                </c:pt>
                <c:pt idx="3474">
                  <c:v>1.4646682670034445</c:v>
                </c:pt>
                <c:pt idx="3475">
                  <c:v>7.0660891904577738</c:v>
                </c:pt>
                <c:pt idx="3476">
                  <c:v>8.8683081332894673</c:v>
                </c:pt>
                <c:pt idx="3477">
                  <c:v>0.13750352374993502</c:v>
                </c:pt>
                <c:pt idx="3478">
                  <c:v>0.11990946373519669</c:v>
                </c:pt>
                <c:pt idx="3479">
                  <c:v>0.28010791919273548</c:v>
                </c:pt>
                <c:pt idx="3480">
                  <c:v>-6.1029433397559583E-2</c:v>
                </c:pt>
                <c:pt idx="3481">
                  <c:v>0.1408625358398497</c:v>
                </c:pt>
                <c:pt idx="3482">
                  <c:v>9.7604427459966399</c:v>
                </c:pt>
                <c:pt idx="3483">
                  <c:v>-1.023332503830624</c:v>
                </c:pt>
                <c:pt idx="3484">
                  <c:v>13.325680229748469</c:v>
                </c:pt>
                <c:pt idx="3485">
                  <c:v>-7.6486571760385464</c:v>
                </c:pt>
                <c:pt idx="3486">
                  <c:v>-6.5075050584938329E-2</c:v>
                </c:pt>
                <c:pt idx="3487">
                  <c:v>0.57135206920250325</c:v>
                </c:pt>
                <c:pt idx="3488">
                  <c:v>0.60210363354255003</c:v>
                </c:pt>
                <c:pt idx="3489">
                  <c:v>-0.61996895054906931</c:v>
                </c:pt>
                <c:pt idx="3490">
                  <c:v>0.99948484375782254</c:v>
                </c:pt>
                <c:pt idx="3491">
                  <c:v>-0.45086960513387325</c:v>
                </c:pt>
                <c:pt idx="3492">
                  <c:v>1.5841612260319176</c:v>
                </c:pt>
                <c:pt idx="3493">
                  <c:v>0.10962449117449823</c:v>
                </c:pt>
                <c:pt idx="3494">
                  <c:v>-0.24073201203938169</c:v>
                </c:pt>
                <c:pt idx="3495">
                  <c:v>0.32608372437867372</c:v>
                </c:pt>
                <c:pt idx="3496">
                  <c:v>0.20188176821397349</c:v>
                </c:pt>
                <c:pt idx="3497">
                  <c:v>0.13311233582458534</c:v>
                </c:pt>
                <c:pt idx="3498">
                  <c:v>5.5545888516776376</c:v>
                </c:pt>
                <c:pt idx="3499">
                  <c:v>0.44579975304953101</c:v>
                </c:pt>
                <c:pt idx="3500">
                  <c:v>-0.16505924627049637</c:v>
                </c:pt>
                <c:pt idx="3501">
                  <c:v>-11.673897930688602</c:v>
                </c:pt>
                <c:pt idx="3502">
                  <c:v>-0.35845397091247633</c:v>
                </c:pt>
                <c:pt idx="3503">
                  <c:v>8.5961897561444101</c:v>
                </c:pt>
                <c:pt idx="3504">
                  <c:v>8.0624959257337636</c:v>
                </c:pt>
                <c:pt idx="3505">
                  <c:v>2.1833812819217395</c:v>
                </c:pt>
                <c:pt idx="3506">
                  <c:v>0.64636304538529954</c:v>
                </c:pt>
                <c:pt idx="3507">
                  <c:v>3.855751746616717</c:v>
                </c:pt>
                <c:pt idx="3508">
                  <c:v>2.4462562298895643</c:v>
                </c:pt>
                <c:pt idx="3509">
                  <c:v>-1.9578708188336837</c:v>
                </c:pt>
                <c:pt idx="3510">
                  <c:v>1.0438542895894274</c:v>
                </c:pt>
                <c:pt idx="3511">
                  <c:v>0.83596184163460185</c:v>
                </c:pt>
                <c:pt idx="3512">
                  <c:v>-0.48874718546185286</c:v>
                </c:pt>
                <c:pt idx="3513">
                  <c:v>-0.37196877738695788</c:v>
                </c:pt>
                <c:pt idx="3514">
                  <c:v>0.12285674778553339</c:v>
                </c:pt>
                <c:pt idx="3515">
                  <c:v>-6.5342316986002267</c:v>
                </c:pt>
                <c:pt idx="3516">
                  <c:v>-1.0612001564367373</c:v>
                </c:pt>
                <c:pt idx="3517">
                  <c:v>-11.416797527606059</c:v>
                </c:pt>
                <c:pt idx="3518">
                  <c:v>-9.8672787397096631</c:v>
                </c:pt>
                <c:pt idx="3519">
                  <c:v>13.879072651468757</c:v>
                </c:pt>
                <c:pt idx="3520">
                  <c:v>1.1819372175776348</c:v>
                </c:pt>
                <c:pt idx="3521">
                  <c:v>5.9228321394775394</c:v>
                </c:pt>
                <c:pt idx="3522">
                  <c:v>0.15200309344505006</c:v>
                </c:pt>
                <c:pt idx="3523">
                  <c:v>-8.0624959257337636</c:v>
                </c:pt>
                <c:pt idx="3524">
                  <c:v>-1</c:v>
                </c:pt>
                <c:pt idx="3525">
                  <c:v>4.5149829711682301</c:v>
                </c:pt>
                <c:pt idx="3526">
                  <c:v>0.44513953106826276</c:v>
                </c:pt>
                <c:pt idx="3527">
                  <c:v>-8.5386435828329707E-2</c:v>
                </c:pt>
                <c:pt idx="3528">
                  <c:v>1.0280837348408383</c:v>
                </c:pt>
                <c:pt idx="3529">
                  <c:v>11.058893689053569</c:v>
                </c:pt>
                <c:pt idx="3530">
                  <c:v>-12.518407276671365</c:v>
                </c:pt>
                <c:pt idx="3531">
                  <c:v>1.1255308820838588</c:v>
                </c:pt>
                <c:pt idx="3532">
                  <c:v>-1.0294468132313388</c:v>
                </c:pt>
                <c:pt idx="3533">
                  <c:v>0.79354912253257326</c:v>
                </c:pt>
                <c:pt idx="3534">
                  <c:v>0.29956028185890793</c:v>
                </c:pt>
                <c:pt idx="3535">
                  <c:v>-1.7548875021634687</c:v>
                </c:pt>
                <c:pt idx="3536">
                  <c:v>-1.2175914350726269</c:v>
                </c:pt>
                <c:pt idx="3537">
                  <c:v>-9.0197808971577989E-2</c:v>
                </c:pt>
                <c:pt idx="3538">
                  <c:v>-0.1277555471983727</c:v>
                </c:pt>
                <c:pt idx="3539">
                  <c:v>-2.7744990482904158E-2</c:v>
                </c:pt>
                <c:pt idx="3540">
                  <c:v>-2.1061615527829577E-2</c:v>
                </c:pt>
                <c:pt idx="3541">
                  <c:v>-6.0732489820306386</c:v>
                </c:pt>
                <c:pt idx="3542">
                  <c:v>-0.1853550420119183</c:v>
                </c:pt>
                <c:pt idx="3543">
                  <c:v>1.9634741239748859</c:v>
                </c:pt>
                <c:pt idx="3544">
                  <c:v>-0.17306470897287948</c:v>
                </c:pt>
                <c:pt idx="3545">
                  <c:v>0.47916783669855956</c:v>
                </c:pt>
                <c:pt idx="3546">
                  <c:v>7.6462586799900292</c:v>
                </c:pt>
                <c:pt idx="3547">
                  <c:v>11.644006462681574</c:v>
                </c:pt>
                <c:pt idx="3548">
                  <c:v>0.55768957057105262</c:v>
                </c:pt>
                <c:pt idx="3549">
                  <c:v>-2.1693702254151384</c:v>
                </c:pt>
                <c:pt idx="3550">
                  <c:v>7.0660891904577738</c:v>
                </c:pt>
                <c:pt idx="3551">
                  <c:v>-0.952761636359159</c:v>
                </c:pt>
                <c:pt idx="3552">
                  <c:v>2.3761119873705199</c:v>
                </c:pt>
                <c:pt idx="3553">
                  <c:v>7.0660891904577721</c:v>
                </c:pt>
                <c:pt idx="3554">
                  <c:v>-0.22026612022806025</c:v>
                </c:pt>
                <c:pt idx="3555">
                  <c:v>-1.3580877581827808</c:v>
                </c:pt>
                <c:pt idx="3556">
                  <c:v>-0.14443781632486488</c:v>
                </c:pt>
                <c:pt idx="3557">
                  <c:v>-0.35021243906013277</c:v>
                </c:pt>
                <c:pt idx="3558">
                  <c:v>0.26297430731299254</c:v>
                </c:pt>
                <c:pt idx="3559">
                  <c:v>1.0124217273707341E-2</c:v>
                </c:pt>
                <c:pt idx="3560">
                  <c:v>-0.10883649204290623</c:v>
                </c:pt>
                <c:pt idx="3561">
                  <c:v>0.23664290694239321</c:v>
                </c:pt>
                <c:pt idx="3562">
                  <c:v>-3.6069254707522133E-2</c:v>
                </c:pt>
                <c:pt idx="3563">
                  <c:v>0.58256200925071389</c:v>
                </c:pt>
                <c:pt idx="3564">
                  <c:v>0.62314569460904445</c:v>
                </c:pt>
                <c:pt idx="3565">
                  <c:v>2.9363537712769903</c:v>
                </c:pt>
                <c:pt idx="3566">
                  <c:v>9.3808217839409309</c:v>
                </c:pt>
                <c:pt idx="3567">
                  <c:v>1.9928402084271339</c:v>
                </c:pt>
                <c:pt idx="3568">
                  <c:v>0.30812229536233166</c:v>
                </c:pt>
                <c:pt idx="3569">
                  <c:v>3.0983344286514645</c:v>
                </c:pt>
                <c:pt idx="3570">
                  <c:v>11.10372492250138</c:v>
                </c:pt>
                <c:pt idx="3571">
                  <c:v>11.059344460824425</c:v>
                </c:pt>
                <c:pt idx="3572">
                  <c:v>7.8277249491035521</c:v>
                </c:pt>
                <c:pt idx="3573">
                  <c:v>1.3420802233812645</c:v>
                </c:pt>
                <c:pt idx="3574">
                  <c:v>-10.229219383469125</c:v>
                </c:pt>
                <c:pt idx="3575">
                  <c:v>0</c:v>
                </c:pt>
                <c:pt idx="3576">
                  <c:v>-0.23132554610645586</c:v>
                </c:pt>
                <c:pt idx="3577">
                  <c:v>-0.18541919030187512</c:v>
                </c:pt>
                <c:pt idx="3578">
                  <c:v>0.1699250014423121</c:v>
                </c:pt>
                <c:pt idx="3579">
                  <c:v>-9.2216371220973883E-2</c:v>
                </c:pt>
                <c:pt idx="3580">
                  <c:v>-0.30275771563803583</c:v>
                </c:pt>
                <c:pt idx="3581">
                  <c:v>10.966265102877133</c:v>
                </c:pt>
                <c:pt idx="3582">
                  <c:v>0.37550913509220624</c:v>
                </c:pt>
                <c:pt idx="3583">
                  <c:v>-1.3210289393326171</c:v>
                </c:pt>
                <c:pt idx="3584">
                  <c:v>7.0660891904577738</c:v>
                </c:pt>
                <c:pt idx="3585">
                  <c:v>-2.169507109931906E-2</c:v>
                </c:pt>
                <c:pt idx="3586">
                  <c:v>-3.386768677045664</c:v>
                </c:pt>
                <c:pt idx="3587">
                  <c:v>-0.24175774620337914</c:v>
                </c:pt>
                <c:pt idx="3588">
                  <c:v>3.8073549220576046</c:v>
                </c:pt>
                <c:pt idx="3589">
                  <c:v>1.3161745676570651</c:v>
                </c:pt>
                <c:pt idx="3590">
                  <c:v>0.26303440583379351</c:v>
                </c:pt>
                <c:pt idx="3591">
                  <c:v>9.6403744675910801</c:v>
                </c:pt>
                <c:pt idx="3592">
                  <c:v>-11.702749878828293</c:v>
                </c:pt>
                <c:pt idx="3593">
                  <c:v>-6.0732489820306386</c:v>
                </c:pt>
                <c:pt idx="3594">
                  <c:v>0.4335101593503225</c:v>
                </c:pt>
                <c:pt idx="3595">
                  <c:v>-11.10372492250138</c:v>
                </c:pt>
                <c:pt idx="3596">
                  <c:v>-9.6450579349844787</c:v>
                </c:pt>
                <c:pt idx="3597">
                  <c:v>0.97299313050592151</c:v>
                </c:pt>
                <c:pt idx="3598">
                  <c:v>1.0543685172417248</c:v>
                </c:pt>
                <c:pt idx="3599">
                  <c:v>-6.9108925261660152</c:v>
                </c:pt>
                <c:pt idx="3600">
                  <c:v>-2.161707356766899</c:v>
                </c:pt>
                <c:pt idx="3601">
                  <c:v>-0.35926966035106861</c:v>
                </c:pt>
                <c:pt idx="3602">
                  <c:v>4.3638328836456122</c:v>
                </c:pt>
                <c:pt idx="3603">
                  <c:v>-10.759610821875045</c:v>
                </c:pt>
                <c:pt idx="3604">
                  <c:v>-0.31976783238107331</c:v>
                </c:pt>
                <c:pt idx="3605">
                  <c:v>-9.5577659982231278E-2</c:v>
                </c:pt>
                <c:pt idx="3606">
                  <c:v>0.62148837674627011</c:v>
                </c:pt>
                <c:pt idx="3607">
                  <c:v>-7.651051691178929</c:v>
                </c:pt>
                <c:pt idx="3608">
                  <c:v>0.5405683813627028</c:v>
                </c:pt>
                <c:pt idx="3609">
                  <c:v>0.41743201441922689</c:v>
                </c:pt>
                <c:pt idx="3610">
                  <c:v>-13.208691606785079</c:v>
                </c:pt>
                <c:pt idx="3611">
                  <c:v>-1.7441610955704101</c:v>
                </c:pt>
                <c:pt idx="3612">
                  <c:v>5.5353146487538377E-2</c:v>
                </c:pt>
                <c:pt idx="3613">
                  <c:v>-0.59876830024618666</c:v>
                </c:pt>
                <c:pt idx="3614">
                  <c:v>0.4575831942449286</c:v>
                </c:pt>
                <c:pt idx="3615">
                  <c:v>-4.4577028397163203E-2</c:v>
                </c:pt>
                <c:pt idx="3616">
                  <c:v>-0.49860221591797532</c:v>
                </c:pt>
                <c:pt idx="3617">
                  <c:v>2.3740657182225378</c:v>
                </c:pt>
                <c:pt idx="3618">
                  <c:v>-6.9010258442224973E-3</c:v>
                </c:pt>
                <c:pt idx="3619">
                  <c:v>3.0404543200512066E-3</c:v>
                </c:pt>
                <c:pt idx="3620">
                  <c:v>7.0135800952710201E-2</c:v>
                </c:pt>
                <c:pt idx="3621">
                  <c:v>-0.3810901673555061</c:v>
                </c:pt>
                <c:pt idx="3622">
                  <c:v>-0.3810901673555061</c:v>
                </c:pt>
                <c:pt idx="3623">
                  <c:v>-0.3810901673555061</c:v>
                </c:pt>
                <c:pt idx="3624">
                  <c:v>-0.3810901673555061</c:v>
                </c:pt>
                <c:pt idx="3625">
                  <c:v>2.0116830834381716</c:v>
                </c:pt>
                <c:pt idx="3626">
                  <c:v>-0.91524771479376921</c:v>
                </c:pt>
                <c:pt idx="3627">
                  <c:v>0.74596813555437647</c:v>
                </c:pt>
                <c:pt idx="3628">
                  <c:v>-6.5081504170871849</c:v>
                </c:pt>
                <c:pt idx="3629">
                  <c:v>0.73504711643550669</c:v>
                </c:pt>
                <c:pt idx="3630">
                  <c:v>0.24100809950379498</c:v>
                </c:pt>
                <c:pt idx="3631">
                  <c:v>-7.6486571760385464</c:v>
                </c:pt>
                <c:pt idx="3632">
                  <c:v>4.3219280948873626</c:v>
                </c:pt>
                <c:pt idx="3633">
                  <c:v>9.0597950917951025</c:v>
                </c:pt>
                <c:pt idx="3634">
                  <c:v>1.0683298057131041</c:v>
                </c:pt>
                <c:pt idx="3635">
                  <c:v>10.381542951184585</c:v>
                </c:pt>
                <c:pt idx="3636">
                  <c:v>-6.0732489820306386</c:v>
                </c:pt>
                <c:pt idx="3637">
                  <c:v>-11.787494499696763</c:v>
                </c:pt>
                <c:pt idx="3638">
                  <c:v>-9.5189809291704002</c:v>
                </c:pt>
                <c:pt idx="3639">
                  <c:v>-6.0732489820306386</c:v>
                </c:pt>
                <c:pt idx="3640">
                  <c:v>-4.3692338096657197</c:v>
                </c:pt>
                <c:pt idx="3641">
                  <c:v>-11.416621621364193</c:v>
                </c:pt>
                <c:pt idx="3642">
                  <c:v>10.059344460824425</c:v>
                </c:pt>
                <c:pt idx="3643">
                  <c:v>9.9220666064460801</c:v>
                </c:pt>
                <c:pt idx="3644">
                  <c:v>7.6462586799900292</c:v>
                </c:pt>
                <c:pt idx="3645">
                  <c:v>7.6462586799900292</c:v>
                </c:pt>
                <c:pt idx="3646">
                  <c:v>-1.0355036901530601</c:v>
                </c:pt>
                <c:pt idx="3647">
                  <c:v>0.75973690182486386</c:v>
                </c:pt>
                <c:pt idx="3648">
                  <c:v>1.3647782431797257</c:v>
                </c:pt>
                <c:pt idx="3649">
                  <c:v>-14.666242498774883</c:v>
                </c:pt>
                <c:pt idx="3650">
                  <c:v>-0.41503749927884381</c:v>
                </c:pt>
                <c:pt idx="3651">
                  <c:v>-8.4662464401936095</c:v>
                </c:pt>
                <c:pt idx="3652">
                  <c:v>7.0660891904577738</c:v>
                </c:pt>
                <c:pt idx="3653">
                  <c:v>0.42530583473267081</c:v>
                </c:pt>
                <c:pt idx="3654">
                  <c:v>-2.9572955490457615</c:v>
                </c:pt>
                <c:pt idx="3655">
                  <c:v>4.3457748368417297</c:v>
                </c:pt>
                <c:pt idx="3656">
                  <c:v>-9.7604427459966399</c:v>
                </c:pt>
                <c:pt idx="3657">
                  <c:v>-2.3083613113041506E-2</c:v>
                </c:pt>
                <c:pt idx="3658">
                  <c:v>-9.6917435191712755</c:v>
                </c:pt>
                <c:pt idx="3659">
                  <c:v>8.6450579349844769</c:v>
                </c:pt>
                <c:pt idx="3660">
                  <c:v>1.4062136488918378</c:v>
                </c:pt>
                <c:pt idx="3661">
                  <c:v>-1.5524876205360967</c:v>
                </c:pt>
                <c:pt idx="3662">
                  <c:v>-0.14722595318317802</c:v>
                </c:pt>
                <c:pt idx="3663">
                  <c:v>0.27928375747886852</c:v>
                </c:pt>
                <c:pt idx="3664">
                  <c:v>-0.58616125030478183</c:v>
                </c:pt>
                <c:pt idx="3665">
                  <c:v>7.1008111963028031E-2</c:v>
                </c:pt>
                <c:pt idx="3666">
                  <c:v>8.784334897795433E-2</c:v>
                </c:pt>
                <c:pt idx="3667">
                  <c:v>8.6414751817473587E-2</c:v>
                </c:pt>
                <c:pt idx="3668">
                  <c:v>0.44890095114512801</c:v>
                </c:pt>
                <c:pt idx="3669">
                  <c:v>-0.1316304870100593</c:v>
                </c:pt>
                <c:pt idx="3670">
                  <c:v>2.0831412353002459</c:v>
                </c:pt>
                <c:pt idx="3671">
                  <c:v>-10.518325307690866</c:v>
                </c:pt>
                <c:pt idx="3672">
                  <c:v>-8.0624959257337636</c:v>
                </c:pt>
                <c:pt idx="3673">
                  <c:v>-7.0660891904577721</c:v>
                </c:pt>
                <c:pt idx="3674">
                  <c:v>0.19930880822340641</c:v>
                </c:pt>
                <c:pt idx="3675">
                  <c:v>0.13275520885177192</c:v>
                </c:pt>
                <c:pt idx="3676">
                  <c:v>8.0624959257337636</c:v>
                </c:pt>
                <c:pt idx="3677">
                  <c:v>0.25715783949712445</c:v>
                </c:pt>
                <c:pt idx="3678">
                  <c:v>-0.58376275425626523</c:v>
                </c:pt>
                <c:pt idx="3679">
                  <c:v>-0.18116975860993509</c:v>
                </c:pt>
                <c:pt idx="3680">
                  <c:v>0.58496250072115596</c:v>
                </c:pt>
                <c:pt idx="3681">
                  <c:v>19.356670468280726</c:v>
                </c:pt>
                <c:pt idx="3682">
                  <c:v>-2.9972978170768738</c:v>
                </c:pt>
                <c:pt idx="3683">
                  <c:v>-0.30256277002043136</c:v>
                </c:pt>
                <c:pt idx="3684">
                  <c:v>-4.7732610784101862E-2</c:v>
                </c:pt>
                <c:pt idx="3685">
                  <c:v>0</c:v>
                </c:pt>
                <c:pt idx="3686">
                  <c:v>-9.4195362320731141E-2</c:v>
                </c:pt>
                <c:pt idx="3687">
                  <c:v>0.17376706773670667</c:v>
                </c:pt>
                <c:pt idx="3688">
                  <c:v>0.10997284202513141</c:v>
                </c:pt>
                <c:pt idx="3689">
                  <c:v>9.6987905561291574E-4</c:v>
                </c:pt>
                <c:pt idx="3690">
                  <c:v>-9.8239406709617005E-2</c:v>
                </c:pt>
                <c:pt idx="3691">
                  <c:v>9.8672787397096631</c:v>
                </c:pt>
                <c:pt idx="3692">
                  <c:v>-3.0395478599338408</c:v>
                </c:pt>
                <c:pt idx="3693">
                  <c:v>-1.7073384302916448</c:v>
                </c:pt>
                <c:pt idx="3694">
                  <c:v>-10.059795091795101</c:v>
                </c:pt>
                <c:pt idx="3695">
                  <c:v>13.29734619894672</c:v>
                </c:pt>
                <c:pt idx="3696">
                  <c:v>-1.3776244251069978</c:v>
                </c:pt>
                <c:pt idx="3697">
                  <c:v>-8.3837042924740537</c:v>
                </c:pt>
                <c:pt idx="3698">
                  <c:v>6.6486571760385464</c:v>
                </c:pt>
                <c:pt idx="3699">
                  <c:v>-13.643893759468893</c:v>
                </c:pt>
                <c:pt idx="3700">
                  <c:v>7.4000581443776775E-2</c:v>
                </c:pt>
                <c:pt idx="3701">
                  <c:v>1.3686730896159988E-2</c:v>
                </c:pt>
                <c:pt idx="3702">
                  <c:v>9.0606959316875546</c:v>
                </c:pt>
                <c:pt idx="3703">
                  <c:v>6.0732489820306386</c:v>
                </c:pt>
                <c:pt idx="3704">
                  <c:v>-12.325867580575419</c:v>
                </c:pt>
                <c:pt idx="3705">
                  <c:v>0.65789402317500711</c:v>
                </c:pt>
                <c:pt idx="3706">
                  <c:v>-9.0197808971578142E-2</c:v>
                </c:pt>
                <c:pt idx="3707">
                  <c:v>0.68147048157450285</c:v>
                </c:pt>
                <c:pt idx="3708">
                  <c:v>0.51457317282975856</c:v>
                </c:pt>
                <c:pt idx="3709">
                  <c:v>-11.451382851019591</c:v>
                </c:pt>
                <c:pt idx="3710">
                  <c:v>-0.43191131784323983</c:v>
                </c:pt>
                <c:pt idx="3711">
                  <c:v>-0.14323288381731822</c:v>
                </c:pt>
                <c:pt idx="3712">
                  <c:v>-3.624997162523409</c:v>
                </c:pt>
                <c:pt idx="3713">
                  <c:v>6.2083576755626977</c:v>
                </c:pt>
                <c:pt idx="3714">
                  <c:v>-1.2282689876731174</c:v>
                </c:pt>
                <c:pt idx="3715">
                  <c:v>-9.8672787397096631</c:v>
                </c:pt>
                <c:pt idx="3716">
                  <c:v>-6.0626358951500564E-2</c:v>
                </c:pt>
                <c:pt idx="3717">
                  <c:v>-0.49476469174957788</c:v>
                </c:pt>
                <c:pt idx="3718">
                  <c:v>0.16704249290919074</c:v>
                </c:pt>
                <c:pt idx="3719">
                  <c:v>-0.54543413653451867</c:v>
                </c:pt>
                <c:pt idx="3720">
                  <c:v>-10.965784284662087</c:v>
                </c:pt>
                <c:pt idx="3721">
                  <c:v>0.63408026728584743</c:v>
                </c:pt>
                <c:pt idx="3722">
                  <c:v>-0.35049724708413305</c:v>
                </c:pt>
                <c:pt idx="3723">
                  <c:v>-0.35049724708413305</c:v>
                </c:pt>
                <c:pt idx="3724">
                  <c:v>-0.20405768636145816</c:v>
                </c:pt>
                <c:pt idx="3725">
                  <c:v>0.41212590385894049</c:v>
                </c:pt>
                <c:pt idx="3726">
                  <c:v>-0.19264507794239571</c:v>
                </c:pt>
                <c:pt idx="3727">
                  <c:v>-0.1148302482373572</c:v>
                </c:pt>
                <c:pt idx="3728">
                  <c:v>-2.1699250014423122</c:v>
                </c:pt>
                <c:pt idx="3729">
                  <c:v>0.11768302026117407</c:v>
                </c:pt>
                <c:pt idx="3730">
                  <c:v>-0.14638948698152307</c:v>
                </c:pt>
                <c:pt idx="3731">
                  <c:v>0.53915881110803132</c:v>
                </c:pt>
                <c:pt idx="3732">
                  <c:v>4.2023214895706471E-2</c:v>
                </c:pt>
                <c:pt idx="3733">
                  <c:v>0.44859005898987014</c:v>
                </c:pt>
                <c:pt idx="3734">
                  <c:v>-7.86569438749984E-2</c:v>
                </c:pt>
                <c:pt idx="3735">
                  <c:v>0.25352732008941842</c:v>
                </c:pt>
                <c:pt idx="3736">
                  <c:v>-3.1160931486460635E-2</c:v>
                </c:pt>
                <c:pt idx="3737">
                  <c:v>-0.70844921931175775</c:v>
                </c:pt>
                <c:pt idx="3738">
                  <c:v>-5.0923935162672219E-2</c:v>
                </c:pt>
                <c:pt idx="3739">
                  <c:v>-1.3546531837947772E-2</c:v>
                </c:pt>
                <c:pt idx="3740">
                  <c:v>0.19052190604942557</c:v>
                </c:pt>
                <c:pt idx="3741">
                  <c:v>3.3552559711026428E-2</c:v>
                </c:pt>
                <c:pt idx="3742">
                  <c:v>6.5095028221884982E-2</c:v>
                </c:pt>
                <c:pt idx="3743">
                  <c:v>0.30932805810772873</c:v>
                </c:pt>
                <c:pt idx="3744">
                  <c:v>-0.34288771352300873</c:v>
                </c:pt>
                <c:pt idx="3745">
                  <c:v>0.14585086646345513</c:v>
                </c:pt>
                <c:pt idx="3746">
                  <c:v>0.31438128583401409</c:v>
                </c:pt>
                <c:pt idx="3747">
                  <c:v>0.12553088208385854</c:v>
                </c:pt>
                <c:pt idx="3748">
                  <c:v>-0.84080140515074664</c:v>
                </c:pt>
                <c:pt idx="3749">
                  <c:v>0.18943837504207367</c:v>
                </c:pt>
                <c:pt idx="3750">
                  <c:v>0.21723071622066917</c:v>
                </c:pt>
                <c:pt idx="3751">
                  <c:v>-6.612823071652848E-3</c:v>
                </c:pt>
                <c:pt idx="3752">
                  <c:v>-2.7039252752352319E-2</c:v>
                </c:pt>
                <c:pt idx="3753">
                  <c:v>-0.31227792485364314</c:v>
                </c:pt>
                <c:pt idx="3754">
                  <c:v>0.14017765804826018</c:v>
                </c:pt>
                <c:pt idx="3755">
                  <c:v>-2.6800059343715051E-2</c:v>
                </c:pt>
                <c:pt idx="3756">
                  <c:v>-9.5196362528432132</c:v>
                </c:pt>
                <c:pt idx="3757">
                  <c:v>0.68797584618706498</c:v>
                </c:pt>
                <c:pt idx="3758">
                  <c:v>0.25391650966997703</c:v>
                </c:pt>
                <c:pt idx="3759">
                  <c:v>1.1432570509802327</c:v>
                </c:pt>
                <c:pt idx="3760">
                  <c:v>0.51457317282975801</c:v>
                </c:pt>
                <c:pt idx="3761">
                  <c:v>0.23132554610645581</c:v>
                </c:pt>
                <c:pt idx="3762">
                  <c:v>1.0855757317060739</c:v>
                </c:pt>
                <c:pt idx="3763">
                  <c:v>-0.27585844619137728</c:v>
                </c:pt>
                <c:pt idx="3764">
                  <c:v>0.20163386116965071</c:v>
                </c:pt>
                <c:pt idx="3765">
                  <c:v>-9.4282804245421833E-2</c:v>
                </c:pt>
                <c:pt idx="3766">
                  <c:v>0.29822383429609417</c:v>
                </c:pt>
                <c:pt idx="3767">
                  <c:v>5.7715497856287441E-2</c:v>
                </c:pt>
                <c:pt idx="3768">
                  <c:v>-0.11189288007089739</c:v>
                </c:pt>
                <c:pt idx="3769">
                  <c:v>1.7364847759511606</c:v>
                </c:pt>
                <c:pt idx="3770">
                  <c:v>-0.22588140741632778</c:v>
                </c:pt>
                <c:pt idx="3771">
                  <c:v>-0.25400544003266795</c:v>
                </c:pt>
                <c:pt idx="3772">
                  <c:v>-0.94318186800015502</c:v>
                </c:pt>
                <c:pt idx="3773">
                  <c:v>0.19816630565655916</c:v>
                </c:pt>
                <c:pt idx="3774">
                  <c:v>0.47230469995169416</c:v>
                </c:pt>
                <c:pt idx="3775">
                  <c:v>7.6486571760385464</c:v>
                </c:pt>
                <c:pt idx="3776">
                  <c:v>-3.8862822337454098E-2</c:v>
                </c:pt>
                <c:pt idx="3777">
                  <c:v>0.20894689027149621</c:v>
                </c:pt>
                <c:pt idx="3778">
                  <c:v>-10.518653155673389</c:v>
                </c:pt>
                <c:pt idx="3779">
                  <c:v>3.5150434531844605</c:v>
                </c:pt>
                <c:pt idx="3780">
                  <c:v>0.57423609412809773</c:v>
                </c:pt>
                <c:pt idx="3781">
                  <c:v>-8.7085616763711224E-2</c:v>
                </c:pt>
                <c:pt idx="3782">
                  <c:v>-8.2304207950923836</c:v>
                </c:pt>
                <c:pt idx="3783">
                  <c:v>6.5588341627576582E-2</c:v>
                </c:pt>
                <c:pt idx="3784">
                  <c:v>0.47846287942047755</c:v>
                </c:pt>
                <c:pt idx="3785">
                  <c:v>-3.7051474600558665</c:v>
                </c:pt>
                <c:pt idx="3786">
                  <c:v>0.56374407903688839</c:v>
                </c:pt>
                <c:pt idx="3787">
                  <c:v>0.43055594912124057</c:v>
                </c:pt>
                <c:pt idx="3788">
                  <c:v>-1.2761436174277396</c:v>
                </c:pt>
                <c:pt idx="3789">
                  <c:v>-0.94313905695324918</c:v>
                </c:pt>
                <c:pt idx="3790">
                  <c:v>6.9783373350051727</c:v>
                </c:pt>
                <c:pt idx="3791">
                  <c:v>-0.2069623807668419</c:v>
                </c:pt>
                <c:pt idx="3792">
                  <c:v>0.32192809488736263</c:v>
                </c:pt>
                <c:pt idx="3793">
                  <c:v>0.37791804371814414</c:v>
                </c:pt>
                <c:pt idx="3794">
                  <c:v>-2.5535092107137326E-2</c:v>
                </c:pt>
                <c:pt idx="3795">
                  <c:v>0.13442632022092613</c:v>
                </c:pt>
                <c:pt idx="3796">
                  <c:v>-9.5577659982231111E-2</c:v>
                </c:pt>
                <c:pt idx="3797">
                  <c:v>-0.46144796423580214</c:v>
                </c:pt>
                <c:pt idx="3798">
                  <c:v>-0.25715783949712484</c:v>
                </c:pt>
                <c:pt idx="3799">
                  <c:v>6.0541541935050562E-2</c:v>
                </c:pt>
                <c:pt idx="3800">
                  <c:v>0.10852445677816906</c:v>
                </c:pt>
                <c:pt idx="3801">
                  <c:v>-12.103506382011545</c:v>
                </c:pt>
                <c:pt idx="3802">
                  <c:v>3.3947331923337841E-2</c:v>
                </c:pt>
                <c:pt idx="3803">
                  <c:v>1.7175143808131916E-2</c:v>
                </c:pt>
                <c:pt idx="3804">
                  <c:v>1.4137359248450561</c:v>
                </c:pt>
                <c:pt idx="3805">
                  <c:v>0.27897594970281542</c:v>
                </c:pt>
                <c:pt idx="3806">
                  <c:v>-8.3837042924740537</c:v>
                </c:pt>
                <c:pt idx="3807">
                  <c:v>8.0606959316875546</c:v>
                </c:pt>
                <c:pt idx="3808">
                  <c:v>-2.1679248693586182</c:v>
                </c:pt>
                <c:pt idx="3809">
                  <c:v>9.9662651028771325</c:v>
                </c:pt>
                <c:pt idx="3810">
                  <c:v>0.39946469535838264</c:v>
                </c:pt>
                <c:pt idx="3811">
                  <c:v>0.33082449537575859</c:v>
                </c:pt>
                <c:pt idx="3812">
                  <c:v>-5.976572962618965</c:v>
                </c:pt>
                <c:pt idx="3813">
                  <c:v>-0.12151781957723556</c:v>
                </c:pt>
                <c:pt idx="3814">
                  <c:v>-4.7476920007592653</c:v>
                </c:pt>
                <c:pt idx="3815">
                  <c:v>-14.655083445197979</c:v>
                </c:pt>
                <c:pt idx="3816">
                  <c:v>-7.5948853233298627E-2</c:v>
                </c:pt>
                <c:pt idx="3817">
                  <c:v>4.275824125318759</c:v>
                </c:pt>
                <c:pt idx="3818">
                  <c:v>8.0624959257337636</c:v>
                </c:pt>
                <c:pt idx="3819">
                  <c:v>3.9501240933604307</c:v>
                </c:pt>
                <c:pt idx="3820">
                  <c:v>0.36612789879789753</c:v>
                </c:pt>
                <c:pt idx="3821">
                  <c:v>-11.582612451267021</c:v>
                </c:pt>
                <c:pt idx="3822">
                  <c:v>0.1408625358398497</c:v>
                </c:pt>
                <c:pt idx="3823">
                  <c:v>-6.3775910433314695E-2</c:v>
                </c:pt>
                <c:pt idx="3824">
                  <c:v>-2.1310506245412159E-2</c:v>
                </c:pt>
                <c:pt idx="3825">
                  <c:v>-0.89469655305899598</c:v>
                </c:pt>
                <c:pt idx="3826">
                  <c:v>7.1083098061482386E-2</c:v>
                </c:pt>
                <c:pt idx="3827">
                  <c:v>-8.6462586799900301</c:v>
                </c:pt>
                <c:pt idx="3828">
                  <c:v>-2.4374053123072983</c:v>
                </c:pt>
                <c:pt idx="3829">
                  <c:v>0.93679758785655531</c:v>
                </c:pt>
                <c:pt idx="3830">
                  <c:v>1.3785116232537298</c:v>
                </c:pt>
                <c:pt idx="3831">
                  <c:v>0.21412480535284761</c:v>
                </c:pt>
                <c:pt idx="3832">
                  <c:v>8.3255503649352289E-2</c:v>
                </c:pt>
                <c:pt idx="3833">
                  <c:v>0.45078316056378659</c:v>
                </c:pt>
                <c:pt idx="3834">
                  <c:v>0.21907511695260301</c:v>
                </c:pt>
                <c:pt idx="3835">
                  <c:v>4.3211168577682395</c:v>
                </c:pt>
                <c:pt idx="3836">
                  <c:v>14.807103314069231</c:v>
                </c:pt>
                <c:pt idx="3837">
                  <c:v>-0.93822380241330994</c:v>
                </c:pt>
                <c:pt idx="3838">
                  <c:v>-0.28239973070072483</c:v>
                </c:pt>
                <c:pt idx="3839">
                  <c:v>-0.15432814639129366</c:v>
                </c:pt>
                <c:pt idx="3840">
                  <c:v>3.2034265038149176E-16</c:v>
                </c:pt>
                <c:pt idx="3841">
                  <c:v>9.229619965185119</c:v>
                </c:pt>
                <c:pt idx="3842">
                  <c:v>8.8683081332894673</c:v>
                </c:pt>
                <c:pt idx="3843">
                  <c:v>4.5323990509490292E-2</c:v>
                </c:pt>
                <c:pt idx="3844">
                  <c:v>8.3837042924740537</c:v>
                </c:pt>
                <c:pt idx="3845">
                  <c:v>0.99939900226546452</c:v>
                </c:pt>
                <c:pt idx="3846">
                  <c:v>0.43513870533535343</c:v>
                </c:pt>
                <c:pt idx="3847">
                  <c:v>-3.5750024949201688E-2</c:v>
                </c:pt>
                <c:pt idx="3848">
                  <c:v>0.37801536857674278</c:v>
                </c:pt>
                <c:pt idx="3849">
                  <c:v>0.17078502831778905</c:v>
                </c:pt>
                <c:pt idx="3850">
                  <c:v>-14.024706827327938</c:v>
                </c:pt>
                <c:pt idx="3851">
                  <c:v>-0.29890171482778594</c:v>
                </c:pt>
                <c:pt idx="3852">
                  <c:v>2.8744691179161412</c:v>
                </c:pt>
                <c:pt idx="3853">
                  <c:v>0.24213432519790382</c:v>
                </c:pt>
                <c:pt idx="3854">
                  <c:v>-0.38702312310924714</c:v>
                </c:pt>
                <c:pt idx="3855">
                  <c:v>-9.0606959316875546</c:v>
                </c:pt>
                <c:pt idx="3856">
                  <c:v>-11.10372492250138</c:v>
                </c:pt>
                <c:pt idx="3857">
                  <c:v>0.94981424283178362</c:v>
                </c:pt>
                <c:pt idx="3858">
                  <c:v>-2.9544716601426289</c:v>
                </c:pt>
                <c:pt idx="3859">
                  <c:v>7.6486571760385464</c:v>
                </c:pt>
                <c:pt idx="3860">
                  <c:v>-0.48234231349544232</c:v>
                </c:pt>
                <c:pt idx="3861">
                  <c:v>0.11189288007089743</c:v>
                </c:pt>
                <c:pt idx="3862">
                  <c:v>-0.7555812723335531</c:v>
                </c:pt>
                <c:pt idx="3863">
                  <c:v>-1.6033410300360109</c:v>
                </c:pt>
                <c:pt idx="3864">
                  <c:v>0.76733924320972491</c:v>
                </c:pt>
                <c:pt idx="3865">
                  <c:v>-0.77520108095645679</c:v>
                </c:pt>
                <c:pt idx="3866">
                  <c:v>1.7091537441485376</c:v>
                </c:pt>
                <c:pt idx="3867">
                  <c:v>-6.2524312477178308</c:v>
                </c:pt>
                <c:pt idx="3868">
                  <c:v>-4.3284097728799743E-2</c:v>
                </c:pt>
                <c:pt idx="3869">
                  <c:v>5.467709262031413E-2</c:v>
                </c:pt>
                <c:pt idx="3870">
                  <c:v>-0.29698173775713149</c:v>
                </c:pt>
                <c:pt idx="3871">
                  <c:v>0.44980291743952033</c:v>
                </c:pt>
                <c:pt idx="3872">
                  <c:v>0.29176612437711008</c:v>
                </c:pt>
                <c:pt idx="3873">
                  <c:v>0.54889324601363443</c:v>
                </c:pt>
                <c:pt idx="3874">
                  <c:v>-0.64176885633962921</c:v>
                </c:pt>
                <c:pt idx="3875">
                  <c:v>-3.9221309797718637E-2</c:v>
                </c:pt>
                <c:pt idx="3876">
                  <c:v>-1.6219125532694088</c:v>
                </c:pt>
                <c:pt idx="3877">
                  <c:v>-0.14575869031156036</c:v>
                </c:pt>
                <c:pt idx="3878">
                  <c:v>0</c:v>
                </c:pt>
                <c:pt idx="3879">
                  <c:v>0</c:v>
                </c:pt>
                <c:pt idx="3880">
                  <c:v>0.12373536842224454</c:v>
                </c:pt>
                <c:pt idx="3881">
                  <c:v>0.1332665308634641</c:v>
                </c:pt>
                <c:pt idx="3882">
                  <c:v>1.9018196060610963</c:v>
                </c:pt>
                <c:pt idx="3883">
                  <c:v>-4.2095508417305298</c:v>
                </c:pt>
                <c:pt idx="3884">
                  <c:v>0.30800780029930713</c:v>
                </c:pt>
                <c:pt idx="3885">
                  <c:v>-1.0410759430029159</c:v>
                </c:pt>
                <c:pt idx="3886">
                  <c:v>-0.51592085629150486</c:v>
                </c:pt>
                <c:pt idx="3887">
                  <c:v>-0.58496250072115608</c:v>
                </c:pt>
                <c:pt idx="3888">
                  <c:v>0.66043597156380884</c:v>
                </c:pt>
                <c:pt idx="3889">
                  <c:v>3.5577670246065306E-2</c:v>
                </c:pt>
                <c:pt idx="3890">
                  <c:v>14.590294645317085</c:v>
                </c:pt>
                <c:pt idx="3891">
                  <c:v>2.3692725912692185</c:v>
                </c:pt>
                <c:pt idx="3892">
                  <c:v>-2.7345631039509017</c:v>
                </c:pt>
                <c:pt idx="3893">
                  <c:v>-6.0732489820306386</c:v>
                </c:pt>
                <c:pt idx="3894">
                  <c:v>0.16696960978920641</c:v>
                </c:pt>
                <c:pt idx="3895">
                  <c:v>-4.2644337408493667E-2</c:v>
                </c:pt>
                <c:pt idx="3896">
                  <c:v>0.28950661719498472</c:v>
                </c:pt>
                <c:pt idx="3897">
                  <c:v>-5.8298640564667284E-2</c:v>
                </c:pt>
                <c:pt idx="3898">
                  <c:v>10.759888183221834</c:v>
                </c:pt>
                <c:pt idx="3899">
                  <c:v>0.89256963984131044</c:v>
                </c:pt>
                <c:pt idx="3900">
                  <c:v>0.26815683844638138</c:v>
                </c:pt>
                <c:pt idx="3901">
                  <c:v>10.518980929170402</c:v>
                </c:pt>
                <c:pt idx="3902">
                  <c:v>1.1178364902938585</c:v>
                </c:pt>
                <c:pt idx="3903">
                  <c:v>0.65683487179660838</c:v>
                </c:pt>
                <c:pt idx="3904">
                  <c:v>0.30485458152842093</c:v>
                </c:pt>
                <c:pt idx="3905">
                  <c:v>-9.4093909361377008</c:v>
                </c:pt>
                <c:pt idx="3906">
                  <c:v>0.26446494144023458</c:v>
                </c:pt>
                <c:pt idx="3907">
                  <c:v>0.35755200461808395</c:v>
                </c:pt>
                <c:pt idx="3908">
                  <c:v>13.598091281765099</c:v>
                </c:pt>
                <c:pt idx="3909">
                  <c:v>-1.3214129386451847</c:v>
                </c:pt>
                <c:pt idx="3910">
                  <c:v>0.14473509298101123</c:v>
                </c:pt>
                <c:pt idx="3911">
                  <c:v>-1.2724174966718806</c:v>
                </c:pt>
                <c:pt idx="3912">
                  <c:v>11.381002109550927</c:v>
                </c:pt>
                <c:pt idx="3913">
                  <c:v>-5.6435945629714906E-2</c:v>
                </c:pt>
                <c:pt idx="3914">
                  <c:v>5.7428280049069635E-2</c:v>
                </c:pt>
                <c:pt idx="3915">
                  <c:v>6.0732489820306386</c:v>
                </c:pt>
                <c:pt idx="3916">
                  <c:v>9.5183253076908674</c:v>
                </c:pt>
                <c:pt idx="3917">
                  <c:v>0</c:v>
                </c:pt>
                <c:pt idx="3918">
                  <c:v>0.37116687917227692</c:v>
                </c:pt>
                <c:pt idx="3919">
                  <c:v>-3.9474661194336935</c:v>
                </c:pt>
                <c:pt idx="3920">
                  <c:v>-5.9218409370744904</c:v>
                </c:pt>
                <c:pt idx="3921">
                  <c:v>-0.72731542413248684</c:v>
                </c:pt>
                <c:pt idx="3922">
                  <c:v>-3.3035235145059412</c:v>
                </c:pt>
                <c:pt idx="3923">
                  <c:v>-1.3204861207134557</c:v>
                </c:pt>
                <c:pt idx="3924">
                  <c:v>6.0732489820306386</c:v>
                </c:pt>
                <c:pt idx="3925">
                  <c:v>1.8279198742906278E-2</c:v>
                </c:pt>
                <c:pt idx="3926">
                  <c:v>9.9662651028771325</c:v>
                </c:pt>
                <c:pt idx="3927">
                  <c:v>-0.92301247123482477</c:v>
                </c:pt>
                <c:pt idx="3928">
                  <c:v>0.20945336562894978</c:v>
                </c:pt>
                <c:pt idx="3929">
                  <c:v>0.14410122598435865</c:v>
                </c:pt>
                <c:pt idx="3930">
                  <c:v>-1.5801694895322569</c:v>
                </c:pt>
                <c:pt idx="3931">
                  <c:v>-0.36587144247495978</c:v>
                </c:pt>
                <c:pt idx="3932">
                  <c:v>6.7598078150810523E-2</c:v>
                </c:pt>
                <c:pt idx="3933">
                  <c:v>0.41605455609987879</c:v>
                </c:pt>
                <c:pt idx="3934">
                  <c:v>-0.35693454471527575</c:v>
                </c:pt>
                <c:pt idx="3935">
                  <c:v>0.12553088208385912</c:v>
                </c:pt>
                <c:pt idx="3936">
                  <c:v>-1.9899557437704784E-2</c:v>
                </c:pt>
                <c:pt idx="3937">
                  <c:v>-9.9667457608995313</c:v>
                </c:pt>
                <c:pt idx="3938">
                  <c:v>-0.29865831556451522</c:v>
                </c:pt>
                <c:pt idx="3939">
                  <c:v>-10.91687468418114</c:v>
                </c:pt>
                <c:pt idx="3940">
                  <c:v>-4.3692338096657197</c:v>
                </c:pt>
                <c:pt idx="3941">
                  <c:v>-0.92319557487045112</c:v>
                </c:pt>
                <c:pt idx="3942">
                  <c:v>-11.013322673425447</c:v>
                </c:pt>
                <c:pt idx="3943">
                  <c:v>-10.45189794595189</c:v>
                </c:pt>
                <c:pt idx="3944">
                  <c:v>-9.7598881832218343</c:v>
                </c:pt>
                <c:pt idx="3945">
                  <c:v>1.0767800140484274</c:v>
                </c:pt>
                <c:pt idx="3946">
                  <c:v>-7.0660891904577721</c:v>
                </c:pt>
                <c:pt idx="3947">
                  <c:v>-14.238852526315656</c:v>
                </c:pt>
                <c:pt idx="3948">
                  <c:v>10.814315423787811</c:v>
                </c:pt>
                <c:pt idx="3949">
                  <c:v>-8.0606959316875546</c:v>
                </c:pt>
                <c:pt idx="3950">
                  <c:v>0.83764354413537634</c:v>
                </c:pt>
                <c:pt idx="3951">
                  <c:v>-7.6486571760385464</c:v>
                </c:pt>
                <c:pt idx="3952">
                  <c:v>0.97276581138593343</c:v>
                </c:pt>
                <c:pt idx="3953">
                  <c:v>3.8737224897313647</c:v>
                </c:pt>
                <c:pt idx="3954">
                  <c:v>-0.33804776025063915</c:v>
                </c:pt>
                <c:pt idx="3955">
                  <c:v>-0.10383581098454006</c:v>
                </c:pt>
                <c:pt idx="3956">
                  <c:v>0.12029423371771174</c:v>
                </c:pt>
                <c:pt idx="3957">
                  <c:v>13.306868658790341</c:v>
                </c:pt>
                <c:pt idx="3958">
                  <c:v>-2.0322903295589394</c:v>
                </c:pt>
                <c:pt idx="3959">
                  <c:v>0.17402939977504919</c:v>
                </c:pt>
                <c:pt idx="3960">
                  <c:v>0.10636042788933757</c:v>
                </c:pt>
                <c:pt idx="3961">
                  <c:v>7.0660891904577738</c:v>
                </c:pt>
                <c:pt idx="3962">
                  <c:v>-0.29373120305671013</c:v>
                </c:pt>
                <c:pt idx="3963">
                  <c:v>-0.35062077078307324</c:v>
                </c:pt>
                <c:pt idx="3964">
                  <c:v>0.61143471208234723</c:v>
                </c:pt>
                <c:pt idx="3965">
                  <c:v>8.9078921194535923</c:v>
                </c:pt>
                <c:pt idx="3966">
                  <c:v>-2.1695071099319223E-2</c:v>
                </c:pt>
                <c:pt idx="3967">
                  <c:v>-0.13093086982644897</c:v>
                </c:pt>
                <c:pt idx="3968">
                  <c:v>2.9475325801058645</c:v>
                </c:pt>
                <c:pt idx="3969">
                  <c:v>-0.18960248621877879</c:v>
                </c:pt>
                <c:pt idx="3970">
                  <c:v>-0.730747071431049</c:v>
                </c:pt>
                <c:pt idx="3971">
                  <c:v>3.6525876025113882E-2</c:v>
                </c:pt>
                <c:pt idx="3972">
                  <c:v>-0.225712779628059</c:v>
                </c:pt>
                <c:pt idx="3973">
                  <c:v>-8.0624959257337636</c:v>
                </c:pt>
                <c:pt idx="3974">
                  <c:v>-1.8076983799906365</c:v>
                </c:pt>
                <c:pt idx="3975">
                  <c:v>0.62148837674627011</c:v>
                </c:pt>
                <c:pt idx="3976">
                  <c:v>-8.0624959257337636</c:v>
                </c:pt>
                <c:pt idx="3977">
                  <c:v>7.6486571760385464</c:v>
                </c:pt>
                <c:pt idx="3978">
                  <c:v>0.87386812018160576</c:v>
                </c:pt>
                <c:pt idx="3979">
                  <c:v>0.19238779839808695</c:v>
                </c:pt>
                <c:pt idx="3980">
                  <c:v>-0.10187961401921365</c:v>
                </c:pt>
                <c:pt idx="3981">
                  <c:v>-12.731389749636921</c:v>
                </c:pt>
                <c:pt idx="3982">
                  <c:v>-8.8683081332894673</c:v>
                </c:pt>
                <c:pt idx="3983">
                  <c:v>0.37304341061421675</c:v>
                </c:pt>
                <c:pt idx="3984">
                  <c:v>-8.2462160191973E-2</c:v>
                </c:pt>
                <c:pt idx="3985">
                  <c:v>12.485158443755667</c:v>
                </c:pt>
                <c:pt idx="3986">
                  <c:v>-0.71085275384707503</c:v>
                </c:pt>
                <c:pt idx="3987">
                  <c:v>10.917372079476841</c:v>
                </c:pt>
                <c:pt idx="3988">
                  <c:v>-3.0811157344844564</c:v>
                </c:pt>
                <c:pt idx="3989">
                  <c:v>-0.99460674122978154</c:v>
                </c:pt>
                <c:pt idx="3990">
                  <c:v>0.48508357353053333</c:v>
                </c:pt>
                <c:pt idx="3991">
                  <c:v>0.76489652691399823</c:v>
                </c:pt>
                <c:pt idx="3992">
                  <c:v>1.7914133781885828</c:v>
                </c:pt>
                <c:pt idx="3993">
                  <c:v>0.55521515732710425</c:v>
                </c:pt>
                <c:pt idx="3994">
                  <c:v>-1.8601517513924963</c:v>
                </c:pt>
                <c:pt idx="3995">
                  <c:v>-0.16549728940150371</c:v>
                </c:pt>
                <c:pt idx="3996">
                  <c:v>-9.6964986103642709E-3</c:v>
                </c:pt>
                <c:pt idx="3997">
                  <c:v>-0.20813375327806269</c:v>
                </c:pt>
                <c:pt idx="3998">
                  <c:v>-9.0606959316875546</c:v>
                </c:pt>
                <c:pt idx="3999">
                  <c:v>-0.64330648695196102</c:v>
                </c:pt>
                <c:pt idx="4000">
                  <c:v>-0.81984586624080114</c:v>
                </c:pt>
                <c:pt idx="4001">
                  <c:v>-2.1908109592550518</c:v>
                </c:pt>
                <c:pt idx="4002">
                  <c:v>0.24792751344358552</c:v>
                </c:pt>
                <c:pt idx="4003">
                  <c:v>0.55055246993532492</c:v>
                </c:pt>
                <c:pt idx="4004">
                  <c:v>0.49185309632967444</c:v>
                </c:pt>
                <c:pt idx="4005">
                  <c:v>0</c:v>
                </c:pt>
                <c:pt idx="4006">
                  <c:v>4.7305714778357134E-2</c:v>
                </c:pt>
                <c:pt idx="4007">
                  <c:v>7.2057308268486969E-2</c:v>
                </c:pt>
                <c:pt idx="4008">
                  <c:v>9.1423027763594886E-2</c:v>
                </c:pt>
                <c:pt idx="4009">
                  <c:v>0.67662993093873147</c:v>
                </c:pt>
                <c:pt idx="4010">
                  <c:v>8.6462586799900301</c:v>
                </c:pt>
                <c:pt idx="4011">
                  <c:v>0.61667136044849424</c:v>
                </c:pt>
                <c:pt idx="4012">
                  <c:v>-13.188279751964144</c:v>
                </c:pt>
                <c:pt idx="4013">
                  <c:v>-0.46872811502379941</c:v>
                </c:pt>
                <c:pt idx="4014">
                  <c:v>6.0732489820306386</c:v>
                </c:pt>
                <c:pt idx="4015">
                  <c:v>-3.0811157344844564</c:v>
                </c:pt>
                <c:pt idx="4016">
                  <c:v>-5.4120772072098848</c:v>
                </c:pt>
                <c:pt idx="4017">
                  <c:v>-11.731601884675786</c:v>
                </c:pt>
                <c:pt idx="4018">
                  <c:v>8.6462586799900301</c:v>
                </c:pt>
                <c:pt idx="4019">
                  <c:v>-0.29097950659386057</c:v>
                </c:pt>
                <c:pt idx="4020">
                  <c:v>0.8624964762500652</c:v>
                </c:pt>
                <c:pt idx="4021">
                  <c:v>-0.36994960975030611</c:v>
                </c:pt>
                <c:pt idx="4022">
                  <c:v>0.63342799005779549</c:v>
                </c:pt>
                <c:pt idx="4023">
                  <c:v>12.965844395703153</c:v>
                </c:pt>
                <c:pt idx="4024">
                  <c:v>0.35845397091247649</c:v>
                </c:pt>
                <c:pt idx="4025">
                  <c:v>-0.35363695461470046</c:v>
                </c:pt>
                <c:pt idx="4026">
                  <c:v>-0.69817311116914693</c:v>
                </c:pt>
                <c:pt idx="4027">
                  <c:v>8.8056176665196051E-2</c:v>
                </c:pt>
                <c:pt idx="4028">
                  <c:v>14.335041363415007</c:v>
                </c:pt>
                <c:pt idx="4029">
                  <c:v>-8.0624959257337636</c:v>
                </c:pt>
                <c:pt idx="4030">
                  <c:v>3.1075152018627308</c:v>
                </c:pt>
                <c:pt idx="4031">
                  <c:v>0.38663378427517769</c:v>
                </c:pt>
                <c:pt idx="4032">
                  <c:v>1.0989863631674706</c:v>
                </c:pt>
                <c:pt idx="4033">
                  <c:v>-7.4000581443776595E-2</c:v>
                </c:pt>
                <c:pt idx="4034">
                  <c:v>2.8733465223139487</c:v>
                </c:pt>
                <c:pt idx="4035">
                  <c:v>-0.60310984743141549</c:v>
                </c:pt>
                <c:pt idx="4036">
                  <c:v>14.628768280089117</c:v>
                </c:pt>
                <c:pt idx="4037">
                  <c:v>-9.8672787397096631</c:v>
                </c:pt>
                <c:pt idx="4038">
                  <c:v>0.30610312772567977</c:v>
                </c:pt>
                <c:pt idx="4039">
                  <c:v>-0.52606881166758801</c:v>
                </c:pt>
                <c:pt idx="4040">
                  <c:v>-0.21386834902990959</c:v>
                </c:pt>
                <c:pt idx="4041">
                  <c:v>-1.063132987538876</c:v>
                </c:pt>
                <c:pt idx="4042">
                  <c:v>3.2034265038149176E-16</c:v>
                </c:pt>
                <c:pt idx="4043">
                  <c:v>6.2135354307163695</c:v>
                </c:pt>
                <c:pt idx="4044">
                  <c:v>-3.8073549220576046</c:v>
                </c:pt>
                <c:pt idx="4045">
                  <c:v>5.4130759829455579</c:v>
                </c:pt>
                <c:pt idx="4046">
                  <c:v>-16.23880899756821</c:v>
                </c:pt>
                <c:pt idx="4047">
                  <c:v>8.0624959257337636</c:v>
                </c:pt>
                <c:pt idx="4048">
                  <c:v>-1.3523484452897063</c:v>
                </c:pt>
                <c:pt idx="4049">
                  <c:v>3.2817999821820529</c:v>
                </c:pt>
                <c:pt idx="4050">
                  <c:v>9.229619965185119</c:v>
                </c:pt>
                <c:pt idx="4051">
                  <c:v>10.229219383469125</c:v>
                </c:pt>
                <c:pt idx="4052">
                  <c:v>-9.1513399378181646</c:v>
                </c:pt>
                <c:pt idx="4053">
                  <c:v>-3.0838606045701438</c:v>
                </c:pt>
                <c:pt idx="4054">
                  <c:v>0.38187063534364424</c:v>
                </c:pt>
                <c:pt idx="4055">
                  <c:v>-0.41503749927884381</c:v>
                </c:pt>
                <c:pt idx="4056">
                  <c:v>-0.56071495447447894</c:v>
                </c:pt>
                <c:pt idx="4057">
                  <c:v>4.9831155952005948E-2</c:v>
                </c:pt>
                <c:pt idx="4058">
                  <c:v>1</c:v>
                </c:pt>
                <c:pt idx="4059">
                  <c:v>-0.78978229260965449</c:v>
                </c:pt>
                <c:pt idx="4060">
                  <c:v>0.79836613883034924</c:v>
                </c:pt>
                <c:pt idx="4061">
                  <c:v>10.147204924942228</c:v>
                </c:pt>
                <c:pt idx="4062">
                  <c:v>-0.38702312310924714</c:v>
                </c:pt>
                <c:pt idx="4063">
                  <c:v>-0.16992500144231262</c:v>
                </c:pt>
                <c:pt idx="4064">
                  <c:v>0</c:v>
                </c:pt>
                <c:pt idx="4065">
                  <c:v>-1.8913711778265607</c:v>
                </c:pt>
                <c:pt idx="4066">
                  <c:v>0.52284078881335883</c:v>
                </c:pt>
                <c:pt idx="4067">
                  <c:v>0</c:v>
                </c:pt>
                <c:pt idx="4068">
                  <c:v>0.41383874969521822</c:v>
                </c:pt>
                <c:pt idx="4069">
                  <c:v>-4.8255168607221337E-2</c:v>
                </c:pt>
                <c:pt idx="4070">
                  <c:v>0.25153876699596439</c:v>
                </c:pt>
                <c:pt idx="4071">
                  <c:v>13.550826932881439</c:v>
                </c:pt>
                <c:pt idx="4072">
                  <c:v>-0.90713102474679463</c:v>
                </c:pt>
                <c:pt idx="4073">
                  <c:v>-6.0732489820306386</c:v>
                </c:pt>
                <c:pt idx="4074">
                  <c:v>9.7598881832218343</c:v>
                </c:pt>
                <c:pt idx="4075">
                  <c:v>-8.8683081332894673</c:v>
                </c:pt>
                <c:pt idx="4076">
                  <c:v>1.3933424281795246</c:v>
                </c:pt>
                <c:pt idx="4077">
                  <c:v>-4.0641984497345927E-2</c:v>
                </c:pt>
                <c:pt idx="4078">
                  <c:v>1.0565835283663676</c:v>
                </c:pt>
                <c:pt idx="4079">
                  <c:v>-6.0732489820306386</c:v>
                </c:pt>
                <c:pt idx="4080">
                  <c:v>3.2034265038149176E-16</c:v>
                </c:pt>
                <c:pt idx="4081">
                  <c:v>-2.2537565922457836</c:v>
                </c:pt>
                <c:pt idx="4082">
                  <c:v>-0.55581615506163951</c:v>
                </c:pt>
                <c:pt idx="4083">
                  <c:v>-1.1685234517815704</c:v>
                </c:pt>
                <c:pt idx="4084">
                  <c:v>-12.534708168026555</c:v>
                </c:pt>
                <c:pt idx="4085">
                  <c:v>0.26748031086498575</c:v>
                </c:pt>
                <c:pt idx="4086">
                  <c:v>0.6527323180592286</c:v>
                </c:pt>
                <c:pt idx="4087">
                  <c:v>-6.0732489820306386</c:v>
                </c:pt>
                <c:pt idx="4088">
                  <c:v>3.8073549220576046</c:v>
                </c:pt>
                <c:pt idx="4089">
                  <c:v>-8.8683081332894673</c:v>
                </c:pt>
                <c:pt idx="4090">
                  <c:v>6.8286654283030161</c:v>
                </c:pt>
                <c:pt idx="4091">
                  <c:v>2.0554736280898624</c:v>
                </c:pt>
                <c:pt idx="4092">
                  <c:v>-0.52910926598763863</c:v>
                </c:pt>
                <c:pt idx="4093">
                  <c:v>-10.703326841459814</c:v>
                </c:pt>
                <c:pt idx="4094">
                  <c:v>-0.38165206174412197</c:v>
                </c:pt>
                <c:pt idx="4095">
                  <c:v>0</c:v>
                </c:pt>
                <c:pt idx="4096">
                  <c:v>-12.534708168026555</c:v>
                </c:pt>
                <c:pt idx="4097">
                  <c:v>-0.15823312489466365</c:v>
                </c:pt>
                <c:pt idx="4098">
                  <c:v>-0.17425092684510227</c:v>
                </c:pt>
                <c:pt idx="4099">
                  <c:v>4.1220875155407626</c:v>
                </c:pt>
                <c:pt idx="4100">
                  <c:v>-0.35466488129936186</c:v>
                </c:pt>
                <c:pt idx="4101">
                  <c:v>-9.7604427459966399</c:v>
                </c:pt>
                <c:pt idx="4102">
                  <c:v>8.6462586799900301</c:v>
                </c:pt>
                <c:pt idx="4103">
                  <c:v>-11.731460464782433</c:v>
                </c:pt>
                <c:pt idx="4104">
                  <c:v>-10.759888183221834</c:v>
                </c:pt>
                <c:pt idx="4105">
                  <c:v>7.6486571760385464</c:v>
                </c:pt>
                <c:pt idx="4106">
                  <c:v>13.628825226704336</c:v>
                </c:pt>
                <c:pt idx="4107">
                  <c:v>-10.759888183221834</c:v>
                </c:pt>
                <c:pt idx="4108">
                  <c:v>-14.840269796746908</c:v>
                </c:pt>
                <c:pt idx="4109">
                  <c:v>0.66079391368080209</c:v>
                </c:pt>
                <c:pt idx="4110">
                  <c:v>-13.344342147400473</c:v>
                </c:pt>
                <c:pt idx="4111">
                  <c:v>0.63195998025832556</c:v>
                </c:pt>
                <c:pt idx="4112">
                  <c:v>-8.8683081332894673</c:v>
                </c:pt>
                <c:pt idx="4113">
                  <c:v>7.0660891904577738</c:v>
                </c:pt>
                <c:pt idx="4114">
                  <c:v>-0.86761906264759203</c:v>
                </c:pt>
                <c:pt idx="4115">
                  <c:v>-0.24257030327407841</c:v>
                </c:pt>
                <c:pt idx="4116">
                  <c:v>-0.20450343617304076</c:v>
                </c:pt>
                <c:pt idx="4117">
                  <c:v>-9.0597950917951025</c:v>
                </c:pt>
                <c:pt idx="4118">
                  <c:v>-9.0597950917951025</c:v>
                </c:pt>
                <c:pt idx="4119">
                  <c:v>4.5562577380443933E-2</c:v>
                </c:pt>
                <c:pt idx="4120">
                  <c:v>-5.2373079306612036</c:v>
                </c:pt>
                <c:pt idx="4121">
                  <c:v>-0.58576377541039526</c:v>
                </c:pt>
                <c:pt idx="4122">
                  <c:v>4.7188832351827488</c:v>
                </c:pt>
                <c:pt idx="4123">
                  <c:v>0.22112745409987022</c:v>
                </c:pt>
                <c:pt idx="4124">
                  <c:v>0.3895668117627259</c:v>
                </c:pt>
                <c:pt idx="4125">
                  <c:v>-0.46262695779710383</c:v>
                </c:pt>
                <c:pt idx="4126">
                  <c:v>4.9307373375628867</c:v>
                </c:pt>
                <c:pt idx="4127">
                  <c:v>6.6424286424790928</c:v>
                </c:pt>
                <c:pt idx="4128">
                  <c:v>0.33880191345175847</c:v>
                </c:pt>
                <c:pt idx="4129">
                  <c:v>9.6444571875092606</c:v>
                </c:pt>
                <c:pt idx="4130">
                  <c:v>-0.63076619033428116</c:v>
                </c:pt>
                <c:pt idx="4131">
                  <c:v>-11.188588845707349</c:v>
                </c:pt>
                <c:pt idx="4132">
                  <c:v>0.47804729680464414</c:v>
                </c:pt>
                <c:pt idx="4133">
                  <c:v>0.2455204421460187</c:v>
                </c:pt>
                <c:pt idx="4134">
                  <c:v>-1.5688428353578792</c:v>
                </c:pt>
                <c:pt idx="4135">
                  <c:v>8.0624959257337636</c:v>
                </c:pt>
                <c:pt idx="4136">
                  <c:v>0.80696867555824947</c:v>
                </c:pt>
                <c:pt idx="4137">
                  <c:v>-9.9662651028771325</c:v>
                </c:pt>
                <c:pt idx="4138">
                  <c:v>-3.7725895038969273</c:v>
                </c:pt>
                <c:pt idx="4139">
                  <c:v>11.644006462681574</c:v>
                </c:pt>
                <c:pt idx="4140">
                  <c:v>-8.6462586799900301</c:v>
                </c:pt>
                <c:pt idx="4141">
                  <c:v>-1.8621795817383688</c:v>
                </c:pt>
                <c:pt idx="4142">
                  <c:v>-1.3006594781337113</c:v>
                </c:pt>
                <c:pt idx="4143">
                  <c:v>1.5817636190538364</c:v>
                </c:pt>
                <c:pt idx="4144">
                  <c:v>-0.49749965947081692</c:v>
                </c:pt>
                <c:pt idx="4145">
                  <c:v>9.1599992854759157E-3</c:v>
                </c:pt>
                <c:pt idx="4146">
                  <c:v>-12.773207904847887</c:v>
                </c:pt>
                <c:pt idx="4147">
                  <c:v>9.5683348055308079E-2</c:v>
                </c:pt>
                <c:pt idx="4148">
                  <c:v>-0.2016338611696506</c:v>
                </c:pt>
                <c:pt idx="4149">
                  <c:v>-0.71638471674375415</c:v>
                </c:pt>
                <c:pt idx="4150">
                  <c:v>-0.43063435432986208</c:v>
                </c:pt>
                <c:pt idx="4151">
                  <c:v>9.229619965185119</c:v>
                </c:pt>
                <c:pt idx="4152">
                  <c:v>4.8197580038825452</c:v>
                </c:pt>
                <c:pt idx="4153">
                  <c:v>4.0374171915537715</c:v>
                </c:pt>
                <c:pt idx="4154">
                  <c:v>5.9716562512941795</c:v>
                </c:pt>
                <c:pt idx="4155">
                  <c:v>1.3207263496776094</c:v>
                </c:pt>
                <c:pt idx="4156">
                  <c:v>-0.81921560892130119</c:v>
                </c:pt>
                <c:pt idx="4157">
                  <c:v>-11.485326189240524</c:v>
                </c:pt>
                <c:pt idx="4158">
                  <c:v>0.43651722668929549</c:v>
                </c:pt>
                <c:pt idx="4159">
                  <c:v>0.59790155642865384</c:v>
                </c:pt>
                <c:pt idx="4160">
                  <c:v>1.2404639942584659</c:v>
                </c:pt>
                <c:pt idx="4161">
                  <c:v>0.44745897697122144</c:v>
                </c:pt>
                <c:pt idx="4162">
                  <c:v>0</c:v>
                </c:pt>
                <c:pt idx="4163">
                  <c:v>-0.34716538638638494</c:v>
                </c:pt>
                <c:pt idx="4164">
                  <c:v>5.4544300921082443E-3</c:v>
                </c:pt>
                <c:pt idx="4165">
                  <c:v>-5.3798510106530147E-3</c:v>
                </c:pt>
                <c:pt idx="4166">
                  <c:v>8.3837042924740537</c:v>
                </c:pt>
                <c:pt idx="4167">
                  <c:v>-1.7357638489564529</c:v>
                </c:pt>
                <c:pt idx="4168">
                  <c:v>-9.0606959316875546</c:v>
                </c:pt>
                <c:pt idx="4169">
                  <c:v>2.079533455112605</c:v>
                </c:pt>
                <c:pt idx="4170">
                  <c:v>1.2404639942584661</c:v>
                </c:pt>
                <c:pt idx="4171">
                  <c:v>1.0931094043914815</c:v>
                </c:pt>
                <c:pt idx="4172">
                  <c:v>-5.7779711152765101</c:v>
                </c:pt>
                <c:pt idx="4173">
                  <c:v>2.3323522490976578E-2</c:v>
                </c:pt>
                <c:pt idx="4174">
                  <c:v>8.3822637581148367</c:v>
                </c:pt>
                <c:pt idx="4175">
                  <c:v>-0.3701832634945833</c:v>
                </c:pt>
                <c:pt idx="4176">
                  <c:v>-0.7121976890172641</c:v>
                </c:pt>
                <c:pt idx="4177">
                  <c:v>1.8744691179161412</c:v>
                </c:pt>
                <c:pt idx="4178">
                  <c:v>9.0606959316875546</c:v>
                </c:pt>
                <c:pt idx="4179">
                  <c:v>5.5647846187835261</c:v>
                </c:pt>
                <c:pt idx="4180">
                  <c:v>-1.5357378995118007</c:v>
                </c:pt>
                <c:pt idx="4181">
                  <c:v>1.0584956493101443</c:v>
                </c:pt>
                <c:pt idx="4182">
                  <c:v>-2.0285455981842988</c:v>
                </c:pt>
                <c:pt idx="4183">
                  <c:v>10.518653155673389</c:v>
                </c:pt>
                <c:pt idx="4184">
                  <c:v>0.6374299206152918</c:v>
                </c:pt>
                <c:pt idx="4185">
                  <c:v>-0.45631377485736269</c:v>
                </c:pt>
                <c:pt idx="4186">
                  <c:v>12.103287808412023</c:v>
                </c:pt>
                <c:pt idx="4187">
                  <c:v>-2.0689473537174914</c:v>
                </c:pt>
                <c:pt idx="4188">
                  <c:v>0.63222555808637604</c:v>
                </c:pt>
                <c:pt idx="4189">
                  <c:v>1.3176151020162798</c:v>
                </c:pt>
                <c:pt idx="4190">
                  <c:v>0.31034012061215049</c:v>
                </c:pt>
                <c:pt idx="4191">
                  <c:v>-2.6937989927640626</c:v>
                </c:pt>
                <c:pt idx="4192">
                  <c:v>-6.0732489820306386</c:v>
                </c:pt>
                <c:pt idx="4193">
                  <c:v>-1.0473057147783564</c:v>
                </c:pt>
                <c:pt idx="4194">
                  <c:v>3.3019785055431177</c:v>
                </c:pt>
                <c:pt idx="4195">
                  <c:v>0.62803122261304234</c:v>
                </c:pt>
                <c:pt idx="4196">
                  <c:v>12.208742403223331</c:v>
                </c:pt>
                <c:pt idx="4197">
                  <c:v>15.053261269912124</c:v>
                </c:pt>
                <c:pt idx="4198">
                  <c:v>-1.1916149493439068</c:v>
                </c:pt>
                <c:pt idx="4199">
                  <c:v>1.2230020537312742</c:v>
                </c:pt>
                <c:pt idx="4200">
                  <c:v>-1.8537105577493438</c:v>
                </c:pt>
                <c:pt idx="4201">
                  <c:v>0.26303440583379406</c:v>
                </c:pt>
                <c:pt idx="4202">
                  <c:v>-5.5647846187835261</c:v>
                </c:pt>
                <c:pt idx="4203">
                  <c:v>-8.3822637581148367</c:v>
                </c:pt>
                <c:pt idx="4204">
                  <c:v>4.892775731769726</c:v>
                </c:pt>
                <c:pt idx="4205">
                  <c:v>-0.10938345950726169</c:v>
                </c:pt>
                <c:pt idx="4206">
                  <c:v>0.61031938576981193</c:v>
                </c:pt>
                <c:pt idx="4207">
                  <c:v>8.6462586799900301</c:v>
                </c:pt>
                <c:pt idx="4208">
                  <c:v>-11.451554569765362</c:v>
                </c:pt>
                <c:pt idx="4209">
                  <c:v>5.3457748368417306</c:v>
                </c:pt>
                <c:pt idx="4210">
                  <c:v>-10.260919533662905</c:v>
                </c:pt>
                <c:pt idx="4211">
                  <c:v>1.343954401217361</c:v>
                </c:pt>
                <c:pt idx="4212">
                  <c:v>1.7328857751460391</c:v>
                </c:pt>
                <c:pt idx="4213">
                  <c:v>-8.7153900596070635</c:v>
                </c:pt>
                <c:pt idx="4214">
                  <c:v>0.22146791310814981</c:v>
                </c:pt>
                <c:pt idx="4215">
                  <c:v>-2.2905639239780271</c:v>
                </c:pt>
                <c:pt idx="4216">
                  <c:v>0.86249647625006542</c:v>
                </c:pt>
                <c:pt idx="4217">
                  <c:v>-0.28373697184411328</c:v>
                </c:pt>
                <c:pt idx="4218">
                  <c:v>11.550907075927366</c:v>
                </c:pt>
                <c:pt idx="4219">
                  <c:v>0.30284735332165758</c:v>
                </c:pt>
                <c:pt idx="4220">
                  <c:v>0.33091687811461673</c:v>
                </c:pt>
                <c:pt idx="4221">
                  <c:v>-9.8667637673533513</c:v>
                </c:pt>
                <c:pt idx="4222">
                  <c:v>-10.451211111832329</c:v>
                </c:pt>
                <c:pt idx="4223">
                  <c:v>0.4859419834124194</c:v>
                </c:pt>
                <c:pt idx="4224">
                  <c:v>-13.380911949563341</c:v>
                </c:pt>
                <c:pt idx="4225">
                  <c:v>10.229619965185119</c:v>
                </c:pt>
                <c:pt idx="4226">
                  <c:v>1.192108516729683</c:v>
                </c:pt>
                <c:pt idx="4227">
                  <c:v>12.840253402578229</c:v>
                </c:pt>
                <c:pt idx="4228">
                  <c:v>0.4051220304137611</c:v>
                </c:pt>
                <c:pt idx="4229">
                  <c:v>-8.3837042924740537</c:v>
                </c:pt>
                <c:pt idx="4230">
                  <c:v>-8.8683081332894673</c:v>
                </c:pt>
                <c:pt idx="4231">
                  <c:v>-10.966265102877133</c:v>
                </c:pt>
                <c:pt idx="4232">
                  <c:v>-1.8001594206533997</c:v>
                </c:pt>
                <c:pt idx="4233">
                  <c:v>-1.3006594781337111</c:v>
                </c:pt>
                <c:pt idx="4234">
                  <c:v>11.416621621364193</c:v>
                </c:pt>
                <c:pt idx="4235">
                  <c:v>-2.0123727187669016</c:v>
                </c:pt>
                <c:pt idx="4236">
                  <c:v>0.61143471208234734</c:v>
                </c:pt>
                <c:pt idx="4237">
                  <c:v>0.4373902843122266</c:v>
                </c:pt>
                <c:pt idx="4238">
                  <c:v>-7.7835439607865355</c:v>
                </c:pt>
                <c:pt idx="4239">
                  <c:v>2.5532536409938182</c:v>
                </c:pt>
                <c:pt idx="4240">
                  <c:v>-0.12199052437861028</c:v>
                </c:pt>
                <c:pt idx="4241">
                  <c:v>11.644006462681574</c:v>
                </c:pt>
                <c:pt idx="4242">
                  <c:v>-0.14809863898913406</c:v>
                </c:pt>
                <c:pt idx="4243">
                  <c:v>11.787086324551618</c:v>
                </c:pt>
                <c:pt idx="4244">
                  <c:v>-3.3154537607268129</c:v>
                </c:pt>
                <c:pt idx="4245">
                  <c:v>6.0732489820306386</c:v>
                </c:pt>
                <c:pt idx="4246">
                  <c:v>-0.40136256238176754</c:v>
                </c:pt>
                <c:pt idx="4247">
                  <c:v>0.10729401317190809</c:v>
                </c:pt>
                <c:pt idx="4248">
                  <c:v>0.72613856368185048</c:v>
                </c:pt>
                <c:pt idx="4249">
                  <c:v>0.43962313755711696</c:v>
                </c:pt>
                <c:pt idx="4250">
                  <c:v>0.11973924427409573</c:v>
                </c:pt>
                <c:pt idx="4251">
                  <c:v>2.0874628412503391</c:v>
                </c:pt>
                <c:pt idx="4252">
                  <c:v>-3.0486909157933404</c:v>
                </c:pt>
                <c:pt idx="4253">
                  <c:v>3.1458125453255046</c:v>
                </c:pt>
                <c:pt idx="4254">
                  <c:v>10.451554569765362</c:v>
                </c:pt>
                <c:pt idx="4255">
                  <c:v>7.0660891904577738</c:v>
                </c:pt>
                <c:pt idx="4256">
                  <c:v>0.16827148258979896</c:v>
                </c:pt>
                <c:pt idx="4257">
                  <c:v>-0.36257007938470825</c:v>
                </c:pt>
                <c:pt idx="4258">
                  <c:v>1.4982508675278252</c:v>
                </c:pt>
                <c:pt idx="4259">
                  <c:v>4.5509866149974414</c:v>
                </c:pt>
                <c:pt idx="4260">
                  <c:v>0.50753752877599012</c:v>
                </c:pt>
                <c:pt idx="4261">
                  <c:v>-8.0624959257337636</c:v>
                </c:pt>
                <c:pt idx="4262">
                  <c:v>-0.3525164147207851</c:v>
                </c:pt>
                <c:pt idx="4263">
                  <c:v>-0.30105401283709915</c:v>
                </c:pt>
                <c:pt idx="4264">
                  <c:v>-2.4651908879259823</c:v>
                </c:pt>
                <c:pt idx="4265">
                  <c:v>9.9667457608995313</c:v>
                </c:pt>
                <c:pt idx="4266">
                  <c:v>-2.9001014299458792</c:v>
                </c:pt>
                <c:pt idx="4267">
                  <c:v>11.702894141119387</c:v>
                </c:pt>
                <c:pt idx="4268">
                  <c:v>0.55331687410469088</c:v>
                </c:pt>
                <c:pt idx="4269">
                  <c:v>0.37847365809429834</c:v>
                </c:pt>
                <c:pt idx="4270">
                  <c:v>0.25174633408371044</c:v>
                </c:pt>
                <c:pt idx="4271">
                  <c:v>-1.2986763465478792</c:v>
                </c:pt>
                <c:pt idx="4272">
                  <c:v>-10.229619965185119</c:v>
                </c:pt>
                <c:pt idx="4273">
                  <c:v>6.7904064501803155E-2</c:v>
                </c:pt>
                <c:pt idx="4274">
                  <c:v>-13.702822011777029</c:v>
                </c:pt>
                <c:pt idx="4275">
                  <c:v>15.702767912403596</c:v>
                </c:pt>
                <c:pt idx="4276">
                  <c:v>-1.3213270971528273</c:v>
                </c:pt>
                <c:pt idx="4277">
                  <c:v>2.9994263475009637</c:v>
                </c:pt>
                <c:pt idx="4278">
                  <c:v>0.28239973070072494</c:v>
                </c:pt>
                <c:pt idx="4279">
                  <c:v>-0.4100882833071105</c:v>
                </c:pt>
                <c:pt idx="4280">
                  <c:v>0.50232360247742536</c:v>
                </c:pt>
                <c:pt idx="4281">
                  <c:v>-0.54231816331266258</c:v>
                </c:pt>
                <c:pt idx="4282">
                  <c:v>-13.024677973715656</c:v>
                </c:pt>
                <c:pt idx="4283">
                  <c:v>-15.030451612405299</c:v>
                </c:pt>
                <c:pt idx="4284">
                  <c:v>-0.16638055090166567</c:v>
                </c:pt>
                <c:pt idx="4285">
                  <c:v>-6.9069912460804706E-3</c:v>
                </c:pt>
                <c:pt idx="4286">
                  <c:v>-1.0005547760271742</c:v>
                </c:pt>
                <c:pt idx="4287">
                  <c:v>3.5718089529538393</c:v>
                </c:pt>
                <c:pt idx="4288">
                  <c:v>-0.17449773123213638</c:v>
                </c:pt>
                <c:pt idx="4289">
                  <c:v>-0.36923380966571867</c:v>
                </c:pt>
                <c:pt idx="4290">
                  <c:v>-5.7548875021634682</c:v>
                </c:pt>
                <c:pt idx="4291">
                  <c:v>9.0597950917951025</c:v>
                </c:pt>
                <c:pt idx="4292">
                  <c:v>2.4528917387126286</c:v>
                </c:pt>
                <c:pt idx="4293">
                  <c:v>-8.6462586799900301</c:v>
                </c:pt>
                <c:pt idx="4294">
                  <c:v>1.1522848423065819</c:v>
                </c:pt>
                <c:pt idx="4295">
                  <c:v>-6.8859736280804986</c:v>
                </c:pt>
                <c:pt idx="4296">
                  <c:v>3.5163664546528093</c:v>
                </c:pt>
                <c:pt idx="4297">
                  <c:v>-9.0606959316875546</c:v>
                </c:pt>
                <c:pt idx="4298">
                  <c:v>3.3169446873731068</c:v>
                </c:pt>
                <c:pt idx="4299">
                  <c:v>-15.380844325874838</c:v>
                </c:pt>
                <c:pt idx="4300">
                  <c:v>6.2735755347962746E-2</c:v>
                </c:pt>
                <c:pt idx="4301">
                  <c:v>2.8525698181289503E-2</c:v>
                </c:pt>
                <c:pt idx="4302">
                  <c:v>-14.904399421380555</c:v>
                </c:pt>
                <c:pt idx="4303">
                  <c:v>10.814315423787811</c:v>
                </c:pt>
                <c:pt idx="4304">
                  <c:v>-0.26559011073755023</c:v>
                </c:pt>
                <c:pt idx="4305">
                  <c:v>-0.13827937482584693</c:v>
                </c:pt>
                <c:pt idx="4306">
                  <c:v>-5.3938807110803566E-2</c:v>
                </c:pt>
                <c:pt idx="4307">
                  <c:v>6.3425380141633472E-2</c:v>
                </c:pt>
                <c:pt idx="4308">
                  <c:v>0.11049954126555081</c:v>
                </c:pt>
                <c:pt idx="4309">
                  <c:v>-0.10108612511431429</c:v>
                </c:pt>
                <c:pt idx="4310">
                  <c:v>2.876472100259047</c:v>
                </c:pt>
                <c:pt idx="4311">
                  <c:v>0.13263776857811863</c:v>
                </c:pt>
                <c:pt idx="4312">
                  <c:v>-1.9874469496569154</c:v>
                </c:pt>
                <c:pt idx="4313">
                  <c:v>-1.5854433189362012</c:v>
                </c:pt>
                <c:pt idx="4314">
                  <c:v>0.26303440583379378</c:v>
                </c:pt>
                <c:pt idx="4315">
                  <c:v>0.20135750927896928</c:v>
                </c:pt>
                <c:pt idx="4316">
                  <c:v>4.7548875021634691</c:v>
                </c:pt>
                <c:pt idx="4317">
                  <c:v>1.2288186904958807</c:v>
                </c:pt>
                <c:pt idx="4318">
                  <c:v>-2.2026306329998909E-2</c:v>
                </c:pt>
                <c:pt idx="4319">
                  <c:v>-0.67807190511263793</c:v>
                </c:pt>
                <c:pt idx="4320">
                  <c:v>10.059344460824425</c:v>
                </c:pt>
                <c:pt idx="4321">
                  <c:v>-0.29545588352617119</c:v>
                </c:pt>
                <c:pt idx="4322">
                  <c:v>0.70043971814109196</c:v>
                </c:pt>
                <c:pt idx="4323">
                  <c:v>-2.8149681061674792</c:v>
                </c:pt>
                <c:pt idx="4324">
                  <c:v>-6.0732489820306386</c:v>
                </c:pt>
                <c:pt idx="4325">
                  <c:v>-8.0624959257337636</c:v>
                </c:pt>
                <c:pt idx="4326">
                  <c:v>1.1245204670942255</c:v>
                </c:pt>
                <c:pt idx="4327">
                  <c:v>0.74111905299353475</c:v>
                </c:pt>
                <c:pt idx="4328">
                  <c:v>-7.0660891904577721</c:v>
                </c:pt>
                <c:pt idx="4329">
                  <c:v>-1</c:v>
                </c:pt>
                <c:pt idx="4330">
                  <c:v>0.19624693989665576</c:v>
                </c:pt>
                <c:pt idx="4331">
                  <c:v>-5.6213900588977248</c:v>
                </c:pt>
                <c:pt idx="4332">
                  <c:v>0.11929892837234443</c:v>
                </c:pt>
                <c:pt idx="4333">
                  <c:v>0.65578383791085304</c:v>
                </c:pt>
                <c:pt idx="4334">
                  <c:v>-7.9727192470734065E-2</c:v>
                </c:pt>
                <c:pt idx="4335">
                  <c:v>-9.6450579349844787</c:v>
                </c:pt>
                <c:pt idx="4336">
                  <c:v>-1.2470261107020533</c:v>
                </c:pt>
                <c:pt idx="4337">
                  <c:v>0.42968427524324515</c:v>
                </c:pt>
                <c:pt idx="4338">
                  <c:v>3.4247793206756691</c:v>
                </c:pt>
                <c:pt idx="4339">
                  <c:v>-2.8073549220576046</c:v>
                </c:pt>
                <c:pt idx="4340">
                  <c:v>-1.2416607550412264</c:v>
                </c:pt>
                <c:pt idx="4341">
                  <c:v>-1.3770696490798235</c:v>
                </c:pt>
                <c:pt idx="4342">
                  <c:v>1.2736480798586458</c:v>
                </c:pt>
                <c:pt idx="4343">
                  <c:v>0.53406160242111844</c:v>
                </c:pt>
                <c:pt idx="4344">
                  <c:v>0.23957543300980494</c:v>
                </c:pt>
                <c:pt idx="4345">
                  <c:v>0.40363273600659455</c:v>
                </c:pt>
                <c:pt idx="4346">
                  <c:v>2.8716339679288136</c:v>
                </c:pt>
                <c:pt idx="4347">
                  <c:v>7.6486571760385464</c:v>
                </c:pt>
                <c:pt idx="4348">
                  <c:v>0.56550099939067922</c:v>
                </c:pt>
                <c:pt idx="4349">
                  <c:v>2.852270195057137</c:v>
                </c:pt>
                <c:pt idx="4350">
                  <c:v>0</c:v>
                </c:pt>
                <c:pt idx="4351">
                  <c:v>-10.644457187509261</c:v>
                </c:pt>
                <c:pt idx="4352">
                  <c:v>-11.146568675740786</c:v>
                </c:pt>
                <c:pt idx="4353">
                  <c:v>-4.4192369987827513</c:v>
                </c:pt>
                <c:pt idx="4354">
                  <c:v>3.8073549220576046</c:v>
                </c:pt>
                <c:pt idx="4355">
                  <c:v>0.18386419240018609</c:v>
                </c:pt>
                <c:pt idx="4356">
                  <c:v>0.29444735846525555</c:v>
                </c:pt>
                <c:pt idx="4357">
                  <c:v>-1.2016338611696504</c:v>
                </c:pt>
                <c:pt idx="4358">
                  <c:v>0.72752589827990088</c:v>
                </c:pt>
                <c:pt idx="4359">
                  <c:v>-8.6462586799900301</c:v>
                </c:pt>
                <c:pt idx="4360">
                  <c:v>10.814048332230835</c:v>
                </c:pt>
                <c:pt idx="4361">
                  <c:v>1.8572039572877064</c:v>
                </c:pt>
                <c:pt idx="4362">
                  <c:v>11.22901905089352</c:v>
                </c:pt>
                <c:pt idx="4363">
                  <c:v>7.6486571760385464</c:v>
                </c:pt>
                <c:pt idx="4364">
                  <c:v>-9.6444571875092606</c:v>
                </c:pt>
                <c:pt idx="4365">
                  <c:v>3.9001759124193596</c:v>
                </c:pt>
                <c:pt idx="4366">
                  <c:v>-7.6486571760385464</c:v>
                </c:pt>
                <c:pt idx="4367">
                  <c:v>-6.7084915901986726</c:v>
                </c:pt>
                <c:pt idx="4368">
                  <c:v>1.455829381957102</c:v>
                </c:pt>
                <c:pt idx="4369">
                  <c:v>1.6178771231938913</c:v>
                </c:pt>
                <c:pt idx="4370">
                  <c:v>-10.644156719937438</c:v>
                </c:pt>
                <c:pt idx="4371">
                  <c:v>-5.9228321394775394</c:v>
                </c:pt>
                <c:pt idx="4372">
                  <c:v>5.7548875021634682</c:v>
                </c:pt>
                <c:pt idx="4373">
                  <c:v>12.013206341123576</c:v>
                </c:pt>
                <c:pt idx="4374">
                  <c:v>2.6968553807920537</c:v>
                </c:pt>
                <c:pt idx="4375">
                  <c:v>2.8160371651574048</c:v>
                </c:pt>
                <c:pt idx="4376">
                  <c:v>-10.059344460824425</c:v>
                </c:pt>
                <c:pt idx="4377">
                  <c:v>-10.146780789986687</c:v>
                </c:pt>
                <c:pt idx="4378">
                  <c:v>-9.8672787397096631</c:v>
                </c:pt>
                <c:pt idx="4379">
                  <c:v>-10.703038388986418</c:v>
                </c:pt>
                <c:pt idx="4380">
                  <c:v>5.7548875021634682</c:v>
                </c:pt>
                <c:pt idx="4381">
                  <c:v>9.5196362528432132</c:v>
                </c:pt>
                <c:pt idx="4382">
                  <c:v>-1.1203904101812583</c:v>
                </c:pt>
                <c:pt idx="4383">
                  <c:v>10.518653155673389</c:v>
                </c:pt>
                <c:pt idx="4384">
                  <c:v>9.6215315259302978E-2</c:v>
                </c:pt>
                <c:pt idx="4385">
                  <c:v>1.9928402084271339</c:v>
                </c:pt>
                <c:pt idx="4386">
                  <c:v>-8.0624959257337636</c:v>
                </c:pt>
                <c:pt idx="4387">
                  <c:v>1.3981424740943467</c:v>
                </c:pt>
                <c:pt idx="4388">
                  <c:v>-1.1287937539122472</c:v>
                </c:pt>
                <c:pt idx="4389">
                  <c:v>-0.45276788835628651</c:v>
                </c:pt>
                <c:pt idx="4390">
                  <c:v>-0.21900978194179585</c:v>
                </c:pt>
                <c:pt idx="4391">
                  <c:v>0.12553088208385882</c:v>
                </c:pt>
                <c:pt idx="4392">
                  <c:v>-7.0660891904577721</c:v>
                </c:pt>
                <c:pt idx="4393">
                  <c:v>-0.74553487289137677</c:v>
                </c:pt>
                <c:pt idx="4394">
                  <c:v>1.8889686876112564</c:v>
                </c:pt>
                <c:pt idx="4395">
                  <c:v>-0.49476469174957788</c:v>
                </c:pt>
                <c:pt idx="4396">
                  <c:v>1.6248807298043397</c:v>
                </c:pt>
                <c:pt idx="4397">
                  <c:v>2.1061615527829571E-2</c:v>
                </c:pt>
                <c:pt idx="4398">
                  <c:v>-0.6710514774348656</c:v>
                </c:pt>
                <c:pt idx="4399">
                  <c:v>-0.56828375957452559</c:v>
                </c:pt>
                <c:pt idx="4400">
                  <c:v>12.059006395201113</c:v>
                </c:pt>
                <c:pt idx="4401">
                  <c:v>13.621174279305276</c:v>
                </c:pt>
                <c:pt idx="4402">
                  <c:v>0.67699163921350147</c:v>
                </c:pt>
                <c:pt idx="4403">
                  <c:v>-8.7377376066173518E-2</c:v>
                </c:pt>
                <c:pt idx="4404">
                  <c:v>1.2214482772417241</c:v>
                </c:pt>
                <c:pt idx="4405">
                  <c:v>10.518980929170402</c:v>
                </c:pt>
                <c:pt idx="4406">
                  <c:v>-0.31270956485798368</c:v>
                </c:pt>
                <c:pt idx="4407">
                  <c:v>0.37656335146420844</c:v>
                </c:pt>
                <c:pt idx="4408">
                  <c:v>-15.213724453269824</c:v>
                </c:pt>
                <c:pt idx="4409">
                  <c:v>11.188382790570113</c:v>
                </c:pt>
                <c:pt idx="4410">
                  <c:v>-0.40136256238176715</c:v>
                </c:pt>
                <c:pt idx="4411">
                  <c:v>15.135722644329974</c:v>
                </c:pt>
                <c:pt idx="4412">
                  <c:v>-0.10959671846525035</c:v>
                </c:pt>
                <c:pt idx="4413">
                  <c:v>-2.1987513526365294</c:v>
                </c:pt>
                <c:pt idx="4414">
                  <c:v>-8.3837042924740537</c:v>
                </c:pt>
                <c:pt idx="4415">
                  <c:v>0.207232614165442</c:v>
                </c:pt>
                <c:pt idx="4416">
                  <c:v>0.29444735846525527</c:v>
                </c:pt>
                <c:pt idx="4417">
                  <c:v>-0.84289903891527129</c:v>
                </c:pt>
                <c:pt idx="4418">
                  <c:v>-1.4144372516975245</c:v>
                </c:pt>
                <c:pt idx="4419">
                  <c:v>-14.238827652906503</c:v>
                </c:pt>
                <c:pt idx="4420">
                  <c:v>1.4519886354517355</c:v>
                </c:pt>
                <c:pt idx="4421">
                  <c:v>-3.394733192333755E-2</c:v>
                </c:pt>
                <c:pt idx="4422">
                  <c:v>1.1922019217291466</c:v>
                </c:pt>
                <c:pt idx="4423">
                  <c:v>0.22222080472518418</c:v>
                </c:pt>
                <c:pt idx="4424">
                  <c:v>-1.9975975097846954</c:v>
                </c:pt>
                <c:pt idx="4425">
                  <c:v>-1.2016338611696504</c:v>
                </c:pt>
                <c:pt idx="4426">
                  <c:v>9.8180393938903307E-2</c:v>
                </c:pt>
                <c:pt idx="4427">
                  <c:v>-0.30537691862351435</c:v>
                </c:pt>
                <c:pt idx="4428">
                  <c:v>-0.28379296600059151</c:v>
                </c:pt>
                <c:pt idx="4429">
                  <c:v>10.703326841459814</c:v>
                </c:pt>
                <c:pt idx="4430">
                  <c:v>0.1800082522644704</c:v>
                </c:pt>
                <c:pt idx="4431">
                  <c:v>-10.229619965185119</c:v>
                </c:pt>
                <c:pt idx="4432">
                  <c:v>-0.17932369944456203</c:v>
                </c:pt>
                <c:pt idx="4433">
                  <c:v>-0.73360658207629126</c:v>
                </c:pt>
                <c:pt idx="4434">
                  <c:v>0.96437609026927851</c:v>
                </c:pt>
                <c:pt idx="4435">
                  <c:v>0.61005348168398654</c:v>
                </c:pt>
                <c:pt idx="4436">
                  <c:v>9.5924419998535335E-2</c:v>
                </c:pt>
                <c:pt idx="4437">
                  <c:v>-4.397769706060263E-2</c:v>
                </c:pt>
                <c:pt idx="4438">
                  <c:v>-11.891910249864669</c:v>
                </c:pt>
                <c:pt idx="4439">
                  <c:v>14.628768280089117</c:v>
                </c:pt>
                <c:pt idx="4440">
                  <c:v>-0.26948365681003306</c:v>
                </c:pt>
                <c:pt idx="4441">
                  <c:v>0.22305496786514831</c:v>
                </c:pt>
                <c:pt idx="4442">
                  <c:v>-11.989867514616474</c:v>
                </c:pt>
                <c:pt idx="4443">
                  <c:v>-1.4807044169278387</c:v>
                </c:pt>
                <c:pt idx="4444">
                  <c:v>-9.7663259218144144E-2</c:v>
                </c:pt>
                <c:pt idx="4445">
                  <c:v>-0.4399121679178733</c:v>
                </c:pt>
                <c:pt idx="4446">
                  <c:v>-9.8672787397096631</c:v>
                </c:pt>
                <c:pt idx="4447">
                  <c:v>-9.8672787397096631</c:v>
                </c:pt>
                <c:pt idx="4448">
                  <c:v>8.6462586799900301</c:v>
                </c:pt>
                <c:pt idx="4449">
                  <c:v>-8.0624959257337636</c:v>
                </c:pt>
                <c:pt idx="4450">
                  <c:v>5.3315578606039997</c:v>
                </c:pt>
                <c:pt idx="4451">
                  <c:v>1.9108822947704423E-2</c:v>
                </c:pt>
                <c:pt idx="4452">
                  <c:v>-7.0126086390642065E-2</c:v>
                </c:pt>
                <c:pt idx="4453">
                  <c:v>-14.935425983356517</c:v>
                </c:pt>
                <c:pt idx="4454">
                  <c:v>12.673677138180956</c:v>
                </c:pt>
                <c:pt idx="4455">
                  <c:v>0.25393219872654138</c:v>
                </c:pt>
                <c:pt idx="4456">
                  <c:v>5.0626073069967831E-2</c:v>
                </c:pt>
                <c:pt idx="4457">
                  <c:v>0.41689544549942636</c:v>
                </c:pt>
                <c:pt idx="4458">
                  <c:v>0.13747074304894455</c:v>
                </c:pt>
                <c:pt idx="4459">
                  <c:v>0.57186735666475397</c:v>
                </c:pt>
                <c:pt idx="4460">
                  <c:v>0.53406160242111844</c:v>
                </c:pt>
                <c:pt idx="4461">
                  <c:v>0.37614848588524891</c:v>
                </c:pt>
                <c:pt idx="4462">
                  <c:v>-0.89907109114921935</c:v>
                </c:pt>
                <c:pt idx="4463">
                  <c:v>-0.33880191345175842</c:v>
                </c:pt>
                <c:pt idx="4464">
                  <c:v>1.7321646079023851</c:v>
                </c:pt>
                <c:pt idx="4465">
                  <c:v>5.9228321394775394</c:v>
                </c:pt>
                <c:pt idx="4466">
                  <c:v>0.20401389202159353</c:v>
                </c:pt>
                <c:pt idx="4467">
                  <c:v>-1.6880559936852599</c:v>
                </c:pt>
                <c:pt idx="4468">
                  <c:v>-7.4000581443776928E-2</c:v>
                </c:pt>
                <c:pt idx="4469">
                  <c:v>-0.17101506197085325</c:v>
                </c:pt>
                <c:pt idx="4470">
                  <c:v>0.39733549754538444</c:v>
                </c:pt>
                <c:pt idx="4471">
                  <c:v>-0.22555970041513101</c:v>
                </c:pt>
                <c:pt idx="4472">
                  <c:v>-0.16992500144231246</c:v>
                </c:pt>
                <c:pt idx="4473">
                  <c:v>-0.22741049610307221</c:v>
                </c:pt>
                <c:pt idx="4474">
                  <c:v>-0.45010716580609511</c:v>
                </c:pt>
                <c:pt idx="4475">
                  <c:v>-8.3837042924740537</c:v>
                </c:pt>
                <c:pt idx="4476">
                  <c:v>-0.24100809950379473</c:v>
                </c:pt>
                <c:pt idx="4477">
                  <c:v>2.1695071099319292E-2</c:v>
                </c:pt>
                <c:pt idx="4478">
                  <c:v>-0.14585086646345477</c:v>
                </c:pt>
                <c:pt idx="4479">
                  <c:v>-0.56825078775357363</c:v>
                </c:pt>
                <c:pt idx="4480">
                  <c:v>0.21572869105543699</c:v>
                </c:pt>
                <c:pt idx="4481">
                  <c:v>0.15307933000438884</c:v>
                </c:pt>
                <c:pt idx="4482">
                  <c:v>-0.53138146051631163</c:v>
                </c:pt>
                <c:pt idx="4483">
                  <c:v>-0.13430109171159069</c:v>
                </c:pt>
                <c:pt idx="4484">
                  <c:v>0.45943161863729748</c:v>
                </c:pt>
                <c:pt idx="4485">
                  <c:v>13.198496199943916</c:v>
                </c:pt>
                <c:pt idx="4486">
                  <c:v>-0.62148837674627011</c:v>
                </c:pt>
                <c:pt idx="4487">
                  <c:v>1.5825600105058517</c:v>
                </c:pt>
                <c:pt idx="4488">
                  <c:v>1.7563050587041142</c:v>
                </c:pt>
                <c:pt idx="4489">
                  <c:v>-9.6444571875092606</c:v>
                </c:pt>
                <c:pt idx="4490">
                  <c:v>-1.3219778421345141</c:v>
                </c:pt>
                <c:pt idx="4491">
                  <c:v>0</c:v>
                </c:pt>
                <c:pt idx="4492">
                  <c:v>6.2735755347962441E-2</c:v>
                </c:pt>
                <c:pt idx="4493">
                  <c:v>12.702822011777029</c:v>
                </c:pt>
                <c:pt idx="4494">
                  <c:v>-0.14974711950468203</c:v>
                </c:pt>
                <c:pt idx="4495">
                  <c:v>11.518325307690867</c:v>
                </c:pt>
                <c:pt idx="4496">
                  <c:v>-6.0732489820306386</c:v>
                </c:pt>
                <c:pt idx="4497">
                  <c:v>-0.44586042274574383</c:v>
                </c:pt>
                <c:pt idx="4498">
                  <c:v>8.3837042924740537</c:v>
                </c:pt>
                <c:pt idx="4499">
                  <c:v>-2.8744691179161412</c:v>
                </c:pt>
                <c:pt idx="4500">
                  <c:v>-4.1629298604357485</c:v>
                </c:pt>
                <c:pt idx="4501">
                  <c:v>-10.917123403264748</c:v>
                </c:pt>
                <c:pt idx="4502">
                  <c:v>10.059795091795101</c:v>
                </c:pt>
                <c:pt idx="4503">
                  <c:v>-0.58556274830247523</c:v>
                </c:pt>
                <c:pt idx="4504">
                  <c:v>0.18641312423088138</c:v>
                </c:pt>
                <c:pt idx="4505">
                  <c:v>3.2172307162206693</c:v>
                </c:pt>
                <c:pt idx="4506">
                  <c:v>0.45121592441721631</c:v>
                </c:pt>
                <c:pt idx="4507">
                  <c:v>3.8073549220576046</c:v>
                </c:pt>
                <c:pt idx="4508">
                  <c:v>-0.39492992583026892</c:v>
                </c:pt>
                <c:pt idx="4509">
                  <c:v>-7.379026071435861E-2</c:v>
                </c:pt>
                <c:pt idx="4510">
                  <c:v>8.3837042924740537</c:v>
                </c:pt>
                <c:pt idx="4511">
                  <c:v>0.23562824849314185</c:v>
                </c:pt>
                <c:pt idx="4512">
                  <c:v>-11.485326189240524</c:v>
                </c:pt>
                <c:pt idx="4513">
                  <c:v>3.6147098441152083</c:v>
                </c:pt>
                <c:pt idx="4514">
                  <c:v>-0.26303440583379378</c:v>
                </c:pt>
                <c:pt idx="4515">
                  <c:v>2.2110701605748736E-2</c:v>
                </c:pt>
                <c:pt idx="4516">
                  <c:v>-0.50901364748785749</c:v>
                </c:pt>
                <c:pt idx="4517">
                  <c:v>0.90689059560851837</c:v>
                </c:pt>
                <c:pt idx="4518">
                  <c:v>3.9649788347253447</c:v>
                </c:pt>
                <c:pt idx="4519">
                  <c:v>3.1563709831544817</c:v>
                </c:pt>
                <c:pt idx="4520">
                  <c:v>2.3178149202098921</c:v>
                </c:pt>
                <c:pt idx="4521">
                  <c:v>-0.53666694368037482</c:v>
                </c:pt>
                <c:pt idx="4522">
                  <c:v>6.1381095223358617</c:v>
                </c:pt>
                <c:pt idx="4523">
                  <c:v>-8.8683081332894673</c:v>
                </c:pt>
                <c:pt idx="4524">
                  <c:v>-0.99820000595378944</c:v>
                </c:pt>
                <c:pt idx="4525">
                  <c:v>-1.3694664836507231</c:v>
                </c:pt>
                <c:pt idx="4526">
                  <c:v>0.13750352374993474</c:v>
                </c:pt>
                <c:pt idx="4527">
                  <c:v>-9.3815429511845849</c:v>
                </c:pt>
                <c:pt idx="4528">
                  <c:v>0.59006939115424517</c:v>
                </c:pt>
                <c:pt idx="4529">
                  <c:v>-0.2557296052105606</c:v>
                </c:pt>
                <c:pt idx="4530">
                  <c:v>0.72306477734994457</c:v>
                </c:pt>
                <c:pt idx="4531">
                  <c:v>1.0784740580230852</c:v>
                </c:pt>
                <c:pt idx="4532">
                  <c:v>9.2060552988767391E-2</c:v>
                </c:pt>
                <c:pt idx="4533">
                  <c:v>0.21439963058291692</c:v>
                </c:pt>
                <c:pt idx="4534">
                  <c:v>0.4150374992788437</c:v>
                </c:pt>
                <c:pt idx="4535">
                  <c:v>-11.643856189774723</c:v>
                </c:pt>
                <c:pt idx="4536">
                  <c:v>-15.238815216041109</c:v>
                </c:pt>
                <c:pt idx="4537">
                  <c:v>-0.12195612959237859</c:v>
                </c:pt>
                <c:pt idx="4538">
                  <c:v>1.8011895492518892</c:v>
                </c:pt>
                <c:pt idx="4539">
                  <c:v>-1.3183258582071666</c:v>
                </c:pt>
                <c:pt idx="4540">
                  <c:v>5.5709432586287494E-2</c:v>
                </c:pt>
                <c:pt idx="4541">
                  <c:v>-5.4447784022376468E-2</c:v>
                </c:pt>
                <c:pt idx="4542">
                  <c:v>0.5758602936139039</c:v>
                </c:pt>
                <c:pt idx="4543">
                  <c:v>-8.1993372197307804E-2</c:v>
                </c:pt>
                <c:pt idx="4544">
                  <c:v>8.2462160191972972E-2</c:v>
                </c:pt>
                <c:pt idx="4545">
                  <c:v>-2.8736678432269027</c:v>
                </c:pt>
                <c:pt idx="4546">
                  <c:v>0.67687686008880965</c:v>
                </c:pt>
                <c:pt idx="4547">
                  <c:v>12.731389749636921</c:v>
                </c:pt>
                <c:pt idx="4548">
                  <c:v>-1.1533896337160123</c:v>
                </c:pt>
                <c:pt idx="4549">
                  <c:v>8.4064264788474258E-2</c:v>
                </c:pt>
                <c:pt idx="4550">
                  <c:v>0.12357468511853219</c:v>
                </c:pt>
                <c:pt idx="4551">
                  <c:v>0.80675392432306881</c:v>
                </c:pt>
                <c:pt idx="4552">
                  <c:v>0.35859523313814934</c:v>
                </c:pt>
                <c:pt idx="4553">
                  <c:v>8.0624959257337636</c:v>
                </c:pt>
                <c:pt idx="4554">
                  <c:v>-0.15315678806142044</c:v>
                </c:pt>
                <c:pt idx="4555">
                  <c:v>-0.39707095274939486</c:v>
                </c:pt>
                <c:pt idx="4556">
                  <c:v>0.16992500144231237</c:v>
                </c:pt>
                <c:pt idx="4557">
                  <c:v>-9.489633999748423E-2</c:v>
                </c:pt>
                <c:pt idx="4558">
                  <c:v>-1.4651227307151531</c:v>
                </c:pt>
                <c:pt idx="4559">
                  <c:v>0.10893437155316395</c:v>
                </c:pt>
                <c:pt idx="4560">
                  <c:v>12.658880895047878</c:v>
                </c:pt>
                <c:pt idx="4561">
                  <c:v>10.229219383469125</c:v>
                </c:pt>
                <c:pt idx="4562">
                  <c:v>11.814048332230835</c:v>
                </c:pt>
                <c:pt idx="4563">
                  <c:v>8.8672787397096631</c:v>
                </c:pt>
                <c:pt idx="4564">
                  <c:v>9.9667457608995313</c:v>
                </c:pt>
                <c:pt idx="4565">
                  <c:v>-6.4130337419715411E-2</c:v>
                </c:pt>
                <c:pt idx="4566">
                  <c:v>-8.9821379462652368E-2</c:v>
                </c:pt>
                <c:pt idx="4567">
                  <c:v>0.16992500144231237</c:v>
                </c:pt>
                <c:pt idx="4568">
                  <c:v>-12.658806531240696</c:v>
                </c:pt>
                <c:pt idx="4569">
                  <c:v>-15.188189587146752</c:v>
                </c:pt>
                <c:pt idx="4570">
                  <c:v>-0.31092909593810508</c:v>
                </c:pt>
                <c:pt idx="4571">
                  <c:v>-11.802247079998484</c:v>
                </c:pt>
                <c:pt idx="4572">
                  <c:v>5.280662884915305</c:v>
                </c:pt>
                <c:pt idx="4573">
                  <c:v>5.0253580851698096</c:v>
                </c:pt>
                <c:pt idx="4574">
                  <c:v>0.34792330342030681</c:v>
                </c:pt>
                <c:pt idx="4575">
                  <c:v>-9.5189809291704002</c:v>
                </c:pt>
                <c:pt idx="4576">
                  <c:v>-11.268736919579066</c:v>
                </c:pt>
                <c:pt idx="4577">
                  <c:v>2.1373650792566722E-2</c:v>
                </c:pt>
                <c:pt idx="4578">
                  <c:v>-2.4476078542264887</c:v>
                </c:pt>
                <c:pt idx="4579">
                  <c:v>0.28293396327149883</c:v>
                </c:pt>
                <c:pt idx="4580">
                  <c:v>-11.702894141119387</c:v>
                </c:pt>
                <c:pt idx="4581">
                  <c:v>0.97178012635254185</c:v>
                </c:pt>
                <c:pt idx="4582">
                  <c:v>0.36923380966571911</c:v>
                </c:pt>
                <c:pt idx="4583">
                  <c:v>-1.1822033312207492</c:v>
                </c:pt>
                <c:pt idx="4584">
                  <c:v>5.585323473351745E-2</c:v>
                </c:pt>
                <c:pt idx="4585">
                  <c:v>-0.71554661053130042</c:v>
                </c:pt>
                <c:pt idx="4586">
                  <c:v>-10.059795091795101</c:v>
                </c:pt>
                <c:pt idx="4587">
                  <c:v>0.22470628717469435</c:v>
                </c:pt>
                <c:pt idx="4588">
                  <c:v>-0.19264507794239608</c:v>
                </c:pt>
                <c:pt idx="4589">
                  <c:v>-0.25715783949712445</c:v>
                </c:pt>
                <c:pt idx="4590">
                  <c:v>-6.9886846867721664</c:v>
                </c:pt>
                <c:pt idx="4591">
                  <c:v>0</c:v>
                </c:pt>
                <c:pt idx="4592">
                  <c:v>-0.11876979026229049</c:v>
                </c:pt>
                <c:pt idx="4593">
                  <c:v>0.23537806293092856</c:v>
                </c:pt>
                <c:pt idx="4594">
                  <c:v>7.6486571760385464</c:v>
                </c:pt>
                <c:pt idx="4595">
                  <c:v>-0.44913069794725169</c:v>
                </c:pt>
                <c:pt idx="4596">
                  <c:v>1.7321646079023851</c:v>
                </c:pt>
                <c:pt idx="4597">
                  <c:v>-6.0732489820306386</c:v>
                </c:pt>
                <c:pt idx="4598">
                  <c:v>1.5301882781769913</c:v>
                </c:pt>
                <c:pt idx="4599">
                  <c:v>0.41142624572646502</c:v>
                </c:pt>
                <c:pt idx="4600">
                  <c:v>1.2698395837389083</c:v>
                </c:pt>
                <c:pt idx="4601">
                  <c:v>-0.71955884241112122</c:v>
                </c:pt>
                <c:pt idx="4602">
                  <c:v>-0.16992500144231262</c:v>
                </c:pt>
                <c:pt idx="4603">
                  <c:v>1.0124217273707341E-2</c:v>
                </c:pt>
                <c:pt idx="4604">
                  <c:v>0.47602812916799214</c:v>
                </c:pt>
                <c:pt idx="4605">
                  <c:v>15.590284897476414</c:v>
                </c:pt>
                <c:pt idx="4606">
                  <c:v>-7.0660891904577721</c:v>
                </c:pt>
                <c:pt idx="4607">
                  <c:v>7.6486571760385464</c:v>
                </c:pt>
                <c:pt idx="4608">
                  <c:v>2.8699959796348438</c:v>
                </c:pt>
                <c:pt idx="4609">
                  <c:v>-0.72047607021923676</c:v>
                </c:pt>
                <c:pt idx="4610">
                  <c:v>9.0606959316875546</c:v>
                </c:pt>
                <c:pt idx="4611">
                  <c:v>-0.1884450894131105</c:v>
                </c:pt>
                <c:pt idx="4612">
                  <c:v>-2.2026306329999072E-2</c:v>
                </c:pt>
                <c:pt idx="4613">
                  <c:v>1.0834160081876376</c:v>
                </c:pt>
                <c:pt idx="4614">
                  <c:v>-0.17455645017395854</c:v>
                </c:pt>
                <c:pt idx="4615">
                  <c:v>0.95550001318956701</c:v>
                </c:pt>
                <c:pt idx="4616">
                  <c:v>12.103506382011545</c:v>
                </c:pt>
                <c:pt idx="4617">
                  <c:v>2.8829139103943566</c:v>
                </c:pt>
                <c:pt idx="4618">
                  <c:v>10.381542951184585</c:v>
                </c:pt>
                <c:pt idx="4619">
                  <c:v>-5.2088511148454059E-2</c:v>
                </c:pt>
                <c:pt idx="4620">
                  <c:v>9.5196362528432132</c:v>
                </c:pt>
                <c:pt idx="4621">
                  <c:v>0.39334242817952486</c:v>
                </c:pt>
                <c:pt idx="4622">
                  <c:v>-0.79393777960412903</c:v>
                </c:pt>
                <c:pt idx="4623">
                  <c:v>-3.8838451283433901</c:v>
                </c:pt>
                <c:pt idx="4624">
                  <c:v>-1.6918777046376683</c:v>
                </c:pt>
                <c:pt idx="4625">
                  <c:v>-0.8072905186166206</c:v>
                </c:pt>
                <c:pt idx="4626">
                  <c:v>0.68280982411930069</c:v>
                </c:pt>
                <c:pt idx="4627">
                  <c:v>-0.26177496006119516</c:v>
                </c:pt>
                <c:pt idx="4628">
                  <c:v>0.32337006906126853</c:v>
                </c:pt>
                <c:pt idx="4629">
                  <c:v>-10.583082767502933</c:v>
                </c:pt>
                <c:pt idx="4630">
                  <c:v>-0.98739996322036638</c:v>
                </c:pt>
                <c:pt idx="4631">
                  <c:v>4.3692338096657197</c:v>
                </c:pt>
                <c:pt idx="4632">
                  <c:v>-2.4867651821048828</c:v>
                </c:pt>
                <c:pt idx="4633">
                  <c:v>2.3180885848609862</c:v>
                </c:pt>
                <c:pt idx="4634">
                  <c:v>4.0283446256939621</c:v>
                </c:pt>
                <c:pt idx="4635">
                  <c:v>-0.31092909593810508</c:v>
                </c:pt>
                <c:pt idx="4636">
                  <c:v>2.962010028966738E-2</c:v>
                </c:pt>
                <c:pt idx="4637">
                  <c:v>-0.26003637438939115</c:v>
                </c:pt>
                <c:pt idx="4638">
                  <c:v>11.917123403264748</c:v>
                </c:pt>
                <c:pt idx="4639">
                  <c:v>0.1926450779423961</c:v>
                </c:pt>
                <c:pt idx="4640">
                  <c:v>-8.0624959257337636</c:v>
                </c:pt>
                <c:pt idx="4641">
                  <c:v>-4.6636949368669596</c:v>
                </c:pt>
                <c:pt idx="4642">
                  <c:v>-7.6486571760385464</c:v>
                </c:pt>
                <c:pt idx="4643">
                  <c:v>0.58496250072115619</c:v>
                </c:pt>
                <c:pt idx="4644">
                  <c:v>8.1529885496598467E-2</c:v>
                </c:pt>
                <c:pt idx="4645">
                  <c:v>0.55101516879781853</c:v>
                </c:pt>
                <c:pt idx="4646">
                  <c:v>4.8493996613959084E-3</c:v>
                </c:pt>
                <c:pt idx="4647">
                  <c:v>0.1138198995571619</c:v>
                </c:pt>
                <c:pt idx="4648">
                  <c:v>-0.28260177468129333</c:v>
                </c:pt>
                <c:pt idx="4649">
                  <c:v>0.2783011624871044</c:v>
                </c:pt>
                <c:pt idx="4650">
                  <c:v>-4.0338448681176526</c:v>
                </c:pt>
                <c:pt idx="4651">
                  <c:v>8.0588936890535692</c:v>
                </c:pt>
                <c:pt idx="4652">
                  <c:v>-8.0624959257337636</c:v>
                </c:pt>
                <c:pt idx="4653">
                  <c:v>0.23391985545667088</c:v>
                </c:pt>
                <c:pt idx="4654">
                  <c:v>0.31958034003093988</c:v>
                </c:pt>
                <c:pt idx="4655">
                  <c:v>0.21735683143914955</c:v>
                </c:pt>
                <c:pt idx="4656">
                  <c:v>11.966024713800364</c:v>
                </c:pt>
                <c:pt idx="4657">
                  <c:v>11.268736919579066</c:v>
                </c:pt>
                <c:pt idx="4658">
                  <c:v>-0.15832081720152852</c:v>
                </c:pt>
                <c:pt idx="4659">
                  <c:v>-0.24104567996306014</c:v>
                </c:pt>
                <c:pt idx="4660">
                  <c:v>-8.0624959257337636</c:v>
                </c:pt>
                <c:pt idx="4661">
                  <c:v>10.147204924942228</c:v>
                </c:pt>
                <c:pt idx="4662">
                  <c:v>-0.62343664853579217</c:v>
                </c:pt>
                <c:pt idx="4663">
                  <c:v>-11.344665782303407</c:v>
                </c:pt>
                <c:pt idx="4664">
                  <c:v>15.053275413773154</c:v>
                </c:pt>
                <c:pt idx="4665">
                  <c:v>-5.8163025558138862E-2</c:v>
                </c:pt>
                <c:pt idx="4666">
                  <c:v>-8.5116613637950936E-2</c:v>
                </c:pt>
                <c:pt idx="4667">
                  <c:v>0.10907169914746928</c:v>
                </c:pt>
                <c:pt idx="4668">
                  <c:v>-0.18106555904751245</c:v>
                </c:pt>
                <c:pt idx="4669">
                  <c:v>-0.12988028254690984</c:v>
                </c:pt>
                <c:pt idx="4670">
                  <c:v>-0.1168136649827497</c:v>
                </c:pt>
                <c:pt idx="4671">
                  <c:v>-7.6486571760385464</c:v>
                </c:pt>
                <c:pt idx="4672">
                  <c:v>-2.0163018123291008</c:v>
                </c:pt>
                <c:pt idx="4673">
                  <c:v>-0.10994171099308876</c:v>
                </c:pt>
                <c:pt idx="4674">
                  <c:v>7.0660891904577738</c:v>
                </c:pt>
                <c:pt idx="4675">
                  <c:v>-5.9228321394775394</c:v>
                </c:pt>
                <c:pt idx="4676">
                  <c:v>-0.1275500497205114</c:v>
                </c:pt>
                <c:pt idx="4677">
                  <c:v>-2.0163018123291008</c:v>
                </c:pt>
                <c:pt idx="4678">
                  <c:v>-0.15497465997634105</c:v>
                </c:pt>
                <c:pt idx="4679">
                  <c:v>8.8683081332894673</c:v>
                </c:pt>
                <c:pt idx="4680">
                  <c:v>10.814315423787811</c:v>
                </c:pt>
                <c:pt idx="4681">
                  <c:v>0</c:v>
                </c:pt>
                <c:pt idx="4682">
                  <c:v>8.8683081332894673</c:v>
                </c:pt>
                <c:pt idx="4683">
                  <c:v>5.9228321394775394</c:v>
                </c:pt>
                <c:pt idx="4684">
                  <c:v>-0.18106555904751245</c:v>
                </c:pt>
                <c:pt idx="4685">
                  <c:v>0.74844955423048509</c:v>
                </c:pt>
                <c:pt idx="4686">
                  <c:v>4.7548875021634691</c:v>
                </c:pt>
                <c:pt idx="4687">
                  <c:v>4.7548875021634691</c:v>
                </c:pt>
                <c:pt idx="4688">
                  <c:v>-8.8672787397096631</c:v>
                </c:pt>
                <c:pt idx="4689">
                  <c:v>7.6486571760385464</c:v>
                </c:pt>
                <c:pt idx="4690">
                  <c:v>7.6486571760385464</c:v>
                </c:pt>
                <c:pt idx="4691">
                  <c:v>2.0332604978037772</c:v>
                </c:pt>
                <c:pt idx="4692">
                  <c:v>2.8373397691258782</c:v>
                </c:pt>
                <c:pt idx="4693">
                  <c:v>2.1852246448483319</c:v>
                </c:pt>
                <c:pt idx="4694">
                  <c:v>-0.1168136649827497</c:v>
                </c:pt>
                <c:pt idx="4695">
                  <c:v>12.598207620320975</c:v>
                </c:pt>
                <c:pt idx="4696">
                  <c:v>0.773229138152978</c:v>
                </c:pt>
                <c:pt idx="4697">
                  <c:v>-9.7598881832218343</c:v>
                </c:pt>
                <c:pt idx="4698">
                  <c:v>14.935425983356517</c:v>
                </c:pt>
                <c:pt idx="4699">
                  <c:v>-10.059795091795101</c:v>
                </c:pt>
                <c:pt idx="4700">
                  <c:v>-8.3837042924740537</c:v>
                </c:pt>
                <c:pt idx="4701">
                  <c:v>6.9848931076097918</c:v>
                </c:pt>
                <c:pt idx="4702">
                  <c:v>0.446401670188179</c:v>
                </c:pt>
                <c:pt idx="4703">
                  <c:v>-1.0471217761558138</c:v>
                </c:pt>
                <c:pt idx="4704">
                  <c:v>8.8683081332894673</c:v>
                </c:pt>
                <c:pt idx="4705">
                  <c:v>-1.5555276449035167</c:v>
                </c:pt>
                <c:pt idx="4706">
                  <c:v>-7.0660891904577721</c:v>
                </c:pt>
                <c:pt idx="4707">
                  <c:v>8.0624959257337636</c:v>
                </c:pt>
                <c:pt idx="4708">
                  <c:v>-5.9228321394775394</c:v>
                </c:pt>
                <c:pt idx="4709">
                  <c:v>-6.0732489820306386</c:v>
                </c:pt>
                <c:pt idx="4710">
                  <c:v>10.45189794595189</c:v>
                </c:pt>
                <c:pt idx="4711">
                  <c:v>-4.8718676836123338</c:v>
                </c:pt>
                <c:pt idx="4712">
                  <c:v>-6.0732489820306386</c:v>
                </c:pt>
                <c:pt idx="4713">
                  <c:v>-10.518653155673389</c:v>
                </c:pt>
                <c:pt idx="4714">
                  <c:v>-0.21818017004953344</c:v>
                </c:pt>
                <c:pt idx="4715">
                  <c:v>6.4429434958487288</c:v>
                </c:pt>
                <c:pt idx="4716">
                  <c:v>-0.57516806839634238</c:v>
                </c:pt>
                <c:pt idx="4717">
                  <c:v>-12.398832744439126</c:v>
                </c:pt>
                <c:pt idx="4718">
                  <c:v>11.485326189240524</c:v>
                </c:pt>
                <c:pt idx="4719">
                  <c:v>-6.0732489820306386</c:v>
                </c:pt>
                <c:pt idx="4720">
                  <c:v>-6.0732489820306386</c:v>
                </c:pt>
                <c:pt idx="4721">
                  <c:v>-6.0732489820306386</c:v>
                </c:pt>
                <c:pt idx="4722">
                  <c:v>-6.0732489820306386</c:v>
                </c:pt>
                <c:pt idx="4723">
                  <c:v>-6.0732489820306386</c:v>
                </c:pt>
                <c:pt idx="4724">
                  <c:v>6.9848931076097918</c:v>
                </c:pt>
                <c:pt idx="4725">
                  <c:v>-12.534708168026555</c:v>
                </c:pt>
                <c:pt idx="4726">
                  <c:v>1.3536255046994949</c:v>
                </c:pt>
                <c:pt idx="4727">
                  <c:v>-13.840318978135199</c:v>
                </c:pt>
                <c:pt idx="4728">
                  <c:v>-11.787086324551618</c:v>
                </c:pt>
                <c:pt idx="4729">
                  <c:v>0.11547721741993588</c:v>
                </c:pt>
                <c:pt idx="4730">
                  <c:v>10.814315423787811</c:v>
                </c:pt>
                <c:pt idx="4731">
                  <c:v>1.1094784767984931</c:v>
                </c:pt>
                <c:pt idx="4732">
                  <c:v>3.2034265038149176E-16</c:v>
                </c:pt>
                <c:pt idx="4733">
                  <c:v>2.3423921974470781</c:v>
                </c:pt>
                <c:pt idx="4734">
                  <c:v>2.3423921974470781</c:v>
                </c:pt>
                <c:pt idx="4735">
                  <c:v>1.6353482183527592</c:v>
                </c:pt>
                <c:pt idx="4736">
                  <c:v>-0.10544929858372966</c:v>
                </c:pt>
                <c:pt idx="4737">
                  <c:v>4.7548875021634691</c:v>
                </c:pt>
                <c:pt idx="4738">
                  <c:v>4.7548875021634691</c:v>
                </c:pt>
                <c:pt idx="4739">
                  <c:v>4.7548875021634691</c:v>
                </c:pt>
                <c:pt idx="4740">
                  <c:v>4.7548875021634691</c:v>
                </c:pt>
                <c:pt idx="4741">
                  <c:v>4.3457748368417306</c:v>
                </c:pt>
                <c:pt idx="4742">
                  <c:v>-0.58336128519509067</c:v>
                </c:pt>
                <c:pt idx="4743">
                  <c:v>-2.5637860557501368</c:v>
                </c:pt>
                <c:pt idx="4744">
                  <c:v>-0.66172360431351163</c:v>
                </c:pt>
                <c:pt idx="4745">
                  <c:v>-0.65194789027266686</c:v>
                </c:pt>
                <c:pt idx="4746">
                  <c:v>8.0606959316875546</c:v>
                </c:pt>
                <c:pt idx="4747">
                  <c:v>-0.65194789027266686</c:v>
                </c:pt>
                <c:pt idx="4748">
                  <c:v>8.0606959316875546</c:v>
                </c:pt>
                <c:pt idx="4749">
                  <c:v>0</c:v>
                </c:pt>
                <c:pt idx="4750">
                  <c:v>7.6486571760385464</c:v>
                </c:pt>
                <c:pt idx="4751">
                  <c:v>7.6486571760385464</c:v>
                </c:pt>
                <c:pt idx="4752">
                  <c:v>7.6486571760385464</c:v>
                </c:pt>
                <c:pt idx="4753">
                  <c:v>0.47468044570624573</c:v>
                </c:pt>
                <c:pt idx="4754">
                  <c:v>0.41743201441922689</c:v>
                </c:pt>
                <c:pt idx="4755">
                  <c:v>5.3457748368417297</c:v>
                </c:pt>
                <c:pt idx="4756">
                  <c:v>-6.0732489820306386</c:v>
                </c:pt>
                <c:pt idx="4757">
                  <c:v>-10.644156719937438</c:v>
                </c:pt>
                <c:pt idx="4758">
                  <c:v>7.0660891904577738</c:v>
                </c:pt>
                <c:pt idx="4759">
                  <c:v>-13.840318978135199</c:v>
                </c:pt>
                <c:pt idx="4760">
                  <c:v>-7.2605275502232196</c:v>
                </c:pt>
                <c:pt idx="4761">
                  <c:v>-7.2605275502232196</c:v>
                </c:pt>
                <c:pt idx="4762">
                  <c:v>-7.2605275502232196</c:v>
                </c:pt>
                <c:pt idx="4763">
                  <c:v>-7.2605275502232196</c:v>
                </c:pt>
                <c:pt idx="4764">
                  <c:v>-7.2605275502232196</c:v>
                </c:pt>
                <c:pt idx="4765">
                  <c:v>-0.68553199376517304</c:v>
                </c:pt>
                <c:pt idx="4766">
                  <c:v>8.3837042924740537</c:v>
                </c:pt>
                <c:pt idx="4767">
                  <c:v>-4.0186638442650358</c:v>
                </c:pt>
                <c:pt idx="4768">
                  <c:v>-0.86555427269979734</c:v>
                </c:pt>
                <c:pt idx="4769">
                  <c:v>-8.5900073405647037E-2</c:v>
                </c:pt>
                <c:pt idx="4770">
                  <c:v>9.0606959316875546</c:v>
                </c:pt>
                <c:pt idx="4771">
                  <c:v>0.47621483746913151</c:v>
                </c:pt>
                <c:pt idx="4772">
                  <c:v>9.3822637581148367</c:v>
                </c:pt>
                <c:pt idx="4773">
                  <c:v>0.45445274875966907</c:v>
                </c:pt>
                <c:pt idx="4774">
                  <c:v>0.51457317282975856</c:v>
                </c:pt>
                <c:pt idx="4775">
                  <c:v>0.75672884898763626</c:v>
                </c:pt>
                <c:pt idx="4776">
                  <c:v>9.0597950917951025</c:v>
                </c:pt>
                <c:pt idx="4777">
                  <c:v>-0.58448176261577844</c:v>
                </c:pt>
                <c:pt idx="4778">
                  <c:v>-9.3516754382814149</c:v>
                </c:pt>
                <c:pt idx="4779">
                  <c:v>2.452512204697507</c:v>
                </c:pt>
                <c:pt idx="4780">
                  <c:v>7.6486571760385464</c:v>
                </c:pt>
                <c:pt idx="4781">
                  <c:v>-9.6438561897747253</c:v>
                </c:pt>
                <c:pt idx="4782">
                  <c:v>7.6486571760385464</c:v>
                </c:pt>
                <c:pt idx="4783">
                  <c:v>5.3457748368417297</c:v>
                </c:pt>
                <c:pt idx="4784">
                  <c:v>-8.6438561897747253</c:v>
                </c:pt>
                <c:pt idx="4785">
                  <c:v>-8.6438561897747253</c:v>
                </c:pt>
                <c:pt idx="4786">
                  <c:v>-0.58016948953225667</c:v>
                </c:pt>
                <c:pt idx="4787">
                  <c:v>-8.5729874025883973E-2</c:v>
                </c:pt>
                <c:pt idx="4788">
                  <c:v>7.6486571760385464</c:v>
                </c:pt>
                <c:pt idx="4789">
                  <c:v>2.0713846332367654</c:v>
                </c:pt>
                <c:pt idx="4790">
                  <c:v>6.0732489820306386</c:v>
                </c:pt>
                <c:pt idx="4791">
                  <c:v>6.0732489820306386</c:v>
                </c:pt>
                <c:pt idx="4792">
                  <c:v>-7.0660891904577721</c:v>
                </c:pt>
                <c:pt idx="4793">
                  <c:v>7.0660891904577738</c:v>
                </c:pt>
                <c:pt idx="4794">
                  <c:v>12.059006395201113</c:v>
                </c:pt>
                <c:pt idx="4795">
                  <c:v>-9.3822637581148367</c:v>
                </c:pt>
                <c:pt idx="4796">
                  <c:v>-12.398832744439126</c:v>
                </c:pt>
                <c:pt idx="4797">
                  <c:v>1.0000000000000002</c:v>
                </c:pt>
                <c:pt idx="4798">
                  <c:v>-0.90181960606109646</c:v>
                </c:pt>
                <c:pt idx="4799">
                  <c:v>11.268736919579066</c:v>
                </c:pt>
                <c:pt idx="4800">
                  <c:v>-0.42474615550038192</c:v>
                </c:pt>
                <c:pt idx="4801">
                  <c:v>0.73722787851214977</c:v>
                </c:pt>
                <c:pt idx="4802">
                  <c:v>-9.5196362528432132</c:v>
                </c:pt>
                <c:pt idx="4803">
                  <c:v>2.452512204697507</c:v>
                </c:pt>
                <c:pt idx="4804">
                  <c:v>-0.3785116232537295</c:v>
                </c:pt>
                <c:pt idx="4805">
                  <c:v>-0.35049724708413305</c:v>
                </c:pt>
                <c:pt idx="4806">
                  <c:v>-13.335064632126906</c:v>
                </c:pt>
                <c:pt idx="4807">
                  <c:v>1.62299984366387</c:v>
                </c:pt>
                <c:pt idx="4808">
                  <c:v>-9.9667457608995313</c:v>
                </c:pt>
                <c:pt idx="4809">
                  <c:v>-0.35049724708413305</c:v>
                </c:pt>
                <c:pt idx="4810">
                  <c:v>-16.702754387243253</c:v>
                </c:pt>
                <c:pt idx="4811">
                  <c:v>-10.059344460824425</c:v>
                </c:pt>
                <c:pt idx="4812">
                  <c:v>4.7725895038969277</c:v>
                </c:pt>
                <c:pt idx="4813">
                  <c:v>6.3279268355088059</c:v>
                </c:pt>
                <c:pt idx="4814">
                  <c:v>6.3279268355088059</c:v>
                </c:pt>
                <c:pt idx="4815">
                  <c:v>-4.3162298844286324</c:v>
                </c:pt>
                <c:pt idx="4816">
                  <c:v>4.7725895038969277</c:v>
                </c:pt>
                <c:pt idx="4817">
                  <c:v>-4.3162298844286324</c:v>
                </c:pt>
                <c:pt idx="4818">
                  <c:v>6.2029400586702756</c:v>
                </c:pt>
                <c:pt idx="4819">
                  <c:v>4.7725895038969277</c:v>
                </c:pt>
                <c:pt idx="4820">
                  <c:v>4.7725895038969277</c:v>
                </c:pt>
                <c:pt idx="4821">
                  <c:v>4.7725895038969277</c:v>
                </c:pt>
                <c:pt idx="4822">
                  <c:v>9.0606959316875546</c:v>
                </c:pt>
                <c:pt idx="4823">
                  <c:v>6.7414669864011465</c:v>
                </c:pt>
                <c:pt idx="4824">
                  <c:v>-7.379026071435861E-2</c:v>
                </c:pt>
                <c:pt idx="4825">
                  <c:v>4.7725895038969277</c:v>
                </c:pt>
                <c:pt idx="4826">
                  <c:v>6.3279268355088059</c:v>
                </c:pt>
                <c:pt idx="4827">
                  <c:v>4.7725895038969277</c:v>
                </c:pt>
                <c:pt idx="4828">
                  <c:v>6.9848931076097918</c:v>
                </c:pt>
                <c:pt idx="4829">
                  <c:v>16.34661183937164</c:v>
                </c:pt>
                <c:pt idx="4830">
                  <c:v>-1.8072776424132175</c:v>
                </c:pt>
                <c:pt idx="4831">
                  <c:v>-6.0732489820306386</c:v>
                </c:pt>
                <c:pt idx="4832">
                  <c:v>6.0732489820306386</c:v>
                </c:pt>
                <c:pt idx="4833">
                  <c:v>8.6923248994092006</c:v>
                </c:pt>
                <c:pt idx="4834">
                  <c:v>-11.268736919579066</c:v>
                </c:pt>
                <c:pt idx="4835">
                  <c:v>-9.2304207950923818</c:v>
                </c:pt>
                <c:pt idx="4836">
                  <c:v>4.7725895038969277</c:v>
                </c:pt>
                <c:pt idx="4837">
                  <c:v>8.3837042924740537</c:v>
                </c:pt>
                <c:pt idx="4838">
                  <c:v>4.3692338096657197</c:v>
                </c:pt>
                <c:pt idx="4839">
                  <c:v>6.0732489820306386</c:v>
                </c:pt>
                <c:pt idx="4840">
                  <c:v>-12.702894141119387</c:v>
                </c:pt>
                <c:pt idx="4841">
                  <c:v>6.3279268355088059</c:v>
                </c:pt>
                <c:pt idx="4842">
                  <c:v>-3.4724733460270056</c:v>
                </c:pt>
                <c:pt idx="4843">
                  <c:v>12.307011018304399</c:v>
                </c:pt>
                <c:pt idx="4844">
                  <c:v>4.7725895038969277</c:v>
                </c:pt>
                <c:pt idx="4845">
                  <c:v>4.7725895038969277</c:v>
                </c:pt>
                <c:pt idx="4846">
                  <c:v>-6.1951955487534605</c:v>
                </c:pt>
                <c:pt idx="4847">
                  <c:v>4.7548875021634691</c:v>
                </c:pt>
                <c:pt idx="4848">
                  <c:v>0</c:v>
                </c:pt>
                <c:pt idx="4849">
                  <c:v>-9.3822637581148367</c:v>
                </c:pt>
                <c:pt idx="4850">
                  <c:v>-0.78532861572760537</c:v>
                </c:pt>
                <c:pt idx="4851">
                  <c:v>6.9848931076097918</c:v>
                </c:pt>
                <c:pt idx="4852">
                  <c:v>8.3837042924740537</c:v>
                </c:pt>
                <c:pt idx="4853">
                  <c:v>4.7548875021634691</c:v>
                </c:pt>
                <c:pt idx="4854">
                  <c:v>4.7548875021634691</c:v>
                </c:pt>
                <c:pt idx="4855">
                  <c:v>4.7548875021634691</c:v>
                </c:pt>
                <c:pt idx="4856">
                  <c:v>4.7548875021634691</c:v>
                </c:pt>
                <c:pt idx="4857">
                  <c:v>4.3457748368417306</c:v>
                </c:pt>
                <c:pt idx="4858">
                  <c:v>-0.35049724708413305</c:v>
                </c:pt>
                <c:pt idx="4859">
                  <c:v>4.7548875021634691</c:v>
                </c:pt>
                <c:pt idx="4860">
                  <c:v>8.9464189597951567</c:v>
                </c:pt>
                <c:pt idx="4861">
                  <c:v>1.7925579201295234</c:v>
                </c:pt>
                <c:pt idx="4862">
                  <c:v>-12.208742403223331</c:v>
                </c:pt>
                <c:pt idx="4863">
                  <c:v>10.381542951184585</c:v>
                </c:pt>
                <c:pt idx="4864">
                  <c:v>10.381542951184585</c:v>
                </c:pt>
                <c:pt idx="4865">
                  <c:v>-14.081316989285773</c:v>
                </c:pt>
                <c:pt idx="4866">
                  <c:v>4.7548875021634691</c:v>
                </c:pt>
                <c:pt idx="4867">
                  <c:v>4.7548875021634691</c:v>
                </c:pt>
                <c:pt idx="4868">
                  <c:v>4.7548875021634691</c:v>
                </c:pt>
                <c:pt idx="4869">
                  <c:v>0.41443725169752488</c:v>
                </c:pt>
                <c:pt idx="4870">
                  <c:v>4.7548875021634691</c:v>
                </c:pt>
                <c:pt idx="4871">
                  <c:v>4.7548875021634691</c:v>
                </c:pt>
                <c:pt idx="4872">
                  <c:v>4.7548875021634691</c:v>
                </c:pt>
                <c:pt idx="4873">
                  <c:v>4.7548875021634691</c:v>
                </c:pt>
                <c:pt idx="4874">
                  <c:v>-9.0606959316875546</c:v>
                </c:pt>
                <c:pt idx="4875">
                  <c:v>4.7548875021634691</c:v>
                </c:pt>
                <c:pt idx="4876">
                  <c:v>5.2467419894135482E-2</c:v>
                </c:pt>
                <c:pt idx="4877">
                  <c:v>-13.316328677872624</c:v>
                </c:pt>
                <c:pt idx="4878">
                  <c:v>-9.2304207950923818</c:v>
                </c:pt>
                <c:pt idx="4879">
                  <c:v>8.8683081332894673</c:v>
                </c:pt>
                <c:pt idx="4880">
                  <c:v>-9.0606959316875546</c:v>
                </c:pt>
                <c:pt idx="4881">
                  <c:v>0.19341719197789201</c:v>
                </c:pt>
                <c:pt idx="4882">
                  <c:v>-9.6438561897747253</c:v>
                </c:pt>
                <c:pt idx="4883">
                  <c:v>-9.3516754382814149</c:v>
                </c:pt>
                <c:pt idx="4884">
                  <c:v>12.036402593593708</c:v>
                </c:pt>
                <c:pt idx="4885">
                  <c:v>0.22325019830498902</c:v>
                </c:pt>
                <c:pt idx="4886">
                  <c:v>7.7981425671685423E-2</c:v>
                </c:pt>
                <c:pt idx="4887">
                  <c:v>-9.6438561897747253</c:v>
                </c:pt>
                <c:pt idx="4888">
                  <c:v>-19.778496951616692</c:v>
                </c:pt>
                <c:pt idx="4889">
                  <c:v>1.2007450055513721E-3</c:v>
                </c:pt>
                <c:pt idx="4890">
                  <c:v>-0.43483303571472554</c:v>
                </c:pt>
                <c:pt idx="4891">
                  <c:v>2.842749768825046E-3</c:v>
                </c:pt>
                <c:pt idx="4892">
                  <c:v>-1.4474043304667588</c:v>
                </c:pt>
                <c:pt idx="4893">
                  <c:v>1.3679833661631511</c:v>
                </c:pt>
                <c:pt idx="4894">
                  <c:v>-10.703038388986418</c:v>
                </c:pt>
                <c:pt idx="4895">
                  <c:v>11.759472121202835</c:v>
                </c:pt>
                <c:pt idx="4896">
                  <c:v>-1.581051484746231E-2</c:v>
                </c:pt>
                <c:pt idx="4897">
                  <c:v>-2.0163018123291008</c:v>
                </c:pt>
                <c:pt idx="4898">
                  <c:v>0.23703724561911824</c:v>
                </c:pt>
                <c:pt idx="4899">
                  <c:v>-9.2304207950923818</c:v>
                </c:pt>
                <c:pt idx="4900">
                  <c:v>-13.636360283480883</c:v>
                </c:pt>
                <c:pt idx="4901">
                  <c:v>2.907050886152641</c:v>
                </c:pt>
                <c:pt idx="4902">
                  <c:v>-5.3457748368417297</c:v>
                </c:pt>
                <c:pt idx="4903">
                  <c:v>9.0083989245318379E-4</c:v>
                </c:pt>
                <c:pt idx="4904">
                  <c:v>4.7548875021634691</c:v>
                </c:pt>
                <c:pt idx="4905">
                  <c:v>4.7548875021634691</c:v>
                </c:pt>
                <c:pt idx="4906">
                  <c:v>4.7548875021634691</c:v>
                </c:pt>
                <c:pt idx="4907">
                  <c:v>4.7548875021634691</c:v>
                </c:pt>
                <c:pt idx="4908">
                  <c:v>-0.19342893834792727</c:v>
                </c:pt>
                <c:pt idx="4909">
                  <c:v>2.842749768825046E-3</c:v>
                </c:pt>
                <c:pt idx="4910">
                  <c:v>-0.35049724708413305</c:v>
                </c:pt>
                <c:pt idx="4911">
                  <c:v>-2.0163018123291008</c:v>
                </c:pt>
                <c:pt idx="4912">
                  <c:v>2.8744691179161412</c:v>
                </c:pt>
                <c:pt idx="4913">
                  <c:v>-8.6438561897747253</c:v>
                </c:pt>
                <c:pt idx="4914">
                  <c:v>-5.9228321394775394</c:v>
                </c:pt>
                <c:pt idx="4915">
                  <c:v>-8.6438561897747253</c:v>
                </c:pt>
                <c:pt idx="4916">
                  <c:v>-5.9228321394775394</c:v>
                </c:pt>
                <c:pt idx="4917">
                  <c:v>-8.6438561897747253</c:v>
                </c:pt>
                <c:pt idx="4918">
                  <c:v>0.61667136044849424</c:v>
                </c:pt>
                <c:pt idx="4919">
                  <c:v>-8.6438561897747253</c:v>
                </c:pt>
                <c:pt idx="4920">
                  <c:v>-5.9228321394775394</c:v>
                </c:pt>
                <c:pt idx="4921">
                  <c:v>-13.268395793556557</c:v>
                </c:pt>
                <c:pt idx="4922">
                  <c:v>-11.786814143616768</c:v>
                </c:pt>
                <c:pt idx="4923">
                  <c:v>11.916999049082808</c:v>
                </c:pt>
                <c:pt idx="4924">
                  <c:v>-5.9228321394775394</c:v>
                </c:pt>
                <c:pt idx="4925">
                  <c:v>-3.3194428314977684</c:v>
                </c:pt>
                <c:pt idx="4926">
                  <c:v>-2.6099717572860601E-2</c:v>
                </c:pt>
                <c:pt idx="4927">
                  <c:v>-2.4146087331702266E-2</c:v>
                </c:pt>
                <c:pt idx="4928">
                  <c:v>-11.989749275462135</c:v>
                </c:pt>
                <c:pt idx="4929">
                  <c:v>-2.5829607034790949</c:v>
                </c:pt>
                <c:pt idx="4930">
                  <c:v>-1.1154309957125745</c:v>
                </c:pt>
                <c:pt idx="4931">
                  <c:v>-11.582612451267021</c:v>
                </c:pt>
                <c:pt idx="4932">
                  <c:v>-7.6486571760385464</c:v>
                </c:pt>
                <c:pt idx="4933">
                  <c:v>-0.84764966503005046</c:v>
                </c:pt>
                <c:pt idx="4934">
                  <c:v>-1.2939055707497775E-2</c:v>
                </c:pt>
                <c:pt idx="4935">
                  <c:v>9.2304207950923818</c:v>
                </c:pt>
                <c:pt idx="4936">
                  <c:v>11.8663774174182</c:v>
                </c:pt>
                <c:pt idx="4937">
                  <c:v>-8.3822637581148367</c:v>
                </c:pt>
                <c:pt idx="4938">
                  <c:v>-6.9108925261660152</c:v>
                </c:pt>
                <c:pt idx="4939">
                  <c:v>-3.1478231473167986E-2</c:v>
                </c:pt>
                <c:pt idx="4940">
                  <c:v>-12.10339709935112</c:v>
                </c:pt>
                <c:pt idx="4941">
                  <c:v>-5.1494226265728542E-3</c:v>
                </c:pt>
                <c:pt idx="4942">
                  <c:v>1.8059129478836977</c:v>
                </c:pt>
                <c:pt idx="4943">
                  <c:v>1.0588886797044843</c:v>
                </c:pt>
                <c:pt idx="4944">
                  <c:v>-3.6987761895152791</c:v>
                </c:pt>
                <c:pt idx="4945">
                  <c:v>15.666233250818673</c:v>
                </c:pt>
                <c:pt idx="4946">
                  <c:v>-3.6707645330948795</c:v>
                </c:pt>
                <c:pt idx="4947">
                  <c:v>7.0660891904577738</c:v>
                </c:pt>
                <c:pt idx="4948">
                  <c:v>-1.5234717904346033</c:v>
                </c:pt>
                <c:pt idx="4949">
                  <c:v>-7.0660891904577721</c:v>
                </c:pt>
                <c:pt idx="4950">
                  <c:v>-0.66172360431351163</c:v>
                </c:pt>
                <c:pt idx="4951">
                  <c:v>0.16397573511112581</c:v>
                </c:pt>
                <c:pt idx="4952">
                  <c:v>-7.9580560729164376E-2</c:v>
                </c:pt>
                <c:pt idx="4953">
                  <c:v>0</c:v>
                </c:pt>
                <c:pt idx="4954">
                  <c:v>-4.3692338096657197</c:v>
                </c:pt>
                <c:pt idx="4955">
                  <c:v>12.167627216919835</c:v>
                </c:pt>
                <c:pt idx="4956">
                  <c:v>15.263489285553872</c:v>
                </c:pt>
                <c:pt idx="4957">
                  <c:v>-6.3775910433314695E-2</c:v>
                </c:pt>
                <c:pt idx="4958">
                  <c:v>0.56768031904890748</c:v>
                </c:pt>
                <c:pt idx="4959">
                  <c:v>10.45189794595189</c:v>
                </c:pt>
                <c:pt idx="4960">
                  <c:v>10.759610821875045</c:v>
                </c:pt>
                <c:pt idx="4961">
                  <c:v>0.91511110241348725</c:v>
                </c:pt>
                <c:pt idx="4962">
                  <c:v>9.0597950917951025</c:v>
                </c:pt>
                <c:pt idx="4963">
                  <c:v>8.0606959316875546</c:v>
                </c:pt>
                <c:pt idx="4964">
                  <c:v>0.41743201441922689</c:v>
                </c:pt>
                <c:pt idx="4965">
                  <c:v>6.3279268355088059</c:v>
                </c:pt>
                <c:pt idx="4966">
                  <c:v>-0.35049724708413305</c:v>
                </c:pt>
                <c:pt idx="4967">
                  <c:v>-9.0597950917951025</c:v>
                </c:pt>
                <c:pt idx="4968">
                  <c:v>-8.6438561897747253</c:v>
                </c:pt>
                <c:pt idx="4969">
                  <c:v>-8.6438561897747253</c:v>
                </c:pt>
                <c:pt idx="4970">
                  <c:v>0.85540485628921892</c:v>
                </c:pt>
                <c:pt idx="4971">
                  <c:v>-3.6707645330948795</c:v>
                </c:pt>
                <c:pt idx="4972">
                  <c:v>-7.6486571760385464</c:v>
                </c:pt>
                <c:pt idx="4973">
                  <c:v>8.8683081332894673</c:v>
                </c:pt>
                <c:pt idx="4974">
                  <c:v>-7.6486571760385464</c:v>
                </c:pt>
                <c:pt idx="4975">
                  <c:v>-3.3194428314977684</c:v>
                </c:pt>
                <c:pt idx="4976">
                  <c:v>-0.47544901597466571</c:v>
                </c:pt>
                <c:pt idx="4977">
                  <c:v>-4.4316839863662389</c:v>
                </c:pt>
                <c:pt idx="4978">
                  <c:v>-0.4911142000057695</c:v>
                </c:pt>
                <c:pt idx="4979">
                  <c:v>-2.8901704328210096</c:v>
                </c:pt>
                <c:pt idx="4980">
                  <c:v>0.78237971131509088</c:v>
                </c:pt>
                <c:pt idx="4981">
                  <c:v>9.0606959316875546</c:v>
                </c:pt>
                <c:pt idx="4982">
                  <c:v>2.4010683149728562</c:v>
                </c:pt>
                <c:pt idx="4983">
                  <c:v>5.6583528366367826E-2</c:v>
                </c:pt>
                <c:pt idx="4984">
                  <c:v>5.6583528366367826E-2</c:v>
                </c:pt>
                <c:pt idx="4985">
                  <c:v>-0.11734472446080436</c:v>
                </c:pt>
                <c:pt idx="4986">
                  <c:v>5.6583528366367826E-2</c:v>
                </c:pt>
                <c:pt idx="4987">
                  <c:v>12.036288107616512</c:v>
                </c:pt>
                <c:pt idx="4988">
                  <c:v>5.6583528366367826E-2</c:v>
                </c:pt>
                <c:pt idx="4989">
                  <c:v>5.6583528366367826E-2</c:v>
                </c:pt>
                <c:pt idx="4990">
                  <c:v>5.4447784022376197E-2</c:v>
                </c:pt>
                <c:pt idx="4991">
                  <c:v>-13.56672796318699</c:v>
                </c:pt>
                <c:pt idx="4992">
                  <c:v>-3.0191970940933825</c:v>
                </c:pt>
                <c:pt idx="4993">
                  <c:v>9.229619965185119</c:v>
                </c:pt>
                <c:pt idx="4994">
                  <c:v>-10.307200809140809</c:v>
                </c:pt>
                <c:pt idx="4995">
                  <c:v>-10.582769240382088</c:v>
                </c:pt>
                <c:pt idx="4996">
                  <c:v>-10.518980929170402</c:v>
                </c:pt>
                <c:pt idx="4997">
                  <c:v>-1.8570795923860401</c:v>
                </c:pt>
                <c:pt idx="4998">
                  <c:v>2.9673953345680721</c:v>
                </c:pt>
                <c:pt idx="4999">
                  <c:v>4.0583287582442207</c:v>
                </c:pt>
                <c:pt idx="5000">
                  <c:v>-7.0660891904577721</c:v>
                </c:pt>
                <c:pt idx="5001">
                  <c:v>1.9892469437031255</c:v>
                </c:pt>
                <c:pt idx="5002">
                  <c:v>0.69707286704269344</c:v>
                </c:pt>
                <c:pt idx="5003">
                  <c:v>-11.485493915223493</c:v>
                </c:pt>
                <c:pt idx="5004">
                  <c:v>10.583082767502933</c:v>
                </c:pt>
                <c:pt idx="5005">
                  <c:v>-10.966265102877133</c:v>
                </c:pt>
                <c:pt idx="5006">
                  <c:v>-0.34206308519275075</c:v>
                </c:pt>
                <c:pt idx="5007">
                  <c:v>7.4934789811563522</c:v>
                </c:pt>
                <c:pt idx="5008">
                  <c:v>-14.666260994509463</c:v>
                </c:pt>
                <c:pt idx="5009">
                  <c:v>3.1017896227494406</c:v>
                </c:pt>
                <c:pt idx="5010">
                  <c:v>8.3822637581148385</c:v>
                </c:pt>
                <c:pt idx="5011">
                  <c:v>-12.208742403223331</c:v>
                </c:pt>
                <c:pt idx="5012">
                  <c:v>-4.3692338096657197</c:v>
                </c:pt>
                <c:pt idx="5013">
                  <c:v>10.451554569765362</c:v>
                </c:pt>
                <c:pt idx="5014">
                  <c:v>-10.147204924942228</c:v>
                </c:pt>
                <c:pt idx="5015">
                  <c:v>-10.866506212226202</c:v>
                </c:pt>
                <c:pt idx="5016">
                  <c:v>4.7725895038969277</c:v>
                </c:pt>
                <c:pt idx="5017">
                  <c:v>0.26255438751597671</c:v>
                </c:pt>
                <c:pt idx="5018">
                  <c:v>7.0660891904577738</c:v>
                </c:pt>
                <c:pt idx="5019">
                  <c:v>-8.3837042924740537</c:v>
                </c:pt>
                <c:pt idx="5020">
                  <c:v>7.3249305830488858</c:v>
                </c:pt>
                <c:pt idx="5021">
                  <c:v>0.16227142889887683</c:v>
                </c:pt>
                <c:pt idx="5022">
                  <c:v>-3.4048225664367799</c:v>
                </c:pt>
                <c:pt idx="5023">
                  <c:v>-10.703326841459814</c:v>
                </c:pt>
                <c:pt idx="5024">
                  <c:v>0.99640075894593194</c:v>
                </c:pt>
                <c:pt idx="5025">
                  <c:v>-9.6438561897747253</c:v>
                </c:pt>
                <c:pt idx="5026">
                  <c:v>8.0624959257337636</c:v>
                </c:pt>
                <c:pt idx="5027">
                  <c:v>7.0660891904577738</c:v>
                </c:pt>
                <c:pt idx="5028">
                  <c:v>5.4447784022376197E-2</c:v>
                </c:pt>
                <c:pt idx="5029">
                  <c:v>7.6486571760385464</c:v>
                </c:pt>
                <c:pt idx="5030">
                  <c:v>5.6583528366367826E-2</c:v>
                </c:pt>
                <c:pt idx="5031">
                  <c:v>-9.2304207950923818</c:v>
                </c:pt>
                <c:pt idx="5032">
                  <c:v>-9.2304207950923818</c:v>
                </c:pt>
                <c:pt idx="5033">
                  <c:v>0.46948528330122019</c:v>
                </c:pt>
                <c:pt idx="5034">
                  <c:v>0.84867598166322289</c:v>
                </c:pt>
                <c:pt idx="5035">
                  <c:v>0.85626452253855045</c:v>
                </c:pt>
                <c:pt idx="5036">
                  <c:v>0.8468432119385797</c:v>
                </c:pt>
                <c:pt idx="5037">
                  <c:v>12.827078013830494</c:v>
                </c:pt>
                <c:pt idx="5038">
                  <c:v>0.84867598166322289</c:v>
                </c:pt>
                <c:pt idx="5039">
                  <c:v>-8.3837042924740537</c:v>
                </c:pt>
                <c:pt idx="5040">
                  <c:v>-0.35049724708413305</c:v>
                </c:pt>
                <c:pt idx="5041">
                  <c:v>-5.9228321394775394</c:v>
                </c:pt>
                <c:pt idx="5042">
                  <c:v>9.9667457608995313</c:v>
                </c:pt>
                <c:pt idx="5043">
                  <c:v>-0.78629330652977436</c:v>
                </c:pt>
                <c:pt idx="5044">
                  <c:v>-8.6438561897747253</c:v>
                </c:pt>
                <c:pt idx="5045">
                  <c:v>-9.6450579349844787</c:v>
                </c:pt>
                <c:pt idx="5046">
                  <c:v>7.6462586799900292</c:v>
                </c:pt>
                <c:pt idx="5047">
                  <c:v>-5.9228321394775394</c:v>
                </c:pt>
                <c:pt idx="5048">
                  <c:v>-5.9228321394775394</c:v>
                </c:pt>
                <c:pt idx="5049">
                  <c:v>-8.6438561897747253</c:v>
                </c:pt>
                <c:pt idx="5050">
                  <c:v>-5.9228321394775394</c:v>
                </c:pt>
                <c:pt idx="5051">
                  <c:v>-9.5196362528432132</c:v>
                </c:pt>
                <c:pt idx="5052">
                  <c:v>-8.6108570713243822</c:v>
                </c:pt>
                <c:pt idx="5053">
                  <c:v>6.8171502641579243E-2</c:v>
                </c:pt>
                <c:pt idx="5054">
                  <c:v>0</c:v>
                </c:pt>
                <c:pt idx="5055">
                  <c:v>10.518653155673389</c:v>
                </c:pt>
                <c:pt idx="5056">
                  <c:v>-6.0732489820306386</c:v>
                </c:pt>
                <c:pt idx="5057">
                  <c:v>-10.059344460824425</c:v>
                </c:pt>
                <c:pt idx="5058">
                  <c:v>8.8683081332894673</c:v>
                </c:pt>
                <c:pt idx="5059">
                  <c:v>9.0597950917951025</c:v>
                </c:pt>
                <c:pt idx="5060">
                  <c:v>-11.518653155673389</c:v>
                </c:pt>
                <c:pt idx="5061">
                  <c:v>10.965784284662087</c:v>
                </c:pt>
                <c:pt idx="5062">
                  <c:v>-0.22963087381990183</c:v>
                </c:pt>
                <c:pt idx="5063">
                  <c:v>-0.24747675277347464</c:v>
                </c:pt>
                <c:pt idx="5064">
                  <c:v>9.8667637673533513</c:v>
                </c:pt>
                <c:pt idx="5065">
                  <c:v>4.2130212101581925</c:v>
                </c:pt>
                <c:pt idx="5066">
                  <c:v>-10.703038388986418</c:v>
                </c:pt>
                <c:pt idx="5067">
                  <c:v>-1.7549806244366313E-2</c:v>
                </c:pt>
                <c:pt idx="5068">
                  <c:v>6.0732489820306386</c:v>
                </c:pt>
                <c:pt idx="5069">
                  <c:v>-0.1816068064899479</c:v>
                </c:pt>
                <c:pt idx="5070">
                  <c:v>-14.550786859688905</c:v>
                </c:pt>
                <c:pt idx="5071">
                  <c:v>0.27563444261342734</c:v>
                </c:pt>
                <c:pt idx="5072">
                  <c:v>1.9976015039514834</c:v>
                </c:pt>
                <c:pt idx="5073">
                  <c:v>-0.26303440583379378</c:v>
                </c:pt>
                <c:pt idx="5074">
                  <c:v>4.7548875021634691</c:v>
                </c:pt>
                <c:pt idx="5075">
                  <c:v>0.16438681790088258</c:v>
                </c:pt>
                <c:pt idx="5076">
                  <c:v>0.19264507794239583</c:v>
                </c:pt>
                <c:pt idx="5077">
                  <c:v>-0.13916274767162573</c:v>
                </c:pt>
                <c:pt idx="5078">
                  <c:v>-14.995561070511643</c:v>
                </c:pt>
                <c:pt idx="5079">
                  <c:v>-0.45035651848706054</c:v>
                </c:pt>
                <c:pt idx="5080">
                  <c:v>-7.6486571760385464</c:v>
                </c:pt>
                <c:pt idx="5081">
                  <c:v>-0.15954585566231319</c:v>
                </c:pt>
                <c:pt idx="5082">
                  <c:v>-0.11189288007089739</c:v>
                </c:pt>
                <c:pt idx="5083">
                  <c:v>-0.52242103465244349</c:v>
                </c:pt>
                <c:pt idx="5084">
                  <c:v>-0.26546114322833364</c:v>
                </c:pt>
                <c:pt idx="5085">
                  <c:v>0.19472839244288498</c:v>
                </c:pt>
                <c:pt idx="5086">
                  <c:v>-7.6757198984037905E-2</c:v>
                </c:pt>
                <c:pt idx="5087">
                  <c:v>0.29361769886398492</c:v>
                </c:pt>
                <c:pt idx="5088">
                  <c:v>0.40901730259301988</c:v>
                </c:pt>
                <c:pt idx="5089">
                  <c:v>1.5353317329965561</c:v>
                </c:pt>
                <c:pt idx="5090">
                  <c:v>-4.3422280291128684E-2</c:v>
                </c:pt>
                <c:pt idx="5091">
                  <c:v>-3.7135027990642896E-3</c:v>
                </c:pt>
                <c:pt idx="5092">
                  <c:v>0.267695783203657</c:v>
                </c:pt>
                <c:pt idx="5093">
                  <c:v>0.86569890828840934</c:v>
                </c:pt>
                <c:pt idx="5094">
                  <c:v>0</c:v>
                </c:pt>
                <c:pt idx="5095">
                  <c:v>0.20287181978964405</c:v>
                </c:pt>
                <c:pt idx="5096">
                  <c:v>-8.2936340982071852E-2</c:v>
                </c:pt>
                <c:pt idx="5097">
                  <c:v>8.0624959257337636</c:v>
                </c:pt>
                <c:pt idx="5098">
                  <c:v>12.786882193664699</c:v>
                </c:pt>
                <c:pt idx="5099">
                  <c:v>-5.0085231436309351E-2</c:v>
                </c:pt>
                <c:pt idx="5100">
                  <c:v>-0.21651769574608376</c:v>
                </c:pt>
                <c:pt idx="5101">
                  <c:v>7.0660891904577738</c:v>
                </c:pt>
                <c:pt idx="5102">
                  <c:v>-8.0668559874599352E-2</c:v>
                </c:pt>
                <c:pt idx="5103">
                  <c:v>0.82114422694720068</c:v>
                </c:pt>
                <c:pt idx="5104">
                  <c:v>9.4852086634388197E-3</c:v>
                </c:pt>
                <c:pt idx="5105">
                  <c:v>-6.6946525740082885E-3</c:v>
                </c:pt>
                <c:pt idx="5106">
                  <c:v>0.39231742277876031</c:v>
                </c:pt>
                <c:pt idx="5107">
                  <c:v>-13.380911949563341</c:v>
                </c:pt>
                <c:pt idx="5108">
                  <c:v>0.41127723085340012</c:v>
                </c:pt>
                <c:pt idx="5109">
                  <c:v>0.16824740647381653</c:v>
                </c:pt>
                <c:pt idx="5110">
                  <c:v>3.9138393906958314E-2</c:v>
                </c:pt>
                <c:pt idx="5111">
                  <c:v>-0.23896340083071529</c:v>
                </c:pt>
                <c:pt idx="5112">
                  <c:v>-2.81854149540018E-2</c:v>
                </c:pt>
                <c:pt idx="5113">
                  <c:v>3.1026895620624322E-2</c:v>
                </c:pt>
                <c:pt idx="5114">
                  <c:v>0.51457317282975856</c:v>
                </c:pt>
                <c:pt idx="5115">
                  <c:v>-0.2880421007349524</c:v>
                </c:pt>
                <c:pt idx="5116">
                  <c:v>-0.33342373372519191</c:v>
                </c:pt>
                <c:pt idx="5117">
                  <c:v>-13.287808556012996</c:v>
                </c:pt>
                <c:pt idx="5118">
                  <c:v>-7.6486571760385464</c:v>
                </c:pt>
                <c:pt idx="5119">
                  <c:v>4.6293652273934859E-2</c:v>
                </c:pt>
                <c:pt idx="5120">
                  <c:v>2.931222754918819</c:v>
                </c:pt>
                <c:pt idx="5121">
                  <c:v>-0.29956028185890782</c:v>
                </c:pt>
                <c:pt idx="5122">
                  <c:v>-2.178758071151536</c:v>
                </c:pt>
                <c:pt idx="5123">
                  <c:v>-1.1237353684222451</c:v>
                </c:pt>
                <c:pt idx="5124">
                  <c:v>-5.8893689053568565E-2</c:v>
                </c:pt>
                <c:pt idx="5125">
                  <c:v>-0.30116953472056529</c:v>
                </c:pt>
                <c:pt idx="5126">
                  <c:v>-1.0972972013549147</c:v>
                </c:pt>
                <c:pt idx="5127">
                  <c:v>-10.059795091795101</c:v>
                </c:pt>
                <c:pt idx="5128">
                  <c:v>2.126439711195264</c:v>
                </c:pt>
                <c:pt idx="5129">
                  <c:v>8.1993372197307651E-2</c:v>
                </c:pt>
                <c:pt idx="5130">
                  <c:v>0.58496250072115619</c:v>
                </c:pt>
                <c:pt idx="5131">
                  <c:v>-0.43471986514054356</c:v>
                </c:pt>
                <c:pt idx="5132">
                  <c:v>-0.19148114480876</c:v>
                </c:pt>
                <c:pt idx="5133">
                  <c:v>3.3741243060127912</c:v>
                </c:pt>
                <c:pt idx="5134">
                  <c:v>-0.27830116248710468</c:v>
                </c:pt>
                <c:pt idx="5135">
                  <c:v>-5.2851882265735166E-2</c:v>
                </c:pt>
                <c:pt idx="5136">
                  <c:v>-3.1302502949167614</c:v>
                </c:pt>
                <c:pt idx="5137">
                  <c:v>0.29956028185890793</c:v>
                </c:pt>
                <c:pt idx="5138">
                  <c:v>11.518489240994933</c:v>
                </c:pt>
                <c:pt idx="5139">
                  <c:v>6.4955441840769831E-2</c:v>
                </c:pt>
                <c:pt idx="5140">
                  <c:v>2.7987987959158804</c:v>
                </c:pt>
                <c:pt idx="5141">
                  <c:v>-1.1152460459284643</c:v>
                </c:pt>
                <c:pt idx="5142">
                  <c:v>-0.77554805648525782</c:v>
                </c:pt>
                <c:pt idx="5143">
                  <c:v>0.2439255828860894</c:v>
                </c:pt>
                <c:pt idx="5144">
                  <c:v>0</c:v>
                </c:pt>
                <c:pt idx="5145">
                  <c:v>0.98657948423767827</c:v>
                </c:pt>
                <c:pt idx="5146">
                  <c:v>0.13750352374993502</c:v>
                </c:pt>
                <c:pt idx="5147">
                  <c:v>-3.3683126256288699E-2</c:v>
                </c:pt>
                <c:pt idx="5148">
                  <c:v>0.3322700391088213</c:v>
                </c:pt>
                <c:pt idx="5149">
                  <c:v>-1.3056152825446388E-2</c:v>
                </c:pt>
                <c:pt idx="5150">
                  <c:v>5.914788604847989E-2</c:v>
                </c:pt>
                <c:pt idx="5151">
                  <c:v>8.3837042924740537</c:v>
                </c:pt>
                <c:pt idx="5152">
                  <c:v>2.2179050303441339</c:v>
                </c:pt>
                <c:pt idx="5153">
                  <c:v>0.65207669657969314</c:v>
                </c:pt>
                <c:pt idx="5154">
                  <c:v>4.9295750097119395</c:v>
                </c:pt>
                <c:pt idx="5155">
                  <c:v>14.55076682267522</c:v>
                </c:pt>
                <c:pt idx="5156">
                  <c:v>1.462000978249431</c:v>
                </c:pt>
                <c:pt idx="5157">
                  <c:v>1.6225848579245603</c:v>
                </c:pt>
                <c:pt idx="5158">
                  <c:v>5.153030064008178E-2</c:v>
                </c:pt>
                <c:pt idx="5159">
                  <c:v>-8.0624959257337636</c:v>
                </c:pt>
                <c:pt idx="5160">
                  <c:v>-4.7742953602538929</c:v>
                </c:pt>
                <c:pt idx="5161">
                  <c:v>-1.3256739847182104</c:v>
                </c:pt>
                <c:pt idx="5162">
                  <c:v>0.55254102302877894</c:v>
                </c:pt>
                <c:pt idx="5163">
                  <c:v>0.39980298558368343</c:v>
                </c:pt>
                <c:pt idx="5164">
                  <c:v>0.45802066982958983</c:v>
                </c:pt>
                <c:pt idx="5165">
                  <c:v>0.1985456793820804</c:v>
                </c:pt>
                <c:pt idx="5166">
                  <c:v>5.6583528366367514E-2</c:v>
                </c:pt>
                <c:pt idx="5167">
                  <c:v>0.12029423371771204</c:v>
                </c:pt>
                <c:pt idx="5168">
                  <c:v>-0.68410714701913089</c:v>
                </c:pt>
                <c:pt idx="5169">
                  <c:v>0.51019473231918377</c:v>
                </c:pt>
                <c:pt idx="5170">
                  <c:v>-0.26303440583379378</c:v>
                </c:pt>
                <c:pt idx="5171">
                  <c:v>0.68596581940463208</c:v>
                </c:pt>
                <c:pt idx="5172">
                  <c:v>-0.10584508762992367</c:v>
                </c:pt>
                <c:pt idx="5173">
                  <c:v>-0.32120836674028824</c:v>
                </c:pt>
                <c:pt idx="5174">
                  <c:v>7.0660891904577738</c:v>
                </c:pt>
                <c:pt idx="5175">
                  <c:v>9.0597950917951025</c:v>
                </c:pt>
                <c:pt idx="5176">
                  <c:v>-8.6462586799900301</c:v>
                </c:pt>
                <c:pt idx="5177">
                  <c:v>-0.50915967664339379</c:v>
                </c:pt>
                <c:pt idx="5178">
                  <c:v>-8.5961897561444101</c:v>
                </c:pt>
                <c:pt idx="5179">
                  <c:v>6.0732489820306386</c:v>
                </c:pt>
                <c:pt idx="5180">
                  <c:v>-10.703038388986418</c:v>
                </c:pt>
                <c:pt idx="5181">
                  <c:v>9.3815429511845849</c:v>
                </c:pt>
                <c:pt idx="5182">
                  <c:v>-4.7778886249779022</c:v>
                </c:pt>
                <c:pt idx="5183">
                  <c:v>-9.8667637673533513</c:v>
                </c:pt>
                <c:pt idx="5184">
                  <c:v>-3.9696263509564811</c:v>
                </c:pt>
                <c:pt idx="5185">
                  <c:v>-13.904415102592719</c:v>
                </c:pt>
                <c:pt idx="5186">
                  <c:v>-9.0606959316875546</c:v>
                </c:pt>
                <c:pt idx="5187">
                  <c:v>-11.059344460824425</c:v>
                </c:pt>
                <c:pt idx="5188">
                  <c:v>-12.248915863856213</c:v>
                </c:pt>
                <c:pt idx="5189">
                  <c:v>0.71168618571784814</c:v>
                </c:pt>
                <c:pt idx="5190">
                  <c:v>-1.7600492072792473</c:v>
                </c:pt>
                <c:pt idx="5191">
                  <c:v>-1.3112016882943036</c:v>
                </c:pt>
                <c:pt idx="5192">
                  <c:v>10.307200809140809</c:v>
                </c:pt>
                <c:pt idx="5193">
                  <c:v>-0.46234321405720069</c:v>
                </c:pt>
                <c:pt idx="5194">
                  <c:v>2.7167210888920343</c:v>
                </c:pt>
                <c:pt idx="5195">
                  <c:v>0.32120836674028841</c:v>
                </c:pt>
                <c:pt idx="5196">
                  <c:v>-0.38994651831601329</c:v>
                </c:pt>
                <c:pt idx="5197">
                  <c:v>15.738382585453175</c:v>
                </c:pt>
                <c:pt idx="5198">
                  <c:v>-9.229619965185119</c:v>
                </c:pt>
                <c:pt idx="5199">
                  <c:v>-9.9667457608995313</c:v>
                </c:pt>
                <c:pt idx="5200">
                  <c:v>-12.248817059278503</c:v>
                </c:pt>
                <c:pt idx="5201">
                  <c:v>-12.188176705998536</c:v>
                </c:pt>
                <c:pt idx="5202">
                  <c:v>11.613482540731207</c:v>
                </c:pt>
                <c:pt idx="5203">
                  <c:v>0.65883653551857435</c:v>
                </c:pt>
                <c:pt idx="5204">
                  <c:v>3.1990114244437352E-2</c:v>
                </c:pt>
                <c:pt idx="5205">
                  <c:v>11.381002109550927</c:v>
                </c:pt>
                <c:pt idx="5206">
                  <c:v>0</c:v>
                </c:pt>
                <c:pt idx="5207">
                  <c:v>-11.344665782303407</c:v>
                </c:pt>
                <c:pt idx="5208">
                  <c:v>10.366686485183465</c:v>
                </c:pt>
                <c:pt idx="5209">
                  <c:v>1.0263841857935203</c:v>
                </c:pt>
                <c:pt idx="5210">
                  <c:v>-10.229619965185119</c:v>
                </c:pt>
                <c:pt idx="5211">
                  <c:v>7.0660891904577738</c:v>
                </c:pt>
                <c:pt idx="5212">
                  <c:v>8.6450579349844769</c:v>
                </c:pt>
                <c:pt idx="5213">
                  <c:v>-15.720680692323013</c:v>
                </c:pt>
                <c:pt idx="5214">
                  <c:v>8.6450579349844769</c:v>
                </c:pt>
                <c:pt idx="5215">
                  <c:v>2.9429338285551943</c:v>
                </c:pt>
                <c:pt idx="5216">
                  <c:v>2.5849625007211561</c:v>
                </c:pt>
                <c:pt idx="5217">
                  <c:v>3.8339241300723184</c:v>
                </c:pt>
                <c:pt idx="5218">
                  <c:v>-1.1068755841315154</c:v>
                </c:pt>
                <c:pt idx="5219">
                  <c:v>0.23703919730084938</c:v>
                </c:pt>
                <c:pt idx="5220">
                  <c:v>1.2499782530083476</c:v>
                </c:pt>
                <c:pt idx="5221">
                  <c:v>-0.24230296424970732</c:v>
                </c:pt>
                <c:pt idx="5222">
                  <c:v>-0.41503749927884365</c:v>
                </c:pt>
                <c:pt idx="5223">
                  <c:v>-8.6462586799900301</c:v>
                </c:pt>
                <c:pt idx="5224">
                  <c:v>-0.16812275880832692</c:v>
                </c:pt>
                <c:pt idx="5225">
                  <c:v>-0.18442457113742763</c:v>
                </c:pt>
                <c:pt idx="5226">
                  <c:v>-1.9402937538757323</c:v>
                </c:pt>
                <c:pt idx="5227">
                  <c:v>0.1398576635829607</c:v>
                </c:pt>
                <c:pt idx="5228">
                  <c:v>12.989690152250811</c:v>
                </c:pt>
                <c:pt idx="5229">
                  <c:v>-0.52083216330144055</c:v>
                </c:pt>
                <c:pt idx="5230">
                  <c:v>-1.3533698136009031</c:v>
                </c:pt>
                <c:pt idx="5231">
                  <c:v>-0.3249621549769956</c:v>
                </c:pt>
                <c:pt idx="5232">
                  <c:v>-0.5884684442226914</c:v>
                </c:pt>
                <c:pt idx="5233">
                  <c:v>-7.4638800892755708E-2</c:v>
                </c:pt>
                <c:pt idx="5234">
                  <c:v>1.892054667484999</c:v>
                </c:pt>
                <c:pt idx="5235">
                  <c:v>-0.10859256143703823</c:v>
                </c:pt>
                <c:pt idx="5236">
                  <c:v>1.7102748092054929</c:v>
                </c:pt>
                <c:pt idx="5237">
                  <c:v>-7.6486571760385464</c:v>
                </c:pt>
                <c:pt idx="5238">
                  <c:v>-0.34792330342030708</c:v>
                </c:pt>
                <c:pt idx="5239">
                  <c:v>-9.5196362528432132</c:v>
                </c:pt>
                <c:pt idx="5240">
                  <c:v>9.7598881832218343</c:v>
                </c:pt>
                <c:pt idx="5241">
                  <c:v>0.74723392962003321</c:v>
                </c:pt>
                <c:pt idx="5242">
                  <c:v>0.19341719197789201</c:v>
                </c:pt>
                <c:pt idx="5243">
                  <c:v>0.12101540096136615</c:v>
                </c:pt>
                <c:pt idx="5244">
                  <c:v>-1.7858751946471525</c:v>
                </c:pt>
                <c:pt idx="5245">
                  <c:v>-6.2931255726456414E-2</c:v>
                </c:pt>
                <c:pt idx="5246">
                  <c:v>-5.4447784022376627E-2</c:v>
                </c:pt>
                <c:pt idx="5247">
                  <c:v>-5.5579954531208875</c:v>
                </c:pt>
                <c:pt idx="5248">
                  <c:v>0.98420154798919268</c:v>
                </c:pt>
                <c:pt idx="5249">
                  <c:v>0.19677296356507265</c:v>
                </c:pt>
                <c:pt idx="5250">
                  <c:v>0.37503943134692497</c:v>
                </c:pt>
                <c:pt idx="5251">
                  <c:v>-0.10535300014622882</c:v>
                </c:pt>
                <c:pt idx="5252">
                  <c:v>0.58981190038255205</c:v>
                </c:pt>
                <c:pt idx="5253">
                  <c:v>-1.1157789884521799E-2</c:v>
                </c:pt>
                <c:pt idx="5254">
                  <c:v>0.32192809488736235</c:v>
                </c:pt>
                <c:pt idx="5255">
                  <c:v>0.1012833358371817</c:v>
                </c:pt>
                <c:pt idx="5256">
                  <c:v>5.6414777442763961</c:v>
                </c:pt>
                <c:pt idx="5257">
                  <c:v>14.935441330931193</c:v>
                </c:pt>
                <c:pt idx="5258">
                  <c:v>-1.1208350753513705</c:v>
                </c:pt>
                <c:pt idx="5259">
                  <c:v>9.9501335523781695E-2</c:v>
                </c:pt>
                <c:pt idx="5260">
                  <c:v>-8.8683081332894673</c:v>
                </c:pt>
                <c:pt idx="5261">
                  <c:v>5.7715497856287441E-2</c:v>
                </c:pt>
                <c:pt idx="5262">
                  <c:v>-1.5849625007211563</c:v>
                </c:pt>
                <c:pt idx="5263">
                  <c:v>5.6583528366367514E-2</c:v>
                </c:pt>
                <c:pt idx="5264">
                  <c:v>11.013555309891467</c:v>
                </c:pt>
                <c:pt idx="5265">
                  <c:v>1.0809199953835675</c:v>
                </c:pt>
                <c:pt idx="5266">
                  <c:v>-1.8372224349607744</c:v>
                </c:pt>
                <c:pt idx="5267">
                  <c:v>-8.3822637581148367</c:v>
                </c:pt>
                <c:pt idx="5268">
                  <c:v>1.9119438233348036</c:v>
                </c:pt>
                <c:pt idx="5269">
                  <c:v>1.3703684499451154</c:v>
                </c:pt>
                <c:pt idx="5270">
                  <c:v>6.9262662437113806E-2</c:v>
                </c:pt>
                <c:pt idx="5271">
                  <c:v>-3.4192252962422778</c:v>
                </c:pt>
                <c:pt idx="5272">
                  <c:v>-4.6794211478940931E-2</c:v>
                </c:pt>
                <c:pt idx="5273">
                  <c:v>-0.9068905956085187</c:v>
                </c:pt>
                <c:pt idx="5274">
                  <c:v>0.75899190049620524</c:v>
                </c:pt>
                <c:pt idx="5275">
                  <c:v>-1.0995356735509143</c:v>
                </c:pt>
                <c:pt idx="5276">
                  <c:v>-0.24557720875724751</c:v>
                </c:pt>
                <c:pt idx="5277">
                  <c:v>-0.87512473939567659</c:v>
                </c:pt>
                <c:pt idx="5278">
                  <c:v>-8.0523705025111261E-2</c:v>
                </c:pt>
                <c:pt idx="5279">
                  <c:v>0.17584983539941762</c:v>
                </c:pt>
                <c:pt idx="5280">
                  <c:v>-1.39231742277876</c:v>
                </c:pt>
                <c:pt idx="5281">
                  <c:v>-2.8957686773537219</c:v>
                </c:pt>
                <c:pt idx="5282">
                  <c:v>0.22076867885678411</c:v>
                </c:pt>
                <c:pt idx="5283">
                  <c:v>9.0597950917951025</c:v>
                </c:pt>
                <c:pt idx="5284">
                  <c:v>-1.5150384832807806</c:v>
                </c:pt>
                <c:pt idx="5285">
                  <c:v>-11.518325307690866</c:v>
                </c:pt>
                <c:pt idx="5286">
                  <c:v>10.644156719937438</c:v>
                </c:pt>
                <c:pt idx="5287">
                  <c:v>11.891910249864669</c:v>
                </c:pt>
                <c:pt idx="5288">
                  <c:v>13.208691606785079</c:v>
                </c:pt>
                <c:pt idx="5289">
                  <c:v>10.866763767353351</c:v>
                </c:pt>
                <c:pt idx="5290">
                  <c:v>-5.7459543773934607</c:v>
                </c:pt>
                <c:pt idx="5291">
                  <c:v>11.550907075927366</c:v>
                </c:pt>
                <c:pt idx="5292">
                  <c:v>-1.6017132519074588E-16</c:v>
                </c:pt>
                <c:pt idx="5293">
                  <c:v>0.87689585531068126</c:v>
                </c:pt>
                <c:pt idx="5294">
                  <c:v>-10.45189794595189</c:v>
                </c:pt>
                <c:pt idx="5295">
                  <c:v>3.1915180076762563E-2</c:v>
                </c:pt>
                <c:pt idx="5296">
                  <c:v>-0.39540869252991162</c:v>
                </c:pt>
                <c:pt idx="5297">
                  <c:v>0.22975825095949515</c:v>
                </c:pt>
                <c:pt idx="5298">
                  <c:v>-0.18286405714981094</c:v>
                </c:pt>
                <c:pt idx="5299">
                  <c:v>0.55055246993532481</c:v>
                </c:pt>
                <c:pt idx="5300">
                  <c:v>10.299589633266079</c:v>
                </c:pt>
                <c:pt idx="5301">
                  <c:v>-1.4925936301965395</c:v>
                </c:pt>
                <c:pt idx="5302">
                  <c:v>0.35960766552884693</c:v>
                </c:pt>
                <c:pt idx="5303">
                  <c:v>0.43609911480667379</c:v>
                </c:pt>
                <c:pt idx="5304">
                  <c:v>-5.8765663366692634E-3</c:v>
                </c:pt>
                <c:pt idx="5305">
                  <c:v>-10.759888183221834</c:v>
                </c:pt>
                <c:pt idx="5306">
                  <c:v>-0.28947747478430041</c:v>
                </c:pt>
                <c:pt idx="5307">
                  <c:v>0.10773445154834417</c:v>
                </c:pt>
                <c:pt idx="5308">
                  <c:v>1.051459599356547</c:v>
                </c:pt>
                <c:pt idx="5309">
                  <c:v>0.28706447519686978</c:v>
                </c:pt>
                <c:pt idx="5310">
                  <c:v>-0.44841093678199961</c:v>
                </c:pt>
                <c:pt idx="5311">
                  <c:v>-0.94255413984533942</c:v>
                </c:pt>
                <c:pt idx="5312">
                  <c:v>-1.1271119179033391</c:v>
                </c:pt>
                <c:pt idx="5313">
                  <c:v>-9.75933340719466</c:v>
                </c:pt>
                <c:pt idx="5314">
                  <c:v>-0.12844836546615301</c:v>
                </c:pt>
                <c:pt idx="5315">
                  <c:v>-0.58452545284114354</c:v>
                </c:pt>
                <c:pt idx="5316">
                  <c:v>0.82089167639235217</c:v>
                </c:pt>
                <c:pt idx="5317">
                  <c:v>0.25328642928223183</c:v>
                </c:pt>
                <c:pt idx="5318">
                  <c:v>6.0541541935050562E-2</c:v>
                </c:pt>
                <c:pt idx="5319">
                  <c:v>-9.229619965185119</c:v>
                </c:pt>
                <c:pt idx="5320">
                  <c:v>0.32180791536787218</c:v>
                </c:pt>
                <c:pt idx="5321">
                  <c:v>-0.5252757457347319</c:v>
                </c:pt>
                <c:pt idx="5322">
                  <c:v>-3.7620234951905975</c:v>
                </c:pt>
                <c:pt idx="5323">
                  <c:v>3.2032835983887429</c:v>
                </c:pt>
                <c:pt idx="5324">
                  <c:v>8.3822637581148367</c:v>
                </c:pt>
                <c:pt idx="5325">
                  <c:v>-0.272459418623063</c:v>
                </c:pt>
                <c:pt idx="5326">
                  <c:v>-11.759610821875043</c:v>
                </c:pt>
                <c:pt idx="5327">
                  <c:v>-0.86102358685118985</c:v>
                </c:pt>
                <c:pt idx="5328">
                  <c:v>-1.6374299206152916</c:v>
                </c:pt>
                <c:pt idx="5329">
                  <c:v>-6.7414669864011483</c:v>
                </c:pt>
                <c:pt idx="5330">
                  <c:v>-1.3697566199779778</c:v>
                </c:pt>
                <c:pt idx="5331">
                  <c:v>1.0506260730699681</c:v>
                </c:pt>
                <c:pt idx="5332">
                  <c:v>-0.41203875564900816</c:v>
                </c:pt>
                <c:pt idx="5333">
                  <c:v>12.502003002388932</c:v>
                </c:pt>
                <c:pt idx="5334">
                  <c:v>0.19639721280350361</c:v>
                </c:pt>
                <c:pt idx="5335">
                  <c:v>-0.38434070205592735</c:v>
                </c:pt>
                <c:pt idx="5336">
                  <c:v>1.5040764116124201</c:v>
                </c:pt>
                <c:pt idx="5337">
                  <c:v>1.3312184865166103</c:v>
                </c:pt>
                <c:pt idx="5338">
                  <c:v>-10.147204924942228</c:v>
                </c:pt>
                <c:pt idx="5339">
                  <c:v>-8.6450579349844769</c:v>
                </c:pt>
                <c:pt idx="5340">
                  <c:v>-0.50779464019869636</c:v>
                </c:pt>
                <c:pt idx="5341">
                  <c:v>-0.44938900406962068</c:v>
                </c:pt>
                <c:pt idx="5342">
                  <c:v>-1.6593446970437324</c:v>
                </c:pt>
                <c:pt idx="5343">
                  <c:v>0.23851208669972487</c:v>
                </c:pt>
                <c:pt idx="5344">
                  <c:v>2.5647846187835261</c:v>
                </c:pt>
                <c:pt idx="5345">
                  <c:v>-5.8846427622084656</c:v>
                </c:pt>
                <c:pt idx="5346">
                  <c:v>-9.3822637581148367</c:v>
                </c:pt>
                <c:pt idx="5347">
                  <c:v>0.1347494121132376</c:v>
                </c:pt>
                <c:pt idx="5348">
                  <c:v>-0.42662547355405567</c:v>
                </c:pt>
                <c:pt idx="5349">
                  <c:v>1.0000000000000002</c:v>
                </c:pt>
                <c:pt idx="5350">
                  <c:v>2.8744691179161412</c:v>
                </c:pt>
                <c:pt idx="5351">
                  <c:v>0.33498424771280882</c:v>
                </c:pt>
                <c:pt idx="5352">
                  <c:v>0.52751222853725632</c:v>
                </c:pt>
                <c:pt idx="5353">
                  <c:v>-3.5091725725297014</c:v>
                </c:pt>
                <c:pt idx="5354">
                  <c:v>-8.3055739727558683E-2</c:v>
                </c:pt>
                <c:pt idx="5355">
                  <c:v>-14.081261502082024</c:v>
                </c:pt>
                <c:pt idx="5356">
                  <c:v>0.50978264027181586</c:v>
                </c:pt>
                <c:pt idx="5357">
                  <c:v>-8.3837042924740537</c:v>
                </c:pt>
                <c:pt idx="5358">
                  <c:v>6.0732489820306386</c:v>
                </c:pt>
                <c:pt idx="5359">
                  <c:v>-11.702894141119387</c:v>
                </c:pt>
                <c:pt idx="5360">
                  <c:v>0.28699430477797527</c:v>
                </c:pt>
                <c:pt idx="5361">
                  <c:v>-0.12211030975238293</c:v>
                </c:pt>
                <c:pt idx="5362">
                  <c:v>0.81710623595295029</c:v>
                </c:pt>
                <c:pt idx="5363">
                  <c:v>-0.49333202525558795</c:v>
                </c:pt>
                <c:pt idx="5364">
                  <c:v>-0.59053765097550348</c:v>
                </c:pt>
                <c:pt idx="5365">
                  <c:v>-0.46573732599337009</c:v>
                </c:pt>
                <c:pt idx="5366">
                  <c:v>-1.9971679143134706</c:v>
                </c:pt>
                <c:pt idx="5367">
                  <c:v>-0.69874298415028768</c:v>
                </c:pt>
                <c:pt idx="5368">
                  <c:v>-0.24913996417541281</c:v>
                </c:pt>
                <c:pt idx="5369">
                  <c:v>-0.46573732599337009</c:v>
                </c:pt>
                <c:pt idx="5370">
                  <c:v>-7.6462586799900292</c:v>
                </c:pt>
                <c:pt idx="5371">
                  <c:v>7.0660891904577721</c:v>
                </c:pt>
                <c:pt idx="5372">
                  <c:v>11.989867514616474</c:v>
                </c:pt>
                <c:pt idx="5373">
                  <c:v>-0.99999999999999967</c:v>
                </c:pt>
                <c:pt idx="5374">
                  <c:v>7.1292830169449664</c:v>
                </c:pt>
                <c:pt idx="5375">
                  <c:v>0.20390924273670138</c:v>
                </c:pt>
                <c:pt idx="5376">
                  <c:v>0.32681031626710849</c:v>
                </c:pt>
                <c:pt idx="5377">
                  <c:v>7.0660891904577721</c:v>
                </c:pt>
                <c:pt idx="5378">
                  <c:v>-8.0606959316875546</c:v>
                </c:pt>
                <c:pt idx="5379">
                  <c:v>12.965904504239749</c:v>
                </c:pt>
                <c:pt idx="5380">
                  <c:v>-8.8683081332894673</c:v>
                </c:pt>
                <c:pt idx="5381">
                  <c:v>9.9667457608995313</c:v>
                </c:pt>
                <c:pt idx="5382">
                  <c:v>4.7725895038969277</c:v>
                </c:pt>
                <c:pt idx="5383">
                  <c:v>5.08746284125034</c:v>
                </c:pt>
                <c:pt idx="5384">
                  <c:v>4.7725895038969277</c:v>
                </c:pt>
                <c:pt idx="5385">
                  <c:v>4.7725895038969277</c:v>
                </c:pt>
                <c:pt idx="5386">
                  <c:v>-1.0461684035793</c:v>
                </c:pt>
                <c:pt idx="5387">
                  <c:v>-1.0461684035793</c:v>
                </c:pt>
                <c:pt idx="5388">
                  <c:v>-1.0461684035793</c:v>
                </c:pt>
                <c:pt idx="5389">
                  <c:v>0.95224304071330323</c:v>
                </c:pt>
                <c:pt idx="5390">
                  <c:v>-8.3822637581148367</c:v>
                </c:pt>
                <c:pt idx="5391">
                  <c:v>-1.2196509572509211</c:v>
                </c:pt>
                <c:pt idx="5392">
                  <c:v>-0.18903382439001706</c:v>
                </c:pt>
                <c:pt idx="5393">
                  <c:v>-0.99939900226546474</c:v>
                </c:pt>
                <c:pt idx="5394">
                  <c:v>-1.3190470254508209</c:v>
                </c:pt>
                <c:pt idx="5395">
                  <c:v>-0.25659584539516828</c:v>
                </c:pt>
                <c:pt idx="5396">
                  <c:v>0.12153351734003176</c:v>
                </c:pt>
                <c:pt idx="5397">
                  <c:v>0.12064130656256558</c:v>
                </c:pt>
                <c:pt idx="5398">
                  <c:v>4.7660927150184079E-2</c:v>
                </c:pt>
                <c:pt idx="5399">
                  <c:v>0.94888468427314576</c:v>
                </c:pt>
                <c:pt idx="5400">
                  <c:v>6.0732489820306386</c:v>
                </c:pt>
                <c:pt idx="5401">
                  <c:v>-10.146780789986686</c:v>
                </c:pt>
                <c:pt idx="5402">
                  <c:v>-0.2520632880127906</c:v>
                </c:pt>
                <c:pt idx="5403">
                  <c:v>0.85532024736080925</c:v>
                </c:pt>
                <c:pt idx="5404">
                  <c:v>1.6454838578152486</c:v>
                </c:pt>
                <c:pt idx="5405">
                  <c:v>-1.4150374992788437</c:v>
                </c:pt>
                <c:pt idx="5406">
                  <c:v>1.1970909829735881</c:v>
                </c:pt>
                <c:pt idx="5407">
                  <c:v>0.16664986940945156</c:v>
                </c:pt>
                <c:pt idx="5408">
                  <c:v>0.29034175182952909</c:v>
                </c:pt>
                <c:pt idx="5409">
                  <c:v>6.78426457810513E-2</c:v>
                </c:pt>
                <c:pt idx="5410">
                  <c:v>-4.5712082054786221</c:v>
                </c:pt>
                <c:pt idx="5411">
                  <c:v>-9.5196362528432132</c:v>
                </c:pt>
                <c:pt idx="5412">
                  <c:v>0.53002195090425708</c:v>
                </c:pt>
                <c:pt idx="5413">
                  <c:v>0</c:v>
                </c:pt>
                <c:pt idx="5414">
                  <c:v>8.6414751817473587E-2</c:v>
                </c:pt>
                <c:pt idx="5415">
                  <c:v>-0.6059018384135193</c:v>
                </c:pt>
                <c:pt idx="5416">
                  <c:v>-0.6059018384135193</c:v>
                </c:pt>
                <c:pt idx="5417">
                  <c:v>-0.2588587298626005</c:v>
                </c:pt>
                <c:pt idx="5418">
                  <c:v>-0.35947113017163457</c:v>
                </c:pt>
                <c:pt idx="5419">
                  <c:v>-9.3815429511845849</c:v>
                </c:pt>
                <c:pt idx="5420">
                  <c:v>-0.53688333455484705</c:v>
                </c:pt>
                <c:pt idx="5421">
                  <c:v>-0.53688333455484705</c:v>
                </c:pt>
                <c:pt idx="5422">
                  <c:v>8.3837042924740537</c:v>
                </c:pt>
                <c:pt idx="5423">
                  <c:v>0.73984810269932755</c:v>
                </c:pt>
                <c:pt idx="5424">
                  <c:v>-1.9236862964903299</c:v>
                </c:pt>
                <c:pt idx="5425">
                  <c:v>1.3145106233248791</c:v>
                </c:pt>
                <c:pt idx="5426">
                  <c:v>-0.12988028254690984</c:v>
                </c:pt>
                <c:pt idx="5427">
                  <c:v>0.37750544278224241</c:v>
                </c:pt>
                <c:pt idx="5428">
                  <c:v>-0.59562035293343585</c:v>
                </c:pt>
                <c:pt idx="5429">
                  <c:v>0.80555267942361874</c:v>
                </c:pt>
                <c:pt idx="5430">
                  <c:v>0.59855156546911104</c:v>
                </c:pt>
                <c:pt idx="5431">
                  <c:v>0.65207669657969336</c:v>
                </c:pt>
                <c:pt idx="5432">
                  <c:v>-0.12507713305011739</c:v>
                </c:pt>
                <c:pt idx="5433">
                  <c:v>0.22627585582367626</c:v>
                </c:pt>
                <c:pt idx="5434">
                  <c:v>0.56131123265651062</c:v>
                </c:pt>
                <c:pt idx="5435">
                  <c:v>3.5078875411917041</c:v>
                </c:pt>
                <c:pt idx="5436">
                  <c:v>-1.6678741146630021E-2</c:v>
                </c:pt>
                <c:pt idx="5437">
                  <c:v>-0.14511670785981001</c:v>
                </c:pt>
                <c:pt idx="5438">
                  <c:v>-1.3176151020162798</c:v>
                </c:pt>
                <c:pt idx="5439">
                  <c:v>2.4869873411578589</c:v>
                </c:pt>
                <c:pt idx="5440">
                  <c:v>1.0269670476002697</c:v>
                </c:pt>
                <c:pt idx="5441">
                  <c:v>9.6507980853346678E-2</c:v>
                </c:pt>
                <c:pt idx="5442">
                  <c:v>-6.0660891904577721</c:v>
                </c:pt>
                <c:pt idx="5443">
                  <c:v>-10.059795091795101</c:v>
                </c:pt>
                <c:pt idx="5444">
                  <c:v>-0.2085866218114176</c:v>
                </c:pt>
                <c:pt idx="5445">
                  <c:v>-0.19749628945090483</c:v>
                </c:pt>
                <c:pt idx="5446">
                  <c:v>-0.17658873172332287</c:v>
                </c:pt>
                <c:pt idx="5447">
                  <c:v>-1.3204864809368917</c:v>
                </c:pt>
                <c:pt idx="5448">
                  <c:v>0.3349842477128086</c:v>
                </c:pt>
                <c:pt idx="5449">
                  <c:v>-0.55374377011043596</c:v>
                </c:pt>
                <c:pt idx="5450">
                  <c:v>4.4394119358453436E-2</c:v>
                </c:pt>
                <c:pt idx="5451">
                  <c:v>0.16349873228287956</c:v>
                </c:pt>
                <c:pt idx="5452">
                  <c:v>0.11036044744250532</c:v>
                </c:pt>
                <c:pt idx="5453">
                  <c:v>-1.5801615144573351</c:v>
                </c:pt>
                <c:pt idx="5454">
                  <c:v>0.41503749927884398</c:v>
                </c:pt>
                <c:pt idx="5455">
                  <c:v>-2.6490928381408718</c:v>
                </c:pt>
                <c:pt idx="5456">
                  <c:v>0.3466505242985935</c:v>
                </c:pt>
                <c:pt idx="5457">
                  <c:v>3.8978796954245518</c:v>
                </c:pt>
                <c:pt idx="5458">
                  <c:v>0.75161237013060733</c:v>
                </c:pt>
                <c:pt idx="5459">
                  <c:v>0.35693454471527553</c:v>
                </c:pt>
                <c:pt idx="5460">
                  <c:v>6.0732489820306386</c:v>
                </c:pt>
                <c:pt idx="5461">
                  <c:v>0.11547721741993588</c:v>
                </c:pt>
                <c:pt idx="5462">
                  <c:v>-6.0732489820306386</c:v>
                </c:pt>
                <c:pt idx="5463">
                  <c:v>0.10780328953451476</c:v>
                </c:pt>
                <c:pt idx="5464">
                  <c:v>-1.4703199347800333</c:v>
                </c:pt>
                <c:pt idx="5465">
                  <c:v>0.12663343853101733</c:v>
                </c:pt>
                <c:pt idx="5466">
                  <c:v>-8.3822637581148367</c:v>
                </c:pt>
                <c:pt idx="5467">
                  <c:v>1.7630764975126332</c:v>
                </c:pt>
                <c:pt idx="5468">
                  <c:v>-0.19311534307641978</c:v>
                </c:pt>
                <c:pt idx="5469">
                  <c:v>-2.3734583955274444</c:v>
                </c:pt>
                <c:pt idx="5470">
                  <c:v>0.1116453558289088</c:v>
                </c:pt>
                <c:pt idx="5471">
                  <c:v>0.55551872282867432</c:v>
                </c:pt>
                <c:pt idx="5472">
                  <c:v>-9.7598881832218343</c:v>
                </c:pt>
                <c:pt idx="5473">
                  <c:v>1.299560281858908</c:v>
                </c:pt>
                <c:pt idx="5474">
                  <c:v>-0.51457317282975812</c:v>
                </c:pt>
                <c:pt idx="5475">
                  <c:v>-0.91543570474152691</c:v>
                </c:pt>
                <c:pt idx="5476">
                  <c:v>-0.33198175955128556</c:v>
                </c:pt>
                <c:pt idx="5477">
                  <c:v>-8.6462586799900301</c:v>
                </c:pt>
                <c:pt idx="5478">
                  <c:v>-7.4676055500829985</c:v>
                </c:pt>
                <c:pt idx="5479">
                  <c:v>9.3822637581148367</c:v>
                </c:pt>
                <c:pt idx="5480">
                  <c:v>14.773173556192697</c:v>
                </c:pt>
                <c:pt idx="5481">
                  <c:v>-0.30165569986110097</c:v>
                </c:pt>
                <c:pt idx="5482">
                  <c:v>-0.34632474919482953</c:v>
                </c:pt>
                <c:pt idx="5483">
                  <c:v>-4.0928596086950924</c:v>
                </c:pt>
                <c:pt idx="5484">
                  <c:v>-3.3166863935199291E-2</c:v>
                </c:pt>
                <c:pt idx="5485">
                  <c:v>-13.188279751964144</c:v>
                </c:pt>
                <c:pt idx="5486">
                  <c:v>7.0660891904577738</c:v>
                </c:pt>
                <c:pt idx="5487">
                  <c:v>-7.0660891904577721</c:v>
                </c:pt>
                <c:pt idx="5488">
                  <c:v>-0.12085439487438546</c:v>
                </c:pt>
                <c:pt idx="5489">
                  <c:v>-1.4206104469750456</c:v>
                </c:pt>
                <c:pt idx="5490">
                  <c:v>2.2843080126779323</c:v>
                </c:pt>
                <c:pt idx="5491">
                  <c:v>0.96152585218536413</c:v>
                </c:pt>
                <c:pt idx="5492">
                  <c:v>-9.3822637581148367</c:v>
                </c:pt>
                <c:pt idx="5493">
                  <c:v>8.8683081332894673</c:v>
                </c:pt>
                <c:pt idx="5494">
                  <c:v>-14.935441330931193</c:v>
                </c:pt>
                <c:pt idx="5495">
                  <c:v>0.14787520782237351</c:v>
                </c:pt>
                <c:pt idx="5496">
                  <c:v>-0.26104585274033998</c:v>
                </c:pt>
                <c:pt idx="5497">
                  <c:v>9.9535673550914375E-2</c:v>
                </c:pt>
                <c:pt idx="5498">
                  <c:v>5.3457748368417297</c:v>
                </c:pt>
                <c:pt idx="5499">
                  <c:v>-1.5025003405291835</c:v>
                </c:pt>
                <c:pt idx="5500">
                  <c:v>9.953567355091468E-2</c:v>
                </c:pt>
                <c:pt idx="5501">
                  <c:v>1.2199899311211435</c:v>
                </c:pt>
                <c:pt idx="5502">
                  <c:v>0.14359085362884985</c:v>
                </c:pt>
                <c:pt idx="5503">
                  <c:v>-10.147204924942228</c:v>
                </c:pt>
                <c:pt idx="5504">
                  <c:v>-0.28439972676189584</c:v>
                </c:pt>
                <c:pt idx="5505">
                  <c:v>-0.2947432655611319</c:v>
                </c:pt>
                <c:pt idx="5506">
                  <c:v>-0.32192809488736251</c:v>
                </c:pt>
                <c:pt idx="5507">
                  <c:v>1.2061493422921437</c:v>
                </c:pt>
                <c:pt idx="5508">
                  <c:v>-0.23967041276828338</c:v>
                </c:pt>
                <c:pt idx="5509">
                  <c:v>1.2111408914577499</c:v>
                </c:pt>
                <c:pt idx="5510">
                  <c:v>-8.0624959257337636</c:v>
                </c:pt>
                <c:pt idx="5511">
                  <c:v>12.208742403223331</c:v>
                </c:pt>
                <c:pt idx="5512">
                  <c:v>-2.3193340965123643</c:v>
                </c:pt>
                <c:pt idx="5513">
                  <c:v>-0.27646226937026208</c:v>
                </c:pt>
                <c:pt idx="5514">
                  <c:v>-0.31828426639925628</c:v>
                </c:pt>
                <c:pt idx="5515">
                  <c:v>-0.19301647581827597</c:v>
                </c:pt>
                <c:pt idx="5516">
                  <c:v>-0.43456552493810818</c:v>
                </c:pt>
                <c:pt idx="5517">
                  <c:v>-0.52747881696368681</c:v>
                </c:pt>
                <c:pt idx="5518">
                  <c:v>0.2746697311546536</c:v>
                </c:pt>
                <c:pt idx="5519">
                  <c:v>0.2746697311546536</c:v>
                </c:pt>
                <c:pt idx="5520">
                  <c:v>0.2746697311546536</c:v>
                </c:pt>
                <c:pt idx="5521">
                  <c:v>0.2746697311546536</c:v>
                </c:pt>
                <c:pt idx="5522">
                  <c:v>0.2746697311546536</c:v>
                </c:pt>
                <c:pt idx="5523">
                  <c:v>0.2746697311546536</c:v>
                </c:pt>
                <c:pt idx="5524">
                  <c:v>0.2746697311546536</c:v>
                </c:pt>
                <c:pt idx="5525">
                  <c:v>0.2746697311546536</c:v>
                </c:pt>
                <c:pt idx="5526">
                  <c:v>0.2746697311546536</c:v>
                </c:pt>
                <c:pt idx="5527">
                  <c:v>-0.58982825589297228</c:v>
                </c:pt>
                <c:pt idx="5528">
                  <c:v>0.2746697311546536</c:v>
                </c:pt>
                <c:pt idx="5529">
                  <c:v>0.2746697311546536</c:v>
                </c:pt>
                <c:pt idx="5530">
                  <c:v>0.2746697311546536</c:v>
                </c:pt>
                <c:pt idx="5531">
                  <c:v>-1.5915249692390578</c:v>
                </c:pt>
                <c:pt idx="5532">
                  <c:v>-18.898492156177436</c:v>
                </c:pt>
                <c:pt idx="5533">
                  <c:v>-20</c:v>
                </c:pt>
                <c:pt idx="5534">
                  <c:v>-20</c:v>
                </c:pt>
                <c:pt idx="5535">
                  <c:v>0.96916515200765585</c:v>
                </c:pt>
                <c:pt idx="5536">
                  <c:v>-20</c:v>
                </c:pt>
                <c:pt idx="5537">
                  <c:v>-20</c:v>
                </c:pt>
                <c:pt idx="5538">
                  <c:v>0.96916515200765585</c:v>
                </c:pt>
                <c:pt idx="5539">
                  <c:v>-18.898492156177436</c:v>
                </c:pt>
                <c:pt idx="5540">
                  <c:v>0.96916515200765585</c:v>
                </c:pt>
                <c:pt idx="5541">
                  <c:v>-18.898492156177436</c:v>
                </c:pt>
                <c:pt idx="5542">
                  <c:v>0.96916515200765585</c:v>
                </c:pt>
                <c:pt idx="5543">
                  <c:v>-18.705003455906379</c:v>
                </c:pt>
                <c:pt idx="5544">
                  <c:v>-18.705003455906379</c:v>
                </c:pt>
                <c:pt idx="5545">
                  <c:v>-18.705003455906379</c:v>
                </c:pt>
                <c:pt idx="5546">
                  <c:v>-0.6383181498611914</c:v>
                </c:pt>
                <c:pt idx="5547">
                  <c:v>-0.6383181498611914</c:v>
                </c:pt>
                <c:pt idx="5548">
                  <c:v>-0.6383181498611914</c:v>
                </c:pt>
                <c:pt idx="5549">
                  <c:v>-0.6383181498611914</c:v>
                </c:pt>
                <c:pt idx="5550">
                  <c:v>-0.6383181498611914</c:v>
                </c:pt>
                <c:pt idx="5551">
                  <c:v>-0.6383181498611914</c:v>
                </c:pt>
                <c:pt idx="5552">
                  <c:v>-0.6383181498611914</c:v>
                </c:pt>
                <c:pt idx="5553">
                  <c:v>-0.6383181498611914</c:v>
                </c:pt>
                <c:pt idx="5554">
                  <c:v>-0.6383181498611914</c:v>
                </c:pt>
                <c:pt idx="5555">
                  <c:v>-0.21469118396965375</c:v>
                </c:pt>
                <c:pt idx="5556">
                  <c:v>-0.21469118396965375</c:v>
                </c:pt>
                <c:pt idx="5557">
                  <c:v>-0.21469118396965375</c:v>
                </c:pt>
                <c:pt idx="5558">
                  <c:v>-0.21469118396965375</c:v>
                </c:pt>
                <c:pt idx="5559">
                  <c:v>-0.21469118396965375</c:v>
                </c:pt>
                <c:pt idx="5560">
                  <c:v>-0.21469118396965375</c:v>
                </c:pt>
                <c:pt idx="5561">
                  <c:v>-0.21469118396965375</c:v>
                </c:pt>
                <c:pt idx="5562">
                  <c:v>-0.21469118396965375</c:v>
                </c:pt>
                <c:pt idx="5563">
                  <c:v>-0.21469118396965375</c:v>
                </c:pt>
                <c:pt idx="5564">
                  <c:v>-0.21469118396965375</c:v>
                </c:pt>
                <c:pt idx="5565">
                  <c:v>-0.21469118396965375</c:v>
                </c:pt>
                <c:pt idx="5566">
                  <c:v>-0.59053765097550348</c:v>
                </c:pt>
                <c:pt idx="5567">
                  <c:v>-0.59053765097550348</c:v>
                </c:pt>
                <c:pt idx="5568">
                  <c:v>-0.46449089736927762</c:v>
                </c:pt>
                <c:pt idx="5569">
                  <c:v>-0.59053765097550348</c:v>
                </c:pt>
                <c:pt idx="5570">
                  <c:v>3.6164351084041808</c:v>
                </c:pt>
                <c:pt idx="5571">
                  <c:v>-0.6383181498611914</c:v>
                </c:pt>
                <c:pt idx="5572">
                  <c:v>-0.6383181498611914</c:v>
                </c:pt>
                <c:pt idx="5573">
                  <c:v>-0.6383181498611914</c:v>
                </c:pt>
                <c:pt idx="5574">
                  <c:v>-0.21469118396965375</c:v>
                </c:pt>
                <c:pt idx="5575">
                  <c:v>0.2746697311546536</c:v>
                </c:pt>
                <c:pt idx="5576">
                  <c:v>3.0379067923489913</c:v>
                </c:pt>
                <c:pt idx="5577">
                  <c:v>-0.97833163034642179</c:v>
                </c:pt>
                <c:pt idx="5578">
                  <c:v>-0.21469118396965375</c:v>
                </c:pt>
                <c:pt idx="5579">
                  <c:v>5.1880268078176233</c:v>
                </c:pt>
                <c:pt idx="5580">
                  <c:v>-10.931722448588454</c:v>
                </c:pt>
                <c:pt idx="5581">
                  <c:v>2.876728625098266</c:v>
                </c:pt>
                <c:pt idx="5582">
                  <c:v>-3.8543787584473765</c:v>
                </c:pt>
                <c:pt idx="5583">
                  <c:v>-0.45727271957958127</c:v>
                </c:pt>
                <c:pt idx="5584">
                  <c:v>-0.63005039024969445</c:v>
                </c:pt>
                <c:pt idx="5585">
                  <c:v>-15.143702076857931</c:v>
                </c:pt>
                <c:pt idx="5586">
                  <c:v>1.9993443785204652</c:v>
                </c:pt>
                <c:pt idx="5587">
                  <c:v>0.43956621337296159</c:v>
                </c:pt>
                <c:pt idx="5588">
                  <c:v>-0.10433665981473561</c:v>
                </c:pt>
                <c:pt idx="5589">
                  <c:v>-7.0028699207883321E-2</c:v>
                </c:pt>
                <c:pt idx="5590">
                  <c:v>1.5825600105058517</c:v>
                </c:pt>
                <c:pt idx="5591">
                  <c:v>11.188176705998536</c:v>
                </c:pt>
                <c:pt idx="5592">
                  <c:v>-8.8355874420846969E-2</c:v>
                </c:pt>
                <c:pt idx="5593">
                  <c:v>-0.11211036632153717</c:v>
                </c:pt>
                <c:pt idx="5594">
                  <c:v>-8.8683081332894673</c:v>
                </c:pt>
                <c:pt idx="5595">
                  <c:v>-0.78532861572760537</c:v>
                </c:pt>
                <c:pt idx="5596">
                  <c:v>0.79267502675249391</c:v>
                </c:pt>
                <c:pt idx="5597">
                  <c:v>1.2075954194083673</c:v>
                </c:pt>
                <c:pt idx="5598">
                  <c:v>-0.1904772412596854</c:v>
                </c:pt>
                <c:pt idx="5599">
                  <c:v>1.4468033554916861</c:v>
                </c:pt>
                <c:pt idx="5600">
                  <c:v>-3.2456595036542764E-3</c:v>
                </c:pt>
                <c:pt idx="5601">
                  <c:v>-1.1176515886542731</c:v>
                </c:pt>
                <c:pt idx="5602">
                  <c:v>1.6121141069811231</c:v>
                </c:pt>
                <c:pt idx="5603">
                  <c:v>0.50779464019869636</c:v>
                </c:pt>
                <c:pt idx="5604">
                  <c:v>-1.2609341943188304</c:v>
                </c:pt>
                <c:pt idx="5605">
                  <c:v>-0.34788817642326586</c:v>
                </c:pt>
                <c:pt idx="5606">
                  <c:v>5.0214885230174549</c:v>
                </c:pt>
                <c:pt idx="5607">
                  <c:v>0.96983200752178012</c:v>
                </c:pt>
                <c:pt idx="5608">
                  <c:v>4.9492159717333508E-3</c:v>
                </c:pt>
                <c:pt idx="5609">
                  <c:v>1.1234742383040164</c:v>
                </c:pt>
                <c:pt idx="5610">
                  <c:v>-0.59212229229402225</c:v>
                </c:pt>
                <c:pt idx="5611">
                  <c:v>-7.1258683169822062E-2</c:v>
                </c:pt>
                <c:pt idx="5612">
                  <c:v>0.60921004696783343</c:v>
                </c:pt>
                <c:pt idx="5613">
                  <c:v>-7.1892918481785556E-2</c:v>
                </c:pt>
                <c:pt idx="5614">
                  <c:v>-0.21560325567380892</c:v>
                </c:pt>
                <c:pt idx="5615">
                  <c:v>-0.12571640192477429</c:v>
                </c:pt>
                <c:pt idx="5616">
                  <c:v>5.7363695491441553E-3</c:v>
                </c:pt>
                <c:pt idx="5617">
                  <c:v>-0.23769155771933034</c:v>
                </c:pt>
                <c:pt idx="5618">
                  <c:v>0.82131486390244457</c:v>
                </c:pt>
                <c:pt idx="5619">
                  <c:v>-0.26553319781966062</c:v>
                </c:pt>
                <c:pt idx="5620">
                  <c:v>6.8386974980250134E-2</c:v>
                </c:pt>
                <c:pt idx="5621">
                  <c:v>-0.13372435972674121</c:v>
                </c:pt>
                <c:pt idx="5622">
                  <c:v>-0.50434404051287196</c:v>
                </c:pt>
                <c:pt idx="5623">
                  <c:v>-0.22677086184702214</c:v>
                </c:pt>
                <c:pt idx="5624">
                  <c:v>-0.63521804583800601</c:v>
                </c:pt>
                <c:pt idx="5625">
                  <c:v>0.46262695779710367</c:v>
                </c:pt>
                <c:pt idx="5626">
                  <c:v>-7.1790683068010466E-2</c:v>
                </c:pt>
                <c:pt idx="5627">
                  <c:v>-0.38142910663602403</c:v>
                </c:pt>
                <c:pt idx="5628">
                  <c:v>-0.10020498232695925</c:v>
                </c:pt>
                <c:pt idx="5629">
                  <c:v>-7.9434467494404803E-2</c:v>
                </c:pt>
                <c:pt idx="5630">
                  <c:v>-0.21021770739034584</c:v>
                </c:pt>
                <c:pt idx="5631">
                  <c:v>-0.47275299713513147</c:v>
                </c:pt>
                <c:pt idx="5632">
                  <c:v>-0.73081336718461098</c:v>
                </c:pt>
                <c:pt idx="5633">
                  <c:v>-0.27485984123058327</c:v>
                </c:pt>
                <c:pt idx="5634">
                  <c:v>-1.3093280581077285</c:v>
                </c:pt>
                <c:pt idx="5635">
                  <c:v>-0.99759750978469541</c:v>
                </c:pt>
                <c:pt idx="5636">
                  <c:v>0.84245872301351987</c:v>
                </c:pt>
                <c:pt idx="5637">
                  <c:v>-7.5288127304237451E-2</c:v>
                </c:pt>
                <c:pt idx="5638">
                  <c:v>-2.7697319430298264</c:v>
                </c:pt>
                <c:pt idx="5639">
                  <c:v>-8.3837042924740537</c:v>
                </c:pt>
                <c:pt idx="5640">
                  <c:v>13.380911949563341</c:v>
                </c:pt>
                <c:pt idx="5641">
                  <c:v>-4.9237783241587012</c:v>
                </c:pt>
                <c:pt idx="5642">
                  <c:v>0.53532849217971368</c:v>
                </c:pt>
                <c:pt idx="5643">
                  <c:v>-10.146780789986686</c:v>
                </c:pt>
                <c:pt idx="5644">
                  <c:v>0.19408705211630226</c:v>
                </c:pt>
                <c:pt idx="5645">
                  <c:v>-0.35341371360212515</c:v>
                </c:pt>
                <c:pt idx="5646">
                  <c:v>-6.7992977052114698E-2</c:v>
                </c:pt>
                <c:pt idx="5647">
                  <c:v>-0.50673733341565386</c:v>
                </c:pt>
                <c:pt idx="5648">
                  <c:v>-4.9339552752284739</c:v>
                </c:pt>
                <c:pt idx="5649">
                  <c:v>-2.9909642731714044E-2</c:v>
                </c:pt>
                <c:pt idx="5650">
                  <c:v>-12.362765744153956</c:v>
                </c:pt>
                <c:pt idx="5651">
                  <c:v>-6.3219280948873617</c:v>
                </c:pt>
                <c:pt idx="5652">
                  <c:v>-10.059795091795101</c:v>
                </c:pt>
                <c:pt idx="5653">
                  <c:v>11.307200809140809</c:v>
                </c:pt>
                <c:pt idx="5654">
                  <c:v>-1.3870231231092474</c:v>
                </c:pt>
                <c:pt idx="5655">
                  <c:v>0.94353669121129369</c:v>
                </c:pt>
                <c:pt idx="5656">
                  <c:v>0.20945336562894978</c:v>
                </c:pt>
                <c:pt idx="5657">
                  <c:v>-11.518489240994933</c:v>
                </c:pt>
                <c:pt idx="5658">
                  <c:v>-7.0660891904577721</c:v>
                </c:pt>
                <c:pt idx="5659">
                  <c:v>0.27525483596977163</c:v>
                </c:pt>
                <c:pt idx="5660">
                  <c:v>-0.17376706773670642</c:v>
                </c:pt>
                <c:pt idx="5661">
                  <c:v>0.56390088519332671</c:v>
                </c:pt>
                <c:pt idx="5662">
                  <c:v>0.73504711643550669</c:v>
                </c:pt>
                <c:pt idx="5663">
                  <c:v>-4.5095202583514498</c:v>
                </c:pt>
                <c:pt idx="5664">
                  <c:v>-13.476788387388277</c:v>
                </c:pt>
                <c:pt idx="5665">
                  <c:v>0.3955490696874836</c:v>
                </c:pt>
                <c:pt idx="5666">
                  <c:v>-0.2009126939259962</c:v>
                </c:pt>
                <c:pt idx="5667">
                  <c:v>0.50546458040678699</c:v>
                </c:pt>
                <c:pt idx="5668">
                  <c:v>1.4959574946624115</c:v>
                </c:pt>
                <c:pt idx="5669">
                  <c:v>0.3197068549706843</c:v>
                </c:pt>
                <c:pt idx="5670">
                  <c:v>0.10962449117449793</c:v>
                </c:pt>
                <c:pt idx="5671">
                  <c:v>4.4546438953261935E-2</c:v>
                </c:pt>
                <c:pt idx="5672">
                  <c:v>-11.840515686924171</c:v>
                </c:pt>
                <c:pt idx="5673">
                  <c:v>0.18727856819258065</c:v>
                </c:pt>
                <c:pt idx="5674">
                  <c:v>-6.3872183166385002E-2</c:v>
                </c:pt>
                <c:pt idx="5675">
                  <c:v>-8.0624959257337636</c:v>
                </c:pt>
                <c:pt idx="5676">
                  <c:v>0.50247028469557853</c:v>
                </c:pt>
                <c:pt idx="5677">
                  <c:v>0.56469010569489486</c:v>
                </c:pt>
                <c:pt idx="5678">
                  <c:v>1.1375035237499351</c:v>
                </c:pt>
                <c:pt idx="5679">
                  <c:v>0.15184296302245517</c:v>
                </c:pt>
                <c:pt idx="5680">
                  <c:v>7.0660891904577738</c:v>
                </c:pt>
                <c:pt idx="5681">
                  <c:v>-6.1776197586689709E-2</c:v>
                </c:pt>
                <c:pt idx="5682">
                  <c:v>-8.2583227203405482E-2</c:v>
                </c:pt>
                <c:pt idx="5683">
                  <c:v>-0.20691920892451407</c:v>
                </c:pt>
                <c:pt idx="5684">
                  <c:v>-9.9047369250809078E-2</c:v>
                </c:pt>
                <c:pt idx="5685">
                  <c:v>0.101538026462062</c:v>
                </c:pt>
                <c:pt idx="5686">
                  <c:v>7.853340254668964E-2</c:v>
                </c:pt>
                <c:pt idx="5687">
                  <c:v>0.34513548604868799</c:v>
                </c:pt>
                <c:pt idx="5688">
                  <c:v>-0.52156741943264684</c:v>
                </c:pt>
                <c:pt idx="5689">
                  <c:v>-0.52156741943264684</c:v>
                </c:pt>
                <c:pt idx="5690">
                  <c:v>12.059119092544519</c:v>
                </c:pt>
                <c:pt idx="5691">
                  <c:v>0</c:v>
                </c:pt>
                <c:pt idx="5692">
                  <c:v>-0.11450462959610996</c:v>
                </c:pt>
                <c:pt idx="5693">
                  <c:v>0.1973014403736178</c:v>
                </c:pt>
                <c:pt idx="5694">
                  <c:v>-9.9056654984513923E-2</c:v>
                </c:pt>
                <c:pt idx="5695">
                  <c:v>-0.20055569428523659</c:v>
                </c:pt>
                <c:pt idx="5696">
                  <c:v>-0.18153017075707531</c:v>
                </c:pt>
                <c:pt idx="5697">
                  <c:v>1.1802079747041729</c:v>
                </c:pt>
                <c:pt idx="5698">
                  <c:v>6.3009797525800201E-2</c:v>
                </c:pt>
                <c:pt idx="5699">
                  <c:v>11.840515686924171</c:v>
                </c:pt>
                <c:pt idx="5700">
                  <c:v>10.229219383469125</c:v>
                </c:pt>
                <c:pt idx="5701">
                  <c:v>-14.183040855400924</c:v>
                </c:pt>
                <c:pt idx="5702">
                  <c:v>-6.2449171940605241</c:v>
                </c:pt>
                <c:pt idx="5703">
                  <c:v>0.4381211123918845</c:v>
                </c:pt>
                <c:pt idx="5704">
                  <c:v>1.5941543869021503E-2</c:v>
                </c:pt>
                <c:pt idx="5705">
                  <c:v>2.8242892958582722E-2</c:v>
                </c:pt>
                <c:pt idx="5706">
                  <c:v>0.59436119872340554</c:v>
                </c:pt>
                <c:pt idx="5707">
                  <c:v>1.7702001733459045E-2</c:v>
                </c:pt>
                <c:pt idx="5708">
                  <c:v>1.9975975097846954</c:v>
                </c:pt>
                <c:pt idx="5709">
                  <c:v>0.28950661719498505</c:v>
                </c:pt>
                <c:pt idx="5710">
                  <c:v>0.48542682717024171</c:v>
                </c:pt>
                <c:pt idx="5711">
                  <c:v>-3.5805622074305785</c:v>
                </c:pt>
                <c:pt idx="5712">
                  <c:v>12.248915863856213</c:v>
                </c:pt>
                <c:pt idx="5713">
                  <c:v>3.2181065913148039</c:v>
                </c:pt>
                <c:pt idx="5714">
                  <c:v>6.0732489820306386</c:v>
                </c:pt>
                <c:pt idx="5715">
                  <c:v>-6.3279268355088059</c:v>
                </c:pt>
                <c:pt idx="5716">
                  <c:v>0.91753783980802728</c:v>
                </c:pt>
                <c:pt idx="5717">
                  <c:v>-0.71590397863837674</c:v>
                </c:pt>
                <c:pt idx="5718">
                  <c:v>14.188228229901359</c:v>
                </c:pt>
                <c:pt idx="5719">
                  <c:v>0.248312900127028</c:v>
                </c:pt>
                <c:pt idx="5720">
                  <c:v>-2.9069707431067142</c:v>
                </c:pt>
                <c:pt idx="5721">
                  <c:v>-0.83364161357788003</c:v>
                </c:pt>
                <c:pt idx="5722">
                  <c:v>-1.5789687445267055</c:v>
                </c:pt>
                <c:pt idx="5723">
                  <c:v>-3.4138357540690909</c:v>
                </c:pt>
                <c:pt idx="5724">
                  <c:v>1.4847764407313278E-2</c:v>
                </c:pt>
                <c:pt idx="5725">
                  <c:v>-0.25873426840016855</c:v>
                </c:pt>
                <c:pt idx="5726">
                  <c:v>-2.1028263519503065</c:v>
                </c:pt>
                <c:pt idx="5727">
                  <c:v>0.12530822677962988</c:v>
                </c:pt>
                <c:pt idx="5728">
                  <c:v>0.19450302416297849</c:v>
                </c:pt>
                <c:pt idx="5729">
                  <c:v>-5.2851882265735332E-2</c:v>
                </c:pt>
                <c:pt idx="5730">
                  <c:v>-0.91658399181236261</c:v>
                </c:pt>
                <c:pt idx="5731">
                  <c:v>1.229278806921688</c:v>
                </c:pt>
                <c:pt idx="5732">
                  <c:v>-0.14438990933517479</c:v>
                </c:pt>
                <c:pt idx="5733">
                  <c:v>-7.6462586799900292</c:v>
                </c:pt>
                <c:pt idx="5734">
                  <c:v>-12.840384550711667</c:v>
                </c:pt>
                <c:pt idx="5735">
                  <c:v>-0.51713568689757983</c:v>
                </c:pt>
                <c:pt idx="5736">
                  <c:v>0</c:v>
                </c:pt>
                <c:pt idx="5737">
                  <c:v>-4.0019932082453226E-2</c:v>
                </c:pt>
                <c:pt idx="5738">
                  <c:v>-0.22521294039882661</c:v>
                </c:pt>
                <c:pt idx="5739">
                  <c:v>1.697973747793172E-2</c:v>
                </c:pt>
                <c:pt idx="5740">
                  <c:v>7.070299134320189E-2</c:v>
                </c:pt>
                <c:pt idx="5741">
                  <c:v>0.14030457206117622</c:v>
                </c:pt>
                <c:pt idx="5742">
                  <c:v>4.5391902814014368E-2</c:v>
                </c:pt>
                <c:pt idx="5743">
                  <c:v>12.904383739997945</c:v>
                </c:pt>
                <c:pt idx="5744">
                  <c:v>-1.9082075240805099</c:v>
                </c:pt>
                <c:pt idx="5745">
                  <c:v>-11.866506212226202</c:v>
                </c:pt>
                <c:pt idx="5746">
                  <c:v>-0.16128090703306053</c:v>
                </c:pt>
                <c:pt idx="5747">
                  <c:v>-1.2626137687528534</c:v>
                </c:pt>
                <c:pt idx="5748">
                  <c:v>5.7459543773934607</c:v>
                </c:pt>
                <c:pt idx="5749">
                  <c:v>-2.8579809951275723</c:v>
                </c:pt>
                <c:pt idx="5750">
                  <c:v>-0.46877663747248505</c:v>
                </c:pt>
                <c:pt idx="5751">
                  <c:v>-0.25823341956997281</c:v>
                </c:pt>
                <c:pt idx="5752">
                  <c:v>10.607638548990797</c:v>
                </c:pt>
                <c:pt idx="5753">
                  <c:v>-6.5163448136298916</c:v>
                </c:pt>
                <c:pt idx="5754">
                  <c:v>-9.7604427459966399</c:v>
                </c:pt>
                <c:pt idx="5755">
                  <c:v>-11.013322673425447</c:v>
                </c:pt>
                <c:pt idx="5756">
                  <c:v>-9.229619965185119</c:v>
                </c:pt>
                <c:pt idx="5757">
                  <c:v>6.0732489820306386</c:v>
                </c:pt>
                <c:pt idx="5758">
                  <c:v>11.416621621364193</c:v>
                </c:pt>
                <c:pt idx="5759">
                  <c:v>9.3822637581148385</c:v>
                </c:pt>
                <c:pt idx="5760">
                  <c:v>3.2730184944064162</c:v>
                </c:pt>
                <c:pt idx="5761">
                  <c:v>18.967662509935639</c:v>
                </c:pt>
                <c:pt idx="5762">
                  <c:v>-2.1258117533085148</c:v>
                </c:pt>
                <c:pt idx="5763">
                  <c:v>-1.9750330844834245</c:v>
                </c:pt>
                <c:pt idx="5764">
                  <c:v>-0.58463465273863213</c:v>
                </c:pt>
                <c:pt idx="5765">
                  <c:v>1.7755480564852579</c:v>
                </c:pt>
                <c:pt idx="5766">
                  <c:v>-10.866506212226202</c:v>
                </c:pt>
                <c:pt idx="5767">
                  <c:v>4.2930018194881523</c:v>
                </c:pt>
                <c:pt idx="5768">
                  <c:v>-1.3833286395515059</c:v>
                </c:pt>
                <c:pt idx="5769">
                  <c:v>0.96227237876513305</c:v>
                </c:pt>
                <c:pt idx="5770">
                  <c:v>0.2466399675831254</c:v>
                </c:pt>
                <c:pt idx="5771">
                  <c:v>0.92265791146683562</c:v>
                </c:pt>
                <c:pt idx="5772">
                  <c:v>-2.9341120643435432</c:v>
                </c:pt>
                <c:pt idx="5773">
                  <c:v>13.258615104315302</c:v>
                </c:pt>
                <c:pt idx="5774">
                  <c:v>-1.0442132058161899</c:v>
                </c:pt>
                <c:pt idx="5775">
                  <c:v>3.441517128838985</c:v>
                </c:pt>
                <c:pt idx="5776">
                  <c:v>-6.2029400586702756</c:v>
                </c:pt>
                <c:pt idx="5777">
                  <c:v>-1.7369655941662063</c:v>
                </c:pt>
                <c:pt idx="5778">
                  <c:v>-14.081289245950657</c:v>
                </c:pt>
                <c:pt idx="5779">
                  <c:v>11.344665782303407</c:v>
                </c:pt>
                <c:pt idx="5780">
                  <c:v>-11.268542000300123</c:v>
                </c:pt>
                <c:pt idx="5781">
                  <c:v>2.309014776084199</c:v>
                </c:pt>
                <c:pt idx="5782">
                  <c:v>7.0660891904577738</c:v>
                </c:pt>
                <c:pt idx="5783">
                  <c:v>10.703326841459814</c:v>
                </c:pt>
                <c:pt idx="5784">
                  <c:v>3.7894330140603425</c:v>
                </c:pt>
                <c:pt idx="5785">
                  <c:v>-10.703038388986418</c:v>
                </c:pt>
                <c:pt idx="5786">
                  <c:v>0.37595981098955289</c:v>
                </c:pt>
                <c:pt idx="5787">
                  <c:v>0.5405683813627028</c:v>
                </c:pt>
                <c:pt idx="5788">
                  <c:v>-0.55596262899860405</c:v>
                </c:pt>
                <c:pt idx="5789">
                  <c:v>1.7040151723649195</c:v>
                </c:pt>
                <c:pt idx="5790">
                  <c:v>-12.977816540594029</c:v>
                </c:pt>
                <c:pt idx="5791">
                  <c:v>-0.15200309344504978</c:v>
                </c:pt>
                <c:pt idx="5792">
                  <c:v>-11.013322673425447</c:v>
                </c:pt>
                <c:pt idx="5793">
                  <c:v>-1.2563397532597858</c:v>
                </c:pt>
                <c:pt idx="5794">
                  <c:v>0.13430109171159113</c:v>
                </c:pt>
                <c:pt idx="5795">
                  <c:v>0.32132709715282676</c:v>
                </c:pt>
                <c:pt idx="5796">
                  <c:v>-1.5142383421975758</c:v>
                </c:pt>
                <c:pt idx="5797">
                  <c:v>-8.8536674601657039E-2</c:v>
                </c:pt>
                <c:pt idx="5798">
                  <c:v>-5.0874628412503391</c:v>
                </c:pt>
                <c:pt idx="5799">
                  <c:v>8.0170348683983053E-2</c:v>
                </c:pt>
                <c:pt idx="5800">
                  <c:v>0.73696559416620611</c:v>
                </c:pt>
                <c:pt idx="5801">
                  <c:v>-0.46394709975979009</c:v>
                </c:pt>
                <c:pt idx="5802">
                  <c:v>-1.9621735627633441</c:v>
                </c:pt>
                <c:pt idx="5803">
                  <c:v>-10.229619965185119</c:v>
                </c:pt>
                <c:pt idx="5804">
                  <c:v>10.059795091795101</c:v>
                </c:pt>
                <c:pt idx="5805">
                  <c:v>-1.5838946286954287</c:v>
                </c:pt>
                <c:pt idx="5806">
                  <c:v>8.0624959257337636</c:v>
                </c:pt>
                <c:pt idx="5807">
                  <c:v>-12.929320060953852</c:v>
                </c:pt>
                <c:pt idx="5808">
                  <c:v>0.87359522068891216</c:v>
                </c:pt>
                <c:pt idx="5809">
                  <c:v>-0.90689059560851881</c:v>
                </c:pt>
                <c:pt idx="5810">
                  <c:v>10.759888183221834</c:v>
                </c:pt>
                <c:pt idx="5811">
                  <c:v>0.35492721333770427</c:v>
                </c:pt>
                <c:pt idx="5812">
                  <c:v>0.21572869105543727</c:v>
                </c:pt>
                <c:pt idx="5813">
                  <c:v>9.3109404391481757E-2</c:v>
                </c:pt>
                <c:pt idx="5814">
                  <c:v>2.309014776084199</c:v>
                </c:pt>
                <c:pt idx="5815">
                  <c:v>-12.208742403223331</c:v>
                </c:pt>
                <c:pt idx="5816">
                  <c:v>-2.8744691179161412</c:v>
                </c:pt>
                <c:pt idx="5817">
                  <c:v>3.8073549220576046</c:v>
                </c:pt>
                <c:pt idx="5818">
                  <c:v>2.7365569088998969</c:v>
                </c:pt>
                <c:pt idx="5819">
                  <c:v>-12.208843990734614</c:v>
                </c:pt>
                <c:pt idx="5820">
                  <c:v>-15.708149866570883</c:v>
                </c:pt>
                <c:pt idx="5821">
                  <c:v>2.1148302482373573</c:v>
                </c:pt>
                <c:pt idx="5822">
                  <c:v>1.7775217136696342</c:v>
                </c:pt>
                <c:pt idx="5823">
                  <c:v>-11.188382790570113</c:v>
                </c:pt>
                <c:pt idx="5824">
                  <c:v>7.6486571760385464</c:v>
                </c:pt>
                <c:pt idx="5825">
                  <c:v>2.4232463125543773</c:v>
                </c:pt>
                <c:pt idx="5826">
                  <c:v>-2.6545882958924891</c:v>
                </c:pt>
                <c:pt idx="5827">
                  <c:v>3.0126919596970199</c:v>
                </c:pt>
                <c:pt idx="5828">
                  <c:v>-0.21516809456853561</c:v>
                </c:pt>
                <c:pt idx="5829">
                  <c:v>-0.64748358527921457</c:v>
                </c:pt>
                <c:pt idx="5830">
                  <c:v>4.5439251449477585E-3</c:v>
                </c:pt>
                <c:pt idx="5831">
                  <c:v>0.35755200461808345</c:v>
                </c:pt>
                <c:pt idx="5832">
                  <c:v>1.3763758789097387</c:v>
                </c:pt>
                <c:pt idx="5833">
                  <c:v>10.518653155673389</c:v>
                </c:pt>
                <c:pt idx="5834">
                  <c:v>4.7039755695496552E-2</c:v>
                </c:pt>
                <c:pt idx="5835">
                  <c:v>-0.26743510586283925</c:v>
                </c:pt>
                <c:pt idx="5836">
                  <c:v>0.68557781430042986</c:v>
                </c:pt>
                <c:pt idx="5837">
                  <c:v>-0.5077606916372629</c:v>
                </c:pt>
                <c:pt idx="5838">
                  <c:v>-0.53178246286198128</c:v>
                </c:pt>
                <c:pt idx="5839">
                  <c:v>2.925999418556223</c:v>
                </c:pt>
                <c:pt idx="5840">
                  <c:v>-0.68553199376517304</c:v>
                </c:pt>
                <c:pt idx="5841">
                  <c:v>8.8672787397096631</c:v>
                </c:pt>
                <c:pt idx="5842">
                  <c:v>0.37928747432964216</c:v>
                </c:pt>
                <c:pt idx="5843">
                  <c:v>13.188279751964144</c:v>
                </c:pt>
                <c:pt idx="5844">
                  <c:v>-0.43140657168585511</c:v>
                </c:pt>
                <c:pt idx="5845">
                  <c:v>-12.745464248276845</c:v>
                </c:pt>
                <c:pt idx="5846">
                  <c:v>-9.9667457608995313</c:v>
                </c:pt>
                <c:pt idx="5847">
                  <c:v>8.0624959257337636</c:v>
                </c:pt>
                <c:pt idx="5848">
                  <c:v>7.0660891904577738</c:v>
                </c:pt>
                <c:pt idx="5849">
                  <c:v>-1.1287937539122472</c:v>
                </c:pt>
                <c:pt idx="5850">
                  <c:v>11.813914767907184</c:v>
                </c:pt>
                <c:pt idx="5851">
                  <c:v>-11.307200809140809</c:v>
                </c:pt>
                <c:pt idx="5852">
                  <c:v>0.19654499570248449</c:v>
                </c:pt>
                <c:pt idx="5853">
                  <c:v>0.30854906508616226</c:v>
                </c:pt>
                <c:pt idx="5854">
                  <c:v>-0.66985139830766927</c:v>
                </c:pt>
                <c:pt idx="5855">
                  <c:v>-0.99284020842713405</c:v>
                </c:pt>
                <c:pt idx="5856">
                  <c:v>0.25779775746764672</c:v>
                </c:pt>
                <c:pt idx="5857">
                  <c:v>-4.9884016745867408</c:v>
                </c:pt>
                <c:pt idx="5858">
                  <c:v>-0.48542682717024171</c:v>
                </c:pt>
                <c:pt idx="5859">
                  <c:v>-2.3219280948873622</c:v>
                </c:pt>
                <c:pt idx="5860">
                  <c:v>0.63742992061529158</c:v>
                </c:pt>
                <c:pt idx="5861">
                  <c:v>-0.14957635605050998</c:v>
                </c:pt>
                <c:pt idx="5862">
                  <c:v>3.5443584120726235E-2</c:v>
                </c:pt>
                <c:pt idx="5863">
                  <c:v>-1.1292830169449666</c:v>
                </c:pt>
                <c:pt idx="5864">
                  <c:v>9.3822637581148367</c:v>
                </c:pt>
                <c:pt idx="5865">
                  <c:v>8.3822637581148367</c:v>
                </c:pt>
                <c:pt idx="5866">
                  <c:v>0.58496250072115619</c:v>
                </c:pt>
                <c:pt idx="5867">
                  <c:v>-0.24025193037862233</c:v>
                </c:pt>
                <c:pt idx="5868">
                  <c:v>2.601450623509725</c:v>
                </c:pt>
                <c:pt idx="5869">
                  <c:v>7.0660891904577721</c:v>
                </c:pt>
                <c:pt idx="5870">
                  <c:v>-5.9228321394775394</c:v>
                </c:pt>
                <c:pt idx="5871">
                  <c:v>-0.8930847960834879</c:v>
                </c:pt>
                <c:pt idx="5872">
                  <c:v>7.3128071564815697E-2</c:v>
                </c:pt>
                <c:pt idx="5873">
                  <c:v>-1.8913711778265607</c:v>
                </c:pt>
                <c:pt idx="5874">
                  <c:v>1.5145731728297582</c:v>
                </c:pt>
                <c:pt idx="5875">
                  <c:v>-3.5833577693201911E-2</c:v>
                </c:pt>
                <c:pt idx="5876">
                  <c:v>-9.3822637581148367</c:v>
                </c:pt>
                <c:pt idx="5877">
                  <c:v>0</c:v>
                </c:pt>
                <c:pt idx="5878">
                  <c:v>9.6450579349844787</c:v>
                </c:pt>
                <c:pt idx="5879">
                  <c:v>2.4662054234269034E-2</c:v>
                </c:pt>
                <c:pt idx="5880">
                  <c:v>-7.6462586799900292</c:v>
                </c:pt>
                <c:pt idx="5881">
                  <c:v>-1.456485003436637</c:v>
                </c:pt>
                <c:pt idx="5882">
                  <c:v>5.3457748368417297</c:v>
                </c:pt>
                <c:pt idx="5883">
                  <c:v>-1.3575520046180833</c:v>
                </c:pt>
                <c:pt idx="5884">
                  <c:v>-0.84751608833990488</c:v>
                </c:pt>
                <c:pt idx="5885">
                  <c:v>0.29956028185890765</c:v>
                </c:pt>
                <c:pt idx="5886">
                  <c:v>0.1491434393058092</c:v>
                </c:pt>
                <c:pt idx="5887">
                  <c:v>-4.5323990509490139E-2</c:v>
                </c:pt>
                <c:pt idx="5888">
                  <c:v>-0.90689059560851881</c:v>
                </c:pt>
                <c:pt idx="5889">
                  <c:v>-0.52195270319535558</c:v>
                </c:pt>
                <c:pt idx="5890">
                  <c:v>10.381182412624446</c:v>
                </c:pt>
                <c:pt idx="5891">
                  <c:v>6.8286654283030161</c:v>
                </c:pt>
                <c:pt idx="5892">
                  <c:v>-0.29828525301684583</c:v>
                </c:pt>
                <c:pt idx="5893">
                  <c:v>-9.8672787397096631</c:v>
                </c:pt>
                <c:pt idx="5894">
                  <c:v>-14.470849492418612</c:v>
                </c:pt>
                <c:pt idx="5895">
                  <c:v>-7.6486571760385464</c:v>
                </c:pt>
                <c:pt idx="5896">
                  <c:v>-8.6414751817473198E-2</c:v>
                </c:pt>
                <c:pt idx="5897">
                  <c:v>0.22487341084020279</c:v>
                </c:pt>
                <c:pt idx="5898">
                  <c:v>-5.0874628412503391</c:v>
                </c:pt>
                <c:pt idx="5899">
                  <c:v>0.45169596985769178</c:v>
                </c:pt>
                <c:pt idx="5900">
                  <c:v>-0.43440282414577475</c:v>
                </c:pt>
                <c:pt idx="5901">
                  <c:v>1.5375225886916128E-2</c:v>
                </c:pt>
                <c:pt idx="5902">
                  <c:v>-8.1632303488683053</c:v>
                </c:pt>
                <c:pt idx="5903">
                  <c:v>-5.9228321394775394</c:v>
                </c:pt>
                <c:pt idx="5904">
                  <c:v>-9.6444571875092606</c:v>
                </c:pt>
                <c:pt idx="5905">
                  <c:v>8.8683081332894673</c:v>
                </c:pt>
                <c:pt idx="5906">
                  <c:v>4.7725895038969277</c:v>
                </c:pt>
                <c:pt idx="5907">
                  <c:v>-1.1255308820838585</c:v>
                </c:pt>
                <c:pt idx="5908">
                  <c:v>0</c:v>
                </c:pt>
                <c:pt idx="5909">
                  <c:v>-2.7724642753875921</c:v>
                </c:pt>
                <c:pt idx="5910">
                  <c:v>0.70626879694328948</c:v>
                </c:pt>
                <c:pt idx="5911">
                  <c:v>-10.814315423787811</c:v>
                </c:pt>
                <c:pt idx="5912">
                  <c:v>-7.6486571760385464</c:v>
                </c:pt>
                <c:pt idx="5913">
                  <c:v>-1.6864538890887588</c:v>
                </c:pt>
                <c:pt idx="5914">
                  <c:v>-5.386516469885116</c:v>
                </c:pt>
                <c:pt idx="5915">
                  <c:v>-0.13492958008610836</c:v>
                </c:pt>
                <c:pt idx="5916">
                  <c:v>-8.8672787397096631</c:v>
                </c:pt>
                <c:pt idx="5917">
                  <c:v>-0.65207669657969325</c:v>
                </c:pt>
                <c:pt idx="5918">
                  <c:v>3.8065536473683652</c:v>
                </c:pt>
                <c:pt idx="5919">
                  <c:v>-0.79158471668868535</c:v>
                </c:pt>
                <c:pt idx="5920">
                  <c:v>-6.0732489820306386</c:v>
                </c:pt>
                <c:pt idx="5921">
                  <c:v>6.5095028221885287E-2</c:v>
                </c:pt>
                <c:pt idx="5922">
                  <c:v>0.58496250072115619</c:v>
                </c:pt>
                <c:pt idx="5923">
                  <c:v>4.3068721891886243E-2</c:v>
                </c:pt>
                <c:pt idx="5924">
                  <c:v>12.208742403223331</c:v>
                </c:pt>
                <c:pt idx="5925">
                  <c:v>-0.1487337809266582</c:v>
                </c:pt>
                <c:pt idx="5926">
                  <c:v>-4.5512935387388165</c:v>
                </c:pt>
                <c:pt idx="5927">
                  <c:v>8.0624959257337636</c:v>
                </c:pt>
                <c:pt idx="5928">
                  <c:v>2</c:v>
                </c:pt>
                <c:pt idx="5929">
                  <c:v>-0.44354583475131087</c:v>
                </c:pt>
                <c:pt idx="5930">
                  <c:v>-0.10016416192543151</c:v>
                </c:pt>
                <c:pt idx="5931">
                  <c:v>-1.3715445177041803</c:v>
                </c:pt>
                <c:pt idx="5932">
                  <c:v>0.85010456951694136</c:v>
                </c:pt>
                <c:pt idx="5933">
                  <c:v>3.2034265038149176E-16</c:v>
                </c:pt>
                <c:pt idx="5934">
                  <c:v>10.814048332230835</c:v>
                </c:pt>
                <c:pt idx="5935">
                  <c:v>0.12178848039804205</c:v>
                </c:pt>
                <c:pt idx="5936">
                  <c:v>-0.52452664685918238</c:v>
                </c:pt>
                <c:pt idx="5937">
                  <c:v>-1.3785116232537298</c:v>
                </c:pt>
                <c:pt idx="5938">
                  <c:v>0</c:v>
                </c:pt>
                <c:pt idx="5939">
                  <c:v>-0.6728352567464907</c:v>
                </c:pt>
                <c:pt idx="5940">
                  <c:v>8.2462160191972972E-2</c:v>
                </c:pt>
                <c:pt idx="5941">
                  <c:v>-0.51457317282975812</c:v>
                </c:pt>
                <c:pt idx="5942">
                  <c:v>0.32659953461126012</c:v>
                </c:pt>
                <c:pt idx="5943">
                  <c:v>3.0495959444714793</c:v>
                </c:pt>
                <c:pt idx="5944">
                  <c:v>-0.12553088208385862</c:v>
                </c:pt>
                <c:pt idx="5945">
                  <c:v>10.146780789986687</c:v>
                </c:pt>
                <c:pt idx="5946">
                  <c:v>1.3155018257279294</c:v>
                </c:pt>
                <c:pt idx="5947">
                  <c:v>-2.2559758131350307</c:v>
                </c:pt>
                <c:pt idx="5948">
                  <c:v>-12.013206341123576</c:v>
                </c:pt>
                <c:pt idx="5949">
                  <c:v>7.0660891904577721</c:v>
                </c:pt>
                <c:pt idx="5950">
                  <c:v>0.52356195605701272</c:v>
                </c:pt>
                <c:pt idx="5951">
                  <c:v>7.5468944598876373</c:v>
                </c:pt>
                <c:pt idx="5952">
                  <c:v>3.9856447070229302</c:v>
                </c:pt>
                <c:pt idx="5953">
                  <c:v>8.671163319333125E-2</c:v>
                </c:pt>
                <c:pt idx="5954">
                  <c:v>3.206120923229859E-2</c:v>
                </c:pt>
                <c:pt idx="5955">
                  <c:v>-10.866763767353351</c:v>
                </c:pt>
                <c:pt idx="5956">
                  <c:v>8.8199757246764943</c:v>
                </c:pt>
                <c:pt idx="5957">
                  <c:v>-0.45943161863729726</c:v>
                </c:pt>
                <c:pt idx="5958">
                  <c:v>5.7548875021634682</c:v>
                </c:pt>
                <c:pt idx="5959">
                  <c:v>5.7548875021634682</c:v>
                </c:pt>
                <c:pt idx="5960">
                  <c:v>-6.0732489820306386</c:v>
                </c:pt>
                <c:pt idx="5961">
                  <c:v>0.25633975325978581</c:v>
                </c:pt>
                <c:pt idx="5962">
                  <c:v>-2.0320103949026214</c:v>
                </c:pt>
                <c:pt idx="5963">
                  <c:v>-1.1154772174199361</c:v>
                </c:pt>
                <c:pt idx="5964">
                  <c:v>-0.25375659224578323</c:v>
                </c:pt>
                <c:pt idx="5965">
                  <c:v>0.43880566521179354</c:v>
                </c:pt>
                <c:pt idx="5966">
                  <c:v>1.7548875021634687</c:v>
                </c:pt>
                <c:pt idx="5967">
                  <c:v>-6.0732489820306386</c:v>
                </c:pt>
                <c:pt idx="5968">
                  <c:v>-8.0624959257337636</c:v>
                </c:pt>
                <c:pt idx="5969">
                  <c:v>-6.0732489820306386</c:v>
                </c:pt>
                <c:pt idx="5970">
                  <c:v>-6.0732489820306386</c:v>
                </c:pt>
                <c:pt idx="5971">
                  <c:v>0.94341647163363263</c:v>
                </c:pt>
                <c:pt idx="5972">
                  <c:v>-0.13484254228686726</c:v>
                </c:pt>
                <c:pt idx="5973">
                  <c:v>-4.3854289589427851E-2</c:v>
                </c:pt>
                <c:pt idx="5974">
                  <c:v>0.2969817377571316</c:v>
                </c:pt>
                <c:pt idx="5975">
                  <c:v>9.0597950917951025</c:v>
                </c:pt>
                <c:pt idx="5976">
                  <c:v>-1.1520030934450498</c:v>
                </c:pt>
                <c:pt idx="5977">
                  <c:v>0.20129838970182382</c:v>
                </c:pt>
                <c:pt idx="5978">
                  <c:v>0.73696559416620655</c:v>
                </c:pt>
                <c:pt idx="5979">
                  <c:v>0.3410369178350669</c:v>
                </c:pt>
                <c:pt idx="5980">
                  <c:v>0.27633122844725183</c:v>
                </c:pt>
                <c:pt idx="5981">
                  <c:v>6.0732489820306386</c:v>
                </c:pt>
                <c:pt idx="5982">
                  <c:v>0.43758006792993215</c:v>
                </c:pt>
                <c:pt idx="5983">
                  <c:v>0.58091566765845448</c:v>
                </c:pt>
                <c:pt idx="5984">
                  <c:v>-1.8794098591864117</c:v>
                </c:pt>
                <c:pt idx="5985">
                  <c:v>-5.6862336955676329E-2</c:v>
                </c:pt>
                <c:pt idx="5986">
                  <c:v>0.12613187981839441</c:v>
                </c:pt>
                <c:pt idx="5987">
                  <c:v>-0.90355201075569325</c:v>
                </c:pt>
                <c:pt idx="5988">
                  <c:v>-4.7725895038969277</c:v>
                </c:pt>
                <c:pt idx="5989">
                  <c:v>-10.866506212226202</c:v>
                </c:pt>
                <c:pt idx="5990">
                  <c:v>-0.47757896534755656</c:v>
                </c:pt>
                <c:pt idx="5991">
                  <c:v>4.4751324332318623</c:v>
                </c:pt>
                <c:pt idx="5992">
                  <c:v>10.582769240382088</c:v>
                </c:pt>
                <c:pt idx="5993">
                  <c:v>-7.6462586799900292</c:v>
                </c:pt>
                <c:pt idx="5994">
                  <c:v>-0.24035896786589692</c:v>
                </c:pt>
                <c:pt idx="5995">
                  <c:v>0.43063435432986208</c:v>
                </c:pt>
                <c:pt idx="5996">
                  <c:v>1.6698513983076688</c:v>
                </c:pt>
                <c:pt idx="5997">
                  <c:v>-6.4130337419715744E-2</c:v>
                </c:pt>
                <c:pt idx="5998">
                  <c:v>0.61775243583882566</c:v>
                </c:pt>
                <c:pt idx="5999">
                  <c:v>-2.3180885848609862</c:v>
                </c:pt>
                <c:pt idx="6000">
                  <c:v>8.8703647195834048</c:v>
                </c:pt>
                <c:pt idx="6001">
                  <c:v>0.58256200925071366</c:v>
                </c:pt>
                <c:pt idx="6002">
                  <c:v>0</c:v>
                </c:pt>
                <c:pt idx="6003">
                  <c:v>1.0381351288867713</c:v>
                </c:pt>
                <c:pt idx="6004">
                  <c:v>1.4877065669770762</c:v>
                </c:pt>
                <c:pt idx="6005">
                  <c:v>-10.518980929170402</c:v>
                </c:pt>
                <c:pt idx="6006">
                  <c:v>-7.0660891904577721</c:v>
                </c:pt>
                <c:pt idx="6007">
                  <c:v>0.65207669657969314</c:v>
                </c:pt>
                <c:pt idx="6008">
                  <c:v>-11.380821783940931</c:v>
                </c:pt>
                <c:pt idx="6009">
                  <c:v>-7.6486571760385464</c:v>
                </c:pt>
                <c:pt idx="6010">
                  <c:v>13.56672796318699</c:v>
                </c:pt>
                <c:pt idx="6011">
                  <c:v>0.362341225475458</c:v>
                </c:pt>
                <c:pt idx="6012">
                  <c:v>-5.1954879375484264</c:v>
                </c:pt>
                <c:pt idx="6013">
                  <c:v>-1.1681227588083267</c:v>
                </c:pt>
                <c:pt idx="6014">
                  <c:v>-1.2991681918875073</c:v>
                </c:pt>
                <c:pt idx="6015">
                  <c:v>-16.880671656364051</c:v>
                </c:pt>
                <c:pt idx="6016">
                  <c:v>0.6780719051126376</c:v>
                </c:pt>
                <c:pt idx="6017">
                  <c:v>1.7369655941662057</c:v>
                </c:pt>
                <c:pt idx="6018">
                  <c:v>0.52466199045334205</c:v>
                </c:pt>
                <c:pt idx="6019">
                  <c:v>-4.41917826283027</c:v>
                </c:pt>
                <c:pt idx="6020">
                  <c:v>0.47275299713513141</c:v>
                </c:pt>
                <c:pt idx="6021">
                  <c:v>11.941658995526698</c:v>
                </c:pt>
                <c:pt idx="6022">
                  <c:v>-4.3692338096657197</c:v>
                </c:pt>
                <c:pt idx="6023">
                  <c:v>-0.20369442712926525</c:v>
                </c:pt>
                <c:pt idx="6024">
                  <c:v>-1.4712893247569092</c:v>
                </c:pt>
                <c:pt idx="6025">
                  <c:v>0.80804175617716478</c:v>
                </c:pt>
                <c:pt idx="6026">
                  <c:v>-0.7554164462723777</c:v>
                </c:pt>
                <c:pt idx="6027">
                  <c:v>-1.113629503231806</c:v>
                </c:pt>
                <c:pt idx="6028">
                  <c:v>5.155970401438486</c:v>
                </c:pt>
                <c:pt idx="6029">
                  <c:v>-7.4318320689833614E-2</c:v>
                </c:pt>
                <c:pt idx="6030">
                  <c:v>0.6386004643232297</c:v>
                </c:pt>
                <c:pt idx="6031">
                  <c:v>-1.3448284969974413</c:v>
                </c:pt>
                <c:pt idx="6032">
                  <c:v>1.7454271729144024</c:v>
                </c:pt>
                <c:pt idx="6033">
                  <c:v>11.344665782303407</c:v>
                </c:pt>
                <c:pt idx="6034">
                  <c:v>0.32192809488736207</c:v>
                </c:pt>
                <c:pt idx="6035">
                  <c:v>-2.5482039507110383</c:v>
                </c:pt>
                <c:pt idx="6036">
                  <c:v>-6.8286654283030161</c:v>
                </c:pt>
                <c:pt idx="6037">
                  <c:v>8.0624959257337636</c:v>
                </c:pt>
                <c:pt idx="6038">
                  <c:v>0.37851162325372983</c:v>
                </c:pt>
                <c:pt idx="6039">
                  <c:v>-4.4854235784260586E-2</c:v>
                </c:pt>
                <c:pt idx="6040">
                  <c:v>-11.731460464782433</c:v>
                </c:pt>
                <c:pt idx="6041">
                  <c:v>0.13479677803871098</c:v>
                </c:pt>
                <c:pt idx="6042">
                  <c:v>0.13245029602364936</c:v>
                </c:pt>
                <c:pt idx="6043">
                  <c:v>-0.40787770770597781</c:v>
                </c:pt>
                <c:pt idx="6044">
                  <c:v>8.0606959316875546</c:v>
                </c:pt>
                <c:pt idx="6045">
                  <c:v>-0.1886615640238983</c:v>
                </c:pt>
                <c:pt idx="6046">
                  <c:v>0.18078599407407925</c:v>
                </c:pt>
                <c:pt idx="6047">
                  <c:v>-0.66754891870063005</c:v>
                </c:pt>
                <c:pt idx="6048">
                  <c:v>1.658963082164933</c:v>
                </c:pt>
                <c:pt idx="6049">
                  <c:v>-4.0098627466287446</c:v>
                </c:pt>
                <c:pt idx="6050">
                  <c:v>0.27184286345105313</c:v>
                </c:pt>
                <c:pt idx="6051">
                  <c:v>0.55222571430915635</c:v>
                </c:pt>
                <c:pt idx="6052">
                  <c:v>0.52724700286486881</c:v>
                </c:pt>
                <c:pt idx="6053">
                  <c:v>0.79468109202249326</c:v>
                </c:pt>
                <c:pt idx="6054">
                  <c:v>-0.23319917629303075</c:v>
                </c:pt>
                <c:pt idx="6055">
                  <c:v>-0.88699103817081371</c:v>
                </c:pt>
                <c:pt idx="6056">
                  <c:v>-0.11433267547899524</c:v>
                </c:pt>
                <c:pt idx="6057">
                  <c:v>-6.4128300930133678E-2</c:v>
                </c:pt>
                <c:pt idx="6058">
                  <c:v>1.9209530512142758</c:v>
                </c:pt>
                <c:pt idx="6059">
                  <c:v>5.9228321394775394</c:v>
                </c:pt>
                <c:pt idx="6060">
                  <c:v>4.3692338096657197</c:v>
                </c:pt>
                <c:pt idx="6061">
                  <c:v>1.3566865035662772</c:v>
                </c:pt>
                <c:pt idx="6062">
                  <c:v>0.12008516262961491</c:v>
                </c:pt>
                <c:pt idx="6063">
                  <c:v>0.58493244488755136</c:v>
                </c:pt>
                <c:pt idx="6064">
                  <c:v>0.48460384081541441</c:v>
                </c:pt>
                <c:pt idx="6065">
                  <c:v>-10.703326841459814</c:v>
                </c:pt>
                <c:pt idx="6066">
                  <c:v>-0.91847011450340188</c:v>
                </c:pt>
                <c:pt idx="6067">
                  <c:v>-3.0373649043518702E-2</c:v>
                </c:pt>
                <c:pt idx="6068">
                  <c:v>8.8683081332894673</c:v>
                </c:pt>
                <c:pt idx="6069">
                  <c:v>-1.9452362666172472E-2</c:v>
                </c:pt>
                <c:pt idx="6070">
                  <c:v>-8.0624959257337636</c:v>
                </c:pt>
                <c:pt idx="6071">
                  <c:v>-9.3815429511845849</c:v>
                </c:pt>
                <c:pt idx="6072">
                  <c:v>6.7111073287312417E-2</c:v>
                </c:pt>
                <c:pt idx="6073">
                  <c:v>-0.57447012690351396</c:v>
                </c:pt>
                <c:pt idx="6074">
                  <c:v>0.80375268537740852</c:v>
                </c:pt>
                <c:pt idx="6075">
                  <c:v>-6.0732489820306386</c:v>
                </c:pt>
                <c:pt idx="6076">
                  <c:v>-6.2029400586702756</c:v>
                </c:pt>
                <c:pt idx="6077">
                  <c:v>-4.3147325934831589</c:v>
                </c:pt>
                <c:pt idx="6078">
                  <c:v>-13.00146683934072</c:v>
                </c:pt>
                <c:pt idx="6079">
                  <c:v>-15.004352157152828</c:v>
                </c:pt>
                <c:pt idx="6080">
                  <c:v>0.50695998871988301</c:v>
                </c:pt>
                <c:pt idx="6081">
                  <c:v>5.3457748368417306</c:v>
                </c:pt>
                <c:pt idx="6082">
                  <c:v>-8.0606959316875546</c:v>
                </c:pt>
                <c:pt idx="6083">
                  <c:v>7.0660891904577721</c:v>
                </c:pt>
                <c:pt idx="6084">
                  <c:v>-0.24366908096686271</c:v>
                </c:pt>
                <c:pt idx="6085">
                  <c:v>-12.43402002712266</c:v>
                </c:pt>
                <c:pt idx="6086">
                  <c:v>-6.0732489820306386</c:v>
                </c:pt>
                <c:pt idx="6087">
                  <c:v>15.98518968383468</c:v>
                </c:pt>
                <c:pt idx="6088">
                  <c:v>-5.1244820306811452</c:v>
                </c:pt>
                <c:pt idx="6089">
                  <c:v>0.47980775466908143</c:v>
                </c:pt>
                <c:pt idx="6090">
                  <c:v>-13.188279751964144</c:v>
                </c:pt>
                <c:pt idx="6091">
                  <c:v>-0.47465702552230365</c:v>
                </c:pt>
                <c:pt idx="6092">
                  <c:v>-7.2734877398296094</c:v>
                </c:pt>
                <c:pt idx="6093">
                  <c:v>8.6462586799900301</c:v>
                </c:pt>
                <c:pt idx="6094">
                  <c:v>3.0428104503239903</c:v>
                </c:pt>
                <c:pt idx="6095">
                  <c:v>7.0660891904577738</c:v>
                </c:pt>
                <c:pt idx="6096">
                  <c:v>-12.167627216919835</c:v>
                </c:pt>
                <c:pt idx="6097">
                  <c:v>-6.3279268355088059</c:v>
                </c:pt>
                <c:pt idx="6098">
                  <c:v>0.53991275988316734</c:v>
                </c:pt>
                <c:pt idx="6099">
                  <c:v>2.1627295000381084</c:v>
                </c:pt>
                <c:pt idx="6100">
                  <c:v>-0.42513337701435067</c:v>
                </c:pt>
                <c:pt idx="6101">
                  <c:v>-10.703326841459814</c:v>
                </c:pt>
                <c:pt idx="6102">
                  <c:v>-1.6371438021682305</c:v>
                </c:pt>
                <c:pt idx="6103">
                  <c:v>8.0624959257337636</c:v>
                </c:pt>
                <c:pt idx="6104">
                  <c:v>-10.381542951184585</c:v>
                </c:pt>
                <c:pt idx="6105">
                  <c:v>-0.26303440583379395</c:v>
                </c:pt>
                <c:pt idx="6106">
                  <c:v>9.8783364714068203</c:v>
                </c:pt>
                <c:pt idx="6107">
                  <c:v>8.0606959316875546</c:v>
                </c:pt>
                <c:pt idx="6108">
                  <c:v>7.0660891904577721</c:v>
                </c:pt>
                <c:pt idx="6109">
                  <c:v>0.78756455629759703</c:v>
                </c:pt>
                <c:pt idx="6110">
                  <c:v>8.0606959316875546</c:v>
                </c:pt>
                <c:pt idx="6111">
                  <c:v>-0.66119808654824153</c:v>
                </c:pt>
                <c:pt idx="6112">
                  <c:v>-8.3837042924740537</c:v>
                </c:pt>
                <c:pt idx="6113">
                  <c:v>0.37196877738695772</c:v>
                </c:pt>
                <c:pt idx="6114">
                  <c:v>0.38689260676485088</c:v>
                </c:pt>
                <c:pt idx="6115">
                  <c:v>12.953772068526765</c:v>
                </c:pt>
                <c:pt idx="6116">
                  <c:v>-0.35845397091247633</c:v>
                </c:pt>
                <c:pt idx="6117">
                  <c:v>-0.38699048571895911</c:v>
                </c:pt>
                <c:pt idx="6118">
                  <c:v>0.44142065813910342</c:v>
                </c:pt>
                <c:pt idx="6119">
                  <c:v>6.8479737882766609E-2</c:v>
                </c:pt>
                <c:pt idx="6120">
                  <c:v>0.54314232502652937</c:v>
                </c:pt>
                <c:pt idx="6121">
                  <c:v>-0.10236171762967773</c:v>
                </c:pt>
                <c:pt idx="6122">
                  <c:v>-0.97862634920743297</c:v>
                </c:pt>
                <c:pt idx="6123">
                  <c:v>-0.92056553250559514</c:v>
                </c:pt>
                <c:pt idx="6124">
                  <c:v>6.0732489820306386</c:v>
                </c:pt>
                <c:pt idx="6125">
                  <c:v>7.3837042924740528</c:v>
                </c:pt>
                <c:pt idx="6126">
                  <c:v>11.61378946447258</c:v>
                </c:pt>
                <c:pt idx="6127">
                  <c:v>8.3837042924740537</c:v>
                </c:pt>
                <c:pt idx="6128">
                  <c:v>-9.229619965185119</c:v>
                </c:pt>
                <c:pt idx="6129">
                  <c:v>1.7673993142042956</c:v>
                </c:pt>
                <c:pt idx="6130">
                  <c:v>13.325727069736166</c:v>
                </c:pt>
                <c:pt idx="6131">
                  <c:v>0.58376275425626512</c:v>
                </c:pt>
                <c:pt idx="6132">
                  <c:v>4.0806915995289135</c:v>
                </c:pt>
                <c:pt idx="6133">
                  <c:v>6.0732489820306386</c:v>
                </c:pt>
                <c:pt idx="6134">
                  <c:v>-4.9020896093446975</c:v>
                </c:pt>
                <c:pt idx="6135">
                  <c:v>10.058893689053569</c:v>
                </c:pt>
                <c:pt idx="6136">
                  <c:v>0.11486395703200272</c:v>
                </c:pt>
                <c:pt idx="6137">
                  <c:v>1.5849625007211561</c:v>
                </c:pt>
                <c:pt idx="6138">
                  <c:v>7.0660891904577738</c:v>
                </c:pt>
                <c:pt idx="6139">
                  <c:v>13.485200381955432</c:v>
                </c:pt>
                <c:pt idx="6140">
                  <c:v>-0.43844210361378749</c:v>
                </c:pt>
                <c:pt idx="6141">
                  <c:v>-7.6815597050831172E-2</c:v>
                </c:pt>
                <c:pt idx="6142">
                  <c:v>0.18155124805881109</c:v>
                </c:pt>
                <c:pt idx="6143">
                  <c:v>-1.9964007589459321</c:v>
                </c:pt>
                <c:pt idx="6144">
                  <c:v>1</c:v>
                </c:pt>
                <c:pt idx="6145">
                  <c:v>-0.35509495882256181</c:v>
                </c:pt>
                <c:pt idx="6146">
                  <c:v>0.17910832360764797</c:v>
                </c:pt>
                <c:pt idx="6147">
                  <c:v>-12.501920096027913</c:v>
                </c:pt>
                <c:pt idx="6148">
                  <c:v>-0.42223300068304787</c:v>
                </c:pt>
                <c:pt idx="6149">
                  <c:v>-0.34792330342030692</c:v>
                </c:pt>
                <c:pt idx="6150">
                  <c:v>-1.0195334025791136</c:v>
                </c:pt>
                <c:pt idx="6151">
                  <c:v>0.24100809950379473</c:v>
                </c:pt>
                <c:pt idx="6152">
                  <c:v>1.3625700793847082</c:v>
                </c:pt>
                <c:pt idx="6153">
                  <c:v>-7.6486571760385464</c:v>
                </c:pt>
                <c:pt idx="6154">
                  <c:v>11.673897930688602</c:v>
                </c:pt>
                <c:pt idx="6155">
                  <c:v>10.703038388986418</c:v>
                </c:pt>
                <c:pt idx="6156">
                  <c:v>0.77051815387723299</c:v>
                </c:pt>
                <c:pt idx="6157">
                  <c:v>1.5849625007211563</c:v>
                </c:pt>
                <c:pt idx="6158">
                  <c:v>-1.0513090938255771</c:v>
                </c:pt>
                <c:pt idx="6159">
                  <c:v>1.7884958948062886</c:v>
                </c:pt>
                <c:pt idx="6160">
                  <c:v>2.7327690961787483</c:v>
                </c:pt>
                <c:pt idx="6161">
                  <c:v>-7.0047497528256591E-2</c:v>
                </c:pt>
                <c:pt idx="6162">
                  <c:v>0.87446911791614135</c:v>
                </c:pt>
                <c:pt idx="6163">
                  <c:v>-3.5961487896928617</c:v>
                </c:pt>
                <c:pt idx="6164">
                  <c:v>2.4126350090635396</c:v>
                </c:pt>
                <c:pt idx="6165">
                  <c:v>-8.0624959257337636</c:v>
                </c:pt>
                <c:pt idx="6166">
                  <c:v>0.4538567481693721</c:v>
                </c:pt>
                <c:pt idx="6167">
                  <c:v>-0.34704726146996662</c:v>
                </c:pt>
                <c:pt idx="6168">
                  <c:v>0.18259141327847289</c:v>
                </c:pt>
                <c:pt idx="6169">
                  <c:v>-0.24100809950379493</c:v>
                </c:pt>
                <c:pt idx="6170">
                  <c:v>0.15335077690679658</c:v>
                </c:pt>
                <c:pt idx="6171">
                  <c:v>0.15611920191728196</c:v>
                </c:pt>
                <c:pt idx="6172">
                  <c:v>0.48971418557334012</c:v>
                </c:pt>
                <c:pt idx="6173">
                  <c:v>-6.0732489820306386</c:v>
                </c:pt>
                <c:pt idx="6174">
                  <c:v>1.9302865657920303</c:v>
                </c:pt>
                <c:pt idx="6175">
                  <c:v>2.185943396373936E-2</c:v>
                </c:pt>
                <c:pt idx="6176">
                  <c:v>-12.208742403223331</c:v>
                </c:pt>
                <c:pt idx="6177">
                  <c:v>1.3188221840195411</c:v>
                </c:pt>
                <c:pt idx="6178">
                  <c:v>0.34028863200870152</c:v>
                </c:pt>
                <c:pt idx="6179">
                  <c:v>-12.208742403223331</c:v>
                </c:pt>
                <c:pt idx="6180">
                  <c:v>-7.6486571760385464</c:v>
                </c:pt>
                <c:pt idx="6181">
                  <c:v>-8.6462586799900301</c:v>
                </c:pt>
                <c:pt idx="6182">
                  <c:v>-1.1726393861393483</c:v>
                </c:pt>
                <c:pt idx="6183">
                  <c:v>-2.0177881937630229E-2</c:v>
                </c:pt>
                <c:pt idx="6184">
                  <c:v>2.5730096979593906</c:v>
                </c:pt>
                <c:pt idx="6185">
                  <c:v>-8.0624959257337636</c:v>
                </c:pt>
                <c:pt idx="6186">
                  <c:v>0.90143616551641026</c:v>
                </c:pt>
                <c:pt idx="6187">
                  <c:v>0.30218415958894734</c:v>
                </c:pt>
                <c:pt idx="6188">
                  <c:v>-0.58496250072115608</c:v>
                </c:pt>
                <c:pt idx="6189">
                  <c:v>-9.5189809291704002</c:v>
                </c:pt>
                <c:pt idx="6190">
                  <c:v>1.4111379157565549</c:v>
                </c:pt>
                <c:pt idx="6191">
                  <c:v>-9.0606959316875546</c:v>
                </c:pt>
                <c:pt idx="6192">
                  <c:v>10.644156719937438</c:v>
                </c:pt>
                <c:pt idx="6193">
                  <c:v>11.013555309891467</c:v>
                </c:pt>
                <c:pt idx="6194">
                  <c:v>-7.0660891904577721</c:v>
                </c:pt>
                <c:pt idx="6195">
                  <c:v>-0.99819775736601468</c:v>
                </c:pt>
                <c:pt idx="6196">
                  <c:v>8.3822637581148367</c:v>
                </c:pt>
                <c:pt idx="6197">
                  <c:v>9.5189809291704002</c:v>
                </c:pt>
                <c:pt idx="6198">
                  <c:v>2.1941006304864681</c:v>
                </c:pt>
                <c:pt idx="6199">
                  <c:v>0.26423615104354692</c:v>
                </c:pt>
                <c:pt idx="6200">
                  <c:v>-7.6486571760385464</c:v>
                </c:pt>
                <c:pt idx="6201">
                  <c:v>-9.5196362528432132</c:v>
                </c:pt>
                <c:pt idx="6202">
                  <c:v>0.58376275425626512</c:v>
                </c:pt>
                <c:pt idx="6203">
                  <c:v>0.22102005971963248</c:v>
                </c:pt>
                <c:pt idx="6204">
                  <c:v>-11.891910249864669</c:v>
                </c:pt>
                <c:pt idx="6205">
                  <c:v>5.6803881789014676</c:v>
                </c:pt>
                <c:pt idx="6206">
                  <c:v>-8.0624959257337636</c:v>
                </c:pt>
                <c:pt idx="6207">
                  <c:v>-1.8459156727110673</c:v>
                </c:pt>
                <c:pt idx="6208">
                  <c:v>10.814048332230835</c:v>
                </c:pt>
                <c:pt idx="6209">
                  <c:v>0.42449782852791001</c:v>
                </c:pt>
                <c:pt idx="6210">
                  <c:v>-8.0606959316875546</c:v>
                </c:pt>
                <c:pt idx="6211">
                  <c:v>7.6486571760385464</c:v>
                </c:pt>
                <c:pt idx="6212">
                  <c:v>10.917123403264748</c:v>
                </c:pt>
                <c:pt idx="6213">
                  <c:v>-11.268542000300123</c:v>
                </c:pt>
                <c:pt idx="6214">
                  <c:v>-4.7141998692603266</c:v>
                </c:pt>
                <c:pt idx="6215">
                  <c:v>-7.6486571760385464</c:v>
                </c:pt>
                <c:pt idx="6216">
                  <c:v>-10.229219383469125</c:v>
                </c:pt>
                <c:pt idx="6217">
                  <c:v>-7.4333824584190422</c:v>
                </c:pt>
                <c:pt idx="6218">
                  <c:v>3.6832763800823476</c:v>
                </c:pt>
                <c:pt idx="6219">
                  <c:v>-13.380911949563341</c:v>
                </c:pt>
                <c:pt idx="6220">
                  <c:v>-0.53026821803671531</c:v>
                </c:pt>
                <c:pt idx="6221">
                  <c:v>4.6064474069797834</c:v>
                </c:pt>
                <c:pt idx="6222">
                  <c:v>-12.10339709935112</c:v>
                </c:pt>
                <c:pt idx="6223">
                  <c:v>-5.9228321394775394</c:v>
                </c:pt>
                <c:pt idx="6224">
                  <c:v>-5.26589492725636E-2</c:v>
                </c:pt>
                <c:pt idx="6225">
                  <c:v>13.965814340495692</c:v>
                </c:pt>
                <c:pt idx="6226">
                  <c:v>-8.0606959316875546</c:v>
                </c:pt>
                <c:pt idx="6227">
                  <c:v>-10.966024713800364</c:v>
                </c:pt>
                <c:pt idx="6228">
                  <c:v>8.0624959257337636</c:v>
                </c:pt>
                <c:pt idx="6229">
                  <c:v>-10.229619965185119</c:v>
                </c:pt>
                <c:pt idx="6230">
                  <c:v>14.238852526315656</c:v>
                </c:pt>
                <c:pt idx="6231">
                  <c:v>-10.381542951184585</c:v>
                </c:pt>
                <c:pt idx="6232">
                  <c:v>-10.518980929170402</c:v>
                </c:pt>
                <c:pt idx="6233">
                  <c:v>0.35346280231781385</c:v>
                </c:pt>
                <c:pt idx="6234">
                  <c:v>9.2304207950923818</c:v>
                </c:pt>
                <c:pt idx="6235">
                  <c:v>0.32178389027522875</c:v>
                </c:pt>
                <c:pt idx="6236">
                  <c:v>9.0606959316875546</c:v>
                </c:pt>
                <c:pt idx="6237">
                  <c:v>9.8667637673533513</c:v>
                </c:pt>
                <c:pt idx="6238">
                  <c:v>9.0606959316875546</c:v>
                </c:pt>
                <c:pt idx="6239">
                  <c:v>1.1301987231267019</c:v>
                </c:pt>
                <c:pt idx="6240">
                  <c:v>-0.78849589480628846</c:v>
                </c:pt>
                <c:pt idx="6241">
                  <c:v>-6.0660891904577721</c:v>
                </c:pt>
                <c:pt idx="6242">
                  <c:v>-0.28363615984415297</c:v>
                </c:pt>
                <c:pt idx="6243">
                  <c:v>-1.4043902550793355</c:v>
                </c:pt>
                <c:pt idx="6244">
                  <c:v>-1.7098377613254798</c:v>
                </c:pt>
                <c:pt idx="6245">
                  <c:v>-0.86220148345404424</c:v>
                </c:pt>
                <c:pt idx="6246">
                  <c:v>-3.7837138533576851</c:v>
                </c:pt>
                <c:pt idx="6247">
                  <c:v>-0.58256798558077305</c:v>
                </c:pt>
                <c:pt idx="6248">
                  <c:v>0.56610347346984013</c:v>
                </c:pt>
                <c:pt idx="6249">
                  <c:v>-2.0495959444714789</c:v>
                </c:pt>
                <c:pt idx="6250">
                  <c:v>-0.22902551366889518</c:v>
                </c:pt>
                <c:pt idx="6251">
                  <c:v>0.53801899911088091</c:v>
                </c:pt>
                <c:pt idx="6252">
                  <c:v>0.55437418088773349</c:v>
                </c:pt>
                <c:pt idx="6253">
                  <c:v>-11.518653155673389</c:v>
                </c:pt>
                <c:pt idx="6254">
                  <c:v>-0.17382945589822874</c:v>
                </c:pt>
                <c:pt idx="6255">
                  <c:v>-7.6486571760385464</c:v>
                </c:pt>
                <c:pt idx="6256">
                  <c:v>-3.2894608807838434E-2</c:v>
                </c:pt>
                <c:pt idx="6257">
                  <c:v>10.518980929170402</c:v>
                </c:pt>
                <c:pt idx="6258">
                  <c:v>2.9954995438988923</c:v>
                </c:pt>
                <c:pt idx="6259">
                  <c:v>9.8667637673533513</c:v>
                </c:pt>
                <c:pt idx="6260">
                  <c:v>-0.82232649438544947</c:v>
                </c:pt>
                <c:pt idx="6261">
                  <c:v>0.34655776139607714</c:v>
                </c:pt>
                <c:pt idx="6262">
                  <c:v>2.7480736422107237E-2</c:v>
                </c:pt>
                <c:pt idx="6263">
                  <c:v>1.3603708445828546</c:v>
                </c:pt>
                <c:pt idx="6264">
                  <c:v>-5.6391513799744502</c:v>
                </c:pt>
                <c:pt idx="6265">
                  <c:v>-14.344295907915818</c:v>
                </c:pt>
                <c:pt idx="6266">
                  <c:v>-5.5163664546528093</c:v>
                </c:pt>
                <c:pt idx="6267">
                  <c:v>2.6238738508479478</c:v>
                </c:pt>
                <c:pt idx="6268">
                  <c:v>-0.3217838902752288</c:v>
                </c:pt>
                <c:pt idx="6269">
                  <c:v>1.1306294426524832</c:v>
                </c:pt>
                <c:pt idx="6270">
                  <c:v>0.28599555427710499</c:v>
                </c:pt>
                <c:pt idx="6271">
                  <c:v>-15.840269796746908</c:v>
                </c:pt>
                <c:pt idx="6272">
                  <c:v>5.5647846187835261</c:v>
                </c:pt>
                <c:pt idx="6273">
                  <c:v>-8.6462586799900301</c:v>
                </c:pt>
                <c:pt idx="6274">
                  <c:v>-5.08746284125034</c:v>
                </c:pt>
                <c:pt idx="6275">
                  <c:v>5.3457748368417297</c:v>
                </c:pt>
                <c:pt idx="6276">
                  <c:v>-10.582769240382088</c:v>
                </c:pt>
                <c:pt idx="6277">
                  <c:v>-0.18762455961847868</c:v>
                </c:pt>
                <c:pt idx="6278">
                  <c:v>9.5196362528432132</c:v>
                </c:pt>
                <c:pt idx="6279">
                  <c:v>8.0606959316875546</c:v>
                </c:pt>
                <c:pt idx="6280">
                  <c:v>-10.866506212226202</c:v>
                </c:pt>
                <c:pt idx="6281">
                  <c:v>-2.199064947908036</c:v>
                </c:pt>
                <c:pt idx="6282">
                  <c:v>-0.5538015692346957</c:v>
                </c:pt>
                <c:pt idx="6283">
                  <c:v>9.3822637581148367</c:v>
                </c:pt>
                <c:pt idx="6284">
                  <c:v>9.3822637581148367</c:v>
                </c:pt>
                <c:pt idx="6285">
                  <c:v>14.550786859688905</c:v>
                </c:pt>
                <c:pt idx="6286">
                  <c:v>9.3822637581148367</c:v>
                </c:pt>
                <c:pt idx="6287">
                  <c:v>0.34609014556135231</c:v>
                </c:pt>
                <c:pt idx="6288">
                  <c:v>4.3692338096657197</c:v>
                </c:pt>
                <c:pt idx="6289">
                  <c:v>0.2830721590703385</c:v>
                </c:pt>
                <c:pt idx="6290">
                  <c:v>1.422980000885657</c:v>
                </c:pt>
                <c:pt idx="6291">
                  <c:v>-0.82937429670271845</c:v>
                </c:pt>
                <c:pt idx="6292">
                  <c:v>-0.39485961734121355</c:v>
                </c:pt>
                <c:pt idx="6293">
                  <c:v>6.9886846867721664</c:v>
                </c:pt>
                <c:pt idx="6294">
                  <c:v>-15.93541830950795</c:v>
                </c:pt>
                <c:pt idx="6295">
                  <c:v>-8.0170348683982998E-2</c:v>
                </c:pt>
                <c:pt idx="6296">
                  <c:v>-0.92056553250559514</c:v>
                </c:pt>
                <c:pt idx="6297">
                  <c:v>1</c:v>
                </c:pt>
                <c:pt idx="6298">
                  <c:v>-8.0624959257337636</c:v>
                </c:pt>
                <c:pt idx="6299">
                  <c:v>0.81254136877293948</c:v>
                </c:pt>
                <c:pt idx="6300">
                  <c:v>0.85707959238604003</c:v>
                </c:pt>
                <c:pt idx="6301">
                  <c:v>-2.9932552703666526</c:v>
                </c:pt>
                <c:pt idx="6302">
                  <c:v>-0.52273998563829771</c:v>
                </c:pt>
                <c:pt idx="6303">
                  <c:v>1.2138362951947241</c:v>
                </c:pt>
                <c:pt idx="6304">
                  <c:v>0.19033121210414936</c:v>
                </c:pt>
                <c:pt idx="6305">
                  <c:v>-11.813781191217037</c:v>
                </c:pt>
                <c:pt idx="6306">
                  <c:v>-12.425215903299385</c:v>
                </c:pt>
                <c:pt idx="6307">
                  <c:v>-3.231129663492085</c:v>
                </c:pt>
                <c:pt idx="6308">
                  <c:v>-0.20506433719646389</c:v>
                </c:pt>
                <c:pt idx="6309">
                  <c:v>0.40525647848625845</c:v>
                </c:pt>
                <c:pt idx="6310">
                  <c:v>-0.30281927193965757</c:v>
                </c:pt>
                <c:pt idx="6311">
                  <c:v>0.55359832981182133</c:v>
                </c:pt>
                <c:pt idx="6312">
                  <c:v>3.0143493437314359</c:v>
                </c:pt>
                <c:pt idx="6313">
                  <c:v>7.0389327891398012E-2</c:v>
                </c:pt>
                <c:pt idx="6314">
                  <c:v>0.68449817427207071</c:v>
                </c:pt>
                <c:pt idx="6315">
                  <c:v>-0.51457317282975812</c:v>
                </c:pt>
                <c:pt idx="6316">
                  <c:v>-0.72371457066834988</c:v>
                </c:pt>
                <c:pt idx="6317">
                  <c:v>-1.5607149544744789</c:v>
                </c:pt>
                <c:pt idx="6318">
                  <c:v>1.8826430493618411</c:v>
                </c:pt>
                <c:pt idx="6319">
                  <c:v>1.4080847386370769</c:v>
                </c:pt>
                <c:pt idx="6320">
                  <c:v>-0.30485458152842088</c:v>
                </c:pt>
                <c:pt idx="6321">
                  <c:v>8.1992927381927103</c:v>
                </c:pt>
                <c:pt idx="6322">
                  <c:v>-0.17833724125851225</c:v>
                </c:pt>
                <c:pt idx="6323">
                  <c:v>-12.013206341123576</c:v>
                </c:pt>
                <c:pt idx="6324">
                  <c:v>-0.21266088331867503</c:v>
                </c:pt>
                <c:pt idx="6325">
                  <c:v>0.13039663725567516</c:v>
                </c:pt>
                <c:pt idx="6326">
                  <c:v>4.4394119358453436E-2</c:v>
                </c:pt>
                <c:pt idx="6327">
                  <c:v>6.9540933253077031E-2</c:v>
                </c:pt>
                <c:pt idx="6328">
                  <c:v>-9.7847323398144712E-2</c:v>
                </c:pt>
                <c:pt idx="6329">
                  <c:v>1.3459069578218024</c:v>
                </c:pt>
                <c:pt idx="6330">
                  <c:v>3.6220187912753159E-2</c:v>
                </c:pt>
                <c:pt idx="6331">
                  <c:v>-0.28037560544285639</c:v>
                </c:pt>
                <c:pt idx="6332">
                  <c:v>4.5087889528537886E-2</c:v>
                </c:pt>
                <c:pt idx="6333">
                  <c:v>0.34320475451777704</c:v>
                </c:pt>
                <c:pt idx="6334">
                  <c:v>-9.9010005831165773E-2</c:v>
                </c:pt>
                <c:pt idx="6335">
                  <c:v>0.27207954543680102</c:v>
                </c:pt>
                <c:pt idx="6336">
                  <c:v>4.6019019590082533E-3</c:v>
                </c:pt>
                <c:pt idx="6337">
                  <c:v>0.52123690311076898</c:v>
                </c:pt>
                <c:pt idx="6338">
                  <c:v>-10.147204924942228</c:v>
                </c:pt>
                <c:pt idx="6339">
                  <c:v>0.40987579416306491</c:v>
                </c:pt>
                <c:pt idx="6340">
                  <c:v>-1.9090263399525098</c:v>
                </c:pt>
                <c:pt idx="6341">
                  <c:v>1.0138057995250305</c:v>
                </c:pt>
                <c:pt idx="6342">
                  <c:v>-0.10771381730025348</c:v>
                </c:pt>
                <c:pt idx="6343">
                  <c:v>-0.76867445389354427</c:v>
                </c:pt>
                <c:pt idx="6344">
                  <c:v>-1.7073513358941892E-2</c:v>
                </c:pt>
                <c:pt idx="6345">
                  <c:v>0.1817109158200228</c:v>
                </c:pt>
                <c:pt idx="6346">
                  <c:v>0.12553088208385882</c:v>
                </c:pt>
                <c:pt idx="6347">
                  <c:v>-0.17238217404988981</c:v>
                </c:pt>
                <c:pt idx="6348">
                  <c:v>-9.8667637673533513</c:v>
                </c:pt>
                <c:pt idx="6349">
                  <c:v>-8.6450579349844769</c:v>
                </c:pt>
                <c:pt idx="6350">
                  <c:v>-11.613482540731207</c:v>
                </c:pt>
                <c:pt idx="6351">
                  <c:v>-0.30562628255826185</c:v>
                </c:pt>
                <c:pt idx="6352">
                  <c:v>0</c:v>
                </c:pt>
                <c:pt idx="6353">
                  <c:v>-10.814315423787811</c:v>
                </c:pt>
                <c:pt idx="6354">
                  <c:v>15.162194612815439</c:v>
                </c:pt>
                <c:pt idx="6355">
                  <c:v>12.381002109550925</c:v>
                </c:pt>
                <c:pt idx="6356">
                  <c:v>-0.21709812166693518</c:v>
                </c:pt>
                <c:pt idx="6357">
                  <c:v>-5.0273206481223548E-2</c:v>
                </c:pt>
                <c:pt idx="6358">
                  <c:v>-4.7221783771685955</c:v>
                </c:pt>
                <c:pt idx="6359">
                  <c:v>-0.6883619547623786</c:v>
                </c:pt>
                <c:pt idx="6360">
                  <c:v>-3.9257298911026992</c:v>
                </c:pt>
                <c:pt idx="6361">
                  <c:v>3.3058288579295672E-2</c:v>
                </c:pt>
                <c:pt idx="6362">
                  <c:v>-11.059344460824425</c:v>
                </c:pt>
                <c:pt idx="6363">
                  <c:v>4.7725895038969277</c:v>
                </c:pt>
                <c:pt idx="6364">
                  <c:v>3.1601997385828876E-2</c:v>
                </c:pt>
                <c:pt idx="6365">
                  <c:v>-2.2223924213364481</c:v>
                </c:pt>
                <c:pt idx="6366">
                  <c:v>-0.19149557096573042</c:v>
                </c:pt>
                <c:pt idx="6367">
                  <c:v>8.8683081332894673</c:v>
                </c:pt>
                <c:pt idx="6368">
                  <c:v>7.1790683068010092E-2</c:v>
                </c:pt>
                <c:pt idx="6369">
                  <c:v>0.94937392693003209</c:v>
                </c:pt>
                <c:pt idx="6370">
                  <c:v>0.91384335625028523</c:v>
                </c:pt>
                <c:pt idx="6371">
                  <c:v>-8.3837042924740537</c:v>
                </c:pt>
                <c:pt idx="6372">
                  <c:v>-0.78849589480628879</c:v>
                </c:pt>
                <c:pt idx="6373">
                  <c:v>-9.6450579349844787</c:v>
                </c:pt>
                <c:pt idx="6374">
                  <c:v>0.32246866631973625</c:v>
                </c:pt>
                <c:pt idx="6375">
                  <c:v>1.0264388160291706</c:v>
                </c:pt>
                <c:pt idx="6376">
                  <c:v>-15.162207728046056</c:v>
                </c:pt>
                <c:pt idx="6377">
                  <c:v>-1.7500217469916528</c:v>
                </c:pt>
                <c:pt idx="6378">
                  <c:v>-1.5831602580871711</c:v>
                </c:pt>
                <c:pt idx="6379">
                  <c:v>-12.08137247435552</c:v>
                </c:pt>
                <c:pt idx="6380">
                  <c:v>-14.790229692861628</c:v>
                </c:pt>
                <c:pt idx="6381">
                  <c:v>-8.0624959257337636</c:v>
                </c:pt>
                <c:pt idx="6382">
                  <c:v>8.6462586799900301</c:v>
                </c:pt>
                <c:pt idx="6383">
                  <c:v>0.77739295258408792</c:v>
                </c:pt>
                <c:pt idx="6384">
                  <c:v>0.14378978659736624</c:v>
                </c:pt>
                <c:pt idx="6385">
                  <c:v>2.3157720987252328E-2</c:v>
                </c:pt>
                <c:pt idx="6386">
                  <c:v>0.31561432095515995</c:v>
                </c:pt>
                <c:pt idx="6387">
                  <c:v>8.0624959257337636</c:v>
                </c:pt>
                <c:pt idx="6388">
                  <c:v>-0.54860648172652926</c:v>
                </c:pt>
                <c:pt idx="6389">
                  <c:v>-2.6624168202267851</c:v>
                </c:pt>
                <c:pt idx="6390">
                  <c:v>-2.5849625007211561</c:v>
                </c:pt>
                <c:pt idx="6391">
                  <c:v>1.32102669214583</c:v>
                </c:pt>
                <c:pt idx="6392">
                  <c:v>1.4950341465970971E-2</c:v>
                </c:pt>
                <c:pt idx="6393">
                  <c:v>0.10877634591733119</c:v>
                </c:pt>
                <c:pt idx="6394">
                  <c:v>0.2954558835261713</c:v>
                </c:pt>
                <c:pt idx="6395">
                  <c:v>0.69449745302574895</c:v>
                </c:pt>
                <c:pt idx="6396">
                  <c:v>-0.89106562844683601</c:v>
                </c:pt>
                <c:pt idx="6397">
                  <c:v>-2.5009462449521997</c:v>
                </c:pt>
                <c:pt idx="6398">
                  <c:v>-11.673750739438065</c:v>
                </c:pt>
                <c:pt idx="6399">
                  <c:v>-1.7578825616942269</c:v>
                </c:pt>
                <c:pt idx="6400">
                  <c:v>-10.644457187509261</c:v>
                </c:pt>
                <c:pt idx="6401">
                  <c:v>0.62990990677513081</c:v>
                </c:pt>
                <c:pt idx="6402">
                  <c:v>-9.7098688105081238E-2</c:v>
                </c:pt>
                <c:pt idx="6403">
                  <c:v>1.3820870774775573</c:v>
                </c:pt>
                <c:pt idx="6404">
                  <c:v>9.7604427459966399</c:v>
                </c:pt>
                <c:pt idx="6405">
                  <c:v>1.619884788169659</c:v>
                </c:pt>
                <c:pt idx="6406">
                  <c:v>0.89308479608348823</c:v>
                </c:pt>
                <c:pt idx="6407">
                  <c:v>1.9373977101261035</c:v>
                </c:pt>
                <c:pt idx="6408">
                  <c:v>2.8760676721416187</c:v>
                </c:pt>
                <c:pt idx="6409">
                  <c:v>-5.8893689053568399E-2</c:v>
                </c:pt>
                <c:pt idx="6410">
                  <c:v>2.5805622074305785</c:v>
                </c:pt>
                <c:pt idx="6411">
                  <c:v>1.4385130692076868</c:v>
                </c:pt>
                <c:pt idx="6412">
                  <c:v>11.613636010763889</c:v>
                </c:pt>
                <c:pt idx="6413">
                  <c:v>-1.192645077942396</c:v>
                </c:pt>
                <c:pt idx="6414">
                  <c:v>-0.22780591752281229</c:v>
                </c:pt>
                <c:pt idx="6415">
                  <c:v>-1.1919213225282337</c:v>
                </c:pt>
                <c:pt idx="6416">
                  <c:v>-12.146992873050777</c:v>
                </c:pt>
                <c:pt idx="6417">
                  <c:v>-0.29278174922784606</c:v>
                </c:pt>
                <c:pt idx="6418">
                  <c:v>-9.3808217839409309</c:v>
                </c:pt>
                <c:pt idx="6419">
                  <c:v>0.55055246993532481</c:v>
                </c:pt>
                <c:pt idx="6420">
                  <c:v>5.3457748368417297</c:v>
                </c:pt>
                <c:pt idx="6421">
                  <c:v>3.1017896227494406</c:v>
                </c:pt>
                <c:pt idx="6422">
                  <c:v>12.208742403223331</c:v>
                </c:pt>
                <c:pt idx="6423">
                  <c:v>0.96013922307061939</c:v>
                </c:pt>
                <c:pt idx="6424">
                  <c:v>-0.15046749453382488</c:v>
                </c:pt>
                <c:pt idx="6425">
                  <c:v>0.44458984435660398</c:v>
                </c:pt>
                <c:pt idx="6426">
                  <c:v>-7.6462586799900292</c:v>
                </c:pt>
                <c:pt idx="6427">
                  <c:v>0.40266894184842555</c:v>
                </c:pt>
                <c:pt idx="6428">
                  <c:v>-1.37851162325373</c:v>
                </c:pt>
                <c:pt idx="6429">
                  <c:v>1.0413959160118491</c:v>
                </c:pt>
                <c:pt idx="6430">
                  <c:v>7.0660891904577738</c:v>
                </c:pt>
                <c:pt idx="6431">
                  <c:v>-0.33920608631919791</c:v>
                </c:pt>
                <c:pt idx="6432">
                  <c:v>11.307200809140809</c:v>
                </c:pt>
                <c:pt idx="6433">
                  <c:v>-10.059795091795101</c:v>
                </c:pt>
                <c:pt idx="6434">
                  <c:v>7.6486571760385464</c:v>
                </c:pt>
                <c:pt idx="6435">
                  <c:v>-0.80555267942361863</c:v>
                </c:pt>
                <c:pt idx="6436">
                  <c:v>12.287904726065419</c:v>
                </c:pt>
                <c:pt idx="6437">
                  <c:v>13.08137247435552</c:v>
                </c:pt>
                <c:pt idx="6438">
                  <c:v>-0.52295283844573115</c:v>
                </c:pt>
                <c:pt idx="6439">
                  <c:v>-1.4150374992788437</c:v>
                </c:pt>
                <c:pt idx="6440">
                  <c:v>0</c:v>
                </c:pt>
                <c:pt idx="6441">
                  <c:v>-1.5629361943911575</c:v>
                </c:pt>
                <c:pt idx="6442">
                  <c:v>2.0758560166797179E-2</c:v>
                </c:pt>
                <c:pt idx="6443">
                  <c:v>-0.38702312310924714</c:v>
                </c:pt>
                <c:pt idx="6444">
                  <c:v>-0.80581220755570304</c:v>
                </c:pt>
                <c:pt idx="6445">
                  <c:v>-5.7030945036378851E-2</c:v>
                </c:pt>
                <c:pt idx="6446">
                  <c:v>-0.46394709975979032</c:v>
                </c:pt>
                <c:pt idx="6447">
                  <c:v>1.1876270031757714</c:v>
                </c:pt>
                <c:pt idx="6448">
                  <c:v>0.41023651301502273</c:v>
                </c:pt>
                <c:pt idx="6449">
                  <c:v>3.4316510097923461</c:v>
                </c:pt>
                <c:pt idx="6450">
                  <c:v>-0.21094589468534</c:v>
                </c:pt>
                <c:pt idx="6451">
                  <c:v>-3.3262454131748644E-2</c:v>
                </c:pt>
                <c:pt idx="6452">
                  <c:v>8.8227183011735627E-2</c:v>
                </c:pt>
                <c:pt idx="6453">
                  <c:v>-0.45061331997634813</c:v>
                </c:pt>
                <c:pt idx="6454">
                  <c:v>9.8672787397096631</c:v>
                </c:pt>
                <c:pt idx="6455">
                  <c:v>-3.10714885766079</c:v>
                </c:pt>
                <c:pt idx="6456">
                  <c:v>11.8663774174182</c:v>
                </c:pt>
                <c:pt idx="6457">
                  <c:v>-1.4290493833754536</c:v>
                </c:pt>
                <c:pt idx="6458">
                  <c:v>-0.32192809488736229</c:v>
                </c:pt>
                <c:pt idx="6459">
                  <c:v>-0.33534861064968391</c:v>
                </c:pt>
                <c:pt idx="6460">
                  <c:v>-3.8073549220576037</c:v>
                </c:pt>
                <c:pt idx="6461">
                  <c:v>-3.8073549220576037</c:v>
                </c:pt>
                <c:pt idx="6462">
                  <c:v>8.813091027866489E-2</c:v>
                </c:pt>
                <c:pt idx="6463">
                  <c:v>4.3068721891885937E-2</c:v>
                </c:pt>
                <c:pt idx="6464">
                  <c:v>11.188588845707349</c:v>
                </c:pt>
                <c:pt idx="6465">
                  <c:v>-12.965904504239749</c:v>
                </c:pt>
                <c:pt idx="6466">
                  <c:v>-9.6438561897747253</c:v>
                </c:pt>
                <c:pt idx="6467">
                  <c:v>-9.6438561897747253</c:v>
                </c:pt>
                <c:pt idx="6468">
                  <c:v>-9.6438561897747253</c:v>
                </c:pt>
                <c:pt idx="6469">
                  <c:v>2.1663227647621168</c:v>
                </c:pt>
                <c:pt idx="6470">
                  <c:v>-10.966265102877133</c:v>
                </c:pt>
                <c:pt idx="6471">
                  <c:v>1.6121141069811231</c:v>
                </c:pt>
                <c:pt idx="6472">
                  <c:v>-8.2462160191973E-2</c:v>
                </c:pt>
                <c:pt idx="6473">
                  <c:v>-7.6486571760385464</c:v>
                </c:pt>
                <c:pt idx="6474">
                  <c:v>-0.37489810842562965</c:v>
                </c:pt>
                <c:pt idx="6475">
                  <c:v>-8.3837042924740537</c:v>
                </c:pt>
                <c:pt idx="6476">
                  <c:v>0.21681138907314862</c:v>
                </c:pt>
                <c:pt idx="6477">
                  <c:v>-0.28010791919273514</c:v>
                </c:pt>
                <c:pt idx="6478">
                  <c:v>-0.3701832634945833</c:v>
                </c:pt>
                <c:pt idx="6479">
                  <c:v>-0.34513548604868777</c:v>
                </c:pt>
                <c:pt idx="6480">
                  <c:v>0.58256200925071389</c:v>
                </c:pt>
                <c:pt idx="6481">
                  <c:v>-0.1267678177264282</c:v>
                </c:pt>
                <c:pt idx="6482">
                  <c:v>-0.57516806839634238</c:v>
                </c:pt>
                <c:pt idx="6483">
                  <c:v>3.5189428462299874E-2</c:v>
                </c:pt>
                <c:pt idx="6484">
                  <c:v>-0.14130009183801395</c:v>
                </c:pt>
                <c:pt idx="6485">
                  <c:v>3.8136290800151306E-3</c:v>
                </c:pt>
                <c:pt idx="6486">
                  <c:v>7.7601551758318316E-2</c:v>
                </c:pt>
                <c:pt idx="6487">
                  <c:v>4.2369928864706939E-3</c:v>
                </c:pt>
                <c:pt idx="6488">
                  <c:v>-9.229619965185119</c:v>
                </c:pt>
                <c:pt idx="6489">
                  <c:v>-0.3892115119109385</c:v>
                </c:pt>
                <c:pt idx="6490">
                  <c:v>-3.1122517495780263E-2</c:v>
                </c:pt>
                <c:pt idx="6491">
                  <c:v>0.18038066539575398</c:v>
                </c:pt>
                <c:pt idx="6492">
                  <c:v>0.11353833554756573</c:v>
                </c:pt>
                <c:pt idx="6493">
                  <c:v>6.0732489820306386</c:v>
                </c:pt>
                <c:pt idx="6494">
                  <c:v>0.40246364397003059</c:v>
                </c:pt>
                <c:pt idx="6495">
                  <c:v>0.20163386116965071</c:v>
                </c:pt>
                <c:pt idx="6496">
                  <c:v>1.9297376643221336</c:v>
                </c:pt>
                <c:pt idx="6497">
                  <c:v>-0.1816068064899479</c:v>
                </c:pt>
                <c:pt idx="6498">
                  <c:v>0.51457317282975856</c:v>
                </c:pt>
                <c:pt idx="6499">
                  <c:v>0.99868905484765313</c:v>
                </c:pt>
                <c:pt idx="6500">
                  <c:v>8.2347327936499015E-2</c:v>
                </c:pt>
                <c:pt idx="6501">
                  <c:v>7.0660891904577738</c:v>
                </c:pt>
                <c:pt idx="6502">
                  <c:v>-0.35049724708413305</c:v>
                </c:pt>
                <c:pt idx="6503">
                  <c:v>0.46948528330122019</c:v>
                </c:pt>
                <c:pt idx="6504">
                  <c:v>1.2029241198926544</c:v>
                </c:pt>
                <c:pt idx="6505">
                  <c:v>10.583082767502933</c:v>
                </c:pt>
                <c:pt idx="6506">
                  <c:v>-13.46828462519127</c:v>
                </c:pt>
                <c:pt idx="6507">
                  <c:v>-10.703326841459814</c:v>
                </c:pt>
                <c:pt idx="6508">
                  <c:v>-8.3837042924740537</c:v>
                </c:pt>
                <c:pt idx="6509">
                  <c:v>-8.9005006058745104E-2</c:v>
                </c:pt>
                <c:pt idx="6510">
                  <c:v>-16.888620387582097</c:v>
                </c:pt>
                <c:pt idx="6511">
                  <c:v>-0.43141904966889777</c:v>
                </c:pt>
                <c:pt idx="6512">
                  <c:v>9.6307104350530942E-2</c:v>
                </c:pt>
                <c:pt idx="6513">
                  <c:v>-0.50404250533758865</c:v>
                </c:pt>
                <c:pt idx="6514">
                  <c:v>-4.3392595513380677E-2</c:v>
                </c:pt>
                <c:pt idx="6515">
                  <c:v>-7.6486571760385464</c:v>
                </c:pt>
                <c:pt idx="6516">
                  <c:v>0.277367756847823</c:v>
                </c:pt>
                <c:pt idx="6517">
                  <c:v>-0.42217271170948167</c:v>
                </c:pt>
                <c:pt idx="6518">
                  <c:v>-2.722199373163142</c:v>
                </c:pt>
                <c:pt idx="6519">
                  <c:v>5.4447784022376197E-2</c:v>
                </c:pt>
                <c:pt idx="6520">
                  <c:v>-9.5196362528432132</c:v>
                </c:pt>
                <c:pt idx="6521">
                  <c:v>-6.0732489820306386</c:v>
                </c:pt>
                <c:pt idx="6522">
                  <c:v>4.7725895038969277</c:v>
                </c:pt>
                <c:pt idx="6523">
                  <c:v>7.0660891904577738</c:v>
                </c:pt>
                <c:pt idx="6524">
                  <c:v>7.0588936890535692</c:v>
                </c:pt>
                <c:pt idx="6525">
                  <c:v>-9.6438561897747253</c:v>
                </c:pt>
                <c:pt idx="6526">
                  <c:v>-9.6438561897747253</c:v>
                </c:pt>
                <c:pt idx="6527">
                  <c:v>5.6583528366367826E-2</c:v>
                </c:pt>
                <c:pt idx="6528">
                  <c:v>-9.6438561897747253</c:v>
                </c:pt>
                <c:pt idx="6529">
                  <c:v>0.17216954634000828</c:v>
                </c:pt>
                <c:pt idx="6530">
                  <c:v>6.9848931076097918</c:v>
                </c:pt>
                <c:pt idx="6531">
                  <c:v>11.866506212226202</c:v>
                </c:pt>
                <c:pt idx="6532">
                  <c:v>0.29444735846525527</c:v>
                </c:pt>
                <c:pt idx="6533">
                  <c:v>-0.36318177964440845</c:v>
                </c:pt>
                <c:pt idx="6534">
                  <c:v>-5.7548875021634682</c:v>
                </c:pt>
                <c:pt idx="6535">
                  <c:v>0.5230347515779542</c:v>
                </c:pt>
                <c:pt idx="6536">
                  <c:v>-0.45828499748284757</c:v>
                </c:pt>
                <c:pt idx="6537">
                  <c:v>1.4762148374691315</c:v>
                </c:pt>
                <c:pt idx="6538">
                  <c:v>-6.0732489820306386</c:v>
                </c:pt>
                <c:pt idx="6539">
                  <c:v>1.5040764116124201</c:v>
                </c:pt>
                <c:pt idx="6540">
                  <c:v>-11.613636010763893</c:v>
                </c:pt>
                <c:pt idx="6541">
                  <c:v>-5.3457748368417297</c:v>
                </c:pt>
                <c:pt idx="6542">
                  <c:v>-4.7725895038969268</c:v>
                </c:pt>
                <c:pt idx="6543">
                  <c:v>0.46948528330122019</c:v>
                </c:pt>
                <c:pt idx="6544">
                  <c:v>-1.5825620092507136</c:v>
                </c:pt>
                <c:pt idx="6545">
                  <c:v>-0.10544929858372966</c:v>
                </c:pt>
                <c:pt idx="6546">
                  <c:v>-2.494764691749578</c:v>
                </c:pt>
                <c:pt idx="6547">
                  <c:v>-5.3439258961460442E-2</c:v>
                </c:pt>
                <c:pt idx="6548">
                  <c:v>-12.124982879511341</c:v>
                </c:pt>
                <c:pt idx="6549">
                  <c:v>9.0606959316875546</c:v>
                </c:pt>
                <c:pt idx="6550">
                  <c:v>-11.013555309891467</c:v>
                </c:pt>
                <c:pt idx="6551">
                  <c:v>1.412863128044507</c:v>
                </c:pt>
                <c:pt idx="6552">
                  <c:v>-10.059344460824425</c:v>
                </c:pt>
                <c:pt idx="6553">
                  <c:v>0</c:v>
                </c:pt>
                <c:pt idx="6554">
                  <c:v>-0.69389687227432029</c:v>
                </c:pt>
                <c:pt idx="6555">
                  <c:v>-10.307200809140809</c:v>
                </c:pt>
                <c:pt idx="6556">
                  <c:v>1.3168825035821923</c:v>
                </c:pt>
                <c:pt idx="6557">
                  <c:v>0.17061877161239708</c:v>
                </c:pt>
                <c:pt idx="6558">
                  <c:v>-13.287808556012996</c:v>
                </c:pt>
                <c:pt idx="6559">
                  <c:v>7.6486571760385464</c:v>
                </c:pt>
                <c:pt idx="6560">
                  <c:v>7.6486571760385464</c:v>
                </c:pt>
                <c:pt idx="6561">
                  <c:v>0.74319340909434195</c:v>
                </c:pt>
                <c:pt idx="6562">
                  <c:v>-1.6591297122342732</c:v>
                </c:pt>
                <c:pt idx="6563">
                  <c:v>-5.8298640564667284E-2</c:v>
                </c:pt>
                <c:pt idx="6564">
                  <c:v>15.081289245950657</c:v>
                </c:pt>
                <c:pt idx="6565">
                  <c:v>12.542709466317824</c:v>
                </c:pt>
                <c:pt idx="6566">
                  <c:v>4.7725895038969277</c:v>
                </c:pt>
                <c:pt idx="6567">
                  <c:v>-1.4780472968046443</c:v>
                </c:pt>
                <c:pt idx="6568">
                  <c:v>0.50694100601528369</c:v>
                </c:pt>
                <c:pt idx="6569">
                  <c:v>-6.0732489820306386</c:v>
                </c:pt>
                <c:pt idx="6570">
                  <c:v>9.0606959316875546</c:v>
                </c:pt>
                <c:pt idx="6571">
                  <c:v>-8.3837042924740537</c:v>
                </c:pt>
                <c:pt idx="6572">
                  <c:v>2.1643316046346097</c:v>
                </c:pt>
                <c:pt idx="6573">
                  <c:v>10.781632925350284</c:v>
                </c:pt>
                <c:pt idx="6574">
                  <c:v>14.904415102592719</c:v>
                </c:pt>
                <c:pt idx="6575">
                  <c:v>-7.6462586799900292</c:v>
                </c:pt>
                <c:pt idx="6576">
                  <c:v>6.8286654283030161</c:v>
                </c:pt>
                <c:pt idx="6577">
                  <c:v>-9.0606959316875546</c:v>
                </c:pt>
                <c:pt idx="6578">
                  <c:v>10.059795091795101</c:v>
                </c:pt>
                <c:pt idx="6579">
                  <c:v>-9.8030547846239777</c:v>
                </c:pt>
                <c:pt idx="6580">
                  <c:v>15.108769458908483</c:v>
                </c:pt>
                <c:pt idx="6581">
                  <c:v>-8.8683081332894673</c:v>
                </c:pt>
                <c:pt idx="6582">
                  <c:v>0</c:v>
                </c:pt>
                <c:pt idx="6583">
                  <c:v>-0.16992500144231246</c:v>
                </c:pt>
                <c:pt idx="6584">
                  <c:v>3.0539589833939873</c:v>
                </c:pt>
                <c:pt idx="6585">
                  <c:v>-0.56519556555992856</c:v>
                </c:pt>
                <c:pt idx="6586">
                  <c:v>0.40912157081919603</c:v>
                </c:pt>
                <c:pt idx="6587">
                  <c:v>-0.58456203020064201</c:v>
                </c:pt>
                <c:pt idx="6588">
                  <c:v>0</c:v>
                </c:pt>
                <c:pt idx="6589">
                  <c:v>-11.485493915223493</c:v>
                </c:pt>
                <c:pt idx="6590">
                  <c:v>1.8061531768478507</c:v>
                </c:pt>
                <c:pt idx="6591">
                  <c:v>-12.840384550711667</c:v>
                </c:pt>
                <c:pt idx="6592">
                  <c:v>7.6462586799900292</c:v>
                </c:pt>
                <c:pt idx="6593">
                  <c:v>3.7935147853227118</c:v>
                </c:pt>
                <c:pt idx="6594">
                  <c:v>1.1227255423254121E-2</c:v>
                </c:pt>
                <c:pt idx="6595">
                  <c:v>-5.3866871978735624E-2</c:v>
                </c:pt>
                <c:pt idx="6596">
                  <c:v>-11.059119092544519</c:v>
                </c:pt>
                <c:pt idx="6597">
                  <c:v>1.8825651099167862</c:v>
                </c:pt>
                <c:pt idx="6598">
                  <c:v>0.40439827002952106</c:v>
                </c:pt>
                <c:pt idx="6599">
                  <c:v>9.8672787397096631</c:v>
                </c:pt>
                <c:pt idx="6600">
                  <c:v>-10.966024713800364</c:v>
                </c:pt>
                <c:pt idx="6601">
                  <c:v>-11.229019050893521</c:v>
                </c:pt>
                <c:pt idx="6602">
                  <c:v>-0.21661644345554348</c:v>
                </c:pt>
                <c:pt idx="6603">
                  <c:v>-9.8672787397096631</c:v>
                </c:pt>
                <c:pt idx="6604">
                  <c:v>-12.688396028545542</c:v>
                </c:pt>
                <c:pt idx="6605">
                  <c:v>2.3984960485166091E-3</c:v>
                </c:pt>
                <c:pt idx="6606">
                  <c:v>5.6583528366367826E-2</c:v>
                </c:pt>
                <c:pt idx="6607">
                  <c:v>5.6583528366367826E-2</c:v>
                </c:pt>
                <c:pt idx="6608">
                  <c:v>5.4447784022376197E-2</c:v>
                </c:pt>
                <c:pt idx="6609">
                  <c:v>1.5730096979593906</c:v>
                </c:pt>
                <c:pt idx="6610">
                  <c:v>0.87966374101738876</c:v>
                </c:pt>
                <c:pt idx="6611">
                  <c:v>-12.146992873050777</c:v>
                </c:pt>
                <c:pt idx="6612">
                  <c:v>1.5849127534740044</c:v>
                </c:pt>
                <c:pt idx="6613">
                  <c:v>-2.0438659831698991</c:v>
                </c:pt>
                <c:pt idx="6614">
                  <c:v>7.2116724365405146E-4</c:v>
                </c:pt>
                <c:pt idx="6615">
                  <c:v>0.69707286704269344</c:v>
                </c:pt>
                <c:pt idx="6616">
                  <c:v>-0.78532861572760537</c:v>
                </c:pt>
                <c:pt idx="6617">
                  <c:v>-0.10425808379331764</c:v>
                </c:pt>
                <c:pt idx="6618">
                  <c:v>0.30010173243418364</c:v>
                </c:pt>
                <c:pt idx="6619">
                  <c:v>-8.6450579349844769</c:v>
                </c:pt>
                <c:pt idx="6620">
                  <c:v>-1.5428009039295727</c:v>
                </c:pt>
                <c:pt idx="6621">
                  <c:v>-6.0732489820306386</c:v>
                </c:pt>
                <c:pt idx="6622">
                  <c:v>1.3679833661631511</c:v>
                </c:pt>
                <c:pt idx="6623">
                  <c:v>5.4447784022376197E-2</c:v>
                </c:pt>
                <c:pt idx="6624">
                  <c:v>9.4315044998748737E-2</c:v>
                </c:pt>
                <c:pt idx="6625">
                  <c:v>-8.3234301200525938</c:v>
                </c:pt>
                <c:pt idx="6626">
                  <c:v>-0.10374792483782863</c:v>
                </c:pt>
                <c:pt idx="6627">
                  <c:v>-7.6462586799900292</c:v>
                </c:pt>
                <c:pt idx="6628">
                  <c:v>15.02469240059393</c:v>
                </c:pt>
                <c:pt idx="6629">
                  <c:v>0.70433458992623943</c:v>
                </c:pt>
                <c:pt idx="6630">
                  <c:v>0.1738294558982286</c:v>
                </c:pt>
                <c:pt idx="6631">
                  <c:v>-0.30378074817710293</c:v>
                </c:pt>
                <c:pt idx="6632">
                  <c:v>1.3219280948873624</c:v>
                </c:pt>
                <c:pt idx="6633">
                  <c:v>-4.3150932221666736</c:v>
                </c:pt>
                <c:pt idx="6634">
                  <c:v>-1.5730096979593908</c:v>
                </c:pt>
                <c:pt idx="6635">
                  <c:v>3.8862782421852859</c:v>
                </c:pt>
                <c:pt idx="6636">
                  <c:v>8.3837042924740537</c:v>
                </c:pt>
                <c:pt idx="6637">
                  <c:v>0.47643804394298683</c:v>
                </c:pt>
                <c:pt idx="6638">
                  <c:v>-15.55076682267522</c:v>
                </c:pt>
                <c:pt idx="6639">
                  <c:v>-0.12800761237607164</c:v>
                </c:pt>
                <c:pt idx="6640">
                  <c:v>0.52356195605701294</c:v>
                </c:pt>
                <c:pt idx="6641">
                  <c:v>-10.866506212226202</c:v>
                </c:pt>
                <c:pt idx="6642">
                  <c:v>2.1768777620840796</c:v>
                </c:pt>
                <c:pt idx="6643">
                  <c:v>0.23042974040186623</c:v>
                </c:pt>
                <c:pt idx="6644">
                  <c:v>-5.958879628979976E-2</c:v>
                </c:pt>
                <c:pt idx="6645">
                  <c:v>-1.0281968918306521</c:v>
                </c:pt>
                <c:pt idx="6646">
                  <c:v>-0.16046467219324625</c:v>
                </c:pt>
                <c:pt idx="6647">
                  <c:v>5.9588796289799989E-2</c:v>
                </c:pt>
                <c:pt idx="6648">
                  <c:v>-2.015941543869022</c:v>
                </c:pt>
                <c:pt idx="6649">
                  <c:v>1.6757967935078442</c:v>
                </c:pt>
                <c:pt idx="6650">
                  <c:v>13.965814340495692</c:v>
                </c:pt>
                <c:pt idx="6651">
                  <c:v>1.4405343592149933E-3</c:v>
                </c:pt>
                <c:pt idx="6652">
                  <c:v>-0.24511249783653111</c:v>
                </c:pt>
                <c:pt idx="6653">
                  <c:v>-10.451211111832329</c:v>
                </c:pt>
                <c:pt idx="6654">
                  <c:v>-1.3219280948873622</c:v>
                </c:pt>
                <c:pt idx="6655">
                  <c:v>0.56416118199888421</c:v>
                </c:pt>
                <c:pt idx="6656">
                  <c:v>5.3457748368417306</c:v>
                </c:pt>
                <c:pt idx="6657">
                  <c:v>8.8672787397096631</c:v>
                </c:pt>
                <c:pt idx="6658">
                  <c:v>-0.68604975541236179</c:v>
                </c:pt>
                <c:pt idx="6659">
                  <c:v>1.5525410230287788</c:v>
                </c:pt>
                <c:pt idx="6660">
                  <c:v>0.13972476366661321</c:v>
                </c:pt>
                <c:pt idx="6661">
                  <c:v>-0.79836613883034924</c:v>
                </c:pt>
                <c:pt idx="6662">
                  <c:v>10.583082767502933</c:v>
                </c:pt>
                <c:pt idx="6663">
                  <c:v>-1.53051471669878</c:v>
                </c:pt>
                <c:pt idx="6664">
                  <c:v>-2.0246620542342688</c:v>
                </c:pt>
                <c:pt idx="6665">
                  <c:v>4.770468417348976</c:v>
                </c:pt>
                <c:pt idx="6666">
                  <c:v>-4.3692338096657197</c:v>
                </c:pt>
                <c:pt idx="6667">
                  <c:v>8.8683081332894673</c:v>
                </c:pt>
                <c:pt idx="6668">
                  <c:v>8.3837042924740537</c:v>
                </c:pt>
                <c:pt idx="6669">
                  <c:v>0.31092909593810547</c:v>
                </c:pt>
                <c:pt idx="6670">
                  <c:v>-5.0874628412503391</c:v>
                </c:pt>
                <c:pt idx="6671">
                  <c:v>-0.16227142889887733</c:v>
                </c:pt>
                <c:pt idx="6672">
                  <c:v>-14.468305841138815</c:v>
                </c:pt>
                <c:pt idx="6673">
                  <c:v>13.316328677872624</c:v>
                </c:pt>
                <c:pt idx="6674">
                  <c:v>-0.47757896534755701</c:v>
                </c:pt>
                <c:pt idx="6675">
                  <c:v>-1.0702090022814028</c:v>
                </c:pt>
                <c:pt idx="6676">
                  <c:v>-7.0624959257337645</c:v>
                </c:pt>
                <c:pt idx="6677">
                  <c:v>-0.10579466402259695</c:v>
                </c:pt>
                <c:pt idx="6678">
                  <c:v>0.18092866650850609</c:v>
                </c:pt>
                <c:pt idx="6679">
                  <c:v>-0.15890359535106025</c:v>
                </c:pt>
                <c:pt idx="6680">
                  <c:v>7.6815597050830894E-2</c:v>
                </c:pt>
                <c:pt idx="6681">
                  <c:v>-0.58616125030478183</c:v>
                </c:pt>
                <c:pt idx="6682">
                  <c:v>-5.6034034914327693E-2</c:v>
                </c:pt>
                <c:pt idx="6683">
                  <c:v>2.2447048834070458</c:v>
                </c:pt>
                <c:pt idx="6684">
                  <c:v>-1.5973462251769883</c:v>
                </c:pt>
                <c:pt idx="6685">
                  <c:v>-0.30580842952408566</c:v>
                </c:pt>
                <c:pt idx="6686">
                  <c:v>-13.628749297384518</c:v>
                </c:pt>
                <c:pt idx="6687">
                  <c:v>13.425259620668546</c:v>
                </c:pt>
                <c:pt idx="6688">
                  <c:v>1.3565175853554989</c:v>
                </c:pt>
                <c:pt idx="6689">
                  <c:v>-0.37787510993456441</c:v>
                </c:pt>
                <c:pt idx="6690">
                  <c:v>0.80581220755570271</c:v>
                </c:pt>
                <c:pt idx="6691">
                  <c:v>6.0732489820306386</c:v>
                </c:pt>
                <c:pt idx="6692">
                  <c:v>3.3185061838171621</c:v>
                </c:pt>
                <c:pt idx="6693">
                  <c:v>-0.26135364251042553</c:v>
                </c:pt>
                <c:pt idx="6694">
                  <c:v>-7.6486571760385464</c:v>
                </c:pt>
                <c:pt idx="6695">
                  <c:v>-3.8025539357937825</c:v>
                </c:pt>
                <c:pt idx="6696">
                  <c:v>10.582769240382088</c:v>
                </c:pt>
                <c:pt idx="6697">
                  <c:v>-2.6913327900900228</c:v>
                </c:pt>
                <c:pt idx="6698">
                  <c:v>1.0159415438690216</c:v>
                </c:pt>
                <c:pt idx="6699">
                  <c:v>0.15836559566858974</c:v>
                </c:pt>
                <c:pt idx="6700">
                  <c:v>16.711743142467974</c:v>
                </c:pt>
                <c:pt idx="6701">
                  <c:v>-9.2304207950923818</c:v>
                </c:pt>
                <c:pt idx="6702">
                  <c:v>0.16992500144231237</c:v>
                </c:pt>
                <c:pt idx="6703">
                  <c:v>-0.81622887269085953</c:v>
                </c:pt>
                <c:pt idx="6704">
                  <c:v>-0.40335569423120865</c:v>
                </c:pt>
                <c:pt idx="6705">
                  <c:v>-0.19744606420621708</c:v>
                </c:pt>
                <c:pt idx="6706">
                  <c:v>1.8709790768046668</c:v>
                </c:pt>
                <c:pt idx="6707">
                  <c:v>-9.8662486111111729</c:v>
                </c:pt>
                <c:pt idx="6708">
                  <c:v>1.6363429722609677</c:v>
                </c:pt>
                <c:pt idx="6709">
                  <c:v>0.17449773123213647</c:v>
                </c:pt>
                <c:pt idx="6710">
                  <c:v>0.53245066356001403</c:v>
                </c:pt>
                <c:pt idx="6711">
                  <c:v>0.10402306454322829</c:v>
                </c:pt>
                <c:pt idx="6712">
                  <c:v>6.0732489820306386</c:v>
                </c:pt>
                <c:pt idx="6713">
                  <c:v>-0.49957100949051164</c:v>
                </c:pt>
                <c:pt idx="6714">
                  <c:v>0.29373120305671035</c:v>
                </c:pt>
                <c:pt idx="6715">
                  <c:v>-0.23946593469538963</c:v>
                </c:pt>
                <c:pt idx="6716">
                  <c:v>-5.5647846187835261</c:v>
                </c:pt>
                <c:pt idx="6717">
                  <c:v>1.0906025487809066</c:v>
                </c:pt>
                <c:pt idx="6718">
                  <c:v>0.35363695461470068</c:v>
                </c:pt>
                <c:pt idx="6719">
                  <c:v>2.8744691179161412</c:v>
                </c:pt>
                <c:pt idx="6720">
                  <c:v>8.6450579349844769</c:v>
                </c:pt>
                <c:pt idx="6721">
                  <c:v>-0.28080910756176986</c:v>
                </c:pt>
                <c:pt idx="6722">
                  <c:v>8.3837042924740537</c:v>
                </c:pt>
                <c:pt idx="6723">
                  <c:v>0.2461605872693978</c:v>
                </c:pt>
                <c:pt idx="6724">
                  <c:v>0.38744738279202512</c:v>
                </c:pt>
                <c:pt idx="6725">
                  <c:v>1.1844245711374273</c:v>
                </c:pt>
                <c:pt idx="6726">
                  <c:v>10.643856189774725</c:v>
                </c:pt>
                <c:pt idx="6727">
                  <c:v>0.41383874969521822</c:v>
                </c:pt>
                <c:pt idx="6728">
                  <c:v>-7.4401770615573515</c:v>
                </c:pt>
                <c:pt idx="6729">
                  <c:v>-1.0301285984891924E-3</c:v>
                </c:pt>
                <c:pt idx="6730">
                  <c:v>1.1690235987007802</c:v>
                </c:pt>
                <c:pt idx="6731">
                  <c:v>6.2394765427081618</c:v>
                </c:pt>
                <c:pt idx="6732">
                  <c:v>8.3822637581148385</c:v>
                </c:pt>
                <c:pt idx="6733">
                  <c:v>-0.15506939649283341</c:v>
                </c:pt>
                <c:pt idx="6734">
                  <c:v>-11.840515686924171</c:v>
                </c:pt>
                <c:pt idx="6735">
                  <c:v>-0.11028205501491105</c:v>
                </c:pt>
                <c:pt idx="6736">
                  <c:v>3.5178804492564582</c:v>
                </c:pt>
                <c:pt idx="6737">
                  <c:v>0.17577125937799951</c:v>
                </c:pt>
                <c:pt idx="6738">
                  <c:v>0.26678654069490165</c:v>
                </c:pt>
                <c:pt idx="6739">
                  <c:v>4.2064059566543882E-2</c:v>
                </c:pt>
                <c:pt idx="6740">
                  <c:v>3.0580924143643293</c:v>
                </c:pt>
                <c:pt idx="6741">
                  <c:v>-5.0626073069967782E-2</c:v>
                </c:pt>
                <c:pt idx="6742">
                  <c:v>-0.10962449117449866</c:v>
                </c:pt>
                <c:pt idx="6743">
                  <c:v>0</c:v>
                </c:pt>
                <c:pt idx="6744">
                  <c:v>0.21681138907314862</c:v>
                </c:pt>
                <c:pt idx="6745">
                  <c:v>0.18676851160572655</c:v>
                </c:pt>
                <c:pt idx="6746">
                  <c:v>1.5501970825604798</c:v>
                </c:pt>
                <c:pt idx="6747">
                  <c:v>-4.0636260323406663E-2</c:v>
                </c:pt>
                <c:pt idx="6748">
                  <c:v>-0.18237195900901748</c:v>
                </c:pt>
                <c:pt idx="6749">
                  <c:v>-7.0660891904577721</c:v>
                </c:pt>
                <c:pt idx="6750">
                  <c:v>9.5895427222318363E-2</c:v>
                </c:pt>
                <c:pt idx="6751">
                  <c:v>-0.14519791553993558</c:v>
                </c:pt>
                <c:pt idx="6752">
                  <c:v>-6.0732489820306386</c:v>
                </c:pt>
                <c:pt idx="6753">
                  <c:v>-9.1807379869299446</c:v>
                </c:pt>
                <c:pt idx="6754">
                  <c:v>-2.7755480564852579</c:v>
                </c:pt>
                <c:pt idx="6755">
                  <c:v>2.7829941252106112</c:v>
                </c:pt>
                <c:pt idx="6756">
                  <c:v>0.56559717585422531</c:v>
                </c:pt>
                <c:pt idx="6757">
                  <c:v>-1.4916276928387247</c:v>
                </c:pt>
                <c:pt idx="6758">
                  <c:v>-3.2421477692377507E-2</c:v>
                </c:pt>
                <c:pt idx="6759">
                  <c:v>0.72246602447109098</c:v>
                </c:pt>
                <c:pt idx="6760">
                  <c:v>-0.16992500144231246</c:v>
                </c:pt>
                <c:pt idx="6761">
                  <c:v>-10.059344460824425</c:v>
                </c:pt>
                <c:pt idx="6762">
                  <c:v>0.38109016735550605</c:v>
                </c:pt>
                <c:pt idx="6763">
                  <c:v>1.335603031784439</c:v>
                </c:pt>
                <c:pt idx="6764">
                  <c:v>-0.69437371744173826</c:v>
                </c:pt>
                <c:pt idx="6765">
                  <c:v>0.65603761193347332</c:v>
                </c:pt>
                <c:pt idx="6766">
                  <c:v>11.673750739438065</c:v>
                </c:pt>
                <c:pt idx="6767">
                  <c:v>0.73816235494896709</c:v>
                </c:pt>
                <c:pt idx="6768">
                  <c:v>8.3837042924740537</c:v>
                </c:pt>
                <c:pt idx="6769">
                  <c:v>-1.2080252249840546</c:v>
                </c:pt>
                <c:pt idx="6770">
                  <c:v>0.41948340431003578</c:v>
                </c:pt>
                <c:pt idx="6771">
                  <c:v>-2.0439298307062788</c:v>
                </c:pt>
                <c:pt idx="6772">
                  <c:v>-1.6017132519074588E-16</c:v>
                </c:pt>
                <c:pt idx="6773">
                  <c:v>0.87228883181145567</c:v>
                </c:pt>
                <c:pt idx="6774">
                  <c:v>-0.37125580725093038</c:v>
                </c:pt>
                <c:pt idx="6775">
                  <c:v>0.24544034581905569</c:v>
                </c:pt>
                <c:pt idx="6776">
                  <c:v>0.30570824584702738</c:v>
                </c:pt>
                <c:pt idx="6777">
                  <c:v>0.23132554610645553</c:v>
                </c:pt>
                <c:pt idx="6778">
                  <c:v>-14.904399421380555</c:v>
                </c:pt>
                <c:pt idx="6779">
                  <c:v>-0.26734009237916551</c:v>
                </c:pt>
                <c:pt idx="6780">
                  <c:v>0.387516436514939</c:v>
                </c:pt>
                <c:pt idx="6781">
                  <c:v>0.45601852805424237</c:v>
                </c:pt>
                <c:pt idx="6782">
                  <c:v>1.4259511594305907</c:v>
                </c:pt>
                <c:pt idx="6783">
                  <c:v>0.89781659843565886</c:v>
                </c:pt>
                <c:pt idx="6784">
                  <c:v>2.3959286763311392</c:v>
                </c:pt>
                <c:pt idx="6785">
                  <c:v>0.1908223423355784</c:v>
                </c:pt>
                <c:pt idx="6786">
                  <c:v>0.74322458463788854</c:v>
                </c:pt>
                <c:pt idx="6787">
                  <c:v>1.3183258582071666</c:v>
                </c:pt>
                <c:pt idx="6788">
                  <c:v>11.229219383469125</c:v>
                </c:pt>
                <c:pt idx="6789">
                  <c:v>2.4102365130150227</c:v>
                </c:pt>
                <c:pt idx="6790">
                  <c:v>-4.9068905956085178</c:v>
                </c:pt>
                <c:pt idx="6791">
                  <c:v>-0.33703498727757097</c:v>
                </c:pt>
                <c:pt idx="6792">
                  <c:v>2.828904443142367E-2</c:v>
                </c:pt>
                <c:pt idx="6793">
                  <c:v>3.4488376385290613E-2</c:v>
                </c:pt>
                <c:pt idx="6794">
                  <c:v>-0.4974996594708172</c:v>
                </c:pt>
                <c:pt idx="6795">
                  <c:v>2.5463596614974091</c:v>
                </c:pt>
                <c:pt idx="6796">
                  <c:v>5.2467419894135482E-2</c:v>
                </c:pt>
                <c:pt idx="6797">
                  <c:v>0.66721251547625149</c:v>
                </c:pt>
                <c:pt idx="6798">
                  <c:v>6.0732489820306386</c:v>
                </c:pt>
                <c:pt idx="6799">
                  <c:v>0.27292515535544071</c:v>
                </c:pt>
                <c:pt idx="6800">
                  <c:v>-9.5196362528432132</c:v>
                </c:pt>
                <c:pt idx="6801">
                  <c:v>-9.6450579349844787</c:v>
                </c:pt>
                <c:pt idx="6802">
                  <c:v>-7.0660891904577721</c:v>
                </c:pt>
                <c:pt idx="6803">
                  <c:v>-10.381542951184585</c:v>
                </c:pt>
                <c:pt idx="6804">
                  <c:v>8.0624959257337636</c:v>
                </c:pt>
                <c:pt idx="6805">
                  <c:v>4.1820175694627218E-2</c:v>
                </c:pt>
                <c:pt idx="6806">
                  <c:v>0.11929892837234414</c:v>
                </c:pt>
                <c:pt idx="6807">
                  <c:v>0.91253715874966068</c:v>
                </c:pt>
                <c:pt idx="6808">
                  <c:v>0.41383575406909068</c:v>
                </c:pt>
                <c:pt idx="6809">
                  <c:v>12.673750739438065</c:v>
                </c:pt>
                <c:pt idx="6810">
                  <c:v>-6.9108925261660152</c:v>
                </c:pt>
                <c:pt idx="6811">
                  <c:v>-0.42033179894835665</c:v>
                </c:pt>
                <c:pt idx="6812">
                  <c:v>0.52636784681030802</c:v>
                </c:pt>
                <c:pt idx="6813">
                  <c:v>1.0978473233981443</c:v>
                </c:pt>
                <c:pt idx="6814">
                  <c:v>3.1812472446799121E-3</c:v>
                </c:pt>
                <c:pt idx="6815">
                  <c:v>0.52869428107441097</c:v>
                </c:pt>
                <c:pt idx="6816">
                  <c:v>7.6462586799900292</c:v>
                </c:pt>
                <c:pt idx="6817">
                  <c:v>-1.1102453167055111</c:v>
                </c:pt>
                <c:pt idx="6818">
                  <c:v>-13.325727069736166</c:v>
                </c:pt>
                <c:pt idx="6819">
                  <c:v>-6.0732489820306386</c:v>
                </c:pt>
                <c:pt idx="6820">
                  <c:v>-8.6462586799900301</c:v>
                </c:pt>
                <c:pt idx="6821">
                  <c:v>-5.5647846187835261</c:v>
                </c:pt>
                <c:pt idx="6822">
                  <c:v>7.0660891904577738</c:v>
                </c:pt>
                <c:pt idx="6823">
                  <c:v>-0.32757465802850438</c:v>
                </c:pt>
                <c:pt idx="6824">
                  <c:v>-11.786950240502948</c:v>
                </c:pt>
                <c:pt idx="6825">
                  <c:v>0.70581689559554184</c:v>
                </c:pt>
                <c:pt idx="6826">
                  <c:v>-1.0772012373120343</c:v>
                </c:pt>
                <c:pt idx="6827">
                  <c:v>-0.24100809950379493</c:v>
                </c:pt>
                <c:pt idx="6828">
                  <c:v>0.96712901687574271</c:v>
                </c:pt>
                <c:pt idx="6829">
                  <c:v>9.3822637581148385</c:v>
                </c:pt>
                <c:pt idx="6830">
                  <c:v>-0.22239242133644802</c:v>
                </c:pt>
                <c:pt idx="6831">
                  <c:v>-1.4353861446706462</c:v>
                </c:pt>
                <c:pt idx="6832">
                  <c:v>-5.3457748368417297</c:v>
                </c:pt>
                <c:pt idx="6833">
                  <c:v>-1.0500406824995954</c:v>
                </c:pt>
                <c:pt idx="6834">
                  <c:v>0.15041684255309881</c:v>
                </c:pt>
                <c:pt idx="6835">
                  <c:v>16.848435484820342</c:v>
                </c:pt>
                <c:pt idx="6836">
                  <c:v>-3.8930161208464935</c:v>
                </c:pt>
                <c:pt idx="6837">
                  <c:v>-0.28010791919273537</c:v>
                </c:pt>
                <c:pt idx="6838">
                  <c:v>7.0660891904577721</c:v>
                </c:pt>
                <c:pt idx="6839">
                  <c:v>9.5196362528432132</c:v>
                </c:pt>
                <c:pt idx="6840">
                  <c:v>-3.5565359983715919E-2</c:v>
                </c:pt>
                <c:pt idx="6841">
                  <c:v>-0.42182666494148291</c:v>
                </c:pt>
                <c:pt idx="6842">
                  <c:v>-7.6486571760385464</c:v>
                </c:pt>
                <c:pt idx="6843">
                  <c:v>-0.17331104332732375</c:v>
                </c:pt>
                <c:pt idx="6844">
                  <c:v>-6.2263437438722487E-2</c:v>
                </c:pt>
                <c:pt idx="6845">
                  <c:v>1.7267651273791429E-2</c:v>
                </c:pt>
                <c:pt idx="6846">
                  <c:v>7.4288228746272555E-2</c:v>
                </c:pt>
                <c:pt idx="6847">
                  <c:v>-0.41953889151378465</c:v>
                </c:pt>
                <c:pt idx="6848">
                  <c:v>-0.16826525692522779</c:v>
                </c:pt>
                <c:pt idx="6849">
                  <c:v>-0.12572991568297304</c:v>
                </c:pt>
                <c:pt idx="6850">
                  <c:v>5.1530300640082093E-2</c:v>
                </c:pt>
                <c:pt idx="6851">
                  <c:v>-3.8651127668044505</c:v>
                </c:pt>
                <c:pt idx="6852">
                  <c:v>0.16243046489538812</c:v>
                </c:pt>
                <c:pt idx="6853">
                  <c:v>-0.60183631928555248</c:v>
                </c:pt>
                <c:pt idx="6854">
                  <c:v>0.41280249489553544</c:v>
                </c:pt>
                <c:pt idx="6855">
                  <c:v>-0.48542682717024194</c:v>
                </c:pt>
                <c:pt idx="6856">
                  <c:v>-7.0660891904577721</c:v>
                </c:pt>
                <c:pt idx="6857">
                  <c:v>0.26423615104354692</c:v>
                </c:pt>
                <c:pt idx="6858">
                  <c:v>-7.6462586799900292</c:v>
                </c:pt>
                <c:pt idx="6859">
                  <c:v>-2.6300503902496941</c:v>
                </c:pt>
                <c:pt idx="6860">
                  <c:v>-8.8672787397096631</c:v>
                </c:pt>
                <c:pt idx="6861">
                  <c:v>3.9732330904372146</c:v>
                </c:pt>
                <c:pt idx="6862">
                  <c:v>1.1130747272046313</c:v>
                </c:pt>
                <c:pt idx="6863">
                  <c:v>0.17218097538268007</c:v>
                </c:pt>
                <c:pt idx="6864">
                  <c:v>-0.50523530825042251</c:v>
                </c:pt>
                <c:pt idx="6865">
                  <c:v>6.5444235621894187</c:v>
                </c:pt>
                <c:pt idx="6866">
                  <c:v>0.36421634879111014</c:v>
                </c:pt>
                <c:pt idx="6867">
                  <c:v>10.451554569765362</c:v>
                </c:pt>
                <c:pt idx="6868">
                  <c:v>-0.13279888254789812</c:v>
                </c:pt>
                <c:pt idx="6869">
                  <c:v>1.4321427076223767</c:v>
                </c:pt>
                <c:pt idx="6870">
                  <c:v>0.25311893696871146</c:v>
                </c:pt>
                <c:pt idx="6871">
                  <c:v>1</c:v>
                </c:pt>
                <c:pt idx="6872">
                  <c:v>-4.5323990509490313E-2</c:v>
                </c:pt>
                <c:pt idx="6873">
                  <c:v>0.88634321820443307</c:v>
                </c:pt>
                <c:pt idx="6874">
                  <c:v>0.27624798243350218</c:v>
                </c:pt>
                <c:pt idx="6875">
                  <c:v>-0.70922060368330209</c:v>
                </c:pt>
                <c:pt idx="6876">
                  <c:v>0.77184063544466575</c:v>
                </c:pt>
                <c:pt idx="6877">
                  <c:v>0.11547721741993588</c:v>
                </c:pt>
                <c:pt idx="6878">
                  <c:v>0.77811908196296764</c:v>
                </c:pt>
                <c:pt idx="6879">
                  <c:v>-1.8809849774758289E-2</c:v>
                </c:pt>
                <c:pt idx="6880">
                  <c:v>0.46948528330122069</c:v>
                </c:pt>
                <c:pt idx="6881">
                  <c:v>-7.0660891904577721</c:v>
                </c:pt>
                <c:pt idx="6882">
                  <c:v>-0.22239242133644782</c:v>
                </c:pt>
                <c:pt idx="6883">
                  <c:v>0.23851208669972487</c:v>
                </c:pt>
                <c:pt idx="6884">
                  <c:v>3.4188686175826877E-2</c:v>
                </c:pt>
                <c:pt idx="6885">
                  <c:v>-6.4485380546419213</c:v>
                </c:pt>
                <c:pt idx="6886">
                  <c:v>-12.059119092544519</c:v>
                </c:pt>
                <c:pt idx="6887">
                  <c:v>-14.151677252717555</c:v>
                </c:pt>
                <c:pt idx="6888">
                  <c:v>-8.0657663345225325E-2</c:v>
                </c:pt>
                <c:pt idx="6889">
                  <c:v>0.36975661997797726</c:v>
                </c:pt>
                <c:pt idx="6890">
                  <c:v>-0.58496250072115608</c:v>
                </c:pt>
                <c:pt idx="6891">
                  <c:v>3.037364904351901E-2</c:v>
                </c:pt>
                <c:pt idx="6892">
                  <c:v>1.4653808849684835</c:v>
                </c:pt>
                <c:pt idx="6893">
                  <c:v>-3.2881064277906269</c:v>
                </c:pt>
                <c:pt idx="6894">
                  <c:v>9.2288186904958813</c:v>
                </c:pt>
                <c:pt idx="6895">
                  <c:v>0.56559717585422464</c:v>
                </c:pt>
                <c:pt idx="6896">
                  <c:v>-0.33153093495767444</c:v>
                </c:pt>
                <c:pt idx="6897">
                  <c:v>-0.20216785206090276</c:v>
                </c:pt>
                <c:pt idx="6898">
                  <c:v>-6.6836535579212542E-2</c:v>
                </c:pt>
                <c:pt idx="6899">
                  <c:v>1.5084327539054997E-2</c:v>
                </c:pt>
                <c:pt idx="6900">
                  <c:v>0</c:v>
                </c:pt>
                <c:pt idx="6901">
                  <c:v>-12.103506382011545</c:v>
                </c:pt>
                <c:pt idx="6902">
                  <c:v>-0.13058410981014437</c:v>
                </c:pt>
                <c:pt idx="6903">
                  <c:v>1.7004397181410922</c:v>
                </c:pt>
                <c:pt idx="6904">
                  <c:v>-0.20079532871890682</c:v>
                </c:pt>
                <c:pt idx="6905">
                  <c:v>-0.18779375981248128</c:v>
                </c:pt>
                <c:pt idx="6906">
                  <c:v>-2.3150531567643107</c:v>
                </c:pt>
                <c:pt idx="6907">
                  <c:v>-0.13750352374993477</c:v>
                </c:pt>
                <c:pt idx="6908">
                  <c:v>0.43030425593215427</c:v>
                </c:pt>
                <c:pt idx="6909">
                  <c:v>-0.36017556424432562</c:v>
                </c:pt>
                <c:pt idx="6910">
                  <c:v>5.294887994895902E-2</c:v>
                </c:pt>
                <c:pt idx="6911">
                  <c:v>-7.1892918481785723E-2</c:v>
                </c:pt>
                <c:pt idx="6912">
                  <c:v>0.95605665241240301</c:v>
                </c:pt>
                <c:pt idx="6913">
                  <c:v>-8.6462586799900301</c:v>
                </c:pt>
                <c:pt idx="6914">
                  <c:v>4.0957186293925396</c:v>
                </c:pt>
                <c:pt idx="6915">
                  <c:v>-9.7604427459966399</c:v>
                </c:pt>
                <c:pt idx="6916">
                  <c:v>0.26149224102538826</c:v>
                </c:pt>
                <c:pt idx="6917">
                  <c:v>8.3837042924740537</c:v>
                </c:pt>
                <c:pt idx="6918">
                  <c:v>-2.8675048477786517E-2</c:v>
                </c:pt>
                <c:pt idx="6919">
                  <c:v>-4.1799090900149345</c:v>
                </c:pt>
                <c:pt idx="6920">
                  <c:v>0.6372518211099869</c:v>
                </c:pt>
                <c:pt idx="6921">
                  <c:v>-0.16262020081907899</c:v>
                </c:pt>
                <c:pt idx="6922">
                  <c:v>5.4447784022376808E-2</c:v>
                </c:pt>
                <c:pt idx="6923">
                  <c:v>-6.4705689387815526E-2</c:v>
                </c:pt>
                <c:pt idx="6924">
                  <c:v>-8.8672787397096631</c:v>
                </c:pt>
                <c:pt idx="6925">
                  <c:v>2.5334191107906952</c:v>
                </c:pt>
                <c:pt idx="6926">
                  <c:v>-1.9434164716336324</c:v>
                </c:pt>
                <c:pt idx="6927">
                  <c:v>-0.21385068507064542</c:v>
                </c:pt>
                <c:pt idx="6928">
                  <c:v>-7.15979157286613E-3</c:v>
                </c:pt>
                <c:pt idx="6929">
                  <c:v>-0.6865005271832183</c:v>
                </c:pt>
                <c:pt idx="6930">
                  <c:v>8.3837042924740537</c:v>
                </c:pt>
                <c:pt idx="6931">
                  <c:v>0.30116953472056501</c:v>
                </c:pt>
                <c:pt idx="6932">
                  <c:v>-1.8011895492518895</c:v>
                </c:pt>
                <c:pt idx="6933">
                  <c:v>-9.5196362528432132</c:v>
                </c:pt>
                <c:pt idx="6934">
                  <c:v>-11.518489240994933</c:v>
                </c:pt>
                <c:pt idx="6935">
                  <c:v>-9.5189809291704002</c:v>
                </c:pt>
                <c:pt idx="6936">
                  <c:v>-6.4512111118323299</c:v>
                </c:pt>
                <c:pt idx="6937">
                  <c:v>-7.0660891904577721</c:v>
                </c:pt>
                <c:pt idx="6938">
                  <c:v>0</c:v>
                </c:pt>
                <c:pt idx="6939">
                  <c:v>-0.7601729853275313</c:v>
                </c:pt>
                <c:pt idx="6940">
                  <c:v>5.8493568317123996</c:v>
                </c:pt>
                <c:pt idx="6941">
                  <c:v>-0.24220090241662839</c:v>
                </c:pt>
                <c:pt idx="6942">
                  <c:v>1.9764315288615955</c:v>
                </c:pt>
                <c:pt idx="6943">
                  <c:v>0.42294269736418993</c:v>
                </c:pt>
                <c:pt idx="6944">
                  <c:v>0.5522602837777596</c:v>
                </c:pt>
                <c:pt idx="6945">
                  <c:v>-6.9068905956085187</c:v>
                </c:pt>
                <c:pt idx="6946">
                  <c:v>-13.872706939804187</c:v>
                </c:pt>
                <c:pt idx="6947">
                  <c:v>1.4709380440204287</c:v>
                </c:pt>
                <c:pt idx="6948">
                  <c:v>-1</c:v>
                </c:pt>
                <c:pt idx="6949">
                  <c:v>-2.4882218458828058</c:v>
                </c:pt>
                <c:pt idx="6950">
                  <c:v>-0.38589115361932724</c:v>
                </c:pt>
                <c:pt idx="6951">
                  <c:v>-2.2367813028454756E-2</c:v>
                </c:pt>
                <c:pt idx="6952">
                  <c:v>6.0120992437570929E-2</c:v>
                </c:pt>
                <c:pt idx="6953">
                  <c:v>10.703326841459814</c:v>
                </c:pt>
                <c:pt idx="6954">
                  <c:v>0.49910176406731804</c:v>
                </c:pt>
                <c:pt idx="6955">
                  <c:v>-0.41962476877449539</c:v>
                </c:pt>
                <c:pt idx="6956">
                  <c:v>-7.2280783843737623E-2</c:v>
                </c:pt>
                <c:pt idx="6957">
                  <c:v>-12.518407276671365</c:v>
                </c:pt>
                <c:pt idx="6958">
                  <c:v>10.147204924942228</c:v>
                </c:pt>
                <c:pt idx="6959">
                  <c:v>-0.51498501840517519</c:v>
                </c:pt>
                <c:pt idx="6960">
                  <c:v>1.7352491215771844</c:v>
                </c:pt>
                <c:pt idx="6961">
                  <c:v>10.058893689053569</c:v>
                </c:pt>
                <c:pt idx="6962">
                  <c:v>-3.8365012677171211</c:v>
                </c:pt>
                <c:pt idx="6963">
                  <c:v>3.8509516792631384</c:v>
                </c:pt>
                <c:pt idx="6964">
                  <c:v>6.2029400586702756</c:v>
                </c:pt>
                <c:pt idx="6965">
                  <c:v>-2.1736480874850295</c:v>
                </c:pt>
                <c:pt idx="6966">
                  <c:v>-3.5623909730721215E-2</c:v>
                </c:pt>
                <c:pt idx="6967">
                  <c:v>8.75933340719466</c:v>
                </c:pt>
                <c:pt idx="6968">
                  <c:v>8.6462586799900301</c:v>
                </c:pt>
                <c:pt idx="6969">
                  <c:v>-12.773139206719691</c:v>
                </c:pt>
                <c:pt idx="6970">
                  <c:v>-0.51667776115468189</c:v>
                </c:pt>
                <c:pt idx="6971">
                  <c:v>-14.666242498774883</c:v>
                </c:pt>
                <c:pt idx="6972">
                  <c:v>-1.105518850899579E-2</c:v>
                </c:pt>
                <c:pt idx="6973">
                  <c:v>-11.306821202497154</c:v>
                </c:pt>
                <c:pt idx="6974">
                  <c:v>10.146780789986687</c:v>
                </c:pt>
                <c:pt idx="6975">
                  <c:v>7.6462586799900292</c:v>
                </c:pt>
                <c:pt idx="6976">
                  <c:v>-1.9205655325055953</c:v>
                </c:pt>
                <c:pt idx="6977">
                  <c:v>-0.19793937761190911</c:v>
                </c:pt>
                <c:pt idx="6978">
                  <c:v>-4.5590811679568057E-2</c:v>
                </c:pt>
                <c:pt idx="6979">
                  <c:v>3.3630777881280209E-2</c:v>
                </c:pt>
                <c:pt idx="6980">
                  <c:v>0.29044986341419454</c:v>
                </c:pt>
                <c:pt idx="6981">
                  <c:v>-12.485326189240524</c:v>
                </c:pt>
                <c:pt idx="6982">
                  <c:v>1.3388019134517581</c:v>
                </c:pt>
                <c:pt idx="6983">
                  <c:v>-5.6583528366367424E-2</c:v>
                </c:pt>
                <c:pt idx="6984">
                  <c:v>-1.9857606332167437</c:v>
                </c:pt>
                <c:pt idx="6985">
                  <c:v>0.24557720875724784</c:v>
                </c:pt>
                <c:pt idx="6986">
                  <c:v>0.43063435432986236</c:v>
                </c:pt>
                <c:pt idx="6987">
                  <c:v>0.57447012690351429</c:v>
                </c:pt>
                <c:pt idx="6988">
                  <c:v>8.3837042924740537</c:v>
                </c:pt>
                <c:pt idx="6989">
                  <c:v>-0.15292464891610991</c:v>
                </c:pt>
                <c:pt idx="6990">
                  <c:v>0.10691520391651189</c:v>
                </c:pt>
                <c:pt idx="6991">
                  <c:v>1.1172143579559932</c:v>
                </c:pt>
                <c:pt idx="6992">
                  <c:v>0.58376275425626512</c:v>
                </c:pt>
                <c:pt idx="6993">
                  <c:v>-6.5235619560570131</c:v>
                </c:pt>
                <c:pt idx="6994">
                  <c:v>10.582769240382088</c:v>
                </c:pt>
                <c:pt idx="6995">
                  <c:v>6.0732489820306386</c:v>
                </c:pt>
                <c:pt idx="6996">
                  <c:v>-8.7824522505256706</c:v>
                </c:pt>
                <c:pt idx="6997">
                  <c:v>1.6896598793878499</c:v>
                </c:pt>
                <c:pt idx="6998">
                  <c:v>-13.092536932563952</c:v>
                </c:pt>
                <c:pt idx="6999">
                  <c:v>2.6933386617659485</c:v>
                </c:pt>
                <c:pt idx="7000">
                  <c:v>-1.3147325934831584</c:v>
                </c:pt>
                <c:pt idx="7001">
                  <c:v>9.2304207950923818</c:v>
                </c:pt>
                <c:pt idx="7002">
                  <c:v>-8.0624959257337636</c:v>
                </c:pt>
                <c:pt idx="7003">
                  <c:v>-7.0660891904577721</c:v>
                </c:pt>
                <c:pt idx="7004">
                  <c:v>-8.8683081332894673</c:v>
                </c:pt>
                <c:pt idx="7005">
                  <c:v>1.7369655941662061</c:v>
                </c:pt>
                <c:pt idx="7006">
                  <c:v>0.3543495725797397</c:v>
                </c:pt>
                <c:pt idx="7007">
                  <c:v>-12.534789211480268</c:v>
                </c:pt>
                <c:pt idx="7008">
                  <c:v>-11.989749275462135</c:v>
                </c:pt>
                <c:pt idx="7009">
                  <c:v>6.0588936890535692</c:v>
                </c:pt>
                <c:pt idx="7010">
                  <c:v>5.7548875021634682</c:v>
                </c:pt>
                <c:pt idx="7011">
                  <c:v>-1.9946067412297817</c:v>
                </c:pt>
                <c:pt idx="7012">
                  <c:v>3.9874469496569152</c:v>
                </c:pt>
                <c:pt idx="7013">
                  <c:v>-12.451382851019591</c:v>
                </c:pt>
                <c:pt idx="7014">
                  <c:v>8.0606959316875546</c:v>
                </c:pt>
                <c:pt idx="7015">
                  <c:v>-8.3837042924740537</c:v>
                </c:pt>
                <c:pt idx="7016">
                  <c:v>-0.31882218401954093</c:v>
                </c:pt>
                <c:pt idx="7017">
                  <c:v>0.8473562070702827</c:v>
                </c:pt>
                <c:pt idx="7018">
                  <c:v>-3.3346229553091451</c:v>
                </c:pt>
                <c:pt idx="7019">
                  <c:v>0.32180791536787218</c:v>
                </c:pt>
                <c:pt idx="7020">
                  <c:v>-4.7828525090615005E-2</c:v>
                </c:pt>
                <c:pt idx="7021">
                  <c:v>11.188588845707349</c:v>
                </c:pt>
                <c:pt idx="7022">
                  <c:v>2.3858217114859892</c:v>
                </c:pt>
                <c:pt idx="7023">
                  <c:v>-0.32237863204010686</c:v>
                </c:pt>
                <c:pt idx="7024">
                  <c:v>-0.52273998563829771</c:v>
                </c:pt>
                <c:pt idx="7025">
                  <c:v>0.24643789530309895</c:v>
                </c:pt>
                <c:pt idx="7026">
                  <c:v>-11.550907075927366</c:v>
                </c:pt>
                <c:pt idx="7027">
                  <c:v>-1.0170735133589417</c:v>
                </c:pt>
                <c:pt idx="7028">
                  <c:v>0.58496250072115596</c:v>
                </c:pt>
                <c:pt idx="7029">
                  <c:v>-1.1373068283704872</c:v>
                </c:pt>
                <c:pt idx="7030">
                  <c:v>-1.4739311883324124</c:v>
                </c:pt>
                <c:pt idx="7031">
                  <c:v>1.4120387556490082</c:v>
                </c:pt>
                <c:pt idx="7032">
                  <c:v>0.99868905484765313</c:v>
                </c:pt>
                <c:pt idx="7033">
                  <c:v>1.1693240037077772</c:v>
                </c:pt>
                <c:pt idx="7034">
                  <c:v>-8.0606959316875546</c:v>
                </c:pt>
                <c:pt idx="7035">
                  <c:v>-7.0286403700556077</c:v>
                </c:pt>
                <c:pt idx="7036">
                  <c:v>-8.6462586799900301</c:v>
                </c:pt>
                <c:pt idx="7037">
                  <c:v>-0.26255438751597682</c:v>
                </c:pt>
                <c:pt idx="7038">
                  <c:v>6.0732489820306386</c:v>
                </c:pt>
                <c:pt idx="7039">
                  <c:v>0.13750352374993502</c:v>
                </c:pt>
                <c:pt idx="7040">
                  <c:v>0.13750352374993502</c:v>
                </c:pt>
                <c:pt idx="7041">
                  <c:v>-2.3212071678926542</c:v>
                </c:pt>
                <c:pt idx="7042">
                  <c:v>-1.9380248325184555</c:v>
                </c:pt>
                <c:pt idx="7043">
                  <c:v>11.58276924038209</c:v>
                </c:pt>
                <c:pt idx="7044">
                  <c:v>-11.344295907915818</c:v>
                </c:pt>
                <c:pt idx="7045">
                  <c:v>-0.47804729680464447</c:v>
                </c:pt>
                <c:pt idx="7046">
                  <c:v>-9.8667637673533513</c:v>
                </c:pt>
                <c:pt idx="7047">
                  <c:v>-0.12691211248221962</c:v>
                </c:pt>
                <c:pt idx="7048">
                  <c:v>6.2735755347962746E-2</c:v>
                </c:pt>
                <c:pt idx="7049">
                  <c:v>-10.75933340719466</c:v>
                </c:pt>
                <c:pt idx="7050">
                  <c:v>8.3837042924740537</c:v>
                </c:pt>
                <c:pt idx="7051">
                  <c:v>0.36257007938470814</c:v>
                </c:pt>
                <c:pt idx="7052">
                  <c:v>-8.8683081332894673</c:v>
                </c:pt>
                <c:pt idx="7053">
                  <c:v>1.0845335102116678</c:v>
                </c:pt>
                <c:pt idx="7054">
                  <c:v>-10.229619965185119</c:v>
                </c:pt>
                <c:pt idx="7055">
                  <c:v>-11.550746785383243</c:v>
                </c:pt>
                <c:pt idx="7056">
                  <c:v>-5.7958592832197748</c:v>
                </c:pt>
                <c:pt idx="7057">
                  <c:v>-9.9662651028771325</c:v>
                </c:pt>
                <c:pt idx="7058">
                  <c:v>-0.41831263131170471</c:v>
                </c:pt>
                <c:pt idx="7059">
                  <c:v>-10.146780789986686</c:v>
                </c:pt>
                <c:pt idx="7060">
                  <c:v>-0.73600507812480787</c:v>
                </c:pt>
                <c:pt idx="7061">
                  <c:v>10.45189794595189</c:v>
                </c:pt>
                <c:pt idx="7062">
                  <c:v>-0.54024053338017863</c:v>
                </c:pt>
                <c:pt idx="7063">
                  <c:v>-1.2337971846086973</c:v>
                </c:pt>
                <c:pt idx="7064">
                  <c:v>-0.56634682255380919</c:v>
                </c:pt>
                <c:pt idx="7065">
                  <c:v>11.485493915223493</c:v>
                </c:pt>
                <c:pt idx="7066">
                  <c:v>0.3297054454790817</c:v>
                </c:pt>
                <c:pt idx="7067">
                  <c:v>-8.0624959257337636</c:v>
                </c:pt>
                <c:pt idx="7068">
                  <c:v>-0.5849625007211563</c:v>
                </c:pt>
                <c:pt idx="7069">
                  <c:v>-0.56200135227784498</c:v>
                </c:pt>
                <c:pt idx="7070">
                  <c:v>0.18344614109593102</c:v>
                </c:pt>
                <c:pt idx="7071">
                  <c:v>0.15352092108730311</c:v>
                </c:pt>
                <c:pt idx="7072">
                  <c:v>-0.99999999999999967</c:v>
                </c:pt>
                <c:pt idx="7073">
                  <c:v>1.3574267761087486</c:v>
                </c:pt>
                <c:pt idx="7074">
                  <c:v>-0.66985139830766904</c:v>
                </c:pt>
                <c:pt idx="7075">
                  <c:v>-8.8672787397096631</c:v>
                </c:pt>
                <c:pt idx="7076">
                  <c:v>-5.30726778818123</c:v>
                </c:pt>
                <c:pt idx="7077">
                  <c:v>0.33014860169233079</c:v>
                </c:pt>
                <c:pt idx="7078">
                  <c:v>-2.4690176674664954</c:v>
                </c:pt>
                <c:pt idx="7079">
                  <c:v>-1.2821151473994987</c:v>
                </c:pt>
                <c:pt idx="7080">
                  <c:v>-11.188382790570113</c:v>
                </c:pt>
                <c:pt idx="7081">
                  <c:v>0.56008783208212676</c:v>
                </c:pt>
                <c:pt idx="7082">
                  <c:v>-3.8073549220576046</c:v>
                </c:pt>
                <c:pt idx="7083">
                  <c:v>0.2935364942311382</c:v>
                </c:pt>
                <c:pt idx="7084">
                  <c:v>-10.146780789986687</c:v>
                </c:pt>
                <c:pt idx="7085">
                  <c:v>-11.451554569765362</c:v>
                </c:pt>
                <c:pt idx="7086">
                  <c:v>-3.8819248890528332E-2</c:v>
                </c:pt>
                <c:pt idx="7087">
                  <c:v>-1.5825620092507136</c:v>
                </c:pt>
                <c:pt idx="7088">
                  <c:v>-0.10814880385562244</c:v>
                </c:pt>
                <c:pt idx="7089">
                  <c:v>-0.24766655747997476</c:v>
                </c:pt>
                <c:pt idx="7090">
                  <c:v>5.3457748368417297</c:v>
                </c:pt>
                <c:pt idx="7091">
                  <c:v>-11.965904504239749</c:v>
                </c:pt>
                <c:pt idx="7092">
                  <c:v>1.9593580155026542</c:v>
                </c:pt>
                <c:pt idx="7093">
                  <c:v>0.64385618977472447</c:v>
                </c:pt>
                <c:pt idx="7094">
                  <c:v>-0.13750352374993496</c:v>
                </c:pt>
                <c:pt idx="7095">
                  <c:v>-0.11864449649861925</c:v>
                </c:pt>
                <c:pt idx="7096">
                  <c:v>0.75899190049620524</c:v>
                </c:pt>
                <c:pt idx="7097">
                  <c:v>-12.013322673425447</c:v>
                </c:pt>
                <c:pt idx="7098">
                  <c:v>-10.582769240382088</c:v>
                </c:pt>
                <c:pt idx="7099">
                  <c:v>8.0624959257337636</c:v>
                </c:pt>
                <c:pt idx="7100">
                  <c:v>10.381182412624446</c:v>
                </c:pt>
                <c:pt idx="7101">
                  <c:v>-1.4458306528244473</c:v>
                </c:pt>
                <c:pt idx="7102">
                  <c:v>-12.965904504239749</c:v>
                </c:pt>
                <c:pt idx="7103">
                  <c:v>-2.8404359802390156</c:v>
                </c:pt>
                <c:pt idx="7104">
                  <c:v>0.99460674122978154</c:v>
                </c:pt>
                <c:pt idx="7105">
                  <c:v>0.31410859042806305</c:v>
                </c:pt>
                <c:pt idx="7106">
                  <c:v>-1.1520030934450498</c:v>
                </c:pt>
                <c:pt idx="7107">
                  <c:v>0.96829114027266183</c:v>
                </c:pt>
                <c:pt idx="7108">
                  <c:v>4.1627295000381084</c:v>
                </c:pt>
                <c:pt idx="7109">
                  <c:v>-1.4987542300751433</c:v>
                </c:pt>
                <c:pt idx="7110">
                  <c:v>-0.24713908367213366</c:v>
                </c:pt>
                <c:pt idx="7111">
                  <c:v>-7.0389327891398012E-2</c:v>
                </c:pt>
                <c:pt idx="7112">
                  <c:v>-8.8683081332894673</c:v>
                </c:pt>
                <c:pt idx="7113">
                  <c:v>0.83367645328956363</c:v>
                </c:pt>
                <c:pt idx="7114">
                  <c:v>-0.47533800954665795</c:v>
                </c:pt>
                <c:pt idx="7115">
                  <c:v>-8.8683081332894673</c:v>
                </c:pt>
                <c:pt idx="7116">
                  <c:v>0.69389687227432006</c:v>
                </c:pt>
                <c:pt idx="7117">
                  <c:v>7.3837042924740528</c:v>
                </c:pt>
                <c:pt idx="7118">
                  <c:v>-12.287808556012996</c:v>
                </c:pt>
                <c:pt idx="7119">
                  <c:v>-0.59099889045182463</c:v>
                </c:pt>
                <c:pt idx="7120">
                  <c:v>-0.18857770834420445</c:v>
                </c:pt>
                <c:pt idx="7121">
                  <c:v>7.0660891904577738</c:v>
                </c:pt>
                <c:pt idx="7122">
                  <c:v>-1.5142642114749232</c:v>
                </c:pt>
                <c:pt idx="7123">
                  <c:v>-0.99640075894593194</c:v>
                </c:pt>
                <c:pt idx="7124">
                  <c:v>0.52111601869653035</c:v>
                </c:pt>
                <c:pt idx="7125">
                  <c:v>1.0359792971055664</c:v>
                </c:pt>
                <c:pt idx="7126">
                  <c:v>0.69291041408827059</c:v>
                </c:pt>
                <c:pt idx="7127">
                  <c:v>11.013322673425447</c:v>
                </c:pt>
                <c:pt idx="7128">
                  <c:v>-0.15200309344504997</c:v>
                </c:pt>
                <c:pt idx="7129">
                  <c:v>3.8073549220576046</c:v>
                </c:pt>
                <c:pt idx="7130">
                  <c:v>-0.70516556599491287</c:v>
                </c:pt>
                <c:pt idx="7131">
                  <c:v>7.0660891904577738</c:v>
                </c:pt>
                <c:pt idx="7132">
                  <c:v>7.0660891904577738</c:v>
                </c:pt>
                <c:pt idx="7133">
                  <c:v>-5.3457748368417297</c:v>
                </c:pt>
                <c:pt idx="7134">
                  <c:v>7.0660891904577738</c:v>
                </c:pt>
                <c:pt idx="7135">
                  <c:v>-8.3822637581148367</c:v>
                </c:pt>
                <c:pt idx="7136">
                  <c:v>-10.319421239276787</c:v>
                </c:pt>
                <c:pt idx="7137">
                  <c:v>-3.352044241972695</c:v>
                </c:pt>
                <c:pt idx="7138">
                  <c:v>6.0732489820306386</c:v>
                </c:pt>
                <c:pt idx="7139">
                  <c:v>6.0732489820306386</c:v>
                </c:pt>
                <c:pt idx="7140">
                  <c:v>-9.2304207950923818</c:v>
                </c:pt>
                <c:pt idx="7141">
                  <c:v>-9.0597950917951025</c:v>
                </c:pt>
                <c:pt idx="7142">
                  <c:v>0.24740571734570879</c:v>
                </c:pt>
                <c:pt idx="7143">
                  <c:v>7.6486571760385464</c:v>
                </c:pt>
                <c:pt idx="7144">
                  <c:v>8.3822637581148367</c:v>
                </c:pt>
                <c:pt idx="7145">
                  <c:v>-3.7323449335123806</c:v>
                </c:pt>
                <c:pt idx="7146">
                  <c:v>-5.5647846187835261</c:v>
                </c:pt>
                <c:pt idx="7147">
                  <c:v>-0.56187888760811477</c:v>
                </c:pt>
                <c:pt idx="7148">
                  <c:v>8.0606959316875546</c:v>
                </c:pt>
                <c:pt idx="7149">
                  <c:v>8.6462586799900301</c:v>
                </c:pt>
                <c:pt idx="7150">
                  <c:v>0.50947230113689301</c:v>
                </c:pt>
                <c:pt idx="7151">
                  <c:v>0.73456310395090152</c:v>
                </c:pt>
                <c:pt idx="7152">
                  <c:v>-1.3625700793847084</c:v>
                </c:pt>
                <c:pt idx="7153">
                  <c:v>5.2400630003107684E-2</c:v>
                </c:pt>
                <c:pt idx="7154">
                  <c:v>1.1175695963811758</c:v>
                </c:pt>
                <c:pt idx="7155">
                  <c:v>0.38027208111816702</c:v>
                </c:pt>
                <c:pt idx="7156">
                  <c:v>0.27298810428495734</c:v>
                </c:pt>
                <c:pt idx="7157">
                  <c:v>1.6420539471407394</c:v>
                </c:pt>
                <c:pt idx="7158">
                  <c:v>1.5499439115427398</c:v>
                </c:pt>
                <c:pt idx="7159">
                  <c:v>-1.018311878276942</c:v>
                </c:pt>
                <c:pt idx="7160">
                  <c:v>0.2987656274511058</c:v>
                </c:pt>
                <c:pt idx="7161">
                  <c:v>-0.29996097483215128</c:v>
                </c:pt>
                <c:pt idx="7162">
                  <c:v>-0.90046432644908525</c:v>
                </c:pt>
                <c:pt idx="7163">
                  <c:v>0.36257007938470814</c:v>
                </c:pt>
                <c:pt idx="7164">
                  <c:v>-6.4130337419715577E-2</c:v>
                </c:pt>
                <c:pt idx="7165">
                  <c:v>-5.0874628412503391</c:v>
                </c:pt>
                <c:pt idx="7166">
                  <c:v>-9.9662651028771325</c:v>
                </c:pt>
                <c:pt idx="7167">
                  <c:v>-8.8672787397096631</c:v>
                </c:pt>
                <c:pt idx="7168">
                  <c:v>5.08746284125034</c:v>
                </c:pt>
                <c:pt idx="7169">
                  <c:v>-2.0576919438438157</c:v>
                </c:pt>
                <c:pt idx="7170">
                  <c:v>-9.5189809291704002</c:v>
                </c:pt>
                <c:pt idx="7171">
                  <c:v>-9.5196362528432132</c:v>
                </c:pt>
                <c:pt idx="7172">
                  <c:v>-1.1349295800861086</c:v>
                </c:pt>
                <c:pt idx="7173">
                  <c:v>20</c:v>
                </c:pt>
                <c:pt idx="7174">
                  <c:v>-9.566379768453763E-2</c:v>
                </c:pt>
                <c:pt idx="7175">
                  <c:v>1.0352754747475306</c:v>
                </c:pt>
                <c:pt idx="7176">
                  <c:v>-7.0660891904577721</c:v>
                </c:pt>
                <c:pt idx="7177">
                  <c:v>-10.229219383469125</c:v>
                </c:pt>
                <c:pt idx="7178">
                  <c:v>0.18426246146357986</c:v>
                </c:pt>
                <c:pt idx="7179">
                  <c:v>0.39343673532812351</c:v>
                </c:pt>
                <c:pt idx="7180">
                  <c:v>-0.37656335146420772</c:v>
                </c:pt>
                <c:pt idx="7181">
                  <c:v>-0.40053792958372852</c:v>
                </c:pt>
                <c:pt idx="7182">
                  <c:v>-2.5809627891465738</c:v>
                </c:pt>
                <c:pt idx="7183">
                  <c:v>-6.7414669864011483</c:v>
                </c:pt>
                <c:pt idx="7184">
                  <c:v>0.48577028510327408</c:v>
                </c:pt>
                <c:pt idx="7185">
                  <c:v>4.8197123110709805</c:v>
                </c:pt>
                <c:pt idx="7186">
                  <c:v>1.1055188508995731E-2</c:v>
                </c:pt>
                <c:pt idx="7187">
                  <c:v>-12.745464248276845</c:v>
                </c:pt>
                <c:pt idx="7188">
                  <c:v>10.942337137158821</c:v>
                </c:pt>
                <c:pt idx="7189">
                  <c:v>0</c:v>
                </c:pt>
                <c:pt idx="7190">
                  <c:v>0.35548065459838879</c:v>
                </c:pt>
                <c:pt idx="7191">
                  <c:v>2.4874668639029162E-2</c:v>
                </c:pt>
                <c:pt idx="7192">
                  <c:v>0.40414918313610765</c:v>
                </c:pt>
                <c:pt idx="7193">
                  <c:v>-0.12417941122072965</c:v>
                </c:pt>
                <c:pt idx="7194">
                  <c:v>-0.81826569626805434</c:v>
                </c:pt>
                <c:pt idx="7195">
                  <c:v>-0.73216460790238502</c:v>
                </c:pt>
                <c:pt idx="7196">
                  <c:v>-7.6462586799900292</c:v>
                </c:pt>
                <c:pt idx="7197">
                  <c:v>1.0578206543883424</c:v>
                </c:pt>
                <c:pt idx="7198">
                  <c:v>7.5187496394219219E-2</c:v>
                </c:pt>
                <c:pt idx="7199">
                  <c:v>8.0624959257337636</c:v>
                </c:pt>
                <c:pt idx="7200">
                  <c:v>0.23011978336105893</c:v>
                </c:pt>
                <c:pt idx="7201">
                  <c:v>-0.82102985895468072</c:v>
                </c:pt>
                <c:pt idx="7202">
                  <c:v>-12.125198191061759</c:v>
                </c:pt>
                <c:pt idx="7203">
                  <c:v>0.18982455888001723</c:v>
                </c:pt>
                <c:pt idx="7204">
                  <c:v>-4.3692338096657197</c:v>
                </c:pt>
                <c:pt idx="7205">
                  <c:v>-8.6462586799900301</c:v>
                </c:pt>
                <c:pt idx="7206">
                  <c:v>-2.4140611575600404</c:v>
                </c:pt>
                <c:pt idx="7207">
                  <c:v>-11.582612451267021</c:v>
                </c:pt>
                <c:pt idx="7208">
                  <c:v>-10.381542951184585</c:v>
                </c:pt>
                <c:pt idx="7209">
                  <c:v>-0.12198880417827024</c:v>
                </c:pt>
                <c:pt idx="7210">
                  <c:v>-10.759610821875045</c:v>
                </c:pt>
                <c:pt idx="7211">
                  <c:v>7.0354994767304627E-2</c:v>
                </c:pt>
                <c:pt idx="7212">
                  <c:v>0.61440627861363806</c:v>
                </c:pt>
                <c:pt idx="7213">
                  <c:v>3.9149521912300922</c:v>
                </c:pt>
                <c:pt idx="7214">
                  <c:v>0.45943161863729726</c:v>
                </c:pt>
                <c:pt idx="7215">
                  <c:v>-2.3074769385898217</c:v>
                </c:pt>
                <c:pt idx="7216">
                  <c:v>-8.6462586799900301</c:v>
                </c:pt>
                <c:pt idx="7217">
                  <c:v>8.3837042924740537</c:v>
                </c:pt>
                <c:pt idx="7218">
                  <c:v>-10.059344460824425</c:v>
                </c:pt>
                <c:pt idx="7219">
                  <c:v>-0.52971344200954107</c:v>
                </c:pt>
                <c:pt idx="7220">
                  <c:v>1.5234331497499869</c:v>
                </c:pt>
                <c:pt idx="7221">
                  <c:v>1.0197980083849816</c:v>
                </c:pt>
                <c:pt idx="7222">
                  <c:v>-0.10791533916688766</c:v>
                </c:pt>
                <c:pt idx="7223">
                  <c:v>0.31120168829430384</c:v>
                </c:pt>
                <c:pt idx="7224">
                  <c:v>0.22153698399096433</c:v>
                </c:pt>
                <c:pt idx="7225">
                  <c:v>-4.4394119358453235E-2</c:v>
                </c:pt>
                <c:pt idx="7226">
                  <c:v>-0.32832586608551301</c:v>
                </c:pt>
                <c:pt idx="7227">
                  <c:v>0</c:v>
                </c:pt>
                <c:pt idx="7228">
                  <c:v>6.6089190457772437E-2</c:v>
                </c:pt>
                <c:pt idx="7229">
                  <c:v>-6.5353737994099645E-2</c:v>
                </c:pt>
                <c:pt idx="7230">
                  <c:v>0.40194184166716107</c:v>
                </c:pt>
                <c:pt idx="7231">
                  <c:v>0.30633123983634386</c:v>
                </c:pt>
                <c:pt idx="7232">
                  <c:v>0.6419524793059862</c:v>
                </c:pt>
                <c:pt idx="7233">
                  <c:v>0.44684623750952013</c:v>
                </c:pt>
                <c:pt idx="7234">
                  <c:v>0.69449745302574872</c:v>
                </c:pt>
                <c:pt idx="7235">
                  <c:v>0.66890131922105234</c:v>
                </c:pt>
                <c:pt idx="7236">
                  <c:v>0.12553088208385912</c:v>
                </c:pt>
                <c:pt idx="7237">
                  <c:v>-2.6265654693805714E-2</c:v>
                </c:pt>
                <c:pt idx="7238">
                  <c:v>0.25964381663301966</c:v>
                </c:pt>
                <c:pt idx="7239">
                  <c:v>0.21572869105543727</c:v>
                </c:pt>
                <c:pt idx="7240">
                  <c:v>-1.0462037899274679</c:v>
                </c:pt>
                <c:pt idx="7241">
                  <c:v>2.4010683149728562</c:v>
                </c:pt>
                <c:pt idx="7242">
                  <c:v>-8.8916926749771322E-2</c:v>
                </c:pt>
                <c:pt idx="7243">
                  <c:v>0.10001173197493027</c:v>
                </c:pt>
                <c:pt idx="7244">
                  <c:v>0.65410866176192228</c:v>
                </c:pt>
                <c:pt idx="7245">
                  <c:v>-0.27400721795413702</c:v>
                </c:pt>
                <c:pt idx="7246">
                  <c:v>0.42502158785146565</c:v>
                </c:pt>
                <c:pt idx="7247">
                  <c:v>-0.19716527497977818</c:v>
                </c:pt>
                <c:pt idx="7248">
                  <c:v>0.12348305343500031</c:v>
                </c:pt>
                <c:pt idx="7249">
                  <c:v>0.18844508941311033</c:v>
                </c:pt>
                <c:pt idx="7250">
                  <c:v>0.73696559416620611</c:v>
                </c:pt>
                <c:pt idx="7251">
                  <c:v>-0.18511140525698835</c:v>
                </c:pt>
                <c:pt idx="7252">
                  <c:v>0.54225804976691794</c:v>
                </c:pt>
                <c:pt idx="7253">
                  <c:v>-2.9146345659516348E-2</c:v>
                </c:pt>
                <c:pt idx="7254">
                  <c:v>0.44464121232374187</c:v>
                </c:pt>
                <c:pt idx="7255">
                  <c:v>0.51177815411719396</c:v>
                </c:pt>
                <c:pt idx="7256">
                  <c:v>0.32192809488736235</c:v>
                </c:pt>
                <c:pt idx="7257">
                  <c:v>0.21940237873063648</c:v>
                </c:pt>
                <c:pt idx="7258">
                  <c:v>3.3166863935199062E-2</c:v>
                </c:pt>
                <c:pt idx="7259">
                  <c:v>0.93055207184242272</c:v>
                </c:pt>
                <c:pt idx="7260">
                  <c:v>-5.3061243751413613E-2</c:v>
                </c:pt>
                <c:pt idx="7261">
                  <c:v>1.2629442402113848</c:v>
                </c:pt>
                <c:pt idx="7262">
                  <c:v>0</c:v>
                </c:pt>
                <c:pt idx="7263">
                  <c:v>-0.47999294111961383</c:v>
                </c:pt>
                <c:pt idx="7264">
                  <c:v>-0.7787101351107103</c:v>
                </c:pt>
                <c:pt idx="7265">
                  <c:v>0.38466385023532507</c:v>
                </c:pt>
                <c:pt idx="7266">
                  <c:v>-2.9625169109278336E-2</c:v>
                </c:pt>
                <c:pt idx="7267">
                  <c:v>4.3068721891886243E-2</c:v>
                </c:pt>
                <c:pt idx="7268">
                  <c:v>0.81105256194819586</c:v>
                </c:pt>
                <c:pt idx="7269">
                  <c:v>-0.12024407395688007</c:v>
                </c:pt>
                <c:pt idx="7270">
                  <c:v>0.62678267641578334</c:v>
                </c:pt>
                <c:pt idx="7271">
                  <c:v>1.2964930475110921</c:v>
                </c:pt>
                <c:pt idx="7272">
                  <c:v>0.42693117786009754</c:v>
                </c:pt>
                <c:pt idx="7273">
                  <c:v>-0.50089823593268168</c:v>
                </c:pt>
                <c:pt idx="7274">
                  <c:v>-0.53051471669877992</c:v>
                </c:pt>
                <c:pt idx="7275">
                  <c:v>1.4499569695115171E-2</c:v>
                </c:pt>
                <c:pt idx="7276">
                  <c:v>-0.19264507794239571</c:v>
                </c:pt>
                <c:pt idx="7277">
                  <c:v>-0.20645087746742652</c:v>
                </c:pt>
                <c:pt idx="7278">
                  <c:v>0.92444896699282342</c:v>
                </c:pt>
                <c:pt idx="7279">
                  <c:v>0.26968902873777945</c:v>
                </c:pt>
                <c:pt idx="7280">
                  <c:v>-0.98118842904187076</c:v>
                </c:pt>
                <c:pt idx="7281">
                  <c:v>0.42064020550822001</c:v>
                </c:pt>
                <c:pt idx="7282">
                  <c:v>-0.33703498727757059</c:v>
                </c:pt>
                <c:pt idx="7283">
                  <c:v>0.66616981605634618</c:v>
                </c:pt>
                <c:pt idx="7284">
                  <c:v>0.80535256914645625</c:v>
                </c:pt>
                <c:pt idx="7285">
                  <c:v>4.6244184769227585E-2</c:v>
                </c:pt>
                <c:pt idx="7286">
                  <c:v>0.68790477571532005</c:v>
                </c:pt>
                <c:pt idx="7287">
                  <c:v>-0.94753258010586416</c:v>
                </c:pt>
                <c:pt idx="7288">
                  <c:v>0.75488750216346845</c:v>
                </c:pt>
                <c:pt idx="7289">
                  <c:v>0.54111541623100534</c:v>
                </c:pt>
                <c:pt idx="7290">
                  <c:v>-1.5662433033745673</c:v>
                </c:pt>
                <c:pt idx="7291">
                  <c:v>0.74903842646678132</c:v>
                </c:pt>
                <c:pt idx="7292">
                  <c:v>-0.12130629622213378</c:v>
                </c:pt>
                <c:pt idx="7293">
                  <c:v>0.42833432189230142</c:v>
                </c:pt>
                <c:pt idx="7294">
                  <c:v>-5.7333175065951772E-2</c:v>
                </c:pt>
                <c:pt idx="7295">
                  <c:v>-0.73039294024272006</c:v>
                </c:pt>
                <c:pt idx="7296">
                  <c:v>9.0597950917951025</c:v>
                </c:pt>
                <c:pt idx="7297">
                  <c:v>8.3837042924740537</c:v>
                </c:pt>
                <c:pt idx="7298">
                  <c:v>-12.840384550711667</c:v>
                </c:pt>
                <c:pt idx="7299">
                  <c:v>-1.4506614090095651</c:v>
                </c:pt>
                <c:pt idx="7300">
                  <c:v>-3.6606574335325126</c:v>
                </c:pt>
                <c:pt idx="7301">
                  <c:v>-5.6259342817774627</c:v>
                </c:pt>
                <c:pt idx="7302">
                  <c:v>-6.2029400586702756</c:v>
                </c:pt>
                <c:pt idx="7303">
                  <c:v>-1.8455150909950717</c:v>
                </c:pt>
                <c:pt idx="7304">
                  <c:v>-5.5647846187835261</c:v>
                </c:pt>
                <c:pt idx="7305">
                  <c:v>5.1819966452826636</c:v>
                </c:pt>
                <c:pt idx="7306">
                  <c:v>0.35614381022527536</c:v>
                </c:pt>
                <c:pt idx="7307">
                  <c:v>-7.3373186330219553E-2</c:v>
                </c:pt>
                <c:pt idx="7308">
                  <c:v>-11.146780789986687</c:v>
                </c:pt>
                <c:pt idx="7309">
                  <c:v>7.0940962762643514</c:v>
                </c:pt>
                <c:pt idx="7310">
                  <c:v>3.8073549220576046</c:v>
                </c:pt>
                <c:pt idx="7311">
                  <c:v>-0.35491650684127324</c:v>
                </c:pt>
                <c:pt idx="7312">
                  <c:v>-11.759472121202833</c:v>
                </c:pt>
                <c:pt idx="7313">
                  <c:v>0.61114643252481105</c:v>
                </c:pt>
                <c:pt idx="7314">
                  <c:v>1.2128625752007602</c:v>
                </c:pt>
                <c:pt idx="7315">
                  <c:v>-14.238827652906503</c:v>
                </c:pt>
                <c:pt idx="7316">
                  <c:v>0.93223018266192759</c:v>
                </c:pt>
                <c:pt idx="7317">
                  <c:v>-0.12988028254690984</c:v>
                </c:pt>
                <c:pt idx="7318">
                  <c:v>12.416533660199583</c:v>
                </c:pt>
                <c:pt idx="7319">
                  <c:v>-0.49683159044249126</c:v>
                </c:pt>
                <c:pt idx="7320">
                  <c:v>-0.28936096398528172</c:v>
                </c:pt>
                <c:pt idx="7321">
                  <c:v>0.545434136534519</c:v>
                </c:pt>
                <c:pt idx="7322">
                  <c:v>-0.12432813500220158</c:v>
                </c:pt>
                <c:pt idx="7323">
                  <c:v>11.268542000300123</c:v>
                </c:pt>
                <c:pt idx="7324">
                  <c:v>0.4150374992788437</c:v>
                </c:pt>
                <c:pt idx="7325">
                  <c:v>0.40346811056670678</c:v>
                </c:pt>
                <c:pt idx="7326">
                  <c:v>5.2993087613884444E-2</c:v>
                </c:pt>
                <c:pt idx="7327">
                  <c:v>-1.084533510211668</c:v>
                </c:pt>
                <c:pt idx="7328">
                  <c:v>1.9976015039514834</c:v>
                </c:pt>
                <c:pt idx="7329">
                  <c:v>-2.1569130075688561</c:v>
                </c:pt>
                <c:pt idx="7330">
                  <c:v>-0.4850149815948247</c:v>
                </c:pt>
                <c:pt idx="7331">
                  <c:v>0.43609911480667357</c:v>
                </c:pt>
                <c:pt idx="7332">
                  <c:v>11.518489240994933</c:v>
                </c:pt>
                <c:pt idx="7333">
                  <c:v>-1.6017132519074588E-16</c:v>
                </c:pt>
                <c:pt idx="7334">
                  <c:v>-4.693244216736888</c:v>
                </c:pt>
                <c:pt idx="7335">
                  <c:v>-0.44338212497280582</c:v>
                </c:pt>
                <c:pt idx="7336">
                  <c:v>0.18982455888001723</c:v>
                </c:pt>
                <c:pt idx="7337">
                  <c:v>-0.21572869105543707</c:v>
                </c:pt>
                <c:pt idx="7338">
                  <c:v>-10.994353436858859</c:v>
                </c:pt>
                <c:pt idx="7339">
                  <c:v>0.80385747782137695</c:v>
                </c:pt>
                <c:pt idx="7340">
                  <c:v>-6.0732489820306386</c:v>
                </c:pt>
                <c:pt idx="7341">
                  <c:v>1.3410369178350672</c:v>
                </c:pt>
                <c:pt idx="7342">
                  <c:v>3.1708859727338057E-2</c:v>
                </c:pt>
                <c:pt idx="7343">
                  <c:v>-0.53694098585821282</c:v>
                </c:pt>
                <c:pt idx="7344">
                  <c:v>10.917372079476841</c:v>
                </c:pt>
                <c:pt idx="7345">
                  <c:v>-3.9818526532897414</c:v>
                </c:pt>
                <c:pt idx="7346">
                  <c:v>-0.29097950659386057</c:v>
                </c:pt>
                <c:pt idx="7347">
                  <c:v>-0.81444434684392353</c:v>
                </c:pt>
                <c:pt idx="7348">
                  <c:v>0.89308479608348801</c:v>
                </c:pt>
                <c:pt idx="7349">
                  <c:v>-0.66985139830766949</c:v>
                </c:pt>
                <c:pt idx="7350">
                  <c:v>0.32681031626710849</c:v>
                </c:pt>
                <c:pt idx="7351">
                  <c:v>4.7696742031296195E-2</c:v>
                </c:pt>
                <c:pt idx="7352">
                  <c:v>-2.6112840319131397E-2</c:v>
                </c:pt>
                <c:pt idx="7353">
                  <c:v>0.79836613883034957</c:v>
                </c:pt>
                <c:pt idx="7354">
                  <c:v>-0.35989594508638301</c:v>
                </c:pt>
                <c:pt idx="7355">
                  <c:v>-0.61116001767159922</c:v>
                </c:pt>
                <c:pt idx="7356">
                  <c:v>0.20481979188849819</c:v>
                </c:pt>
                <c:pt idx="7357">
                  <c:v>0.82949912735939857</c:v>
                </c:pt>
                <c:pt idx="7358">
                  <c:v>-5.672224237454028E-2</c:v>
                </c:pt>
                <c:pt idx="7359">
                  <c:v>-1.2108967824986183</c:v>
                </c:pt>
                <c:pt idx="7360">
                  <c:v>0.29255349275384901</c:v>
                </c:pt>
                <c:pt idx="7361">
                  <c:v>-2.9035909485833309</c:v>
                </c:pt>
                <c:pt idx="7362">
                  <c:v>-1.9337984690720356</c:v>
                </c:pt>
                <c:pt idx="7363">
                  <c:v>1.4780472968046443</c:v>
                </c:pt>
                <c:pt idx="7364">
                  <c:v>1</c:v>
                </c:pt>
                <c:pt idx="7365">
                  <c:v>9.8084999682189214E-2</c:v>
                </c:pt>
                <c:pt idx="7366">
                  <c:v>-0.15826208391673255</c:v>
                </c:pt>
                <c:pt idx="7367">
                  <c:v>-13.047578375825733</c:v>
                </c:pt>
                <c:pt idx="7368">
                  <c:v>-1.6036183000014801</c:v>
                </c:pt>
                <c:pt idx="7369">
                  <c:v>-3.8913711778265609</c:v>
                </c:pt>
                <c:pt idx="7370">
                  <c:v>-10.381182412624446</c:v>
                </c:pt>
                <c:pt idx="7371">
                  <c:v>-0.1648406726709741</c:v>
                </c:pt>
                <c:pt idx="7372">
                  <c:v>-1.3770696490798235</c:v>
                </c:pt>
                <c:pt idx="7373">
                  <c:v>0.87446911791614135</c:v>
                </c:pt>
                <c:pt idx="7374">
                  <c:v>8.6462586799900301</c:v>
                </c:pt>
                <c:pt idx="7375">
                  <c:v>-3.4581207925968291</c:v>
                </c:pt>
                <c:pt idx="7376">
                  <c:v>-9.9667457608995313</c:v>
                </c:pt>
                <c:pt idx="7377">
                  <c:v>-1.833661650869856</c:v>
                </c:pt>
                <c:pt idx="7378">
                  <c:v>-9.0606959316875546</c:v>
                </c:pt>
                <c:pt idx="7379">
                  <c:v>-3.268217508142595</c:v>
                </c:pt>
                <c:pt idx="7380">
                  <c:v>-14.468327056774365</c:v>
                </c:pt>
                <c:pt idx="7381">
                  <c:v>3.7474705418662962E-2</c:v>
                </c:pt>
                <c:pt idx="7382">
                  <c:v>-3.5136332098536784</c:v>
                </c:pt>
                <c:pt idx="7383">
                  <c:v>10.451554569765362</c:v>
                </c:pt>
                <c:pt idx="7384">
                  <c:v>-0.84799690655494997</c:v>
                </c:pt>
                <c:pt idx="7385">
                  <c:v>0.28239973070072522</c:v>
                </c:pt>
                <c:pt idx="7386">
                  <c:v>0.34395440121736093</c:v>
                </c:pt>
                <c:pt idx="7387">
                  <c:v>2.9747343394052241E-2</c:v>
                </c:pt>
                <c:pt idx="7388">
                  <c:v>3.8073549220576046</c:v>
                </c:pt>
                <c:pt idx="7389">
                  <c:v>14.394284043747493</c:v>
                </c:pt>
                <c:pt idx="7390">
                  <c:v>-1.1375035237499351</c:v>
                </c:pt>
                <c:pt idx="7391">
                  <c:v>0.26664565938617268</c:v>
                </c:pt>
                <c:pt idx="7392">
                  <c:v>-15.615399743725497</c:v>
                </c:pt>
                <c:pt idx="7393">
                  <c:v>-8.3837042924740537</c:v>
                </c:pt>
                <c:pt idx="7394">
                  <c:v>-2.8758992981424095E-2</c:v>
                </c:pt>
                <c:pt idx="7395">
                  <c:v>-8.8683081332894673</c:v>
                </c:pt>
                <c:pt idx="7396">
                  <c:v>-7.0624959257337645</c:v>
                </c:pt>
                <c:pt idx="7397">
                  <c:v>-0.9786263492074333</c:v>
                </c:pt>
                <c:pt idx="7398">
                  <c:v>-10.059344460824425</c:v>
                </c:pt>
                <c:pt idx="7399">
                  <c:v>8.3837042924740537</c:v>
                </c:pt>
                <c:pt idx="7400">
                  <c:v>0.6624186408011522</c:v>
                </c:pt>
                <c:pt idx="7401">
                  <c:v>1.1388277046973163</c:v>
                </c:pt>
                <c:pt idx="7402">
                  <c:v>-10.917372079476841</c:v>
                </c:pt>
                <c:pt idx="7403">
                  <c:v>4.5596866440110587E-2</c:v>
                </c:pt>
                <c:pt idx="7404">
                  <c:v>-3.1278929140197942</c:v>
                </c:pt>
                <c:pt idx="7405">
                  <c:v>-9.8302073611804E-2</c:v>
                </c:pt>
                <c:pt idx="7406">
                  <c:v>-11.10372492250138</c:v>
                </c:pt>
                <c:pt idx="7407">
                  <c:v>-0.63941028474353268</c:v>
                </c:pt>
                <c:pt idx="7408">
                  <c:v>8.0223678130284544</c:v>
                </c:pt>
                <c:pt idx="7409">
                  <c:v>0.14267496703411156</c:v>
                </c:pt>
                <c:pt idx="7410">
                  <c:v>-0.25128340014143635</c:v>
                </c:pt>
                <c:pt idx="7411">
                  <c:v>4.6969068401321383</c:v>
                </c:pt>
                <c:pt idx="7412">
                  <c:v>0.70955013658580546</c:v>
                </c:pt>
                <c:pt idx="7413">
                  <c:v>1.6665762662748085</c:v>
                </c:pt>
                <c:pt idx="7414">
                  <c:v>8.8867127136708888</c:v>
                </c:pt>
                <c:pt idx="7415">
                  <c:v>5.9228321394775394</c:v>
                </c:pt>
                <c:pt idx="7416">
                  <c:v>-5.3457748368417297</c:v>
                </c:pt>
                <c:pt idx="7417">
                  <c:v>-6.7116260071127964</c:v>
                </c:pt>
                <c:pt idx="7418">
                  <c:v>-1.7277991431835473E-2</c:v>
                </c:pt>
                <c:pt idx="7419">
                  <c:v>0.77041207725934813</c:v>
                </c:pt>
                <c:pt idx="7420">
                  <c:v>-0.15012475870818098</c:v>
                </c:pt>
                <c:pt idx="7421">
                  <c:v>-1.4759157272414338E-2</c:v>
                </c:pt>
                <c:pt idx="7422">
                  <c:v>-0.14900994913306645</c:v>
                </c:pt>
                <c:pt idx="7423">
                  <c:v>-0.18286405714981058</c:v>
                </c:pt>
                <c:pt idx="7424">
                  <c:v>-0.10691520391651173</c:v>
                </c:pt>
                <c:pt idx="7425">
                  <c:v>-0.17107105873087888</c:v>
                </c:pt>
                <c:pt idx="7426">
                  <c:v>-11.61378946447258</c:v>
                </c:pt>
                <c:pt idx="7427">
                  <c:v>-9.6444571875092606</c:v>
                </c:pt>
                <c:pt idx="7428">
                  <c:v>-1.5217597134230274</c:v>
                </c:pt>
                <c:pt idx="7429">
                  <c:v>2.6793548709961108</c:v>
                </c:pt>
                <c:pt idx="7430">
                  <c:v>-1.2563397532597853</c:v>
                </c:pt>
                <c:pt idx="7431">
                  <c:v>0.32598631146171581</c:v>
                </c:pt>
                <c:pt idx="7432">
                  <c:v>-2.9874469496569156</c:v>
                </c:pt>
                <c:pt idx="7433">
                  <c:v>-12.434106928609955</c:v>
                </c:pt>
                <c:pt idx="7434">
                  <c:v>-0.75290713803522813</c:v>
                </c:pt>
                <c:pt idx="7435">
                  <c:v>-3.0874628412503395</c:v>
                </c:pt>
                <c:pt idx="7436">
                  <c:v>-0.17825398563677464</c:v>
                </c:pt>
                <c:pt idx="7437">
                  <c:v>-0.80735492205760429</c:v>
                </c:pt>
                <c:pt idx="7438">
                  <c:v>0.64533511870063798</c:v>
                </c:pt>
                <c:pt idx="7439">
                  <c:v>-9.9662651028771325</c:v>
                </c:pt>
                <c:pt idx="7440">
                  <c:v>-0.7776075786635519</c:v>
                </c:pt>
                <c:pt idx="7441">
                  <c:v>0.32404296705825092</c:v>
                </c:pt>
                <c:pt idx="7442">
                  <c:v>-7.9088929485196662</c:v>
                </c:pt>
                <c:pt idx="7443">
                  <c:v>7.4318320689833531E-2</c:v>
                </c:pt>
                <c:pt idx="7444">
                  <c:v>0.20945336562894978</c:v>
                </c:pt>
                <c:pt idx="7445">
                  <c:v>0.2573878426926518</c:v>
                </c:pt>
                <c:pt idx="7446">
                  <c:v>1.5849625007211563</c:v>
                </c:pt>
                <c:pt idx="7447">
                  <c:v>0.52724700286486859</c:v>
                </c:pt>
                <c:pt idx="7448">
                  <c:v>-7.604105624717433</c:v>
                </c:pt>
                <c:pt idx="7449">
                  <c:v>-1.6370292276420484</c:v>
                </c:pt>
                <c:pt idx="7450">
                  <c:v>-1.2094533656289495</c:v>
                </c:pt>
                <c:pt idx="7451">
                  <c:v>9.2304207950923818</c:v>
                </c:pt>
                <c:pt idx="7452">
                  <c:v>9.3822637581148367</c:v>
                </c:pt>
                <c:pt idx="7453">
                  <c:v>-5.9228321394775394</c:v>
                </c:pt>
                <c:pt idx="7454">
                  <c:v>-4.2466399675831257</c:v>
                </c:pt>
                <c:pt idx="7455">
                  <c:v>6.0732489820306386</c:v>
                </c:pt>
                <c:pt idx="7456">
                  <c:v>8.6462586799900301</c:v>
                </c:pt>
                <c:pt idx="7457">
                  <c:v>-9.2304207950923818</c:v>
                </c:pt>
                <c:pt idx="7458">
                  <c:v>-8.6462586799900301</c:v>
                </c:pt>
                <c:pt idx="7459">
                  <c:v>0.81253738661092978</c:v>
                </c:pt>
                <c:pt idx="7460">
                  <c:v>-0.37196877738695749</c:v>
                </c:pt>
                <c:pt idx="7461">
                  <c:v>-0.76867445389354427</c:v>
                </c:pt>
                <c:pt idx="7462">
                  <c:v>9.0588936890535692</c:v>
                </c:pt>
                <c:pt idx="7463">
                  <c:v>-4.7548875021634691</c:v>
                </c:pt>
                <c:pt idx="7464">
                  <c:v>11.103287808412022</c:v>
                </c:pt>
                <c:pt idx="7465">
                  <c:v>0.29613209401002466</c:v>
                </c:pt>
                <c:pt idx="7466">
                  <c:v>2.3956212026362196</c:v>
                </c:pt>
                <c:pt idx="7467">
                  <c:v>-0.56030044648688693</c:v>
                </c:pt>
                <c:pt idx="7468">
                  <c:v>1.6643385780735875</c:v>
                </c:pt>
                <c:pt idx="7469">
                  <c:v>2.6472211361190864E-2</c:v>
                </c:pt>
                <c:pt idx="7470">
                  <c:v>8.4680063543753068</c:v>
                </c:pt>
                <c:pt idx="7471">
                  <c:v>0.37851162325372983</c:v>
                </c:pt>
                <c:pt idx="7472">
                  <c:v>9.6215315259302686E-2</c:v>
                </c:pt>
                <c:pt idx="7473">
                  <c:v>-2.0774440854253484</c:v>
                </c:pt>
                <c:pt idx="7474">
                  <c:v>0.2572751365451087</c:v>
                </c:pt>
                <c:pt idx="7475">
                  <c:v>-11.188382790570113</c:v>
                </c:pt>
                <c:pt idx="7476">
                  <c:v>0.5933747405373565</c:v>
                </c:pt>
                <c:pt idx="7477">
                  <c:v>-10.059344460824425</c:v>
                </c:pt>
                <c:pt idx="7478">
                  <c:v>-2.4244625120681125</c:v>
                </c:pt>
                <c:pt idx="7479">
                  <c:v>8.0624959257337636</c:v>
                </c:pt>
                <c:pt idx="7480">
                  <c:v>-9.6450579349844787</c:v>
                </c:pt>
                <c:pt idx="7481">
                  <c:v>10.759888183221834</c:v>
                </c:pt>
                <c:pt idx="7482">
                  <c:v>7.6486571760385464</c:v>
                </c:pt>
                <c:pt idx="7483">
                  <c:v>0</c:v>
                </c:pt>
                <c:pt idx="7484">
                  <c:v>0.53992874710665273</c:v>
                </c:pt>
                <c:pt idx="7485">
                  <c:v>8.5961897561444101</c:v>
                </c:pt>
                <c:pt idx="7486">
                  <c:v>0.29545588352617108</c:v>
                </c:pt>
                <c:pt idx="7487">
                  <c:v>0.47275299713513075</c:v>
                </c:pt>
                <c:pt idx="7488">
                  <c:v>-7.6486571760385464</c:v>
                </c:pt>
                <c:pt idx="7489">
                  <c:v>0.1244473709244885</c:v>
                </c:pt>
                <c:pt idx="7490">
                  <c:v>-1.1307036916445938</c:v>
                </c:pt>
                <c:pt idx="7491">
                  <c:v>0.35779354744436798</c:v>
                </c:pt>
                <c:pt idx="7492">
                  <c:v>0.1699250014423121</c:v>
                </c:pt>
                <c:pt idx="7493">
                  <c:v>10.759610821875045</c:v>
                </c:pt>
                <c:pt idx="7494">
                  <c:v>3.2034265038149176E-16</c:v>
                </c:pt>
                <c:pt idx="7495">
                  <c:v>5.7548875021634682</c:v>
                </c:pt>
                <c:pt idx="7496">
                  <c:v>7.0660891904577738</c:v>
                </c:pt>
                <c:pt idx="7497">
                  <c:v>7.0660891904577738</c:v>
                </c:pt>
                <c:pt idx="7498">
                  <c:v>2.712718047919529</c:v>
                </c:pt>
                <c:pt idx="7499">
                  <c:v>-9.1423027763594511E-2</c:v>
                </c:pt>
                <c:pt idx="7500">
                  <c:v>-0.16992500144231246</c:v>
                </c:pt>
                <c:pt idx="7501">
                  <c:v>-1.4757334309663981</c:v>
                </c:pt>
                <c:pt idx="7502">
                  <c:v>-0.19264507794239608</c:v>
                </c:pt>
                <c:pt idx="7503">
                  <c:v>-0.52585898037627299</c:v>
                </c:pt>
                <c:pt idx="7504">
                  <c:v>7.0624959257337645</c:v>
                </c:pt>
                <c:pt idx="7505">
                  <c:v>0.24462236871991341</c:v>
                </c:pt>
                <c:pt idx="7506">
                  <c:v>-0.81562822745142316</c:v>
                </c:pt>
                <c:pt idx="7507">
                  <c:v>-1.537522588691549E-2</c:v>
                </c:pt>
                <c:pt idx="7508">
                  <c:v>1.5288327889184938E-2</c:v>
                </c:pt>
                <c:pt idx="7509">
                  <c:v>5.217986432504889E-2</c:v>
                </c:pt>
                <c:pt idx="7510">
                  <c:v>-0.18982455888001731</c:v>
                </c:pt>
                <c:pt idx="7511">
                  <c:v>-1.1634987322828794</c:v>
                </c:pt>
                <c:pt idx="7512">
                  <c:v>4.8365012677171215</c:v>
                </c:pt>
                <c:pt idx="7513">
                  <c:v>0.81092447861895767</c:v>
                </c:pt>
                <c:pt idx="7514">
                  <c:v>0.83399004856107095</c:v>
                </c:pt>
                <c:pt idx="7515">
                  <c:v>0.44478484267289592</c:v>
                </c:pt>
                <c:pt idx="7516">
                  <c:v>-5.4787241995213121</c:v>
                </c:pt>
                <c:pt idx="7517">
                  <c:v>-10.381542951184585</c:v>
                </c:pt>
                <c:pt idx="7518">
                  <c:v>1.2446850959549023</c:v>
                </c:pt>
                <c:pt idx="7519">
                  <c:v>-4.9062459035954689</c:v>
                </c:pt>
                <c:pt idx="7520">
                  <c:v>-0.31702929547452291</c:v>
                </c:pt>
                <c:pt idx="7521">
                  <c:v>-0.35755200461808428</c:v>
                </c:pt>
                <c:pt idx="7522">
                  <c:v>10.808427956722831</c:v>
                </c:pt>
                <c:pt idx="7523">
                  <c:v>-0.20481979188849814</c:v>
                </c:pt>
                <c:pt idx="7524">
                  <c:v>0.24511249783653138</c:v>
                </c:pt>
                <c:pt idx="7525">
                  <c:v>-5.838294549540171</c:v>
                </c:pt>
                <c:pt idx="7526">
                  <c:v>9.8667637673533513</c:v>
                </c:pt>
                <c:pt idx="7527">
                  <c:v>-0.80695422908436076</c:v>
                </c:pt>
                <c:pt idx="7528">
                  <c:v>-8.0624959257337636</c:v>
                </c:pt>
                <c:pt idx="7529">
                  <c:v>-0.15242610914691937</c:v>
                </c:pt>
                <c:pt idx="7530">
                  <c:v>-8.9267338097087409E-2</c:v>
                </c:pt>
                <c:pt idx="7531">
                  <c:v>0.10750562546798494</c:v>
                </c:pt>
                <c:pt idx="7532">
                  <c:v>-1.8378529314854519E-2</c:v>
                </c:pt>
                <c:pt idx="7533">
                  <c:v>-7.1963972128035039</c:v>
                </c:pt>
                <c:pt idx="7534">
                  <c:v>-7.0660891904577721</c:v>
                </c:pt>
                <c:pt idx="7535">
                  <c:v>1.4111379157565549</c:v>
                </c:pt>
                <c:pt idx="7536">
                  <c:v>3.4759877746263501</c:v>
                </c:pt>
                <c:pt idx="7537">
                  <c:v>0.29738591062457082</c:v>
                </c:pt>
                <c:pt idx="7538">
                  <c:v>-0.17263938613934843</c:v>
                </c:pt>
                <c:pt idx="7539">
                  <c:v>0.7165206292709162</c:v>
                </c:pt>
                <c:pt idx="7540">
                  <c:v>2.4957422821567651E-2</c:v>
                </c:pt>
                <c:pt idx="7541">
                  <c:v>0.35732200142255682</c:v>
                </c:pt>
                <c:pt idx="7542">
                  <c:v>-9.3815429511845849</c:v>
                </c:pt>
                <c:pt idx="7543">
                  <c:v>-0.53401131327440055</c:v>
                </c:pt>
                <c:pt idx="7544">
                  <c:v>0.32862274746137066</c:v>
                </c:pt>
                <c:pt idx="7545">
                  <c:v>-0.85210130488768665</c:v>
                </c:pt>
                <c:pt idx="7546">
                  <c:v>-0.28950661719498505</c:v>
                </c:pt>
                <c:pt idx="7547">
                  <c:v>7.0660891904577738</c:v>
                </c:pt>
                <c:pt idx="7548">
                  <c:v>0.47206844431522266</c:v>
                </c:pt>
                <c:pt idx="7549">
                  <c:v>-0.18286405714981036</c:v>
                </c:pt>
                <c:pt idx="7550">
                  <c:v>8.3657929046909871E-2</c:v>
                </c:pt>
                <c:pt idx="7551">
                  <c:v>5.1054362749905984</c:v>
                </c:pt>
                <c:pt idx="7552">
                  <c:v>-8.3837042924740537</c:v>
                </c:pt>
                <c:pt idx="7553">
                  <c:v>-9.8403704060994329E-2</c:v>
                </c:pt>
                <c:pt idx="7554">
                  <c:v>3.8073549220576037</c:v>
                </c:pt>
                <c:pt idx="7555">
                  <c:v>0.58496250072115619</c:v>
                </c:pt>
                <c:pt idx="7556">
                  <c:v>1.4885779642968138</c:v>
                </c:pt>
                <c:pt idx="7557">
                  <c:v>1.7167877122285757</c:v>
                </c:pt>
                <c:pt idx="7558">
                  <c:v>-5.3327435539813521</c:v>
                </c:pt>
                <c:pt idx="7559">
                  <c:v>0.56813787807979732</c:v>
                </c:pt>
                <c:pt idx="7560">
                  <c:v>-0.14225258295775803</c:v>
                </c:pt>
                <c:pt idx="7561">
                  <c:v>0.18102599467556235</c:v>
                </c:pt>
                <c:pt idx="7562">
                  <c:v>0.41503749927884398</c:v>
                </c:pt>
                <c:pt idx="7563">
                  <c:v>0.10870625944249968</c:v>
                </c:pt>
                <c:pt idx="7564">
                  <c:v>0.10236171762967808</c:v>
                </c:pt>
                <c:pt idx="7565">
                  <c:v>-0.19592020997525667</c:v>
                </c:pt>
                <c:pt idx="7566">
                  <c:v>0.64676778519462808</c:v>
                </c:pt>
                <c:pt idx="7567">
                  <c:v>0.65207669657969303</c:v>
                </c:pt>
                <c:pt idx="7568">
                  <c:v>10.814048332230835</c:v>
                </c:pt>
                <c:pt idx="7569">
                  <c:v>-0.73636459643167085</c:v>
                </c:pt>
                <c:pt idx="7570">
                  <c:v>1.0969617298870882</c:v>
                </c:pt>
                <c:pt idx="7571">
                  <c:v>9.0606959316875546</c:v>
                </c:pt>
                <c:pt idx="7572">
                  <c:v>0.24493498998753607</c:v>
                </c:pt>
                <c:pt idx="7573">
                  <c:v>0.10668341775046918</c:v>
                </c:pt>
                <c:pt idx="7574">
                  <c:v>1.0673501514452311E-2</c:v>
                </c:pt>
                <c:pt idx="7575">
                  <c:v>0.9110490770902514</c:v>
                </c:pt>
                <c:pt idx="7576">
                  <c:v>4.7725895038969277</c:v>
                </c:pt>
                <c:pt idx="7577">
                  <c:v>0.54487801323687235</c:v>
                </c:pt>
                <c:pt idx="7578">
                  <c:v>0.10791533916688784</c:v>
                </c:pt>
                <c:pt idx="7579">
                  <c:v>-5.3795128484944402E-2</c:v>
                </c:pt>
                <c:pt idx="7580">
                  <c:v>-2.696704760026981E-2</c:v>
                </c:pt>
                <c:pt idx="7581">
                  <c:v>7.8512028178523444E-2</c:v>
                </c:pt>
                <c:pt idx="7582">
                  <c:v>0.17364808748502975</c:v>
                </c:pt>
                <c:pt idx="7583">
                  <c:v>0.1167236063016828</c:v>
                </c:pt>
                <c:pt idx="7584">
                  <c:v>4.923418194329638E-2</c:v>
                </c:pt>
                <c:pt idx="7585">
                  <c:v>-5.3203319332636419E-3</c:v>
                </c:pt>
                <c:pt idx="7586">
                  <c:v>8.6462586799900301</c:v>
                </c:pt>
                <c:pt idx="7587">
                  <c:v>2.0093570507229798E-2</c:v>
                </c:pt>
                <c:pt idx="7588">
                  <c:v>0.12139844882290533</c:v>
                </c:pt>
                <c:pt idx="7589">
                  <c:v>-0.23761551700947312</c:v>
                </c:pt>
                <c:pt idx="7590">
                  <c:v>8.7128427340752532E-2</c:v>
                </c:pt>
                <c:pt idx="7591">
                  <c:v>9.5313675318211874E-2</c:v>
                </c:pt>
                <c:pt idx="7592">
                  <c:v>6.8531381670815184E-2</c:v>
                </c:pt>
                <c:pt idx="7593">
                  <c:v>0.60572106088795385</c:v>
                </c:pt>
                <c:pt idx="7594">
                  <c:v>7.3166412561971678E-2</c:v>
                </c:pt>
                <c:pt idx="7595">
                  <c:v>-4.2346290709594815E-2</c:v>
                </c:pt>
                <c:pt idx="7596">
                  <c:v>-0.88009053626480305</c:v>
                </c:pt>
                <c:pt idx="7597">
                  <c:v>2.1688948728438233</c:v>
                </c:pt>
                <c:pt idx="7598">
                  <c:v>-8.6462586799900301</c:v>
                </c:pt>
                <c:pt idx="7599">
                  <c:v>-8.9125890472983499E-2</c:v>
                </c:pt>
                <c:pt idx="7600">
                  <c:v>0.11833670961699547</c:v>
                </c:pt>
                <c:pt idx="7601">
                  <c:v>4.8301332337226097E-2</c:v>
                </c:pt>
                <c:pt idx="7602">
                  <c:v>9.4043489915137987E-2</c:v>
                </c:pt>
                <c:pt idx="7603">
                  <c:v>5.0093339767178724E-2</c:v>
                </c:pt>
                <c:pt idx="7604">
                  <c:v>2.842749768825046E-3</c:v>
                </c:pt>
                <c:pt idx="7605">
                  <c:v>9.5199109157228873E-2</c:v>
                </c:pt>
                <c:pt idx="7606">
                  <c:v>7.8242023090208696E-2</c:v>
                </c:pt>
                <c:pt idx="7607">
                  <c:v>0.16296284604844255</c:v>
                </c:pt>
                <c:pt idx="7608">
                  <c:v>0.13703670768344864</c:v>
                </c:pt>
                <c:pt idx="7609">
                  <c:v>0.17183661566248948</c:v>
                </c:pt>
                <c:pt idx="7610">
                  <c:v>0.17097385284502603</c:v>
                </c:pt>
                <c:pt idx="7611">
                  <c:v>3.8828414125414455E-2</c:v>
                </c:pt>
                <c:pt idx="7612">
                  <c:v>0.12213525267150883</c:v>
                </c:pt>
                <c:pt idx="7613">
                  <c:v>7.0231146317763227E-2</c:v>
                </c:pt>
                <c:pt idx="7614">
                  <c:v>0.1653896470599607</c:v>
                </c:pt>
                <c:pt idx="7615">
                  <c:v>9.6307104350530942E-2</c:v>
                </c:pt>
                <c:pt idx="7616">
                  <c:v>-3.7432428021455778E-2</c:v>
                </c:pt>
                <c:pt idx="7617">
                  <c:v>5.0449022687358215E-2</c:v>
                </c:pt>
                <c:pt idx="7618">
                  <c:v>-0.19845069962360132</c:v>
                </c:pt>
                <c:pt idx="7619">
                  <c:v>3.5241005783539767E-2</c:v>
                </c:pt>
                <c:pt idx="7620">
                  <c:v>6.6135101799316323E-2</c:v>
                </c:pt>
                <c:pt idx="7621">
                  <c:v>0.11181400332935136</c:v>
                </c:pt>
                <c:pt idx="7622">
                  <c:v>3.4054239135488751</c:v>
                </c:pt>
                <c:pt idx="7623">
                  <c:v>0.11211036632153715</c:v>
                </c:pt>
                <c:pt idx="7624">
                  <c:v>0.37056287013823896</c:v>
                </c:pt>
                <c:pt idx="7625">
                  <c:v>-0.6742298388182435</c:v>
                </c:pt>
                <c:pt idx="7626">
                  <c:v>7.0660891904577738</c:v>
                </c:pt>
                <c:pt idx="7627">
                  <c:v>0.10412294304656615</c:v>
                </c:pt>
                <c:pt idx="7628">
                  <c:v>0.49701480144545368</c:v>
                </c:pt>
                <c:pt idx="7629">
                  <c:v>-3.2034265038149176E-16</c:v>
                </c:pt>
                <c:pt idx="7630">
                  <c:v>-0.41229212254002662</c:v>
                </c:pt>
                <c:pt idx="7631">
                  <c:v>2.4970345209159129E-2</c:v>
                </c:pt>
                <c:pt idx="7632">
                  <c:v>0.3705662778686451</c:v>
                </c:pt>
                <c:pt idx="7633">
                  <c:v>0.25189384822859351</c:v>
                </c:pt>
                <c:pt idx="7634">
                  <c:v>0.37304341061421675</c:v>
                </c:pt>
                <c:pt idx="7635">
                  <c:v>-6.6309345047766269E-2</c:v>
                </c:pt>
                <c:pt idx="7636">
                  <c:v>-14.51012541066784</c:v>
                </c:pt>
                <c:pt idx="7637">
                  <c:v>9.0606959316875546</c:v>
                </c:pt>
                <c:pt idx="7638">
                  <c:v>7.5103325169373356</c:v>
                </c:pt>
                <c:pt idx="7639">
                  <c:v>-7.3249305830488858</c:v>
                </c:pt>
                <c:pt idx="7640">
                  <c:v>-6.0732489820306386</c:v>
                </c:pt>
                <c:pt idx="7641">
                  <c:v>0.76296080269915068</c:v>
                </c:pt>
                <c:pt idx="7642">
                  <c:v>-8.3822637581148367</c:v>
                </c:pt>
                <c:pt idx="7643">
                  <c:v>12.08137247435552</c:v>
                </c:pt>
                <c:pt idx="7644">
                  <c:v>10.451554569765362</c:v>
                </c:pt>
                <c:pt idx="7645">
                  <c:v>-0.31836147986717017</c:v>
                </c:pt>
                <c:pt idx="7646">
                  <c:v>-0.78427130894456298</c:v>
                </c:pt>
                <c:pt idx="7647">
                  <c:v>-3.7914334154805589</c:v>
                </c:pt>
                <c:pt idx="7648">
                  <c:v>0.86980127687329856</c:v>
                </c:pt>
                <c:pt idx="7649">
                  <c:v>-8.6450579349844769</c:v>
                </c:pt>
                <c:pt idx="7650">
                  <c:v>-2.308361311304118E-2</c:v>
                </c:pt>
                <c:pt idx="7651">
                  <c:v>-6.8953949567706898</c:v>
                </c:pt>
                <c:pt idx="7652">
                  <c:v>0.44057259138598104</c:v>
                </c:pt>
                <c:pt idx="7653">
                  <c:v>-0.55254102302877905</c:v>
                </c:pt>
                <c:pt idx="7654">
                  <c:v>-0.61095770925410098</c:v>
                </c:pt>
                <c:pt idx="7655">
                  <c:v>1.3833286395515056</c:v>
                </c:pt>
                <c:pt idx="7656">
                  <c:v>-1.1699250014423122</c:v>
                </c:pt>
                <c:pt idx="7657">
                  <c:v>-12.381002109550925</c:v>
                </c:pt>
                <c:pt idx="7658">
                  <c:v>0</c:v>
                </c:pt>
                <c:pt idx="7659">
                  <c:v>9.6444571875092606</c:v>
                </c:pt>
                <c:pt idx="7660">
                  <c:v>-8.3837042924740537</c:v>
                </c:pt>
                <c:pt idx="7661">
                  <c:v>0.17632277264046317</c:v>
                </c:pt>
                <c:pt idx="7662">
                  <c:v>-0.73528427119455575</c:v>
                </c:pt>
                <c:pt idx="7663">
                  <c:v>-11.703038388986416</c:v>
                </c:pt>
                <c:pt idx="7664">
                  <c:v>0.1699250014423121</c:v>
                </c:pt>
                <c:pt idx="7665">
                  <c:v>-0.31005161045402685</c:v>
                </c:pt>
                <c:pt idx="7666">
                  <c:v>8.1292830169449655</c:v>
                </c:pt>
                <c:pt idx="7667">
                  <c:v>-10.703038388986418</c:v>
                </c:pt>
                <c:pt idx="7668">
                  <c:v>-13.22886878320403</c:v>
                </c:pt>
                <c:pt idx="7669">
                  <c:v>-0.17603036409149941</c:v>
                </c:pt>
                <c:pt idx="7670">
                  <c:v>-6.6342494828696003E-2</c:v>
                </c:pt>
                <c:pt idx="7671">
                  <c:v>0.2321734421290334</c:v>
                </c:pt>
                <c:pt idx="7672">
                  <c:v>0.94053505968539863</c:v>
                </c:pt>
                <c:pt idx="7673">
                  <c:v>0.89256963984131044</c:v>
                </c:pt>
                <c:pt idx="7674">
                  <c:v>-1.9182801381858874</c:v>
                </c:pt>
                <c:pt idx="7675">
                  <c:v>-7.3580788454414519</c:v>
                </c:pt>
                <c:pt idx="7676">
                  <c:v>-11.813914767907184</c:v>
                </c:pt>
                <c:pt idx="7677">
                  <c:v>11.866248611111173</c:v>
                </c:pt>
                <c:pt idx="7678">
                  <c:v>-1</c:v>
                </c:pt>
                <c:pt idx="7679">
                  <c:v>12.16752268516303</c:v>
                </c:pt>
                <c:pt idx="7680">
                  <c:v>0.71069374320265499</c:v>
                </c:pt>
                <c:pt idx="7681">
                  <c:v>11.814048332230835</c:v>
                </c:pt>
                <c:pt idx="7682">
                  <c:v>-1.1105879264473695</c:v>
                </c:pt>
                <c:pt idx="7683">
                  <c:v>0.30050911125245672</c:v>
                </c:pt>
                <c:pt idx="7684">
                  <c:v>6.8171502641578938E-2</c:v>
                </c:pt>
                <c:pt idx="7685">
                  <c:v>1.9739148608512944</c:v>
                </c:pt>
                <c:pt idx="7686">
                  <c:v>10.966265102877133</c:v>
                </c:pt>
                <c:pt idx="7687">
                  <c:v>2.9345916843688351</c:v>
                </c:pt>
                <c:pt idx="7688">
                  <c:v>-0.83466226805333954</c:v>
                </c:pt>
                <c:pt idx="7689">
                  <c:v>-4.6542585937030027E-2</c:v>
                </c:pt>
                <c:pt idx="7690">
                  <c:v>2.5396019673212806</c:v>
                </c:pt>
                <c:pt idx="7691">
                  <c:v>-5.9228321394775394</c:v>
                </c:pt>
                <c:pt idx="7692">
                  <c:v>-8.0606959316875546</c:v>
                </c:pt>
                <c:pt idx="7693">
                  <c:v>0.18220333122074905</c:v>
                </c:pt>
                <c:pt idx="7694">
                  <c:v>8.0624959257337636</c:v>
                </c:pt>
                <c:pt idx="7695">
                  <c:v>-3.9528364186637008E-2</c:v>
                </c:pt>
                <c:pt idx="7696">
                  <c:v>0.5230347515779542</c:v>
                </c:pt>
                <c:pt idx="7697">
                  <c:v>0.11247472925841266</c:v>
                </c:pt>
                <c:pt idx="7698">
                  <c:v>-0.79287152616437051</c:v>
                </c:pt>
                <c:pt idx="7699">
                  <c:v>-1.3301486016923307</c:v>
                </c:pt>
                <c:pt idx="7700">
                  <c:v>-1.2242151569432655</c:v>
                </c:pt>
                <c:pt idx="7701">
                  <c:v>6.0120992437570929E-2</c:v>
                </c:pt>
                <c:pt idx="7702">
                  <c:v>-0.67933245131855446</c:v>
                </c:pt>
                <c:pt idx="7703">
                  <c:v>-12.534789211480268</c:v>
                </c:pt>
                <c:pt idx="7704">
                  <c:v>-2.7348645087462149</c:v>
                </c:pt>
                <c:pt idx="7705">
                  <c:v>-0.41503749927884365</c:v>
                </c:pt>
                <c:pt idx="7706">
                  <c:v>-8.3822637581148367</c:v>
                </c:pt>
                <c:pt idx="7707">
                  <c:v>0.58983735288570904</c:v>
                </c:pt>
                <c:pt idx="7708">
                  <c:v>0.61812936465635582</c:v>
                </c:pt>
                <c:pt idx="7709">
                  <c:v>-3.0465684905927901</c:v>
                </c:pt>
                <c:pt idx="7710">
                  <c:v>-9.2304104319838695E-2</c:v>
                </c:pt>
                <c:pt idx="7711">
                  <c:v>-13.416445693671653</c:v>
                </c:pt>
                <c:pt idx="7712">
                  <c:v>-0.12737930647622739</c:v>
                </c:pt>
                <c:pt idx="7713">
                  <c:v>0.59610305832635657</c:v>
                </c:pt>
                <c:pt idx="7714">
                  <c:v>-1.2543648110747281</c:v>
                </c:pt>
                <c:pt idx="7715">
                  <c:v>0.13588342808177334</c:v>
                </c:pt>
                <c:pt idx="7716">
                  <c:v>-10.644156719937438</c:v>
                </c:pt>
                <c:pt idx="7717">
                  <c:v>-8.0624959257337636</c:v>
                </c:pt>
                <c:pt idx="7718">
                  <c:v>1.7765774500650628</c:v>
                </c:pt>
                <c:pt idx="7719">
                  <c:v>3.2532599882329265</c:v>
                </c:pt>
                <c:pt idx="7720">
                  <c:v>13.959760497034317</c:v>
                </c:pt>
                <c:pt idx="7721">
                  <c:v>0.7474199518033724</c:v>
                </c:pt>
                <c:pt idx="7722">
                  <c:v>-0.80015942065339996</c:v>
                </c:pt>
                <c:pt idx="7723">
                  <c:v>11.188588845707349</c:v>
                </c:pt>
                <c:pt idx="7724">
                  <c:v>1.8022189428316946</c:v>
                </c:pt>
                <c:pt idx="7725">
                  <c:v>-4.47643336326471</c:v>
                </c:pt>
                <c:pt idx="7726">
                  <c:v>3.1369629523175613</c:v>
                </c:pt>
                <c:pt idx="7727">
                  <c:v>-1.0391276712133941</c:v>
                </c:pt>
                <c:pt idx="7728">
                  <c:v>-0.13535185289488605</c:v>
                </c:pt>
                <c:pt idx="7729">
                  <c:v>-0.19993757050875194</c:v>
                </c:pt>
                <c:pt idx="7730">
                  <c:v>0.20645087746742652</c:v>
                </c:pt>
                <c:pt idx="7731">
                  <c:v>-4.1914581629919541</c:v>
                </c:pt>
                <c:pt idx="7732">
                  <c:v>10.146356530303908</c:v>
                </c:pt>
                <c:pt idx="7733">
                  <c:v>0.55630848660612986</c:v>
                </c:pt>
                <c:pt idx="7734">
                  <c:v>5.3457748368417306</c:v>
                </c:pt>
                <c:pt idx="7735">
                  <c:v>9.7604427459966399</c:v>
                </c:pt>
                <c:pt idx="7736">
                  <c:v>-8.6462586799900301</c:v>
                </c:pt>
                <c:pt idx="7737">
                  <c:v>7.0660891904577738</c:v>
                </c:pt>
                <c:pt idx="7738">
                  <c:v>-1.8595558670634886</c:v>
                </c:pt>
                <c:pt idx="7739">
                  <c:v>8.0606959316875546</c:v>
                </c:pt>
                <c:pt idx="7740">
                  <c:v>-12.268542000300124</c:v>
                </c:pt>
                <c:pt idx="7741">
                  <c:v>2.175809644660438</c:v>
                </c:pt>
                <c:pt idx="7742">
                  <c:v>-9.7598881832218343</c:v>
                </c:pt>
                <c:pt idx="7743">
                  <c:v>0</c:v>
                </c:pt>
                <c:pt idx="7744">
                  <c:v>-2.0655883416275764</c:v>
                </c:pt>
                <c:pt idx="7745">
                  <c:v>-1.8058102805386482</c:v>
                </c:pt>
                <c:pt idx="7746">
                  <c:v>-1.712718047919529</c:v>
                </c:pt>
                <c:pt idx="7747">
                  <c:v>9.7598881832218343</c:v>
                </c:pt>
                <c:pt idx="7748">
                  <c:v>-3.9779901985354887E-2</c:v>
                </c:pt>
                <c:pt idx="7749">
                  <c:v>-3.3844568546921791E-2</c:v>
                </c:pt>
                <c:pt idx="7750">
                  <c:v>-0.84130225398094149</c:v>
                </c:pt>
                <c:pt idx="7751">
                  <c:v>2.4300768987429846</c:v>
                </c:pt>
                <c:pt idx="7752">
                  <c:v>0.11425717925767961</c:v>
                </c:pt>
                <c:pt idx="7753">
                  <c:v>7.6486571760385464</c:v>
                </c:pt>
                <c:pt idx="7754">
                  <c:v>-0.19258069347107484</c:v>
                </c:pt>
                <c:pt idx="7755">
                  <c:v>12.059006395201113</c:v>
                </c:pt>
                <c:pt idx="7756">
                  <c:v>4.7697304480451121</c:v>
                </c:pt>
                <c:pt idx="7757">
                  <c:v>7.073451153723391E-2</c:v>
                </c:pt>
                <c:pt idx="7758">
                  <c:v>4.0265868519938461</c:v>
                </c:pt>
                <c:pt idx="7759">
                  <c:v>0.21064476135361748</c:v>
                </c:pt>
                <c:pt idx="7760">
                  <c:v>-2.5484366246960422</c:v>
                </c:pt>
                <c:pt idx="7761">
                  <c:v>8.8683081332894673</c:v>
                </c:pt>
                <c:pt idx="7762">
                  <c:v>-10.518653155673389</c:v>
                </c:pt>
                <c:pt idx="7763">
                  <c:v>-10.229619965185119</c:v>
                </c:pt>
                <c:pt idx="7764">
                  <c:v>-0.12691211248221942</c:v>
                </c:pt>
                <c:pt idx="7765">
                  <c:v>1.6896598793878499</c:v>
                </c:pt>
                <c:pt idx="7766">
                  <c:v>6.9108925261660152</c:v>
                </c:pt>
                <c:pt idx="7767">
                  <c:v>-7.281363395554231</c:v>
                </c:pt>
                <c:pt idx="7768">
                  <c:v>10.307580315927396</c:v>
                </c:pt>
                <c:pt idx="7769">
                  <c:v>-8.4093909361377008</c:v>
                </c:pt>
                <c:pt idx="7770">
                  <c:v>9.9535673550914375E-2</c:v>
                </c:pt>
                <c:pt idx="7771">
                  <c:v>-7.0660891904577721</c:v>
                </c:pt>
                <c:pt idx="7772">
                  <c:v>-2.3186864868906816</c:v>
                </c:pt>
                <c:pt idx="7773">
                  <c:v>4.971881619574086</c:v>
                </c:pt>
                <c:pt idx="7774">
                  <c:v>4.3779621298016904</c:v>
                </c:pt>
                <c:pt idx="7775">
                  <c:v>-0.19592020997525686</c:v>
                </c:pt>
                <c:pt idx="7776">
                  <c:v>-10.059344460824425</c:v>
                </c:pt>
                <c:pt idx="7777">
                  <c:v>2.1695071099319292E-2</c:v>
                </c:pt>
                <c:pt idx="7778">
                  <c:v>-0.13378180976919377</c:v>
                </c:pt>
                <c:pt idx="7779">
                  <c:v>0</c:v>
                </c:pt>
                <c:pt idx="7780">
                  <c:v>-0.32500011947039215</c:v>
                </c:pt>
                <c:pt idx="7781">
                  <c:v>4.8909600480946509E-2</c:v>
                </c:pt>
                <c:pt idx="7782">
                  <c:v>-0.962847001582534</c:v>
                </c:pt>
                <c:pt idx="7783">
                  <c:v>-2.2223924213364481</c:v>
                </c:pt>
                <c:pt idx="7784">
                  <c:v>-0.79781114938673325</c:v>
                </c:pt>
                <c:pt idx="7785">
                  <c:v>-0.38332863955150581</c:v>
                </c:pt>
                <c:pt idx="7786">
                  <c:v>-0.60153259249022439</c:v>
                </c:pt>
                <c:pt idx="7787">
                  <c:v>-5.5647846187835261</c:v>
                </c:pt>
                <c:pt idx="7788">
                  <c:v>-0.58016948953225667</c:v>
                </c:pt>
                <c:pt idx="7789">
                  <c:v>2.5090980962830207E-2</c:v>
                </c:pt>
                <c:pt idx="7790">
                  <c:v>3.8073549220576046</c:v>
                </c:pt>
                <c:pt idx="7791">
                  <c:v>1.615502553278888</c:v>
                </c:pt>
                <c:pt idx="7792">
                  <c:v>8.8672787397096631</c:v>
                </c:pt>
                <c:pt idx="7793">
                  <c:v>0.51512582368535309</c:v>
                </c:pt>
                <c:pt idx="7794">
                  <c:v>-1.6381554398867497</c:v>
                </c:pt>
                <c:pt idx="7795">
                  <c:v>1.6088092426755241</c:v>
                </c:pt>
                <c:pt idx="7796">
                  <c:v>0.13430109171159113</c:v>
                </c:pt>
                <c:pt idx="7797">
                  <c:v>3.04869091579334</c:v>
                </c:pt>
                <c:pt idx="7798">
                  <c:v>11.229219383469125</c:v>
                </c:pt>
                <c:pt idx="7799">
                  <c:v>7.2557422453420095</c:v>
                </c:pt>
                <c:pt idx="7800">
                  <c:v>0.41383874969521822</c:v>
                </c:pt>
                <c:pt idx="7801">
                  <c:v>2.7099379450025372</c:v>
                </c:pt>
                <c:pt idx="7802">
                  <c:v>0.11321061044799109</c:v>
                </c:pt>
                <c:pt idx="7803">
                  <c:v>0</c:v>
                </c:pt>
                <c:pt idx="7804">
                  <c:v>-0.22114279367851036</c:v>
                </c:pt>
                <c:pt idx="7805">
                  <c:v>7.6486571760385464</c:v>
                </c:pt>
                <c:pt idx="7806">
                  <c:v>0.63135540620560748</c:v>
                </c:pt>
                <c:pt idx="7807">
                  <c:v>-0.21321030843930092</c:v>
                </c:pt>
                <c:pt idx="7808">
                  <c:v>13.287808556012996</c:v>
                </c:pt>
                <c:pt idx="7809">
                  <c:v>-3.4594316186372978</c:v>
                </c:pt>
                <c:pt idx="7810">
                  <c:v>7.0624959257337645</c:v>
                </c:pt>
                <c:pt idx="7811">
                  <c:v>1.4150374992788437</c:v>
                </c:pt>
                <c:pt idx="7812">
                  <c:v>1.2948002620466363</c:v>
                </c:pt>
                <c:pt idx="7813">
                  <c:v>0.8624964762500652</c:v>
                </c:pt>
                <c:pt idx="7814">
                  <c:v>-0.39146902814043943</c:v>
                </c:pt>
                <c:pt idx="7815">
                  <c:v>5.0152832838977481</c:v>
                </c:pt>
                <c:pt idx="7816">
                  <c:v>3.4755332929289136</c:v>
                </c:pt>
                <c:pt idx="7817">
                  <c:v>1.3950196057018869</c:v>
                </c:pt>
                <c:pt idx="7818">
                  <c:v>8.0988841034645001E-2</c:v>
                </c:pt>
                <c:pt idx="7819">
                  <c:v>0.40147277169704076</c:v>
                </c:pt>
                <c:pt idx="7820">
                  <c:v>-0.99640673527599144</c:v>
                </c:pt>
                <c:pt idx="7821">
                  <c:v>-0.49667596830320115</c:v>
                </c:pt>
                <c:pt idx="7822">
                  <c:v>0.45035651848706043</c:v>
                </c:pt>
                <c:pt idx="7823">
                  <c:v>6.0114728674172925E-2</c:v>
                </c:pt>
                <c:pt idx="7824">
                  <c:v>-0.50250034052918358</c:v>
                </c:pt>
                <c:pt idx="7825">
                  <c:v>-0.40008715781287257</c:v>
                </c:pt>
                <c:pt idx="7826">
                  <c:v>-10.059795091795101</c:v>
                </c:pt>
                <c:pt idx="7827">
                  <c:v>2.1546226039983751</c:v>
                </c:pt>
                <c:pt idx="7828">
                  <c:v>7.0660891904577738</c:v>
                </c:pt>
                <c:pt idx="7829">
                  <c:v>-10.814048332230835</c:v>
                </c:pt>
                <c:pt idx="7830">
                  <c:v>-9.2304207950923818</c:v>
                </c:pt>
                <c:pt idx="7831">
                  <c:v>-15.050415535129263</c:v>
                </c:pt>
                <c:pt idx="7832">
                  <c:v>-2.8259706002249514</c:v>
                </c:pt>
                <c:pt idx="7833">
                  <c:v>15.021804150180539</c:v>
                </c:pt>
                <c:pt idx="7834">
                  <c:v>11.644156719937438</c:v>
                </c:pt>
                <c:pt idx="7835">
                  <c:v>1.473290293170854</c:v>
                </c:pt>
                <c:pt idx="7836">
                  <c:v>-0.20994911736540392</c:v>
                </c:pt>
                <c:pt idx="7837">
                  <c:v>-0.41443725169752477</c:v>
                </c:pt>
                <c:pt idx="7838">
                  <c:v>-0.14336417517117742</c:v>
                </c:pt>
                <c:pt idx="7839">
                  <c:v>-0.50089823593268168</c:v>
                </c:pt>
                <c:pt idx="7840">
                  <c:v>0.4743716386612461</c:v>
                </c:pt>
                <c:pt idx="7841">
                  <c:v>-0.1299894700926281</c:v>
                </c:pt>
                <c:pt idx="7842">
                  <c:v>-0.41503749927884381</c:v>
                </c:pt>
                <c:pt idx="7843">
                  <c:v>0.99845563406388349</c:v>
                </c:pt>
                <c:pt idx="7844">
                  <c:v>5.5647846187835261</c:v>
                </c:pt>
                <c:pt idx="7845">
                  <c:v>-4.4227287356748546</c:v>
                </c:pt>
                <c:pt idx="7846">
                  <c:v>1.1142754722101831</c:v>
                </c:pt>
                <c:pt idx="7847">
                  <c:v>0.36334802226734325</c:v>
                </c:pt>
                <c:pt idx="7848">
                  <c:v>-0.26023577248112029</c:v>
                </c:pt>
                <c:pt idx="7849">
                  <c:v>-6.0732489820306386</c:v>
                </c:pt>
                <c:pt idx="7850">
                  <c:v>0.41203875564900816</c:v>
                </c:pt>
                <c:pt idx="7851">
                  <c:v>1.8859027251316086E-2</c:v>
                </c:pt>
                <c:pt idx="7852">
                  <c:v>8.0624959257337636</c:v>
                </c:pt>
                <c:pt idx="7853">
                  <c:v>-0.43998385640907484</c:v>
                </c:pt>
                <c:pt idx="7854">
                  <c:v>0.63584366972334005</c:v>
                </c:pt>
                <c:pt idx="7855">
                  <c:v>0.20589610144025186</c:v>
                </c:pt>
                <c:pt idx="7856">
                  <c:v>0.35565895219991212</c:v>
                </c:pt>
                <c:pt idx="7857">
                  <c:v>0.69217767241936845</c:v>
                </c:pt>
                <c:pt idx="7858">
                  <c:v>0.43019730644984971</c:v>
                </c:pt>
                <c:pt idx="7859">
                  <c:v>-1.7321646079023851</c:v>
                </c:pt>
                <c:pt idx="7860">
                  <c:v>0.13492958008610864</c:v>
                </c:pt>
                <c:pt idx="7861">
                  <c:v>2.1000298612552152E-2</c:v>
                </c:pt>
                <c:pt idx="7862">
                  <c:v>-0.92599941855622292</c:v>
                </c:pt>
                <c:pt idx="7863">
                  <c:v>0.59576884788339324</c:v>
                </c:pt>
                <c:pt idx="7864">
                  <c:v>0.32192809488736235</c:v>
                </c:pt>
                <c:pt idx="7865">
                  <c:v>1.4150374992788437</c:v>
                </c:pt>
                <c:pt idx="7866">
                  <c:v>2.3147325934831584</c:v>
                </c:pt>
                <c:pt idx="7867">
                  <c:v>9.4636874138075561E-2</c:v>
                </c:pt>
                <c:pt idx="7868">
                  <c:v>-12.451382851019591</c:v>
                </c:pt>
                <c:pt idx="7869">
                  <c:v>9.3822637581148367</c:v>
                </c:pt>
                <c:pt idx="7870">
                  <c:v>-1.466386702350732</c:v>
                </c:pt>
                <c:pt idx="7871">
                  <c:v>-5.1826290574758129</c:v>
                </c:pt>
                <c:pt idx="7872">
                  <c:v>-2.6937989927640626</c:v>
                </c:pt>
                <c:pt idx="7873">
                  <c:v>0.21370669347022539</c:v>
                </c:pt>
                <c:pt idx="7874">
                  <c:v>7.2501923412884475</c:v>
                </c:pt>
                <c:pt idx="7875">
                  <c:v>1.1575412769864799</c:v>
                </c:pt>
                <c:pt idx="7876">
                  <c:v>0.11876979026229076</c:v>
                </c:pt>
                <c:pt idx="7877">
                  <c:v>1.498805856971442</c:v>
                </c:pt>
                <c:pt idx="7878">
                  <c:v>-0.52356195605701272</c:v>
                </c:pt>
                <c:pt idx="7879">
                  <c:v>-11.146780789986687</c:v>
                </c:pt>
                <c:pt idx="7880">
                  <c:v>2.9001759124193596</c:v>
                </c:pt>
                <c:pt idx="7881">
                  <c:v>-0.19592020997525705</c:v>
                </c:pt>
                <c:pt idx="7882">
                  <c:v>-0.43440282414577519</c:v>
                </c:pt>
                <c:pt idx="7883">
                  <c:v>0.4748026441371575</c:v>
                </c:pt>
                <c:pt idx="7884">
                  <c:v>-6.0732489820306386</c:v>
                </c:pt>
                <c:pt idx="7885">
                  <c:v>-0.96655351690685809</c:v>
                </c:pt>
                <c:pt idx="7886">
                  <c:v>-0.40389694167364343</c:v>
                </c:pt>
                <c:pt idx="7887">
                  <c:v>8.3822637581148367</c:v>
                </c:pt>
                <c:pt idx="7888">
                  <c:v>0.17687776208407918</c:v>
                </c:pt>
                <c:pt idx="7889">
                  <c:v>0.83160246830428175</c:v>
                </c:pt>
                <c:pt idx="7890">
                  <c:v>1.4551946257508268</c:v>
                </c:pt>
                <c:pt idx="7891">
                  <c:v>10.307200809140809</c:v>
                </c:pt>
                <c:pt idx="7892">
                  <c:v>-0.40798274174489363</c:v>
                </c:pt>
                <c:pt idx="7893">
                  <c:v>0.16227142889887683</c:v>
                </c:pt>
                <c:pt idx="7894">
                  <c:v>-4.049936227975285E-2</c:v>
                </c:pt>
                <c:pt idx="7895">
                  <c:v>-1.1690235987007798</c:v>
                </c:pt>
                <c:pt idx="7896">
                  <c:v>0.6892991605358918</c:v>
                </c:pt>
                <c:pt idx="7897">
                  <c:v>-10.146780789986686</c:v>
                </c:pt>
                <c:pt idx="7898">
                  <c:v>-2.4662054234269072E-2</c:v>
                </c:pt>
                <c:pt idx="7899">
                  <c:v>8.3837042924740537</c:v>
                </c:pt>
                <c:pt idx="7900">
                  <c:v>-0.90659006544580489</c:v>
                </c:pt>
                <c:pt idx="7901">
                  <c:v>-0.44430209378403845</c:v>
                </c:pt>
                <c:pt idx="7902">
                  <c:v>0.10870625944249998</c:v>
                </c:pt>
                <c:pt idx="7903">
                  <c:v>0.25583890442958979</c:v>
                </c:pt>
                <c:pt idx="7904">
                  <c:v>-0.18876164345516774</c:v>
                </c:pt>
                <c:pt idx="7905">
                  <c:v>-0.10819874051442133</c:v>
                </c:pt>
                <c:pt idx="7906">
                  <c:v>0.62041133672544579</c:v>
                </c:pt>
                <c:pt idx="7907">
                  <c:v>-0.2002986504858314</c:v>
                </c:pt>
                <c:pt idx="7908">
                  <c:v>-3.0934268639682694</c:v>
                </c:pt>
                <c:pt idx="7909">
                  <c:v>-0.54574119092343754</c:v>
                </c:pt>
                <c:pt idx="7910">
                  <c:v>-0.54574119092343754</c:v>
                </c:pt>
                <c:pt idx="7911">
                  <c:v>1.1420190048724275</c:v>
                </c:pt>
                <c:pt idx="7912">
                  <c:v>-0.94753258010586416</c:v>
                </c:pt>
                <c:pt idx="7913">
                  <c:v>7.4000581443776775E-2</c:v>
                </c:pt>
                <c:pt idx="7914">
                  <c:v>-0.34395440121736115</c:v>
                </c:pt>
                <c:pt idx="7915">
                  <c:v>0.63301463012729797</c:v>
                </c:pt>
                <c:pt idx="7916">
                  <c:v>0.16868183459168062</c:v>
                </c:pt>
                <c:pt idx="7917">
                  <c:v>-0.69919225153428111</c:v>
                </c:pt>
                <c:pt idx="7918">
                  <c:v>-0.63728682875707776</c:v>
                </c:pt>
                <c:pt idx="7919">
                  <c:v>0.32192809488736263</c:v>
                </c:pt>
                <c:pt idx="7920">
                  <c:v>-1.3546531837947932E-2</c:v>
                </c:pt>
                <c:pt idx="7921">
                  <c:v>0.12901705786210599</c:v>
                </c:pt>
                <c:pt idx="7922">
                  <c:v>0.35018635492887601</c:v>
                </c:pt>
                <c:pt idx="7923">
                  <c:v>0.99101121677274551</c:v>
                </c:pt>
                <c:pt idx="7924">
                  <c:v>-0.14809863898913406</c:v>
                </c:pt>
                <c:pt idx="7925">
                  <c:v>0.30812229536233221</c:v>
                </c:pt>
                <c:pt idx="7926">
                  <c:v>12.380911949563341</c:v>
                </c:pt>
                <c:pt idx="7927">
                  <c:v>0.49825086752782521</c:v>
                </c:pt>
                <c:pt idx="7928">
                  <c:v>0.5534243393990943</c:v>
                </c:pt>
                <c:pt idx="7929">
                  <c:v>-0.32716474325350947</c:v>
                </c:pt>
                <c:pt idx="7930">
                  <c:v>-0.33895510644801491</c:v>
                </c:pt>
                <c:pt idx="7931">
                  <c:v>-7.4962057681221952E-2</c:v>
                </c:pt>
                <c:pt idx="7932">
                  <c:v>-2.4453043724539072E-2</c:v>
                </c:pt>
                <c:pt idx="7933">
                  <c:v>-2.5849625007211565</c:v>
                </c:pt>
                <c:pt idx="7934">
                  <c:v>3.4724877714627436</c:v>
                </c:pt>
                <c:pt idx="7935">
                  <c:v>0.67807190511263782</c:v>
                </c:pt>
                <c:pt idx="7936">
                  <c:v>0.25375659224578334</c:v>
                </c:pt>
                <c:pt idx="7937">
                  <c:v>1.5443205162238103</c:v>
                </c:pt>
                <c:pt idx="7938">
                  <c:v>-3.0460123977568365</c:v>
                </c:pt>
                <c:pt idx="7939">
                  <c:v>2.7525624492172249</c:v>
                </c:pt>
                <c:pt idx="7940">
                  <c:v>2.1670424929091907</c:v>
                </c:pt>
                <c:pt idx="7941">
                  <c:v>-1.1783372412585125</c:v>
                </c:pt>
                <c:pt idx="7942">
                  <c:v>-5.0626073069968115E-2</c:v>
                </c:pt>
                <c:pt idx="7943">
                  <c:v>7.2116724365405146E-4</c:v>
                </c:pt>
                <c:pt idx="7944">
                  <c:v>7.6486571760385464</c:v>
                </c:pt>
                <c:pt idx="7945">
                  <c:v>1.556393348524385</c:v>
                </c:pt>
                <c:pt idx="7946">
                  <c:v>-0.1154772174199359</c:v>
                </c:pt>
                <c:pt idx="7947">
                  <c:v>-0.37093840354892899</c:v>
                </c:pt>
                <c:pt idx="7948">
                  <c:v>0.15200309344505006</c:v>
                </c:pt>
                <c:pt idx="7949">
                  <c:v>-1.8205490407396359</c:v>
                </c:pt>
                <c:pt idx="7950">
                  <c:v>-1.1283240969755393</c:v>
                </c:pt>
                <c:pt idx="7951">
                  <c:v>0.28630418515664069</c:v>
                </c:pt>
                <c:pt idx="7952">
                  <c:v>-4.333400879331311</c:v>
                </c:pt>
                <c:pt idx="7953">
                  <c:v>-8.3822637581148385</c:v>
                </c:pt>
                <c:pt idx="7954">
                  <c:v>-0.1275500497205114</c:v>
                </c:pt>
                <c:pt idx="7955">
                  <c:v>2.8744691179161412</c:v>
                </c:pt>
                <c:pt idx="7956">
                  <c:v>0.93490497177811505</c:v>
                </c:pt>
                <c:pt idx="7957">
                  <c:v>1.0874628412503391</c:v>
                </c:pt>
                <c:pt idx="7958">
                  <c:v>0.22239242133644774</c:v>
                </c:pt>
                <c:pt idx="7959">
                  <c:v>8.0624959257337636</c:v>
                </c:pt>
                <c:pt idx="7960">
                  <c:v>11.703038388986416</c:v>
                </c:pt>
                <c:pt idx="7961">
                  <c:v>-0.17261337312033576</c:v>
                </c:pt>
                <c:pt idx="7962">
                  <c:v>6.0732489820306386</c:v>
                </c:pt>
                <c:pt idx="7963">
                  <c:v>-13.29734619894672</c:v>
                </c:pt>
                <c:pt idx="7964">
                  <c:v>1.220505087363321</c:v>
                </c:pt>
                <c:pt idx="7965">
                  <c:v>-8.6462586799900301</c:v>
                </c:pt>
                <c:pt idx="7966">
                  <c:v>-0.3214773231165059</c:v>
                </c:pt>
                <c:pt idx="7967">
                  <c:v>-0.2752548359697719</c:v>
                </c:pt>
                <c:pt idx="7968">
                  <c:v>-4.0599032222867679</c:v>
                </c:pt>
                <c:pt idx="7969">
                  <c:v>5.371058674476753E-2</c:v>
                </c:pt>
                <c:pt idx="7970">
                  <c:v>-15.965784284662089</c:v>
                </c:pt>
                <c:pt idx="7971">
                  <c:v>-7.0660891904577721</c:v>
                </c:pt>
                <c:pt idx="7972">
                  <c:v>9.2768998393379949</c:v>
                </c:pt>
                <c:pt idx="7973">
                  <c:v>1.1858214617957321</c:v>
                </c:pt>
                <c:pt idx="7974">
                  <c:v>-2.5090980962830335E-2</c:v>
                </c:pt>
                <c:pt idx="7975">
                  <c:v>-8.6462586799900301</c:v>
                </c:pt>
                <c:pt idx="7976">
                  <c:v>-0.65170218946073943</c:v>
                </c:pt>
                <c:pt idx="7977">
                  <c:v>-12.125090539303256</c:v>
                </c:pt>
                <c:pt idx="7978">
                  <c:v>-9.8667637673533513</c:v>
                </c:pt>
                <c:pt idx="7979">
                  <c:v>-6.0732489820306386</c:v>
                </c:pt>
                <c:pt idx="7980">
                  <c:v>-4.7794008604866027</c:v>
                </c:pt>
                <c:pt idx="7981">
                  <c:v>10.866248611111173</c:v>
                </c:pt>
                <c:pt idx="7982">
                  <c:v>12.582455645110581</c:v>
                </c:pt>
                <c:pt idx="7983">
                  <c:v>-0.22112745409987009</c:v>
                </c:pt>
                <c:pt idx="7984">
                  <c:v>0.24485187186872132</c:v>
                </c:pt>
                <c:pt idx="7985">
                  <c:v>-0.73782153903906766</c:v>
                </c:pt>
                <c:pt idx="7986">
                  <c:v>10.307200809140809</c:v>
                </c:pt>
                <c:pt idx="7987">
                  <c:v>9.6450579349844787</c:v>
                </c:pt>
                <c:pt idx="7988">
                  <c:v>-1.9928044985957962</c:v>
                </c:pt>
                <c:pt idx="7989">
                  <c:v>6.9540933253077031E-2</c:v>
                </c:pt>
                <c:pt idx="7990">
                  <c:v>0.18179279989473138</c:v>
                </c:pt>
                <c:pt idx="7991">
                  <c:v>-1.2292460923775106</c:v>
                </c:pt>
                <c:pt idx="7992">
                  <c:v>11.22901905089352</c:v>
                </c:pt>
                <c:pt idx="7993">
                  <c:v>0.12553088208385912</c:v>
                </c:pt>
                <c:pt idx="7994">
                  <c:v>-0.75273291002452258</c:v>
                </c:pt>
                <c:pt idx="7995">
                  <c:v>-2.236781302845443E-2</c:v>
                </c:pt>
                <c:pt idx="7996">
                  <c:v>9.06339508128851</c:v>
                </c:pt>
                <c:pt idx="7997">
                  <c:v>-0.9425956429897776</c:v>
                </c:pt>
                <c:pt idx="7998">
                  <c:v>0.11516977042018142</c:v>
                </c:pt>
                <c:pt idx="7999">
                  <c:v>-0.31692741382899603</c:v>
                </c:pt>
                <c:pt idx="8000">
                  <c:v>2.8569152196771235E-2</c:v>
                </c:pt>
                <c:pt idx="8001">
                  <c:v>9.3259677298329444E-2</c:v>
                </c:pt>
                <c:pt idx="8002">
                  <c:v>11.059119092544519</c:v>
                </c:pt>
                <c:pt idx="8003">
                  <c:v>-10.146780789986687</c:v>
                </c:pt>
                <c:pt idx="8004">
                  <c:v>-10.91687468418114</c:v>
                </c:pt>
                <c:pt idx="8005">
                  <c:v>-12.688323170679158</c:v>
                </c:pt>
                <c:pt idx="8006">
                  <c:v>10.814315423787811</c:v>
                </c:pt>
                <c:pt idx="8007">
                  <c:v>-0.58256798558077305</c:v>
                </c:pt>
                <c:pt idx="8008">
                  <c:v>-8.6462586799900301</c:v>
                </c:pt>
                <c:pt idx="8009">
                  <c:v>-12.566767596032916</c:v>
                </c:pt>
                <c:pt idx="8010">
                  <c:v>-12.702822011777029</c:v>
                </c:pt>
                <c:pt idx="8011">
                  <c:v>6.0732489820306386</c:v>
                </c:pt>
                <c:pt idx="8012">
                  <c:v>6.0732489820306386</c:v>
                </c:pt>
                <c:pt idx="8013">
                  <c:v>9.3822637581148385</c:v>
                </c:pt>
                <c:pt idx="8014">
                  <c:v>-13.380911949563341</c:v>
                </c:pt>
                <c:pt idx="8015">
                  <c:v>-15.446921740739432</c:v>
                </c:pt>
                <c:pt idx="8016">
                  <c:v>-8.3837042924740537</c:v>
                </c:pt>
                <c:pt idx="8017">
                  <c:v>-8.3837042924740537</c:v>
                </c:pt>
                <c:pt idx="8018">
                  <c:v>-11.787086324551618</c:v>
                </c:pt>
                <c:pt idx="8019">
                  <c:v>-10.917372079476841</c:v>
                </c:pt>
                <c:pt idx="8020">
                  <c:v>-11.188588845707349</c:v>
                </c:pt>
                <c:pt idx="8021">
                  <c:v>-1.7626522378298555</c:v>
                </c:pt>
                <c:pt idx="8022">
                  <c:v>-5.142794946662514</c:v>
                </c:pt>
                <c:pt idx="8023">
                  <c:v>-5.0050920463316197</c:v>
                </c:pt>
                <c:pt idx="8024">
                  <c:v>10.381182412624446</c:v>
                </c:pt>
                <c:pt idx="8025">
                  <c:v>14.108769458908483</c:v>
                </c:pt>
                <c:pt idx="8026">
                  <c:v>-11.518489240994933</c:v>
                </c:pt>
                <c:pt idx="8027">
                  <c:v>7.6486571760385464</c:v>
                </c:pt>
                <c:pt idx="8028">
                  <c:v>1.5715319662780598</c:v>
                </c:pt>
                <c:pt idx="8029">
                  <c:v>10.307580315927396</c:v>
                </c:pt>
                <c:pt idx="8030">
                  <c:v>10.45189794595189</c:v>
                </c:pt>
                <c:pt idx="8031">
                  <c:v>-0.21359547309928908</c:v>
                </c:pt>
                <c:pt idx="8032">
                  <c:v>8.8683081332894673</c:v>
                </c:pt>
                <c:pt idx="8033">
                  <c:v>-9.6450579349844787</c:v>
                </c:pt>
                <c:pt idx="8034">
                  <c:v>6.0732489820306386</c:v>
                </c:pt>
                <c:pt idx="8035">
                  <c:v>-0.83656307410646358</c:v>
                </c:pt>
                <c:pt idx="8036">
                  <c:v>7.0624959257337645</c:v>
                </c:pt>
                <c:pt idx="8037">
                  <c:v>10.45189794595189</c:v>
                </c:pt>
                <c:pt idx="8038">
                  <c:v>3.8073549220576046</c:v>
                </c:pt>
                <c:pt idx="8039">
                  <c:v>3.8073549220576046</c:v>
                </c:pt>
                <c:pt idx="8040">
                  <c:v>-4.2551410036761599</c:v>
                </c:pt>
                <c:pt idx="8041">
                  <c:v>9.5196362528432132</c:v>
                </c:pt>
                <c:pt idx="8042">
                  <c:v>7.0660891904577721</c:v>
                </c:pt>
                <c:pt idx="8043">
                  <c:v>7.0660891904577738</c:v>
                </c:pt>
                <c:pt idx="8044">
                  <c:v>13.287808556012996</c:v>
                </c:pt>
                <c:pt idx="8045">
                  <c:v>8.0606959316875546</c:v>
                </c:pt>
                <c:pt idx="8046">
                  <c:v>11.146780789986687</c:v>
                </c:pt>
                <c:pt idx="8047">
                  <c:v>8.3837042924740537</c:v>
                </c:pt>
                <c:pt idx="8048">
                  <c:v>8.3837042924740537</c:v>
                </c:pt>
                <c:pt idx="8049">
                  <c:v>-8.0624959257337636</c:v>
                </c:pt>
                <c:pt idx="8050">
                  <c:v>-1.3214473834792755</c:v>
                </c:pt>
                <c:pt idx="8051">
                  <c:v>-7.0660891904577721</c:v>
                </c:pt>
                <c:pt idx="8052">
                  <c:v>-8.0624959257337636</c:v>
                </c:pt>
                <c:pt idx="8053">
                  <c:v>8.0606959316875546</c:v>
                </c:pt>
                <c:pt idx="8054">
                  <c:v>7.6462586799900292</c:v>
                </c:pt>
                <c:pt idx="8055">
                  <c:v>-13.493563612476221</c:v>
                </c:pt>
                <c:pt idx="8056">
                  <c:v>-10.814315423787811</c:v>
                </c:pt>
                <c:pt idx="8057">
                  <c:v>-12.518489240994931</c:v>
                </c:pt>
                <c:pt idx="8058">
                  <c:v>7.6486571760385464</c:v>
                </c:pt>
                <c:pt idx="8059">
                  <c:v>8.3837042924740537</c:v>
                </c:pt>
                <c:pt idx="8060">
                  <c:v>0.91525357598984969</c:v>
                </c:pt>
                <c:pt idx="8061">
                  <c:v>-11.8663774174182</c:v>
                </c:pt>
                <c:pt idx="8062">
                  <c:v>-1.861488999924529</c:v>
                </c:pt>
                <c:pt idx="8063">
                  <c:v>-9.3822637581148367</c:v>
                </c:pt>
                <c:pt idx="8064">
                  <c:v>1.9388581896713286</c:v>
                </c:pt>
                <c:pt idx="8065">
                  <c:v>12.362674437230671</c:v>
                </c:pt>
                <c:pt idx="8066">
                  <c:v>1.9116645315939187</c:v>
                </c:pt>
                <c:pt idx="8067">
                  <c:v>-15.02469240059393</c:v>
                </c:pt>
                <c:pt idx="8068">
                  <c:v>-5.9228321394775394</c:v>
                </c:pt>
                <c:pt idx="8069">
                  <c:v>-6.0732489820306386</c:v>
                </c:pt>
                <c:pt idx="8070">
                  <c:v>-8.6462586799900301</c:v>
                </c:pt>
                <c:pt idx="8071">
                  <c:v>-4.3692338096657197</c:v>
                </c:pt>
                <c:pt idx="8072">
                  <c:v>-4.3692338096657197</c:v>
                </c:pt>
                <c:pt idx="8073">
                  <c:v>-11.702894141119387</c:v>
                </c:pt>
                <c:pt idx="8074">
                  <c:v>12.081483438093674</c:v>
                </c:pt>
                <c:pt idx="8075">
                  <c:v>6.0732489820306386</c:v>
                </c:pt>
                <c:pt idx="8076">
                  <c:v>9.6450579349844787</c:v>
                </c:pt>
                <c:pt idx="8077">
                  <c:v>11.146780789986687</c:v>
                </c:pt>
                <c:pt idx="8078">
                  <c:v>-9.0597950917951025</c:v>
                </c:pt>
                <c:pt idx="8079">
                  <c:v>11.485326189240524</c:v>
                </c:pt>
                <c:pt idx="8080">
                  <c:v>-11.212901636612594</c:v>
                </c:pt>
                <c:pt idx="8081">
                  <c:v>10.866506212226202</c:v>
                </c:pt>
                <c:pt idx="8082">
                  <c:v>8.3837042924740537</c:v>
                </c:pt>
                <c:pt idx="8083">
                  <c:v>12.658880895047878</c:v>
                </c:pt>
                <c:pt idx="8084">
                  <c:v>3.1036574307708458</c:v>
                </c:pt>
                <c:pt idx="8085">
                  <c:v>-11.892036785411905</c:v>
                </c:pt>
                <c:pt idx="8086">
                  <c:v>-3.5945941073477576</c:v>
                </c:pt>
                <c:pt idx="8087">
                  <c:v>7.6486571760385464</c:v>
                </c:pt>
                <c:pt idx="8088">
                  <c:v>-10.814048332230835</c:v>
                </c:pt>
                <c:pt idx="8089">
                  <c:v>-9.7598881832218343</c:v>
                </c:pt>
                <c:pt idx="8090">
                  <c:v>2.8744691179161412</c:v>
                </c:pt>
                <c:pt idx="8091">
                  <c:v>-12.518489240994931</c:v>
                </c:pt>
                <c:pt idx="8092">
                  <c:v>9.0597950917951025</c:v>
                </c:pt>
                <c:pt idx="8093">
                  <c:v>11.485493915223493</c:v>
                </c:pt>
                <c:pt idx="8094">
                  <c:v>7.0660891904577738</c:v>
                </c:pt>
                <c:pt idx="8095">
                  <c:v>-11.550907075927366</c:v>
                </c:pt>
                <c:pt idx="8096">
                  <c:v>7.0660891904577738</c:v>
                </c:pt>
                <c:pt idx="8097">
                  <c:v>7.0660891904577738</c:v>
                </c:pt>
                <c:pt idx="8098">
                  <c:v>1.2304205816254474</c:v>
                </c:pt>
                <c:pt idx="8099">
                  <c:v>-1.9937059013373284</c:v>
                </c:pt>
                <c:pt idx="8100">
                  <c:v>9.6444571875092606</c:v>
                </c:pt>
                <c:pt idx="8101">
                  <c:v>7.0660891904577738</c:v>
                </c:pt>
                <c:pt idx="8102">
                  <c:v>7.0660891904577738</c:v>
                </c:pt>
                <c:pt idx="8103">
                  <c:v>-4.3692338096657197</c:v>
                </c:pt>
                <c:pt idx="8104">
                  <c:v>-11.703038388986416</c:v>
                </c:pt>
                <c:pt idx="8105">
                  <c:v>10.146780789986687</c:v>
                </c:pt>
                <c:pt idx="8106">
                  <c:v>7.0660891904577738</c:v>
                </c:pt>
                <c:pt idx="8107">
                  <c:v>10.380821783940931</c:v>
                </c:pt>
                <c:pt idx="8108">
                  <c:v>10.146780789986687</c:v>
                </c:pt>
                <c:pt idx="8109">
                  <c:v>9.0597950917951025</c:v>
                </c:pt>
                <c:pt idx="8110">
                  <c:v>9.229619965185119</c:v>
                </c:pt>
                <c:pt idx="8111">
                  <c:v>9.229619965185119</c:v>
                </c:pt>
                <c:pt idx="8112">
                  <c:v>-8.0624959257337636</c:v>
                </c:pt>
                <c:pt idx="8113">
                  <c:v>-7.6486571760385464</c:v>
                </c:pt>
                <c:pt idx="8114">
                  <c:v>9.6450579349844787</c:v>
                </c:pt>
                <c:pt idx="8115">
                  <c:v>7.6486571760385464</c:v>
                </c:pt>
                <c:pt idx="8116">
                  <c:v>11.380821783940931</c:v>
                </c:pt>
                <c:pt idx="8117">
                  <c:v>-8.6462586799900301</c:v>
                </c:pt>
                <c:pt idx="8118">
                  <c:v>8.3837042924740537</c:v>
                </c:pt>
                <c:pt idx="8119">
                  <c:v>-0.92377874848069252</c:v>
                </c:pt>
                <c:pt idx="8120">
                  <c:v>-0.93851059835297013</c:v>
                </c:pt>
                <c:pt idx="8121">
                  <c:v>-0.93278900548103072</c:v>
                </c:pt>
                <c:pt idx="8122">
                  <c:v>-0.99783865871053246</c:v>
                </c:pt>
                <c:pt idx="8123">
                  <c:v>-0.99783865871053246</c:v>
                </c:pt>
                <c:pt idx="8124">
                  <c:v>-0.99729916606133662</c:v>
                </c:pt>
                <c:pt idx="8125">
                  <c:v>-15.872674880270607</c:v>
                </c:pt>
                <c:pt idx="8126">
                  <c:v>-0.99729916606133662</c:v>
                </c:pt>
                <c:pt idx="8127">
                  <c:v>-8.0624959257337636</c:v>
                </c:pt>
                <c:pt idx="8128">
                  <c:v>-13.407621843284646</c:v>
                </c:pt>
                <c:pt idx="8129">
                  <c:v>-3.7805894589165661</c:v>
                </c:pt>
                <c:pt idx="8130">
                  <c:v>-11.229219383469125</c:v>
                </c:pt>
                <c:pt idx="8131">
                  <c:v>-17.984449983289739</c:v>
                </c:pt>
                <c:pt idx="8132">
                  <c:v>-11.673897930688602</c:v>
                </c:pt>
                <c:pt idx="8133">
                  <c:v>-11.381182412624446</c:v>
                </c:pt>
                <c:pt idx="8134">
                  <c:v>9.6450579349844787</c:v>
                </c:pt>
                <c:pt idx="8135">
                  <c:v>-3.5803618748549755</c:v>
                </c:pt>
                <c:pt idx="8136">
                  <c:v>7.6486571760385464</c:v>
                </c:pt>
                <c:pt idx="8137">
                  <c:v>14.248718247933585</c:v>
                </c:pt>
                <c:pt idx="8138">
                  <c:v>7.6462586799900292</c:v>
                </c:pt>
                <c:pt idx="8139">
                  <c:v>0.14679154253811613</c:v>
                </c:pt>
                <c:pt idx="8140">
                  <c:v>17.275642578117626</c:v>
                </c:pt>
                <c:pt idx="8141">
                  <c:v>-2.0675068193582762</c:v>
                </c:pt>
                <c:pt idx="8142">
                  <c:v>10.866506212226202</c:v>
                </c:pt>
                <c:pt idx="8143">
                  <c:v>-2.0675068193582762</c:v>
                </c:pt>
                <c:pt idx="8144">
                  <c:v>8.0624959257337636</c:v>
                </c:pt>
                <c:pt idx="8145">
                  <c:v>8.6462586799900301</c:v>
                </c:pt>
                <c:pt idx="8146">
                  <c:v>-0.18442063659864444</c:v>
                </c:pt>
                <c:pt idx="8147">
                  <c:v>5.6675478365837177</c:v>
                </c:pt>
                <c:pt idx="8148">
                  <c:v>-7.6486571760385464</c:v>
                </c:pt>
                <c:pt idx="8149">
                  <c:v>-4.010776483652398</c:v>
                </c:pt>
                <c:pt idx="8150">
                  <c:v>7.0660891904577738</c:v>
                </c:pt>
                <c:pt idx="8151">
                  <c:v>8.6462586799900301</c:v>
                </c:pt>
                <c:pt idx="8152">
                  <c:v>9.6450579349844787</c:v>
                </c:pt>
                <c:pt idx="8153">
                  <c:v>9.6450579349844787</c:v>
                </c:pt>
                <c:pt idx="8154">
                  <c:v>12.16752268516303</c:v>
                </c:pt>
                <c:pt idx="8155">
                  <c:v>-8.0624959257337636</c:v>
                </c:pt>
                <c:pt idx="8156">
                  <c:v>-11.673897930688602</c:v>
                </c:pt>
                <c:pt idx="8157">
                  <c:v>14.287736424266425</c:v>
                </c:pt>
                <c:pt idx="8158">
                  <c:v>-9.9667457608995313</c:v>
                </c:pt>
                <c:pt idx="8159">
                  <c:v>8.0624959257337636</c:v>
                </c:pt>
                <c:pt idx="8160">
                  <c:v>-2.7950591512588283</c:v>
                </c:pt>
                <c:pt idx="8161">
                  <c:v>10.147204924942228</c:v>
                </c:pt>
                <c:pt idx="8162">
                  <c:v>-8.3837042924740537</c:v>
                </c:pt>
                <c:pt idx="8163">
                  <c:v>-7.0660891904577721</c:v>
                </c:pt>
                <c:pt idx="8164">
                  <c:v>10.147204924942228</c:v>
                </c:pt>
                <c:pt idx="8165">
                  <c:v>1.5837609556855266</c:v>
                </c:pt>
                <c:pt idx="8166">
                  <c:v>-0.76553474636297736</c:v>
                </c:pt>
                <c:pt idx="8167">
                  <c:v>-1.6017132519074588E-16</c:v>
                </c:pt>
                <c:pt idx="8168">
                  <c:v>-0.89308479608348823</c:v>
                </c:pt>
                <c:pt idx="8169">
                  <c:v>-0.15192298599946522</c:v>
                </c:pt>
                <c:pt idx="8170">
                  <c:v>-9.0606959316875546</c:v>
                </c:pt>
                <c:pt idx="8171">
                  <c:v>-11.451554569765362</c:v>
                </c:pt>
                <c:pt idx="8172">
                  <c:v>3.8073549220576046</c:v>
                </c:pt>
                <c:pt idx="8173">
                  <c:v>-10.307580315927396</c:v>
                </c:pt>
                <c:pt idx="8174">
                  <c:v>-11.485493915223493</c:v>
                </c:pt>
                <c:pt idx="8175">
                  <c:v>11.451382851019591</c:v>
                </c:pt>
                <c:pt idx="8176">
                  <c:v>-10.381542951184585</c:v>
                </c:pt>
                <c:pt idx="8177">
                  <c:v>-10.381182412624446</c:v>
                </c:pt>
                <c:pt idx="8178">
                  <c:v>8.6462586799900301</c:v>
                </c:pt>
                <c:pt idx="8179">
                  <c:v>8.3837042924740537</c:v>
                </c:pt>
                <c:pt idx="8180">
                  <c:v>8.6462586799900301</c:v>
                </c:pt>
                <c:pt idx="8181">
                  <c:v>-9.9662651028771325</c:v>
                </c:pt>
                <c:pt idx="8182">
                  <c:v>8.0624959257337636</c:v>
                </c:pt>
                <c:pt idx="8183">
                  <c:v>1.8720666277008366</c:v>
                </c:pt>
                <c:pt idx="8184">
                  <c:v>-13.198496199943916</c:v>
                </c:pt>
                <c:pt idx="8185">
                  <c:v>-8.1980357081992583</c:v>
                </c:pt>
                <c:pt idx="8186">
                  <c:v>0.55251042212220314</c:v>
                </c:pt>
                <c:pt idx="8187">
                  <c:v>8.8672787397096631</c:v>
                </c:pt>
                <c:pt idx="8188">
                  <c:v>-0.63115972905167284</c:v>
                </c:pt>
                <c:pt idx="8189">
                  <c:v>-12.16752268516303</c:v>
                </c:pt>
                <c:pt idx="8190">
                  <c:v>10.059795091795101</c:v>
                </c:pt>
                <c:pt idx="8191">
                  <c:v>-10.229619965185119</c:v>
                </c:pt>
                <c:pt idx="8192">
                  <c:v>-7.6486571760385464</c:v>
                </c:pt>
                <c:pt idx="8193">
                  <c:v>7.6486571760385464</c:v>
                </c:pt>
                <c:pt idx="8194">
                  <c:v>-0.16321022212475586</c:v>
                </c:pt>
                <c:pt idx="8195">
                  <c:v>1.9987383514360888</c:v>
                </c:pt>
                <c:pt idx="8196">
                  <c:v>0.85635361972419199</c:v>
                </c:pt>
                <c:pt idx="8197">
                  <c:v>-13.12503671041155</c:v>
                </c:pt>
                <c:pt idx="8198">
                  <c:v>2.8632937513863195</c:v>
                </c:pt>
                <c:pt idx="8199">
                  <c:v>8.6450579349844769</c:v>
                </c:pt>
                <c:pt idx="8200">
                  <c:v>-13.651350726321649</c:v>
                </c:pt>
                <c:pt idx="8201">
                  <c:v>-13.989631026616456</c:v>
                </c:pt>
                <c:pt idx="8202">
                  <c:v>-11.013322673425449</c:v>
                </c:pt>
                <c:pt idx="8203">
                  <c:v>-10.45189794595189</c:v>
                </c:pt>
                <c:pt idx="8204">
                  <c:v>8.8672787397096631</c:v>
                </c:pt>
                <c:pt idx="8205">
                  <c:v>-0.34109259601519437</c:v>
                </c:pt>
                <c:pt idx="8206">
                  <c:v>7.0660891904577721</c:v>
                </c:pt>
                <c:pt idx="8207">
                  <c:v>-9.6450579349844787</c:v>
                </c:pt>
                <c:pt idx="8208">
                  <c:v>-9.9662651028771325</c:v>
                </c:pt>
                <c:pt idx="8209">
                  <c:v>-13.35356038291553</c:v>
                </c:pt>
                <c:pt idx="8210">
                  <c:v>10.307580315927396</c:v>
                </c:pt>
                <c:pt idx="8211">
                  <c:v>-7.0660891904577721</c:v>
                </c:pt>
                <c:pt idx="8212">
                  <c:v>-7.0660891904577721</c:v>
                </c:pt>
                <c:pt idx="8213">
                  <c:v>-7.0660891904577721</c:v>
                </c:pt>
                <c:pt idx="8214">
                  <c:v>12.344480856963042</c:v>
                </c:pt>
                <c:pt idx="8215">
                  <c:v>-7.0660891904577721</c:v>
                </c:pt>
                <c:pt idx="8216">
                  <c:v>6.0732489820306386</c:v>
                </c:pt>
                <c:pt idx="8217">
                  <c:v>-12.786882193664699</c:v>
                </c:pt>
                <c:pt idx="8218">
                  <c:v>-11.58276924038209</c:v>
                </c:pt>
                <c:pt idx="8219">
                  <c:v>-11.673897930688602</c:v>
                </c:pt>
                <c:pt idx="8220">
                  <c:v>-11.965904504239749</c:v>
                </c:pt>
                <c:pt idx="8221">
                  <c:v>-7.0660891904577721</c:v>
                </c:pt>
                <c:pt idx="8222">
                  <c:v>-3.0811157344844564</c:v>
                </c:pt>
                <c:pt idx="8223">
                  <c:v>-7.0660891904577721</c:v>
                </c:pt>
                <c:pt idx="8224">
                  <c:v>10.147204924942228</c:v>
                </c:pt>
                <c:pt idx="8225">
                  <c:v>-10.307580315927396</c:v>
                </c:pt>
                <c:pt idx="8226">
                  <c:v>-9.2304207950923818</c:v>
                </c:pt>
                <c:pt idx="8227">
                  <c:v>11.306821202497154</c:v>
                </c:pt>
                <c:pt idx="8228">
                  <c:v>-15.024706827327938</c:v>
                </c:pt>
                <c:pt idx="8229">
                  <c:v>-8.1980357081992583</c:v>
                </c:pt>
                <c:pt idx="8230">
                  <c:v>-8.1980357081992583</c:v>
                </c:pt>
                <c:pt idx="8231">
                  <c:v>-8.5165046271671319</c:v>
                </c:pt>
                <c:pt idx="8232">
                  <c:v>8.3837042924740537</c:v>
                </c:pt>
                <c:pt idx="8233">
                  <c:v>-8.0606959316875546</c:v>
                </c:pt>
                <c:pt idx="8234">
                  <c:v>-13.380911949563341</c:v>
                </c:pt>
                <c:pt idx="8235">
                  <c:v>11.702894141119387</c:v>
                </c:pt>
                <c:pt idx="8236">
                  <c:v>0.44438414969965256</c:v>
                </c:pt>
                <c:pt idx="8237">
                  <c:v>-6.7303548167726461</c:v>
                </c:pt>
                <c:pt idx="8238">
                  <c:v>-0.41503749927884381</c:v>
                </c:pt>
                <c:pt idx="8239">
                  <c:v>11.146780789986687</c:v>
                </c:pt>
                <c:pt idx="8240">
                  <c:v>6.3279268355088059</c:v>
                </c:pt>
                <c:pt idx="8241">
                  <c:v>8.6462586799900301</c:v>
                </c:pt>
                <c:pt idx="8242">
                  <c:v>-9.229619965185119</c:v>
                </c:pt>
                <c:pt idx="8243">
                  <c:v>-8.8672787397096631</c:v>
                </c:pt>
                <c:pt idx="8244">
                  <c:v>-8.8672787397096631</c:v>
                </c:pt>
                <c:pt idx="8245">
                  <c:v>9.5157233040340045E-2</c:v>
                </c:pt>
                <c:pt idx="8246">
                  <c:v>8.0624959257337636</c:v>
                </c:pt>
                <c:pt idx="8247">
                  <c:v>-4.1050267594292675</c:v>
                </c:pt>
                <c:pt idx="8248">
                  <c:v>8.0624959257337636</c:v>
                </c:pt>
                <c:pt idx="8249">
                  <c:v>-7.0624959257337645</c:v>
                </c:pt>
                <c:pt idx="8250">
                  <c:v>-0.25514071355894324</c:v>
                </c:pt>
                <c:pt idx="8251">
                  <c:v>-7.6486571760385464</c:v>
                </c:pt>
                <c:pt idx="8252">
                  <c:v>-9.2304207950923818</c:v>
                </c:pt>
                <c:pt idx="8253">
                  <c:v>-12.248915863856213</c:v>
                </c:pt>
                <c:pt idx="8254">
                  <c:v>8.0624959257337636</c:v>
                </c:pt>
                <c:pt idx="8255">
                  <c:v>7.0660891904577738</c:v>
                </c:pt>
                <c:pt idx="8256">
                  <c:v>-0.13121467061672781</c:v>
                </c:pt>
                <c:pt idx="8257">
                  <c:v>9.3815429511845849</c:v>
                </c:pt>
                <c:pt idx="8258">
                  <c:v>-14.177860709296271</c:v>
                </c:pt>
                <c:pt idx="8259">
                  <c:v>10.917372079476841</c:v>
                </c:pt>
                <c:pt idx="8260">
                  <c:v>-1.6183946764023163</c:v>
                </c:pt>
                <c:pt idx="8261">
                  <c:v>1.8061190324552774</c:v>
                </c:pt>
                <c:pt idx="8262">
                  <c:v>0.87422868877786453</c:v>
                </c:pt>
                <c:pt idx="8263">
                  <c:v>0.34103691783506718</c:v>
                </c:pt>
                <c:pt idx="8264">
                  <c:v>-1.8141956277603168</c:v>
                </c:pt>
                <c:pt idx="8265">
                  <c:v>-7.0660891904577721</c:v>
                </c:pt>
                <c:pt idx="8266">
                  <c:v>-5.7459543773934607</c:v>
                </c:pt>
                <c:pt idx="8267">
                  <c:v>0.86651699452574804</c:v>
                </c:pt>
                <c:pt idx="8268">
                  <c:v>-0.22239242133644802</c:v>
                </c:pt>
                <c:pt idx="8269">
                  <c:v>0.31366047890376214</c:v>
                </c:pt>
                <c:pt idx="8270">
                  <c:v>8.9152377736782168E-2</c:v>
                </c:pt>
                <c:pt idx="8271">
                  <c:v>-0.43787747563695528</c:v>
                </c:pt>
                <c:pt idx="8272">
                  <c:v>-2.9747343394051905E-2</c:v>
                </c:pt>
                <c:pt idx="8273">
                  <c:v>-8.8683081332894673</c:v>
                </c:pt>
                <c:pt idx="8274">
                  <c:v>9.0606959316875546</c:v>
                </c:pt>
                <c:pt idx="8275">
                  <c:v>-8.3837042924740537</c:v>
                </c:pt>
                <c:pt idx="8276">
                  <c:v>1.7673392432097255</c:v>
                </c:pt>
                <c:pt idx="8277">
                  <c:v>10.307580315927396</c:v>
                </c:pt>
                <c:pt idx="8278">
                  <c:v>-9.6450579349844787</c:v>
                </c:pt>
                <c:pt idx="8279">
                  <c:v>8.3822637581148367</c:v>
                </c:pt>
                <c:pt idx="8280">
                  <c:v>-8.1309994895339877</c:v>
                </c:pt>
                <c:pt idx="8281">
                  <c:v>-11.013322673425447</c:v>
                </c:pt>
                <c:pt idx="8282">
                  <c:v>-3.7687314503790481</c:v>
                </c:pt>
                <c:pt idx="8283">
                  <c:v>8.0624959257337636</c:v>
                </c:pt>
                <c:pt idx="8284">
                  <c:v>-0.440562286458207</c:v>
                </c:pt>
                <c:pt idx="8285">
                  <c:v>-0.16401388852505702</c:v>
                </c:pt>
                <c:pt idx="8286">
                  <c:v>-0.16401388852505702</c:v>
                </c:pt>
                <c:pt idx="8287">
                  <c:v>-6.5580886686841838E-2</c:v>
                </c:pt>
                <c:pt idx="8288">
                  <c:v>0.70830183591406259</c:v>
                </c:pt>
                <c:pt idx="8289">
                  <c:v>-0.1277555471983727</c:v>
                </c:pt>
                <c:pt idx="8290">
                  <c:v>-1.1498034055215391</c:v>
                </c:pt>
                <c:pt idx="8291">
                  <c:v>0.93073733756288668</c:v>
                </c:pt>
                <c:pt idx="8292">
                  <c:v>-1.1202942337177115</c:v>
                </c:pt>
                <c:pt idx="8293">
                  <c:v>1.1147962190401028</c:v>
                </c:pt>
                <c:pt idx="8294">
                  <c:v>1.0347654181606769</c:v>
                </c:pt>
                <c:pt idx="8295">
                  <c:v>1.1699250014423128</c:v>
                </c:pt>
                <c:pt idx="8296">
                  <c:v>0.32192809488736235</c:v>
                </c:pt>
                <c:pt idx="8297">
                  <c:v>0.20183424939705646</c:v>
                </c:pt>
                <c:pt idx="8298">
                  <c:v>-0.27563444261342718</c:v>
                </c:pt>
                <c:pt idx="8299">
                  <c:v>7.605424021175157E-2</c:v>
                </c:pt>
                <c:pt idx="8300">
                  <c:v>1.5849625007211561</c:v>
                </c:pt>
                <c:pt idx="8301">
                  <c:v>0.27563444261342734</c:v>
                </c:pt>
                <c:pt idx="8302">
                  <c:v>7.66212816029124E-2</c:v>
                </c:pt>
                <c:pt idx="8303">
                  <c:v>-11.61378946447258</c:v>
                </c:pt>
                <c:pt idx="8304">
                  <c:v>0.36431774167097558</c:v>
                </c:pt>
                <c:pt idx="8305">
                  <c:v>-10.518653155673389</c:v>
                </c:pt>
                <c:pt idx="8306">
                  <c:v>-11.268542000300123</c:v>
                </c:pt>
                <c:pt idx="8307">
                  <c:v>-1.5220733086945344</c:v>
                </c:pt>
                <c:pt idx="8308">
                  <c:v>8.6450579349844769</c:v>
                </c:pt>
                <c:pt idx="8309">
                  <c:v>-1.0301285984891924E-3</c:v>
                </c:pt>
                <c:pt idx="8310">
                  <c:v>10.059344460824425</c:v>
                </c:pt>
                <c:pt idx="8311">
                  <c:v>-7.0660891904577721</c:v>
                </c:pt>
                <c:pt idx="8312">
                  <c:v>-7.2605275502232196</c:v>
                </c:pt>
                <c:pt idx="8313">
                  <c:v>1.8502586226429384E-2</c:v>
                </c:pt>
                <c:pt idx="8314">
                  <c:v>-1.3161745676570646</c:v>
                </c:pt>
                <c:pt idx="8315">
                  <c:v>0</c:v>
                </c:pt>
                <c:pt idx="8316">
                  <c:v>1.485426827170242</c:v>
                </c:pt>
                <c:pt idx="8317">
                  <c:v>-12.731389749636921</c:v>
                </c:pt>
                <c:pt idx="8318">
                  <c:v>-11.965904504239749</c:v>
                </c:pt>
                <c:pt idx="8319">
                  <c:v>0.42340097221347073</c:v>
                </c:pt>
                <c:pt idx="8320">
                  <c:v>-0.86507041991389166</c:v>
                </c:pt>
                <c:pt idx="8321">
                  <c:v>-0.45500390659648848</c:v>
                </c:pt>
                <c:pt idx="8322">
                  <c:v>-0.76451703187184861</c:v>
                </c:pt>
                <c:pt idx="8323">
                  <c:v>1.856427471577194</c:v>
                </c:pt>
                <c:pt idx="8324">
                  <c:v>0.11547721741993588</c:v>
                </c:pt>
                <c:pt idx="8325">
                  <c:v>-0.15567755647788889</c:v>
                </c:pt>
                <c:pt idx="8326">
                  <c:v>3.7935147853227118</c:v>
                </c:pt>
                <c:pt idx="8327">
                  <c:v>3.7935147853227118</c:v>
                </c:pt>
                <c:pt idx="8328">
                  <c:v>0.27296668332730939</c:v>
                </c:pt>
                <c:pt idx="8329">
                  <c:v>-0.66837850890879402</c:v>
                </c:pt>
                <c:pt idx="8330">
                  <c:v>-5.1268670310510064E-2</c:v>
                </c:pt>
                <c:pt idx="8331">
                  <c:v>0.55748176429904905</c:v>
                </c:pt>
                <c:pt idx="8332">
                  <c:v>0.16710998583525824</c:v>
                </c:pt>
                <c:pt idx="8333">
                  <c:v>-10.703326841459814</c:v>
                </c:pt>
                <c:pt idx="8334">
                  <c:v>10.703038388986418</c:v>
                </c:pt>
                <c:pt idx="8335">
                  <c:v>10.229219383469125</c:v>
                </c:pt>
                <c:pt idx="8336">
                  <c:v>-9.8672787397096631</c:v>
                </c:pt>
                <c:pt idx="8337">
                  <c:v>-0.16982487339001873</c:v>
                </c:pt>
                <c:pt idx="8338">
                  <c:v>8.3822637581148367</c:v>
                </c:pt>
                <c:pt idx="8339">
                  <c:v>0.23670025802033148</c:v>
                </c:pt>
                <c:pt idx="8340">
                  <c:v>11.276318302867553</c:v>
                </c:pt>
                <c:pt idx="8341">
                  <c:v>-3.3995678790748234</c:v>
                </c:pt>
                <c:pt idx="8342">
                  <c:v>12.059119092544519</c:v>
                </c:pt>
                <c:pt idx="8343">
                  <c:v>-0.36257007938470825</c:v>
                </c:pt>
                <c:pt idx="8344">
                  <c:v>1.7040151723649195</c:v>
                </c:pt>
                <c:pt idx="8345">
                  <c:v>-10.703038388986418</c:v>
                </c:pt>
                <c:pt idx="8346">
                  <c:v>-8.2327674520387237E-2</c:v>
                </c:pt>
                <c:pt idx="8347">
                  <c:v>-0.13797353354099151</c:v>
                </c:pt>
                <c:pt idx="8348">
                  <c:v>9.348662887810931E-2</c:v>
                </c:pt>
                <c:pt idx="8349">
                  <c:v>0.62654160447255547</c:v>
                </c:pt>
                <c:pt idx="8350">
                  <c:v>0.9218111956961601</c:v>
                </c:pt>
                <c:pt idx="8351">
                  <c:v>0.54543413653451867</c:v>
                </c:pt>
                <c:pt idx="8352">
                  <c:v>1.6916663865435262</c:v>
                </c:pt>
                <c:pt idx="8353">
                  <c:v>-0.34103691783506673</c:v>
                </c:pt>
                <c:pt idx="8354">
                  <c:v>-7.8801567707598053E-2</c:v>
                </c:pt>
                <c:pt idx="8355">
                  <c:v>0.71369581484335876</c:v>
                </c:pt>
                <c:pt idx="8356">
                  <c:v>-1.2335194839869138E-2</c:v>
                </c:pt>
                <c:pt idx="8357">
                  <c:v>0.87095805499826084</c:v>
                </c:pt>
                <c:pt idx="8358">
                  <c:v>-0.49667596830320115</c:v>
                </c:pt>
                <c:pt idx="8359">
                  <c:v>-0.3626368692757363</c:v>
                </c:pt>
                <c:pt idx="8360">
                  <c:v>4.7725895038969277</c:v>
                </c:pt>
                <c:pt idx="8361">
                  <c:v>4.7900769306257684</c:v>
                </c:pt>
                <c:pt idx="8362">
                  <c:v>8.7085616763711751E-2</c:v>
                </c:pt>
                <c:pt idx="8363">
                  <c:v>-2.3631373684807021E-3</c:v>
                </c:pt>
                <c:pt idx="8364">
                  <c:v>0.70001445799331441</c:v>
                </c:pt>
                <c:pt idx="8365">
                  <c:v>-0.41483722232414061</c:v>
                </c:pt>
                <c:pt idx="8366">
                  <c:v>-0.80069119177659365</c:v>
                </c:pt>
                <c:pt idx="8367">
                  <c:v>-0.13815914522947015</c:v>
                </c:pt>
                <c:pt idx="8368">
                  <c:v>2.375906529400992</c:v>
                </c:pt>
                <c:pt idx="8369">
                  <c:v>-2.9315566824555925E-2</c:v>
                </c:pt>
                <c:pt idx="8370">
                  <c:v>-0.17333160288556196</c:v>
                </c:pt>
                <c:pt idx="8371">
                  <c:v>0.75162544755609362</c:v>
                </c:pt>
                <c:pt idx="8372">
                  <c:v>2.6964527404234648E-2</c:v>
                </c:pt>
                <c:pt idx="8373">
                  <c:v>-3.0615367238084092E-2</c:v>
                </c:pt>
                <c:pt idx="8374">
                  <c:v>-3.0540927027897475</c:v>
                </c:pt>
                <c:pt idx="8375">
                  <c:v>0.52509104474375734</c:v>
                </c:pt>
                <c:pt idx="8376">
                  <c:v>5.332950240612671E-2</c:v>
                </c:pt>
                <c:pt idx="8377">
                  <c:v>-9.6450579349844787</c:v>
                </c:pt>
                <c:pt idx="8378">
                  <c:v>9.7598881832218343</c:v>
                </c:pt>
                <c:pt idx="8379">
                  <c:v>1.7162070339994087</c:v>
                </c:pt>
                <c:pt idx="8380">
                  <c:v>-11.307200809140809</c:v>
                </c:pt>
                <c:pt idx="8381">
                  <c:v>-2.0692908116505242</c:v>
                </c:pt>
                <c:pt idx="8382">
                  <c:v>4.3692338096657197</c:v>
                </c:pt>
                <c:pt idx="8383">
                  <c:v>-0.25779775746764666</c:v>
                </c:pt>
                <c:pt idx="8384">
                  <c:v>-0.29738591062457065</c:v>
                </c:pt>
                <c:pt idx="8385">
                  <c:v>1.1248752606043233</c:v>
                </c:pt>
                <c:pt idx="8386">
                  <c:v>-3.27899351176697E-2</c:v>
                </c:pt>
                <c:pt idx="8387">
                  <c:v>-0.3620320614627951</c:v>
                </c:pt>
                <c:pt idx="8388">
                  <c:v>2.2720076500083449E-2</c:v>
                </c:pt>
                <c:pt idx="8389">
                  <c:v>10.147204924942228</c:v>
                </c:pt>
                <c:pt idx="8390">
                  <c:v>-3.318686486890682</c:v>
                </c:pt>
                <c:pt idx="8391">
                  <c:v>4.351486286122296</c:v>
                </c:pt>
                <c:pt idx="8392">
                  <c:v>0.72071624252113164</c:v>
                </c:pt>
                <c:pt idx="8393">
                  <c:v>2.3200064228871029</c:v>
                </c:pt>
                <c:pt idx="8394">
                  <c:v>0.30447912413114531</c:v>
                </c:pt>
                <c:pt idx="8395">
                  <c:v>-0.56820278597577589</c:v>
                </c:pt>
                <c:pt idx="8396">
                  <c:v>1.017702001733459</c:v>
                </c:pt>
                <c:pt idx="8397">
                  <c:v>0.14622074085104392</c:v>
                </c:pt>
                <c:pt idx="8398">
                  <c:v>-17.023956445798198</c:v>
                </c:pt>
                <c:pt idx="8399">
                  <c:v>12.287808556012996</c:v>
                </c:pt>
                <c:pt idx="8400">
                  <c:v>8.0624959257337636</c:v>
                </c:pt>
                <c:pt idx="8401">
                  <c:v>3.9819535445825469</c:v>
                </c:pt>
                <c:pt idx="8402">
                  <c:v>-9.8249587405285226</c:v>
                </c:pt>
                <c:pt idx="8403">
                  <c:v>8.8208726658669772</c:v>
                </c:pt>
                <c:pt idx="8404">
                  <c:v>4.3692338096657197</c:v>
                </c:pt>
                <c:pt idx="8405">
                  <c:v>0.72756689616395664</c:v>
                </c:pt>
                <c:pt idx="8406">
                  <c:v>-0.31293931166010802</c:v>
                </c:pt>
                <c:pt idx="8407">
                  <c:v>0.18844508941311033</c:v>
                </c:pt>
                <c:pt idx="8408">
                  <c:v>0.22222080472518391</c:v>
                </c:pt>
                <c:pt idx="8409">
                  <c:v>0.51405801658758066</c:v>
                </c:pt>
                <c:pt idx="8410">
                  <c:v>-1.7004397181410922</c:v>
                </c:pt>
                <c:pt idx="8411">
                  <c:v>8.3822637581148367</c:v>
                </c:pt>
                <c:pt idx="8412">
                  <c:v>1.5852296417349534</c:v>
                </c:pt>
                <c:pt idx="8413">
                  <c:v>7.6486571760385464</c:v>
                </c:pt>
                <c:pt idx="8414">
                  <c:v>-2.4154882710497003</c:v>
                </c:pt>
                <c:pt idx="8415">
                  <c:v>-1.7645519594236946E-2</c:v>
                </c:pt>
                <c:pt idx="8416">
                  <c:v>0.21864028647534031</c:v>
                </c:pt>
                <c:pt idx="8417">
                  <c:v>-2.308361311304118E-2</c:v>
                </c:pt>
                <c:pt idx="8418">
                  <c:v>-8.8672787397096631</c:v>
                </c:pt>
                <c:pt idx="8419">
                  <c:v>-0.46566357234881184</c:v>
                </c:pt>
                <c:pt idx="8420">
                  <c:v>12.325867580575419</c:v>
                </c:pt>
                <c:pt idx="8421">
                  <c:v>1.2506960712705506</c:v>
                </c:pt>
                <c:pt idx="8422">
                  <c:v>-12.188279751964144</c:v>
                </c:pt>
                <c:pt idx="8423">
                  <c:v>0.87612084655533651</c:v>
                </c:pt>
                <c:pt idx="8424">
                  <c:v>-7.2059677513678437</c:v>
                </c:pt>
                <c:pt idx="8425">
                  <c:v>-12.582612451267021</c:v>
                </c:pt>
                <c:pt idx="8426">
                  <c:v>10.146780789986687</c:v>
                </c:pt>
                <c:pt idx="8427">
                  <c:v>10.381182412624446</c:v>
                </c:pt>
                <c:pt idx="8428">
                  <c:v>1.2439255828860893</c:v>
                </c:pt>
                <c:pt idx="8429">
                  <c:v>0.66025062802539325</c:v>
                </c:pt>
                <c:pt idx="8430">
                  <c:v>5.0305081848065467E-2</c:v>
                </c:pt>
                <c:pt idx="8431">
                  <c:v>-0.99284020842713405</c:v>
                </c:pt>
                <c:pt idx="8432">
                  <c:v>8.8683081332894673</c:v>
                </c:pt>
                <c:pt idx="8433">
                  <c:v>1.1264233628057256</c:v>
                </c:pt>
                <c:pt idx="8434">
                  <c:v>-7.0160435407612054</c:v>
                </c:pt>
                <c:pt idx="8435">
                  <c:v>-9.7604427459966399</c:v>
                </c:pt>
                <c:pt idx="8436">
                  <c:v>2.4934537465972308</c:v>
                </c:pt>
                <c:pt idx="8437">
                  <c:v>12.146462606921792</c:v>
                </c:pt>
                <c:pt idx="8438">
                  <c:v>9.3815429511845849</c:v>
                </c:pt>
                <c:pt idx="8439">
                  <c:v>-3.2034265038149176E-16</c:v>
                </c:pt>
                <c:pt idx="8440">
                  <c:v>0.41503749927884398</c:v>
                </c:pt>
                <c:pt idx="8441">
                  <c:v>4.7725895038969277</c:v>
                </c:pt>
                <c:pt idx="8442">
                  <c:v>-0.2079412650389075</c:v>
                </c:pt>
                <c:pt idx="8443">
                  <c:v>-2.4020984435713455</c:v>
                </c:pt>
                <c:pt idx="8444">
                  <c:v>0.95935801550265387</c:v>
                </c:pt>
                <c:pt idx="8445">
                  <c:v>-0.45540056323470907</c:v>
                </c:pt>
                <c:pt idx="8446">
                  <c:v>7.6486571760385464</c:v>
                </c:pt>
                <c:pt idx="8447">
                  <c:v>-0.58496250072115608</c:v>
                </c:pt>
                <c:pt idx="8448">
                  <c:v>-0.15002544400460749</c:v>
                </c:pt>
                <c:pt idx="8449">
                  <c:v>-0.12029423371771195</c:v>
                </c:pt>
                <c:pt idx="8450">
                  <c:v>-1.8753960065362334E-2</c:v>
                </c:pt>
                <c:pt idx="8451">
                  <c:v>-0.45215067229594341</c:v>
                </c:pt>
                <c:pt idx="8452">
                  <c:v>-0.39485961734121355</c:v>
                </c:pt>
                <c:pt idx="8453">
                  <c:v>0.61470984411520802</c:v>
                </c:pt>
                <c:pt idx="8454">
                  <c:v>-0.58921197372251388</c:v>
                </c:pt>
                <c:pt idx="8455">
                  <c:v>4.1419927379980778E-2</c:v>
                </c:pt>
                <c:pt idx="8456">
                  <c:v>8.0170348683983664E-2</c:v>
                </c:pt>
                <c:pt idx="8457">
                  <c:v>-1.2266797797395461</c:v>
                </c:pt>
                <c:pt idx="8458">
                  <c:v>-12.468369487109527</c:v>
                </c:pt>
                <c:pt idx="8459">
                  <c:v>-6.0732489820306386</c:v>
                </c:pt>
                <c:pt idx="8460">
                  <c:v>0.25525705524207493</c:v>
                </c:pt>
                <c:pt idx="8461">
                  <c:v>-9.9535673550914583E-2</c:v>
                </c:pt>
                <c:pt idx="8462">
                  <c:v>-0.24100809950379473</c:v>
                </c:pt>
                <c:pt idx="8463">
                  <c:v>2.3176079268385865</c:v>
                </c:pt>
                <c:pt idx="8464">
                  <c:v>-8.1136762725405653E-2</c:v>
                </c:pt>
                <c:pt idx="8465">
                  <c:v>-0.89308479608348823</c:v>
                </c:pt>
                <c:pt idx="8466">
                  <c:v>0.10579466402259691</c:v>
                </c:pt>
                <c:pt idx="8467">
                  <c:v>10.814315423787811</c:v>
                </c:pt>
                <c:pt idx="8468">
                  <c:v>-5.9228321394775394</c:v>
                </c:pt>
                <c:pt idx="8469">
                  <c:v>-10.966024713800364</c:v>
                </c:pt>
                <c:pt idx="8470">
                  <c:v>0.59946207041627109</c:v>
                </c:pt>
                <c:pt idx="8471">
                  <c:v>10.518653155673389</c:v>
                </c:pt>
                <c:pt idx="8472">
                  <c:v>-9.2304207950923818</c:v>
                </c:pt>
                <c:pt idx="8473">
                  <c:v>4.1723966399445542</c:v>
                </c:pt>
                <c:pt idx="8474">
                  <c:v>3.3995244999075194</c:v>
                </c:pt>
                <c:pt idx="8475">
                  <c:v>8.3822637581148367</c:v>
                </c:pt>
                <c:pt idx="8476">
                  <c:v>1.209227962138</c:v>
                </c:pt>
                <c:pt idx="8477">
                  <c:v>-10.966024713800364</c:v>
                </c:pt>
                <c:pt idx="8478">
                  <c:v>7.6486571760385464</c:v>
                </c:pt>
                <c:pt idx="8479">
                  <c:v>5.4742964594431724E-2</c:v>
                </c:pt>
                <c:pt idx="8480">
                  <c:v>0.61667136044849469</c:v>
                </c:pt>
                <c:pt idx="8481">
                  <c:v>-1.9032883589283227</c:v>
                </c:pt>
                <c:pt idx="8482">
                  <c:v>7.6462586799900292</c:v>
                </c:pt>
                <c:pt idx="8483">
                  <c:v>3.5932647240085724E-3</c:v>
                </c:pt>
                <c:pt idx="8484">
                  <c:v>-4.4146679091549093</c:v>
                </c:pt>
                <c:pt idx="8485">
                  <c:v>-5.3457748368417297</c:v>
                </c:pt>
                <c:pt idx="8486">
                  <c:v>7.6486571760385464</c:v>
                </c:pt>
                <c:pt idx="8487">
                  <c:v>-10.146356530303908</c:v>
                </c:pt>
                <c:pt idx="8488">
                  <c:v>7.0660891904577738</c:v>
                </c:pt>
                <c:pt idx="8489">
                  <c:v>-12.362857045298872</c:v>
                </c:pt>
                <c:pt idx="8490">
                  <c:v>7.0660891904577738</c:v>
                </c:pt>
                <c:pt idx="8491">
                  <c:v>-0.58256798558077305</c:v>
                </c:pt>
                <c:pt idx="8492">
                  <c:v>7.6486571760385464</c:v>
                </c:pt>
                <c:pt idx="8493">
                  <c:v>-7.6486571760385464</c:v>
                </c:pt>
                <c:pt idx="8494">
                  <c:v>-13.786848169041964</c:v>
                </c:pt>
                <c:pt idx="8495">
                  <c:v>7.0660891904577738</c:v>
                </c:pt>
                <c:pt idx="8496">
                  <c:v>7.0660891904577738</c:v>
                </c:pt>
                <c:pt idx="8497">
                  <c:v>1.0078240890208405</c:v>
                </c:pt>
                <c:pt idx="8498">
                  <c:v>-12.103506382011545</c:v>
                </c:pt>
                <c:pt idx="8499">
                  <c:v>11.013322673425447</c:v>
                </c:pt>
                <c:pt idx="8500">
                  <c:v>3.8073549220576037</c:v>
                </c:pt>
                <c:pt idx="8501">
                  <c:v>8.0606959316875546</c:v>
                </c:pt>
                <c:pt idx="8502">
                  <c:v>8.1649069266756893</c:v>
                </c:pt>
                <c:pt idx="8503">
                  <c:v>-1.2470261107020533</c:v>
                </c:pt>
                <c:pt idx="8504">
                  <c:v>15.510115105813671</c:v>
                </c:pt>
                <c:pt idx="8505">
                  <c:v>3.8073549220576046</c:v>
                </c:pt>
                <c:pt idx="8506">
                  <c:v>-4.562257970587603</c:v>
                </c:pt>
                <c:pt idx="8507">
                  <c:v>6.0732489820306386</c:v>
                </c:pt>
                <c:pt idx="8508">
                  <c:v>-10.917372079476841</c:v>
                </c:pt>
                <c:pt idx="8509">
                  <c:v>-6.2735755347962746E-2</c:v>
                </c:pt>
                <c:pt idx="8510">
                  <c:v>1.2223924213364481</c:v>
                </c:pt>
                <c:pt idx="8511">
                  <c:v>7.5724251858609781</c:v>
                </c:pt>
                <c:pt idx="8512">
                  <c:v>-0.22506655563477326</c:v>
                </c:pt>
                <c:pt idx="8513">
                  <c:v>0.34792330342030681</c:v>
                </c:pt>
                <c:pt idx="8514">
                  <c:v>-1.4656635723488121</c:v>
                </c:pt>
                <c:pt idx="8515">
                  <c:v>0.65956515480527567</c:v>
                </c:pt>
                <c:pt idx="8516">
                  <c:v>1.1979393776119092</c:v>
                </c:pt>
                <c:pt idx="8517">
                  <c:v>9.9667457608995313</c:v>
                </c:pt>
                <c:pt idx="8518">
                  <c:v>-0.29956028185890765</c:v>
                </c:pt>
                <c:pt idx="8519">
                  <c:v>0.66171969970519406</c:v>
                </c:pt>
                <c:pt idx="8520">
                  <c:v>1.4474589769712209</c:v>
                </c:pt>
                <c:pt idx="8521">
                  <c:v>9.6444571875092606</c:v>
                </c:pt>
                <c:pt idx="8522">
                  <c:v>-2.0324214776923775</c:v>
                </c:pt>
                <c:pt idx="8523">
                  <c:v>-3.8073549220576046</c:v>
                </c:pt>
                <c:pt idx="8524">
                  <c:v>2.2413013438966427</c:v>
                </c:pt>
                <c:pt idx="8525">
                  <c:v>-8.3837042924740537</c:v>
                </c:pt>
                <c:pt idx="8526">
                  <c:v>-0.15158242132050986</c:v>
                </c:pt>
                <c:pt idx="8527">
                  <c:v>0.19072020101790368</c:v>
                </c:pt>
                <c:pt idx="8528">
                  <c:v>6.1400544664143575E-2</c:v>
                </c:pt>
                <c:pt idx="8529">
                  <c:v>0.10737576099652514</c:v>
                </c:pt>
                <c:pt idx="8530">
                  <c:v>-0.76230844228066919</c:v>
                </c:pt>
                <c:pt idx="8531">
                  <c:v>-10.965784284662087</c:v>
                </c:pt>
                <c:pt idx="8532">
                  <c:v>5.7548875021634682</c:v>
                </c:pt>
                <c:pt idx="8533">
                  <c:v>-10.003752134861108</c:v>
                </c:pt>
                <c:pt idx="8534">
                  <c:v>10.866506212226202</c:v>
                </c:pt>
                <c:pt idx="8535">
                  <c:v>1.7921907997262315E-2</c:v>
                </c:pt>
                <c:pt idx="8536">
                  <c:v>-6.4609081423076531E-2</c:v>
                </c:pt>
                <c:pt idx="8537">
                  <c:v>-0.1023617176296774</c:v>
                </c:pt>
                <c:pt idx="8538">
                  <c:v>-4.6069648695984809E-2</c:v>
                </c:pt>
                <c:pt idx="8539">
                  <c:v>0.21149375143086385</c:v>
                </c:pt>
                <c:pt idx="8540">
                  <c:v>0.20328359838874341</c:v>
                </c:pt>
                <c:pt idx="8541">
                  <c:v>0.13484254228686715</c:v>
                </c:pt>
                <c:pt idx="8542">
                  <c:v>-0.43609911480667357</c:v>
                </c:pt>
                <c:pt idx="8543">
                  <c:v>-5.6272733055791209</c:v>
                </c:pt>
                <c:pt idx="8544">
                  <c:v>4.1365123213468848</c:v>
                </c:pt>
                <c:pt idx="8545">
                  <c:v>0.571415968883208</c:v>
                </c:pt>
                <c:pt idx="8546">
                  <c:v>0.29720100898498547</c:v>
                </c:pt>
                <c:pt idx="8547">
                  <c:v>-0.19342893834792727</c:v>
                </c:pt>
                <c:pt idx="8548">
                  <c:v>-3.1786488667650471E-2</c:v>
                </c:pt>
                <c:pt idx="8549">
                  <c:v>0.11864449649861922</c:v>
                </c:pt>
                <c:pt idx="8550">
                  <c:v>0.23048383368999537</c:v>
                </c:pt>
                <c:pt idx="8551">
                  <c:v>13.468369487109527</c:v>
                </c:pt>
                <c:pt idx="8552">
                  <c:v>0.31158615066590362</c:v>
                </c:pt>
                <c:pt idx="8553">
                  <c:v>0.9075924662333511</c:v>
                </c:pt>
                <c:pt idx="8554">
                  <c:v>5.08746284125034</c:v>
                </c:pt>
                <c:pt idx="8555">
                  <c:v>0.85561009066482541</c:v>
                </c:pt>
                <c:pt idx="8556">
                  <c:v>0.68366736800615713</c:v>
                </c:pt>
                <c:pt idx="8557">
                  <c:v>4.328409772880009E-2</c:v>
                </c:pt>
                <c:pt idx="8558">
                  <c:v>-5.4410997958650409</c:v>
                </c:pt>
                <c:pt idx="8559">
                  <c:v>1.0108453474288679E-2</c:v>
                </c:pt>
                <c:pt idx="8560">
                  <c:v>4.7725895038969277</c:v>
                </c:pt>
                <c:pt idx="8561">
                  <c:v>0.27500704749986982</c:v>
                </c:pt>
                <c:pt idx="8562">
                  <c:v>0.6955208758688548</c:v>
                </c:pt>
                <c:pt idx="8563">
                  <c:v>0.75097245216008512</c:v>
                </c:pt>
                <c:pt idx="8564">
                  <c:v>-3.2034265038149176E-16</c:v>
                </c:pt>
                <c:pt idx="8565">
                  <c:v>-0.95484553939695627</c:v>
                </c:pt>
                <c:pt idx="8566">
                  <c:v>-9.4422523844386799</c:v>
                </c:pt>
                <c:pt idx="8567">
                  <c:v>6.0660891904577721</c:v>
                </c:pt>
                <c:pt idx="8568">
                  <c:v>-2.9006565704417597</c:v>
                </c:pt>
                <c:pt idx="8569">
                  <c:v>6.0732489820306386</c:v>
                </c:pt>
                <c:pt idx="8570">
                  <c:v>-0.20744207987047675</c:v>
                </c:pt>
                <c:pt idx="8571">
                  <c:v>8.0624959257337636</c:v>
                </c:pt>
                <c:pt idx="8572">
                  <c:v>1.273018494406416</c:v>
                </c:pt>
                <c:pt idx="8573">
                  <c:v>3.4649695659679813</c:v>
                </c:pt>
                <c:pt idx="8574">
                  <c:v>9.147204924942228</c:v>
                </c:pt>
                <c:pt idx="8575">
                  <c:v>-0.30464243609154301</c:v>
                </c:pt>
                <c:pt idx="8576">
                  <c:v>-10.917372079476841</c:v>
                </c:pt>
                <c:pt idx="8577">
                  <c:v>-6.3686937778267767</c:v>
                </c:pt>
                <c:pt idx="8578">
                  <c:v>9.0606959316875546</c:v>
                </c:pt>
                <c:pt idx="8579">
                  <c:v>0.96156900788506516</c:v>
                </c:pt>
                <c:pt idx="8580">
                  <c:v>-9.5003779684021405E-3</c:v>
                </c:pt>
                <c:pt idx="8581">
                  <c:v>6.2509201478010853E-2</c:v>
                </c:pt>
                <c:pt idx="8582">
                  <c:v>-11.229219383469125</c:v>
                </c:pt>
                <c:pt idx="8583">
                  <c:v>-8.9910916723950768E-2</c:v>
                </c:pt>
                <c:pt idx="8584">
                  <c:v>-4.4092584183170705E-2</c:v>
                </c:pt>
                <c:pt idx="8585">
                  <c:v>0.12553088208385882</c:v>
                </c:pt>
                <c:pt idx="8586">
                  <c:v>2.3136498797934533E-2</c:v>
                </c:pt>
                <c:pt idx="8587">
                  <c:v>12.965904504239749</c:v>
                </c:pt>
                <c:pt idx="8588">
                  <c:v>-0.86250740488862754</c:v>
                </c:pt>
                <c:pt idx="8589">
                  <c:v>1.7109703856332621</c:v>
                </c:pt>
                <c:pt idx="8590">
                  <c:v>0.1269121124822194</c:v>
                </c:pt>
                <c:pt idx="8591">
                  <c:v>0</c:v>
                </c:pt>
                <c:pt idx="8592">
                  <c:v>-11.892036785411905</c:v>
                </c:pt>
                <c:pt idx="8593">
                  <c:v>1.5680615643776029E-4</c:v>
                </c:pt>
                <c:pt idx="8594">
                  <c:v>-0.76202521185245908</c:v>
                </c:pt>
                <c:pt idx="8595">
                  <c:v>-1.1971918672113053</c:v>
                </c:pt>
                <c:pt idx="8596">
                  <c:v>-1.3574267761087491</c:v>
                </c:pt>
                <c:pt idx="8597">
                  <c:v>0.26303440583379378</c:v>
                </c:pt>
                <c:pt idx="8598">
                  <c:v>8.2605275502232196</c:v>
                </c:pt>
                <c:pt idx="8599">
                  <c:v>0.12553088208385912</c:v>
                </c:pt>
                <c:pt idx="8600">
                  <c:v>0.22741049610307268</c:v>
                </c:pt>
                <c:pt idx="8601">
                  <c:v>-1.4405725913859815</c:v>
                </c:pt>
                <c:pt idx="8602">
                  <c:v>0.84005908713030997</c:v>
                </c:pt>
                <c:pt idx="8603">
                  <c:v>3.8073549220576046</c:v>
                </c:pt>
                <c:pt idx="8604">
                  <c:v>-0.21900978194179585</c:v>
                </c:pt>
                <c:pt idx="8605">
                  <c:v>-0.21548505430050721</c:v>
                </c:pt>
                <c:pt idx="8606">
                  <c:v>-0.33703498727757097</c:v>
                </c:pt>
                <c:pt idx="8607">
                  <c:v>-0.27485984123058343</c:v>
                </c:pt>
                <c:pt idx="8608">
                  <c:v>-2.0143493437314359</c:v>
                </c:pt>
                <c:pt idx="8609">
                  <c:v>-4.1490914980251468</c:v>
                </c:pt>
                <c:pt idx="8610">
                  <c:v>0.14664985895084318</c:v>
                </c:pt>
                <c:pt idx="8611">
                  <c:v>1.9972991660613366</c:v>
                </c:pt>
                <c:pt idx="8612">
                  <c:v>-7.6486571760385464</c:v>
                </c:pt>
                <c:pt idx="8613">
                  <c:v>0.28310884599683422</c:v>
                </c:pt>
                <c:pt idx="8614">
                  <c:v>-7.0660891904577721</c:v>
                </c:pt>
                <c:pt idx="8615">
                  <c:v>10.059795091795101</c:v>
                </c:pt>
                <c:pt idx="8616">
                  <c:v>12.501837184902296</c:v>
                </c:pt>
                <c:pt idx="8617">
                  <c:v>-4.7985210726190893E-2</c:v>
                </c:pt>
                <c:pt idx="8618">
                  <c:v>-0.11381989955716211</c:v>
                </c:pt>
                <c:pt idx="8619">
                  <c:v>-10.059795091795101</c:v>
                </c:pt>
                <c:pt idx="8620">
                  <c:v>0.31748218985617077</c:v>
                </c:pt>
                <c:pt idx="8621">
                  <c:v>-1.4076579689132462</c:v>
                </c:pt>
                <c:pt idx="8622">
                  <c:v>8.6462586799900301</c:v>
                </c:pt>
                <c:pt idx="8623">
                  <c:v>10.644156719937438</c:v>
                </c:pt>
                <c:pt idx="8624">
                  <c:v>1.7921907997262631E-2</c:v>
                </c:pt>
                <c:pt idx="8625">
                  <c:v>-0.18057224564182109</c:v>
                </c:pt>
                <c:pt idx="8626">
                  <c:v>-0.1822033312207493</c:v>
                </c:pt>
                <c:pt idx="8627">
                  <c:v>-0.31945983929661254</c:v>
                </c:pt>
                <c:pt idx="8628">
                  <c:v>7.0660891904577721</c:v>
                </c:pt>
                <c:pt idx="8629">
                  <c:v>10.703038388986418</c:v>
                </c:pt>
                <c:pt idx="8630">
                  <c:v>0</c:v>
                </c:pt>
                <c:pt idx="8631">
                  <c:v>-0.31868243538370838</c:v>
                </c:pt>
                <c:pt idx="8632">
                  <c:v>-8.3822637581148385</c:v>
                </c:pt>
                <c:pt idx="8633">
                  <c:v>-3.2034265038149176E-16</c:v>
                </c:pt>
                <c:pt idx="8634">
                  <c:v>-1.0143477789599664</c:v>
                </c:pt>
                <c:pt idx="8635">
                  <c:v>1.2934985290717067</c:v>
                </c:pt>
                <c:pt idx="8636">
                  <c:v>8.0624959257337636</c:v>
                </c:pt>
                <c:pt idx="8637">
                  <c:v>-8.6462586799900301</c:v>
                </c:pt>
                <c:pt idx="8638">
                  <c:v>0.11055837514769873</c:v>
                </c:pt>
                <c:pt idx="8639">
                  <c:v>3.8592213442172043</c:v>
                </c:pt>
                <c:pt idx="8640">
                  <c:v>0.90948770709455751</c:v>
                </c:pt>
                <c:pt idx="8641">
                  <c:v>-0.73504711643550669</c:v>
                </c:pt>
                <c:pt idx="8642">
                  <c:v>-0.29146281416031139</c:v>
                </c:pt>
                <c:pt idx="8643">
                  <c:v>0.21450451190613512</c:v>
                </c:pt>
                <c:pt idx="8644">
                  <c:v>0.28358178323787975</c:v>
                </c:pt>
                <c:pt idx="8645">
                  <c:v>0.52356195605701294</c:v>
                </c:pt>
                <c:pt idx="8646">
                  <c:v>9.6450579349844787</c:v>
                </c:pt>
                <c:pt idx="8647">
                  <c:v>0.32659953461126012</c:v>
                </c:pt>
                <c:pt idx="8648">
                  <c:v>1.3805799525030745E-2</c:v>
                </c:pt>
                <c:pt idx="8649">
                  <c:v>9.8607596940659847E-2</c:v>
                </c:pt>
                <c:pt idx="8650">
                  <c:v>-4.2836197910257834E-2</c:v>
                </c:pt>
                <c:pt idx="8651">
                  <c:v>-0.26918663281538907</c:v>
                </c:pt>
                <c:pt idx="8652">
                  <c:v>-3.2034265038149176E-16</c:v>
                </c:pt>
                <c:pt idx="8653">
                  <c:v>-4.3791070184359402</c:v>
                </c:pt>
                <c:pt idx="8654">
                  <c:v>-0.20553020414907902</c:v>
                </c:pt>
                <c:pt idx="8655">
                  <c:v>4.5803689613124435E-2</c:v>
                </c:pt>
                <c:pt idx="8656">
                  <c:v>6.9540933253077336E-2</c:v>
                </c:pt>
                <c:pt idx="8657">
                  <c:v>-0.15469788265337098</c:v>
                </c:pt>
                <c:pt idx="8658">
                  <c:v>-0.14249071740822802</c:v>
                </c:pt>
                <c:pt idx="8659">
                  <c:v>-0.7627812897248224</c:v>
                </c:pt>
                <c:pt idx="8660">
                  <c:v>-0.1005268759539643</c:v>
                </c:pt>
                <c:pt idx="8661">
                  <c:v>0.63689568804451802</c:v>
                </c:pt>
                <c:pt idx="8662">
                  <c:v>-0.63336713268421041</c:v>
                </c:pt>
                <c:pt idx="8663">
                  <c:v>0.27089652360676414</c:v>
                </c:pt>
                <c:pt idx="8664">
                  <c:v>4.9622397546294019</c:v>
                </c:pt>
                <c:pt idx="8665">
                  <c:v>0.53747357493983694</c:v>
                </c:pt>
                <c:pt idx="8666">
                  <c:v>13.738408975813828</c:v>
                </c:pt>
                <c:pt idx="8667">
                  <c:v>-1.7702001733458986E-2</c:v>
                </c:pt>
                <c:pt idx="8668">
                  <c:v>-1.5680615643786917E-4</c:v>
                </c:pt>
                <c:pt idx="8669">
                  <c:v>1.9899557437704798E-2</c:v>
                </c:pt>
                <c:pt idx="8670">
                  <c:v>-0.51366553200655984</c:v>
                </c:pt>
                <c:pt idx="8671">
                  <c:v>-10.518980929170402</c:v>
                </c:pt>
                <c:pt idx="8672">
                  <c:v>11.146780789986687</c:v>
                </c:pt>
                <c:pt idx="8673">
                  <c:v>-13.188279751964144</c:v>
                </c:pt>
                <c:pt idx="8674">
                  <c:v>-0.33786963875638376</c:v>
                </c:pt>
                <c:pt idx="8675">
                  <c:v>-3.2214624865169662E-2</c:v>
                </c:pt>
                <c:pt idx="8676">
                  <c:v>-0.28452536048669286</c:v>
                </c:pt>
                <c:pt idx="8677">
                  <c:v>0.71049338280501506</c:v>
                </c:pt>
                <c:pt idx="8678">
                  <c:v>0.20546911829997958</c:v>
                </c:pt>
                <c:pt idx="8679">
                  <c:v>6.7114195858537354E-2</c:v>
                </c:pt>
                <c:pt idx="8680">
                  <c:v>0.6212942294026107</c:v>
                </c:pt>
                <c:pt idx="8681">
                  <c:v>-1.7647339164557143</c:v>
                </c:pt>
                <c:pt idx="8682">
                  <c:v>-0.25682591840032187</c:v>
                </c:pt>
                <c:pt idx="8683">
                  <c:v>-0.10309349296410346</c:v>
                </c:pt>
                <c:pt idx="8684">
                  <c:v>-0.11082813021237972</c:v>
                </c:pt>
                <c:pt idx="8685">
                  <c:v>0.21649181989676347</c:v>
                </c:pt>
                <c:pt idx="8686">
                  <c:v>0.43882375214320951</c:v>
                </c:pt>
                <c:pt idx="8687">
                  <c:v>4.5837597536394989</c:v>
                </c:pt>
                <c:pt idx="8688">
                  <c:v>0.5036951190992407</c:v>
                </c:pt>
                <c:pt idx="8689">
                  <c:v>0</c:v>
                </c:pt>
                <c:pt idx="8690">
                  <c:v>-0.49376993542464753</c:v>
                </c:pt>
                <c:pt idx="8691">
                  <c:v>-0.10433665981473561</c:v>
                </c:pt>
                <c:pt idx="8692">
                  <c:v>2.6938602271591248</c:v>
                </c:pt>
                <c:pt idx="8693">
                  <c:v>-9.0597950917951025</c:v>
                </c:pt>
                <c:pt idx="8694">
                  <c:v>-8.3822637581148367</c:v>
                </c:pt>
                <c:pt idx="8695">
                  <c:v>-0.99760150395148339</c:v>
                </c:pt>
                <c:pt idx="8696">
                  <c:v>-8.0606959316875546</c:v>
                </c:pt>
                <c:pt idx="8697">
                  <c:v>-6.0152832838977472</c:v>
                </c:pt>
                <c:pt idx="8698">
                  <c:v>-10.759610821875045</c:v>
                </c:pt>
                <c:pt idx="8699">
                  <c:v>-1.7328857751460391</c:v>
                </c:pt>
                <c:pt idx="8700">
                  <c:v>0</c:v>
                </c:pt>
                <c:pt idx="8701">
                  <c:v>6.0732489820306386</c:v>
                </c:pt>
                <c:pt idx="8702">
                  <c:v>0.99402609895536709</c:v>
                </c:pt>
                <c:pt idx="8703">
                  <c:v>9.0606959316875546</c:v>
                </c:pt>
                <c:pt idx="8704">
                  <c:v>-0.57934140605411</c:v>
                </c:pt>
                <c:pt idx="8705">
                  <c:v>-10.111653647097246</c:v>
                </c:pt>
                <c:pt idx="8706">
                  <c:v>-0.55295210581853504</c:v>
                </c:pt>
                <c:pt idx="8707">
                  <c:v>-2.6166713604484948</c:v>
                </c:pt>
                <c:pt idx="8708">
                  <c:v>9.0597950917951025</c:v>
                </c:pt>
                <c:pt idx="8709">
                  <c:v>5.9009920386641328</c:v>
                </c:pt>
                <c:pt idx="8710">
                  <c:v>-7.2952600773379103E-2</c:v>
                </c:pt>
                <c:pt idx="8711">
                  <c:v>-3.2899064218368372</c:v>
                </c:pt>
                <c:pt idx="8712">
                  <c:v>0.54314232502652904</c:v>
                </c:pt>
                <c:pt idx="8713">
                  <c:v>0.19662932527136606</c:v>
                </c:pt>
                <c:pt idx="8714">
                  <c:v>0.66429652646797388</c:v>
                </c:pt>
                <c:pt idx="8715">
                  <c:v>6.1400544664143276E-2</c:v>
                </c:pt>
                <c:pt idx="8716">
                  <c:v>-0.14201900487242772</c:v>
                </c:pt>
                <c:pt idx="8717">
                  <c:v>-8.3837042924740537</c:v>
                </c:pt>
                <c:pt idx="8718">
                  <c:v>0.54432051622381006</c:v>
                </c:pt>
                <c:pt idx="8719">
                  <c:v>-1.2400510878329549</c:v>
                </c:pt>
                <c:pt idx="8720">
                  <c:v>11.814048332230835</c:v>
                </c:pt>
                <c:pt idx="8721">
                  <c:v>0.66985139830766871</c:v>
                </c:pt>
                <c:pt idx="8722">
                  <c:v>0.47107153419317144</c:v>
                </c:pt>
                <c:pt idx="8723">
                  <c:v>-0.12029423371771177</c:v>
                </c:pt>
                <c:pt idx="8724">
                  <c:v>8.3822637581148367</c:v>
                </c:pt>
                <c:pt idx="8725">
                  <c:v>11.416621621364193</c:v>
                </c:pt>
                <c:pt idx="8726">
                  <c:v>0.51405801658758066</c:v>
                </c:pt>
                <c:pt idx="8727">
                  <c:v>-0.53166626262200856</c:v>
                </c:pt>
                <c:pt idx="8728">
                  <c:v>0.14390941139871366</c:v>
                </c:pt>
                <c:pt idx="8729">
                  <c:v>2.4858183615908719E-2</c:v>
                </c:pt>
                <c:pt idx="8730">
                  <c:v>9.8667637673533513</c:v>
                </c:pt>
                <c:pt idx="8731">
                  <c:v>8.3837042924740537</c:v>
                </c:pt>
                <c:pt idx="8732">
                  <c:v>1.460125388807382</c:v>
                </c:pt>
                <c:pt idx="8733">
                  <c:v>0.54543413653451867</c:v>
                </c:pt>
                <c:pt idx="8734">
                  <c:v>-1.6293566200796095</c:v>
                </c:pt>
                <c:pt idx="8735">
                  <c:v>-0.86249647625006509</c:v>
                </c:pt>
                <c:pt idx="8736">
                  <c:v>-0.29928286717852426</c:v>
                </c:pt>
                <c:pt idx="8737">
                  <c:v>-1.3633713540739474</c:v>
                </c:pt>
                <c:pt idx="8738">
                  <c:v>13.661778097771986</c:v>
                </c:pt>
                <c:pt idx="8739">
                  <c:v>-12.013206341123576</c:v>
                </c:pt>
                <c:pt idx="8740">
                  <c:v>-0.89616418901546002</c:v>
                </c:pt>
                <c:pt idx="8741">
                  <c:v>0.18969538351700069</c:v>
                </c:pt>
                <c:pt idx="8742">
                  <c:v>-0.74534157412388291</c:v>
                </c:pt>
                <c:pt idx="8743">
                  <c:v>-1.2090025938580933</c:v>
                </c:pt>
                <c:pt idx="8744">
                  <c:v>-1.6880559936852599</c:v>
                </c:pt>
                <c:pt idx="8745">
                  <c:v>11.34448085696304</c:v>
                </c:pt>
                <c:pt idx="8746">
                  <c:v>0.88194423847828773</c:v>
                </c:pt>
                <c:pt idx="8747">
                  <c:v>-1.5384199147841255</c:v>
                </c:pt>
                <c:pt idx="8748">
                  <c:v>0.53499166378526886</c:v>
                </c:pt>
                <c:pt idx="8749">
                  <c:v>-1.0010301285984893</c:v>
                </c:pt>
                <c:pt idx="8750">
                  <c:v>-8.3837042924740537</c:v>
                </c:pt>
                <c:pt idx="8751">
                  <c:v>-1.4181434101466655</c:v>
                </c:pt>
                <c:pt idx="8752">
                  <c:v>0.12026914860432825</c:v>
                </c:pt>
                <c:pt idx="8753">
                  <c:v>1.1699250014423122</c:v>
                </c:pt>
                <c:pt idx="8754">
                  <c:v>13.08137247435552</c:v>
                </c:pt>
                <c:pt idx="8755">
                  <c:v>0.80478281397589768</c:v>
                </c:pt>
                <c:pt idx="8756">
                  <c:v>10.146780789986687</c:v>
                </c:pt>
                <c:pt idx="8757">
                  <c:v>-0.33534861064968413</c:v>
                </c:pt>
                <c:pt idx="8758">
                  <c:v>8.1136762725405528E-2</c:v>
                </c:pt>
                <c:pt idx="8759">
                  <c:v>-0.46823889441947331</c:v>
                </c:pt>
                <c:pt idx="8760">
                  <c:v>9.6450579349844787</c:v>
                </c:pt>
                <c:pt idx="8761">
                  <c:v>-0.47351596454457273</c:v>
                </c:pt>
                <c:pt idx="8762">
                  <c:v>-0.10309349296410361</c:v>
                </c:pt>
                <c:pt idx="8763">
                  <c:v>-2.7669028783203098</c:v>
                </c:pt>
                <c:pt idx="8764">
                  <c:v>-2.5109619192773791</c:v>
                </c:pt>
                <c:pt idx="8765">
                  <c:v>12.188279751964144</c:v>
                </c:pt>
                <c:pt idx="8766">
                  <c:v>-0.53605290024021013</c:v>
                </c:pt>
                <c:pt idx="8767">
                  <c:v>-0.20069735023712901</c:v>
                </c:pt>
                <c:pt idx="8768">
                  <c:v>4.7305714778356822E-2</c:v>
                </c:pt>
                <c:pt idx="8769">
                  <c:v>6.0732489820306386</c:v>
                </c:pt>
                <c:pt idx="8770">
                  <c:v>8.0624959257337636</c:v>
                </c:pt>
                <c:pt idx="8771">
                  <c:v>-3.9120338988844785</c:v>
                </c:pt>
                <c:pt idx="8772">
                  <c:v>-1.9541963103868754</c:v>
                </c:pt>
                <c:pt idx="8773">
                  <c:v>-9.7604427459966399</c:v>
                </c:pt>
                <c:pt idx="8774">
                  <c:v>-0.24643789530309879</c:v>
                </c:pt>
                <c:pt idx="8775">
                  <c:v>9.6450579349844787</c:v>
                </c:pt>
                <c:pt idx="8776">
                  <c:v>2.199937570508752</c:v>
                </c:pt>
                <c:pt idx="8777">
                  <c:v>13.526539992658154</c:v>
                </c:pt>
                <c:pt idx="8778">
                  <c:v>8.8683081332894673</c:v>
                </c:pt>
                <c:pt idx="8779">
                  <c:v>-0.28856013407801895</c:v>
                </c:pt>
                <c:pt idx="8780">
                  <c:v>0.19993757050875202</c:v>
                </c:pt>
                <c:pt idx="8781">
                  <c:v>0.69707286704269344</c:v>
                </c:pt>
                <c:pt idx="8782">
                  <c:v>-15.162194612815439</c:v>
                </c:pt>
                <c:pt idx="8783">
                  <c:v>-0.39323312896049545</c:v>
                </c:pt>
                <c:pt idx="8784">
                  <c:v>-0.31748218985617022</c:v>
                </c:pt>
                <c:pt idx="8785">
                  <c:v>0.17111191639275469</c:v>
                </c:pt>
                <c:pt idx="8786">
                  <c:v>0.7852611512069877</c:v>
                </c:pt>
                <c:pt idx="8787">
                  <c:v>-0.73504711643550669</c:v>
                </c:pt>
                <c:pt idx="8788">
                  <c:v>-0.10236171762967773</c:v>
                </c:pt>
                <c:pt idx="8789">
                  <c:v>1.5324506635600141</c:v>
                </c:pt>
                <c:pt idx="8790">
                  <c:v>1.534610926066303</c:v>
                </c:pt>
                <c:pt idx="8791">
                  <c:v>1.6500171744013987</c:v>
                </c:pt>
                <c:pt idx="8792">
                  <c:v>1.6420539471407392</c:v>
                </c:pt>
                <c:pt idx="8793">
                  <c:v>7.6486571760385464</c:v>
                </c:pt>
                <c:pt idx="8794">
                  <c:v>-1.4955274171392117</c:v>
                </c:pt>
                <c:pt idx="8795">
                  <c:v>6.3193826487194502E-2</c:v>
                </c:pt>
                <c:pt idx="8796">
                  <c:v>1.5755016615430686E-2</c:v>
                </c:pt>
                <c:pt idx="8797">
                  <c:v>0.15200309344505006</c:v>
                </c:pt>
                <c:pt idx="8798">
                  <c:v>-0.24792751344358538</c:v>
                </c:pt>
                <c:pt idx="8799">
                  <c:v>-0.12553088208385882</c:v>
                </c:pt>
                <c:pt idx="8800">
                  <c:v>-0.39231742277876036</c:v>
                </c:pt>
                <c:pt idx="8801">
                  <c:v>-4.7305714778356808E-2</c:v>
                </c:pt>
                <c:pt idx="8802">
                  <c:v>0.57564874958152668</c:v>
                </c:pt>
                <c:pt idx="8803">
                  <c:v>-0.51441864527109549</c:v>
                </c:pt>
                <c:pt idx="8804">
                  <c:v>0.18057224564182084</c:v>
                </c:pt>
                <c:pt idx="8805">
                  <c:v>-1.4823397277967334</c:v>
                </c:pt>
                <c:pt idx="8806">
                  <c:v>0.49381461266296084</c:v>
                </c:pt>
                <c:pt idx="8807">
                  <c:v>0.33257533908687092</c:v>
                </c:pt>
                <c:pt idx="8808">
                  <c:v>-0.59494658929377831</c:v>
                </c:pt>
                <c:pt idx="8809">
                  <c:v>12.10339709935112</c:v>
                </c:pt>
                <c:pt idx="8810">
                  <c:v>5.061719103854561E-2</c:v>
                </c:pt>
                <c:pt idx="8811">
                  <c:v>-12.552348889979745</c:v>
                </c:pt>
                <c:pt idx="8812">
                  <c:v>10.307200809140809</c:v>
                </c:pt>
                <c:pt idx="8813">
                  <c:v>-12.059006395201113</c:v>
                </c:pt>
                <c:pt idx="8814">
                  <c:v>8.3822637581148385</c:v>
                </c:pt>
                <c:pt idx="8815">
                  <c:v>-6.0660891904577721</c:v>
                </c:pt>
                <c:pt idx="8816">
                  <c:v>-0.19757124925040931</c:v>
                </c:pt>
                <c:pt idx="8817">
                  <c:v>-0.3107008394641082</c:v>
                </c:pt>
                <c:pt idx="8818">
                  <c:v>-2.9065433347954595</c:v>
                </c:pt>
                <c:pt idx="8819">
                  <c:v>-1.7764466642090191</c:v>
                </c:pt>
                <c:pt idx="8820">
                  <c:v>-9.3822637581148367</c:v>
                </c:pt>
                <c:pt idx="8821">
                  <c:v>7.7916517005814534E-2</c:v>
                </c:pt>
                <c:pt idx="8822">
                  <c:v>0.43998385640907489</c:v>
                </c:pt>
                <c:pt idx="8823">
                  <c:v>0.44360665147561484</c:v>
                </c:pt>
                <c:pt idx="8824">
                  <c:v>1.414350665159283</c:v>
                </c:pt>
                <c:pt idx="8825">
                  <c:v>-0.43250538104624942</c:v>
                </c:pt>
                <c:pt idx="8826">
                  <c:v>-8.8683081332894673</c:v>
                </c:pt>
                <c:pt idx="8827">
                  <c:v>3.8073549220576046</c:v>
                </c:pt>
                <c:pt idx="8828">
                  <c:v>2.0462651259188357E-2</c:v>
                </c:pt>
                <c:pt idx="8829">
                  <c:v>-2.9001759124193596</c:v>
                </c:pt>
                <c:pt idx="8830">
                  <c:v>-0.66912294838515463</c:v>
                </c:pt>
                <c:pt idx="8831">
                  <c:v>1.5295354413873674</c:v>
                </c:pt>
                <c:pt idx="8832">
                  <c:v>0.81713594285018964</c:v>
                </c:pt>
                <c:pt idx="8833">
                  <c:v>2.2942785150639704</c:v>
                </c:pt>
                <c:pt idx="8834">
                  <c:v>-11.814048332230835</c:v>
                </c:pt>
                <c:pt idx="8835">
                  <c:v>-0.67318968373289123</c:v>
                </c:pt>
                <c:pt idx="8836">
                  <c:v>5.2977482823922362</c:v>
                </c:pt>
                <c:pt idx="8837">
                  <c:v>-1.1026856639745639</c:v>
                </c:pt>
                <c:pt idx="8838">
                  <c:v>0.16115479181458053</c:v>
                </c:pt>
                <c:pt idx="8839">
                  <c:v>-15.823781862395977</c:v>
                </c:pt>
                <c:pt idx="8840">
                  <c:v>0.26303440583379378</c:v>
                </c:pt>
                <c:pt idx="8841">
                  <c:v>1.8455150909950717</c:v>
                </c:pt>
                <c:pt idx="8842">
                  <c:v>9.0597950917951025</c:v>
                </c:pt>
                <c:pt idx="8843">
                  <c:v>0.43592486575266759</c:v>
                </c:pt>
                <c:pt idx="8844">
                  <c:v>0.14312494209859725</c:v>
                </c:pt>
                <c:pt idx="8845">
                  <c:v>3.4522361172330931</c:v>
                </c:pt>
                <c:pt idx="8846">
                  <c:v>-0.70853718583968828</c:v>
                </c:pt>
                <c:pt idx="8847">
                  <c:v>-1.2746223801090057</c:v>
                </c:pt>
                <c:pt idx="8848">
                  <c:v>0.53201362077219727</c:v>
                </c:pt>
                <c:pt idx="8849">
                  <c:v>-9.229619965185119</c:v>
                </c:pt>
                <c:pt idx="8850">
                  <c:v>1.6520766965796934</c:v>
                </c:pt>
                <c:pt idx="8851">
                  <c:v>2.5285173537314125</c:v>
                </c:pt>
                <c:pt idx="8852">
                  <c:v>-0.12553088208385899</c:v>
                </c:pt>
                <c:pt idx="8853">
                  <c:v>5.7548875021634682</c:v>
                </c:pt>
                <c:pt idx="8854">
                  <c:v>1.9996393713164853</c:v>
                </c:pt>
                <c:pt idx="8855">
                  <c:v>-0.66588249610472372</c:v>
                </c:pt>
                <c:pt idx="8856">
                  <c:v>0.11929892837234443</c:v>
                </c:pt>
                <c:pt idx="8857">
                  <c:v>6.7976793816007242E-2</c:v>
                </c:pt>
                <c:pt idx="8858">
                  <c:v>-0.87314372044957345</c:v>
                </c:pt>
                <c:pt idx="8859">
                  <c:v>-0.28843118289927522</c:v>
                </c:pt>
                <c:pt idx="8860">
                  <c:v>2.3083613113041246E-2</c:v>
                </c:pt>
                <c:pt idx="8861">
                  <c:v>0.86875546672174742</c:v>
                </c:pt>
                <c:pt idx="8862">
                  <c:v>-0.50250034052918313</c:v>
                </c:pt>
                <c:pt idx="8863">
                  <c:v>0.17364808748502947</c:v>
                </c:pt>
                <c:pt idx="8864">
                  <c:v>0.41503749927884348</c:v>
                </c:pt>
                <c:pt idx="8865">
                  <c:v>0.2881676889866871</c:v>
                </c:pt>
                <c:pt idx="8866">
                  <c:v>7.6486571760385464</c:v>
                </c:pt>
                <c:pt idx="8867">
                  <c:v>1.4666996191013366</c:v>
                </c:pt>
                <c:pt idx="8868">
                  <c:v>-6.0732489820306386</c:v>
                </c:pt>
                <c:pt idx="8869">
                  <c:v>0.11543099571257466</c:v>
                </c:pt>
                <c:pt idx="8870">
                  <c:v>-6.8712750084014035E-2</c:v>
                </c:pt>
                <c:pt idx="8871">
                  <c:v>-7.885542071123966E-2</c:v>
                </c:pt>
                <c:pt idx="8872">
                  <c:v>-1.0608747948451576</c:v>
                </c:pt>
                <c:pt idx="8873">
                  <c:v>1.9937059013373279</c:v>
                </c:pt>
                <c:pt idx="8874">
                  <c:v>0.48133986964699871</c:v>
                </c:pt>
                <c:pt idx="8875">
                  <c:v>10.518325307690867</c:v>
                </c:pt>
                <c:pt idx="8876">
                  <c:v>-9.0606959316875546</c:v>
                </c:pt>
                <c:pt idx="8877">
                  <c:v>-1.8524428115861424</c:v>
                </c:pt>
                <c:pt idx="8878">
                  <c:v>0.99794047782170603</c:v>
                </c:pt>
                <c:pt idx="8879">
                  <c:v>1.0727356142071993</c:v>
                </c:pt>
                <c:pt idx="8880">
                  <c:v>4.8090279935435229E-2</c:v>
                </c:pt>
                <c:pt idx="8881">
                  <c:v>-4.7725895038969268</c:v>
                </c:pt>
                <c:pt idx="8882">
                  <c:v>-1.5295807175645419</c:v>
                </c:pt>
                <c:pt idx="8883">
                  <c:v>-0.34933425222801423</c:v>
                </c:pt>
                <c:pt idx="8884">
                  <c:v>-9.229619965185119</c:v>
                </c:pt>
                <c:pt idx="8885">
                  <c:v>0.8408014051507462</c:v>
                </c:pt>
                <c:pt idx="8886">
                  <c:v>-9.3815429511845849</c:v>
                </c:pt>
                <c:pt idx="8887">
                  <c:v>8.0624959257337636</c:v>
                </c:pt>
                <c:pt idx="8888">
                  <c:v>-2.0326472338998469</c:v>
                </c:pt>
                <c:pt idx="8889">
                  <c:v>7.2149785755835097E-2</c:v>
                </c:pt>
                <c:pt idx="8890">
                  <c:v>0.41503749927884348</c:v>
                </c:pt>
                <c:pt idx="8891">
                  <c:v>0.11768302026117378</c:v>
                </c:pt>
                <c:pt idx="8892">
                  <c:v>8.8672787397096631</c:v>
                </c:pt>
                <c:pt idx="8893">
                  <c:v>-11.188382790570113</c:v>
                </c:pt>
                <c:pt idx="8894">
                  <c:v>-7.0660891904577721</c:v>
                </c:pt>
                <c:pt idx="8895">
                  <c:v>2.4453043724539221E-2</c:v>
                </c:pt>
                <c:pt idx="8896">
                  <c:v>-15.590284897476414</c:v>
                </c:pt>
                <c:pt idx="8897">
                  <c:v>-0.89363957211066247</c:v>
                </c:pt>
                <c:pt idx="8898">
                  <c:v>-3.753218836219629</c:v>
                </c:pt>
                <c:pt idx="8899">
                  <c:v>-1.6450834931587268</c:v>
                </c:pt>
                <c:pt idx="8900">
                  <c:v>0.15200309344505006</c:v>
                </c:pt>
                <c:pt idx="8901">
                  <c:v>-1.8615678167347074E-2</c:v>
                </c:pt>
                <c:pt idx="8902">
                  <c:v>-0.92632808811930056</c:v>
                </c:pt>
                <c:pt idx="8903">
                  <c:v>8.0565481303668585E-2</c:v>
                </c:pt>
                <c:pt idx="8904">
                  <c:v>-8.0606959316875546</c:v>
                </c:pt>
                <c:pt idx="8905">
                  <c:v>-7.0660891904577721</c:v>
                </c:pt>
                <c:pt idx="8906">
                  <c:v>3.7738456598673529</c:v>
                </c:pt>
                <c:pt idx="8907">
                  <c:v>-0.38921151191093878</c:v>
                </c:pt>
                <c:pt idx="8908">
                  <c:v>-9.3109404391481299E-2</c:v>
                </c:pt>
                <c:pt idx="8909">
                  <c:v>-0.39231742277875997</c:v>
                </c:pt>
                <c:pt idx="8910">
                  <c:v>4.5803689613124747E-2</c:v>
                </c:pt>
                <c:pt idx="8911">
                  <c:v>-0.3020285374496573</c:v>
                </c:pt>
                <c:pt idx="8912">
                  <c:v>-2.0353068687359528</c:v>
                </c:pt>
                <c:pt idx="8913">
                  <c:v>0</c:v>
                </c:pt>
                <c:pt idx="8914">
                  <c:v>-0.81444434684392353</c:v>
                </c:pt>
                <c:pt idx="8915">
                  <c:v>-4.0916998341368105</c:v>
                </c:pt>
                <c:pt idx="8916">
                  <c:v>-1.2921807514933099</c:v>
                </c:pt>
                <c:pt idx="8917">
                  <c:v>-2.1695071099319223E-2</c:v>
                </c:pt>
                <c:pt idx="8918">
                  <c:v>10.147204924942228</c:v>
                </c:pt>
                <c:pt idx="8919">
                  <c:v>-7.077862925620158</c:v>
                </c:pt>
                <c:pt idx="8920">
                  <c:v>0.1012833358371817</c:v>
                </c:pt>
                <c:pt idx="8921">
                  <c:v>-8.3141235300245864E-2</c:v>
                </c:pt>
                <c:pt idx="8922">
                  <c:v>-0.82888808360724509</c:v>
                </c:pt>
                <c:pt idx="8923">
                  <c:v>0.65711228647699127</c:v>
                </c:pt>
                <c:pt idx="8924">
                  <c:v>-0.27670934273087022</c:v>
                </c:pt>
                <c:pt idx="8925">
                  <c:v>-0.42884329880387451</c:v>
                </c:pt>
                <c:pt idx="8926">
                  <c:v>2.6438561897747248</c:v>
                </c:pt>
                <c:pt idx="8927">
                  <c:v>0.20645087746742624</c:v>
                </c:pt>
                <c:pt idx="8928">
                  <c:v>-5.9228321394775394</c:v>
                </c:pt>
                <c:pt idx="8929">
                  <c:v>-9.6444571875092606</c:v>
                </c:pt>
                <c:pt idx="8930">
                  <c:v>-12.658880895047878</c:v>
                </c:pt>
                <c:pt idx="8931">
                  <c:v>-4.4751329335421657</c:v>
                </c:pt>
                <c:pt idx="8932">
                  <c:v>-14.773173556192697</c:v>
                </c:pt>
                <c:pt idx="8933">
                  <c:v>-1.9032883589283232</c:v>
                </c:pt>
                <c:pt idx="8934">
                  <c:v>-0.34599585484919249</c:v>
                </c:pt>
                <c:pt idx="8935">
                  <c:v>-8.0624959257337636</c:v>
                </c:pt>
                <c:pt idx="8936">
                  <c:v>-8.9267338097087243E-2</c:v>
                </c:pt>
                <c:pt idx="8937">
                  <c:v>-1.9951990137361788</c:v>
                </c:pt>
                <c:pt idx="8938">
                  <c:v>0.20401389202159323</c:v>
                </c:pt>
                <c:pt idx="8939">
                  <c:v>-0.10309349296410397</c:v>
                </c:pt>
                <c:pt idx="8940">
                  <c:v>-7.0660891904577721</c:v>
                </c:pt>
                <c:pt idx="8941">
                  <c:v>-8.2307410026269086</c:v>
                </c:pt>
                <c:pt idx="8942">
                  <c:v>-0.20645087746742652</c:v>
                </c:pt>
                <c:pt idx="8943">
                  <c:v>-0.31487333735341166</c:v>
                </c:pt>
                <c:pt idx="8944">
                  <c:v>0.45943161863729748</c:v>
                </c:pt>
                <c:pt idx="8945">
                  <c:v>0.15634202916938722</c:v>
                </c:pt>
                <c:pt idx="8946">
                  <c:v>-5.4861935034518472E-2</c:v>
                </c:pt>
                <c:pt idx="8947">
                  <c:v>-8.3837042924740537</c:v>
                </c:pt>
                <c:pt idx="8948">
                  <c:v>0.60665757182047475</c:v>
                </c:pt>
                <c:pt idx="8949">
                  <c:v>-3.1478231473167986E-2</c:v>
                </c:pt>
                <c:pt idx="8950">
                  <c:v>-16.459773125335754</c:v>
                </c:pt>
                <c:pt idx="8951">
                  <c:v>-1.6419313128502326</c:v>
                </c:pt>
                <c:pt idx="8952">
                  <c:v>-0.84390140786466117</c:v>
                </c:pt>
                <c:pt idx="8953">
                  <c:v>0.49726062458651737</c:v>
                </c:pt>
                <c:pt idx="8954">
                  <c:v>1.2387868595871165</c:v>
                </c:pt>
                <c:pt idx="8955">
                  <c:v>-12.702894141119387</c:v>
                </c:pt>
                <c:pt idx="8956">
                  <c:v>13.485200381955432</c:v>
                </c:pt>
                <c:pt idx="8957">
                  <c:v>9.965784284662087</c:v>
                </c:pt>
                <c:pt idx="8958">
                  <c:v>14.188202468179961</c:v>
                </c:pt>
                <c:pt idx="8959">
                  <c:v>0.21412480535284761</c:v>
                </c:pt>
                <c:pt idx="8960">
                  <c:v>-1.2064508774674263</c:v>
                </c:pt>
                <c:pt idx="8961">
                  <c:v>0.80735492205760406</c:v>
                </c:pt>
                <c:pt idx="8962">
                  <c:v>-13.188279751964144</c:v>
                </c:pt>
                <c:pt idx="8963">
                  <c:v>-4.1213970881311286E-4</c:v>
                </c:pt>
                <c:pt idx="8964">
                  <c:v>8.0080402639200194</c:v>
                </c:pt>
                <c:pt idx="8965">
                  <c:v>-5.837102265451656</c:v>
                </c:pt>
                <c:pt idx="8966">
                  <c:v>-2.1058058651145335</c:v>
                </c:pt>
                <c:pt idx="8967">
                  <c:v>9.229619965185119</c:v>
                </c:pt>
                <c:pt idx="8968">
                  <c:v>-9.8667637673533513</c:v>
                </c:pt>
                <c:pt idx="8969">
                  <c:v>11.307011018304401</c:v>
                </c:pt>
                <c:pt idx="8970">
                  <c:v>-3.297680548640685</c:v>
                </c:pt>
                <c:pt idx="8971">
                  <c:v>-1.7950953461932462</c:v>
                </c:pt>
                <c:pt idx="8972">
                  <c:v>-5.9228321394775394</c:v>
                </c:pt>
                <c:pt idx="8973">
                  <c:v>-1.2078594762465931</c:v>
                </c:pt>
                <c:pt idx="8974">
                  <c:v>-3.225552923237669</c:v>
                </c:pt>
                <c:pt idx="8975">
                  <c:v>3.8524428115861422</c:v>
                </c:pt>
                <c:pt idx="8976">
                  <c:v>-0.5781733350585172</c:v>
                </c:pt>
                <c:pt idx="8977">
                  <c:v>1.7563886256806476</c:v>
                </c:pt>
                <c:pt idx="8978">
                  <c:v>0.70231945135931484</c:v>
                </c:pt>
                <c:pt idx="8979">
                  <c:v>1.1824769182154478</c:v>
                </c:pt>
                <c:pt idx="8980">
                  <c:v>0.28010791919273548</c:v>
                </c:pt>
                <c:pt idx="8981">
                  <c:v>1.5430555489872329</c:v>
                </c:pt>
                <c:pt idx="8982">
                  <c:v>-11.518489240994933</c:v>
                </c:pt>
                <c:pt idx="8983">
                  <c:v>-11.644156719937438</c:v>
                </c:pt>
                <c:pt idx="8984">
                  <c:v>-0.38296308961429854</c:v>
                </c:pt>
                <c:pt idx="8985">
                  <c:v>4.860386155519401</c:v>
                </c:pt>
                <c:pt idx="8986">
                  <c:v>1.9837593589927891</c:v>
                </c:pt>
                <c:pt idx="8987">
                  <c:v>-5.3457748368417297</c:v>
                </c:pt>
                <c:pt idx="8988">
                  <c:v>-8.8683081332894673</c:v>
                </c:pt>
                <c:pt idx="8989">
                  <c:v>10.518325307690867</c:v>
                </c:pt>
                <c:pt idx="8990">
                  <c:v>9.5196362528432132</c:v>
                </c:pt>
                <c:pt idx="8991">
                  <c:v>4.1672027834533134</c:v>
                </c:pt>
                <c:pt idx="8992">
                  <c:v>7.0660891904577738</c:v>
                </c:pt>
                <c:pt idx="8993">
                  <c:v>-7.6486571760385464</c:v>
                </c:pt>
                <c:pt idx="8994">
                  <c:v>11.307011018304401</c:v>
                </c:pt>
                <c:pt idx="8995">
                  <c:v>-12.188279751964144</c:v>
                </c:pt>
                <c:pt idx="8996">
                  <c:v>6.0732489820306386</c:v>
                </c:pt>
                <c:pt idx="8997">
                  <c:v>-1.260151897300672</c:v>
                </c:pt>
                <c:pt idx="8998">
                  <c:v>4.1820175694627218E-2</c:v>
                </c:pt>
                <c:pt idx="8999">
                  <c:v>3.6069254707522307E-2</c:v>
                </c:pt>
                <c:pt idx="9000">
                  <c:v>-13.188228229901359</c:v>
                </c:pt>
                <c:pt idx="9001">
                  <c:v>0.29195601513630365</c:v>
                </c:pt>
                <c:pt idx="9002">
                  <c:v>-1.5625212851133747</c:v>
                </c:pt>
                <c:pt idx="9003">
                  <c:v>-12.268444530784098</c:v>
                </c:pt>
                <c:pt idx="9004">
                  <c:v>1.4046268569291898</c:v>
                </c:pt>
                <c:pt idx="9005">
                  <c:v>-3.8073549220576046</c:v>
                </c:pt>
                <c:pt idx="9006">
                  <c:v>-9.0597950917951025</c:v>
                </c:pt>
                <c:pt idx="9007">
                  <c:v>-10.228818690495881</c:v>
                </c:pt>
                <c:pt idx="9008">
                  <c:v>-10.228818690495881</c:v>
                </c:pt>
                <c:pt idx="9009">
                  <c:v>-9.0606959316875546</c:v>
                </c:pt>
                <c:pt idx="9010">
                  <c:v>1.0500933397671794</c:v>
                </c:pt>
                <c:pt idx="9011">
                  <c:v>-13.840286190729294</c:v>
                </c:pt>
                <c:pt idx="9012">
                  <c:v>0.2409408598020262</c:v>
                </c:pt>
                <c:pt idx="9013">
                  <c:v>-8.8672787397096631</c:v>
                </c:pt>
                <c:pt idx="9014">
                  <c:v>-6.8064274945154116E-2</c:v>
                </c:pt>
                <c:pt idx="9015">
                  <c:v>6.8269276017028743E-2</c:v>
                </c:pt>
                <c:pt idx="9016">
                  <c:v>0.17833724125851241</c:v>
                </c:pt>
                <c:pt idx="9017">
                  <c:v>-0.27885937299547642</c:v>
                </c:pt>
                <c:pt idx="9018">
                  <c:v>10.518653155673389</c:v>
                </c:pt>
                <c:pt idx="9019">
                  <c:v>-0.32192809488736229</c:v>
                </c:pt>
                <c:pt idx="9020">
                  <c:v>-9.3822637581148367</c:v>
                </c:pt>
                <c:pt idx="9021">
                  <c:v>-12.188382790570115</c:v>
                </c:pt>
                <c:pt idx="9022">
                  <c:v>0.40750558769685635</c:v>
                </c:pt>
                <c:pt idx="9023">
                  <c:v>0.37656335146420844</c:v>
                </c:pt>
                <c:pt idx="9024">
                  <c:v>-2.031998437959566E-2</c:v>
                </c:pt>
                <c:pt idx="9025">
                  <c:v>6.8564286483071349E-2</c:v>
                </c:pt>
                <c:pt idx="9026">
                  <c:v>3.6000757873417828</c:v>
                </c:pt>
                <c:pt idx="9027">
                  <c:v>1.0756542574221806</c:v>
                </c:pt>
                <c:pt idx="9028">
                  <c:v>-0.29698173775713166</c:v>
                </c:pt>
                <c:pt idx="9029">
                  <c:v>-0.40911266532173846</c:v>
                </c:pt>
                <c:pt idx="9030">
                  <c:v>-0.17557156458345466</c:v>
                </c:pt>
                <c:pt idx="9031">
                  <c:v>-1.0213385243657029</c:v>
                </c:pt>
                <c:pt idx="9032">
                  <c:v>1.0428503042931163</c:v>
                </c:pt>
                <c:pt idx="9033">
                  <c:v>4.7929996290805335</c:v>
                </c:pt>
                <c:pt idx="9034">
                  <c:v>0.13401734797168771</c:v>
                </c:pt>
                <c:pt idx="9035">
                  <c:v>-8.0968841519269599E-2</c:v>
                </c:pt>
                <c:pt idx="9036">
                  <c:v>-0.73696559416620622</c:v>
                </c:pt>
                <c:pt idx="9037">
                  <c:v>-4.1391631196929797E-2</c:v>
                </c:pt>
                <c:pt idx="9038">
                  <c:v>-1.0921182019884315</c:v>
                </c:pt>
                <c:pt idx="9039">
                  <c:v>-1.7481727228459121</c:v>
                </c:pt>
                <c:pt idx="9040">
                  <c:v>-0.91560781270962743</c:v>
                </c:pt>
                <c:pt idx="9041">
                  <c:v>0.17954942033071244</c:v>
                </c:pt>
                <c:pt idx="9042">
                  <c:v>1</c:v>
                </c:pt>
                <c:pt idx="9043">
                  <c:v>-0.87380320743079465</c:v>
                </c:pt>
                <c:pt idx="9044">
                  <c:v>0.12469574744931453</c:v>
                </c:pt>
                <c:pt idx="9045">
                  <c:v>1.0263831588602594</c:v>
                </c:pt>
                <c:pt idx="9046">
                  <c:v>0.80735492205760395</c:v>
                </c:pt>
                <c:pt idx="9047">
                  <c:v>1.4214637684382769</c:v>
                </c:pt>
                <c:pt idx="9048">
                  <c:v>-3.8838451283433897</c:v>
                </c:pt>
                <c:pt idx="9049">
                  <c:v>0.78280478272843257</c:v>
                </c:pt>
                <c:pt idx="9050">
                  <c:v>0.45943161863729726</c:v>
                </c:pt>
                <c:pt idx="9051">
                  <c:v>-8.0606959316875546</c:v>
                </c:pt>
                <c:pt idx="9052">
                  <c:v>-0.24100809950379493</c:v>
                </c:pt>
                <c:pt idx="9053">
                  <c:v>0.35049724708413343</c:v>
                </c:pt>
                <c:pt idx="9054">
                  <c:v>-0.13348300547425218</c:v>
                </c:pt>
                <c:pt idx="9055">
                  <c:v>0.23029761942179389</c:v>
                </c:pt>
                <c:pt idx="9056">
                  <c:v>-6.0732489820306386</c:v>
                </c:pt>
                <c:pt idx="9057">
                  <c:v>0.56969574406784562</c:v>
                </c:pt>
                <c:pt idx="9058">
                  <c:v>-10.966265102877133</c:v>
                </c:pt>
                <c:pt idx="9059">
                  <c:v>-0.39801695191661357</c:v>
                </c:pt>
                <c:pt idx="9060">
                  <c:v>4.1419927379980778E-2</c:v>
                </c:pt>
                <c:pt idx="9061">
                  <c:v>0.89662226015469149</c:v>
                </c:pt>
                <c:pt idx="9062">
                  <c:v>-0.43573649194667979</c:v>
                </c:pt>
                <c:pt idx="9063">
                  <c:v>-0.57577332926649583</c:v>
                </c:pt>
                <c:pt idx="9064">
                  <c:v>-1.2963930027802248</c:v>
                </c:pt>
                <c:pt idx="9065">
                  <c:v>-0.54737682302899648</c:v>
                </c:pt>
                <c:pt idx="9066">
                  <c:v>7.0009721247742768E-2</c:v>
                </c:pt>
                <c:pt idx="9067">
                  <c:v>-9.8817736217915911E-2</c:v>
                </c:pt>
                <c:pt idx="9068">
                  <c:v>-8.9267338097087409E-2</c:v>
                </c:pt>
                <c:pt idx="9069">
                  <c:v>0.94608771765070676</c:v>
                </c:pt>
                <c:pt idx="9070">
                  <c:v>-0.91753783980802706</c:v>
                </c:pt>
                <c:pt idx="9071">
                  <c:v>0.64711897678372587</c:v>
                </c:pt>
                <c:pt idx="9072">
                  <c:v>-10.059795091795101</c:v>
                </c:pt>
                <c:pt idx="9073">
                  <c:v>0.32192809488736235</c:v>
                </c:pt>
                <c:pt idx="9074">
                  <c:v>7.6462586799900292</c:v>
                </c:pt>
                <c:pt idx="9075">
                  <c:v>-4.9925225331682387E-2</c:v>
                </c:pt>
                <c:pt idx="9076">
                  <c:v>0.29545588352617108</c:v>
                </c:pt>
                <c:pt idx="9077">
                  <c:v>3.5607149544744794</c:v>
                </c:pt>
                <c:pt idx="9078">
                  <c:v>0.17778711921528295</c:v>
                </c:pt>
                <c:pt idx="9079">
                  <c:v>-0.20249286389874269</c:v>
                </c:pt>
                <c:pt idx="9080">
                  <c:v>-0.15754127698647993</c:v>
                </c:pt>
                <c:pt idx="9081">
                  <c:v>0.60334103003601092</c:v>
                </c:pt>
                <c:pt idx="9082">
                  <c:v>-10.059344460824425</c:v>
                </c:pt>
                <c:pt idx="9083">
                  <c:v>-7.0660891904577721</c:v>
                </c:pt>
                <c:pt idx="9084">
                  <c:v>9.0588936890535692</c:v>
                </c:pt>
                <c:pt idx="9085">
                  <c:v>-10.518653155673389</c:v>
                </c:pt>
                <c:pt idx="9086">
                  <c:v>3.0274920594480341</c:v>
                </c:pt>
                <c:pt idx="9087">
                  <c:v>-8.0624959257337636</c:v>
                </c:pt>
                <c:pt idx="9088">
                  <c:v>-0.67069237474703991</c:v>
                </c:pt>
                <c:pt idx="9089">
                  <c:v>10.742870796029171</c:v>
                </c:pt>
                <c:pt idx="9090">
                  <c:v>-7.0660891904577721</c:v>
                </c:pt>
                <c:pt idx="9091">
                  <c:v>1.0833805911271267E-2</c:v>
                </c:pt>
                <c:pt idx="9092">
                  <c:v>-0.42223300068304748</c:v>
                </c:pt>
                <c:pt idx="9093">
                  <c:v>-2.6231541573179498E-2</c:v>
                </c:pt>
                <c:pt idx="9094">
                  <c:v>0.28921251974398382</c:v>
                </c:pt>
                <c:pt idx="9095">
                  <c:v>0.47804729680464442</c:v>
                </c:pt>
                <c:pt idx="9096">
                  <c:v>-0.20300106702384788</c:v>
                </c:pt>
                <c:pt idx="9097">
                  <c:v>1.6751893965795162</c:v>
                </c:pt>
                <c:pt idx="9098">
                  <c:v>-0.30218415958894751</c:v>
                </c:pt>
                <c:pt idx="9099">
                  <c:v>-0.86632156476803079</c:v>
                </c:pt>
                <c:pt idx="9100">
                  <c:v>-0.61143471208234756</c:v>
                </c:pt>
                <c:pt idx="9101">
                  <c:v>6.2029400586702756</c:v>
                </c:pt>
                <c:pt idx="9102">
                  <c:v>10.759610821875045</c:v>
                </c:pt>
                <c:pt idx="9103">
                  <c:v>1.7640159135730474E-2</c:v>
                </c:pt>
                <c:pt idx="9104">
                  <c:v>0.59991284218712748</c:v>
                </c:pt>
                <c:pt idx="9105">
                  <c:v>-0.43440282414577491</c:v>
                </c:pt>
                <c:pt idx="9106">
                  <c:v>-0.59212229229402247</c:v>
                </c:pt>
                <c:pt idx="9107">
                  <c:v>-0.37923677785099691</c:v>
                </c:pt>
                <c:pt idx="9108">
                  <c:v>0.50073859279421096</c:v>
                </c:pt>
                <c:pt idx="9109">
                  <c:v>1.0114842002703637</c:v>
                </c:pt>
                <c:pt idx="9110">
                  <c:v>-0.32687731085909544</c:v>
                </c:pt>
                <c:pt idx="9111">
                  <c:v>0.41503749927884348</c:v>
                </c:pt>
                <c:pt idx="9112">
                  <c:v>-0.30737629242886344</c:v>
                </c:pt>
                <c:pt idx="9113">
                  <c:v>-11.146780789986687</c:v>
                </c:pt>
                <c:pt idx="9114">
                  <c:v>1.4474589769712216</c:v>
                </c:pt>
                <c:pt idx="9115">
                  <c:v>0</c:v>
                </c:pt>
                <c:pt idx="9116">
                  <c:v>-0.14560532224689948</c:v>
                </c:pt>
                <c:pt idx="9117">
                  <c:v>5.6955884812075905E-2</c:v>
                </c:pt>
                <c:pt idx="9118">
                  <c:v>7.0389327891398012E-2</c:v>
                </c:pt>
                <c:pt idx="9119">
                  <c:v>0.62803122261304234</c:v>
                </c:pt>
                <c:pt idx="9120">
                  <c:v>0.88572302810760217</c:v>
                </c:pt>
                <c:pt idx="9121">
                  <c:v>0.69660785655006485</c:v>
                </c:pt>
                <c:pt idx="9122">
                  <c:v>-8.8672787397096631</c:v>
                </c:pt>
                <c:pt idx="9123">
                  <c:v>-0.11321061044799095</c:v>
                </c:pt>
                <c:pt idx="9124">
                  <c:v>11.759472121202835</c:v>
                </c:pt>
                <c:pt idx="9125">
                  <c:v>-1.931942557922254</c:v>
                </c:pt>
                <c:pt idx="9126">
                  <c:v>-2.0707327858244309</c:v>
                </c:pt>
                <c:pt idx="9127">
                  <c:v>-1.0074174715624826</c:v>
                </c:pt>
                <c:pt idx="9128">
                  <c:v>9.5062196971606658E-2</c:v>
                </c:pt>
                <c:pt idx="9129">
                  <c:v>-8.3837042924740537</c:v>
                </c:pt>
                <c:pt idx="9130">
                  <c:v>-7.6486571760385464</c:v>
                </c:pt>
                <c:pt idx="9131">
                  <c:v>6.5494638194997705</c:v>
                </c:pt>
                <c:pt idx="9132">
                  <c:v>7.0660891904577738</c:v>
                </c:pt>
                <c:pt idx="9133">
                  <c:v>-4.8718676836123338</c:v>
                </c:pt>
                <c:pt idx="9134">
                  <c:v>-0.87272224918037189</c:v>
                </c:pt>
                <c:pt idx="9135">
                  <c:v>4.5077177085633209E-4</c:v>
                </c:pt>
                <c:pt idx="9136">
                  <c:v>10.228818690495881</c:v>
                </c:pt>
                <c:pt idx="9137">
                  <c:v>0.80478281397589768</c:v>
                </c:pt>
                <c:pt idx="9138">
                  <c:v>5.6109747092369071</c:v>
                </c:pt>
                <c:pt idx="9139">
                  <c:v>-1.3190470254508209</c:v>
                </c:pt>
                <c:pt idx="9140">
                  <c:v>12.800428089535748</c:v>
                </c:pt>
                <c:pt idx="9141">
                  <c:v>12.287808556012996</c:v>
                </c:pt>
                <c:pt idx="9142">
                  <c:v>-6.9108925261660152</c:v>
                </c:pt>
                <c:pt idx="9143">
                  <c:v>-2.2962414512237133</c:v>
                </c:pt>
                <c:pt idx="9144">
                  <c:v>-0.99909916010754685</c:v>
                </c:pt>
                <c:pt idx="9145">
                  <c:v>-10.703038388986418</c:v>
                </c:pt>
                <c:pt idx="9146">
                  <c:v>-0.12928301694496669</c:v>
                </c:pt>
                <c:pt idx="9147">
                  <c:v>-0.12517930536933983</c:v>
                </c:pt>
                <c:pt idx="9148">
                  <c:v>7.1769034145194407E-2</c:v>
                </c:pt>
                <c:pt idx="9149">
                  <c:v>-0.36040224270199789</c:v>
                </c:pt>
                <c:pt idx="9150">
                  <c:v>9.0670358940064449E-2</c:v>
                </c:pt>
                <c:pt idx="9151">
                  <c:v>0.71253473448731963</c:v>
                </c:pt>
                <c:pt idx="9152">
                  <c:v>0.35167543828141445</c:v>
                </c:pt>
                <c:pt idx="9153">
                  <c:v>-10.703326841459814</c:v>
                </c:pt>
                <c:pt idx="9154">
                  <c:v>-7.6486571760385464</c:v>
                </c:pt>
                <c:pt idx="9155">
                  <c:v>7.1790683068009786E-2</c:v>
                </c:pt>
                <c:pt idx="9156">
                  <c:v>8.2101080214893554E-2</c:v>
                </c:pt>
                <c:pt idx="9157">
                  <c:v>0.83244590302043497</c:v>
                </c:pt>
                <c:pt idx="9158">
                  <c:v>-6.508504336879839</c:v>
                </c:pt>
                <c:pt idx="9159">
                  <c:v>-5.5647846187835261</c:v>
                </c:pt>
                <c:pt idx="9160">
                  <c:v>1.2132435712983678E-2</c:v>
                </c:pt>
                <c:pt idx="9161">
                  <c:v>-7.5974318526833731</c:v>
                </c:pt>
                <c:pt idx="9162">
                  <c:v>1.3914160200372283</c:v>
                </c:pt>
                <c:pt idx="9163">
                  <c:v>8.3837042924740537</c:v>
                </c:pt>
                <c:pt idx="9164">
                  <c:v>-9.7604427459966399</c:v>
                </c:pt>
                <c:pt idx="9165">
                  <c:v>0.42560674098903073</c:v>
                </c:pt>
                <c:pt idx="9166">
                  <c:v>-1.5730096979593908</c:v>
                </c:pt>
                <c:pt idx="9167">
                  <c:v>12.534627120019966</c:v>
                </c:pt>
                <c:pt idx="9168">
                  <c:v>1.6119295483214258</c:v>
                </c:pt>
                <c:pt idx="9169">
                  <c:v>-0.38082178394093108</c:v>
                </c:pt>
                <c:pt idx="9170">
                  <c:v>4.9534515771842973E-2</c:v>
                </c:pt>
                <c:pt idx="9171">
                  <c:v>-0.29859559105673822</c:v>
                </c:pt>
                <c:pt idx="9172">
                  <c:v>-2.6394102847435326</c:v>
                </c:pt>
                <c:pt idx="9173">
                  <c:v>1.0551415541924607</c:v>
                </c:pt>
                <c:pt idx="9174">
                  <c:v>0.21230360371286433</c:v>
                </c:pt>
                <c:pt idx="9175">
                  <c:v>-7.6131841098752142E-3</c:v>
                </c:pt>
                <c:pt idx="9176">
                  <c:v>-0.2023081752931154</c:v>
                </c:pt>
                <c:pt idx="9177">
                  <c:v>-0.14295795384204316</c:v>
                </c:pt>
                <c:pt idx="9178">
                  <c:v>0.79836613883034946</c:v>
                </c:pt>
                <c:pt idx="9179">
                  <c:v>-7.0660891904577721</c:v>
                </c:pt>
                <c:pt idx="9180">
                  <c:v>-0.55086930205274809</c:v>
                </c:pt>
                <c:pt idx="9181">
                  <c:v>-0.68251781014382973</c:v>
                </c:pt>
                <c:pt idx="9182">
                  <c:v>0.16411937976110655</c:v>
                </c:pt>
                <c:pt idx="9183">
                  <c:v>1.335603031784439</c:v>
                </c:pt>
                <c:pt idx="9184">
                  <c:v>-4.8280015028716344E-2</c:v>
                </c:pt>
                <c:pt idx="9185">
                  <c:v>1.2344652536370231</c:v>
                </c:pt>
                <c:pt idx="9186">
                  <c:v>-0.48398485299633515</c:v>
                </c:pt>
                <c:pt idx="9187">
                  <c:v>-9.0606959316875546</c:v>
                </c:pt>
                <c:pt idx="9188">
                  <c:v>-2.9228321394775403</c:v>
                </c:pt>
                <c:pt idx="9189">
                  <c:v>-2.4891024853136399</c:v>
                </c:pt>
                <c:pt idx="9190">
                  <c:v>0.28630418515664124</c:v>
                </c:pt>
                <c:pt idx="9191">
                  <c:v>-12.451382851019591</c:v>
                </c:pt>
                <c:pt idx="9192">
                  <c:v>4.3692338096657197</c:v>
                </c:pt>
                <c:pt idx="9193">
                  <c:v>8.8683081332894673</c:v>
                </c:pt>
                <c:pt idx="9194">
                  <c:v>-9.2304207950923818</c:v>
                </c:pt>
                <c:pt idx="9195">
                  <c:v>12.013206341123576</c:v>
                </c:pt>
                <c:pt idx="9196">
                  <c:v>-15.263489285553872</c:v>
                </c:pt>
                <c:pt idx="9197">
                  <c:v>11.344665782303407</c:v>
                </c:pt>
                <c:pt idx="9198">
                  <c:v>-11.013555309891467</c:v>
                </c:pt>
                <c:pt idx="9199">
                  <c:v>0.5359969395318811</c:v>
                </c:pt>
                <c:pt idx="9200">
                  <c:v>0.3631985677592256</c:v>
                </c:pt>
                <c:pt idx="9201">
                  <c:v>0.15200309344505006</c:v>
                </c:pt>
                <c:pt idx="9202">
                  <c:v>0.92199748799872661</c:v>
                </c:pt>
                <c:pt idx="9203">
                  <c:v>-0.2691866328153889</c:v>
                </c:pt>
                <c:pt idx="9204">
                  <c:v>0.44513953106826254</c:v>
                </c:pt>
                <c:pt idx="9205">
                  <c:v>-10.582769240382088</c:v>
                </c:pt>
                <c:pt idx="9206">
                  <c:v>0.34686599663726442</c:v>
                </c:pt>
                <c:pt idx="9207">
                  <c:v>13.380911949563341</c:v>
                </c:pt>
                <c:pt idx="9208">
                  <c:v>13.380911949563341</c:v>
                </c:pt>
                <c:pt idx="9209">
                  <c:v>0.4088055455673289</c:v>
                </c:pt>
                <c:pt idx="9210">
                  <c:v>-13.526539992658154</c:v>
                </c:pt>
                <c:pt idx="9211">
                  <c:v>-0.68852408012063337</c:v>
                </c:pt>
                <c:pt idx="9212">
                  <c:v>0.32681031626710827</c:v>
                </c:pt>
                <c:pt idx="9213">
                  <c:v>1.3207746308715798</c:v>
                </c:pt>
                <c:pt idx="9214">
                  <c:v>0.60019701441631668</c:v>
                </c:pt>
                <c:pt idx="9215">
                  <c:v>5.5495112591703706E-2</c:v>
                </c:pt>
                <c:pt idx="9216">
                  <c:v>-14.287736424266425</c:v>
                </c:pt>
                <c:pt idx="9217">
                  <c:v>-6.3251556226137789E-2</c:v>
                </c:pt>
                <c:pt idx="9218">
                  <c:v>-10.059795091795101</c:v>
                </c:pt>
                <c:pt idx="9219">
                  <c:v>10.307200809140809</c:v>
                </c:pt>
                <c:pt idx="9220">
                  <c:v>-3.5932647240087016E-3</c:v>
                </c:pt>
                <c:pt idx="9221">
                  <c:v>-9.3822637581148367</c:v>
                </c:pt>
                <c:pt idx="9222">
                  <c:v>-10.866763767353351</c:v>
                </c:pt>
                <c:pt idx="9223">
                  <c:v>0.12167855658825247</c:v>
                </c:pt>
                <c:pt idx="9224">
                  <c:v>1.0931094043914817</c:v>
                </c:pt>
                <c:pt idx="9225">
                  <c:v>-1.1776856174710624</c:v>
                </c:pt>
                <c:pt idx="9226">
                  <c:v>-1.5579954531208871</c:v>
                </c:pt>
                <c:pt idx="9227">
                  <c:v>8.0242162374208235</c:v>
                </c:pt>
                <c:pt idx="9228">
                  <c:v>1.6575739932178639</c:v>
                </c:pt>
                <c:pt idx="9229">
                  <c:v>-3.461580085215874</c:v>
                </c:pt>
                <c:pt idx="9230">
                  <c:v>0.68490393859506282</c:v>
                </c:pt>
                <c:pt idx="9231">
                  <c:v>1.8703237531318555</c:v>
                </c:pt>
                <c:pt idx="9232">
                  <c:v>0.58496250072115619</c:v>
                </c:pt>
                <c:pt idx="9233">
                  <c:v>0.71271804791952886</c:v>
                </c:pt>
                <c:pt idx="9234">
                  <c:v>-0.23210254628190305</c:v>
                </c:pt>
                <c:pt idx="9235">
                  <c:v>1.9137153499469419</c:v>
                </c:pt>
                <c:pt idx="9236">
                  <c:v>-0.41503749927884381</c:v>
                </c:pt>
                <c:pt idx="9237">
                  <c:v>-0.73696559416620588</c:v>
                </c:pt>
                <c:pt idx="9238">
                  <c:v>-0.41503749927884381</c:v>
                </c:pt>
                <c:pt idx="9239">
                  <c:v>-0.42413970638609616</c:v>
                </c:pt>
                <c:pt idx="9240">
                  <c:v>0.35049724708413343</c:v>
                </c:pt>
                <c:pt idx="9241">
                  <c:v>0.13492958008610836</c:v>
                </c:pt>
                <c:pt idx="9242">
                  <c:v>1.2954558835261711</c:v>
                </c:pt>
                <c:pt idx="9243">
                  <c:v>12.146462606921792</c:v>
                </c:pt>
                <c:pt idx="9244">
                  <c:v>-1.6930681107610877</c:v>
                </c:pt>
                <c:pt idx="9245">
                  <c:v>-10.059344460824425</c:v>
                </c:pt>
                <c:pt idx="9246">
                  <c:v>0.3829630896142987</c:v>
                </c:pt>
                <c:pt idx="9247">
                  <c:v>7.400058144377647E-2</c:v>
                </c:pt>
                <c:pt idx="9248">
                  <c:v>3.2034265038149176E-16</c:v>
                </c:pt>
                <c:pt idx="9249">
                  <c:v>-0.16505924627049653</c:v>
                </c:pt>
                <c:pt idx="9250">
                  <c:v>0.49642582611949915</c:v>
                </c:pt>
                <c:pt idx="9251">
                  <c:v>-0.21698703831435714</c:v>
                </c:pt>
                <c:pt idx="9252">
                  <c:v>-0.62850392741441685</c:v>
                </c:pt>
                <c:pt idx="9253">
                  <c:v>0.28867628909097731</c:v>
                </c:pt>
                <c:pt idx="9254">
                  <c:v>12.598130062326126</c:v>
                </c:pt>
                <c:pt idx="9255">
                  <c:v>-8.3837042924740537</c:v>
                </c:pt>
                <c:pt idx="9256">
                  <c:v>8.6462586799900301</c:v>
                </c:pt>
                <c:pt idx="9257">
                  <c:v>-9.8672787397096631</c:v>
                </c:pt>
                <c:pt idx="9258">
                  <c:v>0.48494600895519668</c:v>
                </c:pt>
                <c:pt idx="9259">
                  <c:v>-0.16992500144231246</c:v>
                </c:pt>
                <c:pt idx="9260">
                  <c:v>0.12553088208385882</c:v>
                </c:pt>
                <c:pt idx="9261">
                  <c:v>-10.518325307690866</c:v>
                </c:pt>
                <c:pt idx="9262">
                  <c:v>-6.5588341627576707E-2</c:v>
                </c:pt>
                <c:pt idx="9263">
                  <c:v>-11.381002109550927</c:v>
                </c:pt>
                <c:pt idx="9264">
                  <c:v>0.17508670655809139</c:v>
                </c:pt>
                <c:pt idx="9265">
                  <c:v>1.1292830169449661</c:v>
                </c:pt>
                <c:pt idx="9266">
                  <c:v>-0.44305187544844055</c:v>
                </c:pt>
                <c:pt idx="9267">
                  <c:v>-0.69638378338957929</c:v>
                </c:pt>
                <c:pt idx="9268">
                  <c:v>-1.0660891904577723</c:v>
                </c:pt>
                <c:pt idx="9269">
                  <c:v>-11.059344460824425</c:v>
                </c:pt>
                <c:pt idx="9270">
                  <c:v>-12.287904726065419</c:v>
                </c:pt>
                <c:pt idx="9271">
                  <c:v>6.0732489820306386</c:v>
                </c:pt>
                <c:pt idx="9272">
                  <c:v>-10.228818690495881</c:v>
                </c:pt>
                <c:pt idx="9273">
                  <c:v>-7.0660891904577721</c:v>
                </c:pt>
                <c:pt idx="9274">
                  <c:v>12.10339709935112</c:v>
                </c:pt>
                <c:pt idx="9275">
                  <c:v>-12.745394216236786</c:v>
                </c:pt>
                <c:pt idx="9276">
                  <c:v>-2.6112840319131397E-2</c:v>
                </c:pt>
                <c:pt idx="9277">
                  <c:v>-2.9077232864423853E-2</c:v>
                </c:pt>
                <c:pt idx="9278">
                  <c:v>-0.18442457113742744</c:v>
                </c:pt>
                <c:pt idx="9279">
                  <c:v>0.13981163114260825</c:v>
                </c:pt>
                <c:pt idx="9280">
                  <c:v>-4.376559186842946E-2</c:v>
                </c:pt>
                <c:pt idx="9281">
                  <c:v>-9.4478716841641802E-2</c:v>
                </c:pt>
                <c:pt idx="9282">
                  <c:v>-7.5187496394219094E-2</c:v>
                </c:pt>
                <c:pt idx="9283">
                  <c:v>-4.6364101207190507E-3</c:v>
                </c:pt>
                <c:pt idx="9284">
                  <c:v>-7.3393258748683382E-2</c:v>
                </c:pt>
                <c:pt idx="9285">
                  <c:v>-0.14470501145303544</c:v>
                </c:pt>
                <c:pt idx="9286">
                  <c:v>4.1634488707963789E-2</c:v>
                </c:pt>
                <c:pt idx="9287">
                  <c:v>-9.5208306411117952E-2</c:v>
                </c:pt>
                <c:pt idx="9288">
                  <c:v>-0.23070768954845183</c:v>
                </c:pt>
                <c:pt idx="9289">
                  <c:v>0.21011409155801097</c:v>
                </c:pt>
                <c:pt idx="9290">
                  <c:v>-0.48423500963786981</c:v>
                </c:pt>
                <c:pt idx="9291">
                  <c:v>0</c:v>
                </c:pt>
                <c:pt idx="9292">
                  <c:v>-9.4859186341441165E-2</c:v>
                </c:pt>
                <c:pt idx="9293">
                  <c:v>6.6813352349806399E-2</c:v>
                </c:pt>
                <c:pt idx="9294">
                  <c:v>0</c:v>
                </c:pt>
                <c:pt idx="9295">
                  <c:v>-0.12659756977821213</c:v>
                </c:pt>
                <c:pt idx="9296">
                  <c:v>0.65896308216493304</c:v>
                </c:pt>
                <c:pt idx="9297">
                  <c:v>-0.12382858685285836</c:v>
                </c:pt>
                <c:pt idx="9298">
                  <c:v>-0.16227142889887697</c:v>
                </c:pt>
                <c:pt idx="9299">
                  <c:v>-0.16025252675636836</c:v>
                </c:pt>
                <c:pt idx="9300">
                  <c:v>0.31526436460635154</c:v>
                </c:pt>
                <c:pt idx="9301">
                  <c:v>-6.7891656626391621E-3</c:v>
                </c:pt>
                <c:pt idx="9302">
                  <c:v>-8.4392187290372248E-2</c:v>
                </c:pt>
                <c:pt idx="9303">
                  <c:v>-6.6342494828695822E-2</c:v>
                </c:pt>
                <c:pt idx="9304">
                  <c:v>-0.28355980316519241</c:v>
                </c:pt>
                <c:pt idx="9305">
                  <c:v>5.3905213485372638E-2</c:v>
                </c:pt>
                <c:pt idx="9306">
                  <c:v>0.10187961401921306</c:v>
                </c:pt>
                <c:pt idx="9307">
                  <c:v>-1.6873818564396053E-2</c:v>
                </c:pt>
                <c:pt idx="9308">
                  <c:v>0.68299458368168275</c:v>
                </c:pt>
                <c:pt idx="9309">
                  <c:v>-0.14712687265609356</c:v>
                </c:pt>
                <c:pt idx="9310">
                  <c:v>6.7462967778738878E-2</c:v>
                </c:pt>
                <c:pt idx="9311">
                  <c:v>-1.814734671025936E-2</c:v>
                </c:pt>
                <c:pt idx="9312">
                  <c:v>-0.20645087746742652</c:v>
                </c:pt>
                <c:pt idx="9313">
                  <c:v>-0.50601115932633411</c:v>
                </c:pt>
                <c:pt idx="9314">
                  <c:v>0.10691520391651189</c:v>
                </c:pt>
                <c:pt idx="9315">
                  <c:v>2.6092100469678332</c:v>
                </c:pt>
                <c:pt idx="9316">
                  <c:v>1.1390640377375516</c:v>
                </c:pt>
                <c:pt idx="9317">
                  <c:v>3.813512888677098E-2</c:v>
                </c:pt>
                <c:pt idx="9318">
                  <c:v>-0.24100809950379515</c:v>
                </c:pt>
                <c:pt idx="9319">
                  <c:v>0.41383874969521822</c:v>
                </c:pt>
                <c:pt idx="9320">
                  <c:v>-0.58921197372251388</c:v>
                </c:pt>
                <c:pt idx="9321">
                  <c:v>-0.82312223791592087</c:v>
                </c:pt>
                <c:pt idx="9322">
                  <c:v>-8.0606959316875546</c:v>
                </c:pt>
                <c:pt idx="9323">
                  <c:v>9.0454950945503598E-2</c:v>
                </c:pt>
                <c:pt idx="9324">
                  <c:v>0.31567588557502352</c:v>
                </c:pt>
                <c:pt idx="9325">
                  <c:v>0.16646114613874077</c:v>
                </c:pt>
                <c:pt idx="9326">
                  <c:v>-2.2474767416727293</c:v>
                </c:pt>
                <c:pt idx="9327">
                  <c:v>-0.32180791536787146</c:v>
                </c:pt>
                <c:pt idx="9328">
                  <c:v>-12.344388385403166</c:v>
                </c:pt>
                <c:pt idx="9329">
                  <c:v>-7.6486571760385464</c:v>
                </c:pt>
                <c:pt idx="9330">
                  <c:v>-7.0660891904577721</c:v>
                </c:pt>
                <c:pt idx="9331">
                  <c:v>-0.99284020842713405</c:v>
                </c:pt>
                <c:pt idx="9332">
                  <c:v>-1.2072832300574972E-2</c:v>
                </c:pt>
                <c:pt idx="9333">
                  <c:v>0.6391182707680616</c:v>
                </c:pt>
                <c:pt idx="9334">
                  <c:v>0.58761695416713378</c:v>
                </c:pt>
                <c:pt idx="9335">
                  <c:v>-1.556393348524385</c:v>
                </c:pt>
                <c:pt idx="9336">
                  <c:v>-0.80030016452365371</c:v>
                </c:pt>
                <c:pt idx="9337">
                  <c:v>-0.45667786728835696</c:v>
                </c:pt>
                <c:pt idx="9338">
                  <c:v>-8.0624959257337636</c:v>
                </c:pt>
                <c:pt idx="9339">
                  <c:v>0.67318968373289145</c:v>
                </c:pt>
                <c:pt idx="9340">
                  <c:v>-0.1816068064899479</c:v>
                </c:pt>
                <c:pt idx="9341">
                  <c:v>-1.5384580606320386</c:v>
                </c:pt>
                <c:pt idx="9342">
                  <c:v>13.459815807989591</c:v>
                </c:pt>
                <c:pt idx="9343">
                  <c:v>11.982518300421887</c:v>
                </c:pt>
                <c:pt idx="9344">
                  <c:v>-0.7332134593050984</c:v>
                </c:pt>
                <c:pt idx="9345">
                  <c:v>-8.0588936890535692</c:v>
                </c:pt>
                <c:pt idx="9346">
                  <c:v>-5.0874628412503391</c:v>
                </c:pt>
                <c:pt idx="9347">
                  <c:v>-0.50344346929590011</c:v>
                </c:pt>
                <c:pt idx="9348">
                  <c:v>-7.2603748956839909E-2</c:v>
                </c:pt>
                <c:pt idx="9349">
                  <c:v>1.3479233034203069</c:v>
                </c:pt>
                <c:pt idx="9350">
                  <c:v>-0.87446911791614124</c:v>
                </c:pt>
                <c:pt idx="9351">
                  <c:v>-4.1820175694627058E-2</c:v>
                </c:pt>
                <c:pt idx="9352">
                  <c:v>0.19794463626887823</c:v>
                </c:pt>
                <c:pt idx="9353">
                  <c:v>-0.77657745006506274</c:v>
                </c:pt>
                <c:pt idx="9354">
                  <c:v>-0.28010791919273514</c:v>
                </c:pt>
                <c:pt idx="9355">
                  <c:v>-1.9792002205637356</c:v>
                </c:pt>
                <c:pt idx="9356">
                  <c:v>-0.15200309344504978</c:v>
                </c:pt>
                <c:pt idx="9357">
                  <c:v>6.5588341627576582E-2</c:v>
                </c:pt>
                <c:pt idx="9358">
                  <c:v>-0.111968431642797</c:v>
                </c:pt>
                <c:pt idx="9359">
                  <c:v>-0.6775376725418637</c:v>
                </c:pt>
                <c:pt idx="9360">
                  <c:v>-0.41503749927884404</c:v>
                </c:pt>
                <c:pt idx="9361">
                  <c:v>0.13620438359831105</c:v>
                </c:pt>
                <c:pt idx="9362">
                  <c:v>-0.30620763676559604</c:v>
                </c:pt>
                <c:pt idx="9363">
                  <c:v>3.8073549220576037</c:v>
                </c:pt>
                <c:pt idx="9364">
                  <c:v>1.5077946401986961</c:v>
                </c:pt>
                <c:pt idx="9365">
                  <c:v>0.69259401674165832</c:v>
                </c:pt>
                <c:pt idx="9366">
                  <c:v>9.8667637673533513</c:v>
                </c:pt>
                <c:pt idx="9367">
                  <c:v>-0.73696559416620622</c:v>
                </c:pt>
                <c:pt idx="9368">
                  <c:v>9.9667457608995313</c:v>
                </c:pt>
                <c:pt idx="9369">
                  <c:v>-0.10060394093840574</c:v>
                </c:pt>
                <c:pt idx="9370">
                  <c:v>-0.67566941489733323</c:v>
                </c:pt>
                <c:pt idx="9371">
                  <c:v>-3.0616022496684407</c:v>
                </c:pt>
                <c:pt idx="9372">
                  <c:v>0.27910127067586937</c:v>
                </c:pt>
                <c:pt idx="9373">
                  <c:v>7.0660891904577738</c:v>
                </c:pt>
                <c:pt idx="9374">
                  <c:v>-1.7417665804300273</c:v>
                </c:pt>
                <c:pt idx="9375">
                  <c:v>-0.90046432644908558</c:v>
                </c:pt>
                <c:pt idx="9376">
                  <c:v>0.38187063534364446</c:v>
                </c:pt>
                <c:pt idx="9377">
                  <c:v>3.2034265038149176E-16</c:v>
                </c:pt>
                <c:pt idx="9378">
                  <c:v>8.0624959257337636</c:v>
                </c:pt>
                <c:pt idx="9379">
                  <c:v>2.1096244911744981</c:v>
                </c:pt>
                <c:pt idx="9380">
                  <c:v>-3.312939311660108</c:v>
                </c:pt>
                <c:pt idx="9381">
                  <c:v>1.3785116232537298</c:v>
                </c:pt>
                <c:pt idx="9382">
                  <c:v>-3.5800721427846786E-2</c:v>
                </c:pt>
                <c:pt idx="9383">
                  <c:v>-0.37736708131278895</c:v>
                </c:pt>
                <c:pt idx="9384">
                  <c:v>-5.9228321394775394</c:v>
                </c:pt>
                <c:pt idx="9385">
                  <c:v>7.0660891904577738</c:v>
                </c:pt>
                <c:pt idx="9386">
                  <c:v>4.8909600480946197E-2</c:v>
                </c:pt>
                <c:pt idx="9387">
                  <c:v>-0.83650126771712052</c:v>
                </c:pt>
                <c:pt idx="9388">
                  <c:v>-8.2304207950923836</c:v>
                </c:pt>
                <c:pt idx="9389">
                  <c:v>6.4429434958487288</c:v>
                </c:pt>
                <c:pt idx="9390">
                  <c:v>-0.23619822086147826</c:v>
                </c:pt>
                <c:pt idx="9391">
                  <c:v>-0.64873841115447106</c:v>
                </c:pt>
                <c:pt idx="9392">
                  <c:v>9.2304207950923818</c:v>
                </c:pt>
                <c:pt idx="9393">
                  <c:v>0.14543043952156368</c:v>
                </c:pt>
                <c:pt idx="9394">
                  <c:v>5.9609489138155662E-2</c:v>
                </c:pt>
                <c:pt idx="9395">
                  <c:v>0.47732177753318666</c:v>
                </c:pt>
                <c:pt idx="9396">
                  <c:v>-8.8683081332894673</c:v>
                </c:pt>
                <c:pt idx="9397">
                  <c:v>1.4646775964401261E-2</c:v>
                </c:pt>
                <c:pt idx="9398">
                  <c:v>0.10350457575385998</c:v>
                </c:pt>
                <c:pt idx="9399">
                  <c:v>4.0435899925766343E-2</c:v>
                </c:pt>
                <c:pt idx="9400">
                  <c:v>-4.0517135287724111E-2</c:v>
                </c:pt>
                <c:pt idx="9401">
                  <c:v>-0.25165213739725584</c:v>
                </c:pt>
                <c:pt idx="9402">
                  <c:v>0.40209844357134567</c:v>
                </c:pt>
                <c:pt idx="9403">
                  <c:v>-0.16992500144231226</c:v>
                </c:pt>
                <c:pt idx="9404">
                  <c:v>-8.6462586799900301</c:v>
                </c:pt>
                <c:pt idx="9405">
                  <c:v>-0.92527825131256936</c:v>
                </c:pt>
                <c:pt idx="9406">
                  <c:v>0.50206056151620926</c:v>
                </c:pt>
                <c:pt idx="9407">
                  <c:v>0.92563878987270809</c:v>
                </c:pt>
                <c:pt idx="9408">
                  <c:v>-0.27417496343899428</c:v>
                </c:pt>
                <c:pt idx="9409">
                  <c:v>-1.2085519628874177</c:v>
                </c:pt>
                <c:pt idx="9410">
                  <c:v>-8.6450579349844769</c:v>
                </c:pt>
                <c:pt idx="9411">
                  <c:v>0.38332863955150565</c:v>
                </c:pt>
                <c:pt idx="9412">
                  <c:v>2.2096483112465548</c:v>
                </c:pt>
                <c:pt idx="9413">
                  <c:v>-2.9526942852216433</c:v>
                </c:pt>
                <c:pt idx="9414">
                  <c:v>10.759610821875045</c:v>
                </c:pt>
                <c:pt idx="9415">
                  <c:v>-0.24792276782727588</c:v>
                </c:pt>
                <c:pt idx="9416">
                  <c:v>11.087462841250339</c:v>
                </c:pt>
                <c:pt idx="9417">
                  <c:v>7.6486571760385464</c:v>
                </c:pt>
                <c:pt idx="9418">
                  <c:v>-0.91713714683478365</c:v>
                </c:pt>
                <c:pt idx="9419">
                  <c:v>-1.9094877070945577</c:v>
                </c:pt>
                <c:pt idx="9420">
                  <c:v>1.3451354860486875</c:v>
                </c:pt>
                <c:pt idx="9421">
                  <c:v>-0.85292593768572511</c:v>
                </c:pt>
                <c:pt idx="9422">
                  <c:v>-0.21412480535284714</c:v>
                </c:pt>
                <c:pt idx="9423">
                  <c:v>4.4394119358453436E-2</c:v>
                </c:pt>
                <c:pt idx="9424">
                  <c:v>-3.6115961250118907E-2</c:v>
                </c:pt>
                <c:pt idx="9425">
                  <c:v>0.43466630602777651</c:v>
                </c:pt>
                <c:pt idx="9426">
                  <c:v>0.28531132612062826</c:v>
                </c:pt>
                <c:pt idx="9427">
                  <c:v>-0.41503749927884381</c:v>
                </c:pt>
                <c:pt idx="9428">
                  <c:v>0.15797297029426416</c:v>
                </c:pt>
                <c:pt idx="9429">
                  <c:v>-0.65450343397423305</c:v>
                </c:pt>
                <c:pt idx="9430">
                  <c:v>0.75207248655641445</c:v>
                </c:pt>
                <c:pt idx="9431">
                  <c:v>-0.99845563406388294</c:v>
                </c:pt>
                <c:pt idx="9432">
                  <c:v>1.5801615144573351</c:v>
                </c:pt>
                <c:pt idx="9433">
                  <c:v>0.35614381022527558</c:v>
                </c:pt>
                <c:pt idx="9434">
                  <c:v>-4.4108318815790595</c:v>
                </c:pt>
                <c:pt idx="9435">
                  <c:v>-6.433464175212375E-2</c:v>
                </c:pt>
                <c:pt idx="9436">
                  <c:v>-10.381182412624446</c:v>
                </c:pt>
                <c:pt idx="9437">
                  <c:v>1.3161745676570649</c:v>
                </c:pt>
                <c:pt idx="9438">
                  <c:v>-1.5405683813627029</c:v>
                </c:pt>
                <c:pt idx="9439">
                  <c:v>10.229219383469125</c:v>
                </c:pt>
                <c:pt idx="9440">
                  <c:v>0</c:v>
                </c:pt>
                <c:pt idx="9441">
                  <c:v>0.38453038476125884</c:v>
                </c:pt>
                <c:pt idx="9442">
                  <c:v>-5.243740776427928</c:v>
                </c:pt>
                <c:pt idx="9443">
                  <c:v>0.14450358345105049</c:v>
                </c:pt>
                <c:pt idx="9444">
                  <c:v>-8.2913736313911454E-3</c:v>
                </c:pt>
                <c:pt idx="9445">
                  <c:v>2.8930160979552935</c:v>
                </c:pt>
                <c:pt idx="9446">
                  <c:v>-0.5257845647863828</c:v>
                </c:pt>
                <c:pt idx="9447">
                  <c:v>-2.8461514377508403</c:v>
                </c:pt>
                <c:pt idx="9448">
                  <c:v>0.70999854656593675</c:v>
                </c:pt>
                <c:pt idx="9449">
                  <c:v>-0.20881401483590745</c:v>
                </c:pt>
                <c:pt idx="9450">
                  <c:v>8.9473934245676912</c:v>
                </c:pt>
                <c:pt idx="9451">
                  <c:v>0.24691474047051698</c:v>
                </c:pt>
                <c:pt idx="9452">
                  <c:v>0.3166723694358673</c:v>
                </c:pt>
                <c:pt idx="9453">
                  <c:v>9.6444571875092606</c:v>
                </c:pt>
                <c:pt idx="9454">
                  <c:v>0.12709681628827715</c:v>
                </c:pt>
                <c:pt idx="9455">
                  <c:v>0.43097904314786534</c:v>
                </c:pt>
                <c:pt idx="9456">
                  <c:v>-0.17615695515382671</c:v>
                </c:pt>
                <c:pt idx="9457">
                  <c:v>-6.208250877085688E-2</c:v>
                </c:pt>
                <c:pt idx="9458">
                  <c:v>1.094337768658179E-2</c:v>
                </c:pt>
                <c:pt idx="9459">
                  <c:v>-1.2012582082471042</c:v>
                </c:pt>
                <c:pt idx="9460">
                  <c:v>-3.8474147814635179E-2</c:v>
                </c:pt>
                <c:pt idx="9461">
                  <c:v>4.4394119358453436E-2</c:v>
                </c:pt>
                <c:pt idx="9462">
                  <c:v>-10.583082767502933</c:v>
                </c:pt>
                <c:pt idx="9463">
                  <c:v>1.1834021361432041</c:v>
                </c:pt>
                <c:pt idx="9464">
                  <c:v>-0.10128333583718171</c:v>
                </c:pt>
                <c:pt idx="9465">
                  <c:v>-0.21254463538010077</c:v>
                </c:pt>
                <c:pt idx="9466">
                  <c:v>1.7565872742898669E-2</c:v>
                </c:pt>
                <c:pt idx="9467">
                  <c:v>-0.17333160288556176</c:v>
                </c:pt>
                <c:pt idx="9468">
                  <c:v>0.48849966121986504</c:v>
                </c:pt>
                <c:pt idx="9469">
                  <c:v>0.73289592985715923</c:v>
                </c:pt>
                <c:pt idx="9470">
                  <c:v>0.78756455629759703</c:v>
                </c:pt>
                <c:pt idx="9471">
                  <c:v>0.49044151035686057</c:v>
                </c:pt>
                <c:pt idx="9472">
                  <c:v>0.89282719496845864</c:v>
                </c:pt>
                <c:pt idx="9473">
                  <c:v>7.9230326979352478E-2</c:v>
                </c:pt>
                <c:pt idx="9474">
                  <c:v>-1.440534359215401E-3</c:v>
                </c:pt>
                <c:pt idx="9475">
                  <c:v>0.50248030323720716</c:v>
                </c:pt>
                <c:pt idx="9476">
                  <c:v>0.73696559416620622</c:v>
                </c:pt>
                <c:pt idx="9477">
                  <c:v>-2.2324546671454164E-2</c:v>
                </c:pt>
                <c:pt idx="9478">
                  <c:v>0.14937762403822671</c:v>
                </c:pt>
                <c:pt idx="9479">
                  <c:v>-0.88760217551203624</c:v>
                </c:pt>
                <c:pt idx="9480">
                  <c:v>-0.47870164556761402</c:v>
                </c:pt>
                <c:pt idx="9481">
                  <c:v>0.81942775435817916</c:v>
                </c:pt>
                <c:pt idx="9482">
                  <c:v>-2.0464102559715577E-2</c:v>
                </c:pt>
                <c:pt idx="9483">
                  <c:v>0.58016948953225655</c:v>
                </c:pt>
                <c:pt idx="9484">
                  <c:v>0.30647152242680614</c:v>
                </c:pt>
                <c:pt idx="9485">
                  <c:v>-10.917123403264748</c:v>
                </c:pt>
                <c:pt idx="9486">
                  <c:v>-0.998198507519231</c:v>
                </c:pt>
                <c:pt idx="9487">
                  <c:v>-15.162207728046056</c:v>
                </c:pt>
                <c:pt idx="9488">
                  <c:v>0.23763613339965861</c:v>
                </c:pt>
                <c:pt idx="9489">
                  <c:v>-0.65764695462263933</c:v>
                </c:pt>
                <c:pt idx="9490">
                  <c:v>-0.2262094654948231</c:v>
                </c:pt>
                <c:pt idx="9491">
                  <c:v>0.15970261827594709</c:v>
                </c:pt>
                <c:pt idx="9492">
                  <c:v>-5.511346406228175E-2</c:v>
                </c:pt>
                <c:pt idx="9493">
                  <c:v>9.0197808971578142E-2</c:v>
                </c:pt>
                <c:pt idx="9494">
                  <c:v>0.39104566806595525</c:v>
                </c:pt>
                <c:pt idx="9495">
                  <c:v>-0.12228744335491498</c:v>
                </c:pt>
                <c:pt idx="9496">
                  <c:v>0.27915407119707086</c:v>
                </c:pt>
                <c:pt idx="9497">
                  <c:v>0.21244961808886934</c:v>
                </c:pt>
                <c:pt idx="9498">
                  <c:v>0.13784953527357174</c:v>
                </c:pt>
                <c:pt idx="9499">
                  <c:v>-0.22555970041513101</c:v>
                </c:pt>
                <c:pt idx="9500">
                  <c:v>0.40798274174489368</c:v>
                </c:pt>
                <c:pt idx="9501">
                  <c:v>-1.0815298854965982</c:v>
                </c:pt>
                <c:pt idx="9502">
                  <c:v>1.6545034339742335</c:v>
                </c:pt>
                <c:pt idx="9503">
                  <c:v>-1.9991475187466114E-2</c:v>
                </c:pt>
                <c:pt idx="9504">
                  <c:v>-0.36257007938470825</c:v>
                </c:pt>
                <c:pt idx="9505">
                  <c:v>0.33191986654452382</c:v>
                </c:pt>
                <c:pt idx="9506">
                  <c:v>0.31513892922472325</c:v>
                </c:pt>
                <c:pt idx="9507">
                  <c:v>0.10691520391651219</c:v>
                </c:pt>
                <c:pt idx="9508">
                  <c:v>-1.0822879111379671</c:v>
                </c:pt>
                <c:pt idx="9509">
                  <c:v>-0.35363695461470046</c:v>
                </c:pt>
                <c:pt idx="9510">
                  <c:v>0.76840731287974728</c:v>
                </c:pt>
                <c:pt idx="9511">
                  <c:v>0.24587385467561085</c:v>
                </c:pt>
                <c:pt idx="9512">
                  <c:v>0.25153876699596411</c:v>
                </c:pt>
                <c:pt idx="9513">
                  <c:v>-0.27712923571958059</c:v>
                </c:pt>
                <c:pt idx="9514">
                  <c:v>-0.548304030142308</c:v>
                </c:pt>
                <c:pt idx="9515">
                  <c:v>9.7604427459966399</c:v>
                </c:pt>
                <c:pt idx="9516">
                  <c:v>-13.468369487109527</c:v>
                </c:pt>
                <c:pt idx="9517">
                  <c:v>-0.2326607567902754</c:v>
                </c:pt>
                <c:pt idx="9518">
                  <c:v>-0.41383874969521833</c:v>
                </c:pt>
                <c:pt idx="9519">
                  <c:v>0.94877467664482706</c:v>
                </c:pt>
                <c:pt idx="9520">
                  <c:v>7.1553261025033774E-2</c:v>
                </c:pt>
                <c:pt idx="9521">
                  <c:v>-2.6952964148651328</c:v>
                </c:pt>
                <c:pt idx="9522">
                  <c:v>-10.759610821875045</c:v>
                </c:pt>
                <c:pt idx="9523">
                  <c:v>0.40329894793874499</c:v>
                </c:pt>
                <c:pt idx="9524">
                  <c:v>6.0732489820306386</c:v>
                </c:pt>
                <c:pt idx="9525">
                  <c:v>0.99879925499444855</c:v>
                </c:pt>
                <c:pt idx="9526">
                  <c:v>8.0606959316875546</c:v>
                </c:pt>
                <c:pt idx="9527">
                  <c:v>-1.3207303405297404</c:v>
                </c:pt>
                <c:pt idx="9528">
                  <c:v>-10.759888183221834</c:v>
                </c:pt>
                <c:pt idx="9529">
                  <c:v>-5.7548875021634682</c:v>
                </c:pt>
                <c:pt idx="9530">
                  <c:v>-0.3546648812993623</c:v>
                </c:pt>
                <c:pt idx="9531">
                  <c:v>-10.814048332230835</c:v>
                </c:pt>
                <c:pt idx="9532">
                  <c:v>-7.0660891904577721</c:v>
                </c:pt>
                <c:pt idx="9533">
                  <c:v>-7.0660891904577721</c:v>
                </c:pt>
                <c:pt idx="9534">
                  <c:v>-10.966024713800364</c:v>
                </c:pt>
                <c:pt idx="9535">
                  <c:v>-7.0660891904577721</c:v>
                </c:pt>
                <c:pt idx="9536">
                  <c:v>0.44353451852687881</c:v>
                </c:pt>
                <c:pt idx="9537">
                  <c:v>-5.0874628412503391</c:v>
                </c:pt>
                <c:pt idx="9538">
                  <c:v>5.6426544445649718</c:v>
                </c:pt>
                <c:pt idx="9539">
                  <c:v>-9.2304207950923818</c:v>
                </c:pt>
                <c:pt idx="9540">
                  <c:v>11.840384550711667</c:v>
                </c:pt>
                <c:pt idx="9541">
                  <c:v>8.5894572552354512E-2</c:v>
                </c:pt>
                <c:pt idx="9542">
                  <c:v>8.5575731706073993E-2</c:v>
                </c:pt>
                <c:pt idx="9543">
                  <c:v>3.6926568998357411E-2</c:v>
                </c:pt>
                <c:pt idx="9544">
                  <c:v>-0.60432782558808729</c:v>
                </c:pt>
                <c:pt idx="9545">
                  <c:v>1.3219280948873626</c:v>
                </c:pt>
                <c:pt idx="9546">
                  <c:v>-0.61470984411520813</c:v>
                </c:pt>
                <c:pt idx="9547">
                  <c:v>-0.73504711643550669</c:v>
                </c:pt>
                <c:pt idx="9548">
                  <c:v>1.1926450779423958</c:v>
                </c:pt>
                <c:pt idx="9549">
                  <c:v>-0.11808606992269463</c:v>
                </c:pt>
                <c:pt idx="9550">
                  <c:v>8.7462841250339401E-2</c:v>
                </c:pt>
                <c:pt idx="9551">
                  <c:v>-0.14130009183801395</c:v>
                </c:pt>
                <c:pt idx="9552">
                  <c:v>-0.85973574301171607</c:v>
                </c:pt>
                <c:pt idx="9553">
                  <c:v>0.5501970825604795</c:v>
                </c:pt>
                <c:pt idx="9554">
                  <c:v>0.39496121200629447</c:v>
                </c:pt>
                <c:pt idx="9555">
                  <c:v>1.1375035237499351</c:v>
                </c:pt>
                <c:pt idx="9556">
                  <c:v>2.2269163841032627E-2</c:v>
                </c:pt>
                <c:pt idx="9557">
                  <c:v>0.48215169513738049</c:v>
                </c:pt>
                <c:pt idx="9558">
                  <c:v>-2.0219783690954944</c:v>
                </c:pt>
                <c:pt idx="9559">
                  <c:v>0.40987579416306491</c:v>
                </c:pt>
                <c:pt idx="9560">
                  <c:v>0.25789110255783437</c:v>
                </c:pt>
                <c:pt idx="9561">
                  <c:v>-0.20704445700301191</c:v>
                </c:pt>
                <c:pt idx="9562">
                  <c:v>-0.83803252033660702</c:v>
                </c:pt>
                <c:pt idx="9563">
                  <c:v>1.0395283641866373</c:v>
                </c:pt>
                <c:pt idx="9564">
                  <c:v>-1.4213859219700965E-2</c:v>
                </c:pt>
                <c:pt idx="9565">
                  <c:v>0.16550894800488167</c:v>
                </c:pt>
                <c:pt idx="9566">
                  <c:v>-0.20645087746742632</c:v>
                </c:pt>
                <c:pt idx="9567">
                  <c:v>-0.33120590847537307</c:v>
                </c:pt>
                <c:pt idx="9568">
                  <c:v>1.147753620443692</c:v>
                </c:pt>
                <c:pt idx="9569">
                  <c:v>0.21530567535356784</c:v>
                </c:pt>
                <c:pt idx="9570">
                  <c:v>8.8672787397096631</c:v>
                </c:pt>
                <c:pt idx="9571">
                  <c:v>-1.1154772174199363</c:v>
                </c:pt>
                <c:pt idx="9572">
                  <c:v>-0.24507076031368402</c:v>
                </c:pt>
                <c:pt idx="9573">
                  <c:v>1.2584533789471823</c:v>
                </c:pt>
                <c:pt idx="9574">
                  <c:v>-5.5647846187835261</c:v>
                </c:pt>
                <c:pt idx="9575">
                  <c:v>-0.5516424275211298</c:v>
                </c:pt>
                <c:pt idx="9576">
                  <c:v>10.059344460824425</c:v>
                </c:pt>
                <c:pt idx="9577">
                  <c:v>-11.451382851019591</c:v>
                </c:pt>
                <c:pt idx="9578">
                  <c:v>-0.46428101829869273</c:v>
                </c:pt>
                <c:pt idx="9579">
                  <c:v>-1.3468027635263913</c:v>
                </c:pt>
                <c:pt idx="9580">
                  <c:v>-0.16463070177279962</c:v>
                </c:pt>
                <c:pt idx="9581">
                  <c:v>1.6621632927568741</c:v>
                </c:pt>
                <c:pt idx="9582">
                  <c:v>0.8624964762500652</c:v>
                </c:pt>
                <c:pt idx="9583">
                  <c:v>6.0541541935050874E-2</c:v>
                </c:pt>
                <c:pt idx="9584">
                  <c:v>0.61508248909749197</c:v>
                </c:pt>
                <c:pt idx="9585">
                  <c:v>-0.68965987938784923</c:v>
                </c:pt>
                <c:pt idx="9586">
                  <c:v>9.0606959316875546</c:v>
                </c:pt>
                <c:pt idx="9587">
                  <c:v>4.2631846787406413</c:v>
                </c:pt>
                <c:pt idx="9588">
                  <c:v>0.56012674764838566</c:v>
                </c:pt>
                <c:pt idx="9589">
                  <c:v>0.29176612437711008</c:v>
                </c:pt>
                <c:pt idx="9590">
                  <c:v>1.2439255828860891</c:v>
                </c:pt>
                <c:pt idx="9591">
                  <c:v>-0.18544558677869061</c:v>
                </c:pt>
                <c:pt idx="9592">
                  <c:v>8.8683081332894673</c:v>
                </c:pt>
                <c:pt idx="9593">
                  <c:v>2.0301619705102527</c:v>
                </c:pt>
                <c:pt idx="9594">
                  <c:v>5.5647846187835261</c:v>
                </c:pt>
                <c:pt idx="9595">
                  <c:v>-2.2344652536370231</c:v>
                </c:pt>
                <c:pt idx="9596">
                  <c:v>-7.0660891904577721</c:v>
                </c:pt>
                <c:pt idx="9597">
                  <c:v>-13.468369487109527</c:v>
                </c:pt>
                <c:pt idx="9598">
                  <c:v>0.99759750978469552</c:v>
                </c:pt>
                <c:pt idx="9599">
                  <c:v>0.13750352374993532</c:v>
                </c:pt>
                <c:pt idx="9600">
                  <c:v>-0.77674980169501096</c:v>
                </c:pt>
                <c:pt idx="9601">
                  <c:v>1.6674246609131294</c:v>
                </c:pt>
                <c:pt idx="9602">
                  <c:v>-7.0624959257337645</c:v>
                </c:pt>
                <c:pt idx="9603">
                  <c:v>0.58046110848621535</c:v>
                </c:pt>
                <c:pt idx="9604">
                  <c:v>-7.0660891904577721</c:v>
                </c:pt>
                <c:pt idx="9605">
                  <c:v>-1.7935491225325739</c:v>
                </c:pt>
                <c:pt idx="9606">
                  <c:v>0.32650082467718644</c:v>
                </c:pt>
                <c:pt idx="9607">
                  <c:v>-10.966265102877133</c:v>
                </c:pt>
                <c:pt idx="9608">
                  <c:v>7.0660891904577721</c:v>
                </c:pt>
                <c:pt idx="9609">
                  <c:v>-0.19525629139893369</c:v>
                </c:pt>
                <c:pt idx="9610">
                  <c:v>10.059795091795101</c:v>
                </c:pt>
                <c:pt idx="9611">
                  <c:v>4.0628585954043093</c:v>
                </c:pt>
                <c:pt idx="9612">
                  <c:v>-1.4266254735540558</c:v>
                </c:pt>
                <c:pt idx="9613">
                  <c:v>-8.1388326840655001E-2</c:v>
                </c:pt>
                <c:pt idx="9614">
                  <c:v>-0.92910416359903658</c:v>
                </c:pt>
                <c:pt idx="9615">
                  <c:v>0.69043717027845297</c:v>
                </c:pt>
                <c:pt idx="9616">
                  <c:v>9.9662651028771325</c:v>
                </c:pt>
                <c:pt idx="9617">
                  <c:v>-3.6789386489301701</c:v>
                </c:pt>
                <c:pt idx="9618">
                  <c:v>2.5061070800099166</c:v>
                </c:pt>
                <c:pt idx="9619">
                  <c:v>-5.0283130882740847</c:v>
                </c:pt>
                <c:pt idx="9620">
                  <c:v>6.3625209778657377E-2</c:v>
                </c:pt>
                <c:pt idx="9621">
                  <c:v>-2.6438561897747244</c:v>
                </c:pt>
                <c:pt idx="9622">
                  <c:v>-6.4393827153269498</c:v>
                </c:pt>
                <c:pt idx="9623">
                  <c:v>0.17148046794435395</c:v>
                </c:pt>
                <c:pt idx="9624">
                  <c:v>8.3822637581148367</c:v>
                </c:pt>
                <c:pt idx="9625">
                  <c:v>0.32147732311650584</c:v>
                </c:pt>
                <c:pt idx="9626">
                  <c:v>-8.0624959257337636</c:v>
                </c:pt>
                <c:pt idx="9627">
                  <c:v>-7.3462161941021065E-2</c:v>
                </c:pt>
                <c:pt idx="9628">
                  <c:v>-0.92199748799872694</c:v>
                </c:pt>
                <c:pt idx="9629">
                  <c:v>-0.58016948953225667</c:v>
                </c:pt>
                <c:pt idx="9630">
                  <c:v>-0.47450815096393273</c:v>
                </c:pt>
                <c:pt idx="9631">
                  <c:v>-0.18157030520489736</c:v>
                </c:pt>
                <c:pt idx="9632">
                  <c:v>12.307011018304399</c:v>
                </c:pt>
                <c:pt idx="9633">
                  <c:v>1.4889288760566675</c:v>
                </c:pt>
                <c:pt idx="9634">
                  <c:v>-1.9364478647042025</c:v>
                </c:pt>
                <c:pt idx="9635">
                  <c:v>-7.6486571760385464</c:v>
                </c:pt>
                <c:pt idx="9636">
                  <c:v>-1.7226013680652508</c:v>
                </c:pt>
                <c:pt idx="9637">
                  <c:v>-11.485493915223493</c:v>
                </c:pt>
                <c:pt idx="9638">
                  <c:v>0.50250034052918302</c:v>
                </c:pt>
                <c:pt idx="9639">
                  <c:v>-15.108755848770505</c:v>
                </c:pt>
                <c:pt idx="9640">
                  <c:v>0.975632916730789</c:v>
                </c:pt>
                <c:pt idx="9641">
                  <c:v>-11.229019050893521</c:v>
                </c:pt>
                <c:pt idx="9642">
                  <c:v>8.3837042924740537</c:v>
                </c:pt>
                <c:pt idx="9643">
                  <c:v>0.74332477527238761</c:v>
                </c:pt>
                <c:pt idx="9644">
                  <c:v>-1.7952332493453864</c:v>
                </c:pt>
                <c:pt idx="9645">
                  <c:v>0.3280541976842038</c:v>
                </c:pt>
                <c:pt idx="9646">
                  <c:v>9.2304207950923818</c:v>
                </c:pt>
                <c:pt idx="9647">
                  <c:v>9.7847323398144295E-2</c:v>
                </c:pt>
                <c:pt idx="9648">
                  <c:v>1.7273154241324868</c:v>
                </c:pt>
                <c:pt idx="9649">
                  <c:v>-11.146568675740786</c:v>
                </c:pt>
                <c:pt idx="9650">
                  <c:v>-0.18089611926331575</c:v>
                </c:pt>
                <c:pt idx="9651">
                  <c:v>-0.30541300810434541</c:v>
                </c:pt>
                <c:pt idx="9652">
                  <c:v>-11.759610821875043</c:v>
                </c:pt>
                <c:pt idx="9653">
                  <c:v>9.0606959316875546</c:v>
                </c:pt>
                <c:pt idx="9654">
                  <c:v>5.7548875021634682</c:v>
                </c:pt>
                <c:pt idx="9655">
                  <c:v>0.10864126000382433</c:v>
                </c:pt>
                <c:pt idx="9656">
                  <c:v>0</c:v>
                </c:pt>
                <c:pt idx="9657">
                  <c:v>5.7548875021634682</c:v>
                </c:pt>
                <c:pt idx="9658">
                  <c:v>0.54806511637553212</c:v>
                </c:pt>
                <c:pt idx="9659">
                  <c:v>-0.72747414518890885</c:v>
                </c:pt>
                <c:pt idx="9660">
                  <c:v>-13.335064632126906</c:v>
                </c:pt>
                <c:pt idx="9661">
                  <c:v>-0.57524734588794435</c:v>
                </c:pt>
                <c:pt idx="9662">
                  <c:v>-0.38646834708207289</c:v>
                </c:pt>
                <c:pt idx="9663">
                  <c:v>-12.248718247933585</c:v>
                </c:pt>
                <c:pt idx="9664">
                  <c:v>-4.8532629199893673</c:v>
                </c:pt>
                <c:pt idx="9665">
                  <c:v>-0.61177533185512278</c:v>
                </c:pt>
                <c:pt idx="9666">
                  <c:v>2.1123291565754189E-2</c:v>
                </c:pt>
                <c:pt idx="9667">
                  <c:v>-9.0046886457936299</c:v>
                </c:pt>
                <c:pt idx="9668">
                  <c:v>-5.5647846187835261</c:v>
                </c:pt>
                <c:pt idx="9669">
                  <c:v>-7.866248611111172</c:v>
                </c:pt>
                <c:pt idx="9670">
                  <c:v>-12.827144190984283</c:v>
                </c:pt>
                <c:pt idx="9671">
                  <c:v>-7.0624959257337645</c:v>
                </c:pt>
                <c:pt idx="9672">
                  <c:v>-0.18057224564182109</c:v>
                </c:pt>
                <c:pt idx="9673">
                  <c:v>-0.22986754189859437</c:v>
                </c:pt>
                <c:pt idx="9674">
                  <c:v>-2.188719374728596</c:v>
                </c:pt>
                <c:pt idx="9675">
                  <c:v>0.18737013590172183</c:v>
                </c:pt>
                <c:pt idx="9676">
                  <c:v>-0.583762754256265</c:v>
                </c:pt>
                <c:pt idx="9677">
                  <c:v>-10.917372079476841</c:v>
                </c:pt>
                <c:pt idx="9678">
                  <c:v>0.14494833591109957</c:v>
                </c:pt>
                <c:pt idx="9679">
                  <c:v>-3.8073549220576037</c:v>
                </c:pt>
                <c:pt idx="9680">
                  <c:v>-10.451554569765362</c:v>
                </c:pt>
                <c:pt idx="9681">
                  <c:v>-13.013148171454763</c:v>
                </c:pt>
                <c:pt idx="9682">
                  <c:v>-0.52356195605701272</c:v>
                </c:pt>
                <c:pt idx="9683">
                  <c:v>0</c:v>
                </c:pt>
                <c:pt idx="9684">
                  <c:v>-0.30351347518886435</c:v>
                </c:pt>
                <c:pt idx="9685">
                  <c:v>-11.416797527606059</c:v>
                </c:pt>
                <c:pt idx="9686">
                  <c:v>-0.12037393842428083</c:v>
                </c:pt>
                <c:pt idx="9687">
                  <c:v>-2.6998157300799432</c:v>
                </c:pt>
                <c:pt idx="9688">
                  <c:v>0.66985139830766915</c:v>
                </c:pt>
                <c:pt idx="9689">
                  <c:v>-10.814315423787811</c:v>
                </c:pt>
                <c:pt idx="9690">
                  <c:v>-6.413033741971591E-2</c:v>
                </c:pt>
                <c:pt idx="9691">
                  <c:v>0.33703498727757064</c:v>
                </c:pt>
                <c:pt idx="9692">
                  <c:v>1.7625006862733434</c:v>
                </c:pt>
                <c:pt idx="9693">
                  <c:v>-8.3837042924740537</c:v>
                </c:pt>
                <c:pt idx="9694">
                  <c:v>-1.8709790768046668</c:v>
                </c:pt>
                <c:pt idx="9695">
                  <c:v>5.7459543773934607</c:v>
                </c:pt>
                <c:pt idx="9696">
                  <c:v>0.20600346079741477</c:v>
                </c:pt>
                <c:pt idx="9697">
                  <c:v>-0.19264507794239591</c:v>
                </c:pt>
                <c:pt idx="9698">
                  <c:v>0.245365757740787</c:v>
                </c:pt>
                <c:pt idx="9699">
                  <c:v>1.3070678965087328</c:v>
                </c:pt>
                <c:pt idx="9700">
                  <c:v>-9.0606959316875546</c:v>
                </c:pt>
                <c:pt idx="9701">
                  <c:v>0.77760757866355179</c:v>
                </c:pt>
                <c:pt idx="9702">
                  <c:v>-0.5219527031953558</c:v>
                </c:pt>
                <c:pt idx="9703">
                  <c:v>8.4374053123072983</c:v>
                </c:pt>
                <c:pt idx="9704">
                  <c:v>-12.451296983981448</c:v>
                </c:pt>
                <c:pt idx="9705">
                  <c:v>0.23746134856722487</c:v>
                </c:pt>
                <c:pt idx="9706">
                  <c:v>11.941658995526698</c:v>
                </c:pt>
                <c:pt idx="9707">
                  <c:v>0.70009309142673437</c:v>
                </c:pt>
                <c:pt idx="9708">
                  <c:v>6.4705689387815249E-2</c:v>
                </c:pt>
                <c:pt idx="9709">
                  <c:v>0.45360515553833108</c:v>
                </c:pt>
                <c:pt idx="9710">
                  <c:v>8.0606959316875546</c:v>
                </c:pt>
                <c:pt idx="9711">
                  <c:v>-1.2007450055511795E-3</c:v>
                </c:pt>
                <c:pt idx="9712">
                  <c:v>-2.424754624667735E-2</c:v>
                </c:pt>
                <c:pt idx="9713">
                  <c:v>-15.380833054951912</c:v>
                </c:pt>
                <c:pt idx="9714">
                  <c:v>-13.773207904847887</c:v>
                </c:pt>
                <c:pt idx="9715">
                  <c:v>-0.58016948953225667</c:v>
                </c:pt>
                <c:pt idx="9716">
                  <c:v>-8.1036572090906506E-2</c:v>
                </c:pt>
                <c:pt idx="9717">
                  <c:v>0.39592867633113932</c:v>
                </c:pt>
                <c:pt idx="9718">
                  <c:v>-1.6301613625231917</c:v>
                </c:pt>
                <c:pt idx="9719">
                  <c:v>-2.7656342902865682E-2</c:v>
                </c:pt>
                <c:pt idx="9720">
                  <c:v>3.2730184944064158</c:v>
                </c:pt>
                <c:pt idx="9721">
                  <c:v>-9.5064728856024523</c:v>
                </c:pt>
                <c:pt idx="9722">
                  <c:v>-4.4380050608259705</c:v>
                </c:pt>
                <c:pt idx="9723">
                  <c:v>-0.21889153309611764</c:v>
                </c:pt>
                <c:pt idx="9724">
                  <c:v>9.5196362528432132</c:v>
                </c:pt>
                <c:pt idx="9725">
                  <c:v>-9.2304207950923818</c:v>
                </c:pt>
                <c:pt idx="9726">
                  <c:v>-0.67609079932104832</c:v>
                </c:pt>
                <c:pt idx="9727">
                  <c:v>-1.6641943622564777</c:v>
                </c:pt>
                <c:pt idx="9728">
                  <c:v>8.8683081332894673</c:v>
                </c:pt>
                <c:pt idx="9729">
                  <c:v>-7.0660891904577721</c:v>
                </c:pt>
                <c:pt idx="9730">
                  <c:v>-8.10073442313454</c:v>
                </c:pt>
                <c:pt idx="9731">
                  <c:v>-10.307580315927396</c:v>
                </c:pt>
                <c:pt idx="9732">
                  <c:v>-3.629612922298988E-2</c:v>
                </c:pt>
                <c:pt idx="9733">
                  <c:v>-5.2043348823867186</c:v>
                </c:pt>
                <c:pt idx="9734">
                  <c:v>8.0606959316875546</c:v>
                </c:pt>
                <c:pt idx="9735">
                  <c:v>0.87800947562138953</c:v>
                </c:pt>
                <c:pt idx="9736">
                  <c:v>2.5321946758200244</c:v>
                </c:pt>
                <c:pt idx="9737">
                  <c:v>4.7369655941662057</c:v>
                </c:pt>
                <c:pt idx="9738">
                  <c:v>-0.38589115361932741</c:v>
                </c:pt>
                <c:pt idx="9739">
                  <c:v>-1.2257127796280596</c:v>
                </c:pt>
                <c:pt idx="9740">
                  <c:v>-2.113629503231806</c:v>
                </c:pt>
                <c:pt idx="9741">
                  <c:v>0.89566334018526439</c:v>
                </c:pt>
                <c:pt idx="9742">
                  <c:v>-8.3837042924740537</c:v>
                </c:pt>
                <c:pt idx="9743">
                  <c:v>-8.8672787397096631</c:v>
                </c:pt>
                <c:pt idx="9744">
                  <c:v>0.14809863898913392</c:v>
                </c:pt>
                <c:pt idx="9745">
                  <c:v>-10.059344460824425</c:v>
                </c:pt>
                <c:pt idx="9746">
                  <c:v>-0.40807174378440658</c:v>
                </c:pt>
                <c:pt idx="9747">
                  <c:v>0.55339242172028669</c:v>
                </c:pt>
                <c:pt idx="9748">
                  <c:v>0.22463089353244767</c:v>
                </c:pt>
                <c:pt idx="9749">
                  <c:v>-1.1121750299842759</c:v>
                </c:pt>
                <c:pt idx="9750">
                  <c:v>-0.12973958710960443</c:v>
                </c:pt>
                <c:pt idx="9751">
                  <c:v>11.703110507511809</c:v>
                </c:pt>
                <c:pt idx="9752">
                  <c:v>2.0418763783881371</c:v>
                </c:pt>
                <c:pt idx="9753">
                  <c:v>0.88396800655288965</c:v>
                </c:pt>
                <c:pt idx="9754">
                  <c:v>2.2863221290132207</c:v>
                </c:pt>
                <c:pt idx="9755">
                  <c:v>-2.8744691179161412</c:v>
                </c:pt>
                <c:pt idx="9756">
                  <c:v>-10.703038388986418</c:v>
                </c:pt>
                <c:pt idx="9757">
                  <c:v>3.9627074120710856E-2</c:v>
                </c:pt>
                <c:pt idx="9758">
                  <c:v>-4.4435557655792011E-2</c:v>
                </c:pt>
                <c:pt idx="9759">
                  <c:v>5.3984684143303048E-2</c:v>
                </c:pt>
                <c:pt idx="9760">
                  <c:v>9.0597950917951025</c:v>
                </c:pt>
                <c:pt idx="9761">
                  <c:v>1.2220494532994381</c:v>
                </c:pt>
                <c:pt idx="9762">
                  <c:v>-10.518980929170402</c:v>
                </c:pt>
                <c:pt idx="9763">
                  <c:v>-1.3112016882943036</c:v>
                </c:pt>
                <c:pt idx="9764">
                  <c:v>0.20863512472930201</c:v>
                </c:pt>
                <c:pt idx="9765">
                  <c:v>9.3822637581148367</c:v>
                </c:pt>
                <c:pt idx="9766">
                  <c:v>0.33170911567994782</c:v>
                </c:pt>
                <c:pt idx="9767">
                  <c:v>0.5157649903621303</c:v>
                </c:pt>
                <c:pt idx="9768">
                  <c:v>11.866506212226202</c:v>
                </c:pt>
                <c:pt idx="9769">
                  <c:v>8.6923248994092006</c:v>
                </c:pt>
                <c:pt idx="9770">
                  <c:v>8.6923248994092006</c:v>
                </c:pt>
                <c:pt idx="9771">
                  <c:v>8.6923248994092006</c:v>
                </c:pt>
                <c:pt idx="9772">
                  <c:v>14.773156381558422</c:v>
                </c:pt>
                <c:pt idx="9773">
                  <c:v>9.2768998393379949</c:v>
                </c:pt>
                <c:pt idx="9774">
                  <c:v>8.6923248994092006</c:v>
                </c:pt>
                <c:pt idx="9775">
                  <c:v>-11.10372492250138</c:v>
                </c:pt>
                <c:pt idx="9776">
                  <c:v>-11.485158443755667</c:v>
                </c:pt>
                <c:pt idx="9777">
                  <c:v>-11.188588845707349</c:v>
                </c:pt>
                <c:pt idx="9778">
                  <c:v>-11.380821783940931</c:v>
                </c:pt>
                <c:pt idx="9779">
                  <c:v>-11.380821783940931</c:v>
                </c:pt>
                <c:pt idx="9780">
                  <c:v>-11.188588845707349</c:v>
                </c:pt>
                <c:pt idx="9781">
                  <c:v>-11.485158443755667</c:v>
                </c:pt>
                <c:pt idx="9782">
                  <c:v>9.5196362528432132</c:v>
                </c:pt>
                <c:pt idx="9783">
                  <c:v>9.8667637673533513</c:v>
                </c:pt>
                <c:pt idx="9784">
                  <c:v>-0.42208873839195316</c:v>
                </c:pt>
                <c:pt idx="9785">
                  <c:v>-14.268347054682517</c:v>
                </c:pt>
                <c:pt idx="9786">
                  <c:v>9.6450579349844787</c:v>
                </c:pt>
                <c:pt idx="9787">
                  <c:v>-1.7321646079023851</c:v>
                </c:pt>
                <c:pt idx="9788">
                  <c:v>-0.28239973070072522</c:v>
                </c:pt>
                <c:pt idx="9789">
                  <c:v>-3.939680530726188</c:v>
                </c:pt>
                <c:pt idx="9790">
                  <c:v>0.5405683813627028</c:v>
                </c:pt>
                <c:pt idx="9791">
                  <c:v>-3.1916200725416317</c:v>
                </c:pt>
                <c:pt idx="9792">
                  <c:v>0.80296315294044662</c:v>
                </c:pt>
                <c:pt idx="9793">
                  <c:v>0.33703498727757036</c:v>
                </c:pt>
                <c:pt idx="9794">
                  <c:v>0.14201900487242816</c:v>
                </c:pt>
                <c:pt idx="9795">
                  <c:v>-11.936760611936693</c:v>
                </c:pt>
                <c:pt idx="9796">
                  <c:v>0.34513548604868749</c:v>
                </c:pt>
                <c:pt idx="9797">
                  <c:v>-0.81532123186766103</c:v>
                </c:pt>
                <c:pt idx="9798">
                  <c:v>-2.4565141352550031</c:v>
                </c:pt>
                <c:pt idx="9799">
                  <c:v>-0.21313445347535179</c:v>
                </c:pt>
                <c:pt idx="9800">
                  <c:v>10.702749878828293</c:v>
                </c:pt>
                <c:pt idx="9801">
                  <c:v>5.5647846187835261</c:v>
                </c:pt>
                <c:pt idx="9802">
                  <c:v>-3.2034265038149176E-16</c:v>
                </c:pt>
                <c:pt idx="9803">
                  <c:v>-10.229619965185119</c:v>
                </c:pt>
                <c:pt idx="9804">
                  <c:v>-2.7887791928024641</c:v>
                </c:pt>
                <c:pt idx="9805">
                  <c:v>1.0624515084667574</c:v>
                </c:pt>
                <c:pt idx="9806">
                  <c:v>-2.8011895492518892</c:v>
                </c:pt>
                <c:pt idx="9807">
                  <c:v>0.83575964927675472</c:v>
                </c:pt>
                <c:pt idx="9808">
                  <c:v>1.0684447913300545</c:v>
                </c:pt>
                <c:pt idx="9809">
                  <c:v>-9.8672787397096631</c:v>
                </c:pt>
                <c:pt idx="9810">
                  <c:v>13.813814586549059</c:v>
                </c:pt>
                <c:pt idx="9811">
                  <c:v>2.5000978503138787</c:v>
                </c:pt>
                <c:pt idx="9812">
                  <c:v>0.12409034772464365</c:v>
                </c:pt>
                <c:pt idx="9813">
                  <c:v>-8.6462586799900301</c:v>
                </c:pt>
                <c:pt idx="9814">
                  <c:v>-0.19418779244429729</c:v>
                </c:pt>
                <c:pt idx="9815">
                  <c:v>0.74664350806856017</c:v>
                </c:pt>
                <c:pt idx="9816">
                  <c:v>0.38466385023532507</c:v>
                </c:pt>
                <c:pt idx="9817">
                  <c:v>-1.3219280948873622</c:v>
                </c:pt>
                <c:pt idx="9818">
                  <c:v>0.40632028217773469</c:v>
                </c:pt>
                <c:pt idx="9819">
                  <c:v>0.65188938832003984</c:v>
                </c:pt>
                <c:pt idx="9820">
                  <c:v>0.53659947915975692</c:v>
                </c:pt>
                <c:pt idx="9821">
                  <c:v>1.2479275134435859</c:v>
                </c:pt>
                <c:pt idx="9822">
                  <c:v>-0.20645087746742632</c:v>
                </c:pt>
                <c:pt idx="9823">
                  <c:v>-1.368651723980655</c:v>
                </c:pt>
                <c:pt idx="9824">
                  <c:v>-8.0624959257337636</c:v>
                </c:pt>
                <c:pt idx="9825">
                  <c:v>-11.891910249864669</c:v>
                </c:pt>
                <c:pt idx="9826">
                  <c:v>4.021521897490671</c:v>
                </c:pt>
                <c:pt idx="9827">
                  <c:v>-1.2623132385901399</c:v>
                </c:pt>
                <c:pt idx="9828">
                  <c:v>-1.2623132385901399</c:v>
                </c:pt>
                <c:pt idx="9829">
                  <c:v>-10.307200809140809</c:v>
                </c:pt>
                <c:pt idx="9830">
                  <c:v>2.8063247934591149</c:v>
                </c:pt>
                <c:pt idx="9831">
                  <c:v>-15.425226832765871</c:v>
                </c:pt>
                <c:pt idx="9832">
                  <c:v>-0.40192199948858565</c:v>
                </c:pt>
                <c:pt idx="9833">
                  <c:v>6.0732489820306386</c:v>
                </c:pt>
                <c:pt idx="9834">
                  <c:v>6.0732489820306386</c:v>
                </c:pt>
                <c:pt idx="9835">
                  <c:v>9.6215315259302978E-2</c:v>
                </c:pt>
                <c:pt idx="9836">
                  <c:v>0.50189934279464776</c:v>
                </c:pt>
                <c:pt idx="9837">
                  <c:v>-0.11103131238874402</c:v>
                </c:pt>
                <c:pt idx="9838">
                  <c:v>-0.11929892837234425</c:v>
                </c:pt>
                <c:pt idx="9839">
                  <c:v>-11.416445693671653</c:v>
                </c:pt>
                <c:pt idx="9840">
                  <c:v>1.7500217469916524</c:v>
                </c:pt>
                <c:pt idx="9841">
                  <c:v>11.613482540731207</c:v>
                </c:pt>
                <c:pt idx="9842">
                  <c:v>-0.15041684255309878</c:v>
                </c:pt>
                <c:pt idx="9843">
                  <c:v>-9.7598881832218343</c:v>
                </c:pt>
                <c:pt idx="9844">
                  <c:v>-2.8289044431423795E-2</c:v>
                </c:pt>
                <c:pt idx="9845">
                  <c:v>8.3837042924740537</c:v>
                </c:pt>
                <c:pt idx="9846">
                  <c:v>0.99460674122978143</c:v>
                </c:pt>
                <c:pt idx="9847">
                  <c:v>0.21628102200547195</c:v>
                </c:pt>
                <c:pt idx="9848">
                  <c:v>1.4234558749721682</c:v>
                </c:pt>
                <c:pt idx="9849">
                  <c:v>13.59027514956988</c:v>
                </c:pt>
                <c:pt idx="9850">
                  <c:v>-0.58485322633815451</c:v>
                </c:pt>
                <c:pt idx="9851">
                  <c:v>7.6462586799900292</c:v>
                </c:pt>
                <c:pt idx="9852">
                  <c:v>-0.5687340389292701</c:v>
                </c:pt>
                <c:pt idx="9853">
                  <c:v>-18.465631500193155</c:v>
                </c:pt>
                <c:pt idx="9854">
                  <c:v>-3.3683874059800227</c:v>
                </c:pt>
                <c:pt idx="9855">
                  <c:v>0.58376275425626512</c:v>
                </c:pt>
                <c:pt idx="9856">
                  <c:v>-13.188279751964144</c:v>
                </c:pt>
                <c:pt idx="9857">
                  <c:v>1.4735304953591692</c:v>
                </c:pt>
                <c:pt idx="9858">
                  <c:v>1.7900769306257687</c:v>
                </c:pt>
                <c:pt idx="9859">
                  <c:v>-10.518980929170402</c:v>
                </c:pt>
                <c:pt idx="9860">
                  <c:v>12.013206341123576</c:v>
                </c:pt>
                <c:pt idx="9861">
                  <c:v>-0.83007499855768763</c:v>
                </c:pt>
                <c:pt idx="9862">
                  <c:v>-3.4765418160676964E-2</c:v>
                </c:pt>
                <c:pt idx="9863">
                  <c:v>-10.866763767353351</c:v>
                </c:pt>
                <c:pt idx="9864">
                  <c:v>0</c:v>
                </c:pt>
                <c:pt idx="9865">
                  <c:v>-7.0660891904577721</c:v>
                </c:pt>
                <c:pt idx="9866">
                  <c:v>-9.9501335523781723E-2</c:v>
                </c:pt>
                <c:pt idx="9867">
                  <c:v>-10.381182412624446</c:v>
                </c:pt>
                <c:pt idx="9868">
                  <c:v>0.68684211474036938</c:v>
                </c:pt>
                <c:pt idx="9869">
                  <c:v>0.45943161863729748</c:v>
                </c:pt>
                <c:pt idx="9870">
                  <c:v>-0.71796463223615015</c:v>
                </c:pt>
                <c:pt idx="9871">
                  <c:v>-9.0083989245285918E-4</c:v>
                </c:pt>
                <c:pt idx="9872">
                  <c:v>8.6462586799900301</c:v>
                </c:pt>
                <c:pt idx="9873">
                  <c:v>-0.58134245354077974</c:v>
                </c:pt>
                <c:pt idx="9874">
                  <c:v>1.5849127534740044</c:v>
                </c:pt>
                <c:pt idx="9875">
                  <c:v>9.7604427459966399</c:v>
                </c:pt>
                <c:pt idx="9876">
                  <c:v>-7.6486571760385464</c:v>
                </c:pt>
                <c:pt idx="9877">
                  <c:v>-8.0624959257337636</c:v>
                </c:pt>
                <c:pt idx="9878">
                  <c:v>-5.2467419894135371E-2</c:v>
                </c:pt>
                <c:pt idx="9879">
                  <c:v>6.4851144349967887E-2</c:v>
                </c:pt>
                <c:pt idx="9880">
                  <c:v>14.538673953082668</c:v>
                </c:pt>
                <c:pt idx="9881">
                  <c:v>-7.6462586799900292</c:v>
                </c:pt>
                <c:pt idx="9882">
                  <c:v>-0.12553088208385882</c:v>
                </c:pt>
                <c:pt idx="9883">
                  <c:v>12.731389749636921</c:v>
                </c:pt>
                <c:pt idx="9884">
                  <c:v>-9.1423027763594331E-2</c:v>
                </c:pt>
                <c:pt idx="9885">
                  <c:v>1.1699250014423128</c:v>
                </c:pt>
                <c:pt idx="9886">
                  <c:v>0.14246977664328417</c:v>
                </c:pt>
                <c:pt idx="9887">
                  <c:v>12.759402765865902</c:v>
                </c:pt>
                <c:pt idx="9888">
                  <c:v>5.5647846187835261</c:v>
                </c:pt>
                <c:pt idx="9889">
                  <c:v>-0.37255416795733043</c:v>
                </c:pt>
                <c:pt idx="9890">
                  <c:v>7.2756342435314147E-2</c:v>
                </c:pt>
                <c:pt idx="9891">
                  <c:v>0.21597758177301951</c:v>
                </c:pt>
                <c:pt idx="9892">
                  <c:v>-11.307200809140809</c:v>
                </c:pt>
                <c:pt idx="9893">
                  <c:v>11.416621621364193</c:v>
                </c:pt>
                <c:pt idx="9894">
                  <c:v>8.0624959257337636</c:v>
                </c:pt>
                <c:pt idx="9895">
                  <c:v>11.059344460824425</c:v>
                </c:pt>
                <c:pt idx="9896">
                  <c:v>7.0660891904577738</c:v>
                </c:pt>
                <c:pt idx="9897">
                  <c:v>6.7414669864011465</c:v>
                </c:pt>
                <c:pt idx="9898">
                  <c:v>-4.1916200725416317</c:v>
                </c:pt>
                <c:pt idx="9899">
                  <c:v>3.4447848426728962</c:v>
                </c:pt>
                <c:pt idx="9900">
                  <c:v>-1.2628540802237986</c:v>
                </c:pt>
                <c:pt idx="9901">
                  <c:v>0.343778816109022</c:v>
                </c:pt>
                <c:pt idx="9902">
                  <c:v>8.6462586799900301</c:v>
                </c:pt>
                <c:pt idx="9903">
                  <c:v>0.75672884898763626</c:v>
                </c:pt>
                <c:pt idx="9904">
                  <c:v>-4.2931240662399848</c:v>
                </c:pt>
                <c:pt idx="9905">
                  <c:v>0</c:v>
                </c:pt>
                <c:pt idx="9906">
                  <c:v>-1.4489333716226824</c:v>
                </c:pt>
                <c:pt idx="9907">
                  <c:v>3.0071923820669473</c:v>
                </c:pt>
                <c:pt idx="9908">
                  <c:v>-11.814048332230835</c:v>
                </c:pt>
                <c:pt idx="9909">
                  <c:v>-4.8073549220576037</c:v>
                </c:pt>
                <c:pt idx="9910">
                  <c:v>0.20645087746742624</c:v>
                </c:pt>
                <c:pt idx="9911">
                  <c:v>11.22901905089352</c:v>
                </c:pt>
                <c:pt idx="9912">
                  <c:v>0.27279337229612227</c:v>
                </c:pt>
                <c:pt idx="9913">
                  <c:v>3.8455150909950722</c:v>
                </c:pt>
                <c:pt idx="9914">
                  <c:v>-7.3001830942906618E-2</c:v>
                </c:pt>
                <c:pt idx="9915">
                  <c:v>-9.3492641222235148E-2</c:v>
                </c:pt>
                <c:pt idx="9916">
                  <c:v>-0.87923558142880132</c:v>
                </c:pt>
                <c:pt idx="9917">
                  <c:v>0.22321330047147572</c:v>
                </c:pt>
                <c:pt idx="9918">
                  <c:v>-8.5116613637950936E-2</c:v>
                </c:pt>
                <c:pt idx="9919">
                  <c:v>0.11251322114195141</c:v>
                </c:pt>
                <c:pt idx="9920">
                  <c:v>-2.0377387371352564E-2</c:v>
                </c:pt>
                <c:pt idx="9921">
                  <c:v>4.5803689613125059E-2</c:v>
                </c:pt>
                <c:pt idx="9922">
                  <c:v>-0.13906403773755177</c:v>
                </c:pt>
                <c:pt idx="9923">
                  <c:v>-6.3578795774505092E-2</c:v>
                </c:pt>
                <c:pt idx="9924">
                  <c:v>2.6593464504897856E-3</c:v>
                </c:pt>
                <c:pt idx="9925">
                  <c:v>8.4261502472955635E-2</c:v>
                </c:pt>
                <c:pt idx="9926">
                  <c:v>0.773229138152978</c:v>
                </c:pt>
                <c:pt idx="9927">
                  <c:v>-9.5157233040340447E-2</c:v>
                </c:pt>
                <c:pt idx="9928">
                  <c:v>-1.1504674945338245</c:v>
                </c:pt>
                <c:pt idx="9929">
                  <c:v>-0.37489810842562965</c:v>
                </c:pt>
                <c:pt idx="9930">
                  <c:v>-1.581051484746231E-2</c:v>
                </c:pt>
                <c:pt idx="9931">
                  <c:v>-0.10006695510392247</c:v>
                </c:pt>
                <c:pt idx="9932">
                  <c:v>6.7216736463497614E-2</c:v>
                </c:pt>
                <c:pt idx="9933">
                  <c:v>-0.14474790928512155</c:v>
                </c:pt>
                <c:pt idx="9934">
                  <c:v>-0.47193989051332091</c:v>
                </c:pt>
                <c:pt idx="9935">
                  <c:v>-5.8163025558138862E-2</c:v>
                </c:pt>
                <c:pt idx="9936">
                  <c:v>0.46948528330122019</c:v>
                </c:pt>
                <c:pt idx="9937">
                  <c:v>0.10941121672058206</c:v>
                </c:pt>
                <c:pt idx="9938">
                  <c:v>0.16227142889887683</c:v>
                </c:pt>
                <c:pt idx="9939">
                  <c:v>-0.10425808379331764</c:v>
                </c:pt>
                <c:pt idx="9940">
                  <c:v>-3.3423001537450502E-2</c:v>
                </c:pt>
                <c:pt idx="9941">
                  <c:v>-2.4146087331702266E-2</c:v>
                </c:pt>
                <c:pt idx="9942">
                  <c:v>-2.4146087331702266E-2</c:v>
                </c:pt>
                <c:pt idx="9943">
                  <c:v>-0.11990016655206569</c:v>
                </c:pt>
                <c:pt idx="9944">
                  <c:v>-0.10544929858372966</c:v>
                </c:pt>
                <c:pt idx="9945">
                  <c:v>-2.6099717572860601E-2</c:v>
                </c:pt>
                <c:pt idx="9946">
                  <c:v>-8.2989364671031643E-2</c:v>
                </c:pt>
                <c:pt idx="9947">
                  <c:v>-8.2989364671031643E-2</c:v>
                </c:pt>
                <c:pt idx="9948">
                  <c:v>-11.787086324551618</c:v>
                </c:pt>
                <c:pt idx="9949">
                  <c:v>2.8896145634456076E-2</c:v>
                </c:pt>
                <c:pt idx="9950">
                  <c:v>-7.2324838239322509E-2</c:v>
                </c:pt>
                <c:pt idx="9951">
                  <c:v>-6.96735278068112E-2</c:v>
                </c:pt>
                <c:pt idx="9952">
                  <c:v>-8.3837042924740537</c:v>
                </c:pt>
                <c:pt idx="9953">
                  <c:v>-6.4600313185993019E-2</c:v>
                </c:pt>
                <c:pt idx="9954">
                  <c:v>-0.15625808653717829</c:v>
                </c:pt>
                <c:pt idx="9955">
                  <c:v>-7.6796749255875985E-2</c:v>
                </c:pt>
                <c:pt idx="9956">
                  <c:v>-9.798207914650453E-2</c:v>
                </c:pt>
                <c:pt idx="9957">
                  <c:v>-0.46038863030813726</c:v>
                </c:pt>
                <c:pt idx="9958">
                  <c:v>1.3464257075162297E-3</c:v>
                </c:pt>
                <c:pt idx="9959">
                  <c:v>7.9487531154907292E-3</c:v>
                </c:pt>
                <c:pt idx="9960">
                  <c:v>-0.26446494144023458</c:v>
                </c:pt>
                <c:pt idx="9961">
                  <c:v>-1.463322034588237</c:v>
                </c:pt>
                <c:pt idx="9962">
                  <c:v>-4.2950615487205093E-2</c:v>
                </c:pt>
                <c:pt idx="9963">
                  <c:v>-0.29208608335843678</c:v>
                </c:pt>
                <c:pt idx="9964">
                  <c:v>0.28716267672668616</c:v>
                </c:pt>
                <c:pt idx="9965">
                  <c:v>-2.9475325801058645</c:v>
                </c:pt>
                <c:pt idx="9966">
                  <c:v>0.82594201637426512</c:v>
                </c:pt>
                <c:pt idx="9967">
                  <c:v>-0.91253715874966101</c:v>
                </c:pt>
                <c:pt idx="9968">
                  <c:v>-0.37503943134692513</c:v>
                </c:pt>
                <c:pt idx="9969">
                  <c:v>0.67087640370843349</c:v>
                </c:pt>
                <c:pt idx="9970">
                  <c:v>0.16845361422564425</c:v>
                </c:pt>
                <c:pt idx="9971">
                  <c:v>4.5323990509489979E-2</c:v>
                </c:pt>
                <c:pt idx="9972">
                  <c:v>-0.11651400872642532</c:v>
                </c:pt>
                <c:pt idx="9973">
                  <c:v>-0.11651400872642532</c:v>
                </c:pt>
                <c:pt idx="9974">
                  <c:v>-0.11651400872642532</c:v>
                </c:pt>
                <c:pt idx="9975">
                  <c:v>-1.2123559082489485E-2</c:v>
                </c:pt>
                <c:pt idx="9976">
                  <c:v>-1.2123559082489485E-2</c:v>
                </c:pt>
                <c:pt idx="9977">
                  <c:v>-0.20278352473197928</c:v>
                </c:pt>
                <c:pt idx="9978">
                  <c:v>4.2369928864706939E-3</c:v>
                </c:pt>
                <c:pt idx="9979">
                  <c:v>-5.8198246745145059E-2</c:v>
                </c:pt>
                <c:pt idx="9980">
                  <c:v>-9.057046357944884E-2</c:v>
                </c:pt>
                <c:pt idx="9981">
                  <c:v>0.60165878959346974</c:v>
                </c:pt>
                <c:pt idx="9982">
                  <c:v>-0.14221835277957809</c:v>
                </c:pt>
                <c:pt idx="9983">
                  <c:v>-0.27623600419449357</c:v>
                </c:pt>
                <c:pt idx="9984">
                  <c:v>1.1346210152168132</c:v>
                </c:pt>
                <c:pt idx="9985">
                  <c:v>8.1196082847981021E-2</c:v>
                </c:pt>
                <c:pt idx="9986">
                  <c:v>-0.11849676263530942</c:v>
                </c:pt>
                <c:pt idx="9987">
                  <c:v>-6.5963262378358339E-2</c:v>
                </c:pt>
                <c:pt idx="9988">
                  <c:v>1.814734671025952E-2</c:v>
                </c:pt>
                <c:pt idx="9989">
                  <c:v>-0.10374792483782863</c:v>
                </c:pt>
                <c:pt idx="9990">
                  <c:v>-4.2901916195001548E-3</c:v>
                </c:pt>
                <c:pt idx="9991">
                  <c:v>-0.13293313044646346</c:v>
                </c:pt>
                <c:pt idx="9992">
                  <c:v>0.27563444261342734</c:v>
                </c:pt>
                <c:pt idx="9993">
                  <c:v>-20</c:v>
                </c:pt>
                <c:pt idx="9994">
                  <c:v>0.35178594305270594</c:v>
                </c:pt>
                <c:pt idx="9995">
                  <c:v>-7.2864899117309354E-2</c:v>
                </c:pt>
                <c:pt idx="9996">
                  <c:v>4.8634775250876824E-2</c:v>
                </c:pt>
                <c:pt idx="9997">
                  <c:v>-7.3184346603962308E-2</c:v>
                </c:pt>
                <c:pt idx="9998">
                  <c:v>-4.7670472524551338E-2</c:v>
                </c:pt>
                <c:pt idx="9999">
                  <c:v>-2.7165752240882128E-2</c:v>
                </c:pt>
                <c:pt idx="10000">
                  <c:v>-6.8838876327997969E-2</c:v>
                </c:pt>
                <c:pt idx="10001">
                  <c:v>-1.2733489907788435E-2</c:v>
                </c:pt>
                <c:pt idx="10002">
                  <c:v>-0.21450451190613529</c:v>
                </c:pt>
                <c:pt idx="10003">
                  <c:v>1.0666710396452876</c:v>
                </c:pt>
                <c:pt idx="10004">
                  <c:v>-0.15869774601905817</c:v>
                </c:pt>
                <c:pt idx="10005">
                  <c:v>-1.8519988371124465</c:v>
                </c:pt>
                <c:pt idx="10006">
                  <c:v>-0.583762754256265</c:v>
                </c:pt>
                <c:pt idx="10007">
                  <c:v>1.7640927721890709</c:v>
                </c:pt>
                <c:pt idx="10008">
                  <c:v>13.935410635618569</c:v>
                </c:pt>
                <c:pt idx="10009">
                  <c:v>-0.21037545656123049</c:v>
                </c:pt>
                <c:pt idx="10010">
                  <c:v>-8.8153832958135379</c:v>
                </c:pt>
                <c:pt idx="10011">
                  <c:v>-1.2733489907788435E-2</c:v>
                </c:pt>
                <c:pt idx="10012">
                  <c:v>-0.50612810457350144</c:v>
                </c:pt>
                <c:pt idx="10013">
                  <c:v>-8.5900073405647037E-2</c:v>
                </c:pt>
                <c:pt idx="10014">
                  <c:v>-7.9448098335537412E-2</c:v>
                </c:pt>
                <c:pt idx="10015">
                  <c:v>-4.3392595513380677E-2</c:v>
                </c:pt>
                <c:pt idx="10016">
                  <c:v>-14.024735680363165</c:v>
                </c:pt>
                <c:pt idx="10017">
                  <c:v>-2.211070160574849E-2</c:v>
                </c:pt>
                <c:pt idx="10018">
                  <c:v>12.146462606921792</c:v>
                </c:pt>
                <c:pt idx="10019">
                  <c:v>1.3529924860818998</c:v>
                </c:pt>
                <c:pt idx="10020">
                  <c:v>-4.5803689613124955E-2</c:v>
                </c:pt>
                <c:pt idx="10021">
                  <c:v>0.26688673132940055</c:v>
                </c:pt>
                <c:pt idx="10022">
                  <c:v>1.3821520965028633</c:v>
                </c:pt>
                <c:pt idx="10023">
                  <c:v>-0.29218075149331013</c:v>
                </c:pt>
                <c:pt idx="10024">
                  <c:v>1.4212542563564643</c:v>
                </c:pt>
                <c:pt idx="10025">
                  <c:v>-0.12405799268498317</c:v>
                </c:pt>
                <c:pt idx="10026">
                  <c:v>0.23667381929689835</c:v>
                </c:pt>
                <c:pt idx="10027">
                  <c:v>-0.40462088333350538</c:v>
                </c:pt>
                <c:pt idx="10028">
                  <c:v>3.2068515704406697</c:v>
                </c:pt>
                <c:pt idx="10029">
                  <c:v>10.703038388986418</c:v>
                </c:pt>
                <c:pt idx="10030">
                  <c:v>-1.3985493764902748</c:v>
                </c:pt>
                <c:pt idx="10031">
                  <c:v>0.58436150298662048</c:v>
                </c:pt>
                <c:pt idx="10032">
                  <c:v>5.1351595832816361</c:v>
                </c:pt>
                <c:pt idx="10033">
                  <c:v>-0.37851162325372989</c:v>
                </c:pt>
                <c:pt idx="10034">
                  <c:v>-11.307200809140809</c:v>
                </c:pt>
                <c:pt idx="10035">
                  <c:v>-11.307011018304401</c:v>
                </c:pt>
                <c:pt idx="10036">
                  <c:v>0.28950661719498505</c:v>
                </c:pt>
                <c:pt idx="10037">
                  <c:v>0.80581220755570271</c:v>
                </c:pt>
                <c:pt idx="10038">
                  <c:v>-6.0732489820306386</c:v>
                </c:pt>
                <c:pt idx="10039">
                  <c:v>10.146780789986687</c:v>
                </c:pt>
                <c:pt idx="10040">
                  <c:v>-7.6486571760385464</c:v>
                </c:pt>
                <c:pt idx="10041">
                  <c:v>9.4918530963296757</c:v>
                </c:pt>
                <c:pt idx="10042">
                  <c:v>-10.451554569765362</c:v>
                </c:pt>
                <c:pt idx="10043">
                  <c:v>-10.307200809140809</c:v>
                </c:pt>
                <c:pt idx="10044">
                  <c:v>0.59223050118519538</c:v>
                </c:pt>
                <c:pt idx="10045">
                  <c:v>-1.2214771508595075</c:v>
                </c:pt>
                <c:pt idx="10046">
                  <c:v>-1.2946791709445984</c:v>
                </c:pt>
                <c:pt idx="10047">
                  <c:v>8.3822637581148367</c:v>
                </c:pt>
                <c:pt idx="10048">
                  <c:v>10.866763767353351</c:v>
                </c:pt>
                <c:pt idx="10049">
                  <c:v>-1.6979468202628749</c:v>
                </c:pt>
                <c:pt idx="10050">
                  <c:v>-0.69132292861049405</c:v>
                </c:pt>
                <c:pt idx="10051">
                  <c:v>3.5399316696688019</c:v>
                </c:pt>
                <c:pt idx="10052">
                  <c:v>-5.6898847208191299</c:v>
                </c:pt>
                <c:pt idx="10053">
                  <c:v>-9.9535673550914402E-2</c:v>
                </c:pt>
                <c:pt idx="10054">
                  <c:v>0.60407132366886063</c:v>
                </c:pt>
                <c:pt idx="10055">
                  <c:v>-3.2964788034309316</c:v>
                </c:pt>
                <c:pt idx="10056">
                  <c:v>19.769054919075092</c:v>
                </c:pt>
                <c:pt idx="10057">
                  <c:v>6.6486571760385464</c:v>
                </c:pt>
                <c:pt idx="10058">
                  <c:v>0.43706380560884234</c:v>
                </c:pt>
                <c:pt idx="10059">
                  <c:v>-5.6369491985286437</c:v>
                </c:pt>
                <c:pt idx="10060">
                  <c:v>-1.4499569695115091E-2</c:v>
                </c:pt>
                <c:pt idx="10061">
                  <c:v>-0.35691715530491819</c:v>
                </c:pt>
                <c:pt idx="10062">
                  <c:v>0.32681031626710849</c:v>
                </c:pt>
                <c:pt idx="10063">
                  <c:v>-0.69592244480248522</c:v>
                </c:pt>
                <c:pt idx="10064">
                  <c:v>-0.16797959563729142</c:v>
                </c:pt>
                <c:pt idx="10065">
                  <c:v>0.21978120787990993</c:v>
                </c:pt>
                <c:pt idx="10066">
                  <c:v>3.3927205179789359E-2</c:v>
                </c:pt>
                <c:pt idx="10067">
                  <c:v>-3.1555697084652423</c:v>
                </c:pt>
                <c:pt idx="10068">
                  <c:v>-2.4474589769712218</c:v>
                </c:pt>
                <c:pt idx="10069">
                  <c:v>-2.5535092107137485E-2</c:v>
                </c:pt>
                <c:pt idx="10070">
                  <c:v>-0.29524298674412952</c:v>
                </c:pt>
                <c:pt idx="10071">
                  <c:v>-1.2088140148359074</c:v>
                </c:pt>
                <c:pt idx="10072">
                  <c:v>-0.11241049385508081</c:v>
                </c:pt>
                <c:pt idx="10073">
                  <c:v>-6.9108925261660152</c:v>
                </c:pt>
                <c:pt idx="10074">
                  <c:v>-0.18344614109593121</c:v>
                </c:pt>
                <c:pt idx="10075">
                  <c:v>0.92961067210860204</c:v>
                </c:pt>
                <c:pt idx="10076">
                  <c:v>-8.6462586799900301</c:v>
                </c:pt>
                <c:pt idx="10077">
                  <c:v>-13.287784512498186</c:v>
                </c:pt>
                <c:pt idx="10078">
                  <c:v>8.8683081332894673</c:v>
                </c:pt>
                <c:pt idx="10079">
                  <c:v>-0.3621126618029154</c:v>
                </c:pt>
                <c:pt idx="10080">
                  <c:v>3.1857355162897747</c:v>
                </c:pt>
                <c:pt idx="10081">
                  <c:v>1.9727785312649759</c:v>
                </c:pt>
                <c:pt idx="10082">
                  <c:v>4.8909600480946509E-2</c:v>
                </c:pt>
                <c:pt idx="10083">
                  <c:v>-0.30050911125245672</c:v>
                </c:pt>
                <c:pt idx="10084">
                  <c:v>1.4369864721124888</c:v>
                </c:pt>
                <c:pt idx="10085">
                  <c:v>-7.5767507617964636E-2</c:v>
                </c:pt>
                <c:pt idx="10086">
                  <c:v>0.49749965947081687</c:v>
                </c:pt>
                <c:pt idx="10087">
                  <c:v>-9.0606959316875546</c:v>
                </c:pt>
                <c:pt idx="10088">
                  <c:v>-4.7725895038969268</c:v>
                </c:pt>
                <c:pt idx="10089">
                  <c:v>3.6932621160680452</c:v>
                </c:pt>
                <c:pt idx="10090">
                  <c:v>-6.5494638194997705</c:v>
                </c:pt>
                <c:pt idx="10091">
                  <c:v>1.6678741146630077E-2</c:v>
                </c:pt>
                <c:pt idx="10092">
                  <c:v>-0.55055246993532503</c:v>
                </c:pt>
                <c:pt idx="10093">
                  <c:v>0.42603649822810097</c:v>
                </c:pt>
                <c:pt idx="10094">
                  <c:v>-11.644156719937438</c:v>
                </c:pt>
                <c:pt idx="10095">
                  <c:v>8.0919995383567464E-2</c:v>
                </c:pt>
                <c:pt idx="10096">
                  <c:v>0.11664491885227059</c:v>
                </c:pt>
                <c:pt idx="10097">
                  <c:v>9.7604427459966399</c:v>
                </c:pt>
                <c:pt idx="10098">
                  <c:v>-3.7802032712384248E-2</c:v>
                </c:pt>
                <c:pt idx="10099">
                  <c:v>0.17945784332175799</c:v>
                </c:pt>
                <c:pt idx="10100">
                  <c:v>-14.590314140800835</c:v>
                </c:pt>
                <c:pt idx="10101">
                  <c:v>-14.385323176175872</c:v>
                </c:pt>
                <c:pt idx="10102">
                  <c:v>-0.21944513728611123</c:v>
                </c:pt>
                <c:pt idx="10103">
                  <c:v>2.1951954675937508</c:v>
                </c:pt>
                <c:pt idx="10104">
                  <c:v>0.31410859042806305</c:v>
                </c:pt>
                <c:pt idx="10105">
                  <c:v>-0.73504711643550669</c:v>
                </c:pt>
                <c:pt idx="10106">
                  <c:v>0.2572751365451087</c:v>
                </c:pt>
                <c:pt idx="10107">
                  <c:v>0.59903768593287887</c:v>
                </c:pt>
                <c:pt idx="10108">
                  <c:v>-0.34577483684173016</c:v>
                </c:pt>
                <c:pt idx="10109">
                  <c:v>-0.71785677121850155</c:v>
                </c:pt>
                <c:pt idx="10110">
                  <c:v>-0.52051856802993324</c:v>
                </c:pt>
                <c:pt idx="10111">
                  <c:v>0.67785152550854344</c:v>
                </c:pt>
                <c:pt idx="10112">
                  <c:v>0.69160028995728484</c:v>
                </c:pt>
                <c:pt idx="10113">
                  <c:v>9.6444571875092606</c:v>
                </c:pt>
                <c:pt idx="10114">
                  <c:v>-9.0597950917951025</c:v>
                </c:pt>
                <c:pt idx="10115">
                  <c:v>-0.53605290024020946</c:v>
                </c:pt>
                <c:pt idx="10116">
                  <c:v>-3.0164799338233563</c:v>
                </c:pt>
                <c:pt idx="10117">
                  <c:v>0.8813555035013807</c:v>
                </c:pt>
                <c:pt idx="10118">
                  <c:v>-5.109859320002168</c:v>
                </c:pt>
                <c:pt idx="10119">
                  <c:v>-0.94701742386368704</c:v>
                </c:pt>
                <c:pt idx="10120">
                  <c:v>-0.2370391973008491</c:v>
                </c:pt>
                <c:pt idx="10121">
                  <c:v>1.0426443374084939</c:v>
                </c:pt>
                <c:pt idx="10122">
                  <c:v>10.966265102877133</c:v>
                </c:pt>
                <c:pt idx="10123">
                  <c:v>0.10907169914746928</c:v>
                </c:pt>
                <c:pt idx="10124">
                  <c:v>11.268736919579066</c:v>
                </c:pt>
                <c:pt idx="10125">
                  <c:v>0.55496776042331886</c:v>
                </c:pt>
                <c:pt idx="10126">
                  <c:v>-0.13293883181812816</c:v>
                </c:pt>
                <c:pt idx="10127">
                  <c:v>0.41990325445066023</c:v>
                </c:pt>
                <c:pt idx="10128">
                  <c:v>-1.4075185211722786E-2</c:v>
                </c:pt>
                <c:pt idx="10129">
                  <c:v>0.46041740278285298</c:v>
                </c:pt>
                <c:pt idx="10130">
                  <c:v>1.2613865529523118</c:v>
                </c:pt>
                <c:pt idx="10131">
                  <c:v>0.53841991478412587</c:v>
                </c:pt>
                <c:pt idx="10132">
                  <c:v>0.2152679869030662</c:v>
                </c:pt>
                <c:pt idx="10133">
                  <c:v>6.5588341627576582E-2</c:v>
                </c:pt>
                <c:pt idx="10134">
                  <c:v>6.0081234923248816</c:v>
                </c:pt>
                <c:pt idx="10135">
                  <c:v>-1.3528810232162745</c:v>
                </c:pt>
                <c:pt idx="10136">
                  <c:v>-0.30400618689009989</c:v>
                </c:pt>
                <c:pt idx="10137">
                  <c:v>0.66983500413898944</c:v>
                </c:pt>
                <c:pt idx="10138">
                  <c:v>0.26255358761874847</c:v>
                </c:pt>
                <c:pt idx="10139">
                  <c:v>-0.15362318911321182</c:v>
                </c:pt>
                <c:pt idx="10140">
                  <c:v>0.72698150559358388</c:v>
                </c:pt>
                <c:pt idx="10141">
                  <c:v>2.9434164716336326</c:v>
                </c:pt>
                <c:pt idx="10142">
                  <c:v>-5.3457748368417297</c:v>
                </c:pt>
                <c:pt idx="10143">
                  <c:v>-2.0772012373120341</c:v>
                </c:pt>
                <c:pt idx="10144">
                  <c:v>-11.059344460824425</c:v>
                </c:pt>
                <c:pt idx="10145">
                  <c:v>13.425259620668546</c:v>
                </c:pt>
                <c:pt idx="10146">
                  <c:v>0.46394709975979032</c:v>
                </c:pt>
                <c:pt idx="10147">
                  <c:v>9.0606959316875546</c:v>
                </c:pt>
                <c:pt idx="10148">
                  <c:v>4.0537319839377899</c:v>
                </c:pt>
                <c:pt idx="10149">
                  <c:v>-0.19306740780414494</c:v>
                </c:pt>
                <c:pt idx="10150">
                  <c:v>0.13491695263576561</c:v>
                </c:pt>
                <c:pt idx="10151">
                  <c:v>-5.2714168002727675</c:v>
                </c:pt>
                <c:pt idx="10152">
                  <c:v>-9.1147888058195611E-2</c:v>
                </c:pt>
                <c:pt idx="10153">
                  <c:v>1.8764682277153746E-2</c:v>
                </c:pt>
                <c:pt idx="10154">
                  <c:v>0.36004346745891164</c:v>
                </c:pt>
                <c:pt idx="10155">
                  <c:v>-0.21120868284377228</c:v>
                </c:pt>
                <c:pt idx="10156">
                  <c:v>0.41985451557661946</c:v>
                </c:pt>
                <c:pt idx="10157">
                  <c:v>-0.21849850523195699</c:v>
                </c:pt>
                <c:pt idx="10158">
                  <c:v>-1.7560744171139109</c:v>
                </c:pt>
                <c:pt idx="10159">
                  <c:v>-0.54748779530249325</c:v>
                </c:pt>
                <c:pt idx="10160">
                  <c:v>5.4037815351373544E-2</c:v>
                </c:pt>
                <c:pt idx="10161">
                  <c:v>0.17870588698452236</c:v>
                </c:pt>
                <c:pt idx="10162">
                  <c:v>0.26038968457823031</c:v>
                </c:pt>
                <c:pt idx="10163">
                  <c:v>8.8683081332894673</c:v>
                </c:pt>
                <c:pt idx="10164">
                  <c:v>0.60276532324090915</c:v>
                </c:pt>
                <c:pt idx="10165">
                  <c:v>-1</c:v>
                </c:pt>
                <c:pt idx="10166">
                  <c:v>0.30116953472056501</c:v>
                </c:pt>
                <c:pt idx="10167">
                  <c:v>-0.65838357019052562</c:v>
                </c:pt>
                <c:pt idx="10168">
                  <c:v>2.1695071099319292E-2</c:v>
                </c:pt>
                <c:pt idx="10169">
                  <c:v>0.27485984123058355</c:v>
                </c:pt>
                <c:pt idx="10170">
                  <c:v>0.49552741713921167</c:v>
                </c:pt>
                <c:pt idx="10171">
                  <c:v>10.229619965185119</c:v>
                </c:pt>
                <c:pt idx="10172">
                  <c:v>-5.0565633317870002</c:v>
                </c:pt>
                <c:pt idx="10173">
                  <c:v>-0.46041740278285281</c:v>
                </c:pt>
                <c:pt idx="10174">
                  <c:v>-10.229619965185119</c:v>
                </c:pt>
                <c:pt idx="10175">
                  <c:v>-3.7796886190241126</c:v>
                </c:pt>
                <c:pt idx="10176">
                  <c:v>0.73696559416620611</c:v>
                </c:pt>
                <c:pt idx="10177">
                  <c:v>-0.11103131238874367</c:v>
                </c:pt>
                <c:pt idx="10178">
                  <c:v>8.746284125033911E-2</c:v>
                </c:pt>
                <c:pt idx="10179">
                  <c:v>-0.52685954615758823</c:v>
                </c:pt>
                <c:pt idx="10180">
                  <c:v>0.57257877626532383</c:v>
                </c:pt>
                <c:pt idx="10181">
                  <c:v>-4.9753035197099289E-2</c:v>
                </c:pt>
                <c:pt idx="10182">
                  <c:v>0.72537761989099414</c:v>
                </c:pt>
                <c:pt idx="10183">
                  <c:v>8.6450579349844769</c:v>
                </c:pt>
                <c:pt idx="10184">
                  <c:v>0.39142494205689349</c:v>
                </c:pt>
                <c:pt idx="10185">
                  <c:v>-8.8672787397096631</c:v>
                </c:pt>
                <c:pt idx="10186">
                  <c:v>-11.673750739438065</c:v>
                </c:pt>
                <c:pt idx="10187">
                  <c:v>-16.274426688799224</c:v>
                </c:pt>
                <c:pt idx="10188">
                  <c:v>-1.2199220525121397</c:v>
                </c:pt>
                <c:pt idx="10189">
                  <c:v>-1.059871455977399</c:v>
                </c:pt>
                <c:pt idx="10190">
                  <c:v>-0.42359951278226798</c:v>
                </c:pt>
                <c:pt idx="10191">
                  <c:v>9.0588936890535692</c:v>
                </c:pt>
                <c:pt idx="10192">
                  <c:v>2.0383161244866819</c:v>
                </c:pt>
                <c:pt idx="10193">
                  <c:v>0.72582503656100594</c:v>
                </c:pt>
                <c:pt idx="10194">
                  <c:v>-0.18442457113742708</c:v>
                </c:pt>
                <c:pt idx="10195">
                  <c:v>-2.1951827352109234E-2</c:v>
                </c:pt>
                <c:pt idx="10196">
                  <c:v>0.18876164345516791</c:v>
                </c:pt>
                <c:pt idx="10197">
                  <c:v>-0.24100809950379493</c:v>
                </c:pt>
                <c:pt idx="10198">
                  <c:v>-1.9990987849529607</c:v>
                </c:pt>
                <c:pt idx="10199">
                  <c:v>-3.4205298163033335</c:v>
                </c:pt>
                <c:pt idx="10200">
                  <c:v>11.013322673425447</c:v>
                </c:pt>
                <c:pt idx="10201">
                  <c:v>-6.7699880695931203</c:v>
                </c:pt>
                <c:pt idx="10202">
                  <c:v>8.1963972128035039</c:v>
                </c:pt>
                <c:pt idx="10203">
                  <c:v>-4.7463914252734742</c:v>
                </c:pt>
                <c:pt idx="10204">
                  <c:v>0.36528446408174442</c:v>
                </c:pt>
                <c:pt idx="10205">
                  <c:v>-0.37093840354892882</c:v>
                </c:pt>
                <c:pt idx="10206">
                  <c:v>0.21964181032041344</c:v>
                </c:pt>
                <c:pt idx="10207">
                  <c:v>1.708119653513686</c:v>
                </c:pt>
                <c:pt idx="10208">
                  <c:v>8.3837042924740537</c:v>
                </c:pt>
                <c:pt idx="10209">
                  <c:v>-0.21800065221929035</c:v>
                </c:pt>
                <c:pt idx="10210">
                  <c:v>0.11345804978328387</c:v>
                </c:pt>
                <c:pt idx="10211">
                  <c:v>-9.0588936890535692</c:v>
                </c:pt>
                <c:pt idx="10212">
                  <c:v>7.0660891904577738</c:v>
                </c:pt>
                <c:pt idx="10213">
                  <c:v>-4.5562577380443753E-2</c:v>
                </c:pt>
                <c:pt idx="10214">
                  <c:v>-0.14359085362884985</c:v>
                </c:pt>
                <c:pt idx="10215">
                  <c:v>-0.3901823105925678</c:v>
                </c:pt>
                <c:pt idx="10216">
                  <c:v>0.13917787779449484</c:v>
                </c:pt>
                <c:pt idx="10217">
                  <c:v>0.94341647163363263</c:v>
                </c:pt>
                <c:pt idx="10218">
                  <c:v>0.1871252585284976</c:v>
                </c:pt>
                <c:pt idx="10219">
                  <c:v>0.14761253937171465</c:v>
                </c:pt>
                <c:pt idx="10220">
                  <c:v>0.21669569116692428</c:v>
                </c:pt>
                <c:pt idx="10221">
                  <c:v>2.4977113069502384</c:v>
                </c:pt>
                <c:pt idx="10222">
                  <c:v>0.2381597371947643</c:v>
                </c:pt>
                <c:pt idx="10223">
                  <c:v>0.20281688299968734</c:v>
                </c:pt>
                <c:pt idx="10224">
                  <c:v>0.59136027191930707</c:v>
                </c:pt>
                <c:pt idx="10225">
                  <c:v>10.518980929170402</c:v>
                </c:pt>
                <c:pt idx="10226">
                  <c:v>10.966265102877133</c:v>
                </c:pt>
                <c:pt idx="10227">
                  <c:v>-9.2304207950923818</c:v>
                </c:pt>
                <c:pt idx="10228">
                  <c:v>-0.41383874969521833</c:v>
                </c:pt>
                <c:pt idx="10229">
                  <c:v>-3.3788313456283726E-2</c:v>
                </c:pt>
                <c:pt idx="10230">
                  <c:v>0.48062584090642069</c:v>
                </c:pt>
                <c:pt idx="10231">
                  <c:v>-0.79646660591486762</c:v>
                </c:pt>
                <c:pt idx="10232">
                  <c:v>-2.757602950011258</c:v>
                </c:pt>
                <c:pt idx="10233">
                  <c:v>0.58496250072115641</c:v>
                </c:pt>
                <c:pt idx="10234">
                  <c:v>3.950826747691683</c:v>
                </c:pt>
                <c:pt idx="10235">
                  <c:v>15.081275374083031</c:v>
                </c:pt>
                <c:pt idx="10236">
                  <c:v>-0.36257007938470825</c:v>
                </c:pt>
                <c:pt idx="10237">
                  <c:v>-0.70918243765266831</c:v>
                </c:pt>
                <c:pt idx="10238">
                  <c:v>0.33454340397222576</c:v>
                </c:pt>
                <c:pt idx="10239">
                  <c:v>-0.11505837722512617</c:v>
                </c:pt>
                <c:pt idx="10240">
                  <c:v>1.8147346710259204E-2</c:v>
                </c:pt>
                <c:pt idx="10241">
                  <c:v>-0.19993757050875213</c:v>
                </c:pt>
                <c:pt idx="10242">
                  <c:v>-1.0588936890535685</c:v>
                </c:pt>
                <c:pt idx="10243">
                  <c:v>-0.67043184291050573</c:v>
                </c:pt>
                <c:pt idx="10244">
                  <c:v>0.30601360552398882</c:v>
                </c:pt>
                <c:pt idx="10245">
                  <c:v>-6.2735755347962593E-2</c:v>
                </c:pt>
                <c:pt idx="10246">
                  <c:v>-9.2809810362600928E-2</c:v>
                </c:pt>
                <c:pt idx="10247">
                  <c:v>-0.60536871138299342</c:v>
                </c:pt>
                <c:pt idx="10248">
                  <c:v>-0.18762700317577152</c:v>
                </c:pt>
                <c:pt idx="10249">
                  <c:v>-0.14715369378365431</c:v>
                </c:pt>
                <c:pt idx="10250">
                  <c:v>0.84567185360870634</c:v>
                </c:pt>
                <c:pt idx="10251">
                  <c:v>-0.29865831556451522</c:v>
                </c:pt>
                <c:pt idx="10252">
                  <c:v>-0.14543043952156387</c:v>
                </c:pt>
                <c:pt idx="10253">
                  <c:v>-1.2939055707497775E-2</c:v>
                </c:pt>
                <c:pt idx="10254">
                  <c:v>-0.20401389202159348</c:v>
                </c:pt>
                <c:pt idx="10255">
                  <c:v>1.0726258721973854</c:v>
                </c:pt>
                <c:pt idx="10256">
                  <c:v>-0.16272950003810829</c:v>
                </c:pt>
                <c:pt idx="10257">
                  <c:v>-7.885542071123966E-2</c:v>
                </c:pt>
                <c:pt idx="10258">
                  <c:v>0.22012581436450274</c:v>
                </c:pt>
                <c:pt idx="10259">
                  <c:v>9.6450579349844787</c:v>
                </c:pt>
                <c:pt idx="10260">
                  <c:v>-0.54024053338017863</c:v>
                </c:pt>
                <c:pt idx="10261">
                  <c:v>10.059344460824425</c:v>
                </c:pt>
                <c:pt idx="10262">
                  <c:v>-0.20645087746742652</c:v>
                </c:pt>
                <c:pt idx="10263">
                  <c:v>-2.2342425110273663</c:v>
                </c:pt>
                <c:pt idx="10264">
                  <c:v>-0.71165450563701849</c:v>
                </c:pt>
                <c:pt idx="10265">
                  <c:v>3.7474705418662962E-2</c:v>
                </c:pt>
                <c:pt idx="10266">
                  <c:v>-0.18947779886371302</c:v>
                </c:pt>
                <c:pt idx="10267">
                  <c:v>0.26918663281538896</c:v>
                </c:pt>
                <c:pt idx="10268">
                  <c:v>11.188382790570113</c:v>
                </c:pt>
                <c:pt idx="10269">
                  <c:v>3.6583538422658544</c:v>
                </c:pt>
                <c:pt idx="10270">
                  <c:v>-0.51413191421157922</c:v>
                </c:pt>
                <c:pt idx="10271">
                  <c:v>-8.3837042924740537</c:v>
                </c:pt>
                <c:pt idx="10272">
                  <c:v>-0.58256798558077305</c:v>
                </c:pt>
                <c:pt idx="10273">
                  <c:v>0.56390088519332637</c:v>
                </c:pt>
                <c:pt idx="10274">
                  <c:v>-3.7092906357233582</c:v>
                </c:pt>
                <c:pt idx="10275">
                  <c:v>-0.64244799538191588</c:v>
                </c:pt>
                <c:pt idx="10276">
                  <c:v>-8.8672787397096631</c:v>
                </c:pt>
                <c:pt idx="10277">
                  <c:v>9.9667457608995313</c:v>
                </c:pt>
                <c:pt idx="10278">
                  <c:v>-7.6462586799900292</c:v>
                </c:pt>
                <c:pt idx="10279">
                  <c:v>-0.65207669657969325</c:v>
                </c:pt>
                <c:pt idx="10280">
                  <c:v>-6.2711394033725272</c:v>
                </c:pt>
                <c:pt idx="10281">
                  <c:v>0.25311893696871118</c:v>
                </c:pt>
                <c:pt idx="10282">
                  <c:v>7.0660891904577738</c:v>
                </c:pt>
                <c:pt idx="10283">
                  <c:v>-7.0624959257337645</c:v>
                </c:pt>
                <c:pt idx="10284">
                  <c:v>1.5817636190538364</c:v>
                </c:pt>
                <c:pt idx="10285">
                  <c:v>16.17524414890271</c:v>
                </c:pt>
                <c:pt idx="10286">
                  <c:v>-2.4909516935881419</c:v>
                </c:pt>
                <c:pt idx="10287">
                  <c:v>-7.1081936412905424</c:v>
                </c:pt>
                <c:pt idx="10288">
                  <c:v>-1.7702001733459146E-2</c:v>
                </c:pt>
                <c:pt idx="10289">
                  <c:v>-9.9535673550914583E-2</c:v>
                </c:pt>
                <c:pt idx="10290">
                  <c:v>-0.2326607567902752</c:v>
                </c:pt>
                <c:pt idx="10291">
                  <c:v>-11.059344460824425</c:v>
                </c:pt>
                <c:pt idx="10292">
                  <c:v>3.0588936890535687</c:v>
                </c:pt>
                <c:pt idx="10293">
                  <c:v>-0.64173969242641282</c:v>
                </c:pt>
                <c:pt idx="10294">
                  <c:v>0.1391627476716252</c:v>
                </c:pt>
                <c:pt idx="10295">
                  <c:v>-0.1510925884978899</c:v>
                </c:pt>
                <c:pt idx="10296">
                  <c:v>-1.6551176263847823E-2</c:v>
                </c:pt>
                <c:pt idx="10297">
                  <c:v>0.38506768369937233</c:v>
                </c:pt>
                <c:pt idx="10298">
                  <c:v>0.20499776835593839</c:v>
                </c:pt>
                <c:pt idx="10299">
                  <c:v>-0.18770715512672906</c:v>
                </c:pt>
                <c:pt idx="10300">
                  <c:v>-0.18461438694467308</c:v>
                </c:pt>
                <c:pt idx="10301">
                  <c:v>4.4078709537754531E-3</c:v>
                </c:pt>
                <c:pt idx="10302">
                  <c:v>0.33103851333207607</c:v>
                </c:pt>
                <c:pt idx="10303">
                  <c:v>2.0758560166797495E-2</c:v>
                </c:pt>
                <c:pt idx="10304">
                  <c:v>0.18981066407739064</c:v>
                </c:pt>
                <c:pt idx="10305">
                  <c:v>1.3777904560100758</c:v>
                </c:pt>
                <c:pt idx="10306">
                  <c:v>-0.13345344477716578</c:v>
                </c:pt>
                <c:pt idx="10307">
                  <c:v>0.93283740342322441</c:v>
                </c:pt>
                <c:pt idx="10308">
                  <c:v>8.0606959316875546</c:v>
                </c:pt>
                <c:pt idx="10309">
                  <c:v>-10.059795091795101</c:v>
                </c:pt>
                <c:pt idx="10310">
                  <c:v>0.12507713305011725</c:v>
                </c:pt>
                <c:pt idx="10311">
                  <c:v>0.22239242133644802</c:v>
                </c:pt>
                <c:pt idx="10312">
                  <c:v>-0.40053792958372875</c:v>
                </c:pt>
                <c:pt idx="10313">
                  <c:v>0.22239242133644802</c:v>
                </c:pt>
                <c:pt idx="10314">
                  <c:v>-11.485493915223493</c:v>
                </c:pt>
                <c:pt idx="10315">
                  <c:v>0.55006429273656632</c:v>
                </c:pt>
                <c:pt idx="10316">
                  <c:v>-11.451554569765362</c:v>
                </c:pt>
                <c:pt idx="10317">
                  <c:v>0.53592500741260152</c:v>
                </c:pt>
                <c:pt idx="10318">
                  <c:v>-10.518980929170402</c:v>
                </c:pt>
                <c:pt idx="10319">
                  <c:v>1.3784006794262742</c:v>
                </c:pt>
                <c:pt idx="10320">
                  <c:v>-18.194604578151569</c:v>
                </c:pt>
                <c:pt idx="10321">
                  <c:v>1.9874469496569156</c:v>
                </c:pt>
                <c:pt idx="10322">
                  <c:v>-11.550907075927366</c:v>
                </c:pt>
                <c:pt idx="10323">
                  <c:v>9.0670358940063853E-2</c:v>
                </c:pt>
                <c:pt idx="10324">
                  <c:v>0.41383874969521822</c:v>
                </c:pt>
                <c:pt idx="10325">
                  <c:v>7.6486571760385464</c:v>
                </c:pt>
                <c:pt idx="10326">
                  <c:v>3.8073549220576046</c:v>
                </c:pt>
                <c:pt idx="10327">
                  <c:v>-11.550907075927366</c:v>
                </c:pt>
                <c:pt idx="10328">
                  <c:v>0.42662547355405583</c:v>
                </c:pt>
                <c:pt idx="10329">
                  <c:v>-0.48542682717024194</c:v>
                </c:pt>
                <c:pt idx="10330">
                  <c:v>-15.358113157356053</c:v>
                </c:pt>
                <c:pt idx="10331">
                  <c:v>-13.904446464505721</c:v>
                </c:pt>
                <c:pt idx="10332">
                  <c:v>12.717105171805365</c:v>
                </c:pt>
                <c:pt idx="10333">
                  <c:v>-7.0660891904577721</c:v>
                </c:pt>
                <c:pt idx="10334">
                  <c:v>-0.12832409697553929</c:v>
                </c:pt>
                <c:pt idx="10335">
                  <c:v>1.9509942230555071</c:v>
                </c:pt>
                <c:pt idx="10336">
                  <c:v>-7.943446749440497E-2</c:v>
                </c:pt>
                <c:pt idx="10337">
                  <c:v>14.807103314069231</c:v>
                </c:pt>
                <c:pt idx="10338">
                  <c:v>-4.7725895038969277</c:v>
                </c:pt>
                <c:pt idx="10339">
                  <c:v>3.4550677464628343</c:v>
                </c:pt>
                <c:pt idx="10340">
                  <c:v>0.50814690367032533</c:v>
                </c:pt>
                <c:pt idx="10341">
                  <c:v>-0.70360699721977571</c:v>
                </c:pt>
                <c:pt idx="10342">
                  <c:v>-0.20637691965529703</c:v>
                </c:pt>
                <c:pt idx="10343">
                  <c:v>-8.1609152277249714E-2</c:v>
                </c:pt>
                <c:pt idx="10344">
                  <c:v>2.0317658562128424</c:v>
                </c:pt>
                <c:pt idx="10345">
                  <c:v>2.036715591988421</c:v>
                </c:pt>
                <c:pt idx="10346">
                  <c:v>-0.12553088208385899</c:v>
                </c:pt>
                <c:pt idx="10347">
                  <c:v>11.673750739438065</c:v>
                </c:pt>
                <c:pt idx="10348">
                  <c:v>-1.9628806748932515E-2</c:v>
                </c:pt>
                <c:pt idx="10349">
                  <c:v>9.5189809291704002</c:v>
                </c:pt>
                <c:pt idx="10350">
                  <c:v>0.9380248325184557</c:v>
                </c:pt>
                <c:pt idx="10351">
                  <c:v>-5.3457748368417297</c:v>
                </c:pt>
                <c:pt idx="10352">
                  <c:v>-0.84799690655494997</c:v>
                </c:pt>
                <c:pt idx="10353">
                  <c:v>1.0627357553479628</c:v>
                </c:pt>
                <c:pt idx="10354">
                  <c:v>-5.122190561506371</c:v>
                </c:pt>
                <c:pt idx="10355">
                  <c:v>0</c:v>
                </c:pt>
                <c:pt idx="10356">
                  <c:v>5.9378547078931795E-2</c:v>
                </c:pt>
                <c:pt idx="10357">
                  <c:v>-0.44686022409236809</c:v>
                </c:pt>
                <c:pt idx="10358">
                  <c:v>-7.0660891904577721</c:v>
                </c:pt>
                <c:pt idx="10359">
                  <c:v>-0.70401517236491951</c:v>
                </c:pt>
                <c:pt idx="10360">
                  <c:v>13.188279751964144</c:v>
                </c:pt>
                <c:pt idx="10361">
                  <c:v>-2.3914160200372279</c:v>
                </c:pt>
                <c:pt idx="10362">
                  <c:v>0.26108613404427239</c:v>
                </c:pt>
                <c:pt idx="10363">
                  <c:v>9.229619965185119</c:v>
                </c:pt>
                <c:pt idx="10364">
                  <c:v>-5.3457748368417297</c:v>
                </c:pt>
                <c:pt idx="10365">
                  <c:v>-0.14543043952156387</c:v>
                </c:pt>
                <c:pt idx="10366">
                  <c:v>-2.553598329811821</c:v>
                </c:pt>
                <c:pt idx="10367">
                  <c:v>4.6643202923344402</c:v>
                </c:pt>
                <c:pt idx="10368">
                  <c:v>2.5725271265608227</c:v>
                </c:pt>
                <c:pt idx="10369">
                  <c:v>-0.30895024088915268</c:v>
                </c:pt>
                <c:pt idx="10370">
                  <c:v>0.30591577689873123</c:v>
                </c:pt>
                <c:pt idx="10371">
                  <c:v>-0.37196877738695749</c:v>
                </c:pt>
                <c:pt idx="10372">
                  <c:v>-0.368306448933853</c:v>
                </c:pt>
                <c:pt idx="10373">
                  <c:v>-0.31242243279595772</c:v>
                </c:pt>
                <c:pt idx="10374">
                  <c:v>-4.6069648695985149E-2</c:v>
                </c:pt>
                <c:pt idx="10375">
                  <c:v>-2.0503863032437737</c:v>
                </c:pt>
                <c:pt idx="10376">
                  <c:v>-0.28867628909097748</c:v>
                </c:pt>
                <c:pt idx="10377">
                  <c:v>-0.31868243538370855</c:v>
                </c:pt>
                <c:pt idx="10378">
                  <c:v>-9.9535673550914402E-2</c:v>
                </c:pt>
                <c:pt idx="10379">
                  <c:v>0.10496955960154278</c:v>
                </c:pt>
                <c:pt idx="10380">
                  <c:v>8.3837042924740537</c:v>
                </c:pt>
                <c:pt idx="10381">
                  <c:v>8.3213368248981484E-2</c:v>
                </c:pt>
                <c:pt idx="10382">
                  <c:v>-10.307580315927396</c:v>
                </c:pt>
                <c:pt idx="10383">
                  <c:v>-0.2948717964571046</c:v>
                </c:pt>
                <c:pt idx="10384">
                  <c:v>3.9528364186637591E-2</c:v>
                </c:pt>
                <c:pt idx="10385">
                  <c:v>-11.146780789986687</c:v>
                </c:pt>
                <c:pt idx="10386">
                  <c:v>-7.6486571760385464</c:v>
                </c:pt>
                <c:pt idx="10387">
                  <c:v>-2.9764357694257155</c:v>
                </c:pt>
                <c:pt idx="10388">
                  <c:v>0.29214047468763227</c:v>
                </c:pt>
                <c:pt idx="10389">
                  <c:v>4.9858701105138801</c:v>
                </c:pt>
                <c:pt idx="10390">
                  <c:v>0.70076704543481372</c:v>
                </c:pt>
                <c:pt idx="10391">
                  <c:v>1.9971174914668786</c:v>
                </c:pt>
                <c:pt idx="10392">
                  <c:v>-0.10797475395540543</c:v>
                </c:pt>
                <c:pt idx="10393">
                  <c:v>8.3837042924740537</c:v>
                </c:pt>
                <c:pt idx="10394">
                  <c:v>-12.62890115202819</c:v>
                </c:pt>
                <c:pt idx="10395">
                  <c:v>7.6486571760385464</c:v>
                </c:pt>
                <c:pt idx="10396">
                  <c:v>-12.43402002712266</c:v>
                </c:pt>
                <c:pt idx="10397">
                  <c:v>2.1185329890627953E-2</c:v>
                </c:pt>
                <c:pt idx="10398">
                  <c:v>12.673677138180956</c:v>
                </c:pt>
                <c:pt idx="10399">
                  <c:v>0.3449405404310828</c:v>
                </c:pt>
                <c:pt idx="10400">
                  <c:v>-8.3837042924740537</c:v>
                </c:pt>
                <c:pt idx="10401">
                  <c:v>11.22901905089352</c:v>
                </c:pt>
                <c:pt idx="10402">
                  <c:v>0.21726573351556247</c:v>
                </c:pt>
                <c:pt idx="10403">
                  <c:v>10.966024713800364</c:v>
                </c:pt>
                <c:pt idx="10404">
                  <c:v>8.2250014755094997E-2</c:v>
                </c:pt>
                <c:pt idx="10405">
                  <c:v>0</c:v>
                </c:pt>
                <c:pt idx="10406">
                  <c:v>-8.0588936890535692</c:v>
                </c:pt>
                <c:pt idx="10407">
                  <c:v>-4.1419927379980626E-2</c:v>
                </c:pt>
                <c:pt idx="10408">
                  <c:v>-1.1485964920018008</c:v>
                </c:pt>
                <c:pt idx="10409">
                  <c:v>0.62708797639383296</c:v>
                </c:pt>
                <c:pt idx="10410">
                  <c:v>-8.0624959257337636</c:v>
                </c:pt>
                <c:pt idx="10411">
                  <c:v>9.7375290368763121</c:v>
                </c:pt>
                <c:pt idx="10412">
                  <c:v>-0.12547625833885886</c:v>
                </c:pt>
                <c:pt idx="10413">
                  <c:v>10.866763767353351</c:v>
                </c:pt>
                <c:pt idx="10414">
                  <c:v>-0.95455702923883323</c:v>
                </c:pt>
                <c:pt idx="10415">
                  <c:v>1.0727252502048217</c:v>
                </c:pt>
                <c:pt idx="10416">
                  <c:v>-0.24687385702455827</c:v>
                </c:pt>
                <c:pt idx="10417">
                  <c:v>0.74723392962003354</c:v>
                </c:pt>
                <c:pt idx="10418">
                  <c:v>2.5230654976537714</c:v>
                </c:pt>
                <c:pt idx="10419">
                  <c:v>4.7725895038969277</c:v>
                </c:pt>
                <c:pt idx="10420">
                  <c:v>8.8683081332894673</c:v>
                </c:pt>
                <c:pt idx="10421">
                  <c:v>-0.86804387091201363</c:v>
                </c:pt>
                <c:pt idx="10422">
                  <c:v>0.64324329719131601</c:v>
                </c:pt>
                <c:pt idx="10423">
                  <c:v>0.18919502837262911</c:v>
                </c:pt>
                <c:pt idx="10424">
                  <c:v>-8.3435704355300636E-2</c:v>
                </c:pt>
                <c:pt idx="10425">
                  <c:v>5.8893689053568926E-2</c:v>
                </c:pt>
                <c:pt idx="10426">
                  <c:v>0.10187961401921306</c:v>
                </c:pt>
                <c:pt idx="10427">
                  <c:v>-0.2298675418985946</c:v>
                </c:pt>
                <c:pt idx="10428">
                  <c:v>-0.34103691783506718</c:v>
                </c:pt>
                <c:pt idx="10429">
                  <c:v>2.3008664793595326</c:v>
                </c:pt>
                <c:pt idx="10430">
                  <c:v>-1.9999999999999998</c:v>
                </c:pt>
                <c:pt idx="10431">
                  <c:v>5.86768163337043</c:v>
                </c:pt>
                <c:pt idx="10432">
                  <c:v>5.4023651535785717</c:v>
                </c:pt>
                <c:pt idx="10433">
                  <c:v>-8.6450579349844769</c:v>
                </c:pt>
                <c:pt idx="10434">
                  <c:v>-11.731601884675786</c:v>
                </c:pt>
                <c:pt idx="10435">
                  <c:v>0.1213062962221336</c:v>
                </c:pt>
                <c:pt idx="10436">
                  <c:v>0.71271804791952909</c:v>
                </c:pt>
                <c:pt idx="10437">
                  <c:v>-1.0210616155278296</c:v>
                </c:pt>
                <c:pt idx="10438">
                  <c:v>1.5165755257409059</c:v>
                </c:pt>
                <c:pt idx="10439">
                  <c:v>13.11423036019097</c:v>
                </c:pt>
                <c:pt idx="10440">
                  <c:v>-3.1144141862183554</c:v>
                </c:pt>
                <c:pt idx="10441">
                  <c:v>5.9228321394775394</c:v>
                </c:pt>
                <c:pt idx="10442">
                  <c:v>-0.43609911480667335</c:v>
                </c:pt>
                <c:pt idx="10443">
                  <c:v>12.904446464505721</c:v>
                </c:pt>
                <c:pt idx="10444">
                  <c:v>-0.17880315278876519</c:v>
                </c:pt>
                <c:pt idx="10445">
                  <c:v>1.5825600105058517</c:v>
                </c:pt>
                <c:pt idx="10446">
                  <c:v>0.19599110582238713</c:v>
                </c:pt>
                <c:pt idx="10447">
                  <c:v>3.2486791128567236</c:v>
                </c:pt>
                <c:pt idx="10448">
                  <c:v>-9.5577659982231278E-2</c:v>
                </c:pt>
                <c:pt idx="10449">
                  <c:v>-0.35147237050137747</c:v>
                </c:pt>
                <c:pt idx="10450">
                  <c:v>0.9996722265029887</c:v>
                </c:pt>
                <c:pt idx="10451">
                  <c:v>4.5803689613125059E-2</c:v>
                </c:pt>
                <c:pt idx="10452">
                  <c:v>0.40053792958372864</c:v>
                </c:pt>
                <c:pt idx="10453">
                  <c:v>6.9108925261660152</c:v>
                </c:pt>
                <c:pt idx="10454">
                  <c:v>-9.8662486111111729</c:v>
                </c:pt>
                <c:pt idx="10455">
                  <c:v>0.16915781448411665</c:v>
                </c:pt>
                <c:pt idx="10456">
                  <c:v>3.9896198968142889</c:v>
                </c:pt>
                <c:pt idx="10457">
                  <c:v>8.8672787397096631</c:v>
                </c:pt>
                <c:pt idx="10458">
                  <c:v>2</c:v>
                </c:pt>
                <c:pt idx="10459">
                  <c:v>-11.416621621364193</c:v>
                </c:pt>
                <c:pt idx="10460">
                  <c:v>-4.2243727854646895</c:v>
                </c:pt>
                <c:pt idx="10461">
                  <c:v>5.3457748368417297</c:v>
                </c:pt>
                <c:pt idx="10462">
                  <c:v>10.229219383469125</c:v>
                </c:pt>
                <c:pt idx="10463">
                  <c:v>-7.6486571760385464</c:v>
                </c:pt>
                <c:pt idx="10464">
                  <c:v>-6.0732489820306386</c:v>
                </c:pt>
                <c:pt idx="10465">
                  <c:v>0.6793781026132627</c:v>
                </c:pt>
                <c:pt idx="10466">
                  <c:v>-6.0123091415188661</c:v>
                </c:pt>
                <c:pt idx="10467">
                  <c:v>0.24100809950379473</c:v>
                </c:pt>
                <c:pt idx="10468">
                  <c:v>0.6424479953819161</c:v>
                </c:pt>
                <c:pt idx="10469">
                  <c:v>2.1667234577353605</c:v>
                </c:pt>
                <c:pt idx="10470">
                  <c:v>-11.485326189240524</c:v>
                </c:pt>
                <c:pt idx="10471">
                  <c:v>0.45247813553849686</c:v>
                </c:pt>
                <c:pt idx="10472">
                  <c:v>11.891910249864669</c:v>
                </c:pt>
                <c:pt idx="10473">
                  <c:v>-2.8696681316523205</c:v>
                </c:pt>
                <c:pt idx="10474">
                  <c:v>0.26188895516553168</c:v>
                </c:pt>
                <c:pt idx="10475">
                  <c:v>0.99284020842713383</c:v>
                </c:pt>
                <c:pt idx="10476">
                  <c:v>0.33841621767593133</c:v>
                </c:pt>
                <c:pt idx="10477">
                  <c:v>-0.14201900487242788</c:v>
                </c:pt>
                <c:pt idx="10478">
                  <c:v>4.3247213097790427</c:v>
                </c:pt>
                <c:pt idx="10479">
                  <c:v>-0.25902134332717081</c:v>
                </c:pt>
                <c:pt idx="10480">
                  <c:v>1.7040151723649195</c:v>
                </c:pt>
                <c:pt idx="10481">
                  <c:v>0.39463128861700669</c:v>
                </c:pt>
                <c:pt idx="10482">
                  <c:v>0.15200309344505006</c:v>
                </c:pt>
                <c:pt idx="10483">
                  <c:v>-8.3822637581148367</c:v>
                </c:pt>
                <c:pt idx="10484">
                  <c:v>8.4888897586512954E-2</c:v>
                </c:pt>
                <c:pt idx="10485">
                  <c:v>-13.198496199943916</c:v>
                </c:pt>
                <c:pt idx="10486">
                  <c:v>-9.5196362528432132</c:v>
                </c:pt>
                <c:pt idx="10487">
                  <c:v>8.3837042924740537</c:v>
                </c:pt>
                <c:pt idx="10488">
                  <c:v>8.3837042924740537</c:v>
                </c:pt>
                <c:pt idx="10489">
                  <c:v>-7.0660891904577721</c:v>
                </c:pt>
                <c:pt idx="10490">
                  <c:v>9.75933340719466</c:v>
                </c:pt>
                <c:pt idx="10491">
                  <c:v>-8.0962759110566491</c:v>
                </c:pt>
                <c:pt idx="10492">
                  <c:v>-9.9561341146283677</c:v>
                </c:pt>
                <c:pt idx="10493">
                  <c:v>8.0624959257337636</c:v>
                </c:pt>
                <c:pt idx="10494">
                  <c:v>-7.6486571760385464</c:v>
                </c:pt>
                <c:pt idx="10495">
                  <c:v>-0.28950661719498522</c:v>
                </c:pt>
                <c:pt idx="10496">
                  <c:v>0.1012833358371817</c:v>
                </c:pt>
                <c:pt idx="10497">
                  <c:v>7.4646385669480475</c:v>
                </c:pt>
                <c:pt idx="10498">
                  <c:v>3.4208647669595083</c:v>
                </c:pt>
                <c:pt idx="10499">
                  <c:v>5.2749420406742482E-3</c:v>
                </c:pt>
                <c:pt idx="10500">
                  <c:v>0.91427012597411605</c:v>
                </c:pt>
                <c:pt idx="10501">
                  <c:v>0</c:v>
                </c:pt>
                <c:pt idx="10502">
                  <c:v>-2.1375035237499351</c:v>
                </c:pt>
                <c:pt idx="10503">
                  <c:v>-0.33486715059486055</c:v>
                </c:pt>
                <c:pt idx="10504">
                  <c:v>-8.0624959257337636</c:v>
                </c:pt>
                <c:pt idx="10505">
                  <c:v>14.935441330931193</c:v>
                </c:pt>
                <c:pt idx="10506">
                  <c:v>-0.84591567271106749</c:v>
                </c:pt>
                <c:pt idx="10507">
                  <c:v>3.2034265038149176E-16</c:v>
                </c:pt>
                <c:pt idx="10508">
                  <c:v>0.34365286604207829</c:v>
                </c:pt>
                <c:pt idx="10509">
                  <c:v>0.84596637132757901</c:v>
                </c:pt>
                <c:pt idx="10510">
                  <c:v>-0.13395445666886413</c:v>
                </c:pt>
                <c:pt idx="10511">
                  <c:v>-0.2344652536370232</c:v>
                </c:pt>
                <c:pt idx="10512">
                  <c:v>-4.7725895038969268</c:v>
                </c:pt>
                <c:pt idx="10513">
                  <c:v>-11.759472121202833</c:v>
                </c:pt>
                <c:pt idx="10514">
                  <c:v>-0.18344614109593085</c:v>
                </c:pt>
                <c:pt idx="10515">
                  <c:v>-10.866763767353351</c:v>
                </c:pt>
                <c:pt idx="10516">
                  <c:v>0.43609911480667335</c:v>
                </c:pt>
                <c:pt idx="10517">
                  <c:v>0.17687776208407918</c:v>
                </c:pt>
                <c:pt idx="10518">
                  <c:v>-0.38414349133305981</c:v>
                </c:pt>
                <c:pt idx="10519">
                  <c:v>-10.307200809140809</c:v>
                </c:pt>
                <c:pt idx="10520">
                  <c:v>1.5789687445267051</c:v>
                </c:pt>
                <c:pt idx="10521">
                  <c:v>0.16247469695710534</c:v>
                </c:pt>
                <c:pt idx="10522">
                  <c:v>-8.0588936890535692</c:v>
                </c:pt>
                <c:pt idx="10523">
                  <c:v>12.89178370321831</c:v>
                </c:pt>
                <c:pt idx="10524">
                  <c:v>0.92565785795622468</c:v>
                </c:pt>
                <c:pt idx="10525">
                  <c:v>-1.4150374992788437</c:v>
                </c:pt>
                <c:pt idx="10526">
                  <c:v>8.8683081332894673</c:v>
                </c:pt>
                <c:pt idx="10527">
                  <c:v>-7.6486571760385464</c:v>
                </c:pt>
                <c:pt idx="10528">
                  <c:v>-0.13882770469731676</c:v>
                </c:pt>
                <c:pt idx="10529">
                  <c:v>-1.2215775695548934</c:v>
                </c:pt>
                <c:pt idx="10530">
                  <c:v>-0.10001649176595964</c:v>
                </c:pt>
                <c:pt idx="10531">
                  <c:v>-0.21254463538010096</c:v>
                </c:pt>
                <c:pt idx="10532">
                  <c:v>-1.9975975097846954</c:v>
                </c:pt>
                <c:pt idx="10533">
                  <c:v>-8.3837042924740537</c:v>
                </c:pt>
                <c:pt idx="10534">
                  <c:v>-0.1069038809794535</c:v>
                </c:pt>
                <c:pt idx="10535">
                  <c:v>0.41503749927884398</c:v>
                </c:pt>
                <c:pt idx="10536">
                  <c:v>-1.6488122788569103E-2</c:v>
                </c:pt>
                <c:pt idx="10537">
                  <c:v>-0.63860460533999053</c:v>
                </c:pt>
                <c:pt idx="10538">
                  <c:v>-0.67648115669814812</c:v>
                </c:pt>
                <c:pt idx="10539">
                  <c:v>-0.20498173778762865</c:v>
                </c:pt>
                <c:pt idx="10540">
                  <c:v>-7.6486571760385464</c:v>
                </c:pt>
                <c:pt idx="10541">
                  <c:v>10.866506212226202</c:v>
                </c:pt>
                <c:pt idx="10542">
                  <c:v>1.8929262871976789</c:v>
                </c:pt>
                <c:pt idx="10543">
                  <c:v>0.10549312884731438</c:v>
                </c:pt>
                <c:pt idx="10544">
                  <c:v>3.7926220270877375</c:v>
                </c:pt>
                <c:pt idx="10545">
                  <c:v>10.059795091795101</c:v>
                </c:pt>
                <c:pt idx="10546">
                  <c:v>-0.78659636189080673</c:v>
                </c:pt>
                <c:pt idx="10547">
                  <c:v>-8.3837042924740537</c:v>
                </c:pt>
                <c:pt idx="10548">
                  <c:v>-9.8667637673533513</c:v>
                </c:pt>
                <c:pt idx="10549">
                  <c:v>-5.9228321394775394</c:v>
                </c:pt>
                <c:pt idx="10550">
                  <c:v>-0.63687726975969616</c:v>
                </c:pt>
                <c:pt idx="10551">
                  <c:v>-0.38646834708207289</c:v>
                </c:pt>
                <c:pt idx="10552">
                  <c:v>0.50748374804343899</c:v>
                </c:pt>
                <c:pt idx="10553">
                  <c:v>-9.5196362528432132</c:v>
                </c:pt>
                <c:pt idx="10554">
                  <c:v>-3.0513924449556598</c:v>
                </c:pt>
                <c:pt idx="10555">
                  <c:v>0.12553088208385912</c:v>
                </c:pt>
                <c:pt idx="10556">
                  <c:v>-0.99954936902932401</c:v>
                </c:pt>
                <c:pt idx="10557">
                  <c:v>1.3307405980243507</c:v>
                </c:pt>
                <c:pt idx="10558">
                  <c:v>-8.3837042924740537</c:v>
                </c:pt>
                <c:pt idx="10559">
                  <c:v>-5.9849855027521048E-2</c:v>
                </c:pt>
                <c:pt idx="10560">
                  <c:v>-0.3837282227256123</c:v>
                </c:pt>
                <c:pt idx="10561">
                  <c:v>-6.2184831196580748E-2</c:v>
                </c:pt>
                <c:pt idx="10562">
                  <c:v>0.33292830927454647</c:v>
                </c:pt>
                <c:pt idx="10563">
                  <c:v>0.98535322403559866</c:v>
                </c:pt>
                <c:pt idx="10564">
                  <c:v>0.38591378430726886</c:v>
                </c:pt>
                <c:pt idx="10565">
                  <c:v>0.89662226015469182</c:v>
                </c:pt>
                <c:pt idx="10566">
                  <c:v>-1.5832464364758942</c:v>
                </c:pt>
                <c:pt idx="10567">
                  <c:v>0.51784830486261901</c:v>
                </c:pt>
                <c:pt idx="10568">
                  <c:v>-0.36350719863876163</c:v>
                </c:pt>
                <c:pt idx="10569">
                  <c:v>0.49153563675288725</c:v>
                </c:pt>
                <c:pt idx="10570">
                  <c:v>-11.917123403264748</c:v>
                </c:pt>
                <c:pt idx="10571">
                  <c:v>-5.7438136509496522E-2</c:v>
                </c:pt>
                <c:pt idx="10572">
                  <c:v>-0.25779775746764683</c:v>
                </c:pt>
                <c:pt idx="10573">
                  <c:v>-0.10496955960154265</c:v>
                </c:pt>
                <c:pt idx="10574">
                  <c:v>0.31509606140493707</c:v>
                </c:pt>
                <c:pt idx="10575">
                  <c:v>6.0732489820306386</c:v>
                </c:pt>
                <c:pt idx="10576">
                  <c:v>0.2479275134435858</c:v>
                </c:pt>
                <c:pt idx="10577">
                  <c:v>0.19992214053275295</c:v>
                </c:pt>
                <c:pt idx="10578">
                  <c:v>8.0747413884361935E-2</c:v>
                </c:pt>
                <c:pt idx="10579">
                  <c:v>-1.0690416444296513</c:v>
                </c:pt>
                <c:pt idx="10580">
                  <c:v>2.6307661903342812</c:v>
                </c:pt>
                <c:pt idx="10581">
                  <c:v>-0.20342410314603301</c:v>
                </c:pt>
                <c:pt idx="10582">
                  <c:v>1.7076328278114681</c:v>
                </c:pt>
                <c:pt idx="10583">
                  <c:v>14.901244032467378</c:v>
                </c:pt>
                <c:pt idx="10584">
                  <c:v>7.0660891904577738</c:v>
                </c:pt>
                <c:pt idx="10585">
                  <c:v>2.1479727410451396E-2</c:v>
                </c:pt>
                <c:pt idx="10586">
                  <c:v>-0.97615325804563235</c:v>
                </c:pt>
                <c:pt idx="10587">
                  <c:v>-0.79472823814889726</c:v>
                </c:pt>
                <c:pt idx="10588">
                  <c:v>0.22588140741632778</c:v>
                </c:pt>
                <c:pt idx="10589">
                  <c:v>13.636360283480883</c:v>
                </c:pt>
                <c:pt idx="10590">
                  <c:v>-1.4022943687486535</c:v>
                </c:pt>
                <c:pt idx="10591">
                  <c:v>0.2947432655611319</c:v>
                </c:pt>
                <c:pt idx="10592">
                  <c:v>-8.3837042924740537</c:v>
                </c:pt>
                <c:pt idx="10593">
                  <c:v>9.0606959316875546</c:v>
                </c:pt>
                <c:pt idx="10594">
                  <c:v>3.1296130489538505E-2</c:v>
                </c:pt>
                <c:pt idx="10595">
                  <c:v>0.5611157587667881</c:v>
                </c:pt>
                <c:pt idx="10596">
                  <c:v>-0.1248752606043234</c:v>
                </c:pt>
                <c:pt idx="10597">
                  <c:v>-7.3837042924740528</c:v>
                </c:pt>
                <c:pt idx="10598">
                  <c:v>-9.5196362528432132</c:v>
                </c:pt>
                <c:pt idx="10599">
                  <c:v>-12.248915863856213</c:v>
                </c:pt>
                <c:pt idx="10600">
                  <c:v>-8.8672787397096631</c:v>
                </c:pt>
                <c:pt idx="10601">
                  <c:v>-8.0606959316875546</c:v>
                </c:pt>
                <c:pt idx="10602">
                  <c:v>8.7151949095082018E-2</c:v>
                </c:pt>
                <c:pt idx="10603">
                  <c:v>-0.49281265409094749</c:v>
                </c:pt>
                <c:pt idx="10604">
                  <c:v>-3.3650038887964295</c:v>
                </c:pt>
                <c:pt idx="10605">
                  <c:v>8.7462841250339401E-2</c:v>
                </c:pt>
                <c:pt idx="10606">
                  <c:v>-15.910650537239851</c:v>
                </c:pt>
                <c:pt idx="10607">
                  <c:v>9.3822637581148367</c:v>
                </c:pt>
                <c:pt idx="10608">
                  <c:v>0.31487333735341216</c:v>
                </c:pt>
                <c:pt idx="10609">
                  <c:v>-9.9662651028771325</c:v>
                </c:pt>
                <c:pt idx="10610">
                  <c:v>0.40525647848625845</c:v>
                </c:pt>
                <c:pt idx="10611">
                  <c:v>-0.65195960389689434</c:v>
                </c:pt>
                <c:pt idx="10612">
                  <c:v>0.1054492985837297</c:v>
                </c:pt>
                <c:pt idx="10613">
                  <c:v>-8.0624959257337636</c:v>
                </c:pt>
                <c:pt idx="10614">
                  <c:v>5.1024003024466587E-2</c:v>
                </c:pt>
                <c:pt idx="10615">
                  <c:v>0.13628485969811985</c:v>
                </c:pt>
                <c:pt idx="10616">
                  <c:v>-12.059119092544519</c:v>
                </c:pt>
                <c:pt idx="10617">
                  <c:v>2.309014776084199</c:v>
                </c:pt>
                <c:pt idx="10618">
                  <c:v>-9.421534161765073E-2</c:v>
                </c:pt>
                <c:pt idx="10619">
                  <c:v>8.1196082847980716E-2</c:v>
                </c:pt>
                <c:pt idx="10620">
                  <c:v>-2.309014776084199</c:v>
                </c:pt>
                <c:pt idx="10621">
                  <c:v>-1.7349237326344162</c:v>
                </c:pt>
                <c:pt idx="10622">
                  <c:v>-11.813781191217037</c:v>
                </c:pt>
                <c:pt idx="10623">
                  <c:v>0.34482849699744117</c:v>
                </c:pt>
                <c:pt idx="10624">
                  <c:v>13.103342454916486</c:v>
                </c:pt>
                <c:pt idx="10625">
                  <c:v>-0.11309377884563633</c:v>
                </c:pt>
                <c:pt idx="10626">
                  <c:v>-1.5579954531208871</c:v>
                </c:pt>
                <c:pt idx="10627">
                  <c:v>10.644156719937438</c:v>
                </c:pt>
                <c:pt idx="10628">
                  <c:v>9.2304207950923818</c:v>
                </c:pt>
                <c:pt idx="10629">
                  <c:v>-12.287808556012996</c:v>
                </c:pt>
                <c:pt idx="10630">
                  <c:v>1.8817371183801803</c:v>
                </c:pt>
                <c:pt idx="10631">
                  <c:v>-11.188588845707349</c:v>
                </c:pt>
                <c:pt idx="10632">
                  <c:v>-8.0606959316875546</c:v>
                </c:pt>
                <c:pt idx="10633">
                  <c:v>10.307580315927396</c:v>
                </c:pt>
                <c:pt idx="10634">
                  <c:v>-1.1663227647621166</c:v>
                </c:pt>
                <c:pt idx="10635">
                  <c:v>4.9930299020867457</c:v>
                </c:pt>
                <c:pt idx="10636">
                  <c:v>0.64626984502085705</c:v>
                </c:pt>
                <c:pt idx="10637">
                  <c:v>11.307200809140809</c:v>
                </c:pt>
                <c:pt idx="10638">
                  <c:v>-1.2262758558236759</c:v>
                </c:pt>
                <c:pt idx="10639">
                  <c:v>1.4719125053724632E-4</c:v>
                </c:pt>
                <c:pt idx="10640">
                  <c:v>9.0597950917951025</c:v>
                </c:pt>
                <c:pt idx="10641">
                  <c:v>-2.9538822195024612</c:v>
                </c:pt>
                <c:pt idx="10642">
                  <c:v>-0.29500679557207365</c:v>
                </c:pt>
                <c:pt idx="10643">
                  <c:v>-9.0606959316875546</c:v>
                </c:pt>
                <c:pt idx="10644">
                  <c:v>8.3822637581148367</c:v>
                </c:pt>
                <c:pt idx="10645">
                  <c:v>-0.19366070279313202</c:v>
                </c:pt>
                <c:pt idx="10646">
                  <c:v>9.6450579349844787</c:v>
                </c:pt>
                <c:pt idx="10647">
                  <c:v>0.60514038265878667</c:v>
                </c:pt>
                <c:pt idx="10648">
                  <c:v>0.38627850629741944</c:v>
                </c:pt>
                <c:pt idx="10649">
                  <c:v>-7.8070373926096641</c:v>
                </c:pt>
                <c:pt idx="10650">
                  <c:v>7.0660891904577738</c:v>
                </c:pt>
                <c:pt idx="10651">
                  <c:v>0.48398485299633548</c:v>
                </c:pt>
                <c:pt idx="10652">
                  <c:v>-0.15890359535106044</c:v>
                </c:pt>
                <c:pt idx="10653">
                  <c:v>8.3837042924740537</c:v>
                </c:pt>
                <c:pt idx="10654">
                  <c:v>-0.22239242133644821</c:v>
                </c:pt>
                <c:pt idx="10655">
                  <c:v>8.6450579349844769</c:v>
                </c:pt>
                <c:pt idx="10656">
                  <c:v>-0.19264507794239591</c:v>
                </c:pt>
                <c:pt idx="10657">
                  <c:v>-0.27443916910604305</c:v>
                </c:pt>
                <c:pt idx="10658">
                  <c:v>-0.58496250072115608</c:v>
                </c:pt>
                <c:pt idx="10659">
                  <c:v>10.059344460824425</c:v>
                </c:pt>
                <c:pt idx="10660">
                  <c:v>-0.22639657334034652</c:v>
                </c:pt>
                <c:pt idx="10661">
                  <c:v>-1.1012177602802105</c:v>
                </c:pt>
                <c:pt idx="10662">
                  <c:v>1.320125852253377</c:v>
                </c:pt>
                <c:pt idx="10663">
                  <c:v>1.1689903972463567</c:v>
                </c:pt>
                <c:pt idx="10664">
                  <c:v>0.26303440583379406</c:v>
                </c:pt>
                <c:pt idx="10665">
                  <c:v>0.12156197988091354</c:v>
                </c:pt>
                <c:pt idx="10666">
                  <c:v>-0.39733549754538516</c:v>
                </c:pt>
                <c:pt idx="10667">
                  <c:v>-0.99820000595378977</c:v>
                </c:pt>
                <c:pt idx="10668">
                  <c:v>-10.45189794595189</c:v>
                </c:pt>
                <c:pt idx="10669">
                  <c:v>-3.8073549220576037</c:v>
                </c:pt>
                <c:pt idx="10670">
                  <c:v>10.518980929170402</c:v>
                </c:pt>
                <c:pt idx="10671">
                  <c:v>-9.2304207950923818</c:v>
                </c:pt>
                <c:pt idx="10672">
                  <c:v>-1.1777871192152827</c:v>
                </c:pt>
                <c:pt idx="10673">
                  <c:v>-0.60643403102398097</c:v>
                </c:pt>
                <c:pt idx="10674">
                  <c:v>-10.307580315927396</c:v>
                </c:pt>
                <c:pt idx="10675">
                  <c:v>-0.32192809488736229</c:v>
                </c:pt>
                <c:pt idx="10676">
                  <c:v>0.16397573511112581</c:v>
                </c:pt>
                <c:pt idx="10677">
                  <c:v>2.5535092107137794E-2</c:v>
                </c:pt>
                <c:pt idx="10678">
                  <c:v>0.7654317003973683</c:v>
                </c:pt>
                <c:pt idx="10679">
                  <c:v>-0.68965987938784945</c:v>
                </c:pt>
                <c:pt idx="10680">
                  <c:v>4.4394119358453436E-2</c:v>
                </c:pt>
                <c:pt idx="10681">
                  <c:v>-12.702894141119387</c:v>
                </c:pt>
                <c:pt idx="10682">
                  <c:v>1.2607528950352076</c:v>
                </c:pt>
                <c:pt idx="10683">
                  <c:v>-10.059795091795101</c:v>
                </c:pt>
                <c:pt idx="10684">
                  <c:v>-9.0588936890535692</c:v>
                </c:pt>
                <c:pt idx="10685">
                  <c:v>-0.2173568314391498</c:v>
                </c:pt>
                <c:pt idx="10686">
                  <c:v>-13.485200381955432</c:v>
                </c:pt>
                <c:pt idx="10687">
                  <c:v>8.0624959257337636</c:v>
                </c:pt>
                <c:pt idx="10688">
                  <c:v>-8.0624959257337636</c:v>
                </c:pt>
                <c:pt idx="10689">
                  <c:v>5.08746284125034</c:v>
                </c:pt>
                <c:pt idx="10690">
                  <c:v>-5.6881021931889868E-2</c:v>
                </c:pt>
                <c:pt idx="10691">
                  <c:v>0.27122380364714066</c:v>
                </c:pt>
                <c:pt idx="10692">
                  <c:v>-7.0624959257337645</c:v>
                </c:pt>
                <c:pt idx="10693">
                  <c:v>-2.3176079268385861</c:v>
                </c:pt>
                <c:pt idx="10694">
                  <c:v>0.20759541940836698</c:v>
                </c:pt>
                <c:pt idx="10695">
                  <c:v>1.9786263492074332</c:v>
                </c:pt>
                <c:pt idx="10696">
                  <c:v>-0.35198532874354205</c:v>
                </c:pt>
                <c:pt idx="10697">
                  <c:v>-1.0885366746016574</c:v>
                </c:pt>
                <c:pt idx="10698">
                  <c:v>1.3709823192009083</c:v>
                </c:pt>
                <c:pt idx="10699">
                  <c:v>1.0482404986489535</c:v>
                </c:pt>
                <c:pt idx="10700">
                  <c:v>0.43609911480667335</c:v>
                </c:pt>
                <c:pt idx="10701">
                  <c:v>0.1869985148012539</c:v>
                </c:pt>
                <c:pt idx="10702">
                  <c:v>0.42884329880387417</c:v>
                </c:pt>
                <c:pt idx="10703">
                  <c:v>-0.88881014098316202</c:v>
                </c:pt>
                <c:pt idx="10704">
                  <c:v>-0.81942775435817916</c:v>
                </c:pt>
                <c:pt idx="10705">
                  <c:v>5.2741462071973513E-2</c:v>
                </c:pt>
                <c:pt idx="10706">
                  <c:v>-2.834586007829921</c:v>
                </c:pt>
                <c:pt idx="10707">
                  <c:v>-0.41503749927884381</c:v>
                </c:pt>
                <c:pt idx="10708">
                  <c:v>0.24961389007147222</c:v>
                </c:pt>
                <c:pt idx="10709">
                  <c:v>-0.14734171607518709</c:v>
                </c:pt>
                <c:pt idx="10710">
                  <c:v>-1.9992274725165402</c:v>
                </c:pt>
                <c:pt idx="10711">
                  <c:v>-1.6780719051126378</c:v>
                </c:pt>
                <c:pt idx="10712">
                  <c:v>0.12301089010534322</c:v>
                </c:pt>
                <c:pt idx="10713">
                  <c:v>-8.0919995383567311E-2</c:v>
                </c:pt>
                <c:pt idx="10714">
                  <c:v>0.27753397552890896</c:v>
                </c:pt>
                <c:pt idx="10715">
                  <c:v>-6.4068530076298373E-16</c:v>
                </c:pt>
                <c:pt idx="10716">
                  <c:v>-2.345897282398891E-2</c:v>
                </c:pt>
                <c:pt idx="10717">
                  <c:v>-0.13385574673479061</c:v>
                </c:pt>
                <c:pt idx="10718">
                  <c:v>-4.035773761614083E-2</c:v>
                </c:pt>
                <c:pt idx="10719">
                  <c:v>-2.5837609556855261</c:v>
                </c:pt>
                <c:pt idx="10720">
                  <c:v>0.57730892817772095</c:v>
                </c:pt>
                <c:pt idx="10721">
                  <c:v>1.1516024004718068</c:v>
                </c:pt>
                <c:pt idx="10722">
                  <c:v>0.8473562070702827</c:v>
                </c:pt>
                <c:pt idx="10723">
                  <c:v>11.10372492250138</c:v>
                </c:pt>
                <c:pt idx="10724">
                  <c:v>-2.8877202163591926</c:v>
                </c:pt>
                <c:pt idx="10725">
                  <c:v>7.0624959257337645</c:v>
                </c:pt>
                <c:pt idx="10726">
                  <c:v>3.0718873686457187</c:v>
                </c:pt>
                <c:pt idx="10727">
                  <c:v>-7.0660891904577721</c:v>
                </c:pt>
                <c:pt idx="10728">
                  <c:v>-1.3147325934831582</c:v>
                </c:pt>
                <c:pt idx="10729">
                  <c:v>5.9058891086115261E-3</c:v>
                </c:pt>
                <c:pt idx="10730">
                  <c:v>1.1681227588083267</c:v>
                </c:pt>
                <c:pt idx="10731">
                  <c:v>11.416797527606059</c:v>
                </c:pt>
                <c:pt idx="10732">
                  <c:v>-8.6462586799900301</c:v>
                </c:pt>
                <c:pt idx="10733">
                  <c:v>8.8683081332894673</c:v>
                </c:pt>
                <c:pt idx="10734">
                  <c:v>-9.8672787397096631</c:v>
                </c:pt>
                <c:pt idx="10735">
                  <c:v>-5.5647846187835261</c:v>
                </c:pt>
                <c:pt idx="10736">
                  <c:v>-8.6462586799900301</c:v>
                </c:pt>
                <c:pt idx="10737">
                  <c:v>0.24207478719814776</c:v>
                </c:pt>
                <c:pt idx="10738">
                  <c:v>3.3540676998604555</c:v>
                </c:pt>
                <c:pt idx="10739">
                  <c:v>0.14551110235130091</c:v>
                </c:pt>
                <c:pt idx="10740">
                  <c:v>5.7548875021634682</c:v>
                </c:pt>
                <c:pt idx="10741">
                  <c:v>0.22112745409987022</c:v>
                </c:pt>
                <c:pt idx="10742">
                  <c:v>-1.9999999999999998</c:v>
                </c:pt>
                <c:pt idx="10743">
                  <c:v>-7.2636604397081816</c:v>
                </c:pt>
                <c:pt idx="10744">
                  <c:v>1.3147325934831584</c:v>
                </c:pt>
                <c:pt idx="10745">
                  <c:v>2.4421178763142026</c:v>
                </c:pt>
                <c:pt idx="10746">
                  <c:v>1.9837706890882154</c:v>
                </c:pt>
                <c:pt idx="10747">
                  <c:v>0.7176002692992749</c:v>
                </c:pt>
                <c:pt idx="10748">
                  <c:v>-0.62205181945637666</c:v>
                </c:pt>
                <c:pt idx="10749">
                  <c:v>-0.96617751458526557</c:v>
                </c:pt>
                <c:pt idx="10750">
                  <c:v>-1.6404576133128599</c:v>
                </c:pt>
                <c:pt idx="10751">
                  <c:v>-9.2304207950923818</c:v>
                </c:pt>
                <c:pt idx="10752">
                  <c:v>-3.9874469496569152</c:v>
                </c:pt>
                <c:pt idx="10753">
                  <c:v>7.6486571760385464</c:v>
                </c:pt>
                <c:pt idx="10754">
                  <c:v>0.99460674122978143</c:v>
                </c:pt>
                <c:pt idx="10755">
                  <c:v>-0.3048545815284211</c:v>
                </c:pt>
                <c:pt idx="10756">
                  <c:v>-0.20693169568247172</c:v>
                </c:pt>
                <c:pt idx="10757">
                  <c:v>-3.3251805796384704E-2</c:v>
                </c:pt>
                <c:pt idx="10758">
                  <c:v>-0.30425706856030676</c:v>
                </c:pt>
                <c:pt idx="10759">
                  <c:v>7.6486571760385464</c:v>
                </c:pt>
                <c:pt idx="10760">
                  <c:v>-2.0908989762980425E-2</c:v>
                </c:pt>
                <c:pt idx="10761">
                  <c:v>8.8809266957856264E-2</c:v>
                </c:pt>
                <c:pt idx="10762">
                  <c:v>-0.74126573159983178</c:v>
                </c:pt>
                <c:pt idx="10763">
                  <c:v>4.7725895038969277</c:v>
                </c:pt>
                <c:pt idx="10764">
                  <c:v>-0.80735492205760429</c:v>
                </c:pt>
                <c:pt idx="10765">
                  <c:v>-0.71424551766612288</c:v>
                </c:pt>
                <c:pt idx="10766">
                  <c:v>1.4378999223484457</c:v>
                </c:pt>
                <c:pt idx="10767">
                  <c:v>-0.84488093333309355</c:v>
                </c:pt>
                <c:pt idx="10768">
                  <c:v>1.6948401184935296</c:v>
                </c:pt>
                <c:pt idx="10769">
                  <c:v>-13.923110792496725</c:v>
                </c:pt>
                <c:pt idx="10770">
                  <c:v>1.2343238198796536</c:v>
                </c:pt>
                <c:pt idx="10771">
                  <c:v>-0.41078802627748612</c:v>
                </c:pt>
                <c:pt idx="10772">
                  <c:v>-0.11831996718876146</c:v>
                </c:pt>
                <c:pt idx="10773">
                  <c:v>1.1360615495760285</c:v>
                </c:pt>
                <c:pt idx="10774">
                  <c:v>0.82256746188874652</c:v>
                </c:pt>
                <c:pt idx="10775">
                  <c:v>0.41153155577730871</c:v>
                </c:pt>
                <c:pt idx="10776">
                  <c:v>5.4191531284783423</c:v>
                </c:pt>
                <c:pt idx="10777">
                  <c:v>-1.1192131583273806</c:v>
                </c:pt>
                <c:pt idx="10778">
                  <c:v>7.0660891904577738</c:v>
                </c:pt>
                <c:pt idx="10779">
                  <c:v>2.8049524318422994</c:v>
                </c:pt>
                <c:pt idx="10780">
                  <c:v>-2.3949239185932414</c:v>
                </c:pt>
                <c:pt idx="10781">
                  <c:v>-0.14844527403186095</c:v>
                </c:pt>
                <c:pt idx="10782">
                  <c:v>-0.9071310247467953</c:v>
                </c:pt>
                <c:pt idx="10783">
                  <c:v>10.146780789986687</c:v>
                </c:pt>
                <c:pt idx="10784">
                  <c:v>0.41503749927884398</c:v>
                </c:pt>
                <c:pt idx="10785">
                  <c:v>-0.37851162325372989</c:v>
                </c:pt>
                <c:pt idx="10786">
                  <c:v>-1.5849625007211567</c:v>
                </c:pt>
                <c:pt idx="10787">
                  <c:v>3.6595505114258882</c:v>
                </c:pt>
                <c:pt idx="10788">
                  <c:v>-12.688323170679158</c:v>
                </c:pt>
                <c:pt idx="10789">
                  <c:v>2.6114347120823473</c:v>
                </c:pt>
                <c:pt idx="10790">
                  <c:v>9.8180393938903612E-2</c:v>
                </c:pt>
                <c:pt idx="10791">
                  <c:v>1.1831223038238892</c:v>
                </c:pt>
                <c:pt idx="10792">
                  <c:v>9.3815429511845849</c:v>
                </c:pt>
                <c:pt idx="10793">
                  <c:v>0.60338243978761408</c:v>
                </c:pt>
                <c:pt idx="10794">
                  <c:v>-0.40819670938599856</c:v>
                </c:pt>
                <c:pt idx="10795">
                  <c:v>9.4948404055262711E-2</c:v>
                </c:pt>
                <c:pt idx="10796">
                  <c:v>-8.8683081332894673</c:v>
                </c:pt>
                <c:pt idx="10797">
                  <c:v>-0.42010848882626556</c:v>
                </c:pt>
                <c:pt idx="10798">
                  <c:v>12.059119092544519</c:v>
                </c:pt>
                <c:pt idx="10799">
                  <c:v>0.19759995988516069</c:v>
                </c:pt>
                <c:pt idx="10800">
                  <c:v>0.18947779886371255</c:v>
                </c:pt>
                <c:pt idx="10801">
                  <c:v>0.20461771960847175</c:v>
                </c:pt>
                <c:pt idx="10802">
                  <c:v>6.2029400586702756</c:v>
                </c:pt>
                <c:pt idx="10803">
                  <c:v>0.31550182572792945</c:v>
                </c:pt>
                <c:pt idx="10804">
                  <c:v>0.94076079662532386</c:v>
                </c:pt>
                <c:pt idx="10805">
                  <c:v>1.8859027251315771E-2</c:v>
                </c:pt>
                <c:pt idx="10806">
                  <c:v>-2.1565044856799909</c:v>
                </c:pt>
                <c:pt idx="10807">
                  <c:v>9.3822637581148367</c:v>
                </c:pt>
                <c:pt idx="10808">
                  <c:v>-8.6450579349844769</c:v>
                </c:pt>
                <c:pt idx="10809">
                  <c:v>0.47468044570624573</c:v>
                </c:pt>
                <c:pt idx="10810">
                  <c:v>-6.0732489820306386</c:v>
                </c:pt>
                <c:pt idx="10811">
                  <c:v>-14.070120944476823</c:v>
                </c:pt>
                <c:pt idx="10812">
                  <c:v>-0.16037539098516709</c:v>
                </c:pt>
                <c:pt idx="10813">
                  <c:v>7.1258683169821604E-2</c:v>
                </c:pt>
                <c:pt idx="10814">
                  <c:v>-0.32192809488736229</c:v>
                </c:pt>
                <c:pt idx="10815">
                  <c:v>0.55625191476701596</c:v>
                </c:pt>
                <c:pt idx="10816">
                  <c:v>-7.4945222831056597</c:v>
                </c:pt>
                <c:pt idx="10817">
                  <c:v>11.786814143616768</c:v>
                </c:pt>
                <c:pt idx="10818">
                  <c:v>0.45943161863729709</c:v>
                </c:pt>
                <c:pt idx="10819">
                  <c:v>1.0515303006400822</c:v>
                </c:pt>
                <c:pt idx="10820">
                  <c:v>10.059795091795101</c:v>
                </c:pt>
                <c:pt idx="10821">
                  <c:v>-0.93425136782830109</c:v>
                </c:pt>
                <c:pt idx="10822">
                  <c:v>10.307580315927396</c:v>
                </c:pt>
                <c:pt idx="10823">
                  <c:v>6.6427361738975704E-2</c:v>
                </c:pt>
                <c:pt idx="10824">
                  <c:v>0.10021046076662551</c:v>
                </c:pt>
                <c:pt idx="10825">
                  <c:v>-8.7462841250339596E-2</c:v>
                </c:pt>
                <c:pt idx="10826">
                  <c:v>-5.8057101589773001E-2</c:v>
                </c:pt>
                <c:pt idx="10827">
                  <c:v>-0.13147035132463653</c:v>
                </c:pt>
                <c:pt idx="10828">
                  <c:v>1.5817636190538364</c:v>
                </c:pt>
                <c:pt idx="10829">
                  <c:v>0.77614905421979341</c:v>
                </c:pt>
                <c:pt idx="10830">
                  <c:v>1.5193741590935796</c:v>
                </c:pt>
                <c:pt idx="10831">
                  <c:v>0.42742122373467628</c:v>
                </c:pt>
                <c:pt idx="10832">
                  <c:v>0.46671052090048259</c:v>
                </c:pt>
                <c:pt idx="10833">
                  <c:v>0.10833262178807349</c:v>
                </c:pt>
                <c:pt idx="10834">
                  <c:v>-2.5090980962830335E-2</c:v>
                </c:pt>
                <c:pt idx="10835">
                  <c:v>-7.6486571760385464</c:v>
                </c:pt>
                <c:pt idx="10836">
                  <c:v>-2.7221468735023992E-2</c:v>
                </c:pt>
                <c:pt idx="10837">
                  <c:v>-0.50641185229957786</c:v>
                </c:pt>
                <c:pt idx="10838">
                  <c:v>0.18503189383252069</c:v>
                </c:pt>
                <c:pt idx="10839">
                  <c:v>-1.4594316186372973</c:v>
                </c:pt>
                <c:pt idx="10840">
                  <c:v>-5.9334139382402125E-2</c:v>
                </c:pt>
                <c:pt idx="10841">
                  <c:v>12.059119092544519</c:v>
                </c:pt>
                <c:pt idx="10842">
                  <c:v>-0.26132808388339085</c:v>
                </c:pt>
                <c:pt idx="10843">
                  <c:v>-0.21526798690306664</c:v>
                </c:pt>
                <c:pt idx="10844">
                  <c:v>-0.21272932398572844</c:v>
                </c:pt>
                <c:pt idx="10845">
                  <c:v>0.12029423371771204</c:v>
                </c:pt>
                <c:pt idx="10846">
                  <c:v>-1.3808142699238275</c:v>
                </c:pt>
                <c:pt idx="10847">
                  <c:v>0.78587519464715228</c:v>
                </c:pt>
                <c:pt idx="10848">
                  <c:v>-0.4946047565971623</c:v>
                </c:pt>
                <c:pt idx="10849">
                  <c:v>3.3051447236722275E-3</c:v>
                </c:pt>
                <c:pt idx="10850">
                  <c:v>-0.12007645199175074</c:v>
                </c:pt>
                <c:pt idx="10851">
                  <c:v>-6.623369840008704E-2</c:v>
                </c:pt>
                <c:pt idx="10852">
                  <c:v>-9.6676019411673753E-2</c:v>
                </c:pt>
                <c:pt idx="10853">
                  <c:v>-14.468327056774365</c:v>
                </c:pt>
                <c:pt idx="10854">
                  <c:v>-0.28497695871447104</c:v>
                </c:pt>
                <c:pt idx="10855">
                  <c:v>-6.3193826487194127E-2</c:v>
                </c:pt>
                <c:pt idx="10856">
                  <c:v>0.58316025808717065</c:v>
                </c:pt>
                <c:pt idx="10857">
                  <c:v>6.0732489820306386</c:v>
                </c:pt>
                <c:pt idx="10858">
                  <c:v>0.19264507794239583</c:v>
                </c:pt>
                <c:pt idx="10859">
                  <c:v>-1.2801079191927351</c:v>
                </c:pt>
                <c:pt idx="10860">
                  <c:v>-0.20481979188849814</c:v>
                </c:pt>
                <c:pt idx="10861">
                  <c:v>1.8347302556969498</c:v>
                </c:pt>
                <c:pt idx="10862">
                  <c:v>0.28919095822373336</c:v>
                </c:pt>
                <c:pt idx="10863">
                  <c:v>6.8374300535536791E-3</c:v>
                </c:pt>
                <c:pt idx="10864">
                  <c:v>-0.54748779530249359</c:v>
                </c:pt>
                <c:pt idx="10865">
                  <c:v>0.62803122261304201</c:v>
                </c:pt>
                <c:pt idx="10866">
                  <c:v>0.26881675842779978</c:v>
                </c:pt>
                <c:pt idx="10867">
                  <c:v>1.4818690077570531</c:v>
                </c:pt>
                <c:pt idx="10868">
                  <c:v>0.57844919376248172</c:v>
                </c:pt>
                <c:pt idx="10869">
                  <c:v>0.57213846036357285</c:v>
                </c:pt>
                <c:pt idx="10870">
                  <c:v>-0.75672884898763604</c:v>
                </c:pt>
                <c:pt idx="10871">
                  <c:v>-2.5090980962830335E-2</c:v>
                </c:pt>
                <c:pt idx="10872">
                  <c:v>0.99460674122978143</c:v>
                </c:pt>
                <c:pt idx="10873">
                  <c:v>0.49030845174434912</c:v>
                </c:pt>
                <c:pt idx="10874">
                  <c:v>0.75833924495877292</c:v>
                </c:pt>
                <c:pt idx="10875">
                  <c:v>0.40505341070622169</c:v>
                </c:pt>
                <c:pt idx="10876">
                  <c:v>-3.2034265038149176E-16</c:v>
                </c:pt>
                <c:pt idx="10877">
                  <c:v>-0.5665252524644796</c:v>
                </c:pt>
                <c:pt idx="10878">
                  <c:v>-5.6583528366367424E-2</c:v>
                </c:pt>
                <c:pt idx="10879">
                  <c:v>0.35819163887413391</c:v>
                </c:pt>
                <c:pt idx="10880">
                  <c:v>0.5842413334775024</c:v>
                </c:pt>
                <c:pt idx="10881">
                  <c:v>0.15200309344505006</c:v>
                </c:pt>
                <c:pt idx="10882">
                  <c:v>3.1026895620624322E-2</c:v>
                </c:pt>
                <c:pt idx="10883">
                  <c:v>2.6967047600269359E-2</c:v>
                </c:pt>
                <c:pt idx="10884">
                  <c:v>-0.20645087746742632</c:v>
                </c:pt>
                <c:pt idx="10885">
                  <c:v>-1.3536369546147007</c:v>
                </c:pt>
                <c:pt idx="10886">
                  <c:v>-0.29945627760258992</c:v>
                </c:pt>
                <c:pt idx="10887">
                  <c:v>1.8022189428316939</c:v>
                </c:pt>
                <c:pt idx="10888">
                  <c:v>-8.4064264788474466E-2</c:v>
                </c:pt>
                <c:pt idx="10889">
                  <c:v>-6.0191994121096708E-2</c:v>
                </c:pt>
                <c:pt idx="10890">
                  <c:v>-5.5495112591703415E-2</c:v>
                </c:pt>
                <c:pt idx="10891">
                  <c:v>0.869939459435627</c:v>
                </c:pt>
                <c:pt idx="10892">
                  <c:v>0.93365750517130364</c:v>
                </c:pt>
                <c:pt idx="10893">
                  <c:v>4.4854235784260517E-2</c:v>
                </c:pt>
                <c:pt idx="10894">
                  <c:v>-6.0732489820306386</c:v>
                </c:pt>
                <c:pt idx="10895">
                  <c:v>-0.76355980417791924</c:v>
                </c:pt>
                <c:pt idx="10896">
                  <c:v>-0.54170930276727247</c:v>
                </c:pt>
                <c:pt idx="10897">
                  <c:v>-0.90046432644908525</c:v>
                </c:pt>
                <c:pt idx="10898">
                  <c:v>-0.2545728270855977</c:v>
                </c:pt>
                <c:pt idx="10899">
                  <c:v>0.3677317845004871</c:v>
                </c:pt>
                <c:pt idx="10900">
                  <c:v>-0.57550217147208993</c:v>
                </c:pt>
                <c:pt idx="10901">
                  <c:v>0.26303440583379378</c:v>
                </c:pt>
                <c:pt idx="10902">
                  <c:v>-0.30742852519224712</c:v>
                </c:pt>
                <c:pt idx="10903">
                  <c:v>-7.2315692310758635E-3</c:v>
                </c:pt>
                <c:pt idx="10904">
                  <c:v>-0.57817333505851698</c:v>
                </c:pt>
                <c:pt idx="10905">
                  <c:v>0.47732177753318644</c:v>
                </c:pt>
                <c:pt idx="10906">
                  <c:v>2.2730184944064158</c:v>
                </c:pt>
                <c:pt idx="10907">
                  <c:v>7.0660891904577738</c:v>
                </c:pt>
                <c:pt idx="10908">
                  <c:v>-0.38332863955150598</c:v>
                </c:pt>
                <c:pt idx="10909">
                  <c:v>-12.08137247435552</c:v>
                </c:pt>
                <c:pt idx="10910">
                  <c:v>10.381182412624446</c:v>
                </c:pt>
                <c:pt idx="10911">
                  <c:v>9.3822637581148367</c:v>
                </c:pt>
                <c:pt idx="10912">
                  <c:v>-0.18471308129555089</c:v>
                </c:pt>
                <c:pt idx="10913">
                  <c:v>10.866506212226202</c:v>
                </c:pt>
                <c:pt idx="10914">
                  <c:v>10.451554569765362</c:v>
                </c:pt>
                <c:pt idx="10915">
                  <c:v>10.866506212226202</c:v>
                </c:pt>
                <c:pt idx="10916">
                  <c:v>6.9108925261660152</c:v>
                </c:pt>
                <c:pt idx="10917">
                  <c:v>-13.476746203939467</c:v>
                </c:pt>
                <c:pt idx="10918">
                  <c:v>9.5196362528432132</c:v>
                </c:pt>
                <c:pt idx="10919">
                  <c:v>11.702894141119387</c:v>
                </c:pt>
                <c:pt idx="10920">
                  <c:v>-8.8672787397096631</c:v>
                </c:pt>
                <c:pt idx="10921">
                  <c:v>-8.0606959316875546</c:v>
                </c:pt>
                <c:pt idx="10922">
                  <c:v>6.8286654283030161</c:v>
                </c:pt>
                <c:pt idx="10923">
                  <c:v>-6.0732489820306386</c:v>
                </c:pt>
                <c:pt idx="10924">
                  <c:v>0.38668049251895104</c:v>
                </c:pt>
                <c:pt idx="10925">
                  <c:v>-10.146780789986687</c:v>
                </c:pt>
                <c:pt idx="10926">
                  <c:v>-11.451211111832329</c:v>
                </c:pt>
                <c:pt idx="10927">
                  <c:v>-11.10372492250138</c:v>
                </c:pt>
                <c:pt idx="10928">
                  <c:v>-1.8073549220576035</c:v>
                </c:pt>
                <c:pt idx="10929">
                  <c:v>-15.188202468179961</c:v>
                </c:pt>
                <c:pt idx="10930">
                  <c:v>11.146356530303908</c:v>
                </c:pt>
                <c:pt idx="10931">
                  <c:v>-0.32832586608551317</c:v>
                </c:pt>
                <c:pt idx="10932">
                  <c:v>-3.2492720132869211E-2</c:v>
                </c:pt>
                <c:pt idx="10933">
                  <c:v>-7.6486571760385464</c:v>
                </c:pt>
                <c:pt idx="10934">
                  <c:v>0.33303834704174917</c:v>
                </c:pt>
                <c:pt idx="10935">
                  <c:v>-10.307200809140809</c:v>
                </c:pt>
                <c:pt idx="10936">
                  <c:v>-0.12653240592893164</c:v>
                </c:pt>
                <c:pt idx="10937">
                  <c:v>-0.57318533294480223</c:v>
                </c:pt>
                <c:pt idx="10938">
                  <c:v>0.14886338591448278</c:v>
                </c:pt>
                <c:pt idx="10939">
                  <c:v>-3.1482800074023332</c:v>
                </c:pt>
                <c:pt idx="10940">
                  <c:v>0.38969779923240633</c:v>
                </c:pt>
                <c:pt idx="10941">
                  <c:v>-5.8581053600292385</c:v>
                </c:pt>
                <c:pt idx="10942">
                  <c:v>9.2304207950923818</c:v>
                </c:pt>
                <c:pt idx="10943">
                  <c:v>1.3870231231092474</c:v>
                </c:pt>
                <c:pt idx="10944">
                  <c:v>-0.14684014177156676</c:v>
                </c:pt>
                <c:pt idx="10945">
                  <c:v>-1.7755480564852577</c:v>
                </c:pt>
                <c:pt idx="10946">
                  <c:v>6.0732489820306386</c:v>
                </c:pt>
                <c:pt idx="10947">
                  <c:v>7.6486571760385464</c:v>
                </c:pt>
                <c:pt idx="10948">
                  <c:v>14.965799312657159</c:v>
                </c:pt>
                <c:pt idx="10949">
                  <c:v>-1.1228407179296898</c:v>
                </c:pt>
                <c:pt idx="10950">
                  <c:v>0.32235235457014005</c:v>
                </c:pt>
                <c:pt idx="10951">
                  <c:v>11.8663774174182</c:v>
                </c:pt>
                <c:pt idx="10952">
                  <c:v>4.3692338096657197</c:v>
                </c:pt>
                <c:pt idx="10953">
                  <c:v>12.904383739997945</c:v>
                </c:pt>
                <c:pt idx="10954">
                  <c:v>0.73167508274340121</c:v>
                </c:pt>
                <c:pt idx="10955">
                  <c:v>-0.27130202181739405</c:v>
                </c:pt>
                <c:pt idx="10956">
                  <c:v>-4.0414766359761591</c:v>
                </c:pt>
                <c:pt idx="10957">
                  <c:v>10.814048332230835</c:v>
                </c:pt>
                <c:pt idx="10958">
                  <c:v>0.86808832449441875</c:v>
                </c:pt>
                <c:pt idx="10959">
                  <c:v>0.10383581098454021</c:v>
                </c:pt>
                <c:pt idx="10960">
                  <c:v>-1.0554951125917034</c:v>
                </c:pt>
                <c:pt idx="10961">
                  <c:v>-5.5647846187835261</c:v>
                </c:pt>
                <c:pt idx="10962">
                  <c:v>-0.10187961401921347</c:v>
                </c:pt>
                <c:pt idx="10963">
                  <c:v>-0.40209844357134567</c:v>
                </c:pt>
                <c:pt idx="10964">
                  <c:v>-7.6486571760385464</c:v>
                </c:pt>
                <c:pt idx="10965">
                  <c:v>6.0732489820306386</c:v>
                </c:pt>
                <c:pt idx="10966">
                  <c:v>6.0732489820306386</c:v>
                </c:pt>
                <c:pt idx="10967">
                  <c:v>10.759610821875045</c:v>
                </c:pt>
                <c:pt idx="10968">
                  <c:v>1.4777170896096898</c:v>
                </c:pt>
                <c:pt idx="10969">
                  <c:v>0.40439025507933529</c:v>
                </c:pt>
                <c:pt idx="10970">
                  <c:v>-7.6486571760385464</c:v>
                </c:pt>
                <c:pt idx="10971">
                  <c:v>-8.3822637581148367</c:v>
                </c:pt>
                <c:pt idx="10972">
                  <c:v>-10.703326841459814</c:v>
                </c:pt>
                <c:pt idx="10973">
                  <c:v>3.5706072077440858</c:v>
                </c:pt>
                <c:pt idx="10974">
                  <c:v>-1.4594316186372973</c:v>
                </c:pt>
                <c:pt idx="10975">
                  <c:v>0.58496250072115585</c:v>
                </c:pt>
                <c:pt idx="10976">
                  <c:v>1.3785116232537298</c:v>
                </c:pt>
                <c:pt idx="10977">
                  <c:v>-10.583082767502933</c:v>
                </c:pt>
                <c:pt idx="10978">
                  <c:v>0.56985560833094762</c:v>
                </c:pt>
                <c:pt idx="10979">
                  <c:v>-2.4979584589788622</c:v>
                </c:pt>
                <c:pt idx="10980">
                  <c:v>11.550907075927366</c:v>
                </c:pt>
                <c:pt idx="10981">
                  <c:v>6.0732489820306386</c:v>
                </c:pt>
                <c:pt idx="10982">
                  <c:v>7.6462586799900292</c:v>
                </c:pt>
                <c:pt idx="10983">
                  <c:v>-7.6486571760385464</c:v>
                </c:pt>
                <c:pt idx="10984">
                  <c:v>12.208843990734614</c:v>
                </c:pt>
                <c:pt idx="10985">
                  <c:v>15.213724453269824</c:v>
                </c:pt>
                <c:pt idx="10986">
                  <c:v>-4.7779711152765101</c:v>
                </c:pt>
                <c:pt idx="10987">
                  <c:v>8.6462586799900301</c:v>
                </c:pt>
                <c:pt idx="10988">
                  <c:v>1.1768777620840793</c:v>
                </c:pt>
                <c:pt idx="10989">
                  <c:v>-2.6938968722743208</c:v>
                </c:pt>
                <c:pt idx="10990">
                  <c:v>-0.13678235650628096</c:v>
                </c:pt>
                <c:pt idx="10991">
                  <c:v>-7.6486571760385464</c:v>
                </c:pt>
                <c:pt idx="10992">
                  <c:v>-13.248767654452003</c:v>
                </c:pt>
                <c:pt idx="10993">
                  <c:v>-4.559983632519705</c:v>
                </c:pt>
                <c:pt idx="10994">
                  <c:v>-2.0758560166797165E-2</c:v>
                </c:pt>
                <c:pt idx="10995">
                  <c:v>-2.2266356451037876</c:v>
                </c:pt>
                <c:pt idx="10996">
                  <c:v>0.65200643876515008</c:v>
                </c:pt>
                <c:pt idx="10997">
                  <c:v>0.33786963875638387</c:v>
                </c:pt>
                <c:pt idx="10998">
                  <c:v>12.759402765865902</c:v>
                </c:pt>
                <c:pt idx="10999">
                  <c:v>-9.6444571875092606</c:v>
                </c:pt>
                <c:pt idx="11000">
                  <c:v>-10.381182412624446</c:v>
                </c:pt>
                <c:pt idx="11001">
                  <c:v>-0.26255438751597682</c:v>
                </c:pt>
                <c:pt idx="11002">
                  <c:v>-0.58496250072115652</c:v>
                </c:pt>
                <c:pt idx="11003">
                  <c:v>-4.4459050311923074E-3</c:v>
                </c:pt>
                <c:pt idx="11004">
                  <c:v>7.2631977533647862E-2</c:v>
                </c:pt>
                <c:pt idx="11005">
                  <c:v>-0.34726768194077162</c:v>
                </c:pt>
                <c:pt idx="11006">
                  <c:v>9.0606959316875546</c:v>
                </c:pt>
                <c:pt idx="11007">
                  <c:v>2.3197660338103345</c:v>
                </c:pt>
                <c:pt idx="11008">
                  <c:v>9.9667457608995313</c:v>
                </c:pt>
                <c:pt idx="11009">
                  <c:v>2.5789687445267053</c:v>
                </c:pt>
                <c:pt idx="11010">
                  <c:v>0.58316025808717065</c:v>
                </c:pt>
                <c:pt idx="11011">
                  <c:v>-11.613636010763889</c:v>
                </c:pt>
                <c:pt idx="11012">
                  <c:v>-0.56390088519332671</c:v>
                </c:pt>
                <c:pt idx="11013">
                  <c:v>0.45637829465974311</c:v>
                </c:pt>
                <c:pt idx="11014">
                  <c:v>0.49353947295756151</c:v>
                </c:pt>
                <c:pt idx="11015">
                  <c:v>-6.3773693731335263E-2</c:v>
                </c:pt>
                <c:pt idx="11016">
                  <c:v>-0.1480986389891337</c:v>
                </c:pt>
                <c:pt idx="11017">
                  <c:v>-5.3549468276733986E-2</c:v>
                </c:pt>
                <c:pt idx="11018">
                  <c:v>6.8712750084014007E-2</c:v>
                </c:pt>
                <c:pt idx="11019">
                  <c:v>0.12928301694496647</c:v>
                </c:pt>
                <c:pt idx="11020">
                  <c:v>-0.28379296600059112</c:v>
                </c:pt>
                <c:pt idx="11021">
                  <c:v>-9.9535673550914222E-2</c:v>
                </c:pt>
                <c:pt idx="11022">
                  <c:v>0.68280982411930069</c:v>
                </c:pt>
                <c:pt idx="11023">
                  <c:v>11.814048332230835</c:v>
                </c:pt>
                <c:pt idx="11024">
                  <c:v>3.2300851719985277</c:v>
                </c:pt>
                <c:pt idx="11025">
                  <c:v>-5.8893689053568739E-2</c:v>
                </c:pt>
                <c:pt idx="11026">
                  <c:v>-0.35804752069401402</c:v>
                </c:pt>
                <c:pt idx="11027">
                  <c:v>-0.20109764297321978</c:v>
                </c:pt>
                <c:pt idx="11028">
                  <c:v>-0.561878887608115</c:v>
                </c:pt>
                <c:pt idx="11029">
                  <c:v>-9.75933340719466</c:v>
                </c:pt>
                <c:pt idx="11030">
                  <c:v>6.6342494828696072E-2</c:v>
                </c:pt>
                <c:pt idx="11031">
                  <c:v>-9.5196362528432132</c:v>
                </c:pt>
                <c:pt idx="11032">
                  <c:v>-0.80643041382930614</c:v>
                </c:pt>
                <c:pt idx="11033">
                  <c:v>4.992917204743339</c:v>
                </c:pt>
                <c:pt idx="11034">
                  <c:v>-19.917069485384882</c:v>
                </c:pt>
                <c:pt idx="11035">
                  <c:v>-5.4214637684382776</c:v>
                </c:pt>
                <c:pt idx="11036">
                  <c:v>1.5535983298118206</c:v>
                </c:pt>
                <c:pt idx="11037">
                  <c:v>-3.1139675903107835</c:v>
                </c:pt>
                <c:pt idx="11038">
                  <c:v>-0.73504711643550669</c:v>
                </c:pt>
                <c:pt idx="11039">
                  <c:v>-1.6657745463092533</c:v>
                </c:pt>
                <c:pt idx="11040">
                  <c:v>-3.1026895620624547E-2</c:v>
                </c:pt>
                <c:pt idx="11041">
                  <c:v>-1.0201778819376301</c:v>
                </c:pt>
                <c:pt idx="11042">
                  <c:v>-0.10561018796059862</c:v>
                </c:pt>
                <c:pt idx="11043">
                  <c:v>-5.9942540456282098E-2</c:v>
                </c:pt>
                <c:pt idx="11044">
                  <c:v>-3.6273762559513689</c:v>
                </c:pt>
                <c:pt idx="11045">
                  <c:v>-0.50404250533758865</c:v>
                </c:pt>
                <c:pt idx="11046">
                  <c:v>9.5577659982230889E-2</c:v>
                </c:pt>
                <c:pt idx="11047">
                  <c:v>0.80830437588646897</c:v>
                </c:pt>
                <c:pt idx="11048">
                  <c:v>0.80830437588646897</c:v>
                </c:pt>
                <c:pt idx="11049">
                  <c:v>-2.1061615527829577E-2</c:v>
                </c:pt>
                <c:pt idx="11050">
                  <c:v>-0.13972476366661343</c:v>
                </c:pt>
                <c:pt idx="11051">
                  <c:v>0.16542360920737145</c:v>
                </c:pt>
                <c:pt idx="11052">
                  <c:v>-0.60039254129076203</c:v>
                </c:pt>
                <c:pt idx="11053">
                  <c:v>-0.51846708893424931</c:v>
                </c:pt>
                <c:pt idx="11054">
                  <c:v>-12.840384550711667</c:v>
                </c:pt>
                <c:pt idx="11055">
                  <c:v>-0.2863041851566413</c:v>
                </c:pt>
                <c:pt idx="11056">
                  <c:v>0.14937762403822671</c:v>
                </c:pt>
                <c:pt idx="11057">
                  <c:v>9.4911647025466978E-2</c:v>
                </c:pt>
                <c:pt idx="11058">
                  <c:v>-1.7835081801032366</c:v>
                </c:pt>
                <c:pt idx="11059">
                  <c:v>-0.50501886611650926</c:v>
                </c:pt>
                <c:pt idx="11060">
                  <c:v>-6.0732489820306386</c:v>
                </c:pt>
                <c:pt idx="11061">
                  <c:v>-0.54779270813061509</c:v>
                </c:pt>
                <c:pt idx="11062">
                  <c:v>-0.22079386711097035</c:v>
                </c:pt>
                <c:pt idx="11063">
                  <c:v>0.43104981726747466</c:v>
                </c:pt>
                <c:pt idx="11064">
                  <c:v>-4.1647697358491137E-2</c:v>
                </c:pt>
                <c:pt idx="11065">
                  <c:v>-1.3823293281710893</c:v>
                </c:pt>
                <c:pt idx="11066">
                  <c:v>-0.3213179468381373</c:v>
                </c:pt>
                <c:pt idx="11067">
                  <c:v>-0.58496250072115608</c:v>
                </c:pt>
                <c:pt idx="11068">
                  <c:v>0.14937762403822671</c:v>
                </c:pt>
                <c:pt idx="11069">
                  <c:v>0.10469737866669322</c:v>
                </c:pt>
                <c:pt idx="11070">
                  <c:v>0.45720695352278318</c:v>
                </c:pt>
                <c:pt idx="11071">
                  <c:v>-0.12953281264135513</c:v>
                </c:pt>
                <c:pt idx="11072">
                  <c:v>-0.15180273304740993</c:v>
                </c:pt>
                <c:pt idx="11073">
                  <c:v>8.6462586799900301</c:v>
                </c:pt>
                <c:pt idx="11074">
                  <c:v>-0.13124453327825267</c:v>
                </c:pt>
                <c:pt idx="11075">
                  <c:v>-0.56768450928932102</c:v>
                </c:pt>
                <c:pt idx="11076">
                  <c:v>7.0660891904577738</c:v>
                </c:pt>
                <c:pt idx="11077">
                  <c:v>-6.0732489820306386</c:v>
                </c:pt>
                <c:pt idx="11078">
                  <c:v>3.1989081587929671</c:v>
                </c:pt>
                <c:pt idx="11079">
                  <c:v>0.67566941489733301</c:v>
                </c:pt>
                <c:pt idx="11080">
                  <c:v>-0.35363695461470046</c:v>
                </c:pt>
                <c:pt idx="11081">
                  <c:v>3.0892673380970872</c:v>
                </c:pt>
                <c:pt idx="11082">
                  <c:v>-11.059119092544519</c:v>
                </c:pt>
                <c:pt idx="11083">
                  <c:v>-1.0995356735509143</c:v>
                </c:pt>
                <c:pt idx="11084">
                  <c:v>-8.8355874420846969E-2</c:v>
                </c:pt>
                <c:pt idx="11085">
                  <c:v>-7.5727326163245054E-2</c:v>
                </c:pt>
                <c:pt idx="11086">
                  <c:v>1.989028882178997</c:v>
                </c:pt>
                <c:pt idx="11087">
                  <c:v>-0.27897594970281547</c:v>
                </c:pt>
                <c:pt idx="11088">
                  <c:v>3.0133197216260514</c:v>
                </c:pt>
                <c:pt idx="11089">
                  <c:v>9.6444571875092606</c:v>
                </c:pt>
                <c:pt idx="11090">
                  <c:v>-7.0660891904577721</c:v>
                </c:pt>
                <c:pt idx="11091">
                  <c:v>-0.15264379292971753</c:v>
                </c:pt>
                <c:pt idx="11092">
                  <c:v>1.4796133344759581</c:v>
                </c:pt>
                <c:pt idx="11093">
                  <c:v>-3.7526631114534688</c:v>
                </c:pt>
                <c:pt idx="11094">
                  <c:v>-11.814048332230835</c:v>
                </c:pt>
                <c:pt idx="11095">
                  <c:v>10.451554569765362</c:v>
                </c:pt>
                <c:pt idx="11096">
                  <c:v>-0.16981557787360813</c:v>
                </c:pt>
                <c:pt idx="11097">
                  <c:v>0.57390941391965378</c:v>
                </c:pt>
                <c:pt idx="11098">
                  <c:v>-7.0660891904577721</c:v>
                </c:pt>
                <c:pt idx="11099">
                  <c:v>-8.6462586799900301</c:v>
                </c:pt>
                <c:pt idx="11100">
                  <c:v>9.2304207950923818</c:v>
                </c:pt>
                <c:pt idx="11101">
                  <c:v>0.34792330342030708</c:v>
                </c:pt>
                <c:pt idx="11102">
                  <c:v>-7.0660891904577721</c:v>
                </c:pt>
                <c:pt idx="11103">
                  <c:v>-1.2288186904958809</c:v>
                </c:pt>
                <c:pt idx="11104">
                  <c:v>-0.2222208047251841</c:v>
                </c:pt>
                <c:pt idx="11105">
                  <c:v>-1.320847019497031</c:v>
                </c:pt>
                <c:pt idx="11106">
                  <c:v>0.28910592422174169</c:v>
                </c:pt>
                <c:pt idx="11107">
                  <c:v>2.3198685727090678</c:v>
                </c:pt>
                <c:pt idx="11108">
                  <c:v>-9.0606959316875546</c:v>
                </c:pt>
                <c:pt idx="11109">
                  <c:v>2.7511794533859071</c:v>
                </c:pt>
                <c:pt idx="11110">
                  <c:v>-2.998198507519231</c:v>
                </c:pt>
                <c:pt idx="11111">
                  <c:v>-9.0606959316875546</c:v>
                </c:pt>
                <c:pt idx="11112">
                  <c:v>-1.9365324866931221E-2</c:v>
                </c:pt>
                <c:pt idx="11113">
                  <c:v>-0.60145062350972489</c:v>
                </c:pt>
                <c:pt idx="11114">
                  <c:v>0.51347145835018648</c:v>
                </c:pt>
                <c:pt idx="11115">
                  <c:v>0.66252238094291815</c:v>
                </c:pt>
                <c:pt idx="11116">
                  <c:v>1.7102748092054929</c:v>
                </c:pt>
                <c:pt idx="11117">
                  <c:v>0.15200309344505006</c:v>
                </c:pt>
                <c:pt idx="11118">
                  <c:v>-12.398832744439126</c:v>
                </c:pt>
                <c:pt idx="11119">
                  <c:v>-4.2228235389297437E-2</c:v>
                </c:pt>
                <c:pt idx="11120">
                  <c:v>1.288505093349912</c:v>
                </c:pt>
                <c:pt idx="11121">
                  <c:v>0.36257007938470814</c:v>
                </c:pt>
                <c:pt idx="11122">
                  <c:v>1.3842631572620818</c:v>
                </c:pt>
                <c:pt idx="11123">
                  <c:v>1.6166713604484946</c:v>
                </c:pt>
                <c:pt idx="11124">
                  <c:v>9.229619965185119</c:v>
                </c:pt>
                <c:pt idx="11125">
                  <c:v>9.229619965185119</c:v>
                </c:pt>
                <c:pt idx="11126">
                  <c:v>0.23095443483987205</c:v>
                </c:pt>
                <c:pt idx="11127">
                  <c:v>-4.9898520446239178</c:v>
                </c:pt>
                <c:pt idx="11128">
                  <c:v>1.1010033186834756</c:v>
                </c:pt>
                <c:pt idx="11129">
                  <c:v>4.1365123213468848</c:v>
                </c:pt>
                <c:pt idx="11130">
                  <c:v>1.4694852833012202</c:v>
                </c:pt>
                <c:pt idx="11131">
                  <c:v>0.64924325205341848</c:v>
                </c:pt>
                <c:pt idx="11132">
                  <c:v>0.17487421741404574</c:v>
                </c:pt>
                <c:pt idx="11133">
                  <c:v>-12.146568675740786</c:v>
                </c:pt>
                <c:pt idx="11134">
                  <c:v>12.534708168026555</c:v>
                </c:pt>
                <c:pt idx="11135">
                  <c:v>0.82851953205564599</c:v>
                </c:pt>
                <c:pt idx="11136">
                  <c:v>8.6450579349844769</c:v>
                </c:pt>
                <c:pt idx="11137">
                  <c:v>4.9657886307311633E-2</c:v>
                </c:pt>
                <c:pt idx="11138">
                  <c:v>-1.0374747054186628</c:v>
                </c:pt>
                <c:pt idx="11139">
                  <c:v>8.3427455006606904E-3</c:v>
                </c:pt>
                <c:pt idx="11140">
                  <c:v>-3.5794243171797264</c:v>
                </c:pt>
                <c:pt idx="11141">
                  <c:v>1.2891059242217418</c:v>
                </c:pt>
                <c:pt idx="11142">
                  <c:v>6.8173124426393441</c:v>
                </c:pt>
                <c:pt idx="11143">
                  <c:v>-0.57511471476480902</c:v>
                </c:pt>
                <c:pt idx="11144">
                  <c:v>-7.5288127304236951E-2</c:v>
                </c:pt>
                <c:pt idx="11145">
                  <c:v>0.99640673527599144</c:v>
                </c:pt>
                <c:pt idx="11146">
                  <c:v>-0.88456900428742546</c:v>
                </c:pt>
                <c:pt idx="11147">
                  <c:v>8.3837042924740537</c:v>
                </c:pt>
                <c:pt idx="11148">
                  <c:v>-11.58276924038209</c:v>
                </c:pt>
                <c:pt idx="11149">
                  <c:v>-0.71897984869284359</c:v>
                </c:pt>
                <c:pt idx="11150">
                  <c:v>3.7725895038969282</c:v>
                </c:pt>
                <c:pt idx="11151">
                  <c:v>-8.6450579349844769</c:v>
                </c:pt>
                <c:pt idx="11152">
                  <c:v>-1.5841612260319176</c:v>
                </c:pt>
                <c:pt idx="11153">
                  <c:v>-1.5569974921851775</c:v>
                </c:pt>
                <c:pt idx="11154">
                  <c:v>0.30785290967563944</c:v>
                </c:pt>
                <c:pt idx="11155">
                  <c:v>-0.74416109557041021</c:v>
                </c:pt>
                <c:pt idx="11156">
                  <c:v>-9.229619965185119</c:v>
                </c:pt>
                <c:pt idx="11157">
                  <c:v>-0.31207841502025963</c:v>
                </c:pt>
                <c:pt idx="11158">
                  <c:v>-0.72271393151541419</c:v>
                </c:pt>
                <c:pt idx="11159">
                  <c:v>0.35230174393088126</c:v>
                </c:pt>
                <c:pt idx="11160">
                  <c:v>0.80296315294044629</c:v>
                </c:pt>
                <c:pt idx="11161">
                  <c:v>0.13289427049734576</c:v>
                </c:pt>
                <c:pt idx="11162">
                  <c:v>-0.41503749927884381</c:v>
                </c:pt>
                <c:pt idx="11163">
                  <c:v>1.7369655941662061</c:v>
                </c:pt>
                <c:pt idx="11164">
                  <c:v>-1.4600872401168328</c:v>
                </c:pt>
                <c:pt idx="11165">
                  <c:v>-12.534708168026555</c:v>
                </c:pt>
                <c:pt idx="11166">
                  <c:v>11.759333407194662</c:v>
                </c:pt>
                <c:pt idx="11167">
                  <c:v>-0.88535743405887735</c:v>
                </c:pt>
                <c:pt idx="11168">
                  <c:v>8.3837042924740537</c:v>
                </c:pt>
                <c:pt idx="11169">
                  <c:v>3.0534368148112147E-2</c:v>
                </c:pt>
                <c:pt idx="11170">
                  <c:v>-8.896143392781948E-2</c:v>
                </c:pt>
                <c:pt idx="11171">
                  <c:v>-8.6462586799900301</c:v>
                </c:pt>
                <c:pt idx="11172">
                  <c:v>-0.18233002233309281</c:v>
                </c:pt>
                <c:pt idx="11173">
                  <c:v>0.67609079932104843</c:v>
                </c:pt>
                <c:pt idx="11174">
                  <c:v>-2.4662054234269072E-2</c:v>
                </c:pt>
                <c:pt idx="11175">
                  <c:v>-0.88783225979283376</c:v>
                </c:pt>
                <c:pt idx="11176">
                  <c:v>0.91384335625028557</c:v>
                </c:pt>
                <c:pt idx="11177">
                  <c:v>9.8667637673533513</c:v>
                </c:pt>
                <c:pt idx="11178">
                  <c:v>7.8002512001273172E-2</c:v>
                </c:pt>
                <c:pt idx="11179">
                  <c:v>0</c:v>
                </c:pt>
                <c:pt idx="11180">
                  <c:v>0.71437890909896573</c:v>
                </c:pt>
                <c:pt idx="11181">
                  <c:v>-0.19871959235208028</c:v>
                </c:pt>
                <c:pt idx="11182">
                  <c:v>-0.17687776208407952</c:v>
                </c:pt>
                <c:pt idx="11183">
                  <c:v>0.67318968373289156</c:v>
                </c:pt>
                <c:pt idx="11184">
                  <c:v>-0.38702312310924714</c:v>
                </c:pt>
                <c:pt idx="11185">
                  <c:v>-0.29594244217665988</c:v>
                </c:pt>
                <c:pt idx="11186">
                  <c:v>-6.8603813999023516E-2</c:v>
                </c:pt>
                <c:pt idx="11187">
                  <c:v>-2.1053883997963521</c:v>
                </c:pt>
                <c:pt idx="11188">
                  <c:v>0.49910176406731827</c:v>
                </c:pt>
                <c:pt idx="11189">
                  <c:v>2.3458972823988962E-2</c:v>
                </c:pt>
                <c:pt idx="11190">
                  <c:v>0.33948646627166712</c:v>
                </c:pt>
                <c:pt idx="11191">
                  <c:v>-0.1173569506381591</c:v>
                </c:pt>
                <c:pt idx="11192">
                  <c:v>-1.1917431116480028</c:v>
                </c:pt>
                <c:pt idx="11193">
                  <c:v>-1.7671026327055341E-2</c:v>
                </c:pt>
                <c:pt idx="11194">
                  <c:v>9.965784284662087</c:v>
                </c:pt>
                <c:pt idx="11195">
                  <c:v>0.15200309344504975</c:v>
                </c:pt>
                <c:pt idx="11196">
                  <c:v>0.14886338591448278</c:v>
                </c:pt>
                <c:pt idx="11197">
                  <c:v>-0.36975661997797754</c:v>
                </c:pt>
                <c:pt idx="11198">
                  <c:v>-0.28728195208047114</c:v>
                </c:pt>
                <c:pt idx="11199">
                  <c:v>-11.416621621364193</c:v>
                </c:pt>
                <c:pt idx="11200">
                  <c:v>-9.9535673550914222E-2</c:v>
                </c:pt>
                <c:pt idx="11201">
                  <c:v>0.10700143535259073</c:v>
                </c:pt>
                <c:pt idx="11202">
                  <c:v>4.4356202093884196E-2</c:v>
                </c:pt>
                <c:pt idx="11203">
                  <c:v>0.1012833358371817</c:v>
                </c:pt>
                <c:pt idx="11204">
                  <c:v>-4.0528949484321259</c:v>
                </c:pt>
                <c:pt idx="11205">
                  <c:v>-1.3410369178350672</c:v>
                </c:pt>
                <c:pt idx="11206">
                  <c:v>0.65941244988103753</c:v>
                </c:pt>
                <c:pt idx="11207">
                  <c:v>0.37915296358031247</c:v>
                </c:pt>
                <c:pt idx="11208">
                  <c:v>7.6462586799900292</c:v>
                </c:pt>
                <c:pt idx="11209">
                  <c:v>-3.5205719134512017</c:v>
                </c:pt>
                <c:pt idx="11210">
                  <c:v>9.7598881832218343</c:v>
                </c:pt>
                <c:pt idx="11211">
                  <c:v>-5.9228321394775394</c:v>
                </c:pt>
                <c:pt idx="11212">
                  <c:v>8.0606959316875546</c:v>
                </c:pt>
                <c:pt idx="11213">
                  <c:v>-8.3837042924740537</c:v>
                </c:pt>
                <c:pt idx="11214">
                  <c:v>-8.3837042924740537</c:v>
                </c:pt>
                <c:pt idx="11215">
                  <c:v>-12.759402765865902</c:v>
                </c:pt>
                <c:pt idx="11216">
                  <c:v>-7.6486571760385464</c:v>
                </c:pt>
                <c:pt idx="11217">
                  <c:v>-0.29996097483215151</c:v>
                </c:pt>
                <c:pt idx="11218">
                  <c:v>7.0660891904577738</c:v>
                </c:pt>
                <c:pt idx="11219">
                  <c:v>0</c:v>
                </c:pt>
                <c:pt idx="11220">
                  <c:v>-0.21176327972793763</c:v>
                </c:pt>
                <c:pt idx="11221">
                  <c:v>-8.6324799824372161E-2</c:v>
                </c:pt>
                <c:pt idx="11222">
                  <c:v>1.1375035237499354</c:v>
                </c:pt>
                <c:pt idx="11223">
                  <c:v>-0.20511442990461257</c:v>
                </c:pt>
                <c:pt idx="11224">
                  <c:v>-0.47275299713513125</c:v>
                </c:pt>
                <c:pt idx="11225">
                  <c:v>12.468454344036344</c:v>
                </c:pt>
                <c:pt idx="11226">
                  <c:v>-8.0624959257337636</c:v>
                </c:pt>
                <c:pt idx="11227">
                  <c:v>-1.4474043304667588</c:v>
                </c:pt>
                <c:pt idx="11228">
                  <c:v>0.36257007938470842</c:v>
                </c:pt>
                <c:pt idx="11229">
                  <c:v>0.4150374992788442</c:v>
                </c:pt>
                <c:pt idx="11230">
                  <c:v>-1.8378529314854845E-2</c:v>
                </c:pt>
                <c:pt idx="11231">
                  <c:v>0.26589405997303439</c:v>
                </c:pt>
                <c:pt idx="11232">
                  <c:v>-2.5968661485783247</c:v>
                </c:pt>
                <c:pt idx="11233">
                  <c:v>0.38466385023532507</c:v>
                </c:pt>
                <c:pt idx="11234">
                  <c:v>0.29319637634404644</c:v>
                </c:pt>
                <c:pt idx="11235">
                  <c:v>0.15696934633839948</c:v>
                </c:pt>
                <c:pt idx="11236">
                  <c:v>-0.22342254993493718</c:v>
                </c:pt>
                <c:pt idx="11237">
                  <c:v>8.3837042924740537</c:v>
                </c:pt>
                <c:pt idx="11238">
                  <c:v>-8.6462586799900301</c:v>
                </c:pt>
                <c:pt idx="11239">
                  <c:v>1.4737602237821612</c:v>
                </c:pt>
                <c:pt idx="11240">
                  <c:v>-8.365792904690951E-2</c:v>
                </c:pt>
                <c:pt idx="11241">
                  <c:v>-0.48735170409473411</c:v>
                </c:pt>
                <c:pt idx="11242">
                  <c:v>0.7408076604606002</c:v>
                </c:pt>
                <c:pt idx="11243">
                  <c:v>-9.2304207950923818</c:v>
                </c:pt>
                <c:pt idx="11244">
                  <c:v>0.13750352374993502</c:v>
                </c:pt>
                <c:pt idx="11245">
                  <c:v>-0.80039097430783956</c:v>
                </c:pt>
                <c:pt idx="11246">
                  <c:v>-11.814048332230835</c:v>
                </c:pt>
                <c:pt idx="11247">
                  <c:v>-11.892036785411905</c:v>
                </c:pt>
                <c:pt idx="11248">
                  <c:v>-7.0660891904577721</c:v>
                </c:pt>
                <c:pt idx="11249">
                  <c:v>0.10691520391651189</c:v>
                </c:pt>
                <c:pt idx="11250">
                  <c:v>-12.485158443755667</c:v>
                </c:pt>
                <c:pt idx="11251">
                  <c:v>-10.89178370321831</c:v>
                </c:pt>
                <c:pt idx="11252">
                  <c:v>0.25276607037996696</c:v>
                </c:pt>
                <c:pt idx="11253">
                  <c:v>-6.9540933253077114E-2</c:v>
                </c:pt>
                <c:pt idx="11254">
                  <c:v>-7.0660891904577721</c:v>
                </c:pt>
                <c:pt idx="11255">
                  <c:v>-11.268736919579066</c:v>
                </c:pt>
                <c:pt idx="11256">
                  <c:v>-12.790891475697311</c:v>
                </c:pt>
                <c:pt idx="11257">
                  <c:v>0.20741235370487127</c:v>
                </c:pt>
                <c:pt idx="11258">
                  <c:v>-6.0732489820306386</c:v>
                </c:pt>
                <c:pt idx="11259">
                  <c:v>9.3822637581148367</c:v>
                </c:pt>
                <c:pt idx="11260">
                  <c:v>13.86710000980268</c:v>
                </c:pt>
                <c:pt idx="11261">
                  <c:v>7.0660891904577721</c:v>
                </c:pt>
                <c:pt idx="11262">
                  <c:v>0.10691520391651189</c:v>
                </c:pt>
                <c:pt idx="11263">
                  <c:v>-0.30823429802065666</c:v>
                </c:pt>
                <c:pt idx="11264">
                  <c:v>-0.25963382667327956</c:v>
                </c:pt>
                <c:pt idx="11265">
                  <c:v>-5.0626073069968115E-2</c:v>
                </c:pt>
                <c:pt idx="11266">
                  <c:v>-9.5196362528432132</c:v>
                </c:pt>
                <c:pt idx="11267">
                  <c:v>-0.19984057934659996</c:v>
                </c:pt>
                <c:pt idx="11268">
                  <c:v>-0.7154905006724267</c:v>
                </c:pt>
                <c:pt idx="11269">
                  <c:v>-1.7093533629583459</c:v>
                </c:pt>
                <c:pt idx="11270">
                  <c:v>0.13750352374993502</c:v>
                </c:pt>
                <c:pt idx="11271">
                  <c:v>-7.1709203067876803</c:v>
                </c:pt>
                <c:pt idx="11272">
                  <c:v>-11.381182412624446</c:v>
                </c:pt>
                <c:pt idx="11273">
                  <c:v>0.23107466443624888</c:v>
                </c:pt>
                <c:pt idx="11274">
                  <c:v>-0.22555970041513082</c:v>
                </c:pt>
                <c:pt idx="11275">
                  <c:v>0.26303440583379378</c:v>
                </c:pt>
                <c:pt idx="11276">
                  <c:v>-0.16571997219955767</c:v>
                </c:pt>
                <c:pt idx="11277">
                  <c:v>-0.16545041488626569</c:v>
                </c:pt>
                <c:pt idx="11278">
                  <c:v>0.48542682717024188</c:v>
                </c:pt>
                <c:pt idx="11279">
                  <c:v>0.45121111183232882</c:v>
                </c:pt>
                <c:pt idx="11280">
                  <c:v>2.4809895037544803E-3</c:v>
                </c:pt>
                <c:pt idx="11281">
                  <c:v>1.2016338611696507</c:v>
                </c:pt>
                <c:pt idx="11282">
                  <c:v>1.5128742793349788</c:v>
                </c:pt>
                <c:pt idx="11283">
                  <c:v>1.3730567261047766</c:v>
                </c:pt>
                <c:pt idx="11284">
                  <c:v>0.11060548740309976</c:v>
                </c:pt>
                <c:pt idx="11285">
                  <c:v>-0.34303917491919189</c:v>
                </c:pt>
                <c:pt idx="11286">
                  <c:v>0.54382380592766988</c:v>
                </c:pt>
                <c:pt idx="11287">
                  <c:v>-0.59166492876164756</c:v>
                </c:pt>
                <c:pt idx="11288">
                  <c:v>0.42277314805844907</c:v>
                </c:pt>
                <c:pt idx="11289">
                  <c:v>0.40972369938237591</c:v>
                </c:pt>
                <c:pt idx="11290">
                  <c:v>-0.77760757866355223</c:v>
                </c:pt>
                <c:pt idx="11291">
                  <c:v>7.6486571760385464</c:v>
                </c:pt>
                <c:pt idx="11292">
                  <c:v>-0.26303440583379395</c:v>
                </c:pt>
                <c:pt idx="11293">
                  <c:v>0.12475503100794649</c:v>
                </c:pt>
                <c:pt idx="11294">
                  <c:v>0.57776699931695219</c:v>
                </c:pt>
                <c:pt idx="11295">
                  <c:v>-0.18285245319735149</c:v>
                </c:pt>
                <c:pt idx="11296">
                  <c:v>-1.0503541998870494</c:v>
                </c:pt>
                <c:pt idx="11297">
                  <c:v>-0.27907261592556531</c:v>
                </c:pt>
                <c:pt idx="11298">
                  <c:v>0.91560781270962777</c:v>
                </c:pt>
                <c:pt idx="11299">
                  <c:v>-12.131428288776522</c:v>
                </c:pt>
                <c:pt idx="11300">
                  <c:v>-13.442597981527621</c:v>
                </c:pt>
                <c:pt idx="11301">
                  <c:v>-10.813781191217037</c:v>
                </c:pt>
                <c:pt idx="11302">
                  <c:v>7.0660891904577738</c:v>
                </c:pt>
                <c:pt idx="11303">
                  <c:v>1.540435774621409</c:v>
                </c:pt>
                <c:pt idx="11304">
                  <c:v>10.518653155673389</c:v>
                </c:pt>
                <c:pt idx="11305">
                  <c:v>-1.5052971137571636</c:v>
                </c:pt>
                <c:pt idx="11306">
                  <c:v>10.307580315927396</c:v>
                </c:pt>
                <c:pt idx="11307">
                  <c:v>-8.6462586799900301</c:v>
                </c:pt>
                <c:pt idx="11308">
                  <c:v>-9.7604427459966399</c:v>
                </c:pt>
                <c:pt idx="11309">
                  <c:v>8.4392187290372608E-2</c:v>
                </c:pt>
                <c:pt idx="11310">
                  <c:v>0.45853021589576493</c:v>
                </c:pt>
                <c:pt idx="11311">
                  <c:v>18.011270941021554</c:v>
                </c:pt>
                <c:pt idx="11312">
                  <c:v>0.55892463981963236</c:v>
                </c:pt>
                <c:pt idx="11313">
                  <c:v>1.5254614889724947</c:v>
                </c:pt>
                <c:pt idx="11314">
                  <c:v>0.36551736343504521</c:v>
                </c:pt>
                <c:pt idx="11315">
                  <c:v>1.9874469496569156</c:v>
                </c:pt>
                <c:pt idx="11316">
                  <c:v>-1.8800905362648033</c:v>
                </c:pt>
                <c:pt idx="11317">
                  <c:v>-0.39854937649027472</c:v>
                </c:pt>
                <c:pt idx="11318">
                  <c:v>-9.7297201354914695E-2</c:v>
                </c:pt>
                <c:pt idx="11319">
                  <c:v>-8.0606959316875546</c:v>
                </c:pt>
                <c:pt idx="11320">
                  <c:v>-9.0597950917951025</c:v>
                </c:pt>
                <c:pt idx="11321">
                  <c:v>0.99999999999999989</c:v>
                </c:pt>
                <c:pt idx="11322">
                  <c:v>0.51441864527109549</c:v>
                </c:pt>
                <c:pt idx="11323">
                  <c:v>9.3822637581148367</c:v>
                </c:pt>
                <c:pt idx="11324">
                  <c:v>6.0732489820306386</c:v>
                </c:pt>
                <c:pt idx="11325">
                  <c:v>10.45189794595189</c:v>
                </c:pt>
                <c:pt idx="11326">
                  <c:v>-0.14710429403221087</c:v>
                </c:pt>
                <c:pt idx="11327">
                  <c:v>-0.37747408632236074</c:v>
                </c:pt>
                <c:pt idx="11328">
                  <c:v>-9.0243324163584271E-2</c:v>
                </c:pt>
                <c:pt idx="11329">
                  <c:v>0.4150374992788437</c:v>
                </c:pt>
                <c:pt idx="11330">
                  <c:v>11.61378946447258</c:v>
                </c:pt>
                <c:pt idx="11331">
                  <c:v>0.1426162314352768</c:v>
                </c:pt>
                <c:pt idx="11332">
                  <c:v>0.51037318430047229</c:v>
                </c:pt>
                <c:pt idx="11333">
                  <c:v>-0.32598631146171558</c:v>
                </c:pt>
                <c:pt idx="11334">
                  <c:v>1.0520222123482819</c:v>
                </c:pt>
                <c:pt idx="11335">
                  <c:v>-0.48805229657706517</c:v>
                </c:pt>
                <c:pt idx="11336">
                  <c:v>-7.0660891904577721</c:v>
                </c:pt>
                <c:pt idx="11337">
                  <c:v>-13.510146020155364</c:v>
                </c:pt>
                <c:pt idx="11338">
                  <c:v>-0.39974762825424898</c:v>
                </c:pt>
                <c:pt idx="11339">
                  <c:v>0.35587542681070011</c:v>
                </c:pt>
                <c:pt idx="11340">
                  <c:v>1.2017452097530851E-3</c:v>
                </c:pt>
                <c:pt idx="11341">
                  <c:v>-3.8073549220576046</c:v>
                </c:pt>
                <c:pt idx="11342">
                  <c:v>3.8073549220576046</c:v>
                </c:pt>
                <c:pt idx="11343">
                  <c:v>1.6780719051126378</c:v>
                </c:pt>
                <c:pt idx="11344">
                  <c:v>-9.0597950917951025</c:v>
                </c:pt>
                <c:pt idx="11345">
                  <c:v>-0.18817160136308805</c:v>
                </c:pt>
                <c:pt idx="11346">
                  <c:v>-9.7598881832218343</c:v>
                </c:pt>
                <c:pt idx="11347">
                  <c:v>-0.13492958008610836</c:v>
                </c:pt>
                <c:pt idx="11348">
                  <c:v>0.61909518564030219</c:v>
                </c:pt>
                <c:pt idx="11349">
                  <c:v>-8.201557450789676E-2</c:v>
                </c:pt>
                <c:pt idx="11350">
                  <c:v>8.8683081332894673</c:v>
                </c:pt>
                <c:pt idx="11351">
                  <c:v>9.8672787397096631</c:v>
                </c:pt>
                <c:pt idx="11352">
                  <c:v>-9.2304207950923818</c:v>
                </c:pt>
                <c:pt idx="11353">
                  <c:v>5.08746284125034</c:v>
                </c:pt>
                <c:pt idx="11354">
                  <c:v>-8.0624959257337636</c:v>
                </c:pt>
                <c:pt idx="11355">
                  <c:v>8.0624959257337636</c:v>
                </c:pt>
                <c:pt idx="11356">
                  <c:v>6.0732489820306386</c:v>
                </c:pt>
                <c:pt idx="11357">
                  <c:v>10.381182412624446</c:v>
                </c:pt>
                <c:pt idx="11358">
                  <c:v>7.6486571760385464</c:v>
                </c:pt>
                <c:pt idx="11359">
                  <c:v>-7.0660891904577721</c:v>
                </c:pt>
                <c:pt idx="11360">
                  <c:v>8.6450579349844769</c:v>
                </c:pt>
                <c:pt idx="11361">
                  <c:v>1.9539709068959252</c:v>
                </c:pt>
                <c:pt idx="11362">
                  <c:v>-8.0624959257337636</c:v>
                </c:pt>
                <c:pt idx="11363">
                  <c:v>-12.013322673425447</c:v>
                </c:pt>
                <c:pt idx="11364">
                  <c:v>2.5025003405291835</c:v>
                </c:pt>
                <c:pt idx="11365">
                  <c:v>0.40246364397003059</c:v>
                </c:pt>
                <c:pt idx="11366">
                  <c:v>10.583082767502933</c:v>
                </c:pt>
                <c:pt idx="11367">
                  <c:v>1.4762148374691315</c:v>
                </c:pt>
                <c:pt idx="11368">
                  <c:v>-0.99348669304132531</c:v>
                </c:pt>
                <c:pt idx="11369">
                  <c:v>0.20645087746742652</c:v>
                </c:pt>
                <c:pt idx="11370">
                  <c:v>-0.63458043313772061</c:v>
                </c:pt>
                <c:pt idx="11371">
                  <c:v>-0.32462220405662556</c:v>
                </c:pt>
                <c:pt idx="11372">
                  <c:v>0.37851162325372983</c:v>
                </c:pt>
                <c:pt idx="11373">
                  <c:v>-0.99820000595378977</c:v>
                </c:pt>
                <c:pt idx="11374">
                  <c:v>1.0588936890535687</c:v>
                </c:pt>
                <c:pt idx="11375">
                  <c:v>-0.16533773194666035</c:v>
                </c:pt>
                <c:pt idx="11376">
                  <c:v>0.99919872531076115</c:v>
                </c:pt>
                <c:pt idx="11377">
                  <c:v>2.1685234517815704</c:v>
                </c:pt>
                <c:pt idx="11378">
                  <c:v>-8.3822637581148367</c:v>
                </c:pt>
                <c:pt idx="11379">
                  <c:v>2.0000000000000004</c:v>
                </c:pt>
                <c:pt idx="11380">
                  <c:v>-1.5319162663595218</c:v>
                </c:pt>
                <c:pt idx="11381">
                  <c:v>1.3176151020162798</c:v>
                </c:pt>
                <c:pt idx="11382">
                  <c:v>-0.10236171762967808</c:v>
                </c:pt>
                <c:pt idx="11383">
                  <c:v>9.5824556451105813</c:v>
                </c:pt>
                <c:pt idx="11384">
                  <c:v>1.2370391973008494</c:v>
                </c:pt>
                <c:pt idx="11385">
                  <c:v>-1.0857298740258838</c:v>
                </c:pt>
                <c:pt idx="11386">
                  <c:v>-0.485066198486727</c:v>
                </c:pt>
                <c:pt idx="11387">
                  <c:v>-3.2837849252754858</c:v>
                </c:pt>
                <c:pt idx="11388">
                  <c:v>-1.6017132519074588E-16</c:v>
                </c:pt>
                <c:pt idx="11389">
                  <c:v>2.8264006777481505</c:v>
                </c:pt>
                <c:pt idx="11390">
                  <c:v>0.35614381022527536</c:v>
                </c:pt>
                <c:pt idx="11391">
                  <c:v>-0.29790486568084584</c:v>
                </c:pt>
                <c:pt idx="11392">
                  <c:v>-0.75586141031581389</c:v>
                </c:pt>
                <c:pt idx="11393">
                  <c:v>-0.68684211474036971</c:v>
                </c:pt>
                <c:pt idx="11394">
                  <c:v>11.61378946447258</c:v>
                </c:pt>
                <c:pt idx="11395">
                  <c:v>0.30666133823405173</c:v>
                </c:pt>
                <c:pt idx="11396">
                  <c:v>0.74786887206740738</c:v>
                </c:pt>
                <c:pt idx="11397">
                  <c:v>-0.90108497392731335</c:v>
                </c:pt>
                <c:pt idx="11398">
                  <c:v>-0.27871602806606349</c:v>
                </c:pt>
                <c:pt idx="11399">
                  <c:v>0.63959775729800206</c:v>
                </c:pt>
                <c:pt idx="11400">
                  <c:v>0.462971976342546</c:v>
                </c:pt>
                <c:pt idx="11401">
                  <c:v>-0.22826898767311729</c:v>
                </c:pt>
                <c:pt idx="11402">
                  <c:v>-0.27798474729976519</c:v>
                </c:pt>
                <c:pt idx="11403">
                  <c:v>-5.5545888516776376</c:v>
                </c:pt>
                <c:pt idx="11404">
                  <c:v>-6.9108925261660152</c:v>
                </c:pt>
                <c:pt idx="11405">
                  <c:v>-10.703326841459814</c:v>
                </c:pt>
                <c:pt idx="11406">
                  <c:v>-0.23900713518734437</c:v>
                </c:pt>
                <c:pt idx="11407">
                  <c:v>-7.6462586799900292</c:v>
                </c:pt>
                <c:pt idx="11408">
                  <c:v>-1.5754081940079074</c:v>
                </c:pt>
                <c:pt idx="11409">
                  <c:v>11.188382790570113</c:v>
                </c:pt>
                <c:pt idx="11410">
                  <c:v>-7.9867901427823895</c:v>
                </c:pt>
                <c:pt idx="11411">
                  <c:v>0</c:v>
                </c:pt>
                <c:pt idx="11412">
                  <c:v>-1.4746585369186629E-2</c:v>
                </c:pt>
                <c:pt idx="11413">
                  <c:v>0.3718723656867044</c:v>
                </c:pt>
                <c:pt idx="11414">
                  <c:v>-0.19744606420621708</c:v>
                </c:pt>
                <c:pt idx="11415">
                  <c:v>0.1269121124822194</c:v>
                </c:pt>
                <c:pt idx="11416">
                  <c:v>-0.20961381661514539</c:v>
                </c:pt>
                <c:pt idx="11417">
                  <c:v>0.1269121124822194</c:v>
                </c:pt>
                <c:pt idx="11418">
                  <c:v>-15.807094926380511</c:v>
                </c:pt>
                <c:pt idx="11419">
                  <c:v>1.1227255423254121E-2</c:v>
                </c:pt>
                <c:pt idx="11420">
                  <c:v>-0.14611175950631081</c:v>
                </c:pt>
                <c:pt idx="11421">
                  <c:v>-1.1000164917659594</c:v>
                </c:pt>
                <c:pt idx="11422">
                  <c:v>-7.0115597686442696E-2</c:v>
                </c:pt>
                <c:pt idx="11423">
                  <c:v>5.08746284125034</c:v>
                </c:pt>
                <c:pt idx="11424">
                  <c:v>9.2304207950923818</c:v>
                </c:pt>
                <c:pt idx="11425">
                  <c:v>-1.451211111832329</c:v>
                </c:pt>
                <c:pt idx="11426">
                  <c:v>-0.48810096146856752</c:v>
                </c:pt>
                <c:pt idx="11427">
                  <c:v>-6.9108925261660152</c:v>
                </c:pt>
                <c:pt idx="11428">
                  <c:v>7.6462586799900292</c:v>
                </c:pt>
                <c:pt idx="11429">
                  <c:v>11.613636010763889</c:v>
                </c:pt>
                <c:pt idx="11430">
                  <c:v>-3.9716659484378063</c:v>
                </c:pt>
                <c:pt idx="11431">
                  <c:v>-2.9865461097644621</c:v>
                </c:pt>
                <c:pt idx="11432">
                  <c:v>-11.451554569765362</c:v>
                </c:pt>
                <c:pt idx="11433">
                  <c:v>0.32180791536787162</c:v>
                </c:pt>
                <c:pt idx="11434">
                  <c:v>-0.59105625863383082</c:v>
                </c:pt>
                <c:pt idx="11435">
                  <c:v>-0.78199934778071023</c:v>
                </c:pt>
                <c:pt idx="11436">
                  <c:v>-0.54663438206205672</c:v>
                </c:pt>
                <c:pt idx="11437">
                  <c:v>-7.6486571760385464</c:v>
                </c:pt>
                <c:pt idx="11438">
                  <c:v>-2.176773227002025</c:v>
                </c:pt>
                <c:pt idx="11439">
                  <c:v>-12.248915863856213</c:v>
                </c:pt>
                <c:pt idx="11440">
                  <c:v>-1.7450029132316249</c:v>
                </c:pt>
                <c:pt idx="11441">
                  <c:v>-2.0531113364595623</c:v>
                </c:pt>
                <c:pt idx="11442">
                  <c:v>8.8683081332894673</c:v>
                </c:pt>
                <c:pt idx="11443">
                  <c:v>9.7604427459966399</c:v>
                </c:pt>
                <c:pt idx="11444">
                  <c:v>0.50250034052918335</c:v>
                </c:pt>
                <c:pt idx="11445">
                  <c:v>-0.29224833400033262</c:v>
                </c:pt>
                <c:pt idx="11446">
                  <c:v>1.1210154009613662</c:v>
                </c:pt>
                <c:pt idx="11447">
                  <c:v>-10.058893689053569</c:v>
                </c:pt>
                <c:pt idx="11448">
                  <c:v>-0.28728195208047097</c:v>
                </c:pt>
                <c:pt idx="11449">
                  <c:v>0.85244281158614199</c:v>
                </c:pt>
                <c:pt idx="11450">
                  <c:v>-8.8683081332894673</c:v>
                </c:pt>
                <c:pt idx="11451">
                  <c:v>0.48903808072262106</c:v>
                </c:pt>
                <c:pt idx="11452">
                  <c:v>-0.21530567535356818</c:v>
                </c:pt>
                <c:pt idx="11453">
                  <c:v>1</c:v>
                </c:pt>
                <c:pt idx="11454">
                  <c:v>2.1776533053697944E-3</c:v>
                </c:pt>
                <c:pt idx="11455">
                  <c:v>-6.0732489820306386</c:v>
                </c:pt>
                <c:pt idx="11456">
                  <c:v>-10.759888183221834</c:v>
                </c:pt>
                <c:pt idx="11457">
                  <c:v>1.8011895492518892</c:v>
                </c:pt>
                <c:pt idx="11458">
                  <c:v>1.3831352638576595</c:v>
                </c:pt>
                <c:pt idx="11459">
                  <c:v>-5.0732489820306386</c:v>
                </c:pt>
                <c:pt idx="11460">
                  <c:v>-3.9930299020867457</c:v>
                </c:pt>
                <c:pt idx="11461">
                  <c:v>0.84736566828590398</c:v>
                </c:pt>
                <c:pt idx="11462">
                  <c:v>5.2419204469957128</c:v>
                </c:pt>
                <c:pt idx="11463">
                  <c:v>-7.0660891904577721</c:v>
                </c:pt>
                <c:pt idx="11464">
                  <c:v>-11.518489240994933</c:v>
                </c:pt>
                <c:pt idx="11465">
                  <c:v>0.50695998871988301</c:v>
                </c:pt>
                <c:pt idx="11466">
                  <c:v>-1.012383724455832</c:v>
                </c:pt>
                <c:pt idx="11467">
                  <c:v>0.29884448177432121</c:v>
                </c:pt>
                <c:pt idx="11468">
                  <c:v>9.9535673550914375E-2</c:v>
                </c:pt>
                <c:pt idx="11469">
                  <c:v>-8.3822637581148385</c:v>
                </c:pt>
                <c:pt idx="11470">
                  <c:v>0.51422971489672586</c:v>
                </c:pt>
                <c:pt idx="11471">
                  <c:v>-0.22948184612276698</c:v>
                </c:pt>
                <c:pt idx="11472">
                  <c:v>0.47946937187384231</c:v>
                </c:pt>
                <c:pt idx="11473">
                  <c:v>-0.56828375957452582</c:v>
                </c:pt>
                <c:pt idx="11474">
                  <c:v>-1.8913711778265607</c:v>
                </c:pt>
                <c:pt idx="11475">
                  <c:v>8.6462586799900301</c:v>
                </c:pt>
                <c:pt idx="11476">
                  <c:v>9.229619965185119</c:v>
                </c:pt>
                <c:pt idx="11477">
                  <c:v>12.977816540594029</c:v>
                </c:pt>
                <c:pt idx="11478">
                  <c:v>0.99284020842713405</c:v>
                </c:pt>
                <c:pt idx="11479">
                  <c:v>-6.0037802249912877</c:v>
                </c:pt>
                <c:pt idx="11480">
                  <c:v>-0.91753783980802739</c:v>
                </c:pt>
                <c:pt idx="11481">
                  <c:v>-8.8672787397096631</c:v>
                </c:pt>
                <c:pt idx="11482">
                  <c:v>-12.229019050893521</c:v>
                </c:pt>
                <c:pt idx="11483">
                  <c:v>-9.229619965185119</c:v>
                </c:pt>
                <c:pt idx="11484">
                  <c:v>5.9148833863620496</c:v>
                </c:pt>
                <c:pt idx="11485">
                  <c:v>-8.0624959257337636</c:v>
                </c:pt>
                <c:pt idx="11486">
                  <c:v>-1.4694852833012202</c:v>
                </c:pt>
                <c:pt idx="11487">
                  <c:v>1.9529864130570977</c:v>
                </c:pt>
                <c:pt idx="11488">
                  <c:v>10.917123403264748</c:v>
                </c:pt>
                <c:pt idx="11489">
                  <c:v>0.47704716155426857</c:v>
                </c:pt>
                <c:pt idx="11490">
                  <c:v>16.958258165334083</c:v>
                </c:pt>
                <c:pt idx="11491">
                  <c:v>1.0990205173087366</c:v>
                </c:pt>
                <c:pt idx="11492">
                  <c:v>-9.0606959316875546</c:v>
                </c:pt>
                <c:pt idx="11493">
                  <c:v>0.69333866176594805</c:v>
                </c:pt>
                <c:pt idx="11494">
                  <c:v>-1.6438561897747244</c:v>
                </c:pt>
                <c:pt idx="11495">
                  <c:v>3.8073549220576046</c:v>
                </c:pt>
                <c:pt idx="11496">
                  <c:v>0.44057259138598176</c:v>
                </c:pt>
                <c:pt idx="11497">
                  <c:v>-0.12373536842224497</c:v>
                </c:pt>
                <c:pt idx="11498">
                  <c:v>16.540693120719322</c:v>
                </c:pt>
                <c:pt idx="11499">
                  <c:v>11.146568675740786</c:v>
                </c:pt>
                <c:pt idx="11500">
                  <c:v>-12.501837184902296</c:v>
                </c:pt>
                <c:pt idx="11501">
                  <c:v>-5.3457748368417297</c:v>
                </c:pt>
                <c:pt idx="11502">
                  <c:v>1.5360529002402099</c:v>
                </c:pt>
                <c:pt idx="11503">
                  <c:v>8.0624959257337636</c:v>
                </c:pt>
                <c:pt idx="11504">
                  <c:v>-0.65018016016763702</c:v>
                </c:pt>
                <c:pt idx="11505">
                  <c:v>-1.9120523007242978</c:v>
                </c:pt>
                <c:pt idx="11506">
                  <c:v>-9.2304207950923818</c:v>
                </c:pt>
                <c:pt idx="11507">
                  <c:v>-0.13326653086346404</c:v>
                </c:pt>
                <c:pt idx="11508">
                  <c:v>-9.5196362528432132</c:v>
                </c:pt>
                <c:pt idx="11509">
                  <c:v>3.5163664546528093</c:v>
                </c:pt>
                <c:pt idx="11510">
                  <c:v>2.9061094124446476</c:v>
                </c:pt>
                <c:pt idx="11511">
                  <c:v>11.146780789986687</c:v>
                </c:pt>
                <c:pt idx="11512">
                  <c:v>0.36131183189565308</c:v>
                </c:pt>
                <c:pt idx="11513">
                  <c:v>1.5698556083309478</c:v>
                </c:pt>
                <c:pt idx="11514">
                  <c:v>-1.8454900509443752</c:v>
                </c:pt>
                <c:pt idx="11515">
                  <c:v>9.8662486111111729</c:v>
                </c:pt>
                <c:pt idx="11516">
                  <c:v>2.0146498113032578</c:v>
                </c:pt>
                <c:pt idx="11517">
                  <c:v>-0.53605290024021013</c:v>
                </c:pt>
                <c:pt idx="11518">
                  <c:v>0.88629950083527176</c:v>
                </c:pt>
                <c:pt idx="11519">
                  <c:v>0.11208092687002821</c:v>
                </c:pt>
                <c:pt idx="11520">
                  <c:v>0.26303440583379378</c:v>
                </c:pt>
                <c:pt idx="11521">
                  <c:v>-3.4995378444684788</c:v>
                </c:pt>
                <c:pt idx="11522">
                  <c:v>-2.3693139082161596</c:v>
                </c:pt>
                <c:pt idx="11523">
                  <c:v>-12.840384550711667</c:v>
                </c:pt>
                <c:pt idx="11524">
                  <c:v>5.5647846187835261</c:v>
                </c:pt>
                <c:pt idx="11525">
                  <c:v>8.0624959257337636</c:v>
                </c:pt>
                <c:pt idx="11526">
                  <c:v>-7.4272762378626095E-2</c:v>
                </c:pt>
                <c:pt idx="11527">
                  <c:v>-0.15611920191728165</c:v>
                </c:pt>
                <c:pt idx="11528">
                  <c:v>-8.6462586799900301</c:v>
                </c:pt>
                <c:pt idx="11529">
                  <c:v>8.1309994895339877</c:v>
                </c:pt>
                <c:pt idx="11530">
                  <c:v>2.3521916561746372</c:v>
                </c:pt>
                <c:pt idx="11531">
                  <c:v>1.1569865009593059</c:v>
                </c:pt>
                <c:pt idx="11532">
                  <c:v>-8.1300102101848168E-2</c:v>
                </c:pt>
                <c:pt idx="11533">
                  <c:v>1.2903925214542555</c:v>
                </c:pt>
                <c:pt idx="11534">
                  <c:v>0.44057259138598148</c:v>
                </c:pt>
                <c:pt idx="11535">
                  <c:v>-1.1015380264620622</c:v>
                </c:pt>
                <c:pt idx="11536">
                  <c:v>2.5005221099966564</c:v>
                </c:pt>
                <c:pt idx="11537">
                  <c:v>-1.8253149787454159</c:v>
                </c:pt>
                <c:pt idx="11538">
                  <c:v>11.416797527606059</c:v>
                </c:pt>
                <c:pt idx="11539">
                  <c:v>-0.11946366660157143</c:v>
                </c:pt>
                <c:pt idx="11540">
                  <c:v>7.0660891904577721</c:v>
                </c:pt>
                <c:pt idx="11541">
                  <c:v>-0.46297197634254567</c:v>
                </c:pt>
                <c:pt idx="11542">
                  <c:v>7.6462586799900292</c:v>
                </c:pt>
                <c:pt idx="11543">
                  <c:v>9.7598881832218343</c:v>
                </c:pt>
                <c:pt idx="11544">
                  <c:v>0.37851162325372983</c:v>
                </c:pt>
                <c:pt idx="11545">
                  <c:v>-8.8672787397096631</c:v>
                </c:pt>
                <c:pt idx="11546">
                  <c:v>-1.2197306216129336</c:v>
                </c:pt>
                <c:pt idx="11547">
                  <c:v>-0.76073376009915616</c:v>
                </c:pt>
                <c:pt idx="11548">
                  <c:v>0.39796398591990212</c:v>
                </c:pt>
                <c:pt idx="11549">
                  <c:v>-5.4447784022376294E-2</c:v>
                </c:pt>
                <c:pt idx="11550">
                  <c:v>-0.49304001128011699</c:v>
                </c:pt>
                <c:pt idx="11551">
                  <c:v>16.499762856664439</c:v>
                </c:pt>
                <c:pt idx="11552">
                  <c:v>-2.3001901223543202</c:v>
                </c:pt>
                <c:pt idx="11553">
                  <c:v>-9.4043306186350843</c:v>
                </c:pt>
                <c:pt idx="11554">
                  <c:v>-0.77717844779959822</c:v>
                </c:pt>
                <c:pt idx="11555">
                  <c:v>-6.0732489820306386</c:v>
                </c:pt>
                <c:pt idx="11556">
                  <c:v>0.30095396579362094</c:v>
                </c:pt>
                <c:pt idx="11557">
                  <c:v>0.29289038999305328</c:v>
                </c:pt>
                <c:pt idx="11558">
                  <c:v>7.3462161941021176E-2</c:v>
                </c:pt>
                <c:pt idx="11559">
                  <c:v>10.146780789986687</c:v>
                </c:pt>
                <c:pt idx="11560">
                  <c:v>0.16600995143892933</c:v>
                </c:pt>
                <c:pt idx="11561">
                  <c:v>1.1507616175320636</c:v>
                </c:pt>
                <c:pt idx="11562">
                  <c:v>-0.15527822547791095</c:v>
                </c:pt>
                <c:pt idx="11563">
                  <c:v>0.22437278546468858</c:v>
                </c:pt>
                <c:pt idx="11564">
                  <c:v>0.14166114922359077</c:v>
                </c:pt>
                <c:pt idx="11565">
                  <c:v>-8.3768357692597856E-2</c:v>
                </c:pt>
                <c:pt idx="11566">
                  <c:v>-0.34932824899623466</c:v>
                </c:pt>
                <c:pt idx="11567">
                  <c:v>0.18947779886371255</c:v>
                </c:pt>
                <c:pt idx="11568">
                  <c:v>3.4817859775370899E-2</c:v>
                </c:pt>
                <c:pt idx="11569">
                  <c:v>1.2854022188622487</c:v>
                </c:pt>
                <c:pt idx="11570">
                  <c:v>-7.1949841879015139E-2</c:v>
                </c:pt>
                <c:pt idx="11571">
                  <c:v>0.88241764587089133</c:v>
                </c:pt>
                <c:pt idx="11572">
                  <c:v>1.583932372122667</c:v>
                </c:pt>
                <c:pt idx="11573">
                  <c:v>-11.551067348664397</c:v>
                </c:pt>
                <c:pt idx="11574">
                  <c:v>11.813914767907184</c:v>
                </c:pt>
                <c:pt idx="11575">
                  <c:v>0.40846484535535771</c:v>
                </c:pt>
                <c:pt idx="11576">
                  <c:v>-6.2931255726456914E-2</c:v>
                </c:pt>
                <c:pt idx="11577">
                  <c:v>0.46234321405720069</c:v>
                </c:pt>
                <c:pt idx="11578">
                  <c:v>10.917123403264748</c:v>
                </c:pt>
                <c:pt idx="11579">
                  <c:v>6.0617527872013077E-3</c:v>
                </c:pt>
                <c:pt idx="11580">
                  <c:v>-0.29218075149331035</c:v>
                </c:pt>
                <c:pt idx="11581">
                  <c:v>-10.582769240382088</c:v>
                </c:pt>
                <c:pt idx="11582">
                  <c:v>1.3101026594905729</c:v>
                </c:pt>
                <c:pt idx="11583">
                  <c:v>-10.381542951184585</c:v>
                </c:pt>
                <c:pt idx="11584">
                  <c:v>3.9420696157291037</c:v>
                </c:pt>
                <c:pt idx="11585">
                  <c:v>-2.9366379390025705</c:v>
                </c:pt>
                <c:pt idx="11586">
                  <c:v>2.6637166121355675</c:v>
                </c:pt>
                <c:pt idx="11587">
                  <c:v>1.5754081940079074</c:v>
                </c:pt>
                <c:pt idx="11588">
                  <c:v>2.6409965356354843</c:v>
                </c:pt>
                <c:pt idx="11589">
                  <c:v>11.268542000300123</c:v>
                </c:pt>
                <c:pt idx="11590">
                  <c:v>5.7548875021634682</c:v>
                </c:pt>
                <c:pt idx="11591">
                  <c:v>0.89316400628697734</c:v>
                </c:pt>
                <c:pt idx="11592">
                  <c:v>3.3947331923337536E-2</c:v>
                </c:pt>
                <c:pt idx="11593">
                  <c:v>-0.46617634827064436</c:v>
                </c:pt>
                <c:pt idx="11594">
                  <c:v>10.814315423787811</c:v>
                </c:pt>
                <c:pt idx="11595">
                  <c:v>4.8910252739051936</c:v>
                </c:pt>
                <c:pt idx="11596">
                  <c:v>11.059119092544519</c:v>
                </c:pt>
                <c:pt idx="11597">
                  <c:v>7.6486571760385464</c:v>
                </c:pt>
                <c:pt idx="11598">
                  <c:v>-0.30968449913261531</c:v>
                </c:pt>
                <c:pt idx="11599">
                  <c:v>9.6444571875092606</c:v>
                </c:pt>
                <c:pt idx="11600">
                  <c:v>-1.2629766991862836</c:v>
                </c:pt>
                <c:pt idx="11601">
                  <c:v>-13.11423036019097</c:v>
                </c:pt>
                <c:pt idx="11602">
                  <c:v>-11.673897930688602</c:v>
                </c:pt>
                <c:pt idx="11603">
                  <c:v>9.2304207950923818</c:v>
                </c:pt>
                <c:pt idx="11604">
                  <c:v>-14.380866867456534</c:v>
                </c:pt>
                <c:pt idx="11605">
                  <c:v>12.268542000300124</c:v>
                </c:pt>
                <c:pt idx="11606">
                  <c:v>-0.90181960606109646</c:v>
                </c:pt>
                <c:pt idx="11607">
                  <c:v>-7.6462586799900292</c:v>
                </c:pt>
                <c:pt idx="11608">
                  <c:v>-6.3434056027857624</c:v>
                </c:pt>
                <c:pt idx="11609">
                  <c:v>-1.516249750637142</c:v>
                </c:pt>
                <c:pt idx="11610">
                  <c:v>0.13142581053436719</c:v>
                </c:pt>
                <c:pt idx="11611">
                  <c:v>-0.93411206434354299</c:v>
                </c:pt>
                <c:pt idx="11612">
                  <c:v>8.8683081332894673</c:v>
                </c:pt>
                <c:pt idx="11613">
                  <c:v>-0.67283525674649025</c:v>
                </c:pt>
                <c:pt idx="11614">
                  <c:v>-0.67283525674649025</c:v>
                </c:pt>
                <c:pt idx="11615">
                  <c:v>0.32186130499633459</c:v>
                </c:pt>
                <c:pt idx="11616">
                  <c:v>0.24691474047051698</c:v>
                </c:pt>
                <c:pt idx="11617">
                  <c:v>5.9525332611642314</c:v>
                </c:pt>
                <c:pt idx="11618">
                  <c:v>-3.8073549220576046</c:v>
                </c:pt>
                <c:pt idx="11619">
                  <c:v>8.6462586799900301</c:v>
                </c:pt>
                <c:pt idx="11620">
                  <c:v>-2.8744691179161412</c:v>
                </c:pt>
                <c:pt idx="11621">
                  <c:v>2.360510557206414</c:v>
                </c:pt>
                <c:pt idx="11622">
                  <c:v>-0.35466488129936208</c:v>
                </c:pt>
                <c:pt idx="11623">
                  <c:v>0.25550073314838645</c:v>
                </c:pt>
                <c:pt idx="11624">
                  <c:v>0.11103131238874366</c:v>
                </c:pt>
                <c:pt idx="11625">
                  <c:v>-9.6215315259303005E-2</c:v>
                </c:pt>
                <c:pt idx="11626">
                  <c:v>10.307200809140809</c:v>
                </c:pt>
                <c:pt idx="11627">
                  <c:v>-1.2344652536370229</c:v>
                </c:pt>
                <c:pt idx="11628">
                  <c:v>-9.7598881832218343</c:v>
                </c:pt>
                <c:pt idx="11629">
                  <c:v>-1.3088719420619161</c:v>
                </c:pt>
                <c:pt idx="11630">
                  <c:v>0</c:v>
                </c:pt>
                <c:pt idx="11631">
                  <c:v>1.7384544841045446</c:v>
                </c:pt>
                <c:pt idx="11632">
                  <c:v>0.15869774601905853</c:v>
                </c:pt>
                <c:pt idx="11633">
                  <c:v>-4.5391902814014208E-2</c:v>
                </c:pt>
                <c:pt idx="11634">
                  <c:v>4.5803689613124747E-2</c:v>
                </c:pt>
                <c:pt idx="11635">
                  <c:v>0.28452536048669247</c:v>
                </c:pt>
                <c:pt idx="11636">
                  <c:v>-8.4615787481958585E-3</c:v>
                </c:pt>
                <c:pt idx="11637">
                  <c:v>1.4184043503772426</c:v>
                </c:pt>
                <c:pt idx="11638">
                  <c:v>9.6444571875092606</c:v>
                </c:pt>
                <c:pt idx="11639">
                  <c:v>-7.6486571760385464</c:v>
                </c:pt>
                <c:pt idx="11640">
                  <c:v>5.9228321394775394</c:v>
                </c:pt>
                <c:pt idx="11641">
                  <c:v>8.6462586799900301</c:v>
                </c:pt>
                <c:pt idx="11642">
                  <c:v>1.0856300715256961</c:v>
                </c:pt>
                <c:pt idx="11643">
                  <c:v>-9.0606959316875546</c:v>
                </c:pt>
                <c:pt idx="11644">
                  <c:v>-0.50846436324711286</c:v>
                </c:pt>
                <c:pt idx="11645">
                  <c:v>-0.99990164001762727</c:v>
                </c:pt>
                <c:pt idx="11646">
                  <c:v>-6.3009797525800521E-2</c:v>
                </c:pt>
                <c:pt idx="11647">
                  <c:v>8.6462586799900301</c:v>
                </c:pt>
                <c:pt idx="11648">
                  <c:v>-7.2756342435314231E-2</c:v>
                </c:pt>
                <c:pt idx="11649">
                  <c:v>7.0660891904577738</c:v>
                </c:pt>
                <c:pt idx="11650">
                  <c:v>-10.703038388986418</c:v>
                </c:pt>
                <c:pt idx="11651">
                  <c:v>0.98138432183265301</c:v>
                </c:pt>
                <c:pt idx="11652">
                  <c:v>-0.45853021589576493</c:v>
                </c:pt>
                <c:pt idx="11653">
                  <c:v>-9.5196362528432132</c:v>
                </c:pt>
                <c:pt idx="11654">
                  <c:v>1.6502153708809058</c:v>
                </c:pt>
                <c:pt idx="11655">
                  <c:v>8.0618460208284629E-2</c:v>
                </c:pt>
                <c:pt idx="11656">
                  <c:v>0.462971976342546</c:v>
                </c:pt>
                <c:pt idx="11657">
                  <c:v>8.6462586799900301</c:v>
                </c:pt>
                <c:pt idx="11658">
                  <c:v>-0.16046467219324609</c:v>
                </c:pt>
                <c:pt idx="11659">
                  <c:v>0.89301685659485364</c:v>
                </c:pt>
                <c:pt idx="11660">
                  <c:v>0.14438990933517493</c:v>
                </c:pt>
                <c:pt idx="11661">
                  <c:v>-0.34792330342030692</c:v>
                </c:pt>
                <c:pt idx="11662">
                  <c:v>-1.2987765245103966</c:v>
                </c:pt>
                <c:pt idx="11663">
                  <c:v>0.17508670655809111</c:v>
                </c:pt>
                <c:pt idx="11664">
                  <c:v>0.99909859725846795</c:v>
                </c:pt>
                <c:pt idx="11665">
                  <c:v>-0.80478281397589768</c:v>
                </c:pt>
                <c:pt idx="11666">
                  <c:v>-8.6462586799900301</c:v>
                </c:pt>
                <c:pt idx="11667">
                  <c:v>-4.4854235784260586E-2</c:v>
                </c:pt>
                <c:pt idx="11668">
                  <c:v>-14.904399421380555</c:v>
                </c:pt>
                <c:pt idx="11669">
                  <c:v>1.5571941784316481</c:v>
                </c:pt>
                <c:pt idx="11670">
                  <c:v>0.97547768086593101</c:v>
                </c:pt>
                <c:pt idx="11671">
                  <c:v>12.673677138180956</c:v>
                </c:pt>
                <c:pt idx="11672">
                  <c:v>1.8455150909950717</c:v>
                </c:pt>
                <c:pt idx="11673">
                  <c:v>10.146780789986687</c:v>
                </c:pt>
                <c:pt idx="11674">
                  <c:v>0.92444896699282308</c:v>
                </c:pt>
                <c:pt idx="11675">
                  <c:v>13.840318978135199</c:v>
                </c:pt>
                <c:pt idx="11676">
                  <c:v>-0.27064758994366922</c:v>
                </c:pt>
                <c:pt idx="11677">
                  <c:v>-1.6911146100542036</c:v>
                </c:pt>
                <c:pt idx="11678">
                  <c:v>-10.966024713800364</c:v>
                </c:pt>
                <c:pt idx="11679">
                  <c:v>8.0624959257337636</c:v>
                </c:pt>
                <c:pt idx="11680">
                  <c:v>15.380833054951912</c:v>
                </c:pt>
                <c:pt idx="11681">
                  <c:v>-7.9867901427823895</c:v>
                </c:pt>
                <c:pt idx="11682">
                  <c:v>-0.67137725253862934</c:v>
                </c:pt>
                <c:pt idx="11683">
                  <c:v>11.518653155673389</c:v>
                </c:pt>
                <c:pt idx="11684">
                  <c:v>-1.3457748368417302</c:v>
                </c:pt>
                <c:pt idx="11685">
                  <c:v>-7.6486571760385464</c:v>
                </c:pt>
                <c:pt idx="11686">
                  <c:v>-11.613636010763889</c:v>
                </c:pt>
                <c:pt idx="11687">
                  <c:v>9.8672787397096631</c:v>
                </c:pt>
                <c:pt idx="11688">
                  <c:v>-0.61619054223344949</c:v>
                </c:pt>
                <c:pt idx="11689">
                  <c:v>9.5189809291704002</c:v>
                </c:pt>
                <c:pt idx="11690">
                  <c:v>-1.5939036160701512</c:v>
                </c:pt>
                <c:pt idx="11691">
                  <c:v>9.3109404391481757E-2</c:v>
                </c:pt>
                <c:pt idx="11692">
                  <c:v>0.93859945533585676</c:v>
                </c:pt>
                <c:pt idx="11693">
                  <c:v>-0.54694917478442484</c:v>
                </c:pt>
                <c:pt idx="11694">
                  <c:v>-12.167627216919835</c:v>
                </c:pt>
                <c:pt idx="11695">
                  <c:v>-0.15370510178035232</c:v>
                </c:pt>
                <c:pt idx="11696">
                  <c:v>8.6450579349844769</c:v>
                </c:pt>
                <c:pt idx="11697">
                  <c:v>7.0660891904577738</c:v>
                </c:pt>
                <c:pt idx="11698">
                  <c:v>11.813914767907184</c:v>
                </c:pt>
                <c:pt idx="11699">
                  <c:v>1.0317088597273381</c:v>
                </c:pt>
                <c:pt idx="11700">
                  <c:v>13.628825226704336</c:v>
                </c:pt>
                <c:pt idx="11701">
                  <c:v>13.542749764499163</c:v>
                </c:pt>
                <c:pt idx="11702">
                  <c:v>-8.0624959257337636</c:v>
                </c:pt>
                <c:pt idx="11703">
                  <c:v>-1.0208464269331485</c:v>
                </c:pt>
                <c:pt idx="11704">
                  <c:v>1.3197678323810733</c:v>
                </c:pt>
                <c:pt idx="11705">
                  <c:v>0.53675340767853641</c:v>
                </c:pt>
                <c:pt idx="11706">
                  <c:v>-10.307580315927396</c:v>
                </c:pt>
                <c:pt idx="11707">
                  <c:v>18.223173698917108</c:v>
                </c:pt>
                <c:pt idx="11708">
                  <c:v>8.8683081332894673</c:v>
                </c:pt>
                <c:pt idx="11709">
                  <c:v>-0.37056287013823891</c:v>
                </c:pt>
                <c:pt idx="11710">
                  <c:v>0.81336830216959621</c:v>
                </c:pt>
                <c:pt idx="11711">
                  <c:v>2.4937484115353894</c:v>
                </c:pt>
                <c:pt idx="11712">
                  <c:v>6.6342494828695767E-2</c:v>
                </c:pt>
                <c:pt idx="11713">
                  <c:v>9.5196362528432132</c:v>
                </c:pt>
                <c:pt idx="11714">
                  <c:v>1.3147325934831584</c:v>
                </c:pt>
                <c:pt idx="11715">
                  <c:v>1.8682142164785167</c:v>
                </c:pt>
                <c:pt idx="11716">
                  <c:v>-0.52311118428615622</c:v>
                </c:pt>
                <c:pt idx="11717">
                  <c:v>-1.301169534720565</c:v>
                </c:pt>
                <c:pt idx="11718">
                  <c:v>7.8683081332894664</c:v>
                </c:pt>
                <c:pt idx="11719">
                  <c:v>-10.307580315927396</c:v>
                </c:pt>
                <c:pt idx="11720">
                  <c:v>-9.5189809291704002</c:v>
                </c:pt>
                <c:pt idx="11721">
                  <c:v>0.21307867019681812</c:v>
                </c:pt>
                <c:pt idx="11722">
                  <c:v>0.21307867019681812</c:v>
                </c:pt>
                <c:pt idx="11723">
                  <c:v>0.21307867019681812</c:v>
                </c:pt>
                <c:pt idx="11724">
                  <c:v>0.89256963984131044</c:v>
                </c:pt>
                <c:pt idx="11725">
                  <c:v>0.51087175365497006</c:v>
                </c:pt>
                <c:pt idx="11726">
                  <c:v>-1.2417577462033791</c:v>
                </c:pt>
                <c:pt idx="11727">
                  <c:v>-9.6215315259302825E-2</c:v>
                </c:pt>
                <c:pt idx="11728">
                  <c:v>-10.229219383469125</c:v>
                </c:pt>
                <c:pt idx="11729">
                  <c:v>6.177619758668982E-2</c:v>
                </c:pt>
                <c:pt idx="11730">
                  <c:v>9.7604427459966399</c:v>
                </c:pt>
                <c:pt idx="11731">
                  <c:v>-0.2691866328153889</c:v>
                </c:pt>
                <c:pt idx="11732">
                  <c:v>-2.424754624667751E-2</c:v>
                </c:pt>
                <c:pt idx="11733">
                  <c:v>-0.24778522413229509</c:v>
                </c:pt>
                <c:pt idx="11734">
                  <c:v>10.582455645110581</c:v>
                </c:pt>
                <c:pt idx="11735">
                  <c:v>-0.93376630159991325</c:v>
                </c:pt>
                <c:pt idx="11736">
                  <c:v>9.0597950917951025</c:v>
                </c:pt>
                <c:pt idx="11737">
                  <c:v>0.10780328953451507</c:v>
                </c:pt>
                <c:pt idx="11738">
                  <c:v>-0.14086253583984951</c:v>
                </c:pt>
                <c:pt idx="11739">
                  <c:v>-8.0624959257337636</c:v>
                </c:pt>
                <c:pt idx="11740">
                  <c:v>9.0197808971578142E-2</c:v>
                </c:pt>
                <c:pt idx="11741">
                  <c:v>7.0660891904577738</c:v>
                </c:pt>
                <c:pt idx="11742">
                  <c:v>-0.5313426622256</c:v>
                </c:pt>
                <c:pt idx="11743">
                  <c:v>-0.85864415075445844</c:v>
                </c:pt>
                <c:pt idx="11744">
                  <c:v>0.24366908096686266</c:v>
                </c:pt>
                <c:pt idx="11745">
                  <c:v>1.1496344133571392</c:v>
                </c:pt>
                <c:pt idx="11746">
                  <c:v>-0.26183764505103291</c:v>
                </c:pt>
                <c:pt idx="11747">
                  <c:v>-0.99640075894593194</c:v>
                </c:pt>
                <c:pt idx="11748">
                  <c:v>0.48450000923851305</c:v>
                </c:pt>
                <c:pt idx="11749">
                  <c:v>0.37196877738695822</c:v>
                </c:pt>
                <c:pt idx="11750">
                  <c:v>-0.42809365210429007</c:v>
                </c:pt>
                <c:pt idx="11751">
                  <c:v>-0.41383575406909084</c:v>
                </c:pt>
                <c:pt idx="11752">
                  <c:v>15.213724453269824</c:v>
                </c:pt>
                <c:pt idx="11753">
                  <c:v>0.19735823156542465</c:v>
                </c:pt>
                <c:pt idx="11754">
                  <c:v>-0.5538866743991413</c:v>
                </c:pt>
                <c:pt idx="11755">
                  <c:v>-8.8683081332894673</c:v>
                </c:pt>
                <c:pt idx="11756">
                  <c:v>5.7548875021634682</c:v>
                </c:pt>
                <c:pt idx="11757">
                  <c:v>-0.75648012990402913</c:v>
                </c:pt>
                <c:pt idx="11758">
                  <c:v>-14.024735680363165</c:v>
                </c:pt>
                <c:pt idx="11759">
                  <c:v>1.5255177720785644</c:v>
                </c:pt>
                <c:pt idx="11760">
                  <c:v>8.6462586799900301</c:v>
                </c:pt>
                <c:pt idx="11761">
                  <c:v>-8.8683081332894673</c:v>
                </c:pt>
                <c:pt idx="11762">
                  <c:v>-1.5000736031346436</c:v>
                </c:pt>
                <c:pt idx="11763">
                  <c:v>5.9857574131704725</c:v>
                </c:pt>
                <c:pt idx="11764">
                  <c:v>0.80010612272255632</c:v>
                </c:pt>
                <c:pt idx="11765">
                  <c:v>12.081483438093674</c:v>
                </c:pt>
                <c:pt idx="11766">
                  <c:v>2.9659973520239705E-2</c:v>
                </c:pt>
                <c:pt idx="11767">
                  <c:v>0.10904275929529007</c:v>
                </c:pt>
                <c:pt idx="11768">
                  <c:v>0.97953589744028458</c:v>
                </c:pt>
                <c:pt idx="11769">
                  <c:v>-8.3677787464653317</c:v>
                </c:pt>
                <c:pt idx="11770">
                  <c:v>-0.471922562820494</c:v>
                </c:pt>
                <c:pt idx="11771">
                  <c:v>1.753360032416875</c:v>
                </c:pt>
                <c:pt idx="11772">
                  <c:v>0.13897641314881021</c:v>
                </c:pt>
                <c:pt idx="11773">
                  <c:v>-0.64533511870063787</c:v>
                </c:pt>
                <c:pt idx="11774">
                  <c:v>-9.5189809291704002</c:v>
                </c:pt>
                <c:pt idx="11775">
                  <c:v>0.19264507794239583</c:v>
                </c:pt>
                <c:pt idx="11776">
                  <c:v>8.2391211318123094</c:v>
                </c:pt>
                <c:pt idx="11777">
                  <c:v>-7.0660891904577721</c:v>
                </c:pt>
                <c:pt idx="11778">
                  <c:v>-7.0660891904577721</c:v>
                </c:pt>
                <c:pt idx="11779">
                  <c:v>-11.437578702733671</c:v>
                </c:pt>
                <c:pt idx="11780">
                  <c:v>20</c:v>
                </c:pt>
                <c:pt idx="11781">
                  <c:v>0.28379296600059106</c:v>
                </c:pt>
                <c:pt idx="11782">
                  <c:v>-10.229219383469125</c:v>
                </c:pt>
                <c:pt idx="11783">
                  <c:v>4.3692338096657197</c:v>
                </c:pt>
                <c:pt idx="11784">
                  <c:v>5.08746284125034</c:v>
                </c:pt>
                <c:pt idx="11785">
                  <c:v>7.0660891904577738</c:v>
                </c:pt>
                <c:pt idx="11786">
                  <c:v>1.9892469437031255</c:v>
                </c:pt>
                <c:pt idx="11787">
                  <c:v>-6.9881426093901064E-2</c:v>
                </c:pt>
                <c:pt idx="11788">
                  <c:v>-1.356736478031255</c:v>
                </c:pt>
                <c:pt idx="11789">
                  <c:v>0</c:v>
                </c:pt>
                <c:pt idx="11790">
                  <c:v>0</c:v>
                </c:pt>
                <c:pt idx="11791">
                  <c:v>-0.11988179208583166</c:v>
                </c:pt>
                <c:pt idx="11792">
                  <c:v>7.0660891904577738</c:v>
                </c:pt>
                <c:pt idx="11793">
                  <c:v>0.73576384895645308</c:v>
                </c:pt>
                <c:pt idx="11794">
                  <c:v>0.37076119547785535</c:v>
                </c:pt>
                <c:pt idx="11795">
                  <c:v>-3.1105728669489179</c:v>
                </c:pt>
                <c:pt idx="11796">
                  <c:v>-1.0809199953835675</c:v>
                </c:pt>
                <c:pt idx="11797">
                  <c:v>8.0624959257337636</c:v>
                </c:pt>
                <c:pt idx="11798">
                  <c:v>-0.39119075732447572</c:v>
                </c:pt>
                <c:pt idx="11799">
                  <c:v>0.8495831574469016</c:v>
                </c:pt>
                <c:pt idx="11800">
                  <c:v>0.44294349584872833</c:v>
                </c:pt>
                <c:pt idx="11801">
                  <c:v>-4.0930264054881899E-2</c:v>
                </c:pt>
                <c:pt idx="11802">
                  <c:v>-1.8100290563559298</c:v>
                </c:pt>
                <c:pt idx="11803">
                  <c:v>3.2214482772417243</c:v>
                </c:pt>
                <c:pt idx="11804">
                  <c:v>7.0660891904577738</c:v>
                </c:pt>
                <c:pt idx="11805">
                  <c:v>-0.76131545558195513</c:v>
                </c:pt>
                <c:pt idx="11806">
                  <c:v>-8.6462586799900301</c:v>
                </c:pt>
                <c:pt idx="11807">
                  <c:v>8.3837042924740537</c:v>
                </c:pt>
                <c:pt idx="11808">
                  <c:v>-11.013322673425447</c:v>
                </c:pt>
                <c:pt idx="11809">
                  <c:v>11.10372492250138</c:v>
                </c:pt>
                <c:pt idx="11810">
                  <c:v>0.44745897697122144</c:v>
                </c:pt>
                <c:pt idx="11811">
                  <c:v>-8.0624959257337636</c:v>
                </c:pt>
                <c:pt idx="11812">
                  <c:v>-6.5494638194997705</c:v>
                </c:pt>
                <c:pt idx="11813">
                  <c:v>-12.380821783940933</c:v>
                </c:pt>
                <c:pt idx="11814">
                  <c:v>-0.29545588352617119</c:v>
                </c:pt>
                <c:pt idx="11815">
                  <c:v>1.7293524100563309</c:v>
                </c:pt>
                <c:pt idx="11816">
                  <c:v>10.644457187509261</c:v>
                </c:pt>
                <c:pt idx="11817">
                  <c:v>0.91337946534657921</c:v>
                </c:pt>
                <c:pt idx="11818">
                  <c:v>-7.3811238961598441E-2</c:v>
                </c:pt>
                <c:pt idx="11819">
                  <c:v>0.67093572383100875</c:v>
                </c:pt>
                <c:pt idx="11820">
                  <c:v>-9.6274509781117725</c:v>
                </c:pt>
                <c:pt idx="11821">
                  <c:v>-5.9228321394775394</c:v>
                </c:pt>
                <c:pt idx="11822">
                  <c:v>-2.3552786587087127</c:v>
                </c:pt>
                <c:pt idx="11823">
                  <c:v>11.188382790570115</c:v>
                </c:pt>
                <c:pt idx="11824">
                  <c:v>-0.5381639457311127</c:v>
                </c:pt>
                <c:pt idx="11825">
                  <c:v>-4.6542585937030027E-2</c:v>
                </c:pt>
                <c:pt idx="11826">
                  <c:v>-0.20091269392599642</c:v>
                </c:pt>
                <c:pt idx="11827">
                  <c:v>-0.33750089880782347</c:v>
                </c:pt>
                <c:pt idx="11828">
                  <c:v>2.2666069719452539E-3</c:v>
                </c:pt>
                <c:pt idx="11829">
                  <c:v>-1.5709556427272766</c:v>
                </c:pt>
                <c:pt idx="11830">
                  <c:v>-1.8055526794236185</c:v>
                </c:pt>
                <c:pt idx="11831">
                  <c:v>-0.5849625007211563</c:v>
                </c:pt>
                <c:pt idx="11832">
                  <c:v>1.2064508774674265</c:v>
                </c:pt>
                <c:pt idx="11833">
                  <c:v>0.59400764032416331</c:v>
                </c:pt>
                <c:pt idx="11834">
                  <c:v>0.57466346995470596</c:v>
                </c:pt>
                <c:pt idx="11835">
                  <c:v>-3.9510593841577024</c:v>
                </c:pt>
                <c:pt idx="11836">
                  <c:v>-3.1449638625052657E-2</c:v>
                </c:pt>
                <c:pt idx="11837">
                  <c:v>-0.29319637634404627</c:v>
                </c:pt>
                <c:pt idx="11838">
                  <c:v>1.8049524318422996</c:v>
                </c:pt>
                <c:pt idx="11839">
                  <c:v>-0.51632083511602545</c:v>
                </c:pt>
                <c:pt idx="11840">
                  <c:v>5.3439258961460102E-2</c:v>
                </c:pt>
                <c:pt idx="11841">
                  <c:v>2.2417466107597251E-2</c:v>
                </c:pt>
                <c:pt idx="11842">
                  <c:v>0.82185449175271907</c:v>
                </c:pt>
                <c:pt idx="11843">
                  <c:v>9.4636874138075269E-2</c:v>
                </c:pt>
                <c:pt idx="11844">
                  <c:v>1.4005379295837288</c:v>
                </c:pt>
                <c:pt idx="11845">
                  <c:v>1.0720241099823435</c:v>
                </c:pt>
                <c:pt idx="11846">
                  <c:v>6.1728989751706306E-2</c:v>
                </c:pt>
                <c:pt idx="11847">
                  <c:v>-0.59756253750078991</c:v>
                </c:pt>
                <c:pt idx="11848">
                  <c:v>-6.950990388313133E-2</c:v>
                </c:pt>
                <c:pt idx="11849">
                  <c:v>-3.170885972733798E-2</c:v>
                </c:pt>
                <c:pt idx="11850">
                  <c:v>-11.059119092544519</c:v>
                </c:pt>
                <c:pt idx="11851">
                  <c:v>-0.80069119177659365</c:v>
                </c:pt>
                <c:pt idx="11852">
                  <c:v>-0.17072627613155134</c:v>
                </c:pt>
                <c:pt idx="11853">
                  <c:v>-0.64865199440028887</c:v>
                </c:pt>
                <c:pt idx="11854">
                  <c:v>12.534708168026555</c:v>
                </c:pt>
                <c:pt idx="11855">
                  <c:v>1.0536055862341951</c:v>
                </c:pt>
                <c:pt idx="11856">
                  <c:v>1.393919095787409E-2</c:v>
                </c:pt>
                <c:pt idx="11857">
                  <c:v>0.2344652536370227</c:v>
                </c:pt>
                <c:pt idx="11858">
                  <c:v>-4.5235619560570131</c:v>
                </c:pt>
                <c:pt idx="11859">
                  <c:v>0</c:v>
                </c:pt>
                <c:pt idx="11860">
                  <c:v>0</c:v>
                </c:pt>
                <c:pt idx="11861">
                  <c:v>-7.6486571760385464</c:v>
                </c:pt>
                <c:pt idx="11862">
                  <c:v>-7.6486571760385464</c:v>
                </c:pt>
                <c:pt idx="11863">
                  <c:v>0.21041977967037184</c:v>
                </c:pt>
                <c:pt idx="11864">
                  <c:v>0.86212072548849628</c:v>
                </c:pt>
                <c:pt idx="11865">
                  <c:v>-0.18844508941311014</c:v>
                </c:pt>
                <c:pt idx="11866">
                  <c:v>0.28509132670699111</c:v>
                </c:pt>
                <c:pt idx="11867">
                  <c:v>1.1273793064762274</c:v>
                </c:pt>
                <c:pt idx="11868">
                  <c:v>3.0381351288867715</c:v>
                </c:pt>
                <c:pt idx="11869">
                  <c:v>-0.35184367279164991</c:v>
                </c:pt>
                <c:pt idx="11870">
                  <c:v>-7.3048006232333991E-3</c:v>
                </c:pt>
                <c:pt idx="11871">
                  <c:v>-9.4859186341441346E-2</c:v>
                </c:pt>
                <c:pt idx="11872">
                  <c:v>-0.22719463689104608</c:v>
                </c:pt>
                <c:pt idx="11873">
                  <c:v>-0.47743403641671089</c:v>
                </c:pt>
                <c:pt idx="11874">
                  <c:v>0.3203152439190613</c:v>
                </c:pt>
                <c:pt idx="11875">
                  <c:v>-1.5558161550616394</c:v>
                </c:pt>
                <c:pt idx="11876">
                  <c:v>-6.8171502641579063E-2</c:v>
                </c:pt>
                <c:pt idx="11877">
                  <c:v>-1.2186215636711162</c:v>
                </c:pt>
                <c:pt idx="11878">
                  <c:v>-0.56071495447447894</c:v>
                </c:pt>
                <c:pt idx="11879">
                  <c:v>8.1427599343845886E-2</c:v>
                </c:pt>
                <c:pt idx="11880">
                  <c:v>1.5691097719466415E-2</c:v>
                </c:pt>
                <c:pt idx="11881">
                  <c:v>-1.6724234809628761E-2</c:v>
                </c:pt>
                <c:pt idx="11882">
                  <c:v>-1.4173184405300823</c:v>
                </c:pt>
                <c:pt idx="11883">
                  <c:v>-0.26437707232520413</c:v>
                </c:pt>
                <c:pt idx="11884">
                  <c:v>-0.2144436682209572</c:v>
                </c:pt>
                <c:pt idx="11885">
                  <c:v>0.18057224564182056</c:v>
                </c:pt>
                <c:pt idx="11886">
                  <c:v>-10.229219383469125</c:v>
                </c:pt>
                <c:pt idx="11887">
                  <c:v>-7.6901638204331241E-2</c:v>
                </c:pt>
                <c:pt idx="11888">
                  <c:v>-0.33786963875638376</c:v>
                </c:pt>
                <c:pt idx="11889">
                  <c:v>-0.2844533894686993</c:v>
                </c:pt>
                <c:pt idx="11890">
                  <c:v>-0.70043971814109218</c:v>
                </c:pt>
                <c:pt idx="11891">
                  <c:v>-0.8473562070702827</c:v>
                </c:pt>
                <c:pt idx="11892">
                  <c:v>-7.0660891904577721</c:v>
                </c:pt>
                <c:pt idx="11893">
                  <c:v>3.1026895620624322E-2</c:v>
                </c:pt>
                <c:pt idx="11894">
                  <c:v>-0.99640673527599144</c:v>
                </c:pt>
                <c:pt idx="11895">
                  <c:v>-0.27008916336774458</c:v>
                </c:pt>
                <c:pt idx="11896">
                  <c:v>0.74877794919737251</c:v>
                </c:pt>
                <c:pt idx="11897">
                  <c:v>-1.8889686876112564</c:v>
                </c:pt>
                <c:pt idx="11898">
                  <c:v>-2.2899064218368368</c:v>
                </c:pt>
                <c:pt idx="11899">
                  <c:v>3.8073549220576046</c:v>
                </c:pt>
                <c:pt idx="11900">
                  <c:v>-1.1876270031757714</c:v>
                </c:pt>
                <c:pt idx="11901">
                  <c:v>-1.7537445625662795E-2</c:v>
                </c:pt>
                <c:pt idx="11902">
                  <c:v>0.96683313606480081</c:v>
                </c:pt>
                <c:pt idx="11903">
                  <c:v>-4.3943347587597055E-2</c:v>
                </c:pt>
                <c:pt idx="11904">
                  <c:v>0.2424580443905536</c:v>
                </c:pt>
                <c:pt idx="11905">
                  <c:v>0.3788551629721979</c:v>
                </c:pt>
                <c:pt idx="11906">
                  <c:v>4.5634293391715151</c:v>
                </c:pt>
                <c:pt idx="11907">
                  <c:v>0</c:v>
                </c:pt>
                <c:pt idx="11908">
                  <c:v>-0.4717922775760775</c:v>
                </c:pt>
                <c:pt idx="11909">
                  <c:v>-0.16794463731407164</c:v>
                </c:pt>
                <c:pt idx="11910">
                  <c:v>8.3837042924740537</c:v>
                </c:pt>
                <c:pt idx="11911">
                  <c:v>0.6197279188818331</c:v>
                </c:pt>
                <c:pt idx="11912">
                  <c:v>0.17263938613934848</c:v>
                </c:pt>
                <c:pt idx="11913">
                  <c:v>-0.27563444261342718</c:v>
                </c:pt>
                <c:pt idx="11914">
                  <c:v>-0.63941028474353268</c:v>
                </c:pt>
                <c:pt idx="11915">
                  <c:v>0.13413667265153639</c:v>
                </c:pt>
                <c:pt idx="11916">
                  <c:v>-10.703326841459814</c:v>
                </c:pt>
                <c:pt idx="11917">
                  <c:v>13.773173556192697</c:v>
                </c:pt>
                <c:pt idx="11918">
                  <c:v>4.7725895038969277</c:v>
                </c:pt>
                <c:pt idx="11919">
                  <c:v>-9.8672787397096631</c:v>
                </c:pt>
                <c:pt idx="11920">
                  <c:v>-0.20744207987047639</c:v>
                </c:pt>
                <c:pt idx="11921">
                  <c:v>9.2288186904958813</c:v>
                </c:pt>
                <c:pt idx="11922">
                  <c:v>-14.42523776214956</c:v>
                </c:pt>
                <c:pt idx="11923">
                  <c:v>-8.8238503870059874E-3</c:v>
                </c:pt>
                <c:pt idx="11924">
                  <c:v>9.3822637581148367</c:v>
                </c:pt>
                <c:pt idx="11925">
                  <c:v>12.502003002388932</c:v>
                </c:pt>
                <c:pt idx="11926">
                  <c:v>2.2450843901936319</c:v>
                </c:pt>
                <c:pt idx="11927">
                  <c:v>6.0732489820306386</c:v>
                </c:pt>
                <c:pt idx="11928">
                  <c:v>11.34448085696304</c:v>
                </c:pt>
                <c:pt idx="11929">
                  <c:v>11.146780789986687</c:v>
                </c:pt>
                <c:pt idx="11930">
                  <c:v>-6.0732489820306386</c:v>
                </c:pt>
                <c:pt idx="11931">
                  <c:v>-13.198445041452361</c:v>
                </c:pt>
                <c:pt idx="11932">
                  <c:v>7.2636604397081816</c:v>
                </c:pt>
                <c:pt idx="11933">
                  <c:v>-2.7325252365858996</c:v>
                </c:pt>
                <c:pt idx="11934">
                  <c:v>3.1535573433106694E-2</c:v>
                </c:pt>
                <c:pt idx="11935">
                  <c:v>2.0314782314731685</c:v>
                </c:pt>
                <c:pt idx="11936">
                  <c:v>0.99456611394937178</c:v>
                </c:pt>
                <c:pt idx="11937">
                  <c:v>1.8839680065528897</c:v>
                </c:pt>
                <c:pt idx="11938">
                  <c:v>-9.229619965185119</c:v>
                </c:pt>
                <c:pt idx="11939">
                  <c:v>1.6177524358388256</c:v>
                </c:pt>
                <c:pt idx="11940">
                  <c:v>-0.15200309344504997</c:v>
                </c:pt>
                <c:pt idx="11941">
                  <c:v>2.8744691179161412</c:v>
                </c:pt>
                <c:pt idx="11942">
                  <c:v>-2.8951373696129601E-2</c:v>
                </c:pt>
                <c:pt idx="11943">
                  <c:v>-1.3621551068195883</c:v>
                </c:pt>
                <c:pt idx="11944">
                  <c:v>11.059344460824425</c:v>
                </c:pt>
                <c:pt idx="11945">
                  <c:v>-11.188382790570113</c:v>
                </c:pt>
                <c:pt idx="11946">
                  <c:v>-5.3147007876863368</c:v>
                </c:pt>
                <c:pt idx="11947">
                  <c:v>-0.79246070675790981</c:v>
                </c:pt>
                <c:pt idx="11948">
                  <c:v>2.8760676721416183</c:v>
                </c:pt>
                <c:pt idx="11949">
                  <c:v>9.8667637673533513</c:v>
                </c:pt>
                <c:pt idx="11950">
                  <c:v>10.059344460824425</c:v>
                </c:pt>
                <c:pt idx="11951">
                  <c:v>1.6520766965796934</c:v>
                </c:pt>
                <c:pt idx="11952">
                  <c:v>-9.7598881832218343</c:v>
                </c:pt>
                <c:pt idx="11953">
                  <c:v>-3.242147769237734E-2</c:v>
                </c:pt>
                <c:pt idx="11954">
                  <c:v>-8.6450579349844769</c:v>
                </c:pt>
                <c:pt idx="11955">
                  <c:v>-9.0606959316875546</c:v>
                </c:pt>
                <c:pt idx="11956">
                  <c:v>9.3822637581148367</c:v>
                </c:pt>
                <c:pt idx="11957">
                  <c:v>-3.0858727440532321</c:v>
                </c:pt>
                <c:pt idx="11958">
                  <c:v>-0.37723546656645962</c:v>
                </c:pt>
                <c:pt idx="11959">
                  <c:v>0.48542682717024171</c:v>
                </c:pt>
                <c:pt idx="11960">
                  <c:v>-5.9228321394775394</c:v>
                </c:pt>
                <c:pt idx="11961">
                  <c:v>1.1255308820838588</c:v>
                </c:pt>
                <c:pt idx="11962">
                  <c:v>-12.325867580575419</c:v>
                </c:pt>
                <c:pt idx="11963">
                  <c:v>9.9667457608995313</c:v>
                </c:pt>
                <c:pt idx="11964">
                  <c:v>13.416489677606073</c:v>
                </c:pt>
                <c:pt idx="11965">
                  <c:v>-4.4832650060756638</c:v>
                </c:pt>
                <c:pt idx="11966">
                  <c:v>-8.2288186904958813</c:v>
                </c:pt>
                <c:pt idx="11967">
                  <c:v>3.9874257198971023E-2</c:v>
                </c:pt>
                <c:pt idx="11968">
                  <c:v>-7.6486571760385464</c:v>
                </c:pt>
                <c:pt idx="11969">
                  <c:v>-1.034433497063874</c:v>
                </c:pt>
                <c:pt idx="11970">
                  <c:v>-0.53859253758312242</c:v>
                </c:pt>
                <c:pt idx="11971">
                  <c:v>-1.847275739311296</c:v>
                </c:pt>
                <c:pt idx="11972">
                  <c:v>5.7224868692949973E-2</c:v>
                </c:pt>
                <c:pt idx="11973">
                  <c:v>0.38332863955150542</c:v>
                </c:pt>
                <c:pt idx="11974">
                  <c:v>0</c:v>
                </c:pt>
                <c:pt idx="11975">
                  <c:v>0.14431763002449349</c:v>
                </c:pt>
                <c:pt idx="11976">
                  <c:v>-1.3904486465577586</c:v>
                </c:pt>
                <c:pt idx="11977">
                  <c:v>10.518653155673389</c:v>
                </c:pt>
                <c:pt idx="11978">
                  <c:v>7.8002512001273172E-2</c:v>
                </c:pt>
                <c:pt idx="11979">
                  <c:v>-1.5430040569606085E-2</c:v>
                </c:pt>
                <c:pt idx="11980">
                  <c:v>-7.6486571760385464</c:v>
                </c:pt>
                <c:pt idx="11981">
                  <c:v>-0.73456310395090163</c:v>
                </c:pt>
                <c:pt idx="11982">
                  <c:v>-7.5802824077762135E-2</c:v>
                </c:pt>
                <c:pt idx="11983">
                  <c:v>-2.6599431739423611</c:v>
                </c:pt>
                <c:pt idx="11984">
                  <c:v>-0.85494558747101568</c:v>
                </c:pt>
                <c:pt idx="11985">
                  <c:v>1.2830851446827034</c:v>
                </c:pt>
                <c:pt idx="11986">
                  <c:v>-1.7224660244710912</c:v>
                </c:pt>
                <c:pt idx="11987">
                  <c:v>-11.966024713800364</c:v>
                </c:pt>
                <c:pt idx="11988">
                  <c:v>0.86875546672174775</c:v>
                </c:pt>
                <c:pt idx="11989">
                  <c:v>1.4739311883324122</c:v>
                </c:pt>
                <c:pt idx="11990">
                  <c:v>-12.965904504239749</c:v>
                </c:pt>
                <c:pt idx="11991">
                  <c:v>0.61967023530729104</c:v>
                </c:pt>
                <c:pt idx="11992">
                  <c:v>5.5647846187835261</c:v>
                </c:pt>
                <c:pt idx="11993">
                  <c:v>0.21317389130706949</c:v>
                </c:pt>
                <c:pt idx="11994">
                  <c:v>-0.23181567522307386</c:v>
                </c:pt>
                <c:pt idx="11995">
                  <c:v>-0.31336608138393846</c:v>
                </c:pt>
                <c:pt idx="11996">
                  <c:v>-5.6280749364498259</c:v>
                </c:pt>
                <c:pt idx="11997">
                  <c:v>0.13124453327825272</c:v>
                </c:pt>
                <c:pt idx="11998">
                  <c:v>-0.47747807405475101</c:v>
                </c:pt>
                <c:pt idx="11999">
                  <c:v>7.0660891904577738</c:v>
                </c:pt>
                <c:pt idx="12000">
                  <c:v>-5.6887826834249768</c:v>
                </c:pt>
                <c:pt idx="12001">
                  <c:v>3.8073549220576046</c:v>
                </c:pt>
                <c:pt idx="12002">
                  <c:v>-1.321747859389484</c:v>
                </c:pt>
                <c:pt idx="12003">
                  <c:v>-13.058950043227943</c:v>
                </c:pt>
                <c:pt idx="12004">
                  <c:v>1.3201348130643118</c:v>
                </c:pt>
                <c:pt idx="12005">
                  <c:v>-1.9050883529745331</c:v>
                </c:pt>
                <c:pt idx="12006">
                  <c:v>1.9865794842376787</c:v>
                </c:pt>
                <c:pt idx="12007">
                  <c:v>6.0732489820306386</c:v>
                </c:pt>
                <c:pt idx="12008">
                  <c:v>-9.0606959316875546</c:v>
                </c:pt>
                <c:pt idx="12009">
                  <c:v>-0.24100809950379493</c:v>
                </c:pt>
                <c:pt idx="12010">
                  <c:v>0.6254702248265307</c:v>
                </c:pt>
                <c:pt idx="12011">
                  <c:v>0.33597825811873372</c:v>
                </c:pt>
                <c:pt idx="12012">
                  <c:v>1.0624405747759071</c:v>
                </c:pt>
                <c:pt idx="12013">
                  <c:v>0.2439255828860894</c:v>
                </c:pt>
                <c:pt idx="12014">
                  <c:v>-8.8672787397096631</c:v>
                </c:pt>
                <c:pt idx="12015">
                  <c:v>-2.9932552703666526</c:v>
                </c:pt>
                <c:pt idx="12016">
                  <c:v>-8.3822637581148367</c:v>
                </c:pt>
                <c:pt idx="12017">
                  <c:v>-2.1338557467347901</c:v>
                </c:pt>
                <c:pt idx="12018">
                  <c:v>2.4528917387126286</c:v>
                </c:pt>
                <c:pt idx="12019">
                  <c:v>0.28312249596812772</c:v>
                </c:pt>
                <c:pt idx="12020">
                  <c:v>0.16397573511112581</c:v>
                </c:pt>
                <c:pt idx="12021">
                  <c:v>5.6583528366367201E-2</c:v>
                </c:pt>
                <c:pt idx="12022">
                  <c:v>7.0389327891398012E-2</c:v>
                </c:pt>
                <c:pt idx="12023">
                  <c:v>-0.97893838447217041</c:v>
                </c:pt>
                <c:pt idx="12024">
                  <c:v>0.10291831294556658</c:v>
                </c:pt>
                <c:pt idx="12025">
                  <c:v>1.0310268956206243</c:v>
                </c:pt>
                <c:pt idx="12026">
                  <c:v>0.14487362938694506</c:v>
                </c:pt>
                <c:pt idx="12027">
                  <c:v>0.22239242133644802</c:v>
                </c:pt>
                <c:pt idx="12028">
                  <c:v>-7.6486571760385464</c:v>
                </c:pt>
                <c:pt idx="12029">
                  <c:v>-9.7297201354914875E-2</c:v>
                </c:pt>
                <c:pt idx="12030">
                  <c:v>0.15450994905562482</c:v>
                </c:pt>
                <c:pt idx="12031">
                  <c:v>-1.7203143536160426</c:v>
                </c:pt>
                <c:pt idx="12032">
                  <c:v>8.6462586799900301</c:v>
                </c:pt>
                <c:pt idx="12033">
                  <c:v>-13.702822011777029</c:v>
                </c:pt>
                <c:pt idx="12034">
                  <c:v>4.065814176172962</c:v>
                </c:pt>
                <c:pt idx="12035">
                  <c:v>-3.7929996290805343</c:v>
                </c:pt>
                <c:pt idx="12036">
                  <c:v>0.13124453327825272</c:v>
                </c:pt>
                <c:pt idx="12037">
                  <c:v>-12.228918874172939</c:v>
                </c:pt>
                <c:pt idx="12038">
                  <c:v>-4.5033753614503756E-2</c:v>
                </c:pt>
                <c:pt idx="12039">
                  <c:v>3.5189428462299874E-2</c:v>
                </c:pt>
                <c:pt idx="12040">
                  <c:v>0.25119530906293192</c:v>
                </c:pt>
                <c:pt idx="12041">
                  <c:v>0.22204945329943757</c:v>
                </c:pt>
                <c:pt idx="12042">
                  <c:v>1.6449300231260431</c:v>
                </c:pt>
                <c:pt idx="12043">
                  <c:v>0.34028863200870174</c:v>
                </c:pt>
                <c:pt idx="12044">
                  <c:v>-11.188588845707349</c:v>
                </c:pt>
                <c:pt idx="12045">
                  <c:v>-9.3815429511845849</c:v>
                </c:pt>
                <c:pt idx="12046">
                  <c:v>0.20163386116965071</c:v>
                </c:pt>
                <c:pt idx="12047">
                  <c:v>0.13379849806745966</c:v>
                </c:pt>
                <c:pt idx="12048">
                  <c:v>-7.6486571760385464</c:v>
                </c:pt>
                <c:pt idx="12049">
                  <c:v>-1.479992941119614</c:v>
                </c:pt>
                <c:pt idx="12050">
                  <c:v>5.6583528366367514E-2</c:v>
                </c:pt>
                <c:pt idx="12051">
                  <c:v>0.35363695461470041</c:v>
                </c:pt>
                <c:pt idx="12052">
                  <c:v>-1.3176151020162798</c:v>
                </c:pt>
                <c:pt idx="12053">
                  <c:v>-0.10808796786746756</c:v>
                </c:pt>
                <c:pt idx="12054">
                  <c:v>0.36457243229585612</c:v>
                </c:pt>
                <c:pt idx="12055">
                  <c:v>0.24068824692718524</c:v>
                </c:pt>
                <c:pt idx="12056">
                  <c:v>7.8002512001273172E-2</c:v>
                </c:pt>
                <c:pt idx="12057">
                  <c:v>0.52012912978970183</c:v>
                </c:pt>
                <c:pt idx="12058">
                  <c:v>0.30339214344993476</c:v>
                </c:pt>
                <c:pt idx="12059">
                  <c:v>0.73680533033123918</c:v>
                </c:pt>
                <c:pt idx="12060">
                  <c:v>-11.146780789986687</c:v>
                </c:pt>
                <c:pt idx="12061">
                  <c:v>-4.3692338096657197</c:v>
                </c:pt>
                <c:pt idx="12062">
                  <c:v>-12.759402765865902</c:v>
                </c:pt>
                <c:pt idx="12063">
                  <c:v>-10.813781191217037</c:v>
                </c:pt>
                <c:pt idx="12064">
                  <c:v>-0.84969519402697558</c:v>
                </c:pt>
                <c:pt idx="12065">
                  <c:v>-8.6450579349844769</c:v>
                </c:pt>
                <c:pt idx="12066">
                  <c:v>1.0427376844204126</c:v>
                </c:pt>
                <c:pt idx="12067">
                  <c:v>-12.268444530784098</c:v>
                </c:pt>
                <c:pt idx="12068">
                  <c:v>-1.1805722456418211</c:v>
                </c:pt>
                <c:pt idx="12069">
                  <c:v>-0.88794998039300388</c:v>
                </c:pt>
                <c:pt idx="12070">
                  <c:v>-6.0732489820306386</c:v>
                </c:pt>
                <c:pt idx="12071">
                  <c:v>-7.6486571760385464</c:v>
                </c:pt>
                <c:pt idx="12072">
                  <c:v>2.0772012373120341</c:v>
                </c:pt>
                <c:pt idx="12073">
                  <c:v>0.99460674122978154</c:v>
                </c:pt>
                <c:pt idx="12074">
                  <c:v>8.0624959257337636</c:v>
                </c:pt>
                <c:pt idx="12075">
                  <c:v>2</c:v>
                </c:pt>
                <c:pt idx="12076">
                  <c:v>0.99909916010754674</c:v>
                </c:pt>
                <c:pt idx="12077">
                  <c:v>0</c:v>
                </c:pt>
                <c:pt idx="12078">
                  <c:v>8.0606959316875546</c:v>
                </c:pt>
                <c:pt idx="12079">
                  <c:v>-1.3335382287882167</c:v>
                </c:pt>
                <c:pt idx="12080">
                  <c:v>-0.16505924627049637</c:v>
                </c:pt>
                <c:pt idx="12081">
                  <c:v>-0.29956028185890804</c:v>
                </c:pt>
                <c:pt idx="12082">
                  <c:v>0.32102893933261717</c:v>
                </c:pt>
                <c:pt idx="12083">
                  <c:v>2.3704579888150206</c:v>
                </c:pt>
                <c:pt idx="12084">
                  <c:v>-0.40209844357134567</c:v>
                </c:pt>
                <c:pt idx="12085">
                  <c:v>0</c:v>
                </c:pt>
                <c:pt idx="12086">
                  <c:v>0.48320900192042321</c:v>
                </c:pt>
                <c:pt idx="12087">
                  <c:v>5.08746284125034</c:v>
                </c:pt>
                <c:pt idx="12088">
                  <c:v>-0.15869774601905817</c:v>
                </c:pt>
                <c:pt idx="12089">
                  <c:v>1.4573915121824812</c:v>
                </c:pt>
                <c:pt idx="12090">
                  <c:v>-3.5838609391884604</c:v>
                </c:pt>
                <c:pt idx="12091">
                  <c:v>-3.9837729658574643</c:v>
                </c:pt>
                <c:pt idx="12092">
                  <c:v>1.2855862478236417</c:v>
                </c:pt>
                <c:pt idx="12093">
                  <c:v>10.789941128390916</c:v>
                </c:pt>
                <c:pt idx="12094">
                  <c:v>-9.7604427459966399</c:v>
                </c:pt>
                <c:pt idx="12095">
                  <c:v>-0.16992500144231262</c:v>
                </c:pt>
                <c:pt idx="12096">
                  <c:v>0.18759185021611058</c:v>
                </c:pt>
                <c:pt idx="12097">
                  <c:v>3.3185161223686439</c:v>
                </c:pt>
                <c:pt idx="12098">
                  <c:v>-7.4000581443776928E-2</c:v>
                </c:pt>
                <c:pt idx="12099">
                  <c:v>6.9586176368701658</c:v>
                </c:pt>
                <c:pt idx="12100">
                  <c:v>-10.518980929170402</c:v>
                </c:pt>
                <c:pt idx="12101">
                  <c:v>-1.2007450055515E-3</c:v>
                </c:pt>
                <c:pt idx="12102">
                  <c:v>7.0660891904577738</c:v>
                </c:pt>
                <c:pt idx="12103">
                  <c:v>10.518980929170402</c:v>
                </c:pt>
                <c:pt idx="12104">
                  <c:v>12.146568675740786</c:v>
                </c:pt>
                <c:pt idx="12105">
                  <c:v>0.45943161863729748</c:v>
                </c:pt>
                <c:pt idx="12106">
                  <c:v>-0.42968427524324498</c:v>
                </c:pt>
                <c:pt idx="12107">
                  <c:v>-0.4974996594708172</c:v>
                </c:pt>
                <c:pt idx="12108">
                  <c:v>1.8556100906648252</c:v>
                </c:pt>
                <c:pt idx="12109">
                  <c:v>0.5178483048626189</c:v>
                </c:pt>
                <c:pt idx="12110">
                  <c:v>2.2382310148332216</c:v>
                </c:pt>
                <c:pt idx="12111">
                  <c:v>-0.51764716229820962</c:v>
                </c:pt>
                <c:pt idx="12112">
                  <c:v>-20</c:v>
                </c:pt>
                <c:pt idx="12113">
                  <c:v>-0.56338301059486995</c:v>
                </c:pt>
                <c:pt idx="12114">
                  <c:v>0.22276239057578523</c:v>
                </c:pt>
                <c:pt idx="12115">
                  <c:v>-0.27084768255918168</c:v>
                </c:pt>
                <c:pt idx="12116">
                  <c:v>2.6018632748833239</c:v>
                </c:pt>
                <c:pt idx="12117">
                  <c:v>-0.14032517438709283</c:v>
                </c:pt>
                <c:pt idx="12118">
                  <c:v>-0.34896252193517885</c:v>
                </c:pt>
                <c:pt idx="12119">
                  <c:v>-3.8303888176639135E-2</c:v>
                </c:pt>
                <c:pt idx="12120">
                  <c:v>-4.298123015221348E-2</c:v>
                </c:pt>
                <c:pt idx="12121">
                  <c:v>6.1663019883804758E-2</c:v>
                </c:pt>
                <c:pt idx="12122">
                  <c:v>-0.16607372175719062</c:v>
                </c:pt>
                <c:pt idx="12123">
                  <c:v>-0.45734830413680821</c:v>
                </c:pt>
                <c:pt idx="12124">
                  <c:v>7.0660891904577721</c:v>
                </c:pt>
                <c:pt idx="12125">
                  <c:v>0.99726503227876129</c:v>
                </c:pt>
                <c:pt idx="12126">
                  <c:v>0.8103983947622917</c:v>
                </c:pt>
                <c:pt idx="12127">
                  <c:v>0.51639821423808463</c:v>
                </c:pt>
                <c:pt idx="12128">
                  <c:v>3.3423921974470785</c:v>
                </c:pt>
                <c:pt idx="12129">
                  <c:v>-0.12553088208385899</c:v>
                </c:pt>
                <c:pt idx="12130">
                  <c:v>0.37851162325372983</c:v>
                </c:pt>
                <c:pt idx="12131">
                  <c:v>1.6604907104081031E-2</c:v>
                </c:pt>
                <c:pt idx="12132">
                  <c:v>-10.147204924942228</c:v>
                </c:pt>
                <c:pt idx="12133">
                  <c:v>-6.0732489820306386</c:v>
                </c:pt>
                <c:pt idx="12134">
                  <c:v>8.8672787397096631</c:v>
                </c:pt>
                <c:pt idx="12135">
                  <c:v>0.65757399321786381</c:v>
                </c:pt>
                <c:pt idx="12136">
                  <c:v>-10.229619965185119</c:v>
                </c:pt>
                <c:pt idx="12137">
                  <c:v>0.16110530055230229</c:v>
                </c:pt>
                <c:pt idx="12138">
                  <c:v>0.92844673897496588</c:v>
                </c:pt>
                <c:pt idx="12139">
                  <c:v>-3.6871937639660004</c:v>
                </c:pt>
                <c:pt idx="12140">
                  <c:v>-7.0660891904577721</c:v>
                </c:pt>
                <c:pt idx="12141">
                  <c:v>7.2116724365405146E-4</c:v>
                </c:pt>
                <c:pt idx="12142">
                  <c:v>0.72402653845870835</c:v>
                </c:pt>
                <c:pt idx="12143">
                  <c:v>0.10496955960154278</c:v>
                </c:pt>
                <c:pt idx="12144">
                  <c:v>13.550826932881439</c:v>
                </c:pt>
                <c:pt idx="12145">
                  <c:v>7.0660891904577721</c:v>
                </c:pt>
                <c:pt idx="12146">
                  <c:v>-1.0395283641866375</c:v>
                </c:pt>
                <c:pt idx="12147">
                  <c:v>3.1571718130617441</c:v>
                </c:pt>
                <c:pt idx="12148">
                  <c:v>-1.9009980672051467</c:v>
                </c:pt>
                <c:pt idx="12149">
                  <c:v>-0.31918698594464595</c:v>
                </c:pt>
                <c:pt idx="12150">
                  <c:v>-2.0464102559715577E-2</c:v>
                </c:pt>
                <c:pt idx="12151">
                  <c:v>-0.10780328953451485</c:v>
                </c:pt>
                <c:pt idx="12152">
                  <c:v>0.73669845315240901</c:v>
                </c:pt>
                <c:pt idx="12153">
                  <c:v>0.89256963984131044</c:v>
                </c:pt>
                <c:pt idx="12154">
                  <c:v>0.30812229536233166</c:v>
                </c:pt>
                <c:pt idx="12155">
                  <c:v>0.35147237050137731</c:v>
                </c:pt>
                <c:pt idx="12156">
                  <c:v>0.17333160288556176</c:v>
                </c:pt>
                <c:pt idx="12157">
                  <c:v>-7.1933894241644286E-2</c:v>
                </c:pt>
                <c:pt idx="12158">
                  <c:v>0.71108696234060076</c:v>
                </c:pt>
                <c:pt idx="12159">
                  <c:v>3.242147769237743E-2</c:v>
                </c:pt>
                <c:pt idx="12160">
                  <c:v>2.1363893975585531</c:v>
                </c:pt>
                <c:pt idx="12161">
                  <c:v>11.268347054682518</c:v>
                </c:pt>
                <c:pt idx="12162">
                  <c:v>-1.4239000679886398</c:v>
                </c:pt>
                <c:pt idx="12163">
                  <c:v>6.2029400586702756</c:v>
                </c:pt>
                <c:pt idx="12164">
                  <c:v>0.69704736508302301</c:v>
                </c:pt>
                <c:pt idx="12165">
                  <c:v>-0.14086253583984951</c:v>
                </c:pt>
                <c:pt idx="12166">
                  <c:v>0.47836343464767317</c:v>
                </c:pt>
                <c:pt idx="12167">
                  <c:v>0.14383577257365168</c:v>
                </c:pt>
                <c:pt idx="12168">
                  <c:v>-5.8244755815429494</c:v>
                </c:pt>
                <c:pt idx="12169">
                  <c:v>1.1979393776119087</c:v>
                </c:pt>
                <c:pt idx="12170">
                  <c:v>-0.13685086821250297</c:v>
                </c:pt>
                <c:pt idx="12171">
                  <c:v>-0.14190534269758137</c:v>
                </c:pt>
                <c:pt idx="12172">
                  <c:v>0.15315678806142022</c:v>
                </c:pt>
                <c:pt idx="12173">
                  <c:v>-0.11042398969365043</c:v>
                </c:pt>
                <c:pt idx="12174">
                  <c:v>-0.55179563678595667</c:v>
                </c:pt>
                <c:pt idx="12175">
                  <c:v>-20</c:v>
                </c:pt>
                <c:pt idx="12176">
                  <c:v>-0.23157697431219632</c:v>
                </c:pt>
                <c:pt idx="12177">
                  <c:v>6.5802058395746085E-2</c:v>
                </c:pt>
                <c:pt idx="12178">
                  <c:v>1.2801079191927351</c:v>
                </c:pt>
                <c:pt idx="12179">
                  <c:v>11.840515686924171</c:v>
                </c:pt>
                <c:pt idx="12180">
                  <c:v>0.32240891310240727</c:v>
                </c:pt>
                <c:pt idx="12181">
                  <c:v>0.1855556531560765</c:v>
                </c:pt>
                <c:pt idx="12182">
                  <c:v>0</c:v>
                </c:pt>
                <c:pt idx="12183">
                  <c:v>-3.5587958387396901</c:v>
                </c:pt>
                <c:pt idx="12184">
                  <c:v>-0.86507041991389166</c:v>
                </c:pt>
                <c:pt idx="12185">
                  <c:v>-0.11103131238874385</c:v>
                </c:pt>
                <c:pt idx="12186">
                  <c:v>-0.11179082545755656</c:v>
                </c:pt>
                <c:pt idx="12187">
                  <c:v>-12.325867580575419</c:v>
                </c:pt>
                <c:pt idx="12188">
                  <c:v>-9.0606959316875546</c:v>
                </c:pt>
                <c:pt idx="12189">
                  <c:v>-1.4559205557194173</c:v>
                </c:pt>
                <c:pt idx="12190">
                  <c:v>-17.550749290059962</c:v>
                </c:pt>
                <c:pt idx="12191">
                  <c:v>1.1233393351929064</c:v>
                </c:pt>
                <c:pt idx="12192">
                  <c:v>1.2029241198926544</c:v>
                </c:pt>
                <c:pt idx="12193">
                  <c:v>-1.0359792971055668</c:v>
                </c:pt>
                <c:pt idx="12194">
                  <c:v>1.2266173918143384</c:v>
                </c:pt>
                <c:pt idx="12195">
                  <c:v>10.307580315927396</c:v>
                </c:pt>
                <c:pt idx="12196">
                  <c:v>0.24470258306153675</c:v>
                </c:pt>
                <c:pt idx="12197">
                  <c:v>12.10339709935112</c:v>
                </c:pt>
                <c:pt idx="12198">
                  <c:v>-0.2598671267551107</c:v>
                </c:pt>
                <c:pt idx="12199">
                  <c:v>-0.34513548604868777</c:v>
                </c:pt>
                <c:pt idx="12200">
                  <c:v>7.7722295424518043E-2</c:v>
                </c:pt>
                <c:pt idx="12201">
                  <c:v>-2.1760518738810838E-2</c:v>
                </c:pt>
                <c:pt idx="12202">
                  <c:v>-0.18106555904751245</c:v>
                </c:pt>
                <c:pt idx="12203">
                  <c:v>-0.45023739870794194</c:v>
                </c:pt>
                <c:pt idx="12204">
                  <c:v>-7.2512499784367981E-2</c:v>
                </c:pt>
                <c:pt idx="12205">
                  <c:v>-4.4738314765284337E-2</c:v>
                </c:pt>
                <c:pt idx="12206">
                  <c:v>0.58893140292410173</c:v>
                </c:pt>
                <c:pt idx="12207">
                  <c:v>11.416445693671651</c:v>
                </c:pt>
                <c:pt idx="12208">
                  <c:v>0.45357210069783371</c:v>
                </c:pt>
                <c:pt idx="12209">
                  <c:v>12.702894141119387</c:v>
                </c:pt>
                <c:pt idx="12210">
                  <c:v>0.83973013654098261</c:v>
                </c:pt>
                <c:pt idx="12211">
                  <c:v>-5.6983515577839428E-2</c:v>
                </c:pt>
                <c:pt idx="12212">
                  <c:v>9.0606959316875546</c:v>
                </c:pt>
                <c:pt idx="12213">
                  <c:v>0.16745674585156303</c:v>
                </c:pt>
                <c:pt idx="12214">
                  <c:v>0.72348236480258421</c:v>
                </c:pt>
                <c:pt idx="12215">
                  <c:v>-1.2995602818589076</c:v>
                </c:pt>
                <c:pt idx="12216">
                  <c:v>0.56449839816144021</c:v>
                </c:pt>
                <c:pt idx="12217">
                  <c:v>1.1314508536276766</c:v>
                </c:pt>
                <c:pt idx="12218">
                  <c:v>0.11914726529300508</c:v>
                </c:pt>
                <c:pt idx="12219">
                  <c:v>0.12904194500173879</c:v>
                </c:pt>
                <c:pt idx="12220">
                  <c:v>10.381182412624446</c:v>
                </c:pt>
                <c:pt idx="12221">
                  <c:v>0.74091277868286909</c:v>
                </c:pt>
                <c:pt idx="12222">
                  <c:v>-1.8615678167346911E-2</c:v>
                </c:pt>
                <c:pt idx="12223">
                  <c:v>-1.8615678167346911E-2</c:v>
                </c:pt>
                <c:pt idx="12224">
                  <c:v>2.452512204697507</c:v>
                </c:pt>
                <c:pt idx="12225">
                  <c:v>-0.97819562968165175</c:v>
                </c:pt>
                <c:pt idx="12226">
                  <c:v>0.91753783980802706</c:v>
                </c:pt>
                <c:pt idx="12227">
                  <c:v>-9.5196362528432132</c:v>
                </c:pt>
                <c:pt idx="12228">
                  <c:v>-10.965784284662087</c:v>
                </c:pt>
                <c:pt idx="12229">
                  <c:v>15.053275413773154</c:v>
                </c:pt>
                <c:pt idx="12230">
                  <c:v>-0.30593606211946106</c:v>
                </c:pt>
                <c:pt idx="12231">
                  <c:v>-0.28230733612892422</c:v>
                </c:pt>
                <c:pt idx="12232">
                  <c:v>-0.24733571947580613</c:v>
                </c:pt>
                <c:pt idx="12233">
                  <c:v>7.0660891904577738</c:v>
                </c:pt>
                <c:pt idx="12234">
                  <c:v>3.2180405749149724E-2</c:v>
                </c:pt>
                <c:pt idx="12235">
                  <c:v>1.962880674893263E-2</c:v>
                </c:pt>
                <c:pt idx="12236">
                  <c:v>3.0216950710993187</c:v>
                </c:pt>
                <c:pt idx="12237">
                  <c:v>1.3037807481771029</c:v>
                </c:pt>
                <c:pt idx="12238">
                  <c:v>-1.0954195650786829</c:v>
                </c:pt>
                <c:pt idx="12239">
                  <c:v>1.1367823565062809</c:v>
                </c:pt>
                <c:pt idx="12240">
                  <c:v>-2.5126939762614593</c:v>
                </c:pt>
                <c:pt idx="12241">
                  <c:v>-0.35363695461470046</c:v>
                </c:pt>
                <c:pt idx="12242">
                  <c:v>-0.41028396930820921</c:v>
                </c:pt>
                <c:pt idx="12243">
                  <c:v>-9.7604427459966399</c:v>
                </c:pt>
                <c:pt idx="12244">
                  <c:v>-4.654258593703036E-2</c:v>
                </c:pt>
                <c:pt idx="12245">
                  <c:v>0.62148837674627011</c:v>
                </c:pt>
                <c:pt idx="12246">
                  <c:v>-0.67523660441449973</c:v>
                </c:pt>
                <c:pt idx="12247">
                  <c:v>-9.0765463923182077E-2</c:v>
                </c:pt>
                <c:pt idx="12248">
                  <c:v>-0.25938662881864966</c:v>
                </c:pt>
                <c:pt idx="12249">
                  <c:v>-0.50476999779939968</c:v>
                </c:pt>
                <c:pt idx="12250">
                  <c:v>9.3479487368787421E-3</c:v>
                </c:pt>
                <c:pt idx="12251">
                  <c:v>0.61832109766758703</c:v>
                </c:pt>
                <c:pt idx="12252">
                  <c:v>3.6069254707522307E-2</c:v>
                </c:pt>
                <c:pt idx="12253">
                  <c:v>-1.8556100906648252</c:v>
                </c:pt>
                <c:pt idx="12254">
                  <c:v>0.73536348956970499</c:v>
                </c:pt>
                <c:pt idx="12255">
                  <c:v>-0.64981364507112427</c:v>
                </c:pt>
                <c:pt idx="12256">
                  <c:v>9.3822637581148385</c:v>
                </c:pt>
                <c:pt idx="12257">
                  <c:v>13.177886656348793</c:v>
                </c:pt>
                <c:pt idx="12258">
                  <c:v>15.024706827327938</c:v>
                </c:pt>
                <c:pt idx="12259">
                  <c:v>-5.8419505387719557</c:v>
                </c:pt>
                <c:pt idx="12260">
                  <c:v>-12.26834705468252</c:v>
                </c:pt>
                <c:pt idx="12261">
                  <c:v>5.9976350794788651</c:v>
                </c:pt>
                <c:pt idx="12262">
                  <c:v>-0.15908702182101792</c:v>
                </c:pt>
                <c:pt idx="12263">
                  <c:v>-0.15754127698647993</c:v>
                </c:pt>
                <c:pt idx="12264">
                  <c:v>-0.18641312423088116</c:v>
                </c:pt>
                <c:pt idx="12265">
                  <c:v>0.26303440583379378</c:v>
                </c:pt>
                <c:pt idx="12266">
                  <c:v>-3.7089318735220367E-2</c:v>
                </c:pt>
                <c:pt idx="12267">
                  <c:v>-0.30812229536233188</c:v>
                </c:pt>
                <c:pt idx="12268">
                  <c:v>-5.2294507442213027E-2</c:v>
                </c:pt>
                <c:pt idx="12269">
                  <c:v>10.058893689053569</c:v>
                </c:pt>
                <c:pt idx="12270">
                  <c:v>0.416237245743735</c:v>
                </c:pt>
                <c:pt idx="12271">
                  <c:v>-0.29956028185890765</c:v>
                </c:pt>
                <c:pt idx="12272">
                  <c:v>3.1134206311259986</c:v>
                </c:pt>
                <c:pt idx="12273">
                  <c:v>3.5374330101885391E-2</c:v>
                </c:pt>
                <c:pt idx="12274">
                  <c:v>6.0732489820306386</c:v>
                </c:pt>
                <c:pt idx="12275">
                  <c:v>5.9228321394775394</c:v>
                </c:pt>
                <c:pt idx="12276">
                  <c:v>5.9228321394775394</c:v>
                </c:pt>
                <c:pt idx="12277">
                  <c:v>5.9228321394775394</c:v>
                </c:pt>
                <c:pt idx="12278">
                  <c:v>5.9228321394775394</c:v>
                </c:pt>
                <c:pt idx="12279">
                  <c:v>5.9228321394775394</c:v>
                </c:pt>
                <c:pt idx="12280">
                  <c:v>5.9228321394775394</c:v>
                </c:pt>
                <c:pt idx="12281">
                  <c:v>5.9228321394775394</c:v>
                </c:pt>
                <c:pt idx="12282">
                  <c:v>11.866506212226202</c:v>
                </c:pt>
                <c:pt idx="12283">
                  <c:v>0.19589636397330759</c:v>
                </c:pt>
                <c:pt idx="12284">
                  <c:v>0.84671650261832976</c:v>
                </c:pt>
                <c:pt idx="12285">
                  <c:v>-0.99640673527599177</c:v>
                </c:pt>
                <c:pt idx="12286">
                  <c:v>-0.99640673527599177</c:v>
                </c:pt>
                <c:pt idx="12287">
                  <c:v>-4.6655126942180143</c:v>
                </c:pt>
                <c:pt idx="12288">
                  <c:v>0.18228566038109273</c:v>
                </c:pt>
                <c:pt idx="12289">
                  <c:v>-12.43402002712266</c:v>
                </c:pt>
                <c:pt idx="12290">
                  <c:v>-0.50247508454531464</c:v>
                </c:pt>
                <c:pt idx="12291">
                  <c:v>0.30357706879030089</c:v>
                </c:pt>
                <c:pt idx="12292">
                  <c:v>0.92961067210860204</c:v>
                </c:pt>
                <c:pt idx="12293">
                  <c:v>12.702894141119387</c:v>
                </c:pt>
                <c:pt idx="12294">
                  <c:v>-1.9108822947704676E-2</c:v>
                </c:pt>
                <c:pt idx="12295">
                  <c:v>-7.0660891904577721</c:v>
                </c:pt>
                <c:pt idx="12296">
                  <c:v>-0.51019473231918366</c:v>
                </c:pt>
                <c:pt idx="12297">
                  <c:v>-6.0660891904577721</c:v>
                </c:pt>
                <c:pt idx="12298">
                  <c:v>0.71527052306688732</c:v>
                </c:pt>
                <c:pt idx="12299">
                  <c:v>-5.5647846187835261</c:v>
                </c:pt>
                <c:pt idx="12300">
                  <c:v>1.7095831306259117</c:v>
                </c:pt>
                <c:pt idx="12301">
                  <c:v>0.52706411701295519</c:v>
                </c:pt>
                <c:pt idx="12302">
                  <c:v>3.9035287880665992</c:v>
                </c:pt>
                <c:pt idx="12303">
                  <c:v>1.5843855380896359</c:v>
                </c:pt>
                <c:pt idx="12304">
                  <c:v>-1.1332665308634642</c:v>
                </c:pt>
                <c:pt idx="12305">
                  <c:v>-0.15264379292971733</c:v>
                </c:pt>
                <c:pt idx="12306">
                  <c:v>-2.2344652536370231</c:v>
                </c:pt>
                <c:pt idx="12307">
                  <c:v>1.4983479006264597</c:v>
                </c:pt>
                <c:pt idx="12308">
                  <c:v>3.2034265038149176E-16</c:v>
                </c:pt>
                <c:pt idx="12309">
                  <c:v>-1.5789687445267055</c:v>
                </c:pt>
                <c:pt idx="12310">
                  <c:v>-7.2209927591911871</c:v>
                </c:pt>
                <c:pt idx="12311">
                  <c:v>0.3215678264272831</c:v>
                </c:pt>
                <c:pt idx="12312">
                  <c:v>3.6111147885771255</c:v>
                </c:pt>
                <c:pt idx="12313">
                  <c:v>0.11598555848737889</c:v>
                </c:pt>
                <c:pt idx="12314">
                  <c:v>0.9088521119418046</c:v>
                </c:pt>
                <c:pt idx="12315">
                  <c:v>1.867896463992655</c:v>
                </c:pt>
                <c:pt idx="12316">
                  <c:v>2.3701642805402101</c:v>
                </c:pt>
                <c:pt idx="12317">
                  <c:v>-9.965784284662087</c:v>
                </c:pt>
                <c:pt idx="12318">
                  <c:v>6.3059777084230948</c:v>
                </c:pt>
                <c:pt idx="12319">
                  <c:v>-11.485326189240524</c:v>
                </c:pt>
                <c:pt idx="12320">
                  <c:v>0.15403362867242096</c:v>
                </c:pt>
                <c:pt idx="12321">
                  <c:v>0.63742992061529158</c:v>
                </c:pt>
                <c:pt idx="12322">
                  <c:v>-0.12338241550528214</c:v>
                </c:pt>
                <c:pt idx="12323">
                  <c:v>-14.024735680363165</c:v>
                </c:pt>
                <c:pt idx="12324">
                  <c:v>-14.702767912403596</c:v>
                </c:pt>
                <c:pt idx="12325">
                  <c:v>1.3385897680148808</c:v>
                </c:pt>
                <c:pt idx="12326">
                  <c:v>-10.643856189774725</c:v>
                </c:pt>
                <c:pt idx="12327">
                  <c:v>-2.0671141958585371</c:v>
                </c:pt>
                <c:pt idx="12328">
                  <c:v>0.32557587190250675</c:v>
                </c:pt>
                <c:pt idx="12329">
                  <c:v>0.239919683729131</c:v>
                </c:pt>
                <c:pt idx="12330">
                  <c:v>7.8624765640805089E-2</c:v>
                </c:pt>
                <c:pt idx="12331">
                  <c:v>4.9606386314770462E-2</c:v>
                </c:pt>
                <c:pt idx="12332">
                  <c:v>9.8928047584318467E-3</c:v>
                </c:pt>
                <c:pt idx="12333">
                  <c:v>-0.44602369742234299</c:v>
                </c:pt>
                <c:pt idx="12334">
                  <c:v>0.31663379521784962</c:v>
                </c:pt>
                <c:pt idx="12335">
                  <c:v>0.13411735571530461</c:v>
                </c:pt>
                <c:pt idx="12336">
                  <c:v>-9.2304207950923818</c:v>
                </c:pt>
                <c:pt idx="12337">
                  <c:v>11.268542000300123</c:v>
                </c:pt>
                <c:pt idx="12338">
                  <c:v>-9.3524113194709919</c:v>
                </c:pt>
                <c:pt idx="12339">
                  <c:v>0.2947432655611319</c:v>
                </c:pt>
                <c:pt idx="12340">
                  <c:v>1</c:v>
                </c:pt>
                <c:pt idx="12341">
                  <c:v>0.44461061466219071</c:v>
                </c:pt>
                <c:pt idx="12342">
                  <c:v>-7.2689754416691335</c:v>
                </c:pt>
                <c:pt idx="12343">
                  <c:v>-0.3271647432535093</c:v>
                </c:pt>
                <c:pt idx="12344">
                  <c:v>0.24100809950379498</c:v>
                </c:pt>
                <c:pt idx="12345">
                  <c:v>3.3219487046693055</c:v>
                </c:pt>
                <c:pt idx="12346">
                  <c:v>9.6444571875092606</c:v>
                </c:pt>
                <c:pt idx="12347">
                  <c:v>-5.5647846187835261</c:v>
                </c:pt>
                <c:pt idx="12348">
                  <c:v>-0.16349564085202253</c:v>
                </c:pt>
                <c:pt idx="12349">
                  <c:v>3.9001759124193596</c:v>
                </c:pt>
                <c:pt idx="12350">
                  <c:v>-0.43141904966889777</c:v>
                </c:pt>
                <c:pt idx="12351">
                  <c:v>3.4765418160676936E-2</c:v>
                </c:pt>
                <c:pt idx="12352">
                  <c:v>13.380911949563341</c:v>
                </c:pt>
                <c:pt idx="12353">
                  <c:v>7.6283585262848716E-2</c:v>
                </c:pt>
                <c:pt idx="12354">
                  <c:v>0.44606439489946836</c:v>
                </c:pt>
                <c:pt idx="12355">
                  <c:v>0.43235840954157068</c:v>
                </c:pt>
                <c:pt idx="12356">
                  <c:v>0.93449925635908526</c:v>
                </c:pt>
                <c:pt idx="12357">
                  <c:v>5.137735936559483E-2</c:v>
                </c:pt>
                <c:pt idx="12358">
                  <c:v>1.9856447070229302</c:v>
                </c:pt>
                <c:pt idx="12359">
                  <c:v>8.0624959257337636</c:v>
                </c:pt>
                <c:pt idx="12360">
                  <c:v>-8.3837042924740537</c:v>
                </c:pt>
                <c:pt idx="12361">
                  <c:v>-8.3837042924740537</c:v>
                </c:pt>
                <c:pt idx="12362">
                  <c:v>-8.6462586799900301</c:v>
                </c:pt>
                <c:pt idx="12363">
                  <c:v>0.94622874355901954</c:v>
                </c:pt>
                <c:pt idx="12364">
                  <c:v>-1.0538930079952022</c:v>
                </c:pt>
                <c:pt idx="12365">
                  <c:v>-1.7744402995848689</c:v>
                </c:pt>
                <c:pt idx="12366">
                  <c:v>8.9848931076097927</c:v>
                </c:pt>
                <c:pt idx="12367">
                  <c:v>-10.146780789986686</c:v>
                </c:pt>
                <c:pt idx="12368">
                  <c:v>-0.17864221854342133</c:v>
                </c:pt>
                <c:pt idx="12369">
                  <c:v>-1.3479233034203069</c:v>
                </c:pt>
                <c:pt idx="12370">
                  <c:v>-10.229219383469125</c:v>
                </c:pt>
                <c:pt idx="12371">
                  <c:v>-13.103342454916486</c:v>
                </c:pt>
                <c:pt idx="12372">
                  <c:v>-0.73696559416620622</c:v>
                </c:pt>
                <c:pt idx="12373">
                  <c:v>0.88752527074158749</c:v>
                </c:pt>
                <c:pt idx="12374">
                  <c:v>0.95935801550265409</c:v>
                </c:pt>
                <c:pt idx="12375">
                  <c:v>0</c:v>
                </c:pt>
                <c:pt idx="12376">
                  <c:v>0.5286942810744113</c:v>
                </c:pt>
                <c:pt idx="12377">
                  <c:v>-0.82135778145657867</c:v>
                </c:pt>
                <c:pt idx="12378">
                  <c:v>0.32192809488736207</c:v>
                </c:pt>
                <c:pt idx="12379">
                  <c:v>0.62507271409530929</c:v>
                </c:pt>
                <c:pt idx="12380">
                  <c:v>-1.6021045965012269E-3</c:v>
                </c:pt>
                <c:pt idx="12381">
                  <c:v>-7.4401770615573515</c:v>
                </c:pt>
                <c:pt idx="12382">
                  <c:v>8.746284125033911E-2</c:v>
                </c:pt>
                <c:pt idx="12383">
                  <c:v>2.2026306329999169E-2</c:v>
                </c:pt>
                <c:pt idx="12384">
                  <c:v>-7.6486571760385464</c:v>
                </c:pt>
                <c:pt idx="12385">
                  <c:v>6.0660891904577721</c:v>
                </c:pt>
                <c:pt idx="12386">
                  <c:v>-10.451554569765362</c:v>
                </c:pt>
                <c:pt idx="12387">
                  <c:v>1.5754081940079074</c:v>
                </c:pt>
                <c:pt idx="12388">
                  <c:v>8.5645027080178279E-2</c:v>
                </c:pt>
                <c:pt idx="12389">
                  <c:v>1.0897966703506459</c:v>
                </c:pt>
                <c:pt idx="12390">
                  <c:v>-5.9228321394775394</c:v>
                </c:pt>
                <c:pt idx="12391">
                  <c:v>-4.813797221072881</c:v>
                </c:pt>
                <c:pt idx="12392">
                  <c:v>-0.54901580431476482</c:v>
                </c:pt>
                <c:pt idx="12393">
                  <c:v>9.3822637581148367</c:v>
                </c:pt>
                <c:pt idx="12394">
                  <c:v>-2.1750867065580914</c:v>
                </c:pt>
                <c:pt idx="12395">
                  <c:v>-2.7813597135246595</c:v>
                </c:pt>
                <c:pt idx="12396">
                  <c:v>-0.93226169310867701</c:v>
                </c:pt>
                <c:pt idx="12397">
                  <c:v>0.15200309344505006</c:v>
                </c:pt>
                <c:pt idx="12398">
                  <c:v>0.73696559416620588</c:v>
                </c:pt>
                <c:pt idx="12399">
                  <c:v>7.6350886130114828E-2</c:v>
                </c:pt>
                <c:pt idx="12400">
                  <c:v>0.86673346913653593</c:v>
                </c:pt>
                <c:pt idx="12401">
                  <c:v>-9.2304207950923818</c:v>
                </c:pt>
                <c:pt idx="12402">
                  <c:v>-8.353146825498083</c:v>
                </c:pt>
                <c:pt idx="12403">
                  <c:v>-8.1632303488683036</c:v>
                </c:pt>
                <c:pt idx="12404">
                  <c:v>-0.74284216050287555</c:v>
                </c:pt>
                <c:pt idx="12405">
                  <c:v>0</c:v>
                </c:pt>
                <c:pt idx="12406">
                  <c:v>-3.1633700217383525</c:v>
                </c:pt>
                <c:pt idx="12407">
                  <c:v>-0.7360050781248082</c:v>
                </c:pt>
                <c:pt idx="12408">
                  <c:v>9.5196362528432132</c:v>
                </c:pt>
                <c:pt idx="12409">
                  <c:v>-0.61890983264449373</c:v>
                </c:pt>
                <c:pt idx="12410">
                  <c:v>8.0624959257337636</c:v>
                </c:pt>
                <c:pt idx="12411">
                  <c:v>7.0660891904577738</c:v>
                </c:pt>
                <c:pt idx="12412">
                  <c:v>5.7548875021634682</c:v>
                </c:pt>
                <c:pt idx="12413">
                  <c:v>5.7548875021634682</c:v>
                </c:pt>
                <c:pt idx="12414">
                  <c:v>-0.61779389318852851</c:v>
                </c:pt>
                <c:pt idx="12415">
                  <c:v>0.44741373653029232</c:v>
                </c:pt>
                <c:pt idx="12416">
                  <c:v>-0.17470762357860231</c:v>
                </c:pt>
                <c:pt idx="12417">
                  <c:v>0.11742286173490539</c:v>
                </c:pt>
                <c:pt idx="12418">
                  <c:v>0.52762932565520448</c:v>
                </c:pt>
                <c:pt idx="12419">
                  <c:v>-15.628758788768037</c:v>
                </c:pt>
                <c:pt idx="12420">
                  <c:v>-0.11381989955716226</c:v>
                </c:pt>
                <c:pt idx="12421">
                  <c:v>-4.3068721891886146E-2</c:v>
                </c:pt>
                <c:pt idx="12422">
                  <c:v>-0.13245029602364924</c:v>
                </c:pt>
                <c:pt idx="12423">
                  <c:v>0.1836074933185384</c:v>
                </c:pt>
                <c:pt idx="12424">
                  <c:v>-4.2944645775628891E-2</c:v>
                </c:pt>
                <c:pt idx="12425">
                  <c:v>-3.5046947099200962E-2</c:v>
                </c:pt>
                <c:pt idx="12426">
                  <c:v>0.25153876699596439</c:v>
                </c:pt>
                <c:pt idx="12427">
                  <c:v>0.58496250072115641</c:v>
                </c:pt>
                <c:pt idx="12428">
                  <c:v>0.129968860310685</c:v>
                </c:pt>
                <c:pt idx="12429">
                  <c:v>-1.2782683583601846</c:v>
                </c:pt>
                <c:pt idx="12430">
                  <c:v>-9.8180393938903571E-2</c:v>
                </c:pt>
                <c:pt idx="12431">
                  <c:v>6.1477510976460703E-2</c:v>
                </c:pt>
                <c:pt idx="12432">
                  <c:v>-0.33769541074567899</c:v>
                </c:pt>
                <c:pt idx="12433">
                  <c:v>-18.731763174819577</c:v>
                </c:pt>
                <c:pt idx="12434">
                  <c:v>0.43202635737189521</c:v>
                </c:pt>
                <c:pt idx="12435">
                  <c:v>0.48080526942986418</c:v>
                </c:pt>
                <c:pt idx="12436">
                  <c:v>13.058950043227943</c:v>
                </c:pt>
                <c:pt idx="12437">
                  <c:v>8.8657619820397035E-2</c:v>
                </c:pt>
                <c:pt idx="12438">
                  <c:v>-0.25218702359680134</c:v>
                </c:pt>
                <c:pt idx="12439">
                  <c:v>0.37196877738695772</c:v>
                </c:pt>
                <c:pt idx="12440">
                  <c:v>-0.24867911285672376</c:v>
                </c:pt>
                <c:pt idx="12441">
                  <c:v>-0.14385622023600117</c:v>
                </c:pt>
                <c:pt idx="12442">
                  <c:v>-0.21745337152489821</c:v>
                </c:pt>
                <c:pt idx="12443">
                  <c:v>-0.14361530795233088</c:v>
                </c:pt>
                <c:pt idx="12444">
                  <c:v>0.11591235391573648</c:v>
                </c:pt>
                <c:pt idx="12445">
                  <c:v>-0.31524672979571355</c:v>
                </c:pt>
                <c:pt idx="12446">
                  <c:v>-9.6444571875092606</c:v>
                </c:pt>
                <c:pt idx="12447">
                  <c:v>-6.5135570286206308</c:v>
                </c:pt>
                <c:pt idx="12448">
                  <c:v>8.3768357692598036E-2</c:v>
                </c:pt>
                <c:pt idx="12449">
                  <c:v>9.6450579349844787</c:v>
                </c:pt>
                <c:pt idx="12450">
                  <c:v>10.146780789986687</c:v>
                </c:pt>
                <c:pt idx="12451">
                  <c:v>-3.0223678130284544</c:v>
                </c:pt>
                <c:pt idx="12452">
                  <c:v>-0.51402659391021133</c:v>
                </c:pt>
                <c:pt idx="12453">
                  <c:v>-9.6444571875092606</c:v>
                </c:pt>
                <c:pt idx="12454">
                  <c:v>3.6916663921918329</c:v>
                </c:pt>
                <c:pt idx="12455">
                  <c:v>-0.54699465052213569</c:v>
                </c:pt>
                <c:pt idx="12456">
                  <c:v>-8.0242162374208235</c:v>
                </c:pt>
                <c:pt idx="12457">
                  <c:v>9.8667637673533513</c:v>
                </c:pt>
                <c:pt idx="12458">
                  <c:v>-6.570324705082943E-2</c:v>
                </c:pt>
                <c:pt idx="12459">
                  <c:v>-2.6485417559926305</c:v>
                </c:pt>
                <c:pt idx="12460">
                  <c:v>-0.19136552571582344</c:v>
                </c:pt>
                <c:pt idx="12461">
                  <c:v>-13.380911949563341</c:v>
                </c:pt>
                <c:pt idx="12462">
                  <c:v>-8.6438561897747253</c:v>
                </c:pt>
                <c:pt idx="12463">
                  <c:v>-8.6438561897747253</c:v>
                </c:pt>
                <c:pt idx="12464">
                  <c:v>-8.6438561897747253</c:v>
                </c:pt>
                <c:pt idx="12465">
                  <c:v>-1.4522361172330931</c:v>
                </c:pt>
                <c:pt idx="12466">
                  <c:v>-5.9228321394775394</c:v>
                </c:pt>
                <c:pt idx="12467">
                  <c:v>-8.6438561897747253</c:v>
                </c:pt>
                <c:pt idx="12468">
                  <c:v>-5.9228321394775394</c:v>
                </c:pt>
                <c:pt idx="12469">
                  <c:v>-8.6438561897747253</c:v>
                </c:pt>
                <c:pt idx="12470">
                  <c:v>-8.6438561897747253</c:v>
                </c:pt>
                <c:pt idx="12471">
                  <c:v>-8.6438561897747253</c:v>
                </c:pt>
                <c:pt idx="12472">
                  <c:v>-8.6438561897747253</c:v>
                </c:pt>
                <c:pt idx="12473">
                  <c:v>4.7370557597886158</c:v>
                </c:pt>
                <c:pt idx="12474">
                  <c:v>-8.6438561897747253</c:v>
                </c:pt>
                <c:pt idx="12475">
                  <c:v>-8.6438561897747253</c:v>
                </c:pt>
                <c:pt idx="12476">
                  <c:v>-8.6438561897747253</c:v>
                </c:pt>
                <c:pt idx="12477">
                  <c:v>-8.6438561897747253</c:v>
                </c:pt>
                <c:pt idx="12478">
                  <c:v>-8.6438561897747253</c:v>
                </c:pt>
                <c:pt idx="12479">
                  <c:v>-8.6438561897747253</c:v>
                </c:pt>
                <c:pt idx="12480">
                  <c:v>-8.6438561897747253</c:v>
                </c:pt>
                <c:pt idx="12481">
                  <c:v>-8.6438561897747253</c:v>
                </c:pt>
                <c:pt idx="12482">
                  <c:v>-8.6438561897747253</c:v>
                </c:pt>
                <c:pt idx="12483">
                  <c:v>-8.6438561897747253</c:v>
                </c:pt>
                <c:pt idx="12484">
                  <c:v>-8.6438561897747253</c:v>
                </c:pt>
                <c:pt idx="12485">
                  <c:v>-0.47528862850047621</c:v>
                </c:pt>
                <c:pt idx="12486">
                  <c:v>-8.6438561897747253</c:v>
                </c:pt>
                <c:pt idx="12487">
                  <c:v>-8.6438561897747253</c:v>
                </c:pt>
                <c:pt idx="12488">
                  <c:v>8.0606959316875546</c:v>
                </c:pt>
                <c:pt idx="12489">
                  <c:v>0.39278469243171593</c:v>
                </c:pt>
                <c:pt idx="12490">
                  <c:v>2.7515524064970704</c:v>
                </c:pt>
                <c:pt idx="12491">
                  <c:v>-11.703038388986416</c:v>
                </c:pt>
                <c:pt idx="12492">
                  <c:v>-9.8667637673533513</c:v>
                </c:pt>
                <c:pt idx="12493">
                  <c:v>2.7515524064970704</c:v>
                </c:pt>
                <c:pt idx="12494">
                  <c:v>14.064546305971319</c:v>
                </c:pt>
                <c:pt idx="12495">
                  <c:v>2.6222833203100939</c:v>
                </c:pt>
                <c:pt idx="12496">
                  <c:v>-8.8683081332894673</c:v>
                </c:pt>
                <c:pt idx="12497">
                  <c:v>11.013555309891467</c:v>
                </c:pt>
                <c:pt idx="12498">
                  <c:v>-10.059344460824425</c:v>
                </c:pt>
                <c:pt idx="12499">
                  <c:v>-6.0732489820306386</c:v>
                </c:pt>
                <c:pt idx="12500">
                  <c:v>2.5334191107906952</c:v>
                </c:pt>
                <c:pt idx="12501">
                  <c:v>-7.0660891904577721</c:v>
                </c:pt>
                <c:pt idx="12502">
                  <c:v>-7.0660891904577721</c:v>
                </c:pt>
                <c:pt idx="12503">
                  <c:v>-7.0660891904577721</c:v>
                </c:pt>
                <c:pt idx="12504">
                  <c:v>-0.22672622245159171</c:v>
                </c:pt>
                <c:pt idx="12505">
                  <c:v>-16.188183146587022</c:v>
                </c:pt>
                <c:pt idx="12506">
                  <c:v>-7.0660891904577721</c:v>
                </c:pt>
                <c:pt idx="12507">
                  <c:v>1.6836283362177038</c:v>
                </c:pt>
                <c:pt idx="12508">
                  <c:v>-12.929320060953852</c:v>
                </c:pt>
                <c:pt idx="12509">
                  <c:v>-1.3987968582716328</c:v>
                </c:pt>
                <c:pt idx="12510">
                  <c:v>-1.3987968582716328</c:v>
                </c:pt>
                <c:pt idx="12511">
                  <c:v>-1.3987968582716328</c:v>
                </c:pt>
                <c:pt idx="12512">
                  <c:v>-11.229019050893521</c:v>
                </c:pt>
                <c:pt idx="12513">
                  <c:v>1.3680320644559658</c:v>
                </c:pt>
                <c:pt idx="12514">
                  <c:v>0.69650411854581917</c:v>
                </c:pt>
                <c:pt idx="12515">
                  <c:v>-10.146780789986687</c:v>
                </c:pt>
                <c:pt idx="12516">
                  <c:v>-9.8672787397096631</c:v>
                </c:pt>
                <c:pt idx="12517">
                  <c:v>11.22901905089352</c:v>
                </c:pt>
                <c:pt idx="12518">
                  <c:v>1.6836283362177038</c:v>
                </c:pt>
                <c:pt idx="12519">
                  <c:v>-8.6438561897747253</c:v>
                </c:pt>
                <c:pt idx="12520">
                  <c:v>-8.6438561897747253</c:v>
                </c:pt>
                <c:pt idx="12521">
                  <c:v>-9.8667637673533513</c:v>
                </c:pt>
                <c:pt idx="12522">
                  <c:v>-8.3837042924740537</c:v>
                </c:pt>
                <c:pt idx="12523">
                  <c:v>-6.0732489820306386</c:v>
                </c:pt>
                <c:pt idx="12524">
                  <c:v>-7.0660891904577721</c:v>
                </c:pt>
                <c:pt idx="12525">
                  <c:v>10.229219383469125</c:v>
                </c:pt>
                <c:pt idx="12526">
                  <c:v>-0.53177471508038854</c:v>
                </c:pt>
                <c:pt idx="12527">
                  <c:v>-7.2149785755835416E-2</c:v>
                </c:pt>
                <c:pt idx="12528">
                  <c:v>-9.5189809291704002</c:v>
                </c:pt>
                <c:pt idx="12529">
                  <c:v>-5.3457748368417297</c:v>
                </c:pt>
                <c:pt idx="12530">
                  <c:v>-8.8683081332894673</c:v>
                </c:pt>
                <c:pt idx="12531">
                  <c:v>-5.3457748368417297</c:v>
                </c:pt>
                <c:pt idx="12532">
                  <c:v>-13.550826932881439</c:v>
                </c:pt>
                <c:pt idx="12533">
                  <c:v>-0.31080543106317299</c:v>
                </c:pt>
                <c:pt idx="12534">
                  <c:v>-9.5183253076908674</c:v>
                </c:pt>
                <c:pt idx="12535">
                  <c:v>-13.208691606785079</c:v>
                </c:pt>
                <c:pt idx="12536">
                  <c:v>-0.15120580409572359</c:v>
                </c:pt>
                <c:pt idx="12537">
                  <c:v>8.8683081332894673</c:v>
                </c:pt>
                <c:pt idx="12538">
                  <c:v>9.0597950917951025</c:v>
                </c:pt>
                <c:pt idx="12539">
                  <c:v>-8.3822637581148367</c:v>
                </c:pt>
                <c:pt idx="12540">
                  <c:v>-0.51323481789511816</c:v>
                </c:pt>
                <c:pt idx="12541">
                  <c:v>0.41443725169752488</c:v>
                </c:pt>
                <c:pt idx="12542">
                  <c:v>0.41443725169752488</c:v>
                </c:pt>
                <c:pt idx="12543">
                  <c:v>-8.0624959257337636</c:v>
                </c:pt>
                <c:pt idx="12544">
                  <c:v>-6.0732489820306386</c:v>
                </c:pt>
                <c:pt idx="12545">
                  <c:v>4.3692338096657197</c:v>
                </c:pt>
                <c:pt idx="12546">
                  <c:v>4.3692338096657197</c:v>
                </c:pt>
                <c:pt idx="12547">
                  <c:v>3.8073549220576037</c:v>
                </c:pt>
                <c:pt idx="12548">
                  <c:v>-10.307580315927396</c:v>
                </c:pt>
                <c:pt idx="12549">
                  <c:v>3.8073549220576037</c:v>
                </c:pt>
                <c:pt idx="12550">
                  <c:v>-10.059344460824425</c:v>
                </c:pt>
                <c:pt idx="12551">
                  <c:v>-10.147204924942228</c:v>
                </c:pt>
                <c:pt idx="12552">
                  <c:v>-11.813914767907184</c:v>
                </c:pt>
                <c:pt idx="12553">
                  <c:v>10.866763767353351</c:v>
                </c:pt>
                <c:pt idx="12554">
                  <c:v>-13.08137247435552</c:v>
                </c:pt>
                <c:pt idx="12555">
                  <c:v>-12.965904504239749</c:v>
                </c:pt>
                <c:pt idx="12556">
                  <c:v>-12.965904504239749</c:v>
                </c:pt>
                <c:pt idx="12557">
                  <c:v>-7.6486571760385464</c:v>
                </c:pt>
                <c:pt idx="12558">
                  <c:v>12.146568675740786</c:v>
                </c:pt>
                <c:pt idx="12559">
                  <c:v>-8.6462586799900301</c:v>
                </c:pt>
                <c:pt idx="12560">
                  <c:v>-7.6486571760385464</c:v>
                </c:pt>
                <c:pt idx="12561">
                  <c:v>-5.9228321394775394</c:v>
                </c:pt>
                <c:pt idx="12562">
                  <c:v>-5.7548875021634682</c:v>
                </c:pt>
                <c:pt idx="12563">
                  <c:v>-6.0732489820306386</c:v>
                </c:pt>
                <c:pt idx="12564">
                  <c:v>-6.0732489820306386</c:v>
                </c:pt>
                <c:pt idx="12565">
                  <c:v>-8.0624959257337636</c:v>
                </c:pt>
                <c:pt idx="12566">
                  <c:v>-7.6486571760385464</c:v>
                </c:pt>
                <c:pt idx="12567">
                  <c:v>0.11025950814891675</c:v>
                </c:pt>
                <c:pt idx="12568">
                  <c:v>-8.7462841250339429E-2</c:v>
                </c:pt>
                <c:pt idx="12569">
                  <c:v>0.10433665981473583</c:v>
                </c:pt>
                <c:pt idx="12570">
                  <c:v>-2.412343390109581</c:v>
                </c:pt>
                <c:pt idx="12571">
                  <c:v>0.34054377305470951</c:v>
                </c:pt>
                <c:pt idx="12572">
                  <c:v>0.76553474636297703</c:v>
                </c:pt>
                <c:pt idx="12573">
                  <c:v>7.8002512001273172E-2</c:v>
                </c:pt>
                <c:pt idx="12574">
                  <c:v>1.8667334691365358</c:v>
                </c:pt>
                <c:pt idx="12575">
                  <c:v>0.22780591752281226</c:v>
                </c:pt>
                <c:pt idx="12576">
                  <c:v>0.2504067975060445</c:v>
                </c:pt>
                <c:pt idx="12577">
                  <c:v>-3.6850468078563799E-3</c:v>
                </c:pt>
                <c:pt idx="12578">
                  <c:v>-0.11189288007089739</c:v>
                </c:pt>
                <c:pt idx="12579">
                  <c:v>-3.3446483093142035E-2</c:v>
                </c:pt>
                <c:pt idx="12580">
                  <c:v>5.8416686225321771E-2</c:v>
                </c:pt>
                <c:pt idx="12581">
                  <c:v>0.37151012373792297</c:v>
                </c:pt>
                <c:pt idx="12582">
                  <c:v>-0.14003045177897405</c:v>
                </c:pt>
                <c:pt idx="12583">
                  <c:v>-0.14875743394139596</c:v>
                </c:pt>
                <c:pt idx="12584">
                  <c:v>-0.100227447738654</c:v>
                </c:pt>
                <c:pt idx="12585">
                  <c:v>0.99919872531076115</c:v>
                </c:pt>
                <c:pt idx="12586">
                  <c:v>0.33675274233078595</c:v>
                </c:pt>
                <c:pt idx="12587">
                  <c:v>12.059006395201113</c:v>
                </c:pt>
                <c:pt idx="12588">
                  <c:v>-0.23405533886202817</c:v>
                </c:pt>
                <c:pt idx="12589">
                  <c:v>1.0085114998555176</c:v>
                </c:pt>
                <c:pt idx="12590">
                  <c:v>0.12553088208385912</c:v>
                </c:pt>
                <c:pt idx="12591">
                  <c:v>0.31034012061215049</c:v>
                </c:pt>
                <c:pt idx="12592">
                  <c:v>0.68965987938784978</c:v>
                </c:pt>
                <c:pt idx="12593">
                  <c:v>-4.2435266320396813E-2</c:v>
                </c:pt>
                <c:pt idx="12594">
                  <c:v>-0.12095234748608671</c:v>
                </c:pt>
                <c:pt idx="12595">
                  <c:v>7.3529035421965261E-2</c:v>
                </c:pt>
                <c:pt idx="12596">
                  <c:v>0.73528427119455564</c:v>
                </c:pt>
                <c:pt idx="12597">
                  <c:v>-0.52937017475783876</c:v>
                </c:pt>
                <c:pt idx="12598">
                  <c:v>-1.1703256944155558</c:v>
                </c:pt>
                <c:pt idx="12599">
                  <c:v>10.866763767353351</c:v>
                </c:pt>
                <c:pt idx="12600">
                  <c:v>-0.7776075786635519</c:v>
                </c:pt>
                <c:pt idx="12601">
                  <c:v>1.7999940462101844E-3</c:v>
                </c:pt>
                <c:pt idx="12602">
                  <c:v>8.3837042924740537</c:v>
                </c:pt>
                <c:pt idx="12603">
                  <c:v>7.0660891904577738</c:v>
                </c:pt>
                <c:pt idx="12604">
                  <c:v>2.9594782188295955E-2</c:v>
                </c:pt>
                <c:pt idx="12605">
                  <c:v>-8.8683081332894673</c:v>
                </c:pt>
                <c:pt idx="12606">
                  <c:v>0.6527323180592286</c:v>
                </c:pt>
                <c:pt idx="12607">
                  <c:v>-7.6486571760385464</c:v>
                </c:pt>
                <c:pt idx="12608">
                  <c:v>-11.582612451267021</c:v>
                </c:pt>
                <c:pt idx="12609">
                  <c:v>-7.17633172717274</c:v>
                </c:pt>
                <c:pt idx="12610">
                  <c:v>-0.36698536987270225</c:v>
                </c:pt>
                <c:pt idx="12611">
                  <c:v>1.3400754415976217</c:v>
                </c:pt>
                <c:pt idx="12612">
                  <c:v>-7.4000581443776928E-2</c:v>
                </c:pt>
                <c:pt idx="12613">
                  <c:v>-0.10691520391651191</c:v>
                </c:pt>
                <c:pt idx="12614">
                  <c:v>0.18093982206509662</c:v>
                </c:pt>
                <c:pt idx="12615">
                  <c:v>4.2411116186830373</c:v>
                </c:pt>
                <c:pt idx="12616">
                  <c:v>9.8667637673533513</c:v>
                </c:pt>
                <c:pt idx="12617">
                  <c:v>-2.5825620092507138</c:v>
                </c:pt>
                <c:pt idx="12618">
                  <c:v>0</c:v>
                </c:pt>
                <c:pt idx="12619">
                  <c:v>-6.6406466332988341</c:v>
                </c:pt>
                <c:pt idx="12620">
                  <c:v>-8.3837042924740537</c:v>
                </c:pt>
                <c:pt idx="12621">
                  <c:v>4.3692338096657197</c:v>
                </c:pt>
                <c:pt idx="12622">
                  <c:v>0.37679002992188049</c:v>
                </c:pt>
                <c:pt idx="12623">
                  <c:v>2.5849625007211561</c:v>
                </c:pt>
                <c:pt idx="12624">
                  <c:v>9.75933340719466</c:v>
                </c:pt>
                <c:pt idx="12625">
                  <c:v>2.9556967733831665</c:v>
                </c:pt>
                <c:pt idx="12626">
                  <c:v>0.9332129087887977</c:v>
                </c:pt>
                <c:pt idx="12627">
                  <c:v>4.2245858617253884E-3</c:v>
                </c:pt>
                <c:pt idx="12628">
                  <c:v>-0.53821424152967723</c:v>
                </c:pt>
                <c:pt idx="12629">
                  <c:v>-8.8683081332894673</c:v>
                </c:pt>
                <c:pt idx="12630">
                  <c:v>0</c:v>
                </c:pt>
                <c:pt idx="12631">
                  <c:v>0.1580648462322515</c:v>
                </c:pt>
                <c:pt idx="12632">
                  <c:v>-0.13972476366661307</c:v>
                </c:pt>
                <c:pt idx="12633">
                  <c:v>-0.33120590847537323</c:v>
                </c:pt>
                <c:pt idx="12634">
                  <c:v>5.0626073069968143E-2</c:v>
                </c:pt>
                <c:pt idx="12635">
                  <c:v>-6.2284278254342573E-2</c:v>
                </c:pt>
                <c:pt idx="12636">
                  <c:v>0.72808744281975357</c:v>
                </c:pt>
                <c:pt idx="12637">
                  <c:v>-11.059119092544519</c:v>
                </c:pt>
                <c:pt idx="12638">
                  <c:v>0.44728417370673107</c:v>
                </c:pt>
                <c:pt idx="12639">
                  <c:v>8.1888522831782371</c:v>
                </c:pt>
                <c:pt idx="12640">
                  <c:v>15.162194612815439</c:v>
                </c:pt>
                <c:pt idx="12641">
                  <c:v>0.16457176694810535</c:v>
                </c:pt>
                <c:pt idx="12642">
                  <c:v>-1.6714590820409847</c:v>
                </c:pt>
                <c:pt idx="12643">
                  <c:v>-3.9801008057975026E-2</c:v>
                </c:pt>
                <c:pt idx="12644">
                  <c:v>2.9444466002321223</c:v>
                </c:pt>
                <c:pt idx="12645">
                  <c:v>-11.268736919579066</c:v>
                </c:pt>
                <c:pt idx="12646">
                  <c:v>-8.0624959257337636</c:v>
                </c:pt>
                <c:pt idx="12647">
                  <c:v>-8.6180927661225912E-2</c:v>
                </c:pt>
                <c:pt idx="12648">
                  <c:v>0.67611038877935159</c:v>
                </c:pt>
                <c:pt idx="12649">
                  <c:v>-0.74542717291440241</c:v>
                </c:pt>
                <c:pt idx="12650">
                  <c:v>-3.2034265038149176E-16</c:v>
                </c:pt>
                <c:pt idx="12651">
                  <c:v>-1.341036917835067</c:v>
                </c:pt>
                <c:pt idx="12652">
                  <c:v>0.7121976890172641</c:v>
                </c:pt>
                <c:pt idx="12653">
                  <c:v>-3.2205050873633212</c:v>
                </c:pt>
                <c:pt idx="12654">
                  <c:v>-0.42391565062529662</c:v>
                </c:pt>
                <c:pt idx="12655">
                  <c:v>-2.1635307747273473</c:v>
                </c:pt>
                <c:pt idx="12656">
                  <c:v>-0.55639334852438527</c:v>
                </c:pt>
                <c:pt idx="12657">
                  <c:v>-11.34448085696304</c:v>
                </c:pt>
                <c:pt idx="12658">
                  <c:v>1.6347155359182559</c:v>
                </c:pt>
                <c:pt idx="12659">
                  <c:v>-2.8359861114749432</c:v>
                </c:pt>
                <c:pt idx="12660">
                  <c:v>-0.70811965351368644</c:v>
                </c:pt>
                <c:pt idx="12661">
                  <c:v>-0.40031599357207831</c:v>
                </c:pt>
                <c:pt idx="12662">
                  <c:v>-10.058893689053569</c:v>
                </c:pt>
                <c:pt idx="12663">
                  <c:v>0.50101072238869671</c:v>
                </c:pt>
                <c:pt idx="12664">
                  <c:v>-1.5157749180395115</c:v>
                </c:pt>
                <c:pt idx="12665">
                  <c:v>6.2735755347962746E-2</c:v>
                </c:pt>
                <c:pt idx="12666">
                  <c:v>0.98836529951659646</c:v>
                </c:pt>
                <c:pt idx="12667">
                  <c:v>0.14793342913600302</c:v>
                </c:pt>
                <c:pt idx="12668">
                  <c:v>0.99845563406388294</c:v>
                </c:pt>
                <c:pt idx="12669">
                  <c:v>-0.10691520391651207</c:v>
                </c:pt>
                <c:pt idx="12670">
                  <c:v>-0.2395754330098048</c:v>
                </c:pt>
                <c:pt idx="12671">
                  <c:v>1.4809338193658181</c:v>
                </c:pt>
                <c:pt idx="12672">
                  <c:v>0.34348423825381014</c:v>
                </c:pt>
                <c:pt idx="12673">
                  <c:v>11.644156719937438</c:v>
                </c:pt>
                <c:pt idx="12674">
                  <c:v>-9.9662651028771325</c:v>
                </c:pt>
                <c:pt idx="12675">
                  <c:v>-0.3557326493311545</c:v>
                </c:pt>
                <c:pt idx="12676">
                  <c:v>-1.6510465679812039</c:v>
                </c:pt>
                <c:pt idx="12677">
                  <c:v>1.9628806748932314E-2</c:v>
                </c:pt>
                <c:pt idx="12678">
                  <c:v>-0.46756655041979611</c:v>
                </c:pt>
                <c:pt idx="12679">
                  <c:v>-9.2304207950923818</c:v>
                </c:pt>
                <c:pt idx="12680">
                  <c:v>-13.047635173725032</c:v>
                </c:pt>
                <c:pt idx="12681">
                  <c:v>-3.0557862577660928</c:v>
                </c:pt>
                <c:pt idx="12682">
                  <c:v>0.10333974969268468</c:v>
                </c:pt>
                <c:pt idx="12683">
                  <c:v>-3.1367022490606962</c:v>
                </c:pt>
                <c:pt idx="12684">
                  <c:v>-0.23383049743074746</c:v>
                </c:pt>
                <c:pt idx="12685">
                  <c:v>7.6462586799900292</c:v>
                </c:pt>
                <c:pt idx="12686">
                  <c:v>0.3047737797786757</c:v>
                </c:pt>
                <c:pt idx="12687">
                  <c:v>-6.228427825434274E-2</c:v>
                </c:pt>
                <c:pt idx="12688">
                  <c:v>0.12285674778553339</c:v>
                </c:pt>
                <c:pt idx="12689">
                  <c:v>0.16992500144231237</c:v>
                </c:pt>
                <c:pt idx="12690">
                  <c:v>-8.0624959257337636</c:v>
                </c:pt>
                <c:pt idx="12691">
                  <c:v>9.6450579349844787</c:v>
                </c:pt>
                <c:pt idx="12692">
                  <c:v>7.6486571760385464</c:v>
                </c:pt>
                <c:pt idx="12693">
                  <c:v>0.32192809488736263</c:v>
                </c:pt>
                <c:pt idx="12694">
                  <c:v>0.22222080472518391</c:v>
                </c:pt>
                <c:pt idx="12695">
                  <c:v>6.0732489820306386</c:v>
                </c:pt>
                <c:pt idx="12696">
                  <c:v>-12.433933120400493</c:v>
                </c:pt>
                <c:pt idx="12697">
                  <c:v>-0.32192809488736207</c:v>
                </c:pt>
                <c:pt idx="12698">
                  <c:v>-6.0732489820306386</c:v>
                </c:pt>
                <c:pt idx="12699">
                  <c:v>-0.91635999489430364</c:v>
                </c:pt>
                <c:pt idx="12700">
                  <c:v>-19.712858891920412</c:v>
                </c:pt>
                <c:pt idx="12701">
                  <c:v>10.814315423787811</c:v>
                </c:pt>
                <c:pt idx="12702">
                  <c:v>-8.0624959257337636</c:v>
                </c:pt>
                <c:pt idx="12703">
                  <c:v>-1.3741243060127906</c:v>
                </c:pt>
                <c:pt idx="12704">
                  <c:v>7.0660891904577721</c:v>
                </c:pt>
                <c:pt idx="12705">
                  <c:v>12.550746785383243</c:v>
                </c:pt>
                <c:pt idx="12706">
                  <c:v>3.6189098326444937</c:v>
                </c:pt>
                <c:pt idx="12707">
                  <c:v>11.103506382011545</c:v>
                </c:pt>
                <c:pt idx="12708">
                  <c:v>5.3938807110803844E-2</c:v>
                </c:pt>
                <c:pt idx="12709">
                  <c:v>8.6462586799900301</c:v>
                </c:pt>
                <c:pt idx="12710">
                  <c:v>1.485426827170242</c:v>
                </c:pt>
                <c:pt idx="12711">
                  <c:v>0.27871602806606377</c:v>
                </c:pt>
                <c:pt idx="12712">
                  <c:v>0.44680335549168565</c:v>
                </c:pt>
                <c:pt idx="12713">
                  <c:v>0.71311885221183824</c:v>
                </c:pt>
                <c:pt idx="12714">
                  <c:v>0.23703919730084966</c:v>
                </c:pt>
                <c:pt idx="12715">
                  <c:v>-10.703326841459814</c:v>
                </c:pt>
                <c:pt idx="12716">
                  <c:v>-9.5196362528432132</c:v>
                </c:pt>
                <c:pt idx="12717">
                  <c:v>12.146462606921792</c:v>
                </c:pt>
                <c:pt idx="12718">
                  <c:v>-1.4332265482899036</c:v>
                </c:pt>
                <c:pt idx="12719">
                  <c:v>0.3459449760058983</c:v>
                </c:pt>
                <c:pt idx="12720">
                  <c:v>0.24917175245204831</c:v>
                </c:pt>
                <c:pt idx="12721">
                  <c:v>0.30812229536233166</c:v>
                </c:pt>
                <c:pt idx="12722">
                  <c:v>-0.71023845429872301</c:v>
                </c:pt>
                <c:pt idx="12723">
                  <c:v>12.916936867972057</c:v>
                </c:pt>
                <c:pt idx="12724">
                  <c:v>9.3822637581148367</c:v>
                </c:pt>
                <c:pt idx="12725">
                  <c:v>1.1679248693586182</c:v>
                </c:pt>
                <c:pt idx="12726">
                  <c:v>9.5196362528432132</c:v>
                </c:pt>
                <c:pt idx="12727">
                  <c:v>4.9228321394775403</c:v>
                </c:pt>
                <c:pt idx="12728">
                  <c:v>-10.147204924942228</c:v>
                </c:pt>
                <c:pt idx="12729">
                  <c:v>1.5334322000810743</c:v>
                </c:pt>
                <c:pt idx="12730">
                  <c:v>-0.1483918398926708</c:v>
                </c:pt>
                <c:pt idx="12731">
                  <c:v>13.167470416444264</c:v>
                </c:pt>
                <c:pt idx="12732">
                  <c:v>10.866506212226202</c:v>
                </c:pt>
                <c:pt idx="12733">
                  <c:v>9.0597950917951025</c:v>
                </c:pt>
                <c:pt idx="12734">
                  <c:v>11.485326189240524</c:v>
                </c:pt>
                <c:pt idx="12735">
                  <c:v>-1.4102365130150227</c:v>
                </c:pt>
                <c:pt idx="12736">
                  <c:v>-6.4878510598897678</c:v>
                </c:pt>
                <c:pt idx="12737">
                  <c:v>-0.75191828340370881</c:v>
                </c:pt>
                <c:pt idx="12738">
                  <c:v>-4.4625264250601635</c:v>
                </c:pt>
                <c:pt idx="12739">
                  <c:v>0.40984794317628043</c:v>
                </c:pt>
                <c:pt idx="12740">
                  <c:v>0.94555221597762351</c:v>
                </c:pt>
                <c:pt idx="12741">
                  <c:v>1</c:v>
                </c:pt>
                <c:pt idx="12742">
                  <c:v>2.4994978523676599</c:v>
                </c:pt>
                <c:pt idx="12743">
                  <c:v>-1.3204864809368917</c:v>
                </c:pt>
                <c:pt idx="12744">
                  <c:v>9.5196362528432132</c:v>
                </c:pt>
                <c:pt idx="12745">
                  <c:v>0.51426421147492296</c:v>
                </c:pt>
                <c:pt idx="12746">
                  <c:v>-0.91753783980802739</c:v>
                </c:pt>
                <c:pt idx="12747">
                  <c:v>-11.229019050893521</c:v>
                </c:pt>
                <c:pt idx="12748">
                  <c:v>-2.4401048914369903</c:v>
                </c:pt>
                <c:pt idx="12749">
                  <c:v>-5.7588239167226387</c:v>
                </c:pt>
                <c:pt idx="12750">
                  <c:v>0.37036844994511531</c:v>
                </c:pt>
                <c:pt idx="12751">
                  <c:v>9.6450579349844787</c:v>
                </c:pt>
                <c:pt idx="12752">
                  <c:v>0.16408236040592139</c:v>
                </c:pt>
                <c:pt idx="12753">
                  <c:v>-1.8725745860624396</c:v>
                </c:pt>
                <c:pt idx="12754">
                  <c:v>-13.965844395703153</c:v>
                </c:pt>
                <c:pt idx="12755">
                  <c:v>4.7725895038969277</c:v>
                </c:pt>
                <c:pt idx="12756">
                  <c:v>4.7725895038969277</c:v>
                </c:pt>
                <c:pt idx="12757">
                  <c:v>4.8822213797460982E-3</c:v>
                </c:pt>
                <c:pt idx="12758">
                  <c:v>8.6450579349844769</c:v>
                </c:pt>
                <c:pt idx="12759">
                  <c:v>1.2340409939542454</c:v>
                </c:pt>
                <c:pt idx="12760">
                  <c:v>2.1695071099319292E-2</c:v>
                </c:pt>
                <c:pt idx="12761">
                  <c:v>0</c:v>
                </c:pt>
                <c:pt idx="12762">
                  <c:v>-2.6967047600269488E-2</c:v>
                </c:pt>
                <c:pt idx="12763">
                  <c:v>3.8864988067773409</c:v>
                </c:pt>
                <c:pt idx="12764">
                  <c:v>0.10723322332502738</c:v>
                </c:pt>
                <c:pt idx="12765">
                  <c:v>1.7487426728840762E-2</c:v>
                </c:pt>
                <c:pt idx="12766">
                  <c:v>-1.3219280948873622</c:v>
                </c:pt>
                <c:pt idx="12767">
                  <c:v>-1.5730096979593908</c:v>
                </c:pt>
                <c:pt idx="12768">
                  <c:v>8.8672787397096631</c:v>
                </c:pt>
                <c:pt idx="12769">
                  <c:v>-2.571787111973423</c:v>
                </c:pt>
                <c:pt idx="12770">
                  <c:v>12.208742403223331</c:v>
                </c:pt>
                <c:pt idx="12771">
                  <c:v>-0.58456203020064201</c:v>
                </c:pt>
                <c:pt idx="12772">
                  <c:v>2.6244908649077936</c:v>
                </c:pt>
                <c:pt idx="12773">
                  <c:v>0.48506619848672711</c:v>
                </c:pt>
                <c:pt idx="12774">
                  <c:v>1.8060678356657962</c:v>
                </c:pt>
                <c:pt idx="12775">
                  <c:v>5.9228321394775394</c:v>
                </c:pt>
                <c:pt idx="12776">
                  <c:v>7.6486571760385464</c:v>
                </c:pt>
                <c:pt idx="12777">
                  <c:v>0.10134924392284533</c:v>
                </c:pt>
                <c:pt idx="12778">
                  <c:v>0.42285700373814306</c:v>
                </c:pt>
                <c:pt idx="12779">
                  <c:v>-0.79781114938673325</c:v>
                </c:pt>
                <c:pt idx="12780">
                  <c:v>-7.0660891904577721</c:v>
                </c:pt>
                <c:pt idx="12781">
                  <c:v>-1.2163179069267636</c:v>
                </c:pt>
                <c:pt idx="12782">
                  <c:v>7.0941691638010989</c:v>
                </c:pt>
                <c:pt idx="12783">
                  <c:v>-9.6861539252588863E-2</c:v>
                </c:pt>
                <c:pt idx="12784">
                  <c:v>3.1708859727338362E-2</c:v>
                </c:pt>
                <c:pt idx="12785">
                  <c:v>0.44745897697122167</c:v>
                </c:pt>
                <c:pt idx="12786">
                  <c:v>-0.32192809488736229</c:v>
                </c:pt>
                <c:pt idx="12787">
                  <c:v>-10.45189794595189</c:v>
                </c:pt>
                <c:pt idx="12788">
                  <c:v>0.39530128121758168</c:v>
                </c:pt>
                <c:pt idx="12789">
                  <c:v>0.22204945329943757</c:v>
                </c:pt>
                <c:pt idx="12790">
                  <c:v>11.518653155673389</c:v>
                </c:pt>
                <c:pt idx="12791">
                  <c:v>-0.11664491885227067</c:v>
                </c:pt>
                <c:pt idx="12792">
                  <c:v>0.31034012061215049</c:v>
                </c:pt>
                <c:pt idx="12793">
                  <c:v>0.12285674778553367</c:v>
                </c:pt>
                <c:pt idx="12794">
                  <c:v>12.518407276671365</c:v>
                </c:pt>
                <c:pt idx="12795">
                  <c:v>-12.643931328184726</c:v>
                </c:pt>
                <c:pt idx="12796">
                  <c:v>0.92767428655162432</c:v>
                </c:pt>
                <c:pt idx="12797">
                  <c:v>-6.0732489820306386</c:v>
                </c:pt>
                <c:pt idx="12798">
                  <c:v>-11.103506382011545</c:v>
                </c:pt>
                <c:pt idx="12799">
                  <c:v>1.4900508536956893</c:v>
                </c:pt>
                <c:pt idx="12800">
                  <c:v>-0.13326653086346441</c:v>
                </c:pt>
                <c:pt idx="12801">
                  <c:v>-5.6572432888627566E-2</c:v>
                </c:pt>
                <c:pt idx="12802">
                  <c:v>1.4194487258913757</c:v>
                </c:pt>
                <c:pt idx="12803">
                  <c:v>5.9119976410457756E-2</c:v>
                </c:pt>
                <c:pt idx="12804">
                  <c:v>0.26198859568224298</c:v>
                </c:pt>
                <c:pt idx="12805">
                  <c:v>5.3604743595834212E-2</c:v>
                </c:pt>
                <c:pt idx="12806">
                  <c:v>-4.0263870213727099E-2</c:v>
                </c:pt>
                <c:pt idx="12807">
                  <c:v>6.9078382739051022E-2</c:v>
                </c:pt>
                <c:pt idx="12808">
                  <c:v>-0.29898110224018537</c:v>
                </c:pt>
                <c:pt idx="12809">
                  <c:v>-9.3808217839409309</c:v>
                </c:pt>
                <c:pt idx="12810">
                  <c:v>0.31550182572792917</c:v>
                </c:pt>
                <c:pt idx="12811">
                  <c:v>-3.2587342684001683</c:v>
                </c:pt>
                <c:pt idx="12812">
                  <c:v>2.9055691711895784</c:v>
                </c:pt>
                <c:pt idx="12813">
                  <c:v>0.19368112469492013</c:v>
                </c:pt>
                <c:pt idx="12814">
                  <c:v>0.47621483746913151</c:v>
                </c:pt>
                <c:pt idx="12815">
                  <c:v>-8.6462586799900301</c:v>
                </c:pt>
                <c:pt idx="12816">
                  <c:v>-1.3006594781337113</c:v>
                </c:pt>
                <c:pt idx="12817">
                  <c:v>10.229219383469125</c:v>
                </c:pt>
                <c:pt idx="12818">
                  <c:v>-12.268444530784098</c:v>
                </c:pt>
                <c:pt idx="12819">
                  <c:v>11.01099729793251</c:v>
                </c:pt>
                <c:pt idx="12820">
                  <c:v>-9.229619965185119</c:v>
                </c:pt>
                <c:pt idx="12821">
                  <c:v>-7.6486571760385464</c:v>
                </c:pt>
                <c:pt idx="12822">
                  <c:v>7.0660891904577738</c:v>
                </c:pt>
                <c:pt idx="12823">
                  <c:v>-5.5647846187835261</c:v>
                </c:pt>
                <c:pt idx="12824">
                  <c:v>-9.8667637673533513</c:v>
                </c:pt>
                <c:pt idx="12825">
                  <c:v>-8.3837042924740537</c:v>
                </c:pt>
                <c:pt idx="12826">
                  <c:v>6.0732489820306386</c:v>
                </c:pt>
                <c:pt idx="12827">
                  <c:v>-1.8066337548139499</c:v>
                </c:pt>
                <c:pt idx="12828">
                  <c:v>-10.814048332230835</c:v>
                </c:pt>
                <c:pt idx="12829">
                  <c:v>-0.73576384895645319</c:v>
                </c:pt>
                <c:pt idx="12830">
                  <c:v>-0.62744583204266935</c:v>
                </c:pt>
                <c:pt idx="12831">
                  <c:v>12.813847981108065</c:v>
                </c:pt>
                <c:pt idx="12832">
                  <c:v>13.904415102592719</c:v>
                </c:pt>
                <c:pt idx="12833">
                  <c:v>-10.703326841459814</c:v>
                </c:pt>
                <c:pt idx="12834">
                  <c:v>-12.613559277788266</c:v>
                </c:pt>
                <c:pt idx="12835">
                  <c:v>7.6934057791941424</c:v>
                </c:pt>
                <c:pt idx="12836">
                  <c:v>4.5981619984760158</c:v>
                </c:pt>
                <c:pt idx="12837">
                  <c:v>-0.17402939977504894</c:v>
                </c:pt>
                <c:pt idx="12838">
                  <c:v>2.7136044866526956E-2</c:v>
                </c:pt>
                <c:pt idx="12839">
                  <c:v>-11.518325307690866</c:v>
                </c:pt>
                <c:pt idx="12840">
                  <c:v>-1.8378529314854519E-2</c:v>
                </c:pt>
                <c:pt idx="12841">
                  <c:v>-2.8014376169596469E-2</c:v>
                </c:pt>
                <c:pt idx="12842">
                  <c:v>-0.56187888760811477</c:v>
                </c:pt>
                <c:pt idx="12843">
                  <c:v>2.8722305610049035</c:v>
                </c:pt>
                <c:pt idx="12844">
                  <c:v>-10.866506212226202</c:v>
                </c:pt>
                <c:pt idx="12845">
                  <c:v>-10.866506212226202</c:v>
                </c:pt>
                <c:pt idx="12846">
                  <c:v>7.0660891904577738</c:v>
                </c:pt>
                <c:pt idx="12847">
                  <c:v>-0.27099306046255928</c:v>
                </c:pt>
                <c:pt idx="12848">
                  <c:v>-0.49476469174957771</c:v>
                </c:pt>
                <c:pt idx="12849">
                  <c:v>0.2289412071653861</c:v>
                </c:pt>
                <c:pt idx="12850">
                  <c:v>-3.5884941916914093</c:v>
                </c:pt>
                <c:pt idx="12851">
                  <c:v>-6.3279268355088059</c:v>
                </c:pt>
                <c:pt idx="12852">
                  <c:v>-0.59474352151374155</c:v>
                </c:pt>
                <c:pt idx="12853">
                  <c:v>0.75132088714327649</c:v>
                </c:pt>
                <c:pt idx="12854">
                  <c:v>2.9736207833583164</c:v>
                </c:pt>
                <c:pt idx="12855">
                  <c:v>-0.60849103621739653</c:v>
                </c:pt>
                <c:pt idx="12856">
                  <c:v>5.3339007365534385</c:v>
                </c:pt>
                <c:pt idx="12857">
                  <c:v>9.5157233040340045E-2</c:v>
                </c:pt>
                <c:pt idx="12858">
                  <c:v>9.7604427459966399</c:v>
                </c:pt>
                <c:pt idx="12859">
                  <c:v>-4.4978054308832469</c:v>
                </c:pt>
                <c:pt idx="12860">
                  <c:v>1.2324535981394447</c:v>
                </c:pt>
                <c:pt idx="12861">
                  <c:v>0.3335560971402019</c:v>
                </c:pt>
                <c:pt idx="12862">
                  <c:v>-0.67662993093873147</c:v>
                </c:pt>
                <c:pt idx="12863">
                  <c:v>-11.840515686924171</c:v>
                </c:pt>
                <c:pt idx="12864">
                  <c:v>6.0944301733182051</c:v>
                </c:pt>
                <c:pt idx="12865">
                  <c:v>-9.9667457608995313</c:v>
                </c:pt>
                <c:pt idx="12866">
                  <c:v>1.5754081940079074</c:v>
                </c:pt>
                <c:pt idx="12867">
                  <c:v>-11.058893689053569</c:v>
                </c:pt>
                <c:pt idx="12868">
                  <c:v>4.7725895038969277</c:v>
                </c:pt>
                <c:pt idx="12869">
                  <c:v>0.52817647462957873</c:v>
                </c:pt>
                <c:pt idx="12870">
                  <c:v>11.518653155673389</c:v>
                </c:pt>
                <c:pt idx="12871">
                  <c:v>12.307011018304399</c:v>
                </c:pt>
                <c:pt idx="12872">
                  <c:v>-0.99640075894593194</c:v>
                </c:pt>
                <c:pt idx="12873">
                  <c:v>3.7967850199020416E-2</c:v>
                </c:pt>
                <c:pt idx="12874">
                  <c:v>-9.5196362528432132</c:v>
                </c:pt>
                <c:pt idx="12875">
                  <c:v>-0.98924694370312583</c:v>
                </c:pt>
                <c:pt idx="12876">
                  <c:v>0.56634682255380908</c:v>
                </c:pt>
                <c:pt idx="12877">
                  <c:v>-10.582769240382088</c:v>
                </c:pt>
                <c:pt idx="12878">
                  <c:v>-5.9228321394775394</c:v>
                </c:pt>
                <c:pt idx="12879">
                  <c:v>-2.4106872847858791</c:v>
                </c:pt>
                <c:pt idx="12880">
                  <c:v>-13.965844395703153</c:v>
                </c:pt>
                <c:pt idx="12881">
                  <c:v>0.1926450779423961</c:v>
                </c:pt>
                <c:pt idx="12882">
                  <c:v>0.48398485299633548</c:v>
                </c:pt>
                <c:pt idx="12883">
                  <c:v>4.8909600480946509E-2</c:v>
                </c:pt>
                <c:pt idx="12884">
                  <c:v>-1.5013045716742466</c:v>
                </c:pt>
                <c:pt idx="12885">
                  <c:v>13.258615104315302</c:v>
                </c:pt>
                <c:pt idx="12886">
                  <c:v>-9.171616909161541E-2</c:v>
                </c:pt>
                <c:pt idx="12887">
                  <c:v>9.5196362528432132</c:v>
                </c:pt>
                <c:pt idx="12888">
                  <c:v>2.9338576432087877</c:v>
                </c:pt>
                <c:pt idx="12889">
                  <c:v>-0.36255099712661482</c:v>
                </c:pt>
                <c:pt idx="12890">
                  <c:v>1.7999940462101844E-3</c:v>
                </c:pt>
                <c:pt idx="12891">
                  <c:v>0.3830150442799985</c:v>
                </c:pt>
                <c:pt idx="12892">
                  <c:v>-1</c:v>
                </c:pt>
                <c:pt idx="12893">
                  <c:v>1.4731299136431732</c:v>
                </c:pt>
                <c:pt idx="12894">
                  <c:v>-6.3609222265032264</c:v>
                </c:pt>
                <c:pt idx="12895">
                  <c:v>-3.8579809951275723</c:v>
                </c:pt>
                <c:pt idx="12896">
                  <c:v>0.5405683813627028</c:v>
                </c:pt>
                <c:pt idx="12897">
                  <c:v>-1.8384416782865558</c:v>
                </c:pt>
                <c:pt idx="12898">
                  <c:v>-8.1649069266756893</c:v>
                </c:pt>
                <c:pt idx="12899">
                  <c:v>-9.8662486111111729</c:v>
                </c:pt>
                <c:pt idx="12900">
                  <c:v>6.0732489820306386</c:v>
                </c:pt>
                <c:pt idx="12901">
                  <c:v>-10.381542951184585</c:v>
                </c:pt>
                <c:pt idx="12902">
                  <c:v>-7.6486571760385464</c:v>
                </c:pt>
                <c:pt idx="12903">
                  <c:v>-4.9080351375494597</c:v>
                </c:pt>
                <c:pt idx="12904">
                  <c:v>-8.0624959257337636</c:v>
                </c:pt>
                <c:pt idx="12905">
                  <c:v>-6.5574769609435108</c:v>
                </c:pt>
                <c:pt idx="12906">
                  <c:v>7.6486571760385464</c:v>
                </c:pt>
                <c:pt idx="12907">
                  <c:v>-5.7548875021634682</c:v>
                </c:pt>
                <c:pt idx="12908">
                  <c:v>-10.966024713800364</c:v>
                </c:pt>
                <c:pt idx="12909">
                  <c:v>-0.28769646006806276</c:v>
                </c:pt>
                <c:pt idx="12910">
                  <c:v>-12.362857045298872</c:v>
                </c:pt>
                <c:pt idx="12911">
                  <c:v>2.16672345773536</c:v>
                </c:pt>
                <c:pt idx="12912">
                  <c:v>5.08746284125034</c:v>
                </c:pt>
                <c:pt idx="12913">
                  <c:v>0.84130225398094183</c:v>
                </c:pt>
                <c:pt idx="12914">
                  <c:v>9.2304207950923818</c:v>
                </c:pt>
                <c:pt idx="12915">
                  <c:v>-5.08746284125034</c:v>
                </c:pt>
                <c:pt idx="12916">
                  <c:v>0.45066140900956542</c:v>
                </c:pt>
                <c:pt idx="12917">
                  <c:v>-8.8683081332894673</c:v>
                </c:pt>
                <c:pt idx="12918">
                  <c:v>-8.8683081332894673</c:v>
                </c:pt>
                <c:pt idx="12919">
                  <c:v>-4.7725895038969268</c:v>
                </c:pt>
                <c:pt idx="12920">
                  <c:v>-10.381542951184585</c:v>
                </c:pt>
                <c:pt idx="12921">
                  <c:v>-15.135722644329974</c:v>
                </c:pt>
                <c:pt idx="12922">
                  <c:v>2.5849625007211561</c:v>
                </c:pt>
                <c:pt idx="12923">
                  <c:v>7.6462586799900292</c:v>
                </c:pt>
                <c:pt idx="12924">
                  <c:v>8.0606959316875546</c:v>
                </c:pt>
                <c:pt idx="12925">
                  <c:v>11.702894141119387</c:v>
                </c:pt>
                <c:pt idx="12926">
                  <c:v>5.0368471954938737E-2</c:v>
                </c:pt>
                <c:pt idx="12927">
                  <c:v>-9.7604427459966399</c:v>
                </c:pt>
                <c:pt idx="12928">
                  <c:v>0.20309186537751173</c:v>
                </c:pt>
                <c:pt idx="12929">
                  <c:v>3.309014776084199</c:v>
                </c:pt>
                <c:pt idx="12930">
                  <c:v>-0.68777966561368298</c:v>
                </c:pt>
                <c:pt idx="12931">
                  <c:v>1.3885652879176527</c:v>
                </c:pt>
                <c:pt idx="12932">
                  <c:v>-1.0751014552407185</c:v>
                </c:pt>
                <c:pt idx="12933">
                  <c:v>8.6462586799900301</c:v>
                </c:pt>
                <c:pt idx="12934">
                  <c:v>0.12553088208385882</c:v>
                </c:pt>
                <c:pt idx="12935">
                  <c:v>9.0606959316875546</c:v>
                </c:pt>
                <c:pt idx="12936">
                  <c:v>-7.6486571760385464</c:v>
                </c:pt>
                <c:pt idx="12937">
                  <c:v>11.965904504239749</c:v>
                </c:pt>
                <c:pt idx="12938">
                  <c:v>9.9662651028771325</c:v>
                </c:pt>
                <c:pt idx="12939">
                  <c:v>0.96466692688771927</c:v>
                </c:pt>
                <c:pt idx="12940">
                  <c:v>0.34395440121736121</c:v>
                </c:pt>
                <c:pt idx="12941">
                  <c:v>-7.3551508472689786</c:v>
                </c:pt>
                <c:pt idx="12942">
                  <c:v>-6.0732489820306386</c:v>
                </c:pt>
                <c:pt idx="12943">
                  <c:v>14.287736424266425</c:v>
                </c:pt>
                <c:pt idx="12944">
                  <c:v>0.32192809488736235</c:v>
                </c:pt>
                <c:pt idx="12945">
                  <c:v>-0.94009880825812753</c:v>
                </c:pt>
                <c:pt idx="12946">
                  <c:v>-5.8867699509818356</c:v>
                </c:pt>
                <c:pt idx="12947">
                  <c:v>3.0373649043518695E-2</c:v>
                </c:pt>
                <c:pt idx="12948">
                  <c:v>-6.0732489820306386</c:v>
                </c:pt>
                <c:pt idx="12949">
                  <c:v>-0.16988493603994959</c:v>
                </c:pt>
                <c:pt idx="12950">
                  <c:v>-2.1206548624012269</c:v>
                </c:pt>
                <c:pt idx="12951">
                  <c:v>-4.0882469572764295</c:v>
                </c:pt>
                <c:pt idx="12952">
                  <c:v>0.58037523122550427</c:v>
                </c:pt>
                <c:pt idx="12953">
                  <c:v>1.2211337746729791</c:v>
                </c:pt>
                <c:pt idx="12954">
                  <c:v>-7.0660891904577721</c:v>
                </c:pt>
                <c:pt idx="12955">
                  <c:v>-3.1738294558982285</c:v>
                </c:pt>
                <c:pt idx="12956">
                  <c:v>-5.3457748368417297</c:v>
                </c:pt>
                <c:pt idx="12957">
                  <c:v>-0.4538324625059284</c:v>
                </c:pt>
                <c:pt idx="12958">
                  <c:v>11.451382851019591</c:v>
                </c:pt>
                <c:pt idx="12959">
                  <c:v>-9.0597950917951025</c:v>
                </c:pt>
                <c:pt idx="12960">
                  <c:v>-12.468454344036344</c:v>
                </c:pt>
                <c:pt idx="12961">
                  <c:v>8.0624959257337636</c:v>
                </c:pt>
                <c:pt idx="12962">
                  <c:v>-13.766287334957036</c:v>
                </c:pt>
                <c:pt idx="12963">
                  <c:v>-7.6486571760385464</c:v>
                </c:pt>
                <c:pt idx="12964">
                  <c:v>7.0624959257337645</c:v>
                </c:pt>
                <c:pt idx="12965">
                  <c:v>14.188202468179961</c:v>
                </c:pt>
                <c:pt idx="12966">
                  <c:v>-11.146356530303908</c:v>
                </c:pt>
                <c:pt idx="12967">
                  <c:v>-12.208843990734614</c:v>
                </c:pt>
                <c:pt idx="12968">
                  <c:v>-9.2304207950923818</c:v>
                </c:pt>
                <c:pt idx="12969">
                  <c:v>9.229619965185119</c:v>
                </c:pt>
                <c:pt idx="12970">
                  <c:v>2.4000389213930511</c:v>
                </c:pt>
                <c:pt idx="12971">
                  <c:v>-0.53605290024020968</c:v>
                </c:pt>
                <c:pt idx="12972">
                  <c:v>5.6155755477360776</c:v>
                </c:pt>
                <c:pt idx="12973">
                  <c:v>1.4135364118050717</c:v>
                </c:pt>
                <c:pt idx="12974">
                  <c:v>9.8662486111111729</c:v>
                </c:pt>
                <c:pt idx="12975">
                  <c:v>7.6486571760385464</c:v>
                </c:pt>
                <c:pt idx="12976">
                  <c:v>-9.9662651028771325</c:v>
                </c:pt>
                <c:pt idx="12977">
                  <c:v>-8.8683081332894673</c:v>
                </c:pt>
                <c:pt idx="12978">
                  <c:v>0</c:v>
                </c:pt>
                <c:pt idx="12979">
                  <c:v>-1.452357068642691</c:v>
                </c:pt>
                <c:pt idx="12980">
                  <c:v>-11.381182412624446</c:v>
                </c:pt>
                <c:pt idx="12981">
                  <c:v>-10.381542951184585</c:v>
                </c:pt>
                <c:pt idx="12982">
                  <c:v>12.702894141119387</c:v>
                </c:pt>
                <c:pt idx="12983">
                  <c:v>-2.5551326543608011</c:v>
                </c:pt>
                <c:pt idx="12984">
                  <c:v>-8.6462586799900301</c:v>
                </c:pt>
                <c:pt idx="12985">
                  <c:v>0.55254102302877839</c:v>
                </c:pt>
                <c:pt idx="12986">
                  <c:v>-8.6438561897747253</c:v>
                </c:pt>
                <c:pt idx="12987">
                  <c:v>-12.125090539303256</c:v>
                </c:pt>
                <c:pt idx="12988">
                  <c:v>-5.2642352277190163</c:v>
                </c:pt>
                <c:pt idx="12989">
                  <c:v>-9.6450579349844787</c:v>
                </c:pt>
                <c:pt idx="12990">
                  <c:v>9.965784284662087</c:v>
                </c:pt>
                <c:pt idx="12991">
                  <c:v>6.0732489820306386</c:v>
                </c:pt>
                <c:pt idx="12992">
                  <c:v>-10.45189794595189</c:v>
                </c:pt>
                <c:pt idx="12993">
                  <c:v>-0.58448176261577844</c:v>
                </c:pt>
                <c:pt idx="12994">
                  <c:v>-8.6462586799900301</c:v>
                </c:pt>
                <c:pt idx="12995">
                  <c:v>-3.3978937550107395</c:v>
                </c:pt>
                <c:pt idx="12996">
                  <c:v>0.60266450245461523</c:v>
                </c:pt>
                <c:pt idx="12997">
                  <c:v>-10.52300179490034</c:v>
                </c:pt>
                <c:pt idx="12998">
                  <c:v>1.8703237531318555</c:v>
                </c:pt>
                <c:pt idx="12999">
                  <c:v>-6.7114195858537076E-2</c:v>
                </c:pt>
                <c:pt idx="13000">
                  <c:v>-0.35989594508638301</c:v>
                </c:pt>
                <c:pt idx="13001">
                  <c:v>-8.8683081332894673</c:v>
                </c:pt>
                <c:pt idx="13002">
                  <c:v>-0.50893117842507896</c:v>
                </c:pt>
                <c:pt idx="13003">
                  <c:v>8.0624959257337636</c:v>
                </c:pt>
                <c:pt idx="13004">
                  <c:v>-8.0624959257337636</c:v>
                </c:pt>
                <c:pt idx="13005">
                  <c:v>-0.88213522184541615</c:v>
                </c:pt>
                <c:pt idx="13006">
                  <c:v>9.229619965185119</c:v>
                </c:pt>
                <c:pt idx="13007">
                  <c:v>0.68498522888921909</c:v>
                </c:pt>
                <c:pt idx="13008">
                  <c:v>-11.941658995526698</c:v>
                </c:pt>
                <c:pt idx="13009">
                  <c:v>9.6444571875092606</c:v>
                </c:pt>
                <c:pt idx="13010">
                  <c:v>1.5825600105058517</c:v>
                </c:pt>
                <c:pt idx="13011">
                  <c:v>8.2304207950923836</c:v>
                </c:pt>
                <c:pt idx="13012">
                  <c:v>-7.0660891904577721</c:v>
                </c:pt>
                <c:pt idx="13013">
                  <c:v>5.7548875021634682</c:v>
                </c:pt>
                <c:pt idx="13014">
                  <c:v>13.702822011777029</c:v>
                </c:pt>
                <c:pt idx="13015">
                  <c:v>0.80658280802210813</c:v>
                </c:pt>
                <c:pt idx="13016">
                  <c:v>10.703326841459814</c:v>
                </c:pt>
                <c:pt idx="13017">
                  <c:v>1.3165415483403033</c:v>
                </c:pt>
                <c:pt idx="13018">
                  <c:v>10.644457187509261</c:v>
                </c:pt>
                <c:pt idx="13019">
                  <c:v>10.866506212226202</c:v>
                </c:pt>
                <c:pt idx="13020">
                  <c:v>-12.434106928609955</c:v>
                </c:pt>
                <c:pt idx="13021">
                  <c:v>0</c:v>
                </c:pt>
                <c:pt idx="13022">
                  <c:v>9.9667457608995313</c:v>
                </c:pt>
                <c:pt idx="13023">
                  <c:v>7.6486571760385464</c:v>
                </c:pt>
                <c:pt idx="13024">
                  <c:v>-7.6486571760385464</c:v>
                </c:pt>
                <c:pt idx="13025">
                  <c:v>7.0660891904577721</c:v>
                </c:pt>
                <c:pt idx="13026">
                  <c:v>8.6462586799900301</c:v>
                </c:pt>
                <c:pt idx="13027">
                  <c:v>-9.2304207950923818</c:v>
                </c:pt>
                <c:pt idx="13028">
                  <c:v>-10.759888183221834</c:v>
                </c:pt>
                <c:pt idx="13029">
                  <c:v>13.416489677606073</c:v>
                </c:pt>
                <c:pt idx="13030">
                  <c:v>-7.0660891904577721</c:v>
                </c:pt>
                <c:pt idx="13031">
                  <c:v>9.9662651028771325</c:v>
                </c:pt>
                <c:pt idx="13032">
                  <c:v>0.4142362245896048</c:v>
                </c:pt>
                <c:pt idx="13033">
                  <c:v>3.4574662425113507</c:v>
                </c:pt>
                <c:pt idx="13034">
                  <c:v>9.3815429511845849</c:v>
                </c:pt>
                <c:pt idx="13035">
                  <c:v>8.0624959257337636</c:v>
                </c:pt>
                <c:pt idx="13036">
                  <c:v>-11.485326189240524</c:v>
                </c:pt>
                <c:pt idx="13037">
                  <c:v>3.8073549220576046</c:v>
                </c:pt>
                <c:pt idx="13038">
                  <c:v>0.62117275268343508</c:v>
                </c:pt>
                <c:pt idx="13039">
                  <c:v>9.0597950917951025</c:v>
                </c:pt>
                <c:pt idx="13040">
                  <c:v>0.9976015039514835</c:v>
                </c:pt>
                <c:pt idx="13041">
                  <c:v>1.3382889902812647</c:v>
                </c:pt>
                <c:pt idx="13042">
                  <c:v>-10.031586343057834</c:v>
                </c:pt>
                <c:pt idx="13043">
                  <c:v>-0.86988314458189164</c:v>
                </c:pt>
                <c:pt idx="13044">
                  <c:v>5.0205933142631043</c:v>
                </c:pt>
                <c:pt idx="13045">
                  <c:v>-10.059795091795101</c:v>
                </c:pt>
                <c:pt idx="13046">
                  <c:v>-12.167418145831739</c:v>
                </c:pt>
                <c:pt idx="13047">
                  <c:v>-1.4170726892349577</c:v>
                </c:pt>
                <c:pt idx="13048">
                  <c:v>13.306868658790341</c:v>
                </c:pt>
                <c:pt idx="13049">
                  <c:v>-3.4219004855721971</c:v>
                </c:pt>
                <c:pt idx="13050">
                  <c:v>-14.335041363415007</c:v>
                </c:pt>
                <c:pt idx="13051">
                  <c:v>5.1118762651898821</c:v>
                </c:pt>
                <c:pt idx="13052">
                  <c:v>8.0624959257337636</c:v>
                </c:pt>
                <c:pt idx="13053">
                  <c:v>-13.070176861805599</c:v>
                </c:pt>
                <c:pt idx="13054">
                  <c:v>8.0624959257337636</c:v>
                </c:pt>
                <c:pt idx="13055">
                  <c:v>-11.307011018304401</c:v>
                </c:pt>
                <c:pt idx="13056">
                  <c:v>-0.57994442595453144</c:v>
                </c:pt>
                <c:pt idx="13057">
                  <c:v>-0.44541114832236245</c:v>
                </c:pt>
                <c:pt idx="13058">
                  <c:v>0.40335569423120821</c:v>
                </c:pt>
                <c:pt idx="13059">
                  <c:v>-9.9662651028771325</c:v>
                </c:pt>
                <c:pt idx="13060">
                  <c:v>-10.059344460824425</c:v>
                </c:pt>
                <c:pt idx="13061">
                  <c:v>-0.28010791919273537</c:v>
                </c:pt>
                <c:pt idx="13062">
                  <c:v>4.6114347120823478</c:v>
                </c:pt>
                <c:pt idx="13063">
                  <c:v>3.8567792499178193</c:v>
                </c:pt>
                <c:pt idx="13064">
                  <c:v>0.23840473932507864</c:v>
                </c:pt>
                <c:pt idx="13065">
                  <c:v>0.53051471669878025</c:v>
                </c:pt>
                <c:pt idx="13066">
                  <c:v>9.5157233040340045E-2</c:v>
                </c:pt>
                <c:pt idx="13067">
                  <c:v>10.703326841459814</c:v>
                </c:pt>
                <c:pt idx="13068">
                  <c:v>-10.059795091795101</c:v>
                </c:pt>
                <c:pt idx="13069">
                  <c:v>10.146780789986687</c:v>
                </c:pt>
                <c:pt idx="13070">
                  <c:v>6.9418415996977165</c:v>
                </c:pt>
                <c:pt idx="13071">
                  <c:v>4.9801440860306343</c:v>
                </c:pt>
                <c:pt idx="13072">
                  <c:v>-8.0624959257337636</c:v>
                </c:pt>
                <c:pt idx="13073">
                  <c:v>10.703038388986418</c:v>
                </c:pt>
                <c:pt idx="13074">
                  <c:v>1.3501366184006185</c:v>
                </c:pt>
                <c:pt idx="13075">
                  <c:v>-8.8683081332894673</c:v>
                </c:pt>
                <c:pt idx="13076">
                  <c:v>0.32174785938948391</c:v>
                </c:pt>
                <c:pt idx="13077">
                  <c:v>1.1476125393717151</c:v>
                </c:pt>
                <c:pt idx="13078">
                  <c:v>0.13870627083159198</c:v>
                </c:pt>
                <c:pt idx="13079">
                  <c:v>0.95533095066627138</c:v>
                </c:pt>
                <c:pt idx="13080">
                  <c:v>0.44872062553513253</c:v>
                </c:pt>
                <c:pt idx="13081">
                  <c:v>-7.2465675693147755</c:v>
                </c:pt>
                <c:pt idx="13082">
                  <c:v>-0.81758405437449055</c:v>
                </c:pt>
                <c:pt idx="13083">
                  <c:v>-6.0732489820306386</c:v>
                </c:pt>
                <c:pt idx="13084">
                  <c:v>2.4150374992788439</c:v>
                </c:pt>
                <c:pt idx="13085">
                  <c:v>-1.5754081940079074</c:v>
                </c:pt>
                <c:pt idx="13086">
                  <c:v>12.550907075927366</c:v>
                </c:pt>
                <c:pt idx="13087">
                  <c:v>-1.7360310764556304</c:v>
                </c:pt>
                <c:pt idx="13088">
                  <c:v>0.29956028185890793</c:v>
                </c:pt>
                <c:pt idx="13089">
                  <c:v>-0.35908109330482835</c:v>
                </c:pt>
                <c:pt idx="13090">
                  <c:v>12.059119092544519</c:v>
                </c:pt>
                <c:pt idx="13091">
                  <c:v>3.3082939691539468</c:v>
                </c:pt>
                <c:pt idx="13092">
                  <c:v>7.6486571760385464</c:v>
                </c:pt>
                <c:pt idx="13093">
                  <c:v>9.2628586176436184E-2</c:v>
                </c:pt>
                <c:pt idx="13094">
                  <c:v>12.228918874172939</c:v>
                </c:pt>
                <c:pt idx="13095">
                  <c:v>-3.1026895620624217E-2</c:v>
                </c:pt>
                <c:pt idx="13096">
                  <c:v>8.3837042924740537</c:v>
                </c:pt>
                <c:pt idx="13097">
                  <c:v>-5.3457748368417297</c:v>
                </c:pt>
                <c:pt idx="13098">
                  <c:v>0.98657948423767861</c:v>
                </c:pt>
                <c:pt idx="13099">
                  <c:v>0.56713075834630355</c:v>
                </c:pt>
                <c:pt idx="13100">
                  <c:v>1.4579103776827391</c:v>
                </c:pt>
                <c:pt idx="13101">
                  <c:v>-5.5647846187835261</c:v>
                </c:pt>
                <c:pt idx="13102">
                  <c:v>-9.5196362528432132</c:v>
                </c:pt>
                <c:pt idx="13103">
                  <c:v>-8.0624959257337636</c:v>
                </c:pt>
                <c:pt idx="13104">
                  <c:v>-8.0624959257337636</c:v>
                </c:pt>
                <c:pt idx="13105">
                  <c:v>1.1319465177414849</c:v>
                </c:pt>
                <c:pt idx="13106">
                  <c:v>10.703326841459814</c:v>
                </c:pt>
                <c:pt idx="13107">
                  <c:v>-1.2587342684001681</c:v>
                </c:pt>
                <c:pt idx="13108">
                  <c:v>0.29274862988713685</c:v>
                </c:pt>
                <c:pt idx="13109">
                  <c:v>0.50479215203717298</c:v>
                </c:pt>
                <c:pt idx="13110">
                  <c:v>0.18807234815257187</c:v>
                </c:pt>
                <c:pt idx="13111">
                  <c:v>-10.381542951184585</c:v>
                </c:pt>
                <c:pt idx="13112">
                  <c:v>-0.60101044195302633</c:v>
                </c:pt>
                <c:pt idx="13113">
                  <c:v>0.39231742277876031</c:v>
                </c:pt>
                <c:pt idx="13114">
                  <c:v>-0.88041838424732721</c:v>
                </c:pt>
              </c:numCache>
            </c:numRef>
          </c:xVal>
          <c:yVal>
            <c:numRef>
              <c:f>'VTA 3m'!$L$4:$L$17519</c:f>
              <c:numCache>
                <c:formatCode>General</c:formatCode>
                <c:ptCount val="17516"/>
                <c:pt idx="0">
                  <c:v>0.24745291052982821</c:v>
                </c:pt>
                <c:pt idx="1">
                  <c:v>0.37401940329452038</c:v>
                </c:pt>
                <c:pt idx="2">
                  <c:v>0.69475723228590724</c:v>
                </c:pt>
                <c:pt idx="3">
                  <c:v>0.81420233051723168</c:v>
                </c:pt>
                <c:pt idx="4">
                  <c:v>2.1589094771018025</c:v>
                </c:pt>
                <c:pt idx="5">
                  <c:v>4.6538200876563245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FC20-458E-B46A-75889F7898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8778624"/>
        <c:axId val="128780928"/>
      </c:scatterChart>
      <c:valAx>
        <c:axId val="128778624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kern="1200" baseline="0">
                    <a:solidFill>
                      <a:srgbClr val="000000"/>
                    </a:solidFill>
                    <a:effectLst/>
                  </a:rPr>
                  <a:t>Log 2 [fold] (TG/WT)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780928"/>
        <c:crosses val="autoZero"/>
        <c:crossBetween val="midCat"/>
      </c:valAx>
      <c:valAx>
        <c:axId val="128780928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kern="1200" baseline="0">
                    <a:solidFill>
                      <a:srgbClr val="000000"/>
                    </a:solidFill>
                    <a:effectLst/>
                  </a:rPr>
                  <a:t>-Log P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7786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'VTA 3w'!$I$1:$I$2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ysClr val="windowText" lastClr="000000">
                  <a:lumMod val="50000"/>
                  <a:lumOff val="50000"/>
                  <a:alpha val="40000"/>
                </a:sysClr>
              </a:solidFill>
              <a:ln w="9525">
                <a:noFill/>
              </a:ln>
              <a:effectLst/>
            </c:spPr>
          </c:marker>
          <c:xVal>
            <c:numRef>
              <c:f>'VTA 3w'!$H$5:$H$17520</c:f>
              <c:numCache>
                <c:formatCode>General</c:formatCode>
                <c:ptCount val="17516"/>
                <c:pt idx="0">
                  <c:v>-0.16046020576958323</c:v>
                </c:pt>
                <c:pt idx="1">
                  <c:v>0.30519803946145357</c:v>
                </c:pt>
                <c:pt idx="2">
                  <c:v>-9.229619965185119</c:v>
                </c:pt>
                <c:pt idx="3">
                  <c:v>-9.229619965185119</c:v>
                </c:pt>
                <c:pt idx="4">
                  <c:v>3.2808419495264411</c:v>
                </c:pt>
                <c:pt idx="5">
                  <c:v>-11.866248611111173</c:v>
                </c:pt>
                <c:pt idx="6">
                  <c:v>-13.731319031025064</c:v>
                </c:pt>
                <c:pt idx="7">
                  <c:v>-16.14900610871786</c:v>
                </c:pt>
                <c:pt idx="8">
                  <c:v>-14.114176124554758</c:v>
                </c:pt>
                <c:pt idx="9">
                  <c:v>-3.1663227647621164</c:v>
                </c:pt>
                <c:pt idx="10">
                  <c:v>-5.1049222200979738</c:v>
                </c:pt>
                <c:pt idx="11">
                  <c:v>-12.75933340719466</c:v>
                </c:pt>
                <c:pt idx="12">
                  <c:v>-2.377790456010076</c:v>
                </c:pt>
                <c:pt idx="13">
                  <c:v>-2.0689473537174918</c:v>
                </c:pt>
                <c:pt idx="14">
                  <c:v>-4.606809203019405</c:v>
                </c:pt>
                <c:pt idx="15">
                  <c:v>-2.0106697425432141</c:v>
                </c:pt>
                <c:pt idx="16">
                  <c:v>-12.827078013830494</c:v>
                </c:pt>
                <c:pt idx="17">
                  <c:v>-11.866248611111173</c:v>
                </c:pt>
                <c:pt idx="18">
                  <c:v>-11.786814143616768</c:v>
                </c:pt>
                <c:pt idx="19">
                  <c:v>-3.3418276523250672</c:v>
                </c:pt>
                <c:pt idx="20">
                  <c:v>-3.4939888406736661</c:v>
                </c:pt>
                <c:pt idx="21">
                  <c:v>-6.2072855289462394</c:v>
                </c:pt>
                <c:pt idx="22">
                  <c:v>-11.013089999440444</c:v>
                </c:pt>
                <c:pt idx="23">
                  <c:v>-11.188176705998535</c:v>
                </c:pt>
                <c:pt idx="24">
                  <c:v>-7.6438561897747244</c:v>
                </c:pt>
                <c:pt idx="25">
                  <c:v>-10.380821783940931</c:v>
                </c:pt>
                <c:pt idx="26">
                  <c:v>-4.0528949484321259</c:v>
                </c:pt>
                <c:pt idx="27">
                  <c:v>-2.0696681606477441</c:v>
                </c:pt>
                <c:pt idx="28">
                  <c:v>-11.228818690495881</c:v>
                </c:pt>
                <c:pt idx="29">
                  <c:v>-2.5226605533154807</c:v>
                </c:pt>
                <c:pt idx="30">
                  <c:v>-13.550746785383243</c:v>
                </c:pt>
                <c:pt idx="31">
                  <c:v>-14.001408194392809</c:v>
                </c:pt>
                <c:pt idx="32">
                  <c:v>-4.7853286157276056</c:v>
                </c:pt>
                <c:pt idx="33">
                  <c:v>-12.081261502082024</c:v>
                </c:pt>
                <c:pt idx="34">
                  <c:v>-11.188176705998535</c:v>
                </c:pt>
                <c:pt idx="35">
                  <c:v>-13.353514437945197</c:v>
                </c:pt>
                <c:pt idx="36">
                  <c:v>-2.2746223801090055</c:v>
                </c:pt>
                <c:pt idx="37">
                  <c:v>-2.6711101115248321</c:v>
                </c:pt>
                <c:pt idx="38">
                  <c:v>-13.75933340719466</c:v>
                </c:pt>
                <c:pt idx="39">
                  <c:v>-2.8365012677171211</c:v>
                </c:pt>
                <c:pt idx="40">
                  <c:v>-2.1130747272046317</c:v>
                </c:pt>
                <c:pt idx="41">
                  <c:v>-11.75933340719466</c:v>
                </c:pt>
                <c:pt idx="42">
                  <c:v>-12.146356530303908</c:v>
                </c:pt>
                <c:pt idx="43">
                  <c:v>-2.3756291147206086</c:v>
                </c:pt>
                <c:pt idx="44">
                  <c:v>-18.941154618153373</c:v>
                </c:pt>
                <c:pt idx="45">
                  <c:v>-11.306821202497154</c:v>
                </c:pt>
                <c:pt idx="46">
                  <c:v>-9.3808217839409309</c:v>
                </c:pt>
                <c:pt idx="47">
                  <c:v>-15.684602532118033</c:v>
                </c:pt>
                <c:pt idx="48">
                  <c:v>-13.258566033889934</c:v>
                </c:pt>
                <c:pt idx="49">
                  <c:v>-3.525850679985671</c:v>
                </c:pt>
                <c:pt idx="50">
                  <c:v>-11.91687468418114</c:v>
                </c:pt>
                <c:pt idx="51">
                  <c:v>-15.425215903299385</c:v>
                </c:pt>
                <c:pt idx="52">
                  <c:v>-15.403189596969385</c:v>
                </c:pt>
                <c:pt idx="53">
                  <c:v>-3.2407320120393819</c:v>
                </c:pt>
                <c:pt idx="54">
                  <c:v>-2.6717998473324647</c:v>
                </c:pt>
                <c:pt idx="55">
                  <c:v>-12.866248611111173</c:v>
                </c:pt>
                <c:pt idx="56">
                  <c:v>-12.103287808412023</c:v>
                </c:pt>
                <c:pt idx="57">
                  <c:v>-13.198445041452361</c:v>
                </c:pt>
                <c:pt idx="58">
                  <c:v>-17.14237301638541</c:v>
                </c:pt>
                <c:pt idx="59">
                  <c:v>-12.228818690495881</c:v>
                </c:pt>
                <c:pt idx="60">
                  <c:v>-10.582455645110581</c:v>
                </c:pt>
                <c:pt idx="61">
                  <c:v>-11.550746785383243</c:v>
                </c:pt>
                <c:pt idx="62">
                  <c:v>-13.258566033889933</c:v>
                </c:pt>
                <c:pt idx="63">
                  <c:v>-2.3159293542659194</c:v>
                </c:pt>
                <c:pt idx="64">
                  <c:v>-2.2417577462033789</c:v>
                </c:pt>
                <c:pt idx="65">
                  <c:v>-4.2794928285669664</c:v>
                </c:pt>
                <c:pt idx="66">
                  <c:v>-7.7604317666241043</c:v>
                </c:pt>
                <c:pt idx="67">
                  <c:v>-2.1575412769864801</c:v>
                </c:pt>
                <c:pt idx="68">
                  <c:v>-11.146356530303908</c:v>
                </c:pt>
                <c:pt idx="69">
                  <c:v>-2.7210240502971845</c:v>
                </c:pt>
                <c:pt idx="70">
                  <c:v>-2.5545888516776372</c:v>
                </c:pt>
                <c:pt idx="71">
                  <c:v>-11.058893689053569</c:v>
                </c:pt>
                <c:pt idx="72">
                  <c:v>-13.248718247933585</c:v>
                </c:pt>
                <c:pt idx="73">
                  <c:v>-11.228818690495881</c:v>
                </c:pt>
                <c:pt idx="74">
                  <c:v>-11.228818690495881</c:v>
                </c:pt>
                <c:pt idx="75">
                  <c:v>-4.3075728019102923</c:v>
                </c:pt>
                <c:pt idx="76">
                  <c:v>-2.5563933485243857</c:v>
                </c:pt>
                <c:pt idx="77">
                  <c:v>-3.8671672858042765</c:v>
                </c:pt>
                <c:pt idx="78">
                  <c:v>-2.15200309344505</c:v>
                </c:pt>
                <c:pt idx="79">
                  <c:v>-9.965784284662087</c:v>
                </c:pt>
                <c:pt idx="80">
                  <c:v>-11.91687468418114</c:v>
                </c:pt>
                <c:pt idx="81">
                  <c:v>-14.510104800885898</c:v>
                </c:pt>
                <c:pt idx="82">
                  <c:v>-9.5183253076908674</c:v>
                </c:pt>
                <c:pt idx="83">
                  <c:v>-4.0156461908495649</c:v>
                </c:pt>
                <c:pt idx="84">
                  <c:v>-9.6438561897747253</c:v>
                </c:pt>
                <c:pt idx="85">
                  <c:v>-12.387057585737109</c:v>
                </c:pt>
                <c:pt idx="86">
                  <c:v>-5.5738464685269822</c:v>
                </c:pt>
                <c:pt idx="87">
                  <c:v>-5.4409783041760997</c:v>
                </c:pt>
                <c:pt idx="88">
                  <c:v>-2.0820379005091953</c:v>
                </c:pt>
                <c:pt idx="89">
                  <c:v>-8.6438561897747253</c:v>
                </c:pt>
                <c:pt idx="90">
                  <c:v>-2.6424947713091695</c:v>
                </c:pt>
                <c:pt idx="91">
                  <c:v>-7.6438561897747244</c:v>
                </c:pt>
                <c:pt idx="92">
                  <c:v>-4.8925353026314484</c:v>
                </c:pt>
                <c:pt idx="93">
                  <c:v>-12.566688329252266</c:v>
                </c:pt>
                <c:pt idx="94">
                  <c:v>-10.306821202497154</c:v>
                </c:pt>
                <c:pt idx="95">
                  <c:v>-7.0425068826764949</c:v>
                </c:pt>
                <c:pt idx="96">
                  <c:v>-14.218765025831956</c:v>
                </c:pt>
                <c:pt idx="97">
                  <c:v>-11.103287808412022</c:v>
                </c:pt>
                <c:pt idx="98">
                  <c:v>-11.228818690495881</c:v>
                </c:pt>
                <c:pt idx="99">
                  <c:v>-11.228818690495881</c:v>
                </c:pt>
                <c:pt idx="100">
                  <c:v>-11.228818690495881</c:v>
                </c:pt>
                <c:pt idx="101">
                  <c:v>-18.890596788267871</c:v>
                </c:pt>
                <c:pt idx="102">
                  <c:v>-11.228818690495881</c:v>
                </c:pt>
                <c:pt idx="103">
                  <c:v>-11.228818690495881</c:v>
                </c:pt>
                <c:pt idx="104">
                  <c:v>-12.325680229748469</c:v>
                </c:pt>
                <c:pt idx="105">
                  <c:v>-11.228818690495881</c:v>
                </c:pt>
                <c:pt idx="106">
                  <c:v>-6.7369655941662057</c:v>
                </c:pt>
                <c:pt idx="107">
                  <c:v>-15.081261502082024</c:v>
                </c:pt>
                <c:pt idx="108">
                  <c:v>-3.4250630094923453</c:v>
                </c:pt>
                <c:pt idx="109">
                  <c:v>-15.628749297384518</c:v>
                </c:pt>
                <c:pt idx="110">
                  <c:v>-13.501837184902296</c:v>
                </c:pt>
                <c:pt idx="111">
                  <c:v>-6.5443205162238112</c:v>
                </c:pt>
                <c:pt idx="112">
                  <c:v>-6.7369655941662057</c:v>
                </c:pt>
                <c:pt idx="113">
                  <c:v>-6.7369655941662057</c:v>
                </c:pt>
                <c:pt idx="114">
                  <c:v>-6.5443205162238112</c:v>
                </c:pt>
                <c:pt idx="115">
                  <c:v>-2.4569548883450847</c:v>
                </c:pt>
                <c:pt idx="116">
                  <c:v>-2.3147325934831584</c:v>
                </c:pt>
                <c:pt idx="117">
                  <c:v>-8.5361000094188419</c:v>
                </c:pt>
                <c:pt idx="118">
                  <c:v>-19.541953666925238</c:v>
                </c:pt>
                <c:pt idx="119">
                  <c:v>-14.935410635618569</c:v>
                </c:pt>
                <c:pt idx="120">
                  <c:v>-12.550746785383243</c:v>
                </c:pt>
                <c:pt idx="121">
                  <c:v>-5.7052567344388683</c:v>
                </c:pt>
                <c:pt idx="122">
                  <c:v>-13.635635682969758</c:v>
                </c:pt>
                <c:pt idx="123">
                  <c:v>-11.306821202497154</c:v>
                </c:pt>
                <c:pt idx="124">
                  <c:v>-6.7872811932389805</c:v>
                </c:pt>
                <c:pt idx="125">
                  <c:v>-2.4496999327721198</c:v>
                </c:pt>
                <c:pt idx="126">
                  <c:v>-12.866248611111173</c:v>
                </c:pt>
                <c:pt idx="127">
                  <c:v>-15.024677973715658</c:v>
                </c:pt>
                <c:pt idx="128">
                  <c:v>-9.0588936890535692</c:v>
                </c:pt>
                <c:pt idx="129">
                  <c:v>-12.306821202497153</c:v>
                </c:pt>
                <c:pt idx="130">
                  <c:v>-3.1675225112270082</c:v>
                </c:pt>
                <c:pt idx="131">
                  <c:v>-3.9268652953697845</c:v>
                </c:pt>
                <c:pt idx="132">
                  <c:v>-3.5080794107442581</c:v>
                </c:pt>
                <c:pt idx="133">
                  <c:v>-2.3870231231092474</c:v>
                </c:pt>
                <c:pt idx="134">
                  <c:v>-2.5831602580871706</c:v>
                </c:pt>
                <c:pt idx="135">
                  <c:v>-8.7457903593741548</c:v>
                </c:pt>
                <c:pt idx="136">
                  <c:v>-10.058893689053569</c:v>
                </c:pt>
                <c:pt idx="137">
                  <c:v>-8.6438561897747253</c:v>
                </c:pt>
                <c:pt idx="138">
                  <c:v>-3.3594541061628518</c:v>
                </c:pt>
                <c:pt idx="139">
                  <c:v>-2.5532536409938182</c:v>
                </c:pt>
                <c:pt idx="140">
                  <c:v>-7.6438561897747244</c:v>
                </c:pt>
                <c:pt idx="141">
                  <c:v>-11.228818690495881</c:v>
                </c:pt>
                <c:pt idx="142">
                  <c:v>-2.1916149493439065</c:v>
                </c:pt>
                <c:pt idx="143">
                  <c:v>-2.7929996290805343</c:v>
                </c:pt>
                <c:pt idx="144">
                  <c:v>-3.0498485494505614</c:v>
                </c:pt>
                <c:pt idx="145">
                  <c:v>-10.813781191217037</c:v>
                </c:pt>
                <c:pt idx="146">
                  <c:v>-12.146356530303908</c:v>
                </c:pt>
                <c:pt idx="147">
                  <c:v>-11.344295907915818</c:v>
                </c:pt>
                <c:pt idx="148">
                  <c:v>-3.7504939790108534</c:v>
                </c:pt>
                <c:pt idx="149">
                  <c:v>-14.273212809854334</c:v>
                </c:pt>
                <c:pt idx="150">
                  <c:v>-6.8098661412136545</c:v>
                </c:pt>
                <c:pt idx="151">
                  <c:v>-4.2390652417221464</c:v>
                </c:pt>
                <c:pt idx="152">
                  <c:v>-3.8728670133196395</c:v>
                </c:pt>
                <c:pt idx="153">
                  <c:v>-3.2407320120393814</c:v>
                </c:pt>
                <c:pt idx="154">
                  <c:v>-11.058893689053569</c:v>
                </c:pt>
                <c:pt idx="155">
                  <c:v>-9.0588936890535692</c:v>
                </c:pt>
                <c:pt idx="156">
                  <c:v>-6.0892110169227562</c:v>
                </c:pt>
                <c:pt idx="157">
                  <c:v>-12.518325307690866</c:v>
                </c:pt>
                <c:pt idx="158">
                  <c:v>-10.643856189774725</c:v>
                </c:pt>
                <c:pt idx="159">
                  <c:v>-9.2288186904958813</c:v>
                </c:pt>
                <c:pt idx="160">
                  <c:v>-6.8101499407701684</c:v>
                </c:pt>
                <c:pt idx="161">
                  <c:v>-7.3056874538801511</c:v>
                </c:pt>
                <c:pt idx="162">
                  <c:v>-3.3058084295240855</c:v>
                </c:pt>
                <c:pt idx="163">
                  <c:v>-8.6438561897747253</c:v>
                </c:pt>
                <c:pt idx="164">
                  <c:v>-10.146356530303908</c:v>
                </c:pt>
                <c:pt idx="165">
                  <c:v>-5.2467257682338326</c:v>
                </c:pt>
                <c:pt idx="166">
                  <c:v>-11.058893689053569</c:v>
                </c:pt>
                <c:pt idx="167">
                  <c:v>-15.530568903445612</c:v>
                </c:pt>
                <c:pt idx="168">
                  <c:v>-8.8662486111111729</c:v>
                </c:pt>
                <c:pt idx="169">
                  <c:v>-11.582455645110581</c:v>
                </c:pt>
                <c:pt idx="170">
                  <c:v>-13.947636937951827</c:v>
                </c:pt>
                <c:pt idx="171">
                  <c:v>-2.6293857069663917</c:v>
                </c:pt>
                <c:pt idx="172">
                  <c:v>-12.866248611111173</c:v>
                </c:pt>
                <c:pt idx="173">
                  <c:v>-14.198445041452361</c:v>
                </c:pt>
                <c:pt idx="174">
                  <c:v>-14.198445041452361</c:v>
                </c:pt>
                <c:pt idx="175">
                  <c:v>-2.9847929239327344</c:v>
                </c:pt>
                <c:pt idx="176">
                  <c:v>-2.9836516992008741</c:v>
                </c:pt>
                <c:pt idx="177">
                  <c:v>-4.6259342817774627</c:v>
                </c:pt>
                <c:pt idx="178">
                  <c:v>-12.228818690495881</c:v>
                </c:pt>
                <c:pt idx="179">
                  <c:v>-2.6723351763490859</c:v>
                </c:pt>
                <c:pt idx="180">
                  <c:v>-11.731319031025064</c:v>
                </c:pt>
                <c:pt idx="181">
                  <c:v>-4.850785493723369</c:v>
                </c:pt>
                <c:pt idx="182">
                  <c:v>-2.9804106791158342</c:v>
                </c:pt>
                <c:pt idx="183">
                  <c:v>-2.8650704199138914</c:v>
                </c:pt>
                <c:pt idx="184">
                  <c:v>-7.6438561897747244</c:v>
                </c:pt>
                <c:pt idx="185">
                  <c:v>-12.26834705468252</c:v>
                </c:pt>
                <c:pt idx="186">
                  <c:v>-2.327261539190403</c:v>
                </c:pt>
                <c:pt idx="187">
                  <c:v>-2.1663227647621168</c:v>
                </c:pt>
                <c:pt idx="188">
                  <c:v>-2.8508407069896409</c:v>
                </c:pt>
                <c:pt idx="189">
                  <c:v>-3.7755480564852584</c:v>
                </c:pt>
                <c:pt idx="190">
                  <c:v>-8.6438561897747253</c:v>
                </c:pt>
                <c:pt idx="191">
                  <c:v>-2.5527866090436517</c:v>
                </c:pt>
                <c:pt idx="192">
                  <c:v>-19.15065962757037</c:v>
                </c:pt>
                <c:pt idx="193">
                  <c:v>-2.4832500961478132</c:v>
                </c:pt>
                <c:pt idx="194">
                  <c:v>-3.4150374992788439</c:v>
                </c:pt>
                <c:pt idx="195">
                  <c:v>-4.9327849199037459</c:v>
                </c:pt>
                <c:pt idx="196">
                  <c:v>-12.965784284662087</c:v>
                </c:pt>
                <c:pt idx="197">
                  <c:v>-11.188176705998535</c:v>
                </c:pt>
                <c:pt idx="198">
                  <c:v>-3.3851219213745565</c:v>
                </c:pt>
                <c:pt idx="199">
                  <c:v>-14.31628153174622</c:v>
                </c:pt>
                <c:pt idx="200">
                  <c:v>-10.146356530303908</c:v>
                </c:pt>
                <c:pt idx="201">
                  <c:v>-5.35035650321388</c:v>
                </c:pt>
                <c:pt idx="202">
                  <c:v>-10.306821202497154</c:v>
                </c:pt>
                <c:pt idx="203">
                  <c:v>-11.451211111832329</c:v>
                </c:pt>
                <c:pt idx="204">
                  <c:v>-2.0191935652333108</c:v>
                </c:pt>
                <c:pt idx="205">
                  <c:v>-4.5877802653686359</c:v>
                </c:pt>
                <c:pt idx="206">
                  <c:v>-7.6001348123454067</c:v>
                </c:pt>
                <c:pt idx="207">
                  <c:v>-12.916874684181142</c:v>
                </c:pt>
                <c:pt idx="208">
                  <c:v>-4.4045503855019303</c:v>
                </c:pt>
                <c:pt idx="209">
                  <c:v>-4.6956387318772705</c:v>
                </c:pt>
                <c:pt idx="210">
                  <c:v>-10.582455645110581</c:v>
                </c:pt>
                <c:pt idx="211">
                  <c:v>-2.5688187906409032</c:v>
                </c:pt>
                <c:pt idx="212">
                  <c:v>-2.8328900141647417</c:v>
                </c:pt>
                <c:pt idx="213">
                  <c:v>-3.8395883481551385</c:v>
                </c:pt>
                <c:pt idx="214">
                  <c:v>-8.3808217839409309</c:v>
                </c:pt>
                <c:pt idx="215">
                  <c:v>-8.3808217839409309</c:v>
                </c:pt>
                <c:pt idx="216">
                  <c:v>-10.643856189774725</c:v>
                </c:pt>
                <c:pt idx="217">
                  <c:v>-11.188176705998535</c:v>
                </c:pt>
                <c:pt idx="218">
                  <c:v>-3.871013559279922</c:v>
                </c:pt>
                <c:pt idx="219">
                  <c:v>-3.0510741845942695</c:v>
                </c:pt>
                <c:pt idx="220">
                  <c:v>-3.6938968722743204</c:v>
                </c:pt>
                <c:pt idx="221">
                  <c:v>-2.271302021817394</c:v>
                </c:pt>
                <c:pt idx="222">
                  <c:v>-2.0915428827973841</c:v>
                </c:pt>
                <c:pt idx="223">
                  <c:v>-2.3077788374292996</c:v>
                </c:pt>
                <c:pt idx="224">
                  <c:v>-3.5185677163347848</c:v>
                </c:pt>
                <c:pt idx="225">
                  <c:v>-4.0624869537775767</c:v>
                </c:pt>
                <c:pt idx="226">
                  <c:v>-2.2394659346953896</c:v>
                </c:pt>
                <c:pt idx="227">
                  <c:v>-11.103287808412022</c:v>
                </c:pt>
                <c:pt idx="228">
                  <c:v>-2.5825600105058517</c:v>
                </c:pt>
                <c:pt idx="229">
                  <c:v>-9.5183253076908674</c:v>
                </c:pt>
                <c:pt idx="230">
                  <c:v>-11.188176705998535</c:v>
                </c:pt>
                <c:pt idx="231">
                  <c:v>-2.3964093343535398</c:v>
                </c:pt>
                <c:pt idx="232">
                  <c:v>-3.433892741796535</c:v>
                </c:pt>
                <c:pt idx="233">
                  <c:v>-13.709945380232497</c:v>
                </c:pt>
                <c:pt idx="234">
                  <c:v>-2.4150374992788439</c:v>
                </c:pt>
                <c:pt idx="235">
                  <c:v>-10.965784284662087</c:v>
                </c:pt>
                <c:pt idx="236">
                  <c:v>-2.7929996290805343</c:v>
                </c:pt>
                <c:pt idx="237">
                  <c:v>-3.2618071024497919</c:v>
                </c:pt>
                <c:pt idx="238">
                  <c:v>-18.829970429316369</c:v>
                </c:pt>
                <c:pt idx="239">
                  <c:v>-5.162028603658551</c:v>
                </c:pt>
                <c:pt idx="240">
                  <c:v>-2.5353317329965557</c:v>
                </c:pt>
                <c:pt idx="241">
                  <c:v>-8.8662486111111729</c:v>
                </c:pt>
                <c:pt idx="242">
                  <c:v>-6.7670044205475897</c:v>
                </c:pt>
                <c:pt idx="243">
                  <c:v>-10.582455645110581</c:v>
                </c:pt>
                <c:pt idx="244">
                  <c:v>-3.7162070339994089</c:v>
                </c:pt>
                <c:pt idx="245">
                  <c:v>-4.8055526794236192</c:v>
                </c:pt>
                <c:pt idx="246">
                  <c:v>-2.514573172829758</c:v>
                </c:pt>
                <c:pt idx="247">
                  <c:v>-9.2288186904958813</c:v>
                </c:pt>
                <c:pt idx="248">
                  <c:v>-4.1889231561384852</c:v>
                </c:pt>
                <c:pt idx="249">
                  <c:v>-10.866248611111173</c:v>
                </c:pt>
                <c:pt idx="250">
                  <c:v>-2.8001594206534</c:v>
                </c:pt>
                <c:pt idx="251">
                  <c:v>-2.2288186904958809</c:v>
                </c:pt>
                <c:pt idx="252">
                  <c:v>-12.773139206719691</c:v>
                </c:pt>
                <c:pt idx="253">
                  <c:v>-2.5801615144573349</c:v>
                </c:pt>
                <c:pt idx="254">
                  <c:v>-6.6776778568714601</c:v>
                </c:pt>
                <c:pt idx="255">
                  <c:v>-10.380821783940931</c:v>
                </c:pt>
                <c:pt idx="256">
                  <c:v>-8.2192643837826314</c:v>
                </c:pt>
                <c:pt idx="257">
                  <c:v>-7.5260196994808668</c:v>
                </c:pt>
                <c:pt idx="258">
                  <c:v>-2.664815808410371</c:v>
                </c:pt>
                <c:pt idx="259">
                  <c:v>-3.4374053123072978</c:v>
                </c:pt>
                <c:pt idx="260">
                  <c:v>-12.628749297384516</c:v>
                </c:pt>
                <c:pt idx="261">
                  <c:v>-11.866248611111173</c:v>
                </c:pt>
                <c:pt idx="262">
                  <c:v>-3.8820420516273058</c:v>
                </c:pt>
                <c:pt idx="263">
                  <c:v>-11.989631026616456</c:v>
                </c:pt>
                <c:pt idx="264">
                  <c:v>-14.66622400280318</c:v>
                </c:pt>
                <c:pt idx="265">
                  <c:v>-9.3808217839409309</c:v>
                </c:pt>
                <c:pt idx="266">
                  <c:v>-2.4058112796127302</c:v>
                </c:pt>
                <c:pt idx="267">
                  <c:v>-2.287980762964025</c:v>
                </c:pt>
                <c:pt idx="268">
                  <c:v>-2.1916149493439065</c:v>
                </c:pt>
                <c:pt idx="269">
                  <c:v>-2.2620729295963491</c:v>
                </c:pt>
                <c:pt idx="270">
                  <c:v>-12.058893689053569</c:v>
                </c:pt>
                <c:pt idx="271">
                  <c:v>-12.941536738415412</c:v>
                </c:pt>
                <c:pt idx="272">
                  <c:v>-14.162181497465591</c:v>
                </c:pt>
                <c:pt idx="273">
                  <c:v>-12.036173612553485</c:v>
                </c:pt>
                <c:pt idx="274">
                  <c:v>-10.146356530303908</c:v>
                </c:pt>
                <c:pt idx="275">
                  <c:v>-2.7693870718585836</c:v>
                </c:pt>
                <c:pt idx="276">
                  <c:v>-2.2470261107020533</c:v>
                </c:pt>
                <c:pt idx="277">
                  <c:v>-12.306821202497153</c:v>
                </c:pt>
                <c:pt idx="278">
                  <c:v>-10.813781191217037</c:v>
                </c:pt>
                <c:pt idx="279">
                  <c:v>-11.228818690495881</c:v>
                </c:pt>
                <c:pt idx="280">
                  <c:v>-3.5734668618833263</c:v>
                </c:pt>
                <c:pt idx="281">
                  <c:v>-11.058893689053569</c:v>
                </c:pt>
                <c:pt idx="282">
                  <c:v>-13.910642730469625</c:v>
                </c:pt>
                <c:pt idx="283">
                  <c:v>-2.0443941193584534</c:v>
                </c:pt>
                <c:pt idx="284">
                  <c:v>-11.840253402578229</c:v>
                </c:pt>
                <c:pt idx="285">
                  <c:v>-12.941536738415412</c:v>
                </c:pt>
                <c:pt idx="286">
                  <c:v>-5.8713867853609791</c:v>
                </c:pt>
                <c:pt idx="287">
                  <c:v>2.47176660421909</c:v>
                </c:pt>
                <c:pt idx="288">
                  <c:v>11.416445693671651</c:v>
                </c:pt>
                <c:pt idx="289">
                  <c:v>14.287712379549449</c:v>
                </c:pt>
                <c:pt idx="290">
                  <c:v>3.4010683149728567</c:v>
                </c:pt>
                <c:pt idx="291">
                  <c:v>14.550746785383243</c:v>
                </c:pt>
                <c:pt idx="292">
                  <c:v>2.0223678130284544</c:v>
                </c:pt>
                <c:pt idx="293">
                  <c:v>6.0474889257813196</c:v>
                </c:pt>
                <c:pt idx="294">
                  <c:v>6.6290808370943273</c:v>
                </c:pt>
                <c:pt idx="295">
                  <c:v>2.2975439362604031</c:v>
                </c:pt>
                <c:pt idx="296">
                  <c:v>4.0432120668212992</c:v>
                </c:pt>
                <c:pt idx="297">
                  <c:v>16.067322311124151</c:v>
                </c:pt>
                <c:pt idx="298">
                  <c:v>8.527042524791975</c:v>
                </c:pt>
                <c:pt idx="299">
                  <c:v>11.989631026616456</c:v>
                </c:pt>
                <c:pt idx="300">
                  <c:v>3.2684888359259014</c:v>
                </c:pt>
                <c:pt idx="301">
                  <c:v>2.6263584167330052</c:v>
                </c:pt>
                <c:pt idx="302">
                  <c:v>11.268347054682518</c:v>
                </c:pt>
                <c:pt idx="303">
                  <c:v>3.6402539530945295</c:v>
                </c:pt>
                <c:pt idx="304">
                  <c:v>3.1226192866639555</c:v>
                </c:pt>
                <c:pt idx="305">
                  <c:v>7.4594316186372982</c:v>
                </c:pt>
                <c:pt idx="306">
                  <c:v>2.3854071517117625</c:v>
                </c:pt>
                <c:pt idx="307">
                  <c:v>2.455829381957102</c:v>
                </c:pt>
                <c:pt idx="308">
                  <c:v>17.053247125912424</c:v>
                </c:pt>
                <c:pt idx="309">
                  <c:v>9.5183253076908674</c:v>
                </c:pt>
                <c:pt idx="310">
                  <c:v>9.2288186904958813</c:v>
                </c:pt>
                <c:pt idx="311">
                  <c:v>2.9337984690720353</c:v>
                </c:pt>
                <c:pt idx="312">
                  <c:v>12.673603533168777</c:v>
                </c:pt>
                <c:pt idx="313">
                  <c:v>2.0688091579186514</c:v>
                </c:pt>
                <c:pt idx="314">
                  <c:v>9.2288186904958813</c:v>
                </c:pt>
                <c:pt idx="315">
                  <c:v>7.3808217839409318</c:v>
                </c:pt>
                <c:pt idx="316">
                  <c:v>4.4667017507445204</c:v>
                </c:pt>
                <c:pt idx="317">
                  <c:v>15.358101707440847</c:v>
                </c:pt>
                <c:pt idx="318">
                  <c:v>2.677408749485751</c:v>
                </c:pt>
                <c:pt idx="319">
                  <c:v>9.3808217839409309</c:v>
                </c:pt>
                <c:pt idx="320">
                  <c:v>9.3808217839409309</c:v>
                </c:pt>
                <c:pt idx="321">
                  <c:v>4.2845008161207163</c:v>
                </c:pt>
                <c:pt idx="322">
                  <c:v>2.9971174914668786</c:v>
                </c:pt>
                <c:pt idx="323">
                  <c:v>11.451211111832329</c:v>
                </c:pt>
                <c:pt idx="324">
                  <c:v>7.3219280948873617</c:v>
                </c:pt>
                <c:pt idx="325">
                  <c:v>7.4912520985951403</c:v>
                </c:pt>
                <c:pt idx="326">
                  <c:v>4.4579896444633915</c:v>
                </c:pt>
                <c:pt idx="327">
                  <c:v>15.570646342820949</c:v>
                </c:pt>
                <c:pt idx="328">
                  <c:v>13.628749297384518</c:v>
                </c:pt>
                <c:pt idx="329">
                  <c:v>13.59027514956988</c:v>
                </c:pt>
                <c:pt idx="330">
                  <c:v>9.0277120338052885</c:v>
                </c:pt>
                <c:pt idx="331">
                  <c:v>10.228818690495881</c:v>
                </c:pt>
                <c:pt idx="332">
                  <c:v>16.238802779068504</c:v>
                </c:pt>
                <c:pt idx="333">
                  <c:v>12.362674437230671</c:v>
                </c:pt>
                <c:pt idx="334">
                  <c:v>13.613482540731207</c:v>
                </c:pt>
                <c:pt idx="335">
                  <c:v>17.088180916021816</c:v>
                </c:pt>
                <c:pt idx="336">
                  <c:v>4.5232013273734983</c:v>
                </c:pt>
                <c:pt idx="337">
                  <c:v>13.752380646552893</c:v>
                </c:pt>
                <c:pt idx="338">
                  <c:v>4.1196282720005986</c:v>
                </c:pt>
                <c:pt idx="339">
                  <c:v>11.013089999440444</c:v>
                </c:pt>
                <c:pt idx="340">
                  <c:v>2.7626522378298555</c:v>
                </c:pt>
                <c:pt idx="341">
                  <c:v>8.1739702135002617</c:v>
                </c:pt>
                <c:pt idx="342">
                  <c:v>5.9058604670100294</c:v>
                </c:pt>
                <c:pt idx="343">
                  <c:v>2.4129191767891198</c:v>
                </c:pt>
                <c:pt idx="344">
                  <c:v>12.566688329252266</c:v>
                </c:pt>
                <c:pt idx="345">
                  <c:v>2.834221527910286</c:v>
                </c:pt>
                <c:pt idx="346">
                  <c:v>14.380821783940931</c:v>
                </c:pt>
                <c:pt idx="347">
                  <c:v>12.813781191217037</c:v>
                </c:pt>
                <c:pt idx="348">
                  <c:v>5.8110562511596582</c:v>
                </c:pt>
                <c:pt idx="349">
                  <c:v>5.5369409858582133</c:v>
                </c:pt>
                <c:pt idx="350">
                  <c:v>13.493521916690295</c:v>
                </c:pt>
                <c:pt idx="351">
                  <c:v>12.658806531240696</c:v>
                </c:pt>
                <c:pt idx="352">
                  <c:v>3.4522361172330931</c:v>
                </c:pt>
                <c:pt idx="353">
                  <c:v>14.433933120400493</c:v>
                </c:pt>
                <c:pt idx="354">
                  <c:v>8.466213275171576</c:v>
                </c:pt>
                <c:pt idx="355">
                  <c:v>3.5676845092893212</c:v>
                </c:pt>
                <c:pt idx="356">
                  <c:v>2.8160371651574048</c:v>
                </c:pt>
                <c:pt idx="357">
                  <c:v>14.550746785383243</c:v>
                </c:pt>
                <c:pt idx="358">
                  <c:v>5.95713097290266</c:v>
                </c:pt>
                <c:pt idx="359">
                  <c:v>12.146356530303908</c:v>
                </c:pt>
                <c:pt idx="360">
                  <c:v>13.99553162805614</c:v>
                </c:pt>
                <c:pt idx="361">
                  <c:v>14.628749297384518</c:v>
                </c:pt>
                <c:pt idx="362">
                  <c:v>12.658806531240696</c:v>
                </c:pt>
                <c:pt idx="363">
                  <c:v>3.445076325660227</c:v>
                </c:pt>
                <c:pt idx="364">
                  <c:v>17.68002980232821</c:v>
                </c:pt>
                <c:pt idx="365">
                  <c:v>14.720671786825555</c:v>
                </c:pt>
                <c:pt idx="366">
                  <c:v>9.0588936890535692</c:v>
                </c:pt>
                <c:pt idx="367">
                  <c:v>8.1915962265396836</c:v>
                </c:pt>
                <c:pt idx="368">
                  <c:v>4.9930382064121952</c:v>
                </c:pt>
                <c:pt idx="369">
                  <c:v>3.2055186027720519</c:v>
                </c:pt>
                <c:pt idx="370">
                  <c:v>4.0564911988382644</c:v>
                </c:pt>
                <c:pt idx="371">
                  <c:v>2.2115041051937121</c:v>
                </c:pt>
                <c:pt idx="372">
                  <c:v>14.053247125912428</c:v>
                </c:pt>
                <c:pt idx="373">
                  <c:v>12.916874684181142</c:v>
                </c:pt>
                <c:pt idx="374">
                  <c:v>2.4150374992788435</c:v>
                </c:pt>
                <c:pt idx="375">
                  <c:v>2.4579896444633911</c:v>
                </c:pt>
                <c:pt idx="376">
                  <c:v>4.7086123981169665</c:v>
                </c:pt>
                <c:pt idx="377">
                  <c:v>10.518325307690867</c:v>
                </c:pt>
                <c:pt idx="378">
                  <c:v>11.702749878828293</c:v>
                </c:pt>
                <c:pt idx="379">
                  <c:v>9.965784284662087</c:v>
                </c:pt>
                <c:pt idx="380">
                  <c:v>10.702749878828293</c:v>
                </c:pt>
                <c:pt idx="381">
                  <c:v>2.9211044548282197</c:v>
                </c:pt>
                <c:pt idx="382">
                  <c:v>3.5314649522285313</c:v>
                </c:pt>
                <c:pt idx="383">
                  <c:v>3.4757334309663976</c:v>
                </c:pt>
                <c:pt idx="384">
                  <c:v>11.485158443755667</c:v>
                </c:pt>
                <c:pt idx="385">
                  <c:v>15.446910974398703</c:v>
                </c:pt>
                <c:pt idx="386">
                  <c:v>4.4570291284219925</c:v>
                </c:pt>
                <c:pt idx="387">
                  <c:v>16.83203289577326</c:v>
                </c:pt>
                <c:pt idx="388">
                  <c:v>9.5183253076908674</c:v>
                </c:pt>
                <c:pt idx="389">
                  <c:v>2.7627233415775727</c:v>
                </c:pt>
                <c:pt idx="390">
                  <c:v>11.013089999440444</c:v>
                </c:pt>
                <c:pt idx="391">
                  <c:v>2.6775643011523593</c:v>
                </c:pt>
                <c:pt idx="392">
                  <c:v>2.3756291147206086</c:v>
                </c:pt>
                <c:pt idx="393">
                  <c:v>9.3808217839409309</c:v>
                </c:pt>
                <c:pt idx="394">
                  <c:v>10.702749878828293</c:v>
                </c:pt>
                <c:pt idx="395">
                  <c:v>12.103287808412023</c:v>
                </c:pt>
                <c:pt idx="396">
                  <c:v>4.1405554636267379</c:v>
                </c:pt>
                <c:pt idx="397">
                  <c:v>4.0124805824245513</c:v>
                </c:pt>
                <c:pt idx="398">
                  <c:v>14.702749878828294</c:v>
                </c:pt>
                <c:pt idx="399">
                  <c:v>11.582455645110581</c:v>
                </c:pt>
                <c:pt idx="400">
                  <c:v>15.720671786825555</c:v>
                </c:pt>
                <c:pt idx="401">
                  <c:v>13.114176124554758</c:v>
                </c:pt>
                <c:pt idx="402">
                  <c:v>3.1154772174199366</c:v>
                </c:pt>
                <c:pt idx="403">
                  <c:v>14.476746203939467</c:v>
                </c:pt>
                <c:pt idx="404">
                  <c:v>2.1150278497038317</c:v>
                </c:pt>
                <c:pt idx="405">
                  <c:v>2.4585302158957654</c:v>
                </c:pt>
                <c:pt idx="406">
                  <c:v>14.282895363251676</c:v>
                </c:pt>
                <c:pt idx="407">
                  <c:v>4.0850603510350352</c:v>
                </c:pt>
                <c:pt idx="408">
                  <c:v>8.8662486111111729</c:v>
                </c:pt>
                <c:pt idx="409">
                  <c:v>10.866248611111173</c:v>
                </c:pt>
                <c:pt idx="410">
                  <c:v>10.702749878828293</c:v>
                </c:pt>
                <c:pt idx="411">
                  <c:v>12.68825030913318</c:v>
                </c:pt>
                <c:pt idx="412">
                  <c:v>13.092316690591021</c:v>
                </c:pt>
                <c:pt idx="413">
                  <c:v>13.058893689053569</c:v>
                </c:pt>
                <c:pt idx="414">
                  <c:v>9.8662486111111729</c:v>
                </c:pt>
                <c:pt idx="415">
                  <c:v>5.1113611089477038</c:v>
                </c:pt>
                <c:pt idx="416">
                  <c:v>15.888616424139627</c:v>
                </c:pt>
                <c:pt idx="417">
                  <c:v>3.6613133868512708</c:v>
                </c:pt>
                <c:pt idx="418">
                  <c:v>2.9434164716336331</c:v>
                </c:pt>
                <c:pt idx="419">
                  <c:v>3.5379650211839868</c:v>
                </c:pt>
                <c:pt idx="420">
                  <c:v>2.2331188279295064</c:v>
                </c:pt>
                <c:pt idx="421">
                  <c:v>2.2331188279295064</c:v>
                </c:pt>
                <c:pt idx="422">
                  <c:v>11.344295907915818</c:v>
                </c:pt>
                <c:pt idx="423">
                  <c:v>7.4374053123072983</c:v>
                </c:pt>
                <c:pt idx="424">
                  <c:v>3.1695453947986567</c:v>
                </c:pt>
                <c:pt idx="425">
                  <c:v>3.9985210710740868</c:v>
                </c:pt>
                <c:pt idx="426">
                  <c:v>5.4648860487294053</c:v>
                </c:pt>
                <c:pt idx="427">
                  <c:v>9.75933340719466</c:v>
                </c:pt>
                <c:pt idx="428">
                  <c:v>15.425215903299385</c:v>
                </c:pt>
                <c:pt idx="429">
                  <c:v>4.0407918826782581</c:v>
                </c:pt>
                <c:pt idx="430">
                  <c:v>15.790212720078634</c:v>
                </c:pt>
                <c:pt idx="431">
                  <c:v>15.99553162805614</c:v>
                </c:pt>
                <c:pt idx="432">
                  <c:v>14.119589620741124</c:v>
                </c:pt>
                <c:pt idx="433">
                  <c:v>14.367232719192977</c:v>
                </c:pt>
                <c:pt idx="434">
                  <c:v>8.3808217839409309</c:v>
                </c:pt>
                <c:pt idx="435">
                  <c:v>2.0655883416275769</c:v>
                </c:pt>
                <c:pt idx="436">
                  <c:v>10.228818690495881</c:v>
                </c:pt>
                <c:pt idx="437">
                  <c:v>11.702749878828293</c:v>
                </c:pt>
                <c:pt idx="438">
                  <c:v>11.702749878828293</c:v>
                </c:pt>
                <c:pt idx="439">
                  <c:v>3.640253953094529</c:v>
                </c:pt>
                <c:pt idx="440">
                  <c:v>13.287712379549451</c:v>
                </c:pt>
                <c:pt idx="441">
                  <c:v>1.1374004777843261</c:v>
                </c:pt>
                <c:pt idx="442">
                  <c:v>1.8864731614642269</c:v>
                </c:pt>
                <c:pt idx="443">
                  <c:v>0.26918663281538896</c:v>
                </c:pt>
                <c:pt idx="444">
                  <c:v>-7.0624959257337645</c:v>
                </c:pt>
                <c:pt idx="445">
                  <c:v>2.0916304754655686</c:v>
                </c:pt>
                <c:pt idx="446">
                  <c:v>1.7655347463629774</c:v>
                </c:pt>
                <c:pt idx="447">
                  <c:v>13.773139206719692</c:v>
                </c:pt>
                <c:pt idx="448">
                  <c:v>0.3804802772424753</c:v>
                </c:pt>
                <c:pt idx="449">
                  <c:v>-14.425215903299385</c:v>
                </c:pt>
                <c:pt idx="450">
                  <c:v>9.9662651028771325</c:v>
                </c:pt>
                <c:pt idx="451">
                  <c:v>8.0624959257337636</c:v>
                </c:pt>
                <c:pt idx="452">
                  <c:v>-0.30485458152842027</c:v>
                </c:pt>
                <c:pt idx="453">
                  <c:v>8.8683081332894673</c:v>
                </c:pt>
                <c:pt idx="454">
                  <c:v>11.644156719937438</c:v>
                </c:pt>
                <c:pt idx="455">
                  <c:v>12.965904504239749</c:v>
                </c:pt>
                <c:pt idx="456">
                  <c:v>-9.0597950917951025</c:v>
                </c:pt>
                <c:pt idx="457">
                  <c:v>-0.44186844999293234</c:v>
                </c:pt>
                <c:pt idx="458">
                  <c:v>-1.3810901673555063</c:v>
                </c:pt>
                <c:pt idx="459">
                  <c:v>-0.99879925499444877</c:v>
                </c:pt>
                <c:pt idx="460">
                  <c:v>-2</c:v>
                </c:pt>
                <c:pt idx="461">
                  <c:v>-0.26149224102538854</c:v>
                </c:pt>
                <c:pt idx="462">
                  <c:v>11.814048332230835</c:v>
                </c:pt>
                <c:pt idx="463">
                  <c:v>-7.0660891904577721</c:v>
                </c:pt>
                <c:pt idx="464">
                  <c:v>-9.5189809291704002</c:v>
                </c:pt>
                <c:pt idx="465">
                  <c:v>-9.2304207950923818</c:v>
                </c:pt>
                <c:pt idx="466">
                  <c:v>-1.2219999847367107</c:v>
                </c:pt>
                <c:pt idx="467">
                  <c:v>8.0624959257337636</c:v>
                </c:pt>
                <c:pt idx="468">
                  <c:v>-10.814315423787811</c:v>
                </c:pt>
                <c:pt idx="469">
                  <c:v>-14.135762718264584</c:v>
                </c:pt>
                <c:pt idx="470">
                  <c:v>-3.7725895038969273</c:v>
                </c:pt>
                <c:pt idx="471">
                  <c:v>-10.059795091795101</c:v>
                </c:pt>
                <c:pt idx="472">
                  <c:v>2.8744691179161412</c:v>
                </c:pt>
                <c:pt idx="473">
                  <c:v>-8.3837042924740537</c:v>
                </c:pt>
                <c:pt idx="474">
                  <c:v>10.451554569765362</c:v>
                </c:pt>
                <c:pt idx="475">
                  <c:v>7.3837042924740528</c:v>
                </c:pt>
                <c:pt idx="476">
                  <c:v>2.0650742743166286</c:v>
                </c:pt>
                <c:pt idx="477">
                  <c:v>1.6138530732246792</c:v>
                </c:pt>
                <c:pt idx="478">
                  <c:v>5.7548875021634682</c:v>
                </c:pt>
                <c:pt idx="479">
                  <c:v>0.92961067210860204</c:v>
                </c:pt>
                <c:pt idx="480">
                  <c:v>-0.29373120305671052</c:v>
                </c:pt>
                <c:pt idx="481">
                  <c:v>13.407666097055019</c:v>
                </c:pt>
                <c:pt idx="482">
                  <c:v>5.474296459443203E-2</c:v>
                </c:pt>
                <c:pt idx="483">
                  <c:v>12.673677138180956</c:v>
                </c:pt>
                <c:pt idx="484">
                  <c:v>7.594885323329871E-2</c:v>
                </c:pt>
                <c:pt idx="485">
                  <c:v>-0.25014218631241447</c:v>
                </c:pt>
                <c:pt idx="486">
                  <c:v>-12.673677138180954</c:v>
                </c:pt>
                <c:pt idx="487">
                  <c:v>-7.0660891904577721</c:v>
                </c:pt>
                <c:pt idx="488">
                  <c:v>-11.673897930688602</c:v>
                </c:pt>
                <c:pt idx="489">
                  <c:v>1.310523331615113</c:v>
                </c:pt>
                <c:pt idx="490">
                  <c:v>0.96008177091681657</c:v>
                </c:pt>
                <c:pt idx="491">
                  <c:v>-8.5961897561444101</c:v>
                </c:pt>
                <c:pt idx="492">
                  <c:v>0.14404636961670686</c:v>
                </c:pt>
                <c:pt idx="493">
                  <c:v>0.51937415909357965</c:v>
                </c:pt>
                <c:pt idx="494">
                  <c:v>0.1689290089685884</c:v>
                </c:pt>
                <c:pt idx="495">
                  <c:v>-11.344665782303407</c:v>
                </c:pt>
                <c:pt idx="496">
                  <c:v>16.711747622866486</c:v>
                </c:pt>
                <c:pt idx="497">
                  <c:v>6.4429434958487288</c:v>
                </c:pt>
                <c:pt idx="498">
                  <c:v>-0.92114457928876015</c:v>
                </c:pt>
                <c:pt idx="499">
                  <c:v>-4.1361180573010046</c:v>
                </c:pt>
                <c:pt idx="500">
                  <c:v>0.15955705287249192</c:v>
                </c:pt>
                <c:pt idx="501">
                  <c:v>9.0037521348611076</c:v>
                </c:pt>
                <c:pt idx="502">
                  <c:v>8.6450579349844769</c:v>
                </c:pt>
                <c:pt idx="503">
                  <c:v>9.5196362528432132</c:v>
                </c:pt>
                <c:pt idx="504">
                  <c:v>-13.070176861805599</c:v>
                </c:pt>
                <c:pt idx="505">
                  <c:v>-2.6520766965796936</c:v>
                </c:pt>
                <c:pt idx="506">
                  <c:v>13.380911949563341</c:v>
                </c:pt>
                <c:pt idx="507">
                  <c:v>-15.684620793964996</c:v>
                </c:pt>
                <c:pt idx="508">
                  <c:v>-0.13657305287544422</c:v>
                </c:pt>
                <c:pt idx="509">
                  <c:v>-0.28950661719498483</c:v>
                </c:pt>
                <c:pt idx="510">
                  <c:v>-5.1349534987100567</c:v>
                </c:pt>
                <c:pt idx="511">
                  <c:v>11.731319031025064</c:v>
                </c:pt>
                <c:pt idx="512">
                  <c:v>8.3822637581148367</c:v>
                </c:pt>
                <c:pt idx="513">
                  <c:v>-0.48542682717024171</c:v>
                </c:pt>
                <c:pt idx="514">
                  <c:v>-0.48398485299633554</c:v>
                </c:pt>
                <c:pt idx="515">
                  <c:v>-4.4248869417138806E-2</c:v>
                </c:pt>
                <c:pt idx="516">
                  <c:v>3.7440501232969128</c:v>
                </c:pt>
                <c:pt idx="517">
                  <c:v>0.28141293514864857</c:v>
                </c:pt>
                <c:pt idx="518">
                  <c:v>7.4182964893595944</c:v>
                </c:pt>
                <c:pt idx="519">
                  <c:v>0.31527002039305968</c:v>
                </c:pt>
                <c:pt idx="520">
                  <c:v>-3.8814866516348192</c:v>
                </c:pt>
                <c:pt idx="521">
                  <c:v>-2.5932669131095509</c:v>
                </c:pt>
                <c:pt idx="522">
                  <c:v>0.99284020842713405</c:v>
                </c:pt>
                <c:pt idx="523">
                  <c:v>7.0660891904577738</c:v>
                </c:pt>
                <c:pt idx="524">
                  <c:v>-4.7725895038969268</c:v>
                </c:pt>
                <c:pt idx="525">
                  <c:v>-9.0606959316875546</c:v>
                </c:pt>
                <c:pt idx="526">
                  <c:v>-1.9659595254769382</c:v>
                </c:pt>
                <c:pt idx="527">
                  <c:v>0.25276607037996696</c:v>
                </c:pt>
                <c:pt idx="528">
                  <c:v>-2.7455174570310117</c:v>
                </c:pt>
                <c:pt idx="529">
                  <c:v>-8.314123530024603E-2</c:v>
                </c:pt>
                <c:pt idx="530">
                  <c:v>-0.4238077089065761</c:v>
                </c:pt>
                <c:pt idx="531">
                  <c:v>9.0606959316875546</c:v>
                </c:pt>
                <c:pt idx="532">
                  <c:v>0</c:v>
                </c:pt>
                <c:pt idx="533">
                  <c:v>-0.59191526136292316</c:v>
                </c:pt>
                <c:pt idx="534">
                  <c:v>-1.5730096979593908</c:v>
                </c:pt>
                <c:pt idx="535">
                  <c:v>8.1300102101848223E-2</c:v>
                </c:pt>
                <c:pt idx="536">
                  <c:v>9.0140274153206539E-4</c:v>
                </c:pt>
                <c:pt idx="537">
                  <c:v>0.53841991478412554</c:v>
                </c:pt>
                <c:pt idx="538">
                  <c:v>-9.5831704787495961E-2</c:v>
                </c:pt>
                <c:pt idx="539">
                  <c:v>-0.7436602467402148</c:v>
                </c:pt>
                <c:pt idx="540">
                  <c:v>-10.147204924942228</c:v>
                </c:pt>
                <c:pt idx="541">
                  <c:v>1.2305924862736166</c:v>
                </c:pt>
                <c:pt idx="542">
                  <c:v>-6.0732489820306386</c:v>
                </c:pt>
                <c:pt idx="543">
                  <c:v>-0.59392336829277803</c:v>
                </c:pt>
                <c:pt idx="544">
                  <c:v>-12.135709286104401</c:v>
                </c:pt>
                <c:pt idx="545">
                  <c:v>0.31718239622413213</c:v>
                </c:pt>
                <c:pt idx="546">
                  <c:v>11.94178124227853</c:v>
                </c:pt>
                <c:pt idx="547">
                  <c:v>-10.866763767353351</c:v>
                </c:pt>
                <c:pt idx="548">
                  <c:v>0.73744561248402329</c:v>
                </c:pt>
                <c:pt idx="549">
                  <c:v>-0.55799545312088694</c:v>
                </c:pt>
                <c:pt idx="550">
                  <c:v>-4.8488067960522248E-2</c:v>
                </c:pt>
                <c:pt idx="551">
                  <c:v>-9.46368741380752E-2</c:v>
                </c:pt>
                <c:pt idx="552">
                  <c:v>-0.79916035577355016</c:v>
                </c:pt>
                <c:pt idx="553">
                  <c:v>13.287808556012996</c:v>
                </c:pt>
                <c:pt idx="554">
                  <c:v>0.43440282414577491</c:v>
                </c:pt>
                <c:pt idx="555">
                  <c:v>-7.35349281627638</c:v>
                </c:pt>
                <c:pt idx="556">
                  <c:v>-0.34792330342030708</c:v>
                </c:pt>
                <c:pt idx="557">
                  <c:v>-14.024706827327938</c:v>
                </c:pt>
                <c:pt idx="558">
                  <c:v>-8.0082990726243713E-4</c:v>
                </c:pt>
                <c:pt idx="559">
                  <c:v>-0.92926721417556934</c:v>
                </c:pt>
                <c:pt idx="560">
                  <c:v>-1.1058058651145337</c:v>
                </c:pt>
                <c:pt idx="561">
                  <c:v>0.10309349296410343</c:v>
                </c:pt>
                <c:pt idx="562">
                  <c:v>-3.7940297576790232</c:v>
                </c:pt>
                <c:pt idx="563">
                  <c:v>-11.485326189240524</c:v>
                </c:pt>
                <c:pt idx="564">
                  <c:v>-0.27207954543680085</c:v>
                </c:pt>
                <c:pt idx="565">
                  <c:v>8.0624959257337636</c:v>
                </c:pt>
                <c:pt idx="566">
                  <c:v>-12.325867580575419</c:v>
                </c:pt>
                <c:pt idx="567">
                  <c:v>-9.2304207950923818</c:v>
                </c:pt>
                <c:pt idx="568">
                  <c:v>1.9306541945354123</c:v>
                </c:pt>
                <c:pt idx="569">
                  <c:v>-0.60572106088795363</c:v>
                </c:pt>
                <c:pt idx="570">
                  <c:v>0.18220333122074905</c:v>
                </c:pt>
                <c:pt idx="571">
                  <c:v>13.542749764499163</c:v>
                </c:pt>
                <c:pt idx="572">
                  <c:v>8.1309994895339877</c:v>
                </c:pt>
                <c:pt idx="573">
                  <c:v>11.059119092544519</c:v>
                </c:pt>
                <c:pt idx="574">
                  <c:v>15.027560482248777</c:v>
                </c:pt>
                <c:pt idx="575">
                  <c:v>12.248915863856213</c:v>
                </c:pt>
                <c:pt idx="576">
                  <c:v>-13.709981267722478</c:v>
                </c:pt>
                <c:pt idx="577">
                  <c:v>9.2304207950923818</c:v>
                </c:pt>
                <c:pt idx="578">
                  <c:v>12.287808556012996</c:v>
                </c:pt>
                <c:pt idx="579">
                  <c:v>2.9272014498447354</c:v>
                </c:pt>
                <c:pt idx="580">
                  <c:v>9.0597950917951025</c:v>
                </c:pt>
                <c:pt idx="581">
                  <c:v>4.7725895038969277</c:v>
                </c:pt>
                <c:pt idx="582">
                  <c:v>0.80735492205760406</c:v>
                </c:pt>
                <c:pt idx="583">
                  <c:v>-5.3457748368417297</c:v>
                </c:pt>
                <c:pt idx="584">
                  <c:v>-0.54151728979497882</c:v>
                </c:pt>
                <c:pt idx="585">
                  <c:v>-10.725934248076557</c:v>
                </c:pt>
                <c:pt idx="586">
                  <c:v>13.526539992658154</c:v>
                </c:pt>
                <c:pt idx="587">
                  <c:v>-18.272607005784799</c:v>
                </c:pt>
                <c:pt idx="588">
                  <c:v>-13.036230861220817</c:v>
                </c:pt>
                <c:pt idx="589">
                  <c:v>11.344665782303407</c:v>
                </c:pt>
                <c:pt idx="590">
                  <c:v>-6.6486571760385464</c:v>
                </c:pt>
                <c:pt idx="591">
                  <c:v>7.0660891904577721</c:v>
                </c:pt>
                <c:pt idx="592">
                  <c:v>-12.43402002712266</c:v>
                </c:pt>
                <c:pt idx="593">
                  <c:v>-0.99934437852046476</c:v>
                </c:pt>
                <c:pt idx="594">
                  <c:v>-9.2628586176436295E-2</c:v>
                </c:pt>
                <c:pt idx="595">
                  <c:v>-0.52299119271852312</c:v>
                </c:pt>
                <c:pt idx="596">
                  <c:v>-0.90556917118957869</c:v>
                </c:pt>
                <c:pt idx="597">
                  <c:v>12.866313015702193</c:v>
                </c:pt>
                <c:pt idx="598">
                  <c:v>2.9874469496569152</c:v>
                </c:pt>
                <c:pt idx="599">
                  <c:v>-9.3815429511845849</c:v>
                </c:pt>
                <c:pt idx="600">
                  <c:v>-15.79022120649509</c:v>
                </c:pt>
                <c:pt idx="601">
                  <c:v>-0.25383415441030749</c:v>
                </c:pt>
                <c:pt idx="602">
                  <c:v>0.11929892837234443</c:v>
                </c:pt>
                <c:pt idx="603">
                  <c:v>-0.73230421679634305</c:v>
                </c:pt>
                <c:pt idx="604">
                  <c:v>-8.6462586799900301</c:v>
                </c:pt>
                <c:pt idx="605">
                  <c:v>8.0624959257337636</c:v>
                </c:pt>
                <c:pt idx="606">
                  <c:v>8.0624959257337636</c:v>
                </c:pt>
                <c:pt idx="607">
                  <c:v>-7.0660891904577721</c:v>
                </c:pt>
                <c:pt idx="608">
                  <c:v>8.0624959257337636</c:v>
                </c:pt>
                <c:pt idx="609">
                  <c:v>-1.4150374992788437</c:v>
                </c:pt>
                <c:pt idx="610">
                  <c:v>11.013555309891467</c:v>
                </c:pt>
                <c:pt idx="611">
                  <c:v>-10.583082767502933</c:v>
                </c:pt>
                <c:pt idx="612">
                  <c:v>-10.45189794595189</c:v>
                </c:pt>
                <c:pt idx="613">
                  <c:v>-0.21412480535284734</c:v>
                </c:pt>
                <c:pt idx="614">
                  <c:v>12.362857045298872</c:v>
                </c:pt>
                <c:pt idx="615">
                  <c:v>-0.41503749927884381</c:v>
                </c:pt>
                <c:pt idx="616">
                  <c:v>-11.344665782303407</c:v>
                </c:pt>
                <c:pt idx="617">
                  <c:v>-0.4090313694694106</c:v>
                </c:pt>
                <c:pt idx="618">
                  <c:v>-5.9228321394775394</c:v>
                </c:pt>
                <c:pt idx="619">
                  <c:v>-14.840269796746908</c:v>
                </c:pt>
                <c:pt idx="620">
                  <c:v>0.98578614078029914</c:v>
                </c:pt>
                <c:pt idx="621">
                  <c:v>-9.229619965185119</c:v>
                </c:pt>
                <c:pt idx="622">
                  <c:v>1.8579809951275719</c:v>
                </c:pt>
                <c:pt idx="623">
                  <c:v>-0.53970820798121211</c:v>
                </c:pt>
                <c:pt idx="624">
                  <c:v>12.840318978135199</c:v>
                </c:pt>
                <c:pt idx="625">
                  <c:v>-10.381182412624446</c:v>
                </c:pt>
                <c:pt idx="626">
                  <c:v>-2.8744691179161412</c:v>
                </c:pt>
                <c:pt idx="627">
                  <c:v>3.0412289967676154</c:v>
                </c:pt>
                <c:pt idx="628">
                  <c:v>11.759333407194662</c:v>
                </c:pt>
                <c:pt idx="629">
                  <c:v>-16.039047550731329</c:v>
                </c:pt>
                <c:pt idx="630">
                  <c:v>-2.0818508890629435</c:v>
                </c:pt>
                <c:pt idx="631">
                  <c:v>9.1147888058195431E-2</c:v>
                </c:pt>
                <c:pt idx="632">
                  <c:v>0.52606881166758779</c:v>
                </c:pt>
                <c:pt idx="633">
                  <c:v>12.059006395201113</c:v>
                </c:pt>
                <c:pt idx="634">
                  <c:v>-1.4778783728490756</c:v>
                </c:pt>
                <c:pt idx="635">
                  <c:v>-1.2824531450564538</c:v>
                </c:pt>
                <c:pt idx="636">
                  <c:v>3.872148596681336</c:v>
                </c:pt>
                <c:pt idx="637">
                  <c:v>-0.28214322878149833</c:v>
                </c:pt>
                <c:pt idx="638">
                  <c:v>8.6438561897747253</c:v>
                </c:pt>
                <c:pt idx="639">
                  <c:v>-0.31315788525963018</c:v>
                </c:pt>
                <c:pt idx="640">
                  <c:v>1.1254762583388589</c:v>
                </c:pt>
                <c:pt idx="641">
                  <c:v>-13.268395793556557</c:v>
                </c:pt>
                <c:pt idx="642">
                  <c:v>-1.5411462684286668</c:v>
                </c:pt>
                <c:pt idx="643">
                  <c:v>11.229219383469125</c:v>
                </c:pt>
                <c:pt idx="644">
                  <c:v>-0.40469555505738486</c:v>
                </c:pt>
                <c:pt idx="645">
                  <c:v>-0.5739913829001525</c:v>
                </c:pt>
                <c:pt idx="646">
                  <c:v>-9.7297201354915042E-2</c:v>
                </c:pt>
                <c:pt idx="647">
                  <c:v>-0.3016240512624247</c:v>
                </c:pt>
                <c:pt idx="648">
                  <c:v>-8.8672787397096631</c:v>
                </c:pt>
                <c:pt idx="649">
                  <c:v>0.19161494934390677</c:v>
                </c:pt>
                <c:pt idx="650">
                  <c:v>12.485242318936114</c:v>
                </c:pt>
                <c:pt idx="651">
                  <c:v>-0.17260310698375328</c:v>
                </c:pt>
                <c:pt idx="652">
                  <c:v>-0.70401517236491951</c:v>
                </c:pt>
                <c:pt idx="653">
                  <c:v>15.738382585453175</c:v>
                </c:pt>
                <c:pt idx="654">
                  <c:v>-0.27897594970281547</c:v>
                </c:pt>
                <c:pt idx="655">
                  <c:v>-9.3815429511845849</c:v>
                </c:pt>
                <c:pt idx="656">
                  <c:v>-2.7480736422106852E-2</c:v>
                </c:pt>
                <c:pt idx="657">
                  <c:v>-1.8315554451123188</c:v>
                </c:pt>
                <c:pt idx="658">
                  <c:v>-4.3692338096657197</c:v>
                </c:pt>
                <c:pt idx="659">
                  <c:v>11.188588845707349</c:v>
                </c:pt>
                <c:pt idx="660">
                  <c:v>-12.827144190984283</c:v>
                </c:pt>
                <c:pt idx="661">
                  <c:v>-2.3876536661394017</c:v>
                </c:pt>
                <c:pt idx="662">
                  <c:v>-5.2094533656289501</c:v>
                </c:pt>
                <c:pt idx="663">
                  <c:v>2.9894857782560642</c:v>
                </c:pt>
                <c:pt idx="664">
                  <c:v>-0.81139043529276067</c:v>
                </c:pt>
                <c:pt idx="665">
                  <c:v>-4.4394119358453561E-2</c:v>
                </c:pt>
                <c:pt idx="666">
                  <c:v>-1.4477795402523732</c:v>
                </c:pt>
                <c:pt idx="667">
                  <c:v>-1.6224470667433424</c:v>
                </c:pt>
                <c:pt idx="668">
                  <c:v>-11.451211111832329</c:v>
                </c:pt>
                <c:pt idx="669">
                  <c:v>13.353514437945197</c:v>
                </c:pt>
                <c:pt idx="670">
                  <c:v>0.95062631857730906</c:v>
                </c:pt>
                <c:pt idx="671">
                  <c:v>10.866763767353351</c:v>
                </c:pt>
                <c:pt idx="672">
                  <c:v>12.75933340719466</c:v>
                </c:pt>
                <c:pt idx="673">
                  <c:v>-0.7960869992712124</c:v>
                </c:pt>
                <c:pt idx="674">
                  <c:v>-1.6017132519074588E-16</c:v>
                </c:pt>
                <c:pt idx="675">
                  <c:v>-11.840515686924171</c:v>
                </c:pt>
                <c:pt idx="676">
                  <c:v>-9.2304207950923818</c:v>
                </c:pt>
                <c:pt idx="677">
                  <c:v>-4.278206717458044</c:v>
                </c:pt>
                <c:pt idx="678">
                  <c:v>-1.3422361909971299</c:v>
                </c:pt>
                <c:pt idx="679">
                  <c:v>0.9411063109464316</c:v>
                </c:pt>
                <c:pt idx="680">
                  <c:v>1.3219280948873622</c:v>
                </c:pt>
                <c:pt idx="681">
                  <c:v>-0.10006695510392213</c:v>
                </c:pt>
                <c:pt idx="682">
                  <c:v>1.0874628412503395</c:v>
                </c:pt>
                <c:pt idx="683">
                  <c:v>-5.0373522515119146E-2</c:v>
                </c:pt>
                <c:pt idx="684">
                  <c:v>-0.16046467219324625</c:v>
                </c:pt>
                <c:pt idx="685">
                  <c:v>-0.37036844994511525</c:v>
                </c:pt>
                <c:pt idx="686">
                  <c:v>-1.4576293760033119</c:v>
                </c:pt>
                <c:pt idx="687">
                  <c:v>0.22230657984409002</c:v>
                </c:pt>
                <c:pt idx="688">
                  <c:v>-8.5359904786546689E-2</c:v>
                </c:pt>
                <c:pt idx="689">
                  <c:v>-0.32192809488736229</c:v>
                </c:pt>
                <c:pt idx="690">
                  <c:v>0.10962449117449793</c:v>
                </c:pt>
                <c:pt idx="691">
                  <c:v>-0.92515937005204663</c:v>
                </c:pt>
                <c:pt idx="692">
                  <c:v>-0.53605290024020991</c:v>
                </c:pt>
                <c:pt idx="693">
                  <c:v>-6.5248810802954864</c:v>
                </c:pt>
                <c:pt idx="694">
                  <c:v>0</c:v>
                </c:pt>
                <c:pt idx="695">
                  <c:v>-8.5729874025883973E-2</c:v>
                </c:pt>
                <c:pt idx="696">
                  <c:v>-4.1326577437256233</c:v>
                </c:pt>
                <c:pt idx="697">
                  <c:v>-5.0983928718804916E-2</c:v>
                </c:pt>
                <c:pt idx="698">
                  <c:v>0.41383575406909096</c:v>
                </c:pt>
                <c:pt idx="699">
                  <c:v>11.059119092544519</c:v>
                </c:pt>
                <c:pt idx="700">
                  <c:v>-1.1422938824651216</c:v>
                </c:pt>
                <c:pt idx="701">
                  <c:v>11.008428622070582</c:v>
                </c:pt>
                <c:pt idx="702">
                  <c:v>-0.77760757866355223</c:v>
                </c:pt>
                <c:pt idx="703">
                  <c:v>-0.73456310395090163</c:v>
                </c:pt>
                <c:pt idx="704">
                  <c:v>8.0606959316875546</c:v>
                </c:pt>
                <c:pt idx="705">
                  <c:v>-0.69187770463766807</c:v>
                </c:pt>
                <c:pt idx="706">
                  <c:v>-0.59304917249985678</c:v>
                </c:pt>
                <c:pt idx="707">
                  <c:v>-0.93182849735842088</c:v>
                </c:pt>
                <c:pt idx="708">
                  <c:v>-5.9258598321751084</c:v>
                </c:pt>
                <c:pt idx="709">
                  <c:v>5.08746284125034</c:v>
                </c:pt>
                <c:pt idx="710">
                  <c:v>-0.42884329880387401</c:v>
                </c:pt>
                <c:pt idx="711">
                  <c:v>-0.48542682717024194</c:v>
                </c:pt>
                <c:pt idx="712">
                  <c:v>-0.16406276240965276</c:v>
                </c:pt>
                <c:pt idx="713">
                  <c:v>-4.6297894069557781</c:v>
                </c:pt>
                <c:pt idx="714">
                  <c:v>5.7584006842636495E-2</c:v>
                </c:pt>
                <c:pt idx="715">
                  <c:v>2.6967047600269359E-2</c:v>
                </c:pt>
                <c:pt idx="716">
                  <c:v>6.6190279694466503E-2</c:v>
                </c:pt>
                <c:pt idx="717">
                  <c:v>0.26437707232520391</c:v>
                </c:pt>
                <c:pt idx="718">
                  <c:v>0.47836343464767317</c:v>
                </c:pt>
                <c:pt idx="719">
                  <c:v>-4.9071548012755679</c:v>
                </c:pt>
                <c:pt idx="720">
                  <c:v>-3.8073549220576046</c:v>
                </c:pt>
                <c:pt idx="721">
                  <c:v>8.0624959257337636</c:v>
                </c:pt>
                <c:pt idx="722">
                  <c:v>-5.6583528366367597E-2</c:v>
                </c:pt>
                <c:pt idx="723">
                  <c:v>3.8073549220576037</c:v>
                </c:pt>
                <c:pt idx="724">
                  <c:v>13.047578375825733</c:v>
                </c:pt>
                <c:pt idx="725">
                  <c:v>-8.8683081332894673</c:v>
                </c:pt>
                <c:pt idx="726">
                  <c:v>-2.5077946401986964</c:v>
                </c:pt>
                <c:pt idx="727">
                  <c:v>12.745394216236786</c:v>
                </c:pt>
                <c:pt idx="728">
                  <c:v>-0.46948528330122002</c:v>
                </c:pt>
                <c:pt idx="729">
                  <c:v>-0.16272950003810865</c:v>
                </c:pt>
                <c:pt idx="730">
                  <c:v>-0.10909285722188194</c:v>
                </c:pt>
                <c:pt idx="731">
                  <c:v>-7.4638800892755874E-2</c:v>
                </c:pt>
                <c:pt idx="732">
                  <c:v>-2.1826362453178608E-2</c:v>
                </c:pt>
                <c:pt idx="733">
                  <c:v>2.643177114666452</c:v>
                </c:pt>
                <c:pt idx="734">
                  <c:v>1.0550413635579621</c:v>
                </c:pt>
                <c:pt idx="735">
                  <c:v>-4.7854497525714086</c:v>
                </c:pt>
                <c:pt idx="736">
                  <c:v>11.840384550711667</c:v>
                </c:pt>
                <c:pt idx="737">
                  <c:v>-0.66626260282300453</c:v>
                </c:pt>
                <c:pt idx="738">
                  <c:v>1.6192556782750338</c:v>
                </c:pt>
                <c:pt idx="739">
                  <c:v>-0.21759143507262679</c:v>
                </c:pt>
                <c:pt idx="740">
                  <c:v>-9.0606959316875546</c:v>
                </c:pt>
                <c:pt idx="741">
                  <c:v>7.0660891904577738</c:v>
                </c:pt>
                <c:pt idx="742">
                  <c:v>0.1926450779423961</c:v>
                </c:pt>
                <c:pt idx="743">
                  <c:v>0.18144687133753218</c:v>
                </c:pt>
                <c:pt idx="744">
                  <c:v>-0.99909878495296045</c:v>
                </c:pt>
                <c:pt idx="745">
                  <c:v>-0.38589115361932741</c:v>
                </c:pt>
                <c:pt idx="746">
                  <c:v>11.866506212226202</c:v>
                </c:pt>
                <c:pt idx="747">
                  <c:v>-1.2954558835261711</c:v>
                </c:pt>
                <c:pt idx="748">
                  <c:v>-0.94228450214371262</c:v>
                </c:pt>
                <c:pt idx="749">
                  <c:v>0.24035247802425935</c:v>
                </c:pt>
                <c:pt idx="750">
                  <c:v>-0.68891346476006443</c:v>
                </c:pt>
                <c:pt idx="751">
                  <c:v>0.38589115361932758</c:v>
                </c:pt>
                <c:pt idx="752">
                  <c:v>2.8569152196770919E-2</c:v>
                </c:pt>
                <c:pt idx="753">
                  <c:v>3.4836655877916587</c:v>
                </c:pt>
                <c:pt idx="754">
                  <c:v>-0.82166275874148764</c:v>
                </c:pt>
                <c:pt idx="755">
                  <c:v>-0.26848883592590167</c:v>
                </c:pt>
                <c:pt idx="756">
                  <c:v>0.20353339408513163</c:v>
                </c:pt>
                <c:pt idx="757">
                  <c:v>-0.63040547148232329</c:v>
                </c:pt>
                <c:pt idx="758">
                  <c:v>-9.3808217839409309</c:v>
                </c:pt>
                <c:pt idx="759">
                  <c:v>11.840515686924171</c:v>
                </c:pt>
                <c:pt idx="760">
                  <c:v>-3.3541256956304286</c:v>
                </c:pt>
                <c:pt idx="761">
                  <c:v>-5.6902391234477247E-2</c:v>
                </c:pt>
                <c:pt idx="762">
                  <c:v>-0.87101102840693556</c:v>
                </c:pt>
                <c:pt idx="763">
                  <c:v>-5.8552182355112968E-2</c:v>
                </c:pt>
                <c:pt idx="764">
                  <c:v>0.44441210141235732</c:v>
                </c:pt>
                <c:pt idx="765">
                  <c:v>0.73696559416620611</c:v>
                </c:pt>
                <c:pt idx="766">
                  <c:v>3.4138357540690909</c:v>
                </c:pt>
                <c:pt idx="767">
                  <c:v>0.15200309344505006</c:v>
                </c:pt>
                <c:pt idx="768">
                  <c:v>3.4975297002841712</c:v>
                </c:pt>
                <c:pt idx="769">
                  <c:v>-1.3754334249276232</c:v>
                </c:pt>
                <c:pt idx="770">
                  <c:v>0.45747276559924044</c:v>
                </c:pt>
                <c:pt idx="771">
                  <c:v>-0.10885822783430472</c:v>
                </c:pt>
                <c:pt idx="772">
                  <c:v>0.13006054056437291</c:v>
                </c:pt>
                <c:pt idx="773">
                  <c:v>-0.37196877738695772</c:v>
                </c:pt>
                <c:pt idx="774">
                  <c:v>0.28472947693311318</c:v>
                </c:pt>
                <c:pt idx="775">
                  <c:v>-0.24285652389616358</c:v>
                </c:pt>
                <c:pt idx="776">
                  <c:v>-9.9535673550914222E-2</c:v>
                </c:pt>
                <c:pt idx="777">
                  <c:v>7.6486571760385464</c:v>
                </c:pt>
                <c:pt idx="778">
                  <c:v>-1</c:v>
                </c:pt>
                <c:pt idx="779">
                  <c:v>-0.6613655723802373</c:v>
                </c:pt>
                <c:pt idx="780">
                  <c:v>0.4392375042641532</c:v>
                </c:pt>
                <c:pt idx="781">
                  <c:v>-0.79267502675249402</c:v>
                </c:pt>
                <c:pt idx="782">
                  <c:v>-0.85103736087500104</c:v>
                </c:pt>
                <c:pt idx="783">
                  <c:v>0.78199934778070956</c:v>
                </c:pt>
                <c:pt idx="784">
                  <c:v>0.13245029602364936</c:v>
                </c:pt>
                <c:pt idx="785">
                  <c:v>-0.3922101089409365</c:v>
                </c:pt>
                <c:pt idx="786">
                  <c:v>-9.451211111832329</c:v>
                </c:pt>
                <c:pt idx="787">
                  <c:v>-5.0874628412503391</c:v>
                </c:pt>
                <c:pt idx="788">
                  <c:v>9.0606959316875546</c:v>
                </c:pt>
                <c:pt idx="789">
                  <c:v>-0.53605290024020991</c:v>
                </c:pt>
                <c:pt idx="790">
                  <c:v>-0.78483190543146442</c:v>
                </c:pt>
                <c:pt idx="791">
                  <c:v>14.024706827327938</c:v>
                </c:pt>
                <c:pt idx="792">
                  <c:v>0.22741049610307212</c:v>
                </c:pt>
                <c:pt idx="793">
                  <c:v>-1.7175143808132187E-2</c:v>
                </c:pt>
                <c:pt idx="794">
                  <c:v>2.4112456116807509E-2</c:v>
                </c:pt>
                <c:pt idx="795">
                  <c:v>-0.34792330342030692</c:v>
                </c:pt>
                <c:pt idx="796">
                  <c:v>-6.5802058395746113E-2</c:v>
                </c:pt>
                <c:pt idx="797">
                  <c:v>0.51664254211722227</c:v>
                </c:pt>
                <c:pt idx="798">
                  <c:v>-10.45189794595189</c:v>
                </c:pt>
                <c:pt idx="799">
                  <c:v>-6.4130337419715411E-2</c:v>
                </c:pt>
                <c:pt idx="800">
                  <c:v>3.6272977766787968</c:v>
                </c:pt>
                <c:pt idx="801">
                  <c:v>0.14505033280328314</c:v>
                </c:pt>
                <c:pt idx="802">
                  <c:v>-0.91346324953200475</c:v>
                </c:pt>
                <c:pt idx="803">
                  <c:v>9.0606959316875546</c:v>
                </c:pt>
                <c:pt idx="804">
                  <c:v>-8.6421659166375162E-2</c:v>
                </c:pt>
                <c:pt idx="805">
                  <c:v>1.0741988491608334</c:v>
                </c:pt>
                <c:pt idx="806">
                  <c:v>5.2467419894135482E-2</c:v>
                </c:pt>
                <c:pt idx="807">
                  <c:v>5.6955884812076217E-2</c:v>
                </c:pt>
                <c:pt idx="808">
                  <c:v>-0.49410907027004275</c:v>
                </c:pt>
                <c:pt idx="809">
                  <c:v>0.33703498727757064</c:v>
                </c:pt>
                <c:pt idx="810">
                  <c:v>-11.518653155673389</c:v>
                </c:pt>
                <c:pt idx="811">
                  <c:v>0.1053077440946259</c:v>
                </c:pt>
                <c:pt idx="812">
                  <c:v>-1.2479275134435857</c:v>
                </c:pt>
                <c:pt idx="813">
                  <c:v>0.68045849794951563</c:v>
                </c:pt>
                <c:pt idx="814">
                  <c:v>-1</c:v>
                </c:pt>
                <c:pt idx="815">
                  <c:v>-7.6486571760385464</c:v>
                </c:pt>
                <c:pt idx="816">
                  <c:v>0.69470790670449944</c:v>
                </c:pt>
                <c:pt idx="817">
                  <c:v>-3.7915791623744544E-3</c:v>
                </c:pt>
                <c:pt idx="818">
                  <c:v>1.4388926758513425</c:v>
                </c:pt>
                <c:pt idx="819">
                  <c:v>0.22443156661004671</c:v>
                </c:pt>
                <c:pt idx="820">
                  <c:v>-1.161751069996612</c:v>
                </c:pt>
                <c:pt idx="821">
                  <c:v>-0.47846287942047766</c:v>
                </c:pt>
                <c:pt idx="822">
                  <c:v>0.40439025507933501</c:v>
                </c:pt>
                <c:pt idx="823">
                  <c:v>1.0968615392525891</c:v>
                </c:pt>
                <c:pt idx="824">
                  <c:v>-0.69953831539956002</c:v>
                </c:pt>
                <c:pt idx="825">
                  <c:v>-0.20337148453545406</c:v>
                </c:pt>
                <c:pt idx="826">
                  <c:v>10.229219383469125</c:v>
                </c:pt>
                <c:pt idx="827">
                  <c:v>-6.0732489820306386</c:v>
                </c:pt>
                <c:pt idx="828">
                  <c:v>0.88680410349793359</c:v>
                </c:pt>
                <c:pt idx="829">
                  <c:v>-0.20916989711110268</c:v>
                </c:pt>
                <c:pt idx="830">
                  <c:v>0.23266075679027481</c:v>
                </c:pt>
                <c:pt idx="831">
                  <c:v>-0.30812229536233227</c:v>
                </c:pt>
                <c:pt idx="832">
                  <c:v>7.6486571760385464</c:v>
                </c:pt>
                <c:pt idx="833">
                  <c:v>0.57935979449178021</c:v>
                </c:pt>
                <c:pt idx="834">
                  <c:v>1.599493103666596</c:v>
                </c:pt>
                <c:pt idx="835">
                  <c:v>0.52080788878764905</c:v>
                </c:pt>
                <c:pt idx="836">
                  <c:v>0.58418287625425647</c:v>
                </c:pt>
                <c:pt idx="837">
                  <c:v>1.599493103666596</c:v>
                </c:pt>
                <c:pt idx="838">
                  <c:v>-8.3837042924740537</c:v>
                </c:pt>
                <c:pt idx="839">
                  <c:v>-4.6078087402308272</c:v>
                </c:pt>
                <c:pt idx="840">
                  <c:v>-3.4345793303235854E-4</c:v>
                </c:pt>
                <c:pt idx="841">
                  <c:v>-2.6581640264586084</c:v>
                </c:pt>
                <c:pt idx="842">
                  <c:v>8.3837042924740537</c:v>
                </c:pt>
                <c:pt idx="843">
                  <c:v>5.3191177193029766</c:v>
                </c:pt>
                <c:pt idx="844">
                  <c:v>-3.2034265038149176E-16</c:v>
                </c:pt>
                <c:pt idx="845">
                  <c:v>10.146356530303908</c:v>
                </c:pt>
                <c:pt idx="846">
                  <c:v>10.966265102877133</c:v>
                </c:pt>
                <c:pt idx="847">
                  <c:v>-4.1027268260054796E-2</c:v>
                </c:pt>
                <c:pt idx="848">
                  <c:v>-0.33342373372519146</c:v>
                </c:pt>
                <c:pt idx="849">
                  <c:v>5.7441892241689385E-2</c:v>
                </c:pt>
                <c:pt idx="850">
                  <c:v>0.12360908209155361</c:v>
                </c:pt>
                <c:pt idx="851">
                  <c:v>9.0738270711783753E-2</c:v>
                </c:pt>
                <c:pt idx="852">
                  <c:v>6.8064274945154074E-2</c:v>
                </c:pt>
                <c:pt idx="853">
                  <c:v>1.0439433475875972</c:v>
                </c:pt>
                <c:pt idx="854">
                  <c:v>-7.6486571760385464</c:v>
                </c:pt>
                <c:pt idx="855">
                  <c:v>-3.198751352636529</c:v>
                </c:pt>
                <c:pt idx="856">
                  <c:v>-8.6462586799900301</c:v>
                </c:pt>
                <c:pt idx="857">
                  <c:v>11.989749275462135</c:v>
                </c:pt>
                <c:pt idx="858">
                  <c:v>11.786950240502948</c:v>
                </c:pt>
                <c:pt idx="859">
                  <c:v>-0.40209844357134567</c:v>
                </c:pt>
                <c:pt idx="860">
                  <c:v>-0.49079140689453771</c:v>
                </c:pt>
                <c:pt idx="861">
                  <c:v>-0.16992500144231226</c:v>
                </c:pt>
                <c:pt idx="862">
                  <c:v>0.47745244459612241</c:v>
                </c:pt>
                <c:pt idx="863">
                  <c:v>-1.4120387556490079</c:v>
                </c:pt>
                <c:pt idx="864">
                  <c:v>0.73696559416620611</c:v>
                </c:pt>
                <c:pt idx="865">
                  <c:v>0.5909612413425992</c:v>
                </c:pt>
                <c:pt idx="866">
                  <c:v>-0.49790576645193291</c:v>
                </c:pt>
                <c:pt idx="867">
                  <c:v>-9.5189809291704002</c:v>
                </c:pt>
                <c:pt idx="868">
                  <c:v>-9.2304207950923818</c:v>
                </c:pt>
                <c:pt idx="869">
                  <c:v>2.0967948604902595</c:v>
                </c:pt>
                <c:pt idx="870">
                  <c:v>2.2900402110078832E-2</c:v>
                </c:pt>
                <c:pt idx="871">
                  <c:v>-0.13430109171159088</c:v>
                </c:pt>
                <c:pt idx="872">
                  <c:v>-10.229219383469125</c:v>
                </c:pt>
                <c:pt idx="873">
                  <c:v>6.0732489820306386</c:v>
                </c:pt>
                <c:pt idx="874">
                  <c:v>0.6517021894607391</c:v>
                </c:pt>
                <c:pt idx="875">
                  <c:v>-10.381182412624446</c:v>
                </c:pt>
                <c:pt idx="876">
                  <c:v>-7.6486571760385464</c:v>
                </c:pt>
                <c:pt idx="877">
                  <c:v>-6.3279268355088059</c:v>
                </c:pt>
                <c:pt idx="878">
                  <c:v>-6.3279268355088059</c:v>
                </c:pt>
                <c:pt idx="879">
                  <c:v>-1.2210200597196326</c:v>
                </c:pt>
                <c:pt idx="880">
                  <c:v>12.977816540594029</c:v>
                </c:pt>
                <c:pt idx="881">
                  <c:v>0.65207669657969336</c:v>
                </c:pt>
                <c:pt idx="882">
                  <c:v>5.7548875021634682</c:v>
                </c:pt>
                <c:pt idx="883">
                  <c:v>0.37851162325372983</c:v>
                </c:pt>
                <c:pt idx="884">
                  <c:v>-13.00146683934072</c:v>
                </c:pt>
                <c:pt idx="885">
                  <c:v>-4.3692338096657197</c:v>
                </c:pt>
                <c:pt idx="886">
                  <c:v>10.966265102877133</c:v>
                </c:pt>
                <c:pt idx="887">
                  <c:v>-4.3692338096657197</c:v>
                </c:pt>
                <c:pt idx="888">
                  <c:v>-3.7152161085378599</c:v>
                </c:pt>
                <c:pt idx="889">
                  <c:v>-8.0624959257337636</c:v>
                </c:pt>
                <c:pt idx="890">
                  <c:v>-7.6486571760385464</c:v>
                </c:pt>
                <c:pt idx="891">
                  <c:v>-9.3822637581148367</c:v>
                </c:pt>
                <c:pt idx="892">
                  <c:v>5.08746284125034</c:v>
                </c:pt>
                <c:pt idx="893">
                  <c:v>-8.3822637581148385</c:v>
                </c:pt>
                <c:pt idx="894">
                  <c:v>-0.89812038598078603</c:v>
                </c:pt>
                <c:pt idx="895">
                  <c:v>3.1589895237611572</c:v>
                </c:pt>
                <c:pt idx="896">
                  <c:v>14.468305841138815</c:v>
                </c:pt>
                <c:pt idx="897">
                  <c:v>-3.8073549220576046</c:v>
                </c:pt>
                <c:pt idx="898">
                  <c:v>-11.307011018304401</c:v>
                </c:pt>
                <c:pt idx="899">
                  <c:v>-7.0660891904577721</c:v>
                </c:pt>
                <c:pt idx="900">
                  <c:v>-0.97814056603626065</c:v>
                </c:pt>
                <c:pt idx="901">
                  <c:v>1.484603840815415</c:v>
                </c:pt>
                <c:pt idx="902">
                  <c:v>-1.0223678130284544</c:v>
                </c:pt>
                <c:pt idx="903">
                  <c:v>-0.28950661719498505</c:v>
                </c:pt>
                <c:pt idx="904">
                  <c:v>0.7269815055935841</c:v>
                </c:pt>
                <c:pt idx="905">
                  <c:v>0.28950661719498527</c:v>
                </c:pt>
                <c:pt idx="906">
                  <c:v>-1.5045255313034172</c:v>
                </c:pt>
                <c:pt idx="907">
                  <c:v>0.71620703399940877</c:v>
                </c:pt>
                <c:pt idx="908">
                  <c:v>-1.5693656456701377</c:v>
                </c:pt>
                <c:pt idx="909">
                  <c:v>1.2158864574770376</c:v>
                </c:pt>
                <c:pt idx="910">
                  <c:v>11.891910249864669</c:v>
                </c:pt>
                <c:pt idx="911">
                  <c:v>-8.0606959316875546</c:v>
                </c:pt>
                <c:pt idx="912">
                  <c:v>-0.24616058726939766</c:v>
                </c:pt>
                <c:pt idx="913">
                  <c:v>-0.34792330342030692</c:v>
                </c:pt>
                <c:pt idx="914">
                  <c:v>0.38904229074589908</c:v>
                </c:pt>
                <c:pt idx="915">
                  <c:v>0.4654353519827758</c:v>
                </c:pt>
                <c:pt idx="916">
                  <c:v>-0.39592867633113898</c:v>
                </c:pt>
                <c:pt idx="917">
                  <c:v>9.5507330928623346E-2</c:v>
                </c:pt>
                <c:pt idx="918">
                  <c:v>-3.9170597280677774E-2</c:v>
                </c:pt>
                <c:pt idx="919">
                  <c:v>-6.0732489820306386</c:v>
                </c:pt>
                <c:pt idx="920">
                  <c:v>0.99864852913687108</c:v>
                </c:pt>
                <c:pt idx="921">
                  <c:v>-0.20531890797750652</c:v>
                </c:pt>
                <c:pt idx="922">
                  <c:v>-1.4150374992788441</c:v>
                </c:pt>
                <c:pt idx="923">
                  <c:v>7.594885323329871E-2</c:v>
                </c:pt>
                <c:pt idx="924">
                  <c:v>4.7725895038969277</c:v>
                </c:pt>
                <c:pt idx="925">
                  <c:v>-2.5777669993169523</c:v>
                </c:pt>
                <c:pt idx="926">
                  <c:v>-7.0660891904577721</c:v>
                </c:pt>
                <c:pt idx="927">
                  <c:v>0.13548435611328274</c:v>
                </c:pt>
                <c:pt idx="928">
                  <c:v>2.1788688765287043E-2</c:v>
                </c:pt>
                <c:pt idx="929">
                  <c:v>10.229619965185119</c:v>
                </c:pt>
                <c:pt idx="930">
                  <c:v>-0.22421515694326535</c:v>
                </c:pt>
                <c:pt idx="931">
                  <c:v>1.7493661255121171</c:v>
                </c:pt>
                <c:pt idx="932">
                  <c:v>-0.18132976471456175</c:v>
                </c:pt>
                <c:pt idx="933">
                  <c:v>-7.214978575583525E-2</c:v>
                </c:pt>
                <c:pt idx="934">
                  <c:v>2.0936591072142452</c:v>
                </c:pt>
                <c:pt idx="935">
                  <c:v>-1.2907093642766421</c:v>
                </c:pt>
                <c:pt idx="936">
                  <c:v>-0.99819775736601468</c:v>
                </c:pt>
                <c:pt idx="937">
                  <c:v>-1.3761838907477826</c:v>
                </c:pt>
                <c:pt idx="938">
                  <c:v>-5.0874628412503391</c:v>
                </c:pt>
                <c:pt idx="939">
                  <c:v>-0.38994651831601307</c:v>
                </c:pt>
                <c:pt idx="940">
                  <c:v>0.29613209401002466</c:v>
                </c:pt>
                <c:pt idx="941">
                  <c:v>0.62293035092017646</c:v>
                </c:pt>
                <c:pt idx="942">
                  <c:v>-0.33703498727757059</c:v>
                </c:pt>
                <c:pt idx="943">
                  <c:v>3.4269902084746277E-2</c:v>
                </c:pt>
                <c:pt idx="944">
                  <c:v>0.21639368071500498</c:v>
                </c:pt>
                <c:pt idx="945">
                  <c:v>4.0077439375335117E-2</c:v>
                </c:pt>
                <c:pt idx="946">
                  <c:v>-0.42815842101228496</c:v>
                </c:pt>
                <c:pt idx="947">
                  <c:v>-12.081261502082024</c:v>
                </c:pt>
                <c:pt idx="948">
                  <c:v>-0.38965218085893022</c:v>
                </c:pt>
                <c:pt idx="949">
                  <c:v>2.413085780834396</c:v>
                </c:pt>
                <c:pt idx="950">
                  <c:v>-5.3457748368417297</c:v>
                </c:pt>
                <c:pt idx="951">
                  <c:v>-11.644156719937438</c:v>
                </c:pt>
                <c:pt idx="952">
                  <c:v>-1.7203143536160421</c:v>
                </c:pt>
                <c:pt idx="953">
                  <c:v>0.68065815326425205</c:v>
                </c:pt>
                <c:pt idx="954">
                  <c:v>-0.27753397552890902</c:v>
                </c:pt>
                <c:pt idx="955">
                  <c:v>-1.7364847759511612</c:v>
                </c:pt>
                <c:pt idx="956">
                  <c:v>0.31901061150506793</c:v>
                </c:pt>
                <c:pt idx="957">
                  <c:v>-1.6017132519074588E-16</c:v>
                </c:pt>
                <c:pt idx="958">
                  <c:v>-0.78240856492737343</c:v>
                </c:pt>
                <c:pt idx="959">
                  <c:v>-8.6462586799900301</c:v>
                </c:pt>
                <c:pt idx="960">
                  <c:v>-3.2813797462843146</c:v>
                </c:pt>
                <c:pt idx="961">
                  <c:v>2.4558811489756902</c:v>
                </c:pt>
                <c:pt idx="962">
                  <c:v>-0.10236171762967773</c:v>
                </c:pt>
                <c:pt idx="963">
                  <c:v>0.50523530825042218</c:v>
                </c:pt>
                <c:pt idx="964">
                  <c:v>-8.6450579349844769</c:v>
                </c:pt>
                <c:pt idx="965">
                  <c:v>0.42033179894835654</c:v>
                </c:pt>
                <c:pt idx="966">
                  <c:v>-6.6495411786906766E-2</c:v>
                </c:pt>
                <c:pt idx="967">
                  <c:v>-7.0624959257337645</c:v>
                </c:pt>
                <c:pt idx="968">
                  <c:v>1.474219698490536</c:v>
                </c:pt>
                <c:pt idx="969">
                  <c:v>0.55639334852438516</c:v>
                </c:pt>
                <c:pt idx="970">
                  <c:v>0.561878887608115</c:v>
                </c:pt>
                <c:pt idx="971">
                  <c:v>7.1553261025034065E-2</c:v>
                </c:pt>
                <c:pt idx="972">
                  <c:v>-2.0772429989324603</c:v>
                </c:pt>
                <c:pt idx="973">
                  <c:v>2.4874668639029162E-2</c:v>
                </c:pt>
                <c:pt idx="974">
                  <c:v>-0.23319917629303075</c:v>
                </c:pt>
                <c:pt idx="975">
                  <c:v>0.46705971162712617</c:v>
                </c:pt>
                <c:pt idx="976">
                  <c:v>-1.6432432971913162</c:v>
                </c:pt>
                <c:pt idx="977">
                  <c:v>0.3210266921458298</c:v>
                </c:pt>
                <c:pt idx="978">
                  <c:v>0.12553088208385882</c:v>
                </c:pt>
                <c:pt idx="979">
                  <c:v>-0.97679260883867514</c:v>
                </c:pt>
                <c:pt idx="980">
                  <c:v>-0.45500390659648848</c:v>
                </c:pt>
                <c:pt idx="981">
                  <c:v>-0.73696559416620588</c:v>
                </c:pt>
                <c:pt idx="982">
                  <c:v>-8.6462586799900301</c:v>
                </c:pt>
                <c:pt idx="983">
                  <c:v>6.0732489820306386</c:v>
                </c:pt>
                <c:pt idx="984">
                  <c:v>6.0732489820306386</c:v>
                </c:pt>
                <c:pt idx="985">
                  <c:v>13.898128976698354</c:v>
                </c:pt>
                <c:pt idx="986">
                  <c:v>-0.14319463582779055</c:v>
                </c:pt>
                <c:pt idx="987">
                  <c:v>8.4777186328499843E-2</c:v>
                </c:pt>
                <c:pt idx="988">
                  <c:v>0.55922238812042746</c:v>
                </c:pt>
                <c:pt idx="989">
                  <c:v>-2.6676063948732978</c:v>
                </c:pt>
                <c:pt idx="990">
                  <c:v>-0.21299372333419864</c:v>
                </c:pt>
                <c:pt idx="991">
                  <c:v>0.33406865775957451</c:v>
                </c:pt>
                <c:pt idx="992">
                  <c:v>-4.3692338096657197</c:v>
                </c:pt>
                <c:pt idx="993">
                  <c:v>-7.7096125692080034E-2</c:v>
                </c:pt>
                <c:pt idx="994">
                  <c:v>-0.10691520391651191</c:v>
                </c:pt>
                <c:pt idx="995">
                  <c:v>2.218205718718985</c:v>
                </c:pt>
                <c:pt idx="996">
                  <c:v>-10.518980929170402</c:v>
                </c:pt>
                <c:pt idx="997">
                  <c:v>-0.2615851891967238</c:v>
                </c:pt>
                <c:pt idx="998">
                  <c:v>-0.44381879691249287</c:v>
                </c:pt>
                <c:pt idx="999">
                  <c:v>2.0980320829605268</c:v>
                </c:pt>
                <c:pt idx="1000">
                  <c:v>0.27443916910604316</c:v>
                </c:pt>
                <c:pt idx="1001">
                  <c:v>-0.1916149493439068</c:v>
                </c:pt>
                <c:pt idx="1002">
                  <c:v>11.013322673425447</c:v>
                </c:pt>
                <c:pt idx="1003">
                  <c:v>10.229619965185119</c:v>
                </c:pt>
                <c:pt idx="1004">
                  <c:v>-0.28430302258744528</c:v>
                </c:pt>
                <c:pt idx="1005">
                  <c:v>8.3837042924740537</c:v>
                </c:pt>
                <c:pt idx="1006">
                  <c:v>0.25475492806922712</c:v>
                </c:pt>
                <c:pt idx="1007">
                  <c:v>-10.866506212226202</c:v>
                </c:pt>
                <c:pt idx="1008">
                  <c:v>-3.5002821115720746</c:v>
                </c:pt>
                <c:pt idx="1009">
                  <c:v>0.76867445389354472</c:v>
                </c:pt>
                <c:pt idx="1010">
                  <c:v>-10.965784284662087</c:v>
                </c:pt>
                <c:pt idx="1011">
                  <c:v>-1.6808225161286725</c:v>
                </c:pt>
                <c:pt idx="1012">
                  <c:v>-1.2005054822672516</c:v>
                </c:pt>
                <c:pt idx="1013">
                  <c:v>10.638134189626539</c:v>
                </c:pt>
                <c:pt idx="1014">
                  <c:v>-1.1689903972463564</c:v>
                </c:pt>
                <c:pt idx="1015">
                  <c:v>0.87269567572492202</c:v>
                </c:pt>
                <c:pt idx="1016">
                  <c:v>7.0389327891398012E-2</c:v>
                </c:pt>
                <c:pt idx="1017">
                  <c:v>2.9146345659516511E-2</c:v>
                </c:pt>
                <c:pt idx="1018">
                  <c:v>-8.6462586799900301</c:v>
                </c:pt>
                <c:pt idx="1019">
                  <c:v>1.5844473444789788</c:v>
                </c:pt>
                <c:pt idx="1020">
                  <c:v>-8.3837042924740537</c:v>
                </c:pt>
                <c:pt idx="1021">
                  <c:v>0.54575557945646325</c:v>
                </c:pt>
                <c:pt idx="1022">
                  <c:v>0.16987492264469917</c:v>
                </c:pt>
                <c:pt idx="1023">
                  <c:v>-0.10236171762967773</c:v>
                </c:pt>
                <c:pt idx="1024">
                  <c:v>-0.19114148735200812</c:v>
                </c:pt>
                <c:pt idx="1025">
                  <c:v>-0.31921200677877909</c:v>
                </c:pt>
                <c:pt idx="1026">
                  <c:v>-0.31937238998360579</c:v>
                </c:pt>
                <c:pt idx="1027">
                  <c:v>14.188202468179961</c:v>
                </c:pt>
                <c:pt idx="1028">
                  <c:v>1.2613536425104255</c:v>
                </c:pt>
                <c:pt idx="1029">
                  <c:v>2.4739311883324122</c:v>
                </c:pt>
                <c:pt idx="1030">
                  <c:v>-8.8536674601657039E-2</c:v>
                </c:pt>
                <c:pt idx="1031">
                  <c:v>-4.0205655703944698</c:v>
                </c:pt>
                <c:pt idx="1032">
                  <c:v>-0.24792751344358538</c:v>
                </c:pt>
                <c:pt idx="1033">
                  <c:v>-0.9434164716336324</c:v>
                </c:pt>
                <c:pt idx="1034">
                  <c:v>-5.9228321394775394</c:v>
                </c:pt>
                <c:pt idx="1035">
                  <c:v>-0.32862274746137066</c:v>
                </c:pt>
                <c:pt idx="1036">
                  <c:v>0.99999999999999989</c:v>
                </c:pt>
                <c:pt idx="1037">
                  <c:v>3.8073549220576046</c:v>
                </c:pt>
                <c:pt idx="1038">
                  <c:v>1.8315572703832297</c:v>
                </c:pt>
                <c:pt idx="1039">
                  <c:v>4.721024050297185</c:v>
                </c:pt>
                <c:pt idx="1040">
                  <c:v>-0.27417496343899428</c:v>
                </c:pt>
                <c:pt idx="1041">
                  <c:v>-8.0672879179072972</c:v>
                </c:pt>
                <c:pt idx="1042">
                  <c:v>9.0588936890535674</c:v>
                </c:pt>
                <c:pt idx="1043">
                  <c:v>0</c:v>
                </c:pt>
                <c:pt idx="1044">
                  <c:v>-4.0297473433940523</c:v>
                </c:pt>
                <c:pt idx="1045">
                  <c:v>0.26610723988341689</c:v>
                </c:pt>
                <c:pt idx="1046">
                  <c:v>2.2138977269248825E-2</c:v>
                </c:pt>
                <c:pt idx="1047">
                  <c:v>-0.14722595318317785</c:v>
                </c:pt>
                <c:pt idx="1048">
                  <c:v>0.59234203108675398</c:v>
                </c:pt>
                <c:pt idx="1049">
                  <c:v>-11.416797527606059</c:v>
                </c:pt>
                <c:pt idx="1050">
                  <c:v>1.9050883529745331</c:v>
                </c:pt>
                <c:pt idx="1051">
                  <c:v>1.8720666277008362</c:v>
                </c:pt>
                <c:pt idx="1052">
                  <c:v>-8.8683081332894673</c:v>
                </c:pt>
                <c:pt idx="1053">
                  <c:v>0.3870231231092473</c:v>
                </c:pt>
                <c:pt idx="1054">
                  <c:v>-0.32353914479334778</c:v>
                </c:pt>
                <c:pt idx="1055">
                  <c:v>-0.18442457113742744</c:v>
                </c:pt>
                <c:pt idx="1056">
                  <c:v>3.8388997637656375</c:v>
                </c:pt>
                <c:pt idx="1057">
                  <c:v>-0.39183010811751867</c:v>
                </c:pt>
                <c:pt idx="1058">
                  <c:v>-2.428289905992759</c:v>
                </c:pt>
                <c:pt idx="1059">
                  <c:v>-0.38466385023532501</c:v>
                </c:pt>
                <c:pt idx="1060">
                  <c:v>10.451554569765362</c:v>
                </c:pt>
                <c:pt idx="1061">
                  <c:v>-0.26255438751597682</c:v>
                </c:pt>
                <c:pt idx="1062">
                  <c:v>-5.7862824385992939E-2</c:v>
                </c:pt>
                <c:pt idx="1063">
                  <c:v>0.46687643079846181</c:v>
                </c:pt>
                <c:pt idx="1064">
                  <c:v>-6.0732489820306386</c:v>
                </c:pt>
                <c:pt idx="1065">
                  <c:v>0.57469416526732919</c:v>
                </c:pt>
                <c:pt idx="1066">
                  <c:v>-0.14219357018704462</c:v>
                </c:pt>
                <c:pt idx="1067">
                  <c:v>-12.468454344036344</c:v>
                </c:pt>
                <c:pt idx="1068">
                  <c:v>-7.0660891904577721</c:v>
                </c:pt>
                <c:pt idx="1069">
                  <c:v>2.0531113364595623</c:v>
                </c:pt>
                <c:pt idx="1070">
                  <c:v>0.38414349133306025</c:v>
                </c:pt>
                <c:pt idx="1071">
                  <c:v>-0.16884876488297343</c:v>
                </c:pt>
                <c:pt idx="1072">
                  <c:v>-8.7702096277321485E-3</c:v>
                </c:pt>
                <c:pt idx="1073">
                  <c:v>-10.917372079476841</c:v>
                </c:pt>
                <c:pt idx="1074">
                  <c:v>-0.32192809488736251</c:v>
                </c:pt>
                <c:pt idx="1075">
                  <c:v>5.0626073069968143E-2</c:v>
                </c:pt>
                <c:pt idx="1076">
                  <c:v>-11.703038388986416</c:v>
                </c:pt>
                <c:pt idx="1077">
                  <c:v>-2.046410255971574E-2</c:v>
                </c:pt>
                <c:pt idx="1078">
                  <c:v>-2.8206080063921848E-2</c:v>
                </c:pt>
                <c:pt idx="1079">
                  <c:v>-1.0268335453827113E-2</c:v>
                </c:pt>
                <c:pt idx="1080">
                  <c:v>4.1756759711933135E-3</c:v>
                </c:pt>
                <c:pt idx="1081">
                  <c:v>-9.6450579349844787</c:v>
                </c:pt>
                <c:pt idx="1082">
                  <c:v>-5.0123479425836302E-2</c:v>
                </c:pt>
                <c:pt idx="1083">
                  <c:v>-0.34269955636057836</c:v>
                </c:pt>
                <c:pt idx="1084">
                  <c:v>0.33880191345175847</c:v>
                </c:pt>
                <c:pt idx="1085">
                  <c:v>-5.7374262856367673E-2</c:v>
                </c:pt>
                <c:pt idx="1086">
                  <c:v>-0.83650126771712052</c:v>
                </c:pt>
                <c:pt idx="1087">
                  <c:v>-2.3154537607268124</c:v>
                </c:pt>
                <c:pt idx="1088">
                  <c:v>1.4055147251603368</c:v>
                </c:pt>
                <c:pt idx="1089">
                  <c:v>-7.6462586799900292</c:v>
                </c:pt>
                <c:pt idx="1090">
                  <c:v>-7.7478752677717533E-2</c:v>
                </c:pt>
                <c:pt idx="1091">
                  <c:v>-0.19603470503828169</c:v>
                </c:pt>
                <c:pt idx="1092">
                  <c:v>-0.99990752844012531</c:v>
                </c:pt>
                <c:pt idx="1093">
                  <c:v>1.8294991273593986</c:v>
                </c:pt>
                <c:pt idx="1094">
                  <c:v>11.643856189774727</c:v>
                </c:pt>
                <c:pt idx="1095">
                  <c:v>-9.0606959316875546</c:v>
                </c:pt>
                <c:pt idx="1096">
                  <c:v>0.57705730263581012</c:v>
                </c:pt>
                <c:pt idx="1097">
                  <c:v>-9.5189809291704002</c:v>
                </c:pt>
                <c:pt idx="1098">
                  <c:v>-6.4429434958487288</c:v>
                </c:pt>
                <c:pt idx="1099">
                  <c:v>10.147204924942228</c:v>
                </c:pt>
                <c:pt idx="1100">
                  <c:v>-11.188176705998535</c:v>
                </c:pt>
                <c:pt idx="1101">
                  <c:v>-7.2519895387668214</c:v>
                </c:pt>
                <c:pt idx="1102">
                  <c:v>-7.6486571760385464</c:v>
                </c:pt>
                <c:pt idx="1103">
                  <c:v>-12.248915863856213</c:v>
                </c:pt>
                <c:pt idx="1104">
                  <c:v>8.6450579349844769</c:v>
                </c:pt>
                <c:pt idx="1105">
                  <c:v>3.2180405749150043E-2</c:v>
                </c:pt>
                <c:pt idx="1106">
                  <c:v>11.965784284662087</c:v>
                </c:pt>
                <c:pt idx="1107">
                  <c:v>-0.57203749602914755</c:v>
                </c:pt>
                <c:pt idx="1108">
                  <c:v>-8.6450579349844769</c:v>
                </c:pt>
                <c:pt idx="1109">
                  <c:v>-1.2854022188622485</c:v>
                </c:pt>
                <c:pt idx="1110">
                  <c:v>10.307580315927396</c:v>
                </c:pt>
                <c:pt idx="1111">
                  <c:v>8.3837042924740537</c:v>
                </c:pt>
                <c:pt idx="1112">
                  <c:v>-2.2223924213364481</c:v>
                </c:pt>
                <c:pt idx="1113">
                  <c:v>-2.7369655941662061</c:v>
                </c:pt>
                <c:pt idx="1114">
                  <c:v>-2</c:v>
                </c:pt>
                <c:pt idx="1115">
                  <c:v>1.707351335894141E-2</c:v>
                </c:pt>
                <c:pt idx="1116">
                  <c:v>-7.6621281602912511E-2</c:v>
                </c:pt>
                <c:pt idx="1117">
                  <c:v>13.840286190729294</c:v>
                </c:pt>
                <c:pt idx="1118">
                  <c:v>2.6022048886022251</c:v>
                </c:pt>
                <c:pt idx="1119">
                  <c:v>-2.9856447070229302</c:v>
                </c:pt>
                <c:pt idx="1120">
                  <c:v>-2.9856447070229302</c:v>
                </c:pt>
                <c:pt idx="1121">
                  <c:v>1.1236922172403165</c:v>
                </c:pt>
                <c:pt idx="1122">
                  <c:v>-7.0660891904577721</c:v>
                </c:pt>
                <c:pt idx="1123">
                  <c:v>0.86647632716261047</c:v>
                </c:pt>
                <c:pt idx="1124">
                  <c:v>-0.22986754189859437</c:v>
                </c:pt>
                <c:pt idx="1125">
                  <c:v>7.0660891904577738</c:v>
                </c:pt>
                <c:pt idx="1126">
                  <c:v>1.4708907340123614</c:v>
                </c:pt>
                <c:pt idx="1127">
                  <c:v>-7.0660891904577721</c:v>
                </c:pt>
                <c:pt idx="1128">
                  <c:v>-7.6486571760385464</c:v>
                </c:pt>
                <c:pt idx="1129">
                  <c:v>1.3526619724105511</c:v>
                </c:pt>
                <c:pt idx="1130">
                  <c:v>4.1113611089477038</c:v>
                </c:pt>
                <c:pt idx="1131">
                  <c:v>-3.8073549220576046</c:v>
                </c:pt>
                <c:pt idx="1132">
                  <c:v>-6.0732489820306386</c:v>
                </c:pt>
                <c:pt idx="1133">
                  <c:v>-2.9146345659516348E-2</c:v>
                </c:pt>
                <c:pt idx="1134">
                  <c:v>-0.17799830197799454</c:v>
                </c:pt>
                <c:pt idx="1135">
                  <c:v>-0.12307164240734862</c:v>
                </c:pt>
                <c:pt idx="1136">
                  <c:v>-4.8263130797614879</c:v>
                </c:pt>
                <c:pt idx="1137">
                  <c:v>5.7548875021634682</c:v>
                </c:pt>
                <c:pt idx="1138">
                  <c:v>-0.87337757285318329</c:v>
                </c:pt>
                <c:pt idx="1139">
                  <c:v>-2.7858751946471525</c:v>
                </c:pt>
                <c:pt idx="1140">
                  <c:v>-10.582769240382088</c:v>
                </c:pt>
                <c:pt idx="1141">
                  <c:v>11.344665782303407</c:v>
                </c:pt>
                <c:pt idx="1142">
                  <c:v>-0.45828499748284757</c:v>
                </c:pt>
                <c:pt idx="1143">
                  <c:v>-1.4555526590175578</c:v>
                </c:pt>
                <c:pt idx="1144">
                  <c:v>-1</c:v>
                </c:pt>
                <c:pt idx="1145">
                  <c:v>-1.8022426339854266E-3</c:v>
                </c:pt>
                <c:pt idx="1146">
                  <c:v>6.0732489820306386</c:v>
                </c:pt>
                <c:pt idx="1147">
                  <c:v>8.3837042924740537</c:v>
                </c:pt>
                <c:pt idx="1148">
                  <c:v>-3.0262378584984591</c:v>
                </c:pt>
                <c:pt idx="1149">
                  <c:v>8.6462586799900301</c:v>
                </c:pt>
                <c:pt idx="1150">
                  <c:v>-1.125530882083859</c:v>
                </c:pt>
                <c:pt idx="1151">
                  <c:v>-2.8014376169596636E-2</c:v>
                </c:pt>
                <c:pt idx="1152">
                  <c:v>0.98493255191105844</c:v>
                </c:pt>
                <c:pt idx="1153">
                  <c:v>-0.21501289097085033</c:v>
                </c:pt>
                <c:pt idx="1154">
                  <c:v>-11.814048332230835</c:v>
                </c:pt>
                <c:pt idx="1155">
                  <c:v>7.3497812649391134E-2</c:v>
                </c:pt>
                <c:pt idx="1156">
                  <c:v>7.0619074693521938E-2</c:v>
                </c:pt>
                <c:pt idx="1157">
                  <c:v>-2.1533161549641487E-2</c:v>
                </c:pt>
                <c:pt idx="1158">
                  <c:v>-12.188279751964144</c:v>
                </c:pt>
                <c:pt idx="1159">
                  <c:v>-0.84130225398094183</c:v>
                </c:pt>
                <c:pt idx="1160">
                  <c:v>-2.9534112493284743</c:v>
                </c:pt>
                <c:pt idx="1161">
                  <c:v>-0.80735492205760429</c:v>
                </c:pt>
                <c:pt idx="1162">
                  <c:v>-1.0095074753754698</c:v>
                </c:pt>
                <c:pt idx="1163">
                  <c:v>-5.7025127729393922E-2</c:v>
                </c:pt>
                <c:pt idx="1164">
                  <c:v>1.9050883529745331</c:v>
                </c:pt>
                <c:pt idx="1165">
                  <c:v>0.40017954055173049</c:v>
                </c:pt>
                <c:pt idx="1166">
                  <c:v>1.5392574362103557</c:v>
                </c:pt>
                <c:pt idx="1167">
                  <c:v>1.5833603961246552</c:v>
                </c:pt>
                <c:pt idx="1168">
                  <c:v>6.953478051799646</c:v>
                </c:pt>
                <c:pt idx="1169">
                  <c:v>0.40787770770597775</c:v>
                </c:pt>
                <c:pt idx="1170">
                  <c:v>6.4130337419715869E-2</c:v>
                </c:pt>
                <c:pt idx="1171">
                  <c:v>5.9228321394775394</c:v>
                </c:pt>
                <c:pt idx="1172">
                  <c:v>0.70043971814109218</c:v>
                </c:pt>
                <c:pt idx="1173">
                  <c:v>8.0606959316875546</c:v>
                </c:pt>
                <c:pt idx="1174">
                  <c:v>-3.8930161208464935</c:v>
                </c:pt>
                <c:pt idx="1175">
                  <c:v>10.436438898265877</c:v>
                </c:pt>
                <c:pt idx="1176">
                  <c:v>0.58556274830247523</c:v>
                </c:pt>
                <c:pt idx="1177">
                  <c:v>-8.9858419370033413</c:v>
                </c:pt>
                <c:pt idx="1178">
                  <c:v>0.48542682717024188</c:v>
                </c:pt>
                <c:pt idx="1179">
                  <c:v>1.5754081940079074</c:v>
                </c:pt>
                <c:pt idx="1180">
                  <c:v>7.0660891904577738</c:v>
                </c:pt>
                <c:pt idx="1181">
                  <c:v>-0.71858706485135171</c:v>
                </c:pt>
                <c:pt idx="1182">
                  <c:v>0.2801079191927352</c:v>
                </c:pt>
                <c:pt idx="1183">
                  <c:v>7.1303131455434565</c:v>
                </c:pt>
                <c:pt idx="1184">
                  <c:v>5.9228321394775394</c:v>
                </c:pt>
                <c:pt idx="1185">
                  <c:v>-14.904399421380555</c:v>
                </c:pt>
                <c:pt idx="1186">
                  <c:v>-0.11543269254366255</c:v>
                </c:pt>
                <c:pt idx="1187">
                  <c:v>2.1520030934450496</c:v>
                </c:pt>
                <c:pt idx="1188">
                  <c:v>-10.644457187509261</c:v>
                </c:pt>
                <c:pt idx="1189">
                  <c:v>11.8663774174182</c:v>
                </c:pt>
                <c:pt idx="1190">
                  <c:v>10.917123403264748</c:v>
                </c:pt>
                <c:pt idx="1191">
                  <c:v>1.3006594781337109</c:v>
                </c:pt>
                <c:pt idx="1192">
                  <c:v>-9.229619965185119</c:v>
                </c:pt>
                <c:pt idx="1193">
                  <c:v>-12.840384550711667</c:v>
                </c:pt>
                <c:pt idx="1194">
                  <c:v>-10.307580315927396</c:v>
                </c:pt>
                <c:pt idx="1195">
                  <c:v>-12.702894141119387</c:v>
                </c:pt>
                <c:pt idx="1196">
                  <c:v>0.70043971814109218</c:v>
                </c:pt>
                <c:pt idx="1197">
                  <c:v>-0.43706380560884295</c:v>
                </c:pt>
                <c:pt idx="1198">
                  <c:v>-1.7369655941662061</c:v>
                </c:pt>
                <c:pt idx="1199">
                  <c:v>4.7725895038969277</c:v>
                </c:pt>
                <c:pt idx="1200">
                  <c:v>9.1792475919490565E-2</c:v>
                </c:pt>
                <c:pt idx="1201">
                  <c:v>10.147204924942228</c:v>
                </c:pt>
                <c:pt idx="1202">
                  <c:v>0.28843118289927544</c:v>
                </c:pt>
                <c:pt idx="1203">
                  <c:v>6.6486571760385464</c:v>
                </c:pt>
                <c:pt idx="1204">
                  <c:v>-3.5189649419469164</c:v>
                </c:pt>
                <c:pt idx="1205">
                  <c:v>-6.7414669864011483</c:v>
                </c:pt>
                <c:pt idx="1206">
                  <c:v>-4.4950104730115754</c:v>
                </c:pt>
                <c:pt idx="1207">
                  <c:v>-0.398549376490275</c:v>
                </c:pt>
                <c:pt idx="1208">
                  <c:v>5.727480535174926E-2</c:v>
                </c:pt>
                <c:pt idx="1209">
                  <c:v>9.7610796626422039E-2</c:v>
                </c:pt>
                <c:pt idx="1210">
                  <c:v>6.2495925733764016E-2</c:v>
                </c:pt>
                <c:pt idx="1211">
                  <c:v>-1.0727563424353144</c:v>
                </c:pt>
                <c:pt idx="1212">
                  <c:v>7.0660891904577738</c:v>
                </c:pt>
                <c:pt idx="1213">
                  <c:v>-0.66599907281206239</c:v>
                </c:pt>
                <c:pt idx="1214">
                  <c:v>-0.45039277572680603</c:v>
                </c:pt>
                <c:pt idx="1215">
                  <c:v>2.4214637684382772</c:v>
                </c:pt>
                <c:pt idx="1216">
                  <c:v>2.517856299599688E-2</c:v>
                </c:pt>
                <c:pt idx="1217">
                  <c:v>-1.4474589769712209</c:v>
                </c:pt>
                <c:pt idx="1218">
                  <c:v>-0.48184210259697829</c:v>
                </c:pt>
                <c:pt idx="1219">
                  <c:v>-0.98199421194568404</c:v>
                </c:pt>
                <c:pt idx="1220">
                  <c:v>9.7516505914262155E-2</c:v>
                </c:pt>
                <c:pt idx="1221">
                  <c:v>-8.0624959257337636</c:v>
                </c:pt>
                <c:pt idx="1222">
                  <c:v>-4.7935147853227118</c:v>
                </c:pt>
                <c:pt idx="1223">
                  <c:v>-14.807103314069231</c:v>
                </c:pt>
                <c:pt idx="1224">
                  <c:v>7.4960711813190679</c:v>
                </c:pt>
                <c:pt idx="1225">
                  <c:v>9.9532238681306839E-2</c:v>
                </c:pt>
                <c:pt idx="1226">
                  <c:v>9.2696675153682045E-2</c:v>
                </c:pt>
                <c:pt idx="1227">
                  <c:v>-0.19104829300806661</c:v>
                </c:pt>
                <c:pt idx="1228">
                  <c:v>0.34980103729958956</c:v>
                </c:pt>
                <c:pt idx="1229">
                  <c:v>0.40168794561982402</c:v>
                </c:pt>
                <c:pt idx="1230">
                  <c:v>-0.28950661719498483</c:v>
                </c:pt>
                <c:pt idx="1231">
                  <c:v>-0.51454225981288548</c:v>
                </c:pt>
                <c:pt idx="1232">
                  <c:v>-0.40868940680664595</c:v>
                </c:pt>
                <c:pt idx="1233">
                  <c:v>-0.12779748905580376</c:v>
                </c:pt>
                <c:pt idx="1234">
                  <c:v>-1.5681622232269671E-2</c:v>
                </c:pt>
                <c:pt idx="1235">
                  <c:v>2.4229035798946315E-2</c:v>
                </c:pt>
                <c:pt idx="1236">
                  <c:v>6.0887571586216785E-3</c:v>
                </c:pt>
                <c:pt idx="1237">
                  <c:v>-1.3103401206121508</c:v>
                </c:pt>
                <c:pt idx="1238">
                  <c:v>-0.11064406368399236</c:v>
                </c:pt>
                <c:pt idx="1239">
                  <c:v>-4.7305714778356808E-2</c:v>
                </c:pt>
                <c:pt idx="1240">
                  <c:v>0.49871599462497473</c:v>
                </c:pt>
                <c:pt idx="1241">
                  <c:v>0.14775362044369192</c:v>
                </c:pt>
                <c:pt idx="1242">
                  <c:v>-0.53765678594279931</c:v>
                </c:pt>
                <c:pt idx="1243">
                  <c:v>0.25964381663301994</c:v>
                </c:pt>
                <c:pt idx="1244">
                  <c:v>0.3768543053909561</c:v>
                </c:pt>
                <c:pt idx="1245">
                  <c:v>1.7377668688554453</c:v>
                </c:pt>
                <c:pt idx="1246">
                  <c:v>-5.0874628412503391</c:v>
                </c:pt>
                <c:pt idx="1247">
                  <c:v>0.26255358761874847</c:v>
                </c:pt>
                <c:pt idx="1248">
                  <c:v>-4.7725895038969268</c:v>
                </c:pt>
                <c:pt idx="1249">
                  <c:v>-2.1687232562325596</c:v>
                </c:pt>
                <c:pt idx="1250">
                  <c:v>-0.60432782558808729</c:v>
                </c:pt>
                <c:pt idx="1251">
                  <c:v>7.0660891904577738</c:v>
                </c:pt>
                <c:pt idx="1252">
                  <c:v>-1.4582849974828469</c:v>
                </c:pt>
                <c:pt idx="1253">
                  <c:v>-0.2016338611696506</c:v>
                </c:pt>
                <c:pt idx="1254">
                  <c:v>8.8672787397096631</c:v>
                </c:pt>
                <c:pt idx="1255">
                  <c:v>3.3870231231092474</c:v>
                </c:pt>
                <c:pt idx="1256">
                  <c:v>-7.6486571760385464</c:v>
                </c:pt>
                <c:pt idx="1257">
                  <c:v>2.692296544832478</c:v>
                </c:pt>
                <c:pt idx="1258">
                  <c:v>-7.4721748687430825E-2</c:v>
                </c:pt>
                <c:pt idx="1259">
                  <c:v>-4.1222662726512788E-2</c:v>
                </c:pt>
                <c:pt idx="1260">
                  <c:v>3.7232906198975423E-2</c:v>
                </c:pt>
                <c:pt idx="1261">
                  <c:v>-5.3457748368417297</c:v>
                </c:pt>
                <c:pt idx="1262">
                  <c:v>0.15232356771546074</c:v>
                </c:pt>
                <c:pt idx="1263">
                  <c:v>1.5054345722289607E-2</c:v>
                </c:pt>
                <c:pt idx="1264">
                  <c:v>-0.56736844070641779</c:v>
                </c:pt>
                <c:pt idx="1265">
                  <c:v>8.6462586799900301</c:v>
                </c:pt>
                <c:pt idx="1266">
                  <c:v>15.162194612815439</c:v>
                </c:pt>
                <c:pt idx="1267">
                  <c:v>0.19738299694905884</c:v>
                </c:pt>
                <c:pt idx="1268">
                  <c:v>-4.7528370082586015E-2</c:v>
                </c:pt>
                <c:pt idx="1269">
                  <c:v>0.12553088208385882</c:v>
                </c:pt>
                <c:pt idx="1270">
                  <c:v>1.0394538082298814</c:v>
                </c:pt>
                <c:pt idx="1271">
                  <c:v>-6.5588341627576874E-2</c:v>
                </c:pt>
                <c:pt idx="1272">
                  <c:v>-0.2334901302197786</c:v>
                </c:pt>
                <c:pt idx="1273">
                  <c:v>8.3892833626891274</c:v>
                </c:pt>
                <c:pt idx="1274">
                  <c:v>8.3822637581148367</c:v>
                </c:pt>
                <c:pt idx="1275">
                  <c:v>-0.80739172503310108</c:v>
                </c:pt>
                <c:pt idx="1276">
                  <c:v>0.13375556305773295</c:v>
                </c:pt>
                <c:pt idx="1277">
                  <c:v>0.14027172742793625</c:v>
                </c:pt>
                <c:pt idx="1278">
                  <c:v>0.19708733242483784</c:v>
                </c:pt>
                <c:pt idx="1279">
                  <c:v>11.229219383469125</c:v>
                </c:pt>
                <c:pt idx="1280">
                  <c:v>-8.6462586799900301</c:v>
                </c:pt>
                <c:pt idx="1281">
                  <c:v>11.229219383469125</c:v>
                </c:pt>
                <c:pt idx="1282">
                  <c:v>9.7604427459966399</c:v>
                </c:pt>
                <c:pt idx="1283">
                  <c:v>9.6450579349844787</c:v>
                </c:pt>
                <c:pt idx="1284">
                  <c:v>0.13302541863078327</c:v>
                </c:pt>
                <c:pt idx="1285">
                  <c:v>-0.1622714288988768</c:v>
                </c:pt>
                <c:pt idx="1286">
                  <c:v>-3.1026895620624384E-2</c:v>
                </c:pt>
                <c:pt idx="1287">
                  <c:v>8.3822637581148367</c:v>
                </c:pt>
                <c:pt idx="1288">
                  <c:v>-1.1246957474493149</c:v>
                </c:pt>
                <c:pt idx="1289">
                  <c:v>-1.6742298388182437</c:v>
                </c:pt>
                <c:pt idx="1290">
                  <c:v>2.4845000092385132</c:v>
                </c:pt>
                <c:pt idx="1291">
                  <c:v>-4.0485665508916737</c:v>
                </c:pt>
                <c:pt idx="1292">
                  <c:v>0.23410211354846158</c:v>
                </c:pt>
                <c:pt idx="1293">
                  <c:v>-9.7604427459966399</c:v>
                </c:pt>
                <c:pt idx="1294">
                  <c:v>-9.2304207950923818</c:v>
                </c:pt>
                <c:pt idx="1295">
                  <c:v>0.60145062350972511</c:v>
                </c:pt>
                <c:pt idx="1296">
                  <c:v>-1.9976015039514834</c:v>
                </c:pt>
                <c:pt idx="1297">
                  <c:v>-2.5205719134512017</c:v>
                </c:pt>
                <c:pt idx="1298">
                  <c:v>-12.013206341123576</c:v>
                </c:pt>
                <c:pt idx="1299">
                  <c:v>0.35954238668714045</c:v>
                </c:pt>
                <c:pt idx="1300">
                  <c:v>-4.3692338096657197</c:v>
                </c:pt>
                <c:pt idx="1301">
                  <c:v>-0.60282880638949488</c:v>
                </c:pt>
                <c:pt idx="1302">
                  <c:v>-19.941155573580236</c:v>
                </c:pt>
                <c:pt idx="1303">
                  <c:v>-0.36017556424432523</c:v>
                </c:pt>
                <c:pt idx="1304">
                  <c:v>-0.18947779886371266</c:v>
                </c:pt>
                <c:pt idx="1305">
                  <c:v>-0.23769155771933054</c:v>
                </c:pt>
                <c:pt idx="1306">
                  <c:v>-0.28414343242789208</c:v>
                </c:pt>
                <c:pt idx="1307">
                  <c:v>0.4150374992788437</c:v>
                </c:pt>
                <c:pt idx="1308">
                  <c:v>-0.83227255426193325</c:v>
                </c:pt>
                <c:pt idx="1309">
                  <c:v>-2.1935375586642629</c:v>
                </c:pt>
                <c:pt idx="1310">
                  <c:v>-2.6732242206900039</c:v>
                </c:pt>
                <c:pt idx="1311">
                  <c:v>-0.12367437038655592</c:v>
                </c:pt>
                <c:pt idx="1312">
                  <c:v>-0.17687776208407915</c:v>
                </c:pt>
                <c:pt idx="1313">
                  <c:v>-1.0860848582991316</c:v>
                </c:pt>
                <c:pt idx="1314">
                  <c:v>9.7598881832218343</c:v>
                </c:pt>
                <c:pt idx="1315">
                  <c:v>-0.8541481768425383</c:v>
                </c:pt>
                <c:pt idx="1316">
                  <c:v>-0.37984807081654365</c:v>
                </c:pt>
                <c:pt idx="1317">
                  <c:v>-4.7725895038969277</c:v>
                </c:pt>
                <c:pt idx="1318">
                  <c:v>0.13202839368378397</c:v>
                </c:pt>
                <c:pt idx="1319">
                  <c:v>-0.53260709566002007</c:v>
                </c:pt>
                <c:pt idx="1320">
                  <c:v>11.013322673425447</c:v>
                </c:pt>
                <c:pt idx="1321">
                  <c:v>-0.46234321405720047</c:v>
                </c:pt>
                <c:pt idx="1322">
                  <c:v>4.0179219079972626</c:v>
                </c:pt>
                <c:pt idx="1323">
                  <c:v>-1.1398229696528934</c:v>
                </c:pt>
                <c:pt idx="1324">
                  <c:v>-6.9281592123621696</c:v>
                </c:pt>
                <c:pt idx="1325">
                  <c:v>1.3761838907477824</c:v>
                </c:pt>
                <c:pt idx="1326">
                  <c:v>-0.19264507794239571</c:v>
                </c:pt>
                <c:pt idx="1327">
                  <c:v>-0.4850149815948247</c:v>
                </c:pt>
                <c:pt idx="1328">
                  <c:v>0.58530595865418833</c:v>
                </c:pt>
                <c:pt idx="1329">
                  <c:v>-9.0768155970508317</c:v>
                </c:pt>
                <c:pt idx="1330">
                  <c:v>2.5025003405291835</c:v>
                </c:pt>
                <c:pt idx="1331">
                  <c:v>0.20858662181141729</c:v>
                </c:pt>
                <c:pt idx="1332">
                  <c:v>7.0660891904577738</c:v>
                </c:pt>
                <c:pt idx="1333">
                  <c:v>-1</c:v>
                </c:pt>
                <c:pt idx="1334">
                  <c:v>-8.0624959257337636</c:v>
                </c:pt>
                <c:pt idx="1335">
                  <c:v>-0.41383874969521833</c:v>
                </c:pt>
                <c:pt idx="1336">
                  <c:v>-0.15200309344505014</c:v>
                </c:pt>
                <c:pt idx="1337">
                  <c:v>9.3714434822193951E-2</c:v>
                </c:pt>
                <c:pt idx="1338">
                  <c:v>0</c:v>
                </c:pt>
                <c:pt idx="1339">
                  <c:v>0.97118630249526328</c:v>
                </c:pt>
                <c:pt idx="1340">
                  <c:v>-0.93288580414146305</c:v>
                </c:pt>
                <c:pt idx="1341">
                  <c:v>-0.95877733727348724</c:v>
                </c:pt>
                <c:pt idx="1342">
                  <c:v>-1.3040061868901003</c:v>
                </c:pt>
                <c:pt idx="1343">
                  <c:v>-0.49281265409094749</c:v>
                </c:pt>
                <c:pt idx="1344">
                  <c:v>-0.78276928377933086</c:v>
                </c:pt>
                <c:pt idx="1345">
                  <c:v>13.072355948860134</c:v>
                </c:pt>
                <c:pt idx="1346">
                  <c:v>1.8531380043420218</c:v>
                </c:pt>
                <c:pt idx="1347">
                  <c:v>-0.61667136044849458</c:v>
                </c:pt>
                <c:pt idx="1348">
                  <c:v>-1.0780025120012735</c:v>
                </c:pt>
                <c:pt idx="1349">
                  <c:v>6.0732489820306386</c:v>
                </c:pt>
                <c:pt idx="1350">
                  <c:v>0.16887691200944618</c:v>
                </c:pt>
                <c:pt idx="1351">
                  <c:v>7.0660891904577738</c:v>
                </c:pt>
                <c:pt idx="1352">
                  <c:v>-6.0732489820306386</c:v>
                </c:pt>
                <c:pt idx="1353">
                  <c:v>5.5647846187835261</c:v>
                </c:pt>
                <c:pt idx="1354">
                  <c:v>-0.84735620707028236</c:v>
                </c:pt>
                <c:pt idx="1355">
                  <c:v>-8.0606959316875546</c:v>
                </c:pt>
                <c:pt idx="1356">
                  <c:v>0.58500128232465565</c:v>
                </c:pt>
                <c:pt idx="1357">
                  <c:v>-0.6527778849487279</c:v>
                </c:pt>
                <c:pt idx="1358">
                  <c:v>-1.1264483352409389</c:v>
                </c:pt>
                <c:pt idx="1359">
                  <c:v>-1.5225219259452496</c:v>
                </c:pt>
                <c:pt idx="1360">
                  <c:v>-4.5731127828434124</c:v>
                </c:pt>
                <c:pt idx="1361">
                  <c:v>8.8672787397096631</c:v>
                </c:pt>
                <c:pt idx="1362">
                  <c:v>-0.48460384081541424</c:v>
                </c:pt>
                <c:pt idx="1363">
                  <c:v>-8.3837042924740537</c:v>
                </c:pt>
                <c:pt idx="1364">
                  <c:v>15.5980525001616</c:v>
                </c:pt>
                <c:pt idx="1365">
                  <c:v>-1.8859027251315715E-2</c:v>
                </c:pt>
                <c:pt idx="1366">
                  <c:v>0</c:v>
                </c:pt>
                <c:pt idx="1367">
                  <c:v>7.8855420711239507E-2</c:v>
                </c:pt>
                <c:pt idx="1368">
                  <c:v>-4.0981171245645811</c:v>
                </c:pt>
                <c:pt idx="1369">
                  <c:v>-9.9667457608995313</c:v>
                </c:pt>
                <c:pt idx="1370">
                  <c:v>9.0606959316875546</c:v>
                </c:pt>
                <c:pt idx="1371">
                  <c:v>1.1814943901544492</c:v>
                </c:pt>
                <c:pt idx="1372">
                  <c:v>-0.45536959331406213</c:v>
                </c:pt>
                <c:pt idx="1373">
                  <c:v>-0.30306906763604657</c:v>
                </c:pt>
                <c:pt idx="1374">
                  <c:v>6.524602461543795E-2</c:v>
                </c:pt>
                <c:pt idx="1375">
                  <c:v>-0.39186665100790397</c:v>
                </c:pt>
                <c:pt idx="1376">
                  <c:v>-13.35356038291553</c:v>
                </c:pt>
                <c:pt idx="1377">
                  <c:v>-0.49491827614753925</c:v>
                </c:pt>
                <c:pt idx="1378">
                  <c:v>0.30718150951817602</c:v>
                </c:pt>
                <c:pt idx="1379">
                  <c:v>0.25525705524207465</c:v>
                </c:pt>
                <c:pt idx="1380">
                  <c:v>-0.13164400581047117</c:v>
                </c:pt>
                <c:pt idx="1381">
                  <c:v>-0.1057676272624288</c:v>
                </c:pt>
                <c:pt idx="1382">
                  <c:v>-0.14260439544280021</c:v>
                </c:pt>
                <c:pt idx="1383">
                  <c:v>-0.32188802503384456</c:v>
                </c:pt>
                <c:pt idx="1384">
                  <c:v>-7.1790683068010133E-2</c:v>
                </c:pt>
                <c:pt idx="1385">
                  <c:v>-1.1494608988825969</c:v>
                </c:pt>
                <c:pt idx="1386">
                  <c:v>2.0396427049864507</c:v>
                </c:pt>
                <c:pt idx="1387">
                  <c:v>8.8683081332894673</c:v>
                </c:pt>
                <c:pt idx="1388">
                  <c:v>2.6982221769730108</c:v>
                </c:pt>
                <c:pt idx="1389">
                  <c:v>-10.146356530303908</c:v>
                </c:pt>
                <c:pt idx="1390">
                  <c:v>0.10852445677816934</c:v>
                </c:pt>
                <c:pt idx="1391">
                  <c:v>-0.23472012423937991</c:v>
                </c:pt>
                <c:pt idx="1392">
                  <c:v>5.08746284125034</c:v>
                </c:pt>
                <c:pt idx="1393">
                  <c:v>-0.58456203020064157</c:v>
                </c:pt>
                <c:pt idx="1394">
                  <c:v>-0.13367843523196954</c:v>
                </c:pt>
                <c:pt idx="1395">
                  <c:v>-2.162624975854698</c:v>
                </c:pt>
                <c:pt idx="1396">
                  <c:v>7.4945222831056597</c:v>
                </c:pt>
                <c:pt idx="1397">
                  <c:v>-3.2581768236499942E-2</c:v>
                </c:pt>
                <c:pt idx="1398">
                  <c:v>0.12656396128366987</c:v>
                </c:pt>
                <c:pt idx="1399">
                  <c:v>-2.4255310974454232</c:v>
                </c:pt>
                <c:pt idx="1400">
                  <c:v>0.26581149050436764</c:v>
                </c:pt>
                <c:pt idx="1401">
                  <c:v>-2.9573115383347181E-2</c:v>
                </c:pt>
                <c:pt idx="1402">
                  <c:v>0.30956282972154708</c:v>
                </c:pt>
                <c:pt idx="1403">
                  <c:v>-0.30050911125245672</c:v>
                </c:pt>
                <c:pt idx="1404">
                  <c:v>-0.82646374500530861</c:v>
                </c:pt>
                <c:pt idx="1405">
                  <c:v>5.2467419894135787E-2</c:v>
                </c:pt>
                <c:pt idx="1406">
                  <c:v>6.8436257021505025</c:v>
                </c:pt>
                <c:pt idx="1407">
                  <c:v>-0.81123835654483201</c:v>
                </c:pt>
                <c:pt idx="1408">
                  <c:v>-0.28118175254405353</c:v>
                </c:pt>
                <c:pt idx="1409">
                  <c:v>-0.39231742277876036</c:v>
                </c:pt>
                <c:pt idx="1410">
                  <c:v>15.135722644329974</c:v>
                </c:pt>
                <c:pt idx="1411">
                  <c:v>-1.3585762280237641</c:v>
                </c:pt>
                <c:pt idx="1412">
                  <c:v>8.4888897586512954E-2</c:v>
                </c:pt>
                <c:pt idx="1413">
                  <c:v>-0.48239276708060846</c:v>
                </c:pt>
                <c:pt idx="1414">
                  <c:v>2.114996399204891</c:v>
                </c:pt>
                <c:pt idx="1415">
                  <c:v>12.717105171805365</c:v>
                </c:pt>
                <c:pt idx="1416">
                  <c:v>4.1829840367782127</c:v>
                </c:pt>
                <c:pt idx="1417">
                  <c:v>10.146780789986687</c:v>
                </c:pt>
                <c:pt idx="1418">
                  <c:v>-10.917372079476841</c:v>
                </c:pt>
                <c:pt idx="1419">
                  <c:v>-9.8667637673533513</c:v>
                </c:pt>
                <c:pt idx="1420">
                  <c:v>0.32862274746137066</c:v>
                </c:pt>
                <c:pt idx="1421">
                  <c:v>-1.7369655941662061</c:v>
                </c:pt>
                <c:pt idx="1422">
                  <c:v>-0.28757659009658521</c:v>
                </c:pt>
                <c:pt idx="1423">
                  <c:v>-0.28757659009658521</c:v>
                </c:pt>
                <c:pt idx="1424">
                  <c:v>-0.52582737663382395</c:v>
                </c:pt>
                <c:pt idx="1425">
                  <c:v>0.81444434684392353</c:v>
                </c:pt>
                <c:pt idx="1426">
                  <c:v>-0.49185309632967472</c:v>
                </c:pt>
                <c:pt idx="1427">
                  <c:v>-7.900787443979039E-2</c:v>
                </c:pt>
                <c:pt idx="1428">
                  <c:v>0.27376081242685224</c:v>
                </c:pt>
                <c:pt idx="1429">
                  <c:v>5.08746284125034</c:v>
                </c:pt>
                <c:pt idx="1430">
                  <c:v>-0.31836147986717017</c:v>
                </c:pt>
                <c:pt idx="1431">
                  <c:v>-1.3339162815798737</c:v>
                </c:pt>
                <c:pt idx="1432">
                  <c:v>12.325680229748469</c:v>
                </c:pt>
                <c:pt idx="1433">
                  <c:v>-2.8744691179161412</c:v>
                </c:pt>
                <c:pt idx="1434">
                  <c:v>0.84799690655495008</c:v>
                </c:pt>
                <c:pt idx="1435">
                  <c:v>-0.32300836078649847</c:v>
                </c:pt>
                <c:pt idx="1436">
                  <c:v>0.66729743351846205</c:v>
                </c:pt>
                <c:pt idx="1437">
                  <c:v>-7.0660891904577721</c:v>
                </c:pt>
                <c:pt idx="1438">
                  <c:v>3.9528474103100231</c:v>
                </c:pt>
                <c:pt idx="1439">
                  <c:v>0.18099650532459832</c:v>
                </c:pt>
                <c:pt idx="1440">
                  <c:v>-3.7474705418662713E-2</c:v>
                </c:pt>
                <c:pt idx="1441">
                  <c:v>-0.66821800437050849</c:v>
                </c:pt>
                <c:pt idx="1442">
                  <c:v>13.636360283480883</c:v>
                </c:pt>
                <c:pt idx="1443">
                  <c:v>-13.08137247435552</c:v>
                </c:pt>
                <c:pt idx="1444">
                  <c:v>-0.24220090241662823</c:v>
                </c:pt>
                <c:pt idx="1445">
                  <c:v>-9.6450579349844787</c:v>
                </c:pt>
                <c:pt idx="1446">
                  <c:v>-5.6583528366367597E-2</c:v>
                </c:pt>
                <c:pt idx="1447">
                  <c:v>-9.0197808971578322E-2</c:v>
                </c:pt>
                <c:pt idx="1448">
                  <c:v>-0.27101071109327318</c:v>
                </c:pt>
                <c:pt idx="1449">
                  <c:v>0.21125186373124766</c:v>
                </c:pt>
                <c:pt idx="1450">
                  <c:v>0.8566358248288225</c:v>
                </c:pt>
                <c:pt idx="1451">
                  <c:v>-0.99820000595378944</c:v>
                </c:pt>
                <c:pt idx="1452">
                  <c:v>-5.0170735133589419</c:v>
                </c:pt>
                <c:pt idx="1453">
                  <c:v>-7.6486571760385464</c:v>
                </c:pt>
                <c:pt idx="1454">
                  <c:v>-3.2574962222923642</c:v>
                </c:pt>
                <c:pt idx="1455">
                  <c:v>0.11365678179556729</c:v>
                </c:pt>
                <c:pt idx="1456">
                  <c:v>0.19828722451917336</c:v>
                </c:pt>
                <c:pt idx="1457">
                  <c:v>-0.86993945943562678</c:v>
                </c:pt>
                <c:pt idx="1458">
                  <c:v>-4.6564092401178092</c:v>
                </c:pt>
                <c:pt idx="1459">
                  <c:v>5.7548875021634682</c:v>
                </c:pt>
                <c:pt idx="1460">
                  <c:v>-2.6984205505044399</c:v>
                </c:pt>
                <c:pt idx="1461">
                  <c:v>-1.6251923455096891</c:v>
                </c:pt>
                <c:pt idx="1462">
                  <c:v>-11.550907075927366</c:v>
                </c:pt>
                <c:pt idx="1463">
                  <c:v>9.6429762683092862E-2</c:v>
                </c:pt>
                <c:pt idx="1464">
                  <c:v>-1.5369338375930572</c:v>
                </c:pt>
                <c:pt idx="1465">
                  <c:v>-8.531576406133917</c:v>
                </c:pt>
                <c:pt idx="1466">
                  <c:v>0.46687643079846181</c:v>
                </c:pt>
                <c:pt idx="1467">
                  <c:v>-0.80015942065340018</c:v>
                </c:pt>
                <c:pt idx="1468">
                  <c:v>-0.87328706537898626</c:v>
                </c:pt>
                <c:pt idx="1469">
                  <c:v>2.5763096065082113E-2</c:v>
                </c:pt>
                <c:pt idx="1470">
                  <c:v>-0.3881958870602028</c:v>
                </c:pt>
                <c:pt idx="1471">
                  <c:v>-0.33664960059412807</c:v>
                </c:pt>
                <c:pt idx="1472">
                  <c:v>5.9228321394775394</c:v>
                </c:pt>
                <c:pt idx="1473">
                  <c:v>0.42133496213125049</c:v>
                </c:pt>
                <c:pt idx="1474">
                  <c:v>8.0606959316875546</c:v>
                </c:pt>
                <c:pt idx="1475">
                  <c:v>-0.68093155925187832</c:v>
                </c:pt>
                <c:pt idx="1476">
                  <c:v>-9.0140274153241104E-4</c:v>
                </c:pt>
                <c:pt idx="1477">
                  <c:v>0.19658866593110008</c:v>
                </c:pt>
                <c:pt idx="1478">
                  <c:v>0.14201900487242788</c:v>
                </c:pt>
                <c:pt idx="1479">
                  <c:v>10.644156719937438</c:v>
                </c:pt>
                <c:pt idx="1480">
                  <c:v>-0.29077939631669814</c:v>
                </c:pt>
                <c:pt idx="1481">
                  <c:v>7.0624959257337645</c:v>
                </c:pt>
                <c:pt idx="1482">
                  <c:v>-1.271302021817394</c:v>
                </c:pt>
                <c:pt idx="1483">
                  <c:v>-0.38660909095232648</c:v>
                </c:pt>
                <c:pt idx="1484">
                  <c:v>1.2475807534272814</c:v>
                </c:pt>
                <c:pt idx="1485">
                  <c:v>7.6486571760385464</c:v>
                </c:pt>
                <c:pt idx="1486">
                  <c:v>6.6637302810106415E-3</c:v>
                </c:pt>
                <c:pt idx="1487">
                  <c:v>-0.2316978545061705</c:v>
                </c:pt>
                <c:pt idx="1488">
                  <c:v>0.1191112118876753</c:v>
                </c:pt>
                <c:pt idx="1489">
                  <c:v>-0.15573581232137973</c:v>
                </c:pt>
                <c:pt idx="1490">
                  <c:v>2.2447048834070458</c:v>
                </c:pt>
                <c:pt idx="1491">
                  <c:v>1.9958000114707144</c:v>
                </c:pt>
                <c:pt idx="1492">
                  <c:v>0.44801482172511686</c:v>
                </c:pt>
                <c:pt idx="1493">
                  <c:v>1.147247755587026</c:v>
                </c:pt>
                <c:pt idx="1494">
                  <c:v>10.871391914387134</c:v>
                </c:pt>
                <c:pt idx="1495">
                  <c:v>-0.51457317282975812</c:v>
                </c:pt>
                <c:pt idx="1496">
                  <c:v>5.08746284125034</c:v>
                </c:pt>
                <c:pt idx="1497">
                  <c:v>-7.9088929485196662</c:v>
                </c:pt>
                <c:pt idx="1498">
                  <c:v>0.19464743085354388</c:v>
                </c:pt>
                <c:pt idx="1499">
                  <c:v>5.3110397787446262</c:v>
                </c:pt>
                <c:pt idx="1500">
                  <c:v>-9.8667637673533513</c:v>
                </c:pt>
                <c:pt idx="1501">
                  <c:v>-7.0660891904577721</c:v>
                </c:pt>
                <c:pt idx="1502">
                  <c:v>-5.5545888516776376</c:v>
                </c:pt>
                <c:pt idx="1503">
                  <c:v>9.388555360792826E-2</c:v>
                </c:pt>
                <c:pt idx="1504">
                  <c:v>-5.6447964332544627E-2</c:v>
                </c:pt>
                <c:pt idx="1505">
                  <c:v>2.7027191719911702E-2</c:v>
                </c:pt>
                <c:pt idx="1506">
                  <c:v>2.5833603961246552</c:v>
                </c:pt>
                <c:pt idx="1507">
                  <c:v>0.15063366283355231</c:v>
                </c:pt>
                <c:pt idx="1508">
                  <c:v>-0.12682736521865404</c:v>
                </c:pt>
                <c:pt idx="1509">
                  <c:v>0.69208399548536204</c:v>
                </c:pt>
                <c:pt idx="1510">
                  <c:v>-0.14768729573602637</c:v>
                </c:pt>
                <c:pt idx="1511">
                  <c:v>0.39854937649027505</c:v>
                </c:pt>
                <c:pt idx="1512">
                  <c:v>0.20309186537751173</c:v>
                </c:pt>
                <c:pt idx="1513">
                  <c:v>0.54470811172362676</c:v>
                </c:pt>
                <c:pt idx="1514">
                  <c:v>-4.110520332967306E-2</c:v>
                </c:pt>
                <c:pt idx="1515">
                  <c:v>-6.4609081423076864E-2</c:v>
                </c:pt>
                <c:pt idx="1516">
                  <c:v>0.69834430013889881</c:v>
                </c:pt>
                <c:pt idx="1517">
                  <c:v>-7.6462586799900292</c:v>
                </c:pt>
                <c:pt idx="1518">
                  <c:v>0.97924143983320233</c:v>
                </c:pt>
                <c:pt idx="1519">
                  <c:v>15.720680692323013</c:v>
                </c:pt>
                <c:pt idx="1520">
                  <c:v>1.0092025540878015E-2</c:v>
                </c:pt>
                <c:pt idx="1521">
                  <c:v>4.1746081775864717E-2</c:v>
                </c:pt>
                <c:pt idx="1522">
                  <c:v>0.94203853930262782</c:v>
                </c:pt>
                <c:pt idx="1523">
                  <c:v>2.0869192047599166E-2</c:v>
                </c:pt>
                <c:pt idx="1524">
                  <c:v>-0.11808426736617011</c:v>
                </c:pt>
                <c:pt idx="1525">
                  <c:v>0.14156682024534756</c:v>
                </c:pt>
                <c:pt idx="1526">
                  <c:v>-1.5801856122892859E-2</c:v>
                </c:pt>
                <c:pt idx="1527">
                  <c:v>2.3945151403828454E-3</c:v>
                </c:pt>
                <c:pt idx="1528">
                  <c:v>0.2456214747481042</c:v>
                </c:pt>
                <c:pt idx="1529">
                  <c:v>0.21158764041511771</c:v>
                </c:pt>
                <c:pt idx="1530">
                  <c:v>0.42860951885237175</c:v>
                </c:pt>
                <c:pt idx="1531">
                  <c:v>-0.13653288340772207</c:v>
                </c:pt>
                <c:pt idx="1532">
                  <c:v>0.58019325657328435</c:v>
                </c:pt>
                <c:pt idx="1533">
                  <c:v>-5.5495112591703415E-2</c:v>
                </c:pt>
                <c:pt idx="1534">
                  <c:v>0.25254203201615127</c:v>
                </c:pt>
                <c:pt idx="1535">
                  <c:v>2.4083921856368322</c:v>
                </c:pt>
                <c:pt idx="1536">
                  <c:v>-0.36142155107973539</c:v>
                </c:pt>
                <c:pt idx="1537">
                  <c:v>-11.787086324551618</c:v>
                </c:pt>
                <c:pt idx="1538">
                  <c:v>-0.67401368853828447</c:v>
                </c:pt>
                <c:pt idx="1539">
                  <c:v>0.28084568195025444</c:v>
                </c:pt>
                <c:pt idx="1540">
                  <c:v>-13.103287808412022</c:v>
                </c:pt>
                <c:pt idx="1541">
                  <c:v>0.14880977505474163</c:v>
                </c:pt>
                <c:pt idx="1542">
                  <c:v>0.37028980783969406</c:v>
                </c:pt>
                <c:pt idx="1543">
                  <c:v>-3.0533239775538106E-3</c:v>
                </c:pt>
                <c:pt idx="1544">
                  <c:v>0.50191170163697907</c:v>
                </c:pt>
                <c:pt idx="1545">
                  <c:v>-4.1969155441852243E-2</c:v>
                </c:pt>
                <c:pt idx="1546">
                  <c:v>-1.1335463606848326</c:v>
                </c:pt>
                <c:pt idx="1547">
                  <c:v>-6.9307035987010157E-2</c:v>
                </c:pt>
                <c:pt idx="1548">
                  <c:v>0.5029851985545466</c:v>
                </c:pt>
                <c:pt idx="1549">
                  <c:v>0.11926879658231013</c:v>
                </c:pt>
                <c:pt idx="1550">
                  <c:v>0.41815347250069995</c:v>
                </c:pt>
                <c:pt idx="1551">
                  <c:v>10.229219383469125</c:v>
                </c:pt>
                <c:pt idx="1552">
                  <c:v>0.61206101773181398</c:v>
                </c:pt>
                <c:pt idx="1553">
                  <c:v>0.75316282169400717</c:v>
                </c:pt>
                <c:pt idx="1554">
                  <c:v>-0.91593573521152549</c:v>
                </c:pt>
                <c:pt idx="1555">
                  <c:v>-7.6486571760385464</c:v>
                </c:pt>
                <c:pt idx="1556">
                  <c:v>6.0732489820306386</c:v>
                </c:pt>
                <c:pt idx="1557">
                  <c:v>-0.19264507794239646</c:v>
                </c:pt>
                <c:pt idx="1558">
                  <c:v>6.0732489820306386</c:v>
                </c:pt>
                <c:pt idx="1559">
                  <c:v>-0.31630354569348412</c:v>
                </c:pt>
                <c:pt idx="1560">
                  <c:v>1.707351335894141E-2</c:v>
                </c:pt>
                <c:pt idx="1561">
                  <c:v>0.29039252145425565</c:v>
                </c:pt>
                <c:pt idx="1562">
                  <c:v>3.7082256687963881E-2</c:v>
                </c:pt>
                <c:pt idx="1563">
                  <c:v>4.3972162221915996</c:v>
                </c:pt>
                <c:pt idx="1564">
                  <c:v>-5.7548875021634682</c:v>
                </c:pt>
                <c:pt idx="1565">
                  <c:v>-10.759610821875045</c:v>
                </c:pt>
                <c:pt idx="1566">
                  <c:v>-0.29901370293936047</c:v>
                </c:pt>
                <c:pt idx="1567">
                  <c:v>9.2304207950923818</c:v>
                </c:pt>
                <c:pt idx="1568">
                  <c:v>0.49138838540895846</c:v>
                </c:pt>
                <c:pt idx="1569">
                  <c:v>-2.0776912845076945</c:v>
                </c:pt>
                <c:pt idx="1570">
                  <c:v>1.6766299309387314</c:v>
                </c:pt>
                <c:pt idx="1571">
                  <c:v>11.146780789986687</c:v>
                </c:pt>
                <c:pt idx="1572">
                  <c:v>-13.08137247435552</c:v>
                </c:pt>
                <c:pt idx="1573">
                  <c:v>0.49174039018213211</c:v>
                </c:pt>
                <c:pt idx="1574">
                  <c:v>-8.0624959257337636</c:v>
                </c:pt>
                <c:pt idx="1575">
                  <c:v>-0.36525711799584448</c:v>
                </c:pt>
                <c:pt idx="1576">
                  <c:v>5.7548875021634682</c:v>
                </c:pt>
                <c:pt idx="1577">
                  <c:v>7.0660891904577738</c:v>
                </c:pt>
                <c:pt idx="1578">
                  <c:v>-9.0606959316875546</c:v>
                </c:pt>
                <c:pt idx="1579">
                  <c:v>-0.93191831692214866</c:v>
                </c:pt>
                <c:pt idx="1580">
                  <c:v>-9.5196362528432132</c:v>
                </c:pt>
                <c:pt idx="1581">
                  <c:v>9.3822637581148367</c:v>
                </c:pt>
                <c:pt idx="1582">
                  <c:v>-3.291339775053939</c:v>
                </c:pt>
                <c:pt idx="1583">
                  <c:v>-11.703038388986416</c:v>
                </c:pt>
                <c:pt idx="1584">
                  <c:v>0.4026182400247762</c:v>
                </c:pt>
                <c:pt idx="1585">
                  <c:v>-0.24997825300834781</c:v>
                </c:pt>
                <c:pt idx="1586">
                  <c:v>-11.188588845707349</c:v>
                </c:pt>
                <c:pt idx="1587">
                  <c:v>9.3822637581148385</c:v>
                </c:pt>
                <c:pt idx="1588">
                  <c:v>-0.35090716185912846</c:v>
                </c:pt>
                <c:pt idx="1589">
                  <c:v>13.904446464505721</c:v>
                </c:pt>
                <c:pt idx="1590">
                  <c:v>2.6293857069663913</c:v>
                </c:pt>
                <c:pt idx="1591">
                  <c:v>-6.0732489820306386</c:v>
                </c:pt>
                <c:pt idx="1592">
                  <c:v>-8.9267338097087409E-2</c:v>
                </c:pt>
                <c:pt idx="1593">
                  <c:v>-10.229619965185119</c:v>
                </c:pt>
                <c:pt idx="1594">
                  <c:v>-9.0597950917951025</c:v>
                </c:pt>
                <c:pt idx="1595">
                  <c:v>-16.896525564009316</c:v>
                </c:pt>
                <c:pt idx="1596">
                  <c:v>-7.0336521572295169E-2</c:v>
                </c:pt>
                <c:pt idx="1597">
                  <c:v>-2.6968553807920532</c:v>
                </c:pt>
                <c:pt idx="1598">
                  <c:v>-1.3439544012173612</c:v>
                </c:pt>
                <c:pt idx="1599">
                  <c:v>-8.0624959257337636</c:v>
                </c:pt>
                <c:pt idx="1600">
                  <c:v>12.891846977929003</c:v>
                </c:pt>
                <c:pt idx="1601">
                  <c:v>0.48450000923851305</c:v>
                </c:pt>
                <c:pt idx="1602">
                  <c:v>0.41473715681062268</c:v>
                </c:pt>
                <c:pt idx="1603">
                  <c:v>-0.29384509342892801</c:v>
                </c:pt>
                <c:pt idx="1604">
                  <c:v>-0.34055609962002226</c:v>
                </c:pt>
                <c:pt idx="1605">
                  <c:v>0.45828499748284707</c:v>
                </c:pt>
                <c:pt idx="1606">
                  <c:v>8.0624959257337636</c:v>
                </c:pt>
                <c:pt idx="1607">
                  <c:v>4.0630537761776248E-2</c:v>
                </c:pt>
                <c:pt idx="1608">
                  <c:v>-0.39186665100790369</c:v>
                </c:pt>
                <c:pt idx="1609">
                  <c:v>-10.966265102877133</c:v>
                </c:pt>
                <c:pt idx="1610">
                  <c:v>-7.0660891904577721</c:v>
                </c:pt>
                <c:pt idx="1611">
                  <c:v>-0.43567485512389575</c:v>
                </c:pt>
                <c:pt idx="1612">
                  <c:v>13.702822011777029</c:v>
                </c:pt>
                <c:pt idx="1613">
                  <c:v>9.6444571875092606</c:v>
                </c:pt>
                <c:pt idx="1614">
                  <c:v>8.8683081332894673</c:v>
                </c:pt>
                <c:pt idx="1615">
                  <c:v>-9.6450579349844787</c:v>
                </c:pt>
                <c:pt idx="1616">
                  <c:v>-4.9056015093063463</c:v>
                </c:pt>
                <c:pt idx="1617">
                  <c:v>-0.5849625007211563</c:v>
                </c:pt>
                <c:pt idx="1618">
                  <c:v>4.5063097067576301E-4</c:v>
                </c:pt>
                <c:pt idx="1619">
                  <c:v>6.0188765486217566</c:v>
                </c:pt>
                <c:pt idx="1620">
                  <c:v>9.0046886457936299</c:v>
                </c:pt>
                <c:pt idx="1621">
                  <c:v>-0.55799545312088694</c:v>
                </c:pt>
                <c:pt idx="1622">
                  <c:v>1.3728092638895464</c:v>
                </c:pt>
                <c:pt idx="1623">
                  <c:v>-0.33207605026344506</c:v>
                </c:pt>
                <c:pt idx="1624">
                  <c:v>2.2157286910554368</c:v>
                </c:pt>
                <c:pt idx="1625">
                  <c:v>9.5196362528432132</c:v>
                </c:pt>
                <c:pt idx="1626">
                  <c:v>-6.4130337419715411E-2</c:v>
                </c:pt>
                <c:pt idx="1627">
                  <c:v>-0.15754127698647993</c:v>
                </c:pt>
                <c:pt idx="1628">
                  <c:v>-5.4447784022376468E-2</c:v>
                </c:pt>
                <c:pt idx="1629">
                  <c:v>-2.4594316186372978</c:v>
                </c:pt>
                <c:pt idx="1630">
                  <c:v>2.1900164193817813</c:v>
                </c:pt>
                <c:pt idx="1631">
                  <c:v>-0.29188034648631389</c:v>
                </c:pt>
                <c:pt idx="1632">
                  <c:v>1.2910487820033902</c:v>
                </c:pt>
                <c:pt idx="1633">
                  <c:v>-2.5789687445267053</c:v>
                </c:pt>
                <c:pt idx="1634">
                  <c:v>-4.4322463152608313E-3</c:v>
                </c:pt>
                <c:pt idx="1635">
                  <c:v>2.8572039572877062</c:v>
                </c:pt>
                <c:pt idx="1636">
                  <c:v>-0.2385120866997249</c:v>
                </c:pt>
                <c:pt idx="1637">
                  <c:v>-1.9892469437031259</c:v>
                </c:pt>
                <c:pt idx="1638">
                  <c:v>8.8683081332894673</c:v>
                </c:pt>
                <c:pt idx="1639">
                  <c:v>1.181065559047513</c:v>
                </c:pt>
                <c:pt idx="1640">
                  <c:v>-7.4449949159881249E-2</c:v>
                </c:pt>
                <c:pt idx="1641">
                  <c:v>0</c:v>
                </c:pt>
                <c:pt idx="1642">
                  <c:v>-1.1681623927430529</c:v>
                </c:pt>
                <c:pt idx="1643">
                  <c:v>4.1292830169449672</c:v>
                </c:pt>
                <c:pt idx="1644">
                  <c:v>-4.1523633619051292</c:v>
                </c:pt>
                <c:pt idx="1645">
                  <c:v>-3.6932621160680452</c:v>
                </c:pt>
                <c:pt idx="1646">
                  <c:v>-1.6858286850641604</c:v>
                </c:pt>
                <c:pt idx="1647">
                  <c:v>4.6963236096688608</c:v>
                </c:pt>
                <c:pt idx="1648">
                  <c:v>1.9985580258260933</c:v>
                </c:pt>
                <c:pt idx="1649">
                  <c:v>1.0476260823011054</c:v>
                </c:pt>
                <c:pt idx="1650">
                  <c:v>1.6429547870331924</c:v>
                </c:pt>
                <c:pt idx="1651">
                  <c:v>-4.484657594925471</c:v>
                </c:pt>
                <c:pt idx="1652">
                  <c:v>-4.4190692532978941</c:v>
                </c:pt>
                <c:pt idx="1653">
                  <c:v>0.9996722265029887</c:v>
                </c:pt>
                <c:pt idx="1654">
                  <c:v>-0.17791779219584325</c:v>
                </c:pt>
                <c:pt idx="1655">
                  <c:v>0.46948528330122047</c:v>
                </c:pt>
                <c:pt idx="1656">
                  <c:v>-7.0660891904577721</c:v>
                </c:pt>
                <c:pt idx="1657">
                  <c:v>2.9874469496569152</c:v>
                </c:pt>
                <c:pt idx="1658">
                  <c:v>-0.39035323589824628</c:v>
                </c:pt>
                <c:pt idx="1659">
                  <c:v>-9.3815429511845849</c:v>
                </c:pt>
                <c:pt idx="1660">
                  <c:v>-3.5104842847618798</c:v>
                </c:pt>
                <c:pt idx="1661">
                  <c:v>2.0628007870160703</c:v>
                </c:pt>
                <c:pt idx="1662">
                  <c:v>-12.43402002712266</c:v>
                </c:pt>
                <c:pt idx="1663">
                  <c:v>9.3822637581148367</c:v>
                </c:pt>
                <c:pt idx="1664">
                  <c:v>-7.0660891904577721</c:v>
                </c:pt>
                <c:pt idx="1665">
                  <c:v>12.904446464505721</c:v>
                </c:pt>
                <c:pt idx="1666">
                  <c:v>-10.383704292474052</c:v>
                </c:pt>
                <c:pt idx="1667">
                  <c:v>-7.6486571760385464</c:v>
                </c:pt>
                <c:pt idx="1668">
                  <c:v>-1.1408625358398496</c:v>
                </c:pt>
                <c:pt idx="1669">
                  <c:v>6.0732489820306386</c:v>
                </c:pt>
                <c:pt idx="1670">
                  <c:v>13.673640336144274</c:v>
                </c:pt>
                <c:pt idx="1671">
                  <c:v>-2.8744691179161412</c:v>
                </c:pt>
                <c:pt idx="1672">
                  <c:v>15.489356694993113</c:v>
                </c:pt>
                <c:pt idx="1673">
                  <c:v>1.3040061868901003</c:v>
                </c:pt>
                <c:pt idx="1674">
                  <c:v>9.2304207950923818</c:v>
                </c:pt>
                <c:pt idx="1675">
                  <c:v>3.5238418162893357</c:v>
                </c:pt>
                <c:pt idx="1676">
                  <c:v>-2.2129937233341987</c:v>
                </c:pt>
                <c:pt idx="1677">
                  <c:v>4.7725895038969277</c:v>
                </c:pt>
                <c:pt idx="1678">
                  <c:v>1.7999940462101844E-3</c:v>
                </c:pt>
                <c:pt idx="1679">
                  <c:v>5.9228321394775394</c:v>
                </c:pt>
                <c:pt idx="1680">
                  <c:v>-10.917372079476841</c:v>
                </c:pt>
                <c:pt idx="1681">
                  <c:v>-1.6022182364117727</c:v>
                </c:pt>
                <c:pt idx="1682">
                  <c:v>12.853374540203168</c:v>
                </c:pt>
                <c:pt idx="1683">
                  <c:v>7.0660891904577738</c:v>
                </c:pt>
                <c:pt idx="1684">
                  <c:v>1.0806754956582593E-2</c:v>
                </c:pt>
                <c:pt idx="1685">
                  <c:v>-0.19988502192687863</c:v>
                </c:pt>
                <c:pt idx="1686">
                  <c:v>-0.23446525363702278</c:v>
                </c:pt>
                <c:pt idx="1687">
                  <c:v>2.959478218829564E-2</c:v>
                </c:pt>
                <c:pt idx="1688">
                  <c:v>-2.9148833863620491</c:v>
                </c:pt>
                <c:pt idx="1689">
                  <c:v>-7.181986349783874E-2</c:v>
                </c:pt>
                <c:pt idx="1690">
                  <c:v>-1.4055147251603368</c:v>
                </c:pt>
                <c:pt idx="1691">
                  <c:v>0.39273883217006939</c:v>
                </c:pt>
                <c:pt idx="1692">
                  <c:v>0.3805167591441066</c:v>
                </c:pt>
                <c:pt idx="1693">
                  <c:v>-0.78226430263627877</c:v>
                </c:pt>
                <c:pt idx="1694">
                  <c:v>-8.3837042924740537</c:v>
                </c:pt>
                <c:pt idx="1695">
                  <c:v>-0.55206020481373375</c:v>
                </c:pt>
                <c:pt idx="1696">
                  <c:v>-1.4780472968046443</c:v>
                </c:pt>
                <c:pt idx="1697">
                  <c:v>-0.79007693062576856</c:v>
                </c:pt>
                <c:pt idx="1698">
                  <c:v>7.6486571760385464</c:v>
                </c:pt>
                <c:pt idx="1699">
                  <c:v>5.5647846187835261</c:v>
                </c:pt>
                <c:pt idx="1700">
                  <c:v>-5.2581564226026893</c:v>
                </c:pt>
                <c:pt idx="1701">
                  <c:v>-0.23405533886202817</c:v>
                </c:pt>
                <c:pt idx="1702">
                  <c:v>-1.3504006007622607</c:v>
                </c:pt>
                <c:pt idx="1703">
                  <c:v>0.19916820152373013</c:v>
                </c:pt>
                <c:pt idx="1704">
                  <c:v>0.16192797096584483</c:v>
                </c:pt>
                <c:pt idx="1705">
                  <c:v>-12.673677138180956</c:v>
                </c:pt>
                <c:pt idx="1706">
                  <c:v>0.57716596934607489</c:v>
                </c:pt>
                <c:pt idx="1707">
                  <c:v>1.1130747272046313</c:v>
                </c:pt>
                <c:pt idx="1708">
                  <c:v>-0.8289236657320429</c:v>
                </c:pt>
                <c:pt idx="1709">
                  <c:v>0.97095146748950167</c:v>
                </c:pt>
                <c:pt idx="1710">
                  <c:v>-10.059795091795101</c:v>
                </c:pt>
                <c:pt idx="1711">
                  <c:v>-0.26038968457823014</c:v>
                </c:pt>
                <c:pt idx="1712">
                  <c:v>-0.57156690735211324</c:v>
                </c:pt>
                <c:pt idx="1713">
                  <c:v>-3.3843967092215279</c:v>
                </c:pt>
                <c:pt idx="1714">
                  <c:v>0.33777237295214085</c:v>
                </c:pt>
                <c:pt idx="1715">
                  <c:v>0.28630418515664124</c:v>
                </c:pt>
                <c:pt idx="1716">
                  <c:v>-3.3824877648266159E-2</c:v>
                </c:pt>
                <c:pt idx="1717">
                  <c:v>8.3837042924740537</c:v>
                </c:pt>
                <c:pt idx="1718">
                  <c:v>-0.95419631038687525</c:v>
                </c:pt>
                <c:pt idx="1719">
                  <c:v>-3.1451339648743128</c:v>
                </c:pt>
                <c:pt idx="1720">
                  <c:v>7.2145595739823571</c:v>
                </c:pt>
                <c:pt idx="1721">
                  <c:v>-6.0732489820306386</c:v>
                </c:pt>
                <c:pt idx="1722">
                  <c:v>-8.6450579349844769</c:v>
                </c:pt>
                <c:pt idx="1723">
                  <c:v>-17.494566554130444</c:v>
                </c:pt>
                <c:pt idx="1724">
                  <c:v>-11.381182412624446</c:v>
                </c:pt>
                <c:pt idx="1725">
                  <c:v>-14.135736002431859</c:v>
                </c:pt>
                <c:pt idx="1726">
                  <c:v>6.6486571760385464</c:v>
                </c:pt>
                <c:pt idx="1727">
                  <c:v>-11.059344460824425</c:v>
                </c:pt>
                <c:pt idx="1728">
                  <c:v>10.059795091795101</c:v>
                </c:pt>
                <c:pt idx="1729">
                  <c:v>-14.335064632126906</c:v>
                </c:pt>
                <c:pt idx="1730">
                  <c:v>7.0660891904577738</c:v>
                </c:pt>
                <c:pt idx="1731">
                  <c:v>-1.7297412673982937</c:v>
                </c:pt>
                <c:pt idx="1732">
                  <c:v>5.371058674476753E-2</c:v>
                </c:pt>
                <c:pt idx="1733">
                  <c:v>-0.27563444261342757</c:v>
                </c:pt>
                <c:pt idx="1734">
                  <c:v>6.6558351104641533E-2</c:v>
                </c:pt>
                <c:pt idx="1735">
                  <c:v>-0.73360658207629159</c:v>
                </c:pt>
                <c:pt idx="1736">
                  <c:v>-12.208843990734614</c:v>
                </c:pt>
                <c:pt idx="1737">
                  <c:v>0.8741959681641297</c:v>
                </c:pt>
                <c:pt idx="1738">
                  <c:v>-1.0824621601919728</c:v>
                </c:pt>
                <c:pt idx="1739">
                  <c:v>-11.644156719937438</c:v>
                </c:pt>
                <c:pt idx="1740">
                  <c:v>-9.0606959316875546</c:v>
                </c:pt>
                <c:pt idx="1741">
                  <c:v>1.9892469437031255</c:v>
                </c:pt>
                <c:pt idx="1742">
                  <c:v>0.20945336562895006</c:v>
                </c:pt>
                <c:pt idx="1743">
                  <c:v>-8.0624959257337636</c:v>
                </c:pt>
                <c:pt idx="1744">
                  <c:v>-0.43240463124893203</c:v>
                </c:pt>
                <c:pt idx="1745">
                  <c:v>-0.34306365801655364</c:v>
                </c:pt>
                <c:pt idx="1746">
                  <c:v>10.814048332230835</c:v>
                </c:pt>
                <c:pt idx="1747">
                  <c:v>-6.4637465566324159E-2</c:v>
                </c:pt>
                <c:pt idx="1748">
                  <c:v>0.1480986389891342</c:v>
                </c:pt>
                <c:pt idx="1749">
                  <c:v>10.229619965185119</c:v>
                </c:pt>
                <c:pt idx="1750">
                  <c:v>10.582769240382088</c:v>
                </c:pt>
                <c:pt idx="1751">
                  <c:v>-9.3822637581148367</c:v>
                </c:pt>
                <c:pt idx="1752">
                  <c:v>-0.40400872093782392</c:v>
                </c:pt>
                <c:pt idx="1753">
                  <c:v>1.2369580101854152</c:v>
                </c:pt>
                <c:pt idx="1754">
                  <c:v>-8.0606959316875546</c:v>
                </c:pt>
                <c:pt idx="1755">
                  <c:v>-11.416621621364193</c:v>
                </c:pt>
                <c:pt idx="1756">
                  <c:v>-0.5166152043679767</c:v>
                </c:pt>
                <c:pt idx="1757">
                  <c:v>-0.70043971814109218</c:v>
                </c:pt>
                <c:pt idx="1758">
                  <c:v>-1.2700891633677445</c:v>
                </c:pt>
                <c:pt idx="1759">
                  <c:v>7.5468944598876373</c:v>
                </c:pt>
                <c:pt idx="1760">
                  <c:v>-6.0732489820306386</c:v>
                </c:pt>
                <c:pt idx="1761">
                  <c:v>-8.0624959257337636</c:v>
                </c:pt>
                <c:pt idx="1762">
                  <c:v>-0.33931017311559897</c:v>
                </c:pt>
                <c:pt idx="1763">
                  <c:v>0.10961060305979309</c:v>
                </c:pt>
                <c:pt idx="1764">
                  <c:v>0.48522081616876528</c:v>
                </c:pt>
                <c:pt idx="1765">
                  <c:v>13.433976574415976</c:v>
                </c:pt>
                <c:pt idx="1766">
                  <c:v>-1.9475325801058643</c:v>
                </c:pt>
                <c:pt idx="1767">
                  <c:v>-3.163130193011352</c:v>
                </c:pt>
                <c:pt idx="1768">
                  <c:v>0.52083216330144055</c:v>
                </c:pt>
                <c:pt idx="1769">
                  <c:v>1.5266756653310572E-2</c:v>
                </c:pt>
                <c:pt idx="1770">
                  <c:v>0.2100643922955269</c:v>
                </c:pt>
                <c:pt idx="1771">
                  <c:v>-0.43493705671654881</c:v>
                </c:pt>
                <c:pt idx="1772">
                  <c:v>8.5247286618510887E-2</c:v>
                </c:pt>
                <c:pt idx="1773">
                  <c:v>-2.4043902550793357</c:v>
                </c:pt>
                <c:pt idx="1774">
                  <c:v>5.7548875021634682</c:v>
                </c:pt>
                <c:pt idx="1775">
                  <c:v>8.0624959257337636</c:v>
                </c:pt>
                <c:pt idx="1776">
                  <c:v>0.97387833848546423</c:v>
                </c:pt>
                <c:pt idx="1777">
                  <c:v>12.325680229748469</c:v>
                </c:pt>
                <c:pt idx="1778">
                  <c:v>-5.1589722384032886</c:v>
                </c:pt>
                <c:pt idx="1779">
                  <c:v>-5.1589722384032886</c:v>
                </c:pt>
                <c:pt idx="1780">
                  <c:v>-14.738391382293699</c:v>
                </c:pt>
                <c:pt idx="1781">
                  <c:v>-3.8217109524080898E-3</c:v>
                </c:pt>
                <c:pt idx="1782">
                  <c:v>-3.7725895038969282</c:v>
                </c:pt>
                <c:pt idx="1783">
                  <c:v>1.5313814605163121</c:v>
                </c:pt>
                <c:pt idx="1784">
                  <c:v>-0.54933859099043481</c:v>
                </c:pt>
                <c:pt idx="1785">
                  <c:v>2.220247532236173</c:v>
                </c:pt>
                <c:pt idx="1786">
                  <c:v>9.4068324360908395E-2</c:v>
                </c:pt>
                <c:pt idx="1787">
                  <c:v>-0.65207669657969325</c:v>
                </c:pt>
                <c:pt idx="1788">
                  <c:v>9.6444571875092606</c:v>
                </c:pt>
                <c:pt idx="1789">
                  <c:v>1.6307661903342812</c:v>
                </c:pt>
                <c:pt idx="1790">
                  <c:v>-1.0685870852574124</c:v>
                </c:pt>
                <c:pt idx="1791">
                  <c:v>-2.0838725572550203</c:v>
                </c:pt>
                <c:pt idx="1792">
                  <c:v>7.0660891904577738</c:v>
                </c:pt>
                <c:pt idx="1793">
                  <c:v>-4.337107998001871</c:v>
                </c:pt>
                <c:pt idx="1794">
                  <c:v>-11.941658995526698</c:v>
                </c:pt>
                <c:pt idx="1795">
                  <c:v>-11.103506382011545</c:v>
                </c:pt>
                <c:pt idx="1796">
                  <c:v>0.21076599456825451</c:v>
                </c:pt>
                <c:pt idx="1797">
                  <c:v>10.45189794595189</c:v>
                </c:pt>
                <c:pt idx="1798">
                  <c:v>-0.23359062794131233</c:v>
                </c:pt>
                <c:pt idx="1799">
                  <c:v>-0.58016948953225667</c:v>
                </c:pt>
                <c:pt idx="1800">
                  <c:v>-7.0660891904577721</c:v>
                </c:pt>
                <c:pt idx="1801">
                  <c:v>0.12976787497032949</c:v>
                </c:pt>
                <c:pt idx="1802">
                  <c:v>0.19677296356507237</c:v>
                </c:pt>
                <c:pt idx="1803">
                  <c:v>8.0606959316875546</c:v>
                </c:pt>
                <c:pt idx="1804">
                  <c:v>11.550907075927366</c:v>
                </c:pt>
                <c:pt idx="1805">
                  <c:v>4.3943347587597173E-2</c:v>
                </c:pt>
                <c:pt idx="1806">
                  <c:v>-8.341600818763717E-2</c:v>
                </c:pt>
                <c:pt idx="1807">
                  <c:v>12.16752268516303</c:v>
                </c:pt>
                <c:pt idx="1808">
                  <c:v>-2.4517697508481002</c:v>
                </c:pt>
                <c:pt idx="1809">
                  <c:v>0.34239219744707816</c:v>
                </c:pt>
                <c:pt idx="1810">
                  <c:v>-0.77657745006506274</c:v>
                </c:pt>
                <c:pt idx="1811">
                  <c:v>-0.48054460579049552</c:v>
                </c:pt>
                <c:pt idx="1812">
                  <c:v>0.42809365210429046</c:v>
                </c:pt>
                <c:pt idx="1813">
                  <c:v>-13.773207904847887</c:v>
                </c:pt>
                <c:pt idx="1814">
                  <c:v>-3.8073549220576046</c:v>
                </c:pt>
                <c:pt idx="1815">
                  <c:v>7.2636604397081816</c:v>
                </c:pt>
                <c:pt idx="1816">
                  <c:v>-2.5829607034790949</c:v>
                </c:pt>
                <c:pt idx="1817">
                  <c:v>-0.6449050411774383</c:v>
                </c:pt>
                <c:pt idx="1818">
                  <c:v>-13.188279751964144</c:v>
                </c:pt>
                <c:pt idx="1819">
                  <c:v>-0.58496250072115608</c:v>
                </c:pt>
                <c:pt idx="1820">
                  <c:v>4.7065919451226872</c:v>
                </c:pt>
                <c:pt idx="1821">
                  <c:v>6.0732489820306386</c:v>
                </c:pt>
                <c:pt idx="1822">
                  <c:v>-1.1273793064762276</c:v>
                </c:pt>
                <c:pt idx="1823">
                  <c:v>-1.2163179069267636</c:v>
                </c:pt>
                <c:pt idx="1824">
                  <c:v>-11.485493915223493</c:v>
                </c:pt>
                <c:pt idx="1825">
                  <c:v>-6.6597019108416626</c:v>
                </c:pt>
                <c:pt idx="1826">
                  <c:v>8.0624959257337636</c:v>
                </c:pt>
                <c:pt idx="1827">
                  <c:v>8.3837042924740537</c:v>
                </c:pt>
                <c:pt idx="1828">
                  <c:v>1.8022189428316939</c:v>
                </c:pt>
                <c:pt idx="1829">
                  <c:v>0.58466197055844271</c:v>
                </c:pt>
                <c:pt idx="1830">
                  <c:v>0.13308823326194111</c:v>
                </c:pt>
                <c:pt idx="1831">
                  <c:v>-0.73696559416620622</c:v>
                </c:pt>
                <c:pt idx="1832">
                  <c:v>-10.703038388986418</c:v>
                </c:pt>
                <c:pt idx="1833">
                  <c:v>-6.0732489820306386</c:v>
                </c:pt>
                <c:pt idx="1834">
                  <c:v>-14.013119085740803</c:v>
                </c:pt>
                <c:pt idx="1835">
                  <c:v>-0.74883969445449794</c:v>
                </c:pt>
                <c:pt idx="1836">
                  <c:v>-0.86875546672174764</c:v>
                </c:pt>
                <c:pt idx="1837">
                  <c:v>1.1250255335111716</c:v>
                </c:pt>
                <c:pt idx="1838">
                  <c:v>0.99783865871053246</c:v>
                </c:pt>
                <c:pt idx="1839">
                  <c:v>-0.88371397394079909</c:v>
                </c:pt>
                <c:pt idx="1840">
                  <c:v>-6.0732489820306386</c:v>
                </c:pt>
                <c:pt idx="1841">
                  <c:v>-1.1754420064098783</c:v>
                </c:pt>
                <c:pt idx="1842">
                  <c:v>0.14017765804826049</c:v>
                </c:pt>
                <c:pt idx="1843">
                  <c:v>0.10421099498813381</c:v>
                </c:pt>
                <c:pt idx="1844">
                  <c:v>-0.39854937649027472</c:v>
                </c:pt>
                <c:pt idx="1845">
                  <c:v>-11.644156719937438</c:v>
                </c:pt>
                <c:pt idx="1846">
                  <c:v>-7.6486571760385464</c:v>
                </c:pt>
                <c:pt idx="1847">
                  <c:v>0.35755200461808373</c:v>
                </c:pt>
                <c:pt idx="1848">
                  <c:v>-9.0606959316875546</c:v>
                </c:pt>
                <c:pt idx="1849">
                  <c:v>-7.0660891904577721</c:v>
                </c:pt>
                <c:pt idx="1850">
                  <c:v>-7.6486571760385464</c:v>
                </c:pt>
                <c:pt idx="1851">
                  <c:v>9.3815429511845849</c:v>
                </c:pt>
                <c:pt idx="1852">
                  <c:v>-10.229219383469125</c:v>
                </c:pt>
                <c:pt idx="1853">
                  <c:v>13.807086538643029</c:v>
                </c:pt>
                <c:pt idx="1854">
                  <c:v>-0.8827653064731289</c:v>
                </c:pt>
                <c:pt idx="1855">
                  <c:v>0.73267823576310787</c:v>
                </c:pt>
                <c:pt idx="1856">
                  <c:v>-7.9464189597951567</c:v>
                </c:pt>
                <c:pt idx="1857">
                  <c:v>11.188588845707349</c:v>
                </c:pt>
                <c:pt idx="1858">
                  <c:v>10.229619965185119</c:v>
                </c:pt>
                <c:pt idx="1859">
                  <c:v>-0.4791678366985595</c:v>
                </c:pt>
                <c:pt idx="1860">
                  <c:v>-1.1061994038319249</c:v>
                </c:pt>
                <c:pt idx="1861">
                  <c:v>1.0991922156178819</c:v>
                </c:pt>
                <c:pt idx="1862">
                  <c:v>-7.0660891904577721</c:v>
                </c:pt>
                <c:pt idx="1863">
                  <c:v>12.658955255022169</c:v>
                </c:pt>
                <c:pt idx="1864">
                  <c:v>-11.550907075927366</c:v>
                </c:pt>
                <c:pt idx="1865">
                  <c:v>7.6486571760385464</c:v>
                </c:pt>
                <c:pt idx="1866">
                  <c:v>-3.3253590002876359</c:v>
                </c:pt>
                <c:pt idx="1867">
                  <c:v>-5.4529134070633294</c:v>
                </c:pt>
                <c:pt idx="1868">
                  <c:v>7.0660891904577738</c:v>
                </c:pt>
                <c:pt idx="1869">
                  <c:v>-0.6147098441152079</c:v>
                </c:pt>
                <c:pt idx="1870">
                  <c:v>-9.3822637581148367</c:v>
                </c:pt>
                <c:pt idx="1871">
                  <c:v>6.0732489820306386</c:v>
                </c:pt>
                <c:pt idx="1872">
                  <c:v>2.2198394299767421</c:v>
                </c:pt>
                <c:pt idx="1873">
                  <c:v>-8.6450579349844769</c:v>
                </c:pt>
                <c:pt idx="1874">
                  <c:v>15.188189587146752</c:v>
                </c:pt>
                <c:pt idx="1875">
                  <c:v>-5.08746284125034</c:v>
                </c:pt>
                <c:pt idx="1876">
                  <c:v>-0.20488867369714298</c:v>
                </c:pt>
                <c:pt idx="1877">
                  <c:v>-0.33533079948985084</c:v>
                </c:pt>
                <c:pt idx="1878">
                  <c:v>-0.16616675759536698</c:v>
                </c:pt>
                <c:pt idx="1879">
                  <c:v>-1.9032883589283227</c:v>
                </c:pt>
                <c:pt idx="1880">
                  <c:v>-0.55238073248465647</c:v>
                </c:pt>
                <c:pt idx="1881">
                  <c:v>-8.8672787397096631</c:v>
                </c:pt>
                <c:pt idx="1882">
                  <c:v>-11.146780789986687</c:v>
                </c:pt>
                <c:pt idx="1883">
                  <c:v>8.3837042924740537</c:v>
                </c:pt>
                <c:pt idx="1884">
                  <c:v>-1.7951802081115018</c:v>
                </c:pt>
                <c:pt idx="1885">
                  <c:v>0.51326103536696732</c:v>
                </c:pt>
                <c:pt idx="1886">
                  <c:v>0.67699163921350147</c:v>
                </c:pt>
                <c:pt idx="1887">
                  <c:v>-8.3837042924740537</c:v>
                </c:pt>
                <c:pt idx="1888">
                  <c:v>-0.23297717197761403</c:v>
                </c:pt>
                <c:pt idx="1889">
                  <c:v>0.23744433192284667</c:v>
                </c:pt>
                <c:pt idx="1890">
                  <c:v>-3.8073549220576046</c:v>
                </c:pt>
                <c:pt idx="1891">
                  <c:v>-6.9307373375628867</c:v>
                </c:pt>
                <c:pt idx="1892">
                  <c:v>-3.8521941665440491</c:v>
                </c:pt>
                <c:pt idx="1893">
                  <c:v>0.43550160183855946</c:v>
                </c:pt>
                <c:pt idx="1894">
                  <c:v>0.88957601030634958</c:v>
                </c:pt>
                <c:pt idx="1895">
                  <c:v>0.74819284958946031</c:v>
                </c:pt>
                <c:pt idx="1896">
                  <c:v>-8.8683081332894673</c:v>
                </c:pt>
                <c:pt idx="1897">
                  <c:v>-0.46666318786837291</c:v>
                </c:pt>
                <c:pt idx="1898">
                  <c:v>0.99939925252478257</c:v>
                </c:pt>
                <c:pt idx="1899">
                  <c:v>0.90431665194469224</c:v>
                </c:pt>
                <c:pt idx="1900">
                  <c:v>0.19264507794239583</c:v>
                </c:pt>
                <c:pt idx="1901">
                  <c:v>-12.840318978135199</c:v>
                </c:pt>
                <c:pt idx="1902">
                  <c:v>0.12553088208385912</c:v>
                </c:pt>
                <c:pt idx="1903">
                  <c:v>-0.49185309632967472</c:v>
                </c:pt>
                <c:pt idx="1904">
                  <c:v>-0.99820000595378977</c:v>
                </c:pt>
                <c:pt idx="1905">
                  <c:v>0.20163386116965071</c:v>
                </c:pt>
                <c:pt idx="1906">
                  <c:v>-0.38812962581532678</c:v>
                </c:pt>
                <c:pt idx="1907">
                  <c:v>-6.0732489820306386</c:v>
                </c:pt>
                <c:pt idx="1908">
                  <c:v>-0.1384246869445091</c:v>
                </c:pt>
                <c:pt idx="1909">
                  <c:v>-0.95693127810811407</c:v>
                </c:pt>
                <c:pt idx="1910">
                  <c:v>0.31366047890376164</c:v>
                </c:pt>
                <c:pt idx="1911">
                  <c:v>0.2784264562507755</c:v>
                </c:pt>
                <c:pt idx="1912">
                  <c:v>0.2298947525482786</c:v>
                </c:pt>
                <c:pt idx="1913">
                  <c:v>0.60613652382556593</c:v>
                </c:pt>
                <c:pt idx="1914">
                  <c:v>-0.37463514521820696</c:v>
                </c:pt>
                <c:pt idx="1915">
                  <c:v>-0.64636304538529943</c:v>
                </c:pt>
                <c:pt idx="1916">
                  <c:v>0.23623434649007846</c:v>
                </c:pt>
                <c:pt idx="1917">
                  <c:v>-9.4341248816020948E-2</c:v>
                </c:pt>
                <c:pt idx="1918">
                  <c:v>-8.0624959257337636</c:v>
                </c:pt>
                <c:pt idx="1919">
                  <c:v>10.147204924942228</c:v>
                </c:pt>
                <c:pt idx="1920">
                  <c:v>-0.77871013511071063</c:v>
                </c:pt>
                <c:pt idx="1921">
                  <c:v>9.5196362528432132</c:v>
                </c:pt>
                <c:pt idx="1922">
                  <c:v>-1.5451614926631816</c:v>
                </c:pt>
                <c:pt idx="1923">
                  <c:v>12.840318978135199</c:v>
                </c:pt>
                <c:pt idx="1924">
                  <c:v>0.12090932434348124</c:v>
                </c:pt>
                <c:pt idx="1925">
                  <c:v>0.12090932434348124</c:v>
                </c:pt>
                <c:pt idx="1926">
                  <c:v>0.12090932434348124</c:v>
                </c:pt>
                <c:pt idx="1927">
                  <c:v>9.612370103219553E-2</c:v>
                </c:pt>
                <c:pt idx="1928">
                  <c:v>1.5681622232270008E-2</c:v>
                </c:pt>
                <c:pt idx="1929">
                  <c:v>0.38994651831601357</c:v>
                </c:pt>
                <c:pt idx="1930">
                  <c:v>-1</c:v>
                </c:pt>
                <c:pt idx="1931">
                  <c:v>-10.966024713800364</c:v>
                </c:pt>
                <c:pt idx="1932">
                  <c:v>0.68471332527401874</c:v>
                </c:pt>
                <c:pt idx="1933">
                  <c:v>0.12614103013308409</c:v>
                </c:pt>
                <c:pt idx="1934">
                  <c:v>-0.30540352614037619</c:v>
                </c:pt>
                <c:pt idx="1935">
                  <c:v>0.13425705272928065</c:v>
                </c:pt>
                <c:pt idx="1936">
                  <c:v>0.46334784947458463</c:v>
                </c:pt>
                <c:pt idx="1937">
                  <c:v>-0.14438990933517479</c:v>
                </c:pt>
                <c:pt idx="1938">
                  <c:v>-0.16992500144231262</c:v>
                </c:pt>
                <c:pt idx="1939">
                  <c:v>5.8056216812055646E-3</c:v>
                </c:pt>
                <c:pt idx="1940">
                  <c:v>0.55942740861401874</c:v>
                </c:pt>
                <c:pt idx="1941">
                  <c:v>-1.6104331882372742</c:v>
                </c:pt>
                <c:pt idx="1942">
                  <c:v>0.12832409697553906</c:v>
                </c:pt>
                <c:pt idx="1943">
                  <c:v>2.8014543206179199</c:v>
                </c:pt>
                <c:pt idx="1944">
                  <c:v>-0.17358017198350417</c:v>
                </c:pt>
                <c:pt idx="1945">
                  <c:v>5.6799090723548221E-3</c:v>
                </c:pt>
                <c:pt idx="1946">
                  <c:v>-1.4692241856548849</c:v>
                </c:pt>
                <c:pt idx="1947">
                  <c:v>5.5418968872844414E-2</c:v>
                </c:pt>
                <c:pt idx="1948">
                  <c:v>1.1300910231497272</c:v>
                </c:pt>
                <c:pt idx="1949">
                  <c:v>-5.1250321778673821E-3</c:v>
                </c:pt>
                <c:pt idx="1950">
                  <c:v>-0.73696559416620622</c:v>
                </c:pt>
                <c:pt idx="1951">
                  <c:v>1.7394087700945351</c:v>
                </c:pt>
                <c:pt idx="1952">
                  <c:v>12.228818690495881</c:v>
                </c:pt>
                <c:pt idx="1953">
                  <c:v>1.5801615144573351</c:v>
                </c:pt>
                <c:pt idx="1954">
                  <c:v>-11.518325307690866</c:v>
                </c:pt>
                <c:pt idx="1955">
                  <c:v>0.14828000740233299</c:v>
                </c:pt>
                <c:pt idx="1956">
                  <c:v>0.62779986081628436</c:v>
                </c:pt>
                <c:pt idx="1957">
                  <c:v>2.1214635124856671</c:v>
                </c:pt>
                <c:pt idx="1958">
                  <c:v>-0.89871666416281837</c:v>
                </c:pt>
                <c:pt idx="1959">
                  <c:v>-0.80675392432306869</c:v>
                </c:pt>
                <c:pt idx="1960">
                  <c:v>5.3457748368417297</c:v>
                </c:pt>
                <c:pt idx="1961">
                  <c:v>-0.50150159002831307</c:v>
                </c:pt>
                <c:pt idx="1962">
                  <c:v>-5.9706246124267767E-2</c:v>
                </c:pt>
                <c:pt idx="1963">
                  <c:v>8.3837042924740537</c:v>
                </c:pt>
                <c:pt idx="1964">
                  <c:v>0.18023000983405088</c:v>
                </c:pt>
                <c:pt idx="1965">
                  <c:v>0.17594185868383028</c:v>
                </c:pt>
                <c:pt idx="1966">
                  <c:v>-1.6948154272892486E-2</c:v>
                </c:pt>
                <c:pt idx="1967">
                  <c:v>-0.52169760726313985</c:v>
                </c:pt>
                <c:pt idx="1968">
                  <c:v>7.6486571760385464</c:v>
                </c:pt>
                <c:pt idx="1969">
                  <c:v>0.77949963800476052</c:v>
                </c:pt>
                <c:pt idx="1970">
                  <c:v>0.18903382439001712</c:v>
                </c:pt>
                <c:pt idx="1971">
                  <c:v>0.29218075149331013</c:v>
                </c:pt>
                <c:pt idx="1972">
                  <c:v>9.229619965185119</c:v>
                </c:pt>
                <c:pt idx="1973">
                  <c:v>-9.7604427459966399</c:v>
                </c:pt>
                <c:pt idx="1974">
                  <c:v>-0.67753133368026319</c:v>
                </c:pt>
                <c:pt idx="1975">
                  <c:v>14.024706827327938</c:v>
                </c:pt>
                <c:pt idx="1976">
                  <c:v>6.0732489820306386</c:v>
                </c:pt>
                <c:pt idx="1977">
                  <c:v>-9.0223678130284544</c:v>
                </c:pt>
                <c:pt idx="1978">
                  <c:v>-9.9662651028771325</c:v>
                </c:pt>
                <c:pt idx="1979">
                  <c:v>2.9361969651205522</c:v>
                </c:pt>
                <c:pt idx="1980">
                  <c:v>14.965799312657159</c:v>
                </c:pt>
                <c:pt idx="1981">
                  <c:v>3.745327877474423</c:v>
                </c:pt>
                <c:pt idx="1982">
                  <c:v>0.12029423371771174</c:v>
                </c:pt>
                <c:pt idx="1983">
                  <c:v>0.22826898767311735</c:v>
                </c:pt>
                <c:pt idx="1984">
                  <c:v>-1.5756246361418198</c:v>
                </c:pt>
                <c:pt idx="1985">
                  <c:v>-2.7853286157276052</c:v>
                </c:pt>
                <c:pt idx="1986">
                  <c:v>-0.21463408171545401</c:v>
                </c:pt>
                <c:pt idx="1987">
                  <c:v>0.32192809488736235</c:v>
                </c:pt>
                <c:pt idx="1988">
                  <c:v>-13.024735680363165</c:v>
                </c:pt>
                <c:pt idx="1989">
                  <c:v>1.8678964639926552</c:v>
                </c:pt>
                <c:pt idx="1990">
                  <c:v>0.98924694370312538</c:v>
                </c:pt>
                <c:pt idx="1991">
                  <c:v>0.79468109202249348</c:v>
                </c:pt>
                <c:pt idx="1992">
                  <c:v>0.37656335146420794</c:v>
                </c:pt>
                <c:pt idx="1993">
                  <c:v>-0.12487526060432373</c:v>
                </c:pt>
                <c:pt idx="1994">
                  <c:v>-9.6450579349844787</c:v>
                </c:pt>
                <c:pt idx="1995">
                  <c:v>13.904446464505721</c:v>
                </c:pt>
                <c:pt idx="1996">
                  <c:v>-0.76553474636297703</c:v>
                </c:pt>
                <c:pt idx="1997">
                  <c:v>-9.3822637581148367</c:v>
                </c:pt>
                <c:pt idx="1998">
                  <c:v>-10.866506212226202</c:v>
                </c:pt>
                <c:pt idx="1999">
                  <c:v>3.2587342684001683</c:v>
                </c:pt>
                <c:pt idx="2000">
                  <c:v>-7.0660891904577721</c:v>
                </c:pt>
                <c:pt idx="2001">
                  <c:v>-0.39231742277875997</c:v>
                </c:pt>
                <c:pt idx="2002">
                  <c:v>-1.8022189428316944</c:v>
                </c:pt>
                <c:pt idx="2003">
                  <c:v>-4.9582028850560518E-2</c:v>
                </c:pt>
                <c:pt idx="2004">
                  <c:v>-14.024735680363165</c:v>
                </c:pt>
                <c:pt idx="2005">
                  <c:v>4.3692338096657197</c:v>
                </c:pt>
                <c:pt idx="2006">
                  <c:v>7.0660891904577738</c:v>
                </c:pt>
                <c:pt idx="2007">
                  <c:v>12.306916113522544</c:v>
                </c:pt>
                <c:pt idx="2008">
                  <c:v>0.36525711799584448</c:v>
                </c:pt>
                <c:pt idx="2009">
                  <c:v>0.32502733354624885</c:v>
                </c:pt>
                <c:pt idx="2010">
                  <c:v>-4.8909600480946724E-2</c:v>
                </c:pt>
                <c:pt idx="2011">
                  <c:v>8.6462586799900301</c:v>
                </c:pt>
                <c:pt idx="2012">
                  <c:v>-9.5189809291704002</c:v>
                </c:pt>
                <c:pt idx="2013">
                  <c:v>-8.6450579349844769</c:v>
                </c:pt>
                <c:pt idx="2014">
                  <c:v>-0.47089073401236109</c:v>
                </c:pt>
                <c:pt idx="2015">
                  <c:v>5.5141554192461154E-2</c:v>
                </c:pt>
                <c:pt idx="2016">
                  <c:v>1.8696681316523203</c:v>
                </c:pt>
                <c:pt idx="2017">
                  <c:v>12.485242318936114</c:v>
                </c:pt>
                <c:pt idx="2018">
                  <c:v>8.0624959257337636</c:v>
                </c:pt>
                <c:pt idx="2019">
                  <c:v>-1.6918777046376681</c:v>
                </c:pt>
                <c:pt idx="2020">
                  <c:v>11.381182412624446</c:v>
                </c:pt>
                <c:pt idx="2021">
                  <c:v>-0.94513806496548192</c:v>
                </c:pt>
                <c:pt idx="2022">
                  <c:v>0.17129443205381009</c:v>
                </c:pt>
                <c:pt idx="2023">
                  <c:v>-8.6462586799900301</c:v>
                </c:pt>
                <c:pt idx="2024">
                  <c:v>0.62560448521850198</c:v>
                </c:pt>
                <c:pt idx="2025">
                  <c:v>0.30812229536233221</c:v>
                </c:pt>
                <c:pt idx="2026">
                  <c:v>0.77816926644206574</c:v>
                </c:pt>
                <c:pt idx="2027">
                  <c:v>0.70043971814109218</c:v>
                </c:pt>
                <c:pt idx="2028">
                  <c:v>-5.4447784022376135E-2</c:v>
                </c:pt>
                <c:pt idx="2029">
                  <c:v>10.703326841459814</c:v>
                </c:pt>
                <c:pt idx="2030">
                  <c:v>0.26303440583379378</c:v>
                </c:pt>
                <c:pt idx="2031">
                  <c:v>-0.75526641090914992</c:v>
                </c:pt>
                <c:pt idx="2032">
                  <c:v>6.1154772174199357</c:v>
                </c:pt>
                <c:pt idx="2033">
                  <c:v>-7.6486571760385464</c:v>
                </c:pt>
                <c:pt idx="2034">
                  <c:v>5.6583528366367514E-2</c:v>
                </c:pt>
                <c:pt idx="2035">
                  <c:v>-1</c:v>
                </c:pt>
                <c:pt idx="2036">
                  <c:v>-12.488509653255306</c:v>
                </c:pt>
                <c:pt idx="2037">
                  <c:v>8.0624959257337636</c:v>
                </c:pt>
                <c:pt idx="2038">
                  <c:v>-0.38994651831601357</c:v>
                </c:pt>
                <c:pt idx="2039">
                  <c:v>-0.60816989188248116</c:v>
                </c:pt>
                <c:pt idx="2040">
                  <c:v>-3.5623909730721215E-2</c:v>
                </c:pt>
                <c:pt idx="2041">
                  <c:v>-10.518980929170402</c:v>
                </c:pt>
                <c:pt idx="2042">
                  <c:v>-4.7725895038969268</c:v>
                </c:pt>
                <c:pt idx="2043">
                  <c:v>0.46122713229891132</c:v>
                </c:pt>
                <c:pt idx="2044">
                  <c:v>-9.1158732198162014</c:v>
                </c:pt>
                <c:pt idx="2045">
                  <c:v>7.0660891904577738</c:v>
                </c:pt>
                <c:pt idx="2046">
                  <c:v>-11.759610821875043</c:v>
                </c:pt>
                <c:pt idx="2047">
                  <c:v>1.5051697624863039</c:v>
                </c:pt>
                <c:pt idx="2048">
                  <c:v>-0.96423552673589386</c:v>
                </c:pt>
                <c:pt idx="2049">
                  <c:v>7.0660891904577721</c:v>
                </c:pt>
                <c:pt idx="2050">
                  <c:v>8.8672787397096631</c:v>
                </c:pt>
                <c:pt idx="2051">
                  <c:v>-0.48127119767893078</c:v>
                </c:pt>
                <c:pt idx="2052">
                  <c:v>-7.6486571760385464</c:v>
                </c:pt>
                <c:pt idx="2053">
                  <c:v>1.0824872067634599</c:v>
                </c:pt>
                <c:pt idx="2054">
                  <c:v>9.6444571875092606</c:v>
                </c:pt>
                <c:pt idx="2055">
                  <c:v>-2.2223924213364481</c:v>
                </c:pt>
                <c:pt idx="2056">
                  <c:v>0.25659584539516772</c:v>
                </c:pt>
                <c:pt idx="2057">
                  <c:v>10.644457187509261</c:v>
                </c:pt>
                <c:pt idx="2058">
                  <c:v>-0.23132554610645586</c:v>
                </c:pt>
                <c:pt idx="2059">
                  <c:v>-0.24297675349254025</c:v>
                </c:pt>
                <c:pt idx="2060">
                  <c:v>1.6560455987826388</c:v>
                </c:pt>
                <c:pt idx="2061">
                  <c:v>-7.0660891904577721</c:v>
                </c:pt>
                <c:pt idx="2062">
                  <c:v>3.8073549220576046</c:v>
                </c:pt>
                <c:pt idx="2063">
                  <c:v>-6.0732489820306386</c:v>
                </c:pt>
                <c:pt idx="2064">
                  <c:v>-10.902123839550114</c:v>
                </c:pt>
                <c:pt idx="2065">
                  <c:v>-5.5970312932114128</c:v>
                </c:pt>
                <c:pt idx="2066">
                  <c:v>-11.229219383469125</c:v>
                </c:pt>
                <c:pt idx="2067">
                  <c:v>8.6462586799900301</c:v>
                </c:pt>
                <c:pt idx="2068">
                  <c:v>-8.1848753429082848</c:v>
                </c:pt>
                <c:pt idx="2069">
                  <c:v>8.0624959257337636</c:v>
                </c:pt>
                <c:pt idx="2070">
                  <c:v>2.1155881896934332</c:v>
                </c:pt>
                <c:pt idx="2071">
                  <c:v>1.7999940462101844E-3</c:v>
                </c:pt>
                <c:pt idx="2072">
                  <c:v>10.147204924942228</c:v>
                </c:pt>
                <c:pt idx="2073">
                  <c:v>0.14437785775184053</c:v>
                </c:pt>
                <c:pt idx="2074">
                  <c:v>-1.1752730996959235</c:v>
                </c:pt>
                <c:pt idx="2075">
                  <c:v>-12.598130062326126</c:v>
                </c:pt>
                <c:pt idx="2076">
                  <c:v>-0.38583985870755544</c:v>
                </c:pt>
                <c:pt idx="2077">
                  <c:v>-7.0660891904577721</c:v>
                </c:pt>
                <c:pt idx="2078">
                  <c:v>6.0732489820306386</c:v>
                </c:pt>
                <c:pt idx="2079">
                  <c:v>-10.059344460824425</c:v>
                </c:pt>
                <c:pt idx="2080">
                  <c:v>-10.059344460824425</c:v>
                </c:pt>
                <c:pt idx="2081">
                  <c:v>0.85464861442738027</c:v>
                </c:pt>
                <c:pt idx="2082">
                  <c:v>-0.2250665556347734</c:v>
                </c:pt>
                <c:pt idx="2083">
                  <c:v>3.8580058689655727</c:v>
                </c:pt>
                <c:pt idx="2084">
                  <c:v>-1.5443205162238101</c:v>
                </c:pt>
                <c:pt idx="2085">
                  <c:v>-0.50042899050948852</c:v>
                </c:pt>
                <c:pt idx="2086">
                  <c:v>0.6780719051126376</c:v>
                </c:pt>
                <c:pt idx="2087">
                  <c:v>-8.0624959257337636</c:v>
                </c:pt>
                <c:pt idx="2088">
                  <c:v>-8.3837042924740537</c:v>
                </c:pt>
                <c:pt idx="2089">
                  <c:v>-8.0624959257337636</c:v>
                </c:pt>
                <c:pt idx="2090">
                  <c:v>0.73059892093058532</c:v>
                </c:pt>
                <c:pt idx="2091">
                  <c:v>-1.2948002620466359</c:v>
                </c:pt>
                <c:pt idx="2092">
                  <c:v>-9.2304207950923818</c:v>
                </c:pt>
                <c:pt idx="2093">
                  <c:v>-11.759472121202833</c:v>
                </c:pt>
                <c:pt idx="2094">
                  <c:v>0.6434318191616929</c:v>
                </c:pt>
                <c:pt idx="2095">
                  <c:v>-0.14336417517117669</c:v>
                </c:pt>
                <c:pt idx="2096">
                  <c:v>7.400058144377708E-2</c:v>
                </c:pt>
                <c:pt idx="2097">
                  <c:v>-0.8135868757691187</c:v>
                </c:pt>
                <c:pt idx="2098">
                  <c:v>0.28662122615140934</c:v>
                </c:pt>
                <c:pt idx="2099">
                  <c:v>-0.15200309344504997</c:v>
                </c:pt>
                <c:pt idx="2100">
                  <c:v>-11.644006462681574</c:v>
                </c:pt>
                <c:pt idx="2101">
                  <c:v>6.2735755347962441E-2</c:v>
                </c:pt>
                <c:pt idx="2102">
                  <c:v>-0.48542682717024171</c:v>
                </c:pt>
                <c:pt idx="2103">
                  <c:v>13.574632944696416</c:v>
                </c:pt>
                <c:pt idx="2104">
                  <c:v>11.146568675740786</c:v>
                </c:pt>
                <c:pt idx="2105">
                  <c:v>11.759610821875043</c:v>
                </c:pt>
                <c:pt idx="2106">
                  <c:v>-5.08746284125034</c:v>
                </c:pt>
                <c:pt idx="2107">
                  <c:v>1.3077788374292993</c:v>
                </c:pt>
                <c:pt idx="2108">
                  <c:v>0.31976783238107304</c:v>
                </c:pt>
                <c:pt idx="2109">
                  <c:v>11.451382851019591</c:v>
                </c:pt>
                <c:pt idx="2110">
                  <c:v>5.9769003168562618</c:v>
                </c:pt>
                <c:pt idx="2111">
                  <c:v>-4.863010897735597</c:v>
                </c:pt>
                <c:pt idx="2112">
                  <c:v>7.6462586799900292</c:v>
                </c:pt>
                <c:pt idx="2113">
                  <c:v>-0.64636304538529943</c:v>
                </c:pt>
                <c:pt idx="2114">
                  <c:v>6.655119290860613E-2</c:v>
                </c:pt>
                <c:pt idx="2115">
                  <c:v>-7.1553261025034065E-2</c:v>
                </c:pt>
                <c:pt idx="2116">
                  <c:v>-0.21266190990469527</c:v>
                </c:pt>
                <c:pt idx="2117">
                  <c:v>-0.35453276031928965</c:v>
                </c:pt>
                <c:pt idx="2118">
                  <c:v>-0.85955586706348885</c:v>
                </c:pt>
                <c:pt idx="2119">
                  <c:v>8.6462586799900301</c:v>
                </c:pt>
                <c:pt idx="2120">
                  <c:v>-0.28102015130715624</c:v>
                </c:pt>
                <c:pt idx="2121">
                  <c:v>-0.47089073401236109</c:v>
                </c:pt>
                <c:pt idx="2122">
                  <c:v>0.70301826224286856</c:v>
                </c:pt>
                <c:pt idx="2123">
                  <c:v>-1.1227255423254302E-2</c:v>
                </c:pt>
                <c:pt idx="2124">
                  <c:v>-1.3433996251901867</c:v>
                </c:pt>
                <c:pt idx="2125">
                  <c:v>-10.381182412624446</c:v>
                </c:pt>
                <c:pt idx="2126">
                  <c:v>7.6486571760385464</c:v>
                </c:pt>
                <c:pt idx="2127">
                  <c:v>-11.167418145831737</c:v>
                </c:pt>
                <c:pt idx="2128">
                  <c:v>-12.965904504239749</c:v>
                </c:pt>
                <c:pt idx="2129">
                  <c:v>11.759610821875043</c:v>
                </c:pt>
                <c:pt idx="2130">
                  <c:v>-1.7548106947666311</c:v>
                </c:pt>
                <c:pt idx="2131">
                  <c:v>-10.451554569765362</c:v>
                </c:pt>
                <c:pt idx="2132">
                  <c:v>-10.059344460824425</c:v>
                </c:pt>
                <c:pt idx="2133">
                  <c:v>0.10496955960154218</c:v>
                </c:pt>
                <c:pt idx="2134">
                  <c:v>-8.3837042924740537</c:v>
                </c:pt>
                <c:pt idx="2135">
                  <c:v>2.7369655941662061</c:v>
                </c:pt>
                <c:pt idx="2136">
                  <c:v>11.787086324551618</c:v>
                </c:pt>
                <c:pt idx="2137">
                  <c:v>-3.734653269573311</c:v>
                </c:pt>
                <c:pt idx="2138">
                  <c:v>-5.3339007365534385</c:v>
                </c:pt>
                <c:pt idx="2139">
                  <c:v>9.3815429511845849</c:v>
                </c:pt>
                <c:pt idx="2140">
                  <c:v>7.6486571760385464</c:v>
                </c:pt>
                <c:pt idx="2141">
                  <c:v>-9.229619965185119</c:v>
                </c:pt>
                <c:pt idx="2142">
                  <c:v>7.6486571760385464</c:v>
                </c:pt>
                <c:pt idx="2143">
                  <c:v>-0.55140599045397942</c:v>
                </c:pt>
                <c:pt idx="2144">
                  <c:v>0.4088055455673289</c:v>
                </c:pt>
                <c:pt idx="2145">
                  <c:v>-0.23769155771933054</c:v>
                </c:pt>
                <c:pt idx="2146">
                  <c:v>7.8002512001273172E-2</c:v>
                </c:pt>
                <c:pt idx="2147">
                  <c:v>-7.0660891904577721</c:v>
                </c:pt>
                <c:pt idx="2148">
                  <c:v>-2.8744691179161412</c:v>
                </c:pt>
                <c:pt idx="2149">
                  <c:v>10.381542951184585</c:v>
                </c:pt>
                <c:pt idx="2150">
                  <c:v>-7.0660891904577721</c:v>
                </c:pt>
                <c:pt idx="2151">
                  <c:v>0.24100809950379498</c:v>
                </c:pt>
                <c:pt idx="2152">
                  <c:v>1.6220431349961497</c:v>
                </c:pt>
                <c:pt idx="2153">
                  <c:v>-11.268542000300123</c:v>
                </c:pt>
                <c:pt idx="2154">
                  <c:v>-3.8073549220576046</c:v>
                </c:pt>
                <c:pt idx="2155">
                  <c:v>-3.1412952631461613E-2</c:v>
                </c:pt>
                <c:pt idx="2156">
                  <c:v>5.6256609026448308E-2</c:v>
                </c:pt>
                <c:pt idx="2157">
                  <c:v>0.22019820792353617</c:v>
                </c:pt>
                <c:pt idx="2158">
                  <c:v>-1.2846879555603595E-2</c:v>
                </c:pt>
                <c:pt idx="2159">
                  <c:v>3.8442108928106393E-2</c:v>
                </c:pt>
                <c:pt idx="2160">
                  <c:v>1.1046973786666934</c:v>
                </c:pt>
                <c:pt idx="2161">
                  <c:v>0.32254581917035496</c:v>
                </c:pt>
                <c:pt idx="2162">
                  <c:v>-0.2253841549846281</c:v>
                </c:pt>
                <c:pt idx="2163">
                  <c:v>-0.1018796140192133</c:v>
                </c:pt>
                <c:pt idx="2164">
                  <c:v>3.1026895620624322E-2</c:v>
                </c:pt>
                <c:pt idx="2165">
                  <c:v>-1.5257232973464803</c:v>
                </c:pt>
                <c:pt idx="2166">
                  <c:v>7.0660891904577738</c:v>
                </c:pt>
                <c:pt idx="2167">
                  <c:v>-5.3457748368417297</c:v>
                </c:pt>
                <c:pt idx="2168">
                  <c:v>-8.0624959257337636</c:v>
                </c:pt>
                <c:pt idx="2169">
                  <c:v>8.6450579349844769</c:v>
                </c:pt>
                <c:pt idx="2170">
                  <c:v>5.5647846187835261</c:v>
                </c:pt>
                <c:pt idx="2171">
                  <c:v>14.188202468179961</c:v>
                </c:pt>
                <c:pt idx="2172">
                  <c:v>-5.6382469897518772E-2</c:v>
                </c:pt>
                <c:pt idx="2173">
                  <c:v>-1.3074354612427712</c:v>
                </c:pt>
                <c:pt idx="2174">
                  <c:v>-8.8683081332894673</c:v>
                </c:pt>
                <c:pt idx="2175">
                  <c:v>0.75546514292143307</c:v>
                </c:pt>
                <c:pt idx="2176">
                  <c:v>11.518489240994933</c:v>
                </c:pt>
                <c:pt idx="2177">
                  <c:v>-10.381542951184585</c:v>
                </c:pt>
                <c:pt idx="2178">
                  <c:v>-11.229019050893521</c:v>
                </c:pt>
                <c:pt idx="2179">
                  <c:v>-0.49364733397521027</c:v>
                </c:pt>
                <c:pt idx="2180">
                  <c:v>-5.2978498770573168</c:v>
                </c:pt>
                <c:pt idx="2181">
                  <c:v>-7.6486571760385464</c:v>
                </c:pt>
                <c:pt idx="2182">
                  <c:v>7.6486571760385464</c:v>
                </c:pt>
                <c:pt idx="2183">
                  <c:v>-0.63813315974249374</c:v>
                </c:pt>
                <c:pt idx="2184">
                  <c:v>10.45189794595189</c:v>
                </c:pt>
                <c:pt idx="2185">
                  <c:v>11.840515686924171</c:v>
                </c:pt>
                <c:pt idx="2186">
                  <c:v>0.56878272431681343</c:v>
                </c:pt>
                <c:pt idx="2187">
                  <c:v>1.3216275647246489</c:v>
                </c:pt>
                <c:pt idx="2188">
                  <c:v>-10.917372079476841</c:v>
                </c:pt>
                <c:pt idx="2189">
                  <c:v>7.9323638511465729E-3</c:v>
                </c:pt>
                <c:pt idx="2190">
                  <c:v>8.2948571201600402E-2</c:v>
                </c:pt>
                <c:pt idx="2191">
                  <c:v>6.0732489820306386</c:v>
                </c:pt>
                <c:pt idx="2192">
                  <c:v>10.518653155673389</c:v>
                </c:pt>
                <c:pt idx="2193">
                  <c:v>14.081316989285773</c:v>
                </c:pt>
                <c:pt idx="2194">
                  <c:v>-0.11632411796723197</c:v>
                </c:pt>
                <c:pt idx="2195">
                  <c:v>-0.71745477032876293</c:v>
                </c:pt>
                <c:pt idx="2196">
                  <c:v>8.6462586799900301</c:v>
                </c:pt>
                <c:pt idx="2197">
                  <c:v>-5.9228321394775394</c:v>
                </c:pt>
                <c:pt idx="2198">
                  <c:v>0.34260166315211266</c:v>
                </c:pt>
                <c:pt idx="2199">
                  <c:v>0.11547721741993588</c:v>
                </c:pt>
                <c:pt idx="2200">
                  <c:v>-0.74521502747752477</c:v>
                </c:pt>
                <c:pt idx="2201">
                  <c:v>0.45371796744290349</c:v>
                </c:pt>
                <c:pt idx="2202">
                  <c:v>7.6486571760385464</c:v>
                </c:pt>
                <c:pt idx="2203">
                  <c:v>-0.58496250072115608</c:v>
                </c:pt>
                <c:pt idx="2204">
                  <c:v>-7.6486571760385464</c:v>
                </c:pt>
                <c:pt idx="2205">
                  <c:v>-8.8683081332894673</c:v>
                </c:pt>
                <c:pt idx="2206">
                  <c:v>-0.2282689876731169</c:v>
                </c:pt>
                <c:pt idx="2207">
                  <c:v>2.9249729545919765</c:v>
                </c:pt>
                <c:pt idx="2208">
                  <c:v>-6.2860023838576251E-2</c:v>
                </c:pt>
                <c:pt idx="2209">
                  <c:v>0.74893823583228225</c:v>
                </c:pt>
                <c:pt idx="2210">
                  <c:v>-0.21844425480972321</c:v>
                </c:pt>
                <c:pt idx="2211">
                  <c:v>0.60353460675757786</c:v>
                </c:pt>
                <c:pt idx="2212">
                  <c:v>-0.82476119866121977</c:v>
                </c:pt>
                <c:pt idx="2213">
                  <c:v>1.5206278589690325</c:v>
                </c:pt>
                <c:pt idx="2214">
                  <c:v>0.1955508091178067</c:v>
                </c:pt>
                <c:pt idx="2215">
                  <c:v>0.55561853913901182</c:v>
                </c:pt>
                <c:pt idx="2216">
                  <c:v>-8.6462586799900301</c:v>
                </c:pt>
                <c:pt idx="2217">
                  <c:v>-5.1225323355172943E-2</c:v>
                </c:pt>
                <c:pt idx="2218">
                  <c:v>-0.29185724099954796</c:v>
                </c:pt>
                <c:pt idx="2219">
                  <c:v>0.35509495882256176</c:v>
                </c:pt>
                <c:pt idx="2220">
                  <c:v>7.6486571760385464</c:v>
                </c:pt>
                <c:pt idx="2221">
                  <c:v>-4.5706072077440858</c:v>
                </c:pt>
                <c:pt idx="2222">
                  <c:v>9.0588936890535692</c:v>
                </c:pt>
                <c:pt idx="2223">
                  <c:v>12.731319031025064</c:v>
                </c:pt>
                <c:pt idx="2224">
                  <c:v>3.8073549220576037</c:v>
                </c:pt>
                <c:pt idx="2225">
                  <c:v>0.18641312423088111</c:v>
                </c:pt>
                <c:pt idx="2226">
                  <c:v>0.27563444261342707</c:v>
                </c:pt>
                <c:pt idx="2227">
                  <c:v>10.307200809140809</c:v>
                </c:pt>
                <c:pt idx="2228">
                  <c:v>0.68589140957193717</c:v>
                </c:pt>
                <c:pt idx="2229">
                  <c:v>-4.6970104437884208</c:v>
                </c:pt>
                <c:pt idx="2230">
                  <c:v>-9.5196362528432132</c:v>
                </c:pt>
                <c:pt idx="2231">
                  <c:v>-4.275824125318759</c:v>
                </c:pt>
                <c:pt idx="2232">
                  <c:v>-4.1820175694626899E-2</c:v>
                </c:pt>
                <c:pt idx="2233">
                  <c:v>-7.0660891904577721</c:v>
                </c:pt>
                <c:pt idx="2234">
                  <c:v>-0.50073859279421074</c:v>
                </c:pt>
                <c:pt idx="2235">
                  <c:v>-0.31976783238107331</c:v>
                </c:pt>
                <c:pt idx="2236">
                  <c:v>6.9108925261660152</c:v>
                </c:pt>
                <c:pt idx="2237">
                  <c:v>-7.0660891904577721</c:v>
                </c:pt>
                <c:pt idx="2238">
                  <c:v>-0.12583141224657218</c:v>
                </c:pt>
                <c:pt idx="2239">
                  <c:v>-7.9867901427823895</c:v>
                </c:pt>
                <c:pt idx="2240">
                  <c:v>-0.84319592029112878</c:v>
                </c:pt>
                <c:pt idx="2241">
                  <c:v>0.1116453558289088</c:v>
                </c:pt>
                <c:pt idx="2242">
                  <c:v>0.39463128861700669</c:v>
                </c:pt>
                <c:pt idx="2243">
                  <c:v>11.866506212226202</c:v>
                </c:pt>
                <c:pt idx="2244">
                  <c:v>-3.7476920007592649</c:v>
                </c:pt>
                <c:pt idx="2245">
                  <c:v>-9.3524113194709919</c:v>
                </c:pt>
                <c:pt idx="2246">
                  <c:v>-3.5061070800099166</c:v>
                </c:pt>
                <c:pt idx="2247">
                  <c:v>-0.11958161575267243</c:v>
                </c:pt>
                <c:pt idx="2248">
                  <c:v>-1.0901978089715783</c:v>
                </c:pt>
                <c:pt idx="2249">
                  <c:v>1.3861259297441466</c:v>
                </c:pt>
                <c:pt idx="2250">
                  <c:v>-0.51457317282975812</c:v>
                </c:pt>
                <c:pt idx="2251">
                  <c:v>-2.8744691179161412</c:v>
                </c:pt>
                <c:pt idx="2252">
                  <c:v>11.840515686924171</c:v>
                </c:pt>
                <c:pt idx="2253">
                  <c:v>-9.0074904937811808E-3</c:v>
                </c:pt>
                <c:pt idx="2254">
                  <c:v>-4.166523125159757</c:v>
                </c:pt>
                <c:pt idx="2255">
                  <c:v>0</c:v>
                </c:pt>
                <c:pt idx="2256">
                  <c:v>9.6444571875092606</c:v>
                </c:pt>
                <c:pt idx="2257">
                  <c:v>-6.0732489820306386</c:v>
                </c:pt>
                <c:pt idx="2258">
                  <c:v>-2.295674855225899</c:v>
                </c:pt>
                <c:pt idx="2259">
                  <c:v>12.307011018304399</c:v>
                </c:pt>
                <c:pt idx="2260">
                  <c:v>11.508605117756169</c:v>
                </c:pt>
                <c:pt idx="2261">
                  <c:v>-2.9966231668107541</c:v>
                </c:pt>
                <c:pt idx="2262">
                  <c:v>-9.7604427459966399</c:v>
                </c:pt>
                <c:pt idx="2263">
                  <c:v>-1.7045441164738286</c:v>
                </c:pt>
                <c:pt idx="2264">
                  <c:v>-0.24725140859286618</c:v>
                </c:pt>
                <c:pt idx="2265">
                  <c:v>-1.5025003405291835</c:v>
                </c:pt>
                <c:pt idx="2266">
                  <c:v>-0.62057739363604969</c:v>
                </c:pt>
                <c:pt idx="2267">
                  <c:v>0.63647094251106406</c:v>
                </c:pt>
                <c:pt idx="2268">
                  <c:v>-8.0606959316875546</c:v>
                </c:pt>
                <c:pt idx="2269">
                  <c:v>1.9091255999918271</c:v>
                </c:pt>
                <c:pt idx="2270">
                  <c:v>1.0637883112116873</c:v>
                </c:pt>
                <c:pt idx="2271">
                  <c:v>-0.49988099983138823</c:v>
                </c:pt>
                <c:pt idx="2272">
                  <c:v>-5.7548875021634682</c:v>
                </c:pt>
                <c:pt idx="2273">
                  <c:v>-9.5196362528432132</c:v>
                </c:pt>
                <c:pt idx="2274">
                  <c:v>0.26065175452279948</c:v>
                </c:pt>
                <c:pt idx="2275">
                  <c:v>1.0071233684554677</c:v>
                </c:pt>
                <c:pt idx="2276">
                  <c:v>-11.673750739438065</c:v>
                </c:pt>
                <c:pt idx="2277">
                  <c:v>-8.8683081332894673</c:v>
                </c:pt>
                <c:pt idx="2278">
                  <c:v>-1.9259994185562235</c:v>
                </c:pt>
                <c:pt idx="2279">
                  <c:v>-9.5196362528432132</c:v>
                </c:pt>
                <c:pt idx="2280">
                  <c:v>-11.416445693671653</c:v>
                </c:pt>
                <c:pt idx="2281">
                  <c:v>-8.6605902055345254</c:v>
                </c:pt>
                <c:pt idx="2282">
                  <c:v>0.78427130894456321</c:v>
                </c:pt>
                <c:pt idx="2283">
                  <c:v>-9.9662651028771325</c:v>
                </c:pt>
                <c:pt idx="2284">
                  <c:v>-1.8727648117038926</c:v>
                </c:pt>
                <c:pt idx="2285">
                  <c:v>0.3321964303411894</c:v>
                </c:pt>
                <c:pt idx="2286">
                  <c:v>9.0606959316875546</c:v>
                </c:pt>
                <c:pt idx="2287">
                  <c:v>0.69617997931970599</c:v>
                </c:pt>
                <c:pt idx="2288">
                  <c:v>0.70441053978368307</c:v>
                </c:pt>
                <c:pt idx="2289">
                  <c:v>5.7548875021634682</c:v>
                </c:pt>
                <c:pt idx="2290">
                  <c:v>-1.6968553807920537</c:v>
                </c:pt>
                <c:pt idx="2291">
                  <c:v>-0.44478484267289581</c:v>
                </c:pt>
                <c:pt idx="2292">
                  <c:v>1.5106892390208388E-2</c:v>
                </c:pt>
                <c:pt idx="2293">
                  <c:v>0.37695443120161065</c:v>
                </c:pt>
                <c:pt idx="2294">
                  <c:v>10.229219383469125</c:v>
                </c:pt>
                <c:pt idx="2295">
                  <c:v>-6.3390016082463045</c:v>
                </c:pt>
                <c:pt idx="2296">
                  <c:v>0.66882310529129974</c:v>
                </c:pt>
                <c:pt idx="2297">
                  <c:v>-11.673897930688602</c:v>
                </c:pt>
                <c:pt idx="2298">
                  <c:v>-5.5647846187835261</c:v>
                </c:pt>
                <c:pt idx="2299">
                  <c:v>-14.188228229901359</c:v>
                </c:pt>
                <c:pt idx="2300">
                  <c:v>-8.3837042924740537</c:v>
                </c:pt>
                <c:pt idx="2301">
                  <c:v>9.2304207950923818</c:v>
                </c:pt>
                <c:pt idx="2302">
                  <c:v>0.79814270918125119</c:v>
                </c:pt>
                <c:pt idx="2303">
                  <c:v>-0.21473884879301236</c:v>
                </c:pt>
                <c:pt idx="2304">
                  <c:v>11.059119092544519</c:v>
                </c:pt>
                <c:pt idx="2305">
                  <c:v>-10.032045726930809</c:v>
                </c:pt>
                <c:pt idx="2306">
                  <c:v>-7.6486571760385464</c:v>
                </c:pt>
                <c:pt idx="2307">
                  <c:v>-5.9228321394775394</c:v>
                </c:pt>
                <c:pt idx="2308">
                  <c:v>13.248767654452003</c:v>
                </c:pt>
                <c:pt idx="2309">
                  <c:v>5.1497471195046831</c:v>
                </c:pt>
                <c:pt idx="2310">
                  <c:v>-5.0874628412503391</c:v>
                </c:pt>
                <c:pt idx="2311">
                  <c:v>-0.54411744844377397</c:v>
                </c:pt>
                <c:pt idx="2312">
                  <c:v>0.81358687576911881</c:v>
                </c:pt>
                <c:pt idx="2313">
                  <c:v>-1.0316019973858288</c:v>
                </c:pt>
                <c:pt idx="2314">
                  <c:v>7.0389327891398012E-2</c:v>
                </c:pt>
                <c:pt idx="2315">
                  <c:v>7.0660891904577721</c:v>
                </c:pt>
                <c:pt idx="2316">
                  <c:v>-2.3637266326988273</c:v>
                </c:pt>
                <c:pt idx="2317">
                  <c:v>-1.2720654682802701</c:v>
                </c:pt>
                <c:pt idx="2318">
                  <c:v>-1.5848480238283456</c:v>
                </c:pt>
                <c:pt idx="2319">
                  <c:v>0.61240589693281533</c:v>
                </c:pt>
                <c:pt idx="2320">
                  <c:v>12.731389749636921</c:v>
                </c:pt>
                <c:pt idx="2321">
                  <c:v>0.68167414179283337</c:v>
                </c:pt>
                <c:pt idx="2322">
                  <c:v>8.6450579349844769</c:v>
                </c:pt>
                <c:pt idx="2323">
                  <c:v>2.3571891993751586</c:v>
                </c:pt>
                <c:pt idx="2324">
                  <c:v>1.3605105572064142</c:v>
                </c:pt>
                <c:pt idx="2325">
                  <c:v>5.7548875021634682</c:v>
                </c:pt>
                <c:pt idx="2326">
                  <c:v>0.16426245299921588</c:v>
                </c:pt>
                <c:pt idx="2327">
                  <c:v>0.86059694333458336</c:v>
                </c:pt>
                <c:pt idx="2328">
                  <c:v>-0.5912762746533583</c:v>
                </c:pt>
                <c:pt idx="2329">
                  <c:v>1.4795188716264978</c:v>
                </c:pt>
                <c:pt idx="2330">
                  <c:v>-12.013089999440444</c:v>
                </c:pt>
                <c:pt idx="2331">
                  <c:v>-10.917123403264748</c:v>
                </c:pt>
                <c:pt idx="2332">
                  <c:v>0.81017544111998285</c:v>
                </c:pt>
                <c:pt idx="2333">
                  <c:v>-0.87326737270638788</c:v>
                </c:pt>
                <c:pt idx="2334">
                  <c:v>0.41493733646831393</c:v>
                </c:pt>
                <c:pt idx="2335">
                  <c:v>1.0501109168277907</c:v>
                </c:pt>
                <c:pt idx="2336">
                  <c:v>-0.49185309632967472</c:v>
                </c:pt>
                <c:pt idx="2337">
                  <c:v>-1.7328857751460391</c:v>
                </c:pt>
                <c:pt idx="2338">
                  <c:v>-8.0624959257337636</c:v>
                </c:pt>
                <c:pt idx="2339">
                  <c:v>-7.0660891904577721</c:v>
                </c:pt>
                <c:pt idx="2340">
                  <c:v>-7.0660891904577721</c:v>
                </c:pt>
                <c:pt idx="2341">
                  <c:v>-9.9667457608995313</c:v>
                </c:pt>
                <c:pt idx="2342">
                  <c:v>-0.29698173775713149</c:v>
                </c:pt>
                <c:pt idx="2343">
                  <c:v>0.25457282708559792</c:v>
                </c:pt>
                <c:pt idx="2344">
                  <c:v>-0.70401517236491951</c:v>
                </c:pt>
                <c:pt idx="2345">
                  <c:v>11.059344460824425</c:v>
                </c:pt>
                <c:pt idx="2346">
                  <c:v>-0.81603716515740521</c:v>
                </c:pt>
                <c:pt idx="2347">
                  <c:v>0.27745749012306581</c:v>
                </c:pt>
                <c:pt idx="2348">
                  <c:v>-2.3807389107543955E-2</c:v>
                </c:pt>
                <c:pt idx="2349">
                  <c:v>0.15475370446108483</c:v>
                </c:pt>
                <c:pt idx="2350">
                  <c:v>9.5189809291704002</c:v>
                </c:pt>
                <c:pt idx="2351">
                  <c:v>-2.9701724333434427</c:v>
                </c:pt>
                <c:pt idx="2352">
                  <c:v>-0.41443725169752477</c:v>
                </c:pt>
                <c:pt idx="2353">
                  <c:v>-0.17295293854534688</c:v>
                </c:pt>
                <c:pt idx="2354">
                  <c:v>9.9662651028771325</c:v>
                </c:pt>
                <c:pt idx="2355">
                  <c:v>12.20670914935865</c:v>
                </c:pt>
                <c:pt idx="2356">
                  <c:v>6.3279268355088059</c:v>
                </c:pt>
                <c:pt idx="2357">
                  <c:v>3.1775381855521876</c:v>
                </c:pt>
                <c:pt idx="2358">
                  <c:v>-2.1349295800861086</c:v>
                </c:pt>
                <c:pt idx="2359">
                  <c:v>-0.29368834487895223</c:v>
                </c:pt>
                <c:pt idx="2360">
                  <c:v>-0.88548519545758475</c:v>
                </c:pt>
                <c:pt idx="2361">
                  <c:v>-4.7854969144777867E-2</c:v>
                </c:pt>
                <c:pt idx="2362">
                  <c:v>-0.12553088208385899</c:v>
                </c:pt>
                <c:pt idx="2363">
                  <c:v>-6.066278190662449E-2</c:v>
                </c:pt>
                <c:pt idx="2364">
                  <c:v>-9.3101890961363384E-2</c:v>
                </c:pt>
                <c:pt idx="2365">
                  <c:v>-12.534789211480268</c:v>
                </c:pt>
                <c:pt idx="2366">
                  <c:v>0.27699815025899732</c:v>
                </c:pt>
                <c:pt idx="2367">
                  <c:v>2.0287564280785242</c:v>
                </c:pt>
                <c:pt idx="2368">
                  <c:v>-0.96347412397488619</c:v>
                </c:pt>
                <c:pt idx="2369">
                  <c:v>10.276512174404617</c:v>
                </c:pt>
                <c:pt idx="2370">
                  <c:v>10.518653155673389</c:v>
                </c:pt>
                <c:pt idx="2371">
                  <c:v>0.84591567271106716</c:v>
                </c:pt>
                <c:pt idx="2372">
                  <c:v>-1.4137359248450561</c:v>
                </c:pt>
                <c:pt idx="2373">
                  <c:v>1.1007374187606678</c:v>
                </c:pt>
                <c:pt idx="2374">
                  <c:v>-3.1132134412128045</c:v>
                </c:pt>
                <c:pt idx="2375">
                  <c:v>-0.77649395835284352</c:v>
                </c:pt>
                <c:pt idx="2376">
                  <c:v>1.0506260730699681</c:v>
                </c:pt>
                <c:pt idx="2377">
                  <c:v>0.60799346937649701</c:v>
                </c:pt>
                <c:pt idx="2378">
                  <c:v>15.238827652906503</c:v>
                </c:pt>
                <c:pt idx="2379">
                  <c:v>-10.814048332230835</c:v>
                </c:pt>
                <c:pt idx="2380">
                  <c:v>-0.51745568136287956</c:v>
                </c:pt>
                <c:pt idx="2381">
                  <c:v>-3.4550677464628343</c:v>
                </c:pt>
                <c:pt idx="2382">
                  <c:v>-0.13385574673479078</c:v>
                </c:pt>
                <c:pt idx="2383">
                  <c:v>-0.42039073377305058</c:v>
                </c:pt>
                <c:pt idx="2384">
                  <c:v>0.11321061044799079</c:v>
                </c:pt>
                <c:pt idx="2385">
                  <c:v>-0.1600404125104686</c:v>
                </c:pt>
                <c:pt idx="2386">
                  <c:v>-0.25153876699596428</c:v>
                </c:pt>
                <c:pt idx="2387">
                  <c:v>0.15842936260448298</c:v>
                </c:pt>
                <c:pt idx="2388">
                  <c:v>-6.1400544664143256E-2</c:v>
                </c:pt>
                <c:pt idx="2389">
                  <c:v>-0.35669351304803915</c:v>
                </c:pt>
                <c:pt idx="2390">
                  <c:v>5.2894948432125555E-2</c:v>
                </c:pt>
                <c:pt idx="2391">
                  <c:v>0.1116453558289091</c:v>
                </c:pt>
                <c:pt idx="2392">
                  <c:v>-0.30196735315647455</c:v>
                </c:pt>
                <c:pt idx="2393">
                  <c:v>-0.87071698305503364</c:v>
                </c:pt>
                <c:pt idx="2394">
                  <c:v>-0.93859945533585643</c:v>
                </c:pt>
                <c:pt idx="2395">
                  <c:v>-1.6918777046376683</c:v>
                </c:pt>
                <c:pt idx="2396">
                  <c:v>0.1345421233788277</c:v>
                </c:pt>
                <c:pt idx="2397">
                  <c:v>0.28405990929691916</c:v>
                </c:pt>
                <c:pt idx="2398">
                  <c:v>-0.90682447470308492</c:v>
                </c:pt>
                <c:pt idx="2399">
                  <c:v>-9.0183708586096867E-2</c:v>
                </c:pt>
                <c:pt idx="2400">
                  <c:v>-11.229219383469125</c:v>
                </c:pt>
                <c:pt idx="2401">
                  <c:v>-8.0606959316875546</c:v>
                </c:pt>
                <c:pt idx="2402">
                  <c:v>-1.8475160883399051</c:v>
                </c:pt>
                <c:pt idx="2403">
                  <c:v>20</c:v>
                </c:pt>
                <c:pt idx="2404">
                  <c:v>-7.0660891904577721</c:v>
                </c:pt>
                <c:pt idx="2405">
                  <c:v>-0.73180388905042715</c:v>
                </c:pt>
                <c:pt idx="2406">
                  <c:v>0.22239242133644802</c:v>
                </c:pt>
                <c:pt idx="2407">
                  <c:v>-5.3457748368417297</c:v>
                </c:pt>
                <c:pt idx="2408">
                  <c:v>-11.059119092544519</c:v>
                </c:pt>
                <c:pt idx="2409">
                  <c:v>-4.3692338096657197</c:v>
                </c:pt>
                <c:pt idx="2410">
                  <c:v>-8.6462586799900301</c:v>
                </c:pt>
                <c:pt idx="2411">
                  <c:v>-0.10930134988845037</c:v>
                </c:pt>
                <c:pt idx="2412">
                  <c:v>-6.0732489820306386</c:v>
                </c:pt>
                <c:pt idx="2413">
                  <c:v>-13.278110621288722</c:v>
                </c:pt>
                <c:pt idx="2414">
                  <c:v>9.5196362528432132</c:v>
                </c:pt>
                <c:pt idx="2415">
                  <c:v>-13.167470416444264</c:v>
                </c:pt>
                <c:pt idx="2416">
                  <c:v>-7.0389327891398012E-2</c:v>
                </c:pt>
                <c:pt idx="2417">
                  <c:v>-4.3692338096657197</c:v>
                </c:pt>
                <c:pt idx="2418">
                  <c:v>-2.7489057474569103</c:v>
                </c:pt>
                <c:pt idx="2419">
                  <c:v>0.96278746897902301</c:v>
                </c:pt>
                <c:pt idx="2420">
                  <c:v>-0.5311560570253625</c:v>
                </c:pt>
                <c:pt idx="2421">
                  <c:v>-0.65104656798120408</c:v>
                </c:pt>
                <c:pt idx="2422">
                  <c:v>-0.66985139830766927</c:v>
                </c:pt>
                <c:pt idx="2423">
                  <c:v>-8.0624959257337636</c:v>
                </c:pt>
                <c:pt idx="2424">
                  <c:v>-14.666242498774883</c:v>
                </c:pt>
                <c:pt idx="2425">
                  <c:v>12.688323170679158</c:v>
                </c:pt>
                <c:pt idx="2426">
                  <c:v>-7.0660891904577721</c:v>
                </c:pt>
                <c:pt idx="2427">
                  <c:v>-0.12976787497032971</c:v>
                </c:pt>
                <c:pt idx="2428">
                  <c:v>3.7206874404947396E-2</c:v>
                </c:pt>
                <c:pt idx="2429">
                  <c:v>9.3109404391481465E-2</c:v>
                </c:pt>
                <c:pt idx="2430">
                  <c:v>1.4015163596252249</c:v>
                </c:pt>
                <c:pt idx="2431">
                  <c:v>-0.37345839552744448</c:v>
                </c:pt>
                <c:pt idx="2432">
                  <c:v>-10.229219383469125</c:v>
                </c:pt>
                <c:pt idx="2433">
                  <c:v>-0.23096556472790081</c:v>
                </c:pt>
                <c:pt idx="2434">
                  <c:v>0.37614848588524913</c:v>
                </c:pt>
                <c:pt idx="2435">
                  <c:v>-0.15002544400460749</c:v>
                </c:pt>
                <c:pt idx="2436">
                  <c:v>6.6620037593425038E-2</c:v>
                </c:pt>
                <c:pt idx="2437">
                  <c:v>10.381542951184585</c:v>
                </c:pt>
                <c:pt idx="2438">
                  <c:v>9.6444571875092606</c:v>
                </c:pt>
                <c:pt idx="2439">
                  <c:v>0.31032253223974332</c:v>
                </c:pt>
                <c:pt idx="2440">
                  <c:v>-0.3719687773869581</c:v>
                </c:pt>
                <c:pt idx="2441">
                  <c:v>6.4917476681338737E-2</c:v>
                </c:pt>
                <c:pt idx="2442">
                  <c:v>-2.6114347120823473</c:v>
                </c:pt>
                <c:pt idx="2443">
                  <c:v>15.590284897476414</c:v>
                </c:pt>
                <c:pt idx="2444">
                  <c:v>-1.678071905112638</c:v>
                </c:pt>
                <c:pt idx="2445">
                  <c:v>-0.24977830913152679</c:v>
                </c:pt>
                <c:pt idx="2446">
                  <c:v>2.4317162404254744</c:v>
                </c:pt>
                <c:pt idx="2447">
                  <c:v>-0.14359085362885002</c:v>
                </c:pt>
                <c:pt idx="2448">
                  <c:v>-0.28515721673193362</c:v>
                </c:pt>
                <c:pt idx="2449">
                  <c:v>-2.4802903694385936</c:v>
                </c:pt>
                <c:pt idx="2450">
                  <c:v>9.7263549743915573E-2</c:v>
                </c:pt>
                <c:pt idx="2451">
                  <c:v>9.8672787397096631</c:v>
                </c:pt>
                <c:pt idx="2452">
                  <c:v>-12.598207620320975</c:v>
                </c:pt>
                <c:pt idx="2453">
                  <c:v>-0.35645577801563311</c:v>
                </c:pt>
                <c:pt idx="2454">
                  <c:v>8.0624959257337636</c:v>
                </c:pt>
                <c:pt idx="2455">
                  <c:v>-1.9989485276970949</c:v>
                </c:pt>
                <c:pt idx="2456">
                  <c:v>9.5189809291704002</c:v>
                </c:pt>
                <c:pt idx="2457">
                  <c:v>-8.3822637581148367</c:v>
                </c:pt>
                <c:pt idx="2458">
                  <c:v>-11.013555309891467</c:v>
                </c:pt>
                <c:pt idx="2459">
                  <c:v>2.9035702373169072</c:v>
                </c:pt>
                <c:pt idx="2460">
                  <c:v>11.786950240502948</c:v>
                </c:pt>
                <c:pt idx="2461">
                  <c:v>-0.8247415542546469</c:v>
                </c:pt>
                <c:pt idx="2462">
                  <c:v>15.311570946824542</c:v>
                </c:pt>
                <c:pt idx="2463">
                  <c:v>-10.644457187509261</c:v>
                </c:pt>
                <c:pt idx="2464">
                  <c:v>1.1884450894131102</c:v>
                </c:pt>
                <c:pt idx="2465">
                  <c:v>1.5825620092507136</c:v>
                </c:pt>
                <c:pt idx="2466">
                  <c:v>-0.77322913815297745</c:v>
                </c:pt>
                <c:pt idx="2467">
                  <c:v>-0.10055632802637364</c:v>
                </c:pt>
                <c:pt idx="2468">
                  <c:v>-5.08746284125034</c:v>
                </c:pt>
                <c:pt idx="2469">
                  <c:v>0.77923132114321614</c:v>
                </c:pt>
                <c:pt idx="2470">
                  <c:v>-0.76553474636297703</c:v>
                </c:pt>
                <c:pt idx="2471">
                  <c:v>2.4459860875723458</c:v>
                </c:pt>
                <c:pt idx="2472">
                  <c:v>0.52509104474375734</c:v>
                </c:pt>
                <c:pt idx="2473">
                  <c:v>-8.3516754382814149</c:v>
                </c:pt>
                <c:pt idx="2474">
                  <c:v>0.15380533607903549</c:v>
                </c:pt>
                <c:pt idx="2475">
                  <c:v>-6.0732489820306386</c:v>
                </c:pt>
                <c:pt idx="2476">
                  <c:v>-1.3215674662038475</c:v>
                </c:pt>
                <c:pt idx="2477">
                  <c:v>-10.759888183221834</c:v>
                </c:pt>
                <c:pt idx="2478">
                  <c:v>-0.1178364902938583</c:v>
                </c:pt>
                <c:pt idx="2479">
                  <c:v>0.76329974197966843</c:v>
                </c:pt>
                <c:pt idx="2480">
                  <c:v>0.28220478508312047</c:v>
                </c:pt>
                <c:pt idx="2481">
                  <c:v>0.18793295059307519</c:v>
                </c:pt>
                <c:pt idx="2482">
                  <c:v>-0.20353339408513219</c:v>
                </c:pt>
                <c:pt idx="2483">
                  <c:v>11.307011018304401</c:v>
                </c:pt>
                <c:pt idx="2484">
                  <c:v>-0.98107027146514902</c:v>
                </c:pt>
                <c:pt idx="2485">
                  <c:v>0.5356922715566953</c:v>
                </c:pt>
                <c:pt idx="2486">
                  <c:v>-0.96962635095648098</c:v>
                </c:pt>
                <c:pt idx="2487">
                  <c:v>6.0815199933297865</c:v>
                </c:pt>
                <c:pt idx="2488">
                  <c:v>-5.4447784022376294E-2</c:v>
                </c:pt>
                <c:pt idx="2489">
                  <c:v>-0.55596908884160745</c:v>
                </c:pt>
                <c:pt idx="2490">
                  <c:v>0.36109869216804014</c:v>
                </c:pt>
                <c:pt idx="2491">
                  <c:v>3.6880715938836378E-2</c:v>
                </c:pt>
                <c:pt idx="2492">
                  <c:v>0.19241935705624505</c:v>
                </c:pt>
                <c:pt idx="2493">
                  <c:v>8.37966561597322E-3</c:v>
                </c:pt>
                <c:pt idx="2494">
                  <c:v>0.21205047711498876</c:v>
                </c:pt>
                <c:pt idx="2495">
                  <c:v>0.26394491078095372</c:v>
                </c:pt>
                <c:pt idx="2496">
                  <c:v>0.53132453711908323</c:v>
                </c:pt>
                <c:pt idx="2497">
                  <c:v>-0.9082075240805092</c:v>
                </c:pt>
                <c:pt idx="2498">
                  <c:v>-2.2730184944064158</c:v>
                </c:pt>
                <c:pt idx="2499">
                  <c:v>8.1300102101847918E-2</c:v>
                </c:pt>
                <c:pt idx="2500">
                  <c:v>-0.44034858780803093</c:v>
                </c:pt>
                <c:pt idx="2501">
                  <c:v>-0.57469416526732919</c:v>
                </c:pt>
                <c:pt idx="2502">
                  <c:v>10.583082767502933</c:v>
                </c:pt>
                <c:pt idx="2503">
                  <c:v>-1.576788569275456</c:v>
                </c:pt>
                <c:pt idx="2504">
                  <c:v>5.3457748368417306</c:v>
                </c:pt>
                <c:pt idx="2505">
                  <c:v>-5.2495308050042855</c:v>
                </c:pt>
                <c:pt idx="2506">
                  <c:v>-7.0689295673098257E-2</c:v>
                </c:pt>
                <c:pt idx="2507">
                  <c:v>-0.25701061820602411</c:v>
                </c:pt>
                <c:pt idx="2508">
                  <c:v>-0.37762442510699756</c:v>
                </c:pt>
                <c:pt idx="2509">
                  <c:v>-1.855581902824369E-2</c:v>
                </c:pt>
                <c:pt idx="2510">
                  <c:v>-12.46828462519127</c:v>
                </c:pt>
                <c:pt idx="2511">
                  <c:v>-5.0130299484491188</c:v>
                </c:pt>
                <c:pt idx="2512">
                  <c:v>9.9667457608995313</c:v>
                </c:pt>
                <c:pt idx="2513">
                  <c:v>-0.19264507794239608</c:v>
                </c:pt>
                <c:pt idx="2514">
                  <c:v>0.39209201928781073</c:v>
                </c:pt>
                <c:pt idx="2515">
                  <c:v>8.8683081332894673</c:v>
                </c:pt>
                <c:pt idx="2516">
                  <c:v>12.813781191217037</c:v>
                </c:pt>
                <c:pt idx="2517">
                  <c:v>-0.69584955081880573</c:v>
                </c:pt>
                <c:pt idx="2518">
                  <c:v>-0.15200309344504978</c:v>
                </c:pt>
                <c:pt idx="2519">
                  <c:v>-13.550826932881439</c:v>
                </c:pt>
                <c:pt idx="2520">
                  <c:v>-0.51281271496532044</c:v>
                </c:pt>
                <c:pt idx="2521">
                  <c:v>-9.9662651028771325</c:v>
                </c:pt>
                <c:pt idx="2522">
                  <c:v>5.0040682499595632E-2</c:v>
                </c:pt>
                <c:pt idx="2523">
                  <c:v>1.1606544880004916</c:v>
                </c:pt>
                <c:pt idx="2524">
                  <c:v>0.68512666264658817</c:v>
                </c:pt>
                <c:pt idx="2525">
                  <c:v>-2.7871849496539411</c:v>
                </c:pt>
                <c:pt idx="2526">
                  <c:v>-0.37371063698990864</c:v>
                </c:pt>
                <c:pt idx="2527">
                  <c:v>0.11103131238874425</c:v>
                </c:pt>
                <c:pt idx="2528">
                  <c:v>-3.9839995213062847</c:v>
                </c:pt>
                <c:pt idx="2529">
                  <c:v>-0.76359818936150858</c:v>
                </c:pt>
                <c:pt idx="2530">
                  <c:v>-12.534708168026555</c:v>
                </c:pt>
                <c:pt idx="2531">
                  <c:v>-2.5730096979593906</c:v>
                </c:pt>
                <c:pt idx="2532">
                  <c:v>-1.7792313211432162</c:v>
                </c:pt>
                <c:pt idx="2533">
                  <c:v>-9.9667457608995313</c:v>
                </c:pt>
                <c:pt idx="2534">
                  <c:v>-0.2370391973008491</c:v>
                </c:pt>
                <c:pt idx="2535">
                  <c:v>0.68758268794687027</c:v>
                </c:pt>
                <c:pt idx="2536">
                  <c:v>-8.3837042924740537</c:v>
                </c:pt>
                <c:pt idx="2537">
                  <c:v>-4.3068721891885813E-2</c:v>
                </c:pt>
                <c:pt idx="2538">
                  <c:v>-0.73696559416620622</c:v>
                </c:pt>
                <c:pt idx="2539">
                  <c:v>0.10691520391651189</c:v>
                </c:pt>
                <c:pt idx="2540">
                  <c:v>2.9375175692402453</c:v>
                </c:pt>
                <c:pt idx="2541">
                  <c:v>-0.18121501466153717</c:v>
                </c:pt>
                <c:pt idx="2542">
                  <c:v>-2.225881407416328</c:v>
                </c:pt>
                <c:pt idx="2543">
                  <c:v>-9.3815429511845849</c:v>
                </c:pt>
                <c:pt idx="2544">
                  <c:v>0.20328359838874341</c:v>
                </c:pt>
                <c:pt idx="2545">
                  <c:v>1.6666242752943263</c:v>
                </c:pt>
                <c:pt idx="2546">
                  <c:v>-0.16736203213991724</c:v>
                </c:pt>
                <c:pt idx="2547">
                  <c:v>-1.2490944183196845E-2</c:v>
                </c:pt>
                <c:pt idx="2548">
                  <c:v>4.7725895038969277</c:v>
                </c:pt>
                <c:pt idx="2549">
                  <c:v>-12.013089999440444</c:v>
                </c:pt>
                <c:pt idx="2550">
                  <c:v>-11.307011018304401</c:v>
                </c:pt>
                <c:pt idx="2551">
                  <c:v>4.6886387630835837E-2</c:v>
                </c:pt>
                <c:pt idx="2552">
                  <c:v>0.20123427799554408</c:v>
                </c:pt>
                <c:pt idx="2553">
                  <c:v>1.1219905243786106</c:v>
                </c:pt>
                <c:pt idx="2554">
                  <c:v>-4.3068721891886312E-2</c:v>
                </c:pt>
                <c:pt idx="2555">
                  <c:v>-10.966024713800364</c:v>
                </c:pt>
                <c:pt idx="2556">
                  <c:v>-0.37408787109957919</c:v>
                </c:pt>
                <c:pt idx="2557">
                  <c:v>5.7485494660759973E-2</c:v>
                </c:pt>
                <c:pt idx="2558">
                  <c:v>-1.213980543061753</c:v>
                </c:pt>
                <c:pt idx="2559">
                  <c:v>-12.485242318936114</c:v>
                </c:pt>
                <c:pt idx="2560">
                  <c:v>-0.27563444261342779</c:v>
                </c:pt>
                <c:pt idx="2561">
                  <c:v>-11.916999049082808</c:v>
                </c:pt>
                <c:pt idx="2562">
                  <c:v>3.7681843247769264</c:v>
                </c:pt>
                <c:pt idx="2563">
                  <c:v>-1.9946067412297812</c:v>
                </c:pt>
                <c:pt idx="2564">
                  <c:v>-4.5095199451034738</c:v>
                </c:pt>
                <c:pt idx="2565">
                  <c:v>-1.2223924213364479</c:v>
                </c:pt>
                <c:pt idx="2566">
                  <c:v>-0.35310609958689165</c:v>
                </c:pt>
                <c:pt idx="2567">
                  <c:v>2.2008687086505807</c:v>
                </c:pt>
                <c:pt idx="2568">
                  <c:v>-1.0544477840223765</c:v>
                </c:pt>
                <c:pt idx="2569">
                  <c:v>-0.9107326619029128</c:v>
                </c:pt>
                <c:pt idx="2570">
                  <c:v>-0.64045761331285966</c:v>
                </c:pt>
                <c:pt idx="2571">
                  <c:v>-0.7159494328843794</c:v>
                </c:pt>
                <c:pt idx="2572">
                  <c:v>-1.5835205265472501</c:v>
                </c:pt>
                <c:pt idx="2573">
                  <c:v>-1.6222473903325731</c:v>
                </c:pt>
                <c:pt idx="2574">
                  <c:v>6.9527601535199537</c:v>
                </c:pt>
                <c:pt idx="2575">
                  <c:v>8.8683081332894673</c:v>
                </c:pt>
                <c:pt idx="2576">
                  <c:v>4.3923174227787607</c:v>
                </c:pt>
                <c:pt idx="2577">
                  <c:v>-5.9228321394775394</c:v>
                </c:pt>
                <c:pt idx="2578">
                  <c:v>4.7725895038969277</c:v>
                </c:pt>
                <c:pt idx="2579">
                  <c:v>4.2359548717775093</c:v>
                </c:pt>
                <c:pt idx="2580">
                  <c:v>3.2016338611696504</c:v>
                </c:pt>
                <c:pt idx="2581">
                  <c:v>0.48541720923536219</c:v>
                </c:pt>
                <c:pt idx="2582">
                  <c:v>2.1944383597654462</c:v>
                </c:pt>
                <c:pt idx="2583">
                  <c:v>-0.72366877155274878</c:v>
                </c:pt>
                <c:pt idx="2584">
                  <c:v>-8.0624959257337636</c:v>
                </c:pt>
                <c:pt idx="2585">
                  <c:v>12.451296983981448</c:v>
                </c:pt>
                <c:pt idx="2586">
                  <c:v>-8.6450579349844769</c:v>
                </c:pt>
                <c:pt idx="2587">
                  <c:v>9.0597950917951025</c:v>
                </c:pt>
                <c:pt idx="2588">
                  <c:v>9.9667457608995313</c:v>
                </c:pt>
                <c:pt idx="2589">
                  <c:v>-5.0732489820306386</c:v>
                </c:pt>
                <c:pt idx="2590">
                  <c:v>7.3249305830488858</c:v>
                </c:pt>
                <c:pt idx="2591">
                  <c:v>-3.6369491985286437</c:v>
                </c:pt>
                <c:pt idx="2592">
                  <c:v>-1.7009944941682664</c:v>
                </c:pt>
                <c:pt idx="2593">
                  <c:v>0.10962449117449793</c:v>
                </c:pt>
                <c:pt idx="2594">
                  <c:v>-0.26262226612498096</c:v>
                </c:pt>
                <c:pt idx="2595">
                  <c:v>-1.0780025120012733</c:v>
                </c:pt>
                <c:pt idx="2596">
                  <c:v>7.6486571760385464</c:v>
                </c:pt>
                <c:pt idx="2597">
                  <c:v>-6.2135354307163695</c:v>
                </c:pt>
                <c:pt idx="2598">
                  <c:v>-2.3841694992874607</c:v>
                </c:pt>
                <c:pt idx="2599">
                  <c:v>-11.381182412624446</c:v>
                </c:pt>
                <c:pt idx="2600">
                  <c:v>-4.7725895038969268</c:v>
                </c:pt>
                <c:pt idx="2601">
                  <c:v>-8.3822637581148367</c:v>
                </c:pt>
                <c:pt idx="2602">
                  <c:v>0.7351633515322209</c:v>
                </c:pt>
                <c:pt idx="2603">
                  <c:v>1.5853059586541887</c:v>
                </c:pt>
                <c:pt idx="2604">
                  <c:v>1.2210200597196326</c:v>
                </c:pt>
                <c:pt idx="2605">
                  <c:v>-0.9750700160074427</c:v>
                </c:pt>
                <c:pt idx="2606">
                  <c:v>-7.6486571760385464</c:v>
                </c:pt>
                <c:pt idx="2607">
                  <c:v>-0.58256798558077305</c:v>
                </c:pt>
                <c:pt idx="2608">
                  <c:v>-8.0606959316875546</c:v>
                </c:pt>
                <c:pt idx="2609">
                  <c:v>9.6450579349844787</c:v>
                </c:pt>
                <c:pt idx="2610">
                  <c:v>7.6486571760385464</c:v>
                </c:pt>
                <c:pt idx="2611">
                  <c:v>12.325773908203155</c:v>
                </c:pt>
                <c:pt idx="2612">
                  <c:v>-11.840384550711667</c:v>
                </c:pt>
                <c:pt idx="2613">
                  <c:v>0.16990496637643943</c:v>
                </c:pt>
                <c:pt idx="2614">
                  <c:v>-0.68805599368525949</c:v>
                </c:pt>
                <c:pt idx="2615">
                  <c:v>4.3174798509770705E-2</c:v>
                </c:pt>
                <c:pt idx="2616">
                  <c:v>-0.97234365709713444</c:v>
                </c:pt>
                <c:pt idx="2617">
                  <c:v>2.5308372868601885</c:v>
                </c:pt>
                <c:pt idx="2618">
                  <c:v>-7.575390761569388E-2</c:v>
                </c:pt>
                <c:pt idx="2619">
                  <c:v>9.6215315259303283E-2</c:v>
                </c:pt>
                <c:pt idx="2620">
                  <c:v>3.021461304700777E-2</c:v>
                </c:pt>
                <c:pt idx="2621">
                  <c:v>0.36678233067162302</c:v>
                </c:pt>
                <c:pt idx="2622">
                  <c:v>-0.42084312096004967</c:v>
                </c:pt>
                <c:pt idx="2623">
                  <c:v>4.2339518271101708</c:v>
                </c:pt>
                <c:pt idx="2624">
                  <c:v>0.51934410325997471</c:v>
                </c:pt>
                <c:pt idx="2625">
                  <c:v>-0.37439551478149807</c:v>
                </c:pt>
                <c:pt idx="2626">
                  <c:v>-0.28856949794093129</c:v>
                </c:pt>
                <c:pt idx="2627">
                  <c:v>2.8014376169596785E-2</c:v>
                </c:pt>
                <c:pt idx="2628">
                  <c:v>-0.17778711921528237</c:v>
                </c:pt>
                <c:pt idx="2629">
                  <c:v>-0.29462074889162732</c:v>
                </c:pt>
                <c:pt idx="2630">
                  <c:v>0.94643353607959924</c:v>
                </c:pt>
                <c:pt idx="2631">
                  <c:v>0.30384764026200611</c:v>
                </c:pt>
                <c:pt idx="2632">
                  <c:v>-2.9046483959373361</c:v>
                </c:pt>
                <c:pt idx="2633">
                  <c:v>-6.3695248757273254E-3</c:v>
                </c:pt>
                <c:pt idx="2634">
                  <c:v>0.2850430267675535</c:v>
                </c:pt>
                <c:pt idx="2635">
                  <c:v>0.1404441329365112</c:v>
                </c:pt>
                <c:pt idx="2636">
                  <c:v>2.4767905148941973E-2</c:v>
                </c:pt>
                <c:pt idx="2637">
                  <c:v>0.19894659505532541</c:v>
                </c:pt>
                <c:pt idx="2638">
                  <c:v>2.1695071099318976E-2</c:v>
                </c:pt>
                <c:pt idx="2639">
                  <c:v>-1.3508407868026011</c:v>
                </c:pt>
                <c:pt idx="2640">
                  <c:v>-0.99466655569695916</c:v>
                </c:pt>
                <c:pt idx="2641">
                  <c:v>0.48542682717024171</c:v>
                </c:pt>
                <c:pt idx="2642">
                  <c:v>0.2310119508349486</c:v>
                </c:pt>
                <c:pt idx="2643">
                  <c:v>0.41383874969521822</c:v>
                </c:pt>
                <c:pt idx="2644">
                  <c:v>1.2856722095135258</c:v>
                </c:pt>
                <c:pt idx="2645">
                  <c:v>-0.51937415909357965</c:v>
                </c:pt>
                <c:pt idx="2646">
                  <c:v>-0.65838357019052562</c:v>
                </c:pt>
                <c:pt idx="2647">
                  <c:v>-1.6979714625503426</c:v>
                </c:pt>
                <c:pt idx="2648">
                  <c:v>-0.70301826224286867</c:v>
                </c:pt>
                <c:pt idx="2649">
                  <c:v>-0.30666133823405178</c:v>
                </c:pt>
                <c:pt idx="2650">
                  <c:v>-9.7598881832218343</c:v>
                </c:pt>
                <c:pt idx="2651">
                  <c:v>-4.1138694793486613E-2</c:v>
                </c:pt>
                <c:pt idx="2652">
                  <c:v>-0.14622074085104436</c:v>
                </c:pt>
                <c:pt idx="2653">
                  <c:v>-3.0631618653663335E-2</c:v>
                </c:pt>
                <c:pt idx="2654">
                  <c:v>-0.2037466685390483</c:v>
                </c:pt>
                <c:pt idx="2655">
                  <c:v>-8.0418682455297943E-2</c:v>
                </c:pt>
                <c:pt idx="2656">
                  <c:v>0.83953532780675388</c:v>
                </c:pt>
                <c:pt idx="2657">
                  <c:v>0.12907994916492943</c:v>
                </c:pt>
                <c:pt idx="2658">
                  <c:v>-0.13586788623713872</c:v>
                </c:pt>
                <c:pt idx="2659">
                  <c:v>2.8151040314148976E-2</c:v>
                </c:pt>
                <c:pt idx="2660">
                  <c:v>-0.77648005876802639</c:v>
                </c:pt>
                <c:pt idx="2661">
                  <c:v>-1.584481682506111</c:v>
                </c:pt>
                <c:pt idx="2662">
                  <c:v>-0.15689070746704001</c:v>
                </c:pt>
                <c:pt idx="2663">
                  <c:v>-1.1252280175837672</c:v>
                </c:pt>
                <c:pt idx="2664">
                  <c:v>-2.1478925913429071E-2</c:v>
                </c:pt>
                <c:pt idx="2665">
                  <c:v>-7.0035769492155411E-2</c:v>
                </c:pt>
                <c:pt idx="2666">
                  <c:v>3.0129666184387775E-2</c:v>
                </c:pt>
                <c:pt idx="2667">
                  <c:v>-0.12209179811708774</c:v>
                </c:pt>
                <c:pt idx="2668">
                  <c:v>-9.1599992854756451E-3</c:v>
                </c:pt>
                <c:pt idx="2669">
                  <c:v>-0.1194002518995049</c:v>
                </c:pt>
                <c:pt idx="2670">
                  <c:v>-0.2877123795494495</c:v>
                </c:pt>
                <c:pt idx="2671">
                  <c:v>-0.11211036632153734</c:v>
                </c:pt>
                <c:pt idx="2672">
                  <c:v>-0.4066252594626435</c:v>
                </c:pt>
                <c:pt idx="2673">
                  <c:v>-0.10567807789453727</c:v>
                </c:pt>
                <c:pt idx="2674">
                  <c:v>6.5588341627576888E-2</c:v>
                </c:pt>
                <c:pt idx="2675">
                  <c:v>1.8744691179161408</c:v>
                </c:pt>
                <c:pt idx="2676">
                  <c:v>0.27408959434278946</c:v>
                </c:pt>
                <c:pt idx="2677">
                  <c:v>0.5843615029866206</c:v>
                </c:pt>
                <c:pt idx="2678">
                  <c:v>-13.380911949563341</c:v>
                </c:pt>
                <c:pt idx="2679">
                  <c:v>-0.21725596360479973</c:v>
                </c:pt>
                <c:pt idx="2680">
                  <c:v>-8.0624959257337636</c:v>
                </c:pt>
                <c:pt idx="2681">
                  <c:v>0.19264507794239583</c:v>
                </c:pt>
                <c:pt idx="2682">
                  <c:v>0.2270060966495801</c:v>
                </c:pt>
                <c:pt idx="2683">
                  <c:v>-0.34792330342030692</c:v>
                </c:pt>
                <c:pt idx="2684">
                  <c:v>-1.1844245711374277</c:v>
                </c:pt>
                <c:pt idx="2685">
                  <c:v>-7.0660891904577721</c:v>
                </c:pt>
                <c:pt idx="2686">
                  <c:v>-0.14455078974135083</c:v>
                </c:pt>
                <c:pt idx="2687">
                  <c:v>0.22163589534067005</c:v>
                </c:pt>
                <c:pt idx="2688">
                  <c:v>-9.2304207950923818</c:v>
                </c:pt>
                <c:pt idx="2689">
                  <c:v>-0.27620979458152739</c:v>
                </c:pt>
                <c:pt idx="2690">
                  <c:v>-8.0624959257337636</c:v>
                </c:pt>
                <c:pt idx="2691">
                  <c:v>-0.45685767497347091</c:v>
                </c:pt>
                <c:pt idx="2692">
                  <c:v>-0.17799830197799438</c:v>
                </c:pt>
                <c:pt idx="2693">
                  <c:v>-0.38332863955150559</c:v>
                </c:pt>
                <c:pt idx="2694">
                  <c:v>-0.12121358696908072</c:v>
                </c:pt>
                <c:pt idx="2695">
                  <c:v>0.82029397776510249</c:v>
                </c:pt>
                <c:pt idx="2696">
                  <c:v>0.16992500144231237</c:v>
                </c:pt>
                <c:pt idx="2697">
                  <c:v>-0.83260559917300936</c:v>
                </c:pt>
                <c:pt idx="2698">
                  <c:v>-0.32174785938948391</c:v>
                </c:pt>
                <c:pt idx="2699">
                  <c:v>0.56747507399231489</c:v>
                </c:pt>
                <c:pt idx="2700">
                  <c:v>-0.23057453357471766</c:v>
                </c:pt>
                <c:pt idx="2701">
                  <c:v>2.3896977992324064</c:v>
                </c:pt>
                <c:pt idx="2702">
                  <c:v>9.0606959316875546</c:v>
                </c:pt>
                <c:pt idx="2703">
                  <c:v>0.32073034052974042</c:v>
                </c:pt>
                <c:pt idx="2704">
                  <c:v>-0.41503749927884381</c:v>
                </c:pt>
                <c:pt idx="2705">
                  <c:v>-0.45943161863729726</c:v>
                </c:pt>
                <c:pt idx="2706">
                  <c:v>9.2304207950923818</c:v>
                </c:pt>
                <c:pt idx="2707">
                  <c:v>-7.0660891904577721</c:v>
                </c:pt>
                <c:pt idx="2708">
                  <c:v>-2.384674195436794E-2</c:v>
                </c:pt>
                <c:pt idx="2709">
                  <c:v>-0.23510347308600207</c:v>
                </c:pt>
                <c:pt idx="2710">
                  <c:v>-0.5405683813627028</c:v>
                </c:pt>
                <c:pt idx="2711">
                  <c:v>-0.99276843076892463</c:v>
                </c:pt>
                <c:pt idx="2712">
                  <c:v>0.16205675810897274</c:v>
                </c:pt>
                <c:pt idx="2713">
                  <c:v>3.0864025297979554</c:v>
                </c:pt>
                <c:pt idx="2714">
                  <c:v>1.1604646721932466</c:v>
                </c:pt>
                <c:pt idx="2715">
                  <c:v>-4.3692338096657197</c:v>
                </c:pt>
                <c:pt idx="2716">
                  <c:v>-1.5819612617754961</c:v>
                </c:pt>
                <c:pt idx="2717">
                  <c:v>-0.32190405177324727</c:v>
                </c:pt>
                <c:pt idx="2718">
                  <c:v>8.0624959257337636</c:v>
                </c:pt>
                <c:pt idx="2719">
                  <c:v>7.6486571760385464</c:v>
                </c:pt>
                <c:pt idx="2720">
                  <c:v>0.5709264410342948</c:v>
                </c:pt>
                <c:pt idx="2721">
                  <c:v>2.5796883971059437</c:v>
                </c:pt>
                <c:pt idx="2722">
                  <c:v>0.10309349296410343</c:v>
                </c:pt>
                <c:pt idx="2723">
                  <c:v>12.485158443755667</c:v>
                </c:pt>
                <c:pt idx="2724">
                  <c:v>-12.362765744153956</c:v>
                </c:pt>
                <c:pt idx="2725">
                  <c:v>6.9886846867721664</c:v>
                </c:pt>
                <c:pt idx="2726">
                  <c:v>-10.970824901362617</c:v>
                </c:pt>
                <c:pt idx="2727">
                  <c:v>0.7693870718585839</c:v>
                </c:pt>
                <c:pt idx="2728">
                  <c:v>10.45189794595189</c:v>
                </c:pt>
                <c:pt idx="2729">
                  <c:v>-1.5141319142115794</c:v>
                </c:pt>
                <c:pt idx="2730">
                  <c:v>-5.1059400192222286</c:v>
                </c:pt>
                <c:pt idx="2731">
                  <c:v>-0.43851893261800706</c:v>
                </c:pt>
                <c:pt idx="2732">
                  <c:v>12.702822011777029</c:v>
                </c:pt>
                <c:pt idx="2733">
                  <c:v>-2.2879045125984834</c:v>
                </c:pt>
                <c:pt idx="2734">
                  <c:v>-0.41980674342671565</c:v>
                </c:pt>
                <c:pt idx="2735">
                  <c:v>10.45189794595189</c:v>
                </c:pt>
                <c:pt idx="2736">
                  <c:v>-13.702822011777029</c:v>
                </c:pt>
                <c:pt idx="2737">
                  <c:v>0.14774673648333128</c:v>
                </c:pt>
                <c:pt idx="2738">
                  <c:v>-0.52356195605701294</c:v>
                </c:pt>
                <c:pt idx="2739">
                  <c:v>-0.12398871727545349</c:v>
                </c:pt>
                <c:pt idx="2740">
                  <c:v>-7.0660891904577721</c:v>
                </c:pt>
                <c:pt idx="2741">
                  <c:v>-0.90598919286698609</c:v>
                </c:pt>
                <c:pt idx="2742">
                  <c:v>-1.6804836389182709E-3</c:v>
                </c:pt>
                <c:pt idx="2743">
                  <c:v>0.18183832298581301</c:v>
                </c:pt>
                <c:pt idx="2744">
                  <c:v>-9.9662651028771325</c:v>
                </c:pt>
                <c:pt idx="2745">
                  <c:v>-2.4354763911363211</c:v>
                </c:pt>
                <c:pt idx="2746">
                  <c:v>-11.229019050893521</c:v>
                </c:pt>
                <c:pt idx="2747">
                  <c:v>-1.0565835283663676</c:v>
                </c:pt>
                <c:pt idx="2748">
                  <c:v>9.3822637581148367</c:v>
                </c:pt>
                <c:pt idx="2749">
                  <c:v>-0.48062584090642058</c:v>
                </c:pt>
                <c:pt idx="2750">
                  <c:v>2.5852029298594332</c:v>
                </c:pt>
                <c:pt idx="2751">
                  <c:v>15.904399421380555</c:v>
                </c:pt>
                <c:pt idx="2752">
                  <c:v>-9.3822637581148367</c:v>
                </c:pt>
                <c:pt idx="2753">
                  <c:v>-10.759888183221834</c:v>
                </c:pt>
                <c:pt idx="2754">
                  <c:v>-0.2288590168376787</c:v>
                </c:pt>
                <c:pt idx="2755">
                  <c:v>-6.4429434958487288</c:v>
                </c:pt>
                <c:pt idx="2756">
                  <c:v>-1.1655860657179751</c:v>
                </c:pt>
                <c:pt idx="2757">
                  <c:v>1.8772569352877604</c:v>
                </c:pt>
                <c:pt idx="2758">
                  <c:v>5.0626073069968455E-2</c:v>
                </c:pt>
                <c:pt idx="2759">
                  <c:v>1.7690376421745353</c:v>
                </c:pt>
                <c:pt idx="2760">
                  <c:v>0.44032841857658239</c:v>
                </c:pt>
                <c:pt idx="2761">
                  <c:v>-2.0962153152593035</c:v>
                </c:pt>
                <c:pt idx="2762">
                  <c:v>0.33871312523680752</c:v>
                </c:pt>
                <c:pt idx="2763">
                  <c:v>0.561878887608115</c:v>
                </c:pt>
                <c:pt idx="2764">
                  <c:v>1.162019803356966</c:v>
                </c:pt>
                <c:pt idx="2765">
                  <c:v>-9.5183253076908674</c:v>
                </c:pt>
                <c:pt idx="2766">
                  <c:v>-0.74146698640114705</c:v>
                </c:pt>
                <c:pt idx="2767">
                  <c:v>13.807120089300369</c:v>
                </c:pt>
                <c:pt idx="2768">
                  <c:v>-2.619831615610567</c:v>
                </c:pt>
                <c:pt idx="2769">
                  <c:v>0.15200309344505006</c:v>
                </c:pt>
                <c:pt idx="2770">
                  <c:v>-5.0874628412503391</c:v>
                </c:pt>
                <c:pt idx="2771">
                  <c:v>-0.43069238127972992</c:v>
                </c:pt>
                <c:pt idx="2772">
                  <c:v>5.5613856094016992E-2</c:v>
                </c:pt>
                <c:pt idx="2773">
                  <c:v>-0.48347195554201883</c:v>
                </c:pt>
                <c:pt idx="2774">
                  <c:v>0.53992874710665228</c:v>
                </c:pt>
                <c:pt idx="2775">
                  <c:v>-0.40525647848625851</c:v>
                </c:pt>
                <c:pt idx="2776">
                  <c:v>-1.1910363275349583</c:v>
                </c:pt>
                <c:pt idx="2777">
                  <c:v>1.4461480318188746</c:v>
                </c:pt>
                <c:pt idx="2778">
                  <c:v>-0.17897014104531958</c:v>
                </c:pt>
                <c:pt idx="2779">
                  <c:v>0.10242781292419834</c:v>
                </c:pt>
                <c:pt idx="2780">
                  <c:v>0.12338241550528235</c:v>
                </c:pt>
                <c:pt idx="2781">
                  <c:v>0.34723918341654975</c:v>
                </c:pt>
                <c:pt idx="2782">
                  <c:v>-0.21572869105543727</c:v>
                </c:pt>
                <c:pt idx="2783">
                  <c:v>-3.0696797222916385E-2</c:v>
                </c:pt>
                <c:pt idx="2784">
                  <c:v>-7.6486571760385464</c:v>
                </c:pt>
                <c:pt idx="2785">
                  <c:v>0.52311118428615666</c:v>
                </c:pt>
                <c:pt idx="2786">
                  <c:v>2.8484539133148034E-2</c:v>
                </c:pt>
                <c:pt idx="2787">
                  <c:v>4.8726039816420978E-2</c:v>
                </c:pt>
                <c:pt idx="2788">
                  <c:v>-0.15429490495303944</c:v>
                </c:pt>
                <c:pt idx="2789">
                  <c:v>-0.47162102764521135</c:v>
                </c:pt>
                <c:pt idx="2790">
                  <c:v>-0.73768676140986023</c:v>
                </c:pt>
                <c:pt idx="2791">
                  <c:v>-3.9216303942677868</c:v>
                </c:pt>
                <c:pt idx="2792">
                  <c:v>-9.2304207950923818</c:v>
                </c:pt>
                <c:pt idx="2793">
                  <c:v>0.50901364748785771</c:v>
                </c:pt>
                <c:pt idx="2794">
                  <c:v>0.14784546797139364</c:v>
                </c:pt>
                <c:pt idx="2795">
                  <c:v>-9.9535673550914583E-2</c:v>
                </c:pt>
                <c:pt idx="2796">
                  <c:v>-8.0624959257337636</c:v>
                </c:pt>
                <c:pt idx="2797">
                  <c:v>-4.1916200725416317</c:v>
                </c:pt>
                <c:pt idx="2798">
                  <c:v>3.2034265038149176E-16</c:v>
                </c:pt>
                <c:pt idx="2799">
                  <c:v>3.8934967788688937</c:v>
                </c:pt>
                <c:pt idx="2800">
                  <c:v>6.0732489820306386</c:v>
                </c:pt>
                <c:pt idx="2801">
                  <c:v>0.380669543724516</c:v>
                </c:pt>
                <c:pt idx="2802">
                  <c:v>6.0732489820306386</c:v>
                </c:pt>
                <c:pt idx="2803">
                  <c:v>-11.268347054682518</c:v>
                </c:pt>
                <c:pt idx="2804">
                  <c:v>-0.79306830431752839</c:v>
                </c:pt>
                <c:pt idx="2805">
                  <c:v>0.11247472925841266</c:v>
                </c:pt>
                <c:pt idx="2806">
                  <c:v>10.703326841459814</c:v>
                </c:pt>
                <c:pt idx="2807">
                  <c:v>-12.965904504239749</c:v>
                </c:pt>
                <c:pt idx="2808">
                  <c:v>0.12881346607316038</c:v>
                </c:pt>
                <c:pt idx="2809">
                  <c:v>0.69321539137317933</c:v>
                </c:pt>
                <c:pt idx="2810">
                  <c:v>-0.17402939977504911</c:v>
                </c:pt>
                <c:pt idx="2811">
                  <c:v>5.5647846187835261</c:v>
                </c:pt>
                <c:pt idx="2812">
                  <c:v>-6.1400544664143422E-2</c:v>
                </c:pt>
                <c:pt idx="2813">
                  <c:v>16.403195145785794</c:v>
                </c:pt>
                <c:pt idx="2814">
                  <c:v>-0.35879338863922461</c:v>
                </c:pt>
                <c:pt idx="2815">
                  <c:v>0.10691520391651189</c:v>
                </c:pt>
                <c:pt idx="2816">
                  <c:v>1.0389189892923021</c:v>
                </c:pt>
                <c:pt idx="2817">
                  <c:v>-1.3625700793847084</c:v>
                </c:pt>
                <c:pt idx="2818">
                  <c:v>-0.9711460959931878</c:v>
                </c:pt>
                <c:pt idx="2819">
                  <c:v>-9.9667457608995313</c:v>
                </c:pt>
                <c:pt idx="2820">
                  <c:v>-6.0732489820306386</c:v>
                </c:pt>
                <c:pt idx="2821">
                  <c:v>0.18762700317577155</c:v>
                </c:pt>
                <c:pt idx="2822">
                  <c:v>2.3458972823989274E-2</c:v>
                </c:pt>
                <c:pt idx="2823">
                  <c:v>-11.965904504239749</c:v>
                </c:pt>
                <c:pt idx="2824">
                  <c:v>4.3149236167146811E-2</c:v>
                </c:pt>
                <c:pt idx="2825">
                  <c:v>4.6297894069557781</c:v>
                </c:pt>
                <c:pt idx="2826">
                  <c:v>10.644156719937438</c:v>
                </c:pt>
                <c:pt idx="2827">
                  <c:v>-0.26292343356029668</c:v>
                </c:pt>
                <c:pt idx="2828">
                  <c:v>-10.644156719937438</c:v>
                </c:pt>
                <c:pt idx="2829">
                  <c:v>-16.14901272656984</c:v>
                </c:pt>
                <c:pt idx="2830">
                  <c:v>0.78587519464715272</c:v>
                </c:pt>
                <c:pt idx="2831">
                  <c:v>-0.14435376062455144</c:v>
                </c:pt>
                <c:pt idx="2832">
                  <c:v>10.966024713800364</c:v>
                </c:pt>
                <c:pt idx="2833">
                  <c:v>0.28540221886224831</c:v>
                </c:pt>
                <c:pt idx="2834">
                  <c:v>1.6755650495020629</c:v>
                </c:pt>
                <c:pt idx="2835">
                  <c:v>7.6131841098752689E-3</c:v>
                </c:pt>
                <c:pt idx="2836">
                  <c:v>-0.21572869105543707</c:v>
                </c:pt>
                <c:pt idx="2837">
                  <c:v>-0.36868619339765601</c:v>
                </c:pt>
                <c:pt idx="2838">
                  <c:v>-0.49923262669527202</c:v>
                </c:pt>
                <c:pt idx="2839">
                  <c:v>-0.5256283613387539</c:v>
                </c:pt>
                <c:pt idx="2840">
                  <c:v>-6.9421400957479576E-2</c:v>
                </c:pt>
                <c:pt idx="2841">
                  <c:v>0.65025396097287536</c:v>
                </c:pt>
                <c:pt idx="2842">
                  <c:v>-0.44888526976251675</c:v>
                </c:pt>
                <c:pt idx="2843">
                  <c:v>-0.13750352374993496</c:v>
                </c:pt>
                <c:pt idx="2844">
                  <c:v>-10.703038388986418</c:v>
                </c:pt>
                <c:pt idx="2845">
                  <c:v>-2.8276749064371995</c:v>
                </c:pt>
                <c:pt idx="2846">
                  <c:v>1.1593328013800126</c:v>
                </c:pt>
                <c:pt idx="2847">
                  <c:v>2.5592729803005727</c:v>
                </c:pt>
                <c:pt idx="2848">
                  <c:v>-1.936274402389613</c:v>
                </c:pt>
                <c:pt idx="2849">
                  <c:v>9.229619965185119</c:v>
                </c:pt>
                <c:pt idx="2850">
                  <c:v>1.5231111842861567</c:v>
                </c:pt>
                <c:pt idx="2851">
                  <c:v>-1.2186215636711162</c:v>
                </c:pt>
                <c:pt idx="2852">
                  <c:v>7.0660891904577738</c:v>
                </c:pt>
                <c:pt idx="2853">
                  <c:v>-10.146356530303908</c:v>
                </c:pt>
                <c:pt idx="2854">
                  <c:v>-7.3249305830488858</c:v>
                </c:pt>
                <c:pt idx="2855">
                  <c:v>8.6462586799900301</c:v>
                </c:pt>
                <c:pt idx="2856">
                  <c:v>0.99927919306974744</c:v>
                </c:pt>
                <c:pt idx="2857">
                  <c:v>-10.147204924942228</c:v>
                </c:pt>
                <c:pt idx="2858">
                  <c:v>-0.8615139741979424</c:v>
                </c:pt>
                <c:pt idx="2859">
                  <c:v>-9.5255208090950703</c:v>
                </c:pt>
                <c:pt idx="2860">
                  <c:v>-0.41708532792770253</c:v>
                </c:pt>
                <c:pt idx="2861">
                  <c:v>-0.41708532792770253</c:v>
                </c:pt>
                <c:pt idx="2862">
                  <c:v>-0.20218885061326677</c:v>
                </c:pt>
                <c:pt idx="2863">
                  <c:v>9.6450579349844787</c:v>
                </c:pt>
                <c:pt idx="2864">
                  <c:v>6.526326623222241</c:v>
                </c:pt>
                <c:pt idx="2865">
                  <c:v>1.1097708883330571E-2</c:v>
                </c:pt>
                <c:pt idx="2866">
                  <c:v>9.0606959316875546</c:v>
                </c:pt>
                <c:pt idx="2867">
                  <c:v>9.6450579349844787</c:v>
                </c:pt>
                <c:pt idx="2868">
                  <c:v>-4.2495070894021643</c:v>
                </c:pt>
                <c:pt idx="2869">
                  <c:v>-0.18240929390475194</c:v>
                </c:pt>
                <c:pt idx="2870">
                  <c:v>9.0606959316875546</c:v>
                </c:pt>
                <c:pt idx="2871">
                  <c:v>-0.41806519197641179</c:v>
                </c:pt>
                <c:pt idx="2872">
                  <c:v>1.0409973718721912</c:v>
                </c:pt>
                <c:pt idx="2873">
                  <c:v>-8.0606959316875546</c:v>
                </c:pt>
                <c:pt idx="2874">
                  <c:v>-1.7369655941662061</c:v>
                </c:pt>
                <c:pt idx="2875">
                  <c:v>0.18283626571552486</c:v>
                </c:pt>
                <c:pt idx="2876">
                  <c:v>-0.11329098417706514</c:v>
                </c:pt>
                <c:pt idx="2877">
                  <c:v>-1.0820357688660118</c:v>
                </c:pt>
                <c:pt idx="2878">
                  <c:v>0.17433018056231367</c:v>
                </c:pt>
                <c:pt idx="2879">
                  <c:v>-0.599106683041426</c:v>
                </c:pt>
                <c:pt idx="2880">
                  <c:v>-0.6948019605385467</c:v>
                </c:pt>
                <c:pt idx="2881">
                  <c:v>0.86027523633338676</c:v>
                </c:pt>
                <c:pt idx="2882">
                  <c:v>-13.258615104315302</c:v>
                </c:pt>
                <c:pt idx="2883">
                  <c:v>10.229619965185119</c:v>
                </c:pt>
                <c:pt idx="2884">
                  <c:v>11.22901905089352</c:v>
                </c:pt>
                <c:pt idx="2885">
                  <c:v>1.4987653276012554</c:v>
                </c:pt>
                <c:pt idx="2886">
                  <c:v>-0.50250034052918313</c:v>
                </c:pt>
                <c:pt idx="2887">
                  <c:v>10.085693748397285</c:v>
                </c:pt>
                <c:pt idx="2888">
                  <c:v>-10.381542951184585</c:v>
                </c:pt>
                <c:pt idx="2889">
                  <c:v>14.773156381558422</c:v>
                </c:pt>
                <c:pt idx="2890">
                  <c:v>-11.673750739438065</c:v>
                </c:pt>
                <c:pt idx="2891">
                  <c:v>-11.702894141119387</c:v>
                </c:pt>
                <c:pt idx="2892">
                  <c:v>-11.613636010763889</c:v>
                </c:pt>
                <c:pt idx="2893">
                  <c:v>-15.188189587146752</c:v>
                </c:pt>
                <c:pt idx="2894">
                  <c:v>-11.416797527606059</c:v>
                </c:pt>
                <c:pt idx="2895">
                  <c:v>10.229619965185119</c:v>
                </c:pt>
                <c:pt idx="2896">
                  <c:v>9.3822637581148367</c:v>
                </c:pt>
                <c:pt idx="2897">
                  <c:v>2.6467367798316741</c:v>
                </c:pt>
                <c:pt idx="2898">
                  <c:v>10.229619965185119</c:v>
                </c:pt>
                <c:pt idx="2899">
                  <c:v>-0.41423622458960496</c:v>
                </c:pt>
                <c:pt idx="2900">
                  <c:v>10.229619965185119</c:v>
                </c:pt>
                <c:pt idx="2901">
                  <c:v>-10.814315423787811</c:v>
                </c:pt>
                <c:pt idx="2902">
                  <c:v>4.0806216387885529E-2</c:v>
                </c:pt>
                <c:pt idx="2903">
                  <c:v>11.188176705998536</c:v>
                </c:pt>
                <c:pt idx="2904">
                  <c:v>10.814048332230835</c:v>
                </c:pt>
                <c:pt idx="2905">
                  <c:v>-11.013322673425449</c:v>
                </c:pt>
                <c:pt idx="2906">
                  <c:v>0.79587323295604651</c:v>
                </c:pt>
                <c:pt idx="2907">
                  <c:v>-5.938346506261678</c:v>
                </c:pt>
                <c:pt idx="2908">
                  <c:v>-3.0891258904729835</c:v>
                </c:pt>
                <c:pt idx="2909">
                  <c:v>0.24792751344358552</c:v>
                </c:pt>
                <c:pt idx="2910">
                  <c:v>-10.307580315927396</c:v>
                </c:pt>
                <c:pt idx="2911">
                  <c:v>5.9228321394775394</c:v>
                </c:pt>
                <c:pt idx="2912">
                  <c:v>10.966265102877133</c:v>
                </c:pt>
                <c:pt idx="2913">
                  <c:v>6.0732489820306386</c:v>
                </c:pt>
                <c:pt idx="2914">
                  <c:v>-0.47614901358223077</c:v>
                </c:pt>
                <c:pt idx="2915">
                  <c:v>-0.37851162325372978</c:v>
                </c:pt>
                <c:pt idx="2916">
                  <c:v>7.0660891904577738</c:v>
                </c:pt>
                <c:pt idx="2917">
                  <c:v>-4.7548875021634691</c:v>
                </c:pt>
                <c:pt idx="2918">
                  <c:v>-4.7548875021634691</c:v>
                </c:pt>
                <c:pt idx="2919">
                  <c:v>1.3183614798671703</c:v>
                </c:pt>
                <c:pt idx="2920">
                  <c:v>-5.3339007365534385</c:v>
                </c:pt>
                <c:pt idx="2921">
                  <c:v>-5.0732489820306386</c:v>
                </c:pt>
                <c:pt idx="2922">
                  <c:v>-5.0732489820306386</c:v>
                </c:pt>
                <c:pt idx="2923">
                  <c:v>-7.3219280948873617</c:v>
                </c:pt>
                <c:pt idx="2924">
                  <c:v>-8.0624959257337636</c:v>
                </c:pt>
                <c:pt idx="2925">
                  <c:v>-0.67283525674649047</c:v>
                </c:pt>
                <c:pt idx="2926">
                  <c:v>-0.81469689739877238</c:v>
                </c:pt>
                <c:pt idx="2927">
                  <c:v>-12.644532294625444</c:v>
                </c:pt>
                <c:pt idx="2928">
                  <c:v>7.6462586799900292</c:v>
                </c:pt>
                <c:pt idx="2929">
                  <c:v>0.60546815615579741</c:v>
                </c:pt>
                <c:pt idx="2930">
                  <c:v>-0.43609911480667318</c:v>
                </c:pt>
                <c:pt idx="2931">
                  <c:v>-0.18708555260049545</c:v>
                </c:pt>
                <c:pt idx="2932">
                  <c:v>-1.0593785470789316</c:v>
                </c:pt>
                <c:pt idx="2933">
                  <c:v>11.840384550711667</c:v>
                </c:pt>
                <c:pt idx="2934">
                  <c:v>-9.2029138492345758E-2</c:v>
                </c:pt>
                <c:pt idx="2935">
                  <c:v>-7.7087386667138921E-2</c:v>
                </c:pt>
                <c:pt idx="2936">
                  <c:v>7.9170213433607722E-2</c:v>
                </c:pt>
                <c:pt idx="2937">
                  <c:v>-0.78021879212009015</c:v>
                </c:pt>
                <c:pt idx="2938">
                  <c:v>-0.58496250072115652</c:v>
                </c:pt>
                <c:pt idx="2939">
                  <c:v>0.77535442337051586</c:v>
                </c:pt>
                <c:pt idx="2940">
                  <c:v>-0.50417532572443358</c:v>
                </c:pt>
                <c:pt idx="2941">
                  <c:v>0.31366047890376186</c:v>
                </c:pt>
                <c:pt idx="2942">
                  <c:v>1.8342404729742823</c:v>
                </c:pt>
                <c:pt idx="2943">
                  <c:v>2.3219280948873622</c:v>
                </c:pt>
                <c:pt idx="2944">
                  <c:v>-0.88665329266582849</c:v>
                </c:pt>
                <c:pt idx="2945">
                  <c:v>-4.0082247672617308</c:v>
                </c:pt>
                <c:pt idx="2946">
                  <c:v>-7.6486571760385464</c:v>
                </c:pt>
                <c:pt idx="2947">
                  <c:v>9.6450579349844787</c:v>
                </c:pt>
                <c:pt idx="2948">
                  <c:v>-7.0660891904577721</c:v>
                </c:pt>
                <c:pt idx="2949">
                  <c:v>3.7524850119481639</c:v>
                </c:pt>
                <c:pt idx="2950">
                  <c:v>13.833713686521683</c:v>
                </c:pt>
                <c:pt idx="2951">
                  <c:v>-0.62803122261304234</c:v>
                </c:pt>
                <c:pt idx="2952">
                  <c:v>-0.15754127698647993</c:v>
                </c:pt>
                <c:pt idx="2953">
                  <c:v>-10.059795091795101</c:v>
                </c:pt>
                <c:pt idx="2954">
                  <c:v>10.644457187509261</c:v>
                </c:pt>
                <c:pt idx="2955">
                  <c:v>-1.3147564394851077</c:v>
                </c:pt>
                <c:pt idx="2956">
                  <c:v>-1.0175940600147382</c:v>
                </c:pt>
                <c:pt idx="2957">
                  <c:v>5.8893689053568621E-2</c:v>
                </c:pt>
                <c:pt idx="2958">
                  <c:v>-13.885442176344485</c:v>
                </c:pt>
                <c:pt idx="2959">
                  <c:v>-1.7849000712299081</c:v>
                </c:pt>
                <c:pt idx="2960">
                  <c:v>-8.0624959257337636</c:v>
                </c:pt>
                <c:pt idx="2961">
                  <c:v>12.673750739438065</c:v>
                </c:pt>
                <c:pt idx="2962">
                  <c:v>8.6450579349844769</c:v>
                </c:pt>
                <c:pt idx="2963">
                  <c:v>-4.7305714778356808E-2</c:v>
                </c:pt>
                <c:pt idx="2964">
                  <c:v>-0.28330680086005489</c:v>
                </c:pt>
                <c:pt idx="2965">
                  <c:v>0.53051471669878003</c:v>
                </c:pt>
                <c:pt idx="2966">
                  <c:v>0.21412480535284761</c:v>
                </c:pt>
                <c:pt idx="2967">
                  <c:v>-0.71897984869284359</c:v>
                </c:pt>
                <c:pt idx="2968">
                  <c:v>-5.9228321394775394</c:v>
                </c:pt>
                <c:pt idx="2969">
                  <c:v>0.84799690655494997</c:v>
                </c:pt>
                <c:pt idx="2970">
                  <c:v>-0.54269677374414627</c:v>
                </c:pt>
                <c:pt idx="2971">
                  <c:v>-3.6328221394997486</c:v>
                </c:pt>
                <c:pt idx="2972">
                  <c:v>7.0660891904577721</c:v>
                </c:pt>
                <c:pt idx="2973">
                  <c:v>-0.63182772034341006</c:v>
                </c:pt>
                <c:pt idx="2974">
                  <c:v>-0.37851162325372989</c:v>
                </c:pt>
                <c:pt idx="2975">
                  <c:v>-0.7806869715955238</c:v>
                </c:pt>
                <c:pt idx="2976">
                  <c:v>7.4759706984215676E-2</c:v>
                </c:pt>
                <c:pt idx="2977">
                  <c:v>0.42845801504116554</c:v>
                </c:pt>
                <c:pt idx="2978">
                  <c:v>5.4966459217928539E-2</c:v>
                </c:pt>
                <c:pt idx="2979">
                  <c:v>-7.0660891904577721</c:v>
                </c:pt>
                <c:pt idx="2980">
                  <c:v>0.11896283168104212</c:v>
                </c:pt>
                <c:pt idx="2981">
                  <c:v>-0.35414271975253181</c:v>
                </c:pt>
                <c:pt idx="2982">
                  <c:v>0.59890169167902996</c:v>
                </c:pt>
                <c:pt idx="2983">
                  <c:v>7.1787110095887854E-2</c:v>
                </c:pt>
                <c:pt idx="2984">
                  <c:v>0.15417093012776012</c:v>
                </c:pt>
                <c:pt idx="2985">
                  <c:v>-9.5196362528432132</c:v>
                </c:pt>
                <c:pt idx="2986">
                  <c:v>-0.25873426840016855</c:v>
                </c:pt>
                <c:pt idx="2987">
                  <c:v>9.8667637673533513</c:v>
                </c:pt>
                <c:pt idx="2988">
                  <c:v>-1.9296106721086024</c:v>
                </c:pt>
                <c:pt idx="2989">
                  <c:v>-8.0624959257337636</c:v>
                </c:pt>
                <c:pt idx="2990">
                  <c:v>2.2394659346953891</c:v>
                </c:pt>
                <c:pt idx="2991">
                  <c:v>8.3837042924740537</c:v>
                </c:pt>
                <c:pt idx="2992">
                  <c:v>0.46227117115983513</c:v>
                </c:pt>
                <c:pt idx="2993">
                  <c:v>1.2105669859396582</c:v>
                </c:pt>
                <c:pt idx="2994">
                  <c:v>-0.16992500144231246</c:v>
                </c:pt>
                <c:pt idx="2995">
                  <c:v>-11.34448085696304</c:v>
                </c:pt>
                <c:pt idx="2996">
                  <c:v>1.4150374992788439</c:v>
                </c:pt>
                <c:pt idx="2997">
                  <c:v>7.6474584264549206</c:v>
                </c:pt>
                <c:pt idx="2998">
                  <c:v>13.534667644592401</c:v>
                </c:pt>
                <c:pt idx="2999">
                  <c:v>-0.25199771245582009</c:v>
                </c:pt>
                <c:pt idx="3000">
                  <c:v>-1</c:v>
                </c:pt>
                <c:pt idx="3001">
                  <c:v>7.6486571760385464</c:v>
                </c:pt>
                <c:pt idx="3002">
                  <c:v>-0.11651400872642532</c:v>
                </c:pt>
                <c:pt idx="3003">
                  <c:v>-0.24511249783653147</c:v>
                </c:pt>
                <c:pt idx="3004">
                  <c:v>4.7725895038969277</c:v>
                </c:pt>
                <c:pt idx="3005">
                  <c:v>9.0606959316875546</c:v>
                </c:pt>
                <c:pt idx="3006">
                  <c:v>9.8672787397096631</c:v>
                </c:pt>
                <c:pt idx="3007">
                  <c:v>10.813781191217037</c:v>
                </c:pt>
                <c:pt idx="3008">
                  <c:v>-0.31487333735341205</c:v>
                </c:pt>
                <c:pt idx="3009">
                  <c:v>-5.7851145237723764E-2</c:v>
                </c:pt>
                <c:pt idx="3010">
                  <c:v>7.0660891904577738</c:v>
                </c:pt>
                <c:pt idx="3011">
                  <c:v>10.518653155673389</c:v>
                </c:pt>
                <c:pt idx="3012">
                  <c:v>-0.52146957709577291</c:v>
                </c:pt>
                <c:pt idx="3013">
                  <c:v>1.342051576232144E-2</c:v>
                </c:pt>
                <c:pt idx="3014">
                  <c:v>-0.20558413364989406</c:v>
                </c:pt>
                <c:pt idx="3015">
                  <c:v>-0.24731005354077709</c:v>
                </c:pt>
                <c:pt idx="3016">
                  <c:v>1.1784789992830493</c:v>
                </c:pt>
                <c:pt idx="3017">
                  <c:v>5.4447784022376509E-2</c:v>
                </c:pt>
                <c:pt idx="3018">
                  <c:v>7.2756342435314147E-2</c:v>
                </c:pt>
                <c:pt idx="3019">
                  <c:v>1.7902436022986203</c:v>
                </c:pt>
                <c:pt idx="3020">
                  <c:v>-0.12553088208385899</c:v>
                </c:pt>
                <c:pt idx="3021">
                  <c:v>-8.0606959316875546</c:v>
                </c:pt>
                <c:pt idx="3022">
                  <c:v>-0.19889599041076392</c:v>
                </c:pt>
                <c:pt idx="3023">
                  <c:v>-0.45920621514634752</c:v>
                </c:pt>
                <c:pt idx="3024">
                  <c:v>-9.1113612032941063E-2</c:v>
                </c:pt>
                <c:pt idx="3025">
                  <c:v>-0.55359832981182155</c:v>
                </c:pt>
                <c:pt idx="3026">
                  <c:v>-3.3683126256288533E-2</c:v>
                </c:pt>
                <c:pt idx="3027">
                  <c:v>0.24018733712017901</c:v>
                </c:pt>
                <c:pt idx="3028">
                  <c:v>-1.075288127304237</c:v>
                </c:pt>
                <c:pt idx="3029">
                  <c:v>-5.8893689053568739E-2</c:v>
                </c:pt>
                <c:pt idx="3030">
                  <c:v>9.3822637581148385</c:v>
                </c:pt>
                <c:pt idx="3031">
                  <c:v>-0.21354397126828323</c:v>
                </c:pt>
                <c:pt idx="3032">
                  <c:v>0.4288432988038744</c:v>
                </c:pt>
                <c:pt idx="3033">
                  <c:v>-0.24068025152127054</c:v>
                </c:pt>
                <c:pt idx="3034">
                  <c:v>5.5647846187835261</c:v>
                </c:pt>
                <c:pt idx="3035">
                  <c:v>-0.14519791553993522</c:v>
                </c:pt>
                <c:pt idx="3036">
                  <c:v>-1.2684888359259019</c:v>
                </c:pt>
                <c:pt idx="3037">
                  <c:v>-0.10962449117449831</c:v>
                </c:pt>
                <c:pt idx="3038">
                  <c:v>2.4150374992788439</c:v>
                </c:pt>
                <c:pt idx="3039">
                  <c:v>12.10339709935112</c:v>
                </c:pt>
                <c:pt idx="3040">
                  <c:v>-0.91886323727459474</c:v>
                </c:pt>
                <c:pt idx="3041">
                  <c:v>-0.45747276559924061</c:v>
                </c:pt>
                <c:pt idx="3042">
                  <c:v>-12.28617268352189</c:v>
                </c:pt>
                <c:pt idx="3043">
                  <c:v>-0.69389687227432006</c:v>
                </c:pt>
                <c:pt idx="3044">
                  <c:v>-9.076546392318259E-2</c:v>
                </c:pt>
                <c:pt idx="3045">
                  <c:v>11.416621621364193</c:v>
                </c:pt>
                <c:pt idx="3046">
                  <c:v>-3.3194223277947521</c:v>
                </c:pt>
                <c:pt idx="3047">
                  <c:v>6.0732489820306386</c:v>
                </c:pt>
                <c:pt idx="3048">
                  <c:v>14.468327056774365</c:v>
                </c:pt>
                <c:pt idx="3049">
                  <c:v>0.51784830486261957</c:v>
                </c:pt>
                <c:pt idx="3050">
                  <c:v>-0.31194400631474017</c:v>
                </c:pt>
                <c:pt idx="3051">
                  <c:v>-0.34958443779022763</c:v>
                </c:pt>
                <c:pt idx="3052">
                  <c:v>-0.16600995143892905</c:v>
                </c:pt>
                <c:pt idx="3053">
                  <c:v>4.8419487031898365</c:v>
                </c:pt>
                <c:pt idx="3054">
                  <c:v>-0.8744691179161409</c:v>
                </c:pt>
                <c:pt idx="3055">
                  <c:v>-0.58472215169254704</c:v>
                </c:pt>
                <c:pt idx="3056">
                  <c:v>2.0037753236545011E-2</c:v>
                </c:pt>
                <c:pt idx="3057">
                  <c:v>-9.965784284662087</c:v>
                </c:pt>
                <c:pt idx="3058">
                  <c:v>8.0624959257337636</c:v>
                </c:pt>
                <c:pt idx="3059">
                  <c:v>-2.8744691179161412</c:v>
                </c:pt>
                <c:pt idx="3060">
                  <c:v>-14.48095845522638</c:v>
                </c:pt>
                <c:pt idx="3061">
                  <c:v>8.6450579349844769</c:v>
                </c:pt>
                <c:pt idx="3062">
                  <c:v>-0.3996074587092377</c:v>
                </c:pt>
                <c:pt idx="3063">
                  <c:v>1.3950196057018864</c:v>
                </c:pt>
                <c:pt idx="3064">
                  <c:v>-6.5095028221884663E-2</c:v>
                </c:pt>
                <c:pt idx="3065">
                  <c:v>1.0620721328174649</c:v>
                </c:pt>
                <c:pt idx="3066">
                  <c:v>0.19566432224118929</c:v>
                </c:pt>
                <c:pt idx="3067">
                  <c:v>-1.7914133781885824</c:v>
                </c:pt>
                <c:pt idx="3068">
                  <c:v>-0.49642582611949904</c:v>
                </c:pt>
                <c:pt idx="3069">
                  <c:v>-6.0732489820306386</c:v>
                </c:pt>
                <c:pt idx="3070">
                  <c:v>-0.41383874969521833</c:v>
                </c:pt>
                <c:pt idx="3071">
                  <c:v>6.0732489820306386</c:v>
                </c:pt>
                <c:pt idx="3072">
                  <c:v>-2.2196509572509213</c:v>
                </c:pt>
                <c:pt idx="3073">
                  <c:v>3.872468431087551</c:v>
                </c:pt>
                <c:pt idx="3074">
                  <c:v>-0.86249647625006509</c:v>
                </c:pt>
                <c:pt idx="3075">
                  <c:v>0.49476469174957788</c:v>
                </c:pt>
                <c:pt idx="3076">
                  <c:v>-0.38294386956899068</c:v>
                </c:pt>
                <c:pt idx="3077">
                  <c:v>7.0660891904577738</c:v>
                </c:pt>
                <c:pt idx="3078">
                  <c:v>-9.3822637581148367</c:v>
                </c:pt>
                <c:pt idx="3079">
                  <c:v>-0.29754393626040326</c:v>
                </c:pt>
                <c:pt idx="3080">
                  <c:v>-8.0624959257337636</c:v>
                </c:pt>
                <c:pt idx="3081">
                  <c:v>0.37524390941981867</c:v>
                </c:pt>
                <c:pt idx="3082">
                  <c:v>1.7645170318718486</c:v>
                </c:pt>
                <c:pt idx="3083">
                  <c:v>-7.0660891904577721</c:v>
                </c:pt>
                <c:pt idx="3084">
                  <c:v>-0.43706380560884295</c:v>
                </c:pt>
                <c:pt idx="3085">
                  <c:v>-1.7328857751460391</c:v>
                </c:pt>
                <c:pt idx="3086">
                  <c:v>-0.3061031277256796</c:v>
                </c:pt>
                <c:pt idx="3087">
                  <c:v>-0.25749622229236402</c:v>
                </c:pt>
                <c:pt idx="3088">
                  <c:v>0.29029648583825163</c:v>
                </c:pt>
                <c:pt idx="3089">
                  <c:v>-10.518653155673389</c:v>
                </c:pt>
                <c:pt idx="3090">
                  <c:v>0.40696419874316175</c:v>
                </c:pt>
                <c:pt idx="3091">
                  <c:v>-1.3278046612240315</c:v>
                </c:pt>
                <c:pt idx="3092">
                  <c:v>-8.8672787397096631</c:v>
                </c:pt>
                <c:pt idx="3093">
                  <c:v>-1.6766299309387311</c:v>
                </c:pt>
                <c:pt idx="3094">
                  <c:v>-0.59212229229402247</c:v>
                </c:pt>
                <c:pt idx="3095">
                  <c:v>0.79354912253257359</c:v>
                </c:pt>
                <c:pt idx="3096">
                  <c:v>0.80675392432306847</c:v>
                </c:pt>
                <c:pt idx="3097">
                  <c:v>-0.58463465273863213</c:v>
                </c:pt>
                <c:pt idx="3098">
                  <c:v>-1.0631938264871943</c:v>
                </c:pt>
                <c:pt idx="3099">
                  <c:v>-1.2479275134435859</c:v>
                </c:pt>
                <c:pt idx="3100">
                  <c:v>3.8073549220576037</c:v>
                </c:pt>
                <c:pt idx="3101">
                  <c:v>0.62263291868721127</c:v>
                </c:pt>
                <c:pt idx="3102">
                  <c:v>-1.5474877953024933</c:v>
                </c:pt>
                <c:pt idx="3103">
                  <c:v>-0.93490497177811505</c:v>
                </c:pt>
                <c:pt idx="3104">
                  <c:v>-9.5151469203694976</c:v>
                </c:pt>
                <c:pt idx="3105">
                  <c:v>-0.52491511705121718</c:v>
                </c:pt>
                <c:pt idx="3106">
                  <c:v>9.4517262680745073</c:v>
                </c:pt>
                <c:pt idx="3107">
                  <c:v>0.21150410519371185</c:v>
                </c:pt>
                <c:pt idx="3108">
                  <c:v>-10.058893689053569</c:v>
                </c:pt>
                <c:pt idx="3109">
                  <c:v>0.3582603075735869</c:v>
                </c:pt>
                <c:pt idx="3110">
                  <c:v>2.920565532505595</c:v>
                </c:pt>
                <c:pt idx="3111">
                  <c:v>0.76418706290123029</c:v>
                </c:pt>
                <c:pt idx="3112">
                  <c:v>-3.4637489137520761</c:v>
                </c:pt>
                <c:pt idx="3113">
                  <c:v>0.56293619439115705</c:v>
                </c:pt>
                <c:pt idx="3114">
                  <c:v>2.9747343394052241E-2</c:v>
                </c:pt>
                <c:pt idx="3115">
                  <c:v>0.3804237441975068</c:v>
                </c:pt>
                <c:pt idx="3116">
                  <c:v>-0.20847004510407841</c:v>
                </c:pt>
                <c:pt idx="3117">
                  <c:v>0.74168800440860938</c:v>
                </c:pt>
                <c:pt idx="3118">
                  <c:v>0.51264829590526595</c:v>
                </c:pt>
                <c:pt idx="3119">
                  <c:v>3.8819248890528193E-2</c:v>
                </c:pt>
                <c:pt idx="3120">
                  <c:v>-1.4150374992788437</c:v>
                </c:pt>
                <c:pt idx="3121">
                  <c:v>-7.6486571760385464</c:v>
                </c:pt>
                <c:pt idx="3122">
                  <c:v>1.0297473433940521</c:v>
                </c:pt>
                <c:pt idx="3123">
                  <c:v>10.544642510431348</c:v>
                </c:pt>
                <c:pt idx="3124">
                  <c:v>-10.381182412624446</c:v>
                </c:pt>
                <c:pt idx="3125">
                  <c:v>-10.644156719937438</c:v>
                </c:pt>
                <c:pt idx="3126">
                  <c:v>-1.2957758070313936</c:v>
                </c:pt>
                <c:pt idx="3127">
                  <c:v>-2.6224782395890354</c:v>
                </c:pt>
                <c:pt idx="3128">
                  <c:v>0</c:v>
                </c:pt>
                <c:pt idx="3129">
                  <c:v>-0.63076619033428083</c:v>
                </c:pt>
                <c:pt idx="3130">
                  <c:v>-0.53051471669877992</c:v>
                </c:pt>
                <c:pt idx="3131">
                  <c:v>0</c:v>
                </c:pt>
                <c:pt idx="3132">
                  <c:v>-1.3719687773869584</c:v>
                </c:pt>
                <c:pt idx="3133">
                  <c:v>-8.3822637581148367</c:v>
                </c:pt>
                <c:pt idx="3134">
                  <c:v>1.8234358331874279</c:v>
                </c:pt>
                <c:pt idx="3135">
                  <c:v>-7.0660891904577721</c:v>
                </c:pt>
                <c:pt idx="3136">
                  <c:v>0.75633091903313743</c:v>
                </c:pt>
                <c:pt idx="3137">
                  <c:v>0.59201725825510665</c:v>
                </c:pt>
                <c:pt idx="3138">
                  <c:v>-0.26303440583379378</c:v>
                </c:pt>
                <c:pt idx="3139">
                  <c:v>-0.78484982499426037</c:v>
                </c:pt>
                <c:pt idx="3140">
                  <c:v>0.64533511870063776</c:v>
                </c:pt>
                <c:pt idx="3141">
                  <c:v>-0.18903382439001706</c:v>
                </c:pt>
                <c:pt idx="3142">
                  <c:v>10.146780789986687</c:v>
                </c:pt>
                <c:pt idx="3143">
                  <c:v>-6.5376008852023867E-2</c:v>
                </c:pt>
                <c:pt idx="3144">
                  <c:v>-8.8683081332894673</c:v>
                </c:pt>
                <c:pt idx="3145">
                  <c:v>1.8859027251315771E-2</c:v>
                </c:pt>
                <c:pt idx="3146">
                  <c:v>5.5647846187835261</c:v>
                </c:pt>
                <c:pt idx="3147">
                  <c:v>-9.93642201023925E-2</c:v>
                </c:pt>
                <c:pt idx="3148">
                  <c:v>-0.54731262591897445</c:v>
                </c:pt>
                <c:pt idx="3149">
                  <c:v>-0.58906689905389298</c:v>
                </c:pt>
                <c:pt idx="3150">
                  <c:v>-0.10656249261218859</c:v>
                </c:pt>
                <c:pt idx="3151">
                  <c:v>5.9637677511479789E-2</c:v>
                </c:pt>
                <c:pt idx="3152">
                  <c:v>-7.6462586799900292</c:v>
                </c:pt>
                <c:pt idx="3153">
                  <c:v>4.9753035197100046E-2</c:v>
                </c:pt>
                <c:pt idx="3154">
                  <c:v>0.11973924427409573</c:v>
                </c:pt>
                <c:pt idx="3155">
                  <c:v>0.9827220085681645</c:v>
                </c:pt>
                <c:pt idx="3156">
                  <c:v>-0.26186670440145932</c:v>
                </c:pt>
                <c:pt idx="3157">
                  <c:v>-8.3837042924740537</c:v>
                </c:pt>
                <c:pt idx="3158">
                  <c:v>1.5226605533154804</c:v>
                </c:pt>
                <c:pt idx="3159">
                  <c:v>-2.7929996290805343</c:v>
                </c:pt>
                <c:pt idx="3160">
                  <c:v>-8.3831590803470787E-2</c:v>
                </c:pt>
                <c:pt idx="3161">
                  <c:v>0</c:v>
                </c:pt>
                <c:pt idx="3162">
                  <c:v>-1.705148017315647</c:v>
                </c:pt>
                <c:pt idx="3163">
                  <c:v>-8.6462586799900301</c:v>
                </c:pt>
                <c:pt idx="3164">
                  <c:v>1.0982736191506464</c:v>
                </c:pt>
                <c:pt idx="3165">
                  <c:v>-0.10519928811172372</c:v>
                </c:pt>
                <c:pt idx="3166">
                  <c:v>16.773143500448541</c:v>
                </c:pt>
                <c:pt idx="3167">
                  <c:v>5.9228321394775394</c:v>
                </c:pt>
                <c:pt idx="3168">
                  <c:v>0.29768054864068488</c:v>
                </c:pt>
                <c:pt idx="3169">
                  <c:v>-9.2304207950923818</c:v>
                </c:pt>
                <c:pt idx="3170">
                  <c:v>-6.0732489820306386</c:v>
                </c:pt>
                <c:pt idx="3171">
                  <c:v>-0.21140061324300513</c:v>
                </c:pt>
                <c:pt idx="3172">
                  <c:v>0</c:v>
                </c:pt>
                <c:pt idx="3173">
                  <c:v>-8.6462586799900301</c:v>
                </c:pt>
                <c:pt idx="3174">
                  <c:v>11.644156719937438</c:v>
                </c:pt>
                <c:pt idx="3175">
                  <c:v>0.31595772557084129</c:v>
                </c:pt>
                <c:pt idx="3176">
                  <c:v>3.7827692837793312</c:v>
                </c:pt>
                <c:pt idx="3177">
                  <c:v>-1.498805856971442</c:v>
                </c:pt>
                <c:pt idx="3178">
                  <c:v>2.57630960650818E-2</c:v>
                </c:pt>
                <c:pt idx="3179">
                  <c:v>-1.8577558730172785</c:v>
                </c:pt>
                <c:pt idx="3180">
                  <c:v>-4.0703893278913981</c:v>
                </c:pt>
                <c:pt idx="3181">
                  <c:v>-9.5196362528432132</c:v>
                </c:pt>
                <c:pt idx="3182">
                  <c:v>-2.7210240502971845</c:v>
                </c:pt>
                <c:pt idx="3183">
                  <c:v>8.5991871404409963</c:v>
                </c:pt>
                <c:pt idx="3184">
                  <c:v>-1.0874628412503393</c:v>
                </c:pt>
                <c:pt idx="3185">
                  <c:v>-2.3147564394851079</c:v>
                </c:pt>
                <c:pt idx="3186">
                  <c:v>5.3339007365534385</c:v>
                </c:pt>
                <c:pt idx="3187">
                  <c:v>5.3339007365534385</c:v>
                </c:pt>
                <c:pt idx="3188">
                  <c:v>1.2223924213364481</c:v>
                </c:pt>
                <c:pt idx="3189">
                  <c:v>4.4909368085625205</c:v>
                </c:pt>
                <c:pt idx="3190">
                  <c:v>9.8672787397096631</c:v>
                </c:pt>
                <c:pt idx="3191">
                  <c:v>9.8667637673533513</c:v>
                </c:pt>
                <c:pt idx="3192">
                  <c:v>0.54836534705758544</c:v>
                </c:pt>
                <c:pt idx="3193">
                  <c:v>0.12787482255215787</c:v>
                </c:pt>
                <c:pt idx="3194">
                  <c:v>0.4533656179379435</c:v>
                </c:pt>
                <c:pt idx="3195">
                  <c:v>-0.34155690163629487</c:v>
                </c:pt>
                <c:pt idx="3196">
                  <c:v>-0.38856528791765288</c:v>
                </c:pt>
                <c:pt idx="3197">
                  <c:v>0.2211274540998705</c:v>
                </c:pt>
                <c:pt idx="3198">
                  <c:v>7.4000581443776775E-2</c:v>
                </c:pt>
                <c:pt idx="3199">
                  <c:v>0.98285886717860604</c:v>
                </c:pt>
                <c:pt idx="3200">
                  <c:v>1.0740005814437767</c:v>
                </c:pt>
                <c:pt idx="3201">
                  <c:v>-0.43171624042547391</c:v>
                </c:pt>
                <c:pt idx="3202">
                  <c:v>-0.41503749927884381</c:v>
                </c:pt>
                <c:pt idx="3203">
                  <c:v>-12.398921791443499</c:v>
                </c:pt>
                <c:pt idx="3204">
                  <c:v>-6.0732489820306386</c:v>
                </c:pt>
                <c:pt idx="3205">
                  <c:v>-0.91194382333480373</c:v>
                </c:pt>
                <c:pt idx="3206">
                  <c:v>0.2439255828860894</c:v>
                </c:pt>
                <c:pt idx="3207">
                  <c:v>0.38798139917764241</c:v>
                </c:pt>
                <c:pt idx="3208">
                  <c:v>0.97251926357789309</c:v>
                </c:pt>
                <c:pt idx="3209">
                  <c:v>8.0624959257337636</c:v>
                </c:pt>
                <c:pt idx="3210">
                  <c:v>-10.059795091795101</c:v>
                </c:pt>
                <c:pt idx="3211">
                  <c:v>8.2462160191972667E-2</c:v>
                </c:pt>
                <c:pt idx="3212">
                  <c:v>-1.2115041051937117</c:v>
                </c:pt>
                <c:pt idx="3213">
                  <c:v>-1.1663583864221201</c:v>
                </c:pt>
                <c:pt idx="3214">
                  <c:v>-1.8739229941859232</c:v>
                </c:pt>
                <c:pt idx="3215">
                  <c:v>-1.2059746619024856</c:v>
                </c:pt>
                <c:pt idx="3216">
                  <c:v>0.47865359857481549</c:v>
                </c:pt>
                <c:pt idx="3217">
                  <c:v>5.3457748368417297</c:v>
                </c:pt>
                <c:pt idx="3218">
                  <c:v>0.19703684705955329</c:v>
                </c:pt>
                <c:pt idx="3219">
                  <c:v>-0.33765649034188877</c:v>
                </c:pt>
                <c:pt idx="3220">
                  <c:v>-0.5067536683704591</c:v>
                </c:pt>
                <c:pt idx="3221">
                  <c:v>0.10479619001160989</c:v>
                </c:pt>
                <c:pt idx="3222">
                  <c:v>-3.5899026116973015E-2</c:v>
                </c:pt>
                <c:pt idx="3223">
                  <c:v>-0.41473715681062279</c:v>
                </c:pt>
                <c:pt idx="3224">
                  <c:v>-0.71459778113775141</c:v>
                </c:pt>
                <c:pt idx="3225">
                  <c:v>-8.3837042924740537</c:v>
                </c:pt>
                <c:pt idx="3226">
                  <c:v>12.306916113522544</c:v>
                </c:pt>
                <c:pt idx="3227">
                  <c:v>7.6486571760385464</c:v>
                </c:pt>
                <c:pt idx="3228">
                  <c:v>-9.8672787397096631</c:v>
                </c:pt>
                <c:pt idx="3229">
                  <c:v>1.7640927721890709</c:v>
                </c:pt>
                <c:pt idx="3230">
                  <c:v>1.3864683470820729</c:v>
                </c:pt>
                <c:pt idx="3231">
                  <c:v>0.18467236463545561</c:v>
                </c:pt>
                <c:pt idx="3232">
                  <c:v>-8.990697235313759E-2</c:v>
                </c:pt>
                <c:pt idx="3233">
                  <c:v>-0.25606244522608418</c:v>
                </c:pt>
                <c:pt idx="3234">
                  <c:v>0.26640033279738073</c:v>
                </c:pt>
                <c:pt idx="3235">
                  <c:v>5.3457748368417297</c:v>
                </c:pt>
                <c:pt idx="3236">
                  <c:v>10.866763767353351</c:v>
                </c:pt>
                <c:pt idx="3237">
                  <c:v>0.12462665451374458</c:v>
                </c:pt>
                <c:pt idx="3238">
                  <c:v>-9.0606959316875546</c:v>
                </c:pt>
                <c:pt idx="3239">
                  <c:v>10.518980929170402</c:v>
                </c:pt>
                <c:pt idx="3240">
                  <c:v>1.7962714229285879</c:v>
                </c:pt>
                <c:pt idx="3241">
                  <c:v>13.188279751964144</c:v>
                </c:pt>
                <c:pt idx="3242">
                  <c:v>-1.2403143293337104</c:v>
                </c:pt>
                <c:pt idx="3243">
                  <c:v>0.81636616335257239</c:v>
                </c:pt>
                <c:pt idx="3244">
                  <c:v>-4.7487427619425597</c:v>
                </c:pt>
                <c:pt idx="3245">
                  <c:v>1.1927577840899388</c:v>
                </c:pt>
                <c:pt idx="3246">
                  <c:v>-7.0389327891398012E-2</c:v>
                </c:pt>
                <c:pt idx="3247">
                  <c:v>0.72436555738657282</c:v>
                </c:pt>
                <c:pt idx="3248">
                  <c:v>-1.2927817492278459</c:v>
                </c:pt>
                <c:pt idx="3249">
                  <c:v>7.0660891904577738</c:v>
                </c:pt>
                <c:pt idx="3250">
                  <c:v>-4.0641984497345927E-2</c:v>
                </c:pt>
                <c:pt idx="3251">
                  <c:v>-7.2405004955435173</c:v>
                </c:pt>
                <c:pt idx="3252">
                  <c:v>-0.23495588280036031</c:v>
                </c:pt>
                <c:pt idx="3253">
                  <c:v>-8.12210039668898</c:v>
                </c:pt>
                <c:pt idx="3254">
                  <c:v>1.6394889642878474</c:v>
                </c:pt>
                <c:pt idx="3255">
                  <c:v>-11.146356530303908</c:v>
                </c:pt>
                <c:pt idx="3256">
                  <c:v>-8.3837042924740537</c:v>
                </c:pt>
                <c:pt idx="3257">
                  <c:v>-7.0660891904577721</c:v>
                </c:pt>
                <c:pt idx="3258">
                  <c:v>1.6951454184715793</c:v>
                </c:pt>
                <c:pt idx="3259">
                  <c:v>-0.71219768901726388</c:v>
                </c:pt>
                <c:pt idx="3260">
                  <c:v>1.6468467958488766</c:v>
                </c:pt>
                <c:pt idx="3261">
                  <c:v>-9.2304207950923818</c:v>
                </c:pt>
                <c:pt idx="3262">
                  <c:v>9.1147888058195126E-2</c:v>
                </c:pt>
                <c:pt idx="3263">
                  <c:v>-1.2615924316598877</c:v>
                </c:pt>
                <c:pt idx="3264">
                  <c:v>-9.7598881832218343</c:v>
                </c:pt>
                <c:pt idx="3265">
                  <c:v>-10.966024713800364</c:v>
                </c:pt>
                <c:pt idx="3266">
                  <c:v>-0.51457317282975812</c:v>
                </c:pt>
                <c:pt idx="3267">
                  <c:v>-0.89308479608348823</c:v>
                </c:pt>
                <c:pt idx="3268">
                  <c:v>-0.1536029772140978</c:v>
                </c:pt>
                <c:pt idx="3269">
                  <c:v>8.8683081332894673</c:v>
                </c:pt>
                <c:pt idx="3270">
                  <c:v>-0.30093101359232266</c:v>
                </c:pt>
                <c:pt idx="3271">
                  <c:v>-0.24342612120864479</c:v>
                </c:pt>
                <c:pt idx="3272">
                  <c:v>-0.77204805332165172</c:v>
                </c:pt>
                <c:pt idx="3273">
                  <c:v>0.63113268215408247</c:v>
                </c:pt>
                <c:pt idx="3274">
                  <c:v>1.384486407883353</c:v>
                </c:pt>
                <c:pt idx="3275">
                  <c:v>1.937784603554302</c:v>
                </c:pt>
                <c:pt idx="3276">
                  <c:v>-0.73696559416620622</c:v>
                </c:pt>
                <c:pt idx="3277">
                  <c:v>3.3337052626637163</c:v>
                </c:pt>
                <c:pt idx="3278">
                  <c:v>12.534789211480268</c:v>
                </c:pt>
                <c:pt idx="3279">
                  <c:v>0.36415633027665961</c:v>
                </c:pt>
                <c:pt idx="3280">
                  <c:v>-9.6450579349844787</c:v>
                </c:pt>
                <c:pt idx="3281">
                  <c:v>-0.56528013485945605</c:v>
                </c:pt>
                <c:pt idx="3282">
                  <c:v>0.14423079967272301</c:v>
                </c:pt>
                <c:pt idx="3283">
                  <c:v>0.94228450214371251</c:v>
                </c:pt>
                <c:pt idx="3284">
                  <c:v>-4.5499548146648118E-2</c:v>
                </c:pt>
                <c:pt idx="3285">
                  <c:v>-3.904454455916194E-3</c:v>
                </c:pt>
                <c:pt idx="3286">
                  <c:v>-10.451554569765362</c:v>
                </c:pt>
                <c:pt idx="3287">
                  <c:v>0.29589023398583891</c:v>
                </c:pt>
                <c:pt idx="3288">
                  <c:v>1.1900164193817813</c:v>
                </c:pt>
                <c:pt idx="3289">
                  <c:v>9.2304207950923818</c:v>
                </c:pt>
                <c:pt idx="3290">
                  <c:v>8.6462586799900301</c:v>
                </c:pt>
                <c:pt idx="3291">
                  <c:v>-0.75398157118180786</c:v>
                </c:pt>
                <c:pt idx="3292">
                  <c:v>1.0119726416660764</c:v>
                </c:pt>
                <c:pt idx="3293">
                  <c:v>-8.0624959257337636</c:v>
                </c:pt>
                <c:pt idx="3294">
                  <c:v>11.840384550711667</c:v>
                </c:pt>
                <c:pt idx="3295">
                  <c:v>-5.9228321394775394</c:v>
                </c:pt>
                <c:pt idx="3296">
                  <c:v>-9.6444571875092606</c:v>
                </c:pt>
                <c:pt idx="3297">
                  <c:v>13.680945508509945</c:v>
                </c:pt>
                <c:pt idx="3298">
                  <c:v>1.8739229941859232</c:v>
                </c:pt>
                <c:pt idx="3299">
                  <c:v>4.1963972128035039</c:v>
                </c:pt>
                <c:pt idx="3300">
                  <c:v>1.9937059013373279</c:v>
                </c:pt>
                <c:pt idx="3301">
                  <c:v>-1.3529027416654167</c:v>
                </c:pt>
                <c:pt idx="3302">
                  <c:v>-13.167470416444264</c:v>
                </c:pt>
                <c:pt idx="3303">
                  <c:v>-2.1784211164389604</c:v>
                </c:pt>
                <c:pt idx="3304">
                  <c:v>-0.69187770463766807</c:v>
                </c:pt>
                <c:pt idx="3305">
                  <c:v>-0.1677860906859778</c:v>
                </c:pt>
                <c:pt idx="3306">
                  <c:v>-1.6589630821649333</c:v>
                </c:pt>
                <c:pt idx="3307">
                  <c:v>1.267174136194718</c:v>
                </c:pt>
                <c:pt idx="3308">
                  <c:v>-0.48558135472890451</c:v>
                </c:pt>
                <c:pt idx="3309">
                  <c:v>10.059344460824425</c:v>
                </c:pt>
                <c:pt idx="3310">
                  <c:v>0.71265796691833816</c:v>
                </c:pt>
                <c:pt idx="3311">
                  <c:v>-9.771914334671397</c:v>
                </c:pt>
                <c:pt idx="3312">
                  <c:v>0</c:v>
                </c:pt>
                <c:pt idx="3313">
                  <c:v>-10.059795091795101</c:v>
                </c:pt>
                <c:pt idx="3314">
                  <c:v>13.550826932881439</c:v>
                </c:pt>
                <c:pt idx="3315">
                  <c:v>-0.82937429670271867</c:v>
                </c:pt>
                <c:pt idx="3316">
                  <c:v>5.9228321394775394</c:v>
                </c:pt>
                <c:pt idx="3317">
                  <c:v>0.98891959123989814</c:v>
                </c:pt>
                <c:pt idx="3318">
                  <c:v>6.2029400586702756</c:v>
                </c:pt>
                <c:pt idx="3319">
                  <c:v>-2.8559536303832931</c:v>
                </c:pt>
                <c:pt idx="3320">
                  <c:v>13.628825226704336</c:v>
                </c:pt>
                <c:pt idx="3321">
                  <c:v>-0.25457282708559753</c:v>
                </c:pt>
                <c:pt idx="3322">
                  <c:v>-11.307011018304401</c:v>
                </c:pt>
                <c:pt idx="3323">
                  <c:v>0.416237245743735</c:v>
                </c:pt>
                <c:pt idx="3324">
                  <c:v>11.188382790570113</c:v>
                </c:pt>
                <c:pt idx="3325">
                  <c:v>9.5189809291704002</c:v>
                </c:pt>
                <c:pt idx="3326">
                  <c:v>-0.35693454471527536</c:v>
                </c:pt>
                <c:pt idx="3327">
                  <c:v>9.0606959316875546</c:v>
                </c:pt>
                <c:pt idx="3328">
                  <c:v>8.3837042924740537</c:v>
                </c:pt>
                <c:pt idx="3329">
                  <c:v>-14.510146020155364</c:v>
                </c:pt>
                <c:pt idx="3330">
                  <c:v>-4.2250379508813571</c:v>
                </c:pt>
                <c:pt idx="3331">
                  <c:v>-1.2354943858530547</c:v>
                </c:pt>
                <c:pt idx="3332">
                  <c:v>0.19046193244500736</c:v>
                </c:pt>
                <c:pt idx="3333">
                  <c:v>-11.582612451267021</c:v>
                </c:pt>
                <c:pt idx="3334">
                  <c:v>-9.0606959316875546</c:v>
                </c:pt>
                <c:pt idx="3335">
                  <c:v>0.83115607394801927</c:v>
                </c:pt>
                <c:pt idx="3336">
                  <c:v>-0.38702312310924736</c:v>
                </c:pt>
                <c:pt idx="3337">
                  <c:v>-8.6462586799900301</c:v>
                </c:pt>
                <c:pt idx="3338">
                  <c:v>4.0409011736173568</c:v>
                </c:pt>
                <c:pt idx="3339">
                  <c:v>7.6486571760385464</c:v>
                </c:pt>
                <c:pt idx="3340">
                  <c:v>-14.135762718264584</c:v>
                </c:pt>
                <c:pt idx="3341">
                  <c:v>-4.8754475479576378</c:v>
                </c:pt>
                <c:pt idx="3342">
                  <c:v>-2.0240792437624278E-2</c:v>
                </c:pt>
                <c:pt idx="3343">
                  <c:v>0.1855556531560765</c:v>
                </c:pt>
                <c:pt idx="3344">
                  <c:v>-7.9434467494404803E-2</c:v>
                </c:pt>
                <c:pt idx="3345">
                  <c:v>-4.5915835055358442E-2</c:v>
                </c:pt>
                <c:pt idx="3346">
                  <c:v>-0.92416858704035387</c:v>
                </c:pt>
                <c:pt idx="3347">
                  <c:v>1.2879807629640248</c:v>
                </c:pt>
                <c:pt idx="3348">
                  <c:v>-10.050302155818358</c:v>
                </c:pt>
                <c:pt idx="3349">
                  <c:v>0.53222038584614462</c:v>
                </c:pt>
                <c:pt idx="3350">
                  <c:v>-1.0998998949257117E-2</c:v>
                </c:pt>
                <c:pt idx="3351">
                  <c:v>0.28658507200543515</c:v>
                </c:pt>
                <c:pt idx="3352">
                  <c:v>6.0732489820306386</c:v>
                </c:pt>
                <c:pt idx="3353">
                  <c:v>6.0732489820306386</c:v>
                </c:pt>
                <c:pt idx="3354">
                  <c:v>6.0732489820306386</c:v>
                </c:pt>
                <c:pt idx="3355">
                  <c:v>6.0732489820306386</c:v>
                </c:pt>
                <c:pt idx="3356">
                  <c:v>4.681824039973745</c:v>
                </c:pt>
                <c:pt idx="3357">
                  <c:v>5.2140903533453269</c:v>
                </c:pt>
                <c:pt idx="3358">
                  <c:v>-0.86831405598976463</c:v>
                </c:pt>
                <c:pt idx="3359">
                  <c:v>-1.3219280948873622</c:v>
                </c:pt>
                <c:pt idx="3360">
                  <c:v>-1.1089343715531641</c:v>
                </c:pt>
                <c:pt idx="3361">
                  <c:v>7.0660891904577738</c:v>
                </c:pt>
                <c:pt idx="3362">
                  <c:v>13.08137247435552</c:v>
                </c:pt>
                <c:pt idx="3363">
                  <c:v>-0.28010791919273514</c:v>
                </c:pt>
                <c:pt idx="3364">
                  <c:v>-14.666242498774883</c:v>
                </c:pt>
                <c:pt idx="3365">
                  <c:v>-8.8672787397096631</c:v>
                </c:pt>
                <c:pt idx="3366">
                  <c:v>-0.35097662739786095</c:v>
                </c:pt>
                <c:pt idx="3367">
                  <c:v>0.19639721280350361</c:v>
                </c:pt>
                <c:pt idx="3368">
                  <c:v>10.759888183221834</c:v>
                </c:pt>
                <c:pt idx="3369">
                  <c:v>-1.6235508432031629</c:v>
                </c:pt>
                <c:pt idx="3370">
                  <c:v>-2.2181065913148044</c:v>
                </c:pt>
                <c:pt idx="3371">
                  <c:v>9.2304207950923818</c:v>
                </c:pt>
                <c:pt idx="3372">
                  <c:v>-5.5647846187835261</c:v>
                </c:pt>
                <c:pt idx="3373">
                  <c:v>-11.307200809140809</c:v>
                </c:pt>
                <c:pt idx="3374">
                  <c:v>1.6488122788569093E-2</c:v>
                </c:pt>
                <c:pt idx="3375">
                  <c:v>9.6450579349844787</c:v>
                </c:pt>
                <c:pt idx="3376">
                  <c:v>-11.307200809140809</c:v>
                </c:pt>
                <c:pt idx="3377">
                  <c:v>0.6618312641054267</c:v>
                </c:pt>
                <c:pt idx="3378">
                  <c:v>9.2304207950923818</c:v>
                </c:pt>
                <c:pt idx="3379">
                  <c:v>-14.081316989285773</c:v>
                </c:pt>
                <c:pt idx="3380">
                  <c:v>-0.26279417686964063</c:v>
                </c:pt>
                <c:pt idx="3381">
                  <c:v>0.23606735823352426</c:v>
                </c:pt>
                <c:pt idx="3382">
                  <c:v>-5.7802016856840677</c:v>
                </c:pt>
                <c:pt idx="3383">
                  <c:v>-0.29444735846525533</c:v>
                </c:pt>
                <c:pt idx="3384">
                  <c:v>13.702822011777029</c:v>
                </c:pt>
                <c:pt idx="3385">
                  <c:v>-1.2033151841413012</c:v>
                </c:pt>
                <c:pt idx="3386">
                  <c:v>-4.6196898786439728</c:v>
                </c:pt>
                <c:pt idx="3387">
                  <c:v>-0.4558293819571016</c:v>
                </c:pt>
                <c:pt idx="3388">
                  <c:v>1.4409161311044494</c:v>
                </c:pt>
                <c:pt idx="3389">
                  <c:v>1.6394438250668514E-2</c:v>
                </c:pt>
                <c:pt idx="3390">
                  <c:v>-0.3605897152564676</c:v>
                </c:pt>
                <c:pt idx="3391">
                  <c:v>-0.25942573313352796</c:v>
                </c:pt>
                <c:pt idx="3392">
                  <c:v>-3.4765418160676471E-2</c:v>
                </c:pt>
                <c:pt idx="3393">
                  <c:v>-0.27651763519741601</c:v>
                </c:pt>
                <c:pt idx="3394">
                  <c:v>1.2789329363967659</c:v>
                </c:pt>
                <c:pt idx="3395">
                  <c:v>2.8448634250043709</c:v>
                </c:pt>
                <c:pt idx="3396">
                  <c:v>-4.1222662726513121E-2</c:v>
                </c:pt>
                <c:pt idx="3397">
                  <c:v>8.6462586799900301</c:v>
                </c:pt>
                <c:pt idx="3398">
                  <c:v>3.9824416286156956</c:v>
                </c:pt>
                <c:pt idx="3399">
                  <c:v>-2.0188590272513158</c:v>
                </c:pt>
                <c:pt idx="3400">
                  <c:v>-8.3837042924740537</c:v>
                </c:pt>
                <c:pt idx="3401">
                  <c:v>0.21978120787990993</c:v>
                </c:pt>
                <c:pt idx="3402">
                  <c:v>-0.4986022159179751</c:v>
                </c:pt>
                <c:pt idx="3403">
                  <c:v>14.673603533168777</c:v>
                </c:pt>
                <c:pt idx="3404">
                  <c:v>3.2034265038149176E-16</c:v>
                </c:pt>
                <c:pt idx="3405">
                  <c:v>-1.4182102990027362E-2</c:v>
                </c:pt>
                <c:pt idx="3406">
                  <c:v>2.2445146524808612E-2</c:v>
                </c:pt>
                <c:pt idx="3407">
                  <c:v>0.33047320402037111</c:v>
                </c:pt>
                <c:pt idx="3408">
                  <c:v>7.3529035421965261E-2</c:v>
                </c:pt>
                <c:pt idx="3409">
                  <c:v>0.32862274746137066</c:v>
                </c:pt>
                <c:pt idx="3410">
                  <c:v>-2.9077232864423853E-2</c:v>
                </c:pt>
                <c:pt idx="3411">
                  <c:v>3.5128223403601916E-2</c:v>
                </c:pt>
                <c:pt idx="3412">
                  <c:v>9.9667457608995313</c:v>
                </c:pt>
                <c:pt idx="3413">
                  <c:v>0.28950661719498472</c:v>
                </c:pt>
                <c:pt idx="3414">
                  <c:v>-5.5647846187835261</c:v>
                </c:pt>
                <c:pt idx="3415">
                  <c:v>2.0417456187041454</c:v>
                </c:pt>
                <c:pt idx="3416">
                  <c:v>5.7548875021634682</c:v>
                </c:pt>
                <c:pt idx="3417">
                  <c:v>14.628768280089117</c:v>
                </c:pt>
                <c:pt idx="3418">
                  <c:v>10.814048332230835</c:v>
                </c:pt>
                <c:pt idx="3419">
                  <c:v>-12.628749297384516</c:v>
                </c:pt>
                <c:pt idx="3420">
                  <c:v>-0.54427328928257113</c:v>
                </c:pt>
                <c:pt idx="3421">
                  <c:v>-8.6462586799900301</c:v>
                </c:pt>
                <c:pt idx="3422">
                  <c:v>-0.18503189383252069</c:v>
                </c:pt>
                <c:pt idx="3423">
                  <c:v>-0.1775717089233797</c:v>
                </c:pt>
                <c:pt idx="3424">
                  <c:v>8.8683081332894673</c:v>
                </c:pt>
                <c:pt idx="3425">
                  <c:v>-11.551067348664397</c:v>
                </c:pt>
                <c:pt idx="3426">
                  <c:v>-1.3777904560100758</c:v>
                </c:pt>
                <c:pt idx="3427">
                  <c:v>0.20810819533020031</c:v>
                </c:pt>
                <c:pt idx="3428">
                  <c:v>-0.45567948377618983</c:v>
                </c:pt>
                <c:pt idx="3429">
                  <c:v>0.65789402317500734</c:v>
                </c:pt>
                <c:pt idx="3430">
                  <c:v>1.0689473537174918</c:v>
                </c:pt>
                <c:pt idx="3431">
                  <c:v>-1.3802720811181675</c:v>
                </c:pt>
                <c:pt idx="3432">
                  <c:v>0.11032341490599891</c:v>
                </c:pt>
                <c:pt idx="3433">
                  <c:v>-8.6450579349844769</c:v>
                </c:pt>
                <c:pt idx="3434">
                  <c:v>6.0732489820306386</c:v>
                </c:pt>
                <c:pt idx="3435">
                  <c:v>2.5849625007211561</c:v>
                </c:pt>
                <c:pt idx="3436">
                  <c:v>0.41871315742224213</c:v>
                </c:pt>
                <c:pt idx="3437">
                  <c:v>-10.146780789986687</c:v>
                </c:pt>
                <c:pt idx="3438">
                  <c:v>-0.42858403111679177</c:v>
                </c:pt>
                <c:pt idx="3439">
                  <c:v>-3.8073549220576046</c:v>
                </c:pt>
                <c:pt idx="3440">
                  <c:v>0.55908386889555073</c:v>
                </c:pt>
                <c:pt idx="3441">
                  <c:v>1.2012262891975038</c:v>
                </c:pt>
                <c:pt idx="3442">
                  <c:v>0.23149462844370017</c:v>
                </c:pt>
                <c:pt idx="3443">
                  <c:v>0.2545728270855977</c:v>
                </c:pt>
                <c:pt idx="3444">
                  <c:v>1.3210289393326171</c:v>
                </c:pt>
                <c:pt idx="3445">
                  <c:v>15.442597981527623</c:v>
                </c:pt>
                <c:pt idx="3446">
                  <c:v>0.18939795741589957</c:v>
                </c:pt>
                <c:pt idx="3447">
                  <c:v>-1.1844245711374275</c:v>
                </c:pt>
                <c:pt idx="3448">
                  <c:v>-1.2490944183197007E-2</c:v>
                </c:pt>
                <c:pt idx="3449">
                  <c:v>-7.6486571760385464</c:v>
                </c:pt>
                <c:pt idx="3450">
                  <c:v>0.9026400741373084</c:v>
                </c:pt>
                <c:pt idx="3451">
                  <c:v>8.6462586799900301</c:v>
                </c:pt>
                <c:pt idx="3452">
                  <c:v>-1.5961086071427659</c:v>
                </c:pt>
                <c:pt idx="3453">
                  <c:v>-0.47643804394298717</c:v>
                </c:pt>
                <c:pt idx="3454">
                  <c:v>-1.2215911466472091</c:v>
                </c:pt>
                <c:pt idx="3455">
                  <c:v>-10.059795091795101</c:v>
                </c:pt>
                <c:pt idx="3456">
                  <c:v>5.0588936890535692</c:v>
                </c:pt>
                <c:pt idx="3457">
                  <c:v>-0.43055343304335864</c:v>
                </c:pt>
                <c:pt idx="3458">
                  <c:v>-0.93643487122253355</c:v>
                </c:pt>
                <c:pt idx="3459">
                  <c:v>-0.28950661719498483</c:v>
                </c:pt>
                <c:pt idx="3460">
                  <c:v>6.3775910433315028E-2</c:v>
                </c:pt>
                <c:pt idx="3461">
                  <c:v>-0.77399632511117333</c:v>
                </c:pt>
                <c:pt idx="3462">
                  <c:v>9.7810207925857137E-3</c:v>
                </c:pt>
                <c:pt idx="3463">
                  <c:v>4.2749647459337112E-2</c:v>
                </c:pt>
                <c:pt idx="3464">
                  <c:v>-8.4268916897603907E-2</c:v>
                </c:pt>
                <c:pt idx="3465">
                  <c:v>11.813914767907184</c:v>
                </c:pt>
                <c:pt idx="3466">
                  <c:v>-1.9108822947704513E-2</c:v>
                </c:pt>
                <c:pt idx="3467">
                  <c:v>0.36257007938470814</c:v>
                </c:pt>
                <c:pt idx="3468">
                  <c:v>0.28688114778816154</c:v>
                </c:pt>
                <c:pt idx="3469">
                  <c:v>0.49642582611949898</c:v>
                </c:pt>
                <c:pt idx="3470">
                  <c:v>-9.6215315259303186E-2</c:v>
                </c:pt>
                <c:pt idx="3471">
                  <c:v>0.15611920191728196</c:v>
                </c:pt>
                <c:pt idx="3472">
                  <c:v>-1.919912088677308</c:v>
                </c:pt>
                <c:pt idx="3473">
                  <c:v>0.53051471669877981</c:v>
                </c:pt>
                <c:pt idx="3474">
                  <c:v>7.2149785755835097E-2</c:v>
                </c:pt>
                <c:pt idx="3475">
                  <c:v>-0.48278210591467796</c:v>
                </c:pt>
                <c:pt idx="3476">
                  <c:v>5.1761427689741568E-2</c:v>
                </c:pt>
                <c:pt idx="3477">
                  <c:v>2.3583700908554226</c:v>
                </c:pt>
                <c:pt idx="3478">
                  <c:v>-0.11018291775042288</c:v>
                </c:pt>
                <c:pt idx="3479">
                  <c:v>-0.79995501018135229</c:v>
                </c:pt>
                <c:pt idx="3480">
                  <c:v>-0.20047306806941861</c:v>
                </c:pt>
                <c:pt idx="3481">
                  <c:v>-0.98577199678060423</c:v>
                </c:pt>
                <c:pt idx="3482">
                  <c:v>-0.15650448567999095</c:v>
                </c:pt>
                <c:pt idx="3483">
                  <c:v>-0.36815111164800829</c:v>
                </c:pt>
                <c:pt idx="3484">
                  <c:v>-0.37531418947460177</c:v>
                </c:pt>
                <c:pt idx="3485">
                  <c:v>1.1776688703696045</c:v>
                </c:pt>
                <c:pt idx="3486">
                  <c:v>0.54056838136270258</c:v>
                </c:pt>
                <c:pt idx="3487">
                  <c:v>0.32862274746137066</c:v>
                </c:pt>
                <c:pt idx="3488">
                  <c:v>-1.6289058483087531</c:v>
                </c:pt>
                <c:pt idx="3489">
                  <c:v>0.14274017211608214</c:v>
                </c:pt>
                <c:pt idx="3490">
                  <c:v>-7.9588264737862499E-2</c:v>
                </c:pt>
                <c:pt idx="3491">
                  <c:v>4.6020164223912766E-2</c:v>
                </c:pt>
                <c:pt idx="3492">
                  <c:v>0.15718333255073008</c:v>
                </c:pt>
                <c:pt idx="3493">
                  <c:v>-0.87970576628228825</c:v>
                </c:pt>
                <c:pt idx="3494">
                  <c:v>3.1708859727338057E-2</c:v>
                </c:pt>
                <c:pt idx="3495">
                  <c:v>-0.6483326838810175</c:v>
                </c:pt>
                <c:pt idx="3496">
                  <c:v>2.7141475118211145</c:v>
                </c:pt>
                <c:pt idx="3497">
                  <c:v>-0.20353339408513219</c:v>
                </c:pt>
                <c:pt idx="3498">
                  <c:v>1.1570437101455802</c:v>
                </c:pt>
                <c:pt idx="3499">
                  <c:v>4.5087889528537886E-2</c:v>
                </c:pt>
                <c:pt idx="3500">
                  <c:v>-0.65207669657969325</c:v>
                </c:pt>
                <c:pt idx="3501">
                  <c:v>0.35267161831847016</c:v>
                </c:pt>
                <c:pt idx="3502">
                  <c:v>0.50500263426541869</c:v>
                </c:pt>
                <c:pt idx="3503">
                  <c:v>6.0732489820306386</c:v>
                </c:pt>
                <c:pt idx="3504">
                  <c:v>13.287808556012996</c:v>
                </c:pt>
                <c:pt idx="3505">
                  <c:v>4.1710251884837027E-2</c:v>
                </c:pt>
                <c:pt idx="3506">
                  <c:v>-3.0373649043519028E-2</c:v>
                </c:pt>
                <c:pt idx="3507">
                  <c:v>5.7548875021634682</c:v>
                </c:pt>
                <c:pt idx="3508">
                  <c:v>-0.40136256238176732</c:v>
                </c:pt>
                <c:pt idx="3509">
                  <c:v>-10.966024713800364</c:v>
                </c:pt>
                <c:pt idx="3510">
                  <c:v>0.33225325195297495</c:v>
                </c:pt>
                <c:pt idx="3511">
                  <c:v>2.0900683162101323</c:v>
                </c:pt>
                <c:pt idx="3512">
                  <c:v>-10.229619965185119</c:v>
                </c:pt>
                <c:pt idx="3513">
                  <c:v>-0.36155516900807366</c:v>
                </c:pt>
                <c:pt idx="3514">
                  <c:v>-0.1712714271498291</c:v>
                </c:pt>
                <c:pt idx="3515">
                  <c:v>0.26023577248112006</c:v>
                </c:pt>
                <c:pt idx="3516">
                  <c:v>-0.22239242133644782</c:v>
                </c:pt>
                <c:pt idx="3517">
                  <c:v>-1.1154772174199359</c:v>
                </c:pt>
                <c:pt idx="3518">
                  <c:v>-0.96578428466208699</c:v>
                </c:pt>
                <c:pt idx="3519">
                  <c:v>-0.30737978631820717</c:v>
                </c:pt>
                <c:pt idx="3520">
                  <c:v>-0.83898835981339004</c:v>
                </c:pt>
                <c:pt idx="3521">
                  <c:v>0.15582480439745861</c:v>
                </c:pt>
                <c:pt idx="3522">
                  <c:v>-7.800251200127338E-2</c:v>
                </c:pt>
                <c:pt idx="3523">
                  <c:v>0.13750352374993474</c:v>
                </c:pt>
                <c:pt idx="3524">
                  <c:v>-1.9995672996595746</c:v>
                </c:pt>
                <c:pt idx="3525">
                  <c:v>0.23815973719476458</c:v>
                </c:pt>
                <c:pt idx="3526">
                  <c:v>-0.26470322619441222</c:v>
                </c:pt>
                <c:pt idx="3527">
                  <c:v>-0.36257007938470825</c:v>
                </c:pt>
                <c:pt idx="3528">
                  <c:v>11.146356530303908</c:v>
                </c:pt>
                <c:pt idx="3529">
                  <c:v>6.8286654283030161</c:v>
                </c:pt>
                <c:pt idx="3530">
                  <c:v>-11.129283016944967</c:v>
                </c:pt>
                <c:pt idx="3531">
                  <c:v>-0.31451062332487928</c:v>
                </c:pt>
                <c:pt idx="3532">
                  <c:v>-0.23000560544632315</c:v>
                </c:pt>
                <c:pt idx="3533">
                  <c:v>-1.3956921495594172</c:v>
                </c:pt>
                <c:pt idx="3534">
                  <c:v>0.748020782675202</c:v>
                </c:pt>
                <c:pt idx="3535">
                  <c:v>4.7422598938357199</c:v>
                </c:pt>
                <c:pt idx="3536">
                  <c:v>0.62148837674627033</c:v>
                </c:pt>
                <c:pt idx="3537">
                  <c:v>-0.99909859725846761</c:v>
                </c:pt>
                <c:pt idx="3538">
                  <c:v>-0.14285675824414168</c:v>
                </c:pt>
                <c:pt idx="3539">
                  <c:v>-0.32956815708949444</c:v>
                </c:pt>
                <c:pt idx="3540">
                  <c:v>-12.248817059278503</c:v>
                </c:pt>
                <c:pt idx="3541">
                  <c:v>-0.36257007938470825</c:v>
                </c:pt>
                <c:pt idx="3542">
                  <c:v>12.745464248276845</c:v>
                </c:pt>
                <c:pt idx="3543">
                  <c:v>0.19165929379684024</c:v>
                </c:pt>
                <c:pt idx="3544">
                  <c:v>0.29364239176418994</c:v>
                </c:pt>
                <c:pt idx="3545">
                  <c:v>-0.68413232299836135</c:v>
                </c:pt>
                <c:pt idx="3546">
                  <c:v>-0.32716474325350969</c:v>
                </c:pt>
                <c:pt idx="3547">
                  <c:v>9.6450579349844787</c:v>
                </c:pt>
                <c:pt idx="3548">
                  <c:v>-2.1923874768273666</c:v>
                </c:pt>
                <c:pt idx="3549">
                  <c:v>-2.2779847472997652</c:v>
                </c:pt>
                <c:pt idx="3550">
                  <c:v>-5.0732489820306386</c:v>
                </c:pt>
                <c:pt idx="3551">
                  <c:v>0.51457317282975823</c:v>
                </c:pt>
                <c:pt idx="3552">
                  <c:v>5.2457312958769888</c:v>
                </c:pt>
                <c:pt idx="3553">
                  <c:v>0.11655425744076006</c:v>
                </c:pt>
                <c:pt idx="3554">
                  <c:v>7.7755157514445075E-2</c:v>
                </c:pt>
                <c:pt idx="3555">
                  <c:v>-9.147204924942228</c:v>
                </c:pt>
                <c:pt idx="3556">
                  <c:v>8.6957799832125993</c:v>
                </c:pt>
                <c:pt idx="3557">
                  <c:v>1.4288432988038742</c:v>
                </c:pt>
                <c:pt idx="3558">
                  <c:v>-0.18203468372030709</c:v>
                </c:pt>
                <c:pt idx="3559">
                  <c:v>1.6129768768907526</c:v>
                </c:pt>
                <c:pt idx="3560">
                  <c:v>-11.146780789986687</c:v>
                </c:pt>
                <c:pt idx="3561">
                  <c:v>-0.21572869105543688</c:v>
                </c:pt>
                <c:pt idx="3562">
                  <c:v>-9.9662651028771325</c:v>
                </c:pt>
                <c:pt idx="3563">
                  <c:v>10.644156719937438</c:v>
                </c:pt>
                <c:pt idx="3564">
                  <c:v>-7.6486571760385464</c:v>
                </c:pt>
                <c:pt idx="3565">
                  <c:v>1.9593580155026542</c:v>
                </c:pt>
                <c:pt idx="3566">
                  <c:v>0.63423103894797173</c:v>
                </c:pt>
                <c:pt idx="3567">
                  <c:v>-12.081483438093674</c:v>
                </c:pt>
                <c:pt idx="3568">
                  <c:v>-8.6462586799900301</c:v>
                </c:pt>
                <c:pt idx="3569">
                  <c:v>2.0174977730417192</c:v>
                </c:pt>
                <c:pt idx="3570">
                  <c:v>-10.229219383469125</c:v>
                </c:pt>
                <c:pt idx="3571">
                  <c:v>-0.35565895219991217</c:v>
                </c:pt>
                <c:pt idx="3572">
                  <c:v>0.2212718814425326</c:v>
                </c:pt>
                <c:pt idx="3573">
                  <c:v>-0.38936038027224351</c:v>
                </c:pt>
                <c:pt idx="3574">
                  <c:v>-0.54688075654237434</c:v>
                </c:pt>
                <c:pt idx="3575">
                  <c:v>-8.0223678130284544</c:v>
                </c:pt>
                <c:pt idx="3576">
                  <c:v>-12.08137247435552</c:v>
                </c:pt>
                <c:pt idx="3577">
                  <c:v>-0.1417281096116603</c:v>
                </c:pt>
                <c:pt idx="3578">
                  <c:v>-0.63742992061529191</c:v>
                </c:pt>
                <c:pt idx="3579">
                  <c:v>-9.6444571875092606</c:v>
                </c:pt>
                <c:pt idx="3580">
                  <c:v>-1.6312139724482384</c:v>
                </c:pt>
                <c:pt idx="3581">
                  <c:v>0.54933859099043481</c:v>
                </c:pt>
                <c:pt idx="3582">
                  <c:v>-1.5777669993169523</c:v>
                </c:pt>
                <c:pt idx="3583">
                  <c:v>-9.3808217839409309</c:v>
                </c:pt>
                <c:pt idx="3584">
                  <c:v>-1.3063312398363442</c:v>
                </c:pt>
                <c:pt idx="3585">
                  <c:v>-1.1876270031757714</c:v>
                </c:pt>
                <c:pt idx="3586">
                  <c:v>-13.287808556012996</c:v>
                </c:pt>
                <c:pt idx="3587">
                  <c:v>0.16992500144231265</c:v>
                </c:pt>
                <c:pt idx="3588">
                  <c:v>-1.0207585601667974</c:v>
                </c:pt>
                <c:pt idx="3589">
                  <c:v>9.8667637673533513</c:v>
                </c:pt>
                <c:pt idx="3590">
                  <c:v>11.759610821875043</c:v>
                </c:pt>
                <c:pt idx="3591">
                  <c:v>0.29490492112081595</c:v>
                </c:pt>
                <c:pt idx="3592">
                  <c:v>-0.22851053049940145</c:v>
                </c:pt>
                <c:pt idx="3593">
                  <c:v>-0.25054346165059699</c:v>
                </c:pt>
                <c:pt idx="3594">
                  <c:v>8.6462586799900301</c:v>
                </c:pt>
                <c:pt idx="3595">
                  <c:v>-2.9972978170768738</c:v>
                </c:pt>
                <c:pt idx="3596">
                  <c:v>0.39142494205689349</c:v>
                </c:pt>
                <c:pt idx="3597">
                  <c:v>-0.49476469174957788</c:v>
                </c:pt>
                <c:pt idx="3598">
                  <c:v>-0.11735695063815858</c:v>
                </c:pt>
                <c:pt idx="3599">
                  <c:v>0.80735492205760395</c:v>
                </c:pt>
                <c:pt idx="3600">
                  <c:v>-5.5701582927940958</c:v>
                </c:pt>
                <c:pt idx="3601">
                  <c:v>-0.3001152582724026</c:v>
                </c:pt>
                <c:pt idx="3602">
                  <c:v>-5.5282435501189345E-2</c:v>
                </c:pt>
                <c:pt idx="3603">
                  <c:v>-1.3176151020162798</c:v>
                </c:pt>
                <c:pt idx="3604">
                  <c:v>-5.280662884915305</c:v>
                </c:pt>
                <c:pt idx="3605">
                  <c:v>2.82781902461732</c:v>
                </c:pt>
                <c:pt idx="3606">
                  <c:v>-7.0389327891398012E-2</c:v>
                </c:pt>
                <c:pt idx="3607">
                  <c:v>-1.4329594072761065</c:v>
                </c:pt>
                <c:pt idx="3608">
                  <c:v>0.18330929702472615</c:v>
                </c:pt>
                <c:pt idx="3609">
                  <c:v>0.101538026462062</c:v>
                </c:pt>
                <c:pt idx="3610">
                  <c:v>0.27180461546152618</c:v>
                </c:pt>
                <c:pt idx="3611">
                  <c:v>-0.45828499748284729</c:v>
                </c:pt>
                <c:pt idx="3612">
                  <c:v>-7.6486571760385464</c:v>
                </c:pt>
                <c:pt idx="3613">
                  <c:v>-10.613482540731207</c:v>
                </c:pt>
                <c:pt idx="3614">
                  <c:v>6.0732489820306386</c:v>
                </c:pt>
                <c:pt idx="3615">
                  <c:v>-1.706385138626421</c:v>
                </c:pt>
                <c:pt idx="3616">
                  <c:v>-2.3178149202098921</c:v>
                </c:pt>
                <c:pt idx="3617">
                  <c:v>-8.6462586799900301</c:v>
                </c:pt>
                <c:pt idx="3618">
                  <c:v>1.6923927411253006</c:v>
                </c:pt>
                <c:pt idx="3619">
                  <c:v>0.33040624881166702</c:v>
                </c:pt>
                <c:pt idx="3620">
                  <c:v>-0.76595900604575473</c:v>
                </c:pt>
                <c:pt idx="3621">
                  <c:v>-0.41483722232414044</c:v>
                </c:pt>
                <c:pt idx="3622">
                  <c:v>0.67614959298160904</c:v>
                </c:pt>
                <c:pt idx="3623">
                  <c:v>-10.703038388986418</c:v>
                </c:pt>
                <c:pt idx="3624">
                  <c:v>-0.29956028185890782</c:v>
                </c:pt>
                <c:pt idx="3625">
                  <c:v>0.13750352374993532</c:v>
                </c:pt>
                <c:pt idx="3626">
                  <c:v>-0.48542682717024149</c:v>
                </c:pt>
                <c:pt idx="3627">
                  <c:v>0.24792751344358524</c:v>
                </c:pt>
                <c:pt idx="3628">
                  <c:v>-5.730673040066238E-3</c:v>
                </c:pt>
                <c:pt idx="3629">
                  <c:v>-0.11365678179556671</c:v>
                </c:pt>
                <c:pt idx="3630">
                  <c:v>4.3692338096657197</c:v>
                </c:pt>
                <c:pt idx="3631">
                  <c:v>-7.7981425671685423E-2</c:v>
                </c:pt>
                <c:pt idx="3632">
                  <c:v>0.47421543521361714</c:v>
                </c:pt>
                <c:pt idx="3633">
                  <c:v>13.433976574415976</c:v>
                </c:pt>
                <c:pt idx="3634">
                  <c:v>0.24285652389616355</c:v>
                </c:pt>
                <c:pt idx="3635">
                  <c:v>6.7114195858536743E-2</c:v>
                </c:pt>
                <c:pt idx="3636">
                  <c:v>-7.6462586799900292</c:v>
                </c:pt>
                <c:pt idx="3637">
                  <c:v>7.6486571760385464</c:v>
                </c:pt>
                <c:pt idx="3638">
                  <c:v>-9.7598881832218343</c:v>
                </c:pt>
                <c:pt idx="3639">
                  <c:v>9.3822637581148367</c:v>
                </c:pt>
                <c:pt idx="3640">
                  <c:v>0.19485339773816651</c:v>
                </c:pt>
                <c:pt idx="3641">
                  <c:v>-8.8672787397096631</c:v>
                </c:pt>
                <c:pt idx="3642">
                  <c:v>10.644156719937438</c:v>
                </c:pt>
                <c:pt idx="3643">
                  <c:v>0.18124031467014651</c:v>
                </c:pt>
                <c:pt idx="3644">
                  <c:v>-7.0660891904577721</c:v>
                </c:pt>
                <c:pt idx="3645">
                  <c:v>9.0606959316875546</c:v>
                </c:pt>
                <c:pt idx="3646">
                  <c:v>-0.32174785938948408</c:v>
                </c:pt>
                <c:pt idx="3647">
                  <c:v>17.213718125701625</c:v>
                </c:pt>
                <c:pt idx="3648">
                  <c:v>-10.147204924942228</c:v>
                </c:pt>
                <c:pt idx="3649">
                  <c:v>-2.5849625007211561</c:v>
                </c:pt>
                <c:pt idx="3650">
                  <c:v>-0.25153876699596428</c:v>
                </c:pt>
                <c:pt idx="3651">
                  <c:v>0.30004497698891258</c:v>
                </c:pt>
                <c:pt idx="3652">
                  <c:v>10.582769240382088</c:v>
                </c:pt>
                <c:pt idx="3653">
                  <c:v>0.23742376215475652</c:v>
                </c:pt>
                <c:pt idx="3654">
                  <c:v>5.810295456356819E-2</c:v>
                </c:pt>
                <c:pt idx="3655">
                  <c:v>0.20360812769860098</c:v>
                </c:pt>
                <c:pt idx="3656">
                  <c:v>-0.17916884568593197</c:v>
                </c:pt>
                <c:pt idx="3657">
                  <c:v>1.3610431518652615E-2</c:v>
                </c:pt>
                <c:pt idx="3658">
                  <c:v>-5.5495112591703748E-2</c:v>
                </c:pt>
                <c:pt idx="3659">
                  <c:v>2.0506260730699681</c:v>
                </c:pt>
                <c:pt idx="3660">
                  <c:v>0.19703684705955385</c:v>
                </c:pt>
                <c:pt idx="3661">
                  <c:v>1.1852148724669074</c:v>
                </c:pt>
                <c:pt idx="3662">
                  <c:v>10.814315423787811</c:v>
                </c:pt>
                <c:pt idx="3663">
                  <c:v>-9.5196362528432132</c:v>
                </c:pt>
                <c:pt idx="3664">
                  <c:v>1.1158559272372803</c:v>
                </c:pt>
                <c:pt idx="3665">
                  <c:v>-3.6583538422658535</c:v>
                </c:pt>
                <c:pt idx="3666">
                  <c:v>8.3822637581148385</c:v>
                </c:pt>
                <c:pt idx="3667">
                  <c:v>1.1029463017135661</c:v>
                </c:pt>
                <c:pt idx="3668">
                  <c:v>15.950684985383692</c:v>
                </c:pt>
                <c:pt idx="3669">
                  <c:v>2.615336149764675</c:v>
                </c:pt>
                <c:pt idx="3670">
                  <c:v>0.63226821549951273</c:v>
                </c:pt>
                <c:pt idx="3671">
                  <c:v>-1.2189676243788312</c:v>
                </c:pt>
                <c:pt idx="3672">
                  <c:v>0.32670260020770964</c:v>
                </c:pt>
                <c:pt idx="3673">
                  <c:v>-2.1663227647621168</c:v>
                </c:pt>
                <c:pt idx="3674">
                  <c:v>-1.0384741478146355</c:v>
                </c:pt>
                <c:pt idx="3675">
                  <c:v>0.14280060039902415</c:v>
                </c:pt>
                <c:pt idx="3676">
                  <c:v>-0.26620865362893742</c:v>
                </c:pt>
                <c:pt idx="3677">
                  <c:v>8.3837042924740537</c:v>
                </c:pt>
                <c:pt idx="3678">
                  <c:v>-6.0732489820306386</c:v>
                </c:pt>
                <c:pt idx="3679">
                  <c:v>0.55050844439202995</c:v>
                </c:pt>
                <c:pt idx="3680">
                  <c:v>-0.1227723821212955</c:v>
                </c:pt>
                <c:pt idx="3681">
                  <c:v>-0.47393118833241243</c:v>
                </c:pt>
                <c:pt idx="3682">
                  <c:v>-0.24911965925516633</c:v>
                </c:pt>
                <c:pt idx="3683">
                  <c:v>0.22304243037690469</c:v>
                </c:pt>
                <c:pt idx="3684">
                  <c:v>-0.13750352374993513</c:v>
                </c:pt>
                <c:pt idx="3685">
                  <c:v>0.34103691783506718</c:v>
                </c:pt>
                <c:pt idx="3686">
                  <c:v>-9.229619965185119</c:v>
                </c:pt>
                <c:pt idx="3687">
                  <c:v>-9.9579390920075589E-2</c:v>
                </c:pt>
                <c:pt idx="3688">
                  <c:v>0.19230162000936346</c:v>
                </c:pt>
                <c:pt idx="3689">
                  <c:v>-10.917123403264748</c:v>
                </c:pt>
                <c:pt idx="3690">
                  <c:v>-7.0660891904577721</c:v>
                </c:pt>
                <c:pt idx="3691">
                  <c:v>0</c:v>
                </c:pt>
                <c:pt idx="3692">
                  <c:v>9.7604427459966399</c:v>
                </c:pt>
                <c:pt idx="3693">
                  <c:v>-1.4111379157565549</c:v>
                </c:pt>
                <c:pt idx="3694">
                  <c:v>0.27008916336774391</c:v>
                </c:pt>
                <c:pt idx="3695">
                  <c:v>-1.4947646917495778</c:v>
                </c:pt>
                <c:pt idx="3696">
                  <c:v>-1.1313978891158556</c:v>
                </c:pt>
                <c:pt idx="3697">
                  <c:v>-11.146568675740786</c:v>
                </c:pt>
                <c:pt idx="3698">
                  <c:v>4.7725895038969277</c:v>
                </c:pt>
                <c:pt idx="3699">
                  <c:v>-12.248915863856213</c:v>
                </c:pt>
                <c:pt idx="3700">
                  <c:v>-0.6226418407620532</c:v>
                </c:pt>
                <c:pt idx="3701">
                  <c:v>8.3822637581148367</c:v>
                </c:pt>
                <c:pt idx="3702">
                  <c:v>0.85913746416015024</c:v>
                </c:pt>
                <c:pt idx="3703">
                  <c:v>-0.99711749146687834</c:v>
                </c:pt>
                <c:pt idx="3704">
                  <c:v>-0.7858751946471525</c:v>
                </c:pt>
                <c:pt idx="3705">
                  <c:v>-8.0485287735461517E-3</c:v>
                </c:pt>
                <c:pt idx="3706">
                  <c:v>0.44199412153909173</c:v>
                </c:pt>
                <c:pt idx="3707">
                  <c:v>0.35859680493475921</c:v>
                </c:pt>
                <c:pt idx="3708">
                  <c:v>-12.036288107616508</c:v>
                </c:pt>
                <c:pt idx="3709">
                  <c:v>-0.19264507794239608</c:v>
                </c:pt>
                <c:pt idx="3710">
                  <c:v>-0.9167365651187882</c:v>
                </c:pt>
                <c:pt idx="3711">
                  <c:v>-0.6297323708411785</c:v>
                </c:pt>
                <c:pt idx="3712">
                  <c:v>0.30598655101834082</c:v>
                </c:pt>
                <c:pt idx="3713">
                  <c:v>-6.9262662437113556E-2</c:v>
                </c:pt>
                <c:pt idx="3714">
                  <c:v>0.60282892151466994</c:v>
                </c:pt>
                <c:pt idx="3715">
                  <c:v>0.36612789879789753</c:v>
                </c:pt>
                <c:pt idx="3716">
                  <c:v>-2.1971069569262229</c:v>
                </c:pt>
                <c:pt idx="3717">
                  <c:v>9.8180393938903307E-2</c:v>
                </c:pt>
                <c:pt idx="3718">
                  <c:v>-1.5837607555114033</c:v>
                </c:pt>
                <c:pt idx="3719">
                  <c:v>13.89181534092055</c:v>
                </c:pt>
                <c:pt idx="3720">
                  <c:v>0.68236424140736518</c:v>
                </c:pt>
                <c:pt idx="3721">
                  <c:v>-15.856563319912881</c:v>
                </c:pt>
                <c:pt idx="3722">
                  <c:v>-6.8923821275105102E-2</c:v>
                </c:pt>
                <c:pt idx="3723">
                  <c:v>-0.47621483746913162</c:v>
                </c:pt>
                <c:pt idx="3724">
                  <c:v>-9.0606959316875546</c:v>
                </c:pt>
                <c:pt idx="3725">
                  <c:v>-2.6605625225071252</c:v>
                </c:pt>
                <c:pt idx="3726">
                  <c:v>2.3592815093697319</c:v>
                </c:pt>
                <c:pt idx="3727">
                  <c:v>0.1777871192152824</c:v>
                </c:pt>
                <c:pt idx="3728">
                  <c:v>-2.975033084483425</c:v>
                </c:pt>
                <c:pt idx="3729">
                  <c:v>-10.058893689053569</c:v>
                </c:pt>
                <c:pt idx="3730">
                  <c:v>6.7114195858537049E-2</c:v>
                </c:pt>
                <c:pt idx="3731">
                  <c:v>0.44875811712284497</c:v>
                </c:pt>
                <c:pt idx="3732">
                  <c:v>-0.15965666598848538</c:v>
                </c:pt>
                <c:pt idx="3733">
                  <c:v>10.381182412624446</c:v>
                </c:pt>
                <c:pt idx="3734">
                  <c:v>1.4671771689188511</c:v>
                </c:pt>
                <c:pt idx="3735">
                  <c:v>-0.54628203255709629</c:v>
                </c:pt>
                <c:pt idx="3736">
                  <c:v>-8.5961897561444101</c:v>
                </c:pt>
                <c:pt idx="3737">
                  <c:v>-0.17954942033071264</c:v>
                </c:pt>
                <c:pt idx="3738">
                  <c:v>-8.8683081332894673</c:v>
                </c:pt>
                <c:pt idx="3739">
                  <c:v>-1.1024829576012514</c:v>
                </c:pt>
                <c:pt idx="3740">
                  <c:v>-0.16227142889887697</c:v>
                </c:pt>
                <c:pt idx="3741">
                  <c:v>-0.14177028578882078</c:v>
                </c:pt>
                <c:pt idx="3742">
                  <c:v>0.19264507794239555</c:v>
                </c:pt>
                <c:pt idx="3743">
                  <c:v>0.5199363575968512</c:v>
                </c:pt>
                <c:pt idx="3744">
                  <c:v>11.731460464782433</c:v>
                </c:pt>
                <c:pt idx="3745">
                  <c:v>0.45371796744290366</c:v>
                </c:pt>
                <c:pt idx="3746">
                  <c:v>-12.146462606921792</c:v>
                </c:pt>
                <c:pt idx="3747">
                  <c:v>8.6462586799900301</c:v>
                </c:pt>
                <c:pt idx="3748">
                  <c:v>-12.613636010763889</c:v>
                </c:pt>
                <c:pt idx="3749">
                  <c:v>1.8259706002249512</c:v>
                </c:pt>
                <c:pt idx="3750">
                  <c:v>-9.5196362528432132</c:v>
                </c:pt>
                <c:pt idx="3751">
                  <c:v>11.658806531240696</c:v>
                </c:pt>
                <c:pt idx="3752">
                  <c:v>-4.7787857698608329</c:v>
                </c:pt>
                <c:pt idx="3753">
                  <c:v>-0.53051471669877992</c:v>
                </c:pt>
                <c:pt idx="3754">
                  <c:v>-1.2790777905942463</c:v>
                </c:pt>
                <c:pt idx="3755">
                  <c:v>11.059119092544519</c:v>
                </c:pt>
                <c:pt idx="3756">
                  <c:v>-0.63154704825585894</c:v>
                </c:pt>
                <c:pt idx="3757">
                  <c:v>-0.26814129626688277</c:v>
                </c:pt>
                <c:pt idx="3758">
                  <c:v>-0.12338241550528214</c:v>
                </c:pt>
                <c:pt idx="3759">
                  <c:v>0.94606119288919654</c:v>
                </c:pt>
                <c:pt idx="3760">
                  <c:v>-8.3837042924740537</c:v>
                </c:pt>
                <c:pt idx="3761">
                  <c:v>0</c:v>
                </c:pt>
                <c:pt idx="3762">
                  <c:v>1.2537565922457832</c:v>
                </c:pt>
                <c:pt idx="3763">
                  <c:v>0.24792751344358552</c:v>
                </c:pt>
                <c:pt idx="3764">
                  <c:v>8.0624959257337636</c:v>
                </c:pt>
                <c:pt idx="3765">
                  <c:v>8.0624959257337636</c:v>
                </c:pt>
                <c:pt idx="3766">
                  <c:v>-0.50552803322675088</c:v>
                </c:pt>
                <c:pt idx="3767">
                  <c:v>0.51937415909357965</c:v>
                </c:pt>
                <c:pt idx="3768">
                  <c:v>-10.866506212226202</c:v>
                </c:pt>
                <c:pt idx="3769">
                  <c:v>0.87446911791614101</c:v>
                </c:pt>
                <c:pt idx="3770">
                  <c:v>-9.229619965185119</c:v>
                </c:pt>
                <c:pt idx="3771">
                  <c:v>2.5999128421871274</c:v>
                </c:pt>
                <c:pt idx="3772">
                  <c:v>0</c:v>
                </c:pt>
                <c:pt idx="3773">
                  <c:v>2.7369655941662061</c:v>
                </c:pt>
                <c:pt idx="3774">
                  <c:v>0.51647534206384826</c:v>
                </c:pt>
                <c:pt idx="3775">
                  <c:v>-4.8788022616267925</c:v>
                </c:pt>
                <c:pt idx="3776">
                  <c:v>1.956056652412403</c:v>
                </c:pt>
                <c:pt idx="3777">
                  <c:v>-1.8327813815800071</c:v>
                </c:pt>
                <c:pt idx="3778">
                  <c:v>1.5220733086945351</c:v>
                </c:pt>
                <c:pt idx="3779">
                  <c:v>-2.8569152196770954E-2</c:v>
                </c:pt>
                <c:pt idx="3780">
                  <c:v>-8.8672787397096631</c:v>
                </c:pt>
                <c:pt idx="3781">
                  <c:v>-11.252862508475538</c:v>
                </c:pt>
                <c:pt idx="3782">
                  <c:v>-15.162207728046056</c:v>
                </c:pt>
                <c:pt idx="3783">
                  <c:v>0</c:v>
                </c:pt>
                <c:pt idx="3784">
                  <c:v>-0.51405801658758055</c:v>
                </c:pt>
                <c:pt idx="3785">
                  <c:v>-0.15826208391673222</c:v>
                </c:pt>
                <c:pt idx="3786">
                  <c:v>12.904383739997945</c:v>
                </c:pt>
                <c:pt idx="3787">
                  <c:v>1.541053790941318</c:v>
                </c:pt>
                <c:pt idx="3788">
                  <c:v>-3.7634378055273969</c:v>
                </c:pt>
                <c:pt idx="3789">
                  <c:v>-12.167627216919835</c:v>
                </c:pt>
                <c:pt idx="3790">
                  <c:v>0.2454608655104257</c:v>
                </c:pt>
                <c:pt idx="3791">
                  <c:v>0.20435849850618659</c:v>
                </c:pt>
                <c:pt idx="3792">
                  <c:v>13.287760468582666</c:v>
                </c:pt>
                <c:pt idx="3793">
                  <c:v>-11.307200809140809</c:v>
                </c:pt>
                <c:pt idx="3794">
                  <c:v>-5.3457748368417297</c:v>
                </c:pt>
                <c:pt idx="3795">
                  <c:v>-5.9127433218539567</c:v>
                </c:pt>
                <c:pt idx="3796">
                  <c:v>-0.64195247930598576</c:v>
                </c:pt>
                <c:pt idx="3797">
                  <c:v>5.08746284125034</c:v>
                </c:pt>
                <c:pt idx="3798">
                  <c:v>0.35804752069401408</c:v>
                </c:pt>
                <c:pt idx="3799">
                  <c:v>13.702822011777029</c:v>
                </c:pt>
                <c:pt idx="3800">
                  <c:v>13.89181534092055</c:v>
                </c:pt>
                <c:pt idx="3801">
                  <c:v>6.0732489820306386</c:v>
                </c:pt>
                <c:pt idx="3802">
                  <c:v>11.059344460824425</c:v>
                </c:pt>
                <c:pt idx="3803">
                  <c:v>8.3516754382814149</c:v>
                </c:pt>
                <c:pt idx="3804">
                  <c:v>-1.5106012905938646</c:v>
                </c:pt>
                <c:pt idx="3805">
                  <c:v>-1.6907683658356898</c:v>
                </c:pt>
                <c:pt idx="3806">
                  <c:v>-0.49259848257249639</c:v>
                </c:pt>
                <c:pt idx="3807">
                  <c:v>11.485326189240524</c:v>
                </c:pt>
                <c:pt idx="3808">
                  <c:v>-12.643856189774723</c:v>
                </c:pt>
                <c:pt idx="3809">
                  <c:v>-7.5948853233298627E-2</c:v>
                </c:pt>
                <c:pt idx="3810">
                  <c:v>-0.41503749927884381</c:v>
                </c:pt>
                <c:pt idx="3811">
                  <c:v>-0.13588342808177303</c:v>
                </c:pt>
                <c:pt idx="3812">
                  <c:v>-0.36248420723558705</c:v>
                </c:pt>
                <c:pt idx="3813">
                  <c:v>-1.0103419442214592</c:v>
                </c:pt>
                <c:pt idx="3814">
                  <c:v>2.8744691179161412</c:v>
                </c:pt>
                <c:pt idx="3815">
                  <c:v>-0.50881964559946047</c:v>
                </c:pt>
                <c:pt idx="3816">
                  <c:v>-0.24207478719814765</c:v>
                </c:pt>
                <c:pt idx="3817">
                  <c:v>0.21681138907314831</c:v>
                </c:pt>
                <c:pt idx="3818">
                  <c:v>6.305986551018341</c:v>
                </c:pt>
                <c:pt idx="3819">
                  <c:v>-12.745394216236786</c:v>
                </c:pt>
                <c:pt idx="3820">
                  <c:v>-1</c:v>
                </c:pt>
                <c:pt idx="3821">
                  <c:v>-2.8744691179161412</c:v>
                </c:pt>
                <c:pt idx="3822">
                  <c:v>0.15080986772733126</c:v>
                </c:pt>
                <c:pt idx="3823">
                  <c:v>-0.67111011152483213</c:v>
                </c:pt>
                <c:pt idx="3824">
                  <c:v>-0.52491511705121718</c:v>
                </c:pt>
                <c:pt idx="3825">
                  <c:v>12.013206341123576</c:v>
                </c:pt>
                <c:pt idx="3826">
                  <c:v>7.6486571760385464</c:v>
                </c:pt>
                <c:pt idx="3827">
                  <c:v>-12.451296983981448</c:v>
                </c:pt>
                <c:pt idx="3828">
                  <c:v>10.703038388986418</c:v>
                </c:pt>
                <c:pt idx="3829">
                  <c:v>1.8059129478836977</c:v>
                </c:pt>
                <c:pt idx="3830">
                  <c:v>-10.582769240382088</c:v>
                </c:pt>
                <c:pt idx="3831">
                  <c:v>9.2304207950923818</c:v>
                </c:pt>
                <c:pt idx="3832">
                  <c:v>-0.37706964907982349</c:v>
                </c:pt>
                <c:pt idx="3833">
                  <c:v>6.4491555023073257</c:v>
                </c:pt>
                <c:pt idx="3834">
                  <c:v>-8.6462586799900301</c:v>
                </c:pt>
                <c:pt idx="3835">
                  <c:v>-0.36564947231668005</c:v>
                </c:pt>
                <c:pt idx="3836">
                  <c:v>-0.29713218304022188</c:v>
                </c:pt>
                <c:pt idx="3837">
                  <c:v>0.30710938017581729</c:v>
                </c:pt>
                <c:pt idx="3838">
                  <c:v>-1.1122797836408078</c:v>
                </c:pt>
                <c:pt idx="3839">
                  <c:v>0.18438523331302678</c:v>
                </c:pt>
                <c:pt idx="3840">
                  <c:v>-9.5189809291704002</c:v>
                </c:pt>
                <c:pt idx="3841">
                  <c:v>10.307580315927396</c:v>
                </c:pt>
                <c:pt idx="3842">
                  <c:v>11.643856189774727</c:v>
                </c:pt>
                <c:pt idx="3843">
                  <c:v>-1.1518256363076529</c:v>
                </c:pt>
                <c:pt idx="3844">
                  <c:v>0.89308479608348823</c:v>
                </c:pt>
                <c:pt idx="3845">
                  <c:v>-1.7176670344630367</c:v>
                </c:pt>
                <c:pt idx="3846">
                  <c:v>2.8744691179161412</c:v>
                </c:pt>
                <c:pt idx="3847">
                  <c:v>-5.3457748368417297</c:v>
                </c:pt>
                <c:pt idx="3848">
                  <c:v>0.58376275425626512</c:v>
                </c:pt>
                <c:pt idx="3849">
                  <c:v>-0.20809149022044901</c:v>
                </c:pt>
                <c:pt idx="3850">
                  <c:v>0.3297054454790817</c:v>
                </c:pt>
                <c:pt idx="3851">
                  <c:v>10.451554569765362</c:v>
                </c:pt>
                <c:pt idx="3852">
                  <c:v>0.11547721741993588</c:v>
                </c:pt>
                <c:pt idx="3853">
                  <c:v>-0.13750352374993513</c:v>
                </c:pt>
                <c:pt idx="3854">
                  <c:v>-0.561878887608115</c:v>
                </c:pt>
                <c:pt idx="3855">
                  <c:v>2.4112456116807821E-2</c:v>
                </c:pt>
                <c:pt idx="3856">
                  <c:v>0.36243015084541857</c:v>
                </c:pt>
                <c:pt idx="3857">
                  <c:v>-3.8073549220576046</c:v>
                </c:pt>
                <c:pt idx="3858">
                  <c:v>-1.9541963103868754</c:v>
                </c:pt>
                <c:pt idx="3859">
                  <c:v>-5.0732489820306386</c:v>
                </c:pt>
                <c:pt idx="3860">
                  <c:v>1.2801079191927349</c:v>
                </c:pt>
                <c:pt idx="3861">
                  <c:v>-2.49812361394814</c:v>
                </c:pt>
                <c:pt idx="3862">
                  <c:v>-8.7259315110354549E-2</c:v>
                </c:pt>
                <c:pt idx="3863">
                  <c:v>-14.188228229901359</c:v>
                </c:pt>
                <c:pt idx="3864">
                  <c:v>10.643856189774725</c:v>
                </c:pt>
                <c:pt idx="3865">
                  <c:v>-0.31431491077748702</c:v>
                </c:pt>
                <c:pt idx="3866">
                  <c:v>1.5575563433805046</c:v>
                </c:pt>
                <c:pt idx="3867">
                  <c:v>4.3692338096657197</c:v>
                </c:pt>
                <c:pt idx="3868">
                  <c:v>-8.6462586799900301</c:v>
                </c:pt>
                <c:pt idx="3869">
                  <c:v>4.9541963103868758</c:v>
                </c:pt>
                <c:pt idx="3870">
                  <c:v>2.2223924213364481</c:v>
                </c:pt>
                <c:pt idx="3871">
                  <c:v>2.0470073598934371</c:v>
                </c:pt>
                <c:pt idx="3872">
                  <c:v>-0.5561219165175848</c:v>
                </c:pt>
                <c:pt idx="3873">
                  <c:v>7.3249305830488858</c:v>
                </c:pt>
                <c:pt idx="3874">
                  <c:v>-0.34645041402143167</c:v>
                </c:pt>
                <c:pt idx="3875">
                  <c:v>-2.6472211361191395E-2</c:v>
                </c:pt>
                <c:pt idx="3876">
                  <c:v>8.8672787397096631</c:v>
                </c:pt>
                <c:pt idx="3877">
                  <c:v>0.90149445504757464</c:v>
                </c:pt>
                <c:pt idx="3878">
                  <c:v>-2.0838725572550203</c:v>
                </c:pt>
                <c:pt idx="3879">
                  <c:v>-4.2479275134435852</c:v>
                </c:pt>
                <c:pt idx="3880">
                  <c:v>-0.73696559416620622</c:v>
                </c:pt>
                <c:pt idx="3881">
                  <c:v>11.188382790570113</c:v>
                </c:pt>
                <c:pt idx="3882">
                  <c:v>-6.4537533063947823</c:v>
                </c:pt>
                <c:pt idx="3883">
                  <c:v>-0.82183024457348364</c:v>
                </c:pt>
                <c:pt idx="3884">
                  <c:v>0.12830982152336642</c:v>
                </c:pt>
                <c:pt idx="3885">
                  <c:v>6.6958422491124409E-2</c:v>
                </c:pt>
                <c:pt idx="3886">
                  <c:v>1.1285842060614129</c:v>
                </c:pt>
                <c:pt idx="3887">
                  <c:v>-0.67516030969273466</c:v>
                </c:pt>
                <c:pt idx="3888">
                  <c:v>-0.28345394707272653</c:v>
                </c:pt>
                <c:pt idx="3889">
                  <c:v>12.643856189774723</c:v>
                </c:pt>
                <c:pt idx="3890">
                  <c:v>0.66136557238023752</c:v>
                </c:pt>
                <c:pt idx="3891">
                  <c:v>1.802242633985064E-3</c:v>
                </c:pt>
                <c:pt idx="3892">
                  <c:v>-7.0624959257337645</c:v>
                </c:pt>
                <c:pt idx="3893">
                  <c:v>-0.33703498727757059</c:v>
                </c:pt>
                <c:pt idx="3894">
                  <c:v>-2.1987513526365294</c:v>
                </c:pt>
                <c:pt idx="3895">
                  <c:v>7.0624959257337645</c:v>
                </c:pt>
                <c:pt idx="3896">
                  <c:v>-0.13750352374993444</c:v>
                </c:pt>
                <c:pt idx="3897">
                  <c:v>-10.518653155673389</c:v>
                </c:pt>
                <c:pt idx="3898">
                  <c:v>-0.52083216330144055</c:v>
                </c:pt>
                <c:pt idx="3899">
                  <c:v>-3.671177835652132E-2</c:v>
                </c:pt>
                <c:pt idx="3900">
                  <c:v>-7.0660891904577721</c:v>
                </c:pt>
                <c:pt idx="3901">
                  <c:v>-0.87272224918037222</c:v>
                </c:pt>
                <c:pt idx="3902">
                  <c:v>-3.0543369226060317</c:v>
                </c:pt>
                <c:pt idx="3903">
                  <c:v>8.6450579349844769</c:v>
                </c:pt>
                <c:pt idx="3904">
                  <c:v>-11.787086324551618</c:v>
                </c:pt>
                <c:pt idx="3905">
                  <c:v>-0.37887233781092966</c:v>
                </c:pt>
                <c:pt idx="3906">
                  <c:v>-7.6462586799900292</c:v>
                </c:pt>
                <c:pt idx="3907">
                  <c:v>-9.2312211807111861</c:v>
                </c:pt>
                <c:pt idx="3908">
                  <c:v>10.703326841459814</c:v>
                </c:pt>
                <c:pt idx="3909">
                  <c:v>-1.7755480564852579</c:v>
                </c:pt>
                <c:pt idx="3910">
                  <c:v>-1.7336065820762918</c:v>
                </c:pt>
                <c:pt idx="3911">
                  <c:v>11.759610821875043</c:v>
                </c:pt>
                <c:pt idx="3912">
                  <c:v>10.307200809140809</c:v>
                </c:pt>
                <c:pt idx="3913">
                  <c:v>-13.965814340495692</c:v>
                </c:pt>
                <c:pt idx="3914">
                  <c:v>1.7831742374853219E-2</c:v>
                </c:pt>
                <c:pt idx="3915">
                  <c:v>1.136946289810348</c:v>
                </c:pt>
                <c:pt idx="3916">
                  <c:v>-1.8494068925387825</c:v>
                </c:pt>
                <c:pt idx="3917">
                  <c:v>-0.12969107663963689</c:v>
                </c:pt>
                <c:pt idx="3918">
                  <c:v>-10.381542951184585</c:v>
                </c:pt>
                <c:pt idx="3919">
                  <c:v>0.33324340811519676</c:v>
                </c:pt>
                <c:pt idx="3920">
                  <c:v>-0.24100809950379473</c:v>
                </c:pt>
                <c:pt idx="3921">
                  <c:v>-10.966024713800364</c:v>
                </c:pt>
                <c:pt idx="3922">
                  <c:v>-0.15200309344504978</c:v>
                </c:pt>
                <c:pt idx="3923">
                  <c:v>11.731601884675786</c:v>
                </c:pt>
                <c:pt idx="3924">
                  <c:v>-9.8672787397096631</c:v>
                </c:pt>
                <c:pt idx="3925">
                  <c:v>-7.6486571760385464</c:v>
                </c:pt>
                <c:pt idx="3926">
                  <c:v>3.5211594658417082</c:v>
                </c:pt>
                <c:pt idx="3927">
                  <c:v>-3.316686393519945E-2</c:v>
                </c:pt>
                <c:pt idx="3928">
                  <c:v>-9.6444571875092606</c:v>
                </c:pt>
                <c:pt idx="3929">
                  <c:v>-3.7802032712384734E-2</c:v>
                </c:pt>
                <c:pt idx="3930">
                  <c:v>-0.88318633501725008</c:v>
                </c:pt>
                <c:pt idx="3931">
                  <c:v>-8.9637212484676543E-2</c:v>
                </c:pt>
                <c:pt idx="3932">
                  <c:v>-5.9228321394775394</c:v>
                </c:pt>
                <c:pt idx="3933">
                  <c:v>-4.5777669993169523</c:v>
                </c:pt>
                <c:pt idx="3934">
                  <c:v>-5.9228321394775394</c:v>
                </c:pt>
                <c:pt idx="3935">
                  <c:v>-3.2414911254696235</c:v>
                </c:pt>
                <c:pt idx="3936">
                  <c:v>0.45936721404627762</c:v>
                </c:pt>
                <c:pt idx="3937">
                  <c:v>0.1821311982720131</c:v>
                </c:pt>
                <c:pt idx="3938">
                  <c:v>-0.19744606420621727</c:v>
                </c:pt>
                <c:pt idx="3939">
                  <c:v>-1.37851162325373</c:v>
                </c:pt>
                <c:pt idx="3940">
                  <c:v>-3.5816567734386378</c:v>
                </c:pt>
                <c:pt idx="3941">
                  <c:v>-12.965904504239749</c:v>
                </c:pt>
                <c:pt idx="3942">
                  <c:v>-0.80478281397589768</c:v>
                </c:pt>
                <c:pt idx="3943">
                  <c:v>-0.41106859707589838</c:v>
                </c:pt>
                <c:pt idx="3944">
                  <c:v>-11.731601884675786</c:v>
                </c:pt>
                <c:pt idx="3945">
                  <c:v>-0.29783628837645343</c:v>
                </c:pt>
                <c:pt idx="3946">
                  <c:v>-0.46809874303025767</c:v>
                </c:pt>
                <c:pt idx="3947">
                  <c:v>-8.0624959257337636</c:v>
                </c:pt>
                <c:pt idx="3948">
                  <c:v>-1.7257282607525977</c:v>
                </c:pt>
                <c:pt idx="3949">
                  <c:v>-10.644156719937438</c:v>
                </c:pt>
                <c:pt idx="3950">
                  <c:v>-4.3692338096657197</c:v>
                </c:pt>
                <c:pt idx="3951">
                  <c:v>-2.7001345766613261</c:v>
                </c:pt>
                <c:pt idx="3952">
                  <c:v>4.5717432116891823</c:v>
                </c:pt>
                <c:pt idx="3953">
                  <c:v>0.13006054056437291</c:v>
                </c:pt>
                <c:pt idx="3954">
                  <c:v>-8.8683081332894673</c:v>
                </c:pt>
                <c:pt idx="3955">
                  <c:v>12.745464248276845</c:v>
                </c:pt>
                <c:pt idx="3956">
                  <c:v>-0.45873008930624132</c:v>
                </c:pt>
                <c:pt idx="3957">
                  <c:v>-1.3468699593829891</c:v>
                </c:pt>
                <c:pt idx="3958">
                  <c:v>11.673750739438065</c:v>
                </c:pt>
                <c:pt idx="3959">
                  <c:v>0.54602281145481091</c:v>
                </c:pt>
                <c:pt idx="3960">
                  <c:v>13.442641175343311</c:v>
                </c:pt>
                <c:pt idx="3961">
                  <c:v>-0.17848289691909366</c:v>
                </c:pt>
                <c:pt idx="3962">
                  <c:v>-0.154722594798642</c:v>
                </c:pt>
                <c:pt idx="3963">
                  <c:v>0.35614381022527536</c:v>
                </c:pt>
                <c:pt idx="3964">
                  <c:v>0.4156384970133794</c:v>
                </c:pt>
                <c:pt idx="3965">
                  <c:v>-0.51457317282975834</c:v>
                </c:pt>
                <c:pt idx="3966">
                  <c:v>8.8672787397096631</c:v>
                </c:pt>
                <c:pt idx="3967">
                  <c:v>0.96976038682231713</c:v>
                </c:pt>
                <c:pt idx="3968">
                  <c:v>-2.6999608567169965E-2</c:v>
                </c:pt>
                <c:pt idx="3969">
                  <c:v>0.87428699854242042</c:v>
                </c:pt>
                <c:pt idx="3970">
                  <c:v>0.70561623980850507</c:v>
                </c:pt>
                <c:pt idx="3971">
                  <c:v>-1.3625700793847084</c:v>
                </c:pt>
                <c:pt idx="3972">
                  <c:v>-10.814048332230835</c:v>
                </c:pt>
                <c:pt idx="3973">
                  <c:v>11.22901905089352</c:v>
                </c:pt>
                <c:pt idx="3974">
                  <c:v>3.3111571984310402</c:v>
                </c:pt>
                <c:pt idx="3975">
                  <c:v>-14.135736002431859</c:v>
                </c:pt>
                <c:pt idx="3976">
                  <c:v>0.48062584090642041</c:v>
                </c:pt>
                <c:pt idx="3977">
                  <c:v>-2.7021238449539053</c:v>
                </c:pt>
                <c:pt idx="3978">
                  <c:v>-8.0624959257337636</c:v>
                </c:pt>
                <c:pt idx="3979">
                  <c:v>-7.0660891904577721</c:v>
                </c:pt>
                <c:pt idx="3980">
                  <c:v>-14.407621843284646</c:v>
                </c:pt>
                <c:pt idx="3981">
                  <c:v>-1.2410080995037949</c:v>
                </c:pt>
                <c:pt idx="3982">
                  <c:v>0.45603304217543239</c:v>
                </c:pt>
                <c:pt idx="3983">
                  <c:v>-0.583762754256265</c:v>
                </c:pt>
                <c:pt idx="3984">
                  <c:v>-15.980742062681269</c:v>
                </c:pt>
                <c:pt idx="3985">
                  <c:v>-9.2649287965674537E-2</c:v>
                </c:pt>
                <c:pt idx="3986">
                  <c:v>0.14097524492241015</c:v>
                </c:pt>
                <c:pt idx="3987">
                  <c:v>5.8893689053568309E-2</c:v>
                </c:pt>
                <c:pt idx="3988">
                  <c:v>7.1161028921238934E-2</c:v>
                </c:pt>
                <c:pt idx="3989">
                  <c:v>6.3362060997429567E-2</c:v>
                </c:pt>
                <c:pt idx="3990">
                  <c:v>-5.39948896407293E-2</c:v>
                </c:pt>
                <c:pt idx="3991">
                  <c:v>-1.5984457300847783</c:v>
                </c:pt>
                <c:pt idx="3992">
                  <c:v>0</c:v>
                </c:pt>
                <c:pt idx="3993">
                  <c:v>1.6422373060729056</c:v>
                </c:pt>
                <c:pt idx="3994">
                  <c:v>-9.5189809291704002</c:v>
                </c:pt>
                <c:pt idx="3995">
                  <c:v>-0.79997539169200671</c:v>
                </c:pt>
                <c:pt idx="3996">
                  <c:v>-7.8683081332894664</c:v>
                </c:pt>
                <c:pt idx="3997">
                  <c:v>-0.86035392234396624</c:v>
                </c:pt>
                <c:pt idx="3998">
                  <c:v>6.0732489820306386</c:v>
                </c:pt>
                <c:pt idx="3999">
                  <c:v>-0.940293753875732</c:v>
                </c:pt>
                <c:pt idx="4000">
                  <c:v>-0.53433642765118838</c:v>
                </c:pt>
                <c:pt idx="4001">
                  <c:v>0.33014860169233107</c:v>
                </c:pt>
                <c:pt idx="4002">
                  <c:v>-0.67753133368026353</c:v>
                </c:pt>
                <c:pt idx="4003">
                  <c:v>0.34373246520571082</c:v>
                </c:pt>
                <c:pt idx="4004">
                  <c:v>0.26831762664060155</c:v>
                </c:pt>
                <c:pt idx="4005">
                  <c:v>-7.9848931076097918</c:v>
                </c:pt>
                <c:pt idx="4006">
                  <c:v>-7.6486571760385464</c:v>
                </c:pt>
                <c:pt idx="4007">
                  <c:v>-1.297680548640685</c:v>
                </c:pt>
                <c:pt idx="4008">
                  <c:v>10.464886048729406</c:v>
                </c:pt>
                <c:pt idx="4009">
                  <c:v>4.7725895038969277</c:v>
                </c:pt>
                <c:pt idx="4010">
                  <c:v>-1.924557444382317</c:v>
                </c:pt>
                <c:pt idx="4011">
                  <c:v>4.1987513526365285</c:v>
                </c:pt>
                <c:pt idx="4012">
                  <c:v>-0.35693454471527536</c:v>
                </c:pt>
                <c:pt idx="4013">
                  <c:v>0.33257533908687092</c:v>
                </c:pt>
                <c:pt idx="4014">
                  <c:v>0.50250034052918335</c:v>
                </c:pt>
                <c:pt idx="4015">
                  <c:v>-7.0660891904577721</c:v>
                </c:pt>
                <c:pt idx="4016">
                  <c:v>10.814315423787811</c:v>
                </c:pt>
                <c:pt idx="4017">
                  <c:v>7.4401770615573515</c:v>
                </c:pt>
                <c:pt idx="4018">
                  <c:v>-3.5443205162238103</c:v>
                </c:pt>
                <c:pt idx="4019">
                  <c:v>0.99891865450960826</c:v>
                </c:pt>
                <c:pt idx="4020">
                  <c:v>-0.73696559416620588</c:v>
                </c:pt>
                <c:pt idx="4021">
                  <c:v>0.42129648975052597</c:v>
                </c:pt>
                <c:pt idx="4022">
                  <c:v>-9.1423027763594511E-2</c:v>
                </c:pt>
                <c:pt idx="4023">
                  <c:v>-0.16285047568204228</c:v>
                </c:pt>
                <c:pt idx="4024">
                  <c:v>-0.37747408632236029</c:v>
                </c:pt>
                <c:pt idx="4025">
                  <c:v>8.0624959257337636</c:v>
                </c:pt>
                <c:pt idx="4026">
                  <c:v>-9.7598881832218343</c:v>
                </c:pt>
                <c:pt idx="4027">
                  <c:v>-12.380911949563341</c:v>
                </c:pt>
                <c:pt idx="4028">
                  <c:v>-1.2001396144893199</c:v>
                </c:pt>
                <c:pt idx="4029">
                  <c:v>-7.0660891904577721</c:v>
                </c:pt>
                <c:pt idx="4030">
                  <c:v>-5.9228321394775394</c:v>
                </c:pt>
                <c:pt idx="4031">
                  <c:v>0.43171624042547413</c:v>
                </c:pt>
                <c:pt idx="4032">
                  <c:v>-0.70301826224286845</c:v>
                </c:pt>
                <c:pt idx="4033">
                  <c:v>-1.6035781788885033</c:v>
                </c:pt>
                <c:pt idx="4034">
                  <c:v>4.5391902814014368E-2</c:v>
                </c:pt>
                <c:pt idx="4035">
                  <c:v>-10.759888183221834</c:v>
                </c:pt>
                <c:pt idx="4036">
                  <c:v>9.9667457608995313</c:v>
                </c:pt>
                <c:pt idx="4037">
                  <c:v>-13.146409569587783</c:v>
                </c:pt>
                <c:pt idx="4038">
                  <c:v>9.9662651028771325</c:v>
                </c:pt>
                <c:pt idx="4039">
                  <c:v>-7.0660891904577721</c:v>
                </c:pt>
                <c:pt idx="4040">
                  <c:v>13.35356038291553</c:v>
                </c:pt>
                <c:pt idx="4041">
                  <c:v>-13.198496199943916</c:v>
                </c:pt>
                <c:pt idx="4042">
                  <c:v>12.582612451267021</c:v>
                </c:pt>
                <c:pt idx="4043">
                  <c:v>10.059795091795101</c:v>
                </c:pt>
                <c:pt idx="4044">
                  <c:v>0</c:v>
                </c:pt>
                <c:pt idx="4045">
                  <c:v>0.14401030269151943</c:v>
                </c:pt>
                <c:pt idx="4046">
                  <c:v>6.6840324404949767</c:v>
                </c:pt>
                <c:pt idx="4047">
                  <c:v>10.229219383469125</c:v>
                </c:pt>
                <c:pt idx="4048">
                  <c:v>8.3837042924740537</c:v>
                </c:pt>
                <c:pt idx="4049">
                  <c:v>7.0660891904577721</c:v>
                </c:pt>
                <c:pt idx="4050">
                  <c:v>-12.840384550711667</c:v>
                </c:pt>
                <c:pt idx="4051">
                  <c:v>-11.703038388986416</c:v>
                </c:pt>
                <c:pt idx="4052">
                  <c:v>7.6462586799900292</c:v>
                </c:pt>
                <c:pt idx="4053">
                  <c:v>12.468369487109527</c:v>
                </c:pt>
                <c:pt idx="4054">
                  <c:v>-1.8435445447212404</c:v>
                </c:pt>
                <c:pt idx="4055">
                  <c:v>11.673750739438065</c:v>
                </c:pt>
                <c:pt idx="4056">
                  <c:v>9.5189809291704002</c:v>
                </c:pt>
                <c:pt idx="4057">
                  <c:v>0.9963977633198039</c:v>
                </c:pt>
                <c:pt idx="4058">
                  <c:v>-3.5215039028679316</c:v>
                </c:pt>
                <c:pt idx="4059">
                  <c:v>-12.501837184902296</c:v>
                </c:pt>
                <c:pt idx="4060">
                  <c:v>-9.3822637581148367</c:v>
                </c:pt>
                <c:pt idx="4061">
                  <c:v>-8.6462586799900301</c:v>
                </c:pt>
                <c:pt idx="4062">
                  <c:v>-4.7305714778356475E-2</c:v>
                </c:pt>
                <c:pt idx="4063">
                  <c:v>8.0624959257337636</c:v>
                </c:pt>
                <c:pt idx="4064">
                  <c:v>-1.6125526172079752</c:v>
                </c:pt>
                <c:pt idx="4065">
                  <c:v>0.12791747492073691</c:v>
                </c:pt>
                <c:pt idx="4066">
                  <c:v>0.31495763185623332</c:v>
                </c:pt>
                <c:pt idx="4067">
                  <c:v>1.1465837872142419</c:v>
                </c:pt>
                <c:pt idx="4068">
                  <c:v>-9.0606959316875546</c:v>
                </c:pt>
                <c:pt idx="4069">
                  <c:v>-9.8563834483589532E-2</c:v>
                </c:pt>
                <c:pt idx="4070">
                  <c:v>1.1560050240025463</c:v>
                </c:pt>
                <c:pt idx="4071">
                  <c:v>-1.0320936297098531</c:v>
                </c:pt>
                <c:pt idx="4072">
                  <c:v>2.1509418980747395</c:v>
                </c:pt>
                <c:pt idx="4073">
                  <c:v>-1.2577977574676471</c:v>
                </c:pt>
                <c:pt idx="4074">
                  <c:v>-11.146568675740786</c:v>
                </c:pt>
                <c:pt idx="4075">
                  <c:v>-0.15324626029568211</c:v>
                </c:pt>
                <c:pt idx="4076">
                  <c:v>-0.27830116248710429</c:v>
                </c:pt>
                <c:pt idx="4077">
                  <c:v>-0.60880924267552439</c:v>
                </c:pt>
                <c:pt idx="4078">
                  <c:v>-0.12029423371771159</c:v>
                </c:pt>
                <c:pt idx="4079">
                  <c:v>-7.0660891904577721</c:v>
                </c:pt>
                <c:pt idx="4080">
                  <c:v>-11.381182412624446</c:v>
                </c:pt>
                <c:pt idx="4081">
                  <c:v>6.4350411410057443E-2</c:v>
                </c:pt>
                <c:pt idx="4082">
                  <c:v>0.9510903995190535</c:v>
                </c:pt>
                <c:pt idx="4083">
                  <c:v>9.5189809291704002</c:v>
                </c:pt>
                <c:pt idx="4084">
                  <c:v>-0.41503749927884381</c:v>
                </c:pt>
                <c:pt idx="4085">
                  <c:v>14.32098853442375</c:v>
                </c:pt>
                <c:pt idx="4086">
                  <c:v>5.08746284125034</c:v>
                </c:pt>
                <c:pt idx="4087">
                  <c:v>-1.6020360140800975</c:v>
                </c:pt>
                <c:pt idx="4088">
                  <c:v>-0.51457317282975812</c:v>
                </c:pt>
                <c:pt idx="4089">
                  <c:v>0.1791688456859325</c:v>
                </c:pt>
                <c:pt idx="4090">
                  <c:v>7.6486571760385464</c:v>
                </c:pt>
                <c:pt idx="4091">
                  <c:v>-7.84153685761442</c:v>
                </c:pt>
                <c:pt idx="4092">
                  <c:v>-1.1844245711374271</c:v>
                </c:pt>
                <c:pt idx="4093">
                  <c:v>0.23581293709876971</c:v>
                </c:pt>
                <c:pt idx="4094">
                  <c:v>-0.28780231098273579</c:v>
                </c:pt>
                <c:pt idx="4095">
                  <c:v>-10.821085439844817</c:v>
                </c:pt>
                <c:pt idx="4096">
                  <c:v>-0.13253727085658554</c:v>
                </c:pt>
                <c:pt idx="4097">
                  <c:v>-10.147204924942228</c:v>
                </c:pt>
                <c:pt idx="4098">
                  <c:v>-0.89037550882550209</c:v>
                </c:pt>
                <c:pt idx="4099">
                  <c:v>0.99284020842713405</c:v>
                </c:pt>
                <c:pt idx="4100">
                  <c:v>13.702822011777029</c:v>
                </c:pt>
                <c:pt idx="4101">
                  <c:v>-0.68589140957193695</c:v>
                </c:pt>
                <c:pt idx="4102">
                  <c:v>-0.47490895525624227</c:v>
                </c:pt>
                <c:pt idx="4103">
                  <c:v>1.6889855652643848</c:v>
                </c:pt>
                <c:pt idx="4104">
                  <c:v>11.892036785411905</c:v>
                </c:pt>
                <c:pt idx="4105">
                  <c:v>-8.6462586799900301</c:v>
                </c:pt>
                <c:pt idx="4106">
                  <c:v>-0.18451719705899591</c:v>
                </c:pt>
                <c:pt idx="4107">
                  <c:v>-4.2885812853176636E-2</c:v>
                </c:pt>
                <c:pt idx="4108">
                  <c:v>1.0700230047393779</c:v>
                </c:pt>
                <c:pt idx="4109">
                  <c:v>4.8429788317883258</c:v>
                </c:pt>
                <c:pt idx="4110">
                  <c:v>-0.17508670655809114</c:v>
                </c:pt>
                <c:pt idx="4111">
                  <c:v>3.182620826321235</c:v>
                </c:pt>
                <c:pt idx="4112">
                  <c:v>9.0597950917951025</c:v>
                </c:pt>
                <c:pt idx="4113">
                  <c:v>9.229619965185119</c:v>
                </c:pt>
                <c:pt idx="4114">
                  <c:v>8.3837042924740537</c:v>
                </c:pt>
                <c:pt idx="4115">
                  <c:v>-1.5744179329780414</c:v>
                </c:pt>
                <c:pt idx="4116">
                  <c:v>9.229619965185119</c:v>
                </c:pt>
                <c:pt idx="4117">
                  <c:v>-0.1443537606245518</c:v>
                </c:pt>
                <c:pt idx="4118">
                  <c:v>-0.23910856658831345</c:v>
                </c:pt>
                <c:pt idx="4119">
                  <c:v>-2.0977938139479639</c:v>
                </c:pt>
                <c:pt idx="4120">
                  <c:v>0.12101540096136615</c:v>
                </c:pt>
                <c:pt idx="4121">
                  <c:v>3.9507104153898109</c:v>
                </c:pt>
                <c:pt idx="4122">
                  <c:v>-14.666260994509466</c:v>
                </c:pt>
                <c:pt idx="4123">
                  <c:v>-7.5381811842137131E-2</c:v>
                </c:pt>
                <c:pt idx="4124">
                  <c:v>0.21254463538010088</c:v>
                </c:pt>
                <c:pt idx="4125">
                  <c:v>0.84163440433141068</c:v>
                </c:pt>
                <c:pt idx="4126">
                  <c:v>-1.7336065820762914</c:v>
                </c:pt>
                <c:pt idx="4127">
                  <c:v>10.381542951184585</c:v>
                </c:pt>
                <c:pt idx="4128">
                  <c:v>0.31487333735341216</c:v>
                </c:pt>
                <c:pt idx="4129">
                  <c:v>0.16483013431954896</c:v>
                </c:pt>
                <c:pt idx="4130">
                  <c:v>0.41115406479161554</c:v>
                </c:pt>
                <c:pt idx="4131">
                  <c:v>-4.097178105630634E-2</c:v>
                </c:pt>
                <c:pt idx="4132">
                  <c:v>7.0660891904577738</c:v>
                </c:pt>
                <c:pt idx="4133">
                  <c:v>0.21280637250724979</c:v>
                </c:pt>
                <c:pt idx="4134">
                  <c:v>0.60306361535562736</c:v>
                </c:pt>
                <c:pt idx="4135">
                  <c:v>-1.3276873641760476</c:v>
                </c:pt>
                <c:pt idx="4136">
                  <c:v>-1.8520976058166474</c:v>
                </c:pt>
                <c:pt idx="4137">
                  <c:v>0.33198175955128506</c:v>
                </c:pt>
                <c:pt idx="4138">
                  <c:v>0.4947646917495776</c:v>
                </c:pt>
                <c:pt idx="4139">
                  <c:v>-0.37525759729348879</c:v>
                </c:pt>
                <c:pt idx="4140">
                  <c:v>-0.17301627119346336</c:v>
                </c:pt>
                <c:pt idx="4141">
                  <c:v>8.3837042924740537</c:v>
                </c:pt>
                <c:pt idx="4142">
                  <c:v>0.19714647017733686</c:v>
                </c:pt>
                <c:pt idx="4143">
                  <c:v>0.42298000088565652</c:v>
                </c:pt>
                <c:pt idx="4144">
                  <c:v>-4.3327586056095511</c:v>
                </c:pt>
                <c:pt idx="4145">
                  <c:v>-0.52354692806194125</c:v>
                </c:pt>
                <c:pt idx="4146">
                  <c:v>1.6499822925715666</c:v>
                </c:pt>
                <c:pt idx="4147">
                  <c:v>0.17400838403189228</c:v>
                </c:pt>
                <c:pt idx="4148">
                  <c:v>-0.87337757285318329</c:v>
                </c:pt>
                <c:pt idx="4149">
                  <c:v>0.12269645724141118</c:v>
                </c:pt>
                <c:pt idx="4150">
                  <c:v>-0.5849625007211563</c:v>
                </c:pt>
                <c:pt idx="4151">
                  <c:v>-0.33373739717699591</c:v>
                </c:pt>
                <c:pt idx="4152">
                  <c:v>-5.3771256440980651E-2</c:v>
                </c:pt>
                <c:pt idx="4153">
                  <c:v>-1.2111244985500562</c:v>
                </c:pt>
                <c:pt idx="4154">
                  <c:v>-3.5589672921882118</c:v>
                </c:pt>
                <c:pt idx="4155">
                  <c:v>-11.268736919579066</c:v>
                </c:pt>
                <c:pt idx="4156">
                  <c:v>0.44930740136358993</c:v>
                </c:pt>
                <c:pt idx="4157">
                  <c:v>-1.3119440063147403</c:v>
                </c:pt>
                <c:pt idx="4158">
                  <c:v>0.84193515376774852</c:v>
                </c:pt>
                <c:pt idx="4159">
                  <c:v>-9.9667457608995313</c:v>
                </c:pt>
                <c:pt idx="4160">
                  <c:v>-1.5013045716742466</c:v>
                </c:pt>
                <c:pt idx="4161">
                  <c:v>8.8683081332894673</c:v>
                </c:pt>
                <c:pt idx="4162">
                  <c:v>1.0437112902164438</c:v>
                </c:pt>
                <c:pt idx="4163">
                  <c:v>-0.99460674122978154</c:v>
                </c:pt>
                <c:pt idx="4164">
                  <c:v>-0.72747414518890852</c:v>
                </c:pt>
                <c:pt idx="4165">
                  <c:v>1.4516959698576919</c:v>
                </c:pt>
                <c:pt idx="4166">
                  <c:v>0.8892636322824341</c:v>
                </c:pt>
                <c:pt idx="4167">
                  <c:v>8.6462586799900301</c:v>
                </c:pt>
                <c:pt idx="4168">
                  <c:v>0.21525714503362547</c:v>
                </c:pt>
                <c:pt idx="4169">
                  <c:v>0.43382097495825961</c:v>
                </c:pt>
                <c:pt idx="4170">
                  <c:v>-20</c:v>
                </c:pt>
                <c:pt idx="4171">
                  <c:v>13.510146020155364</c:v>
                </c:pt>
                <c:pt idx="4172">
                  <c:v>9.2118201988431389E-2</c:v>
                </c:pt>
                <c:pt idx="4173">
                  <c:v>-0.80735492205760429</c:v>
                </c:pt>
                <c:pt idx="4174">
                  <c:v>-6.711419585853691E-2</c:v>
                </c:pt>
                <c:pt idx="4175">
                  <c:v>5.1399152506644147E-2</c:v>
                </c:pt>
                <c:pt idx="4176">
                  <c:v>-0.2186402864753404</c:v>
                </c:pt>
                <c:pt idx="4177">
                  <c:v>-1.8615461597812331</c:v>
                </c:pt>
                <c:pt idx="4178">
                  <c:v>0.69187770463766818</c:v>
                </c:pt>
                <c:pt idx="4179">
                  <c:v>1.15200309344505</c:v>
                </c:pt>
                <c:pt idx="4180">
                  <c:v>-8.3822637581148367</c:v>
                </c:pt>
                <c:pt idx="4181">
                  <c:v>-1.8830438536541507</c:v>
                </c:pt>
                <c:pt idx="4182">
                  <c:v>-1.5355720820251646</c:v>
                </c:pt>
                <c:pt idx="4183">
                  <c:v>-3.872468431087551</c:v>
                </c:pt>
                <c:pt idx="4184">
                  <c:v>-0.4974996594708167</c:v>
                </c:pt>
                <c:pt idx="4185">
                  <c:v>0.75899190049620524</c:v>
                </c:pt>
                <c:pt idx="4186">
                  <c:v>-0.14037265636455226</c:v>
                </c:pt>
                <c:pt idx="4187">
                  <c:v>-0.16745674585156253</c:v>
                </c:pt>
                <c:pt idx="4188">
                  <c:v>-0.66236700440676255</c:v>
                </c:pt>
                <c:pt idx="4189">
                  <c:v>-6.6089190457772132E-2</c:v>
                </c:pt>
                <c:pt idx="4190">
                  <c:v>-0.54328446947128539</c:v>
                </c:pt>
                <c:pt idx="4191">
                  <c:v>0.39366384848627684</c:v>
                </c:pt>
                <c:pt idx="4192">
                  <c:v>0.53026821803671531</c:v>
                </c:pt>
                <c:pt idx="4193">
                  <c:v>-11.582612451267021</c:v>
                </c:pt>
                <c:pt idx="4194">
                  <c:v>9.7598881832218343</c:v>
                </c:pt>
                <c:pt idx="4195">
                  <c:v>1.0844517834971552</c:v>
                </c:pt>
                <c:pt idx="4196">
                  <c:v>-1.6630408661907765</c:v>
                </c:pt>
                <c:pt idx="4197">
                  <c:v>12.879136486120251</c:v>
                </c:pt>
                <c:pt idx="4198">
                  <c:v>-11.381002109550927</c:v>
                </c:pt>
                <c:pt idx="4199">
                  <c:v>4.5506481361958215</c:v>
                </c:pt>
                <c:pt idx="4200">
                  <c:v>0.62148837674627011</c:v>
                </c:pt>
                <c:pt idx="4201">
                  <c:v>-2.8354711391186314</c:v>
                </c:pt>
                <c:pt idx="4202">
                  <c:v>1.3750394313469247</c:v>
                </c:pt>
                <c:pt idx="4203">
                  <c:v>0.17922456218007438</c:v>
                </c:pt>
                <c:pt idx="4204">
                  <c:v>-0.13750352374993477</c:v>
                </c:pt>
                <c:pt idx="4205">
                  <c:v>0</c:v>
                </c:pt>
                <c:pt idx="4206">
                  <c:v>-7.6486571760385464</c:v>
                </c:pt>
                <c:pt idx="4207">
                  <c:v>-0.57537645189195818</c:v>
                </c:pt>
                <c:pt idx="4208">
                  <c:v>-4.7589919004962056</c:v>
                </c:pt>
                <c:pt idx="4209">
                  <c:v>-0.42065786307173514</c:v>
                </c:pt>
                <c:pt idx="4210">
                  <c:v>-0.19264507794239571</c:v>
                </c:pt>
                <c:pt idx="4211">
                  <c:v>-0.42853334176306651</c:v>
                </c:pt>
                <c:pt idx="4212">
                  <c:v>-0.39592867633113921</c:v>
                </c:pt>
                <c:pt idx="4213">
                  <c:v>-1</c:v>
                </c:pt>
                <c:pt idx="4214">
                  <c:v>12.398921791443499</c:v>
                </c:pt>
                <c:pt idx="4215">
                  <c:v>-0.13070369164459367</c:v>
                </c:pt>
                <c:pt idx="4216">
                  <c:v>0.89997118166872769</c:v>
                </c:pt>
                <c:pt idx="4217">
                  <c:v>-0.14346870692798089</c:v>
                </c:pt>
                <c:pt idx="4218">
                  <c:v>-7.2149785755835597E-2</c:v>
                </c:pt>
                <c:pt idx="4219">
                  <c:v>2.5374341306385704</c:v>
                </c:pt>
                <c:pt idx="4220">
                  <c:v>-0.20353339408513182</c:v>
                </c:pt>
                <c:pt idx="4221">
                  <c:v>13.135709286104401</c:v>
                </c:pt>
                <c:pt idx="4222">
                  <c:v>9.5196362528432132</c:v>
                </c:pt>
                <c:pt idx="4223">
                  <c:v>-2.5336677870027886</c:v>
                </c:pt>
                <c:pt idx="4224">
                  <c:v>3.2159612292989033E-2</c:v>
                </c:pt>
                <c:pt idx="4225">
                  <c:v>4.9753035197099733E-2</c:v>
                </c:pt>
                <c:pt idx="4226">
                  <c:v>5.8298640564667166E-2</c:v>
                </c:pt>
                <c:pt idx="4227">
                  <c:v>-11.703038388986416</c:v>
                </c:pt>
                <c:pt idx="4228">
                  <c:v>-7.0660891904577721</c:v>
                </c:pt>
                <c:pt idx="4229">
                  <c:v>-16.299690982752963</c:v>
                </c:pt>
                <c:pt idx="4230">
                  <c:v>-2.5611943347882065</c:v>
                </c:pt>
                <c:pt idx="4231">
                  <c:v>0.13326653086346438</c:v>
                </c:pt>
                <c:pt idx="4232">
                  <c:v>1.3217838422126325</c:v>
                </c:pt>
                <c:pt idx="4233">
                  <c:v>0</c:v>
                </c:pt>
                <c:pt idx="4234">
                  <c:v>0.44057259138598148</c:v>
                </c:pt>
                <c:pt idx="4235">
                  <c:v>-0.36975661997797754</c:v>
                </c:pt>
                <c:pt idx="4236">
                  <c:v>1.4981417419242871</c:v>
                </c:pt>
                <c:pt idx="4237">
                  <c:v>-0.30361621661042076</c:v>
                </c:pt>
                <c:pt idx="4238">
                  <c:v>-0.18871937472859601</c:v>
                </c:pt>
                <c:pt idx="4239">
                  <c:v>-1</c:v>
                </c:pt>
                <c:pt idx="4240">
                  <c:v>-1.1373723756164973</c:v>
                </c:pt>
                <c:pt idx="4241">
                  <c:v>-1.4592677349921197</c:v>
                </c:pt>
                <c:pt idx="4242">
                  <c:v>-2.056132248231618E-2</c:v>
                </c:pt>
                <c:pt idx="4243">
                  <c:v>-0.70721825077215406</c:v>
                </c:pt>
                <c:pt idx="4244">
                  <c:v>0.45213259805385114</c:v>
                </c:pt>
                <c:pt idx="4245">
                  <c:v>-0.16182969740709502</c:v>
                </c:pt>
                <c:pt idx="4246">
                  <c:v>-2.6718067928806857</c:v>
                </c:pt>
                <c:pt idx="4247">
                  <c:v>-0.58496250072115652</c:v>
                </c:pt>
                <c:pt idx="4248">
                  <c:v>-0.12289355076103073</c:v>
                </c:pt>
                <c:pt idx="4249">
                  <c:v>-0.69574293143969324</c:v>
                </c:pt>
                <c:pt idx="4250">
                  <c:v>1.3176151020162798</c:v>
                </c:pt>
                <c:pt idx="4251">
                  <c:v>-7.6486571760385464</c:v>
                </c:pt>
                <c:pt idx="4252">
                  <c:v>-0.77760757866355223</c:v>
                </c:pt>
                <c:pt idx="4253">
                  <c:v>-0.18442457113742744</c:v>
                </c:pt>
                <c:pt idx="4254">
                  <c:v>0.12365846775108821</c:v>
                </c:pt>
                <c:pt idx="4255">
                  <c:v>0.6610303410633841</c:v>
                </c:pt>
                <c:pt idx="4256">
                  <c:v>-0.90000421002327868</c:v>
                </c:pt>
                <c:pt idx="4257">
                  <c:v>0.13878459091200529</c:v>
                </c:pt>
                <c:pt idx="4258">
                  <c:v>-0.45456586346548106</c:v>
                </c:pt>
                <c:pt idx="4259">
                  <c:v>-2.5025003405291835</c:v>
                </c:pt>
                <c:pt idx="4260">
                  <c:v>-11.917123403264748</c:v>
                </c:pt>
                <c:pt idx="4261">
                  <c:v>9.3815429511845849</c:v>
                </c:pt>
                <c:pt idx="4262">
                  <c:v>12.229019050893521</c:v>
                </c:pt>
                <c:pt idx="4263">
                  <c:v>-0.13379849806745936</c:v>
                </c:pt>
                <c:pt idx="4264">
                  <c:v>0.10309349296410343</c:v>
                </c:pt>
                <c:pt idx="4265">
                  <c:v>-3.7960664365536739E-4</c:v>
                </c:pt>
                <c:pt idx="4266">
                  <c:v>-5.1159452223205172E-3</c:v>
                </c:pt>
                <c:pt idx="4267">
                  <c:v>-0.34726768194077146</c:v>
                </c:pt>
                <c:pt idx="4268">
                  <c:v>0.29760951181737388</c:v>
                </c:pt>
                <c:pt idx="4269">
                  <c:v>-0.32192809488736229</c:v>
                </c:pt>
                <c:pt idx="4270">
                  <c:v>-9.8672787397096631</c:v>
                </c:pt>
                <c:pt idx="4271">
                  <c:v>-0.4269311778600976</c:v>
                </c:pt>
                <c:pt idx="4272">
                  <c:v>-0.34268665505415952</c:v>
                </c:pt>
                <c:pt idx="4273">
                  <c:v>9.229619965185119</c:v>
                </c:pt>
                <c:pt idx="4274">
                  <c:v>9.8667637673533513</c:v>
                </c:pt>
                <c:pt idx="4275">
                  <c:v>-0.8065828080221078</c:v>
                </c:pt>
                <c:pt idx="4276">
                  <c:v>-3.6015420737854633</c:v>
                </c:pt>
                <c:pt idx="4277">
                  <c:v>1.1154772174199359</c:v>
                </c:pt>
                <c:pt idx="4278">
                  <c:v>0.45198863545173534</c:v>
                </c:pt>
                <c:pt idx="4279">
                  <c:v>7.6486571760385464</c:v>
                </c:pt>
                <c:pt idx="4280">
                  <c:v>8.025341129342543</c:v>
                </c:pt>
                <c:pt idx="4281">
                  <c:v>-1.5473768230289959</c:v>
                </c:pt>
                <c:pt idx="4282">
                  <c:v>-0.37895019904093119</c:v>
                </c:pt>
                <c:pt idx="4283">
                  <c:v>-1.64263090977226</c:v>
                </c:pt>
                <c:pt idx="4284">
                  <c:v>-11.451382851019591</c:v>
                </c:pt>
                <c:pt idx="4285">
                  <c:v>4.3692338096657197</c:v>
                </c:pt>
                <c:pt idx="4286">
                  <c:v>8.0624959257337636</c:v>
                </c:pt>
                <c:pt idx="4287">
                  <c:v>-0.26303440583379395</c:v>
                </c:pt>
                <c:pt idx="4288">
                  <c:v>0.75207248655641445</c:v>
                </c:pt>
                <c:pt idx="4289">
                  <c:v>-5.3334163711667722E-2</c:v>
                </c:pt>
                <c:pt idx="4290">
                  <c:v>0.74146698640114728</c:v>
                </c:pt>
                <c:pt idx="4291">
                  <c:v>12.989690152250811</c:v>
                </c:pt>
                <c:pt idx="4292">
                  <c:v>7.0660891904577738</c:v>
                </c:pt>
                <c:pt idx="4293">
                  <c:v>-2.2349050326499968</c:v>
                </c:pt>
                <c:pt idx="4294">
                  <c:v>-9.0597950917951025</c:v>
                </c:pt>
                <c:pt idx="4295">
                  <c:v>9.0606959316875546</c:v>
                </c:pt>
                <c:pt idx="4296">
                  <c:v>-5.0874628412503391</c:v>
                </c:pt>
                <c:pt idx="4297">
                  <c:v>0.92269427383255109</c:v>
                </c:pt>
                <c:pt idx="4298">
                  <c:v>-13.773207904847887</c:v>
                </c:pt>
                <c:pt idx="4299">
                  <c:v>0.35954238668714017</c:v>
                </c:pt>
                <c:pt idx="4300">
                  <c:v>-0.64227206768937595</c:v>
                </c:pt>
                <c:pt idx="4301">
                  <c:v>-9.693387836263434E-2</c:v>
                </c:pt>
                <c:pt idx="4302">
                  <c:v>2.6967047600269359E-2</c:v>
                </c:pt>
                <c:pt idx="4303">
                  <c:v>0.15243757471347139</c:v>
                </c:pt>
                <c:pt idx="4304">
                  <c:v>-0.55942740861401863</c:v>
                </c:pt>
                <c:pt idx="4305">
                  <c:v>-10.229619965185119</c:v>
                </c:pt>
                <c:pt idx="4306">
                  <c:v>5.6911619045530824</c:v>
                </c:pt>
                <c:pt idx="4307">
                  <c:v>-0.98964263553777088</c:v>
                </c:pt>
                <c:pt idx="4308">
                  <c:v>-5.3457748368417297</c:v>
                </c:pt>
                <c:pt idx="4309">
                  <c:v>-10.582769240382088</c:v>
                </c:pt>
                <c:pt idx="4310">
                  <c:v>-9.3517348700968728E-2</c:v>
                </c:pt>
                <c:pt idx="4311">
                  <c:v>-0.12139510751465381</c:v>
                </c:pt>
                <c:pt idx="4312">
                  <c:v>-10.782959218743231</c:v>
                </c:pt>
                <c:pt idx="4313">
                  <c:v>-5.4359138119311599</c:v>
                </c:pt>
                <c:pt idx="4314">
                  <c:v>1.6301812329100641E-2</c:v>
                </c:pt>
                <c:pt idx="4315">
                  <c:v>-4.818353350996521E-2</c:v>
                </c:pt>
                <c:pt idx="4316">
                  <c:v>0.67242534197149562</c:v>
                </c:pt>
                <c:pt idx="4317">
                  <c:v>-0.14585086646345477</c:v>
                </c:pt>
                <c:pt idx="4318">
                  <c:v>-12.013206341123576</c:v>
                </c:pt>
                <c:pt idx="4319">
                  <c:v>1.3037582062431976</c:v>
                </c:pt>
                <c:pt idx="4320">
                  <c:v>13.526539992658154</c:v>
                </c:pt>
                <c:pt idx="4321">
                  <c:v>-3.4454056329126029E-2</c:v>
                </c:pt>
                <c:pt idx="4322">
                  <c:v>-0.68225970207607112</c:v>
                </c:pt>
                <c:pt idx="4323">
                  <c:v>8.6462586799900301</c:v>
                </c:pt>
                <c:pt idx="4324">
                  <c:v>-0.14585086646345477</c:v>
                </c:pt>
                <c:pt idx="4325">
                  <c:v>-0.13940305666541655</c:v>
                </c:pt>
                <c:pt idx="4326">
                  <c:v>0.27485984123058382</c:v>
                </c:pt>
                <c:pt idx="4327">
                  <c:v>0.20600346079741477</c:v>
                </c:pt>
                <c:pt idx="4328">
                  <c:v>-4.7725895038969277</c:v>
                </c:pt>
                <c:pt idx="4329">
                  <c:v>-1.9555464015526351</c:v>
                </c:pt>
                <c:pt idx="4330">
                  <c:v>-0.16664986940945109</c:v>
                </c:pt>
                <c:pt idx="4331">
                  <c:v>-9.5058115539195942</c:v>
                </c:pt>
                <c:pt idx="4332">
                  <c:v>0.99901690283017719</c:v>
                </c:pt>
                <c:pt idx="4333">
                  <c:v>-10.307580315927396</c:v>
                </c:pt>
                <c:pt idx="4334">
                  <c:v>0.48522081616876528</c:v>
                </c:pt>
                <c:pt idx="4335">
                  <c:v>11.34448085696304</c:v>
                </c:pt>
                <c:pt idx="4336">
                  <c:v>0.89213461270717198</c:v>
                </c:pt>
                <c:pt idx="4337">
                  <c:v>-0.14585086646345477</c:v>
                </c:pt>
                <c:pt idx="4338">
                  <c:v>1.5744902874915638</c:v>
                </c:pt>
                <c:pt idx="4339">
                  <c:v>2.0634747159401803</c:v>
                </c:pt>
                <c:pt idx="4340">
                  <c:v>-8.6462586799900301</c:v>
                </c:pt>
                <c:pt idx="4341">
                  <c:v>6.0732489820306386</c:v>
                </c:pt>
                <c:pt idx="4342">
                  <c:v>-9.0606959316875546</c:v>
                </c:pt>
                <c:pt idx="4343">
                  <c:v>-8.6462586799900301</c:v>
                </c:pt>
                <c:pt idx="4344">
                  <c:v>-8.6462586799900301</c:v>
                </c:pt>
                <c:pt idx="4345">
                  <c:v>0.86614425326520927</c:v>
                </c:pt>
                <c:pt idx="4346">
                  <c:v>14.024735680363165</c:v>
                </c:pt>
                <c:pt idx="4347">
                  <c:v>-0.60922906461534276</c:v>
                </c:pt>
                <c:pt idx="4348">
                  <c:v>13.566688329252264</c:v>
                </c:pt>
                <c:pt idx="4349">
                  <c:v>-1.4431357654619787</c:v>
                </c:pt>
                <c:pt idx="4350">
                  <c:v>0.27485984123058382</c:v>
                </c:pt>
                <c:pt idx="4351">
                  <c:v>-0.32192809488736207</c:v>
                </c:pt>
                <c:pt idx="4352">
                  <c:v>-11.229019050893521</c:v>
                </c:pt>
                <c:pt idx="4353">
                  <c:v>-11.229019050893521</c:v>
                </c:pt>
                <c:pt idx="4354">
                  <c:v>-8.6462586799900301</c:v>
                </c:pt>
                <c:pt idx="4355">
                  <c:v>10.518325307690866</c:v>
                </c:pt>
                <c:pt idx="4356">
                  <c:v>-9.3822637581148367</c:v>
                </c:pt>
                <c:pt idx="4357">
                  <c:v>0.41503749927884398</c:v>
                </c:pt>
                <c:pt idx="4358">
                  <c:v>-18.145696691213534</c:v>
                </c:pt>
                <c:pt idx="4359">
                  <c:v>0.57797607040504917</c:v>
                </c:pt>
                <c:pt idx="4360">
                  <c:v>0.99284020842713383</c:v>
                </c:pt>
                <c:pt idx="4361">
                  <c:v>-1.6234840653156455</c:v>
                </c:pt>
                <c:pt idx="4362">
                  <c:v>10.814048332230835</c:v>
                </c:pt>
                <c:pt idx="4363">
                  <c:v>3.8846459582506521</c:v>
                </c:pt>
                <c:pt idx="4364">
                  <c:v>-10.45189794595189</c:v>
                </c:pt>
                <c:pt idx="4365">
                  <c:v>-0.99640673527599144</c:v>
                </c:pt>
                <c:pt idx="4366">
                  <c:v>14.823781862395977</c:v>
                </c:pt>
                <c:pt idx="4367">
                  <c:v>-0.88548519545758475</c:v>
                </c:pt>
                <c:pt idx="4368">
                  <c:v>-0.99640673527599144</c:v>
                </c:pt>
                <c:pt idx="4369">
                  <c:v>-10.059344460824425</c:v>
                </c:pt>
                <c:pt idx="4370">
                  <c:v>11.146568675740786</c:v>
                </c:pt>
                <c:pt idx="4371">
                  <c:v>-0.30812229536233166</c:v>
                </c:pt>
                <c:pt idx="4372">
                  <c:v>-7.5781391193260736</c:v>
                </c:pt>
                <c:pt idx="4373">
                  <c:v>-10.307200809140809</c:v>
                </c:pt>
                <c:pt idx="4374">
                  <c:v>-10.725934248076557</c:v>
                </c:pt>
                <c:pt idx="4375">
                  <c:v>10.814048332230835</c:v>
                </c:pt>
                <c:pt idx="4376">
                  <c:v>-10.725934248076557</c:v>
                </c:pt>
                <c:pt idx="4377">
                  <c:v>0.92903347864585639</c:v>
                </c:pt>
                <c:pt idx="4378">
                  <c:v>0.27633122844725155</c:v>
                </c:pt>
                <c:pt idx="4379">
                  <c:v>0.41463713989209561</c:v>
                </c:pt>
                <c:pt idx="4380">
                  <c:v>-3.3947331923337716E-2</c:v>
                </c:pt>
                <c:pt idx="4381">
                  <c:v>7.6486571760385464</c:v>
                </c:pt>
                <c:pt idx="4382">
                  <c:v>-7.0660891904577721</c:v>
                </c:pt>
                <c:pt idx="4383">
                  <c:v>9.3822637581148385</c:v>
                </c:pt>
                <c:pt idx="4384">
                  <c:v>15.684611663070411</c:v>
                </c:pt>
                <c:pt idx="4385">
                  <c:v>13.526539992658154</c:v>
                </c:pt>
                <c:pt idx="4386">
                  <c:v>-0.20481979188849814</c:v>
                </c:pt>
                <c:pt idx="4387">
                  <c:v>8.3837042924740537</c:v>
                </c:pt>
                <c:pt idx="4388">
                  <c:v>-10.814315423787811</c:v>
                </c:pt>
                <c:pt idx="4389">
                  <c:v>-6.0732489820306386</c:v>
                </c:pt>
                <c:pt idx="4390">
                  <c:v>0.1276685251492532</c:v>
                </c:pt>
                <c:pt idx="4391">
                  <c:v>0.26423615104354692</c:v>
                </c:pt>
                <c:pt idx="4392">
                  <c:v>-12.268444530784098</c:v>
                </c:pt>
                <c:pt idx="4393">
                  <c:v>2.4670034677413422</c:v>
                </c:pt>
                <c:pt idx="4394">
                  <c:v>0.12873331412220274</c:v>
                </c:pt>
                <c:pt idx="4395">
                  <c:v>-0.77444029958486893</c:v>
                </c:pt>
                <c:pt idx="4396">
                  <c:v>-11.268736919579066</c:v>
                </c:pt>
                <c:pt idx="4397">
                  <c:v>7.0660891904577738</c:v>
                </c:pt>
                <c:pt idx="4398">
                  <c:v>-0.15806484623225114</c:v>
                </c:pt>
                <c:pt idx="4399">
                  <c:v>-12.840384550711667</c:v>
                </c:pt>
                <c:pt idx="4400">
                  <c:v>7.6486571760385464</c:v>
                </c:pt>
                <c:pt idx="4401">
                  <c:v>0.99901690283017719</c:v>
                </c:pt>
                <c:pt idx="4402">
                  <c:v>6.6486571760385464</c:v>
                </c:pt>
                <c:pt idx="4403">
                  <c:v>6.6486571760385464</c:v>
                </c:pt>
                <c:pt idx="4404">
                  <c:v>1.032002690359072</c:v>
                </c:pt>
                <c:pt idx="4405">
                  <c:v>-1.1530332220435391</c:v>
                </c:pt>
                <c:pt idx="4406">
                  <c:v>8.8683081332894673</c:v>
                </c:pt>
                <c:pt idx="4407">
                  <c:v>1.3242691096345141</c:v>
                </c:pt>
                <c:pt idx="4408">
                  <c:v>-0.69349207838756299</c:v>
                </c:pt>
                <c:pt idx="4409">
                  <c:v>11.380821783940931</c:v>
                </c:pt>
                <c:pt idx="4410">
                  <c:v>-1.0727356142071991</c:v>
                </c:pt>
                <c:pt idx="4411">
                  <c:v>2.4150374992788439</c:v>
                </c:pt>
                <c:pt idx="4412">
                  <c:v>-0.33664960059412807</c:v>
                </c:pt>
                <c:pt idx="4413">
                  <c:v>6.0732489820306386</c:v>
                </c:pt>
                <c:pt idx="4414">
                  <c:v>-8.0624959257337636</c:v>
                </c:pt>
                <c:pt idx="4415">
                  <c:v>-0.15806484623225114</c:v>
                </c:pt>
                <c:pt idx="4416">
                  <c:v>8.8683081332894673</c:v>
                </c:pt>
                <c:pt idx="4417">
                  <c:v>14.188228229901359</c:v>
                </c:pt>
                <c:pt idx="4418">
                  <c:v>-14.188228229901359</c:v>
                </c:pt>
                <c:pt idx="4419">
                  <c:v>11.731319031025064</c:v>
                </c:pt>
                <c:pt idx="4420">
                  <c:v>-13.827111102786835</c:v>
                </c:pt>
                <c:pt idx="4421">
                  <c:v>-11.416621621364193</c:v>
                </c:pt>
                <c:pt idx="4422">
                  <c:v>-12.965904504239749</c:v>
                </c:pt>
                <c:pt idx="4423">
                  <c:v>-15.570666105631352</c:v>
                </c:pt>
                <c:pt idx="4424">
                  <c:v>1.7369655941662061</c:v>
                </c:pt>
                <c:pt idx="4425">
                  <c:v>2.8744691179161412</c:v>
                </c:pt>
                <c:pt idx="4426">
                  <c:v>2.8744691179161412</c:v>
                </c:pt>
                <c:pt idx="4427">
                  <c:v>2.8744691179161412</c:v>
                </c:pt>
                <c:pt idx="4428">
                  <c:v>2.8744691179161412</c:v>
                </c:pt>
                <c:pt idx="4429">
                  <c:v>-7.6911619045530815</c:v>
                </c:pt>
                <c:pt idx="4430">
                  <c:v>2.7369655941662061</c:v>
                </c:pt>
                <c:pt idx="4431">
                  <c:v>2.8744691179161412</c:v>
                </c:pt>
                <c:pt idx="4432">
                  <c:v>0.43382097495825961</c:v>
                </c:pt>
                <c:pt idx="4433">
                  <c:v>2.8744691179161412</c:v>
                </c:pt>
                <c:pt idx="4434">
                  <c:v>10.306821202497154</c:v>
                </c:pt>
                <c:pt idx="4435">
                  <c:v>11.673750739438065</c:v>
                </c:pt>
                <c:pt idx="4436">
                  <c:v>-15.007260920638247</c:v>
                </c:pt>
                <c:pt idx="4437">
                  <c:v>11.866248611111173</c:v>
                </c:pt>
                <c:pt idx="4438">
                  <c:v>-9.8672787397096631</c:v>
                </c:pt>
                <c:pt idx="4439">
                  <c:v>-8.6462586799900301</c:v>
                </c:pt>
                <c:pt idx="4440">
                  <c:v>2.8744691179161412</c:v>
                </c:pt>
                <c:pt idx="4441">
                  <c:v>1.441732365944264</c:v>
                </c:pt>
                <c:pt idx="4442">
                  <c:v>-7.0588936890535692</c:v>
                </c:pt>
                <c:pt idx="4443">
                  <c:v>-0.76533678179865494</c:v>
                </c:pt>
                <c:pt idx="4444">
                  <c:v>11.34448085696304</c:v>
                </c:pt>
                <c:pt idx="4445">
                  <c:v>12.840318978135199</c:v>
                </c:pt>
                <c:pt idx="4446">
                  <c:v>-0.25697265304659239</c:v>
                </c:pt>
                <c:pt idx="4447">
                  <c:v>-11.344665782303407</c:v>
                </c:pt>
                <c:pt idx="4448">
                  <c:v>-0.20098705773317715</c:v>
                </c:pt>
                <c:pt idx="4449">
                  <c:v>-8.6450579349844769</c:v>
                </c:pt>
                <c:pt idx="4450">
                  <c:v>-10.146780789986687</c:v>
                </c:pt>
                <c:pt idx="4451">
                  <c:v>9.7604427459966399</c:v>
                </c:pt>
                <c:pt idx="4452">
                  <c:v>-0.55654605147312786</c:v>
                </c:pt>
                <c:pt idx="4453">
                  <c:v>3.2034265038149176E-16</c:v>
                </c:pt>
                <c:pt idx="4454">
                  <c:v>-12.451296983981448</c:v>
                </c:pt>
                <c:pt idx="4455">
                  <c:v>-12.451296983981448</c:v>
                </c:pt>
                <c:pt idx="4456">
                  <c:v>10.229619965185119</c:v>
                </c:pt>
                <c:pt idx="4457">
                  <c:v>-14.238827652906503</c:v>
                </c:pt>
                <c:pt idx="4458">
                  <c:v>0.68242875764289834</c:v>
                </c:pt>
                <c:pt idx="4459">
                  <c:v>-9.5058115539195942</c:v>
                </c:pt>
                <c:pt idx="4460">
                  <c:v>-6.0732489820306386</c:v>
                </c:pt>
                <c:pt idx="4461">
                  <c:v>7.6486571760385464</c:v>
                </c:pt>
                <c:pt idx="4462">
                  <c:v>9.3815429511845849</c:v>
                </c:pt>
                <c:pt idx="4463">
                  <c:v>7.0660891904577738</c:v>
                </c:pt>
                <c:pt idx="4464">
                  <c:v>0</c:v>
                </c:pt>
                <c:pt idx="4465">
                  <c:v>-6.0732489820306386</c:v>
                </c:pt>
                <c:pt idx="4466">
                  <c:v>-10.814315423787811</c:v>
                </c:pt>
                <c:pt idx="4467">
                  <c:v>7.6486571760385464</c:v>
                </c:pt>
                <c:pt idx="4468">
                  <c:v>-6.0732489820306386</c:v>
                </c:pt>
                <c:pt idx="4469">
                  <c:v>-0.13407804915081112</c:v>
                </c:pt>
                <c:pt idx="4470">
                  <c:v>-0.69613038328833643</c:v>
                </c:pt>
                <c:pt idx="4471">
                  <c:v>10.059795091795101</c:v>
                </c:pt>
                <c:pt idx="4472">
                  <c:v>1.3596024776982865</c:v>
                </c:pt>
                <c:pt idx="4473">
                  <c:v>-10.381542951184585</c:v>
                </c:pt>
                <c:pt idx="4474">
                  <c:v>0.3185295184254972</c:v>
                </c:pt>
                <c:pt idx="4475">
                  <c:v>-9.9662651028771325</c:v>
                </c:pt>
                <c:pt idx="4476">
                  <c:v>-4.3692338096657197</c:v>
                </c:pt>
                <c:pt idx="4477">
                  <c:v>-4.3692338096657197</c:v>
                </c:pt>
                <c:pt idx="4478">
                  <c:v>-4.3692338096657197</c:v>
                </c:pt>
                <c:pt idx="4479">
                  <c:v>10.759888183221834</c:v>
                </c:pt>
                <c:pt idx="4480">
                  <c:v>-6.0732489820306386</c:v>
                </c:pt>
                <c:pt idx="4481">
                  <c:v>-15.053275413773154</c:v>
                </c:pt>
                <c:pt idx="4482">
                  <c:v>4.971881619574086</c:v>
                </c:pt>
                <c:pt idx="4483">
                  <c:v>0.23029761942179419</c:v>
                </c:pt>
                <c:pt idx="4484">
                  <c:v>-0.13407804915081112</c:v>
                </c:pt>
                <c:pt idx="4485">
                  <c:v>3.8073549220576046</c:v>
                </c:pt>
                <c:pt idx="4486">
                  <c:v>6.6486571760385464</c:v>
                </c:pt>
                <c:pt idx="4487">
                  <c:v>6.6486571760385464</c:v>
                </c:pt>
                <c:pt idx="4488">
                  <c:v>6.6486571760385464</c:v>
                </c:pt>
                <c:pt idx="4489">
                  <c:v>0.68236424140736518</c:v>
                </c:pt>
                <c:pt idx="4490">
                  <c:v>6.6486571760385464</c:v>
                </c:pt>
                <c:pt idx="4491">
                  <c:v>7.6486571760385464</c:v>
                </c:pt>
                <c:pt idx="4492">
                  <c:v>-9.3815429511845849</c:v>
                </c:pt>
                <c:pt idx="4493">
                  <c:v>-0.64163850657487242</c:v>
                </c:pt>
                <c:pt idx="4494">
                  <c:v>1.1886509560111267</c:v>
                </c:pt>
                <c:pt idx="4495">
                  <c:v>-0.21909105824619654</c:v>
                </c:pt>
                <c:pt idx="4496">
                  <c:v>-6.0732489820306386</c:v>
                </c:pt>
                <c:pt idx="4497">
                  <c:v>4.0930264054881739E-2</c:v>
                </c:pt>
                <c:pt idx="4498">
                  <c:v>-7.4945222831056597</c:v>
                </c:pt>
                <c:pt idx="4499">
                  <c:v>8.0624959257337636</c:v>
                </c:pt>
                <c:pt idx="4500">
                  <c:v>5.3457748368417297</c:v>
                </c:pt>
                <c:pt idx="4501">
                  <c:v>-10.966265102877133</c:v>
                </c:pt>
                <c:pt idx="4502">
                  <c:v>2.4103906374044666</c:v>
                </c:pt>
                <c:pt idx="4503">
                  <c:v>8.0624959257337636</c:v>
                </c:pt>
                <c:pt idx="4504">
                  <c:v>10.75933340719466</c:v>
                </c:pt>
                <c:pt idx="4505">
                  <c:v>0.61936936284136812</c:v>
                </c:pt>
                <c:pt idx="4506">
                  <c:v>12.879136486120251</c:v>
                </c:pt>
                <c:pt idx="4507">
                  <c:v>0.15143274552661601</c:v>
                </c:pt>
                <c:pt idx="4508">
                  <c:v>-9.9662651028771325</c:v>
                </c:pt>
                <c:pt idx="4509">
                  <c:v>-13.501878641060713</c:v>
                </c:pt>
                <c:pt idx="4510">
                  <c:v>11.058893689053569</c:v>
                </c:pt>
                <c:pt idx="4511">
                  <c:v>0.29955786932741157</c:v>
                </c:pt>
                <c:pt idx="4512">
                  <c:v>-5.08746284125034</c:v>
                </c:pt>
                <c:pt idx="4513">
                  <c:v>-5.08746284125034</c:v>
                </c:pt>
                <c:pt idx="4514">
                  <c:v>8.7922480296673964</c:v>
                </c:pt>
                <c:pt idx="4515">
                  <c:v>9.0597950917951025</c:v>
                </c:pt>
                <c:pt idx="4516">
                  <c:v>16.010185690340734</c:v>
                </c:pt>
                <c:pt idx="4517">
                  <c:v>-0.98924694370312549</c:v>
                </c:pt>
                <c:pt idx="4518">
                  <c:v>-9.3815429511845849</c:v>
                </c:pt>
                <c:pt idx="4519">
                  <c:v>8.7922480296673964</c:v>
                </c:pt>
                <c:pt idx="4520">
                  <c:v>13.702785945753481</c:v>
                </c:pt>
                <c:pt idx="4521">
                  <c:v>0.17938898124012881</c:v>
                </c:pt>
                <c:pt idx="4522">
                  <c:v>9.5196362528432132</c:v>
                </c:pt>
                <c:pt idx="4523">
                  <c:v>0.12408999172735008</c:v>
                </c:pt>
                <c:pt idx="4524">
                  <c:v>2.5535092107137482E-2</c:v>
                </c:pt>
                <c:pt idx="4525">
                  <c:v>-14.738391382293699</c:v>
                </c:pt>
                <c:pt idx="4526">
                  <c:v>0.19165929379684024</c:v>
                </c:pt>
                <c:pt idx="4527">
                  <c:v>-0.31410859042806327</c:v>
                </c:pt>
                <c:pt idx="4528">
                  <c:v>10.518980929170402</c:v>
                </c:pt>
                <c:pt idx="4529">
                  <c:v>-8.0624959257337636</c:v>
                </c:pt>
                <c:pt idx="4530">
                  <c:v>-1.1944871403094215</c:v>
                </c:pt>
                <c:pt idx="4531">
                  <c:v>-7.1996723448363644</c:v>
                </c:pt>
                <c:pt idx="4532">
                  <c:v>6.0732489820306386</c:v>
                </c:pt>
                <c:pt idx="4533">
                  <c:v>7.6486571760385464</c:v>
                </c:pt>
                <c:pt idx="4534">
                  <c:v>7.6486571760385464</c:v>
                </c:pt>
                <c:pt idx="4535">
                  <c:v>13.526539992658154</c:v>
                </c:pt>
                <c:pt idx="4536">
                  <c:v>6.5494638194997705</c:v>
                </c:pt>
                <c:pt idx="4537">
                  <c:v>6.6486571760385464</c:v>
                </c:pt>
                <c:pt idx="4538">
                  <c:v>-0.3934605515936172</c:v>
                </c:pt>
                <c:pt idx="4539">
                  <c:v>8.7922480296673964</c:v>
                </c:pt>
                <c:pt idx="4540">
                  <c:v>-10.966024713800364</c:v>
                </c:pt>
                <c:pt idx="4541">
                  <c:v>-9.5196362528432132</c:v>
                </c:pt>
                <c:pt idx="4542">
                  <c:v>-0.64163850657487242</c:v>
                </c:pt>
                <c:pt idx="4543">
                  <c:v>-0.29255349275384879</c:v>
                </c:pt>
                <c:pt idx="4544">
                  <c:v>7.6486571760385464</c:v>
                </c:pt>
                <c:pt idx="4545">
                  <c:v>13.526539992658154</c:v>
                </c:pt>
                <c:pt idx="4546">
                  <c:v>-5.9228321394775394</c:v>
                </c:pt>
                <c:pt idx="4547">
                  <c:v>8.3677317845004868</c:v>
                </c:pt>
                <c:pt idx="4548">
                  <c:v>-3.224798116475986</c:v>
                </c:pt>
                <c:pt idx="4549">
                  <c:v>3.4096838081106391</c:v>
                </c:pt>
                <c:pt idx="4550">
                  <c:v>9.3815429511845849</c:v>
                </c:pt>
                <c:pt idx="4551">
                  <c:v>0.62803122261304234</c:v>
                </c:pt>
                <c:pt idx="4552">
                  <c:v>0.62803122261304234</c:v>
                </c:pt>
                <c:pt idx="4553">
                  <c:v>-14.287736424266425</c:v>
                </c:pt>
                <c:pt idx="4554">
                  <c:v>-4.3692338096657197</c:v>
                </c:pt>
                <c:pt idx="4555">
                  <c:v>0.62803122261304234</c:v>
                </c:pt>
                <c:pt idx="4556">
                  <c:v>0.62803122261304234</c:v>
                </c:pt>
                <c:pt idx="4557">
                  <c:v>0.62803122261304234</c:v>
                </c:pt>
                <c:pt idx="4558">
                  <c:v>0.50250034052918335</c:v>
                </c:pt>
                <c:pt idx="4559">
                  <c:v>-1</c:v>
                </c:pt>
                <c:pt idx="4560">
                  <c:v>-2.2571706350752949</c:v>
                </c:pt>
                <c:pt idx="4561">
                  <c:v>14.135736002431859</c:v>
                </c:pt>
                <c:pt idx="4562">
                  <c:v>0.48542682717024188</c:v>
                </c:pt>
                <c:pt idx="4563">
                  <c:v>-1.5076088706424724</c:v>
                </c:pt>
                <c:pt idx="4564">
                  <c:v>-1.1744977312321365</c:v>
                </c:pt>
                <c:pt idx="4565">
                  <c:v>15.904391580710556</c:v>
                </c:pt>
                <c:pt idx="4566">
                  <c:v>-0.81628804682761202</c:v>
                </c:pt>
                <c:pt idx="4567">
                  <c:v>5.3457748368417306</c:v>
                </c:pt>
                <c:pt idx="4568">
                  <c:v>15.867865905728795</c:v>
                </c:pt>
                <c:pt idx="4569">
                  <c:v>-2.4574662425113503</c:v>
                </c:pt>
                <c:pt idx="4570">
                  <c:v>1.4111379157565549</c:v>
                </c:pt>
                <c:pt idx="4571">
                  <c:v>-11.307011018304401</c:v>
                </c:pt>
                <c:pt idx="4572">
                  <c:v>-9.5189809291704002</c:v>
                </c:pt>
                <c:pt idx="4573">
                  <c:v>10.381182412624446</c:v>
                </c:pt>
                <c:pt idx="4574">
                  <c:v>3.0274807364221066</c:v>
                </c:pt>
                <c:pt idx="4575">
                  <c:v>11.10372492250138</c:v>
                </c:pt>
                <c:pt idx="4576">
                  <c:v>-12.167627216919835</c:v>
                </c:pt>
                <c:pt idx="4577">
                  <c:v>-3.4457319471397629</c:v>
                </c:pt>
                <c:pt idx="4578">
                  <c:v>-3.4457319471397629</c:v>
                </c:pt>
                <c:pt idx="4579">
                  <c:v>0.7325196891350142</c:v>
                </c:pt>
                <c:pt idx="4580">
                  <c:v>-9.229619965185119</c:v>
                </c:pt>
                <c:pt idx="4581">
                  <c:v>-10.866506212226202</c:v>
                </c:pt>
                <c:pt idx="4582">
                  <c:v>-1.9741359396004934</c:v>
                </c:pt>
                <c:pt idx="4583">
                  <c:v>7.6486571760385464</c:v>
                </c:pt>
                <c:pt idx="4584">
                  <c:v>-7.0624959257337645</c:v>
                </c:pt>
                <c:pt idx="4585">
                  <c:v>0.50250034052918335</c:v>
                </c:pt>
                <c:pt idx="4586">
                  <c:v>0.62803122261304234</c:v>
                </c:pt>
                <c:pt idx="4587">
                  <c:v>0.99901690283017719</c:v>
                </c:pt>
                <c:pt idx="4588">
                  <c:v>-5.3457748368417297</c:v>
                </c:pt>
                <c:pt idx="4589">
                  <c:v>-1.9844811396871654E-2</c:v>
                </c:pt>
                <c:pt idx="4590">
                  <c:v>0.45747276559924044</c:v>
                </c:pt>
                <c:pt idx="4591">
                  <c:v>0.66082451523646513</c:v>
                </c:pt>
                <c:pt idx="4592">
                  <c:v>0.61487807862544341</c:v>
                </c:pt>
                <c:pt idx="4593">
                  <c:v>0.63130121538802597</c:v>
                </c:pt>
                <c:pt idx="4594">
                  <c:v>0.66082451523646513</c:v>
                </c:pt>
                <c:pt idx="4595">
                  <c:v>-5.9228321394775394</c:v>
                </c:pt>
                <c:pt idx="4596">
                  <c:v>-13.518366292763266</c:v>
                </c:pt>
                <c:pt idx="4597">
                  <c:v>-8.0624959257337636</c:v>
                </c:pt>
                <c:pt idx="4598">
                  <c:v>-0.21021770739034562</c:v>
                </c:pt>
                <c:pt idx="4599">
                  <c:v>-16.135715965232645</c:v>
                </c:pt>
                <c:pt idx="4600">
                  <c:v>6.6486571760385464</c:v>
                </c:pt>
                <c:pt idx="4601">
                  <c:v>7.6934869574993252</c:v>
                </c:pt>
                <c:pt idx="4602">
                  <c:v>-6.6486571760385464</c:v>
                </c:pt>
                <c:pt idx="4603">
                  <c:v>6.5494638194997705</c:v>
                </c:pt>
                <c:pt idx="4604">
                  <c:v>1.9976015039514834</c:v>
                </c:pt>
                <c:pt idx="4605">
                  <c:v>7.6934869574993252</c:v>
                </c:pt>
                <c:pt idx="4606">
                  <c:v>11.232820621053376</c:v>
                </c:pt>
                <c:pt idx="4607">
                  <c:v>5.7715497856287754E-2</c:v>
                </c:pt>
                <c:pt idx="4608">
                  <c:v>4.6227174227165744</c:v>
                </c:pt>
                <c:pt idx="4609">
                  <c:v>7.6486571760385464</c:v>
                </c:pt>
                <c:pt idx="4610">
                  <c:v>15.263477059480126</c:v>
                </c:pt>
                <c:pt idx="4611">
                  <c:v>-6.0732489820306386</c:v>
                </c:pt>
                <c:pt idx="4612">
                  <c:v>-6.0732489820306386</c:v>
                </c:pt>
                <c:pt idx="4613">
                  <c:v>7.0660891904577738</c:v>
                </c:pt>
                <c:pt idx="4614">
                  <c:v>-0.60000184417588132</c:v>
                </c:pt>
                <c:pt idx="4615">
                  <c:v>11.013322673425447</c:v>
                </c:pt>
                <c:pt idx="4616">
                  <c:v>-8.3837042924740537</c:v>
                </c:pt>
                <c:pt idx="4617">
                  <c:v>-12.566767596032916</c:v>
                </c:pt>
                <c:pt idx="4618">
                  <c:v>9.229619965185119</c:v>
                </c:pt>
                <c:pt idx="4619">
                  <c:v>12.673677138180956</c:v>
                </c:pt>
                <c:pt idx="4620">
                  <c:v>-2.0560759244060889</c:v>
                </c:pt>
                <c:pt idx="4621">
                  <c:v>-14.119589620741124</c:v>
                </c:pt>
                <c:pt idx="4622">
                  <c:v>9.5196362528432132</c:v>
                </c:pt>
                <c:pt idx="4623">
                  <c:v>-9.9535673550914736E-2</c:v>
                </c:pt>
                <c:pt idx="4624">
                  <c:v>9.6450579349844787</c:v>
                </c:pt>
                <c:pt idx="4625">
                  <c:v>0.48278210591467796</c:v>
                </c:pt>
                <c:pt idx="4626">
                  <c:v>0.28950661719498505</c:v>
                </c:pt>
                <c:pt idx="4627">
                  <c:v>-0.73600507812480787</c:v>
                </c:pt>
                <c:pt idx="4628">
                  <c:v>-0.12167855658825227</c:v>
                </c:pt>
                <c:pt idx="4629">
                  <c:v>9.8672787397096631</c:v>
                </c:pt>
                <c:pt idx="4630">
                  <c:v>-0.21047373135568262</c:v>
                </c:pt>
                <c:pt idx="4631">
                  <c:v>0.28044115758887878</c:v>
                </c:pt>
                <c:pt idx="4632">
                  <c:v>-0.7082338756228902</c:v>
                </c:pt>
                <c:pt idx="4633">
                  <c:v>-0.22239242133644821</c:v>
                </c:pt>
                <c:pt idx="4634">
                  <c:v>0.71988147279449333</c:v>
                </c:pt>
                <c:pt idx="4635">
                  <c:v>0.46022627304509917</c:v>
                </c:pt>
                <c:pt idx="4636">
                  <c:v>-0.6398244357556746</c:v>
                </c:pt>
                <c:pt idx="4637">
                  <c:v>0.76553474636297725</c:v>
                </c:pt>
                <c:pt idx="4638">
                  <c:v>-1.1699250014423124</c:v>
                </c:pt>
                <c:pt idx="4639">
                  <c:v>1.0630484513241041</c:v>
                </c:pt>
                <c:pt idx="4640">
                  <c:v>-1.3217313950382763</c:v>
                </c:pt>
                <c:pt idx="4641">
                  <c:v>0.15699648685820283</c:v>
                </c:pt>
                <c:pt idx="4642">
                  <c:v>0.18538604737487244</c:v>
                </c:pt>
                <c:pt idx="4643">
                  <c:v>-0.14684138832927099</c:v>
                </c:pt>
                <c:pt idx="4644">
                  <c:v>1.505594262025665</c:v>
                </c:pt>
                <c:pt idx="4645">
                  <c:v>0.43588428418444802</c:v>
                </c:pt>
                <c:pt idx="4646">
                  <c:v>0.1654002417515141</c:v>
                </c:pt>
                <c:pt idx="4647">
                  <c:v>6.4416728495770986E-2</c:v>
                </c:pt>
                <c:pt idx="4648">
                  <c:v>-11.10372492250138</c:v>
                </c:pt>
                <c:pt idx="4649">
                  <c:v>5.3315814532456721E-2</c:v>
                </c:pt>
                <c:pt idx="4650">
                  <c:v>0.8719923876239285</c:v>
                </c:pt>
                <c:pt idx="4651">
                  <c:v>9.2895211674751163E-2</c:v>
                </c:pt>
                <c:pt idx="4652">
                  <c:v>0.56842405031643861</c:v>
                </c:pt>
                <c:pt idx="4653">
                  <c:v>1.824126395210085</c:v>
                </c:pt>
                <c:pt idx="4654">
                  <c:v>0.26781154609566599</c:v>
                </c:pt>
                <c:pt idx="4655">
                  <c:v>-1.5235619560570128</c:v>
                </c:pt>
                <c:pt idx="4656">
                  <c:v>9.361305077149247E-2</c:v>
                </c:pt>
                <c:pt idx="4657">
                  <c:v>0.39102588940563709</c:v>
                </c:pt>
                <c:pt idx="4658">
                  <c:v>-0.51939914104218354</c:v>
                </c:pt>
                <c:pt idx="4659">
                  <c:v>2.9647307912561986E-2</c:v>
                </c:pt>
                <c:pt idx="4660">
                  <c:v>5.8893689053568621E-2</c:v>
                </c:pt>
                <c:pt idx="4661">
                  <c:v>3.3905892007742547E-3</c:v>
                </c:pt>
                <c:pt idx="4662">
                  <c:v>0.12873331412220274</c:v>
                </c:pt>
                <c:pt idx="4663">
                  <c:v>1.4604076216337427</c:v>
                </c:pt>
                <c:pt idx="4664">
                  <c:v>0.19657612953231093</c:v>
                </c:pt>
                <c:pt idx="4665">
                  <c:v>-0.21473884879301236</c:v>
                </c:pt>
                <c:pt idx="4666">
                  <c:v>-7.6462586799900292</c:v>
                </c:pt>
                <c:pt idx="4667">
                  <c:v>1.5013045716742468</c:v>
                </c:pt>
                <c:pt idx="4668">
                  <c:v>-0.86249647625006509</c:v>
                </c:pt>
                <c:pt idx="4669">
                  <c:v>-0.2947432655611319</c:v>
                </c:pt>
                <c:pt idx="4670">
                  <c:v>0.18813899919048488</c:v>
                </c:pt>
                <c:pt idx="4671">
                  <c:v>-8.2862853165216341E-2</c:v>
                </c:pt>
                <c:pt idx="4672">
                  <c:v>-16.095074171567084</c:v>
                </c:pt>
                <c:pt idx="4673">
                  <c:v>0.37851162325373017</c:v>
                </c:pt>
                <c:pt idx="4674">
                  <c:v>-1.761573769096398</c:v>
                </c:pt>
                <c:pt idx="4675">
                  <c:v>-1.1280076123760716</c:v>
                </c:pt>
                <c:pt idx="4676">
                  <c:v>-0.71620703399940866</c:v>
                </c:pt>
                <c:pt idx="4677">
                  <c:v>-1.9573556625915065</c:v>
                </c:pt>
                <c:pt idx="4678">
                  <c:v>0.48735170409473433</c:v>
                </c:pt>
                <c:pt idx="4679">
                  <c:v>0.34365286604207829</c:v>
                </c:pt>
                <c:pt idx="4680">
                  <c:v>-1.4633478494745855</c:v>
                </c:pt>
                <c:pt idx="4681">
                  <c:v>-1.6540041451508078</c:v>
                </c:pt>
                <c:pt idx="4682">
                  <c:v>-9.6438561897747253</c:v>
                </c:pt>
                <c:pt idx="4683">
                  <c:v>-5.5647846187835261</c:v>
                </c:pt>
                <c:pt idx="4684">
                  <c:v>0.32192809488736207</c:v>
                </c:pt>
                <c:pt idx="4685">
                  <c:v>0</c:v>
                </c:pt>
                <c:pt idx="4686">
                  <c:v>0</c:v>
                </c:pt>
                <c:pt idx="4687">
                  <c:v>-8.9858419370033413</c:v>
                </c:pt>
                <c:pt idx="4688">
                  <c:v>-1.8594016698271996</c:v>
                </c:pt>
                <c:pt idx="4689">
                  <c:v>-3.1627295000381084</c:v>
                </c:pt>
                <c:pt idx="4690">
                  <c:v>-0.53011402372553662</c:v>
                </c:pt>
                <c:pt idx="4691">
                  <c:v>-0.10069399961947256</c:v>
                </c:pt>
                <c:pt idx="4692">
                  <c:v>1.0182860518275065</c:v>
                </c:pt>
                <c:pt idx="4693">
                  <c:v>-0.33227003910882141</c:v>
                </c:pt>
                <c:pt idx="4694">
                  <c:v>5.7669350074087695E-2</c:v>
                </c:pt>
                <c:pt idx="4695">
                  <c:v>-5.3298226160049061E-2</c:v>
                </c:pt>
                <c:pt idx="4696">
                  <c:v>7.0660891904577721</c:v>
                </c:pt>
                <c:pt idx="4697">
                  <c:v>-1.6758709969193666</c:v>
                </c:pt>
                <c:pt idx="4698">
                  <c:v>-11.550907075927366</c:v>
                </c:pt>
                <c:pt idx="4699">
                  <c:v>4.7725895038969277</c:v>
                </c:pt>
                <c:pt idx="4700">
                  <c:v>-8.3837042924740537</c:v>
                </c:pt>
                <c:pt idx="4701">
                  <c:v>12.036288107616512</c:v>
                </c:pt>
                <c:pt idx="4702">
                  <c:v>0.19253058287937092</c:v>
                </c:pt>
                <c:pt idx="4703">
                  <c:v>-0.44387018148655644</c:v>
                </c:pt>
                <c:pt idx="4704">
                  <c:v>-0.99284020842713405</c:v>
                </c:pt>
                <c:pt idx="4705">
                  <c:v>0.94107866013252595</c:v>
                </c:pt>
                <c:pt idx="4706">
                  <c:v>-2.1699250014423126</c:v>
                </c:pt>
                <c:pt idx="4707">
                  <c:v>-0.99640075894593194</c:v>
                </c:pt>
                <c:pt idx="4708">
                  <c:v>-1.5037664178731753</c:v>
                </c:pt>
                <c:pt idx="4709">
                  <c:v>-9.2216371220973883E-2</c:v>
                </c:pt>
                <c:pt idx="4710">
                  <c:v>0.53987461119261826</c:v>
                </c:pt>
                <c:pt idx="4711">
                  <c:v>0.12814209554039679</c:v>
                </c:pt>
                <c:pt idx="4712">
                  <c:v>-11.673897930688602</c:v>
                </c:pt>
                <c:pt idx="4713">
                  <c:v>0.11752330348249279</c:v>
                </c:pt>
                <c:pt idx="4714">
                  <c:v>0.59432055541939033</c:v>
                </c:pt>
                <c:pt idx="4715">
                  <c:v>0.7997013495141686</c:v>
                </c:pt>
                <c:pt idx="4716">
                  <c:v>1.0480942882010449</c:v>
                </c:pt>
                <c:pt idx="4717">
                  <c:v>0.37644225396626591</c:v>
                </c:pt>
                <c:pt idx="4718">
                  <c:v>0.41983848554266495</c:v>
                </c:pt>
                <c:pt idx="4719">
                  <c:v>1.0984376276100651</c:v>
                </c:pt>
                <c:pt idx="4720">
                  <c:v>-7.0660891904577721</c:v>
                </c:pt>
                <c:pt idx="4721">
                  <c:v>-4.5079688471711821</c:v>
                </c:pt>
                <c:pt idx="4722">
                  <c:v>-3.8073549220576046</c:v>
                </c:pt>
                <c:pt idx="4723">
                  <c:v>-2.1378637922100143</c:v>
                </c:pt>
                <c:pt idx="4724">
                  <c:v>11.344295907915818</c:v>
                </c:pt>
                <c:pt idx="4725">
                  <c:v>-7.6486571760385464</c:v>
                </c:pt>
                <c:pt idx="4726">
                  <c:v>9.229619965185119</c:v>
                </c:pt>
                <c:pt idx="4727">
                  <c:v>3.1958617906259388</c:v>
                </c:pt>
                <c:pt idx="4728">
                  <c:v>-6.0732489820306386</c:v>
                </c:pt>
                <c:pt idx="4729">
                  <c:v>1.3856536924977492</c:v>
                </c:pt>
                <c:pt idx="4730">
                  <c:v>7.0660891904577738</c:v>
                </c:pt>
                <c:pt idx="4731">
                  <c:v>-12.268444530784098</c:v>
                </c:pt>
                <c:pt idx="4732">
                  <c:v>-8.8683081332894673</c:v>
                </c:pt>
                <c:pt idx="4733">
                  <c:v>4.547700274014808</c:v>
                </c:pt>
                <c:pt idx="4734">
                  <c:v>3.47219926130462</c:v>
                </c:pt>
                <c:pt idx="4735">
                  <c:v>-0.17154327984069492</c:v>
                </c:pt>
                <c:pt idx="4736">
                  <c:v>-12.731389749636921</c:v>
                </c:pt>
                <c:pt idx="4737">
                  <c:v>7.0660891904577721</c:v>
                </c:pt>
                <c:pt idx="4738">
                  <c:v>0.35614381022527536</c:v>
                </c:pt>
                <c:pt idx="4739">
                  <c:v>7.0624959257337645</c:v>
                </c:pt>
                <c:pt idx="4740">
                  <c:v>-0.84655493238104318</c:v>
                </c:pt>
                <c:pt idx="4741">
                  <c:v>-2.309014776084199</c:v>
                </c:pt>
                <c:pt idx="4742">
                  <c:v>1.1432570509802327</c:v>
                </c:pt>
                <c:pt idx="4743">
                  <c:v>8.5456080620842698</c:v>
                </c:pt>
                <c:pt idx="4744">
                  <c:v>-1.5216976072631396</c:v>
                </c:pt>
                <c:pt idx="4745">
                  <c:v>-11.89178370321831</c:v>
                </c:pt>
                <c:pt idx="4746">
                  <c:v>-7.0660891904577721</c:v>
                </c:pt>
                <c:pt idx="4747">
                  <c:v>4.2577041398016799</c:v>
                </c:pt>
                <c:pt idx="4748">
                  <c:v>-0.35049724708413327</c:v>
                </c:pt>
                <c:pt idx="4749">
                  <c:v>7.6486571760385464</c:v>
                </c:pt>
                <c:pt idx="4750">
                  <c:v>9.5196362528432132</c:v>
                </c:pt>
                <c:pt idx="4751">
                  <c:v>10.644156719937438</c:v>
                </c:pt>
                <c:pt idx="4752">
                  <c:v>11.813914767907184</c:v>
                </c:pt>
                <c:pt idx="4753">
                  <c:v>-0.37439551478149807</c:v>
                </c:pt>
                <c:pt idx="4754">
                  <c:v>0.82699630470975138</c:v>
                </c:pt>
                <c:pt idx="4755">
                  <c:v>-1.5730096979593908</c:v>
                </c:pt>
                <c:pt idx="4756">
                  <c:v>0.58256798558077316</c:v>
                </c:pt>
                <c:pt idx="4757">
                  <c:v>-10.866506212226202</c:v>
                </c:pt>
                <c:pt idx="4758">
                  <c:v>-8.3837042924740537</c:v>
                </c:pt>
                <c:pt idx="4759">
                  <c:v>13.135762718264584</c:v>
                </c:pt>
                <c:pt idx="4760">
                  <c:v>-8.0624959257337636</c:v>
                </c:pt>
                <c:pt idx="4761">
                  <c:v>6.7114195858537049E-2</c:v>
                </c:pt>
                <c:pt idx="4762">
                  <c:v>6.0732489820306386</c:v>
                </c:pt>
                <c:pt idx="4763">
                  <c:v>-0.38466385023532523</c:v>
                </c:pt>
                <c:pt idx="4764">
                  <c:v>2.1292830169449664</c:v>
                </c:pt>
                <c:pt idx="4765">
                  <c:v>0.74309169696304767</c:v>
                </c:pt>
                <c:pt idx="4766">
                  <c:v>-0.31349947281678142</c:v>
                </c:pt>
                <c:pt idx="4767">
                  <c:v>-0.61410884638067242</c:v>
                </c:pt>
                <c:pt idx="4768">
                  <c:v>0.47129048977993238</c:v>
                </c:pt>
                <c:pt idx="4769">
                  <c:v>-0.53433642765118805</c:v>
                </c:pt>
                <c:pt idx="4770">
                  <c:v>-7.3462161941020898E-2</c:v>
                </c:pt>
                <c:pt idx="4771">
                  <c:v>-1.2064508774674265</c:v>
                </c:pt>
                <c:pt idx="4772">
                  <c:v>-9.8667637673533513</c:v>
                </c:pt>
                <c:pt idx="4773">
                  <c:v>-0.50026533614587465</c:v>
                </c:pt>
                <c:pt idx="4774">
                  <c:v>-0.63387210120210269</c:v>
                </c:pt>
                <c:pt idx="4775">
                  <c:v>-0.19437804516685156</c:v>
                </c:pt>
                <c:pt idx="4776">
                  <c:v>1.1136295032318058</c:v>
                </c:pt>
                <c:pt idx="4777">
                  <c:v>7.4173556090694426E-2</c:v>
                </c:pt>
                <c:pt idx="4778">
                  <c:v>-0.54731262591897445</c:v>
                </c:pt>
                <c:pt idx="4779">
                  <c:v>5.5647846187835261</c:v>
                </c:pt>
                <c:pt idx="4780">
                  <c:v>0</c:v>
                </c:pt>
                <c:pt idx="4781">
                  <c:v>-0.43063435432986208</c:v>
                </c:pt>
                <c:pt idx="4782">
                  <c:v>-9.5196362528432132</c:v>
                </c:pt>
                <c:pt idx="4783">
                  <c:v>-9.75933340719466</c:v>
                </c:pt>
                <c:pt idx="4784">
                  <c:v>5.08746284125034</c:v>
                </c:pt>
                <c:pt idx="4785">
                  <c:v>-0.24616058726939766</c:v>
                </c:pt>
                <c:pt idx="4786">
                  <c:v>-0.73504711643550669</c:v>
                </c:pt>
                <c:pt idx="4787">
                  <c:v>-0.15910203214777599</c:v>
                </c:pt>
                <c:pt idx="4788">
                  <c:v>0.36528446408174414</c:v>
                </c:pt>
                <c:pt idx="4789">
                  <c:v>-5.08746284125034</c:v>
                </c:pt>
                <c:pt idx="4790">
                  <c:v>9.8662486111111729</c:v>
                </c:pt>
                <c:pt idx="4791">
                  <c:v>-11.451382851019591</c:v>
                </c:pt>
                <c:pt idx="4792">
                  <c:v>-2.5166518547732974</c:v>
                </c:pt>
                <c:pt idx="4793">
                  <c:v>-0.22235807676975095</c:v>
                </c:pt>
                <c:pt idx="4794">
                  <c:v>6.6283867754529519E-2</c:v>
                </c:pt>
                <c:pt idx="4795">
                  <c:v>-5.2288186904958813</c:v>
                </c:pt>
                <c:pt idx="4796">
                  <c:v>0</c:v>
                </c:pt>
                <c:pt idx="4797">
                  <c:v>-0.93424555451628577</c:v>
                </c:pt>
                <c:pt idx="4798">
                  <c:v>0.48062584090642041</c:v>
                </c:pt>
                <c:pt idx="4799">
                  <c:v>-0.9167365651187882</c:v>
                </c:pt>
                <c:pt idx="4800">
                  <c:v>0.16992500144231237</c:v>
                </c:pt>
                <c:pt idx="4801">
                  <c:v>15.403200694580862</c:v>
                </c:pt>
                <c:pt idx="4802">
                  <c:v>1.4466288500339193</c:v>
                </c:pt>
                <c:pt idx="4803">
                  <c:v>-0.16272950003810849</c:v>
                </c:pt>
                <c:pt idx="4804">
                  <c:v>-0.81655385890406873</c:v>
                </c:pt>
                <c:pt idx="4805">
                  <c:v>-0.76867445389354427</c:v>
                </c:pt>
                <c:pt idx="4806">
                  <c:v>-16.201007129948373</c:v>
                </c:pt>
                <c:pt idx="4807">
                  <c:v>2.163746426513188</c:v>
                </c:pt>
                <c:pt idx="4808">
                  <c:v>-6.4429434958487288</c:v>
                </c:pt>
                <c:pt idx="4809">
                  <c:v>0.14515730033246435</c:v>
                </c:pt>
                <c:pt idx="4810">
                  <c:v>-0.28950661719498461</c:v>
                </c:pt>
                <c:pt idx="4811">
                  <c:v>-1.5145731728297582</c:v>
                </c:pt>
                <c:pt idx="4812">
                  <c:v>-0.2691866328153889</c:v>
                </c:pt>
                <c:pt idx="4813">
                  <c:v>0.69522622022132452</c:v>
                </c:pt>
                <c:pt idx="4814">
                  <c:v>-1.4918530963296748</c:v>
                </c:pt>
                <c:pt idx="4815">
                  <c:v>-0.1426043954428004</c:v>
                </c:pt>
                <c:pt idx="4816">
                  <c:v>-0.66119808654824153</c:v>
                </c:pt>
                <c:pt idx="4817">
                  <c:v>-0.96347412397488619</c:v>
                </c:pt>
                <c:pt idx="4818">
                  <c:v>0.15391268345368128</c:v>
                </c:pt>
                <c:pt idx="4819">
                  <c:v>-0.66296501272242936</c:v>
                </c:pt>
                <c:pt idx="4820">
                  <c:v>-0.1426043954428004</c:v>
                </c:pt>
                <c:pt idx="4821">
                  <c:v>-0.10309349296410346</c:v>
                </c:pt>
                <c:pt idx="4822">
                  <c:v>-1.673771767679012</c:v>
                </c:pt>
                <c:pt idx="4823">
                  <c:v>1.3829419462974299</c:v>
                </c:pt>
                <c:pt idx="4824">
                  <c:v>-0.22870067380467121</c:v>
                </c:pt>
                <c:pt idx="4825">
                  <c:v>-8.353146825498083</c:v>
                </c:pt>
                <c:pt idx="4826">
                  <c:v>1.1802669456637715</c:v>
                </c:pt>
                <c:pt idx="4827">
                  <c:v>10.644457187509261</c:v>
                </c:pt>
                <c:pt idx="4828">
                  <c:v>-13.468369487109527</c:v>
                </c:pt>
                <c:pt idx="4829">
                  <c:v>9.8672787397096631</c:v>
                </c:pt>
                <c:pt idx="4830">
                  <c:v>-9.0606959316875546</c:v>
                </c:pt>
                <c:pt idx="4831">
                  <c:v>-6.7414669864011465</c:v>
                </c:pt>
                <c:pt idx="4832">
                  <c:v>10.146780789986687</c:v>
                </c:pt>
                <c:pt idx="4833">
                  <c:v>1.677767630603497</c:v>
                </c:pt>
                <c:pt idx="4834">
                  <c:v>0.58981190038255193</c:v>
                </c:pt>
                <c:pt idx="4835">
                  <c:v>1.2402036974529085</c:v>
                </c:pt>
                <c:pt idx="4836">
                  <c:v>-0.27049985608035937</c:v>
                </c:pt>
                <c:pt idx="4837">
                  <c:v>1.8378529314854519E-2</c:v>
                </c:pt>
                <c:pt idx="4838">
                  <c:v>-0.66420925173089218</c:v>
                </c:pt>
                <c:pt idx="4839">
                  <c:v>-0.19993757050875235</c:v>
                </c:pt>
                <c:pt idx="4840">
                  <c:v>1.9365324866931218E-2</c:v>
                </c:pt>
                <c:pt idx="4841">
                  <c:v>-15.053275413773154</c:v>
                </c:pt>
                <c:pt idx="4842">
                  <c:v>-7.3187037468738669E-2</c:v>
                </c:pt>
                <c:pt idx="4843">
                  <c:v>-4.8498517691189826E-2</c:v>
                </c:pt>
                <c:pt idx="4844">
                  <c:v>6.8783981971894448E-2</c:v>
                </c:pt>
                <c:pt idx="4845">
                  <c:v>-2.0651877877162406</c:v>
                </c:pt>
                <c:pt idx="4846">
                  <c:v>1.7805894589165654</c:v>
                </c:pt>
                <c:pt idx="4847">
                  <c:v>0.28077077013060259</c:v>
                </c:pt>
                <c:pt idx="4848">
                  <c:v>0.58256200925071366</c:v>
                </c:pt>
                <c:pt idx="4849">
                  <c:v>5.3192939165593464E-2</c:v>
                </c:pt>
                <c:pt idx="4850">
                  <c:v>2.0451887737662555</c:v>
                </c:pt>
                <c:pt idx="4851">
                  <c:v>-0.3732309410446879</c:v>
                </c:pt>
                <c:pt idx="4852">
                  <c:v>0.84760139574783799</c:v>
                </c:pt>
                <c:pt idx="4853">
                  <c:v>14.959760497034317</c:v>
                </c:pt>
                <c:pt idx="4854">
                  <c:v>0.14037265636455204</c:v>
                </c:pt>
                <c:pt idx="4855">
                  <c:v>11.416621621364193</c:v>
                </c:pt>
                <c:pt idx="4856">
                  <c:v>5.1068904330886953E-3</c:v>
                </c:pt>
                <c:pt idx="4857">
                  <c:v>-0.17447859998098558</c:v>
                </c:pt>
                <c:pt idx="4858">
                  <c:v>-0.16580889297008061</c:v>
                </c:pt>
                <c:pt idx="4859">
                  <c:v>-3.5820799921880351</c:v>
                </c:pt>
                <c:pt idx="4860">
                  <c:v>-0.14704909766526422</c:v>
                </c:pt>
                <c:pt idx="4861">
                  <c:v>0.82421678793712416</c:v>
                </c:pt>
                <c:pt idx="4862">
                  <c:v>-5.7459543773934607</c:v>
                </c:pt>
                <c:pt idx="4863">
                  <c:v>-0.44579975304953079</c:v>
                </c:pt>
                <c:pt idx="4864">
                  <c:v>-1.8047828139758977</c:v>
                </c:pt>
                <c:pt idx="4865">
                  <c:v>-0.53312356920153769</c:v>
                </c:pt>
                <c:pt idx="4866">
                  <c:v>9.1963972128035039</c:v>
                </c:pt>
                <c:pt idx="4867">
                  <c:v>-1.1698339296842262</c:v>
                </c:pt>
                <c:pt idx="4868">
                  <c:v>-3.3219280948873626</c:v>
                </c:pt>
                <c:pt idx="4869">
                  <c:v>10.75933340719466</c:v>
                </c:pt>
                <c:pt idx="4870">
                  <c:v>0.18787399491239812</c:v>
                </c:pt>
                <c:pt idx="4871">
                  <c:v>7.6041330720646894E-2</c:v>
                </c:pt>
                <c:pt idx="4872">
                  <c:v>-0.94892581540573073</c:v>
                </c:pt>
                <c:pt idx="4873">
                  <c:v>0.9976015039514835</c:v>
                </c:pt>
                <c:pt idx="4874">
                  <c:v>6.0660891904577721</c:v>
                </c:pt>
                <c:pt idx="4875">
                  <c:v>-6.0732489820306386</c:v>
                </c:pt>
                <c:pt idx="4876">
                  <c:v>11.146780789986687</c:v>
                </c:pt>
                <c:pt idx="4877">
                  <c:v>-0.15380533607903563</c:v>
                </c:pt>
                <c:pt idx="4878">
                  <c:v>-0.29029648583825146</c:v>
                </c:pt>
                <c:pt idx="4879">
                  <c:v>0.28090082662730748</c:v>
                </c:pt>
                <c:pt idx="4880">
                  <c:v>1.9167365651187886</c:v>
                </c:pt>
                <c:pt idx="4881">
                  <c:v>1.7151769054009198</c:v>
                </c:pt>
                <c:pt idx="4882">
                  <c:v>-12.977816540594029</c:v>
                </c:pt>
                <c:pt idx="4883">
                  <c:v>-8.3822637581148367</c:v>
                </c:pt>
                <c:pt idx="4884">
                  <c:v>10.582769240382088</c:v>
                </c:pt>
                <c:pt idx="4885">
                  <c:v>0.53811298683004971</c:v>
                </c:pt>
                <c:pt idx="4886">
                  <c:v>1.3386713587219383</c:v>
                </c:pt>
                <c:pt idx="4887">
                  <c:v>-10.518980929170402</c:v>
                </c:pt>
                <c:pt idx="4888">
                  <c:v>-0.99729916606133662</c:v>
                </c:pt>
                <c:pt idx="4889">
                  <c:v>0</c:v>
                </c:pt>
                <c:pt idx="4890">
                  <c:v>3.8073549220576046</c:v>
                </c:pt>
                <c:pt idx="4891">
                  <c:v>-0.32509537396604515</c:v>
                </c:pt>
                <c:pt idx="4892">
                  <c:v>-0.46823889441947353</c:v>
                </c:pt>
                <c:pt idx="4893">
                  <c:v>0.12373536842224454</c:v>
                </c:pt>
                <c:pt idx="4894">
                  <c:v>4.3692338096657197</c:v>
                </c:pt>
                <c:pt idx="4895">
                  <c:v>1.5235619560570131</c:v>
                </c:pt>
                <c:pt idx="4896">
                  <c:v>-10.146780789986686</c:v>
                </c:pt>
                <c:pt idx="4897">
                  <c:v>-0.31572294536065415</c:v>
                </c:pt>
                <c:pt idx="4898">
                  <c:v>7.0183830413536513E-2</c:v>
                </c:pt>
                <c:pt idx="4899">
                  <c:v>13.800394382888996</c:v>
                </c:pt>
                <c:pt idx="4900">
                  <c:v>-1.124219936931512</c:v>
                </c:pt>
                <c:pt idx="4901">
                  <c:v>-1.4013042134360812E-2</c:v>
                </c:pt>
                <c:pt idx="4902">
                  <c:v>-3.2421477692377507E-2</c:v>
                </c:pt>
                <c:pt idx="4903">
                  <c:v>0.17120681127430973</c:v>
                </c:pt>
                <c:pt idx="4904">
                  <c:v>-7.1701465354188754E-2</c:v>
                </c:pt>
                <c:pt idx="4905">
                  <c:v>-0.28203536776384952</c:v>
                </c:pt>
                <c:pt idx="4906">
                  <c:v>-3.2421477692377507E-2</c:v>
                </c:pt>
                <c:pt idx="4907">
                  <c:v>-8.0624959257337636</c:v>
                </c:pt>
                <c:pt idx="4908">
                  <c:v>-4.7725895038969277</c:v>
                </c:pt>
                <c:pt idx="4909">
                  <c:v>6.9092523272945586E-2</c:v>
                </c:pt>
                <c:pt idx="4910">
                  <c:v>-0.48980526768081628</c:v>
                </c:pt>
                <c:pt idx="4911">
                  <c:v>-4.7725895038969277</c:v>
                </c:pt>
                <c:pt idx="4912">
                  <c:v>-10.059795091795101</c:v>
                </c:pt>
                <c:pt idx="4913">
                  <c:v>15.024706827327938</c:v>
                </c:pt>
                <c:pt idx="4914">
                  <c:v>11.550907075927366</c:v>
                </c:pt>
                <c:pt idx="4915">
                  <c:v>-2.8744691179161412</c:v>
                </c:pt>
                <c:pt idx="4916">
                  <c:v>-4.7725895038969277</c:v>
                </c:pt>
                <c:pt idx="4917">
                  <c:v>-5.08746284125034</c:v>
                </c:pt>
                <c:pt idx="4918">
                  <c:v>-4.7725895038969277</c:v>
                </c:pt>
                <c:pt idx="4919">
                  <c:v>-4.7725895038969277</c:v>
                </c:pt>
                <c:pt idx="4920">
                  <c:v>-6.8880269156954146</c:v>
                </c:pt>
                <c:pt idx="4921">
                  <c:v>9.5196362528432132</c:v>
                </c:pt>
                <c:pt idx="4922">
                  <c:v>-18.408730544291771</c:v>
                </c:pt>
                <c:pt idx="4923">
                  <c:v>-18.408730544291771</c:v>
                </c:pt>
                <c:pt idx="4924">
                  <c:v>-18.408730544291771</c:v>
                </c:pt>
                <c:pt idx="4925">
                  <c:v>-1.1823915434142078E-4</c:v>
                </c:pt>
                <c:pt idx="4926">
                  <c:v>0.65132811955374581</c:v>
                </c:pt>
                <c:pt idx="4927">
                  <c:v>-0.16349873228287914</c:v>
                </c:pt>
                <c:pt idx="4928">
                  <c:v>-0.79354912253257348</c:v>
                </c:pt>
                <c:pt idx="4929">
                  <c:v>-7.0624959257337645</c:v>
                </c:pt>
                <c:pt idx="4930">
                  <c:v>2.1710004357380215</c:v>
                </c:pt>
                <c:pt idx="4931">
                  <c:v>-8.2893008348344968E-2</c:v>
                </c:pt>
                <c:pt idx="4932">
                  <c:v>0</c:v>
                </c:pt>
                <c:pt idx="4933">
                  <c:v>0.3946697015848819</c:v>
                </c:pt>
                <c:pt idx="4934">
                  <c:v>-0.49811924077339897</c:v>
                </c:pt>
                <c:pt idx="4935">
                  <c:v>-11.146568675740786</c:v>
                </c:pt>
                <c:pt idx="4936">
                  <c:v>-4.0806915995289135</c:v>
                </c:pt>
                <c:pt idx="4937">
                  <c:v>-0.17536708651056071</c:v>
                </c:pt>
                <c:pt idx="4938">
                  <c:v>-8.0287788957635942E-2</c:v>
                </c:pt>
                <c:pt idx="4939">
                  <c:v>-0.13078660753535418</c:v>
                </c:pt>
                <c:pt idx="4940">
                  <c:v>-0.13492958008610836</c:v>
                </c:pt>
                <c:pt idx="4941">
                  <c:v>-0.15978044403676894</c:v>
                </c:pt>
                <c:pt idx="4942">
                  <c:v>3.9192478021285013</c:v>
                </c:pt>
                <c:pt idx="4943">
                  <c:v>-0.26852286135109665</c:v>
                </c:pt>
                <c:pt idx="4944">
                  <c:v>10.147204924942228</c:v>
                </c:pt>
                <c:pt idx="4945">
                  <c:v>9.9662651028771325</c:v>
                </c:pt>
                <c:pt idx="4946">
                  <c:v>-8.0624959257337636</c:v>
                </c:pt>
                <c:pt idx="4947">
                  <c:v>9.6450579349844787</c:v>
                </c:pt>
                <c:pt idx="4948">
                  <c:v>9.0597950917951025</c:v>
                </c:pt>
                <c:pt idx="4949">
                  <c:v>12.036288107616512</c:v>
                </c:pt>
                <c:pt idx="4950">
                  <c:v>-12.518325307690866</c:v>
                </c:pt>
                <c:pt idx="4951">
                  <c:v>-0.9475325801058645</c:v>
                </c:pt>
                <c:pt idx="4952">
                  <c:v>-0.24549055966296757</c:v>
                </c:pt>
                <c:pt idx="4953">
                  <c:v>-0.24549055966296757</c:v>
                </c:pt>
                <c:pt idx="4954">
                  <c:v>-2.912028698685635</c:v>
                </c:pt>
                <c:pt idx="4955">
                  <c:v>-20</c:v>
                </c:pt>
                <c:pt idx="4956">
                  <c:v>-0.583762754256265</c:v>
                </c:pt>
                <c:pt idx="4957">
                  <c:v>-0.76738981351804947</c:v>
                </c:pt>
                <c:pt idx="4958">
                  <c:v>-0.76738981351804947</c:v>
                </c:pt>
                <c:pt idx="4959">
                  <c:v>-0.29956028185890782</c:v>
                </c:pt>
                <c:pt idx="4960">
                  <c:v>7.6462586799900292</c:v>
                </c:pt>
                <c:pt idx="4961">
                  <c:v>2.6044023815448436</c:v>
                </c:pt>
                <c:pt idx="4962">
                  <c:v>-0.73206679475336667</c:v>
                </c:pt>
                <c:pt idx="4963">
                  <c:v>0.20644717831576739</c:v>
                </c:pt>
                <c:pt idx="4964">
                  <c:v>-1.5204352584170302</c:v>
                </c:pt>
                <c:pt idx="4965">
                  <c:v>-0.15041684255309878</c:v>
                </c:pt>
                <c:pt idx="4966">
                  <c:v>-0.63911827076806182</c:v>
                </c:pt>
                <c:pt idx="4967">
                  <c:v>-0.13474941211323757</c:v>
                </c:pt>
                <c:pt idx="4968">
                  <c:v>2.5849625007211561</c:v>
                </c:pt>
                <c:pt idx="4969">
                  <c:v>-1.3064566861249223</c:v>
                </c:pt>
                <c:pt idx="4970">
                  <c:v>-5.0874628412503391</c:v>
                </c:pt>
                <c:pt idx="4971">
                  <c:v>-1.4594316186372975</c:v>
                </c:pt>
                <c:pt idx="4972">
                  <c:v>-0.99280449859579623</c:v>
                </c:pt>
                <c:pt idx="4973">
                  <c:v>-0.24207478719814765</c:v>
                </c:pt>
                <c:pt idx="4974">
                  <c:v>-0.78240856492737321</c:v>
                </c:pt>
                <c:pt idx="4975">
                  <c:v>-10.644457187509261</c:v>
                </c:pt>
                <c:pt idx="4976">
                  <c:v>-14.013089999440444</c:v>
                </c:pt>
                <c:pt idx="4977">
                  <c:v>-1.6828098241193006</c:v>
                </c:pt>
                <c:pt idx="4978">
                  <c:v>-0.30875270613962924</c:v>
                </c:pt>
                <c:pt idx="4979">
                  <c:v>7.6486571760385464</c:v>
                </c:pt>
                <c:pt idx="4980">
                  <c:v>-0.80221894283169415</c:v>
                </c:pt>
                <c:pt idx="4981">
                  <c:v>1.3297830076436061</c:v>
                </c:pt>
                <c:pt idx="4982">
                  <c:v>0.34298971041519194</c:v>
                </c:pt>
                <c:pt idx="4983">
                  <c:v>0.73501860495753835</c:v>
                </c:pt>
                <c:pt idx="4984">
                  <c:v>-0.12791747492073685</c:v>
                </c:pt>
                <c:pt idx="4985">
                  <c:v>-9.6450579349844787</c:v>
                </c:pt>
                <c:pt idx="4986">
                  <c:v>-1.0874628412503395</c:v>
                </c:pt>
                <c:pt idx="4987">
                  <c:v>-0.16642076109693427</c:v>
                </c:pt>
                <c:pt idx="4988">
                  <c:v>1.6623830493650474E-2</c:v>
                </c:pt>
                <c:pt idx="4989">
                  <c:v>-0.57915687903995039</c:v>
                </c:pt>
                <c:pt idx="4990">
                  <c:v>-0.38702312310924714</c:v>
                </c:pt>
                <c:pt idx="4991">
                  <c:v>2.0977165805108968</c:v>
                </c:pt>
                <c:pt idx="4992">
                  <c:v>-0.61370807245424208</c:v>
                </c:pt>
                <c:pt idx="4993">
                  <c:v>-4.7305714778356808E-2</c:v>
                </c:pt>
                <c:pt idx="4994">
                  <c:v>-7.9088929485196662</c:v>
                </c:pt>
                <c:pt idx="4995">
                  <c:v>0.47497246953307559</c:v>
                </c:pt>
                <c:pt idx="4996">
                  <c:v>-0.51171351869051751</c:v>
                </c:pt>
                <c:pt idx="4997">
                  <c:v>6.0732489820306386</c:v>
                </c:pt>
                <c:pt idx="4998">
                  <c:v>-0.34513548604868755</c:v>
                </c:pt>
                <c:pt idx="4999">
                  <c:v>0.3895668117627259</c:v>
                </c:pt>
                <c:pt idx="5000">
                  <c:v>-1.1898245588800171</c:v>
                </c:pt>
                <c:pt idx="5001">
                  <c:v>10.059795091795101</c:v>
                </c:pt>
                <c:pt idx="5002">
                  <c:v>-0.84695562535428703</c:v>
                </c:pt>
                <c:pt idx="5003">
                  <c:v>11.344295907915818</c:v>
                </c:pt>
                <c:pt idx="5004">
                  <c:v>1.3554806545983888</c:v>
                </c:pt>
                <c:pt idx="5005">
                  <c:v>-9.5183253076908674</c:v>
                </c:pt>
                <c:pt idx="5006">
                  <c:v>4.316076278897208E-2</c:v>
                </c:pt>
                <c:pt idx="5007">
                  <c:v>-0.85190136101086589</c:v>
                </c:pt>
                <c:pt idx="5008">
                  <c:v>0.2801079191927352</c:v>
                </c:pt>
                <c:pt idx="5009">
                  <c:v>0.9475325801058645</c:v>
                </c:pt>
                <c:pt idx="5010">
                  <c:v>-2.5090980962830824E-2</c:v>
                </c:pt>
                <c:pt idx="5011">
                  <c:v>1.2306643631546559</c:v>
                </c:pt>
                <c:pt idx="5012">
                  <c:v>-6.0732489820306386</c:v>
                </c:pt>
                <c:pt idx="5013">
                  <c:v>-0.15200194845761836</c:v>
                </c:pt>
                <c:pt idx="5014">
                  <c:v>9.2304207950923818</c:v>
                </c:pt>
                <c:pt idx="5015">
                  <c:v>-8.6462586799900301</c:v>
                </c:pt>
                <c:pt idx="5016">
                  <c:v>-0.61996895054906931</c:v>
                </c:pt>
                <c:pt idx="5017">
                  <c:v>-0.1154772174199359</c:v>
                </c:pt>
                <c:pt idx="5018">
                  <c:v>-3.8073549220576037</c:v>
                </c:pt>
                <c:pt idx="5019">
                  <c:v>1.9068905956085187</c:v>
                </c:pt>
                <c:pt idx="5020">
                  <c:v>-11.103506382011545</c:v>
                </c:pt>
                <c:pt idx="5021">
                  <c:v>-1.9937059013373286</c:v>
                </c:pt>
                <c:pt idx="5022">
                  <c:v>9.7610796626422039E-2</c:v>
                </c:pt>
                <c:pt idx="5023">
                  <c:v>-0.49302454427936382</c:v>
                </c:pt>
                <c:pt idx="5024">
                  <c:v>-13.853309555403674</c:v>
                </c:pt>
                <c:pt idx="5025">
                  <c:v>-0.53605290024020991</c:v>
                </c:pt>
                <c:pt idx="5026">
                  <c:v>7.0660891904577721</c:v>
                </c:pt>
                <c:pt idx="5027">
                  <c:v>0.2962168387845372</c:v>
                </c:pt>
                <c:pt idx="5028">
                  <c:v>-5.8893689053568739E-2</c:v>
                </c:pt>
                <c:pt idx="5029">
                  <c:v>-0.95895732252941068</c:v>
                </c:pt>
                <c:pt idx="5030">
                  <c:v>-8.8672787397096631</c:v>
                </c:pt>
                <c:pt idx="5031">
                  <c:v>-0.94301002141517054</c:v>
                </c:pt>
                <c:pt idx="5032">
                  <c:v>-11.518325307690867</c:v>
                </c:pt>
                <c:pt idx="5033">
                  <c:v>-0.35363695461470046</c:v>
                </c:pt>
                <c:pt idx="5034">
                  <c:v>0.24324830964474403</c:v>
                </c:pt>
                <c:pt idx="5035">
                  <c:v>0.22190797034435764</c:v>
                </c:pt>
                <c:pt idx="5036">
                  <c:v>-0.26046046216996721</c:v>
                </c:pt>
                <c:pt idx="5037">
                  <c:v>-0.41503749927884381</c:v>
                </c:pt>
                <c:pt idx="5038">
                  <c:v>0.84284786681435819</c:v>
                </c:pt>
                <c:pt idx="5039">
                  <c:v>-0.48542682717024171</c:v>
                </c:pt>
                <c:pt idx="5040">
                  <c:v>-1.5518293036658701</c:v>
                </c:pt>
                <c:pt idx="5041">
                  <c:v>11.613636010763889</c:v>
                </c:pt>
                <c:pt idx="5042">
                  <c:v>0.80735492205760395</c:v>
                </c:pt>
                <c:pt idx="5043">
                  <c:v>-0.13799100307232567</c:v>
                </c:pt>
                <c:pt idx="5044">
                  <c:v>-0.16940613970649526</c:v>
                </c:pt>
                <c:pt idx="5045">
                  <c:v>1.131531322783381E-2</c:v>
                </c:pt>
                <c:pt idx="5046">
                  <c:v>-7.6776889607223897E-2</c:v>
                </c:pt>
                <c:pt idx="5047">
                  <c:v>-17.97328255875609</c:v>
                </c:pt>
                <c:pt idx="5048">
                  <c:v>0.86914395190249827</c:v>
                </c:pt>
                <c:pt idx="5049">
                  <c:v>0.86914395190249827</c:v>
                </c:pt>
                <c:pt idx="5050">
                  <c:v>0.86914395190249827</c:v>
                </c:pt>
                <c:pt idx="5051">
                  <c:v>0.86914395190249827</c:v>
                </c:pt>
                <c:pt idx="5052">
                  <c:v>0.86914395190249827</c:v>
                </c:pt>
                <c:pt idx="5053">
                  <c:v>0.86914395190249827</c:v>
                </c:pt>
                <c:pt idx="5054">
                  <c:v>0.86914395190249827</c:v>
                </c:pt>
                <c:pt idx="5055">
                  <c:v>0.86914395190249827</c:v>
                </c:pt>
                <c:pt idx="5056">
                  <c:v>0.86914395190249827</c:v>
                </c:pt>
                <c:pt idx="5057">
                  <c:v>-1.425398368024185E-2</c:v>
                </c:pt>
                <c:pt idx="5058">
                  <c:v>0.86914395190249827</c:v>
                </c:pt>
                <c:pt idx="5059">
                  <c:v>0.86914395190249827</c:v>
                </c:pt>
                <c:pt idx="5060">
                  <c:v>0.86914395190249827</c:v>
                </c:pt>
                <c:pt idx="5061">
                  <c:v>-0.91330805756329825</c:v>
                </c:pt>
                <c:pt idx="5062">
                  <c:v>1.7143365378434339</c:v>
                </c:pt>
                <c:pt idx="5063">
                  <c:v>-0.19251948969066127</c:v>
                </c:pt>
                <c:pt idx="5064">
                  <c:v>-0.19251948969066127</c:v>
                </c:pt>
                <c:pt idx="5065">
                  <c:v>-0.18747976685979009</c:v>
                </c:pt>
                <c:pt idx="5066">
                  <c:v>-0.19251948969066127</c:v>
                </c:pt>
                <c:pt idx="5067">
                  <c:v>-0.19251948969066127</c:v>
                </c:pt>
                <c:pt idx="5068">
                  <c:v>-0.18747976685979009</c:v>
                </c:pt>
                <c:pt idx="5069">
                  <c:v>17.716216605176054</c:v>
                </c:pt>
                <c:pt idx="5070">
                  <c:v>-0.18747976685979009</c:v>
                </c:pt>
                <c:pt idx="5071">
                  <c:v>1.6901752659616061</c:v>
                </c:pt>
                <c:pt idx="5072">
                  <c:v>-0.18747976685979009</c:v>
                </c:pt>
                <c:pt idx="5073">
                  <c:v>1.7111172840542166</c:v>
                </c:pt>
                <c:pt idx="5074">
                  <c:v>17.520378252270515</c:v>
                </c:pt>
                <c:pt idx="5075">
                  <c:v>17.520378252270515</c:v>
                </c:pt>
                <c:pt idx="5076">
                  <c:v>18.077792786544624</c:v>
                </c:pt>
                <c:pt idx="5077">
                  <c:v>18.077792786544624</c:v>
                </c:pt>
                <c:pt idx="5078">
                  <c:v>18.077792786544624</c:v>
                </c:pt>
                <c:pt idx="5079">
                  <c:v>18.077792786544624</c:v>
                </c:pt>
                <c:pt idx="5080">
                  <c:v>18.077792786544624</c:v>
                </c:pt>
                <c:pt idx="5081">
                  <c:v>18.077792786544624</c:v>
                </c:pt>
                <c:pt idx="5082">
                  <c:v>18.077792786544624</c:v>
                </c:pt>
                <c:pt idx="5083">
                  <c:v>18.077792786544624</c:v>
                </c:pt>
                <c:pt idx="5084">
                  <c:v>18.077792786544624</c:v>
                </c:pt>
                <c:pt idx="5085">
                  <c:v>0.29043189624215143</c:v>
                </c:pt>
                <c:pt idx="5086">
                  <c:v>0.29043189624215143</c:v>
                </c:pt>
                <c:pt idx="5087">
                  <c:v>0.29043189624215143</c:v>
                </c:pt>
                <c:pt idx="5088">
                  <c:v>0.29043189624215143</c:v>
                </c:pt>
                <c:pt idx="5089">
                  <c:v>0.29043189624215143</c:v>
                </c:pt>
                <c:pt idx="5090">
                  <c:v>0.29043189624215143</c:v>
                </c:pt>
                <c:pt idx="5091">
                  <c:v>0.29043189624215143</c:v>
                </c:pt>
                <c:pt idx="5092">
                  <c:v>0.29043189624215143</c:v>
                </c:pt>
                <c:pt idx="5093">
                  <c:v>0.29043189624215143</c:v>
                </c:pt>
                <c:pt idx="5094">
                  <c:v>0.29043189624215143</c:v>
                </c:pt>
                <c:pt idx="5095">
                  <c:v>0.29043189624215143</c:v>
                </c:pt>
                <c:pt idx="5096">
                  <c:v>-1.4013042134360812E-2</c:v>
                </c:pt>
                <c:pt idx="5097">
                  <c:v>-1.4013042134360812E-2</c:v>
                </c:pt>
                <c:pt idx="5098">
                  <c:v>5.6066062420759274E-2</c:v>
                </c:pt>
                <c:pt idx="5099">
                  <c:v>-1.4013042134360812E-2</c:v>
                </c:pt>
                <c:pt idx="5100">
                  <c:v>1.6901752659616061</c:v>
                </c:pt>
                <c:pt idx="5101">
                  <c:v>18.077792786544624</c:v>
                </c:pt>
                <c:pt idx="5102">
                  <c:v>18.077792786544624</c:v>
                </c:pt>
                <c:pt idx="5103">
                  <c:v>18.077792786544624</c:v>
                </c:pt>
                <c:pt idx="5104">
                  <c:v>0.29043189624215143</c:v>
                </c:pt>
                <c:pt idx="5105">
                  <c:v>0.86914395190249827</c:v>
                </c:pt>
                <c:pt idx="5106">
                  <c:v>-7.0451837696251435E-2</c:v>
                </c:pt>
                <c:pt idx="5107">
                  <c:v>-7.1371694789968104E-2</c:v>
                </c:pt>
                <c:pt idx="5108">
                  <c:v>0.29043189624215143</c:v>
                </c:pt>
                <c:pt idx="5109">
                  <c:v>9.0597950917951025</c:v>
                </c:pt>
                <c:pt idx="5110">
                  <c:v>11.778761617397937</c:v>
                </c:pt>
                <c:pt idx="5111">
                  <c:v>12.582455645110581</c:v>
                </c:pt>
                <c:pt idx="5112">
                  <c:v>0.78315804082024842</c:v>
                </c:pt>
                <c:pt idx="5113">
                  <c:v>-3.997940477821706</c:v>
                </c:pt>
                <c:pt idx="5114">
                  <c:v>8.0624959257337636</c:v>
                </c:pt>
                <c:pt idx="5115">
                  <c:v>-0.12029423371771195</c:v>
                </c:pt>
                <c:pt idx="5116">
                  <c:v>8.3837042924740537</c:v>
                </c:pt>
                <c:pt idx="5117">
                  <c:v>-11.307011018304401</c:v>
                </c:pt>
                <c:pt idx="5118">
                  <c:v>-0.58496250072115608</c:v>
                </c:pt>
                <c:pt idx="5119">
                  <c:v>-0.67662993093873125</c:v>
                </c:pt>
                <c:pt idx="5120">
                  <c:v>1.3219280948873622</c:v>
                </c:pt>
                <c:pt idx="5121">
                  <c:v>-4.6257266595032762</c:v>
                </c:pt>
                <c:pt idx="5122">
                  <c:v>-6.0395931330946322</c:v>
                </c:pt>
                <c:pt idx="5123">
                  <c:v>-10.644457187509261</c:v>
                </c:pt>
                <c:pt idx="5124">
                  <c:v>-0.21572869105543688</c:v>
                </c:pt>
                <c:pt idx="5125">
                  <c:v>-0.24441872766644715</c:v>
                </c:pt>
                <c:pt idx="5126">
                  <c:v>-12.036402593593708</c:v>
                </c:pt>
                <c:pt idx="5127">
                  <c:v>-0.20098705773317715</c:v>
                </c:pt>
                <c:pt idx="5128">
                  <c:v>-14.081316989285773</c:v>
                </c:pt>
                <c:pt idx="5129">
                  <c:v>-0.59424031430916702</c:v>
                </c:pt>
                <c:pt idx="5130">
                  <c:v>0.10619940383192514</c:v>
                </c:pt>
                <c:pt idx="5131">
                  <c:v>7.0660891904577738</c:v>
                </c:pt>
                <c:pt idx="5132">
                  <c:v>1.2338304974307479</c:v>
                </c:pt>
                <c:pt idx="5133">
                  <c:v>-2.5535092107137485E-2</c:v>
                </c:pt>
                <c:pt idx="5134">
                  <c:v>-1.1429579538420431</c:v>
                </c:pt>
                <c:pt idx="5135">
                  <c:v>-14.42523776214956</c:v>
                </c:pt>
                <c:pt idx="5136">
                  <c:v>-10.644156719937438</c:v>
                </c:pt>
                <c:pt idx="5137">
                  <c:v>-9.2304207950923818</c:v>
                </c:pt>
                <c:pt idx="5138">
                  <c:v>-0.2448870591235342</c:v>
                </c:pt>
                <c:pt idx="5139">
                  <c:v>0.29104878200339024</c:v>
                </c:pt>
                <c:pt idx="5140">
                  <c:v>0.74846123300403566</c:v>
                </c:pt>
                <c:pt idx="5141">
                  <c:v>2.9747343394051932E-2</c:v>
                </c:pt>
                <c:pt idx="5142">
                  <c:v>-0.16664986940945165</c:v>
                </c:pt>
                <c:pt idx="5143">
                  <c:v>0.55708346814571963</c:v>
                </c:pt>
                <c:pt idx="5144">
                  <c:v>0.35837009085542243</c:v>
                </c:pt>
                <c:pt idx="5145">
                  <c:v>0.13316998108655762</c:v>
                </c:pt>
                <c:pt idx="5146">
                  <c:v>-1.8983103367572637E-2</c:v>
                </c:pt>
                <c:pt idx="5147">
                  <c:v>-0.23861093189457591</c:v>
                </c:pt>
                <c:pt idx="5148">
                  <c:v>-0.77184063544466597</c:v>
                </c:pt>
                <c:pt idx="5149">
                  <c:v>-0.37734297593110755</c:v>
                </c:pt>
                <c:pt idx="5150">
                  <c:v>0.47218140638245271</c:v>
                </c:pt>
                <c:pt idx="5151">
                  <c:v>-0.78814431809176921</c:v>
                </c:pt>
                <c:pt idx="5152">
                  <c:v>0.31238432221649176</c:v>
                </c:pt>
                <c:pt idx="5153">
                  <c:v>1</c:v>
                </c:pt>
                <c:pt idx="5154">
                  <c:v>4.0139390853214059E-2</c:v>
                </c:pt>
                <c:pt idx="5155">
                  <c:v>1.642554791311104E-2</c:v>
                </c:pt>
                <c:pt idx="5156">
                  <c:v>-7.4000581443776928E-2</c:v>
                </c:pt>
                <c:pt idx="5157">
                  <c:v>0.21324403912226234</c:v>
                </c:pt>
                <c:pt idx="5158">
                  <c:v>0.12373536842224485</c:v>
                </c:pt>
                <c:pt idx="5159">
                  <c:v>-0.52169760726313985</c:v>
                </c:pt>
                <c:pt idx="5160">
                  <c:v>-0.62638242810113676</c:v>
                </c:pt>
                <c:pt idx="5161">
                  <c:v>-8.6156643749714781E-2</c:v>
                </c:pt>
                <c:pt idx="5162">
                  <c:v>1.2056750263915141</c:v>
                </c:pt>
                <c:pt idx="5163">
                  <c:v>-0.16175106999661204</c:v>
                </c:pt>
                <c:pt idx="5164">
                  <c:v>-7.0660891904577721</c:v>
                </c:pt>
                <c:pt idx="5165">
                  <c:v>-3.257525062061696</c:v>
                </c:pt>
                <c:pt idx="5166">
                  <c:v>-10.814048332230835</c:v>
                </c:pt>
                <c:pt idx="5167">
                  <c:v>0.86102358685118918</c:v>
                </c:pt>
                <c:pt idx="5168">
                  <c:v>11.013322673425447</c:v>
                </c:pt>
                <c:pt idx="5169">
                  <c:v>7.6486571760385464</c:v>
                </c:pt>
                <c:pt idx="5170">
                  <c:v>12.248817059278503</c:v>
                </c:pt>
                <c:pt idx="5171">
                  <c:v>-10.306821202497154</c:v>
                </c:pt>
                <c:pt idx="5172">
                  <c:v>-10.703326841459814</c:v>
                </c:pt>
                <c:pt idx="5173">
                  <c:v>-8.0624959257337636</c:v>
                </c:pt>
                <c:pt idx="5174">
                  <c:v>-6.0732489820306386</c:v>
                </c:pt>
                <c:pt idx="5175">
                  <c:v>20</c:v>
                </c:pt>
                <c:pt idx="5176">
                  <c:v>-13.578529941896782</c:v>
                </c:pt>
                <c:pt idx="5177">
                  <c:v>-0.16349873228287951</c:v>
                </c:pt>
                <c:pt idx="5178">
                  <c:v>-3.1972389738279913E-2</c:v>
                </c:pt>
                <c:pt idx="5179">
                  <c:v>0.3703258504724507</c:v>
                </c:pt>
                <c:pt idx="5180">
                  <c:v>0.19885022746910405</c:v>
                </c:pt>
                <c:pt idx="5181">
                  <c:v>-12.229019050893521</c:v>
                </c:pt>
                <c:pt idx="5182">
                  <c:v>8.6462586799900301</c:v>
                </c:pt>
                <c:pt idx="5183">
                  <c:v>4.1000462581160621E-2</c:v>
                </c:pt>
                <c:pt idx="5184">
                  <c:v>-7.0660891904577721</c:v>
                </c:pt>
                <c:pt idx="5185">
                  <c:v>8.3837042924740537</c:v>
                </c:pt>
                <c:pt idx="5186">
                  <c:v>-1.8068400109674119</c:v>
                </c:pt>
                <c:pt idx="5187">
                  <c:v>4.7725895038969277</c:v>
                </c:pt>
                <c:pt idx="5188">
                  <c:v>-1.446256229889564</c:v>
                </c:pt>
                <c:pt idx="5189">
                  <c:v>0.32862274746137066</c:v>
                </c:pt>
                <c:pt idx="5190">
                  <c:v>-1.2946791709445984</c:v>
                </c:pt>
                <c:pt idx="5191">
                  <c:v>9.5196362528432132</c:v>
                </c:pt>
                <c:pt idx="5192">
                  <c:v>-1.8011895492518892</c:v>
                </c:pt>
                <c:pt idx="5193">
                  <c:v>10.814315423787811</c:v>
                </c:pt>
                <c:pt idx="5194">
                  <c:v>0.41353641180507167</c:v>
                </c:pt>
                <c:pt idx="5195">
                  <c:v>0.10459875356436894</c:v>
                </c:pt>
                <c:pt idx="5196">
                  <c:v>-0.6138537834061395</c:v>
                </c:pt>
                <c:pt idx="5197">
                  <c:v>-0.80375268537740885</c:v>
                </c:pt>
                <c:pt idx="5198">
                  <c:v>12.434106928609955</c:v>
                </c:pt>
                <c:pt idx="5199">
                  <c:v>-14.872690910126451</c:v>
                </c:pt>
                <c:pt idx="5200">
                  <c:v>7.6486571760385464</c:v>
                </c:pt>
                <c:pt idx="5201">
                  <c:v>-8.8683081332894673</c:v>
                </c:pt>
                <c:pt idx="5202">
                  <c:v>7.585375451925408E-2</c:v>
                </c:pt>
                <c:pt idx="5203">
                  <c:v>-8.119608284798091E-2</c:v>
                </c:pt>
                <c:pt idx="5204">
                  <c:v>-1.7311832415722002</c:v>
                </c:pt>
                <c:pt idx="5205">
                  <c:v>-8.3837042924740537</c:v>
                </c:pt>
                <c:pt idx="5206">
                  <c:v>-0.1773748831533615</c:v>
                </c:pt>
                <c:pt idx="5207">
                  <c:v>-0.4323154907106791</c:v>
                </c:pt>
                <c:pt idx="5208">
                  <c:v>0.22121423013916708</c:v>
                </c:pt>
                <c:pt idx="5209">
                  <c:v>12.125198191061759</c:v>
                </c:pt>
                <c:pt idx="5210">
                  <c:v>0.56142698626036691</c:v>
                </c:pt>
                <c:pt idx="5211">
                  <c:v>0.31293931166010791</c:v>
                </c:pt>
                <c:pt idx="5212">
                  <c:v>-0.35973012759974654</c:v>
                </c:pt>
                <c:pt idx="5213">
                  <c:v>-0.42294269736418966</c:v>
                </c:pt>
                <c:pt idx="5214">
                  <c:v>13.621174279305276</c:v>
                </c:pt>
                <c:pt idx="5215">
                  <c:v>-8.6462586799900301</c:v>
                </c:pt>
                <c:pt idx="5216">
                  <c:v>-3.7539716573435383E-2</c:v>
                </c:pt>
                <c:pt idx="5217">
                  <c:v>0</c:v>
                </c:pt>
                <c:pt idx="5218">
                  <c:v>-2.6941866819885408E-2</c:v>
                </c:pt>
                <c:pt idx="5219">
                  <c:v>0.22299038008040384</c:v>
                </c:pt>
                <c:pt idx="5220">
                  <c:v>-0.23349013021977841</c:v>
                </c:pt>
                <c:pt idx="5221">
                  <c:v>0.14734171607518687</c:v>
                </c:pt>
                <c:pt idx="5222">
                  <c:v>-0.51457317282975812</c:v>
                </c:pt>
                <c:pt idx="5223">
                  <c:v>-0.73071338485386705</c:v>
                </c:pt>
                <c:pt idx="5224">
                  <c:v>-0.73071338485386705</c:v>
                </c:pt>
                <c:pt idx="5225">
                  <c:v>0.28379296600059134</c:v>
                </c:pt>
                <c:pt idx="5226">
                  <c:v>-4.9824636519308477E-2</c:v>
                </c:pt>
                <c:pt idx="5227">
                  <c:v>-0.14867145905061388</c:v>
                </c:pt>
                <c:pt idx="5228">
                  <c:v>-4.5654944457923039E-3</c:v>
                </c:pt>
                <c:pt idx="5229">
                  <c:v>-0.16639607487262137</c:v>
                </c:pt>
                <c:pt idx="5230">
                  <c:v>0.20890919197282579</c:v>
                </c:pt>
                <c:pt idx="5231">
                  <c:v>-1.0174345933360207</c:v>
                </c:pt>
                <c:pt idx="5232">
                  <c:v>-0.2795225286223626</c:v>
                </c:pt>
                <c:pt idx="5233">
                  <c:v>-12.10339709935112</c:v>
                </c:pt>
                <c:pt idx="5234">
                  <c:v>0.10164026187583755</c:v>
                </c:pt>
                <c:pt idx="5235">
                  <c:v>-3.6423408249873709E-2</c:v>
                </c:pt>
                <c:pt idx="5236">
                  <c:v>6.228427825434274E-2</c:v>
                </c:pt>
                <c:pt idx="5237">
                  <c:v>-0.38378656529440419</c:v>
                </c:pt>
                <c:pt idx="5238">
                  <c:v>0.20244825297275437</c:v>
                </c:pt>
                <c:pt idx="5239">
                  <c:v>-0.41383874969521833</c:v>
                </c:pt>
                <c:pt idx="5240">
                  <c:v>1.7004397181410922</c:v>
                </c:pt>
                <c:pt idx="5241">
                  <c:v>-2.4811266897366164</c:v>
                </c:pt>
                <c:pt idx="5242">
                  <c:v>13.156978424156978</c:v>
                </c:pt>
                <c:pt idx="5243">
                  <c:v>11.613636010763889</c:v>
                </c:pt>
                <c:pt idx="5244">
                  <c:v>-7.1272382160695322</c:v>
                </c:pt>
                <c:pt idx="5245">
                  <c:v>-1.2210200597196326</c:v>
                </c:pt>
                <c:pt idx="5246">
                  <c:v>9.5189809291704002</c:v>
                </c:pt>
                <c:pt idx="5247">
                  <c:v>-0.11703942119021916</c:v>
                </c:pt>
                <c:pt idx="5248">
                  <c:v>-0.68860257260480706</c:v>
                </c:pt>
                <c:pt idx="5249">
                  <c:v>10.059344460824425</c:v>
                </c:pt>
                <c:pt idx="5250">
                  <c:v>7.5288127304237201E-2</c:v>
                </c:pt>
                <c:pt idx="5251">
                  <c:v>-2.8028973937268153</c:v>
                </c:pt>
                <c:pt idx="5252">
                  <c:v>4.6465182203806412</c:v>
                </c:pt>
                <c:pt idx="5253">
                  <c:v>5.0098611590365286E-2</c:v>
                </c:pt>
                <c:pt idx="5254">
                  <c:v>0.18708555260049523</c:v>
                </c:pt>
                <c:pt idx="5255">
                  <c:v>-11.059119092544519</c:v>
                </c:pt>
                <c:pt idx="5256">
                  <c:v>-0.32188301700640781</c:v>
                </c:pt>
                <c:pt idx="5257">
                  <c:v>-10.966024713800364</c:v>
                </c:pt>
                <c:pt idx="5258">
                  <c:v>0.37614848588524891</c:v>
                </c:pt>
                <c:pt idx="5259">
                  <c:v>0.16438681790088228</c:v>
                </c:pt>
                <c:pt idx="5260">
                  <c:v>0.58463465273863213</c:v>
                </c:pt>
                <c:pt idx="5261">
                  <c:v>-1.0184456673208182</c:v>
                </c:pt>
                <c:pt idx="5262">
                  <c:v>0.12285674778553367</c:v>
                </c:pt>
                <c:pt idx="5263">
                  <c:v>-0.16646114613874119</c:v>
                </c:pt>
                <c:pt idx="5264">
                  <c:v>1.0395283641866375</c:v>
                </c:pt>
                <c:pt idx="5265">
                  <c:v>-0.97476270850097757</c:v>
                </c:pt>
                <c:pt idx="5266">
                  <c:v>0.92527825131256924</c:v>
                </c:pt>
                <c:pt idx="5267">
                  <c:v>-11.518489240994933</c:v>
                </c:pt>
                <c:pt idx="5268">
                  <c:v>12.434106928609955</c:v>
                </c:pt>
                <c:pt idx="5269">
                  <c:v>-4.8436257021505025</c:v>
                </c:pt>
                <c:pt idx="5270">
                  <c:v>-9.2304207950923818</c:v>
                </c:pt>
                <c:pt idx="5271">
                  <c:v>0.26255358761874875</c:v>
                </c:pt>
                <c:pt idx="5272">
                  <c:v>11.344665782303407</c:v>
                </c:pt>
                <c:pt idx="5273">
                  <c:v>-0.60373970775178443</c:v>
                </c:pt>
                <c:pt idx="5274">
                  <c:v>-0.10741294242097965</c:v>
                </c:pt>
                <c:pt idx="5275">
                  <c:v>-4.3457955683776299E-2</c:v>
                </c:pt>
                <c:pt idx="5276">
                  <c:v>-3.7713003292441441E-2</c:v>
                </c:pt>
                <c:pt idx="5277">
                  <c:v>-0.1126767732389808</c:v>
                </c:pt>
                <c:pt idx="5278">
                  <c:v>3.2389828885415556E-2</c:v>
                </c:pt>
                <c:pt idx="5279">
                  <c:v>1.2016338611696504</c:v>
                </c:pt>
                <c:pt idx="5280">
                  <c:v>2.8051241710295614</c:v>
                </c:pt>
                <c:pt idx="5281">
                  <c:v>0.88752527074158749</c:v>
                </c:pt>
                <c:pt idx="5282">
                  <c:v>15.106017601167594</c:v>
                </c:pt>
                <c:pt idx="5283">
                  <c:v>-1.6480051798104929</c:v>
                </c:pt>
                <c:pt idx="5284">
                  <c:v>-8.6462586799900301</c:v>
                </c:pt>
                <c:pt idx="5285">
                  <c:v>-9.2304207950923818</c:v>
                </c:pt>
                <c:pt idx="5286">
                  <c:v>8.3837042924740537</c:v>
                </c:pt>
                <c:pt idx="5287">
                  <c:v>-10.518980929170402</c:v>
                </c:pt>
                <c:pt idx="5288">
                  <c:v>8.8683081332894673</c:v>
                </c:pt>
                <c:pt idx="5289">
                  <c:v>-9.2304207950923818</c:v>
                </c:pt>
                <c:pt idx="5290">
                  <c:v>5.1370363673550603</c:v>
                </c:pt>
                <c:pt idx="5291">
                  <c:v>-12.416621621364193</c:v>
                </c:pt>
                <c:pt idx="5292">
                  <c:v>0.54024053338017886</c:v>
                </c:pt>
                <c:pt idx="5293">
                  <c:v>3.8736691760931024</c:v>
                </c:pt>
                <c:pt idx="5294">
                  <c:v>-11.059119092544519</c:v>
                </c:pt>
                <c:pt idx="5295">
                  <c:v>5.7548875021634682</c:v>
                </c:pt>
                <c:pt idx="5296">
                  <c:v>6.0732489820306386</c:v>
                </c:pt>
                <c:pt idx="5297">
                  <c:v>10.583082767502933</c:v>
                </c:pt>
                <c:pt idx="5298">
                  <c:v>10.229219383469125</c:v>
                </c:pt>
                <c:pt idx="5299">
                  <c:v>1.9874469496569156</c:v>
                </c:pt>
                <c:pt idx="5300">
                  <c:v>-4.1226192866639559</c:v>
                </c:pt>
                <c:pt idx="5301">
                  <c:v>9.6438561897747253</c:v>
                </c:pt>
                <c:pt idx="5302">
                  <c:v>0</c:v>
                </c:pt>
                <c:pt idx="5303">
                  <c:v>7.5254447656559202</c:v>
                </c:pt>
                <c:pt idx="5304">
                  <c:v>11.059119092544519</c:v>
                </c:pt>
                <c:pt idx="5305">
                  <c:v>11.137845030448391</c:v>
                </c:pt>
                <c:pt idx="5306">
                  <c:v>1.047626082301105</c:v>
                </c:pt>
                <c:pt idx="5307">
                  <c:v>-1.6214883767462704</c:v>
                </c:pt>
                <c:pt idx="5308">
                  <c:v>-5.08746284125034</c:v>
                </c:pt>
                <c:pt idx="5309">
                  <c:v>-0.72436555738657271</c:v>
                </c:pt>
                <c:pt idx="5310">
                  <c:v>-10.583082767502933</c:v>
                </c:pt>
                <c:pt idx="5311">
                  <c:v>-1.1504009888485487</c:v>
                </c:pt>
                <c:pt idx="5312">
                  <c:v>-0.16892403349756607</c:v>
                </c:pt>
                <c:pt idx="5313">
                  <c:v>-2.6477749931261769</c:v>
                </c:pt>
                <c:pt idx="5314">
                  <c:v>-10.146780789986687</c:v>
                </c:pt>
                <c:pt idx="5315">
                  <c:v>2.9557297330724843</c:v>
                </c:pt>
                <c:pt idx="5316">
                  <c:v>0</c:v>
                </c:pt>
                <c:pt idx="5317">
                  <c:v>-5.8893689053568399E-2</c:v>
                </c:pt>
                <c:pt idx="5318">
                  <c:v>11.759472121202835</c:v>
                </c:pt>
                <c:pt idx="5319">
                  <c:v>5.2928185062576416</c:v>
                </c:pt>
                <c:pt idx="5320">
                  <c:v>-1.5245266468591823</c:v>
                </c:pt>
                <c:pt idx="5321">
                  <c:v>7.3837042924740528</c:v>
                </c:pt>
                <c:pt idx="5322">
                  <c:v>0.19877986411449747</c:v>
                </c:pt>
                <c:pt idx="5323">
                  <c:v>-1.1681227588083267</c:v>
                </c:pt>
                <c:pt idx="5324">
                  <c:v>-8.0624959257337636</c:v>
                </c:pt>
                <c:pt idx="5325">
                  <c:v>10.307200809140809</c:v>
                </c:pt>
                <c:pt idx="5326">
                  <c:v>1.0324178349324329</c:v>
                </c:pt>
                <c:pt idx="5327">
                  <c:v>-0.80735492205760395</c:v>
                </c:pt>
                <c:pt idx="5328">
                  <c:v>-9.9966908060443588E-2</c:v>
                </c:pt>
                <c:pt idx="5329">
                  <c:v>-3.4390894391201114</c:v>
                </c:pt>
                <c:pt idx="5330">
                  <c:v>2.02106161552783</c:v>
                </c:pt>
                <c:pt idx="5331">
                  <c:v>11.613636010763893</c:v>
                </c:pt>
                <c:pt idx="5332">
                  <c:v>-1.3291226762057367</c:v>
                </c:pt>
                <c:pt idx="5333">
                  <c:v>-9.3822637581148367</c:v>
                </c:pt>
                <c:pt idx="5334">
                  <c:v>-9.7604427459966399</c:v>
                </c:pt>
                <c:pt idx="5335">
                  <c:v>-13.702822011777029</c:v>
                </c:pt>
                <c:pt idx="5336">
                  <c:v>-0.12769889485961775</c:v>
                </c:pt>
                <c:pt idx="5337">
                  <c:v>-6.8286654283030161</c:v>
                </c:pt>
                <c:pt idx="5338">
                  <c:v>-7.0588936890535692</c:v>
                </c:pt>
                <c:pt idx="5339">
                  <c:v>-9.5189809291704002</c:v>
                </c:pt>
                <c:pt idx="5340">
                  <c:v>9.5189809291704002</c:v>
                </c:pt>
                <c:pt idx="5341">
                  <c:v>9.8672787397096631</c:v>
                </c:pt>
                <c:pt idx="5342">
                  <c:v>11.10372492250138</c:v>
                </c:pt>
                <c:pt idx="5343">
                  <c:v>1.349942471056959</c:v>
                </c:pt>
                <c:pt idx="5344">
                  <c:v>6.9108925261660152</c:v>
                </c:pt>
                <c:pt idx="5345">
                  <c:v>1.4921736596108264</c:v>
                </c:pt>
                <c:pt idx="5346">
                  <c:v>-0.9510190968935075</c:v>
                </c:pt>
                <c:pt idx="5347">
                  <c:v>-10.059795091795101</c:v>
                </c:pt>
                <c:pt idx="5348">
                  <c:v>9.8672787397096631</c:v>
                </c:pt>
                <c:pt idx="5349">
                  <c:v>-9.9662651028771325</c:v>
                </c:pt>
                <c:pt idx="5350">
                  <c:v>-0.73612447763996791</c:v>
                </c:pt>
                <c:pt idx="5351">
                  <c:v>11.866506212226202</c:v>
                </c:pt>
                <c:pt idx="5352">
                  <c:v>-3.3875978733945797</c:v>
                </c:pt>
                <c:pt idx="5353">
                  <c:v>5.5647846187835261</c:v>
                </c:pt>
                <c:pt idx="5354">
                  <c:v>-9.5196362528432132</c:v>
                </c:pt>
                <c:pt idx="5355">
                  <c:v>-0.12691211248221962</c:v>
                </c:pt>
                <c:pt idx="5356">
                  <c:v>-0.34994247105695897</c:v>
                </c:pt>
                <c:pt idx="5357">
                  <c:v>-1.8602201621778616</c:v>
                </c:pt>
                <c:pt idx="5358">
                  <c:v>-0.5374241119577956</c:v>
                </c:pt>
                <c:pt idx="5359">
                  <c:v>-5.950101174866184E-2</c:v>
                </c:pt>
                <c:pt idx="5360">
                  <c:v>3.4004487601133282E-2</c:v>
                </c:pt>
                <c:pt idx="5361">
                  <c:v>-11.268736919579066</c:v>
                </c:pt>
                <c:pt idx="5362">
                  <c:v>0.25905455492124857</c:v>
                </c:pt>
                <c:pt idx="5363">
                  <c:v>10.582769240382088</c:v>
                </c:pt>
                <c:pt idx="5364">
                  <c:v>-0.53274591887701173</c:v>
                </c:pt>
                <c:pt idx="5365">
                  <c:v>0.5994620704162712</c:v>
                </c:pt>
                <c:pt idx="5366">
                  <c:v>1.6960828656108318</c:v>
                </c:pt>
                <c:pt idx="5367">
                  <c:v>-0.20481979188849814</c:v>
                </c:pt>
                <c:pt idx="5368">
                  <c:v>-10.307580315927396</c:v>
                </c:pt>
                <c:pt idx="5369">
                  <c:v>-1.4134353946823426</c:v>
                </c:pt>
                <c:pt idx="5370">
                  <c:v>-4.5477630517823768E-2</c:v>
                </c:pt>
                <c:pt idx="5371">
                  <c:v>-9.75933340719466</c:v>
                </c:pt>
                <c:pt idx="5372">
                  <c:v>-2.429426480799644</c:v>
                </c:pt>
                <c:pt idx="5373">
                  <c:v>-12.208742403223331</c:v>
                </c:pt>
                <c:pt idx="5374">
                  <c:v>7.0660891904577738</c:v>
                </c:pt>
                <c:pt idx="5375">
                  <c:v>-8.0624959257337636</c:v>
                </c:pt>
                <c:pt idx="5376">
                  <c:v>13.047578375825733</c:v>
                </c:pt>
                <c:pt idx="5377">
                  <c:v>-9.5189809291704002</c:v>
                </c:pt>
                <c:pt idx="5378">
                  <c:v>-7.0660891904577721</c:v>
                </c:pt>
                <c:pt idx="5379">
                  <c:v>-11.013555309891467</c:v>
                </c:pt>
                <c:pt idx="5380">
                  <c:v>-0.43868876734348944</c:v>
                </c:pt>
                <c:pt idx="5381">
                  <c:v>-0.51150033878013523</c:v>
                </c:pt>
                <c:pt idx="5382">
                  <c:v>-1.7369655941662061</c:v>
                </c:pt>
                <c:pt idx="5383">
                  <c:v>-1.3437324652057108</c:v>
                </c:pt>
                <c:pt idx="5384">
                  <c:v>3.3083390301394076</c:v>
                </c:pt>
                <c:pt idx="5385">
                  <c:v>-0.89012238222762663</c:v>
                </c:pt>
                <c:pt idx="5386">
                  <c:v>-3.1053180261449205</c:v>
                </c:pt>
                <c:pt idx="5387">
                  <c:v>0.48678210678225259</c:v>
                </c:pt>
                <c:pt idx="5388">
                  <c:v>-1.7487426728840957E-2</c:v>
                </c:pt>
                <c:pt idx="5389">
                  <c:v>-1.1199806384462043</c:v>
                </c:pt>
                <c:pt idx="5390">
                  <c:v>-1.282226540617428</c:v>
                </c:pt>
                <c:pt idx="5391">
                  <c:v>0.22695980782120093</c:v>
                </c:pt>
                <c:pt idx="5392">
                  <c:v>0.48080526942986418</c:v>
                </c:pt>
                <c:pt idx="5393">
                  <c:v>0</c:v>
                </c:pt>
                <c:pt idx="5394">
                  <c:v>-6.5494638194997705</c:v>
                </c:pt>
                <c:pt idx="5395">
                  <c:v>2.1499349044036009</c:v>
                </c:pt>
                <c:pt idx="5396">
                  <c:v>-2.2317302859157842</c:v>
                </c:pt>
                <c:pt idx="5397">
                  <c:v>6.0732489820306386</c:v>
                </c:pt>
                <c:pt idx="5398">
                  <c:v>-3.7842713089445632</c:v>
                </c:pt>
                <c:pt idx="5399">
                  <c:v>0.8571652218285456</c:v>
                </c:pt>
                <c:pt idx="5400">
                  <c:v>8.0624959257337636</c:v>
                </c:pt>
                <c:pt idx="5401">
                  <c:v>-0.48542682717024194</c:v>
                </c:pt>
                <c:pt idx="5402">
                  <c:v>-3.8073549220576046</c:v>
                </c:pt>
                <c:pt idx="5403">
                  <c:v>10.866506212226202</c:v>
                </c:pt>
                <c:pt idx="5404">
                  <c:v>10.059344460824425</c:v>
                </c:pt>
                <c:pt idx="5405">
                  <c:v>-0.99284020842713405</c:v>
                </c:pt>
                <c:pt idx="5406">
                  <c:v>0.40354186044101448</c:v>
                </c:pt>
                <c:pt idx="5407">
                  <c:v>-0.23446525363702297</c:v>
                </c:pt>
                <c:pt idx="5408">
                  <c:v>0.11247472925841236</c:v>
                </c:pt>
                <c:pt idx="5409">
                  <c:v>0.58436200329692389</c:v>
                </c:pt>
                <c:pt idx="5410">
                  <c:v>0.79002683791762007</c:v>
                </c:pt>
                <c:pt idx="5411">
                  <c:v>11.703038388986416</c:v>
                </c:pt>
                <c:pt idx="5412">
                  <c:v>-7.6486571760385464</c:v>
                </c:pt>
                <c:pt idx="5413">
                  <c:v>-6.9540933253077294E-2</c:v>
                </c:pt>
                <c:pt idx="5414">
                  <c:v>-10.381182412624446</c:v>
                </c:pt>
                <c:pt idx="5415">
                  <c:v>9.0183708586096964E-2</c:v>
                </c:pt>
                <c:pt idx="5416">
                  <c:v>6.4116084708698659E-2</c:v>
                </c:pt>
                <c:pt idx="5417">
                  <c:v>7.7981425671685423E-2</c:v>
                </c:pt>
                <c:pt idx="5418">
                  <c:v>12.43402002712266</c:v>
                </c:pt>
                <c:pt idx="5419">
                  <c:v>-13.11423036019097</c:v>
                </c:pt>
                <c:pt idx="5420">
                  <c:v>0.58496250072115641</c:v>
                </c:pt>
                <c:pt idx="5421">
                  <c:v>-0.79090440127701001</c:v>
                </c:pt>
                <c:pt idx="5422">
                  <c:v>7.0660891904577738</c:v>
                </c:pt>
                <c:pt idx="5423">
                  <c:v>-0.29116584111667526</c:v>
                </c:pt>
                <c:pt idx="5424">
                  <c:v>-0.17687776208407952</c:v>
                </c:pt>
                <c:pt idx="5425">
                  <c:v>0.17168545930674978</c:v>
                </c:pt>
                <c:pt idx="5426">
                  <c:v>-8.4108046501566456</c:v>
                </c:pt>
                <c:pt idx="5427">
                  <c:v>-8.0624959257337636</c:v>
                </c:pt>
                <c:pt idx="5428">
                  <c:v>1.4138357540690905</c:v>
                </c:pt>
                <c:pt idx="5429">
                  <c:v>-9.5196362528432132</c:v>
                </c:pt>
                <c:pt idx="5430">
                  <c:v>2.1154772174199361</c:v>
                </c:pt>
                <c:pt idx="5431">
                  <c:v>0.18057224564182056</c:v>
                </c:pt>
                <c:pt idx="5432">
                  <c:v>-8.0624959257337636</c:v>
                </c:pt>
                <c:pt idx="5433">
                  <c:v>-8.3837042924740537</c:v>
                </c:pt>
                <c:pt idx="5434">
                  <c:v>0.64533511870063798</c:v>
                </c:pt>
                <c:pt idx="5435">
                  <c:v>3.551293538738816</c:v>
                </c:pt>
                <c:pt idx="5436">
                  <c:v>0.10768786931437331</c:v>
                </c:pt>
                <c:pt idx="5437">
                  <c:v>2.6311418432568274</c:v>
                </c:pt>
                <c:pt idx="5438">
                  <c:v>-1.8771432522144664</c:v>
                </c:pt>
                <c:pt idx="5439">
                  <c:v>2.986545788050325</c:v>
                </c:pt>
                <c:pt idx="5440">
                  <c:v>11.840515686924171</c:v>
                </c:pt>
                <c:pt idx="5441">
                  <c:v>-12.013206341123576</c:v>
                </c:pt>
                <c:pt idx="5442">
                  <c:v>-1.4325857004896909</c:v>
                </c:pt>
                <c:pt idx="5443">
                  <c:v>0.23446525363702297</c:v>
                </c:pt>
                <c:pt idx="5444">
                  <c:v>-7.4000581443776928E-2</c:v>
                </c:pt>
                <c:pt idx="5445">
                  <c:v>-15.590284897476414</c:v>
                </c:pt>
                <c:pt idx="5446">
                  <c:v>2.3104553104434142</c:v>
                </c:pt>
                <c:pt idx="5447">
                  <c:v>-13.024735680363168</c:v>
                </c:pt>
                <c:pt idx="5448">
                  <c:v>-12.941597868266095</c:v>
                </c:pt>
                <c:pt idx="5449">
                  <c:v>-0.8106099899104996</c:v>
                </c:pt>
                <c:pt idx="5450">
                  <c:v>0.1059334447490653</c:v>
                </c:pt>
                <c:pt idx="5451">
                  <c:v>-1.5848452179765269</c:v>
                </c:pt>
                <c:pt idx="5452">
                  <c:v>-0.55307843970137027</c:v>
                </c:pt>
                <c:pt idx="5453">
                  <c:v>-0.85432254480436509</c:v>
                </c:pt>
                <c:pt idx="5454">
                  <c:v>-11.059119092544519</c:v>
                </c:pt>
                <c:pt idx="5455">
                  <c:v>0.68438567904483982</c:v>
                </c:pt>
                <c:pt idx="5456">
                  <c:v>1.0179715200965431</c:v>
                </c:pt>
                <c:pt idx="5457">
                  <c:v>-0.4738866613948341</c:v>
                </c:pt>
                <c:pt idx="5458">
                  <c:v>6.0732489820306386</c:v>
                </c:pt>
                <c:pt idx="5459">
                  <c:v>0.14852252471008787</c:v>
                </c:pt>
                <c:pt idx="5460">
                  <c:v>2.6773507378689838</c:v>
                </c:pt>
                <c:pt idx="5461">
                  <c:v>1.7487426728840762E-2</c:v>
                </c:pt>
                <c:pt idx="5462">
                  <c:v>-2.5310694927259543</c:v>
                </c:pt>
                <c:pt idx="5463">
                  <c:v>0.86569890828840845</c:v>
                </c:pt>
                <c:pt idx="5464">
                  <c:v>-12.059006395201113</c:v>
                </c:pt>
                <c:pt idx="5465">
                  <c:v>-0.73576384895645319</c:v>
                </c:pt>
                <c:pt idx="5466">
                  <c:v>-3.2730184944064158</c:v>
                </c:pt>
                <c:pt idx="5467">
                  <c:v>0.1512018187558109</c:v>
                </c:pt>
                <c:pt idx="5468">
                  <c:v>8.8683081332894673</c:v>
                </c:pt>
                <c:pt idx="5469">
                  <c:v>-5.9228321394775394</c:v>
                </c:pt>
                <c:pt idx="5470">
                  <c:v>8.0624959257337636</c:v>
                </c:pt>
                <c:pt idx="5471">
                  <c:v>-0.82949912735939857</c:v>
                </c:pt>
                <c:pt idx="5472">
                  <c:v>-0.32192809488736229</c:v>
                </c:pt>
                <c:pt idx="5473">
                  <c:v>0.54648835290652054</c:v>
                </c:pt>
                <c:pt idx="5474">
                  <c:v>-0.406625259462644</c:v>
                </c:pt>
                <c:pt idx="5475">
                  <c:v>12.188279751964144</c:v>
                </c:pt>
                <c:pt idx="5476">
                  <c:v>7.0660891904577738</c:v>
                </c:pt>
                <c:pt idx="5477">
                  <c:v>-0.58376275425626523</c:v>
                </c:pt>
                <c:pt idx="5478">
                  <c:v>0</c:v>
                </c:pt>
                <c:pt idx="5479">
                  <c:v>1.6629650127224294</c:v>
                </c:pt>
                <c:pt idx="5480">
                  <c:v>-5.0874628412503391</c:v>
                </c:pt>
                <c:pt idx="5481">
                  <c:v>-0.52466199045334194</c:v>
                </c:pt>
                <c:pt idx="5482">
                  <c:v>-5.3457748368417297</c:v>
                </c:pt>
                <c:pt idx="5483">
                  <c:v>-9.366322214245816</c:v>
                </c:pt>
                <c:pt idx="5484">
                  <c:v>-0.20435849850618643</c:v>
                </c:pt>
                <c:pt idx="5485">
                  <c:v>-9.1463565303039083</c:v>
                </c:pt>
                <c:pt idx="5486">
                  <c:v>1.5235619560570128</c:v>
                </c:pt>
                <c:pt idx="5487">
                  <c:v>5.5647846187835261</c:v>
                </c:pt>
                <c:pt idx="5488">
                  <c:v>-0.21021770739034584</c:v>
                </c:pt>
                <c:pt idx="5489">
                  <c:v>0.55639334852438516</c:v>
                </c:pt>
                <c:pt idx="5490">
                  <c:v>0.50082220256994636</c:v>
                </c:pt>
                <c:pt idx="5491">
                  <c:v>-0.61857089336397597</c:v>
                </c:pt>
                <c:pt idx="5492">
                  <c:v>-1.357552004618084</c:v>
                </c:pt>
                <c:pt idx="5493">
                  <c:v>0.54517784832811866</c:v>
                </c:pt>
                <c:pt idx="5494">
                  <c:v>-0.11092454889865722</c:v>
                </c:pt>
                <c:pt idx="5495">
                  <c:v>14.807103314069231</c:v>
                </c:pt>
                <c:pt idx="5496">
                  <c:v>-0.30471314777105157</c:v>
                </c:pt>
                <c:pt idx="5497">
                  <c:v>-1.195015982405143</c:v>
                </c:pt>
                <c:pt idx="5498">
                  <c:v>-4.4394119358453395E-2</c:v>
                </c:pt>
                <c:pt idx="5499">
                  <c:v>0.13245029602364966</c:v>
                </c:pt>
                <c:pt idx="5500">
                  <c:v>-7.6462586799900292</c:v>
                </c:pt>
                <c:pt idx="5501">
                  <c:v>1.0591821992116921</c:v>
                </c:pt>
                <c:pt idx="5502">
                  <c:v>-6.0732489820306386</c:v>
                </c:pt>
                <c:pt idx="5503">
                  <c:v>-10.229619965185119</c:v>
                </c:pt>
                <c:pt idx="5504">
                  <c:v>-11.94178124227853</c:v>
                </c:pt>
                <c:pt idx="5505">
                  <c:v>0.28010791919273575</c:v>
                </c:pt>
                <c:pt idx="5506">
                  <c:v>-0.47883414985981299</c:v>
                </c:pt>
                <c:pt idx="5507">
                  <c:v>0.98578614078029925</c:v>
                </c:pt>
                <c:pt idx="5508">
                  <c:v>4.2044008185651176</c:v>
                </c:pt>
                <c:pt idx="5509">
                  <c:v>-3.4232114307245443</c:v>
                </c:pt>
                <c:pt idx="5510">
                  <c:v>-1.4639470997597905</c:v>
                </c:pt>
                <c:pt idx="5511">
                  <c:v>-0.73696559416620655</c:v>
                </c:pt>
                <c:pt idx="5512">
                  <c:v>-0.59436119872340554</c:v>
                </c:pt>
                <c:pt idx="5513">
                  <c:v>-0.47107153419317171</c:v>
                </c:pt>
                <c:pt idx="5514">
                  <c:v>0.62812684901542792</c:v>
                </c:pt>
                <c:pt idx="5515">
                  <c:v>-13.636360283480883</c:v>
                </c:pt>
                <c:pt idx="5516">
                  <c:v>1.8785940529374965</c:v>
                </c:pt>
                <c:pt idx="5517">
                  <c:v>12.643931328184726</c:v>
                </c:pt>
                <c:pt idx="5518">
                  <c:v>-1.9874469496569154</c:v>
                </c:pt>
                <c:pt idx="5519">
                  <c:v>-1.1699250014423122</c:v>
                </c:pt>
                <c:pt idx="5520">
                  <c:v>-0.60407132366886096</c:v>
                </c:pt>
                <c:pt idx="5521">
                  <c:v>8.0624959257337636</c:v>
                </c:pt>
                <c:pt idx="5522">
                  <c:v>-12.501920096027913</c:v>
                </c:pt>
                <c:pt idx="5523">
                  <c:v>0.84735620707028259</c:v>
                </c:pt>
                <c:pt idx="5524">
                  <c:v>0.3446752081476136</c:v>
                </c:pt>
                <c:pt idx="5525">
                  <c:v>9.6450579349844787</c:v>
                </c:pt>
                <c:pt idx="5526">
                  <c:v>-11.188588845707349</c:v>
                </c:pt>
                <c:pt idx="5527">
                  <c:v>-9.7598881832218343</c:v>
                </c:pt>
                <c:pt idx="5528">
                  <c:v>12.550826932881439</c:v>
                </c:pt>
                <c:pt idx="5529">
                  <c:v>8.0606959316875546</c:v>
                </c:pt>
                <c:pt idx="5530">
                  <c:v>1.1593557597321249</c:v>
                </c:pt>
                <c:pt idx="5531">
                  <c:v>-0.19967234483636406</c:v>
                </c:pt>
                <c:pt idx="5532">
                  <c:v>2.5145731728297585</c:v>
                </c:pt>
                <c:pt idx="5533">
                  <c:v>-10.518653155673389</c:v>
                </c:pt>
                <c:pt idx="5534">
                  <c:v>7.6486571760385464</c:v>
                </c:pt>
                <c:pt idx="5535">
                  <c:v>3.5623909730721534E-2</c:v>
                </c:pt>
                <c:pt idx="5536">
                  <c:v>1.8011895492518892</c:v>
                </c:pt>
                <c:pt idx="5537">
                  <c:v>-7.6486571760385464</c:v>
                </c:pt>
                <c:pt idx="5538">
                  <c:v>-0.58520280971494709</c:v>
                </c:pt>
                <c:pt idx="5539">
                  <c:v>-4.0074305661595647E-5</c:v>
                </c:pt>
                <c:pt idx="5540">
                  <c:v>-8.6462586799900301</c:v>
                </c:pt>
                <c:pt idx="5541">
                  <c:v>-2.3204106663584203</c:v>
                </c:pt>
                <c:pt idx="5542">
                  <c:v>-0.9050856513009562</c:v>
                </c:pt>
                <c:pt idx="5543">
                  <c:v>9.8662486111111729</c:v>
                </c:pt>
                <c:pt idx="5544">
                  <c:v>6.0732489820306386</c:v>
                </c:pt>
                <c:pt idx="5545">
                  <c:v>1.0700286992078831</c:v>
                </c:pt>
                <c:pt idx="5546">
                  <c:v>2.9914722549944508</c:v>
                </c:pt>
                <c:pt idx="5547">
                  <c:v>-7.6486571760385464</c:v>
                </c:pt>
                <c:pt idx="5548">
                  <c:v>0.3747447933308104</c:v>
                </c:pt>
                <c:pt idx="5549">
                  <c:v>16.436104219442122</c:v>
                </c:pt>
                <c:pt idx="5550">
                  <c:v>-0.18057224564182109</c:v>
                </c:pt>
                <c:pt idx="5551">
                  <c:v>-0.17376706773670642</c:v>
                </c:pt>
                <c:pt idx="5552">
                  <c:v>1.53051471669878</c:v>
                </c:pt>
                <c:pt idx="5553">
                  <c:v>0.99999999999999967</c:v>
                </c:pt>
                <c:pt idx="5554">
                  <c:v>0.22239242133644802</c:v>
                </c:pt>
                <c:pt idx="5555">
                  <c:v>8.2462160191973277E-2</c:v>
                </c:pt>
                <c:pt idx="5556">
                  <c:v>-6.3936993434616642</c:v>
                </c:pt>
                <c:pt idx="5557">
                  <c:v>-6.3279268355088059</c:v>
                </c:pt>
                <c:pt idx="5558">
                  <c:v>0.47353049535916902</c:v>
                </c:pt>
                <c:pt idx="5559">
                  <c:v>-0.70250612342283336</c:v>
                </c:pt>
                <c:pt idx="5560">
                  <c:v>-0.38736254083599531</c:v>
                </c:pt>
                <c:pt idx="5561">
                  <c:v>0</c:v>
                </c:pt>
                <c:pt idx="5562">
                  <c:v>1.8632636632082606</c:v>
                </c:pt>
                <c:pt idx="5563">
                  <c:v>-1.1805722456418206</c:v>
                </c:pt>
                <c:pt idx="5564">
                  <c:v>0.24170801267558431</c:v>
                </c:pt>
                <c:pt idx="5565">
                  <c:v>-0.84880086034610258</c:v>
                </c:pt>
                <c:pt idx="5566">
                  <c:v>-0.62684658175746466</c:v>
                </c:pt>
                <c:pt idx="5567">
                  <c:v>6.4429434958487288</c:v>
                </c:pt>
                <c:pt idx="5568">
                  <c:v>-2.9776552832108645</c:v>
                </c:pt>
                <c:pt idx="5569">
                  <c:v>0.25565487546819621</c:v>
                </c:pt>
                <c:pt idx="5570">
                  <c:v>-0.5145731728297579</c:v>
                </c:pt>
                <c:pt idx="5571">
                  <c:v>-0.15362318911321149</c:v>
                </c:pt>
                <c:pt idx="5572">
                  <c:v>-1.3758669019981657</c:v>
                </c:pt>
                <c:pt idx="5573">
                  <c:v>-1.5754081940079074</c:v>
                </c:pt>
                <c:pt idx="5574">
                  <c:v>0.10006695510392194</c:v>
                </c:pt>
                <c:pt idx="5575">
                  <c:v>0.36678233067162302</c:v>
                </c:pt>
                <c:pt idx="5576">
                  <c:v>-9.3822637581148367</c:v>
                </c:pt>
                <c:pt idx="5577">
                  <c:v>-10.059795091795101</c:v>
                </c:pt>
                <c:pt idx="5578">
                  <c:v>13.157916717517699</c:v>
                </c:pt>
                <c:pt idx="5579">
                  <c:v>-10.229619965185119</c:v>
                </c:pt>
                <c:pt idx="5580">
                  <c:v>13.446910974398703</c:v>
                </c:pt>
                <c:pt idx="5581">
                  <c:v>13.335064632126906</c:v>
                </c:pt>
                <c:pt idx="5582">
                  <c:v>0.41563799670307611</c:v>
                </c:pt>
                <c:pt idx="5583">
                  <c:v>-8.6462586799900301</c:v>
                </c:pt>
                <c:pt idx="5584">
                  <c:v>-0.92181824175271154</c:v>
                </c:pt>
                <c:pt idx="5585">
                  <c:v>2.9361375178085636</c:v>
                </c:pt>
                <c:pt idx="5586">
                  <c:v>0.95693127810811429</c:v>
                </c:pt>
                <c:pt idx="5587">
                  <c:v>-0.56003824556092741</c:v>
                </c:pt>
                <c:pt idx="5588">
                  <c:v>5.4447784022376509E-2</c:v>
                </c:pt>
                <c:pt idx="5589">
                  <c:v>-0.41383874969521833</c:v>
                </c:pt>
                <c:pt idx="5590">
                  <c:v>-11.75933340719466</c:v>
                </c:pt>
                <c:pt idx="5591">
                  <c:v>0.71049338280501528</c:v>
                </c:pt>
                <c:pt idx="5592">
                  <c:v>2.6010821660844332</c:v>
                </c:pt>
                <c:pt idx="5593">
                  <c:v>-11.759610821875043</c:v>
                </c:pt>
                <c:pt idx="5594">
                  <c:v>0.58016948953225678</c:v>
                </c:pt>
                <c:pt idx="5595">
                  <c:v>10.059795091795101</c:v>
                </c:pt>
                <c:pt idx="5596">
                  <c:v>-14.51012541066784</c:v>
                </c:pt>
                <c:pt idx="5597">
                  <c:v>-0.48357444723560933</c:v>
                </c:pt>
                <c:pt idx="5598">
                  <c:v>9.8672787397096631</c:v>
                </c:pt>
                <c:pt idx="5599">
                  <c:v>-11.344665782303407</c:v>
                </c:pt>
                <c:pt idx="5600">
                  <c:v>1.9055691711895781</c:v>
                </c:pt>
                <c:pt idx="5601">
                  <c:v>0.2847294769331129</c:v>
                </c:pt>
                <c:pt idx="5602">
                  <c:v>0.92070095232461657</c:v>
                </c:pt>
                <c:pt idx="5603">
                  <c:v>2.8351891302543297</c:v>
                </c:pt>
                <c:pt idx="5604">
                  <c:v>3.8073549220576046</c:v>
                </c:pt>
                <c:pt idx="5605">
                  <c:v>-0.89712281935969751</c:v>
                </c:pt>
                <c:pt idx="5606">
                  <c:v>-5.9772799234999168</c:v>
                </c:pt>
                <c:pt idx="5607">
                  <c:v>-7.3709686183009243E-2</c:v>
                </c:pt>
                <c:pt idx="5608">
                  <c:v>-9.9535673550914222E-2</c:v>
                </c:pt>
                <c:pt idx="5609">
                  <c:v>-4.2912692634190774</c:v>
                </c:pt>
                <c:pt idx="5610">
                  <c:v>-2.1311157269712266</c:v>
                </c:pt>
                <c:pt idx="5611">
                  <c:v>0.18386419240018609</c:v>
                </c:pt>
                <c:pt idx="5612">
                  <c:v>0.48460384081541441</c:v>
                </c:pt>
                <c:pt idx="5613">
                  <c:v>0.33858976801488044</c:v>
                </c:pt>
                <c:pt idx="5614">
                  <c:v>0.50936488182699735</c:v>
                </c:pt>
                <c:pt idx="5615">
                  <c:v>-12.613636010763889</c:v>
                </c:pt>
                <c:pt idx="5616">
                  <c:v>9.5189809291704002</c:v>
                </c:pt>
                <c:pt idx="5617">
                  <c:v>-7.0660891904577721</c:v>
                </c:pt>
                <c:pt idx="5618">
                  <c:v>9.0588936890535692</c:v>
                </c:pt>
                <c:pt idx="5619">
                  <c:v>-0.60880924267552439</c:v>
                </c:pt>
                <c:pt idx="5620">
                  <c:v>2.3453741438684865</c:v>
                </c:pt>
                <c:pt idx="5621">
                  <c:v>-0.44294349584872833</c:v>
                </c:pt>
                <c:pt idx="5622">
                  <c:v>-3.0853432046857572</c:v>
                </c:pt>
                <c:pt idx="5623">
                  <c:v>-0.22795194667834881</c:v>
                </c:pt>
                <c:pt idx="5624">
                  <c:v>-5.3433726393335546</c:v>
                </c:pt>
                <c:pt idx="5625">
                  <c:v>-0.19592020997525667</c:v>
                </c:pt>
                <c:pt idx="5626">
                  <c:v>-2.3458972823989076E-2</c:v>
                </c:pt>
                <c:pt idx="5627">
                  <c:v>-0.2808521518844464</c:v>
                </c:pt>
                <c:pt idx="5628">
                  <c:v>-9.229619965185119</c:v>
                </c:pt>
                <c:pt idx="5629">
                  <c:v>1.2613536425104255</c:v>
                </c:pt>
                <c:pt idx="5630">
                  <c:v>4.3692338096657197</c:v>
                </c:pt>
                <c:pt idx="5631">
                  <c:v>-2</c:v>
                </c:pt>
                <c:pt idx="5632">
                  <c:v>-3.3176911020008917</c:v>
                </c:pt>
                <c:pt idx="5633">
                  <c:v>11.103506382011545</c:v>
                </c:pt>
                <c:pt idx="5634">
                  <c:v>2.8744691179161412</c:v>
                </c:pt>
                <c:pt idx="5635">
                  <c:v>9.229619965185119</c:v>
                </c:pt>
                <c:pt idx="5636">
                  <c:v>-6.6150741886485207</c:v>
                </c:pt>
                <c:pt idx="5637">
                  <c:v>-2.986546109764463</c:v>
                </c:pt>
                <c:pt idx="5638">
                  <c:v>1.3623124782696789</c:v>
                </c:pt>
                <c:pt idx="5639">
                  <c:v>1.4749089552562427</c:v>
                </c:pt>
                <c:pt idx="5640">
                  <c:v>9.7250167942907584E-2</c:v>
                </c:pt>
                <c:pt idx="5641">
                  <c:v>9.5189809291704002</c:v>
                </c:pt>
                <c:pt idx="5642">
                  <c:v>-0.32716474325350969</c:v>
                </c:pt>
                <c:pt idx="5643">
                  <c:v>-0.65883653551857446</c:v>
                </c:pt>
                <c:pt idx="5644">
                  <c:v>-1.3176151020162798</c:v>
                </c:pt>
                <c:pt idx="5645">
                  <c:v>1.2229075775786256</c:v>
                </c:pt>
                <c:pt idx="5646">
                  <c:v>-5.8102954563568281E-2</c:v>
                </c:pt>
                <c:pt idx="5647">
                  <c:v>1.6828098241193006</c:v>
                </c:pt>
                <c:pt idx="5648">
                  <c:v>-1.1834461410959307</c:v>
                </c:pt>
                <c:pt idx="5649">
                  <c:v>-14.51012541066784</c:v>
                </c:pt>
                <c:pt idx="5650">
                  <c:v>-0.52531955429375432</c:v>
                </c:pt>
                <c:pt idx="5651">
                  <c:v>0.36975661997797726</c:v>
                </c:pt>
                <c:pt idx="5652">
                  <c:v>-9.3822637581148367</c:v>
                </c:pt>
                <c:pt idx="5653">
                  <c:v>0.37878697300948327</c:v>
                </c:pt>
                <c:pt idx="5654">
                  <c:v>9.36705066416833</c:v>
                </c:pt>
                <c:pt idx="5655">
                  <c:v>10.966265102877133</c:v>
                </c:pt>
                <c:pt idx="5656">
                  <c:v>9.953567355091468E-2</c:v>
                </c:pt>
                <c:pt idx="5657">
                  <c:v>-0.71989208080726463</c:v>
                </c:pt>
                <c:pt idx="5658">
                  <c:v>-8.9473934245676912</c:v>
                </c:pt>
                <c:pt idx="5659">
                  <c:v>7.4945222831056597</c:v>
                </c:pt>
                <c:pt idx="5660">
                  <c:v>-0.41137118208107387</c:v>
                </c:pt>
                <c:pt idx="5661">
                  <c:v>1.3800310494509307</c:v>
                </c:pt>
                <c:pt idx="5662">
                  <c:v>4.3692338096657197</c:v>
                </c:pt>
                <c:pt idx="5663">
                  <c:v>2.8744691179161412</c:v>
                </c:pt>
                <c:pt idx="5664">
                  <c:v>2.7369655941662061</c:v>
                </c:pt>
                <c:pt idx="5665">
                  <c:v>-0.28010791919273514</c:v>
                </c:pt>
                <c:pt idx="5666">
                  <c:v>0.17567967616811941</c:v>
                </c:pt>
                <c:pt idx="5667">
                  <c:v>7.0660891904577738</c:v>
                </c:pt>
                <c:pt idx="5668">
                  <c:v>-0.75375017846176995</c:v>
                </c:pt>
                <c:pt idx="5669">
                  <c:v>0.22426483566921854</c:v>
                </c:pt>
                <c:pt idx="5670">
                  <c:v>0.24556326960738778</c:v>
                </c:pt>
                <c:pt idx="5671">
                  <c:v>-10.147204924942228</c:v>
                </c:pt>
                <c:pt idx="5672">
                  <c:v>1.6890709040618945</c:v>
                </c:pt>
                <c:pt idx="5673">
                  <c:v>9.0908496198209982E-2</c:v>
                </c:pt>
                <c:pt idx="5674">
                  <c:v>0.10691520391651219</c:v>
                </c:pt>
                <c:pt idx="5675">
                  <c:v>-8.6156643749714268E-2</c:v>
                </c:pt>
                <c:pt idx="5676">
                  <c:v>0.62148837674627011</c:v>
                </c:pt>
                <c:pt idx="5677">
                  <c:v>-2.0675068193582762</c:v>
                </c:pt>
                <c:pt idx="5678">
                  <c:v>-1.0491433353427919</c:v>
                </c:pt>
                <c:pt idx="5679">
                  <c:v>6.0732489820306386</c:v>
                </c:pt>
                <c:pt idx="5680">
                  <c:v>-0.25525705524207459</c:v>
                </c:pt>
                <c:pt idx="5681">
                  <c:v>-9.3808217839409309</c:v>
                </c:pt>
                <c:pt idx="5682">
                  <c:v>16.520378252270515</c:v>
                </c:pt>
                <c:pt idx="5683">
                  <c:v>-8.0624959257337636</c:v>
                </c:pt>
                <c:pt idx="5684">
                  <c:v>10.146780789986687</c:v>
                </c:pt>
                <c:pt idx="5685">
                  <c:v>-0.43849647210283271</c:v>
                </c:pt>
                <c:pt idx="5686">
                  <c:v>0.3247267282400359</c:v>
                </c:pt>
                <c:pt idx="5687">
                  <c:v>-2.7904643299307264</c:v>
                </c:pt>
                <c:pt idx="5688">
                  <c:v>8.0624959257337636</c:v>
                </c:pt>
                <c:pt idx="5689">
                  <c:v>11.787086324551618</c:v>
                </c:pt>
                <c:pt idx="5690">
                  <c:v>13.590314140800839</c:v>
                </c:pt>
                <c:pt idx="5691">
                  <c:v>-7.0660891904577721</c:v>
                </c:pt>
                <c:pt idx="5692">
                  <c:v>-3.5706072077440858</c:v>
                </c:pt>
                <c:pt idx="5693">
                  <c:v>-9.2304207950923818</c:v>
                </c:pt>
                <c:pt idx="5694">
                  <c:v>11.381002109550927</c:v>
                </c:pt>
                <c:pt idx="5695">
                  <c:v>5.5198674724992713</c:v>
                </c:pt>
                <c:pt idx="5696">
                  <c:v>10.059795091795101</c:v>
                </c:pt>
                <c:pt idx="5697">
                  <c:v>-7.0660891904577721</c:v>
                </c:pt>
                <c:pt idx="5698">
                  <c:v>1.53051471669878</c:v>
                </c:pt>
                <c:pt idx="5699">
                  <c:v>-0.99640673527599144</c:v>
                </c:pt>
                <c:pt idx="5700">
                  <c:v>1.5235619560570128</c:v>
                </c:pt>
                <c:pt idx="5701">
                  <c:v>-1.9874469496569154</c:v>
                </c:pt>
                <c:pt idx="5702">
                  <c:v>-0.78574462810189072</c:v>
                </c:pt>
                <c:pt idx="5703">
                  <c:v>1.2280629031015382</c:v>
                </c:pt>
                <c:pt idx="5704">
                  <c:v>-8.0606959316875546</c:v>
                </c:pt>
                <c:pt idx="5705">
                  <c:v>2.5849625007211561</c:v>
                </c:pt>
                <c:pt idx="5706">
                  <c:v>-10.814315423787811</c:v>
                </c:pt>
                <c:pt idx="5707">
                  <c:v>0.99639776331980445</c:v>
                </c:pt>
                <c:pt idx="5708">
                  <c:v>9.8672787397096631</c:v>
                </c:pt>
                <c:pt idx="5709">
                  <c:v>-8.6462586799900301</c:v>
                </c:pt>
                <c:pt idx="5710">
                  <c:v>-7.6486571760385464</c:v>
                </c:pt>
                <c:pt idx="5711">
                  <c:v>-2.9010097017956595</c:v>
                </c:pt>
                <c:pt idx="5712">
                  <c:v>-11.892036785411905</c:v>
                </c:pt>
                <c:pt idx="5713">
                  <c:v>6.0732489820306386</c:v>
                </c:pt>
                <c:pt idx="5714">
                  <c:v>2.975033084483425</c:v>
                </c:pt>
                <c:pt idx="5715">
                  <c:v>-10.059795091795101</c:v>
                </c:pt>
                <c:pt idx="5716">
                  <c:v>3.7222257955069384</c:v>
                </c:pt>
                <c:pt idx="5717">
                  <c:v>-0.14280768093519511</c:v>
                </c:pt>
                <c:pt idx="5718">
                  <c:v>11.22901905089352</c:v>
                </c:pt>
                <c:pt idx="5719">
                  <c:v>-1.9874469496569154</c:v>
                </c:pt>
                <c:pt idx="5720">
                  <c:v>1.343865287794038</c:v>
                </c:pt>
                <c:pt idx="5721">
                  <c:v>10.146780789986687</c:v>
                </c:pt>
                <c:pt idx="5722">
                  <c:v>-3.4598661523966623E-2</c:v>
                </c:pt>
                <c:pt idx="5723">
                  <c:v>15.053275413773154</c:v>
                </c:pt>
                <c:pt idx="5724">
                  <c:v>-5.0874628412503391</c:v>
                </c:pt>
                <c:pt idx="5725">
                  <c:v>-5.0874628412503391</c:v>
                </c:pt>
                <c:pt idx="5726">
                  <c:v>-11.244958393151133</c:v>
                </c:pt>
                <c:pt idx="5727">
                  <c:v>9.7604427459966399</c:v>
                </c:pt>
                <c:pt idx="5728">
                  <c:v>-13.965844395703153</c:v>
                </c:pt>
                <c:pt idx="5729">
                  <c:v>11.059344460824425</c:v>
                </c:pt>
                <c:pt idx="5730">
                  <c:v>-6.7369655941662057</c:v>
                </c:pt>
                <c:pt idx="5731">
                  <c:v>5.2860085206324188</c:v>
                </c:pt>
                <c:pt idx="5732">
                  <c:v>1.699192251534281</c:v>
                </c:pt>
                <c:pt idx="5733">
                  <c:v>-2.8979905362852856</c:v>
                </c:pt>
                <c:pt idx="5734">
                  <c:v>14.238852526315656</c:v>
                </c:pt>
                <c:pt idx="5735">
                  <c:v>-0.58496250072115652</c:v>
                </c:pt>
                <c:pt idx="5736">
                  <c:v>0.58046110848621557</c:v>
                </c:pt>
                <c:pt idx="5737">
                  <c:v>-8.3837042924740537</c:v>
                </c:pt>
                <c:pt idx="5738">
                  <c:v>-0.27301849440641618</c:v>
                </c:pt>
                <c:pt idx="5739">
                  <c:v>3.7637657363365232E-2</c:v>
                </c:pt>
                <c:pt idx="5740">
                  <c:v>6.0732489820306386</c:v>
                </c:pt>
                <c:pt idx="5741">
                  <c:v>0.10309349296410371</c:v>
                </c:pt>
                <c:pt idx="5742">
                  <c:v>0.36463254584160049</c:v>
                </c:pt>
                <c:pt idx="5743">
                  <c:v>0.35363695461470041</c:v>
                </c:pt>
                <c:pt idx="5744">
                  <c:v>10.059795091795101</c:v>
                </c:pt>
                <c:pt idx="5745">
                  <c:v>-3.5374330101885156E-2</c:v>
                </c:pt>
                <c:pt idx="5746">
                  <c:v>-8.8672787397096631</c:v>
                </c:pt>
                <c:pt idx="5747">
                  <c:v>-2.455829381957102</c:v>
                </c:pt>
                <c:pt idx="5748">
                  <c:v>0.15826208391673241</c:v>
                </c:pt>
                <c:pt idx="5749">
                  <c:v>-9.0606959316875546</c:v>
                </c:pt>
                <c:pt idx="5750">
                  <c:v>-9.229619965185119</c:v>
                </c:pt>
                <c:pt idx="5751">
                  <c:v>10.759888183221834</c:v>
                </c:pt>
                <c:pt idx="5752">
                  <c:v>9.6450579349844787</c:v>
                </c:pt>
                <c:pt idx="5753">
                  <c:v>0.78461096640131445</c:v>
                </c:pt>
                <c:pt idx="5754">
                  <c:v>1.9987113040314275</c:v>
                </c:pt>
                <c:pt idx="5755">
                  <c:v>-2.1155465760911776</c:v>
                </c:pt>
                <c:pt idx="5756">
                  <c:v>2.1197171172192277</c:v>
                </c:pt>
                <c:pt idx="5757">
                  <c:v>1.0832346417149059</c:v>
                </c:pt>
                <c:pt idx="5758">
                  <c:v>0.2862725197551958</c:v>
                </c:pt>
                <c:pt idx="5759">
                  <c:v>0.31350971919403803</c:v>
                </c:pt>
                <c:pt idx="5760">
                  <c:v>-2.6395158799890246</c:v>
                </c:pt>
                <c:pt idx="5761">
                  <c:v>15.403211792106976</c:v>
                </c:pt>
                <c:pt idx="5762">
                  <c:v>-0.60203601408009766</c:v>
                </c:pt>
                <c:pt idx="5763">
                  <c:v>-9.5196362528432132</c:v>
                </c:pt>
                <c:pt idx="5764">
                  <c:v>-1.5783597658969093</c:v>
                </c:pt>
                <c:pt idx="5765">
                  <c:v>9.965784284662087</c:v>
                </c:pt>
                <c:pt idx="5766">
                  <c:v>5.3457748368417297</c:v>
                </c:pt>
                <c:pt idx="5767">
                  <c:v>-0.87359522068891193</c:v>
                </c:pt>
                <c:pt idx="5768">
                  <c:v>8.0624959257337636</c:v>
                </c:pt>
                <c:pt idx="5769">
                  <c:v>-7.0660891904577721</c:v>
                </c:pt>
                <c:pt idx="5770">
                  <c:v>0.78402241822698004</c:v>
                </c:pt>
                <c:pt idx="5771">
                  <c:v>-5.5141554192460786E-2</c:v>
                </c:pt>
                <c:pt idx="5772">
                  <c:v>-0.94042612670535752</c:v>
                </c:pt>
                <c:pt idx="5773">
                  <c:v>-0.94042612670535752</c:v>
                </c:pt>
                <c:pt idx="5774">
                  <c:v>9.229619965185119</c:v>
                </c:pt>
                <c:pt idx="5775">
                  <c:v>-0.55453249750326294</c:v>
                </c:pt>
                <c:pt idx="5776">
                  <c:v>-1.5631855583259044</c:v>
                </c:pt>
                <c:pt idx="5777">
                  <c:v>0.76908225208662351</c:v>
                </c:pt>
                <c:pt idx="5778">
                  <c:v>1.2177007260117263</c:v>
                </c:pt>
                <c:pt idx="5779">
                  <c:v>-0.63387210120210269</c:v>
                </c:pt>
                <c:pt idx="5780">
                  <c:v>-0.88372111034635581</c:v>
                </c:pt>
                <c:pt idx="5781">
                  <c:v>-9.8667637673533513</c:v>
                </c:pt>
                <c:pt idx="5782">
                  <c:v>1.6514991533992316</c:v>
                </c:pt>
                <c:pt idx="5783">
                  <c:v>11.307011018304401</c:v>
                </c:pt>
                <c:pt idx="5784">
                  <c:v>-12.362674437230671</c:v>
                </c:pt>
                <c:pt idx="5785">
                  <c:v>-12.306916113522544</c:v>
                </c:pt>
                <c:pt idx="5786">
                  <c:v>1.6514991533992316</c:v>
                </c:pt>
                <c:pt idx="5787">
                  <c:v>-1.103976031131221</c:v>
                </c:pt>
                <c:pt idx="5788">
                  <c:v>-0.87326737270638788</c:v>
                </c:pt>
                <c:pt idx="5789">
                  <c:v>-1.7369655941662063</c:v>
                </c:pt>
                <c:pt idx="5790">
                  <c:v>0.88104476759016315</c:v>
                </c:pt>
                <c:pt idx="5791">
                  <c:v>-1.1066377892361285</c:v>
                </c:pt>
                <c:pt idx="5792">
                  <c:v>11.229219383469125</c:v>
                </c:pt>
                <c:pt idx="5793">
                  <c:v>0.48215169513738099</c:v>
                </c:pt>
                <c:pt idx="5794">
                  <c:v>-0.79769182470688438</c:v>
                </c:pt>
                <c:pt idx="5795">
                  <c:v>-10.644156719937438</c:v>
                </c:pt>
                <c:pt idx="5796">
                  <c:v>-11.307200809140809</c:v>
                </c:pt>
                <c:pt idx="5797">
                  <c:v>10.917123403264748</c:v>
                </c:pt>
                <c:pt idx="5798">
                  <c:v>-0.45198863545173551</c:v>
                </c:pt>
                <c:pt idx="5799">
                  <c:v>0.19264507794239583</c:v>
                </c:pt>
                <c:pt idx="5800">
                  <c:v>0.49775762908096111</c:v>
                </c:pt>
                <c:pt idx="5801">
                  <c:v>3.3552559711026116E-2</c:v>
                </c:pt>
                <c:pt idx="5802">
                  <c:v>-8.8683081332894673</c:v>
                </c:pt>
                <c:pt idx="5803">
                  <c:v>-8.3822637581148367</c:v>
                </c:pt>
                <c:pt idx="5804">
                  <c:v>-0.32192809488736229</c:v>
                </c:pt>
                <c:pt idx="5805">
                  <c:v>-0.24100809950379493</c:v>
                </c:pt>
                <c:pt idx="5806">
                  <c:v>0.15611920191728165</c:v>
                </c:pt>
                <c:pt idx="5807">
                  <c:v>0.79219511488659822</c:v>
                </c:pt>
                <c:pt idx="5808">
                  <c:v>0.40525647848625845</c:v>
                </c:pt>
                <c:pt idx="5809">
                  <c:v>-2.2370391973008497</c:v>
                </c:pt>
                <c:pt idx="5810">
                  <c:v>-0.21550603575120816</c:v>
                </c:pt>
                <c:pt idx="5811">
                  <c:v>3.9690924149619011</c:v>
                </c:pt>
                <c:pt idx="5812">
                  <c:v>-0.32057281527535142</c:v>
                </c:pt>
                <c:pt idx="5813">
                  <c:v>-2.9714308478032296</c:v>
                </c:pt>
                <c:pt idx="5814">
                  <c:v>0.41494502179149551</c:v>
                </c:pt>
                <c:pt idx="5815">
                  <c:v>2.9146345659516511E-2</c:v>
                </c:pt>
                <c:pt idx="5816">
                  <c:v>0.75117945338590697</c:v>
                </c:pt>
                <c:pt idx="5817">
                  <c:v>0.59804232776514599</c:v>
                </c:pt>
                <c:pt idx="5818">
                  <c:v>-0.39993060688863546</c:v>
                </c:pt>
                <c:pt idx="5819">
                  <c:v>0.59332258959709805</c:v>
                </c:pt>
                <c:pt idx="5820">
                  <c:v>0.5501970825604795</c:v>
                </c:pt>
                <c:pt idx="5821">
                  <c:v>0.40296466697826872</c:v>
                </c:pt>
                <c:pt idx="5822">
                  <c:v>0.62558387543655891</c:v>
                </c:pt>
                <c:pt idx="5823">
                  <c:v>-5.0881169002184264E-2</c:v>
                </c:pt>
                <c:pt idx="5824">
                  <c:v>-0.2416607550412268</c:v>
                </c:pt>
                <c:pt idx="5825">
                  <c:v>1.3219280948873624</c:v>
                </c:pt>
                <c:pt idx="5826">
                  <c:v>-1.7363645964316707</c:v>
                </c:pt>
                <c:pt idx="5827">
                  <c:v>2.9146345659516827E-2</c:v>
                </c:pt>
                <c:pt idx="5828">
                  <c:v>1.1482299303429935</c:v>
                </c:pt>
                <c:pt idx="5829">
                  <c:v>-11.268736919579066</c:v>
                </c:pt>
                <c:pt idx="5830">
                  <c:v>-1.279560530508805E-2</c:v>
                </c:pt>
                <c:pt idx="5831">
                  <c:v>3.2480224244689735</c:v>
                </c:pt>
                <c:pt idx="5832">
                  <c:v>-0.53222103864918302</c:v>
                </c:pt>
                <c:pt idx="5833">
                  <c:v>1.8365012677171204</c:v>
                </c:pt>
                <c:pt idx="5834">
                  <c:v>8.7462841250339401E-2</c:v>
                </c:pt>
                <c:pt idx="5835">
                  <c:v>-0.53312356920153769</c:v>
                </c:pt>
                <c:pt idx="5836">
                  <c:v>-8.2620948453701786</c:v>
                </c:pt>
                <c:pt idx="5837">
                  <c:v>-0.23765917798975836</c:v>
                </c:pt>
                <c:pt idx="5838">
                  <c:v>-0.47438730437822541</c:v>
                </c:pt>
                <c:pt idx="5839">
                  <c:v>-8.3141235300245864E-2</c:v>
                </c:pt>
                <c:pt idx="5840">
                  <c:v>0.55942740861401863</c:v>
                </c:pt>
                <c:pt idx="5841">
                  <c:v>14.628787262543947</c:v>
                </c:pt>
                <c:pt idx="5842">
                  <c:v>7.0660891904577738</c:v>
                </c:pt>
                <c:pt idx="5843">
                  <c:v>-1.0898442842477278</c:v>
                </c:pt>
                <c:pt idx="5844">
                  <c:v>-1.3219280948873628</c:v>
                </c:pt>
                <c:pt idx="5845">
                  <c:v>8.5063526660247906</c:v>
                </c:pt>
                <c:pt idx="5846">
                  <c:v>15.773147794164615</c:v>
                </c:pt>
                <c:pt idx="5847">
                  <c:v>9.3822637581148367</c:v>
                </c:pt>
                <c:pt idx="5848">
                  <c:v>-0.13124453327825283</c:v>
                </c:pt>
                <c:pt idx="5849">
                  <c:v>-6.2798887279191424</c:v>
                </c:pt>
                <c:pt idx="5850">
                  <c:v>7.2636604397081816</c:v>
                </c:pt>
                <c:pt idx="5851">
                  <c:v>-2.3392627058926396</c:v>
                </c:pt>
                <c:pt idx="5852">
                  <c:v>-9.8662486111111729</c:v>
                </c:pt>
                <c:pt idx="5853">
                  <c:v>-0.58659506289705354</c:v>
                </c:pt>
                <c:pt idx="5854">
                  <c:v>-7.6486571760385464</c:v>
                </c:pt>
                <c:pt idx="5855">
                  <c:v>5.027320648122359E-2</c:v>
                </c:pt>
                <c:pt idx="5856">
                  <c:v>-0.20645087746742613</c:v>
                </c:pt>
                <c:pt idx="5857">
                  <c:v>13.156978424156978</c:v>
                </c:pt>
                <c:pt idx="5858">
                  <c:v>3.8785591012365304E-2</c:v>
                </c:pt>
                <c:pt idx="5859">
                  <c:v>3.8073549220576046</c:v>
                </c:pt>
                <c:pt idx="5860">
                  <c:v>0.10524316002733658</c:v>
                </c:pt>
                <c:pt idx="5861">
                  <c:v>-0.58316025808717087</c:v>
                </c:pt>
                <c:pt idx="5862">
                  <c:v>-9.229619965185119</c:v>
                </c:pt>
                <c:pt idx="5863">
                  <c:v>-1.562280572911622</c:v>
                </c:pt>
                <c:pt idx="5864">
                  <c:v>-1.7626522378298555</c:v>
                </c:pt>
                <c:pt idx="5865">
                  <c:v>12.643931328184726</c:v>
                </c:pt>
                <c:pt idx="5866">
                  <c:v>-1.5825608104030799</c:v>
                </c:pt>
                <c:pt idx="5867">
                  <c:v>0.22513779807526557</c:v>
                </c:pt>
                <c:pt idx="5868">
                  <c:v>-0.96910599205421621</c:v>
                </c:pt>
                <c:pt idx="5869">
                  <c:v>0.21370669347022539</c:v>
                </c:pt>
                <c:pt idx="5870">
                  <c:v>3.8073549220576046</c:v>
                </c:pt>
                <c:pt idx="5871">
                  <c:v>-12.688396028545542</c:v>
                </c:pt>
                <c:pt idx="5872">
                  <c:v>-1.9232611474469183</c:v>
                </c:pt>
                <c:pt idx="5873">
                  <c:v>-1.6721144498162388</c:v>
                </c:pt>
                <c:pt idx="5874">
                  <c:v>-0.99284020842713405</c:v>
                </c:pt>
                <c:pt idx="5875">
                  <c:v>-2.9146345659516671E-2</c:v>
                </c:pt>
                <c:pt idx="5876">
                  <c:v>-0.23200751021316951</c:v>
                </c:pt>
                <c:pt idx="5877">
                  <c:v>-0.31366047890376164</c:v>
                </c:pt>
                <c:pt idx="5878">
                  <c:v>-5.1901101912029922E-2</c:v>
                </c:pt>
                <c:pt idx="5879">
                  <c:v>-0.43440282414577475</c:v>
                </c:pt>
                <c:pt idx="5880">
                  <c:v>-0.22239242133644802</c:v>
                </c:pt>
                <c:pt idx="5881">
                  <c:v>-0.85895611854481657</c:v>
                </c:pt>
                <c:pt idx="5882">
                  <c:v>-0.36642755505422225</c:v>
                </c:pt>
                <c:pt idx="5883">
                  <c:v>0.69514541847157896</c:v>
                </c:pt>
                <c:pt idx="5884">
                  <c:v>-1.1127263109210761</c:v>
                </c:pt>
                <c:pt idx="5885">
                  <c:v>-8.8672787397096631</c:v>
                </c:pt>
                <c:pt idx="5886">
                  <c:v>13.058950043227943</c:v>
                </c:pt>
                <c:pt idx="5887">
                  <c:v>-10.582769240382088</c:v>
                </c:pt>
                <c:pt idx="5888">
                  <c:v>0.50172285500220815</c:v>
                </c:pt>
                <c:pt idx="5889">
                  <c:v>-2.5501970825604796</c:v>
                </c:pt>
                <c:pt idx="5890">
                  <c:v>-0.97217357263745519</c:v>
                </c:pt>
                <c:pt idx="5891">
                  <c:v>1.9192337620068443</c:v>
                </c:pt>
                <c:pt idx="5892">
                  <c:v>8.0624959257337636</c:v>
                </c:pt>
                <c:pt idx="5893">
                  <c:v>-11.94178124227853</c:v>
                </c:pt>
                <c:pt idx="5894">
                  <c:v>-0.75424358559804139</c:v>
                </c:pt>
                <c:pt idx="5895">
                  <c:v>11.550907075927366</c:v>
                </c:pt>
                <c:pt idx="5896">
                  <c:v>-12.840318978135199</c:v>
                </c:pt>
                <c:pt idx="5897">
                  <c:v>-1.5746941652673294</c:v>
                </c:pt>
                <c:pt idx="5898">
                  <c:v>-1.771080671574401</c:v>
                </c:pt>
                <c:pt idx="5899">
                  <c:v>-1.4385130692076868</c:v>
                </c:pt>
                <c:pt idx="5900">
                  <c:v>8.3837042924740537</c:v>
                </c:pt>
                <c:pt idx="5901">
                  <c:v>-2.4574662425113503</c:v>
                </c:pt>
                <c:pt idx="5902">
                  <c:v>0.38220610681147132</c:v>
                </c:pt>
                <c:pt idx="5903">
                  <c:v>-0.75383941273060284</c:v>
                </c:pt>
                <c:pt idx="5904">
                  <c:v>0.30165569986110091</c:v>
                </c:pt>
                <c:pt idx="5905">
                  <c:v>-0.58028601351168296</c:v>
                </c:pt>
                <c:pt idx="5906">
                  <c:v>0</c:v>
                </c:pt>
                <c:pt idx="5907">
                  <c:v>-0.15380533607903527</c:v>
                </c:pt>
                <c:pt idx="5908">
                  <c:v>-10.381182412624446</c:v>
                </c:pt>
                <c:pt idx="5909">
                  <c:v>-10.965784284662087</c:v>
                </c:pt>
                <c:pt idx="5910">
                  <c:v>-0.93987900756242915</c:v>
                </c:pt>
                <c:pt idx="5911">
                  <c:v>-12.965904504239749</c:v>
                </c:pt>
                <c:pt idx="5912">
                  <c:v>-12.029287226968245</c:v>
                </c:pt>
                <c:pt idx="5913">
                  <c:v>10.307200809140809</c:v>
                </c:pt>
                <c:pt idx="5914">
                  <c:v>-3.3984044316119535</c:v>
                </c:pt>
                <c:pt idx="5915">
                  <c:v>-8.3822637581148367</c:v>
                </c:pt>
                <c:pt idx="5916">
                  <c:v>-8.5729874025883807E-2</c:v>
                </c:pt>
                <c:pt idx="5917">
                  <c:v>4.3692338096657197</c:v>
                </c:pt>
                <c:pt idx="5918">
                  <c:v>-0.25054346165059682</c:v>
                </c:pt>
                <c:pt idx="5919">
                  <c:v>-0.23676071162468534</c:v>
                </c:pt>
                <c:pt idx="5920">
                  <c:v>3.6173439929631939</c:v>
                </c:pt>
                <c:pt idx="5921">
                  <c:v>7.0660891904577738</c:v>
                </c:pt>
                <c:pt idx="5922">
                  <c:v>-2.328470940754134</c:v>
                </c:pt>
                <c:pt idx="5923">
                  <c:v>0.32757465802850438</c:v>
                </c:pt>
                <c:pt idx="5924">
                  <c:v>1.3517633244281255</c:v>
                </c:pt>
                <c:pt idx="5925">
                  <c:v>0.15978044403676944</c:v>
                </c:pt>
                <c:pt idx="5926">
                  <c:v>0.8142854159662205</c:v>
                </c:pt>
                <c:pt idx="5927">
                  <c:v>-0.68182403997374519</c:v>
                </c:pt>
                <c:pt idx="5928">
                  <c:v>1.8022189428316946</c:v>
                </c:pt>
                <c:pt idx="5929">
                  <c:v>-11.059344460824425</c:v>
                </c:pt>
                <c:pt idx="5930">
                  <c:v>10.381542951184585</c:v>
                </c:pt>
                <c:pt idx="5931">
                  <c:v>-9.4944949599051789</c:v>
                </c:pt>
                <c:pt idx="5932">
                  <c:v>-0.72537761989099403</c:v>
                </c:pt>
                <c:pt idx="5933">
                  <c:v>0.47509722427651241</c:v>
                </c:pt>
                <c:pt idx="5934">
                  <c:v>-0.16349873228287934</c:v>
                </c:pt>
                <c:pt idx="5935">
                  <c:v>8.0624959257337636</c:v>
                </c:pt>
                <c:pt idx="5936">
                  <c:v>7.138114494155678</c:v>
                </c:pt>
                <c:pt idx="5937">
                  <c:v>7.6486571760385464</c:v>
                </c:pt>
                <c:pt idx="5938">
                  <c:v>7.6486571760385464</c:v>
                </c:pt>
                <c:pt idx="5939">
                  <c:v>-10.059795091795101</c:v>
                </c:pt>
                <c:pt idx="5940">
                  <c:v>7.6486571760385464</c:v>
                </c:pt>
                <c:pt idx="5941">
                  <c:v>8.3837042924740537</c:v>
                </c:pt>
                <c:pt idx="5942">
                  <c:v>0.48522081616876528</c:v>
                </c:pt>
                <c:pt idx="5943">
                  <c:v>0.11395618929708554</c:v>
                </c:pt>
                <c:pt idx="5944">
                  <c:v>-1.2249792231875452</c:v>
                </c:pt>
                <c:pt idx="5945">
                  <c:v>-0.66051353372833266</c:v>
                </c:pt>
                <c:pt idx="5946">
                  <c:v>-0.31431491077748702</c:v>
                </c:pt>
                <c:pt idx="5947">
                  <c:v>0.8096282633234152</c:v>
                </c:pt>
                <c:pt idx="5948">
                  <c:v>0.13504996016385287</c:v>
                </c:pt>
                <c:pt idx="5949">
                  <c:v>-0.88548519545758475</c:v>
                </c:pt>
                <c:pt idx="5950">
                  <c:v>-1.023606312816091</c:v>
                </c:pt>
                <c:pt idx="5951">
                  <c:v>-0.14585086646345477</c:v>
                </c:pt>
                <c:pt idx="5952">
                  <c:v>10.814315423787811</c:v>
                </c:pt>
                <c:pt idx="5953">
                  <c:v>-6.263098827040367E-2</c:v>
                </c:pt>
                <c:pt idx="5954">
                  <c:v>-9.1599992854756451E-3</c:v>
                </c:pt>
                <c:pt idx="5955">
                  <c:v>-9.5189809291704002</c:v>
                </c:pt>
                <c:pt idx="5956">
                  <c:v>-7.5843757983506219E-2</c:v>
                </c:pt>
                <c:pt idx="5957">
                  <c:v>-0.81628804682761202</c:v>
                </c:pt>
                <c:pt idx="5958">
                  <c:v>0.19602771733704791</c:v>
                </c:pt>
                <c:pt idx="5959">
                  <c:v>-7.7418306672015019E-2</c:v>
                </c:pt>
                <c:pt idx="5960">
                  <c:v>2.2223924213364481</c:v>
                </c:pt>
                <c:pt idx="5961">
                  <c:v>5.7548875021634682</c:v>
                </c:pt>
                <c:pt idx="5962">
                  <c:v>0.11657557684937878</c:v>
                </c:pt>
                <c:pt idx="5963">
                  <c:v>-0.13653288340772207</c:v>
                </c:pt>
                <c:pt idx="5964">
                  <c:v>-3.0870089464186321E-2</c:v>
                </c:pt>
                <c:pt idx="5965">
                  <c:v>-7.9588264737862499E-2</c:v>
                </c:pt>
                <c:pt idx="5966">
                  <c:v>-9.9535673550914736E-2</c:v>
                </c:pt>
                <c:pt idx="5967">
                  <c:v>-9.2304207950923818</c:v>
                </c:pt>
                <c:pt idx="5968">
                  <c:v>0.12873331412220274</c:v>
                </c:pt>
                <c:pt idx="5969">
                  <c:v>-2.3171271086235414</c:v>
                </c:pt>
                <c:pt idx="5970">
                  <c:v>-10.147204924942228</c:v>
                </c:pt>
                <c:pt idx="5971">
                  <c:v>0.27408959434278946</c:v>
                </c:pt>
                <c:pt idx="5972">
                  <c:v>2.3670639934354178</c:v>
                </c:pt>
                <c:pt idx="5973">
                  <c:v>-7.6438561897747244</c:v>
                </c:pt>
                <c:pt idx="5974">
                  <c:v>-8.3837042924740537</c:v>
                </c:pt>
                <c:pt idx="5975">
                  <c:v>0.45747276559924044</c:v>
                </c:pt>
                <c:pt idx="5976">
                  <c:v>-6.895683466928813</c:v>
                </c:pt>
                <c:pt idx="5977">
                  <c:v>-8.3837042924740537</c:v>
                </c:pt>
                <c:pt idx="5978">
                  <c:v>0.14767716804225986</c:v>
                </c:pt>
                <c:pt idx="5979">
                  <c:v>-1.4312955942387835</c:v>
                </c:pt>
                <c:pt idx="5980">
                  <c:v>0.30298034282261443</c:v>
                </c:pt>
                <c:pt idx="5981">
                  <c:v>-0.17603036409149977</c:v>
                </c:pt>
                <c:pt idx="5982">
                  <c:v>1.9419860649681848</c:v>
                </c:pt>
                <c:pt idx="5983">
                  <c:v>-16.747148369983279</c:v>
                </c:pt>
                <c:pt idx="5984">
                  <c:v>-8.3141235300245864E-2</c:v>
                </c:pt>
                <c:pt idx="5985">
                  <c:v>1.1691428409238924</c:v>
                </c:pt>
                <c:pt idx="5986">
                  <c:v>1.6965734570408606</c:v>
                </c:pt>
                <c:pt idx="5987">
                  <c:v>-14.807103314069227</c:v>
                </c:pt>
                <c:pt idx="5988">
                  <c:v>0.50250034052918335</c:v>
                </c:pt>
                <c:pt idx="5989">
                  <c:v>-10.059344460824425</c:v>
                </c:pt>
                <c:pt idx="5990">
                  <c:v>-8.3837042924740537</c:v>
                </c:pt>
                <c:pt idx="5991">
                  <c:v>7.6486571760385464</c:v>
                </c:pt>
                <c:pt idx="5992">
                  <c:v>0</c:v>
                </c:pt>
                <c:pt idx="5993">
                  <c:v>7.6486571760385464</c:v>
                </c:pt>
                <c:pt idx="5994">
                  <c:v>0.62803122261304234</c:v>
                </c:pt>
                <c:pt idx="5995">
                  <c:v>7.6486571760385464</c:v>
                </c:pt>
                <c:pt idx="5996">
                  <c:v>-0.31091139402699841</c:v>
                </c:pt>
                <c:pt idx="5997">
                  <c:v>-6.4735350037741268</c:v>
                </c:pt>
                <c:pt idx="5998">
                  <c:v>7.7835439607865355</c:v>
                </c:pt>
                <c:pt idx="5999">
                  <c:v>7.7835439607865355</c:v>
                </c:pt>
                <c:pt idx="6000">
                  <c:v>-1</c:v>
                </c:pt>
                <c:pt idx="6001">
                  <c:v>5.1497471195046831</c:v>
                </c:pt>
                <c:pt idx="6002">
                  <c:v>-16.747148369983279</c:v>
                </c:pt>
                <c:pt idx="6003">
                  <c:v>-4.3692338096657197</c:v>
                </c:pt>
                <c:pt idx="6004">
                  <c:v>0.9510903995190535</c:v>
                </c:pt>
                <c:pt idx="6005">
                  <c:v>5.1497471195046831</c:v>
                </c:pt>
                <c:pt idx="6006">
                  <c:v>9.891502607268729E-2</c:v>
                </c:pt>
                <c:pt idx="6007">
                  <c:v>8.6450579349844769</c:v>
                </c:pt>
                <c:pt idx="6008">
                  <c:v>-1.2479275134435854</c:v>
                </c:pt>
                <c:pt idx="6009">
                  <c:v>-9.8672787397096631</c:v>
                </c:pt>
                <c:pt idx="6010">
                  <c:v>7.5974318526833731</c:v>
                </c:pt>
                <c:pt idx="6011">
                  <c:v>6.0660891904577721</c:v>
                </c:pt>
                <c:pt idx="6012">
                  <c:v>-8.0606959316875546</c:v>
                </c:pt>
                <c:pt idx="6013">
                  <c:v>2.8744691179161412</c:v>
                </c:pt>
                <c:pt idx="6014">
                  <c:v>0.45747276559924044</c:v>
                </c:pt>
                <c:pt idx="6015">
                  <c:v>-2.0297473433940523</c:v>
                </c:pt>
                <c:pt idx="6016">
                  <c:v>0.27633122844725155</c:v>
                </c:pt>
                <c:pt idx="6017">
                  <c:v>0.26303440583379378</c:v>
                </c:pt>
                <c:pt idx="6018">
                  <c:v>-12.879136486120251</c:v>
                </c:pt>
                <c:pt idx="6019">
                  <c:v>8.0624959257337636</c:v>
                </c:pt>
                <c:pt idx="6020">
                  <c:v>-11.171593821802931</c:v>
                </c:pt>
                <c:pt idx="6021">
                  <c:v>7.6486571760385464</c:v>
                </c:pt>
                <c:pt idx="6022">
                  <c:v>12.598207620320975</c:v>
                </c:pt>
                <c:pt idx="6023">
                  <c:v>0.58496250072115619</c:v>
                </c:pt>
                <c:pt idx="6024">
                  <c:v>4.2483469625062558</c:v>
                </c:pt>
                <c:pt idx="6025">
                  <c:v>-0.90903644015639862</c:v>
                </c:pt>
                <c:pt idx="6026">
                  <c:v>-6.2029400586702756</c:v>
                </c:pt>
                <c:pt idx="6027">
                  <c:v>0.99994656783981561</c:v>
                </c:pt>
                <c:pt idx="6028">
                  <c:v>-0.44913069794725169</c:v>
                </c:pt>
                <c:pt idx="6029">
                  <c:v>10.229619965185119</c:v>
                </c:pt>
                <c:pt idx="6030">
                  <c:v>-2.1975151179291315</c:v>
                </c:pt>
                <c:pt idx="6031">
                  <c:v>-8.6462586799900301</c:v>
                </c:pt>
                <c:pt idx="6032">
                  <c:v>-7.6486571760385464</c:v>
                </c:pt>
                <c:pt idx="6033">
                  <c:v>16.108749043653368</c:v>
                </c:pt>
                <c:pt idx="6034">
                  <c:v>-7.0660891904577721</c:v>
                </c:pt>
                <c:pt idx="6035">
                  <c:v>-1.5849625007211561</c:v>
                </c:pt>
                <c:pt idx="6036">
                  <c:v>0.99901690283017719</c:v>
                </c:pt>
                <c:pt idx="6037">
                  <c:v>-2.0437112902164438</c:v>
                </c:pt>
                <c:pt idx="6038">
                  <c:v>10.917123403264748</c:v>
                </c:pt>
                <c:pt idx="6039">
                  <c:v>11.188588845707349</c:v>
                </c:pt>
                <c:pt idx="6040">
                  <c:v>-8.3837042924740537</c:v>
                </c:pt>
                <c:pt idx="6041">
                  <c:v>13.380911949563341</c:v>
                </c:pt>
                <c:pt idx="6042">
                  <c:v>0.67614959298160904</c:v>
                </c:pt>
                <c:pt idx="6043">
                  <c:v>10.582769240382088</c:v>
                </c:pt>
                <c:pt idx="6044">
                  <c:v>1.310455310443414</c:v>
                </c:pt>
                <c:pt idx="6045">
                  <c:v>-0.11710830299886418</c:v>
                </c:pt>
                <c:pt idx="6046">
                  <c:v>-7.1996723448363644</c:v>
                </c:pt>
                <c:pt idx="6047">
                  <c:v>10.146780789986687</c:v>
                </c:pt>
                <c:pt idx="6048">
                  <c:v>-8.6462586799900301</c:v>
                </c:pt>
                <c:pt idx="6049">
                  <c:v>1.1389781655884308</c:v>
                </c:pt>
                <c:pt idx="6050">
                  <c:v>-9.3822637581148367</c:v>
                </c:pt>
                <c:pt idx="6051">
                  <c:v>8.6462586799900301</c:v>
                </c:pt>
                <c:pt idx="6052">
                  <c:v>-4.7725895038969277</c:v>
                </c:pt>
                <c:pt idx="6053">
                  <c:v>-0.29185724099954796</c:v>
                </c:pt>
                <c:pt idx="6054">
                  <c:v>-8.6462586799900301</c:v>
                </c:pt>
                <c:pt idx="6055">
                  <c:v>9.9667457608995313</c:v>
                </c:pt>
                <c:pt idx="6056">
                  <c:v>-16.988159496107681</c:v>
                </c:pt>
                <c:pt idx="6057">
                  <c:v>0.58496250072115641</c:v>
                </c:pt>
                <c:pt idx="6058">
                  <c:v>-15.609659710242452</c:v>
                </c:pt>
                <c:pt idx="6059">
                  <c:v>-2.179683686523985</c:v>
                </c:pt>
                <c:pt idx="6060">
                  <c:v>-0.58336128519509067</c:v>
                </c:pt>
                <c:pt idx="6061">
                  <c:v>13.550786859688905</c:v>
                </c:pt>
                <c:pt idx="6062">
                  <c:v>-2.8727222491803719</c:v>
                </c:pt>
                <c:pt idx="6063">
                  <c:v>0.16378026122140377</c:v>
                </c:pt>
                <c:pt idx="6064">
                  <c:v>-1.4287055172312147E-2</c:v>
                </c:pt>
                <c:pt idx="6065">
                  <c:v>-15.311570946824542</c:v>
                </c:pt>
                <c:pt idx="6066">
                  <c:v>3.7808452920391278</c:v>
                </c:pt>
                <c:pt idx="6067">
                  <c:v>0.64244799538191655</c:v>
                </c:pt>
                <c:pt idx="6068">
                  <c:v>12.965904504239749</c:v>
                </c:pt>
                <c:pt idx="6069">
                  <c:v>12.688323170679158</c:v>
                </c:pt>
                <c:pt idx="6070">
                  <c:v>4.7725895038969277</c:v>
                </c:pt>
                <c:pt idx="6071">
                  <c:v>-11.229019050893521</c:v>
                </c:pt>
                <c:pt idx="6072">
                  <c:v>0.99901690283017719</c:v>
                </c:pt>
                <c:pt idx="6073">
                  <c:v>-4.3692338096657197</c:v>
                </c:pt>
                <c:pt idx="6074">
                  <c:v>0.62803122261304234</c:v>
                </c:pt>
                <c:pt idx="6075">
                  <c:v>0.62803122261304234</c:v>
                </c:pt>
                <c:pt idx="6076">
                  <c:v>0.50250034052918335</c:v>
                </c:pt>
                <c:pt idx="6077">
                  <c:v>-4.8509098586250348</c:v>
                </c:pt>
                <c:pt idx="6078">
                  <c:v>0.9026400741373084</c:v>
                </c:pt>
                <c:pt idx="6079">
                  <c:v>-12.840318978135199</c:v>
                </c:pt>
                <c:pt idx="6080">
                  <c:v>13.550826932881439</c:v>
                </c:pt>
                <c:pt idx="6081">
                  <c:v>2.036105659410729E-2</c:v>
                </c:pt>
                <c:pt idx="6082">
                  <c:v>-6.0732489820306386</c:v>
                </c:pt>
                <c:pt idx="6083">
                  <c:v>-1.1744977312321365</c:v>
                </c:pt>
                <c:pt idx="6084">
                  <c:v>-0.20098705773317715</c:v>
                </c:pt>
                <c:pt idx="6085">
                  <c:v>-0.13233976585382828</c:v>
                </c:pt>
                <c:pt idx="6086">
                  <c:v>-0.70290375809257311</c:v>
                </c:pt>
                <c:pt idx="6087">
                  <c:v>-8.4662464401936095</c:v>
                </c:pt>
                <c:pt idx="6088">
                  <c:v>-10.917372079476841</c:v>
                </c:pt>
                <c:pt idx="6089">
                  <c:v>8.6462586799900301</c:v>
                </c:pt>
                <c:pt idx="6090">
                  <c:v>10.059795091795101</c:v>
                </c:pt>
                <c:pt idx="6091">
                  <c:v>0.50250034052918335</c:v>
                </c:pt>
                <c:pt idx="6092">
                  <c:v>13.08137247435552</c:v>
                </c:pt>
                <c:pt idx="6093">
                  <c:v>-3.1857355162897747</c:v>
                </c:pt>
                <c:pt idx="6094">
                  <c:v>-7.6462586799900292</c:v>
                </c:pt>
                <c:pt idx="6095">
                  <c:v>0.60726116782993067</c:v>
                </c:pt>
                <c:pt idx="6096">
                  <c:v>0.92335384455908764</c:v>
                </c:pt>
                <c:pt idx="6097">
                  <c:v>-1.1760772284239076</c:v>
                </c:pt>
                <c:pt idx="6098">
                  <c:v>-0.26303440583379378</c:v>
                </c:pt>
                <c:pt idx="6099">
                  <c:v>2.1378637922100143</c:v>
                </c:pt>
                <c:pt idx="6100">
                  <c:v>5.5732731134083098</c:v>
                </c:pt>
                <c:pt idx="6101">
                  <c:v>10.759610821875045</c:v>
                </c:pt>
                <c:pt idx="6102">
                  <c:v>11.268347054682518</c:v>
                </c:pt>
                <c:pt idx="6103">
                  <c:v>7.6486571760385464</c:v>
                </c:pt>
                <c:pt idx="6104">
                  <c:v>-1.233590627941312</c:v>
                </c:pt>
                <c:pt idx="6105">
                  <c:v>-0.95691070537519407</c:v>
                </c:pt>
                <c:pt idx="6106">
                  <c:v>-0.52083216330144055</c:v>
                </c:pt>
                <c:pt idx="6107">
                  <c:v>-2.5629361943911571</c:v>
                </c:pt>
                <c:pt idx="6108">
                  <c:v>0.50069358382355256</c:v>
                </c:pt>
                <c:pt idx="6109">
                  <c:v>-0.15987133677838961</c:v>
                </c:pt>
                <c:pt idx="6110">
                  <c:v>0.14825095858394216</c:v>
                </c:pt>
                <c:pt idx="6111">
                  <c:v>1.1154772174199359</c:v>
                </c:pt>
                <c:pt idx="6112">
                  <c:v>-0.97124100701857607</c:v>
                </c:pt>
                <c:pt idx="6113">
                  <c:v>0</c:v>
                </c:pt>
                <c:pt idx="6114">
                  <c:v>2.0811157344844564</c:v>
                </c:pt>
                <c:pt idx="6115">
                  <c:v>-8.0606959316875546</c:v>
                </c:pt>
                <c:pt idx="6116">
                  <c:v>7.4945222831056597</c:v>
                </c:pt>
                <c:pt idx="6117">
                  <c:v>-1.6872547189960212</c:v>
                </c:pt>
                <c:pt idx="6118">
                  <c:v>-0.63412855752504049</c:v>
                </c:pt>
                <c:pt idx="6119">
                  <c:v>-1.5777669993169523</c:v>
                </c:pt>
                <c:pt idx="6120">
                  <c:v>1.5511612219265229</c:v>
                </c:pt>
                <c:pt idx="6121">
                  <c:v>-1.1375035237499349</c:v>
                </c:pt>
                <c:pt idx="6122">
                  <c:v>-3.6366606883705206</c:v>
                </c:pt>
                <c:pt idx="6123">
                  <c:v>-7.5468944598876373</c:v>
                </c:pt>
                <c:pt idx="6124">
                  <c:v>6.5494638194997705</c:v>
                </c:pt>
                <c:pt idx="6125">
                  <c:v>2.5581315500070678</c:v>
                </c:pt>
                <c:pt idx="6126">
                  <c:v>-14.800377529270298</c:v>
                </c:pt>
                <c:pt idx="6127">
                  <c:v>2.8129144473995047</c:v>
                </c:pt>
                <c:pt idx="6128">
                  <c:v>9.0597950917951025</c:v>
                </c:pt>
                <c:pt idx="6129">
                  <c:v>0.39714734038295468</c:v>
                </c:pt>
                <c:pt idx="6130">
                  <c:v>-10.059795091795101</c:v>
                </c:pt>
                <c:pt idx="6131">
                  <c:v>-0.24927797225312645</c:v>
                </c:pt>
                <c:pt idx="6132">
                  <c:v>-1.992804498595796</c:v>
                </c:pt>
                <c:pt idx="6133">
                  <c:v>1.675669414897333</c:v>
                </c:pt>
                <c:pt idx="6134">
                  <c:v>2.309014776084199</c:v>
                </c:pt>
                <c:pt idx="6135">
                  <c:v>8.6462586799900301</c:v>
                </c:pt>
                <c:pt idx="6136">
                  <c:v>-1.7217826461968205E-2</c:v>
                </c:pt>
                <c:pt idx="6137">
                  <c:v>-8.3808217839409309</c:v>
                </c:pt>
                <c:pt idx="6138">
                  <c:v>-1.6873818564396053E-2</c:v>
                </c:pt>
                <c:pt idx="6139">
                  <c:v>6.6342494828695767E-2</c:v>
                </c:pt>
                <c:pt idx="6140">
                  <c:v>-8.6450579349844769</c:v>
                </c:pt>
                <c:pt idx="6141">
                  <c:v>0.54432051622381039</c:v>
                </c:pt>
                <c:pt idx="6142">
                  <c:v>1.5921222922940224</c:v>
                </c:pt>
                <c:pt idx="6143">
                  <c:v>-10.582769240382088</c:v>
                </c:pt>
                <c:pt idx="6144">
                  <c:v>-1.0569241710187617E-2</c:v>
                </c:pt>
                <c:pt idx="6145">
                  <c:v>-1.2713020218173947</c:v>
                </c:pt>
                <c:pt idx="6146">
                  <c:v>12.451296983981448</c:v>
                </c:pt>
                <c:pt idx="6147">
                  <c:v>10.307580315927396</c:v>
                </c:pt>
                <c:pt idx="6148">
                  <c:v>-12.658806531240696</c:v>
                </c:pt>
                <c:pt idx="6149">
                  <c:v>2.0456665298815828</c:v>
                </c:pt>
                <c:pt idx="6150">
                  <c:v>-13.198496199943916</c:v>
                </c:pt>
                <c:pt idx="6151">
                  <c:v>-9.0606959316875546</c:v>
                </c:pt>
                <c:pt idx="6152">
                  <c:v>11.451382851019591</c:v>
                </c:pt>
                <c:pt idx="6153">
                  <c:v>0.58476219595986412</c:v>
                </c:pt>
                <c:pt idx="6154">
                  <c:v>-0.40747686375084219</c:v>
                </c:pt>
                <c:pt idx="6155">
                  <c:v>-9.0597950917951025</c:v>
                </c:pt>
                <c:pt idx="6156">
                  <c:v>-1.8322139093140224</c:v>
                </c:pt>
                <c:pt idx="6157">
                  <c:v>-9.2304207950923818</c:v>
                </c:pt>
                <c:pt idx="6158">
                  <c:v>-9.6450579349844787</c:v>
                </c:pt>
                <c:pt idx="6159">
                  <c:v>-0.85062237596177337</c:v>
                </c:pt>
                <c:pt idx="6160">
                  <c:v>-1.5249151170512176</c:v>
                </c:pt>
                <c:pt idx="6161">
                  <c:v>11.34448085696304</c:v>
                </c:pt>
                <c:pt idx="6162">
                  <c:v>-12.965904504239749</c:v>
                </c:pt>
                <c:pt idx="6163">
                  <c:v>-0.39119075732447617</c:v>
                </c:pt>
                <c:pt idx="6164">
                  <c:v>-4.8909600480946398E-2</c:v>
                </c:pt>
                <c:pt idx="6165">
                  <c:v>-6.8861858144804181E-2</c:v>
                </c:pt>
                <c:pt idx="6166">
                  <c:v>-8.2438593482438538E-2</c:v>
                </c:pt>
                <c:pt idx="6167">
                  <c:v>13.773207904847887</c:v>
                </c:pt>
                <c:pt idx="6168">
                  <c:v>0.44579975304953051</c:v>
                </c:pt>
                <c:pt idx="6169">
                  <c:v>-0.28010791919273514</c:v>
                </c:pt>
                <c:pt idx="6170">
                  <c:v>-9.6444571875092606</c:v>
                </c:pt>
                <c:pt idx="6171">
                  <c:v>1.7524521722451056</c:v>
                </c:pt>
                <c:pt idx="6172">
                  <c:v>-0.83007499855768796</c:v>
                </c:pt>
                <c:pt idx="6173">
                  <c:v>12.451296983981452</c:v>
                </c:pt>
                <c:pt idx="6174">
                  <c:v>-0.87927410167799391</c:v>
                </c:pt>
                <c:pt idx="6175">
                  <c:v>-1.0506260730699681</c:v>
                </c:pt>
                <c:pt idx="6176">
                  <c:v>-1.583932372122667</c:v>
                </c:pt>
                <c:pt idx="6177">
                  <c:v>-1.3584539709124763</c:v>
                </c:pt>
                <c:pt idx="6178">
                  <c:v>-1.3756291147206083</c:v>
                </c:pt>
                <c:pt idx="6179">
                  <c:v>0.13245029602364966</c:v>
                </c:pt>
                <c:pt idx="6180">
                  <c:v>0.37345839552744414</c:v>
                </c:pt>
                <c:pt idx="6181">
                  <c:v>-2.3007589178096817</c:v>
                </c:pt>
                <c:pt idx="6182">
                  <c:v>9.965784284662087</c:v>
                </c:pt>
                <c:pt idx="6183">
                  <c:v>-0.39186665100790397</c:v>
                </c:pt>
                <c:pt idx="6184">
                  <c:v>0</c:v>
                </c:pt>
                <c:pt idx="6185">
                  <c:v>10.917372079476841</c:v>
                </c:pt>
                <c:pt idx="6186">
                  <c:v>0</c:v>
                </c:pt>
                <c:pt idx="6187">
                  <c:v>1.8011895492518892</c:v>
                </c:pt>
                <c:pt idx="6188">
                  <c:v>0.38988761503965197</c:v>
                </c:pt>
                <c:pt idx="6189">
                  <c:v>7.6486571760385464</c:v>
                </c:pt>
                <c:pt idx="6190">
                  <c:v>-0.22443156661004662</c:v>
                </c:pt>
                <c:pt idx="6191">
                  <c:v>9.6444571875092606</c:v>
                </c:pt>
                <c:pt idx="6192">
                  <c:v>13.643893759468893</c:v>
                </c:pt>
                <c:pt idx="6193">
                  <c:v>-0.38690812609504677</c:v>
                </c:pt>
                <c:pt idx="6194">
                  <c:v>-1.1079153391668879</c:v>
                </c:pt>
                <c:pt idx="6195">
                  <c:v>-13.08137247435552</c:v>
                </c:pt>
                <c:pt idx="6196">
                  <c:v>1.579837468543289</c:v>
                </c:pt>
                <c:pt idx="6197">
                  <c:v>1.1721809753826804</c:v>
                </c:pt>
                <c:pt idx="6198">
                  <c:v>-7.6486571760385464</c:v>
                </c:pt>
                <c:pt idx="6199">
                  <c:v>-1.4757108890324919</c:v>
                </c:pt>
                <c:pt idx="6200">
                  <c:v>0.97269265400426475</c:v>
                </c:pt>
                <c:pt idx="6201">
                  <c:v>1.8069942933740895</c:v>
                </c:pt>
                <c:pt idx="6202">
                  <c:v>-1.2249792231875452</c:v>
                </c:pt>
                <c:pt idx="6203">
                  <c:v>-0.15965666598848519</c:v>
                </c:pt>
                <c:pt idx="6204">
                  <c:v>-1.9862205729862059</c:v>
                </c:pt>
                <c:pt idx="6205">
                  <c:v>-4.054996691853205</c:v>
                </c:pt>
                <c:pt idx="6206">
                  <c:v>-7.5767507617964802E-2</c:v>
                </c:pt>
                <c:pt idx="6207">
                  <c:v>6.3823396115831841</c:v>
                </c:pt>
                <c:pt idx="6208">
                  <c:v>-4.254503225885033</c:v>
                </c:pt>
                <c:pt idx="6209">
                  <c:v>8.3822637581148367</c:v>
                </c:pt>
                <c:pt idx="6210">
                  <c:v>-0.16403815836539801</c:v>
                </c:pt>
                <c:pt idx="6211">
                  <c:v>9.9667457608995313</c:v>
                </c:pt>
                <c:pt idx="6212">
                  <c:v>9.0597950917951025</c:v>
                </c:pt>
                <c:pt idx="6213">
                  <c:v>-1.0824621601919731</c:v>
                </c:pt>
                <c:pt idx="6214">
                  <c:v>5.9228321394775394</c:v>
                </c:pt>
                <c:pt idx="6215">
                  <c:v>0.6057210608879533</c:v>
                </c:pt>
                <c:pt idx="6216">
                  <c:v>-6.2336196767597025</c:v>
                </c:pt>
                <c:pt idx="6217">
                  <c:v>14.965799312657159</c:v>
                </c:pt>
                <c:pt idx="6218">
                  <c:v>0.22726804287749278</c:v>
                </c:pt>
                <c:pt idx="6219">
                  <c:v>0.14017765804826049</c:v>
                </c:pt>
                <c:pt idx="6220">
                  <c:v>-8.0624959257337636</c:v>
                </c:pt>
                <c:pt idx="6221">
                  <c:v>-0.81496810616747906</c:v>
                </c:pt>
                <c:pt idx="6222">
                  <c:v>-0.58336128519509067</c:v>
                </c:pt>
                <c:pt idx="6223">
                  <c:v>0.22973439667761575</c:v>
                </c:pt>
                <c:pt idx="6224">
                  <c:v>7.6486571760385464</c:v>
                </c:pt>
                <c:pt idx="6225">
                  <c:v>1.5535983298118206</c:v>
                </c:pt>
                <c:pt idx="6226">
                  <c:v>5.7548875021634682</c:v>
                </c:pt>
                <c:pt idx="6227">
                  <c:v>11.307200809140809</c:v>
                </c:pt>
                <c:pt idx="6228">
                  <c:v>-0.55639334852438549</c:v>
                </c:pt>
                <c:pt idx="6229">
                  <c:v>12.036402593593708</c:v>
                </c:pt>
                <c:pt idx="6230">
                  <c:v>-0.21735683143914963</c:v>
                </c:pt>
                <c:pt idx="6231">
                  <c:v>-0.73696559416620588</c:v>
                </c:pt>
                <c:pt idx="6232">
                  <c:v>-0.2175914350726266</c:v>
                </c:pt>
                <c:pt idx="6233">
                  <c:v>1.2437357670788436</c:v>
                </c:pt>
                <c:pt idx="6234">
                  <c:v>5.7143907103608824E-2</c:v>
                </c:pt>
                <c:pt idx="6235">
                  <c:v>-0.88950008098653066</c:v>
                </c:pt>
                <c:pt idx="6236">
                  <c:v>1.5890321650302033</c:v>
                </c:pt>
                <c:pt idx="6237">
                  <c:v>-0.47643804394298739</c:v>
                </c:pt>
                <c:pt idx="6238">
                  <c:v>-0.57942431717972631</c:v>
                </c:pt>
                <c:pt idx="6239">
                  <c:v>2</c:v>
                </c:pt>
                <c:pt idx="6240">
                  <c:v>0.30562628255826202</c:v>
                </c:pt>
                <c:pt idx="6241">
                  <c:v>-0.13124453327825267</c:v>
                </c:pt>
                <c:pt idx="6242">
                  <c:v>-8.3837042924740537</c:v>
                </c:pt>
                <c:pt idx="6243">
                  <c:v>11.582612451267021</c:v>
                </c:pt>
                <c:pt idx="6244">
                  <c:v>3.1155327046236843</c:v>
                </c:pt>
                <c:pt idx="6245">
                  <c:v>-6.6236895902185546</c:v>
                </c:pt>
                <c:pt idx="6246">
                  <c:v>-0.37036844994511564</c:v>
                </c:pt>
                <c:pt idx="6247">
                  <c:v>-0.5276149784331523</c:v>
                </c:pt>
                <c:pt idx="6248">
                  <c:v>12.287712379549451</c:v>
                </c:pt>
                <c:pt idx="6249">
                  <c:v>8.6462586799900301</c:v>
                </c:pt>
                <c:pt idx="6250">
                  <c:v>-8.0624959257337636</c:v>
                </c:pt>
                <c:pt idx="6251">
                  <c:v>-0.79007693062576889</c:v>
                </c:pt>
                <c:pt idx="6252">
                  <c:v>0.39787694812066088</c:v>
                </c:pt>
                <c:pt idx="6253">
                  <c:v>-0.66218200318305165</c:v>
                </c:pt>
                <c:pt idx="6254">
                  <c:v>-1.7203143536160426</c:v>
                </c:pt>
                <c:pt idx="6255">
                  <c:v>0.24616058726939752</c:v>
                </c:pt>
                <c:pt idx="6256">
                  <c:v>0</c:v>
                </c:pt>
                <c:pt idx="6257">
                  <c:v>15.188202468179961</c:v>
                </c:pt>
                <c:pt idx="6258">
                  <c:v>-16.263477059480127</c:v>
                </c:pt>
                <c:pt idx="6259">
                  <c:v>0.13509817240407443</c:v>
                </c:pt>
                <c:pt idx="6260">
                  <c:v>-6.0732489820306386</c:v>
                </c:pt>
                <c:pt idx="6261">
                  <c:v>10.381542951184585</c:v>
                </c:pt>
                <c:pt idx="6262">
                  <c:v>-7.0660891904577721</c:v>
                </c:pt>
                <c:pt idx="6263">
                  <c:v>-0.16853846117134968</c:v>
                </c:pt>
                <c:pt idx="6264">
                  <c:v>0.60768257722124008</c:v>
                </c:pt>
                <c:pt idx="6265">
                  <c:v>3.6930361857284688</c:v>
                </c:pt>
                <c:pt idx="6266">
                  <c:v>-6.9617823541045913</c:v>
                </c:pt>
                <c:pt idx="6267">
                  <c:v>8.6462586799900301</c:v>
                </c:pt>
                <c:pt idx="6268">
                  <c:v>4.8281952653394651</c:v>
                </c:pt>
                <c:pt idx="6269">
                  <c:v>-0.6221154991386223</c:v>
                </c:pt>
                <c:pt idx="6270">
                  <c:v>-0.67270539536282237</c:v>
                </c:pt>
                <c:pt idx="6271">
                  <c:v>0.12553088208385882</c:v>
                </c:pt>
                <c:pt idx="6272">
                  <c:v>0.37036844994511553</c:v>
                </c:pt>
                <c:pt idx="6273">
                  <c:v>-1.9989186545096085</c:v>
                </c:pt>
                <c:pt idx="6274">
                  <c:v>7.0660891904577738</c:v>
                </c:pt>
                <c:pt idx="6275">
                  <c:v>0.30459821634944545</c:v>
                </c:pt>
                <c:pt idx="6276">
                  <c:v>6.9108925261660152</c:v>
                </c:pt>
                <c:pt idx="6277">
                  <c:v>-0.36078184934565338</c:v>
                </c:pt>
                <c:pt idx="6278">
                  <c:v>-15.42523776214956</c:v>
                </c:pt>
                <c:pt idx="6279">
                  <c:v>-2.6968553807920532</c:v>
                </c:pt>
                <c:pt idx="6280">
                  <c:v>0.88629950083527176</c:v>
                </c:pt>
                <c:pt idx="6281">
                  <c:v>-0.15160339956774896</c:v>
                </c:pt>
                <c:pt idx="6282">
                  <c:v>3.0948293850578161</c:v>
                </c:pt>
                <c:pt idx="6283">
                  <c:v>8.0624959257337636</c:v>
                </c:pt>
                <c:pt idx="6284">
                  <c:v>-0.16188768237689399</c:v>
                </c:pt>
                <c:pt idx="6285">
                  <c:v>1.5831602580871706</c:v>
                </c:pt>
                <c:pt idx="6286">
                  <c:v>-0.41142624572646502</c:v>
                </c:pt>
                <c:pt idx="6287">
                  <c:v>-3.5706072077440858</c:v>
                </c:pt>
                <c:pt idx="6288">
                  <c:v>0.30697775342139066</c:v>
                </c:pt>
                <c:pt idx="6289">
                  <c:v>8.0080402639200194</c:v>
                </c:pt>
                <c:pt idx="6290">
                  <c:v>-9.7496528277315572E-2</c:v>
                </c:pt>
                <c:pt idx="6291">
                  <c:v>-0.44403737100139606</c:v>
                </c:pt>
                <c:pt idx="6292">
                  <c:v>-0.97218566751420377</c:v>
                </c:pt>
                <c:pt idx="6293">
                  <c:v>4.286396812473979E-2</c:v>
                </c:pt>
                <c:pt idx="6294">
                  <c:v>-8.1032248444007721E-2</c:v>
                </c:pt>
                <c:pt idx="6295">
                  <c:v>-0.2715459056893112</c:v>
                </c:pt>
                <c:pt idx="6296">
                  <c:v>-1.1015380264620618</c:v>
                </c:pt>
                <c:pt idx="6297">
                  <c:v>0.1826954175347911</c:v>
                </c:pt>
                <c:pt idx="6298">
                  <c:v>6.728812979580065E-2</c:v>
                </c:pt>
                <c:pt idx="6299">
                  <c:v>0.23946593469538943</c:v>
                </c:pt>
                <c:pt idx="6300">
                  <c:v>-11.613636010763889</c:v>
                </c:pt>
                <c:pt idx="6301">
                  <c:v>-0.29202660917350037</c:v>
                </c:pt>
                <c:pt idx="6302">
                  <c:v>-1.5833612851950907</c:v>
                </c:pt>
                <c:pt idx="6303">
                  <c:v>-0.33703498727757097</c:v>
                </c:pt>
                <c:pt idx="6304">
                  <c:v>-0.49336585996380328</c:v>
                </c:pt>
                <c:pt idx="6305">
                  <c:v>7.0148898753121094E-2</c:v>
                </c:pt>
                <c:pt idx="6306">
                  <c:v>-6.6486571760385464</c:v>
                </c:pt>
                <c:pt idx="6307">
                  <c:v>0.17072627613155117</c:v>
                </c:pt>
                <c:pt idx="6308">
                  <c:v>-2.0624340467588174</c:v>
                </c:pt>
                <c:pt idx="6309">
                  <c:v>8.8454900509443757</c:v>
                </c:pt>
                <c:pt idx="6310">
                  <c:v>0.99729916606133651</c:v>
                </c:pt>
                <c:pt idx="6311">
                  <c:v>-0.37779045601007577</c:v>
                </c:pt>
                <c:pt idx="6312">
                  <c:v>-1.0100536646639231</c:v>
                </c:pt>
                <c:pt idx="6313">
                  <c:v>-0.52083216330144055</c:v>
                </c:pt>
                <c:pt idx="6314">
                  <c:v>-1.8331809094255094</c:v>
                </c:pt>
                <c:pt idx="6315">
                  <c:v>-4.0641303374197157</c:v>
                </c:pt>
                <c:pt idx="6316">
                  <c:v>0.53048389169296395</c:v>
                </c:pt>
                <c:pt idx="6317">
                  <c:v>2.7357638489564531</c:v>
                </c:pt>
                <c:pt idx="6318">
                  <c:v>-0.84567185360870567</c:v>
                </c:pt>
                <c:pt idx="6319">
                  <c:v>-1.0911478880581953</c:v>
                </c:pt>
                <c:pt idx="6320">
                  <c:v>-0.19354648068392827</c:v>
                </c:pt>
                <c:pt idx="6321">
                  <c:v>0.38332863955150542</c:v>
                </c:pt>
                <c:pt idx="6322">
                  <c:v>3.2630344058337939</c:v>
                </c:pt>
                <c:pt idx="6323">
                  <c:v>-0.16714963719891535</c:v>
                </c:pt>
                <c:pt idx="6324">
                  <c:v>-0.65929469808200913</c:v>
                </c:pt>
                <c:pt idx="6325">
                  <c:v>-0.45371796744290366</c:v>
                </c:pt>
                <c:pt idx="6326">
                  <c:v>-8.6414751817473379E-2</c:v>
                </c:pt>
                <c:pt idx="6327">
                  <c:v>-0.97034002647976059</c:v>
                </c:pt>
                <c:pt idx="6328">
                  <c:v>0.37851162325372983</c:v>
                </c:pt>
                <c:pt idx="6329">
                  <c:v>-0.13226687538378767</c:v>
                </c:pt>
                <c:pt idx="6330">
                  <c:v>-0.32577016118175633</c:v>
                </c:pt>
                <c:pt idx="6331">
                  <c:v>-8.0606959316875546</c:v>
                </c:pt>
                <c:pt idx="6332">
                  <c:v>-1.7336065820762914</c:v>
                </c:pt>
                <c:pt idx="6333">
                  <c:v>0.36205492314253063</c:v>
                </c:pt>
                <c:pt idx="6334">
                  <c:v>6.0732489820306386</c:v>
                </c:pt>
                <c:pt idx="6335">
                  <c:v>0.16494995533139728</c:v>
                </c:pt>
                <c:pt idx="6336">
                  <c:v>0.16026640447618989</c:v>
                </c:pt>
                <c:pt idx="6337">
                  <c:v>9.2304207950923818</c:v>
                </c:pt>
                <c:pt idx="6338">
                  <c:v>4.435113794365491</c:v>
                </c:pt>
                <c:pt idx="6339">
                  <c:v>-12.146568675740786</c:v>
                </c:pt>
                <c:pt idx="6340">
                  <c:v>0.8914340231479625</c:v>
                </c:pt>
                <c:pt idx="6341">
                  <c:v>-1.6088092426755241</c:v>
                </c:pt>
                <c:pt idx="6342">
                  <c:v>9.2288186904958813</c:v>
                </c:pt>
                <c:pt idx="6343">
                  <c:v>3.1026895620624322E-2</c:v>
                </c:pt>
                <c:pt idx="6344">
                  <c:v>-0.72762772958687016</c:v>
                </c:pt>
                <c:pt idx="6345">
                  <c:v>8.3837042924740537</c:v>
                </c:pt>
                <c:pt idx="6346">
                  <c:v>-10.814048332230835</c:v>
                </c:pt>
                <c:pt idx="6347">
                  <c:v>0.15541775785781439</c:v>
                </c:pt>
                <c:pt idx="6348">
                  <c:v>-0.19639721280350389</c:v>
                </c:pt>
                <c:pt idx="6349">
                  <c:v>-0.12706746231313792</c:v>
                </c:pt>
                <c:pt idx="6350">
                  <c:v>0.70211737907928862</c:v>
                </c:pt>
                <c:pt idx="6351">
                  <c:v>4.4394119358453436E-2</c:v>
                </c:pt>
                <c:pt idx="6352">
                  <c:v>12.103506382011545</c:v>
                </c:pt>
                <c:pt idx="6353">
                  <c:v>-2.9236170523572196</c:v>
                </c:pt>
                <c:pt idx="6354">
                  <c:v>-0.33334106016046394</c:v>
                </c:pt>
                <c:pt idx="6355">
                  <c:v>7.5468944598876373</c:v>
                </c:pt>
                <c:pt idx="6356">
                  <c:v>-10.644156719937438</c:v>
                </c:pt>
                <c:pt idx="6357">
                  <c:v>0.27425620312935473</c:v>
                </c:pt>
                <c:pt idx="6358">
                  <c:v>0.22653107209480558</c:v>
                </c:pt>
                <c:pt idx="6359">
                  <c:v>0.32930762525296009</c:v>
                </c:pt>
                <c:pt idx="6360">
                  <c:v>0.62752296294920185</c:v>
                </c:pt>
                <c:pt idx="6361">
                  <c:v>0.41322392890691229</c:v>
                </c:pt>
                <c:pt idx="6362">
                  <c:v>-0.66296501272242891</c:v>
                </c:pt>
                <c:pt idx="6363">
                  <c:v>5.1530300640082093E-2</c:v>
                </c:pt>
                <c:pt idx="6364">
                  <c:v>-1.232660756790275</c:v>
                </c:pt>
                <c:pt idx="6365">
                  <c:v>13.468369487109527</c:v>
                </c:pt>
                <c:pt idx="6366">
                  <c:v>8.0624959257337636</c:v>
                </c:pt>
                <c:pt idx="6367">
                  <c:v>-0.9446569661562253</c:v>
                </c:pt>
                <c:pt idx="6368">
                  <c:v>-0.41503749927884381</c:v>
                </c:pt>
                <c:pt idx="6369">
                  <c:v>-8.6983301594640031E-2</c:v>
                </c:pt>
                <c:pt idx="6370">
                  <c:v>-0.19669191100509803</c:v>
                </c:pt>
                <c:pt idx="6371">
                  <c:v>1.012383724455832</c:v>
                </c:pt>
                <c:pt idx="6372">
                  <c:v>1.1697747285354645</c:v>
                </c:pt>
                <c:pt idx="6373">
                  <c:v>7.4945222831056597</c:v>
                </c:pt>
                <c:pt idx="6374">
                  <c:v>-8.4533510211667551E-2</c:v>
                </c:pt>
                <c:pt idx="6375">
                  <c:v>0.53963851021166576</c:v>
                </c:pt>
                <c:pt idx="6376">
                  <c:v>10.814048332230835</c:v>
                </c:pt>
                <c:pt idx="6377">
                  <c:v>0.24511249783653138</c:v>
                </c:pt>
                <c:pt idx="6378">
                  <c:v>8.6450579349844769</c:v>
                </c:pt>
                <c:pt idx="6379">
                  <c:v>-0.96191571708191037</c:v>
                </c:pt>
                <c:pt idx="6380">
                  <c:v>9.0597950917951025</c:v>
                </c:pt>
                <c:pt idx="6381">
                  <c:v>-1.2009126939259964</c:v>
                </c:pt>
                <c:pt idx="6382">
                  <c:v>4.4017679670973573</c:v>
                </c:pt>
                <c:pt idx="6383">
                  <c:v>0.78671352445692144</c:v>
                </c:pt>
                <c:pt idx="6384">
                  <c:v>-1.0312766961658653</c:v>
                </c:pt>
                <c:pt idx="6385">
                  <c:v>12.325867580575419</c:v>
                </c:pt>
                <c:pt idx="6386">
                  <c:v>-2.148863385914483</c:v>
                </c:pt>
                <c:pt idx="6387">
                  <c:v>-0.40939093613770206</c:v>
                </c:pt>
                <c:pt idx="6388">
                  <c:v>-0.52440481789237336</c:v>
                </c:pt>
                <c:pt idx="6389">
                  <c:v>1.2845293187885187</c:v>
                </c:pt>
                <c:pt idx="6390">
                  <c:v>-0.40053792958372852</c:v>
                </c:pt>
                <c:pt idx="6391">
                  <c:v>-0.35049724708413305</c:v>
                </c:pt>
                <c:pt idx="6392">
                  <c:v>5.9355277616421238E-2</c:v>
                </c:pt>
                <c:pt idx="6393">
                  <c:v>1.9365324866930898E-2</c:v>
                </c:pt>
                <c:pt idx="6394">
                  <c:v>0.14543043952156395</c:v>
                </c:pt>
                <c:pt idx="6395">
                  <c:v>-0.26303440583379417</c:v>
                </c:pt>
                <c:pt idx="6396">
                  <c:v>-0.67609079932104832</c:v>
                </c:pt>
                <c:pt idx="6397">
                  <c:v>0.85456956047843624</c:v>
                </c:pt>
                <c:pt idx="6398">
                  <c:v>0.64815632720835048</c:v>
                </c:pt>
                <c:pt idx="6399">
                  <c:v>0.20536061099506653</c:v>
                </c:pt>
                <c:pt idx="6400">
                  <c:v>-1.2257591503050396</c:v>
                </c:pt>
                <c:pt idx="6401">
                  <c:v>-2.7219634308269596</c:v>
                </c:pt>
                <c:pt idx="6402">
                  <c:v>-12.167418145831739</c:v>
                </c:pt>
                <c:pt idx="6403">
                  <c:v>-10.307200809140809</c:v>
                </c:pt>
                <c:pt idx="6404">
                  <c:v>0.47114178562152204</c:v>
                </c:pt>
                <c:pt idx="6405">
                  <c:v>-6.9886846867721664</c:v>
                </c:pt>
                <c:pt idx="6406">
                  <c:v>11.485493915223493</c:v>
                </c:pt>
                <c:pt idx="6407">
                  <c:v>-3.867467618400334</c:v>
                </c:pt>
                <c:pt idx="6408">
                  <c:v>2.481126689736616</c:v>
                </c:pt>
                <c:pt idx="6409">
                  <c:v>11.268542000300123</c:v>
                </c:pt>
                <c:pt idx="6410">
                  <c:v>-1.2607528950352076</c:v>
                </c:pt>
                <c:pt idx="6411">
                  <c:v>0.89055144808911613</c:v>
                </c:pt>
                <c:pt idx="6412">
                  <c:v>-0.25964381663301983</c:v>
                </c:pt>
                <c:pt idx="6413">
                  <c:v>-0.37439551478149807</c:v>
                </c:pt>
                <c:pt idx="6414">
                  <c:v>-0.25485315550264143</c:v>
                </c:pt>
                <c:pt idx="6415">
                  <c:v>0.62560448521850209</c:v>
                </c:pt>
                <c:pt idx="6416">
                  <c:v>0.23498598818188932</c:v>
                </c:pt>
                <c:pt idx="6417">
                  <c:v>5.4699567656392771E-2</c:v>
                </c:pt>
                <c:pt idx="6418">
                  <c:v>-3.3215434531358636</c:v>
                </c:pt>
                <c:pt idx="6419">
                  <c:v>-0.47393118833241216</c:v>
                </c:pt>
                <c:pt idx="6420">
                  <c:v>-0.52793155568477745</c:v>
                </c:pt>
                <c:pt idx="6421">
                  <c:v>0.25715783949712445</c:v>
                </c:pt>
                <c:pt idx="6422">
                  <c:v>-1.6712362748631482</c:v>
                </c:pt>
                <c:pt idx="6423">
                  <c:v>3.2034265038149176E-16</c:v>
                </c:pt>
                <c:pt idx="6424">
                  <c:v>-0.93657461985836654</c:v>
                </c:pt>
                <c:pt idx="6425">
                  <c:v>0.13306152979158975</c:v>
                </c:pt>
                <c:pt idx="6426">
                  <c:v>0.47393118833241249</c:v>
                </c:pt>
                <c:pt idx="6427">
                  <c:v>13.248767654452003</c:v>
                </c:pt>
                <c:pt idx="6428">
                  <c:v>7.0660891904577738</c:v>
                </c:pt>
                <c:pt idx="6429">
                  <c:v>2.7940297576790232</c:v>
                </c:pt>
                <c:pt idx="6430">
                  <c:v>-7.6486571760385464</c:v>
                </c:pt>
                <c:pt idx="6431">
                  <c:v>5.8101797364851624</c:v>
                </c:pt>
                <c:pt idx="6432">
                  <c:v>-9.5196362528432132</c:v>
                </c:pt>
                <c:pt idx="6433">
                  <c:v>3.9720764174221994</c:v>
                </c:pt>
                <c:pt idx="6434">
                  <c:v>-5.0874628412503391</c:v>
                </c:pt>
                <c:pt idx="6435">
                  <c:v>-6.0732489820306386</c:v>
                </c:pt>
                <c:pt idx="6436">
                  <c:v>-6.10852445677817</c:v>
                </c:pt>
                <c:pt idx="6437">
                  <c:v>10.45189794595189</c:v>
                </c:pt>
                <c:pt idx="6438">
                  <c:v>0</c:v>
                </c:pt>
                <c:pt idx="6439">
                  <c:v>7.0660891904577738</c:v>
                </c:pt>
                <c:pt idx="6440">
                  <c:v>9.5196362528432132</c:v>
                </c:pt>
                <c:pt idx="6441">
                  <c:v>-3.8073549220576046</c:v>
                </c:pt>
                <c:pt idx="6442">
                  <c:v>11.34448085696304</c:v>
                </c:pt>
                <c:pt idx="6443">
                  <c:v>-7.0660891904577721</c:v>
                </c:pt>
                <c:pt idx="6444">
                  <c:v>-0.86826164674742778</c:v>
                </c:pt>
                <c:pt idx="6445">
                  <c:v>-0.13721501359181157</c:v>
                </c:pt>
                <c:pt idx="6446">
                  <c:v>12.248915863856213</c:v>
                </c:pt>
                <c:pt idx="6447">
                  <c:v>7.4945222831056597</c:v>
                </c:pt>
                <c:pt idx="6448">
                  <c:v>-7.0660891904577721</c:v>
                </c:pt>
                <c:pt idx="6449">
                  <c:v>-3.8413022539809418</c:v>
                </c:pt>
                <c:pt idx="6450">
                  <c:v>-11.673603533168777</c:v>
                </c:pt>
                <c:pt idx="6451">
                  <c:v>-0.32192809488736251</c:v>
                </c:pt>
                <c:pt idx="6452">
                  <c:v>9.3822637581148367</c:v>
                </c:pt>
                <c:pt idx="6453">
                  <c:v>10.491853096329676</c:v>
                </c:pt>
                <c:pt idx="6454">
                  <c:v>-0.44579975304953101</c:v>
                </c:pt>
                <c:pt idx="6455">
                  <c:v>-7.0660891904577721</c:v>
                </c:pt>
                <c:pt idx="6456">
                  <c:v>0.1051435040243341</c:v>
                </c:pt>
                <c:pt idx="6457">
                  <c:v>-9.9662651028771325</c:v>
                </c:pt>
                <c:pt idx="6458">
                  <c:v>-9.3808217839409309</c:v>
                </c:pt>
                <c:pt idx="6459">
                  <c:v>-1.8181616770141868</c:v>
                </c:pt>
                <c:pt idx="6460">
                  <c:v>-0.561878887608115</c:v>
                </c:pt>
                <c:pt idx="6461">
                  <c:v>-1.5657920465266348</c:v>
                </c:pt>
                <c:pt idx="6462">
                  <c:v>0.16982487339001903</c:v>
                </c:pt>
                <c:pt idx="6463">
                  <c:v>2.5556170868348005</c:v>
                </c:pt>
                <c:pt idx="6464">
                  <c:v>-1.2362276423018828</c:v>
                </c:pt>
                <c:pt idx="6465">
                  <c:v>-2.3171271086235414</c:v>
                </c:pt>
                <c:pt idx="6466">
                  <c:v>-10.059344460824425</c:v>
                </c:pt>
                <c:pt idx="6467">
                  <c:v>-1.1154309783798788</c:v>
                </c:pt>
                <c:pt idx="6468">
                  <c:v>-0.29593288635441778</c:v>
                </c:pt>
                <c:pt idx="6469">
                  <c:v>12.167627216919835</c:v>
                </c:pt>
                <c:pt idx="6470">
                  <c:v>-8.3822637581148367</c:v>
                </c:pt>
                <c:pt idx="6471">
                  <c:v>8.8683081332894673</c:v>
                </c:pt>
                <c:pt idx="6472">
                  <c:v>10.229219383469125</c:v>
                </c:pt>
                <c:pt idx="6473">
                  <c:v>-0.25096157353321863</c:v>
                </c:pt>
                <c:pt idx="6474">
                  <c:v>-0.25096157353321863</c:v>
                </c:pt>
                <c:pt idx="6475">
                  <c:v>7.6462586799900292</c:v>
                </c:pt>
                <c:pt idx="6476">
                  <c:v>6.9886846867721664</c:v>
                </c:pt>
                <c:pt idx="6477">
                  <c:v>14.738408975813829</c:v>
                </c:pt>
                <c:pt idx="6478">
                  <c:v>-0.17687776208407952</c:v>
                </c:pt>
                <c:pt idx="6479">
                  <c:v>-5.0874628412503391</c:v>
                </c:pt>
                <c:pt idx="6480">
                  <c:v>7.6486571760385464</c:v>
                </c:pt>
                <c:pt idx="6481">
                  <c:v>-1.9151111024134873</c:v>
                </c:pt>
                <c:pt idx="6482">
                  <c:v>1</c:v>
                </c:pt>
                <c:pt idx="6483">
                  <c:v>8.6450579349844769</c:v>
                </c:pt>
                <c:pt idx="6484">
                  <c:v>-1.9989485276970949</c:v>
                </c:pt>
                <c:pt idx="6485">
                  <c:v>8.3837042924740537</c:v>
                </c:pt>
                <c:pt idx="6486">
                  <c:v>-0.36678233067162236</c:v>
                </c:pt>
                <c:pt idx="6487">
                  <c:v>-10.45189794595189</c:v>
                </c:pt>
                <c:pt idx="6488">
                  <c:v>-2.4848344662336137</c:v>
                </c:pt>
                <c:pt idx="6489">
                  <c:v>-1.37851162325373</c:v>
                </c:pt>
                <c:pt idx="6490">
                  <c:v>6.0732489820306386</c:v>
                </c:pt>
                <c:pt idx="6491">
                  <c:v>-1.0280861892056832</c:v>
                </c:pt>
                <c:pt idx="6492">
                  <c:v>-1.726981505593584</c:v>
                </c:pt>
                <c:pt idx="6493">
                  <c:v>0.23029761942179389</c:v>
                </c:pt>
                <c:pt idx="6494">
                  <c:v>9.229619965185119</c:v>
                </c:pt>
                <c:pt idx="6495">
                  <c:v>1.0423786022705519</c:v>
                </c:pt>
                <c:pt idx="6496">
                  <c:v>1.3761838907477824</c:v>
                </c:pt>
                <c:pt idx="6497">
                  <c:v>-9.0606959316875546</c:v>
                </c:pt>
                <c:pt idx="6498">
                  <c:v>-0.22239242133644802</c:v>
                </c:pt>
                <c:pt idx="6499">
                  <c:v>-0.14201900487242788</c:v>
                </c:pt>
                <c:pt idx="6500">
                  <c:v>0.84364112783698209</c:v>
                </c:pt>
                <c:pt idx="6501">
                  <c:v>-0.27753397552890918</c:v>
                </c:pt>
                <c:pt idx="6502">
                  <c:v>8.1309994895339877</c:v>
                </c:pt>
                <c:pt idx="6503">
                  <c:v>0.68790401979562343</c:v>
                </c:pt>
                <c:pt idx="6504">
                  <c:v>-0.77657745006506274</c:v>
                </c:pt>
                <c:pt idx="6505">
                  <c:v>-9.3822637581148367</c:v>
                </c:pt>
                <c:pt idx="6506">
                  <c:v>-0.33120590847537307</c:v>
                </c:pt>
                <c:pt idx="6507">
                  <c:v>-0.14438990933517426</c:v>
                </c:pt>
                <c:pt idx="6508">
                  <c:v>8.8683081332894673</c:v>
                </c:pt>
                <c:pt idx="6509">
                  <c:v>-0.43211101263778567</c:v>
                </c:pt>
                <c:pt idx="6510">
                  <c:v>6.7576222625093907</c:v>
                </c:pt>
                <c:pt idx="6511">
                  <c:v>-0.28688114778816193</c:v>
                </c:pt>
                <c:pt idx="6512">
                  <c:v>3.8073549220576046</c:v>
                </c:pt>
                <c:pt idx="6513">
                  <c:v>0.79701297783614511</c:v>
                </c:pt>
                <c:pt idx="6514">
                  <c:v>-10.518653155673389</c:v>
                </c:pt>
                <c:pt idx="6515">
                  <c:v>0.20645087746742652</c:v>
                </c:pt>
                <c:pt idx="6516">
                  <c:v>-1.5430040569606247E-2</c:v>
                </c:pt>
                <c:pt idx="6517">
                  <c:v>7.0660891904577738</c:v>
                </c:pt>
                <c:pt idx="6518">
                  <c:v>11.229219383469125</c:v>
                </c:pt>
                <c:pt idx="6519">
                  <c:v>0.80581220755570315</c:v>
                </c:pt>
                <c:pt idx="6520">
                  <c:v>0.48542682717024171</c:v>
                </c:pt>
                <c:pt idx="6521">
                  <c:v>-0.65170218946073921</c:v>
                </c:pt>
                <c:pt idx="6522">
                  <c:v>0.13124453327825272</c:v>
                </c:pt>
                <c:pt idx="6523">
                  <c:v>-1.7563309190331371</c:v>
                </c:pt>
                <c:pt idx="6524">
                  <c:v>14.188202468179961</c:v>
                </c:pt>
                <c:pt idx="6525">
                  <c:v>-9.7813597135246599</c:v>
                </c:pt>
                <c:pt idx="6526">
                  <c:v>8.6462586799900301</c:v>
                </c:pt>
                <c:pt idx="6527">
                  <c:v>2.6573814987890643</c:v>
                </c:pt>
                <c:pt idx="6528">
                  <c:v>-12.745464248276845</c:v>
                </c:pt>
                <c:pt idx="6529">
                  <c:v>-9.190228077449488</c:v>
                </c:pt>
                <c:pt idx="6530">
                  <c:v>2.3488061056893543</c:v>
                </c:pt>
                <c:pt idx="6531">
                  <c:v>0.3025627700204313</c:v>
                </c:pt>
                <c:pt idx="6532">
                  <c:v>-1.4859419834124192</c:v>
                </c:pt>
                <c:pt idx="6533">
                  <c:v>-3.9860954787937866</c:v>
                </c:pt>
                <c:pt idx="6534">
                  <c:v>0.16947422967145581</c:v>
                </c:pt>
                <c:pt idx="6535">
                  <c:v>-12.534708168026555</c:v>
                </c:pt>
                <c:pt idx="6536">
                  <c:v>-5.8893689053568739E-2</c:v>
                </c:pt>
                <c:pt idx="6537">
                  <c:v>-3.2034265038149176E-16</c:v>
                </c:pt>
                <c:pt idx="6538">
                  <c:v>-9.6450579349844787</c:v>
                </c:pt>
                <c:pt idx="6539">
                  <c:v>-2.6889134647600641</c:v>
                </c:pt>
                <c:pt idx="6540">
                  <c:v>-14.762797262498234</c:v>
                </c:pt>
                <c:pt idx="6541">
                  <c:v>-1.0775808439556898</c:v>
                </c:pt>
                <c:pt idx="6542">
                  <c:v>7.6486571760385464</c:v>
                </c:pt>
                <c:pt idx="6543">
                  <c:v>0.42647843981555855</c:v>
                </c:pt>
                <c:pt idx="6544">
                  <c:v>-6.9605467485866851E-2</c:v>
                </c:pt>
                <c:pt idx="6545">
                  <c:v>-3.2034265038149176E-16</c:v>
                </c:pt>
                <c:pt idx="6546">
                  <c:v>-7.0660891904577721</c:v>
                </c:pt>
                <c:pt idx="6547">
                  <c:v>7.0660891904577721</c:v>
                </c:pt>
                <c:pt idx="6548">
                  <c:v>-1.0588936890535683</c:v>
                </c:pt>
                <c:pt idx="6549">
                  <c:v>0.61890983264449395</c:v>
                </c:pt>
                <c:pt idx="6550">
                  <c:v>-1.0726690676982327</c:v>
                </c:pt>
                <c:pt idx="6551">
                  <c:v>-8.3837042924740537</c:v>
                </c:pt>
                <c:pt idx="6552">
                  <c:v>-10.917123403264748</c:v>
                </c:pt>
                <c:pt idx="6553">
                  <c:v>-1.2175914350726269</c:v>
                </c:pt>
                <c:pt idx="6554">
                  <c:v>-8.8672787397096631</c:v>
                </c:pt>
                <c:pt idx="6555">
                  <c:v>-1.5491626632978945</c:v>
                </c:pt>
                <c:pt idx="6556">
                  <c:v>-1.2186215636711162</c:v>
                </c:pt>
                <c:pt idx="6557">
                  <c:v>5.7548875021634682</c:v>
                </c:pt>
                <c:pt idx="6558">
                  <c:v>1.7102748092054929</c:v>
                </c:pt>
                <c:pt idx="6559">
                  <c:v>-7.0660891904577721</c:v>
                </c:pt>
                <c:pt idx="6560">
                  <c:v>7.0660891904577738</c:v>
                </c:pt>
                <c:pt idx="6561">
                  <c:v>-7.0660891904577721</c:v>
                </c:pt>
                <c:pt idx="6562">
                  <c:v>-3.7615464869946744</c:v>
                </c:pt>
                <c:pt idx="6563">
                  <c:v>-6.0732489820306386</c:v>
                </c:pt>
                <c:pt idx="6564">
                  <c:v>-9.6450579349844787</c:v>
                </c:pt>
                <c:pt idx="6565">
                  <c:v>-0.7160782276923825</c:v>
                </c:pt>
                <c:pt idx="6566">
                  <c:v>-0.41503749927884365</c:v>
                </c:pt>
                <c:pt idx="6567">
                  <c:v>-5.0732489820306386</c:v>
                </c:pt>
                <c:pt idx="6568">
                  <c:v>9.5196362528432132</c:v>
                </c:pt>
                <c:pt idx="6569">
                  <c:v>-9.0606959316875546</c:v>
                </c:pt>
                <c:pt idx="6570">
                  <c:v>0.43928504552552106</c:v>
                </c:pt>
                <c:pt idx="6571">
                  <c:v>14.297322313860407</c:v>
                </c:pt>
                <c:pt idx="6572">
                  <c:v>-0.62987865106243235</c:v>
                </c:pt>
                <c:pt idx="6573">
                  <c:v>0.84799690655494997</c:v>
                </c:pt>
                <c:pt idx="6574">
                  <c:v>-2.3032199392326671</c:v>
                </c:pt>
                <c:pt idx="6575">
                  <c:v>-0.15527822547791095</c:v>
                </c:pt>
                <c:pt idx="6576">
                  <c:v>-9.7410868143043616E-2</c:v>
                </c:pt>
                <c:pt idx="6577">
                  <c:v>-13.613520909769942</c:v>
                </c:pt>
                <c:pt idx="6578">
                  <c:v>-5.9706246124267767E-2</c:v>
                </c:pt>
                <c:pt idx="6579">
                  <c:v>1.2539513010713554</c:v>
                </c:pt>
                <c:pt idx="6580">
                  <c:v>0.26084684659602958</c:v>
                </c:pt>
                <c:pt idx="6581">
                  <c:v>-0.21572869105543688</c:v>
                </c:pt>
                <c:pt idx="6582">
                  <c:v>0.83399004856107095</c:v>
                </c:pt>
                <c:pt idx="6583">
                  <c:v>0.24327115101236391</c:v>
                </c:pt>
                <c:pt idx="6584">
                  <c:v>-1.0726406593058313E-2</c:v>
                </c:pt>
                <c:pt idx="6585">
                  <c:v>9.7604427459966399</c:v>
                </c:pt>
                <c:pt idx="6586">
                  <c:v>0.41473715681062318</c:v>
                </c:pt>
                <c:pt idx="6587">
                  <c:v>-2.4600872401168323</c:v>
                </c:pt>
                <c:pt idx="6588">
                  <c:v>8.3837042924740537</c:v>
                </c:pt>
                <c:pt idx="6589">
                  <c:v>-9.3815429511845849</c:v>
                </c:pt>
                <c:pt idx="6590">
                  <c:v>0.26303440583379378</c:v>
                </c:pt>
                <c:pt idx="6591">
                  <c:v>-7.6486571760385464</c:v>
                </c:pt>
                <c:pt idx="6592">
                  <c:v>5.586140986345967</c:v>
                </c:pt>
                <c:pt idx="6593">
                  <c:v>12.891846977929003</c:v>
                </c:pt>
                <c:pt idx="6594">
                  <c:v>-0.24511249783653147</c:v>
                </c:pt>
                <c:pt idx="6595">
                  <c:v>-8.6462586799900301</c:v>
                </c:pt>
                <c:pt idx="6596">
                  <c:v>0.50080985986962701</c:v>
                </c:pt>
                <c:pt idx="6597">
                  <c:v>4.0971781056306111E-2</c:v>
                </c:pt>
                <c:pt idx="6598">
                  <c:v>-0.3373581354569683</c:v>
                </c:pt>
                <c:pt idx="6599">
                  <c:v>-3.226068079479846</c:v>
                </c:pt>
                <c:pt idx="6600">
                  <c:v>-9.8667637673533513</c:v>
                </c:pt>
                <c:pt idx="6601">
                  <c:v>-11.916999049082808</c:v>
                </c:pt>
                <c:pt idx="6602">
                  <c:v>-10.229619965185119</c:v>
                </c:pt>
                <c:pt idx="6603">
                  <c:v>-12.325773908203155</c:v>
                </c:pt>
                <c:pt idx="6604">
                  <c:v>-2.0582926913190329</c:v>
                </c:pt>
                <c:pt idx="6605">
                  <c:v>5.5647846187835261</c:v>
                </c:pt>
                <c:pt idx="6606">
                  <c:v>-0.64000386427911815</c:v>
                </c:pt>
                <c:pt idx="6607">
                  <c:v>-15.425226832765871</c:v>
                </c:pt>
                <c:pt idx="6608">
                  <c:v>-10.582769240382088</c:v>
                </c:pt>
                <c:pt idx="6609">
                  <c:v>-7.3462161941021398E-2</c:v>
                </c:pt>
                <c:pt idx="6610">
                  <c:v>0.57469416526732919</c:v>
                </c:pt>
                <c:pt idx="6611">
                  <c:v>1.0274807364221072</c:v>
                </c:pt>
                <c:pt idx="6612">
                  <c:v>-1.718818247455947</c:v>
                </c:pt>
                <c:pt idx="6613">
                  <c:v>-0.85561009066482541</c:v>
                </c:pt>
                <c:pt idx="6614">
                  <c:v>-8.0606959316875546</c:v>
                </c:pt>
                <c:pt idx="6615">
                  <c:v>11.416797527606059</c:v>
                </c:pt>
                <c:pt idx="6616">
                  <c:v>11.103287808412023</c:v>
                </c:pt>
                <c:pt idx="6617">
                  <c:v>-1.5010612431122115</c:v>
                </c:pt>
                <c:pt idx="6618">
                  <c:v>-1.1657372044788787</c:v>
                </c:pt>
                <c:pt idx="6619">
                  <c:v>-1.2175914350726267</c:v>
                </c:pt>
                <c:pt idx="6620">
                  <c:v>-3.6525876025113875E-2</c:v>
                </c:pt>
                <c:pt idx="6621">
                  <c:v>12.146462606921792</c:v>
                </c:pt>
                <c:pt idx="6622">
                  <c:v>-0.25779775746764683</c:v>
                </c:pt>
                <c:pt idx="6623">
                  <c:v>-12.036173612553485</c:v>
                </c:pt>
                <c:pt idx="6624">
                  <c:v>7.0660891904577738</c:v>
                </c:pt>
                <c:pt idx="6625">
                  <c:v>7.6462586799900292</c:v>
                </c:pt>
                <c:pt idx="6626">
                  <c:v>13.335064632126906</c:v>
                </c:pt>
                <c:pt idx="6627">
                  <c:v>12.059119092544519</c:v>
                </c:pt>
                <c:pt idx="6628">
                  <c:v>-13.773207904847887</c:v>
                </c:pt>
                <c:pt idx="6629">
                  <c:v>8.0624959257337636</c:v>
                </c:pt>
                <c:pt idx="6630">
                  <c:v>-1.3959286763311392</c:v>
                </c:pt>
                <c:pt idx="6631">
                  <c:v>-0.29944930958541049</c:v>
                </c:pt>
                <c:pt idx="6632">
                  <c:v>9.0597950917951025</c:v>
                </c:pt>
                <c:pt idx="6633">
                  <c:v>-1.4405343592150802E-3</c:v>
                </c:pt>
                <c:pt idx="6634">
                  <c:v>5.5647846187835261</c:v>
                </c:pt>
                <c:pt idx="6635">
                  <c:v>-12.16752268516303</c:v>
                </c:pt>
                <c:pt idx="6636">
                  <c:v>-14.55076682267522</c:v>
                </c:pt>
                <c:pt idx="6637">
                  <c:v>-0.52083216330144055</c:v>
                </c:pt>
                <c:pt idx="6638">
                  <c:v>0.26946067499322696</c:v>
                </c:pt>
                <c:pt idx="6639">
                  <c:v>-0.45685767497347141</c:v>
                </c:pt>
                <c:pt idx="6640">
                  <c:v>0.29077939631669825</c:v>
                </c:pt>
                <c:pt idx="6641">
                  <c:v>-2.7655347463629774</c:v>
                </c:pt>
                <c:pt idx="6642">
                  <c:v>-0.44980291743952033</c:v>
                </c:pt>
                <c:pt idx="6643">
                  <c:v>-0.84207511254171274</c:v>
                </c:pt>
                <c:pt idx="6644">
                  <c:v>-1.1723890413937936</c:v>
                </c:pt>
                <c:pt idx="6645">
                  <c:v>2.2441259432837297</c:v>
                </c:pt>
                <c:pt idx="6646">
                  <c:v>-1.1758498353994178</c:v>
                </c:pt>
                <c:pt idx="6647">
                  <c:v>-0.62803122261304212</c:v>
                </c:pt>
                <c:pt idx="6648">
                  <c:v>-1.0196991970400646</c:v>
                </c:pt>
                <c:pt idx="6649">
                  <c:v>9.9535673550914985E-2</c:v>
                </c:pt>
                <c:pt idx="6650">
                  <c:v>-1.9736596078212194</c:v>
                </c:pt>
                <c:pt idx="6651">
                  <c:v>-8.0919995383567478E-2</c:v>
                </c:pt>
                <c:pt idx="6652">
                  <c:v>-0.14155414421401946</c:v>
                </c:pt>
                <c:pt idx="6653">
                  <c:v>-1.0410272682600548</c:v>
                </c:pt>
                <c:pt idx="6654">
                  <c:v>-1.7062687969432899</c:v>
                </c:pt>
                <c:pt idx="6655">
                  <c:v>0.66985139830766915</c:v>
                </c:pt>
                <c:pt idx="6656">
                  <c:v>-2.345897282398891E-2</c:v>
                </c:pt>
                <c:pt idx="6657">
                  <c:v>-0.21613343086476536</c:v>
                </c:pt>
                <c:pt idx="6658">
                  <c:v>-11.866248611111173</c:v>
                </c:pt>
                <c:pt idx="6659">
                  <c:v>-3.4351504790776879E-2</c:v>
                </c:pt>
                <c:pt idx="6660">
                  <c:v>-0.52606881166758801</c:v>
                </c:pt>
                <c:pt idx="6661">
                  <c:v>1.3186077365957511</c:v>
                </c:pt>
                <c:pt idx="6662">
                  <c:v>0.62375498371821547</c:v>
                </c:pt>
                <c:pt idx="6663">
                  <c:v>1.2274104961030727</c:v>
                </c:pt>
                <c:pt idx="6664">
                  <c:v>-1.1128489628289848</c:v>
                </c:pt>
                <c:pt idx="6665">
                  <c:v>-5.7715497856287504E-2</c:v>
                </c:pt>
                <c:pt idx="6666">
                  <c:v>-1.6363616532278007</c:v>
                </c:pt>
                <c:pt idx="6667">
                  <c:v>-1.8432744963125467</c:v>
                </c:pt>
                <c:pt idx="6668">
                  <c:v>-0.80145432061791988</c:v>
                </c:pt>
                <c:pt idx="6669">
                  <c:v>2.271596419337218</c:v>
                </c:pt>
                <c:pt idx="6670">
                  <c:v>0.20645087746742624</c:v>
                </c:pt>
                <c:pt idx="6671">
                  <c:v>0.64533511870063809</c:v>
                </c:pt>
                <c:pt idx="6672">
                  <c:v>-0.15024263558061238</c:v>
                </c:pt>
                <c:pt idx="6673">
                  <c:v>0.83426279552112104</c:v>
                </c:pt>
                <c:pt idx="6674">
                  <c:v>-0.88304385365415072</c:v>
                </c:pt>
                <c:pt idx="6675">
                  <c:v>3.1708859727338057E-2</c:v>
                </c:pt>
                <c:pt idx="6676">
                  <c:v>-0.15587091088476326</c:v>
                </c:pt>
                <c:pt idx="6677">
                  <c:v>2.8014376169596476E-2</c:v>
                </c:pt>
                <c:pt idx="6678">
                  <c:v>-1.3453870677113511</c:v>
                </c:pt>
                <c:pt idx="6679">
                  <c:v>-0.47960950057492741</c:v>
                </c:pt>
                <c:pt idx="6680">
                  <c:v>7.6486571760385464</c:v>
                </c:pt>
                <c:pt idx="6681">
                  <c:v>-0.27332366522529866</c:v>
                </c:pt>
                <c:pt idx="6682">
                  <c:v>-0.97234365709713477</c:v>
                </c:pt>
                <c:pt idx="6683">
                  <c:v>0.82872857285017099</c:v>
                </c:pt>
                <c:pt idx="6684">
                  <c:v>-0.16800779844802136</c:v>
                </c:pt>
                <c:pt idx="6685">
                  <c:v>-0.26303440583379378</c:v>
                </c:pt>
                <c:pt idx="6686">
                  <c:v>-3.7232906198975554E-2</c:v>
                </c:pt>
                <c:pt idx="6687">
                  <c:v>0.14752944454522321</c:v>
                </c:pt>
                <c:pt idx="6688">
                  <c:v>-7.4000581443776928E-2</c:v>
                </c:pt>
                <c:pt idx="6689">
                  <c:v>-0.61005348168398665</c:v>
                </c:pt>
                <c:pt idx="6690">
                  <c:v>0.93859945533585676</c:v>
                </c:pt>
                <c:pt idx="6691">
                  <c:v>-0.52793155568477723</c:v>
                </c:pt>
                <c:pt idx="6692">
                  <c:v>-0.1124747292584125</c:v>
                </c:pt>
                <c:pt idx="6693">
                  <c:v>-0.42493030403727577</c:v>
                </c:pt>
                <c:pt idx="6694">
                  <c:v>-0.21800065221929035</c:v>
                </c:pt>
                <c:pt idx="6695">
                  <c:v>1.131529622705302</c:v>
                </c:pt>
                <c:pt idx="6696">
                  <c:v>-0.5145731728297579</c:v>
                </c:pt>
                <c:pt idx="6697">
                  <c:v>1.6419183855332322</c:v>
                </c:pt>
                <c:pt idx="6698">
                  <c:v>0.84359844265743333</c:v>
                </c:pt>
                <c:pt idx="6699">
                  <c:v>0.21364637887163015</c:v>
                </c:pt>
                <c:pt idx="6700">
                  <c:v>1.9896580557785408</c:v>
                </c:pt>
                <c:pt idx="6701">
                  <c:v>0.97953589744028402</c:v>
                </c:pt>
                <c:pt idx="6702">
                  <c:v>-3.2701114636781261</c:v>
                </c:pt>
                <c:pt idx="6703">
                  <c:v>-0.2771095910455163</c:v>
                </c:pt>
                <c:pt idx="6704">
                  <c:v>1.4625264250601628</c:v>
                </c:pt>
                <c:pt idx="6705">
                  <c:v>-0.10002881833127192</c:v>
                </c:pt>
                <c:pt idx="6706">
                  <c:v>7.9080923408182722</c:v>
                </c:pt>
                <c:pt idx="6707">
                  <c:v>11.989867514616474</c:v>
                </c:pt>
                <c:pt idx="6708">
                  <c:v>-9.5196362528432132</c:v>
                </c:pt>
                <c:pt idx="6709">
                  <c:v>2.52387555132852</c:v>
                </c:pt>
                <c:pt idx="6710">
                  <c:v>9.8667637673533513</c:v>
                </c:pt>
                <c:pt idx="6711">
                  <c:v>-6.2029400586702756</c:v>
                </c:pt>
                <c:pt idx="6712">
                  <c:v>-0.81067881407361597</c:v>
                </c:pt>
                <c:pt idx="6713">
                  <c:v>0.47999294111961355</c:v>
                </c:pt>
                <c:pt idx="6714">
                  <c:v>1.0846623970693838</c:v>
                </c:pt>
                <c:pt idx="6715">
                  <c:v>-11.179909090014934</c:v>
                </c:pt>
                <c:pt idx="6716">
                  <c:v>7.6462586799900292</c:v>
                </c:pt>
                <c:pt idx="6717">
                  <c:v>12.268542000300124</c:v>
                </c:pt>
                <c:pt idx="6718">
                  <c:v>10.147204924942228</c:v>
                </c:pt>
                <c:pt idx="6719">
                  <c:v>-0.21681138907314801</c:v>
                </c:pt>
                <c:pt idx="6720">
                  <c:v>-0.84799690655494997</c:v>
                </c:pt>
                <c:pt idx="6721">
                  <c:v>6.9124360654820222E-2</c:v>
                </c:pt>
                <c:pt idx="6722">
                  <c:v>3.8073549220576046</c:v>
                </c:pt>
                <c:pt idx="6723">
                  <c:v>8.3837042924740537</c:v>
                </c:pt>
                <c:pt idx="6724">
                  <c:v>-0.5322210386491828</c:v>
                </c:pt>
                <c:pt idx="6725">
                  <c:v>0.35354985691296426</c:v>
                </c:pt>
                <c:pt idx="6726">
                  <c:v>-8.3837042924740537</c:v>
                </c:pt>
                <c:pt idx="6727">
                  <c:v>-1.2009126939259964</c:v>
                </c:pt>
                <c:pt idx="6728">
                  <c:v>-0.94901607128119536</c:v>
                </c:pt>
                <c:pt idx="6729">
                  <c:v>0.38060400221496982</c:v>
                </c:pt>
                <c:pt idx="6730">
                  <c:v>4.2784866496796303E-2</c:v>
                </c:pt>
                <c:pt idx="6731">
                  <c:v>0.66183126410542714</c:v>
                </c:pt>
                <c:pt idx="6732">
                  <c:v>0.6261799363011934</c:v>
                </c:pt>
                <c:pt idx="6733">
                  <c:v>-0.19264507794239608</c:v>
                </c:pt>
                <c:pt idx="6734">
                  <c:v>-0.18844508941310997</c:v>
                </c:pt>
                <c:pt idx="6735">
                  <c:v>-1.783737076373789</c:v>
                </c:pt>
                <c:pt idx="6736">
                  <c:v>0.42237947462001202</c:v>
                </c:pt>
                <c:pt idx="6737">
                  <c:v>0.23319917629303116</c:v>
                </c:pt>
                <c:pt idx="6738">
                  <c:v>-0.72869797818260573</c:v>
                </c:pt>
                <c:pt idx="6739">
                  <c:v>-6.9281592123621696</c:v>
                </c:pt>
                <c:pt idx="6740">
                  <c:v>-0.27710959104551608</c:v>
                </c:pt>
                <c:pt idx="6741">
                  <c:v>-12.566767596032916</c:v>
                </c:pt>
                <c:pt idx="6742">
                  <c:v>-1.2223924213364481</c:v>
                </c:pt>
                <c:pt idx="6743">
                  <c:v>1.4748396864990145</c:v>
                </c:pt>
                <c:pt idx="6744">
                  <c:v>1.1020512714696971</c:v>
                </c:pt>
                <c:pt idx="6745">
                  <c:v>-7.1120050255131311</c:v>
                </c:pt>
                <c:pt idx="6746">
                  <c:v>-0.66119808654824186</c:v>
                </c:pt>
                <c:pt idx="6747">
                  <c:v>0.23742376215475652</c:v>
                </c:pt>
                <c:pt idx="6748">
                  <c:v>0.7267154974724489</c:v>
                </c:pt>
                <c:pt idx="6749">
                  <c:v>-6.0732489820306386</c:v>
                </c:pt>
                <c:pt idx="6750">
                  <c:v>12.840253402578229</c:v>
                </c:pt>
                <c:pt idx="6751">
                  <c:v>-0.58475035528427854</c:v>
                </c:pt>
                <c:pt idx="6752">
                  <c:v>2.3269779322847298E-2</c:v>
                </c:pt>
                <c:pt idx="6753">
                  <c:v>-0.65158723260862339</c:v>
                </c:pt>
                <c:pt idx="6754">
                  <c:v>-7.0660891904577721</c:v>
                </c:pt>
                <c:pt idx="6755">
                  <c:v>-1.5443205162238101</c:v>
                </c:pt>
                <c:pt idx="6756">
                  <c:v>-7.4546953365054194E-2</c:v>
                </c:pt>
                <c:pt idx="6757">
                  <c:v>1.0588696539505533</c:v>
                </c:pt>
                <c:pt idx="6758">
                  <c:v>0.34709867062226835</c:v>
                </c:pt>
                <c:pt idx="6759">
                  <c:v>-4.6575311266718016</c:v>
                </c:pt>
                <c:pt idx="6760">
                  <c:v>-0.14201900487242736</c:v>
                </c:pt>
                <c:pt idx="6761">
                  <c:v>7.5727326163245165E-2</c:v>
                </c:pt>
                <c:pt idx="6762">
                  <c:v>-3.0543369226060317</c:v>
                </c:pt>
                <c:pt idx="6763">
                  <c:v>-10.077260804596685</c:v>
                </c:pt>
                <c:pt idx="6764">
                  <c:v>-1.9259994185562235</c:v>
                </c:pt>
                <c:pt idx="6765">
                  <c:v>-0.16992500144231262</c:v>
                </c:pt>
                <c:pt idx="6766">
                  <c:v>-8.5620135034237543E-3</c:v>
                </c:pt>
                <c:pt idx="6767">
                  <c:v>-0.40275916950040713</c:v>
                </c:pt>
                <c:pt idx="6768">
                  <c:v>9.229619965185119</c:v>
                </c:pt>
                <c:pt idx="6769">
                  <c:v>-6.0732489820306386</c:v>
                </c:pt>
                <c:pt idx="6770">
                  <c:v>1.7369655941662061</c:v>
                </c:pt>
                <c:pt idx="6771">
                  <c:v>8.3822637581148385</c:v>
                </c:pt>
                <c:pt idx="6772">
                  <c:v>10.759610821875045</c:v>
                </c:pt>
                <c:pt idx="6773">
                  <c:v>-0.98272200856816438</c:v>
                </c:pt>
                <c:pt idx="6774">
                  <c:v>2.6918777046376681</c:v>
                </c:pt>
                <c:pt idx="6775">
                  <c:v>-3.8073549220576046</c:v>
                </c:pt>
                <c:pt idx="6776">
                  <c:v>11.013089999440444</c:v>
                </c:pt>
                <c:pt idx="6777">
                  <c:v>-7.0588936890535692</c:v>
                </c:pt>
                <c:pt idx="6778">
                  <c:v>-7.6438561897747244</c:v>
                </c:pt>
                <c:pt idx="6779">
                  <c:v>-7.6438561897747244</c:v>
                </c:pt>
                <c:pt idx="6780">
                  <c:v>-7.6438561897747244</c:v>
                </c:pt>
                <c:pt idx="6781">
                  <c:v>-3.8073549220576046</c:v>
                </c:pt>
                <c:pt idx="6782">
                  <c:v>-7.0588936890535692</c:v>
                </c:pt>
                <c:pt idx="6783">
                  <c:v>-7.6438561897747244</c:v>
                </c:pt>
                <c:pt idx="6784">
                  <c:v>-7.6438561897747244</c:v>
                </c:pt>
                <c:pt idx="6785">
                  <c:v>-7.6438561897747244</c:v>
                </c:pt>
                <c:pt idx="6786">
                  <c:v>-7.6438561897747244</c:v>
                </c:pt>
                <c:pt idx="6787">
                  <c:v>-7.6438561897747244</c:v>
                </c:pt>
                <c:pt idx="6788">
                  <c:v>-3.8073549220576046</c:v>
                </c:pt>
                <c:pt idx="6789">
                  <c:v>-3.8073549220576046</c:v>
                </c:pt>
                <c:pt idx="6790">
                  <c:v>-4.3692338096657197</c:v>
                </c:pt>
                <c:pt idx="6791">
                  <c:v>-10.582455645110581</c:v>
                </c:pt>
                <c:pt idx="6792">
                  <c:v>-0.62148837674627011</c:v>
                </c:pt>
                <c:pt idx="6793">
                  <c:v>1.3173698129250579</c:v>
                </c:pt>
                <c:pt idx="6794">
                  <c:v>0.59234203108675398</c:v>
                </c:pt>
                <c:pt idx="6795">
                  <c:v>1.1650592462704965</c:v>
                </c:pt>
                <c:pt idx="6796">
                  <c:v>-0.3937783799070404</c:v>
                </c:pt>
                <c:pt idx="6797">
                  <c:v>0.17467853141294709</c:v>
                </c:pt>
                <c:pt idx="6798">
                  <c:v>-10.917123403264748</c:v>
                </c:pt>
                <c:pt idx="6799">
                  <c:v>-14.335064632126906</c:v>
                </c:pt>
                <c:pt idx="6800">
                  <c:v>-1.2879807629640248</c:v>
                </c:pt>
                <c:pt idx="6801">
                  <c:v>0.15432814639129402</c:v>
                </c:pt>
                <c:pt idx="6802">
                  <c:v>-13.416489677606073</c:v>
                </c:pt>
                <c:pt idx="6803">
                  <c:v>-11.307011018304401</c:v>
                </c:pt>
                <c:pt idx="6804">
                  <c:v>-2.0666710396452874</c:v>
                </c:pt>
                <c:pt idx="6805">
                  <c:v>0.13090107534521994</c:v>
                </c:pt>
                <c:pt idx="6806">
                  <c:v>10.814315423787811</c:v>
                </c:pt>
                <c:pt idx="6807">
                  <c:v>-7.0660891904577721</c:v>
                </c:pt>
                <c:pt idx="6808">
                  <c:v>-10.759610821875045</c:v>
                </c:pt>
                <c:pt idx="6809">
                  <c:v>-0.29389004644149963</c:v>
                </c:pt>
                <c:pt idx="6810">
                  <c:v>-1.5128127149653205</c:v>
                </c:pt>
                <c:pt idx="6811">
                  <c:v>-1.0620609681322517</c:v>
                </c:pt>
                <c:pt idx="6812">
                  <c:v>0.43587784256070455</c:v>
                </c:pt>
                <c:pt idx="6813">
                  <c:v>1.2278329778437009E-2</c:v>
                </c:pt>
                <c:pt idx="6814">
                  <c:v>-1.7489057474569103</c:v>
                </c:pt>
                <c:pt idx="6815">
                  <c:v>0.57511471476480891</c:v>
                </c:pt>
                <c:pt idx="6816">
                  <c:v>-9.6450579349844787</c:v>
                </c:pt>
                <c:pt idx="6817">
                  <c:v>-0.38384287767524955</c:v>
                </c:pt>
                <c:pt idx="6818">
                  <c:v>8.3822637581148367</c:v>
                </c:pt>
                <c:pt idx="6819">
                  <c:v>-6.3029463622773438E-2</c:v>
                </c:pt>
                <c:pt idx="6820">
                  <c:v>0.34792330342030681</c:v>
                </c:pt>
                <c:pt idx="6821">
                  <c:v>-8.8672787397096631</c:v>
                </c:pt>
                <c:pt idx="6822">
                  <c:v>0.47337080959517086</c:v>
                </c:pt>
                <c:pt idx="6823">
                  <c:v>1.2630344058337937</c:v>
                </c:pt>
                <c:pt idx="6824">
                  <c:v>1.2223294486769847</c:v>
                </c:pt>
                <c:pt idx="6825">
                  <c:v>1.1136295032318058</c:v>
                </c:pt>
                <c:pt idx="6826">
                  <c:v>8.5698556083309487</c:v>
                </c:pt>
                <c:pt idx="6827">
                  <c:v>-9.7598881832218343</c:v>
                </c:pt>
                <c:pt idx="6828">
                  <c:v>2.8744691179161412</c:v>
                </c:pt>
                <c:pt idx="6829">
                  <c:v>-3.5046947099200802E-2</c:v>
                </c:pt>
                <c:pt idx="6830">
                  <c:v>-0.1215619798809133</c:v>
                </c:pt>
                <c:pt idx="6831">
                  <c:v>0.14658281766079714</c:v>
                </c:pt>
                <c:pt idx="6832">
                  <c:v>1.1231063966529149</c:v>
                </c:pt>
                <c:pt idx="6833">
                  <c:v>-8.3837042924740537</c:v>
                </c:pt>
                <c:pt idx="6834">
                  <c:v>-8.8672787397096631</c:v>
                </c:pt>
                <c:pt idx="6835">
                  <c:v>-0.68251781014382973</c:v>
                </c:pt>
                <c:pt idx="6836">
                  <c:v>-0.80622825660331965</c:v>
                </c:pt>
                <c:pt idx="6837">
                  <c:v>-0.26815463921781257</c:v>
                </c:pt>
                <c:pt idx="6838">
                  <c:v>-0.41254794725314592</c:v>
                </c:pt>
                <c:pt idx="6839">
                  <c:v>-2.6739134236309043</c:v>
                </c:pt>
                <c:pt idx="6840">
                  <c:v>12.904383739997945</c:v>
                </c:pt>
                <c:pt idx="6841">
                  <c:v>1.2075381707410362</c:v>
                </c:pt>
                <c:pt idx="6842">
                  <c:v>8.6462586799900301</c:v>
                </c:pt>
                <c:pt idx="6843">
                  <c:v>-0.32156782642728327</c:v>
                </c:pt>
                <c:pt idx="6844">
                  <c:v>-0.2267708618470225</c:v>
                </c:pt>
                <c:pt idx="6845">
                  <c:v>-0.30932805810772868</c:v>
                </c:pt>
                <c:pt idx="6846">
                  <c:v>0.15186962797098361</c:v>
                </c:pt>
                <c:pt idx="6847">
                  <c:v>3.8073549220576037</c:v>
                </c:pt>
                <c:pt idx="6848">
                  <c:v>-5.9228321394775394</c:v>
                </c:pt>
                <c:pt idx="6849">
                  <c:v>1.0248485439812127</c:v>
                </c:pt>
                <c:pt idx="6850">
                  <c:v>1.3347902458244116</c:v>
                </c:pt>
                <c:pt idx="6851">
                  <c:v>-0.21150410519371193</c:v>
                </c:pt>
                <c:pt idx="6852">
                  <c:v>-0.99640673527599144</c:v>
                </c:pt>
                <c:pt idx="6853">
                  <c:v>3.9805476373338275</c:v>
                </c:pt>
                <c:pt idx="6854">
                  <c:v>-1.4784171711922334</c:v>
                </c:pt>
                <c:pt idx="6855">
                  <c:v>1.1422938824651221</c:v>
                </c:pt>
                <c:pt idx="6856">
                  <c:v>-6.1400544664143596E-2</c:v>
                </c:pt>
                <c:pt idx="6857">
                  <c:v>-4.7725895038969268</c:v>
                </c:pt>
                <c:pt idx="6858">
                  <c:v>-1.0815298854965982</c:v>
                </c:pt>
                <c:pt idx="6859">
                  <c:v>-9.0606959316875546</c:v>
                </c:pt>
                <c:pt idx="6860">
                  <c:v>-3.7240265384587077</c:v>
                </c:pt>
                <c:pt idx="6861">
                  <c:v>0.32192809488736207</c:v>
                </c:pt>
                <c:pt idx="6862">
                  <c:v>3.1635307747273473</c:v>
                </c:pt>
                <c:pt idx="6863">
                  <c:v>5.1594098124249088E-2</c:v>
                </c:pt>
                <c:pt idx="6864">
                  <c:v>-1.1041563342047405</c:v>
                </c:pt>
                <c:pt idx="6865">
                  <c:v>-10.147204924942228</c:v>
                </c:pt>
                <c:pt idx="6866">
                  <c:v>-10.307580315927396</c:v>
                </c:pt>
                <c:pt idx="6867">
                  <c:v>-8.3822637581148367</c:v>
                </c:pt>
                <c:pt idx="6868">
                  <c:v>6.0732489820306386</c:v>
                </c:pt>
                <c:pt idx="6869">
                  <c:v>-1.9856447070229299</c:v>
                </c:pt>
                <c:pt idx="6870">
                  <c:v>-9.1921317676383688E-2</c:v>
                </c:pt>
                <c:pt idx="6871">
                  <c:v>0.87326737270638766</c:v>
                </c:pt>
                <c:pt idx="6872">
                  <c:v>11.34448085696304</c:v>
                </c:pt>
                <c:pt idx="6873">
                  <c:v>-6.0732489820306386</c:v>
                </c:pt>
                <c:pt idx="6874">
                  <c:v>5.5647846187835261</c:v>
                </c:pt>
                <c:pt idx="6875">
                  <c:v>9.8672787397096631</c:v>
                </c:pt>
                <c:pt idx="6876">
                  <c:v>2.6288167903105841</c:v>
                </c:pt>
                <c:pt idx="6877">
                  <c:v>4.3112861939929248</c:v>
                </c:pt>
                <c:pt idx="6878">
                  <c:v>-0.23815973719476455</c:v>
                </c:pt>
                <c:pt idx="6879">
                  <c:v>0.26076423220896677</c:v>
                </c:pt>
                <c:pt idx="6880">
                  <c:v>-2.2302282607505521</c:v>
                </c:pt>
                <c:pt idx="6881">
                  <c:v>-3.8889686876112566</c:v>
                </c:pt>
                <c:pt idx="6882">
                  <c:v>9.6090950357636526E-2</c:v>
                </c:pt>
                <c:pt idx="6883">
                  <c:v>-1.6895184317637459</c:v>
                </c:pt>
                <c:pt idx="6884">
                  <c:v>1.773749998401859</c:v>
                </c:pt>
                <c:pt idx="6885">
                  <c:v>-0.15611920191728185</c:v>
                </c:pt>
                <c:pt idx="6886">
                  <c:v>-9.2304207950923818</c:v>
                </c:pt>
                <c:pt idx="6887">
                  <c:v>-0.64363078628377479</c:v>
                </c:pt>
                <c:pt idx="6888">
                  <c:v>-0.51846708893424931</c:v>
                </c:pt>
                <c:pt idx="6889">
                  <c:v>-1.5376567859427994</c:v>
                </c:pt>
                <c:pt idx="6890">
                  <c:v>-6.0120992437571248E-2</c:v>
                </c:pt>
                <c:pt idx="6891">
                  <c:v>4.2683414240927782</c:v>
                </c:pt>
                <c:pt idx="6892">
                  <c:v>0.47141996917636253</c:v>
                </c:pt>
                <c:pt idx="6893">
                  <c:v>-8.6462586799900301</c:v>
                </c:pt>
                <c:pt idx="6894">
                  <c:v>11.485326189240524</c:v>
                </c:pt>
                <c:pt idx="6895">
                  <c:v>4.7502646154049524</c:v>
                </c:pt>
                <c:pt idx="6896">
                  <c:v>4.9964541174941788</c:v>
                </c:pt>
                <c:pt idx="6897">
                  <c:v>-12.688323170679158</c:v>
                </c:pt>
                <c:pt idx="6898">
                  <c:v>0.36257007938470814</c:v>
                </c:pt>
                <c:pt idx="6899">
                  <c:v>-0.11547721741993608</c:v>
                </c:pt>
                <c:pt idx="6900">
                  <c:v>1.2210200597196326</c:v>
                </c:pt>
                <c:pt idx="6901">
                  <c:v>0.35301577267145939</c:v>
                </c:pt>
                <c:pt idx="6902">
                  <c:v>8.3837042924740537</c:v>
                </c:pt>
                <c:pt idx="6903">
                  <c:v>-0.2245602580191581</c:v>
                </c:pt>
                <c:pt idx="6904">
                  <c:v>-0.42380770890657582</c:v>
                </c:pt>
                <c:pt idx="6905">
                  <c:v>0.11547721741993618</c:v>
                </c:pt>
                <c:pt idx="6906">
                  <c:v>1.2230792554560086</c:v>
                </c:pt>
                <c:pt idx="6907">
                  <c:v>-9.0606959316875546</c:v>
                </c:pt>
                <c:pt idx="6908">
                  <c:v>1.7369655941662061</c:v>
                </c:pt>
                <c:pt idx="6909">
                  <c:v>0.32156782642728338</c:v>
                </c:pt>
                <c:pt idx="6910">
                  <c:v>10.147204924942228</c:v>
                </c:pt>
                <c:pt idx="6911">
                  <c:v>10.147204924942228</c:v>
                </c:pt>
                <c:pt idx="6912">
                  <c:v>-12.248817059278503</c:v>
                </c:pt>
                <c:pt idx="6913">
                  <c:v>0.16272950003810832</c:v>
                </c:pt>
                <c:pt idx="6914">
                  <c:v>0.23967041276828349</c:v>
                </c:pt>
                <c:pt idx="6915">
                  <c:v>-3.0862610960405865</c:v>
                </c:pt>
                <c:pt idx="6916">
                  <c:v>-0.23815973719476435</c:v>
                </c:pt>
                <c:pt idx="6917">
                  <c:v>0.13673633679173944</c:v>
                </c:pt>
                <c:pt idx="6918">
                  <c:v>14.047606775054893</c:v>
                </c:pt>
                <c:pt idx="6919">
                  <c:v>0.45031297402637449</c:v>
                </c:pt>
                <c:pt idx="6920">
                  <c:v>-0.38042374419750674</c:v>
                </c:pt>
                <c:pt idx="6921">
                  <c:v>0.11103131238874425</c:v>
                </c:pt>
                <c:pt idx="6922">
                  <c:v>-8.5020584414306835E-2</c:v>
                </c:pt>
                <c:pt idx="6923">
                  <c:v>-0.19264507794239608</c:v>
                </c:pt>
                <c:pt idx="6924">
                  <c:v>-5.1689477011500735E-2</c:v>
                </c:pt>
                <c:pt idx="6925">
                  <c:v>6.7114195858537049E-2</c:v>
                </c:pt>
                <c:pt idx="6926">
                  <c:v>-10.229619965185119</c:v>
                </c:pt>
                <c:pt idx="6927">
                  <c:v>-1.1154772174199361</c:v>
                </c:pt>
                <c:pt idx="6928">
                  <c:v>-8.6450579349844769</c:v>
                </c:pt>
                <c:pt idx="6929">
                  <c:v>0.40324107181499702</c:v>
                </c:pt>
                <c:pt idx="6930">
                  <c:v>0</c:v>
                </c:pt>
                <c:pt idx="6931">
                  <c:v>-1.2409072540514341</c:v>
                </c:pt>
                <c:pt idx="6932">
                  <c:v>-0.89158004993236828</c:v>
                </c:pt>
                <c:pt idx="6933">
                  <c:v>11.643856189774727</c:v>
                </c:pt>
                <c:pt idx="6934">
                  <c:v>-0.14585086646345477</c:v>
                </c:pt>
                <c:pt idx="6935">
                  <c:v>5.7548875021634682</c:v>
                </c:pt>
                <c:pt idx="6936">
                  <c:v>0.8842236854418748</c:v>
                </c:pt>
                <c:pt idx="6937">
                  <c:v>-2.0350786701796078</c:v>
                </c:pt>
                <c:pt idx="6938">
                  <c:v>-1.9125371587496607</c:v>
                </c:pt>
                <c:pt idx="6939">
                  <c:v>-6.0732489820306386</c:v>
                </c:pt>
                <c:pt idx="6940">
                  <c:v>-1.0216950710993191</c:v>
                </c:pt>
                <c:pt idx="6941">
                  <c:v>-0.19713246893470987</c:v>
                </c:pt>
                <c:pt idx="6942">
                  <c:v>-5.651051691178929</c:v>
                </c:pt>
                <c:pt idx="6943">
                  <c:v>-7.0660891904577721</c:v>
                </c:pt>
                <c:pt idx="6944">
                  <c:v>9.6438561897747253</c:v>
                </c:pt>
                <c:pt idx="6945">
                  <c:v>-0.26389597351594735</c:v>
                </c:pt>
                <c:pt idx="6946">
                  <c:v>2.5881462718174052E-2</c:v>
                </c:pt>
                <c:pt idx="6947">
                  <c:v>-0.14029134112155442</c:v>
                </c:pt>
                <c:pt idx="6948">
                  <c:v>-2.3458972823989236E-2</c:v>
                </c:pt>
                <c:pt idx="6949">
                  <c:v>-8.2292995087109251</c:v>
                </c:pt>
                <c:pt idx="6950">
                  <c:v>-4.7548875021634691</c:v>
                </c:pt>
                <c:pt idx="6951">
                  <c:v>8.6462586799900301</c:v>
                </c:pt>
                <c:pt idx="6952">
                  <c:v>-5.3457748368417297</c:v>
                </c:pt>
                <c:pt idx="6953">
                  <c:v>1.4594316186372975</c:v>
                </c:pt>
                <c:pt idx="6954">
                  <c:v>0.11543099571257466</c:v>
                </c:pt>
                <c:pt idx="6955">
                  <c:v>-2.8714852594773199</c:v>
                </c:pt>
                <c:pt idx="6956">
                  <c:v>0.23851208669972487</c:v>
                </c:pt>
                <c:pt idx="6957">
                  <c:v>-0.57718515012943705</c:v>
                </c:pt>
                <c:pt idx="6958">
                  <c:v>0.38246963682241292</c:v>
                </c:pt>
                <c:pt idx="6959">
                  <c:v>6.0732489820306386</c:v>
                </c:pt>
                <c:pt idx="6960">
                  <c:v>1.0514762174910857</c:v>
                </c:pt>
                <c:pt idx="6961">
                  <c:v>-0.75488750216346867</c:v>
                </c:pt>
                <c:pt idx="6962">
                  <c:v>-0.35257341233219053</c:v>
                </c:pt>
                <c:pt idx="6963">
                  <c:v>-0.24591022804258475</c:v>
                </c:pt>
                <c:pt idx="6964">
                  <c:v>-1.2186215636711162</c:v>
                </c:pt>
                <c:pt idx="6965">
                  <c:v>-0.5256283613387539</c:v>
                </c:pt>
                <c:pt idx="6966">
                  <c:v>-7.9071570991198672E-2</c:v>
                </c:pt>
                <c:pt idx="6967">
                  <c:v>-0.48735170409473388</c:v>
                </c:pt>
                <c:pt idx="6968">
                  <c:v>12.688323170679158</c:v>
                </c:pt>
                <c:pt idx="6969">
                  <c:v>-3.4747324630216512</c:v>
                </c:pt>
                <c:pt idx="6970">
                  <c:v>-1.562419932070068</c:v>
                </c:pt>
                <c:pt idx="6971">
                  <c:v>9.5183253076908674</c:v>
                </c:pt>
                <c:pt idx="6972">
                  <c:v>4.8909600480946509E-2</c:v>
                </c:pt>
                <c:pt idx="6973">
                  <c:v>-2.8744691179161412</c:v>
                </c:pt>
                <c:pt idx="6974">
                  <c:v>0.54480537424917341</c:v>
                </c:pt>
                <c:pt idx="6975">
                  <c:v>0.49265809683836237</c:v>
                </c:pt>
                <c:pt idx="6976">
                  <c:v>-1.8960022794657825</c:v>
                </c:pt>
                <c:pt idx="6977">
                  <c:v>-0.22913399921550318</c:v>
                </c:pt>
                <c:pt idx="6978">
                  <c:v>-1.1303966372556746</c:v>
                </c:pt>
                <c:pt idx="6979">
                  <c:v>-0.25303301367629477</c:v>
                </c:pt>
                <c:pt idx="6980">
                  <c:v>6.119014681491139</c:v>
                </c:pt>
                <c:pt idx="6981">
                  <c:v>-0.13982296965289295</c:v>
                </c:pt>
                <c:pt idx="6982">
                  <c:v>-0.28141293514864851</c:v>
                </c:pt>
                <c:pt idx="6983">
                  <c:v>-0.7554164462723777</c:v>
                </c:pt>
                <c:pt idx="6984">
                  <c:v>-8.0624959257337636</c:v>
                </c:pt>
                <c:pt idx="6985">
                  <c:v>0.4543783909110119</c:v>
                </c:pt>
                <c:pt idx="6986">
                  <c:v>-0.10080064078749199</c:v>
                </c:pt>
                <c:pt idx="6987">
                  <c:v>-10.307200809140809</c:v>
                </c:pt>
                <c:pt idx="6988">
                  <c:v>8.0624959257337636</c:v>
                </c:pt>
                <c:pt idx="6989">
                  <c:v>-0.16987492264469928</c:v>
                </c:pt>
                <c:pt idx="6990">
                  <c:v>-10.866506212226202</c:v>
                </c:pt>
                <c:pt idx="6991">
                  <c:v>-10.059795091795101</c:v>
                </c:pt>
                <c:pt idx="6992">
                  <c:v>-2.9747343394052068E-2</c:v>
                </c:pt>
                <c:pt idx="6993">
                  <c:v>5.8800156359387484E-2</c:v>
                </c:pt>
                <c:pt idx="6994">
                  <c:v>-0.3026986234073098</c:v>
                </c:pt>
                <c:pt idx="6995">
                  <c:v>1.4260693125169949E-2</c:v>
                </c:pt>
                <c:pt idx="6996">
                  <c:v>7.5092458662168839</c:v>
                </c:pt>
                <c:pt idx="6997">
                  <c:v>4.6904712957510233</c:v>
                </c:pt>
                <c:pt idx="6998">
                  <c:v>-0.62242488767879223</c:v>
                </c:pt>
                <c:pt idx="6999">
                  <c:v>0.64153881563035287</c:v>
                </c:pt>
                <c:pt idx="7000">
                  <c:v>-0.16500493917892767</c:v>
                </c:pt>
                <c:pt idx="7001">
                  <c:v>0.62810211846017283</c:v>
                </c:pt>
                <c:pt idx="7002">
                  <c:v>4.6654084592588838E-2</c:v>
                </c:pt>
                <c:pt idx="7003">
                  <c:v>-0.18148853340897553</c:v>
                </c:pt>
                <c:pt idx="7004">
                  <c:v>-3.9306623097215075E-2</c:v>
                </c:pt>
                <c:pt idx="7005">
                  <c:v>-8.1794091163647345E-2</c:v>
                </c:pt>
                <c:pt idx="7006">
                  <c:v>6.7700240363757935E-2</c:v>
                </c:pt>
                <c:pt idx="7007">
                  <c:v>0.45760693234730371</c:v>
                </c:pt>
                <c:pt idx="7008">
                  <c:v>-2.4896872658158677E-2</c:v>
                </c:pt>
                <c:pt idx="7009">
                  <c:v>-0.17540641146772376</c:v>
                </c:pt>
                <c:pt idx="7010">
                  <c:v>-0.11211036632153734</c:v>
                </c:pt>
                <c:pt idx="7011">
                  <c:v>-0.14536060410073606</c:v>
                </c:pt>
                <c:pt idx="7012">
                  <c:v>0.63076619033428116</c:v>
                </c:pt>
                <c:pt idx="7013">
                  <c:v>0.27225293586317267</c:v>
                </c:pt>
                <c:pt idx="7014">
                  <c:v>0.49552741713921167</c:v>
                </c:pt>
                <c:pt idx="7015">
                  <c:v>-6.1400544664143256E-2</c:v>
                </c:pt>
                <c:pt idx="7016">
                  <c:v>0.11783649029385838</c:v>
                </c:pt>
                <c:pt idx="7017">
                  <c:v>-2.7252837891185702</c:v>
                </c:pt>
                <c:pt idx="7018">
                  <c:v>4.3692338096657197</c:v>
                </c:pt>
                <c:pt idx="7019">
                  <c:v>0.37036844994511553</c:v>
                </c:pt>
                <c:pt idx="7020">
                  <c:v>-0.2281247686455676</c:v>
                </c:pt>
                <c:pt idx="7021">
                  <c:v>-0.12788145549557256</c:v>
                </c:pt>
                <c:pt idx="7022">
                  <c:v>0</c:v>
                </c:pt>
                <c:pt idx="7023">
                  <c:v>-6.1094597246839639E-2</c:v>
                </c:pt>
                <c:pt idx="7024">
                  <c:v>-0.13407804915081112</c:v>
                </c:pt>
                <c:pt idx="7025">
                  <c:v>-0.10844003187011399</c:v>
                </c:pt>
                <c:pt idx="7026">
                  <c:v>0.1153433432453967</c:v>
                </c:pt>
                <c:pt idx="7027">
                  <c:v>6.1400544664143276E-2</c:v>
                </c:pt>
                <c:pt idx="7028">
                  <c:v>-0.25387981350516869</c:v>
                </c:pt>
                <c:pt idx="7029">
                  <c:v>-0.18999062449641788</c:v>
                </c:pt>
                <c:pt idx="7030">
                  <c:v>0.13260139521114511</c:v>
                </c:pt>
                <c:pt idx="7031">
                  <c:v>-9.5010956411817671E-2</c:v>
                </c:pt>
                <c:pt idx="7032">
                  <c:v>6.4889530744023538E-2</c:v>
                </c:pt>
                <c:pt idx="7033">
                  <c:v>4.0285287100584377E-2</c:v>
                </c:pt>
                <c:pt idx="7034">
                  <c:v>-0.11442563562857365</c:v>
                </c:pt>
                <c:pt idx="7035">
                  <c:v>-0.17603036409149977</c:v>
                </c:pt>
                <c:pt idx="7036">
                  <c:v>-0.24983490807893485</c:v>
                </c:pt>
                <c:pt idx="7037">
                  <c:v>8.5048655633394449E-2</c:v>
                </c:pt>
                <c:pt idx="7038">
                  <c:v>-0.45173229925952696</c:v>
                </c:pt>
                <c:pt idx="7039">
                  <c:v>-0.12726218559283092</c:v>
                </c:pt>
                <c:pt idx="7040">
                  <c:v>0.21406406157730171</c:v>
                </c:pt>
                <c:pt idx="7041">
                  <c:v>-0.14306304909183565</c:v>
                </c:pt>
                <c:pt idx="7042">
                  <c:v>-1.398549376490275</c:v>
                </c:pt>
                <c:pt idx="7043">
                  <c:v>0.17970602223489779</c:v>
                </c:pt>
                <c:pt idx="7044">
                  <c:v>0.23029761942179419</c:v>
                </c:pt>
                <c:pt idx="7045">
                  <c:v>-0.11844145729753959</c:v>
                </c:pt>
                <c:pt idx="7046">
                  <c:v>14.773156381558422</c:v>
                </c:pt>
                <c:pt idx="7047">
                  <c:v>0.28950661719498527</c:v>
                </c:pt>
                <c:pt idx="7048">
                  <c:v>6.3009797525800201E-2</c:v>
                </c:pt>
                <c:pt idx="7049">
                  <c:v>-9.515723304033992E-2</c:v>
                </c:pt>
                <c:pt idx="7050">
                  <c:v>6.2655607849767453E-2</c:v>
                </c:pt>
                <c:pt idx="7051">
                  <c:v>0.10337773984530857</c:v>
                </c:pt>
                <c:pt idx="7052">
                  <c:v>-11.268736919579066</c:v>
                </c:pt>
                <c:pt idx="7053">
                  <c:v>-8.8973629822276343E-2</c:v>
                </c:pt>
                <c:pt idx="7054">
                  <c:v>7.2829449511487399E-2</c:v>
                </c:pt>
                <c:pt idx="7055">
                  <c:v>-1.4284226006247598E-2</c:v>
                </c:pt>
                <c:pt idx="7056">
                  <c:v>-0.74196875265389095</c:v>
                </c:pt>
                <c:pt idx="7057">
                  <c:v>-5.9228321394775394</c:v>
                </c:pt>
                <c:pt idx="7058">
                  <c:v>-9.6444571875092606</c:v>
                </c:pt>
                <c:pt idx="7059">
                  <c:v>-1.4303505547733479</c:v>
                </c:pt>
                <c:pt idx="7060">
                  <c:v>0.70122781292977121</c:v>
                </c:pt>
                <c:pt idx="7061">
                  <c:v>-0.41443725169752477</c:v>
                </c:pt>
                <c:pt idx="7062">
                  <c:v>-1.2700891633677442</c:v>
                </c:pt>
                <c:pt idx="7063">
                  <c:v>-1.5405683813627029</c:v>
                </c:pt>
                <c:pt idx="7064">
                  <c:v>-1.1346210152168132</c:v>
                </c:pt>
                <c:pt idx="7065">
                  <c:v>2.1466098346748312</c:v>
                </c:pt>
                <c:pt idx="7066">
                  <c:v>-0.48357444723560933</c:v>
                </c:pt>
                <c:pt idx="7067">
                  <c:v>-0.44095219802963681</c:v>
                </c:pt>
                <c:pt idx="7068">
                  <c:v>-0.23446525363702278</c:v>
                </c:pt>
                <c:pt idx="7069">
                  <c:v>-0.45626016200535696</c:v>
                </c:pt>
                <c:pt idx="7070">
                  <c:v>-0.4671260104272979</c:v>
                </c:pt>
                <c:pt idx="7071">
                  <c:v>-2.4672742662231277</c:v>
                </c:pt>
                <c:pt idx="7072">
                  <c:v>1.1864131242308815</c:v>
                </c:pt>
                <c:pt idx="7073">
                  <c:v>-1.7321646079023851</c:v>
                </c:pt>
                <c:pt idx="7074">
                  <c:v>-12.745464248276845</c:v>
                </c:pt>
                <c:pt idx="7075">
                  <c:v>-0.12832409697553929</c:v>
                </c:pt>
                <c:pt idx="7076">
                  <c:v>1.1671240394513556</c:v>
                </c:pt>
                <c:pt idx="7077">
                  <c:v>7.4401770615573515</c:v>
                </c:pt>
                <c:pt idx="7078">
                  <c:v>-1.7713877586871749</c:v>
                </c:pt>
                <c:pt idx="7079">
                  <c:v>10.544320516223809</c:v>
                </c:pt>
                <c:pt idx="7080">
                  <c:v>8.6450579349844769</c:v>
                </c:pt>
                <c:pt idx="7081">
                  <c:v>0.33586728584523601</c:v>
                </c:pt>
                <c:pt idx="7082">
                  <c:v>0.70043971814109218</c:v>
                </c:pt>
                <c:pt idx="7083">
                  <c:v>11.8663774174182</c:v>
                </c:pt>
                <c:pt idx="7084">
                  <c:v>0.63982443575567416</c:v>
                </c:pt>
                <c:pt idx="7085">
                  <c:v>6.0732489820306386</c:v>
                </c:pt>
                <c:pt idx="7086">
                  <c:v>-0.29845094305692954</c:v>
                </c:pt>
                <c:pt idx="7087">
                  <c:v>-10.759888183221834</c:v>
                </c:pt>
                <c:pt idx="7088">
                  <c:v>0.13428545456317306</c:v>
                </c:pt>
                <c:pt idx="7089">
                  <c:v>-8.8683081332894673</c:v>
                </c:pt>
                <c:pt idx="7090">
                  <c:v>0.18057224564182114</c:v>
                </c:pt>
                <c:pt idx="7091">
                  <c:v>9.0606959316875546</c:v>
                </c:pt>
                <c:pt idx="7092">
                  <c:v>9.9272841421080216</c:v>
                </c:pt>
                <c:pt idx="7093">
                  <c:v>-4.1820175694627058E-2</c:v>
                </c:pt>
                <c:pt idx="7094">
                  <c:v>-0.39775950784700848</c:v>
                </c:pt>
                <c:pt idx="7095">
                  <c:v>0.58403917586347143</c:v>
                </c:pt>
                <c:pt idx="7096">
                  <c:v>11.551067348664397</c:v>
                </c:pt>
                <c:pt idx="7097">
                  <c:v>-1.4593694348463826</c:v>
                </c:pt>
                <c:pt idx="7098">
                  <c:v>-0.55639334852438527</c:v>
                </c:pt>
                <c:pt idx="7099">
                  <c:v>9.3822637581148367</c:v>
                </c:pt>
                <c:pt idx="7100">
                  <c:v>1.1271119179033391</c:v>
                </c:pt>
                <c:pt idx="7101">
                  <c:v>10.703326841459814</c:v>
                </c:pt>
                <c:pt idx="7102">
                  <c:v>-0.43295940727610649</c:v>
                </c:pt>
                <c:pt idx="7103">
                  <c:v>-0.32805419768420413</c:v>
                </c:pt>
                <c:pt idx="7104">
                  <c:v>-1.2479275134435854</c:v>
                </c:pt>
                <c:pt idx="7105">
                  <c:v>3.4431827380763949</c:v>
                </c:pt>
                <c:pt idx="7106">
                  <c:v>-7.9867901427823895</c:v>
                </c:pt>
                <c:pt idx="7107">
                  <c:v>3.332483571014575</c:v>
                </c:pt>
                <c:pt idx="7108">
                  <c:v>-0.29304697490023307</c:v>
                </c:pt>
                <c:pt idx="7109">
                  <c:v>-0.71049338280501528</c:v>
                </c:pt>
                <c:pt idx="7110">
                  <c:v>-1.0250909809628304</c:v>
                </c:pt>
                <c:pt idx="7111">
                  <c:v>-1.7679345723239717</c:v>
                </c:pt>
                <c:pt idx="7112">
                  <c:v>-1.9068905956085189</c:v>
                </c:pt>
                <c:pt idx="7113">
                  <c:v>10.703326841459814</c:v>
                </c:pt>
                <c:pt idx="7114">
                  <c:v>-0.74723392962003343</c:v>
                </c:pt>
                <c:pt idx="7115">
                  <c:v>0.99954936902932423</c:v>
                </c:pt>
                <c:pt idx="7116">
                  <c:v>0.74793671198720968</c:v>
                </c:pt>
                <c:pt idx="7117">
                  <c:v>-8.173931445700432E-3</c:v>
                </c:pt>
                <c:pt idx="7118">
                  <c:v>0.20481979188849819</c:v>
                </c:pt>
                <c:pt idx="7119">
                  <c:v>-0.37736708131278895</c:v>
                </c:pt>
                <c:pt idx="7120">
                  <c:v>-0.22012581436450271</c:v>
                </c:pt>
                <c:pt idx="7121">
                  <c:v>0.29507687523793069</c:v>
                </c:pt>
                <c:pt idx="7122">
                  <c:v>9.2304207950923818</c:v>
                </c:pt>
                <c:pt idx="7123">
                  <c:v>7.0660891904577721</c:v>
                </c:pt>
                <c:pt idx="7124">
                  <c:v>-11.013322673425447</c:v>
                </c:pt>
                <c:pt idx="7125">
                  <c:v>9.2304207950923818</c:v>
                </c:pt>
                <c:pt idx="7126">
                  <c:v>9.7604427459966399</c:v>
                </c:pt>
                <c:pt idx="7127">
                  <c:v>-0.99284020842713405</c:v>
                </c:pt>
                <c:pt idx="7128">
                  <c:v>-11.146568675740786</c:v>
                </c:pt>
                <c:pt idx="7129">
                  <c:v>-12.013322673425447</c:v>
                </c:pt>
                <c:pt idx="7130">
                  <c:v>-2.0496231459596119</c:v>
                </c:pt>
                <c:pt idx="7131">
                  <c:v>12.268444530784098</c:v>
                </c:pt>
                <c:pt idx="7132">
                  <c:v>-1.7952332493453864</c:v>
                </c:pt>
                <c:pt idx="7133">
                  <c:v>0.28950661719498527</c:v>
                </c:pt>
                <c:pt idx="7134">
                  <c:v>-0.13245029602364961</c:v>
                </c:pt>
                <c:pt idx="7135">
                  <c:v>0.10187961401921394</c:v>
                </c:pt>
                <c:pt idx="7136">
                  <c:v>-6.3279268355088059</c:v>
                </c:pt>
                <c:pt idx="7137">
                  <c:v>-6.2589904716824343E-3</c:v>
                </c:pt>
                <c:pt idx="7138">
                  <c:v>-2.4150374992788439</c:v>
                </c:pt>
                <c:pt idx="7139">
                  <c:v>-5.3457748368417297</c:v>
                </c:pt>
                <c:pt idx="7140">
                  <c:v>-10.146780789986687</c:v>
                </c:pt>
                <c:pt idx="7141">
                  <c:v>14.238852526315656</c:v>
                </c:pt>
                <c:pt idx="7142">
                  <c:v>6.0732489820306386</c:v>
                </c:pt>
                <c:pt idx="7143">
                  <c:v>6.0732489820306386</c:v>
                </c:pt>
                <c:pt idx="7144">
                  <c:v>-1.5112321121877839</c:v>
                </c:pt>
                <c:pt idx="7145">
                  <c:v>-3.8503771142833512</c:v>
                </c:pt>
                <c:pt idx="7146">
                  <c:v>-6.0732489820306386</c:v>
                </c:pt>
                <c:pt idx="7147">
                  <c:v>-0.99640673527599144</c:v>
                </c:pt>
                <c:pt idx="7148">
                  <c:v>-6.0732489820306386</c:v>
                </c:pt>
                <c:pt idx="7149">
                  <c:v>-5.7548875021634682</c:v>
                </c:pt>
                <c:pt idx="7150">
                  <c:v>0.41203875564900816</c:v>
                </c:pt>
                <c:pt idx="7151">
                  <c:v>0.29845094305692949</c:v>
                </c:pt>
                <c:pt idx="7152">
                  <c:v>11.416445693671653</c:v>
                </c:pt>
                <c:pt idx="7153">
                  <c:v>8.8683081332894673</c:v>
                </c:pt>
                <c:pt idx="7154">
                  <c:v>0.28540221886224831</c:v>
                </c:pt>
                <c:pt idx="7155">
                  <c:v>9.0597950917951025</c:v>
                </c:pt>
                <c:pt idx="7156">
                  <c:v>10.307580315927396</c:v>
                </c:pt>
                <c:pt idx="7157">
                  <c:v>0.11296424858931689</c:v>
                </c:pt>
                <c:pt idx="7158">
                  <c:v>0.12787482255215818</c:v>
                </c:pt>
                <c:pt idx="7159">
                  <c:v>0.37851162325372983</c:v>
                </c:pt>
                <c:pt idx="7160">
                  <c:v>0.67945893258588463</c:v>
                </c:pt>
                <c:pt idx="7161">
                  <c:v>0.58256200925071389</c:v>
                </c:pt>
                <c:pt idx="7162">
                  <c:v>-0.9267107816028074</c:v>
                </c:pt>
                <c:pt idx="7163">
                  <c:v>-10.91687468418114</c:v>
                </c:pt>
                <c:pt idx="7164">
                  <c:v>-0.83915572116309822</c:v>
                </c:pt>
                <c:pt idx="7165">
                  <c:v>9.7604427459966399</c:v>
                </c:pt>
                <c:pt idx="7166">
                  <c:v>-0.41125585873641718</c:v>
                </c:pt>
                <c:pt idx="7167">
                  <c:v>1.0598876737083751</c:v>
                </c:pt>
                <c:pt idx="7168">
                  <c:v>-1.685364397678994</c:v>
                </c:pt>
                <c:pt idx="7169">
                  <c:v>-0.61812936465635548</c:v>
                </c:pt>
                <c:pt idx="7170">
                  <c:v>-8.8683081332894673</c:v>
                </c:pt>
                <c:pt idx="7171">
                  <c:v>-0.81533665771907848</c:v>
                </c:pt>
                <c:pt idx="7172">
                  <c:v>-3.5718089529538393</c:v>
                </c:pt>
                <c:pt idx="7173">
                  <c:v>-5.5647846187835261</c:v>
                </c:pt>
                <c:pt idx="7174">
                  <c:v>2.5849625007211561</c:v>
                </c:pt>
                <c:pt idx="7175">
                  <c:v>3.5789637600997133</c:v>
                </c:pt>
                <c:pt idx="7176">
                  <c:v>-9.6438561897747253</c:v>
                </c:pt>
                <c:pt idx="7177">
                  <c:v>-6.0732489820306386</c:v>
                </c:pt>
                <c:pt idx="7178">
                  <c:v>-3.6296129222990046E-2</c:v>
                </c:pt>
                <c:pt idx="7179">
                  <c:v>-9.2304207950923818</c:v>
                </c:pt>
                <c:pt idx="7180">
                  <c:v>6.0732489820306386</c:v>
                </c:pt>
                <c:pt idx="7181">
                  <c:v>-1.1351595832816357</c:v>
                </c:pt>
                <c:pt idx="7182">
                  <c:v>10.814315423787811</c:v>
                </c:pt>
                <c:pt idx="7183">
                  <c:v>-0.25492935619673857</c:v>
                </c:pt>
                <c:pt idx="7184">
                  <c:v>-1.6301812329100378E-2</c:v>
                </c:pt>
                <c:pt idx="7185">
                  <c:v>8.5961897561444101</c:v>
                </c:pt>
                <c:pt idx="7186">
                  <c:v>0.36773178450048738</c:v>
                </c:pt>
                <c:pt idx="7187">
                  <c:v>-0.32650082467718639</c:v>
                </c:pt>
                <c:pt idx="7188">
                  <c:v>-0.5047921520371732</c:v>
                </c:pt>
                <c:pt idx="7189">
                  <c:v>-11.059119092544519</c:v>
                </c:pt>
                <c:pt idx="7190">
                  <c:v>-0.70245606373959701</c:v>
                </c:pt>
                <c:pt idx="7191">
                  <c:v>-1.4579896444633911</c:v>
                </c:pt>
                <c:pt idx="7192">
                  <c:v>4.3692338096657197</c:v>
                </c:pt>
                <c:pt idx="7193">
                  <c:v>-1.4796133344759581</c:v>
                </c:pt>
                <c:pt idx="7194">
                  <c:v>9.3659107214245196E-2</c:v>
                </c:pt>
                <c:pt idx="7195">
                  <c:v>-4.5763493704164482</c:v>
                </c:pt>
                <c:pt idx="7196">
                  <c:v>-0.48522081616876528</c:v>
                </c:pt>
                <c:pt idx="7197">
                  <c:v>-10.451554569765362</c:v>
                </c:pt>
                <c:pt idx="7198">
                  <c:v>-0.1502426355806129</c:v>
                </c:pt>
                <c:pt idx="7199">
                  <c:v>2.8014376169596785E-2</c:v>
                </c:pt>
                <c:pt idx="7200">
                  <c:v>5.8377030129268732</c:v>
                </c:pt>
                <c:pt idx="7201">
                  <c:v>-0.47353049535916902</c:v>
                </c:pt>
                <c:pt idx="7202">
                  <c:v>-10.759610821875045</c:v>
                </c:pt>
                <c:pt idx="7203">
                  <c:v>8.3837042924740537</c:v>
                </c:pt>
                <c:pt idx="7204">
                  <c:v>-2.7950591512588288</c:v>
                </c:pt>
                <c:pt idx="7205">
                  <c:v>6.0732489820306386</c:v>
                </c:pt>
                <c:pt idx="7206">
                  <c:v>12.866313015702193</c:v>
                </c:pt>
                <c:pt idx="7207">
                  <c:v>-3.7725895038969282</c:v>
                </c:pt>
                <c:pt idx="7208">
                  <c:v>1.1096244911744984</c:v>
                </c:pt>
                <c:pt idx="7209">
                  <c:v>13.103342454916486</c:v>
                </c:pt>
                <c:pt idx="7210">
                  <c:v>-0.13909791375847241</c:v>
                </c:pt>
                <c:pt idx="7211">
                  <c:v>-9.9535673550914583E-2</c:v>
                </c:pt>
                <c:pt idx="7212">
                  <c:v>-1.1151766872572226</c:v>
                </c:pt>
                <c:pt idx="7213">
                  <c:v>0.20341362362797255</c:v>
                </c:pt>
                <c:pt idx="7214">
                  <c:v>11.989749275462135</c:v>
                </c:pt>
                <c:pt idx="7215">
                  <c:v>-6.0732489820306386</c:v>
                </c:pt>
                <c:pt idx="7216">
                  <c:v>1.1165865562219144</c:v>
                </c:pt>
                <c:pt idx="7217">
                  <c:v>-8.0624959257337636</c:v>
                </c:pt>
                <c:pt idx="7218">
                  <c:v>-3.2445150925706359</c:v>
                </c:pt>
                <c:pt idx="7219">
                  <c:v>-1.1926450779423958</c:v>
                </c:pt>
                <c:pt idx="7220">
                  <c:v>0.1999375705087523</c:v>
                </c:pt>
                <c:pt idx="7221">
                  <c:v>-11.059119092544519</c:v>
                </c:pt>
                <c:pt idx="7222">
                  <c:v>-5.9228321394775394</c:v>
                </c:pt>
                <c:pt idx="7223">
                  <c:v>-5.0732489820306386</c:v>
                </c:pt>
                <c:pt idx="7224">
                  <c:v>8.3822637581148367</c:v>
                </c:pt>
                <c:pt idx="7225">
                  <c:v>12.731389749636921</c:v>
                </c:pt>
                <c:pt idx="7226">
                  <c:v>-1.398987971794593E-2</c:v>
                </c:pt>
                <c:pt idx="7227">
                  <c:v>-0.11049954126555073</c:v>
                </c:pt>
                <c:pt idx="7228">
                  <c:v>-9.6082937858827572E-2</c:v>
                </c:pt>
                <c:pt idx="7229">
                  <c:v>-1.0890050060587446</c:v>
                </c:pt>
                <c:pt idx="7230">
                  <c:v>8.6462586799900301</c:v>
                </c:pt>
                <c:pt idx="7231">
                  <c:v>10.583082767502933</c:v>
                </c:pt>
                <c:pt idx="7232">
                  <c:v>-7.0660891904577721</c:v>
                </c:pt>
                <c:pt idx="7233">
                  <c:v>1.5390262165542976</c:v>
                </c:pt>
                <c:pt idx="7234">
                  <c:v>0.67688499016219539</c:v>
                </c:pt>
                <c:pt idx="7235">
                  <c:v>-12.451296983981448</c:v>
                </c:pt>
                <c:pt idx="7236">
                  <c:v>7.8683081332894664</c:v>
                </c:pt>
                <c:pt idx="7237">
                  <c:v>-3.8073549220576037</c:v>
                </c:pt>
                <c:pt idx="7238">
                  <c:v>12.840253402578229</c:v>
                </c:pt>
                <c:pt idx="7239">
                  <c:v>-11.34448085696304</c:v>
                </c:pt>
                <c:pt idx="7240">
                  <c:v>-1.0928266042335197E-4</c:v>
                </c:pt>
                <c:pt idx="7241">
                  <c:v>-1.044612692957976</c:v>
                </c:pt>
                <c:pt idx="7242">
                  <c:v>-10.582769240382088</c:v>
                </c:pt>
                <c:pt idx="7243">
                  <c:v>3.4755332929289136</c:v>
                </c:pt>
                <c:pt idx="7244">
                  <c:v>-5.3457748368417297</c:v>
                </c:pt>
                <c:pt idx="7245">
                  <c:v>-13.398788218875772</c:v>
                </c:pt>
                <c:pt idx="7246">
                  <c:v>-9.5196362528432132</c:v>
                </c:pt>
                <c:pt idx="7247">
                  <c:v>0.62378174961168398</c:v>
                </c:pt>
                <c:pt idx="7248">
                  <c:v>-0.38672321768442985</c:v>
                </c:pt>
                <c:pt idx="7249">
                  <c:v>-9.6861539252589224E-2</c:v>
                </c:pt>
                <c:pt idx="7250">
                  <c:v>-0.68589140957193695</c:v>
                </c:pt>
                <c:pt idx="7251">
                  <c:v>-13.904415102592719</c:v>
                </c:pt>
                <c:pt idx="7252">
                  <c:v>13.287808556012996</c:v>
                </c:pt>
                <c:pt idx="7253">
                  <c:v>-5.7548875021634682</c:v>
                </c:pt>
                <c:pt idx="7254">
                  <c:v>8.0624959257337636</c:v>
                </c:pt>
                <c:pt idx="7255">
                  <c:v>-1.5616756481852403</c:v>
                </c:pt>
                <c:pt idx="7256">
                  <c:v>0.51817540950995411</c:v>
                </c:pt>
                <c:pt idx="7257">
                  <c:v>-0.32192809488736251</c:v>
                </c:pt>
                <c:pt idx="7258">
                  <c:v>-1.8791456051256139</c:v>
                </c:pt>
                <c:pt idx="7259">
                  <c:v>10.381542951184585</c:v>
                </c:pt>
                <c:pt idx="7260">
                  <c:v>2.8744691179161412</c:v>
                </c:pt>
                <c:pt idx="7261">
                  <c:v>-0.52466199045334161</c:v>
                </c:pt>
                <c:pt idx="7262">
                  <c:v>0.5723182914689332</c:v>
                </c:pt>
                <c:pt idx="7263">
                  <c:v>-0.30443032184564284</c:v>
                </c:pt>
                <c:pt idx="7264">
                  <c:v>5.0626073069968143E-2</c:v>
                </c:pt>
                <c:pt idx="7265">
                  <c:v>-4.1027268260054629E-2</c:v>
                </c:pt>
                <c:pt idx="7266">
                  <c:v>-0.3565650965593799</c:v>
                </c:pt>
                <c:pt idx="7267">
                  <c:v>-0.29029648583825129</c:v>
                </c:pt>
                <c:pt idx="7268">
                  <c:v>0.90857697223640532</c:v>
                </c:pt>
                <c:pt idx="7269">
                  <c:v>-5.8574826185459006E-2</c:v>
                </c:pt>
                <c:pt idx="7270">
                  <c:v>9.3360548101905583E-2</c:v>
                </c:pt>
                <c:pt idx="7271">
                  <c:v>-0.99868905484765358</c:v>
                </c:pt>
                <c:pt idx="7272">
                  <c:v>-1.8710907581852567</c:v>
                </c:pt>
                <c:pt idx="7273">
                  <c:v>0.16982487339001903</c:v>
                </c:pt>
                <c:pt idx="7274">
                  <c:v>5.8599855738034048</c:v>
                </c:pt>
                <c:pt idx="7275">
                  <c:v>-1.3176151020162798</c:v>
                </c:pt>
                <c:pt idx="7276">
                  <c:v>3.4731299136431737</c:v>
                </c:pt>
                <c:pt idx="7277">
                  <c:v>-0.59337474053735606</c:v>
                </c:pt>
                <c:pt idx="7278">
                  <c:v>-0.17809232231371097</c:v>
                </c:pt>
                <c:pt idx="7279">
                  <c:v>-0.25715783949712429</c:v>
                </c:pt>
                <c:pt idx="7280">
                  <c:v>-0.68556644165956193</c:v>
                </c:pt>
                <c:pt idx="7281">
                  <c:v>-0.15200309344504997</c:v>
                </c:pt>
                <c:pt idx="7282">
                  <c:v>-0.22769202504159688</c:v>
                </c:pt>
                <c:pt idx="7283">
                  <c:v>-1.5265458144958339</c:v>
                </c:pt>
                <c:pt idx="7284">
                  <c:v>1.4075185211723058E-2</c:v>
                </c:pt>
                <c:pt idx="7285">
                  <c:v>-0.34260166315211249</c:v>
                </c:pt>
                <c:pt idx="7286">
                  <c:v>-0.10244726897081757</c:v>
                </c:pt>
                <c:pt idx="7287">
                  <c:v>0.24049183718270559</c:v>
                </c:pt>
                <c:pt idx="7288">
                  <c:v>-0.47999294111961355</c:v>
                </c:pt>
                <c:pt idx="7289">
                  <c:v>0</c:v>
                </c:pt>
                <c:pt idx="7290">
                  <c:v>11.485326189240524</c:v>
                </c:pt>
                <c:pt idx="7291">
                  <c:v>-0.29278174922784583</c:v>
                </c:pt>
                <c:pt idx="7292">
                  <c:v>0.22862437504796249</c:v>
                </c:pt>
                <c:pt idx="7293">
                  <c:v>-0.91753783980802739</c:v>
                </c:pt>
                <c:pt idx="7294">
                  <c:v>2.3451084649865162</c:v>
                </c:pt>
                <c:pt idx="7295">
                  <c:v>-1.4111379157565549</c:v>
                </c:pt>
                <c:pt idx="7296">
                  <c:v>8.8311235888660161E-2</c:v>
                </c:pt>
                <c:pt idx="7297">
                  <c:v>0.30116953472056479</c:v>
                </c:pt>
                <c:pt idx="7298">
                  <c:v>-0.90332398058832619</c:v>
                </c:pt>
                <c:pt idx="7299">
                  <c:v>0.43063435432986236</c:v>
                </c:pt>
                <c:pt idx="7300">
                  <c:v>-0.8990710911492189</c:v>
                </c:pt>
                <c:pt idx="7301">
                  <c:v>0.10720960143633523</c:v>
                </c:pt>
                <c:pt idx="7302">
                  <c:v>-0.12254349297138573</c:v>
                </c:pt>
                <c:pt idx="7303">
                  <c:v>-9.8563834483589532E-2</c:v>
                </c:pt>
                <c:pt idx="7304">
                  <c:v>0.58496250072115596</c:v>
                </c:pt>
                <c:pt idx="7305">
                  <c:v>-0.65207669657969303</c:v>
                </c:pt>
                <c:pt idx="7306">
                  <c:v>-0.19744606420621727</c:v>
                </c:pt>
                <c:pt idx="7307">
                  <c:v>-0.19744606420621727</c:v>
                </c:pt>
                <c:pt idx="7308">
                  <c:v>0.6374299206152918</c:v>
                </c:pt>
                <c:pt idx="7309">
                  <c:v>0.21145234653258038</c:v>
                </c:pt>
                <c:pt idx="7310">
                  <c:v>0.80069119177659331</c:v>
                </c:pt>
                <c:pt idx="7311">
                  <c:v>-0.27523485943932086</c:v>
                </c:pt>
                <c:pt idx="7312">
                  <c:v>2.5995208532944358E-2</c:v>
                </c:pt>
                <c:pt idx="7313">
                  <c:v>-0.50189934279464776</c:v>
                </c:pt>
                <c:pt idx="7314">
                  <c:v>-0.26255438751597682</c:v>
                </c:pt>
                <c:pt idx="7315">
                  <c:v>7.6462586799900292</c:v>
                </c:pt>
                <c:pt idx="7316">
                  <c:v>-0.46566357234881184</c:v>
                </c:pt>
                <c:pt idx="7317">
                  <c:v>0</c:v>
                </c:pt>
                <c:pt idx="7318">
                  <c:v>-0.49002221430391485</c:v>
                </c:pt>
                <c:pt idx="7319">
                  <c:v>-0.78135971352465938</c:v>
                </c:pt>
                <c:pt idx="7320">
                  <c:v>-0.62611982547791578</c:v>
                </c:pt>
                <c:pt idx="7321">
                  <c:v>-1.2730184944064162</c:v>
                </c:pt>
                <c:pt idx="7322">
                  <c:v>0.33257533908687065</c:v>
                </c:pt>
                <c:pt idx="7323">
                  <c:v>-0.10040189695783788</c:v>
                </c:pt>
                <c:pt idx="7324">
                  <c:v>1.9998969613940296</c:v>
                </c:pt>
                <c:pt idx="7325">
                  <c:v>6.0732489820306386</c:v>
                </c:pt>
                <c:pt idx="7326">
                  <c:v>0.32192809488736207</c:v>
                </c:pt>
                <c:pt idx="7327">
                  <c:v>-0.28019278111099111</c:v>
                </c:pt>
                <c:pt idx="7328">
                  <c:v>2.1392747886021275</c:v>
                </c:pt>
                <c:pt idx="7329">
                  <c:v>-0.23319917629303036</c:v>
                </c:pt>
                <c:pt idx="7330">
                  <c:v>0.14585086646345485</c:v>
                </c:pt>
                <c:pt idx="7331">
                  <c:v>-0.62803122261304212</c:v>
                </c:pt>
                <c:pt idx="7332">
                  <c:v>0.88482331274277748</c:v>
                </c:pt>
                <c:pt idx="7333">
                  <c:v>-5.8860509919880091</c:v>
                </c:pt>
                <c:pt idx="7334">
                  <c:v>0.49153563675288725</c:v>
                </c:pt>
                <c:pt idx="7335">
                  <c:v>-0.49992639686535673</c:v>
                </c:pt>
                <c:pt idx="7336">
                  <c:v>-5.7548875021634691</c:v>
                </c:pt>
                <c:pt idx="7337">
                  <c:v>-3.394733192333755E-2</c:v>
                </c:pt>
                <c:pt idx="7338">
                  <c:v>3.8922928900694846</c:v>
                </c:pt>
                <c:pt idx="7339">
                  <c:v>-8.0624959257337636</c:v>
                </c:pt>
                <c:pt idx="7340">
                  <c:v>-2.2479275134435857</c:v>
                </c:pt>
                <c:pt idx="7341">
                  <c:v>2.9281070815182151</c:v>
                </c:pt>
                <c:pt idx="7342">
                  <c:v>-6.0732489820306386</c:v>
                </c:pt>
                <c:pt idx="7343">
                  <c:v>-7.6486571760385464</c:v>
                </c:pt>
                <c:pt idx="7344">
                  <c:v>-4.5473933502734338</c:v>
                </c:pt>
                <c:pt idx="7345">
                  <c:v>-1.2559390602865423</c:v>
                </c:pt>
                <c:pt idx="7346">
                  <c:v>-8.2462160191972819E-2</c:v>
                </c:pt>
                <c:pt idx="7347">
                  <c:v>-0.71187461320337575</c:v>
                </c:pt>
                <c:pt idx="7348">
                  <c:v>7.2116724365405146E-4</c:v>
                </c:pt>
                <c:pt idx="7349">
                  <c:v>-1.9555464015526351</c:v>
                </c:pt>
                <c:pt idx="7350">
                  <c:v>-11.965904504239749</c:v>
                </c:pt>
                <c:pt idx="7351">
                  <c:v>-0.10535300014622882</c:v>
                </c:pt>
                <c:pt idx="7352">
                  <c:v>-1.4150374992788441</c:v>
                </c:pt>
                <c:pt idx="7353">
                  <c:v>-5.0874628412503391</c:v>
                </c:pt>
                <c:pt idx="7354">
                  <c:v>0.19230162000936374</c:v>
                </c:pt>
                <c:pt idx="7355">
                  <c:v>-16.499762856664439</c:v>
                </c:pt>
                <c:pt idx="7356">
                  <c:v>-0.51457317282975812</c:v>
                </c:pt>
                <c:pt idx="7357">
                  <c:v>-0.49749965947081692</c:v>
                </c:pt>
                <c:pt idx="7358">
                  <c:v>-1.1137393553150168</c:v>
                </c:pt>
                <c:pt idx="7359">
                  <c:v>-4.9856447070229306</c:v>
                </c:pt>
                <c:pt idx="7360">
                  <c:v>-7.0660891904577721</c:v>
                </c:pt>
                <c:pt idx="7361">
                  <c:v>-9.3815429511845849</c:v>
                </c:pt>
                <c:pt idx="7362">
                  <c:v>7.6486571760385464</c:v>
                </c:pt>
                <c:pt idx="7363">
                  <c:v>-7.0660891904577721</c:v>
                </c:pt>
                <c:pt idx="7364">
                  <c:v>-6.0732489820306386</c:v>
                </c:pt>
                <c:pt idx="7365">
                  <c:v>-9.3815429511845849</c:v>
                </c:pt>
                <c:pt idx="7366">
                  <c:v>2.494109070270043</c:v>
                </c:pt>
                <c:pt idx="7367">
                  <c:v>-2.6101326182304145</c:v>
                </c:pt>
                <c:pt idx="7368">
                  <c:v>-4.0641984497345927E-2</c:v>
                </c:pt>
                <c:pt idx="7369">
                  <c:v>-1.8011895492518892</c:v>
                </c:pt>
                <c:pt idx="7370">
                  <c:v>-7.0660891904577721</c:v>
                </c:pt>
                <c:pt idx="7371">
                  <c:v>1.3484003062485537</c:v>
                </c:pt>
                <c:pt idx="7372">
                  <c:v>7.708613649586793</c:v>
                </c:pt>
                <c:pt idx="7373">
                  <c:v>12.208742403223331</c:v>
                </c:pt>
                <c:pt idx="7374">
                  <c:v>-0.33151414371656068</c:v>
                </c:pt>
                <c:pt idx="7375">
                  <c:v>0.64091890669517171</c:v>
                </c:pt>
                <c:pt idx="7376">
                  <c:v>0.19609567762822072</c:v>
                </c:pt>
                <c:pt idx="7377">
                  <c:v>-1.9061694283648647</c:v>
                </c:pt>
                <c:pt idx="7378">
                  <c:v>5.7548875021634682</c:v>
                </c:pt>
                <c:pt idx="7379">
                  <c:v>-9.0606959316875546</c:v>
                </c:pt>
                <c:pt idx="7380">
                  <c:v>-8.3837042924740537</c:v>
                </c:pt>
                <c:pt idx="7381">
                  <c:v>4.558281962304035E-3</c:v>
                </c:pt>
                <c:pt idx="7382">
                  <c:v>-2.3846741954367773E-2</c:v>
                </c:pt>
                <c:pt idx="7383">
                  <c:v>2.3479233034203069</c:v>
                </c:pt>
                <c:pt idx="7384">
                  <c:v>-7.800251200127338E-2</c:v>
                </c:pt>
                <c:pt idx="7385">
                  <c:v>0.51705843621935255</c:v>
                </c:pt>
                <c:pt idx="7386">
                  <c:v>-11.059119092544519</c:v>
                </c:pt>
                <c:pt idx="7387">
                  <c:v>7.0389327891398012E-2</c:v>
                </c:pt>
                <c:pt idx="7388">
                  <c:v>-10.966265102877133</c:v>
                </c:pt>
                <c:pt idx="7389">
                  <c:v>0.55223516827086905</c:v>
                </c:pt>
                <c:pt idx="7390">
                  <c:v>-7.1892918481785889E-2</c:v>
                </c:pt>
                <c:pt idx="7391">
                  <c:v>0.40765796891324596</c:v>
                </c:pt>
                <c:pt idx="7392">
                  <c:v>-1.8407012562464065</c:v>
                </c:pt>
                <c:pt idx="7393">
                  <c:v>0.9648911239062915</c:v>
                </c:pt>
                <c:pt idx="7394">
                  <c:v>7.6486571760385464</c:v>
                </c:pt>
                <c:pt idx="7395">
                  <c:v>7.0660891904577738</c:v>
                </c:pt>
                <c:pt idx="7396">
                  <c:v>-0.51412676784847433</c:v>
                </c:pt>
                <c:pt idx="7397">
                  <c:v>-12.451296983981448</c:v>
                </c:pt>
                <c:pt idx="7398">
                  <c:v>-6.0732489820306386</c:v>
                </c:pt>
                <c:pt idx="7399">
                  <c:v>-7.6486571760385464</c:v>
                </c:pt>
                <c:pt idx="7400">
                  <c:v>-11.229219383469125</c:v>
                </c:pt>
                <c:pt idx="7401">
                  <c:v>-9.3822637581148367</c:v>
                </c:pt>
                <c:pt idx="7402">
                  <c:v>-10.917372079476841</c:v>
                </c:pt>
                <c:pt idx="7403">
                  <c:v>11.787086324551618</c:v>
                </c:pt>
                <c:pt idx="7404">
                  <c:v>-1.6723351763490861</c:v>
                </c:pt>
                <c:pt idx="7405">
                  <c:v>-0.25152044839648563</c:v>
                </c:pt>
                <c:pt idx="7406">
                  <c:v>-0.23131005927609347</c:v>
                </c:pt>
                <c:pt idx="7407">
                  <c:v>-8.6462586799900301</c:v>
                </c:pt>
                <c:pt idx="7408">
                  <c:v>-8.0624959257337636</c:v>
                </c:pt>
                <c:pt idx="7409">
                  <c:v>9.229619965185119</c:v>
                </c:pt>
                <c:pt idx="7410">
                  <c:v>-8.0606959316875546</c:v>
                </c:pt>
                <c:pt idx="7411">
                  <c:v>11.892036785411905</c:v>
                </c:pt>
                <c:pt idx="7412">
                  <c:v>8.3837042924740537</c:v>
                </c:pt>
                <c:pt idx="7413">
                  <c:v>13.724265140161751</c:v>
                </c:pt>
                <c:pt idx="7414">
                  <c:v>-0.20524903508366182</c:v>
                </c:pt>
                <c:pt idx="7415">
                  <c:v>-11.10372492250138</c:v>
                </c:pt>
                <c:pt idx="7416">
                  <c:v>12.146356530303908</c:v>
                </c:pt>
                <c:pt idx="7417">
                  <c:v>11.644156719937438</c:v>
                </c:pt>
                <c:pt idx="7418">
                  <c:v>9.8672787397096631</c:v>
                </c:pt>
                <c:pt idx="7419">
                  <c:v>-8.6450579349844769</c:v>
                </c:pt>
                <c:pt idx="7420">
                  <c:v>-8.8672787397096631</c:v>
                </c:pt>
                <c:pt idx="7421">
                  <c:v>-8.8672787397096631</c:v>
                </c:pt>
                <c:pt idx="7422">
                  <c:v>-7.6486571760385464</c:v>
                </c:pt>
                <c:pt idx="7423">
                  <c:v>9.6444571875092606</c:v>
                </c:pt>
                <c:pt idx="7424">
                  <c:v>12.208742403223331</c:v>
                </c:pt>
                <c:pt idx="7425">
                  <c:v>9.6444571875092606</c:v>
                </c:pt>
                <c:pt idx="7426">
                  <c:v>8.0624959257337636</c:v>
                </c:pt>
                <c:pt idx="7427">
                  <c:v>13.793603309279407</c:v>
                </c:pt>
                <c:pt idx="7428">
                  <c:v>9.8672787397096631</c:v>
                </c:pt>
                <c:pt idx="7429">
                  <c:v>9.5189809291704002</c:v>
                </c:pt>
                <c:pt idx="7430">
                  <c:v>-0.53002195090425686</c:v>
                </c:pt>
                <c:pt idx="7431">
                  <c:v>9.9662651028771325</c:v>
                </c:pt>
                <c:pt idx="7432">
                  <c:v>1.8011895492518892</c:v>
                </c:pt>
                <c:pt idx="7433">
                  <c:v>11.103506382011545</c:v>
                </c:pt>
                <c:pt idx="7434">
                  <c:v>13.398788218875772</c:v>
                </c:pt>
                <c:pt idx="7435">
                  <c:v>7.6486571760385464</c:v>
                </c:pt>
                <c:pt idx="7436">
                  <c:v>-11.307011018304401</c:v>
                </c:pt>
                <c:pt idx="7437">
                  <c:v>9.5189809291704002</c:v>
                </c:pt>
                <c:pt idx="7438">
                  <c:v>-12.268542000300124</c:v>
                </c:pt>
                <c:pt idx="7439">
                  <c:v>-0.48515218505235752</c:v>
                </c:pt>
                <c:pt idx="7440">
                  <c:v>-10.866763767353351</c:v>
                </c:pt>
                <c:pt idx="7441">
                  <c:v>11.059119092544519</c:v>
                </c:pt>
                <c:pt idx="7442">
                  <c:v>11.059119092544519</c:v>
                </c:pt>
                <c:pt idx="7443">
                  <c:v>-9.8667637673533513</c:v>
                </c:pt>
                <c:pt idx="7444">
                  <c:v>-4.954972427088785E-2</c:v>
                </c:pt>
                <c:pt idx="7445">
                  <c:v>-4.954972427088785E-2</c:v>
                </c:pt>
                <c:pt idx="7446">
                  <c:v>-3.66160416475231E-2</c:v>
                </c:pt>
                <c:pt idx="7447">
                  <c:v>9.5196362528432132</c:v>
                </c:pt>
                <c:pt idx="7448">
                  <c:v>-2.5609193450724308</c:v>
                </c:pt>
                <c:pt idx="7449">
                  <c:v>7.0660891904577738</c:v>
                </c:pt>
                <c:pt idx="7450">
                  <c:v>10.759888183221834</c:v>
                </c:pt>
                <c:pt idx="7451">
                  <c:v>11.786814143616768</c:v>
                </c:pt>
                <c:pt idx="7452">
                  <c:v>10.703038388986418</c:v>
                </c:pt>
                <c:pt idx="7453">
                  <c:v>-7.0660891904577721</c:v>
                </c:pt>
                <c:pt idx="7454">
                  <c:v>-10.381542951184585</c:v>
                </c:pt>
                <c:pt idx="7455">
                  <c:v>-10.703038388986418</c:v>
                </c:pt>
                <c:pt idx="7456">
                  <c:v>-0.9993446763271886</c:v>
                </c:pt>
                <c:pt idx="7457">
                  <c:v>-1.6060019503409397</c:v>
                </c:pt>
                <c:pt idx="7458">
                  <c:v>-11.059344460824425</c:v>
                </c:pt>
                <c:pt idx="7459">
                  <c:v>-13.885473953418325</c:v>
                </c:pt>
                <c:pt idx="7460">
                  <c:v>-9.5196362528432132</c:v>
                </c:pt>
                <c:pt idx="7461">
                  <c:v>-11.451554569765362</c:v>
                </c:pt>
                <c:pt idx="7462">
                  <c:v>15.720680692323013</c:v>
                </c:pt>
                <c:pt idx="7463">
                  <c:v>11.892036785411905</c:v>
                </c:pt>
                <c:pt idx="7464">
                  <c:v>-8.6462586799900301</c:v>
                </c:pt>
                <c:pt idx="7465">
                  <c:v>8.3837042924740537</c:v>
                </c:pt>
                <c:pt idx="7466">
                  <c:v>-8.6462586799900301</c:v>
                </c:pt>
                <c:pt idx="7467">
                  <c:v>-4.7725895038969268</c:v>
                </c:pt>
                <c:pt idx="7468">
                  <c:v>-4.7725895038969268</c:v>
                </c:pt>
                <c:pt idx="7469">
                  <c:v>7.6486571760385464</c:v>
                </c:pt>
                <c:pt idx="7470">
                  <c:v>8.0624959257337636</c:v>
                </c:pt>
                <c:pt idx="7471">
                  <c:v>8.0624959257337636</c:v>
                </c:pt>
                <c:pt idx="7472">
                  <c:v>10.814315423787811</c:v>
                </c:pt>
                <c:pt idx="7473">
                  <c:v>11.840515686924171</c:v>
                </c:pt>
                <c:pt idx="7474">
                  <c:v>-7.0660891904577721</c:v>
                </c:pt>
                <c:pt idx="7475">
                  <c:v>9.5196362528432132</c:v>
                </c:pt>
                <c:pt idx="7476">
                  <c:v>-9.8667637673533513</c:v>
                </c:pt>
                <c:pt idx="7477">
                  <c:v>-9.8667637673533513</c:v>
                </c:pt>
                <c:pt idx="7478">
                  <c:v>10.966265102877133</c:v>
                </c:pt>
                <c:pt idx="7479">
                  <c:v>14.064518238247448</c:v>
                </c:pt>
                <c:pt idx="7480">
                  <c:v>-10.228818690495881</c:v>
                </c:pt>
                <c:pt idx="7481">
                  <c:v>-0.99640075894593194</c:v>
                </c:pt>
                <c:pt idx="7482">
                  <c:v>-0.362341225475458</c:v>
                </c:pt>
                <c:pt idx="7483">
                  <c:v>-13.773207904847887</c:v>
                </c:pt>
                <c:pt idx="7484">
                  <c:v>11.188382790570113</c:v>
                </c:pt>
                <c:pt idx="7485">
                  <c:v>9.1807379869299446</c:v>
                </c:pt>
                <c:pt idx="7486">
                  <c:v>-10.703038388986418</c:v>
                </c:pt>
                <c:pt idx="7487">
                  <c:v>-13.238852526315656</c:v>
                </c:pt>
                <c:pt idx="7488">
                  <c:v>8.3591485716917866</c:v>
                </c:pt>
                <c:pt idx="7489">
                  <c:v>-6.0732489820306386</c:v>
                </c:pt>
                <c:pt idx="7490">
                  <c:v>-7.0660891904577721</c:v>
                </c:pt>
                <c:pt idx="7491">
                  <c:v>3.2901936382145482</c:v>
                </c:pt>
                <c:pt idx="7492">
                  <c:v>-9.2304207950923818</c:v>
                </c:pt>
                <c:pt idx="7493">
                  <c:v>-6.0732489820306386</c:v>
                </c:pt>
                <c:pt idx="7494">
                  <c:v>-9.2304207950923818</c:v>
                </c:pt>
                <c:pt idx="7495">
                  <c:v>9.1640688813190465</c:v>
                </c:pt>
                <c:pt idx="7496">
                  <c:v>-11.229219383469125</c:v>
                </c:pt>
                <c:pt idx="7497">
                  <c:v>0.5561219165175848</c:v>
                </c:pt>
                <c:pt idx="7498">
                  <c:v>-7.0660891904577721</c:v>
                </c:pt>
                <c:pt idx="7499">
                  <c:v>-7.0660891904577721</c:v>
                </c:pt>
                <c:pt idx="7500">
                  <c:v>-1.1594184403753063</c:v>
                </c:pt>
                <c:pt idx="7501">
                  <c:v>10.866763767353351</c:v>
                </c:pt>
                <c:pt idx="7502">
                  <c:v>12.416533660199583</c:v>
                </c:pt>
                <c:pt idx="7503">
                  <c:v>13.268395793556561</c:v>
                </c:pt>
                <c:pt idx="7504">
                  <c:v>-9.6450579349844787</c:v>
                </c:pt>
                <c:pt idx="7505">
                  <c:v>-8.8672787397096631</c:v>
                </c:pt>
                <c:pt idx="7506">
                  <c:v>7.9440892135627674</c:v>
                </c:pt>
                <c:pt idx="7507">
                  <c:v>-8.3837042924740537</c:v>
                </c:pt>
                <c:pt idx="7508">
                  <c:v>9.7604427459966399</c:v>
                </c:pt>
                <c:pt idx="7509">
                  <c:v>11.307200809140809</c:v>
                </c:pt>
                <c:pt idx="7510">
                  <c:v>-0.84655493238104385</c:v>
                </c:pt>
                <c:pt idx="7511">
                  <c:v>-3.5777669993169527</c:v>
                </c:pt>
                <c:pt idx="7512">
                  <c:v>-0.26159243165988766</c:v>
                </c:pt>
                <c:pt idx="7513">
                  <c:v>-0.99460674122978154</c:v>
                </c:pt>
                <c:pt idx="7514">
                  <c:v>-11.229019050893521</c:v>
                </c:pt>
                <c:pt idx="7515">
                  <c:v>10.147204924942228</c:v>
                </c:pt>
                <c:pt idx="7516">
                  <c:v>1.4199761159966406</c:v>
                </c:pt>
                <c:pt idx="7517">
                  <c:v>-11.673897930688602</c:v>
                </c:pt>
                <c:pt idx="7518">
                  <c:v>5.3457748368417306</c:v>
                </c:pt>
                <c:pt idx="7519">
                  <c:v>-11.787086324551618</c:v>
                </c:pt>
                <c:pt idx="7520">
                  <c:v>-9.2304207950923818</c:v>
                </c:pt>
                <c:pt idx="7521">
                  <c:v>-12.879136486120251</c:v>
                </c:pt>
                <c:pt idx="7522">
                  <c:v>6.0732489820306386</c:v>
                </c:pt>
                <c:pt idx="7523">
                  <c:v>-6.0732489820306386</c:v>
                </c:pt>
                <c:pt idx="7524">
                  <c:v>9.3822637581148367</c:v>
                </c:pt>
                <c:pt idx="7525">
                  <c:v>-16.081268438099201</c:v>
                </c:pt>
                <c:pt idx="7526">
                  <c:v>-12.103506382011545</c:v>
                </c:pt>
                <c:pt idx="7527">
                  <c:v>-12.953772068526765</c:v>
                </c:pt>
                <c:pt idx="7528">
                  <c:v>-4.0864933288171024</c:v>
                </c:pt>
                <c:pt idx="7529">
                  <c:v>9.8672787397096631</c:v>
                </c:pt>
                <c:pt idx="7530">
                  <c:v>-10.229219383469125</c:v>
                </c:pt>
                <c:pt idx="7531">
                  <c:v>-1.9346579154338119</c:v>
                </c:pt>
                <c:pt idx="7532">
                  <c:v>9.0606959316875546</c:v>
                </c:pt>
                <c:pt idx="7533">
                  <c:v>-10.381182412624446</c:v>
                </c:pt>
                <c:pt idx="7534">
                  <c:v>7.0660891904577738</c:v>
                </c:pt>
                <c:pt idx="7535">
                  <c:v>-8.8683081332894673</c:v>
                </c:pt>
                <c:pt idx="7536">
                  <c:v>-9.0606959316875546</c:v>
                </c:pt>
                <c:pt idx="7537">
                  <c:v>-8.3837042924740537</c:v>
                </c:pt>
                <c:pt idx="7538">
                  <c:v>11.146780789986687</c:v>
                </c:pt>
                <c:pt idx="7539">
                  <c:v>-0.58256798558077327</c:v>
                </c:pt>
                <c:pt idx="7540">
                  <c:v>9.6450579349844787</c:v>
                </c:pt>
                <c:pt idx="7541">
                  <c:v>-9.9667457608995313</c:v>
                </c:pt>
                <c:pt idx="7542">
                  <c:v>13.306868658790341</c:v>
                </c:pt>
                <c:pt idx="7543">
                  <c:v>-15.950684985383692</c:v>
                </c:pt>
                <c:pt idx="7544">
                  <c:v>-8.0624959257337636</c:v>
                </c:pt>
                <c:pt idx="7545">
                  <c:v>11.94178124227853</c:v>
                </c:pt>
                <c:pt idx="7546">
                  <c:v>-0.8373243308621009</c:v>
                </c:pt>
                <c:pt idx="7547">
                  <c:v>-9.7110113707056609</c:v>
                </c:pt>
                <c:pt idx="7548">
                  <c:v>0.37779045601007577</c:v>
                </c:pt>
                <c:pt idx="7549">
                  <c:v>-11.731460464782433</c:v>
                </c:pt>
                <c:pt idx="7550">
                  <c:v>-8.0606959316875546</c:v>
                </c:pt>
                <c:pt idx="7551">
                  <c:v>-7.0660891904577721</c:v>
                </c:pt>
                <c:pt idx="7552">
                  <c:v>-14.872690910126451</c:v>
                </c:pt>
                <c:pt idx="7553">
                  <c:v>-7.0660891904577721</c:v>
                </c:pt>
                <c:pt idx="7554">
                  <c:v>12.434106928609955</c:v>
                </c:pt>
                <c:pt idx="7555">
                  <c:v>-10.644156719937438</c:v>
                </c:pt>
                <c:pt idx="7556">
                  <c:v>-9.5189809291704002</c:v>
                </c:pt>
                <c:pt idx="7557">
                  <c:v>11.059344460824425</c:v>
                </c:pt>
                <c:pt idx="7558">
                  <c:v>-10.059344460824425</c:v>
                </c:pt>
                <c:pt idx="7559">
                  <c:v>-11.344665782303407</c:v>
                </c:pt>
                <c:pt idx="7560">
                  <c:v>0.21670031863599126</c:v>
                </c:pt>
                <c:pt idx="7561">
                  <c:v>-13.287808556012996</c:v>
                </c:pt>
                <c:pt idx="7562">
                  <c:v>-9.7598881832218343</c:v>
                </c:pt>
                <c:pt idx="7563">
                  <c:v>8.0624959257337636</c:v>
                </c:pt>
                <c:pt idx="7564">
                  <c:v>-9.0606959316875546</c:v>
                </c:pt>
                <c:pt idx="7565">
                  <c:v>0.38325547341827454</c:v>
                </c:pt>
                <c:pt idx="7566">
                  <c:v>0.41497071866268675</c:v>
                </c:pt>
                <c:pt idx="7567">
                  <c:v>9.5196362528432132</c:v>
                </c:pt>
                <c:pt idx="7568">
                  <c:v>-6.0732489820306386</c:v>
                </c:pt>
                <c:pt idx="7569">
                  <c:v>-6.0732489820306386</c:v>
                </c:pt>
                <c:pt idx="7570">
                  <c:v>11.703038388986416</c:v>
                </c:pt>
                <c:pt idx="7571">
                  <c:v>-0.99971530438173273</c:v>
                </c:pt>
                <c:pt idx="7572">
                  <c:v>-0.98699712278496798</c:v>
                </c:pt>
                <c:pt idx="7573">
                  <c:v>-10.381182412624446</c:v>
                </c:pt>
                <c:pt idx="7574">
                  <c:v>-1.2186215636711162</c:v>
                </c:pt>
                <c:pt idx="7575">
                  <c:v>7.6486571760385464</c:v>
                </c:pt>
                <c:pt idx="7576">
                  <c:v>8.3837042924740537</c:v>
                </c:pt>
                <c:pt idx="7577">
                  <c:v>4.7725895038969277</c:v>
                </c:pt>
                <c:pt idx="7578">
                  <c:v>18.075703717442547</c:v>
                </c:pt>
                <c:pt idx="7579">
                  <c:v>-9.9667457608995313</c:v>
                </c:pt>
                <c:pt idx="7580">
                  <c:v>-9.9667457608995313</c:v>
                </c:pt>
                <c:pt idx="7581">
                  <c:v>-0.28090082662730764</c:v>
                </c:pt>
                <c:pt idx="7582">
                  <c:v>-0.362341225475458</c:v>
                </c:pt>
                <c:pt idx="7583">
                  <c:v>-0.362341225475458</c:v>
                </c:pt>
                <c:pt idx="7584">
                  <c:v>11.702894141119387</c:v>
                </c:pt>
                <c:pt idx="7585">
                  <c:v>1.9250379423187785</c:v>
                </c:pt>
                <c:pt idx="7586">
                  <c:v>-7.0660891904577721</c:v>
                </c:pt>
                <c:pt idx="7587">
                  <c:v>10.059795091795101</c:v>
                </c:pt>
                <c:pt idx="7588">
                  <c:v>-9.9662651028771325</c:v>
                </c:pt>
                <c:pt idx="7589">
                  <c:v>11.989867514616474</c:v>
                </c:pt>
                <c:pt idx="7590">
                  <c:v>2.8744691179161412</c:v>
                </c:pt>
                <c:pt idx="7591">
                  <c:v>-0.62758774657038474</c:v>
                </c:pt>
                <c:pt idx="7592">
                  <c:v>-7.0660891904577721</c:v>
                </c:pt>
                <c:pt idx="7593">
                  <c:v>3.16672345773536</c:v>
                </c:pt>
                <c:pt idx="7594">
                  <c:v>1.5801694895322564</c:v>
                </c:pt>
                <c:pt idx="7595">
                  <c:v>-7.6486571760385464</c:v>
                </c:pt>
                <c:pt idx="7596">
                  <c:v>-8.628134188202706E-2</c:v>
                </c:pt>
                <c:pt idx="7597">
                  <c:v>-1.9801762476334626</c:v>
                </c:pt>
                <c:pt idx="7598">
                  <c:v>6.0732489820306386</c:v>
                </c:pt>
                <c:pt idx="7599">
                  <c:v>0.63124018417528593</c:v>
                </c:pt>
                <c:pt idx="7600">
                  <c:v>0.31509606140493707</c:v>
                </c:pt>
                <c:pt idx="7601">
                  <c:v>5.0478445027793938E-2</c:v>
                </c:pt>
                <c:pt idx="7602">
                  <c:v>0.32359498709000051</c:v>
                </c:pt>
                <c:pt idx="7603">
                  <c:v>2.7625006862733441</c:v>
                </c:pt>
                <c:pt idx="7604">
                  <c:v>-0.48133986964699899</c:v>
                </c:pt>
                <c:pt idx="7605">
                  <c:v>11.381002109550927</c:v>
                </c:pt>
                <c:pt idx="7606">
                  <c:v>-8.8683081332894673</c:v>
                </c:pt>
                <c:pt idx="7607">
                  <c:v>0.12553088208385882</c:v>
                </c:pt>
                <c:pt idx="7608">
                  <c:v>-7.6486571760385464</c:v>
                </c:pt>
                <c:pt idx="7609">
                  <c:v>8.0624959257337636</c:v>
                </c:pt>
                <c:pt idx="7610">
                  <c:v>-0.19923988610365523</c:v>
                </c:pt>
                <c:pt idx="7611">
                  <c:v>-9.2304207950923818</c:v>
                </c:pt>
                <c:pt idx="7612">
                  <c:v>-7.0660891904577721</c:v>
                </c:pt>
                <c:pt idx="7613">
                  <c:v>-9.5825159959218087E-2</c:v>
                </c:pt>
                <c:pt idx="7614">
                  <c:v>-3.0373649043519028E-2</c:v>
                </c:pt>
                <c:pt idx="7615">
                  <c:v>-0.50901364748785749</c:v>
                </c:pt>
                <c:pt idx="7616">
                  <c:v>0.82927372386844889</c:v>
                </c:pt>
                <c:pt idx="7617">
                  <c:v>-1.6415460290875237</c:v>
                </c:pt>
                <c:pt idx="7618">
                  <c:v>-0.44579975304953101</c:v>
                </c:pt>
                <c:pt idx="7619">
                  <c:v>5.8893689053568309E-2</c:v>
                </c:pt>
                <c:pt idx="7620">
                  <c:v>-3.1555697084652423</c:v>
                </c:pt>
                <c:pt idx="7621">
                  <c:v>-0.26848883592590167</c:v>
                </c:pt>
                <c:pt idx="7622">
                  <c:v>-3.0608822421470223</c:v>
                </c:pt>
                <c:pt idx="7623">
                  <c:v>-0.10263491220980119</c:v>
                </c:pt>
                <c:pt idx="7624">
                  <c:v>-1.3219280948873622</c:v>
                </c:pt>
                <c:pt idx="7625">
                  <c:v>-0.79836613883034957</c:v>
                </c:pt>
                <c:pt idx="7626">
                  <c:v>4.5803689613124747E-2</c:v>
                </c:pt>
                <c:pt idx="7627">
                  <c:v>9.6450579349844787</c:v>
                </c:pt>
                <c:pt idx="7628">
                  <c:v>11.813914767907184</c:v>
                </c:pt>
                <c:pt idx="7629">
                  <c:v>-0.33525842529984567</c:v>
                </c:pt>
                <c:pt idx="7630">
                  <c:v>-3.4548492059729989</c:v>
                </c:pt>
                <c:pt idx="7631">
                  <c:v>4.1504460723641508</c:v>
                </c:pt>
                <c:pt idx="7632">
                  <c:v>-1.6852895593938839</c:v>
                </c:pt>
                <c:pt idx="7633">
                  <c:v>11.703038388986416</c:v>
                </c:pt>
                <c:pt idx="7634">
                  <c:v>1.4588306209027617</c:v>
                </c:pt>
                <c:pt idx="7635">
                  <c:v>-13.451254048545799</c:v>
                </c:pt>
                <c:pt idx="7636">
                  <c:v>-11.271657552955689</c:v>
                </c:pt>
                <c:pt idx="7637">
                  <c:v>0.31395608835351563</c:v>
                </c:pt>
                <c:pt idx="7638">
                  <c:v>-6.0732489820306386</c:v>
                </c:pt>
                <c:pt idx="7639">
                  <c:v>-4.7725895038969277</c:v>
                </c:pt>
                <c:pt idx="7640">
                  <c:v>1.0585031096800748</c:v>
                </c:pt>
                <c:pt idx="7641">
                  <c:v>-10.147204924942228</c:v>
                </c:pt>
                <c:pt idx="7642">
                  <c:v>-0.553598329811821</c:v>
                </c:pt>
                <c:pt idx="7643">
                  <c:v>2.2068113423237561</c:v>
                </c:pt>
                <c:pt idx="7644">
                  <c:v>-0.20645087746742652</c:v>
                </c:pt>
                <c:pt idx="7645">
                  <c:v>-14.965814340495692</c:v>
                </c:pt>
                <c:pt idx="7646">
                  <c:v>10.966024713800364</c:v>
                </c:pt>
                <c:pt idx="7647">
                  <c:v>-0.45198863545173529</c:v>
                </c:pt>
                <c:pt idx="7648">
                  <c:v>-5.4550734394624802E-2</c:v>
                </c:pt>
                <c:pt idx="7649">
                  <c:v>-2.8727222491803719</c:v>
                </c:pt>
                <c:pt idx="7650">
                  <c:v>-2.9368240875129046</c:v>
                </c:pt>
                <c:pt idx="7651">
                  <c:v>0.10691520391651189</c:v>
                </c:pt>
                <c:pt idx="7652">
                  <c:v>-1.2184235191335024</c:v>
                </c:pt>
                <c:pt idx="7653">
                  <c:v>-0.27222357728845453</c:v>
                </c:pt>
                <c:pt idx="7654">
                  <c:v>1.4035898694605322</c:v>
                </c:pt>
                <c:pt idx="7655">
                  <c:v>-0.1761569551538269</c:v>
                </c:pt>
                <c:pt idx="7656">
                  <c:v>10.75933340719466</c:v>
                </c:pt>
                <c:pt idx="7657">
                  <c:v>10.229619965185119</c:v>
                </c:pt>
                <c:pt idx="7658">
                  <c:v>11.103506382011545</c:v>
                </c:pt>
                <c:pt idx="7659">
                  <c:v>2.2181065913148044</c:v>
                </c:pt>
                <c:pt idx="7660">
                  <c:v>0.55942740861401896</c:v>
                </c:pt>
                <c:pt idx="7661">
                  <c:v>-7.0660891904577721</c:v>
                </c:pt>
                <c:pt idx="7662">
                  <c:v>2.0149503414659713</c:v>
                </c:pt>
                <c:pt idx="7663">
                  <c:v>7.6486571760385464</c:v>
                </c:pt>
                <c:pt idx="7664">
                  <c:v>-0.90072192756411518</c:v>
                </c:pt>
                <c:pt idx="7665">
                  <c:v>-4.5152036392375069E-2</c:v>
                </c:pt>
                <c:pt idx="7666">
                  <c:v>-1.7321646079023851</c:v>
                </c:pt>
                <c:pt idx="7667">
                  <c:v>9.2185300293789515E-3</c:v>
                </c:pt>
                <c:pt idx="7668">
                  <c:v>8.4316285933475302E-2</c:v>
                </c:pt>
                <c:pt idx="7669">
                  <c:v>-0.437877475636955</c:v>
                </c:pt>
                <c:pt idx="7670">
                  <c:v>13.287808556012996</c:v>
                </c:pt>
                <c:pt idx="7671">
                  <c:v>-1.1744977312321365</c:v>
                </c:pt>
                <c:pt idx="7672">
                  <c:v>-4.4901310011938849</c:v>
                </c:pt>
                <c:pt idx="7673">
                  <c:v>-1.951744831392779</c:v>
                </c:pt>
                <c:pt idx="7674">
                  <c:v>9.2304207950923818</c:v>
                </c:pt>
                <c:pt idx="7675">
                  <c:v>-0.30844486552374012</c:v>
                </c:pt>
                <c:pt idx="7676">
                  <c:v>-0.4238077089065761</c:v>
                </c:pt>
                <c:pt idx="7677">
                  <c:v>-6.7492817979767403E-2</c:v>
                </c:pt>
                <c:pt idx="7678">
                  <c:v>0.99496441010270165</c:v>
                </c:pt>
                <c:pt idx="7679">
                  <c:v>0.34303372789901371</c:v>
                </c:pt>
                <c:pt idx="7680">
                  <c:v>0.4329594072761061</c:v>
                </c:pt>
                <c:pt idx="7681">
                  <c:v>-1.7565219541824129</c:v>
                </c:pt>
                <c:pt idx="7682">
                  <c:v>-8.3837042924740537</c:v>
                </c:pt>
                <c:pt idx="7683">
                  <c:v>-6.9886846867721664</c:v>
                </c:pt>
                <c:pt idx="7684">
                  <c:v>0.13165782413286978</c:v>
                </c:pt>
                <c:pt idx="7685">
                  <c:v>-0.16465721337367989</c:v>
                </c:pt>
                <c:pt idx="7686">
                  <c:v>0.37877395529207208</c:v>
                </c:pt>
                <c:pt idx="7687">
                  <c:v>1.9982000059537901</c:v>
                </c:pt>
                <c:pt idx="7688">
                  <c:v>1.0703893278913981</c:v>
                </c:pt>
                <c:pt idx="7689">
                  <c:v>0.32811992860163053</c:v>
                </c:pt>
                <c:pt idx="7690">
                  <c:v>1.2223924213364481</c:v>
                </c:pt>
                <c:pt idx="7691">
                  <c:v>-10.45189794595189</c:v>
                </c:pt>
                <c:pt idx="7692">
                  <c:v>10.759888183221834</c:v>
                </c:pt>
                <c:pt idx="7693">
                  <c:v>-6.9262662437113723E-2</c:v>
                </c:pt>
                <c:pt idx="7694">
                  <c:v>-6.0732489820306386</c:v>
                </c:pt>
                <c:pt idx="7695">
                  <c:v>0.16349873228287928</c:v>
                </c:pt>
                <c:pt idx="7696">
                  <c:v>-6.8386974980250148E-2</c:v>
                </c:pt>
                <c:pt idx="7697">
                  <c:v>-0.53493592694960868</c:v>
                </c:pt>
                <c:pt idx="7698">
                  <c:v>7.6486571760385464</c:v>
                </c:pt>
                <c:pt idx="7699">
                  <c:v>0.43269616577535042</c:v>
                </c:pt>
                <c:pt idx="7700">
                  <c:v>-0.18903382439001706</c:v>
                </c:pt>
                <c:pt idx="7701">
                  <c:v>-7.1523919718006388</c:v>
                </c:pt>
                <c:pt idx="7702">
                  <c:v>0.43171624042547413</c:v>
                </c:pt>
                <c:pt idx="7703">
                  <c:v>0.37941358954812249</c:v>
                </c:pt>
                <c:pt idx="7704">
                  <c:v>-0.31996924184930559</c:v>
                </c:pt>
                <c:pt idx="7705">
                  <c:v>14.081316989285773</c:v>
                </c:pt>
                <c:pt idx="7706">
                  <c:v>8.3837042924740537</c:v>
                </c:pt>
                <c:pt idx="7707">
                  <c:v>-2.0674671919554508</c:v>
                </c:pt>
                <c:pt idx="7708">
                  <c:v>-8.2462160191972819E-2</c:v>
                </c:pt>
                <c:pt idx="7709">
                  <c:v>-1.3161745676570649</c:v>
                </c:pt>
                <c:pt idx="7710">
                  <c:v>-0.32757465802850438</c:v>
                </c:pt>
                <c:pt idx="7711">
                  <c:v>7.0660891904577738</c:v>
                </c:pt>
                <c:pt idx="7712">
                  <c:v>-0.31667236943586707</c:v>
                </c:pt>
                <c:pt idx="7713">
                  <c:v>-0.1697248634048284</c:v>
                </c:pt>
                <c:pt idx="7714">
                  <c:v>2.8744691179161412</c:v>
                </c:pt>
                <c:pt idx="7715">
                  <c:v>-9.6444571875092606</c:v>
                </c:pt>
                <c:pt idx="7716">
                  <c:v>11.188382790570113</c:v>
                </c:pt>
                <c:pt idx="7717">
                  <c:v>-0.89515763414250193</c:v>
                </c:pt>
                <c:pt idx="7718">
                  <c:v>4.3505324309064202</c:v>
                </c:pt>
                <c:pt idx="7719">
                  <c:v>-0.91044415174478932</c:v>
                </c:pt>
                <c:pt idx="7720">
                  <c:v>0.2305924862736165</c:v>
                </c:pt>
                <c:pt idx="7721">
                  <c:v>7.6486571760385464</c:v>
                </c:pt>
                <c:pt idx="7722">
                  <c:v>0.54432051622381017</c:v>
                </c:pt>
                <c:pt idx="7723">
                  <c:v>7.3811238961598649E-2</c:v>
                </c:pt>
                <c:pt idx="7724">
                  <c:v>0.41383874969521822</c:v>
                </c:pt>
                <c:pt idx="7725">
                  <c:v>7.6486571760385464</c:v>
                </c:pt>
                <c:pt idx="7726">
                  <c:v>8.0624959257337636</c:v>
                </c:pt>
                <c:pt idx="7727">
                  <c:v>-0.72031435361604257</c:v>
                </c:pt>
                <c:pt idx="7728">
                  <c:v>0.2495069831870772</c:v>
                </c:pt>
                <c:pt idx="7729">
                  <c:v>0.3882705897160586</c:v>
                </c:pt>
                <c:pt idx="7730">
                  <c:v>0.3959286763311391</c:v>
                </c:pt>
                <c:pt idx="7731">
                  <c:v>-0.18286405714981058</c:v>
                </c:pt>
                <c:pt idx="7732">
                  <c:v>-0.41503749927884381</c:v>
                </c:pt>
                <c:pt idx="7733">
                  <c:v>-11.188588845707349</c:v>
                </c:pt>
                <c:pt idx="7734">
                  <c:v>-13.904415102592719</c:v>
                </c:pt>
                <c:pt idx="7735">
                  <c:v>-4.7528370082586015E-2</c:v>
                </c:pt>
                <c:pt idx="7736">
                  <c:v>-8.3837042924740537</c:v>
                </c:pt>
                <c:pt idx="7737">
                  <c:v>-12.800428089535748</c:v>
                </c:pt>
                <c:pt idx="7738">
                  <c:v>-0.80735492205760429</c:v>
                </c:pt>
                <c:pt idx="7739">
                  <c:v>-7.0624959257337645</c:v>
                </c:pt>
                <c:pt idx="7740">
                  <c:v>-2.9506095813040085</c:v>
                </c:pt>
                <c:pt idx="7741">
                  <c:v>-1.2941831044044581</c:v>
                </c:pt>
                <c:pt idx="7742">
                  <c:v>-1.3023710797561949</c:v>
                </c:pt>
                <c:pt idx="7743">
                  <c:v>6.5494638194997705</c:v>
                </c:pt>
                <c:pt idx="7744">
                  <c:v>7.519809035865773</c:v>
                </c:pt>
                <c:pt idx="7745">
                  <c:v>0.93376630159991325</c:v>
                </c:pt>
                <c:pt idx="7746">
                  <c:v>12.731319031025064</c:v>
                </c:pt>
                <c:pt idx="7747">
                  <c:v>1.1689240334975659</c:v>
                </c:pt>
                <c:pt idx="7748">
                  <c:v>-2.8812988817057779</c:v>
                </c:pt>
                <c:pt idx="7749">
                  <c:v>-0.57678856927545608</c:v>
                </c:pt>
                <c:pt idx="7750">
                  <c:v>8.8683081332894673</c:v>
                </c:pt>
                <c:pt idx="7751">
                  <c:v>-4.6655126942180143</c:v>
                </c:pt>
                <c:pt idx="7752">
                  <c:v>-0.99640673527599177</c:v>
                </c:pt>
                <c:pt idx="7753">
                  <c:v>10.644457187509261</c:v>
                </c:pt>
                <c:pt idx="7754">
                  <c:v>-6.6486571760385464</c:v>
                </c:pt>
                <c:pt idx="7755">
                  <c:v>-1.443424217935376</c:v>
                </c:pt>
                <c:pt idx="7756">
                  <c:v>-10.147204924942228</c:v>
                </c:pt>
                <c:pt idx="7757">
                  <c:v>-5.5647846187835261</c:v>
                </c:pt>
                <c:pt idx="7758">
                  <c:v>-2.3540080658812843</c:v>
                </c:pt>
                <c:pt idx="7759">
                  <c:v>-2.5781088296800938</c:v>
                </c:pt>
                <c:pt idx="7760">
                  <c:v>0.13468361724502353</c:v>
                </c:pt>
                <c:pt idx="7761">
                  <c:v>0.24477219944106543</c:v>
                </c:pt>
                <c:pt idx="7762">
                  <c:v>0.37196877738695794</c:v>
                </c:pt>
                <c:pt idx="7763">
                  <c:v>-1.5586682951837767</c:v>
                </c:pt>
                <c:pt idx="7764">
                  <c:v>0.10187961401921306</c:v>
                </c:pt>
                <c:pt idx="7765">
                  <c:v>0.54130127192501665</c:v>
                </c:pt>
                <c:pt idx="7766">
                  <c:v>-0.60514038265878667</c:v>
                </c:pt>
                <c:pt idx="7767">
                  <c:v>-1.510194732319184</c:v>
                </c:pt>
                <c:pt idx="7768">
                  <c:v>-7.0660891904577721</c:v>
                </c:pt>
                <c:pt idx="7769">
                  <c:v>-0.84130225398094183</c:v>
                </c:pt>
                <c:pt idx="7770">
                  <c:v>-0.38499673633036396</c:v>
                </c:pt>
                <c:pt idx="7771">
                  <c:v>-3.2796623679103525</c:v>
                </c:pt>
                <c:pt idx="7772">
                  <c:v>-1.1028108055837755</c:v>
                </c:pt>
                <c:pt idx="7773">
                  <c:v>7.3837042924740528</c:v>
                </c:pt>
                <c:pt idx="7774">
                  <c:v>-1.4262647547020981</c:v>
                </c:pt>
                <c:pt idx="7775">
                  <c:v>12.904383739997945</c:v>
                </c:pt>
                <c:pt idx="7776">
                  <c:v>-9.0606959316875546</c:v>
                </c:pt>
                <c:pt idx="7777">
                  <c:v>7.0660891904577738</c:v>
                </c:pt>
                <c:pt idx="7778">
                  <c:v>-0.41263500906353934</c:v>
                </c:pt>
                <c:pt idx="7779">
                  <c:v>-9.0606959316875546</c:v>
                </c:pt>
                <c:pt idx="7780">
                  <c:v>-0.13038604170820778</c:v>
                </c:pt>
                <c:pt idx="7781">
                  <c:v>-0.13038604170820778</c:v>
                </c:pt>
                <c:pt idx="7782">
                  <c:v>0.9690253532219455</c:v>
                </c:pt>
                <c:pt idx="7783">
                  <c:v>6.0732489820306386</c:v>
                </c:pt>
                <c:pt idx="7784">
                  <c:v>1.7301745205566159</c:v>
                </c:pt>
                <c:pt idx="7785">
                  <c:v>1.3548427173600976</c:v>
                </c:pt>
                <c:pt idx="7786">
                  <c:v>0.98924694370312538</c:v>
                </c:pt>
                <c:pt idx="7787">
                  <c:v>-1.1810721635995325</c:v>
                </c:pt>
                <c:pt idx="7788">
                  <c:v>-8.3822637581148385</c:v>
                </c:pt>
                <c:pt idx="7789">
                  <c:v>-10.702749878828293</c:v>
                </c:pt>
                <c:pt idx="7790">
                  <c:v>-11.451382851019591</c:v>
                </c:pt>
                <c:pt idx="7791">
                  <c:v>6.0732489820306386</c:v>
                </c:pt>
                <c:pt idx="7792">
                  <c:v>-8.8672787397096631</c:v>
                </c:pt>
                <c:pt idx="7793">
                  <c:v>-10.866506212226202</c:v>
                </c:pt>
                <c:pt idx="7794">
                  <c:v>9.5196362528432132</c:v>
                </c:pt>
                <c:pt idx="7795">
                  <c:v>7.6486571760385464</c:v>
                </c:pt>
                <c:pt idx="7796">
                  <c:v>5.08746284125034</c:v>
                </c:pt>
                <c:pt idx="7797">
                  <c:v>0.96154045303185498</c:v>
                </c:pt>
                <c:pt idx="7798">
                  <c:v>9.5189809291704002</c:v>
                </c:pt>
                <c:pt idx="7799">
                  <c:v>8.6462586799900301</c:v>
                </c:pt>
                <c:pt idx="7800">
                  <c:v>9.229619965185119</c:v>
                </c:pt>
                <c:pt idx="7801">
                  <c:v>10.703038388986418</c:v>
                </c:pt>
                <c:pt idx="7802">
                  <c:v>-0.13750352374993496</c:v>
                </c:pt>
                <c:pt idx="7803">
                  <c:v>-0.71049338280501473</c:v>
                </c:pt>
                <c:pt idx="7804">
                  <c:v>-0.65207669657969347</c:v>
                </c:pt>
                <c:pt idx="7805">
                  <c:v>-6.0732489820306386</c:v>
                </c:pt>
                <c:pt idx="7806">
                  <c:v>-0.44745897697122117</c:v>
                </c:pt>
                <c:pt idx="7807">
                  <c:v>0.16046467219324612</c:v>
                </c:pt>
                <c:pt idx="7808">
                  <c:v>0.71620703399940888</c:v>
                </c:pt>
                <c:pt idx="7809">
                  <c:v>-0.41553696095628856</c:v>
                </c:pt>
                <c:pt idx="7810">
                  <c:v>-0.69501410597542457</c:v>
                </c:pt>
                <c:pt idx="7811">
                  <c:v>1.9985580258260933</c:v>
                </c:pt>
                <c:pt idx="7812">
                  <c:v>1.0381351288867713</c:v>
                </c:pt>
                <c:pt idx="7813">
                  <c:v>-0.71410463635739396</c:v>
                </c:pt>
                <c:pt idx="7814">
                  <c:v>-1.9562786225706821</c:v>
                </c:pt>
                <c:pt idx="7815">
                  <c:v>1.1512058040957232</c:v>
                </c:pt>
                <c:pt idx="7816">
                  <c:v>6.0732489820306386</c:v>
                </c:pt>
                <c:pt idx="7817">
                  <c:v>12.16752268516303</c:v>
                </c:pt>
                <c:pt idx="7818">
                  <c:v>0.19720976987420269</c:v>
                </c:pt>
                <c:pt idx="7819">
                  <c:v>0.42959559496901334</c:v>
                </c:pt>
                <c:pt idx="7820">
                  <c:v>0.42742122373467628</c:v>
                </c:pt>
                <c:pt idx="7821">
                  <c:v>0.19495793210673873</c:v>
                </c:pt>
                <c:pt idx="7822">
                  <c:v>1.079434467494405</c:v>
                </c:pt>
                <c:pt idx="7823">
                  <c:v>10.147204924942228</c:v>
                </c:pt>
                <c:pt idx="7824">
                  <c:v>-8.3822637581148367</c:v>
                </c:pt>
                <c:pt idx="7825">
                  <c:v>-8.3837042924740537</c:v>
                </c:pt>
                <c:pt idx="7826">
                  <c:v>6.4440568296975913</c:v>
                </c:pt>
                <c:pt idx="7827">
                  <c:v>0.31021467432357203</c:v>
                </c:pt>
                <c:pt idx="7828">
                  <c:v>-0.43471986514054373</c:v>
                </c:pt>
                <c:pt idx="7829">
                  <c:v>0.247659179946878</c:v>
                </c:pt>
                <c:pt idx="7830">
                  <c:v>-0.38156279472775595</c:v>
                </c:pt>
                <c:pt idx="7831">
                  <c:v>12.916874684181142</c:v>
                </c:pt>
                <c:pt idx="7832">
                  <c:v>-3.9170597280677774E-2</c:v>
                </c:pt>
                <c:pt idx="7833">
                  <c:v>7.2149785755835708E-2</c:v>
                </c:pt>
                <c:pt idx="7834">
                  <c:v>-0.225712779628059</c:v>
                </c:pt>
                <c:pt idx="7835">
                  <c:v>4.3676945243333636</c:v>
                </c:pt>
                <c:pt idx="7836">
                  <c:v>-0.15200309344504978</c:v>
                </c:pt>
                <c:pt idx="7837">
                  <c:v>-3.3870231231092474</c:v>
                </c:pt>
                <c:pt idx="7838">
                  <c:v>0.23029761942179419</c:v>
                </c:pt>
                <c:pt idx="7839">
                  <c:v>3.9892727123512814E-2</c:v>
                </c:pt>
                <c:pt idx="7840">
                  <c:v>-9.8403704060994329E-2</c:v>
                </c:pt>
                <c:pt idx="7841">
                  <c:v>4.3457748368417306</c:v>
                </c:pt>
                <c:pt idx="7842">
                  <c:v>4.751544059089098</c:v>
                </c:pt>
                <c:pt idx="7843">
                  <c:v>9.8672787397096631</c:v>
                </c:pt>
                <c:pt idx="7844">
                  <c:v>0.38941169160334937</c:v>
                </c:pt>
                <c:pt idx="7845">
                  <c:v>2.8348129175643511</c:v>
                </c:pt>
                <c:pt idx="7846">
                  <c:v>-6.4429434958487288</c:v>
                </c:pt>
                <c:pt idx="7847">
                  <c:v>-0.29373120305671052</c:v>
                </c:pt>
                <c:pt idx="7848">
                  <c:v>-0.66513284940513928</c:v>
                </c:pt>
                <c:pt idx="7849">
                  <c:v>0.72598403750246687</c:v>
                </c:pt>
                <c:pt idx="7850">
                  <c:v>-0.45853021589576537</c:v>
                </c:pt>
                <c:pt idx="7851">
                  <c:v>1.9548438188314463</c:v>
                </c:pt>
                <c:pt idx="7852">
                  <c:v>13.146409569587783</c:v>
                </c:pt>
                <c:pt idx="7853">
                  <c:v>-8.0624959257337636</c:v>
                </c:pt>
                <c:pt idx="7854">
                  <c:v>-2.1699250014423122</c:v>
                </c:pt>
                <c:pt idx="7855">
                  <c:v>-4.4947406053974695E-2</c:v>
                </c:pt>
                <c:pt idx="7856">
                  <c:v>1.485426827170242</c:v>
                </c:pt>
                <c:pt idx="7857">
                  <c:v>-5.147261569604483</c:v>
                </c:pt>
                <c:pt idx="7858">
                  <c:v>1.5754081940079074</c:v>
                </c:pt>
                <c:pt idx="7859">
                  <c:v>-0.42084312096004939</c:v>
                </c:pt>
                <c:pt idx="7860">
                  <c:v>12.989690152250811</c:v>
                </c:pt>
                <c:pt idx="7861">
                  <c:v>5.08746284125034</c:v>
                </c:pt>
                <c:pt idx="7862">
                  <c:v>0.48874718546185303</c:v>
                </c:pt>
                <c:pt idx="7863">
                  <c:v>4.8662808767842645</c:v>
                </c:pt>
                <c:pt idx="7864">
                  <c:v>-10.307580315927396</c:v>
                </c:pt>
                <c:pt idx="7865">
                  <c:v>-9.0606959316875546</c:v>
                </c:pt>
                <c:pt idx="7866">
                  <c:v>-1.9985982558011388</c:v>
                </c:pt>
                <c:pt idx="7867">
                  <c:v>5.4093878699642717E-2</c:v>
                </c:pt>
                <c:pt idx="7868">
                  <c:v>0.32192809488736207</c:v>
                </c:pt>
                <c:pt idx="7869">
                  <c:v>7.0923291096850116E-3</c:v>
                </c:pt>
                <c:pt idx="7870">
                  <c:v>0.33257533908687092</c:v>
                </c:pt>
                <c:pt idx="7871">
                  <c:v>0.25938662881864932</c:v>
                </c:pt>
                <c:pt idx="7872">
                  <c:v>-0.33880191345175859</c:v>
                </c:pt>
                <c:pt idx="7873">
                  <c:v>-0.58256798558077327</c:v>
                </c:pt>
                <c:pt idx="7874">
                  <c:v>0.22044677702147836</c:v>
                </c:pt>
                <c:pt idx="7875">
                  <c:v>1.3732570941912792</c:v>
                </c:pt>
                <c:pt idx="7876">
                  <c:v>-3.9374238334144565E-2</c:v>
                </c:pt>
                <c:pt idx="7877">
                  <c:v>-0.18555565315607658</c:v>
                </c:pt>
                <c:pt idx="7878">
                  <c:v>-0.13367843523196937</c:v>
                </c:pt>
                <c:pt idx="7879">
                  <c:v>-1.6315470482558589</c:v>
                </c:pt>
                <c:pt idx="7880">
                  <c:v>7.0660891904577721</c:v>
                </c:pt>
                <c:pt idx="7881">
                  <c:v>-0.48332223884531877</c:v>
                </c:pt>
                <c:pt idx="7882">
                  <c:v>-5.3782185216292726</c:v>
                </c:pt>
                <c:pt idx="7883">
                  <c:v>0.19264507794239555</c:v>
                </c:pt>
                <c:pt idx="7884">
                  <c:v>0.68557781430042986</c:v>
                </c:pt>
                <c:pt idx="7885">
                  <c:v>-0.82166275874148764</c:v>
                </c:pt>
                <c:pt idx="7886">
                  <c:v>-0.31194400631474017</c:v>
                </c:pt>
                <c:pt idx="7887">
                  <c:v>-2.5145731728297585</c:v>
                </c:pt>
                <c:pt idx="7888">
                  <c:v>-1.3370349872775706</c:v>
                </c:pt>
                <c:pt idx="7889">
                  <c:v>-0.23918766387942611</c:v>
                </c:pt>
                <c:pt idx="7890">
                  <c:v>4.7737562432824093E-2</c:v>
                </c:pt>
                <c:pt idx="7891">
                  <c:v>1.5696145363877203</c:v>
                </c:pt>
                <c:pt idx="7892">
                  <c:v>1.6039917288967853</c:v>
                </c:pt>
                <c:pt idx="7893">
                  <c:v>-0.13535185289488585</c:v>
                </c:pt>
                <c:pt idx="7894">
                  <c:v>-1</c:v>
                </c:pt>
                <c:pt idx="7895">
                  <c:v>-1.3541085006365121</c:v>
                </c:pt>
                <c:pt idx="7896">
                  <c:v>-5.0599238176520576</c:v>
                </c:pt>
                <c:pt idx="7897">
                  <c:v>0.23957543300980466</c:v>
                </c:pt>
                <c:pt idx="7898">
                  <c:v>-11.146568675740786</c:v>
                </c:pt>
                <c:pt idx="7899">
                  <c:v>5.0281803887044516</c:v>
                </c:pt>
                <c:pt idx="7900">
                  <c:v>-2.4030704790756348</c:v>
                </c:pt>
                <c:pt idx="7901">
                  <c:v>0.36537306266566955</c:v>
                </c:pt>
                <c:pt idx="7902">
                  <c:v>-0.2250665556347734</c:v>
                </c:pt>
                <c:pt idx="7903">
                  <c:v>-8.0606959316875546</c:v>
                </c:pt>
                <c:pt idx="7904">
                  <c:v>4.4195725989480668</c:v>
                </c:pt>
                <c:pt idx="7905">
                  <c:v>-0.34792330342030708</c:v>
                </c:pt>
                <c:pt idx="7906">
                  <c:v>-8.8672787397096631</c:v>
                </c:pt>
                <c:pt idx="7907">
                  <c:v>8.6462586799900301</c:v>
                </c:pt>
                <c:pt idx="7908">
                  <c:v>8.3837042924740537</c:v>
                </c:pt>
                <c:pt idx="7909">
                  <c:v>-0.66558096092944097</c:v>
                </c:pt>
                <c:pt idx="7910">
                  <c:v>-1.6267826764157829</c:v>
                </c:pt>
                <c:pt idx="7911">
                  <c:v>0.21412480535284734</c:v>
                </c:pt>
                <c:pt idx="7912">
                  <c:v>-1.3175388747733168E-2</c:v>
                </c:pt>
                <c:pt idx="7913">
                  <c:v>-10.307200809140809</c:v>
                </c:pt>
                <c:pt idx="7914">
                  <c:v>-0.41683974191282941</c:v>
                </c:pt>
                <c:pt idx="7915">
                  <c:v>-1.6978111720062203</c:v>
                </c:pt>
                <c:pt idx="7916">
                  <c:v>0.74723392962003354</c:v>
                </c:pt>
                <c:pt idx="7917">
                  <c:v>-13.21876502583196</c:v>
                </c:pt>
                <c:pt idx="7918">
                  <c:v>-0.9068905956085187</c:v>
                </c:pt>
                <c:pt idx="7919">
                  <c:v>-0.34513548604868738</c:v>
                </c:pt>
                <c:pt idx="7920">
                  <c:v>8.3837042924740537</c:v>
                </c:pt>
                <c:pt idx="7921">
                  <c:v>-0.23749931372665609</c:v>
                </c:pt>
                <c:pt idx="7922">
                  <c:v>-8.6450579349844769</c:v>
                </c:pt>
                <c:pt idx="7923">
                  <c:v>0.60407132366886085</c:v>
                </c:pt>
                <c:pt idx="7924">
                  <c:v>13.773207904847887</c:v>
                </c:pt>
                <c:pt idx="7925">
                  <c:v>-0.79750713610125668</c:v>
                </c:pt>
                <c:pt idx="7926">
                  <c:v>-6.9262662437113556E-2</c:v>
                </c:pt>
                <c:pt idx="7927">
                  <c:v>-4.7463914252734742</c:v>
                </c:pt>
                <c:pt idx="7928">
                  <c:v>-0.51373900394795313</c:v>
                </c:pt>
                <c:pt idx="7929">
                  <c:v>-0.37265889700829224</c:v>
                </c:pt>
                <c:pt idx="7930">
                  <c:v>6.2121711907797493E-2</c:v>
                </c:pt>
                <c:pt idx="7931">
                  <c:v>-7.3811238961598608E-2</c:v>
                </c:pt>
                <c:pt idx="7932">
                  <c:v>-0.12737930647622775</c:v>
                </c:pt>
                <c:pt idx="7933">
                  <c:v>-0.2466399675831252</c:v>
                </c:pt>
                <c:pt idx="7934">
                  <c:v>0.2572751365451087</c:v>
                </c:pt>
                <c:pt idx="7935">
                  <c:v>-0.77490716600636034</c:v>
                </c:pt>
                <c:pt idx="7936">
                  <c:v>-3.2855828152045338E-2</c:v>
                </c:pt>
                <c:pt idx="7937">
                  <c:v>-2.9226138532570597E-2</c:v>
                </c:pt>
                <c:pt idx="7938">
                  <c:v>2.9594782188295955E-2</c:v>
                </c:pt>
                <c:pt idx="7939">
                  <c:v>-10.703326841459814</c:v>
                </c:pt>
                <c:pt idx="7940">
                  <c:v>-0.32259125051424886</c:v>
                </c:pt>
                <c:pt idx="7941">
                  <c:v>1.1148302482373573</c:v>
                </c:pt>
                <c:pt idx="7942">
                  <c:v>1.9706161932189059</c:v>
                </c:pt>
                <c:pt idx="7943">
                  <c:v>0.22239242133644774</c:v>
                </c:pt>
                <c:pt idx="7944">
                  <c:v>0.40808473863707684</c:v>
                </c:pt>
                <c:pt idx="7945">
                  <c:v>-8.5645027080178043E-2</c:v>
                </c:pt>
                <c:pt idx="7946">
                  <c:v>-0.91211289906688287</c:v>
                </c:pt>
                <c:pt idx="7947">
                  <c:v>0.18276534721573687</c:v>
                </c:pt>
                <c:pt idx="7948">
                  <c:v>13.156978424156978</c:v>
                </c:pt>
                <c:pt idx="7949">
                  <c:v>-0.51866013035300129</c:v>
                </c:pt>
                <c:pt idx="7950">
                  <c:v>-12.717176590584167</c:v>
                </c:pt>
                <c:pt idx="7951">
                  <c:v>8.7824522505256706</c:v>
                </c:pt>
                <c:pt idx="7952">
                  <c:v>8.7747911899886288E-2</c:v>
                </c:pt>
                <c:pt idx="7953">
                  <c:v>-0.13064985270887233</c:v>
                </c:pt>
                <c:pt idx="7954">
                  <c:v>-0.44057259138598104</c:v>
                </c:pt>
                <c:pt idx="7955">
                  <c:v>-0.12976787497032952</c:v>
                </c:pt>
                <c:pt idx="7956">
                  <c:v>0.57390731221216051</c:v>
                </c:pt>
                <c:pt idx="7957">
                  <c:v>-7.5948853233298627E-2</c:v>
                </c:pt>
                <c:pt idx="7958">
                  <c:v>-0.12373536842224497</c:v>
                </c:pt>
                <c:pt idx="7959">
                  <c:v>-8.3416008187637336E-2</c:v>
                </c:pt>
                <c:pt idx="7960">
                  <c:v>-0.60726116782993067</c:v>
                </c:pt>
                <c:pt idx="7961">
                  <c:v>0.86598265202831237</c:v>
                </c:pt>
                <c:pt idx="7962">
                  <c:v>-0.20958036902186508</c:v>
                </c:pt>
                <c:pt idx="7963">
                  <c:v>1.1805722456418206</c:v>
                </c:pt>
                <c:pt idx="7964">
                  <c:v>-1.0169398624217121</c:v>
                </c:pt>
                <c:pt idx="7965">
                  <c:v>-0.58256798558077305</c:v>
                </c:pt>
                <c:pt idx="7966">
                  <c:v>0.1317306984187889</c:v>
                </c:pt>
                <c:pt idx="7967">
                  <c:v>0.21190698010302911</c:v>
                </c:pt>
                <c:pt idx="7968">
                  <c:v>-12.325680229748469</c:v>
                </c:pt>
                <c:pt idx="7969">
                  <c:v>-4.7725895038969268</c:v>
                </c:pt>
                <c:pt idx="7970">
                  <c:v>-3.0266361446652583</c:v>
                </c:pt>
                <c:pt idx="7971">
                  <c:v>-8.8672787397096631</c:v>
                </c:pt>
                <c:pt idx="7972">
                  <c:v>-10.703326841459814</c:v>
                </c:pt>
                <c:pt idx="7973">
                  <c:v>9.0606959316875546</c:v>
                </c:pt>
                <c:pt idx="7974">
                  <c:v>-9.8667637673533513</c:v>
                </c:pt>
                <c:pt idx="7975">
                  <c:v>-0.61058830839665057</c:v>
                </c:pt>
                <c:pt idx="7976">
                  <c:v>12.013322673425447</c:v>
                </c:pt>
                <c:pt idx="7977">
                  <c:v>-0.96466692688771927</c:v>
                </c:pt>
                <c:pt idx="7978">
                  <c:v>9.2304207950923818</c:v>
                </c:pt>
                <c:pt idx="7979">
                  <c:v>5.4961216059767067E-2</c:v>
                </c:pt>
                <c:pt idx="7980">
                  <c:v>4.3645724322958559</c:v>
                </c:pt>
                <c:pt idx="7981">
                  <c:v>0.31397057310844279</c:v>
                </c:pt>
                <c:pt idx="7982">
                  <c:v>9.8667637673533513</c:v>
                </c:pt>
                <c:pt idx="7983">
                  <c:v>-8.824986600439938E-2</c:v>
                </c:pt>
                <c:pt idx="7984">
                  <c:v>-4.0957186293925396</c:v>
                </c:pt>
                <c:pt idx="7985">
                  <c:v>-1.4018963995907778</c:v>
                </c:pt>
                <c:pt idx="7986">
                  <c:v>-1.9926204696344025</c:v>
                </c:pt>
                <c:pt idx="7987">
                  <c:v>-0.47490895525624249</c:v>
                </c:pt>
                <c:pt idx="7988">
                  <c:v>-0.86821012744445858</c:v>
                </c:pt>
                <c:pt idx="7989">
                  <c:v>-13.08137247435552</c:v>
                </c:pt>
                <c:pt idx="7990">
                  <c:v>-9.75933340719466</c:v>
                </c:pt>
                <c:pt idx="7991">
                  <c:v>-1.2871626767266862</c:v>
                </c:pt>
                <c:pt idx="7992">
                  <c:v>-0.19793937761190911</c:v>
                </c:pt>
                <c:pt idx="7993">
                  <c:v>-10.644457187509261</c:v>
                </c:pt>
                <c:pt idx="7994">
                  <c:v>-0.86673346913653559</c:v>
                </c:pt>
                <c:pt idx="7995">
                  <c:v>0.52575691132243407</c:v>
                </c:pt>
                <c:pt idx="7996">
                  <c:v>-0.46608510486923621</c:v>
                </c:pt>
                <c:pt idx="7997">
                  <c:v>-2.5849625007211561</c:v>
                </c:pt>
                <c:pt idx="7998">
                  <c:v>-8.4108046501566456</c:v>
                </c:pt>
                <c:pt idx="7999">
                  <c:v>7.1832744761066755E-2</c:v>
                </c:pt>
                <c:pt idx="8000">
                  <c:v>-7.6486571760385464</c:v>
                </c:pt>
                <c:pt idx="8001">
                  <c:v>-4.3068721891885813E-2</c:v>
                </c:pt>
                <c:pt idx="8002">
                  <c:v>0.37851162325372983</c:v>
                </c:pt>
                <c:pt idx="8003">
                  <c:v>0.10060394093840566</c:v>
                </c:pt>
                <c:pt idx="8004">
                  <c:v>-0.17145085567327245</c:v>
                </c:pt>
                <c:pt idx="8005">
                  <c:v>-0.10187961401921347</c:v>
                </c:pt>
                <c:pt idx="8006">
                  <c:v>-0.32622823232098819</c:v>
                </c:pt>
                <c:pt idx="8007">
                  <c:v>-1.0450878895285378</c:v>
                </c:pt>
                <c:pt idx="8008">
                  <c:v>6.0732489820306386</c:v>
                </c:pt>
                <c:pt idx="8009">
                  <c:v>-1.4256348509268801</c:v>
                </c:pt>
                <c:pt idx="8010">
                  <c:v>11.395355617236389</c:v>
                </c:pt>
                <c:pt idx="8011">
                  <c:v>0.42742122373467628</c:v>
                </c:pt>
                <c:pt idx="8012">
                  <c:v>-0.3361419541070631</c:v>
                </c:pt>
                <c:pt idx="8013">
                  <c:v>1.5845620302006418</c:v>
                </c:pt>
                <c:pt idx="8014">
                  <c:v>-13.46828462519127</c:v>
                </c:pt>
                <c:pt idx="8015">
                  <c:v>-16.590280023531381</c:v>
                </c:pt>
                <c:pt idx="8016">
                  <c:v>-11.551067348664397</c:v>
                </c:pt>
                <c:pt idx="8017">
                  <c:v>1.7024560637395967</c:v>
                </c:pt>
                <c:pt idx="8018">
                  <c:v>-9.2304207950923818</c:v>
                </c:pt>
                <c:pt idx="8019">
                  <c:v>-6.0732489820306386</c:v>
                </c:pt>
                <c:pt idx="8020">
                  <c:v>-1.7906761809109732</c:v>
                </c:pt>
                <c:pt idx="8021">
                  <c:v>0.51245000093678805</c:v>
                </c:pt>
                <c:pt idx="8022">
                  <c:v>-2.9289350949289013</c:v>
                </c:pt>
                <c:pt idx="8023">
                  <c:v>-11.451554569765362</c:v>
                </c:pt>
                <c:pt idx="8024">
                  <c:v>-6.0732489820306386</c:v>
                </c:pt>
                <c:pt idx="8025">
                  <c:v>-1.4846229998309017</c:v>
                </c:pt>
                <c:pt idx="8026">
                  <c:v>-0.99008453113491757</c:v>
                </c:pt>
                <c:pt idx="8027">
                  <c:v>15.647617692755032</c:v>
                </c:pt>
                <c:pt idx="8028">
                  <c:v>11.731601884675786</c:v>
                </c:pt>
                <c:pt idx="8029">
                  <c:v>-3.671876714216074</c:v>
                </c:pt>
                <c:pt idx="8030">
                  <c:v>-0.58496250072115608</c:v>
                </c:pt>
                <c:pt idx="8031">
                  <c:v>3.166523125159757</c:v>
                </c:pt>
                <c:pt idx="8032">
                  <c:v>-0.19967234483636448</c:v>
                </c:pt>
                <c:pt idx="8033">
                  <c:v>-1.9465024515073754</c:v>
                </c:pt>
                <c:pt idx="8034">
                  <c:v>-6.3687048655568095</c:v>
                </c:pt>
                <c:pt idx="8035">
                  <c:v>12.702894141119387</c:v>
                </c:pt>
                <c:pt idx="8036">
                  <c:v>-0.20848011448119391</c:v>
                </c:pt>
                <c:pt idx="8037">
                  <c:v>-0.58336128519509045</c:v>
                </c:pt>
                <c:pt idx="8038">
                  <c:v>6.5552662723173087</c:v>
                </c:pt>
                <c:pt idx="8039">
                  <c:v>-0.65486451395131196</c:v>
                </c:pt>
                <c:pt idx="8040">
                  <c:v>-0.7062687969432897</c:v>
                </c:pt>
                <c:pt idx="8041">
                  <c:v>-8.6462586799900301</c:v>
                </c:pt>
                <c:pt idx="8042">
                  <c:v>-3.8736691760931015</c:v>
                </c:pt>
                <c:pt idx="8043">
                  <c:v>-0.54628203255709629</c:v>
                </c:pt>
                <c:pt idx="8044">
                  <c:v>8.3837042924740537</c:v>
                </c:pt>
                <c:pt idx="8045">
                  <c:v>8.3837042924740537</c:v>
                </c:pt>
                <c:pt idx="8046">
                  <c:v>-9.9662651028771325</c:v>
                </c:pt>
                <c:pt idx="8047">
                  <c:v>3.8474147814635637E-2</c:v>
                </c:pt>
                <c:pt idx="8048">
                  <c:v>-1.1744977312321365</c:v>
                </c:pt>
                <c:pt idx="8049">
                  <c:v>-13.08137247435552</c:v>
                </c:pt>
                <c:pt idx="8050">
                  <c:v>-13.605826723159222</c:v>
                </c:pt>
                <c:pt idx="8051">
                  <c:v>-1.1450020743538073E-2</c:v>
                </c:pt>
                <c:pt idx="8052">
                  <c:v>0.2287006738046713</c:v>
                </c:pt>
                <c:pt idx="8053">
                  <c:v>-0.16745674585156273</c:v>
                </c:pt>
                <c:pt idx="8054">
                  <c:v>0.21681138907314804</c:v>
                </c:pt>
                <c:pt idx="8055">
                  <c:v>7.6462586799900292</c:v>
                </c:pt>
                <c:pt idx="8056">
                  <c:v>5.1530300640082093E-2</c:v>
                </c:pt>
                <c:pt idx="8057">
                  <c:v>-1.7040151723649195</c:v>
                </c:pt>
                <c:pt idx="8058">
                  <c:v>8.3837042924740537</c:v>
                </c:pt>
                <c:pt idx="8059">
                  <c:v>8.6462586799900301</c:v>
                </c:pt>
                <c:pt idx="8060">
                  <c:v>8.0624959257337636</c:v>
                </c:pt>
                <c:pt idx="8061">
                  <c:v>8.3837042924740537</c:v>
                </c:pt>
                <c:pt idx="8062">
                  <c:v>1.106915203916512</c:v>
                </c:pt>
                <c:pt idx="8063">
                  <c:v>-0.25715783949712445</c:v>
                </c:pt>
                <c:pt idx="8064">
                  <c:v>-0.13394844407416681</c:v>
                </c:pt>
                <c:pt idx="8065">
                  <c:v>-1.0288548626721856</c:v>
                </c:pt>
                <c:pt idx="8066">
                  <c:v>-0.43928504552552128</c:v>
                </c:pt>
                <c:pt idx="8067">
                  <c:v>0</c:v>
                </c:pt>
                <c:pt idx="8068">
                  <c:v>0.64769825606911913</c:v>
                </c:pt>
                <c:pt idx="8069">
                  <c:v>-1.2895066171949849</c:v>
                </c:pt>
                <c:pt idx="8070">
                  <c:v>-0.16992500144231226</c:v>
                </c:pt>
                <c:pt idx="8071">
                  <c:v>-8.8683081332894673</c:v>
                </c:pt>
                <c:pt idx="8072">
                  <c:v>9.8672787397096631</c:v>
                </c:pt>
                <c:pt idx="8073">
                  <c:v>-1.583932372122667</c:v>
                </c:pt>
                <c:pt idx="8074">
                  <c:v>12.188279751964144</c:v>
                </c:pt>
                <c:pt idx="8075">
                  <c:v>-0.55254102302877883</c:v>
                </c:pt>
                <c:pt idx="8076">
                  <c:v>-0.19639721280350353</c:v>
                </c:pt>
                <c:pt idx="8077">
                  <c:v>-0.41473715681062295</c:v>
                </c:pt>
                <c:pt idx="8078">
                  <c:v>12.013206341123576</c:v>
                </c:pt>
                <c:pt idx="8079">
                  <c:v>-0.52125351799178465</c:v>
                </c:pt>
                <c:pt idx="8080">
                  <c:v>6.7628442259918113</c:v>
                </c:pt>
                <c:pt idx="8081">
                  <c:v>9.3822637581148367</c:v>
                </c:pt>
                <c:pt idx="8082">
                  <c:v>6.5519337003336862</c:v>
                </c:pt>
                <c:pt idx="8083">
                  <c:v>-9.5189809291704002</c:v>
                </c:pt>
                <c:pt idx="8084">
                  <c:v>-11.188588845707349</c:v>
                </c:pt>
                <c:pt idx="8085">
                  <c:v>0</c:v>
                </c:pt>
                <c:pt idx="8086">
                  <c:v>0.26285408022379869</c:v>
                </c:pt>
                <c:pt idx="8087">
                  <c:v>1.7546379111219172</c:v>
                </c:pt>
                <c:pt idx="8088">
                  <c:v>4.3692338096657197</c:v>
                </c:pt>
                <c:pt idx="8089">
                  <c:v>7.5084002193763363E-2</c:v>
                </c:pt>
                <c:pt idx="8090">
                  <c:v>-0.5849625007211563</c:v>
                </c:pt>
                <c:pt idx="8091">
                  <c:v>-1.4395424627874924</c:v>
                </c:pt>
                <c:pt idx="8092">
                  <c:v>7.0660891904577738</c:v>
                </c:pt>
                <c:pt idx="8093">
                  <c:v>0.16044234256361389</c:v>
                </c:pt>
                <c:pt idx="8094">
                  <c:v>-8.3837042924740537</c:v>
                </c:pt>
                <c:pt idx="8095">
                  <c:v>-2.0730049490127116</c:v>
                </c:pt>
                <c:pt idx="8096">
                  <c:v>-8.6462586799900301</c:v>
                </c:pt>
                <c:pt idx="8097">
                  <c:v>0.60864149719066685</c:v>
                </c:pt>
                <c:pt idx="8098">
                  <c:v>9.0606959316875546</c:v>
                </c:pt>
                <c:pt idx="8099">
                  <c:v>-8.6462586799900301</c:v>
                </c:pt>
                <c:pt idx="8100">
                  <c:v>-0.87262069352377225</c:v>
                </c:pt>
                <c:pt idx="8101">
                  <c:v>-0.98053849866952303</c:v>
                </c:pt>
                <c:pt idx="8102">
                  <c:v>-13.965844395703153</c:v>
                </c:pt>
                <c:pt idx="8103">
                  <c:v>-0.94478631285880332</c:v>
                </c:pt>
                <c:pt idx="8104">
                  <c:v>3.4674686392045864</c:v>
                </c:pt>
                <c:pt idx="8105">
                  <c:v>0.85386749467944978</c:v>
                </c:pt>
                <c:pt idx="8106">
                  <c:v>3.8073549220576046</c:v>
                </c:pt>
                <c:pt idx="8107">
                  <c:v>-3.980100805797486E-2</c:v>
                </c:pt>
                <c:pt idx="8108">
                  <c:v>4.5509866149974414</c:v>
                </c:pt>
                <c:pt idx="8109">
                  <c:v>-0.13827937482584693</c:v>
                </c:pt>
                <c:pt idx="8110">
                  <c:v>-0.21702923656935472</c:v>
                </c:pt>
                <c:pt idx="8111">
                  <c:v>0.69953831539956002</c:v>
                </c:pt>
                <c:pt idx="8112">
                  <c:v>-0.48542682717024171</c:v>
                </c:pt>
                <c:pt idx="8113">
                  <c:v>-0.32650082467718639</c:v>
                </c:pt>
                <c:pt idx="8114">
                  <c:v>-0.86464814710511373</c:v>
                </c:pt>
                <c:pt idx="8115">
                  <c:v>6.6486571760385464</c:v>
                </c:pt>
                <c:pt idx="8116">
                  <c:v>7.2103546271179306E-2</c:v>
                </c:pt>
                <c:pt idx="8117">
                  <c:v>-1.5883041606655379E-2</c:v>
                </c:pt>
                <c:pt idx="8118">
                  <c:v>7.0980320829605272</c:v>
                </c:pt>
                <c:pt idx="8119">
                  <c:v>0.73636459643167063</c:v>
                </c:pt>
                <c:pt idx="8120">
                  <c:v>-0.18708555260049523</c:v>
                </c:pt>
                <c:pt idx="8121">
                  <c:v>-0.27237227041313017</c:v>
                </c:pt>
                <c:pt idx="8122">
                  <c:v>-0.66296501272242914</c:v>
                </c:pt>
                <c:pt idx="8123">
                  <c:v>-0.85361051301847657</c:v>
                </c:pt>
                <c:pt idx="8124">
                  <c:v>-0.26497221007528654</c:v>
                </c:pt>
                <c:pt idx="8125">
                  <c:v>-0.17402939977504894</c:v>
                </c:pt>
                <c:pt idx="8126">
                  <c:v>0.29613209401002433</c:v>
                </c:pt>
                <c:pt idx="8127">
                  <c:v>-0.22239242133644802</c:v>
                </c:pt>
                <c:pt idx="8128">
                  <c:v>0.31952159718026729</c:v>
                </c:pt>
                <c:pt idx="8129">
                  <c:v>6.8690830359536204</c:v>
                </c:pt>
                <c:pt idx="8130">
                  <c:v>-0.19984057934659996</c:v>
                </c:pt>
                <c:pt idx="8131">
                  <c:v>-3.229778248257154</c:v>
                </c:pt>
                <c:pt idx="8132">
                  <c:v>-12.081261502082024</c:v>
                </c:pt>
                <c:pt idx="8133">
                  <c:v>8.0624959257337636</c:v>
                </c:pt>
                <c:pt idx="8134">
                  <c:v>8.3837042924740537</c:v>
                </c:pt>
                <c:pt idx="8135">
                  <c:v>1.6214883767462702</c:v>
                </c:pt>
                <c:pt idx="8136">
                  <c:v>-2.2915544458438437</c:v>
                </c:pt>
                <c:pt idx="8137">
                  <c:v>-2.9856447070229302</c:v>
                </c:pt>
                <c:pt idx="8138">
                  <c:v>8.0606959316875546</c:v>
                </c:pt>
                <c:pt idx="8139">
                  <c:v>-0.13492958008610872</c:v>
                </c:pt>
                <c:pt idx="8140">
                  <c:v>-1.4395424627874924</c:v>
                </c:pt>
                <c:pt idx="8141">
                  <c:v>-2.0675068193582762</c:v>
                </c:pt>
                <c:pt idx="8142">
                  <c:v>10.147204924942228</c:v>
                </c:pt>
                <c:pt idx="8143">
                  <c:v>8.8683081332894673</c:v>
                </c:pt>
                <c:pt idx="8144">
                  <c:v>-3.0689473537174923</c:v>
                </c:pt>
                <c:pt idx="8145">
                  <c:v>10.049848549450562</c:v>
                </c:pt>
                <c:pt idx="8146">
                  <c:v>0.12160944710387288</c:v>
                </c:pt>
                <c:pt idx="8147">
                  <c:v>5.9541963103868758</c:v>
                </c:pt>
                <c:pt idx="8148">
                  <c:v>1.227309706820533</c:v>
                </c:pt>
                <c:pt idx="8149">
                  <c:v>11.814048332230835</c:v>
                </c:pt>
                <c:pt idx="8150">
                  <c:v>9.2304207950923818</c:v>
                </c:pt>
                <c:pt idx="8151">
                  <c:v>0.99723356570862387</c:v>
                </c:pt>
                <c:pt idx="8152">
                  <c:v>-1.6691957768281338</c:v>
                </c:pt>
                <c:pt idx="8153">
                  <c:v>-9.2304207950923818</c:v>
                </c:pt>
                <c:pt idx="8154">
                  <c:v>-9.2304207950923818</c:v>
                </c:pt>
                <c:pt idx="8155">
                  <c:v>-1.320847019497031</c:v>
                </c:pt>
                <c:pt idx="8156">
                  <c:v>0.15041684255309881</c:v>
                </c:pt>
                <c:pt idx="8157">
                  <c:v>3.3195256046720583</c:v>
                </c:pt>
                <c:pt idx="8158">
                  <c:v>2.3083613113041558E-2</c:v>
                </c:pt>
                <c:pt idx="8159">
                  <c:v>-0.46394709975979032</c:v>
                </c:pt>
                <c:pt idx="8160">
                  <c:v>-1.11418406600661</c:v>
                </c:pt>
                <c:pt idx="8161">
                  <c:v>-11.268542000300123</c:v>
                </c:pt>
                <c:pt idx="8162">
                  <c:v>-0.13409289558728296</c:v>
                </c:pt>
                <c:pt idx="8163">
                  <c:v>-12.122827994807666</c:v>
                </c:pt>
                <c:pt idx="8164">
                  <c:v>0.11624067193656254</c:v>
                </c:pt>
                <c:pt idx="8165">
                  <c:v>-11.188588845707349</c:v>
                </c:pt>
                <c:pt idx="8166">
                  <c:v>0.42530583473267103</c:v>
                </c:pt>
                <c:pt idx="8167">
                  <c:v>-0.55639334852438549</c:v>
                </c:pt>
                <c:pt idx="8168">
                  <c:v>9.051229290544241E-2</c:v>
                </c:pt>
                <c:pt idx="8169">
                  <c:v>-0.82312223791592054</c:v>
                </c:pt>
                <c:pt idx="8170">
                  <c:v>11.344665782303407</c:v>
                </c:pt>
                <c:pt idx="8171">
                  <c:v>1.271816749196663</c:v>
                </c:pt>
                <c:pt idx="8172">
                  <c:v>0.19960902569216055</c:v>
                </c:pt>
                <c:pt idx="8173">
                  <c:v>-0.19148695850563391</c:v>
                </c:pt>
                <c:pt idx="8174">
                  <c:v>-0.17897014104531939</c:v>
                </c:pt>
                <c:pt idx="8175">
                  <c:v>0.36388341132874075</c:v>
                </c:pt>
                <c:pt idx="8176">
                  <c:v>-0.57318533294480245</c:v>
                </c:pt>
                <c:pt idx="8177">
                  <c:v>-1.5109619192773798</c:v>
                </c:pt>
                <c:pt idx="8178">
                  <c:v>0</c:v>
                </c:pt>
                <c:pt idx="8179">
                  <c:v>-2.3171310994756724</c:v>
                </c:pt>
                <c:pt idx="8180">
                  <c:v>1.3183258582071666</c:v>
                </c:pt>
                <c:pt idx="8181">
                  <c:v>-0.37851162325372989</c:v>
                </c:pt>
                <c:pt idx="8182">
                  <c:v>10.643856189774725</c:v>
                </c:pt>
                <c:pt idx="8183">
                  <c:v>-7.1553261025033718E-2</c:v>
                </c:pt>
                <c:pt idx="8184">
                  <c:v>-0.80735492205760395</c:v>
                </c:pt>
                <c:pt idx="8185">
                  <c:v>-0.27871602806606366</c:v>
                </c:pt>
                <c:pt idx="8186">
                  <c:v>0.22627585582367626</c:v>
                </c:pt>
                <c:pt idx="8187">
                  <c:v>9.6450579349844787</c:v>
                </c:pt>
                <c:pt idx="8188">
                  <c:v>-0.8852298127539252</c:v>
                </c:pt>
                <c:pt idx="8189">
                  <c:v>3.8219322230490148E-2</c:v>
                </c:pt>
                <c:pt idx="8190">
                  <c:v>7.8355637701454775E-2</c:v>
                </c:pt>
                <c:pt idx="8191">
                  <c:v>-2.7318682562862953</c:v>
                </c:pt>
                <c:pt idx="8192">
                  <c:v>-12.916936867972057</c:v>
                </c:pt>
                <c:pt idx="8193">
                  <c:v>-9.2304207950923818</c:v>
                </c:pt>
                <c:pt idx="8194">
                  <c:v>-11.103506382011545</c:v>
                </c:pt>
                <c:pt idx="8195">
                  <c:v>-0.44312980630819654</c:v>
                </c:pt>
                <c:pt idx="8196">
                  <c:v>-3.1417739611281634</c:v>
                </c:pt>
                <c:pt idx="8197">
                  <c:v>2.5163664546528088</c:v>
                </c:pt>
                <c:pt idx="8198">
                  <c:v>-0.37851162325372989</c:v>
                </c:pt>
                <c:pt idx="8199">
                  <c:v>7.2603748956839881E-2</c:v>
                </c:pt>
                <c:pt idx="8200">
                  <c:v>-3.8452145816988863</c:v>
                </c:pt>
                <c:pt idx="8201">
                  <c:v>11.644006462681574</c:v>
                </c:pt>
                <c:pt idx="8202">
                  <c:v>-0.28540221886224842</c:v>
                </c:pt>
                <c:pt idx="8203">
                  <c:v>-0.4098120906413506</c:v>
                </c:pt>
                <c:pt idx="8204">
                  <c:v>-0.5004289905094883</c:v>
                </c:pt>
                <c:pt idx="8205">
                  <c:v>-0.16780494956794306</c:v>
                </c:pt>
                <c:pt idx="8206">
                  <c:v>-0.11547721741993625</c:v>
                </c:pt>
                <c:pt idx="8207">
                  <c:v>-4.3692338096657197</c:v>
                </c:pt>
                <c:pt idx="8208">
                  <c:v>-9.0606959316875546</c:v>
                </c:pt>
                <c:pt idx="8209">
                  <c:v>-0.1643868179008823</c:v>
                </c:pt>
                <c:pt idx="8210">
                  <c:v>-8.0919995383567478E-2</c:v>
                </c:pt>
                <c:pt idx="8211">
                  <c:v>11.013322673425447</c:v>
                </c:pt>
                <c:pt idx="8212">
                  <c:v>-8.0606959316875546</c:v>
                </c:pt>
                <c:pt idx="8213">
                  <c:v>0.21697913455800544</c:v>
                </c:pt>
                <c:pt idx="8214">
                  <c:v>-8.0606959316875546</c:v>
                </c:pt>
                <c:pt idx="8215">
                  <c:v>8.3837042924740537</c:v>
                </c:pt>
                <c:pt idx="8216">
                  <c:v>-7.0660891904577721</c:v>
                </c:pt>
                <c:pt idx="8217">
                  <c:v>7.0660891904577721</c:v>
                </c:pt>
                <c:pt idx="8218">
                  <c:v>-3.1858665453113337</c:v>
                </c:pt>
                <c:pt idx="8219">
                  <c:v>-0.98405845613097875</c:v>
                </c:pt>
                <c:pt idx="8220">
                  <c:v>-2.1468413883292712</c:v>
                </c:pt>
                <c:pt idx="8221">
                  <c:v>2.5784491937624816</c:v>
                </c:pt>
                <c:pt idx="8222">
                  <c:v>-11.10372492250138</c:v>
                </c:pt>
                <c:pt idx="8223">
                  <c:v>0.89915687556688817</c:v>
                </c:pt>
                <c:pt idx="8224">
                  <c:v>-9.3815429511845849</c:v>
                </c:pt>
                <c:pt idx="8225">
                  <c:v>-1.5013045716742468</c:v>
                </c:pt>
                <c:pt idx="8226">
                  <c:v>-1.6834680456735813</c:v>
                </c:pt>
                <c:pt idx="8227">
                  <c:v>-0.15947821400719669</c:v>
                </c:pt>
                <c:pt idx="8228">
                  <c:v>7.6486571760385464</c:v>
                </c:pt>
                <c:pt idx="8229">
                  <c:v>-0.38889736181505374</c:v>
                </c:pt>
                <c:pt idx="8230">
                  <c:v>1.8067111204311008</c:v>
                </c:pt>
                <c:pt idx="8231">
                  <c:v>2.1472495634744155</c:v>
                </c:pt>
                <c:pt idx="8232">
                  <c:v>-2.0488152699752811</c:v>
                </c:pt>
                <c:pt idx="8233">
                  <c:v>-0.5719063478957096</c:v>
                </c:pt>
                <c:pt idx="8234">
                  <c:v>-0.5405683813627028</c:v>
                </c:pt>
                <c:pt idx="8235">
                  <c:v>0.40991457576656426</c:v>
                </c:pt>
                <c:pt idx="8236">
                  <c:v>1.7878402733267524</c:v>
                </c:pt>
                <c:pt idx="8237">
                  <c:v>-0.97400479146705576</c:v>
                </c:pt>
                <c:pt idx="8238">
                  <c:v>8.3837042924740537</c:v>
                </c:pt>
                <c:pt idx="8239">
                  <c:v>8.0624959257337636</c:v>
                </c:pt>
                <c:pt idx="8240">
                  <c:v>10.759888183221834</c:v>
                </c:pt>
                <c:pt idx="8241">
                  <c:v>-3.2034265038149176E-16</c:v>
                </c:pt>
                <c:pt idx="8242">
                  <c:v>-2.8760676721416187</c:v>
                </c:pt>
                <c:pt idx="8243">
                  <c:v>-0.19010288337994247</c:v>
                </c:pt>
                <c:pt idx="8244">
                  <c:v>6.2702032268173191</c:v>
                </c:pt>
                <c:pt idx="8245">
                  <c:v>-9.3815429511845849</c:v>
                </c:pt>
                <c:pt idx="8246">
                  <c:v>10.307200809140809</c:v>
                </c:pt>
                <c:pt idx="8247">
                  <c:v>-10.147204924942228</c:v>
                </c:pt>
                <c:pt idx="8248">
                  <c:v>0.94869090617442298</c:v>
                </c:pt>
                <c:pt idx="8249">
                  <c:v>6.4429434958487288</c:v>
                </c:pt>
                <c:pt idx="8250">
                  <c:v>9.9518501574161214E-2</c:v>
                </c:pt>
                <c:pt idx="8251">
                  <c:v>8.0624959257337636</c:v>
                </c:pt>
                <c:pt idx="8252">
                  <c:v>3.4058753177890959</c:v>
                </c:pt>
                <c:pt idx="8253">
                  <c:v>-9.9667457608995313</c:v>
                </c:pt>
                <c:pt idx="8254">
                  <c:v>15.138391806414342</c:v>
                </c:pt>
                <c:pt idx="8255">
                  <c:v>-0.67313398229697097</c:v>
                </c:pt>
                <c:pt idx="8256">
                  <c:v>-0.21849850523195699</c:v>
                </c:pt>
                <c:pt idx="8257">
                  <c:v>-8.3822637581148385</c:v>
                </c:pt>
                <c:pt idx="8258">
                  <c:v>-0.31797008131867938</c:v>
                </c:pt>
                <c:pt idx="8259">
                  <c:v>0.9085474049599952</c:v>
                </c:pt>
                <c:pt idx="8260">
                  <c:v>8.6462586799900301</c:v>
                </c:pt>
                <c:pt idx="8261">
                  <c:v>7.0660891904577721</c:v>
                </c:pt>
                <c:pt idx="8262">
                  <c:v>9.2304207950923818</c:v>
                </c:pt>
                <c:pt idx="8263">
                  <c:v>11.451554569765362</c:v>
                </c:pt>
                <c:pt idx="8264">
                  <c:v>7.2544212595071864E-2</c:v>
                </c:pt>
                <c:pt idx="8265">
                  <c:v>-0.1406988629097419</c:v>
                </c:pt>
                <c:pt idx="8266">
                  <c:v>-0.32192809488736207</c:v>
                </c:pt>
                <c:pt idx="8267">
                  <c:v>0.24013400372371518</c:v>
                </c:pt>
                <c:pt idx="8268">
                  <c:v>11.759610821875043</c:v>
                </c:pt>
                <c:pt idx="8269">
                  <c:v>7.0660891904577738</c:v>
                </c:pt>
                <c:pt idx="8270">
                  <c:v>8.1309994895339877</c:v>
                </c:pt>
                <c:pt idx="8271">
                  <c:v>0.90378468474069718</c:v>
                </c:pt>
                <c:pt idx="8272">
                  <c:v>-1.0451887737662555</c:v>
                </c:pt>
                <c:pt idx="8273">
                  <c:v>-6.5423074998048794E-2</c:v>
                </c:pt>
                <c:pt idx="8274">
                  <c:v>-1.3349161976648782</c:v>
                </c:pt>
                <c:pt idx="8275">
                  <c:v>1.2094533656289495</c:v>
                </c:pt>
                <c:pt idx="8276">
                  <c:v>0.72869797818260562</c:v>
                </c:pt>
                <c:pt idx="8277">
                  <c:v>0.14260439544280046</c:v>
                </c:pt>
                <c:pt idx="8278">
                  <c:v>3.6525876025113882E-2</c:v>
                </c:pt>
                <c:pt idx="8279">
                  <c:v>-0.96035092334700034</c:v>
                </c:pt>
                <c:pt idx="8280">
                  <c:v>-4.7725895038969268</c:v>
                </c:pt>
                <c:pt idx="8281">
                  <c:v>0.61728022099388469</c:v>
                </c:pt>
                <c:pt idx="8282">
                  <c:v>0.11953543399428929</c:v>
                </c:pt>
                <c:pt idx="8283">
                  <c:v>4.5803689613124747E-2</c:v>
                </c:pt>
                <c:pt idx="8284">
                  <c:v>2.4247546246676896E-2</c:v>
                </c:pt>
                <c:pt idx="8285">
                  <c:v>-1.2915307424528533</c:v>
                </c:pt>
                <c:pt idx="8286">
                  <c:v>-0.9116441255791532</c:v>
                </c:pt>
                <c:pt idx="8287">
                  <c:v>2.5109619192773796</c:v>
                </c:pt>
                <c:pt idx="8288">
                  <c:v>-0.50250034052918291</c:v>
                </c:pt>
                <c:pt idx="8289">
                  <c:v>7.0624959257337645</c:v>
                </c:pt>
                <c:pt idx="8290">
                  <c:v>-0.30562628255826169</c:v>
                </c:pt>
                <c:pt idx="8291">
                  <c:v>-1.1586977460190584</c:v>
                </c:pt>
                <c:pt idx="8292">
                  <c:v>0.429507982087177</c:v>
                </c:pt>
                <c:pt idx="8293">
                  <c:v>-0.84879818124418915</c:v>
                </c:pt>
                <c:pt idx="8294">
                  <c:v>-4.1916200725416317</c:v>
                </c:pt>
                <c:pt idx="8295">
                  <c:v>0.9822106865564717</c:v>
                </c:pt>
                <c:pt idx="8296">
                  <c:v>-0.76296080269915068</c:v>
                </c:pt>
                <c:pt idx="8297">
                  <c:v>7.2636604397081816</c:v>
                </c:pt>
                <c:pt idx="8298">
                  <c:v>0.71810656691489017</c:v>
                </c:pt>
                <c:pt idx="8299">
                  <c:v>-0.25375659224578334</c:v>
                </c:pt>
                <c:pt idx="8300">
                  <c:v>-0.20992306937423139</c:v>
                </c:pt>
                <c:pt idx="8301">
                  <c:v>-0.78526115120698736</c:v>
                </c:pt>
                <c:pt idx="8302">
                  <c:v>-0.91543570474152758</c:v>
                </c:pt>
                <c:pt idx="8303">
                  <c:v>-0.11417101991931113</c:v>
                </c:pt>
                <c:pt idx="8304">
                  <c:v>0.39724753101745391</c:v>
                </c:pt>
                <c:pt idx="8305">
                  <c:v>-0.19753723265017226</c:v>
                </c:pt>
                <c:pt idx="8306">
                  <c:v>-9.2258507851988511E-2</c:v>
                </c:pt>
                <c:pt idx="8307">
                  <c:v>-8.7462841250339596E-2</c:v>
                </c:pt>
                <c:pt idx="8308">
                  <c:v>-0.2559149939336231</c:v>
                </c:pt>
                <c:pt idx="8309">
                  <c:v>-0.50641185229957786</c:v>
                </c:pt>
                <c:pt idx="8310">
                  <c:v>-2.8569152196770795E-2</c:v>
                </c:pt>
                <c:pt idx="8311">
                  <c:v>1.6880559936852597</c:v>
                </c:pt>
                <c:pt idx="8312">
                  <c:v>-4.8109039891386747</c:v>
                </c:pt>
                <c:pt idx="8313">
                  <c:v>-0.51784830486261924</c:v>
                </c:pt>
                <c:pt idx="8314">
                  <c:v>6.0732489820306386</c:v>
                </c:pt>
                <c:pt idx="8315">
                  <c:v>-8.8614387173567954E-2</c:v>
                </c:pt>
                <c:pt idx="8316">
                  <c:v>0.13737249472837537</c:v>
                </c:pt>
                <c:pt idx="8317">
                  <c:v>-2.0633259353688294</c:v>
                </c:pt>
                <c:pt idx="8318">
                  <c:v>0.91896342790909358</c:v>
                </c:pt>
                <c:pt idx="8319">
                  <c:v>0.16947422967145581</c:v>
                </c:pt>
                <c:pt idx="8320">
                  <c:v>-8.3837042924740537</c:v>
                </c:pt>
                <c:pt idx="8321">
                  <c:v>-6.2029400586702756</c:v>
                </c:pt>
                <c:pt idx="8322">
                  <c:v>0.29956028185890765</c:v>
                </c:pt>
                <c:pt idx="8323">
                  <c:v>1.9767472688728986</c:v>
                </c:pt>
                <c:pt idx="8324">
                  <c:v>-7.6486571760385464</c:v>
                </c:pt>
                <c:pt idx="8325">
                  <c:v>-4.274964745933723E-2</c:v>
                </c:pt>
                <c:pt idx="8326">
                  <c:v>-0.20029865048583084</c:v>
                </c:pt>
                <c:pt idx="8327">
                  <c:v>-9.6444571875092606</c:v>
                </c:pt>
                <c:pt idx="8328">
                  <c:v>3.5712082054786216</c:v>
                </c:pt>
                <c:pt idx="8329">
                  <c:v>-8.8683081332894673</c:v>
                </c:pt>
                <c:pt idx="8330">
                  <c:v>-0.67753133368026353</c:v>
                </c:pt>
                <c:pt idx="8331">
                  <c:v>-0.86434490064243363</c:v>
                </c:pt>
                <c:pt idx="8332">
                  <c:v>0.21005576149121538</c:v>
                </c:pt>
                <c:pt idx="8333">
                  <c:v>-4.9902863663800101</c:v>
                </c:pt>
                <c:pt idx="8334">
                  <c:v>0.64657284616235644</c:v>
                </c:pt>
                <c:pt idx="8335">
                  <c:v>0.10383581098454021</c:v>
                </c:pt>
                <c:pt idx="8336">
                  <c:v>9.4845884647805495E-2</c:v>
                </c:pt>
                <c:pt idx="8337">
                  <c:v>4.9753035197099428E-2</c:v>
                </c:pt>
                <c:pt idx="8338">
                  <c:v>0.21584417594970615</c:v>
                </c:pt>
                <c:pt idx="8339">
                  <c:v>-4.3674738531861292</c:v>
                </c:pt>
                <c:pt idx="8340">
                  <c:v>-0.25677541536211124</c:v>
                </c:pt>
                <c:pt idx="8341">
                  <c:v>-1.7414669864011472</c:v>
                </c:pt>
                <c:pt idx="8342">
                  <c:v>-0.84193515376774852</c:v>
                </c:pt>
                <c:pt idx="8343">
                  <c:v>-5.4248890560750302</c:v>
                </c:pt>
                <c:pt idx="8344">
                  <c:v>-12.036288107616508</c:v>
                </c:pt>
                <c:pt idx="8345">
                  <c:v>7.3065619015249643</c:v>
                </c:pt>
                <c:pt idx="8346">
                  <c:v>-0.11411609254153184</c:v>
                </c:pt>
                <c:pt idx="8347">
                  <c:v>-0.6428434168016558</c:v>
                </c:pt>
                <c:pt idx="8348">
                  <c:v>-0.37756279386018121</c:v>
                </c:pt>
                <c:pt idx="8349">
                  <c:v>0.2130492981735084</c:v>
                </c:pt>
                <c:pt idx="8350">
                  <c:v>0.51592085629150508</c:v>
                </c:pt>
                <c:pt idx="8351">
                  <c:v>-0.6577953807325988</c:v>
                </c:pt>
                <c:pt idx="8352">
                  <c:v>0.56239107537976885</c:v>
                </c:pt>
                <c:pt idx="8353">
                  <c:v>-0.21150410519371157</c:v>
                </c:pt>
                <c:pt idx="8354">
                  <c:v>-0.74624340775421705</c:v>
                </c:pt>
                <c:pt idx="8355">
                  <c:v>-4.2961835798791405E-2</c:v>
                </c:pt>
                <c:pt idx="8356">
                  <c:v>1.6656050814243402</c:v>
                </c:pt>
                <c:pt idx="8357">
                  <c:v>1.9877473547264013</c:v>
                </c:pt>
                <c:pt idx="8358">
                  <c:v>-10.917123403264748</c:v>
                </c:pt>
                <c:pt idx="8359">
                  <c:v>2.3984960485166091E-3</c:v>
                </c:pt>
                <c:pt idx="8360">
                  <c:v>3.2034265038149176E-16</c:v>
                </c:pt>
                <c:pt idx="8361">
                  <c:v>-4.0930264054882065E-2</c:v>
                </c:pt>
                <c:pt idx="8362">
                  <c:v>5.3439258961460102E-2</c:v>
                </c:pt>
                <c:pt idx="8363">
                  <c:v>-1.8875252707415877</c:v>
                </c:pt>
                <c:pt idx="8364">
                  <c:v>-0.16620801954086578</c:v>
                </c:pt>
                <c:pt idx="8365">
                  <c:v>-8.3792937005167781E-2</c:v>
                </c:pt>
                <c:pt idx="8366">
                  <c:v>0.4391116342577015</c:v>
                </c:pt>
                <c:pt idx="8367">
                  <c:v>10.229619965185119</c:v>
                </c:pt>
                <c:pt idx="8368">
                  <c:v>0.19496266083579536</c:v>
                </c:pt>
                <c:pt idx="8369">
                  <c:v>0.11247472925841266</c:v>
                </c:pt>
                <c:pt idx="8370">
                  <c:v>-2.3458972823989076E-2</c:v>
                </c:pt>
                <c:pt idx="8371">
                  <c:v>-2.8744691179161412</c:v>
                </c:pt>
                <c:pt idx="8372">
                  <c:v>12.16752268516303</c:v>
                </c:pt>
                <c:pt idx="8373">
                  <c:v>-9.8672787397096631</c:v>
                </c:pt>
                <c:pt idx="8374">
                  <c:v>-0.9425956429897776</c:v>
                </c:pt>
                <c:pt idx="8375">
                  <c:v>-3.6546306613689001</c:v>
                </c:pt>
                <c:pt idx="8376">
                  <c:v>-0.99896987140151083</c:v>
                </c:pt>
                <c:pt idx="8377">
                  <c:v>7.2312211807111852</c:v>
                </c:pt>
                <c:pt idx="8378">
                  <c:v>-12.416533660199583</c:v>
                </c:pt>
                <c:pt idx="8379">
                  <c:v>-15.738391382293699</c:v>
                </c:pt>
                <c:pt idx="8380">
                  <c:v>-8.0624959257337636</c:v>
                </c:pt>
                <c:pt idx="8381">
                  <c:v>6.0732489820306386</c:v>
                </c:pt>
                <c:pt idx="8382">
                  <c:v>-4.2435266320396486E-2</c:v>
                </c:pt>
                <c:pt idx="8383">
                  <c:v>-4.5755794816678713E-2</c:v>
                </c:pt>
                <c:pt idx="8384">
                  <c:v>0.10216505800002636</c:v>
                </c:pt>
                <c:pt idx="8385">
                  <c:v>-0.4181434101466654</c:v>
                </c:pt>
                <c:pt idx="8386">
                  <c:v>0.23463740267856006</c:v>
                </c:pt>
                <c:pt idx="8387">
                  <c:v>-0.41548883513138718</c:v>
                </c:pt>
                <c:pt idx="8388">
                  <c:v>-4.7652975591415757E-2</c:v>
                </c:pt>
                <c:pt idx="8389">
                  <c:v>0.64267799857744368</c:v>
                </c:pt>
                <c:pt idx="8390">
                  <c:v>-0.16382480190589438</c:v>
                </c:pt>
                <c:pt idx="8391">
                  <c:v>0.81942775435817894</c:v>
                </c:pt>
                <c:pt idx="8392">
                  <c:v>-6.0732489820306386</c:v>
                </c:pt>
                <c:pt idx="8393">
                  <c:v>13.248767654452003</c:v>
                </c:pt>
                <c:pt idx="8394">
                  <c:v>0.24100809950379498</c:v>
                </c:pt>
                <c:pt idx="8395">
                  <c:v>15.894944044111638</c:v>
                </c:pt>
                <c:pt idx="8396">
                  <c:v>7.6486571760385464</c:v>
                </c:pt>
                <c:pt idx="8397">
                  <c:v>-0.39630093669725835</c:v>
                </c:pt>
                <c:pt idx="8398">
                  <c:v>-7.3837042924740528</c:v>
                </c:pt>
                <c:pt idx="8399">
                  <c:v>-10.582769240382088</c:v>
                </c:pt>
                <c:pt idx="8400">
                  <c:v>0.37637587890973878</c:v>
                </c:pt>
                <c:pt idx="8401">
                  <c:v>-0.50076737330472809</c:v>
                </c:pt>
                <c:pt idx="8402">
                  <c:v>-0.76313225614767277</c:v>
                </c:pt>
                <c:pt idx="8403">
                  <c:v>-0.55942740861401863</c:v>
                </c:pt>
                <c:pt idx="8404">
                  <c:v>-0.50250034052918313</c:v>
                </c:pt>
                <c:pt idx="8405">
                  <c:v>0.25972167179295841</c:v>
                </c:pt>
                <c:pt idx="8406">
                  <c:v>8.3657929046909565E-2</c:v>
                </c:pt>
                <c:pt idx="8407">
                  <c:v>-0.10652032365104161</c:v>
                </c:pt>
                <c:pt idx="8408">
                  <c:v>0.10947847679849311</c:v>
                </c:pt>
                <c:pt idx="8409">
                  <c:v>0.30485458152842093</c:v>
                </c:pt>
                <c:pt idx="8410">
                  <c:v>0.3235759477688448</c:v>
                </c:pt>
                <c:pt idx="8411">
                  <c:v>0.31399391334514509</c:v>
                </c:pt>
                <c:pt idx="8412">
                  <c:v>0.25321534480334773</c:v>
                </c:pt>
                <c:pt idx="8413">
                  <c:v>0.29613209401002466</c:v>
                </c:pt>
                <c:pt idx="8414">
                  <c:v>-1.8190034946754015</c:v>
                </c:pt>
                <c:pt idx="8415">
                  <c:v>2.8006745768955774</c:v>
                </c:pt>
                <c:pt idx="8416">
                  <c:v>0.44944753006467547</c:v>
                </c:pt>
                <c:pt idx="8417">
                  <c:v>0.89260944351217308</c:v>
                </c:pt>
                <c:pt idx="8418">
                  <c:v>-7.7792160606150795E-2</c:v>
                </c:pt>
                <c:pt idx="8419">
                  <c:v>9.229619965185119</c:v>
                </c:pt>
                <c:pt idx="8420">
                  <c:v>0</c:v>
                </c:pt>
                <c:pt idx="8421">
                  <c:v>-0.17392693199980852</c:v>
                </c:pt>
                <c:pt idx="8422">
                  <c:v>8.0402011061157737</c:v>
                </c:pt>
                <c:pt idx="8423">
                  <c:v>-0.58795206671188105</c:v>
                </c:pt>
                <c:pt idx="8424">
                  <c:v>4.372137742931808E-2</c:v>
                </c:pt>
                <c:pt idx="8425">
                  <c:v>11.582612451267021</c:v>
                </c:pt>
                <c:pt idx="8426">
                  <c:v>7.0660891904577721</c:v>
                </c:pt>
                <c:pt idx="8427">
                  <c:v>-1.4735304953591692</c:v>
                </c:pt>
                <c:pt idx="8428">
                  <c:v>-0.8223264943854498</c:v>
                </c:pt>
                <c:pt idx="8429">
                  <c:v>9.7604427459966399</c:v>
                </c:pt>
                <c:pt idx="8430">
                  <c:v>9.7604427459966399</c:v>
                </c:pt>
                <c:pt idx="8431">
                  <c:v>10.059344460824425</c:v>
                </c:pt>
                <c:pt idx="8432">
                  <c:v>11.518489240994933</c:v>
                </c:pt>
                <c:pt idx="8433">
                  <c:v>9.9667457608995313</c:v>
                </c:pt>
                <c:pt idx="8434">
                  <c:v>-0.63625172941801078</c:v>
                </c:pt>
                <c:pt idx="8435">
                  <c:v>-5.5647846187835261</c:v>
                </c:pt>
                <c:pt idx="8436">
                  <c:v>0.99999999999999967</c:v>
                </c:pt>
                <c:pt idx="8437">
                  <c:v>-0.31602749344767828</c:v>
                </c:pt>
                <c:pt idx="8438">
                  <c:v>7.1553261025033774E-2</c:v>
                </c:pt>
                <c:pt idx="8439">
                  <c:v>9.5189809291704002</c:v>
                </c:pt>
                <c:pt idx="8440">
                  <c:v>1.8830438536541507</c:v>
                </c:pt>
                <c:pt idx="8441">
                  <c:v>8.2462160191972972E-2</c:v>
                </c:pt>
                <c:pt idx="8442">
                  <c:v>-4.0904690833068402</c:v>
                </c:pt>
                <c:pt idx="8443">
                  <c:v>-0.77674980169501096</c:v>
                </c:pt>
                <c:pt idx="8444">
                  <c:v>-10.147204924942228</c:v>
                </c:pt>
                <c:pt idx="8445">
                  <c:v>0.37931557704488233</c:v>
                </c:pt>
                <c:pt idx="8446">
                  <c:v>-0.85439467775310041</c:v>
                </c:pt>
                <c:pt idx="8447">
                  <c:v>0.83007499855768796</c:v>
                </c:pt>
                <c:pt idx="8448">
                  <c:v>-0.20446082818959219</c:v>
                </c:pt>
                <c:pt idx="8449">
                  <c:v>-4.7725895038969268</c:v>
                </c:pt>
                <c:pt idx="8450">
                  <c:v>-0.31797008131867882</c:v>
                </c:pt>
                <c:pt idx="8451">
                  <c:v>-4.7176165022461936</c:v>
                </c:pt>
                <c:pt idx="8452">
                  <c:v>0.11103131238874425</c:v>
                </c:pt>
                <c:pt idx="8453">
                  <c:v>0.94096807369515589</c:v>
                </c:pt>
                <c:pt idx="8454">
                  <c:v>-7.6462586799900292</c:v>
                </c:pt>
                <c:pt idx="8455">
                  <c:v>-1.6968374814608966</c:v>
                </c:pt>
                <c:pt idx="8456">
                  <c:v>-1.8259706002249512</c:v>
                </c:pt>
                <c:pt idx="8457">
                  <c:v>11.518325307690866</c:v>
                </c:pt>
                <c:pt idx="8458">
                  <c:v>1.5501970825604798</c:v>
                </c:pt>
                <c:pt idx="8459">
                  <c:v>0.91753783980802706</c:v>
                </c:pt>
                <c:pt idx="8460">
                  <c:v>-0.94189704543643182</c:v>
                </c:pt>
                <c:pt idx="8461">
                  <c:v>-0.81603716515740488</c:v>
                </c:pt>
                <c:pt idx="8462">
                  <c:v>0.30932805810772873</c:v>
                </c:pt>
                <c:pt idx="8463">
                  <c:v>0.63878520022730279</c:v>
                </c:pt>
                <c:pt idx="8464">
                  <c:v>0.30932805810772873</c:v>
                </c:pt>
                <c:pt idx="8465">
                  <c:v>8.59732231098531E-2</c:v>
                </c:pt>
                <c:pt idx="8466">
                  <c:v>0.1429579538420431</c:v>
                </c:pt>
                <c:pt idx="8467">
                  <c:v>0.33618207856760429</c:v>
                </c:pt>
                <c:pt idx="8468">
                  <c:v>17.74276775022016</c:v>
                </c:pt>
                <c:pt idx="8469">
                  <c:v>-12.125198191061759</c:v>
                </c:pt>
                <c:pt idx="8470">
                  <c:v>-8.8672787397096631</c:v>
                </c:pt>
                <c:pt idx="8471">
                  <c:v>-0.91841436065594506</c:v>
                </c:pt>
                <c:pt idx="8472">
                  <c:v>-12.731389749636921</c:v>
                </c:pt>
                <c:pt idx="8473">
                  <c:v>8.3837042924740537</c:v>
                </c:pt>
                <c:pt idx="8474">
                  <c:v>-9.9662651028771325</c:v>
                </c:pt>
                <c:pt idx="8475">
                  <c:v>-9.6215315259302825E-2</c:v>
                </c:pt>
                <c:pt idx="8476">
                  <c:v>0.6374299206152918</c:v>
                </c:pt>
                <c:pt idx="8477">
                  <c:v>-0.25677541536211179</c:v>
                </c:pt>
                <c:pt idx="8478">
                  <c:v>0.24100809950379473</c:v>
                </c:pt>
                <c:pt idx="8479">
                  <c:v>0.3778724612964886</c:v>
                </c:pt>
                <c:pt idx="8480">
                  <c:v>-0.35394290203200462</c:v>
                </c:pt>
                <c:pt idx="8481">
                  <c:v>-2.7369655941662061</c:v>
                </c:pt>
                <c:pt idx="8482">
                  <c:v>-2.8744691179161412</c:v>
                </c:pt>
                <c:pt idx="8483">
                  <c:v>-2.5849625007211561</c:v>
                </c:pt>
                <c:pt idx="8484">
                  <c:v>-1.3689332795030054</c:v>
                </c:pt>
                <c:pt idx="8485">
                  <c:v>-5.3457748368417297</c:v>
                </c:pt>
                <c:pt idx="8486">
                  <c:v>4.3692338096657197</c:v>
                </c:pt>
                <c:pt idx="8487">
                  <c:v>-7.6486571760385464</c:v>
                </c:pt>
                <c:pt idx="8488">
                  <c:v>-7.0660891904577721</c:v>
                </c:pt>
                <c:pt idx="8489">
                  <c:v>12.036288107616512</c:v>
                </c:pt>
                <c:pt idx="8490">
                  <c:v>-0.68352633520474582</c:v>
                </c:pt>
                <c:pt idx="8491">
                  <c:v>-9.3822637581148367</c:v>
                </c:pt>
                <c:pt idx="8492">
                  <c:v>9.6444571875092606</c:v>
                </c:pt>
                <c:pt idx="8493">
                  <c:v>0</c:v>
                </c:pt>
                <c:pt idx="8494">
                  <c:v>-0.78849589480628846</c:v>
                </c:pt>
                <c:pt idx="8495">
                  <c:v>-3.4002338670106562</c:v>
                </c:pt>
                <c:pt idx="8496">
                  <c:v>2.9517448313927788</c:v>
                </c:pt>
                <c:pt idx="8497">
                  <c:v>10.866506212226202</c:v>
                </c:pt>
                <c:pt idx="8498">
                  <c:v>0.11103131238874395</c:v>
                </c:pt>
                <c:pt idx="8499">
                  <c:v>2.2630344058337939</c:v>
                </c:pt>
                <c:pt idx="8500">
                  <c:v>-2.5237291499022946E-2</c:v>
                </c:pt>
                <c:pt idx="8501">
                  <c:v>0.44898483120218158</c:v>
                </c:pt>
                <c:pt idx="8502">
                  <c:v>5.3457748368417297</c:v>
                </c:pt>
                <c:pt idx="8503">
                  <c:v>-8.6462586799900301</c:v>
                </c:pt>
                <c:pt idx="8504">
                  <c:v>-13.380911949563341</c:v>
                </c:pt>
                <c:pt idx="8505">
                  <c:v>-11.416621621364193</c:v>
                </c:pt>
                <c:pt idx="8506">
                  <c:v>0.54874231280840291</c:v>
                </c:pt>
                <c:pt idx="8507">
                  <c:v>8.813091027866489E-2</c:v>
                </c:pt>
                <c:pt idx="8508">
                  <c:v>0.14150268096322854</c:v>
                </c:pt>
                <c:pt idx="8509">
                  <c:v>-3.6341847063720234E-2</c:v>
                </c:pt>
                <c:pt idx="8510">
                  <c:v>0.28671340230330467</c:v>
                </c:pt>
                <c:pt idx="8511">
                  <c:v>4.6293652273934859E-2</c:v>
                </c:pt>
                <c:pt idx="8512">
                  <c:v>1.2278329778437009E-2</c:v>
                </c:pt>
                <c:pt idx="8513">
                  <c:v>0.76510243500553299</c:v>
                </c:pt>
                <c:pt idx="8514">
                  <c:v>0.13929903741154923</c:v>
                </c:pt>
                <c:pt idx="8515">
                  <c:v>1.9763254821429967E-2</c:v>
                </c:pt>
                <c:pt idx="8516">
                  <c:v>8.6587684996090403E-2</c:v>
                </c:pt>
                <c:pt idx="8517">
                  <c:v>0.49852248478192535</c:v>
                </c:pt>
                <c:pt idx="8518">
                  <c:v>2.1978369095495016E-2</c:v>
                </c:pt>
                <c:pt idx="8519">
                  <c:v>0.81737367788259541</c:v>
                </c:pt>
                <c:pt idx="8520">
                  <c:v>-0.25779775746764666</c:v>
                </c:pt>
                <c:pt idx="8521">
                  <c:v>-0.54862065365743584</c:v>
                </c:pt>
                <c:pt idx="8522">
                  <c:v>0.2000246083079936</c:v>
                </c:pt>
                <c:pt idx="8523">
                  <c:v>-0.31915634563730866</c:v>
                </c:pt>
                <c:pt idx="8524">
                  <c:v>-0.28567220951352551</c:v>
                </c:pt>
                <c:pt idx="8525">
                  <c:v>8.8672787397096631</c:v>
                </c:pt>
                <c:pt idx="8526">
                  <c:v>5.8005603435565649E-2</c:v>
                </c:pt>
                <c:pt idx="8527">
                  <c:v>1.8071572922018359E-2</c:v>
                </c:pt>
                <c:pt idx="8528">
                  <c:v>-2.7744990482904158E-2</c:v>
                </c:pt>
                <c:pt idx="8529">
                  <c:v>0.20744207987047603</c:v>
                </c:pt>
                <c:pt idx="8530">
                  <c:v>1.6267202774606955</c:v>
                </c:pt>
                <c:pt idx="8531">
                  <c:v>0.11953869819853835</c:v>
                </c:pt>
                <c:pt idx="8532">
                  <c:v>-0.22239242133644802</c:v>
                </c:pt>
                <c:pt idx="8533">
                  <c:v>-5.2787414359435E-2</c:v>
                </c:pt>
                <c:pt idx="8534">
                  <c:v>3.8474147814635949E-2</c:v>
                </c:pt>
                <c:pt idx="8535">
                  <c:v>-4.035773761614083E-2</c:v>
                </c:pt>
                <c:pt idx="8536">
                  <c:v>2.929430679403805E-2</c:v>
                </c:pt>
                <c:pt idx="8537">
                  <c:v>0.2718046154615259</c:v>
                </c:pt>
                <c:pt idx="8538">
                  <c:v>-0.16505924627049653</c:v>
                </c:pt>
                <c:pt idx="8539">
                  <c:v>1.0086389182738729</c:v>
                </c:pt>
                <c:pt idx="8540">
                  <c:v>-3.242147769237734E-2</c:v>
                </c:pt>
                <c:pt idx="8541">
                  <c:v>-0.91020332964935424</c:v>
                </c:pt>
                <c:pt idx="8542">
                  <c:v>-0.16992500144231262</c:v>
                </c:pt>
                <c:pt idx="8543">
                  <c:v>4.6542585937030249E-2</c:v>
                </c:pt>
                <c:pt idx="8544">
                  <c:v>-1.414350665159283</c:v>
                </c:pt>
                <c:pt idx="8545">
                  <c:v>0.10069399961947301</c:v>
                </c:pt>
                <c:pt idx="8546">
                  <c:v>-0.33703498727757097</c:v>
                </c:pt>
                <c:pt idx="8547">
                  <c:v>-0.4188693608698707</c:v>
                </c:pt>
                <c:pt idx="8548">
                  <c:v>-5.7715497856287504E-2</c:v>
                </c:pt>
                <c:pt idx="8549">
                  <c:v>0.85982234195173957</c:v>
                </c:pt>
                <c:pt idx="8550">
                  <c:v>-9.6450579349844787</c:v>
                </c:pt>
                <c:pt idx="8551">
                  <c:v>-0.12553088208385899</c:v>
                </c:pt>
                <c:pt idx="8552">
                  <c:v>0.34239219744707788</c:v>
                </c:pt>
                <c:pt idx="8553">
                  <c:v>8.3837042924740537</c:v>
                </c:pt>
                <c:pt idx="8554">
                  <c:v>-11.58276924038209</c:v>
                </c:pt>
                <c:pt idx="8555">
                  <c:v>15.02469240059393</c:v>
                </c:pt>
                <c:pt idx="8556">
                  <c:v>0.67807190511263782</c:v>
                </c:pt>
                <c:pt idx="8557">
                  <c:v>-1.2040138920215928</c:v>
                </c:pt>
                <c:pt idx="8558">
                  <c:v>-0.62449086490779326</c:v>
                </c:pt>
                <c:pt idx="8559">
                  <c:v>-11.307011018304401</c:v>
                </c:pt>
                <c:pt idx="8560">
                  <c:v>-11.518325307690866</c:v>
                </c:pt>
                <c:pt idx="8561">
                  <c:v>-0.48357444723560933</c:v>
                </c:pt>
                <c:pt idx="8562">
                  <c:v>-0.4554517677247521</c:v>
                </c:pt>
                <c:pt idx="8563">
                  <c:v>10.917372079476841</c:v>
                </c:pt>
                <c:pt idx="8564">
                  <c:v>1.2851363961386153</c:v>
                </c:pt>
                <c:pt idx="8565">
                  <c:v>13.036230861220817</c:v>
                </c:pt>
                <c:pt idx="8566">
                  <c:v>-4.7725895038969277</c:v>
                </c:pt>
                <c:pt idx="8567">
                  <c:v>-0.63471553591825569</c:v>
                </c:pt>
                <c:pt idx="8568">
                  <c:v>0.11289405640593335</c:v>
                </c:pt>
                <c:pt idx="8569">
                  <c:v>-0.40776949881480462</c:v>
                </c:pt>
                <c:pt idx="8570">
                  <c:v>0.44005743514380408</c:v>
                </c:pt>
                <c:pt idx="8571">
                  <c:v>-1.6301812329100215E-2</c:v>
                </c:pt>
                <c:pt idx="8572">
                  <c:v>8.1838292056461023E-2</c:v>
                </c:pt>
                <c:pt idx="8573">
                  <c:v>-9.9535673550914736E-2</c:v>
                </c:pt>
                <c:pt idx="8574">
                  <c:v>1.2229075775786256</c:v>
                </c:pt>
                <c:pt idx="8575">
                  <c:v>-8.6462586799900301</c:v>
                </c:pt>
                <c:pt idx="8576">
                  <c:v>0.55101516879781853</c:v>
                </c:pt>
                <c:pt idx="8577">
                  <c:v>2.9104484150217083</c:v>
                </c:pt>
                <c:pt idx="8578">
                  <c:v>2.5849625007211561</c:v>
                </c:pt>
                <c:pt idx="8579">
                  <c:v>-8.8672787397096631</c:v>
                </c:pt>
                <c:pt idx="8580">
                  <c:v>12.582455645110581</c:v>
                </c:pt>
                <c:pt idx="8581">
                  <c:v>0.76045929683314284</c:v>
                </c:pt>
                <c:pt idx="8582">
                  <c:v>0.78068697159552414</c:v>
                </c:pt>
                <c:pt idx="8583">
                  <c:v>-3.240534696696959</c:v>
                </c:pt>
                <c:pt idx="8584">
                  <c:v>0.23815973719476458</c:v>
                </c:pt>
                <c:pt idx="8585">
                  <c:v>-2.3423093756495423</c:v>
                </c:pt>
                <c:pt idx="8586">
                  <c:v>0</c:v>
                </c:pt>
                <c:pt idx="8587">
                  <c:v>-0.66051353372833266</c:v>
                </c:pt>
                <c:pt idx="8588">
                  <c:v>-1.2479146322953685</c:v>
                </c:pt>
                <c:pt idx="8589">
                  <c:v>-0.4317162404254743</c:v>
                </c:pt>
                <c:pt idx="8590">
                  <c:v>-3.8073549220576037</c:v>
                </c:pt>
                <c:pt idx="8591">
                  <c:v>0.16827148258979896</c:v>
                </c:pt>
                <c:pt idx="8592">
                  <c:v>6.6932788964893177</c:v>
                </c:pt>
                <c:pt idx="8593">
                  <c:v>-0.26151657819154051</c:v>
                </c:pt>
                <c:pt idx="8594">
                  <c:v>0.48874718546185314</c:v>
                </c:pt>
                <c:pt idx="8595">
                  <c:v>-0.30339214344993465</c:v>
                </c:pt>
                <c:pt idx="8596">
                  <c:v>-2.1559034879454555</c:v>
                </c:pt>
                <c:pt idx="8597">
                  <c:v>-5.6901106511587063</c:v>
                </c:pt>
                <c:pt idx="8598">
                  <c:v>-8.6462586799900301</c:v>
                </c:pt>
                <c:pt idx="8599">
                  <c:v>1.3138457485895036</c:v>
                </c:pt>
                <c:pt idx="8600">
                  <c:v>5.08746284125034</c:v>
                </c:pt>
                <c:pt idx="8601">
                  <c:v>-0.10525978773845036</c:v>
                </c:pt>
                <c:pt idx="8602">
                  <c:v>5.08746284125034</c:v>
                </c:pt>
                <c:pt idx="8603">
                  <c:v>-0.19986940471030851</c:v>
                </c:pt>
                <c:pt idx="8604">
                  <c:v>-0.15367967125243376</c:v>
                </c:pt>
                <c:pt idx="8605">
                  <c:v>0.5498342773175543</c:v>
                </c:pt>
                <c:pt idx="8606">
                  <c:v>7.6486571760385464</c:v>
                </c:pt>
                <c:pt idx="8607">
                  <c:v>-9.3109404391481479E-2</c:v>
                </c:pt>
                <c:pt idx="8608">
                  <c:v>-0.88452278258006412</c:v>
                </c:pt>
                <c:pt idx="8609">
                  <c:v>-0.6438561897747247</c:v>
                </c:pt>
                <c:pt idx="8610">
                  <c:v>0.92239718187602759</c:v>
                </c:pt>
                <c:pt idx="8611">
                  <c:v>-1.5849625007211561</c:v>
                </c:pt>
                <c:pt idx="8612">
                  <c:v>4.4990743236237485</c:v>
                </c:pt>
                <c:pt idx="8613">
                  <c:v>-10.703038388986418</c:v>
                </c:pt>
                <c:pt idx="8614">
                  <c:v>-0.21956637725768441</c:v>
                </c:pt>
                <c:pt idx="8615">
                  <c:v>0.43521538121647435</c:v>
                </c:pt>
                <c:pt idx="8616">
                  <c:v>-1.0393226168309988</c:v>
                </c:pt>
                <c:pt idx="8617">
                  <c:v>0.54682737183438512</c:v>
                </c:pt>
                <c:pt idx="8618">
                  <c:v>-0.32192809488736229</c:v>
                </c:pt>
                <c:pt idx="8619">
                  <c:v>9.2304207950923818</c:v>
                </c:pt>
                <c:pt idx="8620">
                  <c:v>3.8073549220576037</c:v>
                </c:pt>
                <c:pt idx="8621">
                  <c:v>-2.9443777892482297E-2</c:v>
                </c:pt>
                <c:pt idx="8622">
                  <c:v>9.0480745830866766E-2</c:v>
                </c:pt>
                <c:pt idx="8623">
                  <c:v>0.45183741748179551</c:v>
                </c:pt>
                <c:pt idx="8624">
                  <c:v>-7.2408495528050024E-2</c:v>
                </c:pt>
                <c:pt idx="8625">
                  <c:v>-0.5311560570253625</c:v>
                </c:pt>
                <c:pt idx="8626">
                  <c:v>-10.759888183221834</c:v>
                </c:pt>
                <c:pt idx="8627">
                  <c:v>7.0660891904577738</c:v>
                </c:pt>
                <c:pt idx="8628">
                  <c:v>-0.96347412397488619</c:v>
                </c:pt>
                <c:pt idx="8629">
                  <c:v>-2.2005329873727084</c:v>
                </c:pt>
                <c:pt idx="8630">
                  <c:v>-10.381542951184585</c:v>
                </c:pt>
                <c:pt idx="8631">
                  <c:v>0.11370950397685779</c:v>
                </c:pt>
                <c:pt idx="8632">
                  <c:v>0.25180715041053969</c:v>
                </c:pt>
                <c:pt idx="8633">
                  <c:v>0.50200971136584627</c:v>
                </c:pt>
                <c:pt idx="8634">
                  <c:v>5.455829381957102</c:v>
                </c:pt>
                <c:pt idx="8635">
                  <c:v>9.0597950917951025</c:v>
                </c:pt>
                <c:pt idx="8636">
                  <c:v>-1.3176151020162798</c:v>
                </c:pt>
                <c:pt idx="8637">
                  <c:v>-9.5189809291704002</c:v>
                </c:pt>
                <c:pt idx="8638">
                  <c:v>0.15754127698647999</c:v>
                </c:pt>
                <c:pt idx="8639">
                  <c:v>0.11651400872642505</c:v>
                </c:pt>
                <c:pt idx="8640">
                  <c:v>0.92843898257086599</c:v>
                </c:pt>
                <c:pt idx="8641">
                  <c:v>9.5183253076908674</c:v>
                </c:pt>
                <c:pt idx="8642">
                  <c:v>3.8413022539809418</c:v>
                </c:pt>
                <c:pt idx="8643">
                  <c:v>-2.8564274715771938</c:v>
                </c:pt>
                <c:pt idx="8644">
                  <c:v>-0.25677388795552286</c:v>
                </c:pt>
                <c:pt idx="8645">
                  <c:v>5.3457748368417306</c:v>
                </c:pt>
                <c:pt idx="8646">
                  <c:v>5.5389672817296036</c:v>
                </c:pt>
                <c:pt idx="8647">
                  <c:v>-9.9667457608995313</c:v>
                </c:pt>
                <c:pt idx="8648">
                  <c:v>1.645298163948631</c:v>
                </c:pt>
                <c:pt idx="8649">
                  <c:v>0.57642911183536349</c:v>
                </c:pt>
                <c:pt idx="8650">
                  <c:v>1.7931086722037402</c:v>
                </c:pt>
                <c:pt idx="8651">
                  <c:v>0.3499424710569588</c:v>
                </c:pt>
                <c:pt idx="8652">
                  <c:v>0.12398871727545359</c:v>
                </c:pt>
                <c:pt idx="8653">
                  <c:v>-0.53201362077219727</c:v>
                </c:pt>
                <c:pt idx="8654">
                  <c:v>-6.6358066364871918E-2</c:v>
                </c:pt>
                <c:pt idx="8655">
                  <c:v>-10.866506212226202</c:v>
                </c:pt>
                <c:pt idx="8656">
                  <c:v>4.7725895038969277</c:v>
                </c:pt>
                <c:pt idx="8657">
                  <c:v>-0.38332863955150559</c:v>
                </c:pt>
                <c:pt idx="8658">
                  <c:v>-4.5504757739094064E-2</c:v>
                </c:pt>
                <c:pt idx="8659">
                  <c:v>-0.1791688456859318</c:v>
                </c:pt>
                <c:pt idx="8660">
                  <c:v>-0.82847289396118651</c:v>
                </c:pt>
                <c:pt idx="8661">
                  <c:v>0</c:v>
                </c:pt>
                <c:pt idx="8662">
                  <c:v>-10.229619965185119</c:v>
                </c:pt>
                <c:pt idx="8663">
                  <c:v>-1.7548875021634687</c:v>
                </c:pt>
                <c:pt idx="8664">
                  <c:v>11.344665782303407</c:v>
                </c:pt>
                <c:pt idx="8665">
                  <c:v>-1.4069096183954435</c:v>
                </c:pt>
                <c:pt idx="8666">
                  <c:v>13.75933340719466</c:v>
                </c:pt>
                <c:pt idx="8667">
                  <c:v>-0.18286405714981058</c:v>
                </c:pt>
                <c:pt idx="8668">
                  <c:v>-1.4329594072761065</c:v>
                </c:pt>
                <c:pt idx="8669">
                  <c:v>-7.0660891904577721</c:v>
                </c:pt>
                <c:pt idx="8670">
                  <c:v>-9.3815429511845849</c:v>
                </c:pt>
                <c:pt idx="8671">
                  <c:v>2.0908914003393866E-2</c:v>
                </c:pt>
                <c:pt idx="8672">
                  <c:v>0.15542659746764273</c:v>
                </c:pt>
                <c:pt idx="8673">
                  <c:v>-7.8669885687691968E-2</c:v>
                </c:pt>
                <c:pt idx="8674">
                  <c:v>-0.59943277992538502</c:v>
                </c:pt>
                <c:pt idx="8675">
                  <c:v>0.15949353403885122</c:v>
                </c:pt>
                <c:pt idx="8676">
                  <c:v>-0.11796333735428938</c:v>
                </c:pt>
                <c:pt idx="8677">
                  <c:v>-0.29335894269059137</c:v>
                </c:pt>
                <c:pt idx="8678">
                  <c:v>-4.8376930852494926</c:v>
                </c:pt>
                <c:pt idx="8679">
                  <c:v>-2.8744691179161412</c:v>
                </c:pt>
                <c:pt idx="8680">
                  <c:v>0.5052353082504224</c:v>
                </c:pt>
                <c:pt idx="8681">
                  <c:v>-0.52854919181588988</c:v>
                </c:pt>
                <c:pt idx="8682">
                  <c:v>10.229219383469125</c:v>
                </c:pt>
                <c:pt idx="8683">
                  <c:v>-5.2637599197298296E-2</c:v>
                </c:pt>
                <c:pt idx="8684">
                  <c:v>-0.57962905641811568</c:v>
                </c:pt>
                <c:pt idx="8685">
                  <c:v>-0.11584832868652005</c:v>
                </c:pt>
                <c:pt idx="8686">
                  <c:v>13.643893759468893</c:v>
                </c:pt>
                <c:pt idx="8687">
                  <c:v>-6.4028671161198661E-2</c:v>
                </c:pt>
                <c:pt idx="8688">
                  <c:v>0</c:v>
                </c:pt>
                <c:pt idx="8689">
                  <c:v>3.5448096897610526</c:v>
                </c:pt>
                <c:pt idx="8690">
                  <c:v>0</c:v>
                </c:pt>
                <c:pt idx="8691">
                  <c:v>-0.44871158832917241</c:v>
                </c:pt>
                <c:pt idx="8692">
                  <c:v>-4.1581195371450876</c:v>
                </c:pt>
                <c:pt idx="8693">
                  <c:v>-0.11103131238874402</c:v>
                </c:pt>
                <c:pt idx="8694">
                  <c:v>6.8386974980250134E-2</c:v>
                </c:pt>
                <c:pt idx="8695">
                  <c:v>-0.34103691783506718</c:v>
                </c:pt>
                <c:pt idx="8696">
                  <c:v>0.20212002631018677</c:v>
                </c:pt>
                <c:pt idx="8697">
                  <c:v>1.2150128909708504</c:v>
                </c:pt>
                <c:pt idx="8698">
                  <c:v>0.60388336261838471</c:v>
                </c:pt>
                <c:pt idx="8699">
                  <c:v>-0.24997825300834761</c:v>
                </c:pt>
                <c:pt idx="8700">
                  <c:v>1.5832464364758938</c:v>
                </c:pt>
                <c:pt idx="8701">
                  <c:v>-10.229619965185119</c:v>
                </c:pt>
                <c:pt idx="8702">
                  <c:v>-0.63197456700656152</c:v>
                </c:pt>
                <c:pt idx="8703">
                  <c:v>1.5813602640409608</c:v>
                </c:pt>
                <c:pt idx="8704">
                  <c:v>-0.42162273434013903</c:v>
                </c:pt>
                <c:pt idx="8705">
                  <c:v>1.3885702972667369</c:v>
                </c:pt>
                <c:pt idx="8706">
                  <c:v>-0.83914598897268455</c:v>
                </c:pt>
                <c:pt idx="8707">
                  <c:v>5.2177092710192991E-3</c:v>
                </c:pt>
                <c:pt idx="8708">
                  <c:v>0.40939093613770178</c:v>
                </c:pt>
                <c:pt idx="8709">
                  <c:v>0.36275337185616402</c:v>
                </c:pt>
                <c:pt idx="8710">
                  <c:v>-0.46473096016532145</c:v>
                </c:pt>
                <c:pt idx="8711">
                  <c:v>-0.95858007262001921</c:v>
                </c:pt>
                <c:pt idx="8712">
                  <c:v>-0.10496955960154265</c:v>
                </c:pt>
                <c:pt idx="8713">
                  <c:v>-1.3441729748168838</c:v>
                </c:pt>
                <c:pt idx="8714">
                  <c:v>8.8683081332894673</c:v>
                </c:pt>
                <c:pt idx="8715">
                  <c:v>-9.0597950917951025</c:v>
                </c:pt>
                <c:pt idx="8716">
                  <c:v>7.3249305830488858</c:v>
                </c:pt>
                <c:pt idx="8717">
                  <c:v>-1.0229500796956112</c:v>
                </c:pt>
                <c:pt idx="8718">
                  <c:v>0.33769541074567916</c:v>
                </c:pt>
                <c:pt idx="8719">
                  <c:v>3.3522572597175108E-2</c:v>
                </c:pt>
                <c:pt idx="8720">
                  <c:v>0.15246247731802534</c:v>
                </c:pt>
                <c:pt idx="8721">
                  <c:v>0.11981821456272447</c:v>
                </c:pt>
                <c:pt idx="8722">
                  <c:v>-0.48609983062245071</c:v>
                </c:pt>
                <c:pt idx="8723">
                  <c:v>-0.98731524505043389</c:v>
                </c:pt>
                <c:pt idx="8724">
                  <c:v>0.13799100307232562</c:v>
                </c:pt>
                <c:pt idx="8725">
                  <c:v>0.31120168829430411</c:v>
                </c:pt>
                <c:pt idx="8726">
                  <c:v>0.12010866615158151</c:v>
                </c:pt>
                <c:pt idx="8727">
                  <c:v>0.43205347629444479</c:v>
                </c:pt>
                <c:pt idx="8728">
                  <c:v>1.3347902458244121</c:v>
                </c:pt>
                <c:pt idx="8729">
                  <c:v>-0.22855151350198161</c:v>
                </c:pt>
                <c:pt idx="8730">
                  <c:v>0.51158931439093691</c:v>
                </c:pt>
                <c:pt idx="8731">
                  <c:v>-0.68589140957193695</c:v>
                </c:pt>
                <c:pt idx="8732">
                  <c:v>-0.55117418726487266</c:v>
                </c:pt>
                <c:pt idx="8733">
                  <c:v>-0.24473358909085005</c:v>
                </c:pt>
                <c:pt idx="8734">
                  <c:v>-0.45862676782652662</c:v>
                </c:pt>
                <c:pt idx="8735">
                  <c:v>0.24951959935931228</c:v>
                </c:pt>
                <c:pt idx="8736">
                  <c:v>0.16812275880832706</c:v>
                </c:pt>
                <c:pt idx="8737">
                  <c:v>-0.20401389202159331</c:v>
                </c:pt>
                <c:pt idx="8738">
                  <c:v>-0.94750681792443869</c:v>
                </c:pt>
                <c:pt idx="8739">
                  <c:v>-2.4110042340926534</c:v>
                </c:pt>
                <c:pt idx="8740">
                  <c:v>-0.72163556280220409</c:v>
                </c:pt>
                <c:pt idx="8741">
                  <c:v>0.25873426840016828</c:v>
                </c:pt>
                <c:pt idx="8742">
                  <c:v>8.480230388360991E-3</c:v>
                </c:pt>
                <c:pt idx="8743">
                  <c:v>-7.1553261025034065E-2</c:v>
                </c:pt>
                <c:pt idx="8744">
                  <c:v>6.0732489820306386</c:v>
                </c:pt>
                <c:pt idx="8745">
                  <c:v>-6.4130337419715744E-2</c:v>
                </c:pt>
                <c:pt idx="8746">
                  <c:v>0.49494436608082604</c:v>
                </c:pt>
                <c:pt idx="8747">
                  <c:v>0.38658105322961589</c:v>
                </c:pt>
                <c:pt idx="8748">
                  <c:v>14.287760468582666</c:v>
                </c:pt>
                <c:pt idx="8749">
                  <c:v>-3.9068905956085187</c:v>
                </c:pt>
                <c:pt idx="8750">
                  <c:v>9.8667637673533513</c:v>
                </c:pt>
                <c:pt idx="8751">
                  <c:v>-1</c:v>
                </c:pt>
                <c:pt idx="8752">
                  <c:v>-11.10372492250138</c:v>
                </c:pt>
                <c:pt idx="8753">
                  <c:v>0.52860005810204413</c:v>
                </c:pt>
                <c:pt idx="8754">
                  <c:v>11.451554569765362</c:v>
                </c:pt>
                <c:pt idx="8755">
                  <c:v>11.551067348664397</c:v>
                </c:pt>
                <c:pt idx="8756">
                  <c:v>3.6340932721103447E-2</c:v>
                </c:pt>
                <c:pt idx="8757">
                  <c:v>3.8073549220576037</c:v>
                </c:pt>
                <c:pt idx="8758">
                  <c:v>5.7958592832197748</c:v>
                </c:pt>
                <c:pt idx="8759">
                  <c:v>-9.8672787397096631</c:v>
                </c:pt>
                <c:pt idx="8760">
                  <c:v>-3.5447070434119774E-3</c:v>
                </c:pt>
                <c:pt idx="8761">
                  <c:v>0.29015574883288292</c:v>
                </c:pt>
                <c:pt idx="8762">
                  <c:v>-1.1327552088517712</c:v>
                </c:pt>
                <c:pt idx="8763">
                  <c:v>-1.41226041460827</c:v>
                </c:pt>
                <c:pt idx="8764">
                  <c:v>-3.2034265038149176E-16</c:v>
                </c:pt>
                <c:pt idx="8765">
                  <c:v>-0.62678267641578289</c:v>
                </c:pt>
                <c:pt idx="8766">
                  <c:v>11.380821783940931</c:v>
                </c:pt>
                <c:pt idx="8767">
                  <c:v>1.333403414219823</c:v>
                </c:pt>
                <c:pt idx="8768">
                  <c:v>-0.28193836355867674</c:v>
                </c:pt>
                <c:pt idx="8769">
                  <c:v>-0.35147237050137747</c:v>
                </c:pt>
                <c:pt idx="8770">
                  <c:v>-6.263098827040367E-2</c:v>
                </c:pt>
                <c:pt idx="8771">
                  <c:v>-0.14035188605896534</c:v>
                </c:pt>
                <c:pt idx="8772">
                  <c:v>-0.53051471669877992</c:v>
                </c:pt>
                <c:pt idx="8773">
                  <c:v>-1.1672947453976406</c:v>
                </c:pt>
                <c:pt idx="8774">
                  <c:v>-1.0238467419543682</c:v>
                </c:pt>
                <c:pt idx="8775">
                  <c:v>-0.67807190511263771</c:v>
                </c:pt>
                <c:pt idx="8776">
                  <c:v>-0.32192809488736251</c:v>
                </c:pt>
                <c:pt idx="8777">
                  <c:v>0.38613499193203471</c:v>
                </c:pt>
                <c:pt idx="8778">
                  <c:v>0.3889671288484175</c:v>
                </c:pt>
                <c:pt idx="8779">
                  <c:v>4.4738314765284663E-2</c:v>
                </c:pt>
                <c:pt idx="8780">
                  <c:v>-0.25873426840016817</c:v>
                </c:pt>
                <c:pt idx="8781">
                  <c:v>5.4824024744521326E-2</c:v>
                </c:pt>
                <c:pt idx="8782">
                  <c:v>2.6012226479662965</c:v>
                </c:pt>
                <c:pt idx="8783">
                  <c:v>-0.1392747886021278</c:v>
                </c:pt>
                <c:pt idx="8784">
                  <c:v>-0.93456555405136721</c:v>
                </c:pt>
                <c:pt idx="8785">
                  <c:v>-1.041820175694627</c:v>
                </c:pt>
                <c:pt idx="8786">
                  <c:v>-0.14684138832927132</c:v>
                </c:pt>
                <c:pt idx="8787">
                  <c:v>0.75733339186016801</c:v>
                </c:pt>
                <c:pt idx="8788">
                  <c:v>0.56358728992181939</c:v>
                </c:pt>
                <c:pt idx="8789">
                  <c:v>-2.2768402053588241</c:v>
                </c:pt>
                <c:pt idx="8790">
                  <c:v>6.0732489820306386</c:v>
                </c:pt>
                <c:pt idx="8791">
                  <c:v>-19.333563759025843</c:v>
                </c:pt>
                <c:pt idx="8792">
                  <c:v>0.1415541442140191</c:v>
                </c:pt>
                <c:pt idx="8793">
                  <c:v>2.3945318438442023</c:v>
                </c:pt>
                <c:pt idx="8794">
                  <c:v>0.34974603902712464</c:v>
                </c:pt>
                <c:pt idx="8795">
                  <c:v>-10.307200809140809</c:v>
                </c:pt>
                <c:pt idx="8796">
                  <c:v>-0.11756959638117637</c:v>
                </c:pt>
                <c:pt idx="8797">
                  <c:v>7.1258683169821896E-2</c:v>
                </c:pt>
                <c:pt idx="8798">
                  <c:v>2.0012829658834734</c:v>
                </c:pt>
                <c:pt idx="8799">
                  <c:v>-0.14438990933517479</c:v>
                </c:pt>
                <c:pt idx="8800">
                  <c:v>10.518325307690866</c:v>
                </c:pt>
                <c:pt idx="8801">
                  <c:v>-0.2163072989139922</c:v>
                </c:pt>
                <c:pt idx="8802">
                  <c:v>-3.8073549220576046</c:v>
                </c:pt>
                <c:pt idx="8803">
                  <c:v>-0.80206062238809117</c:v>
                </c:pt>
                <c:pt idx="8804">
                  <c:v>-0.88933388063709873</c:v>
                </c:pt>
                <c:pt idx="8805">
                  <c:v>-9.0606959316875546</c:v>
                </c:pt>
                <c:pt idx="8806">
                  <c:v>-0.27871602806606327</c:v>
                </c:pt>
                <c:pt idx="8807">
                  <c:v>1.3790663992809042</c:v>
                </c:pt>
                <c:pt idx="8808">
                  <c:v>-0.99855802582609376</c:v>
                </c:pt>
                <c:pt idx="8809">
                  <c:v>-2.5805622074305785</c:v>
                </c:pt>
                <c:pt idx="8810">
                  <c:v>-0.14851827383154714</c:v>
                </c:pt>
                <c:pt idx="8811">
                  <c:v>-1.0012017452097535</c:v>
                </c:pt>
                <c:pt idx="8812">
                  <c:v>-14.702785945753481</c:v>
                </c:pt>
                <c:pt idx="8813">
                  <c:v>0.41443725169752488</c:v>
                </c:pt>
                <c:pt idx="8814">
                  <c:v>0.73576384895645308</c:v>
                </c:pt>
                <c:pt idx="8815">
                  <c:v>10.858924567949325</c:v>
                </c:pt>
                <c:pt idx="8816">
                  <c:v>0.40239012299564131</c:v>
                </c:pt>
                <c:pt idx="8817">
                  <c:v>-0.70043971814109218</c:v>
                </c:pt>
                <c:pt idx="8818">
                  <c:v>0.81842969479510264</c:v>
                </c:pt>
                <c:pt idx="8819">
                  <c:v>0.28917951254765034</c:v>
                </c:pt>
                <c:pt idx="8820">
                  <c:v>0.37205074636745716</c:v>
                </c:pt>
                <c:pt idx="8821">
                  <c:v>0.44758552361757997</c:v>
                </c:pt>
                <c:pt idx="8822">
                  <c:v>0.48874718546185314</c:v>
                </c:pt>
                <c:pt idx="8823">
                  <c:v>-3.9932552703666526</c:v>
                </c:pt>
                <c:pt idx="8824">
                  <c:v>9.6450579349844787</c:v>
                </c:pt>
                <c:pt idx="8825">
                  <c:v>1.7056260251961792</c:v>
                </c:pt>
                <c:pt idx="8826">
                  <c:v>5.44272405659759E-2</c:v>
                </c:pt>
                <c:pt idx="8827">
                  <c:v>12.468369487109527</c:v>
                </c:pt>
                <c:pt idx="8828">
                  <c:v>1.6973922574880709</c:v>
                </c:pt>
                <c:pt idx="8829">
                  <c:v>1.3649968167792481</c:v>
                </c:pt>
                <c:pt idx="8830">
                  <c:v>-0.71946782112448693</c:v>
                </c:pt>
                <c:pt idx="8831">
                  <c:v>-3.2962414512237133</c:v>
                </c:pt>
                <c:pt idx="8832">
                  <c:v>-0.32764929884601296</c:v>
                </c:pt>
                <c:pt idx="8833">
                  <c:v>1.2630344058337937</c:v>
                </c:pt>
                <c:pt idx="8834">
                  <c:v>5.7548875021634682</c:v>
                </c:pt>
                <c:pt idx="8835">
                  <c:v>-1.2223924213364483</c:v>
                </c:pt>
                <c:pt idx="8836">
                  <c:v>5.9228321394775394</c:v>
                </c:pt>
                <c:pt idx="8837">
                  <c:v>-1.7467187733778555</c:v>
                </c:pt>
                <c:pt idx="8838">
                  <c:v>-1.0347654181606765</c:v>
                </c:pt>
                <c:pt idx="8839">
                  <c:v>0.13750352374993502</c:v>
                </c:pt>
                <c:pt idx="8840">
                  <c:v>0.18379550422656205</c:v>
                </c:pt>
                <c:pt idx="8841">
                  <c:v>0.97977273261214026</c:v>
                </c:pt>
                <c:pt idx="8842">
                  <c:v>-0.76533678179865494</c:v>
                </c:pt>
                <c:pt idx="8843">
                  <c:v>9.3822637581148367</c:v>
                </c:pt>
                <c:pt idx="8844">
                  <c:v>-0.36257007938470825</c:v>
                </c:pt>
                <c:pt idx="8845">
                  <c:v>-0.41423622458960496</c:v>
                </c:pt>
                <c:pt idx="8846">
                  <c:v>11.188382790570113</c:v>
                </c:pt>
                <c:pt idx="8847">
                  <c:v>-9.8667637673533513</c:v>
                </c:pt>
                <c:pt idx="8848">
                  <c:v>-8.3837042924740537</c:v>
                </c:pt>
                <c:pt idx="8849">
                  <c:v>7.0660891904577721</c:v>
                </c:pt>
                <c:pt idx="8850">
                  <c:v>14.335064632126906</c:v>
                </c:pt>
                <c:pt idx="8851">
                  <c:v>-0.41423622458960496</c:v>
                </c:pt>
                <c:pt idx="8852">
                  <c:v>-5.2743687004393518</c:v>
                </c:pt>
                <c:pt idx="8853">
                  <c:v>-8.8662486111111729</c:v>
                </c:pt>
                <c:pt idx="8854">
                  <c:v>-9.0606959316875546</c:v>
                </c:pt>
                <c:pt idx="8855">
                  <c:v>6.1400544664142964E-2</c:v>
                </c:pt>
                <c:pt idx="8856">
                  <c:v>-0.23696115514802962</c:v>
                </c:pt>
                <c:pt idx="8857">
                  <c:v>-1.355679553741298</c:v>
                </c:pt>
                <c:pt idx="8858">
                  <c:v>-0.53650101176451126</c:v>
                </c:pt>
                <c:pt idx="8859">
                  <c:v>0.41882907844121819</c:v>
                </c:pt>
                <c:pt idx="8860">
                  <c:v>-8.8683081332894673</c:v>
                </c:pt>
                <c:pt idx="8861">
                  <c:v>-0.82937429670271867</c:v>
                </c:pt>
                <c:pt idx="8862">
                  <c:v>-7.0660891904577721</c:v>
                </c:pt>
                <c:pt idx="8863">
                  <c:v>3.2034265038149176E-16</c:v>
                </c:pt>
                <c:pt idx="8864">
                  <c:v>-5.0732489820306386</c:v>
                </c:pt>
                <c:pt idx="8865">
                  <c:v>-3.8073549220576046</c:v>
                </c:pt>
                <c:pt idx="8866">
                  <c:v>-0.1853550420119183</c:v>
                </c:pt>
                <c:pt idx="8867">
                  <c:v>-0.82808644546423382</c:v>
                </c:pt>
                <c:pt idx="8868">
                  <c:v>-0.66274362163154932</c:v>
                </c:pt>
                <c:pt idx="8869">
                  <c:v>-7.0660891904577721</c:v>
                </c:pt>
                <c:pt idx="8870">
                  <c:v>-4.1340795380899284E-2</c:v>
                </c:pt>
                <c:pt idx="8871">
                  <c:v>-0.16729474539764005</c:v>
                </c:pt>
                <c:pt idx="8872">
                  <c:v>2.3495844377902277</c:v>
                </c:pt>
                <c:pt idx="8873">
                  <c:v>-1.44126577374465E-2</c:v>
                </c:pt>
                <c:pt idx="8874">
                  <c:v>-8.8672787397096631</c:v>
                </c:pt>
                <c:pt idx="8875">
                  <c:v>11.941658995526698</c:v>
                </c:pt>
                <c:pt idx="8876">
                  <c:v>10.381182412624446</c:v>
                </c:pt>
                <c:pt idx="8877">
                  <c:v>-0.85872331314800843</c:v>
                </c:pt>
                <c:pt idx="8878">
                  <c:v>-1.1219905243786106</c:v>
                </c:pt>
                <c:pt idx="8879">
                  <c:v>-1.3436231659866815</c:v>
                </c:pt>
                <c:pt idx="8880">
                  <c:v>4.4378473821869306</c:v>
                </c:pt>
                <c:pt idx="8881">
                  <c:v>9.7604427459966399</c:v>
                </c:pt>
                <c:pt idx="8882">
                  <c:v>0.46041740278285298</c:v>
                </c:pt>
                <c:pt idx="8883">
                  <c:v>-7.6486571760385464</c:v>
                </c:pt>
                <c:pt idx="8884">
                  <c:v>0</c:v>
                </c:pt>
                <c:pt idx="8885">
                  <c:v>12.853309555403674</c:v>
                </c:pt>
                <c:pt idx="8886">
                  <c:v>-0.39775950784700809</c:v>
                </c:pt>
                <c:pt idx="8887">
                  <c:v>0.20498173778762865</c:v>
                </c:pt>
                <c:pt idx="8888">
                  <c:v>0.22230657984409002</c:v>
                </c:pt>
                <c:pt idx="8889">
                  <c:v>1.8071572922018359E-2</c:v>
                </c:pt>
                <c:pt idx="8890">
                  <c:v>-13.14635653030391</c:v>
                </c:pt>
                <c:pt idx="8891">
                  <c:v>-12.688396028545542</c:v>
                </c:pt>
                <c:pt idx="8892">
                  <c:v>8.3837042924740537</c:v>
                </c:pt>
                <c:pt idx="8893">
                  <c:v>-0.46948528330122002</c:v>
                </c:pt>
                <c:pt idx="8894">
                  <c:v>7.6486571760385464</c:v>
                </c:pt>
                <c:pt idx="8895">
                  <c:v>-7.9617168063367896E-2</c:v>
                </c:pt>
                <c:pt idx="8896">
                  <c:v>7.6486571760385464</c:v>
                </c:pt>
                <c:pt idx="8897">
                  <c:v>-2.3547151710856844</c:v>
                </c:pt>
                <c:pt idx="8898">
                  <c:v>1.4506614090095649</c:v>
                </c:pt>
                <c:pt idx="8899">
                  <c:v>6.2593109235437678</c:v>
                </c:pt>
                <c:pt idx="8900">
                  <c:v>-0.28812538679662447</c:v>
                </c:pt>
                <c:pt idx="8901">
                  <c:v>-0.12092478225960641</c:v>
                </c:pt>
                <c:pt idx="8902">
                  <c:v>0.3959286763311391</c:v>
                </c:pt>
                <c:pt idx="8903">
                  <c:v>8.3837042924740537</c:v>
                </c:pt>
                <c:pt idx="8904">
                  <c:v>-12.800360675454716</c:v>
                </c:pt>
                <c:pt idx="8905">
                  <c:v>-0.81496810616747939</c:v>
                </c:pt>
                <c:pt idx="8906">
                  <c:v>6.2217193655552228</c:v>
                </c:pt>
                <c:pt idx="8907">
                  <c:v>1.218621563671116</c:v>
                </c:pt>
                <c:pt idx="8908">
                  <c:v>8.3822637581148385</c:v>
                </c:pt>
                <c:pt idx="8909">
                  <c:v>-0.34083655743742691</c:v>
                </c:pt>
                <c:pt idx="8910">
                  <c:v>1.721024050297185</c:v>
                </c:pt>
                <c:pt idx="8911">
                  <c:v>0.42208873839195299</c:v>
                </c:pt>
                <c:pt idx="8912">
                  <c:v>14.885442176344485</c:v>
                </c:pt>
                <c:pt idx="8913">
                  <c:v>-7.6462586799900292</c:v>
                </c:pt>
                <c:pt idx="8914">
                  <c:v>0.29512803554364742</c:v>
                </c:pt>
                <c:pt idx="8915">
                  <c:v>0.28630418515664097</c:v>
                </c:pt>
                <c:pt idx="8916">
                  <c:v>-4.8163977938409195</c:v>
                </c:pt>
                <c:pt idx="8917">
                  <c:v>-1.3725541679573305</c:v>
                </c:pt>
                <c:pt idx="8918">
                  <c:v>5.1115315726854606E-2</c:v>
                </c:pt>
                <c:pt idx="8919">
                  <c:v>-0.78718494965394104</c:v>
                </c:pt>
                <c:pt idx="8920">
                  <c:v>10.518653155673389</c:v>
                </c:pt>
                <c:pt idx="8921">
                  <c:v>2.8056392659618603</c:v>
                </c:pt>
                <c:pt idx="8922">
                  <c:v>10.91687468418114</c:v>
                </c:pt>
                <c:pt idx="8923">
                  <c:v>8.6462586799900301</c:v>
                </c:pt>
                <c:pt idx="8924">
                  <c:v>-7.6486571760385464</c:v>
                </c:pt>
                <c:pt idx="8925">
                  <c:v>-10.381542951184585</c:v>
                </c:pt>
                <c:pt idx="8926">
                  <c:v>-8.8683081332894673</c:v>
                </c:pt>
                <c:pt idx="8927">
                  <c:v>11.013322673425447</c:v>
                </c:pt>
                <c:pt idx="8928">
                  <c:v>-1.1719026508827548</c:v>
                </c:pt>
                <c:pt idx="8929">
                  <c:v>10.759610821875045</c:v>
                </c:pt>
                <c:pt idx="8930">
                  <c:v>-12.26834705468252</c:v>
                </c:pt>
                <c:pt idx="8931">
                  <c:v>-1.5092982307890843</c:v>
                </c:pt>
                <c:pt idx="8932">
                  <c:v>-7.6486571760385464</c:v>
                </c:pt>
                <c:pt idx="8933">
                  <c:v>-8.3837042924740537</c:v>
                </c:pt>
                <c:pt idx="8934">
                  <c:v>-0.15556970846524232</c:v>
                </c:pt>
                <c:pt idx="8935">
                  <c:v>0.34293395300766455</c:v>
                </c:pt>
                <c:pt idx="8936">
                  <c:v>10.966024713800364</c:v>
                </c:pt>
                <c:pt idx="8937">
                  <c:v>11.703038388986416</c:v>
                </c:pt>
                <c:pt idx="8938">
                  <c:v>-0.38702312310924714</c:v>
                </c:pt>
                <c:pt idx="8939">
                  <c:v>4.6995383153995594</c:v>
                </c:pt>
                <c:pt idx="8940">
                  <c:v>-7.6486571760385464</c:v>
                </c:pt>
                <c:pt idx="8941">
                  <c:v>1.5294673881294525</c:v>
                </c:pt>
                <c:pt idx="8942">
                  <c:v>3.2817999821820529</c:v>
                </c:pt>
                <c:pt idx="8943">
                  <c:v>-13.904446464505721</c:v>
                </c:pt>
                <c:pt idx="8944">
                  <c:v>-0.28700286912980461</c:v>
                </c:pt>
                <c:pt idx="8945">
                  <c:v>-0.61585650866693986</c:v>
                </c:pt>
                <c:pt idx="8946">
                  <c:v>0.27871602806606355</c:v>
                </c:pt>
                <c:pt idx="8947">
                  <c:v>-12.800428089535748</c:v>
                </c:pt>
                <c:pt idx="8948">
                  <c:v>-2.7258310278070415</c:v>
                </c:pt>
                <c:pt idx="8949">
                  <c:v>-15.446932506999818</c:v>
                </c:pt>
                <c:pt idx="8950">
                  <c:v>-10.75933340719466</c:v>
                </c:pt>
                <c:pt idx="8951">
                  <c:v>-5.2943518505349383</c:v>
                </c:pt>
                <c:pt idx="8952">
                  <c:v>-0.26255438751597682</c:v>
                </c:pt>
                <c:pt idx="8953">
                  <c:v>2.9444466002321223</c:v>
                </c:pt>
                <c:pt idx="8954">
                  <c:v>-12.381002109550925</c:v>
                </c:pt>
                <c:pt idx="8955">
                  <c:v>-0.38060400221497015</c:v>
                </c:pt>
                <c:pt idx="8956">
                  <c:v>12.188279751964144</c:v>
                </c:pt>
                <c:pt idx="8957">
                  <c:v>-0.28720383132556426</c:v>
                </c:pt>
                <c:pt idx="8958">
                  <c:v>-0.4017581612288269</c:v>
                </c:pt>
                <c:pt idx="8959">
                  <c:v>-8.6462586799900301</c:v>
                </c:pt>
                <c:pt idx="8960">
                  <c:v>-0.20585389431900181</c:v>
                </c:pt>
                <c:pt idx="8961">
                  <c:v>-8.6462586799900301</c:v>
                </c:pt>
                <c:pt idx="8962">
                  <c:v>0.30954437043152999</c:v>
                </c:pt>
                <c:pt idx="8963">
                  <c:v>0.57915687903995039</c:v>
                </c:pt>
                <c:pt idx="8964">
                  <c:v>12.036402593593708</c:v>
                </c:pt>
                <c:pt idx="8965">
                  <c:v>-13.904415102592719</c:v>
                </c:pt>
                <c:pt idx="8966">
                  <c:v>-1.9123383025578324</c:v>
                </c:pt>
                <c:pt idx="8967">
                  <c:v>11.702749878828293</c:v>
                </c:pt>
                <c:pt idx="8968">
                  <c:v>11.813781191217037</c:v>
                </c:pt>
                <c:pt idx="8969">
                  <c:v>11.813781191217037</c:v>
                </c:pt>
                <c:pt idx="8970">
                  <c:v>11.702749878828293</c:v>
                </c:pt>
                <c:pt idx="8971">
                  <c:v>11.702749878828293</c:v>
                </c:pt>
                <c:pt idx="8972">
                  <c:v>2.1687232562325596</c:v>
                </c:pt>
                <c:pt idx="8973">
                  <c:v>11.813781191217037</c:v>
                </c:pt>
                <c:pt idx="8974">
                  <c:v>-9.8667637673533513</c:v>
                </c:pt>
                <c:pt idx="8975">
                  <c:v>5.7548875021634682</c:v>
                </c:pt>
                <c:pt idx="8976">
                  <c:v>-1.1286371376586566</c:v>
                </c:pt>
                <c:pt idx="8977">
                  <c:v>0.58256798558077338</c:v>
                </c:pt>
                <c:pt idx="8978">
                  <c:v>-8.0812045588096917E-2</c:v>
                </c:pt>
                <c:pt idx="8979">
                  <c:v>1.0001288063070262</c:v>
                </c:pt>
                <c:pt idx="8980">
                  <c:v>-6.8112141175132379</c:v>
                </c:pt>
                <c:pt idx="8981">
                  <c:v>-4.9808911770522961</c:v>
                </c:pt>
                <c:pt idx="8982">
                  <c:v>1.0041278856226765</c:v>
                </c:pt>
                <c:pt idx="8983">
                  <c:v>-0.26893500727347808</c:v>
                </c:pt>
                <c:pt idx="8984">
                  <c:v>-0.4187131574222423</c:v>
                </c:pt>
                <c:pt idx="8985">
                  <c:v>-1.1106440636839923</c:v>
                </c:pt>
                <c:pt idx="8986">
                  <c:v>-0.34933425222801423</c:v>
                </c:pt>
                <c:pt idx="8987">
                  <c:v>-9.1742568627575807E-2</c:v>
                </c:pt>
                <c:pt idx="8988">
                  <c:v>-1.1164589765873831</c:v>
                </c:pt>
                <c:pt idx="8989">
                  <c:v>1.320847019497031</c:v>
                </c:pt>
                <c:pt idx="8990">
                  <c:v>-1.0798047546352585</c:v>
                </c:pt>
                <c:pt idx="8991">
                  <c:v>14.702767912403596</c:v>
                </c:pt>
                <c:pt idx="8992">
                  <c:v>-1.6599245584023783</c:v>
                </c:pt>
                <c:pt idx="8993">
                  <c:v>-5.5647846187835261</c:v>
                </c:pt>
                <c:pt idx="8994">
                  <c:v>8.0624959257337636</c:v>
                </c:pt>
                <c:pt idx="8995">
                  <c:v>-4.7135696239826954</c:v>
                </c:pt>
                <c:pt idx="8996">
                  <c:v>0.34300781300619038</c:v>
                </c:pt>
                <c:pt idx="8997">
                  <c:v>8.8672787397096631</c:v>
                </c:pt>
                <c:pt idx="8998">
                  <c:v>1.6407136059689917</c:v>
                </c:pt>
                <c:pt idx="8999">
                  <c:v>-12.036288107616508</c:v>
                </c:pt>
                <c:pt idx="9000">
                  <c:v>0.22550234933719276</c:v>
                </c:pt>
                <c:pt idx="9001">
                  <c:v>1.4444121014123572</c:v>
                </c:pt>
                <c:pt idx="9002">
                  <c:v>-1.6621428741563318</c:v>
                </c:pt>
                <c:pt idx="9003">
                  <c:v>-4.5803689613124629E-2</c:v>
                </c:pt>
                <c:pt idx="9004">
                  <c:v>-4.1803564340153683</c:v>
                </c:pt>
                <c:pt idx="9005">
                  <c:v>0.28472947693311268</c:v>
                </c:pt>
                <c:pt idx="9006">
                  <c:v>1.2097923845568146</c:v>
                </c:pt>
                <c:pt idx="9007">
                  <c:v>-5.4447784022376468E-2</c:v>
                </c:pt>
                <c:pt idx="9008">
                  <c:v>1.2935893531480931</c:v>
                </c:pt>
                <c:pt idx="9009">
                  <c:v>-7.0660891904577721</c:v>
                </c:pt>
                <c:pt idx="9010">
                  <c:v>-0.69166638654352597</c:v>
                </c:pt>
                <c:pt idx="9011">
                  <c:v>-9.3822637581148367</c:v>
                </c:pt>
                <c:pt idx="9012">
                  <c:v>-9.3822637581148367</c:v>
                </c:pt>
                <c:pt idx="9013">
                  <c:v>9.3815429511845849</c:v>
                </c:pt>
                <c:pt idx="9014">
                  <c:v>-9.2135093003804638</c:v>
                </c:pt>
                <c:pt idx="9015">
                  <c:v>-8.0624959257337636</c:v>
                </c:pt>
                <c:pt idx="9016">
                  <c:v>-0.71476437805944393</c:v>
                </c:pt>
                <c:pt idx="9017">
                  <c:v>8.6450579349844769</c:v>
                </c:pt>
                <c:pt idx="9018">
                  <c:v>-5.9228321394775394</c:v>
                </c:pt>
                <c:pt idx="9019">
                  <c:v>-5.7548875021634682</c:v>
                </c:pt>
                <c:pt idx="9020">
                  <c:v>-2.158147833665959</c:v>
                </c:pt>
                <c:pt idx="9021">
                  <c:v>6.8503563800223974E-2</c:v>
                </c:pt>
                <c:pt idx="9022">
                  <c:v>-0.49957100949051186</c:v>
                </c:pt>
                <c:pt idx="9023">
                  <c:v>-0.74723392962003343</c:v>
                </c:pt>
                <c:pt idx="9024">
                  <c:v>5.14265321276556</c:v>
                </c:pt>
                <c:pt idx="9025">
                  <c:v>2.1362254828800955</c:v>
                </c:pt>
                <c:pt idx="9026">
                  <c:v>7.0660891904577738</c:v>
                </c:pt>
                <c:pt idx="9027">
                  <c:v>12.287808556012996</c:v>
                </c:pt>
                <c:pt idx="9028">
                  <c:v>4.5087889528537886E-2</c:v>
                </c:pt>
                <c:pt idx="9029">
                  <c:v>-0.86070148266587709</c:v>
                </c:pt>
                <c:pt idx="9030">
                  <c:v>9.2304207950923818</c:v>
                </c:pt>
                <c:pt idx="9031">
                  <c:v>-13.965814340495692</c:v>
                </c:pt>
                <c:pt idx="9032">
                  <c:v>7.0660891904577738</c:v>
                </c:pt>
                <c:pt idx="9033">
                  <c:v>2.4397322785947382</c:v>
                </c:pt>
                <c:pt idx="9034">
                  <c:v>-1.5817636190538364</c:v>
                </c:pt>
                <c:pt idx="9035">
                  <c:v>0.42935717059591066</c:v>
                </c:pt>
                <c:pt idx="9036">
                  <c:v>-8.3668088835367513E-2</c:v>
                </c:pt>
                <c:pt idx="9037">
                  <c:v>9.2304207950923818</c:v>
                </c:pt>
                <c:pt idx="9038">
                  <c:v>0.44384387274592413</c:v>
                </c:pt>
                <c:pt idx="9039">
                  <c:v>-8.6462586799900301</c:v>
                </c:pt>
                <c:pt idx="9040">
                  <c:v>3.8073549220576037</c:v>
                </c:pt>
                <c:pt idx="9041">
                  <c:v>2.2623132385901399</c:v>
                </c:pt>
                <c:pt idx="9042">
                  <c:v>-0.58256200925071366</c:v>
                </c:pt>
                <c:pt idx="9043">
                  <c:v>3.9070755446557421</c:v>
                </c:pt>
                <c:pt idx="9044">
                  <c:v>-9.3822637581148367</c:v>
                </c:pt>
                <c:pt idx="9045">
                  <c:v>-1.4120387556490082</c:v>
                </c:pt>
                <c:pt idx="9046">
                  <c:v>-3.8994131615863736E-2</c:v>
                </c:pt>
                <c:pt idx="9047">
                  <c:v>-0.22568296027601933</c:v>
                </c:pt>
                <c:pt idx="9048">
                  <c:v>-1.8915800499323683</c:v>
                </c:pt>
                <c:pt idx="9049">
                  <c:v>1.4380629403775675</c:v>
                </c:pt>
                <c:pt idx="9050">
                  <c:v>-0.51457317282975812</c:v>
                </c:pt>
                <c:pt idx="9051">
                  <c:v>-13.11423036019097</c:v>
                </c:pt>
                <c:pt idx="9052">
                  <c:v>0.7769207445439914</c:v>
                </c:pt>
                <c:pt idx="9053">
                  <c:v>-2.9385994553358565</c:v>
                </c:pt>
                <c:pt idx="9054">
                  <c:v>13.550826932881439</c:v>
                </c:pt>
                <c:pt idx="9055">
                  <c:v>-2.9673773307738607</c:v>
                </c:pt>
                <c:pt idx="9056">
                  <c:v>-8.0489917860367827E-2</c:v>
                </c:pt>
                <c:pt idx="9057">
                  <c:v>0.1462207408510442</c:v>
                </c:pt>
                <c:pt idx="9058">
                  <c:v>0.85635432335653661</c:v>
                </c:pt>
                <c:pt idx="9059">
                  <c:v>-0.36773178450048727</c:v>
                </c:pt>
                <c:pt idx="9060">
                  <c:v>0.78910098184978172</c:v>
                </c:pt>
                <c:pt idx="9061">
                  <c:v>-0.24511249783653147</c:v>
                </c:pt>
                <c:pt idx="9062">
                  <c:v>-0.95109039951905383</c:v>
                </c:pt>
                <c:pt idx="9063">
                  <c:v>-5.9281899974089756</c:v>
                </c:pt>
                <c:pt idx="9064">
                  <c:v>-11.146568675740786</c:v>
                </c:pt>
                <c:pt idx="9065">
                  <c:v>-2.6698513983076695</c:v>
                </c:pt>
                <c:pt idx="9066">
                  <c:v>-7.1553261025034065E-2</c:v>
                </c:pt>
                <c:pt idx="9067">
                  <c:v>-0.36564947231668027</c:v>
                </c:pt>
                <c:pt idx="9068">
                  <c:v>-0.78817872345849915</c:v>
                </c:pt>
                <c:pt idx="9069">
                  <c:v>7.6486571760385464</c:v>
                </c:pt>
                <c:pt idx="9070">
                  <c:v>-11.840515686924171</c:v>
                </c:pt>
                <c:pt idx="9071">
                  <c:v>6.0660891904577721</c:v>
                </c:pt>
                <c:pt idx="9072">
                  <c:v>0.22222080472518391</c:v>
                </c:pt>
                <c:pt idx="9073">
                  <c:v>-0.84637681088678784</c:v>
                </c:pt>
                <c:pt idx="9074">
                  <c:v>1.5443205162238096</c:v>
                </c:pt>
                <c:pt idx="9075">
                  <c:v>-8.6462586799900301</c:v>
                </c:pt>
                <c:pt idx="9076">
                  <c:v>-2.2679693113325472</c:v>
                </c:pt>
                <c:pt idx="9077">
                  <c:v>2.1375035237499351</c:v>
                </c:pt>
                <c:pt idx="9078">
                  <c:v>0.93643487122253355</c:v>
                </c:pt>
                <c:pt idx="9079">
                  <c:v>-1.9286612182797371</c:v>
                </c:pt>
                <c:pt idx="9080">
                  <c:v>-0.99460674122978154</c:v>
                </c:pt>
                <c:pt idx="9081">
                  <c:v>-0.53533173299655556</c:v>
                </c:pt>
                <c:pt idx="9082">
                  <c:v>-5.7548875021634682</c:v>
                </c:pt>
                <c:pt idx="9083">
                  <c:v>-0.55836829070944316</c:v>
                </c:pt>
                <c:pt idx="9084">
                  <c:v>-14.55076682267522</c:v>
                </c:pt>
                <c:pt idx="9085">
                  <c:v>15.936952267516473</c:v>
                </c:pt>
                <c:pt idx="9086">
                  <c:v>0.30023302378804323</c:v>
                </c:pt>
                <c:pt idx="9087">
                  <c:v>0.19394188256084791</c:v>
                </c:pt>
                <c:pt idx="9088">
                  <c:v>-1.7193642478312776</c:v>
                </c:pt>
                <c:pt idx="9089">
                  <c:v>-0.20013961448931997</c:v>
                </c:pt>
                <c:pt idx="9090">
                  <c:v>-3.4454056329126029E-2</c:v>
                </c:pt>
                <c:pt idx="9091">
                  <c:v>-3.1233585454916064E-2</c:v>
                </c:pt>
                <c:pt idx="9092">
                  <c:v>-2.3145336647861253E-2</c:v>
                </c:pt>
                <c:pt idx="9093">
                  <c:v>0.43063435432986208</c:v>
                </c:pt>
                <c:pt idx="9094">
                  <c:v>-0.14684138832927149</c:v>
                </c:pt>
                <c:pt idx="9095">
                  <c:v>0.11613373394589045</c:v>
                </c:pt>
                <c:pt idx="9096">
                  <c:v>0.17916884568593222</c:v>
                </c:pt>
                <c:pt idx="9097">
                  <c:v>0.36441142620887579</c:v>
                </c:pt>
                <c:pt idx="9098">
                  <c:v>-0.32192809488736207</c:v>
                </c:pt>
                <c:pt idx="9099">
                  <c:v>0.14928870874801434</c:v>
                </c:pt>
                <c:pt idx="9100">
                  <c:v>-4.5100340132145904</c:v>
                </c:pt>
                <c:pt idx="9101">
                  <c:v>0.11395618929708554</c:v>
                </c:pt>
                <c:pt idx="9102">
                  <c:v>0.3185295184254972</c:v>
                </c:pt>
                <c:pt idx="9103">
                  <c:v>-0.60215292644250462</c:v>
                </c:pt>
                <c:pt idx="9104">
                  <c:v>-6.2622273475734638E-2</c:v>
                </c:pt>
                <c:pt idx="9105">
                  <c:v>0.13665712006423864</c:v>
                </c:pt>
                <c:pt idx="9106">
                  <c:v>-0.29218075149331013</c:v>
                </c:pt>
                <c:pt idx="9107">
                  <c:v>-0.12248820039983244</c:v>
                </c:pt>
                <c:pt idx="9108">
                  <c:v>0.45747276559924044</c:v>
                </c:pt>
                <c:pt idx="9109">
                  <c:v>-6.7563283812634642E-2</c:v>
                </c:pt>
                <c:pt idx="9110">
                  <c:v>0.7325196891350142</c:v>
                </c:pt>
                <c:pt idx="9111">
                  <c:v>-0.13233976585382828</c:v>
                </c:pt>
                <c:pt idx="9112">
                  <c:v>0.25218702359680145</c:v>
                </c:pt>
                <c:pt idx="9113">
                  <c:v>4.0930264054881739E-2</c:v>
                </c:pt>
                <c:pt idx="9114">
                  <c:v>4.0930264054881739E-2</c:v>
                </c:pt>
                <c:pt idx="9115">
                  <c:v>0.54340422845665559</c:v>
                </c:pt>
                <c:pt idx="9116">
                  <c:v>0.27633122844725155</c:v>
                </c:pt>
                <c:pt idx="9117">
                  <c:v>-0.21909105824619654</c:v>
                </c:pt>
                <c:pt idx="9118">
                  <c:v>-1.4980268639498753</c:v>
                </c:pt>
                <c:pt idx="9119">
                  <c:v>-1.4980268639498753</c:v>
                </c:pt>
                <c:pt idx="9120">
                  <c:v>-0.10092890885078035</c:v>
                </c:pt>
                <c:pt idx="9121">
                  <c:v>-0.18821962956160082</c:v>
                </c:pt>
                <c:pt idx="9122">
                  <c:v>-1.820133878899586</c:v>
                </c:pt>
                <c:pt idx="9123">
                  <c:v>-6.0732489820306386</c:v>
                </c:pt>
                <c:pt idx="9124">
                  <c:v>0</c:v>
                </c:pt>
                <c:pt idx="9125">
                  <c:v>0.92911651384348992</c:v>
                </c:pt>
                <c:pt idx="9126">
                  <c:v>0.14657235428823243</c:v>
                </c:pt>
                <c:pt idx="9127">
                  <c:v>-8.3523355562283477E-2</c:v>
                </c:pt>
                <c:pt idx="9128">
                  <c:v>0.11123524129443187</c:v>
                </c:pt>
                <c:pt idx="9129">
                  <c:v>-7.4152756439001849E-2</c:v>
                </c:pt>
                <c:pt idx="9130">
                  <c:v>2.8854862672185302E-2</c:v>
                </c:pt>
                <c:pt idx="9131">
                  <c:v>-0.27446930089607724</c:v>
                </c:pt>
                <c:pt idx="9132">
                  <c:v>-8.3499995673668545E-2</c:v>
                </c:pt>
                <c:pt idx="9133">
                  <c:v>0.31993679706827122</c:v>
                </c:pt>
                <c:pt idx="9134">
                  <c:v>0.27606108613003338</c:v>
                </c:pt>
                <c:pt idx="9135">
                  <c:v>-8.353146825498083</c:v>
                </c:pt>
                <c:pt idx="9136">
                  <c:v>0.32012585225337686</c:v>
                </c:pt>
                <c:pt idx="9137">
                  <c:v>14.702767912403596</c:v>
                </c:pt>
                <c:pt idx="9138">
                  <c:v>1.664034071712355</c:v>
                </c:pt>
                <c:pt idx="9139">
                  <c:v>-1.2223924213364481</c:v>
                </c:pt>
                <c:pt idx="9140">
                  <c:v>-8.0606959316875546</c:v>
                </c:pt>
                <c:pt idx="9141">
                  <c:v>-9.2304207950923818</c:v>
                </c:pt>
                <c:pt idx="9142">
                  <c:v>0.2535273200894187</c:v>
                </c:pt>
                <c:pt idx="9143">
                  <c:v>0.4636772437797867</c:v>
                </c:pt>
                <c:pt idx="9144">
                  <c:v>0.19930880822340669</c:v>
                </c:pt>
                <c:pt idx="9145">
                  <c:v>0.19930880822340669</c:v>
                </c:pt>
                <c:pt idx="9146">
                  <c:v>0.19930880822340669</c:v>
                </c:pt>
                <c:pt idx="9147">
                  <c:v>0.27341015859801338</c:v>
                </c:pt>
                <c:pt idx="9148">
                  <c:v>0.27341015859801338</c:v>
                </c:pt>
                <c:pt idx="9149">
                  <c:v>0.12194753392787515</c:v>
                </c:pt>
                <c:pt idx="9150">
                  <c:v>-0.81628804682761202</c:v>
                </c:pt>
                <c:pt idx="9151">
                  <c:v>0.58909038634383282</c:v>
                </c:pt>
                <c:pt idx="9152">
                  <c:v>-0.81177671864219669</c:v>
                </c:pt>
                <c:pt idx="9153">
                  <c:v>0.77123549625095211</c:v>
                </c:pt>
                <c:pt idx="9154">
                  <c:v>-7.6246247146256635E-2</c:v>
                </c:pt>
                <c:pt idx="9155">
                  <c:v>-0.22826898767311729</c:v>
                </c:pt>
                <c:pt idx="9156">
                  <c:v>6.5376008852023729E-2</c:v>
                </c:pt>
                <c:pt idx="9157">
                  <c:v>2.3052874636207629E-2</c:v>
                </c:pt>
                <c:pt idx="9158">
                  <c:v>0.14155414421401938</c:v>
                </c:pt>
                <c:pt idx="9159">
                  <c:v>0.44788075596586058</c:v>
                </c:pt>
                <c:pt idx="9160">
                  <c:v>0.60726116782993067</c:v>
                </c:pt>
                <c:pt idx="9161">
                  <c:v>0.14847101531957063</c:v>
                </c:pt>
                <c:pt idx="9162">
                  <c:v>0.41602530831496282</c:v>
                </c:pt>
                <c:pt idx="9163">
                  <c:v>0.48278210591467796</c:v>
                </c:pt>
                <c:pt idx="9164">
                  <c:v>20</c:v>
                </c:pt>
                <c:pt idx="9165">
                  <c:v>0.13750352374993532</c:v>
                </c:pt>
                <c:pt idx="9166">
                  <c:v>-2.6321278155959461E-2</c:v>
                </c:pt>
                <c:pt idx="9167">
                  <c:v>-0.47999294111961383</c:v>
                </c:pt>
                <c:pt idx="9168">
                  <c:v>8.4662397069384165E-2</c:v>
                </c:pt>
                <c:pt idx="9169">
                  <c:v>-0.10108612511431429</c:v>
                </c:pt>
                <c:pt idx="9170">
                  <c:v>6.2931255726456373E-2</c:v>
                </c:pt>
                <c:pt idx="9171">
                  <c:v>4.3784405105744264E-3</c:v>
                </c:pt>
                <c:pt idx="9172">
                  <c:v>9.3077422262275496E-3</c:v>
                </c:pt>
                <c:pt idx="9173">
                  <c:v>5.8416686225322083E-2</c:v>
                </c:pt>
                <c:pt idx="9174">
                  <c:v>8.4064264788474258E-2</c:v>
                </c:pt>
                <c:pt idx="9175">
                  <c:v>-0.33312630149222638</c:v>
                </c:pt>
                <c:pt idx="9176">
                  <c:v>-11.380821783940931</c:v>
                </c:pt>
                <c:pt idx="9177">
                  <c:v>-0.79354912253257348</c:v>
                </c:pt>
                <c:pt idx="9178">
                  <c:v>-16.40207940450145</c:v>
                </c:pt>
                <c:pt idx="9179">
                  <c:v>-9.0597950917951025</c:v>
                </c:pt>
                <c:pt idx="9180">
                  <c:v>0.76779602431948069</c:v>
                </c:pt>
                <c:pt idx="9181">
                  <c:v>9.3077422262275496E-3</c:v>
                </c:pt>
                <c:pt idx="9182">
                  <c:v>0.14274017211608184</c:v>
                </c:pt>
                <c:pt idx="9183">
                  <c:v>0.1276685251492532</c:v>
                </c:pt>
                <c:pt idx="9184">
                  <c:v>0.10509374679471303</c:v>
                </c:pt>
                <c:pt idx="9185">
                  <c:v>-8.3141235300245864E-2</c:v>
                </c:pt>
                <c:pt idx="9186">
                  <c:v>6.0732489820306386</c:v>
                </c:pt>
                <c:pt idx="9187">
                  <c:v>-1.2453068132844498</c:v>
                </c:pt>
                <c:pt idx="9188">
                  <c:v>-4.3692338096657197</c:v>
                </c:pt>
                <c:pt idx="9189">
                  <c:v>0.43788843840688152</c:v>
                </c:pt>
                <c:pt idx="9190">
                  <c:v>-10.45189794595189</c:v>
                </c:pt>
                <c:pt idx="9191">
                  <c:v>0.76538927795665068</c:v>
                </c:pt>
                <c:pt idx="9192">
                  <c:v>0.50404250533758854</c:v>
                </c:pt>
                <c:pt idx="9193">
                  <c:v>-1.9633483576554958</c:v>
                </c:pt>
                <c:pt idx="9194">
                  <c:v>-0.50564004805975027</c:v>
                </c:pt>
                <c:pt idx="9195">
                  <c:v>-9.7098688105081238E-2</c:v>
                </c:pt>
                <c:pt idx="9196">
                  <c:v>-2.1844245711374275</c:v>
                </c:pt>
                <c:pt idx="9197">
                  <c:v>-1.4030714778942051</c:v>
                </c:pt>
                <c:pt idx="9198">
                  <c:v>-12.879136486120251</c:v>
                </c:pt>
                <c:pt idx="9199">
                  <c:v>-7.4331111980112556</c:v>
                </c:pt>
                <c:pt idx="9200">
                  <c:v>-1.5820799921880349</c:v>
                </c:pt>
                <c:pt idx="9201">
                  <c:v>6.7277574473836701</c:v>
                </c:pt>
                <c:pt idx="9202">
                  <c:v>1.2223924213364481</c:v>
                </c:pt>
                <c:pt idx="9203">
                  <c:v>9.0606959316875546</c:v>
                </c:pt>
                <c:pt idx="9204">
                  <c:v>1.4205516187184883</c:v>
                </c:pt>
                <c:pt idx="9205">
                  <c:v>0.73360658207629159</c:v>
                </c:pt>
                <c:pt idx="9206">
                  <c:v>2.1363893975585531</c:v>
                </c:pt>
                <c:pt idx="9207">
                  <c:v>-9.0606959316875546</c:v>
                </c:pt>
                <c:pt idx="9208">
                  <c:v>10.917372079476841</c:v>
                </c:pt>
                <c:pt idx="9209">
                  <c:v>-4.1738614160014826</c:v>
                </c:pt>
                <c:pt idx="9210">
                  <c:v>-4.0055552438331707</c:v>
                </c:pt>
                <c:pt idx="9211">
                  <c:v>-11.916999049082808</c:v>
                </c:pt>
                <c:pt idx="9212">
                  <c:v>-0.6231456946090439</c:v>
                </c:pt>
                <c:pt idx="9213">
                  <c:v>-8.2788598713761485E-2</c:v>
                </c:pt>
                <c:pt idx="9214">
                  <c:v>10.759888183221834</c:v>
                </c:pt>
                <c:pt idx="9215">
                  <c:v>-0.68805599368525949</c:v>
                </c:pt>
                <c:pt idx="9216">
                  <c:v>-8.8683081332894673</c:v>
                </c:pt>
                <c:pt idx="9217">
                  <c:v>0.4334747475355199</c:v>
                </c:pt>
                <c:pt idx="9218">
                  <c:v>0.4705326118705474</c:v>
                </c:pt>
                <c:pt idx="9219">
                  <c:v>-0.21150410519371157</c:v>
                </c:pt>
                <c:pt idx="9220">
                  <c:v>2.5222583703253806E-2</c:v>
                </c:pt>
                <c:pt idx="9221">
                  <c:v>0.94911883099781624</c:v>
                </c:pt>
                <c:pt idx="9222">
                  <c:v>-0.70525673443886816</c:v>
                </c:pt>
                <c:pt idx="9223">
                  <c:v>-2.8744691179161412</c:v>
                </c:pt>
                <c:pt idx="9224">
                  <c:v>4.5256072231047346</c:v>
                </c:pt>
                <c:pt idx="9225">
                  <c:v>-9.3822637581148367</c:v>
                </c:pt>
                <c:pt idx="9226">
                  <c:v>0.26076423220896677</c:v>
                </c:pt>
                <c:pt idx="9227">
                  <c:v>-0.52397187083200791</c:v>
                </c:pt>
                <c:pt idx="9228">
                  <c:v>-0.67807190511263771</c:v>
                </c:pt>
                <c:pt idx="9229">
                  <c:v>0.34237660285131055</c:v>
                </c:pt>
                <c:pt idx="9230">
                  <c:v>11.965904504239749</c:v>
                </c:pt>
                <c:pt idx="9231">
                  <c:v>-0.54701462539307333</c:v>
                </c:pt>
                <c:pt idx="9232">
                  <c:v>1.3598959450863826</c:v>
                </c:pt>
                <c:pt idx="9233">
                  <c:v>6.0732489820306386</c:v>
                </c:pt>
                <c:pt idx="9234">
                  <c:v>-0.5419496117610636</c:v>
                </c:pt>
                <c:pt idx="9235">
                  <c:v>-6.7114195858537076E-2</c:v>
                </c:pt>
                <c:pt idx="9236">
                  <c:v>0.13124453327825272</c:v>
                </c:pt>
                <c:pt idx="9237">
                  <c:v>0.56559717585422531</c:v>
                </c:pt>
                <c:pt idx="9238">
                  <c:v>1.4595955519413639</c:v>
                </c:pt>
                <c:pt idx="9239">
                  <c:v>0.24935946893671751</c:v>
                </c:pt>
                <c:pt idx="9240">
                  <c:v>9.6444571875092606</c:v>
                </c:pt>
                <c:pt idx="9241">
                  <c:v>-10.147204924942228</c:v>
                </c:pt>
                <c:pt idx="9242">
                  <c:v>4.3692338096657197</c:v>
                </c:pt>
                <c:pt idx="9243">
                  <c:v>-8.4711507410459479</c:v>
                </c:pt>
                <c:pt idx="9244">
                  <c:v>4.3692338096657197</c:v>
                </c:pt>
                <c:pt idx="9245">
                  <c:v>-1.0552824355011896</c:v>
                </c:pt>
                <c:pt idx="9246">
                  <c:v>0.32141293864518466</c:v>
                </c:pt>
                <c:pt idx="9247">
                  <c:v>2.1121750299842761</c:v>
                </c:pt>
                <c:pt idx="9248">
                  <c:v>0.12256664220625549</c:v>
                </c:pt>
                <c:pt idx="9249">
                  <c:v>-0.15362318911321182</c:v>
                </c:pt>
                <c:pt idx="9250">
                  <c:v>-0.58495157125467034</c:v>
                </c:pt>
                <c:pt idx="9251">
                  <c:v>-8.6450579349844769</c:v>
                </c:pt>
                <c:pt idx="9252">
                  <c:v>-0.23170807163988841</c:v>
                </c:pt>
                <c:pt idx="9253">
                  <c:v>-0.25375659224578323</c:v>
                </c:pt>
                <c:pt idx="9254">
                  <c:v>-11.673897930688602</c:v>
                </c:pt>
                <c:pt idx="9255">
                  <c:v>-0.2985234905524185</c:v>
                </c:pt>
                <c:pt idx="9256">
                  <c:v>13.156978424156978</c:v>
                </c:pt>
                <c:pt idx="9257">
                  <c:v>8.3822637581148367</c:v>
                </c:pt>
                <c:pt idx="9258">
                  <c:v>-0.14336417517117722</c:v>
                </c:pt>
                <c:pt idx="9259">
                  <c:v>-0.15579467260742391</c:v>
                </c:pt>
                <c:pt idx="9260">
                  <c:v>0.33278908751912939</c:v>
                </c:pt>
                <c:pt idx="9261">
                  <c:v>-9.9800606990441243E-2</c:v>
                </c:pt>
                <c:pt idx="9262">
                  <c:v>-7.5446628332359484</c:v>
                </c:pt>
                <c:pt idx="9263">
                  <c:v>10.146780789986687</c:v>
                </c:pt>
                <c:pt idx="9264">
                  <c:v>-4.7725895038969268</c:v>
                </c:pt>
                <c:pt idx="9265">
                  <c:v>7.6486571760385464</c:v>
                </c:pt>
                <c:pt idx="9266">
                  <c:v>-7.0660891904577721</c:v>
                </c:pt>
                <c:pt idx="9267">
                  <c:v>-9.9667457608995313</c:v>
                </c:pt>
                <c:pt idx="9268">
                  <c:v>0.19854567938208012</c:v>
                </c:pt>
                <c:pt idx="9269">
                  <c:v>6.0732489820306386</c:v>
                </c:pt>
                <c:pt idx="9270">
                  <c:v>-0.66834820941933282</c:v>
                </c:pt>
                <c:pt idx="9271">
                  <c:v>8.3837042924740537</c:v>
                </c:pt>
                <c:pt idx="9272">
                  <c:v>-1.1671240394513556</c:v>
                </c:pt>
                <c:pt idx="9273">
                  <c:v>8.6438561897747253</c:v>
                </c:pt>
                <c:pt idx="9274">
                  <c:v>-1.4151376829559013</c:v>
                </c:pt>
                <c:pt idx="9275">
                  <c:v>0</c:v>
                </c:pt>
                <c:pt idx="9276">
                  <c:v>13.526539992658154</c:v>
                </c:pt>
                <c:pt idx="9277">
                  <c:v>-0.68225970207607112</c:v>
                </c:pt>
                <c:pt idx="9278">
                  <c:v>-4.3692338096657197</c:v>
                </c:pt>
                <c:pt idx="9279">
                  <c:v>-10.814315423787811</c:v>
                </c:pt>
                <c:pt idx="9280">
                  <c:v>-8.6462586799900301</c:v>
                </c:pt>
                <c:pt idx="9281">
                  <c:v>1.838774790524023</c:v>
                </c:pt>
                <c:pt idx="9282">
                  <c:v>-0.26756406431430768</c:v>
                </c:pt>
                <c:pt idx="9283">
                  <c:v>-6.8712750084014035E-2</c:v>
                </c:pt>
                <c:pt idx="9284">
                  <c:v>-0.17870588698452203</c:v>
                </c:pt>
                <c:pt idx="9285">
                  <c:v>0.11929892837234414</c:v>
                </c:pt>
                <c:pt idx="9286">
                  <c:v>-0.85951877645016983</c:v>
                </c:pt>
                <c:pt idx="9287">
                  <c:v>1.4498029174395204</c:v>
                </c:pt>
                <c:pt idx="9288">
                  <c:v>-1.147753620443692</c:v>
                </c:pt>
                <c:pt idx="9289">
                  <c:v>0.34513548604868749</c:v>
                </c:pt>
                <c:pt idx="9290">
                  <c:v>1.4511067539863656</c:v>
                </c:pt>
                <c:pt idx="9291">
                  <c:v>4.3019785055431177</c:v>
                </c:pt>
                <c:pt idx="9292">
                  <c:v>-0.2526070343834555</c:v>
                </c:pt>
                <c:pt idx="9293">
                  <c:v>1.7649411668273915</c:v>
                </c:pt>
                <c:pt idx="9294">
                  <c:v>-11.866506212226202</c:v>
                </c:pt>
                <c:pt idx="9295">
                  <c:v>-0.22948184612276754</c:v>
                </c:pt>
                <c:pt idx="9296">
                  <c:v>-8.8672787397096631</c:v>
                </c:pt>
                <c:pt idx="9297">
                  <c:v>-0.42681466705519722</c:v>
                </c:pt>
                <c:pt idx="9298">
                  <c:v>-0.7529071380352278</c:v>
                </c:pt>
                <c:pt idx="9299">
                  <c:v>0.99723356570862409</c:v>
                </c:pt>
                <c:pt idx="9300">
                  <c:v>-10.381542951184585</c:v>
                </c:pt>
                <c:pt idx="9301">
                  <c:v>-0.12858420606141294</c:v>
                </c:pt>
                <c:pt idx="9302">
                  <c:v>-0.16982487339001892</c:v>
                </c:pt>
                <c:pt idx="9303">
                  <c:v>-1.2950674030604334</c:v>
                </c:pt>
                <c:pt idx="9304">
                  <c:v>-1.0776819487201215</c:v>
                </c:pt>
                <c:pt idx="9305">
                  <c:v>-1.0700116185807762</c:v>
                </c:pt>
                <c:pt idx="9306">
                  <c:v>-0.73504711643550669</c:v>
                </c:pt>
                <c:pt idx="9307">
                  <c:v>0.38904229074589908</c:v>
                </c:pt>
                <c:pt idx="9308">
                  <c:v>0.17932369944456192</c:v>
                </c:pt>
                <c:pt idx="9309">
                  <c:v>0.41037346256573431</c:v>
                </c:pt>
                <c:pt idx="9310">
                  <c:v>9.1792475919490565E-2</c:v>
                </c:pt>
                <c:pt idx="9311">
                  <c:v>7.5948853233298419E-2</c:v>
                </c:pt>
                <c:pt idx="9312">
                  <c:v>6.0242484251497155E-2</c:v>
                </c:pt>
                <c:pt idx="9313">
                  <c:v>0.34948385699245915</c:v>
                </c:pt>
                <c:pt idx="9314">
                  <c:v>-3.3607473437778901</c:v>
                </c:pt>
                <c:pt idx="9315">
                  <c:v>-1.9398052180812533</c:v>
                </c:pt>
                <c:pt idx="9316">
                  <c:v>-0.5205306281261578</c:v>
                </c:pt>
                <c:pt idx="9317">
                  <c:v>-4.3692338096657197</c:v>
                </c:pt>
                <c:pt idx="9318">
                  <c:v>-0.4187131574222418</c:v>
                </c:pt>
                <c:pt idx="9319">
                  <c:v>17.363821060975912</c:v>
                </c:pt>
                <c:pt idx="9320">
                  <c:v>0.13870627083159198</c:v>
                </c:pt>
                <c:pt idx="9321">
                  <c:v>3.4457319471397629</c:v>
                </c:pt>
                <c:pt idx="9322">
                  <c:v>-0.34792330342030708</c:v>
                </c:pt>
                <c:pt idx="9323">
                  <c:v>0.40136256238176748</c:v>
                </c:pt>
                <c:pt idx="9324">
                  <c:v>0.33616533254413511</c:v>
                </c:pt>
                <c:pt idx="9325">
                  <c:v>-0.1208543948743858</c:v>
                </c:pt>
                <c:pt idx="9326">
                  <c:v>-13.380911949563341</c:v>
                </c:pt>
                <c:pt idx="9327">
                  <c:v>10.518980929170402</c:v>
                </c:pt>
                <c:pt idx="9328">
                  <c:v>0.53465741887309071</c:v>
                </c:pt>
                <c:pt idx="9329">
                  <c:v>-0.40780593004776788</c:v>
                </c:pt>
                <c:pt idx="9330">
                  <c:v>9.7598881832218343</c:v>
                </c:pt>
                <c:pt idx="9331">
                  <c:v>-7.0660891904577721</c:v>
                </c:pt>
                <c:pt idx="9332">
                  <c:v>7.0660891904577721</c:v>
                </c:pt>
                <c:pt idx="9333">
                  <c:v>-0.42468766931256319</c:v>
                </c:pt>
                <c:pt idx="9334">
                  <c:v>-0.42413970638609616</c:v>
                </c:pt>
                <c:pt idx="9335">
                  <c:v>0.17364808748502947</c:v>
                </c:pt>
                <c:pt idx="9336">
                  <c:v>-0.8416344043314109</c:v>
                </c:pt>
                <c:pt idx="9337">
                  <c:v>-0.63321766932837753</c:v>
                </c:pt>
                <c:pt idx="9338">
                  <c:v>-0.28472947693311279</c:v>
                </c:pt>
                <c:pt idx="9339">
                  <c:v>-6.9886846867721664</c:v>
                </c:pt>
                <c:pt idx="9340">
                  <c:v>1.0578206543883419</c:v>
                </c:pt>
                <c:pt idx="9341">
                  <c:v>0.1699250014423121</c:v>
                </c:pt>
                <c:pt idx="9342">
                  <c:v>-6.5627360362465632</c:v>
                </c:pt>
                <c:pt idx="9343">
                  <c:v>-0.30910405452977852</c:v>
                </c:pt>
                <c:pt idx="9344">
                  <c:v>8.0624959257337636</c:v>
                </c:pt>
                <c:pt idx="9345">
                  <c:v>-8.3837042924740537</c:v>
                </c:pt>
                <c:pt idx="9346">
                  <c:v>-0.24340559908486128</c:v>
                </c:pt>
                <c:pt idx="9347">
                  <c:v>1.0489096004809462</c:v>
                </c:pt>
                <c:pt idx="9348">
                  <c:v>-1.9496175625797311E-2</c:v>
                </c:pt>
                <c:pt idx="9349">
                  <c:v>-6.3565128777466381E-2</c:v>
                </c:pt>
                <c:pt idx="9350">
                  <c:v>12.036288107616512</c:v>
                </c:pt>
                <c:pt idx="9351">
                  <c:v>-10.965784284662087</c:v>
                </c:pt>
                <c:pt idx="9352">
                  <c:v>-0.84359844265743333</c:v>
                </c:pt>
                <c:pt idx="9353">
                  <c:v>-0.14866203280307566</c:v>
                </c:pt>
                <c:pt idx="9354">
                  <c:v>-0.72054004625309531</c:v>
                </c:pt>
                <c:pt idx="9355">
                  <c:v>-0.23967041276828338</c:v>
                </c:pt>
                <c:pt idx="9356">
                  <c:v>-0.13650199990486192</c:v>
                </c:pt>
                <c:pt idx="9357">
                  <c:v>-0.71897984869284359</c:v>
                </c:pt>
                <c:pt idx="9358">
                  <c:v>2.583761255821706</c:v>
                </c:pt>
                <c:pt idx="9359">
                  <c:v>3.2417834932432783E-2</c:v>
                </c:pt>
                <c:pt idx="9360">
                  <c:v>-0.99460674122978154</c:v>
                </c:pt>
                <c:pt idx="9361">
                  <c:v>9.8662486111111729</c:v>
                </c:pt>
                <c:pt idx="9362">
                  <c:v>-0.5959336185421592</c:v>
                </c:pt>
                <c:pt idx="9363">
                  <c:v>-0.13750352374993513</c:v>
                </c:pt>
                <c:pt idx="9364">
                  <c:v>2.5260688116675878</c:v>
                </c:pt>
                <c:pt idx="9365">
                  <c:v>-13.590314140800839</c:v>
                </c:pt>
                <c:pt idx="9366">
                  <c:v>-1.1979393776119092</c:v>
                </c:pt>
                <c:pt idx="9367">
                  <c:v>-3.7858751946471529</c:v>
                </c:pt>
                <c:pt idx="9368">
                  <c:v>-1.4947646917495778</c:v>
                </c:pt>
                <c:pt idx="9369">
                  <c:v>-2.24423754072995E-2</c:v>
                </c:pt>
                <c:pt idx="9370">
                  <c:v>-1.4588306209027619</c:v>
                </c:pt>
                <c:pt idx="9371">
                  <c:v>-0.23061292814141637</c:v>
                </c:pt>
                <c:pt idx="9372">
                  <c:v>0.12405799268498333</c:v>
                </c:pt>
                <c:pt idx="9373">
                  <c:v>0.76081233612057386</c:v>
                </c:pt>
                <c:pt idx="9374">
                  <c:v>-0.20909559872299024</c:v>
                </c:pt>
                <c:pt idx="9375">
                  <c:v>-9.7481928495894596</c:v>
                </c:pt>
                <c:pt idx="9376">
                  <c:v>3.9425145053392399</c:v>
                </c:pt>
                <c:pt idx="9377">
                  <c:v>-0.46566357234881184</c:v>
                </c:pt>
                <c:pt idx="9378">
                  <c:v>-11.731601884675786</c:v>
                </c:pt>
                <c:pt idx="9379">
                  <c:v>0.91036278751532351</c:v>
                </c:pt>
                <c:pt idx="9380">
                  <c:v>8.6462586799900301</c:v>
                </c:pt>
                <c:pt idx="9381">
                  <c:v>-1.6520766965796934</c:v>
                </c:pt>
                <c:pt idx="9382">
                  <c:v>-1.6107645855265462</c:v>
                </c:pt>
                <c:pt idx="9383">
                  <c:v>-0.553598329811821</c:v>
                </c:pt>
                <c:pt idx="9384">
                  <c:v>0.61667136044849391</c:v>
                </c:pt>
                <c:pt idx="9385">
                  <c:v>-1.3830150442799982</c:v>
                </c:pt>
                <c:pt idx="9386">
                  <c:v>0.16992500144231237</c:v>
                </c:pt>
                <c:pt idx="9387">
                  <c:v>12.16752268516303</c:v>
                </c:pt>
                <c:pt idx="9388">
                  <c:v>-1.5849625007211563</c:v>
                </c:pt>
                <c:pt idx="9389">
                  <c:v>4.1820175694626899E-2</c:v>
                </c:pt>
                <c:pt idx="9390">
                  <c:v>8.5729874025883737E-2</c:v>
                </c:pt>
                <c:pt idx="9391">
                  <c:v>-0.72582503656100594</c:v>
                </c:pt>
                <c:pt idx="9392">
                  <c:v>-1.5618788876081151</c:v>
                </c:pt>
                <c:pt idx="9393">
                  <c:v>-1.4576293760033119</c:v>
                </c:pt>
                <c:pt idx="9394">
                  <c:v>-0.53992874710665217</c:v>
                </c:pt>
                <c:pt idx="9395">
                  <c:v>0.35013297614648559</c:v>
                </c:pt>
                <c:pt idx="9396">
                  <c:v>-7.1292830169449672</c:v>
                </c:pt>
                <c:pt idx="9397">
                  <c:v>1.6678741146630392E-2</c:v>
                </c:pt>
                <c:pt idx="9398">
                  <c:v>-0.75724986562056129</c:v>
                </c:pt>
                <c:pt idx="9399">
                  <c:v>-0.78007674764118606</c:v>
                </c:pt>
                <c:pt idx="9400">
                  <c:v>0.30732368197859034</c:v>
                </c:pt>
                <c:pt idx="9401">
                  <c:v>0.29512803554364719</c:v>
                </c:pt>
                <c:pt idx="9402">
                  <c:v>-4.5323990509490313E-2</c:v>
                </c:pt>
                <c:pt idx="9403">
                  <c:v>0.31647366479525418</c:v>
                </c:pt>
                <c:pt idx="9404">
                  <c:v>-0.22236380012606977</c:v>
                </c:pt>
                <c:pt idx="9405">
                  <c:v>-2.1148762196854007</c:v>
                </c:pt>
                <c:pt idx="9406">
                  <c:v>0.226770861847022</c:v>
                </c:pt>
                <c:pt idx="9407">
                  <c:v>-0.12029423371771195</c:v>
                </c:pt>
                <c:pt idx="9408">
                  <c:v>-1.0005151562421772</c:v>
                </c:pt>
                <c:pt idx="9409">
                  <c:v>-7.6486571760385464</c:v>
                </c:pt>
                <c:pt idx="9410">
                  <c:v>-2.8289044431423469E-2</c:v>
                </c:pt>
                <c:pt idx="9411">
                  <c:v>-9.0606959316875546</c:v>
                </c:pt>
                <c:pt idx="9412">
                  <c:v>0.37851162325372983</c:v>
                </c:pt>
                <c:pt idx="9413">
                  <c:v>-0.66742466091312913</c:v>
                </c:pt>
                <c:pt idx="9414">
                  <c:v>-7.6486571760385464</c:v>
                </c:pt>
                <c:pt idx="9415">
                  <c:v>-0.14470501145303544</c:v>
                </c:pt>
                <c:pt idx="9416">
                  <c:v>-0.75002174699165225</c:v>
                </c:pt>
                <c:pt idx="9417">
                  <c:v>-2.6968553807920532</c:v>
                </c:pt>
                <c:pt idx="9418">
                  <c:v>-8.6450579349844769</c:v>
                </c:pt>
                <c:pt idx="9419">
                  <c:v>-0.42045099546520787</c:v>
                </c:pt>
                <c:pt idx="9420">
                  <c:v>-0.58496250072115608</c:v>
                </c:pt>
                <c:pt idx="9421">
                  <c:v>-9.9535673550914583E-2</c:v>
                </c:pt>
                <c:pt idx="9422">
                  <c:v>5.9228321394775394</c:v>
                </c:pt>
                <c:pt idx="9423">
                  <c:v>-4.5813602640409608</c:v>
                </c:pt>
                <c:pt idx="9424">
                  <c:v>10.518653155673389</c:v>
                </c:pt>
                <c:pt idx="9425">
                  <c:v>-7.4401770615573515</c:v>
                </c:pt>
                <c:pt idx="9426">
                  <c:v>-0.80645351931607168</c:v>
                </c:pt>
                <c:pt idx="9427">
                  <c:v>9.5924419998535335E-2</c:v>
                </c:pt>
                <c:pt idx="9428">
                  <c:v>7.9592672999342975</c:v>
                </c:pt>
                <c:pt idx="9429">
                  <c:v>-7.6462586799900292</c:v>
                </c:pt>
                <c:pt idx="9430">
                  <c:v>-12.013089999440444</c:v>
                </c:pt>
                <c:pt idx="9431">
                  <c:v>-0.28950661719498505</c:v>
                </c:pt>
                <c:pt idx="9432">
                  <c:v>1.5602158383854707</c:v>
                </c:pt>
                <c:pt idx="9433">
                  <c:v>-0.48542682717024171</c:v>
                </c:pt>
                <c:pt idx="9434">
                  <c:v>-6.0732489820306386</c:v>
                </c:pt>
                <c:pt idx="9435">
                  <c:v>0.85425836655123977</c:v>
                </c:pt>
                <c:pt idx="9436">
                  <c:v>0.21412480535284761</c:v>
                </c:pt>
                <c:pt idx="9437">
                  <c:v>-0.2782618600273622</c:v>
                </c:pt>
                <c:pt idx="9438">
                  <c:v>5.4447784022376509E-2</c:v>
                </c:pt>
                <c:pt idx="9439">
                  <c:v>0.17536708651055999</c:v>
                </c:pt>
                <c:pt idx="9440">
                  <c:v>4.9914428534429532E-2</c:v>
                </c:pt>
                <c:pt idx="9441">
                  <c:v>-8.1431733086143963E-3</c:v>
                </c:pt>
                <c:pt idx="9442">
                  <c:v>0.53145717068089526</c:v>
                </c:pt>
                <c:pt idx="9443">
                  <c:v>-0.62218146278538766</c:v>
                </c:pt>
                <c:pt idx="9444">
                  <c:v>-0.30993449889277408</c:v>
                </c:pt>
                <c:pt idx="9445">
                  <c:v>-0.1085244567781692</c:v>
                </c:pt>
                <c:pt idx="9446">
                  <c:v>0.79820933267391159</c:v>
                </c:pt>
                <c:pt idx="9447">
                  <c:v>2.5841612260319176</c:v>
                </c:pt>
                <c:pt idx="9448">
                  <c:v>-0.33579074826910821</c:v>
                </c:pt>
                <c:pt idx="9449">
                  <c:v>11.518489240994933</c:v>
                </c:pt>
                <c:pt idx="9450">
                  <c:v>0.40855346570864509</c:v>
                </c:pt>
                <c:pt idx="9451">
                  <c:v>-16.046157701126106</c:v>
                </c:pt>
                <c:pt idx="9452">
                  <c:v>-10.759610821875045</c:v>
                </c:pt>
                <c:pt idx="9453">
                  <c:v>0.50942986955379888</c:v>
                </c:pt>
                <c:pt idx="9454">
                  <c:v>-1.2327641054088863</c:v>
                </c:pt>
                <c:pt idx="9455">
                  <c:v>0.28540221886224831</c:v>
                </c:pt>
                <c:pt idx="9456">
                  <c:v>0.21900978194179602</c:v>
                </c:pt>
                <c:pt idx="9457">
                  <c:v>-1.8185531286624685</c:v>
                </c:pt>
                <c:pt idx="9458">
                  <c:v>-7.3991091246526475E-2</c:v>
                </c:pt>
                <c:pt idx="9459">
                  <c:v>8.8672787397096631</c:v>
                </c:pt>
                <c:pt idx="9460">
                  <c:v>-6.0732489820306386</c:v>
                </c:pt>
                <c:pt idx="9461">
                  <c:v>12.965904504239749</c:v>
                </c:pt>
                <c:pt idx="9462">
                  <c:v>-0.46433279553561735</c:v>
                </c:pt>
                <c:pt idx="9463">
                  <c:v>0.52658824483099564</c:v>
                </c:pt>
                <c:pt idx="9464">
                  <c:v>-8.3837042924740537</c:v>
                </c:pt>
                <c:pt idx="9465">
                  <c:v>-3.2132620940808945E-2</c:v>
                </c:pt>
                <c:pt idx="9466">
                  <c:v>-0.64385618977472447</c:v>
                </c:pt>
                <c:pt idx="9467">
                  <c:v>-9.2768998393379949</c:v>
                </c:pt>
                <c:pt idx="9468">
                  <c:v>-9.330976478912141E-2</c:v>
                </c:pt>
                <c:pt idx="9469">
                  <c:v>2.6967047600269675E-2</c:v>
                </c:pt>
                <c:pt idx="9470">
                  <c:v>-6.5726539234863155E-3</c:v>
                </c:pt>
                <c:pt idx="9471">
                  <c:v>-13.451211111832327</c:v>
                </c:pt>
                <c:pt idx="9472">
                  <c:v>-0.3106422873408472</c:v>
                </c:pt>
                <c:pt idx="9473">
                  <c:v>0.69648652481113593</c:v>
                </c:pt>
                <c:pt idx="9474">
                  <c:v>0.86614425326520927</c:v>
                </c:pt>
                <c:pt idx="9475">
                  <c:v>0.88085273470699532</c:v>
                </c:pt>
                <c:pt idx="9476">
                  <c:v>0.89464699985377139</c:v>
                </c:pt>
                <c:pt idx="9477">
                  <c:v>0.32300836078649847</c:v>
                </c:pt>
                <c:pt idx="9478">
                  <c:v>-1.0508242590776826</c:v>
                </c:pt>
                <c:pt idx="9479">
                  <c:v>-8.8672787397096631</c:v>
                </c:pt>
                <c:pt idx="9480">
                  <c:v>7.6486571760385464</c:v>
                </c:pt>
                <c:pt idx="9481">
                  <c:v>-0.6069888070511551</c:v>
                </c:pt>
                <c:pt idx="9482">
                  <c:v>-0.61667136044849413</c:v>
                </c:pt>
                <c:pt idx="9483">
                  <c:v>-4.1695243116487051</c:v>
                </c:pt>
                <c:pt idx="9484">
                  <c:v>-6.0732489820306386</c:v>
                </c:pt>
                <c:pt idx="9485">
                  <c:v>-1.260151897300672</c:v>
                </c:pt>
                <c:pt idx="9486">
                  <c:v>-1.1821051252344692</c:v>
                </c:pt>
                <c:pt idx="9487">
                  <c:v>6.0732489820306386</c:v>
                </c:pt>
                <c:pt idx="9488">
                  <c:v>-8.8683081332894673</c:v>
                </c:pt>
                <c:pt idx="9489">
                  <c:v>12.268542000300124</c:v>
                </c:pt>
                <c:pt idx="9490">
                  <c:v>-1.2995602818589078</c:v>
                </c:pt>
                <c:pt idx="9491">
                  <c:v>-0.11839470080223022</c:v>
                </c:pt>
                <c:pt idx="9492">
                  <c:v>-7.0660891904577721</c:v>
                </c:pt>
                <c:pt idx="9493">
                  <c:v>-9.9662651028771325</c:v>
                </c:pt>
                <c:pt idx="9494">
                  <c:v>0.42010848882626578</c:v>
                </c:pt>
                <c:pt idx="9495">
                  <c:v>2.6042244028817891</c:v>
                </c:pt>
                <c:pt idx="9496">
                  <c:v>-0.2599484259600513</c:v>
                </c:pt>
                <c:pt idx="9497">
                  <c:v>-8.0606959316875546</c:v>
                </c:pt>
                <c:pt idx="9498">
                  <c:v>0.55254102302877839</c:v>
                </c:pt>
                <c:pt idx="9499">
                  <c:v>-0.89147554322183065</c:v>
                </c:pt>
                <c:pt idx="9500">
                  <c:v>-0.20945336562894989</c:v>
                </c:pt>
                <c:pt idx="9501">
                  <c:v>-0.31530515269362724</c:v>
                </c:pt>
                <c:pt idx="9502">
                  <c:v>-0.37763752747364981</c:v>
                </c:pt>
                <c:pt idx="9503">
                  <c:v>-0.32192809488736268</c:v>
                </c:pt>
                <c:pt idx="9504">
                  <c:v>-1.9578745243273235</c:v>
                </c:pt>
                <c:pt idx="9505">
                  <c:v>-0.2705289423807184</c:v>
                </c:pt>
                <c:pt idx="9506">
                  <c:v>9.7297201354914792E-2</c:v>
                </c:pt>
                <c:pt idx="9507">
                  <c:v>-0.10927834128499288</c:v>
                </c:pt>
                <c:pt idx="9508">
                  <c:v>-7.6486571760385464</c:v>
                </c:pt>
                <c:pt idx="9509">
                  <c:v>-1.0510741845942693</c:v>
                </c:pt>
                <c:pt idx="9510">
                  <c:v>-0.19969983547634618</c:v>
                </c:pt>
                <c:pt idx="9511">
                  <c:v>10.451211111832329</c:v>
                </c:pt>
                <c:pt idx="9512">
                  <c:v>14.081316989285773</c:v>
                </c:pt>
                <c:pt idx="9513">
                  <c:v>6.0732489820306386</c:v>
                </c:pt>
                <c:pt idx="9514">
                  <c:v>-0.36513259345252974</c:v>
                </c:pt>
                <c:pt idx="9515">
                  <c:v>-13.258615104315302</c:v>
                </c:pt>
                <c:pt idx="9516">
                  <c:v>-11.268542000300123</c:v>
                </c:pt>
                <c:pt idx="9517">
                  <c:v>0.87259763916557898</c:v>
                </c:pt>
                <c:pt idx="9518">
                  <c:v>2.2755299537580131</c:v>
                </c:pt>
                <c:pt idx="9519">
                  <c:v>0.30840977071266834</c:v>
                </c:pt>
                <c:pt idx="9520">
                  <c:v>0.55434713348307174</c:v>
                </c:pt>
                <c:pt idx="9521">
                  <c:v>-4.0247590005855018E-2</c:v>
                </c:pt>
                <c:pt idx="9522">
                  <c:v>14.840286190729294</c:v>
                </c:pt>
                <c:pt idx="9523">
                  <c:v>-1.5809627891465741</c:v>
                </c:pt>
                <c:pt idx="9524">
                  <c:v>-13.238852526315656</c:v>
                </c:pt>
                <c:pt idx="9525">
                  <c:v>-10.759610821875045</c:v>
                </c:pt>
                <c:pt idx="9526">
                  <c:v>-1.1871699478762447</c:v>
                </c:pt>
                <c:pt idx="9527">
                  <c:v>1.5777669993169523</c:v>
                </c:pt>
                <c:pt idx="9528">
                  <c:v>8.6462586799900301</c:v>
                </c:pt>
                <c:pt idx="9529">
                  <c:v>5.08746284125034</c:v>
                </c:pt>
                <c:pt idx="9530">
                  <c:v>0.99820000595378977</c:v>
                </c:pt>
                <c:pt idx="9531">
                  <c:v>0.60572106088795385</c:v>
                </c:pt>
                <c:pt idx="9532">
                  <c:v>-13.09237175423641</c:v>
                </c:pt>
                <c:pt idx="9533">
                  <c:v>0.28044115758887878</c:v>
                </c:pt>
                <c:pt idx="9534">
                  <c:v>0.39723467675909091</c:v>
                </c:pt>
                <c:pt idx="9535">
                  <c:v>2.2548138990288256</c:v>
                </c:pt>
                <c:pt idx="9536">
                  <c:v>3.5712082054786216</c:v>
                </c:pt>
                <c:pt idx="9537">
                  <c:v>0.21098765806419847</c:v>
                </c:pt>
                <c:pt idx="9538">
                  <c:v>-0.33441903907055942</c:v>
                </c:pt>
                <c:pt idx="9539">
                  <c:v>-0.63742992061529147</c:v>
                </c:pt>
                <c:pt idx="9540">
                  <c:v>0.26295428059199222</c:v>
                </c:pt>
                <c:pt idx="9541">
                  <c:v>-10.45189794595189</c:v>
                </c:pt>
                <c:pt idx="9542">
                  <c:v>10.965784284662087</c:v>
                </c:pt>
                <c:pt idx="9543">
                  <c:v>1.5235619560570128</c:v>
                </c:pt>
                <c:pt idx="9544">
                  <c:v>-8.3837042924740537</c:v>
                </c:pt>
                <c:pt idx="9545">
                  <c:v>0.89256963984131044</c:v>
                </c:pt>
                <c:pt idx="9546">
                  <c:v>0.40209844357134589</c:v>
                </c:pt>
                <c:pt idx="9547">
                  <c:v>9.0994532220592436E-2</c:v>
                </c:pt>
                <c:pt idx="9548">
                  <c:v>0.19020969231896076</c:v>
                </c:pt>
                <c:pt idx="9549">
                  <c:v>0.15611920191728224</c:v>
                </c:pt>
                <c:pt idx="9550">
                  <c:v>-0.27881350416764378</c:v>
                </c:pt>
                <c:pt idx="9551">
                  <c:v>-0.29790486568084645</c:v>
                </c:pt>
                <c:pt idx="9552">
                  <c:v>-0.11042398969365043</c:v>
                </c:pt>
                <c:pt idx="9553">
                  <c:v>-0.32242180220098871</c:v>
                </c:pt>
                <c:pt idx="9554">
                  <c:v>-1.2223924213364481</c:v>
                </c:pt>
                <c:pt idx="9555">
                  <c:v>-1.4626269577971045</c:v>
                </c:pt>
                <c:pt idx="9556">
                  <c:v>0.22006436686823583</c:v>
                </c:pt>
                <c:pt idx="9557">
                  <c:v>-0.11103131238874385</c:v>
                </c:pt>
                <c:pt idx="9558">
                  <c:v>-2.9116441255791532</c:v>
                </c:pt>
                <c:pt idx="9559">
                  <c:v>7.0624959257337645</c:v>
                </c:pt>
                <c:pt idx="9560">
                  <c:v>4.9306679788916448</c:v>
                </c:pt>
                <c:pt idx="9561">
                  <c:v>8.7380922596204904</c:v>
                </c:pt>
                <c:pt idx="9562">
                  <c:v>1.7040151723649195</c:v>
                </c:pt>
                <c:pt idx="9563">
                  <c:v>-0.29500679557207365</c:v>
                </c:pt>
                <c:pt idx="9564">
                  <c:v>-0.63742992061529169</c:v>
                </c:pt>
                <c:pt idx="9565">
                  <c:v>-0.92337871839708741</c:v>
                </c:pt>
                <c:pt idx="9566">
                  <c:v>7.0660891904577738</c:v>
                </c:pt>
                <c:pt idx="9567">
                  <c:v>-11.188588845707349</c:v>
                </c:pt>
                <c:pt idx="9568">
                  <c:v>-0.79354912253257381</c:v>
                </c:pt>
                <c:pt idx="9569">
                  <c:v>-1.9946067412297812</c:v>
                </c:pt>
                <c:pt idx="9570">
                  <c:v>-0.59047950568872221</c:v>
                </c:pt>
                <c:pt idx="9571">
                  <c:v>-2.2443252767633899</c:v>
                </c:pt>
                <c:pt idx="9572">
                  <c:v>-7.3195880275258376E-2</c:v>
                </c:pt>
                <c:pt idx="9573">
                  <c:v>3.2992830981427477</c:v>
                </c:pt>
                <c:pt idx="9574">
                  <c:v>-11.917123403264748</c:v>
                </c:pt>
                <c:pt idx="9575">
                  <c:v>-1.2765627906784407</c:v>
                </c:pt>
                <c:pt idx="9576">
                  <c:v>6.0732489820306386</c:v>
                </c:pt>
                <c:pt idx="9577">
                  <c:v>0.39790870071589912</c:v>
                </c:pt>
                <c:pt idx="9578">
                  <c:v>-0.25153876699596428</c:v>
                </c:pt>
                <c:pt idx="9579">
                  <c:v>-2.2223924213364481</c:v>
                </c:pt>
                <c:pt idx="9580">
                  <c:v>-7.9867901427823895</c:v>
                </c:pt>
                <c:pt idx="9581">
                  <c:v>3.7267951951341156</c:v>
                </c:pt>
                <c:pt idx="9582">
                  <c:v>5.8130472956624786</c:v>
                </c:pt>
                <c:pt idx="9583">
                  <c:v>0.4991979469428422</c:v>
                </c:pt>
                <c:pt idx="9584">
                  <c:v>-10.632086412835182</c:v>
                </c:pt>
                <c:pt idx="9585">
                  <c:v>-8.0624959257337636</c:v>
                </c:pt>
                <c:pt idx="9586">
                  <c:v>3.8073549220576046</c:v>
                </c:pt>
                <c:pt idx="9587">
                  <c:v>-0.99879925499444877</c:v>
                </c:pt>
                <c:pt idx="9588">
                  <c:v>-4.3692338096657197</c:v>
                </c:pt>
                <c:pt idx="9589">
                  <c:v>-0.89137100389053725</c:v>
                </c:pt>
                <c:pt idx="9590">
                  <c:v>-1.3534390676325803</c:v>
                </c:pt>
                <c:pt idx="9591">
                  <c:v>-0.66236401498789355</c:v>
                </c:pt>
                <c:pt idx="9592">
                  <c:v>5.5647846187835261</c:v>
                </c:pt>
                <c:pt idx="9593">
                  <c:v>1.2198311982703225</c:v>
                </c:pt>
                <c:pt idx="9594">
                  <c:v>-1.0746829177136246</c:v>
                </c:pt>
                <c:pt idx="9595">
                  <c:v>-12.287904726065419</c:v>
                </c:pt>
                <c:pt idx="9596">
                  <c:v>8.8683081332894673</c:v>
                </c:pt>
                <c:pt idx="9597">
                  <c:v>-0.86535047330521819</c:v>
                </c:pt>
                <c:pt idx="9598">
                  <c:v>4.1869985148012541</c:v>
                </c:pt>
                <c:pt idx="9599">
                  <c:v>6.1184467451391304</c:v>
                </c:pt>
                <c:pt idx="9600">
                  <c:v>-0.39592867633113921</c:v>
                </c:pt>
                <c:pt idx="9601">
                  <c:v>-11.673897930688602</c:v>
                </c:pt>
                <c:pt idx="9602">
                  <c:v>0.93305417609017371</c:v>
                </c:pt>
                <c:pt idx="9603">
                  <c:v>0.93288580414146305</c:v>
                </c:pt>
                <c:pt idx="9604">
                  <c:v>-0.83392732405329439</c:v>
                </c:pt>
                <c:pt idx="9605">
                  <c:v>0.63742992061529158</c:v>
                </c:pt>
                <c:pt idx="9606">
                  <c:v>-3.7915649739137605</c:v>
                </c:pt>
                <c:pt idx="9607">
                  <c:v>-6.0732489820306386</c:v>
                </c:pt>
                <c:pt idx="9608">
                  <c:v>-14.856555214907329</c:v>
                </c:pt>
                <c:pt idx="9609">
                  <c:v>13.904415102592719</c:v>
                </c:pt>
                <c:pt idx="9610">
                  <c:v>12.268542000300124</c:v>
                </c:pt>
                <c:pt idx="9611">
                  <c:v>11.731460464782433</c:v>
                </c:pt>
                <c:pt idx="9612">
                  <c:v>-9.0597950917951025</c:v>
                </c:pt>
                <c:pt idx="9613">
                  <c:v>-0.78389632211480653</c:v>
                </c:pt>
                <c:pt idx="9614">
                  <c:v>-4.3692338096657197</c:v>
                </c:pt>
                <c:pt idx="9615">
                  <c:v>-1.3344190390705597</c:v>
                </c:pt>
                <c:pt idx="9616">
                  <c:v>-0.34103691783506696</c:v>
                </c:pt>
                <c:pt idx="9617">
                  <c:v>0.2646365104302954</c:v>
                </c:pt>
                <c:pt idx="9618">
                  <c:v>-0.21768541865892041</c:v>
                </c:pt>
                <c:pt idx="9619">
                  <c:v>7.6486571760385464</c:v>
                </c:pt>
                <c:pt idx="9620">
                  <c:v>0.40925514668483781</c:v>
                </c:pt>
                <c:pt idx="9621">
                  <c:v>-7.0660891904577721</c:v>
                </c:pt>
                <c:pt idx="9622">
                  <c:v>13.773207904847887</c:v>
                </c:pt>
                <c:pt idx="9623">
                  <c:v>-11.94178124227853</c:v>
                </c:pt>
                <c:pt idx="9624">
                  <c:v>-1.4150374992788437</c:v>
                </c:pt>
                <c:pt idx="9625">
                  <c:v>-9.0606959316875546</c:v>
                </c:pt>
                <c:pt idx="9626">
                  <c:v>6.0803734164640195</c:v>
                </c:pt>
                <c:pt idx="9627">
                  <c:v>-0.17954942033071281</c:v>
                </c:pt>
                <c:pt idx="9628">
                  <c:v>-9.0606959316875546</c:v>
                </c:pt>
                <c:pt idx="9629">
                  <c:v>-1.8738681201816056</c:v>
                </c:pt>
                <c:pt idx="9630">
                  <c:v>-0.12459570668267568</c:v>
                </c:pt>
                <c:pt idx="9631">
                  <c:v>-1.1154772174199363</c:v>
                </c:pt>
                <c:pt idx="9632">
                  <c:v>8.6462586799900301</c:v>
                </c:pt>
                <c:pt idx="9633">
                  <c:v>-5.3021196138071822</c:v>
                </c:pt>
                <c:pt idx="9634">
                  <c:v>-0.97139548806398668</c:v>
                </c:pt>
                <c:pt idx="9635">
                  <c:v>1</c:v>
                </c:pt>
                <c:pt idx="9636">
                  <c:v>8.0704383500700971E-2</c:v>
                </c:pt>
                <c:pt idx="9637">
                  <c:v>-10.381542951184585</c:v>
                </c:pt>
                <c:pt idx="9638">
                  <c:v>9.5196362528432132</c:v>
                </c:pt>
                <c:pt idx="9639">
                  <c:v>5.08746284125034</c:v>
                </c:pt>
                <c:pt idx="9640">
                  <c:v>0.92416858704035465</c:v>
                </c:pt>
                <c:pt idx="9641">
                  <c:v>11.103287808412022</c:v>
                </c:pt>
                <c:pt idx="9642">
                  <c:v>10.45189794595189</c:v>
                </c:pt>
                <c:pt idx="9643">
                  <c:v>-7.6486571760385464</c:v>
                </c:pt>
                <c:pt idx="9644">
                  <c:v>-3.6111147885771255</c:v>
                </c:pt>
                <c:pt idx="9645">
                  <c:v>7.0660891904577738</c:v>
                </c:pt>
                <c:pt idx="9646">
                  <c:v>-5.9228321394775394</c:v>
                </c:pt>
                <c:pt idx="9647">
                  <c:v>-0.43715590526356407</c:v>
                </c:pt>
                <c:pt idx="9648">
                  <c:v>-0.91706365901792786</c:v>
                </c:pt>
                <c:pt idx="9649">
                  <c:v>-9.8662486111111729</c:v>
                </c:pt>
                <c:pt idx="9650">
                  <c:v>14.628787262543947</c:v>
                </c:pt>
                <c:pt idx="9651">
                  <c:v>-0.48698734115785858</c:v>
                </c:pt>
                <c:pt idx="9652">
                  <c:v>-1.5080992543034841</c:v>
                </c:pt>
                <c:pt idx="9653">
                  <c:v>0.17578831644246357</c:v>
                </c:pt>
                <c:pt idx="9654">
                  <c:v>0.14471443864503267</c:v>
                </c:pt>
                <c:pt idx="9655">
                  <c:v>0.17897014104531933</c:v>
                </c:pt>
                <c:pt idx="9656">
                  <c:v>7.4398877248054474</c:v>
                </c:pt>
                <c:pt idx="9657">
                  <c:v>-8.0624959257337636</c:v>
                </c:pt>
                <c:pt idx="9658">
                  <c:v>-11.188382790570113</c:v>
                </c:pt>
                <c:pt idx="9659">
                  <c:v>-0.28010791919273537</c:v>
                </c:pt>
                <c:pt idx="9660">
                  <c:v>0.36085002548094269</c:v>
                </c:pt>
                <c:pt idx="9661">
                  <c:v>-6.0732489820306386</c:v>
                </c:pt>
                <c:pt idx="9662">
                  <c:v>-12.688396028545542</c:v>
                </c:pt>
                <c:pt idx="9663">
                  <c:v>0.10987761777237338</c:v>
                </c:pt>
                <c:pt idx="9664">
                  <c:v>-10.381542951184585</c:v>
                </c:pt>
                <c:pt idx="9665">
                  <c:v>-0.75821040967675057</c:v>
                </c:pt>
                <c:pt idx="9666">
                  <c:v>0.49634811354758829</c:v>
                </c:pt>
                <c:pt idx="9667">
                  <c:v>0.67843217357271646</c:v>
                </c:pt>
                <c:pt idx="9668">
                  <c:v>-5.7548875021634682</c:v>
                </c:pt>
                <c:pt idx="9669">
                  <c:v>-8.3837042924740537</c:v>
                </c:pt>
                <c:pt idx="9670">
                  <c:v>0.6146707429798437</c:v>
                </c:pt>
                <c:pt idx="9671">
                  <c:v>-5.8102954563568281E-2</c:v>
                </c:pt>
                <c:pt idx="9672">
                  <c:v>-7.8917057224221432E-2</c:v>
                </c:pt>
                <c:pt idx="9673">
                  <c:v>0.23078020682916711</c:v>
                </c:pt>
                <c:pt idx="9674">
                  <c:v>-0.92207904918488071</c:v>
                </c:pt>
                <c:pt idx="9675">
                  <c:v>-0.11580845265061575</c:v>
                </c:pt>
                <c:pt idx="9676">
                  <c:v>7.2645301831765666E-2</c:v>
                </c:pt>
                <c:pt idx="9677">
                  <c:v>-0.11966711132535963</c:v>
                </c:pt>
                <c:pt idx="9678">
                  <c:v>3.8680468164059796E-2</c:v>
                </c:pt>
                <c:pt idx="9679">
                  <c:v>-0.53026821803671531</c:v>
                </c:pt>
                <c:pt idx="9680">
                  <c:v>-0.1349295800861082</c:v>
                </c:pt>
                <c:pt idx="9681">
                  <c:v>6.2860023838576279E-2</c:v>
                </c:pt>
                <c:pt idx="9682">
                  <c:v>13.188279751964144</c:v>
                </c:pt>
                <c:pt idx="9683">
                  <c:v>-0.12800761237607183</c:v>
                </c:pt>
                <c:pt idx="9684">
                  <c:v>-1.2383724455832522E-2</c:v>
                </c:pt>
                <c:pt idx="9685">
                  <c:v>2.3621171850030618</c:v>
                </c:pt>
                <c:pt idx="9686">
                  <c:v>0.45278961937789008</c:v>
                </c:pt>
                <c:pt idx="9687">
                  <c:v>-0.11632411796723197</c:v>
                </c:pt>
                <c:pt idx="9688">
                  <c:v>5.08746284125034</c:v>
                </c:pt>
                <c:pt idx="9689">
                  <c:v>-0.39870932937484305</c:v>
                </c:pt>
                <c:pt idx="9690">
                  <c:v>-2.377790456010076</c:v>
                </c:pt>
                <c:pt idx="9691">
                  <c:v>-7.3665699566517473E-2</c:v>
                </c:pt>
                <c:pt idx="9692">
                  <c:v>-1.0845335102116676</c:v>
                </c:pt>
                <c:pt idx="9693">
                  <c:v>-1.5801694895322569</c:v>
                </c:pt>
                <c:pt idx="9694">
                  <c:v>-0.56170714842085301</c:v>
                </c:pt>
                <c:pt idx="9695">
                  <c:v>-9.7598881832218343</c:v>
                </c:pt>
                <c:pt idx="9696">
                  <c:v>-1.4102365130150227</c:v>
                </c:pt>
                <c:pt idx="9697">
                  <c:v>11.866506212226202</c:v>
                </c:pt>
                <c:pt idx="9698">
                  <c:v>2.921578779285466E-2</c:v>
                </c:pt>
                <c:pt idx="9699">
                  <c:v>-0.98244162861569584</c:v>
                </c:pt>
                <c:pt idx="9700">
                  <c:v>0.79138563431994768</c:v>
                </c:pt>
                <c:pt idx="9701">
                  <c:v>-8.8683081332894673</c:v>
                </c:pt>
                <c:pt idx="9702">
                  <c:v>-1.5545888516776374</c:v>
                </c:pt>
                <c:pt idx="9703">
                  <c:v>-0.29218075149331013</c:v>
                </c:pt>
                <c:pt idx="9704">
                  <c:v>0.12116568952245708</c:v>
                </c:pt>
                <c:pt idx="9705">
                  <c:v>-0.20967118023506873</c:v>
                </c:pt>
                <c:pt idx="9706">
                  <c:v>9.3815429511845849</c:v>
                </c:pt>
                <c:pt idx="9707">
                  <c:v>7.0660891904577738</c:v>
                </c:pt>
                <c:pt idx="9708">
                  <c:v>8.0624959257337636</c:v>
                </c:pt>
                <c:pt idx="9709">
                  <c:v>12.800360675454716</c:v>
                </c:pt>
                <c:pt idx="9710">
                  <c:v>-1.3176151020162801</c:v>
                </c:pt>
                <c:pt idx="9711">
                  <c:v>-0.52356195605701317</c:v>
                </c:pt>
                <c:pt idx="9712">
                  <c:v>-2.3006594781337109</c:v>
                </c:pt>
                <c:pt idx="9713">
                  <c:v>-4.3692338096657197</c:v>
                </c:pt>
                <c:pt idx="9714">
                  <c:v>-2.1061615527829904E-2</c:v>
                </c:pt>
                <c:pt idx="9715">
                  <c:v>6.9886846867721664</c:v>
                </c:pt>
                <c:pt idx="9716">
                  <c:v>0.30812229536233166</c:v>
                </c:pt>
                <c:pt idx="9717">
                  <c:v>10.759888183221834</c:v>
                </c:pt>
                <c:pt idx="9718">
                  <c:v>10.582455645110581</c:v>
                </c:pt>
                <c:pt idx="9719">
                  <c:v>-2.411245611680787E-2</c:v>
                </c:pt>
                <c:pt idx="9720">
                  <c:v>-11.702894141119387</c:v>
                </c:pt>
                <c:pt idx="9721">
                  <c:v>0.5828970815553719</c:v>
                </c:pt>
                <c:pt idx="9722">
                  <c:v>9.2611150184874841E-2</c:v>
                </c:pt>
                <c:pt idx="9723">
                  <c:v>0.25610680577139944</c:v>
                </c:pt>
                <c:pt idx="9724">
                  <c:v>0</c:v>
                </c:pt>
                <c:pt idx="9725">
                  <c:v>-1.9899557437704784E-2</c:v>
                </c:pt>
                <c:pt idx="9726">
                  <c:v>-0.33482508890180396</c:v>
                </c:pt>
                <c:pt idx="9727">
                  <c:v>-10.381542951184585</c:v>
                </c:pt>
                <c:pt idx="9728">
                  <c:v>-9.9535673550914222E-2</c:v>
                </c:pt>
                <c:pt idx="9729">
                  <c:v>1.3321378497833693E-2</c:v>
                </c:pt>
                <c:pt idx="9730">
                  <c:v>-0.41503749927884381</c:v>
                </c:pt>
                <c:pt idx="9731">
                  <c:v>8.0624959257337636</c:v>
                </c:pt>
                <c:pt idx="9732">
                  <c:v>10.644156719937438</c:v>
                </c:pt>
                <c:pt idx="9733">
                  <c:v>-0.37345839552744431</c:v>
                </c:pt>
                <c:pt idx="9734">
                  <c:v>-1.0096379863527385</c:v>
                </c:pt>
                <c:pt idx="9735">
                  <c:v>-6.0732489820306386</c:v>
                </c:pt>
                <c:pt idx="9736">
                  <c:v>-11.518489240994933</c:v>
                </c:pt>
                <c:pt idx="9737">
                  <c:v>-10.703326841459814</c:v>
                </c:pt>
                <c:pt idx="9738">
                  <c:v>-11.518653155673389</c:v>
                </c:pt>
                <c:pt idx="9739">
                  <c:v>3.8401005087711888</c:v>
                </c:pt>
                <c:pt idx="9740">
                  <c:v>-1.8799736245709608</c:v>
                </c:pt>
                <c:pt idx="9741">
                  <c:v>0.93071479562898052</c:v>
                </c:pt>
                <c:pt idx="9742">
                  <c:v>5.0040682499595326E-2</c:v>
                </c:pt>
                <c:pt idx="9743">
                  <c:v>8.6462586799900301</c:v>
                </c:pt>
                <c:pt idx="9744">
                  <c:v>0.2461605872693978</c:v>
                </c:pt>
                <c:pt idx="9745">
                  <c:v>10.059795091795101</c:v>
                </c:pt>
                <c:pt idx="9746">
                  <c:v>8.6208307486760027</c:v>
                </c:pt>
                <c:pt idx="9747">
                  <c:v>-0.70405097169347119</c:v>
                </c:pt>
                <c:pt idx="9748">
                  <c:v>-2.467380371752788</c:v>
                </c:pt>
                <c:pt idx="9749">
                  <c:v>0.92161210131528393</c:v>
                </c:pt>
                <c:pt idx="9750">
                  <c:v>0.26303440583379351</c:v>
                </c:pt>
                <c:pt idx="9751">
                  <c:v>0.50366239861930795</c:v>
                </c:pt>
                <c:pt idx="9752">
                  <c:v>-1.7626522378298555</c:v>
                </c:pt>
                <c:pt idx="9753">
                  <c:v>3.8633782892672976</c:v>
                </c:pt>
                <c:pt idx="9754">
                  <c:v>-1.424935960345082</c:v>
                </c:pt>
                <c:pt idx="9755">
                  <c:v>1.360997659565955</c:v>
                </c:pt>
                <c:pt idx="9756">
                  <c:v>1.3870231231092474</c:v>
                </c:pt>
                <c:pt idx="9757">
                  <c:v>0.65635835107437257</c:v>
                </c:pt>
                <c:pt idx="9758">
                  <c:v>0.19723234743804821</c:v>
                </c:pt>
                <c:pt idx="9759">
                  <c:v>-6.0732489820306386</c:v>
                </c:pt>
                <c:pt idx="9760">
                  <c:v>-6.0732489820306386</c:v>
                </c:pt>
                <c:pt idx="9761">
                  <c:v>-6.0732489820306386</c:v>
                </c:pt>
                <c:pt idx="9762">
                  <c:v>0.18442457113742758</c:v>
                </c:pt>
                <c:pt idx="9763">
                  <c:v>4.1579103751399324E-2</c:v>
                </c:pt>
                <c:pt idx="9764">
                  <c:v>-0.29768054864068483</c:v>
                </c:pt>
                <c:pt idx="9765">
                  <c:v>8.3837042924740537</c:v>
                </c:pt>
                <c:pt idx="9766">
                  <c:v>7.6486571760385464</c:v>
                </c:pt>
                <c:pt idx="9767">
                  <c:v>-0.71311885221183824</c:v>
                </c:pt>
                <c:pt idx="9768">
                  <c:v>-1.2668867313294003</c:v>
                </c:pt>
                <c:pt idx="9769">
                  <c:v>0.56293619439115727</c:v>
                </c:pt>
                <c:pt idx="9770">
                  <c:v>0.88484164544817379</c:v>
                </c:pt>
                <c:pt idx="9771">
                  <c:v>0.35126158884552922</c:v>
                </c:pt>
                <c:pt idx="9772">
                  <c:v>-0.41256258988959005</c:v>
                </c:pt>
                <c:pt idx="9773">
                  <c:v>-1.7356039187079813</c:v>
                </c:pt>
                <c:pt idx="9774">
                  <c:v>1.9865794842376785</c:v>
                </c:pt>
                <c:pt idx="9775">
                  <c:v>-0.44478484267289553</c:v>
                </c:pt>
                <c:pt idx="9776">
                  <c:v>-11.644006462681574</c:v>
                </c:pt>
                <c:pt idx="9777">
                  <c:v>10.059795091795101</c:v>
                </c:pt>
                <c:pt idx="9778">
                  <c:v>-11.381002109550927</c:v>
                </c:pt>
                <c:pt idx="9779">
                  <c:v>7.0660891904577721</c:v>
                </c:pt>
                <c:pt idx="9780">
                  <c:v>7.6486571760385464</c:v>
                </c:pt>
                <c:pt idx="9781">
                  <c:v>-2.0391276712133939</c:v>
                </c:pt>
                <c:pt idx="9782">
                  <c:v>-1.9167365651187882</c:v>
                </c:pt>
                <c:pt idx="9783">
                  <c:v>-9.3822637581148367</c:v>
                </c:pt>
                <c:pt idx="9784">
                  <c:v>1.3908586380778072</c:v>
                </c:pt>
                <c:pt idx="9785">
                  <c:v>-8.3234301200525938</c:v>
                </c:pt>
                <c:pt idx="9786">
                  <c:v>5.7548875021634682</c:v>
                </c:pt>
                <c:pt idx="9787">
                  <c:v>0.20309186537751117</c:v>
                </c:pt>
                <c:pt idx="9788">
                  <c:v>8.7260424700370223E-2</c:v>
                </c:pt>
                <c:pt idx="9789">
                  <c:v>-6.0732489820306386</c:v>
                </c:pt>
                <c:pt idx="9790">
                  <c:v>0.54362170534025656</c:v>
                </c:pt>
                <c:pt idx="9791">
                  <c:v>5.8893689053568621E-2</c:v>
                </c:pt>
                <c:pt idx="9792">
                  <c:v>-0.11905267164376311</c:v>
                </c:pt>
                <c:pt idx="9793">
                  <c:v>0.32561314169521832</c:v>
                </c:pt>
                <c:pt idx="9794">
                  <c:v>0.17009643451730319</c:v>
                </c:pt>
                <c:pt idx="9795">
                  <c:v>-7.1258683169821729E-2</c:v>
                </c:pt>
                <c:pt idx="9796">
                  <c:v>0.10586863510682278</c:v>
                </c:pt>
                <c:pt idx="9797">
                  <c:v>0.32192809488736235</c:v>
                </c:pt>
                <c:pt idx="9798">
                  <c:v>-1.1681227588083267</c:v>
                </c:pt>
                <c:pt idx="9799">
                  <c:v>-0.37958866327455387</c:v>
                </c:pt>
                <c:pt idx="9800">
                  <c:v>3.1596199930505744</c:v>
                </c:pt>
                <c:pt idx="9801">
                  <c:v>-5.2130088559963044</c:v>
                </c:pt>
                <c:pt idx="9802">
                  <c:v>-1.46028609896026</c:v>
                </c:pt>
                <c:pt idx="9803">
                  <c:v>-0.5289284658068284</c:v>
                </c:pt>
                <c:pt idx="9804">
                  <c:v>-0.32970544547908187</c:v>
                </c:pt>
                <c:pt idx="9805">
                  <c:v>-2.6310589153106103</c:v>
                </c:pt>
                <c:pt idx="9806">
                  <c:v>-2.4823927670806087</c:v>
                </c:pt>
                <c:pt idx="9807">
                  <c:v>-13.26834705468252</c:v>
                </c:pt>
                <c:pt idx="9808">
                  <c:v>-0.68965987938784945</c:v>
                </c:pt>
                <c:pt idx="9809">
                  <c:v>0.59367971782226525</c:v>
                </c:pt>
                <c:pt idx="9810">
                  <c:v>-0.47533800954665845</c:v>
                </c:pt>
                <c:pt idx="9811">
                  <c:v>0.13588342808177273</c:v>
                </c:pt>
                <c:pt idx="9812">
                  <c:v>0.51134686874745061</c:v>
                </c:pt>
                <c:pt idx="9813">
                  <c:v>-0.34314458079705834</c:v>
                </c:pt>
                <c:pt idx="9814">
                  <c:v>-0.2318958940248898</c:v>
                </c:pt>
                <c:pt idx="9815">
                  <c:v>-3.1987798641144978</c:v>
                </c:pt>
                <c:pt idx="9816">
                  <c:v>-0.15024263558061254</c:v>
                </c:pt>
                <c:pt idx="9817">
                  <c:v>0.29890171482778571</c:v>
                </c:pt>
                <c:pt idx="9818">
                  <c:v>8.3837042924740537</c:v>
                </c:pt>
                <c:pt idx="9819">
                  <c:v>4.3692338096657197</c:v>
                </c:pt>
                <c:pt idx="9820">
                  <c:v>-13.08137247435552</c:v>
                </c:pt>
                <c:pt idx="9821">
                  <c:v>4.7725895038969277</c:v>
                </c:pt>
                <c:pt idx="9822">
                  <c:v>7.6486571760385464</c:v>
                </c:pt>
                <c:pt idx="9823">
                  <c:v>0.15041684255309881</c:v>
                </c:pt>
                <c:pt idx="9824">
                  <c:v>0.36245561611577404</c:v>
                </c:pt>
                <c:pt idx="9825">
                  <c:v>-9.3822637581148367</c:v>
                </c:pt>
                <c:pt idx="9826">
                  <c:v>8.8672787397096631</c:v>
                </c:pt>
                <c:pt idx="9827">
                  <c:v>-9.0606959316875546</c:v>
                </c:pt>
                <c:pt idx="9828">
                  <c:v>7.0660891904577738</c:v>
                </c:pt>
                <c:pt idx="9829">
                  <c:v>3.8579809951275723</c:v>
                </c:pt>
                <c:pt idx="9830">
                  <c:v>1.218621563671116</c:v>
                </c:pt>
                <c:pt idx="9831">
                  <c:v>8.9078921194535923</c:v>
                </c:pt>
                <c:pt idx="9832">
                  <c:v>-0.31194400631474017</c:v>
                </c:pt>
                <c:pt idx="9833">
                  <c:v>4.3692338096657197</c:v>
                </c:pt>
                <c:pt idx="9834">
                  <c:v>0.67137725253862934</c:v>
                </c:pt>
                <c:pt idx="9835">
                  <c:v>-4.7548875021634691</c:v>
                </c:pt>
                <c:pt idx="9836">
                  <c:v>1.6121839694561806</c:v>
                </c:pt>
                <c:pt idx="9837">
                  <c:v>-5.357263552144687</c:v>
                </c:pt>
                <c:pt idx="9838">
                  <c:v>0.65808042992517124</c:v>
                </c:pt>
                <c:pt idx="9839">
                  <c:v>0.88968985485491048</c:v>
                </c:pt>
                <c:pt idx="9840">
                  <c:v>-5.0874628412503391</c:v>
                </c:pt>
                <c:pt idx="9841">
                  <c:v>0.9676822797272715</c:v>
                </c:pt>
                <c:pt idx="9842">
                  <c:v>-0.86129372916840741</c:v>
                </c:pt>
                <c:pt idx="9843">
                  <c:v>-2.0533384452203984</c:v>
                </c:pt>
                <c:pt idx="9844">
                  <c:v>-2.367975462406799</c:v>
                </c:pt>
                <c:pt idx="9845">
                  <c:v>8.8683081332894673</c:v>
                </c:pt>
                <c:pt idx="9846">
                  <c:v>-0.67312885543981227</c:v>
                </c:pt>
                <c:pt idx="9847">
                  <c:v>1.8011895492518895</c:v>
                </c:pt>
                <c:pt idx="9848">
                  <c:v>-0.90514081365855859</c:v>
                </c:pt>
                <c:pt idx="9849">
                  <c:v>7.6486571760385464</c:v>
                </c:pt>
                <c:pt idx="9850">
                  <c:v>3.2034265038149176E-16</c:v>
                </c:pt>
                <c:pt idx="9851">
                  <c:v>0.39463128861700669</c:v>
                </c:pt>
                <c:pt idx="9852">
                  <c:v>0.67093572383100908</c:v>
                </c:pt>
                <c:pt idx="9853">
                  <c:v>9.0597950917951025</c:v>
                </c:pt>
                <c:pt idx="9854">
                  <c:v>-8.4888897586512885E-2</c:v>
                </c:pt>
                <c:pt idx="9855">
                  <c:v>0.51457317282975801</c:v>
                </c:pt>
                <c:pt idx="9856">
                  <c:v>-4.1898245588800176</c:v>
                </c:pt>
                <c:pt idx="9857">
                  <c:v>8.6450579349844769</c:v>
                </c:pt>
                <c:pt idx="9858">
                  <c:v>-0.48542682717024171</c:v>
                </c:pt>
                <c:pt idx="9859">
                  <c:v>-0.15200309344504978</c:v>
                </c:pt>
                <c:pt idx="9860">
                  <c:v>15.773139206719692</c:v>
                </c:pt>
                <c:pt idx="9861">
                  <c:v>-0.6059340676860504</c:v>
                </c:pt>
                <c:pt idx="9862">
                  <c:v>-1.9257906271201857</c:v>
                </c:pt>
                <c:pt idx="9863">
                  <c:v>9.1727607024272323E-2</c:v>
                </c:pt>
                <c:pt idx="9864">
                  <c:v>-0.21572869105543707</c:v>
                </c:pt>
                <c:pt idx="9865">
                  <c:v>-1.606657571820475</c:v>
                </c:pt>
                <c:pt idx="9866">
                  <c:v>-9.0606959316875546</c:v>
                </c:pt>
                <c:pt idx="9867">
                  <c:v>-0.19264507794239571</c:v>
                </c:pt>
                <c:pt idx="9868">
                  <c:v>-2.0506260730699681</c:v>
                </c:pt>
                <c:pt idx="9869">
                  <c:v>5.5956571015173928</c:v>
                </c:pt>
                <c:pt idx="9870">
                  <c:v>5.574908836057233</c:v>
                </c:pt>
                <c:pt idx="9871">
                  <c:v>-7.0660891904577721</c:v>
                </c:pt>
                <c:pt idx="9872">
                  <c:v>1.2882323605810078</c:v>
                </c:pt>
                <c:pt idx="9873">
                  <c:v>-0.4255398358751965</c:v>
                </c:pt>
                <c:pt idx="9874">
                  <c:v>-1.7073513358941569E-2</c:v>
                </c:pt>
                <c:pt idx="9875">
                  <c:v>-2.998197757366015</c:v>
                </c:pt>
                <c:pt idx="9876">
                  <c:v>2.2064508774674265</c:v>
                </c:pt>
                <c:pt idx="9877">
                  <c:v>-0.99999999999999967</c:v>
                </c:pt>
                <c:pt idx="9878">
                  <c:v>12.850772862313324</c:v>
                </c:pt>
                <c:pt idx="9879">
                  <c:v>-3.3082939691539468</c:v>
                </c:pt>
                <c:pt idx="9880">
                  <c:v>10.582769240382088</c:v>
                </c:pt>
                <c:pt idx="9881">
                  <c:v>1.4950341465971606E-2</c:v>
                </c:pt>
                <c:pt idx="9882">
                  <c:v>-0.96825193713572122</c:v>
                </c:pt>
                <c:pt idx="9883">
                  <c:v>-10.307580315927396</c:v>
                </c:pt>
                <c:pt idx="9884">
                  <c:v>-11.866506212226202</c:v>
                </c:pt>
                <c:pt idx="9885">
                  <c:v>12.702894141119387</c:v>
                </c:pt>
                <c:pt idx="9886">
                  <c:v>-2.2228336799546269</c:v>
                </c:pt>
                <c:pt idx="9887">
                  <c:v>-1.3574530667816349</c:v>
                </c:pt>
                <c:pt idx="9888">
                  <c:v>13.840318978135199</c:v>
                </c:pt>
                <c:pt idx="9889">
                  <c:v>1.3999609669522082</c:v>
                </c:pt>
                <c:pt idx="9890">
                  <c:v>0.84591567271106738</c:v>
                </c:pt>
                <c:pt idx="9891">
                  <c:v>-1.7467187733778555</c:v>
                </c:pt>
                <c:pt idx="9892">
                  <c:v>-12.840318978135199</c:v>
                </c:pt>
                <c:pt idx="9893">
                  <c:v>2.6967047600269675E-2</c:v>
                </c:pt>
                <c:pt idx="9894">
                  <c:v>0.93673747538461083</c:v>
                </c:pt>
                <c:pt idx="9895">
                  <c:v>-4.3692338096657197</c:v>
                </c:pt>
                <c:pt idx="9896">
                  <c:v>-0.64909283814087171</c:v>
                </c:pt>
                <c:pt idx="9897">
                  <c:v>-0.67116353577045984</c:v>
                </c:pt>
                <c:pt idx="9898">
                  <c:v>4.5087889528538191E-2</c:v>
                </c:pt>
                <c:pt idx="9899">
                  <c:v>-3.6259342817774627</c:v>
                </c:pt>
                <c:pt idx="9900">
                  <c:v>8.6462586799900301</c:v>
                </c:pt>
                <c:pt idx="9901">
                  <c:v>0.24721770037101842</c:v>
                </c:pt>
                <c:pt idx="9902">
                  <c:v>2.0488152699752811</c:v>
                </c:pt>
                <c:pt idx="9903">
                  <c:v>-3.3947331923337716E-2</c:v>
                </c:pt>
                <c:pt idx="9904">
                  <c:v>3.1132134412128045</c:v>
                </c:pt>
                <c:pt idx="9905">
                  <c:v>11.268736919579066</c:v>
                </c:pt>
                <c:pt idx="9906">
                  <c:v>-0.21150410519371177</c:v>
                </c:pt>
                <c:pt idx="9907">
                  <c:v>0.39186665100790397</c:v>
                </c:pt>
                <c:pt idx="9908">
                  <c:v>-0.75871448581582179</c:v>
                </c:pt>
                <c:pt idx="9909">
                  <c:v>9.7604427459966399</c:v>
                </c:pt>
                <c:pt idx="9910">
                  <c:v>0.4504428354100426</c:v>
                </c:pt>
                <c:pt idx="9911">
                  <c:v>-0.31487333735341189</c:v>
                </c:pt>
                <c:pt idx="9912">
                  <c:v>-0.22239242133644765</c:v>
                </c:pt>
                <c:pt idx="9913">
                  <c:v>9.0606959316875546</c:v>
                </c:pt>
                <c:pt idx="9914">
                  <c:v>0.98405845613097875</c:v>
                </c:pt>
                <c:pt idx="9915">
                  <c:v>0.10205127146969731</c:v>
                </c:pt>
                <c:pt idx="9916">
                  <c:v>0.14968178153492889</c:v>
                </c:pt>
                <c:pt idx="9917">
                  <c:v>9.7297201354915097E-2</c:v>
                </c:pt>
                <c:pt idx="9918">
                  <c:v>0.46035401582688862</c:v>
                </c:pt>
                <c:pt idx="9919">
                  <c:v>-8.3837042924740537</c:v>
                </c:pt>
                <c:pt idx="9920">
                  <c:v>-1.2607528950352076</c:v>
                </c:pt>
                <c:pt idx="9921">
                  <c:v>11.029945984676578</c:v>
                </c:pt>
                <c:pt idx="9922">
                  <c:v>-0.2267708618470223</c:v>
                </c:pt>
                <c:pt idx="9923">
                  <c:v>-3.6525876025114042E-2</c:v>
                </c:pt>
                <c:pt idx="9924">
                  <c:v>0.15572938490333385</c:v>
                </c:pt>
                <c:pt idx="9925">
                  <c:v>0.3672089741882289</c:v>
                </c:pt>
                <c:pt idx="9926">
                  <c:v>-0.24731005354077729</c:v>
                </c:pt>
                <c:pt idx="9927">
                  <c:v>-0.40717538150587329</c:v>
                </c:pt>
                <c:pt idx="9928">
                  <c:v>-0.38702312310924736</c:v>
                </c:pt>
                <c:pt idx="9929">
                  <c:v>-0.20645087746742669</c:v>
                </c:pt>
                <c:pt idx="9930">
                  <c:v>-0.54432051622381006</c:v>
                </c:pt>
                <c:pt idx="9931">
                  <c:v>-1.4717518902731652</c:v>
                </c:pt>
                <c:pt idx="9932">
                  <c:v>14.024735680363165</c:v>
                </c:pt>
                <c:pt idx="9933">
                  <c:v>0.2466399675831254</c:v>
                </c:pt>
                <c:pt idx="9934">
                  <c:v>-0.74723392962003343</c:v>
                </c:pt>
                <c:pt idx="9935">
                  <c:v>-0.34523546837943092</c:v>
                </c:pt>
                <c:pt idx="9936">
                  <c:v>-1.115442867946931</c:v>
                </c:pt>
                <c:pt idx="9937">
                  <c:v>0.50814690367032533</c:v>
                </c:pt>
                <c:pt idx="9938">
                  <c:v>1.8811451827719627</c:v>
                </c:pt>
                <c:pt idx="9939">
                  <c:v>8.3768357692598036E-2</c:v>
                </c:pt>
                <c:pt idx="9940">
                  <c:v>0.34940883130946954</c:v>
                </c:pt>
                <c:pt idx="9941">
                  <c:v>0.39513794184113865</c:v>
                </c:pt>
                <c:pt idx="9942">
                  <c:v>-0.4965673847754421</c:v>
                </c:pt>
                <c:pt idx="9943">
                  <c:v>-0.16600995143892924</c:v>
                </c:pt>
                <c:pt idx="9944">
                  <c:v>-5.9501011748662E-2</c:v>
                </c:pt>
                <c:pt idx="9945">
                  <c:v>0.15380533607903549</c:v>
                </c:pt>
                <c:pt idx="9946">
                  <c:v>1.8071617514017768</c:v>
                </c:pt>
                <c:pt idx="9947">
                  <c:v>9.0606959316875546</c:v>
                </c:pt>
                <c:pt idx="9948">
                  <c:v>0.56933478925364833</c:v>
                </c:pt>
                <c:pt idx="9949">
                  <c:v>-0.73696559416620655</c:v>
                </c:pt>
                <c:pt idx="9950">
                  <c:v>-2.0758560166797651E-2</c:v>
                </c:pt>
                <c:pt idx="9951">
                  <c:v>0.37779045601007577</c:v>
                </c:pt>
                <c:pt idx="9952">
                  <c:v>10.518980929170402</c:v>
                </c:pt>
                <c:pt idx="9953">
                  <c:v>-5.5566369107209038E-2</c:v>
                </c:pt>
                <c:pt idx="9954">
                  <c:v>-10.229219383469125</c:v>
                </c:pt>
                <c:pt idx="9955">
                  <c:v>-2.4576293760033119</c:v>
                </c:pt>
                <c:pt idx="9956">
                  <c:v>-7.5664269932072453E-2</c:v>
                </c:pt>
                <c:pt idx="9957">
                  <c:v>-1.2750070474998698</c:v>
                </c:pt>
                <c:pt idx="9958">
                  <c:v>0.10433665981473583</c:v>
                </c:pt>
                <c:pt idx="9959">
                  <c:v>-0.35090716185912807</c:v>
                </c:pt>
                <c:pt idx="9960">
                  <c:v>-0.69953831539955968</c:v>
                </c:pt>
                <c:pt idx="9961">
                  <c:v>-0.24392558288608904</c:v>
                </c:pt>
                <c:pt idx="9962">
                  <c:v>-9.3815429511845849</c:v>
                </c:pt>
                <c:pt idx="9963">
                  <c:v>0.87446911791614135</c:v>
                </c:pt>
                <c:pt idx="9964">
                  <c:v>-0.3998029855836836</c:v>
                </c:pt>
                <c:pt idx="9965">
                  <c:v>-2.2217628858344707</c:v>
                </c:pt>
                <c:pt idx="9966">
                  <c:v>0.16868183459168035</c:v>
                </c:pt>
                <c:pt idx="9967">
                  <c:v>-0.63262893435147061</c:v>
                </c:pt>
                <c:pt idx="9968">
                  <c:v>-0.30138071748327666</c:v>
                </c:pt>
                <c:pt idx="9969">
                  <c:v>-1.1360615495760289</c:v>
                </c:pt>
                <c:pt idx="9970">
                  <c:v>-0.50814690367032533</c:v>
                </c:pt>
                <c:pt idx="9971">
                  <c:v>-0.45016572268244548</c:v>
                </c:pt>
                <c:pt idx="9972">
                  <c:v>-0.7049932044279259</c:v>
                </c:pt>
                <c:pt idx="9973">
                  <c:v>-3.0349027424870676</c:v>
                </c:pt>
                <c:pt idx="9974">
                  <c:v>-8.0606959316875546</c:v>
                </c:pt>
                <c:pt idx="9975">
                  <c:v>-0.30339214344993504</c:v>
                </c:pt>
                <c:pt idx="9976">
                  <c:v>-7.0660891904577721</c:v>
                </c:pt>
                <c:pt idx="9977">
                  <c:v>-10.917123403264748</c:v>
                </c:pt>
                <c:pt idx="9978">
                  <c:v>9.9662651028771325</c:v>
                </c:pt>
                <c:pt idx="9979">
                  <c:v>-13.398788218875772</c:v>
                </c:pt>
                <c:pt idx="9980">
                  <c:v>0.22906284953082834</c:v>
                </c:pt>
                <c:pt idx="9981">
                  <c:v>-0.12154929690333628</c:v>
                </c:pt>
                <c:pt idx="9982">
                  <c:v>-1.8712666858777978</c:v>
                </c:pt>
                <c:pt idx="9983">
                  <c:v>-7.483239966024966</c:v>
                </c:pt>
                <c:pt idx="9984">
                  <c:v>0.22443156661004671</c:v>
                </c:pt>
                <c:pt idx="9985">
                  <c:v>7.3837042924740528</c:v>
                </c:pt>
                <c:pt idx="9986">
                  <c:v>5.08746284125034</c:v>
                </c:pt>
                <c:pt idx="9987">
                  <c:v>1.1653377319466607</c:v>
                </c:pt>
                <c:pt idx="9988">
                  <c:v>-0.19264507794239571</c:v>
                </c:pt>
                <c:pt idx="9989">
                  <c:v>-0.58496250072115652</c:v>
                </c:pt>
                <c:pt idx="9990">
                  <c:v>-0.82980785754389053</c:v>
                </c:pt>
                <c:pt idx="9991">
                  <c:v>5.6914608364271118</c:v>
                </c:pt>
                <c:pt idx="9992">
                  <c:v>-0.6822597020760709</c:v>
                </c:pt>
                <c:pt idx="9993">
                  <c:v>-7.6462586799900292</c:v>
                </c:pt>
                <c:pt idx="9994">
                  <c:v>-0.15041684255309862</c:v>
                </c:pt>
                <c:pt idx="9995">
                  <c:v>0.51045706435752625</c:v>
                </c:pt>
                <c:pt idx="9996">
                  <c:v>-0.28303131439950124</c:v>
                </c:pt>
                <c:pt idx="9997">
                  <c:v>-0.50393800386777454</c:v>
                </c:pt>
                <c:pt idx="9998">
                  <c:v>-0.13245029602364977</c:v>
                </c:pt>
                <c:pt idx="9999">
                  <c:v>-7.6486571760385464</c:v>
                </c:pt>
                <c:pt idx="10000">
                  <c:v>-11.013322673425447</c:v>
                </c:pt>
                <c:pt idx="10001">
                  <c:v>8.8683081332894673</c:v>
                </c:pt>
                <c:pt idx="10002">
                  <c:v>-10.146356530303908</c:v>
                </c:pt>
                <c:pt idx="10003">
                  <c:v>-0.99959934411937212</c:v>
                </c:pt>
                <c:pt idx="10004">
                  <c:v>9.3822637581148367</c:v>
                </c:pt>
                <c:pt idx="10005">
                  <c:v>-13.103342454916486</c:v>
                </c:pt>
                <c:pt idx="10006">
                  <c:v>-11.941658995526698</c:v>
                </c:pt>
                <c:pt idx="10007">
                  <c:v>6.6467386983078471</c:v>
                </c:pt>
                <c:pt idx="10008">
                  <c:v>9.0606959316875546</c:v>
                </c:pt>
                <c:pt idx="10009">
                  <c:v>-7.6486571760385464</c:v>
                </c:pt>
                <c:pt idx="10010">
                  <c:v>-0.97453817038782775</c:v>
                </c:pt>
                <c:pt idx="10011">
                  <c:v>-0.99958393798099865</c:v>
                </c:pt>
                <c:pt idx="10012">
                  <c:v>-7.6486571760385464</c:v>
                </c:pt>
                <c:pt idx="10013">
                  <c:v>-7.6486571760385464</c:v>
                </c:pt>
                <c:pt idx="10014">
                  <c:v>9.9667457608995313</c:v>
                </c:pt>
                <c:pt idx="10015">
                  <c:v>-10.381542951184585</c:v>
                </c:pt>
                <c:pt idx="10016">
                  <c:v>-1.6872547189960212</c:v>
                </c:pt>
                <c:pt idx="10017">
                  <c:v>-0.31194400631474017</c:v>
                </c:pt>
                <c:pt idx="10018">
                  <c:v>11.702894141119387</c:v>
                </c:pt>
                <c:pt idx="10019">
                  <c:v>3.7940297576790232</c:v>
                </c:pt>
                <c:pt idx="10020">
                  <c:v>0.77460080899329853</c:v>
                </c:pt>
                <c:pt idx="10021">
                  <c:v>0.99284020842713405</c:v>
                </c:pt>
                <c:pt idx="10022">
                  <c:v>3.7659654465886122E-2</c:v>
                </c:pt>
                <c:pt idx="10023">
                  <c:v>7.6486571760385464</c:v>
                </c:pt>
                <c:pt idx="10024">
                  <c:v>-5.2948879948958971E-2</c:v>
                </c:pt>
                <c:pt idx="10025">
                  <c:v>1.5524208034511171</c:v>
                </c:pt>
                <c:pt idx="10026">
                  <c:v>-8.365792904690969E-2</c:v>
                </c:pt>
                <c:pt idx="10027">
                  <c:v>-5.6295008967976541</c:v>
                </c:pt>
                <c:pt idx="10028">
                  <c:v>-1.5642852157140716</c:v>
                </c:pt>
                <c:pt idx="10029">
                  <c:v>7.0660891904577738</c:v>
                </c:pt>
                <c:pt idx="10030">
                  <c:v>-11.451554569765362</c:v>
                </c:pt>
                <c:pt idx="10031">
                  <c:v>-1.8736678432269023</c:v>
                </c:pt>
                <c:pt idx="10032">
                  <c:v>-12.167418145831739</c:v>
                </c:pt>
                <c:pt idx="10033">
                  <c:v>-11.013322673425447</c:v>
                </c:pt>
                <c:pt idx="10034">
                  <c:v>10.582455645110581</c:v>
                </c:pt>
                <c:pt idx="10035">
                  <c:v>-2.51480092482974</c:v>
                </c:pt>
                <c:pt idx="10036">
                  <c:v>8.3822637581148385</c:v>
                </c:pt>
                <c:pt idx="10037">
                  <c:v>10.059344460824425</c:v>
                </c:pt>
                <c:pt idx="10038">
                  <c:v>-13.840286190729294</c:v>
                </c:pt>
                <c:pt idx="10039">
                  <c:v>-16.060301883446378</c:v>
                </c:pt>
                <c:pt idx="10040">
                  <c:v>9.8672787397096631</c:v>
                </c:pt>
                <c:pt idx="10041">
                  <c:v>-8.6541245252285517</c:v>
                </c:pt>
                <c:pt idx="10042">
                  <c:v>-4.9673953345680726</c:v>
                </c:pt>
                <c:pt idx="10043">
                  <c:v>-5.3457748368417297</c:v>
                </c:pt>
                <c:pt idx="10044">
                  <c:v>-6.0732489820306386</c:v>
                </c:pt>
                <c:pt idx="10045">
                  <c:v>-9.9848928365062026E-2</c:v>
                </c:pt>
                <c:pt idx="10046">
                  <c:v>0.44980291743952056</c:v>
                </c:pt>
                <c:pt idx="10047">
                  <c:v>-9.3822637581148367</c:v>
                </c:pt>
                <c:pt idx="10048">
                  <c:v>-14.702767912403596</c:v>
                </c:pt>
                <c:pt idx="10049">
                  <c:v>-12.989690152250811</c:v>
                </c:pt>
                <c:pt idx="10050">
                  <c:v>-0.33703498727757059</c:v>
                </c:pt>
                <c:pt idx="10051">
                  <c:v>1.299560281858908</c:v>
                </c:pt>
                <c:pt idx="10052">
                  <c:v>8.6462586799900301</c:v>
                </c:pt>
                <c:pt idx="10053">
                  <c:v>8.6450579349844769</c:v>
                </c:pt>
                <c:pt idx="10054">
                  <c:v>1.7436602467402147</c:v>
                </c:pt>
                <c:pt idx="10055">
                  <c:v>-1</c:v>
                </c:pt>
                <c:pt idx="10056">
                  <c:v>12.643931328184726</c:v>
                </c:pt>
                <c:pt idx="10057">
                  <c:v>0.97897102269311198</c:v>
                </c:pt>
                <c:pt idx="10058">
                  <c:v>6.4739311883324122</c:v>
                </c:pt>
                <c:pt idx="10059">
                  <c:v>-0.26810539538121569</c:v>
                </c:pt>
                <c:pt idx="10060">
                  <c:v>0.53051471669878003</c:v>
                </c:pt>
                <c:pt idx="10061">
                  <c:v>0.73076377895902644</c:v>
                </c:pt>
                <c:pt idx="10062">
                  <c:v>-0.40008715781287235</c:v>
                </c:pt>
                <c:pt idx="10063">
                  <c:v>4.7725895038969277</c:v>
                </c:pt>
                <c:pt idx="10064">
                  <c:v>-7.6462586799900292</c:v>
                </c:pt>
                <c:pt idx="10065">
                  <c:v>-7.6486571760385464</c:v>
                </c:pt>
                <c:pt idx="10066">
                  <c:v>-12.501920096027913</c:v>
                </c:pt>
                <c:pt idx="10067">
                  <c:v>-7.0660891904577721</c:v>
                </c:pt>
                <c:pt idx="10068">
                  <c:v>14.125009795212518</c:v>
                </c:pt>
                <c:pt idx="10069">
                  <c:v>-0.78849589480628846</c:v>
                </c:pt>
                <c:pt idx="10070">
                  <c:v>-1.4947646917495778</c:v>
                </c:pt>
                <c:pt idx="10071">
                  <c:v>-0.99640075894593194</c:v>
                </c:pt>
                <c:pt idx="10072">
                  <c:v>-6.0732489820306386</c:v>
                </c:pt>
                <c:pt idx="10073">
                  <c:v>12.208843990734614</c:v>
                </c:pt>
                <c:pt idx="10074">
                  <c:v>-0.82312223791592054</c:v>
                </c:pt>
                <c:pt idx="10075">
                  <c:v>0.36499681677924806</c:v>
                </c:pt>
                <c:pt idx="10076">
                  <c:v>3.3851049223325904</c:v>
                </c:pt>
                <c:pt idx="10077">
                  <c:v>1.377423207479066</c:v>
                </c:pt>
                <c:pt idx="10078">
                  <c:v>-6.0732489820306386</c:v>
                </c:pt>
                <c:pt idx="10079">
                  <c:v>-0.2887053425057462</c:v>
                </c:pt>
                <c:pt idx="10080">
                  <c:v>-8.5183821702813717E-2</c:v>
                </c:pt>
                <c:pt idx="10081">
                  <c:v>0.65535182861255414</c:v>
                </c:pt>
                <c:pt idx="10082">
                  <c:v>-9.5189809291704002</c:v>
                </c:pt>
                <c:pt idx="10083">
                  <c:v>-7.0660891904577721</c:v>
                </c:pt>
                <c:pt idx="10084">
                  <c:v>9.9662651028771325</c:v>
                </c:pt>
                <c:pt idx="10085">
                  <c:v>1.5789687445267055</c:v>
                </c:pt>
                <c:pt idx="10086">
                  <c:v>0.33289921270836526</c:v>
                </c:pt>
                <c:pt idx="10087">
                  <c:v>0.70454411647382842</c:v>
                </c:pt>
                <c:pt idx="10088">
                  <c:v>-3.6844981742720706</c:v>
                </c:pt>
                <c:pt idx="10089">
                  <c:v>0.39164593333638947</c:v>
                </c:pt>
                <c:pt idx="10090">
                  <c:v>-0.49636857745216789</c:v>
                </c:pt>
                <c:pt idx="10091">
                  <c:v>5.2210799348645059E-2</c:v>
                </c:pt>
                <c:pt idx="10092">
                  <c:v>-1.0799683047034152</c:v>
                </c:pt>
                <c:pt idx="10093">
                  <c:v>-1.1312445332782528</c:v>
                </c:pt>
                <c:pt idx="10094">
                  <c:v>-1.8055526794236185</c:v>
                </c:pt>
                <c:pt idx="10095">
                  <c:v>-1.1346210152168137</c:v>
                </c:pt>
                <c:pt idx="10096">
                  <c:v>13.651388101356714</c:v>
                </c:pt>
                <c:pt idx="10097">
                  <c:v>-12.534708168026555</c:v>
                </c:pt>
                <c:pt idx="10098">
                  <c:v>11.059344460824425</c:v>
                </c:pt>
                <c:pt idx="10099">
                  <c:v>8.0606959316875546</c:v>
                </c:pt>
                <c:pt idx="10100">
                  <c:v>-0.47804729680464425</c:v>
                </c:pt>
                <c:pt idx="10101">
                  <c:v>-0.18521487246690763</c:v>
                </c:pt>
                <c:pt idx="10102">
                  <c:v>3.4765418160676631E-2</c:v>
                </c:pt>
                <c:pt idx="10103">
                  <c:v>-0.19626539362109277</c:v>
                </c:pt>
                <c:pt idx="10104">
                  <c:v>9.2304207950923818</c:v>
                </c:pt>
                <c:pt idx="10105">
                  <c:v>2.1363893975585531</c:v>
                </c:pt>
                <c:pt idx="10106">
                  <c:v>5.5647846187835261</c:v>
                </c:pt>
                <c:pt idx="10107">
                  <c:v>8.8672787397096631</c:v>
                </c:pt>
                <c:pt idx="10108">
                  <c:v>1.0659342701847763</c:v>
                </c:pt>
                <c:pt idx="10109">
                  <c:v>-0.51716251550669667</c:v>
                </c:pt>
                <c:pt idx="10110">
                  <c:v>-0.18344614109593138</c:v>
                </c:pt>
                <c:pt idx="10111">
                  <c:v>0.14345279008112125</c:v>
                </c:pt>
                <c:pt idx="10112">
                  <c:v>-2.2198394299767421</c:v>
                </c:pt>
                <c:pt idx="10113">
                  <c:v>1</c:v>
                </c:pt>
                <c:pt idx="10114">
                  <c:v>1.9419860649681848</c:v>
                </c:pt>
                <c:pt idx="10115">
                  <c:v>6.2060968132251357E-2</c:v>
                </c:pt>
                <c:pt idx="10116">
                  <c:v>-0.1124747292584125</c:v>
                </c:pt>
                <c:pt idx="10117">
                  <c:v>-1.0985970300299126</c:v>
                </c:pt>
                <c:pt idx="10118">
                  <c:v>0.37478990927298877</c:v>
                </c:pt>
                <c:pt idx="10119">
                  <c:v>-0.80966878789585017</c:v>
                </c:pt>
                <c:pt idx="10120">
                  <c:v>0.27239982405747204</c:v>
                </c:pt>
                <c:pt idx="10121">
                  <c:v>-0.42380770890657582</c:v>
                </c:pt>
                <c:pt idx="10122">
                  <c:v>-0.29070936427664196</c:v>
                </c:pt>
                <c:pt idx="10123">
                  <c:v>-7.6486571760385464</c:v>
                </c:pt>
                <c:pt idx="10124">
                  <c:v>0.40939093613770178</c:v>
                </c:pt>
                <c:pt idx="10125">
                  <c:v>-1.6057210608879535</c:v>
                </c:pt>
                <c:pt idx="10126">
                  <c:v>-0.60469871878241854</c:v>
                </c:pt>
                <c:pt idx="10127">
                  <c:v>9.3049330895568633E-2</c:v>
                </c:pt>
                <c:pt idx="10128">
                  <c:v>-0.24304293064632784</c:v>
                </c:pt>
                <c:pt idx="10129">
                  <c:v>0.29005757960034045</c:v>
                </c:pt>
                <c:pt idx="10130">
                  <c:v>0.93441165837242335</c:v>
                </c:pt>
                <c:pt idx="10131">
                  <c:v>-5.2196211125428417E-2</c:v>
                </c:pt>
                <c:pt idx="10132">
                  <c:v>-5.8893689053568739E-2</c:v>
                </c:pt>
                <c:pt idx="10133">
                  <c:v>0.88699103817081371</c:v>
                </c:pt>
                <c:pt idx="10134">
                  <c:v>-0.44284419481686305</c:v>
                </c:pt>
                <c:pt idx="10135">
                  <c:v>0.76884965518599202</c:v>
                </c:pt>
                <c:pt idx="10136">
                  <c:v>9.7945050411959209E-2</c:v>
                </c:pt>
                <c:pt idx="10137">
                  <c:v>0.20751324499767718</c:v>
                </c:pt>
                <c:pt idx="10138">
                  <c:v>-10.582769240382088</c:v>
                </c:pt>
                <c:pt idx="10139">
                  <c:v>-1.1685234517815704</c:v>
                </c:pt>
                <c:pt idx="10140">
                  <c:v>-0.41023651301502273</c:v>
                </c:pt>
                <c:pt idx="10141">
                  <c:v>-0.80296315294044673</c:v>
                </c:pt>
                <c:pt idx="10142">
                  <c:v>12.502003002388932</c:v>
                </c:pt>
                <c:pt idx="10143">
                  <c:v>-8.6462586799900301</c:v>
                </c:pt>
                <c:pt idx="10144">
                  <c:v>-6.645298163948631</c:v>
                </c:pt>
                <c:pt idx="10145">
                  <c:v>-5.3871266489443315</c:v>
                </c:pt>
                <c:pt idx="10146">
                  <c:v>-1.1926450779423958</c:v>
                </c:pt>
                <c:pt idx="10147">
                  <c:v>-1.6366286459260531</c:v>
                </c:pt>
                <c:pt idx="10148">
                  <c:v>-0.14086253583984951</c:v>
                </c:pt>
                <c:pt idx="10149">
                  <c:v>-0.12553088208385899</c:v>
                </c:pt>
                <c:pt idx="10150">
                  <c:v>-0.4848408574307782</c:v>
                </c:pt>
                <c:pt idx="10151">
                  <c:v>-0.44680335549168593</c:v>
                </c:pt>
                <c:pt idx="10152">
                  <c:v>0.69073314466255231</c:v>
                </c:pt>
                <c:pt idx="10153">
                  <c:v>12.879136486120251</c:v>
                </c:pt>
                <c:pt idx="10154">
                  <c:v>-10.582769240382088</c:v>
                </c:pt>
                <c:pt idx="10155">
                  <c:v>2.121056857119783</c:v>
                </c:pt>
                <c:pt idx="10156">
                  <c:v>-3.8509516792631384</c:v>
                </c:pt>
                <c:pt idx="10157">
                  <c:v>8.0624959257337636</c:v>
                </c:pt>
                <c:pt idx="10158">
                  <c:v>-1.4050261957351474E-2</c:v>
                </c:pt>
                <c:pt idx="10159">
                  <c:v>-0.78302086544199456</c:v>
                </c:pt>
                <c:pt idx="10160">
                  <c:v>10.518653155673389</c:v>
                </c:pt>
                <c:pt idx="10161">
                  <c:v>-9.7604427459966399</c:v>
                </c:pt>
                <c:pt idx="10162">
                  <c:v>-8.0624959257337636</c:v>
                </c:pt>
                <c:pt idx="10163">
                  <c:v>-0.58256798558077327</c:v>
                </c:pt>
                <c:pt idx="10164">
                  <c:v>-7.0624959257337645</c:v>
                </c:pt>
                <c:pt idx="10165">
                  <c:v>0.31520223169904926</c:v>
                </c:pt>
                <c:pt idx="10166">
                  <c:v>4.8436967691213253</c:v>
                </c:pt>
                <c:pt idx="10167">
                  <c:v>6.0732489820306386</c:v>
                </c:pt>
                <c:pt idx="10168">
                  <c:v>-10.058893689053569</c:v>
                </c:pt>
                <c:pt idx="10169">
                  <c:v>-0.1925163520854388</c:v>
                </c:pt>
                <c:pt idx="10170">
                  <c:v>11.381002109550927</c:v>
                </c:pt>
                <c:pt idx="10171">
                  <c:v>1.3176151020162798</c:v>
                </c:pt>
                <c:pt idx="10172">
                  <c:v>3.8135128886771293E-2</c:v>
                </c:pt>
                <c:pt idx="10173">
                  <c:v>2.602036014080098</c:v>
                </c:pt>
                <c:pt idx="10174">
                  <c:v>0.25096157353321902</c:v>
                </c:pt>
                <c:pt idx="10175">
                  <c:v>-9.6450579349844787</c:v>
                </c:pt>
                <c:pt idx="10176">
                  <c:v>16.619231300393995</c:v>
                </c:pt>
                <c:pt idx="10177">
                  <c:v>0.90948770709455784</c:v>
                </c:pt>
                <c:pt idx="10178">
                  <c:v>-7.0660891904577721</c:v>
                </c:pt>
                <c:pt idx="10179">
                  <c:v>-7.0660891904577721</c:v>
                </c:pt>
                <c:pt idx="10180">
                  <c:v>4.4394119358453124E-2</c:v>
                </c:pt>
                <c:pt idx="10181">
                  <c:v>-12.965904504239749</c:v>
                </c:pt>
                <c:pt idx="10182">
                  <c:v>0.41463680630560057</c:v>
                </c:pt>
                <c:pt idx="10183">
                  <c:v>7.0660891904577738</c:v>
                </c:pt>
                <c:pt idx="10184">
                  <c:v>2.9844778838219526</c:v>
                </c:pt>
                <c:pt idx="10185">
                  <c:v>-11.58276924038209</c:v>
                </c:pt>
                <c:pt idx="10186">
                  <c:v>9.5419565078682794E-2</c:v>
                </c:pt>
                <c:pt idx="10187">
                  <c:v>0.90695066910443101</c:v>
                </c:pt>
                <c:pt idx="10188">
                  <c:v>0.26514206879578472</c:v>
                </c:pt>
                <c:pt idx="10189">
                  <c:v>11.306821202497154</c:v>
                </c:pt>
                <c:pt idx="10190">
                  <c:v>-1.4029646669782689</c:v>
                </c:pt>
                <c:pt idx="10191">
                  <c:v>7.6462586799900292</c:v>
                </c:pt>
                <c:pt idx="10192">
                  <c:v>-0.73700166109139387</c:v>
                </c:pt>
                <c:pt idx="10193">
                  <c:v>0.18762700317577127</c:v>
                </c:pt>
                <c:pt idx="10194">
                  <c:v>-10.644156719937438</c:v>
                </c:pt>
                <c:pt idx="10195">
                  <c:v>1.2696649036849668</c:v>
                </c:pt>
                <c:pt idx="10196">
                  <c:v>8.3822637581148367</c:v>
                </c:pt>
                <c:pt idx="10197">
                  <c:v>-0.54432051622381028</c:v>
                </c:pt>
                <c:pt idx="10198">
                  <c:v>-1.2223924213364481</c:v>
                </c:pt>
                <c:pt idx="10199">
                  <c:v>-0.12306554654715236</c:v>
                </c:pt>
                <c:pt idx="10200">
                  <c:v>-7.0624959257337645</c:v>
                </c:pt>
                <c:pt idx="10201">
                  <c:v>1.6605625225071248</c:v>
                </c:pt>
                <c:pt idx="10202">
                  <c:v>-4.3297503795049712</c:v>
                </c:pt>
                <c:pt idx="10203">
                  <c:v>-0.89322129213741375</c:v>
                </c:pt>
                <c:pt idx="10204">
                  <c:v>-1.3466123582679599</c:v>
                </c:pt>
                <c:pt idx="10205">
                  <c:v>-2</c:v>
                </c:pt>
                <c:pt idx="10206">
                  <c:v>11.759610821875043</c:v>
                </c:pt>
                <c:pt idx="10207">
                  <c:v>-9.6444571875092606</c:v>
                </c:pt>
                <c:pt idx="10208">
                  <c:v>9.9662651028771325</c:v>
                </c:pt>
                <c:pt idx="10209">
                  <c:v>0.26983958373890843</c:v>
                </c:pt>
                <c:pt idx="10210">
                  <c:v>-9.5196362528432132</c:v>
                </c:pt>
                <c:pt idx="10211">
                  <c:v>-0.68945666859226196</c:v>
                </c:pt>
                <c:pt idx="10212">
                  <c:v>-0.45622918659895356</c:v>
                </c:pt>
                <c:pt idx="10213">
                  <c:v>1.9383590261975798</c:v>
                </c:pt>
                <c:pt idx="10214">
                  <c:v>0.23939277386265029</c:v>
                </c:pt>
                <c:pt idx="10215">
                  <c:v>-0.24503797653994802</c:v>
                </c:pt>
                <c:pt idx="10216">
                  <c:v>1.7542435855980418</c:v>
                </c:pt>
                <c:pt idx="10217">
                  <c:v>-1.3219280948873622</c:v>
                </c:pt>
                <c:pt idx="10218">
                  <c:v>1.5852029298594328</c:v>
                </c:pt>
                <c:pt idx="10219">
                  <c:v>-9.7604427459966399</c:v>
                </c:pt>
                <c:pt idx="10220">
                  <c:v>0.50986104548043731</c:v>
                </c:pt>
                <c:pt idx="10221">
                  <c:v>-0.10691520391651191</c:v>
                </c:pt>
                <c:pt idx="10222">
                  <c:v>9.0606959316875546</c:v>
                </c:pt>
                <c:pt idx="10223">
                  <c:v>-0.89986332871455021</c:v>
                </c:pt>
                <c:pt idx="10224">
                  <c:v>-6.0732489820306386</c:v>
                </c:pt>
                <c:pt idx="10225">
                  <c:v>13.35356038291553</c:v>
                </c:pt>
                <c:pt idx="10226">
                  <c:v>-2.916736565118788</c:v>
                </c:pt>
                <c:pt idx="10227">
                  <c:v>11.451382851019591</c:v>
                </c:pt>
                <c:pt idx="10228">
                  <c:v>-0.21492375043259807</c:v>
                </c:pt>
                <c:pt idx="10229">
                  <c:v>-1.5725787762653238</c:v>
                </c:pt>
                <c:pt idx="10230">
                  <c:v>-10.229219383469125</c:v>
                </c:pt>
                <c:pt idx="10231">
                  <c:v>-0.17306470897287965</c:v>
                </c:pt>
                <c:pt idx="10232">
                  <c:v>9.0597950917951025</c:v>
                </c:pt>
                <c:pt idx="10233">
                  <c:v>0.16897617204876378</c:v>
                </c:pt>
                <c:pt idx="10234">
                  <c:v>0.24280937776975983</c:v>
                </c:pt>
                <c:pt idx="10235">
                  <c:v>0.22529231184224269</c:v>
                </c:pt>
                <c:pt idx="10236">
                  <c:v>-0.25831199559139062</c:v>
                </c:pt>
                <c:pt idx="10237">
                  <c:v>-0.38208707747755716</c:v>
                </c:pt>
                <c:pt idx="10238">
                  <c:v>-0.16349873228287914</c:v>
                </c:pt>
                <c:pt idx="10239">
                  <c:v>0.25715783949712445</c:v>
                </c:pt>
                <c:pt idx="10240">
                  <c:v>0.84130225398094183</c:v>
                </c:pt>
                <c:pt idx="10241">
                  <c:v>-1.9088521119418047</c:v>
                </c:pt>
                <c:pt idx="10242">
                  <c:v>-1.017487426728841</c:v>
                </c:pt>
                <c:pt idx="10243">
                  <c:v>13.476788387388277</c:v>
                </c:pt>
                <c:pt idx="10244">
                  <c:v>-7.6943917900007593E-3</c:v>
                </c:pt>
                <c:pt idx="10245">
                  <c:v>-7.0085314605921642E-2</c:v>
                </c:pt>
                <c:pt idx="10246">
                  <c:v>-1.6545034339742333</c:v>
                </c:pt>
                <c:pt idx="10247">
                  <c:v>-1.105239794320614</c:v>
                </c:pt>
                <c:pt idx="10248">
                  <c:v>-2.5106897383425304</c:v>
                </c:pt>
                <c:pt idx="10249">
                  <c:v>-0.47533800954665795</c:v>
                </c:pt>
                <c:pt idx="10250">
                  <c:v>0.12029423371771204</c:v>
                </c:pt>
                <c:pt idx="10251">
                  <c:v>5.092393516267249E-2</c:v>
                </c:pt>
                <c:pt idx="10252">
                  <c:v>-0.71776138326905392</c:v>
                </c:pt>
                <c:pt idx="10253">
                  <c:v>0.10676298075194041</c:v>
                </c:pt>
                <c:pt idx="10254">
                  <c:v>-0.67304715121776626</c:v>
                </c:pt>
                <c:pt idx="10255">
                  <c:v>5.3439258961460415E-2</c:v>
                </c:pt>
                <c:pt idx="10256">
                  <c:v>10.146780789986687</c:v>
                </c:pt>
                <c:pt idx="10257">
                  <c:v>0.60665757182047475</c:v>
                </c:pt>
                <c:pt idx="10258">
                  <c:v>0.68182403997374508</c:v>
                </c:pt>
                <c:pt idx="10259">
                  <c:v>0.22487341084020332</c:v>
                </c:pt>
                <c:pt idx="10260">
                  <c:v>0.92565785795622468</c:v>
                </c:pt>
                <c:pt idx="10261">
                  <c:v>12.398921791443499</c:v>
                </c:pt>
                <c:pt idx="10262">
                  <c:v>-0.13124453327825267</c:v>
                </c:pt>
                <c:pt idx="10263">
                  <c:v>-0.15840854184030306</c:v>
                </c:pt>
                <c:pt idx="10264">
                  <c:v>-2.4823714322500363E-2</c:v>
                </c:pt>
                <c:pt idx="10265">
                  <c:v>-0.34103691783506718</c:v>
                </c:pt>
                <c:pt idx="10266">
                  <c:v>-1.5948409976153217</c:v>
                </c:pt>
                <c:pt idx="10267">
                  <c:v>-9.2304207950923818</c:v>
                </c:pt>
                <c:pt idx="10268">
                  <c:v>-8.3822637581148367</c:v>
                </c:pt>
                <c:pt idx="10269">
                  <c:v>8.0624959257337636</c:v>
                </c:pt>
                <c:pt idx="10270">
                  <c:v>0.13430109171159113</c:v>
                </c:pt>
                <c:pt idx="10271">
                  <c:v>-0.11749356301844051</c:v>
                </c:pt>
                <c:pt idx="10272">
                  <c:v>-9.3822637581148367</c:v>
                </c:pt>
                <c:pt idx="10273">
                  <c:v>8.0624959257337636</c:v>
                </c:pt>
                <c:pt idx="10274">
                  <c:v>8.3837042924740537</c:v>
                </c:pt>
                <c:pt idx="10275">
                  <c:v>-7.6486571760385464</c:v>
                </c:pt>
                <c:pt idx="10276">
                  <c:v>-8.3837042924740537</c:v>
                </c:pt>
                <c:pt idx="10277">
                  <c:v>1.5131911163299845E-2</c:v>
                </c:pt>
                <c:pt idx="10278">
                  <c:v>0.68965987938784945</c:v>
                </c:pt>
                <c:pt idx="10279">
                  <c:v>-7.6486571760385464</c:v>
                </c:pt>
                <c:pt idx="10280">
                  <c:v>11.22901905089352</c:v>
                </c:pt>
                <c:pt idx="10281">
                  <c:v>-0.39694370571697479</c:v>
                </c:pt>
                <c:pt idx="10282">
                  <c:v>-0.6442190862779309</c:v>
                </c:pt>
                <c:pt idx="10283">
                  <c:v>-6.0732489820306386</c:v>
                </c:pt>
                <c:pt idx="10284">
                  <c:v>-3.474111513942407</c:v>
                </c:pt>
                <c:pt idx="10285">
                  <c:v>0.2827302071747137</c:v>
                </c:pt>
                <c:pt idx="10286">
                  <c:v>-1.4043902550793352</c:v>
                </c:pt>
                <c:pt idx="10287">
                  <c:v>-0.69613038328833643</c:v>
                </c:pt>
                <c:pt idx="10288">
                  <c:v>0.18442457113742758</c:v>
                </c:pt>
                <c:pt idx="10289">
                  <c:v>-0.34900762894364679</c:v>
                </c:pt>
                <c:pt idx="10290">
                  <c:v>0.47777325462680625</c:v>
                </c:pt>
                <c:pt idx="10291">
                  <c:v>-2.8569152196771121E-2</c:v>
                </c:pt>
                <c:pt idx="10292">
                  <c:v>13.807086538643029</c:v>
                </c:pt>
                <c:pt idx="10293">
                  <c:v>-1.1567255036874529</c:v>
                </c:pt>
                <c:pt idx="10294">
                  <c:v>1.0637977626616517</c:v>
                </c:pt>
                <c:pt idx="10295">
                  <c:v>7.0660891904577738</c:v>
                </c:pt>
                <c:pt idx="10296">
                  <c:v>11.307011018304401</c:v>
                </c:pt>
                <c:pt idx="10297">
                  <c:v>2.9199976448574669E-2</c:v>
                </c:pt>
                <c:pt idx="10298">
                  <c:v>0.72762772958686983</c:v>
                </c:pt>
                <c:pt idx="10299">
                  <c:v>5.3439258961460102E-2</c:v>
                </c:pt>
                <c:pt idx="10300">
                  <c:v>-9.5196362528432132</c:v>
                </c:pt>
                <c:pt idx="10301">
                  <c:v>-2</c:v>
                </c:pt>
                <c:pt idx="10302">
                  <c:v>-9.6450579349844787</c:v>
                </c:pt>
                <c:pt idx="10303">
                  <c:v>-0.11979451253471415</c:v>
                </c:pt>
                <c:pt idx="10304">
                  <c:v>-0.86192386459702697</c:v>
                </c:pt>
                <c:pt idx="10305">
                  <c:v>12.702894141119387</c:v>
                </c:pt>
                <c:pt idx="10306">
                  <c:v>-11.451554569765362</c:v>
                </c:pt>
                <c:pt idx="10307">
                  <c:v>12.688323170679158</c:v>
                </c:pt>
                <c:pt idx="10308">
                  <c:v>-6.0732489820306386</c:v>
                </c:pt>
                <c:pt idx="10309">
                  <c:v>-0.48786381261607492</c:v>
                </c:pt>
                <c:pt idx="10310">
                  <c:v>-7.0660891904577721</c:v>
                </c:pt>
                <c:pt idx="10311">
                  <c:v>-11.013322673425447</c:v>
                </c:pt>
                <c:pt idx="10312">
                  <c:v>-6.0732489820306386</c:v>
                </c:pt>
                <c:pt idx="10313">
                  <c:v>-0.13324600231533834</c:v>
                </c:pt>
                <c:pt idx="10314">
                  <c:v>-2.0641303374197157</c:v>
                </c:pt>
                <c:pt idx="10315">
                  <c:v>-0.34819374958116805</c:v>
                </c:pt>
                <c:pt idx="10316">
                  <c:v>-0.58474419171856251</c:v>
                </c:pt>
                <c:pt idx="10317">
                  <c:v>-0.4329594072761061</c:v>
                </c:pt>
                <c:pt idx="10318">
                  <c:v>-1.5596855051018503E-2</c:v>
                </c:pt>
                <c:pt idx="10319">
                  <c:v>-0.26255438751597682</c:v>
                </c:pt>
                <c:pt idx="10320">
                  <c:v>-0.32757465802850438</c:v>
                </c:pt>
                <c:pt idx="10321">
                  <c:v>-2.2499782530083476</c:v>
                </c:pt>
                <c:pt idx="10322">
                  <c:v>10.307580315927396</c:v>
                </c:pt>
                <c:pt idx="10323">
                  <c:v>-0.77573516433078149</c:v>
                </c:pt>
                <c:pt idx="10324">
                  <c:v>8.6587684996090708E-2</c:v>
                </c:pt>
                <c:pt idx="10325">
                  <c:v>11.307011018304401</c:v>
                </c:pt>
                <c:pt idx="10326">
                  <c:v>0.71695180457032859</c:v>
                </c:pt>
                <c:pt idx="10327">
                  <c:v>0.10041576815858838</c:v>
                </c:pt>
                <c:pt idx="10328">
                  <c:v>0.87682325774916681</c:v>
                </c:pt>
                <c:pt idx="10329">
                  <c:v>-1.9763254821430112E-2</c:v>
                </c:pt>
                <c:pt idx="10330">
                  <c:v>-0.3438685086182296</c:v>
                </c:pt>
                <c:pt idx="10331">
                  <c:v>0.34792330342030681</c:v>
                </c:pt>
                <c:pt idx="10332">
                  <c:v>-0.22741049610307293</c:v>
                </c:pt>
                <c:pt idx="10333">
                  <c:v>0.20214373749264242</c:v>
                </c:pt>
                <c:pt idx="10334">
                  <c:v>-7.9567257318318443E-2</c:v>
                </c:pt>
                <c:pt idx="10335">
                  <c:v>5.2545961693479311E-2</c:v>
                </c:pt>
                <c:pt idx="10336">
                  <c:v>8.0624959257337636</c:v>
                </c:pt>
                <c:pt idx="10337">
                  <c:v>0.22386380855311591</c:v>
                </c:pt>
                <c:pt idx="10338">
                  <c:v>0.27159641933721806</c:v>
                </c:pt>
                <c:pt idx="10339">
                  <c:v>-0.93490497177811505</c:v>
                </c:pt>
                <c:pt idx="10340">
                  <c:v>-5.7579500856596502</c:v>
                </c:pt>
                <c:pt idx="10341">
                  <c:v>-6.0732489820306386</c:v>
                </c:pt>
                <c:pt idx="10342">
                  <c:v>1.7454271729144026</c:v>
                </c:pt>
                <c:pt idx="10343">
                  <c:v>-1.0480286631280988</c:v>
                </c:pt>
                <c:pt idx="10344">
                  <c:v>-1.1528514880833711</c:v>
                </c:pt>
                <c:pt idx="10345">
                  <c:v>-0.36528446408174448</c:v>
                </c:pt>
                <c:pt idx="10346">
                  <c:v>0.82666839711443807</c:v>
                </c:pt>
                <c:pt idx="10347">
                  <c:v>2.5237291499022787E-2</c:v>
                </c:pt>
                <c:pt idx="10348">
                  <c:v>0.69470790670449956</c:v>
                </c:pt>
                <c:pt idx="10349">
                  <c:v>-7.0660891904577721</c:v>
                </c:pt>
                <c:pt idx="10350">
                  <c:v>-6.9594553902326953E-2</c:v>
                </c:pt>
                <c:pt idx="10351">
                  <c:v>-11.714245517666122</c:v>
                </c:pt>
                <c:pt idx="10352">
                  <c:v>1.2049519733940091</c:v>
                </c:pt>
                <c:pt idx="10353">
                  <c:v>-6.455792138718941</c:v>
                </c:pt>
                <c:pt idx="10354">
                  <c:v>-8.3837042924740537</c:v>
                </c:pt>
                <c:pt idx="10355">
                  <c:v>-8.6450579349844769</c:v>
                </c:pt>
                <c:pt idx="10356">
                  <c:v>-12.827144190984283</c:v>
                </c:pt>
                <c:pt idx="10357">
                  <c:v>13.534667644592401</c:v>
                </c:pt>
                <c:pt idx="10358">
                  <c:v>10.472013835457064</c:v>
                </c:pt>
                <c:pt idx="10359">
                  <c:v>-8.3837042924740537</c:v>
                </c:pt>
                <c:pt idx="10360">
                  <c:v>-1.9185724006561535</c:v>
                </c:pt>
                <c:pt idx="10361">
                  <c:v>3.4329594072761065</c:v>
                </c:pt>
                <c:pt idx="10362">
                  <c:v>-12.628825226704336</c:v>
                </c:pt>
                <c:pt idx="10363">
                  <c:v>-0.23581293709876938</c:v>
                </c:pt>
                <c:pt idx="10364">
                  <c:v>0.6951454184715794</c:v>
                </c:pt>
                <c:pt idx="10365">
                  <c:v>0</c:v>
                </c:pt>
                <c:pt idx="10366">
                  <c:v>-0.62195670820335791</c:v>
                </c:pt>
                <c:pt idx="10367">
                  <c:v>-2.3756291147206086</c:v>
                </c:pt>
                <c:pt idx="10368">
                  <c:v>1.4150374992788437</c:v>
                </c:pt>
                <c:pt idx="10369">
                  <c:v>1.4830594748792978</c:v>
                </c:pt>
                <c:pt idx="10370">
                  <c:v>3.2034265038149176E-16</c:v>
                </c:pt>
                <c:pt idx="10371">
                  <c:v>-9.3815429511845849</c:v>
                </c:pt>
                <c:pt idx="10372">
                  <c:v>-4.9484393392963453</c:v>
                </c:pt>
                <c:pt idx="10373">
                  <c:v>2.9874469496569152</c:v>
                </c:pt>
                <c:pt idx="10374">
                  <c:v>6.0732489820306386</c:v>
                </c:pt>
                <c:pt idx="10375">
                  <c:v>2.9068905956085187</c:v>
                </c:pt>
                <c:pt idx="10376">
                  <c:v>0.46777896135081698</c:v>
                </c:pt>
                <c:pt idx="10377">
                  <c:v>7.8897163950260155E-2</c:v>
                </c:pt>
                <c:pt idx="10378">
                  <c:v>10.381542951184585</c:v>
                </c:pt>
                <c:pt idx="10379">
                  <c:v>2.1543880296113895E-2</c:v>
                </c:pt>
                <c:pt idx="10380">
                  <c:v>0.9617525306430369</c:v>
                </c:pt>
                <c:pt idx="10381">
                  <c:v>-0.72484203508371647</c:v>
                </c:pt>
                <c:pt idx="10382">
                  <c:v>0.82094398680555913</c:v>
                </c:pt>
                <c:pt idx="10383">
                  <c:v>5.7548875021634682</c:v>
                </c:pt>
                <c:pt idx="10384">
                  <c:v>-8.8683081332894673</c:v>
                </c:pt>
                <c:pt idx="10385">
                  <c:v>-0.63076619033428061</c:v>
                </c:pt>
                <c:pt idx="10386">
                  <c:v>-0.54458303920531692</c:v>
                </c:pt>
                <c:pt idx="10387">
                  <c:v>-0.66296501272242936</c:v>
                </c:pt>
                <c:pt idx="10388">
                  <c:v>6.0732489820306386</c:v>
                </c:pt>
                <c:pt idx="10389">
                  <c:v>-6.0732489820306386</c:v>
                </c:pt>
                <c:pt idx="10390">
                  <c:v>-8.0624959257337636</c:v>
                </c:pt>
                <c:pt idx="10391">
                  <c:v>0.31882218401954077</c:v>
                </c:pt>
                <c:pt idx="10392">
                  <c:v>0.9909548603969931</c:v>
                </c:pt>
                <c:pt idx="10393">
                  <c:v>-8.0919995383567311E-2</c:v>
                </c:pt>
                <c:pt idx="10394">
                  <c:v>-2.5739913829001533</c:v>
                </c:pt>
                <c:pt idx="10395">
                  <c:v>-1.1441012259843588</c:v>
                </c:pt>
                <c:pt idx="10396">
                  <c:v>11.702894141119387</c:v>
                </c:pt>
                <c:pt idx="10397">
                  <c:v>-2.4902111442398116</c:v>
                </c:pt>
                <c:pt idx="10398">
                  <c:v>6.0732489820306386</c:v>
                </c:pt>
                <c:pt idx="10399">
                  <c:v>-8.0624959257337636</c:v>
                </c:pt>
                <c:pt idx="10400">
                  <c:v>10.866506212226202</c:v>
                </c:pt>
                <c:pt idx="10401">
                  <c:v>-1.5195419045784369</c:v>
                </c:pt>
                <c:pt idx="10402">
                  <c:v>-0.89610557411837843</c:v>
                </c:pt>
                <c:pt idx="10403">
                  <c:v>5.4746523555760671</c:v>
                </c:pt>
                <c:pt idx="10404">
                  <c:v>1</c:v>
                </c:pt>
                <c:pt idx="10405">
                  <c:v>-9.1128690306511342E-2</c:v>
                </c:pt>
                <c:pt idx="10406">
                  <c:v>7.5974318526833731</c:v>
                </c:pt>
                <c:pt idx="10407">
                  <c:v>-5.8594653910848261E-2</c:v>
                </c:pt>
                <c:pt idx="10408">
                  <c:v>-0.38414349133306008</c:v>
                </c:pt>
                <c:pt idx="10409">
                  <c:v>-0.25831199559139062</c:v>
                </c:pt>
                <c:pt idx="10410">
                  <c:v>-1.3160274934476783</c:v>
                </c:pt>
                <c:pt idx="10411">
                  <c:v>-2.1255308820838588</c:v>
                </c:pt>
                <c:pt idx="10412">
                  <c:v>-0.69599381310990016</c:v>
                </c:pt>
                <c:pt idx="10413">
                  <c:v>-7.0660891904577721</c:v>
                </c:pt>
                <c:pt idx="10414">
                  <c:v>0.86569890828840901</c:v>
                </c:pt>
                <c:pt idx="10415">
                  <c:v>-0.80555267942361863</c:v>
                </c:pt>
                <c:pt idx="10416">
                  <c:v>11.451554569765362</c:v>
                </c:pt>
                <c:pt idx="10417">
                  <c:v>-2.8561787524935869</c:v>
                </c:pt>
                <c:pt idx="10418">
                  <c:v>0.71760026929927523</c:v>
                </c:pt>
                <c:pt idx="10419">
                  <c:v>-0.12285674778553331</c:v>
                </c:pt>
                <c:pt idx="10420">
                  <c:v>6.0732489820306386</c:v>
                </c:pt>
                <c:pt idx="10421">
                  <c:v>10.307200809140809</c:v>
                </c:pt>
                <c:pt idx="10422">
                  <c:v>-0.67807190511263771</c:v>
                </c:pt>
                <c:pt idx="10423">
                  <c:v>-7.2979445357105946E-2</c:v>
                </c:pt>
                <c:pt idx="10424">
                  <c:v>-2.5202733146483247</c:v>
                </c:pt>
                <c:pt idx="10425">
                  <c:v>-5.0590013488454835</c:v>
                </c:pt>
                <c:pt idx="10426">
                  <c:v>0.15200309344504975</c:v>
                </c:pt>
                <c:pt idx="10427">
                  <c:v>3.0870621482770959</c:v>
                </c:pt>
                <c:pt idx="10428">
                  <c:v>0.17954942033071244</c:v>
                </c:pt>
                <c:pt idx="10429">
                  <c:v>-0.78810444315800721</c:v>
                </c:pt>
                <c:pt idx="10430">
                  <c:v>-0.18057224564182092</c:v>
                </c:pt>
                <c:pt idx="10431">
                  <c:v>-0.81758405437449055</c:v>
                </c:pt>
                <c:pt idx="10432">
                  <c:v>-9.8672787397096631</c:v>
                </c:pt>
                <c:pt idx="10433">
                  <c:v>-0.27008916336774419</c:v>
                </c:pt>
                <c:pt idx="10434">
                  <c:v>0.24392558288608912</c:v>
                </c:pt>
                <c:pt idx="10435">
                  <c:v>-7.1258683169821729E-2</c:v>
                </c:pt>
                <c:pt idx="10436">
                  <c:v>0.10962449117449823</c:v>
                </c:pt>
                <c:pt idx="10437">
                  <c:v>-0.38187063534364446</c:v>
                </c:pt>
                <c:pt idx="10438">
                  <c:v>10.703326841459814</c:v>
                </c:pt>
                <c:pt idx="10439">
                  <c:v>-0.22204945329943809</c:v>
                </c:pt>
                <c:pt idx="10440">
                  <c:v>0.79970134951416838</c:v>
                </c:pt>
                <c:pt idx="10441">
                  <c:v>0.41850135458241539</c:v>
                </c:pt>
                <c:pt idx="10442">
                  <c:v>4.6905612821293818</c:v>
                </c:pt>
                <c:pt idx="10443">
                  <c:v>-2.9937059013373282</c:v>
                </c:pt>
                <c:pt idx="10444">
                  <c:v>-0.23502002966419749</c:v>
                </c:pt>
                <c:pt idx="10445">
                  <c:v>-8.0606959316875546</c:v>
                </c:pt>
                <c:pt idx="10446">
                  <c:v>6.1781317212189499</c:v>
                </c:pt>
                <c:pt idx="10447">
                  <c:v>-11.146780789986687</c:v>
                </c:pt>
                <c:pt idx="10448">
                  <c:v>6.7421314947390165</c:v>
                </c:pt>
                <c:pt idx="10449">
                  <c:v>11.381182412624446</c:v>
                </c:pt>
                <c:pt idx="10450">
                  <c:v>11.582455645110581</c:v>
                </c:pt>
                <c:pt idx="10451">
                  <c:v>-7.6462586799900292</c:v>
                </c:pt>
                <c:pt idx="10452">
                  <c:v>-0.30785290967563977</c:v>
                </c:pt>
                <c:pt idx="10453">
                  <c:v>-11.702749878828293</c:v>
                </c:pt>
                <c:pt idx="10454">
                  <c:v>0.33097323449036953</c:v>
                </c:pt>
                <c:pt idx="10455">
                  <c:v>5.8416686225322083E-2</c:v>
                </c:pt>
                <c:pt idx="10456">
                  <c:v>5.18867416649684E-2</c:v>
                </c:pt>
                <c:pt idx="10457">
                  <c:v>5.8416686225322083E-2</c:v>
                </c:pt>
                <c:pt idx="10458">
                  <c:v>0.16378026122140377</c:v>
                </c:pt>
                <c:pt idx="10459">
                  <c:v>0.23963397325371671</c:v>
                </c:pt>
                <c:pt idx="10460">
                  <c:v>-0.43389652653015987</c:v>
                </c:pt>
                <c:pt idx="10461">
                  <c:v>2.9541963103868749</c:v>
                </c:pt>
                <c:pt idx="10462">
                  <c:v>-1.3792488205313389</c:v>
                </c:pt>
                <c:pt idx="10463">
                  <c:v>-0.73696559416620622</c:v>
                </c:pt>
                <c:pt idx="10464">
                  <c:v>4.7640934270069328</c:v>
                </c:pt>
                <c:pt idx="10465">
                  <c:v>4.3692338096657197</c:v>
                </c:pt>
                <c:pt idx="10466">
                  <c:v>-4.7741880581224052</c:v>
                </c:pt>
                <c:pt idx="10467">
                  <c:v>-6.7754143183244837</c:v>
                </c:pt>
                <c:pt idx="10468">
                  <c:v>-0.91168876411133992</c:v>
                </c:pt>
                <c:pt idx="10469">
                  <c:v>-7.6486571760385464</c:v>
                </c:pt>
                <c:pt idx="10470">
                  <c:v>-1.8709790768046672</c:v>
                </c:pt>
                <c:pt idx="10471">
                  <c:v>1.474219698490536</c:v>
                </c:pt>
                <c:pt idx="10472">
                  <c:v>1.6628475091713795</c:v>
                </c:pt>
                <c:pt idx="10473">
                  <c:v>-10.307580315927396</c:v>
                </c:pt>
                <c:pt idx="10474">
                  <c:v>0</c:v>
                </c:pt>
                <c:pt idx="10475">
                  <c:v>0.13511693091305663</c:v>
                </c:pt>
                <c:pt idx="10476">
                  <c:v>-5.7548875021634682</c:v>
                </c:pt>
                <c:pt idx="10477">
                  <c:v>-2.7039252752351993E-2</c:v>
                </c:pt>
                <c:pt idx="10478">
                  <c:v>-6.0732489820306386</c:v>
                </c:pt>
                <c:pt idx="10479">
                  <c:v>11.34448085696304</c:v>
                </c:pt>
                <c:pt idx="10480">
                  <c:v>9.5196362528432132</c:v>
                </c:pt>
                <c:pt idx="10481">
                  <c:v>6.0732489820306386</c:v>
                </c:pt>
                <c:pt idx="10482">
                  <c:v>-1.2983412745697465</c:v>
                </c:pt>
                <c:pt idx="10483">
                  <c:v>7.6486571760385464</c:v>
                </c:pt>
                <c:pt idx="10484">
                  <c:v>9.0597950917951025</c:v>
                </c:pt>
                <c:pt idx="10485">
                  <c:v>-6.4429434958487288</c:v>
                </c:pt>
                <c:pt idx="10486">
                  <c:v>-9.0597950917951025</c:v>
                </c:pt>
                <c:pt idx="10487">
                  <c:v>-4.9116915818723408</c:v>
                </c:pt>
                <c:pt idx="10488">
                  <c:v>-0.31582789535094452</c:v>
                </c:pt>
                <c:pt idx="10489">
                  <c:v>-0.22239242133644802</c:v>
                </c:pt>
                <c:pt idx="10490">
                  <c:v>-0.38646834708207289</c:v>
                </c:pt>
                <c:pt idx="10491">
                  <c:v>7.0660891904577738</c:v>
                </c:pt>
                <c:pt idx="10492">
                  <c:v>-7.0660891904577721</c:v>
                </c:pt>
                <c:pt idx="10493">
                  <c:v>-6.0732489820306386</c:v>
                </c:pt>
                <c:pt idx="10494">
                  <c:v>0.1603762744700552</c:v>
                </c:pt>
                <c:pt idx="10495">
                  <c:v>-3.7692290071950567E-2</c:v>
                </c:pt>
                <c:pt idx="10496">
                  <c:v>0.24597924165406382</c:v>
                </c:pt>
                <c:pt idx="10497">
                  <c:v>-8.6462586799900301</c:v>
                </c:pt>
                <c:pt idx="10498">
                  <c:v>-7.0660891904577721</c:v>
                </c:pt>
                <c:pt idx="10499">
                  <c:v>-8.3837042924740537</c:v>
                </c:pt>
                <c:pt idx="10500">
                  <c:v>13.188228229901359</c:v>
                </c:pt>
                <c:pt idx="10501">
                  <c:v>12.306821202497153</c:v>
                </c:pt>
                <c:pt idx="10502">
                  <c:v>-1.9080923408182717</c:v>
                </c:pt>
                <c:pt idx="10503">
                  <c:v>-11.059119092544519</c:v>
                </c:pt>
                <c:pt idx="10504">
                  <c:v>-1.9050883529745333</c:v>
                </c:pt>
                <c:pt idx="10505">
                  <c:v>1.0506260730699681</c:v>
                </c:pt>
                <c:pt idx="10506">
                  <c:v>-0.33551715963531709</c:v>
                </c:pt>
                <c:pt idx="10507">
                  <c:v>0.77760757866355223</c:v>
                </c:pt>
                <c:pt idx="10508">
                  <c:v>2.5783679970514877</c:v>
                </c:pt>
                <c:pt idx="10509">
                  <c:v>-0.73616431947696737</c:v>
                </c:pt>
                <c:pt idx="10510">
                  <c:v>-0.16272950003810829</c:v>
                </c:pt>
                <c:pt idx="10511">
                  <c:v>13.786814143616768</c:v>
                </c:pt>
                <c:pt idx="10512">
                  <c:v>6.5248035181309607</c:v>
                </c:pt>
                <c:pt idx="10513">
                  <c:v>4.2532309025189674</c:v>
                </c:pt>
                <c:pt idx="10514">
                  <c:v>-14.287736424266425</c:v>
                </c:pt>
                <c:pt idx="10515">
                  <c:v>-4.3457748368417297</c:v>
                </c:pt>
                <c:pt idx="10516">
                  <c:v>8.0624959257337636</c:v>
                </c:pt>
                <c:pt idx="10517">
                  <c:v>-4.5126038162738737</c:v>
                </c:pt>
                <c:pt idx="10518">
                  <c:v>-8.0624959257337636</c:v>
                </c:pt>
                <c:pt idx="10519">
                  <c:v>0.33298328339635808</c:v>
                </c:pt>
                <c:pt idx="10520">
                  <c:v>-10.814048332230835</c:v>
                </c:pt>
                <c:pt idx="10521">
                  <c:v>-0.53051471669877992</c:v>
                </c:pt>
                <c:pt idx="10522">
                  <c:v>2.0963772712025959</c:v>
                </c:pt>
                <c:pt idx="10523">
                  <c:v>-1.3615399507862189</c:v>
                </c:pt>
                <c:pt idx="10524">
                  <c:v>-0.50748374804343865</c:v>
                </c:pt>
                <c:pt idx="10525">
                  <c:v>-0.20353339408513219</c:v>
                </c:pt>
                <c:pt idx="10526">
                  <c:v>-1.3161745676570649</c:v>
                </c:pt>
                <c:pt idx="10527">
                  <c:v>-9.3815429511845849</c:v>
                </c:pt>
                <c:pt idx="10528">
                  <c:v>-1.2908516910207903</c:v>
                </c:pt>
                <c:pt idx="10529">
                  <c:v>-1.1703256944155558</c:v>
                </c:pt>
                <c:pt idx="10530">
                  <c:v>-0.68797999818928623</c:v>
                </c:pt>
                <c:pt idx="10531">
                  <c:v>-0.25908722131713058</c:v>
                </c:pt>
                <c:pt idx="10532">
                  <c:v>-10.451554569765362</c:v>
                </c:pt>
                <c:pt idx="10533">
                  <c:v>0</c:v>
                </c:pt>
                <c:pt idx="10534">
                  <c:v>-0.16642076109693427</c:v>
                </c:pt>
                <c:pt idx="10535">
                  <c:v>-0.43153862816652433</c:v>
                </c:pt>
                <c:pt idx="10536">
                  <c:v>11.059119092544519</c:v>
                </c:pt>
                <c:pt idx="10537">
                  <c:v>-0.11342606133435409</c:v>
                </c:pt>
                <c:pt idx="10538">
                  <c:v>-9.0469435893213976</c:v>
                </c:pt>
                <c:pt idx="10539">
                  <c:v>-7.0660891904577721</c:v>
                </c:pt>
                <c:pt idx="10540">
                  <c:v>9.6444571875092606</c:v>
                </c:pt>
                <c:pt idx="10541">
                  <c:v>-0.80555267942361863</c:v>
                </c:pt>
                <c:pt idx="10542">
                  <c:v>-0.76553474636297703</c:v>
                </c:pt>
                <c:pt idx="10543">
                  <c:v>14.024706827327938</c:v>
                </c:pt>
                <c:pt idx="10544">
                  <c:v>-5.3457748368417297</c:v>
                </c:pt>
                <c:pt idx="10545">
                  <c:v>-0.45637829465974344</c:v>
                </c:pt>
                <c:pt idx="10546">
                  <c:v>13.558739576136775</c:v>
                </c:pt>
                <c:pt idx="10547">
                  <c:v>8.3822637581148367</c:v>
                </c:pt>
                <c:pt idx="10548">
                  <c:v>1.8744691179161408</c:v>
                </c:pt>
                <c:pt idx="10549">
                  <c:v>7.6486571760385464</c:v>
                </c:pt>
                <c:pt idx="10550">
                  <c:v>-4.7725895038969268</c:v>
                </c:pt>
                <c:pt idx="10551">
                  <c:v>-4.7725895038969268</c:v>
                </c:pt>
                <c:pt idx="10552">
                  <c:v>0.30290326920560606</c:v>
                </c:pt>
                <c:pt idx="10553">
                  <c:v>0.9284467389749661</c:v>
                </c:pt>
                <c:pt idx="10554">
                  <c:v>8.6450579349844769</c:v>
                </c:pt>
                <c:pt idx="10555">
                  <c:v>-12.688323170679158</c:v>
                </c:pt>
                <c:pt idx="10556">
                  <c:v>8.4354222260281961</c:v>
                </c:pt>
                <c:pt idx="10557">
                  <c:v>-7.0660891904577721</c:v>
                </c:pt>
                <c:pt idx="10558">
                  <c:v>-0.16558606571797535</c:v>
                </c:pt>
                <c:pt idx="10559">
                  <c:v>5.4039839712889372E-2</c:v>
                </c:pt>
                <c:pt idx="10560">
                  <c:v>-8.0606959316875546</c:v>
                </c:pt>
                <c:pt idx="10561">
                  <c:v>-7.6486571760385464</c:v>
                </c:pt>
                <c:pt idx="10562">
                  <c:v>-0.22230657984409005</c:v>
                </c:pt>
                <c:pt idx="10563">
                  <c:v>-7.4000581443777094E-2</c:v>
                </c:pt>
                <c:pt idx="10564">
                  <c:v>0.1699250014423121</c:v>
                </c:pt>
                <c:pt idx="10565">
                  <c:v>1.8707169830550334</c:v>
                </c:pt>
                <c:pt idx="10566">
                  <c:v>0.68907090406189497</c:v>
                </c:pt>
                <c:pt idx="10567">
                  <c:v>-12.240791332161956</c:v>
                </c:pt>
                <c:pt idx="10568">
                  <c:v>-0.69820820325271826</c:v>
                </c:pt>
                <c:pt idx="10569">
                  <c:v>-0.23606735823352443</c:v>
                </c:pt>
                <c:pt idx="10570">
                  <c:v>-1.5730096979593908</c:v>
                </c:pt>
                <c:pt idx="10571">
                  <c:v>-0.26651497456875589</c:v>
                </c:pt>
                <c:pt idx="10572">
                  <c:v>-1.5730096979593908</c:v>
                </c:pt>
                <c:pt idx="10573">
                  <c:v>12.013089999440444</c:v>
                </c:pt>
                <c:pt idx="10574">
                  <c:v>-0.80735492205760429</c:v>
                </c:pt>
                <c:pt idx="10575">
                  <c:v>-6.5494638194997705</c:v>
                </c:pt>
                <c:pt idx="10576">
                  <c:v>-0.46490674870344834</c:v>
                </c:pt>
                <c:pt idx="10577">
                  <c:v>9.1932174590632867E-2</c:v>
                </c:pt>
                <c:pt idx="10578">
                  <c:v>-8.2462160191973E-2</c:v>
                </c:pt>
                <c:pt idx="10579">
                  <c:v>0.48005079471231066</c:v>
                </c:pt>
                <c:pt idx="10580">
                  <c:v>-12.965904504239749</c:v>
                </c:pt>
                <c:pt idx="10581">
                  <c:v>-1.9921645829909596</c:v>
                </c:pt>
                <c:pt idx="10582">
                  <c:v>5.5545888516776376</c:v>
                </c:pt>
                <c:pt idx="10583">
                  <c:v>-0.25938662881864932</c:v>
                </c:pt>
                <c:pt idx="10584">
                  <c:v>8.0624959257337636</c:v>
                </c:pt>
                <c:pt idx="10585">
                  <c:v>9.0597950917951025</c:v>
                </c:pt>
                <c:pt idx="10586">
                  <c:v>-7.6486571760385464</c:v>
                </c:pt>
                <c:pt idx="10587">
                  <c:v>-16.468289929207408</c:v>
                </c:pt>
                <c:pt idx="10588">
                  <c:v>7.0660891904577721</c:v>
                </c:pt>
                <c:pt idx="10589">
                  <c:v>0.26823599029226747</c:v>
                </c:pt>
                <c:pt idx="10590">
                  <c:v>0.46566357234881206</c:v>
                </c:pt>
                <c:pt idx="10591">
                  <c:v>0.46186335539956197</c:v>
                </c:pt>
                <c:pt idx="10592">
                  <c:v>-0.24370292758186024</c:v>
                </c:pt>
                <c:pt idx="10593">
                  <c:v>1.1910363275349578</c:v>
                </c:pt>
                <c:pt idx="10594">
                  <c:v>-0.43610956908068627</c:v>
                </c:pt>
                <c:pt idx="10595">
                  <c:v>-0.15650448567999081</c:v>
                </c:pt>
                <c:pt idx="10596">
                  <c:v>3.4351504790776803E-2</c:v>
                </c:pt>
                <c:pt idx="10597">
                  <c:v>0.24792751344358524</c:v>
                </c:pt>
                <c:pt idx="10598">
                  <c:v>0.53951673404207656</c:v>
                </c:pt>
                <c:pt idx="10599">
                  <c:v>0.38856528791765271</c:v>
                </c:pt>
                <c:pt idx="10600">
                  <c:v>0.87683032145612483</c:v>
                </c:pt>
                <c:pt idx="10601">
                  <c:v>0.41814341014666551</c:v>
                </c:pt>
                <c:pt idx="10602">
                  <c:v>-11.518489240994933</c:v>
                </c:pt>
                <c:pt idx="10603">
                  <c:v>-1.1517092900125525</c:v>
                </c:pt>
                <c:pt idx="10604">
                  <c:v>-8.3837042924740537</c:v>
                </c:pt>
                <c:pt idx="10605">
                  <c:v>-7.6486571760385464</c:v>
                </c:pt>
                <c:pt idx="10606">
                  <c:v>-0.73953953783003246</c:v>
                </c:pt>
                <c:pt idx="10607">
                  <c:v>-2</c:v>
                </c:pt>
                <c:pt idx="10608">
                  <c:v>-0.71760026929927512</c:v>
                </c:pt>
                <c:pt idx="10609">
                  <c:v>0.47437163866124565</c:v>
                </c:pt>
                <c:pt idx="10610">
                  <c:v>-0.17932369944456183</c:v>
                </c:pt>
                <c:pt idx="10611">
                  <c:v>-8.0624959257337636</c:v>
                </c:pt>
                <c:pt idx="10612">
                  <c:v>-1.7650257245562011</c:v>
                </c:pt>
                <c:pt idx="10613">
                  <c:v>-5.8893689053568399E-2</c:v>
                </c:pt>
                <c:pt idx="10614">
                  <c:v>-0.44251823570095072</c:v>
                </c:pt>
                <c:pt idx="10615">
                  <c:v>-1.7588069514489821</c:v>
                </c:pt>
                <c:pt idx="10616">
                  <c:v>8.0624959257337636</c:v>
                </c:pt>
                <c:pt idx="10617">
                  <c:v>-6.1682937373848121</c:v>
                </c:pt>
                <c:pt idx="10618">
                  <c:v>-1.3950196057018869</c:v>
                </c:pt>
                <c:pt idx="10619">
                  <c:v>-1.8775639243390072</c:v>
                </c:pt>
                <c:pt idx="10620">
                  <c:v>-6.1036870674642438</c:v>
                </c:pt>
                <c:pt idx="10621">
                  <c:v>-3.0115514377168973</c:v>
                </c:pt>
                <c:pt idx="10622">
                  <c:v>-4.4104619165059731</c:v>
                </c:pt>
                <c:pt idx="10623">
                  <c:v>-1.3615399507862189</c:v>
                </c:pt>
                <c:pt idx="10624">
                  <c:v>-0.16992500144231262</c:v>
                </c:pt>
                <c:pt idx="10625">
                  <c:v>0.18947779886371255</c:v>
                </c:pt>
                <c:pt idx="10626">
                  <c:v>0.1151536343657841</c:v>
                </c:pt>
                <c:pt idx="10627">
                  <c:v>4.0374171915537715</c:v>
                </c:pt>
                <c:pt idx="10628">
                  <c:v>9.3822637581148367</c:v>
                </c:pt>
                <c:pt idx="10629">
                  <c:v>-8.8683081332894673</c:v>
                </c:pt>
                <c:pt idx="10630">
                  <c:v>1.2344652536370231</c:v>
                </c:pt>
                <c:pt idx="10631">
                  <c:v>0.31673055869358169</c:v>
                </c:pt>
                <c:pt idx="10632">
                  <c:v>-0.12607700581407677</c:v>
                </c:pt>
                <c:pt idx="10633">
                  <c:v>-13.218815468832641</c:v>
                </c:pt>
                <c:pt idx="10634">
                  <c:v>-13.218815468832641</c:v>
                </c:pt>
                <c:pt idx="10635">
                  <c:v>-13.11423036019097</c:v>
                </c:pt>
                <c:pt idx="10636">
                  <c:v>15.238815216041109</c:v>
                </c:pt>
                <c:pt idx="10637">
                  <c:v>-8.8672787397096631</c:v>
                </c:pt>
                <c:pt idx="10638">
                  <c:v>4.405518007793556E-2</c:v>
                </c:pt>
                <c:pt idx="10639">
                  <c:v>0.25218702359680145</c:v>
                </c:pt>
                <c:pt idx="10640">
                  <c:v>-0.24792751344358538</c:v>
                </c:pt>
                <c:pt idx="10641">
                  <c:v>-9.229619965185119</c:v>
                </c:pt>
                <c:pt idx="10642">
                  <c:v>-0.89904324016243453</c:v>
                </c:pt>
                <c:pt idx="10643">
                  <c:v>-0.89904324016243453</c:v>
                </c:pt>
                <c:pt idx="10644">
                  <c:v>-11.58276924038209</c:v>
                </c:pt>
                <c:pt idx="10645">
                  <c:v>5.4447784022376509E-2</c:v>
                </c:pt>
                <c:pt idx="10646">
                  <c:v>-6.8854190653056939</c:v>
                </c:pt>
                <c:pt idx="10647">
                  <c:v>-1.1377220973494575</c:v>
                </c:pt>
                <c:pt idx="10648">
                  <c:v>-6.0732489820306386</c:v>
                </c:pt>
                <c:pt idx="10649">
                  <c:v>-9.3815429511845849</c:v>
                </c:pt>
                <c:pt idx="10650">
                  <c:v>-9.3822637581148367</c:v>
                </c:pt>
                <c:pt idx="10651">
                  <c:v>0.75488750216346867</c:v>
                </c:pt>
                <c:pt idx="10652">
                  <c:v>-2.0780025120012735</c:v>
                </c:pt>
                <c:pt idx="10653">
                  <c:v>-1.3649968167792486</c:v>
                </c:pt>
                <c:pt idx="10654">
                  <c:v>-0.24849831267591346</c:v>
                </c:pt>
                <c:pt idx="10655">
                  <c:v>-14.024735680363165</c:v>
                </c:pt>
                <c:pt idx="10656">
                  <c:v>-0.10912172238011233</c:v>
                </c:pt>
                <c:pt idx="10657">
                  <c:v>-0.25697265304659239</c:v>
                </c:pt>
                <c:pt idx="10658">
                  <c:v>0.14285675824414151</c:v>
                </c:pt>
                <c:pt idx="10659">
                  <c:v>-1.0544477840223765</c:v>
                </c:pt>
                <c:pt idx="10660">
                  <c:v>-0.19622348831164582</c:v>
                </c:pt>
                <c:pt idx="10661">
                  <c:v>0.38887055155863781</c:v>
                </c:pt>
                <c:pt idx="10662">
                  <c:v>-0.33512202119721723</c:v>
                </c:pt>
                <c:pt idx="10663">
                  <c:v>-0.79546124347635072</c:v>
                </c:pt>
                <c:pt idx="10664">
                  <c:v>0.51323481789511805</c:v>
                </c:pt>
                <c:pt idx="10665">
                  <c:v>-10.229219383469125</c:v>
                </c:pt>
                <c:pt idx="10666">
                  <c:v>-10.866763767353351</c:v>
                </c:pt>
                <c:pt idx="10667">
                  <c:v>-1.5730096979593908</c:v>
                </c:pt>
                <c:pt idx="10668">
                  <c:v>-0.55983790656554056</c:v>
                </c:pt>
                <c:pt idx="10669">
                  <c:v>0.4425763851164744</c:v>
                </c:pt>
                <c:pt idx="10670">
                  <c:v>-0.12261928666395551</c:v>
                </c:pt>
                <c:pt idx="10671">
                  <c:v>-9.6444571875092606</c:v>
                </c:pt>
                <c:pt idx="10672">
                  <c:v>1.1707262761315513</c:v>
                </c:pt>
                <c:pt idx="10673">
                  <c:v>-9.3815429511845849</c:v>
                </c:pt>
                <c:pt idx="10674">
                  <c:v>0.10879293779579481</c:v>
                </c:pt>
                <c:pt idx="10675">
                  <c:v>-0.19555080911780715</c:v>
                </c:pt>
                <c:pt idx="10676">
                  <c:v>-0.59436119872340554</c:v>
                </c:pt>
                <c:pt idx="10677">
                  <c:v>-9.229619965185119</c:v>
                </c:pt>
                <c:pt idx="10678">
                  <c:v>-3.163130193011352</c:v>
                </c:pt>
                <c:pt idx="10679">
                  <c:v>-5.0874628412503391</c:v>
                </c:pt>
                <c:pt idx="10680">
                  <c:v>1.3219280948873626</c:v>
                </c:pt>
                <c:pt idx="10681">
                  <c:v>1.8913711778265609</c:v>
                </c:pt>
                <c:pt idx="10682">
                  <c:v>0.27443916910604316</c:v>
                </c:pt>
                <c:pt idx="10683">
                  <c:v>-10.813781191217037</c:v>
                </c:pt>
                <c:pt idx="10684">
                  <c:v>-0.41263500906353934</c:v>
                </c:pt>
                <c:pt idx="10685">
                  <c:v>10.759888183221834</c:v>
                </c:pt>
                <c:pt idx="10686">
                  <c:v>-8.6450579349844769</c:v>
                </c:pt>
                <c:pt idx="10687">
                  <c:v>-1.4102365130150227</c:v>
                </c:pt>
                <c:pt idx="10688">
                  <c:v>0.72696906862097732</c:v>
                </c:pt>
                <c:pt idx="10689">
                  <c:v>-10.518980929170402</c:v>
                </c:pt>
                <c:pt idx="10690">
                  <c:v>-0.62803122261304212</c:v>
                </c:pt>
                <c:pt idx="10691">
                  <c:v>1.9731058110020039</c:v>
                </c:pt>
                <c:pt idx="10692">
                  <c:v>-1.5754081940079074</c:v>
                </c:pt>
                <c:pt idx="10693">
                  <c:v>-0.65896308216493338</c:v>
                </c:pt>
                <c:pt idx="10694">
                  <c:v>-0.53043252473220581</c:v>
                </c:pt>
                <c:pt idx="10695">
                  <c:v>-0.33675274233078589</c:v>
                </c:pt>
                <c:pt idx="10696">
                  <c:v>-9.7604427459966399</c:v>
                </c:pt>
                <c:pt idx="10697">
                  <c:v>7.8002512001273172E-2</c:v>
                </c:pt>
                <c:pt idx="10698">
                  <c:v>-0.10691520391651191</c:v>
                </c:pt>
                <c:pt idx="10699">
                  <c:v>10.059795091795101</c:v>
                </c:pt>
                <c:pt idx="10700">
                  <c:v>-11.34448085696304</c:v>
                </c:pt>
                <c:pt idx="10701">
                  <c:v>1.8425475299325271</c:v>
                </c:pt>
                <c:pt idx="10702">
                  <c:v>12.745464248276845</c:v>
                </c:pt>
                <c:pt idx="10703">
                  <c:v>-0.12663343853101741</c:v>
                </c:pt>
                <c:pt idx="10704">
                  <c:v>-9.3109404391481479E-2</c:v>
                </c:pt>
                <c:pt idx="10705">
                  <c:v>17.904385700180093</c:v>
                </c:pt>
                <c:pt idx="10706">
                  <c:v>2.0588936890535687</c:v>
                </c:pt>
                <c:pt idx="10707">
                  <c:v>-1.4070185753494353</c:v>
                </c:pt>
                <c:pt idx="10708">
                  <c:v>6.5494638194997705</c:v>
                </c:pt>
                <c:pt idx="10709">
                  <c:v>12.362857045298872</c:v>
                </c:pt>
                <c:pt idx="10710">
                  <c:v>3.7761936257567861</c:v>
                </c:pt>
                <c:pt idx="10711">
                  <c:v>0.18279907235031786</c:v>
                </c:pt>
                <c:pt idx="10712">
                  <c:v>-11.036173612553485</c:v>
                </c:pt>
                <c:pt idx="10713">
                  <c:v>12.228918874172939</c:v>
                </c:pt>
                <c:pt idx="10714">
                  <c:v>-1.2211906761266946</c:v>
                </c:pt>
                <c:pt idx="10715">
                  <c:v>7.0660891904577738</c:v>
                </c:pt>
                <c:pt idx="10716">
                  <c:v>-0.12233554292405217</c:v>
                </c:pt>
                <c:pt idx="10717">
                  <c:v>-10.146356530303908</c:v>
                </c:pt>
                <c:pt idx="10718">
                  <c:v>0.29956028185890793</c:v>
                </c:pt>
                <c:pt idx="10719">
                  <c:v>12.977816540594029</c:v>
                </c:pt>
                <c:pt idx="10720">
                  <c:v>-1.260151897300672</c:v>
                </c:pt>
                <c:pt idx="10721">
                  <c:v>-1.5825600105058517</c:v>
                </c:pt>
                <c:pt idx="10722">
                  <c:v>-1.9377981806466176</c:v>
                </c:pt>
                <c:pt idx="10723">
                  <c:v>1.736124477639968</c:v>
                </c:pt>
                <c:pt idx="10724">
                  <c:v>-7.6486571760385464</c:v>
                </c:pt>
                <c:pt idx="10725">
                  <c:v>9.2304207950923818</c:v>
                </c:pt>
                <c:pt idx="10726">
                  <c:v>9.8667637673533513</c:v>
                </c:pt>
                <c:pt idx="10727">
                  <c:v>0.85982234195173957</c:v>
                </c:pt>
                <c:pt idx="10728">
                  <c:v>0.85982234195173957</c:v>
                </c:pt>
                <c:pt idx="10729">
                  <c:v>0.85982234195173957</c:v>
                </c:pt>
                <c:pt idx="10730">
                  <c:v>-0.35210624355238723</c:v>
                </c:pt>
                <c:pt idx="10731">
                  <c:v>0.41269355881054448</c:v>
                </c:pt>
                <c:pt idx="10732">
                  <c:v>0.3410369178350669</c:v>
                </c:pt>
                <c:pt idx="10733">
                  <c:v>-13.773173556192697</c:v>
                </c:pt>
                <c:pt idx="10734">
                  <c:v>0.6903155008673848</c:v>
                </c:pt>
                <c:pt idx="10735">
                  <c:v>-11.307200809140809</c:v>
                </c:pt>
                <c:pt idx="10736">
                  <c:v>-0.77760757866355179</c:v>
                </c:pt>
                <c:pt idx="10737">
                  <c:v>0.10002881833127202</c:v>
                </c:pt>
                <c:pt idx="10738">
                  <c:v>-12.518407276671365</c:v>
                </c:pt>
                <c:pt idx="10739">
                  <c:v>9.2304207950923818</c:v>
                </c:pt>
                <c:pt idx="10740">
                  <c:v>-9.7598881832218343</c:v>
                </c:pt>
                <c:pt idx="10741">
                  <c:v>-0.60239736144081779</c:v>
                </c:pt>
                <c:pt idx="10742">
                  <c:v>-7.613184109875052E-3</c:v>
                </c:pt>
                <c:pt idx="10743">
                  <c:v>11.786814143616768</c:v>
                </c:pt>
                <c:pt idx="10744">
                  <c:v>-0.13838348415592244</c:v>
                </c:pt>
                <c:pt idx="10745">
                  <c:v>0.75940870805046812</c:v>
                </c:pt>
                <c:pt idx="10746">
                  <c:v>7.6486571760385464</c:v>
                </c:pt>
                <c:pt idx="10747">
                  <c:v>9.6450579349844787</c:v>
                </c:pt>
                <c:pt idx="10748">
                  <c:v>7.6486571760385464</c:v>
                </c:pt>
                <c:pt idx="10749">
                  <c:v>0.19565240378288806</c:v>
                </c:pt>
                <c:pt idx="10750">
                  <c:v>0.32167049377233276</c:v>
                </c:pt>
                <c:pt idx="10751">
                  <c:v>-0.4491686873554171</c:v>
                </c:pt>
                <c:pt idx="10752">
                  <c:v>-2.1716509949539358</c:v>
                </c:pt>
                <c:pt idx="10753">
                  <c:v>5.6342060197410051</c:v>
                </c:pt>
                <c:pt idx="10754">
                  <c:v>-1.86966813165232</c:v>
                </c:pt>
                <c:pt idx="10755">
                  <c:v>-0.82102985895468072</c:v>
                </c:pt>
                <c:pt idx="10756">
                  <c:v>1.5801694895322569</c:v>
                </c:pt>
                <c:pt idx="10757">
                  <c:v>10.147204924942228</c:v>
                </c:pt>
                <c:pt idx="10758">
                  <c:v>-4.6012397756835993E-2</c:v>
                </c:pt>
                <c:pt idx="10759">
                  <c:v>-7.7522279826891145</c:v>
                </c:pt>
                <c:pt idx="10760">
                  <c:v>-7.0660891904577721</c:v>
                </c:pt>
                <c:pt idx="10761">
                  <c:v>-0.415637996703076</c:v>
                </c:pt>
                <c:pt idx="10762">
                  <c:v>8.8683081332894673</c:v>
                </c:pt>
                <c:pt idx="10763">
                  <c:v>-1.4516959698576919</c:v>
                </c:pt>
                <c:pt idx="10764">
                  <c:v>-5.5545888516776376</c:v>
                </c:pt>
                <c:pt idx="10765">
                  <c:v>-0.40762173491745735</c:v>
                </c:pt>
                <c:pt idx="10766">
                  <c:v>0.74438306572868929</c:v>
                </c:pt>
                <c:pt idx="10767">
                  <c:v>-0.77625128937992105</c:v>
                </c:pt>
                <c:pt idx="10768">
                  <c:v>-0.22677086184702214</c:v>
                </c:pt>
                <c:pt idx="10769">
                  <c:v>-8.0606959316875546</c:v>
                </c:pt>
                <c:pt idx="10770">
                  <c:v>6.0732489820306386</c:v>
                </c:pt>
                <c:pt idx="10771">
                  <c:v>0.45943161863729709</c:v>
                </c:pt>
                <c:pt idx="10772">
                  <c:v>3.8039361019174003E-2</c:v>
                </c:pt>
                <c:pt idx="10773">
                  <c:v>-0.15611920191728185</c:v>
                </c:pt>
                <c:pt idx="10774">
                  <c:v>0.60592714545953263</c:v>
                </c:pt>
                <c:pt idx="10775">
                  <c:v>-8.0624959257337636</c:v>
                </c:pt>
                <c:pt idx="10776">
                  <c:v>11.229219383469125</c:v>
                </c:pt>
                <c:pt idx="10777">
                  <c:v>-5.3906543735561154</c:v>
                </c:pt>
                <c:pt idx="10778">
                  <c:v>8.8683081332894673</c:v>
                </c:pt>
                <c:pt idx="10779">
                  <c:v>0.17134791805917787</c:v>
                </c:pt>
                <c:pt idx="10780">
                  <c:v>2.8128225941159184</c:v>
                </c:pt>
                <c:pt idx="10781">
                  <c:v>-15.609659710242452</c:v>
                </c:pt>
                <c:pt idx="10782">
                  <c:v>-15.024706827327938</c:v>
                </c:pt>
                <c:pt idx="10783">
                  <c:v>0.10648006742071185</c:v>
                </c:pt>
                <c:pt idx="10784">
                  <c:v>-1.1694742296714558</c:v>
                </c:pt>
                <c:pt idx="10785">
                  <c:v>-0.84618474734178639</c:v>
                </c:pt>
                <c:pt idx="10786">
                  <c:v>-0.6907928995046132</c:v>
                </c:pt>
                <c:pt idx="10787">
                  <c:v>0.34182765232506729</c:v>
                </c:pt>
                <c:pt idx="10788">
                  <c:v>-3.2604665431927589E-2</c:v>
                </c:pt>
                <c:pt idx="10789">
                  <c:v>-0.13385574673479061</c:v>
                </c:pt>
                <c:pt idx="10790">
                  <c:v>-0.12285674778553365</c:v>
                </c:pt>
                <c:pt idx="10791">
                  <c:v>0.85224245118850206</c:v>
                </c:pt>
                <c:pt idx="10792">
                  <c:v>1.9232611474469183</c:v>
                </c:pt>
                <c:pt idx="10793">
                  <c:v>-8.8672787397096631</c:v>
                </c:pt>
                <c:pt idx="10794">
                  <c:v>0.32930762525296009</c:v>
                </c:pt>
                <c:pt idx="10795">
                  <c:v>7.6486571760385464</c:v>
                </c:pt>
                <c:pt idx="10796">
                  <c:v>13.702822011777029</c:v>
                </c:pt>
                <c:pt idx="10797">
                  <c:v>-2.3111536393145276</c:v>
                </c:pt>
                <c:pt idx="10798">
                  <c:v>-1.6844981742720708</c:v>
                </c:pt>
                <c:pt idx="10799">
                  <c:v>8.3837042924740537</c:v>
                </c:pt>
                <c:pt idx="10800">
                  <c:v>-12.904446464505721</c:v>
                </c:pt>
                <c:pt idx="10801">
                  <c:v>-0.44330135149756517</c:v>
                </c:pt>
                <c:pt idx="10802">
                  <c:v>-12.891846977929003</c:v>
                </c:pt>
                <c:pt idx="10803">
                  <c:v>1.6490183944872154</c:v>
                </c:pt>
                <c:pt idx="10804">
                  <c:v>-12.013206341123576</c:v>
                </c:pt>
                <c:pt idx="10805">
                  <c:v>-0.27130202181739405</c:v>
                </c:pt>
                <c:pt idx="10806">
                  <c:v>4.2548367987683662</c:v>
                </c:pt>
                <c:pt idx="10807">
                  <c:v>12.658880895047878</c:v>
                </c:pt>
                <c:pt idx="10808">
                  <c:v>13.036173612553485</c:v>
                </c:pt>
                <c:pt idx="10809">
                  <c:v>0.54499609340351152</c:v>
                </c:pt>
                <c:pt idx="10810">
                  <c:v>-0.23446525363702278</c:v>
                </c:pt>
                <c:pt idx="10811">
                  <c:v>-0.2479275134435858</c:v>
                </c:pt>
                <c:pt idx="10812">
                  <c:v>0.13075669130935011</c:v>
                </c:pt>
                <c:pt idx="10813">
                  <c:v>-1.349408831309469</c:v>
                </c:pt>
                <c:pt idx="10814">
                  <c:v>4.2407320120393814</c:v>
                </c:pt>
                <c:pt idx="10815">
                  <c:v>-0.19953146352763576</c:v>
                </c:pt>
                <c:pt idx="10816">
                  <c:v>-8.244801619227797E-2</c:v>
                </c:pt>
                <c:pt idx="10817">
                  <c:v>0.19264507794239583</c:v>
                </c:pt>
                <c:pt idx="10818">
                  <c:v>-0.69162464464037166</c:v>
                </c:pt>
                <c:pt idx="10819">
                  <c:v>-2.5718089529538393</c:v>
                </c:pt>
                <c:pt idx="10820">
                  <c:v>-0.52057191345120124</c:v>
                </c:pt>
                <c:pt idx="10821">
                  <c:v>-10.306821202497154</c:v>
                </c:pt>
                <c:pt idx="10822">
                  <c:v>-0.25153876699596428</c:v>
                </c:pt>
                <c:pt idx="10823">
                  <c:v>0.43857301373963298</c:v>
                </c:pt>
                <c:pt idx="10824">
                  <c:v>-1.9465024515073754</c:v>
                </c:pt>
                <c:pt idx="10825">
                  <c:v>3.2034265038149176E-16</c:v>
                </c:pt>
                <c:pt idx="10826">
                  <c:v>2.3083613113041558E-2</c:v>
                </c:pt>
                <c:pt idx="10827">
                  <c:v>-11.10372492250138</c:v>
                </c:pt>
                <c:pt idx="10828">
                  <c:v>7.019901128392067E-2</c:v>
                </c:pt>
                <c:pt idx="10829">
                  <c:v>-0.32435075715421835</c:v>
                </c:pt>
                <c:pt idx="10830">
                  <c:v>0.20794126503890725</c:v>
                </c:pt>
                <c:pt idx="10831">
                  <c:v>-0.16255301278595977</c:v>
                </c:pt>
                <c:pt idx="10832">
                  <c:v>-1.9844811396871654E-2</c:v>
                </c:pt>
                <c:pt idx="10833">
                  <c:v>3.9170597280678142E-2</c:v>
                </c:pt>
                <c:pt idx="10834">
                  <c:v>-0.4373424347095683</c:v>
                </c:pt>
                <c:pt idx="10835">
                  <c:v>0.12041104640073508</c:v>
                </c:pt>
                <c:pt idx="10836">
                  <c:v>-0.85663582482882239</c:v>
                </c:pt>
                <c:pt idx="10837">
                  <c:v>5.3741912860897587</c:v>
                </c:pt>
                <c:pt idx="10838">
                  <c:v>8.8672787397096631</c:v>
                </c:pt>
                <c:pt idx="10839">
                  <c:v>-2.5198674724992709</c:v>
                </c:pt>
                <c:pt idx="10840">
                  <c:v>2.7370557597886158</c:v>
                </c:pt>
                <c:pt idx="10841">
                  <c:v>6.4429434958487288</c:v>
                </c:pt>
                <c:pt idx="10842">
                  <c:v>2.8744691179161412</c:v>
                </c:pt>
                <c:pt idx="10843">
                  <c:v>-1.3161745676570649</c:v>
                </c:pt>
                <c:pt idx="10844">
                  <c:v>-2.2899064218368363</c:v>
                </c:pt>
                <c:pt idx="10845">
                  <c:v>-5.0102237190093311</c:v>
                </c:pt>
                <c:pt idx="10846">
                  <c:v>-0.33518419158962937</c:v>
                </c:pt>
                <c:pt idx="10847">
                  <c:v>5.3457748368417297</c:v>
                </c:pt>
                <c:pt idx="10848">
                  <c:v>-0.99819775736601468</c:v>
                </c:pt>
                <c:pt idx="10849">
                  <c:v>5.9228321394775394</c:v>
                </c:pt>
                <c:pt idx="10850">
                  <c:v>-3.5166800499243163</c:v>
                </c:pt>
                <c:pt idx="10851">
                  <c:v>0.68163852013282966</c:v>
                </c:pt>
                <c:pt idx="10852">
                  <c:v>10.803323919041491</c:v>
                </c:pt>
                <c:pt idx="10853">
                  <c:v>1.4594316186372973</c:v>
                </c:pt>
                <c:pt idx="10854">
                  <c:v>-9.7604427459966399</c:v>
                </c:pt>
                <c:pt idx="10855">
                  <c:v>0.51457317282975801</c:v>
                </c:pt>
                <c:pt idx="10856">
                  <c:v>-0.82685109768340115</c:v>
                </c:pt>
                <c:pt idx="10857">
                  <c:v>-0.2737608124268523</c:v>
                </c:pt>
                <c:pt idx="10858">
                  <c:v>3.9011634837848064</c:v>
                </c:pt>
                <c:pt idx="10859">
                  <c:v>1.6625538307951395</c:v>
                </c:pt>
                <c:pt idx="10860">
                  <c:v>-0.31602749344767789</c:v>
                </c:pt>
                <c:pt idx="10861">
                  <c:v>3.7353414482369562E-2</c:v>
                </c:pt>
                <c:pt idx="10862">
                  <c:v>-1.8069869720847127</c:v>
                </c:pt>
                <c:pt idx="10863">
                  <c:v>-3.2694883680003589E-2</c:v>
                </c:pt>
                <c:pt idx="10864">
                  <c:v>1.0066027348242472</c:v>
                </c:pt>
                <c:pt idx="10865">
                  <c:v>-0.32726406821333465</c:v>
                </c:pt>
                <c:pt idx="10866">
                  <c:v>-0.15869774601905784</c:v>
                </c:pt>
                <c:pt idx="10867">
                  <c:v>1.2969817377571313</c:v>
                </c:pt>
                <c:pt idx="10868">
                  <c:v>-8.0624959257337636</c:v>
                </c:pt>
                <c:pt idx="10869">
                  <c:v>-0.32192809488736229</c:v>
                </c:pt>
                <c:pt idx="10870">
                  <c:v>0.47643804394298733</c:v>
                </c:pt>
                <c:pt idx="10871">
                  <c:v>3.3889334132741047E-2</c:v>
                </c:pt>
                <c:pt idx="10872">
                  <c:v>-2.5901863442757127E-2</c:v>
                </c:pt>
                <c:pt idx="10873">
                  <c:v>-0.48903808072262089</c:v>
                </c:pt>
                <c:pt idx="10874">
                  <c:v>6.7114195858537049E-2</c:v>
                </c:pt>
                <c:pt idx="10875">
                  <c:v>-0.44057259138598126</c:v>
                </c:pt>
                <c:pt idx="10876">
                  <c:v>1.0301285984892238E-3</c:v>
                </c:pt>
                <c:pt idx="10877">
                  <c:v>-12.965904504239749</c:v>
                </c:pt>
                <c:pt idx="10878">
                  <c:v>0.29511258904724291</c:v>
                </c:pt>
                <c:pt idx="10879">
                  <c:v>2.9344255914643878</c:v>
                </c:pt>
                <c:pt idx="10880">
                  <c:v>-0.17770880763752486</c:v>
                </c:pt>
                <c:pt idx="10881">
                  <c:v>-8.0170348683983331E-2</c:v>
                </c:pt>
                <c:pt idx="10882">
                  <c:v>0.73504711643550669</c:v>
                </c:pt>
                <c:pt idx="10883">
                  <c:v>-7.6486571760385464</c:v>
                </c:pt>
                <c:pt idx="10884">
                  <c:v>10.644457187509261</c:v>
                </c:pt>
                <c:pt idx="10885">
                  <c:v>13.00146683934072</c:v>
                </c:pt>
                <c:pt idx="10886">
                  <c:v>-0.48239276708060824</c:v>
                </c:pt>
                <c:pt idx="10887">
                  <c:v>-5.1361777471580723E-2</c:v>
                </c:pt>
                <c:pt idx="10888">
                  <c:v>-0.28379296600059112</c:v>
                </c:pt>
                <c:pt idx="10889">
                  <c:v>12.344388385403166</c:v>
                </c:pt>
                <c:pt idx="10890">
                  <c:v>1.9834290205057328</c:v>
                </c:pt>
                <c:pt idx="10891">
                  <c:v>-9.6450579349844787</c:v>
                </c:pt>
                <c:pt idx="10892">
                  <c:v>-6.7114195858536577E-2</c:v>
                </c:pt>
                <c:pt idx="10893">
                  <c:v>-0.34163602591986209</c:v>
                </c:pt>
                <c:pt idx="10894">
                  <c:v>0.4321110126377854</c:v>
                </c:pt>
                <c:pt idx="10895">
                  <c:v>0.27376081242685224</c:v>
                </c:pt>
                <c:pt idx="10896">
                  <c:v>0.64533511870063798</c:v>
                </c:pt>
                <c:pt idx="10897">
                  <c:v>-0.97400479146705543</c:v>
                </c:pt>
                <c:pt idx="10898">
                  <c:v>-1.1264121863512708</c:v>
                </c:pt>
                <c:pt idx="10899">
                  <c:v>1.016425547913111</c:v>
                </c:pt>
                <c:pt idx="10900">
                  <c:v>1.1309256979101012</c:v>
                </c:pt>
                <c:pt idx="10901">
                  <c:v>2.0620096622754249</c:v>
                </c:pt>
                <c:pt idx="10902">
                  <c:v>0.53433642765118838</c:v>
                </c:pt>
                <c:pt idx="10903">
                  <c:v>-0.27563444261342718</c:v>
                </c:pt>
                <c:pt idx="10904">
                  <c:v>13.468369487109527</c:v>
                </c:pt>
                <c:pt idx="10905">
                  <c:v>0.39366384848627661</c:v>
                </c:pt>
                <c:pt idx="10906">
                  <c:v>0.62385151411475082</c:v>
                </c:pt>
                <c:pt idx="10907">
                  <c:v>-0.7790910698388831</c:v>
                </c:pt>
                <c:pt idx="10908">
                  <c:v>2.5849625007211561</c:v>
                </c:pt>
                <c:pt idx="10909">
                  <c:v>-7.6462586799900292</c:v>
                </c:pt>
                <c:pt idx="10910">
                  <c:v>0.29146281416031095</c:v>
                </c:pt>
                <c:pt idx="10911">
                  <c:v>12.306821202497153</c:v>
                </c:pt>
                <c:pt idx="10912">
                  <c:v>-9.229619965185119</c:v>
                </c:pt>
                <c:pt idx="10913">
                  <c:v>-2.1695071099318734E-2</c:v>
                </c:pt>
                <c:pt idx="10914">
                  <c:v>10.059795091795101</c:v>
                </c:pt>
                <c:pt idx="10915">
                  <c:v>11.551067348664397</c:v>
                </c:pt>
                <c:pt idx="10916">
                  <c:v>-4.5803689613124629E-2</c:v>
                </c:pt>
                <c:pt idx="10917">
                  <c:v>-0.99640673527599144</c:v>
                </c:pt>
                <c:pt idx="10918">
                  <c:v>2.7191627716464533</c:v>
                </c:pt>
                <c:pt idx="10919">
                  <c:v>3.825733451372459</c:v>
                </c:pt>
                <c:pt idx="10920">
                  <c:v>1.9491188309978158</c:v>
                </c:pt>
                <c:pt idx="10921">
                  <c:v>6.0732489820306386</c:v>
                </c:pt>
                <c:pt idx="10922">
                  <c:v>0.10825289065202343</c:v>
                </c:pt>
                <c:pt idx="10923">
                  <c:v>-0.48542682717024171</c:v>
                </c:pt>
                <c:pt idx="10924">
                  <c:v>10.451554569765362</c:v>
                </c:pt>
                <c:pt idx="10925">
                  <c:v>11.059119092544519</c:v>
                </c:pt>
                <c:pt idx="10926">
                  <c:v>0.45918583737530028</c:v>
                </c:pt>
                <c:pt idx="10927">
                  <c:v>0.3087527061396293</c:v>
                </c:pt>
                <c:pt idx="10928">
                  <c:v>-6.0732489820306386</c:v>
                </c:pt>
                <c:pt idx="10929">
                  <c:v>-7.6486571760385464</c:v>
                </c:pt>
                <c:pt idx="10930">
                  <c:v>-7.6486571760385464</c:v>
                </c:pt>
                <c:pt idx="10931">
                  <c:v>7.8683081332894664</c:v>
                </c:pt>
                <c:pt idx="10932">
                  <c:v>-3.5706072077440858</c:v>
                </c:pt>
                <c:pt idx="10933">
                  <c:v>-9.2304207950923818</c:v>
                </c:pt>
                <c:pt idx="10934">
                  <c:v>7.0660891904577738</c:v>
                </c:pt>
                <c:pt idx="10935">
                  <c:v>0.37851162325372961</c:v>
                </c:pt>
                <c:pt idx="10936">
                  <c:v>10.917123403264748</c:v>
                </c:pt>
                <c:pt idx="10937">
                  <c:v>10.814048332230835</c:v>
                </c:pt>
                <c:pt idx="10938">
                  <c:v>3.964126296307251</c:v>
                </c:pt>
                <c:pt idx="10939">
                  <c:v>4.4693857562037449</c:v>
                </c:pt>
                <c:pt idx="10940">
                  <c:v>-9.5196362528432132</c:v>
                </c:pt>
                <c:pt idx="10941">
                  <c:v>-10.643856189774725</c:v>
                </c:pt>
                <c:pt idx="10942">
                  <c:v>0.96813783554527688</c:v>
                </c:pt>
                <c:pt idx="10943">
                  <c:v>10.759888183221834</c:v>
                </c:pt>
                <c:pt idx="10944">
                  <c:v>9.9667457608995313</c:v>
                </c:pt>
                <c:pt idx="10945">
                  <c:v>1.9408178007883081</c:v>
                </c:pt>
                <c:pt idx="10946">
                  <c:v>-5.0874628412503391</c:v>
                </c:pt>
                <c:pt idx="10947">
                  <c:v>-3.8073549220576046</c:v>
                </c:pt>
                <c:pt idx="10948">
                  <c:v>-1.6756401683503723</c:v>
                </c:pt>
                <c:pt idx="10949">
                  <c:v>12.916936867972057</c:v>
                </c:pt>
                <c:pt idx="10950">
                  <c:v>-9.2304207950923818</c:v>
                </c:pt>
                <c:pt idx="10951">
                  <c:v>-9.6450579349844787</c:v>
                </c:pt>
                <c:pt idx="10952">
                  <c:v>-11.989631026616456</c:v>
                </c:pt>
                <c:pt idx="10953">
                  <c:v>-0.36427438559695718</c:v>
                </c:pt>
                <c:pt idx="10954">
                  <c:v>-1.1401776580482603</c:v>
                </c:pt>
                <c:pt idx="10955">
                  <c:v>5.500757668000837</c:v>
                </c:pt>
                <c:pt idx="10956">
                  <c:v>-0.87446911791614124</c:v>
                </c:pt>
                <c:pt idx="10957">
                  <c:v>-1.3161745676570649</c:v>
                </c:pt>
                <c:pt idx="10958">
                  <c:v>11.306821202497154</c:v>
                </c:pt>
                <c:pt idx="10959">
                  <c:v>-0.29956028185890782</c:v>
                </c:pt>
                <c:pt idx="10960">
                  <c:v>-10.146780789986687</c:v>
                </c:pt>
                <c:pt idx="10961">
                  <c:v>-6.5095028221884663E-2</c:v>
                </c:pt>
                <c:pt idx="10962">
                  <c:v>9.5196362528432132</c:v>
                </c:pt>
                <c:pt idx="10963">
                  <c:v>-10.147204924942228</c:v>
                </c:pt>
                <c:pt idx="10964">
                  <c:v>-2.8162288726908598</c:v>
                </c:pt>
                <c:pt idx="10965">
                  <c:v>-0.64162739331698948</c:v>
                </c:pt>
                <c:pt idx="10966">
                  <c:v>-15.081275374083031</c:v>
                </c:pt>
                <c:pt idx="10967">
                  <c:v>1.4385130692076875</c:v>
                </c:pt>
                <c:pt idx="10968">
                  <c:v>6.0732489820306386</c:v>
                </c:pt>
                <c:pt idx="10969">
                  <c:v>-1.2801079191927351</c:v>
                </c:pt>
                <c:pt idx="10970">
                  <c:v>-10.381542951184585</c:v>
                </c:pt>
                <c:pt idx="10971">
                  <c:v>2.2026306329998538E-2</c:v>
                </c:pt>
                <c:pt idx="10972">
                  <c:v>14.48095845522638</c:v>
                </c:pt>
                <c:pt idx="10973">
                  <c:v>-9.9662651028771325</c:v>
                </c:pt>
                <c:pt idx="10974">
                  <c:v>4.2855478961797387E-2</c:v>
                </c:pt>
                <c:pt idx="10975">
                  <c:v>0.16505924627049651</c:v>
                </c:pt>
                <c:pt idx="10976">
                  <c:v>3.9766789257653814</c:v>
                </c:pt>
                <c:pt idx="10977">
                  <c:v>-2.5995208532944413E-2</c:v>
                </c:pt>
                <c:pt idx="10978">
                  <c:v>-10.813781191217037</c:v>
                </c:pt>
                <c:pt idx="10979">
                  <c:v>7.6486571760385464</c:v>
                </c:pt>
                <c:pt idx="10980">
                  <c:v>0.21723071622066917</c:v>
                </c:pt>
                <c:pt idx="10981">
                  <c:v>1.7097996126349302</c:v>
                </c:pt>
                <c:pt idx="10982">
                  <c:v>-2.2506315380641366</c:v>
                </c:pt>
                <c:pt idx="10983">
                  <c:v>-10.759610821875045</c:v>
                </c:pt>
                <c:pt idx="10984">
                  <c:v>-10.582769240382088</c:v>
                </c:pt>
                <c:pt idx="10985">
                  <c:v>-6.0732489820306386</c:v>
                </c:pt>
                <c:pt idx="10986">
                  <c:v>1.2584766672851391</c:v>
                </c:pt>
                <c:pt idx="10987">
                  <c:v>0.16664986940945156</c:v>
                </c:pt>
                <c:pt idx="10988">
                  <c:v>-6.3802333197607126</c:v>
                </c:pt>
                <c:pt idx="10989">
                  <c:v>7.0660891904577721</c:v>
                </c:pt>
                <c:pt idx="10990">
                  <c:v>3.937397710126104</c:v>
                </c:pt>
                <c:pt idx="10991">
                  <c:v>1.4303505547733477</c:v>
                </c:pt>
                <c:pt idx="10992">
                  <c:v>8.8683081332894673</c:v>
                </c:pt>
                <c:pt idx="10993">
                  <c:v>-6.4429434958487288</c:v>
                </c:pt>
                <c:pt idx="10994">
                  <c:v>-9.3815429511845849</c:v>
                </c:pt>
                <c:pt idx="10995">
                  <c:v>-0.79354912253257348</c:v>
                </c:pt>
                <c:pt idx="10996">
                  <c:v>-6.7742297876774265</c:v>
                </c:pt>
                <c:pt idx="10997">
                  <c:v>0.17938898124012881</c:v>
                </c:pt>
                <c:pt idx="10998">
                  <c:v>-6.8479737882766567E-2</c:v>
                </c:pt>
                <c:pt idx="10999">
                  <c:v>-0.76106126978366884</c:v>
                </c:pt>
                <c:pt idx="11000">
                  <c:v>0.28379296600059134</c:v>
                </c:pt>
                <c:pt idx="11001">
                  <c:v>-0.1476435540663058</c:v>
                </c:pt>
                <c:pt idx="11002">
                  <c:v>3.5164537227908665</c:v>
                </c:pt>
                <c:pt idx="11003">
                  <c:v>-0.30306906763604635</c:v>
                </c:pt>
                <c:pt idx="11004">
                  <c:v>0.8998358380745678</c:v>
                </c:pt>
                <c:pt idx="11005">
                  <c:v>-0.15611920191728185</c:v>
                </c:pt>
                <c:pt idx="11006">
                  <c:v>0.15200309344504975</c:v>
                </c:pt>
                <c:pt idx="11007">
                  <c:v>-10.229619965185119</c:v>
                </c:pt>
                <c:pt idx="11008">
                  <c:v>0.13783137173245899</c:v>
                </c:pt>
                <c:pt idx="11009">
                  <c:v>15.590284897476414</c:v>
                </c:pt>
                <c:pt idx="11010">
                  <c:v>-9.1035076153622704E-2</c:v>
                </c:pt>
                <c:pt idx="11011">
                  <c:v>-0.12553088208385899</c:v>
                </c:pt>
                <c:pt idx="11012">
                  <c:v>-0.3677317845004871</c:v>
                </c:pt>
                <c:pt idx="11013">
                  <c:v>0.10780328953451507</c:v>
                </c:pt>
                <c:pt idx="11014">
                  <c:v>-0.46581206651196982</c:v>
                </c:pt>
                <c:pt idx="11015">
                  <c:v>2.9669169813013916</c:v>
                </c:pt>
                <c:pt idx="11016">
                  <c:v>-7.6486571760385464</c:v>
                </c:pt>
                <c:pt idx="11017">
                  <c:v>11.059119092544519</c:v>
                </c:pt>
                <c:pt idx="11018">
                  <c:v>0.21021770739034584</c:v>
                </c:pt>
                <c:pt idx="11019">
                  <c:v>0.27922364393312415</c:v>
                </c:pt>
                <c:pt idx="11020">
                  <c:v>9.3815429511845849</c:v>
                </c:pt>
                <c:pt idx="11021">
                  <c:v>-0.9011466130737148</c:v>
                </c:pt>
                <c:pt idx="11022">
                  <c:v>-0.10114672345689982</c:v>
                </c:pt>
                <c:pt idx="11023">
                  <c:v>0.36528446408174442</c:v>
                </c:pt>
                <c:pt idx="11024">
                  <c:v>-6.6486571760385464</c:v>
                </c:pt>
                <c:pt idx="11025">
                  <c:v>9.4151437691307738E-2</c:v>
                </c:pt>
                <c:pt idx="11026">
                  <c:v>-1.1723890413937934</c:v>
                </c:pt>
                <c:pt idx="11027">
                  <c:v>8.6462586799900301</c:v>
                </c:pt>
                <c:pt idx="11028">
                  <c:v>-0.47393118833241243</c:v>
                </c:pt>
                <c:pt idx="11029">
                  <c:v>-1.8744691179161408</c:v>
                </c:pt>
                <c:pt idx="11030">
                  <c:v>0.22826898767311735</c:v>
                </c:pt>
                <c:pt idx="11031">
                  <c:v>0.6780719051126376</c:v>
                </c:pt>
                <c:pt idx="11032">
                  <c:v>8.0624959257337636</c:v>
                </c:pt>
                <c:pt idx="11033">
                  <c:v>-11.75933340719466</c:v>
                </c:pt>
                <c:pt idx="11034">
                  <c:v>11.551067348664397</c:v>
                </c:pt>
                <c:pt idx="11035">
                  <c:v>10.703326841459814</c:v>
                </c:pt>
                <c:pt idx="11036">
                  <c:v>11.759333407194662</c:v>
                </c:pt>
                <c:pt idx="11037">
                  <c:v>1.3148733373534121</c:v>
                </c:pt>
                <c:pt idx="11038">
                  <c:v>7.0660891904577738</c:v>
                </c:pt>
                <c:pt idx="11039">
                  <c:v>-3.2257544388310126E-2</c:v>
                </c:pt>
                <c:pt idx="11040">
                  <c:v>-14.394284043747493</c:v>
                </c:pt>
                <c:pt idx="11041">
                  <c:v>10.801868000950847</c:v>
                </c:pt>
                <c:pt idx="11042">
                  <c:v>-6.0732489820306386</c:v>
                </c:pt>
                <c:pt idx="11043">
                  <c:v>-9.3560176162337708E-2</c:v>
                </c:pt>
                <c:pt idx="11044">
                  <c:v>-9.6444571875092606</c:v>
                </c:pt>
                <c:pt idx="11045">
                  <c:v>-1.2282689876731177</c:v>
                </c:pt>
                <c:pt idx="11046">
                  <c:v>-5.5545888516776376</c:v>
                </c:pt>
                <c:pt idx="11047">
                  <c:v>-5.5545888516776376</c:v>
                </c:pt>
                <c:pt idx="11048">
                  <c:v>-5.5545888516776376</c:v>
                </c:pt>
                <c:pt idx="11049">
                  <c:v>-9.3822637581148367</c:v>
                </c:pt>
                <c:pt idx="11050">
                  <c:v>-0.77614905421979286</c:v>
                </c:pt>
                <c:pt idx="11051">
                  <c:v>-0.76184026280523554</c:v>
                </c:pt>
                <c:pt idx="11052">
                  <c:v>-0.53765678594279953</c:v>
                </c:pt>
                <c:pt idx="11053">
                  <c:v>-1.0921479281540361</c:v>
                </c:pt>
                <c:pt idx="11054">
                  <c:v>-0.70499320442792646</c:v>
                </c:pt>
                <c:pt idx="11055">
                  <c:v>0.79914717018077341</c:v>
                </c:pt>
                <c:pt idx="11056">
                  <c:v>-0.84671650261832976</c:v>
                </c:pt>
                <c:pt idx="11057">
                  <c:v>-7.6486571760385464</c:v>
                </c:pt>
                <c:pt idx="11058">
                  <c:v>-1.0641303374197157</c:v>
                </c:pt>
                <c:pt idx="11059">
                  <c:v>0.16710998583525824</c:v>
                </c:pt>
                <c:pt idx="11060">
                  <c:v>-0.1036226310741573</c:v>
                </c:pt>
                <c:pt idx="11061">
                  <c:v>-9.0606959316875546</c:v>
                </c:pt>
                <c:pt idx="11062">
                  <c:v>-0.41293903339484583</c:v>
                </c:pt>
                <c:pt idx="11063">
                  <c:v>2.8192780894334235</c:v>
                </c:pt>
                <c:pt idx="11064">
                  <c:v>0.99284020842713405</c:v>
                </c:pt>
                <c:pt idx="11065">
                  <c:v>10.381182412624446</c:v>
                </c:pt>
                <c:pt idx="11066">
                  <c:v>-0.59610305832635657</c:v>
                </c:pt>
                <c:pt idx="11067">
                  <c:v>-3.452891738712629</c:v>
                </c:pt>
                <c:pt idx="11068">
                  <c:v>-0.49304001128011671</c:v>
                </c:pt>
                <c:pt idx="11069">
                  <c:v>-7.0660891904577721</c:v>
                </c:pt>
                <c:pt idx="11070">
                  <c:v>10.644006462681572</c:v>
                </c:pt>
                <c:pt idx="11071">
                  <c:v>8.3822637581148385</c:v>
                </c:pt>
                <c:pt idx="11072">
                  <c:v>-2.9225438599200046</c:v>
                </c:pt>
                <c:pt idx="11073">
                  <c:v>-8.5916559108943868</c:v>
                </c:pt>
                <c:pt idx="11074">
                  <c:v>4.3692338096657197</c:v>
                </c:pt>
                <c:pt idx="11075">
                  <c:v>0.11547721741993588</c:v>
                </c:pt>
                <c:pt idx="11076">
                  <c:v>0.2023081752931154</c:v>
                </c:pt>
                <c:pt idx="11077">
                  <c:v>0.59756253750078947</c:v>
                </c:pt>
                <c:pt idx="11078">
                  <c:v>-1.8181616770141868</c:v>
                </c:pt>
                <c:pt idx="11079">
                  <c:v>-5.3439258961460616E-2</c:v>
                </c:pt>
                <c:pt idx="11080">
                  <c:v>0.54196928295284574</c:v>
                </c:pt>
                <c:pt idx="11081">
                  <c:v>0.54410660933026256</c:v>
                </c:pt>
                <c:pt idx="11082">
                  <c:v>0.92525722783031705</c:v>
                </c:pt>
                <c:pt idx="11083">
                  <c:v>0.54687899898967662</c:v>
                </c:pt>
                <c:pt idx="11084">
                  <c:v>-1.4105101065519661E-2</c:v>
                </c:pt>
                <c:pt idx="11085">
                  <c:v>0.81211025991562857</c:v>
                </c:pt>
                <c:pt idx="11086">
                  <c:v>-1.3437182275429565E-2</c:v>
                </c:pt>
                <c:pt idx="11087">
                  <c:v>4.3273792899166642E-2</c:v>
                </c:pt>
                <c:pt idx="11088">
                  <c:v>-6.183925381786274E-2</c:v>
                </c:pt>
                <c:pt idx="11089">
                  <c:v>0.19391628697775662</c:v>
                </c:pt>
                <c:pt idx="11090">
                  <c:v>-0.1501882786995011</c:v>
                </c:pt>
                <c:pt idx="11091">
                  <c:v>0.28502121927316787</c:v>
                </c:pt>
                <c:pt idx="11092">
                  <c:v>0.48022166803898136</c:v>
                </c:pt>
                <c:pt idx="11093">
                  <c:v>-1.6017132519074588E-16</c:v>
                </c:pt>
                <c:pt idx="11094">
                  <c:v>14.55076682267522</c:v>
                </c:pt>
                <c:pt idx="11095">
                  <c:v>0.30812229536233193</c:v>
                </c:pt>
                <c:pt idx="11096">
                  <c:v>-2.8968974073563705</c:v>
                </c:pt>
                <c:pt idx="11097">
                  <c:v>-0.7062687969432897</c:v>
                </c:pt>
                <c:pt idx="11098">
                  <c:v>-0.66119808654824153</c:v>
                </c:pt>
                <c:pt idx="11099">
                  <c:v>-12.965784284662087</c:v>
                </c:pt>
                <c:pt idx="11100">
                  <c:v>-9.0606959316875546</c:v>
                </c:pt>
                <c:pt idx="11101">
                  <c:v>-4.8071392822493966E-2</c:v>
                </c:pt>
                <c:pt idx="11102">
                  <c:v>7.6486571760385464</c:v>
                </c:pt>
                <c:pt idx="11103">
                  <c:v>0.15041684255309881</c:v>
                </c:pt>
                <c:pt idx="11104">
                  <c:v>8.0624959257337636</c:v>
                </c:pt>
                <c:pt idx="11105">
                  <c:v>8.6462586799900301</c:v>
                </c:pt>
                <c:pt idx="11106">
                  <c:v>0.63737267194796055</c:v>
                </c:pt>
                <c:pt idx="11107">
                  <c:v>-1.0544477840223765</c:v>
                </c:pt>
                <c:pt idx="11108">
                  <c:v>5.9228321394775394</c:v>
                </c:pt>
                <c:pt idx="11109">
                  <c:v>2.0856605986163541</c:v>
                </c:pt>
                <c:pt idx="11110">
                  <c:v>0.42530583473267053</c:v>
                </c:pt>
                <c:pt idx="11111">
                  <c:v>8.6156643749714559E-2</c:v>
                </c:pt>
                <c:pt idx="11112">
                  <c:v>-1.2009126939259966</c:v>
                </c:pt>
                <c:pt idx="11113">
                  <c:v>-0.70043971814109185</c:v>
                </c:pt>
                <c:pt idx="11114">
                  <c:v>-7.1456066875254139E-3</c:v>
                </c:pt>
                <c:pt idx="11115">
                  <c:v>6.4130337419715563E-2</c:v>
                </c:pt>
                <c:pt idx="11116">
                  <c:v>-8.4888897586513218E-2</c:v>
                </c:pt>
                <c:pt idx="11117">
                  <c:v>-0.4472841737067314</c:v>
                </c:pt>
                <c:pt idx="11118">
                  <c:v>-8.4064264788474119E-2</c:v>
                </c:pt>
                <c:pt idx="11119">
                  <c:v>-0.11818142634831437</c:v>
                </c:pt>
                <c:pt idx="11120">
                  <c:v>-0.33703498727757059</c:v>
                </c:pt>
                <c:pt idx="11121">
                  <c:v>0.3499424710569588</c:v>
                </c:pt>
                <c:pt idx="11122">
                  <c:v>8.6324799824372203E-2</c:v>
                </c:pt>
                <c:pt idx="11123">
                  <c:v>1.5611224378950352</c:v>
                </c:pt>
                <c:pt idx="11124">
                  <c:v>0.29373120305671008</c:v>
                </c:pt>
                <c:pt idx="11125">
                  <c:v>-0.67194580231579604</c:v>
                </c:pt>
                <c:pt idx="11126">
                  <c:v>-0.32192809488736229</c:v>
                </c:pt>
                <c:pt idx="11127">
                  <c:v>1.8037526853774086</c:v>
                </c:pt>
                <c:pt idx="11128">
                  <c:v>7.6486571760385464</c:v>
                </c:pt>
                <c:pt idx="11129">
                  <c:v>-0.99519901373617881</c:v>
                </c:pt>
                <c:pt idx="11130">
                  <c:v>-7.0660891904577721</c:v>
                </c:pt>
                <c:pt idx="11131">
                  <c:v>5.08746284125034</c:v>
                </c:pt>
                <c:pt idx="11132">
                  <c:v>-2.1783528972853046</c:v>
                </c:pt>
                <c:pt idx="11133">
                  <c:v>-0.2985234905524185</c:v>
                </c:pt>
                <c:pt idx="11134">
                  <c:v>-6.9262662437113723E-2</c:v>
                </c:pt>
                <c:pt idx="11135">
                  <c:v>-1.6795993748592313</c:v>
                </c:pt>
                <c:pt idx="11136">
                  <c:v>-1.4452747297093456</c:v>
                </c:pt>
                <c:pt idx="11137">
                  <c:v>1.8324459030204345</c:v>
                </c:pt>
                <c:pt idx="11138">
                  <c:v>-0.17218097538268037</c:v>
                </c:pt>
                <c:pt idx="11139">
                  <c:v>5.3175004900663007E-2</c:v>
                </c:pt>
                <c:pt idx="11140">
                  <c:v>0</c:v>
                </c:pt>
                <c:pt idx="11141">
                  <c:v>-9.211820198843125E-2</c:v>
                </c:pt>
                <c:pt idx="11142">
                  <c:v>9.7297201354914792E-2</c:v>
                </c:pt>
                <c:pt idx="11143">
                  <c:v>20</c:v>
                </c:pt>
                <c:pt idx="11144">
                  <c:v>-3.2034265038149176E-16</c:v>
                </c:pt>
                <c:pt idx="11145">
                  <c:v>3.2214012189333978</c:v>
                </c:pt>
                <c:pt idx="11146">
                  <c:v>9.2884335467931027</c:v>
                </c:pt>
                <c:pt idx="11147">
                  <c:v>-3.3851219213745565</c:v>
                </c:pt>
                <c:pt idx="11148">
                  <c:v>-1.4474589769712209</c:v>
                </c:pt>
                <c:pt idx="11149">
                  <c:v>0.21667877014205447</c:v>
                </c:pt>
                <c:pt idx="11150">
                  <c:v>6.0732489820306386</c:v>
                </c:pt>
                <c:pt idx="11151">
                  <c:v>1.8475160883399049</c:v>
                </c:pt>
                <c:pt idx="11152">
                  <c:v>3.2317720272728452E-2</c:v>
                </c:pt>
                <c:pt idx="11153">
                  <c:v>4.0641984497345768E-2</c:v>
                </c:pt>
                <c:pt idx="11154">
                  <c:v>-0.98407587798524532</c:v>
                </c:pt>
                <c:pt idx="11155">
                  <c:v>-0.49923262669527202</c:v>
                </c:pt>
                <c:pt idx="11156">
                  <c:v>0.39796296300327011</c:v>
                </c:pt>
                <c:pt idx="11157">
                  <c:v>-0.51912187352138983</c:v>
                </c:pt>
                <c:pt idx="11158">
                  <c:v>-11.268736919579066</c:v>
                </c:pt>
                <c:pt idx="11159">
                  <c:v>-1.7516928799127591</c:v>
                </c:pt>
                <c:pt idx="11160">
                  <c:v>1.2407496101925124</c:v>
                </c:pt>
                <c:pt idx="11161">
                  <c:v>0.88367588203276848</c:v>
                </c:pt>
                <c:pt idx="11162">
                  <c:v>0.24778522413229506</c:v>
                </c:pt>
                <c:pt idx="11163">
                  <c:v>-0.65475083087801866</c:v>
                </c:pt>
                <c:pt idx="11164">
                  <c:v>0.8096282633234152</c:v>
                </c:pt>
                <c:pt idx="11165">
                  <c:v>-0.48542682717024149</c:v>
                </c:pt>
                <c:pt idx="11166">
                  <c:v>0.4478807559658608</c:v>
                </c:pt>
                <c:pt idx="11167">
                  <c:v>-0.14585086646345477</c:v>
                </c:pt>
                <c:pt idx="11168">
                  <c:v>1.7884958948062879</c:v>
                </c:pt>
                <c:pt idx="11169">
                  <c:v>0.20582165813308398</c:v>
                </c:pt>
                <c:pt idx="11170">
                  <c:v>-0.18586654531133392</c:v>
                </c:pt>
                <c:pt idx="11171">
                  <c:v>-0.19264507794239591</c:v>
                </c:pt>
                <c:pt idx="11172">
                  <c:v>10.307580315927396</c:v>
                </c:pt>
                <c:pt idx="11173">
                  <c:v>0.76382505423214864</c:v>
                </c:pt>
                <c:pt idx="11174">
                  <c:v>7.0660891904577721</c:v>
                </c:pt>
                <c:pt idx="11175">
                  <c:v>0.17758670315037917</c:v>
                </c:pt>
                <c:pt idx="11176">
                  <c:v>0.32213671249178727</c:v>
                </c:pt>
                <c:pt idx="11177">
                  <c:v>-0.37614848588524935</c:v>
                </c:pt>
                <c:pt idx="11178">
                  <c:v>0.3499424710569588</c:v>
                </c:pt>
                <c:pt idx="11179">
                  <c:v>-1.0780025120012735</c:v>
                </c:pt>
                <c:pt idx="11180">
                  <c:v>6.6551192908605825E-2</c:v>
                </c:pt>
                <c:pt idx="11181">
                  <c:v>-0.35548065459838885</c:v>
                </c:pt>
                <c:pt idx="11182">
                  <c:v>-0.28497695871447104</c:v>
                </c:pt>
                <c:pt idx="11183">
                  <c:v>0.21183864317570678</c:v>
                </c:pt>
                <c:pt idx="11184">
                  <c:v>0.73696559416620588</c:v>
                </c:pt>
                <c:pt idx="11185">
                  <c:v>-0.17897014104531939</c:v>
                </c:pt>
                <c:pt idx="11186">
                  <c:v>-0.17897014104531939</c:v>
                </c:pt>
                <c:pt idx="11187">
                  <c:v>-0.15806484623225114</c:v>
                </c:pt>
                <c:pt idx="11188">
                  <c:v>-0.41888982477445064</c:v>
                </c:pt>
                <c:pt idx="11189">
                  <c:v>-0.55304732064439421</c:v>
                </c:pt>
                <c:pt idx="11190">
                  <c:v>-8.3837042924740537</c:v>
                </c:pt>
                <c:pt idx="11191">
                  <c:v>-9.6444571875092606</c:v>
                </c:pt>
                <c:pt idx="11192">
                  <c:v>-1.0372848896114171</c:v>
                </c:pt>
                <c:pt idx="11193">
                  <c:v>4.9582028850560414E-2</c:v>
                </c:pt>
                <c:pt idx="11194">
                  <c:v>6.8809157918651387E-2</c:v>
                </c:pt>
                <c:pt idx="11195">
                  <c:v>-3.8073549220576046</c:v>
                </c:pt>
                <c:pt idx="11196">
                  <c:v>0.72094233203604574</c:v>
                </c:pt>
                <c:pt idx="11197">
                  <c:v>-0.59474352151374155</c:v>
                </c:pt>
                <c:pt idx="11198">
                  <c:v>-0.76553474636297736</c:v>
                </c:pt>
                <c:pt idx="11199">
                  <c:v>-0.8744691179161409</c:v>
                </c:pt>
                <c:pt idx="11200">
                  <c:v>-0.58122978184482643</c:v>
                </c:pt>
                <c:pt idx="11201">
                  <c:v>-1.9270811694498611</c:v>
                </c:pt>
                <c:pt idx="11202">
                  <c:v>-12.036288107616508</c:v>
                </c:pt>
                <c:pt idx="11203">
                  <c:v>3.1238944727600759</c:v>
                </c:pt>
                <c:pt idx="11204">
                  <c:v>-0.43598845039540296</c:v>
                </c:pt>
                <c:pt idx="11205">
                  <c:v>-1.0962153152593035</c:v>
                </c:pt>
                <c:pt idx="11206">
                  <c:v>8.6450579349844769</c:v>
                </c:pt>
                <c:pt idx="11207">
                  <c:v>8.0919995383567464E-2</c:v>
                </c:pt>
                <c:pt idx="11208">
                  <c:v>6.5395710538628142</c:v>
                </c:pt>
                <c:pt idx="11209">
                  <c:v>-1.917643916425912</c:v>
                </c:pt>
                <c:pt idx="11210">
                  <c:v>-1.0436269324002578</c:v>
                </c:pt>
                <c:pt idx="11211">
                  <c:v>-0.12928301694496649</c:v>
                </c:pt>
                <c:pt idx="11212">
                  <c:v>-0.44331814131749103</c:v>
                </c:pt>
                <c:pt idx="11213">
                  <c:v>0.41510428298633839</c:v>
                </c:pt>
                <c:pt idx="11214">
                  <c:v>8.5453442708523786E-2</c:v>
                </c:pt>
                <c:pt idx="11215">
                  <c:v>-0.13695921322060006</c:v>
                </c:pt>
                <c:pt idx="11216">
                  <c:v>0.49304001128011671</c:v>
                </c:pt>
                <c:pt idx="11217">
                  <c:v>3.1026895620624637E-2</c:v>
                </c:pt>
                <c:pt idx="11218">
                  <c:v>0.30485458152842149</c:v>
                </c:pt>
                <c:pt idx="11219">
                  <c:v>-12.658955255022169</c:v>
                </c:pt>
                <c:pt idx="11220">
                  <c:v>4.4035819347466765</c:v>
                </c:pt>
                <c:pt idx="11221">
                  <c:v>9.9662651028771325</c:v>
                </c:pt>
                <c:pt idx="11222">
                  <c:v>0.16046467219324612</c:v>
                </c:pt>
                <c:pt idx="11223">
                  <c:v>-0.58780525048998145</c:v>
                </c:pt>
                <c:pt idx="11224">
                  <c:v>0.16411937976110655</c:v>
                </c:pt>
                <c:pt idx="11225">
                  <c:v>0.14158647749971165</c:v>
                </c:pt>
                <c:pt idx="11226">
                  <c:v>-1.2739227219765299</c:v>
                </c:pt>
                <c:pt idx="11227">
                  <c:v>-0.28128611039001644</c:v>
                </c:pt>
                <c:pt idx="11228">
                  <c:v>0.6073391192882075</c:v>
                </c:pt>
                <c:pt idx="11229">
                  <c:v>-9.3109404391481479E-2</c:v>
                </c:pt>
                <c:pt idx="11230">
                  <c:v>0.99284020842713405</c:v>
                </c:pt>
                <c:pt idx="11231">
                  <c:v>-0.14467975263919117</c:v>
                </c:pt>
                <c:pt idx="11232">
                  <c:v>-7.0768155970508317</c:v>
                </c:pt>
                <c:pt idx="11233">
                  <c:v>1.1055188508995731E-2</c:v>
                </c:pt>
                <c:pt idx="11234">
                  <c:v>10.644156719937438</c:v>
                </c:pt>
                <c:pt idx="11235">
                  <c:v>0.88719396839447939</c:v>
                </c:pt>
                <c:pt idx="11236">
                  <c:v>0.80704589452276299</c:v>
                </c:pt>
                <c:pt idx="11237">
                  <c:v>-5.3457748368417297</c:v>
                </c:pt>
                <c:pt idx="11238">
                  <c:v>11.22901905089352</c:v>
                </c:pt>
                <c:pt idx="11239">
                  <c:v>11.013322673425447</c:v>
                </c:pt>
                <c:pt idx="11240">
                  <c:v>6.8171502641579243E-2</c:v>
                </c:pt>
                <c:pt idx="11241">
                  <c:v>-10.059795091795101</c:v>
                </c:pt>
                <c:pt idx="11242">
                  <c:v>-9.9662651028771325</c:v>
                </c:pt>
                <c:pt idx="11243">
                  <c:v>-1.1202942337177115</c:v>
                </c:pt>
                <c:pt idx="11244">
                  <c:v>1.0911478880581955</c:v>
                </c:pt>
                <c:pt idx="11245">
                  <c:v>-15.081289245950657</c:v>
                </c:pt>
                <c:pt idx="11246">
                  <c:v>0.66854913099413071</c:v>
                </c:pt>
                <c:pt idx="11247">
                  <c:v>1.4319671317066839E-2</c:v>
                </c:pt>
                <c:pt idx="11248">
                  <c:v>9.7598881832218343</c:v>
                </c:pt>
                <c:pt idx="11249">
                  <c:v>-0.30812229536233188</c:v>
                </c:pt>
                <c:pt idx="11250">
                  <c:v>1.5553373316118784</c:v>
                </c:pt>
                <c:pt idx="11251">
                  <c:v>-0.46693048355285216</c:v>
                </c:pt>
                <c:pt idx="11252">
                  <c:v>0.2557312446376746</c:v>
                </c:pt>
                <c:pt idx="11253">
                  <c:v>-1.2607528950352078</c:v>
                </c:pt>
                <c:pt idx="11254">
                  <c:v>-0.75383941273060218</c:v>
                </c:pt>
                <c:pt idx="11255">
                  <c:v>1.3219280948873624</c:v>
                </c:pt>
                <c:pt idx="11256">
                  <c:v>-10.229619965185119</c:v>
                </c:pt>
                <c:pt idx="11257">
                  <c:v>-7.6462586799900292</c:v>
                </c:pt>
                <c:pt idx="11258">
                  <c:v>4.1495063865006339</c:v>
                </c:pt>
                <c:pt idx="11259">
                  <c:v>3.7246965124032627</c:v>
                </c:pt>
                <c:pt idx="11260">
                  <c:v>-13.380911949563341</c:v>
                </c:pt>
                <c:pt idx="11261">
                  <c:v>-0.20885336768273075</c:v>
                </c:pt>
                <c:pt idx="11262">
                  <c:v>-0.34103691783506696</c:v>
                </c:pt>
                <c:pt idx="11263">
                  <c:v>-2.2223924213364481</c:v>
                </c:pt>
                <c:pt idx="11264">
                  <c:v>0.29639300278022457</c:v>
                </c:pt>
                <c:pt idx="11265">
                  <c:v>7.0660891904577738</c:v>
                </c:pt>
                <c:pt idx="11266">
                  <c:v>6.0732489820306386</c:v>
                </c:pt>
                <c:pt idx="11267">
                  <c:v>-9.5189809291704002</c:v>
                </c:pt>
                <c:pt idx="11268">
                  <c:v>-6.1400544664143755E-2</c:v>
                </c:pt>
                <c:pt idx="11269">
                  <c:v>-2.602036014080098</c:v>
                </c:pt>
                <c:pt idx="11270">
                  <c:v>-0.19264507794239591</c:v>
                </c:pt>
                <c:pt idx="11271">
                  <c:v>13.188228229901359</c:v>
                </c:pt>
                <c:pt idx="11272">
                  <c:v>-14.081289245950657</c:v>
                </c:pt>
                <c:pt idx="11273">
                  <c:v>-8.3837042924740537</c:v>
                </c:pt>
                <c:pt idx="11274">
                  <c:v>-0.48460384081541424</c:v>
                </c:pt>
                <c:pt idx="11275">
                  <c:v>-0.99999999999999967</c:v>
                </c:pt>
                <c:pt idx="11276">
                  <c:v>-0.10092890885078035</c:v>
                </c:pt>
                <c:pt idx="11277">
                  <c:v>-0.10280788429987839</c:v>
                </c:pt>
                <c:pt idx="11278">
                  <c:v>-8.4927348434475664E-2</c:v>
                </c:pt>
                <c:pt idx="11279">
                  <c:v>0.11854536604605027</c:v>
                </c:pt>
                <c:pt idx="11280">
                  <c:v>-0.12285674778553365</c:v>
                </c:pt>
                <c:pt idx="11281">
                  <c:v>-1.0699888657208927E-2</c:v>
                </c:pt>
                <c:pt idx="11282">
                  <c:v>3.8474147814635325E-2</c:v>
                </c:pt>
                <c:pt idx="11283">
                  <c:v>4.9576153046270603E-2</c:v>
                </c:pt>
                <c:pt idx="11284">
                  <c:v>18.329189015525611</c:v>
                </c:pt>
                <c:pt idx="11285">
                  <c:v>-9.6215315259303005E-2</c:v>
                </c:pt>
                <c:pt idx="11286">
                  <c:v>9.8667637673533513</c:v>
                </c:pt>
                <c:pt idx="11287">
                  <c:v>-4.7741353867567478</c:v>
                </c:pt>
                <c:pt idx="11288">
                  <c:v>6.0732489820306386</c:v>
                </c:pt>
                <c:pt idx="11289">
                  <c:v>-0.16853846117134968</c:v>
                </c:pt>
                <c:pt idx="11290">
                  <c:v>-4.7725895038969268</c:v>
                </c:pt>
                <c:pt idx="11291">
                  <c:v>1.3112016882943043</c:v>
                </c:pt>
                <c:pt idx="11292">
                  <c:v>-1.5767315858317001E-2</c:v>
                </c:pt>
                <c:pt idx="11293">
                  <c:v>10.381182412624446</c:v>
                </c:pt>
                <c:pt idx="11294">
                  <c:v>1.8993960590615944</c:v>
                </c:pt>
                <c:pt idx="11295">
                  <c:v>-5.4936135541941127</c:v>
                </c:pt>
                <c:pt idx="11296">
                  <c:v>-0.29370793396951028</c:v>
                </c:pt>
                <c:pt idx="11297">
                  <c:v>2.8744691179161412</c:v>
                </c:pt>
                <c:pt idx="11298">
                  <c:v>0.30298034282261443</c:v>
                </c:pt>
                <c:pt idx="11299">
                  <c:v>3.3166863935199381E-2</c:v>
                </c:pt>
                <c:pt idx="11300">
                  <c:v>-4.8094288201044902E-2</c:v>
                </c:pt>
                <c:pt idx="11301">
                  <c:v>-6.054154193505052E-2</c:v>
                </c:pt>
                <c:pt idx="11302">
                  <c:v>9.7604427459966399</c:v>
                </c:pt>
                <c:pt idx="11303">
                  <c:v>-0.45848775531224117</c:v>
                </c:pt>
                <c:pt idx="11304">
                  <c:v>-0.32622823232098819</c:v>
                </c:pt>
                <c:pt idx="11305">
                  <c:v>2.8672207179644609</c:v>
                </c:pt>
                <c:pt idx="11306">
                  <c:v>0.37196877738695794</c:v>
                </c:pt>
                <c:pt idx="11307">
                  <c:v>0.78135971352465972</c:v>
                </c:pt>
                <c:pt idx="11308">
                  <c:v>-9.6438561897747253</c:v>
                </c:pt>
                <c:pt idx="11309">
                  <c:v>0.76553474636297725</c:v>
                </c:pt>
                <c:pt idx="11310">
                  <c:v>1.0594649403146015</c:v>
                </c:pt>
                <c:pt idx="11311">
                  <c:v>9.3822637581148367</c:v>
                </c:pt>
                <c:pt idx="11312">
                  <c:v>-8.0624959257337636</c:v>
                </c:pt>
                <c:pt idx="11313">
                  <c:v>-0.51697166887827484</c:v>
                </c:pt>
                <c:pt idx="11314">
                  <c:v>0.48542682717024171</c:v>
                </c:pt>
                <c:pt idx="11315">
                  <c:v>-0.33703498727757036</c:v>
                </c:pt>
                <c:pt idx="11316">
                  <c:v>-0.81723341895176971</c:v>
                </c:pt>
                <c:pt idx="11317">
                  <c:v>0.24377984875384864</c:v>
                </c:pt>
                <c:pt idx="11318">
                  <c:v>1.2370391973008494</c:v>
                </c:pt>
                <c:pt idx="11319">
                  <c:v>1.3926847544270564</c:v>
                </c:pt>
                <c:pt idx="11320">
                  <c:v>0.74956107112972203</c:v>
                </c:pt>
                <c:pt idx="11321">
                  <c:v>-5.7459543773934607</c:v>
                </c:pt>
                <c:pt idx="11322">
                  <c:v>-0.22948184612276698</c:v>
                </c:pt>
                <c:pt idx="11323">
                  <c:v>-0.85480208446006467</c:v>
                </c:pt>
                <c:pt idx="11324">
                  <c:v>8.0624959257337636</c:v>
                </c:pt>
                <c:pt idx="11325">
                  <c:v>-6.9108925261660152</c:v>
                </c:pt>
                <c:pt idx="11326">
                  <c:v>6.4739311883324122</c:v>
                </c:pt>
                <c:pt idx="11327">
                  <c:v>-0.8577061175348788</c:v>
                </c:pt>
                <c:pt idx="11328">
                  <c:v>1.7548875021634689</c:v>
                </c:pt>
                <c:pt idx="11329">
                  <c:v>-0.2143050408507253</c:v>
                </c:pt>
                <c:pt idx="11330">
                  <c:v>-10.059795091795101</c:v>
                </c:pt>
                <c:pt idx="11331">
                  <c:v>-1.7236704925303815E-2</c:v>
                </c:pt>
                <c:pt idx="11332">
                  <c:v>3.0799418047150269</c:v>
                </c:pt>
                <c:pt idx="11333">
                  <c:v>-9.7813597135246599</c:v>
                </c:pt>
                <c:pt idx="11334">
                  <c:v>-0.58496250072115608</c:v>
                </c:pt>
                <c:pt idx="11335">
                  <c:v>-1.551579546791334</c:v>
                </c:pt>
                <c:pt idx="11336">
                  <c:v>-1.0360192228009819</c:v>
                </c:pt>
                <c:pt idx="11337">
                  <c:v>-0.25507312013111105</c:v>
                </c:pt>
                <c:pt idx="11338">
                  <c:v>7.594885323329871E-2</c:v>
                </c:pt>
                <c:pt idx="11339">
                  <c:v>-1.0780025120012728</c:v>
                </c:pt>
                <c:pt idx="11340">
                  <c:v>8.8683081332894673</c:v>
                </c:pt>
                <c:pt idx="11341">
                  <c:v>0.39854541929420201</c:v>
                </c:pt>
                <c:pt idx="11342">
                  <c:v>-0.2561393928621456</c:v>
                </c:pt>
                <c:pt idx="11343">
                  <c:v>-5.3457748368417297</c:v>
                </c:pt>
                <c:pt idx="11344">
                  <c:v>-0.48542682717024194</c:v>
                </c:pt>
                <c:pt idx="11345">
                  <c:v>9.3815429511845849</c:v>
                </c:pt>
                <c:pt idx="11346">
                  <c:v>-7.964984786142935</c:v>
                </c:pt>
                <c:pt idx="11347">
                  <c:v>1.2630344058337937</c:v>
                </c:pt>
                <c:pt idx="11348">
                  <c:v>-1.6017132519074588E-16</c:v>
                </c:pt>
                <c:pt idx="11349">
                  <c:v>-1.0339473319233372</c:v>
                </c:pt>
                <c:pt idx="11350">
                  <c:v>-6.3279268355088059</c:v>
                </c:pt>
                <c:pt idx="11351">
                  <c:v>-10.229619965185119</c:v>
                </c:pt>
                <c:pt idx="11352">
                  <c:v>-0.57332780023775287</c:v>
                </c:pt>
                <c:pt idx="11353">
                  <c:v>-0.12926496170351051</c:v>
                </c:pt>
                <c:pt idx="11354">
                  <c:v>5.8760408528656154E-2</c:v>
                </c:pt>
                <c:pt idx="11355">
                  <c:v>0.4329594072761061</c:v>
                </c:pt>
                <c:pt idx="11356">
                  <c:v>8.2462160191972972E-2</c:v>
                </c:pt>
                <c:pt idx="11357">
                  <c:v>6.0227053814382714</c:v>
                </c:pt>
                <c:pt idx="11358">
                  <c:v>0.47823132576603794</c:v>
                </c:pt>
                <c:pt idx="11359">
                  <c:v>11.518653155673389</c:v>
                </c:pt>
                <c:pt idx="11360">
                  <c:v>0.33257533908687092</c:v>
                </c:pt>
                <c:pt idx="11361">
                  <c:v>0.1994342436050347</c:v>
                </c:pt>
                <c:pt idx="11362">
                  <c:v>0.26303440583379406</c:v>
                </c:pt>
                <c:pt idx="11363">
                  <c:v>-0.15611920191728185</c:v>
                </c:pt>
                <c:pt idx="11364">
                  <c:v>-2.6882212603147879</c:v>
                </c:pt>
                <c:pt idx="11365">
                  <c:v>7.0660891904577721</c:v>
                </c:pt>
                <c:pt idx="11366">
                  <c:v>0.59316793291384229</c:v>
                </c:pt>
                <c:pt idx="11367">
                  <c:v>9.9535673550914375E-2</c:v>
                </c:pt>
                <c:pt idx="11368">
                  <c:v>-3.832084629593429E-2</c:v>
                </c:pt>
                <c:pt idx="11369">
                  <c:v>1.3112016882943043</c:v>
                </c:pt>
                <c:pt idx="11370">
                  <c:v>10.702749878828293</c:v>
                </c:pt>
                <c:pt idx="11371">
                  <c:v>-3.8474147814636164E-2</c:v>
                </c:pt>
                <c:pt idx="11372">
                  <c:v>-1.1844245711374275</c:v>
                </c:pt>
                <c:pt idx="11373">
                  <c:v>5.3439258961460415E-2</c:v>
                </c:pt>
                <c:pt idx="11374">
                  <c:v>0.24961389007147222</c:v>
                </c:pt>
                <c:pt idx="11375">
                  <c:v>0.28658347952221974</c:v>
                </c:pt>
                <c:pt idx="11376">
                  <c:v>0.20511442990461257</c:v>
                </c:pt>
                <c:pt idx="11377">
                  <c:v>-6.1316351320424262E-2</c:v>
                </c:pt>
                <c:pt idx="11378">
                  <c:v>0.36843881467434797</c:v>
                </c:pt>
                <c:pt idx="11379">
                  <c:v>-0.22395057576038849</c:v>
                </c:pt>
                <c:pt idx="11380">
                  <c:v>-4.3692338096657197</c:v>
                </c:pt>
                <c:pt idx="11381">
                  <c:v>0</c:v>
                </c:pt>
                <c:pt idx="11382">
                  <c:v>1.6509923710563532</c:v>
                </c:pt>
                <c:pt idx="11383">
                  <c:v>0.60173821347198297</c:v>
                </c:pt>
                <c:pt idx="11384">
                  <c:v>11.840384550711667</c:v>
                </c:pt>
                <c:pt idx="11385">
                  <c:v>3.3219280948873622</c:v>
                </c:pt>
                <c:pt idx="11386">
                  <c:v>-0.14373547746144968</c:v>
                </c:pt>
                <c:pt idx="11387">
                  <c:v>13.380911949563341</c:v>
                </c:pt>
                <c:pt idx="11388">
                  <c:v>-0.80608995482102674</c:v>
                </c:pt>
                <c:pt idx="11389">
                  <c:v>8.6450579349844769</c:v>
                </c:pt>
                <c:pt idx="11390">
                  <c:v>-10.147204924942228</c:v>
                </c:pt>
                <c:pt idx="11391">
                  <c:v>8.9267338097087298E-2</c:v>
                </c:pt>
                <c:pt idx="11392">
                  <c:v>-2.138303022269088</c:v>
                </c:pt>
                <c:pt idx="11393">
                  <c:v>-2.9146345659516348E-2</c:v>
                </c:pt>
                <c:pt idx="11394">
                  <c:v>0</c:v>
                </c:pt>
                <c:pt idx="11395">
                  <c:v>-1.3432821765047405</c:v>
                </c:pt>
                <c:pt idx="11396">
                  <c:v>6.6486571760385464</c:v>
                </c:pt>
                <c:pt idx="11397">
                  <c:v>6.6486571760385464</c:v>
                </c:pt>
                <c:pt idx="11398">
                  <c:v>6.6486571760385464</c:v>
                </c:pt>
                <c:pt idx="11399">
                  <c:v>6.6486571760385464</c:v>
                </c:pt>
                <c:pt idx="11400">
                  <c:v>6.5494638194997705</c:v>
                </c:pt>
                <c:pt idx="11401">
                  <c:v>6.6486571760385464</c:v>
                </c:pt>
                <c:pt idx="11402">
                  <c:v>6.6486571760385464</c:v>
                </c:pt>
                <c:pt idx="11403">
                  <c:v>6.6486571760385464</c:v>
                </c:pt>
                <c:pt idx="11404">
                  <c:v>6.6486571760385464</c:v>
                </c:pt>
                <c:pt idx="11405">
                  <c:v>6.6486571760385464</c:v>
                </c:pt>
                <c:pt idx="11406">
                  <c:v>6.6486571760385464</c:v>
                </c:pt>
                <c:pt idx="11407">
                  <c:v>6.6486571760385464</c:v>
                </c:pt>
                <c:pt idx="11408">
                  <c:v>6.6486571760385464</c:v>
                </c:pt>
                <c:pt idx="11409">
                  <c:v>6.6486571760385464</c:v>
                </c:pt>
                <c:pt idx="11410">
                  <c:v>6.5494638194997705</c:v>
                </c:pt>
                <c:pt idx="11411">
                  <c:v>6.6486571760385464</c:v>
                </c:pt>
                <c:pt idx="11412">
                  <c:v>6.6486571760385464</c:v>
                </c:pt>
                <c:pt idx="11413">
                  <c:v>6.6486571760385464</c:v>
                </c:pt>
                <c:pt idx="11414">
                  <c:v>6.6486571760385464</c:v>
                </c:pt>
                <c:pt idx="11415">
                  <c:v>6.6486571760385464</c:v>
                </c:pt>
                <c:pt idx="11416">
                  <c:v>6.5494638194997705</c:v>
                </c:pt>
                <c:pt idx="11417">
                  <c:v>6.6486571760385464</c:v>
                </c:pt>
                <c:pt idx="11418">
                  <c:v>6.6486571760385464</c:v>
                </c:pt>
                <c:pt idx="11419">
                  <c:v>9.1292830169449672</c:v>
                </c:pt>
                <c:pt idx="11420">
                  <c:v>6.6486571760385464</c:v>
                </c:pt>
                <c:pt idx="11421">
                  <c:v>-10.966265102877133</c:v>
                </c:pt>
                <c:pt idx="11422">
                  <c:v>6.6486571760385464</c:v>
                </c:pt>
                <c:pt idx="11423">
                  <c:v>6.6486571760385464</c:v>
                </c:pt>
                <c:pt idx="11424">
                  <c:v>1.2712593873053666</c:v>
                </c:pt>
                <c:pt idx="11425">
                  <c:v>-0.32650082467718661</c:v>
                </c:pt>
                <c:pt idx="11426">
                  <c:v>7.6462586799900292</c:v>
                </c:pt>
                <c:pt idx="11427">
                  <c:v>-10.059795091795101</c:v>
                </c:pt>
                <c:pt idx="11428">
                  <c:v>-1.2342213195642404</c:v>
                </c:pt>
                <c:pt idx="11429">
                  <c:v>-10.917123403264748</c:v>
                </c:pt>
                <c:pt idx="11430">
                  <c:v>-7.6486571760385464</c:v>
                </c:pt>
                <c:pt idx="11431">
                  <c:v>-9.6444571875092606</c:v>
                </c:pt>
                <c:pt idx="11432">
                  <c:v>-1.5020996475559401</c:v>
                </c:pt>
                <c:pt idx="11433">
                  <c:v>12.518407276671365</c:v>
                </c:pt>
                <c:pt idx="11434">
                  <c:v>13.965844395703153</c:v>
                </c:pt>
                <c:pt idx="11435">
                  <c:v>-10.307580315927396</c:v>
                </c:pt>
                <c:pt idx="11436">
                  <c:v>-9.8672787397096631</c:v>
                </c:pt>
                <c:pt idx="11437">
                  <c:v>-11.059119092544519</c:v>
                </c:pt>
                <c:pt idx="11438">
                  <c:v>11.644006462681574</c:v>
                </c:pt>
                <c:pt idx="11439">
                  <c:v>-11.10372492250138</c:v>
                </c:pt>
                <c:pt idx="11440">
                  <c:v>9.0606959316875546</c:v>
                </c:pt>
                <c:pt idx="11441">
                  <c:v>-10.147204924942228</c:v>
                </c:pt>
                <c:pt idx="11442">
                  <c:v>-9.5189809291704002</c:v>
                </c:pt>
                <c:pt idx="11443">
                  <c:v>14.51012541066784</c:v>
                </c:pt>
                <c:pt idx="11444">
                  <c:v>-10.45189794595189</c:v>
                </c:pt>
                <c:pt idx="11445">
                  <c:v>-10.866763767353351</c:v>
                </c:pt>
                <c:pt idx="11446">
                  <c:v>-1.5825600105058517</c:v>
                </c:pt>
                <c:pt idx="11447">
                  <c:v>0.89812038598078636</c:v>
                </c:pt>
                <c:pt idx="11448">
                  <c:v>-11.787086324551618</c:v>
                </c:pt>
                <c:pt idx="11449">
                  <c:v>-11.10372492250138</c:v>
                </c:pt>
                <c:pt idx="11450">
                  <c:v>6.6486571760385464</c:v>
                </c:pt>
                <c:pt idx="11451">
                  <c:v>6.6486571760385464</c:v>
                </c:pt>
                <c:pt idx="11452">
                  <c:v>-11.268542000300123</c:v>
                </c:pt>
                <c:pt idx="11453">
                  <c:v>11.103506382011545</c:v>
                </c:pt>
                <c:pt idx="11454">
                  <c:v>1.8022189428316944</c:v>
                </c:pt>
                <c:pt idx="11455">
                  <c:v>1.3686328119311837</c:v>
                </c:pt>
                <c:pt idx="11456">
                  <c:v>10.45189794595189</c:v>
                </c:pt>
                <c:pt idx="11457">
                  <c:v>9.2304207950923818</c:v>
                </c:pt>
                <c:pt idx="11458">
                  <c:v>9.3822637581148367</c:v>
                </c:pt>
                <c:pt idx="11459">
                  <c:v>-15.684611663070411</c:v>
                </c:pt>
                <c:pt idx="11460">
                  <c:v>9.2304207950923818</c:v>
                </c:pt>
                <c:pt idx="11461">
                  <c:v>6.7414669864011465</c:v>
                </c:pt>
                <c:pt idx="11462">
                  <c:v>12.287904726065419</c:v>
                </c:pt>
                <c:pt idx="11463">
                  <c:v>5.3457748368417297</c:v>
                </c:pt>
                <c:pt idx="11464">
                  <c:v>-4.3692338096657197</c:v>
                </c:pt>
                <c:pt idx="11465">
                  <c:v>-1.7141475118211145</c:v>
                </c:pt>
                <c:pt idx="11466">
                  <c:v>-1.7141475118211145</c:v>
                </c:pt>
                <c:pt idx="11467">
                  <c:v>7.3837042924740528</c:v>
                </c:pt>
                <c:pt idx="11468">
                  <c:v>-8.8683081332894673</c:v>
                </c:pt>
                <c:pt idx="11469">
                  <c:v>-4.7725895038969277</c:v>
                </c:pt>
                <c:pt idx="11470">
                  <c:v>-0.47732177753318661</c:v>
                </c:pt>
                <c:pt idx="11471">
                  <c:v>-5.3457748368417297</c:v>
                </c:pt>
                <c:pt idx="11472">
                  <c:v>-0.47732177753318661</c:v>
                </c:pt>
                <c:pt idx="11473">
                  <c:v>-4.7725895038969277</c:v>
                </c:pt>
                <c:pt idx="11474">
                  <c:v>-3.2056255707570411</c:v>
                </c:pt>
                <c:pt idx="11475">
                  <c:v>2.3515345569726862</c:v>
                </c:pt>
                <c:pt idx="11476">
                  <c:v>-4.7725895038969277</c:v>
                </c:pt>
                <c:pt idx="11477">
                  <c:v>5.08746284125034</c:v>
                </c:pt>
                <c:pt idx="11478">
                  <c:v>4.7725895038969277</c:v>
                </c:pt>
                <c:pt idx="11479">
                  <c:v>-4.7725895038969277</c:v>
                </c:pt>
                <c:pt idx="11480">
                  <c:v>-4.7725895038969277</c:v>
                </c:pt>
                <c:pt idx="11481">
                  <c:v>-4.7725895038969277</c:v>
                </c:pt>
                <c:pt idx="11482">
                  <c:v>4.7725895038969277</c:v>
                </c:pt>
                <c:pt idx="11483">
                  <c:v>-0.47732177753318661</c:v>
                </c:pt>
                <c:pt idx="11484">
                  <c:v>-4.7725895038969277</c:v>
                </c:pt>
                <c:pt idx="11485">
                  <c:v>7.3837042924740528</c:v>
                </c:pt>
                <c:pt idx="11486">
                  <c:v>-4.7725895038969277</c:v>
                </c:pt>
                <c:pt idx="11487">
                  <c:v>-4.7725895038969277</c:v>
                </c:pt>
                <c:pt idx="11488">
                  <c:v>-4.7725895038969277</c:v>
                </c:pt>
                <c:pt idx="11489">
                  <c:v>4.7725895038969277</c:v>
                </c:pt>
                <c:pt idx="11490">
                  <c:v>9.3822637581148385</c:v>
                </c:pt>
                <c:pt idx="11491">
                  <c:v>-3.6438561897747244</c:v>
                </c:pt>
                <c:pt idx="11492">
                  <c:v>9.3822637581148385</c:v>
                </c:pt>
                <c:pt idx="11493">
                  <c:v>-6.0732489820306386</c:v>
                </c:pt>
                <c:pt idx="11494">
                  <c:v>5.08746284125034</c:v>
                </c:pt>
                <c:pt idx="11495">
                  <c:v>11.965904504239749</c:v>
                </c:pt>
                <c:pt idx="11496">
                  <c:v>4.7725895038969277</c:v>
                </c:pt>
                <c:pt idx="11497">
                  <c:v>4.3692338096657197</c:v>
                </c:pt>
                <c:pt idx="11498">
                  <c:v>0.58470489960612682</c:v>
                </c:pt>
                <c:pt idx="11499">
                  <c:v>9.3815429511845849</c:v>
                </c:pt>
                <c:pt idx="11500">
                  <c:v>-7.0660891904577721</c:v>
                </c:pt>
                <c:pt idx="11501">
                  <c:v>-7.0660891904577721</c:v>
                </c:pt>
                <c:pt idx="11502">
                  <c:v>-12.036173612553485</c:v>
                </c:pt>
                <c:pt idx="11503">
                  <c:v>0.93502481667115156</c:v>
                </c:pt>
                <c:pt idx="11504">
                  <c:v>0.29459101026671708</c:v>
                </c:pt>
                <c:pt idx="11505">
                  <c:v>0.25583890442958979</c:v>
                </c:pt>
                <c:pt idx="11506">
                  <c:v>-1.6137665293685342</c:v>
                </c:pt>
                <c:pt idx="11507">
                  <c:v>-3.1638860849609718</c:v>
                </c:pt>
                <c:pt idx="11508">
                  <c:v>1.0874628412503391</c:v>
                </c:pt>
                <c:pt idx="11509">
                  <c:v>0.15200309344505034</c:v>
                </c:pt>
                <c:pt idx="11510">
                  <c:v>-9.432738254815333E-2</c:v>
                </c:pt>
                <c:pt idx="11511">
                  <c:v>0.70752479089960751</c:v>
                </c:pt>
                <c:pt idx="11512">
                  <c:v>4.6542585937030249E-2</c:v>
                </c:pt>
                <c:pt idx="11513">
                  <c:v>0.10397841910415294</c:v>
                </c:pt>
                <c:pt idx="11514">
                  <c:v>0.56870660996323663</c:v>
                </c:pt>
                <c:pt idx="11515">
                  <c:v>7.8609834696366163E-2</c:v>
                </c:pt>
                <c:pt idx="11516">
                  <c:v>3.4363868194722773</c:v>
                </c:pt>
                <c:pt idx="11517">
                  <c:v>0.23989232602135077</c:v>
                </c:pt>
                <c:pt idx="11518">
                  <c:v>1.4167331926593661E-2</c:v>
                </c:pt>
                <c:pt idx="11519">
                  <c:v>-0.22606807947984622</c:v>
                </c:pt>
                <c:pt idx="11520">
                  <c:v>-0.38187063534364463</c:v>
                </c:pt>
                <c:pt idx="11521">
                  <c:v>1.3176151020162798</c:v>
                </c:pt>
                <c:pt idx="11522">
                  <c:v>6.33259353688293E-2</c:v>
                </c:pt>
                <c:pt idx="11523">
                  <c:v>-0.60857505794310651</c:v>
                </c:pt>
                <c:pt idx="11524">
                  <c:v>-1.5744701269035137</c:v>
                </c:pt>
                <c:pt idx="11525">
                  <c:v>0.42084312096004972</c:v>
                </c:pt>
                <c:pt idx="11526">
                  <c:v>-0.64950275291586668</c:v>
                </c:pt>
                <c:pt idx="11527">
                  <c:v>-0.2466399675831254</c:v>
                </c:pt>
                <c:pt idx="11528">
                  <c:v>3.8994131615863487E-2</c:v>
                </c:pt>
                <c:pt idx="11529">
                  <c:v>-0.54163506905705561</c:v>
                </c:pt>
                <c:pt idx="11530">
                  <c:v>0.93508252331866115</c:v>
                </c:pt>
                <c:pt idx="11531">
                  <c:v>-11.582612451267021</c:v>
                </c:pt>
                <c:pt idx="11532">
                  <c:v>-13.344342147400473</c:v>
                </c:pt>
                <c:pt idx="11533">
                  <c:v>0.83289001416474184</c:v>
                </c:pt>
                <c:pt idx="11534">
                  <c:v>-5.1497471195046822</c:v>
                </c:pt>
                <c:pt idx="11535">
                  <c:v>-8.0624959257337636</c:v>
                </c:pt>
                <c:pt idx="11536">
                  <c:v>-3.7798158984593226</c:v>
                </c:pt>
                <c:pt idx="11537">
                  <c:v>-9.2304207950923818</c:v>
                </c:pt>
                <c:pt idx="11538">
                  <c:v>7.4918530963296748</c:v>
                </c:pt>
                <c:pt idx="11539">
                  <c:v>2.0507395647619089E-3</c:v>
                </c:pt>
                <c:pt idx="11540">
                  <c:v>2.7453278774744234</c:v>
                </c:pt>
                <c:pt idx="11541">
                  <c:v>8.6462586799900301</c:v>
                </c:pt>
                <c:pt idx="11542">
                  <c:v>11.644006462681574</c:v>
                </c:pt>
                <c:pt idx="11543">
                  <c:v>9.3815429511845849</c:v>
                </c:pt>
                <c:pt idx="11544">
                  <c:v>-0.21956637725768441</c:v>
                </c:pt>
                <c:pt idx="11545">
                  <c:v>1.7023194513593145</c:v>
                </c:pt>
                <c:pt idx="11546">
                  <c:v>-0.45169596985769195</c:v>
                </c:pt>
                <c:pt idx="11547">
                  <c:v>0.89660356622028436</c:v>
                </c:pt>
                <c:pt idx="11548">
                  <c:v>1.4195388915137848</c:v>
                </c:pt>
                <c:pt idx="11549">
                  <c:v>8.3837042924740537</c:v>
                </c:pt>
                <c:pt idx="11550">
                  <c:v>6.5588341627576582E-2</c:v>
                </c:pt>
                <c:pt idx="11551">
                  <c:v>-0.62148837674627044</c:v>
                </c:pt>
                <c:pt idx="11552">
                  <c:v>0.45943161863729726</c:v>
                </c:pt>
                <c:pt idx="11553">
                  <c:v>10.966024713800364</c:v>
                </c:pt>
                <c:pt idx="11554">
                  <c:v>3.206120923229859E-2</c:v>
                </c:pt>
                <c:pt idx="11555">
                  <c:v>10.147204924942228</c:v>
                </c:pt>
                <c:pt idx="11556">
                  <c:v>0.12969107663963664</c:v>
                </c:pt>
                <c:pt idx="11557">
                  <c:v>9.8672787397096631</c:v>
                </c:pt>
                <c:pt idx="11558">
                  <c:v>7.0660891904577738</c:v>
                </c:pt>
                <c:pt idx="11559">
                  <c:v>-0.11437802114513271</c:v>
                </c:pt>
                <c:pt idx="11560">
                  <c:v>-0.89481776330794327</c:v>
                </c:pt>
                <c:pt idx="11561">
                  <c:v>0.24575641440195831</c:v>
                </c:pt>
                <c:pt idx="11562">
                  <c:v>-4.8465900853407042</c:v>
                </c:pt>
                <c:pt idx="11563">
                  <c:v>0.24327115101236391</c:v>
                </c:pt>
                <c:pt idx="11564">
                  <c:v>-0.29598482763508055</c:v>
                </c:pt>
                <c:pt idx="11565">
                  <c:v>2.8014376169596785E-2</c:v>
                </c:pt>
                <c:pt idx="11566">
                  <c:v>-1.4228570037381432</c:v>
                </c:pt>
                <c:pt idx="11567">
                  <c:v>0.37280926388954649</c:v>
                </c:pt>
                <c:pt idx="11568">
                  <c:v>-13.621174279305276</c:v>
                </c:pt>
                <c:pt idx="11569">
                  <c:v>7.0660891904577738</c:v>
                </c:pt>
                <c:pt idx="11570">
                  <c:v>-7.6462586799900292</c:v>
                </c:pt>
                <c:pt idx="11571">
                  <c:v>-1.4564341211100122</c:v>
                </c:pt>
                <c:pt idx="11572">
                  <c:v>1.2152633806044149</c:v>
                </c:pt>
                <c:pt idx="11573">
                  <c:v>-5.5721685011769271</c:v>
                </c:pt>
                <c:pt idx="11574">
                  <c:v>0.12130629622213332</c:v>
                </c:pt>
                <c:pt idx="11575">
                  <c:v>9.5189809291704002</c:v>
                </c:pt>
                <c:pt idx="11576">
                  <c:v>11.22901905089352</c:v>
                </c:pt>
                <c:pt idx="11577">
                  <c:v>7.6486571760385464</c:v>
                </c:pt>
                <c:pt idx="11578">
                  <c:v>0.17932369944456192</c:v>
                </c:pt>
                <c:pt idx="11579">
                  <c:v>-0.30812229536233204</c:v>
                </c:pt>
                <c:pt idx="11580">
                  <c:v>0.13124453327825272</c:v>
                </c:pt>
                <c:pt idx="11581">
                  <c:v>6.3425380141633791E-2</c:v>
                </c:pt>
                <c:pt idx="11582">
                  <c:v>3.1663682784306699</c:v>
                </c:pt>
                <c:pt idx="11583">
                  <c:v>-0.6948019605385467</c:v>
                </c:pt>
                <c:pt idx="11584">
                  <c:v>-12.879072651468755</c:v>
                </c:pt>
                <c:pt idx="11585">
                  <c:v>0.33491893340712314</c:v>
                </c:pt>
                <c:pt idx="11586">
                  <c:v>-0.38702312310924736</c:v>
                </c:pt>
                <c:pt idx="11587">
                  <c:v>-0.64369392816199178</c:v>
                </c:pt>
                <c:pt idx="11588">
                  <c:v>-0.54105967884434114</c:v>
                </c:pt>
                <c:pt idx="11589">
                  <c:v>-1.6773507378689838</c:v>
                </c:pt>
                <c:pt idx="11590">
                  <c:v>-3.5932647240085411E-3</c:v>
                </c:pt>
                <c:pt idx="11591">
                  <c:v>-9.0037521348611076</c:v>
                </c:pt>
                <c:pt idx="11592">
                  <c:v>-9.9941437873906913E-2</c:v>
                </c:pt>
                <c:pt idx="11593">
                  <c:v>-0.40964424050862563</c:v>
                </c:pt>
                <c:pt idx="11594">
                  <c:v>0.16794463731407142</c:v>
                </c:pt>
                <c:pt idx="11595">
                  <c:v>0.26112481582516239</c:v>
                </c:pt>
                <c:pt idx="11596">
                  <c:v>0.57115670119612538</c:v>
                </c:pt>
                <c:pt idx="11597">
                  <c:v>0.38003104945093069</c:v>
                </c:pt>
                <c:pt idx="11598">
                  <c:v>-2.8632937513863199</c:v>
                </c:pt>
                <c:pt idx="11599">
                  <c:v>-7.2756342435314078E-2</c:v>
                </c:pt>
                <c:pt idx="11600">
                  <c:v>-1.44555944405574</c:v>
                </c:pt>
                <c:pt idx="11601">
                  <c:v>0.86546631153518827</c:v>
                </c:pt>
                <c:pt idx="11602">
                  <c:v>-8.0606959316875546</c:v>
                </c:pt>
                <c:pt idx="11603">
                  <c:v>-10.147204924942228</c:v>
                </c:pt>
                <c:pt idx="11604">
                  <c:v>0.17932369944456192</c:v>
                </c:pt>
                <c:pt idx="11605">
                  <c:v>1</c:v>
                </c:pt>
                <c:pt idx="11606">
                  <c:v>9.3815429511845849</c:v>
                </c:pt>
                <c:pt idx="11607">
                  <c:v>-0.44541114832236284</c:v>
                </c:pt>
                <c:pt idx="11608">
                  <c:v>-0.39427893911204653</c:v>
                </c:pt>
                <c:pt idx="11609">
                  <c:v>-9.6450579349844787</c:v>
                </c:pt>
                <c:pt idx="11610">
                  <c:v>4.7101079961215726</c:v>
                </c:pt>
                <c:pt idx="11611">
                  <c:v>5.3457748368417297</c:v>
                </c:pt>
                <c:pt idx="11612">
                  <c:v>-1.7328857751460391</c:v>
                </c:pt>
                <c:pt idx="11613">
                  <c:v>8.0022083431204996E-2</c:v>
                </c:pt>
                <c:pt idx="11614">
                  <c:v>-6.0732489820306386</c:v>
                </c:pt>
                <c:pt idx="11615">
                  <c:v>-8.0624959257337636</c:v>
                </c:pt>
                <c:pt idx="11616">
                  <c:v>-9.2304207950923818</c:v>
                </c:pt>
                <c:pt idx="11617">
                  <c:v>0.50564004805975038</c:v>
                </c:pt>
                <c:pt idx="11618">
                  <c:v>-10.059344460824425</c:v>
                </c:pt>
                <c:pt idx="11619">
                  <c:v>0.26819611094957252</c:v>
                </c:pt>
                <c:pt idx="11620">
                  <c:v>-2.9154526091119428</c:v>
                </c:pt>
                <c:pt idx="11621">
                  <c:v>5.5647846187835261</c:v>
                </c:pt>
                <c:pt idx="11622">
                  <c:v>7.6486571760385464</c:v>
                </c:pt>
                <c:pt idx="11623">
                  <c:v>7.6486571760385464</c:v>
                </c:pt>
                <c:pt idx="11624">
                  <c:v>8.1683797593708238E-2</c:v>
                </c:pt>
                <c:pt idx="11625">
                  <c:v>8.0624959257337636</c:v>
                </c:pt>
                <c:pt idx="11626">
                  <c:v>13.146409569587783</c:v>
                </c:pt>
                <c:pt idx="11627">
                  <c:v>-0.53605290024020946</c:v>
                </c:pt>
                <c:pt idx="11628">
                  <c:v>-1.0198995574377048</c:v>
                </c:pt>
                <c:pt idx="11629">
                  <c:v>11.146568675740786</c:v>
                </c:pt>
                <c:pt idx="11630">
                  <c:v>1.5834607882498846</c:v>
                </c:pt>
                <c:pt idx="11631">
                  <c:v>9.0606959316875546</c:v>
                </c:pt>
                <c:pt idx="11632">
                  <c:v>1.203924962291467E-2</c:v>
                </c:pt>
                <c:pt idx="11633">
                  <c:v>5.9228321394775394</c:v>
                </c:pt>
                <c:pt idx="11634">
                  <c:v>-5.7548875021634682</c:v>
                </c:pt>
                <c:pt idx="11635">
                  <c:v>-0.98089117705229523</c:v>
                </c:pt>
                <c:pt idx="11636">
                  <c:v>-10.866506212226202</c:v>
                </c:pt>
                <c:pt idx="11637">
                  <c:v>-3.7967850199020665E-2</c:v>
                </c:pt>
                <c:pt idx="11638">
                  <c:v>0.86844187145024032</c:v>
                </c:pt>
                <c:pt idx="11639">
                  <c:v>0.45918583737530028</c:v>
                </c:pt>
                <c:pt idx="11640">
                  <c:v>5.8893689053568621E-2</c:v>
                </c:pt>
                <c:pt idx="11641">
                  <c:v>12.702749878828293</c:v>
                </c:pt>
                <c:pt idx="11642">
                  <c:v>10.814315423787811</c:v>
                </c:pt>
                <c:pt idx="11643">
                  <c:v>7.9927907535309404E-3</c:v>
                </c:pt>
                <c:pt idx="11644">
                  <c:v>0.73135198770267951</c:v>
                </c:pt>
                <c:pt idx="11645">
                  <c:v>-2.9963977633198042</c:v>
                </c:pt>
                <c:pt idx="11646">
                  <c:v>-9.5196362528432132</c:v>
                </c:pt>
                <c:pt idx="11647">
                  <c:v>2.3084910353108929</c:v>
                </c:pt>
                <c:pt idx="11648">
                  <c:v>0</c:v>
                </c:pt>
                <c:pt idx="11649">
                  <c:v>-7.0660891904577721</c:v>
                </c:pt>
                <c:pt idx="11650">
                  <c:v>0.64003335363008185</c:v>
                </c:pt>
                <c:pt idx="11651">
                  <c:v>10.583082767502933</c:v>
                </c:pt>
                <c:pt idx="11652">
                  <c:v>0.39231742277876031</c:v>
                </c:pt>
                <c:pt idx="11653">
                  <c:v>0.78427130894456298</c:v>
                </c:pt>
                <c:pt idx="11654">
                  <c:v>-0.29235497950401534</c:v>
                </c:pt>
                <c:pt idx="11655">
                  <c:v>-10.147204924942228</c:v>
                </c:pt>
                <c:pt idx="11656">
                  <c:v>-8.8244284354165465</c:v>
                </c:pt>
                <c:pt idx="11657">
                  <c:v>-8.6438561897747253</c:v>
                </c:pt>
                <c:pt idx="11658">
                  <c:v>17.855340976080036</c:v>
                </c:pt>
                <c:pt idx="11659">
                  <c:v>-8.1649069266756893</c:v>
                </c:pt>
                <c:pt idx="11660">
                  <c:v>-4.6266554490211167</c:v>
                </c:pt>
                <c:pt idx="11661">
                  <c:v>-0.99284020842713372</c:v>
                </c:pt>
                <c:pt idx="11662">
                  <c:v>-0.22239242133644802</c:v>
                </c:pt>
                <c:pt idx="11663">
                  <c:v>-0.70099449416826631</c:v>
                </c:pt>
                <c:pt idx="11664">
                  <c:v>-0.63765877452454223</c:v>
                </c:pt>
                <c:pt idx="11665">
                  <c:v>-9.2674028225998928</c:v>
                </c:pt>
                <c:pt idx="11666">
                  <c:v>5.3457748368417297</c:v>
                </c:pt>
                <c:pt idx="11667">
                  <c:v>0.15186962797098388</c:v>
                </c:pt>
                <c:pt idx="11668">
                  <c:v>-1.3433017456799292</c:v>
                </c:pt>
                <c:pt idx="11669">
                  <c:v>-2.0271278328407263</c:v>
                </c:pt>
                <c:pt idx="11670">
                  <c:v>-0.55942740861401863</c:v>
                </c:pt>
                <c:pt idx="11671">
                  <c:v>6.0074747521768508E-4</c:v>
                </c:pt>
                <c:pt idx="11672">
                  <c:v>-7.6486571760385464</c:v>
                </c:pt>
                <c:pt idx="11673">
                  <c:v>-11.268542000300123</c:v>
                </c:pt>
                <c:pt idx="11674">
                  <c:v>0.73799572276469561</c:v>
                </c:pt>
                <c:pt idx="11675">
                  <c:v>6.0732489820306386</c:v>
                </c:pt>
                <c:pt idx="11676">
                  <c:v>14.632559809428445</c:v>
                </c:pt>
                <c:pt idx="11677">
                  <c:v>12.773207904847887</c:v>
                </c:pt>
                <c:pt idx="11678">
                  <c:v>0.52925306813486872</c:v>
                </c:pt>
                <c:pt idx="11679">
                  <c:v>-2.1793236994445619</c:v>
                </c:pt>
                <c:pt idx="11680">
                  <c:v>0.1882037351606215</c:v>
                </c:pt>
                <c:pt idx="11681">
                  <c:v>0.41503749927884398</c:v>
                </c:pt>
                <c:pt idx="11682">
                  <c:v>-0.52332343492877043</c:v>
                </c:pt>
                <c:pt idx="11683">
                  <c:v>-0.61020845188026707</c:v>
                </c:pt>
                <c:pt idx="11684">
                  <c:v>-0.1326377685781189</c:v>
                </c:pt>
                <c:pt idx="11685">
                  <c:v>-1.9958000114707144</c:v>
                </c:pt>
                <c:pt idx="11686">
                  <c:v>11.268542000300123</c:v>
                </c:pt>
                <c:pt idx="11687">
                  <c:v>8.0624959257337636</c:v>
                </c:pt>
                <c:pt idx="11688">
                  <c:v>3.0506643109220728</c:v>
                </c:pt>
                <c:pt idx="11689">
                  <c:v>-1.7584371244690304</c:v>
                </c:pt>
                <c:pt idx="11690">
                  <c:v>1.2175914350726269</c:v>
                </c:pt>
                <c:pt idx="11691">
                  <c:v>-5.7459543773934607</c:v>
                </c:pt>
                <c:pt idx="11692">
                  <c:v>7.5949465892937784</c:v>
                </c:pt>
                <c:pt idx="11693">
                  <c:v>7.734208853316514E-2</c:v>
                </c:pt>
                <c:pt idx="11694">
                  <c:v>-0.72031435361604201</c:v>
                </c:pt>
                <c:pt idx="11695">
                  <c:v>-2.0766436257200658</c:v>
                </c:pt>
                <c:pt idx="11696">
                  <c:v>13.188228229901359</c:v>
                </c:pt>
                <c:pt idx="11697">
                  <c:v>-9.8672787397096631</c:v>
                </c:pt>
                <c:pt idx="11698">
                  <c:v>5.5495112591703706E-2</c:v>
                </c:pt>
                <c:pt idx="11699">
                  <c:v>-0.26255438751597682</c:v>
                </c:pt>
                <c:pt idx="11700">
                  <c:v>-0.54847678937096767</c:v>
                </c:pt>
                <c:pt idx="11701">
                  <c:v>-1.2621934293944235</c:v>
                </c:pt>
                <c:pt idx="11702">
                  <c:v>-0.69953831539955968</c:v>
                </c:pt>
                <c:pt idx="11703">
                  <c:v>12.43402002712266</c:v>
                </c:pt>
                <c:pt idx="11704">
                  <c:v>0.28368842666929756</c:v>
                </c:pt>
                <c:pt idx="11705">
                  <c:v>-7.8609834696366149E-2</c:v>
                </c:pt>
                <c:pt idx="11706">
                  <c:v>0</c:v>
                </c:pt>
                <c:pt idx="11707">
                  <c:v>0.86434490064243363</c:v>
                </c:pt>
                <c:pt idx="11708">
                  <c:v>1.8444404364630909</c:v>
                </c:pt>
                <c:pt idx="11709">
                  <c:v>11.146780789986687</c:v>
                </c:pt>
                <c:pt idx="11710">
                  <c:v>2.7441610955704103</c:v>
                </c:pt>
                <c:pt idx="11711">
                  <c:v>0.41503749927884398</c:v>
                </c:pt>
                <c:pt idx="11712">
                  <c:v>-2.2138683490299096</c:v>
                </c:pt>
                <c:pt idx="11713">
                  <c:v>1.8296743055844444</c:v>
                </c:pt>
                <c:pt idx="11714">
                  <c:v>-0.2272767088316002</c:v>
                </c:pt>
                <c:pt idx="11715">
                  <c:v>-1.7717530195309222E-2</c:v>
                </c:pt>
                <c:pt idx="11716">
                  <c:v>-0.27269750318451341</c:v>
                </c:pt>
                <c:pt idx="11717">
                  <c:v>-0.30610312772567977</c:v>
                </c:pt>
                <c:pt idx="11718">
                  <c:v>-0.15702392565368922</c:v>
                </c:pt>
                <c:pt idx="11719">
                  <c:v>0.15934650614076787</c:v>
                </c:pt>
                <c:pt idx="11720">
                  <c:v>-3.5932647240085411E-3</c:v>
                </c:pt>
                <c:pt idx="11721">
                  <c:v>0.10362263107415744</c:v>
                </c:pt>
                <c:pt idx="11722">
                  <c:v>0.48645695576873105</c:v>
                </c:pt>
                <c:pt idx="11723">
                  <c:v>9.3815429511845849</c:v>
                </c:pt>
                <c:pt idx="11724">
                  <c:v>-9.9667457608995313</c:v>
                </c:pt>
                <c:pt idx="11725">
                  <c:v>10.381542951184585</c:v>
                </c:pt>
                <c:pt idx="11726">
                  <c:v>10.45189794595189</c:v>
                </c:pt>
                <c:pt idx="11727">
                  <c:v>8.6450579349844769</c:v>
                </c:pt>
                <c:pt idx="11728">
                  <c:v>4.629500896797655</c:v>
                </c:pt>
                <c:pt idx="11729">
                  <c:v>-1.4150374992788437</c:v>
                </c:pt>
                <c:pt idx="11730">
                  <c:v>-10.307580315927396</c:v>
                </c:pt>
                <c:pt idx="11731">
                  <c:v>-1.5801615144573351</c:v>
                </c:pt>
                <c:pt idx="11732">
                  <c:v>-8.8683081332894673</c:v>
                </c:pt>
                <c:pt idx="11733">
                  <c:v>4.3692338096657197</c:v>
                </c:pt>
                <c:pt idx="11734">
                  <c:v>-9.7604427459966399</c:v>
                </c:pt>
                <c:pt idx="11735">
                  <c:v>-8.0624959257337636</c:v>
                </c:pt>
                <c:pt idx="11736">
                  <c:v>-5.7548875021634682</c:v>
                </c:pt>
                <c:pt idx="11737">
                  <c:v>-13.840318978135199</c:v>
                </c:pt>
                <c:pt idx="11738">
                  <c:v>-0.44517321725216252</c:v>
                </c:pt>
                <c:pt idx="11739">
                  <c:v>0.92493705102597246</c:v>
                </c:pt>
                <c:pt idx="11740">
                  <c:v>11.813914767907184</c:v>
                </c:pt>
                <c:pt idx="11741">
                  <c:v>-9.8672787397096631</c:v>
                </c:pt>
                <c:pt idx="11742">
                  <c:v>1.3161745676570649</c:v>
                </c:pt>
                <c:pt idx="11743">
                  <c:v>-8.6450579349844769</c:v>
                </c:pt>
                <c:pt idx="11744">
                  <c:v>-0.77556843338995329</c:v>
                </c:pt>
                <c:pt idx="11745">
                  <c:v>7.0660891904577738</c:v>
                </c:pt>
                <c:pt idx="11746">
                  <c:v>-0.23900713518734401</c:v>
                </c:pt>
                <c:pt idx="11747">
                  <c:v>-3.2567824060137891</c:v>
                </c:pt>
                <c:pt idx="11748">
                  <c:v>-9.0991356774438081</c:v>
                </c:pt>
                <c:pt idx="11749">
                  <c:v>-0.35845397091247633</c:v>
                </c:pt>
                <c:pt idx="11750">
                  <c:v>2.4349576001729494</c:v>
                </c:pt>
                <c:pt idx="11751">
                  <c:v>-4.3692338096657197</c:v>
                </c:pt>
                <c:pt idx="11752">
                  <c:v>-2.161398191077851</c:v>
                </c:pt>
                <c:pt idx="11753">
                  <c:v>4.1930505761530261</c:v>
                </c:pt>
                <c:pt idx="11754">
                  <c:v>-0.35693454471527536</c:v>
                </c:pt>
                <c:pt idx="11755">
                  <c:v>0.1699250014423121</c:v>
                </c:pt>
                <c:pt idx="11756">
                  <c:v>3.8559536303832931</c:v>
                </c:pt>
                <c:pt idx="11757">
                  <c:v>6.9540933253077031E-2</c:v>
                </c:pt>
                <c:pt idx="11758">
                  <c:v>4.9527412471864878</c:v>
                </c:pt>
                <c:pt idx="11759">
                  <c:v>1.5825600105058517</c:v>
                </c:pt>
                <c:pt idx="11760">
                  <c:v>-0.13525982961047328</c:v>
                </c:pt>
                <c:pt idx="11761">
                  <c:v>10.45189794595189</c:v>
                </c:pt>
                <c:pt idx="11762">
                  <c:v>9.8672787397096631</c:v>
                </c:pt>
                <c:pt idx="11763">
                  <c:v>-9.3815429511845849</c:v>
                </c:pt>
                <c:pt idx="11764">
                  <c:v>0.81283047405539721</c:v>
                </c:pt>
                <c:pt idx="11765">
                  <c:v>0.72582503656100594</c:v>
                </c:pt>
                <c:pt idx="11766">
                  <c:v>-7.0660891904577721</c:v>
                </c:pt>
                <c:pt idx="11767">
                  <c:v>-8.0624959257337636</c:v>
                </c:pt>
                <c:pt idx="11768">
                  <c:v>-9.9662651028771325</c:v>
                </c:pt>
                <c:pt idx="11769">
                  <c:v>8.3822637581148367</c:v>
                </c:pt>
                <c:pt idx="11770">
                  <c:v>11.059344460824425</c:v>
                </c:pt>
                <c:pt idx="11771">
                  <c:v>-8.4096030815745806</c:v>
                </c:pt>
                <c:pt idx="11772">
                  <c:v>9.7604427459966399</c:v>
                </c:pt>
                <c:pt idx="11773">
                  <c:v>8.6462586799900301</c:v>
                </c:pt>
                <c:pt idx="11774">
                  <c:v>-2.0848888975865134</c:v>
                </c:pt>
                <c:pt idx="11775">
                  <c:v>-0.72449624220398956</c:v>
                </c:pt>
                <c:pt idx="11776">
                  <c:v>5.2467419894135482E-2</c:v>
                </c:pt>
                <c:pt idx="11777">
                  <c:v>-0.67069237474704013</c:v>
                </c:pt>
                <c:pt idx="11778">
                  <c:v>3.0143552929770703</c:v>
                </c:pt>
                <c:pt idx="11779">
                  <c:v>1.9709728130217365</c:v>
                </c:pt>
                <c:pt idx="11780">
                  <c:v>0.17495707853869608</c:v>
                </c:pt>
                <c:pt idx="11781">
                  <c:v>4.6061782289364868E-2</c:v>
                </c:pt>
                <c:pt idx="11782">
                  <c:v>13.904415102592719</c:v>
                </c:pt>
                <c:pt idx="11783">
                  <c:v>-0.29956028185890804</c:v>
                </c:pt>
                <c:pt idx="11784">
                  <c:v>11.731601884675786</c:v>
                </c:pt>
                <c:pt idx="11785">
                  <c:v>-1.1694575803979228</c:v>
                </c:pt>
                <c:pt idx="11786">
                  <c:v>-1.6435496802949632</c:v>
                </c:pt>
                <c:pt idx="11787">
                  <c:v>5.08746284125034</c:v>
                </c:pt>
                <c:pt idx="11788">
                  <c:v>7.8683081332894664</c:v>
                </c:pt>
                <c:pt idx="11789">
                  <c:v>-2.4713057189255894</c:v>
                </c:pt>
                <c:pt idx="11790">
                  <c:v>5.2613280838833907</c:v>
                </c:pt>
                <c:pt idx="11791">
                  <c:v>-4.1600389146950718</c:v>
                </c:pt>
                <c:pt idx="11792">
                  <c:v>0.6374299206152918</c:v>
                </c:pt>
                <c:pt idx="11793">
                  <c:v>1.5777669993169523</c:v>
                </c:pt>
                <c:pt idx="11794">
                  <c:v>-11.94178124227853</c:v>
                </c:pt>
                <c:pt idx="11795">
                  <c:v>0.56771926851714061</c:v>
                </c:pt>
                <c:pt idx="11796">
                  <c:v>14.135762718264584</c:v>
                </c:pt>
                <c:pt idx="11797">
                  <c:v>-3.2903839874987866</c:v>
                </c:pt>
                <c:pt idx="11798">
                  <c:v>9.229619965185119</c:v>
                </c:pt>
                <c:pt idx="11799">
                  <c:v>10.229619965185119</c:v>
                </c:pt>
                <c:pt idx="11800">
                  <c:v>9.5189809291704002</c:v>
                </c:pt>
                <c:pt idx="11801">
                  <c:v>11.451554569765362</c:v>
                </c:pt>
                <c:pt idx="11802">
                  <c:v>6.1624845773133723</c:v>
                </c:pt>
                <c:pt idx="11803">
                  <c:v>7.0660891904577738</c:v>
                </c:pt>
                <c:pt idx="11804">
                  <c:v>4.9070829421244877</c:v>
                </c:pt>
                <c:pt idx="11805">
                  <c:v>-3.8474147814635831E-2</c:v>
                </c:pt>
                <c:pt idx="11806">
                  <c:v>-5.08746284125034</c:v>
                </c:pt>
                <c:pt idx="11807">
                  <c:v>3.2034265038149176E-16</c:v>
                </c:pt>
                <c:pt idx="11808">
                  <c:v>-0.69111182376872227</c:v>
                </c:pt>
                <c:pt idx="11809">
                  <c:v>5.7548875021634682</c:v>
                </c:pt>
                <c:pt idx="11810">
                  <c:v>12.362674437230671</c:v>
                </c:pt>
                <c:pt idx="11811">
                  <c:v>-0.18442457113742744</c:v>
                </c:pt>
                <c:pt idx="11812">
                  <c:v>-0.77595972578206984</c:v>
                </c:pt>
                <c:pt idx="11813">
                  <c:v>-0.41503749927884381</c:v>
                </c:pt>
                <c:pt idx="11814">
                  <c:v>-9.2304207950923818</c:v>
                </c:pt>
                <c:pt idx="11815">
                  <c:v>9.2304207950923818</c:v>
                </c:pt>
                <c:pt idx="11816">
                  <c:v>-5.3457748368417297</c:v>
                </c:pt>
                <c:pt idx="11817">
                  <c:v>-10.679480099505446</c:v>
                </c:pt>
                <c:pt idx="11818">
                  <c:v>7.6462586799900292</c:v>
                </c:pt>
                <c:pt idx="11819">
                  <c:v>10.583082767502933</c:v>
                </c:pt>
                <c:pt idx="11820">
                  <c:v>13.177834761777078</c:v>
                </c:pt>
                <c:pt idx="11821">
                  <c:v>6.325530331567558</c:v>
                </c:pt>
                <c:pt idx="11822">
                  <c:v>-0.21789953464147482</c:v>
                </c:pt>
                <c:pt idx="11823">
                  <c:v>-0.99999999999999967</c:v>
                </c:pt>
                <c:pt idx="11824">
                  <c:v>-0.56828375957452559</c:v>
                </c:pt>
                <c:pt idx="11825">
                  <c:v>-8.8662486111111729</c:v>
                </c:pt>
                <c:pt idx="11826">
                  <c:v>-4.3692338096657197</c:v>
                </c:pt>
                <c:pt idx="11827">
                  <c:v>-1.5409083137090891</c:v>
                </c:pt>
                <c:pt idx="11828">
                  <c:v>0</c:v>
                </c:pt>
                <c:pt idx="11829">
                  <c:v>-8.0606959316875546</c:v>
                </c:pt>
                <c:pt idx="11830">
                  <c:v>9.7604427459966399</c:v>
                </c:pt>
                <c:pt idx="11831">
                  <c:v>-11.059119092544519</c:v>
                </c:pt>
                <c:pt idx="11832">
                  <c:v>0.22179142360191245</c:v>
                </c:pt>
                <c:pt idx="11833">
                  <c:v>-2.8744691179161412</c:v>
                </c:pt>
                <c:pt idx="11834">
                  <c:v>-11.381002109550927</c:v>
                </c:pt>
                <c:pt idx="11835">
                  <c:v>-1.8047828139758977</c:v>
                </c:pt>
                <c:pt idx="11836">
                  <c:v>-9.7598881832218343</c:v>
                </c:pt>
                <c:pt idx="11837">
                  <c:v>11.059119092544519</c:v>
                </c:pt>
                <c:pt idx="11838">
                  <c:v>-10.75933340719466</c:v>
                </c:pt>
                <c:pt idx="11839">
                  <c:v>-9.8684274859406812E-2</c:v>
                </c:pt>
                <c:pt idx="11840">
                  <c:v>12.059006395201113</c:v>
                </c:pt>
                <c:pt idx="11841">
                  <c:v>4.3922194169337523</c:v>
                </c:pt>
                <c:pt idx="11842">
                  <c:v>-3.186112865107201</c:v>
                </c:pt>
                <c:pt idx="11843">
                  <c:v>6.0732489820306386</c:v>
                </c:pt>
                <c:pt idx="11844">
                  <c:v>4.3692338096657197</c:v>
                </c:pt>
                <c:pt idx="11845">
                  <c:v>8.259101257431924</c:v>
                </c:pt>
                <c:pt idx="11846">
                  <c:v>10.582769240382088</c:v>
                </c:pt>
                <c:pt idx="11847">
                  <c:v>-3.6426544445649718</c:v>
                </c:pt>
                <c:pt idx="11848">
                  <c:v>-0.30895024088915268</c:v>
                </c:pt>
                <c:pt idx="11849">
                  <c:v>10.814315423787811</c:v>
                </c:pt>
                <c:pt idx="11850">
                  <c:v>5.08746284125034</c:v>
                </c:pt>
                <c:pt idx="11851">
                  <c:v>-4.3692338096657197</c:v>
                </c:pt>
                <c:pt idx="11852">
                  <c:v>-10.381542951184585</c:v>
                </c:pt>
                <c:pt idx="11853">
                  <c:v>-11.58276924038209</c:v>
                </c:pt>
                <c:pt idx="11854">
                  <c:v>-8.3822637581148367</c:v>
                </c:pt>
                <c:pt idx="11855">
                  <c:v>-10.759610821875045</c:v>
                </c:pt>
                <c:pt idx="11856">
                  <c:v>10.736965594166206</c:v>
                </c:pt>
                <c:pt idx="11857">
                  <c:v>-12.929320060953852</c:v>
                </c:pt>
                <c:pt idx="11858">
                  <c:v>-7.3837042924740528</c:v>
                </c:pt>
                <c:pt idx="11859">
                  <c:v>16.693709275995012</c:v>
                </c:pt>
                <c:pt idx="11860">
                  <c:v>-0.31120168829430389</c:v>
                </c:pt>
                <c:pt idx="11861">
                  <c:v>-10.059344460824425</c:v>
                </c:pt>
                <c:pt idx="11862">
                  <c:v>-3.2899064218368372</c:v>
                </c:pt>
                <c:pt idx="11863">
                  <c:v>-14.666260994509466</c:v>
                </c:pt>
                <c:pt idx="11864">
                  <c:v>-7.2636604397081816</c:v>
                </c:pt>
                <c:pt idx="11865">
                  <c:v>4.0100089624106223</c:v>
                </c:pt>
                <c:pt idx="11866">
                  <c:v>-5.3457748368417297</c:v>
                </c:pt>
                <c:pt idx="11867">
                  <c:v>-8.6462586799900301</c:v>
                </c:pt>
                <c:pt idx="11868">
                  <c:v>1.5851342399084178</c:v>
                </c:pt>
                <c:pt idx="11869">
                  <c:v>8.3837042924740537</c:v>
                </c:pt>
                <c:pt idx="11870">
                  <c:v>-13.14635653030391</c:v>
                </c:pt>
                <c:pt idx="11871">
                  <c:v>-8.0624959257337636</c:v>
                </c:pt>
                <c:pt idx="11872">
                  <c:v>-2.3171271086235414</c:v>
                </c:pt>
                <c:pt idx="11873">
                  <c:v>-6.0732489820306386</c:v>
                </c:pt>
                <c:pt idx="11874">
                  <c:v>13.081316989285773</c:v>
                </c:pt>
                <c:pt idx="11875">
                  <c:v>4.385465379307588</c:v>
                </c:pt>
                <c:pt idx="11876">
                  <c:v>11.059344460824425</c:v>
                </c:pt>
                <c:pt idx="11877">
                  <c:v>-8.6462586799900301</c:v>
                </c:pt>
                <c:pt idx="11878">
                  <c:v>1.0737779261395479</c:v>
                </c:pt>
                <c:pt idx="11879">
                  <c:v>-0.23397748768221677</c:v>
                </c:pt>
                <c:pt idx="11880">
                  <c:v>-8.3822637581148367</c:v>
                </c:pt>
                <c:pt idx="11881">
                  <c:v>0.41203875564900816</c:v>
                </c:pt>
                <c:pt idx="11882">
                  <c:v>6.4429434958487288</c:v>
                </c:pt>
                <c:pt idx="11883">
                  <c:v>-13.550826932881439</c:v>
                </c:pt>
                <c:pt idx="11884">
                  <c:v>-7.6486571760385464</c:v>
                </c:pt>
                <c:pt idx="11885">
                  <c:v>-5.0874628412503391</c:v>
                </c:pt>
                <c:pt idx="11886">
                  <c:v>0.50135834093405141</c:v>
                </c:pt>
                <c:pt idx="11887">
                  <c:v>-10.229219383469125</c:v>
                </c:pt>
                <c:pt idx="11888">
                  <c:v>-4.8190178395831849</c:v>
                </c:pt>
                <c:pt idx="11889">
                  <c:v>0.49259848257249639</c:v>
                </c:pt>
                <c:pt idx="11890">
                  <c:v>6.2294189380771998</c:v>
                </c:pt>
                <c:pt idx="11891">
                  <c:v>-7.0660891904577721</c:v>
                </c:pt>
                <c:pt idx="11892">
                  <c:v>-2.9643760902692788</c:v>
                </c:pt>
                <c:pt idx="11893">
                  <c:v>-4.7725895038969277</c:v>
                </c:pt>
                <c:pt idx="11894">
                  <c:v>7.0660891904577738</c:v>
                </c:pt>
                <c:pt idx="11895">
                  <c:v>-1.361633975498781</c:v>
                </c:pt>
                <c:pt idx="11896">
                  <c:v>-1.1292830169449666</c:v>
                </c:pt>
                <c:pt idx="11897">
                  <c:v>-10.523888616318997</c:v>
                </c:pt>
                <c:pt idx="11898">
                  <c:v>11.916999049082808</c:v>
                </c:pt>
                <c:pt idx="11899">
                  <c:v>-10.45189794595189</c:v>
                </c:pt>
                <c:pt idx="11900">
                  <c:v>2.2934996865608452</c:v>
                </c:pt>
                <c:pt idx="11901">
                  <c:v>-0.58256798558077327</c:v>
                </c:pt>
                <c:pt idx="11902">
                  <c:v>0.37849312728202555</c:v>
                </c:pt>
                <c:pt idx="11903">
                  <c:v>0.52373830667850862</c:v>
                </c:pt>
                <c:pt idx="11904">
                  <c:v>-8.0624959257337636</c:v>
                </c:pt>
                <c:pt idx="11905">
                  <c:v>-8.6462586799900301</c:v>
                </c:pt>
                <c:pt idx="11906">
                  <c:v>-12.613559277788266</c:v>
                </c:pt>
                <c:pt idx="11907">
                  <c:v>7.0660891904577721</c:v>
                </c:pt>
                <c:pt idx="11908">
                  <c:v>10.059795091795101</c:v>
                </c:pt>
                <c:pt idx="11909">
                  <c:v>16.403195145785794</c:v>
                </c:pt>
                <c:pt idx="11910">
                  <c:v>-6.1649069266756884</c:v>
                </c:pt>
                <c:pt idx="11911">
                  <c:v>-12.501920096027913</c:v>
                </c:pt>
                <c:pt idx="11912">
                  <c:v>6.0732489820306386</c:v>
                </c:pt>
                <c:pt idx="11913">
                  <c:v>8.0624959257337636</c:v>
                </c:pt>
                <c:pt idx="11914">
                  <c:v>-0.44745897697122144</c:v>
                </c:pt>
                <c:pt idx="11915">
                  <c:v>-1.4111379157565549</c:v>
                </c:pt>
                <c:pt idx="11916">
                  <c:v>8.8672787397096631</c:v>
                </c:pt>
                <c:pt idx="11917">
                  <c:v>-8.6450579349844769</c:v>
                </c:pt>
                <c:pt idx="11918">
                  <c:v>11.188588845707349</c:v>
                </c:pt>
                <c:pt idx="11919">
                  <c:v>-14.995561070511643</c:v>
                </c:pt>
                <c:pt idx="11920">
                  <c:v>-0.84671650261832987</c:v>
                </c:pt>
                <c:pt idx="11921">
                  <c:v>-7.0660891904577721</c:v>
                </c:pt>
                <c:pt idx="11922">
                  <c:v>-0.48357444723560933</c:v>
                </c:pt>
                <c:pt idx="11923">
                  <c:v>-7.6582114827517955</c:v>
                </c:pt>
                <c:pt idx="11924">
                  <c:v>-9.7604427459966399</c:v>
                </c:pt>
                <c:pt idx="11925">
                  <c:v>9.6444571875092606</c:v>
                </c:pt>
                <c:pt idx="11926">
                  <c:v>7.0660891904577738</c:v>
                </c:pt>
                <c:pt idx="11927">
                  <c:v>0</c:v>
                </c:pt>
                <c:pt idx="11928">
                  <c:v>8.0606959316875546</c:v>
                </c:pt>
                <c:pt idx="11929">
                  <c:v>8.0624959257337636</c:v>
                </c:pt>
                <c:pt idx="11930">
                  <c:v>-11.813914767907184</c:v>
                </c:pt>
                <c:pt idx="11931">
                  <c:v>0</c:v>
                </c:pt>
                <c:pt idx="11932">
                  <c:v>-1.7465107247629186</c:v>
                </c:pt>
                <c:pt idx="11933">
                  <c:v>-9.9667457608995313</c:v>
                </c:pt>
                <c:pt idx="11934">
                  <c:v>7.2678607912241793</c:v>
                </c:pt>
                <c:pt idx="11935">
                  <c:v>-12.188279751964144</c:v>
                </c:pt>
                <c:pt idx="11936">
                  <c:v>-0.57901323438996954</c:v>
                </c:pt>
                <c:pt idx="11937">
                  <c:v>0.3410369178350669</c:v>
                </c:pt>
                <c:pt idx="11938">
                  <c:v>0.42626475470209796</c:v>
                </c:pt>
                <c:pt idx="11939">
                  <c:v>9.286897525320531E-2</c:v>
                </c:pt>
                <c:pt idx="11940">
                  <c:v>-1.5081469036703254</c:v>
                </c:pt>
                <c:pt idx="11941">
                  <c:v>-11.307200809140809</c:v>
                </c:pt>
                <c:pt idx="11942">
                  <c:v>-0.998198507519231</c:v>
                </c:pt>
                <c:pt idx="11943">
                  <c:v>10.307200809140809</c:v>
                </c:pt>
                <c:pt idx="11944">
                  <c:v>5.5545888516776376</c:v>
                </c:pt>
                <c:pt idx="11945">
                  <c:v>-1.0242475462466771</c:v>
                </c:pt>
                <c:pt idx="11946">
                  <c:v>9.6444571875092606</c:v>
                </c:pt>
                <c:pt idx="11947">
                  <c:v>-6.4429434958487288</c:v>
                </c:pt>
                <c:pt idx="11948">
                  <c:v>7.0660891904577721</c:v>
                </c:pt>
                <c:pt idx="11949">
                  <c:v>5.9228321394775394</c:v>
                </c:pt>
                <c:pt idx="11950">
                  <c:v>-8.1815931232157197</c:v>
                </c:pt>
                <c:pt idx="11951">
                  <c:v>-2.3180885848609862</c:v>
                </c:pt>
                <c:pt idx="11952">
                  <c:v>-10.966265102877133</c:v>
                </c:pt>
                <c:pt idx="11953">
                  <c:v>-5.9228321394775394</c:v>
                </c:pt>
                <c:pt idx="11954">
                  <c:v>-8.8683081332894673</c:v>
                </c:pt>
                <c:pt idx="11955">
                  <c:v>9.2304207950923818</c:v>
                </c:pt>
                <c:pt idx="11956">
                  <c:v>0.37614848588524891</c:v>
                </c:pt>
                <c:pt idx="11957">
                  <c:v>0.47658224855512088</c:v>
                </c:pt>
                <c:pt idx="11958">
                  <c:v>5.2871626767266857</c:v>
                </c:pt>
                <c:pt idx="11959">
                  <c:v>-4.7725895038969277</c:v>
                </c:pt>
                <c:pt idx="11960">
                  <c:v>-8.8672787397096631</c:v>
                </c:pt>
                <c:pt idx="11961">
                  <c:v>2.8744691179161412</c:v>
                </c:pt>
                <c:pt idx="11962">
                  <c:v>-0.75613604836072745</c:v>
                </c:pt>
                <c:pt idx="11963">
                  <c:v>-1.0999363665241579</c:v>
                </c:pt>
                <c:pt idx="11964">
                  <c:v>0.39847024759135768</c:v>
                </c:pt>
                <c:pt idx="11965">
                  <c:v>0.13750352374993532</c:v>
                </c:pt>
                <c:pt idx="11966">
                  <c:v>-14.024735680363165</c:v>
                </c:pt>
                <c:pt idx="11967">
                  <c:v>11.381002109550927</c:v>
                </c:pt>
                <c:pt idx="11968">
                  <c:v>15.263489285553872</c:v>
                </c:pt>
                <c:pt idx="11969">
                  <c:v>-9.229619965185119</c:v>
                </c:pt>
                <c:pt idx="11970">
                  <c:v>-4.484657594925471</c:v>
                </c:pt>
                <c:pt idx="11971">
                  <c:v>-2.5730096979593906</c:v>
                </c:pt>
                <c:pt idx="11972">
                  <c:v>4.7725895038969277</c:v>
                </c:pt>
                <c:pt idx="11973">
                  <c:v>-6.6084126056539993</c:v>
                </c:pt>
                <c:pt idx="11974">
                  <c:v>-7.6486571760385464</c:v>
                </c:pt>
                <c:pt idx="11975">
                  <c:v>-7.0624959257337645</c:v>
                </c:pt>
                <c:pt idx="11976">
                  <c:v>-6.4429434958487288</c:v>
                </c:pt>
                <c:pt idx="11977">
                  <c:v>13.278110621288722</c:v>
                </c:pt>
                <c:pt idx="11978">
                  <c:v>14.335064632126906</c:v>
                </c:pt>
                <c:pt idx="11979">
                  <c:v>-8.8683081332894673</c:v>
                </c:pt>
                <c:pt idx="11980">
                  <c:v>-0.14438267814355055</c:v>
                </c:pt>
                <c:pt idx="11981">
                  <c:v>-5.3457748368417297</c:v>
                </c:pt>
                <c:pt idx="11982">
                  <c:v>7.7835439607865355</c:v>
                </c:pt>
                <c:pt idx="11983">
                  <c:v>7.7835439607865355</c:v>
                </c:pt>
                <c:pt idx="11984">
                  <c:v>7.7835439607865355</c:v>
                </c:pt>
                <c:pt idx="11985">
                  <c:v>7.6486571760385464</c:v>
                </c:pt>
                <c:pt idx="11986">
                  <c:v>8.6450579349844769</c:v>
                </c:pt>
                <c:pt idx="11987">
                  <c:v>0.35715658319834392</c:v>
                </c:pt>
                <c:pt idx="11988">
                  <c:v>-3.252590352144745E-2</c:v>
                </c:pt>
                <c:pt idx="11989">
                  <c:v>0</c:v>
                </c:pt>
                <c:pt idx="11990">
                  <c:v>0.79970134951416838</c:v>
                </c:pt>
                <c:pt idx="11991">
                  <c:v>-0.3996074587092377</c:v>
                </c:pt>
                <c:pt idx="11992">
                  <c:v>-1.357552004618084</c:v>
                </c:pt>
              </c:numCache>
            </c:numRef>
          </c:xVal>
          <c:yVal>
            <c:numRef>
              <c:f>'VTA 3w'!$I$5:$I$17520</c:f>
              <c:numCache>
                <c:formatCode>General</c:formatCode>
                <c:ptCount val="17516"/>
                <c:pt idx="0">
                  <c:v>2.6279505207652962E-2</c:v>
                </c:pt>
                <c:pt idx="1">
                  <c:v>0.12010236298029468</c:v>
                </c:pt>
                <c:pt idx="2">
                  <c:v>0.72466942426312853</c:v>
                </c:pt>
                <c:pt idx="3">
                  <c:v>0.72466942426312853</c:v>
                </c:pt>
                <c:pt idx="441">
                  <c:v>0.56244030872812567</c:v>
                </c:pt>
                <c:pt idx="442">
                  <c:v>0.26291248806505063</c:v>
                </c:pt>
                <c:pt idx="443">
                  <c:v>0.12318527491262882</c:v>
                </c:pt>
                <c:pt idx="444">
                  <c:v>0.73635583947517036</c:v>
                </c:pt>
                <c:pt idx="445">
                  <c:v>1.2114727299868471</c:v>
                </c:pt>
                <c:pt idx="446">
                  <c:v>0.74741410204956804</c:v>
                </c:pt>
                <c:pt idx="447">
                  <c:v>0.72465850325088266</c:v>
                </c:pt>
                <c:pt idx="448">
                  <c:v>0.35714249962130795</c:v>
                </c:pt>
                <c:pt idx="449">
                  <c:v>0.92678900914577211</c:v>
                </c:pt>
                <c:pt idx="450">
                  <c:v>0.46632110764954787</c:v>
                </c:pt>
                <c:pt idx="451">
                  <c:v>0.37401940329452038</c:v>
                </c:pt>
                <c:pt idx="452">
                  <c:v>0.39586078066583397</c:v>
                </c:pt>
                <c:pt idx="453">
                  <c:v>0.37401940329452016</c:v>
                </c:pt>
                <c:pt idx="454">
                  <c:v>0.37401940329452038</c:v>
                </c:pt>
                <c:pt idx="455">
                  <c:v>0.37401940329452038</c:v>
                </c:pt>
                <c:pt idx="456">
                  <c:v>0.68206130761904549</c:v>
                </c:pt>
                <c:pt idx="457">
                  <c:v>0.23927558176122185</c:v>
                </c:pt>
                <c:pt idx="458">
                  <c:v>1.6920020576792154</c:v>
                </c:pt>
                <c:pt idx="459">
                  <c:v>0.30495579739955536</c:v>
                </c:pt>
                <c:pt idx="460">
                  <c:v>0.37401940329452038</c:v>
                </c:pt>
                <c:pt idx="461">
                  <c:v>0.13702060400125654</c:v>
                </c:pt>
                <c:pt idx="462">
                  <c:v>0.37401940329452038</c:v>
                </c:pt>
                <c:pt idx="463">
                  <c:v>0.37401940329452038</c:v>
                </c:pt>
                <c:pt idx="464">
                  <c:v>0.59039699306275151</c:v>
                </c:pt>
                <c:pt idx="465">
                  <c:v>0.37401940329452038</c:v>
                </c:pt>
                <c:pt idx="466">
                  <c:v>0.19430481517370671</c:v>
                </c:pt>
                <c:pt idx="467">
                  <c:v>0.37401940329452038</c:v>
                </c:pt>
                <c:pt idx="468">
                  <c:v>0.37401940329452038</c:v>
                </c:pt>
                <c:pt idx="469">
                  <c:v>0.37401940329452038</c:v>
                </c:pt>
                <c:pt idx="470">
                  <c:v>0.73635583947517014</c:v>
                </c:pt>
                <c:pt idx="471">
                  <c:v>0.37401940329452038</c:v>
                </c:pt>
                <c:pt idx="472">
                  <c:v>0.37401940329452038</c:v>
                </c:pt>
                <c:pt idx="473">
                  <c:v>0.37401940329452038</c:v>
                </c:pt>
                <c:pt idx="474">
                  <c:v>0.47405339279693426</c:v>
                </c:pt>
                <c:pt idx="475">
                  <c:v>0.52200442848614836</c:v>
                </c:pt>
                <c:pt idx="476">
                  <c:v>0.35764037959980421</c:v>
                </c:pt>
                <c:pt idx="477">
                  <c:v>0.29433047141671759</c:v>
                </c:pt>
                <c:pt idx="478">
                  <c:v>0.37401940329452038</c:v>
                </c:pt>
                <c:pt idx="479">
                  <c:v>1.0990510503043496</c:v>
                </c:pt>
                <c:pt idx="480">
                  <c:v>0.20549634736069197</c:v>
                </c:pt>
                <c:pt idx="481">
                  <c:v>0.6396445412096754</c:v>
                </c:pt>
                <c:pt idx="482">
                  <c:v>0.15645969264367299</c:v>
                </c:pt>
                <c:pt idx="483">
                  <c:v>0.73635583947517036</c:v>
                </c:pt>
                <c:pt idx="484">
                  <c:v>0.13571762145182598</c:v>
                </c:pt>
                <c:pt idx="485">
                  <c:v>0.10696511426138545</c:v>
                </c:pt>
                <c:pt idx="486">
                  <c:v>0.7118071056128713</c:v>
                </c:pt>
                <c:pt idx="487">
                  <c:v>0.37401940329452038</c:v>
                </c:pt>
                <c:pt idx="488">
                  <c:v>0.37401940329452038</c:v>
                </c:pt>
                <c:pt idx="489">
                  <c:v>0.9700891269837314</c:v>
                </c:pt>
                <c:pt idx="490">
                  <c:v>0.27970125250211014</c:v>
                </c:pt>
                <c:pt idx="491">
                  <c:v>0.46970049677852133</c:v>
                </c:pt>
                <c:pt idx="492">
                  <c:v>0.45883738023820347</c:v>
                </c:pt>
                <c:pt idx="493">
                  <c:v>1.3621890918714836</c:v>
                </c:pt>
                <c:pt idx="494">
                  <c:v>0.25778331987317588</c:v>
                </c:pt>
                <c:pt idx="495">
                  <c:v>0.37401940329452038</c:v>
                </c:pt>
                <c:pt idx="496">
                  <c:v>0.37401940329452038</c:v>
                </c:pt>
                <c:pt idx="497">
                  <c:v>0.73061389484191941</c:v>
                </c:pt>
                <c:pt idx="498">
                  <c:v>0.34155200805348607</c:v>
                </c:pt>
                <c:pt idx="499">
                  <c:v>0.70657432486860727</c:v>
                </c:pt>
                <c:pt idx="500">
                  <c:v>2.8535837530786853E-2</c:v>
                </c:pt>
                <c:pt idx="501">
                  <c:v>0.43471247652589473</c:v>
                </c:pt>
                <c:pt idx="502">
                  <c:v>0.73635583947517036</c:v>
                </c:pt>
                <c:pt idx="503">
                  <c:v>0.37401940329452038</c:v>
                </c:pt>
                <c:pt idx="504">
                  <c:v>0.73352591505477982</c:v>
                </c:pt>
                <c:pt idx="505">
                  <c:v>0.36254199817511884</c:v>
                </c:pt>
                <c:pt idx="506">
                  <c:v>0.37401940329452038</c:v>
                </c:pt>
                <c:pt idx="507">
                  <c:v>0.37401940329452038</c:v>
                </c:pt>
                <c:pt idx="508">
                  <c:v>0.96470489235022894</c:v>
                </c:pt>
                <c:pt idx="509">
                  <c:v>0.59473234447762102</c:v>
                </c:pt>
                <c:pt idx="510">
                  <c:v>0.52693383100320046</c:v>
                </c:pt>
                <c:pt idx="511">
                  <c:v>0.60716743899165615</c:v>
                </c:pt>
                <c:pt idx="512">
                  <c:v>0.70022911719023728</c:v>
                </c:pt>
                <c:pt idx="513">
                  <c:v>0.51007475135875235</c:v>
                </c:pt>
                <c:pt idx="514">
                  <c:v>0.26865532447184604</c:v>
                </c:pt>
                <c:pt idx="515">
                  <c:v>9.2631816330322886E-2</c:v>
                </c:pt>
                <c:pt idx="516">
                  <c:v>0.41588274501868361</c:v>
                </c:pt>
                <c:pt idx="517">
                  <c:v>0.86036929446849453</c:v>
                </c:pt>
                <c:pt idx="518">
                  <c:v>0.41887242781825479</c:v>
                </c:pt>
                <c:pt idx="519">
                  <c:v>0.46468445997935526</c:v>
                </c:pt>
                <c:pt idx="520">
                  <c:v>0.72186745403538466</c:v>
                </c:pt>
                <c:pt idx="521">
                  <c:v>0.41952339542785377</c:v>
                </c:pt>
                <c:pt idx="522">
                  <c:v>0.16445406280360114</c:v>
                </c:pt>
                <c:pt idx="523">
                  <c:v>0.37401940329452038</c:v>
                </c:pt>
                <c:pt idx="524">
                  <c:v>0.37401940329452038</c:v>
                </c:pt>
                <c:pt idx="525">
                  <c:v>0.37401940329452038</c:v>
                </c:pt>
                <c:pt idx="526">
                  <c:v>0.55384913696016835</c:v>
                </c:pt>
                <c:pt idx="527">
                  <c:v>0.14473703052129144</c:v>
                </c:pt>
                <c:pt idx="528">
                  <c:v>0.49419337063552932</c:v>
                </c:pt>
                <c:pt idx="529">
                  <c:v>0.15910734250756348</c:v>
                </c:pt>
                <c:pt idx="530">
                  <c:v>0.81058027320160375</c:v>
                </c:pt>
                <c:pt idx="531">
                  <c:v>0.37401940329452038</c:v>
                </c:pt>
                <c:pt idx="532">
                  <c:v>0</c:v>
                </c:pt>
                <c:pt idx="533">
                  <c:v>0.47596196105921873</c:v>
                </c:pt>
                <c:pt idx="534">
                  <c:v>0.41268961466261039</c:v>
                </c:pt>
                <c:pt idx="535">
                  <c:v>0.29975396127092291</c:v>
                </c:pt>
                <c:pt idx="536">
                  <c:v>2.8756706067337758E-4</c:v>
                </c:pt>
                <c:pt idx="537">
                  <c:v>0.16421958409039597</c:v>
                </c:pt>
                <c:pt idx="538">
                  <c:v>0.24519838089278043</c:v>
                </c:pt>
                <c:pt idx="539">
                  <c:v>0.19146701588547668</c:v>
                </c:pt>
                <c:pt idx="540">
                  <c:v>0.37401940329452038</c:v>
                </c:pt>
                <c:pt idx="541">
                  <c:v>0.26315453952395224</c:v>
                </c:pt>
                <c:pt idx="542">
                  <c:v>0.37401940329452038</c:v>
                </c:pt>
                <c:pt idx="543">
                  <c:v>0.41264175236607109</c:v>
                </c:pt>
                <c:pt idx="544">
                  <c:v>0.75054062440790104</c:v>
                </c:pt>
                <c:pt idx="545">
                  <c:v>8.8993960909212924E-2</c:v>
                </c:pt>
                <c:pt idx="546">
                  <c:v>0.37401940329452038</c:v>
                </c:pt>
                <c:pt idx="547">
                  <c:v>0.37401940329452038</c:v>
                </c:pt>
                <c:pt idx="548">
                  <c:v>0.13394513305726197</c:v>
                </c:pt>
                <c:pt idx="549">
                  <c:v>1.1343560134142567</c:v>
                </c:pt>
                <c:pt idx="550">
                  <c:v>1.7956670058079459E-2</c:v>
                </c:pt>
                <c:pt idx="551">
                  <c:v>8.6616743860058451E-2</c:v>
                </c:pt>
                <c:pt idx="552">
                  <c:v>0.71358125772080416</c:v>
                </c:pt>
                <c:pt idx="553">
                  <c:v>0.37401940329452038</c:v>
                </c:pt>
                <c:pt idx="554">
                  <c:v>0.21331108166765231</c:v>
                </c:pt>
                <c:pt idx="555">
                  <c:v>0.37448128637411904</c:v>
                </c:pt>
                <c:pt idx="556">
                  <c:v>0.52103075265514442</c:v>
                </c:pt>
                <c:pt idx="557">
                  <c:v>0.72280369587984972</c:v>
                </c:pt>
                <c:pt idx="558">
                  <c:v>1.5806356613906313E-4</c:v>
                </c:pt>
                <c:pt idx="559">
                  <c:v>0.67656574889498544</c:v>
                </c:pt>
                <c:pt idx="560">
                  <c:v>0.43430845102600563</c:v>
                </c:pt>
                <c:pt idx="561">
                  <c:v>0.1286182529534394</c:v>
                </c:pt>
                <c:pt idx="562">
                  <c:v>0.3457002736349134</c:v>
                </c:pt>
                <c:pt idx="563">
                  <c:v>0.59655363249323679</c:v>
                </c:pt>
                <c:pt idx="564">
                  <c:v>0.14687645560342735</c:v>
                </c:pt>
                <c:pt idx="565">
                  <c:v>0.37401940329452038</c:v>
                </c:pt>
                <c:pt idx="566">
                  <c:v>0.37401940329452038</c:v>
                </c:pt>
                <c:pt idx="567">
                  <c:v>0.37401940329452038</c:v>
                </c:pt>
                <c:pt idx="568">
                  <c:v>0.49124444810256424</c:v>
                </c:pt>
                <c:pt idx="569">
                  <c:v>0.68502754275531286</c:v>
                </c:pt>
                <c:pt idx="570">
                  <c:v>0.10793298865219075</c:v>
                </c:pt>
                <c:pt idx="571">
                  <c:v>0.53924907917125942</c:v>
                </c:pt>
                <c:pt idx="572">
                  <c:v>0.40319544229700138</c:v>
                </c:pt>
                <c:pt idx="573">
                  <c:v>0.7326065482544093</c:v>
                </c:pt>
                <c:pt idx="574">
                  <c:v>0.59061493970461665</c:v>
                </c:pt>
                <c:pt idx="575">
                  <c:v>0.37401940329452038</c:v>
                </c:pt>
                <c:pt idx="576">
                  <c:v>0.70234093441380641</c:v>
                </c:pt>
                <c:pt idx="577">
                  <c:v>0.37401940329452038</c:v>
                </c:pt>
                <c:pt idx="578">
                  <c:v>0.73481410947121628</c:v>
                </c:pt>
                <c:pt idx="579">
                  <c:v>0.34824760910596414</c:v>
                </c:pt>
                <c:pt idx="580">
                  <c:v>0.73635583947517036</c:v>
                </c:pt>
                <c:pt idx="581">
                  <c:v>0.37401940329452038</c:v>
                </c:pt>
                <c:pt idx="582">
                  <c:v>0.35026397729904513</c:v>
                </c:pt>
                <c:pt idx="583">
                  <c:v>0.37401940329452038</c:v>
                </c:pt>
                <c:pt idx="584">
                  <c:v>9.1946806494206321E-2</c:v>
                </c:pt>
                <c:pt idx="585">
                  <c:v>0.38342052934323345</c:v>
                </c:pt>
                <c:pt idx="586">
                  <c:v>0.68490413857455312</c:v>
                </c:pt>
                <c:pt idx="587">
                  <c:v>0.73227288249868172</c:v>
                </c:pt>
                <c:pt idx="588">
                  <c:v>0.70349682709426831</c:v>
                </c:pt>
                <c:pt idx="589">
                  <c:v>0.37401940329452038</c:v>
                </c:pt>
                <c:pt idx="590">
                  <c:v>0.64603683835247649</c:v>
                </c:pt>
                <c:pt idx="591">
                  <c:v>0.37401940329452038</c:v>
                </c:pt>
                <c:pt idx="592">
                  <c:v>0.72957157594736333</c:v>
                </c:pt>
                <c:pt idx="593">
                  <c:v>0.26512613285487846</c:v>
                </c:pt>
                <c:pt idx="594">
                  <c:v>3.6554089325836779E-2</c:v>
                </c:pt>
                <c:pt idx="595">
                  <c:v>0.19464930354062704</c:v>
                </c:pt>
                <c:pt idx="596">
                  <c:v>0.2523795827613371</c:v>
                </c:pt>
                <c:pt idx="597">
                  <c:v>0.73604786965093405</c:v>
                </c:pt>
                <c:pt idx="598">
                  <c:v>0.32408260358202828</c:v>
                </c:pt>
                <c:pt idx="599">
                  <c:v>0.70029647564572695</c:v>
                </c:pt>
                <c:pt idx="600">
                  <c:v>0.73622214145951559</c:v>
                </c:pt>
                <c:pt idx="601">
                  <c:v>9.1106829863261837E-2</c:v>
                </c:pt>
                <c:pt idx="602">
                  <c:v>0.20499868958238285</c:v>
                </c:pt>
                <c:pt idx="603">
                  <c:v>0.53235956186031375</c:v>
                </c:pt>
                <c:pt idx="604">
                  <c:v>0.37401940329452038</c:v>
                </c:pt>
                <c:pt idx="605">
                  <c:v>0.37401940329452038</c:v>
                </c:pt>
                <c:pt idx="606">
                  <c:v>0.37401940329452038</c:v>
                </c:pt>
                <c:pt idx="607">
                  <c:v>0.37401940329452038</c:v>
                </c:pt>
                <c:pt idx="608">
                  <c:v>0.37401940329452038</c:v>
                </c:pt>
                <c:pt idx="609">
                  <c:v>0.37401940329452038</c:v>
                </c:pt>
                <c:pt idx="610">
                  <c:v>0.37401940329452038</c:v>
                </c:pt>
                <c:pt idx="611">
                  <c:v>0.37401940329452038</c:v>
                </c:pt>
                <c:pt idx="612">
                  <c:v>0.37401940329452016</c:v>
                </c:pt>
                <c:pt idx="613">
                  <c:v>0.12346543094932132</c:v>
                </c:pt>
                <c:pt idx="614">
                  <c:v>0.37401940329452038</c:v>
                </c:pt>
                <c:pt idx="615">
                  <c:v>0.37401940329452016</c:v>
                </c:pt>
                <c:pt idx="616">
                  <c:v>0.37401940329452038</c:v>
                </c:pt>
                <c:pt idx="617">
                  <c:v>0.12706130682976313</c:v>
                </c:pt>
                <c:pt idx="618">
                  <c:v>0.37401940329452038</c:v>
                </c:pt>
                <c:pt idx="619">
                  <c:v>0.72849120112453469</c:v>
                </c:pt>
                <c:pt idx="620">
                  <c:v>0.16498092680873125</c:v>
                </c:pt>
                <c:pt idx="621">
                  <c:v>0.6468736256980312</c:v>
                </c:pt>
                <c:pt idx="622">
                  <c:v>0.8324192297012758</c:v>
                </c:pt>
                <c:pt idx="623">
                  <c:v>0.13037135124133598</c:v>
                </c:pt>
                <c:pt idx="624">
                  <c:v>0.69406151081503042</c:v>
                </c:pt>
                <c:pt idx="625">
                  <c:v>0.70033008590817558</c:v>
                </c:pt>
                <c:pt idx="626">
                  <c:v>0.37401940329452016</c:v>
                </c:pt>
                <c:pt idx="627">
                  <c:v>0.32546103979550167</c:v>
                </c:pt>
                <c:pt idx="628">
                  <c:v>1.2568416960303048</c:v>
                </c:pt>
                <c:pt idx="629">
                  <c:v>0.37401940329452038</c:v>
                </c:pt>
                <c:pt idx="630">
                  <c:v>0.30650956636130927</c:v>
                </c:pt>
                <c:pt idx="631">
                  <c:v>7.8698578861302507E-2</c:v>
                </c:pt>
                <c:pt idx="632">
                  <c:v>0.24386712050402617</c:v>
                </c:pt>
                <c:pt idx="633">
                  <c:v>0.7279977911253821</c:v>
                </c:pt>
                <c:pt idx="634">
                  <c:v>0.7017329731562405</c:v>
                </c:pt>
                <c:pt idx="635">
                  <c:v>0.54379662627525494</c:v>
                </c:pt>
                <c:pt idx="636">
                  <c:v>0.41129093251569243</c:v>
                </c:pt>
                <c:pt idx="637">
                  <c:v>0.13844873975013833</c:v>
                </c:pt>
                <c:pt idx="638">
                  <c:v>1.1277760176612599</c:v>
                </c:pt>
                <c:pt idx="639">
                  <c:v>0.56182094863056453</c:v>
                </c:pt>
                <c:pt idx="640">
                  <c:v>0.18997432061527461</c:v>
                </c:pt>
                <c:pt idx="641">
                  <c:v>0.71584317347193394</c:v>
                </c:pt>
                <c:pt idx="642">
                  <c:v>0.93499158687076811</c:v>
                </c:pt>
                <c:pt idx="643">
                  <c:v>0.37401940329452038</c:v>
                </c:pt>
                <c:pt idx="644">
                  <c:v>0.56468797148283822</c:v>
                </c:pt>
                <c:pt idx="645">
                  <c:v>1.0237841127150347</c:v>
                </c:pt>
                <c:pt idx="646">
                  <c:v>4.7189650597814672E-2</c:v>
                </c:pt>
                <c:pt idx="647">
                  <c:v>0.10499846168422701</c:v>
                </c:pt>
                <c:pt idx="648">
                  <c:v>0.71730366301634996</c:v>
                </c:pt>
                <c:pt idx="649">
                  <c:v>7.4331351214935851E-2</c:v>
                </c:pt>
                <c:pt idx="650">
                  <c:v>0.39555330916796888</c:v>
                </c:pt>
                <c:pt idx="651">
                  <c:v>0.16037736897671048</c:v>
                </c:pt>
                <c:pt idx="652">
                  <c:v>0.18957302317600017</c:v>
                </c:pt>
                <c:pt idx="653">
                  <c:v>0.73578168787534182</c:v>
                </c:pt>
                <c:pt idx="654">
                  <c:v>0.12568471908712026</c:v>
                </c:pt>
                <c:pt idx="655">
                  <c:v>0.73635583947517036</c:v>
                </c:pt>
                <c:pt idx="656">
                  <c:v>0.16393019543878518</c:v>
                </c:pt>
                <c:pt idx="657">
                  <c:v>1.0276770096993999</c:v>
                </c:pt>
                <c:pt idx="658">
                  <c:v>0.37401940329452038</c:v>
                </c:pt>
                <c:pt idx="659">
                  <c:v>0.37401940329452038</c:v>
                </c:pt>
                <c:pt idx="660">
                  <c:v>0.73433033486536325</c:v>
                </c:pt>
                <c:pt idx="661">
                  <c:v>0.4075724722280355</c:v>
                </c:pt>
                <c:pt idx="662">
                  <c:v>0.42858240401830178</c:v>
                </c:pt>
                <c:pt idx="663">
                  <c:v>0.71356876951899828</c:v>
                </c:pt>
                <c:pt idx="664">
                  <c:v>0.68919002686854025</c:v>
                </c:pt>
                <c:pt idx="665">
                  <c:v>8.1078728403256445E-2</c:v>
                </c:pt>
                <c:pt idx="666">
                  <c:v>0.2243239771849008</c:v>
                </c:pt>
                <c:pt idx="667">
                  <c:v>0.44530136461326575</c:v>
                </c:pt>
                <c:pt idx="668">
                  <c:v>1.0276073947343363</c:v>
                </c:pt>
                <c:pt idx="669">
                  <c:v>1.096936580451455</c:v>
                </c:pt>
                <c:pt idx="670">
                  <c:v>0.15679514290428342</c:v>
                </c:pt>
                <c:pt idx="671">
                  <c:v>0.37401940329452038</c:v>
                </c:pt>
                <c:pt idx="672">
                  <c:v>0.95223958550548149</c:v>
                </c:pt>
                <c:pt idx="673">
                  <c:v>0.53882621525965246</c:v>
                </c:pt>
                <c:pt idx="674">
                  <c:v>0</c:v>
                </c:pt>
                <c:pt idx="675">
                  <c:v>0.37401940329452038</c:v>
                </c:pt>
                <c:pt idx="676">
                  <c:v>0.37401940329452038</c:v>
                </c:pt>
                <c:pt idx="677">
                  <c:v>0.75751688945018125</c:v>
                </c:pt>
                <c:pt idx="678">
                  <c:v>0.40325518266808685</c:v>
                </c:pt>
                <c:pt idx="679">
                  <c:v>0.40919061880696994</c:v>
                </c:pt>
                <c:pt idx="680">
                  <c:v>0.42282246492615616</c:v>
                </c:pt>
                <c:pt idx="681">
                  <c:v>8.8305299889002334E-2</c:v>
                </c:pt>
                <c:pt idx="682">
                  <c:v>0.44813787683803979</c:v>
                </c:pt>
                <c:pt idx="683">
                  <c:v>0.23031357526873197</c:v>
                </c:pt>
                <c:pt idx="684">
                  <c:v>0.32531941568340011</c:v>
                </c:pt>
                <c:pt idx="685">
                  <c:v>0.20172248260447573</c:v>
                </c:pt>
                <c:pt idx="686">
                  <c:v>0.70113446877702734</c:v>
                </c:pt>
                <c:pt idx="687">
                  <c:v>5.8724126314190904E-2</c:v>
                </c:pt>
                <c:pt idx="688">
                  <c:v>0.27290234861150203</c:v>
                </c:pt>
                <c:pt idx="689">
                  <c:v>8.2582131796193628E-2</c:v>
                </c:pt>
                <c:pt idx="690">
                  <c:v>0.20419667793180338</c:v>
                </c:pt>
                <c:pt idx="691">
                  <c:v>0.68213947428868194</c:v>
                </c:pt>
                <c:pt idx="692">
                  <c:v>0.24368082449137557</c:v>
                </c:pt>
                <c:pt idx="693">
                  <c:v>0.72945814077847393</c:v>
                </c:pt>
                <c:pt idx="694">
                  <c:v>0</c:v>
                </c:pt>
                <c:pt idx="695">
                  <c:v>0.26643834423296359</c:v>
                </c:pt>
                <c:pt idx="696">
                  <c:v>0.85065427884217992</c:v>
                </c:pt>
                <c:pt idx="697">
                  <c:v>1.9821025362345902E-2</c:v>
                </c:pt>
                <c:pt idx="698">
                  <c:v>0.23534684181443272</c:v>
                </c:pt>
                <c:pt idx="699">
                  <c:v>0.70444006658967973</c:v>
                </c:pt>
                <c:pt idx="700">
                  <c:v>0.3396693582744742</c:v>
                </c:pt>
                <c:pt idx="701">
                  <c:v>0.43772820119847444</c:v>
                </c:pt>
                <c:pt idx="702">
                  <c:v>0.61765444737599762</c:v>
                </c:pt>
                <c:pt idx="703">
                  <c:v>0.30699483865081489</c:v>
                </c:pt>
                <c:pt idx="704">
                  <c:v>0.56852445442993849</c:v>
                </c:pt>
                <c:pt idx="705">
                  <c:v>1.1127691045868857</c:v>
                </c:pt>
                <c:pt idx="706">
                  <c:v>0.12040218806646678</c:v>
                </c:pt>
                <c:pt idx="707">
                  <c:v>0.34903323643815887</c:v>
                </c:pt>
                <c:pt idx="708">
                  <c:v>0.70244981958635533</c:v>
                </c:pt>
                <c:pt idx="709">
                  <c:v>0.37401940329452038</c:v>
                </c:pt>
                <c:pt idx="710">
                  <c:v>0.27415403629964391</c:v>
                </c:pt>
                <c:pt idx="711">
                  <c:v>0.67301100152281068</c:v>
                </c:pt>
                <c:pt idx="712">
                  <c:v>3.8173418412640055E-2</c:v>
                </c:pt>
                <c:pt idx="713">
                  <c:v>0.7104731542598991</c:v>
                </c:pt>
                <c:pt idx="714">
                  <c:v>1.8339889274352716E-2</c:v>
                </c:pt>
                <c:pt idx="715">
                  <c:v>6.7824482249505269E-2</c:v>
                </c:pt>
                <c:pt idx="716">
                  <c:v>8.0269875153037434E-2</c:v>
                </c:pt>
                <c:pt idx="717">
                  <c:v>0.26796597685078999</c:v>
                </c:pt>
                <c:pt idx="718">
                  <c:v>0.18648151194509252</c:v>
                </c:pt>
                <c:pt idx="719">
                  <c:v>0.36731356624383227</c:v>
                </c:pt>
                <c:pt idx="720">
                  <c:v>0.37401940329452038</c:v>
                </c:pt>
                <c:pt idx="721">
                  <c:v>0.37401940329452038</c:v>
                </c:pt>
                <c:pt idx="722">
                  <c:v>0.22890380960203316</c:v>
                </c:pt>
                <c:pt idx="723">
                  <c:v>0.37401940329452038</c:v>
                </c:pt>
                <c:pt idx="724">
                  <c:v>0.79979714686352854</c:v>
                </c:pt>
                <c:pt idx="725">
                  <c:v>0.37401940329452016</c:v>
                </c:pt>
                <c:pt idx="726">
                  <c:v>0.81020035287625491</c:v>
                </c:pt>
                <c:pt idx="727">
                  <c:v>0.57366290703294187</c:v>
                </c:pt>
                <c:pt idx="728">
                  <c:v>0.70036365030256209</c:v>
                </c:pt>
                <c:pt idx="729">
                  <c:v>0.16784938069106309</c:v>
                </c:pt>
                <c:pt idx="730">
                  <c:v>0.13092334790035354</c:v>
                </c:pt>
                <c:pt idx="731">
                  <c:v>4.5558978335366505E-2</c:v>
                </c:pt>
                <c:pt idx="732">
                  <c:v>3.0773576897875757E-2</c:v>
                </c:pt>
                <c:pt idx="733">
                  <c:v>0.68557115137031088</c:v>
                </c:pt>
                <c:pt idx="734">
                  <c:v>0.35318307845555758</c:v>
                </c:pt>
                <c:pt idx="735">
                  <c:v>0.3597014031129937</c:v>
                </c:pt>
                <c:pt idx="736">
                  <c:v>0.72848873588500884</c:v>
                </c:pt>
                <c:pt idx="737">
                  <c:v>0.72331911501877422</c:v>
                </c:pt>
                <c:pt idx="738">
                  <c:v>1.9499102522778213</c:v>
                </c:pt>
                <c:pt idx="739">
                  <c:v>0.3157308842137373</c:v>
                </c:pt>
                <c:pt idx="740">
                  <c:v>0.37401940329452038</c:v>
                </c:pt>
                <c:pt idx="741">
                  <c:v>0.37401940329452038</c:v>
                </c:pt>
                <c:pt idx="742">
                  <c:v>0.17481417407481081</c:v>
                </c:pt>
                <c:pt idx="743">
                  <c:v>0.18336122124376225</c:v>
                </c:pt>
                <c:pt idx="744">
                  <c:v>0.27851163044330307</c:v>
                </c:pt>
                <c:pt idx="745">
                  <c:v>0.16365813769179838</c:v>
                </c:pt>
                <c:pt idx="746">
                  <c:v>0.37401940329452038</c:v>
                </c:pt>
                <c:pt idx="747">
                  <c:v>1.9450856394240654</c:v>
                </c:pt>
                <c:pt idx="748">
                  <c:v>0.78848491964135525</c:v>
                </c:pt>
                <c:pt idx="749">
                  <c:v>0.11449074818696932</c:v>
                </c:pt>
                <c:pt idx="750">
                  <c:v>1.1506285986334952</c:v>
                </c:pt>
                <c:pt idx="751">
                  <c:v>0.36635111093859268</c:v>
                </c:pt>
                <c:pt idx="752">
                  <c:v>1.942163606680973E-2</c:v>
                </c:pt>
                <c:pt idx="753">
                  <c:v>0.40810099081198747</c:v>
                </c:pt>
                <c:pt idx="754">
                  <c:v>1.6729267630782225</c:v>
                </c:pt>
                <c:pt idx="755">
                  <c:v>0.41030287634426776</c:v>
                </c:pt>
                <c:pt idx="756">
                  <c:v>0.21095079779337333</c:v>
                </c:pt>
                <c:pt idx="757">
                  <c:v>1.4250692129330516</c:v>
                </c:pt>
                <c:pt idx="758">
                  <c:v>1.1966312649052468</c:v>
                </c:pt>
                <c:pt idx="759">
                  <c:v>0.37401940329452038</c:v>
                </c:pt>
                <c:pt idx="760">
                  <c:v>0.3782266221913424</c:v>
                </c:pt>
                <c:pt idx="761">
                  <c:v>0.1022896843936752</c:v>
                </c:pt>
                <c:pt idx="762">
                  <c:v>0.22245349678255566</c:v>
                </c:pt>
                <c:pt idx="763">
                  <c:v>0.48264938678584995</c:v>
                </c:pt>
                <c:pt idx="764">
                  <c:v>1.3183634832576996</c:v>
                </c:pt>
                <c:pt idx="765">
                  <c:v>0.37401940329452038</c:v>
                </c:pt>
                <c:pt idx="766">
                  <c:v>1.1109651494667343</c:v>
                </c:pt>
                <c:pt idx="767">
                  <c:v>6.2173352621834613E-2</c:v>
                </c:pt>
                <c:pt idx="768">
                  <c:v>1.1261337175787005</c:v>
                </c:pt>
                <c:pt idx="769">
                  <c:v>0.60279573972386613</c:v>
                </c:pt>
                <c:pt idx="770">
                  <c:v>1.0521988430842608</c:v>
                </c:pt>
                <c:pt idx="771">
                  <c:v>0.3495452204118244</c:v>
                </c:pt>
                <c:pt idx="772">
                  <c:v>0.34783537965939637</c:v>
                </c:pt>
                <c:pt idx="773">
                  <c:v>0.67909524797551335</c:v>
                </c:pt>
                <c:pt idx="774">
                  <c:v>0.22694764225645719</c:v>
                </c:pt>
                <c:pt idx="775">
                  <c:v>0.28559006464832121</c:v>
                </c:pt>
                <c:pt idx="776">
                  <c:v>5.6440086976397429E-2</c:v>
                </c:pt>
                <c:pt idx="777">
                  <c:v>0.37401940329452038</c:v>
                </c:pt>
                <c:pt idx="778">
                  <c:v>1.6541621338519898</c:v>
                </c:pt>
                <c:pt idx="779">
                  <c:v>0.12508727046498164</c:v>
                </c:pt>
                <c:pt idx="780">
                  <c:v>0.73108899926579118</c:v>
                </c:pt>
                <c:pt idx="781">
                  <c:v>1.6670735482993977</c:v>
                </c:pt>
                <c:pt idx="782">
                  <c:v>0.99216255140630383</c:v>
                </c:pt>
                <c:pt idx="783">
                  <c:v>1.1405344521491996</c:v>
                </c:pt>
                <c:pt idx="784">
                  <c:v>0.1498047877102292</c:v>
                </c:pt>
                <c:pt idx="785">
                  <c:v>0.10099745730406548</c:v>
                </c:pt>
                <c:pt idx="786">
                  <c:v>0.83820503881806263</c:v>
                </c:pt>
                <c:pt idx="787">
                  <c:v>0.37401940329452038</c:v>
                </c:pt>
                <c:pt idx="788">
                  <c:v>0.37401940329452038</c:v>
                </c:pt>
                <c:pt idx="789">
                  <c:v>0.31890273904320943</c:v>
                </c:pt>
                <c:pt idx="790">
                  <c:v>0.19582864680710566</c:v>
                </c:pt>
                <c:pt idx="791">
                  <c:v>0.73481439640452273</c:v>
                </c:pt>
                <c:pt idx="792">
                  <c:v>0.38951805589889626</c:v>
                </c:pt>
                <c:pt idx="793">
                  <c:v>2.8336655296043275E-2</c:v>
                </c:pt>
                <c:pt idx="794">
                  <c:v>5.267050332493052E-2</c:v>
                </c:pt>
                <c:pt idx="795">
                  <c:v>1.2723764445127528</c:v>
                </c:pt>
                <c:pt idx="796">
                  <c:v>0.29140807184526807</c:v>
                </c:pt>
                <c:pt idx="797">
                  <c:v>0.53442114786105066</c:v>
                </c:pt>
                <c:pt idx="798">
                  <c:v>0.37401940329452016</c:v>
                </c:pt>
                <c:pt idx="799">
                  <c:v>0.19999307477427844</c:v>
                </c:pt>
                <c:pt idx="800">
                  <c:v>0.86435085030463144</c:v>
                </c:pt>
                <c:pt idx="801">
                  <c:v>0.7355451573577888</c:v>
                </c:pt>
                <c:pt idx="802">
                  <c:v>0.43571617784477018</c:v>
                </c:pt>
                <c:pt idx="803">
                  <c:v>0.37401940329452038</c:v>
                </c:pt>
                <c:pt idx="804">
                  <c:v>1.5629388538505838E-2</c:v>
                </c:pt>
                <c:pt idx="805">
                  <c:v>2.5925475130139652</c:v>
                </c:pt>
                <c:pt idx="806">
                  <c:v>2.3827373033293964E-2</c:v>
                </c:pt>
                <c:pt idx="807">
                  <c:v>5.3538192273917047E-2</c:v>
                </c:pt>
                <c:pt idx="808">
                  <c:v>0.90243299672102906</c:v>
                </c:pt>
                <c:pt idx="809">
                  <c:v>0.35457475944176048</c:v>
                </c:pt>
                <c:pt idx="810">
                  <c:v>0.37401940329452038</c:v>
                </c:pt>
                <c:pt idx="811">
                  <c:v>0.67227482521375903</c:v>
                </c:pt>
                <c:pt idx="812">
                  <c:v>0.71470132734861858</c:v>
                </c:pt>
                <c:pt idx="813">
                  <c:v>0.45871443245080235</c:v>
                </c:pt>
                <c:pt idx="814">
                  <c:v>0.37401940329452038</c:v>
                </c:pt>
                <c:pt idx="815">
                  <c:v>0.37401940329452038</c:v>
                </c:pt>
                <c:pt idx="816">
                  <c:v>0.65327513706213836</c:v>
                </c:pt>
                <c:pt idx="817">
                  <c:v>8.2536404944973801E-3</c:v>
                </c:pt>
                <c:pt idx="818">
                  <c:v>0.39690618941908334</c:v>
                </c:pt>
                <c:pt idx="819">
                  <c:v>0.61282923997011762</c:v>
                </c:pt>
                <c:pt idx="820">
                  <c:v>1.035198218050364</c:v>
                </c:pt>
                <c:pt idx="821">
                  <c:v>0.70130223185597851</c:v>
                </c:pt>
                <c:pt idx="822">
                  <c:v>0.77611939605117952</c:v>
                </c:pt>
                <c:pt idx="823">
                  <c:v>0.42937926400776311</c:v>
                </c:pt>
                <c:pt idx="824">
                  <c:v>0.36808795096182501</c:v>
                </c:pt>
                <c:pt idx="825">
                  <c:v>0.55155056089398569</c:v>
                </c:pt>
                <c:pt idx="826">
                  <c:v>0.72468212230274898</c:v>
                </c:pt>
                <c:pt idx="827">
                  <c:v>0.37401940329452038</c:v>
                </c:pt>
                <c:pt idx="828">
                  <c:v>0.26363194889515063</c:v>
                </c:pt>
                <c:pt idx="829">
                  <c:v>7.029919671556327E-2</c:v>
                </c:pt>
                <c:pt idx="830">
                  <c:v>0.28026579059108248</c:v>
                </c:pt>
                <c:pt idx="831">
                  <c:v>0.37496419737396419</c:v>
                </c:pt>
                <c:pt idx="832">
                  <c:v>0.37401940329452038</c:v>
                </c:pt>
                <c:pt idx="833">
                  <c:v>0.73827613813327164</c:v>
                </c:pt>
                <c:pt idx="834">
                  <c:v>0.43024156137009534</c:v>
                </c:pt>
                <c:pt idx="835">
                  <c:v>0.97759223665027939</c:v>
                </c:pt>
                <c:pt idx="836">
                  <c:v>0.79500582620606552</c:v>
                </c:pt>
                <c:pt idx="837">
                  <c:v>0.43024156137009534</c:v>
                </c:pt>
                <c:pt idx="838">
                  <c:v>0.37401940329452038</c:v>
                </c:pt>
                <c:pt idx="839">
                  <c:v>0.3578559938090734</c:v>
                </c:pt>
                <c:pt idx="840">
                  <c:v>1.1207243293090038E-4</c:v>
                </c:pt>
                <c:pt idx="841">
                  <c:v>0.86565499838555082</c:v>
                </c:pt>
                <c:pt idx="842">
                  <c:v>0.37401940329452038</c:v>
                </c:pt>
                <c:pt idx="843">
                  <c:v>0.3641204742843463</c:v>
                </c:pt>
                <c:pt idx="844">
                  <c:v>0</c:v>
                </c:pt>
                <c:pt idx="845">
                  <c:v>0.71959784628861223</c:v>
                </c:pt>
                <c:pt idx="846">
                  <c:v>0.37401940329452038</c:v>
                </c:pt>
                <c:pt idx="847">
                  <c:v>2.3189231290071406E-2</c:v>
                </c:pt>
                <c:pt idx="848">
                  <c:v>0.59512489524852252</c:v>
                </c:pt>
                <c:pt idx="849">
                  <c:v>0.21032917425023179</c:v>
                </c:pt>
                <c:pt idx="850">
                  <c:v>0.23745770832840254</c:v>
                </c:pt>
                <c:pt idx="851">
                  <c:v>0.41815033341508973</c:v>
                </c:pt>
                <c:pt idx="852">
                  <c:v>0.39931781949220446</c:v>
                </c:pt>
                <c:pt idx="853">
                  <c:v>2.14916041292271</c:v>
                </c:pt>
                <c:pt idx="854">
                  <c:v>0.37401940329452038</c:v>
                </c:pt>
                <c:pt idx="855">
                  <c:v>0.5824963738850214</c:v>
                </c:pt>
                <c:pt idx="856">
                  <c:v>0.37401940329452038</c:v>
                </c:pt>
                <c:pt idx="857">
                  <c:v>0.40489856190443008</c:v>
                </c:pt>
                <c:pt idx="858">
                  <c:v>0.40987394567202268</c:v>
                </c:pt>
                <c:pt idx="859">
                  <c:v>0.98893477032582078</c:v>
                </c:pt>
                <c:pt idx="860">
                  <c:v>0.2203036258115085</c:v>
                </c:pt>
                <c:pt idx="861">
                  <c:v>0.77289377567021789</c:v>
                </c:pt>
                <c:pt idx="862">
                  <c:v>0.45295928432471827</c:v>
                </c:pt>
                <c:pt idx="863">
                  <c:v>0.21764336053032265</c:v>
                </c:pt>
                <c:pt idx="864">
                  <c:v>1.151909476519454</c:v>
                </c:pt>
                <c:pt idx="865">
                  <c:v>0.907555460453212</c:v>
                </c:pt>
                <c:pt idx="866">
                  <c:v>1.0176771436106629</c:v>
                </c:pt>
                <c:pt idx="867">
                  <c:v>0.72847745151918275</c:v>
                </c:pt>
                <c:pt idx="868">
                  <c:v>0.37401940329452038</c:v>
                </c:pt>
                <c:pt idx="869">
                  <c:v>0.28088854939428037</c:v>
                </c:pt>
                <c:pt idx="870">
                  <c:v>2.0727662048481019E-2</c:v>
                </c:pt>
                <c:pt idx="871">
                  <c:v>0.49351247372814988</c:v>
                </c:pt>
                <c:pt idx="872">
                  <c:v>0.73635583947517036</c:v>
                </c:pt>
                <c:pt idx="873">
                  <c:v>0.37401940329452038</c:v>
                </c:pt>
                <c:pt idx="874">
                  <c:v>0.21956879849453131</c:v>
                </c:pt>
                <c:pt idx="875">
                  <c:v>0.47989658526972556</c:v>
                </c:pt>
                <c:pt idx="876">
                  <c:v>0.37401940329452038</c:v>
                </c:pt>
                <c:pt idx="877">
                  <c:v>0.73635583947517036</c:v>
                </c:pt>
                <c:pt idx="878">
                  <c:v>0.73635583947517036</c:v>
                </c:pt>
                <c:pt idx="879">
                  <c:v>0.19436760761770314</c:v>
                </c:pt>
                <c:pt idx="880">
                  <c:v>0.73576248916819265</c:v>
                </c:pt>
                <c:pt idx="881">
                  <c:v>2.3176131647417786</c:v>
                </c:pt>
                <c:pt idx="882">
                  <c:v>0.37401940329452038</c:v>
                </c:pt>
                <c:pt idx="883">
                  <c:v>0.36803516841981426</c:v>
                </c:pt>
                <c:pt idx="884">
                  <c:v>0.72578054030682004</c:v>
                </c:pt>
                <c:pt idx="885">
                  <c:v>0.37401940329452038</c:v>
                </c:pt>
                <c:pt idx="886">
                  <c:v>0.37401940329452038</c:v>
                </c:pt>
                <c:pt idx="887">
                  <c:v>0.37401940329452038</c:v>
                </c:pt>
                <c:pt idx="888">
                  <c:v>0.51797587396559219</c:v>
                </c:pt>
                <c:pt idx="889">
                  <c:v>0.37401940329452038</c:v>
                </c:pt>
                <c:pt idx="890">
                  <c:v>0.37401940329452038</c:v>
                </c:pt>
                <c:pt idx="891">
                  <c:v>0.37401940329452016</c:v>
                </c:pt>
                <c:pt idx="892">
                  <c:v>0.37401940329452038</c:v>
                </c:pt>
                <c:pt idx="893">
                  <c:v>0.70022911719023728</c:v>
                </c:pt>
                <c:pt idx="894">
                  <c:v>1.7036539707684026</c:v>
                </c:pt>
                <c:pt idx="895">
                  <c:v>0.99687972694539062</c:v>
                </c:pt>
                <c:pt idx="896">
                  <c:v>0.7330337998610672</c:v>
                </c:pt>
                <c:pt idx="897">
                  <c:v>0.37401940329452038</c:v>
                </c:pt>
                <c:pt idx="898">
                  <c:v>0.73635583947517036</c:v>
                </c:pt>
                <c:pt idx="899">
                  <c:v>0.37401940329452038</c:v>
                </c:pt>
                <c:pt idx="900">
                  <c:v>0.74743093427404406</c:v>
                </c:pt>
                <c:pt idx="901">
                  <c:v>0.22924054046962197</c:v>
                </c:pt>
                <c:pt idx="902">
                  <c:v>0.93317766999839857</c:v>
                </c:pt>
                <c:pt idx="903">
                  <c:v>0.24674862763712552</c:v>
                </c:pt>
                <c:pt idx="904">
                  <c:v>0.66819797004282933</c:v>
                </c:pt>
                <c:pt idx="905">
                  <c:v>0.41250370590427515</c:v>
                </c:pt>
                <c:pt idx="906">
                  <c:v>0.23339297360864605</c:v>
                </c:pt>
                <c:pt idx="907">
                  <c:v>0.28417655311193862</c:v>
                </c:pt>
                <c:pt idx="908">
                  <c:v>1.163254381651408</c:v>
                </c:pt>
                <c:pt idx="909">
                  <c:v>0.68077830964607011</c:v>
                </c:pt>
                <c:pt idx="910">
                  <c:v>0.73369219797042373</c:v>
                </c:pt>
                <c:pt idx="911">
                  <c:v>0.56852445442993849</c:v>
                </c:pt>
                <c:pt idx="912">
                  <c:v>0.13625467516909956</c:v>
                </c:pt>
                <c:pt idx="913">
                  <c:v>0.4283155651832648</c:v>
                </c:pt>
                <c:pt idx="914">
                  <c:v>0.29336161620649903</c:v>
                </c:pt>
                <c:pt idx="915">
                  <c:v>0.31625800579526669</c:v>
                </c:pt>
                <c:pt idx="916">
                  <c:v>0.31892303728052951</c:v>
                </c:pt>
                <c:pt idx="917">
                  <c:v>0.54201526688400858</c:v>
                </c:pt>
                <c:pt idx="918">
                  <c:v>0.12638473515985635</c:v>
                </c:pt>
                <c:pt idx="919">
                  <c:v>0.37401940329452038</c:v>
                </c:pt>
                <c:pt idx="920">
                  <c:v>0.25451876741947049</c:v>
                </c:pt>
                <c:pt idx="921">
                  <c:v>0.11104285202608756</c:v>
                </c:pt>
                <c:pt idx="922">
                  <c:v>1.1369655165491361</c:v>
                </c:pt>
                <c:pt idx="923">
                  <c:v>0.10382892945312162</c:v>
                </c:pt>
                <c:pt idx="924">
                  <c:v>0.37401940329452038</c:v>
                </c:pt>
                <c:pt idx="925">
                  <c:v>1.0828528858145203</c:v>
                </c:pt>
                <c:pt idx="926">
                  <c:v>0.37401940329452038</c:v>
                </c:pt>
                <c:pt idx="927">
                  <c:v>0.24852740559450262</c:v>
                </c:pt>
                <c:pt idx="928">
                  <c:v>5.5953392650965562E-3</c:v>
                </c:pt>
                <c:pt idx="929">
                  <c:v>0.37401940329452038</c:v>
                </c:pt>
                <c:pt idx="930">
                  <c:v>0.36892456229583576</c:v>
                </c:pt>
                <c:pt idx="931">
                  <c:v>0.51402556779333941</c:v>
                </c:pt>
                <c:pt idx="932">
                  <c:v>0.31642165926342181</c:v>
                </c:pt>
                <c:pt idx="933">
                  <c:v>0.13869599662069818</c:v>
                </c:pt>
                <c:pt idx="934">
                  <c:v>0.78516258729392308</c:v>
                </c:pt>
                <c:pt idx="935">
                  <c:v>0.63738151683353383</c:v>
                </c:pt>
                <c:pt idx="936">
                  <c:v>0.76181026851945655</c:v>
                </c:pt>
                <c:pt idx="937">
                  <c:v>0.38712109775846359</c:v>
                </c:pt>
                <c:pt idx="938">
                  <c:v>0.37401940329452038</c:v>
                </c:pt>
                <c:pt idx="939">
                  <c:v>0.33056020490357441</c:v>
                </c:pt>
                <c:pt idx="940">
                  <c:v>7.556472502933724E-2</c:v>
                </c:pt>
                <c:pt idx="941">
                  <c:v>1.0988124740846366</c:v>
                </c:pt>
                <c:pt idx="942">
                  <c:v>0.74856498815774897</c:v>
                </c:pt>
                <c:pt idx="943">
                  <c:v>0.1178691411334154</c:v>
                </c:pt>
                <c:pt idx="944">
                  <c:v>0.27751572027664889</c:v>
                </c:pt>
                <c:pt idx="945">
                  <c:v>3.4892275182983074E-2</c:v>
                </c:pt>
                <c:pt idx="946">
                  <c:v>0.10361452182679952</c:v>
                </c:pt>
                <c:pt idx="947">
                  <c:v>1.2150218281389258</c:v>
                </c:pt>
                <c:pt idx="948">
                  <c:v>0.690312780642791</c:v>
                </c:pt>
                <c:pt idx="949">
                  <c:v>0.29805956584957249</c:v>
                </c:pt>
                <c:pt idx="950">
                  <c:v>0.37401940329452038</c:v>
                </c:pt>
                <c:pt idx="951">
                  <c:v>0.37401940329452038</c:v>
                </c:pt>
                <c:pt idx="952">
                  <c:v>0.25080480564916857</c:v>
                </c:pt>
                <c:pt idx="953">
                  <c:v>1.4795498013659871</c:v>
                </c:pt>
                <c:pt idx="954">
                  <c:v>0.5092959845327788</c:v>
                </c:pt>
                <c:pt idx="955">
                  <c:v>1.1904828867891781</c:v>
                </c:pt>
                <c:pt idx="956">
                  <c:v>0.38831651004690049</c:v>
                </c:pt>
                <c:pt idx="957">
                  <c:v>0</c:v>
                </c:pt>
                <c:pt idx="958">
                  <c:v>0.57684988825293515</c:v>
                </c:pt>
                <c:pt idx="959">
                  <c:v>0.37401940329452038</c:v>
                </c:pt>
                <c:pt idx="960">
                  <c:v>0.48859517157547494</c:v>
                </c:pt>
                <c:pt idx="961">
                  <c:v>0.50017546384556766</c:v>
                </c:pt>
                <c:pt idx="962">
                  <c:v>0.20025877314583465</c:v>
                </c:pt>
                <c:pt idx="963">
                  <c:v>0.37091733805932836</c:v>
                </c:pt>
                <c:pt idx="964">
                  <c:v>0.64679043993088159</c:v>
                </c:pt>
                <c:pt idx="965">
                  <c:v>0.81289365558265791</c:v>
                </c:pt>
                <c:pt idx="966">
                  <c:v>0.10974478926925844</c:v>
                </c:pt>
                <c:pt idx="967">
                  <c:v>0.73635583947517036</c:v>
                </c:pt>
                <c:pt idx="968">
                  <c:v>0.23048027999711851</c:v>
                </c:pt>
                <c:pt idx="969">
                  <c:v>0.87423205137905979</c:v>
                </c:pt>
                <c:pt idx="970">
                  <c:v>0.16123368587331707</c:v>
                </c:pt>
                <c:pt idx="971">
                  <c:v>0.1125786854237705</c:v>
                </c:pt>
                <c:pt idx="972">
                  <c:v>0.31866377299654897</c:v>
                </c:pt>
                <c:pt idx="973">
                  <c:v>6.2811242031188791E-2</c:v>
                </c:pt>
                <c:pt idx="974">
                  <c:v>0.41262833996663106</c:v>
                </c:pt>
                <c:pt idx="975">
                  <c:v>0.27710898031002917</c:v>
                </c:pt>
                <c:pt idx="976">
                  <c:v>0.45841886337413557</c:v>
                </c:pt>
                <c:pt idx="977">
                  <c:v>0.1430755639701857</c:v>
                </c:pt>
                <c:pt idx="978">
                  <c:v>0.35014058184075458</c:v>
                </c:pt>
                <c:pt idx="979">
                  <c:v>0.91441911104991691</c:v>
                </c:pt>
                <c:pt idx="980">
                  <c:v>0.15400787228671364</c:v>
                </c:pt>
                <c:pt idx="981">
                  <c:v>0.48822976311736471</c:v>
                </c:pt>
                <c:pt idx="982">
                  <c:v>0.37401940329452038</c:v>
                </c:pt>
                <c:pt idx="983">
                  <c:v>0.37401940329452038</c:v>
                </c:pt>
                <c:pt idx="984">
                  <c:v>0.37401940329452038</c:v>
                </c:pt>
                <c:pt idx="985">
                  <c:v>0.71923030757890516</c:v>
                </c:pt>
                <c:pt idx="986">
                  <c:v>0.61839185256656704</c:v>
                </c:pt>
                <c:pt idx="987">
                  <c:v>0.10240960920256276</c:v>
                </c:pt>
                <c:pt idx="988">
                  <c:v>0.59346051512126152</c:v>
                </c:pt>
                <c:pt idx="989">
                  <c:v>0.31115021238805246</c:v>
                </c:pt>
                <c:pt idx="990">
                  <c:v>0.37144662590764854</c:v>
                </c:pt>
                <c:pt idx="991">
                  <c:v>0.44200980967419384</c:v>
                </c:pt>
                <c:pt idx="992">
                  <c:v>0.37401940329452038</c:v>
                </c:pt>
                <c:pt idx="993">
                  <c:v>0.12650147961648175</c:v>
                </c:pt>
                <c:pt idx="994">
                  <c:v>2.2016143268782592E-2</c:v>
                </c:pt>
                <c:pt idx="995">
                  <c:v>0.57501641863611241</c:v>
                </c:pt>
                <c:pt idx="996">
                  <c:v>0.37401940329452038</c:v>
                </c:pt>
                <c:pt idx="997">
                  <c:v>1.020635650991321</c:v>
                </c:pt>
                <c:pt idx="998">
                  <c:v>0.11457275348709893</c:v>
                </c:pt>
                <c:pt idx="999">
                  <c:v>0.54938445060985375</c:v>
                </c:pt>
                <c:pt idx="1000">
                  <c:v>0.52306719837362448</c:v>
                </c:pt>
                <c:pt idx="1001">
                  <c:v>4.5313546296300335E-2</c:v>
                </c:pt>
                <c:pt idx="1002">
                  <c:v>0.41523847936875585</c:v>
                </c:pt>
                <c:pt idx="1003">
                  <c:v>0.37401940329452038</c:v>
                </c:pt>
                <c:pt idx="1004">
                  <c:v>0.33086465610336863</c:v>
                </c:pt>
                <c:pt idx="1005">
                  <c:v>0.37401940329452038</c:v>
                </c:pt>
                <c:pt idx="1006">
                  <c:v>0.19282677218081337</c:v>
                </c:pt>
                <c:pt idx="1007">
                  <c:v>0.60282008945834442</c:v>
                </c:pt>
                <c:pt idx="1008">
                  <c:v>0.67844790809676936</c:v>
                </c:pt>
                <c:pt idx="1009">
                  <c:v>0.83764073518146986</c:v>
                </c:pt>
                <c:pt idx="1010">
                  <c:v>0.79332841610594529</c:v>
                </c:pt>
                <c:pt idx="1011">
                  <c:v>1.3339728385453145</c:v>
                </c:pt>
                <c:pt idx="1012">
                  <c:v>0.35334527008938182</c:v>
                </c:pt>
                <c:pt idx="1013">
                  <c:v>0.39725414376029178</c:v>
                </c:pt>
                <c:pt idx="1014">
                  <c:v>0.33183549325352785</c:v>
                </c:pt>
                <c:pt idx="1015">
                  <c:v>1.5503054274988783</c:v>
                </c:pt>
                <c:pt idx="1016">
                  <c:v>6.1559238926244618E-2</c:v>
                </c:pt>
                <c:pt idx="1017">
                  <c:v>5.7135885468185411E-2</c:v>
                </c:pt>
                <c:pt idx="1018">
                  <c:v>0.37401940329452038</c:v>
                </c:pt>
                <c:pt idx="1019">
                  <c:v>1.4053898430375897</c:v>
                </c:pt>
                <c:pt idx="1020">
                  <c:v>0.37401940329452038</c:v>
                </c:pt>
                <c:pt idx="1021">
                  <c:v>0.64417021320200041</c:v>
                </c:pt>
                <c:pt idx="1022">
                  <c:v>5.7408563648278191E-2</c:v>
                </c:pt>
                <c:pt idx="1023">
                  <c:v>0.19047242962298905</c:v>
                </c:pt>
                <c:pt idx="1024">
                  <c:v>0.86038877851700468</c:v>
                </c:pt>
                <c:pt idx="1025">
                  <c:v>0.31872892394772095</c:v>
                </c:pt>
                <c:pt idx="1026">
                  <c:v>0.66613576570383626</c:v>
                </c:pt>
                <c:pt idx="1027">
                  <c:v>0.73147227059595721</c:v>
                </c:pt>
                <c:pt idx="1028">
                  <c:v>0.3610860344717004</c:v>
                </c:pt>
                <c:pt idx="1029">
                  <c:v>0.5362714217903608</c:v>
                </c:pt>
                <c:pt idx="1030">
                  <c:v>4.8457197444709763E-2</c:v>
                </c:pt>
                <c:pt idx="1031">
                  <c:v>0.42081516563523119</c:v>
                </c:pt>
                <c:pt idx="1032">
                  <c:v>0.86029713972486688</c:v>
                </c:pt>
                <c:pt idx="1033">
                  <c:v>2.2826284598935538</c:v>
                </c:pt>
                <c:pt idx="1034">
                  <c:v>0.37401940329452038</c:v>
                </c:pt>
                <c:pt idx="1035">
                  <c:v>0.25215994063257002</c:v>
                </c:pt>
                <c:pt idx="1036">
                  <c:v>0.17152810995808787</c:v>
                </c:pt>
                <c:pt idx="1037">
                  <c:v>0.37401940329452038</c:v>
                </c:pt>
                <c:pt idx="1038">
                  <c:v>0.73747027015379252</c:v>
                </c:pt>
                <c:pt idx="1039">
                  <c:v>0.65825251056965728</c:v>
                </c:pt>
                <c:pt idx="1040">
                  <c:v>0.91648580133327495</c:v>
                </c:pt>
                <c:pt idx="1041">
                  <c:v>0.37452745004445787</c:v>
                </c:pt>
                <c:pt idx="1042">
                  <c:v>0.59972370287515153</c:v>
                </c:pt>
                <c:pt idx="1043">
                  <c:v>0</c:v>
                </c:pt>
                <c:pt idx="1044">
                  <c:v>0.48183665160960892</c:v>
                </c:pt>
                <c:pt idx="1045">
                  <c:v>0.45919819751963387</c:v>
                </c:pt>
                <c:pt idx="1046">
                  <c:v>3.1491535031624419E-2</c:v>
                </c:pt>
                <c:pt idx="1047">
                  <c:v>0.24093081241540373</c:v>
                </c:pt>
                <c:pt idx="1048">
                  <c:v>0.58454831676311991</c:v>
                </c:pt>
                <c:pt idx="1049">
                  <c:v>0.37401940329452038</c:v>
                </c:pt>
                <c:pt idx="1050">
                  <c:v>0.66925032058384759</c:v>
                </c:pt>
                <c:pt idx="1051">
                  <c:v>0.69886265361758604</c:v>
                </c:pt>
                <c:pt idx="1052">
                  <c:v>0.37401940329452016</c:v>
                </c:pt>
                <c:pt idx="1053">
                  <c:v>0.38494948086164504</c:v>
                </c:pt>
                <c:pt idx="1054">
                  <c:v>1.8546840149969841</c:v>
                </c:pt>
                <c:pt idx="1055">
                  <c:v>0.39344534194439934</c:v>
                </c:pt>
                <c:pt idx="1056">
                  <c:v>0.42368335262807622</c:v>
                </c:pt>
                <c:pt idx="1057">
                  <c:v>1.1387461365365761</c:v>
                </c:pt>
                <c:pt idx="1058">
                  <c:v>0.38537347420280954</c:v>
                </c:pt>
                <c:pt idx="1059">
                  <c:v>0.33791092863675998</c:v>
                </c:pt>
                <c:pt idx="1060">
                  <c:v>0.68670795310820498</c:v>
                </c:pt>
                <c:pt idx="1061">
                  <c:v>4.3637320626516103E-2</c:v>
                </c:pt>
                <c:pt idx="1062">
                  <c:v>9.3698534049733453E-2</c:v>
                </c:pt>
                <c:pt idx="1063">
                  <c:v>0.56647761699966037</c:v>
                </c:pt>
                <c:pt idx="1064">
                  <c:v>0.37401940329452038</c:v>
                </c:pt>
                <c:pt idx="1065">
                  <c:v>0.96713794239732631</c:v>
                </c:pt>
                <c:pt idx="1066">
                  <c:v>0.20776802543153097</c:v>
                </c:pt>
                <c:pt idx="1067">
                  <c:v>0.37401940329452038</c:v>
                </c:pt>
                <c:pt idx="1068">
                  <c:v>0.37401940329452038</c:v>
                </c:pt>
                <c:pt idx="1069">
                  <c:v>0.59307756796747779</c:v>
                </c:pt>
                <c:pt idx="1070">
                  <c:v>0.50647488870644741</c:v>
                </c:pt>
                <c:pt idx="1071">
                  <c:v>0.75363426670499301</c:v>
                </c:pt>
                <c:pt idx="1072">
                  <c:v>1.9606428858397217E-2</c:v>
                </c:pt>
                <c:pt idx="1073">
                  <c:v>0.37401940329452038</c:v>
                </c:pt>
                <c:pt idx="1074">
                  <c:v>0.2592018769880633</c:v>
                </c:pt>
                <c:pt idx="1075">
                  <c:v>4.4143684751517788E-2</c:v>
                </c:pt>
                <c:pt idx="1076">
                  <c:v>0.37401940329452016</c:v>
                </c:pt>
                <c:pt idx="1077">
                  <c:v>2.715208907586256E-2</c:v>
                </c:pt>
                <c:pt idx="1078">
                  <c:v>0.21244401108145475</c:v>
                </c:pt>
                <c:pt idx="1079">
                  <c:v>3.910550423815902E-2</c:v>
                </c:pt>
                <c:pt idx="1080">
                  <c:v>5.7747388491985307E-3</c:v>
                </c:pt>
                <c:pt idx="1081">
                  <c:v>0.37401940329452038</c:v>
                </c:pt>
                <c:pt idx="1082">
                  <c:v>0.23098592672179016</c:v>
                </c:pt>
                <c:pt idx="1083">
                  <c:v>2.2922144686669714</c:v>
                </c:pt>
                <c:pt idx="1084">
                  <c:v>0.72658808661095009</c:v>
                </c:pt>
                <c:pt idx="1085">
                  <c:v>0.15824764220673376</c:v>
                </c:pt>
                <c:pt idx="1086">
                  <c:v>0.33735624823402022</c:v>
                </c:pt>
                <c:pt idx="1087">
                  <c:v>0.57416197547739944</c:v>
                </c:pt>
                <c:pt idx="1088">
                  <c:v>0.4396632962290678</c:v>
                </c:pt>
                <c:pt idx="1089">
                  <c:v>0.6465402274821489</c:v>
                </c:pt>
                <c:pt idx="1090">
                  <c:v>0.24989867964676576</c:v>
                </c:pt>
                <c:pt idx="1091">
                  <c:v>7.6743704966041396E-2</c:v>
                </c:pt>
                <c:pt idx="1092">
                  <c:v>0.2442690663272899</c:v>
                </c:pt>
                <c:pt idx="1093">
                  <c:v>0.5182725186497682</c:v>
                </c:pt>
                <c:pt idx="1094">
                  <c:v>0.77396821149574402</c:v>
                </c:pt>
                <c:pt idx="1095">
                  <c:v>0.37401940329452038</c:v>
                </c:pt>
                <c:pt idx="1096">
                  <c:v>1.0981573249029417</c:v>
                </c:pt>
                <c:pt idx="1097">
                  <c:v>0.72847745151918275</c:v>
                </c:pt>
                <c:pt idx="1098">
                  <c:v>0.73061389484191941</c:v>
                </c:pt>
                <c:pt idx="1099">
                  <c:v>0.37401940329452038</c:v>
                </c:pt>
                <c:pt idx="1100">
                  <c:v>0.74165919140596615</c:v>
                </c:pt>
                <c:pt idx="1101">
                  <c:v>0.37160776156729597</c:v>
                </c:pt>
                <c:pt idx="1102">
                  <c:v>0.37401940329452038</c:v>
                </c:pt>
                <c:pt idx="1103">
                  <c:v>0.37401940329452038</c:v>
                </c:pt>
                <c:pt idx="1104">
                  <c:v>0.49351827094680839</c:v>
                </c:pt>
                <c:pt idx="1105">
                  <c:v>3.7812390375589783E-2</c:v>
                </c:pt>
                <c:pt idx="1106">
                  <c:v>0.78434155686220464</c:v>
                </c:pt>
                <c:pt idx="1107">
                  <c:v>0.226215246103703</c:v>
                </c:pt>
                <c:pt idx="1108">
                  <c:v>0.64679043993088159</c:v>
                </c:pt>
                <c:pt idx="1109">
                  <c:v>1.8008403090515019</c:v>
                </c:pt>
                <c:pt idx="1110">
                  <c:v>0.37401940329452038</c:v>
                </c:pt>
                <c:pt idx="1111">
                  <c:v>0.37401940329452038</c:v>
                </c:pt>
                <c:pt idx="1112">
                  <c:v>0.37401940329452038</c:v>
                </c:pt>
                <c:pt idx="1113">
                  <c:v>0.37401940329452016</c:v>
                </c:pt>
                <c:pt idx="1114">
                  <c:v>0.37401940329452038</c:v>
                </c:pt>
                <c:pt idx="1115">
                  <c:v>4.4512121987429452E-2</c:v>
                </c:pt>
                <c:pt idx="1116">
                  <c:v>8.5943963528163247E-2</c:v>
                </c:pt>
                <c:pt idx="1117">
                  <c:v>0.7284908490180505</c:v>
                </c:pt>
                <c:pt idx="1118">
                  <c:v>0.316092830230424</c:v>
                </c:pt>
                <c:pt idx="1119">
                  <c:v>0.73137390548214942</c:v>
                </c:pt>
                <c:pt idx="1120">
                  <c:v>0.73137390548214942</c:v>
                </c:pt>
                <c:pt idx="1121">
                  <c:v>0.42847283270003028</c:v>
                </c:pt>
                <c:pt idx="1122">
                  <c:v>0.37401940329452038</c:v>
                </c:pt>
                <c:pt idx="1123">
                  <c:v>1.7429841558710537</c:v>
                </c:pt>
                <c:pt idx="1124">
                  <c:v>0.10525365486724567</c:v>
                </c:pt>
                <c:pt idx="1125">
                  <c:v>0.37401940329452038</c:v>
                </c:pt>
                <c:pt idx="1126">
                  <c:v>0.31855851818591435</c:v>
                </c:pt>
                <c:pt idx="1127">
                  <c:v>0.37401940329452038</c:v>
                </c:pt>
                <c:pt idx="1128">
                  <c:v>0.37401940329452038</c:v>
                </c:pt>
                <c:pt idx="1129">
                  <c:v>0.21045087713671923</c:v>
                </c:pt>
                <c:pt idx="1130">
                  <c:v>0.89541419519749543</c:v>
                </c:pt>
                <c:pt idx="1131">
                  <c:v>0.37401940329452038</c:v>
                </c:pt>
                <c:pt idx="1132">
                  <c:v>0.37401940329452038</c:v>
                </c:pt>
                <c:pt idx="1133">
                  <c:v>3.1820505021239461E-2</c:v>
                </c:pt>
                <c:pt idx="1134">
                  <c:v>0.52425392063722775</c:v>
                </c:pt>
                <c:pt idx="1135">
                  <c:v>0.72926418824282191</c:v>
                </c:pt>
                <c:pt idx="1136">
                  <c:v>0.39775542886113613</c:v>
                </c:pt>
                <c:pt idx="1137">
                  <c:v>0.37401940329452038</c:v>
                </c:pt>
                <c:pt idx="1138">
                  <c:v>0.14528008428583034</c:v>
                </c:pt>
                <c:pt idx="1139">
                  <c:v>0.97212401046236718</c:v>
                </c:pt>
                <c:pt idx="1140">
                  <c:v>0.72040708585505353</c:v>
                </c:pt>
                <c:pt idx="1141">
                  <c:v>0.37401940329452038</c:v>
                </c:pt>
                <c:pt idx="1142">
                  <c:v>0.110385547256222</c:v>
                </c:pt>
                <c:pt idx="1143">
                  <c:v>0.77322057041094694</c:v>
                </c:pt>
                <c:pt idx="1144">
                  <c:v>1.1396498473603118</c:v>
                </c:pt>
                <c:pt idx="1145">
                  <c:v>7.1483393107825053E-4</c:v>
                </c:pt>
                <c:pt idx="1146">
                  <c:v>0.37401940329452038</c:v>
                </c:pt>
                <c:pt idx="1147">
                  <c:v>0.37401940329452038</c:v>
                </c:pt>
                <c:pt idx="1148">
                  <c:v>0.65318669116796346</c:v>
                </c:pt>
                <c:pt idx="1149">
                  <c:v>0.37401940329452038</c:v>
                </c:pt>
                <c:pt idx="1150">
                  <c:v>1.0203997733042192</c:v>
                </c:pt>
                <c:pt idx="1151">
                  <c:v>2.6590416463495019E-2</c:v>
                </c:pt>
                <c:pt idx="1152">
                  <c:v>2.6498309322897526</c:v>
                </c:pt>
                <c:pt idx="1153">
                  <c:v>0.3607881831981638</c:v>
                </c:pt>
                <c:pt idx="1154">
                  <c:v>0.37401940329452038</c:v>
                </c:pt>
                <c:pt idx="1155">
                  <c:v>4.8167851265394454E-2</c:v>
                </c:pt>
                <c:pt idx="1156">
                  <c:v>4.6268580690391428E-2</c:v>
                </c:pt>
                <c:pt idx="1157">
                  <c:v>5.9644659193586864E-2</c:v>
                </c:pt>
                <c:pt idx="1158">
                  <c:v>0.38259653674369121</c:v>
                </c:pt>
                <c:pt idx="1159">
                  <c:v>1.2986913196037746</c:v>
                </c:pt>
                <c:pt idx="1160">
                  <c:v>0.63219133535777117</c:v>
                </c:pt>
                <c:pt idx="1161">
                  <c:v>0.72824694725143835</c:v>
                </c:pt>
                <c:pt idx="1162">
                  <c:v>0.3504191672459796</c:v>
                </c:pt>
                <c:pt idx="1163">
                  <c:v>1.1240899714725716E-2</c:v>
                </c:pt>
                <c:pt idx="1164">
                  <c:v>1.8323879074674345</c:v>
                </c:pt>
                <c:pt idx="1165">
                  <c:v>0.33621608574777628</c:v>
                </c:pt>
                <c:pt idx="1166">
                  <c:v>0.56803309075959096</c:v>
                </c:pt>
                <c:pt idx="1167">
                  <c:v>0.57598813438839302</c:v>
                </c:pt>
                <c:pt idx="1168">
                  <c:v>0.40910177152418165</c:v>
                </c:pt>
                <c:pt idx="1169">
                  <c:v>0.4020660194396854</c:v>
                </c:pt>
                <c:pt idx="1170">
                  <c:v>3.6781062060561434E-2</c:v>
                </c:pt>
                <c:pt idx="1171">
                  <c:v>0.37401940329452038</c:v>
                </c:pt>
                <c:pt idx="1172">
                  <c:v>0.25726345503640669</c:v>
                </c:pt>
                <c:pt idx="1173">
                  <c:v>0.73635583947517036</c:v>
                </c:pt>
                <c:pt idx="1174">
                  <c:v>0.69244692587712453</c:v>
                </c:pt>
                <c:pt idx="1175">
                  <c:v>0.42034993499560824</c:v>
                </c:pt>
                <c:pt idx="1176">
                  <c:v>0.11004573658934569</c:v>
                </c:pt>
                <c:pt idx="1177">
                  <c:v>0.42505018296527758</c:v>
                </c:pt>
                <c:pt idx="1178">
                  <c:v>0.30298728190788377</c:v>
                </c:pt>
                <c:pt idx="1179">
                  <c:v>0.23607222679546347</c:v>
                </c:pt>
                <c:pt idx="1180">
                  <c:v>0.37401940329452038</c:v>
                </c:pt>
                <c:pt idx="1181">
                  <c:v>0.91454345554029259</c:v>
                </c:pt>
                <c:pt idx="1182">
                  <c:v>1.1227646454154827</c:v>
                </c:pt>
                <c:pt idx="1183">
                  <c:v>0.37161611663317723</c:v>
                </c:pt>
                <c:pt idx="1184">
                  <c:v>0.37401940329452038</c:v>
                </c:pt>
                <c:pt idx="1185">
                  <c:v>0.72915097549987506</c:v>
                </c:pt>
                <c:pt idx="1186">
                  <c:v>3.6843137811441162E-2</c:v>
                </c:pt>
                <c:pt idx="1187">
                  <c:v>0.89339258308553571</c:v>
                </c:pt>
                <c:pt idx="1188">
                  <c:v>0.37401940329452038</c:v>
                </c:pt>
                <c:pt idx="1189">
                  <c:v>0.63622545252261931</c:v>
                </c:pt>
                <c:pt idx="1190">
                  <c:v>0.68547282476406779</c:v>
                </c:pt>
                <c:pt idx="1191">
                  <c:v>0.2079299512681321</c:v>
                </c:pt>
                <c:pt idx="1192">
                  <c:v>0.4488345653078834</c:v>
                </c:pt>
                <c:pt idx="1193">
                  <c:v>0.37401940329452038</c:v>
                </c:pt>
                <c:pt idx="1194">
                  <c:v>0.37401940329452038</c:v>
                </c:pt>
                <c:pt idx="1195">
                  <c:v>0.37401940329452016</c:v>
                </c:pt>
                <c:pt idx="1196">
                  <c:v>0.41757374878821835</c:v>
                </c:pt>
                <c:pt idx="1197">
                  <c:v>0.77360261916352158</c:v>
                </c:pt>
                <c:pt idx="1198">
                  <c:v>0.37401940329452038</c:v>
                </c:pt>
                <c:pt idx="1199">
                  <c:v>0.37401940329452038</c:v>
                </c:pt>
                <c:pt idx="1200">
                  <c:v>7.1899270599069393E-2</c:v>
                </c:pt>
                <c:pt idx="1201">
                  <c:v>0.37401940329452038</c:v>
                </c:pt>
                <c:pt idx="1202">
                  <c:v>0.14410184418730168</c:v>
                </c:pt>
                <c:pt idx="1203">
                  <c:v>0.69991232819443794</c:v>
                </c:pt>
                <c:pt idx="1204">
                  <c:v>0.43967994923747072</c:v>
                </c:pt>
                <c:pt idx="1205">
                  <c:v>0.72150445945093167</c:v>
                </c:pt>
                <c:pt idx="1206">
                  <c:v>0.35676635681722568</c:v>
                </c:pt>
                <c:pt idx="1207">
                  <c:v>0.37508065719527295</c:v>
                </c:pt>
                <c:pt idx="1208">
                  <c:v>0.17273815492937009</c:v>
                </c:pt>
                <c:pt idx="1209">
                  <c:v>0.13417169669552481</c:v>
                </c:pt>
                <c:pt idx="1210">
                  <c:v>2.9852504047777787E-2</c:v>
                </c:pt>
                <c:pt idx="1211">
                  <c:v>0.74339449137441516</c:v>
                </c:pt>
                <c:pt idx="1212">
                  <c:v>0.37401940329452038</c:v>
                </c:pt>
                <c:pt idx="1213">
                  <c:v>0.27303770732406624</c:v>
                </c:pt>
                <c:pt idx="1214">
                  <c:v>0.58807009677761823</c:v>
                </c:pt>
                <c:pt idx="1215">
                  <c:v>0.96367395506488329</c:v>
                </c:pt>
                <c:pt idx="1216">
                  <c:v>6.5796069514368408E-2</c:v>
                </c:pt>
                <c:pt idx="1217">
                  <c:v>0.65704065447523841</c:v>
                </c:pt>
                <c:pt idx="1218">
                  <c:v>0.55765042896511385</c:v>
                </c:pt>
                <c:pt idx="1219">
                  <c:v>3.9228925517113833</c:v>
                </c:pt>
                <c:pt idx="1220">
                  <c:v>0.28877995350172514</c:v>
                </c:pt>
                <c:pt idx="1221">
                  <c:v>0.37401940329452038</c:v>
                </c:pt>
                <c:pt idx="1222">
                  <c:v>0.35991819106724343</c:v>
                </c:pt>
                <c:pt idx="1223">
                  <c:v>0.67990143874507414</c:v>
                </c:pt>
                <c:pt idx="1224">
                  <c:v>0.70879667407224078</c:v>
                </c:pt>
                <c:pt idx="1225">
                  <c:v>3.1688176899621376E-2</c:v>
                </c:pt>
                <c:pt idx="1226">
                  <c:v>0.21120598885149547</c:v>
                </c:pt>
                <c:pt idx="1227">
                  <c:v>0.47807509580820223</c:v>
                </c:pt>
                <c:pt idx="1228">
                  <c:v>0.13750003910322875</c:v>
                </c:pt>
                <c:pt idx="1229">
                  <c:v>1.2230537734551052</c:v>
                </c:pt>
                <c:pt idx="1230">
                  <c:v>0.53872123576798869</c:v>
                </c:pt>
                <c:pt idx="1231">
                  <c:v>8.6562642469271547E-2</c:v>
                </c:pt>
                <c:pt idx="1232">
                  <c:v>0.39418953464688578</c:v>
                </c:pt>
                <c:pt idx="1233">
                  <c:v>0.4636086271731969</c:v>
                </c:pt>
                <c:pt idx="1234">
                  <c:v>5.077046847141941E-2</c:v>
                </c:pt>
                <c:pt idx="1235">
                  <c:v>0.12486228770107834</c:v>
                </c:pt>
                <c:pt idx="1236">
                  <c:v>1.5989852073232919E-2</c:v>
                </c:pt>
                <c:pt idx="1237">
                  <c:v>0.6763662568825739</c:v>
                </c:pt>
                <c:pt idx="1238">
                  <c:v>0.36955339566941126</c:v>
                </c:pt>
                <c:pt idx="1239">
                  <c:v>4.4719436289194468E-2</c:v>
                </c:pt>
                <c:pt idx="1240">
                  <c:v>0.83662868021986248</c:v>
                </c:pt>
                <c:pt idx="1241">
                  <c:v>0.11828913393589083</c:v>
                </c:pt>
                <c:pt idx="1242">
                  <c:v>0.36779995630698259</c:v>
                </c:pt>
                <c:pt idx="1243">
                  <c:v>0.31317714170045863</c:v>
                </c:pt>
                <c:pt idx="1244">
                  <c:v>0.10847307377593764</c:v>
                </c:pt>
                <c:pt idx="1245">
                  <c:v>0.51986164639872412</c:v>
                </c:pt>
                <c:pt idx="1246">
                  <c:v>0.37401940329452038</c:v>
                </c:pt>
                <c:pt idx="1247">
                  <c:v>0.12859897386862273</c:v>
                </c:pt>
                <c:pt idx="1248">
                  <c:v>0.37401940329452038</c:v>
                </c:pt>
                <c:pt idx="1249">
                  <c:v>1.2349669449363001</c:v>
                </c:pt>
                <c:pt idx="1250">
                  <c:v>0.55365394180697192</c:v>
                </c:pt>
                <c:pt idx="1251">
                  <c:v>0.37401940329452038</c:v>
                </c:pt>
                <c:pt idx="1252">
                  <c:v>0.36763636606314681</c:v>
                </c:pt>
                <c:pt idx="1253">
                  <c:v>0.85843658067000217</c:v>
                </c:pt>
                <c:pt idx="1254">
                  <c:v>0.71730366301634996</c:v>
                </c:pt>
                <c:pt idx="1255">
                  <c:v>0.36150585371971017</c:v>
                </c:pt>
                <c:pt idx="1256">
                  <c:v>0.37401940329452038</c:v>
                </c:pt>
                <c:pt idx="1257">
                  <c:v>0.55754609365151564</c:v>
                </c:pt>
                <c:pt idx="1258">
                  <c:v>1.5607882134483253E-2</c:v>
                </c:pt>
                <c:pt idx="1259">
                  <c:v>7.7466930443353441E-2</c:v>
                </c:pt>
                <c:pt idx="1260">
                  <c:v>7.4704983284687512E-2</c:v>
                </c:pt>
                <c:pt idx="1261">
                  <c:v>0.37401940329452038</c:v>
                </c:pt>
                <c:pt idx="1262">
                  <c:v>2.9331446939410342E-2</c:v>
                </c:pt>
                <c:pt idx="1263">
                  <c:v>8.6570378253902711E-3</c:v>
                </c:pt>
                <c:pt idx="1264">
                  <c:v>2.0145558049242407</c:v>
                </c:pt>
                <c:pt idx="1265">
                  <c:v>0.37401940329452038</c:v>
                </c:pt>
                <c:pt idx="1266">
                  <c:v>0.73603662126628666</c:v>
                </c:pt>
                <c:pt idx="1267">
                  <c:v>0.23426264594606994</c:v>
                </c:pt>
                <c:pt idx="1268">
                  <c:v>7.9756342701641864E-2</c:v>
                </c:pt>
                <c:pt idx="1269">
                  <c:v>0.28080733122696189</c:v>
                </c:pt>
                <c:pt idx="1270">
                  <c:v>0.45851582160056181</c:v>
                </c:pt>
                <c:pt idx="1271">
                  <c:v>0.27832293415709469</c:v>
                </c:pt>
                <c:pt idx="1272">
                  <c:v>0.32522789753608622</c:v>
                </c:pt>
                <c:pt idx="1273">
                  <c:v>1.2438387500941301</c:v>
                </c:pt>
                <c:pt idx="1274">
                  <c:v>0.70022911719023728</c:v>
                </c:pt>
                <c:pt idx="1275">
                  <c:v>0.25885572764446091</c:v>
                </c:pt>
                <c:pt idx="1276">
                  <c:v>3.5649447283410643E-2</c:v>
                </c:pt>
                <c:pt idx="1277">
                  <c:v>0.14306069333839208</c:v>
                </c:pt>
                <c:pt idx="1278">
                  <c:v>0.72161922795223843</c:v>
                </c:pt>
                <c:pt idx="1279">
                  <c:v>0.37401940329452038</c:v>
                </c:pt>
                <c:pt idx="1280">
                  <c:v>0.37401940329452038</c:v>
                </c:pt>
                <c:pt idx="1281">
                  <c:v>0.37401940329452038</c:v>
                </c:pt>
                <c:pt idx="1282">
                  <c:v>0.37401940329452038</c:v>
                </c:pt>
                <c:pt idx="1283">
                  <c:v>0.37401940329452038</c:v>
                </c:pt>
                <c:pt idx="1284">
                  <c:v>0.11076991451108122</c:v>
                </c:pt>
                <c:pt idx="1285">
                  <c:v>0.55218385950795923</c:v>
                </c:pt>
                <c:pt idx="1286">
                  <c:v>0.16759758029734223</c:v>
                </c:pt>
                <c:pt idx="1287">
                  <c:v>0.70022911719023728</c:v>
                </c:pt>
                <c:pt idx="1288">
                  <c:v>2.2714410834341714</c:v>
                </c:pt>
                <c:pt idx="1289">
                  <c:v>1.771158001901969</c:v>
                </c:pt>
                <c:pt idx="1290">
                  <c:v>0.30251815796637427</c:v>
                </c:pt>
                <c:pt idx="1291">
                  <c:v>0.63544271247470541</c:v>
                </c:pt>
                <c:pt idx="1292">
                  <c:v>0.64953562838361434</c:v>
                </c:pt>
                <c:pt idx="1293">
                  <c:v>0.37401940329452038</c:v>
                </c:pt>
                <c:pt idx="1294">
                  <c:v>0.37401940329452038</c:v>
                </c:pt>
                <c:pt idx="1295">
                  <c:v>1.4246924418404929</c:v>
                </c:pt>
                <c:pt idx="1296">
                  <c:v>0.27423732287685904</c:v>
                </c:pt>
                <c:pt idx="1297">
                  <c:v>0.40869781073456596</c:v>
                </c:pt>
                <c:pt idx="1298">
                  <c:v>0.3837245277997795</c:v>
                </c:pt>
                <c:pt idx="1299">
                  <c:v>0.46790300284544412</c:v>
                </c:pt>
                <c:pt idx="1300">
                  <c:v>0.37401940329452038</c:v>
                </c:pt>
                <c:pt idx="1301">
                  <c:v>0.21865877078885734</c:v>
                </c:pt>
                <c:pt idx="1302">
                  <c:v>0.37401940329452016</c:v>
                </c:pt>
                <c:pt idx="1303">
                  <c:v>0.28840423054322528</c:v>
                </c:pt>
                <c:pt idx="1304">
                  <c:v>0.11983043197644749</c:v>
                </c:pt>
                <c:pt idx="1305">
                  <c:v>0.64412414422366127</c:v>
                </c:pt>
                <c:pt idx="1306">
                  <c:v>0.71266861095565714</c:v>
                </c:pt>
                <c:pt idx="1307">
                  <c:v>0.52339130873182305</c:v>
                </c:pt>
                <c:pt idx="1308">
                  <c:v>2.2123836068008793</c:v>
                </c:pt>
                <c:pt idx="1309">
                  <c:v>0.39954967839028116</c:v>
                </c:pt>
                <c:pt idx="1310">
                  <c:v>0.3938950601357038</c:v>
                </c:pt>
                <c:pt idx="1311">
                  <c:v>6.3571690385546054E-2</c:v>
                </c:pt>
                <c:pt idx="1312">
                  <c:v>0.44933399084174636</c:v>
                </c:pt>
                <c:pt idx="1313">
                  <c:v>0.3142759007741589</c:v>
                </c:pt>
                <c:pt idx="1314">
                  <c:v>0.48300171783104556</c:v>
                </c:pt>
                <c:pt idx="1315">
                  <c:v>0.59919173188041386</c:v>
                </c:pt>
                <c:pt idx="1316">
                  <c:v>0.90066144861239616</c:v>
                </c:pt>
                <c:pt idx="1317">
                  <c:v>0.37401940329452038</c:v>
                </c:pt>
                <c:pt idx="1318">
                  <c:v>5.4210017862700466E-2</c:v>
                </c:pt>
                <c:pt idx="1319">
                  <c:v>0.39773847581685329</c:v>
                </c:pt>
                <c:pt idx="1320">
                  <c:v>0.57664262408339129</c:v>
                </c:pt>
                <c:pt idx="1321">
                  <c:v>0.89458598014345092</c:v>
                </c:pt>
                <c:pt idx="1322">
                  <c:v>0.35653735415637405</c:v>
                </c:pt>
                <c:pt idx="1323">
                  <c:v>1.0474248098009427</c:v>
                </c:pt>
                <c:pt idx="1324">
                  <c:v>0.54689813308379698</c:v>
                </c:pt>
                <c:pt idx="1325">
                  <c:v>0.38712109775846359</c:v>
                </c:pt>
                <c:pt idx="1326">
                  <c:v>0.22021217501718748</c:v>
                </c:pt>
                <c:pt idx="1327">
                  <c:v>0.11479911773617073</c:v>
                </c:pt>
                <c:pt idx="1328">
                  <c:v>0.13315178315640766</c:v>
                </c:pt>
                <c:pt idx="1329">
                  <c:v>0.47065590860430989</c:v>
                </c:pt>
                <c:pt idx="1330">
                  <c:v>0.42013688891798695</c:v>
                </c:pt>
                <c:pt idx="1331">
                  <c:v>9.9722674014865481E-2</c:v>
                </c:pt>
                <c:pt idx="1332">
                  <c:v>0.37401940329452038</c:v>
                </c:pt>
                <c:pt idx="1333">
                  <c:v>2.6755846328344131</c:v>
                </c:pt>
                <c:pt idx="1334">
                  <c:v>0.37401940329452038</c:v>
                </c:pt>
                <c:pt idx="1335">
                  <c:v>6.9683213407391503E-2</c:v>
                </c:pt>
                <c:pt idx="1336">
                  <c:v>0.2590672641222288</c:v>
                </c:pt>
                <c:pt idx="1337">
                  <c:v>0.1188267244872049</c:v>
                </c:pt>
                <c:pt idx="1338">
                  <c:v>0</c:v>
                </c:pt>
                <c:pt idx="1339">
                  <c:v>0.50308641050999281</c:v>
                </c:pt>
                <c:pt idx="1340">
                  <c:v>0.99030366133835745</c:v>
                </c:pt>
                <c:pt idx="1341">
                  <c:v>0.51646104707268925</c:v>
                </c:pt>
                <c:pt idx="1342">
                  <c:v>0.56868333337299692</c:v>
                </c:pt>
                <c:pt idx="1343">
                  <c:v>0.91356505918521913</c:v>
                </c:pt>
                <c:pt idx="1344">
                  <c:v>1.2154421634277748</c:v>
                </c:pt>
                <c:pt idx="1345">
                  <c:v>0.42001949446742248</c:v>
                </c:pt>
                <c:pt idx="1346">
                  <c:v>1.7378727914824357</c:v>
                </c:pt>
                <c:pt idx="1347">
                  <c:v>0.25332519087100269</c:v>
                </c:pt>
                <c:pt idx="1348">
                  <c:v>1.8803452093673296</c:v>
                </c:pt>
                <c:pt idx="1349">
                  <c:v>0.37401940329452038</c:v>
                </c:pt>
                <c:pt idx="1350">
                  <c:v>0.22106484286871708</c:v>
                </c:pt>
                <c:pt idx="1351">
                  <c:v>0.37401940329452038</c:v>
                </c:pt>
                <c:pt idx="1352">
                  <c:v>0.37401940329452038</c:v>
                </c:pt>
                <c:pt idx="1353">
                  <c:v>0.37401940329452038</c:v>
                </c:pt>
                <c:pt idx="1354">
                  <c:v>0.30016488397059204</c:v>
                </c:pt>
                <c:pt idx="1355">
                  <c:v>0.73635583947517036</c:v>
                </c:pt>
                <c:pt idx="1356">
                  <c:v>0.22807294980604426</c:v>
                </c:pt>
                <c:pt idx="1357">
                  <c:v>1.0988528283591394</c:v>
                </c:pt>
                <c:pt idx="1358">
                  <c:v>1.9733108057333812</c:v>
                </c:pt>
                <c:pt idx="1359">
                  <c:v>1.1948158269678633</c:v>
                </c:pt>
                <c:pt idx="1360">
                  <c:v>0.78238218009394678</c:v>
                </c:pt>
                <c:pt idx="1361">
                  <c:v>0.71730366301634996</c:v>
                </c:pt>
                <c:pt idx="1362">
                  <c:v>8.1673385137144047E-2</c:v>
                </c:pt>
                <c:pt idx="1363">
                  <c:v>0.37401940329452038</c:v>
                </c:pt>
                <c:pt idx="1364">
                  <c:v>0.79990928699876529</c:v>
                </c:pt>
                <c:pt idx="1365">
                  <c:v>5.7949640090331066E-2</c:v>
                </c:pt>
                <c:pt idx="1366">
                  <c:v>0</c:v>
                </c:pt>
                <c:pt idx="1367">
                  <c:v>0.19150001257330521</c:v>
                </c:pt>
                <c:pt idx="1368">
                  <c:v>0.68050966422948667</c:v>
                </c:pt>
                <c:pt idx="1369">
                  <c:v>0.37401940329452038</c:v>
                </c:pt>
                <c:pt idx="1370">
                  <c:v>0.37401940329452038</c:v>
                </c:pt>
                <c:pt idx="1371">
                  <c:v>0.70895508270904473</c:v>
                </c:pt>
                <c:pt idx="1372">
                  <c:v>0.92975419755520894</c:v>
                </c:pt>
                <c:pt idx="1373">
                  <c:v>0.39837214044537372</c:v>
                </c:pt>
                <c:pt idx="1374">
                  <c:v>0.16270980580510003</c:v>
                </c:pt>
                <c:pt idx="1375">
                  <c:v>0.10470494322593896</c:v>
                </c:pt>
                <c:pt idx="1376">
                  <c:v>0.67262247051142843</c:v>
                </c:pt>
                <c:pt idx="1377">
                  <c:v>0.45386140751658843</c:v>
                </c:pt>
                <c:pt idx="1378">
                  <c:v>0.76013967034631247</c:v>
                </c:pt>
                <c:pt idx="1379">
                  <c:v>0.52154621682783675</c:v>
                </c:pt>
                <c:pt idx="1380">
                  <c:v>0.21172559445548592</c:v>
                </c:pt>
                <c:pt idx="1381">
                  <c:v>0.31849218915095839</c:v>
                </c:pt>
                <c:pt idx="1382">
                  <c:v>0.6141682806212736</c:v>
                </c:pt>
                <c:pt idx="1383">
                  <c:v>5.3646062404522153E-2</c:v>
                </c:pt>
                <c:pt idx="1384">
                  <c:v>0.13019835754843098</c:v>
                </c:pt>
                <c:pt idx="1385">
                  <c:v>0.90814797375824985</c:v>
                </c:pt>
                <c:pt idx="1386">
                  <c:v>0.27721358203505131</c:v>
                </c:pt>
                <c:pt idx="1387">
                  <c:v>0.37401940329452016</c:v>
                </c:pt>
                <c:pt idx="1388">
                  <c:v>0.35488219661319081</c:v>
                </c:pt>
                <c:pt idx="1389">
                  <c:v>0.96701048661804578</c:v>
                </c:pt>
                <c:pt idx="1390">
                  <c:v>0.28753672181344181</c:v>
                </c:pt>
                <c:pt idx="1391">
                  <c:v>0.11348572438011637</c:v>
                </c:pt>
                <c:pt idx="1392">
                  <c:v>0.37401940329452038</c:v>
                </c:pt>
                <c:pt idx="1393">
                  <c:v>0.18095739669167107</c:v>
                </c:pt>
                <c:pt idx="1394">
                  <c:v>9.5855765466272017E-2</c:v>
                </c:pt>
                <c:pt idx="1395">
                  <c:v>1.2717345721249</c:v>
                </c:pt>
                <c:pt idx="1396">
                  <c:v>0.57699950899231423</c:v>
                </c:pt>
                <c:pt idx="1397">
                  <c:v>6.9697310401192186E-3</c:v>
                </c:pt>
                <c:pt idx="1398">
                  <c:v>0.8265940155105449</c:v>
                </c:pt>
                <c:pt idx="1399">
                  <c:v>0.39659387716336558</c:v>
                </c:pt>
                <c:pt idx="1400">
                  <c:v>0.83722011454519452</c:v>
                </c:pt>
                <c:pt idx="1401">
                  <c:v>0.11271190143993595</c:v>
                </c:pt>
                <c:pt idx="1402">
                  <c:v>1.2731019211445929</c:v>
                </c:pt>
                <c:pt idx="1403">
                  <c:v>0.94859059895599263</c:v>
                </c:pt>
                <c:pt idx="1404">
                  <c:v>0.83307708397542646</c:v>
                </c:pt>
                <c:pt idx="1405">
                  <c:v>4.7607447412879471E-2</c:v>
                </c:pt>
                <c:pt idx="1406">
                  <c:v>0.61789957002247609</c:v>
                </c:pt>
                <c:pt idx="1407">
                  <c:v>1.11043323521381</c:v>
                </c:pt>
                <c:pt idx="1408">
                  <c:v>0.92064896425945786</c:v>
                </c:pt>
                <c:pt idx="1409">
                  <c:v>0.31362712951335731</c:v>
                </c:pt>
                <c:pt idx="1410">
                  <c:v>0.72469437755990007</c:v>
                </c:pt>
                <c:pt idx="1411">
                  <c:v>0.39449452109133243</c:v>
                </c:pt>
                <c:pt idx="1412">
                  <c:v>4.8474873575013719E-2</c:v>
                </c:pt>
                <c:pt idx="1413">
                  <c:v>0.51943799551084469</c:v>
                </c:pt>
                <c:pt idx="1414">
                  <c:v>1.0652206449082924</c:v>
                </c:pt>
                <c:pt idx="1415">
                  <c:v>1.192260827059513</c:v>
                </c:pt>
                <c:pt idx="1416">
                  <c:v>1.1818951713297188</c:v>
                </c:pt>
                <c:pt idx="1417">
                  <c:v>0.66410488786106803</c:v>
                </c:pt>
                <c:pt idx="1418">
                  <c:v>0.37401940329452038</c:v>
                </c:pt>
                <c:pt idx="1419">
                  <c:v>0.71732990153422294</c:v>
                </c:pt>
                <c:pt idx="1420">
                  <c:v>0.15162703692565069</c:v>
                </c:pt>
                <c:pt idx="1421">
                  <c:v>0.37401940329452038</c:v>
                </c:pt>
                <c:pt idx="1422">
                  <c:v>0.19019847372388698</c:v>
                </c:pt>
                <c:pt idx="1423">
                  <c:v>0.19019847372388698</c:v>
                </c:pt>
                <c:pt idx="1424">
                  <c:v>0.88761819529929975</c:v>
                </c:pt>
                <c:pt idx="1425">
                  <c:v>1.0598441808164054</c:v>
                </c:pt>
                <c:pt idx="1426">
                  <c:v>0.33076421490620539</c:v>
                </c:pt>
                <c:pt idx="1427">
                  <c:v>8.0647086216005123E-2</c:v>
                </c:pt>
                <c:pt idx="1428">
                  <c:v>0.30563877640644355</c:v>
                </c:pt>
                <c:pt idx="1429">
                  <c:v>0.37401940329452038</c:v>
                </c:pt>
                <c:pt idx="1430">
                  <c:v>5.3952702830914169E-2</c:v>
                </c:pt>
                <c:pt idx="1431">
                  <c:v>0.38892106975997864</c:v>
                </c:pt>
                <c:pt idx="1432">
                  <c:v>1.0602652225413531</c:v>
                </c:pt>
                <c:pt idx="1433">
                  <c:v>0.37401940329452016</c:v>
                </c:pt>
                <c:pt idx="1434">
                  <c:v>0.32952403713560063</c:v>
                </c:pt>
                <c:pt idx="1435">
                  <c:v>6.2843907956936201E-2</c:v>
                </c:pt>
                <c:pt idx="1436">
                  <c:v>0.23079061784380678</c:v>
                </c:pt>
                <c:pt idx="1437">
                  <c:v>0.37401940329452038</c:v>
                </c:pt>
                <c:pt idx="1438">
                  <c:v>0.35202874232848064</c:v>
                </c:pt>
                <c:pt idx="1439">
                  <c:v>7.7684351638059784E-2</c:v>
                </c:pt>
                <c:pt idx="1440">
                  <c:v>3.7492359103029095E-2</c:v>
                </c:pt>
                <c:pt idx="1441">
                  <c:v>0.17497469894204895</c:v>
                </c:pt>
                <c:pt idx="1442">
                  <c:v>0.73506118288734312</c:v>
                </c:pt>
                <c:pt idx="1443">
                  <c:v>0.37401940329452038</c:v>
                </c:pt>
                <c:pt idx="1444">
                  <c:v>0.26763285233631018</c:v>
                </c:pt>
                <c:pt idx="1445">
                  <c:v>0.37401940329452038</c:v>
                </c:pt>
                <c:pt idx="1446">
                  <c:v>0.3395431667679164</c:v>
                </c:pt>
                <c:pt idx="1447">
                  <c:v>0.20702543952112482</c:v>
                </c:pt>
                <c:pt idx="1448">
                  <c:v>4.8749565598862774E-2</c:v>
                </c:pt>
                <c:pt idx="1449">
                  <c:v>0.32139581457483757</c:v>
                </c:pt>
                <c:pt idx="1450">
                  <c:v>0.65108331322024382</c:v>
                </c:pt>
                <c:pt idx="1451">
                  <c:v>0.16406088256676701</c:v>
                </c:pt>
                <c:pt idx="1452">
                  <c:v>1.0242100606491578</c:v>
                </c:pt>
                <c:pt idx="1453">
                  <c:v>0.37401940329452038</c:v>
                </c:pt>
                <c:pt idx="1454">
                  <c:v>0.39403620736542921</c:v>
                </c:pt>
                <c:pt idx="1455">
                  <c:v>0.26917781021480014</c:v>
                </c:pt>
                <c:pt idx="1456">
                  <c:v>0.3242241125427579</c:v>
                </c:pt>
                <c:pt idx="1457">
                  <c:v>1.0715902955398162</c:v>
                </c:pt>
                <c:pt idx="1458">
                  <c:v>0.7442164909732738</c:v>
                </c:pt>
                <c:pt idx="1459">
                  <c:v>0.37401940329452038</c:v>
                </c:pt>
                <c:pt idx="1460">
                  <c:v>0.32255372605765381</c:v>
                </c:pt>
                <c:pt idx="1461">
                  <c:v>0.79250772188799767</c:v>
                </c:pt>
                <c:pt idx="1462">
                  <c:v>0.60584931160897837</c:v>
                </c:pt>
                <c:pt idx="1463">
                  <c:v>0.12432585787036779</c:v>
                </c:pt>
                <c:pt idx="1464">
                  <c:v>0.23179523295928317</c:v>
                </c:pt>
                <c:pt idx="1465">
                  <c:v>0.53646381265776488</c:v>
                </c:pt>
                <c:pt idx="1466">
                  <c:v>0.27047843377934727</c:v>
                </c:pt>
                <c:pt idx="1467">
                  <c:v>0.24249661450089308</c:v>
                </c:pt>
                <c:pt idx="1468">
                  <c:v>0.92055518346626886</c:v>
                </c:pt>
                <c:pt idx="1469">
                  <c:v>3.8255284155901986E-2</c:v>
                </c:pt>
                <c:pt idx="1470">
                  <c:v>0.51985251801290622</c:v>
                </c:pt>
                <c:pt idx="1471">
                  <c:v>0.47027783002406848</c:v>
                </c:pt>
                <c:pt idx="1472">
                  <c:v>0.37401940329452038</c:v>
                </c:pt>
                <c:pt idx="1473">
                  <c:v>0.24208304447109463</c:v>
                </c:pt>
                <c:pt idx="1474">
                  <c:v>0.73635583947517036</c:v>
                </c:pt>
                <c:pt idx="1475">
                  <c:v>1.2606758903744053</c:v>
                </c:pt>
                <c:pt idx="1476">
                  <c:v>2.8756706067337758E-4</c:v>
                </c:pt>
                <c:pt idx="1477">
                  <c:v>0.26092548125401843</c:v>
                </c:pt>
                <c:pt idx="1478">
                  <c:v>0.30489456863969178</c:v>
                </c:pt>
                <c:pt idx="1479">
                  <c:v>0.68214260346914979</c:v>
                </c:pt>
                <c:pt idx="1480">
                  <c:v>0.44267929014195556</c:v>
                </c:pt>
                <c:pt idx="1481">
                  <c:v>0.73635583947517036</c:v>
                </c:pt>
                <c:pt idx="1482">
                  <c:v>2.5916825807726025</c:v>
                </c:pt>
                <c:pt idx="1483">
                  <c:v>0.40020128991834586</c:v>
                </c:pt>
                <c:pt idx="1484">
                  <c:v>1.2451598826031836</c:v>
                </c:pt>
                <c:pt idx="1485">
                  <c:v>0.37401940329452038</c:v>
                </c:pt>
                <c:pt idx="1486">
                  <c:v>1.4949577238417651E-2</c:v>
                </c:pt>
                <c:pt idx="1487">
                  <c:v>0.15098298186553569</c:v>
                </c:pt>
                <c:pt idx="1488">
                  <c:v>7.1684891332169126E-2</c:v>
                </c:pt>
                <c:pt idx="1489">
                  <c:v>0.37751739723430106</c:v>
                </c:pt>
                <c:pt idx="1490">
                  <c:v>0.59689593138337094</c:v>
                </c:pt>
                <c:pt idx="1491">
                  <c:v>0.54038342161394348</c:v>
                </c:pt>
                <c:pt idx="1492">
                  <c:v>0.87268276355515451</c:v>
                </c:pt>
                <c:pt idx="1493">
                  <c:v>0.45855818138945414</c:v>
                </c:pt>
                <c:pt idx="1494">
                  <c:v>0.64111338208835966</c:v>
                </c:pt>
                <c:pt idx="1495">
                  <c:v>0.29733135834012647</c:v>
                </c:pt>
                <c:pt idx="1496">
                  <c:v>0.37401940329452038</c:v>
                </c:pt>
                <c:pt idx="1497">
                  <c:v>0.4932026772933944</c:v>
                </c:pt>
                <c:pt idx="1498">
                  <c:v>0.15038890533033669</c:v>
                </c:pt>
                <c:pt idx="1499">
                  <c:v>1.0216060188618645</c:v>
                </c:pt>
                <c:pt idx="1500">
                  <c:v>0.66763962182355496</c:v>
                </c:pt>
                <c:pt idx="1501">
                  <c:v>0.37401940329452038</c:v>
                </c:pt>
                <c:pt idx="1502">
                  <c:v>0.59995368119744785</c:v>
                </c:pt>
                <c:pt idx="1503">
                  <c:v>0.25225394351182839</c:v>
                </c:pt>
                <c:pt idx="1504">
                  <c:v>0.20924333950760882</c:v>
                </c:pt>
                <c:pt idx="1505">
                  <c:v>0.26981908505754515</c:v>
                </c:pt>
                <c:pt idx="1506">
                  <c:v>0.8850995661047435</c:v>
                </c:pt>
                <c:pt idx="1507">
                  <c:v>0.22022452154409794</c:v>
                </c:pt>
                <c:pt idx="1508">
                  <c:v>0.3068047914748116</c:v>
                </c:pt>
                <c:pt idx="1509">
                  <c:v>1.2977527019756336</c:v>
                </c:pt>
                <c:pt idx="1510">
                  <c:v>0.20230079825396871</c:v>
                </c:pt>
                <c:pt idx="1511">
                  <c:v>0.52665608067734215</c:v>
                </c:pt>
                <c:pt idx="1512">
                  <c:v>1.4554266047804711</c:v>
                </c:pt>
                <c:pt idx="1513">
                  <c:v>0.5728444599620619</c:v>
                </c:pt>
                <c:pt idx="1514">
                  <c:v>0.1556232297820202</c:v>
                </c:pt>
                <c:pt idx="1515">
                  <c:v>0.15737642153189726</c:v>
                </c:pt>
                <c:pt idx="1516">
                  <c:v>0.67823266590226849</c:v>
                </c:pt>
                <c:pt idx="1517">
                  <c:v>0.6465402274821489</c:v>
                </c:pt>
                <c:pt idx="1518">
                  <c:v>0.36167595690687532</c:v>
                </c:pt>
                <c:pt idx="1519">
                  <c:v>0.71912565203498835</c:v>
                </c:pt>
                <c:pt idx="1520">
                  <c:v>3.3452826559329352E-2</c:v>
                </c:pt>
                <c:pt idx="1521">
                  <c:v>0.30062279654336221</c:v>
                </c:pt>
                <c:pt idx="1522">
                  <c:v>2.5479468050149441</c:v>
                </c:pt>
                <c:pt idx="1523">
                  <c:v>0.14416984248432618</c:v>
                </c:pt>
                <c:pt idx="1524">
                  <c:v>0.32141003064206541</c:v>
                </c:pt>
                <c:pt idx="1525">
                  <c:v>0.56191847576089149</c:v>
                </c:pt>
                <c:pt idx="1526">
                  <c:v>4.811554463083996E-2</c:v>
                </c:pt>
                <c:pt idx="1527">
                  <c:v>5.594691496893716E-3</c:v>
                </c:pt>
                <c:pt idx="1528">
                  <c:v>0.54588873161452911</c:v>
                </c:pt>
                <c:pt idx="1529">
                  <c:v>1.646595236562103</c:v>
                </c:pt>
                <c:pt idx="1530">
                  <c:v>0.47585930221791767</c:v>
                </c:pt>
                <c:pt idx="1531">
                  <c:v>0.24511326844176293</c:v>
                </c:pt>
                <c:pt idx="1532">
                  <c:v>0.58506225762192887</c:v>
                </c:pt>
                <c:pt idx="1533">
                  <c:v>5.212033865041775E-2</c:v>
                </c:pt>
                <c:pt idx="1534">
                  <c:v>0.22827452082100608</c:v>
                </c:pt>
                <c:pt idx="1535">
                  <c:v>1.119034094992214</c:v>
                </c:pt>
                <c:pt idx="1536">
                  <c:v>0.44089883851357159</c:v>
                </c:pt>
                <c:pt idx="1537">
                  <c:v>0.37401940329452038</c:v>
                </c:pt>
                <c:pt idx="1538">
                  <c:v>0.50982334703318999</c:v>
                </c:pt>
                <c:pt idx="1539">
                  <c:v>0.43537210994965153</c:v>
                </c:pt>
                <c:pt idx="1540">
                  <c:v>1.0430666582702239</c:v>
                </c:pt>
                <c:pt idx="1541">
                  <c:v>0.75618967498326917</c:v>
                </c:pt>
                <c:pt idx="1542">
                  <c:v>0.94107000405630525</c:v>
                </c:pt>
                <c:pt idx="1543">
                  <c:v>1.3158517993139442E-2</c:v>
                </c:pt>
                <c:pt idx="1544">
                  <c:v>0.94722325914961447</c:v>
                </c:pt>
                <c:pt idx="1545">
                  <c:v>7.8868311803974273E-2</c:v>
                </c:pt>
                <c:pt idx="1546">
                  <c:v>0.33066324095499244</c:v>
                </c:pt>
                <c:pt idx="1547">
                  <c:v>0.88119170234335553</c:v>
                </c:pt>
                <c:pt idx="1548">
                  <c:v>0.40213834446791552</c:v>
                </c:pt>
                <c:pt idx="1549">
                  <c:v>0.58530737510393993</c:v>
                </c:pt>
                <c:pt idx="1550">
                  <c:v>0.66956213035970547</c:v>
                </c:pt>
                <c:pt idx="1551">
                  <c:v>0.72468212230274898</c:v>
                </c:pt>
                <c:pt idx="1552">
                  <c:v>0.59658227597221447</c:v>
                </c:pt>
                <c:pt idx="1553">
                  <c:v>1.3704445725070524</c:v>
                </c:pt>
                <c:pt idx="1554">
                  <c:v>1.3280326706503587</c:v>
                </c:pt>
                <c:pt idx="1555">
                  <c:v>0.37401940329452038</c:v>
                </c:pt>
                <c:pt idx="1556">
                  <c:v>0.37401940329452038</c:v>
                </c:pt>
                <c:pt idx="1557">
                  <c:v>0.88189586882561433</c:v>
                </c:pt>
                <c:pt idx="1558">
                  <c:v>0.37401940329452038</c:v>
                </c:pt>
                <c:pt idx="1559">
                  <c:v>0.59213980799527333</c:v>
                </c:pt>
                <c:pt idx="1560">
                  <c:v>1.8125160558049646E-2</c:v>
                </c:pt>
                <c:pt idx="1561">
                  <c:v>0.24599847999321608</c:v>
                </c:pt>
                <c:pt idx="1562">
                  <c:v>0.10861327647785834</c:v>
                </c:pt>
                <c:pt idx="1563">
                  <c:v>0.46007924490329893</c:v>
                </c:pt>
                <c:pt idx="1564">
                  <c:v>0.37401940329452038</c:v>
                </c:pt>
                <c:pt idx="1565">
                  <c:v>0.71443128523943411</c:v>
                </c:pt>
                <c:pt idx="1566">
                  <c:v>0.67795077611795174</c:v>
                </c:pt>
                <c:pt idx="1567">
                  <c:v>0.37401940329452038</c:v>
                </c:pt>
                <c:pt idx="1568">
                  <c:v>0.23931527688875714</c:v>
                </c:pt>
                <c:pt idx="1569">
                  <c:v>0.48589456195014341</c:v>
                </c:pt>
                <c:pt idx="1570">
                  <c:v>0.80676513921135273</c:v>
                </c:pt>
                <c:pt idx="1571">
                  <c:v>0.37401940329452038</c:v>
                </c:pt>
                <c:pt idx="1572">
                  <c:v>0.37401940329452038</c:v>
                </c:pt>
                <c:pt idx="1573">
                  <c:v>0.2782554881604134</c:v>
                </c:pt>
                <c:pt idx="1574">
                  <c:v>0.37401940329452038</c:v>
                </c:pt>
                <c:pt idx="1575">
                  <c:v>0.12589120869360321</c:v>
                </c:pt>
                <c:pt idx="1576">
                  <c:v>0.37401940329452038</c:v>
                </c:pt>
                <c:pt idx="1577">
                  <c:v>0.37401940329452038</c:v>
                </c:pt>
                <c:pt idx="1578">
                  <c:v>0.37401940329452038</c:v>
                </c:pt>
                <c:pt idx="1579">
                  <c:v>0.26168771748948116</c:v>
                </c:pt>
                <c:pt idx="1580">
                  <c:v>0.37401940329452016</c:v>
                </c:pt>
                <c:pt idx="1581">
                  <c:v>0.37401940329452016</c:v>
                </c:pt>
                <c:pt idx="1582">
                  <c:v>0.80238876586020025</c:v>
                </c:pt>
                <c:pt idx="1583">
                  <c:v>0.37401940329452016</c:v>
                </c:pt>
                <c:pt idx="1584">
                  <c:v>0.68453306437065242</c:v>
                </c:pt>
                <c:pt idx="1585">
                  <c:v>0.29976285723010426</c:v>
                </c:pt>
                <c:pt idx="1586">
                  <c:v>0.37401940329452038</c:v>
                </c:pt>
                <c:pt idx="1587">
                  <c:v>0.37401940329452038</c:v>
                </c:pt>
                <c:pt idx="1588">
                  <c:v>0.52839861967432467</c:v>
                </c:pt>
                <c:pt idx="1589">
                  <c:v>0.37401940329452038</c:v>
                </c:pt>
                <c:pt idx="1590">
                  <c:v>0.51617775583524417</c:v>
                </c:pt>
                <c:pt idx="1591">
                  <c:v>0.37401940329452038</c:v>
                </c:pt>
                <c:pt idx="1592">
                  <c:v>8.6488644949284113E-2</c:v>
                </c:pt>
                <c:pt idx="1593">
                  <c:v>0.37401940329452038</c:v>
                </c:pt>
                <c:pt idx="1594">
                  <c:v>0.73635583947517036</c:v>
                </c:pt>
                <c:pt idx="1595">
                  <c:v>0.73632698966622978</c:v>
                </c:pt>
                <c:pt idx="1596">
                  <c:v>1.1817264868346401E-2</c:v>
                </c:pt>
                <c:pt idx="1597">
                  <c:v>0.3144687348093681</c:v>
                </c:pt>
                <c:pt idx="1598">
                  <c:v>0.38348607695801462</c:v>
                </c:pt>
                <c:pt idx="1599">
                  <c:v>0.37401940329452038</c:v>
                </c:pt>
                <c:pt idx="1600">
                  <c:v>0.72586414630186613</c:v>
                </c:pt>
                <c:pt idx="1601">
                  <c:v>0.11716251197159139</c:v>
                </c:pt>
                <c:pt idx="1602">
                  <c:v>9.4426147272755584E-2</c:v>
                </c:pt>
                <c:pt idx="1603">
                  <c:v>9.9973210246815339E-2</c:v>
                </c:pt>
                <c:pt idx="1604">
                  <c:v>0.17684220819258223</c:v>
                </c:pt>
                <c:pt idx="1605">
                  <c:v>0.10115016911216147</c:v>
                </c:pt>
                <c:pt idx="1606">
                  <c:v>0.37401940329452038</c:v>
                </c:pt>
                <c:pt idx="1607">
                  <c:v>6.5362325607293235E-3</c:v>
                </c:pt>
                <c:pt idx="1608">
                  <c:v>9.4506731593412954E-2</c:v>
                </c:pt>
                <c:pt idx="1609">
                  <c:v>0.37401940329452038</c:v>
                </c:pt>
                <c:pt idx="1610">
                  <c:v>0.37401940329452038</c:v>
                </c:pt>
                <c:pt idx="1611">
                  <c:v>0.23539420885531687</c:v>
                </c:pt>
                <c:pt idx="1612">
                  <c:v>0.37401940329452038</c:v>
                </c:pt>
                <c:pt idx="1613">
                  <c:v>0.71078821986584528</c:v>
                </c:pt>
                <c:pt idx="1614">
                  <c:v>0.37401940329452038</c:v>
                </c:pt>
                <c:pt idx="1615">
                  <c:v>0.37401940329452038</c:v>
                </c:pt>
                <c:pt idx="1616">
                  <c:v>0.70803080385432327</c:v>
                </c:pt>
                <c:pt idx="1617">
                  <c:v>0.50887050299329295</c:v>
                </c:pt>
                <c:pt idx="1618">
                  <c:v>8.6280739898830972E-5</c:v>
                </c:pt>
                <c:pt idx="1619">
                  <c:v>0.36795998059852802</c:v>
                </c:pt>
                <c:pt idx="1620">
                  <c:v>0.43368511109901592</c:v>
                </c:pt>
                <c:pt idx="1621">
                  <c:v>0.40742658988417013</c:v>
                </c:pt>
                <c:pt idx="1622">
                  <c:v>0.54682182367908005</c:v>
                </c:pt>
                <c:pt idx="1623">
                  <c:v>0.62289476939484079</c:v>
                </c:pt>
                <c:pt idx="1624">
                  <c:v>0.96072367556542781</c:v>
                </c:pt>
                <c:pt idx="1625">
                  <c:v>0.37401940329452038</c:v>
                </c:pt>
                <c:pt idx="1626">
                  <c:v>6.9574994790482292E-2</c:v>
                </c:pt>
                <c:pt idx="1627">
                  <c:v>0.23854663304150905</c:v>
                </c:pt>
                <c:pt idx="1628">
                  <c:v>7.8484070396999672E-2</c:v>
                </c:pt>
                <c:pt idx="1629">
                  <c:v>0.58958829647403432</c:v>
                </c:pt>
                <c:pt idx="1630">
                  <c:v>0.66146591139352551</c:v>
                </c:pt>
                <c:pt idx="1631">
                  <c:v>9.1826244569119655E-2</c:v>
                </c:pt>
                <c:pt idx="1632">
                  <c:v>0.77384630225048767</c:v>
                </c:pt>
                <c:pt idx="1633">
                  <c:v>0.30683524894651332</c:v>
                </c:pt>
                <c:pt idx="1634">
                  <c:v>2.641759443414281E-3</c:v>
                </c:pt>
                <c:pt idx="1635">
                  <c:v>0.35784107968902934</c:v>
                </c:pt>
                <c:pt idx="1636">
                  <c:v>0.11629712215383205</c:v>
                </c:pt>
                <c:pt idx="1637">
                  <c:v>0.27196160695675903</c:v>
                </c:pt>
                <c:pt idx="1638">
                  <c:v>0.37401940329452016</c:v>
                </c:pt>
                <c:pt idx="1639">
                  <c:v>0.53701659699598669</c:v>
                </c:pt>
                <c:pt idx="1640">
                  <c:v>0.14614492368671439</c:v>
                </c:pt>
                <c:pt idx="1641">
                  <c:v>0</c:v>
                </c:pt>
                <c:pt idx="1642">
                  <c:v>0.19396382491159714</c:v>
                </c:pt>
                <c:pt idx="1643">
                  <c:v>0.80397518201702667</c:v>
                </c:pt>
                <c:pt idx="1644">
                  <c:v>0.74337186495458651</c:v>
                </c:pt>
                <c:pt idx="1645">
                  <c:v>0.34459675505390441</c:v>
                </c:pt>
                <c:pt idx="1646">
                  <c:v>0.86346838340388798</c:v>
                </c:pt>
                <c:pt idx="1647">
                  <c:v>1.1211344068564471</c:v>
                </c:pt>
                <c:pt idx="1648">
                  <c:v>0.6978618356615931</c:v>
                </c:pt>
                <c:pt idx="1649">
                  <c:v>0.31642717674722959</c:v>
                </c:pt>
                <c:pt idx="1650">
                  <c:v>0.93190476746450002</c:v>
                </c:pt>
                <c:pt idx="1651">
                  <c:v>0.39815917390927447</c:v>
                </c:pt>
                <c:pt idx="1652">
                  <c:v>1.0085909041934835</c:v>
                </c:pt>
                <c:pt idx="1653">
                  <c:v>0.34138664114051814</c:v>
                </c:pt>
                <c:pt idx="1654">
                  <c:v>0.21851937958097103</c:v>
                </c:pt>
                <c:pt idx="1655">
                  <c:v>0.24940010078507449</c:v>
                </c:pt>
                <c:pt idx="1656">
                  <c:v>0.37401940329452038</c:v>
                </c:pt>
                <c:pt idx="1657">
                  <c:v>0.32408260358202828</c:v>
                </c:pt>
                <c:pt idx="1658">
                  <c:v>0.476465948049063</c:v>
                </c:pt>
                <c:pt idx="1659">
                  <c:v>0.70029647564572695</c:v>
                </c:pt>
                <c:pt idx="1660">
                  <c:v>0.75786556787744919</c:v>
                </c:pt>
                <c:pt idx="1661">
                  <c:v>0.75607792736510548</c:v>
                </c:pt>
                <c:pt idx="1662">
                  <c:v>0.7362155918289699</c:v>
                </c:pt>
                <c:pt idx="1663">
                  <c:v>0.37401940329452016</c:v>
                </c:pt>
                <c:pt idx="1664">
                  <c:v>0.37401940329452038</c:v>
                </c:pt>
                <c:pt idx="1665">
                  <c:v>0.47822725062385107</c:v>
                </c:pt>
                <c:pt idx="1666">
                  <c:v>0.73016134153399526</c:v>
                </c:pt>
                <c:pt idx="1667">
                  <c:v>0.37401940329452038</c:v>
                </c:pt>
                <c:pt idx="1668">
                  <c:v>0.99729292259533908</c:v>
                </c:pt>
                <c:pt idx="1669">
                  <c:v>0.37401940329452038</c:v>
                </c:pt>
                <c:pt idx="1670">
                  <c:v>0.72225967325808016</c:v>
                </c:pt>
                <c:pt idx="1671">
                  <c:v>0.37401940329452016</c:v>
                </c:pt>
                <c:pt idx="1672">
                  <c:v>0.73615297355941256</c:v>
                </c:pt>
                <c:pt idx="1673">
                  <c:v>0.55817937430603737</c:v>
                </c:pt>
                <c:pt idx="1674">
                  <c:v>0.37401940329452038</c:v>
                </c:pt>
                <c:pt idx="1675">
                  <c:v>1.2065958255450877</c:v>
                </c:pt>
                <c:pt idx="1676">
                  <c:v>0.29615556213363003</c:v>
                </c:pt>
                <c:pt idx="1677">
                  <c:v>0.37401940329452038</c:v>
                </c:pt>
                <c:pt idx="1678">
                  <c:v>3.5703006232175831E-4</c:v>
                </c:pt>
                <c:pt idx="1679">
                  <c:v>0.37401940329452038</c:v>
                </c:pt>
                <c:pt idx="1680">
                  <c:v>0.37401940329452038</c:v>
                </c:pt>
                <c:pt idx="1681">
                  <c:v>0.42110355735455846</c:v>
                </c:pt>
                <c:pt idx="1682">
                  <c:v>0.73254087261096745</c:v>
                </c:pt>
                <c:pt idx="1683">
                  <c:v>0.37401940329452038</c:v>
                </c:pt>
                <c:pt idx="1684">
                  <c:v>1.0301931239503391E-2</c:v>
                </c:pt>
                <c:pt idx="1685">
                  <c:v>0.37341332551421574</c:v>
                </c:pt>
                <c:pt idx="1686">
                  <c:v>0.29410722292234004</c:v>
                </c:pt>
                <c:pt idx="1687">
                  <c:v>0.15186029648684779</c:v>
                </c:pt>
                <c:pt idx="1688">
                  <c:v>0.43958966110599568</c:v>
                </c:pt>
                <c:pt idx="1689">
                  <c:v>0.37267502974906475</c:v>
                </c:pt>
                <c:pt idx="1690">
                  <c:v>1.8295768330983968</c:v>
                </c:pt>
                <c:pt idx="1691">
                  <c:v>0.3586880473990075</c:v>
                </c:pt>
                <c:pt idx="1692">
                  <c:v>0.51672443453434369</c:v>
                </c:pt>
                <c:pt idx="1693">
                  <c:v>0.51475149895638384</c:v>
                </c:pt>
                <c:pt idx="1694">
                  <c:v>0.37401940329452038</c:v>
                </c:pt>
                <c:pt idx="1695">
                  <c:v>0.21900803177004707</c:v>
                </c:pt>
                <c:pt idx="1696">
                  <c:v>1.809849125827441</c:v>
                </c:pt>
                <c:pt idx="1697">
                  <c:v>0.65291593204092002</c:v>
                </c:pt>
                <c:pt idx="1698">
                  <c:v>0.37401940329452038</c:v>
                </c:pt>
                <c:pt idx="1699">
                  <c:v>0.37401940329452038</c:v>
                </c:pt>
                <c:pt idx="1700">
                  <c:v>0.39020101652324335</c:v>
                </c:pt>
                <c:pt idx="1701">
                  <c:v>0.23137536295062167</c:v>
                </c:pt>
                <c:pt idx="1702">
                  <c:v>0.26808748849184921</c:v>
                </c:pt>
                <c:pt idx="1703">
                  <c:v>0.3566650137444608</c:v>
                </c:pt>
                <c:pt idx="1704">
                  <c:v>7.3815783414733299E-2</c:v>
                </c:pt>
                <c:pt idx="1705">
                  <c:v>0.38011625460961385</c:v>
                </c:pt>
                <c:pt idx="1706">
                  <c:v>0.19543961316368247</c:v>
                </c:pt>
                <c:pt idx="1707">
                  <c:v>0.43101486031646574</c:v>
                </c:pt>
                <c:pt idx="1708">
                  <c:v>0.22719467329555057</c:v>
                </c:pt>
                <c:pt idx="1709">
                  <c:v>0.33258940724672664</c:v>
                </c:pt>
                <c:pt idx="1710">
                  <c:v>0.37401940329452038</c:v>
                </c:pt>
                <c:pt idx="1711">
                  <c:v>0.20550276595448835</c:v>
                </c:pt>
                <c:pt idx="1712">
                  <c:v>0.19007775019966194</c:v>
                </c:pt>
                <c:pt idx="1713">
                  <c:v>0.76844885993027323</c:v>
                </c:pt>
                <c:pt idx="1714">
                  <c:v>0.20729904538804741</c:v>
                </c:pt>
                <c:pt idx="1715">
                  <c:v>0.59327601613909731</c:v>
                </c:pt>
                <c:pt idx="1716">
                  <c:v>4.5333271146997915E-2</c:v>
                </c:pt>
                <c:pt idx="1717">
                  <c:v>0.37401940329452038</c:v>
                </c:pt>
                <c:pt idx="1718">
                  <c:v>1.0450579766124379</c:v>
                </c:pt>
                <c:pt idx="1719">
                  <c:v>0.50347183488571345</c:v>
                </c:pt>
                <c:pt idx="1720">
                  <c:v>0.37139442620712554</c:v>
                </c:pt>
                <c:pt idx="1721">
                  <c:v>0.37401940329452038</c:v>
                </c:pt>
                <c:pt idx="1722">
                  <c:v>0.64679043993088137</c:v>
                </c:pt>
                <c:pt idx="1723">
                  <c:v>0.72860296777141909</c:v>
                </c:pt>
                <c:pt idx="1724">
                  <c:v>0.37401940329452016</c:v>
                </c:pt>
                <c:pt idx="1725">
                  <c:v>0.67853478591561345</c:v>
                </c:pt>
                <c:pt idx="1726">
                  <c:v>0.37203779954797633</c:v>
                </c:pt>
                <c:pt idx="1727">
                  <c:v>0.37401940329452038</c:v>
                </c:pt>
                <c:pt idx="1728">
                  <c:v>0.37401940329452038</c:v>
                </c:pt>
                <c:pt idx="1729">
                  <c:v>0.37401940329452016</c:v>
                </c:pt>
                <c:pt idx="1730">
                  <c:v>0.37401940329452038</c:v>
                </c:pt>
                <c:pt idx="1731">
                  <c:v>0.33636199762338048</c:v>
                </c:pt>
                <c:pt idx="1732">
                  <c:v>1.0513054041782387E-2</c:v>
                </c:pt>
                <c:pt idx="1733">
                  <c:v>0.26508564400163875</c:v>
                </c:pt>
                <c:pt idx="1734">
                  <c:v>0.24096591156867841</c:v>
                </c:pt>
                <c:pt idx="1735">
                  <c:v>0.19113392352176595</c:v>
                </c:pt>
                <c:pt idx="1736">
                  <c:v>0.37401940329452038</c:v>
                </c:pt>
                <c:pt idx="1737">
                  <c:v>0.30126490875488593</c:v>
                </c:pt>
                <c:pt idx="1738">
                  <c:v>1.7176102670211917</c:v>
                </c:pt>
                <c:pt idx="1739">
                  <c:v>0.37401940329452038</c:v>
                </c:pt>
                <c:pt idx="1740">
                  <c:v>0.37401940329452038</c:v>
                </c:pt>
                <c:pt idx="1741">
                  <c:v>0.27196160695675903</c:v>
                </c:pt>
                <c:pt idx="1742">
                  <c:v>0.45335002481471071</c:v>
                </c:pt>
                <c:pt idx="1743">
                  <c:v>0.37401940329452038</c:v>
                </c:pt>
                <c:pt idx="1744">
                  <c:v>0.89548969955191471</c:v>
                </c:pt>
                <c:pt idx="1745">
                  <c:v>9.5002447715583943E-2</c:v>
                </c:pt>
                <c:pt idx="1746">
                  <c:v>0.61280842730149832</c:v>
                </c:pt>
                <c:pt idx="1747">
                  <c:v>0.20785961783976548</c:v>
                </c:pt>
                <c:pt idx="1748">
                  <c:v>8.885680174585521E-2</c:v>
                </c:pt>
                <c:pt idx="1749">
                  <c:v>0.37401940329452038</c:v>
                </c:pt>
                <c:pt idx="1750">
                  <c:v>0.73453421136583619</c:v>
                </c:pt>
                <c:pt idx="1751">
                  <c:v>0.37401940329452038</c:v>
                </c:pt>
                <c:pt idx="1752">
                  <c:v>8.1278529825536225E-2</c:v>
                </c:pt>
                <c:pt idx="1753">
                  <c:v>0.33906044101715821</c:v>
                </c:pt>
                <c:pt idx="1754">
                  <c:v>0.73635583947517036</c:v>
                </c:pt>
                <c:pt idx="1755">
                  <c:v>0.67488362468339724</c:v>
                </c:pt>
                <c:pt idx="1756">
                  <c:v>0.2682056011771034</c:v>
                </c:pt>
                <c:pt idx="1757">
                  <c:v>1.0001123219143864</c:v>
                </c:pt>
                <c:pt idx="1758">
                  <c:v>0.55144382609443299</c:v>
                </c:pt>
                <c:pt idx="1759">
                  <c:v>0.6021659357614646</c:v>
                </c:pt>
                <c:pt idx="1760">
                  <c:v>0.37401940329452038</c:v>
                </c:pt>
                <c:pt idx="1761">
                  <c:v>0.37401940329452038</c:v>
                </c:pt>
                <c:pt idx="1762">
                  <c:v>0.42199475840716094</c:v>
                </c:pt>
                <c:pt idx="1763">
                  <c:v>3.2400517830903787E-2</c:v>
                </c:pt>
                <c:pt idx="1764">
                  <c:v>0.17091401950885776</c:v>
                </c:pt>
                <c:pt idx="1765">
                  <c:v>0.48551990536182216</c:v>
                </c:pt>
                <c:pt idx="1766">
                  <c:v>0.48621522311796178</c:v>
                </c:pt>
                <c:pt idx="1767">
                  <c:v>0.62729459581471769</c:v>
                </c:pt>
                <c:pt idx="1768">
                  <c:v>0.392519882689636</c:v>
                </c:pt>
                <c:pt idx="1769">
                  <c:v>3.7149922443074489E-2</c:v>
                </c:pt>
                <c:pt idx="1770">
                  <c:v>0.14565026411171117</c:v>
                </c:pt>
                <c:pt idx="1771">
                  <c:v>0.51665559947885309</c:v>
                </c:pt>
                <c:pt idx="1772">
                  <c:v>0.27666956849502156</c:v>
                </c:pt>
                <c:pt idx="1773">
                  <c:v>1.0666534044841078</c:v>
                </c:pt>
                <c:pt idx="1774">
                  <c:v>0.37401940329452038</c:v>
                </c:pt>
                <c:pt idx="1775">
                  <c:v>0.37401940329452038</c:v>
                </c:pt>
                <c:pt idx="1776">
                  <c:v>0.16967114218266946</c:v>
                </c:pt>
                <c:pt idx="1777">
                  <c:v>1.0470742621527922</c:v>
                </c:pt>
                <c:pt idx="1778">
                  <c:v>0.36739590765739705</c:v>
                </c:pt>
                <c:pt idx="1779">
                  <c:v>0.36739590765739705</c:v>
                </c:pt>
                <c:pt idx="1780">
                  <c:v>0.73578167388671123</c:v>
                </c:pt>
                <c:pt idx="1781">
                  <c:v>9.1582234130294371E-3</c:v>
                </c:pt>
                <c:pt idx="1782">
                  <c:v>0.73635583947517036</c:v>
                </c:pt>
                <c:pt idx="1783">
                  <c:v>1.8675605057647233</c:v>
                </c:pt>
                <c:pt idx="1784">
                  <c:v>0.55043043003841841</c:v>
                </c:pt>
                <c:pt idx="1785">
                  <c:v>0.47512704707035847</c:v>
                </c:pt>
                <c:pt idx="1786">
                  <c:v>0.10462967204291129</c:v>
                </c:pt>
                <c:pt idx="1787">
                  <c:v>0.60027939289570265</c:v>
                </c:pt>
                <c:pt idx="1788">
                  <c:v>0.56891766200267146</c:v>
                </c:pt>
                <c:pt idx="1789">
                  <c:v>0.29519083533210766</c:v>
                </c:pt>
                <c:pt idx="1790">
                  <c:v>0.39909958902579423</c:v>
                </c:pt>
                <c:pt idx="1791">
                  <c:v>0.27921134033732881</c:v>
                </c:pt>
                <c:pt idx="1792">
                  <c:v>0.37401940329452038</c:v>
                </c:pt>
                <c:pt idx="1793">
                  <c:v>0.66672467835150506</c:v>
                </c:pt>
                <c:pt idx="1794">
                  <c:v>0.42954853360498418</c:v>
                </c:pt>
                <c:pt idx="1795">
                  <c:v>0.64699442883409153</c:v>
                </c:pt>
                <c:pt idx="1796">
                  <c:v>7.1107717940877044E-2</c:v>
                </c:pt>
                <c:pt idx="1797">
                  <c:v>0.37401940329452016</c:v>
                </c:pt>
                <c:pt idx="1798">
                  <c:v>0.55150200385848214</c:v>
                </c:pt>
                <c:pt idx="1799">
                  <c:v>0.1392547228925603</c:v>
                </c:pt>
                <c:pt idx="1800">
                  <c:v>0.37401940329452038</c:v>
                </c:pt>
                <c:pt idx="1801">
                  <c:v>0.4421851665584115</c:v>
                </c:pt>
                <c:pt idx="1802">
                  <c:v>0.70826549898603808</c:v>
                </c:pt>
                <c:pt idx="1803">
                  <c:v>0.73635583947517036</c:v>
                </c:pt>
                <c:pt idx="1804">
                  <c:v>0.52302186485183588</c:v>
                </c:pt>
                <c:pt idx="1805">
                  <c:v>9.2993245738552915E-2</c:v>
                </c:pt>
                <c:pt idx="1806">
                  <c:v>6.6769708687522689E-2</c:v>
                </c:pt>
                <c:pt idx="1807">
                  <c:v>0.6597767641594311</c:v>
                </c:pt>
                <c:pt idx="1808">
                  <c:v>0.51278813582283689</c:v>
                </c:pt>
                <c:pt idx="1809">
                  <c:v>0.25713398837633716</c:v>
                </c:pt>
                <c:pt idx="1810">
                  <c:v>0.51820768797182781</c:v>
                </c:pt>
                <c:pt idx="1811">
                  <c:v>0.27937056153988438</c:v>
                </c:pt>
                <c:pt idx="1812">
                  <c:v>0.90634387415147788</c:v>
                </c:pt>
                <c:pt idx="1813">
                  <c:v>0.37401940329452038</c:v>
                </c:pt>
                <c:pt idx="1814">
                  <c:v>0.37401940329452038</c:v>
                </c:pt>
                <c:pt idx="1815">
                  <c:v>0.46292953658175934</c:v>
                </c:pt>
                <c:pt idx="1816">
                  <c:v>0.30673908475909284</c:v>
                </c:pt>
                <c:pt idx="1817">
                  <c:v>0.34064954757442262</c:v>
                </c:pt>
                <c:pt idx="1818">
                  <c:v>0.37401940329452038</c:v>
                </c:pt>
                <c:pt idx="1819">
                  <c:v>0.76002004925756406</c:v>
                </c:pt>
                <c:pt idx="1820">
                  <c:v>0.42969692939929244</c:v>
                </c:pt>
                <c:pt idx="1821">
                  <c:v>0.37401940329452038</c:v>
                </c:pt>
                <c:pt idx="1822">
                  <c:v>0.31834418829196842</c:v>
                </c:pt>
                <c:pt idx="1823">
                  <c:v>0.70619723299169301</c:v>
                </c:pt>
                <c:pt idx="1824">
                  <c:v>0.37401940329452038</c:v>
                </c:pt>
                <c:pt idx="1825">
                  <c:v>0.41911001329067488</c:v>
                </c:pt>
                <c:pt idx="1826">
                  <c:v>0.37401940329452038</c:v>
                </c:pt>
                <c:pt idx="1827">
                  <c:v>0.37401940329452038</c:v>
                </c:pt>
                <c:pt idx="1828">
                  <c:v>0.25643874010818368</c:v>
                </c:pt>
                <c:pt idx="1829">
                  <c:v>0.29406609410656248</c:v>
                </c:pt>
                <c:pt idx="1830">
                  <c:v>0.47575626183854858</c:v>
                </c:pt>
                <c:pt idx="1831">
                  <c:v>0.63101086315292076</c:v>
                </c:pt>
                <c:pt idx="1832">
                  <c:v>0.72279418607997514</c:v>
                </c:pt>
                <c:pt idx="1833">
                  <c:v>0.37401940329452038</c:v>
                </c:pt>
                <c:pt idx="1834">
                  <c:v>0.59197366395187001</c:v>
                </c:pt>
                <c:pt idx="1835">
                  <c:v>0.89086498957338123</c:v>
                </c:pt>
                <c:pt idx="1836">
                  <c:v>1.0868312665835365</c:v>
                </c:pt>
                <c:pt idx="1837">
                  <c:v>0.32830336616490796</c:v>
                </c:pt>
                <c:pt idx="1838">
                  <c:v>0.21973127234658418</c:v>
                </c:pt>
                <c:pt idx="1839">
                  <c:v>0.24049168541697408</c:v>
                </c:pt>
                <c:pt idx="1840">
                  <c:v>0.37401940329452038</c:v>
                </c:pt>
                <c:pt idx="1841">
                  <c:v>1.6703044568988301</c:v>
                </c:pt>
                <c:pt idx="1842">
                  <c:v>0.14932192032135799</c:v>
                </c:pt>
                <c:pt idx="1843">
                  <c:v>0.30641589105017647</c:v>
                </c:pt>
                <c:pt idx="1844">
                  <c:v>0.2029512606560038</c:v>
                </c:pt>
                <c:pt idx="1845">
                  <c:v>0.37401940329452038</c:v>
                </c:pt>
                <c:pt idx="1846">
                  <c:v>0.37401940329452038</c:v>
                </c:pt>
                <c:pt idx="1847">
                  <c:v>0.25864385076805851</c:v>
                </c:pt>
                <c:pt idx="1848">
                  <c:v>0.37401940329452038</c:v>
                </c:pt>
                <c:pt idx="1849">
                  <c:v>0.37401940329452038</c:v>
                </c:pt>
                <c:pt idx="1850">
                  <c:v>0.37401940329452038</c:v>
                </c:pt>
                <c:pt idx="1851">
                  <c:v>0.73635583947517036</c:v>
                </c:pt>
                <c:pt idx="1852">
                  <c:v>0.72468212230274898</c:v>
                </c:pt>
                <c:pt idx="1853">
                  <c:v>0.54904288597585205</c:v>
                </c:pt>
                <c:pt idx="1854">
                  <c:v>0.31512727801094059</c:v>
                </c:pt>
                <c:pt idx="1855">
                  <c:v>1.3791800086730197</c:v>
                </c:pt>
                <c:pt idx="1856">
                  <c:v>1.0677252444388152</c:v>
                </c:pt>
                <c:pt idx="1857">
                  <c:v>0.37401940329452038</c:v>
                </c:pt>
                <c:pt idx="1858">
                  <c:v>0.37401940329452038</c:v>
                </c:pt>
                <c:pt idx="1859">
                  <c:v>0.18773103362192381</c:v>
                </c:pt>
                <c:pt idx="1860">
                  <c:v>0.87181975747533591</c:v>
                </c:pt>
                <c:pt idx="1861">
                  <c:v>0.44246697632753612</c:v>
                </c:pt>
                <c:pt idx="1862">
                  <c:v>0.37401940329452038</c:v>
                </c:pt>
                <c:pt idx="1863">
                  <c:v>0.37401940329452016</c:v>
                </c:pt>
                <c:pt idx="1864">
                  <c:v>0.73209497690272829</c:v>
                </c:pt>
                <c:pt idx="1865">
                  <c:v>0.37401940329452038</c:v>
                </c:pt>
                <c:pt idx="1866">
                  <c:v>0.36280563611491407</c:v>
                </c:pt>
                <c:pt idx="1867">
                  <c:v>0.52342989441629706</c:v>
                </c:pt>
                <c:pt idx="1868">
                  <c:v>0.37401940329452038</c:v>
                </c:pt>
                <c:pt idx="1869">
                  <c:v>1.1739943681217817</c:v>
                </c:pt>
                <c:pt idx="1870">
                  <c:v>0.37401940329452016</c:v>
                </c:pt>
                <c:pt idx="1871">
                  <c:v>0.37401940329452038</c:v>
                </c:pt>
                <c:pt idx="1872">
                  <c:v>0.37151729471497713</c:v>
                </c:pt>
                <c:pt idx="1873">
                  <c:v>0.73635583947517036</c:v>
                </c:pt>
                <c:pt idx="1874">
                  <c:v>0.73635583947517036</c:v>
                </c:pt>
                <c:pt idx="1875">
                  <c:v>0.37401940329452038</c:v>
                </c:pt>
                <c:pt idx="1876">
                  <c:v>0.85229592978318514</c:v>
                </c:pt>
                <c:pt idx="1877">
                  <c:v>0.1987682068465598</c:v>
                </c:pt>
                <c:pt idx="1878">
                  <c:v>2.9885486789102189E-2</c:v>
                </c:pt>
                <c:pt idx="1879">
                  <c:v>1.0254612577030702</c:v>
                </c:pt>
                <c:pt idx="1880">
                  <c:v>0.29894139178995921</c:v>
                </c:pt>
                <c:pt idx="1881">
                  <c:v>0.71730366301634996</c:v>
                </c:pt>
                <c:pt idx="1882">
                  <c:v>0.37401940329452038</c:v>
                </c:pt>
                <c:pt idx="1883">
                  <c:v>0.37401940329452038</c:v>
                </c:pt>
                <c:pt idx="1884">
                  <c:v>0.57501333004739874</c:v>
                </c:pt>
                <c:pt idx="1885">
                  <c:v>0.15592878203761318</c:v>
                </c:pt>
                <c:pt idx="1886">
                  <c:v>0.11401280604432347</c:v>
                </c:pt>
                <c:pt idx="1887">
                  <c:v>0.37401940329452038</c:v>
                </c:pt>
                <c:pt idx="1888">
                  <c:v>0.15870134316437989</c:v>
                </c:pt>
                <c:pt idx="1889">
                  <c:v>4.7325816930988862E-2</c:v>
                </c:pt>
                <c:pt idx="1890">
                  <c:v>0.37401940329452038</c:v>
                </c:pt>
                <c:pt idx="1891">
                  <c:v>0.38066140547475991</c:v>
                </c:pt>
                <c:pt idx="1892">
                  <c:v>0.34645221335683724</c:v>
                </c:pt>
                <c:pt idx="1893">
                  <c:v>0.55874090841399926</c:v>
                </c:pt>
                <c:pt idx="1894">
                  <c:v>0.90453322146710147</c:v>
                </c:pt>
                <c:pt idx="1895">
                  <c:v>1.165248763673929</c:v>
                </c:pt>
                <c:pt idx="1896">
                  <c:v>0.37401940329452016</c:v>
                </c:pt>
                <c:pt idx="1897">
                  <c:v>0.68997500561835834</c:v>
                </c:pt>
                <c:pt idx="1898">
                  <c:v>0.34455889515241983</c:v>
                </c:pt>
                <c:pt idx="1899">
                  <c:v>1.7848106591781046</c:v>
                </c:pt>
                <c:pt idx="1900">
                  <c:v>0.47971039669830889</c:v>
                </c:pt>
                <c:pt idx="1901">
                  <c:v>0.73508113335047454</c:v>
                </c:pt>
                <c:pt idx="1902">
                  <c:v>5.4948262599846545E-2</c:v>
                </c:pt>
                <c:pt idx="1903">
                  <c:v>0.88639092314384083</c:v>
                </c:pt>
                <c:pt idx="1904">
                  <c:v>0.16406088256676701</c:v>
                </c:pt>
                <c:pt idx="1905">
                  <c:v>0.20419667793180446</c:v>
                </c:pt>
                <c:pt idx="1906">
                  <c:v>1.4110504141833973</c:v>
                </c:pt>
                <c:pt idx="1907">
                  <c:v>0.37401940329452038</c:v>
                </c:pt>
                <c:pt idx="1908">
                  <c:v>0.49624435601250205</c:v>
                </c:pt>
                <c:pt idx="1909">
                  <c:v>1.4613223749565072</c:v>
                </c:pt>
                <c:pt idx="1910">
                  <c:v>0.80234803365826479</c:v>
                </c:pt>
                <c:pt idx="1911">
                  <c:v>0.37374069765454526</c:v>
                </c:pt>
                <c:pt idx="1912">
                  <c:v>0.78718114800550998</c:v>
                </c:pt>
                <c:pt idx="1913">
                  <c:v>0.5728858906998382</c:v>
                </c:pt>
                <c:pt idx="1914">
                  <c:v>0.97225101425155358</c:v>
                </c:pt>
                <c:pt idx="1915">
                  <c:v>0.42680803730424199</c:v>
                </c:pt>
                <c:pt idx="1916">
                  <c:v>0.188307782760464</c:v>
                </c:pt>
                <c:pt idx="1917">
                  <c:v>0.11221265695178012</c:v>
                </c:pt>
                <c:pt idx="1918">
                  <c:v>0.37401940329452038</c:v>
                </c:pt>
                <c:pt idx="1919">
                  <c:v>0.37401940329452038</c:v>
                </c:pt>
                <c:pt idx="1920">
                  <c:v>0.72761976019105579</c:v>
                </c:pt>
                <c:pt idx="1921">
                  <c:v>0.37401940329452038</c:v>
                </c:pt>
                <c:pt idx="1922">
                  <c:v>2.1581731465409022</c:v>
                </c:pt>
                <c:pt idx="1923">
                  <c:v>0.73508113335047454</c:v>
                </c:pt>
                <c:pt idx="1924">
                  <c:v>0.88597976829841452</c:v>
                </c:pt>
                <c:pt idx="1925">
                  <c:v>0.88597976829841452</c:v>
                </c:pt>
                <c:pt idx="1926">
                  <c:v>0.88597976829841452</c:v>
                </c:pt>
                <c:pt idx="1927">
                  <c:v>0.38522862375384465</c:v>
                </c:pt>
                <c:pt idx="1928">
                  <c:v>3.4440472308065809E-2</c:v>
                </c:pt>
                <c:pt idx="1929">
                  <c:v>1.0511706547587409</c:v>
                </c:pt>
                <c:pt idx="1930">
                  <c:v>1.3972115737074351</c:v>
                </c:pt>
                <c:pt idx="1931">
                  <c:v>0.73635583947517036</c:v>
                </c:pt>
                <c:pt idx="1932">
                  <c:v>0.91001727119295839</c:v>
                </c:pt>
                <c:pt idx="1933">
                  <c:v>0.48087072469103787</c:v>
                </c:pt>
                <c:pt idx="1934">
                  <c:v>0.85541176118284079</c:v>
                </c:pt>
                <c:pt idx="1935">
                  <c:v>0.11112927530215017</c:v>
                </c:pt>
                <c:pt idx="1936">
                  <c:v>0.42578672150293168</c:v>
                </c:pt>
                <c:pt idx="1937">
                  <c:v>0.13448970083265985</c:v>
                </c:pt>
                <c:pt idx="1938">
                  <c:v>0.15712083665845478</c:v>
                </c:pt>
                <c:pt idx="1939">
                  <c:v>1.4866728669720599E-2</c:v>
                </c:pt>
                <c:pt idx="1940">
                  <c:v>0.58349881414957072</c:v>
                </c:pt>
                <c:pt idx="1941">
                  <c:v>1.2604108527550102</c:v>
                </c:pt>
                <c:pt idx="1942">
                  <c:v>0.2158690356822778</c:v>
                </c:pt>
                <c:pt idx="1943">
                  <c:v>0.66458751698105156</c:v>
                </c:pt>
                <c:pt idx="1944">
                  <c:v>0.16953595325690995</c:v>
                </c:pt>
                <c:pt idx="1945">
                  <c:v>2.4199504690848372E-2</c:v>
                </c:pt>
                <c:pt idx="1946">
                  <c:v>1.3487889778312396</c:v>
                </c:pt>
                <c:pt idx="1947">
                  <c:v>0.19447363668924852</c:v>
                </c:pt>
                <c:pt idx="1948">
                  <c:v>0.68190574101468682</c:v>
                </c:pt>
                <c:pt idx="1949">
                  <c:v>1.1803543613926104E-2</c:v>
                </c:pt>
                <c:pt idx="1950">
                  <c:v>0.59041912327414314</c:v>
                </c:pt>
                <c:pt idx="1951">
                  <c:v>0.68357225277439748</c:v>
                </c:pt>
                <c:pt idx="1952">
                  <c:v>0.48927824515611873</c:v>
                </c:pt>
                <c:pt idx="1953">
                  <c:v>0.73635583947517036</c:v>
                </c:pt>
                <c:pt idx="1954">
                  <c:v>0.83376310179459245</c:v>
                </c:pt>
                <c:pt idx="1955">
                  <c:v>0.26345580895608678</c:v>
                </c:pt>
                <c:pt idx="1956">
                  <c:v>0.20992942209898455</c:v>
                </c:pt>
                <c:pt idx="1957">
                  <c:v>0.72956797710727828</c:v>
                </c:pt>
                <c:pt idx="1958">
                  <c:v>0.7721292539697413</c:v>
                </c:pt>
                <c:pt idx="1959">
                  <c:v>0.20814649264307702</c:v>
                </c:pt>
                <c:pt idx="1960">
                  <c:v>0.37401940329452038</c:v>
                </c:pt>
                <c:pt idx="1961">
                  <c:v>0.63506205670549332</c:v>
                </c:pt>
                <c:pt idx="1962">
                  <c:v>0.16427491133504538</c:v>
                </c:pt>
                <c:pt idx="1963">
                  <c:v>0.37401940329452038</c:v>
                </c:pt>
                <c:pt idx="1964">
                  <c:v>0.20801656836771287</c:v>
                </c:pt>
                <c:pt idx="1965">
                  <c:v>0.31714043624204952</c:v>
                </c:pt>
                <c:pt idx="1966">
                  <c:v>8.7123858440125143E-2</c:v>
                </c:pt>
                <c:pt idx="1967">
                  <c:v>0.37618343529231468</c:v>
                </c:pt>
                <c:pt idx="1968">
                  <c:v>0.37401940329452038</c:v>
                </c:pt>
                <c:pt idx="1969">
                  <c:v>0.65934230173078245</c:v>
                </c:pt>
                <c:pt idx="1970">
                  <c:v>0.34823249175962318</c:v>
                </c:pt>
                <c:pt idx="1971">
                  <c:v>0.13866037149091148</c:v>
                </c:pt>
                <c:pt idx="1972">
                  <c:v>0.72466942426312853</c:v>
                </c:pt>
                <c:pt idx="1973">
                  <c:v>0.37401940329452038</c:v>
                </c:pt>
                <c:pt idx="1974">
                  <c:v>0.24421875400898063</c:v>
                </c:pt>
                <c:pt idx="1975">
                  <c:v>0.70036096683703819</c:v>
                </c:pt>
                <c:pt idx="1976">
                  <c:v>0.37401940329452038</c:v>
                </c:pt>
                <c:pt idx="1977">
                  <c:v>0.76111841756688126</c:v>
                </c:pt>
                <c:pt idx="1978">
                  <c:v>0.70031888758783434</c:v>
                </c:pt>
                <c:pt idx="1979">
                  <c:v>0.48778811736695799</c:v>
                </c:pt>
                <c:pt idx="1980">
                  <c:v>0.72168373424142218</c:v>
                </c:pt>
                <c:pt idx="1981">
                  <c:v>0.34436490538915027</c:v>
                </c:pt>
                <c:pt idx="1982">
                  <c:v>0.53141958511284249</c:v>
                </c:pt>
                <c:pt idx="1983">
                  <c:v>0.38409695957356549</c:v>
                </c:pt>
                <c:pt idx="1984">
                  <c:v>0.8525540633889086</c:v>
                </c:pt>
                <c:pt idx="1985">
                  <c:v>0.67601817464847169</c:v>
                </c:pt>
                <c:pt idx="1986">
                  <c:v>0.20235520716721331</c:v>
                </c:pt>
                <c:pt idx="1987">
                  <c:v>0.30368072365418253</c:v>
                </c:pt>
                <c:pt idx="1988">
                  <c:v>0.71494548110813294</c:v>
                </c:pt>
                <c:pt idx="1989">
                  <c:v>0.59854863970699357</c:v>
                </c:pt>
                <c:pt idx="1990">
                  <c:v>0.28523572848074924</c:v>
                </c:pt>
                <c:pt idx="1991">
                  <c:v>1.4008466244072435</c:v>
                </c:pt>
                <c:pt idx="1992">
                  <c:v>0.64878355436841473</c:v>
                </c:pt>
                <c:pt idx="1993">
                  <c:v>3.0938325907936503E-2</c:v>
                </c:pt>
                <c:pt idx="1994">
                  <c:v>0.37401940329452038</c:v>
                </c:pt>
                <c:pt idx="1995">
                  <c:v>0.37401940329452038</c:v>
                </c:pt>
                <c:pt idx="1996">
                  <c:v>2.1099926415851931</c:v>
                </c:pt>
                <c:pt idx="1997">
                  <c:v>0.37401940329452038</c:v>
                </c:pt>
                <c:pt idx="1998">
                  <c:v>0.73146915904267318</c:v>
                </c:pt>
                <c:pt idx="1999">
                  <c:v>0.33495078193928346</c:v>
                </c:pt>
                <c:pt idx="2000">
                  <c:v>0.37401940329452038</c:v>
                </c:pt>
                <c:pt idx="2001">
                  <c:v>0.65580290873064784</c:v>
                </c:pt>
                <c:pt idx="2002">
                  <c:v>0.25643874010818368</c:v>
                </c:pt>
                <c:pt idx="2003">
                  <c:v>2.8463570913007462E-2</c:v>
                </c:pt>
                <c:pt idx="2004">
                  <c:v>0.37401940329452038</c:v>
                </c:pt>
                <c:pt idx="2005">
                  <c:v>0.37401940329452038</c:v>
                </c:pt>
                <c:pt idx="2006">
                  <c:v>0.37401940329452038</c:v>
                </c:pt>
                <c:pt idx="2007">
                  <c:v>0.70549563191277542</c:v>
                </c:pt>
                <c:pt idx="2008">
                  <c:v>0.12243347621168268</c:v>
                </c:pt>
                <c:pt idx="2009">
                  <c:v>0.27934704868257187</c:v>
                </c:pt>
                <c:pt idx="2010">
                  <c:v>5.2255266839282472E-2</c:v>
                </c:pt>
                <c:pt idx="2011">
                  <c:v>0.37401940329452038</c:v>
                </c:pt>
                <c:pt idx="2012">
                  <c:v>0.72847745151918275</c:v>
                </c:pt>
                <c:pt idx="2013">
                  <c:v>0.64679043993088159</c:v>
                </c:pt>
                <c:pt idx="2014">
                  <c:v>0.50353014330792656</c:v>
                </c:pt>
                <c:pt idx="2015">
                  <c:v>0.14270729088549605</c:v>
                </c:pt>
                <c:pt idx="2016">
                  <c:v>0.98048501186989812</c:v>
                </c:pt>
                <c:pt idx="2017">
                  <c:v>0.73427354121075561</c:v>
                </c:pt>
                <c:pt idx="2018">
                  <c:v>0.37401940329452038</c:v>
                </c:pt>
                <c:pt idx="2019">
                  <c:v>0.92000696547997241</c:v>
                </c:pt>
                <c:pt idx="2020">
                  <c:v>0.37401940329452016</c:v>
                </c:pt>
                <c:pt idx="2021">
                  <c:v>0.65241800830960872</c:v>
                </c:pt>
                <c:pt idx="2022">
                  <c:v>0.39406188007978188</c:v>
                </c:pt>
                <c:pt idx="2023">
                  <c:v>0.37401940329452038</c:v>
                </c:pt>
                <c:pt idx="2024">
                  <c:v>0.42778445064109161</c:v>
                </c:pt>
                <c:pt idx="2025">
                  <c:v>0.14821628983160942</c:v>
                </c:pt>
                <c:pt idx="2026">
                  <c:v>0.21162865420393764</c:v>
                </c:pt>
                <c:pt idx="2027">
                  <c:v>0.62452809068172799</c:v>
                </c:pt>
                <c:pt idx="2028">
                  <c:v>4.0737488932125518E-2</c:v>
                </c:pt>
                <c:pt idx="2029">
                  <c:v>0.37401940329452016</c:v>
                </c:pt>
                <c:pt idx="2030">
                  <c:v>0.82563166752049388</c:v>
                </c:pt>
                <c:pt idx="2031">
                  <c:v>1.1351107238098896</c:v>
                </c:pt>
                <c:pt idx="2032">
                  <c:v>0.39207626386355915</c:v>
                </c:pt>
                <c:pt idx="2033">
                  <c:v>0.37401940329452038</c:v>
                </c:pt>
                <c:pt idx="2034">
                  <c:v>6.1331236271466041E-2</c:v>
                </c:pt>
                <c:pt idx="2035">
                  <c:v>1.7317393184220582</c:v>
                </c:pt>
                <c:pt idx="2036">
                  <c:v>0.72784701205127122</c:v>
                </c:pt>
                <c:pt idx="2037">
                  <c:v>0.37401940329452038</c:v>
                </c:pt>
                <c:pt idx="2038">
                  <c:v>0.41041233184675996</c:v>
                </c:pt>
                <c:pt idx="2039">
                  <c:v>0.71436036017275795</c:v>
                </c:pt>
                <c:pt idx="2040">
                  <c:v>7.1075035617158985E-2</c:v>
                </c:pt>
                <c:pt idx="2041">
                  <c:v>0.37401940329452038</c:v>
                </c:pt>
                <c:pt idx="2042">
                  <c:v>0.37401940329452038</c:v>
                </c:pt>
                <c:pt idx="2043">
                  <c:v>1.1682611325225825</c:v>
                </c:pt>
                <c:pt idx="2044">
                  <c:v>0.72538883216390238</c:v>
                </c:pt>
                <c:pt idx="2045">
                  <c:v>0.37401940329452038</c:v>
                </c:pt>
                <c:pt idx="2046">
                  <c:v>0.37401940329452038</c:v>
                </c:pt>
                <c:pt idx="2047">
                  <c:v>0.28680559951588713</c:v>
                </c:pt>
                <c:pt idx="2048">
                  <c:v>0.179348699344277</c:v>
                </c:pt>
                <c:pt idx="2049">
                  <c:v>0.37401940329452038</c:v>
                </c:pt>
                <c:pt idx="2050">
                  <c:v>0.71730366301634996</c:v>
                </c:pt>
                <c:pt idx="2051">
                  <c:v>0.79156527846726044</c:v>
                </c:pt>
                <c:pt idx="2052">
                  <c:v>0.37401940329452038</c:v>
                </c:pt>
                <c:pt idx="2053">
                  <c:v>0.33967551673627494</c:v>
                </c:pt>
                <c:pt idx="2054">
                  <c:v>0.73635583947517036</c:v>
                </c:pt>
                <c:pt idx="2055">
                  <c:v>0.37401940329452038</c:v>
                </c:pt>
                <c:pt idx="2056">
                  <c:v>0.73919007333022402</c:v>
                </c:pt>
                <c:pt idx="2057">
                  <c:v>0.37401940329452038</c:v>
                </c:pt>
                <c:pt idx="2058">
                  <c:v>0.37406619795902346</c:v>
                </c:pt>
                <c:pt idx="2059">
                  <c:v>0.61916740051403873</c:v>
                </c:pt>
                <c:pt idx="2060">
                  <c:v>1.0495972340783053</c:v>
                </c:pt>
                <c:pt idx="2061">
                  <c:v>0.37401940329452038</c:v>
                </c:pt>
                <c:pt idx="2062">
                  <c:v>0.37401940329452038</c:v>
                </c:pt>
                <c:pt idx="2063">
                  <c:v>0.37401940329452038</c:v>
                </c:pt>
                <c:pt idx="2064">
                  <c:v>0.3888092544629283</c:v>
                </c:pt>
                <c:pt idx="2065">
                  <c:v>0.57377161584784753</c:v>
                </c:pt>
                <c:pt idx="2066">
                  <c:v>0.37401940329452038</c:v>
                </c:pt>
                <c:pt idx="2067">
                  <c:v>0.37401940329452038</c:v>
                </c:pt>
                <c:pt idx="2068">
                  <c:v>0.37284479355768402</c:v>
                </c:pt>
                <c:pt idx="2069">
                  <c:v>0.37401940329452038</c:v>
                </c:pt>
                <c:pt idx="2070">
                  <c:v>0.30439719894570494</c:v>
                </c:pt>
                <c:pt idx="2071">
                  <c:v>3.5703006232175831E-4</c:v>
                </c:pt>
                <c:pt idx="2072">
                  <c:v>0.37401940329452038</c:v>
                </c:pt>
                <c:pt idx="2073">
                  <c:v>4.5442398103272746E-2</c:v>
                </c:pt>
                <c:pt idx="2074">
                  <c:v>0.2609298818573606</c:v>
                </c:pt>
                <c:pt idx="2075">
                  <c:v>0.73535216297937356</c:v>
                </c:pt>
                <c:pt idx="2076">
                  <c:v>0.48396365635802874</c:v>
                </c:pt>
                <c:pt idx="2077">
                  <c:v>0.37401940329452038</c:v>
                </c:pt>
                <c:pt idx="2078">
                  <c:v>0.37401940329452038</c:v>
                </c:pt>
                <c:pt idx="2079">
                  <c:v>0.72166648758559326</c:v>
                </c:pt>
                <c:pt idx="2080">
                  <c:v>0.51182462676976825</c:v>
                </c:pt>
                <c:pt idx="2081">
                  <c:v>0.64128366741352771</c:v>
                </c:pt>
                <c:pt idx="2082">
                  <c:v>0.14437669359909766</c:v>
                </c:pt>
                <c:pt idx="2083">
                  <c:v>0.69036521749788216</c:v>
                </c:pt>
                <c:pt idx="2084">
                  <c:v>0.93365249434249598</c:v>
                </c:pt>
                <c:pt idx="2085">
                  <c:v>0.39774510782111006</c:v>
                </c:pt>
                <c:pt idx="2086">
                  <c:v>0.21487522437076845</c:v>
                </c:pt>
                <c:pt idx="2087">
                  <c:v>0.37401940329452038</c:v>
                </c:pt>
                <c:pt idx="2088">
                  <c:v>0.37401940329452038</c:v>
                </c:pt>
                <c:pt idx="2089">
                  <c:v>0.37401940329452038</c:v>
                </c:pt>
                <c:pt idx="2090">
                  <c:v>0.18911946885682429</c:v>
                </c:pt>
                <c:pt idx="2091">
                  <c:v>0.32420394694341065</c:v>
                </c:pt>
                <c:pt idx="2092">
                  <c:v>0.37401940329452038</c:v>
                </c:pt>
                <c:pt idx="2093">
                  <c:v>0.73069878444990088</c:v>
                </c:pt>
                <c:pt idx="2094">
                  <c:v>0.41442801189888068</c:v>
                </c:pt>
                <c:pt idx="2095">
                  <c:v>6.7955666793653238E-2</c:v>
                </c:pt>
                <c:pt idx="2096">
                  <c:v>0.17303714285602248</c:v>
                </c:pt>
                <c:pt idx="2097">
                  <c:v>0.84848666824804708</c:v>
                </c:pt>
                <c:pt idx="2098">
                  <c:v>0.29774166774410893</c:v>
                </c:pt>
                <c:pt idx="2099">
                  <c:v>0.18803450474757077</c:v>
                </c:pt>
                <c:pt idx="2100">
                  <c:v>0.45985612894353739</c:v>
                </c:pt>
                <c:pt idx="2101">
                  <c:v>8.1078728403256209E-2</c:v>
                </c:pt>
                <c:pt idx="2102">
                  <c:v>0.95017140864404293</c:v>
                </c:pt>
                <c:pt idx="2103">
                  <c:v>0.65669566251569356</c:v>
                </c:pt>
                <c:pt idx="2104">
                  <c:v>0.43203716081496935</c:v>
                </c:pt>
                <c:pt idx="2105">
                  <c:v>0.37401940329452038</c:v>
                </c:pt>
                <c:pt idx="2106">
                  <c:v>0.37401940329452038</c:v>
                </c:pt>
                <c:pt idx="2107">
                  <c:v>0.45423572641832249</c:v>
                </c:pt>
                <c:pt idx="2108">
                  <c:v>7.2101280478282334E-2</c:v>
                </c:pt>
                <c:pt idx="2109">
                  <c:v>0.66769670465810405</c:v>
                </c:pt>
                <c:pt idx="2110">
                  <c:v>0.68670303300343261</c:v>
                </c:pt>
                <c:pt idx="2111">
                  <c:v>1.025798740182027</c:v>
                </c:pt>
                <c:pt idx="2112">
                  <c:v>0.6465402274821489</c:v>
                </c:pt>
                <c:pt idx="2113">
                  <c:v>0.1672920489211962</c:v>
                </c:pt>
                <c:pt idx="2114">
                  <c:v>1.5549614961616848E-2</c:v>
                </c:pt>
                <c:pt idx="2115">
                  <c:v>0.1220661190891453</c:v>
                </c:pt>
                <c:pt idx="2116">
                  <c:v>7.0212754046702644E-2</c:v>
                </c:pt>
                <c:pt idx="2117">
                  <c:v>0.20830909248949789</c:v>
                </c:pt>
                <c:pt idx="2118">
                  <c:v>0.30890855001404138</c:v>
                </c:pt>
                <c:pt idx="2119">
                  <c:v>0.37401940329452038</c:v>
                </c:pt>
                <c:pt idx="2120">
                  <c:v>0.13003162621678069</c:v>
                </c:pt>
                <c:pt idx="2121">
                  <c:v>0.85706601903200341</c:v>
                </c:pt>
                <c:pt idx="2122">
                  <c:v>0.63855147232958154</c:v>
                </c:pt>
                <c:pt idx="2123">
                  <c:v>1.1210312310501081E-2</c:v>
                </c:pt>
                <c:pt idx="2124">
                  <c:v>0.31217088150508698</c:v>
                </c:pt>
                <c:pt idx="2125">
                  <c:v>0.72686079176919616</c:v>
                </c:pt>
                <c:pt idx="2126">
                  <c:v>0.37401940329452038</c:v>
                </c:pt>
                <c:pt idx="2127">
                  <c:v>0.40129753299183663</c:v>
                </c:pt>
                <c:pt idx="2128">
                  <c:v>0.37401940329452038</c:v>
                </c:pt>
                <c:pt idx="2129">
                  <c:v>0.37401940329452038</c:v>
                </c:pt>
                <c:pt idx="2130">
                  <c:v>0.51342908108920893</c:v>
                </c:pt>
                <c:pt idx="2131">
                  <c:v>0.73417206005365421</c:v>
                </c:pt>
                <c:pt idx="2132">
                  <c:v>0.73635583947517036</c:v>
                </c:pt>
                <c:pt idx="2133">
                  <c:v>0.12552656641572918</c:v>
                </c:pt>
                <c:pt idx="2134">
                  <c:v>0.37401940329452038</c:v>
                </c:pt>
                <c:pt idx="2135">
                  <c:v>0.37401940329452016</c:v>
                </c:pt>
                <c:pt idx="2136">
                  <c:v>0.37401940329452038</c:v>
                </c:pt>
                <c:pt idx="2137">
                  <c:v>0.66396582234966706</c:v>
                </c:pt>
                <c:pt idx="2138">
                  <c:v>0.73635583947517036</c:v>
                </c:pt>
                <c:pt idx="2139">
                  <c:v>0.61617268743985887</c:v>
                </c:pt>
                <c:pt idx="2140">
                  <c:v>0.37401940329452038</c:v>
                </c:pt>
                <c:pt idx="2141">
                  <c:v>0.6468736256980312</c:v>
                </c:pt>
                <c:pt idx="2142">
                  <c:v>0.37401940329452038</c:v>
                </c:pt>
                <c:pt idx="2143">
                  <c:v>0.19450544573650855</c:v>
                </c:pt>
                <c:pt idx="2144">
                  <c:v>0.56384347136744439</c:v>
                </c:pt>
                <c:pt idx="2145">
                  <c:v>0.16950162693667062</c:v>
                </c:pt>
                <c:pt idx="2146">
                  <c:v>4.2539359225535672E-2</c:v>
                </c:pt>
                <c:pt idx="2147">
                  <c:v>0.37401940329452038</c:v>
                </c:pt>
                <c:pt idx="2148">
                  <c:v>0.37401940329452016</c:v>
                </c:pt>
                <c:pt idx="2149">
                  <c:v>0.37401940329452016</c:v>
                </c:pt>
                <c:pt idx="2150">
                  <c:v>0.37401940329452038</c:v>
                </c:pt>
                <c:pt idx="2151">
                  <c:v>0.12310768633101619</c:v>
                </c:pt>
                <c:pt idx="2152">
                  <c:v>0.37820164582049082</c:v>
                </c:pt>
                <c:pt idx="2153">
                  <c:v>0.73565065093530313</c:v>
                </c:pt>
                <c:pt idx="2154">
                  <c:v>0.37401940329452038</c:v>
                </c:pt>
                <c:pt idx="2155">
                  <c:v>0.16441634244680464</c:v>
                </c:pt>
                <c:pt idx="2156">
                  <c:v>0.26459448302744809</c:v>
                </c:pt>
                <c:pt idx="2157">
                  <c:v>2.0331250520702659</c:v>
                </c:pt>
                <c:pt idx="2158">
                  <c:v>3.2915241547229988E-2</c:v>
                </c:pt>
                <c:pt idx="2159">
                  <c:v>0.24605856634429707</c:v>
                </c:pt>
                <c:pt idx="2160">
                  <c:v>0.76893824128670241</c:v>
                </c:pt>
                <c:pt idx="2161">
                  <c:v>0.9460177393857514</c:v>
                </c:pt>
                <c:pt idx="2162">
                  <c:v>0.254979294747949</c:v>
                </c:pt>
                <c:pt idx="2163">
                  <c:v>0.12662247667068458</c:v>
                </c:pt>
                <c:pt idx="2164">
                  <c:v>4.0072955276628582E-2</c:v>
                </c:pt>
                <c:pt idx="2165">
                  <c:v>1.5778168126549585</c:v>
                </c:pt>
                <c:pt idx="2166">
                  <c:v>0.37401940329452038</c:v>
                </c:pt>
                <c:pt idx="2167">
                  <c:v>0.37401940329452038</c:v>
                </c:pt>
                <c:pt idx="2168">
                  <c:v>0.37401940329452038</c:v>
                </c:pt>
                <c:pt idx="2169">
                  <c:v>0.64679043993088137</c:v>
                </c:pt>
                <c:pt idx="2170">
                  <c:v>0.37401940329452038</c:v>
                </c:pt>
                <c:pt idx="2171">
                  <c:v>0.66772094430530116</c:v>
                </c:pt>
                <c:pt idx="2172">
                  <c:v>0.10722608291268021</c:v>
                </c:pt>
                <c:pt idx="2173">
                  <c:v>0.5584845625810112</c:v>
                </c:pt>
                <c:pt idx="2174">
                  <c:v>0.37401940329452038</c:v>
                </c:pt>
                <c:pt idx="2175">
                  <c:v>0.2342519287822348</c:v>
                </c:pt>
                <c:pt idx="2176">
                  <c:v>0.6730785708177095</c:v>
                </c:pt>
                <c:pt idx="2177">
                  <c:v>0.37401940329452016</c:v>
                </c:pt>
                <c:pt idx="2178">
                  <c:v>0.73635583947517036</c:v>
                </c:pt>
                <c:pt idx="2179">
                  <c:v>0.67722298511732826</c:v>
                </c:pt>
                <c:pt idx="2180">
                  <c:v>0.55848360217142812</c:v>
                </c:pt>
                <c:pt idx="2181">
                  <c:v>0.37401940329452038</c:v>
                </c:pt>
                <c:pt idx="2182">
                  <c:v>0.37401940329452038</c:v>
                </c:pt>
                <c:pt idx="2183">
                  <c:v>1.027161538970222</c:v>
                </c:pt>
                <c:pt idx="2184">
                  <c:v>0.37401940329452016</c:v>
                </c:pt>
                <c:pt idx="2185">
                  <c:v>0.37401940329452038</c:v>
                </c:pt>
                <c:pt idx="2186">
                  <c:v>0.35277091516204628</c:v>
                </c:pt>
                <c:pt idx="2187">
                  <c:v>0.38117343725008423</c:v>
                </c:pt>
                <c:pt idx="2188">
                  <c:v>0.37401940329452038</c:v>
                </c:pt>
                <c:pt idx="2189">
                  <c:v>3.3569794418708693E-2</c:v>
                </c:pt>
                <c:pt idx="2190">
                  <c:v>0.19199898540220642</c:v>
                </c:pt>
                <c:pt idx="2191">
                  <c:v>0.37401940329452038</c:v>
                </c:pt>
                <c:pt idx="2192">
                  <c:v>0.72848450707622392</c:v>
                </c:pt>
                <c:pt idx="2193">
                  <c:v>0.37401940329452038</c:v>
                </c:pt>
                <c:pt idx="2194">
                  <c:v>0.2918854267969806</c:v>
                </c:pt>
                <c:pt idx="2195">
                  <c:v>0.13593722480888698</c:v>
                </c:pt>
                <c:pt idx="2196">
                  <c:v>0.37401940329452038</c:v>
                </c:pt>
                <c:pt idx="2197">
                  <c:v>0.37401940329452038</c:v>
                </c:pt>
                <c:pt idx="2198">
                  <c:v>0.21645687610781425</c:v>
                </c:pt>
                <c:pt idx="2199">
                  <c:v>0.15206442629334788</c:v>
                </c:pt>
                <c:pt idx="2200">
                  <c:v>0.19384494907142216</c:v>
                </c:pt>
                <c:pt idx="2201">
                  <c:v>0.19923833039134115</c:v>
                </c:pt>
                <c:pt idx="2202">
                  <c:v>0.37401940329452038</c:v>
                </c:pt>
                <c:pt idx="2203">
                  <c:v>0.82081430420989243</c:v>
                </c:pt>
                <c:pt idx="2204">
                  <c:v>0.37401940329452038</c:v>
                </c:pt>
                <c:pt idx="2205">
                  <c:v>0.37401940329452016</c:v>
                </c:pt>
                <c:pt idx="2206">
                  <c:v>1.1166205170570627</c:v>
                </c:pt>
                <c:pt idx="2207">
                  <c:v>0.34322335110379387</c:v>
                </c:pt>
                <c:pt idx="2208">
                  <c:v>1.4921600227666423</c:v>
                </c:pt>
                <c:pt idx="2209">
                  <c:v>0.47202616581072193</c:v>
                </c:pt>
                <c:pt idx="2210">
                  <c:v>0.60934797718176903</c:v>
                </c:pt>
                <c:pt idx="2211">
                  <c:v>0.62154351199105162</c:v>
                </c:pt>
                <c:pt idx="2212">
                  <c:v>1.2938744342476067</c:v>
                </c:pt>
                <c:pt idx="2213">
                  <c:v>0.49090494702570742</c:v>
                </c:pt>
                <c:pt idx="2214">
                  <c:v>0.61515352877050822</c:v>
                </c:pt>
                <c:pt idx="2215">
                  <c:v>1.3756103193311477</c:v>
                </c:pt>
                <c:pt idx="2216">
                  <c:v>0.37401940329452038</c:v>
                </c:pt>
                <c:pt idx="2217">
                  <c:v>8.0702033695779954E-2</c:v>
                </c:pt>
                <c:pt idx="2218">
                  <c:v>0.42066695420945488</c:v>
                </c:pt>
                <c:pt idx="2219">
                  <c:v>0.32907720913613414</c:v>
                </c:pt>
                <c:pt idx="2220">
                  <c:v>0.37401940329452038</c:v>
                </c:pt>
                <c:pt idx="2221">
                  <c:v>0.47969988929669372</c:v>
                </c:pt>
                <c:pt idx="2222">
                  <c:v>1.2411799011750333</c:v>
                </c:pt>
                <c:pt idx="2223">
                  <c:v>0.73588993271934866</c:v>
                </c:pt>
                <c:pt idx="2224">
                  <c:v>0.37401940329452038</c:v>
                </c:pt>
                <c:pt idx="2225">
                  <c:v>0.1396960299946193</c:v>
                </c:pt>
                <c:pt idx="2226">
                  <c:v>0.23351396633060631</c:v>
                </c:pt>
                <c:pt idx="2227">
                  <c:v>0.4445724281315922</c:v>
                </c:pt>
                <c:pt idx="2228">
                  <c:v>1.39238993262636</c:v>
                </c:pt>
                <c:pt idx="2229">
                  <c:v>0.35899260265703259</c:v>
                </c:pt>
                <c:pt idx="2230">
                  <c:v>0.37401940329452016</c:v>
                </c:pt>
                <c:pt idx="2231">
                  <c:v>0.46913071878576279</c:v>
                </c:pt>
                <c:pt idx="2232">
                  <c:v>7.4300602659495535E-2</c:v>
                </c:pt>
                <c:pt idx="2233">
                  <c:v>0.37401940329452038</c:v>
                </c:pt>
                <c:pt idx="2234">
                  <c:v>0.14622435688204299</c:v>
                </c:pt>
                <c:pt idx="2235">
                  <c:v>6.4321188816501021E-2</c:v>
                </c:pt>
                <c:pt idx="2236">
                  <c:v>0.73635583947517036</c:v>
                </c:pt>
                <c:pt idx="2237">
                  <c:v>0.37401940329452038</c:v>
                </c:pt>
                <c:pt idx="2238">
                  <c:v>2.7986104714780163E-2</c:v>
                </c:pt>
                <c:pt idx="2239">
                  <c:v>0.53187343408141252</c:v>
                </c:pt>
                <c:pt idx="2240">
                  <c:v>0.52519945939517687</c:v>
                </c:pt>
                <c:pt idx="2241">
                  <c:v>9.3944779569684222E-2</c:v>
                </c:pt>
                <c:pt idx="2242">
                  <c:v>1.0308055933703981</c:v>
                </c:pt>
                <c:pt idx="2243">
                  <c:v>0.37401940329452038</c:v>
                </c:pt>
                <c:pt idx="2244">
                  <c:v>0.48338889397667323</c:v>
                </c:pt>
                <c:pt idx="2245">
                  <c:v>0.4270562975794015</c:v>
                </c:pt>
                <c:pt idx="2246">
                  <c:v>0.33969877376467655</c:v>
                </c:pt>
                <c:pt idx="2247">
                  <c:v>0.17208129308280215</c:v>
                </c:pt>
                <c:pt idx="2248">
                  <c:v>0.78114403884986572</c:v>
                </c:pt>
                <c:pt idx="2249">
                  <c:v>0.3468014201029665</c:v>
                </c:pt>
                <c:pt idx="2250">
                  <c:v>0.75524960098995453</c:v>
                </c:pt>
                <c:pt idx="2251">
                  <c:v>0.37401940329452038</c:v>
                </c:pt>
                <c:pt idx="2252">
                  <c:v>0.37401940329452038</c:v>
                </c:pt>
                <c:pt idx="2253">
                  <c:v>2.0982560200498407E-2</c:v>
                </c:pt>
                <c:pt idx="2254">
                  <c:v>0.46638211874797508</c:v>
                </c:pt>
                <c:pt idx="2255">
                  <c:v>0</c:v>
                </c:pt>
                <c:pt idx="2256">
                  <c:v>0.64691517773484342</c:v>
                </c:pt>
                <c:pt idx="2257">
                  <c:v>0.37401940329452038</c:v>
                </c:pt>
                <c:pt idx="2258">
                  <c:v>0.55948339925023827</c:v>
                </c:pt>
                <c:pt idx="2259">
                  <c:v>0.37401940329452038</c:v>
                </c:pt>
                <c:pt idx="2260">
                  <c:v>0.37481094487659411</c:v>
                </c:pt>
                <c:pt idx="2261">
                  <c:v>0.6585335304608303</c:v>
                </c:pt>
                <c:pt idx="2262">
                  <c:v>0.37401940329452038</c:v>
                </c:pt>
                <c:pt idx="2263">
                  <c:v>0.85763637798041625</c:v>
                </c:pt>
                <c:pt idx="2264">
                  <c:v>0.82937413206439747</c:v>
                </c:pt>
                <c:pt idx="2265">
                  <c:v>1.2735112898741794</c:v>
                </c:pt>
                <c:pt idx="2266">
                  <c:v>0.40317561853335476</c:v>
                </c:pt>
                <c:pt idx="2267">
                  <c:v>0.14225686401026741</c:v>
                </c:pt>
                <c:pt idx="2268">
                  <c:v>0.73635583947517036</c:v>
                </c:pt>
                <c:pt idx="2269">
                  <c:v>0.2765826104441097</c:v>
                </c:pt>
                <c:pt idx="2270">
                  <c:v>0.26643694561979364</c:v>
                </c:pt>
                <c:pt idx="2271">
                  <c:v>0.69362077112641529</c:v>
                </c:pt>
                <c:pt idx="2272">
                  <c:v>0.37401940329452038</c:v>
                </c:pt>
                <c:pt idx="2273">
                  <c:v>0.37401940329452016</c:v>
                </c:pt>
                <c:pt idx="2274">
                  <c:v>0.41539448793245143</c:v>
                </c:pt>
                <c:pt idx="2275">
                  <c:v>0.67844313640021581</c:v>
                </c:pt>
                <c:pt idx="2276">
                  <c:v>0.70566065985910054</c:v>
                </c:pt>
                <c:pt idx="2277">
                  <c:v>0.37401940329452038</c:v>
                </c:pt>
                <c:pt idx="2278">
                  <c:v>1.5685251630862496</c:v>
                </c:pt>
                <c:pt idx="2279">
                  <c:v>0.37401940329452016</c:v>
                </c:pt>
                <c:pt idx="2280">
                  <c:v>0.79725132452543634</c:v>
                </c:pt>
                <c:pt idx="2281">
                  <c:v>0.75760656550215155</c:v>
                </c:pt>
                <c:pt idx="2282">
                  <c:v>0.51575317823989686</c:v>
                </c:pt>
                <c:pt idx="2283">
                  <c:v>0.46632110764954787</c:v>
                </c:pt>
                <c:pt idx="2284">
                  <c:v>1.4387721615906057</c:v>
                </c:pt>
                <c:pt idx="2285">
                  <c:v>0.29009424650470994</c:v>
                </c:pt>
                <c:pt idx="2286">
                  <c:v>0.37401940329452038</c:v>
                </c:pt>
                <c:pt idx="2287">
                  <c:v>0.36563063024145609</c:v>
                </c:pt>
                <c:pt idx="2288">
                  <c:v>0.23134945979657276</c:v>
                </c:pt>
                <c:pt idx="2289">
                  <c:v>0.37401940329452038</c:v>
                </c:pt>
                <c:pt idx="2290">
                  <c:v>0.48399281220619811</c:v>
                </c:pt>
                <c:pt idx="2291">
                  <c:v>0.37483882074554414</c:v>
                </c:pt>
                <c:pt idx="2292">
                  <c:v>0.27127499339434863</c:v>
                </c:pt>
                <c:pt idx="2293">
                  <c:v>8.3102291784269672E-2</c:v>
                </c:pt>
                <c:pt idx="2294">
                  <c:v>0.69257358834519156</c:v>
                </c:pt>
                <c:pt idx="2295">
                  <c:v>0.78386765592942509</c:v>
                </c:pt>
                <c:pt idx="2296">
                  <c:v>0.44807187753445959</c:v>
                </c:pt>
                <c:pt idx="2297">
                  <c:v>0.37401940329452038</c:v>
                </c:pt>
                <c:pt idx="2298">
                  <c:v>0.37401940329452038</c:v>
                </c:pt>
                <c:pt idx="2299">
                  <c:v>0.37401940329452038</c:v>
                </c:pt>
                <c:pt idx="2300">
                  <c:v>0.37401940329452038</c:v>
                </c:pt>
                <c:pt idx="2301">
                  <c:v>0.37401940329452038</c:v>
                </c:pt>
                <c:pt idx="2302">
                  <c:v>0.17391282957945173</c:v>
                </c:pt>
                <c:pt idx="2303">
                  <c:v>2.0763274241269398</c:v>
                </c:pt>
                <c:pt idx="2304">
                  <c:v>0.7326065482544093</c:v>
                </c:pt>
                <c:pt idx="2305">
                  <c:v>0.40171509820683154</c:v>
                </c:pt>
                <c:pt idx="2306">
                  <c:v>0.37401940329452038</c:v>
                </c:pt>
                <c:pt idx="2307">
                  <c:v>0.37401940329452038</c:v>
                </c:pt>
                <c:pt idx="2308">
                  <c:v>0.72500367078432026</c:v>
                </c:pt>
                <c:pt idx="2309">
                  <c:v>0.71187451037945004</c:v>
                </c:pt>
                <c:pt idx="2310">
                  <c:v>0.37401940329452038</c:v>
                </c:pt>
                <c:pt idx="2311">
                  <c:v>0.59033758524576296</c:v>
                </c:pt>
                <c:pt idx="2312">
                  <c:v>2.0292619020831064</c:v>
                </c:pt>
                <c:pt idx="2313">
                  <c:v>0.42989095822118073</c:v>
                </c:pt>
                <c:pt idx="2314">
                  <c:v>1.9788105403626004E-2</c:v>
                </c:pt>
                <c:pt idx="2315">
                  <c:v>0.37401940329452038</c:v>
                </c:pt>
                <c:pt idx="2316">
                  <c:v>0.34033673878919352</c:v>
                </c:pt>
                <c:pt idx="2317">
                  <c:v>0.3771711183960913</c:v>
                </c:pt>
                <c:pt idx="2318">
                  <c:v>0.24019703503731846</c:v>
                </c:pt>
                <c:pt idx="2319">
                  <c:v>0.15460954980537997</c:v>
                </c:pt>
                <c:pt idx="2320">
                  <c:v>0.42504834597359603</c:v>
                </c:pt>
                <c:pt idx="2321">
                  <c:v>0.12919118097771778</c:v>
                </c:pt>
                <c:pt idx="2322">
                  <c:v>0.73635583947517036</c:v>
                </c:pt>
                <c:pt idx="2323">
                  <c:v>0.60838781591661029</c:v>
                </c:pt>
                <c:pt idx="2324">
                  <c:v>0.59586404108573121</c:v>
                </c:pt>
                <c:pt idx="2325">
                  <c:v>0.37401940329452038</c:v>
                </c:pt>
                <c:pt idx="2326">
                  <c:v>7.1987334399645164E-2</c:v>
                </c:pt>
                <c:pt idx="2327">
                  <c:v>0.34302435777657075</c:v>
                </c:pt>
                <c:pt idx="2328">
                  <c:v>0.63755864404874496</c:v>
                </c:pt>
                <c:pt idx="2329">
                  <c:v>0.26830639461538258</c:v>
                </c:pt>
                <c:pt idx="2330">
                  <c:v>0.86666479101201499</c:v>
                </c:pt>
                <c:pt idx="2331">
                  <c:v>0.72621072260773256</c:v>
                </c:pt>
                <c:pt idx="2332">
                  <c:v>0.36560256100499899</c:v>
                </c:pt>
                <c:pt idx="2333">
                  <c:v>0.60645714791216343</c:v>
                </c:pt>
                <c:pt idx="2334">
                  <c:v>0.12201100553242654</c:v>
                </c:pt>
                <c:pt idx="2335">
                  <c:v>0.39184541918985244</c:v>
                </c:pt>
                <c:pt idx="2336">
                  <c:v>0.4664794643488302</c:v>
                </c:pt>
                <c:pt idx="2337">
                  <c:v>0.48259544207738353</c:v>
                </c:pt>
                <c:pt idx="2338">
                  <c:v>0.37401940329452038</c:v>
                </c:pt>
                <c:pt idx="2339">
                  <c:v>0.37401940329452038</c:v>
                </c:pt>
                <c:pt idx="2340">
                  <c:v>0.37401940329452038</c:v>
                </c:pt>
                <c:pt idx="2341">
                  <c:v>0.37401940329452038</c:v>
                </c:pt>
                <c:pt idx="2342">
                  <c:v>0.27786193489360445</c:v>
                </c:pt>
                <c:pt idx="2343">
                  <c:v>0.1528136678066333</c:v>
                </c:pt>
                <c:pt idx="2344">
                  <c:v>0.18957302317600017</c:v>
                </c:pt>
                <c:pt idx="2345">
                  <c:v>0.37401940329452038</c:v>
                </c:pt>
                <c:pt idx="2346">
                  <c:v>1.0121012045456341</c:v>
                </c:pt>
                <c:pt idx="2347">
                  <c:v>4.6071353672989229E-2</c:v>
                </c:pt>
                <c:pt idx="2348">
                  <c:v>0.10044368686674272</c:v>
                </c:pt>
                <c:pt idx="2349">
                  <c:v>0.18996235346267434</c:v>
                </c:pt>
                <c:pt idx="2350">
                  <c:v>0.72847745151918275</c:v>
                </c:pt>
                <c:pt idx="2351">
                  <c:v>0.32366811693680492</c:v>
                </c:pt>
                <c:pt idx="2352">
                  <c:v>0.14003314888462437</c:v>
                </c:pt>
                <c:pt idx="2353">
                  <c:v>3.7251458339666151E-2</c:v>
                </c:pt>
                <c:pt idx="2354">
                  <c:v>0.73209121719116899</c:v>
                </c:pt>
                <c:pt idx="2355">
                  <c:v>0.38162221234223864</c:v>
                </c:pt>
                <c:pt idx="2356">
                  <c:v>0.49161719502886986</c:v>
                </c:pt>
                <c:pt idx="2357">
                  <c:v>1.0728955019197108</c:v>
                </c:pt>
                <c:pt idx="2358">
                  <c:v>0.33233913243627272</c:v>
                </c:pt>
                <c:pt idx="2359">
                  <c:v>9.7965525550779267E-2</c:v>
                </c:pt>
                <c:pt idx="2360">
                  <c:v>0.28293628723904835</c:v>
                </c:pt>
                <c:pt idx="2361">
                  <c:v>0.14544555176580168</c:v>
                </c:pt>
                <c:pt idx="2362">
                  <c:v>0.87538962216815452</c:v>
                </c:pt>
                <c:pt idx="2363">
                  <c:v>0.34649539169720134</c:v>
                </c:pt>
                <c:pt idx="2364">
                  <c:v>3.0462246492753014E-2</c:v>
                </c:pt>
                <c:pt idx="2365">
                  <c:v>0.37401940329452038</c:v>
                </c:pt>
                <c:pt idx="2366">
                  <c:v>5.5361005397650868E-2</c:v>
                </c:pt>
                <c:pt idx="2367">
                  <c:v>0.82961043802978551</c:v>
                </c:pt>
                <c:pt idx="2368">
                  <c:v>0.8207287843747485</c:v>
                </c:pt>
                <c:pt idx="2369">
                  <c:v>0.39374166918205644</c:v>
                </c:pt>
                <c:pt idx="2370">
                  <c:v>0.46881032443570325</c:v>
                </c:pt>
                <c:pt idx="2371">
                  <c:v>0.23109979650556153</c:v>
                </c:pt>
                <c:pt idx="2372">
                  <c:v>0.37353648061794764</c:v>
                </c:pt>
                <c:pt idx="2373">
                  <c:v>0.34473095643043339</c:v>
                </c:pt>
                <c:pt idx="2374">
                  <c:v>0.37258005385171794</c:v>
                </c:pt>
                <c:pt idx="2375">
                  <c:v>0.71470221824572167</c:v>
                </c:pt>
                <c:pt idx="2376">
                  <c:v>0.66714275713844562</c:v>
                </c:pt>
                <c:pt idx="2377">
                  <c:v>0.76982400519546645</c:v>
                </c:pt>
                <c:pt idx="2378">
                  <c:v>0.37401940329452038</c:v>
                </c:pt>
                <c:pt idx="2379">
                  <c:v>0.72468635041843799</c:v>
                </c:pt>
                <c:pt idx="2380">
                  <c:v>0.49991993279374453</c:v>
                </c:pt>
                <c:pt idx="2381">
                  <c:v>0.33777227747952016</c:v>
                </c:pt>
                <c:pt idx="2382">
                  <c:v>0.15803841050501502</c:v>
                </c:pt>
                <c:pt idx="2383">
                  <c:v>0.70086064906078083</c:v>
                </c:pt>
                <c:pt idx="2384">
                  <c:v>0.27059604324734554</c:v>
                </c:pt>
                <c:pt idx="2385">
                  <c:v>5.3767935548904466E-2</c:v>
                </c:pt>
                <c:pt idx="2386">
                  <c:v>0.26329198305033108</c:v>
                </c:pt>
                <c:pt idx="2387">
                  <c:v>0.17651395491965538</c:v>
                </c:pt>
                <c:pt idx="2388">
                  <c:v>2.5742494160378694E-2</c:v>
                </c:pt>
                <c:pt idx="2389">
                  <c:v>0.55251970763333547</c:v>
                </c:pt>
                <c:pt idx="2390">
                  <c:v>0.13511575915882681</c:v>
                </c:pt>
                <c:pt idx="2391">
                  <c:v>0.32613724050717202</c:v>
                </c:pt>
                <c:pt idx="2392">
                  <c:v>0.12490399665200481</c:v>
                </c:pt>
                <c:pt idx="2393">
                  <c:v>2.7638824651797891</c:v>
                </c:pt>
                <c:pt idx="2394">
                  <c:v>0.64013506517091256</c:v>
                </c:pt>
                <c:pt idx="2395">
                  <c:v>0.89335020876458926</c:v>
                </c:pt>
                <c:pt idx="2396">
                  <c:v>0.17369408676247433</c:v>
                </c:pt>
                <c:pt idx="2397">
                  <c:v>0.49032025863998141</c:v>
                </c:pt>
                <c:pt idx="2398">
                  <c:v>0.25328642324590994</c:v>
                </c:pt>
                <c:pt idx="2399">
                  <c:v>2.9501038517665494E-2</c:v>
                </c:pt>
                <c:pt idx="2400">
                  <c:v>0.37401940329452038</c:v>
                </c:pt>
                <c:pt idx="2401">
                  <c:v>0.73635583947517036</c:v>
                </c:pt>
                <c:pt idx="2402">
                  <c:v>1.1549561026417055</c:v>
                </c:pt>
                <c:pt idx="2403">
                  <c:v>0.73395441843739151</c:v>
                </c:pt>
                <c:pt idx="2404">
                  <c:v>0.37401940329452038</c:v>
                </c:pt>
                <c:pt idx="2405">
                  <c:v>0.47967423956920641</c:v>
                </c:pt>
                <c:pt idx="2406">
                  <c:v>0.28753672181344114</c:v>
                </c:pt>
                <c:pt idx="2407">
                  <c:v>0.37401940329452038</c:v>
                </c:pt>
                <c:pt idx="2408">
                  <c:v>0.7326065482544093</c:v>
                </c:pt>
                <c:pt idx="2409">
                  <c:v>0.37401940329452038</c:v>
                </c:pt>
                <c:pt idx="2410">
                  <c:v>0.37401940329452038</c:v>
                </c:pt>
                <c:pt idx="2411">
                  <c:v>1.9913618237501776E-2</c:v>
                </c:pt>
                <c:pt idx="2412">
                  <c:v>0.37401940329452038</c:v>
                </c:pt>
                <c:pt idx="2413">
                  <c:v>0.73631231697348953</c:v>
                </c:pt>
                <c:pt idx="2414">
                  <c:v>0.37401940329452016</c:v>
                </c:pt>
                <c:pt idx="2415">
                  <c:v>0.72915025461456895</c:v>
                </c:pt>
                <c:pt idx="2416">
                  <c:v>9.2541421585581915E-2</c:v>
                </c:pt>
                <c:pt idx="2417">
                  <c:v>0.37401940329452038</c:v>
                </c:pt>
                <c:pt idx="2418">
                  <c:v>0.31417122599414204</c:v>
                </c:pt>
                <c:pt idx="2419">
                  <c:v>0.18058686126022569</c:v>
                </c:pt>
                <c:pt idx="2420">
                  <c:v>0.87014398244199098</c:v>
                </c:pt>
                <c:pt idx="2421">
                  <c:v>0.41564375110897911</c:v>
                </c:pt>
                <c:pt idx="2422">
                  <c:v>0.59700656667088181</c:v>
                </c:pt>
                <c:pt idx="2423">
                  <c:v>0.37401940329452038</c:v>
                </c:pt>
                <c:pt idx="2424">
                  <c:v>0.70697668561975147</c:v>
                </c:pt>
                <c:pt idx="2425">
                  <c:v>0.72020867298480762</c:v>
                </c:pt>
                <c:pt idx="2426">
                  <c:v>0.37401940329452038</c:v>
                </c:pt>
                <c:pt idx="2427">
                  <c:v>0.40745926195361909</c:v>
                </c:pt>
                <c:pt idx="2428">
                  <c:v>0.13653843721396752</c:v>
                </c:pt>
                <c:pt idx="2429">
                  <c:v>9.6520850262107105E-2</c:v>
                </c:pt>
                <c:pt idx="2430">
                  <c:v>2.2656070991694541</c:v>
                </c:pt>
                <c:pt idx="2431">
                  <c:v>0.60137571713565585</c:v>
                </c:pt>
                <c:pt idx="2432">
                  <c:v>0.44899960310109122</c:v>
                </c:pt>
                <c:pt idx="2433">
                  <c:v>4.3483128222245281E-2</c:v>
                </c:pt>
                <c:pt idx="2434">
                  <c:v>0.62072438710479438</c:v>
                </c:pt>
                <c:pt idx="2435">
                  <c:v>0.87424801699368115</c:v>
                </c:pt>
                <c:pt idx="2436">
                  <c:v>0.20038947558466227</c:v>
                </c:pt>
                <c:pt idx="2437">
                  <c:v>0.37401940329452016</c:v>
                </c:pt>
                <c:pt idx="2438">
                  <c:v>0.71078821986584495</c:v>
                </c:pt>
                <c:pt idx="2439">
                  <c:v>0.84861177789860121</c:v>
                </c:pt>
                <c:pt idx="2440">
                  <c:v>0.99598070307284303</c:v>
                </c:pt>
                <c:pt idx="2441">
                  <c:v>7.2495582402210837E-2</c:v>
                </c:pt>
                <c:pt idx="2442">
                  <c:v>0.87447145926581549</c:v>
                </c:pt>
                <c:pt idx="2443">
                  <c:v>0.68479123282635768</c:v>
                </c:pt>
                <c:pt idx="2444">
                  <c:v>0.71295687642630834</c:v>
                </c:pt>
                <c:pt idx="2445">
                  <c:v>0.12991163741181933</c:v>
                </c:pt>
                <c:pt idx="2446">
                  <c:v>0.61544408304035758</c:v>
                </c:pt>
                <c:pt idx="2447">
                  <c:v>0.40594166620844824</c:v>
                </c:pt>
                <c:pt idx="2448">
                  <c:v>0.12620933899249828</c:v>
                </c:pt>
                <c:pt idx="2449">
                  <c:v>0.98963473946376401</c:v>
                </c:pt>
                <c:pt idx="2450">
                  <c:v>0.24004437570781978</c:v>
                </c:pt>
                <c:pt idx="2451">
                  <c:v>0.37401940329452038</c:v>
                </c:pt>
                <c:pt idx="2452">
                  <c:v>0.37401940329452016</c:v>
                </c:pt>
                <c:pt idx="2453">
                  <c:v>0.53653883032351712</c:v>
                </c:pt>
                <c:pt idx="2454">
                  <c:v>0.37401940329452038</c:v>
                </c:pt>
                <c:pt idx="2455">
                  <c:v>0.54026245780097937</c:v>
                </c:pt>
                <c:pt idx="2456">
                  <c:v>0.67300238797316492</c:v>
                </c:pt>
                <c:pt idx="2457">
                  <c:v>0.70022911719023728</c:v>
                </c:pt>
                <c:pt idx="2458">
                  <c:v>0.37401940329452038</c:v>
                </c:pt>
                <c:pt idx="2459">
                  <c:v>1.1361142781015381</c:v>
                </c:pt>
                <c:pt idx="2460">
                  <c:v>0.73601197385155603</c:v>
                </c:pt>
                <c:pt idx="2461">
                  <c:v>0.8758231915775827</c:v>
                </c:pt>
                <c:pt idx="2462">
                  <c:v>0.73609630097463552</c:v>
                </c:pt>
                <c:pt idx="2463">
                  <c:v>0.37401940329452038</c:v>
                </c:pt>
                <c:pt idx="2464">
                  <c:v>1.7079026250609244</c:v>
                </c:pt>
                <c:pt idx="2465">
                  <c:v>0.23570939460555551</c:v>
                </c:pt>
                <c:pt idx="2466">
                  <c:v>0.40017758372824991</c:v>
                </c:pt>
                <c:pt idx="2467">
                  <c:v>0.28513296360272056</c:v>
                </c:pt>
                <c:pt idx="2468">
                  <c:v>0.37401940329452038</c:v>
                </c:pt>
                <c:pt idx="2469">
                  <c:v>0.84935986448168221</c:v>
                </c:pt>
                <c:pt idx="2470">
                  <c:v>0.48053737014796311</c:v>
                </c:pt>
                <c:pt idx="2471">
                  <c:v>1.0620643029861057</c:v>
                </c:pt>
                <c:pt idx="2472">
                  <c:v>0.58777960813528851</c:v>
                </c:pt>
                <c:pt idx="2473">
                  <c:v>0.85312120431528427</c:v>
                </c:pt>
                <c:pt idx="2474">
                  <c:v>0.72284560244390139</c:v>
                </c:pt>
                <c:pt idx="2475">
                  <c:v>0.37401940329452038</c:v>
                </c:pt>
                <c:pt idx="2476">
                  <c:v>0.51176505751540591</c:v>
                </c:pt>
                <c:pt idx="2477">
                  <c:v>0.37401940329452038</c:v>
                </c:pt>
                <c:pt idx="2478">
                  <c:v>0.13141196164687682</c:v>
                </c:pt>
                <c:pt idx="2479">
                  <c:v>0.36059269220343043</c:v>
                </c:pt>
                <c:pt idx="2480">
                  <c:v>0.13996733465851754</c:v>
                </c:pt>
                <c:pt idx="2481">
                  <c:v>0.1248448401430695</c:v>
                </c:pt>
                <c:pt idx="2482">
                  <c:v>0.60221175800370352</c:v>
                </c:pt>
                <c:pt idx="2483">
                  <c:v>0.46504085125415012</c:v>
                </c:pt>
                <c:pt idx="2484">
                  <c:v>0.38481212276737115</c:v>
                </c:pt>
                <c:pt idx="2485">
                  <c:v>0.28635631855662141</c:v>
                </c:pt>
                <c:pt idx="2486">
                  <c:v>2.9766742144101541</c:v>
                </c:pt>
                <c:pt idx="2487">
                  <c:v>0.87622546202867413</c:v>
                </c:pt>
                <c:pt idx="2488">
                  <c:v>3.5899524815508566E-2</c:v>
                </c:pt>
                <c:pt idx="2489">
                  <c:v>0.21317572014717093</c:v>
                </c:pt>
                <c:pt idx="2490">
                  <c:v>0.1501379542930848</c:v>
                </c:pt>
                <c:pt idx="2491">
                  <c:v>0.16378033246925058</c:v>
                </c:pt>
                <c:pt idx="2492">
                  <c:v>0.31250009365927889</c:v>
                </c:pt>
                <c:pt idx="2493">
                  <c:v>4.9404003406467473E-2</c:v>
                </c:pt>
                <c:pt idx="2494">
                  <c:v>0.44986686978066664</c:v>
                </c:pt>
                <c:pt idx="2495">
                  <c:v>0.32185147822134769</c:v>
                </c:pt>
                <c:pt idx="2496">
                  <c:v>1.8866996310844761</c:v>
                </c:pt>
                <c:pt idx="2497">
                  <c:v>1.3424565881911736</c:v>
                </c:pt>
                <c:pt idx="2498">
                  <c:v>0.74207372331629107</c:v>
                </c:pt>
                <c:pt idx="2499">
                  <c:v>0.12768014380958451</c:v>
                </c:pt>
                <c:pt idx="2500">
                  <c:v>0.54908600055350365</c:v>
                </c:pt>
                <c:pt idx="2501">
                  <c:v>0.96661984638451126</c:v>
                </c:pt>
                <c:pt idx="2502">
                  <c:v>0.37401940329452038</c:v>
                </c:pt>
                <c:pt idx="2503">
                  <c:v>0.86296095170961129</c:v>
                </c:pt>
                <c:pt idx="2504">
                  <c:v>0.37401940329452038</c:v>
                </c:pt>
                <c:pt idx="2505">
                  <c:v>0.36381460397748228</c:v>
                </c:pt>
                <c:pt idx="2506">
                  <c:v>0.24719644911692862</c:v>
                </c:pt>
                <c:pt idx="2507">
                  <c:v>0.30728995113053886</c:v>
                </c:pt>
                <c:pt idx="2508">
                  <c:v>8.6455454435530404E-2</c:v>
                </c:pt>
                <c:pt idx="2509">
                  <c:v>3.2622296186891962E-2</c:v>
                </c:pt>
                <c:pt idx="2510">
                  <c:v>1.0000339724253566</c:v>
                </c:pt>
                <c:pt idx="2511">
                  <c:v>0.36231640654595859</c:v>
                </c:pt>
                <c:pt idx="2512">
                  <c:v>0.37401940329452038</c:v>
                </c:pt>
                <c:pt idx="2513">
                  <c:v>0.48754350215829045</c:v>
                </c:pt>
                <c:pt idx="2514">
                  <c:v>0.17857430804271254</c:v>
                </c:pt>
                <c:pt idx="2515">
                  <c:v>0.37401940329452038</c:v>
                </c:pt>
                <c:pt idx="2516">
                  <c:v>0.79090727336480082</c:v>
                </c:pt>
                <c:pt idx="2517">
                  <c:v>0.4303688625993225</c:v>
                </c:pt>
                <c:pt idx="2518">
                  <c:v>0.1755711866113889</c:v>
                </c:pt>
                <c:pt idx="2519">
                  <c:v>0.37401940329452038</c:v>
                </c:pt>
                <c:pt idx="2520">
                  <c:v>0.71455225985585469</c:v>
                </c:pt>
                <c:pt idx="2521">
                  <c:v>0.52290248299789921</c:v>
                </c:pt>
                <c:pt idx="2522">
                  <c:v>7.214692375163051E-2</c:v>
                </c:pt>
                <c:pt idx="2523">
                  <c:v>0.23393061645024296</c:v>
                </c:pt>
                <c:pt idx="2524">
                  <c:v>0.28165334618882898</c:v>
                </c:pt>
                <c:pt idx="2525">
                  <c:v>1.078055268371142</c:v>
                </c:pt>
                <c:pt idx="2526">
                  <c:v>9.6434068082263152E-2</c:v>
                </c:pt>
                <c:pt idx="2527">
                  <c:v>8.3956907980704931E-2</c:v>
                </c:pt>
                <c:pt idx="2528">
                  <c:v>0.39275141823596749</c:v>
                </c:pt>
                <c:pt idx="2529">
                  <c:v>0.52234677725493361</c:v>
                </c:pt>
                <c:pt idx="2530">
                  <c:v>0.73044553315727934</c:v>
                </c:pt>
                <c:pt idx="2531">
                  <c:v>0.30697957977679302</c:v>
                </c:pt>
                <c:pt idx="2532">
                  <c:v>0.38939301767614598</c:v>
                </c:pt>
                <c:pt idx="2533">
                  <c:v>0.37401940329452038</c:v>
                </c:pt>
                <c:pt idx="2534">
                  <c:v>0.32911948259593393</c:v>
                </c:pt>
                <c:pt idx="2535">
                  <c:v>1.8817607154884304</c:v>
                </c:pt>
                <c:pt idx="2536">
                  <c:v>0.37401940329452038</c:v>
                </c:pt>
                <c:pt idx="2537">
                  <c:v>6.622132601705237E-2</c:v>
                </c:pt>
                <c:pt idx="2538">
                  <c:v>1.1905466768460824</c:v>
                </c:pt>
                <c:pt idx="2539">
                  <c:v>0.18071001796152514</c:v>
                </c:pt>
                <c:pt idx="2540">
                  <c:v>0.34409592545908463</c:v>
                </c:pt>
                <c:pt idx="2541">
                  <c:v>0.28902890761827948</c:v>
                </c:pt>
                <c:pt idx="2542">
                  <c:v>0.3648947906638122</c:v>
                </c:pt>
                <c:pt idx="2543">
                  <c:v>0.73635583947517036</c:v>
                </c:pt>
                <c:pt idx="2544">
                  <c:v>0.35118116869835814</c:v>
                </c:pt>
                <c:pt idx="2545">
                  <c:v>0.38726928136503436</c:v>
                </c:pt>
                <c:pt idx="2546">
                  <c:v>1.7440526632942654</c:v>
                </c:pt>
                <c:pt idx="2547">
                  <c:v>2.3444364198735895E-2</c:v>
                </c:pt>
                <c:pt idx="2548">
                  <c:v>0.37401940329452038</c:v>
                </c:pt>
                <c:pt idx="2549">
                  <c:v>0.4814279248504133</c:v>
                </c:pt>
                <c:pt idx="2550">
                  <c:v>0.4071748103367524</c:v>
                </c:pt>
                <c:pt idx="2551">
                  <c:v>9.3527626936910205E-2</c:v>
                </c:pt>
                <c:pt idx="2552">
                  <c:v>0.98165283150466887</c:v>
                </c:pt>
                <c:pt idx="2553">
                  <c:v>0.39186293164798114</c:v>
                </c:pt>
                <c:pt idx="2554">
                  <c:v>1.5954346427326422E-2</c:v>
                </c:pt>
                <c:pt idx="2555">
                  <c:v>0.52299202728622118</c:v>
                </c:pt>
                <c:pt idx="2556">
                  <c:v>7.847334446650335E-2</c:v>
                </c:pt>
                <c:pt idx="2557">
                  <c:v>8.5979676760840479E-2</c:v>
                </c:pt>
                <c:pt idx="2558">
                  <c:v>0.79491201346116391</c:v>
                </c:pt>
                <c:pt idx="2559">
                  <c:v>0.66065241542294817</c:v>
                </c:pt>
                <c:pt idx="2560">
                  <c:v>0.40916860389046511</c:v>
                </c:pt>
                <c:pt idx="2561">
                  <c:v>0.71859425592617177</c:v>
                </c:pt>
                <c:pt idx="2562">
                  <c:v>0.48092140808713157</c:v>
                </c:pt>
                <c:pt idx="2563">
                  <c:v>0.27176088500807444</c:v>
                </c:pt>
                <c:pt idx="2564">
                  <c:v>0.74262584309477142</c:v>
                </c:pt>
                <c:pt idx="2565">
                  <c:v>0.74299112611692952</c:v>
                </c:pt>
                <c:pt idx="2566">
                  <c:v>7.469649297630164E-2</c:v>
                </c:pt>
                <c:pt idx="2567">
                  <c:v>0.34091159849906327</c:v>
                </c:pt>
                <c:pt idx="2568">
                  <c:v>1.5929213437468812</c:v>
                </c:pt>
                <c:pt idx="2569">
                  <c:v>0.33397888015175758</c:v>
                </c:pt>
                <c:pt idx="2570">
                  <c:v>1.5247277804013151</c:v>
                </c:pt>
                <c:pt idx="2571">
                  <c:v>0.29761492820736735</c:v>
                </c:pt>
                <c:pt idx="2572">
                  <c:v>1.1693138693568752</c:v>
                </c:pt>
                <c:pt idx="2573">
                  <c:v>0.62414766137385758</c:v>
                </c:pt>
                <c:pt idx="2574">
                  <c:v>0.73022432823067673</c:v>
                </c:pt>
                <c:pt idx="2575">
                  <c:v>0.37401940329452016</c:v>
                </c:pt>
                <c:pt idx="2576">
                  <c:v>0.38410416048088236</c:v>
                </c:pt>
                <c:pt idx="2577">
                  <c:v>0.37401940329452038</c:v>
                </c:pt>
                <c:pt idx="2578">
                  <c:v>0.37401940329452038</c:v>
                </c:pt>
                <c:pt idx="2579">
                  <c:v>0.43637466909382416</c:v>
                </c:pt>
                <c:pt idx="2580">
                  <c:v>0.80145043561222706</c:v>
                </c:pt>
                <c:pt idx="2581">
                  <c:v>0.22875330112478556</c:v>
                </c:pt>
                <c:pt idx="2582">
                  <c:v>0.35930069159262829</c:v>
                </c:pt>
                <c:pt idx="2583">
                  <c:v>0.18389284035008541</c:v>
                </c:pt>
                <c:pt idx="2584">
                  <c:v>0.37401940329452038</c:v>
                </c:pt>
                <c:pt idx="2585">
                  <c:v>0.45523625068715257</c:v>
                </c:pt>
                <c:pt idx="2586">
                  <c:v>0.73635583947517036</c:v>
                </c:pt>
                <c:pt idx="2587">
                  <c:v>0.56881947430094271</c:v>
                </c:pt>
                <c:pt idx="2588">
                  <c:v>0.37401940329452038</c:v>
                </c:pt>
                <c:pt idx="2589">
                  <c:v>0.69898447521128648</c:v>
                </c:pt>
                <c:pt idx="2590">
                  <c:v>0.49280748208793923</c:v>
                </c:pt>
                <c:pt idx="2591">
                  <c:v>0.67548711079320933</c:v>
                </c:pt>
                <c:pt idx="2592">
                  <c:v>0.51976419971015109</c:v>
                </c:pt>
                <c:pt idx="2593">
                  <c:v>0.11037028685116543</c:v>
                </c:pt>
                <c:pt idx="2594">
                  <c:v>6.1110268983561054E-2</c:v>
                </c:pt>
                <c:pt idx="2595">
                  <c:v>1.1652802646140041</c:v>
                </c:pt>
                <c:pt idx="2596">
                  <c:v>0.37401940329452038</c:v>
                </c:pt>
                <c:pt idx="2597">
                  <c:v>0.5721689840999149</c:v>
                </c:pt>
                <c:pt idx="2598">
                  <c:v>0.2975751724111565</c:v>
                </c:pt>
                <c:pt idx="2599">
                  <c:v>0.37401940329452016</c:v>
                </c:pt>
                <c:pt idx="2600">
                  <c:v>0.37401940329452038</c:v>
                </c:pt>
                <c:pt idx="2601">
                  <c:v>0.70022911719023728</c:v>
                </c:pt>
                <c:pt idx="2602">
                  <c:v>0.19987460060610676</c:v>
                </c:pt>
                <c:pt idx="2603">
                  <c:v>0.46536433542624761</c:v>
                </c:pt>
                <c:pt idx="2604">
                  <c:v>0.25714629176711123</c:v>
                </c:pt>
                <c:pt idx="2605">
                  <c:v>0.28358762653592856</c:v>
                </c:pt>
                <c:pt idx="2606">
                  <c:v>0.37401940329452038</c:v>
                </c:pt>
                <c:pt idx="2607">
                  <c:v>9.8650777646113699E-2</c:v>
                </c:pt>
                <c:pt idx="2608">
                  <c:v>0.56852445442993849</c:v>
                </c:pt>
                <c:pt idx="2609">
                  <c:v>0.37401940329452038</c:v>
                </c:pt>
                <c:pt idx="2610">
                  <c:v>0.37401940329452038</c:v>
                </c:pt>
                <c:pt idx="2611">
                  <c:v>0.7234791785382535</c:v>
                </c:pt>
                <c:pt idx="2612">
                  <c:v>0.73603651683163274</c:v>
                </c:pt>
                <c:pt idx="2613">
                  <c:v>4.4905744746393896E-2</c:v>
                </c:pt>
                <c:pt idx="2614">
                  <c:v>0.24186337051369866</c:v>
                </c:pt>
                <c:pt idx="2615">
                  <c:v>1.6284958536580341E-2</c:v>
                </c:pt>
                <c:pt idx="2616">
                  <c:v>0.58223005264289296</c:v>
                </c:pt>
                <c:pt idx="2617">
                  <c:v>0.49811331565381595</c:v>
                </c:pt>
                <c:pt idx="2618">
                  <c:v>1.9515620444550977E-2</c:v>
                </c:pt>
                <c:pt idx="2619">
                  <c:v>0.20702543952112487</c:v>
                </c:pt>
                <c:pt idx="2620">
                  <c:v>5.0116340110749127E-2</c:v>
                </c:pt>
                <c:pt idx="2621">
                  <c:v>0.23482426915353655</c:v>
                </c:pt>
                <c:pt idx="2622">
                  <c:v>0.44206986086663641</c:v>
                </c:pt>
                <c:pt idx="2623">
                  <c:v>0.68185940748612983</c:v>
                </c:pt>
                <c:pt idx="2624">
                  <c:v>0.25249896432009628</c:v>
                </c:pt>
                <c:pt idx="2625">
                  <c:v>0.38125184974036624</c:v>
                </c:pt>
                <c:pt idx="2626">
                  <c:v>0.407495611118255</c:v>
                </c:pt>
                <c:pt idx="2627">
                  <c:v>7.0891261485949125E-2</c:v>
                </c:pt>
                <c:pt idx="2628">
                  <c:v>0.48208442412288949</c:v>
                </c:pt>
                <c:pt idx="2629">
                  <c:v>0.31820788600970573</c:v>
                </c:pt>
                <c:pt idx="2630">
                  <c:v>1.443130488822512</c:v>
                </c:pt>
                <c:pt idx="2631">
                  <c:v>0.29270965946523791</c:v>
                </c:pt>
                <c:pt idx="2632">
                  <c:v>0.63463794979040455</c:v>
                </c:pt>
                <c:pt idx="2633">
                  <c:v>2.3968188532563838E-2</c:v>
                </c:pt>
                <c:pt idx="2634">
                  <c:v>0.65426615552970235</c:v>
                </c:pt>
                <c:pt idx="2635">
                  <c:v>0.18551021522395314</c:v>
                </c:pt>
                <c:pt idx="2636">
                  <c:v>0.11500723679998583</c:v>
                </c:pt>
                <c:pt idx="2637">
                  <c:v>0.42739449802449492</c:v>
                </c:pt>
                <c:pt idx="2638">
                  <c:v>6.9858655112573123E-2</c:v>
                </c:pt>
                <c:pt idx="2639">
                  <c:v>0.96393276603862443</c:v>
                </c:pt>
                <c:pt idx="2640">
                  <c:v>0.33895717686630111</c:v>
                </c:pt>
                <c:pt idx="2641">
                  <c:v>2.2217311491380043</c:v>
                </c:pt>
                <c:pt idx="2642">
                  <c:v>5.2775081704643095E-2</c:v>
                </c:pt>
                <c:pt idx="2643">
                  <c:v>6.9683213407391503E-2</c:v>
                </c:pt>
                <c:pt idx="2644">
                  <c:v>0.68355488488004146</c:v>
                </c:pt>
                <c:pt idx="2645">
                  <c:v>0.25174225419668139</c:v>
                </c:pt>
                <c:pt idx="2646">
                  <c:v>0.5185009977460574</c:v>
                </c:pt>
                <c:pt idx="2647">
                  <c:v>1.330086212070352</c:v>
                </c:pt>
                <c:pt idx="2648">
                  <c:v>0.44691522031212583</c:v>
                </c:pt>
                <c:pt idx="2649">
                  <c:v>0.69065792699396544</c:v>
                </c:pt>
                <c:pt idx="2650">
                  <c:v>0.73069232128797124</c:v>
                </c:pt>
                <c:pt idx="2651">
                  <c:v>8.5631742654638202E-2</c:v>
                </c:pt>
                <c:pt idx="2652">
                  <c:v>0.29199617340420886</c:v>
                </c:pt>
                <c:pt idx="2653">
                  <c:v>9.5174607156382193E-2</c:v>
                </c:pt>
                <c:pt idx="2654">
                  <c:v>0.84346366124246253</c:v>
                </c:pt>
                <c:pt idx="2655">
                  <c:v>8.1149150144239249E-2</c:v>
                </c:pt>
                <c:pt idx="2656">
                  <c:v>0.54383438769593262</c:v>
                </c:pt>
                <c:pt idx="2657">
                  <c:v>0.14900480255516546</c:v>
                </c:pt>
                <c:pt idx="2658">
                  <c:v>0.47287731447556797</c:v>
                </c:pt>
                <c:pt idx="2659">
                  <c:v>6.8446546385269619E-2</c:v>
                </c:pt>
                <c:pt idx="2660">
                  <c:v>0.2522162929767463</c:v>
                </c:pt>
                <c:pt idx="2661">
                  <c:v>1.147652282829295</c:v>
                </c:pt>
                <c:pt idx="2662">
                  <c:v>5.4873842212435527E-2</c:v>
                </c:pt>
                <c:pt idx="2663">
                  <c:v>2.2438415527313409</c:v>
                </c:pt>
                <c:pt idx="2664">
                  <c:v>8.150690661457273E-3</c:v>
                </c:pt>
                <c:pt idx="2665">
                  <c:v>0.11617285641365847</c:v>
                </c:pt>
                <c:pt idx="2666">
                  <c:v>0.21686750201287702</c:v>
                </c:pt>
                <c:pt idx="2667">
                  <c:v>0.34010407703912704</c:v>
                </c:pt>
                <c:pt idx="2668">
                  <c:v>1.9666321088023644E-2</c:v>
                </c:pt>
                <c:pt idx="2669">
                  <c:v>0.13148214301867073</c:v>
                </c:pt>
                <c:pt idx="2670">
                  <c:v>0.6731258485166991</c:v>
                </c:pt>
                <c:pt idx="2671">
                  <c:v>0.36353002464852602</c:v>
                </c:pt>
                <c:pt idx="2672">
                  <c:v>0.60847308081583518</c:v>
                </c:pt>
                <c:pt idx="2673">
                  <c:v>0.23897689597445104</c:v>
                </c:pt>
                <c:pt idx="2674">
                  <c:v>7.9105872190636237E-2</c:v>
                </c:pt>
                <c:pt idx="2675">
                  <c:v>1.2055575192444112</c:v>
                </c:pt>
                <c:pt idx="2676">
                  <c:v>0.94554940917677477</c:v>
                </c:pt>
                <c:pt idx="2677">
                  <c:v>0.27837895105874283</c:v>
                </c:pt>
                <c:pt idx="2678">
                  <c:v>0.37401940329452038</c:v>
                </c:pt>
                <c:pt idx="2679">
                  <c:v>4.6342345458554549E-2</c:v>
                </c:pt>
                <c:pt idx="2680">
                  <c:v>0.37401940329452038</c:v>
                </c:pt>
                <c:pt idx="2681">
                  <c:v>0.16759758029734279</c:v>
                </c:pt>
                <c:pt idx="2682">
                  <c:v>0.45976374035074302</c:v>
                </c:pt>
                <c:pt idx="2683">
                  <c:v>0.31510569197315408</c:v>
                </c:pt>
                <c:pt idx="2684">
                  <c:v>1.4423246694581799</c:v>
                </c:pt>
                <c:pt idx="2685">
                  <c:v>0.37401940329452038</c:v>
                </c:pt>
                <c:pt idx="2686">
                  <c:v>0.38210422940441574</c:v>
                </c:pt>
                <c:pt idx="2687">
                  <c:v>0.36510454529010394</c:v>
                </c:pt>
                <c:pt idx="2688">
                  <c:v>0.37401940329452038</c:v>
                </c:pt>
                <c:pt idx="2689">
                  <c:v>0.30205458972796945</c:v>
                </c:pt>
                <c:pt idx="2690">
                  <c:v>0.37401940329452038</c:v>
                </c:pt>
                <c:pt idx="2691">
                  <c:v>0.68246097142161966</c:v>
                </c:pt>
                <c:pt idx="2692">
                  <c:v>4.1766167110600917E-2</c:v>
                </c:pt>
                <c:pt idx="2693">
                  <c:v>1.1882768349385668</c:v>
                </c:pt>
                <c:pt idx="2694">
                  <c:v>7.5062302355192609E-2</c:v>
                </c:pt>
                <c:pt idx="2695">
                  <c:v>0.60426998544089572</c:v>
                </c:pt>
                <c:pt idx="2696">
                  <c:v>0.30105463330542009</c:v>
                </c:pt>
                <c:pt idx="2697">
                  <c:v>0.34041948411380824</c:v>
                </c:pt>
                <c:pt idx="2698">
                  <c:v>0.10896659022968912</c:v>
                </c:pt>
                <c:pt idx="2699">
                  <c:v>0.5008831422315343</c:v>
                </c:pt>
                <c:pt idx="2700">
                  <c:v>5.9097164094561686E-2</c:v>
                </c:pt>
                <c:pt idx="2701">
                  <c:v>0.51802838956681818</c:v>
                </c:pt>
                <c:pt idx="2702">
                  <c:v>0.37401940329452038</c:v>
                </c:pt>
                <c:pt idx="2703">
                  <c:v>0.10756749192825303</c:v>
                </c:pt>
                <c:pt idx="2704">
                  <c:v>0.37401940329452016</c:v>
                </c:pt>
                <c:pt idx="2705">
                  <c:v>0.28602967508614247</c:v>
                </c:pt>
                <c:pt idx="2706">
                  <c:v>0.37401940329452038</c:v>
                </c:pt>
                <c:pt idx="2707">
                  <c:v>0.37401940329452038</c:v>
                </c:pt>
                <c:pt idx="2708">
                  <c:v>4.9711947090244117E-2</c:v>
                </c:pt>
                <c:pt idx="2709">
                  <c:v>0.30759048104274034</c:v>
                </c:pt>
                <c:pt idx="2710">
                  <c:v>1.3648980896463454</c:v>
                </c:pt>
                <c:pt idx="2711">
                  <c:v>0.94762928863666784</c:v>
                </c:pt>
                <c:pt idx="2712">
                  <c:v>0.19212610711083949</c:v>
                </c:pt>
                <c:pt idx="2713">
                  <c:v>0.65849374444118614</c:v>
                </c:pt>
                <c:pt idx="2714">
                  <c:v>0.66527768069952686</c:v>
                </c:pt>
                <c:pt idx="2715">
                  <c:v>0.37401940329452038</c:v>
                </c:pt>
                <c:pt idx="2716">
                  <c:v>0.47138001258831658</c:v>
                </c:pt>
                <c:pt idx="2717">
                  <c:v>5.3644692014904821E-2</c:v>
                </c:pt>
                <c:pt idx="2718">
                  <c:v>0.37401940329452038</c:v>
                </c:pt>
                <c:pt idx="2719">
                  <c:v>0.37401940329452038</c:v>
                </c:pt>
                <c:pt idx="2720">
                  <c:v>0.82077164346608722</c:v>
                </c:pt>
                <c:pt idx="2721">
                  <c:v>0.62924171468083934</c:v>
                </c:pt>
                <c:pt idx="2722">
                  <c:v>0.39561186168026657</c:v>
                </c:pt>
                <c:pt idx="2723">
                  <c:v>0.46648533981997475</c:v>
                </c:pt>
                <c:pt idx="2724">
                  <c:v>0.67589556113600124</c:v>
                </c:pt>
                <c:pt idx="2725">
                  <c:v>0.73366502264689659</c:v>
                </c:pt>
                <c:pt idx="2726">
                  <c:v>0.37589944307104967</c:v>
                </c:pt>
                <c:pt idx="2727">
                  <c:v>0.49602776743113969</c:v>
                </c:pt>
                <c:pt idx="2728">
                  <c:v>0.37401940329452016</c:v>
                </c:pt>
                <c:pt idx="2729">
                  <c:v>0.231766247520998</c:v>
                </c:pt>
                <c:pt idx="2730">
                  <c:v>0.64834407195981048</c:v>
                </c:pt>
                <c:pt idx="2731">
                  <c:v>0.3887547500841721</c:v>
                </c:pt>
                <c:pt idx="2732">
                  <c:v>0.73481421195658436</c:v>
                </c:pt>
                <c:pt idx="2733">
                  <c:v>0.66301934011826669</c:v>
                </c:pt>
                <c:pt idx="2734">
                  <c:v>0.91801397415643082</c:v>
                </c:pt>
                <c:pt idx="2735">
                  <c:v>0.37401940329452016</c:v>
                </c:pt>
                <c:pt idx="2736">
                  <c:v>0.37401940329452038</c:v>
                </c:pt>
                <c:pt idx="2737">
                  <c:v>4.4854864971805235E-2</c:v>
                </c:pt>
                <c:pt idx="2738">
                  <c:v>0.41199109374698523</c:v>
                </c:pt>
                <c:pt idx="2739">
                  <c:v>0.18545884935273568</c:v>
                </c:pt>
                <c:pt idx="2740">
                  <c:v>0.37401940329452038</c:v>
                </c:pt>
                <c:pt idx="2741">
                  <c:v>0.31670743358038084</c:v>
                </c:pt>
                <c:pt idx="2742">
                  <c:v>4.0770413172381594E-3</c:v>
                </c:pt>
                <c:pt idx="2743">
                  <c:v>0.2083042014836215</c:v>
                </c:pt>
                <c:pt idx="2744">
                  <c:v>0.73209121719116899</c:v>
                </c:pt>
                <c:pt idx="2745">
                  <c:v>0.34518980343967648</c:v>
                </c:pt>
                <c:pt idx="2746">
                  <c:v>0.73338914935694299</c:v>
                </c:pt>
                <c:pt idx="2747">
                  <c:v>0.91323051303096192</c:v>
                </c:pt>
                <c:pt idx="2748">
                  <c:v>0.37401940329452016</c:v>
                </c:pt>
                <c:pt idx="2749">
                  <c:v>0.75083967187871181</c:v>
                </c:pt>
                <c:pt idx="2750">
                  <c:v>0.46180766218813224</c:v>
                </c:pt>
                <c:pt idx="2751">
                  <c:v>0.37401940329452038</c:v>
                </c:pt>
                <c:pt idx="2752">
                  <c:v>0.37401940329452038</c:v>
                </c:pt>
                <c:pt idx="2753">
                  <c:v>0.37401940329452038</c:v>
                </c:pt>
                <c:pt idx="2754">
                  <c:v>0.65200788537479226</c:v>
                </c:pt>
                <c:pt idx="2755">
                  <c:v>0.54920829682923444</c:v>
                </c:pt>
                <c:pt idx="2756">
                  <c:v>0.81910830064332751</c:v>
                </c:pt>
                <c:pt idx="2757">
                  <c:v>1.472589885697555</c:v>
                </c:pt>
                <c:pt idx="2758">
                  <c:v>6.2800044877745834E-2</c:v>
                </c:pt>
                <c:pt idx="2759">
                  <c:v>0.2757248008506622</c:v>
                </c:pt>
                <c:pt idx="2760">
                  <c:v>0.88882761561917467</c:v>
                </c:pt>
                <c:pt idx="2761">
                  <c:v>0.34287888958658336</c:v>
                </c:pt>
                <c:pt idx="2762">
                  <c:v>5.6536243862966594E-2</c:v>
                </c:pt>
                <c:pt idx="2763">
                  <c:v>0.58286444819230276</c:v>
                </c:pt>
                <c:pt idx="2764">
                  <c:v>0.47176561155186469</c:v>
                </c:pt>
                <c:pt idx="2765">
                  <c:v>1.0317296695229436</c:v>
                </c:pt>
                <c:pt idx="2766">
                  <c:v>0.43181249377443581</c:v>
                </c:pt>
                <c:pt idx="2767">
                  <c:v>0.41896223622319906</c:v>
                </c:pt>
                <c:pt idx="2768">
                  <c:v>0.31116661966554132</c:v>
                </c:pt>
                <c:pt idx="2769">
                  <c:v>6.8054793842332456E-2</c:v>
                </c:pt>
                <c:pt idx="2770">
                  <c:v>0.37401940329452038</c:v>
                </c:pt>
                <c:pt idx="2771">
                  <c:v>7.8455188192214045E-2</c:v>
                </c:pt>
                <c:pt idx="2772">
                  <c:v>1.7952366836603072E-2</c:v>
                </c:pt>
                <c:pt idx="2773">
                  <c:v>0.7344254462527352</c:v>
                </c:pt>
                <c:pt idx="2774">
                  <c:v>0.5591759467149291</c:v>
                </c:pt>
                <c:pt idx="2775">
                  <c:v>0.17461081742968487</c:v>
                </c:pt>
                <c:pt idx="2776">
                  <c:v>0.3510433062075492</c:v>
                </c:pt>
                <c:pt idx="2777">
                  <c:v>0.50716858311125501</c:v>
                </c:pt>
                <c:pt idx="2778">
                  <c:v>0.3224510381709923</c:v>
                </c:pt>
                <c:pt idx="2779">
                  <c:v>0.38382504435596393</c:v>
                </c:pt>
                <c:pt idx="2780">
                  <c:v>0.16493470722594833</c:v>
                </c:pt>
                <c:pt idx="2781">
                  <c:v>0.23649448081988508</c:v>
                </c:pt>
                <c:pt idx="2782">
                  <c:v>0.26724942681048597</c:v>
                </c:pt>
                <c:pt idx="2783">
                  <c:v>2.3357097052199682E-2</c:v>
                </c:pt>
                <c:pt idx="2784">
                  <c:v>0.37401940329452038</c:v>
                </c:pt>
                <c:pt idx="2785">
                  <c:v>0.3238269076739248</c:v>
                </c:pt>
                <c:pt idx="2786">
                  <c:v>0.10275592413365199</c:v>
                </c:pt>
                <c:pt idx="2787">
                  <c:v>7.6358329597305763E-2</c:v>
                </c:pt>
                <c:pt idx="2788">
                  <c:v>0.46352815750777671</c:v>
                </c:pt>
                <c:pt idx="2789">
                  <c:v>0.65682653051568085</c:v>
                </c:pt>
                <c:pt idx="2790">
                  <c:v>0.26972548273200497</c:v>
                </c:pt>
                <c:pt idx="2791">
                  <c:v>0.78744027593222055</c:v>
                </c:pt>
                <c:pt idx="2792">
                  <c:v>0.37401940329452038</c:v>
                </c:pt>
                <c:pt idx="2793">
                  <c:v>0.27217476441457095</c:v>
                </c:pt>
                <c:pt idx="2794">
                  <c:v>0.12475452826072488</c:v>
                </c:pt>
                <c:pt idx="2795">
                  <c:v>4.8932571022166298E-2</c:v>
                </c:pt>
                <c:pt idx="2796">
                  <c:v>0.37401940329452038</c:v>
                </c:pt>
                <c:pt idx="2797">
                  <c:v>0.35510301726618654</c:v>
                </c:pt>
                <c:pt idx="2798">
                  <c:v>0</c:v>
                </c:pt>
                <c:pt idx="2799">
                  <c:v>0.34760398274626891</c:v>
                </c:pt>
                <c:pt idx="2800">
                  <c:v>0.37401940329452038</c:v>
                </c:pt>
                <c:pt idx="2801">
                  <c:v>0.20563370221435001</c:v>
                </c:pt>
                <c:pt idx="2802">
                  <c:v>0.37401940329452038</c:v>
                </c:pt>
                <c:pt idx="2803">
                  <c:v>0.78818471986002592</c:v>
                </c:pt>
                <c:pt idx="2804">
                  <c:v>0.47201661881068757</c:v>
                </c:pt>
                <c:pt idx="2805">
                  <c:v>0.22607529095951998</c:v>
                </c:pt>
                <c:pt idx="2806">
                  <c:v>0.37401940329452016</c:v>
                </c:pt>
                <c:pt idx="2807">
                  <c:v>0.37401940329452038</c:v>
                </c:pt>
                <c:pt idx="2808">
                  <c:v>0.12972638413413295</c:v>
                </c:pt>
                <c:pt idx="2809">
                  <c:v>0.60514798755999288</c:v>
                </c:pt>
                <c:pt idx="2810">
                  <c:v>0.39307561585445772</c:v>
                </c:pt>
                <c:pt idx="2811">
                  <c:v>0.37401940329452038</c:v>
                </c:pt>
                <c:pt idx="2812">
                  <c:v>0.26634086260014928</c:v>
                </c:pt>
                <c:pt idx="2813">
                  <c:v>0.73612725164334791</c:v>
                </c:pt>
                <c:pt idx="2814">
                  <c:v>7.5315830619811355E-2</c:v>
                </c:pt>
                <c:pt idx="2815">
                  <c:v>0.12086309659420615</c:v>
                </c:pt>
                <c:pt idx="2816">
                  <c:v>1.2714672724596521</c:v>
                </c:pt>
                <c:pt idx="2817">
                  <c:v>1.1525357818442619</c:v>
                </c:pt>
                <c:pt idx="2818">
                  <c:v>0.72321240507975915</c:v>
                </c:pt>
                <c:pt idx="2819">
                  <c:v>0.37401940329452038</c:v>
                </c:pt>
                <c:pt idx="2820">
                  <c:v>0.37401940329452038</c:v>
                </c:pt>
                <c:pt idx="2821">
                  <c:v>0.14373973361643094</c:v>
                </c:pt>
                <c:pt idx="2822">
                  <c:v>5.6278701522388397E-2</c:v>
                </c:pt>
                <c:pt idx="2823">
                  <c:v>0.60060543588713666</c:v>
                </c:pt>
                <c:pt idx="2824">
                  <c:v>4.0498411020992178E-2</c:v>
                </c:pt>
                <c:pt idx="2825">
                  <c:v>0.7104731542598991</c:v>
                </c:pt>
                <c:pt idx="2826">
                  <c:v>0.72972622399872145</c:v>
                </c:pt>
                <c:pt idx="2827">
                  <c:v>0.13422844335128825</c:v>
                </c:pt>
                <c:pt idx="2828">
                  <c:v>0.73635583947517036</c:v>
                </c:pt>
                <c:pt idx="2829">
                  <c:v>0.72669832781636934</c:v>
                </c:pt>
                <c:pt idx="2830">
                  <c:v>1.0720942374502298</c:v>
                </c:pt>
                <c:pt idx="2831">
                  <c:v>4.3701953319147294E-2</c:v>
                </c:pt>
                <c:pt idx="2832">
                  <c:v>0.44068450247626539</c:v>
                </c:pt>
                <c:pt idx="2833">
                  <c:v>0.3040105587512103</c:v>
                </c:pt>
                <c:pt idx="2834">
                  <c:v>0.46275661391983675</c:v>
                </c:pt>
                <c:pt idx="2835">
                  <c:v>3.3936947288018726E-3</c:v>
                </c:pt>
                <c:pt idx="2836">
                  <c:v>0.13635014765567655</c:v>
                </c:pt>
                <c:pt idx="2837">
                  <c:v>0.28117549753024551</c:v>
                </c:pt>
                <c:pt idx="2838">
                  <c:v>0.70389370195601542</c:v>
                </c:pt>
                <c:pt idx="2839">
                  <c:v>1.2526121455191128</c:v>
                </c:pt>
                <c:pt idx="2840">
                  <c:v>0.24358841117088764</c:v>
                </c:pt>
                <c:pt idx="2841">
                  <c:v>0.31470518847063872</c:v>
                </c:pt>
                <c:pt idx="2842">
                  <c:v>1.0546449725505875</c:v>
                </c:pt>
                <c:pt idx="2843">
                  <c:v>0.39958581616834338</c:v>
                </c:pt>
                <c:pt idx="2844">
                  <c:v>0.45589283507195172</c:v>
                </c:pt>
                <c:pt idx="2845">
                  <c:v>0.61423567187922989</c:v>
                </c:pt>
                <c:pt idx="2846">
                  <c:v>0.33940799655799742</c:v>
                </c:pt>
                <c:pt idx="2847">
                  <c:v>0.64772263958506138</c:v>
                </c:pt>
                <c:pt idx="2848">
                  <c:v>0.58049784613792477</c:v>
                </c:pt>
                <c:pt idx="2849">
                  <c:v>0.72466942426312853</c:v>
                </c:pt>
                <c:pt idx="2850">
                  <c:v>1.2459924100550641</c:v>
                </c:pt>
                <c:pt idx="2851">
                  <c:v>0.35338610612302285</c:v>
                </c:pt>
                <c:pt idx="2852">
                  <c:v>0.37401940329452038</c:v>
                </c:pt>
                <c:pt idx="2853">
                  <c:v>0.84568601387531628</c:v>
                </c:pt>
                <c:pt idx="2854">
                  <c:v>0.49280748208793923</c:v>
                </c:pt>
                <c:pt idx="2855">
                  <c:v>0.37401940329452038</c:v>
                </c:pt>
                <c:pt idx="2856">
                  <c:v>0.29213466226205781</c:v>
                </c:pt>
                <c:pt idx="2857">
                  <c:v>0.37401940329452038</c:v>
                </c:pt>
                <c:pt idx="2858">
                  <c:v>0.25965019035969528</c:v>
                </c:pt>
                <c:pt idx="2859">
                  <c:v>0.3764492644237124</c:v>
                </c:pt>
                <c:pt idx="2860">
                  <c:v>1.0928527410394984</c:v>
                </c:pt>
                <c:pt idx="2861">
                  <c:v>1.0928527410394984</c:v>
                </c:pt>
                <c:pt idx="2862">
                  <c:v>0.18132882086765673</c:v>
                </c:pt>
                <c:pt idx="2863">
                  <c:v>0.37401940329452038</c:v>
                </c:pt>
                <c:pt idx="2864">
                  <c:v>0.36985001703942527</c:v>
                </c:pt>
                <c:pt idx="2865">
                  <c:v>5.3127391118416238E-2</c:v>
                </c:pt>
                <c:pt idx="2866">
                  <c:v>0.37401940329452038</c:v>
                </c:pt>
                <c:pt idx="2867">
                  <c:v>0.37401940329452038</c:v>
                </c:pt>
                <c:pt idx="2868">
                  <c:v>0.35316915440396141</c:v>
                </c:pt>
                <c:pt idx="2869">
                  <c:v>0.28618805151179211</c:v>
                </c:pt>
                <c:pt idx="2870">
                  <c:v>0.37401940329452038</c:v>
                </c:pt>
                <c:pt idx="2871">
                  <c:v>1.3736479538425004</c:v>
                </c:pt>
                <c:pt idx="2872">
                  <c:v>1.2182340898953414</c:v>
                </c:pt>
                <c:pt idx="2873">
                  <c:v>0.73635583947517036</c:v>
                </c:pt>
                <c:pt idx="2874">
                  <c:v>0.37401940329452038</c:v>
                </c:pt>
                <c:pt idx="2875">
                  <c:v>0.41090962255312946</c:v>
                </c:pt>
                <c:pt idx="2876">
                  <c:v>0.22188144808790947</c:v>
                </c:pt>
                <c:pt idx="2877">
                  <c:v>1.6594157454246143</c:v>
                </c:pt>
                <c:pt idx="2878">
                  <c:v>0.54017637491834714</c:v>
                </c:pt>
                <c:pt idx="2879">
                  <c:v>0.53001476981847051</c:v>
                </c:pt>
                <c:pt idx="2880">
                  <c:v>0.44822193762139989</c:v>
                </c:pt>
                <c:pt idx="2881">
                  <c:v>0.71399980052886747</c:v>
                </c:pt>
                <c:pt idx="2882">
                  <c:v>0.7310006540956332</c:v>
                </c:pt>
                <c:pt idx="2883">
                  <c:v>0.37401940329452038</c:v>
                </c:pt>
                <c:pt idx="2884">
                  <c:v>0.6469982002257062</c:v>
                </c:pt>
                <c:pt idx="2885">
                  <c:v>0.22667293079984288</c:v>
                </c:pt>
                <c:pt idx="2886">
                  <c:v>0.25038425451633028</c:v>
                </c:pt>
                <c:pt idx="2887">
                  <c:v>0.75660081293119097</c:v>
                </c:pt>
                <c:pt idx="2888">
                  <c:v>0.37401940329452016</c:v>
                </c:pt>
                <c:pt idx="2889">
                  <c:v>0.72773702048566791</c:v>
                </c:pt>
                <c:pt idx="2890">
                  <c:v>0.73595357395555083</c:v>
                </c:pt>
                <c:pt idx="2891">
                  <c:v>0.73481390446984851</c:v>
                </c:pt>
                <c:pt idx="2892">
                  <c:v>0.73244729327689628</c:v>
                </c:pt>
                <c:pt idx="2893">
                  <c:v>0.73147244337315664</c:v>
                </c:pt>
                <c:pt idx="2894">
                  <c:v>0.37401940329452038</c:v>
                </c:pt>
                <c:pt idx="2895">
                  <c:v>0.37401940329452038</c:v>
                </c:pt>
                <c:pt idx="2896">
                  <c:v>0.37401940329452016</c:v>
                </c:pt>
                <c:pt idx="2897">
                  <c:v>0.59477434243496263</c:v>
                </c:pt>
                <c:pt idx="2898">
                  <c:v>0.37401940329452038</c:v>
                </c:pt>
                <c:pt idx="2899">
                  <c:v>0.11099329830968359</c:v>
                </c:pt>
                <c:pt idx="2900">
                  <c:v>0.37401940329452038</c:v>
                </c:pt>
                <c:pt idx="2901">
                  <c:v>0.37401940329452038</c:v>
                </c:pt>
                <c:pt idx="2902">
                  <c:v>4.6871263856672764E-2</c:v>
                </c:pt>
                <c:pt idx="2903">
                  <c:v>0.43153766590356213</c:v>
                </c:pt>
                <c:pt idx="2904">
                  <c:v>0.70517354870522453</c:v>
                </c:pt>
                <c:pt idx="2905">
                  <c:v>0.72745630833871711</c:v>
                </c:pt>
                <c:pt idx="2906">
                  <c:v>0.19494237191005634</c:v>
                </c:pt>
                <c:pt idx="2907">
                  <c:v>0.3678692475054382</c:v>
                </c:pt>
                <c:pt idx="2908">
                  <c:v>0.34506233973988554</c:v>
                </c:pt>
                <c:pt idx="2909">
                  <c:v>0.12374337119534588</c:v>
                </c:pt>
                <c:pt idx="2910">
                  <c:v>0.37401940329452038</c:v>
                </c:pt>
                <c:pt idx="2911">
                  <c:v>0.37401940329452038</c:v>
                </c:pt>
                <c:pt idx="2912">
                  <c:v>0.37401940329452038</c:v>
                </c:pt>
                <c:pt idx="2913">
                  <c:v>0.37401940329452038</c:v>
                </c:pt>
                <c:pt idx="2914">
                  <c:v>0.26066723766903621</c:v>
                </c:pt>
                <c:pt idx="2915">
                  <c:v>0.78063507544433941</c:v>
                </c:pt>
                <c:pt idx="2916">
                  <c:v>0.37401940329452038</c:v>
                </c:pt>
                <c:pt idx="2917">
                  <c:v>0.73635583947517036</c:v>
                </c:pt>
                <c:pt idx="2918">
                  <c:v>0.73635583947517036</c:v>
                </c:pt>
                <c:pt idx="2919">
                  <c:v>0.21649237336255908</c:v>
                </c:pt>
                <c:pt idx="2920">
                  <c:v>0.73635583947517036</c:v>
                </c:pt>
                <c:pt idx="2921">
                  <c:v>0.69898447521128626</c:v>
                </c:pt>
                <c:pt idx="2922">
                  <c:v>0.69898447521128626</c:v>
                </c:pt>
                <c:pt idx="2923">
                  <c:v>0.49992066845909938</c:v>
                </c:pt>
                <c:pt idx="2924">
                  <c:v>0.37401940329452038</c:v>
                </c:pt>
                <c:pt idx="2925">
                  <c:v>0.53916206921962939</c:v>
                </c:pt>
                <c:pt idx="2926">
                  <c:v>1.9016595632145186</c:v>
                </c:pt>
                <c:pt idx="2927">
                  <c:v>0.37423572069952005</c:v>
                </c:pt>
                <c:pt idx="2928">
                  <c:v>0.6465402274821489</c:v>
                </c:pt>
                <c:pt idx="2929">
                  <c:v>0.42936510633672237</c:v>
                </c:pt>
                <c:pt idx="2930">
                  <c:v>0.46008546719742471</c:v>
                </c:pt>
                <c:pt idx="2931">
                  <c:v>0.17747197411493201</c:v>
                </c:pt>
                <c:pt idx="2932">
                  <c:v>1.0114762123209513</c:v>
                </c:pt>
                <c:pt idx="2933">
                  <c:v>0.39648821295776926</c:v>
                </c:pt>
                <c:pt idx="2934">
                  <c:v>0.17768281445006007</c:v>
                </c:pt>
                <c:pt idx="2935">
                  <c:v>0.23869063177580344</c:v>
                </c:pt>
                <c:pt idx="2936">
                  <c:v>0.20255522927242448</c:v>
                </c:pt>
                <c:pt idx="2937">
                  <c:v>0.47359711757358486</c:v>
                </c:pt>
                <c:pt idx="2938">
                  <c:v>1.0782100705023721</c:v>
                </c:pt>
                <c:pt idx="2939">
                  <c:v>0.29386590811350605</c:v>
                </c:pt>
                <c:pt idx="2940">
                  <c:v>0.58746155867641947</c:v>
                </c:pt>
                <c:pt idx="2941">
                  <c:v>0.35893312163462182</c:v>
                </c:pt>
                <c:pt idx="2942">
                  <c:v>0.26237801226677693</c:v>
                </c:pt>
                <c:pt idx="2943">
                  <c:v>0.80165696592446234</c:v>
                </c:pt>
                <c:pt idx="2944">
                  <c:v>0.64020795247623985</c:v>
                </c:pt>
                <c:pt idx="2945">
                  <c:v>0.41059552171532748</c:v>
                </c:pt>
                <c:pt idx="2946">
                  <c:v>0.37401940329452038</c:v>
                </c:pt>
                <c:pt idx="2947">
                  <c:v>0.37401940329452038</c:v>
                </c:pt>
                <c:pt idx="2948">
                  <c:v>0.37401940329452038</c:v>
                </c:pt>
                <c:pt idx="2949">
                  <c:v>0.35861451463333965</c:v>
                </c:pt>
                <c:pt idx="2950">
                  <c:v>0.72762016040881528</c:v>
                </c:pt>
                <c:pt idx="2951">
                  <c:v>0.59055927186259694</c:v>
                </c:pt>
                <c:pt idx="2952">
                  <c:v>7.1976629948444434E-2</c:v>
                </c:pt>
                <c:pt idx="2953">
                  <c:v>0.37401940329452038</c:v>
                </c:pt>
                <c:pt idx="2954">
                  <c:v>0.37401940329452038</c:v>
                </c:pt>
                <c:pt idx="2955">
                  <c:v>0.3872111390493248</c:v>
                </c:pt>
                <c:pt idx="2956">
                  <c:v>1.2990664106789365</c:v>
                </c:pt>
                <c:pt idx="2957">
                  <c:v>5.2137323248247484E-2</c:v>
                </c:pt>
                <c:pt idx="2958">
                  <c:v>1.2813298791252874</c:v>
                </c:pt>
                <c:pt idx="2959">
                  <c:v>0.74778530682682032</c:v>
                </c:pt>
                <c:pt idx="2960">
                  <c:v>0.37401940329452038</c:v>
                </c:pt>
                <c:pt idx="2961">
                  <c:v>0.37401940329452038</c:v>
                </c:pt>
                <c:pt idx="2962">
                  <c:v>0.64679043993088159</c:v>
                </c:pt>
                <c:pt idx="2963">
                  <c:v>8.0640902656342869E-2</c:v>
                </c:pt>
                <c:pt idx="2964">
                  <c:v>0.38639419988318519</c:v>
                </c:pt>
                <c:pt idx="2965">
                  <c:v>0.35329748810758654</c:v>
                </c:pt>
                <c:pt idx="2966">
                  <c:v>0.11007691714417479</c:v>
                </c:pt>
                <c:pt idx="2967">
                  <c:v>1.3803941162599889</c:v>
                </c:pt>
                <c:pt idx="2968">
                  <c:v>0.37401940329452038</c:v>
                </c:pt>
                <c:pt idx="2969">
                  <c:v>0.75745120961337353</c:v>
                </c:pt>
                <c:pt idx="2970">
                  <c:v>1.0993969039998448</c:v>
                </c:pt>
                <c:pt idx="2971">
                  <c:v>0.51003976039213317</c:v>
                </c:pt>
                <c:pt idx="2972">
                  <c:v>0.37401940329452038</c:v>
                </c:pt>
                <c:pt idx="2973">
                  <c:v>0.23474060560631096</c:v>
                </c:pt>
                <c:pt idx="2974">
                  <c:v>0.80189514361791037</c:v>
                </c:pt>
                <c:pt idx="2975">
                  <c:v>0.40049760470768569</c:v>
                </c:pt>
                <c:pt idx="2976">
                  <c:v>1.4208978642644414E-2</c:v>
                </c:pt>
                <c:pt idx="2977">
                  <c:v>0.31460737305781578</c:v>
                </c:pt>
                <c:pt idx="2978">
                  <c:v>2.2749719810928958E-2</c:v>
                </c:pt>
                <c:pt idx="2979">
                  <c:v>0.37401940329452038</c:v>
                </c:pt>
                <c:pt idx="2980">
                  <c:v>0.67983169987513803</c:v>
                </c:pt>
                <c:pt idx="2981">
                  <c:v>0.32455402650587412</c:v>
                </c:pt>
                <c:pt idx="2982">
                  <c:v>0.85302112604356706</c:v>
                </c:pt>
                <c:pt idx="2983">
                  <c:v>2.3365091065656495E-2</c:v>
                </c:pt>
                <c:pt idx="2984">
                  <c:v>0.59536994740524984</c:v>
                </c:pt>
                <c:pt idx="2985">
                  <c:v>0.37401940329452038</c:v>
                </c:pt>
                <c:pt idx="2986">
                  <c:v>0.31950578552486969</c:v>
                </c:pt>
                <c:pt idx="2987">
                  <c:v>0.71732990153422294</c:v>
                </c:pt>
                <c:pt idx="2988">
                  <c:v>1.0601572192439355</c:v>
                </c:pt>
                <c:pt idx="2989">
                  <c:v>0.37401940329452038</c:v>
                </c:pt>
                <c:pt idx="2990">
                  <c:v>0.98623810272928381</c:v>
                </c:pt>
                <c:pt idx="2991">
                  <c:v>0.37401940329452038</c:v>
                </c:pt>
                <c:pt idx="2992">
                  <c:v>0.52562798393602683</c:v>
                </c:pt>
                <c:pt idx="2993">
                  <c:v>0.75255221580681664</c:v>
                </c:pt>
                <c:pt idx="2994">
                  <c:v>0.39046940612104358</c:v>
                </c:pt>
                <c:pt idx="2995">
                  <c:v>0.73069806686530636</c:v>
                </c:pt>
                <c:pt idx="2996">
                  <c:v>0.62337177944796796</c:v>
                </c:pt>
                <c:pt idx="2997">
                  <c:v>0.37352435562421221</c:v>
                </c:pt>
                <c:pt idx="2998">
                  <c:v>0.68755220078684776</c:v>
                </c:pt>
                <c:pt idx="2999">
                  <c:v>8.890312806838685E-2</c:v>
                </c:pt>
                <c:pt idx="3000">
                  <c:v>0.54444266617125647</c:v>
                </c:pt>
                <c:pt idx="3001">
                  <c:v>0.37401940329452038</c:v>
                </c:pt>
                <c:pt idx="3002">
                  <c:v>0.20350226243715561</c:v>
                </c:pt>
                <c:pt idx="3003">
                  <c:v>0.54906078833668126</c:v>
                </c:pt>
                <c:pt idx="3004">
                  <c:v>0.37401940329452038</c:v>
                </c:pt>
                <c:pt idx="3005">
                  <c:v>0.37401940329452038</c:v>
                </c:pt>
                <c:pt idx="3006">
                  <c:v>0.37401940329452038</c:v>
                </c:pt>
                <c:pt idx="3007">
                  <c:v>0.66589350482250209</c:v>
                </c:pt>
                <c:pt idx="3008">
                  <c:v>0.88735572533743656</c:v>
                </c:pt>
                <c:pt idx="3009">
                  <c:v>1.1420756080927021E-2</c:v>
                </c:pt>
                <c:pt idx="3010">
                  <c:v>0.37401940329452038</c:v>
                </c:pt>
                <c:pt idx="3011">
                  <c:v>0.70622815312997678</c:v>
                </c:pt>
                <c:pt idx="3012">
                  <c:v>1.1666958929488882</c:v>
                </c:pt>
                <c:pt idx="3013">
                  <c:v>7.2204435837532457E-2</c:v>
                </c:pt>
                <c:pt idx="3014">
                  <c:v>0.60654299883246254</c:v>
                </c:pt>
                <c:pt idx="3015">
                  <c:v>0.45383994565096714</c:v>
                </c:pt>
                <c:pt idx="3016">
                  <c:v>0.26054471064253526</c:v>
                </c:pt>
                <c:pt idx="3017">
                  <c:v>0.10115711441395456</c:v>
                </c:pt>
                <c:pt idx="3018">
                  <c:v>6.2772350676379388E-2</c:v>
                </c:pt>
                <c:pt idx="3019">
                  <c:v>0.54425287590310345</c:v>
                </c:pt>
                <c:pt idx="3020">
                  <c:v>9.2830626786257198E-2</c:v>
                </c:pt>
                <c:pt idx="3021">
                  <c:v>0.73635583947517036</c:v>
                </c:pt>
                <c:pt idx="3022">
                  <c:v>3.4135599845415455E-2</c:v>
                </c:pt>
                <c:pt idx="3023">
                  <c:v>0.14785809531692043</c:v>
                </c:pt>
                <c:pt idx="3024">
                  <c:v>0.47517895496401202</c:v>
                </c:pt>
                <c:pt idx="3025">
                  <c:v>2.4080072148441252</c:v>
                </c:pt>
                <c:pt idx="3026">
                  <c:v>5.07317821779164E-2</c:v>
                </c:pt>
                <c:pt idx="3027">
                  <c:v>0.20372583363113006</c:v>
                </c:pt>
                <c:pt idx="3028">
                  <c:v>1.8637172762133842</c:v>
                </c:pt>
                <c:pt idx="3029">
                  <c:v>7.0169728367130535E-2</c:v>
                </c:pt>
                <c:pt idx="3030">
                  <c:v>0.37401940329452038</c:v>
                </c:pt>
                <c:pt idx="3031">
                  <c:v>0.19758030946641661</c:v>
                </c:pt>
                <c:pt idx="3032">
                  <c:v>0.85992647482812867</c:v>
                </c:pt>
                <c:pt idx="3033">
                  <c:v>0.10529807782305955</c:v>
                </c:pt>
                <c:pt idx="3034">
                  <c:v>0.37401940329452038</c:v>
                </c:pt>
                <c:pt idx="3035">
                  <c:v>5.8884527979140719E-2</c:v>
                </c:pt>
                <c:pt idx="3036">
                  <c:v>1.3267125731922969</c:v>
                </c:pt>
                <c:pt idx="3037">
                  <c:v>0.2007026796593977</c:v>
                </c:pt>
                <c:pt idx="3038">
                  <c:v>0.37401940329452038</c:v>
                </c:pt>
                <c:pt idx="3039">
                  <c:v>0.49394782156139239</c:v>
                </c:pt>
                <c:pt idx="3040">
                  <c:v>1.5253549076767177</c:v>
                </c:pt>
                <c:pt idx="3041">
                  <c:v>1.138843869109744</c:v>
                </c:pt>
                <c:pt idx="3042">
                  <c:v>0.38133265099258629</c:v>
                </c:pt>
                <c:pt idx="3043">
                  <c:v>0.63592410722661941</c:v>
                </c:pt>
                <c:pt idx="3044">
                  <c:v>5.0724758879545036E-2</c:v>
                </c:pt>
                <c:pt idx="3045">
                  <c:v>0.73123140452733404</c:v>
                </c:pt>
                <c:pt idx="3046">
                  <c:v>0.33430378881497669</c:v>
                </c:pt>
                <c:pt idx="3047">
                  <c:v>0.37401940329452038</c:v>
                </c:pt>
                <c:pt idx="3048">
                  <c:v>0.37401940329452038</c:v>
                </c:pt>
                <c:pt idx="3049">
                  <c:v>1.1014473252759316</c:v>
                </c:pt>
                <c:pt idx="3050">
                  <c:v>0.24669474874913686</c:v>
                </c:pt>
                <c:pt idx="3051">
                  <c:v>0.32583765505573359</c:v>
                </c:pt>
                <c:pt idx="3052">
                  <c:v>0.15157030188549916</c:v>
                </c:pt>
                <c:pt idx="3053">
                  <c:v>0.60217463624389733</c:v>
                </c:pt>
                <c:pt idx="3054">
                  <c:v>0.75347325840067692</c:v>
                </c:pt>
                <c:pt idx="3055">
                  <c:v>9.8468719990903147E-2</c:v>
                </c:pt>
                <c:pt idx="3056">
                  <c:v>3.8219315250582607E-2</c:v>
                </c:pt>
                <c:pt idx="3057">
                  <c:v>0.99077220733511817</c:v>
                </c:pt>
                <c:pt idx="3058">
                  <c:v>0.37401940329452038</c:v>
                </c:pt>
                <c:pt idx="3059">
                  <c:v>0.37401940329452016</c:v>
                </c:pt>
                <c:pt idx="3060">
                  <c:v>0.56283406756942567</c:v>
                </c:pt>
                <c:pt idx="3061">
                  <c:v>0.73635583947517036</c:v>
                </c:pt>
                <c:pt idx="3062">
                  <c:v>1.2998089972861131</c:v>
                </c:pt>
                <c:pt idx="3063">
                  <c:v>0.22194816178412557</c:v>
                </c:pt>
                <c:pt idx="3064">
                  <c:v>0.26865682135304331</c:v>
                </c:pt>
                <c:pt idx="3065">
                  <c:v>0.3781561810470308</c:v>
                </c:pt>
                <c:pt idx="3066">
                  <c:v>0.24564640644640393</c:v>
                </c:pt>
                <c:pt idx="3067">
                  <c:v>0.90342764970229106</c:v>
                </c:pt>
                <c:pt idx="3068">
                  <c:v>0.23535543450629082</c:v>
                </c:pt>
                <c:pt idx="3069">
                  <c:v>0.37401940329452038</c:v>
                </c:pt>
                <c:pt idx="3070">
                  <c:v>6.9683213407391503E-2</c:v>
                </c:pt>
                <c:pt idx="3071">
                  <c:v>0.37401940329452038</c:v>
                </c:pt>
                <c:pt idx="3072">
                  <c:v>0.28867068551765068</c:v>
                </c:pt>
                <c:pt idx="3073">
                  <c:v>0.69693765795778873</c:v>
                </c:pt>
                <c:pt idx="3074">
                  <c:v>0.54289081589395249</c:v>
                </c:pt>
                <c:pt idx="3075">
                  <c:v>0.19473916587680373</c:v>
                </c:pt>
                <c:pt idx="3076">
                  <c:v>8.3315891359087124E-2</c:v>
                </c:pt>
                <c:pt idx="3077">
                  <c:v>0.37401940329452038</c:v>
                </c:pt>
                <c:pt idx="3078">
                  <c:v>0.37401940329452038</c:v>
                </c:pt>
                <c:pt idx="3079">
                  <c:v>0.84248960517868587</c:v>
                </c:pt>
                <c:pt idx="3080">
                  <c:v>0.37401940329452038</c:v>
                </c:pt>
                <c:pt idx="3081">
                  <c:v>8.6500991777220676E-2</c:v>
                </c:pt>
                <c:pt idx="3082">
                  <c:v>0.47524361982856628</c:v>
                </c:pt>
                <c:pt idx="3083">
                  <c:v>0.37401940329452038</c:v>
                </c:pt>
                <c:pt idx="3084">
                  <c:v>0.5421439103474035</c:v>
                </c:pt>
                <c:pt idx="3085">
                  <c:v>0.50951980492993854</c:v>
                </c:pt>
                <c:pt idx="3086">
                  <c:v>0.57590133672918808</c:v>
                </c:pt>
                <c:pt idx="3087">
                  <c:v>0.1473917932563012</c:v>
                </c:pt>
                <c:pt idx="3088">
                  <c:v>0.15752124461624775</c:v>
                </c:pt>
                <c:pt idx="3089">
                  <c:v>0.67305319117303142</c:v>
                </c:pt>
                <c:pt idx="3090">
                  <c:v>0.77540831318735559</c:v>
                </c:pt>
                <c:pt idx="3091">
                  <c:v>0.35134799519982957</c:v>
                </c:pt>
                <c:pt idx="3092">
                  <c:v>0.71730366301634996</c:v>
                </c:pt>
                <c:pt idx="3093">
                  <c:v>0.83373176754097911</c:v>
                </c:pt>
                <c:pt idx="3094">
                  <c:v>0.65673446678500669</c:v>
                </c:pt>
                <c:pt idx="3095">
                  <c:v>0.49934523090561367</c:v>
                </c:pt>
                <c:pt idx="3096">
                  <c:v>0.6060970061535883</c:v>
                </c:pt>
                <c:pt idx="3097">
                  <c:v>0.36547437209462319</c:v>
                </c:pt>
                <c:pt idx="3098">
                  <c:v>0.41478682840847358</c:v>
                </c:pt>
                <c:pt idx="3099">
                  <c:v>1.0659244710376685</c:v>
                </c:pt>
                <c:pt idx="3100">
                  <c:v>0.37401940329452038</c:v>
                </c:pt>
                <c:pt idx="3101">
                  <c:v>1.0291500379583547</c:v>
                </c:pt>
                <c:pt idx="3102">
                  <c:v>0.40564753516275398</c:v>
                </c:pt>
                <c:pt idx="3103">
                  <c:v>0.57385661267105592</c:v>
                </c:pt>
                <c:pt idx="3104">
                  <c:v>0.7312527595540278</c:v>
                </c:pt>
                <c:pt idx="3105">
                  <c:v>0.70077382419554402</c:v>
                </c:pt>
                <c:pt idx="3106">
                  <c:v>0.60254377811903614</c:v>
                </c:pt>
                <c:pt idx="3107">
                  <c:v>0.44442982828338845</c:v>
                </c:pt>
                <c:pt idx="3108">
                  <c:v>1.1740920719900967</c:v>
                </c:pt>
                <c:pt idx="3109">
                  <c:v>0.8153485841708058</c:v>
                </c:pt>
                <c:pt idx="3110">
                  <c:v>0.62879684940703706</c:v>
                </c:pt>
                <c:pt idx="3111">
                  <c:v>2.1014188173427666</c:v>
                </c:pt>
                <c:pt idx="3112">
                  <c:v>0.65377453692890775</c:v>
                </c:pt>
                <c:pt idx="3113">
                  <c:v>0.65721434917072707</c:v>
                </c:pt>
                <c:pt idx="3114">
                  <c:v>3.7422643010798368E-2</c:v>
                </c:pt>
                <c:pt idx="3115">
                  <c:v>0.29411074278236449</c:v>
                </c:pt>
                <c:pt idx="3116">
                  <c:v>0.15402849053131837</c:v>
                </c:pt>
                <c:pt idx="3117">
                  <c:v>0.79961739029063617</c:v>
                </c:pt>
                <c:pt idx="3118">
                  <c:v>0.21376289194255446</c:v>
                </c:pt>
                <c:pt idx="3119">
                  <c:v>9.5437471281002856E-3</c:v>
                </c:pt>
                <c:pt idx="3120">
                  <c:v>0.37401940329452038</c:v>
                </c:pt>
                <c:pt idx="3121">
                  <c:v>0.37401940329452038</c:v>
                </c:pt>
                <c:pt idx="3122">
                  <c:v>0.22436819867990013</c:v>
                </c:pt>
                <c:pt idx="3123">
                  <c:v>0.38470655191352732</c:v>
                </c:pt>
                <c:pt idx="3124">
                  <c:v>0.52294726106635248</c:v>
                </c:pt>
                <c:pt idx="3125">
                  <c:v>0.53046939268482907</c:v>
                </c:pt>
                <c:pt idx="3126">
                  <c:v>0.24174388515028045</c:v>
                </c:pt>
                <c:pt idx="3127">
                  <c:v>0.3086068035732244</c:v>
                </c:pt>
                <c:pt idx="3128">
                  <c:v>0</c:v>
                </c:pt>
                <c:pt idx="3129">
                  <c:v>0.40327914212705462</c:v>
                </c:pt>
                <c:pt idx="3130">
                  <c:v>0.33301901994865163</c:v>
                </c:pt>
                <c:pt idx="3131">
                  <c:v>0</c:v>
                </c:pt>
                <c:pt idx="3132">
                  <c:v>0.33678316677457604</c:v>
                </c:pt>
                <c:pt idx="3133">
                  <c:v>0.70022911719023728</c:v>
                </c:pt>
                <c:pt idx="3134">
                  <c:v>0.54263044074569666</c:v>
                </c:pt>
                <c:pt idx="3135">
                  <c:v>0.37401940329452038</c:v>
                </c:pt>
                <c:pt idx="3136">
                  <c:v>0.56342403667746643</c:v>
                </c:pt>
                <c:pt idx="3137">
                  <c:v>3.1516040528331954</c:v>
                </c:pt>
                <c:pt idx="3138">
                  <c:v>0.4580965598572378</c:v>
                </c:pt>
                <c:pt idx="3139">
                  <c:v>0.74536402954131942</c:v>
                </c:pt>
                <c:pt idx="3140">
                  <c:v>2.1919348245249393</c:v>
                </c:pt>
                <c:pt idx="3141">
                  <c:v>0.92661189826885815</c:v>
                </c:pt>
                <c:pt idx="3142">
                  <c:v>0.73303010754945319</c:v>
                </c:pt>
                <c:pt idx="3143">
                  <c:v>2.1498730207998779E-2</c:v>
                </c:pt>
                <c:pt idx="3144">
                  <c:v>0.37401940329452016</c:v>
                </c:pt>
                <c:pt idx="3145">
                  <c:v>1.4522892529876595E-2</c:v>
                </c:pt>
                <c:pt idx="3146">
                  <c:v>0.37401940329452038</c:v>
                </c:pt>
                <c:pt idx="3147">
                  <c:v>2.7378851968927018E-2</c:v>
                </c:pt>
                <c:pt idx="3148">
                  <c:v>0.19324629746982269</c:v>
                </c:pt>
                <c:pt idx="3149">
                  <c:v>0.65706147123646863</c:v>
                </c:pt>
                <c:pt idx="3150">
                  <c:v>0.36679083475529162</c:v>
                </c:pt>
                <c:pt idx="3151">
                  <c:v>0.19611344675777348</c:v>
                </c:pt>
                <c:pt idx="3152">
                  <c:v>0.6465402274821489</c:v>
                </c:pt>
                <c:pt idx="3153">
                  <c:v>4.7712870214247624E-2</c:v>
                </c:pt>
                <c:pt idx="3154">
                  <c:v>0.45596947645391911</c:v>
                </c:pt>
                <c:pt idx="3155">
                  <c:v>1.9252959340937623</c:v>
                </c:pt>
                <c:pt idx="3156">
                  <c:v>0.44502130548806224</c:v>
                </c:pt>
                <c:pt idx="3157">
                  <c:v>0.37401940329452038</c:v>
                </c:pt>
                <c:pt idx="3158">
                  <c:v>0.96413294663041726</c:v>
                </c:pt>
                <c:pt idx="3159">
                  <c:v>1.1146491005053225</c:v>
                </c:pt>
                <c:pt idx="3160">
                  <c:v>8.5157010171341876E-2</c:v>
                </c:pt>
                <c:pt idx="3161">
                  <c:v>0</c:v>
                </c:pt>
                <c:pt idx="3162">
                  <c:v>0.40389783168919158</c:v>
                </c:pt>
                <c:pt idx="3163">
                  <c:v>0.37401940329452038</c:v>
                </c:pt>
                <c:pt idx="3164">
                  <c:v>0.18072384386924054</c:v>
                </c:pt>
                <c:pt idx="3165">
                  <c:v>0.34642873186669537</c:v>
                </c:pt>
                <c:pt idx="3166">
                  <c:v>0.7341741047505006</c:v>
                </c:pt>
                <c:pt idx="3167">
                  <c:v>0.37401940329452038</c:v>
                </c:pt>
                <c:pt idx="3168">
                  <c:v>0.56991950485018716</c:v>
                </c:pt>
                <c:pt idx="3169">
                  <c:v>0.37401940329452038</c:v>
                </c:pt>
                <c:pt idx="3170">
                  <c:v>0.37401940329452038</c:v>
                </c:pt>
                <c:pt idx="3171">
                  <c:v>3.4868724836596109E-2</c:v>
                </c:pt>
                <c:pt idx="3172">
                  <c:v>0</c:v>
                </c:pt>
                <c:pt idx="3173">
                  <c:v>0.37401940329452038</c:v>
                </c:pt>
                <c:pt idx="3174">
                  <c:v>0.37401940329452038</c:v>
                </c:pt>
                <c:pt idx="3175">
                  <c:v>0.38198808124224531</c:v>
                </c:pt>
                <c:pt idx="3176">
                  <c:v>1.0125075400919734</c:v>
                </c:pt>
                <c:pt idx="3177">
                  <c:v>1.9056649877209677</c:v>
                </c:pt>
                <c:pt idx="3178">
                  <c:v>0.24674862763712474</c:v>
                </c:pt>
                <c:pt idx="3179">
                  <c:v>0.55176264799115815</c:v>
                </c:pt>
                <c:pt idx="3180">
                  <c:v>0.42138290930774469</c:v>
                </c:pt>
                <c:pt idx="3181">
                  <c:v>0.37401940329452016</c:v>
                </c:pt>
                <c:pt idx="3182">
                  <c:v>0.68592175759206875</c:v>
                </c:pt>
                <c:pt idx="3183">
                  <c:v>0.90427958788523555</c:v>
                </c:pt>
                <c:pt idx="3184">
                  <c:v>0.64148278833867101</c:v>
                </c:pt>
                <c:pt idx="3185">
                  <c:v>0.29529012909069641</c:v>
                </c:pt>
                <c:pt idx="3186">
                  <c:v>0.73635583947517036</c:v>
                </c:pt>
                <c:pt idx="3187">
                  <c:v>0.73635583947517036</c:v>
                </c:pt>
                <c:pt idx="3188">
                  <c:v>0.50050815024710216</c:v>
                </c:pt>
                <c:pt idx="3189">
                  <c:v>0.94705963575672392</c:v>
                </c:pt>
                <c:pt idx="3190">
                  <c:v>0.37401940329452038</c:v>
                </c:pt>
                <c:pt idx="3191">
                  <c:v>0.73635583947517036</c:v>
                </c:pt>
                <c:pt idx="3192">
                  <c:v>0.99649516650366043</c:v>
                </c:pt>
                <c:pt idx="3193">
                  <c:v>0.95390075960048604</c:v>
                </c:pt>
                <c:pt idx="3194">
                  <c:v>0.46389585350199475</c:v>
                </c:pt>
                <c:pt idx="3195">
                  <c:v>0.69364800452086672</c:v>
                </c:pt>
                <c:pt idx="3196">
                  <c:v>0.88982036382529117</c:v>
                </c:pt>
                <c:pt idx="3197">
                  <c:v>0.39930115987085252</c:v>
                </c:pt>
                <c:pt idx="3198">
                  <c:v>4.0849160289099275E-2</c:v>
                </c:pt>
                <c:pt idx="3199">
                  <c:v>2.2717185624894358</c:v>
                </c:pt>
                <c:pt idx="3200">
                  <c:v>0.72133372207561963</c:v>
                </c:pt>
                <c:pt idx="3201">
                  <c:v>1.9016720591233398</c:v>
                </c:pt>
                <c:pt idx="3202">
                  <c:v>1.4994498934353313</c:v>
                </c:pt>
                <c:pt idx="3203">
                  <c:v>0.37401940329452038</c:v>
                </c:pt>
                <c:pt idx="3204">
                  <c:v>0.37401940329452038</c:v>
                </c:pt>
                <c:pt idx="3205">
                  <c:v>0.77937946643138212</c:v>
                </c:pt>
                <c:pt idx="3206">
                  <c:v>0.50987821219970719</c:v>
                </c:pt>
                <c:pt idx="3207">
                  <c:v>0.21966217987386874</c:v>
                </c:pt>
                <c:pt idx="3208">
                  <c:v>0.71246931281099168</c:v>
                </c:pt>
                <c:pt idx="3209">
                  <c:v>0.37401940329452038</c:v>
                </c:pt>
                <c:pt idx="3210">
                  <c:v>0.37401940329452038</c:v>
                </c:pt>
                <c:pt idx="3211">
                  <c:v>5.3949067806451284E-2</c:v>
                </c:pt>
                <c:pt idx="3212">
                  <c:v>1.0168100174177326</c:v>
                </c:pt>
                <c:pt idx="3213">
                  <c:v>1.0282909199748649</c:v>
                </c:pt>
                <c:pt idx="3214">
                  <c:v>0.26483814501999647</c:v>
                </c:pt>
                <c:pt idx="3215">
                  <c:v>1.9814314304211131</c:v>
                </c:pt>
                <c:pt idx="3216">
                  <c:v>0.30475575747092559</c:v>
                </c:pt>
                <c:pt idx="3217">
                  <c:v>0.37401940329452038</c:v>
                </c:pt>
                <c:pt idx="3218">
                  <c:v>0.10465361567597467</c:v>
                </c:pt>
                <c:pt idx="3219">
                  <c:v>0.97759329537196604</c:v>
                </c:pt>
                <c:pt idx="3220">
                  <c:v>0.88405758595002082</c:v>
                </c:pt>
                <c:pt idx="3221">
                  <c:v>0.15554380751017</c:v>
                </c:pt>
                <c:pt idx="3222">
                  <c:v>1.3728700252593182E-2</c:v>
                </c:pt>
                <c:pt idx="3223">
                  <c:v>0.13182888808440946</c:v>
                </c:pt>
                <c:pt idx="3224">
                  <c:v>1.0677477513164615</c:v>
                </c:pt>
                <c:pt idx="3225">
                  <c:v>0.37401940329452038</c:v>
                </c:pt>
                <c:pt idx="3226">
                  <c:v>0.67696731602723392</c:v>
                </c:pt>
                <c:pt idx="3227">
                  <c:v>0.37401940329452038</c:v>
                </c:pt>
                <c:pt idx="3228">
                  <c:v>0.37401940329452038</c:v>
                </c:pt>
                <c:pt idx="3229">
                  <c:v>1.0433177016975004</c:v>
                </c:pt>
                <c:pt idx="3230">
                  <c:v>0.61278027425190884</c:v>
                </c:pt>
                <c:pt idx="3231">
                  <c:v>0.1851499520999122</c:v>
                </c:pt>
                <c:pt idx="3232">
                  <c:v>0.33303188570819325</c:v>
                </c:pt>
                <c:pt idx="3233">
                  <c:v>0.44501840969746359</c:v>
                </c:pt>
                <c:pt idx="3234">
                  <c:v>0.25233711527776675</c:v>
                </c:pt>
                <c:pt idx="3235">
                  <c:v>0.37401940329452038</c:v>
                </c:pt>
                <c:pt idx="3236">
                  <c:v>0.37401940329452038</c:v>
                </c:pt>
                <c:pt idx="3237">
                  <c:v>0.41350459731311617</c:v>
                </c:pt>
                <c:pt idx="3238">
                  <c:v>0.37401940329452038</c:v>
                </c:pt>
                <c:pt idx="3239">
                  <c:v>0.37401940329452038</c:v>
                </c:pt>
                <c:pt idx="3240">
                  <c:v>0.30949286907757656</c:v>
                </c:pt>
                <c:pt idx="3241">
                  <c:v>0.37401940329452038</c:v>
                </c:pt>
                <c:pt idx="3242">
                  <c:v>0.9074345216756089</c:v>
                </c:pt>
                <c:pt idx="3243">
                  <c:v>0.15461237418580046</c:v>
                </c:pt>
                <c:pt idx="3244">
                  <c:v>0.76171882635870369</c:v>
                </c:pt>
                <c:pt idx="3245">
                  <c:v>0.23531364550935288</c:v>
                </c:pt>
                <c:pt idx="3246">
                  <c:v>5.116239142048784E-2</c:v>
                </c:pt>
                <c:pt idx="3247">
                  <c:v>0.89977018216394111</c:v>
                </c:pt>
                <c:pt idx="3248">
                  <c:v>1.0451015352058064</c:v>
                </c:pt>
                <c:pt idx="3249">
                  <c:v>0.37401940329452038</c:v>
                </c:pt>
                <c:pt idx="3250">
                  <c:v>3.4785305575868578E-2</c:v>
                </c:pt>
                <c:pt idx="3251">
                  <c:v>0.76517704997481795</c:v>
                </c:pt>
                <c:pt idx="3252">
                  <c:v>0.2578821899367148</c:v>
                </c:pt>
                <c:pt idx="3253">
                  <c:v>0.72919768469457436</c:v>
                </c:pt>
                <c:pt idx="3254">
                  <c:v>0.45798939530744565</c:v>
                </c:pt>
                <c:pt idx="3255">
                  <c:v>0.71675947944745289</c:v>
                </c:pt>
                <c:pt idx="3256">
                  <c:v>0.37401940329452038</c:v>
                </c:pt>
                <c:pt idx="3257">
                  <c:v>0.37401940329452038</c:v>
                </c:pt>
                <c:pt idx="3258">
                  <c:v>0.63496525643507717</c:v>
                </c:pt>
                <c:pt idx="3259">
                  <c:v>0.42962638117776886</c:v>
                </c:pt>
                <c:pt idx="3260">
                  <c:v>0.77948630469624458</c:v>
                </c:pt>
                <c:pt idx="3261">
                  <c:v>0.37401940329452038</c:v>
                </c:pt>
                <c:pt idx="3262">
                  <c:v>4.1725366851079429E-2</c:v>
                </c:pt>
                <c:pt idx="3263">
                  <c:v>0.9919784332782311</c:v>
                </c:pt>
                <c:pt idx="3264">
                  <c:v>0.73069232128797124</c:v>
                </c:pt>
                <c:pt idx="3265">
                  <c:v>0.71971644270784196</c:v>
                </c:pt>
                <c:pt idx="3266">
                  <c:v>0.36803516841981421</c:v>
                </c:pt>
                <c:pt idx="3267">
                  <c:v>1.1415835700568968</c:v>
                </c:pt>
                <c:pt idx="3268">
                  <c:v>2.783367144442235E-2</c:v>
                </c:pt>
                <c:pt idx="3269">
                  <c:v>0.37401940329452016</c:v>
                </c:pt>
                <c:pt idx="3270">
                  <c:v>0.22041184545724271</c:v>
                </c:pt>
                <c:pt idx="3271">
                  <c:v>0.54159135701553196</c:v>
                </c:pt>
                <c:pt idx="3272">
                  <c:v>0.56284793863531368</c:v>
                </c:pt>
                <c:pt idx="3273">
                  <c:v>2.0445375523231197</c:v>
                </c:pt>
                <c:pt idx="3274">
                  <c:v>0.77541323858404654</c:v>
                </c:pt>
                <c:pt idx="3275">
                  <c:v>0.35587163074083106</c:v>
                </c:pt>
                <c:pt idx="3276">
                  <c:v>0.32446115602340436</c:v>
                </c:pt>
                <c:pt idx="3277">
                  <c:v>0.71355308855935373</c:v>
                </c:pt>
                <c:pt idx="3278">
                  <c:v>0.37401940329452038</c:v>
                </c:pt>
                <c:pt idx="3279">
                  <c:v>0.27007143802939254</c:v>
                </c:pt>
                <c:pt idx="3280">
                  <c:v>0.37401940329452038</c:v>
                </c:pt>
                <c:pt idx="3281">
                  <c:v>0.45931605138775816</c:v>
                </c:pt>
                <c:pt idx="3282">
                  <c:v>1.1032124088343307</c:v>
                </c:pt>
                <c:pt idx="3283">
                  <c:v>1.452028212124532</c:v>
                </c:pt>
                <c:pt idx="3284">
                  <c:v>0.10509206941362063</c:v>
                </c:pt>
                <c:pt idx="3285">
                  <c:v>6.4226426016272091E-3</c:v>
                </c:pt>
                <c:pt idx="3286">
                  <c:v>0.71733863581075685</c:v>
                </c:pt>
                <c:pt idx="3287">
                  <c:v>0.44136864986739965</c:v>
                </c:pt>
                <c:pt idx="3288">
                  <c:v>0.95425866556691163</c:v>
                </c:pt>
                <c:pt idx="3289">
                  <c:v>0.37401940329452038</c:v>
                </c:pt>
                <c:pt idx="3290">
                  <c:v>0.37401940329452038</c:v>
                </c:pt>
                <c:pt idx="3291">
                  <c:v>0.98854173280310909</c:v>
                </c:pt>
                <c:pt idx="3292">
                  <c:v>0.33127222678455648</c:v>
                </c:pt>
                <c:pt idx="3293">
                  <c:v>0.37401940329452038</c:v>
                </c:pt>
                <c:pt idx="3294">
                  <c:v>0.55629757790397905</c:v>
                </c:pt>
                <c:pt idx="3295">
                  <c:v>0.37401940329452038</c:v>
                </c:pt>
                <c:pt idx="3296">
                  <c:v>0.71078821986584528</c:v>
                </c:pt>
                <c:pt idx="3297">
                  <c:v>0.75613506970462419</c:v>
                </c:pt>
                <c:pt idx="3298">
                  <c:v>0.26455574216530447</c:v>
                </c:pt>
                <c:pt idx="3299">
                  <c:v>0.88455155905694216</c:v>
                </c:pt>
                <c:pt idx="3300">
                  <c:v>0.33609734628569282</c:v>
                </c:pt>
                <c:pt idx="3301">
                  <c:v>0.21720095401689934</c:v>
                </c:pt>
                <c:pt idx="3302">
                  <c:v>0.59307433150624511</c:v>
                </c:pt>
                <c:pt idx="3303">
                  <c:v>0.58574496385842134</c:v>
                </c:pt>
                <c:pt idx="3304">
                  <c:v>1.4771755649787819</c:v>
                </c:pt>
                <c:pt idx="3305">
                  <c:v>0.44092324946582645</c:v>
                </c:pt>
                <c:pt idx="3306">
                  <c:v>1.6526000730934054</c:v>
                </c:pt>
                <c:pt idx="3307">
                  <c:v>1.7691071204186637</c:v>
                </c:pt>
                <c:pt idx="3308">
                  <c:v>8.6987700635953111E-2</c:v>
                </c:pt>
                <c:pt idx="3309">
                  <c:v>0.72166648758559326</c:v>
                </c:pt>
                <c:pt idx="3310">
                  <c:v>0.5231647483675862</c:v>
                </c:pt>
                <c:pt idx="3311">
                  <c:v>0.74172431761980429</c:v>
                </c:pt>
                <c:pt idx="3312">
                  <c:v>0</c:v>
                </c:pt>
                <c:pt idx="3313">
                  <c:v>0.37401940329452038</c:v>
                </c:pt>
                <c:pt idx="3314">
                  <c:v>0.37401940329452038</c:v>
                </c:pt>
                <c:pt idx="3315">
                  <c:v>0.13837513517376474</c:v>
                </c:pt>
                <c:pt idx="3316">
                  <c:v>0.37401940329452038</c:v>
                </c:pt>
                <c:pt idx="3317">
                  <c:v>0.73879850529778435</c:v>
                </c:pt>
                <c:pt idx="3318">
                  <c:v>0.72834882042906712</c:v>
                </c:pt>
                <c:pt idx="3319">
                  <c:v>1.1822502916627209</c:v>
                </c:pt>
                <c:pt idx="3320">
                  <c:v>0.37401940329452038</c:v>
                </c:pt>
                <c:pt idx="3321">
                  <c:v>0.2360079100551602</c:v>
                </c:pt>
                <c:pt idx="3322">
                  <c:v>0.71331884978768567</c:v>
                </c:pt>
                <c:pt idx="3323">
                  <c:v>7.9021815052123745E-2</c:v>
                </c:pt>
                <c:pt idx="3324">
                  <c:v>0.6793493726423302</c:v>
                </c:pt>
                <c:pt idx="3325">
                  <c:v>0.59039699306275151</c:v>
                </c:pt>
                <c:pt idx="3326">
                  <c:v>0.63802316577688534</c:v>
                </c:pt>
                <c:pt idx="3327">
                  <c:v>0.37401940329452038</c:v>
                </c:pt>
                <c:pt idx="3328">
                  <c:v>0.37401940329452038</c:v>
                </c:pt>
                <c:pt idx="3329">
                  <c:v>0.37401940329452016</c:v>
                </c:pt>
                <c:pt idx="3330">
                  <c:v>0.40657248933063972</c:v>
                </c:pt>
                <c:pt idx="3331">
                  <c:v>0.33140173769942249</c:v>
                </c:pt>
                <c:pt idx="3332">
                  <c:v>0.31948526112133419</c:v>
                </c:pt>
                <c:pt idx="3333">
                  <c:v>0.46414486171592706</c:v>
                </c:pt>
                <c:pt idx="3334">
                  <c:v>0.37401940329452038</c:v>
                </c:pt>
                <c:pt idx="3335">
                  <c:v>0.32944382004150125</c:v>
                </c:pt>
                <c:pt idx="3336">
                  <c:v>1.2211105919266434</c:v>
                </c:pt>
                <c:pt idx="3337">
                  <c:v>0.37401940329452038</c:v>
                </c:pt>
                <c:pt idx="3338">
                  <c:v>0.6249986932923135</c:v>
                </c:pt>
                <c:pt idx="3339">
                  <c:v>0.37401940329452038</c:v>
                </c:pt>
                <c:pt idx="3340">
                  <c:v>0.37401940329452038</c:v>
                </c:pt>
                <c:pt idx="3341">
                  <c:v>0.48723337152631768</c:v>
                </c:pt>
                <c:pt idx="3342">
                  <c:v>0.1017934469074073</c:v>
                </c:pt>
                <c:pt idx="3343">
                  <c:v>0.43132633508078566</c:v>
                </c:pt>
                <c:pt idx="3344">
                  <c:v>0.13707640028722731</c:v>
                </c:pt>
                <c:pt idx="3345">
                  <c:v>0.24453259033105124</c:v>
                </c:pt>
                <c:pt idx="3346">
                  <c:v>2.256474977553101</c:v>
                </c:pt>
                <c:pt idx="3347">
                  <c:v>0.55941988033007206</c:v>
                </c:pt>
                <c:pt idx="3348">
                  <c:v>0.40974174878866793</c:v>
                </c:pt>
                <c:pt idx="3349">
                  <c:v>0.33011361770574393</c:v>
                </c:pt>
                <c:pt idx="3350">
                  <c:v>4.995620684295636E-2</c:v>
                </c:pt>
                <c:pt idx="3351">
                  <c:v>0.88564078535310242</c:v>
                </c:pt>
                <c:pt idx="3352">
                  <c:v>0.37401940329452038</c:v>
                </c:pt>
                <c:pt idx="3353">
                  <c:v>0.37401940329452038</c:v>
                </c:pt>
                <c:pt idx="3354">
                  <c:v>0.37401940329452038</c:v>
                </c:pt>
                <c:pt idx="3355">
                  <c:v>0.37401940329452038</c:v>
                </c:pt>
                <c:pt idx="3356">
                  <c:v>0.37401634554154822</c:v>
                </c:pt>
                <c:pt idx="3357">
                  <c:v>0.70561533480035921</c:v>
                </c:pt>
                <c:pt idx="3358">
                  <c:v>0.61345487954430511</c:v>
                </c:pt>
                <c:pt idx="3359">
                  <c:v>0.6317802932803166</c:v>
                </c:pt>
                <c:pt idx="3360">
                  <c:v>1.4257793180216125</c:v>
                </c:pt>
                <c:pt idx="3361">
                  <c:v>0.37401940329452038</c:v>
                </c:pt>
                <c:pt idx="3362">
                  <c:v>0.37401940329452038</c:v>
                </c:pt>
                <c:pt idx="3363">
                  <c:v>0.17236036490162532</c:v>
                </c:pt>
                <c:pt idx="3364">
                  <c:v>0.73572134739863948</c:v>
                </c:pt>
                <c:pt idx="3365">
                  <c:v>0.60260252145997273</c:v>
                </c:pt>
                <c:pt idx="3366">
                  <c:v>6.3545770716355782E-2</c:v>
                </c:pt>
                <c:pt idx="3367">
                  <c:v>0.23746080254130875</c:v>
                </c:pt>
                <c:pt idx="3368">
                  <c:v>0.37401940329452038</c:v>
                </c:pt>
                <c:pt idx="3369">
                  <c:v>0.7809441608187534</c:v>
                </c:pt>
                <c:pt idx="3370">
                  <c:v>0.532717621345146</c:v>
                </c:pt>
                <c:pt idx="3371">
                  <c:v>0.37401940329452038</c:v>
                </c:pt>
                <c:pt idx="3372">
                  <c:v>0.37401940329452038</c:v>
                </c:pt>
                <c:pt idx="3373">
                  <c:v>0.37401940329452038</c:v>
                </c:pt>
                <c:pt idx="3374">
                  <c:v>9.1704115520010922E-3</c:v>
                </c:pt>
                <c:pt idx="3375">
                  <c:v>0.37401940329452038</c:v>
                </c:pt>
                <c:pt idx="3376">
                  <c:v>0.37401940329452038</c:v>
                </c:pt>
                <c:pt idx="3377">
                  <c:v>0.42665800083722683</c:v>
                </c:pt>
                <c:pt idx="3378">
                  <c:v>0.37401940329452038</c:v>
                </c:pt>
                <c:pt idx="3379">
                  <c:v>0.37401940329452038</c:v>
                </c:pt>
                <c:pt idx="3380">
                  <c:v>8.8962335952263813E-2</c:v>
                </c:pt>
                <c:pt idx="3381">
                  <c:v>0.20179294208265208</c:v>
                </c:pt>
                <c:pt idx="3382">
                  <c:v>0.36683292405358259</c:v>
                </c:pt>
                <c:pt idx="3383">
                  <c:v>0.80524498999881056</c:v>
                </c:pt>
                <c:pt idx="3384">
                  <c:v>0.37401940329452038</c:v>
                </c:pt>
                <c:pt idx="3385">
                  <c:v>0.35613139481146344</c:v>
                </c:pt>
                <c:pt idx="3386">
                  <c:v>0.58537612779175607</c:v>
                </c:pt>
                <c:pt idx="3387">
                  <c:v>0.11675540804504006</c:v>
                </c:pt>
                <c:pt idx="3388">
                  <c:v>0.80844762253589342</c:v>
                </c:pt>
                <c:pt idx="3389">
                  <c:v>1.3406246232150226E-2</c:v>
                </c:pt>
                <c:pt idx="3390">
                  <c:v>0.5629224415557732</c:v>
                </c:pt>
                <c:pt idx="3391">
                  <c:v>0.71180303600768569</c:v>
                </c:pt>
                <c:pt idx="3392">
                  <c:v>6.8281740955412035E-2</c:v>
                </c:pt>
                <c:pt idx="3393">
                  <c:v>0.49207251309621641</c:v>
                </c:pt>
                <c:pt idx="3394">
                  <c:v>0.362653252265495</c:v>
                </c:pt>
                <c:pt idx="3395">
                  <c:v>1.2280392750392175</c:v>
                </c:pt>
                <c:pt idx="3396">
                  <c:v>1.2740518006402302E-2</c:v>
                </c:pt>
                <c:pt idx="3397">
                  <c:v>0.37401940329452038</c:v>
                </c:pt>
                <c:pt idx="3398">
                  <c:v>0.73360842590017028</c:v>
                </c:pt>
                <c:pt idx="3399">
                  <c:v>0.64942514402109774</c:v>
                </c:pt>
                <c:pt idx="3400">
                  <c:v>0.37401940329452038</c:v>
                </c:pt>
                <c:pt idx="3401">
                  <c:v>0.48079308312582875</c:v>
                </c:pt>
                <c:pt idx="3402">
                  <c:v>0.97277675236132821</c:v>
                </c:pt>
                <c:pt idx="3403">
                  <c:v>0.74048894492517525</c:v>
                </c:pt>
                <c:pt idx="3404">
                  <c:v>0</c:v>
                </c:pt>
                <c:pt idx="3405">
                  <c:v>0.11782153284909046</c:v>
                </c:pt>
                <c:pt idx="3406">
                  <c:v>8.4297166781661492E-2</c:v>
                </c:pt>
                <c:pt idx="3407">
                  <c:v>0.64834525083608241</c:v>
                </c:pt>
                <c:pt idx="3408">
                  <c:v>0.21932883208073212</c:v>
                </c:pt>
                <c:pt idx="3409">
                  <c:v>0.41822099062883467</c:v>
                </c:pt>
                <c:pt idx="3410">
                  <c:v>0.15456481860153481</c:v>
                </c:pt>
                <c:pt idx="3411">
                  <c:v>0.19874047110709123</c:v>
                </c:pt>
                <c:pt idx="3412">
                  <c:v>0.37401940329452038</c:v>
                </c:pt>
                <c:pt idx="3413">
                  <c:v>8.9263189628710798E-2</c:v>
                </c:pt>
                <c:pt idx="3414">
                  <c:v>0.37401940329452038</c:v>
                </c:pt>
                <c:pt idx="3415">
                  <c:v>0.43232649233278891</c:v>
                </c:pt>
                <c:pt idx="3416">
                  <c:v>0.37401940329452038</c:v>
                </c:pt>
                <c:pt idx="3417">
                  <c:v>0.71332928254722239</c:v>
                </c:pt>
                <c:pt idx="3418">
                  <c:v>0.70517354870522453</c:v>
                </c:pt>
                <c:pt idx="3419">
                  <c:v>0.46322861888764427</c:v>
                </c:pt>
                <c:pt idx="3420">
                  <c:v>9.1604270930088702E-2</c:v>
                </c:pt>
                <c:pt idx="3421">
                  <c:v>0.37401940329452038</c:v>
                </c:pt>
                <c:pt idx="3422">
                  <c:v>0.12106599186968962</c:v>
                </c:pt>
                <c:pt idx="3423">
                  <c:v>0.57706179128977475</c:v>
                </c:pt>
                <c:pt idx="3424">
                  <c:v>0.37401940329452016</c:v>
                </c:pt>
                <c:pt idx="3425">
                  <c:v>0.37401940329452016</c:v>
                </c:pt>
                <c:pt idx="3426">
                  <c:v>0.81078616914519352</c:v>
                </c:pt>
                <c:pt idx="3427">
                  <c:v>0.61705141168898003</c:v>
                </c:pt>
                <c:pt idx="3428">
                  <c:v>0.43115454241484708</c:v>
                </c:pt>
                <c:pt idx="3429">
                  <c:v>1.1559755785146457</c:v>
                </c:pt>
                <c:pt idx="3430">
                  <c:v>0.40252432719491732</c:v>
                </c:pt>
                <c:pt idx="3431">
                  <c:v>0.3700294803823368</c:v>
                </c:pt>
                <c:pt idx="3432">
                  <c:v>0.12316929155328873</c:v>
                </c:pt>
                <c:pt idx="3433">
                  <c:v>0.73635583947517036</c:v>
                </c:pt>
                <c:pt idx="3434">
                  <c:v>0.37401940329452038</c:v>
                </c:pt>
                <c:pt idx="3435">
                  <c:v>0.43526449802190559</c:v>
                </c:pt>
                <c:pt idx="3436">
                  <c:v>0.48630409599514474</c:v>
                </c:pt>
                <c:pt idx="3437">
                  <c:v>0.70787271106674721</c:v>
                </c:pt>
                <c:pt idx="3438">
                  <c:v>0.69705126525869598</c:v>
                </c:pt>
                <c:pt idx="3439">
                  <c:v>0.37401940329452038</c:v>
                </c:pt>
                <c:pt idx="3440">
                  <c:v>0.37211605902449302</c:v>
                </c:pt>
                <c:pt idx="3441">
                  <c:v>0.36133281086753277</c:v>
                </c:pt>
                <c:pt idx="3442">
                  <c:v>0.8721628451505542</c:v>
                </c:pt>
                <c:pt idx="3443">
                  <c:v>0.34506015113004768</c:v>
                </c:pt>
                <c:pt idx="3444">
                  <c:v>0.21369356215804131</c:v>
                </c:pt>
                <c:pt idx="3445">
                  <c:v>0.38123914736477571</c:v>
                </c:pt>
                <c:pt idx="3446">
                  <c:v>0.15749365216914379</c:v>
                </c:pt>
                <c:pt idx="3447">
                  <c:v>1.8052699761223039</c:v>
                </c:pt>
                <c:pt idx="3448">
                  <c:v>2.6271242851973287E-2</c:v>
                </c:pt>
                <c:pt idx="3449">
                  <c:v>0.37401940329452038</c:v>
                </c:pt>
                <c:pt idx="3450">
                  <c:v>0.32133753239031432</c:v>
                </c:pt>
                <c:pt idx="3451">
                  <c:v>0.37401940329452038</c:v>
                </c:pt>
                <c:pt idx="3452">
                  <c:v>0.33102231634581147</c:v>
                </c:pt>
                <c:pt idx="3453">
                  <c:v>0.99472427150798171</c:v>
                </c:pt>
                <c:pt idx="3454">
                  <c:v>0.72554062770515115</c:v>
                </c:pt>
                <c:pt idx="3455">
                  <c:v>0.37401940329452038</c:v>
                </c:pt>
                <c:pt idx="3456">
                  <c:v>0.84907019306686649</c:v>
                </c:pt>
                <c:pt idx="3457">
                  <c:v>0.10564698455163962</c:v>
                </c:pt>
                <c:pt idx="3458">
                  <c:v>0.69612693892588906</c:v>
                </c:pt>
                <c:pt idx="3459">
                  <c:v>0.8666800262272466</c:v>
                </c:pt>
                <c:pt idx="3460">
                  <c:v>0.27692948363631492</c:v>
                </c:pt>
                <c:pt idx="3461">
                  <c:v>1.7964602062510189</c:v>
                </c:pt>
                <c:pt idx="3462">
                  <c:v>4.5601239354278698E-2</c:v>
                </c:pt>
                <c:pt idx="3463">
                  <c:v>0.27581959369923159</c:v>
                </c:pt>
                <c:pt idx="3464">
                  <c:v>0.16003319156421308</c:v>
                </c:pt>
                <c:pt idx="3465">
                  <c:v>0.70518441597936787</c:v>
                </c:pt>
                <c:pt idx="3466">
                  <c:v>2.1172723139432199E-2</c:v>
                </c:pt>
                <c:pt idx="3467">
                  <c:v>0.48186884259646179</c:v>
                </c:pt>
                <c:pt idx="3468">
                  <c:v>0.56840431695187577</c:v>
                </c:pt>
                <c:pt idx="3469">
                  <c:v>0.5830280277243004</c:v>
                </c:pt>
                <c:pt idx="3470">
                  <c:v>0.37072590372090025</c:v>
                </c:pt>
                <c:pt idx="3471">
                  <c:v>0.38959143501651494</c:v>
                </c:pt>
                <c:pt idx="3472">
                  <c:v>0.79157394657474556</c:v>
                </c:pt>
                <c:pt idx="3473">
                  <c:v>1.0986748229950036</c:v>
                </c:pt>
                <c:pt idx="3474">
                  <c:v>0.24332927143227512</c:v>
                </c:pt>
                <c:pt idx="3475">
                  <c:v>0.38955160951082551</c:v>
                </c:pt>
                <c:pt idx="3476">
                  <c:v>3.6626532349217283E-2</c:v>
                </c:pt>
                <c:pt idx="3477">
                  <c:v>0.70985516847667296</c:v>
                </c:pt>
                <c:pt idx="3478">
                  <c:v>0.28948348686649</c:v>
                </c:pt>
                <c:pt idx="3479">
                  <c:v>1.0205221280224741</c:v>
                </c:pt>
                <c:pt idx="3480">
                  <c:v>0.62899528852497888</c:v>
                </c:pt>
                <c:pt idx="3481">
                  <c:v>0.74303237668272759</c:v>
                </c:pt>
                <c:pt idx="3482">
                  <c:v>0.45180471748573758</c:v>
                </c:pt>
                <c:pt idx="3483">
                  <c:v>0.64406521491988911</c:v>
                </c:pt>
                <c:pt idx="3484">
                  <c:v>0.17971068246874441</c:v>
                </c:pt>
                <c:pt idx="3485">
                  <c:v>0.70382016933504099</c:v>
                </c:pt>
                <c:pt idx="3486">
                  <c:v>1.0001123219143861</c:v>
                </c:pt>
                <c:pt idx="3487">
                  <c:v>0.50570626671471763</c:v>
                </c:pt>
                <c:pt idx="3488">
                  <c:v>1.1458484242966382</c:v>
                </c:pt>
                <c:pt idx="3489">
                  <c:v>0.53898091291590888</c:v>
                </c:pt>
                <c:pt idx="3490">
                  <c:v>9.6594352205720158E-2</c:v>
                </c:pt>
                <c:pt idx="3491">
                  <c:v>0.28543335006157861</c:v>
                </c:pt>
                <c:pt idx="3492">
                  <c:v>0.17396557028974594</c:v>
                </c:pt>
                <c:pt idx="3493">
                  <c:v>0.73240375467826901</c:v>
                </c:pt>
                <c:pt idx="3494">
                  <c:v>3.2072341693936378E-2</c:v>
                </c:pt>
                <c:pt idx="3495">
                  <c:v>0.24602823201941346</c:v>
                </c:pt>
                <c:pt idx="3496">
                  <c:v>0.4744859834490977</c:v>
                </c:pt>
                <c:pt idx="3497">
                  <c:v>1.0467185780983292</c:v>
                </c:pt>
                <c:pt idx="3498">
                  <c:v>1.0746384503129398</c:v>
                </c:pt>
                <c:pt idx="3499">
                  <c:v>5.6806573884706515E-2</c:v>
                </c:pt>
                <c:pt idx="3500">
                  <c:v>0.57327189580589744</c:v>
                </c:pt>
                <c:pt idx="3501">
                  <c:v>0.31082673243391046</c:v>
                </c:pt>
                <c:pt idx="3502">
                  <c:v>0.2697117770694179</c:v>
                </c:pt>
                <c:pt idx="3503">
                  <c:v>0.37401940329452038</c:v>
                </c:pt>
                <c:pt idx="3504">
                  <c:v>0.37401940329452038</c:v>
                </c:pt>
                <c:pt idx="3505">
                  <c:v>5.1393370735194316E-2</c:v>
                </c:pt>
                <c:pt idx="3506">
                  <c:v>4.7186262124997658E-2</c:v>
                </c:pt>
                <c:pt idx="3507">
                  <c:v>0.37401940329452038</c:v>
                </c:pt>
                <c:pt idx="3508">
                  <c:v>0.73666624624417731</c:v>
                </c:pt>
                <c:pt idx="3509">
                  <c:v>0.67553245825613395</c:v>
                </c:pt>
                <c:pt idx="3510">
                  <c:v>6.8724258114646719E-2</c:v>
                </c:pt>
                <c:pt idx="3511">
                  <c:v>1.2049767963181133</c:v>
                </c:pt>
                <c:pt idx="3512">
                  <c:v>0.37401940329452038</c:v>
                </c:pt>
                <c:pt idx="3513">
                  <c:v>0.6838559982842739</c:v>
                </c:pt>
                <c:pt idx="3514">
                  <c:v>0.316800528101709</c:v>
                </c:pt>
                <c:pt idx="3515">
                  <c:v>0.19167840781893644</c:v>
                </c:pt>
                <c:pt idx="3516">
                  <c:v>0.17929771475728135</c:v>
                </c:pt>
                <c:pt idx="3517">
                  <c:v>1.2705105301354853</c:v>
                </c:pt>
                <c:pt idx="3518">
                  <c:v>1.4475051377836852</c:v>
                </c:pt>
                <c:pt idx="3519">
                  <c:v>1.6092722505407231</c:v>
                </c:pt>
                <c:pt idx="3520">
                  <c:v>0.22981658558355941</c:v>
                </c:pt>
                <c:pt idx="3521">
                  <c:v>0.21272930217232519</c:v>
                </c:pt>
                <c:pt idx="3522">
                  <c:v>0.13718396707532746</c:v>
                </c:pt>
                <c:pt idx="3523">
                  <c:v>0.15408199993674271</c:v>
                </c:pt>
                <c:pt idx="3524">
                  <c:v>0.27157641772579239</c:v>
                </c:pt>
                <c:pt idx="3525">
                  <c:v>0.32704479373525969</c:v>
                </c:pt>
                <c:pt idx="3526">
                  <c:v>0.73052489086107009</c:v>
                </c:pt>
                <c:pt idx="3527">
                  <c:v>0.92976146808915772</c:v>
                </c:pt>
                <c:pt idx="3528">
                  <c:v>0.57929963497439207</c:v>
                </c:pt>
                <c:pt idx="3529">
                  <c:v>0.70758515133263611</c:v>
                </c:pt>
                <c:pt idx="3530">
                  <c:v>0.40411196674387073</c:v>
                </c:pt>
                <c:pt idx="3531">
                  <c:v>0.66819797004282921</c:v>
                </c:pt>
                <c:pt idx="3532">
                  <c:v>0.48578327962077644</c:v>
                </c:pt>
                <c:pt idx="3533">
                  <c:v>0.39354269811455783</c:v>
                </c:pt>
                <c:pt idx="3534">
                  <c:v>0.93636148162396071</c:v>
                </c:pt>
                <c:pt idx="3535">
                  <c:v>1.2468675378809797</c:v>
                </c:pt>
                <c:pt idx="3536">
                  <c:v>0.98284661128086814</c:v>
                </c:pt>
                <c:pt idx="3537">
                  <c:v>0.69900014703662627</c:v>
                </c:pt>
                <c:pt idx="3538">
                  <c:v>0.43803266906370558</c:v>
                </c:pt>
                <c:pt idx="3539">
                  <c:v>0.73154528012451658</c:v>
                </c:pt>
                <c:pt idx="3540">
                  <c:v>0.4920163634306447</c:v>
                </c:pt>
                <c:pt idx="3541">
                  <c:v>0.23558864697635939</c:v>
                </c:pt>
                <c:pt idx="3542">
                  <c:v>0.73408851652297424</c:v>
                </c:pt>
                <c:pt idx="3543">
                  <c:v>1.0902524826784687</c:v>
                </c:pt>
                <c:pt idx="3544">
                  <c:v>1.5408857071444173</c:v>
                </c:pt>
                <c:pt idx="3545">
                  <c:v>0.17864216398804511</c:v>
                </c:pt>
                <c:pt idx="3546">
                  <c:v>0.94676672267421524</c:v>
                </c:pt>
                <c:pt idx="3547">
                  <c:v>0.37401940329452038</c:v>
                </c:pt>
                <c:pt idx="3548">
                  <c:v>0.53817641619446421</c:v>
                </c:pt>
                <c:pt idx="3549">
                  <c:v>1.2023082413775463</c:v>
                </c:pt>
                <c:pt idx="3550">
                  <c:v>0.69898447521128648</c:v>
                </c:pt>
                <c:pt idx="3551">
                  <c:v>1.4123796725020659</c:v>
                </c:pt>
                <c:pt idx="3552">
                  <c:v>0.37669501101638492</c:v>
                </c:pt>
                <c:pt idx="3553">
                  <c:v>0.2248416175947327</c:v>
                </c:pt>
                <c:pt idx="3554">
                  <c:v>0.16468183504337044</c:v>
                </c:pt>
                <c:pt idx="3555">
                  <c:v>0.41108369972771813</c:v>
                </c:pt>
                <c:pt idx="3556">
                  <c:v>0.37310024345055998</c:v>
                </c:pt>
                <c:pt idx="3557">
                  <c:v>0.38026655918230701</c:v>
                </c:pt>
                <c:pt idx="3558">
                  <c:v>0.31523103021034748</c:v>
                </c:pt>
                <c:pt idx="3559">
                  <c:v>0.51603314602458927</c:v>
                </c:pt>
                <c:pt idx="3560">
                  <c:v>0.37401940329452038</c:v>
                </c:pt>
                <c:pt idx="3561">
                  <c:v>0.63423027157628542</c:v>
                </c:pt>
                <c:pt idx="3562">
                  <c:v>0.73209121719116899</c:v>
                </c:pt>
                <c:pt idx="3563">
                  <c:v>0.60843451435741291</c:v>
                </c:pt>
                <c:pt idx="3564">
                  <c:v>0.37401940329452038</c:v>
                </c:pt>
                <c:pt idx="3565">
                  <c:v>0.40615828458277348</c:v>
                </c:pt>
                <c:pt idx="3566">
                  <c:v>0.11217955566180131</c:v>
                </c:pt>
                <c:pt idx="3567">
                  <c:v>0.37401940329452038</c:v>
                </c:pt>
                <c:pt idx="3568">
                  <c:v>0.37401940329452038</c:v>
                </c:pt>
                <c:pt idx="3569">
                  <c:v>0.54707173397608577</c:v>
                </c:pt>
                <c:pt idx="3570">
                  <c:v>0.69257358834519156</c:v>
                </c:pt>
                <c:pt idx="3571">
                  <c:v>0.35704563636992226</c:v>
                </c:pt>
                <c:pt idx="3572">
                  <c:v>0.67255168697053658</c:v>
                </c:pt>
                <c:pt idx="3573">
                  <c:v>1.7691294899512613</c:v>
                </c:pt>
                <c:pt idx="3574">
                  <c:v>0.62229735864430302</c:v>
                </c:pt>
                <c:pt idx="3575">
                  <c:v>1.1784115260081771</c:v>
                </c:pt>
                <c:pt idx="3576">
                  <c:v>0.68947850634681718</c:v>
                </c:pt>
                <c:pt idx="3577">
                  <c:v>0.18597493741990428</c:v>
                </c:pt>
                <c:pt idx="3578">
                  <c:v>0.70036365030256253</c:v>
                </c:pt>
                <c:pt idx="3579">
                  <c:v>0.71078821986584495</c:v>
                </c:pt>
                <c:pt idx="3580">
                  <c:v>1.4694137400941811</c:v>
                </c:pt>
                <c:pt idx="3581">
                  <c:v>0.32031179211083827</c:v>
                </c:pt>
                <c:pt idx="3582">
                  <c:v>0.6843009028390975</c:v>
                </c:pt>
                <c:pt idx="3583">
                  <c:v>0.8862946885867089</c:v>
                </c:pt>
                <c:pt idx="3584">
                  <c:v>0.29109608551289362</c:v>
                </c:pt>
                <c:pt idx="3585">
                  <c:v>0.4783273386851804</c:v>
                </c:pt>
                <c:pt idx="3586">
                  <c:v>0.37401940329452038</c:v>
                </c:pt>
                <c:pt idx="3587">
                  <c:v>0.29000922675254232</c:v>
                </c:pt>
                <c:pt idx="3588">
                  <c:v>0.92120594205890016</c:v>
                </c:pt>
                <c:pt idx="3589">
                  <c:v>0.47398417588454522</c:v>
                </c:pt>
                <c:pt idx="3590">
                  <c:v>0.37401940329452038</c:v>
                </c:pt>
                <c:pt idx="3591">
                  <c:v>0.59251439559220764</c:v>
                </c:pt>
                <c:pt idx="3592">
                  <c:v>0.68617740015746753</c:v>
                </c:pt>
                <c:pt idx="3593">
                  <c:v>0.4535004885117413</c:v>
                </c:pt>
                <c:pt idx="3594">
                  <c:v>0.37401940329452038</c:v>
                </c:pt>
                <c:pt idx="3595">
                  <c:v>0.65276393301677493</c:v>
                </c:pt>
                <c:pt idx="3596">
                  <c:v>1.596822105092403</c:v>
                </c:pt>
                <c:pt idx="3597">
                  <c:v>1.1901106126919403</c:v>
                </c:pt>
                <c:pt idx="3598">
                  <c:v>0.46651381615633175</c:v>
                </c:pt>
                <c:pt idx="3599">
                  <c:v>0.69263888671782092</c:v>
                </c:pt>
                <c:pt idx="3600">
                  <c:v>0.69550627374715168</c:v>
                </c:pt>
                <c:pt idx="3601">
                  <c:v>0.1009894010339801</c:v>
                </c:pt>
                <c:pt idx="3602">
                  <c:v>0.30151992546846906</c:v>
                </c:pt>
                <c:pt idx="3603">
                  <c:v>0.20688350059147301</c:v>
                </c:pt>
                <c:pt idx="3604">
                  <c:v>0.70886598776403398</c:v>
                </c:pt>
                <c:pt idx="3605">
                  <c:v>0.62794731999381692</c:v>
                </c:pt>
                <c:pt idx="3606">
                  <c:v>0.64703967072399982</c:v>
                </c:pt>
                <c:pt idx="3607">
                  <c:v>1.030825238142518</c:v>
                </c:pt>
                <c:pt idx="3608">
                  <c:v>3.879948196186802E-2</c:v>
                </c:pt>
                <c:pt idx="3609">
                  <c:v>2.8241407209075572E-2</c:v>
                </c:pt>
                <c:pt idx="3610">
                  <c:v>0.26025221223497658</c:v>
                </c:pt>
                <c:pt idx="3611">
                  <c:v>0.107129537512183</c:v>
                </c:pt>
                <c:pt idx="3612">
                  <c:v>0.37401940329452038</c:v>
                </c:pt>
                <c:pt idx="3613">
                  <c:v>0.41538873604454385</c:v>
                </c:pt>
                <c:pt idx="3614">
                  <c:v>0.37401940329452038</c:v>
                </c:pt>
                <c:pt idx="3615">
                  <c:v>0.47802390516274823</c:v>
                </c:pt>
                <c:pt idx="3616">
                  <c:v>0.58991365978456467</c:v>
                </c:pt>
                <c:pt idx="3617">
                  <c:v>0.37401940329452038</c:v>
                </c:pt>
                <c:pt idx="3618">
                  <c:v>0.49845598093416926</c:v>
                </c:pt>
                <c:pt idx="3619">
                  <c:v>0.34863969662976746</c:v>
                </c:pt>
                <c:pt idx="3620">
                  <c:v>0.24564868061956754</c:v>
                </c:pt>
                <c:pt idx="3621">
                  <c:v>0.12434731211021509</c:v>
                </c:pt>
                <c:pt idx="3622">
                  <c:v>0.559300443404393</c:v>
                </c:pt>
                <c:pt idx="3623">
                  <c:v>0.70033680245389107</c:v>
                </c:pt>
                <c:pt idx="3624">
                  <c:v>0.395360760881804</c:v>
                </c:pt>
                <c:pt idx="3625">
                  <c:v>0.23560866986096371</c:v>
                </c:pt>
                <c:pt idx="3626">
                  <c:v>0.26728208551194982</c:v>
                </c:pt>
                <c:pt idx="3627">
                  <c:v>0.55575744348857914</c:v>
                </c:pt>
                <c:pt idx="3628">
                  <c:v>1.6922221497714298E-2</c:v>
                </c:pt>
                <c:pt idx="3629">
                  <c:v>0.33484932765806991</c:v>
                </c:pt>
                <c:pt idx="3630">
                  <c:v>0.37401940329452038</c:v>
                </c:pt>
                <c:pt idx="3631">
                  <c:v>2.488718326030781E-2</c:v>
                </c:pt>
                <c:pt idx="3632">
                  <c:v>1.5194767488375047</c:v>
                </c:pt>
                <c:pt idx="3633">
                  <c:v>0.3963831375591621</c:v>
                </c:pt>
                <c:pt idx="3634">
                  <c:v>0.29973893666267731</c:v>
                </c:pt>
                <c:pt idx="3635">
                  <c:v>9.8343145334227819E-2</c:v>
                </c:pt>
                <c:pt idx="3636">
                  <c:v>0.6465402274821489</c:v>
                </c:pt>
                <c:pt idx="3637">
                  <c:v>0.37401940329452038</c:v>
                </c:pt>
                <c:pt idx="3638">
                  <c:v>0.73069232128797124</c:v>
                </c:pt>
                <c:pt idx="3639">
                  <c:v>0.37401940329452016</c:v>
                </c:pt>
                <c:pt idx="3640">
                  <c:v>0.33744036341538503</c:v>
                </c:pt>
                <c:pt idx="3641">
                  <c:v>0.71730366301634996</c:v>
                </c:pt>
                <c:pt idx="3642">
                  <c:v>0.71080849515355216</c:v>
                </c:pt>
                <c:pt idx="3643">
                  <c:v>0.25525574509078591</c:v>
                </c:pt>
                <c:pt idx="3644">
                  <c:v>0.37401940329452038</c:v>
                </c:pt>
                <c:pt idx="3645">
                  <c:v>0.37401940329452038</c:v>
                </c:pt>
                <c:pt idx="3646">
                  <c:v>9.85358502545228E-2</c:v>
                </c:pt>
                <c:pt idx="3647">
                  <c:v>0.37401940329452038</c:v>
                </c:pt>
                <c:pt idx="3648">
                  <c:v>0.37401940329452038</c:v>
                </c:pt>
                <c:pt idx="3649">
                  <c:v>0.37401940329452038</c:v>
                </c:pt>
                <c:pt idx="3650">
                  <c:v>0.27687508611643802</c:v>
                </c:pt>
                <c:pt idx="3651">
                  <c:v>0.48542239011037397</c:v>
                </c:pt>
                <c:pt idx="3652">
                  <c:v>0.50006205550618099</c:v>
                </c:pt>
                <c:pt idx="3653">
                  <c:v>4.6745040311202989E-2</c:v>
                </c:pt>
                <c:pt idx="3654">
                  <c:v>0.1429317755162301</c:v>
                </c:pt>
                <c:pt idx="3655">
                  <c:v>0.75936245418610837</c:v>
                </c:pt>
                <c:pt idx="3656">
                  <c:v>0.78748423252180433</c:v>
                </c:pt>
                <c:pt idx="3657">
                  <c:v>3.0962934121147347E-2</c:v>
                </c:pt>
                <c:pt idx="3658">
                  <c:v>4.6298423734567266E-2</c:v>
                </c:pt>
                <c:pt idx="3659">
                  <c:v>0.82360782770740781</c:v>
                </c:pt>
                <c:pt idx="3660">
                  <c:v>0.21142211429742405</c:v>
                </c:pt>
                <c:pt idx="3661">
                  <c:v>0.53852002925694475</c:v>
                </c:pt>
                <c:pt idx="3662">
                  <c:v>0.37401940329452038</c:v>
                </c:pt>
                <c:pt idx="3663">
                  <c:v>0.37401940329452016</c:v>
                </c:pt>
                <c:pt idx="3664">
                  <c:v>0.48306601505197838</c:v>
                </c:pt>
                <c:pt idx="3665">
                  <c:v>0.68957002195568096</c:v>
                </c:pt>
                <c:pt idx="3666">
                  <c:v>0.52254383151648021</c:v>
                </c:pt>
                <c:pt idx="3667">
                  <c:v>0.24814620779997182</c:v>
                </c:pt>
                <c:pt idx="3668">
                  <c:v>0.72371615678138401</c:v>
                </c:pt>
                <c:pt idx="3669">
                  <c:v>1.0278435112826736</c:v>
                </c:pt>
                <c:pt idx="3670">
                  <c:v>1.2398095523141954</c:v>
                </c:pt>
                <c:pt idx="3671">
                  <c:v>0.33594816681069362</c:v>
                </c:pt>
                <c:pt idx="3672">
                  <c:v>0.54634147599549066</c:v>
                </c:pt>
                <c:pt idx="3673">
                  <c:v>0.57846233702423056</c:v>
                </c:pt>
                <c:pt idx="3674">
                  <c:v>0.85572749416510097</c:v>
                </c:pt>
                <c:pt idx="3675">
                  <c:v>0.24267459532819757</c:v>
                </c:pt>
                <c:pt idx="3676">
                  <c:v>0.35042740784117282</c:v>
                </c:pt>
                <c:pt idx="3677">
                  <c:v>0.37401940329452038</c:v>
                </c:pt>
                <c:pt idx="3678">
                  <c:v>0.37401940329452038</c:v>
                </c:pt>
                <c:pt idx="3679">
                  <c:v>0.78268897218854172</c:v>
                </c:pt>
                <c:pt idx="3680">
                  <c:v>0.13689623401914205</c:v>
                </c:pt>
                <c:pt idx="3681">
                  <c:v>0.18398070304070399</c:v>
                </c:pt>
                <c:pt idx="3682">
                  <c:v>0.2096676980769365</c:v>
                </c:pt>
                <c:pt idx="3683">
                  <c:v>0.28553796292882921</c:v>
                </c:pt>
                <c:pt idx="3684">
                  <c:v>0.46183926984266199</c:v>
                </c:pt>
                <c:pt idx="3685">
                  <c:v>0.88714666723377833</c:v>
                </c:pt>
                <c:pt idx="3686">
                  <c:v>0.72466942426312853</c:v>
                </c:pt>
                <c:pt idx="3687">
                  <c:v>2.0617192203754683E-2</c:v>
                </c:pt>
                <c:pt idx="3688">
                  <c:v>6.7454160144696726E-2</c:v>
                </c:pt>
                <c:pt idx="3689">
                  <c:v>0.70911278487366569</c:v>
                </c:pt>
                <c:pt idx="3690">
                  <c:v>0.37401940329452038</c:v>
                </c:pt>
                <c:pt idx="3691">
                  <c:v>0</c:v>
                </c:pt>
                <c:pt idx="3692">
                  <c:v>0.37401940329452038</c:v>
                </c:pt>
                <c:pt idx="3693">
                  <c:v>0.39316886400397494</c:v>
                </c:pt>
                <c:pt idx="3694">
                  <c:v>0.19777023876574934</c:v>
                </c:pt>
                <c:pt idx="3695">
                  <c:v>0.89046632580141216</c:v>
                </c:pt>
                <c:pt idx="3696">
                  <c:v>0.43410901320653977</c:v>
                </c:pt>
                <c:pt idx="3697">
                  <c:v>0.73303205163661556</c:v>
                </c:pt>
                <c:pt idx="3698">
                  <c:v>0.37401940329452038</c:v>
                </c:pt>
                <c:pt idx="3699">
                  <c:v>0.37401940329452038</c:v>
                </c:pt>
                <c:pt idx="3700">
                  <c:v>0.17741905145097345</c:v>
                </c:pt>
                <c:pt idx="3701">
                  <c:v>0.5225438315164801</c:v>
                </c:pt>
                <c:pt idx="3702">
                  <c:v>0.66530028657245555</c:v>
                </c:pt>
                <c:pt idx="3703">
                  <c:v>0.37266363926748897</c:v>
                </c:pt>
                <c:pt idx="3704">
                  <c:v>0.7640858751573103</c:v>
                </c:pt>
                <c:pt idx="3705">
                  <c:v>5.2192167191350003E-2</c:v>
                </c:pt>
                <c:pt idx="3706">
                  <c:v>1.3877903259784816</c:v>
                </c:pt>
                <c:pt idx="3707">
                  <c:v>0.45127983340048411</c:v>
                </c:pt>
                <c:pt idx="3708">
                  <c:v>0.73033852399025589</c:v>
                </c:pt>
                <c:pt idx="3709">
                  <c:v>9.3607116441157434E-2</c:v>
                </c:pt>
                <c:pt idx="3710">
                  <c:v>0.65348604013073242</c:v>
                </c:pt>
                <c:pt idx="3711">
                  <c:v>0.47585844255908594</c:v>
                </c:pt>
                <c:pt idx="3712">
                  <c:v>0.48810517239990581</c:v>
                </c:pt>
                <c:pt idx="3713">
                  <c:v>0.16479546183768276</c:v>
                </c:pt>
                <c:pt idx="3714">
                  <c:v>0.54823122458826035</c:v>
                </c:pt>
                <c:pt idx="3715">
                  <c:v>0.88627531650530833</c:v>
                </c:pt>
                <c:pt idx="3716">
                  <c:v>0.38749078438553541</c:v>
                </c:pt>
                <c:pt idx="3717">
                  <c:v>0.33460040720138373</c:v>
                </c:pt>
                <c:pt idx="3718">
                  <c:v>1.2436681354970809</c:v>
                </c:pt>
                <c:pt idx="3719">
                  <c:v>0.65481039618251347</c:v>
                </c:pt>
                <c:pt idx="3720">
                  <c:v>0.26556520254750587</c:v>
                </c:pt>
                <c:pt idx="3721">
                  <c:v>0.73044671488095891</c:v>
                </c:pt>
                <c:pt idx="3722">
                  <c:v>1.4293218165492692E-2</c:v>
                </c:pt>
                <c:pt idx="3723">
                  <c:v>0.10792764599069085</c:v>
                </c:pt>
                <c:pt idx="3724">
                  <c:v>0.37401940329452038</c:v>
                </c:pt>
                <c:pt idx="3725">
                  <c:v>0.89638029882207249</c:v>
                </c:pt>
                <c:pt idx="3726">
                  <c:v>1.246863324979298</c:v>
                </c:pt>
                <c:pt idx="3727">
                  <c:v>0.1445200013448244</c:v>
                </c:pt>
                <c:pt idx="3728">
                  <c:v>0.32430657065279739</c:v>
                </c:pt>
                <c:pt idx="3729">
                  <c:v>0.80422602742315219</c:v>
                </c:pt>
                <c:pt idx="3730">
                  <c:v>0.1643449774578104</c:v>
                </c:pt>
                <c:pt idx="3731">
                  <c:v>1.0597256728575031</c:v>
                </c:pt>
                <c:pt idx="3732">
                  <c:v>0.1926916988137215</c:v>
                </c:pt>
                <c:pt idx="3733">
                  <c:v>0.70033008590817558</c:v>
                </c:pt>
                <c:pt idx="3734">
                  <c:v>0.47394324617123523</c:v>
                </c:pt>
                <c:pt idx="3735">
                  <c:v>0.85462170731384968</c:v>
                </c:pt>
                <c:pt idx="3736">
                  <c:v>0.46970049677852133</c:v>
                </c:pt>
                <c:pt idx="3737">
                  <c:v>4.2743849807233364E-2</c:v>
                </c:pt>
                <c:pt idx="3738">
                  <c:v>0.37401940329452038</c:v>
                </c:pt>
                <c:pt idx="3739">
                  <c:v>2.0500291297863287</c:v>
                </c:pt>
                <c:pt idx="3740">
                  <c:v>0.41130158273771589</c:v>
                </c:pt>
                <c:pt idx="3741">
                  <c:v>4.047463059577041E-2</c:v>
                </c:pt>
                <c:pt idx="3742">
                  <c:v>0.14543133356919935</c:v>
                </c:pt>
                <c:pt idx="3743">
                  <c:v>0.34854461368123379</c:v>
                </c:pt>
                <c:pt idx="3744">
                  <c:v>0.73303269928768056</c:v>
                </c:pt>
                <c:pt idx="3745">
                  <c:v>0.44036056286885228</c:v>
                </c:pt>
                <c:pt idx="3746">
                  <c:v>0.73635583947517036</c:v>
                </c:pt>
                <c:pt idx="3747">
                  <c:v>0.37401940329452038</c:v>
                </c:pt>
                <c:pt idx="3748">
                  <c:v>0.37401940329452016</c:v>
                </c:pt>
                <c:pt idx="3749">
                  <c:v>1.2417026801822275</c:v>
                </c:pt>
                <c:pt idx="3750">
                  <c:v>0.37401940329452016</c:v>
                </c:pt>
                <c:pt idx="3751">
                  <c:v>0.69940130484835672</c:v>
                </c:pt>
                <c:pt idx="3752">
                  <c:v>0.53347507938767325</c:v>
                </c:pt>
                <c:pt idx="3753">
                  <c:v>1.1228186691972515</c:v>
                </c:pt>
                <c:pt idx="3754">
                  <c:v>0.72774385570065814</c:v>
                </c:pt>
                <c:pt idx="3755">
                  <c:v>0.45982544452632812</c:v>
                </c:pt>
                <c:pt idx="3756">
                  <c:v>0.19460872721265282</c:v>
                </c:pt>
                <c:pt idx="3757">
                  <c:v>0.54043780355097804</c:v>
                </c:pt>
                <c:pt idx="3758">
                  <c:v>7.5109438534765122E-2</c:v>
                </c:pt>
                <c:pt idx="3759">
                  <c:v>1.1298158307248591</c:v>
                </c:pt>
                <c:pt idx="3760">
                  <c:v>0.37401940329452038</c:v>
                </c:pt>
                <c:pt idx="3761">
                  <c:v>0</c:v>
                </c:pt>
                <c:pt idx="3762">
                  <c:v>1.0591073962876738</c:v>
                </c:pt>
                <c:pt idx="3763">
                  <c:v>0.19724023680338787</c:v>
                </c:pt>
                <c:pt idx="3764">
                  <c:v>0.37401940329452038</c:v>
                </c:pt>
                <c:pt idx="3765">
                  <c:v>0.37401940329452038</c:v>
                </c:pt>
                <c:pt idx="3766">
                  <c:v>0.41762115983323783</c:v>
                </c:pt>
                <c:pt idx="3767">
                  <c:v>1.3621890918714836</c:v>
                </c:pt>
                <c:pt idx="3768">
                  <c:v>0.73635583947517036</c:v>
                </c:pt>
                <c:pt idx="3769">
                  <c:v>0.23485341727633624</c:v>
                </c:pt>
                <c:pt idx="3770">
                  <c:v>0.72466942426312853</c:v>
                </c:pt>
                <c:pt idx="3771">
                  <c:v>0.63400167537621444</c:v>
                </c:pt>
                <c:pt idx="3772">
                  <c:v>0</c:v>
                </c:pt>
                <c:pt idx="3773">
                  <c:v>0.37401940329452016</c:v>
                </c:pt>
                <c:pt idx="3774">
                  <c:v>0.21229104389125919</c:v>
                </c:pt>
                <c:pt idx="3775">
                  <c:v>0.4022833377591073</c:v>
                </c:pt>
                <c:pt idx="3776">
                  <c:v>0.40639966179909925</c:v>
                </c:pt>
                <c:pt idx="3777">
                  <c:v>1.2790542002553937</c:v>
                </c:pt>
                <c:pt idx="3778">
                  <c:v>0.42853458771700298</c:v>
                </c:pt>
                <c:pt idx="3779">
                  <c:v>1.7086764996468398E-2</c:v>
                </c:pt>
                <c:pt idx="3780">
                  <c:v>0.71730366301634996</c:v>
                </c:pt>
                <c:pt idx="3781">
                  <c:v>0.38385413477709707</c:v>
                </c:pt>
                <c:pt idx="3782">
                  <c:v>0.37401940329452038</c:v>
                </c:pt>
                <c:pt idx="3783">
                  <c:v>0</c:v>
                </c:pt>
                <c:pt idx="3784">
                  <c:v>0.31649156776300763</c:v>
                </c:pt>
                <c:pt idx="3785">
                  <c:v>0.30202891661328335</c:v>
                </c:pt>
                <c:pt idx="3786">
                  <c:v>0.59128680740887818</c:v>
                </c:pt>
                <c:pt idx="3787">
                  <c:v>1.1909982212350012</c:v>
                </c:pt>
                <c:pt idx="3788">
                  <c:v>0.85307023330051834</c:v>
                </c:pt>
                <c:pt idx="3789">
                  <c:v>0.37401940329452038</c:v>
                </c:pt>
                <c:pt idx="3790">
                  <c:v>0.27862320364981952</c:v>
                </c:pt>
                <c:pt idx="3791">
                  <c:v>0.19866422081292934</c:v>
                </c:pt>
                <c:pt idx="3792">
                  <c:v>0.73209629163045742</c:v>
                </c:pt>
                <c:pt idx="3793">
                  <c:v>0.37401940329452038</c:v>
                </c:pt>
                <c:pt idx="3794">
                  <c:v>0.37401940329452038</c:v>
                </c:pt>
                <c:pt idx="3795">
                  <c:v>0.44238493827757708</c:v>
                </c:pt>
                <c:pt idx="3796">
                  <c:v>0.38940224939204737</c:v>
                </c:pt>
                <c:pt idx="3797">
                  <c:v>0.37401940329452038</c:v>
                </c:pt>
                <c:pt idx="3798">
                  <c:v>6.0991531543534976E-2</c:v>
                </c:pt>
                <c:pt idx="3799">
                  <c:v>0.37401940329452038</c:v>
                </c:pt>
                <c:pt idx="3800">
                  <c:v>0.71799218162384182</c:v>
                </c:pt>
                <c:pt idx="3801">
                  <c:v>0.37401940329452038</c:v>
                </c:pt>
                <c:pt idx="3802">
                  <c:v>0.37401940329452038</c:v>
                </c:pt>
                <c:pt idx="3803">
                  <c:v>0.85312120431528427</c:v>
                </c:pt>
                <c:pt idx="3804">
                  <c:v>1.0518407275844175</c:v>
                </c:pt>
                <c:pt idx="3805">
                  <c:v>0.81478707443188458</c:v>
                </c:pt>
                <c:pt idx="3806">
                  <c:v>0.38499674513416704</c:v>
                </c:pt>
                <c:pt idx="3807">
                  <c:v>0.71193692393891694</c:v>
                </c:pt>
                <c:pt idx="3808">
                  <c:v>0.41456368560732032</c:v>
                </c:pt>
                <c:pt idx="3809">
                  <c:v>0.41250370590427415</c:v>
                </c:pt>
                <c:pt idx="3810">
                  <c:v>0.35532164070304689</c:v>
                </c:pt>
                <c:pt idx="3811">
                  <c:v>0.14799498651847492</c:v>
                </c:pt>
                <c:pt idx="3812">
                  <c:v>0.1145560115092354</c:v>
                </c:pt>
                <c:pt idx="3813">
                  <c:v>0.26469494767810081</c:v>
                </c:pt>
                <c:pt idx="3814">
                  <c:v>0.37401940329452038</c:v>
                </c:pt>
                <c:pt idx="3815">
                  <c:v>0.30669929327450091</c:v>
                </c:pt>
                <c:pt idx="3816">
                  <c:v>0.35196899563829381</c:v>
                </c:pt>
                <c:pt idx="3817">
                  <c:v>8.679917289027711E-2</c:v>
                </c:pt>
                <c:pt idx="3818">
                  <c:v>1.017468508791034</c:v>
                </c:pt>
                <c:pt idx="3819">
                  <c:v>0.74430797909507163</c:v>
                </c:pt>
                <c:pt idx="3820">
                  <c:v>0.47210970637013155</c:v>
                </c:pt>
                <c:pt idx="3821">
                  <c:v>0.37401940329452016</c:v>
                </c:pt>
                <c:pt idx="3822">
                  <c:v>6.2037251204014557E-2</c:v>
                </c:pt>
                <c:pt idx="3823">
                  <c:v>0.31301328249094262</c:v>
                </c:pt>
                <c:pt idx="3824">
                  <c:v>0.79804264236742639</c:v>
                </c:pt>
                <c:pt idx="3825">
                  <c:v>0.70249165323525586</c:v>
                </c:pt>
                <c:pt idx="3826">
                  <c:v>0.37401940329452038</c:v>
                </c:pt>
                <c:pt idx="3827">
                  <c:v>0.71735172609127384</c:v>
                </c:pt>
                <c:pt idx="3828">
                  <c:v>0.42607518956093832</c:v>
                </c:pt>
                <c:pt idx="3829">
                  <c:v>0.92776223407187808</c:v>
                </c:pt>
                <c:pt idx="3830">
                  <c:v>0.43106713777917161</c:v>
                </c:pt>
                <c:pt idx="3831">
                  <c:v>0.37401940329452038</c:v>
                </c:pt>
                <c:pt idx="3832">
                  <c:v>9.6028134416042313E-2</c:v>
                </c:pt>
                <c:pt idx="3833">
                  <c:v>0.72842267847272768</c:v>
                </c:pt>
                <c:pt idx="3834">
                  <c:v>0.37401940329452038</c:v>
                </c:pt>
                <c:pt idx="3835">
                  <c:v>0.43129581115327165</c:v>
                </c:pt>
                <c:pt idx="3836">
                  <c:v>0.49343237928001443</c:v>
                </c:pt>
                <c:pt idx="3837">
                  <c:v>0.26459239665136131</c:v>
                </c:pt>
                <c:pt idx="3838">
                  <c:v>0.63888864995931693</c:v>
                </c:pt>
                <c:pt idx="3839">
                  <c:v>6.211941528943464E-2</c:v>
                </c:pt>
                <c:pt idx="3840">
                  <c:v>0.72847745151918275</c:v>
                </c:pt>
                <c:pt idx="3841">
                  <c:v>0.37401940329452038</c:v>
                </c:pt>
                <c:pt idx="3842">
                  <c:v>1.2863673479354487</c:v>
                </c:pt>
                <c:pt idx="3843">
                  <c:v>0.33293947512304728</c:v>
                </c:pt>
                <c:pt idx="3844">
                  <c:v>0.51008310406374924</c:v>
                </c:pt>
                <c:pt idx="3845">
                  <c:v>0.25187558348040956</c:v>
                </c:pt>
                <c:pt idx="3846">
                  <c:v>0.37401940329452038</c:v>
                </c:pt>
                <c:pt idx="3847">
                  <c:v>0.37401940329452038</c:v>
                </c:pt>
                <c:pt idx="3848">
                  <c:v>9.85495547765982E-2</c:v>
                </c:pt>
                <c:pt idx="3849">
                  <c:v>6.9792003536466349E-2</c:v>
                </c:pt>
                <c:pt idx="3850">
                  <c:v>0.62379295978987781</c:v>
                </c:pt>
                <c:pt idx="3851">
                  <c:v>0.47405339279693426</c:v>
                </c:pt>
                <c:pt idx="3852">
                  <c:v>3.4267502922973772E-2</c:v>
                </c:pt>
                <c:pt idx="3853">
                  <c:v>0.54061264881170634</c:v>
                </c:pt>
                <c:pt idx="3854">
                  <c:v>0.62872489526652886</c:v>
                </c:pt>
                <c:pt idx="3855">
                  <c:v>5.5035272344427143E-2</c:v>
                </c:pt>
                <c:pt idx="3856">
                  <c:v>8.150814550555717E-2</c:v>
                </c:pt>
                <c:pt idx="3857">
                  <c:v>0.37401940329452038</c:v>
                </c:pt>
                <c:pt idx="3858">
                  <c:v>1.5481339048573877</c:v>
                </c:pt>
                <c:pt idx="3859">
                  <c:v>0.69898447521128648</c:v>
                </c:pt>
                <c:pt idx="3860">
                  <c:v>0.20925046116434098</c:v>
                </c:pt>
                <c:pt idx="3861">
                  <c:v>0.33370775840962869</c:v>
                </c:pt>
                <c:pt idx="3862">
                  <c:v>0.20276440644064597</c:v>
                </c:pt>
                <c:pt idx="3863">
                  <c:v>0.37401940329452038</c:v>
                </c:pt>
                <c:pt idx="3864">
                  <c:v>0.50043886374529434</c:v>
                </c:pt>
                <c:pt idx="3865">
                  <c:v>0.56960393895545569</c:v>
                </c:pt>
                <c:pt idx="3866">
                  <c:v>0.82458849561247505</c:v>
                </c:pt>
                <c:pt idx="3867">
                  <c:v>0.37401940329452038</c:v>
                </c:pt>
                <c:pt idx="3868">
                  <c:v>0.37401940329452038</c:v>
                </c:pt>
                <c:pt idx="3869">
                  <c:v>0.45774231676324562</c:v>
                </c:pt>
                <c:pt idx="3870">
                  <c:v>0.37401940329452038</c:v>
                </c:pt>
                <c:pt idx="3871">
                  <c:v>0.31771254828514722</c:v>
                </c:pt>
                <c:pt idx="3872">
                  <c:v>9.3662423535854591E-2</c:v>
                </c:pt>
                <c:pt idx="3873">
                  <c:v>0.49280748208793923</c:v>
                </c:pt>
                <c:pt idx="3874">
                  <c:v>0.3817226404927514</c:v>
                </c:pt>
                <c:pt idx="3875">
                  <c:v>5.8482682898960497E-2</c:v>
                </c:pt>
                <c:pt idx="3876">
                  <c:v>0.71730366301634996</c:v>
                </c:pt>
                <c:pt idx="3877">
                  <c:v>0.15212870306209073</c:v>
                </c:pt>
                <c:pt idx="3878">
                  <c:v>0.27921134033732881</c:v>
                </c:pt>
                <c:pt idx="3879">
                  <c:v>0.59537836158498381</c:v>
                </c:pt>
                <c:pt idx="3880">
                  <c:v>0.75831771140285675</c:v>
                </c:pt>
                <c:pt idx="3881">
                  <c:v>0.70034447626037488</c:v>
                </c:pt>
                <c:pt idx="3882">
                  <c:v>0.79832315829860301</c:v>
                </c:pt>
                <c:pt idx="3883">
                  <c:v>0.27650804552733393</c:v>
                </c:pt>
                <c:pt idx="3884">
                  <c:v>4.0539907780284185E-2</c:v>
                </c:pt>
                <c:pt idx="3885">
                  <c:v>0.13339835276237558</c:v>
                </c:pt>
                <c:pt idx="3886">
                  <c:v>0.25063073398938202</c:v>
                </c:pt>
                <c:pt idx="3887">
                  <c:v>1.0538120002241627</c:v>
                </c:pt>
                <c:pt idx="3888">
                  <c:v>0.67748235148883962</c:v>
                </c:pt>
                <c:pt idx="3889">
                  <c:v>0.87562198430044758</c:v>
                </c:pt>
                <c:pt idx="3890">
                  <c:v>0.12508727046498164</c:v>
                </c:pt>
                <c:pt idx="3891">
                  <c:v>3.7755362998216911E-4</c:v>
                </c:pt>
                <c:pt idx="3892">
                  <c:v>0.73635583947517036</c:v>
                </c:pt>
                <c:pt idx="3893">
                  <c:v>0.28822438314447507</c:v>
                </c:pt>
                <c:pt idx="3894">
                  <c:v>0.9510919657806145</c:v>
                </c:pt>
                <c:pt idx="3895">
                  <c:v>0.73635583947517036</c:v>
                </c:pt>
                <c:pt idx="3896">
                  <c:v>6.0255061629938114E-2</c:v>
                </c:pt>
                <c:pt idx="3897">
                  <c:v>0.72848450707622392</c:v>
                </c:pt>
                <c:pt idx="3898">
                  <c:v>0.79664525153215804</c:v>
                </c:pt>
                <c:pt idx="3899">
                  <c:v>4.1650736879023924E-2</c:v>
                </c:pt>
                <c:pt idx="3900">
                  <c:v>0.37401940329452038</c:v>
                </c:pt>
                <c:pt idx="3901">
                  <c:v>0.20961400252943954</c:v>
                </c:pt>
                <c:pt idx="3902">
                  <c:v>0.32661701943202198</c:v>
                </c:pt>
                <c:pt idx="3903">
                  <c:v>0.64679043993088137</c:v>
                </c:pt>
                <c:pt idx="3904">
                  <c:v>0.37401940329452038</c:v>
                </c:pt>
                <c:pt idx="3905">
                  <c:v>0.13270893921975718</c:v>
                </c:pt>
                <c:pt idx="3906">
                  <c:v>0.6465402274821489</c:v>
                </c:pt>
                <c:pt idx="3907">
                  <c:v>0.37434920737697147</c:v>
                </c:pt>
                <c:pt idx="3908">
                  <c:v>0.37401940329452016</c:v>
                </c:pt>
                <c:pt idx="3909">
                  <c:v>0.89059859156862664</c:v>
                </c:pt>
                <c:pt idx="3910">
                  <c:v>0.25019735808635779</c:v>
                </c:pt>
                <c:pt idx="3911">
                  <c:v>0.37401940329452038</c:v>
                </c:pt>
                <c:pt idx="3912">
                  <c:v>0.53242768429734688</c:v>
                </c:pt>
                <c:pt idx="3913">
                  <c:v>0.72973113222359742</c:v>
                </c:pt>
                <c:pt idx="3914">
                  <c:v>6.5978618621491342E-3</c:v>
                </c:pt>
                <c:pt idx="3915">
                  <c:v>0.19609074136564261</c:v>
                </c:pt>
                <c:pt idx="3916">
                  <c:v>0.36169019411875186</c:v>
                </c:pt>
                <c:pt idx="3917">
                  <c:v>2.7033217372107583E-2</c:v>
                </c:pt>
                <c:pt idx="3918">
                  <c:v>0.37401940329452016</c:v>
                </c:pt>
                <c:pt idx="3919">
                  <c:v>0.18304042418819896</c:v>
                </c:pt>
                <c:pt idx="3920">
                  <c:v>0.13178627494241918</c:v>
                </c:pt>
                <c:pt idx="3921">
                  <c:v>0.73209403743980994</c:v>
                </c:pt>
                <c:pt idx="3922">
                  <c:v>0.102253742004335</c:v>
                </c:pt>
                <c:pt idx="3923">
                  <c:v>0.37401940329452038</c:v>
                </c:pt>
                <c:pt idx="3924">
                  <c:v>0.37401940329452038</c:v>
                </c:pt>
                <c:pt idx="3925">
                  <c:v>0.37401940329452038</c:v>
                </c:pt>
                <c:pt idx="3926">
                  <c:v>0.85063457792328256</c:v>
                </c:pt>
                <c:pt idx="3927">
                  <c:v>4.6845815350401401E-2</c:v>
                </c:pt>
                <c:pt idx="3928">
                  <c:v>0.73635583947517036</c:v>
                </c:pt>
                <c:pt idx="3929">
                  <c:v>3.6209331840137603E-2</c:v>
                </c:pt>
                <c:pt idx="3930">
                  <c:v>0.43888071133601214</c:v>
                </c:pt>
                <c:pt idx="3931">
                  <c:v>0.28409216447477015</c:v>
                </c:pt>
                <c:pt idx="3932">
                  <c:v>0.37401940329452038</c:v>
                </c:pt>
                <c:pt idx="3933">
                  <c:v>1.101248409631316</c:v>
                </c:pt>
                <c:pt idx="3934">
                  <c:v>0.37401940329452038</c:v>
                </c:pt>
                <c:pt idx="3935">
                  <c:v>0.33199687498126285</c:v>
                </c:pt>
                <c:pt idx="3936">
                  <c:v>0.20858089476978176</c:v>
                </c:pt>
                <c:pt idx="3937">
                  <c:v>4.3148123510786167E-2</c:v>
                </c:pt>
                <c:pt idx="3938">
                  <c:v>0.19538852853188501</c:v>
                </c:pt>
                <c:pt idx="3939">
                  <c:v>0.5438984157300456</c:v>
                </c:pt>
                <c:pt idx="3940">
                  <c:v>0.34077462167011047</c:v>
                </c:pt>
                <c:pt idx="3941">
                  <c:v>0.37401940329452038</c:v>
                </c:pt>
                <c:pt idx="3942">
                  <c:v>0.21638373037062911</c:v>
                </c:pt>
                <c:pt idx="3943">
                  <c:v>0.66488299308895527</c:v>
                </c:pt>
                <c:pt idx="3944">
                  <c:v>0.37401940329452038</c:v>
                </c:pt>
                <c:pt idx="3945">
                  <c:v>0.60544275252752622</c:v>
                </c:pt>
                <c:pt idx="3946">
                  <c:v>0.48631337853311218</c:v>
                </c:pt>
                <c:pt idx="3947">
                  <c:v>0.37401940329452038</c:v>
                </c:pt>
                <c:pt idx="3948">
                  <c:v>0.51095365271115012</c:v>
                </c:pt>
                <c:pt idx="3949">
                  <c:v>0.71080849515355216</c:v>
                </c:pt>
                <c:pt idx="3950">
                  <c:v>0.37401940329452038</c:v>
                </c:pt>
                <c:pt idx="3951">
                  <c:v>0.61661131774330014</c:v>
                </c:pt>
                <c:pt idx="3952">
                  <c:v>0.69585297112869526</c:v>
                </c:pt>
                <c:pt idx="3953">
                  <c:v>0.27890679357872034</c:v>
                </c:pt>
                <c:pt idx="3954">
                  <c:v>0.37401940329452016</c:v>
                </c:pt>
                <c:pt idx="3955">
                  <c:v>0.71663541206090597</c:v>
                </c:pt>
                <c:pt idx="3956">
                  <c:v>0.6544938771272768</c:v>
                </c:pt>
                <c:pt idx="3957">
                  <c:v>0.36742749198427588</c:v>
                </c:pt>
                <c:pt idx="3958">
                  <c:v>0.50858748271891974</c:v>
                </c:pt>
                <c:pt idx="3959">
                  <c:v>0.3635368117724293</c:v>
                </c:pt>
                <c:pt idx="3960">
                  <c:v>0.73632119335618185</c:v>
                </c:pt>
                <c:pt idx="3961">
                  <c:v>3.0302472815414889E-2</c:v>
                </c:pt>
                <c:pt idx="3962">
                  <c:v>0.1429591858942032</c:v>
                </c:pt>
                <c:pt idx="3963">
                  <c:v>0.86149147917696511</c:v>
                </c:pt>
                <c:pt idx="3964">
                  <c:v>0.1317350783449327</c:v>
                </c:pt>
                <c:pt idx="3965">
                  <c:v>0.53974492223523018</c:v>
                </c:pt>
                <c:pt idx="3966">
                  <c:v>0.71730366301634996</c:v>
                </c:pt>
                <c:pt idx="3967">
                  <c:v>0.27874897540615834</c:v>
                </c:pt>
                <c:pt idx="3968">
                  <c:v>5.3141955057896172E-2</c:v>
                </c:pt>
                <c:pt idx="3969">
                  <c:v>0.26039696790471967</c:v>
                </c:pt>
                <c:pt idx="3970">
                  <c:v>0.5304614836464332</c:v>
                </c:pt>
                <c:pt idx="3971">
                  <c:v>0.63677728449922466</c:v>
                </c:pt>
                <c:pt idx="3972">
                  <c:v>0.72468635041843799</c:v>
                </c:pt>
                <c:pt idx="3973">
                  <c:v>0.39096722716854854</c:v>
                </c:pt>
                <c:pt idx="3974">
                  <c:v>0.44427270545163472</c:v>
                </c:pt>
                <c:pt idx="3975">
                  <c:v>0.72469395528373415</c:v>
                </c:pt>
                <c:pt idx="3976">
                  <c:v>0.30659064067598862</c:v>
                </c:pt>
                <c:pt idx="3977">
                  <c:v>0.76627508314607706</c:v>
                </c:pt>
                <c:pt idx="3978">
                  <c:v>0.37401940329452038</c:v>
                </c:pt>
                <c:pt idx="3979">
                  <c:v>0.37401940329452038</c:v>
                </c:pt>
                <c:pt idx="3980">
                  <c:v>0.73818745658049933</c:v>
                </c:pt>
                <c:pt idx="3981">
                  <c:v>0.92994823981802888</c:v>
                </c:pt>
                <c:pt idx="3982">
                  <c:v>1.6782659806948086</c:v>
                </c:pt>
                <c:pt idx="3983">
                  <c:v>9.85495547765982E-2</c:v>
                </c:pt>
                <c:pt idx="3984">
                  <c:v>0.73137227998082621</c:v>
                </c:pt>
                <c:pt idx="3985">
                  <c:v>7.2317968938201388E-2</c:v>
                </c:pt>
                <c:pt idx="3986">
                  <c:v>0.23227568719920749</c:v>
                </c:pt>
                <c:pt idx="3987">
                  <c:v>7.0139344198024728E-2</c:v>
                </c:pt>
                <c:pt idx="3988">
                  <c:v>0.55585540198033589</c:v>
                </c:pt>
                <c:pt idx="3989">
                  <c:v>0.10684845834554907</c:v>
                </c:pt>
                <c:pt idx="3990">
                  <c:v>0.10876488000662314</c:v>
                </c:pt>
                <c:pt idx="3991">
                  <c:v>0.53280644965409041</c:v>
                </c:pt>
                <c:pt idx="3992">
                  <c:v>0</c:v>
                </c:pt>
                <c:pt idx="3993">
                  <c:v>0.24599731279642306</c:v>
                </c:pt>
                <c:pt idx="3994">
                  <c:v>0.67300238797316492</c:v>
                </c:pt>
                <c:pt idx="3995">
                  <c:v>1.4731226267240936</c:v>
                </c:pt>
                <c:pt idx="3996">
                  <c:v>0.47336024577764835</c:v>
                </c:pt>
                <c:pt idx="3997">
                  <c:v>0.21295190881060236</c:v>
                </c:pt>
                <c:pt idx="3998">
                  <c:v>0.37401940329452038</c:v>
                </c:pt>
                <c:pt idx="3999">
                  <c:v>1.0885797684346483</c:v>
                </c:pt>
                <c:pt idx="4000">
                  <c:v>1.2830797212913743</c:v>
                </c:pt>
                <c:pt idx="4001">
                  <c:v>0.43281701344070278</c:v>
                </c:pt>
                <c:pt idx="4002">
                  <c:v>0.24421875400898088</c:v>
                </c:pt>
                <c:pt idx="4003">
                  <c:v>0.48360480621205026</c:v>
                </c:pt>
                <c:pt idx="4004">
                  <c:v>0.39779392175919159</c:v>
                </c:pt>
                <c:pt idx="4005">
                  <c:v>1.1150597451520929</c:v>
                </c:pt>
                <c:pt idx="4006">
                  <c:v>0.37401940329452038</c:v>
                </c:pt>
                <c:pt idx="4007">
                  <c:v>0.546517710758188</c:v>
                </c:pt>
                <c:pt idx="4008">
                  <c:v>0.48206132931933998</c:v>
                </c:pt>
                <c:pt idx="4009">
                  <c:v>0.37401940329452038</c:v>
                </c:pt>
                <c:pt idx="4010">
                  <c:v>0.87194333288930692</c:v>
                </c:pt>
                <c:pt idx="4011">
                  <c:v>0.71462894190012738</c:v>
                </c:pt>
                <c:pt idx="4012">
                  <c:v>0.47919032842531212</c:v>
                </c:pt>
                <c:pt idx="4013">
                  <c:v>0.43234428292270899</c:v>
                </c:pt>
                <c:pt idx="4014">
                  <c:v>0.66997307904475945</c:v>
                </c:pt>
                <c:pt idx="4015">
                  <c:v>0.37401940329452038</c:v>
                </c:pt>
                <c:pt idx="4016">
                  <c:v>0.37401940329452038</c:v>
                </c:pt>
                <c:pt idx="4017">
                  <c:v>0.55017825137748388</c:v>
                </c:pt>
                <c:pt idx="4018">
                  <c:v>0.75990516222297733</c:v>
                </c:pt>
                <c:pt idx="4019">
                  <c:v>0.28277444695960041</c:v>
                </c:pt>
                <c:pt idx="4020">
                  <c:v>0.71082874673228413</c:v>
                </c:pt>
                <c:pt idx="4021">
                  <c:v>1.1137645296957637</c:v>
                </c:pt>
                <c:pt idx="4022">
                  <c:v>0.35394355460014293</c:v>
                </c:pt>
                <c:pt idx="4023">
                  <c:v>0.20457105307752529</c:v>
                </c:pt>
                <c:pt idx="4024">
                  <c:v>0.43434869196248105</c:v>
                </c:pt>
                <c:pt idx="4025">
                  <c:v>0.37401940329452038</c:v>
                </c:pt>
                <c:pt idx="4026">
                  <c:v>0.68942584833350951</c:v>
                </c:pt>
                <c:pt idx="4027">
                  <c:v>0.70035526349964272</c:v>
                </c:pt>
                <c:pt idx="4028">
                  <c:v>2.2132453522590483</c:v>
                </c:pt>
                <c:pt idx="4029">
                  <c:v>0.37401940329452038</c:v>
                </c:pt>
                <c:pt idx="4030">
                  <c:v>0.37401940329452038</c:v>
                </c:pt>
                <c:pt idx="4031">
                  <c:v>0.66343104068420611</c:v>
                </c:pt>
                <c:pt idx="4032">
                  <c:v>0.82974218063950822</c:v>
                </c:pt>
                <c:pt idx="4033">
                  <c:v>0.36955628848003413</c:v>
                </c:pt>
                <c:pt idx="4034">
                  <c:v>6.0599554517780763E-2</c:v>
                </c:pt>
                <c:pt idx="4035">
                  <c:v>0.37401940329452038</c:v>
                </c:pt>
                <c:pt idx="4036">
                  <c:v>0.37401940329452038</c:v>
                </c:pt>
                <c:pt idx="4037">
                  <c:v>0.72331595525504888</c:v>
                </c:pt>
                <c:pt idx="4038">
                  <c:v>0.73209121719116899</c:v>
                </c:pt>
                <c:pt idx="4039">
                  <c:v>0.37401940329452038</c:v>
                </c:pt>
                <c:pt idx="4040">
                  <c:v>0.73600325123313826</c:v>
                </c:pt>
                <c:pt idx="4041">
                  <c:v>0.73244839375026338</c:v>
                </c:pt>
                <c:pt idx="4042">
                  <c:v>0.37401940329452038</c:v>
                </c:pt>
                <c:pt idx="4043">
                  <c:v>0.37401940329452038</c:v>
                </c:pt>
                <c:pt idx="4044">
                  <c:v>0</c:v>
                </c:pt>
                <c:pt idx="4045">
                  <c:v>4.7619394457970053E-2</c:v>
                </c:pt>
                <c:pt idx="4046">
                  <c:v>0.57350251664455554</c:v>
                </c:pt>
                <c:pt idx="4047">
                  <c:v>0.69257358834519156</c:v>
                </c:pt>
                <c:pt idx="4048">
                  <c:v>0.37401940329452038</c:v>
                </c:pt>
                <c:pt idx="4049">
                  <c:v>0.37401940329452038</c:v>
                </c:pt>
                <c:pt idx="4050">
                  <c:v>0.37401940329452038</c:v>
                </c:pt>
                <c:pt idx="4051">
                  <c:v>0.37401940329452016</c:v>
                </c:pt>
                <c:pt idx="4052">
                  <c:v>0.6465402274821489</c:v>
                </c:pt>
                <c:pt idx="4053">
                  <c:v>0.72988319305123284</c:v>
                </c:pt>
                <c:pt idx="4054">
                  <c:v>0.77688923726437265</c:v>
                </c:pt>
                <c:pt idx="4055">
                  <c:v>0.58351864516961904</c:v>
                </c:pt>
                <c:pt idx="4056">
                  <c:v>0.59039699306275151</c:v>
                </c:pt>
                <c:pt idx="4057">
                  <c:v>0.24539751198632284</c:v>
                </c:pt>
                <c:pt idx="4058">
                  <c:v>0.43267669771141731</c:v>
                </c:pt>
                <c:pt idx="4059">
                  <c:v>0.43666958166672976</c:v>
                </c:pt>
                <c:pt idx="4060">
                  <c:v>0.37401940329452016</c:v>
                </c:pt>
                <c:pt idx="4061">
                  <c:v>0.37401940329452038</c:v>
                </c:pt>
                <c:pt idx="4062">
                  <c:v>6.7824482249504714E-2</c:v>
                </c:pt>
                <c:pt idx="4063">
                  <c:v>0.37401940329452038</c:v>
                </c:pt>
                <c:pt idx="4064">
                  <c:v>1.3410696885113584</c:v>
                </c:pt>
                <c:pt idx="4065">
                  <c:v>3.5231285810731455E-2</c:v>
                </c:pt>
                <c:pt idx="4066">
                  <c:v>0.17007837978558149</c:v>
                </c:pt>
                <c:pt idx="4067">
                  <c:v>0.30544947003488576</c:v>
                </c:pt>
                <c:pt idx="4068">
                  <c:v>0.37401940329452038</c:v>
                </c:pt>
                <c:pt idx="4069">
                  <c:v>0.11547957786907539</c:v>
                </c:pt>
                <c:pt idx="4070">
                  <c:v>0.33938116414372949</c:v>
                </c:pt>
                <c:pt idx="4071">
                  <c:v>0.72059952246980197</c:v>
                </c:pt>
                <c:pt idx="4072">
                  <c:v>0.48705033128290098</c:v>
                </c:pt>
                <c:pt idx="4073">
                  <c:v>1.5112445007494593</c:v>
                </c:pt>
                <c:pt idx="4074">
                  <c:v>0.72331034376855219</c:v>
                </c:pt>
                <c:pt idx="4075">
                  <c:v>1.1797595316985356</c:v>
                </c:pt>
                <c:pt idx="4076">
                  <c:v>0.49693787661790301</c:v>
                </c:pt>
                <c:pt idx="4077">
                  <c:v>1.2153881419417529</c:v>
                </c:pt>
                <c:pt idx="4078">
                  <c:v>0.12952838978416284</c:v>
                </c:pt>
                <c:pt idx="4079">
                  <c:v>0.37401940329452038</c:v>
                </c:pt>
                <c:pt idx="4080">
                  <c:v>0.37401940329452016</c:v>
                </c:pt>
                <c:pt idx="4081">
                  <c:v>0.16737344288184736</c:v>
                </c:pt>
                <c:pt idx="4082">
                  <c:v>0.75542444571786915</c:v>
                </c:pt>
                <c:pt idx="4083">
                  <c:v>0.67300238797316492</c:v>
                </c:pt>
                <c:pt idx="4084">
                  <c:v>0.33460040720138429</c:v>
                </c:pt>
                <c:pt idx="4085">
                  <c:v>0.87833469277960896</c:v>
                </c:pt>
                <c:pt idx="4086">
                  <c:v>0.37401940329452038</c:v>
                </c:pt>
                <c:pt idx="4087">
                  <c:v>0.50134192050587389</c:v>
                </c:pt>
                <c:pt idx="4088">
                  <c:v>0.62705793300432289</c:v>
                </c:pt>
                <c:pt idx="4089">
                  <c:v>0.13710649246609943</c:v>
                </c:pt>
                <c:pt idx="4090">
                  <c:v>0.37401940329452038</c:v>
                </c:pt>
                <c:pt idx="4091">
                  <c:v>0.37645216365555489</c:v>
                </c:pt>
                <c:pt idx="4092">
                  <c:v>0.74172583236528211</c:v>
                </c:pt>
                <c:pt idx="4093">
                  <c:v>0.13335989194214568</c:v>
                </c:pt>
                <c:pt idx="4094">
                  <c:v>0.67529998344710174</c:v>
                </c:pt>
                <c:pt idx="4095">
                  <c:v>0.72550834181687851</c:v>
                </c:pt>
                <c:pt idx="4096">
                  <c:v>0.18860422719325526</c:v>
                </c:pt>
                <c:pt idx="4097">
                  <c:v>0.37401940329452038</c:v>
                </c:pt>
                <c:pt idx="4098">
                  <c:v>0.86792399238005058</c:v>
                </c:pt>
                <c:pt idx="4099">
                  <c:v>0.16445406280360114</c:v>
                </c:pt>
                <c:pt idx="4100">
                  <c:v>0.37401940329452038</c:v>
                </c:pt>
                <c:pt idx="4101">
                  <c:v>0.54062934831465259</c:v>
                </c:pt>
                <c:pt idx="4102">
                  <c:v>0.44085123344767352</c:v>
                </c:pt>
                <c:pt idx="4103">
                  <c:v>0.86609866355344733</c:v>
                </c:pt>
                <c:pt idx="4104">
                  <c:v>0.37401940329452038</c:v>
                </c:pt>
                <c:pt idx="4105">
                  <c:v>0.37401940329452038</c:v>
                </c:pt>
                <c:pt idx="4106">
                  <c:v>0.74405770444877128</c:v>
                </c:pt>
                <c:pt idx="4107">
                  <c:v>0.11703651175309324</c:v>
                </c:pt>
                <c:pt idx="4108">
                  <c:v>0.30763380752836567</c:v>
                </c:pt>
                <c:pt idx="4109">
                  <c:v>0.72691421244887333</c:v>
                </c:pt>
                <c:pt idx="4110">
                  <c:v>0.35014058184075469</c:v>
                </c:pt>
                <c:pt idx="4111">
                  <c:v>1.1592336107665262</c:v>
                </c:pt>
                <c:pt idx="4112">
                  <c:v>0.68206130761904549</c:v>
                </c:pt>
                <c:pt idx="4113">
                  <c:v>0.72466942426312853</c:v>
                </c:pt>
                <c:pt idx="4114">
                  <c:v>0.37401940329452038</c:v>
                </c:pt>
                <c:pt idx="4115">
                  <c:v>0.25478045587470133</c:v>
                </c:pt>
                <c:pt idx="4116">
                  <c:v>0.72466942426312853</c:v>
                </c:pt>
                <c:pt idx="4117">
                  <c:v>3.7210656380457167E-2</c:v>
                </c:pt>
                <c:pt idx="4118">
                  <c:v>0.83950301974426156</c:v>
                </c:pt>
                <c:pt idx="4119">
                  <c:v>0.3498283289298012</c:v>
                </c:pt>
                <c:pt idx="4120">
                  <c:v>0.28102690956935378</c:v>
                </c:pt>
                <c:pt idx="4121">
                  <c:v>0.67398840827620088</c:v>
                </c:pt>
                <c:pt idx="4122">
                  <c:v>0.66927271390645171</c:v>
                </c:pt>
                <c:pt idx="4123">
                  <c:v>0.11404936464507051</c:v>
                </c:pt>
                <c:pt idx="4124">
                  <c:v>0.35887384632517211</c:v>
                </c:pt>
                <c:pt idx="4125">
                  <c:v>0.84115403970991631</c:v>
                </c:pt>
                <c:pt idx="4126">
                  <c:v>0.50100152443930168</c:v>
                </c:pt>
                <c:pt idx="4127">
                  <c:v>0.37401940329452016</c:v>
                </c:pt>
                <c:pt idx="4128">
                  <c:v>0.50329874019099008</c:v>
                </c:pt>
                <c:pt idx="4129">
                  <c:v>0.24472693205093024</c:v>
                </c:pt>
                <c:pt idx="4130">
                  <c:v>0.34417394653784755</c:v>
                </c:pt>
                <c:pt idx="4131">
                  <c:v>5.6319079556392315E-2</c:v>
                </c:pt>
                <c:pt idx="4132">
                  <c:v>0.37401940329452038</c:v>
                </c:pt>
                <c:pt idx="4133">
                  <c:v>0.38767235009916051</c:v>
                </c:pt>
                <c:pt idx="4134">
                  <c:v>0.37120262627608747</c:v>
                </c:pt>
                <c:pt idx="4135">
                  <c:v>1.1162638776510709</c:v>
                </c:pt>
                <c:pt idx="4136">
                  <c:v>0.47736795000753651</c:v>
                </c:pt>
                <c:pt idx="4137">
                  <c:v>0.6074342188219547</c:v>
                </c:pt>
                <c:pt idx="4138">
                  <c:v>1.0194533760801077</c:v>
                </c:pt>
                <c:pt idx="4139">
                  <c:v>0.31809347362807866</c:v>
                </c:pt>
                <c:pt idx="4140">
                  <c:v>0.2071904365402206</c:v>
                </c:pt>
                <c:pt idx="4141">
                  <c:v>0.37401940329452038</c:v>
                </c:pt>
                <c:pt idx="4142">
                  <c:v>0.18690651213377987</c:v>
                </c:pt>
                <c:pt idx="4143">
                  <c:v>0.28956079321042683</c:v>
                </c:pt>
                <c:pt idx="4144">
                  <c:v>0.70225998769186992</c:v>
                </c:pt>
                <c:pt idx="4145">
                  <c:v>0.30194120836771887</c:v>
                </c:pt>
                <c:pt idx="4146">
                  <c:v>1.4926730668008827</c:v>
                </c:pt>
                <c:pt idx="4147">
                  <c:v>5.2459402513520784E-2</c:v>
                </c:pt>
                <c:pt idx="4148">
                  <c:v>0.14528008428583034</c:v>
                </c:pt>
                <c:pt idx="4149">
                  <c:v>5.2731622030550769E-2</c:v>
                </c:pt>
                <c:pt idx="4150">
                  <c:v>0.78838782473164637</c:v>
                </c:pt>
                <c:pt idx="4151">
                  <c:v>0.25941455086696685</c:v>
                </c:pt>
                <c:pt idx="4152">
                  <c:v>0.17074047013711105</c:v>
                </c:pt>
                <c:pt idx="4153">
                  <c:v>0.51315393413534249</c:v>
                </c:pt>
                <c:pt idx="4154">
                  <c:v>0.74661042268200828</c:v>
                </c:pt>
                <c:pt idx="4155">
                  <c:v>0.37401940329452038</c:v>
                </c:pt>
                <c:pt idx="4156">
                  <c:v>0.15266144544124063</c:v>
                </c:pt>
                <c:pt idx="4157">
                  <c:v>1.6030057741206047</c:v>
                </c:pt>
                <c:pt idx="4158">
                  <c:v>0.3405679930729526</c:v>
                </c:pt>
                <c:pt idx="4159">
                  <c:v>0.37401940329452038</c:v>
                </c:pt>
                <c:pt idx="4160">
                  <c:v>0.22905172952245606</c:v>
                </c:pt>
                <c:pt idx="4161">
                  <c:v>0.37401940329452038</c:v>
                </c:pt>
                <c:pt idx="4162">
                  <c:v>0.30026008797057707</c:v>
                </c:pt>
                <c:pt idx="4163">
                  <c:v>0.28523572848074924</c:v>
                </c:pt>
                <c:pt idx="4164">
                  <c:v>0.76713989325022502</c:v>
                </c:pt>
                <c:pt idx="4165">
                  <c:v>0.42880795497516111</c:v>
                </c:pt>
                <c:pt idx="4166">
                  <c:v>0.36626045517398093</c:v>
                </c:pt>
                <c:pt idx="4167">
                  <c:v>0.37401940329452038</c:v>
                </c:pt>
                <c:pt idx="4168">
                  <c:v>0.27132697186360172</c:v>
                </c:pt>
                <c:pt idx="4169">
                  <c:v>0.72634685332685633</c:v>
                </c:pt>
                <c:pt idx="4170">
                  <c:v>0.73590142346101683</c:v>
                </c:pt>
                <c:pt idx="4171">
                  <c:v>0.7360720195149012</c:v>
                </c:pt>
                <c:pt idx="4172">
                  <c:v>6.1492977485275199E-2</c:v>
                </c:pt>
                <c:pt idx="4173">
                  <c:v>0.99485593535199368</c:v>
                </c:pt>
                <c:pt idx="4174">
                  <c:v>5.345234980329272E-2</c:v>
                </c:pt>
                <c:pt idx="4175">
                  <c:v>0.23016609527429233</c:v>
                </c:pt>
                <c:pt idx="4176">
                  <c:v>0.12590199858559448</c:v>
                </c:pt>
                <c:pt idx="4177">
                  <c:v>0.26087463426165985</c:v>
                </c:pt>
                <c:pt idx="4178">
                  <c:v>0.24770738642496251</c:v>
                </c:pt>
                <c:pt idx="4179">
                  <c:v>0.24643483993690152</c:v>
                </c:pt>
                <c:pt idx="4180">
                  <c:v>0.70022911719023728</c:v>
                </c:pt>
                <c:pt idx="4181">
                  <c:v>1.2477916064274093</c:v>
                </c:pt>
                <c:pt idx="4182">
                  <c:v>0.72404611827568421</c:v>
                </c:pt>
                <c:pt idx="4183">
                  <c:v>0.60864261077259119</c:v>
                </c:pt>
                <c:pt idx="4184">
                  <c:v>0.2959891666946885</c:v>
                </c:pt>
                <c:pt idx="4185">
                  <c:v>1.0434010997590879</c:v>
                </c:pt>
                <c:pt idx="4186">
                  <c:v>0.13339426613258593</c:v>
                </c:pt>
                <c:pt idx="4187">
                  <c:v>0.10771956262150713</c:v>
                </c:pt>
                <c:pt idx="4188">
                  <c:v>0.66260523890053535</c:v>
                </c:pt>
                <c:pt idx="4189">
                  <c:v>0.1667136012466513</c:v>
                </c:pt>
                <c:pt idx="4190">
                  <c:v>2.6070425579673002</c:v>
                </c:pt>
                <c:pt idx="4191">
                  <c:v>0.34795057324078188</c:v>
                </c:pt>
                <c:pt idx="4192">
                  <c:v>0.15998759681919172</c:v>
                </c:pt>
                <c:pt idx="4193">
                  <c:v>0.72041380951981404</c:v>
                </c:pt>
                <c:pt idx="4194">
                  <c:v>0.42377628858912098</c:v>
                </c:pt>
                <c:pt idx="4195">
                  <c:v>0.35790625319293995</c:v>
                </c:pt>
                <c:pt idx="4196">
                  <c:v>0.51603071347176999</c:v>
                </c:pt>
                <c:pt idx="4197">
                  <c:v>0.62544305584012849</c:v>
                </c:pt>
                <c:pt idx="4198">
                  <c:v>0.73395034353334054</c:v>
                </c:pt>
                <c:pt idx="4199">
                  <c:v>0.38647002153712567</c:v>
                </c:pt>
                <c:pt idx="4200">
                  <c:v>0.31503946807342897</c:v>
                </c:pt>
                <c:pt idx="4201">
                  <c:v>0.44373302177211699</c:v>
                </c:pt>
                <c:pt idx="4202">
                  <c:v>0.71990817340484126</c:v>
                </c:pt>
                <c:pt idx="4203">
                  <c:v>0.15079098031993426</c:v>
                </c:pt>
                <c:pt idx="4204">
                  <c:v>0.14669951303967602</c:v>
                </c:pt>
                <c:pt idx="4205">
                  <c:v>0</c:v>
                </c:pt>
                <c:pt idx="4206">
                  <c:v>0.37401940329452038</c:v>
                </c:pt>
                <c:pt idx="4207">
                  <c:v>0.33307607191688815</c:v>
                </c:pt>
                <c:pt idx="4208">
                  <c:v>0.74985257705187769</c:v>
                </c:pt>
                <c:pt idx="4209">
                  <c:v>0.1505242342721696</c:v>
                </c:pt>
                <c:pt idx="4210">
                  <c:v>0.47890739948484889</c:v>
                </c:pt>
                <c:pt idx="4211">
                  <c:v>0.59788526888254978</c:v>
                </c:pt>
                <c:pt idx="4212">
                  <c:v>0.75524960098995442</c:v>
                </c:pt>
                <c:pt idx="4213">
                  <c:v>0.37401940329452038</c:v>
                </c:pt>
                <c:pt idx="4214">
                  <c:v>0.37401940329452038</c:v>
                </c:pt>
                <c:pt idx="4215">
                  <c:v>0.28804030764884708</c:v>
                </c:pt>
                <c:pt idx="4216">
                  <c:v>0.4890654184215566</c:v>
                </c:pt>
                <c:pt idx="4217">
                  <c:v>0.37890108898865832</c:v>
                </c:pt>
                <c:pt idx="4218">
                  <c:v>0.21830526029282318</c:v>
                </c:pt>
                <c:pt idx="4219">
                  <c:v>0.47715861383476843</c:v>
                </c:pt>
                <c:pt idx="4220">
                  <c:v>0.34666855509455297</c:v>
                </c:pt>
                <c:pt idx="4221">
                  <c:v>1.0330665800044618</c:v>
                </c:pt>
                <c:pt idx="4222">
                  <c:v>0.37401940329452038</c:v>
                </c:pt>
                <c:pt idx="4223">
                  <c:v>0.30436142129942101</c:v>
                </c:pt>
                <c:pt idx="4224">
                  <c:v>0.22052654890580775</c:v>
                </c:pt>
                <c:pt idx="4225">
                  <c:v>0.15749370642300076</c:v>
                </c:pt>
                <c:pt idx="4226">
                  <c:v>7.2973083600628319E-2</c:v>
                </c:pt>
                <c:pt idx="4227">
                  <c:v>0.37401940329452016</c:v>
                </c:pt>
                <c:pt idx="4228">
                  <c:v>0.37401940329452038</c:v>
                </c:pt>
                <c:pt idx="4229">
                  <c:v>0.72543699400621098</c:v>
                </c:pt>
                <c:pt idx="4230">
                  <c:v>0.30726854620335298</c:v>
                </c:pt>
                <c:pt idx="4231">
                  <c:v>0.22683997971787231</c:v>
                </c:pt>
                <c:pt idx="4232">
                  <c:v>0.20663192535689315</c:v>
                </c:pt>
                <c:pt idx="4233">
                  <c:v>0</c:v>
                </c:pt>
                <c:pt idx="4234">
                  <c:v>0.17305100053231337</c:v>
                </c:pt>
                <c:pt idx="4235">
                  <c:v>0.34618156124491872</c:v>
                </c:pt>
                <c:pt idx="4236">
                  <c:v>0.68277671062096501</c:v>
                </c:pt>
                <c:pt idx="4237">
                  <c:v>0.28765428862016146</c:v>
                </c:pt>
                <c:pt idx="4238">
                  <c:v>0.27426867323453519</c:v>
                </c:pt>
                <c:pt idx="4239">
                  <c:v>1.2720112383212503</c:v>
                </c:pt>
                <c:pt idx="4240">
                  <c:v>0.77308968776914455</c:v>
                </c:pt>
                <c:pt idx="4241">
                  <c:v>0.22572097533167293</c:v>
                </c:pt>
                <c:pt idx="4242">
                  <c:v>1.8523546227909096E-2</c:v>
                </c:pt>
                <c:pt idx="4243">
                  <c:v>0.73899833238119517</c:v>
                </c:pt>
                <c:pt idx="4244">
                  <c:v>0.25535284634187128</c:v>
                </c:pt>
                <c:pt idx="4245">
                  <c:v>0.12762022518170041</c:v>
                </c:pt>
                <c:pt idx="4246">
                  <c:v>0.31148620841369506</c:v>
                </c:pt>
                <c:pt idx="4247">
                  <c:v>0.82670573509514111</c:v>
                </c:pt>
                <c:pt idx="4248">
                  <c:v>4.1890191500029948E-2</c:v>
                </c:pt>
                <c:pt idx="4249">
                  <c:v>0.82715756247291117</c:v>
                </c:pt>
                <c:pt idx="4250">
                  <c:v>0.20688350059147301</c:v>
                </c:pt>
                <c:pt idx="4251">
                  <c:v>0.37401940329452038</c:v>
                </c:pt>
                <c:pt idx="4252">
                  <c:v>0.37338461670587275</c:v>
                </c:pt>
                <c:pt idx="4253">
                  <c:v>9.4543673751767837E-2</c:v>
                </c:pt>
                <c:pt idx="4254">
                  <c:v>2.8852530325913086E-2</c:v>
                </c:pt>
                <c:pt idx="4255">
                  <c:v>0.39111325932025104</c:v>
                </c:pt>
                <c:pt idx="4256">
                  <c:v>0.52948264928336686</c:v>
                </c:pt>
                <c:pt idx="4257">
                  <c:v>0.12197478722721092</c:v>
                </c:pt>
                <c:pt idx="4258">
                  <c:v>0.1785792890894248</c:v>
                </c:pt>
                <c:pt idx="4259">
                  <c:v>0.77329919382377499</c:v>
                </c:pt>
                <c:pt idx="4260">
                  <c:v>0.37401940329452038</c:v>
                </c:pt>
                <c:pt idx="4261">
                  <c:v>0.44048558343376881</c:v>
                </c:pt>
                <c:pt idx="4262">
                  <c:v>0.37401940329452038</c:v>
                </c:pt>
                <c:pt idx="4263">
                  <c:v>0.33585560978413553</c:v>
                </c:pt>
                <c:pt idx="4264">
                  <c:v>0.68502561925200911</c:v>
                </c:pt>
                <c:pt idx="4265">
                  <c:v>1.410049483875788E-4</c:v>
                </c:pt>
                <c:pt idx="4266">
                  <c:v>6.3130528913487825E-3</c:v>
                </c:pt>
                <c:pt idx="4267">
                  <c:v>0.17939226926096394</c:v>
                </c:pt>
                <c:pt idx="4268">
                  <c:v>5.9119015334734293E-2</c:v>
                </c:pt>
                <c:pt idx="4269">
                  <c:v>0.71878713352367962</c:v>
                </c:pt>
                <c:pt idx="4270">
                  <c:v>0.37401940329452038</c:v>
                </c:pt>
                <c:pt idx="4271">
                  <c:v>0.46546614930101154</c:v>
                </c:pt>
                <c:pt idx="4272">
                  <c:v>0.23454181055214254</c:v>
                </c:pt>
                <c:pt idx="4273">
                  <c:v>0.72466942426312853</c:v>
                </c:pt>
                <c:pt idx="4274">
                  <c:v>0.53579790840153785</c:v>
                </c:pt>
                <c:pt idx="4275">
                  <c:v>0.28653090571647172</c:v>
                </c:pt>
                <c:pt idx="4276">
                  <c:v>0.56438161384548324</c:v>
                </c:pt>
                <c:pt idx="4277">
                  <c:v>1.0389146915445246</c:v>
                </c:pt>
                <c:pt idx="4278">
                  <c:v>0.71764060749227143</c:v>
                </c:pt>
                <c:pt idx="4279">
                  <c:v>0.37401940329452038</c:v>
                </c:pt>
                <c:pt idx="4280">
                  <c:v>0.79353161670724748</c:v>
                </c:pt>
                <c:pt idx="4281">
                  <c:v>0.72596466563737561</c:v>
                </c:pt>
                <c:pt idx="4282">
                  <c:v>0.32840554209722017</c:v>
                </c:pt>
                <c:pt idx="4283">
                  <c:v>0.24143775469903464</c:v>
                </c:pt>
                <c:pt idx="4284">
                  <c:v>0.73417309570176548</c:v>
                </c:pt>
                <c:pt idx="4285">
                  <c:v>0.37401940329452038</c:v>
                </c:pt>
                <c:pt idx="4286">
                  <c:v>0.37401940329452038</c:v>
                </c:pt>
                <c:pt idx="4287">
                  <c:v>0.273405028193898</c:v>
                </c:pt>
                <c:pt idx="4288">
                  <c:v>0.3037022463088288</c:v>
                </c:pt>
                <c:pt idx="4289">
                  <c:v>0.19971496886034606</c:v>
                </c:pt>
                <c:pt idx="4290">
                  <c:v>0.43706224056523396</c:v>
                </c:pt>
                <c:pt idx="4291">
                  <c:v>0.732233580920987</c:v>
                </c:pt>
                <c:pt idx="4292">
                  <c:v>0.37401940329452038</c:v>
                </c:pt>
                <c:pt idx="4293">
                  <c:v>0.50559436147530556</c:v>
                </c:pt>
                <c:pt idx="4294">
                  <c:v>0.68206130761904549</c:v>
                </c:pt>
                <c:pt idx="4295">
                  <c:v>0.37401940329452038</c:v>
                </c:pt>
                <c:pt idx="4296">
                  <c:v>0.37401940329452038</c:v>
                </c:pt>
                <c:pt idx="4297">
                  <c:v>0.32284333077824151</c:v>
                </c:pt>
                <c:pt idx="4298">
                  <c:v>0.37401940329452038</c:v>
                </c:pt>
                <c:pt idx="4299">
                  <c:v>0.39760828661116898</c:v>
                </c:pt>
                <c:pt idx="4300">
                  <c:v>0.21394009151601998</c:v>
                </c:pt>
                <c:pt idx="4301">
                  <c:v>0.47886162553506179</c:v>
                </c:pt>
                <c:pt idx="4302">
                  <c:v>7.3549398066001387E-2</c:v>
                </c:pt>
                <c:pt idx="4303">
                  <c:v>0.56118613996903788</c:v>
                </c:pt>
                <c:pt idx="4304">
                  <c:v>0.3298295962156832</c:v>
                </c:pt>
                <c:pt idx="4305">
                  <c:v>0.37401940329452038</c:v>
                </c:pt>
                <c:pt idx="4306">
                  <c:v>1.0993962601981231</c:v>
                </c:pt>
                <c:pt idx="4307">
                  <c:v>0.27957333696511294</c:v>
                </c:pt>
                <c:pt idx="4308">
                  <c:v>0.37401940329452038</c:v>
                </c:pt>
                <c:pt idx="4309">
                  <c:v>0.73453421136583619</c:v>
                </c:pt>
                <c:pt idx="4310">
                  <c:v>0.30183722829855364</c:v>
                </c:pt>
                <c:pt idx="4311">
                  <c:v>0.13768827920620577</c:v>
                </c:pt>
                <c:pt idx="4312">
                  <c:v>0.37381095026736805</c:v>
                </c:pt>
                <c:pt idx="4313">
                  <c:v>0.36493202460297902</c:v>
                </c:pt>
                <c:pt idx="4314">
                  <c:v>7.5694555760541779E-2</c:v>
                </c:pt>
                <c:pt idx="4315">
                  <c:v>0.24920195280107385</c:v>
                </c:pt>
                <c:pt idx="4316">
                  <c:v>0.90017743576676934</c:v>
                </c:pt>
                <c:pt idx="4317">
                  <c:v>0.4630633197599478</c:v>
                </c:pt>
                <c:pt idx="4318">
                  <c:v>0.73535205524559777</c:v>
                </c:pt>
                <c:pt idx="4319">
                  <c:v>0.55470104924716646</c:v>
                </c:pt>
                <c:pt idx="4320">
                  <c:v>0.68490413857455312</c:v>
                </c:pt>
                <c:pt idx="4321">
                  <c:v>0.12407190133593672</c:v>
                </c:pt>
                <c:pt idx="4322">
                  <c:v>0.60837162720604654</c:v>
                </c:pt>
                <c:pt idx="4323">
                  <c:v>0.37401940329452038</c:v>
                </c:pt>
                <c:pt idx="4324">
                  <c:v>0.4630633197599478</c:v>
                </c:pt>
                <c:pt idx="4325">
                  <c:v>1.4479080298375662</c:v>
                </c:pt>
                <c:pt idx="4326">
                  <c:v>0.43913599557699795</c:v>
                </c:pt>
                <c:pt idx="4327">
                  <c:v>0.16038231750652759</c:v>
                </c:pt>
                <c:pt idx="4328">
                  <c:v>0.37401940329452038</c:v>
                </c:pt>
                <c:pt idx="4329">
                  <c:v>2.2002885942112576</c:v>
                </c:pt>
                <c:pt idx="4330">
                  <c:v>1.8782563806715735</c:v>
                </c:pt>
                <c:pt idx="4331">
                  <c:v>0.42775834006863861</c:v>
                </c:pt>
                <c:pt idx="4332">
                  <c:v>0.28523572848074924</c:v>
                </c:pt>
                <c:pt idx="4333">
                  <c:v>0.37401940329452038</c:v>
                </c:pt>
                <c:pt idx="4334">
                  <c:v>0.17091401950885776</c:v>
                </c:pt>
                <c:pt idx="4335">
                  <c:v>0.73069806686530636</c:v>
                </c:pt>
                <c:pt idx="4336">
                  <c:v>0.1481144157819754</c:v>
                </c:pt>
                <c:pt idx="4337">
                  <c:v>0.4630633197599478</c:v>
                </c:pt>
                <c:pt idx="4338">
                  <c:v>0.23456430937873318</c:v>
                </c:pt>
                <c:pt idx="4339">
                  <c:v>0.59868978948128881</c:v>
                </c:pt>
                <c:pt idx="4340">
                  <c:v>0.37401940329452038</c:v>
                </c:pt>
                <c:pt idx="4341">
                  <c:v>0.37401940329452038</c:v>
                </c:pt>
                <c:pt idx="4342">
                  <c:v>0.37401940329452038</c:v>
                </c:pt>
                <c:pt idx="4343">
                  <c:v>0.37401940329452038</c:v>
                </c:pt>
                <c:pt idx="4344">
                  <c:v>0.37401940329452038</c:v>
                </c:pt>
                <c:pt idx="4345">
                  <c:v>0.42467620214572954</c:v>
                </c:pt>
                <c:pt idx="4346">
                  <c:v>0.37401940329452038</c:v>
                </c:pt>
                <c:pt idx="4347">
                  <c:v>0.11189103816504344</c:v>
                </c:pt>
                <c:pt idx="4348">
                  <c:v>0.73618610556213893</c:v>
                </c:pt>
                <c:pt idx="4349">
                  <c:v>0.42701522709331741</c:v>
                </c:pt>
                <c:pt idx="4350">
                  <c:v>0.43913599557699795</c:v>
                </c:pt>
                <c:pt idx="4351">
                  <c:v>1.1519094765194526</c:v>
                </c:pt>
                <c:pt idx="4352">
                  <c:v>0.73635583947517036</c:v>
                </c:pt>
                <c:pt idx="4353">
                  <c:v>0.73635583947517036</c:v>
                </c:pt>
                <c:pt idx="4354">
                  <c:v>0.37401940329452038</c:v>
                </c:pt>
                <c:pt idx="4355">
                  <c:v>1.1044875245735148</c:v>
                </c:pt>
                <c:pt idx="4356">
                  <c:v>0.37401940329452016</c:v>
                </c:pt>
                <c:pt idx="4357">
                  <c:v>0.18105261942124387</c:v>
                </c:pt>
                <c:pt idx="4358">
                  <c:v>0.37401940329452038</c:v>
                </c:pt>
                <c:pt idx="4359">
                  <c:v>0.44760566823330966</c:v>
                </c:pt>
                <c:pt idx="4360">
                  <c:v>0.16445406280360114</c:v>
                </c:pt>
                <c:pt idx="4361">
                  <c:v>0.47010211181632533</c:v>
                </c:pt>
                <c:pt idx="4362">
                  <c:v>0.73503286870767137</c:v>
                </c:pt>
                <c:pt idx="4363">
                  <c:v>0.34768727509715613</c:v>
                </c:pt>
                <c:pt idx="4364">
                  <c:v>0.37401940329452016</c:v>
                </c:pt>
                <c:pt idx="4365">
                  <c:v>0.16419175593821719</c:v>
                </c:pt>
                <c:pt idx="4366">
                  <c:v>0.42651644168177427</c:v>
                </c:pt>
                <c:pt idx="4367">
                  <c:v>0.28293628723904835</c:v>
                </c:pt>
                <c:pt idx="4368">
                  <c:v>0.16419175593821719</c:v>
                </c:pt>
                <c:pt idx="4369">
                  <c:v>0.73635583947517036</c:v>
                </c:pt>
                <c:pt idx="4370">
                  <c:v>0.39199911930420256</c:v>
                </c:pt>
                <c:pt idx="4371">
                  <c:v>1.0552090631155997</c:v>
                </c:pt>
                <c:pt idx="4372">
                  <c:v>0.68151086759070523</c:v>
                </c:pt>
                <c:pt idx="4373">
                  <c:v>0.67692560927537493</c:v>
                </c:pt>
                <c:pt idx="4374">
                  <c:v>0.38342052934323345</c:v>
                </c:pt>
                <c:pt idx="4375">
                  <c:v>0.39686713559220077</c:v>
                </c:pt>
                <c:pt idx="4376">
                  <c:v>0.38342052934323345</c:v>
                </c:pt>
                <c:pt idx="4377">
                  <c:v>1.0097361285574051</c:v>
                </c:pt>
                <c:pt idx="4378">
                  <c:v>0.54969421042129563</c:v>
                </c:pt>
                <c:pt idx="4379">
                  <c:v>6.9614496329639702E-2</c:v>
                </c:pt>
                <c:pt idx="4380">
                  <c:v>8.0640902656342869E-2</c:v>
                </c:pt>
                <c:pt idx="4381">
                  <c:v>0.37401940329452038</c:v>
                </c:pt>
                <c:pt idx="4382">
                  <c:v>0.37401940329452038</c:v>
                </c:pt>
                <c:pt idx="4383">
                  <c:v>0.37401940329452038</c:v>
                </c:pt>
                <c:pt idx="4384">
                  <c:v>0.71827269342800715</c:v>
                </c:pt>
                <c:pt idx="4385">
                  <c:v>0.68490413857455312</c:v>
                </c:pt>
                <c:pt idx="4386">
                  <c:v>0.30602637906190622</c:v>
                </c:pt>
                <c:pt idx="4387">
                  <c:v>0.37401940329452038</c:v>
                </c:pt>
                <c:pt idx="4388">
                  <c:v>0.37401940329452038</c:v>
                </c:pt>
                <c:pt idx="4389">
                  <c:v>0.37401940329452038</c:v>
                </c:pt>
                <c:pt idx="4390">
                  <c:v>0.34542008975402078</c:v>
                </c:pt>
                <c:pt idx="4391">
                  <c:v>0.11041905192539872</c:v>
                </c:pt>
                <c:pt idx="4392">
                  <c:v>0.58823564958888663</c:v>
                </c:pt>
                <c:pt idx="4393">
                  <c:v>0.35617440331570527</c:v>
                </c:pt>
                <c:pt idx="4394">
                  <c:v>0.39011744807244197</c:v>
                </c:pt>
                <c:pt idx="4395">
                  <c:v>0.91096813427135692</c:v>
                </c:pt>
                <c:pt idx="4396">
                  <c:v>0.37401940329452038</c:v>
                </c:pt>
                <c:pt idx="4397">
                  <c:v>0.37401940329452038</c:v>
                </c:pt>
                <c:pt idx="4398">
                  <c:v>0.17600906358397733</c:v>
                </c:pt>
                <c:pt idx="4399">
                  <c:v>0.37401940329452038</c:v>
                </c:pt>
                <c:pt idx="4400">
                  <c:v>0.37401940329452038</c:v>
                </c:pt>
                <c:pt idx="4401">
                  <c:v>0.28523572848074924</c:v>
                </c:pt>
                <c:pt idx="4402">
                  <c:v>0.64603683835247649</c:v>
                </c:pt>
                <c:pt idx="4403">
                  <c:v>0.64603683835247649</c:v>
                </c:pt>
                <c:pt idx="4404">
                  <c:v>0.20425294312004905</c:v>
                </c:pt>
                <c:pt idx="4405">
                  <c:v>0.48425550885849078</c:v>
                </c:pt>
                <c:pt idx="4406">
                  <c:v>0.37401940329452016</c:v>
                </c:pt>
                <c:pt idx="4407">
                  <c:v>0.21393900557856046</c:v>
                </c:pt>
                <c:pt idx="4408">
                  <c:v>0.2047834306552824</c:v>
                </c:pt>
                <c:pt idx="4409">
                  <c:v>0.90413168254892362</c:v>
                </c:pt>
                <c:pt idx="4410">
                  <c:v>0.47980085499440017</c:v>
                </c:pt>
                <c:pt idx="4411">
                  <c:v>1.1043120499040997</c:v>
                </c:pt>
                <c:pt idx="4412">
                  <c:v>0.47027783002406848</c:v>
                </c:pt>
                <c:pt idx="4413">
                  <c:v>0.37401940329452038</c:v>
                </c:pt>
                <c:pt idx="4414">
                  <c:v>0.37401940329452038</c:v>
                </c:pt>
                <c:pt idx="4415">
                  <c:v>0.17600906358397733</c:v>
                </c:pt>
                <c:pt idx="4416">
                  <c:v>0.37401940329452038</c:v>
                </c:pt>
                <c:pt idx="4417">
                  <c:v>0.37401940329452038</c:v>
                </c:pt>
                <c:pt idx="4418">
                  <c:v>0.37401940329452038</c:v>
                </c:pt>
                <c:pt idx="4419">
                  <c:v>0.60716743899165615</c:v>
                </c:pt>
                <c:pt idx="4420">
                  <c:v>0.42801955828164334</c:v>
                </c:pt>
                <c:pt idx="4421">
                  <c:v>0.60942745423599443</c:v>
                </c:pt>
                <c:pt idx="4422">
                  <c:v>0.37401940329452038</c:v>
                </c:pt>
                <c:pt idx="4423">
                  <c:v>0.37401940329452038</c:v>
                </c:pt>
                <c:pt idx="4424">
                  <c:v>0.37401940329452038</c:v>
                </c:pt>
                <c:pt idx="4425">
                  <c:v>0.37401940329452016</c:v>
                </c:pt>
                <c:pt idx="4426">
                  <c:v>0.37401940329452016</c:v>
                </c:pt>
                <c:pt idx="4427">
                  <c:v>0.37401940329452016</c:v>
                </c:pt>
                <c:pt idx="4428">
                  <c:v>0.37401940329452016</c:v>
                </c:pt>
                <c:pt idx="4429">
                  <c:v>0.74873376497348709</c:v>
                </c:pt>
                <c:pt idx="4430">
                  <c:v>0.37401940329452016</c:v>
                </c:pt>
                <c:pt idx="4431">
                  <c:v>0.37401940329452016</c:v>
                </c:pt>
                <c:pt idx="4432">
                  <c:v>0.72634685332685633</c:v>
                </c:pt>
                <c:pt idx="4433">
                  <c:v>0.37401940329452016</c:v>
                </c:pt>
                <c:pt idx="4434">
                  <c:v>1.0499166844089081</c:v>
                </c:pt>
                <c:pt idx="4435">
                  <c:v>0.73595357395555083</c:v>
                </c:pt>
                <c:pt idx="4436">
                  <c:v>0.70578251060563146</c:v>
                </c:pt>
                <c:pt idx="4437">
                  <c:v>0.51107727666626213</c:v>
                </c:pt>
                <c:pt idx="4438">
                  <c:v>0.37401940329452038</c:v>
                </c:pt>
                <c:pt idx="4439">
                  <c:v>0.37401940329452038</c:v>
                </c:pt>
                <c:pt idx="4440">
                  <c:v>0.37401940329452016</c:v>
                </c:pt>
                <c:pt idx="4441">
                  <c:v>0.6464951834519933</c:v>
                </c:pt>
                <c:pt idx="4442">
                  <c:v>1.0837804678795553</c:v>
                </c:pt>
                <c:pt idx="4443">
                  <c:v>0.12812867846565026</c:v>
                </c:pt>
                <c:pt idx="4444">
                  <c:v>0.73069806686530636</c:v>
                </c:pt>
                <c:pt idx="4445">
                  <c:v>0.46167954916090059</c:v>
                </c:pt>
                <c:pt idx="4446">
                  <c:v>0.53963787661604756</c:v>
                </c:pt>
                <c:pt idx="4447">
                  <c:v>0.37401940329452038</c:v>
                </c:pt>
                <c:pt idx="4448">
                  <c:v>0.42715035150225433</c:v>
                </c:pt>
                <c:pt idx="4449">
                  <c:v>0.64679043993088159</c:v>
                </c:pt>
                <c:pt idx="4450">
                  <c:v>0.37384488426473889</c:v>
                </c:pt>
                <c:pt idx="4451">
                  <c:v>0.37401940329452038</c:v>
                </c:pt>
                <c:pt idx="4452">
                  <c:v>0.10008994956565986</c:v>
                </c:pt>
                <c:pt idx="4453">
                  <c:v>0</c:v>
                </c:pt>
                <c:pt idx="4454">
                  <c:v>0.71082296298409597</c:v>
                </c:pt>
                <c:pt idx="4455">
                  <c:v>0.71082296298409597</c:v>
                </c:pt>
                <c:pt idx="4456">
                  <c:v>0.37401940329452038</c:v>
                </c:pt>
                <c:pt idx="4457">
                  <c:v>0.70912881751840462</c:v>
                </c:pt>
                <c:pt idx="4458">
                  <c:v>0.44040317666661233</c:v>
                </c:pt>
                <c:pt idx="4459">
                  <c:v>0.42775834006863861</c:v>
                </c:pt>
                <c:pt idx="4460">
                  <c:v>0.37401940329452038</c:v>
                </c:pt>
                <c:pt idx="4461">
                  <c:v>0.37401940329452038</c:v>
                </c:pt>
                <c:pt idx="4462">
                  <c:v>0.70029647564572695</c:v>
                </c:pt>
                <c:pt idx="4463">
                  <c:v>0.37401940329452038</c:v>
                </c:pt>
                <c:pt idx="4464">
                  <c:v>0</c:v>
                </c:pt>
                <c:pt idx="4465">
                  <c:v>0.37401940329452038</c:v>
                </c:pt>
                <c:pt idx="4466">
                  <c:v>0.37401940329452038</c:v>
                </c:pt>
                <c:pt idx="4467">
                  <c:v>0.37401940329452038</c:v>
                </c:pt>
                <c:pt idx="4468">
                  <c:v>0.37401940329452038</c:v>
                </c:pt>
                <c:pt idx="4469">
                  <c:v>0.36875993383606331</c:v>
                </c:pt>
                <c:pt idx="4470">
                  <c:v>0.45150993710303172</c:v>
                </c:pt>
                <c:pt idx="4471">
                  <c:v>0.37401940329452038</c:v>
                </c:pt>
                <c:pt idx="4472">
                  <c:v>0.21114565207151967</c:v>
                </c:pt>
                <c:pt idx="4473">
                  <c:v>0.37401940329452016</c:v>
                </c:pt>
                <c:pt idx="4474">
                  <c:v>0.66363616789679591</c:v>
                </c:pt>
                <c:pt idx="4475">
                  <c:v>0.58470464458766291</c:v>
                </c:pt>
                <c:pt idx="4476">
                  <c:v>0.37401940329452038</c:v>
                </c:pt>
                <c:pt idx="4477">
                  <c:v>0.37401940329452038</c:v>
                </c:pt>
                <c:pt idx="4478">
                  <c:v>0.37401940329452038</c:v>
                </c:pt>
                <c:pt idx="4479">
                  <c:v>0.37401940329452038</c:v>
                </c:pt>
                <c:pt idx="4480">
                  <c:v>0.37401940329452038</c:v>
                </c:pt>
                <c:pt idx="4481">
                  <c:v>0.37401940329452038</c:v>
                </c:pt>
                <c:pt idx="4482">
                  <c:v>0.40039819814143635</c:v>
                </c:pt>
                <c:pt idx="4483">
                  <c:v>0.22256966006334122</c:v>
                </c:pt>
                <c:pt idx="4484">
                  <c:v>0.36875993383606331</c:v>
                </c:pt>
                <c:pt idx="4485">
                  <c:v>0.37401940329452038</c:v>
                </c:pt>
                <c:pt idx="4486">
                  <c:v>0.64603683835247649</c:v>
                </c:pt>
                <c:pt idx="4487">
                  <c:v>0.64603683835247649</c:v>
                </c:pt>
                <c:pt idx="4488">
                  <c:v>0.64603683835247649</c:v>
                </c:pt>
                <c:pt idx="4489">
                  <c:v>0.26556520254750587</c:v>
                </c:pt>
                <c:pt idx="4490">
                  <c:v>0.64603683835247649</c:v>
                </c:pt>
                <c:pt idx="4491">
                  <c:v>0.37401940329452038</c:v>
                </c:pt>
                <c:pt idx="4492">
                  <c:v>0.70029647564572695</c:v>
                </c:pt>
                <c:pt idx="4493">
                  <c:v>0.23953867167041468</c:v>
                </c:pt>
                <c:pt idx="4494">
                  <c:v>0.76360318359925416</c:v>
                </c:pt>
                <c:pt idx="4495">
                  <c:v>0.4963580387119188</c:v>
                </c:pt>
                <c:pt idx="4496">
                  <c:v>0.37401940329452038</c:v>
                </c:pt>
                <c:pt idx="4497">
                  <c:v>0.1512700159256434</c:v>
                </c:pt>
                <c:pt idx="4498">
                  <c:v>0.57699950899231423</c:v>
                </c:pt>
                <c:pt idx="4499">
                  <c:v>0.37401940329452038</c:v>
                </c:pt>
                <c:pt idx="4500">
                  <c:v>0.37401940329452038</c:v>
                </c:pt>
                <c:pt idx="4501">
                  <c:v>0.37401940329452038</c:v>
                </c:pt>
                <c:pt idx="4502">
                  <c:v>0.58332970943199969</c:v>
                </c:pt>
                <c:pt idx="4503">
                  <c:v>0.37401940329452038</c:v>
                </c:pt>
                <c:pt idx="4504">
                  <c:v>0.52915066704783464</c:v>
                </c:pt>
                <c:pt idx="4505">
                  <c:v>0.44416011157701607</c:v>
                </c:pt>
                <c:pt idx="4506">
                  <c:v>0.68642399862126291</c:v>
                </c:pt>
                <c:pt idx="4507">
                  <c:v>0.13685505433100914</c:v>
                </c:pt>
                <c:pt idx="4508">
                  <c:v>0.58470464458766291</c:v>
                </c:pt>
                <c:pt idx="4509">
                  <c:v>0.73622820467997241</c:v>
                </c:pt>
                <c:pt idx="4510">
                  <c:v>0.74762727788927885</c:v>
                </c:pt>
                <c:pt idx="4511">
                  <c:v>0.1520382596213094</c:v>
                </c:pt>
                <c:pt idx="4512">
                  <c:v>0.37401940329452038</c:v>
                </c:pt>
                <c:pt idx="4513">
                  <c:v>0.37401940329452038</c:v>
                </c:pt>
                <c:pt idx="4514">
                  <c:v>0.43871233880634991</c:v>
                </c:pt>
                <c:pt idx="4515">
                  <c:v>0.73635583947517036</c:v>
                </c:pt>
                <c:pt idx="4516">
                  <c:v>0.72469456949608679</c:v>
                </c:pt>
                <c:pt idx="4517">
                  <c:v>0.28523572848074924</c:v>
                </c:pt>
                <c:pt idx="4518">
                  <c:v>0.70029647564572695</c:v>
                </c:pt>
                <c:pt idx="4519">
                  <c:v>0.43871233880634991</c:v>
                </c:pt>
                <c:pt idx="4520">
                  <c:v>0.72686918035898174</c:v>
                </c:pt>
                <c:pt idx="4521">
                  <c:v>0.3023104509242962</c:v>
                </c:pt>
                <c:pt idx="4522">
                  <c:v>0.37401940329452038</c:v>
                </c:pt>
                <c:pt idx="4523">
                  <c:v>4.1197556736633341E-2</c:v>
                </c:pt>
                <c:pt idx="4524">
                  <c:v>7.4241897577396632E-2</c:v>
                </c:pt>
                <c:pt idx="4525">
                  <c:v>0.73578167388671123</c:v>
                </c:pt>
                <c:pt idx="4526">
                  <c:v>1.0902524826784687</c:v>
                </c:pt>
                <c:pt idx="4527">
                  <c:v>1.1312016844643287</c:v>
                </c:pt>
                <c:pt idx="4528">
                  <c:v>0.37401940329452038</c:v>
                </c:pt>
                <c:pt idx="4529">
                  <c:v>0.37401940329452038</c:v>
                </c:pt>
                <c:pt idx="4530">
                  <c:v>0.95762865138839659</c:v>
                </c:pt>
                <c:pt idx="4531">
                  <c:v>0.43271120176402528</c:v>
                </c:pt>
                <c:pt idx="4532">
                  <c:v>0.37401940329452038</c:v>
                </c:pt>
                <c:pt idx="4533">
                  <c:v>0.37401940329452038</c:v>
                </c:pt>
                <c:pt idx="4534">
                  <c:v>0.37401940329452038</c:v>
                </c:pt>
                <c:pt idx="4535">
                  <c:v>0.68490413857455312</c:v>
                </c:pt>
                <c:pt idx="4536">
                  <c:v>0.60143397366285711</c:v>
                </c:pt>
                <c:pt idx="4537">
                  <c:v>0.64603683835247649</c:v>
                </c:pt>
                <c:pt idx="4538">
                  <c:v>0.14079508594950685</c:v>
                </c:pt>
                <c:pt idx="4539">
                  <c:v>0.43871233880634991</c:v>
                </c:pt>
                <c:pt idx="4540">
                  <c:v>0.44068450247626539</c:v>
                </c:pt>
                <c:pt idx="4541">
                  <c:v>0.37401940329452016</c:v>
                </c:pt>
                <c:pt idx="4542">
                  <c:v>0.23953867167041468</c:v>
                </c:pt>
                <c:pt idx="4543">
                  <c:v>0.84703309349019451</c:v>
                </c:pt>
                <c:pt idx="4544">
                  <c:v>0.37401940329452038</c:v>
                </c:pt>
                <c:pt idx="4545">
                  <c:v>0.68490413857455312</c:v>
                </c:pt>
                <c:pt idx="4546">
                  <c:v>0.37401940329452038</c:v>
                </c:pt>
                <c:pt idx="4547">
                  <c:v>0.74201753498679679</c:v>
                </c:pt>
                <c:pt idx="4548">
                  <c:v>0.58322831712149115</c:v>
                </c:pt>
                <c:pt idx="4549">
                  <c:v>0.37133958699937047</c:v>
                </c:pt>
                <c:pt idx="4550">
                  <c:v>0.70029647564572695</c:v>
                </c:pt>
                <c:pt idx="4551">
                  <c:v>0.33268913305699344</c:v>
                </c:pt>
                <c:pt idx="4552">
                  <c:v>0.33268913305699344</c:v>
                </c:pt>
                <c:pt idx="4553">
                  <c:v>0.71972610797733838</c:v>
                </c:pt>
                <c:pt idx="4554">
                  <c:v>0.37401940329452038</c:v>
                </c:pt>
                <c:pt idx="4555">
                  <c:v>0.33268913305699344</c:v>
                </c:pt>
                <c:pt idx="4556">
                  <c:v>0.33268913305699344</c:v>
                </c:pt>
                <c:pt idx="4557">
                  <c:v>0.33268913305699344</c:v>
                </c:pt>
                <c:pt idx="4558">
                  <c:v>0.2666853068616501</c:v>
                </c:pt>
                <c:pt idx="4559">
                  <c:v>0.37401940329452038</c:v>
                </c:pt>
                <c:pt idx="4560">
                  <c:v>1.2603317072650306</c:v>
                </c:pt>
                <c:pt idx="4561">
                  <c:v>0.72469395528373415</c:v>
                </c:pt>
                <c:pt idx="4562">
                  <c:v>0.57398833660780302</c:v>
                </c:pt>
                <c:pt idx="4563">
                  <c:v>0.44923453110301503</c:v>
                </c:pt>
                <c:pt idx="4564">
                  <c:v>1.1842519167348939</c:v>
                </c:pt>
                <c:pt idx="4565">
                  <c:v>0.62043243998988395</c:v>
                </c:pt>
                <c:pt idx="4566">
                  <c:v>1.7246558107192429</c:v>
                </c:pt>
                <c:pt idx="4567">
                  <c:v>0.37401940329452038</c:v>
                </c:pt>
                <c:pt idx="4568">
                  <c:v>0.37868870957403011</c:v>
                </c:pt>
                <c:pt idx="4569">
                  <c:v>0.300433441866023</c:v>
                </c:pt>
                <c:pt idx="4570">
                  <c:v>0.42268881771096684</c:v>
                </c:pt>
                <c:pt idx="4571">
                  <c:v>0.7336917329184367</c:v>
                </c:pt>
                <c:pt idx="4572">
                  <c:v>0.67300238797316492</c:v>
                </c:pt>
                <c:pt idx="4573">
                  <c:v>0.73635583947517036</c:v>
                </c:pt>
                <c:pt idx="4574">
                  <c:v>0.32553952069329206</c:v>
                </c:pt>
                <c:pt idx="4575">
                  <c:v>0.37401940329452038</c:v>
                </c:pt>
                <c:pt idx="4576">
                  <c:v>0.37401940329452038</c:v>
                </c:pt>
                <c:pt idx="4577">
                  <c:v>0.6201075958100748</c:v>
                </c:pt>
                <c:pt idx="4578">
                  <c:v>0.6201075958100748</c:v>
                </c:pt>
                <c:pt idx="4579">
                  <c:v>0.65910643766466637</c:v>
                </c:pt>
                <c:pt idx="4580">
                  <c:v>0.6468736256980312</c:v>
                </c:pt>
                <c:pt idx="4581">
                  <c:v>0.66768244031617219</c:v>
                </c:pt>
                <c:pt idx="4582">
                  <c:v>0.27224642825563805</c:v>
                </c:pt>
                <c:pt idx="4583">
                  <c:v>0.37401940329452038</c:v>
                </c:pt>
                <c:pt idx="4584">
                  <c:v>0.73635583947517036</c:v>
                </c:pt>
                <c:pt idx="4585">
                  <c:v>0.2666853068616501</c:v>
                </c:pt>
                <c:pt idx="4586">
                  <c:v>0.33268913305699344</c:v>
                </c:pt>
                <c:pt idx="4587">
                  <c:v>0.28523572848074924</c:v>
                </c:pt>
                <c:pt idx="4588">
                  <c:v>0.37401940329452038</c:v>
                </c:pt>
                <c:pt idx="4589">
                  <c:v>2.1598366184691329E-2</c:v>
                </c:pt>
                <c:pt idx="4590">
                  <c:v>0.2020086484112002</c:v>
                </c:pt>
                <c:pt idx="4591">
                  <c:v>0.49593258916763072</c:v>
                </c:pt>
                <c:pt idx="4592">
                  <c:v>0.48299675682701071</c:v>
                </c:pt>
                <c:pt idx="4593">
                  <c:v>0.49181284955267812</c:v>
                </c:pt>
                <c:pt idx="4594">
                  <c:v>0.49593258916763072</c:v>
                </c:pt>
                <c:pt idx="4595">
                  <c:v>0.37401940329452038</c:v>
                </c:pt>
                <c:pt idx="4596">
                  <c:v>0.73623108845840146</c:v>
                </c:pt>
                <c:pt idx="4597">
                  <c:v>0.37401940329452038</c:v>
                </c:pt>
                <c:pt idx="4598">
                  <c:v>0.46008310122388563</c:v>
                </c:pt>
                <c:pt idx="4599">
                  <c:v>0.73602470241893392</c:v>
                </c:pt>
                <c:pt idx="4600">
                  <c:v>0.64603683835247649</c:v>
                </c:pt>
                <c:pt idx="4601">
                  <c:v>0.39293560853244386</c:v>
                </c:pt>
                <c:pt idx="4602">
                  <c:v>0.73203997157880318</c:v>
                </c:pt>
                <c:pt idx="4603">
                  <c:v>0.60143397366285711</c:v>
                </c:pt>
                <c:pt idx="4604">
                  <c:v>0.27445703230166557</c:v>
                </c:pt>
                <c:pt idx="4605">
                  <c:v>0.39293560853244386</c:v>
                </c:pt>
                <c:pt idx="4606">
                  <c:v>0.74147314692417543</c:v>
                </c:pt>
                <c:pt idx="4607">
                  <c:v>0.1732828924277951</c:v>
                </c:pt>
                <c:pt idx="4608">
                  <c:v>0.70209574093214322</c:v>
                </c:pt>
                <c:pt idx="4609">
                  <c:v>0.37401940329452038</c:v>
                </c:pt>
                <c:pt idx="4610">
                  <c:v>0.60517843716738184</c:v>
                </c:pt>
                <c:pt idx="4611">
                  <c:v>0.37401940329452038</c:v>
                </c:pt>
                <c:pt idx="4612">
                  <c:v>0.37401940329452038</c:v>
                </c:pt>
                <c:pt idx="4613">
                  <c:v>0.37401940329452038</c:v>
                </c:pt>
                <c:pt idx="4614">
                  <c:v>0.37648135313908399</c:v>
                </c:pt>
                <c:pt idx="4615">
                  <c:v>0.46300202187560358</c:v>
                </c:pt>
                <c:pt idx="4616">
                  <c:v>0.37401940329452038</c:v>
                </c:pt>
                <c:pt idx="4617">
                  <c:v>0.73069970685881425</c:v>
                </c:pt>
                <c:pt idx="4618">
                  <c:v>0.72466942426312853</c:v>
                </c:pt>
                <c:pt idx="4619">
                  <c:v>0.40614435533986876</c:v>
                </c:pt>
                <c:pt idx="4620">
                  <c:v>0.57517814187739802</c:v>
                </c:pt>
                <c:pt idx="4621">
                  <c:v>1.2596706265610191</c:v>
                </c:pt>
                <c:pt idx="4622">
                  <c:v>0.37401940329452038</c:v>
                </c:pt>
                <c:pt idx="4623">
                  <c:v>0.27687655547406848</c:v>
                </c:pt>
                <c:pt idx="4624">
                  <c:v>0.37401940329452038</c:v>
                </c:pt>
                <c:pt idx="4625">
                  <c:v>0.58167712983895292</c:v>
                </c:pt>
                <c:pt idx="4626">
                  <c:v>0.27393335405643532</c:v>
                </c:pt>
                <c:pt idx="4627">
                  <c:v>0.12359805487386333</c:v>
                </c:pt>
                <c:pt idx="4628">
                  <c:v>0.17236002953038429</c:v>
                </c:pt>
                <c:pt idx="4629">
                  <c:v>0.37401940329452038</c:v>
                </c:pt>
                <c:pt idx="4630">
                  <c:v>0.62744529890701062</c:v>
                </c:pt>
                <c:pt idx="4631">
                  <c:v>5.4659355418166244E-2</c:v>
                </c:pt>
                <c:pt idx="4632">
                  <c:v>0.33592991053357318</c:v>
                </c:pt>
                <c:pt idx="4633">
                  <c:v>0.35564154481402982</c:v>
                </c:pt>
                <c:pt idx="4634">
                  <c:v>0.48240330125366992</c:v>
                </c:pt>
                <c:pt idx="4635">
                  <c:v>0.41941771073738815</c:v>
                </c:pt>
                <c:pt idx="4636">
                  <c:v>0.69115296420588557</c:v>
                </c:pt>
                <c:pt idx="4637">
                  <c:v>0.63474696903997296</c:v>
                </c:pt>
                <c:pt idx="4638">
                  <c:v>0.31472678170448232</c:v>
                </c:pt>
                <c:pt idx="4639">
                  <c:v>0.96758077500549389</c:v>
                </c:pt>
                <c:pt idx="4640">
                  <c:v>0.20663507674442619</c:v>
                </c:pt>
                <c:pt idx="4641">
                  <c:v>0.37542812699454453</c:v>
                </c:pt>
                <c:pt idx="4642">
                  <c:v>0.74556190948260459</c:v>
                </c:pt>
                <c:pt idx="4643">
                  <c:v>0.1123048911896556</c:v>
                </c:pt>
                <c:pt idx="4644">
                  <c:v>1.2950787677891116</c:v>
                </c:pt>
                <c:pt idx="4645">
                  <c:v>0.986475605516556</c:v>
                </c:pt>
                <c:pt idx="4646">
                  <c:v>0.42605633154378703</c:v>
                </c:pt>
                <c:pt idx="4647">
                  <c:v>5.4265140205644637E-2</c:v>
                </c:pt>
                <c:pt idx="4648">
                  <c:v>0.37401940329452038</c:v>
                </c:pt>
                <c:pt idx="4649">
                  <c:v>5.5826187486413881E-2</c:v>
                </c:pt>
                <c:pt idx="4650">
                  <c:v>0.8620883027158377</c:v>
                </c:pt>
                <c:pt idx="4651">
                  <c:v>7.5779763222135005E-2</c:v>
                </c:pt>
                <c:pt idx="4652">
                  <c:v>0.1919831771057971</c:v>
                </c:pt>
                <c:pt idx="4653">
                  <c:v>0.88992901036710559</c:v>
                </c:pt>
                <c:pt idx="4654">
                  <c:v>0.53834014391292628</c:v>
                </c:pt>
                <c:pt idx="4655">
                  <c:v>0.7879839995148924</c:v>
                </c:pt>
                <c:pt idx="4656">
                  <c:v>0.17177208078892053</c:v>
                </c:pt>
                <c:pt idx="4657">
                  <c:v>0.54875211354083309</c:v>
                </c:pt>
                <c:pt idx="4658">
                  <c:v>0.80007766877615238</c:v>
                </c:pt>
                <c:pt idx="4659">
                  <c:v>5.1877682503874818E-2</c:v>
                </c:pt>
                <c:pt idx="4660">
                  <c:v>0.17727813075399512</c:v>
                </c:pt>
                <c:pt idx="4661">
                  <c:v>6.4971853541807992E-3</c:v>
                </c:pt>
                <c:pt idx="4662">
                  <c:v>0.39011744807244197</c:v>
                </c:pt>
                <c:pt idx="4663">
                  <c:v>0.72370585728353176</c:v>
                </c:pt>
                <c:pt idx="4664">
                  <c:v>8.0306638670841146E-2</c:v>
                </c:pt>
                <c:pt idx="4665">
                  <c:v>1.0911313185495333</c:v>
                </c:pt>
                <c:pt idx="4666">
                  <c:v>0.6465402274821489</c:v>
                </c:pt>
                <c:pt idx="4667">
                  <c:v>0.22905172952245639</c:v>
                </c:pt>
                <c:pt idx="4668">
                  <c:v>0.91796040472878859</c:v>
                </c:pt>
                <c:pt idx="4669">
                  <c:v>0.30698940478351516</c:v>
                </c:pt>
                <c:pt idx="4670">
                  <c:v>8.0040068292219005E-2</c:v>
                </c:pt>
                <c:pt idx="4671">
                  <c:v>2.5222714916269619E-2</c:v>
                </c:pt>
                <c:pt idx="4672">
                  <c:v>0.7293527785087196</c:v>
                </c:pt>
                <c:pt idx="4673">
                  <c:v>0.10359819839582417</c:v>
                </c:pt>
                <c:pt idx="4674">
                  <c:v>0.53527313492157724</c:v>
                </c:pt>
                <c:pt idx="4675">
                  <c:v>2.304104317736686</c:v>
                </c:pt>
                <c:pt idx="4676">
                  <c:v>1.5088400923111913</c:v>
                </c:pt>
                <c:pt idx="4677">
                  <c:v>0.89681636490092365</c:v>
                </c:pt>
                <c:pt idx="4678">
                  <c:v>0.29944953206814695</c:v>
                </c:pt>
                <c:pt idx="4679">
                  <c:v>0.59134303277225964</c:v>
                </c:pt>
                <c:pt idx="4680">
                  <c:v>0.42309568168662304</c:v>
                </c:pt>
                <c:pt idx="4681">
                  <c:v>1.767841149991553</c:v>
                </c:pt>
                <c:pt idx="4682">
                  <c:v>1.2416777357763698</c:v>
                </c:pt>
                <c:pt idx="4683">
                  <c:v>0.37401940329452038</c:v>
                </c:pt>
                <c:pt idx="4684">
                  <c:v>0.28828195346553798</c:v>
                </c:pt>
                <c:pt idx="4685">
                  <c:v>0</c:v>
                </c:pt>
                <c:pt idx="4686">
                  <c:v>0</c:v>
                </c:pt>
                <c:pt idx="4687">
                  <c:v>0.42505018296527758</c:v>
                </c:pt>
                <c:pt idx="4688">
                  <c:v>0.77138451773869876</c:v>
                </c:pt>
                <c:pt idx="4689">
                  <c:v>0.50397772348872905</c:v>
                </c:pt>
                <c:pt idx="4690">
                  <c:v>0.25508012701440852</c:v>
                </c:pt>
                <c:pt idx="4691">
                  <c:v>0.32967296593101847</c:v>
                </c:pt>
                <c:pt idx="4692">
                  <c:v>0.48468266402868021</c:v>
                </c:pt>
                <c:pt idx="4693">
                  <c:v>0.47917380197699544</c:v>
                </c:pt>
                <c:pt idx="4694">
                  <c:v>0.2584777255064491</c:v>
                </c:pt>
                <c:pt idx="4695">
                  <c:v>0.34598179923720596</c:v>
                </c:pt>
                <c:pt idx="4696">
                  <c:v>0.37401940329452038</c:v>
                </c:pt>
                <c:pt idx="4697">
                  <c:v>0.72749015124888761</c:v>
                </c:pt>
                <c:pt idx="4698">
                  <c:v>0.73209497690272829</c:v>
                </c:pt>
                <c:pt idx="4699">
                  <c:v>0.37401940329452038</c:v>
                </c:pt>
                <c:pt idx="4700">
                  <c:v>0.37401940329452038</c:v>
                </c:pt>
                <c:pt idx="4701">
                  <c:v>0.73611244118601671</c:v>
                </c:pt>
                <c:pt idx="4702">
                  <c:v>8.2992294041145775E-2</c:v>
                </c:pt>
                <c:pt idx="4703">
                  <c:v>0.55116122570759718</c:v>
                </c:pt>
                <c:pt idx="4704">
                  <c:v>0.16445406280360114</c:v>
                </c:pt>
                <c:pt idx="4705">
                  <c:v>0.27300420745408877</c:v>
                </c:pt>
                <c:pt idx="4706">
                  <c:v>0.74722130005946319</c:v>
                </c:pt>
                <c:pt idx="4707">
                  <c:v>0.28523572848074924</c:v>
                </c:pt>
                <c:pt idx="4708">
                  <c:v>3.2621988830169535</c:v>
                </c:pt>
                <c:pt idx="4709">
                  <c:v>0.10218000648315688</c:v>
                </c:pt>
                <c:pt idx="4710">
                  <c:v>2.69739303199289</c:v>
                </c:pt>
                <c:pt idx="4711">
                  <c:v>0.72215004805597616</c:v>
                </c:pt>
                <c:pt idx="4712">
                  <c:v>0.37401940329452038</c:v>
                </c:pt>
                <c:pt idx="4713">
                  <c:v>0.17483907850743341</c:v>
                </c:pt>
                <c:pt idx="4714">
                  <c:v>1.1673351120122719</c:v>
                </c:pt>
                <c:pt idx="4715">
                  <c:v>1.3608051169594044</c:v>
                </c:pt>
                <c:pt idx="4716">
                  <c:v>0.66842361662438277</c:v>
                </c:pt>
                <c:pt idx="4717">
                  <c:v>0.66952530308657576</c:v>
                </c:pt>
                <c:pt idx="4718">
                  <c:v>0.71757453516580605</c:v>
                </c:pt>
                <c:pt idx="4719">
                  <c:v>0.17805548688329534</c:v>
                </c:pt>
                <c:pt idx="4720">
                  <c:v>0.37401940329452038</c:v>
                </c:pt>
                <c:pt idx="4721">
                  <c:v>0.37677545505699872</c:v>
                </c:pt>
                <c:pt idx="4722">
                  <c:v>0.37401940329452038</c:v>
                </c:pt>
                <c:pt idx="4723">
                  <c:v>0.5869921953111169</c:v>
                </c:pt>
                <c:pt idx="4724">
                  <c:v>0.57241069532770161</c:v>
                </c:pt>
                <c:pt idx="4725">
                  <c:v>0.37401940329452038</c:v>
                </c:pt>
                <c:pt idx="4726">
                  <c:v>0.4488345653078834</c:v>
                </c:pt>
                <c:pt idx="4727">
                  <c:v>0.33035401928174341</c:v>
                </c:pt>
                <c:pt idx="4728">
                  <c:v>0.37401940329452038</c:v>
                </c:pt>
                <c:pt idx="4729">
                  <c:v>0.21918193393218946</c:v>
                </c:pt>
                <c:pt idx="4730">
                  <c:v>0.37401940329452038</c:v>
                </c:pt>
                <c:pt idx="4731">
                  <c:v>0.73565084128076086</c:v>
                </c:pt>
                <c:pt idx="4732">
                  <c:v>0.37401940329452016</c:v>
                </c:pt>
                <c:pt idx="4733">
                  <c:v>0.35716508890475412</c:v>
                </c:pt>
                <c:pt idx="4734">
                  <c:v>0.78397682056911799</c:v>
                </c:pt>
                <c:pt idx="4735">
                  <c:v>5.0213375003160914E-2</c:v>
                </c:pt>
                <c:pt idx="4736">
                  <c:v>0.73487391016556924</c:v>
                </c:pt>
                <c:pt idx="4737">
                  <c:v>0.37401940329452038</c:v>
                </c:pt>
                <c:pt idx="4738">
                  <c:v>0.91052267277762888</c:v>
                </c:pt>
                <c:pt idx="4739">
                  <c:v>0.73635583947517036</c:v>
                </c:pt>
                <c:pt idx="4740">
                  <c:v>0.56940819669157872</c:v>
                </c:pt>
                <c:pt idx="4741">
                  <c:v>0.57433562888905454</c:v>
                </c:pt>
                <c:pt idx="4742">
                  <c:v>0.18567351192661463</c:v>
                </c:pt>
                <c:pt idx="4743">
                  <c:v>0.44561733196195558</c:v>
                </c:pt>
                <c:pt idx="4744">
                  <c:v>0.70593855043296316</c:v>
                </c:pt>
                <c:pt idx="4745">
                  <c:v>1.0503147613917025</c:v>
                </c:pt>
                <c:pt idx="4746">
                  <c:v>0.37401940329452038</c:v>
                </c:pt>
                <c:pt idx="4747">
                  <c:v>0.70111168845975891</c:v>
                </c:pt>
                <c:pt idx="4748">
                  <c:v>0.45662889301160375</c:v>
                </c:pt>
                <c:pt idx="4749">
                  <c:v>0.37401940329452038</c:v>
                </c:pt>
                <c:pt idx="4750">
                  <c:v>0.37401940329452016</c:v>
                </c:pt>
                <c:pt idx="4751">
                  <c:v>0.71080849515355216</c:v>
                </c:pt>
                <c:pt idx="4752">
                  <c:v>0.72469057625474731</c:v>
                </c:pt>
                <c:pt idx="4753">
                  <c:v>0.45236041690242101</c:v>
                </c:pt>
                <c:pt idx="4754">
                  <c:v>0.22575764935353429</c:v>
                </c:pt>
                <c:pt idx="4755">
                  <c:v>0.41268961466261039</c:v>
                </c:pt>
                <c:pt idx="4756">
                  <c:v>9.8650777646113699E-2</c:v>
                </c:pt>
                <c:pt idx="4757">
                  <c:v>0.73146915904267318</c:v>
                </c:pt>
                <c:pt idx="4758">
                  <c:v>0.37401940329452038</c:v>
                </c:pt>
                <c:pt idx="4759">
                  <c:v>0.73209622903813631</c:v>
                </c:pt>
                <c:pt idx="4760">
                  <c:v>0.37401940329452038</c:v>
                </c:pt>
                <c:pt idx="4761">
                  <c:v>0.18745415982401489</c:v>
                </c:pt>
                <c:pt idx="4762">
                  <c:v>0.37401940329452038</c:v>
                </c:pt>
                <c:pt idx="4763">
                  <c:v>0.32848363227325267</c:v>
                </c:pt>
                <c:pt idx="4764">
                  <c:v>0.61065381038148003</c:v>
                </c:pt>
                <c:pt idx="4765">
                  <c:v>0.54037146104346989</c:v>
                </c:pt>
                <c:pt idx="4766">
                  <c:v>1.2523967409752552</c:v>
                </c:pt>
                <c:pt idx="4767">
                  <c:v>0.81077096191877362</c:v>
                </c:pt>
                <c:pt idx="4768">
                  <c:v>0.11589568745014621</c:v>
                </c:pt>
                <c:pt idx="4769">
                  <c:v>0.31773565320515829</c:v>
                </c:pt>
                <c:pt idx="4770">
                  <c:v>0.12481138405905276</c:v>
                </c:pt>
                <c:pt idx="4771">
                  <c:v>1.4675666269394647</c:v>
                </c:pt>
                <c:pt idx="4772">
                  <c:v>0.66763962182355496</c:v>
                </c:pt>
                <c:pt idx="4773">
                  <c:v>1.0690632823524773</c:v>
                </c:pt>
                <c:pt idx="4774">
                  <c:v>0.51185115822701799</c:v>
                </c:pt>
                <c:pt idx="4775">
                  <c:v>0.38584642755344251</c:v>
                </c:pt>
                <c:pt idx="4776">
                  <c:v>0.32303995618421522</c:v>
                </c:pt>
                <c:pt idx="4777">
                  <c:v>0.31376094780856184</c:v>
                </c:pt>
                <c:pt idx="4778">
                  <c:v>0.17094869724246267</c:v>
                </c:pt>
                <c:pt idx="4779">
                  <c:v>0.37401940329452038</c:v>
                </c:pt>
                <c:pt idx="4780">
                  <c:v>0</c:v>
                </c:pt>
                <c:pt idx="4781">
                  <c:v>0.37740204059935745</c:v>
                </c:pt>
                <c:pt idx="4782">
                  <c:v>0.37401940329452016</c:v>
                </c:pt>
                <c:pt idx="4783">
                  <c:v>1.0148916164892505</c:v>
                </c:pt>
                <c:pt idx="4784">
                  <c:v>0.37401940329452038</c:v>
                </c:pt>
                <c:pt idx="4785">
                  <c:v>0.17471021442577206</c:v>
                </c:pt>
                <c:pt idx="4786">
                  <c:v>0.12367585727825148</c:v>
                </c:pt>
                <c:pt idx="4787">
                  <c:v>0.88509504930982896</c:v>
                </c:pt>
                <c:pt idx="4788">
                  <c:v>0.2613785350841219</c:v>
                </c:pt>
                <c:pt idx="4789">
                  <c:v>0.37401940329452038</c:v>
                </c:pt>
                <c:pt idx="4790">
                  <c:v>0.7783645179212334</c:v>
                </c:pt>
                <c:pt idx="4791">
                  <c:v>0.47412258799985713</c:v>
                </c:pt>
                <c:pt idx="4792">
                  <c:v>0.34664727379777577</c:v>
                </c:pt>
                <c:pt idx="4793">
                  <c:v>7.4222473927764668E-2</c:v>
                </c:pt>
                <c:pt idx="4794">
                  <c:v>0.29201164057620688</c:v>
                </c:pt>
                <c:pt idx="4795">
                  <c:v>0.88426781408207245</c:v>
                </c:pt>
                <c:pt idx="4796">
                  <c:v>0</c:v>
                </c:pt>
                <c:pt idx="4797">
                  <c:v>0.48595081744176738</c:v>
                </c:pt>
                <c:pt idx="4798">
                  <c:v>0.33456268305551695</c:v>
                </c:pt>
                <c:pt idx="4799">
                  <c:v>0.65348604013073242</c:v>
                </c:pt>
                <c:pt idx="4800">
                  <c:v>9.8448531188791141E-2</c:v>
                </c:pt>
                <c:pt idx="4801">
                  <c:v>0.68949034256044051</c:v>
                </c:pt>
                <c:pt idx="4802">
                  <c:v>0.22114173435566584</c:v>
                </c:pt>
                <c:pt idx="4803">
                  <c:v>0.83774097554262072</c:v>
                </c:pt>
                <c:pt idx="4804">
                  <c:v>1.143803622559129</c:v>
                </c:pt>
                <c:pt idx="4805">
                  <c:v>0.16928644126096873</c:v>
                </c:pt>
                <c:pt idx="4806">
                  <c:v>0.73029814013541594</c:v>
                </c:pt>
                <c:pt idx="4807">
                  <c:v>0.65782972840959375</c:v>
                </c:pt>
                <c:pt idx="4808">
                  <c:v>0.73061389484191941</c:v>
                </c:pt>
                <c:pt idx="4809">
                  <c:v>2.667875472682699E-2</c:v>
                </c:pt>
                <c:pt idx="4810">
                  <c:v>0.51395654908362753</c:v>
                </c:pt>
                <c:pt idx="4811">
                  <c:v>0.77958429281598352</c:v>
                </c:pt>
                <c:pt idx="4812">
                  <c:v>0.32274005693490032</c:v>
                </c:pt>
                <c:pt idx="4813">
                  <c:v>0.11879712150321535</c:v>
                </c:pt>
                <c:pt idx="4814">
                  <c:v>0.47374063296088192</c:v>
                </c:pt>
                <c:pt idx="4815">
                  <c:v>0.27425687226578271</c:v>
                </c:pt>
                <c:pt idx="4816">
                  <c:v>0.9339267017865277</c:v>
                </c:pt>
                <c:pt idx="4817">
                  <c:v>1.140933900407173</c:v>
                </c:pt>
                <c:pt idx="4818">
                  <c:v>0.20585318671264424</c:v>
                </c:pt>
                <c:pt idx="4819">
                  <c:v>0.85021350339016044</c:v>
                </c:pt>
                <c:pt idx="4820">
                  <c:v>8.5169755414318399E-2</c:v>
                </c:pt>
                <c:pt idx="4821">
                  <c:v>7.6026457773243586E-2</c:v>
                </c:pt>
                <c:pt idx="4822">
                  <c:v>2.0525638887016178</c:v>
                </c:pt>
                <c:pt idx="4823">
                  <c:v>0.21387564920168201</c:v>
                </c:pt>
                <c:pt idx="4824">
                  <c:v>0.57110425062100612</c:v>
                </c:pt>
                <c:pt idx="4825">
                  <c:v>0.5080791052771686</c:v>
                </c:pt>
                <c:pt idx="4826">
                  <c:v>0.38177361063786097</c:v>
                </c:pt>
                <c:pt idx="4827">
                  <c:v>0.37401940329452038</c:v>
                </c:pt>
                <c:pt idx="4828">
                  <c:v>0.37401940329452038</c:v>
                </c:pt>
                <c:pt idx="4829">
                  <c:v>0.37401940329452038</c:v>
                </c:pt>
                <c:pt idx="4830">
                  <c:v>0.37401940329452038</c:v>
                </c:pt>
                <c:pt idx="4831">
                  <c:v>0.72150445945093167</c:v>
                </c:pt>
                <c:pt idx="4832">
                  <c:v>0.70787271106674721</c:v>
                </c:pt>
                <c:pt idx="4833">
                  <c:v>0.42327572432451294</c:v>
                </c:pt>
                <c:pt idx="4834">
                  <c:v>0.32146573931124334</c:v>
                </c:pt>
                <c:pt idx="4835">
                  <c:v>0.42227477174644301</c:v>
                </c:pt>
                <c:pt idx="4836">
                  <c:v>0.42633350683310939</c:v>
                </c:pt>
                <c:pt idx="4837">
                  <c:v>3.3076845710273042E-2</c:v>
                </c:pt>
                <c:pt idx="4838">
                  <c:v>0.99760157781859216</c:v>
                </c:pt>
                <c:pt idx="4839">
                  <c:v>1.0283998012621132</c:v>
                </c:pt>
                <c:pt idx="4840">
                  <c:v>2.8113155361129023E-2</c:v>
                </c:pt>
                <c:pt idx="4841">
                  <c:v>0.37401940329452038</c:v>
                </c:pt>
                <c:pt idx="4842">
                  <c:v>0.42511299062305824</c:v>
                </c:pt>
                <c:pt idx="4843">
                  <c:v>7.3379589949501917E-2</c:v>
                </c:pt>
                <c:pt idx="4844">
                  <c:v>0.47431293612578401</c:v>
                </c:pt>
                <c:pt idx="4845">
                  <c:v>1.0591055684125776</c:v>
                </c:pt>
                <c:pt idx="4846">
                  <c:v>0.5004153496874667</c:v>
                </c:pt>
                <c:pt idx="4847">
                  <c:v>0.65024610658162629</c:v>
                </c:pt>
                <c:pt idx="4848">
                  <c:v>0.1478782745112435</c:v>
                </c:pt>
                <c:pt idx="4849">
                  <c:v>0.11596440434160143</c:v>
                </c:pt>
                <c:pt idx="4850">
                  <c:v>0.41713589592512201</c:v>
                </c:pt>
                <c:pt idx="4851">
                  <c:v>0.51493091110804745</c:v>
                </c:pt>
                <c:pt idx="4852">
                  <c:v>0.28171723087957462</c:v>
                </c:pt>
                <c:pt idx="4853">
                  <c:v>0.76944400006573177</c:v>
                </c:pt>
                <c:pt idx="4854">
                  <c:v>0.21676763246421157</c:v>
                </c:pt>
                <c:pt idx="4855">
                  <c:v>0.72236573071754295</c:v>
                </c:pt>
                <c:pt idx="4856">
                  <c:v>8.5304103803424697E-3</c:v>
                </c:pt>
                <c:pt idx="4857">
                  <c:v>2.8842409752703056E-2</c:v>
                </c:pt>
                <c:pt idx="4858">
                  <c:v>0.14416173960480341</c:v>
                </c:pt>
                <c:pt idx="4859">
                  <c:v>0.78728186608309436</c:v>
                </c:pt>
                <c:pt idx="4860">
                  <c:v>2.8474888507745277E-2</c:v>
                </c:pt>
                <c:pt idx="4861">
                  <c:v>0.20366168030895254</c:v>
                </c:pt>
                <c:pt idx="4862">
                  <c:v>0.73635583947517036</c:v>
                </c:pt>
                <c:pt idx="4863">
                  <c:v>0.45200442329546248</c:v>
                </c:pt>
                <c:pt idx="4864">
                  <c:v>0.4318953500387962</c:v>
                </c:pt>
                <c:pt idx="4865">
                  <c:v>1.1062484443604772</c:v>
                </c:pt>
                <c:pt idx="4866">
                  <c:v>0.54267040098130215</c:v>
                </c:pt>
                <c:pt idx="4867">
                  <c:v>0.36416031755584949</c:v>
                </c:pt>
                <c:pt idx="4868">
                  <c:v>1.288875080004644</c:v>
                </c:pt>
                <c:pt idx="4869">
                  <c:v>0.52464456041473539</c:v>
                </c:pt>
                <c:pt idx="4870">
                  <c:v>3.1338466486612676E-2</c:v>
                </c:pt>
                <c:pt idx="4871">
                  <c:v>3.2129066397096152E-2</c:v>
                </c:pt>
                <c:pt idx="4872">
                  <c:v>0.52956578564016343</c:v>
                </c:pt>
                <c:pt idx="4873">
                  <c:v>0.16410448631303556</c:v>
                </c:pt>
                <c:pt idx="4874">
                  <c:v>0.61446293137644525</c:v>
                </c:pt>
                <c:pt idx="4875">
                  <c:v>0.37401940329452038</c:v>
                </c:pt>
                <c:pt idx="4876">
                  <c:v>0.37401940329452038</c:v>
                </c:pt>
                <c:pt idx="4877">
                  <c:v>0.37211320733497444</c:v>
                </c:pt>
                <c:pt idx="4878">
                  <c:v>0.29565350542615093</c:v>
                </c:pt>
                <c:pt idx="4879">
                  <c:v>0.37625729747442987</c:v>
                </c:pt>
                <c:pt idx="4880">
                  <c:v>0.33022178984789341</c:v>
                </c:pt>
                <c:pt idx="4881">
                  <c:v>1.1234828147865523</c:v>
                </c:pt>
                <c:pt idx="4882">
                  <c:v>0.73576248916819265</c:v>
                </c:pt>
                <c:pt idx="4883">
                  <c:v>0.5225438315164801</c:v>
                </c:pt>
                <c:pt idx="4884">
                  <c:v>0.62035483689945481</c:v>
                </c:pt>
                <c:pt idx="4885">
                  <c:v>0.39730233261926373</c:v>
                </c:pt>
                <c:pt idx="4886">
                  <c:v>1.9453785889492941</c:v>
                </c:pt>
                <c:pt idx="4887">
                  <c:v>0.37401940329452038</c:v>
                </c:pt>
                <c:pt idx="4888">
                  <c:v>0.28523572848074924</c:v>
                </c:pt>
                <c:pt idx="4889">
                  <c:v>0</c:v>
                </c:pt>
                <c:pt idx="4890">
                  <c:v>0.37401940329452038</c:v>
                </c:pt>
                <c:pt idx="4891">
                  <c:v>0.49601067784975134</c:v>
                </c:pt>
                <c:pt idx="4892">
                  <c:v>0.65736838425003197</c:v>
                </c:pt>
                <c:pt idx="4893">
                  <c:v>6.6128077756119064E-2</c:v>
                </c:pt>
                <c:pt idx="4894">
                  <c:v>0.37401940329452038</c:v>
                </c:pt>
                <c:pt idx="4895">
                  <c:v>0.35725281911978557</c:v>
                </c:pt>
                <c:pt idx="4896">
                  <c:v>0.61071352397935386</c:v>
                </c:pt>
                <c:pt idx="4897">
                  <c:v>0.5671762179587041</c:v>
                </c:pt>
                <c:pt idx="4898">
                  <c:v>0.38668610205244924</c:v>
                </c:pt>
                <c:pt idx="4899">
                  <c:v>0.72247269069229292</c:v>
                </c:pt>
                <c:pt idx="4900">
                  <c:v>0.44533876924780452</c:v>
                </c:pt>
                <c:pt idx="4901">
                  <c:v>9.3795883968687405E-3</c:v>
                </c:pt>
                <c:pt idx="4902">
                  <c:v>2.6908610584596978E-2</c:v>
                </c:pt>
                <c:pt idx="4903">
                  <c:v>5.2412756360182347E-2</c:v>
                </c:pt>
                <c:pt idx="4904">
                  <c:v>0.11124446213981284</c:v>
                </c:pt>
                <c:pt idx="4905">
                  <c:v>0.33041267096229787</c:v>
                </c:pt>
                <c:pt idx="4906">
                  <c:v>2.6908610584596978E-2</c:v>
                </c:pt>
                <c:pt idx="4907">
                  <c:v>0.37401940329452038</c:v>
                </c:pt>
                <c:pt idx="4908">
                  <c:v>0.37401940329452038</c:v>
                </c:pt>
                <c:pt idx="4909">
                  <c:v>0.21809150566695451</c:v>
                </c:pt>
                <c:pt idx="4910">
                  <c:v>0.95292174425790299</c:v>
                </c:pt>
                <c:pt idx="4911">
                  <c:v>0.37401940329452038</c:v>
                </c:pt>
                <c:pt idx="4912">
                  <c:v>0.37401940329452038</c:v>
                </c:pt>
                <c:pt idx="4913">
                  <c:v>0.37401940329452038</c:v>
                </c:pt>
                <c:pt idx="4914">
                  <c:v>0.56384276280799872</c:v>
                </c:pt>
                <c:pt idx="4915">
                  <c:v>0.37401940329452016</c:v>
                </c:pt>
                <c:pt idx="4916">
                  <c:v>0.37401940329452038</c:v>
                </c:pt>
                <c:pt idx="4917">
                  <c:v>0.37401940329452038</c:v>
                </c:pt>
                <c:pt idx="4918">
                  <c:v>0.37401940329452038</c:v>
                </c:pt>
                <c:pt idx="4919">
                  <c:v>0.37401940329452038</c:v>
                </c:pt>
                <c:pt idx="4920">
                  <c:v>0.37465689092515425</c:v>
                </c:pt>
                <c:pt idx="4921">
                  <c:v>0.37401940329452038</c:v>
                </c:pt>
                <c:pt idx="4922">
                  <c:v>0.37401940329452038</c:v>
                </c:pt>
                <c:pt idx="4923">
                  <c:v>0.37401940329452038</c:v>
                </c:pt>
                <c:pt idx="4924">
                  <c:v>0.37401940329452038</c:v>
                </c:pt>
                <c:pt idx="4925">
                  <c:v>2.3253750813774359E-5</c:v>
                </c:pt>
                <c:pt idx="4926">
                  <c:v>0.10969956938511899</c:v>
                </c:pt>
                <c:pt idx="4927">
                  <c:v>0.49864070246439213</c:v>
                </c:pt>
                <c:pt idx="4928">
                  <c:v>0.43416769995540855</c:v>
                </c:pt>
                <c:pt idx="4929">
                  <c:v>0.73635583947517036</c:v>
                </c:pt>
                <c:pt idx="4930">
                  <c:v>1.1374598880658184</c:v>
                </c:pt>
                <c:pt idx="4931">
                  <c:v>0.29716061511656172</c:v>
                </c:pt>
                <c:pt idx="4932">
                  <c:v>0</c:v>
                </c:pt>
                <c:pt idx="4933">
                  <c:v>0.39861587237660479</c:v>
                </c:pt>
                <c:pt idx="4934">
                  <c:v>0.22700382021059265</c:v>
                </c:pt>
                <c:pt idx="4935">
                  <c:v>0.72331034376855219</c:v>
                </c:pt>
                <c:pt idx="4936">
                  <c:v>0.35067842282575384</c:v>
                </c:pt>
                <c:pt idx="4937">
                  <c:v>0.15900808065127073</c:v>
                </c:pt>
                <c:pt idx="4938">
                  <c:v>7.0560117019051294E-2</c:v>
                </c:pt>
                <c:pt idx="4939">
                  <c:v>0.13464274788009475</c:v>
                </c:pt>
                <c:pt idx="4940">
                  <c:v>0.10477515538637462</c:v>
                </c:pt>
                <c:pt idx="4941">
                  <c:v>0.43072340805680903</c:v>
                </c:pt>
                <c:pt idx="4942">
                  <c:v>0.36514432003437386</c:v>
                </c:pt>
                <c:pt idx="4943">
                  <c:v>8.8976597028387547E-2</c:v>
                </c:pt>
                <c:pt idx="4944">
                  <c:v>0.37401940329452038</c:v>
                </c:pt>
                <c:pt idx="4945">
                  <c:v>0.73209121719116899</c:v>
                </c:pt>
                <c:pt idx="4946">
                  <c:v>0.37401940329452038</c:v>
                </c:pt>
                <c:pt idx="4947">
                  <c:v>0.37401940329452038</c:v>
                </c:pt>
                <c:pt idx="4948">
                  <c:v>0.45954910609111138</c:v>
                </c:pt>
                <c:pt idx="4949">
                  <c:v>0.73611244118601671</c:v>
                </c:pt>
                <c:pt idx="4950">
                  <c:v>1.0492942782253563</c:v>
                </c:pt>
                <c:pt idx="4951">
                  <c:v>1.2839249897729119</c:v>
                </c:pt>
                <c:pt idx="4952">
                  <c:v>0.31917349226422603</c:v>
                </c:pt>
                <c:pt idx="4953">
                  <c:v>0.31917349226422603</c:v>
                </c:pt>
                <c:pt idx="4954">
                  <c:v>0.44801217206850286</c:v>
                </c:pt>
                <c:pt idx="4955">
                  <c:v>0.65739757471040228</c:v>
                </c:pt>
                <c:pt idx="4956">
                  <c:v>9.85495547765982E-2</c:v>
                </c:pt>
                <c:pt idx="4957">
                  <c:v>0.93696131958204343</c:v>
                </c:pt>
                <c:pt idx="4958">
                  <c:v>0.93696131958204343</c:v>
                </c:pt>
                <c:pt idx="4959">
                  <c:v>0.12930001695432164</c:v>
                </c:pt>
                <c:pt idx="4960">
                  <c:v>0.6465402274821489</c:v>
                </c:pt>
                <c:pt idx="4961">
                  <c:v>0.75195028043627943</c:v>
                </c:pt>
                <c:pt idx="4962">
                  <c:v>1.053175263691585</c:v>
                </c:pt>
                <c:pt idx="4963">
                  <c:v>6.8047457551912702E-2</c:v>
                </c:pt>
                <c:pt idx="4964">
                  <c:v>0.48516527322846387</c:v>
                </c:pt>
                <c:pt idx="4965">
                  <c:v>2.4999539471071489E-2</c:v>
                </c:pt>
                <c:pt idx="4966">
                  <c:v>1.2216779629284744</c:v>
                </c:pt>
                <c:pt idx="4967">
                  <c:v>0.19271828815381653</c:v>
                </c:pt>
                <c:pt idx="4968">
                  <c:v>1.130830219968346</c:v>
                </c:pt>
                <c:pt idx="4969">
                  <c:v>0.86959302140708206</c:v>
                </c:pt>
                <c:pt idx="4970">
                  <c:v>0.37401940329452038</c:v>
                </c:pt>
                <c:pt idx="4971">
                  <c:v>1.5844512284224719</c:v>
                </c:pt>
                <c:pt idx="4972">
                  <c:v>0.35720191467494911</c:v>
                </c:pt>
                <c:pt idx="4973">
                  <c:v>0.31280546558341676</c:v>
                </c:pt>
                <c:pt idx="4974">
                  <c:v>0.52746232914032043</c:v>
                </c:pt>
                <c:pt idx="4975">
                  <c:v>0.37401940329452038</c:v>
                </c:pt>
                <c:pt idx="4976">
                  <c:v>0.39405571181325832</c:v>
                </c:pt>
                <c:pt idx="4977">
                  <c:v>1.9780510106926226</c:v>
                </c:pt>
                <c:pt idx="4978">
                  <c:v>0.65564374577936935</c:v>
                </c:pt>
                <c:pt idx="4979">
                  <c:v>0.37401940329452038</c:v>
                </c:pt>
                <c:pt idx="4980">
                  <c:v>0.16306833638373089</c:v>
                </c:pt>
                <c:pt idx="4981">
                  <c:v>0.39330210744069294</c:v>
                </c:pt>
                <c:pt idx="4982">
                  <c:v>0.17330474353918485</c:v>
                </c:pt>
                <c:pt idx="4983">
                  <c:v>0.4535736787577791</c:v>
                </c:pt>
                <c:pt idx="4984">
                  <c:v>0.54232399113133178</c:v>
                </c:pt>
                <c:pt idx="4985">
                  <c:v>0.37401940329452038</c:v>
                </c:pt>
                <c:pt idx="4986">
                  <c:v>1.1628595300905944</c:v>
                </c:pt>
                <c:pt idx="4987">
                  <c:v>0.60034778604634209</c:v>
                </c:pt>
                <c:pt idx="4988">
                  <c:v>6.6194376874606067E-2</c:v>
                </c:pt>
                <c:pt idx="4989">
                  <c:v>0.49447074259823021</c:v>
                </c:pt>
                <c:pt idx="4990">
                  <c:v>0.5739883366078028</c:v>
                </c:pt>
                <c:pt idx="4991">
                  <c:v>0.31147892759346407</c:v>
                </c:pt>
                <c:pt idx="4992">
                  <c:v>0.31488426917813767</c:v>
                </c:pt>
                <c:pt idx="4993">
                  <c:v>3.6544917531422964E-2</c:v>
                </c:pt>
                <c:pt idx="4994">
                  <c:v>0.4932026772933944</c:v>
                </c:pt>
                <c:pt idx="4995">
                  <c:v>0.4072401477580363</c:v>
                </c:pt>
                <c:pt idx="4996">
                  <c:v>0.53713293570800436</c:v>
                </c:pt>
                <c:pt idx="4997">
                  <c:v>0.37401940329452038</c:v>
                </c:pt>
                <c:pt idx="4998">
                  <c:v>0.91292972590681132</c:v>
                </c:pt>
                <c:pt idx="4999">
                  <c:v>0.3147245015945353</c:v>
                </c:pt>
                <c:pt idx="5000">
                  <c:v>0.87278934003752562</c:v>
                </c:pt>
                <c:pt idx="5001">
                  <c:v>0.37401940329452038</c:v>
                </c:pt>
                <c:pt idx="5002">
                  <c:v>0.23112882294497425</c:v>
                </c:pt>
                <c:pt idx="5003">
                  <c:v>0.64330507707821083</c:v>
                </c:pt>
                <c:pt idx="5004">
                  <c:v>0.3116072237709786</c:v>
                </c:pt>
                <c:pt idx="5005">
                  <c:v>1.2724191838246997</c:v>
                </c:pt>
                <c:pt idx="5006">
                  <c:v>0.11885357265920528</c:v>
                </c:pt>
                <c:pt idx="5007">
                  <c:v>1.9212614516062347</c:v>
                </c:pt>
                <c:pt idx="5008">
                  <c:v>0.30368072365418247</c:v>
                </c:pt>
                <c:pt idx="5009">
                  <c:v>0.3897780627122347</c:v>
                </c:pt>
                <c:pt idx="5010">
                  <c:v>2.6173083722560244E-2</c:v>
                </c:pt>
                <c:pt idx="5011">
                  <c:v>0.36299552352770542</c:v>
                </c:pt>
                <c:pt idx="5012">
                  <c:v>0.37401940329452038</c:v>
                </c:pt>
                <c:pt idx="5013">
                  <c:v>4.930588759962283E-2</c:v>
                </c:pt>
                <c:pt idx="5014">
                  <c:v>0.37401940329452038</c:v>
                </c:pt>
                <c:pt idx="5015">
                  <c:v>0.37401940329452038</c:v>
                </c:pt>
                <c:pt idx="5016">
                  <c:v>1.1356155902699436</c:v>
                </c:pt>
                <c:pt idx="5017">
                  <c:v>8.5892469742247513E-2</c:v>
                </c:pt>
                <c:pt idx="5018">
                  <c:v>0.37401940329452038</c:v>
                </c:pt>
                <c:pt idx="5019">
                  <c:v>0.44196361761580544</c:v>
                </c:pt>
                <c:pt idx="5020">
                  <c:v>0.72848685683312964</c:v>
                </c:pt>
                <c:pt idx="5021">
                  <c:v>0.56273112925848634</c:v>
                </c:pt>
                <c:pt idx="5022">
                  <c:v>0.98193672497483031</c:v>
                </c:pt>
                <c:pt idx="5023">
                  <c:v>8.2900748660009169E-2</c:v>
                </c:pt>
                <c:pt idx="5024">
                  <c:v>1.0398028557835619</c:v>
                </c:pt>
                <c:pt idx="5025">
                  <c:v>0.37900103653630746</c:v>
                </c:pt>
                <c:pt idx="5026">
                  <c:v>0.37401940329452038</c:v>
                </c:pt>
                <c:pt idx="5027">
                  <c:v>0.52332086918979914</c:v>
                </c:pt>
                <c:pt idx="5028">
                  <c:v>0.18398070304070488</c:v>
                </c:pt>
                <c:pt idx="5029">
                  <c:v>0.44345719373236248</c:v>
                </c:pt>
                <c:pt idx="5030">
                  <c:v>0.71730366301634996</c:v>
                </c:pt>
                <c:pt idx="5031">
                  <c:v>1.4489329151729602</c:v>
                </c:pt>
                <c:pt idx="5032">
                  <c:v>0.45404439990651335</c:v>
                </c:pt>
                <c:pt idx="5033">
                  <c:v>0.6935278735608813</c:v>
                </c:pt>
                <c:pt idx="5034">
                  <c:v>8.3145889974648904E-2</c:v>
                </c:pt>
                <c:pt idx="5035">
                  <c:v>0.28408107140390332</c:v>
                </c:pt>
                <c:pt idx="5036">
                  <c:v>0.75289878901753338</c:v>
                </c:pt>
                <c:pt idx="5037">
                  <c:v>0.51345515289901267</c:v>
                </c:pt>
                <c:pt idx="5038">
                  <c:v>2.1654112723767573</c:v>
                </c:pt>
                <c:pt idx="5039">
                  <c:v>1.0754655938418156</c:v>
                </c:pt>
                <c:pt idx="5040">
                  <c:v>0.45110130233963314</c:v>
                </c:pt>
                <c:pt idx="5041">
                  <c:v>0.73244729327689628</c:v>
                </c:pt>
                <c:pt idx="5042">
                  <c:v>0.55954081684780954</c:v>
                </c:pt>
                <c:pt idx="5043">
                  <c:v>0.3970685875912201</c:v>
                </c:pt>
                <c:pt idx="5044">
                  <c:v>0.43062080349063458</c:v>
                </c:pt>
                <c:pt idx="5045">
                  <c:v>2.3411926727999525E-2</c:v>
                </c:pt>
                <c:pt idx="5046">
                  <c:v>0.34311887625925697</c:v>
                </c:pt>
                <c:pt idx="5047">
                  <c:v>0.37401940329452038</c:v>
                </c:pt>
                <c:pt idx="5048">
                  <c:v>0.46728496533159664</c:v>
                </c:pt>
                <c:pt idx="5049">
                  <c:v>0.46728496533159664</c:v>
                </c:pt>
                <c:pt idx="5050">
                  <c:v>0.46728496533159664</c:v>
                </c:pt>
                <c:pt idx="5051">
                  <c:v>0.46728496533159664</c:v>
                </c:pt>
                <c:pt idx="5052">
                  <c:v>0.46728496533159664</c:v>
                </c:pt>
                <c:pt idx="5053">
                  <c:v>0.46728496533159664</c:v>
                </c:pt>
                <c:pt idx="5054">
                  <c:v>0.46728496533159664</c:v>
                </c:pt>
                <c:pt idx="5055">
                  <c:v>0.46728496533159664</c:v>
                </c:pt>
                <c:pt idx="5056">
                  <c:v>0.46728496533159664</c:v>
                </c:pt>
                <c:pt idx="5057">
                  <c:v>9.5530955401300546E-3</c:v>
                </c:pt>
                <c:pt idx="5058">
                  <c:v>0.46728496533159664</c:v>
                </c:pt>
                <c:pt idx="5059">
                  <c:v>0.46728496533159664</c:v>
                </c:pt>
                <c:pt idx="5060">
                  <c:v>0.46728496533159664</c:v>
                </c:pt>
                <c:pt idx="5061">
                  <c:v>0.24184094092638445</c:v>
                </c:pt>
                <c:pt idx="5062">
                  <c:v>0.86590723219565258</c:v>
                </c:pt>
                <c:pt idx="5063">
                  <c:v>0.28808528796455707</c:v>
                </c:pt>
                <c:pt idx="5064">
                  <c:v>0.28808528796455707</c:v>
                </c:pt>
                <c:pt idx="5065">
                  <c:v>0.27294253488427578</c:v>
                </c:pt>
                <c:pt idx="5066">
                  <c:v>0.28808528796455707</c:v>
                </c:pt>
                <c:pt idx="5067">
                  <c:v>0.28808528796455707</c:v>
                </c:pt>
                <c:pt idx="5068">
                  <c:v>0.27294253488427578</c:v>
                </c:pt>
                <c:pt idx="5069">
                  <c:v>0.37401940329452038</c:v>
                </c:pt>
                <c:pt idx="5070">
                  <c:v>0.27294253488427578</c:v>
                </c:pt>
                <c:pt idx="5071">
                  <c:v>0.84602344530762885</c:v>
                </c:pt>
                <c:pt idx="5072">
                  <c:v>0.27294253488427578</c:v>
                </c:pt>
                <c:pt idx="5073">
                  <c:v>0.86310805063434359</c:v>
                </c:pt>
                <c:pt idx="5074">
                  <c:v>0.37401940329452038</c:v>
                </c:pt>
                <c:pt idx="5075">
                  <c:v>0.37401940329452038</c:v>
                </c:pt>
                <c:pt idx="5076">
                  <c:v>0.37401940329452038</c:v>
                </c:pt>
                <c:pt idx="5077">
                  <c:v>0.37401940329452038</c:v>
                </c:pt>
                <c:pt idx="5078">
                  <c:v>0.37401940329452038</c:v>
                </c:pt>
                <c:pt idx="5079">
                  <c:v>0.37401940329452038</c:v>
                </c:pt>
                <c:pt idx="5080">
                  <c:v>0.37401940329452038</c:v>
                </c:pt>
                <c:pt idx="5081">
                  <c:v>0.37401940329452038</c:v>
                </c:pt>
                <c:pt idx="5082">
                  <c:v>0.37401940329452038</c:v>
                </c:pt>
                <c:pt idx="5083">
                  <c:v>0.37401940329452038</c:v>
                </c:pt>
                <c:pt idx="5084">
                  <c:v>0.37401940329452038</c:v>
                </c:pt>
                <c:pt idx="5085">
                  <c:v>0.4144642152659741</c:v>
                </c:pt>
                <c:pt idx="5086">
                  <c:v>0.4144642152659741</c:v>
                </c:pt>
                <c:pt idx="5087">
                  <c:v>0.4144642152659741</c:v>
                </c:pt>
                <c:pt idx="5088">
                  <c:v>0.4144642152659741</c:v>
                </c:pt>
                <c:pt idx="5089">
                  <c:v>0.4144642152659741</c:v>
                </c:pt>
                <c:pt idx="5090">
                  <c:v>0.4144642152659741</c:v>
                </c:pt>
                <c:pt idx="5091">
                  <c:v>0.4144642152659741</c:v>
                </c:pt>
                <c:pt idx="5092">
                  <c:v>0.4144642152659741</c:v>
                </c:pt>
                <c:pt idx="5093">
                  <c:v>0.4144642152659741</c:v>
                </c:pt>
                <c:pt idx="5094">
                  <c:v>0.4144642152659741</c:v>
                </c:pt>
                <c:pt idx="5095">
                  <c:v>0.4144642152659741</c:v>
                </c:pt>
                <c:pt idx="5096">
                  <c:v>9.3795883968687405E-3</c:v>
                </c:pt>
                <c:pt idx="5097">
                  <c:v>9.3795883968687405E-3</c:v>
                </c:pt>
                <c:pt idx="5098">
                  <c:v>3.1250274800481828E-2</c:v>
                </c:pt>
                <c:pt idx="5099">
                  <c:v>9.3795883968687405E-3</c:v>
                </c:pt>
                <c:pt idx="5100">
                  <c:v>0.84602344530762885</c:v>
                </c:pt>
                <c:pt idx="5101">
                  <c:v>0.37401940329452038</c:v>
                </c:pt>
                <c:pt idx="5102">
                  <c:v>0.37401940329452038</c:v>
                </c:pt>
                <c:pt idx="5103">
                  <c:v>0.37401940329452038</c:v>
                </c:pt>
                <c:pt idx="5104">
                  <c:v>0.4144642152659741</c:v>
                </c:pt>
                <c:pt idx="5105">
                  <c:v>0.46728496533159664</c:v>
                </c:pt>
                <c:pt idx="5106">
                  <c:v>6.5349441972731986E-2</c:v>
                </c:pt>
                <c:pt idx="5107">
                  <c:v>6.6276441536115699E-2</c:v>
                </c:pt>
                <c:pt idx="5108">
                  <c:v>0.4144642152659741</c:v>
                </c:pt>
                <c:pt idx="5109">
                  <c:v>0.73635583947517036</c:v>
                </c:pt>
                <c:pt idx="5110">
                  <c:v>0.38196787333190174</c:v>
                </c:pt>
                <c:pt idx="5111">
                  <c:v>0.95644287349069113</c:v>
                </c:pt>
                <c:pt idx="5112">
                  <c:v>2.8064963257303934</c:v>
                </c:pt>
                <c:pt idx="5113">
                  <c:v>0.69519134985292452</c:v>
                </c:pt>
                <c:pt idx="5114">
                  <c:v>0.37401940329452038</c:v>
                </c:pt>
                <c:pt idx="5115">
                  <c:v>0.13330157477581742</c:v>
                </c:pt>
                <c:pt idx="5116">
                  <c:v>0.37401940329452038</c:v>
                </c:pt>
                <c:pt idx="5117">
                  <c:v>0.72586053780310311</c:v>
                </c:pt>
                <c:pt idx="5118">
                  <c:v>1.0838528656093152</c:v>
                </c:pt>
                <c:pt idx="5119">
                  <c:v>0.20812132428042701</c:v>
                </c:pt>
                <c:pt idx="5120">
                  <c:v>1.4547087380964536</c:v>
                </c:pt>
                <c:pt idx="5121">
                  <c:v>0.36493081635939134</c:v>
                </c:pt>
                <c:pt idx="5122">
                  <c:v>0.39308997486244385</c:v>
                </c:pt>
                <c:pt idx="5123">
                  <c:v>0.37401940329452038</c:v>
                </c:pt>
                <c:pt idx="5124">
                  <c:v>0.82935328157760968</c:v>
                </c:pt>
                <c:pt idx="5125">
                  <c:v>0.8145526832905986</c:v>
                </c:pt>
                <c:pt idx="5126">
                  <c:v>0.37401940329452038</c:v>
                </c:pt>
                <c:pt idx="5127">
                  <c:v>0.42715035150225433</c:v>
                </c:pt>
                <c:pt idx="5128">
                  <c:v>0.37401940329452038</c:v>
                </c:pt>
                <c:pt idx="5129">
                  <c:v>0.22046517954520203</c:v>
                </c:pt>
                <c:pt idx="5130">
                  <c:v>0.18281259997544261</c:v>
                </c:pt>
                <c:pt idx="5131">
                  <c:v>0.37401940329452038</c:v>
                </c:pt>
                <c:pt idx="5132">
                  <c:v>0.20380721779094946</c:v>
                </c:pt>
                <c:pt idx="5133">
                  <c:v>2.1461174455425662E-2</c:v>
                </c:pt>
                <c:pt idx="5134">
                  <c:v>0.62715786150091468</c:v>
                </c:pt>
                <c:pt idx="5135">
                  <c:v>0.7284910837583205</c:v>
                </c:pt>
                <c:pt idx="5136">
                  <c:v>0.68214260346914979</c:v>
                </c:pt>
                <c:pt idx="5137">
                  <c:v>0.37401940329452038</c:v>
                </c:pt>
                <c:pt idx="5138">
                  <c:v>0.23158990903581608</c:v>
                </c:pt>
                <c:pt idx="5139">
                  <c:v>0.35256909414954385</c:v>
                </c:pt>
                <c:pt idx="5140">
                  <c:v>1.0743089262809982</c:v>
                </c:pt>
                <c:pt idx="5141">
                  <c:v>4.2535988726661957E-2</c:v>
                </c:pt>
                <c:pt idx="5142">
                  <c:v>0.13013404322483535</c:v>
                </c:pt>
                <c:pt idx="5143">
                  <c:v>0.54244349654733037</c:v>
                </c:pt>
                <c:pt idx="5144">
                  <c:v>0.62268095524473599</c:v>
                </c:pt>
                <c:pt idx="5145">
                  <c:v>0.37675678819253133</c:v>
                </c:pt>
                <c:pt idx="5146">
                  <c:v>4.0903048812789174E-2</c:v>
                </c:pt>
                <c:pt idx="5147">
                  <c:v>0.98995303823913472</c:v>
                </c:pt>
                <c:pt idx="5148">
                  <c:v>0.72235129238720941</c:v>
                </c:pt>
                <c:pt idx="5149">
                  <c:v>0.3316896669227184</c:v>
                </c:pt>
                <c:pt idx="5150">
                  <c:v>0.44630439270302147</c:v>
                </c:pt>
                <c:pt idx="5151">
                  <c:v>0.4013433199970004</c:v>
                </c:pt>
                <c:pt idx="5152">
                  <c:v>0.47923172995101343</c:v>
                </c:pt>
                <c:pt idx="5153">
                  <c:v>3.7356732221783218</c:v>
                </c:pt>
                <c:pt idx="5154">
                  <c:v>0.18721576036338439</c:v>
                </c:pt>
                <c:pt idx="5155">
                  <c:v>5.8716034020351887E-2</c:v>
                </c:pt>
                <c:pt idx="5156">
                  <c:v>0.25700997538598536</c:v>
                </c:pt>
                <c:pt idx="5157">
                  <c:v>1.1730445123539917</c:v>
                </c:pt>
                <c:pt idx="5158">
                  <c:v>0.52509249130378621</c:v>
                </c:pt>
                <c:pt idx="5159">
                  <c:v>0.21614604655431471</c:v>
                </c:pt>
                <c:pt idx="5160">
                  <c:v>0.77372959932625263</c:v>
                </c:pt>
                <c:pt idx="5161">
                  <c:v>0.32624127449240808</c:v>
                </c:pt>
                <c:pt idx="5162">
                  <c:v>1.0060033164725704</c:v>
                </c:pt>
                <c:pt idx="5163">
                  <c:v>0.42599976979857757</c:v>
                </c:pt>
                <c:pt idx="5164">
                  <c:v>0.37401940329452038</c:v>
                </c:pt>
                <c:pt idx="5165">
                  <c:v>0.75431315668348675</c:v>
                </c:pt>
                <c:pt idx="5166">
                  <c:v>0.72468635041843799</c:v>
                </c:pt>
                <c:pt idx="5167">
                  <c:v>2.2874161930884176</c:v>
                </c:pt>
                <c:pt idx="5168">
                  <c:v>0.46300202187560358</c:v>
                </c:pt>
                <c:pt idx="5169">
                  <c:v>0.37401940329452038</c:v>
                </c:pt>
                <c:pt idx="5170">
                  <c:v>0.69849790643457099</c:v>
                </c:pt>
                <c:pt idx="5171">
                  <c:v>0.83506398706304241</c:v>
                </c:pt>
                <c:pt idx="5172">
                  <c:v>0.37401940329452016</c:v>
                </c:pt>
                <c:pt idx="5173">
                  <c:v>0.37401940329452038</c:v>
                </c:pt>
                <c:pt idx="5174">
                  <c:v>0.37401940329452038</c:v>
                </c:pt>
                <c:pt idx="5175">
                  <c:v>0.72121338231314247</c:v>
                </c:pt>
                <c:pt idx="5176">
                  <c:v>0.70434518565952953</c:v>
                </c:pt>
                <c:pt idx="5177">
                  <c:v>0.27080009421636619</c:v>
                </c:pt>
                <c:pt idx="5178">
                  <c:v>2.385356196988463E-2</c:v>
                </c:pt>
                <c:pt idx="5179">
                  <c:v>0.68939540354570261</c:v>
                </c:pt>
                <c:pt idx="5180">
                  <c:v>0.14354482294036522</c:v>
                </c:pt>
                <c:pt idx="5181">
                  <c:v>0.37401940329452038</c:v>
                </c:pt>
                <c:pt idx="5182">
                  <c:v>0.37401940329452038</c:v>
                </c:pt>
                <c:pt idx="5183">
                  <c:v>0.14958860681318389</c:v>
                </c:pt>
                <c:pt idx="5184">
                  <c:v>0.37401940329452038</c:v>
                </c:pt>
                <c:pt idx="5185">
                  <c:v>0.37401940329452038</c:v>
                </c:pt>
                <c:pt idx="5186">
                  <c:v>0.49705855487442474</c:v>
                </c:pt>
                <c:pt idx="5187">
                  <c:v>0.37401940329452038</c:v>
                </c:pt>
                <c:pt idx="5188">
                  <c:v>0.57154108492593203</c:v>
                </c:pt>
                <c:pt idx="5189">
                  <c:v>1.2561881142768658</c:v>
                </c:pt>
                <c:pt idx="5190">
                  <c:v>0.20346336203492607</c:v>
                </c:pt>
                <c:pt idx="5191">
                  <c:v>0.37401940329452016</c:v>
                </c:pt>
                <c:pt idx="5192">
                  <c:v>0.51043968007692875</c:v>
                </c:pt>
                <c:pt idx="5193">
                  <c:v>0.37401940329452038</c:v>
                </c:pt>
                <c:pt idx="5194">
                  <c:v>9.5685142042236368E-2</c:v>
                </c:pt>
                <c:pt idx="5195">
                  <c:v>0.79430249637828476</c:v>
                </c:pt>
                <c:pt idx="5196">
                  <c:v>0.17139682936465703</c:v>
                </c:pt>
                <c:pt idx="5197">
                  <c:v>0.39197697894118805</c:v>
                </c:pt>
                <c:pt idx="5198">
                  <c:v>0.37401940329452038</c:v>
                </c:pt>
                <c:pt idx="5199">
                  <c:v>0.73209666715549193</c:v>
                </c:pt>
                <c:pt idx="5200">
                  <c:v>0.37401940329452038</c:v>
                </c:pt>
                <c:pt idx="5201">
                  <c:v>0.37401940329452038</c:v>
                </c:pt>
                <c:pt idx="5202">
                  <c:v>6.5466816101042838E-2</c:v>
                </c:pt>
                <c:pt idx="5203">
                  <c:v>0.12587765180441532</c:v>
                </c:pt>
                <c:pt idx="5204">
                  <c:v>0.8037591882176871</c:v>
                </c:pt>
                <c:pt idx="5205">
                  <c:v>0.37401940329452038</c:v>
                </c:pt>
                <c:pt idx="5206">
                  <c:v>0.94666758012188412</c:v>
                </c:pt>
                <c:pt idx="5207">
                  <c:v>1.2163527991882301</c:v>
                </c:pt>
                <c:pt idx="5208">
                  <c:v>0.47528502677306544</c:v>
                </c:pt>
                <c:pt idx="5209">
                  <c:v>0.37401940329452038</c:v>
                </c:pt>
                <c:pt idx="5210">
                  <c:v>1.0520199667975567</c:v>
                </c:pt>
                <c:pt idx="5211">
                  <c:v>0.12996627088951829</c:v>
                </c:pt>
                <c:pt idx="5212">
                  <c:v>0.36932673481571487</c:v>
                </c:pt>
                <c:pt idx="5213">
                  <c:v>0.39714159983503</c:v>
                </c:pt>
                <c:pt idx="5214">
                  <c:v>0.73503370646127597</c:v>
                </c:pt>
                <c:pt idx="5215">
                  <c:v>0.37401940329452038</c:v>
                </c:pt>
                <c:pt idx="5216">
                  <c:v>0.19943923917312156</c:v>
                </c:pt>
                <c:pt idx="5217">
                  <c:v>0</c:v>
                </c:pt>
                <c:pt idx="5218">
                  <c:v>0.10125274302715444</c:v>
                </c:pt>
                <c:pt idx="5219">
                  <c:v>0.22085276266972906</c:v>
                </c:pt>
                <c:pt idx="5220">
                  <c:v>0.19318289223168716</c:v>
                </c:pt>
                <c:pt idx="5221">
                  <c:v>0.19801430552343066</c:v>
                </c:pt>
                <c:pt idx="5222">
                  <c:v>0.5215462168278362</c:v>
                </c:pt>
                <c:pt idx="5223">
                  <c:v>1.1274373473770716</c:v>
                </c:pt>
                <c:pt idx="5224">
                  <c:v>1.1274373473770716</c:v>
                </c:pt>
                <c:pt idx="5225">
                  <c:v>0.40927153968502522</c:v>
                </c:pt>
                <c:pt idx="5226">
                  <c:v>0.17082194770813097</c:v>
                </c:pt>
                <c:pt idx="5227">
                  <c:v>0.54031493844180867</c:v>
                </c:pt>
                <c:pt idx="5228">
                  <c:v>6.0673993339384821E-3</c:v>
                </c:pt>
                <c:pt idx="5229">
                  <c:v>0.6227058271202095</c:v>
                </c:pt>
                <c:pt idx="5230">
                  <c:v>0.40640524530409033</c:v>
                </c:pt>
                <c:pt idx="5231">
                  <c:v>0.50138719673281373</c:v>
                </c:pt>
                <c:pt idx="5232">
                  <c:v>0.66385739749391603</c:v>
                </c:pt>
                <c:pt idx="5233">
                  <c:v>0.64701705381749353</c:v>
                </c:pt>
                <c:pt idx="5234">
                  <c:v>0.16129801675005437</c:v>
                </c:pt>
                <c:pt idx="5235">
                  <c:v>0.1642539735948815</c:v>
                </c:pt>
                <c:pt idx="5236">
                  <c:v>0.22216913916814371</c:v>
                </c:pt>
                <c:pt idx="5237">
                  <c:v>0.44491140779566585</c:v>
                </c:pt>
                <c:pt idx="5238">
                  <c:v>0.24397349665078893</c:v>
                </c:pt>
                <c:pt idx="5239">
                  <c:v>6.9683213407391503E-2</c:v>
                </c:pt>
                <c:pt idx="5240">
                  <c:v>0.89499417336804576</c:v>
                </c:pt>
                <c:pt idx="5241">
                  <c:v>0.42207965283391807</c:v>
                </c:pt>
                <c:pt idx="5242">
                  <c:v>0.73630435886361678</c:v>
                </c:pt>
                <c:pt idx="5243">
                  <c:v>0.72564171452352666</c:v>
                </c:pt>
                <c:pt idx="5244">
                  <c:v>0.68738487592312258</c:v>
                </c:pt>
                <c:pt idx="5245">
                  <c:v>0.19436760761770314</c:v>
                </c:pt>
                <c:pt idx="5246">
                  <c:v>0.72847745151918275</c:v>
                </c:pt>
                <c:pt idx="5247">
                  <c:v>4.9945482977110392E-2</c:v>
                </c:pt>
                <c:pt idx="5248">
                  <c:v>0.90414849323997426</c:v>
                </c:pt>
                <c:pt idx="5249">
                  <c:v>0.62791802445993972</c:v>
                </c:pt>
                <c:pt idx="5250">
                  <c:v>0.1017959131201142</c:v>
                </c:pt>
                <c:pt idx="5251">
                  <c:v>0.60172036686894581</c:v>
                </c:pt>
                <c:pt idx="5252">
                  <c:v>0.36549034135051595</c:v>
                </c:pt>
                <c:pt idx="5253">
                  <c:v>2.0429477376542118E-2</c:v>
                </c:pt>
                <c:pt idx="5254">
                  <c:v>8.2381067367185673E-2</c:v>
                </c:pt>
                <c:pt idx="5255">
                  <c:v>0.68215275306800982</c:v>
                </c:pt>
                <c:pt idx="5256">
                  <c:v>0.10076747222017439</c:v>
                </c:pt>
                <c:pt idx="5257">
                  <c:v>0.70034127913206645</c:v>
                </c:pt>
                <c:pt idx="5258">
                  <c:v>0.58767205818657442</c:v>
                </c:pt>
                <c:pt idx="5259">
                  <c:v>0.12200057598612572</c:v>
                </c:pt>
                <c:pt idx="5260">
                  <c:v>0.3735290834894453</c:v>
                </c:pt>
                <c:pt idx="5261">
                  <c:v>0.55374733748646743</c:v>
                </c:pt>
                <c:pt idx="5262">
                  <c:v>0.23377068018436337</c:v>
                </c:pt>
                <c:pt idx="5263">
                  <c:v>0.29724533079571597</c:v>
                </c:pt>
                <c:pt idx="5264">
                  <c:v>0.5360789424861504</c:v>
                </c:pt>
                <c:pt idx="5265">
                  <c:v>1.1249051841703572</c:v>
                </c:pt>
                <c:pt idx="5266">
                  <c:v>0.59991783717690872</c:v>
                </c:pt>
                <c:pt idx="5267">
                  <c:v>0.71898047307009705</c:v>
                </c:pt>
                <c:pt idx="5268">
                  <c:v>0.37401940329452038</c:v>
                </c:pt>
                <c:pt idx="5269">
                  <c:v>0.86979868990522702</c:v>
                </c:pt>
                <c:pt idx="5270">
                  <c:v>0.37401940329452038</c:v>
                </c:pt>
                <c:pt idx="5271">
                  <c:v>5.9143861805168292E-2</c:v>
                </c:pt>
                <c:pt idx="5272">
                  <c:v>0.37401940329452038</c:v>
                </c:pt>
                <c:pt idx="5273">
                  <c:v>0.76680294148512795</c:v>
                </c:pt>
                <c:pt idx="5274">
                  <c:v>0.16243756086764408</c:v>
                </c:pt>
                <c:pt idx="5275">
                  <c:v>0.14134973059061492</c:v>
                </c:pt>
                <c:pt idx="5276">
                  <c:v>9.6751330982721956E-2</c:v>
                </c:pt>
                <c:pt idx="5277">
                  <c:v>0.31730585897561903</c:v>
                </c:pt>
                <c:pt idx="5278">
                  <c:v>0.10953537237184806</c:v>
                </c:pt>
                <c:pt idx="5279">
                  <c:v>1.3457370542912552</c:v>
                </c:pt>
                <c:pt idx="5280">
                  <c:v>0.34243058765507367</c:v>
                </c:pt>
                <c:pt idx="5281">
                  <c:v>1.1172537302592129</c:v>
                </c:pt>
                <c:pt idx="5282">
                  <c:v>1.2433115818631357</c:v>
                </c:pt>
                <c:pt idx="5283">
                  <c:v>0.24707278346903114</c:v>
                </c:pt>
                <c:pt idx="5284">
                  <c:v>0.37401940329452038</c:v>
                </c:pt>
                <c:pt idx="5285">
                  <c:v>0.37401940329452038</c:v>
                </c:pt>
                <c:pt idx="5286">
                  <c:v>0.37401940329452038</c:v>
                </c:pt>
                <c:pt idx="5287">
                  <c:v>0.37401940329452038</c:v>
                </c:pt>
                <c:pt idx="5288">
                  <c:v>0.37401940329452016</c:v>
                </c:pt>
                <c:pt idx="5289">
                  <c:v>0.37401940329452038</c:v>
                </c:pt>
                <c:pt idx="5290">
                  <c:v>0.42132897085752397</c:v>
                </c:pt>
                <c:pt idx="5291">
                  <c:v>0.37401940329452038</c:v>
                </c:pt>
                <c:pt idx="5292">
                  <c:v>0.33684526252972319</c:v>
                </c:pt>
                <c:pt idx="5293">
                  <c:v>0.34779143586816724</c:v>
                </c:pt>
                <c:pt idx="5294">
                  <c:v>0.72167541202804175</c:v>
                </c:pt>
                <c:pt idx="5295">
                  <c:v>0.37401940329452038</c:v>
                </c:pt>
                <c:pt idx="5296">
                  <c:v>0.37401940329452038</c:v>
                </c:pt>
                <c:pt idx="5297">
                  <c:v>0.37401940329452038</c:v>
                </c:pt>
                <c:pt idx="5298">
                  <c:v>0.73635583947517036</c:v>
                </c:pt>
                <c:pt idx="5299">
                  <c:v>0.42185762718098913</c:v>
                </c:pt>
                <c:pt idx="5300">
                  <c:v>0.81754426619019949</c:v>
                </c:pt>
                <c:pt idx="5301">
                  <c:v>0.83124254881000181</c:v>
                </c:pt>
                <c:pt idx="5302">
                  <c:v>0</c:v>
                </c:pt>
                <c:pt idx="5303">
                  <c:v>0.71349740029839515</c:v>
                </c:pt>
                <c:pt idx="5304">
                  <c:v>0.73635583947517036</c:v>
                </c:pt>
                <c:pt idx="5305">
                  <c:v>0.45205108782103104</c:v>
                </c:pt>
                <c:pt idx="5306">
                  <c:v>0.3641247623289024</c:v>
                </c:pt>
                <c:pt idx="5307">
                  <c:v>1.6295975804676894</c:v>
                </c:pt>
                <c:pt idx="5308">
                  <c:v>0.37401940329452038</c:v>
                </c:pt>
                <c:pt idx="5309">
                  <c:v>0.45684840131895932</c:v>
                </c:pt>
                <c:pt idx="5310">
                  <c:v>0.37401940329452038</c:v>
                </c:pt>
                <c:pt idx="5311">
                  <c:v>0.46111534644587232</c:v>
                </c:pt>
                <c:pt idx="5312">
                  <c:v>3.2997194577746955E-2</c:v>
                </c:pt>
                <c:pt idx="5313">
                  <c:v>0.63045165424898253</c:v>
                </c:pt>
                <c:pt idx="5314">
                  <c:v>0.70787271106674721</c:v>
                </c:pt>
                <c:pt idx="5315">
                  <c:v>0.65641121820798465</c:v>
                </c:pt>
                <c:pt idx="5316">
                  <c:v>0</c:v>
                </c:pt>
                <c:pt idx="5317">
                  <c:v>6.5291426908374736E-2</c:v>
                </c:pt>
                <c:pt idx="5318">
                  <c:v>0.39784383478597984</c:v>
                </c:pt>
                <c:pt idx="5319">
                  <c:v>0.76078526156772142</c:v>
                </c:pt>
                <c:pt idx="5320">
                  <c:v>1.5076434321341414</c:v>
                </c:pt>
                <c:pt idx="5321">
                  <c:v>0.52200442848614836</c:v>
                </c:pt>
                <c:pt idx="5322">
                  <c:v>0.64906455522714268</c:v>
                </c:pt>
                <c:pt idx="5323">
                  <c:v>0.52992235280349509</c:v>
                </c:pt>
                <c:pt idx="5324">
                  <c:v>0.37401940329452038</c:v>
                </c:pt>
                <c:pt idx="5325">
                  <c:v>0.53242768429734688</c:v>
                </c:pt>
                <c:pt idx="5326">
                  <c:v>0.1778005245176898</c:v>
                </c:pt>
                <c:pt idx="5327">
                  <c:v>0.579532187508776</c:v>
                </c:pt>
                <c:pt idx="5328">
                  <c:v>0.31521378189876614</c:v>
                </c:pt>
                <c:pt idx="5329">
                  <c:v>0.45028305188099443</c:v>
                </c:pt>
                <c:pt idx="5330">
                  <c:v>0.47583441473937943</c:v>
                </c:pt>
                <c:pt idx="5331">
                  <c:v>0.59421340064738837</c:v>
                </c:pt>
                <c:pt idx="5332">
                  <c:v>0.38671485920100629</c:v>
                </c:pt>
                <c:pt idx="5333">
                  <c:v>0.37401940329452016</c:v>
                </c:pt>
                <c:pt idx="5334">
                  <c:v>0.37401940329452038</c:v>
                </c:pt>
                <c:pt idx="5335">
                  <c:v>0.37401940329452038</c:v>
                </c:pt>
                <c:pt idx="5336">
                  <c:v>2.5493048783039141E-2</c:v>
                </c:pt>
                <c:pt idx="5337">
                  <c:v>0.70758515133263611</c:v>
                </c:pt>
                <c:pt idx="5338">
                  <c:v>1.0837804678795553</c:v>
                </c:pt>
                <c:pt idx="5339">
                  <c:v>0.72847745151918275</c:v>
                </c:pt>
                <c:pt idx="5340">
                  <c:v>0.72847745151918275</c:v>
                </c:pt>
                <c:pt idx="5341">
                  <c:v>0.37401940329452038</c:v>
                </c:pt>
                <c:pt idx="5342">
                  <c:v>0.37401940329452038</c:v>
                </c:pt>
                <c:pt idx="5343">
                  <c:v>0.36771157547094357</c:v>
                </c:pt>
                <c:pt idx="5344">
                  <c:v>0.72456709559402366</c:v>
                </c:pt>
                <c:pt idx="5345">
                  <c:v>0.23262999355451949</c:v>
                </c:pt>
                <c:pt idx="5346">
                  <c:v>0.26606731779593656</c:v>
                </c:pt>
                <c:pt idx="5347">
                  <c:v>0.37401940329452038</c:v>
                </c:pt>
                <c:pt idx="5348">
                  <c:v>0.37401940329452038</c:v>
                </c:pt>
                <c:pt idx="5349">
                  <c:v>0.73209121719116899</c:v>
                </c:pt>
                <c:pt idx="5350">
                  <c:v>0.19625946415435358</c:v>
                </c:pt>
                <c:pt idx="5351">
                  <c:v>0.37401940329452038</c:v>
                </c:pt>
                <c:pt idx="5352">
                  <c:v>0.68158127167367377</c:v>
                </c:pt>
                <c:pt idx="5353">
                  <c:v>0.37401940329452038</c:v>
                </c:pt>
                <c:pt idx="5354">
                  <c:v>0.37401940329452016</c:v>
                </c:pt>
                <c:pt idx="5355">
                  <c:v>0.53023181184671542</c:v>
                </c:pt>
                <c:pt idx="5356">
                  <c:v>0.71966988528434817</c:v>
                </c:pt>
                <c:pt idx="5357">
                  <c:v>0.60328337737628834</c:v>
                </c:pt>
                <c:pt idx="5358">
                  <c:v>0.31726253444476832</c:v>
                </c:pt>
                <c:pt idx="5359">
                  <c:v>5.1455206324564788E-2</c:v>
                </c:pt>
                <c:pt idx="5360">
                  <c:v>0.18407275463638009</c:v>
                </c:pt>
                <c:pt idx="5361">
                  <c:v>0.37401940329452038</c:v>
                </c:pt>
                <c:pt idx="5362">
                  <c:v>0.64458249773306064</c:v>
                </c:pt>
                <c:pt idx="5363">
                  <c:v>0.46408105530732996</c:v>
                </c:pt>
                <c:pt idx="5364">
                  <c:v>0.45419584227664728</c:v>
                </c:pt>
                <c:pt idx="5365">
                  <c:v>0.66845412923686698</c:v>
                </c:pt>
                <c:pt idx="5366">
                  <c:v>0.51828760310620581</c:v>
                </c:pt>
                <c:pt idx="5367">
                  <c:v>0.30602637906190622</c:v>
                </c:pt>
                <c:pt idx="5368">
                  <c:v>0.37401940329452038</c:v>
                </c:pt>
                <c:pt idx="5369">
                  <c:v>0.49562226686924815</c:v>
                </c:pt>
                <c:pt idx="5370">
                  <c:v>0.15485306322691483</c:v>
                </c:pt>
                <c:pt idx="5371">
                  <c:v>0.57198665443902719</c:v>
                </c:pt>
                <c:pt idx="5372">
                  <c:v>0.81452544410305328</c:v>
                </c:pt>
                <c:pt idx="5373">
                  <c:v>0.43969364357492358</c:v>
                </c:pt>
                <c:pt idx="5374">
                  <c:v>0.37401940329452038</c:v>
                </c:pt>
                <c:pt idx="5375">
                  <c:v>0.37401940329452038</c:v>
                </c:pt>
                <c:pt idx="5376">
                  <c:v>0.9019577646278798</c:v>
                </c:pt>
                <c:pt idx="5377">
                  <c:v>0.72847745151918275</c:v>
                </c:pt>
                <c:pt idx="5378">
                  <c:v>0.37401940329452038</c:v>
                </c:pt>
                <c:pt idx="5379">
                  <c:v>0.37401940329452038</c:v>
                </c:pt>
                <c:pt idx="5380">
                  <c:v>0.50745391768092696</c:v>
                </c:pt>
                <c:pt idx="5381">
                  <c:v>0.3622227246509267</c:v>
                </c:pt>
                <c:pt idx="5382">
                  <c:v>1.4696950471980048</c:v>
                </c:pt>
                <c:pt idx="5383">
                  <c:v>0.72358111195486985</c:v>
                </c:pt>
                <c:pt idx="5384">
                  <c:v>0.40817006653605903</c:v>
                </c:pt>
                <c:pt idx="5385">
                  <c:v>2.3019708302187118</c:v>
                </c:pt>
                <c:pt idx="5386">
                  <c:v>0.96482428641368523</c:v>
                </c:pt>
                <c:pt idx="5387">
                  <c:v>0.81500641768006554</c:v>
                </c:pt>
                <c:pt idx="5388">
                  <c:v>7.4384235344763256E-3</c:v>
                </c:pt>
                <c:pt idx="5389">
                  <c:v>0.71689881838274172</c:v>
                </c:pt>
                <c:pt idx="5390">
                  <c:v>0.20351552824220812</c:v>
                </c:pt>
                <c:pt idx="5391">
                  <c:v>9.6616500026984201E-2</c:v>
                </c:pt>
                <c:pt idx="5392">
                  <c:v>0.10838723163869314</c:v>
                </c:pt>
                <c:pt idx="5393">
                  <c:v>0</c:v>
                </c:pt>
                <c:pt idx="5394">
                  <c:v>0.60143397366285711</c:v>
                </c:pt>
                <c:pt idx="5395">
                  <c:v>0.32659051335167938</c:v>
                </c:pt>
                <c:pt idx="5396">
                  <c:v>0.60794719767614624</c:v>
                </c:pt>
                <c:pt idx="5397">
                  <c:v>0.37401940329452038</c:v>
                </c:pt>
                <c:pt idx="5398">
                  <c:v>0.49304852080820216</c:v>
                </c:pt>
                <c:pt idx="5399">
                  <c:v>0.24032664878656596</c:v>
                </c:pt>
                <c:pt idx="5400">
                  <c:v>0.37401940329452038</c:v>
                </c:pt>
                <c:pt idx="5401">
                  <c:v>0.42970365616416428</c:v>
                </c:pt>
                <c:pt idx="5402">
                  <c:v>0.37401940329452038</c:v>
                </c:pt>
                <c:pt idx="5403">
                  <c:v>0.6361962412363209</c:v>
                </c:pt>
                <c:pt idx="5404">
                  <c:v>0.73635583947517036</c:v>
                </c:pt>
                <c:pt idx="5405">
                  <c:v>0.16445406280360114</c:v>
                </c:pt>
                <c:pt idx="5406">
                  <c:v>0.20933166497583952</c:v>
                </c:pt>
                <c:pt idx="5407">
                  <c:v>0.65899205115538539</c:v>
                </c:pt>
                <c:pt idx="5408">
                  <c:v>0.16756481511857582</c:v>
                </c:pt>
                <c:pt idx="5409">
                  <c:v>0.19164509606400965</c:v>
                </c:pt>
                <c:pt idx="5410">
                  <c:v>0.54560041663672809</c:v>
                </c:pt>
                <c:pt idx="5411">
                  <c:v>0.37401940329452016</c:v>
                </c:pt>
                <c:pt idx="5412">
                  <c:v>0.37401940329452038</c:v>
                </c:pt>
                <c:pt idx="5413">
                  <c:v>7.0580438020911476E-2</c:v>
                </c:pt>
                <c:pt idx="5414">
                  <c:v>0.72686079176919616</c:v>
                </c:pt>
                <c:pt idx="5415">
                  <c:v>2.9681010396816442E-2</c:v>
                </c:pt>
                <c:pt idx="5416">
                  <c:v>2.092306217090387E-2</c:v>
                </c:pt>
                <c:pt idx="5417">
                  <c:v>2.5551254384517511E-2</c:v>
                </c:pt>
                <c:pt idx="5418">
                  <c:v>0.38123390089318276</c:v>
                </c:pt>
                <c:pt idx="5419">
                  <c:v>0.73196823664459676</c:v>
                </c:pt>
                <c:pt idx="5420">
                  <c:v>0.22398826676286374</c:v>
                </c:pt>
                <c:pt idx="5421">
                  <c:v>0.22207703937801238</c:v>
                </c:pt>
                <c:pt idx="5422">
                  <c:v>0.37401940329452038</c:v>
                </c:pt>
                <c:pt idx="5423">
                  <c:v>0.89872147106990419</c:v>
                </c:pt>
                <c:pt idx="5424">
                  <c:v>0.11622777430121872</c:v>
                </c:pt>
                <c:pt idx="5425">
                  <c:v>0.22003647017374015</c:v>
                </c:pt>
                <c:pt idx="5426">
                  <c:v>0.38533952565378143</c:v>
                </c:pt>
                <c:pt idx="5427">
                  <c:v>0.37401940329452038</c:v>
                </c:pt>
                <c:pt idx="5428">
                  <c:v>0.37061471563959603</c:v>
                </c:pt>
                <c:pt idx="5429">
                  <c:v>0.37401940329452038</c:v>
                </c:pt>
                <c:pt idx="5430">
                  <c:v>0.69883155394069674</c:v>
                </c:pt>
                <c:pt idx="5431">
                  <c:v>0.73635583947516958</c:v>
                </c:pt>
                <c:pt idx="5432">
                  <c:v>0.37401940329452038</c:v>
                </c:pt>
                <c:pt idx="5433">
                  <c:v>0.37401940329452038</c:v>
                </c:pt>
                <c:pt idx="5434">
                  <c:v>1.2292071275663092</c:v>
                </c:pt>
                <c:pt idx="5435">
                  <c:v>0.34009915571206445</c:v>
                </c:pt>
                <c:pt idx="5436">
                  <c:v>0.10981118725895234</c:v>
                </c:pt>
                <c:pt idx="5437">
                  <c:v>0.31502213684903918</c:v>
                </c:pt>
                <c:pt idx="5438">
                  <c:v>0.46923230527025678</c:v>
                </c:pt>
                <c:pt idx="5439">
                  <c:v>0.65246008494092222</c:v>
                </c:pt>
                <c:pt idx="5440">
                  <c:v>0.37401940329452038</c:v>
                </c:pt>
                <c:pt idx="5441">
                  <c:v>0.7323638435028732</c:v>
                </c:pt>
                <c:pt idx="5442">
                  <c:v>0.37606051477028374</c:v>
                </c:pt>
                <c:pt idx="5443">
                  <c:v>0.20039045127412658</c:v>
                </c:pt>
                <c:pt idx="5444">
                  <c:v>0.41560929229770271</c:v>
                </c:pt>
                <c:pt idx="5445">
                  <c:v>0.69476655658714015</c:v>
                </c:pt>
                <c:pt idx="5446">
                  <c:v>0.29309994467603756</c:v>
                </c:pt>
                <c:pt idx="5447">
                  <c:v>0.57474895219497857</c:v>
                </c:pt>
                <c:pt idx="5448">
                  <c:v>0.57308505887516648</c:v>
                </c:pt>
                <c:pt idx="5449">
                  <c:v>0.14575853158659796</c:v>
                </c:pt>
                <c:pt idx="5450">
                  <c:v>0.30299041217114531</c:v>
                </c:pt>
                <c:pt idx="5451">
                  <c:v>0.2480187628946601</c:v>
                </c:pt>
                <c:pt idx="5452">
                  <c:v>0.88312142674441574</c:v>
                </c:pt>
                <c:pt idx="5453">
                  <c:v>1.2247765471744954</c:v>
                </c:pt>
                <c:pt idx="5454">
                  <c:v>0.72167541202804175</c:v>
                </c:pt>
                <c:pt idx="5455">
                  <c:v>0.46406863337668647</c:v>
                </c:pt>
                <c:pt idx="5456">
                  <c:v>0.37547094588833074</c:v>
                </c:pt>
                <c:pt idx="5457">
                  <c:v>0.26074700860058952</c:v>
                </c:pt>
                <c:pt idx="5458">
                  <c:v>0.37401940329452038</c:v>
                </c:pt>
                <c:pt idx="5459">
                  <c:v>8.3995705980237673E-2</c:v>
                </c:pt>
                <c:pt idx="5460">
                  <c:v>0.62841381195357449</c:v>
                </c:pt>
                <c:pt idx="5461">
                  <c:v>5.874785951661343E-3</c:v>
                </c:pt>
                <c:pt idx="5462">
                  <c:v>0.97353297823042695</c:v>
                </c:pt>
                <c:pt idx="5463">
                  <c:v>0.15359332543101753</c:v>
                </c:pt>
                <c:pt idx="5464">
                  <c:v>0.5400223860749308</c:v>
                </c:pt>
                <c:pt idx="5465">
                  <c:v>0.43355277246705171</c:v>
                </c:pt>
                <c:pt idx="5466">
                  <c:v>1.0701738004634194</c:v>
                </c:pt>
                <c:pt idx="5467">
                  <c:v>3.8154937866494681E-2</c:v>
                </c:pt>
                <c:pt idx="5468">
                  <c:v>0.37401940329452016</c:v>
                </c:pt>
                <c:pt idx="5469">
                  <c:v>0.37401940329452038</c:v>
                </c:pt>
                <c:pt idx="5470">
                  <c:v>0.37401940329452038</c:v>
                </c:pt>
                <c:pt idx="5471">
                  <c:v>0.2265684160892521</c:v>
                </c:pt>
                <c:pt idx="5472">
                  <c:v>0.12242792253473753</c:v>
                </c:pt>
                <c:pt idx="5473">
                  <c:v>0.68811257434322737</c:v>
                </c:pt>
                <c:pt idx="5474">
                  <c:v>0.35411776390891719</c:v>
                </c:pt>
                <c:pt idx="5475">
                  <c:v>0.45155289746067601</c:v>
                </c:pt>
                <c:pt idx="5476">
                  <c:v>0.37401940329452038</c:v>
                </c:pt>
                <c:pt idx="5477">
                  <c:v>0.1880847312011743</c:v>
                </c:pt>
                <c:pt idx="5478">
                  <c:v>0</c:v>
                </c:pt>
                <c:pt idx="5479">
                  <c:v>0.35064666839863445</c:v>
                </c:pt>
                <c:pt idx="5480">
                  <c:v>0.37401940329452038</c:v>
                </c:pt>
                <c:pt idx="5481">
                  <c:v>0.95648802877045536</c:v>
                </c:pt>
                <c:pt idx="5482">
                  <c:v>0.37401940329452038</c:v>
                </c:pt>
                <c:pt idx="5483">
                  <c:v>0.93431012251690637</c:v>
                </c:pt>
                <c:pt idx="5484">
                  <c:v>0.28900192657411328</c:v>
                </c:pt>
                <c:pt idx="5485">
                  <c:v>0.64393135554909375</c:v>
                </c:pt>
                <c:pt idx="5486">
                  <c:v>0.53514316027624043</c:v>
                </c:pt>
                <c:pt idx="5487">
                  <c:v>0.37401940329452038</c:v>
                </c:pt>
                <c:pt idx="5488">
                  <c:v>0.28085857615726462</c:v>
                </c:pt>
                <c:pt idx="5489">
                  <c:v>0.61500106277839672</c:v>
                </c:pt>
                <c:pt idx="5490">
                  <c:v>1.1486052228247723</c:v>
                </c:pt>
                <c:pt idx="5491">
                  <c:v>0.72766528507980266</c:v>
                </c:pt>
                <c:pt idx="5492">
                  <c:v>1.1886558996677041</c:v>
                </c:pt>
                <c:pt idx="5493">
                  <c:v>0.10220464213559592</c:v>
                </c:pt>
                <c:pt idx="5494">
                  <c:v>2.3957559777777519E-2</c:v>
                </c:pt>
                <c:pt idx="5495">
                  <c:v>0.69718961802189305</c:v>
                </c:pt>
                <c:pt idx="5496">
                  <c:v>0.14299027133020889</c:v>
                </c:pt>
                <c:pt idx="5497">
                  <c:v>1.8528866262290322</c:v>
                </c:pt>
                <c:pt idx="5498">
                  <c:v>3.5583583439162243E-2</c:v>
                </c:pt>
                <c:pt idx="5499">
                  <c:v>0.23045805218254289</c:v>
                </c:pt>
                <c:pt idx="5500">
                  <c:v>0.6465402274821489</c:v>
                </c:pt>
                <c:pt idx="5501">
                  <c:v>0.38362042284003711</c:v>
                </c:pt>
                <c:pt idx="5502">
                  <c:v>0.37401940329452038</c:v>
                </c:pt>
                <c:pt idx="5503">
                  <c:v>0.37401940329452038</c:v>
                </c:pt>
                <c:pt idx="5504">
                  <c:v>0.37401940329452038</c:v>
                </c:pt>
                <c:pt idx="5505">
                  <c:v>0.21790856997442754</c:v>
                </c:pt>
                <c:pt idx="5506">
                  <c:v>0.10367853385465631</c:v>
                </c:pt>
                <c:pt idx="5507">
                  <c:v>0.16498092680873161</c:v>
                </c:pt>
                <c:pt idx="5508">
                  <c:v>0.35329514735510775</c:v>
                </c:pt>
                <c:pt idx="5509">
                  <c:v>0.37768309394958643</c:v>
                </c:pt>
                <c:pt idx="5510">
                  <c:v>0.69666164108945827</c:v>
                </c:pt>
                <c:pt idx="5511">
                  <c:v>0.50712633289186904</c:v>
                </c:pt>
                <c:pt idx="5512">
                  <c:v>0.28195808969042663</c:v>
                </c:pt>
                <c:pt idx="5513">
                  <c:v>0.79448661909678786</c:v>
                </c:pt>
                <c:pt idx="5514">
                  <c:v>0.19547560173068596</c:v>
                </c:pt>
                <c:pt idx="5515">
                  <c:v>0.49028386136589508</c:v>
                </c:pt>
                <c:pt idx="5516">
                  <c:v>0.44110214177671608</c:v>
                </c:pt>
                <c:pt idx="5517">
                  <c:v>0.73593673568192841</c:v>
                </c:pt>
                <c:pt idx="5518">
                  <c:v>0.56304329211037829</c:v>
                </c:pt>
                <c:pt idx="5519">
                  <c:v>0.38316918339599043</c:v>
                </c:pt>
                <c:pt idx="5520">
                  <c:v>0.86787111094265046</c:v>
                </c:pt>
                <c:pt idx="5521">
                  <c:v>0.37401940329452038</c:v>
                </c:pt>
                <c:pt idx="5522">
                  <c:v>0.71563487471397891</c:v>
                </c:pt>
                <c:pt idx="5523">
                  <c:v>0.26596508257782026</c:v>
                </c:pt>
                <c:pt idx="5524">
                  <c:v>6.4637691282583856E-2</c:v>
                </c:pt>
                <c:pt idx="5525">
                  <c:v>0.37401940329452038</c:v>
                </c:pt>
                <c:pt idx="5526">
                  <c:v>0.37401940329452038</c:v>
                </c:pt>
                <c:pt idx="5527">
                  <c:v>0.55094952293949984</c:v>
                </c:pt>
                <c:pt idx="5528">
                  <c:v>0.73587903893137441</c:v>
                </c:pt>
                <c:pt idx="5529">
                  <c:v>0.73635583947517036</c:v>
                </c:pt>
                <c:pt idx="5530">
                  <c:v>0.51547978602495281</c:v>
                </c:pt>
                <c:pt idx="5531">
                  <c:v>0.12289329069658107</c:v>
                </c:pt>
                <c:pt idx="5532">
                  <c:v>0.64283690546771699</c:v>
                </c:pt>
                <c:pt idx="5533">
                  <c:v>0.40234235837083066</c:v>
                </c:pt>
                <c:pt idx="5534">
                  <c:v>0.37401940329452038</c:v>
                </c:pt>
                <c:pt idx="5535">
                  <c:v>1.342701083412624E-2</c:v>
                </c:pt>
                <c:pt idx="5536">
                  <c:v>0.51043968007692875</c:v>
                </c:pt>
                <c:pt idx="5537">
                  <c:v>0.37401940329452038</c:v>
                </c:pt>
                <c:pt idx="5538">
                  <c:v>0.10252798384146988</c:v>
                </c:pt>
                <c:pt idx="5539">
                  <c:v>8.5251616253807279E-6</c:v>
                </c:pt>
                <c:pt idx="5540">
                  <c:v>0.37401940329452038</c:v>
                </c:pt>
                <c:pt idx="5541">
                  <c:v>0.6056504007636071</c:v>
                </c:pt>
                <c:pt idx="5542">
                  <c:v>0.5963991076210422</c:v>
                </c:pt>
                <c:pt idx="5543">
                  <c:v>0.92704044253563656</c:v>
                </c:pt>
                <c:pt idx="5544">
                  <c:v>0.37401940329452038</c:v>
                </c:pt>
                <c:pt idx="5545">
                  <c:v>0.8187108552392095</c:v>
                </c:pt>
                <c:pt idx="5546">
                  <c:v>0.64277048839673312</c:v>
                </c:pt>
                <c:pt idx="5547">
                  <c:v>0.37401940329452038</c:v>
                </c:pt>
                <c:pt idx="5548">
                  <c:v>0.50833660909960809</c:v>
                </c:pt>
                <c:pt idx="5549">
                  <c:v>1.0328396349193432</c:v>
                </c:pt>
                <c:pt idx="5550">
                  <c:v>9.3500681795272669E-2</c:v>
                </c:pt>
                <c:pt idx="5551">
                  <c:v>0.11568712168741435</c:v>
                </c:pt>
                <c:pt idx="5552">
                  <c:v>0.46205108652796745</c:v>
                </c:pt>
                <c:pt idx="5553">
                  <c:v>0.17266811894157857</c:v>
                </c:pt>
                <c:pt idx="5554">
                  <c:v>0.27378766595606829</c:v>
                </c:pt>
                <c:pt idx="5555">
                  <c:v>5.3635628171008372E-2</c:v>
                </c:pt>
                <c:pt idx="5556">
                  <c:v>0.36987550761084137</c:v>
                </c:pt>
                <c:pt idx="5557">
                  <c:v>0.71041916863372734</c:v>
                </c:pt>
                <c:pt idx="5558">
                  <c:v>0.18360767893589391</c:v>
                </c:pt>
                <c:pt idx="5559">
                  <c:v>0.51870538506365149</c:v>
                </c:pt>
                <c:pt idx="5560">
                  <c:v>1.0391601741257239</c:v>
                </c:pt>
                <c:pt idx="5561">
                  <c:v>0</c:v>
                </c:pt>
                <c:pt idx="5562">
                  <c:v>1.2159756979317693</c:v>
                </c:pt>
                <c:pt idx="5563">
                  <c:v>1.0419339727621542</c:v>
                </c:pt>
                <c:pt idx="5564">
                  <c:v>9.8020040321981888E-2</c:v>
                </c:pt>
                <c:pt idx="5565">
                  <c:v>1.5288818749179767</c:v>
                </c:pt>
                <c:pt idx="5566">
                  <c:v>0.73551425229312062</c:v>
                </c:pt>
                <c:pt idx="5567">
                  <c:v>0.54920829682923455</c:v>
                </c:pt>
                <c:pt idx="5568">
                  <c:v>0.43113606394899084</c:v>
                </c:pt>
                <c:pt idx="5569">
                  <c:v>0.15264745281809594</c:v>
                </c:pt>
                <c:pt idx="5570">
                  <c:v>0.19634457892351839</c:v>
                </c:pt>
                <c:pt idx="5571">
                  <c:v>0.12693813817607566</c:v>
                </c:pt>
                <c:pt idx="5572">
                  <c:v>0.49757746180359402</c:v>
                </c:pt>
                <c:pt idx="5573">
                  <c:v>0.23607222679546347</c:v>
                </c:pt>
                <c:pt idx="5574">
                  <c:v>0.17419169875032539</c:v>
                </c:pt>
                <c:pt idx="5575">
                  <c:v>0.52135006271184614</c:v>
                </c:pt>
                <c:pt idx="5576">
                  <c:v>0.37401940329452016</c:v>
                </c:pt>
                <c:pt idx="5577">
                  <c:v>0.37401940329452038</c:v>
                </c:pt>
                <c:pt idx="5578">
                  <c:v>0.374040720372947</c:v>
                </c:pt>
                <c:pt idx="5579">
                  <c:v>0.37401940329452038</c:v>
                </c:pt>
                <c:pt idx="5580">
                  <c:v>0.73212217208893993</c:v>
                </c:pt>
                <c:pt idx="5581">
                  <c:v>0.6711682517300126</c:v>
                </c:pt>
                <c:pt idx="5582">
                  <c:v>7.9935732322497885E-2</c:v>
                </c:pt>
                <c:pt idx="5583">
                  <c:v>0.37401940329452038</c:v>
                </c:pt>
                <c:pt idx="5584">
                  <c:v>0.32099356712300531</c:v>
                </c:pt>
                <c:pt idx="5585">
                  <c:v>0.42629588946632085</c:v>
                </c:pt>
                <c:pt idx="5586">
                  <c:v>1.0089662053654547</c:v>
                </c:pt>
                <c:pt idx="5587">
                  <c:v>0.63647496501958378</c:v>
                </c:pt>
                <c:pt idx="5588">
                  <c:v>8.0640902656342869E-2</c:v>
                </c:pt>
                <c:pt idx="5589">
                  <c:v>6.9683213407391503E-2</c:v>
                </c:pt>
                <c:pt idx="5590">
                  <c:v>0.47233477206734154</c:v>
                </c:pt>
                <c:pt idx="5591">
                  <c:v>0.22118191578678303</c:v>
                </c:pt>
                <c:pt idx="5592">
                  <c:v>0.33298760137570055</c:v>
                </c:pt>
                <c:pt idx="5593">
                  <c:v>0.37401940329452038</c:v>
                </c:pt>
                <c:pt idx="5594">
                  <c:v>0.1392547228925603</c:v>
                </c:pt>
                <c:pt idx="5595">
                  <c:v>0.37401940329452038</c:v>
                </c:pt>
                <c:pt idx="5596">
                  <c:v>0.72935251530351308</c:v>
                </c:pt>
                <c:pt idx="5597">
                  <c:v>0.11707255349286363</c:v>
                </c:pt>
                <c:pt idx="5598">
                  <c:v>0.37401940329452038</c:v>
                </c:pt>
                <c:pt idx="5599">
                  <c:v>0.37401940329452038</c:v>
                </c:pt>
                <c:pt idx="5600">
                  <c:v>0.38017030344974678</c:v>
                </c:pt>
                <c:pt idx="5601">
                  <c:v>0.43043686525676622</c:v>
                </c:pt>
                <c:pt idx="5602">
                  <c:v>0.20592611342439876</c:v>
                </c:pt>
                <c:pt idx="5603">
                  <c:v>0.72842265274905782</c:v>
                </c:pt>
                <c:pt idx="5604">
                  <c:v>0.37401940329452038</c:v>
                </c:pt>
                <c:pt idx="5605">
                  <c:v>1.4323983278337598</c:v>
                </c:pt>
                <c:pt idx="5606">
                  <c:v>0.39736495574322278</c:v>
                </c:pt>
                <c:pt idx="5607">
                  <c:v>0.18911297616467043</c:v>
                </c:pt>
                <c:pt idx="5608">
                  <c:v>4.6225763722299779E-2</c:v>
                </c:pt>
                <c:pt idx="5609">
                  <c:v>0.54587612176954114</c:v>
                </c:pt>
                <c:pt idx="5610">
                  <c:v>1.1662828142877033</c:v>
                </c:pt>
                <c:pt idx="5611">
                  <c:v>0.59868837942356767</c:v>
                </c:pt>
                <c:pt idx="5612">
                  <c:v>8.1673385137144047E-2</c:v>
                </c:pt>
                <c:pt idx="5613">
                  <c:v>0.11673921673263893</c:v>
                </c:pt>
                <c:pt idx="5614">
                  <c:v>0.38953084162664503</c:v>
                </c:pt>
                <c:pt idx="5615">
                  <c:v>0.37401940329452016</c:v>
                </c:pt>
                <c:pt idx="5616">
                  <c:v>0.59039699306275151</c:v>
                </c:pt>
                <c:pt idx="5617">
                  <c:v>0.37401940329452038</c:v>
                </c:pt>
                <c:pt idx="5618">
                  <c:v>1.2411799011750333</c:v>
                </c:pt>
                <c:pt idx="5619">
                  <c:v>1.1913264175330247</c:v>
                </c:pt>
                <c:pt idx="5620">
                  <c:v>0.61943225573199401</c:v>
                </c:pt>
                <c:pt idx="5621">
                  <c:v>0.35292090747445248</c:v>
                </c:pt>
                <c:pt idx="5622">
                  <c:v>0.32689679428769347</c:v>
                </c:pt>
                <c:pt idx="5623">
                  <c:v>0.18762599127084229</c:v>
                </c:pt>
                <c:pt idx="5624">
                  <c:v>0.70735479262774559</c:v>
                </c:pt>
                <c:pt idx="5625">
                  <c:v>0.2170012100201183</c:v>
                </c:pt>
                <c:pt idx="5626">
                  <c:v>5.1612979375114783E-2</c:v>
                </c:pt>
                <c:pt idx="5627">
                  <c:v>0.12845250318220944</c:v>
                </c:pt>
                <c:pt idx="5628">
                  <c:v>0.4488345653078834</c:v>
                </c:pt>
                <c:pt idx="5629">
                  <c:v>0.19951822907918709</c:v>
                </c:pt>
                <c:pt idx="5630">
                  <c:v>0.37401940329452038</c:v>
                </c:pt>
                <c:pt idx="5631">
                  <c:v>0.37401940329452038</c:v>
                </c:pt>
                <c:pt idx="5632">
                  <c:v>1.0552588399704153</c:v>
                </c:pt>
                <c:pt idx="5633">
                  <c:v>0.39256363730625177</c:v>
                </c:pt>
                <c:pt idx="5634">
                  <c:v>0.37401940329452016</c:v>
                </c:pt>
                <c:pt idx="5635">
                  <c:v>0.6468736256980312</c:v>
                </c:pt>
                <c:pt idx="5636">
                  <c:v>0.71389560562466459</c:v>
                </c:pt>
                <c:pt idx="5637">
                  <c:v>0.66252082842061888</c:v>
                </c:pt>
                <c:pt idx="5638">
                  <c:v>0.54320528052188433</c:v>
                </c:pt>
                <c:pt idx="5639">
                  <c:v>0.37100356620778663</c:v>
                </c:pt>
                <c:pt idx="5640">
                  <c:v>3.3082570484513192E-2</c:v>
                </c:pt>
                <c:pt idx="5641">
                  <c:v>0.72847745151918275</c:v>
                </c:pt>
                <c:pt idx="5642">
                  <c:v>0.61495078599629593</c:v>
                </c:pt>
                <c:pt idx="5643">
                  <c:v>0.37045977215552761</c:v>
                </c:pt>
                <c:pt idx="5644">
                  <c:v>0.20688350059147301</c:v>
                </c:pt>
                <c:pt idx="5645">
                  <c:v>0.38297702359681179</c:v>
                </c:pt>
                <c:pt idx="5646">
                  <c:v>0.13397594737427493</c:v>
                </c:pt>
                <c:pt idx="5647">
                  <c:v>0.40159495888838737</c:v>
                </c:pt>
                <c:pt idx="5648">
                  <c:v>0.83723970816645699</c:v>
                </c:pt>
                <c:pt idx="5649">
                  <c:v>0.67937556086214879</c:v>
                </c:pt>
                <c:pt idx="5650">
                  <c:v>0.50590161204535899</c:v>
                </c:pt>
                <c:pt idx="5651">
                  <c:v>0.28299768018031768</c:v>
                </c:pt>
                <c:pt idx="5652">
                  <c:v>0.37401940329452016</c:v>
                </c:pt>
                <c:pt idx="5653">
                  <c:v>0.19073766123562391</c:v>
                </c:pt>
                <c:pt idx="5654">
                  <c:v>0.43377151143919634</c:v>
                </c:pt>
                <c:pt idx="5655">
                  <c:v>0.37401940329452038</c:v>
                </c:pt>
                <c:pt idx="5656">
                  <c:v>0.382940595873074</c:v>
                </c:pt>
                <c:pt idx="5657">
                  <c:v>0.28388660210913014</c:v>
                </c:pt>
                <c:pt idx="5658">
                  <c:v>0.40780373614879628</c:v>
                </c:pt>
                <c:pt idx="5659">
                  <c:v>0.57699950899231423</c:v>
                </c:pt>
                <c:pt idx="5660">
                  <c:v>0.66211788178340891</c:v>
                </c:pt>
                <c:pt idx="5661">
                  <c:v>0.59904777879765814</c:v>
                </c:pt>
                <c:pt idx="5662">
                  <c:v>0.37401940329452038</c:v>
                </c:pt>
                <c:pt idx="5663">
                  <c:v>0.37401940329452038</c:v>
                </c:pt>
                <c:pt idx="5664">
                  <c:v>0.37401940329452016</c:v>
                </c:pt>
                <c:pt idx="5665">
                  <c:v>0.1759568337434041</c:v>
                </c:pt>
                <c:pt idx="5666">
                  <c:v>0.32109739950132188</c:v>
                </c:pt>
                <c:pt idx="5667">
                  <c:v>0.37401940329452038</c:v>
                </c:pt>
                <c:pt idx="5668">
                  <c:v>1.0502373566434173</c:v>
                </c:pt>
                <c:pt idx="5669">
                  <c:v>7.767996983995118E-2</c:v>
                </c:pt>
                <c:pt idx="5670">
                  <c:v>8.579712849496679E-2</c:v>
                </c:pt>
                <c:pt idx="5671">
                  <c:v>0.37401940329452038</c:v>
                </c:pt>
                <c:pt idx="5672">
                  <c:v>0.75635594717796117</c:v>
                </c:pt>
                <c:pt idx="5673">
                  <c:v>0.18009015690035554</c:v>
                </c:pt>
                <c:pt idx="5674">
                  <c:v>0.75067002120550486</c:v>
                </c:pt>
                <c:pt idx="5675">
                  <c:v>2.9161616397239333E-2</c:v>
                </c:pt>
                <c:pt idx="5676">
                  <c:v>0.50322732212866272</c:v>
                </c:pt>
                <c:pt idx="5677">
                  <c:v>1.1065801695028687</c:v>
                </c:pt>
                <c:pt idx="5678">
                  <c:v>0.63031023512246298</c:v>
                </c:pt>
                <c:pt idx="5679">
                  <c:v>0.37401940329452038</c:v>
                </c:pt>
                <c:pt idx="5680">
                  <c:v>0.42445463595145599</c:v>
                </c:pt>
                <c:pt idx="5681">
                  <c:v>0.96096111273706353</c:v>
                </c:pt>
                <c:pt idx="5682">
                  <c:v>0.73514368799982655</c:v>
                </c:pt>
                <c:pt idx="5683">
                  <c:v>0.37401940329452038</c:v>
                </c:pt>
                <c:pt idx="5684">
                  <c:v>0.70787271106674721</c:v>
                </c:pt>
                <c:pt idx="5685">
                  <c:v>0.34987868353494489</c:v>
                </c:pt>
                <c:pt idx="5686">
                  <c:v>0.28461129565531718</c:v>
                </c:pt>
                <c:pt idx="5687">
                  <c:v>0.31589971107504949</c:v>
                </c:pt>
                <c:pt idx="5688">
                  <c:v>0.37401940329452038</c:v>
                </c:pt>
                <c:pt idx="5689">
                  <c:v>0.37401940329452038</c:v>
                </c:pt>
                <c:pt idx="5690">
                  <c:v>0.46794176086196121</c:v>
                </c:pt>
                <c:pt idx="5691">
                  <c:v>0.37401940329452038</c:v>
                </c:pt>
                <c:pt idx="5692">
                  <c:v>0.6863666903620016</c:v>
                </c:pt>
                <c:pt idx="5693">
                  <c:v>0.37401940329452038</c:v>
                </c:pt>
                <c:pt idx="5694">
                  <c:v>0.72686545346143594</c:v>
                </c:pt>
                <c:pt idx="5695">
                  <c:v>0.58838818858741371</c:v>
                </c:pt>
                <c:pt idx="5696">
                  <c:v>0.37401940329452038</c:v>
                </c:pt>
                <c:pt idx="5697">
                  <c:v>0.37401940329452038</c:v>
                </c:pt>
                <c:pt idx="5698">
                  <c:v>1.3144452161707125</c:v>
                </c:pt>
                <c:pt idx="5699">
                  <c:v>0.16419175593821719</c:v>
                </c:pt>
                <c:pt idx="5700">
                  <c:v>0.36056806104129013</c:v>
                </c:pt>
                <c:pt idx="5701">
                  <c:v>0.56304329211037829</c:v>
                </c:pt>
                <c:pt idx="5702">
                  <c:v>0.25333258897959537</c:v>
                </c:pt>
                <c:pt idx="5703">
                  <c:v>0.68608751598741258</c:v>
                </c:pt>
                <c:pt idx="5704">
                  <c:v>0.73635583947517036</c:v>
                </c:pt>
                <c:pt idx="5705">
                  <c:v>0.70929771457208335</c:v>
                </c:pt>
                <c:pt idx="5706">
                  <c:v>0.37401940329452038</c:v>
                </c:pt>
                <c:pt idx="5707">
                  <c:v>0.37166891351392622</c:v>
                </c:pt>
                <c:pt idx="5708">
                  <c:v>0.37401940329452038</c:v>
                </c:pt>
                <c:pt idx="5709">
                  <c:v>0.37401940329452038</c:v>
                </c:pt>
                <c:pt idx="5710">
                  <c:v>0.37401940329452038</c:v>
                </c:pt>
                <c:pt idx="5711">
                  <c:v>0.60814671532765419</c:v>
                </c:pt>
                <c:pt idx="5712">
                  <c:v>0.37401940329452038</c:v>
                </c:pt>
                <c:pt idx="5713">
                  <c:v>0.37401940329452038</c:v>
                </c:pt>
                <c:pt idx="5714">
                  <c:v>0.32430657065279739</c:v>
                </c:pt>
                <c:pt idx="5715">
                  <c:v>0.37401940329452038</c:v>
                </c:pt>
                <c:pt idx="5716">
                  <c:v>0.34428625105949295</c:v>
                </c:pt>
                <c:pt idx="5717">
                  <c:v>4.798608359637431E-2</c:v>
                </c:pt>
                <c:pt idx="5718">
                  <c:v>0.73338914935694299</c:v>
                </c:pt>
                <c:pt idx="5719">
                  <c:v>0.56304329211037829</c:v>
                </c:pt>
                <c:pt idx="5720">
                  <c:v>0.38072291501321059</c:v>
                </c:pt>
                <c:pt idx="5721">
                  <c:v>0.73303010754945319</c:v>
                </c:pt>
                <c:pt idx="5722">
                  <c:v>8.288251223307451E-2</c:v>
                </c:pt>
                <c:pt idx="5723">
                  <c:v>0.37401940329452038</c:v>
                </c:pt>
                <c:pt idx="5724">
                  <c:v>0.37401940329452038</c:v>
                </c:pt>
                <c:pt idx="5725">
                  <c:v>0.37401940329452038</c:v>
                </c:pt>
                <c:pt idx="5726">
                  <c:v>0.38054228961877401</c:v>
                </c:pt>
                <c:pt idx="5727">
                  <c:v>0.37401940329452038</c:v>
                </c:pt>
                <c:pt idx="5728">
                  <c:v>0.37401940329452038</c:v>
                </c:pt>
                <c:pt idx="5729">
                  <c:v>0.37401940329452038</c:v>
                </c:pt>
                <c:pt idx="5730">
                  <c:v>0.9812026260872273</c:v>
                </c:pt>
                <c:pt idx="5731">
                  <c:v>0.68236364485574708</c:v>
                </c:pt>
                <c:pt idx="5732">
                  <c:v>0.5204587908760453</c:v>
                </c:pt>
                <c:pt idx="5733">
                  <c:v>0.70707421052422248</c:v>
                </c:pt>
                <c:pt idx="5734">
                  <c:v>0.37401940329452038</c:v>
                </c:pt>
                <c:pt idx="5735">
                  <c:v>0.28808755560455429</c:v>
                </c:pt>
                <c:pt idx="5736">
                  <c:v>0.22869549471134182</c:v>
                </c:pt>
                <c:pt idx="5737">
                  <c:v>0.37401940329452038</c:v>
                </c:pt>
                <c:pt idx="5738">
                  <c:v>0.28066078111796933</c:v>
                </c:pt>
                <c:pt idx="5739">
                  <c:v>1.5847017503246928E-2</c:v>
                </c:pt>
                <c:pt idx="5740">
                  <c:v>0.37401940329452038</c:v>
                </c:pt>
                <c:pt idx="5741">
                  <c:v>0.19324678949691812</c:v>
                </c:pt>
                <c:pt idx="5742">
                  <c:v>0.55494161002389475</c:v>
                </c:pt>
                <c:pt idx="5743">
                  <c:v>0.44091673268123827</c:v>
                </c:pt>
                <c:pt idx="5744">
                  <c:v>0.37401940329452038</c:v>
                </c:pt>
                <c:pt idx="5745">
                  <c:v>7.6368599995231365E-2</c:v>
                </c:pt>
                <c:pt idx="5746">
                  <c:v>0.71730366301634996</c:v>
                </c:pt>
                <c:pt idx="5747">
                  <c:v>0.97146991822339623</c:v>
                </c:pt>
                <c:pt idx="5748">
                  <c:v>0.63151702169993396</c:v>
                </c:pt>
                <c:pt idx="5749">
                  <c:v>0.37401940329452038</c:v>
                </c:pt>
                <c:pt idx="5750">
                  <c:v>0.72466942426312853</c:v>
                </c:pt>
                <c:pt idx="5751">
                  <c:v>0.37401940329452038</c:v>
                </c:pt>
                <c:pt idx="5752">
                  <c:v>0.37401940329452038</c:v>
                </c:pt>
                <c:pt idx="5753">
                  <c:v>0.31804478010871468</c:v>
                </c:pt>
                <c:pt idx="5754">
                  <c:v>1.4839410498815484</c:v>
                </c:pt>
                <c:pt idx="5755">
                  <c:v>0.57760150705366076</c:v>
                </c:pt>
                <c:pt idx="5756">
                  <c:v>0.62003831065773096</c:v>
                </c:pt>
                <c:pt idx="5757">
                  <c:v>0.17576761766962654</c:v>
                </c:pt>
                <c:pt idx="5758">
                  <c:v>4.7562366114798776E-2</c:v>
                </c:pt>
                <c:pt idx="5759">
                  <c:v>5.9732727590337542E-2</c:v>
                </c:pt>
                <c:pt idx="5760">
                  <c:v>0.42201911825931954</c:v>
                </c:pt>
                <c:pt idx="5761">
                  <c:v>0.37401940329452038</c:v>
                </c:pt>
                <c:pt idx="5762">
                  <c:v>0.48136985484758871</c:v>
                </c:pt>
                <c:pt idx="5763">
                  <c:v>0.37401940329452016</c:v>
                </c:pt>
                <c:pt idx="5764">
                  <c:v>1.7074133569598375</c:v>
                </c:pt>
                <c:pt idx="5765">
                  <c:v>0.99077220733511817</c:v>
                </c:pt>
                <c:pt idx="5766">
                  <c:v>0.37401940329452038</c:v>
                </c:pt>
                <c:pt idx="5767">
                  <c:v>0.24222380652436501</c:v>
                </c:pt>
                <c:pt idx="5768">
                  <c:v>0.37401940329452038</c:v>
                </c:pt>
                <c:pt idx="5769">
                  <c:v>0.37401940329452038</c:v>
                </c:pt>
                <c:pt idx="5770">
                  <c:v>0.26467053588413519</c:v>
                </c:pt>
                <c:pt idx="5771">
                  <c:v>2.3188807349140295E-2</c:v>
                </c:pt>
                <c:pt idx="5772">
                  <c:v>0.48985113506823297</c:v>
                </c:pt>
                <c:pt idx="5773">
                  <c:v>0.48985113506823297</c:v>
                </c:pt>
                <c:pt idx="5774">
                  <c:v>0.72466942426312853</c:v>
                </c:pt>
                <c:pt idx="5775">
                  <c:v>0.28780710618897282</c:v>
                </c:pt>
                <c:pt idx="5776">
                  <c:v>0.82649248786028839</c:v>
                </c:pt>
                <c:pt idx="5777">
                  <c:v>0.34936254489813134</c:v>
                </c:pt>
                <c:pt idx="5778">
                  <c:v>0.55138201481460647</c:v>
                </c:pt>
                <c:pt idx="5779">
                  <c:v>0.57946908546367792</c:v>
                </c:pt>
                <c:pt idx="5780">
                  <c:v>0.64140754902355857</c:v>
                </c:pt>
                <c:pt idx="5781">
                  <c:v>0.73635583947517036</c:v>
                </c:pt>
                <c:pt idx="5782">
                  <c:v>0.45299773551841671</c:v>
                </c:pt>
                <c:pt idx="5783">
                  <c:v>0.6967469627648335</c:v>
                </c:pt>
                <c:pt idx="5784">
                  <c:v>1.2066732737639212</c:v>
                </c:pt>
                <c:pt idx="5785">
                  <c:v>0.67696731602723392</c:v>
                </c:pt>
                <c:pt idx="5786">
                  <c:v>0.45299773551841671</c:v>
                </c:pt>
                <c:pt idx="5787">
                  <c:v>0.40378233510312245</c:v>
                </c:pt>
                <c:pt idx="5788">
                  <c:v>0.55218364675349008</c:v>
                </c:pt>
                <c:pt idx="5789">
                  <c:v>0.52774559831363421</c:v>
                </c:pt>
                <c:pt idx="5790">
                  <c:v>2.2417839660829673</c:v>
                </c:pt>
                <c:pt idx="5791">
                  <c:v>0.81240700022113377</c:v>
                </c:pt>
                <c:pt idx="5792">
                  <c:v>0.37401940329452038</c:v>
                </c:pt>
                <c:pt idx="5793">
                  <c:v>1.1720486616925418</c:v>
                </c:pt>
                <c:pt idx="5794">
                  <c:v>0.58793154898066569</c:v>
                </c:pt>
                <c:pt idx="5795">
                  <c:v>0.71080849515355216</c:v>
                </c:pt>
                <c:pt idx="5796">
                  <c:v>0.37401940329452038</c:v>
                </c:pt>
                <c:pt idx="5797">
                  <c:v>0.41831391230190351</c:v>
                </c:pt>
                <c:pt idx="5798">
                  <c:v>0.23189992390523928</c:v>
                </c:pt>
                <c:pt idx="5799">
                  <c:v>0.19914690278942382</c:v>
                </c:pt>
                <c:pt idx="5800">
                  <c:v>1.5775131814022301</c:v>
                </c:pt>
                <c:pt idx="5801">
                  <c:v>2.1622797483112209E-2</c:v>
                </c:pt>
                <c:pt idx="5802">
                  <c:v>0.37401940329452016</c:v>
                </c:pt>
                <c:pt idx="5803">
                  <c:v>0.70022911719023728</c:v>
                </c:pt>
                <c:pt idx="5804">
                  <c:v>0.13705039839511166</c:v>
                </c:pt>
                <c:pt idx="5805">
                  <c:v>0.10313781567630839</c:v>
                </c:pt>
                <c:pt idx="5806">
                  <c:v>6.1323613419785157E-2</c:v>
                </c:pt>
                <c:pt idx="5807">
                  <c:v>0.2141877360125887</c:v>
                </c:pt>
                <c:pt idx="5808">
                  <c:v>0.30214627528567617</c:v>
                </c:pt>
                <c:pt idx="5809">
                  <c:v>0.40683362900233949</c:v>
                </c:pt>
                <c:pt idx="5810">
                  <c:v>0.39967540091214526</c:v>
                </c:pt>
                <c:pt idx="5811">
                  <c:v>0.50991314160014789</c:v>
                </c:pt>
                <c:pt idx="5812">
                  <c:v>0.57492556727389277</c:v>
                </c:pt>
                <c:pt idx="5813">
                  <c:v>1.2678045688015571</c:v>
                </c:pt>
                <c:pt idx="5814">
                  <c:v>0.14424640753857271</c:v>
                </c:pt>
                <c:pt idx="5815">
                  <c:v>0.12451151657647175</c:v>
                </c:pt>
                <c:pt idx="5816">
                  <c:v>1.5018356788112854</c:v>
                </c:pt>
                <c:pt idx="5817">
                  <c:v>0.28574139325937009</c:v>
                </c:pt>
                <c:pt idx="5818">
                  <c:v>0.83450313318172531</c:v>
                </c:pt>
                <c:pt idx="5819">
                  <c:v>0.14951216316001928</c:v>
                </c:pt>
                <c:pt idx="5820">
                  <c:v>2.2467607460329173</c:v>
                </c:pt>
                <c:pt idx="5821">
                  <c:v>0.3541607078112271</c:v>
                </c:pt>
                <c:pt idx="5822">
                  <c:v>0.40312395102392473</c:v>
                </c:pt>
                <c:pt idx="5823">
                  <c:v>0.21588857494126748</c:v>
                </c:pt>
                <c:pt idx="5824">
                  <c:v>0.32084678090817859</c:v>
                </c:pt>
                <c:pt idx="5825">
                  <c:v>0.37335185605662702</c:v>
                </c:pt>
                <c:pt idx="5826">
                  <c:v>0.86143189782318652</c:v>
                </c:pt>
                <c:pt idx="5827">
                  <c:v>0.13984902957744344</c:v>
                </c:pt>
                <c:pt idx="5828">
                  <c:v>0.41885167015541852</c:v>
                </c:pt>
                <c:pt idx="5829">
                  <c:v>0.37401940329452038</c:v>
                </c:pt>
                <c:pt idx="5830">
                  <c:v>8.7756187442721532E-3</c:v>
                </c:pt>
                <c:pt idx="5831">
                  <c:v>0.66133048561031904</c:v>
                </c:pt>
                <c:pt idx="5832">
                  <c:v>0.77203387578771965</c:v>
                </c:pt>
                <c:pt idx="5833">
                  <c:v>1.4314312502300957</c:v>
                </c:pt>
                <c:pt idx="5834">
                  <c:v>0.26890604293354625</c:v>
                </c:pt>
                <c:pt idx="5835">
                  <c:v>1.0399668091299288</c:v>
                </c:pt>
                <c:pt idx="5836">
                  <c:v>0.46356997222459839</c:v>
                </c:pt>
                <c:pt idx="5837">
                  <c:v>1.1311375116187732</c:v>
                </c:pt>
                <c:pt idx="5838">
                  <c:v>0.7912911461856742</c:v>
                </c:pt>
                <c:pt idx="5839">
                  <c:v>0.13506021443842883</c:v>
                </c:pt>
                <c:pt idx="5840">
                  <c:v>0.34946718631635398</c:v>
                </c:pt>
                <c:pt idx="5841">
                  <c:v>0.37401940329452038</c:v>
                </c:pt>
                <c:pt idx="5842">
                  <c:v>0.37401940329452038</c:v>
                </c:pt>
                <c:pt idx="5843">
                  <c:v>0.3166384536103567</c:v>
                </c:pt>
                <c:pt idx="5844">
                  <c:v>0.77345252864160075</c:v>
                </c:pt>
                <c:pt idx="5845">
                  <c:v>1.0371209446505785</c:v>
                </c:pt>
                <c:pt idx="5846">
                  <c:v>0.73417407888618513</c:v>
                </c:pt>
                <c:pt idx="5847">
                  <c:v>0.37401940329452016</c:v>
                </c:pt>
                <c:pt idx="5848">
                  <c:v>0.11319330696427646</c:v>
                </c:pt>
                <c:pt idx="5849">
                  <c:v>0.36905052116034698</c:v>
                </c:pt>
                <c:pt idx="5850">
                  <c:v>0.46292953658175934</c:v>
                </c:pt>
                <c:pt idx="5851">
                  <c:v>0.36827622895529916</c:v>
                </c:pt>
                <c:pt idx="5852">
                  <c:v>0.7783645179212334</c:v>
                </c:pt>
                <c:pt idx="5853">
                  <c:v>0.5430826515962951</c:v>
                </c:pt>
                <c:pt idx="5854">
                  <c:v>0.37401940329452038</c:v>
                </c:pt>
                <c:pt idx="5855">
                  <c:v>0.39168681409700051</c:v>
                </c:pt>
                <c:pt idx="5856">
                  <c:v>0.16768367135184431</c:v>
                </c:pt>
                <c:pt idx="5857">
                  <c:v>0.73589288143819176</c:v>
                </c:pt>
                <c:pt idx="5858">
                  <c:v>7.6014878051958706E-3</c:v>
                </c:pt>
                <c:pt idx="5859">
                  <c:v>0.37401940329452038</c:v>
                </c:pt>
                <c:pt idx="5860">
                  <c:v>0.15312294261633735</c:v>
                </c:pt>
                <c:pt idx="5861">
                  <c:v>0.37401940329452038</c:v>
                </c:pt>
                <c:pt idx="5862">
                  <c:v>0.72466942426312853</c:v>
                </c:pt>
                <c:pt idx="5863">
                  <c:v>0.72216887410111175</c:v>
                </c:pt>
                <c:pt idx="5864">
                  <c:v>0.75698773586616119</c:v>
                </c:pt>
                <c:pt idx="5865">
                  <c:v>0.68217304402130419</c:v>
                </c:pt>
                <c:pt idx="5866">
                  <c:v>0.46856474404679088</c:v>
                </c:pt>
                <c:pt idx="5867">
                  <c:v>1.4509061118662088</c:v>
                </c:pt>
                <c:pt idx="5868">
                  <c:v>0.46597752776913426</c:v>
                </c:pt>
                <c:pt idx="5869">
                  <c:v>0.10839157329654764</c:v>
                </c:pt>
                <c:pt idx="5870">
                  <c:v>0.37401940329452038</c:v>
                </c:pt>
                <c:pt idx="5871">
                  <c:v>0.37401940329452038</c:v>
                </c:pt>
                <c:pt idx="5872">
                  <c:v>0.26613822812227689</c:v>
                </c:pt>
                <c:pt idx="5873">
                  <c:v>0.46440366127540905</c:v>
                </c:pt>
                <c:pt idx="5874">
                  <c:v>0.16445406280360114</c:v>
                </c:pt>
                <c:pt idx="5875">
                  <c:v>3.3081166935411993E-2</c:v>
                </c:pt>
                <c:pt idx="5876">
                  <c:v>2.4504646703881066</c:v>
                </c:pt>
                <c:pt idx="5877">
                  <c:v>0.74716262373727527</c:v>
                </c:pt>
                <c:pt idx="5878">
                  <c:v>5.3022115231386703E-2</c:v>
                </c:pt>
                <c:pt idx="5879">
                  <c:v>0.17304784559174127</c:v>
                </c:pt>
                <c:pt idx="5880">
                  <c:v>0.16940006198455138</c:v>
                </c:pt>
                <c:pt idx="5881">
                  <c:v>0.61154162419241298</c:v>
                </c:pt>
                <c:pt idx="5882">
                  <c:v>0.24592906375320736</c:v>
                </c:pt>
                <c:pt idx="5883">
                  <c:v>0.44244868406505394</c:v>
                </c:pt>
                <c:pt idx="5884">
                  <c:v>0.69586356273610528</c:v>
                </c:pt>
                <c:pt idx="5885">
                  <c:v>0.71730366301634996</c:v>
                </c:pt>
                <c:pt idx="5886">
                  <c:v>0.73052393474619426</c:v>
                </c:pt>
                <c:pt idx="5887">
                  <c:v>0.43106713777917161</c:v>
                </c:pt>
                <c:pt idx="5888">
                  <c:v>0.11385491650569475</c:v>
                </c:pt>
                <c:pt idx="5889">
                  <c:v>0.72026472719988921</c:v>
                </c:pt>
                <c:pt idx="5890">
                  <c:v>0.20011426988236244</c:v>
                </c:pt>
                <c:pt idx="5891">
                  <c:v>0.26809838014800691</c:v>
                </c:pt>
                <c:pt idx="5892">
                  <c:v>0.37401940329452038</c:v>
                </c:pt>
                <c:pt idx="5893">
                  <c:v>0.37401940329452038</c:v>
                </c:pt>
                <c:pt idx="5894">
                  <c:v>0.65592815326648335</c:v>
                </c:pt>
                <c:pt idx="5895">
                  <c:v>0.43253394283717639</c:v>
                </c:pt>
                <c:pt idx="5896">
                  <c:v>0.73508113335047454</c:v>
                </c:pt>
                <c:pt idx="5897">
                  <c:v>1.5543487797797144</c:v>
                </c:pt>
                <c:pt idx="5898">
                  <c:v>0.52596557598522886</c:v>
                </c:pt>
                <c:pt idx="5899">
                  <c:v>0.65285443176964819</c:v>
                </c:pt>
                <c:pt idx="5900">
                  <c:v>0.37401940329452038</c:v>
                </c:pt>
                <c:pt idx="5901">
                  <c:v>0.300433441866023</c:v>
                </c:pt>
                <c:pt idx="5902">
                  <c:v>0.4642714521557566</c:v>
                </c:pt>
                <c:pt idx="5903">
                  <c:v>1.22296004280786</c:v>
                </c:pt>
                <c:pt idx="5904">
                  <c:v>0.54093628245172987</c:v>
                </c:pt>
                <c:pt idx="5905">
                  <c:v>0.78079240561595642</c:v>
                </c:pt>
                <c:pt idx="5906">
                  <c:v>0</c:v>
                </c:pt>
                <c:pt idx="5907">
                  <c:v>5.8866925492761152E-2</c:v>
                </c:pt>
                <c:pt idx="5908">
                  <c:v>0.73635583947517036</c:v>
                </c:pt>
                <c:pt idx="5909">
                  <c:v>0.60096243461971421</c:v>
                </c:pt>
                <c:pt idx="5910">
                  <c:v>0.423589004133197</c:v>
                </c:pt>
                <c:pt idx="5911">
                  <c:v>0.37401940329452038</c:v>
                </c:pt>
                <c:pt idx="5912">
                  <c:v>0.75407810768212369</c:v>
                </c:pt>
                <c:pt idx="5913">
                  <c:v>0.71330724963905423</c:v>
                </c:pt>
                <c:pt idx="5914">
                  <c:v>0.65745271150295326</c:v>
                </c:pt>
                <c:pt idx="5915">
                  <c:v>0.70022911719023728</c:v>
                </c:pt>
                <c:pt idx="5916">
                  <c:v>0.1320715410794327</c:v>
                </c:pt>
                <c:pt idx="5917">
                  <c:v>0.37401940329452038</c:v>
                </c:pt>
                <c:pt idx="5918">
                  <c:v>0.56687765222943109</c:v>
                </c:pt>
                <c:pt idx="5919">
                  <c:v>0.52478469605611688</c:v>
                </c:pt>
                <c:pt idx="5920">
                  <c:v>0.78838625866531897</c:v>
                </c:pt>
                <c:pt idx="5921">
                  <c:v>0.37401940329452038</c:v>
                </c:pt>
                <c:pt idx="5922">
                  <c:v>0.75100593786732661</c:v>
                </c:pt>
                <c:pt idx="5923">
                  <c:v>0.30821417940689377</c:v>
                </c:pt>
                <c:pt idx="5924">
                  <c:v>0.60913525397341306</c:v>
                </c:pt>
                <c:pt idx="5925">
                  <c:v>0.50476614710996948</c:v>
                </c:pt>
                <c:pt idx="5926">
                  <c:v>2.387021083949517</c:v>
                </c:pt>
                <c:pt idx="5927">
                  <c:v>1.2577511355324467</c:v>
                </c:pt>
                <c:pt idx="5928">
                  <c:v>0.25643874010818357</c:v>
                </c:pt>
                <c:pt idx="5929">
                  <c:v>0.37401940329452038</c:v>
                </c:pt>
                <c:pt idx="5930">
                  <c:v>0.37401940329452016</c:v>
                </c:pt>
                <c:pt idx="5931">
                  <c:v>0.7276269566509419</c:v>
                </c:pt>
                <c:pt idx="5932">
                  <c:v>0.27160135350258913</c:v>
                </c:pt>
                <c:pt idx="5933">
                  <c:v>0.44261116000755424</c:v>
                </c:pt>
                <c:pt idx="5934">
                  <c:v>0.44286414769741356</c:v>
                </c:pt>
                <c:pt idx="5935">
                  <c:v>0.37401940329452038</c:v>
                </c:pt>
                <c:pt idx="5936">
                  <c:v>0.70741120743474073</c:v>
                </c:pt>
                <c:pt idx="5937">
                  <c:v>0.37401940329452038</c:v>
                </c:pt>
                <c:pt idx="5938">
                  <c:v>0.37401940329452038</c:v>
                </c:pt>
                <c:pt idx="5939">
                  <c:v>0.37401940329452038</c:v>
                </c:pt>
                <c:pt idx="5940">
                  <c:v>0.37401940329452038</c:v>
                </c:pt>
                <c:pt idx="5941">
                  <c:v>0.37401940329452038</c:v>
                </c:pt>
                <c:pt idx="5942">
                  <c:v>0.17091401950885776</c:v>
                </c:pt>
                <c:pt idx="5943">
                  <c:v>0.20141114812884914</c:v>
                </c:pt>
                <c:pt idx="5944">
                  <c:v>0.26300131070509131</c:v>
                </c:pt>
                <c:pt idx="5945">
                  <c:v>1.031265798534307</c:v>
                </c:pt>
                <c:pt idx="5946">
                  <c:v>0.56960393895545569</c:v>
                </c:pt>
                <c:pt idx="5947">
                  <c:v>0.51208537879904226</c:v>
                </c:pt>
                <c:pt idx="5948">
                  <c:v>0.38161606974933299</c:v>
                </c:pt>
                <c:pt idx="5949">
                  <c:v>0.28293628723904835</c:v>
                </c:pt>
                <c:pt idx="5950">
                  <c:v>0.77252693037555464</c:v>
                </c:pt>
                <c:pt idx="5951">
                  <c:v>0.4630633197599478</c:v>
                </c:pt>
                <c:pt idx="5952">
                  <c:v>0.37401940329452038</c:v>
                </c:pt>
                <c:pt idx="5953">
                  <c:v>0.57334337652460021</c:v>
                </c:pt>
                <c:pt idx="5954">
                  <c:v>1.9666321088023644E-2</c:v>
                </c:pt>
                <c:pt idx="5955">
                  <c:v>0.72847745151918275</c:v>
                </c:pt>
                <c:pt idx="5956">
                  <c:v>0.26397478573560074</c:v>
                </c:pt>
                <c:pt idx="5957">
                  <c:v>1.7246558107192429</c:v>
                </c:pt>
                <c:pt idx="5958">
                  <c:v>1.0127688690493351</c:v>
                </c:pt>
                <c:pt idx="5959">
                  <c:v>0.23587890128748268</c:v>
                </c:pt>
                <c:pt idx="5960">
                  <c:v>0.37401940329452038</c:v>
                </c:pt>
                <c:pt idx="5961">
                  <c:v>0.37401940329452038</c:v>
                </c:pt>
                <c:pt idx="5962">
                  <c:v>0.26098701821429232</c:v>
                </c:pt>
                <c:pt idx="5963">
                  <c:v>0.24511326844176293</c:v>
                </c:pt>
                <c:pt idx="5964">
                  <c:v>1.1063986889557894E-2</c:v>
                </c:pt>
                <c:pt idx="5965">
                  <c:v>9.6594352205720158E-2</c:v>
                </c:pt>
                <c:pt idx="5966">
                  <c:v>0.27687655547406848</c:v>
                </c:pt>
                <c:pt idx="5967">
                  <c:v>0.37401940329452038</c:v>
                </c:pt>
                <c:pt idx="5968">
                  <c:v>0.39011744807244197</c:v>
                </c:pt>
                <c:pt idx="5969">
                  <c:v>1.2207673851471557</c:v>
                </c:pt>
                <c:pt idx="5970">
                  <c:v>0.37401940329452038</c:v>
                </c:pt>
                <c:pt idx="5971">
                  <c:v>0.94554940917677477</c:v>
                </c:pt>
                <c:pt idx="5972">
                  <c:v>0.36860248159277115</c:v>
                </c:pt>
                <c:pt idx="5973">
                  <c:v>0.71654339061415095</c:v>
                </c:pt>
                <c:pt idx="5974">
                  <c:v>0.37401940329452038</c:v>
                </c:pt>
                <c:pt idx="5975">
                  <c:v>0.2020086484112002</c:v>
                </c:pt>
                <c:pt idx="5976">
                  <c:v>0.42263130910988173</c:v>
                </c:pt>
                <c:pt idx="5977">
                  <c:v>0.37401940329452038</c:v>
                </c:pt>
                <c:pt idx="5978">
                  <c:v>0.21811061668314813</c:v>
                </c:pt>
                <c:pt idx="5979">
                  <c:v>0.60866840834090385</c:v>
                </c:pt>
                <c:pt idx="5980">
                  <c:v>0.50617636920809206</c:v>
                </c:pt>
                <c:pt idx="5981">
                  <c:v>0.69688574995887864</c:v>
                </c:pt>
                <c:pt idx="5982">
                  <c:v>0.40971072612193532</c:v>
                </c:pt>
                <c:pt idx="5983">
                  <c:v>0.73462265281370032</c:v>
                </c:pt>
                <c:pt idx="5984">
                  <c:v>0.6819156962421502</c:v>
                </c:pt>
                <c:pt idx="5985">
                  <c:v>0.5392276388303241</c:v>
                </c:pt>
                <c:pt idx="5986">
                  <c:v>0.24636247957672766</c:v>
                </c:pt>
                <c:pt idx="5987">
                  <c:v>0.49070287985519684</c:v>
                </c:pt>
                <c:pt idx="5988">
                  <c:v>0.2666853068616501</c:v>
                </c:pt>
                <c:pt idx="5989">
                  <c:v>0.73635583947517036</c:v>
                </c:pt>
                <c:pt idx="5990">
                  <c:v>0.37401940329452038</c:v>
                </c:pt>
                <c:pt idx="5991">
                  <c:v>0.37401940329452038</c:v>
                </c:pt>
                <c:pt idx="5992">
                  <c:v>0</c:v>
                </c:pt>
                <c:pt idx="5993">
                  <c:v>0.37401940329452038</c:v>
                </c:pt>
                <c:pt idx="5994">
                  <c:v>0.33268913305699344</c:v>
                </c:pt>
                <c:pt idx="5995">
                  <c:v>0.37401940329452038</c:v>
                </c:pt>
                <c:pt idx="5996">
                  <c:v>0.10836217140499364</c:v>
                </c:pt>
                <c:pt idx="5997">
                  <c:v>0.55711708869269827</c:v>
                </c:pt>
                <c:pt idx="5998">
                  <c:v>0.43316612854747011</c:v>
                </c:pt>
                <c:pt idx="5999">
                  <c:v>0.43316612854747011</c:v>
                </c:pt>
                <c:pt idx="6000">
                  <c:v>0.37401940329452038</c:v>
                </c:pt>
                <c:pt idx="6001">
                  <c:v>0.71187451037945004</c:v>
                </c:pt>
                <c:pt idx="6002">
                  <c:v>0.73462265281370032</c:v>
                </c:pt>
                <c:pt idx="6003">
                  <c:v>0.37401940329452038</c:v>
                </c:pt>
                <c:pt idx="6004">
                  <c:v>0.75542444571786915</c:v>
                </c:pt>
                <c:pt idx="6005">
                  <c:v>0.71187451037945004</c:v>
                </c:pt>
                <c:pt idx="6006">
                  <c:v>0.16646199515258411</c:v>
                </c:pt>
                <c:pt idx="6007">
                  <c:v>0.73635583947517036</c:v>
                </c:pt>
                <c:pt idx="6008">
                  <c:v>1.1112509559893178</c:v>
                </c:pt>
                <c:pt idx="6009">
                  <c:v>0.37401940329452038</c:v>
                </c:pt>
                <c:pt idx="6010">
                  <c:v>0.62541599621283039</c:v>
                </c:pt>
                <c:pt idx="6011">
                  <c:v>0.61446293137644525</c:v>
                </c:pt>
                <c:pt idx="6012">
                  <c:v>0.73635583947517036</c:v>
                </c:pt>
                <c:pt idx="6013">
                  <c:v>0.37401940329452016</c:v>
                </c:pt>
                <c:pt idx="6014">
                  <c:v>0.2020086484112002</c:v>
                </c:pt>
                <c:pt idx="6015">
                  <c:v>1.2392231351196874</c:v>
                </c:pt>
                <c:pt idx="6016">
                  <c:v>0.54969421042129563</c:v>
                </c:pt>
                <c:pt idx="6017">
                  <c:v>0.82563166752049388</c:v>
                </c:pt>
                <c:pt idx="6018">
                  <c:v>0.71986656000633498</c:v>
                </c:pt>
                <c:pt idx="6019">
                  <c:v>0.37401940329452038</c:v>
                </c:pt>
                <c:pt idx="6020">
                  <c:v>0.44504861715152993</c:v>
                </c:pt>
                <c:pt idx="6021">
                  <c:v>0.37401940329452038</c:v>
                </c:pt>
                <c:pt idx="6022">
                  <c:v>0.37401940329452016</c:v>
                </c:pt>
                <c:pt idx="6023">
                  <c:v>0.50775939980996565</c:v>
                </c:pt>
                <c:pt idx="6024">
                  <c:v>0.48661083747315104</c:v>
                </c:pt>
                <c:pt idx="6025">
                  <c:v>0.33923410063446763</c:v>
                </c:pt>
                <c:pt idx="6026">
                  <c:v>0.43134183723150488</c:v>
                </c:pt>
                <c:pt idx="6027">
                  <c:v>0.37341167473394121</c:v>
                </c:pt>
                <c:pt idx="6028">
                  <c:v>0.64174084911715801</c:v>
                </c:pt>
                <c:pt idx="6029">
                  <c:v>0.37401940329452038</c:v>
                </c:pt>
                <c:pt idx="6030">
                  <c:v>1.2884980597437199</c:v>
                </c:pt>
                <c:pt idx="6031">
                  <c:v>0.37401940329452038</c:v>
                </c:pt>
                <c:pt idx="6032">
                  <c:v>0.37401940329452038</c:v>
                </c:pt>
                <c:pt idx="6033">
                  <c:v>0.69109342378392513</c:v>
                </c:pt>
                <c:pt idx="6034">
                  <c:v>0.37401940329452038</c:v>
                </c:pt>
                <c:pt idx="6035">
                  <c:v>0.87270512424782443</c:v>
                </c:pt>
                <c:pt idx="6036">
                  <c:v>0.28523572848074924</c:v>
                </c:pt>
                <c:pt idx="6037">
                  <c:v>0.27481976546900599</c:v>
                </c:pt>
                <c:pt idx="6038">
                  <c:v>0.47010339154181863</c:v>
                </c:pt>
                <c:pt idx="6039">
                  <c:v>0.37401940329452038</c:v>
                </c:pt>
                <c:pt idx="6040">
                  <c:v>0.37401940329452038</c:v>
                </c:pt>
                <c:pt idx="6041">
                  <c:v>0.37401940329452038</c:v>
                </c:pt>
                <c:pt idx="6042">
                  <c:v>0.559300443404393</c:v>
                </c:pt>
                <c:pt idx="6043">
                  <c:v>0.73453421136583619</c:v>
                </c:pt>
                <c:pt idx="6044">
                  <c:v>0.28573264772047297</c:v>
                </c:pt>
                <c:pt idx="6045">
                  <c:v>1.780229010756003</c:v>
                </c:pt>
                <c:pt idx="6046">
                  <c:v>0.43271120176402528</c:v>
                </c:pt>
                <c:pt idx="6047">
                  <c:v>0.45401239818054628</c:v>
                </c:pt>
                <c:pt idx="6048">
                  <c:v>0.37401940329452038</c:v>
                </c:pt>
                <c:pt idx="6049">
                  <c:v>0.89935189356762346</c:v>
                </c:pt>
                <c:pt idx="6050">
                  <c:v>0.37401940329452016</c:v>
                </c:pt>
                <c:pt idx="6051">
                  <c:v>0.37401940329452038</c:v>
                </c:pt>
                <c:pt idx="6052">
                  <c:v>0.37401940329452038</c:v>
                </c:pt>
                <c:pt idx="6053">
                  <c:v>0.42066695420945488</c:v>
                </c:pt>
                <c:pt idx="6054">
                  <c:v>0.37401940329452038</c:v>
                </c:pt>
                <c:pt idx="6055">
                  <c:v>0.37401940329452038</c:v>
                </c:pt>
                <c:pt idx="6056">
                  <c:v>0.37401940329452038</c:v>
                </c:pt>
                <c:pt idx="6057">
                  <c:v>0.45125353214709463</c:v>
                </c:pt>
                <c:pt idx="6058">
                  <c:v>0.37401940329452016</c:v>
                </c:pt>
                <c:pt idx="6059">
                  <c:v>1.2824041062071467</c:v>
                </c:pt>
                <c:pt idx="6060">
                  <c:v>0.14695627517103624</c:v>
                </c:pt>
                <c:pt idx="6061">
                  <c:v>0.64703137879587136</c:v>
                </c:pt>
                <c:pt idx="6062">
                  <c:v>0.31980785986811983</c:v>
                </c:pt>
                <c:pt idx="6063">
                  <c:v>0.84878237379332422</c:v>
                </c:pt>
                <c:pt idx="6064">
                  <c:v>0.11866996746736341</c:v>
                </c:pt>
                <c:pt idx="6065">
                  <c:v>0.70671686339638584</c:v>
                </c:pt>
                <c:pt idx="6066">
                  <c:v>0.34583365380594411</c:v>
                </c:pt>
                <c:pt idx="6067">
                  <c:v>0.48933148731823367</c:v>
                </c:pt>
                <c:pt idx="6068">
                  <c:v>0.37401940329452038</c:v>
                </c:pt>
                <c:pt idx="6069">
                  <c:v>0.73625725708437217</c:v>
                </c:pt>
                <c:pt idx="6070">
                  <c:v>0.37401940329452038</c:v>
                </c:pt>
                <c:pt idx="6071">
                  <c:v>0.69259590928498427</c:v>
                </c:pt>
                <c:pt idx="6072">
                  <c:v>0.28523572848074924</c:v>
                </c:pt>
                <c:pt idx="6073">
                  <c:v>0.37401940329452038</c:v>
                </c:pt>
                <c:pt idx="6074">
                  <c:v>0.33268913305699344</c:v>
                </c:pt>
                <c:pt idx="6075">
                  <c:v>0.33268913305699344</c:v>
                </c:pt>
                <c:pt idx="6076">
                  <c:v>0.2666853068616501</c:v>
                </c:pt>
                <c:pt idx="6077">
                  <c:v>0.37043669898068005</c:v>
                </c:pt>
                <c:pt idx="6078">
                  <c:v>0.32133753239031432</c:v>
                </c:pt>
                <c:pt idx="6079">
                  <c:v>0.73508113335047454</c:v>
                </c:pt>
                <c:pt idx="6080">
                  <c:v>0.37401940329452038</c:v>
                </c:pt>
                <c:pt idx="6081">
                  <c:v>7.5467847518130293E-3</c:v>
                </c:pt>
                <c:pt idx="6082">
                  <c:v>0.37401940329452038</c:v>
                </c:pt>
                <c:pt idx="6083">
                  <c:v>1.1842519167348939</c:v>
                </c:pt>
                <c:pt idx="6084">
                  <c:v>0.42715035150225433</c:v>
                </c:pt>
                <c:pt idx="6085">
                  <c:v>0.40176610476279773</c:v>
                </c:pt>
                <c:pt idx="6086">
                  <c:v>0.82024999355798422</c:v>
                </c:pt>
                <c:pt idx="6087">
                  <c:v>0.40936372647666286</c:v>
                </c:pt>
                <c:pt idx="6088">
                  <c:v>0.37401940329452038</c:v>
                </c:pt>
                <c:pt idx="6089">
                  <c:v>0.37401940329452038</c:v>
                </c:pt>
                <c:pt idx="6090">
                  <c:v>0.37401940329452038</c:v>
                </c:pt>
                <c:pt idx="6091">
                  <c:v>0.2666853068616501</c:v>
                </c:pt>
                <c:pt idx="6092">
                  <c:v>0.37401940329452038</c:v>
                </c:pt>
                <c:pt idx="6093">
                  <c:v>0.38500455624808344</c:v>
                </c:pt>
                <c:pt idx="6094">
                  <c:v>0.6465402274821489</c:v>
                </c:pt>
                <c:pt idx="6095">
                  <c:v>0.62402607463351256</c:v>
                </c:pt>
                <c:pt idx="6096">
                  <c:v>0.33123735835171231</c:v>
                </c:pt>
                <c:pt idx="6097">
                  <c:v>1.2512909288132168</c:v>
                </c:pt>
                <c:pt idx="6098">
                  <c:v>0.5154606755119947</c:v>
                </c:pt>
                <c:pt idx="6099">
                  <c:v>0.5869921953111169</c:v>
                </c:pt>
                <c:pt idx="6100">
                  <c:v>0.37038406868399998</c:v>
                </c:pt>
                <c:pt idx="6101">
                  <c:v>0.73635583947517036</c:v>
                </c:pt>
                <c:pt idx="6102">
                  <c:v>0.77808053986020786</c:v>
                </c:pt>
                <c:pt idx="6103">
                  <c:v>0.37401940329452038</c:v>
                </c:pt>
                <c:pt idx="6104">
                  <c:v>0.76725964315882245</c:v>
                </c:pt>
                <c:pt idx="6105">
                  <c:v>0.15762733807188042</c:v>
                </c:pt>
                <c:pt idx="6106">
                  <c:v>0.97788808453213028</c:v>
                </c:pt>
                <c:pt idx="6107">
                  <c:v>0.80737502252218019</c:v>
                </c:pt>
                <c:pt idx="6108">
                  <c:v>0.52323176994673137</c:v>
                </c:pt>
                <c:pt idx="6109">
                  <c:v>7.0528051638007516E-2</c:v>
                </c:pt>
                <c:pt idx="6110">
                  <c:v>9.5149552040519642E-2</c:v>
                </c:pt>
                <c:pt idx="6111">
                  <c:v>0.36060223428679128</c:v>
                </c:pt>
                <c:pt idx="6112">
                  <c:v>0.29509936431332262</c:v>
                </c:pt>
                <c:pt idx="6113">
                  <c:v>0</c:v>
                </c:pt>
                <c:pt idx="6114">
                  <c:v>0.30630452026678506</c:v>
                </c:pt>
                <c:pt idx="6115">
                  <c:v>0.73635583947517036</c:v>
                </c:pt>
                <c:pt idx="6116">
                  <c:v>0.57699950899231423</c:v>
                </c:pt>
                <c:pt idx="6117">
                  <c:v>1.1837832999307558</c:v>
                </c:pt>
                <c:pt idx="6118">
                  <c:v>0.11895412754458845</c:v>
                </c:pt>
                <c:pt idx="6119">
                  <c:v>0.73635583947517036</c:v>
                </c:pt>
                <c:pt idx="6120">
                  <c:v>0.82187908740585192</c:v>
                </c:pt>
                <c:pt idx="6121">
                  <c:v>0.34025181502773005</c:v>
                </c:pt>
                <c:pt idx="6122">
                  <c:v>0.80178192509151602</c:v>
                </c:pt>
                <c:pt idx="6123">
                  <c:v>0.60216593576146471</c:v>
                </c:pt>
                <c:pt idx="6124">
                  <c:v>0.60143397366285711</c:v>
                </c:pt>
                <c:pt idx="6125">
                  <c:v>0.37136036695016572</c:v>
                </c:pt>
                <c:pt idx="6126">
                  <c:v>0.46825444096486496</c:v>
                </c:pt>
                <c:pt idx="6127">
                  <c:v>0.70322780549202302</c:v>
                </c:pt>
                <c:pt idx="6128">
                  <c:v>0.73635583947517036</c:v>
                </c:pt>
                <c:pt idx="6129">
                  <c:v>1.0929893609273622</c:v>
                </c:pt>
                <c:pt idx="6130">
                  <c:v>0.37401940329452038</c:v>
                </c:pt>
                <c:pt idx="6131">
                  <c:v>0.63591544414075363</c:v>
                </c:pt>
                <c:pt idx="6132">
                  <c:v>1.1176069165662812</c:v>
                </c:pt>
                <c:pt idx="6133">
                  <c:v>0.62731829204435852</c:v>
                </c:pt>
                <c:pt idx="6134">
                  <c:v>0.41550548974836216</c:v>
                </c:pt>
                <c:pt idx="6135">
                  <c:v>0.37401940329452038</c:v>
                </c:pt>
                <c:pt idx="6136">
                  <c:v>5.3561457463523303E-3</c:v>
                </c:pt>
                <c:pt idx="6137">
                  <c:v>0.88523262487545085</c:v>
                </c:pt>
                <c:pt idx="6138">
                  <c:v>4.0768985099691041E-2</c:v>
                </c:pt>
                <c:pt idx="6139">
                  <c:v>0.17644528470806198</c:v>
                </c:pt>
                <c:pt idx="6140">
                  <c:v>0.49351827094680839</c:v>
                </c:pt>
                <c:pt idx="6141">
                  <c:v>0.77857488934058217</c:v>
                </c:pt>
                <c:pt idx="6142">
                  <c:v>0.24199479432026547</c:v>
                </c:pt>
                <c:pt idx="6143">
                  <c:v>0.40104723708772771</c:v>
                </c:pt>
                <c:pt idx="6144">
                  <c:v>3.6618669899772601E-3</c:v>
                </c:pt>
                <c:pt idx="6145">
                  <c:v>0.58294823187532185</c:v>
                </c:pt>
                <c:pt idx="6146">
                  <c:v>0.42010117024750743</c:v>
                </c:pt>
                <c:pt idx="6147">
                  <c:v>0.37401940329452038</c:v>
                </c:pt>
                <c:pt idx="6148">
                  <c:v>0.45339458282992495</c:v>
                </c:pt>
                <c:pt idx="6149">
                  <c:v>0.51913719970866634</c:v>
                </c:pt>
                <c:pt idx="6150">
                  <c:v>0.37824128269085949</c:v>
                </c:pt>
                <c:pt idx="6151">
                  <c:v>0.37401940329452038</c:v>
                </c:pt>
                <c:pt idx="6152">
                  <c:v>0.66769670465810405</c:v>
                </c:pt>
                <c:pt idx="6153">
                  <c:v>0.18086147140980993</c:v>
                </c:pt>
                <c:pt idx="6154">
                  <c:v>0.1034063047609811</c:v>
                </c:pt>
                <c:pt idx="6155">
                  <c:v>0.73635583947517036</c:v>
                </c:pt>
                <c:pt idx="6156">
                  <c:v>0.89108425999357344</c:v>
                </c:pt>
                <c:pt idx="6157">
                  <c:v>0.37401940329452038</c:v>
                </c:pt>
                <c:pt idx="6158">
                  <c:v>0.37401940329452038</c:v>
                </c:pt>
                <c:pt idx="6159">
                  <c:v>1.4403838910383719</c:v>
                </c:pt>
                <c:pt idx="6160">
                  <c:v>0.32578029375328166</c:v>
                </c:pt>
                <c:pt idx="6161">
                  <c:v>0.38962378386896357</c:v>
                </c:pt>
                <c:pt idx="6162">
                  <c:v>0.37401940329452038</c:v>
                </c:pt>
                <c:pt idx="6163">
                  <c:v>1.1621354279125258</c:v>
                </c:pt>
                <c:pt idx="6164">
                  <c:v>1.2571236481042853E-2</c:v>
                </c:pt>
                <c:pt idx="6165">
                  <c:v>6.8836326836447956E-2</c:v>
                </c:pt>
                <c:pt idx="6166">
                  <c:v>2.6776305176559264E-2</c:v>
                </c:pt>
                <c:pt idx="6167">
                  <c:v>0.37401940329452038</c:v>
                </c:pt>
                <c:pt idx="6168">
                  <c:v>1.661681189802769</c:v>
                </c:pt>
                <c:pt idx="6169">
                  <c:v>0.94407142541345912</c:v>
                </c:pt>
                <c:pt idx="6170">
                  <c:v>0.64691517773484342</c:v>
                </c:pt>
                <c:pt idx="6171">
                  <c:v>0.49863575938001631</c:v>
                </c:pt>
                <c:pt idx="6172">
                  <c:v>0.57809291188306189</c:v>
                </c:pt>
                <c:pt idx="6173">
                  <c:v>0.65753693950222281</c:v>
                </c:pt>
                <c:pt idx="6174">
                  <c:v>0.61565788891826823</c:v>
                </c:pt>
                <c:pt idx="6175">
                  <c:v>1.3734989237244921</c:v>
                </c:pt>
                <c:pt idx="6176">
                  <c:v>1.1087795669805371</c:v>
                </c:pt>
                <c:pt idx="6177">
                  <c:v>0.57897839307550747</c:v>
                </c:pt>
                <c:pt idx="6178">
                  <c:v>0.60808458007180488</c:v>
                </c:pt>
                <c:pt idx="6179">
                  <c:v>0.1560306749728213</c:v>
                </c:pt>
                <c:pt idx="6180">
                  <c:v>0.71451464844898704</c:v>
                </c:pt>
                <c:pt idx="6181">
                  <c:v>0.59869054847903169</c:v>
                </c:pt>
                <c:pt idx="6182">
                  <c:v>1.0853422502853454</c:v>
                </c:pt>
                <c:pt idx="6183">
                  <c:v>0.2171830613280713</c:v>
                </c:pt>
                <c:pt idx="6184">
                  <c:v>0</c:v>
                </c:pt>
                <c:pt idx="6185">
                  <c:v>0.37401940329452038</c:v>
                </c:pt>
                <c:pt idx="6186">
                  <c:v>0</c:v>
                </c:pt>
                <c:pt idx="6187">
                  <c:v>0.42194281741292949</c:v>
                </c:pt>
                <c:pt idx="6188">
                  <c:v>7.6901535457773604E-2</c:v>
                </c:pt>
                <c:pt idx="6189">
                  <c:v>0.37401940329452038</c:v>
                </c:pt>
                <c:pt idx="6190">
                  <c:v>8.8313462165266296E-2</c:v>
                </c:pt>
                <c:pt idx="6191">
                  <c:v>0.73635583947517036</c:v>
                </c:pt>
                <c:pt idx="6192">
                  <c:v>0.68217811504273473</c:v>
                </c:pt>
                <c:pt idx="6193">
                  <c:v>0.69001704022803745</c:v>
                </c:pt>
                <c:pt idx="6194">
                  <c:v>1.101188134144182</c:v>
                </c:pt>
                <c:pt idx="6195">
                  <c:v>0.37401940329452038</c:v>
                </c:pt>
                <c:pt idx="6196">
                  <c:v>1.2685689380473522</c:v>
                </c:pt>
                <c:pt idx="6197">
                  <c:v>0.38235618863929094</c:v>
                </c:pt>
                <c:pt idx="6198">
                  <c:v>0.37401940329452038</c:v>
                </c:pt>
                <c:pt idx="6199">
                  <c:v>1.2114054889122474</c:v>
                </c:pt>
                <c:pt idx="6200">
                  <c:v>0.65341944728194734</c:v>
                </c:pt>
                <c:pt idx="6201">
                  <c:v>0.72650204517213157</c:v>
                </c:pt>
                <c:pt idx="6202">
                  <c:v>0.26300131070509131</c:v>
                </c:pt>
                <c:pt idx="6203">
                  <c:v>2.0881288236384994</c:v>
                </c:pt>
                <c:pt idx="6204">
                  <c:v>0.37912506915076749</c:v>
                </c:pt>
                <c:pt idx="6205">
                  <c:v>0.39351894682280575</c:v>
                </c:pt>
                <c:pt idx="6206">
                  <c:v>0.39789901064005428</c:v>
                </c:pt>
                <c:pt idx="6207">
                  <c:v>0.38265457410423498</c:v>
                </c:pt>
                <c:pt idx="6208">
                  <c:v>0.55110972064984731</c:v>
                </c:pt>
                <c:pt idx="6209">
                  <c:v>0.70022911719023728</c:v>
                </c:pt>
                <c:pt idx="6210">
                  <c:v>0.96526345446652406</c:v>
                </c:pt>
                <c:pt idx="6211">
                  <c:v>0.37401940329452038</c:v>
                </c:pt>
                <c:pt idx="6212">
                  <c:v>0.73635583947517036</c:v>
                </c:pt>
                <c:pt idx="6213">
                  <c:v>0.42347123317557339</c:v>
                </c:pt>
                <c:pt idx="6214">
                  <c:v>0.37401940329452038</c:v>
                </c:pt>
                <c:pt idx="6215">
                  <c:v>0.33137457014734978</c:v>
                </c:pt>
                <c:pt idx="6216">
                  <c:v>0.37071583624355597</c:v>
                </c:pt>
                <c:pt idx="6217">
                  <c:v>0.72168373424142218</c:v>
                </c:pt>
                <c:pt idx="6218">
                  <c:v>9.9472958951912591E-2</c:v>
                </c:pt>
                <c:pt idx="6219">
                  <c:v>0.18608620589370195</c:v>
                </c:pt>
                <c:pt idx="6220">
                  <c:v>0.37401940329452038</c:v>
                </c:pt>
                <c:pt idx="6221">
                  <c:v>2.1996953925858196</c:v>
                </c:pt>
                <c:pt idx="6222">
                  <c:v>0.14695627517103624</c:v>
                </c:pt>
                <c:pt idx="6223">
                  <c:v>0.57748604620589838</c:v>
                </c:pt>
                <c:pt idx="6224">
                  <c:v>0.37401940329452038</c:v>
                </c:pt>
                <c:pt idx="6225">
                  <c:v>0.23720671377699962</c:v>
                </c:pt>
                <c:pt idx="6226">
                  <c:v>0.37401940329452038</c:v>
                </c:pt>
                <c:pt idx="6227">
                  <c:v>0.37401940329452038</c:v>
                </c:pt>
                <c:pt idx="6228">
                  <c:v>0.83704605722708969</c:v>
                </c:pt>
                <c:pt idx="6229">
                  <c:v>0.37401940329452038</c:v>
                </c:pt>
                <c:pt idx="6230">
                  <c:v>0.63216991090434826</c:v>
                </c:pt>
                <c:pt idx="6231">
                  <c:v>1.2033422756899541</c:v>
                </c:pt>
                <c:pt idx="6232">
                  <c:v>0.237533939931518</c:v>
                </c:pt>
                <c:pt idx="6233">
                  <c:v>0.51344243056547678</c:v>
                </c:pt>
                <c:pt idx="6234">
                  <c:v>0.18492191468792749</c:v>
                </c:pt>
                <c:pt idx="6235">
                  <c:v>0.58152681287865515</c:v>
                </c:pt>
                <c:pt idx="6236">
                  <c:v>0.78475570825942209</c:v>
                </c:pt>
                <c:pt idx="6237">
                  <c:v>0.36414832541650971</c:v>
                </c:pt>
                <c:pt idx="6238">
                  <c:v>1.566134827297835</c:v>
                </c:pt>
                <c:pt idx="6239">
                  <c:v>0.54551411233976055</c:v>
                </c:pt>
                <c:pt idx="6240">
                  <c:v>0.25298190282666028</c:v>
                </c:pt>
                <c:pt idx="6241">
                  <c:v>0.21685269044165048</c:v>
                </c:pt>
                <c:pt idx="6242">
                  <c:v>0.37401940329452038</c:v>
                </c:pt>
                <c:pt idx="6243">
                  <c:v>0.7345350006867658</c:v>
                </c:pt>
                <c:pt idx="6244">
                  <c:v>0.65942325914500777</c:v>
                </c:pt>
                <c:pt idx="6245">
                  <c:v>0.37537107378151291</c:v>
                </c:pt>
                <c:pt idx="6246">
                  <c:v>0.40756186120762683</c:v>
                </c:pt>
                <c:pt idx="6247">
                  <c:v>0.15013574041353361</c:v>
                </c:pt>
                <c:pt idx="6248">
                  <c:v>0.92082590527617547</c:v>
                </c:pt>
                <c:pt idx="6249">
                  <c:v>0.37401940329452038</c:v>
                </c:pt>
                <c:pt idx="6250">
                  <c:v>0.37401940329452038</c:v>
                </c:pt>
                <c:pt idx="6251">
                  <c:v>2.1026062187915771</c:v>
                </c:pt>
                <c:pt idx="6252">
                  <c:v>0.51617104337395903</c:v>
                </c:pt>
                <c:pt idx="6253">
                  <c:v>0.65296792987917696</c:v>
                </c:pt>
                <c:pt idx="6254">
                  <c:v>0.25080480564916857</c:v>
                </c:pt>
                <c:pt idx="6255">
                  <c:v>0.68502561925200911</c:v>
                </c:pt>
                <c:pt idx="6256">
                  <c:v>0</c:v>
                </c:pt>
                <c:pt idx="6257">
                  <c:v>0.37401940329452038</c:v>
                </c:pt>
                <c:pt idx="6258">
                  <c:v>0.37401940329452038</c:v>
                </c:pt>
                <c:pt idx="6259">
                  <c:v>0.25887587155290692</c:v>
                </c:pt>
                <c:pt idx="6260">
                  <c:v>0.37401940329452038</c:v>
                </c:pt>
                <c:pt idx="6261">
                  <c:v>0.37401940329452016</c:v>
                </c:pt>
                <c:pt idx="6262">
                  <c:v>0.37401940329452038</c:v>
                </c:pt>
                <c:pt idx="6263">
                  <c:v>0.41363518510350855</c:v>
                </c:pt>
                <c:pt idx="6264">
                  <c:v>0.29385005753206106</c:v>
                </c:pt>
                <c:pt idx="6265">
                  <c:v>0.36289355388730282</c:v>
                </c:pt>
                <c:pt idx="6266">
                  <c:v>0.76733164025841094</c:v>
                </c:pt>
                <c:pt idx="6267">
                  <c:v>0.37401940329452038</c:v>
                </c:pt>
                <c:pt idx="6268">
                  <c:v>0.36030409109757866</c:v>
                </c:pt>
                <c:pt idx="6269">
                  <c:v>0.19507889116121585</c:v>
                </c:pt>
                <c:pt idx="6270">
                  <c:v>1.4136260662487297</c:v>
                </c:pt>
                <c:pt idx="6271">
                  <c:v>7.3462365647156899E-2</c:v>
                </c:pt>
                <c:pt idx="6272">
                  <c:v>0.68796173006122496</c:v>
                </c:pt>
                <c:pt idx="6273">
                  <c:v>0.53776033663922007</c:v>
                </c:pt>
                <c:pt idx="6274">
                  <c:v>0.37401940329452038</c:v>
                </c:pt>
                <c:pt idx="6275">
                  <c:v>0.14745702199276395</c:v>
                </c:pt>
                <c:pt idx="6276">
                  <c:v>0.72456709559402366</c:v>
                </c:pt>
                <c:pt idx="6277">
                  <c:v>0.13331905719242912</c:v>
                </c:pt>
                <c:pt idx="6278">
                  <c:v>0.37401940329452038</c:v>
                </c:pt>
                <c:pt idx="6279">
                  <c:v>0.3144687348093681</c:v>
                </c:pt>
                <c:pt idx="6280">
                  <c:v>0.47611531362992054</c:v>
                </c:pt>
                <c:pt idx="6281">
                  <c:v>5.0901710393396242E-2</c:v>
                </c:pt>
                <c:pt idx="6282">
                  <c:v>1.2537311217201055</c:v>
                </c:pt>
                <c:pt idx="6283">
                  <c:v>0.37401940329452038</c:v>
                </c:pt>
                <c:pt idx="6284">
                  <c:v>4.1902995635008732E-2</c:v>
                </c:pt>
                <c:pt idx="6285">
                  <c:v>0.66407217685972808</c:v>
                </c:pt>
                <c:pt idx="6286">
                  <c:v>0.48098968568511463</c:v>
                </c:pt>
                <c:pt idx="6287">
                  <c:v>0.4606540632344156</c:v>
                </c:pt>
                <c:pt idx="6288">
                  <c:v>0.17338379365326298</c:v>
                </c:pt>
                <c:pt idx="6289">
                  <c:v>0.72825912231167134</c:v>
                </c:pt>
                <c:pt idx="6290">
                  <c:v>0.25211531641133844</c:v>
                </c:pt>
                <c:pt idx="6291">
                  <c:v>0.75188936865492251</c:v>
                </c:pt>
                <c:pt idx="6292">
                  <c:v>2.9276146455470724</c:v>
                </c:pt>
                <c:pt idx="6293">
                  <c:v>0.1783188683087632</c:v>
                </c:pt>
                <c:pt idx="6294">
                  <c:v>0.13822332246261068</c:v>
                </c:pt>
                <c:pt idx="6295">
                  <c:v>0.45310036902569739</c:v>
                </c:pt>
                <c:pt idx="6296">
                  <c:v>0.42714209849083012</c:v>
                </c:pt>
                <c:pt idx="6297">
                  <c:v>0.51678430987611079</c:v>
                </c:pt>
                <c:pt idx="6298">
                  <c:v>0.13975073071879668</c:v>
                </c:pt>
                <c:pt idx="6299">
                  <c:v>0.40089604732200862</c:v>
                </c:pt>
                <c:pt idx="6300">
                  <c:v>0.72564171452352666</c:v>
                </c:pt>
                <c:pt idx="6301">
                  <c:v>1.7246558107192433</c:v>
                </c:pt>
                <c:pt idx="6302">
                  <c:v>0.4326837892087339</c:v>
                </c:pt>
                <c:pt idx="6303">
                  <c:v>1.0355750127070713</c:v>
                </c:pt>
                <c:pt idx="6304">
                  <c:v>0.559234389735078</c:v>
                </c:pt>
                <c:pt idx="6305">
                  <c:v>2.2997972056238818E-2</c:v>
                </c:pt>
                <c:pt idx="6306">
                  <c:v>0.64603683835247649</c:v>
                </c:pt>
                <c:pt idx="6307">
                  <c:v>4.188894251771489E-2</c:v>
                </c:pt>
                <c:pt idx="6308">
                  <c:v>0.56225180083117055</c:v>
                </c:pt>
                <c:pt idx="6309">
                  <c:v>0.89560174833739192</c:v>
                </c:pt>
                <c:pt idx="6310">
                  <c:v>0.23551037137155367</c:v>
                </c:pt>
                <c:pt idx="6311">
                  <c:v>0.19473872366258588</c:v>
                </c:pt>
                <c:pt idx="6312">
                  <c:v>1.3829605047394806</c:v>
                </c:pt>
                <c:pt idx="6313">
                  <c:v>0.6131477538886313</c:v>
                </c:pt>
                <c:pt idx="6314">
                  <c:v>1.083039062799297</c:v>
                </c:pt>
                <c:pt idx="6315">
                  <c:v>0.56351592244235693</c:v>
                </c:pt>
                <c:pt idx="6316">
                  <c:v>0.1785517791746864</c:v>
                </c:pt>
                <c:pt idx="6317">
                  <c:v>0.79482853799401321</c:v>
                </c:pt>
                <c:pt idx="6318">
                  <c:v>1.3465195285600602</c:v>
                </c:pt>
                <c:pt idx="6319">
                  <c:v>1.1327089378905151</c:v>
                </c:pt>
                <c:pt idx="6320">
                  <c:v>6.7948355991592033E-2</c:v>
                </c:pt>
                <c:pt idx="6321">
                  <c:v>1.7985437447552577</c:v>
                </c:pt>
                <c:pt idx="6322">
                  <c:v>0.61905155738360196</c:v>
                </c:pt>
                <c:pt idx="6323">
                  <c:v>0.39697036039668909</c:v>
                </c:pt>
                <c:pt idx="6324">
                  <c:v>0.56307226957620427</c:v>
                </c:pt>
                <c:pt idx="6325">
                  <c:v>0.22827713677473555</c:v>
                </c:pt>
                <c:pt idx="6326">
                  <c:v>0.16952813080245835</c:v>
                </c:pt>
                <c:pt idx="6327">
                  <c:v>1.0811369733916656</c:v>
                </c:pt>
                <c:pt idx="6328">
                  <c:v>0.14293177551622988</c:v>
                </c:pt>
                <c:pt idx="6329">
                  <c:v>0.15467943073159207</c:v>
                </c:pt>
                <c:pt idx="6330">
                  <c:v>0.74902608590993558</c:v>
                </c:pt>
                <c:pt idx="6331">
                  <c:v>0.73635583947517036</c:v>
                </c:pt>
                <c:pt idx="6332">
                  <c:v>0.25019735808635774</c:v>
                </c:pt>
                <c:pt idx="6333">
                  <c:v>0.17497617823621045</c:v>
                </c:pt>
                <c:pt idx="6334">
                  <c:v>0.37401940329452038</c:v>
                </c:pt>
                <c:pt idx="6335">
                  <c:v>6.695019116382836E-2</c:v>
                </c:pt>
                <c:pt idx="6336">
                  <c:v>0.88074091449404368</c:v>
                </c:pt>
                <c:pt idx="6337">
                  <c:v>0.37401940329452038</c:v>
                </c:pt>
                <c:pt idx="6338">
                  <c:v>0.68949748642959785</c:v>
                </c:pt>
                <c:pt idx="6339">
                  <c:v>0.37401940329452038</c:v>
                </c:pt>
                <c:pt idx="6340">
                  <c:v>0.3077091208704158</c:v>
                </c:pt>
                <c:pt idx="6341">
                  <c:v>1.3507830820713764</c:v>
                </c:pt>
                <c:pt idx="6342">
                  <c:v>1.0189037230812652</c:v>
                </c:pt>
                <c:pt idx="6343">
                  <c:v>4.1303610236837512E-2</c:v>
                </c:pt>
                <c:pt idx="6344">
                  <c:v>0.65783191101289817</c:v>
                </c:pt>
                <c:pt idx="6345">
                  <c:v>0.37401940329452038</c:v>
                </c:pt>
                <c:pt idx="6346">
                  <c:v>0.42188324382932646</c:v>
                </c:pt>
                <c:pt idx="6347">
                  <c:v>0.70260971131837902</c:v>
                </c:pt>
                <c:pt idx="6348">
                  <c:v>0.20587388819405578</c:v>
                </c:pt>
                <c:pt idx="6349">
                  <c:v>0.50933956663833113</c:v>
                </c:pt>
                <c:pt idx="6350">
                  <c:v>0.88941243682972604</c:v>
                </c:pt>
                <c:pt idx="6351">
                  <c:v>7.8278594928043788E-2</c:v>
                </c:pt>
                <c:pt idx="6352">
                  <c:v>0.37401940329452038</c:v>
                </c:pt>
                <c:pt idx="6353">
                  <c:v>1.2277385444793016</c:v>
                </c:pt>
                <c:pt idx="6354">
                  <c:v>0.95239933251727182</c:v>
                </c:pt>
                <c:pt idx="6355">
                  <c:v>0.60216593576146471</c:v>
                </c:pt>
                <c:pt idx="6356">
                  <c:v>0.56901577368725942</c:v>
                </c:pt>
                <c:pt idx="6357">
                  <c:v>0.35781727928177776</c:v>
                </c:pt>
                <c:pt idx="6358">
                  <c:v>0.14206540799613951</c:v>
                </c:pt>
                <c:pt idx="6359">
                  <c:v>0.80823214871133064</c:v>
                </c:pt>
                <c:pt idx="6360">
                  <c:v>0.67509232582355816</c:v>
                </c:pt>
                <c:pt idx="6361">
                  <c:v>0.52502718096624701</c:v>
                </c:pt>
                <c:pt idx="6362">
                  <c:v>0.68322925037844029</c:v>
                </c:pt>
                <c:pt idx="6363">
                  <c:v>6.5299770856359032E-2</c:v>
                </c:pt>
                <c:pt idx="6364">
                  <c:v>1.0803182019554423</c:v>
                </c:pt>
                <c:pt idx="6365">
                  <c:v>0.37401940329452038</c:v>
                </c:pt>
                <c:pt idx="6366">
                  <c:v>0.37401940329452038</c:v>
                </c:pt>
                <c:pt idx="6367">
                  <c:v>0.74078780388410692</c:v>
                </c:pt>
                <c:pt idx="6368">
                  <c:v>0.37401940329452016</c:v>
                </c:pt>
                <c:pt idx="6369">
                  <c:v>0.17874574108984162</c:v>
                </c:pt>
                <c:pt idx="6370">
                  <c:v>0.2616421278995299</c:v>
                </c:pt>
                <c:pt idx="6371">
                  <c:v>1.415095903080839</c:v>
                </c:pt>
                <c:pt idx="6372">
                  <c:v>0.47749545534338733</c:v>
                </c:pt>
                <c:pt idx="6373">
                  <c:v>0.57699950899231423</c:v>
                </c:pt>
                <c:pt idx="6374">
                  <c:v>0.26781531289942861</c:v>
                </c:pt>
                <c:pt idx="6375">
                  <c:v>0.71746811865684379</c:v>
                </c:pt>
                <c:pt idx="6376">
                  <c:v>0.6785003925881663</c:v>
                </c:pt>
                <c:pt idx="6377">
                  <c:v>8.8732831506363102E-2</c:v>
                </c:pt>
                <c:pt idx="6378">
                  <c:v>0.73635583947517036</c:v>
                </c:pt>
                <c:pt idx="6379">
                  <c:v>0.17081017353004538</c:v>
                </c:pt>
                <c:pt idx="6380">
                  <c:v>0.68206130761904549</c:v>
                </c:pt>
                <c:pt idx="6381">
                  <c:v>0.87500767354063447</c:v>
                </c:pt>
                <c:pt idx="6382">
                  <c:v>1.2815657957255131</c:v>
                </c:pt>
                <c:pt idx="6383">
                  <c:v>0.16527018946606797</c:v>
                </c:pt>
                <c:pt idx="6384">
                  <c:v>0.36420458269692685</c:v>
                </c:pt>
                <c:pt idx="6385">
                  <c:v>0.37401940329452038</c:v>
                </c:pt>
                <c:pt idx="6386">
                  <c:v>0.62849848227335559</c:v>
                </c:pt>
                <c:pt idx="6387">
                  <c:v>0.22673407473041746</c:v>
                </c:pt>
                <c:pt idx="6388">
                  <c:v>0.87547917647722795</c:v>
                </c:pt>
                <c:pt idx="6389">
                  <c:v>0.20935101720974764</c:v>
                </c:pt>
                <c:pt idx="6390">
                  <c:v>0.34841925482217995</c:v>
                </c:pt>
                <c:pt idx="6391">
                  <c:v>0.23513216886427393</c:v>
                </c:pt>
                <c:pt idx="6392">
                  <c:v>2.0682853636669357E-2</c:v>
                </c:pt>
                <c:pt idx="6393">
                  <c:v>6.476264377000493E-2</c:v>
                </c:pt>
                <c:pt idx="6394">
                  <c:v>0.41905319582405404</c:v>
                </c:pt>
                <c:pt idx="6395">
                  <c:v>0.76189559497848214</c:v>
                </c:pt>
                <c:pt idx="6396">
                  <c:v>0.15384907182010718</c:v>
                </c:pt>
                <c:pt idx="6397">
                  <c:v>0.21262578322982062</c:v>
                </c:pt>
                <c:pt idx="6398">
                  <c:v>0.49356791175104803</c:v>
                </c:pt>
                <c:pt idx="6399">
                  <c:v>1.5279685609800755</c:v>
                </c:pt>
                <c:pt idx="6400">
                  <c:v>0.86783544724287331</c:v>
                </c:pt>
                <c:pt idx="6401">
                  <c:v>0.31344274439624992</c:v>
                </c:pt>
                <c:pt idx="6402">
                  <c:v>0.8419975352648067</c:v>
                </c:pt>
                <c:pt idx="6403">
                  <c:v>0.58141309340337299</c:v>
                </c:pt>
                <c:pt idx="6404">
                  <c:v>0.10372203335008517</c:v>
                </c:pt>
                <c:pt idx="6405">
                  <c:v>0.73366502264689659</c:v>
                </c:pt>
                <c:pt idx="6406">
                  <c:v>0.37401940329452038</c:v>
                </c:pt>
                <c:pt idx="6407">
                  <c:v>0.63122263739981022</c:v>
                </c:pt>
                <c:pt idx="6408">
                  <c:v>0.39585330591851442</c:v>
                </c:pt>
                <c:pt idx="6409">
                  <c:v>0.70390052973598805</c:v>
                </c:pt>
                <c:pt idx="6410">
                  <c:v>0.33454399755362113</c:v>
                </c:pt>
                <c:pt idx="6411">
                  <c:v>0.24583236057146521</c:v>
                </c:pt>
                <c:pt idx="6412">
                  <c:v>0.40635784963486182</c:v>
                </c:pt>
                <c:pt idx="6413">
                  <c:v>0.69349192708185847</c:v>
                </c:pt>
                <c:pt idx="6414">
                  <c:v>5.5283906540165191E-2</c:v>
                </c:pt>
                <c:pt idx="6415">
                  <c:v>0.36727110286271825</c:v>
                </c:pt>
                <c:pt idx="6416">
                  <c:v>0.63305079474360071</c:v>
                </c:pt>
                <c:pt idx="6417">
                  <c:v>0.2918299913190483</c:v>
                </c:pt>
                <c:pt idx="6418">
                  <c:v>0.33423414426570508</c:v>
                </c:pt>
                <c:pt idx="6419">
                  <c:v>0.4138630384506341</c:v>
                </c:pt>
                <c:pt idx="6420">
                  <c:v>0.46747827640298772</c:v>
                </c:pt>
                <c:pt idx="6421">
                  <c:v>0.21375935350732991</c:v>
                </c:pt>
                <c:pt idx="6422">
                  <c:v>1.6067187151210156</c:v>
                </c:pt>
                <c:pt idx="6423">
                  <c:v>0</c:v>
                </c:pt>
                <c:pt idx="6424">
                  <c:v>1.0317421741960628</c:v>
                </c:pt>
                <c:pt idx="6425">
                  <c:v>9.5276555282702693E-2</c:v>
                </c:pt>
                <c:pt idx="6426">
                  <c:v>0.62156836652143144</c:v>
                </c:pt>
                <c:pt idx="6427">
                  <c:v>0.71883213655542055</c:v>
                </c:pt>
                <c:pt idx="6428">
                  <c:v>0.37401940329452038</c:v>
                </c:pt>
                <c:pt idx="6429">
                  <c:v>0.63206415477647215</c:v>
                </c:pt>
                <c:pt idx="6430">
                  <c:v>0.37401940329452038</c:v>
                </c:pt>
                <c:pt idx="6431">
                  <c:v>0.6837976881011536</c:v>
                </c:pt>
                <c:pt idx="6432">
                  <c:v>0.37401940329452016</c:v>
                </c:pt>
                <c:pt idx="6433">
                  <c:v>0.34871165215812922</c:v>
                </c:pt>
                <c:pt idx="6434">
                  <c:v>0.37401940329452038</c:v>
                </c:pt>
                <c:pt idx="6435">
                  <c:v>0.37401940329452038</c:v>
                </c:pt>
                <c:pt idx="6436">
                  <c:v>0.38898852737570455</c:v>
                </c:pt>
                <c:pt idx="6437">
                  <c:v>0.37401940329452016</c:v>
                </c:pt>
                <c:pt idx="6438">
                  <c:v>0</c:v>
                </c:pt>
                <c:pt idx="6439">
                  <c:v>0.37401940329452038</c:v>
                </c:pt>
                <c:pt idx="6440">
                  <c:v>0.37401940329452016</c:v>
                </c:pt>
                <c:pt idx="6441">
                  <c:v>0.37401940329452038</c:v>
                </c:pt>
                <c:pt idx="6442">
                  <c:v>0.66922517375727164</c:v>
                </c:pt>
                <c:pt idx="6443">
                  <c:v>0.37401940329452038</c:v>
                </c:pt>
                <c:pt idx="6444">
                  <c:v>0.16759735830637729</c:v>
                </c:pt>
                <c:pt idx="6445">
                  <c:v>2.9758085078206122E-2</c:v>
                </c:pt>
                <c:pt idx="6446">
                  <c:v>0.37401940329452038</c:v>
                </c:pt>
                <c:pt idx="6447">
                  <c:v>0.57699950899231423</c:v>
                </c:pt>
                <c:pt idx="6448">
                  <c:v>0.37401940329452038</c:v>
                </c:pt>
                <c:pt idx="6449">
                  <c:v>0.37188927343050959</c:v>
                </c:pt>
                <c:pt idx="6450">
                  <c:v>0.85012670671156965</c:v>
                </c:pt>
                <c:pt idx="6451">
                  <c:v>0.38060215686732402</c:v>
                </c:pt>
                <c:pt idx="6452">
                  <c:v>0.37401940329452016</c:v>
                </c:pt>
                <c:pt idx="6453">
                  <c:v>0.69024365593757953</c:v>
                </c:pt>
                <c:pt idx="6454">
                  <c:v>0.6022310025971811</c:v>
                </c:pt>
                <c:pt idx="6455">
                  <c:v>0.37401940329452038</c:v>
                </c:pt>
                <c:pt idx="6456">
                  <c:v>0.14212373076297855</c:v>
                </c:pt>
                <c:pt idx="6457">
                  <c:v>0.73209121719116899</c:v>
                </c:pt>
                <c:pt idx="6458">
                  <c:v>1.1966312649052468</c:v>
                </c:pt>
                <c:pt idx="6459">
                  <c:v>1.0665818560239064</c:v>
                </c:pt>
                <c:pt idx="6460">
                  <c:v>0.393280964465268</c:v>
                </c:pt>
                <c:pt idx="6461">
                  <c:v>0.74131016063164901</c:v>
                </c:pt>
                <c:pt idx="6462">
                  <c:v>5.230898437038934E-2</c:v>
                </c:pt>
                <c:pt idx="6463">
                  <c:v>0.61842564269441003</c:v>
                </c:pt>
                <c:pt idx="6464">
                  <c:v>0.36546522978015578</c:v>
                </c:pt>
                <c:pt idx="6465">
                  <c:v>1.2207673851471557</c:v>
                </c:pt>
                <c:pt idx="6466">
                  <c:v>0.51182462676976825</c:v>
                </c:pt>
                <c:pt idx="6467">
                  <c:v>0.32072691808601977</c:v>
                </c:pt>
                <c:pt idx="6468">
                  <c:v>0.2221473756624967</c:v>
                </c:pt>
                <c:pt idx="6469">
                  <c:v>0.37401940329452038</c:v>
                </c:pt>
                <c:pt idx="6470">
                  <c:v>0.70022911719023728</c:v>
                </c:pt>
                <c:pt idx="6471">
                  <c:v>0.37401940329452016</c:v>
                </c:pt>
                <c:pt idx="6472">
                  <c:v>0.72468212230274898</c:v>
                </c:pt>
                <c:pt idx="6473">
                  <c:v>0.10620324508518561</c:v>
                </c:pt>
                <c:pt idx="6474">
                  <c:v>0.10620324508518561</c:v>
                </c:pt>
                <c:pt idx="6475">
                  <c:v>0.6465402274821489</c:v>
                </c:pt>
                <c:pt idx="6476">
                  <c:v>0.73366502264689659</c:v>
                </c:pt>
                <c:pt idx="6477">
                  <c:v>0.37401940329452038</c:v>
                </c:pt>
                <c:pt idx="6478">
                  <c:v>0.30035218845373712</c:v>
                </c:pt>
                <c:pt idx="6479">
                  <c:v>0.37401940329452038</c:v>
                </c:pt>
                <c:pt idx="6480">
                  <c:v>0.37401940329452038</c:v>
                </c:pt>
                <c:pt idx="6481">
                  <c:v>1.3426366467171125</c:v>
                </c:pt>
                <c:pt idx="6482">
                  <c:v>0.40137824731591926</c:v>
                </c:pt>
                <c:pt idx="6483">
                  <c:v>0.64679043993088159</c:v>
                </c:pt>
                <c:pt idx="6484">
                  <c:v>0.55668352499652352</c:v>
                </c:pt>
                <c:pt idx="6485">
                  <c:v>0.37401940329452038</c:v>
                </c:pt>
                <c:pt idx="6486">
                  <c:v>0.44580903088771429</c:v>
                </c:pt>
                <c:pt idx="6487">
                  <c:v>0.37401940329452016</c:v>
                </c:pt>
                <c:pt idx="6488">
                  <c:v>0.6160615628277335</c:v>
                </c:pt>
                <c:pt idx="6489">
                  <c:v>0.9292602792699225</c:v>
                </c:pt>
                <c:pt idx="6490">
                  <c:v>0.37401940329452038</c:v>
                </c:pt>
                <c:pt idx="6491">
                  <c:v>0.29273756822924357</c:v>
                </c:pt>
                <c:pt idx="6492">
                  <c:v>0.94770374074711727</c:v>
                </c:pt>
                <c:pt idx="6493">
                  <c:v>0.77065422025674457</c:v>
                </c:pt>
                <c:pt idx="6494">
                  <c:v>0.6468736256980312</c:v>
                </c:pt>
                <c:pt idx="6495">
                  <c:v>2.5561005757556483</c:v>
                </c:pt>
                <c:pt idx="6496">
                  <c:v>0.40850373749485808</c:v>
                </c:pt>
                <c:pt idx="6497">
                  <c:v>0.37401940329452038</c:v>
                </c:pt>
                <c:pt idx="6498">
                  <c:v>0.41250370590427454</c:v>
                </c:pt>
                <c:pt idx="6499">
                  <c:v>0.18974515743608877</c:v>
                </c:pt>
                <c:pt idx="6500">
                  <c:v>0.69721433545717704</c:v>
                </c:pt>
                <c:pt idx="6501">
                  <c:v>0.45544861108311896</c:v>
                </c:pt>
                <c:pt idx="6502">
                  <c:v>0.40319544229700138</c:v>
                </c:pt>
                <c:pt idx="6503">
                  <c:v>0.19134317034644777</c:v>
                </c:pt>
                <c:pt idx="6504">
                  <c:v>0.37416044047620539</c:v>
                </c:pt>
                <c:pt idx="6505">
                  <c:v>0.37401940329452016</c:v>
                </c:pt>
                <c:pt idx="6506">
                  <c:v>0.31286677718969608</c:v>
                </c:pt>
                <c:pt idx="6507">
                  <c:v>0.15703618321689938</c:v>
                </c:pt>
                <c:pt idx="6508">
                  <c:v>0.37401940329452016</c:v>
                </c:pt>
                <c:pt idx="6509">
                  <c:v>0.46520583084125489</c:v>
                </c:pt>
                <c:pt idx="6510">
                  <c:v>0.72974092196075035</c:v>
                </c:pt>
                <c:pt idx="6511">
                  <c:v>0.31965187370856479</c:v>
                </c:pt>
                <c:pt idx="6512">
                  <c:v>0.37401940329452038</c:v>
                </c:pt>
                <c:pt idx="6513">
                  <c:v>0.76820383105027756</c:v>
                </c:pt>
                <c:pt idx="6514">
                  <c:v>0.50689960690711289</c:v>
                </c:pt>
                <c:pt idx="6515">
                  <c:v>0.35245170941250836</c:v>
                </c:pt>
                <c:pt idx="6516">
                  <c:v>0.10807765246038774</c:v>
                </c:pt>
                <c:pt idx="6517">
                  <c:v>0.37401940329452038</c:v>
                </c:pt>
                <c:pt idx="6518">
                  <c:v>0.37401940329452038</c:v>
                </c:pt>
                <c:pt idx="6519">
                  <c:v>0.13487648965534188</c:v>
                </c:pt>
                <c:pt idx="6520">
                  <c:v>0.38486155424389951</c:v>
                </c:pt>
                <c:pt idx="6521">
                  <c:v>0.16276077820954724</c:v>
                </c:pt>
                <c:pt idx="6522">
                  <c:v>0.1598236345431856</c:v>
                </c:pt>
                <c:pt idx="6523">
                  <c:v>0.48131093002356323</c:v>
                </c:pt>
                <c:pt idx="6524">
                  <c:v>0.73147227059595721</c:v>
                </c:pt>
                <c:pt idx="6525">
                  <c:v>0.71517673543790139</c:v>
                </c:pt>
                <c:pt idx="6526">
                  <c:v>0.37401940329452038</c:v>
                </c:pt>
                <c:pt idx="6527">
                  <c:v>0.46212585655099203</c:v>
                </c:pt>
                <c:pt idx="6528">
                  <c:v>0.55319727863986234</c:v>
                </c:pt>
                <c:pt idx="6529">
                  <c:v>0.72202816558680605</c:v>
                </c:pt>
                <c:pt idx="6530">
                  <c:v>0.68634497329297484</c:v>
                </c:pt>
                <c:pt idx="6531">
                  <c:v>0.21261100541452255</c:v>
                </c:pt>
                <c:pt idx="6532">
                  <c:v>0.43442334734519938</c:v>
                </c:pt>
                <c:pt idx="6533">
                  <c:v>0.6454187606969416</c:v>
                </c:pt>
                <c:pt idx="6534">
                  <c:v>6.110296257550623E-2</c:v>
                </c:pt>
                <c:pt idx="6535">
                  <c:v>0.5250652164148607</c:v>
                </c:pt>
                <c:pt idx="6536">
                  <c:v>0.21271791788042804</c:v>
                </c:pt>
                <c:pt idx="6537">
                  <c:v>0</c:v>
                </c:pt>
                <c:pt idx="6538">
                  <c:v>0.37401940329452038</c:v>
                </c:pt>
                <c:pt idx="6539">
                  <c:v>1.1317411071717194</c:v>
                </c:pt>
                <c:pt idx="6540">
                  <c:v>0.77783772376772964</c:v>
                </c:pt>
                <c:pt idx="6541">
                  <c:v>0.25106943513624519</c:v>
                </c:pt>
                <c:pt idx="6542">
                  <c:v>0.37401940329452038</c:v>
                </c:pt>
                <c:pt idx="6543">
                  <c:v>1.9398653118047964</c:v>
                </c:pt>
                <c:pt idx="6544">
                  <c:v>4.9584333206764551E-2</c:v>
                </c:pt>
                <c:pt idx="6545">
                  <c:v>0</c:v>
                </c:pt>
                <c:pt idx="6546">
                  <c:v>0.37401940329452038</c:v>
                </c:pt>
                <c:pt idx="6547">
                  <c:v>0.37401940329452038</c:v>
                </c:pt>
                <c:pt idx="6548">
                  <c:v>1.1818243012487328</c:v>
                </c:pt>
                <c:pt idx="6549">
                  <c:v>0.33394235055833726</c:v>
                </c:pt>
                <c:pt idx="6550">
                  <c:v>0.73261439212218693</c:v>
                </c:pt>
                <c:pt idx="6551">
                  <c:v>0.37401940329452038</c:v>
                </c:pt>
                <c:pt idx="6552">
                  <c:v>0.73520872422595618</c:v>
                </c:pt>
                <c:pt idx="6553">
                  <c:v>0.50362138442899962</c:v>
                </c:pt>
                <c:pt idx="6554">
                  <c:v>0.71730366301634996</c:v>
                </c:pt>
                <c:pt idx="6555">
                  <c:v>0.49460398950207846</c:v>
                </c:pt>
                <c:pt idx="6556">
                  <c:v>0.35338610612302285</c:v>
                </c:pt>
                <c:pt idx="6557">
                  <c:v>0.37401940329452038</c:v>
                </c:pt>
                <c:pt idx="6558">
                  <c:v>0.86209731576708759</c:v>
                </c:pt>
                <c:pt idx="6559">
                  <c:v>0.37401940329452038</c:v>
                </c:pt>
                <c:pt idx="6560">
                  <c:v>0.37401940329452038</c:v>
                </c:pt>
                <c:pt idx="6561">
                  <c:v>0.37401940329452038</c:v>
                </c:pt>
                <c:pt idx="6562">
                  <c:v>0.68588916368291453</c:v>
                </c:pt>
                <c:pt idx="6563">
                  <c:v>0.37401940329452038</c:v>
                </c:pt>
                <c:pt idx="6564">
                  <c:v>0.37401940329452038</c:v>
                </c:pt>
                <c:pt idx="6565">
                  <c:v>0.20014056631496191</c:v>
                </c:pt>
                <c:pt idx="6566">
                  <c:v>0.20209576303325585</c:v>
                </c:pt>
                <c:pt idx="6567">
                  <c:v>0.69898447521128648</c:v>
                </c:pt>
                <c:pt idx="6568">
                  <c:v>0.37401940329452016</c:v>
                </c:pt>
                <c:pt idx="6569">
                  <c:v>0.37401940329452038</c:v>
                </c:pt>
                <c:pt idx="6570">
                  <c:v>0.24335831133033706</c:v>
                </c:pt>
                <c:pt idx="6571">
                  <c:v>0.62069762309938148</c:v>
                </c:pt>
                <c:pt idx="6572">
                  <c:v>0.3373534699517855</c:v>
                </c:pt>
                <c:pt idx="6573">
                  <c:v>0.34847541508812785</c:v>
                </c:pt>
                <c:pt idx="6574">
                  <c:v>0.73564857538511352</c:v>
                </c:pt>
                <c:pt idx="6575">
                  <c:v>0.43856100250450536</c:v>
                </c:pt>
                <c:pt idx="6576">
                  <c:v>0.16442687119650265</c:v>
                </c:pt>
                <c:pt idx="6577">
                  <c:v>0.67150930741357939</c:v>
                </c:pt>
                <c:pt idx="6578">
                  <c:v>4.0263270118124576E-2</c:v>
                </c:pt>
                <c:pt idx="6579">
                  <c:v>1.3314404139777707</c:v>
                </c:pt>
                <c:pt idx="6580">
                  <c:v>0.81351990879407876</c:v>
                </c:pt>
                <c:pt idx="6581">
                  <c:v>0.39211858292341029</c:v>
                </c:pt>
                <c:pt idx="6582">
                  <c:v>0.40966462262773812</c:v>
                </c:pt>
                <c:pt idx="6583">
                  <c:v>0.43000386199341745</c:v>
                </c:pt>
                <c:pt idx="6584">
                  <c:v>2.1001072836463745E-2</c:v>
                </c:pt>
                <c:pt idx="6585">
                  <c:v>0.37401940329452038</c:v>
                </c:pt>
                <c:pt idx="6586">
                  <c:v>0.13867390974817329</c:v>
                </c:pt>
                <c:pt idx="6587">
                  <c:v>0.3018869359614918</c:v>
                </c:pt>
                <c:pt idx="6588">
                  <c:v>0.37401940329452038</c:v>
                </c:pt>
                <c:pt idx="6589">
                  <c:v>0.73635583947517036</c:v>
                </c:pt>
                <c:pt idx="6590">
                  <c:v>0.41250370590427454</c:v>
                </c:pt>
                <c:pt idx="6591">
                  <c:v>0.37401940329452038</c:v>
                </c:pt>
                <c:pt idx="6592">
                  <c:v>0.72287922884130296</c:v>
                </c:pt>
                <c:pt idx="6593">
                  <c:v>0.63910141896285788</c:v>
                </c:pt>
                <c:pt idx="6594">
                  <c:v>0.13285491506256894</c:v>
                </c:pt>
                <c:pt idx="6595">
                  <c:v>0.37401940329452038</c:v>
                </c:pt>
                <c:pt idx="6596">
                  <c:v>0.41031573596869969</c:v>
                </c:pt>
                <c:pt idx="6597">
                  <c:v>3.6216942283714249E-2</c:v>
                </c:pt>
                <c:pt idx="6598">
                  <c:v>0.63006230168864563</c:v>
                </c:pt>
                <c:pt idx="6599">
                  <c:v>0.60517377997010846</c:v>
                </c:pt>
                <c:pt idx="6600">
                  <c:v>0.71732990153422294</c:v>
                </c:pt>
                <c:pt idx="6601">
                  <c:v>0.73179912758294685</c:v>
                </c:pt>
                <c:pt idx="6602">
                  <c:v>0.37401940329452038</c:v>
                </c:pt>
                <c:pt idx="6603">
                  <c:v>0.73231248776547875</c:v>
                </c:pt>
                <c:pt idx="6604">
                  <c:v>1.0052784930788166</c:v>
                </c:pt>
                <c:pt idx="6605">
                  <c:v>0.37401940329452038</c:v>
                </c:pt>
                <c:pt idx="6606">
                  <c:v>2.0602579690123339</c:v>
                </c:pt>
                <c:pt idx="6607">
                  <c:v>0.72253647861854808</c:v>
                </c:pt>
                <c:pt idx="6608">
                  <c:v>0.53870668961969603</c:v>
                </c:pt>
                <c:pt idx="6609">
                  <c:v>0.11697052250027316</c:v>
                </c:pt>
                <c:pt idx="6610">
                  <c:v>1.4691808170786007</c:v>
                </c:pt>
                <c:pt idx="6611">
                  <c:v>1.629388107768917</c:v>
                </c:pt>
                <c:pt idx="6612">
                  <c:v>0.33034983224729841</c:v>
                </c:pt>
                <c:pt idx="6613">
                  <c:v>1.3131799614523472</c:v>
                </c:pt>
                <c:pt idx="6614">
                  <c:v>0.73635583947517036</c:v>
                </c:pt>
                <c:pt idx="6615">
                  <c:v>0.37401940329452038</c:v>
                </c:pt>
                <c:pt idx="6616">
                  <c:v>0.48772817154843923</c:v>
                </c:pt>
                <c:pt idx="6617">
                  <c:v>0.47791132545894055</c:v>
                </c:pt>
                <c:pt idx="6618">
                  <c:v>0.91632975389263738</c:v>
                </c:pt>
                <c:pt idx="6619">
                  <c:v>0.54536001023549829</c:v>
                </c:pt>
                <c:pt idx="6620">
                  <c:v>4.8932571022165756E-2</c:v>
                </c:pt>
                <c:pt idx="6621">
                  <c:v>0.43208117093772186</c:v>
                </c:pt>
                <c:pt idx="6622">
                  <c:v>0.48592809506392881</c:v>
                </c:pt>
                <c:pt idx="6623">
                  <c:v>1.2922908718547659</c:v>
                </c:pt>
                <c:pt idx="6624">
                  <c:v>0.37401940329452038</c:v>
                </c:pt>
                <c:pt idx="6625">
                  <c:v>0.6465402274821489</c:v>
                </c:pt>
                <c:pt idx="6626">
                  <c:v>0.73153422371700583</c:v>
                </c:pt>
                <c:pt idx="6627">
                  <c:v>0.37401940329452038</c:v>
                </c:pt>
                <c:pt idx="6628">
                  <c:v>0.37401940329452038</c:v>
                </c:pt>
                <c:pt idx="6629">
                  <c:v>0.37401940329452038</c:v>
                </c:pt>
                <c:pt idx="6630">
                  <c:v>1.1162337654576979</c:v>
                </c:pt>
                <c:pt idx="6631">
                  <c:v>0.11042214426643823</c:v>
                </c:pt>
                <c:pt idx="6632">
                  <c:v>0.73635583947517036</c:v>
                </c:pt>
                <c:pt idx="6633">
                  <c:v>2.6294245145956527E-4</c:v>
                </c:pt>
                <c:pt idx="6634">
                  <c:v>0.37401940329452038</c:v>
                </c:pt>
                <c:pt idx="6635">
                  <c:v>0.48783296056935688</c:v>
                </c:pt>
                <c:pt idx="6636">
                  <c:v>0.72469416642466256</c:v>
                </c:pt>
                <c:pt idx="6637">
                  <c:v>0.37196135044951395</c:v>
                </c:pt>
                <c:pt idx="6638">
                  <c:v>8.45387688693712E-2</c:v>
                </c:pt>
                <c:pt idx="6639">
                  <c:v>0.31989287163597746</c:v>
                </c:pt>
                <c:pt idx="6640">
                  <c:v>0.89846139612514087</c:v>
                </c:pt>
                <c:pt idx="6641">
                  <c:v>0.54501835108009633</c:v>
                </c:pt>
                <c:pt idx="6642">
                  <c:v>0.22370985798005441</c:v>
                </c:pt>
                <c:pt idx="6643">
                  <c:v>0.30773920299144442</c:v>
                </c:pt>
                <c:pt idx="6644">
                  <c:v>0.80304991173189944</c:v>
                </c:pt>
                <c:pt idx="6645">
                  <c:v>0.74258638673042587</c:v>
                </c:pt>
                <c:pt idx="6646">
                  <c:v>0.37932474146476108</c:v>
                </c:pt>
                <c:pt idx="6647">
                  <c:v>0.33381163577491418</c:v>
                </c:pt>
                <c:pt idx="6648">
                  <c:v>0.54398447624113888</c:v>
                </c:pt>
                <c:pt idx="6649">
                  <c:v>0.12817442264047527</c:v>
                </c:pt>
                <c:pt idx="6650">
                  <c:v>0.79414546699319533</c:v>
                </c:pt>
                <c:pt idx="6651">
                  <c:v>9.4688544489229851E-2</c:v>
                </c:pt>
                <c:pt idx="6652">
                  <c:v>8.9593225678850849E-2</c:v>
                </c:pt>
                <c:pt idx="6653">
                  <c:v>1.1611377999090382</c:v>
                </c:pt>
                <c:pt idx="6654">
                  <c:v>2.2800063860127127</c:v>
                </c:pt>
                <c:pt idx="6655">
                  <c:v>0.30672339573018842</c:v>
                </c:pt>
                <c:pt idx="6656">
                  <c:v>2.7773551158666577E-2</c:v>
                </c:pt>
                <c:pt idx="6657">
                  <c:v>0.50931517028469087</c:v>
                </c:pt>
                <c:pt idx="6658">
                  <c:v>0.71264982824055456</c:v>
                </c:pt>
                <c:pt idx="6659">
                  <c:v>2.4737314799920113E-2</c:v>
                </c:pt>
                <c:pt idx="6660">
                  <c:v>0.34132512028308493</c:v>
                </c:pt>
                <c:pt idx="6661">
                  <c:v>0.36636664518337625</c:v>
                </c:pt>
                <c:pt idx="6662">
                  <c:v>0.29058722445260893</c:v>
                </c:pt>
                <c:pt idx="6663">
                  <c:v>2.312375390566308</c:v>
                </c:pt>
                <c:pt idx="6664">
                  <c:v>0.3305653883253859</c:v>
                </c:pt>
                <c:pt idx="6665">
                  <c:v>0.12696840435657517</c:v>
                </c:pt>
                <c:pt idx="6666">
                  <c:v>1.0794736123998054</c:v>
                </c:pt>
                <c:pt idx="6667">
                  <c:v>1.6866342145803614</c:v>
                </c:pt>
                <c:pt idx="6668">
                  <c:v>0.51261615941460914</c:v>
                </c:pt>
                <c:pt idx="6669">
                  <c:v>1.1149474225073177</c:v>
                </c:pt>
                <c:pt idx="6670">
                  <c:v>0.15024552265267671</c:v>
                </c:pt>
                <c:pt idx="6671">
                  <c:v>0.54453435309636622</c:v>
                </c:pt>
                <c:pt idx="6672">
                  <c:v>0.16776899200679046</c:v>
                </c:pt>
                <c:pt idx="6673">
                  <c:v>0.38286176015072609</c:v>
                </c:pt>
                <c:pt idx="6674">
                  <c:v>0.87910586477965258</c:v>
                </c:pt>
                <c:pt idx="6675">
                  <c:v>6.9580187549885486E-2</c:v>
                </c:pt>
                <c:pt idx="6676">
                  <c:v>0.12114597483291943</c:v>
                </c:pt>
                <c:pt idx="6677">
                  <c:v>2.6730384808642489E-2</c:v>
                </c:pt>
                <c:pt idx="6678">
                  <c:v>0.78089242795116443</c:v>
                </c:pt>
                <c:pt idx="6679">
                  <c:v>0.50456452976341426</c:v>
                </c:pt>
                <c:pt idx="6680">
                  <c:v>0.37401940329452038</c:v>
                </c:pt>
                <c:pt idx="6681">
                  <c:v>0.2645767515079836</c:v>
                </c:pt>
                <c:pt idx="6682">
                  <c:v>0.6951923007134555</c:v>
                </c:pt>
                <c:pt idx="6683">
                  <c:v>0.59342650268491193</c:v>
                </c:pt>
                <c:pt idx="6684">
                  <c:v>0.11130210296593009</c:v>
                </c:pt>
                <c:pt idx="6685">
                  <c:v>0.35902736960904441</c:v>
                </c:pt>
                <c:pt idx="6686">
                  <c:v>5.02950867399104E-2</c:v>
                </c:pt>
                <c:pt idx="6687">
                  <c:v>6.6790178172421458E-2</c:v>
                </c:pt>
                <c:pt idx="6688">
                  <c:v>7.0158650553107202E-2</c:v>
                </c:pt>
                <c:pt idx="6689">
                  <c:v>0.87749520813031967</c:v>
                </c:pt>
                <c:pt idx="6690">
                  <c:v>0.45486918745166266</c:v>
                </c:pt>
                <c:pt idx="6691">
                  <c:v>0.90690610908555691</c:v>
                </c:pt>
                <c:pt idx="6692">
                  <c:v>0.37349116817280459</c:v>
                </c:pt>
                <c:pt idx="6693">
                  <c:v>0.47091319357428307</c:v>
                </c:pt>
                <c:pt idx="6694">
                  <c:v>0.29764556570868339</c:v>
                </c:pt>
                <c:pt idx="6695">
                  <c:v>0.26434763794043215</c:v>
                </c:pt>
                <c:pt idx="6696">
                  <c:v>0.55696278521758058</c:v>
                </c:pt>
                <c:pt idx="6697">
                  <c:v>0.54289342222675518</c:v>
                </c:pt>
                <c:pt idx="6698">
                  <c:v>0.55440795253270958</c:v>
                </c:pt>
                <c:pt idx="6699">
                  <c:v>0.15112485319569507</c:v>
                </c:pt>
                <c:pt idx="6700">
                  <c:v>0.33443269550886723</c:v>
                </c:pt>
                <c:pt idx="6701">
                  <c:v>1.6331033440872345</c:v>
                </c:pt>
                <c:pt idx="6702">
                  <c:v>0.36217899631097056</c:v>
                </c:pt>
                <c:pt idx="6703">
                  <c:v>0.18067367201307605</c:v>
                </c:pt>
                <c:pt idx="6704">
                  <c:v>0.91837560331084811</c:v>
                </c:pt>
                <c:pt idx="6705">
                  <c:v>7.5479152182758857E-2</c:v>
                </c:pt>
                <c:pt idx="6706">
                  <c:v>0.37286510476185125</c:v>
                </c:pt>
                <c:pt idx="6707">
                  <c:v>0.37401940329452038</c:v>
                </c:pt>
                <c:pt idx="6708">
                  <c:v>0.37401940329452016</c:v>
                </c:pt>
                <c:pt idx="6709">
                  <c:v>0.35289719214630866</c:v>
                </c:pt>
                <c:pt idx="6710">
                  <c:v>0.53579790840153785</c:v>
                </c:pt>
                <c:pt idx="6711">
                  <c:v>0.43134183723150488</c:v>
                </c:pt>
                <c:pt idx="6712">
                  <c:v>0.23161696655083044</c:v>
                </c:pt>
                <c:pt idx="6713">
                  <c:v>0.32047691529909944</c:v>
                </c:pt>
                <c:pt idx="6714">
                  <c:v>1.0787211505476033</c:v>
                </c:pt>
                <c:pt idx="6715">
                  <c:v>0.52463164531383111</c:v>
                </c:pt>
                <c:pt idx="6716">
                  <c:v>0.6465402274821489</c:v>
                </c:pt>
                <c:pt idx="6717">
                  <c:v>0.37401940329452038</c:v>
                </c:pt>
                <c:pt idx="6718">
                  <c:v>0.37401940329452038</c:v>
                </c:pt>
                <c:pt idx="6719">
                  <c:v>0.44962292493807371</c:v>
                </c:pt>
                <c:pt idx="6720">
                  <c:v>1.1920620578379317</c:v>
                </c:pt>
                <c:pt idx="6721">
                  <c:v>3.3481913050682349E-2</c:v>
                </c:pt>
                <c:pt idx="6722">
                  <c:v>0.37401940329452038</c:v>
                </c:pt>
                <c:pt idx="6723">
                  <c:v>0.37401940329452038</c:v>
                </c:pt>
                <c:pt idx="6724">
                  <c:v>0.6433075886081111</c:v>
                </c:pt>
                <c:pt idx="6725">
                  <c:v>9.9516368204843844E-2</c:v>
                </c:pt>
                <c:pt idx="6726">
                  <c:v>0.37401940329452038</c:v>
                </c:pt>
                <c:pt idx="6727">
                  <c:v>0.56843293395003724</c:v>
                </c:pt>
                <c:pt idx="6728">
                  <c:v>1.4057810588771964</c:v>
                </c:pt>
                <c:pt idx="6729">
                  <c:v>0.88761211436011078</c:v>
                </c:pt>
                <c:pt idx="6730">
                  <c:v>0.30050796929836465</c:v>
                </c:pt>
                <c:pt idx="6731">
                  <c:v>0.82917838817811662</c:v>
                </c:pt>
                <c:pt idx="6732">
                  <c:v>0.40825672534910634</c:v>
                </c:pt>
                <c:pt idx="6733">
                  <c:v>0.22342962695546276</c:v>
                </c:pt>
                <c:pt idx="6734">
                  <c:v>0.32013997870415084</c:v>
                </c:pt>
                <c:pt idx="6735">
                  <c:v>0.8770028604601251</c:v>
                </c:pt>
                <c:pt idx="6736">
                  <c:v>1.7047724149093473</c:v>
                </c:pt>
                <c:pt idx="6737">
                  <c:v>0.56974406770971897</c:v>
                </c:pt>
                <c:pt idx="6738">
                  <c:v>0.65442603738861371</c:v>
                </c:pt>
                <c:pt idx="6739">
                  <c:v>0.77322269563567314</c:v>
                </c:pt>
                <c:pt idx="6740">
                  <c:v>0.45603048428281989</c:v>
                </c:pt>
                <c:pt idx="6741">
                  <c:v>0.50179923529495651</c:v>
                </c:pt>
                <c:pt idx="6742">
                  <c:v>1.441545393924561</c:v>
                </c:pt>
                <c:pt idx="6743">
                  <c:v>0.36947028927257919</c:v>
                </c:pt>
                <c:pt idx="6744">
                  <c:v>1.2010345342462041</c:v>
                </c:pt>
                <c:pt idx="6745">
                  <c:v>0.39345204840721359</c:v>
                </c:pt>
                <c:pt idx="6746">
                  <c:v>0.23363699691135331</c:v>
                </c:pt>
                <c:pt idx="6747">
                  <c:v>4.6745040311202989E-2</c:v>
                </c:pt>
                <c:pt idx="6748">
                  <c:v>0.73529085095251101</c:v>
                </c:pt>
                <c:pt idx="6749">
                  <c:v>0.37401940329452038</c:v>
                </c:pt>
                <c:pt idx="6750">
                  <c:v>0.8791535263391077</c:v>
                </c:pt>
                <c:pt idx="6751">
                  <c:v>0.26700466947162632</c:v>
                </c:pt>
                <c:pt idx="6752">
                  <c:v>5.8695556344360397E-2</c:v>
                </c:pt>
                <c:pt idx="6753">
                  <c:v>0.18911238397909472</c:v>
                </c:pt>
                <c:pt idx="6754">
                  <c:v>0.37401940329452038</c:v>
                </c:pt>
                <c:pt idx="6755">
                  <c:v>0.89556915471252763</c:v>
                </c:pt>
                <c:pt idx="6756">
                  <c:v>5.4490620442491568E-2</c:v>
                </c:pt>
                <c:pt idx="6757">
                  <c:v>0.18142302602774438</c:v>
                </c:pt>
                <c:pt idx="6758">
                  <c:v>0.26004980619094453</c:v>
                </c:pt>
                <c:pt idx="6759">
                  <c:v>0.56732113677621898</c:v>
                </c:pt>
                <c:pt idx="6760">
                  <c:v>0.12782476929487527</c:v>
                </c:pt>
                <c:pt idx="6761">
                  <c:v>8.0629377785573442E-2</c:v>
                </c:pt>
                <c:pt idx="6762">
                  <c:v>0.32654401147390943</c:v>
                </c:pt>
                <c:pt idx="6763">
                  <c:v>0.38126751513923895</c:v>
                </c:pt>
                <c:pt idx="6764">
                  <c:v>1.8052699761223046</c:v>
                </c:pt>
                <c:pt idx="6765">
                  <c:v>0.57889997090736378</c:v>
                </c:pt>
                <c:pt idx="6766">
                  <c:v>1.6972303478057674E-2</c:v>
                </c:pt>
                <c:pt idx="6767">
                  <c:v>0.58987629291557875</c:v>
                </c:pt>
                <c:pt idx="6768">
                  <c:v>0.72466942426312853</c:v>
                </c:pt>
                <c:pt idx="6769">
                  <c:v>0.37401940329452038</c:v>
                </c:pt>
                <c:pt idx="6770">
                  <c:v>0.37401940329452038</c:v>
                </c:pt>
                <c:pt idx="6771">
                  <c:v>0.52254383151648021</c:v>
                </c:pt>
                <c:pt idx="6772">
                  <c:v>0.68945876966355857</c:v>
                </c:pt>
                <c:pt idx="6773">
                  <c:v>0.3715342700640466</c:v>
                </c:pt>
                <c:pt idx="6774">
                  <c:v>0.35276492707985507</c:v>
                </c:pt>
                <c:pt idx="6775">
                  <c:v>0.37401940329452038</c:v>
                </c:pt>
                <c:pt idx="6776">
                  <c:v>0.68437865050409585</c:v>
                </c:pt>
                <c:pt idx="6777">
                  <c:v>1.0837804678795553</c:v>
                </c:pt>
                <c:pt idx="6778">
                  <c:v>0.71654339061415095</c:v>
                </c:pt>
                <c:pt idx="6779">
                  <c:v>0.71654339061415095</c:v>
                </c:pt>
                <c:pt idx="6780">
                  <c:v>0.71654339061415095</c:v>
                </c:pt>
                <c:pt idx="6781">
                  <c:v>0.37401940329452038</c:v>
                </c:pt>
                <c:pt idx="6782">
                  <c:v>1.0837804678795553</c:v>
                </c:pt>
                <c:pt idx="6783">
                  <c:v>0.71654339061415095</c:v>
                </c:pt>
                <c:pt idx="6784">
                  <c:v>0.71654339061415095</c:v>
                </c:pt>
                <c:pt idx="6785">
                  <c:v>0.71654339061415095</c:v>
                </c:pt>
                <c:pt idx="6786">
                  <c:v>0.71654339061415095</c:v>
                </c:pt>
                <c:pt idx="6787">
                  <c:v>0.71654339061415095</c:v>
                </c:pt>
                <c:pt idx="6788">
                  <c:v>0.37401940329452038</c:v>
                </c:pt>
                <c:pt idx="6789">
                  <c:v>0.37401940329452038</c:v>
                </c:pt>
                <c:pt idx="6790">
                  <c:v>0.37401940329452038</c:v>
                </c:pt>
                <c:pt idx="6791">
                  <c:v>1.2678378783279285</c:v>
                </c:pt>
                <c:pt idx="6792">
                  <c:v>0.46623695210594907</c:v>
                </c:pt>
                <c:pt idx="6793">
                  <c:v>1.0365523271729344</c:v>
                </c:pt>
                <c:pt idx="6794">
                  <c:v>0.29043196294087176</c:v>
                </c:pt>
                <c:pt idx="6795">
                  <c:v>0.34941008629026465</c:v>
                </c:pt>
                <c:pt idx="6796">
                  <c:v>0.6376752848284758</c:v>
                </c:pt>
                <c:pt idx="6797">
                  <c:v>0.16629360659380679</c:v>
                </c:pt>
                <c:pt idx="6798">
                  <c:v>0.72621072260773256</c:v>
                </c:pt>
                <c:pt idx="6799">
                  <c:v>0.37401940329452016</c:v>
                </c:pt>
                <c:pt idx="6800">
                  <c:v>0.68956330426750523</c:v>
                </c:pt>
                <c:pt idx="6801">
                  <c:v>0.15195782922575907</c:v>
                </c:pt>
                <c:pt idx="6802">
                  <c:v>0.72237071193333424</c:v>
                </c:pt>
                <c:pt idx="6803">
                  <c:v>0.7336917329184367</c:v>
                </c:pt>
                <c:pt idx="6804">
                  <c:v>0.33017317474901092</c:v>
                </c:pt>
                <c:pt idx="6805">
                  <c:v>4.0759863652854417E-2</c:v>
                </c:pt>
                <c:pt idx="6806">
                  <c:v>0.37401940329452038</c:v>
                </c:pt>
                <c:pt idx="6807">
                  <c:v>0.37401940329452038</c:v>
                </c:pt>
                <c:pt idx="6808">
                  <c:v>0.71443128523943411</c:v>
                </c:pt>
                <c:pt idx="6809">
                  <c:v>0.48582642464613429</c:v>
                </c:pt>
                <c:pt idx="6810">
                  <c:v>1.0542857936340662</c:v>
                </c:pt>
                <c:pt idx="6811">
                  <c:v>0.41384216806292273</c:v>
                </c:pt>
                <c:pt idx="6812">
                  <c:v>7.3202098935572196E-2</c:v>
                </c:pt>
                <c:pt idx="6813">
                  <c:v>7.7848898380329396E-3</c:v>
                </c:pt>
                <c:pt idx="6814">
                  <c:v>0.27453322366601907</c:v>
                </c:pt>
                <c:pt idx="6815">
                  <c:v>0.81924713104719971</c:v>
                </c:pt>
                <c:pt idx="6816">
                  <c:v>0.37401940329452038</c:v>
                </c:pt>
                <c:pt idx="6817">
                  <c:v>0.34339208481267169</c:v>
                </c:pt>
                <c:pt idx="6818">
                  <c:v>0.70022911719023728</c:v>
                </c:pt>
                <c:pt idx="6819">
                  <c:v>6.0893333105368819E-2</c:v>
                </c:pt>
                <c:pt idx="6820">
                  <c:v>0.29987160333315271</c:v>
                </c:pt>
                <c:pt idx="6821">
                  <c:v>0.71730366301634996</c:v>
                </c:pt>
                <c:pt idx="6822">
                  <c:v>0.42162871004964753</c:v>
                </c:pt>
                <c:pt idx="6823">
                  <c:v>0.68605112932043888</c:v>
                </c:pt>
                <c:pt idx="6824">
                  <c:v>0.36007389581967642</c:v>
                </c:pt>
                <c:pt idx="6825">
                  <c:v>0.30900505417715846</c:v>
                </c:pt>
                <c:pt idx="6826">
                  <c:v>0.98102540189087539</c:v>
                </c:pt>
                <c:pt idx="6827">
                  <c:v>0.73069232128797124</c:v>
                </c:pt>
                <c:pt idx="6828">
                  <c:v>0.37401940329452016</c:v>
                </c:pt>
                <c:pt idx="6829">
                  <c:v>7.5239978077747431E-3</c:v>
                </c:pt>
                <c:pt idx="6830">
                  <c:v>0.26654980614260165</c:v>
                </c:pt>
                <c:pt idx="6831">
                  <c:v>5.0384196269288445E-2</c:v>
                </c:pt>
                <c:pt idx="6832">
                  <c:v>0.86605023312446594</c:v>
                </c:pt>
                <c:pt idx="6833">
                  <c:v>0.37401940329452038</c:v>
                </c:pt>
                <c:pt idx="6834">
                  <c:v>0.60260252145997273</c:v>
                </c:pt>
                <c:pt idx="6835">
                  <c:v>0.96146626289093229</c:v>
                </c:pt>
                <c:pt idx="6836">
                  <c:v>1.0116902374632077</c:v>
                </c:pt>
                <c:pt idx="6837">
                  <c:v>0.13770489533340685</c:v>
                </c:pt>
                <c:pt idx="6838">
                  <c:v>0.50581322193675549</c:v>
                </c:pt>
                <c:pt idx="6839">
                  <c:v>0.77729630701261654</c:v>
                </c:pt>
                <c:pt idx="6840">
                  <c:v>1.2776589823711919</c:v>
                </c:pt>
                <c:pt idx="6841">
                  <c:v>0.57967842663130065</c:v>
                </c:pt>
                <c:pt idx="6842">
                  <c:v>0.37401940329452038</c:v>
                </c:pt>
                <c:pt idx="6843">
                  <c:v>0.10864302856436346</c:v>
                </c:pt>
                <c:pt idx="6844">
                  <c:v>0.22342962695546323</c:v>
                </c:pt>
                <c:pt idx="6845">
                  <c:v>0.62613411403010966</c:v>
                </c:pt>
                <c:pt idx="6846">
                  <c:v>3.5411957083647971E-2</c:v>
                </c:pt>
                <c:pt idx="6847">
                  <c:v>0.37401940329452038</c:v>
                </c:pt>
                <c:pt idx="6848">
                  <c:v>0.37401940329452038</c:v>
                </c:pt>
                <c:pt idx="6849">
                  <c:v>0.35057554823342751</c:v>
                </c:pt>
                <c:pt idx="6850">
                  <c:v>1.0995413635121007</c:v>
                </c:pt>
                <c:pt idx="6851">
                  <c:v>0.20419667793180446</c:v>
                </c:pt>
                <c:pt idx="6852">
                  <c:v>0.16419175593821719</c:v>
                </c:pt>
                <c:pt idx="6853">
                  <c:v>0.40877267492431302</c:v>
                </c:pt>
                <c:pt idx="6854">
                  <c:v>0.23135178287475056</c:v>
                </c:pt>
                <c:pt idx="6855">
                  <c:v>0.30893671963342262</c:v>
                </c:pt>
                <c:pt idx="6856">
                  <c:v>0.25822215687338484</c:v>
                </c:pt>
                <c:pt idx="6857">
                  <c:v>0.37401940329452038</c:v>
                </c:pt>
                <c:pt idx="6858">
                  <c:v>2.1568416189307107</c:v>
                </c:pt>
                <c:pt idx="6859">
                  <c:v>0.37401940329452038</c:v>
                </c:pt>
                <c:pt idx="6860">
                  <c:v>0.60073531499834232</c:v>
                </c:pt>
                <c:pt idx="6861">
                  <c:v>0.1269609587891595</c:v>
                </c:pt>
                <c:pt idx="6862">
                  <c:v>0.32962453149545012</c:v>
                </c:pt>
                <c:pt idx="6863">
                  <c:v>8.6179085357387577E-3</c:v>
                </c:pt>
                <c:pt idx="6864">
                  <c:v>0.68924554793567916</c:v>
                </c:pt>
                <c:pt idx="6865">
                  <c:v>0.37401940329452038</c:v>
                </c:pt>
                <c:pt idx="6866">
                  <c:v>0.37401940329452038</c:v>
                </c:pt>
                <c:pt idx="6867">
                  <c:v>0.70022911719023728</c:v>
                </c:pt>
                <c:pt idx="6868">
                  <c:v>0.37401940329452038</c:v>
                </c:pt>
                <c:pt idx="6869">
                  <c:v>0.99397855958890324</c:v>
                </c:pt>
                <c:pt idx="6870">
                  <c:v>1.4905786567036729E-2</c:v>
                </c:pt>
                <c:pt idx="6871">
                  <c:v>0.4006317583054731</c:v>
                </c:pt>
                <c:pt idx="6872">
                  <c:v>0.68946973597882721</c:v>
                </c:pt>
                <c:pt idx="6873">
                  <c:v>0.37401940329452038</c:v>
                </c:pt>
                <c:pt idx="6874">
                  <c:v>0.37401940329452038</c:v>
                </c:pt>
                <c:pt idx="6875">
                  <c:v>0.37401940329452038</c:v>
                </c:pt>
                <c:pt idx="6876">
                  <c:v>0.30980400586489287</c:v>
                </c:pt>
                <c:pt idx="6877">
                  <c:v>0.64723808512281622</c:v>
                </c:pt>
                <c:pt idx="6878">
                  <c:v>1.2332879889071369</c:v>
                </c:pt>
                <c:pt idx="6879">
                  <c:v>0.93166368068315653</c:v>
                </c:pt>
                <c:pt idx="6880">
                  <c:v>0.88808149987472607</c:v>
                </c:pt>
                <c:pt idx="6881">
                  <c:v>0.55933967447992095</c:v>
                </c:pt>
                <c:pt idx="6882">
                  <c:v>3.8795742281556224E-2</c:v>
                </c:pt>
                <c:pt idx="6883">
                  <c:v>1.3142108140400766</c:v>
                </c:pt>
                <c:pt idx="6884">
                  <c:v>0.49752118029853226</c:v>
                </c:pt>
                <c:pt idx="6885">
                  <c:v>0.42629058502368056</c:v>
                </c:pt>
                <c:pt idx="6886">
                  <c:v>0.37401940329452038</c:v>
                </c:pt>
                <c:pt idx="6887">
                  <c:v>0.38664386212709428</c:v>
                </c:pt>
                <c:pt idx="6888">
                  <c:v>0.34003158390632104</c:v>
                </c:pt>
                <c:pt idx="6889">
                  <c:v>0.36284928439550163</c:v>
                </c:pt>
                <c:pt idx="6890">
                  <c:v>2.406756664051667E-2</c:v>
                </c:pt>
                <c:pt idx="6891">
                  <c:v>0.69996586030295194</c:v>
                </c:pt>
                <c:pt idx="6892">
                  <c:v>0.36624800227956938</c:v>
                </c:pt>
                <c:pt idx="6893">
                  <c:v>0.37401940329452038</c:v>
                </c:pt>
                <c:pt idx="6894">
                  <c:v>0.69717443102364252</c:v>
                </c:pt>
                <c:pt idx="6895">
                  <c:v>0.35934653798004035</c:v>
                </c:pt>
                <c:pt idx="6896">
                  <c:v>0.68547100628318147</c:v>
                </c:pt>
                <c:pt idx="6897">
                  <c:v>0.65596638235614091</c:v>
                </c:pt>
                <c:pt idx="6898">
                  <c:v>0.6123877728488617</c:v>
                </c:pt>
                <c:pt idx="6899">
                  <c:v>0.17259024685259156</c:v>
                </c:pt>
                <c:pt idx="6900">
                  <c:v>0.40532553571457824</c:v>
                </c:pt>
                <c:pt idx="6901">
                  <c:v>0.93861109835080392</c:v>
                </c:pt>
                <c:pt idx="6902">
                  <c:v>0.37401940329452038</c:v>
                </c:pt>
                <c:pt idx="6903">
                  <c:v>0.63783938623872971</c:v>
                </c:pt>
                <c:pt idx="6904">
                  <c:v>0.22129981816433184</c:v>
                </c:pt>
                <c:pt idx="6905">
                  <c:v>0.11847075333084586</c:v>
                </c:pt>
                <c:pt idx="6906">
                  <c:v>0.20322208944116679</c:v>
                </c:pt>
                <c:pt idx="6907">
                  <c:v>0.37401940329452038</c:v>
                </c:pt>
                <c:pt idx="6908">
                  <c:v>0.37401940329452038</c:v>
                </c:pt>
                <c:pt idx="6909">
                  <c:v>5.3673484723757714E-2</c:v>
                </c:pt>
                <c:pt idx="6910">
                  <c:v>0.37401940329452038</c:v>
                </c:pt>
                <c:pt idx="6911">
                  <c:v>0.37401940329452038</c:v>
                </c:pt>
                <c:pt idx="6912">
                  <c:v>0.72761859131254691</c:v>
                </c:pt>
                <c:pt idx="6913">
                  <c:v>0.35651717957312845</c:v>
                </c:pt>
                <c:pt idx="6914">
                  <c:v>1.245012246603868</c:v>
                </c:pt>
                <c:pt idx="6915">
                  <c:v>0.66079297354312239</c:v>
                </c:pt>
                <c:pt idx="6916">
                  <c:v>0.58929731188720835</c:v>
                </c:pt>
                <c:pt idx="6917">
                  <c:v>0.28789655169590317</c:v>
                </c:pt>
                <c:pt idx="6918">
                  <c:v>0.64467688037569537</c:v>
                </c:pt>
                <c:pt idx="6919">
                  <c:v>0.38383155444383055</c:v>
                </c:pt>
                <c:pt idx="6920">
                  <c:v>0.24176683490411394</c:v>
                </c:pt>
                <c:pt idx="6921">
                  <c:v>0.74691219229389216</c:v>
                </c:pt>
                <c:pt idx="6922">
                  <c:v>0.31345319009280176</c:v>
                </c:pt>
                <c:pt idx="6923">
                  <c:v>5.9616803759074459E-2</c:v>
                </c:pt>
                <c:pt idx="6924">
                  <c:v>0.39656307778259725</c:v>
                </c:pt>
                <c:pt idx="6925">
                  <c:v>0.24209094471092288</c:v>
                </c:pt>
                <c:pt idx="6926">
                  <c:v>0.37401940329452038</c:v>
                </c:pt>
                <c:pt idx="6927">
                  <c:v>0.55552603913097109</c:v>
                </c:pt>
                <c:pt idx="6928">
                  <c:v>0.49351827094680839</c:v>
                </c:pt>
                <c:pt idx="6929">
                  <c:v>0.74773735103528172</c:v>
                </c:pt>
                <c:pt idx="6930">
                  <c:v>0</c:v>
                </c:pt>
                <c:pt idx="6931">
                  <c:v>0.19933946548563436</c:v>
                </c:pt>
                <c:pt idx="6932">
                  <c:v>0.2474088318583445</c:v>
                </c:pt>
                <c:pt idx="6933">
                  <c:v>0.7517033923819505</c:v>
                </c:pt>
                <c:pt idx="6934">
                  <c:v>5.4743511290180576E-2</c:v>
                </c:pt>
                <c:pt idx="6935">
                  <c:v>0.37401940329452038</c:v>
                </c:pt>
                <c:pt idx="6936">
                  <c:v>0.70185040969579571</c:v>
                </c:pt>
                <c:pt idx="6937">
                  <c:v>0.57334137599705393</c:v>
                </c:pt>
                <c:pt idx="6938">
                  <c:v>1.2882244157436455</c:v>
                </c:pt>
                <c:pt idx="6939">
                  <c:v>0.37401940329452038</c:v>
                </c:pt>
                <c:pt idx="6940">
                  <c:v>0.50396677077473628</c:v>
                </c:pt>
                <c:pt idx="6941">
                  <c:v>0.23581179158792856</c:v>
                </c:pt>
                <c:pt idx="6942">
                  <c:v>0.36905818020082365</c:v>
                </c:pt>
                <c:pt idx="6943">
                  <c:v>0.37401940329452038</c:v>
                </c:pt>
                <c:pt idx="6944">
                  <c:v>1.1287453641748717</c:v>
                </c:pt>
                <c:pt idx="6945">
                  <c:v>0.34804388969668498</c:v>
                </c:pt>
                <c:pt idx="6946">
                  <c:v>7.5310464450185882E-2</c:v>
                </c:pt>
                <c:pt idx="6947">
                  <c:v>0.43909862376643266</c:v>
                </c:pt>
                <c:pt idx="6948">
                  <c:v>1.644407021644323E-2</c:v>
                </c:pt>
                <c:pt idx="6949">
                  <c:v>0.46521420313245054</c:v>
                </c:pt>
                <c:pt idx="6950">
                  <c:v>0.73635583947517036</c:v>
                </c:pt>
                <c:pt idx="6951">
                  <c:v>0.37401940329452038</c:v>
                </c:pt>
                <c:pt idx="6952">
                  <c:v>0.37401940329452038</c:v>
                </c:pt>
                <c:pt idx="6953">
                  <c:v>0.40417650726111942</c:v>
                </c:pt>
                <c:pt idx="6954">
                  <c:v>3.7471813930855982E-2</c:v>
                </c:pt>
                <c:pt idx="6955">
                  <c:v>0.50040864225034765</c:v>
                </c:pt>
                <c:pt idx="6956">
                  <c:v>0.64270573488017446</c:v>
                </c:pt>
                <c:pt idx="6957">
                  <c:v>1.9189908993313165</c:v>
                </c:pt>
                <c:pt idx="6958">
                  <c:v>1.9778234722862262</c:v>
                </c:pt>
                <c:pt idx="6959">
                  <c:v>0.37401940329452038</c:v>
                </c:pt>
                <c:pt idx="6960">
                  <c:v>0.7302916171967595</c:v>
                </c:pt>
                <c:pt idx="6961">
                  <c:v>0.65437923739702186</c:v>
                </c:pt>
                <c:pt idx="6962">
                  <c:v>0.47108029650646255</c:v>
                </c:pt>
                <c:pt idx="6963">
                  <c:v>8.0418619375809325E-2</c:v>
                </c:pt>
                <c:pt idx="6964">
                  <c:v>0.35338610612302285</c:v>
                </c:pt>
                <c:pt idx="6965">
                  <c:v>0.63552871772814035</c:v>
                </c:pt>
                <c:pt idx="6966">
                  <c:v>0.46996291218120329</c:v>
                </c:pt>
                <c:pt idx="6967">
                  <c:v>0.55576856860937618</c:v>
                </c:pt>
                <c:pt idx="6968">
                  <c:v>0.44913455318620049</c:v>
                </c:pt>
                <c:pt idx="6969">
                  <c:v>0.67238814985205531</c:v>
                </c:pt>
                <c:pt idx="6970">
                  <c:v>0.49263415522561799</c:v>
                </c:pt>
                <c:pt idx="6971">
                  <c:v>1.2724191838246997</c:v>
                </c:pt>
                <c:pt idx="6972">
                  <c:v>2.9736540190761274E-2</c:v>
                </c:pt>
                <c:pt idx="6973">
                  <c:v>0.37401940329452038</c:v>
                </c:pt>
                <c:pt idx="6974">
                  <c:v>0.19436763027580886</c:v>
                </c:pt>
                <c:pt idx="6975">
                  <c:v>0.13659063275724564</c:v>
                </c:pt>
                <c:pt idx="6976">
                  <c:v>2.3631309154280435</c:v>
                </c:pt>
                <c:pt idx="6977">
                  <c:v>0.42139766078154262</c:v>
                </c:pt>
                <c:pt idx="6978">
                  <c:v>1.7468021402156777</c:v>
                </c:pt>
                <c:pt idx="6979">
                  <c:v>0.76089526534225405</c:v>
                </c:pt>
                <c:pt idx="6980">
                  <c:v>0.70094770491879876</c:v>
                </c:pt>
                <c:pt idx="6981">
                  <c:v>0.17515818237846109</c:v>
                </c:pt>
                <c:pt idx="6982">
                  <c:v>0.39424708885649251</c:v>
                </c:pt>
                <c:pt idx="6983">
                  <c:v>0.20100496543008303</c:v>
                </c:pt>
                <c:pt idx="6984">
                  <c:v>0.37401940329452038</c:v>
                </c:pt>
                <c:pt idx="6985">
                  <c:v>0.31324021122026302</c:v>
                </c:pt>
                <c:pt idx="6986">
                  <c:v>7.5632590355330181E-2</c:v>
                </c:pt>
                <c:pt idx="6987">
                  <c:v>0.73369033703274267</c:v>
                </c:pt>
                <c:pt idx="6988">
                  <c:v>0.37401940329452038</c:v>
                </c:pt>
                <c:pt idx="6989">
                  <c:v>4.6136607699972666E-2</c:v>
                </c:pt>
                <c:pt idx="6990">
                  <c:v>0.73635583947517036</c:v>
                </c:pt>
                <c:pt idx="6991">
                  <c:v>0.37401940329452038</c:v>
                </c:pt>
                <c:pt idx="6992">
                  <c:v>8.4331292215255677E-2</c:v>
                </c:pt>
                <c:pt idx="6993">
                  <c:v>0.13661665411905358</c:v>
                </c:pt>
                <c:pt idx="6994">
                  <c:v>0.65341609098312414</c:v>
                </c:pt>
                <c:pt idx="6995">
                  <c:v>5.4177622707109255E-2</c:v>
                </c:pt>
                <c:pt idx="6996">
                  <c:v>0.6984373441376861</c:v>
                </c:pt>
                <c:pt idx="6997">
                  <c:v>0.67178212039987484</c:v>
                </c:pt>
                <c:pt idx="6998">
                  <c:v>0.13356349201783435</c:v>
                </c:pt>
                <c:pt idx="6999">
                  <c:v>0.41556632132510185</c:v>
                </c:pt>
                <c:pt idx="7000">
                  <c:v>0.43019367069830478</c:v>
                </c:pt>
                <c:pt idx="7001">
                  <c:v>0.45148445385516783</c:v>
                </c:pt>
                <c:pt idx="7002">
                  <c:v>5.6400564397844653E-2</c:v>
                </c:pt>
                <c:pt idx="7003">
                  <c:v>1.2185764096357237</c:v>
                </c:pt>
                <c:pt idx="7004">
                  <c:v>6.3432219979216664E-2</c:v>
                </c:pt>
                <c:pt idx="7005">
                  <c:v>0.23149241022610731</c:v>
                </c:pt>
                <c:pt idx="7006">
                  <c:v>0.25338005417657178</c:v>
                </c:pt>
                <c:pt idx="7007">
                  <c:v>0.45186869466767121</c:v>
                </c:pt>
                <c:pt idx="7008">
                  <c:v>8.1349959584221962E-2</c:v>
                </c:pt>
                <c:pt idx="7009">
                  <c:v>0.43108572875716183</c:v>
                </c:pt>
                <c:pt idx="7010">
                  <c:v>0.27140500250499389</c:v>
                </c:pt>
                <c:pt idx="7011">
                  <c:v>0.53327062555649651</c:v>
                </c:pt>
                <c:pt idx="7012">
                  <c:v>0.46647436510681844</c:v>
                </c:pt>
                <c:pt idx="7013">
                  <c:v>0.19146086981411634</c:v>
                </c:pt>
                <c:pt idx="7014">
                  <c:v>0.82122230650079397</c:v>
                </c:pt>
                <c:pt idx="7015">
                  <c:v>8.8596961584725686E-2</c:v>
                </c:pt>
                <c:pt idx="7016">
                  <c:v>9.1104493959634769E-2</c:v>
                </c:pt>
                <c:pt idx="7017">
                  <c:v>0.83054753460980424</c:v>
                </c:pt>
                <c:pt idx="7018">
                  <c:v>0.37401940329452038</c:v>
                </c:pt>
                <c:pt idx="7019">
                  <c:v>0.54753229155136207</c:v>
                </c:pt>
                <c:pt idx="7020">
                  <c:v>1.1233371499379863</c:v>
                </c:pt>
                <c:pt idx="7021">
                  <c:v>0.43100152221262639</c:v>
                </c:pt>
                <c:pt idx="7022">
                  <c:v>0</c:v>
                </c:pt>
                <c:pt idx="7023">
                  <c:v>9.1247000608015258E-2</c:v>
                </c:pt>
                <c:pt idx="7024">
                  <c:v>0.36875993383606331</c:v>
                </c:pt>
                <c:pt idx="7025">
                  <c:v>0.39042545966848663</c:v>
                </c:pt>
                <c:pt idx="7026">
                  <c:v>0.22563548724718888</c:v>
                </c:pt>
                <c:pt idx="7027">
                  <c:v>0.20991043891788183</c:v>
                </c:pt>
                <c:pt idx="7028">
                  <c:v>0.73007676782435349</c:v>
                </c:pt>
                <c:pt idx="7029">
                  <c:v>0.64745634024604237</c:v>
                </c:pt>
                <c:pt idx="7030">
                  <c:v>0.36202060685891557</c:v>
                </c:pt>
                <c:pt idx="7031">
                  <c:v>0.3470836767231994</c:v>
                </c:pt>
                <c:pt idx="7032">
                  <c:v>0.11914688316105738</c:v>
                </c:pt>
                <c:pt idx="7033">
                  <c:v>0.17965457046930003</c:v>
                </c:pt>
                <c:pt idx="7034">
                  <c:v>0.31432847460284902</c:v>
                </c:pt>
                <c:pt idx="7035">
                  <c:v>0.69688574995887864</c:v>
                </c:pt>
                <c:pt idx="7036">
                  <c:v>0.69522266324168891</c:v>
                </c:pt>
                <c:pt idx="7037">
                  <c:v>0.60558871706150186</c:v>
                </c:pt>
                <c:pt idx="7038">
                  <c:v>0.67813974726963566</c:v>
                </c:pt>
                <c:pt idx="7039">
                  <c:v>0.65239965836679348</c:v>
                </c:pt>
                <c:pt idx="7040">
                  <c:v>0.46252231376422775</c:v>
                </c:pt>
                <c:pt idx="7041">
                  <c:v>0.83215879188598318</c:v>
                </c:pt>
                <c:pt idx="7042">
                  <c:v>0.42364953322587456</c:v>
                </c:pt>
                <c:pt idx="7043">
                  <c:v>0.3124884356455967</c:v>
                </c:pt>
                <c:pt idx="7044">
                  <c:v>0.15250226356747984</c:v>
                </c:pt>
                <c:pt idx="7045">
                  <c:v>5.5115099971477698E-2</c:v>
                </c:pt>
                <c:pt idx="7046">
                  <c:v>0.73635583947517036</c:v>
                </c:pt>
                <c:pt idx="7047">
                  <c:v>0.52294772580753712</c:v>
                </c:pt>
                <c:pt idx="7048">
                  <c:v>3.6635066821085568E-2</c:v>
                </c:pt>
                <c:pt idx="7049">
                  <c:v>0.12766675720187995</c:v>
                </c:pt>
                <c:pt idx="7050">
                  <c:v>8.712118280015739E-2</c:v>
                </c:pt>
                <c:pt idx="7051">
                  <c:v>0.35218499652581181</c:v>
                </c:pt>
                <c:pt idx="7052">
                  <c:v>0.37401940329452038</c:v>
                </c:pt>
                <c:pt idx="7053">
                  <c:v>0.17122668465538807</c:v>
                </c:pt>
                <c:pt idx="7054">
                  <c:v>0.20592536748865317</c:v>
                </c:pt>
                <c:pt idx="7055">
                  <c:v>2.9977692631479567E-2</c:v>
                </c:pt>
                <c:pt idx="7056">
                  <c:v>0.52898706287489272</c:v>
                </c:pt>
                <c:pt idx="7057">
                  <c:v>0.37401940329452038</c:v>
                </c:pt>
                <c:pt idx="7058">
                  <c:v>0.42833269632487092</c:v>
                </c:pt>
                <c:pt idx="7059">
                  <c:v>0.35066772628454929</c:v>
                </c:pt>
                <c:pt idx="7060">
                  <c:v>0.18767396007896398</c:v>
                </c:pt>
                <c:pt idx="7061">
                  <c:v>0.11370664085410688</c:v>
                </c:pt>
                <c:pt idx="7062">
                  <c:v>0.97671485080211395</c:v>
                </c:pt>
                <c:pt idx="7063">
                  <c:v>0.94121108265057951</c:v>
                </c:pt>
                <c:pt idx="7064">
                  <c:v>0.45228195762849904</c:v>
                </c:pt>
                <c:pt idx="7065">
                  <c:v>0.83224018908447916</c:v>
                </c:pt>
                <c:pt idx="7066">
                  <c:v>0.11707255349286363</c:v>
                </c:pt>
                <c:pt idx="7067">
                  <c:v>9.086244710895798E-2</c:v>
                </c:pt>
                <c:pt idx="7068">
                  <c:v>0.15666151659167971</c:v>
                </c:pt>
                <c:pt idx="7069">
                  <c:v>0.65030282866163436</c:v>
                </c:pt>
                <c:pt idx="7070">
                  <c:v>0.84888117933012275</c:v>
                </c:pt>
                <c:pt idx="7071">
                  <c:v>0.6224993257211815</c:v>
                </c:pt>
                <c:pt idx="7072">
                  <c:v>0.47151081804155737</c:v>
                </c:pt>
                <c:pt idx="7073">
                  <c:v>0.87296517630452319</c:v>
                </c:pt>
                <c:pt idx="7074">
                  <c:v>0.73193042072071046</c:v>
                </c:pt>
                <c:pt idx="7075">
                  <c:v>0.1436789102299961</c:v>
                </c:pt>
                <c:pt idx="7076">
                  <c:v>0.30904197029269548</c:v>
                </c:pt>
                <c:pt idx="7077">
                  <c:v>0.550178251377484</c:v>
                </c:pt>
                <c:pt idx="7078">
                  <c:v>0.89526752779938568</c:v>
                </c:pt>
                <c:pt idx="7079">
                  <c:v>0.77184360261433893</c:v>
                </c:pt>
                <c:pt idx="7080">
                  <c:v>0.64679043993088159</c:v>
                </c:pt>
                <c:pt idx="7081">
                  <c:v>1.0021220320057722</c:v>
                </c:pt>
                <c:pt idx="7082">
                  <c:v>0.18288108261824385</c:v>
                </c:pt>
                <c:pt idx="7083">
                  <c:v>0.42008330925614623</c:v>
                </c:pt>
                <c:pt idx="7084">
                  <c:v>0.84848304300497379</c:v>
                </c:pt>
                <c:pt idx="7085">
                  <c:v>0.37401940329452038</c:v>
                </c:pt>
                <c:pt idx="7086">
                  <c:v>7.4349810758210066E-2</c:v>
                </c:pt>
                <c:pt idx="7087">
                  <c:v>0.37401940329452038</c:v>
                </c:pt>
                <c:pt idx="7088">
                  <c:v>4.2293787381400966E-2</c:v>
                </c:pt>
                <c:pt idx="7089">
                  <c:v>0.37401940329452038</c:v>
                </c:pt>
                <c:pt idx="7090">
                  <c:v>8.5405584387597974E-2</c:v>
                </c:pt>
                <c:pt idx="7091">
                  <c:v>0.37401940329452038</c:v>
                </c:pt>
                <c:pt idx="7092">
                  <c:v>0.39941169837702839</c:v>
                </c:pt>
                <c:pt idx="7093">
                  <c:v>0.10284925436686698</c:v>
                </c:pt>
                <c:pt idx="7094">
                  <c:v>0.35108863409944996</c:v>
                </c:pt>
                <c:pt idx="7095">
                  <c:v>0.14982974289092693</c:v>
                </c:pt>
                <c:pt idx="7096">
                  <c:v>0.37401940329452016</c:v>
                </c:pt>
                <c:pt idx="7097">
                  <c:v>0.88275444279822213</c:v>
                </c:pt>
                <c:pt idx="7098">
                  <c:v>1.8847558726248756</c:v>
                </c:pt>
                <c:pt idx="7099">
                  <c:v>0.37401940329452016</c:v>
                </c:pt>
                <c:pt idx="7100">
                  <c:v>0.79775746798369973</c:v>
                </c:pt>
                <c:pt idx="7101">
                  <c:v>0.37401940329452016</c:v>
                </c:pt>
                <c:pt idx="7102">
                  <c:v>0.41921011562655591</c:v>
                </c:pt>
                <c:pt idx="7103">
                  <c:v>0.31500745256246721</c:v>
                </c:pt>
                <c:pt idx="7104">
                  <c:v>1.1112509559893178</c:v>
                </c:pt>
                <c:pt idx="7105">
                  <c:v>1.0299147962890336</c:v>
                </c:pt>
                <c:pt idx="7106">
                  <c:v>0.53187343408141252</c:v>
                </c:pt>
                <c:pt idx="7107">
                  <c:v>0.33871171149638096</c:v>
                </c:pt>
                <c:pt idx="7108">
                  <c:v>0.32375090092663678</c:v>
                </c:pt>
                <c:pt idx="7109">
                  <c:v>0.42082971645236378</c:v>
                </c:pt>
                <c:pt idx="7110">
                  <c:v>0.72775874119196537</c:v>
                </c:pt>
                <c:pt idx="7111">
                  <c:v>0.53664385072023535</c:v>
                </c:pt>
                <c:pt idx="7112">
                  <c:v>0.33982802323472039</c:v>
                </c:pt>
                <c:pt idx="7113">
                  <c:v>0.37401940329452016</c:v>
                </c:pt>
                <c:pt idx="7114">
                  <c:v>0.29822081621872065</c:v>
                </c:pt>
                <c:pt idx="7115">
                  <c:v>0.31000639455332935</c:v>
                </c:pt>
                <c:pt idx="7116">
                  <c:v>0.48777579562648549</c:v>
                </c:pt>
                <c:pt idx="7117">
                  <c:v>3.257836350021702E-2</c:v>
                </c:pt>
                <c:pt idx="7118">
                  <c:v>0.54289081589395349</c:v>
                </c:pt>
                <c:pt idx="7119">
                  <c:v>0.87796346763087441</c:v>
                </c:pt>
                <c:pt idx="7120">
                  <c:v>0.45270295256565729</c:v>
                </c:pt>
                <c:pt idx="7121">
                  <c:v>1.6873139575196809</c:v>
                </c:pt>
                <c:pt idx="7122">
                  <c:v>0.37401940329452038</c:v>
                </c:pt>
                <c:pt idx="7123">
                  <c:v>0.37401940329452038</c:v>
                </c:pt>
                <c:pt idx="7124">
                  <c:v>0.69129000594418111</c:v>
                </c:pt>
                <c:pt idx="7125">
                  <c:v>0.37401940329452038</c:v>
                </c:pt>
                <c:pt idx="7126">
                  <c:v>0.37401940329452038</c:v>
                </c:pt>
                <c:pt idx="7127">
                  <c:v>0.16445406280360114</c:v>
                </c:pt>
                <c:pt idx="7128">
                  <c:v>0.73303205163661556</c:v>
                </c:pt>
                <c:pt idx="7129">
                  <c:v>0.37401940329452038</c:v>
                </c:pt>
                <c:pt idx="7130">
                  <c:v>1.1705482371838698</c:v>
                </c:pt>
                <c:pt idx="7131">
                  <c:v>0.73354728578188322</c:v>
                </c:pt>
                <c:pt idx="7132">
                  <c:v>1.1383546689328703</c:v>
                </c:pt>
                <c:pt idx="7133">
                  <c:v>0.15129676086733254</c:v>
                </c:pt>
                <c:pt idx="7134">
                  <c:v>0.31877082999417206</c:v>
                </c:pt>
                <c:pt idx="7135">
                  <c:v>8.9691580499112203E-2</c:v>
                </c:pt>
                <c:pt idx="7136">
                  <c:v>0.71041916863372734</c:v>
                </c:pt>
                <c:pt idx="7137">
                  <c:v>1.3769866439936194E-2</c:v>
                </c:pt>
                <c:pt idx="7138">
                  <c:v>0.37401940329452038</c:v>
                </c:pt>
                <c:pt idx="7139">
                  <c:v>0.37401940329452038</c:v>
                </c:pt>
                <c:pt idx="7140">
                  <c:v>0.70787271106674721</c:v>
                </c:pt>
                <c:pt idx="7141">
                  <c:v>0.37401940329452038</c:v>
                </c:pt>
                <c:pt idx="7142">
                  <c:v>0.37401940329452038</c:v>
                </c:pt>
                <c:pt idx="7143">
                  <c:v>0.37401940329452038</c:v>
                </c:pt>
                <c:pt idx="7144">
                  <c:v>0.48750650605088441</c:v>
                </c:pt>
                <c:pt idx="7145">
                  <c:v>0.58313810225353457</c:v>
                </c:pt>
                <c:pt idx="7146">
                  <c:v>0.37401940329452038</c:v>
                </c:pt>
                <c:pt idx="7147">
                  <c:v>0.16419175593821719</c:v>
                </c:pt>
                <c:pt idx="7148">
                  <c:v>0.37401940329452038</c:v>
                </c:pt>
                <c:pt idx="7149">
                  <c:v>0.37401940329452038</c:v>
                </c:pt>
                <c:pt idx="7150">
                  <c:v>8.8467102217390473E-2</c:v>
                </c:pt>
                <c:pt idx="7151">
                  <c:v>6.636369072678043E-2</c:v>
                </c:pt>
                <c:pt idx="7152">
                  <c:v>0.42218123062672308</c:v>
                </c:pt>
                <c:pt idx="7153">
                  <c:v>0.37401940329452038</c:v>
                </c:pt>
                <c:pt idx="7154">
                  <c:v>0.13084968475765438</c:v>
                </c:pt>
                <c:pt idx="7155">
                  <c:v>0.73635583947517036</c:v>
                </c:pt>
                <c:pt idx="7156">
                  <c:v>0.37401940329452038</c:v>
                </c:pt>
                <c:pt idx="7157">
                  <c:v>0.40830281483991737</c:v>
                </c:pt>
                <c:pt idx="7158">
                  <c:v>0.34574265147851246</c:v>
                </c:pt>
                <c:pt idx="7159">
                  <c:v>0.8978393038094985</c:v>
                </c:pt>
                <c:pt idx="7160">
                  <c:v>0.14667638050093812</c:v>
                </c:pt>
                <c:pt idx="7161">
                  <c:v>0.13944955519759117</c:v>
                </c:pt>
                <c:pt idx="7162">
                  <c:v>0.4112929032030303</c:v>
                </c:pt>
                <c:pt idx="7163">
                  <c:v>0.89111575057936654</c:v>
                </c:pt>
                <c:pt idx="7164">
                  <c:v>0.59795469802111778</c:v>
                </c:pt>
                <c:pt idx="7165">
                  <c:v>0.37401940329452038</c:v>
                </c:pt>
                <c:pt idx="7166">
                  <c:v>0.81386248367374303</c:v>
                </c:pt>
                <c:pt idx="7167">
                  <c:v>0.30485772567965908</c:v>
                </c:pt>
                <c:pt idx="7168">
                  <c:v>0.46304044588072146</c:v>
                </c:pt>
                <c:pt idx="7169">
                  <c:v>0.22243645177163163</c:v>
                </c:pt>
                <c:pt idx="7170">
                  <c:v>0.37401940329452016</c:v>
                </c:pt>
                <c:pt idx="7171">
                  <c:v>0.28272843439996659</c:v>
                </c:pt>
                <c:pt idx="7172">
                  <c:v>0.34092911631619871</c:v>
                </c:pt>
                <c:pt idx="7173">
                  <c:v>0.37401940329452038</c:v>
                </c:pt>
                <c:pt idx="7174">
                  <c:v>0.37401940329452038</c:v>
                </c:pt>
                <c:pt idx="7175">
                  <c:v>0.71673792477266662</c:v>
                </c:pt>
                <c:pt idx="7176">
                  <c:v>0.91949608220634049</c:v>
                </c:pt>
                <c:pt idx="7177">
                  <c:v>0.37401940329452038</c:v>
                </c:pt>
                <c:pt idx="7178">
                  <c:v>9.9749854533064217E-2</c:v>
                </c:pt>
                <c:pt idx="7179">
                  <c:v>0.37401940329452038</c:v>
                </c:pt>
                <c:pt idx="7180">
                  <c:v>0.37401940329452038</c:v>
                </c:pt>
                <c:pt idx="7181">
                  <c:v>0.78806538256762826</c:v>
                </c:pt>
                <c:pt idx="7182">
                  <c:v>0.37401940329452038</c:v>
                </c:pt>
                <c:pt idx="7183">
                  <c:v>0.75769211721176566</c:v>
                </c:pt>
                <c:pt idx="7184">
                  <c:v>2.6484215256873559E-2</c:v>
                </c:pt>
                <c:pt idx="7185">
                  <c:v>0.46970049677852133</c:v>
                </c:pt>
                <c:pt idx="7186">
                  <c:v>0.23000835372955347</c:v>
                </c:pt>
                <c:pt idx="7187">
                  <c:v>1.0640116739962466</c:v>
                </c:pt>
                <c:pt idx="7188">
                  <c:v>0.77059474481698675</c:v>
                </c:pt>
                <c:pt idx="7189">
                  <c:v>0.72167541202804175</c:v>
                </c:pt>
                <c:pt idx="7190">
                  <c:v>1.0202363247702411</c:v>
                </c:pt>
                <c:pt idx="7191">
                  <c:v>0.32005906487534286</c:v>
                </c:pt>
                <c:pt idx="7192">
                  <c:v>0.37401940329452038</c:v>
                </c:pt>
                <c:pt idx="7193">
                  <c:v>1.1465727061942335</c:v>
                </c:pt>
                <c:pt idx="7194">
                  <c:v>0.24776861498622915</c:v>
                </c:pt>
                <c:pt idx="7195">
                  <c:v>0.35852531021565781</c:v>
                </c:pt>
                <c:pt idx="7196">
                  <c:v>0.16773722473737451</c:v>
                </c:pt>
                <c:pt idx="7197">
                  <c:v>0.71733863581075685</c:v>
                </c:pt>
                <c:pt idx="7198">
                  <c:v>0.14613320317729883</c:v>
                </c:pt>
                <c:pt idx="7199">
                  <c:v>8.8797216674265475E-2</c:v>
                </c:pt>
                <c:pt idx="7200">
                  <c:v>0.367581192332259</c:v>
                </c:pt>
                <c:pt idx="7201">
                  <c:v>0.28505580264354086</c:v>
                </c:pt>
                <c:pt idx="7202">
                  <c:v>0.73069663128794149</c:v>
                </c:pt>
                <c:pt idx="7203">
                  <c:v>0.37401940329452038</c:v>
                </c:pt>
                <c:pt idx="7204">
                  <c:v>0.31678571960910873</c:v>
                </c:pt>
                <c:pt idx="7205">
                  <c:v>0.37401940329452038</c:v>
                </c:pt>
                <c:pt idx="7206">
                  <c:v>0.66011911235398701</c:v>
                </c:pt>
                <c:pt idx="7207">
                  <c:v>0.73635583947517036</c:v>
                </c:pt>
                <c:pt idx="7208">
                  <c:v>1.1336018620840915</c:v>
                </c:pt>
                <c:pt idx="7209">
                  <c:v>0.73283047525367317</c:v>
                </c:pt>
                <c:pt idx="7210">
                  <c:v>4.7810437265751037E-2</c:v>
                </c:pt>
                <c:pt idx="7211">
                  <c:v>4.2528375219415299E-2</c:v>
                </c:pt>
                <c:pt idx="7212">
                  <c:v>0.56568632290700938</c:v>
                </c:pt>
                <c:pt idx="7213">
                  <c:v>1.6681512995199512</c:v>
                </c:pt>
                <c:pt idx="7214">
                  <c:v>0.42755275148357813</c:v>
                </c:pt>
                <c:pt idx="7215">
                  <c:v>0.37401940329452038</c:v>
                </c:pt>
                <c:pt idx="7216">
                  <c:v>0.19137958927651241</c:v>
                </c:pt>
                <c:pt idx="7217">
                  <c:v>0.37401940329452038</c:v>
                </c:pt>
                <c:pt idx="7218">
                  <c:v>0.66376895787696477</c:v>
                </c:pt>
                <c:pt idx="7219">
                  <c:v>1.7634965931764546</c:v>
                </c:pt>
                <c:pt idx="7220">
                  <c:v>1.0529389351151262</c:v>
                </c:pt>
                <c:pt idx="7221">
                  <c:v>0.65621333491497014</c:v>
                </c:pt>
                <c:pt idx="7222">
                  <c:v>0.37401940329452038</c:v>
                </c:pt>
                <c:pt idx="7223">
                  <c:v>0.69898447521128648</c:v>
                </c:pt>
                <c:pt idx="7224">
                  <c:v>0.70022911719023728</c:v>
                </c:pt>
                <c:pt idx="7225">
                  <c:v>0.71876465508224641</c:v>
                </c:pt>
                <c:pt idx="7226">
                  <c:v>5.6720854091986989E-2</c:v>
                </c:pt>
                <c:pt idx="7227">
                  <c:v>0.29004514066352516</c:v>
                </c:pt>
                <c:pt idx="7228">
                  <c:v>1.6009204287642385E-2</c:v>
                </c:pt>
                <c:pt idx="7229">
                  <c:v>0.31800296795758026</c:v>
                </c:pt>
                <c:pt idx="7230">
                  <c:v>0.37401940329452038</c:v>
                </c:pt>
                <c:pt idx="7231">
                  <c:v>0.37401940329452038</c:v>
                </c:pt>
                <c:pt idx="7232">
                  <c:v>0.37401940329452038</c:v>
                </c:pt>
                <c:pt idx="7233">
                  <c:v>2.4142838971417913</c:v>
                </c:pt>
                <c:pt idx="7234">
                  <c:v>0.57515380032595276</c:v>
                </c:pt>
                <c:pt idx="7235">
                  <c:v>0.73417361324995734</c:v>
                </c:pt>
                <c:pt idx="7236">
                  <c:v>0.47336024577764835</c:v>
                </c:pt>
                <c:pt idx="7237">
                  <c:v>0.37401940329452038</c:v>
                </c:pt>
                <c:pt idx="7238">
                  <c:v>0.71987340264413802</c:v>
                </c:pt>
                <c:pt idx="7239">
                  <c:v>0.70696387777359748</c:v>
                </c:pt>
                <c:pt idx="7240">
                  <c:v>2.0022785967136496E-5</c:v>
                </c:pt>
                <c:pt idx="7241">
                  <c:v>0.19428477999045762</c:v>
                </c:pt>
                <c:pt idx="7242">
                  <c:v>0.72040708585505353</c:v>
                </c:pt>
                <c:pt idx="7243">
                  <c:v>0.33873745071133676</c:v>
                </c:pt>
                <c:pt idx="7244">
                  <c:v>0.37401940329452038</c:v>
                </c:pt>
                <c:pt idx="7245">
                  <c:v>0.73400998481206892</c:v>
                </c:pt>
                <c:pt idx="7246">
                  <c:v>0.37401940329452016</c:v>
                </c:pt>
                <c:pt idx="7247">
                  <c:v>1.1689138108891368</c:v>
                </c:pt>
                <c:pt idx="7248">
                  <c:v>0.27871668823085072</c:v>
                </c:pt>
                <c:pt idx="7249">
                  <c:v>0.3066910195634544</c:v>
                </c:pt>
                <c:pt idx="7250">
                  <c:v>1.0119083780736695</c:v>
                </c:pt>
                <c:pt idx="7251">
                  <c:v>0.72041918542229255</c:v>
                </c:pt>
                <c:pt idx="7252">
                  <c:v>0.37401940329452038</c:v>
                </c:pt>
                <c:pt idx="7253">
                  <c:v>0.37401940329452038</c:v>
                </c:pt>
                <c:pt idx="7254">
                  <c:v>0.37401940329452038</c:v>
                </c:pt>
                <c:pt idx="7255">
                  <c:v>0.25559580601944992</c:v>
                </c:pt>
                <c:pt idx="7256">
                  <c:v>0.10203634477433744</c:v>
                </c:pt>
                <c:pt idx="7257">
                  <c:v>0.91580675474411555</c:v>
                </c:pt>
                <c:pt idx="7258">
                  <c:v>1.980928725062945</c:v>
                </c:pt>
                <c:pt idx="7259">
                  <c:v>0.37401940329452016</c:v>
                </c:pt>
                <c:pt idx="7260">
                  <c:v>0.37401940329452038</c:v>
                </c:pt>
                <c:pt idx="7261">
                  <c:v>0.3279048049677083</c:v>
                </c:pt>
                <c:pt idx="7262">
                  <c:v>0.44686104693718798</c:v>
                </c:pt>
                <c:pt idx="7263">
                  <c:v>0.11714674823981763</c:v>
                </c:pt>
                <c:pt idx="7264">
                  <c:v>2.3367687577255269E-2</c:v>
                </c:pt>
                <c:pt idx="7265">
                  <c:v>4.0266129762543588E-2</c:v>
                </c:pt>
                <c:pt idx="7266">
                  <c:v>0.48094893910785219</c:v>
                </c:pt>
                <c:pt idx="7267">
                  <c:v>0.29339000303954965</c:v>
                </c:pt>
                <c:pt idx="7268">
                  <c:v>0.77436980996666882</c:v>
                </c:pt>
                <c:pt idx="7269">
                  <c:v>0.6090574025898261</c:v>
                </c:pt>
                <c:pt idx="7270">
                  <c:v>0.25960797934959656</c:v>
                </c:pt>
                <c:pt idx="7271">
                  <c:v>0.37311015099452022</c:v>
                </c:pt>
                <c:pt idx="7272">
                  <c:v>1.1018224758092336</c:v>
                </c:pt>
                <c:pt idx="7273">
                  <c:v>5.6807531679485428E-2</c:v>
                </c:pt>
                <c:pt idx="7274">
                  <c:v>0.68253918038844441</c:v>
                </c:pt>
                <c:pt idx="7275">
                  <c:v>0.20688350059147309</c:v>
                </c:pt>
                <c:pt idx="7276">
                  <c:v>0.43756420077274377</c:v>
                </c:pt>
                <c:pt idx="7277">
                  <c:v>0.21318018911170705</c:v>
                </c:pt>
                <c:pt idx="7278">
                  <c:v>0.37603137604883941</c:v>
                </c:pt>
                <c:pt idx="7279">
                  <c:v>0.47574168936208167</c:v>
                </c:pt>
                <c:pt idx="7280">
                  <c:v>0.21720470087698299</c:v>
                </c:pt>
                <c:pt idx="7281">
                  <c:v>0.19190053242687416</c:v>
                </c:pt>
                <c:pt idx="7282">
                  <c:v>0.18480912303028538</c:v>
                </c:pt>
                <c:pt idx="7283">
                  <c:v>0.58265783128544746</c:v>
                </c:pt>
                <c:pt idx="7284">
                  <c:v>1.860713846759246E-2</c:v>
                </c:pt>
                <c:pt idx="7285">
                  <c:v>0.53874693525657069</c:v>
                </c:pt>
                <c:pt idx="7286">
                  <c:v>7.0608439141237128E-2</c:v>
                </c:pt>
                <c:pt idx="7287">
                  <c:v>0.77005752568900998</c:v>
                </c:pt>
                <c:pt idx="7288">
                  <c:v>0.28279612992507691</c:v>
                </c:pt>
                <c:pt idx="7289">
                  <c:v>0</c:v>
                </c:pt>
                <c:pt idx="7290">
                  <c:v>0.73169294103655214</c:v>
                </c:pt>
                <c:pt idx="7291">
                  <c:v>0.37900103653630723</c:v>
                </c:pt>
                <c:pt idx="7292">
                  <c:v>0.51646652684024941</c:v>
                </c:pt>
                <c:pt idx="7293">
                  <c:v>0.78022957999980569</c:v>
                </c:pt>
                <c:pt idx="7294">
                  <c:v>0.3855455327613691</c:v>
                </c:pt>
                <c:pt idx="7295">
                  <c:v>0.39316886400397483</c:v>
                </c:pt>
                <c:pt idx="7296">
                  <c:v>1.8391282397206467E-2</c:v>
                </c:pt>
                <c:pt idx="7297">
                  <c:v>0.22864389342535005</c:v>
                </c:pt>
                <c:pt idx="7298">
                  <c:v>0.819846602917784</c:v>
                </c:pt>
                <c:pt idx="7299">
                  <c:v>0.77928674367903827</c:v>
                </c:pt>
                <c:pt idx="7300">
                  <c:v>0.82844189808981106</c:v>
                </c:pt>
                <c:pt idx="7301">
                  <c:v>4.0701893773360406E-2</c:v>
                </c:pt>
                <c:pt idx="7302">
                  <c:v>0.66872806241769145</c:v>
                </c:pt>
                <c:pt idx="7303">
                  <c:v>6.9259234174168224E-2</c:v>
                </c:pt>
                <c:pt idx="7304">
                  <c:v>0.96213032840991464</c:v>
                </c:pt>
                <c:pt idx="7305">
                  <c:v>0.70648947448549604</c:v>
                </c:pt>
                <c:pt idx="7306">
                  <c:v>0.17800067651637969</c:v>
                </c:pt>
                <c:pt idx="7307">
                  <c:v>0.17800067651637969</c:v>
                </c:pt>
                <c:pt idx="7308">
                  <c:v>0.38715265422425149</c:v>
                </c:pt>
                <c:pt idx="7309">
                  <c:v>7.1590082317316728E-2</c:v>
                </c:pt>
                <c:pt idx="7310">
                  <c:v>0.67608802211347196</c:v>
                </c:pt>
                <c:pt idx="7311">
                  <c:v>0.77351663228573619</c:v>
                </c:pt>
                <c:pt idx="7312">
                  <c:v>1.7248013381176854E-2</c:v>
                </c:pt>
                <c:pt idx="7313">
                  <c:v>0.30663329847878651</c:v>
                </c:pt>
                <c:pt idx="7314">
                  <c:v>4.3637320626516103E-2</c:v>
                </c:pt>
                <c:pt idx="7315">
                  <c:v>0.6465402274821489</c:v>
                </c:pt>
                <c:pt idx="7316">
                  <c:v>2.1816952638079745</c:v>
                </c:pt>
                <c:pt idx="7317">
                  <c:v>0</c:v>
                </c:pt>
                <c:pt idx="7318">
                  <c:v>0.60190037423841058</c:v>
                </c:pt>
                <c:pt idx="7319">
                  <c:v>0.42801906696564845</c:v>
                </c:pt>
                <c:pt idx="7320">
                  <c:v>0.80844354698136178</c:v>
                </c:pt>
                <c:pt idx="7321">
                  <c:v>0.57320275755392736</c:v>
                </c:pt>
                <c:pt idx="7322">
                  <c:v>0.21261100541452221</c:v>
                </c:pt>
                <c:pt idx="7323">
                  <c:v>0.11555709435094051</c:v>
                </c:pt>
                <c:pt idx="7324">
                  <c:v>0.27388602719358973</c:v>
                </c:pt>
                <c:pt idx="7325">
                  <c:v>0.37401940329452038</c:v>
                </c:pt>
                <c:pt idx="7326">
                  <c:v>0.18745415982401428</c:v>
                </c:pt>
                <c:pt idx="7327">
                  <c:v>9.8311691585716551E-2</c:v>
                </c:pt>
                <c:pt idx="7328">
                  <c:v>0.34471520626200014</c:v>
                </c:pt>
                <c:pt idx="7329">
                  <c:v>0.2550797031974637</c:v>
                </c:pt>
                <c:pt idx="7330">
                  <c:v>0.24464948134444889</c:v>
                </c:pt>
                <c:pt idx="7331">
                  <c:v>0.3165335942109469</c:v>
                </c:pt>
                <c:pt idx="7332">
                  <c:v>0.34109339085121948</c:v>
                </c:pt>
                <c:pt idx="7333">
                  <c:v>0.45093559283081719</c:v>
                </c:pt>
                <c:pt idx="7334">
                  <c:v>0.44935963580164279</c:v>
                </c:pt>
                <c:pt idx="7335">
                  <c:v>0.41492372219091783</c:v>
                </c:pt>
                <c:pt idx="7336">
                  <c:v>0.83972163740236916</c:v>
                </c:pt>
                <c:pt idx="7337">
                  <c:v>3.2707484114022363E-2</c:v>
                </c:pt>
                <c:pt idx="7338">
                  <c:v>0.37536722068511874</c:v>
                </c:pt>
                <c:pt idx="7339">
                  <c:v>0.37401940329452038</c:v>
                </c:pt>
                <c:pt idx="7340">
                  <c:v>0.73827333309719012</c:v>
                </c:pt>
                <c:pt idx="7341">
                  <c:v>0.61091033900080294</c:v>
                </c:pt>
                <c:pt idx="7342">
                  <c:v>0.37401940329452038</c:v>
                </c:pt>
                <c:pt idx="7343">
                  <c:v>0.37401940329452038</c:v>
                </c:pt>
                <c:pt idx="7344">
                  <c:v>0.75938409344050795</c:v>
                </c:pt>
                <c:pt idx="7345">
                  <c:v>1.011326812823564</c:v>
                </c:pt>
                <c:pt idx="7346">
                  <c:v>0.11349481453343431</c:v>
                </c:pt>
                <c:pt idx="7347">
                  <c:v>1.0907527836850281</c:v>
                </c:pt>
                <c:pt idx="7348">
                  <c:v>2.4463115563920588E-4</c:v>
                </c:pt>
                <c:pt idx="7349">
                  <c:v>2.2002885942112576</c:v>
                </c:pt>
                <c:pt idx="7350">
                  <c:v>0.66164536281992525</c:v>
                </c:pt>
                <c:pt idx="7351">
                  <c:v>4.9309925250056875E-2</c:v>
                </c:pt>
                <c:pt idx="7352">
                  <c:v>0.4841259859647235</c:v>
                </c:pt>
                <c:pt idx="7353">
                  <c:v>0.37401940329452038</c:v>
                </c:pt>
                <c:pt idx="7354">
                  <c:v>8.7840689125305599E-2</c:v>
                </c:pt>
                <c:pt idx="7355">
                  <c:v>0.74525066259044326</c:v>
                </c:pt>
                <c:pt idx="7356">
                  <c:v>0.5215462168278362</c:v>
                </c:pt>
                <c:pt idx="7357">
                  <c:v>0.61063416423275807</c:v>
                </c:pt>
                <c:pt idx="7358">
                  <c:v>0.34247367011606461</c:v>
                </c:pt>
                <c:pt idx="7359">
                  <c:v>0.67555872110684445</c:v>
                </c:pt>
                <c:pt idx="7360">
                  <c:v>0.37401940329452038</c:v>
                </c:pt>
                <c:pt idx="7361">
                  <c:v>0.70029647564572695</c:v>
                </c:pt>
                <c:pt idx="7362">
                  <c:v>0.37401940329452038</c:v>
                </c:pt>
                <c:pt idx="7363">
                  <c:v>0.37401940329452038</c:v>
                </c:pt>
                <c:pt idx="7364">
                  <c:v>0.37401940329452038</c:v>
                </c:pt>
                <c:pt idx="7365">
                  <c:v>0.70029647564572695</c:v>
                </c:pt>
                <c:pt idx="7366">
                  <c:v>0.49308337463144464</c:v>
                </c:pt>
                <c:pt idx="7367">
                  <c:v>1.2292930205939814</c:v>
                </c:pt>
                <c:pt idx="7368">
                  <c:v>0.15955130253939648</c:v>
                </c:pt>
                <c:pt idx="7369">
                  <c:v>0.51043968007692875</c:v>
                </c:pt>
                <c:pt idx="7370">
                  <c:v>0.37401940329452038</c:v>
                </c:pt>
                <c:pt idx="7371">
                  <c:v>0.71385483471568423</c:v>
                </c:pt>
                <c:pt idx="7372">
                  <c:v>0.3723849135223346</c:v>
                </c:pt>
                <c:pt idx="7373">
                  <c:v>0.73463606580808249</c:v>
                </c:pt>
                <c:pt idx="7374">
                  <c:v>0.75940815670073236</c:v>
                </c:pt>
                <c:pt idx="7375">
                  <c:v>0.33021096211760415</c:v>
                </c:pt>
                <c:pt idx="7376">
                  <c:v>0.17540315212624416</c:v>
                </c:pt>
                <c:pt idx="7377">
                  <c:v>1.0010778112956622</c:v>
                </c:pt>
                <c:pt idx="7378">
                  <c:v>0.37401940329452038</c:v>
                </c:pt>
                <c:pt idx="7379">
                  <c:v>0.37401940329452038</c:v>
                </c:pt>
                <c:pt idx="7380">
                  <c:v>0.37401940329452038</c:v>
                </c:pt>
                <c:pt idx="7381">
                  <c:v>9.1501799197546418E-3</c:v>
                </c:pt>
                <c:pt idx="7382">
                  <c:v>4.5204867187209723E-2</c:v>
                </c:pt>
                <c:pt idx="7383">
                  <c:v>0.78041700162582972</c:v>
                </c:pt>
                <c:pt idx="7384">
                  <c:v>7.4727657579512247E-2</c:v>
                </c:pt>
                <c:pt idx="7385">
                  <c:v>0.22155769246219387</c:v>
                </c:pt>
                <c:pt idx="7386">
                  <c:v>0.7326065482544093</c:v>
                </c:pt>
                <c:pt idx="7387">
                  <c:v>0.10644188152253502</c:v>
                </c:pt>
                <c:pt idx="7388">
                  <c:v>0.37401940329452038</c:v>
                </c:pt>
                <c:pt idx="7389">
                  <c:v>9.3015078521923478E-2</c:v>
                </c:pt>
                <c:pt idx="7390">
                  <c:v>0.15945172559615692</c:v>
                </c:pt>
                <c:pt idx="7391">
                  <c:v>0.11924016169656138</c:v>
                </c:pt>
                <c:pt idx="7392">
                  <c:v>0.41437464639367949</c:v>
                </c:pt>
                <c:pt idx="7393">
                  <c:v>0.60364475014421537</c:v>
                </c:pt>
                <c:pt idx="7394">
                  <c:v>0.37401940329452038</c:v>
                </c:pt>
                <c:pt idx="7395">
                  <c:v>0.37401940329452038</c:v>
                </c:pt>
                <c:pt idx="7396">
                  <c:v>0.12658729791079515</c:v>
                </c:pt>
                <c:pt idx="7397">
                  <c:v>0.69544087490004869</c:v>
                </c:pt>
                <c:pt idx="7398">
                  <c:v>0.37401940329452038</c:v>
                </c:pt>
                <c:pt idx="7399">
                  <c:v>0.37401940329452038</c:v>
                </c:pt>
                <c:pt idx="7400">
                  <c:v>0.37401940329452038</c:v>
                </c:pt>
                <c:pt idx="7401">
                  <c:v>0.37401940329452016</c:v>
                </c:pt>
                <c:pt idx="7402">
                  <c:v>0.37401940329452038</c:v>
                </c:pt>
                <c:pt idx="7403">
                  <c:v>0.37401940329452038</c:v>
                </c:pt>
                <c:pt idx="7404">
                  <c:v>0.80976467127292551</c:v>
                </c:pt>
                <c:pt idx="7405">
                  <c:v>8.5693122866369736E-2</c:v>
                </c:pt>
                <c:pt idx="7406">
                  <c:v>7.8560780929015819E-2</c:v>
                </c:pt>
                <c:pt idx="7407">
                  <c:v>0.37401940329452038</c:v>
                </c:pt>
                <c:pt idx="7408">
                  <c:v>0.37401940329452038</c:v>
                </c:pt>
                <c:pt idx="7409">
                  <c:v>0.72466942426312853</c:v>
                </c:pt>
                <c:pt idx="7410">
                  <c:v>0.73635583947517036</c:v>
                </c:pt>
                <c:pt idx="7411">
                  <c:v>0.37401940329452038</c:v>
                </c:pt>
                <c:pt idx="7412">
                  <c:v>0.37401940329452038</c:v>
                </c:pt>
                <c:pt idx="7413">
                  <c:v>0.45082454951970441</c:v>
                </c:pt>
                <c:pt idx="7414">
                  <c:v>7.1225854412459433E-2</c:v>
                </c:pt>
                <c:pt idx="7415">
                  <c:v>0.37401940329452038</c:v>
                </c:pt>
                <c:pt idx="7416">
                  <c:v>0.63972723727647263</c:v>
                </c:pt>
                <c:pt idx="7417">
                  <c:v>0.37401940329452038</c:v>
                </c:pt>
                <c:pt idx="7418">
                  <c:v>0.37401940329452038</c:v>
                </c:pt>
                <c:pt idx="7419">
                  <c:v>0.73635583947517036</c:v>
                </c:pt>
                <c:pt idx="7420">
                  <c:v>0.71730366301634996</c:v>
                </c:pt>
                <c:pt idx="7421">
                  <c:v>0.71730366301634996</c:v>
                </c:pt>
                <c:pt idx="7422">
                  <c:v>0.37401940329452038</c:v>
                </c:pt>
                <c:pt idx="7423">
                  <c:v>0.49375463854009988</c:v>
                </c:pt>
                <c:pt idx="7424">
                  <c:v>0.54609580625838317</c:v>
                </c:pt>
                <c:pt idx="7425">
                  <c:v>0.49375463854009988</c:v>
                </c:pt>
                <c:pt idx="7426">
                  <c:v>0.37401940329452038</c:v>
                </c:pt>
                <c:pt idx="7427">
                  <c:v>1.0581077951083053</c:v>
                </c:pt>
                <c:pt idx="7428">
                  <c:v>0.37401940329452038</c:v>
                </c:pt>
                <c:pt idx="7429">
                  <c:v>0.50677351119025249</c:v>
                </c:pt>
                <c:pt idx="7430">
                  <c:v>8.9305504343430472E-2</c:v>
                </c:pt>
                <c:pt idx="7431">
                  <c:v>0.52290248299789921</c:v>
                </c:pt>
                <c:pt idx="7432">
                  <c:v>0.51043968007692875</c:v>
                </c:pt>
                <c:pt idx="7433">
                  <c:v>0.59052766281653135</c:v>
                </c:pt>
                <c:pt idx="7434">
                  <c:v>0.73400998481206892</c:v>
                </c:pt>
                <c:pt idx="7435">
                  <c:v>0.37401940329452038</c:v>
                </c:pt>
                <c:pt idx="7436">
                  <c:v>0.6967469627648335</c:v>
                </c:pt>
                <c:pt idx="7437">
                  <c:v>0.50677351119025249</c:v>
                </c:pt>
                <c:pt idx="7438">
                  <c:v>0.37401940329452038</c:v>
                </c:pt>
                <c:pt idx="7439">
                  <c:v>8.1626523840436005E-2</c:v>
                </c:pt>
                <c:pt idx="7440">
                  <c:v>0.37401940329452038</c:v>
                </c:pt>
                <c:pt idx="7441">
                  <c:v>0.73635583947517036</c:v>
                </c:pt>
                <c:pt idx="7442">
                  <c:v>0.73635583947517036</c:v>
                </c:pt>
                <c:pt idx="7443">
                  <c:v>0.73635583947517036</c:v>
                </c:pt>
                <c:pt idx="7444">
                  <c:v>1.2873331038967659E-2</c:v>
                </c:pt>
                <c:pt idx="7445">
                  <c:v>1.2873331038967659E-2</c:v>
                </c:pt>
                <c:pt idx="7446">
                  <c:v>9.5864132791618432E-3</c:v>
                </c:pt>
                <c:pt idx="7447">
                  <c:v>0.37401940329452016</c:v>
                </c:pt>
                <c:pt idx="7448">
                  <c:v>0.30554178297711032</c:v>
                </c:pt>
                <c:pt idx="7449">
                  <c:v>0.37401940329452038</c:v>
                </c:pt>
                <c:pt idx="7450">
                  <c:v>0.37401940329452038</c:v>
                </c:pt>
                <c:pt idx="7451">
                  <c:v>1.2870924918738011</c:v>
                </c:pt>
                <c:pt idx="7452">
                  <c:v>0.73481328922060163</c:v>
                </c:pt>
                <c:pt idx="7453">
                  <c:v>0.37401940329452038</c:v>
                </c:pt>
                <c:pt idx="7454">
                  <c:v>0.37401940329452016</c:v>
                </c:pt>
                <c:pt idx="7455">
                  <c:v>0.72279418607997514</c:v>
                </c:pt>
                <c:pt idx="7456">
                  <c:v>0.16397769650387081</c:v>
                </c:pt>
                <c:pt idx="7457">
                  <c:v>0.77715804256349952</c:v>
                </c:pt>
                <c:pt idx="7458">
                  <c:v>0.37401940329452038</c:v>
                </c:pt>
                <c:pt idx="7459">
                  <c:v>0.65225876173495212</c:v>
                </c:pt>
                <c:pt idx="7460">
                  <c:v>0.37401940329452038</c:v>
                </c:pt>
                <c:pt idx="7461">
                  <c:v>0.37401940329452016</c:v>
                </c:pt>
                <c:pt idx="7462">
                  <c:v>0.49925823944161463</c:v>
                </c:pt>
                <c:pt idx="7463">
                  <c:v>0.37401940329452038</c:v>
                </c:pt>
                <c:pt idx="7464">
                  <c:v>0.37401940329452038</c:v>
                </c:pt>
                <c:pt idx="7465">
                  <c:v>0.37401940329452038</c:v>
                </c:pt>
                <c:pt idx="7466">
                  <c:v>0.37401940329452038</c:v>
                </c:pt>
                <c:pt idx="7467">
                  <c:v>0.37401940329452038</c:v>
                </c:pt>
                <c:pt idx="7468">
                  <c:v>0.37401940329452038</c:v>
                </c:pt>
                <c:pt idx="7469">
                  <c:v>0.37401940329452038</c:v>
                </c:pt>
                <c:pt idx="7470">
                  <c:v>0.37401940329452038</c:v>
                </c:pt>
                <c:pt idx="7471">
                  <c:v>0.37401940329452038</c:v>
                </c:pt>
                <c:pt idx="7472">
                  <c:v>0.37401940329452038</c:v>
                </c:pt>
                <c:pt idx="7473">
                  <c:v>0.37401940329452038</c:v>
                </c:pt>
                <c:pt idx="7474">
                  <c:v>0.37401940329452038</c:v>
                </c:pt>
                <c:pt idx="7475">
                  <c:v>0.37401940329452016</c:v>
                </c:pt>
                <c:pt idx="7476">
                  <c:v>0.73635583947517036</c:v>
                </c:pt>
                <c:pt idx="7477">
                  <c:v>0.73635583947517036</c:v>
                </c:pt>
                <c:pt idx="7478">
                  <c:v>0.37401940329452038</c:v>
                </c:pt>
                <c:pt idx="7479">
                  <c:v>0.51934374121169236</c:v>
                </c:pt>
                <c:pt idx="7480">
                  <c:v>0.69209972751229931</c:v>
                </c:pt>
                <c:pt idx="7481">
                  <c:v>0.28523572848074924</c:v>
                </c:pt>
                <c:pt idx="7482">
                  <c:v>0.11494530735724012</c:v>
                </c:pt>
                <c:pt idx="7483">
                  <c:v>0.37401940329452038</c:v>
                </c:pt>
                <c:pt idx="7484">
                  <c:v>0.43021286442618617</c:v>
                </c:pt>
                <c:pt idx="7485">
                  <c:v>0.42617867036598406</c:v>
                </c:pt>
                <c:pt idx="7486">
                  <c:v>0.73481328922060163</c:v>
                </c:pt>
                <c:pt idx="7487">
                  <c:v>0.73520935567579626</c:v>
                </c:pt>
                <c:pt idx="7488">
                  <c:v>0.37282360978798662</c:v>
                </c:pt>
                <c:pt idx="7489">
                  <c:v>0.37401940329452038</c:v>
                </c:pt>
                <c:pt idx="7490">
                  <c:v>0.37401940329452038</c:v>
                </c:pt>
                <c:pt idx="7491">
                  <c:v>0.3332462891366994</c:v>
                </c:pt>
                <c:pt idx="7492">
                  <c:v>0.37401940329452038</c:v>
                </c:pt>
                <c:pt idx="7493">
                  <c:v>0.37401940329452038</c:v>
                </c:pt>
                <c:pt idx="7494">
                  <c:v>0.37401940329452038</c:v>
                </c:pt>
                <c:pt idx="7495">
                  <c:v>0.41862707659868148</c:v>
                </c:pt>
                <c:pt idx="7496">
                  <c:v>0.37401940329452038</c:v>
                </c:pt>
                <c:pt idx="7497">
                  <c:v>9.3662423535854591E-2</c:v>
                </c:pt>
                <c:pt idx="7498">
                  <c:v>0.37401940329452038</c:v>
                </c:pt>
                <c:pt idx="7499">
                  <c:v>0.37401940329452038</c:v>
                </c:pt>
                <c:pt idx="7500">
                  <c:v>0.33836966872258906</c:v>
                </c:pt>
                <c:pt idx="7501">
                  <c:v>0.37401940329452038</c:v>
                </c:pt>
                <c:pt idx="7502">
                  <c:v>0.73123264215568584</c:v>
                </c:pt>
                <c:pt idx="7503">
                  <c:v>0.45725368292874752</c:v>
                </c:pt>
                <c:pt idx="7504">
                  <c:v>0.37401940329452038</c:v>
                </c:pt>
                <c:pt idx="7505">
                  <c:v>0.71730366301634996</c:v>
                </c:pt>
                <c:pt idx="7506">
                  <c:v>1.245970230982947</c:v>
                </c:pt>
                <c:pt idx="7507">
                  <c:v>0.37401940329452038</c:v>
                </c:pt>
                <c:pt idx="7508">
                  <c:v>0.37401940329452038</c:v>
                </c:pt>
                <c:pt idx="7509">
                  <c:v>0.37401940329452038</c:v>
                </c:pt>
                <c:pt idx="7510">
                  <c:v>0.54583688271845476</c:v>
                </c:pt>
                <c:pt idx="7511">
                  <c:v>0.46087032769360575</c:v>
                </c:pt>
                <c:pt idx="7512">
                  <c:v>0.11303805796541509</c:v>
                </c:pt>
                <c:pt idx="7513">
                  <c:v>0.28523572848074924</c:v>
                </c:pt>
                <c:pt idx="7514">
                  <c:v>0.72468846362141326</c:v>
                </c:pt>
                <c:pt idx="7515">
                  <c:v>0.37401940329452038</c:v>
                </c:pt>
                <c:pt idx="7516">
                  <c:v>0.29409107069322582</c:v>
                </c:pt>
                <c:pt idx="7517">
                  <c:v>0.37401940329452038</c:v>
                </c:pt>
                <c:pt idx="7518">
                  <c:v>0.37401940329452038</c:v>
                </c:pt>
                <c:pt idx="7519">
                  <c:v>0.37401940329452038</c:v>
                </c:pt>
                <c:pt idx="7520">
                  <c:v>0.37401940329452038</c:v>
                </c:pt>
                <c:pt idx="7521">
                  <c:v>0.7356756070778343</c:v>
                </c:pt>
                <c:pt idx="7522">
                  <c:v>0.37401940329452038</c:v>
                </c:pt>
                <c:pt idx="7523">
                  <c:v>0.37401940329452038</c:v>
                </c:pt>
                <c:pt idx="7524">
                  <c:v>0.37401940329452016</c:v>
                </c:pt>
                <c:pt idx="7525">
                  <c:v>0.71941594655114394</c:v>
                </c:pt>
                <c:pt idx="7526">
                  <c:v>0.37401940329452038</c:v>
                </c:pt>
                <c:pt idx="7527">
                  <c:v>0.5321427659413055</c:v>
                </c:pt>
                <c:pt idx="7528">
                  <c:v>0.50123823969117309</c:v>
                </c:pt>
                <c:pt idx="7529">
                  <c:v>0.37401940329452038</c:v>
                </c:pt>
                <c:pt idx="7530">
                  <c:v>0.72468212230274898</c:v>
                </c:pt>
                <c:pt idx="7531">
                  <c:v>1.1372317409406767</c:v>
                </c:pt>
                <c:pt idx="7532">
                  <c:v>0.37401940329452038</c:v>
                </c:pt>
                <c:pt idx="7533">
                  <c:v>0.72686079176919616</c:v>
                </c:pt>
                <c:pt idx="7534">
                  <c:v>0.37401940329452038</c:v>
                </c:pt>
                <c:pt idx="7535">
                  <c:v>0.37401940329452016</c:v>
                </c:pt>
                <c:pt idx="7536">
                  <c:v>0.37401940329452038</c:v>
                </c:pt>
                <c:pt idx="7537">
                  <c:v>0.37401940329452038</c:v>
                </c:pt>
                <c:pt idx="7538">
                  <c:v>0.37401940329452038</c:v>
                </c:pt>
                <c:pt idx="7539">
                  <c:v>9.8650777646113699E-2</c:v>
                </c:pt>
                <c:pt idx="7540">
                  <c:v>0.37401940329452038</c:v>
                </c:pt>
                <c:pt idx="7541">
                  <c:v>0.37401940329452038</c:v>
                </c:pt>
                <c:pt idx="7542">
                  <c:v>0.65480735867044337</c:v>
                </c:pt>
                <c:pt idx="7543">
                  <c:v>0.7071441857165669</c:v>
                </c:pt>
                <c:pt idx="7544">
                  <c:v>0.37401940329452038</c:v>
                </c:pt>
                <c:pt idx="7545">
                  <c:v>0.37401940329452038</c:v>
                </c:pt>
                <c:pt idx="7546">
                  <c:v>0.30317817427068433</c:v>
                </c:pt>
                <c:pt idx="7547">
                  <c:v>0.63261312127333913</c:v>
                </c:pt>
                <c:pt idx="7548">
                  <c:v>0.18398939567634248</c:v>
                </c:pt>
                <c:pt idx="7549">
                  <c:v>0.73598448936488603</c:v>
                </c:pt>
                <c:pt idx="7550">
                  <c:v>0.73635583947517036</c:v>
                </c:pt>
                <c:pt idx="7551">
                  <c:v>0.37401940329452038</c:v>
                </c:pt>
                <c:pt idx="7552">
                  <c:v>0.72469429310648792</c:v>
                </c:pt>
                <c:pt idx="7553">
                  <c:v>0.37401940329452038</c:v>
                </c:pt>
                <c:pt idx="7554">
                  <c:v>0.37401940329452038</c:v>
                </c:pt>
                <c:pt idx="7555">
                  <c:v>0.64697745479392033</c:v>
                </c:pt>
                <c:pt idx="7556">
                  <c:v>0.59039699306275151</c:v>
                </c:pt>
                <c:pt idx="7557">
                  <c:v>0.37401940329452038</c:v>
                </c:pt>
                <c:pt idx="7558">
                  <c:v>0.62791802445993972</c:v>
                </c:pt>
                <c:pt idx="7559">
                  <c:v>0.37401940329452038</c:v>
                </c:pt>
                <c:pt idx="7560">
                  <c:v>3.8451963017953943E-2</c:v>
                </c:pt>
                <c:pt idx="7561">
                  <c:v>0.37401940329452038</c:v>
                </c:pt>
                <c:pt idx="7562">
                  <c:v>0.73069232128797124</c:v>
                </c:pt>
                <c:pt idx="7563">
                  <c:v>0.37401940329452038</c:v>
                </c:pt>
                <c:pt idx="7564">
                  <c:v>0.37401940329452038</c:v>
                </c:pt>
                <c:pt idx="7565">
                  <c:v>9.2886415783538817E-2</c:v>
                </c:pt>
                <c:pt idx="7566">
                  <c:v>0.10158116472041533</c:v>
                </c:pt>
                <c:pt idx="7567">
                  <c:v>0.37401940329452016</c:v>
                </c:pt>
                <c:pt idx="7568">
                  <c:v>0.37401940329452038</c:v>
                </c:pt>
                <c:pt idx="7569">
                  <c:v>0.37401940329452038</c:v>
                </c:pt>
                <c:pt idx="7570">
                  <c:v>0.37401940329452016</c:v>
                </c:pt>
                <c:pt idx="7571">
                  <c:v>0.28506393153448728</c:v>
                </c:pt>
                <c:pt idx="7572">
                  <c:v>0.28905808919906451</c:v>
                </c:pt>
                <c:pt idx="7573">
                  <c:v>0.61626670392891114</c:v>
                </c:pt>
                <c:pt idx="7574">
                  <c:v>0.35338610612302285</c:v>
                </c:pt>
                <c:pt idx="7575">
                  <c:v>0.37401940329452038</c:v>
                </c:pt>
                <c:pt idx="7576">
                  <c:v>0.37401940329452038</c:v>
                </c:pt>
                <c:pt idx="7577">
                  <c:v>0.37401940329452038</c:v>
                </c:pt>
                <c:pt idx="7578">
                  <c:v>0.37459198374808117</c:v>
                </c:pt>
                <c:pt idx="7579">
                  <c:v>0.37401940329452038</c:v>
                </c:pt>
                <c:pt idx="7580">
                  <c:v>0.37401940329452038</c:v>
                </c:pt>
                <c:pt idx="7581">
                  <c:v>1.4844981021260892</c:v>
                </c:pt>
                <c:pt idx="7582">
                  <c:v>0.11494530735724012</c:v>
                </c:pt>
                <c:pt idx="7583">
                  <c:v>0.11494530735724012</c:v>
                </c:pt>
                <c:pt idx="7584">
                  <c:v>0.71273110839864018</c:v>
                </c:pt>
                <c:pt idx="7585">
                  <c:v>0.97681872608380027</c:v>
                </c:pt>
                <c:pt idx="7586">
                  <c:v>0.37401940329452038</c:v>
                </c:pt>
                <c:pt idx="7587">
                  <c:v>0.37401940329452038</c:v>
                </c:pt>
                <c:pt idx="7588">
                  <c:v>0.70031888758783434</c:v>
                </c:pt>
                <c:pt idx="7589">
                  <c:v>0.37401940329452038</c:v>
                </c:pt>
                <c:pt idx="7590">
                  <c:v>0.37401940329452016</c:v>
                </c:pt>
                <c:pt idx="7591">
                  <c:v>0.16104920665847242</c:v>
                </c:pt>
                <c:pt idx="7592">
                  <c:v>0.37401940329452038</c:v>
                </c:pt>
                <c:pt idx="7593">
                  <c:v>0.58042138799256382</c:v>
                </c:pt>
                <c:pt idx="7594">
                  <c:v>0.23583024039255884</c:v>
                </c:pt>
                <c:pt idx="7595">
                  <c:v>0.37401940329452038</c:v>
                </c:pt>
                <c:pt idx="7596">
                  <c:v>0.34953923273481446</c:v>
                </c:pt>
                <c:pt idx="7597">
                  <c:v>1.0484689688063431</c:v>
                </c:pt>
                <c:pt idx="7598">
                  <c:v>0.37401940329452038</c:v>
                </c:pt>
                <c:pt idx="7599">
                  <c:v>0.67237151260352324</c:v>
                </c:pt>
                <c:pt idx="7600">
                  <c:v>0.3839103723456937</c:v>
                </c:pt>
                <c:pt idx="7601">
                  <c:v>5.3261922804096071E-2</c:v>
                </c:pt>
                <c:pt idx="7602">
                  <c:v>0.89468576414391598</c:v>
                </c:pt>
                <c:pt idx="7603">
                  <c:v>0.34450558377945512</c:v>
                </c:pt>
                <c:pt idx="7604">
                  <c:v>0.59323774144035701</c:v>
                </c:pt>
                <c:pt idx="7605">
                  <c:v>0.50104950585380292</c:v>
                </c:pt>
                <c:pt idx="7606">
                  <c:v>0.37401940329452016</c:v>
                </c:pt>
                <c:pt idx="7607">
                  <c:v>0.18745415982401445</c:v>
                </c:pt>
                <c:pt idx="7608">
                  <c:v>0.37401940329452038</c:v>
                </c:pt>
                <c:pt idx="7609">
                  <c:v>0.37401940329452038</c:v>
                </c:pt>
                <c:pt idx="7610">
                  <c:v>3.2808143107475984E-2</c:v>
                </c:pt>
                <c:pt idx="7611">
                  <c:v>0.37401940329452038</c:v>
                </c:pt>
                <c:pt idx="7612">
                  <c:v>0.37401940329452038</c:v>
                </c:pt>
                <c:pt idx="7613">
                  <c:v>3.6576519389170462E-2</c:v>
                </c:pt>
                <c:pt idx="7614">
                  <c:v>3.257699802251024E-2</c:v>
                </c:pt>
                <c:pt idx="7615">
                  <c:v>0.30151867254679676</c:v>
                </c:pt>
                <c:pt idx="7616">
                  <c:v>0.23422906319901829</c:v>
                </c:pt>
                <c:pt idx="7617">
                  <c:v>0.64321133157147969</c:v>
                </c:pt>
                <c:pt idx="7618">
                  <c:v>0.81458082909095675</c:v>
                </c:pt>
                <c:pt idx="7619">
                  <c:v>2.4626353498024767E-2</c:v>
                </c:pt>
                <c:pt idx="7620">
                  <c:v>0.65820227396893227</c:v>
                </c:pt>
                <c:pt idx="7621">
                  <c:v>0.30081306675868158</c:v>
                </c:pt>
                <c:pt idx="7622">
                  <c:v>0.48704128738303964</c:v>
                </c:pt>
                <c:pt idx="7623">
                  <c:v>0.12318691618348544</c:v>
                </c:pt>
                <c:pt idx="7624">
                  <c:v>0.34891664995385679</c:v>
                </c:pt>
                <c:pt idx="7625">
                  <c:v>1.6398377729916342</c:v>
                </c:pt>
                <c:pt idx="7626">
                  <c:v>2.6262264258249936E-2</c:v>
                </c:pt>
                <c:pt idx="7627">
                  <c:v>0.37401940329452038</c:v>
                </c:pt>
                <c:pt idx="7628">
                  <c:v>0.73110598960318796</c:v>
                </c:pt>
                <c:pt idx="7629">
                  <c:v>0.80251191755022677</c:v>
                </c:pt>
                <c:pt idx="7630">
                  <c:v>0.37317450177637157</c:v>
                </c:pt>
                <c:pt idx="7631">
                  <c:v>0.38958837349410669</c:v>
                </c:pt>
                <c:pt idx="7632">
                  <c:v>0.36758658546292705</c:v>
                </c:pt>
                <c:pt idx="7633">
                  <c:v>0.37401940329452016</c:v>
                </c:pt>
                <c:pt idx="7634">
                  <c:v>0.36437152473186235</c:v>
                </c:pt>
                <c:pt idx="7635">
                  <c:v>0.72773641499083974</c:v>
                </c:pt>
                <c:pt idx="7636">
                  <c:v>0.37522255784864905</c:v>
                </c:pt>
                <c:pt idx="7637">
                  <c:v>0.39343856873539079</c:v>
                </c:pt>
                <c:pt idx="7638">
                  <c:v>0.37401940329452038</c:v>
                </c:pt>
                <c:pt idx="7639">
                  <c:v>0.37401940329452038</c:v>
                </c:pt>
                <c:pt idx="7640">
                  <c:v>0.30835489617310274</c:v>
                </c:pt>
                <c:pt idx="7641">
                  <c:v>0.37401940329452038</c:v>
                </c:pt>
                <c:pt idx="7642">
                  <c:v>0.43286296305363864</c:v>
                </c:pt>
                <c:pt idx="7643">
                  <c:v>0.2949288150146625</c:v>
                </c:pt>
                <c:pt idx="7644">
                  <c:v>0.23516052277218616</c:v>
                </c:pt>
                <c:pt idx="7645">
                  <c:v>0.37401940329452038</c:v>
                </c:pt>
                <c:pt idx="7646">
                  <c:v>0.73209403743980994</c:v>
                </c:pt>
                <c:pt idx="7647">
                  <c:v>0.31527615774860557</c:v>
                </c:pt>
                <c:pt idx="7648">
                  <c:v>0.13139431147702257</c:v>
                </c:pt>
                <c:pt idx="7649">
                  <c:v>0.31980785986811983</c:v>
                </c:pt>
                <c:pt idx="7650">
                  <c:v>0.32218477315768512</c:v>
                </c:pt>
                <c:pt idx="7651">
                  <c:v>0.16759758029734237</c:v>
                </c:pt>
                <c:pt idx="7652">
                  <c:v>1.2718423836967965</c:v>
                </c:pt>
                <c:pt idx="7653">
                  <c:v>0.31916184750517779</c:v>
                </c:pt>
                <c:pt idx="7654">
                  <c:v>0.82450041152842601</c:v>
                </c:pt>
                <c:pt idx="7655">
                  <c:v>0.18286888920507249</c:v>
                </c:pt>
                <c:pt idx="7656">
                  <c:v>1.0153228392505886</c:v>
                </c:pt>
                <c:pt idx="7657">
                  <c:v>0.37401940329452038</c:v>
                </c:pt>
                <c:pt idx="7658">
                  <c:v>0.73546958684606223</c:v>
                </c:pt>
                <c:pt idx="7659">
                  <c:v>0.532717621345146</c:v>
                </c:pt>
                <c:pt idx="7660">
                  <c:v>0.51738839668094205</c:v>
                </c:pt>
                <c:pt idx="7661">
                  <c:v>0.37401940329452038</c:v>
                </c:pt>
                <c:pt idx="7662">
                  <c:v>1.0894330349107584</c:v>
                </c:pt>
                <c:pt idx="7663">
                  <c:v>0.37401940329452038</c:v>
                </c:pt>
                <c:pt idx="7664">
                  <c:v>0.33835826393013541</c:v>
                </c:pt>
                <c:pt idx="7665">
                  <c:v>0.64337515501131681</c:v>
                </c:pt>
                <c:pt idx="7666">
                  <c:v>0.87296517630452319</c:v>
                </c:pt>
                <c:pt idx="7667">
                  <c:v>1.9531706582400287E-2</c:v>
                </c:pt>
                <c:pt idx="7668">
                  <c:v>0.36428873079198598</c:v>
                </c:pt>
                <c:pt idx="7669">
                  <c:v>0.24461493676291909</c:v>
                </c:pt>
                <c:pt idx="7670">
                  <c:v>0.37401940329452038</c:v>
                </c:pt>
                <c:pt idx="7671">
                  <c:v>1.1624372386993218</c:v>
                </c:pt>
                <c:pt idx="7672">
                  <c:v>0.35638066903088528</c:v>
                </c:pt>
                <c:pt idx="7673">
                  <c:v>0.8409475292965356</c:v>
                </c:pt>
                <c:pt idx="7674">
                  <c:v>0.37401940329452038</c:v>
                </c:pt>
                <c:pt idx="7675">
                  <c:v>1.1843610897062358</c:v>
                </c:pt>
                <c:pt idx="7676">
                  <c:v>0.61832055072175096</c:v>
                </c:pt>
                <c:pt idx="7677">
                  <c:v>0.24861534278284167</c:v>
                </c:pt>
                <c:pt idx="7678">
                  <c:v>0.95839039146592508</c:v>
                </c:pt>
                <c:pt idx="7679">
                  <c:v>0.32899734627742905</c:v>
                </c:pt>
                <c:pt idx="7680">
                  <c:v>0.51281622917942982</c:v>
                </c:pt>
                <c:pt idx="7681">
                  <c:v>0.26069072089965795</c:v>
                </c:pt>
                <c:pt idx="7682">
                  <c:v>0.37401940329452038</c:v>
                </c:pt>
                <c:pt idx="7683">
                  <c:v>0.73366502264689659</c:v>
                </c:pt>
                <c:pt idx="7684">
                  <c:v>0.78690231964196145</c:v>
                </c:pt>
                <c:pt idx="7685">
                  <c:v>0.61046013110200581</c:v>
                </c:pt>
                <c:pt idx="7686">
                  <c:v>0.47834621551879369</c:v>
                </c:pt>
                <c:pt idx="7687">
                  <c:v>0.27431834221930451</c:v>
                </c:pt>
                <c:pt idx="7688">
                  <c:v>0.83864863469002204</c:v>
                </c:pt>
                <c:pt idx="7689">
                  <c:v>0.5727589956436353</c:v>
                </c:pt>
                <c:pt idx="7690">
                  <c:v>1.268204998883032</c:v>
                </c:pt>
                <c:pt idx="7691">
                  <c:v>0.37401940329452016</c:v>
                </c:pt>
                <c:pt idx="7692">
                  <c:v>0.37401940329452038</c:v>
                </c:pt>
                <c:pt idx="7693">
                  <c:v>0.47560379612615422</c:v>
                </c:pt>
                <c:pt idx="7694">
                  <c:v>0.37401940329452038</c:v>
                </c:pt>
                <c:pt idx="7695">
                  <c:v>0.21559656987153503</c:v>
                </c:pt>
                <c:pt idx="7696">
                  <c:v>5.363307299614925E-2</c:v>
                </c:pt>
                <c:pt idx="7697">
                  <c:v>0.16685190595330485</c:v>
                </c:pt>
                <c:pt idx="7698">
                  <c:v>0.37401940329452038</c:v>
                </c:pt>
                <c:pt idx="7699">
                  <c:v>0.66274548171797609</c:v>
                </c:pt>
                <c:pt idx="7700">
                  <c:v>0.19443937653238724</c:v>
                </c:pt>
                <c:pt idx="7701">
                  <c:v>0.38321854742698558</c:v>
                </c:pt>
                <c:pt idx="7702">
                  <c:v>0.28799599184275559</c:v>
                </c:pt>
                <c:pt idx="7703">
                  <c:v>0.33070700467844327</c:v>
                </c:pt>
                <c:pt idx="7704">
                  <c:v>0.11050089807353955</c:v>
                </c:pt>
                <c:pt idx="7705">
                  <c:v>0.37401940329452038</c:v>
                </c:pt>
                <c:pt idx="7706">
                  <c:v>0.37401940329452038</c:v>
                </c:pt>
                <c:pt idx="7707">
                  <c:v>0.5991056242241819</c:v>
                </c:pt>
                <c:pt idx="7708">
                  <c:v>0.33071505551883534</c:v>
                </c:pt>
                <c:pt idx="7709">
                  <c:v>0.37648932206655472</c:v>
                </c:pt>
                <c:pt idx="7710">
                  <c:v>0.18623494414666791</c:v>
                </c:pt>
                <c:pt idx="7711">
                  <c:v>0.37401940329452038</c:v>
                </c:pt>
                <c:pt idx="7712">
                  <c:v>0.21591001403101209</c:v>
                </c:pt>
                <c:pt idx="7713">
                  <c:v>2.7880015249001487E-2</c:v>
                </c:pt>
                <c:pt idx="7714">
                  <c:v>0.37401940329452038</c:v>
                </c:pt>
                <c:pt idx="7715">
                  <c:v>0.64691517773484342</c:v>
                </c:pt>
                <c:pt idx="7716">
                  <c:v>0.43021286442618617</c:v>
                </c:pt>
                <c:pt idx="7717">
                  <c:v>0.67957325903306098</c:v>
                </c:pt>
                <c:pt idx="7718">
                  <c:v>0.6645203915496587</c:v>
                </c:pt>
                <c:pt idx="7719">
                  <c:v>0.51083314770785426</c:v>
                </c:pt>
                <c:pt idx="7720">
                  <c:v>4.354615768046885E-2</c:v>
                </c:pt>
                <c:pt idx="7721">
                  <c:v>0.37401940329452038</c:v>
                </c:pt>
                <c:pt idx="7722">
                  <c:v>0.32722840990930063</c:v>
                </c:pt>
                <c:pt idx="7723">
                  <c:v>2.4328852053793044E-2</c:v>
                </c:pt>
                <c:pt idx="7724">
                  <c:v>6.9683213407391503E-2</c:v>
                </c:pt>
                <c:pt idx="7725">
                  <c:v>0.37401940329452038</c:v>
                </c:pt>
                <c:pt idx="7726">
                  <c:v>0.37401940329452038</c:v>
                </c:pt>
                <c:pt idx="7727">
                  <c:v>0.15846983313766955</c:v>
                </c:pt>
                <c:pt idx="7728">
                  <c:v>1.124099037179872</c:v>
                </c:pt>
                <c:pt idx="7729">
                  <c:v>0.17699301833603712</c:v>
                </c:pt>
                <c:pt idx="7730">
                  <c:v>0.35173229616014329</c:v>
                </c:pt>
                <c:pt idx="7731">
                  <c:v>3.8700980229131182E-2</c:v>
                </c:pt>
                <c:pt idx="7732">
                  <c:v>0.37138925489957014</c:v>
                </c:pt>
                <c:pt idx="7733">
                  <c:v>0.37401940329452038</c:v>
                </c:pt>
                <c:pt idx="7734">
                  <c:v>0.734535631774622</c:v>
                </c:pt>
                <c:pt idx="7735">
                  <c:v>0.12100734486908389</c:v>
                </c:pt>
                <c:pt idx="7736">
                  <c:v>0.37401940329452038</c:v>
                </c:pt>
                <c:pt idx="7737">
                  <c:v>0.72633926743456223</c:v>
                </c:pt>
                <c:pt idx="7738">
                  <c:v>0.16444002686667444</c:v>
                </c:pt>
                <c:pt idx="7739">
                  <c:v>0.73635583947517036</c:v>
                </c:pt>
                <c:pt idx="7740">
                  <c:v>0.50151625541610723</c:v>
                </c:pt>
                <c:pt idx="7741">
                  <c:v>0.79988468375798039</c:v>
                </c:pt>
                <c:pt idx="7742">
                  <c:v>0.38691310895652375</c:v>
                </c:pt>
                <c:pt idx="7743">
                  <c:v>0.60143397366285711</c:v>
                </c:pt>
                <c:pt idx="7744">
                  <c:v>0.65090786405704903</c:v>
                </c:pt>
                <c:pt idx="7745">
                  <c:v>0.9135014425922755</c:v>
                </c:pt>
                <c:pt idx="7746">
                  <c:v>0.50218585422707529</c:v>
                </c:pt>
                <c:pt idx="7747">
                  <c:v>0.18752799034608114</c:v>
                </c:pt>
                <c:pt idx="7748">
                  <c:v>0.38163734432680724</c:v>
                </c:pt>
                <c:pt idx="7749">
                  <c:v>1.4196908880491981</c:v>
                </c:pt>
                <c:pt idx="7750">
                  <c:v>0.37401940329452016</c:v>
                </c:pt>
                <c:pt idx="7751">
                  <c:v>0.35849245885282927</c:v>
                </c:pt>
                <c:pt idx="7752">
                  <c:v>0.16419175593821719</c:v>
                </c:pt>
                <c:pt idx="7753">
                  <c:v>0.37401940329452038</c:v>
                </c:pt>
                <c:pt idx="7754">
                  <c:v>0.64603683835247649</c:v>
                </c:pt>
                <c:pt idx="7755">
                  <c:v>0.35296384295832578</c:v>
                </c:pt>
                <c:pt idx="7756">
                  <c:v>0.37401940329452038</c:v>
                </c:pt>
                <c:pt idx="7757">
                  <c:v>0.37401940329452038</c:v>
                </c:pt>
                <c:pt idx="7758">
                  <c:v>0.74939235601628995</c:v>
                </c:pt>
                <c:pt idx="7759">
                  <c:v>0.78836437759297906</c:v>
                </c:pt>
                <c:pt idx="7760">
                  <c:v>0.33067626785529547</c:v>
                </c:pt>
                <c:pt idx="7761">
                  <c:v>0.68877774875184583</c:v>
                </c:pt>
                <c:pt idx="7762">
                  <c:v>1.0219998412377251</c:v>
                </c:pt>
                <c:pt idx="7763">
                  <c:v>0.36167767679493745</c:v>
                </c:pt>
                <c:pt idx="7764">
                  <c:v>0.11815020678459513</c:v>
                </c:pt>
                <c:pt idx="7765">
                  <c:v>1.6668701737410092</c:v>
                </c:pt>
                <c:pt idx="7766">
                  <c:v>3.6359976135239505</c:v>
                </c:pt>
                <c:pt idx="7767">
                  <c:v>1.0689002724918368</c:v>
                </c:pt>
                <c:pt idx="7768">
                  <c:v>0.37401940329452038</c:v>
                </c:pt>
                <c:pt idx="7769">
                  <c:v>0.77104039078368636</c:v>
                </c:pt>
                <c:pt idx="7770">
                  <c:v>6.8971786873506982E-2</c:v>
                </c:pt>
                <c:pt idx="7771">
                  <c:v>0.82672924107374846</c:v>
                </c:pt>
                <c:pt idx="7772">
                  <c:v>0.8171677425664774</c:v>
                </c:pt>
                <c:pt idx="7773">
                  <c:v>0.52200442848614825</c:v>
                </c:pt>
                <c:pt idx="7774">
                  <c:v>1.126765836469122</c:v>
                </c:pt>
                <c:pt idx="7775">
                  <c:v>1.2300628275725245</c:v>
                </c:pt>
                <c:pt idx="7776">
                  <c:v>0.37401940329452038</c:v>
                </c:pt>
                <c:pt idx="7777">
                  <c:v>0.37401940329452038</c:v>
                </c:pt>
                <c:pt idx="7778">
                  <c:v>0.1868237781325327</c:v>
                </c:pt>
                <c:pt idx="7779">
                  <c:v>0.37401940329452038</c:v>
                </c:pt>
                <c:pt idx="7780">
                  <c:v>2.4735891496123687E-2</c:v>
                </c:pt>
                <c:pt idx="7781">
                  <c:v>2.4735891496123687E-2</c:v>
                </c:pt>
                <c:pt idx="7782">
                  <c:v>0.33325229716352361</c:v>
                </c:pt>
                <c:pt idx="7783">
                  <c:v>0.37401940329452038</c:v>
                </c:pt>
                <c:pt idx="7784">
                  <c:v>0.94281982445004275</c:v>
                </c:pt>
                <c:pt idx="7785">
                  <c:v>0.85282028020044098</c:v>
                </c:pt>
                <c:pt idx="7786">
                  <c:v>0.28523572848074924</c:v>
                </c:pt>
                <c:pt idx="7787">
                  <c:v>0.3934497406916706</c:v>
                </c:pt>
                <c:pt idx="7788">
                  <c:v>0.52254383151648021</c:v>
                </c:pt>
                <c:pt idx="7789">
                  <c:v>0.89772568875921965</c:v>
                </c:pt>
                <c:pt idx="7790">
                  <c:v>0.73635583947517036</c:v>
                </c:pt>
                <c:pt idx="7791">
                  <c:v>0.37401940329452038</c:v>
                </c:pt>
                <c:pt idx="7792">
                  <c:v>0.71730366301634996</c:v>
                </c:pt>
                <c:pt idx="7793">
                  <c:v>0.60282008945834442</c:v>
                </c:pt>
                <c:pt idx="7794">
                  <c:v>0.37401940329452016</c:v>
                </c:pt>
                <c:pt idx="7795">
                  <c:v>0.37401940329452038</c:v>
                </c:pt>
                <c:pt idx="7796">
                  <c:v>0.37401940329452038</c:v>
                </c:pt>
                <c:pt idx="7797">
                  <c:v>0.27706325402215193</c:v>
                </c:pt>
                <c:pt idx="7798">
                  <c:v>0.50677351119025249</c:v>
                </c:pt>
                <c:pt idx="7799">
                  <c:v>0.37401940329452038</c:v>
                </c:pt>
                <c:pt idx="7800">
                  <c:v>0.72466942426312853</c:v>
                </c:pt>
                <c:pt idx="7801">
                  <c:v>0.55963850622523781</c:v>
                </c:pt>
                <c:pt idx="7802">
                  <c:v>8.4639399535133303E-2</c:v>
                </c:pt>
                <c:pt idx="7803">
                  <c:v>0.55096719033293007</c:v>
                </c:pt>
                <c:pt idx="7804">
                  <c:v>0.57398833660780313</c:v>
                </c:pt>
                <c:pt idx="7805">
                  <c:v>0.37401940329452038</c:v>
                </c:pt>
                <c:pt idx="7806">
                  <c:v>0.8011159139418661</c:v>
                </c:pt>
                <c:pt idx="7807">
                  <c:v>0.33931615647208796</c:v>
                </c:pt>
                <c:pt idx="7808">
                  <c:v>0.78545842332861615</c:v>
                </c:pt>
                <c:pt idx="7809">
                  <c:v>0.46830055260016457</c:v>
                </c:pt>
                <c:pt idx="7810">
                  <c:v>0.19956404700022431</c:v>
                </c:pt>
                <c:pt idx="7811">
                  <c:v>0.64650461969592066</c:v>
                </c:pt>
                <c:pt idx="7812">
                  <c:v>0.85421448869223116</c:v>
                </c:pt>
                <c:pt idx="7813">
                  <c:v>0.22911606520838015</c:v>
                </c:pt>
                <c:pt idx="7814">
                  <c:v>0.42150548951400546</c:v>
                </c:pt>
                <c:pt idx="7815">
                  <c:v>0.19240707155501771</c:v>
                </c:pt>
                <c:pt idx="7816">
                  <c:v>0.37401940329452038</c:v>
                </c:pt>
                <c:pt idx="7817">
                  <c:v>0.73132998230710267</c:v>
                </c:pt>
                <c:pt idx="7818">
                  <c:v>0.46807873185419879</c:v>
                </c:pt>
                <c:pt idx="7819">
                  <c:v>0.9564241758619394</c:v>
                </c:pt>
                <c:pt idx="7820">
                  <c:v>0.41262833996663129</c:v>
                </c:pt>
                <c:pt idx="7821">
                  <c:v>0.62088325282381929</c:v>
                </c:pt>
                <c:pt idx="7822">
                  <c:v>0.37912191232553305</c:v>
                </c:pt>
                <c:pt idx="7823">
                  <c:v>0.37401940329452038</c:v>
                </c:pt>
                <c:pt idx="7824">
                  <c:v>0.70022911719023728</c:v>
                </c:pt>
                <c:pt idx="7825">
                  <c:v>0.37401940329452038</c:v>
                </c:pt>
                <c:pt idx="7826">
                  <c:v>0.72021170375626731</c:v>
                </c:pt>
                <c:pt idx="7827">
                  <c:v>1.3000757324779735</c:v>
                </c:pt>
                <c:pt idx="7828">
                  <c:v>1.1978733314524475</c:v>
                </c:pt>
                <c:pt idx="7829">
                  <c:v>0.34909468115257519</c:v>
                </c:pt>
                <c:pt idx="7830">
                  <c:v>0.16342527023435965</c:v>
                </c:pt>
                <c:pt idx="7831">
                  <c:v>0.58898309697156548</c:v>
                </c:pt>
                <c:pt idx="7832">
                  <c:v>9.24262197400815E-2</c:v>
                </c:pt>
                <c:pt idx="7833">
                  <c:v>0.15473343532870229</c:v>
                </c:pt>
                <c:pt idx="7834">
                  <c:v>0.94819076425419602</c:v>
                </c:pt>
                <c:pt idx="7835">
                  <c:v>0.3782697865785678</c:v>
                </c:pt>
                <c:pt idx="7836">
                  <c:v>6.4437272551267369E-2</c:v>
                </c:pt>
                <c:pt idx="7837">
                  <c:v>0.71875444992155624</c:v>
                </c:pt>
                <c:pt idx="7838">
                  <c:v>0.22256966006334122</c:v>
                </c:pt>
                <c:pt idx="7839">
                  <c:v>5.7854205959787491E-2</c:v>
                </c:pt>
                <c:pt idx="7840">
                  <c:v>0.90857938602890365</c:v>
                </c:pt>
                <c:pt idx="7841">
                  <c:v>0.64186292400584866</c:v>
                </c:pt>
                <c:pt idx="7842">
                  <c:v>0.48244764846662336</c:v>
                </c:pt>
                <c:pt idx="7843">
                  <c:v>0.37401940329452038</c:v>
                </c:pt>
                <c:pt idx="7844">
                  <c:v>0.86115852915520796</c:v>
                </c:pt>
                <c:pt idx="7845">
                  <c:v>0.57982707997534344</c:v>
                </c:pt>
                <c:pt idx="7846">
                  <c:v>0.73061389484191941</c:v>
                </c:pt>
                <c:pt idx="7847">
                  <c:v>0.1378626110297588</c:v>
                </c:pt>
                <c:pt idx="7848">
                  <c:v>0.44434526708504485</c:v>
                </c:pt>
                <c:pt idx="7849">
                  <c:v>0.4894496673298448</c:v>
                </c:pt>
                <c:pt idx="7850">
                  <c:v>0.18842989679415958</c:v>
                </c:pt>
                <c:pt idx="7851">
                  <c:v>0.99102344753950766</c:v>
                </c:pt>
                <c:pt idx="7852">
                  <c:v>0.72331595525504888</c:v>
                </c:pt>
                <c:pt idx="7853">
                  <c:v>0.37401940329452038</c:v>
                </c:pt>
                <c:pt idx="7854">
                  <c:v>0.43943873025753283</c:v>
                </c:pt>
                <c:pt idx="7855">
                  <c:v>8.7290000483608327E-2</c:v>
                </c:pt>
                <c:pt idx="7856">
                  <c:v>0.35022260789673321</c:v>
                </c:pt>
                <c:pt idx="7857">
                  <c:v>0.71269795688175519</c:v>
                </c:pt>
                <c:pt idx="7858">
                  <c:v>0.23607222679546347</c:v>
                </c:pt>
                <c:pt idx="7859">
                  <c:v>0.89880797523496847</c:v>
                </c:pt>
                <c:pt idx="7860">
                  <c:v>0.71613543315335459</c:v>
                </c:pt>
                <c:pt idx="7861">
                  <c:v>0.37401940329452038</c:v>
                </c:pt>
                <c:pt idx="7862">
                  <c:v>0.22833012064206484</c:v>
                </c:pt>
                <c:pt idx="7863">
                  <c:v>0.71301162787118477</c:v>
                </c:pt>
                <c:pt idx="7864">
                  <c:v>0.37401940329452038</c:v>
                </c:pt>
                <c:pt idx="7865">
                  <c:v>0.37401940329452038</c:v>
                </c:pt>
                <c:pt idx="7866">
                  <c:v>0.52459074057778154</c:v>
                </c:pt>
                <c:pt idx="7867">
                  <c:v>0.4105469921011391</c:v>
                </c:pt>
                <c:pt idx="7868">
                  <c:v>0.21388938086089476</c:v>
                </c:pt>
                <c:pt idx="7869">
                  <c:v>1.8823986944215748E-2</c:v>
                </c:pt>
                <c:pt idx="7870">
                  <c:v>0.58759523910978473</c:v>
                </c:pt>
                <c:pt idx="7871">
                  <c:v>0.30646920486397217</c:v>
                </c:pt>
                <c:pt idx="7872">
                  <c:v>0.8388735343807131</c:v>
                </c:pt>
                <c:pt idx="7873">
                  <c:v>9.8650777646113699E-2</c:v>
                </c:pt>
                <c:pt idx="7874">
                  <c:v>0.27386265341213251</c:v>
                </c:pt>
                <c:pt idx="7875">
                  <c:v>0.45965309158902456</c:v>
                </c:pt>
                <c:pt idx="7876">
                  <c:v>1.0861654696561588E-2</c:v>
                </c:pt>
                <c:pt idx="7877">
                  <c:v>0.3373473730723543</c:v>
                </c:pt>
                <c:pt idx="7878">
                  <c:v>0.42521975718111615</c:v>
                </c:pt>
                <c:pt idx="7879">
                  <c:v>0.40828873864994891</c:v>
                </c:pt>
                <c:pt idx="7880">
                  <c:v>0.37401940329452038</c:v>
                </c:pt>
                <c:pt idx="7881">
                  <c:v>0.59431109723460318</c:v>
                </c:pt>
                <c:pt idx="7882">
                  <c:v>0.37514485006164505</c:v>
                </c:pt>
                <c:pt idx="7883">
                  <c:v>0.34797294672708373</c:v>
                </c:pt>
                <c:pt idx="7884">
                  <c:v>0.45811718333967344</c:v>
                </c:pt>
                <c:pt idx="7885">
                  <c:v>0.32912532334305206</c:v>
                </c:pt>
                <c:pt idx="7886">
                  <c:v>0.66621828261289695</c:v>
                </c:pt>
                <c:pt idx="7887">
                  <c:v>1.1142873411315837</c:v>
                </c:pt>
                <c:pt idx="7888">
                  <c:v>0.59948074318394162</c:v>
                </c:pt>
                <c:pt idx="7889">
                  <c:v>0.59304380681391677</c:v>
                </c:pt>
                <c:pt idx="7890">
                  <c:v>4.7938317107147417E-2</c:v>
                </c:pt>
                <c:pt idx="7891">
                  <c:v>2.5874246430633576</c:v>
                </c:pt>
                <c:pt idx="7892">
                  <c:v>0.4621424508905112</c:v>
                </c:pt>
                <c:pt idx="7893">
                  <c:v>0.25685449845361114</c:v>
                </c:pt>
                <c:pt idx="7894">
                  <c:v>0.926904074573912</c:v>
                </c:pt>
                <c:pt idx="7895">
                  <c:v>1.3597086022726625</c:v>
                </c:pt>
                <c:pt idx="7896">
                  <c:v>0.70016608010921721</c:v>
                </c:pt>
                <c:pt idx="7897">
                  <c:v>0.42529191894154278</c:v>
                </c:pt>
                <c:pt idx="7898">
                  <c:v>0.73303205163661556</c:v>
                </c:pt>
                <c:pt idx="7899">
                  <c:v>0.71543697289236385</c:v>
                </c:pt>
                <c:pt idx="7900">
                  <c:v>0.32826101992850965</c:v>
                </c:pt>
                <c:pt idx="7901">
                  <c:v>0.29441324462258911</c:v>
                </c:pt>
                <c:pt idx="7902">
                  <c:v>0.66657254092073759</c:v>
                </c:pt>
                <c:pt idx="7903">
                  <c:v>0.73635583947517036</c:v>
                </c:pt>
                <c:pt idx="7904">
                  <c:v>0.69240302351538585</c:v>
                </c:pt>
                <c:pt idx="7905">
                  <c:v>0.48473444755765749</c:v>
                </c:pt>
                <c:pt idx="7906">
                  <c:v>0.71730366301634996</c:v>
                </c:pt>
                <c:pt idx="7907">
                  <c:v>0.37401940329452038</c:v>
                </c:pt>
                <c:pt idx="7908">
                  <c:v>0.37401940329452038</c:v>
                </c:pt>
                <c:pt idx="7909">
                  <c:v>0.52751199811571248</c:v>
                </c:pt>
                <c:pt idx="7910">
                  <c:v>1.1450181849219574</c:v>
                </c:pt>
                <c:pt idx="7911">
                  <c:v>0.32264046575589916</c:v>
                </c:pt>
                <c:pt idx="7912">
                  <c:v>2.2054109459248565E-2</c:v>
                </c:pt>
                <c:pt idx="7913">
                  <c:v>0.73369033703274267</c:v>
                </c:pt>
                <c:pt idx="7914">
                  <c:v>0.17754313903373209</c:v>
                </c:pt>
                <c:pt idx="7915">
                  <c:v>0.83112503430459961</c:v>
                </c:pt>
                <c:pt idx="7916">
                  <c:v>0.30557949318623989</c:v>
                </c:pt>
                <c:pt idx="7917">
                  <c:v>0.76921606416559862</c:v>
                </c:pt>
                <c:pt idx="7918">
                  <c:v>0.30585542917556618</c:v>
                </c:pt>
                <c:pt idx="7919">
                  <c:v>0.16635670702204369</c:v>
                </c:pt>
                <c:pt idx="7920">
                  <c:v>0.37401940329452038</c:v>
                </c:pt>
                <c:pt idx="7921">
                  <c:v>0.5464561562015583</c:v>
                </c:pt>
                <c:pt idx="7922">
                  <c:v>0.64679043993088137</c:v>
                </c:pt>
                <c:pt idx="7923">
                  <c:v>0.62234793355568563</c:v>
                </c:pt>
                <c:pt idx="7924">
                  <c:v>0.37401940329452038</c:v>
                </c:pt>
                <c:pt idx="7925">
                  <c:v>0.89927812482489011</c:v>
                </c:pt>
                <c:pt idx="7926">
                  <c:v>0.2176146336092393</c:v>
                </c:pt>
                <c:pt idx="7927">
                  <c:v>0.6516193882651492</c:v>
                </c:pt>
                <c:pt idx="7928">
                  <c:v>0.90368006362897968</c:v>
                </c:pt>
                <c:pt idx="7929">
                  <c:v>0.38499158943520262</c:v>
                </c:pt>
                <c:pt idx="7930">
                  <c:v>0.12303330165559929</c:v>
                </c:pt>
                <c:pt idx="7931">
                  <c:v>0.99981828473863887</c:v>
                </c:pt>
                <c:pt idx="7932">
                  <c:v>0.2657476989223338</c:v>
                </c:pt>
                <c:pt idx="7933">
                  <c:v>0.16373347738628788</c:v>
                </c:pt>
                <c:pt idx="7934">
                  <c:v>0.5393164625797533</c:v>
                </c:pt>
                <c:pt idx="7935">
                  <c:v>1.9657760217777216</c:v>
                </c:pt>
                <c:pt idx="7936">
                  <c:v>0.19615122365663487</c:v>
                </c:pt>
                <c:pt idx="7937">
                  <c:v>0.18505350149007932</c:v>
                </c:pt>
                <c:pt idx="7938">
                  <c:v>0.13826140529451236</c:v>
                </c:pt>
                <c:pt idx="7939">
                  <c:v>0.37401940329452016</c:v>
                </c:pt>
                <c:pt idx="7940">
                  <c:v>0.83919601327424032</c:v>
                </c:pt>
                <c:pt idx="7941">
                  <c:v>0.18020485213664339</c:v>
                </c:pt>
                <c:pt idx="7942">
                  <c:v>0.67521731098505933</c:v>
                </c:pt>
                <c:pt idx="7943">
                  <c:v>0.214741645244863</c:v>
                </c:pt>
                <c:pt idx="7944">
                  <c:v>0.52863750077252158</c:v>
                </c:pt>
                <c:pt idx="7945">
                  <c:v>0.27147534993818573</c:v>
                </c:pt>
                <c:pt idx="7946">
                  <c:v>0.53319932915466206</c:v>
                </c:pt>
                <c:pt idx="7947">
                  <c:v>0.43380227797212195</c:v>
                </c:pt>
                <c:pt idx="7948">
                  <c:v>0.40620285718391097</c:v>
                </c:pt>
                <c:pt idx="7949">
                  <c:v>0.37521020209526784</c:v>
                </c:pt>
                <c:pt idx="7950">
                  <c:v>0.72082309341516992</c:v>
                </c:pt>
                <c:pt idx="7951">
                  <c:v>0.43362029270968339</c:v>
                </c:pt>
                <c:pt idx="7952">
                  <c:v>0.37364811036905848</c:v>
                </c:pt>
                <c:pt idx="7953">
                  <c:v>0.30147977225209166</c:v>
                </c:pt>
                <c:pt idx="7954">
                  <c:v>0.37650845060738092</c:v>
                </c:pt>
                <c:pt idx="7955">
                  <c:v>0.1234479143883581</c:v>
                </c:pt>
                <c:pt idx="7956">
                  <c:v>0.89977224847717518</c:v>
                </c:pt>
                <c:pt idx="7957">
                  <c:v>0.1913043397576685</c:v>
                </c:pt>
                <c:pt idx="7958">
                  <c:v>0.2476343686129869</c:v>
                </c:pt>
                <c:pt idx="7959">
                  <c:v>0.19075713589469892</c:v>
                </c:pt>
                <c:pt idx="7960">
                  <c:v>1.0859605190573252</c:v>
                </c:pt>
                <c:pt idx="7961">
                  <c:v>0.77644563212003359</c:v>
                </c:pt>
                <c:pt idx="7962">
                  <c:v>3.5508272277964326E-2</c:v>
                </c:pt>
                <c:pt idx="7963">
                  <c:v>0.55471943483558661</c:v>
                </c:pt>
                <c:pt idx="7964">
                  <c:v>0.85911388373879227</c:v>
                </c:pt>
                <c:pt idx="7965">
                  <c:v>9.8650777646113699E-2</c:v>
                </c:pt>
                <c:pt idx="7966">
                  <c:v>0.68699914802522721</c:v>
                </c:pt>
                <c:pt idx="7967">
                  <c:v>0.59418617044372879</c:v>
                </c:pt>
                <c:pt idx="7968">
                  <c:v>0.91886434899888769</c:v>
                </c:pt>
                <c:pt idx="7969">
                  <c:v>0.37401940329452038</c:v>
                </c:pt>
                <c:pt idx="7970">
                  <c:v>0.65135578972433672</c:v>
                </c:pt>
                <c:pt idx="7971">
                  <c:v>0.60260252145997273</c:v>
                </c:pt>
                <c:pt idx="7972">
                  <c:v>0.37401940329452016</c:v>
                </c:pt>
                <c:pt idx="7973">
                  <c:v>0.37401940329452038</c:v>
                </c:pt>
                <c:pt idx="7974">
                  <c:v>0.53579790840153785</c:v>
                </c:pt>
                <c:pt idx="7975">
                  <c:v>0.76936232911321778</c:v>
                </c:pt>
                <c:pt idx="7976">
                  <c:v>0.37401940329452038</c:v>
                </c:pt>
                <c:pt idx="7977">
                  <c:v>0.2595775250625933</c:v>
                </c:pt>
                <c:pt idx="7978">
                  <c:v>0.37401940329452038</c:v>
                </c:pt>
                <c:pt idx="7979">
                  <c:v>2.3146070799723382E-2</c:v>
                </c:pt>
                <c:pt idx="7980">
                  <c:v>0.74381401265162173</c:v>
                </c:pt>
                <c:pt idx="7981">
                  <c:v>0.12882709330424058</c:v>
                </c:pt>
                <c:pt idx="7982">
                  <c:v>0.66763962182355496</c:v>
                </c:pt>
                <c:pt idx="7983">
                  <c:v>0.34899669889005674</c:v>
                </c:pt>
                <c:pt idx="7984">
                  <c:v>0.35156554314216143</c:v>
                </c:pt>
                <c:pt idx="7985">
                  <c:v>1.684451366356142</c:v>
                </c:pt>
                <c:pt idx="7986">
                  <c:v>2.1578715025687254</c:v>
                </c:pt>
                <c:pt idx="7987">
                  <c:v>0.88040186284966848</c:v>
                </c:pt>
                <c:pt idx="7988">
                  <c:v>1.1679198172585687</c:v>
                </c:pt>
                <c:pt idx="7989">
                  <c:v>0.37401940329452038</c:v>
                </c:pt>
                <c:pt idx="7990">
                  <c:v>0.67049956463553861</c:v>
                </c:pt>
                <c:pt idx="7991">
                  <c:v>1.315649860502591</c:v>
                </c:pt>
                <c:pt idx="7992">
                  <c:v>0.16301141766451491</c:v>
                </c:pt>
                <c:pt idx="7993">
                  <c:v>0.37401940329452038</c:v>
                </c:pt>
                <c:pt idx="7994">
                  <c:v>0.33328592349143593</c:v>
                </c:pt>
                <c:pt idx="7995">
                  <c:v>0.14681205894733085</c:v>
                </c:pt>
                <c:pt idx="7996">
                  <c:v>0.33281416672332453</c:v>
                </c:pt>
                <c:pt idx="7997">
                  <c:v>0.37401940329452038</c:v>
                </c:pt>
                <c:pt idx="7998">
                  <c:v>0.38533952565378143</c:v>
                </c:pt>
                <c:pt idx="7999">
                  <c:v>0.12985693518233113</c:v>
                </c:pt>
                <c:pt idx="8000">
                  <c:v>0.37401940329452038</c:v>
                </c:pt>
                <c:pt idx="8001">
                  <c:v>3.8662598746612355E-2</c:v>
                </c:pt>
                <c:pt idx="8002">
                  <c:v>0.16864880498289506</c:v>
                </c:pt>
                <c:pt idx="8003">
                  <c:v>0.4852302754019549</c:v>
                </c:pt>
                <c:pt idx="8004">
                  <c:v>0.66129148545351135</c:v>
                </c:pt>
                <c:pt idx="8005">
                  <c:v>0.27415831378753014</c:v>
                </c:pt>
                <c:pt idx="8006">
                  <c:v>0.25964860849253935</c:v>
                </c:pt>
                <c:pt idx="8007">
                  <c:v>0.96924559134497279</c:v>
                </c:pt>
                <c:pt idx="8008">
                  <c:v>0.37401940329452038</c:v>
                </c:pt>
                <c:pt idx="8009">
                  <c:v>0.69821682040390864</c:v>
                </c:pt>
                <c:pt idx="8010">
                  <c:v>0.37988881869981916</c:v>
                </c:pt>
                <c:pt idx="8011">
                  <c:v>0.29413062507625271</c:v>
                </c:pt>
                <c:pt idx="8012">
                  <c:v>0.27868710275556657</c:v>
                </c:pt>
                <c:pt idx="8013">
                  <c:v>0.23844540276569129</c:v>
                </c:pt>
                <c:pt idx="8014">
                  <c:v>0.41196053748544709</c:v>
                </c:pt>
                <c:pt idx="8015">
                  <c:v>0.73477268712624755</c:v>
                </c:pt>
                <c:pt idx="8016">
                  <c:v>0.37401940329452016</c:v>
                </c:pt>
                <c:pt idx="8017">
                  <c:v>0.30389441818735363</c:v>
                </c:pt>
                <c:pt idx="8018">
                  <c:v>0.37401940329452038</c:v>
                </c:pt>
                <c:pt idx="8019">
                  <c:v>0.37401940329452038</c:v>
                </c:pt>
                <c:pt idx="8020">
                  <c:v>1.2770382104853555</c:v>
                </c:pt>
                <c:pt idx="8021">
                  <c:v>0.19276909329442521</c:v>
                </c:pt>
                <c:pt idx="8022">
                  <c:v>1.2788520197266589</c:v>
                </c:pt>
                <c:pt idx="8023">
                  <c:v>0.37401940329452016</c:v>
                </c:pt>
                <c:pt idx="8024">
                  <c:v>0.37401940329452038</c:v>
                </c:pt>
                <c:pt idx="8025">
                  <c:v>0.28856993880121096</c:v>
                </c:pt>
                <c:pt idx="8026">
                  <c:v>0.64360645745116996</c:v>
                </c:pt>
                <c:pt idx="8027">
                  <c:v>0.72348211434161513</c:v>
                </c:pt>
                <c:pt idx="8028">
                  <c:v>0.37401940329452038</c:v>
                </c:pt>
                <c:pt idx="8029">
                  <c:v>0.64588753996889836</c:v>
                </c:pt>
                <c:pt idx="8030">
                  <c:v>0.41250370590427438</c:v>
                </c:pt>
                <c:pt idx="8031">
                  <c:v>0.62725150790470319</c:v>
                </c:pt>
                <c:pt idx="8032">
                  <c:v>0.18551735328012997</c:v>
                </c:pt>
                <c:pt idx="8033">
                  <c:v>1.3971942339528176</c:v>
                </c:pt>
                <c:pt idx="8034">
                  <c:v>0.77051604670106877</c:v>
                </c:pt>
                <c:pt idx="8035">
                  <c:v>0.37401940329452038</c:v>
                </c:pt>
                <c:pt idx="8036">
                  <c:v>3.8958640101382856E-2</c:v>
                </c:pt>
                <c:pt idx="8037">
                  <c:v>0.14695627517103624</c:v>
                </c:pt>
                <c:pt idx="8038">
                  <c:v>0.48339266566193506</c:v>
                </c:pt>
                <c:pt idx="8039">
                  <c:v>0.41020342605218085</c:v>
                </c:pt>
                <c:pt idx="8040">
                  <c:v>0.77668468800318402</c:v>
                </c:pt>
                <c:pt idx="8041">
                  <c:v>0.37401940329452038</c:v>
                </c:pt>
                <c:pt idx="8042">
                  <c:v>0.34779143586816724</c:v>
                </c:pt>
                <c:pt idx="8043">
                  <c:v>0.14321365862196722</c:v>
                </c:pt>
                <c:pt idx="8044">
                  <c:v>0.37401940329452038</c:v>
                </c:pt>
                <c:pt idx="8045">
                  <c:v>0.37401940329452038</c:v>
                </c:pt>
                <c:pt idx="8046">
                  <c:v>0.73209121719116899</c:v>
                </c:pt>
                <c:pt idx="8047">
                  <c:v>8.0038328943858789E-2</c:v>
                </c:pt>
                <c:pt idx="8048">
                  <c:v>1.1842519167348939</c:v>
                </c:pt>
                <c:pt idx="8049">
                  <c:v>0.37401940329452038</c:v>
                </c:pt>
                <c:pt idx="8050">
                  <c:v>0.7363282079643868</c:v>
                </c:pt>
                <c:pt idx="8051">
                  <c:v>1.9623749036967467E-2</c:v>
                </c:pt>
                <c:pt idx="8052">
                  <c:v>0.7064205570817137</c:v>
                </c:pt>
                <c:pt idx="8053">
                  <c:v>0.10407755794703095</c:v>
                </c:pt>
                <c:pt idx="8054">
                  <c:v>0.17921389345937144</c:v>
                </c:pt>
                <c:pt idx="8055">
                  <c:v>0.6465402274821489</c:v>
                </c:pt>
                <c:pt idx="8056">
                  <c:v>0.10702291201479432</c:v>
                </c:pt>
                <c:pt idx="8057">
                  <c:v>0.25156732845988494</c:v>
                </c:pt>
                <c:pt idx="8058">
                  <c:v>0.37401940329452038</c:v>
                </c:pt>
                <c:pt idx="8059">
                  <c:v>0.37401940329452038</c:v>
                </c:pt>
                <c:pt idx="8060">
                  <c:v>0.37401940329452038</c:v>
                </c:pt>
                <c:pt idx="8061">
                  <c:v>0.37401940329452038</c:v>
                </c:pt>
                <c:pt idx="8062">
                  <c:v>0.53065909262529076</c:v>
                </c:pt>
                <c:pt idx="8063">
                  <c:v>1.461513751810311</c:v>
                </c:pt>
                <c:pt idx="8064">
                  <c:v>0.59426047664459747</c:v>
                </c:pt>
                <c:pt idx="8065">
                  <c:v>0.67417461254252142</c:v>
                </c:pt>
                <c:pt idx="8066">
                  <c:v>0.45265504347119373</c:v>
                </c:pt>
                <c:pt idx="8067">
                  <c:v>0</c:v>
                </c:pt>
                <c:pt idx="8068">
                  <c:v>0.55463189724588491</c:v>
                </c:pt>
                <c:pt idx="8069">
                  <c:v>0.62355717723789561</c:v>
                </c:pt>
                <c:pt idx="8070">
                  <c:v>7.0319949400855522E-2</c:v>
                </c:pt>
                <c:pt idx="8071">
                  <c:v>0.37401940329452016</c:v>
                </c:pt>
                <c:pt idx="8072">
                  <c:v>0.37401940329452038</c:v>
                </c:pt>
                <c:pt idx="8073">
                  <c:v>0.74744613909542335</c:v>
                </c:pt>
                <c:pt idx="8074">
                  <c:v>0.69029105052832529</c:v>
                </c:pt>
                <c:pt idx="8075">
                  <c:v>0.52351229468877603</c:v>
                </c:pt>
                <c:pt idx="8076">
                  <c:v>0.20478190348960307</c:v>
                </c:pt>
                <c:pt idx="8077">
                  <c:v>0.11766486975279083</c:v>
                </c:pt>
                <c:pt idx="8078">
                  <c:v>0.73535205524559777</c:v>
                </c:pt>
                <c:pt idx="8079">
                  <c:v>0.17324823139755693</c:v>
                </c:pt>
                <c:pt idx="8080">
                  <c:v>0.67181934951820099</c:v>
                </c:pt>
                <c:pt idx="8081">
                  <c:v>0.37401940329452016</c:v>
                </c:pt>
                <c:pt idx="8082">
                  <c:v>1.0838943238083285</c:v>
                </c:pt>
                <c:pt idx="8083">
                  <c:v>0.72847745151918275</c:v>
                </c:pt>
                <c:pt idx="8084">
                  <c:v>0.37401940329452038</c:v>
                </c:pt>
                <c:pt idx="8085">
                  <c:v>0</c:v>
                </c:pt>
                <c:pt idx="8086">
                  <c:v>0.13336041199211215</c:v>
                </c:pt>
                <c:pt idx="8087">
                  <c:v>0.90906008201659705</c:v>
                </c:pt>
                <c:pt idx="8088">
                  <c:v>0.37401940329452038</c:v>
                </c:pt>
                <c:pt idx="8089">
                  <c:v>0.32775283396569149</c:v>
                </c:pt>
                <c:pt idx="8090">
                  <c:v>0.15474341041994435</c:v>
                </c:pt>
                <c:pt idx="8091">
                  <c:v>0.83547288959993027</c:v>
                </c:pt>
                <c:pt idx="8092">
                  <c:v>0.37401940329452038</c:v>
                </c:pt>
                <c:pt idx="8093">
                  <c:v>5.339082016632523E-2</c:v>
                </c:pt>
                <c:pt idx="8094">
                  <c:v>0.37401940329452038</c:v>
                </c:pt>
                <c:pt idx="8095">
                  <c:v>0.27852527318648213</c:v>
                </c:pt>
                <c:pt idx="8096">
                  <c:v>0.37401940329452038</c:v>
                </c:pt>
                <c:pt idx="8097">
                  <c:v>0.41291318652880715</c:v>
                </c:pt>
                <c:pt idx="8098">
                  <c:v>0.37401940329452038</c:v>
                </c:pt>
                <c:pt idx="8099">
                  <c:v>0.37401940329452038</c:v>
                </c:pt>
                <c:pt idx="8100">
                  <c:v>0.4075687139714626</c:v>
                </c:pt>
                <c:pt idx="8101">
                  <c:v>0.63924867080981707</c:v>
                </c:pt>
                <c:pt idx="8102">
                  <c:v>0.37401940329452038</c:v>
                </c:pt>
                <c:pt idx="8103">
                  <c:v>0.27197225591515695</c:v>
                </c:pt>
                <c:pt idx="8104">
                  <c:v>0.65624974968997707</c:v>
                </c:pt>
                <c:pt idx="8105">
                  <c:v>0.40483690739650074</c:v>
                </c:pt>
                <c:pt idx="8106">
                  <c:v>0.37401940329452038</c:v>
                </c:pt>
                <c:pt idx="8107">
                  <c:v>2.4986178677379883E-2</c:v>
                </c:pt>
                <c:pt idx="8108">
                  <c:v>0.85031305764119569</c:v>
                </c:pt>
                <c:pt idx="8109">
                  <c:v>0.20782551165242583</c:v>
                </c:pt>
                <c:pt idx="8110">
                  <c:v>0.17464279683887357</c:v>
                </c:pt>
                <c:pt idx="8111">
                  <c:v>0.35053768398419421</c:v>
                </c:pt>
                <c:pt idx="8112">
                  <c:v>0.38173184053084869</c:v>
                </c:pt>
                <c:pt idx="8113">
                  <c:v>0.40968230509967657</c:v>
                </c:pt>
                <c:pt idx="8114">
                  <c:v>0.79168984182023183</c:v>
                </c:pt>
                <c:pt idx="8115">
                  <c:v>0.73203997157880318</c:v>
                </c:pt>
                <c:pt idx="8116">
                  <c:v>2.1928744543489549E-2</c:v>
                </c:pt>
                <c:pt idx="8117">
                  <c:v>3.4501358401319855E-2</c:v>
                </c:pt>
                <c:pt idx="8118">
                  <c:v>0.38745250261503744</c:v>
                </c:pt>
                <c:pt idx="8119">
                  <c:v>0.49943164097189763</c:v>
                </c:pt>
                <c:pt idx="8120">
                  <c:v>0.24671971707486667</c:v>
                </c:pt>
                <c:pt idx="8121">
                  <c:v>0.45430661886507723</c:v>
                </c:pt>
                <c:pt idx="8122">
                  <c:v>0.56601124818737025</c:v>
                </c:pt>
                <c:pt idx="8123">
                  <c:v>0.68380421235837552</c:v>
                </c:pt>
                <c:pt idx="8124">
                  <c:v>0.5753358164287169</c:v>
                </c:pt>
                <c:pt idx="8125">
                  <c:v>9.1485390491955754E-2</c:v>
                </c:pt>
                <c:pt idx="8126">
                  <c:v>0.25578064521022359</c:v>
                </c:pt>
                <c:pt idx="8127">
                  <c:v>0.10184951954475459</c:v>
                </c:pt>
                <c:pt idx="8128">
                  <c:v>0.25871905980506671</c:v>
                </c:pt>
                <c:pt idx="8129">
                  <c:v>0.49932165888746188</c:v>
                </c:pt>
                <c:pt idx="8130">
                  <c:v>0.29866092446567649</c:v>
                </c:pt>
                <c:pt idx="8131">
                  <c:v>0.78165468052775433</c:v>
                </c:pt>
                <c:pt idx="8132">
                  <c:v>0.4367051892255352</c:v>
                </c:pt>
                <c:pt idx="8133">
                  <c:v>0.37401940329452038</c:v>
                </c:pt>
                <c:pt idx="8134">
                  <c:v>0.37401940329452038</c:v>
                </c:pt>
                <c:pt idx="8135">
                  <c:v>2.015833219950856</c:v>
                </c:pt>
                <c:pt idx="8136">
                  <c:v>0.86043679569009135</c:v>
                </c:pt>
                <c:pt idx="8137">
                  <c:v>0.73137390548214942</c:v>
                </c:pt>
                <c:pt idx="8138">
                  <c:v>0.56852445442993849</c:v>
                </c:pt>
                <c:pt idx="8139">
                  <c:v>0.11608351235101773</c:v>
                </c:pt>
                <c:pt idx="8140">
                  <c:v>1.220455518235714</c:v>
                </c:pt>
                <c:pt idx="8141">
                  <c:v>1.1837723518837229</c:v>
                </c:pt>
                <c:pt idx="8142">
                  <c:v>0.37401940329452038</c:v>
                </c:pt>
                <c:pt idx="8143">
                  <c:v>0.37401940329452038</c:v>
                </c:pt>
                <c:pt idx="8144">
                  <c:v>0.88046146855296681</c:v>
                </c:pt>
                <c:pt idx="8145">
                  <c:v>0.58481915053825995</c:v>
                </c:pt>
                <c:pt idx="8146">
                  <c:v>2.1559282011395186E-2</c:v>
                </c:pt>
                <c:pt idx="8147">
                  <c:v>0.68802101094375556</c:v>
                </c:pt>
                <c:pt idx="8148">
                  <c:v>0.36538736875721634</c:v>
                </c:pt>
                <c:pt idx="8149">
                  <c:v>0.37401940329452038</c:v>
                </c:pt>
                <c:pt idx="8150">
                  <c:v>0.37401940329452038</c:v>
                </c:pt>
                <c:pt idx="8151">
                  <c:v>0.26027087207748656</c:v>
                </c:pt>
                <c:pt idx="8152">
                  <c:v>1.2366011673538082</c:v>
                </c:pt>
                <c:pt idx="8153">
                  <c:v>0.37401940329452038</c:v>
                </c:pt>
                <c:pt idx="8154">
                  <c:v>0.37401940329452038</c:v>
                </c:pt>
                <c:pt idx="8155">
                  <c:v>0.36450980516159698</c:v>
                </c:pt>
                <c:pt idx="8156">
                  <c:v>2.4999539471071489E-2</c:v>
                </c:pt>
                <c:pt idx="8157">
                  <c:v>0.52780859586897055</c:v>
                </c:pt>
                <c:pt idx="8158">
                  <c:v>8.6519068080836495E-2</c:v>
                </c:pt>
                <c:pt idx="8159">
                  <c:v>0.2178495319341322</c:v>
                </c:pt>
                <c:pt idx="8160">
                  <c:v>0.18024896290917239</c:v>
                </c:pt>
                <c:pt idx="8161">
                  <c:v>0.63885619657720305</c:v>
                </c:pt>
                <c:pt idx="8162">
                  <c:v>0.27682844504043908</c:v>
                </c:pt>
                <c:pt idx="8163">
                  <c:v>0.39148810559157093</c:v>
                </c:pt>
                <c:pt idx="8164">
                  <c:v>0.62689113734824387</c:v>
                </c:pt>
                <c:pt idx="8165">
                  <c:v>0.37401940329452038</c:v>
                </c:pt>
                <c:pt idx="8166">
                  <c:v>0.45745649108132452</c:v>
                </c:pt>
                <c:pt idx="8167">
                  <c:v>0.35613335070103436</c:v>
                </c:pt>
                <c:pt idx="8168">
                  <c:v>0.14332753773255133</c:v>
                </c:pt>
                <c:pt idx="8169">
                  <c:v>0.60191251463675555</c:v>
                </c:pt>
                <c:pt idx="8170">
                  <c:v>0.37401940329452038</c:v>
                </c:pt>
                <c:pt idx="8171">
                  <c:v>0.47959090513454017</c:v>
                </c:pt>
                <c:pt idx="8172">
                  <c:v>0.15917539423646429</c:v>
                </c:pt>
                <c:pt idx="8173">
                  <c:v>3.5106211985434767E-2</c:v>
                </c:pt>
                <c:pt idx="8174">
                  <c:v>0.87091513759755501</c:v>
                </c:pt>
                <c:pt idx="8175">
                  <c:v>0.19380317589351639</c:v>
                </c:pt>
                <c:pt idx="8176">
                  <c:v>1.6155141695004092</c:v>
                </c:pt>
                <c:pt idx="8177">
                  <c:v>2.0303784229915287</c:v>
                </c:pt>
                <c:pt idx="8178">
                  <c:v>0</c:v>
                </c:pt>
                <c:pt idx="8179">
                  <c:v>0.52511997711297398</c:v>
                </c:pt>
                <c:pt idx="8180">
                  <c:v>0.48326025114251553</c:v>
                </c:pt>
                <c:pt idx="8181">
                  <c:v>1.453425417251063</c:v>
                </c:pt>
                <c:pt idx="8182">
                  <c:v>0.88370957288376006</c:v>
                </c:pt>
                <c:pt idx="8183">
                  <c:v>0.13145273056982923</c:v>
                </c:pt>
                <c:pt idx="8184">
                  <c:v>0.66552040204208696</c:v>
                </c:pt>
                <c:pt idx="8185">
                  <c:v>0.65727747167234518</c:v>
                </c:pt>
                <c:pt idx="8186">
                  <c:v>0.23000767633021946</c:v>
                </c:pt>
                <c:pt idx="8187">
                  <c:v>0.37401940329452038</c:v>
                </c:pt>
                <c:pt idx="8188">
                  <c:v>0.41093475254957429</c:v>
                </c:pt>
                <c:pt idx="8189">
                  <c:v>6.5222304222408045E-2</c:v>
                </c:pt>
                <c:pt idx="8190">
                  <c:v>3.8480887060055043E-2</c:v>
                </c:pt>
                <c:pt idx="8191">
                  <c:v>0.59141825843555051</c:v>
                </c:pt>
                <c:pt idx="8192">
                  <c:v>0.71859721454160363</c:v>
                </c:pt>
                <c:pt idx="8193">
                  <c:v>0.37401940329452038</c:v>
                </c:pt>
                <c:pt idx="8194">
                  <c:v>0.71506721049860322</c:v>
                </c:pt>
                <c:pt idx="8195">
                  <c:v>0.66465619775400109</c:v>
                </c:pt>
                <c:pt idx="8196">
                  <c:v>0.68488457610155984</c:v>
                </c:pt>
                <c:pt idx="8197">
                  <c:v>0.45530209910709446</c:v>
                </c:pt>
                <c:pt idx="8198">
                  <c:v>0.28814914080204518</c:v>
                </c:pt>
                <c:pt idx="8199">
                  <c:v>0.17192637551433618</c:v>
                </c:pt>
                <c:pt idx="8200">
                  <c:v>0.69423057207788219</c:v>
                </c:pt>
                <c:pt idx="8201">
                  <c:v>0.72972895146060235</c:v>
                </c:pt>
                <c:pt idx="8202">
                  <c:v>0.73909510071671325</c:v>
                </c:pt>
                <c:pt idx="8203">
                  <c:v>7.9134233324393927E-2</c:v>
                </c:pt>
                <c:pt idx="8204">
                  <c:v>0.62080848093991325</c:v>
                </c:pt>
                <c:pt idx="8205">
                  <c:v>0.31900001182213927</c:v>
                </c:pt>
                <c:pt idx="8206">
                  <c:v>0.2407019355798459</c:v>
                </c:pt>
                <c:pt idx="8207">
                  <c:v>0.37401940329452038</c:v>
                </c:pt>
                <c:pt idx="8208">
                  <c:v>0.37401940329452038</c:v>
                </c:pt>
                <c:pt idx="8209">
                  <c:v>8.8478884997905488E-2</c:v>
                </c:pt>
                <c:pt idx="8210">
                  <c:v>0.1642749113350451</c:v>
                </c:pt>
                <c:pt idx="8211">
                  <c:v>0.72745630833871711</c:v>
                </c:pt>
                <c:pt idx="8212">
                  <c:v>0.73635583947517036</c:v>
                </c:pt>
                <c:pt idx="8213">
                  <c:v>4.3014475414671988E-2</c:v>
                </c:pt>
                <c:pt idx="8214">
                  <c:v>0.73635583947517036</c:v>
                </c:pt>
                <c:pt idx="8215">
                  <c:v>0.37401940329452038</c:v>
                </c:pt>
                <c:pt idx="8216">
                  <c:v>0.37401940329452038</c:v>
                </c:pt>
                <c:pt idx="8217">
                  <c:v>0.37401940329452038</c:v>
                </c:pt>
                <c:pt idx="8218">
                  <c:v>0.36206052944977485</c:v>
                </c:pt>
                <c:pt idx="8219">
                  <c:v>1.4891543920620631</c:v>
                </c:pt>
                <c:pt idx="8220">
                  <c:v>0.47533766360362506</c:v>
                </c:pt>
                <c:pt idx="8221">
                  <c:v>0.57552226996813249</c:v>
                </c:pt>
                <c:pt idx="8222">
                  <c:v>0.37401940329452038</c:v>
                </c:pt>
                <c:pt idx="8223">
                  <c:v>0.33099761562383362</c:v>
                </c:pt>
                <c:pt idx="8224">
                  <c:v>0.61617268743985887</c:v>
                </c:pt>
                <c:pt idx="8225">
                  <c:v>0.22905172952245639</c:v>
                </c:pt>
                <c:pt idx="8226">
                  <c:v>0.44050014116406194</c:v>
                </c:pt>
                <c:pt idx="8227">
                  <c:v>6.4089610414867479E-2</c:v>
                </c:pt>
                <c:pt idx="8228">
                  <c:v>0.37401940329452038</c:v>
                </c:pt>
                <c:pt idx="8229">
                  <c:v>0.39088300071103832</c:v>
                </c:pt>
                <c:pt idx="8230">
                  <c:v>0.33250884293822558</c:v>
                </c:pt>
                <c:pt idx="8231">
                  <c:v>0.64853974198220743</c:v>
                </c:pt>
                <c:pt idx="8232">
                  <c:v>0.50163982334788415</c:v>
                </c:pt>
                <c:pt idx="8233">
                  <c:v>0.28491455749611877</c:v>
                </c:pt>
                <c:pt idx="8234">
                  <c:v>0.67510324423677415</c:v>
                </c:pt>
                <c:pt idx="8235">
                  <c:v>0.10400067580999216</c:v>
                </c:pt>
                <c:pt idx="8236">
                  <c:v>0.41101632844865504</c:v>
                </c:pt>
                <c:pt idx="8237">
                  <c:v>0.74960329202934151</c:v>
                </c:pt>
                <c:pt idx="8238">
                  <c:v>0.37401940329452038</c:v>
                </c:pt>
                <c:pt idx="8239">
                  <c:v>0.37401940329452038</c:v>
                </c:pt>
                <c:pt idx="8240">
                  <c:v>0.37401940329452038</c:v>
                </c:pt>
                <c:pt idx="8241">
                  <c:v>0</c:v>
                </c:pt>
                <c:pt idx="8242">
                  <c:v>0.3210395634563088</c:v>
                </c:pt>
                <c:pt idx="8243">
                  <c:v>3.1898178375430665E-2</c:v>
                </c:pt>
                <c:pt idx="8244">
                  <c:v>0.72802270597822882</c:v>
                </c:pt>
                <c:pt idx="8245">
                  <c:v>0.5228128913024167</c:v>
                </c:pt>
                <c:pt idx="8246">
                  <c:v>0.63098040104594877</c:v>
                </c:pt>
                <c:pt idx="8247">
                  <c:v>0.37401940329452038</c:v>
                </c:pt>
                <c:pt idx="8248">
                  <c:v>0.27702127965209589</c:v>
                </c:pt>
                <c:pt idx="8249">
                  <c:v>0.54920829682923444</c:v>
                </c:pt>
                <c:pt idx="8250">
                  <c:v>3.2785205315602993E-2</c:v>
                </c:pt>
                <c:pt idx="8251">
                  <c:v>0.37401940329452038</c:v>
                </c:pt>
                <c:pt idx="8252">
                  <c:v>0.336523529221461</c:v>
                </c:pt>
                <c:pt idx="8253">
                  <c:v>0.37401940329452038</c:v>
                </c:pt>
                <c:pt idx="8254">
                  <c:v>0.37511291145865933</c:v>
                </c:pt>
                <c:pt idx="8255">
                  <c:v>0.67856779356096308</c:v>
                </c:pt>
                <c:pt idx="8256">
                  <c:v>0.81143636348890136</c:v>
                </c:pt>
                <c:pt idx="8257">
                  <c:v>0.52254383151648021</c:v>
                </c:pt>
                <c:pt idx="8258">
                  <c:v>0.54406717042541008</c:v>
                </c:pt>
                <c:pt idx="8259">
                  <c:v>0.29934088509043044</c:v>
                </c:pt>
                <c:pt idx="8260">
                  <c:v>0.37401940329452038</c:v>
                </c:pt>
                <c:pt idx="8261">
                  <c:v>0.37401940329452038</c:v>
                </c:pt>
                <c:pt idx="8262">
                  <c:v>0.37401940329452038</c:v>
                </c:pt>
                <c:pt idx="8263">
                  <c:v>0.37401940329452016</c:v>
                </c:pt>
                <c:pt idx="8264">
                  <c:v>0.32685114680334698</c:v>
                </c:pt>
                <c:pt idx="8265">
                  <c:v>0.35858298640257996</c:v>
                </c:pt>
                <c:pt idx="8266">
                  <c:v>0.72783797165016173</c:v>
                </c:pt>
                <c:pt idx="8267">
                  <c:v>0.31688574254732188</c:v>
                </c:pt>
                <c:pt idx="8268">
                  <c:v>0.37401940329452038</c:v>
                </c:pt>
                <c:pt idx="8269">
                  <c:v>0.37401940329452038</c:v>
                </c:pt>
                <c:pt idx="8270">
                  <c:v>0.40319544229700138</c:v>
                </c:pt>
                <c:pt idx="8271">
                  <c:v>0.33369613910358126</c:v>
                </c:pt>
                <c:pt idx="8272">
                  <c:v>1.7364412408308434</c:v>
                </c:pt>
                <c:pt idx="8273">
                  <c:v>4.8607603835264621E-2</c:v>
                </c:pt>
                <c:pt idx="8274">
                  <c:v>0.57825538231476092</c:v>
                </c:pt>
                <c:pt idx="8275">
                  <c:v>0.25688877357820161</c:v>
                </c:pt>
                <c:pt idx="8276">
                  <c:v>0.85270076971403252</c:v>
                </c:pt>
                <c:pt idx="8277">
                  <c:v>5.9603819208089583E-2</c:v>
                </c:pt>
                <c:pt idx="8278">
                  <c:v>8.8797216674264476E-2</c:v>
                </c:pt>
                <c:pt idx="8279">
                  <c:v>0.34463601232077468</c:v>
                </c:pt>
                <c:pt idx="8280">
                  <c:v>0.37401940329452038</c:v>
                </c:pt>
                <c:pt idx="8281">
                  <c:v>0.51561293474540115</c:v>
                </c:pt>
                <c:pt idx="8282">
                  <c:v>0.5924321143679756</c:v>
                </c:pt>
                <c:pt idx="8283">
                  <c:v>0.12636287658699902</c:v>
                </c:pt>
                <c:pt idx="8284">
                  <c:v>4.3099622412254568E-2</c:v>
                </c:pt>
                <c:pt idx="8285">
                  <c:v>0.82470104284190326</c:v>
                </c:pt>
                <c:pt idx="8286">
                  <c:v>0.44506127016343061</c:v>
                </c:pt>
                <c:pt idx="8287">
                  <c:v>1.1677346620944489</c:v>
                </c:pt>
                <c:pt idx="8288">
                  <c:v>0.7897873945881706</c:v>
                </c:pt>
                <c:pt idx="8289">
                  <c:v>0.73635583947517036</c:v>
                </c:pt>
                <c:pt idx="8290">
                  <c:v>0.42159004700655267</c:v>
                </c:pt>
                <c:pt idx="8291">
                  <c:v>1.6920993831959295</c:v>
                </c:pt>
                <c:pt idx="8292">
                  <c:v>0.51339719259463945</c:v>
                </c:pt>
                <c:pt idx="8293">
                  <c:v>0.32248152611223885</c:v>
                </c:pt>
                <c:pt idx="8294">
                  <c:v>0.35510301726618654</c:v>
                </c:pt>
                <c:pt idx="8295">
                  <c:v>0.71612475544981158</c:v>
                </c:pt>
                <c:pt idx="8296">
                  <c:v>0.46711109511554322</c:v>
                </c:pt>
                <c:pt idx="8297">
                  <c:v>0.46292953658175934</c:v>
                </c:pt>
                <c:pt idx="8298">
                  <c:v>1.8875196732864445</c:v>
                </c:pt>
                <c:pt idx="8299">
                  <c:v>0.57848150539605181</c:v>
                </c:pt>
                <c:pt idx="8300">
                  <c:v>0.35229990757298552</c:v>
                </c:pt>
                <c:pt idx="8301">
                  <c:v>2.0734588958889288</c:v>
                </c:pt>
                <c:pt idx="8302">
                  <c:v>0.2591068558458095</c:v>
                </c:pt>
                <c:pt idx="8303">
                  <c:v>9.783103623460658E-2</c:v>
                </c:pt>
                <c:pt idx="8304">
                  <c:v>0.21294630014252067</c:v>
                </c:pt>
                <c:pt idx="8305">
                  <c:v>0.89511181462616896</c:v>
                </c:pt>
                <c:pt idx="8306">
                  <c:v>6.8242467847672184E-2</c:v>
                </c:pt>
                <c:pt idx="8307">
                  <c:v>7.8550830077113387E-2</c:v>
                </c:pt>
                <c:pt idx="8308">
                  <c:v>0.73040945286889902</c:v>
                </c:pt>
                <c:pt idx="8309">
                  <c:v>0.28154108205322104</c:v>
                </c:pt>
                <c:pt idx="8310">
                  <c:v>0.12721335523867708</c:v>
                </c:pt>
                <c:pt idx="8311">
                  <c:v>0.57809005146372205</c:v>
                </c:pt>
                <c:pt idx="8312">
                  <c:v>0.74134368999229516</c:v>
                </c:pt>
                <c:pt idx="8313">
                  <c:v>0.56663457699286235</c:v>
                </c:pt>
                <c:pt idx="8314">
                  <c:v>0.37401940329452038</c:v>
                </c:pt>
                <c:pt idx="8315">
                  <c:v>0.1774929690103445</c:v>
                </c:pt>
                <c:pt idx="8316">
                  <c:v>2.2458889047378611E-2</c:v>
                </c:pt>
                <c:pt idx="8317">
                  <c:v>0.69511461034307909</c:v>
                </c:pt>
                <c:pt idx="8318">
                  <c:v>0.58826193113037684</c:v>
                </c:pt>
                <c:pt idx="8319">
                  <c:v>6.5144113970301315E-2</c:v>
                </c:pt>
                <c:pt idx="8320">
                  <c:v>0.37401940329452038</c:v>
                </c:pt>
                <c:pt idx="8321">
                  <c:v>0.58861741859715344</c:v>
                </c:pt>
                <c:pt idx="8322">
                  <c:v>0.30035218845373685</c:v>
                </c:pt>
                <c:pt idx="8323">
                  <c:v>0.46009883335362162</c:v>
                </c:pt>
                <c:pt idx="8324">
                  <c:v>0.37401940329452038</c:v>
                </c:pt>
                <c:pt idx="8325">
                  <c:v>5.792765764420052E-2</c:v>
                </c:pt>
                <c:pt idx="8326">
                  <c:v>0.43022165684280994</c:v>
                </c:pt>
                <c:pt idx="8327">
                  <c:v>0.73635583947517036</c:v>
                </c:pt>
                <c:pt idx="8328">
                  <c:v>0.59900285440427181</c:v>
                </c:pt>
                <c:pt idx="8329">
                  <c:v>0.37401940329452016</c:v>
                </c:pt>
                <c:pt idx="8330">
                  <c:v>0.20443363998171074</c:v>
                </c:pt>
                <c:pt idx="8331">
                  <c:v>1.2666834890568173</c:v>
                </c:pt>
                <c:pt idx="8332">
                  <c:v>1.0461369391900526</c:v>
                </c:pt>
                <c:pt idx="8333">
                  <c:v>0.52741498764140615</c:v>
                </c:pt>
                <c:pt idx="8334">
                  <c:v>0.68778642692204395</c:v>
                </c:pt>
                <c:pt idx="8335">
                  <c:v>0.12037522599518539</c:v>
                </c:pt>
                <c:pt idx="8336">
                  <c:v>0.44116924635991761</c:v>
                </c:pt>
                <c:pt idx="8337">
                  <c:v>6.9856831144966436E-2</c:v>
                </c:pt>
                <c:pt idx="8338">
                  <c:v>0.51261086798548972</c:v>
                </c:pt>
                <c:pt idx="8339">
                  <c:v>0.35628344474499535</c:v>
                </c:pt>
                <c:pt idx="8340">
                  <c:v>0.44642249754075425</c:v>
                </c:pt>
                <c:pt idx="8341">
                  <c:v>0.77154229244055716</c:v>
                </c:pt>
                <c:pt idx="8342">
                  <c:v>1.2133581529308708</c:v>
                </c:pt>
                <c:pt idx="8343">
                  <c:v>0.36938123158200792</c:v>
                </c:pt>
                <c:pt idx="8344">
                  <c:v>0.70846325332842464</c:v>
                </c:pt>
                <c:pt idx="8345">
                  <c:v>0.37988219212898205</c:v>
                </c:pt>
                <c:pt idx="8346">
                  <c:v>0.41463520652469399</c:v>
                </c:pt>
                <c:pt idx="8347">
                  <c:v>0.34443404252841298</c:v>
                </c:pt>
                <c:pt idx="8348">
                  <c:v>0.91494846695966014</c:v>
                </c:pt>
                <c:pt idx="8349">
                  <c:v>0.12936485093346867</c:v>
                </c:pt>
                <c:pt idx="8350">
                  <c:v>2.1694284983950616</c:v>
                </c:pt>
                <c:pt idx="8351">
                  <c:v>0.78173736231104185</c:v>
                </c:pt>
                <c:pt idx="8352">
                  <c:v>0.72015598931734282</c:v>
                </c:pt>
                <c:pt idx="8353">
                  <c:v>0.49606454977679321</c:v>
                </c:pt>
                <c:pt idx="8354">
                  <c:v>0.89674819574764997</c:v>
                </c:pt>
                <c:pt idx="8355">
                  <c:v>4.1532619823111218E-2</c:v>
                </c:pt>
                <c:pt idx="8356">
                  <c:v>0.79619087717799686</c:v>
                </c:pt>
                <c:pt idx="8357">
                  <c:v>0.36052413501603098</c:v>
                </c:pt>
                <c:pt idx="8358">
                  <c:v>0.68547282476406779</c:v>
                </c:pt>
                <c:pt idx="8359">
                  <c:v>4.6420053578217379E-4</c:v>
                </c:pt>
                <c:pt idx="8360">
                  <c:v>0</c:v>
                </c:pt>
                <c:pt idx="8361">
                  <c:v>9.1893646522536634E-2</c:v>
                </c:pt>
                <c:pt idx="8362">
                  <c:v>6.2125044630936217E-2</c:v>
                </c:pt>
                <c:pt idx="8363">
                  <c:v>1.0481978186973444</c:v>
                </c:pt>
                <c:pt idx="8364">
                  <c:v>8.5899293050790498E-2</c:v>
                </c:pt>
                <c:pt idx="8365">
                  <c:v>6.0938178843603863E-2</c:v>
                </c:pt>
                <c:pt idx="8366">
                  <c:v>0.51922813514819888</c:v>
                </c:pt>
                <c:pt idx="8367">
                  <c:v>0.37401940329452038</c:v>
                </c:pt>
                <c:pt idx="8368">
                  <c:v>0.1589459751919918</c:v>
                </c:pt>
                <c:pt idx="8369">
                  <c:v>9.1330317886107876E-2</c:v>
                </c:pt>
                <c:pt idx="8370">
                  <c:v>0.17588399408203639</c:v>
                </c:pt>
                <c:pt idx="8371">
                  <c:v>0.37401940329452038</c:v>
                </c:pt>
                <c:pt idx="8372">
                  <c:v>0.73132998230710267</c:v>
                </c:pt>
                <c:pt idx="8373">
                  <c:v>0.37401940329452038</c:v>
                </c:pt>
                <c:pt idx="8374">
                  <c:v>0.26543435876800009</c:v>
                </c:pt>
                <c:pt idx="8375">
                  <c:v>0.42734297054329928</c:v>
                </c:pt>
                <c:pt idx="8376">
                  <c:v>0.73291927301847404</c:v>
                </c:pt>
                <c:pt idx="8377">
                  <c:v>0.37236955437596575</c:v>
                </c:pt>
                <c:pt idx="8378">
                  <c:v>0.72731709823734569</c:v>
                </c:pt>
                <c:pt idx="8379">
                  <c:v>0.37401940329452038</c:v>
                </c:pt>
                <c:pt idx="8380">
                  <c:v>0.37401940329452038</c:v>
                </c:pt>
                <c:pt idx="8381">
                  <c:v>0.37401940329452038</c:v>
                </c:pt>
                <c:pt idx="8382">
                  <c:v>0.16810923803338154</c:v>
                </c:pt>
                <c:pt idx="8383">
                  <c:v>0.21815458633237456</c:v>
                </c:pt>
                <c:pt idx="8384">
                  <c:v>0.29873248041766487</c:v>
                </c:pt>
                <c:pt idx="8385">
                  <c:v>0.5131123539959439</c:v>
                </c:pt>
                <c:pt idx="8386">
                  <c:v>0.50566406257443253</c:v>
                </c:pt>
                <c:pt idx="8387">
                  <c:v>0.32731844796041554</c:v>
                </c:pt>
                <c:pt idx="8388">
                  <c:v>8.1732677125927633E-2</c:v>
                </c:pt>
                <c:pt idx="8389">
                  <c:v>1.8286334958193733</c:v>
                </c:pt>
                <c:pt idx="8390">
                  <c:v>1.3989656226917044</c:v>
                </c:pt>
                <c:pt idx="8391">
                  <c:v>0.33101317469488023</c:v>
                </c:pt>
                <c:pt idx="8392">
                  <c:v>0.37401940329452038</c:v>
                </c:pt>
                <c:pt idx="8393">
                  <c:v>0.73347062482399228</c:v>
                </c:pt>
                <c:pt idx="8394">
                  <c:v>9.3630146688192722E-2</c:v>
                </c:pt>
                <c:pt idx="8395">
                  <c:v>0.84961204822533543</c:v>
                </c:pt>
                <c:pt idx="8396">
                  <c:v>0.37401940329452038</c:v>
                </c:pt>
                <c:pt idx="8397">
                  <c:v>0.57014285981688839</c:v>
                </c:pt>
                <c:pt idx="8398">
                  <c:v>0.52200442848614836</c:v>
                </c:pt>
                <c:pt idx="8399">
                  <c:v>0.40104723708772771</c:v>
                </c:pt>
                <c:pt idx="8400">
                  <c:v>0.14430133948015153</c:v>
                </c:pt>
                <c:pt idx="8401">
                  <c:v>1.5575772954100489</c:v>
                </c:pt>
                <c:pt idx="8402">
                  <c:v>0.87773446539406252</c:v>
                </c:pt>
                <c:pt idx="8403">
                  <c:v>0.60262271786204058</c:v>
                </c:pt>
                <c:pt idx="8404">
                  <c:v>0.79662434023044204</c:v>
                </c:pt>
                <c:pt idx="8405">
                  <c:v>0.21400885274750572</c:v>
                </c:pt>
                <c:pt idx="8406">
                  <c:v>9.5326253388852131E-2</c:v>
                </c:pt>
                <c:pt idx="8407">
                  <c:v>0.24751821971608109</c:v>
                </c:pt>
                <c:pt idx="8408">
                  <c:v>0.14514490365961585</c:v>
                </c:pt>
                <c:pt idx="8409">
                  <c:v>0.4874577423835102</c:v>
                </c:pt>
                <c:pt idx="8410">
                  <c:v>0.69530411444161555</c:v>
                </c:pt>
                <c:pt idx="8411">
                  <c:v>0.15650891275585882</c:v>
                </c:pt>
                <c:pt idx="8412">
                  <c:v>0.7735166322857352</c:v>
                </c:pt>
                <c:pt idx="8413">
                  <c:v>0.44945242864169416</c:v>
                </c:pt>
                <c:pt idx="8414">
                  <c:v>1.1738252229755919</c:v>
                </c:pt>
                <c:pt idx="8415">
                  <c:v>0.58325710082579485</c:v>
                </c:pt>
                <c:pt idx="8416">
                  <c:v>1.5768341258155756</c:v>
                </c:pt>
                <c:pt idx="8417">
                  <c:v>0.29986918338222573</c:v>
                </c:pt>
                <c:pt idx="8418">
                  <c:v>2.5452318530271988E-2</c:v>
                </c:pt>
                <c:pt idx="8419">
                  <c:v>0.72466942426312853</c:v>
                </c:pt>
                <c:pt idx="8420">
                  <c:v>0</c:v>
                </c:pt>
                <c:pt idx="8421">
                  <c:v>7.5396946123464648E-2</c:v>
                </c:pt>
                <c:pt idx="8422">
                  <c:v>0.43376754367990561</c:v>
                </c:pt>
                <c:pt idx="8423">
                  <c:v>0.11169406172567103</c:v>
                </c:pt>
                <c:pt idx="8424">
                  <c:v>3.777384789182827E-2</c:v>
                </c:pt>
                <c:pt idx="8425">
                  <c:v>0.55887038903923458</c:v>
                </c:pt>
                <c:pt idx="8426">
                  <c:v>0.37401940329452038</c:v>
                </c:pt>
                <c:pt idx="8427">
                  <c:v>0.80581481113762565</c:v>
                </c:pt>
                <c:pt idx="8428">
                  <c:v>0.21745805955499065</c:v>
                </c:pt>
                <c:pt idx="8429">
                  <c:v>0.37401940329452038</c:v>
                </c:pt>
                <c:pt idx="8430">
                  <c:v>0.37401940329452038</c:v>
                </c:pt>
                <c:pt idx="8431">
                  <c:v>0.62791802445993972</c:v>
                </c:pt>
                <c:pt idx="8432">
                  <c:v>0.73436631719939205</c:v>
                </c:pt>
                <c:pt idx="8433">
                  <c:v>0.37401940329452038</c:v>
                </c:pt>
                <c:pt idx="8434">
                  <c:v>2.0237445644101526</c:v>
                </c:pt>
                <c:pt idx="8435">
                  <c:v>0.37401940329452038</c:v>
                </c:pt>
                <c:pt idx="8436">
                  <c:v>0.17334617568830482</c:v>
                </c:pt>
                <c:pt idx="8437">
                  <c:v>0.26786775933702384</c:v>
                </c:pt>
                <c:pt idx="8438">
                  <c:v>0.12808686359264856</c:v>
                </c:pt>
                <c:pt idx="8439">
                  <c:v>0.67300238797316492</c:v>
                </c:pt>
                <c:pt idx="8440">
                  <c:v>1.3051398326491439</c:v>
                </c:pt>
                <c:pt idx="8441">
                  <c:v>0.10275901696943432</c:v>
                </c:pt>
                <c:pt idx="8442">
                  <c:v>0.35118770109768027</c:v>
                </c:pt>
                <c:pt idx="8443">
                  <c:v>0.130108760410443</c:v>
                </c:pt>
                <c:pt idx="8444">
                  <c:v>0.37401940329452038</c:v>
                </c:pt>
                <c:pt idx="8445">
                  <c:v>0.49508285246472133</c:v>
                </c:pt>
                <c:pt idx="8446">
                  <c:v>1.2705160509950737</c:v>
                </c:pt>
                <c:pt idx="8447">
                  <c:v>0.62650600401678302</c:v>
                </c:pt>
                <c:pt idx="8448">
                  <c:v>0.25324234588430472</c:v>
                </c:pt>
                <c:pt idx="8449">
                  <c:v>0.37401940329452038</c:v>
                </c:pt>
                <c:pt idx="8450">
                  <c:v>0.53411395589298549</c:v>
                </c:pt>
                <c:pt idx="8451">
                  <c:v>1.206908958972752</c:v>
                </c:pt>
                <c:pt idx="8452">
                  <c:v>4.8208947767465309E-2</c:v>
                </c:pt>
                <c:pt idx="8453">
                  <c:v>0.21970898065113617</c:v>
                </c:pt>
                <c:pt idx="8454">
                  <c:v>0.6465402274821489</c:v>
                </c:pt>
                <c:pt idx="8455">
                  <c:v>0.83426415970119194</c:v>
                </c:pt>
                <c:pt idx="8456">
                  <c:v>0.78704303947417253</c:v>
                </c:pt>
                <c:pt idx="8457">
                  <c:v>0.95134663324530611</c:v>
                </c:pt>
                <c:pt idx="8458">
                  <c:v>0.50925227371463377</c:v>
                </c:pt>
                <c:pt idx="8459">
                  <c:v>0.60877336440000396</c:v>
                </c:pt>
                <c:pt idx="8460">
                  <c:v>1.3831328729040551</c:v>
                </c:pt>
                <c:pt idx="8461">
                  <c:v>0.48948486821438147</c:v>
                </c:pt>
                <c:pt idx="8462">
                  <c:v>0.43925680217996194</c:v>
                </c:pt>
                <c:pt idx="8463">
                  <c:v>0.50416403633851814</c:v>
                </c:pt>
                <c:pt idx="8464">
                  <c:v>0.43925680217996194</c:v>
                </c:pt>
                <c:pt idx="8465">
                  <c:v>0.1527171358915064</c:v>
                </c:pt>
                <c:pt idx="8466">
                  <c:v>0.31702851775352348</c:v>
                </c:pt>
                <c:pt idx="8467">
                  <c:v>0.50689146108358463</c:v>
                </c:pt>
                <c:pt idx="8468">
                  <c:v>0.72441597890307152</c:v>
                </c:pt>
                <c:pt idx="8469">
                  <c:v>0.37401940329452038</c:v>
                </c:pt>
                <c:pt idx="8470">
                  <c:v>0.71730366301634996</c:v>
                </c:pt>
                <c:pt idx="8471">
                  <c:v>0.25807459527674526</c:v>
                </c:pt>
                <c:pt idx="8472">
                  <c:v>0.70789912269344335</c:v>
                </c:pt>
                <c:pt idx="8473">
                  <c:v>0.37401940329452038</c:v>
                </c:pt>
                <c:pt idx="8474">
                  <c:v>0.58470464458766336</c:v>
                </c:pt>
                <c:pt idx="8475">
                  <c:v>5.1540966188231022E-2</c:v>
                </c:pt>
                <c:pt idx="8476">
                  <c:v>0.86668002622724694</c:v>
                </c:pt>
                <c:pt idx="8477">
                  <c:v>0.49406869139487802</c:v>
                </c:pt>
                <c:pt idx="8478">
                  <c:v>0.2618160291184346</c:v>
                </c:pt>
                <c:pt idx="8479">
                  <c:v>0.58322504224933458</c:v>
                </c:pt>
                <c:pt idx="8480">
                  <c:v>2.5701106852842091</c:v>
                </c:pt>
                <c:pt idx="8481">
                  <c:v>0.37401940329452016</c:v>
                </c:pt>
                <c:pt idx="8482">
                  <c:v>0.37401940329452016</c:v>
                </c:pt>
                <c:pt idx="8483">
                  <c:v>0.37401940329452038</c:v>
                </c:pt>
                <c:pt idx="8484">
                  <c:v>1.134046228375555</c:v>
                </c:pt>
                <c:pt idx="8485">
                  <c:v>0.37401940329452038</c:v>
                </c:pt>
                <c:pt idx="8486">
                  <c:v>0.37401940329452038</c:v>
                </c:pt>
                <c:pt idx="8487">
                  <c:v>0.37401940329452038</c:v>
                </c:pt>
                <c:pt idx="8488">
                  <c:v>0.37401940329452038</c:v>
                </c:pt>
                <c:pt idx="8489">
                  <c:v>0.66096456727071884</c:v>
                </c:pt>
                <c:pt idx="8490">
                  <c:v>0.23069119466535956</c:v>
                </c:pt>
                <c:pt idx="8491">
                  <c:v>0.37401940329452038</c:v>
                </c:pt>
                <c:pt idx="8492">
                  <c:v>0.56891766200267146</c:v>
                </c:pt>
                <c:pt idx="8493">
                  <c:v>0</c:v>
                </c:pt>
                <c:pt idx="8494">
                  <c:v>0.83750166512435942</c:v>
                </c:pt>
                <c:pt idx="8495">
                  <c:v>0.33625081375952498</c:v>
                </c:pt>
                <c:pt idx="8496">
                  <c:v>0.37083315039909592</c:v>
                </c:pt>
                <c:pt idx="8497">
                  <c:v>0.73635583947517036</c:v>
                </c:pt>
                <c:pt idx="8498">
                  <c:v>0.24772121937026442</c:v>
                </c:pt>
                <c:pt idx="8499">
                  <c:v>0.59573991952426741</c:v>
                </c:pt>
                <c:pt idx="8500">
                  <c:v>1.9489314655901872E-2</c:v>
                </c:pt>
                <c:pt idx="8501">
                  <c:v>0.47919456872031074</c:v>
                </c:pt>
                <c:pt idx="8502">
                  <c:v>0.37401940329452038</c:v>
                </c:pt>
                <c:pt idx="8503">
                  <c:v>0.37401940329452038</c:v>
                </c:pt>
                <c:pt idx="8504">
                  <c:v>0.37401940329452038</c:v>
                </c:pt>
                <c:pt idx="8505">
                  <c:v>0.73123140452733404</c:v>
                </c:pt>
                <c:pt idx="8506">
                  <c:v>0.72749763502142795</c:v>
                </c:pt>
                <c:pt idx="8507">
                  <c:v>0.58445231154656752</c:v>
                </c:pt>
                <c:pt idx="8508">
                  <c:v>0.51301890047096543</c:v>
                </c:pt>
                <c:pt idx="8509">
                  <c:v>4.868599113622385E-2</c:v>
                </c:pt>
                <c:pt idx="8510">
                  <c:v>0.49119842730132085</c:v>
                </c:pt>
                <c:pt idx="8511">
                  <c:v>0.22121114816964574</c:v>
                </c:pt>
                <c:pt idx="8512">
                  <c:v>4.9095962293746347E-2</c:v>
                </c:pt>
                <c:pt idx="8513">
                  <c:v>2.1604918483581237</c:v>
                </c:pt>
                <c:pt idx="8514">
                  <c:v>0.82147974615375396</c:v>
                </c:pt>
                <c:pt idx="8515">
                  <c:v>4.7980399409878201E-2</c:v>
                </c:pt>
                <c:pt idx="8516">
                  <c:v>0.17118480540167666</c:v>
                </c:pt>
                <c:pt idx="8517">
                  <c:v>1.2850988466590982</c:v>
                </c:pt>
                <c:pt idx="8518">
                  <c:v>4.5077590562367743E-2</c:v>
                </c:pt>
                <c:pt idx="8519">
                  <c:v>0.71870925999543045</c:v>
                </c:pt>
                <c:pt idx="8520">
                  <c:v>0.43698464411003762</c:v>
                </c:pt>
                <c:pt idx="8521">
                  <c:v>0.39986190522061693</c:v>
                </c:pt>
                <c:pt idx="8522">
                  <c:v>0.50357630017720567</c:v>
                </c:pt>
                <c:pt idx="8523">
                  <c:v>0.48968188549864144</c:v>
                </c:pt>
                <c:pt idx="8524">
                  <c:v>0.57137833730979892</c:v>
                </c:pt>
                <c:pt idx="8525">
                  <c:v>0.60260252145997273</c:v>
                </c:pt>
                <c:pt idx="8526">
                  <c:v>6.7496156040329477E-2</c:v>
                </c:pt>
                <c:pt idx="8527">
                  <c:v>0.10053399508570743</c:v>
                </c:pt>
                <c:pt idx="8528">
                  <c:v>0.13102125007402768</c:v>
                </c:pt>
                <c:pt idx="8529">
                  <c:v>0.45143212476854366</c:v>
                </c:pt>
                <c:pt idx="8530">
                  <c:v>0.79213953330203601</c:v>
                </c:pt>
                <c:pt idx="8531">
                  <c:v>4.5377553485278284E-2</c:v>
                </c:pt>
                <c:pt idx="8532">
                  <c:v>1.035421611446105</c:v>
                </c:pt>
                <c:pt idx="8533">
                  <c:v>0.13365002804059284</c:v>
                </c:pt>
                <c:pt idx="8534">
                  <c:v>0.26034030001443226</c:v>
                </c:pt>
                <c:pt idx="8535">
                  <c:v>3.5812950778757575E-2</c:v>
                </c:pt>
                <c:pt idx="8536">
                  <c:v>5.0862729111128012E-2</c:v>
                </c:pt>
                <c:pt idx="8537">
                  <c:v>0.81257182203372458</c:v>
                </c:pt>
                <c:pt idx="8538">
                  <c:v>0.30280730268561712</c:v>
                </c:pt>
                <c:pt idx="8539">
                  <c:v>1.4414866641541522</c:v>
                </c:pt>
                <c:pt idx="8540">
                  <c:v>0.14415671271727992</c:v>
                </c:pt>
                <c:pt idx="8541">
                  <c:v>0.46773285965974976</c:v>
                </c:pt>
                <c:pt idx="8542">
                  <c:v>0.14957163150781808</c:v>
                </c:pt>
                <c:pt idx="8543">
                  <c:v>0.10423500638496402</c:v>
                </c:pt>
                <c:pt idx="8544">
                  <c:v>0.61111262459811688</c:v>
                </c:pt>
                <c:pt idx="8545">
                  <c:v>0.13989063400732712</c:v>
                </c:pt>
                <c:pt idx="8546">
                  <c:v>0.34582604191317368</c:v>
                </c:pt>
                <c:pt idx="8547">
                  <c:v>0.26898357438542764</c:v>
                </c:pt>
                <c:pt idx="8548">
                  <c:v>4.5376091497970207E-2</c:v>
                </c:pt>
                <c:pt idx="8549">
                  <c:v>0.26780792615410609</c:v>
                </c:pt>
                <c:pt idx="8550">
                  <c:v>0.37401940329452038</c:v>
                </c:pt>
                <c:pt idx="8551">
                  <c:v>0.69859441624701413</c:v>
                </c:pt>
                <c:pt idx="8552">
                  <c:v>0.38239873213648562</c:v>
                </c:pt>
                <c:pt idx="8553">
                  <c:v>0.37401940329452038</c:v>
                </c:pt>
                <c:pt idx="8554">
                  <c:v>0.37401940329452038</c:v>
                </c:pt>
                <c:pt idx="8555">
                  <c:v>0.73481445787982014</c:v>
                </c:pt>
                <c:pt idx="8556">
                  <c:v>0.24499588397578057</c:v>
                </c:pt>
                <c:pt idx="8557">
                  <c:v>0.83724273941518113</c:v>
                </c:pt>
                <c:pt idx="8558">
                  <c:v>1.7263632696126898</c:v>
                </c:pt>
                <c:pt idx="8559">
                  <c:v>0.5324968309228294</c:v>
                </c:pt>
                <c:pt idx="8560">
                  <c:v>0.75474742775850834</c:v>
                </c:pt>
                <c:pt idx="8561">
                  <c:v>0.11707255349286363</c:v>
                </c:pt>
                <c:pt idx="8562">
                  <c:v>0.69505964453998015</c:v>
                </c:pt>
                <c:pt idx="8563">
                  <c:v>0.37401940329452038</c:v>
                </c:pt>
                <c:pt idx="8564">
                  <c:v>0.39186502767477971</c:v>
                </c:pt>
                <c:pt idx="8565">
                  <c:v>0.52876569759281178</c:v>
                </c:pt>
                <c:pt idx="8566">
                  <c:v>0.37401940329452038</c:v>
                </c:pt>
                <c:pt idx="8567">
                  <c:v>0.54729113255639095</c:v>
                </c:pt>
                <c:pt idx="8568">
                  <c:v>2.7933897994183849E-2</c:v>
                </c:pt>
                <c:pt idx="8569">
                  <c:v>0.26500061193187702</c:v>
                </c:pt>
                <c:pt idx="8570">
                  <c:v>0.21561598827406436</c:v>
                </c:pt>
                <c:pt idx="8571">
                  <c:v>2.203351949349076E-2</c:v>
                </c:pt>
                <c:pt idx="8572">
                  <c:v>0.1002952347363494</c:v>
                </c:pt>
                <c:pt idx="8573">
                  <c:v>0.27687655547406848</c:v>
                </c:pt>
                <c:pt idx="8574">
                  <c:v>0.41760630717276404</c:v>
                </c:pt>
                <c:pt idx="8575">
                  <c:v>0.37401940329452038</c:v>
                </c:pt>
                <c:pt idx="8576">
                  <c:v>0.78992622860849493</c:v>
                </c:pt>
                <c:pt idx="8577">
                  <c:v>0.5912073657822261</c:v>
                </c:pt>
                <c:pt idx="8578">
                  <c:v>0.37401940329452038</c:v>
                </c:pt>
                <c:pt idx="8579">
                  <c:v>0.71730366301634996</c:v>
                </c:pt>
                <c:pt idx="8580">
                  <c:v>0.59883450413672223</c:v>
                </c:pt>
                <c:pt idx="8581">
                  <c:v>0.92180282565646487</c:v>
                </c:pt>
                <c:pt idx="8582">
                  <c:v>0.60338986765676672</c:v>
                </c:pt>
                <c:pt idx="8583">
                  <c:v>0.40020674248859295</c:v>
                </c:pt>
                <c:pt idx="8584">
                  <c:v>0.85406431505471936</c:v>
                </c:pt>
                <c:pt idx="8585">
                  <c:v>0.29523635671599008</c:v>
                </c:pt>
                <c:pt idx="8586">
                  <c:v>0</c:v>
                </c:pt>
                <c:pt idx="8587">
                  <c:v>1.031265798534307</c:v>
                </c:pt>
                <c:pt idx="8588">
                  <c:v>1.0031851489865333</c:v>
                </c:pt>
                <c:pt idx="8589">
                  <c:v>0.69809002881960314</c:v>
                </c:pt>
                <c:pt idx="8590">
                  <c:v>0.37401940329452038</c:v>
                </c:pt>
                <c:pt idx="8591">
                  <c:v>0.26027042105996306</c:v>
                </c:pt>
                <c:pt idx="8592">
                  <c:v>0.72707905483062174</c:v>
                </c:pt>
                <c:pt idx="8593">
                  <c:v>0.48655479775319888</c:v>
                </c:pt>
                <c:pt idx="8594">
                  <c:v>0.51458922450969757</c:v>
                </c:pt>
                <c:pt idx="8595">
                  <c:v>0.32933547082903347</c:v>
                </c:pt>
                <c:pt idx="8596">
                  <c:v>0.51734726478409743</c:v>
                </c:pt>
                <c:pt idx="8597">
                  <c:v>0.45108049207099743</c:v>
                </c:pt>
                <c:pt idx="8598">
                  <c:v>0.37401940329452038</c:v>
                </c:pt>
                <c:pt idx="8599">
                  <c:v>0.70356452761499266</c:v>
                </c:pt>
                <c:pt idx="8600">
                  <c:v>0.37401940329452038</c:v>
                </c:pt>
                <c:pt idx="8601">
                  <c:v>5.2658881445722353E-2</c:v>
                </c:pt>
                <c:pt idx="8602">
                  <c:v>0.37401940329452038</c:v>
                </c:pt>
                <c:pt idx="8603">
                  <c:v>0.17530268399999371</c:v>
                </c:pt>
                <c:pt idx="8604">
                  <c:v>0.21096685303356924</c:v>
                </c:pt>
                <c:pt idx="8605">
                  <c:v>0.10085550150775371</c:v>
                </c:pt>
                <c:pt idx="8606">
                  <c:v>0.37401940329452038</c:v>
                </c:pt>
                <c:pt idx="8607">
                  <c:v>0.24209094471092288</c:v>
                </c:pt>
                <c:pt idx="8608">
                  <c:v>0.55053336214808368</c:v>
                </c:pt>
                <c:pt idx="8609">
                  <c:v>0.64150442917514938</c:v>
                </c:pt>
                <c:pt idx="8610">
                  <c:v>0.53246981635325052</c:v>
                </c:pt>
                <c:pt idx="8611">
                  <c:v>0.4895797209931802</c:v>
                </c:pt>
                <c:pt idx="8612">
                  <c:v>0.35727608415904294</c:v>
                </c:pt>
                <c:pt idx="8613">
                  <c:v>0.63487922430573696</c:v>
                </c:pt>
                <c:pt idx="8614">
                  <c:v>0.13028423066629863</c:v>
                </c:pt>
                <c:pt idx="8615">
                  <c:v>0.73313892733457342</c:v>
                </c:pt>
                <c:pt idx="8616">
                  <c:v>0.22502159293090374</c:v>
                </c:pt>
                <c:pt idx="8617">
                  <c:v>0.52971167095370875</c:v>
                </c:pt>
                <c:pt idx="8618">
                  <c:v>0.19999307477427936</c:v>
                </c:pt>
                <c:pt idx="8619">
                  <c:v>0.37401940329452038</c:v>
                </c:pt>
                <c:pt idx="8620">
                  <c:v>0.37401940329452038</c:v>
                </c:pt>
                <c:pt idx="8621">
                  <c:v>0.24332927143227859</c:v>
                </c:pt>
                <c:pt idx="8622">
                  <c:v>0.10369193715380483</c:v>
                </c:pt>
                <c:pt idx="8623">
                  <c:v>1.2358096596648858</c:v>
                </c:pt>
                <c:pt idx="8624">
                  <c:v>2.6420125751077429E-2</c:v>
                </c:pt>
                <c:pt idx="8625">
                  <c:v>0.55918709319199589</c:v>
                </c:pt>
                <c:pt idx="8626">
                  <c:v>0.37401940329452038</c:v>
                </c:pt>
                <c:pt idx="8627">
                  <c:v>0.37401940329452038</c:v>
                </c:pt>
                <c:pt idx="8628">
                  <c:v>2.0636412972391684</c:v>
                </c:pt>
                <c:pt idx="8629">
                  <c:v>0.45610247854817543</c:v>
                </c:pt>
                <c:pt idx="8630">
                  <c:v>0.37401940329452016</c:v>
                </c:pt>
                <c:pt idx="8631">
                  <c:v>0.46754573830331464</c:v>
                </c:pt>
                <c:pt idx="8632">
                  <c:v>0.46051931374022498</c:v>
                </c:pt>
                <c:pt idx="8633">
                  <c:v>0.91291648118085322</c:v>
                </c:pt>
                <c:pt idx="8634">
                  <c:v>0.90444451197060338</c:v>
                </c:pt>
                <c:pt idx="8635">
                  <c:v>0.45954910609111138</c:v>
                </c:pt>
                <c:pt idx="8636">
                  <c:v>0.20688350059147309</c:v>
                </c:pt>
                <c:pt idx="8637">
                  <c:v>0.72847745151918275</c:v>
                </c:pt>
                <c:pt idx="8638">
                  <c:v>0.24625357892383898</c:v>
                </c:pt>
                <c:pt idx="8639">
                  <c:v>3.90135948853313E-2</c:v>
                </c:pt>
                <c:pt idx="8640">
                  <c:v>0.66140849376988953</c:v>
                </c:pt>
                <c:pt idx="8641">
                  <c:v>1.0317296695229436</c:v>
                </c:pt>
                <c:pt idx="8642">
                  <c:v>0.3481042208621648</c:v>
                </c:pt>
                <c:pt idx="8643">
                  <c:v>0.64657880559972991</c:v>
                </c:pt>
                <c:pt idx="8644">
                  <c:v>8.5704967359778145E-2</c:v>
                </c:pt>
                <c:pt idx="8645">
                  <c:v>0.37401940329452038</c:v>
                </c:pt>
                <c:pt idx="8646">
                  <c:v>0.72759867664515598</c:v>
                </c:pt>
                <c:pt idx="8647">
                  <c:v>0.37401940329452038</c:v>
                </c:pt>
                <c:pt idx="8648">
                  <c:v>0.35111444734947017</c:v>
                </c:pt>
                <c:pt idx="8649">
                  <c:v>0.13830554177549867</c:v>
                </c:pt>
                <c:pt idx="8650">
                  <c:v>2.5343725468939811</c:v>
                </c:pt>
                <c:pt idx="8651">
                  <c:v>0.25961724481976395</c:v>
                </c:pt>
                <c:pt idx="8652">
                  <c:v>0.4544151963560244</c:v>
                </c:pt>
                <c:pt idx="8653">
                  <c:v>1.2953838745332493</c:v>
                </c:pt>
                <c:pt idx="8654">
                  <c:v>9.961132955999609E-2</c:v>
                </c:pt>
                <c:pt idx="8655">
                  <c:v>0.73146915904267318</c:v>
                </c:pt>
                <c:pt idx="8656">
                  <c:v>0.37401940329452038</c:v>
                </c:pt>
                <c:pt idx="8657">
                  <c:v>1.6358405137661944</c:v>
                </c:pt>
                <c:pt idx="8658">
                  <c:v>0.1131211945064261</c:v>
                </c:pt>
                <c:pt idx="8659">
                  <c:v>0.14905465054033495</c:v>
                </c:pt>
                <c:pt idx="8660">
                  <c:v>0.28310874221890175</c:v>
                </c:pt>
                <c:pt idx="8661">
                  <c:v>0</c:v>
                </c:pt>
                <c:pt idx="8662">
                  <c:v>0.37401940329452038</c:v>
                </c:pt>
                <c:pt idx="8663">
                  <c:v>0.59563764478583192</c:v>
                </c:pt>
                <c:pt idx="8664">
                  <c:v>0.37401940329452038</c:v>
                </c:pt>
                <c:pt idx="8665">
                  <c:v>0.29687929899778276</c:v>
                </c:pt>
                <c:pt idx="8666">
                  <c:v>0.82424953990881522</c:v>
                </c:pt>
                <c:pt idx="8667">
                  <c:v>0.87538962216815497</c:v>
                </c:pt>
                <c:pt idx="8668">
                  <c:v>1.0144883511176881</c:v>
                </c:pt>
                <c:pt idx="8669">
                  <c:v>0.37401940329452038</c:v>
                </c:pt>
                <c:pt idx="8670">
                  <c:v>0.61617268743985887</c:v>
                </c:pt>
                <c:pt idx="8671">
                  <c:v>6.7178871168337715E-3</c:v>
                </c:pt>
                <c:pt idx="8672">
                  <c:v>0.22782043374588823</c:v>
                </c:pt>
                <c:pt idx="8673">
                  <c:v>0.18986472461685158</c:v>
                </c:pt>
                <c:pt idx="8674">
                  <c:v>0.14922347397263197</c:v>
                </c:pt>
                <c:pt idx="8675">
                  <c:v>0.63358702857123628</c:v>
                </c:pt>
                <c:pt idx="8676">
                  <c:v>0.27520677901231394</c:v>
                </c:pt>
                <c:pt idx="8677">
                  <c:v>0.48657085158151681</c:v>
                </c:pt>
                <c:pt idx="8678">
                  <c:v>0.71757849662135853</c:v>
                </c:pt>
                <c:pt idx="8679">
                  <c:v>0.37401940329452016</c:v>
                </c:pt>
                <c:pt idx="8680">
                  <c:v>0.54205372980924615</c:v>
                </c:pt>
                <c:pt idx="8681">
                  <c:v>0.8312492905006128</c:v>
                </c:pt>
                <c:pt idx="8682">
                  <c:v>0.44899960310109122</c:v>
                </c:pt>
                <c:pt idx="8683">
                  <c:v>0.14918618299262631</c:v>
                </c:pt>
                <c:pt idx="8684">
                  <c:v>1.4044362772591532</c:v>
                </c:pt>
                <c:pt idx="8685">
                  <c:v>0.19338071580563918</c:v>
                </c:pt>
                <c:pt idx="8686">
                  <c:v>0.38026035127486696</c:v>
                </c:pt>
                <c:pt idx="8687">
                  <c:v>0.11714977043875605</c:v>
                </c:pt>
                <c:pt idx="8688">
                  <c:v>0</c:v>
                </c:pt>
                <c:pt idx="8689">
                  <c:v>0.36565224805843505</c:v>
                </c:pt>
                <c:pt idx="8690">
                  <c:v>0</c:v>
                </c:pt>
                <c:pt idx="8691">
                  <c:v>0.26445210283239939</c:v>
                </c:pt>
                <c:pt idx="8692">
                  <c:v>0.61663813319241523</c:v>
                </c:pt>
                <c:pt idx="8693">
                  <c:v>4.9848776976777733E-2</c:v>
                </c:pt>
                <c:pt idx="8694">
                  <c:v>5.6075554947732427E-2</c:v>
                </c:pt>
                <c:pt idx="8695">
                  <c:v>0.24854382406468101</c:v>
                </c:pt>
                <c:pt idx="8696">
                  <c:v>0.89081852521873062</c:v>
                </c:pt>
                <c:pt idx="8697">
                  <c:v>1.2825355196470281</c:v>
                </c:pt>
                <c:pt idx="8698">
                  <c:v>0.2606736129492323</c:v>
                </c:pt>
                <c:pt idx="8699">
                  <c:v>0.1794375284973565</c:v>
                </c:pt>
                <c:pt idx="8700">
                  <c:v>0.4588782555060717</c:v>
                </c:pt>
                <c:pt idx="8701">
                  <c:v>0.37401940329452038</c:v>
                </c:pt>
                <c:pt idx="8702">
                  <c:v>1.7913537147012319</c:v>
                </c:pt>
                <c:pt idx="8703">
                  <c:v>0.76190232658016321</c:v>
                </c:pt>
                <c:pt idx="8704">
                  <c:v>0.30384767637795107</c:v>
                </c:pt>
                <c:pt idx="8705">
                  <c:v>0.27251917135203468</c:v>
                </c:pt>
                <c:pt idx="8706">
                  <c:v>0.61463870643948548</c:v>
                </c:pt>
                <c:pt idx="8707">
                  <c:v>5.578593798023064E-3</c:v>
                </c:pt>
                <c:pt idx="8708">
                  <c:v>0.42474446630305468</c:v>
                </c:pt>
                <c:pt idx="8709">
                  <c:v>1.0993296471123666</c:v>
                </c:pt>
                <c:pt idx="8710">
                  <c:v>0.41860701082353435</c:v>
                </c:pt>
                <c:pt idx="8711">
                  <c:v>1.2662627724034394</c:v>
                </c:pt>
                <c:pt idx="8712">
                  <c:v>0.4335610789434588</c:v>
                </c:pt>
                <c:pt idx="8713">
                  <c:v>0.42820556707195118</c:v>
                </c:pt>
                <c:pt idx="8714">
                  <c:v>0.37401940329452038</c:v>
                </c:pt>
                <c:pt idx="8715">
                  <c:v>0.68206130761904549</c:v>
                </c:pt>
                <c:pt idx="8716">
                  <c:v>0.49280748208793923</c:v>
                </c:pt>
                <c:pt idx="8717">
                  <c:v>0.91028490297895792</c:v>
                </c:pt>
                <c:pt idx="8718">
                  <c:v>0.29966649962022635</c:v>
                </c:pt>
                <c:pt idx="8719">
                  <c:v>0.11606099694080627</c:v>
                </c:pt>
                <c:pt idx="8720">
                  <c:v>0.47103592942166356</c:v>
                </c:pt>
                <c:pt idx="8721">
                  <c:v>0.32667670236646057</c:v>
                </c:pt>
                <c:pt idx="8722">
                  <c:v>1.3731336829710308</c:v>
                </c:pt>
                <c:pt idx="8723">
                  <c:v>1.5976649176029254</c:v>
                </c:pt>
                <c:pt idx="8724">
                  <c:v>0.36532449088262048</c:v>
                </c:pt>
                <c:pt idx="8725">
                  <c:v>0.62235444727503242</c:v>
                </c:pt>
                <c:pt idx="8726">
                  <c:v>0.53001318124483976</c:v>
                </c:pt>
                <c:pt idx="8727">
                  <c:v>0.31898411600412951</c:v>
                </c:pt>
                <c:pt idx="8728">
                  <c:v>0.36977431871255606</c:v>
                </c:pt>
                <c:pt idx="8729">
                  <c:v>6.2296766750106376E-2</c:v>
                </c:pt>
                <c:pt idx="8730">
                  <c:v>0.79547430257576313</c:v>
                </c:pt>
                <c:pt idx="8731">
                  <c:v>0.16916245886212528</c:v>
                </c:pt>
                <c:pt idx="8732">
                  <c:v>0.78378985470565121</c:v>
                </c:pt>
                <c:pt idx="8733">
                  <c:v>0.42689392461825371</c:v>
                </c:pt>
                <c:pt idx="8734">
                  <c:v>0.24992866295191762</c:v>
                </c:pt>
                <c:pt idx="8735">
                  <c:v>0.20068482545261143</c:v>
                </c:pt>
                <c:pt idx="8736">
                  <c:v>0.34286366874237434</c:v>
                </c:pt>
                <c:pt idx="8737">
                  <c:v>0.43420500032243786</c:v>
                </c:pt>
                <c:pt idx="8738">
                  <c:v>0.67841261328050917</c:v>
                </c:pt>
                <c:pt idx="8739">
                  <c:v>0.31347459411854184</c:v>
                </c:pt>
                <c:pt idx="8740">
                  <c:v>0.40525094881482654</c:v>
                </c:pt>
                <c:pt idx="8741">
                  <c:v>0.78875518663994837</c:v>
                </c:pt>
                <c:pt idx="8742">
                  <c:v>2.9033091714408408E-2</c:v>
                </c:pt>
                <c:pt idx="8743">
                  <c:v>0.99485593535199357</c:v>
                </c:pt>
                <c:pt idx="8744">
                  <c:v>0.37401940329452038</c:v>
                </c:pt>
                <c:pt idx="8745">
                  <c:v>4.5736246549428705E-2</c:v>
                </c:pt>
                <c:pt idx="8746">
                  <c:v>0.84466607077712008</c:v>
                </c:pt>
                <c:pt idx="8747">
                  <c:v>1.727439353386097</c:v>
                </c:pt>
                <c:pt idx="8748">
                  <c:v>0.37401940329452038</c:v>
                </c:pt>
                <c:pt idx="8749">
                  <c:v>0.42013688891798695</c:v>
                </c:pt>
                <c:pt idx="8750">
                  <c:v>0.66763962182355496</c:v>
                </c:pt>
                <c:pt idx="8751">
                  <c:v>0.37401940329452038</c:v>
                </c:pt>
                <c:pt idx="8752">
                  <c:v>0.37401940329452038</c:v>
                </c:pt>
                <c:pt idx="8753">
                  <c:v>0.44644329275796407</c:v>
                </c:pt>
                <c:pt idx="8754">
                  <c:v>0.37401940329452016</c:v>
                </c:pt>
                <c:pt idx="8755">
                  <c:v>0.37401940329452016</c:v>
                </c:pt>
                <c:pt idx="8756">
                  <c:v>9.2324281351728685E-3</c:v>
                </c:pt>
                <c:pt idx="8757">
                  <c:v>0.37401940329452038</c:v>
                </c:pt>
                <c:pt idx="8758">
                  <c:v>0.60920319157658642</c:v>
                </c:pt>
                <c:pt idx="8759">
                  <c:v>0.37401940329452038</c:v>
                </c:pt>
                <c:pt idx="8760">
                  <c:v>8.107875922610093E-3</c:v>
                </c:pt>
                <c:pt idx="8761">
                  <c:v>0.34611946571730978</c:v>
                </c:pt>
                <c:pt idx="8762">
                  <c:v>0.7203369973174375</c:v>
                </c:pt>
                <c:pt idx="8763">
                  <c:v>0.51809157271355977</c:v>
                </c:pt>
                <c:pt idx="8764">
                  <c:v>0</c:v>
                </c:pt>
                <c:pt idx="8765">
                  <c:v>0.19359943720488612</c:v>
                </c:pt>
                <c:pt idx="8766">
                  <c:v>0.67428860493593024</c:v>
                </c:pt>
                <c:pt idx="8767">
                  <c:v>0.41300038984493137</c:v>
                </c:pt>
                <c:pt idx="8768">
                  <c:v>0.97881603286497565</c:v>
                </c:pt>
                <c:pt idx="8769">
                  <c:v>0.1277027805328157</c:v>
                </c:pt>
                <c:pt idx="8770">
                  <c:v>0.57334337652460021</c:v>
                </c:pt>
                <c:pt idx="8771">
                  <c:v>0.97378284252876846</c:v>
                </c:pt>
                <c:pt idx="8772">
                  <c:v>0.65904264917531086</c:v>
                </c:pt>
                <c:pt idx="8773">
                  <c:v>1.2701095516144381</c:v>
                </c:pt>
                <c:pt idx="8774">
                  <c:v>0.39553413726859421</c:v>
                </c:pt>
                <c:pt idx="8775">
                  <c:v>0.32007051446027251</c:v>
                </c:pt>
                <c:pt idx="8776">
                  <c:v>0.85366732052171324</c:v>
                </c:pt>
                <c:pt idx="8777">
                  <c:v>1.1886058006870619</c:v>
                </c:pt>
                <c:pt idx="8778">
                  <c:v>0.70524130893590475</c:v>
                </c:pt>
                <c:pt idx="8779">
                  <c:v>0.14480767481105031</c:v>
                </c:pt>
                <c:pt idx="8780">
                  <c:v>0.25495284942755558</c:v>
                </c:pt>
                <c:pt idx="8781">
                  <c:v>0.29963498885182199</c:v>
                </c:pt>
                <c:pt idx="8782">
                  <c:v>0.90038120868444793</c:v>
                </c:pt>
                <c:pt idx="8783">
                  <c:v>0.1023617790623241</c:v>
                </c:pt>
                <c:pt idx="8784">
                  <c:v>0.56997742723807265</c:v>
                </c:pt>
                <c:pt idx="8785">
                  <c:v>0.42426207569685759</c:v>
                </c:pt>
                <c:pt idx="8786">
                  <c:v>0.2795965230947447</c:v>
                </c:pt>
                <c:pt idx="8787">
                  <c:v>0.62456651895886584</c:v>
                </c:pt>
                <c:pt idx="8788">
                  <c:v>0.35555122143878837</c:v>
                </c:pt>
                <c:pt idx="8789">
                  <c:v>0.65873705816296169</c:v>
                </c:pt>
                <c:pt idx="8790">
                  <c:v>0.37401940329452038</c:v>
                </c:pt>
                <c:pt idx="8791">
                  <c:v>0.73552975937029197</c:v>
                </c:pt>
                <c:pt idx="8792">
                  <c:v>0.25869707925371277</c:v>
                </c:pt>
                <c:pt idx="8793">
                  <c:v>0.4879110924729877</c:v>
                </c:pt>
                <c:pt idx="8794">
                  <c:v>0.50203757190513909</c:v>
                </c:pt>
                <c:pt idx="8795">
                  <c:v>0.67692560927537493</c:v>
                </c:pt>
                <c:pt idx="8796">
                  <c:v>0.10569449047643731</c:v>
                </c:pt>
                <c:pt idx="8797">
                  <c:v>0.31403524465481092</c:v>
                </c:pt>
                <c:pt idx="8798">
                  <c:v>0.6670944714673066</c:v>
                </c:pt>
                <c:pt idx="8799">
                  <c:v>0.1059365161311496</c:v>
                </c:pt>
                <c:pt idx="8800">
                  <c:v>0.56971332964031074</c:v>
                </c:pt>
                <c:pt idx="8801">
                  <c:v>8.4897210845420401E-2</c:v>
                </c:pt>
                <c:pt idx="8802">
                  <c:v>0.37401940329452038</c:v>
                </c:pt>
                <c:pt idx="8803">
                  <c:v>0.59407064245362851</c:v>
                </c:pt>
                <c:pt idx="8804">
                  <c:v>0.73304079633502206</c:v>
                </c:pt>
                <c:pt idx="8805">
                  <c:v>0.37401940329452038</c:v>
                </c:pt>
                <c:pt idx="8806">
                  <c:v>0.37662207556555455</c:v>
                </c:pt>
                <c:pt idx="8807">
                  <c:v>0.43077611979947911</c:v>
                </c:pt>
                <c:pt idx="8808">
                  <c:v>0.29263937738272661</c:v>
                </c:pt>
                <c:pt idx="8809">
                  <c:v>0.62280013481735619</c:v>
                </c:pt>
                <c:pt idx="8810">
                  <c:v>3.5472345149953635E-2</c:v>
                </c:pt>
                <c:pt idx="8811">
                  <c:v>0.23725218739013473</c:v>
                </c:pt>
                <c:pt idx="8812">
                  <c:v>0.37401940329452038</c:v>
                </c:pt>
                <c:pt idx="8813">
                  <c:v>0.14003314888462437</c:v>
                </c:pt>
                <c:pt idx="8814">
                  <c:v>0.47124579435937608</c:v>
                </c:pt>
                <c:pt idx="8815">
                  <c:v>0.72511474557692457</c:v>
                </c:pt>
                <c:pt idx="8816">
                  <c:v>9.8071832859929695E-2</c:v>
                </c:pt>
                <c:pt idx="8817">
                  <c:v>0.47971039669830923</c:v>
                </c:pt>
                <c:pt idx="8818">
                  <c:v>0.75374092538583293</c:v>
                </c:pt>
                <c:pt idx="8819">
                  <c:v>7.1862492842434469E-2</c:v>
                </c:pt>
                <c:pt idx="8820">
                  <c:v>0.11402654369208777</c:v>
                </c:pt>
                <c:pt idx="8821">
                  <c:v>9.1762510435775935E-2</c:v>
                </c:pt>
                <c:pt idx="8822">
                  <c:v>0.42819087783074433</c:v>
                </c:pt>
                <c:pt idx="8823">
                  <c:v>0.34920885282174524</c:v>
                </c:pt>
                <c:pt idx="8824">
                  <c:v>0.37401940329452038</c:v>
                </c:pt>
                <c:pt idx="8825">
                  <c:v>0.35501844714791719</c:v>
                </c:pt>
                <c:pt idx="8826">
                  <c:v>8.7774564846760991E-3</c:v>
                </c:pt>
                <c:pt idx="8827">
                  <c:v>0.73303321727254034</c:v>
                </c:pt>
                <c:pt idx="8828">
                  <c:v>0.49670032056394309</c:v>
                </c:pt>
                <c:pt idx="8829">
                  <c:v>0.39380210641267671</c:v>
                </c:pt>
                <c:pt idx="8830">
                  <c:v>0.37381825387122269</c:v>
                </c:pt>
                <c:pt idx="8831">
                  <c:v>0.33440187396681997</c:v>
                </c:pt>
                <c:pt idx="8832">
                  <c:v>0.30601660481359155</c:v>
                </c:pt>
                <c:pt idx="8833">
                  <c:v>0.45147218922488935</c:v>
                </c:pt>
                <c:pt idx="8834">
                  <c:v>0.37401940329452038</c:v>
                </c:pt>
                <c:pt idx="8835">
                  <c:v>1.554722874541856</c:v>
                </c:pt>
                <c:pt idx="8836">
                  <c:v>0.37401940329452038</c:v>
                </c:pt>
                <c:pt idx="8837">
                  <c:v>0.56811885762776793</c:v>
                </c:pt>
                <c:pt idx="8838">
                  <c:v>0.96628863744363924</c:v>
                </c:pt>
                <c:pt idx="8839">
                  <c:v>6.5993265385095271E-2</c:v>
                </c:pt>
                <c:pt idx="8840">
                  <c:v>3.0861116319069695E-2</c:v>
                </c:pt>
                <c:pt idx="8841">
                  <c:v>0.28394994529557127</c:v>
                </c:pt>
                <c:pt idx="8842">
                  <c:v>0.12812867846565026</c:v>
                </c:pt>
                <c:pt idx="8843">
                  <c:v>0.37401940329452016</c:v>
                </c:pt>
                <c:pt idx="8844">
                  <c:v>0.75505810863222167</c:v>
                </c:pt>
                <c:pt idx="8845">
                  <c:v>0.19973744483409706</c:v>
                </c:pt>
                <c:pt idx="8846">
                  <c:v>0.72934896058697662</c:v>
                </c:pt>
                <c:pt idx="8847">
                  <c:v>0.73635583947517036</c:v>
                </c:pt>
                <c:pt idx="8848">
                  <c:v>0.37401940329452038</c:v>
                </c:pt>
                <c:pt idx="8849">
                  <c:v>0.37401940329452038</c:v>
                </c:pt>
                <c:pt idx="8850">
                  <c:v>0.37401940329452016</c:v>
                </c:pt>
                <c:pt idx="8851">
                  <c:v>0.19973744483409706</c:v>
                </c:pt>
                <c:pt idx="8852">
                  <c:v>0.36379663283226371</c:v>
                </c:pt>
                <c:pt idx="8853">
                  <c:v>0.65192511960059163</c:v>
                </c:pt>
                <c:pt idx="8854">
                  <c:v>0.37401940329452038</c:v>
                </c:pt>
                <c:pt idx="8855">
                  <c:v>0.12228549631637095</c:v>
                </c:pt>
                <c:pt idx="8856">
                  <c:v>3.9187985262244124E-2</c:v>
                </c:pt>
                <c:pt idx="8857">
                  <c:v>0.40246844643133195</c:v>
                </c:pt>
                <c:pt idx="8858">
                  <c:v>0.84016337344028669</c:v>
                </c:pt>
                <c:pt idx="8859">
                  <c:v>0.72195326902269708</c:v>
                </c:pt>
                <c:pt idx="8860">
                  <c:v>0.37401940329452016</c:v>
                </c:pt>
                <c:pt idx="8861">
                  <c:v>0.13837513517376474</c:v>
                </c:pt>
                <c:pt idx="8862">
                  <c:v>0.37401940329452038</c:v>
                </c:pt>
                <c:pt idx="8863">
                  <c:v>0</c:v>
                </c:pt>
                <c:pt idx="8864">
                  <c:v>0.69898447521128648</c:v>
                </c:pt>
                <c:pt idx="8865">
                  <c:v>0.37401940329452038</c:v>
                </c:pt>
                <c:pt idx="8866">
                  <c:v>0.14681521737189157</c:v>
                </c:pt>
                <c:pt idx="8867">
                  <c:v>0.47019362809235798</c:v>
                </c:pt>
                <c:pt idx="8868">
                  <c:v>0.17422428820087749</c:v>
                </c:pt>
                <c:pt idx="8869">
                  <c:v>0.37401940329452038</c:v>
                </c:pt>
                <c:pt idx="8870">
                  <c:v>5.3048435300197171E-2</c:v>
                </c:pt>
                <c:pt idx="8871">
                  <c:v>0.3344715190244244</c:v>
                </c:pt>
                <c:pt idx="8872">
                  <c:v>0.47341566459699536</c:v>
                </c:pt>
                <c:pt idx="8873">
                  <c:v>7.8791835349946465E-2</c:v>
                </c:pt>
                <c:pt idx="8874">
                  <c:v>0.71730366301634996</c:v>
                </c:pt>
                <c:pt idx="8875">
                  <c:v>0.45490838311583315</c:v>
                </c:pt>
                <c:pt idx="8876">
                  <c:v>0.72686079176919616</c:v>
                </c:pt>
                <c:pt idx="8877">
                  <c:v>0.9100427588671558</c:v>
                </c:pt>
                <c:pt idx="8878">
                  <c:v>0.87776450615337842</c:v>
                </c:pt>
                <c:pt idx="8879">
                  <c:v>0.43219328493007469</c:v>
                </c:pt>
                <c:pt idx="8880">
                  <c:v>0.97765988172183016</c:v>
                </c:pt>
                <c:pt idx="8881">
                  <c:v>0.37401940329452038</c:v>
                </c:pt>
                <c:pt idx="8882">
                  <c:v>0.66396781756623324</c:v>
                </c:pt>
                <c:pt idx="8883">
                  <c:v>0.37401940329452038</c:v>
                </c:pt>
                <c:pt idx="8884">
                  <c:v>0</c:v>
                </c:pt>
                <c:pt idx="8885">
                  <c:v>0.77172587606321463</c:v>
                </c:pt>
                <c:pt idx="8886">
                  <c:v>0.25642608540424389</c:v>
                </c:pt>
                <c:pt idx="8887">
                  <c:v>8.9619005123102419E-2</c:v>
                </c:pt>
                <c:pt idx="8888">
                  <c:v>7.478651363268822E-2</c:v>
                </c:pt>
                <c:pt idx="8889">
                  <c:v>8.2704123354838732E-2</c:v>
                </c:pt>
                <c:pt idx="8890">
                  <c:v>0.85508426148578431</c:v>
                </c:pt>
                <c:pt idx="8891">
                  <c:v>0.37401940329452038</c:v>
                </c:pt>
                <c:pt idx="8892">
                  <c:v>0.37401940329452038</c:v>
                </c:pt>
                <c:pt idx="8893">
                  <c:v>0.18746185329007645</c:v>
                </c:pt>
                <c:pt idx="8894">
                  <c:v>0.37401940329452038</c:v>
                </c:pt>
                <c:pt idx="8895">
                  <c:v>0.10701119647673396</c:v>
                </c:pt>
                <c:pt idx="8896">
                  <c:v>0.37401940329452038</c:v>
                </c:pt>
                <c:pt idx="8897">
                  <c:v>0.38142905463860732</c:v>
                </c:pt>
                <c:pt idx="8898">
                  <c:v>0.38272588578698685</c:v>
                </c:pt>
                <c:pt idx="8899">
                  <c:v>0.72821288362625192</c:v>
                </c:pt>
                <c:pt idx="8900">
                  <c:v>0.68706702749592874</c:v>
                </c:pt>
                <c:pt idx="8901">
                  <c:v>0.18854885444288311</c:v>
                </c:pt>
                <c:pt idx="8902">
                  <c:v>0.27677546841991174</c:v>
                </c:pt>
                <c:pt idx="8903">
                  <c:v>0.37401940329452038</c:v>
                </c:pt>
                <c:pt idx="8904">
                  <c:v>0.74720923123310334</c:v>
                </c:pt>
                <c:pt idx="8905">
                  <c:v>0.40985115978296871</c:v>
                </c:pt>
                <c:pt idx="8906">
                  <c:v>0.36875333867444149</c:v>
                </c:pt>
                <c:pt idx="8907">
                  <c:v>0.35338610612302285</c:v>
                </c:pt>
                <c:pt idx="8908">
                  <c:v>0.52254383151648021</c:v>
                </c:pt>
                <c:pt idx="8909">
                  <c:v>0.46782218707706885</c:v>
                </c:pt>
                <c:pt idx="8910">
                  <c:v>0.86840659997840397</c:v>
                </c:pt>
                <c:pt idx="8911">
                  <c:v>0.19130962009024496</c:v>
                </c:pt>
                <c:pt idx="8912">
                  <c:v>1.1852366223208868</c:v>
                </c:pt>
                <c:pt idx="8913">
                  <c:v>0.6465402274821489</c:v>
                </c:pt>
                <c:pt idx="8914">
                  <c:v>0.15550026649324675</c:v>
                </c:pt>
                <c:pt idx="8915">
                  <c:v>0.51429587972282875</c:v>
                </c:pt>
                <c:pt idx="8916">
                  <c:v>0.50502650174268726</c:v>
                </c:pt>
                <c:pt idx="8917">
                  <c:v>1.3124035869061328</c:v>
                </c:pt>
                <c:pt idx="8918">
                  <c:v>4.5680840168248048E-2</c:v>
                </c:pt>
                <c:pt idx="8919">
                  <c:v>0.21937817027335529</c:v>
                </c:pt>
                <c:pt idx="8920">
                  <c:v>0.70622815312997678</c:v>
                </c:pt>
                <c:pt idx="8921">
                  <c:v>0.31720253011504995</c:v>
                </c:pt>
                <c:pt idx="8922">
                  <c:v>1.0296965592174008</c:v>
                </c:pt>
                <c:pt idx="8923">
                  <c:v>0.37401940329452038</c:v>
                </c:pt>
                <c:pt idx="8924">
                  <c:v>0.37401940329452038</c:v>
                </c:pt>
                <c:pt idx="8925">
                  <c:v>0.37401940329452016</c:v>
                </c:pt>
                <c:pt idx="8926">
                  <c:v>0.37401940329452016</c:v>
                </c:pt>
                <c:pt idx="8927">
                  <c:v>0.46300202187560358</c:v>
                </c:pt>
                <c:pt idx="8928">
                  <c:v>0.90431448216622112</c:v>
                </c:pt>
                <c:pt idx="8929">
                  <c:v>0.51613126537613618</c:v>
                </c:pt>
                <c:pt idx="8930">
                  <c:v>0.57395716676407971</c:v>
                </c:pt>
                <c:pt idx="8931">
                  <c:v>1.1600877649251506</c:v>
                </c:pt>
                <c:pt idx="8932">
                  <c:v>0.37401940329452038</c:v>
                </c:pt>
                <c:pt idx="8933">
                  <c:v>0.37401940329452038</c:v>
                </c:pt>
                <c:pt idx="8934">
                  <c:v>0.15804195798850504</c:v>
                </c:pt>
                <c:pt idx="8935">
                  <c:v>0.10085215345937903</c:v>
                </c:pt>
                <c:pt idx="8936">
                  <c:v>0.52299202728622118</c:v>
                </c:pt>
                <c:pt idx="8937">
                  <c:v>0.37401940329452016</c:v>
                </c:pt>
                <c:pt idx="8938">
                  <c:v>0.60236211024347985</c:v>
                </c:pt>
                <c:pt idx="8939">
                  <c:v>0.97878399565466223</c:v>
                </c:pt>
                <c:pt idx="8940">
                  <c:v>0.37401940329452038</c:v>
                </c:pt>
                <c:pt idx="8941">
                  <c:v>0.52931676467448385</c:v>
                </c:pt>
                <c:pt idx="8942">
                  <c:v>0.78963109339100901</c:v>
                </c:pt>
                <c:pt idx="8943">
                  <c:v>0.37401940329452038</c:v>
                </c:pt>
                <c:pt idx="8944">
                  <c:v>0.36259979183012586</c:v>
                </c:pt>
                <c:pt idx="8945">
                  <c:v>0.97506741462819568</c:v>
                </c:pt>
                <c:pt idx="8946">
                  <c:v>0.13436558124112752</c:v>
                </c:pt>
                <c:pt idx="8947">
                  <c:v>0.68126165930739813</c:v>
                </c:pt>
                <c:pt idx="8948">
                  <c:v>0.31543388810113998</c:v>
                </c:pt>
                <c:pt idx="8949">
                  <c:v>0.37401940329452016</c:v>
                </c:pt>
                <c:pt idx="8950">
                  <c:v>0.490181118565367</c:v>
                </c:pt>
                <c:pt idx="8951">
                  <c:v>0.38533630075037395</c:v>
                </c:pt>
                <c:pt idx="8952">
                  <c:v>4.3637320626516103E-2</c:v>
                </c:pt>
                <c:pt idx="8953">
                  <c:v>0.64125490198992641</c:v>
                </c:pt>
                <c:pt idx="8954">
                  <c:v>0.37401940329452016</c:v>
                </c:pt>
                <c:pt idx="8955">
                  <c:v>0.92408713707119206</c:v>
                </c:pt>
                <c:pt idx="8956">
                  <c:v>0.73635583947517036</c:v>
                </c:pt>
                <c:pt idx="8957">
                  <c:v>0.54282267470023393</c:v>
                </c:pt>
                <c:pt idx="8958">
                  <c:v>0.41158912590394142</c:v>
                </c:pt>
                <c:pt idx="8959">
                  <c:v>0.37401940329452038</c:v>
                </c:pt>
                <c:pt idx="8960">
                  <c:v>0.43244951688426919</c:v>
                </c:pt>
                <c:pt idx="8961">
                  <c:v>0.37401940329452038</c:v>
                </c:pt>
                <c:pt idx="8962">
                  <c:v>0.5636335616758068</c:v>
                </c:pt>
                <c:pt idx="8963">
                  <c:v>0.62108008042138918</c:v>
                </c:pt>
                <c:pt idx="8964">
                  <c:v>0.37401940329452038</c:v>
                </c:pt>
                <c:pt idx="8965">
                  <c:v>0.72041918542229255</c:v>
                </c:pt>
                <c:pt idx="8966">
                  <c:v>0.26656307175542482</c:v>
                </c:pt>
                <c:pt idx="8967">
                  <c:v>0.51305107873696576</c:v>
                </c:pt>
                <c:pt idx="8968">
                  <c:v>0.5176142217935692</c:v>
                </c:pt>
                <c:pt idx="8969">
                  <c:v>0.5176142217935692</c:v>
                </c:pt>
                <c:pt idx="8970">
                  <c:v>0.51305107873696576</c:v>
                </c:pt>
                <c:pt idx="8971">
                  <c:v>0.51305107873696576</c:v>
                </c:pt>
                <c:pt idx="8972">
                  <c:v>0.39785177994322035</c:v>
                </c:pt>
                <c:pt idx="8973">
                  <c:v>0.5176142217935692</c:v>
                </c:pt>
                <c:pt idx="8974">
                  <c:v>0.71732990153422294</c:v>
                </c:pt>
                <c:pt idx="8975">
                  <c:v>0.37401940329452038</c:v>
                </c:pt>
                <c:pt idx="8976">
                  <c:v>0.61381212553438136</c:v>
                </c:pt>
                <c:pt idx="8977">
                  <c:v>9.8650777646113699E-2</c:v>
                </c:pt>
                <c:pt idx="8978">
                  <c:v>0.10244039472750367</c:v>
                </c:pt>
                <c:pt idx="8979">
                  <c:v>0.22559093745713332</c:v>
                </c:pt>
                <c:pt idx="8980">
                  <c:v>0.37207400227577864</c:v>
                </c:pt>
                <c:pt idx="8981">
                  <c:v>0.84639751713960776</c:v>
                </c:pt>
                <c:pt idx="8982">
                  <c:v>0.67508791954933911</c:v>
                </c:pt>
                <c:pt idx="8983">
                  <c:v>0.46026999544685476</c:v>
                </c:pt>
                <c:pt idx="8984">
                  <c:v>0.38774659838578418</c:v>
                </c:pt>
                <c:pt idx="8985">
                  <c:v>1.2253288933021846</c:v>
                </c:pt>
                <c:pt idx="8986">
                  <c:v>0.36261593215667742</c:v>
                </c:pt>
                <c:pt idx="8987">
                  <c:v>4.0216774027034323E-2</c:v>
                </c:pt>
                <c:pt idx="8988">
                  <c:v>0.89562467028545245</c:v>
                </c:pt>
                <c:pt idx="8989">
                  <c:v>0.30014585561906065</c:v>
                </c:pt>
                <c:pt idx="8990">
                  <c:v>0.38949338148274604</c:v>
                </c:pt>
                <c:pt idx="8991">
                  <c:v>0.73635583947517036</c:v>
                </c:pt>
                <c:pt idx="8992">
                  <c:v>0.82887320266850573</c:v>
                </c:pt>
                <c:pt idx="8993">
                  <c:v>0.37401940329452038</c:v>
                </c:pt>
                <c:pt idx="8994">
                  <c:v>0.37401940329452038</c:v>
                </c:pt>
                <c:pt idx="8995">
                  <c:v>0.69897379869382259</c:v>
                </c:pt>
                <c:pt idx="8996">
                  <c:v>0.27429931121150936</c:v>
                </c:pt>
                <c:pt idx="8997">
                  <c:v>0.71730366301634996</c:v>
                </c:pt>
                <c:pt idx="8998">
                  <c:v>0.43300273023117308</c:v>
                </c:pt>
                <c:pt idx="8999">
                  <c:v>0.55791817234273111</c:v>
                </c:pt>
                <c:pt idx="9000">
                  <c:v>0.24630032382607847</c:v>
                </c:pt>
                <c:pt idx="9001">
                  <c:v>3.1523819063731686</c:v>
                </c:pt>
                <c:pt idx="9002">
                  <c:v>0.39490006586213489</c:v>
                </c:pt>
                <c:pt idx="9003">
                  <c:v>5.5886308338014432E-2</c:v>
                </c:pt>
                <c:pt idx="9004">
                  <c:v>0.67224740518043036</c:v>
                </c:pt>
                <c:pt idx="9005">
                  <c:v>0.39545485361282801</c:v>
                </c:pt>
                <c:pt idx="9006">
                  <c:v>0.84388398348884763</c:v>
                </c:pt>
                <c:pt idx="9007">
                  <c:v>7.089126148594907E-2</c:v>
                </c:pt>
                <c:pt idx="9008">
                  <c:v>0.55097986667852117</c:v>
                </c:pt>
                <c:pt idx="9009">
                  <c:v>0.37401940329452038</c:v>
                </c:pt>
                <c:pt idx="9010">
                  <c:v>0.16109211926078665</c:v>
                </c:pt>
                <c:pt idx="9011">
                  <c:v>0.37401940329452016</c:v>
                </c:pt>
                <c:pt idx="9012">
                  <c:v>0.37401940329452016</c:v>
                </c:pt>
                <c:pt idx="9013">
                  <c:v>0.70029647564572695</c:v>
                </c:pt>
                <c:pt idx="9014">
                  <c:v>0.4412873365628579</c:v>
                </c:pt>
                <c:pt idx="9015">
                  <c:v>0.37401940329452038</c:v>
                </c:pt>
                <c:pt idx="9016">
                  <c:v>0.48332153876818446</c:v>
                </c:pt>
                <c:pt idx="9017">
                  <c:v>0.49351827094680839</c:v>
                </c:pt>
                <c:pt idx="9018">
                  <c:v>0.37401940329452038</c:v>
                </c:pt>
                <c:pt idx="9019">
                  <c:v>0.37401940329452038</c:v>
                </c:pt>
                <c:pt idx="9020">
                  <c:v>1.2088676820057436</c:v>
                </c:pt>
                <c:pt idx="9021">
                  <c:v>1.1523180427655459E-2</c:v>
                </c:pt>
                <c:pt idx="9022">
                  <c:v>1.485745550426762</c:v>
                </c:pt>
                <c:pt idx="9023">
                  <c:v>1.1648038597868624</c:v>
                </c:pt>
                <c:pt idx="9024">
                  <c:v>0.71422367726984926</c:v>
                </c:pt>
                <c:pt idx="9025">
                  <c:v>0.45548605753086779</c:v>
                </c:pt>
                <c:pt idx="9026">
                  <c:v>0.37401940329452038</c:v>
                </c:pt>
                <c:pt idx="9027">
                  <c:v>0.72807111488330445</c:v>
                </c:pt>
                <c:pt idx="9028">
                  <c:v>0.11944593402207458</c:v>
                </c:pt>
                <c:pt idx="9029">
                  <c:v>0.27453463826180108</c:v>
                </c:pt>
                <c:pt idx="9030">
                  <c:v>0.37401940329452038</c:v>
                </c:pt>
                <c:pt idx="9031">
                  <c:v>0.72973113222359742</c:v>
                </c:pt>
                <c:pt idx="9032">
                  <c:v>0.37401940329452038</c:v>
                </c:pt>
                <c:pt idx="9033">
                  <c:v>0.37633630401526369</c:v>
                </c:pt>
                <c:pt idx="9034">
                  <c:v>0.23574966562374758</c:v>
                </c:pt>
                <c:pt idx="9035">
                  <c:v>0.10731206162078333</c:v>
                </c:pt>
                <c:pt idx="9036">
                  <c:v>3.4045400519392643E-2</c:v>
                </c:pt>
                <c:pt idx="9037">
                  <c:v>0.37401940329452038</c:v>
                </c:pt>
                <c:pt idx="9038">
                  <c:v>0.75182410863966809</c:v>
                </c:pt>
                <c:pt idx="9039">
                  <c:v>0.37401940329452038</c:v>
                </c:pt>
                <c:pt idx="9040">
                  <c:v>0.37401940329452038</c:v>
                </c:pt>
                <c:pt idx="9041">
                  <c:v>0.5230545667686789</c:v>
                </c:pt>
                <c:pt idx="9042">
                  <c:v>0.1478782745112435</c:v>
                </c:pt>
                <c:pt idx="9043">
                  <c:v>0.5151424153673092</c:v>
                </c:pt>
                <c:pt idx="9044">
                  <c:v>0.37401940329452016</c:v>
                </c:pt>
                <c:pt idx="9045">
                  <c:v>0.46728364086300966</c:v>
                </c:pt>
                <c:pt idx="9046">
                  <c:v>2.4582861587452976E-2</c:v>
                </c:pt>
                <c:pt idx="9047">
                  <c:v>3.9391609846325754E-2</c:v>
                </c:pt>
                <c:pt idx="9048">
                  <c:v>0.26337731013809712</c:v>
                </c:pt>
                <c:pt idx="9049">
                  <c:v>0.78534170935577829</c:v>
                </c:pt>
                <c:pt idx="9050">
                  <c:v>0.27156038600295357</c:v>
                </c:pt>
                <c:pt idx="9051">
                  <c:v>0.6993441958597143</c:v>
                </c:pt>
                <c:pt idx="9052">
                  <c:v>0.20271634794524832</c:v>
                </c:pt>
                <c:pt idx="9053">
                  <c:v>0.49477466543978582</c:v>
                </c:pt>
                <c:pt idx="9054">
                  <c:v>0.37401940329452038</c:v>
                </c:pt>
                <c:pt idx="9055">
                  <c:v>0.61283130189601487</c:v>
                </c:pt>
                <c:pt idx="9056">
                  <c:v>0.15041099723503781</c:v>
                </c:pt>
                <c:pt idx="9057">
                  <c:v>0.16801843008719045</c:v>
                </c:pt>
                <c:pt idx="9058">
                  <c:v>0.45479375430688751</c:v>
                </c:pt>
                <c:pt idx="9059">
                  <c:v>1.0619101306759415</c:v>
                </c:pt>
                <c:pt idx="9060">
                  <c:v>0.23708275054375491</c:v>
                </c:pt>
                <c:pt idx="9061">
                  <c:v>0.27279881771302084</c:v>
                </c:pt>
                <c:pt idx="9062">
                  <c:v>0.42883954707339245</c:v>
                </c:pt>
                <c:pt idx="9063">
                  <c:v>0.50728334223354932</c:v>
                </c:pt>
                <c:pt idx="9064">
                  <c:v>0.73303205163661556</c:v>
                </c:pt>
                <c:pt idx="9065">
                  <c:v>0.36084544632528781</c:v>
                </c:pt>
                <c:pt idx="9066">
                  <c:v>7.9646474854077637E-2</c:v>
                </c:pt>
                <c:pt idx="9067">
                  <c:v>0.43377606446660177</c:v>
                </c:pt>
                <c:pt idx="9068">
                  <c:v>0.22909003402328795</c:v>
                </c:pt>
                <c:pt idx="9069">
                  <c:v>0.37401940329452038</c:v>
                </c:pt>
                <c:pt idx="9070">
                  <c:v>0.37401940329452038</c:v>
                </c:pt>
                <c:pt idx="9071">
                  <c:v>0.69968355364455914</c:v>
                </c:pt>
                <c:pt idx="9072">
                  <c:v>7.0039117197847639E-2</c:v>
                </c:pt>
                <c:pt idx="9073">
                  <c:v>0.62113631860908924</c:v>
                </c:pt>
                <c:pt idx="9074">
                  <c:v>0.81358432799817737</c:v>
                </c:pt>
                <c:pt idx="9075">
                  <c:v>0.37401940329452038</c:v>
                </c:pt>
                <c:pt idx="9076">
                  <c:v>0.50953350381977303</c:v>
                </c:pt>
                <c:pt idx="9077">
                  <c:v>0.4408318151858735</c:v>
                </c:pt>
                <c:pt idx="9078">
                  <c:v>0.3560384956743281</c:v>
                </c:pt>
                <c:pt idx="9079">
                  <c:v>0.41019962966339346</c:v>
                </c:pt>
                <c:pt idx="9080">
                  <c:v>0.23541180918570229</c:v>
                </c:pt>
                <c:pt idx="9081">
                  <c:v>0.42442421751907466</c:v>
                </c:pt>
                <c:pt idx="9082">
                  <c:v>0.37401940329452038</c:v>
                </c:pt>
                <c:pt idx="9083">
                  <c:v>0.85154657878877882</c:v>
                </c:pt>
                <c:pt idx="9084">
                  <c:v>0.72469416642466256</c:v>
                </c:pt>
                <c:pt idx="9085">
                  <c:v>0.40123515781260699</c:v>
                </c:pt>
                <c:pt idx="9086">
                  <c:v>0.8273238014130081</c:v>
                </c:pt>
                <c:pt idx="9087">
                  <c:v>0.720600543328757</c:v>
                </c:pt>
                <c:pt idx="9088">
                  <c:v>1.4317529611281166</c:v>
                </c:pt>
                <c:pt idx="9089">
                  <c:v>0.17081966410868418</c:v>
                </c:pt>
                <c:pt idx="9090">
                  <c:v>0.12407190133593672</c:v>
                </c:pt>
                <c:pt idx="9091">
                  <c:v>0.13377746961082695</c:v>
                </c:pt>
                <c:pt idx="9092">
                  <c:v>2.901385284006568E-2</c:v>
                </c:pt>
                <c:pt idx="9093">
                  <c:v>0.54838481142261142</c:v>
                </c:pt>
                <c:pt idx="9094">
                  <c:v>1.6713831056250792</c:v>
                </c:pt>
                <c:pt idx="9095">
                  <c:v>0.54384259505090504</c:v>
                </c:pt>
                <c:pt idx="9096">
                  <c:v>0.51926775656063495</c:v>
                </c:pt>
                <c:pt idx="9097">
                  <c:v>1.1642855306996176</c:v>
                </c:pt>
                <c:pt idx="9098">
                  <c:v>1.1519094765194526</c:v>
                </c:pt>
                <c:pt idx="9099">
                  <c:v>0.221524419041565</c:v>
                </c:pt>
                <c:pt idx="9100">
                  <c:v>0.70497274328057236</c:v>
                </c:pt>
                <c:pt idx="9101">
                  <c:v>0.20141114812884914</c:v>
                </c:pt>
                <c:pt idx="9102">
                  <c:v>0.66363616789679591</c:v>
                </c:pt>
                <c:pt idx="9103">
                  <c:v>0.37809137507066676</c:v>
                </c:pt>
                <c:pt idx="9104">
                  <c:v>0.11528038280444419</c:v>
                </c:pt>
                <c:pt idx="9105">
                  <c:v>0.46329456824884191</c:v>
                </c:pt>
                <c:pt idx="9106">
                  <c:v>0.83750748129240038</c:v>
                </c:pt>
                <c:pt idx="9107">
                  <c:v>4.792356166325535E-2</c:v>
                </c:pt>
                <c:pt idx="9108">
                  <c:v>0.2020086484112002</c:v>
                </c:pt>
                <c:pt idx="9109">
                  <c:v>0.19568125082736182</c:v>
                </c:pt>
                <c:pt idx="9110">
                  <c:v>0.65910643766466637</c:v>
                </c:pt>
                <c:pt idx="9111">
                  <c:v>0.40176610476279773</c:v>
                </c:pt>
                <c:pt idx="9112">
                  <c:v>0.24800333756731102</c:v>
                </c:pt>
                <c:pt idx="9113">
                  <c:v>0.1512700159256434</c:v>
                </c:pt>
                <c:pt idx="9114">
                  <c:v>0.1512700159256434</c:v>
                </c:pt>
                <c:pt idx="9115">
                  <c:v>0.39728601219218507</c:v>
                </c:pt>
                <c:pt idx="9116">
                  <c:v>0.54969421042129563</c:v>
                </c:pt>
                <c:pt idx="9117">
                  <c:v>0.4963580387119188</c:v>
                </c:pt>
                <c:pt idx="9118">
                  <c:v>1.3085419319677416</c:v>
                </c:pt>
                <c:pt idx="9119">
                  <c:v>1.3085419319677416</c:v>
                </c:pt>
                <c:pt idx="9120">
                  <c:v>0.15647180746258771</c:v>
                </c:pt>
                <c:pt idx="9121">
                  <c:v>0.21081755431179297</c:v>
                </c:pt>
                <c:pt idx="9122">
                  <c:v>0.95486829532830753</c:v>
                </c:pt>
                <c:pt idx="9123">
                  <c:v>0.37401940329452038</c:v>
                </c:pt>
                <c:pt idx="9124">
                  <c:v>0</c:v>
                </c:pt>
                <c:pt idx="9125">
                  <c:v>1.0070988142235404</c:v>
                </c:pt>
                <c:pt idx="9126">
                  <c:v>0.11197317101064214</c:v>
                </c:pt>
                <c:pt idx="9127">
                  <c:v>0.31604032680750638</c:v>
                </c:pt>
                <c:pt idx="9128">
                  <c:v>1.0625370664358973</c:v>
                </c:pt>
                <c:pt idx="9129">
                  <c:v>0.17782595253056288</c:v>
                </c:pt>
                <c:pt idx="9130">
                  <c:v>8.3396407916072335E-2</c:v>
                </c:pt>
                <c:pt idx="9131">
                  <c:v>0.25727095242439968</c:v>
                </c:pt>
                <c:pt idx="9132">
                  <c:v>0.30788729889418326</c:v>
                </c:pt>
                <c:pt idx="9133">
                  <c:v>1.2846709009695465</c:v>
                </c:pt>
                <c:pt idx="9134">
                  <c:v>0.92400938209680938</c:v>
                </c:pt>
                <c:pt idx="9135">
                  <c:v>0.5080791052771686</c:v>
                </c:pt>
                <c:pt idx="9136">
                  <c:v>0.1634066923501703</c:v>
                </c:pt>
                <c:pt idx="9137">
                  <c:v>0.73635583947517036</c:v>
                </c:pt>
                <c:pt idx="9138">
                  <c:v>1.5138736177014611</c:v>
                </c:pt>
                <c:pt idx="9139">
                  <c:v>1.183483445285582</c:v>
                </c:pt>
                <c:pt idx="9140">
                  <c:v>0.73635583947517036</c:v>
                </c:pt>
                <c:pt idx="9141">
                  <c:v>0.37401940329452038</c:v>
                </c:pt>
                <c:pt idx="9142">
                  <c:v>0.93648427218779517</c:v>
                </c:pt>
                <c:pt idx="9143">
                  <c:v>0.89508553814775427</c:v>
                </c:pt>
                <c:pt idx="9144">
                  <c:v>0.47919032842531262</c:v>
                </c:pt>
                <c:pt idx="9145">
                  <c:v>0.47919032842531262</c:v>
                </c:pt>
                <c:pt idx="9146">
                  <c:v>0.47919032842531262</c:v>
                </c:pt>
                <c:pt idx="9147">
                  <c:v>0.89392816374954742</c:v>
                </c:pt>
                <c:pt idx="9148">
                  <c:v>0.89392816374954742</c:v>
                </c:pt>
                <c:pt idx="9149">
                  <c:v>1.0638248659151104</c:v>
                </c:pt>
                <c:pt idx="9150">
                  <c:v>1.7246558107192429</c:v>
                </c:pt>
                <c:pt idx="9151">
                  <c:v>0.71273244049684681</c:v>
                </c:pt>
                <c:pt idx="9152">
                  <c:v>2.7743614517354316</c:v>
                </c:pt>
                <c:pt idx="9153">
                  <c:v>0.4298683012665715</c:v>
                </c:pt>
                <c:pt idx="9154">
                  <c:v>0.14485375768374653</c:v>
                </c:pt>
                <c:pt idx="9155">
                  <c:v>0.46834148312869334</c:v>
                </c:pt>
                <c:pt idx="9156">
                  <c:v>0.19456912882234056</c:v>
                </c:pt>
                <c:pt idx="9157">
                  <c:v>7.2159308781315462E-2</c:v>
                </c:pt>
                <c:pt idx="9158">
                  <c:v>0.41674815291060308</c:v>
                </c:pt>
                <c:pt idx="9159">
                  <c:v>0.46106698203496338</c:v>
                </c:pt>
                <c:pt idx="9160">
                  <c:v>0.62402607463351256</c:v>
                </c:pt>
                <c:pt idx="9161">
                  <c:v>0.13334741319549981</c:v>
                </c:pt>
                <c:pt idx="9162">
                  <c:v>2.1009760241702562</c:v>
                </c:pt>
                <c:pt idx="9163">
                  <c:v>0.58167712983895292</c:v>
                </c:pt>
                <c:pt idx="9164">
                  <c:v>0.73572137953542582</c:v>
                </c:pt>
                <c:pt idx="9165">
                  <c:v>0.33139820169164813</c:v>
                </c:pt>
                <c:pt idx="9166">
                  <c:v>0.13990712087991991</c:v>
                </c:pt>
                <c:pt idx="9167">
                  <c:v>0.66702544569160804</c:v>
                </c:pt>
                <c:pt idx="9168">
                  <c:v>0.31022459728506946</c:v>
                </c:pt>
                <c:pt idx="9169">
                  <c:v>0.4501657809220706</c:v>
                </c:pt>
                <c:pt idx="9170">
                  <c:v>0.18424242992066525</c:v>
                </c:pt>
                <c:pt idx="9171">
                  <c:v>2.7448518819227018E-2</c:v>
                </c:pt>
                <c:pt idx="9172">
                  <c:v>1.361847562741781E-2</c:v>
                </c:pt>
                <c:pt idx="9173">
                  <c:v>9.0797984775679838E-2</c:v>
                </c:pt>
                <c:pt idx="9174">
                  <c:v>0.12206611908914498</c:v>
                </c:pt>
                <c:pt idx="9175">
                  <c:v>6.8819570999229251E-2</c:v>
                </c:pt>
                <c:pt idx="9176">
                  <c:v>0.42352362866186227</c:v>
                </c:pt>
                <c:pt idx="9177">
                  <c:v>0.58814031647298803</c:v>
                </c:pt>
                <c:pt idx="9178">
                  <c:v>0.73307053408756895</c:v>
                </c:pt>
                <c:pt idx="9179">
                  <c:v>0.68206130761904549</c:v>
                </c:pt>
                <c:pt idx="9180">
                  <c:v>0.20444723805210172</c:v>
                </c:pt>
                <c:pt idx="9181">
                  <c:v>1.361847562741781E-2</c:v>
                </c:pt>
                <c:pt idx="9182">
                  <c:v>0.12290830469008353</c:v>
                </c:pt>
                <c:pt idx="9183">
                  <c:v>0.34542008975402078</c:v>
                </c:pt>
                <c:pt idx="9184">
                  <c:v>0.55978228659436713</c:v>
                </c:pt>
                <c:pt idx="9185">
                  <c:v>0.6819156962421502</c:v>
                </c:pt>
                <c:pt idx="9186">
                  <c:v>0.37401940329452038</c:v>
                </c:pt>
                <c:pt idx="9187">
                  <c:v>0.78103849439212214</c:v>
                </c:pt>
                <c:pt idx="9188">
                  <c:v>0.37401940329452038</c:v>
                </c:pt>
                <c:pt idx="9189">
                  <c:v>0.1881175592535598</c:v>
                </c:pt>
                <c:pt idx="9190">
                  <c:v>0.37401940329452016</c:v>
                </c:pt>
                <c:pt idx="9191">
                  <c:v>0.20451063580957396</c:v>
                </c:pt>
                <c:pt idx="9192">
                  <c:v>0.65810125941265252</c:v>
                </c:pt>
                <c:pt idx="9193">
                  <c:v>0.46133148861338291</c:v>
                </c:pt>
                <c:pt idx="9194">
                  <c:v>0.44120508399755226</c:v>
                </c:pt>
                <c:pt idx="9195">
                  <c:v>8.5407128045535199E-2</c:v>
                </c:pt>
                <c:pt idx="9196">
                  <c:v>0.52182510641877666</c:v>
                </c:pt>
                <c:pt idx="9197">
                  <c:v>0.26360661220094855</c:v>
                </c:pt>
                <c:pt idx="9198">
                  <c:v>0.73628016992353451</c:v>
                </c:pt>
                <c:pt idx="9199">
                  <c:v>0.37204058259142347</c:v>
                </c:pt>
                <c:pt idx="9200">
                  <c:v>0.75162670387428931</c:v>
                </c:pt>
                <c:pt idx="9201">
                  <c:v>0.72548827707837926</c:v>
                </c:pt>
                <c:pt idx="9202">
                  <c:v>0.56911380942092393</c:v>
                </c:pt>
                <c:pt idx="9203">
                  <c:v>0.37401940329452038</c:v>
                </c:pt>
                <c:pt idx="9204">
                  <c:v>0.21814440798638035</c:v>
                </c:pt>
                <c:pt idx="9205">
                  <c:v>0.19113392352176595</c:v>
                </c:pt>
                <c:pt idx="9206">
                  <c:v>0.4225579903605724</c:v>
                </c:pt>
                <c:pt idx="9207">
                  <c:v>0.37401940329452038</c:v>
                </c:pt>
                <c:pt idx="9208">
                  <c:v>0.37401940329452038</c:v>
                </c:pt>
                <c:pt idx="9209">
                  <c:v>0.35250702350603086</c:v>
                </c:pt>
                <c:pt idx="9210">
                  <c:v>0.34968016692577958</c:v>
                </c:pt>
                <c:pt idx="9211">
                  <c:v>0.64183599166521321</c:v>
                </c:pt>
                <c:pt idx="9212">
                  <c:v>0.36674953630813661</c:v>
                </c:pt>
                <c:pt idx="9213">
                  <c:v>6.3702495585398866E-2</c:v>
                </c:pt>
                <c:pt idx="9214">
                  <c:v>0.37401940329452038</c:v>
                </c:pt>
                <c:pt idx="9215">
                  <c:v>0.64112375198526439</c:v>
                </c:pt>
                <c:pt idx="9216">
                  <c:v>0.37401940329452016</c:v>
                </c:pt>
                <c:pt idx="9217">
                  <c:v>0.28248158086752068</c:v>
                </c:pt>
                <c:pt idx="9218">
                  <c:v>0.77650403016075098</c:v>
                </c:pt>
                <c:pt idx="9219">
                  <c:v>0.25448583376366901</c:v>
                </c:pt>
                <c:pt idx="9220">
                  <c:v>0.11913985687725945</c:v>
                </c:pt>
                <c:pt idx="9221">
                  <c:v>2.1831401809544815</c:v>
                </c:pt>
                <c:pt idx="9222">
                  <c:v>1.1547297708643547</c:v>
                </c:pt>
                <c:pt idx="9223">
                  <c:v>0.37401940329452016</c:v>
                </c:pt>
                <c:pt idx="9224">
                  <c:v>0.97626264717327271</c:v>
                </c:pt>
                <c:pt idx="9225">
                  <c:v>0.37401940329452016</c:v>
                </c:pt>
                <c:pt idx="9226">
                  <c:v>0.17982353713004126</c:v>
                </c:pt>
                <c:pt idx="9227">
                  <c:v>0.3415323652800501</c:v>
                </c:pt>
                <c:pt idx="9228">
                  <c:v>1.9407227054374263</c:v>
                </c:pt>
                <c:pt idx="9229">
                  <c:v>0.69310419107886501</c:v>
                </c:pt>
                <c:pt idx="9230">
                  <c:v>0.71082064894354235</c:v>
                </c:pt>
                <c:pt idx="9231">
                  <c:v>0.5147808504231004</c:v>
                </c:pt>
                <c:pt idx="9232">
                  <c:v>0.6747107604169017</c:v>
                </c:pt>
                <c:pt idx="9233">
                  <c:v>0.37401940329452038</c:v>
                </c:pt>
                <c:pt idx="9234">
                  <c:v>0.31286169856642837</c:v>
                </c:pt>
                <c:pt idx="9235">
                  <c:v>0.16853577387422058</c:v>
                </c:pt>
                <c:pt idx="9236">
                  <c:v>0.2217937654961101</c:v>
                </c:pt>
                <c:pt idx="9237">
                  <c:v>0.43732192004719106</c:v>
                </c:pt>
                <c:pt idx="9238">
                  <c:v>0.47484384363017468</c:v>
                </c:pt>
                <c:pt idx="9239">
                  <c:v>0.19572798187107074</c:v>
                </c:pt>
                <c:pt idx="9240">
                  <c:v>0.56891766200267146</c:v>
                </c:pt>
                <c:pt idx="9241">
                  <c:v>0.37401940329452038</c:v>
                </c:pt>
                <c:pt idx="9242">
                  <c:v>0.37401940329452038</c:v>
                </c:pt>
                <c:pt idx="9243">
                  <c:v>0.37295846196101851</c:v>
                </c:pt>
                <c:pt idx="9244">
                  <c:v>0.37401940329452038</c:v>
                </c:pt>
                <c:pt idx="9245">
                  <c:v>1.0464640542005688</c:v>
                </c:pt>
                <c:pt idx="9246">
                  <c:v>8.1016591893371945E-2</c:v>
                </c:pt>
                <c:pt idx="9247">
                  <c:v>0.27956304563443157</c:v>
                </c:pt>
                <c:pt idx="9248">
                  <c:v>0.33106351472359269</c:v>
                </c:pt>
                <c:pt idx="9249">
                  <c:v>0.13543112742573893</c:v>
                </c:pt>
                <c:pt idx="9250">
                  <c:v>0.37237705951566974</c:v>
                </c:pt>
                <c:pt idx="9251">
                  <c:v>0.73635583947517036</c:v>
                </c:pt>
                <c:pt idx="9252">
                  <c:v>0.3579417263789238</c:v>
                </c:pt>
                <c:pt idx="9253">
                  <c:v>0.15548479502356702</c:v>
                </c:pt>
                <c:pt idx="9254">
                  <c:v>0.37401940329452038</c:v>
                </c:pt>
                <c:pt idx="9255">
                  <c:v>0.62495827593297215</c:v>
                </c:pt>
                <c:pt idx="9256">
                  <c:v>0.73589288143819176</c:v>
                </c:pt>
                <c:pt idx="9257">
                  <c:v>0.70022911719023728</c:v>
                </c:pt>
                <c:pt idx="9258">
                  <c:v>0.59661495246074003</c:v>
                </c:pt>
                <c:pt idx="9259">
                  <c:v>0.14588539633824982</c:v>
                </c:pt>
                <c:pt idx="9260">
                  <c:v>0.34667504345197198</c:v>
                </c:pt>
                <c:pt idx="9261">
                  <c:v>4.4633606679301538E-2</c:v>
                </c:pt>
                <c:pt idx="9262">
                  <c:v>0.9713969612475829</c:v>
                </c:pt>
                <c:pt idx="9263">
                  <c:v>0.66410488786106803</c:v>
                </c:pt>
                <c:pt idx="9264">
                  <c:v>0.37401940329452038</c:v>
                </c:pt>
                <c:pt idx="9265">
                  <c:v>0.37401940329452038</c:v>
                </c:pt>
                <c:pt idx="9266">
                  <c:v>0.37401940329452038</c:v>
                </c:pt>
                <c:pt idx="9267">
                  <c:v>0.37401940329452038</c:v>
                </c:pt>
                <c:pt idx="9268">
                  <c:v>9.2053142000830257E-2</c:v>
                </c:pt>
                <c:pt idx="9269">
                  <c:v>0.37401940329452038</c:v>
                </c:pt>
                <c:pt idx="9270">
                  <c:v>0.20592953779358567</c:v>
                </c:pt>
                <c:pt idx="9271">
                  <c:v>0.37401940329452038</c:v>
                </c:pt>
                <c:pt idx="9272">
                  <c:v>0.33915271796449065</c:v>
                </c:pt>
                <c:pt idx="9273">
                  <c:v>1.1277760176612599</c:v>
                </c:pt>
                <c:pt idx="9274">
                  <c:v>0.47151339209387327</c:v>
                </c:pt>
                <c:pt idx="9275">
                  <c:v>0</c:v>
                </c:pt>
                <c:pt idx="9276">
                  <c:v>0.68490413857455312</c:v>
                </c:pt>
                <c:pt idx="9277">
                  <c:v>0.60837162720604654</c:v>
                </c:pt>
                <c:pt idx="9278">
                  <c:v>0.37401940329452038</c:v>
                </c:pt>
                <c:pt idx="9279">
                  <c:v>0.37401940329452038</c:v>
                </c:pt>
                <c:pt idx="9280">
                  <c:v>0.37401940329452038</c:v>
                </c:pt>
                <c:pt idx="9281">
                  <c:v>0.39553292310528476</c:v>
                </c:pt>
                <c:pt idx="9282">
                  <c:v>0.54441908327123767</c:v>
                </c:pt>
                <c:pt idx="9283">
                  <c:v>0.20992077234858231</c:v>
                </c:pt>
                <c:pt idx="9284">
                  <c:v>0.28013809428836095</c:v>
                </c:pt>
                <c:pt idx="9285">
                  <c:v>8.1433558561506983E-2</c:v>
                </c:pt>
                <c:pt idx="9286">
                  <c:v>2.2332694057799247</c:v>
                </c:pt>
                <c:pt idx="9287">
                  <c:v>1.1123532383127124</c:v>
                </c:pt>
                <c:pt idx="9288">
                  <c:v>1.3323777429977306</c:v>
                </c:pt>
                <c:pt idx="9289">
                  <c:v>0.54010497141442482</c:v>
                </c:pt>
                <c:pt idx="9290">
                  <c:v>1.0626082571049076</c:v>
                </c:pt>
                <c:pt idx="9291">
                  <c:v>0.37661103969303705</c:v>
                </c:pt>
                <c:pt idx="9292">
                  <c:v>0.30163894728789725</c:v>
                </c:pt>
                <c:pt idx="9293">
                  <c:v>0.25610387566766102</c:v>
                </c:pt>
                <c:pt idx="9294">
                  <c:v>0.37401940329452038</c:v>
                </c:pt>
                <c:pt idx="9295">
                  <c:v>0.3211356381903776</c:v>
                </c:pt>
                <c:pt idx="9296">
                  <c:v>0.71730366301634996</c:v>
                </c:pt>
                <c:pt idx="9297">
                  <c:v>0.95670371652219111</c:v>
                </c:pt>
                <c:pt idx="9298">
                  <c:v>1.0972040925617643</c:v>
                </c:pt>
                <c:pt idx="9299">
                  <c:v>0.26027087207748656</c:v>
                </c:pt>
                <c:pt idx="9300">
                  <c:v>0.37401940329452016</c:v>
                </c:pt>
                <c:pt idx="9301">
                  <c:v>0.13401412840765431</c:v>
                </c:pt>
                <c:pt idx="9302">
                  <c:v>5.4569703995919636E-2</c:v>
                </c:pt>
                <c:pt idx="9303">
                  <c:v>0.40447046499832456</c:v>
                </c:pt>
                <c:pt idx="9304">
                  <c:v>0.31170022106233697</c:v>
                </c:pt>
                <c:pt idx="9305">
                  <c:v>0.29003997878748888</c:v>
                </c:pt>
                <c:pt idx="9306">
                  <c:v>0.12367585727825148</c:v>
                </c:pt>
                <c:pt idx="9307">
                  <c:v>0.67732271847985537</c:v>
                </c:pt>
                <c:pt idx="9308">
                  <c:v>0.36618305258239509</c:v>
                </c:pt>
                <c:pt idx="9309">
                  <c:v>0.18385029654326426</c:v>
                </c:pt>
                <c:pt idx="9310">
                  <c:v>7.1753057894862152E-2</c:v>
                </c:pt>
                <c:pt idx="9311">
                  <c:v>0.30753050675347715</c:v>
                </c:pt>
                <c:pt idx="9312">
                  <c:v>0.21985197344116897</c:v>
                </c:pt>
                <c:pt idx="9313">
                  <c:v>6.4187035301671802E-2</c:v>
                </c:pt>
                <c:pt idx="9314">
                  <c:v>0.40935201180757774</c:v>
                </c:pt>
                <c:pt idx="9315">
                  <c:v>0.78010717115278239</c:v>
                </c:pt>
                <c:pt idx="9316">
                  <c:v>0.41598242228381571</c:v>
                </c:pt>
                <c:pt idx="9317">
                  <c:v>0.37401940329452038</c:v>
                </c:pt>
                <c:pt idx="9318">
                  <c:v>1.0225263862054681</c:v>
                </c:pt>
                <c:pt idx="9319">
                  <c:v>0.37401940329452038</c:v>
                </c:pt>
                <c:pt idx="9320">
                  <c:v>8.5402280247393339E-2</c:v>
                </c:pt>
                <c:pt idx="9321">
                  <c:v>0.62010759581007446</c:v>
                </c:pt>
                <c:pt idx="9322">
                  <c:v>0.91204678491660152</c:v>
                </c:pt>
                <c:pt idx="9323">
                  <c:v>0.17747073987586862</c:v>
                </c:pt>
                <c:pt idx="9324">
                  <c:v>0.42122522163916676</c:v>
                </c:pt>
                <c:pt idx="9325">
                  <c:v>0.10939257449069055</c:v>
                </c:pt>
                <c:pt idx="9326">
                  <c:v>0.37401940329452038</c:v>
                </c:pt>
                <c:pt idx="9327">
                  <c:v>0.37401940329452038</c:v>
                </c:pt>
                <c:pt idx="9328">
                  <c:v>0.27771641687291387</c:v>
                </c:pt>
                <c:pt idx="9329">
                  <c:v>0.37512193059036136</c:v>
                </c:pt>
                <c:pt idx="9330">
                  <c:v>0.73069232128797124</c:v>
                </c:pt>
                <c:pt idx="9331">
                  <c:v>0.37401940329452038</c:v>
                </c:pt>
                <c:pt idx="9332">
                  <c:v>0.37401940329452038</c:v>
                </c:pt>
                <c:pt idx="9333">
                  <c:v>0.67557305470035667</c:v>
                </c:pt>
                <c:pt idx="9334">
                  <c:v>1.6141715900271707</c:v>
                </c:pt>
                <c:pt idx="9335">
                  <c:v>0.22138033651420774</c:v>
                </c:pt>
                <c:pt idx="9336">
                  <c:v>1.0412331522822926</c:v>
                </c:pt>
                <c:pt idx="9337">
                  <c:v>0.38337701570213045</c:v>
                </c:pt>
                <c:pt idx="9338">
                  <c:v>0.29519078492049744</c:v>
                </c:pt>
                <c:pt idx="9339">
                  <c:v>0.73366502264689681</c:v>
                </c:pt>
                <c:pt idx="9340">
                  <c:v>0.97622729496005711</c:v>
                </c:pt>
                <c:pt idx="9341">
                  <c:v>0.37401940329452005</c:v>
                </c:pt>
                <c:pt idx="9342">
                  <c:v>0.36986299574556958</c:v>
                </c:pt>
                <c:pt idx="9343">
                  <c:v>0.38864534935369999</c:v>
                </c:pt>
                <c:pt idx="9344">
                  <c:v>0.37401940329452038</c:v>
                </c:pt>
                <c:pt idx="9345">
                  <c:v>0.37401940329452038</c:v>
                </c:pt>
                <c:pt idx="9346">
                  <c:v>0.54504538710431327</c:v>
                </c:pt>
                <c:pt idx="9347">
                  <c:v>0.39847019713587972</c:v>
                </c:pt>
                <c:pt idx="9348">
                  <c:v>8.8719872099519148E-3</c:v>
                </c:pt>
                <c:pt idx="9349">
                  <c:v>0.15457281040603568</c:v>
                </c:pt>
                <c:pt idx="9350">
                  <c:v>0.73033852399025589</c:v>
                </c:pt>
                <c:pt idx="9351">
                  <c:v>1.2370098561271341</c:v>
                </c:pt>
                <c:pt idx="9352">
                  <c:v>0.26332235809636945</c:v>
                </c:pt>
                <c:pt idx="9353">
                  <c:v>0.68046810293050619</c:v>
                </c:pt>
                <c:pt idx="9354">
                  <c:v>0.6199040424422031</c:v>
                </c:pt>
                <c:pt idx="9355">
                  <c:v>0.38471995570679546</c:v>
                </c:pt>
                <c:pt idx="9356">
                  <c:v>0.12412432174384913</c:v>
                </c:pt>
                <c:pt idx="9357">
                  <c:v>0.68492251594078535</c:v>
                </c:pt>
                <c:pt idx="9358">
                  <c:v>0.30747393218705571</c:v>
                </c:pt>
                <c:pt idx="9359">
                  <c:v>1.0161460918961753E-2</c:v>
                </c:pt>
                <c:pt idx="9360">
                  <c:v>0.28523572848074924</c:v>
                </c:pt>
                <c:pt idx="9361">
                  <c:v>1.0708324064984969</c:v>
                </c:pt>
                <c:pt idx="9362">
                  <c:v>0.37830385254632631</c:v>
                </c:pt>
                <c:pt idx="9363">
                  <c:v>0.18957039013641899</c:v>
                </c:pt>
                <c:pt idx="9364">
                  <c:v>1.1480109026273089</c:v>
                </c:pt>
                <c:pt idx="9365">
                  <c:v>0.70391370082000482</c:v>
                </c:pt>
                <c:pt idx="9366">
                  <c:v>0.87853986311999099</c:v>
                </c:pt>
                <c:pt idx="9367">
                  <c:v>0.8154717041250491</c:v>
                </c:pt>
                <c:pt idx="9368">
                  <c:v>1.4939710211518813</c:v>
                </c:pt>
                <c:pt idx="9369">
                  <c:v>7.845825753062001E-2</c:v>
                </c:pt>
                <c:pt idx="9370">
                  <c:v>1.1271293255981973</c:v>
                </c:pt>
                <c:pt idx="9371">
                  <c:v>0.22713691660049679</c:v>
                </c:pt>
                <c:pt idx="9372">
                  <c:v>0.59708541112740787</c:v>
                </c:pt>
                <c:pt idx="9373">
                  <c:v>0.63914182539519071</c:v>
                </c:pt>
                <c:pt idx="9374">
                  <c:v>0.251020572845502</c:v>
                </c:pt>
                <c:pt idx="9375">
                  <c:v>0.56398464535434445</c:v>
                </c:pt>
                <c:pt idx="9376">
                  <c:v>0.78655824110514794</c:v>
                </c:pt>
                <c:pt idx="9377">
                  <c:v>0.27462883952035111</c:v>
                </c:pt>
                <c:pt idx="9378">
                  <c:v>0.37401940329452038</c:v>
                </c:pt>
                <c:pt idx="9379">
                  <c:v>1.0324664107868138</c:v>
                </c:pt>
                <c:pt idx="9380">
                  <c:v>0.37401940329452038</c:v>
                </c:pt>
                <c:pt idx="9381">
                  <c:v>0.78972848964997311</c:v>
                </c:pt>
                <c:pt idx="9382">
                  <c:v>0.47636041642939236</c:v>
                </c:pt>
                <c:pt idx="9383">
                  <c:v>0.56021174565274401</c:v>
                </c:pt>
                <c:pt idx="9384">
                  <c:v>0.55994780523293486</c:v>
                </c:pt>
                <c:pt idx="9385">
                  <c:v>1.1935656888101882</c:v>
                </c:pt>
                <c:pt idx="9386">
                  <c:v>0.40686048445514628</c:v>
                </c:pt>
                <c:pt idx="9387">
                  <c:v>0.72659557719902457</c:v>
                </c:pt>
                <c:pt idx="9388">
                  <c:v>0.66158534341534136</c:v>
                </c:pt>
                <c:pt idx="9389">
                  <c:v>0.21180355095669837</c:v>
                </c:pt>
                <c:pt idx="9390">
                  <c:v>0.20484470748982864</c:v>
                </c:pt>
                <c:pt idx="9391">
                  <c:v>0.37676773442438166</c:v>
                </c:pt>
                <c:pt idx="9392">
                  <c:v>0.38059777382972032</c:v>
                </c:pt>
                <c:pt idx="9393">
                  <c:v>1.1643725074332001</c:v>
                </c:pt>
                <c:pt idx="9394">
                  <c:v>0.50727419804468443</c:v>
                </c:pt>
                <c:pt idx="9395">
                  <c:v>0.73904612641340872</c:v>
                </c:pt>
                <c:pt idx="9396">
                  <c:v>1.101269709889992</c:v>
                </c:pt>
                <c:pt idx="9397">
                  <c:v>1.2613221294619972E-2</c:v>
                </c:pt>
                <c:pt idx="9398">
                  <c:v>0.37161804671134102</c:v>
                </c:pt>
                <c:pt idx="9399">
                  <c:v>0.28459049055547408</c:v>
                </c:pt>
                <c:pt idx="9400">
                  <c:v>0.2915608009947121</c:v>
                </c:pt>
                <c:pt idx="9401">
                  <c:v>0.4517809489333085</c:v>
                </c:pt>
                <c:pt idx="9402">
                  <c:v>0.1795715234077678</c:v>
                </c:pt>
                <c:pt idx="9403">
                  <c:v>0.30251631465511242</c:v>
                </c:pt>
                <c:pt idx="9404">
                  <c:v>5.6909188866444145E-2</c:v>
                </c:pt>
                <c:pt idx="9405">
                  <c:v>0.83382095149542335</c:v>
                </c:pt>
                <c:pt idx="9406">
                  <c:v>0.20845123161277326</c:v>
                </c:pt>
                <c:pt idx="9407">
                  <c:v>0.41560929229770271</c:v>
                </c:pt>
                <c:pt idx="9408">
                  <c:v>0.22392511850442778</c:v>
                </c:pt>
                <c:pt idx="9409">
                  <c:v>0.37401940329452038</c:v>
                </c:pt>
                <c:pt idx="9410">
                  <c:v>1.9493120650686889E-2</c:v>
                </c:pt>
                <c:pt idx="9411">
                  <c:v>0.37401940329452038</c:v>
                </c:pt>
                <c:pt idx="9412">
                  <c:v>0.4700643328346803</c:v>
                </c:pt>
                <c:pt idx="9413">
                  <c:v>1.2413152481370093</c:v>
                </c:pt>
                <c:pt idx="9414">
                  <c:v>0.37401940329452038</c:v>
                </c:pt>
                <c:pt idx="9415">
                  <c:v>0.17107699403762738</c:v>
                </c:pt>
                <c:pt idx="9416">
                  <c:v>1.3308853857714471</c:v>
                </c:pt>
                <c:pt idx="9417">
                  <c:v>0.31446873480936821</c:v>
                </c:pt>
                <c:pt idx="9418">
                  <c:v>0.73635583947517036</c:v>
                </c:pt>
                <c:pt idx="9419">
                  <c:v>0.50564943683980879</c:v>
                </c:pt>
                <c:pt idx="9420">
                  <c:v>0.30965981781949486</c:v>
                </c:pt>
                <c:pt idx="9421">
                  <c:v>4.7805251985537603E-2</c:v>
                </c:pt>
                <c:pt idx="9422">
                  <c:v>0.37401940329452038</c:v>
                </c:pt>
                <c:pt idx="9423">
                  <c:v>0.41865846491984671</c:v>
                </c:pt>
                <c:pt idx="9424">
                  <c:v>0.70622815312997678</c:v>
                </c:pt>
                <c:pt idx="9425">
                  <c:v>0.550178251377484</c:v>
                </c:pt>
                <c:pt idx="9426">
                  <c:v>0.3932595588022304</c:v>
                </c:pt>
                <c:pt idx="9427">
                  <c:v>5.3817237491417619E-2</c:v>
                </c:pt>
                <c:pt idx="9428">
                  <c:v>0.39596814511320833</c:v>
                </c:pt>
                <c:pt idx="9429">
                  <c:v>0.6465402274821489</c:v>
                </c:pt>
                <c:pt idx="9430">
                  <c:v>0.94114645889582538</c:v>
                </c:pt>
                <c:pt idx="9431">
                  <c:v>0.72581098080252293</c:v>
                </c:pt>
                <c:pt idx="9432">
                  <c:v>0.31695603943002765</c:v>
                </c:pt>
                <c:pt idx="9433">
                  <c:v>0.22052478600376363</c:v>
                </c:pt>
                <c:pt idx="9434">
                  <c:v>0.37401940329452038</c:v>
                </c:pt>
                <c:pt idx="9435">
                  <c:v>1.3998597695703048</c:v>
                </c:pt>
                <c:pt idx="9436">
                  <c:v>0.19650545211252038</c:v>
                </c:pt>
                <c:pt idx="9437">
                  <c:v>0.94723842923964796</c:v>
                </c:pt>
                <c:pt idx="9438">
                  <c:v>0.12239010848192937</c:v>
                </c:pt>
                <c:pt idx="9439">
                  <c:v>0.61264711427381113</c:v>
                </c:pt>
                <c:pt idx="9440">
                  <c:v>9.5652841987951057E-2</c:v>
                </c:pt>
                <c:pt idx="9441">
                  <c:v>2.8032347228877676E-2</c:v>
                </c:pt>
                <c:pt idx="9442">
                  <c:v>0.42615820855150532</c:v>
                </c:pt>
                <c:pt idx="9443">
                  <c:v>0.92566913194820855</c:v>
                </c:pt>
                <c:pt idx="9444">
                  <c:v>0.29230858487662853</c:v>
                </c:pt>
                <c:pt idx="9445">
                  <c:v>0.24442698403894603</c:v>
                </c:pt>
                <c:pt idx="9446">
                  <c:v>0.55921641391757393</c:v>
                </c:pt>
                <c:pt idx="9447">
                  <c:v>0.4017078427621657</c:v>
                </c:pt>
                <c:pt idx="9448">
                  <c:v>0.49065901542701923</c:v>
                </c:pt>
                <c:pt idx="9449">
                  <c:v>0.45102935901411983</c:v>
                </c:pt>
                <c:pt idx="9450">
                  <c:v>0.25742744427493908</c:v>
                </c:pt>
                <c:pt idx="9451">
                  <c:v>0.45136237153181091</c:v>
                </c:pt>
                <c:pt idx="9452">
                  <c:v>0.73069663128794149</c:v>
                </c:pt>
                <c:pt idx="9453">
                  <c:v>0.14646156495860493</c:v>
                </c:pt>
                <c:pt idx="9454">
                  <c:v>0.73185264359642932</c:v>
                </c:pt>
                <c:pt idx="9455">
                  <c:v>0.2397848178986445</c:v>
                </c:pt>
                <c:pt idx="9456">
                  <c:v>0.25008666239515481</c:v>
                </c:pt>
                <c:pt idx="9457">
                  <c:v>1.1804356682275228</c:v>
                </c:pt>
                <c:pt idx="9458">
                  <c:v>2.4012490472489285E-2</c:v>
                </c:pt>
                <c:pt idx="9459">
                  <c:v>0.60260252145997273</c:v>
                </c:pt>
                <c:pt idx="9460">
                  <c:v>0.37401940329452038</c:v>
                </c:pt>
                <c:pt idx="9461">
                  <c:v>0.37401940329452038</c:v>
                </c:pt>
                <c:pt idx="9462">
                  <c:v>0.71155665489454101</c:v>
                </c:pt>
                <c:pt idx="9463">
                  <c:v>0.10003999231246487</c:v>
                </c:pt>
                <c:pt idx="9464">
                  <c:v>0.37401940329452038</c:v>
                </c:pt>
                <c:pt idx="9465">
                  <c:v>6.1592144664124375E-2</c:v>
                </c:pt>
                <c:pt idx="9466">
                  <c:v>0.64429564475681766</c:v>
                </c:pt>
                <c:pt idx="9467">
                  <c:v>0.39358061472179667</c:v>
                </c:pt>
                <c:pt idx="9468">
                  <c:v>1.5989691771287493E-2</c:v>
                </c:pt>
                <c:pt idx="9469">
                  <c:v>3.7744445194826171E-2</c:v>
                </c:pt>
                <c:pt idx="9470">
                  <c:v>2.5808915298685914E-3</c:v>
                </c:pt>
                <c:pt idx="9471">
                  <c:v>0.44886100333332712</c:v>
                </c:pt>
                <c:pt idx="9472">
                  <c:v>0.53765652212831649</c:v>
                </c:pt>
                <c:pt idx="9473">
                  <c:v>0.45103733425167891</c:v>
                </c:pt>
                <c:pt idx="9474">
                  <c:v>0.42467620214572954</c:v>
                </c:pt>
                <c:pt idx="9475">
                  <c:v>0.43048586602831351</c:v>
                </c:pt>
                <c:pt idx="9476">
                  <c:v>0.43621667117193796</c:v>
                </c:pt>
                <c:pt idx="9477">
                  <c:v>6.2843907956936201E-2</c:v>
                </c:pt>
                <c:pt idx="9478">
                  <c:v>1.3895809091937843</c:v>
                </c:pt>
                <c:pt idx="9479">
                  <c:v>0.71730366301634996</c:v>
                </c:pt>
                <c:pt idx="9480">
                  <c:v>0.37401940329452038</c:v>
                </c:pt>
                <c:pt idx="9481">
                  <c:v>0.45519187769483321</c:v>
                </c:pt>
                <c:pt idx="9482">
                  <c:v>0.7526213714971024</c:v>
                </c:pt>
                <c:pt idx="9483">
                  <c:v>0.69691653213182314</c:v>
                </c:pt>
                <c:pt idx="9484">
                  <c:v>0.37401940329452038</c:v>
                </c:pt>
                <c:pt idx="9485">
                  <c:v>0.49285655279077212</c:v>
                </c:pt>
                <c:pt idx="9486">
                  <c:v>1.5596985492850286</c:v>
                </c:pt>
                <c:pt idx="9487">
                  <c:v>0.37401940329452038</c:v>
                </c:pt>
                <c:pt idx="9488">
                  <c:v>0.37401940329452016</c:v>
                </c:pt>
                <c:pt idx="9489">
                  <c:v>0.37401940329452038</c:v>
                </c:pt>
                <c:pt idx="9490">
                  <c:v>0.62823240325304774</c:v>
                </c:pt>
                <c:pt idx="9491">
                  <c:v>0.20804444260813271</c:v>
                </c:pt>
                <c:pt idx="9492">
                  <c:v>0.37401940329452038</c:v>
                </c:pt>
                <c:pt idx="9493">
                  <c:v>0.70031888758783434</c:v>
                </c:pt>
                <c:pt idx="9494">
                  <c:v>0.51008310406374924</c:v>
                </c:pt>
                <c:pt idx="9495">
                  <c:v>0.58343174479826732</c:v>
                </c:pt>
                <c:pt idx="9496">
                  <c:v>4.8679287003240326E-2</c:v>
                </c:pt>
                <c:pt idx="9497">
                  <c:v>0.56852445442993849</c:v>
                </c:pt>
                <c:pt idx="9498">
                  <c:v>0.43338489248676959</c:v>
                </c:pt>
                <c:pt idx="9499">
                  <c:v>0.81327448641391575</c:v>
                </c:pt>
                <c:pt idx="9500">
                  <c:v>0.51016198602827323</c:v>
                </c:pt>
                <c:pt idx="9501">
                  <c:v>0.97841245645752706</c:v>
                </c:pt>
                <c:pt idx="9502">
                  <c:v>0.25511219126436679</c:v>
                </c:pt>
                <c:pt idx="9503">
                  <c:v>1.1840721900363185</c:v>
                </c:pt>
                <c:pt idx="9504">
                  <c:v>3.0997940808026292</c:v>
                </c:pt>
                <c:pt idx="9505">
                  <c:v>0.62351465809744899</c:v>
                </c:pt>
                <c:pt idx="9506">
                  <c:v>3.0830924031359282E-2</c:v>
                </c:pt>
                <c:pt idx="9507">
                  <c:v>6.2268925545734669E-2</c:v>
                </c:pt>
                <c:pt idx="9508">
                  <c:v>0.37401940329452038</c:v>
                </c:pt>
                <c:pt idx="9509">
                  <c:v>1.7195914912943659</c:v>
                </c:pt>
                <c:pt idx="9510">
                  <c:v>0.17875230826120755</c:v>
                </c:pt>
                <c:pt idx="9511">
                  <c:v>0.73371470815645312</c:v>
                </c:pt>
                <c:pt idx="9512">
                  <c:v>0.37401940329452038</c:v>
                </c:pt>
                <c:pt idx="9513">
                  <c:v>0.37401940329452038</c:v>
                </c:pt>
                <c:pt idx="9514">
                  <c:v>0.96459194244861768</c:v>
                </c:pt>
                <c:pt idx="9515">
                  <c:v>0.4038901234728039</c:v>
                </c:pt>
                <c:pt idx="9516">
                  <c:v>0.7192805470403727</c:v>
                </c:pt>
                <c:pt idx="9517">
                  <c:v>0.29127100974057374</c:v>
                </c:pt>
                <c:pt idx="9518">
                  <c:v>0.62158020688915294</c:v>
                </c:pt>
                <c:pt idx="9519">
                  <c:v>0.30587981657709745</c:v>
                </c:pt>
                <c:pt idx="9520">
                  <c:v>1.1408177228541583</c:v>
                </c:pt>
                <c:pt idx="9521">
                  <c:v>0.57158274211954119</c:v>
                </c:pt>
                <c:pt idx="9522">
                  <c:v>0.37401940329452038</c:v>
                </c:pt>
                <c:pt idx="9523">
                  <c:v>0.46379742609800206</c:v>
                </c:pt>
                <c:pt idx="9524">
                  <c:v>0.71684539514890377</c:v>
                </c:pt>
                <c:pt idx="9525">
                  <c:v>0.71443128523943411</c:v>
                </c:pt>
                <c:pt idx="9526">
                  <c:v>2.1602185424157652</c:v>
                </c:pt>
                <c:pt idx="9527">
                  <c:v>0.6843009028390975</c:v>
                </c:pt>
                <c:pt idx="9528">
                  <c:v>0.37401940329452038</c:v>
                </c:pt>
                <c:pt idx="9529">
                  <c:v>0.37401940329452038</c:v>
                </c:pt>
                <c:pt idx="9530">
                  <c:v>0.16406088256676701</c:v>
                </c:pt>
                <c:pt idx="9531">
                  <c:v>0.54974426564902013</c:v>
                </c:pt>
                <c:pt idx="9532">
                  <c:v>0.4885954302253645</c:v>
                </c:pt>
                <c:pt idx="9533">
                  <c:v>5.4659355418166244E-2</c:v>
                </c:pt>
                <c:pt idx="9534">
                  <c:v>0.56090155104305239</c:v>
                </c:pt>
                <c:pt idx="9535">
                  <c:v>1.1545791938126013</c:v>
                </c:pt>
                <c:pt idx="9536">
                  <c:v>0.59900285440427181</c:v>
                </c:pt>
                <c:pt idx="9537">
                  <c:v>0.52527060521316671</c:v>
                </c:pt>
                <c:pt idx="9538">
                  <c:v>0.2404957540924148</c:v>
                </c:pt>
                <c:pt idx="9539">
                  <c:v>2.029261902083106</c:v>
                </c:pt>
                <c:pt idx="9540">
                  <c:v>8.0287305795267397E-2</c:v>
                </c:pt>
                <c:pt idx="9541">
                  <c:v>0.37401940329452016</c:v>
                </c:pt>
                <c:pt idx="9542">
                  <c:v>1.0470511388506007</c:v>
                </c:pt>
                <c:pt idx="9543">
                  <c:v>0.78029624538790532</c:v>
                </c:pt>
                <c:pt idx="9544">
                  <c:v>0.37401940329452038</c:v>
                </c:pt>
                <c:pt idx="9545">
                  <c:v>0.63194596110933654</c:v>
                </c:pt>
                <c:pt idx="9546">
                  <c:v>0.50729505699801614</c:v>
                </c:pt>
                <c:pt idx="9547">
                  <c:v>4.3506947923250647E-2</c:v>
                </c:pt>
                <c:pt idx="9548">
                  <c:v>0.7514298266599384</c:v>
                </c:pt>
                <c:pt idx="9549">
                  <c:v>0.50407770342774172</c:v>
                </c:pt>
                <c:pt idx="9550">
                  <c:v>9.5222137636841481E-2</c:v>
                </c:pt>
                <c:pt idx="9551">
                  <c:v>0.55440572332485649</c:v>
                </c:pt>
                <c:pt idx="9552">
                  <c:v>0.10199787102689378</c:v>
                </c:pt>
                <c:pt idx="9553">
                  <c:v>0.96403277097279672</c:v>
                </c:pt>
                <c:pt idx="9554">
                  <c:v>1.1720427503513338</c:v>
                </c:pt>
                <c:pt idx="9555">
                  <c:v>0.61330335161085114</c:v>
                </c:pt>
                <c:pt idx="9556">
                  <c:v>0.22466856938201332</c:v>
                </c:pt>
                <c:pt idx="9557">
                  <c:v>0.18960191057421341</c:v>
                </c:pt>
                <c:pt idx="9558">
                  <c:v>0.81930272644378632</c:v>
                </c:pt>
                <c:pt idx="9559">
                  <c:v>0.73635583947517036</c:v>
                </c:pt>
                <c:pt idx="9560">
                  <c:v>0.82579699425311204</c:v>
                </c:pt>
                <c:pt idx="9561">
                  <c:v>0.41347954362345085</c:v>
                </c:pt>
                <c:pt idx="9562">
                  <c:v>0.25156732845988494</c:v>
                </c:pt>
                <c:pt idx="9563">
                  <c:v>0.47025854103985282</c:v>
                </c:pt>
                <c:pt idx="9564">
                  <c:v>0.75171128368769446</c:v>
                </c:pt>
                <c:pt idx="9565">
                  <c:v>0.90098823352983681</c:v>
                </c:pt>
                <c:pt idx="9566">
                  <c:v>0.37401940329452038</c:v>
                </c:pt>
                <c:pt idx="9567">
                  <c:v>0.37401940329452038</c:v>
                </c:pt>
                <c:pt idx="9568">
                  <c:v>1.2099285235922301</c:v>
                </c:pt>
                <c:pt idx="9569">
                  <c:v>0.27176088500807444</c:v>
                </c:pt>
                <c:pt idx="9570">
                  <c:v>0.75037077630593185</c:v>
                </c:pt>
                <c:pt idx="9571">
                  <c:v>1.0380495289568263</c:v>
                </c:pt>
                <c:pt idx="9572">
                  <c:v>7.6855017897983408E-2</c:v>
                </c:pt>
                <c:pt idx="9573">
                  <c:v>0.58940506097773548</c:v>
                </c:pt>
                <c:pt idx="9574">
                  <c:v>0.37401940329452038</c:v>
                </c:pt>
                <c:pt idx="9575">
                  <c:v>0.72173987504889736</c:v>
                </c:pt>
                <c:pt idx="9576">
                  <c:v>0.37401940329452038</c:v>
                </c:pt>
                <c:pt idx="9577">
                  <c:v>0.86954762744379932</c:v>
                </c:pt>
                <c:pt idx="9578">
                  <c:v>0.62965257791196105</c:v>
                </c:pt>
                <c:pt idx="9579">
                  <c:v>0.37401940329452038</c:v>
                </c:pt>
                <c:pt idx="9580">
                  <c:v>0.53187343408141252</c:v>
                </c:pt>
                <c:pt idx="9581">
                  <c:v>0.34470483006682279</c:v>
                </c:pt>
                <c:pt idx="9582">
                  <c:v>0.52498909412405448</c:v>
                </c:pt>
                <c:pt idx="9583">
                  <c:v>0.93699644241795388</c:v>
                </c:pt>
                <c:pt idx="9584">
                  <c:v>0.39464559007459804</c:v>
                </c:pt>
                <c:pt idx="9585">
                  <c:v>0.37401940329452038</c:v>
                </c:pt>
                <c:pt idx="9586">
                  <c:v>0.37401940329452038</c:v>
                </c:pt>
                <c:pt idx="9587">
                  <c:v>0.35086483689657805</c:v>
                </c:pt>
                <c:pt idx="9588">
                  <c:v>0.37401940329452038</c:v>
                </c:pt>
                <c:pt idx="9589">
                  <c:v>0.243596708064686</c:v>
                </c:pt>
                <c:pt idx="9590">
                  <c:v>2.2255277338645683</c:v>
                </c:pt>
                <c:pt idx="9591">
                  <c:v>0.42154142840665937</c:v>
                </c:pt>
                <c:pt idx="9592">
                  <c:v>0.37401940329452038</c:v>
                </c:pt>
                <c:pt idx="9593">
                  <c:v>0.20697403209174695</c:v>
                </c:pt>
                <c:pt idx="9594">
                  <c:v>0.18435767701538142</c:v>
                </c:pt>
                <c:pt idx="9595">
                  <c:v>0.37401940329452038</c:v>
                </c:pt>
                <c:pt idx="9596">
                  <c:v>0.37401940329452016</c:v>
                </c:pt>
                <c:pt idx="9597">
                  <c:v>0.41866886749150728</c:v>
                </c:pt>
                <c:pt idx="9598">
                  <c:v>0.3635991819460565</c:v>
                </c:pt>
                <c:pt idx="9599">
                  <c:v>0.74188600651568837</c:v>
                </c:pt>
                <c:pt idx="9600">
                  <c:v>0.44070880696871634</c:v>
                </c:pt>
                <c:pt idx="9601">
                  <c:v>0.37401940329452038</c:v>
                </c:pt>
                <c:pt idx="9602">
                  <c:v>1.8147707114716163</c:v>
                </c:pt>
                <c:pt idx="9603">
                  <c:v>0.59811579260597114</c:v>
                </c:pt>
                <c:pt idx="9604">
                  <c:v>0.45644124610703862</c:v>
                </c:pt>
                <c:pt idx="9605">
                  <c:v>2.1145828972656253</c:v>
                </c:pt>
                <c:pt idx="9606">
                  <c:v>0.55570954057672073</c:v>
                </c:pt>
                <c:pt idx="9607">
                  <c:v>0.37401940329452038</c:v>
                </c:pt>
                <c:pt idx="9608">
                  <c:v>0.75860166140167307</c:v>
                </c:pt>
                <c:pt idx="9609">
                  <c:v>0.734535631774622</c:v>
                </c:pt>
                <c:pt idx="9610">
                  <c:v>0.37401940329452038</c:v>
                </c:pt>
                <c:pt idx="9611">
                  <c:v>0.69494033263075605</c:v>
                </c:pt>
                <c:pt idx="9612">
                  <c:v>0.73635583947517036</c:v>
                </c:pt>
                <c:pt idx="9613">
                  <c:v>0.20855674856018169</c:v>
                </c:pt>
                <c:pt idx="9614">
                  <c:v>0.37401940329452038</c:v>
                </c:pt>
                <c:pt idx="9615">
                  <c:v>0.42147102545484472</c:v>
                </c:pt>
                <c:pt idx="9616">
                  <c:v>0.14200802279043628</c:v>
                </c:pt>
                <c:pt idx="9617">
                  <c:v>5.2556286491763547E-2</c:v>
                </c:pt>
                <c:pt idx="9618">
                  <c:v>1.5790353223683928</c:v>
                </c:pt>
                <c:pt idx="9619">
                  <c:v>0.37401940329452038</c:v>
                </c:pt>
                <c:pt idx="9620">
                  <c:v>0.24032547616817729</c:v>
                </c:pt>
                <c:pt idx="9621">
                  <c:v>0.37401940329452038</c:v>
                </c:pt>
                <c:pt idx="9622">
                  <c:v>0.37401940329452038</c:v>
                </c:pt>
                <c:pt idx="9623">
                  <c:v>0.37401940329452038</c:v>
                </c:pt>
                <c:pt idx="9624">
                  <c:v>0.37401940329452038</c:v>
                </c:pt>
                <c:pt idx="9625">
                  <c:v>0.37401940329452038</c:v>
                </c:pt>
                <c:pt idx="9626">
                  <c:v>0.3770032950243164</c:v>
                </c:pt>
                <c:pt idx="9627">
                  <c:v>0.34210993613617263</c:v>
                </c:pt>
                <c:pt idx="9628">
                  <c:v>0.37401940329452038</c:v>
                </c:pt>
                <c:pt idx="9629">
                  <c:v>0.68574203099750286</c:v>
                </c:pt>
                <c:pt idx="9630">
                  <c:v>0.2805972559954068</c:v>
                </c:pt>
                <c:pt idx="9631">
                  <c:v>0.97384253489589867</c:v>
                </c:pt>
                <c:pt idx="9632">
                  <c:v>0.37401940329452038</c:v>
                </c:pt>
                <c:pt idx="9633">
                  <c:v>0.7863792401786871</c:v>
                </c:pt>
                <c:pt idx="9634">
                  <c:v>0.71778399989148267</c:v>
                </c:pt>
                <c:pt idx="9635">
                  <c:v>0.33771659597299275</c:v>
                </c:pt>
                <c:pt idx="9636">
                  <c:v>5.4044558238976734E-2</c:v>
                </c:pt>
                <c:pt idx="9637">
                  <c:v>0.37401940329452016</c:v>
                </c:pt>
                <c:pt idx="9638">
                  <c:v>0.37401940329452016</c:v>
                </c:pt>
                <c:pt idx="9639">
                  <c:v>0.37401940329452038</c:v>
                </c:pt>
                <c:pt idx="9640">
                  <c:v>0.41957602905776126</c:v>
                </c:pt>
                <c:pt idx="9641">
                  <c:v>0.43551861753598503</c:v>
                </c:pt>
                <c:pt idx="9642">
                  <c:v>0.37401940329452016</c:v>
                </c:pt>
                <c:pt idx="9643">
                  <c:v>0.37401940329452038</c:v>
                </c:pt>
                <c:pt idx="9644">
                  <c:v>0.34248942781300185</c:v>
                </c:pt>
                <c:pt idx="9645">
                  <c:v>0.37401940329452038</c:v>
                </c:pt>
                <c:pt idx="9646">
                  <c:v>0.37401940329452038</c:v>
                </c:pt>
                <c:pt idx="9647">
                  <c:v>1.1362436589824123</c:v>
                </c:pt>
                <c:pt idx="9648">
                  <c:v>1.8448984867329754</c:v>
                </c:pt>
                <c:pt idx="9649">
                  <c:v>0.92704044253563656</c:v>
                </c:pt>
                <c:pt idx="9650">
                  <c:v>0.37401940329452038</c:v>
                </c:pt>
                <c:pt idx="9651">
                  <c:v>0.2314203039553609</c:v>
                </c:pt>
                <c:pt idx="9652">
                  <c:v>0.29863586520378399</c:v>
                </c:pt>
                <c:pt idx="9653">
                  <c:v>0.12669349604222155</c:v>
                </c:pt>
                <c:pt idx="9654">
                  <c:v>0.18862150554654286</c:v>
                </c:pt>
                <c:pt idx="9655">
                  <c:v>0.24258688678408191</c:v>
                </c:pt>
                <c:pt idx="9656">
                  <c:v>0.59182394466341193</c:v>
                </c:pt>
                <c:pt idx="9657">
                  <c:v>0.37401940329452038</c:v>
                </c:pt>
                <c:pt idx="9658">
                  <c:v>0.49797164541591715</c:v>
                </c:pt>
                <c:pt idx="9659">
                  <c:v>0.72735937062344569</c:v>
                </c:pt>
                <c:pt idx="9660">
                  <c:v>0.15502791725093498</c:v>
                </c:pt>
                <c:pt idx="9661">
                  <c:v>0.37401940329452038</c:v>
                </c:pt>
                <c:pt idx="9662">
                  <c:v>0.37401940329452038</c:v>
                </c:pt>
                <c:pt idx="9663">
                  <c:v>0.10289662858573893</c:v>
                </c:pt>
                <c:pt idx="9664">
                  <c:v>0.37401940329452016</c:v>
                </c:pt>
                <c:pt idx="9665">
                  <c:v>0.20350241622298917</c:v>
                </c:pt>
                <c:pt idx="9666">
                  <c:v>0.25497711784348359</c:v>
                </c:pt>
                <c:pt idx="9667">
                  <c:v>0.12503724125164342</c:v>
                </c:pt>
                <c:pt idx="9668">
                  <c:v>0.37401940329452038</c:v>
                </c:pt>
                <c:pt idx="9669">
                  <c:v>0.37401940329452038</c:v>
                </c:pt>
                <c:pt idx="9670">
                  <c:v>0.17583900904929614</c:v>
                </c:pt>
                <c:pt idx="9671">
                  <c:v>3.2587589616753197E-2</c:v>
                </c:pt>
                <c:pt idx="9672">
                  <c:v>0.12620335528470109</c:v>
                </c:pt>
                <c:pt idx="9673">
                  <c:v>0.10649721800162661</c:v>
                </c:pt>
                <c:pt idx="9674">
                  <c:v>1.8425459038737213</c:v>
                </c:pt>
                <c:pt idx="9675">
                  <c:v>0.13703195105752969</c:v>
                </c:pt>
                <c:pt idx="9676">
                  <c:v>9.8303513099658846E-2</c:v>
                </c:pt>
                <c:pt idx="9677">
                  <c:v>2.4769110490460846E-2</c:v>
                </c:pt>
                <c:pt idx="9678">
                  <c:v>2.8650795318451387E-2</c:v>
                </c:pt>
                <c:pt idx="9679">
                  <c:v>0.18978314691982087</c:v>
                </c:pt>
                <c:pt idx="9680">
                  <c:v>0.15445297506764907</c:v>
                </c:pt>
                <c:pt idx="9681">
                  <c:v>9.4757951461922216E-2</c:v>
                </c:pt>
                <c:pt idx="9682">
                  <c:v>0.37401940329452038</c:v>
                </c:pt>
                <c:pt idx="9683">
                  <c:v>6.2245143402436649E-2</c:v>
                </c:pt>
                <c:pt idx="9684">
                  <c:v>2.2289009257868173E-2</c:v>
                </c:pt>
                <c:pt idx="9685">
                  <c:v>0.75274986122355314</c:v>
                </c:pt>
                <c:pt idx="9686">
                  <c:v>0.12618867247262683</c:v>
                </c:pt>
                <c:pt idx="9687">
                  <c:v>0.16717534723886143</c:v>
                </c:pt>
                <c:pt idx="9688">
                  <c:v>0.37401940329452038</c:v>
                </c:pt>
                <c:pt idx="9689">
                  <c:v>0.91893990021217264</c:v>
                </c:pt>
                <c:pt idx="9690">
                  <c:v>0.9463095221980059</c:v>
                </c:pt>
                <c:pt idx="9691">
                  <c:v>0.25754334689733382</c:v>
                </c:pt>
                <c:pt idx="9692">
                  <c:v>1.829858271861136</c:v>
                </c:pt>
                <c:pt idx="9693">
                  <c:v>0.23583024039255884</c:v>
                </c:pt>
                <c:pt idx="9694">
                  <c:v>0.27968819979406156</c:v>
                </c:pt>
                <c:pt idx="9695">
                  <c:v>0.73069232128797124</c:v>
                </c:pt>
                <c:pt idx="9696">
                  <c:v>0.63402782601372654</c:v>
                </c:pt>
                <c:pt idx="9697">
                  <c:v>0.37401940329452038</c:v>
                </c:pt>
                <c:pt idx="9698">
                  <c:v>0.17671041836731</c:v>
                </c:pt>
                <c:pt idx="9699">
                  <c:v>0.68310235478105852</c:v>
                </c:pt>
                <c:pt idx="9700">
                  <c:v>0.53525253600596923</c:v>
                </c:pt>
                <c:pt idx="9701">
                  <c:v>0.37401940329452038</c:v>
                </c:pt>
                <c:pt idx="9702">
                  <c:v>0.63444676784882448</c:v>
                </c:pt>
                <c:pt idx="9703">
                  <c:v>0.9392394990293792</c:v>
                </c:pt>
                <c:pt idx="9704">
                  <c:v>0.24414321554576454</c:v>
                </c:pt>
                <c:pt idx="9705">
                  <c:v>0.40056661415716871</c:v>
                </c:pt>
                <c:pt idx="9706">
                  <c:v>0.70029647564572695</c:v>
                </c:pt>
                <c:pt idx="9707">
                  <c:v>0.37401940329452038</c:v>
                </c:pt>
                <c:pt idx="9708">
                  <c:v>0.37401940329452038</c:v>
                </c:pt>
                <c:pt idx="9709">
                  <c:v>0.59328534722058834</c:v>
                </c:pt>
                <c:pt idx="9710">
                  <c:v>0.20688350059147301</c:v>
                </c:pt>
                <c:pt idx="9711">
                  <c:v>0.57402029939687349</c:v>
                </c:pt>
                <c:pt idx="9712">
                  <c:v>0.48996923907989831</c:v>
                </c:pt>
                <c:pt idx="9713">
                  <c:v>0.37401940329452038</c:v>
                </c:pt>
                <c:pt idx="9714">
                  <c:v>3.9652846521617519E-2</c:v>
                </c:pt>
                <c:pt idx="9715">
                  <c:v>0.73366502264689659</c:v>
                </c:pt>
                <c:pt idx="9716">
                  <c:v>1.0838528656093147</c:v>
                </c:pt>
                <c:pt idx="9717">
                  <c:v>0.37401940329452038</c:v>
                </c:pt>
                <c:pt idx="9718">
                  <c:v>0.46800857893979753</c:v>
                </c:pt>
                <c:pt idx="9719">
                  <c:v>7.9755952546553446E-2</c:v>
                </c:pt>
                <c:pt idx="9720">
                  <c:v>0.73024249840923572</c:v>
                </c:pt>
                <c:pt idx="9721">
                  <c:v>0.52014091448944166</c:v>
                </c:pt>
                <c:pt idx="9722">
                  <c:v>0.20026114568649778</c:v>
                </c:pt>
                <c:pt idx="9723">
                  <c:v>5.6590649380888924E-2</c:v>
                </c:pt>
                <c:pt idx="9724">
                  <c:v>0</c:v>
                </c:pt>
                <c:pt idx="9725">
                  <c:v>9.4774373129984241E-3</c:v>
                </c:pt>
                <c:pt idx="9726">
                  <c:v>0.45666028358064553</c:v>
                </c:pt>
                <c:pt idx="9727">
                  <c:v>0.37401940329452016</c:v>
                </c:pt>
                <c:pt idx="9728">
                  <c:v>0.1595513025393962</c:v>
                </c:pt>
                <c:pt idx="9729">
                  <c:v>1.5406738326824218E-2</c:v>
                </c:pt>
                <c:pt idx="9730">
                  <c:v>1.4479080298375639</c:v>
                </c:pt>
                <c:pt idx="9731">
                  <c:v>0.37401940329452038</c:v>
                </c:pt>
                <c:pt idx="9732">
                  <c:v>0.68214260346914979</c:v>
                </c:pt>
                <c:pt idx="9733">
                  <c:v>0.40216277001487627</c:v>
                </c:pt>
                <c:pt idx="9734">
                  <c:v>0.33247307819266025</c:v>
                </c:pt>
                <c:pt idx="9735">
                  <c:v>0.37401940329452038</c:v>
                </c:pt>
                <c:pt idx="9736">
                  <c:v>0.73436631719939205</c:v>
                </c:pt>
                <c:pt idx="9737">
                  <c:v>0.37401940329452016</c:v>
                </c:pt>
                <c:pt idx="9738">
                  <c:v>0.37401940329452038</c:v>
                </c:pt>
                <c:pt idx="9739">
                  <c:v>0.74646119506922659</c:v>
                </c:pt>
                <c:pt idx="9740">
                  <c:v>0.55251956377919742</c:v>
                </c:pt>
                <c:pt idx="9741">
                  <c:v>0.43298135687493688</c:v>
                </c:pt>
                <c:pt idx="9742">
                  <c:v>8.1171157278198597E-2</c:v>
                </c:pt>
                <c:pt idx="9743">
                  <c:v>0.37401940329452038</c:v>
                </c:pt>
                <c:pt idx="9744">
                  <c:v>0.59921007140156168</c:v>
                </c:pt>
                <c:pt idx="9745">
                  <c:v>0.37401940329452038</c:v>
                </c:pt>
                <c:pt idx="9746">
                  <c:v>0.48165339234293969</c:v>
                </c:pt>
                <c:pt idx="9747">
                  <c:v>0.90368442285990247</c:v>
                </c:pt>
                <c:pt idx="9748">
                  <c:v>0.5875448297146264</c:v>
                </c:pt>
                <c:pt idx="9749">
                  <c:v>0.40801179812597904</c:v>
                </c:pt>
                <c:pt idx="9750">
                  <c:v>0.35629260713983896</c:v>
                </c:pt>
                <c:pt idx="9751">
                  <c:v>0.99933159112872261</c:v>
                </c:pt>
                <c:pt idx="9752">
                  <c:v>0.86117390808285432</c:v>
                </c:pt>
                <c:pt idx="9753">
                  <c:v>0.71880714660301859</c:v>
                </c:pt>
                <c:pt idx="9754">
                  <c:v>0.48680233507925219</c:v>
                </c:pt>
                <c:pt idx="9755">
                  <c:v>1.7776035399878412</c:v>
                </c:pt>
                <c:pt idx="9756">
                  <c:v>1.2102953519552808</c:v>
                </c:pt>
                <c:pt idx="9757">
                  <c:v>1.625253315068147</c:v>
                </c:pt>
                <c:pt idx="9758">
                  <c:v>9.6145593820755618E-2</c:v>
                </c:pt>
                <c:pt idx="9759">
                  <c:v>0.37401940329452038</c:v>
                </c:pt>
                <c:pt idx="9760">
                  <c:v>0.37401940329452038</c:v>
                </c:pt>
                <c:pt idx="9761">
                  <c:v>0.37401940329452038</c:v>
                </c:pt>
                <c:pt idx="9762">
                  <c:v>0.22607529095952014</c:v>
                </c:pt>
                <c:pt idx="9763">
                  <c:v>8.0714096788630493E-2</c:v>
                </c:pt>
                <c:pt idx="9764">
                  <c:v>0.31704093454149157</c:v>
                </c:pt>
                <c:pt idx="9765">
                  <c:v>0.37401940329452038</c:v>
                </c:pt>
                <c:pt idx="9766">
                  <c:v>0.37401940329452038</c:v>
                </c:pt>
                <c:pt idx="9767">
                  <c:v>0.96598883916592493</c:v>
                </c:pt>
                <c:pt idx="9768">
                  <c:v>1.4747116472129784</c:v>
                </c:pt>
                <c:pt idx="9769">
                  <c:v>0.39635081566492092</c:v>
                </c:pt>
                <c:pt idx="9770">
                  <c:v>0.24782035162932489</c:v>
                </c:pt>
                <c:pt idx="9771">
                  <c:v>0.72886234073706935</c:v>
                </c:pt>
                <c:pt idx="9772">
                  <c:v>0.64738218881176779</c:v>
                </c:pt>
                <c:pt idx="9773">
                  <c:v>0.33261463231886262</c:v>
                </c:pt>
                <c:pt idx="9774">
                  <c:v>2.0584216649149218</c:v>
                </c:pt>
                <c:pt idx="9775">
                  <c:v>0.96160817805446541</c:v>
                </c:pt>
                <c:pt idx="9776">
                  <c:v>0.72972895146060235</c:v>
                </c:pt>
                <c:pt idx="9777">
                  <c:v>0.37401940329452038</c:v>
                </c:pt>
                <c:pt idx="9778">
                  <c:v>0.73395034353334054</c:v>
                </c:pt>
                <c:pt idx="9779">
                  <c:v>0.37401940329452038</c:v>
                </c:pt>
                <c:pt idx="9780">
                  <c:v>0.37401940329452038</c:v>
                </c:pt>
                <c:pt idx="9781">
                  <c:v>0.51646249587724324</c:v>
                </c:pt>
                <c:pt idx="9782">
                  <c:v>0.64646907903657136</c:v>
                </c:pt>
                <c:pt idx="9783">
                  <c:v>0.37401940329452038</c:v>
                </c:pt>
                <c:pt idx="9784">
                  <c:v>0.41448798935721448</c:v>
                </c:pt>
                <c:pt idx="9785">
                  <c:v>0.49339998186757822</c:v>
                </c:pt>
                <c:pt idx="9786">
                  <c:v>0.37401940329452038</c:v>
                </c:pt>
                <c:pt idx="9787">
                  <c:v>0.41313787296706356</c:v>
                </c:pt>
                <c:pt idx="9788">
                  <c:v>0.12939939339743645</c:v>
                </c:pt>
                <c:pt idx="9789">
                  <c:v>0.37401940329452038</c:v>
                </c:pt>
                <c:pt idx="9790">
                  <c:v>0.92867161272223109</c:v>
                </c:pt>
                <c:pt idx="9791">
                  <c:v>5.5506769148857549E-2</c:v>
                </c:pt>
                <c:pt idx="9792">
                  <c:v>0.10994255114802928</c:v>
                </c:pt>
                <c:pt idx="9793">
                  <c:v>0.1361224699932668</c:v>
                </c:pt>
                <c:pt idx="9794">
                  <c:v>8.0743331132946308E-2</c:v>
                </c:pt>
                <c:pt idx="9795">
                  <c:v>6.9686765694170649E-2</c:v>
                </c:pt>
                <c:pt idx="9796">
                  <c:v>0.24214808295364657</c:v>
                </c:pt>
                <c:pt idx="9797">
                  <c:v>0.28523572848074924</c:v>
                </c:pt>
                <c:pt idx="9798">
                  <c:v>1.9818683761097233</c:v>
                </c:pt>
                <c:pt idx="9799">
                  <c:v>0.4437351396259252</c:v>
                </c:pt>
                <c:pt idx="9800">
                  <c:v>0.41467564831935488</c:v>
                </c:pt>
                <c:pt idx="9801">
                  <c:v>0.36335410744409963</c:v>
                </c:pt>
                <c:pt idx="9802">
                  <c:v>0.82178516065667284</c:v>
                </c:pt>
                <c:pt idx="9803">
                  <c:v>0.31407164294405804</c:v>
                </c:pt>
                <c:pt idx="9804">
                  <c:v>1.4775515411087266</c:v>
                </c:pt>
                <c:pt idx="9805">
                  <c:v>0.34479882000923984</c:v>
                </c:pt>
                <c:pt idx="9806">
                  <c:v>0.65111538473801311</c:v>
                </c:pt>
                <c:pt idx="9807">
                  <c:v>1.0923283449340411</c:v>
                </c:pt>
                <c:pt idx="9808">
                  <c:v>0.74424585890137152</c:v>
                </c:pt>
                <c:pt idx="9809">
                  <c:v>0.86512746157824627</c:v>
                </c:pt>
                <c:pt idx="9810">
                  <c:v>0.45592922801044927</c:v>
                </c:pt>
                <c:pt idx="9811">
                  <c:v>0.1506393612784126</c:v>
                </c:pt>
                <c:pt idx="9812">
                  <c:v>0.18238357350875659</c:v>
                </c:pt>
                <c:pt idx="9813">
                  <c:v>0.9694485384156053</c:v>
                </c:pt>
                <c:pt idx="9814">
                  <c:v>0.52674362363444815</c:v>
                </c:pt>
                <c:pt idx="9815">
                  <c:v>0.33586876346466804</c:v>
                </c:pt>
                <c:pt idx="9816">
                  <c:v>0.21715712671507378</c:v>
                </c:pt>
                <c:pt idx="9817">
                  <c:v>5.6018764838683802E-2</c:v>
                </c:pt>
                <c:pt idx="9818">
                  <c:v>0.37401940329452038</c:v>
                </c:pt>
                <c:pt idx="9819">
                  <c:v>0.37401940329452038</c:v>
                </c:pt>
                <c:pt idx="9820">
                  <c:v>0.37401940329452038</c:v>
                </c:pt>
                <c:pt idx="9821">
                  <c:v>0.37401940329452038</c:v>
                </c:pt>
                <c:pt idx="9822">
                  <c:v>0.37401940329452038</c:v>
                </c:pt>
                <c:pt idx="9823">
                  <c:v>2.4999539471071489E-2</c:v>
                </c:pt>
                <c:pt idx="9824">
                  <c:v>0.12107645334439456</c:v>
                </c:pt>
                <c:pt idx="9825">
                  <c:v>0.37401940329452016</c:v>
                </c:pt>
                <c:pt idx="9826">
                  <c:v>0.71730366301634996</c:v>
                </c:pt>
                <c:pt idx="9827">
                  <c:v>0.37401940329452038</c:v>
                </c:pt>
                <c:pt idx="9828">
                  <c:v>0.37401940329452038</c:v>
                </c:pt>
                <c:pt idx="9829">
                  <c:v>1.1057199244193983</c:v>
                </c:pt>
                <c:pt idx="9830">
                  <c:v>0.35338610612302285</c:v>
                </c:pt>
                <c:pt idx="9831">
                  <c:v>0.39063468196516937</c:v>
                </c:pt>
                <c:pt idx="9832">
                  <c:v>0.50258195714373688</c:v>
                </c:pt>
                <c:pt idx="9833">
                  <c:v>0.37401940329452038</c:v>
                </c:pt>
                <c:pt idx="9834">
                  <c:v>0.62065001308654932</c:v>
                </c:pt>
                <c:pt idx="9835">
                  <c:v>0.73635583947517036</c:v>
                </c:pt>
                <c:pt idx="9836">
                  <c:v>0.29695037690336773</c:v>
                </c:pt>
                <c:pt idx="9837">
                  <c:v>0.70805946419527344</c:v>
                </c:pt>
                <c:pt idx="9838">
                  <c:v>0.21055856768820078</c:v>
                </c:pt>
                <c:pt idx="9839">
                  <c:v>0.30804249628574765</c:v>
                </c:pt>
                <c:pt idx="9840">
                  <c:v>0.37401940329452038</c:v>
                </c:pt>
                <c:pt idx="9841">
                  <c:v>0.42236717270778862</c:v>
                </c:pt>
                <c:pt idx="9842">
                  <c:v>0.8086687151967562</c:v>
                </c:pt>
                <c:pt idx="9843">
                  <c:v>1.0683479302204917</c:v>
                </c:pt>
                <c:pt idx="9844">
                  <c:v>0.39955751462559569</c:v>
                </c:pt>
                <c:pt idx="9845">
                  <c:v>0.37401940329452016</c:v>
                </c:pt>
                <c:pt idx="9846">
                  <c:v>0.12290907337188067</c:v>
                </c:pt>
                <c:pt idx="9847">
                  <c:v>0.42194281741292949</c:v>
                </c:pt>
                <c:pt idx="9848">
                  <c:v>0.2787065557302717</c:v>
                </c:pt>
                <c:pt idx="9849">
                  <c:v>0.37401940329452038</c:v>
                </c:pt>
                <c:pt idx="9850">
                  <c:v>0</c:v>
                </c:pt>
                <c:pt idx="9851">
                  <c:v>2.2027270130622503</c:v>
                </c:pt>
                <c:pt idx="9852">
                  <c:v>0.42849858497826759</c:v>
                </c:pt>
                <c:pt idx="9853">
                  <c:v>0.45954910609111138</c:v>
                </c:pt>
                <c:pt idx="9854">
                  <c:v>0.12789447211180066</c:v>
                </c:pt>
                <c:pt idx="9855">
                  <c:v>0.24946703277884813</c:v>
                </c:pt>
                <c:pt idx="9856">
                  <c:v>0.45976897849968101</c:v>
                </c:pt>
                <c:pt idx="9857">
                  <c:v>0.64679043993088159</c:v>
                </c:pt>
                <c:pt idx="9858">
                  <c:v>0.71942693559098292</c:v>
                </c:pt>
                <c:pt idx="9859">
                  <c:v>4.2488318992006842E-2</c:v>
                </c:pt>
                <c:pt idx="9860">
                  <c:v>1.0506001643605174</c:v>
                </c:pt>
                <c:pt idx="9861">
                  <c:v>0.13674451512604183</c:v>
                </c:pt>
                <c:pt idx="9862">
                  <c:v>0.3034969144329468</c:v>
                </c:pt>
                <c:pt idx="9863">
                  <c:v>4.0445097553235922E-2</c:v>
                </c:pt>
                <c:pt idx="9864">
                  <c:v>0.29368479226858529</c:v>
                </c:pt>
                <c:pt idx="9865">
                  <c:v>0.56405151704397594</c:v>
                </c:pt>
                <c:pt idx="9866">
                  <c:v>0.37401940329452038</c:v>
                </c:pt>
                <c:pt idx="9867">
                  <c:v>0.15815568670623392</c:v>
                </c:pt>
                <c:pt idx="9868">
                  <c:v>0.87280375610846561</c:v>
                </c:pt>
                <c:pt idx="9869">
                  <c:v>0.72164327781547455</c:v>
                </c:pt>
                <c:pt idx="9870">
                  <c:v>0.36629068663852171</c:v>
                </c:pt>
                <c:pt idx="9871">
                  <c:v>0.37401940329452038</c:v>
                </c:pt>
                <c:pt idx="9872">
                  <c:v>0.36944927791738941</c:v>
                </c:pt>
                <c:pt idx="9873">
                  <c:v>0.89036808394084332</c:v>
                </c:pt>
                <c:pt idx="9874">
                  <c:v>4.4512121987429931E-2</c:v>
                </c:pt>
                <c:pt idx="9875">
                  <c:v>0.87010975561075121</c:v>
                </c:pt>
                <c:pt idx="9876">
                  <c:v>0.77849284453455925</c:v>
                </c:pt>
                <c:pt idx="9877">
                  <c:v>0.75240536593185603</c:v>
                </c:pt>
                <c:pt idx="9878">
                  <c:v>0.3783127757995603</c:v>
                </c:pt>
                <c:pt idx="9879">
                  <c:v>0.47118991883033279</c:v>
                </c:pt>
                <c:pt idx="9880">
                  <c:v>0.72040708585505353</c:v>
                </c:pt>
                <c:pt idx="9881">
                  <c:v>4.4841135661694086E-2</c:v>
                </c:pt>
                <c:pt idx="9882">
                  <c:v>0.68963389801679653</c:v>
                </c:pt>
                <c:pt idx="9883">
                  <c:v>0.37401940329452038</c:v>
                </c:pt>
                <c:pt idx="9884">
                  <c:v>0.37401940329452038</c:v>
                </c:pt>
                <c:pt idx="9885">
                  <c:v>0.37401940329452038</c:v>
                </c:pt>
                <c:pt idx="9886">
                  <c:v>0.46614770510612558</c:v>
                </c:pt>
                <c:pt idx="9887">
                  <c:v>0.21726209376554573</c:v>
                </c:pt>
                <c:pt idx="9888">
                  <c:v>0.37401940329452038</c:v>
                </c:pt>
                <c:pt idx="9889">
                  <c:v>0.61394403063296465</c:v>
                </c:pt>
                <c:pt idx="9890">
                  <c:v>0.23109979650556153</c:v>
                </c:pt>
                <c:pt idx="9891">
                  <c:v>0.71749268839037461</c:v>
                </c:pt>
                <c:pt idx="9892">
                  <c:v>0.69406151081503042</c:v>
                </c:pt>
                <c:pt idx="9893">
                  <c:v>1.1006563396046045E-2</c:v>
                </c:pt>
                <c:pt idx="9894">
                  <c:v>0.3410805275188814</c:v>
                </c:pt>
                <c:pt idx="9895">
                  <c:v>0.37401940329452038</c:v>
                </c:pt>
                <c:pt idx="9896">
                  <c:v>0.97974942291214562</c:v>
                </c:pt>
                <c:pt idx="9897">
                  <c:v>0.37329130363755686</c:v>
                </c:pt>
                <c:pt idx="9898">
                  <c:v>2.5039927937675701E-2</c:v>
                </c:pt>
                <c:pt idx="9899">
                  <c:v>0.84264749235920278</c:v>
                </c:pt>
                <c:pt idx="9900">
                  <c:v>0.37401940329452038</c:v>
                </c:pt>
                <c:pt idx="9901">
                  <c:v>8.2484646340830928E-2</c:v>
                </c:pt>
                <c:pt idx="9902">
                  <c:v>0.56194451549696878</c:v>
                </c:pt>
                <c:pt idx="9903">
                  <c:v>8.0640902656342869E-2</c:v>
                </c:pt>
                <c:pt idx="9904">
                  <c:v>0.55757861794423369</c:v>
                </c:pt>
                <c:pt idx="9905">
                  <c:v>0.37401940329452038</c:v>
                </c:pt>
                <c:pt idx="9906">
                  <c:v>0.38037177520944793</c:v>
                </c:pt>
                <c:pt idx="9907">
                  <c:v>0.20952294594437884</c:v>
                </c:pt>
                <c:pt idx="9908">
                  <c:v>0.50590682573426682</c:v>
                </c:pt>
                <c:pt idx="9909">
                  <c:v>0.37401940329452038</c:v>
                </c:pt>
                <c:pt idx="9910">
                  <c:v>0.13749088480566785</c:v>
                </c:pt>
                <c:pt idx="9911">
                  <c:v>0.18850094991136457</c:v>
                </c:pt>
                <c:pt idx="9912">
                  <c:v>0.1274151033638371</c:v>
                </c:pt>
                <c:pt idx="9913">
                  <c:v>0.37401940329452038</c:v>
                </c:pt>
                <c:pt idx="9914">
                  <c:v>2.625056006640933</c:v>
                </c:pt>
                <c:pt idx="9915">
                  <c:v>0.33486371660272424</c:v>
                </c:pt>
                <c:pt idx="9916">
                  <c:v>0.18887161844141553</c:v>
                </c:pt>
                <c:pt idx="9917">
                  <c:v>0.2581004174105021</c:v>
                </c:pt>
                <c:pt idx="9918">
                  <c:v>0.72621115617452614</c:v>
                </c:pt>
                <c:pt idx="9919">
                  <c:v>0.37401940329452038</c:v>
                </c:pt>
                <c:pt idx="9920">
                  <c:v>0.36339979630708469</c:v>
                </c:pt>
                <c:pt idx="9921">
                  <c:v>0.73427009143619171</c:v>
                </c:pt>
                <c:pt idx="9922">
                  <c:v>0.58879849489991254</c:v>
                </c:pt>
                <c:pt idx="9923">
                  <c:v>3.7894760111516948E-2</c:v>
                </c:pt>
                <c:pt idx="9924">
                  <c:v>0.99853555083734447</c:v>
                </c:pt>
                <c:pt idx="9925">
                  <c:v>0.86595370936281868</c:v>
                </c:pt>
                <c:pt idx="9926">
                  <c:v>0.20854383365631096</c:v>
                </c:pt>
                <c:pt idx="9927">
                  <c:v>0.61007995995077147</c:v>
                </c:pt>
                <c:pt idx="9928">
                  <c:v>0.81199651523695293</c:v>
                </c:pt>
                <c:pt idx="9929">
                  <c:v>0.80485906879279134</c:v>
                </c:pt>
                <c:pt idx="9930">
                  <c:v>0.92682175839604708</c:v>
                </c:pt>
                <c:pt idx="9931">
                  <c:v>1.2912987953432205</c:v>
                </c:pt>
                <c:pt idx="9932">
                  <c:v>0.37401940329452038</c:v>
                </c:pt>
                <c:pt idx="9933">
                  <c:v>0.52114454954744727</c:v>
                </c:pt>
                <c:pt idx="9934">
                  <c:v>1.2749732028067609</c:v>
                </c:pt>
                <c:pt idx="9935">
                  <c:v>0.68677838023512294</c:v>
                </c:pt>
                <c:pt idx="9936">
                  <c:v>0.43864380633860772</c:v>
                </c:pt>
                <c:pt idx="9937">
                  <c:v>0.26165936505031373</c:v>
                </c:pt>
                <c:pt idx="9938">
                  <c:v>0.72331742717269421</c:v>
                </c:pt>
                <c:pt idx="9939">
                  <c:v>0.25384021833495574</c:v>
                </c:pt>
                <c:pt idx="9940">
                  <c:v>0.4643229579409926</c:v>
                </c:pt>
                <c:pt idx="9941">
                  <c:v>0.55839523148806336</c:v>
                </c:pt>
                <c:pt idx="9942">
                  <c:v>0.59089428474655448</c:v>
                </c:pt>
                <c:pt idx="9943">
                  <c:v>0.4528167013645843</c:v>
                </c:pt>
                <c:pt idx="9944">
                  <c:v>5.595365695437881E-2</c:v>
                </c:pt>
                <c:pt idx="9945">
                  <c:v>6.4210483556831469E-2</c:v>
                </c:pt>
                <c:pt idx="9946">
                  <c:v>0.25777733048642215</c:v>
                </c:pt>
                <c:pt idx="9947">
                  <c:v>0.37401940329452038</c:v>
                </c:pt>
                <c:pt idx="9948">
                  <c:v>0.13463614938415397</c:v>
                </c:pt>
                <c:pt idx="9949">
                  <c:v>0.54854741042321808</c:v>
                </c:pt>
                <c:pt idx="9950">
                  <c:v>2.8282761926606427E-2</c:v>
                </c:pt>
                <c:pt idx="9951">
                  <c:v>0.19896170548674325</c:v>
                </c:pt>
                <c:pt idx="9952">
                  <c:v>0.37401940329452038</c:v>
                </c:pt>
                <c:pt idx="9953">
                  <c:v>8.0584874617988106E-2</c:v>
                </c:pt>
                <c:pt idx="9954">
                  <c:v>0.72468212230274898</c:v>
                </c:pt>
                <c:pt idx="9955">
                  <c:v>0.5235497594480073</c:v>
                </c:pt>
                <c:pt idx="9956">
                  <c:v>2.9050162617518693E-2</c:v>
                </c:pt>
                <c:pt idx="9957">
                  <c:v>1.0373574358310789</c:v>
                </c:pt>
                <c:pt idx="9958">
                  <c:v>7.3195515540627795E-2</c:v>
                </c:pt>
                <c:pt idx="9959">
                  <c:v>0.20225153277188415</c:v>
                </c:pt>
                <c:pt idx="9960">
                  <c:v>0.21725230225649036</c:v>
                </c:pt>
                <c:pt idx="9961">
                  <c:v>0.48487506229564681</c:v>
                </c:pt>
                <c:pt idx="9962">
                  <c:v>0.5228128913024167</c:v>
                </c:pt>
                <c:pt idx="9963">
                  <c:v>0.36897451321818714</c:v>
                </c:pt>
                <c:pt idx="9964">
                  <c:v>0.35885767036901128</c:v>
                </c:pt>
                <c:pt idx="9965">
                  <c:v>0.33780536936866717</c:v>
                </c:pt>
                <c:pt idx="9966">
                  <c:v>0.398994226354415</c:v>
                </c:pt>
                <c:pt idx="9967">
                  <c:v>1.0913004356968594</c:v>
                </c:pt>
                <c:pt idx="9968">
                  <c:v>0.19064193905930257</c:v>
                </c:pt>
                <c:pt idx="9969">
                  <c:v>0.85644680658060024</c:v>
                </c:pt>
                <c:pt idx="9970">
                  <c:v>0.98976873582865421</c:v>
                </c:pt>
                <c:pt idx="9971">
                  <c:v>2.647189225552963</c:v>
                </c:pt>
                <c:pt idx="9972">
                  <c:v>1.467980292476964</c:v>
                </c:pt>
                <c:pt idx="9973">
                  <c:v>1.0642277506898281</c:v>
                </c:pt>
                <c:pt idx="9974">
                  <c:v>0.73635583947517036</c:v>
                </c:pt>
                <c:pt idx="9975">
                  <c:v>0.17547583365276495</c:v>
                </c:pt>
                <c:pt idx="9976">
                  <c:v>0.37401940329452038</c:v>
                </c:pt>
                <c:pt idx="9977">
                  <c:v>0.70911278487366569</c:v>
                </c:pt>
                <c:pt idx="9978">
                  <c:v>0.70031888758783434</c:v>
                </c:pt>
                <c:pt idx="9979">
                  <c:v>0.73503368320107987</c:v>
                </c:pt>
                <c:pt idx="9980">
                  <c:v>0.61575831271712211</c:v>
                </c:pt>
                <c:pt idx="9981">
                  <c:v>0.35605555524462829</c:v>
                </c:pt>
                <c:pt idx="9982">
                  <c:v>0.66847557451901585</c:v>
                </c:pt>
                <c:pt idx="9983">
                  <c:v>0.73662611735154737</c:v>
                </c:pt>
                <c:pt idx="9984">
                  <c:v>0.42693394715444805</c:v>
                </c:pt>
                <c:pt idx="9985">
                  <c:v>0.52200442848614836</c:v>
                </c:pt>
                <c:pt idx="9986">
                  <c:v>0.37401940329452038</c:v>
                </c:pt>
                <c:pt idx="9987">
                  <c:v>0.38168440448158392</c:v>
                </c:pt>
                <c:pt idx="9988">
                  <c:v>0.3946361796682446</c:v>
                </c:pt>
                <c:pt idx="9989">
                  <c:v>0.30480081239915552</c:v>
                </c:pt>
                <c:pt idx="9990">
                  <c:v>0.40802512638273258</c:v>
                </c:pt>
                <c:pt idx="9991">
                  <c:v>0.36960354263367307</c:v>
                </c:pt>
                <c:pt idx="9992">
                  <c:v>0.65578802472343867</c:v>
                </c:pt>
                <c:pt idx="9993">
                  <c:v>0.6465402274821489</c:v>
                </c:pt>
                <c:pt idx="9994">
                  <c:v>0.36823099520188235</c:v>
                </c:pt>
                <c:pt idx="9995">
                  <c:v>0.33947152107996048</c:v>
                </c:pt>
                <c:pt idx="9996">
                  <c:v>0.38086322963918579</c:v>
                </c:pt>
                <c:pt idx="9997">
                  <c:v>0.47081757437596755</c:v>
                </c:pt>
                <c:pt idx="9998">
                  <c:v>4.9034638557881961E-2</c:v>
                </c:pt>
                <c:pt idx="9999">
                  <c:v>0.37401940329452038</c:v>
                </c:pt>
                <c:pt idx="10000">
                  <c:v>0.73535173194024017</c:v>
                </c:pt>
                <c:pt idx="10001">
                  <c:v>0.37401940329452016</c:v>
                </c:pt>
                <c:pt idx="10002">
                  <c:v>0.86635025906367247</c:v>
                </c:pt>
                <c:pt idx="10003">
                  <c:v>0.27989650626852064</c:v>
                </c:pt>
                <c:pt idx="10004">
                  <c:v>0.37401940329452016</c:v>
                </c:pt>
                <c:pt idx="10005">
                  <c:v>0.73546998898539462</c:v>
                </c:pt>
                <c:pt idx="10006">
                  <c:v>0.73386890265224358</c:v>
                </c:pt>
                <c:pt idx="10007">
                  <c:v>0.37124656250414473</c:v>
                </c:pt>
                <c:pt idx="10008">
                  <c:v>0.37401940329452038</c:v>
                </c:pt>
                <c:pt idx="10009">
                  <c:v>0.37401940329452038</c:v>
                </c:pt>
                <c:pt idx="10010">
                  <c:v>0.27088182213161166</c:v>
                </c:pt>
                <c:pt idx="10011">
                  <c:v>0.27948698774999503</c:v>
                </c:pt>
                <c:pt idx="10012">
                  <c:v>0.37401940329452038</c:v>
                </c:pt>
                <c:pt idx="10013">
                  <c:v>0.37401940329452038</c:v>
                </c:pt>
                <c:pt idx="10014">
                  <c:v>0.37401940329452038</c:v>
                </c:pt>
                <c:pt idx="10015">
                  <c:v>0.37401940329452016</c:v>
                </c:pt>
                <c:pt idx="10016">
                  <c:v>1.3651361351107072</c:v>
                </c:pt>
                <c:pt idx="10017">
                  <c:v>0.27210646662447585</c:v>
                </c:pt>
                <c:pt idx="10018">
                  <c:v>0.42613514737773095</c:v>
                </c:pt>
                <c:pt idx="10019">
                  <c:v>0.67309389521798235</c:v>
                </c:pt>
                <c:pt idx="10020">
                  <c:v>0.13293070923104669</c:v>
                </c:pt>
                <c:pt idx="10021">
                  <c:v>0.16445406280360114</c:v>
                </c:pt>
                <c:pt idx="10022">
                  <c:v>1.183772387755571E-2</c:v>
                </c:pt>
                <c:pt idx="10023">
                  <c:v>0.37401940329452038</c:v>
                </c:pt>
                <c:pt idx="10024">
                  <c:v>5.9428791406212871E-2</c:v>
                </c:pt>
                <c:pt idx="10025">
                  <c:v>0.67418617674460524</c:v>
                </c:pt>
                <c:pt idx="10026">
                  <c:v>0.31403524465480964</c:v>
                </c:pt>
                <c:pt idx="10027">
                  <c:v>0.8059482411667116</c:v>
                </c:pt>
                <c:pt idx="10028">
                  <c:v>0.46566411404389535</c:v>
                </c:pt>
                <c:pt idx="10029">
                  <c:v>0.37401940329452038</c:v>
                </c:pt>
                <c:pt idx="10030">
                  <c:v>0.37401940329452016</c:v>
                </c:pt>
                <c:pt idx="10031">
                  <c:v>1.3613008848154988</c:v>
                </c:pt>
                <c:pt idx="10032">
                  <c:v>0.79378951400136377</c:v>
                </c:pt>
                <c:pt idx="10033">
                  <c:v>0.73535173194024017</c:v>
                </c:pt>
                <c:pt idx="10034">
                  <c:v>0.68187304489364509</c:v>
                </c:pt>
                <c:pt idx="10035">
                  <c:v>0.68561186116530937</c:v>
                </c:pt>
                <c:pt idx="10036">
                  <c:v>0.52254383151648021</c:v>
                </c:pt>
                <c:pt idx="10037">
                  <c:v>0.45973336745559717</c:v>
                </c:pt>
                <c:pt idx="10038">
                  <c:v>0.73635583947517036</c:v>
                </c:pt>
                <c:pt idx="10039">
                  <c:v>0.41534917417130751</c:v>
                </c:pt>
                <c:pt idx="10040">
                  <c:v>0.37401940329452038</c:v>
                </c:pt>
                <c:pt idx="10041">
                  <c:v>0.37514725705223873</c:v>
                </c:pt>
                <c:pt idx="10042">
                  <c:v>0.75483967850816458</c:v>
                </c:pt>
                <c:pt idx="10043">
                  <c:v>0.37401940329452038</c:v>
                </c:pt>
                <c:pt idx="10044">
                  <c:v>0.37401940329452038</c:v>
                </c:pt>
                <c:pt idx="10045">
                  <c:v>4.0509972939525241E-2</c:v>
                </c:pt>
                <c:pt idx="10046">
                  <c:v>0.50342838841523874</c:v>
                </c:pt>
                <c:pt idx="10047">
                  <c:v>0.37401940329452016</c:v>
                </c:pt>
                <c:pt idx="10048">
                  <c:v>0.73635583947517036</c:v>
                </c:pt>
                <c:pt idx="10049">
                  <c:v>0.73609626694992292</c:v>
                </c:pt>
                <c:pt idx="10050">
                  <c:v>0.73863489025881124</c:v>
                </c:pt>
                <c:pt idx="10051">
                  <c:v>0.51712533711837194</c:v>
                </c:pt>
                <c:pt idx="10052">
                  <c:v>0.37401940329452038</c:v>
                </c:pt>
                <c:pt idx="10053">
                  <c:v>0.64679043993088159</c:v>
                </c:pt>
                <c:pt idx="10054">
                  <c:v>0.5814539125584024</c:v>
                </c:pt>
                <c:pt idx="10055">
                  <c:v>0.37401940329452038</c:v>
                </c:pt>
                <c:pt idx="10056">
                  <c:v>0.70445256053752969</c:v>
                </c:pt>
                <c:pt idx="10057">
                  <c:v>0.64081350645892787</c:v>
                </c:pt>
                <c:pt idx="10058">
                  <c:v>1.2351162589626716</c:v>
                </c:pt>
                <c:pt idx="10059">
                  <c:v>0.21389964543890042</c:v>
                </c:pt>
                <c:pt idx="10060">
                  <c:v>0.27378766595606829</c:v>
                </c:pt>
                <c:pt idx="10061">
                  <c:v>0.2398730832539496</c:v>
                </c:pt>
                <c:pt idx="10062">
                  <c:v>1.0305064959150314</c:v>
                </c:pt>
                <c:pt idx="10063">
                  <c:v>0.37401940329452038</c:v>
                </c:pt>
                <c:pt idx="10064">
                  <c:v>0.6465402274821489</c:v>
                </c:pt>
                <c:pt idx="10065">
                  <c:v>0.37401940329452038</c:v>
                </c:pt>
                <c:pt idx="10066">
                  <c:v>0.51894982839616299</c:v>
                </c:pt>
                <c:pt idx="10067">
                  <c:v>0.37401940329452038</c:v>
                </c:pt>
                <c:pt idx="10068">
                  <c:v>0.60792219534164105</c:v>
                </c:pt>
                <c:pt idx="10069">
                  <c:v>0.49441558061717689</c:v>
                </c:pt>
                <c:pt idx="10070">
                  <c:v>0.24049599996668317</c:v>
                </c:pt>
                <c:pt idx="10071">
                  <c:v>0.28523572848074924</c:v>
                </c:pt>
                <c:pt idx="10072">
                  <c:v>0.37401940329452038</c:v>
                </c:pt>
                <c:pt idx="10073">
                  <c:v>0.37401940329452038</c:v>
                </c:pt>
                <c:pt idx="10074">
                  <c:v>0.87187047942695417</c:v>
                </c:pt>
                <c:pt idx="10075">
                  <c:v>0.27301877183151996</c:v>
                </c:pt>
                <c:pt idx="10076">
                  <c:v>0.54517107605847392</c:v>
                </c:pt>
                <c:pt idx="10077">
                  <c:v>1.7070762081068542</c:v>
                </c:pt>
                <c:pt idx="10078">
                  <c:v>0.37401940329452038</c:v>
                </c:pt>
                <c:pt idx="10079">
                  <c:v>0.10608088634425869</c:v>
                </c:pt>
                <c:pt idx="10080">
                  <c:v>0.46398810117930572</c:v>
                </c:pt>
                <c:pt idx="10081">
                  <c:v>0.4943538069098079</c:v>
                </c:pt>
                <c:pt idx="10082">
                  <c:v>0.67300238797316492</c:v>
                </c:pt>
                <c:pt idx="10083">
                  <c:v>0.37401940329452038</c:v>
                </c:pt>
                <c:pt idx="10084">
                  <c:v>0.64694009589873092</c:v>
                </c:pt>
                <c:pt idx="10085">
                  <c:v>0.41259674518513056</c:v>
                </c:pt>
                <c:pt idx="10086">
                  <c:v>0.1692903808451893</c:v>
                </c:pt>
                <c:pt idx="10087">
                  <c:v>0.51102301239326131</c:v>
                </c:pt>
                <c:pt idx="10088">
                  <c:v>0.56874758234907141</c:v>
                </c:pt>
                <c:pt idx="10089">
                  <c:v>0.35528607830512005</c:v>
                </c:pt>
                <c:pt idx="10090">
                  <c:v>1.280878491460345</c:v>
                </c:pt>
                <c:pt idx="10091">
                  <c:v>0.44731381913405704</c:v>
                </c:pt>
                <c:pt idx="10092">
                  <c:v>2.7665013966653942</c:v>
                </c:pt>
                <c:pt idx="10093">
                  <c:v>1.8881155338447546</c:v>
                </c:pt>
                <c:pt idx="10094">
                  <c:v>0.6834014871016646</c:v>
                </c:pt>
                <c:pt idx="10095">
                  <c:v>0.45228195762849926</c:v>
                </c:pt>
                <c:pt idx="10096">
                  <c:v>0.7361224710829597</c:v>
                </c:pt>
                <c:pt idx="10097">
                  <c:v>0.39479839870882766</c:v>
                </c:pt>
                <c:pt idx="10098">
                  <c:v>0.37401940329452038</c:v>
                </c:pt>
                <c:pt idx="10099">
                  <c:v>0.56852445442993849</c:v>
                </c:pt>
                <c:pt idx="10100">
                  <c:v>0.6639002631181159</c:v>
                </c:pt>
                <c:pt idx="10101">
                  <c:v>0.1127115220963693</c:v>
                </c:pt>
                <c:pt idx="10102">
                  <c:v>3.8004103199787989E-2</c:v>
                </c:pt>
                <c:pt idx="10103">
                  <c:v>0.90726715070792863</c:v>
                </c:pt>
                <c:pt idx="10104">
                  <c:v>0.37401940329452038</c:v>
                </c:pt>
                <c:pt idx="10105">
                  <c:v>0.28127932089642405</c:v>
                </c:pt>
                <c:pt idx="10106">
                  <c:v>0.37401940329452038</c:v>
                </c:pt>
                <c:pt idx="10107">
                  <c:v>0.71730366301634996</c:v>
                </c:pt>
                <c:pt idx="10108">
                  <c:v>0.27760644497020653</c:v>
                </c:pt>
                <c:pt idx="10109">
                  <c:v>0.91574825425492201</c:v>
                </c:pt>
                <c:pt idx="10110">
                  <c:v>1.0986748229950036</c:v>
                </c:pt>
                <c:pt idx="10111">
                  <c:v>0.20542499581016679</c:v>
                </c:pt>
                <c:pt idx="10112">
                  <c:v>0.37151729471497713</c:v>
                </c:pt>
                <c:pt idx="10113">
                  <c:v>1.6222285283989135</c:v>
                </c:pt>
                <c:pt idx="10114">
                  <c:v>0.40971072612193532</c:v>
                </c:pt>
                <c:pt idx="10115">
                  <c:v>0.33946246446345618</c:v>
                </c:pt>
                <c:pt idx="10116">
                  <c:v>0.18885108696166739</c:v>
                </c:pt>
                <c:pt idx="10117">
                  <c:v>0.35471686857034518</c:v>
                </c:pt>
                <c:pt idx="10118">
                  <c:v>0.21226762099365645</c:v>
                </c:pt>
                <c:pt idx="10119">
                  <c:v>0.46194409938675285</c:v>
                </c:pt>
                <c:pt idx="10120">
                  <c:v>0.14747291868540688</c:v>
                </c:pt>
                <c:pt idx="10121">
                  <c:v>0.19486203775940558</c:v>
                </c:pt>
                <c:pt idx="10122">
                  <c:v>0.23462892415759887</c:v>
                </c:pt>
                <c:pt idx="10123">
                  <c:v>0.37401940329452038</c:v>
                </c:pt>
                <c:pt idx="10124">
                  <c:v>0.25981536697358482</c:v>
                </c:pt>
                <c:pt idx="10125">
                  <c:v>1.7717283775071999</c:v>
                </c:pt>
                <c:pt idx="10126">
                  <c:v>0.25128784265283721</c:v>
                </c:pt>
                <c:pt idx="10127">
                  <c:v>1.5105882442585244E-2</c:v>
                </c:pt>
                <c:pt idx="10128">
                  <c:v>0.25215894449159837</c:v>
                </c:pt>
                <c:pt idx="10129">
                  <c:v>0.60676279029157076</c:v>
                </c:pt>
                <c:pt idx="10130">
                  <c:v>0.45415558095772351</c:v>
                </c:pt>
                <c:pt idx="10131">
                  <c:v>3.9240465997573186E-2</c:v>
                </c:pt>
                <c:pt idx="10132">
                  <c:v>0.36908686174824418</c:v>
                </c:pt>
                <c:pt idx="10133">
                  <c:v>0.60796407742994174</c:v>
                </c:pt>
                <c:pt idx="10134">
                  <c:v>0.20195687673475041</c:v>
                </c:pt>
                <c:pt idx="10135">
                  <c:v>0.77479940529486846</c:v>
                </c:pt>
                <c:pt idx="10136">
                  <c:v>5.7877545523855448E-2</c:v>
                </c:pt>
                <c:pt idx="10137">
                  <c:v>0.51296144100369345</c:v>
                </c:pt>
                <c:pt idx="10138">
                  <c:v>0.69431657856285156</c:v>
                </c:pt>
                <c:pt idx="10139">
                  <c:v>0.3433862276816404</c:v>
                </c:pt>
                <c:pt idx="10140">
                  <c:v>0.6220432715190104</c:v>
                </c:pt>
                <c:pt idx="10141">
                  <c:v>0.8813638010380499</c:v>
                </c:pt>
                <c:pt idx="10142">
                  <c:v>0.37401940329452016</c:v>
                </c:pt>
                <c:pt idx="10143">
                  <c:v>0.37401940329452038</c:v>
                </c:pt>
                <c:pt idx="10144">
                  <c:v>0.69587186731351058</c:v>
                </c:pt>
                <c:pt idx="10145">
                  <c:v>0.71956272705962021</c:v>
                </c:pt>
                <c:pt idx="10146">
                  <c:v>1.3209491034236311</c:v>
                </c:pt>
                <c:pt idx="10147">
                  <c:v>0.78749282297317513</c:v>
                </c:pt>
                <c:pt idx="10148">
                  <c:v>0.33283166138649933</c:v>
                </c:pt>
                <c:pt idx="10149">
                  <c:v>0.32015212489946465</c:v>
                </c:pt>
                <c:pt idx="10150">
                  <c:v>0.15438791517375133</c:v>
                </c:pt>
                <c:pt idx="10151">
                  <c:v>0.14534743598008604</c:v>
                </c:pt>
                <c:pt idx="10152">
                  <c:v>0.19597391563928146</c:v>
                </c:pt>
                <c:pt idx="10153">
                  <c:v>0.39024655320217766</c:v>
                </c:pt>
                <c:pt idx="10154">
                  <c:v>0.53870668961969603</c:v>
                </c:pt>
                <c:pt idx="10155">
                  <c:v>0.32360668181407382</c:v>
                </c:pt>
                <c:pt idx="10156">
                  <c:v>0.34646419351434965</c:v>
                </c:pt>
                <c:pt idx="10157">
                  <c:v>0.37401940329452038</c:v>
                </c:pt>
                <c:pt idx="10158">
                  <c:v>6.4394342753389955E-2</c:v>
                </c:pt>
                <c:pt idx="10159">
                  <c:v>0.47775000850280652</c:v>
                </c:pt>
                <c:pt idx="10160">
                  <c:v>0.73635583947517036</c:v>
                </c:pt>
                <c:pt idx="10161">
                  <c:v>0.37401940329452038</c:v>
                </c:pt>
                <c:pt idx="10162">
                  <c:v>0.37401940329452038</c:v>
                </c:pt>
                <c:pt idx="10163">
                  <c:v>9.8650777646113699E-2</c:v>
                </c:pt>
                <c:pt idx="10164">
                  <c:v>0.73635583947517036</c:v>
                </c:pt>
                <c:pt idx="10165">
                  <c:v>0.10056075059682554</c:v>
                </c:pt>
                <c:pt idx="10166">
                  <c:v>0.36308998103032375</c:v>
                </c:pt>
                <c:pt idx="10167">
                  <c:v>0.37401940329452038</c:v>
                </c:pt>
                <c:pt idx="10168">
                  <c:v>0.69408036861323308</c:v>
                </c:pt>
                <c:pt idx="10169">
                  <c:v>5.3393007360349708E-2</c:v>
                </c:pt>
                <c:pt idx="10170">
                  <c:v>0.70034687383378602</c:v>
                </c:pt>
                <c:pt idx="10171">
                  <c:v>0.20688350059147301</c:v>
                </c:pt>
                <c:pt idx="10172">
                  <c:v>0.16458880990779398</c:v>
                </c:pt>
                <c:pt idx="10173">
                  <c:v>0.35535194204468612</c:v>
                </c:pt>
                <c:pt idx="10174">
                  <c:v>0.18451773370414865</c:v>
                </c:pt>
                <c:pt idx="10175">
                  <c:v>0.37401940329452038</c:v>
                </c:pt>
                <c:pt idx="10176">
                  <c:v>0.59572552955271918</c:v>
                </c:pt>
                <c:pt idx="10177">
                  <c:v>0.48027476917605871</c:v>
                </c:pt>
                <c:pt idx="10178">
                  <c:v>0.37401940329452038</c:v>
                </c:pt>
                <c:pt idx="10179">
                  <c:v>0.37401940329452038</c:v>
                </c:pt>
                <c:pt idx="10180">
                  <c:v>3.3041417407413516E-2</c:v>
                </c:pt>
                <c:pt idx="10181">
                  <c:v>0.37401940329452038</c:v>
                </c:pt>
                <c:pt idx="10182">
                  <c:v>0.20486833743608443</c:v>
                </c:pt>
                <c:pt idx="10183">
                  <c:v>0.37401940329452038</c:v>
                </c:pt>
                <c:pt idx="10184">
                  <c:v>0.32363710651525718</c:v>
                </c:pt>
                <c:pt idx="10185">
                  <c:v>0.37401940329452038</c:v>
                </c:pt>
                <c:pt idx="10186">
                  <c:v>3.3924184816828046E-2</c:v>
                </c:pt>
                <c:pt idx="10187">
                  <c:v>0.15991795170465448</c:v>
                </c:pt>
                <c:pt idx="10188">
                  <c:v>0.20628860396333201</c:v>
                </c:pt>
                <c:pt idx="10189">
                  <c:v>1.2137589782751508</c:v>
                </c:pt>
                <c:pt idx="10190">
                  <c:v>0.37218808332008807</c:v>
                </c:pt>
                <c:pt idx="10191">
                  <c:v>0.6465402274821489</c:v>
                </c:pt>
                <c:pt idx="10192">
                  <c:v>0.27157477113381512</c:v>
                </c:pt>
                <c:pt idx="10193">
                  <c:v>0.12327498197786624</c:v>
                </c:pt>
                <c:pt idx="10194">
                  <c:v>0.56901577368725942</c:v>
                </c:pt>
                <c:pt idx="10195">
                  <c:v>0.95898753980146767</c:v>
                </c:pt>
                <c:pt idx="10196">
                  <c:v>0.70022911719023728</c:v>
                </c:pt>
                <c:pt idx="10197">
                  <c:v>0.994673936635462</c:v>
                </c:pt>
                <c:pt idx="10198">
                  <c:v>1.2426726253953886</c:v>
                </c:pt>
                <c:pt idx="10199">
                  <c:v>0.79667859907160476</c:v>
                </c:pt>
                <c:pt idx="10200">
                  <c:v>0.73635583947517036</c:v>
                </c:pt>
                <c:pt idx="10201">
                  <c:v>0.81690550922318739</c:v>
                </c:pt>
                <c:pt idx="10202">
                  <c:v>0.35839196860672923</c:v>
                </c:pt>
                <c:pt idx="10203">
                  <c:v>0.96596867572213274</c:v>
                </c:pt>
                <c:pt idx="10204">
                  <c:v>0.44162894251147766</c:v>
                </c:pt>
                <c:pt idx="10205">
                  <c:v>0.37401940329452038</c:v>
                </c:pt>
                <c:pt idx="10206">
                  <c:v>0.37401940329452038</c:v>
                </c:pt>
                <c:pt idx="10207">
                  <c:v>0.71078821986584528</c:v>
                </c:pt>
                <c:pt idx="10208">
                  <c:v>0.46632110764954787</c:v>
                </c:pt>
                <c:pt idx="10209">
                  <c:v>0.27578136224200489</c:v>
                </c:pt>
                <c:pt idx="10210">
                  <c:v>0.37401940329452038</c:v>
                </c:pt>
                <c:pt idx="10211">
                  <c:v>1.9811847400278522</c:v>
                </c:pt>
                <c:pt idx="10212">
                  <c:v>0.88532703339687391</c:v>
                </c:pt>
                <c:pt idx="10213">
                  <c:v>1.5975161969129179</c:v>
                </c:pt>
                <c:pt idx="10214">
                  <c:v>0.75330838063175176</c:v>
                </c:pt>
                <c:pt idx="10215">
                  <c:v>0.23287669773448519</c:v>
                </c:pt>
                <c:pt idx="10216">
                  <c:v>0.38804898918641045</c:v>
                </c:pt>
                <c:pt idx="10217">
                  <c:v>1.1532082038918989</c:v>
                </c:pt>
                <c:pt idx="10218">
                  <c:v>0.30403623108132516</c:v>
                </c:pt>
                <c:pt idx="10219">
                  <c:v>0.37401940329452038</c:v>
                </c:pt>
                <c:pt idx="10220">
                  <c:v>0.62598011227368788</c:v>
                </c:pt>
                <c:pt idx="10221">
                  <c:v>7.8338501470232677E-2</c:v>
                </c:pt>
                <c:pt idx="10222">
                  <c:v>0.37401940329452038</c:v>
                </c:pt>
                <c:pt idx="10223">
                  <c:v>0.21030998790129074</c:v>
                </c:pt>
                <c:pt idx="10224">
                  <c:v>0.37401940329452038</c:v>
                </c:pt>
                <c:pt idx="10225">
                  <c:v>0.55567927231281011</c:v>
                </c:pt>
                <c:pt idx="10226">
                  <c:v>1.2545798882479986</c:v>
                </c:pt>
                <c:pt idx="10227">
                  <c:v>0.72773338656471009</c:v>
                </c:pt>
                <c:pt idx="10228">
                  <c:v>0.74436760326758666</c:v>
                </c:pt>
                <c:pt idx="10229">
                  <c:v>1.2794624349893773</c:v>
                </c:pt>
                <c:pt idx="10230">
                  <c:v>0.64695670257002436</c:v>
                </c:pt>
                <c:pt idx="10231">
                  <c:v>0.12026922390067904</c:v>
                </c:pt>
                <c:pt idx="10232">
                  <c:v>0.73635583947517036</c:v>
                </c:pt>
                <c:pt idx="10233">
                  <c:v>0.17207063807961684</c:v>
                </c:pt>
                <c:pt idx="10234">
                  <c:v>0.25982739616148576</c:v>
                </c:pt>
                <c:pt idx="10235">
                  <c:v>0.2421174444180855</c:v>
                </c:pt>
                <c:pt idx="10236">
                  <c:v>0.26609999238552812</c:v>
                </c:pt>
                <c:pt idx="10237">
                  <c:v>0.82914782542007204</c:v>
                </c:pt>
                <c:pt idx="10238">
                  <c:v>0.8238729177240941</c:v>
                </c:pt>
                <c:pt idx="10239">
                  <c:v>0.40697289762279032</c:v>
                </c:pt>
                <c:pt idx="10240">
                  <c:v>0.42670058686598816</c:v>
                </c:pt>
                <c:pt idx="10241">
                  <c:v>1.7934626285823663</c:v>
                </c:pt>
                <c:pt idx="10242">
                  <c:v>0.51390469229015256</c:v>
                </c:pt>
                <c:pt idx="10243">
                  <c:v>0.73474160599985572</c:v>
                </c:pt>
                <c:pt idx="10244">
                  <c:v>1.4604855960104999E-2</c:v>
                </c:pt>
                <c:pt idx="10245">
                  <c:v>0.62881921996239998</c:v>
                </c:pt>
                <c:pt idx="10246">
                  <c:v>0.63943692936682195</c:v>
                </c:pt>
                <c:pt idx="10247">
                  <c:v>0.18823382275014128</c:v>
                </c:pt>
                <c:pt idx="10248">
                  <c:v>0.96819256238942319</c:v>
                </c:pt>
                <c:pt idx="10249">
                  <c:v>0.46616962677522683</c:v>
                </c:pt>
                <c:pt idx="10250">
                  <c:v>0.14229594633767476</c:v>
                </c:pt>
                <c:pt idx="10251">
                  <c:v>7.8934253926442238E-2</c:v>
                </c:pt>
                <c:pt idx="10252">
                  <c:v>0.69645166420152582</c:v>
                </c:pt>
                <c:pt idx="10253">
                  <c:v>0.23250792973033083</c:v>
                </c:pt>
                <c:pt idx="10254">
                  <c:v>0.23124524719199432</c:v>
                </c:pt>
                <c:pt idx="10255">
                  <c:v>0.12849519165383463</c:v>
                </c:pt>
                <c:pt idx="10256">
                  <c:v>0.61071352397935408</c:v>
                </c:pt>
                <c:pt idx="10257">
                  <c:v>1.5222459808451625</c:v>
                </c:pt>
                <c:pt idx="10258">
                  <c:v>1.4821020236964437</c:v>
                </c:pt>
                <c:pt idx="10259">
                  <c:v>0.34360136159482335</c:v>
                </c:pt>
                <c:pt idx="10260">
                  <c:v>0.1530430689350229</c:v>
                </c:pt>
                <c:pt idx="10261">
                  <c:v>0.37401940329452038</c:v>
                </c:pt>
                <c:pt idx="10262">
                  <c:v>0.31943794061597502</c:v>
                </c:pt>
                <c:pt idx="10263">
                  <c:v>0.94959947977682513</c:v>
                </c:pt>
                <c:pt idx="10264">
                  <c:v>5.7891468240689685E-2</c:v>
                </c:pt>
                <c:pt idx="10265">
                  <c:v>0.64932525003680652</c:v>
                </c:pt>
                <c:pt idx="10266">
                  <c:v>0.5045281338063049</c:v>
                </c:pt>
                <c:pt idx="10267">
                  <c:v>0.37401940329452038</c:v>
                </c:pt>
                <c:pt idx="10268">
                  <c:v>0.70022911719023728</c:v>
                </c:pt>
                <c:pt idx="10269">
                  <c:v>0.37401940329452038</c:v>
                </c:pt>
                <c:pt idx="10270">
                  <c:v>6.5060132479822883E-2</c:v>
                </c:pt>
                <c:pt idx="10271">
                  <c:v>0.23994840787809563</c:v>
                </c:pt>
                <c:pt idx="10272">
                  <c:v>0.37401940329452038</c:v>
                </c:pt>
                <c:pt idx="10273">
                  <c:v>0.37401940329452038</c:v>
                </c:pt>
                <c:pt idx="10274">
                  <c:v>0.37401940329452038</c:v>
                </c:pt>
                <c:pt idx="10275">
                  <c:v>0.37401940329452038</c:v>
                </c:pt>
                <c:pt idx="10276">
                  <c:v>0.37401940329452038</c:v>
                </c:pt>
                <c:pt idx="10277">
                  <c:v>2.4457218117966422E-3</c:v>
                </c:pt>
                <c:pt idx="10278">
                  <c:v>1.3212719863395137</c:v>
                </c:pt>
                <c:pt idx="10279">
                  <c:v>0.37401940329452038</c:v>
                </c:pt>
                <c:pt idx="10280">
                  <c:v>0.44908208124043697</c:v>
                </c:pt>
                <c:pt idx="10281">
                  <c:v>0.50059682613178236</c:v>
                </c:pt>
                <c:pt idx="10282">
                  <c:v>0.73686768231449506</c:v>
                </c:pt>
                <c:pt idx="10283">
                  <c:v>0.37401940329452038</c:v>
                </c:pt>
                <c:pt idx="10284">
                  <c:v>0.45571027684708931</c:v>
                </c:pt>
                <c:pt idx="10285">
                  <c:v>0.78647101918139994</c:v>
                </c:pt>
                <c:pt idx="10286">
                  <c:v>1.2967306861648171</c:v>
                </c:pt>
                <c:pt idx="10287">
                  <c:v>0.45150993710303172</c:v>
                </c:pt>
                <c:pt idx="10288">
                  <c:v>0.10280668409058774</c:v>
                </c:pt>
                <c:pt idx="10289">
                  <c:v>0.23013281142937006</c:v>
                </c:pt>
                <c:pt idx="10290">
                  <c:v>0.68432895688968753</c:v>
                </c:pt>
                <c:pt idx="10291">
                  <c:v>1.805032442437152E-2</c:v>
                </c:pt>
                <c:pt idx="10292">
                  <c:v>1.0114102495321418</c:v>
                </c:pt>
                <c:pt idx="10293">
                  <c:v>1.686153500088911</c:v>
                </c:pt>
                <c:pt idx="10294">
                  <c:v>0.30675251998325148</c:v>
                </c:pt>
                <c:pt idx="10295">
                  <c:v>0.37401940329452038</c:v>
                </c:pt>
                <c:pt idx="10296">
                  <c:v>0.4071748103367524</c:v>
                </c:pt>
                <c:pt idx="10297">
                  <c:v>0.10534219309870441</c:v>
                </c:pt>
                <c:pt idx="10298">
                  <c:v>0.7716108143729794</c:v>
                </c:pt>
                <c:pt idx="10299">
                  <c:v>3.8334866118264449E-2</c:v>
                </c:pt>
                <c:pt idx="10300">
                  <c:v>0.37401940329452038</c:v>
                </c:pt>
                <c:pt idx="10301">
                  <c:v>0.37401940329452038</c:v>
                </c:pt>
                <c:pt idx="10302">
                  <c:v>0.37401940329452038</c:v>
                </c:pt>
                <c:pt idx="10303">
                  <c:v>8.0946695868341523E-2</c:v>
                </c:pt>
                <c:pt idx="10304">
                  <c:v>0.72053618207415571</c:v>
                </c:pt>
                <c:pt idx="10305">
                  <c:v>0.37401940329452038</c:v>
                </c:pt>
                <c:pt idx="10306">
                  <c:v>0.37401940329452016</c:v>
                </c:pt>
                <c:pt idx="10307">
                  <c:v>0.73625725708437217</c:v>
                </c:pt>
                <c:pt idx="10308">
                  <c:v>0.37401940329452038</c:v>
                </c:pt>
                <c:pt idx="10309">
                  <c:v>1.6123095408725154</c:v>
                </c:pt>
                <c:pt idx="10310">
                  <c:v>0.37401940329452038</c:v>
                </c:pt>
                <c:pt idx="10311">
                  <c:v>0.3938060688995601</c:v>
                </c:pt>
                <c:pt idx="10312">
                  <c:v>0.37401940329452038</c:v>
                </c:pt>
                <c:pt idx="10313">
                  <c:v>2.887249398087385E-2</c:v>
                </c:pt>
                <c:pt idx="10314">
                  <c:v>0.47206521643070515</c:v>
                </c:pt>
                <c:pt idx="10315">
                  <c:v>1.034335804175567</c:v>
                </c:pt>
                <c:pt idx="10316">
                  <c:v>0.63074104879882698</c:v>
                </c:pt>
                <c:pt idx="10317">
                  <c:v>1.624818944887338</c:v>
                </c:pt>
                <c:pt idx="10318">
                  <c:v>5.1815655182212865E-2</c:v>
                </c:pt>
                <c:pt idx="10319">
                  <c:v>4.3637320626516103E-2</c:v>
                </c:pt>
                <c:pt idx="10320">
                  <c:v>0.22923372657597302</c:v>
                </c:pt>
                <c:pt idx="10321">
                  <c:v>0.68184128320345028</c:v>
                </c:pt>
                <c:pt idx="10322">
                  <c:v>0.37401940329452038</c:v>
                </c:pt>
                <c:pt idx="10323">
                  <c:v>1.2663580147881504</c:v>
                </c:pt>
                <c:pt idx="10324">
                  <c:v>0.10888850473866511</c:v>
                </c:pt>
                <c:pt idx="10325">
                  <c:v>0.71331884978768567</c:v>
                </c:pt>
                <c:pt idx="10326">
                  <c:v>2.3033602184881463</c:v>
                </c:pt>
                <c:pt idx="10327">
                  <c:v>0.10833526141684352</c:v>
                </c:pt>
                <c:pt idx="10328">
                  <c:v>1.1805552282993474</c:v>
                </c:pt>
                <c:pt idx="10329">
                  <c:v>4.3125765575659121E-2</c:v>
                </c:pt>
                <c:pt idx="10330">
                  <c:v>0.61701557882503189</c:v>
                </c:pt>
                <c:pt idx="10331">
                  <c:v>0.28602967508614291</c:v>
                </c:pt>
                <c:pt idx="10332">
                  <c:v>0.61337754691920843</c:v>
                </c:pt>
                <c:pt idx="10333">
                  <c:v>0.39151477114842964</c:v>
                </c:pt>
                <c:pt idx="10334">
                  <c:v>0.13314183547680025</c:v>
                </c:pt>
                <c:pt idx="10335">
                  <c:v>4.7991564084513459E-2</c:v>
                </c:pt>
                <c:pt idx="10336">
                  <c:v>0.37401940329452038</c:v>
                </c:pt>
                <c:pt idx="10337">
                  <c:v>0.16017985945282706</c:v>
                </c:pt>
                <c:pt idx="10338">
                  <c:v>0.45894896031091642</c:v>
                </c:pt>
                <c:pt idx="10339">
                  <c:v>0.41648191999416401</c:v>
                </c:pt>
                <c:pt idx="10340">
                  <c:v>0.36687662096369356</c:v>
                </c:pt>
                <c:pt idx="10341">
                  <c:v>0.37401940329452038</c:v>
                </c:pt>
                <c:pt idx="10342">
                  <c:v>1.0608520336581313</c:v>
                </c:pt>
                <c:pt idx="10343">
                  <c:v>1.3612139039892457</c:v>
                </c:pt>
                <c:pt idx="10344">
                  <c:v>0.4202427803071645</c:v>
                </c:pt>
                <c:pt idx="10345">
                  <c:v>0.40440682666385847</c:v>
                </c:pt>
                <c:pt idx="10346">
                  <c:v>0.7138649646422639</c:v>
                </c:pt>
                <c:pt idx="10347">
                  <c:v>1.761220953748106E-2</c:v>
                </c:pt>
                <c:pt idx="10348">
                  <c:v>0.88058726024658152</c:v>
                </c:pt>
                <c:pt idx="10349">
                  <c:v>0.37401940329452038</c:v>
                </c:pt>
                <c:pt idx="10350">
                  <c:v>2.7179146920794296E-2</c:v>
                </c:pt>
                <c:pt idx="10351">
                  <c:v>0.69933587800251096</c:v>
                </c:pt>
                <c:pt idx="10352">
                  <c:v>0.63532818768759636</c:v>
                </c:pt>
                <c:pt idx="10353">
                  <c:v>0.72080672090412556</c:v>
                </c:pt>
                <c:pt idx="10354">
                  <c:v>0.37401940329452038</c:v>
                </c:pt>
                <c:pt idx="10355">
                  <c:v>0.49351827094680839</c:v>
                </c:pt>
                <c:pt idx="10356">
                  <c:v>0.455413825315587</c:v>
                </c:pt>
                <c:pt idx="10357">
                  <c:v>0.5876774533898409</c:v>
                </c:pt>
                <c:pt idx="10358">
                  <c:v>0.38237574292285859</c:v>
                </c:pt>
                <c:pt idx="10359">
                  <c:v>0.37401940329452038</c:v>
                </c:pt>
                <c:pt idx="10360">
                  <c:v>0.41784721246492568</c:v>
                </c:pt>
                <c:pt idx="10361">
                  <c:v>0.70572040889222121</c:v>
                </c:pt>
                <c:pt idx="10362">
                  <c:v>0.4368515363897888</c:v>
                </c:pt>
                <c:pt idx="10363">
                  <c:v>0.22753476029600536</c:v>
                </c:pt>
                <c:pt idx="10364">
                  <c:v>0.25595056439082869</c:v>
                </c:pt>
                <c:pt idx="10365">
                  <c:v>0</c:v>
                </c:pt>
                <c:pt idx="10366">
                  <c:v>0.752665983835061</c:v>
                </c:pt>
                <c:pt idx="10367">
                  <c:v>0.76564359153380601</c:v>
                </c:pt>
                <c:pt idx="10368">
                  <c:v>0.37401940329452038</c:v>
                </c:pt>
                <c:pt idx="10369">
                  <c:v>0.36356346211213941</c:v>
                </c:pt>
                <c:pt idx="10370">
                  <c:v>0</c:v>
                </c:pt>
                <c:pt idx="10371">
                  <c:v>0.70029647564572695</c:v>
                </c:pt>
                <c:pt idx="10372">
                  <c:v>0.36140496344863915</c:v>
                </c:pt>
                <c:pt idx="10373">
                  <c:v>0.32408260358202828</c:v>
                </c:pt>
                <c:pt idx="10374">
                  <c:v>0.37401940329452038</c:v>
                </c:pt>
                <c:pt idx="10375">
                  <c:v>0.65040604610108799</c:v>
                </c:pt>
                <c:pt idx="10376">
                  <c:v>1.1901106126919396</c:v>
                </c:pt>
                <c:pt idx="10377">
                  <c:v>0.27243663311188615</c:v>
                </c:pt>
                <c:pt idx="10378">
                  <c:v>0.37401940329452016</c:v>
                </c:pt>
                <c:pt idx="10379">
                  <c:v>0.11156442160652745</c:v>
                </c:pt>
                <c:pt idx="10380">
                  <c:v>0.4522740683690829</c:v>
                </c:pt>
                <c:pt idx="10381">
                  <c:v>0.40586701077643822</c:v>
                </c:pt>
                <c:pt idx="10382">
                  <c:v>0.9305589440657378</c:v>
                </c:pt>
                <c:pt idx="10383">
                  <c:v>0.37401940329452038</c:v>
                </c:pt>
                <c:pt idx="10384">
                  <c:v>0.37401940329452016</c:v>
                </c:pt>
                <c:pt idx="10385">
                  <c:v>0.54892579013803711</c:v>
                </c:pt>
                <c:pt idx="10386">
                  <c:v>0.29283967643522268</c:v>
                </c:pt>
                <c:pt idx="10387">
                  <c:v>0.36482928955852267</c:v>
                </c:pt>
                <c:pt idx="10388">
                  <c:v>0.37401940329452038</c:v>
                </c:pt>
                <c:pt idx="10389">
                  <c:v>0.37401940329452038</c:v>
                </c:pt>
                <c:pt idx="10390">
                  <c:v>0.37401940329452038</c:v>
                </c:pt>
                <c:pt idx="10391">
                  <c:v>0.13507748867525665</c:v>
                </c:pt>
                <c:pt idx="10392">
                  <c:v>2.1931578860483132</c:v>
                </c:pt>
                <c:pt idx="10393">
                  <c:v>7.964647485407729E-2</c:v>
                </c:pt>
                <c:pt idx="10394">
                  <c:v>0.41080544432151206</c:v>
                </c:pt>
                <c:pt idx="10395">
                  <c:v>1.0227795746754824</c:v>
                </c:pt>
                <c:pt idx="10396">
                  <c:v>0.73635583947517036</c:v>
                </c:pt>
                <c:pt idx="10397">
                  <c:v>0.42851121673236819</c:v>
                </c:pt>
                <c:pt idx="10398">
                  <c:v>0.37401940329452038</c:v>
                </c:pt>
                <c:pt idx="10399">
                  <c:v>0.37401940329452038</c:v>
                </c:pt>
                <c:pt idx="10400">
                  <c:v>0.42002971965710084</c:v>
                </c:pt>
                <c:pt idx="10401">
                  <c:v>0.35519901412046134</c:v>
                </c:pt>
                <c:pt idx="10402">
                  <c:v>0.21816037908042715</c:v>
                </c:pt>
                <c:pt idx="10403">
                  <c:v>0.37130716768440047</c:v>
                </c:pt>
                <c:pt idx="10404">
                  <c:v>0.67381242889581006</c:v>
                </c:pt>
                <c:pt idx="10405">
                  <c:v>1.4779883382855232E-2</c:v>
                </c:pt>
                <c:pt idx="10406">
                  <c:v>0.62541599621283039</c:v>
                </c:pt>
                <c:pt idx="10407">
                  <c:v>1.3920864840463886E-2</c:v>
                </c:pt>
                <c:pt idx="10408">
                  <c:v>0.9314667686859508</c:v>
                </c:pt>
                <c:pt idx="10409">
                  <c:v>4.4009246443024376E-2</c:v>
                </c:pt>
                <c:pt idx="10410">
                  <c:v>1.7872853672318576</c:v>
                </c:pt>
                <c:pt idx="10411">
                  <c:v>1.1264017689607286</c:v>
                </c:pt>
                <c:pt idx="10412">
                  <c:v>1.7575364010428505</c:v>
                </c:pt>
                <c:pt idx="10413">
                  <c:v>0.37401940329452038</c:v>
                </c:pt>
                <c:pt idx="10414">
                  <c:v>1.1445227357973959</c:v>
                </c:pt>
                <c:pt idx="10415">
                  <c:v>0.56281273883810368</c:v>
                </c:pt>
                <c:pt idx="10416">
                  <c:v>0.37401940329452016</c:v>
                </c:pt>
                <c:pt idx="10417">
                  <c:v>0.86867953116609464</c:v>
                </c:pt>
                <c:pt idx="10418">
                  <c:v>0.62322317351363654</c:v>
                </c:pt>
                <c:pt idx="10419">
                  <c:v>0.15519835931557205</c:v>
                </c:pt>
                <c:pt idx="10420">
                  <c:v>0.37401940329452038</c:v>
                </c:pt>
                <c:pt idx="10421">
                  <c:v>0.71330724963905423</c:v>
                </c:pt>
                <c:pt idx="10422">
                  <c:v>0.53964946328578534</c:v>
                </c:pt>
                <c:pt idx="10423">
                  <c:v>3.9592533909251347E-2</c:v>
                </c:pt>
                <c:pt idx="10424">
                  <c:v>0.41070413184651472</c:v>
                </c:pt>
                <c:pt idx="10425">
                  <c:v>0.70120197462386524</c:v>
                </c:pt>
                <c:pt idx="10426">
                  <c:v>0.21227129500878156</c:v>
                </c:pt>
                <c:pt idx="10427">
                  <c:v>0.42872364448111766</c:v>
                </c:pt>
                <c:pt idx="10428">
                  <c:v>7.0909001284753054E-2</c:v>
                </c:pt>
                <c:pt idx="10429">
                  <c:v>0.5637026753556863</c:v>
                </c:pt>
                <c:pt idx="10430">
                  <c:v>0.25976890758304544</c:v>
                </c:pt>
                <c:pt idx="10431">
                  <c:v>1.3224675784841384</c:v>
                </c:pt>
                <c:pt idx="10432">
                  <c:v>0.37401940329452038</c:v>
                </c:pt>
                <c:pt idx="10433">
                  <c:v>0.34234922199394496</c:v>
                </c:pt>
                <c:pt idx="10434">
                  <c:v>0.13275860285787525</c:v>
                </c:pt>
                <c:pt idx="10435">
                  <c:v>1.8733878656897157E-2</c:v>
                </c:pt>
                <c:pt idx="10436">
                  <c:v>5.1442159569150776E-2</c:v>
                </c:pt>
                <c:pt idx="10437">
                  <c:v>0.92588013604267172</c:v>
                </c:pt>
                <c:pt idx="10438">
                  <c:v>0.37401940329452016</c:v>
                </c:pt>
                <c:pt idx="10439">
                  <c:v>3.6729673749057723E-2</c:v>
                </c:pt>
                <c:pt idx="10440">
                  <c:v>0.52232175331951736</c:v>
                </c:pt>
                <c:pt idx="10441">
                  <c:v>0.28288257860115806</c:v>
                </c:pt>
                <c:pt idx="10442">
                  <c:v>0.71370206587337703</c:v>
                </c:pt>
                <c:pt idx="10443">
                  <c:v>0.32397070867582783</c:v>
                </c:pt>
                <c:pt idx="10444">
                  <c:v>0.42405627291799058</c:v>
                </c:pt>
                <c:pt idx="10445">
                  <c:v>0.73635583947517036</c:v>
                </c:pt>
                <c:pt idx="10446">
                  <c:v>0.72637374641253438</c:v>
                </c:pt>
                <c:pt idx="10447">
                  <c:v>0.37401940329452038</c:v>
                </c:pt>
                <c:pt idx="10448">
                  <c:v>0.72788908351437664</c:v>
                </c:pt>
                <c:pt idx="10449">
                  <c:v>0.37401940329452016</c:v>
                </c:pt>
                <c:pt idx="10450">
                  <c:v>1.1746882371715213</c:v>
                </c:pt>
                <c:pt idx="10451">
                  <c:v>0.6465402274821489</c:v>
                </c:pt>
                <c:pt idx="10452">
                  <c:v>0.46759659685435651</c:v>
                </c:pt>
                <c:pt idx="10453">
                  <c:v>0.97213284257589105</c:v>
                </c:pt>
                <c:pt idx="10454">
                  <c:v>0.18144578721436905</c:v>
                </c:pt>
                <c:pt idx="10455">
                  <c:v>0.18524694323153185</c:v>
                </c:pt>
                <c:pt idx="10456">
                  <c:v>0.18325508578488439</c:v>
                </c:pt>
                <c:pt idx="10457">
                  <c:v>0.18524694323153185</c:v>
                </c:pt>
                <c:pt idx="10458">
                  <c:v>0.84878237379332422</c:v>
                </c:pt>
                <c:pt idx="10459">
                  <c:v>0.75898483480273704</c:v>
                </c:pt>
                <c:pt idx="10460">
                  <c:v>0.18681141587511596</c:v>
                </c:pt>
                <c:pt idx="10461">
                  <c:v>0.34020537183500749</c:v>
                </c:pt>
                <c:pt idx="10462">
                  <c:v>0.2535375935698676</c:v>
                </c:pt>
                <c:pt idx="10463">
                  <c:v>1.169167739220178</c:v>
                </c:pt>
                <c:pt idx="10464">
                  <c:v>0.35967828054075607</c:v>
                </c:pt>
                <c:pt idx="10465">
                  <c:v>0.37401940329452038</c:v>
                </c:pt>
                <c:pt idx="10466">
                  <c:v>0.36143950609108</c:v>
                </c:pt>
                <c:pt idx="10467">
                  <c:v>0.72914421180830014</c:v>
                </c:pt>
                <c:pt idx="10468">
                  <c:v>0.28012353184744854</c:v>
                </c:pt>
                <c:pt idx="10469">
                  <c:v>0.37401940329452038</c:v>
                </c:pt>
                <c:pt idx="10470">
                  <c:v>0.26195578240055395</c:v>
                </c:pt>
                <c:pt idx="10471">
                  <c:v>0.26469818924551763</c:v>
                </c:pt>
                <c:pt idx="10472">
                  <c:v>0.29215605808718248</c:v>
                </c:pt>
                <c:pt idx="10473">
                  <c:v>0.37401940329452038</c:v>
                </c:pt>
                <c:pt idx="10474">
                  <c:v>0</c:v>
                </c:pt>
                <c:pt idx="10475">
                  <c:v>0.1673643534087626</c:v>
                </c:pt>
                <c:pt idx="10476">
                  <c:v>0.37401940329452038</c:v>
                </c:pt>
                <c:pt idx="10477">
                  <c:v>1.8895829692135966E-2</c:v>
                </c:pt>
                <c:pt idx="10478">
                  <c:v>0.37401940329452038</c:v>
                </c:pt>
                <c:pt idx="10479">
                  <c:v>0.73572105480555505</c:v>
                </c:pt>
                <c:pt idx="10480">
                  <c:v>0.37401940329452016</c:v>
                </c:pt>
                <c:pt idx="10481">
                  <c:v>0.37401940329452038</c:v>
                </c:pt>
                <c:pt idx="10482">
                  <c:v>1.2034364163291882</c:v>
                </c:pt>
                <c:pt idx="10483">
                  <c:v>0.37401940329452038</c:v>
                </c:pt>
                <c:pt idx="10484">
                  <c:v>0.73635583947517036</c:v>
                </c:pt>
                <c:pt idx="10485">
                  <c:v>0.54920829682923455</c:v>
                </c:pt>
                <c:pt idx="10486">
                  <c:v>0.56881947430094271</c:v>
                </c:pt>
                <c:pt idx="10487">
                  <c:v>0.36276731981454946</c:v>
                </c:pt>
                <c:pt idx="10488">
                  <c:v>0.40481478219208838</c:v>
                </c:pt>
                <c:pt idx="10489">
                  <c:v>0.31239906015766894</c:v>
                </c:pt>
                <c:pt idx="10490">
                  <c:v>1.3845295230581067</c:v>
                </c:pt>
                <c:pt idx="10491">
                  <c:v>0.37401940329452038</c:v>
                </c:pt>
                <c:pt idx="10492">
                  <c:v>0.37401940329452038</c:v>
                </c:pt>
                <c:pt idx="10493">
                  <c:v>0.37401940329452038</c:v>
                </c:pt>
                <c:pt idx="10494">
                  <c:v>7.2098413156998539E-2</c:v>
                </c:pt>
                <c:pt idx="10495">
                  <c:v>7.4106936350169836E-2</c:v>
                </c:pt>
                <c:pt idx="10496">
                  <c:v>0.23584744205648442</c:v>
                </c:pt>
                <c:pt idx="10497">
                  <c:v>0.37401940329452038</c:v>
                </c:pt>
                <c:pt idx="10498">
                  <c:v>0.37401940329452038</c:v>
                </c:pt>
                <c:pt idx="10499">
                  <c:v>0.37401940329452038</c:v>
                </c:pt>
                <c:pt idx="10500">
                  <c:v>0.69544447090644557</c:v>
                </c:pt>
                <c:pt idx="10501">
                  <c:v>1.1989461690591288</c:v>
                </c:pt>
                <c:pt idx="10502">
                  <c:v>0.48084566419697838</c:v>
                </c:pt>
                <c:pt idx="10503">
                  <c:v>0.7326065482544093</c:v>
                </c:pt>
                <c:pt idx="10504">
                  <c:v>0.906808749479317</c:v>
                </c:pt>
                <c:pt idx="10505">
                  <c:v>0.66714275713844562</c:v>
                </c:pt>
                <c:pt idx="10506">
                  <c:v>0.5653612317070682</c:v>
                </c:pt>
                <c:pt idx="10507">
                  <c:v>0.55218385950796101</c:v>
                </c:pt>
                <c:pt idx="10508">
                  <c:v>0.47599173860819716</c:v>
                </c:pt>
                <c:pt idx="10509">
                  <c:v>0.3368727040704409</c:v>
                </c:pt>
                <c:pt idx="10510">
                  <c:v>0.9168760068553562</c:v>
                </c:pt>
                <c:pt idx="10511">
                  <c:v>0.65167300746904633</c:v>
                </c:pt>
                <c:pt idx="10512">
                  <c:v>0.95731997294190307</c:v>
                </c:pt>
                <c:pt idx="10513">
                  <c:v>0.63426805655595964</c:v>
                </c:pt>
                <c:pt idx="10514">
                  <c:v>0.73209657327887601</c:v>
                </c:pt>
                <c:pt idx="10515">
                  <c:v>0.64186292400584843</c:v>
                </c:pt>
                <c:pt idx="10516">
                  <c:v>0.37401940329452038</c:v>
                </c:pt>
                <c:pt idx="10517">
                  <c:v>0.35665904029512457</c:v>
                </c:pt>
                <c:pt idx="10518">
                  <c:v>0.37401940329452038</c:v>
                </c:pt>
                <c:pt idx="10519">
                  <c:v>0.12118884379570793</c:v>
                </c:pt>
                <c:pt idx="10520">
                  <c:v>0.72468635041843799</c:v>
                </c:pt>
                <c:pt idx="10521">
                  <c:v>0.9933698443434712</c:v>
                </c:pt>
                <c:pt idx="10522">
                  <c:v>0.51354376731216378</c:v>
                </c:pt>
                <c:pt idx="10523">
                  <c:v>0.59758712804592251</c:v>
                </c:pt>
                <c:pt idx="10524">
                  <c:v>0.9510801172373905</c:v>
                </c:pt>
                <c:pt idx="10525">
                  <c:v>0.16442312916475546</c:v>
                </c:pt>
                <c:pt idx="10526">
                  <c:v>0.37648932206655472</c:v>
                </c:pt>
                <c:pt idx="10527">
                  <c:v>0.73635583947517036</c:v>
                </c:pt>
                <c:pt idx="10528">
                  <c:v>0.48192027611068033</c:v>
                </c:pt>
                <c:pt idx="10529">
                  <c:v>0.41768049002036356</c:v>
                </c:pt>
                <c:pt idx="10530">
                  <c:v>0.24401970321536712</c:v>
                </c:pt>
                <c:pt idx="10531">
                  <c:v>0.34476868545346068</c:v>
                </c:pt>
                <c:pt idx="10532">
                  <c:v>0.71733863581075685</c:v>
                </c:pt>
                <c:pt idx="10533">
                  <c:v>0</c:v>
                </c:pt>
                <c:pt idx="10534">
                  <c:v>0.23391693504693767</c:v>
                </c:pt>
                <c:pt idx="10535">
                  <c:v>8.5184448605494942E-2</c:v>
                </c:pt>
                <c:pt idx="10536">
                  <c:v>0.70444006658967973</c:v>
                </c:pt>
                <c:pt idx="10537">
                  <c:v>9.2783009793871177E-2</c:v>
                </c:pt>
                <c:pt idx="10538">
                  <c:v>0.73516890110986155</c:v>
                </c:pt>
                <c:pt idx="10539">
                  <c:v>0.37401940329452038</c:v>
                </c:pt>
                <c:pt idx="10540">
                  <c:v>0.71078821986584495</c:v>
                </c:pt>
                <c:pt idx="10541">
                  <c:v>0.32975407286198916</c:v>
                </c:pt>
                <c:pt idx="10542">
                  <c:v>0.74722585975554356</c:v>
                </c:pt>
                <c:pt idx="10543">
                  <c:v>0.72280369587984972</c:v>
                </c:pt>
                <c:pt idx="10544">
                  <c:v>0.37401940329452038</c:v>
                </c:pt>
                <c:pt idx="10545">
                  <c:v>0.7405323868539283</c:v>
                </c:pt>
                <c:pt idx="10546">
                  <c:v>0.7010664077043508</c:v>
                </c:pt>
                <c:pt idx="10547">
                  <c:v>0.70022911719023728</c:v>
                </c:pt>
                <c:pt idx="10548">
                  <c:v>0.35836899616026213</c:v>
                </c:pt>
                <c:pt idx="10549">
                  <c:v>0.37401940329452038</c:v>
                </c:pt>
                <c:pt idx="10550">
                  <c:v>0.37401940329452038</c:v>
                </c:pt>
                <c:pt idx="10551">
                  <c:v>0.37401940329452038</c:v>
                </c:pt>
                <c:pt idx="10552">
                  <c:v>0.2764905395468355</c:v>
                </c:pt>
                <c:pt idx="10553">
                  <c:v>0.41497264343061996</c:v>
                </c:pt>
                <c:pt idx="10554">
                  <c:v>0.73635583947517036</c:v>
                </c:pt>
                <c:pt idx="10555">
                  <c:v>0.73156890760249238</c:v>
                </c:pt>
                <c:pt idx="10556">
                  <c:v>0.42434455394246301</c:v>
                </c:pt>
                <c:pt idx="10557">
                  <c:v>0.37401940329452038</c:v>
                </c:pt>
                <c:pt idx="10558">
                  <c:v>0.39479596670800671</c:v>
                </c:pt>
                <c:pt idx="10559">
                  <c:v>4.8687305771635415E-2</c:v>
                </c:pt>
                <c:pt idx="10560">
                  <c:v>0.73635583947517036</c:v>
                </c:pt>
                <c:pt idx="10561">
                  <c:v>0.37401940329452038</c:v>
                </c:pt>
                <c:pt idx="10562">
                  <c:v>7.488959259590823E-2</c:v>
                </c:pt>
                <c:pt idx="10563">
                  <c:v>0.11260055606013269</c:v>
                </c:pt>
                <c:pt idx="10564">
                  <c:v>0.10068715942833299</c:v>
                </c:pt>
                <c:pt idx="10565">
                  <c:v>0.46039048992299236</c:v>
                </c:pt>
                <c:pt idx="10566">
                  <c:v>0.43345843636561776</c:v>
                </c:pt>
                <c:pt idx="10567">
                  <c:v>0.75171100366504739</c:v>
                </c:pt>
                <c:pt idx="10568">
                  <c:v>0.4678477485297815</c:v>
                </c:pt>
                <c:pt idx="10569">
                  <c:v>0.99874476769566245</c:v>
                </c:pt>
                <c:pt idx="10570">
                  <c:v>0.41268961466261039</c:v>
                </c:pt>
                <c:pt idx="10571">
                  <c:v>0.31982312846283129</c:v>
                </c:pt>
                <c:pt idx="10572">
                  <c:v>0.41268961466261039</c:v>
                </c:pt>
                <c:pt idx="10573">
                  <c:v>0.75066807646893341</c:v>
                </c:pt>
                <c:pt idx="10574">
                  <c:v>0.99485593535199368</c:v>
                </c:pt>
                <c:pt idx="10575">
                  <c:v>0.7170918114750412</c:v>
                </c:pt>
                <c:pt idx="10576">
                  <c:v>0.43295747713173199</c:v>
                </c:pt>
                <c:pt idx="10577">
                  <c:v>1.5795921156126606E-2</c:v>
                </c:pt>
                <c:pt idx="10578">
                  <c:v>5.6876691377953717E-2</c:v>
                </c:pt>
                <c:pt idx="10579">
                  <c:v>0.70579030932100528</c:v>
                </c:pt>
                <c:pt idx="10580">
                  <c:v>0.37401940329452038</c:v>
                </c:pt>
                <c:pt idx="10581">
                  <c:v>0.4625698720182973</c:v>
                </c:pt>
                <c:pt idx="10582">
                  <c:v>0.59995368119744785</c:v>
                </c:pt>
                <c:pt idx="10583">
                  <c:v>9.1151907818108974E-2</c:v>
                </c:pt>
                <c:pt idx="10584">
                  <c:v>0.37401940329452038</c:v>
                </c:pt>
                <c:pt idx="10585">
                  <c:v>0.56881947430094271</c:v>
                </c:pt>
                <c:pt idx="10586">
                  <c:v>0.37401940329452038</c:v>
                </c:pt>
                <c:pt idx="10587">
                  <c:v>0.73635583947517036</c:v>
                </c:pt>
                <c:pt idx="10588">
                  <c:v>0.37401940329452038</c:v>
                </c:pt>
                <c:pt idx="10589">
                  <c:v>1.2410638802209386</c:v>
                </c:pt>
                <c:pt idx="10590">
                  <c:v>0.4548979300270557</c:v>
                </c:pt>
                <c:pt idx="10591">
                  <c:v>1.1354141005221494</c:v>
                </c:pt>
                <c:pt idx="10592">
                  <c:v>0.13770582307678444</c:v>
                </c:pt>
                <c:pt idx="10593">
                  <c:v>0.34544551716429012</c:v>
                </c:pt>
                <c:pt idx="10594">
                  <c:v>0.1829370613274178</c:v>
                </c:pt>
                <c:pt idx="10595">
                  <c:v>0.19292703302967404</c:v>
                </c:pt>
                <c:pt idx="10596">
                  <c:v>5.723720191570067E-2</c:v>
                </c:pt>
                <c:pt idx="10597">
                  <c:v>0.68469011167823124</c:v>
                </c:pt>
                <c:pt idx="10598">
                  <c:v>0.3256262867458114</c:v>
                </c:pt>
                <c:pt idx="10599">
                  <c:v>0.40331977004787323</c:v>
                </c:pt>
                <c:pt idx="10600">
                  <c:v>0.91760550286607778</c:v>
                </c:pt>
                <c:pt idx="10601">
                  <c:v>0.11214578632661425</c:v>
                </c:pt>
                <c:pt idx="10602">
                  <c:v>0.73436631719939205</c:v>
                </c:pt>
                <c:pt idx="10603">
                  <c:v>0.18510353747069433</c:v>
                </c:pt>
                <c:pt idx="10604">
                  <c:v>0.37401940329452038</c:v>
                </c:pt>
                <c:pt idx="10605">
                  <c:v>0.37401940329452038</c:v>
                </c:pt>
                <c:pt idx="10606">
                  <c:v>1.1047898105080847</c:v>
                </c:pt>
                <c:pt idx="10607">
                  <c:v>0.37401940329452038</c:v>
                </c:pt>
                <c:pt idx="10608">
                  <c:v>0.78565785622061068</c:v>
                </c:pt>
                <c:pt idx="10609">
                  <c:v>0.51569075511856721</c:v>
                </c:pt>
                <c:pt idx="10610">
                  <c:v>0.20049743616950377</c:v>
                </c:pt>
                <c:pt idx="10611">
                  <c:v>0.37401940329452038</c:v>
                </c:pt>
                <c:pt idx="10612">
                  <c:v>0.36646470179399082</c:v>
                </c:pt>
                <c:pt idx="10613">
                  <c:v>0.27269350310462293</c:v>
                </c:pt>
                <c:pt idx="10614">
                  <c:v>0.75035943328299703</c:v>
                </c:pt>
                <c:pt idx="10615">
                  <c:v>1.3135032893811465</c:v>
                </c:pt>
                <c:pt idx="10616">
                  <c:v>0.37401940329452038</c:v>
                </c:pt>
                <c:pt idx="10617">
                  <c:v>0.72337856320358729</c:v>
                </c:pt>
                <c:pt idx="10618">
                  <c:v>0.22194816178412557</c:v>
                </c:pt>
                <c:pt idx="10619">
                  <c:v>0.96165086629644547</c:v>
                </c:pt>
                <c:pt idx="10620">
                  <c:v>0.72259271477862264</c:v>
                </c:pt>
                <c:pt idx="10621">
                  <c:v>0.60907898147810513</c:v>
                </c:pt>
                <c:pt idx="10622">
                  <c:v>0.3554298003917235</c:v>
                </c:pt>
                <c:pt idx="10623">
                  <c:v>1.0915899111410325</c:v>
                </c:pt>
                <c:pt idx="10624">
                  <c:v>0.17119668177222153</c:v>
                </c:pt>
                <c:pt idx="10625">
                  <c:v>0.65325486962999268</c:v>
                </c:pt>
                <c:pt idx="10626">
                  <c:v>2.4012956851593343E-2</c:v>
                </c:pt>
                <c:pt idx="10627">
                  <c:v>0.47640249667531898</c:v>
                </c:pt>
                <c:pt idx="10628">
                  <c:v>0.37401940329452016</c:v>
                </c:pt>
                <c:pt idx="10629">
                  <c:v>0.37401940329452016</c:v>
                </c:pt>
                <c:pt idx="10630">
                  <c:v>0.99644017852845579</c:v>
                </c:pt>
                <c:pt idx="10631">
                  <c:v>0.13068096151381603</c:v>
                </c:pt>
                <c:pt idx="10632">
                  <c:v>2.3847938836122025E-2</c:v>
                </c:pt>
                <c:pt idx="10633">
                  <c:v>0.70840075161898941</c:v>
                </c:pt>
                <c:pt idx="10634">
                  <c:v>0.70840075161898941</c:v>
                </c:pt>
                <c:pt idx="10635">
                  <c:v>0.70897122075176788</c:v>
                </c:pt>
                <c:pt idx="10636">
                  <c:v>0.72621723924881088</c:v>
                </c:pt>
                <c:pt idx="10637">
                  <c:v>0.71730366301634996</c:v>
                </c:pt>
                <c:pt idx="10638">
                  <c:v>4.6266262495189787E-2</c:v>
                </c:pt>
                <c:pt idx="10639">
                  <c:v>0.17930274088232367</c:v>
                </c:pt>
                <c:pt idx="10640">
                  <c:v>0.82387291772409543</c:v>
                </c:pt>
                <c:pt idx="10641">
                  <c:v>0.72466942426312853</c:v>
                </c:pt>
                <c:pt idx="10642">
                  <c:v>0.34494531042689275</c:v>
                </c:pt>
                <c:pt idx="10643">
                  <c:v>0.34494531042689275</c:v>
                </c:pt>
                <c:pt idx="10644">
                  <c:v>0.37401940329452038</c:v>
                </c:pt>
                <c:pt idx="10645">
                  <c:v>5.0650343134382353E-2</c:v>
                </c:pt>
                <c:pt idx="10646">
                  <c:v>0.72604944959200812</c:v>
                </c:pt>
                <c:pt idx="10647">
                  <c:v>0.31198946491171053</c:v>
                </c:pt>
                <c:pt idx="10648">
                  <c:v>0.37401940329452038</c:v>
                </c:pt>
                <c:pt idx="10649">
                  <c:v>0.61617268743985887</c:v>
                </c:pt>
                <c:pt idx="10650">
                  <c:v>0.37401940329452016</c:v>
                </c:pt>
                <c:pt idx="10651">
                  <c:v>0.59440522772550985</c:v>
                </c:pt>
                <c:pt idx="10652">
                  <c:v>0.43909853605419152</c:v>
                </c:pt>
                <c:pt idx="10653">
                  <c:v>0.78386578963238063</c:v>
                </c:pt>
                <c:pt idx="10654">
                  <c:v>0.5920296618020302</c:v>
                </c:pt>
                <c:pt idx="10655">
                  <c:v>0.37401940329452038</c:v>
                </c:pt>
                <c:pt idx="10656">
                  <c:v>0.30469186208434929</c:v>
                </c:pt>
                <c:pt idx="10657">
                  <c:v>0.53963787661604756</c:v>
                </c:pt>
                <c:pt idx="10658">
                  <c:v>0.41706151239369754</c:v>
                </c:pt>
                <c:pt idx="10659">
                  <c:v>1.2814934531819904</c:v>
                </c:pt>
                <c:pt idx="10660">
                  <c:v>0.43533549483831752</c:v>
                </c:pt>
                <c:pt idx="10661">
                  <c:v>0.13494576089040342</c:v>
                </c:pt>
                <c:pt idx="10662">
                  <c:v>0.17809361720871836</c:v>
                </c:pt>
                <c:pt idx="10663">
                  <c:v>0.38345311485246691</c:v>
                </c:pt>
                <c:pt idx="10664">
                  <c:v>0.12431999548521222</c:v>
                </c:pt>
                <c:pt idx="10665">
                  <c:v>0.72468212230274898</c:v>
                </c:pt>
                <c:pt idx="10666">
                  <c:v>0.37401940329452038</c:v>
                </c:pt>
                <c:pt idx="10667">
                  <c:v>0.41268961466261039</c:v>
                </c:pt>
                <c:pt idx="10668">
                  <c:v>0.40530032922844311</c:v>
                </c:pt>
                <c:pt idx="10669">
                  <c:v>0.12118813944083057</c:v>
                </c:pt>
                <c:pt idx="10670">
                  <c:v>0.83527378894824611</c:v>
                </c:pt>
                <c:pt idx="10671">
                  <c:v>0.71078821986584528</c:v>
                </c:pt>
                <c:pt idx="10672">
                  <c:v>0.19781044458447927</c:v>
                </c:pt>
                <c:pt idx="10673">
                  <c:v>0.70029647564572695</c:v>
                </c:pt>
                <c:pt idx="10674">
                  <c:v>4.3558284833907272E-2</c:v>
                </c:pt>
                <c:pt idx="10675">
                  <c:v>0.58188392299357583</c:v>
                </c:pt>
                <c:pt idx="10676">
                  <c:v>0.52650713629365664</c:v>
                </c:pt>
                <c:pt idx="10677">
                  <c:v>0.72466942426312853</c:v>
                </c:pt>
                <c:pt idx="10678">
                  <c:v>0.43839392231370772</c:v>
                </c:pt>
                <c:pt idx="10679">
                  <c:v>0.37401940329452038</c:v>
                </c:pt>
                <c:pt idx="10680">
                  <c:v>0.67901239129916702</c:v>
                </c:pt>
                <c:pt idx="10681">
                  <c:v>0.47226950824172731</c:v>
                </c:pt>
                <c:pt idx="10682">
                  <c:v>5.8022647575143076E-2</c:v>
                </c:pt>
                <c:pt idx="10683">
                  <c:v>0.66992492092853606</c:v>
                </c:pt>
                <c:pt idx="10684">
                  <c:v>0.1868237781325327</c:v>
                </c:pt>
                <c:pt idx="10685">
                  <c:v>0.37401940329452038</c:v>
                </c:pt>
                <c:pt idx="10686">
                  <c:v>0.64679043993088159</c:v>
                </c:pt>
                <c:pt idx="10687">
                  <c:v>0.63402782601372654</c:v>
                </c:pt>
                <c:pt idx="10688">
                  <c:v>0.49413897326923706</c:v>
                </c:pt>
                <c:pt idx="10689">
                  <c:v>0.70663156534119165</c:v>
                </c:pt>
                <c:pt idx="10690">
                  <c:v>1.1166205170570638</c:v>
                </c:pt>
                <c:pt idx="10691">
                  <c:v>0.47766065869452845</c:v>
                </c:pt>
                <c:pt idx="10692">
                  <c:v>0.23607222679546347</c:v>
                </c:pt>
                <c:pt idx="10693">
                  <c:v>0.65132009265124702</c:v>
                </c:pt>
                <c:pt idx="10694">
                  <c:v>0.16788016705299036</c:v>
                </c:pt>
                <c:pt idx="10695">
                  <c:v>0.33670733827009941</c:v>
                </c:pt>
                <c:pt idx="10696">
                  <c:v>0.37401940329452038</c:v>
                </c:pt>
                <c:pt idx="10697">
                  <c:v>0.13718396707532726</c:v>
                </c:pt>
                <c:pt idx="10698">
                  <c:v>4.5381907768681708E-2</c:v>
                </c:pt>
                <c:pt idx="10699">
                  <c:v>0.37401940329452038</c:v>
                </c:pt>
                <c:pt idx="10700">
                  <c:v>0.73572105480555505</c:v>
                </c:pt>
                <c:pt idx="10701">
                  <c:v>0.43490572373474923</c:v>
                </c:pt>
                <c:pt idx="10702">
                  <c:v>0.47642577760231591</c:v>
                </c:pt>
                <c:pt idx="10703">
                  <c:v>0.26271534054268242</c:v>
                </c:pt>
                <c:pt idx="10704">
                  <c:v>0.30322342071774827</c:v>
                </c:pt>
                <c:pt idx="10705">
                  <c:v>0.67571447410053631</c:v>
                </c:pt>
                <c:pt idx="10706">
                  <c:v>0.63886274854939018</c:v>
                </c:pt>
                <c:pt idx="10707">
                  <c:v>0.61936080576189834</c:v>
                </c:pt>
                <c:pt idx="10708">
                  <c:v>0.60143397366285711</c:v>
                </c:pt>
                <c:pt idx="10709">
                  <c:v>0.37401940329452038</c:v>
                </c:pt>
                <c:pt idx="10710">
                  <c:v>0.54277764861379907</c:v>
                </c:pt>
                <c:pt idx="10711">
                  <c:v>8.213477162424139E-2</c:v>
                </c:pt>
                <c:pt idx="10712">
                  <c:v>0.71886829073944747</c:v>
                </c:pt>
                <c:pt idx="10713">
                  <c:v>0.50588843447123433</c:v>
                </c:pt>
                <c:pt idx="10714">
                  <c:v>0.73287891653450887</c:v>
                </c:pt>
                <c:pt idx="10715">
                  <c:v>0.37401940329452038</c:v>
                </c:pt>
                <c:pt idx="10716">
                  <c:v>0.34908811291262448</c:v>
                </c:pt>
                <c:pt idx="10717">
                  <c:v>1.2218895792081299</c:v>
                </c:pt>
                <c:pt idx="10718">
                  <c:v>0.37634140405367533</c:v>
                </c:pt>
                <c:pt idx="10719">
                  <c:v>0.37894597428668558</c:v>
                </c:pt>
                <c:pt idx="10720">
                  <c:v>0.53008897659935572</c:v>
                </c:pt>
                <c:pt idx="10721">
                  <c:v>0.75395872790607377</c:v>
                </c:pt>
                <c:pt idx="10722">
                  <c:v>0.94830609473540761</c:v>
                </c:pt>
                <c:pt idx="10723">
                  <c:v>0.46847297676981464</c:v>
                </c:pt>
                <c:pt idx="10724">
                  <c:v>0.37401940329452038</c:v>
                </c:pt>
                <c:pt idx="10725">
                  <c:v>0.37401940329452038</c:v>
                </c:pt>
                <c:pt idx="10726">
                  <c:v>0.60274762035984086</c:v>
                </c:pt>
                <c:pt idx="10727">
                  <c:v>0.85862288257375052</c:v>
                </c:pt>
                <c:pt idx="10728">
                  <c:v>0.85862288257375052</c:v>
                </c:pt>
                <c:pt idx="10729">
                  <c:v>0.85862288257375052</c:v>
                </c:pt>
                <c:pt idx="10730">
                  <c:v>0.70529144216614337</c:v>
                </c:pt>
                <c:pt idx="10731">
                  <c:v>0.51636409058970767</c:v>
                </c:pt>
                <c:pt idx="10732">
                  <c:v>0.21775443880812503</c:v>
                </c:pt>
                <c:pt idx="10733">
                  <c:v>0.73417392369064705</c:v>
                </c:pt>
                <c:pt idx="10734">
                  <c:v>0.78436922788388963</c:v>
                </c:pt>
                <c:pt idx="10735">
                  <c:v>0.37401940329452038</c:v>
                </c:pt>
                <c:pt idx="10736">
                  <c:v>0.83639179460165369</c:v>
                </c:pt>
                <c:pt idx="10737">
                  <c:v>0.29477428430277142</c:v>
                </c:pt>
                <c:pt idx="10738">
                  <c:v>0.7189842912048503</c:v>
                </c:pt>
                <c:pt idx="10739">
                  <c:v>0.37401940329452038</c:v>
                </c:pt>
                <c:pt idx="10740">
                  <c:v>0.68942584833350951</c:v>
                </c:pt>
                <c:pt idx="10741">
                  <c:v>0.32231574145115371</c:v>
                </c:pt>
                <c:pt idx="10742">
                  <c:v>2.3517386915606682E-2</c:v>
                </c:pt>
                <c:pt idx="10743">
                  <c:v>1.230331339060492</c:v>
                </c:pt>
                <c:pt idx="10744">
                  <c:v>0.10517394857520317</c:v>
                </c:pt>
                <c:pt idx="10745">
                  <c:v>0.4095743988973376</c:v>
                </c:pt>
                <c:pt idx="10746">
                  <c:v>0.37401940329452038</c:v>
                </c:pt>
                <c:pt idx="10747">
                  <c:v>0.37401940329452038</c:v>
                </c:pt>
                <c:pt idx="10748">
                  <c:v>0.37401940329452038</c:v>
                </c:pt>
                <c:pt idx="10749">
                  <c:v>5.2705634226287865E-2</c:v>
                </c:pt>
                <c:pt idx="10750">
                  <c:v>0.12522079260785787</c:v>
                </c:pt>
                <c:pt idx="10751">
                  <c:v>0.13323206967182624</c:v>
                </c:pt>
                <c:pt idx="10752">
                  <c:v>1.295571786459603</c:v>
                </c:pt>
                <c:pt idx="10753">
                  <c:v>0.40412690378458382</c:v>
                </c:pt>
                <c:pt idx="10754">
                  <c:v>0.99712600873616897</c:v>
                </c:pt>
                <c:pt idx="10755">
                  <c:v>0.90269893466673878</c:v>
                </c:pt>
                <c:pt idx="10756">
                  <c:v>0.23583024039255884</c:v>
                </c:pt>
                <c:pt idx="10757">
                  <c:v>0.37401940329452038</c:v>
                </c:pt>
                <c:pt idx="10758">
                  <c:v>8.7741989163739445E-2</c:v>
                </c:pt>
                <c:pt idx="10759">
                  <c:v>0.37304504790675963</c:v>
                </c:pt>
                <c:pt idx="10760">
                  <c:v>0.37401940329452038</c:v>
                </c:pt>
                <c:pt idx="10761">
                  <c:v>7.9935732322497885E-2</c:v>
                </c:pt>
                <c:pt idx="10762">
                  <c:v>0.37401940329452016</c:v>
                </c:pt>
                <c:pt idx="10763">
                  <c:v>0.70048483820016749</c:v>
                </c:pt>
                <c:pt idx="10764">
                  <c:v>0.59995368119744785</c:v>
                </c:pt>
                <c:pt idx="10765">
                  <c:v>0.14364648643213271</c:v>
                </c:pt>
                <c:pt idx="10766">
                  <c:v>0.44240464973353244</c:v>
                </c:pt>
                <c:pt idx="10767">
                  <c:v>0.53188694169694284</c:v>
                </c:pt>
                <c:pt idx="10768">
                  <c:v>0.22151581844721008</c:v>
                </c:pt>
                <c:pt idx="10769">
                  <c:v>0.73635583947517036</c:v>
                </c:pt>
                <c:pt idx="10770">
                  <c:v>0.37401940329452038</c:v>
                </c:pt>
                <c:pt idx="10771">
                  <c:v>0.25109729451642265</c:v>
                </c:pt>
                <c:pt idx="10772">
                  <c:v>6.8421608966317285E-2</c:v>
                </c:pt>
                <c:pt idx="10773">
                  <c:v>0.32167037175638857</c:v>
                </c:pt>
                <c:pt idx="10774">
                  <c:v>0.2291910606196482</c:v>
                </c:pt>
                <c:pt idx="10775">
                  <c:v>0.37401940329452038</c:v>
                </c:pt>
                <c:pt idx="10776">
                  <c:v>0.37401940329452038</c:v>
                </c:pt>
                <c:pt idx="10777">
                  <c:v>0.67563722776382074</c:v>
                </c:pt>
                <c:pt idx="10778">
                  <c:v>0.37401940329452016</c:v>
                </c:pt>
                <c:pt idx="10779">
                  <c:v>0.78922537616736987</c:v>
                </c:pt>
                <c:pt idx="10780">
                  <c:v>0.55600442442738118</c:v>
                </c:pt>
                <c:pt idx="10781">
                  <c:v>0.37401940329452016</c:v>
                </c:pt>
                <c:pt idx="10782">
                  <c:v>0.37401940329452038</c:v>
                </c:pt>
                <c:pt idx="10783">
                  <c:v>0.21293851103496708</c:v>
                </c:pt>
                <c:pt idx="10784">
                  <c:v>0.63806281353581451</c:v>
                </c:pt>
                <c:pt idx="10785">
                  <c:v>0.1427791984063819</c:v>
                </c:pt>
                <c:pt idx="10786">
                  <c:v>0.46252704551327856</c:v>
                </c:pt>
                <c:pt idx="10787">
                  <c:v>0.19830613774748579</c:v>
                </c:pt>
                <c:pt idx="10788">
                  <c:v>0.17790987243964659</c:v>
                </c:pt>
                <c:pt idx="10789">
                  <c:v>0.32451880393093968</c:v>
                </c:pt>
                <c:pt idx="10790">
                  <c:v>0.45216983644398884</c:v>
                </c:pt>
                <c:pt idx="10791">
                  <c:v>0.32338475255749394</c:v>
                </c:pt>
                <c:pt idx="10792">
                  <c:v>0.26832157755779423</c:v>
                </c:pt>
                <c:pt idx="10793">
                  <c:v>0.60260252145997273</c:v>
                </c:pt>
                <c:pt idx="10794">
                  <c:v>0.24807749273961638</c:v>
                </c:pt>
                <c:pt idx="10795">
                  <c:v>0.37401940329452038</c:v>
                </c:pt>
                <c:pt idx="10796">
                  <c:v>0.37401940329452038</c:v>
                </c:pt>
                <c:pt idx="10797">
                  <c:v>0.42158829775310569</c:v>
                </c:pt>
                <c:pt idx="10798">
                  <c:v>0.77014605668089942</c:v>
                </c:pt>
                <c:pt idx="10799">
                  <c:v>0.37401940329452038</c:v>
                </c:pt>
                <c:pt idx="10800">
                  <c:v>0.73453547403338426</c:v>
                </c:pt>
                <c:pt idx="10801">
                  <c:v>0.61306655043091196</c:v>
                </c:pt>
                <c:pt idx="10802">
                  <c:v>0.73635583947517036</c:v>
                </c:pt>
                <c:pt idx="10803">
                  <c:v>0.30782741815593978</c:v>
                </c:pt>
                <c:pt idx="10804">
                  <c:v>0.47602320668287973</c:v>
                </c:pt>
                <c:pt idx="10805">
                  <c:v>0.41282139688113351</c:v>
                </c:pt>
                <c:pt idx="10806">
                  <c:v>0.35326681139459809</c:v>
                </c:pt>
                <c:pt idx="10807">
                  <c:v>0.73137136392144908</c:v>
                </c:pt>
                <c:pt idx="10808">
                  <c:v>1.1108231018432622</c:v>
                </c:pt>
                <c:pt idx="10809">
                  <c:v>1.0690269397420487</c:v>
                </c:pt>
                <c:pt idx="10810">
                  <c:v>0.62743809871478806</c:v>
                </c:pt>
                <c:pt idx="10811">
                  <c:v>0.35419345083217962</c:v>
                </c:pt>
                <c:pt idx="10812">
                  <c:v>0.28567230352912254</c:v>
                </c:pt>
                <c:pt idx="10813">
                  <c:v>0.70174317695886335</c:v>
                </c:pt>
                <c:pt idx="10814">
                  <c:v>1.0028161793958879</c:v>
                </c:pt>
                <c:pt idx="10815">
                  <c:v>4.2606446306379088E-2</c:v>
                </c:pt>
                <c:pt idx="10816">
                  <c:v>3.6982520742655858E-2</c:v>
                </c:pt>
                <c:pt idx="10817">
                  <c:v>0.12242792253473753</c:v>
                </c:pt>
                <c:pt idx="10818">
                  <c:v>0.22570154144588073</c:v>
                </c:pt>
                <c:pt idx="10819">
                  <c:v>0.63463447503849291</c:v>
                </c:pt>
                <c:pt idx="10820">
                  <c:v>0.31784392265332911</c:v>
                </c:pt>
                <c:pt idx="10821">
                  <c:v>0.80583996884906828</c:v>
                </c:pt>
                <c:pt idx="10822">
                  <c:v>0.22995232687854081</c:v>
                </c:pt>
                <c:pt idx="10823">
                  <c:v>1.1099095150617557</c:v>
                </c:pt>
                <c:pt idx="10824">
                  <c:v>1.7917354786266664</c:v>
                </c:pt>
                <c:pt idx="10825">
                  <c:v>0</c:v>
                </c:pt>
                <c:pt idx="10826">
                  <c:v>1.7514468007872219E-2</c:v>
                </c:pt>
                <c:pt idx="10827">
                  <c:v>0.37401940329452038</c:v>
                </c:pt>
                <c:pt idx="10828">
                  <c:v>9.4437712585209471E-2</c:v>
                </c:pt>
                <c:pt idx="10829">
                  <c:v>0.37945556016566956</c:v>
                </c:pt>
                <c:pt idx="10830">
                  <c:v>0.62795656175182391</c:v>
                </c:pt>
                <c:pt idx="10831">
                  <c:v>0.25803447764606785</c:v>
                </c:pt>
                <c:pt idx="10832">
                  <c:v>2.1598366184691329E-2</c:v>
                </c:pt>
                <c:pt idx="10833">
                  <c:v>4.7612962893735865E-2</c:v>
                </c:pt>
                <c:pt idx="10834">
                  <c:v>0.29158961428942221</c:v>
                </c:pt>
                <c:pt idx="10835">
                  <c:v>0.46059822860386296</c:v>
                </c:pt>
                <c:pt idx="10836">
                  <c:v>0.52226851473080083</c:v>
                </c:pt>
                <c:pt idx="10837">
                  <c:v>0.44321123570692755</c:v>
                </c:pt>
                <c:pt idx="10838">
                  <c:v>0.47377639483181849</c:v>
                </c:pt>
                <c:pt idx="10839">
                  <c:v>0.99134458544971482</c:v>
                </c:pt>
                <c:pt idx="10840">
                  <c:v>0.31442581690364746</c:v>
                </c:pt>
                <c:pt idx="10841">
                  <c:v>0.6888274737777379</c:v>
                </c:pt>
                <c:pt idx="10842">
                  <c:v>0.37401940329452016</c:v>
                </c:pt>
                <c:pt idx="10843">
                  <c:v>0.37648932206655472</c:v>
                </c:pt>
                <c:pt idx="10844">
                  <c:v>0.60950456381826834</c:v>
                </c:pt>
                <c:pt idx="10845">
                  <c:v>0.37392884922584518</c:v>
                </c:pt>
                <c:pt idx="10846">
                  <c:v>0.32697163997353113</c:v>
                </c:pt>
                <c:pt idx="10847">
                  <c:v>0.37401940329452038</c:v>
                </c:pt>
                <c:pt idx="10848">
                  <c:v>0.63789398800661234</c:v>
                </c:pt>
                <c:pt idx="10849">
                  <c:v>0.37401940329452038</c:v>
                </c:pt>
                <c:pt idx="10850">
                  <c:v>0.6691032592101559</c:v>
                </c:pt>
                <c:pt idx="10851">
                  <c:v>0.12796098167061956</c:v>
                </c:pt>
                <c:pt idx="10852">
                  <c:v>0.39225468316689438</c:v>
                </c:pt>
                <c:pt idx="10853">
                  <c:v>0.65233140492750197</c:v>
                </c:pt>
                <c:pt idx="10854">
                  <c:v>0.37401940329452038</c:v>
                </c:pt>
                <c:pt idx="10855">
                  <c:v>0.49474341629450058</c:v>
                </c:pt>
                <c:pt idx="10856">
                  <c:v>0.39395807323531667</c:v>
                </c:pt>
                <c:pt idx="10857">
                  <c:v>0.30069645696889608</c:v>
                </c:pt>
                <c:pt idx="10858">
                  <c:v>0.36683288639816491</c:v>
                </c:pt>
                <c:pt idx="10859">
                  <c:v>0.34209970189063016</c:v>
                </c:pt>
                <c:pt idx="10860">
                  <c:v>0.24761353731586191</c:v>
                </c:pt>
                <c:pt idx="10861">
                  <c:v>0.85051053818490319</c:v>
                </c:pt>
                <c:pt idx="10862">
                  <c:v>0.25623418913936136</c:v>
                </c:pt>
                <c:pt idx="10863">
                  <c:v>0.12773528370274329</c:v>
                </c:pt>
                <c:pt idx="10864">
                  <c:v>1.3581430672271981</c:v>
                </c:pt>
                <c:pt idx="10865">
                  <c:v>1.945407659276867</c:v>
                </c:pt>
                <c:pt idx="10866">
                  <c:v>1.1691677392201762</c:v>
                </c:pt>
                <c:pt idx="10867">
                  <c:v>0.89140540419671221</c:v>
                </c:pt>
                <c:pt idx="10868">
                  <c:v>0.37401940329452038</c:v>
                </c:pt>
                <c:pt idx="10869">
                  <c:v>0.58276720158230721</c:v>
                </c:pt>
                <c:pt idx="10870">
                  <c:v>1.1293031198945094</c:v>
                </c:pt>
                <c:pt idx="10871">
                  <c:v>0.1937893381411748</c:v>
                </c:pt>
                <c:pt idx="10872">
                  <c:v>0.13193990607956382</c:v>
                </c:pt>
                <c:pt idx="10873">
                  <c:v>0.50989343248519592</c:v>
                </c:pt>
                <c:pt idx="10874">
                  <c:v>4.1405560190912356E-2</c:v>
                </c:pt>
                <c:pt idx="10875">
                  <c:v>0.66000113361964363</c:v>
                </c:pt>
                <c:pt idx="10876">
                  <c:v>4.1740574114748641E-4</c:v>
                </c:pt>
                <c:pt idx="10877">
                  <c:v>0.37401940329452038</c:v>
                </c:pt>
                <c:pt idx="10878">
                  <c:v>0.93255173325194218</c:v>
                </c:pt>
                <c:pt idx="10879">
                  <c:v>0.32171192718969488</c:v>
                </c:pt>
                <c:pt idx="10880">
                  <c:v>0.11012324431371827</c:v>
                </c:pt>
                <c:pt idx="10881">
                  <c:v>8.8776361020513228E-2</c:v>
                </c:pt>
                <c:pt idx="10882">
                  <c:v>0.12367585727825148</c:v>
                </c:pt>
                <c:pt idx="10883">
                  <c:v>0.37401940329452038</c:v>
                </c:pt>
                <c:pt idx="10884">
                  <c:v>0.37401940329452038</c:v>
                </c:pt>
                <c:pt idx="10885">
                  <c:v>0.70962825655150308</c:v>
                </c:pt>
                <c:pt idx="10886">
                  <c:v>0.65676452703197685</c:v>
                </c:pt>
                <c:pt idx="10887">
                  <c:v>9.8836082623713004E-3</c:v>
                </c:pt>
                <c:pt idx="10888">
                  <c:v>0.4219207091433988</c:v>
                </c:pt>
                <c:pt idx="10889">
                  <c:v>0.73382662498315321</c:v>
                </c:pt>
                <c:pt idx="10890">
                  <c:v>0.48797887312390553</c:v>
                </c:pt>
                <c:pt idx="10891">
                  <c:v>0.37401940329452038</c:v>
                </c:pt>
                <c:pt idx="10892">
                  <c:v>9.2830626786256781E-2</c:v>
                </c:pt>
                <c:pt idx="10893">
                  <c:v>0.41046345808560364</c:v>
                </c:pt>
                <c:pt idx="10894">
                  <c:v>0.22110859531491669</c:v>
                </c:pt>
                <c:pt idx="10895">
                  <c:v>0.16279421759490212</c:v>
                </c:pt>
                <c:pt idx="10896">
                  <c:v>0.75789299303668312</c:v>
                </c:pt>
                <c:pt idx="10897">
                  <c:v>0.19017989337842803</c:v>
                </c:pt>
                <c:pt idx="10898">
                  <c:v>0.86343757340182714</c:v>
                </c:pt>
                <c:pt idx="10899">
                  <c:v>0.73279593075011584</c:v>
                </c:pt>
                <c:pt idx="10900">
                  <c:v>0.58789489480751467</c:v>
                </c:pt>
                <c:pt idx="10901">
                  <c:v>0.3752882226973796</c:v>
                </c:pt>
                <c:pt idx="10902">
                  <c:v>0.65037530540539357</c:v>
                </c:pt>
                <c:pt idx="10903">
                  <c:v>0.32353056404238162</c:v>
                </c:pt>
                <c:pt idx="10904">
                  <c:v>0.37401940329452038</c:v>
                </c:pt>
                <c:pt idx="10905">
                  <c:v>0.21282976646788504</c:v>
                </c:pt>
                <c:pt idx="10906">
                  <c:v>0.27092901762861188</c:v>
                </c:pt>
                <c:pt idx="10907">
                  <c:v>0.78047443412224393</c:v>
                </c:pt>
                <c:pt idx="10908">
                  <c:v>0.37401940329452038</c:v>
                </c:pt>
                <c:pt idx="10909">
                  <c:v>0.6465402274821489</c:v>
                </c:pt>
                <c:pt idx="10910">
                  <c:v>0.81228640801952334</c:v>
                </c:pt>
                <c:pt idx="10911">
                  <c:v>1.2559800495404536</c:v>
                </c:pt>
                <c:pt idx="10912">
                  <c:v>0.72466942426312853</c:v>
                </c:pt>
                <c:pt idx="10913">
                  <c:v>2.1039365658789947E-2</c:v>
                </c:pt>
                <c:pt idx="10914">
                  <c:v>0.37401940329452038</c:v>
                </c:pt>
                <c:pt idx="10915">
                  <c:v>0.37401940329452016</c:v>
                </c:pt>
                <c:pt idx="10916">
                  <c:v>0.18071001796152433</c:v>
                </c:pt>
                <c:pt idx="10917">
                  <c:v>0.16419175593821719</c:v>
                </c:pt>
                <c:pt idx="10918">
                  <c:v>0.66286249276283027</c:v>
                </c:pt>
                <c:pt idx="10919">
                  <c:v>0.91077395981284537</c:v>
                </c:pt>
                <c:pt idx="10920">
                  <c:v>0.4148026901375787</c:v>
                </c:pt>
                <c:pt idx="10921">
                  <c:v>0.37401940329452038</c:v>
                </c:pt>
                <c:pt idx="10922">
                  <c:v>0.18704904564287214</c:v>
                </c:pt>
                <c:pt idx="10923">
                  <c:v>0.68173795605697429</c:v>
                </c:pt>
                <c:pt idx="10924">
                  <c:v>0.71733863581075685</c:v>
                </c:pt>
                <c:pt idx="10925">
                  <c:v>0.72167541202804175</c:v>
                </c:pt>
                <c:pt idx="10926">
                  <c:v>0.16358039867667648</c:v>
                </c:pt>
                <c:pt idx="10927">
                  <c:v>0.23772482570471459</c:v>
                </c:pt>
                <c:pt idx="10928">
                  <c:v>0.37401940329452038</c:v>
                </c:pt>
                <c:pt idx="10929">
                  <c:v>0.37401940329452038</c:v>
                </c:pt>
                <c:pt idx="10930">
                  <c:v>0.37401940329452038</c:v>
                </c:pt>
                <c:pt idx="10931">
                  <c:v>0.47336024577764835</c:v>
                </c:pt>
                <c:pt idx="10932">
                  <c:v>0.6863666903620016</c:v>
                </c:pt>
                <c:pt idx="10933">
                  <c:v>0.37401940329452038</c:v>
                </c:pt>
                <c:pt idx="10934">
                  <c:v>0.37401940329452038</c:v>
                </c:pt>
                <c:pt idx="10935">
                  <c:v>0.3311610032284909</c:v>
                </c:pt>
                <c:pt idx="10936">
                  <c:v>0.62596535726575009</c:v>
                </c:pt>
                <c:pt idx="10937">
                  <c:v>0.61280842730149854</c:v>
                </c:pt>
                <c:pt idx="10938">
                  <c:v>0.37148589834111639</c:v>
                </c:pt>
                <c:pt idx="10939">
                  <c:v>0.70407708096549304</c:v>
                </c:pt>
                <c:pt idx="10940">
                  <c:v>0.37401940329452016</c:v>
                </c:pt>
                <c:pt idx="10941">
                  <c:v>0.46329794519209416</c:v>
                </c:pt>
                <c:pt idx="10942">
                  <c:v>0.33917512300860869</c:v>
                </c:pt>
                <c:pt idx="10943">
                  <c:v>0.37401940329452038</c:v>
                </c:pt>
                <c:pt idx="10944">
                  <c:v>0.37401940329452038</c:v>
                </c:pt>
                <c:pt idx="10945">
                  <c:v>1.4974563289956915</c:v>
                </c:pt>
                <c:pt idx="10946">
                  <c:v>0.37401940329452038</c:v>
                </c:pt>
                <c:pt idx="10947">
                  <c:v>0.37401940329452038</c:v>
                </c:pt>
                <c:pt idx="10948">
                  <c:v>0.49532308628809135</c:v>
                </c:pt>
                <c:pt idx="10949">
                  <c:v>0.40661982402884861</c:v>
                </c:pt>
                <c:pt idx="10950">
                  <c:v>0.37401940329452038</c:v>
                </c:pt>
                <c:pt idx="10951">
                  <c:v>0.37401940329452038</c:v>
                </c:pt>
                <c:pt idx="10952">
                  <c:v>0.64197277580354639</c:v>
                </c:pt>
                <c:pt idx="10953">
                  <c:v>0.17774985885666511</c:v>
                </c:pt>
                <c:pt idx="10954">
                  <c:v>0.41786518526531657</c:v>
                </c:pt>
                <c:pt idx="10955">
                  <c:v>0.36533229074951018</c:v>
                </c:pt>
                <c:pt idx="10956">
                  <c:v>0.4352438352833306</c:v>
                </c:pt>
                <c:pt idx="10957">
                  <c:v>0.37648932206655472</c:v>
                </c:pt>
                <c:pt idx="10958">
                  <c:v>0.80610678323238805</c:v>
                </c:pt>
                <c:pt idx="10959">
                  <c:v>0.18832245483772556</c:v>
                </c:pt>
                <c:pt idx="10960">
                  <c:v>0.61071352397935408</c:v>
                </c:pt>
                <c:pt idx="10961">
                  <c:v>0.33012108157750375</c:v>
                </c:pt>
                <c:pt idx="10962">
                  <c:v>0.37401940329452016</c:v>
                </c:pt>
                <c:pt idx="10963">
                  <c:v>0.37401940329452038</c:v>
                </c:pt>
                <c:pt idx="10964">
                  <c:v>0.61242517545674668</c:v>
                </c:pt>
                <c:pt idx="10965">
                  <c:v>0.11513750581039207</c:v>
                </c:pt>
                <c:pt idx="10966">
                  <c:v>0.73070072124901853</c:v>
                </c:pt>
                <c:pt idx="10967">
                  <c:v>0.53410901270550393</c:v>
                </c:pt>
                <c:pt idx="10968">
                  <c:v>0.37401940329452038</c:v>
                </c:pt>
                <c:pt idx="10969">
                  <c:v>0.60425401017659008</c:v>
                </c:pt>
                <c:pt idx="10970">
                  <c:v>0.37401940329452016</c:v>
                </c:pt>
                <c:pt idx="10971">
                  <c:v>2.7800270360618499E-2</c:v>
                </c:pt>
                <c:pt idx="10972">
                  <c:v>0.43819979103271273</c:v>
                </c:pt>
                <c:pt idx="10973">
                  <c:v>0.70031888758783434</c:v>
                </c:pt>
                <c:pt idx="10974">
                  <c:v>2.340381034664742E-2</c:v>
                </c:pt>
                <c:pt idx="10975">
                  <c:v>8.4907223005257479E-2</c:v>
                </c:pt>
                <c:pt idx="10976">
                  <c:v>1.281414421920084</c:v>
                </c:pt>
                <c:pt idx="10977">
                  <c:v>2.5553510254409977E-2</c:v>
                </c:pt>
                <c:pt idx="10978">
                  <c:v>1.0061666705512826</c:v>
                </c:pt>
                <c:pt idx="10979">
                  <c:v>0.37401940329452038</c:v>
                </c:pt>
                <c:pt idx="10980">
                  <c:v>0.10755628066540789</c:v>
                </c:pt>
                <c:pt idx="10981">
                  <c:v>0.25168878067827838</c:v>
                </c:pt>
                <c:pt idx="10982">
                  <c:v>0.52231076605294324</c:v>
                </c:pt>
                <c:pt idx="10983">
                  <c:v>0.62348820297069085</c:v>
                </c:pt>
                <c:pt idx="10984">
                  <c:v>0.62035483689945481</c:v>
                </c:pt>
                <c:pt idx="10985">
                  <c:v>0.37401940329452038</c:v>
                </c:pt>
                <c:pt idx="10986">
                  <c:v>0.94489089494954426</c:v>
                </c:pt>
                <c:pt idx="10987">
                  <c:v>0.26086731277348768</c:v>
                </c:pt>
                <c:pt idx="10988">
                  <c:v>0.53374394724188501</c:v>
                </c:pt>
                <c:pt idx="10989">
                  <c:v>0.37401940329452038</c:v>
                </c:pt>
                <c:pt idx="10990">
                  <c:v>0.77020859969216471</c:v>
                </c:pt>
                <c:pt idx="10991">
                  <c:v>2.1761923471495583</c:v>
                </c:pt>
                <c:pt idx="10992">
                  <c:v>0.37401940329452016</c:v>
                </c:pt>
                <c:pt idx="10993">
                  <c:v>0.73061389484191941</c:v>
                </c:pt>
                <c:pt idx="10994">
                  <c:v>0.73635583947517036</c:v>
                </c:pt>
                <c:pt idx="10995">
                  <c:v>0.35917767762107933</c:v>
                </c:pt>
                <c:pt idx="10996">
                  <c:v>0.37043021839442236</c:v>
                </c:pt>
                <c:pt idx="10997">
                  <c:v>0.3023104509242962</c:v>
                </c:pt>
                <c:pt idx="10998">
                  <c:v>0.39936241965692454</c:v>
                </c:pt>
                <c:pt idx="10999">
                  <c:v>0.65826268520029207</c:v>
                </c:pt>
                <c:pt idx="11000">
                  <c:v>0.17049699708672642</c:v>
                </c:pt>
                <c:pt idx="11001">
                  <c:v>0.14721349540357775</c:v>
                </c:pt>
                <c:pt idx="11002">
                  <c:v>0.69603789802053984</c:v>
                </c:pt>
                <c:pt idx="11003">
                  <c:v>0.40427523650865688</c:v>
                </c:pt>
                <c:pt idx="11004">
                  <c:v>0.39365194710802187</c:v>
                </c:pt>
                <c:pt idx="11005">
                  <c:v>0.31573109347642392</c:v>
                </c:pt>
                <c:pt idx="11006">
                  <c:v>0.21446286990058705</c:v>
                </c:pt>
                <c:pt idx="11007">
                  <c:v>0.37401940329452038</c:v>
                </c:pt>
                <c:pt idx="11008">
                  <c:v>4.5577073428243464E-2</c:v>
                </c:pt>
                <c:pt idx="11009">
                  <c:v>0.73354796521946763</c:v>
                </c:pt>
                <c:pt idx="11010">
                  <c:v>0.31432442322261656</c:v>
                </c:pt>
                <c:pt idx="11011">
                  <c:v>0.24442698403894569</c:v>
                </c:pt>
                <c:pt idx="11012">
                  <c:v>0.20641007459003849</c:v>
                </c:pt>
                <c:pt idx="11013">
                  <c:v>7.7964108109436048E-2</c:v>
                </c:pt>
                <c:pt idx="11014">
                  <c:v>1.2227041119125792</c:v>
                </c:pt>
                <c:pt idx="11015">
                  <c:v>0.49655256053873048</c:v>
                </c:pt>
                <c:pt idx="11016">
                  <c:v>0.37401940329452038</c:v>
                </c:pt>
                <c:pt idx="11017">
                  <c:v>0.68215275306800982</c:v>
                </c:pt>
                <c:pt idx="11018">
                  <c:v>0.25219888231081139</c:v>
                </c:pt>
                <c:pt idx="11019">
                  <c:v>0.24107866338754735</c:v>
                </c:pt>
                <c:pt idx="11020">
                  <c:v>0.73635583947517036</c:v>
                </c:pt>
                <c:pt idx="11021">
                  <c:v>0.66870133822089162</c:v>
                </c:pt>
                <c:pt idx="11022">
                  <c:v>0.11743616909286475</c:v>
                </c:pt>
                <c:pt idx="11023">
                  <c:v>0.66447298917746911</c:v>
                </c:pt>
                <c:pt idx="11024">
                  <c:v>0.64603683835247649</c:v>
                </c:pt>
                <c:pt idx="11025">
                  <c:v>0.40019579457057031</c:v>
                </c:pt>
                <c:pt idx="11026">
                  <c:v>0.52763765002882812</c:v>
                </c:pt>
                <c:pt idx="11027">
                  <c:v>0.37401940329452038</c:v>
                </c:pt>
                <c:pt idx="11028">
                  <c:v>0.40526834605938727</c:v>
                </c:pt>
                <c:pt idx="11029">
                  <c:v>0.7789205536281868</c:v>
                </c:pt>
                <c:pt idx="11030">
                  <c:v>5.4120140015923648E-2</c:v>
                </c:pt>
                <c:pt idx="11031">
                  <c:v>0.52164743603331309</c:v>
                </c:pt>
                <c:pt idx="11032">
                  <c:v>0.37401940329452038</c:v>
                </c:pt>
                <c:pt idx="11033">
                  <c:v>0.68812871870999226</c:v>
                </c:pt>
                <c:pt idx="11034">
                  <c:v>0.37401940329452016</c:v>
                </c:pt>
                <c:pt idx="11035">
                  <c:v>0.37401940329452016</c:v>
                </c:pt>
                <c:pt idx="11036">
                  <c:v>0.47150310423714853</c:v>
                </c:pt>
                <c:pt idx="11037">
                  <c:v>0.34682189039266553</c:v>
                </c:pt>
                <c:pt idx="11038">
                  <c:v>0.37401940329452038</c:v>
                </c:pt>
                <c:pt idx="11039">
                  <c:v>1.2722602270996572E-2</c:v>
                </c:pt>
                <c:pt idx="11040">
                  <c:v>0.97143418239165247</c:v>
                </c:pt>
                <c:pt idx="11041">
                  <c:v>0.37627449750355657</c:v>
                </c:pt>
                <c:pt idx="11042">
                  <c:v>0.37401940329452038</c:v>
                </c:pt>
                <c:pt idx="11043">
                  <c:v>3.5682118319738894E-2</c:v>
                </c:pt>
                <c:pt idx="11044">
                  <c:v>0.73635583947517036</c:v>
                </c:pt>
                <c:pt idx="11045">
                  <c:v>0.78755585185129862</c:v>
                </c:pt>
                <c:pt idx="11046">
                  <c:v>0.59995368119744785</c:v>
                </c:pt>
                <c:pt idx="11047">
                  <c:v>0.59995368119744785</c:v>
                </c:pt>
                <c:pt idx="11048">
                  <c:v>0.59995368119744785</c:v>
                </c:pt>
                <c:pt idx="11049">
                  <c:v>0.37401940329452038</c:v>
                </c:pt>
                <c:pt idx="11050">
                  <c:v>0.16204394237918107</c:v>
                </c:pt>
                <c:pt idx="11051">
                  <c:v>0.86868692836561401</c:v>
                </c:pt>
                <c:pt idx="11052">
                  <c:v>0.36177303698238361</c:v>
                </c:pt>
                <c:pt idx="11053">
                  <c:v>0.4741468139195788</c:v>
                </c:pt>
                <c:pt idx="11054">
                  <c:v>0.34161059279850908</c:v>
                </c:pt>
                <c:pt idx="11055">
                  <c:v>0.2629389273147219</c:v>
                </c:pt>
                <c:pt idx="11056">
                  <c:v>0.14121050097724516</c:v>
                </c:pt>
                <c:pt idx="11057">
                  <c:v>0.37401940329452038</c:v>
                </c:pt>
                <c:pt idx="11058">
                  <c:v>2.9756930883109272</c:v>
                </c:pt>
                <c:pt idx="11059">
                  <c:v>0.2532251409025788</c:v>
                </c:pt>
                <c:pt idx="11060">
                  <c:v>3.0464254897064759E-2</c:v>
                </c:pt>
                <c:pt idx="11061">
                  <c:v>0.37401940329452038</c:v>
                </c:pt>
                <c:pt idx="11062">
                  <c:v>8.8155804163848814E-2</c:v>
                </c:pt>
                <c:pt idx="11063">
                  <c:v>0.35041654280401957</c:v>
                </c:pt>
                <c:pt idx="11064">
                  <c:v>0.16445406280360114</c:v>
                </c:pt>
                <c:pt idx="11065">
                  <c:v>0.70033008590817558</c:v>
                </c:pt>
                <c:pt idx="11066">
                  <c:v>0.35902284551234009</c:v>
                </c:pt>
                <c:pt idx="11067">
                  <c:v>0.3378001236487288</c:v>
                </c:pt>
                <c:pt idx="11068">
                  <c:v>0.90728174671706119</c:v>
                </c:pt>
                <c:pt idx="11069">
                  <c:v>0.37401940329452038</c:v>
                </c:pt>
                <c:pt idx="11070">
                  <c:v>0.64682202209017581</c:v>
                </c:pt>
                <c:pt idx="11071">
                  <c:v>0.52254383151648021</c:v>
                </c:pt>
                <c:pt idx="11072">
                  <c:v>0.3439538971917378</c:v>
                </c:pt>
                <c:pt idx="11073">
                  <c:v>0.73372548075709854</c:v>
                </c:pt>
                <c:pt idx="11074">
                  <c:v>0.37401940329452038</c:v>
                </c:pt>
                <c:pt idx="11075">
                  <c:v>0.18746185329007592</c:v>
                </c:pt>
                <c:pt idx="11076">
                  <c:v>0.17627687670899431</c:v>
                </c:pt>
                <c:pt idx="11077">
                  <c:v>0.62118992870200751</c:v>
                </c:pt>
                <c:pt idx="11078">
                  <c:v>0.57750840813611859</c:v>
                </c:pt>
                <c:pt idx="11079">
                  <c:v>2.2713198675364657E-2</c:v>
                </c:pt>
                <c:pt idx="11080">
                  <c:v>1.9798451910819814</c:v>
                </c:pt>
                <c:pt idx="11081">
                  <c:v>1.9938616537576634</c:v>
                </c:pt>
                <c:pt idx="11082">
                  <c:v>2.2461810039919805</c:v>
                </c:pt>
                <c:pt idx="11083">
                  <c:v>0.84118334521150018</c:v>
                </c:pt>
                <c:pt idx="11084">
                  <c:v>5.2556505982387078E-2</c:v>
                </c:pt>
                <c:pt idx="11085">
                  <c:v>0.14839740585604813</c:v>
                </c:pt>
                <c:pt idx="11086">
                  <c:v>2.924670813915458E-2</c:v>
                </c:pt>
                <c:pt idx="11087">
                  <c:v>8.7417175367641695E-2</c:v>
                </c:pt>
                <c:pt idx="11088">
                  <c:v>0.24030385610582899</c:v>
                </c:pt>
                <c:pt idx="11089">
                  <c:v>0.87438557618639445</c:v>
                </c:pt>
                <c:pt idx="11090">
                  <c:v>0.25401720241098902</c:v>
                </c:pt>
                <c:pt idx="11091">
                  <c:v>0.37823809234190281</c:v>
                </c:pt>
                <c:pt idx="11092">
                  <c:v>0.75008132108421921</c:v>
                </c:pt>
                <c:pt idx="11093">
                  <c:v>0</c:v>
                </c:pt>
                <c:pt idx="11094">
                  <c:v>0.69261598395702839</c:v>
                </c:pt>
                <c:pt idx="11095">
                  <c:v>0.1815177733319922</c:v>
                </c:pt>
                <c:pt idx="11096">
                  <c:v>0.62222436493406896</c:v>
                </c:pt>
                <c:pt idx="11097">
                  <c:v>0.80473831088413716</c:v>
                </c:pt>
                <c:pt idx="11098">
                  <c:v>0.55295447223534477</c:v>
                </c:pt>
                <c:pt idx="11099">
                  <c:v>0.78346186893611358</c:v>
                </c:pt>
                <c:pt idx="11100">
                  <c:v>0.37401940329452038</c:v>
                </c:pt>
                <c:pt idx="11101">
                  <c:v>0.20831734409336866</c:v>
                </c:pt>
                <c:pt idx="11102">
                  <c:v>0.37401940329452038</c:v>
                </c:pt>
                <c:pt idx="11103">
                  <c:v>2.4999539471071489E-2</c:v>
                </c:pt>
                <c:pt idx="11104">
                  <c:v>0.37401940329452038</c:v>
                </c:pt>
                <c:pt idx="11105">
                  <c:v>0.37401940329452038</c:v>
                </c:pt>
                <c:pt idx="11106">
                  <c:v>0.4119241519749855</c:v>
                </c:pt>
                <c:pt idx="11107">
                  <c:v>0.94274916339491632</c:v>
                </c:pt>
                <c:pt idx="11108">
                  <c:v>0.37401940329452038</c:v>
                </c:pt>
                <c:pt idx="11109">
                  <c:v>0.60383183276944452</c:v>
                </c:pt>
                <c:pt idx="11110">
                  <c:v>1.1269352070489467</c:v>
                </c:pt>
                <c:pt idx="11111">
                  <c:v>9.0401779247212113E-2</c:v>
                </c:pt>
                <c:pt idx="11112">
                  <c:v>0.52245009383108865</c:v>
                </c:pt>
                <c:pt idx="11113">
                  <c:v>0.43957668769737168</c:v>
                </c:pt>
                <c:pt idx="11114">
                  <c:v>2.6461011128362341E-2</c:v>
                </c:pt>
                <c:pt idx="11115">
                  <c:v>0.22890380960203308</c:v>
                </c:pt>
                <c:pt idx="11116">
                  <c:v>8.8069901221551353E-2</c:v>
                </c:pt>
                <c:pt idx="11117">
                  <c:v>0.14425547527411517</c:v>
                </c:pt>
                <c:pt idx="11118">
                  <c:v>4.0833869495396344E-2</c:v>
                </c:pt>
                <c:pt idx="11119">
                  <c:v>0.29484452888212531</c:v>
                </c:pt>
                <c:pt idx="11120">
                  <c:v>0.99030366133835745</c:v>
                </c:pt>
                <c:pt idx="11121">
                  <c:v>1.0383371233758665</c:v>
                </c:pt>
                <c:pt idx="11122">
                  <c:v>0.50726380196209342</c:v>
                </c:pt>
                <c:pt idx="11123">
                  <c:v>0.33882361048169973</c:v>
                </c:pt>
                <c:pt idx="11124">
                  <c:v>0.76795728656778695</c:v>
                </c:pt>
                <c:pt idx="11125">
                  <c:v>1.1569096103241323</c:v>
                </c:pt>
                <c:pt idx="11126">
                  <c:v>0.20945136833066494</c:v>
                </c:pt>
                <c:pt idx="11127">
                  <c:v>0.8610005951811428</c:v>
                </c:pt>
                <c:pt idx="11128">
                  <c:v>0.37401940329452038</c:v>
                </c:pt>
                <c:pt idx="11129">
                  <c:v>0.37335907896187193</c:v>
                </c:pt>
                <c:pt idx="11130">
                  <c:v>0.37401940329452038</c:v>
                </c:pt>
                <c:pt idx="11131">
                  <c:v>0.37401940329452038</c:v>
                </c:pt>
                <c:pt idx="11132">
                  <c:v>0.5345253550686222</c:v>
                </c:pt>
                <c:pt idx="11133">
                  <c:v>0.72472288942750829</c:v>
                </c:pt>
                <c:pt idx="11134">
                  <c:v>0.12247936395587559</c:v>
                </c:pt>
                <c:pt idx="11135">
                  <c:v>0.77613628092962206</c:v>
                </c:pt>
                <c:pt idx="11136">
                  <c:v>0.73377620758008066</c:v>
                </c:pt>
                <c:pt idx="11137">
                  <c:v>2.524250236597199</c:v>
                </c:pt>
                <c:pt idx="11138">
                  <c:v>0.23129793202474358</c:v>
                </c:pt>
                <c:pt idx="11139">
                  <c:v>0.194830293197327</c:v>
                </c:pt>
                <c:pt idx="11140">
                  <c:v>0</c:v>
                </c:pt>
                <c:pt idx="11141">
                  <c:v>0.62316849852512346</c:v>
                </c:pt>
                <c:pt idx="11142">
                  <c:v>0.30948790587245278</c:v>
                </c:pt>
                <c:pt idx="11143">
                  <c:v>0.73572137953542582</c:v>
                </c:pt>
                <c:pt idx="11144">
                  <c:v>0</c:v>
                </c:pt>
                <c:pt idx="11145">
                  <c:v>1.0311822242144497</c:v>
                </c:pt>
                <c:pt idx="11146">
                  <c:v>0.37368312341809873</c:v>
                </c:pt>
                <c:pt idx="11147">
                  <c:v>0.992916384394119</c:v>
                </c:pt>
                <c:pt idx="11148">
                  <c:v>0.9607768938097232</c:v>
                </c:pt>
                <c:pt idx="11149">
                  <c:v>0.45315885752847934</c:v>
                </c:pt>
                <c:pt idx="11150">
                  <c:v>0.37401940329452038</c:v>
                </c:pt>
                <c:pt idx="11151">
                  <c:v>0.46253279908292005</c:v>
                </c:pt>
                <c:pt idx="11152">
                  <c:v>7.4819211726524323E-2</c:v>
                </c:pt>
                <c:pt idx="11153">
                  <c:v>9.6384103758981196E-2</c:v>
                </c:pt>
                <c:pt idx="11154">
                  <c:v>0.30626429107941144</c:v>
                </c:pt>
                <c:pt idx="11155">
                  <c:v>0.92240365191152562</c:v>
                </c:pt>
                <c:pt idx="11156">
                  <c:v>0.12342414466580497</c:v>
                </c:pt>
                <c:pt idx="11157">
                  <c:v>0.31598724969121905</c:v>
                </c:pt>
                <c:pt idx="11158">
                  <c:v>0.37401940329452038</c:v>
                </c:pt>
                <c:pt idx="11159">
                  <c:v>1.333722178451398</c:v>
                </c:pt>
                <c:pt idx="11160">
                  <c:v>0.20861884888641052</c:v>
                </c:pt>
                <c:pt idx="11161">
                  <c:v>1.1277786424235914</c:v>
                </c:pt>
                <c:pt idx="11162">
                  <c:v>4.1040950148579183E-2</c:v>
                </c:pt>
                <c:pt idx="11163">
                  <c:v>0.61640912032877015</c:v>
                </c:pt>
                <c:pt idx="11164">
                  <c:v>0.51208537879904226</c:v>
                </c:pt>
                <c:pt idx="11165">
                  <c:v>0.29026736730163827</c:v>
                </c:pt>
                <c:pt idx="11166">
                  <c:v>0.45761317480173286</c:v>
                </c:pt>
                <c:pt idx="11167">
                  <c:v>0.4630633197599478</c:v>
                </c:pt>
                <c:pt idx="11168">
                  <c:v>1.3047318466155908</c:v>
                </c:pt>
                <c:pt idx="11169">
                  <c:v>1.5262760482887023</c:v>
                </c:pt>
                <c:pt idx="11170">
                  <c:v>0.30458845622625602</c:v>
                </c:pt>
                <c:pt idx="11171">
                  <c:v>7.9275250541609013E-2</c:v>
                </c:pt>
                <c:pt idx="11172">
                  <c:v>0.37401940329452038</c:v>
                </c:pt>
                <c:pt idx="11173">
                  <c:v>0.62965710926316798</c:v>
                </c:pt>
                <c:pt idx="11174">
                  <c:v>0.37401940329452038</c:v>
                </c:pt>
                <c:pt idx="11175">
                  <c:v>0.12350557297105987</c:v>
                </c:pt>
                <c:pt idx="11176">
                  <c:v>0.49053279197493288</c:v>
                </c:pt>
                <c:pt idx="11177">
                  <c:v>0.74722585975554456</c:v>
                </c:pt>
                <c:pt idx="11178">
                  <c:v>0.8555763482856289</c:v>
                </c:pt>
                <c:pt idx="11179">
                  <c:v>0.85131679742526156</c:v>
                </c:pt>
                <c:pt idx="11180">
                  <c:v>4.1347356449768197E-2</c:v>
                </c:pt>
                <c:pt idx="11181">
                  <c:v>0.3196449757423348</c:v>
                </c:pt>
                <c:pt idx="11182">
                  <c:v>0.59266639409179223</c:v>
                </c:pt>
                <c:pt idx="11183">
                  <c:v>0.30787026103328202</c:v>
                </c:pt>
                <c:pt idx="11184">
                  <c:v>0.71348597488853305</c:v>
                </c:pt>
                <c:pt idx="11185">
                  <c:v>0.21452834660310971</c:v>
                </c:pt>
                <c:pt idx="11186">
                  <c:v>0.21452834660310971</c:v>
                </c:pt>
                <c:pt idx="11187">
                  <c:v>0.17600906358397733</c:v>
                </c:pt>
                <c:pt idx="11188">
                  <c:v>0.11482081083474134</c:v>
                </c:pt>
                <c:pt idx="11189">
                  <c:v>0.35806851500269521</c:v>
                </c:pt>
                <c:pt idx="11190">
                  <c:v>0.37401940329452038</c:v>
                </c:pt>
                <c:pt idx="11191">
                  <c:v>0.64691517773484342</c:v>
                </c:pt>
                <c:pt idx="11192">
                  <c:v>0.55591585090139362</c:v>
                </c:pt>
                <c:pt idx="11193">
                  <c:v>0.19512124859491906</c:v>
                </c:pt>
                <c:pt idx="11194">
                  <c:v>0.11460213755243993</c:v>
                </c:pt>
                <c:pt idx="11195">
                  <c:v>0.37401940329452038</c:v>
                </c:pt>
                <c:pt idx="11196">
                  <c:v>0.42684605296900019</c:v>
                </c:pt>
                <c:pt idx="11197">
                  <c:v>0.68039368098730468</c:v>
                </c:pt>
                <c:pt idx="11198">
                  <c:v>0.53023827977626836</c:v>
                </c:pt>
                <c:pt idx="11199">
                  <c:v>0.53872123576798903</c:v>
                </c:pt>
                <c:pt idx="11200">
                  <c:v>1.0270965172191671</c:v>
                </c:pt>
                <c:pt idx="11201">
                  <c:v>0.50768556571084533</c:v>
                </c:pt>
                <c:pt idx="11202">
                  <c:v>0.73033852399025589</c:v>
                </c:pt>
                <c:pt idx="11203">
                  <c:v>0.3962998705771385</c:v>
                </c:pt>
                <c:pt idx="11204">
                  <c:v>0.11734630759136472</c:v>
                </c:pt>
                <c:pt idx="11205">
                  <c:v>0.50442630973587532</c:v>
                </c:pt>
                <c:pt idx="11206">
                  <c:v>0.64679043993088137</c:v>
                </c:pt>
                <c:pt idx="11207">
                  <c:v>5.5561864742439751E-2</c:v>
                </c:pt>
                <c:pt idx="11208">
                  <c:v>0.36978520614752264</c:v>
                </c:pt>
                <c:pt idx="11209">
                  <c:v>0.29610488359932013</c:v>
                </c:pt>
                <c:pt idx="11210">
                  <c:v>1.8728807841352857</c:v>
                </c:pt>
                <c:pt idx="11211">
                  <c:v>0.30489456863969189</c:v>
                </c:pt>
                <c:pt idx="11212">
                  <c:v>0.21779585369068188</c:v>
                </c:pt>
                <c:pt idx="11213">
                  <c:v>7.9634102669894E-2</c:v>
                </c:pt>
                <c:pt idx="11214">
                  <c:v>0.82853172855699775</c:v>
                </c:pt>
                <c:pt idx="11215">
                  <c:v>0.49176639662111316</c:v>
                </c:pt>
                <c:pt idx="11216">
                  <c:v>1.0180219369997485</c:v>
                </c:pt>
                <c:pt idx="11217">
                  <c:v>2.8443205214368144E-2</c:v>
                </c:pt>
                <c:pt idx="11218">
                  <c:v>0.26629077001177287</c:v>
                </c:pt>
                <c:pt idx="11219">
                  <c:v>0.37401940329452016</c:v>
                </c:pt>
                <c:pt idx="11220">
                  <c:v>0.35526673655900337</c:v>
                </c:pt>
                <c:pt idx="11221">
                  <c:v>0.70031888758783434</c:v>
                </c:pt>
                <c:pt idx="11222">
                  <c:v>6.7276213346767394E-2</c:v>
                </c:pt>
                <c:pt idx="11223">
                  <c:v>0.30812564968033967</c:v>
                </c:pt>
                <c:pt idx="11224">
                  <c:v>0.93468432806654567</c:v>
                </c:pt>
                <c:pt idx="11225">
                  <c:v>0.23697143565360851</c:v>
                </c:pt>
                <c:pt idx="11226">
                  <c:v>1.0056836587825575</c:v>
                </c:pt>
                <c:pt idx="11227">
                  <c:v>0.55739956501282195</c:v>
                </c:pt>
                <c:pt idx="11228">
                  <c:v>0.37280764935316724</c:v>
                </c:pt>
                <c:pt idx="11229">
                  <c:v>9.6649310354772616E-2</c:v>
                </c:pt>
                <c:pt idx="11230">
                  <c:v>0.16445406280360114</c:v>
                </c:pt>
                <c:pt idx="11231">
                  <c:v>0.27601041572923091</c:v>
                </c:pt>
                <c:pt idx="11232">
                  <c:v>0.3784859800922884</c:v>
                </c:pt>
                <c:pt idx="11233">
                  <c:v>5.862703808197154E-2</c:v>
                </c:pt>
                <c:pt idx="11234">
                  <c:v>0.68214260346914979</c:v>
                </c:pt>
                <c:pt idx="11235">
                  <c:v>0.14721974425230724</c:v>
                </c:pt>
                <c:pt idx="11236">
                  <c:v>0.13477893688746798</c:v>
                </c:pt>
                <c:pt idx="11237">
                  <c:v>0.37401940329452038</c:v>
                </c:pt>
                <c:pt idx="11238">
                  <c:v>0.39096722716854854</c:v>
                </c:pt>
                <c:pt idx="11239">
                  <c:v>0.71236038521253231</c:v>
                </c:pt>
                <c:pt idx="11240">
                  <c:v>5.429659987830273E-2</c:v>
                </c:pt>
                <c:pt idx="11241">
                  <c:v>0.37401940329452038</c:v>
                </c:pt>
                <c:pt idx="11242">
                  <c:v>0.73209121719116899</c:v>
                </c:pt>
                <c:pt idx="11243">
                  <c:v>0.40499240202996245</c:v>
                </c:pt>
                <c:pt idx="11244">
                  <c:v>2.2467607460329186</c:v>
                </c:pt>
                <c:pt idx="11245">
                  <c:v>0.37401940329452038</c:v>
                </c:pt>
                <c:pt idx="11246">
                  <c:v>0.76146387924714198</c:v>
                </c:pt>
                <c:pt idx="11247">
                  <c:v>2.8777312875069147E-3</c:v>
                </c:pt>
                <c:pt idx="11248">
                  <c:v>0.62341917028823102</c:v>
                </c:pt>
                <c:pt idx="11249">
                  <c:v>0.10423401465794152</c:v>
                </c:pt>
                <c:pt idx="11250">
                  <c:v>0.45577739819719598</c:v>
                </c:pt>
                <c:pt idx="11251">
                  <c:v>0.44511113742756525</c:v>
                </c:pt>
                <c:pt idx="11252">
                  <c:v>0.11834039013594269</c:v>
                </c:pt>
                <c:pt idx="11253">
                  <c:v>0.36339979630708469</c:v>
                </c:pt>
                <c:pt idx="11254">
                  <c:v>1.5577777928322303</c:v>
                </c:pt>
                <c:pt idx="11255">
                  <c:v>0.69724005426535585</c:v>
                </c:pt>
                <c:pt idx="11256">
                  <c:v>0.37401940329452038</c:v>
                </c:pt>
                <c:pt idx="11257">
                  <c:v>0.6465402274821489</c:v>
                </c:pt>
                <c:pt idx="11258">
                  <c:v>0.35161892018872709</c:v>
                </c:pt>
                <c:pt idx="11259">
                  <c:v>0.34391620385211458</c:v>
                </c:pt>
                <c:pt idx="11260">
                  <c:v>0.37401940329452038</c:v>
                </c:pt>
                <c:pt idx="11261">
                  <c:v>5.7789387439429053E-2</c:v>
                </c:pt>
                <c:pt idx="11262">
                  <c:v>0.15891040801789583</c:v>
                </c:pt>
                <c:pt idx="11263">
                  <c:v>0.37401940329452038</c:v>
                </c:pt>
                <c:pt idx="11264">
                  <c:v>6.2909872999227928E-2</c:v>
                </c:pt>
                <c:pt idx="11265">
                  <c:v>0.37401940329452038</c:v>
                </c:pt>
                <c:pt idx="11266">
                  <c:v>0.37401940329452038</c:v>
                </c:pt>
                <c:pt idx="11267">
                  <c:v>0.67300238797316492</c:v>
                </c:pt>
                <c:pt idx="11268">
                  <c:v>0.13166496545666548</c:v>
                </c:pt>
                <c:pt idx="11269">
                  <c:v>0.76594413682331075</c:v>
                </c:pt>
                <c:pt idx="11270">
                  <c:v>0.26739471028963313</c:v>
                </c:pt>
                <c:pt idx="11271">
                  <c:v>0.7314719250141356</c:v>
                </c:pt>
                <c:pt idx="11272">
                  <c:v>0.71444582810127066</c:v>
                </c:pt>
                <c:pt idx="11273">
                  <c:v>0.37401940329452038</c:v>
                </c:pt>
                <c:pt idx="11274">
                  <c:v>8.1673385137144047E-2</c:v>
                </c:pt>
                <c:pt idx="11275">
                  <c:v>0.84589940732046942</c:v>
                </c:pt>
                <c:pt idx="11276">
                  <c:v>0.13585252385878635</c:v>
                </c:pt>
                <c:pt idx="11277">
                  <c:v>0.2582114612078969</c:v>
                </c:pt>
                <c:pt idx="11278">
                  <c:v>0.50803954857527844</c:v>
                </c:pt>
                <c:pt idx="11279">
                  <c:v>0.79823564567864647</c:v>
                </c:pt>
                <c:pt idx="11280">
                  <c:v>0.38211762308274438</c:v>
                </c:pt>
                <c:pt idx="11281">
                  <c:v>7.6080444275436795E-2</c:v>
                </c:pt>
                <c:pt idx="11282">
                  <c:v>6.4276318122808665E-2</c:v>
                </c:pt>
                <c:pt idx="11283">
                  <c:v>0.10965132546088202</c:v>
                </c:pt>
                <c:pt idx="11284">
                  <c:v>1.084692630859355</c:v>
                </c:pt>
                <c:pt idx="11285">
                  <c:v>3.0477139830868239E-2</c:v>
                </c:pt>
                <c:pt idx="11286">
                  <c:v>0.53579790840153785</c:v>
                </c:pt>
                <c:pt idx="11287">
                  <c:v>0.72395064029549894</c:v>
                </c:pt>
                <c:pt idx="11288">
                  <c:v>0.37401940329452038</c:v>
                </c:pt>
                <c:pt idx="11289">
                  <c:v>0.23483172751138637</c:v>
                </c:pt>
                <c:pt idx="11290">
                  <c:v>0.37401940329452038</c:v>
                </c:pt>
                <c:pt idx="11291">
                  <c:v>0.43600755346707304</c:v>
                </c:pt>
                <c:pt idx="11292">
                  <c:v>1.9511023780162576E-2</c:v>
                </c:pt>
                <c:pt idx="11293">
                  <c:v>0.72686079176919616</c:v>
                </c:pt>
                <c:pt idx="11294">
                  <c:v>0.81798688684595733</c:v>
                </c:pt>
                <c:pt idx="11295">
                  <c:v>0.84767650690071994</c:v>
                </c:pt>
                <c:pt idx="11296">
                  <c:v>0.15708695233041275</c:v>
                </c:pt>
                <c:pt idx="11297">
                  <c:v>0.37401940329452038</c:v>
                </c:pt>
                <c:pt idx="11298">
                  <c:v>0.50617636920809206</c:v>
                </c:pt>
                <c:pt idx="11299">
                  <c:v>0.12849519165383522</c:v>
                </c:pt>
                <c:pt idx="11300">
                  <c:v>4.8823314542792859E-2</c:v>
                </c:pt>
                <c:pt idx="11301">
                  <c:v>2.7376358525489541E-2</c:v>
                </c:pt>
                <c:pt idx="11302">
                  <c:v>0.37401940329452038</c:v>
                </c:pt>
                <c:pt idx="11303">
                  <c:v>1.9807932074014674</c:v>
                </c:pt>
                <c:pt idx="11304">
                  <c:v>0.58022761392673516</c:v>
                </c:pt>
                <c:pt idx="11305">
                  <c:v>0.31942308414252413</c:v>
                </c:pt>
                <c:pt idx="11306">
                  <c:v>0.43146509675517497</c:v>
                </c:pt>
                <c:pt idx="11307">
                  <c:v>0.7732009692876759</c:v>
                </c:pt>
                <c:pt idx="11308">
                  <c:v>1.2416777357763698</c:v>
                </c:pt>
                <c:pt idx="11309">
                  <c:v>0.49073603373266367</c:v>
                </c:pt>
                <c:pt idx="11310">
                  <c:v>0.18609199932689147</c:v>
                </c:pt>
                <c:pt idx="11311">
                  <c:v>0.37401940329452016</c:v>
                </c:pt>
                <c:pt idx="11312">
                  <c:v>0.37401940329452038</c:v>
                </c:pt>
                <c:pt idx="11313">
                  <c:v>0.132491695303143</c:v>
                </c:pt>
                <c:pt idx="11314">
                  <c:v>0.66223473133693678</c:v>
                </c:pt>
                <c:pt idx="11315">
                  <c:v>7.078805625931954E-2</c:v>
                </c:pt>
                <c:pt idx="11316">
                  <c:v>0.29661977666685024</c:v>
                </c:pt>
                <c:pt idx="11317">
                  <c:v>7.2390736786935875E-2</c:v>
                </c:pt>
                <c:pt idx="11318">
                  <c:v>1.3083724331358824</c:v>
                </c:pt>
                <c:pt idx="11319">
                  <c:v>0.48887683010528543</c:v>
                </c:pt>
                <c:pt idx="11320">
                  <c:v>0.1959121393162262</c:v>
                </c:pt>
                <c:pt idx="11321">
                  <c:v>0.73635583947517036</c:v>
                </c:pt>
                <c:pt idx="11322">
                  <c:v>0.14338997365238795</c:v>
                </c:pt>
                <c:pt idx="11323">
                  <c:v>1.1255193603617686</c:v>
                </c:pt>
                <c:pt idx="11324">
                  <c:v>0.37401940329452038</c:v>
                </c:pt>
                <c:pt idx="11325">
                  <c:v>0.72456709559402366</c:v>
                </c:pt>
                <c:pt idx="11326">
                  <c:v>1.234538835133931</c:v>
                </c:pt>
                <c:pt idx="11327">
                  <c:v>1.142215544914208</c:v>
                </c:pt>
                <c:pt idx="11328">
                  <c:v>1.0381861334452345</c:v>
                </c:pt>
                <c:pt idx="11329">
                  <c:v>3.8233126367341559E-2</c:v>
                </c:pt>
                <c:pt idx="11330">
                  <c:v>0.37401940329452038</c:v>
                </c:pt>
                <c:pt idx="11331">
                  <c:v>7.4318258769720369E-2</c:v>
                </c:pt>
                <c:pt idx="11332">
                  <c:v>0.32665975133258807</c:v>
                </c:pt>
                <c:pt idx="11333">
                  <c:v>0.43459241795204734</c:v>
                </c:pt>
                <c:pt idx="11334">
                  <c:v>0.69930898117518392</c:v>
                </c:pt>
                <c:pt idx="11335">
                  <c:v>0.73056740315070667</c:v>
                </c:pt>
                <c:pt idx="11336">
                  <c:v>1.1025301487788082</c:v>
                </c:pt>
                <c:pt idx="11337">
                  <c:v>0.3420461606912103</c:v>
                </c:pt>
                <c:pt idx="11338">
                  <c:v>0.20882282192862986</c:v>
                </c:pt>
                <c:pt idx="11339">
                  <c:v>0.41671299207379786</c:v>
                </c:pt>
                <c:pt idx="11340">
                  <c:v>0.37401940329452038</c:v>
                </c:pt>
                <c:pt idx="11341">
                  <c:v>0.12740292340318835</c:v>
                </c:pt>
                <c:pt idx="11342">
                  <c:v>0.11697657900337334</c:v>
                </c:pt>
                <c:pt idx="11343">
                  <c:v>0.37401940329452038</c:v>
                </c:pt>
                <c:pt idx="11344">
                  <c:v>0.28523572848074924</c:v>
                </c:pt>
                <c:pt idx="11345">
                  <c:v>0.70029647564572695</c:v>
                </c:pt>
                <c:pt idx="11346">
                  <c:v>0.72629862000009004</c:v>
                </c:pt>
                <c:pt idx="11347">
                  <c:v>0.95750257832133601</c:v>
                </c:pt>
                <c:pt idx="11348">
                  <c:v>0</c:v>
                </c:pt>
                <c:pt idx="11349">
                  <c:v>1.1227094419459609</c:v>
                </c:pt>
                <c:pt idx="11350">
                  <c:v>0.64578365197118515</c:v>
                </c:pt>
                <c:pt idx="11351">
                  <c:v>0.37401940329452038</c:v>
                </c:pt>
                <c:pt idx="11352">
                  <c:v>0.7979846175458436</c:v>
                </c:pt>
                <c:pt idx="11353">
                  <c:v>0.13659188719631671</c:v>
                </c:pt>
                <c:pt idx="11354">
                  <c:v>0.15624130546460979</c:v>
                </c:pt>
                <c:pt idx="11355">
                  <c:v>1.2785295466825104</c:v>
                </c:pt>
                <c:pt idx="11356">
                  <c:v>0.22890380960203316</c:v>
                </c:pt>
                <c:pt idx="11357">
                  <c:v>0.54065411120204554</c:v>
                </c:pt>
                <c:pt idx="11358">
                  <c:v>0.51497974473589492</c:v>
                </c:pt>
                <c:pt idx="11359">
                  <c:v>0.37401940329452038</c:v>
                </c:pt>
                <c:pt idx="11360">
                  <c:v>0.10529878709269373</c:v>
                </c:pt>
                <c:pt idx="11361">
                  <c:v>1.14286559835168</c:v>
                </c:pt>
                <c:pt idx="11362">
                  <c:v>1.5700431754163315</c:v>
                </c:pt>
                <c:pt idx="11363">
                  <c:v>0.31806781947068813</c:v>
                </c:pt>
                <c:pt idx="11364">
                  <c:v>0.78246341254408414</c:v>
                </c:pt>
                <c:pt idx="11365">
                  <c:v>0.37401940329452038</c:v>
                </c:pt>
                <c:pt idx="11366">
                  <c:v>0.3732040740711472</c:v>
                </c:pt>
                <c:pt idx="11367">
                  <c:v>0.24193178579073676</c:v>
                </c:pt>
                <c:pt idx="11368">
                  <c:v>5.3502167546244782E-2</c:v>
                </c:pt>
                <c:pt idx="11369">
                  <c:v>0.20727488881393427</c:v>
                </c:pt>
                <c:pt idx="11370">
                  <c:v>1.1529478802741744</c:v>
                </c:pt>
                <c:pt idx="11371">
                  <c:v>0.15588379429042012</c:v>
                </c:pt>
                <c:pt idx="11372">
                  <c:v>0.75660891241504613</c:v>
                </c:pt>
                <c:pt idx="11373">
                  <c:v>5.1998770200691505E-2</c:v>
                </c:pt>
                <c:pt idx="11374">
                  <c:v>0.3907305290664993</c:v>
                </c:pt>
                <c:pt idx="11375">
                  <c:v>0.93125728783062034</c:v>
                </c:pt>
                <c:pt idx="11376">
                  <c:v>0.11534394919222449</c:v>
                </c:pt>
                <c:pt idx="11377">
                  <c:v>0.25656964332771692</c:v>
                </c:pt>
                <c:pt idx="11378">
                  <c:v>0.87182222506169249</c:v>
                </c:pt>
                <c:pt idx="11379">
                  <c:v>0.4700006980664157</c:v>
                </c:pt>
                <c:pt idx="11380">
                  <c:v>0.37401940329452038</c:v>
                </c:pt>
                <c:pt idx="11381">
                  <c:v>0</c:v>
                </c:pt>
                <c:pt idx="11382">
                  <c:v>0.35440632936814342</c:v>
                </c:pt>
                <c:pt idx="11383">
                  <c:v>0.72902354534083136</c:v>
                </c:pt>
                <c:pt idx="11384">
                  <c:v>0.73349600580669605</c:v>
                </c:pt>
                <c:pt idx="11385">
                  <c:v>0.91539497649274559</c:v>
                </c:pt>
                <c:pt idx="11386">
                  <c:v>0.30605033820858907</c:v>
                </c:pt>
                <c:pt idx="11387">
                  <c:v>0.37401940329452038</c:v>
                </c:pt>
                <c:pt idx="11388">
                  <c:v>0.86866742376786321</c:v>
                </c:pt>
                <c:pt idx="11389">
                  <c:v>0.73635583947517036</c:v>
                </c:pt>
                <c:pt idx="11390">
                  <c:v>0.37401940329452038</c:v>
                </c:pt>
                <c:pt idx="11391">
                  <c:v>3.8321843676192353E-2</c:v>
                </c:pt>
                <c:pt idx="11392">
                  <c:v>0.57934959572640332</c:v>
                </c:pt>
                <c:pt idx="11393">
                  <c:v>2.3813756501628189E-2</c:v>
                </c:pt>
                <c:pt idx="11394">
                  <c:v>0</c:v>
                </c:pt>
                <c:pt idx="11395">
                  <c:v>0.20929029175012684</c:v>
                </c:pt>
                <c:pt idx="11396">
                  <c:v>0.64603683835247649</c:v>
                </c:pt>
                <c:pt idx="11397">
                  <c:v>0.64603683835247649</c:v>
                </c:pt>
                <c:pt idx="11398">
                  <c:v>0.64603683835247649</c:v>
                </c:pt>
                <c:pt idx="11399">
                  <c:v>0.64603683835247649</c:v>
                </c:pt>
                <c:pt idx="11400">
                  <c:v>0.60143397366285711</c:v>
                </c:pt>
                <c:pt idx="11401">
                  <c:v>0.64603683835247649</c:v>
                </c:pt>
                <c:pt idx="11402">
                  <c:v>0.64603683835247649</c:v>
                </c:pt>
                <c:pt idx="11403">
                  <c:v>0.64603683835247649</c:v>
                </c:pt>
                <c:pt idx="11404">
                  <c:v>0.64603683835247649</c:v>
                </c:pt>
                <c:pt idx="11405">
                  <c:v>0.64603683835247649</c:v>
                </c:pt>
                <c:pt idx="11406">
                  <c:v>0.64603683835247649</c:v>
                </c:pt>
                <c:pt idx="11407">
                  <c:v>0.64603683835247649</c:v>
                </c:pt>
                <c:pt idx="11408">
                  <c:v>0.64603683835247649</c:v>
                </c:pt>
                <c:pt idx="11409">
                  <c:v>0.64603683835247649</c:v>
                </c:pt>
                <c:pt idx="11410">
                  <c:v>0.60143397366285711</c:v>
                </c:pt>
                <c:pt idx="11411">
                  <c:v>0.64603683835247649</c:v>
                </c:pt>
                <c:pt idx="11412">
                  <c:v>0.64603683835247649</c:v>
                </c:pt>
                <c:pt idx="11413">
                  <c:v>0.64603683835247649</c:v>
                </c:pt>
                <c:pt idx="11414">
                  <c:v>0.64603683835247649</c:v>
                </c:pt>
                <c:pt idx="11415">
                  <c:v>0.64603683835247649</c:v>
                </c:pt>
                <c:pt idx="11416">
                  <c:v>0.60143397366285711</c:v>
                </c:pt>
                <c:pt idx="11417">
                  <c:v>0.64603683835247649</c:v>
                </c:pt>
                <c:pt idx="11418">
                  <c:v>0.64603683835247649</c:v>
                </c:pt>
                <c:pt idx="11419">
                  <c:v>0.50046706788538431</c:v>
                </c:pt>
                <c:pt idx="11420">
                  <c:v>0.64603683835247649</c:v>
                </c:pt>
                <c:pt idx="11421">
                  <c:v>0.37401940329452038</c:v>
                </c:pt>
                <c:pt idx="11422">
                  <c:v>0.64603683835247649</c:v>
                </c:pt>
                <c:pt idx="11423">
                  <c:v>0.64603683835247649</c:v>
                </c:pt>
                <c:pt idx="11424">
                  <c:v>0.20749786456387656</c:v>
                </c:pt>
                <c:pt idx="11425">
                  <c:v>0.18374198562308128</c:v>
                </c:pt>
                <c:pt idx="11426">
                  <c:v>0.6465402274821489</c:v>
                </c:pt>
                <c:pt idx="11427">
                  <c:v>0.37401940329452038</c:v>
                </c:pt>
                <c:pt idx="11428">
                  <c:v>0.3317543902011158</c:v>
                </c:pt>
                <c:pt idx="11429">
                  <c:v>0.68547282476406779</c:v>
                </c:pt>
                <c:pt idx="11430">
                  <c:v>0.37401940329452038</c:v>
                </c:pt>
                <c:pt idx="11431">
                  <c:v>0.73635583947517036</c:v>
                </c:pt>
                <c:pt idx="11432">
                  <c:v>0.54498288834484698</c:v>
                </c:pt>
                <c:pt idx="11433">
                  <c:v>0.69881855189460773</c:v>
                </c:pt>
                <c:pt idx="11434">
                  <c:v>0.37401940329452038</c:v>
                </c:pt>
                <c:pt idx="11435">
                  <c:v>0.37401940329452038</c:v>
                </c:pt>
                <c:pt idx="11436">
                  <c:v>0.37401940329452038</c:v>
                </c:pt>
                <c:pt idx="11437">
                  <c:v>0.68215275306800982</c:v>
                </c:pt>
                <c:pt idx="11438">
                  <c:v>0.69751156814306869</c:v>
                </c:pt>
                <c:pt idx="11439">
                  <c:v>0.37401940329452038</c:v>
                </c:pt>
                <c:pt idx="11440">
                  <c:v>0.37401940329452038</c:v>
                </c:pt>
                <c:pt idx="11441">
                  <c:v>0.37401940329452038</c:v>
                </c:pt>
                <c:pt idx="11442">
                  <c:v>0.72847745151918275</c:v>
                </c:pt>
                <c:pt idx="11443">
                  <c:v>0.62967546907896155</c:v>
                </c:pt>
                <c:pt idx="11444">
                  <c:v>0.37401940329452016</c:v>
                </c:pt>
                <c:pt idx="11445">
                  <c:v>0.37401940329452038</c:v>
                </c:pt>
                <c:pt idx="11446">
                  <c:v>0.73635583947517036</c:v>
                </c:pt>
                <c:pt idx="11447">
                  <c:v>0.69667516853052813</c:v>
                </c:pt>
                <c:pt idx="11448">
                  <c:v>0.37401940329452038</c:v>
                </c:pt>
                <c:pt idx="11449">
                  <c:v>0.37401940329452038</c:v>
                </c:pt>
                <c:pt idx="11450">
                  <c:v>0.64603683835247649</c:v>
                </c:pt>
                <c:pt idx="11451">
                  <c:v>0.64603683835247649</c:v>
                </c:pt>
                <c:pt idx="11452">
                  <c:v>0.73007729094764551</c:v>
                </c:pt>
                <c:pt idx="11453">
                  <c:v>0.73546958684606223</c:v>
                </c:pt>
                <c:pt idx="11454">
                  <c:v>0.25643874010818368</c:v>
                </c:pt>
                <c:pt idx="11455">
                  <c:v>0.5498276661887288</c:v>
                </c:pt>
                <c:pt idx="11456">
                  <c:v>0.37401940329452016</c:v>
                </c:pt>
                <c:pt idx="11457">
                  <c:v>0.37401940329452038</c:v>
                </c:pt>
                <c:pt idx="11458">
                  <c:v>0.37401940329452016</c:v>
                </c:pt>
                <c:pt idx="11459">
                  <c:v>0.71827269342800715</c:v>
                </c:pt>
                <c:pt idx="11460">
                  <c:v>0.37401940329452038</c:v>
                </c:pt>
                <c:pt idx="11461">
                  <c:v>0.68156980975950721</c:v>
                </c:pt>
                <c:pt idx="11462">
                  <c:v>0.37401940329452038</c:v>
                </c:pt>
                <c:pt idx="11463">
                  <c:v>0.37401940329452038</c:v>
                </c:pt>
                <c:pt idx="11464">
                  <c:v>0.37401940329452038</c:v>
                </c:pt>
                <c:pt idx="11465">
                  <c:v>0.85060513025924145</c:v>
                </c:pt>
                <c:pt idx="11466">
                  <c:v>0.85060513025924145</c:v>
                </c:pt>
                <c:pt idx="11467">
                  <c:v>0.52200442848614836</c:v>
                </c:pt>
                <c:pt idx="11468">
                  <c:v>0.37401940329452016</c:v>
                </c:pt>
                <c:pt idx="11469">
                  <c:v>0.37401940329452038</c:v>
                </c:pt>
                <c:pt idx="11470">
                  <c:v>8.2311170491541935E-2</c:v>
                </c:pt>
                <c:pt idx="11471">
                  <c:v>0.37401940329452038</c:v>
                </c:pt>
                <c:pt idx="11472">
                  <c:v>8.2311170491541935E-2</c:v>
                </c:pt>
                <c:pt idx="11473">
                  <c:v>0.37401940329452038</c:v>
                </c:pt>
                <c:pt idx="11474">
                  <c:v>0.42701952371042773</c:v>
                </c:pt>
                <c:pt idx="11475">
                  <c:v>0.97169412390787691</c:v>
                </c:pt>
                <c:pt idx="11476">
                  <c:v>0.37401940329452038</c:v>
                </c:pt>
                <c:pt idx="11477">
                  <c:v>0.37401940329452038</c:v>
                </c:pt>
                <c:pt idx="11478">
                  <c:v>0.37401940329452038</c:v>
                </c:pt>
                <c:pt idx="11479">
                  <c:v>0.37401940329452038</c:v>
                </c:pt>
                <c:pt idx="11480">
                  <c:v>0.37401940329452038</c:v>
                </c:pt>
                <c:pt idx="11481">
                  <c:v>0.37401940329452038</c:v>
                </c:pt>
                <c:pt idx="11482">
                  <c:v>0.37401940329452038</c:v>
                </c:pt>
                <c:pt idx="11483">
                  <c:v>8.2311170491541935E-2</c:v>
                </c:pt>
                <c:pt idx="11484">
                  <c:v>0.37401940329452038</c:v>
                </c:pt>
                <c:pt idx="11485">
                  <c:v>0.52200442848614836</c:v>
                </c:pt>
                <c:pt idx="11486">
                  <c:v>0.37401940329452038</c:v>
                </c:pt>
                <c:pt idx="11487">
                  <c:v>0.37401940329452038</c:v>
                </c:pt>
                <c:pt idx="11488">
                  <c:v>0.37401940329452038</c:v>
                </c:pt>
                <c:pt idx="11489">
                  <c:v>0.37401940329452038</c:v>
                </c:pt>
                <c:pt idx="11490">
                  <c:v>0.37401940329452038</c:v>
                </c:pt>
                <c:pt idx="11491">
                  <c:v>0.72226241352961695</c:v>
                </c:pt>
                <c:pt idx="11492">
                  <c:v>0.37401940329452038</c:v>
                </c:pt>
                <c:pt idx="11493">
                  <c:v>0.37401940329452038</c:v>
                </c:pt>
                <c:pt idx="11494">
                  <c:v>0.37401940329452038</c:v>
                </c:pt>
                <c:pt idx="11495">
                  <c:v>0.73209544651802105</c:v>
                </c:pt>
                <c:pt idx="11496">
                  <c:v>0.37401940329452038</c:v>
                </c:pt>
                <c:pt idx="11497">
                  <c:v>0.37401940329452038</c:v>
                </c:pt>
                <c:pt idx="11498">
                  <c:v>0.37075003383252131</c:v>
                </c:pt>
                <c:pt idx="11499">
                  <c:v>0.70029647564572695</c:v>
                </c:pt>
                <c:pt idx="11500">
                  <c:v>0.37401940329452038</c:v>
                </c:pt>
                <c:pt idx="11501">
                  <c:v>0.37401940329452038</c:v>
                </c:pt>
                <c:pt idx="11502">
                  <c:v>0.47991137438095105</c:v>
                </c:pt>
                <c:pt idx="11503">
                  <c:v>0.6906487018642633</c:v>
                </c:pt>
                <c:pt idx="11504">
                  <c:v>0.16009186590458921</c:v>
                </c:pt>
                <c:pt idx="11505">
                  <c:v>0.37009460028655539</c:v>
                </c:pt>
                <c:pt idx="11506">
                  <c:v>0.64812788963860701</c:v>
                </c:pt>
                <c:pt idx="11507">
                  <c:v>0.41249653407329889</c:v>
                </c:pt>
                <c:pt idx="11508">
                  <c:v>0.47339842302298729</c:v>
                </c:pt>
                <c:pt idx="11509">
                  <c:v>0.31213179596358087</c:v>
                </c:pt>
                <c:pt idx="11510">
                  <c:v>0.43258075402309693</c:v>
                </c:pt>
                <c:pt idx="11511">
                  <c:v>0.28496002564482581</c:v>
                </c:pt>
                <c:pt idx="11512">
                  <c:v>0.12441113953209108</c:v>
                </c:pt>
                <c:pt idx="11513">
                  <c:v>0.64937455548734824</c:v>
                </c:pt>
                <c:pt idx="11514">
                  <c:v>0.6607267148621786</c:v>
                </c:pt>
                <c:pt idx="11515">
                  <c:v>0.46137390534702599</c:v>
                </c:pt>
                <c:pt idx="11516">
                  <c:v>1.1400266875886482</c:v>
                </c:pt>
                <c:pt idx="11517">
                  <c:v>0.26776938338038619</c:v>
                </c:pt>
                <c:pt idx="11518">
                  <c:v>3.7642078585240081E-2</c:v>
                </c:pt>
                <c:pt idx="11519">
                  <c:v>0.40256800809738907</c:v>
                </c:pt>
                <c:pt idx="11520">
                  <c:v>0.45310023955724088</c:v>
                </c:pt>
                <c:pt idx="11521">
                  <c:v>0.20688350059147309</c:v>
                </c:pt>
                <c:pt idx="11522">
                  <c:v>0.10467793986469669</c:v>
                </c:pt>
                <c:pt idx="11523">
                  <c:v>1.1295831603369506</c:v>
                </c:pt>
                <c:pt idx="11524">
                  <c:v>0.57825281679071039</c:v>
                </c:pt>
                <c:pt idx="11525">
                  <c:v>1.0916184057767921</c:v>
                </c:pt>
                <c:pt idx="11526">
                  <c:v>1.0928401692562346</c:v>
                </c:pt>
                <c:pt idx="11527">
                  <c:v>0.11640839871920636</c:v>
                </c:pt>
                <c:pt idx="11528">
                  <c:v>3.3069391620792074E-2</c:v>
                </c:pt>
                <c:pt idx="11529">
                  <c:v>1.0626407272601819</c:v>
                </c:pt>
                <c:pt idx="11530">
                  <c:v>0.30816382372230167</c:v>
                </c:pt>
                <c:pt idx="11531">
                  <c:v>0.72914819434876688</c:v>
                </c:pt>
                <c:pt idx="11532">
                  <c:v>0.73493030089606715</c:v>
                </c:pt>
                <c:pt idx="11533">
                  <c:v>0.40029613546226495</c:v>
                </c:pt>
                <c:pt idx="11534">
                  <c:v>0.65693693066698278</c:v>
                </c:pt>
                <c:pt idx="11535">
                  <c:v>0.37401940329452038</c:v>
                </c:pt>
                <c:pt idx="11536">
                  <c:v>0.43965621168831348</c:v>
                </c:pt>
                <c:pt idx="11537">
                  <c:v>0.37401940329452038</c:v>
                </c:pt>
                <c:pt idx="11538">
                  <c:v>0.60967208708603593</c:v>
                </c:pt>
                <c:pt idx="11539">
                  <c:v>7.9785223540945836E-3</c:v>
                </c:pt>
                <c:pt idx="11540">
                  <c:v>0.63602154830881996</c:v>
                </c:pt>
                <c:pt idx="11541">
                  <c:v>0.37401940329452038</c:v>
                </c:pt>
                <c:pt idx="11542">
                  <c:v>0.64700857039542159</c:v>
                </c:pt>
                <c:pt idx="11543">
                  <c:v>0.70029647564572695</c:v>
                </c:pt>
                <c:pt idx="11544">
                  <c:v>0.40136433872853966</c:v>
                </c:pt>
                <c:pt idx="11545">
                  <c:v>0.64080154466740036</c:v>
                </c:pt>
                <c:pt idx="11546">
                  <c:v>1.098272497879236</c:v>
                </c:pt>
                <c:pt idx="11547">
                  <c:v>0.15796002265789411</c:v>
                </c:pt>
                <c:pt idx="11548">
                  <c:v>0.86327750240538592</c:v>
                </c:pt>
                <c:pt idx="11549">
                  <c:v>0.37401940329452038</c:v>
                </c:pt>
                <c:pt idx="11550">
                  <c:v>2.5883097954658183E-2</c:v>
                </c:pt>
                <c:pt idx="11551">
                  <c:v>0.52532591408976148</c:v>
                </c:pt>
                <c:pt idx="11552">
                  <c:v>0.25899747183970034</c:v>
                </c:pt>
                <c:pt idx="11553">
                  <c:v>0.70034127913206645</c:v>
                </c:pt>
                <c:pt idx="11554">
                  <c:v>0.16877528582018417</c:v>
                </c:pt>
                <c:pt idx="11555">
                  <c:v>0.37401940329452038</c:v>
                </c:pt>
                <c:pt idx="11556">
                  <c:v>2.3057341195170063E-2</c:v>
                </c:pt>
                <c:pt idx="11557">
                  <c:v>0.37401940329452038</c:v>
                </c:pt>
                <c:pt idx="11558">
                  <c:v>0.37401940329452038</c:v>
                </c:pt>
                <c:pt idx="11559">
                  <c:v>0.42234653665757615</c:v>
                </c:pt>
                <c:pt idx="11560">
                  <c:v>0.30182735481201955</c:v>
                </c:pt>
                <c:pt idx="11561">
                  <c:v>0.40309517663383182</c:v>
                </c:pt>
                <c:pt idx="11562">
                  <c:v>0.89686586553955916</c:v>
                </c:pt>
                <c:pt idx="11563">
                  <c:v>0.40440259486796654</c:v>
                </c:pt>
                <c:pt idx="11564">
                  <c:v>0.4375708957229566</c:v>
                </c:pt>
                <c:pt idx="11565">
                  <c:v>3.2282507922083425E-2</c:v>
                </c:pt>
                <c:pt idx="11566">
                  <c:v>0.6699505196018799</c:v>
                </c:pt>
                <c:pt idx="11567">
                  <c:v>0.50128748227227149</c:v>
                </c:pt>
                <c:pt idx="11568">
                  <c:v>0.67427543728202555</c:v>
                </c:pt>
                <c:pt idx="11569">
                  <c:v>0.37401940329452038</c:v>
                </c:pt>
                <c:pt idx="11570">
                  <c:v>0.6465402274821489</c:v>
                </c:pt>
                <c:pt idx="11571">
                  <c:v>0.39554029955061532</c:v>
                </c:pt>
                <c:pt idx="11572">
                  <c:v>0.37725117710146117</c:v>
                </c:pt>
                <c:pt idx="11573">
                  <c:v>0.74355446039811113</c:v>
                </c:pt>
                <c:pt idx="11574">
                  <c:v>0.69859441624701224</c:v>
                </c:pt>
                <c:pt idx="11575">
                  <c:v>0.72847745151918275</c:v>
                </c:pt>
                <c:pt idx="11576">
                  <c:v>0.72468846362141326</c:v>
                </c:pt>
                <c:pt idx="11577">
                  <c:v>0.37401940329452038</c:v>
                </c:pt>
                <c:pt idx="11578">
                  <c:v>0.46810271829224331</c:v>
                </c:pt>
                <c:pt idx="11579">
                  <c:v>0.22843902019035545</c:v>
                </c:pt>
                <c:pt idx="11580">
                  <c:v>0.11380749408686648</c:v>
                </c:pt>
                <c:pt idx="11581">
                  <c:v>0.14381765584168515</c:v>
                </c:pt>
                <c:pt idx="11582">
                  <c:v>0.33652433343304577</c:v>
                </c:pt>
                <c:pt idx="11583">
                  <c:v>0.45613179922248231</c:v>
                </c:pt>
                <c:pt idx="11584">
                  <c:v>0.67685675730168415</c:v>
                </c:pt>
                <c:pt idx="11585">
                  <c:v>0.40567432376890944</c:v>
                </c:pt>
                <c:pt idx="11586">
                  <c:v>0.42020329263499379</c:v>
                </c:pt>
                <c:pt idx="11587">
                  <c:v>0.17818395992754804</c:v>
                </c:pt>
                <c:pt idx="11588">
                  <c:v>9.4758122664853742E-2</c:v>
                </c:pt>
                <c:pt idx="11589">
                  <c:v>1.3265563678404177</c:v>
                </c:pt>
                <c:pt idx="11590">
                  <c:v>7.1538754300229553E-4</c:v>
                </c:pt>
                <c:pt idx="11591">
                  <c:v>0.92134684906270392</c:v>
                </c:pt>
                <c:pt idx="11592">
                  <c:v>0.30604904800245386</c:v>
                </c:pt>
                <c:pt idx="11593">
                  <c:v>1.4128321167660673</c:v>
                </c:pt>
                <c:pt idx="11594">
                  <c:v>2.8032150074909369E-2</c:v>
                </c:pt>
                <c:pt idx="11595">
                  <c:v>0.73633069411620666</c:v>
                </c:pt>
                <c:pt idx="11596">
                  <c:v>0.36748763896911368</c:v>
                </c:pt>
                <c:pt idx="11597">
                  <c:v>0.36095889553109933</c:v>
                </c:pt>
                <c:pt idx="11598">
                  <c:v>0.3294975542234998</c:v>
                </c:pt>
                <c:pt idx="11599">
                  <c:v>0.18974515743608855</c:v>
                </c:pt>
                <c:pt idx="11600">
                  <c:v>0.54772220055742127</c:v>
                </c:pt>
                <c:pt idx="11601">
                  <c:v>0.23883053537231497</c:v>
                </c:pt>
                <c:pt idx="11602">
                  <c:v>0.73635583947517036</c:v>
                </c:pt>
                <c:pt idx="11603">
                  <c:v>0.37401940329452038</c:v>
                </c:pt>
                <c:pt idx="11604">
                  <c:v>0.64339031274250869</c:v>
                </c:pt>
                <c:pt idx="11605">
                  <c:v>0.7609002908489505</c:v>
                </c:pt>
                <c:pt idx="11606">
                  <c:v>0.70029647564572695</c:v>
                </c:pt>
                <c:pt idx="11607">
                  <c:v>0.63223530119658067</c:v>
                </c:pt>
                <c:pt idx="11608">
                  <c:v>0.3958462329950711</c:v>
                </c:pt>
                <c:pt idx="11609">
                  <c:v>0.37401940329452038</c:v>
                </c:pt>
                <c:pt idx="11610">
                  <c:v>0.36330962376290438</c:v>
                </c:pt>
                <c:pt idx="11611">
                  <c:v>0.37401940329452038</c:v>
                </c:pt>
                <c:pt idx="11612">
                  <c:v>0.48259544207738353</c:v>
                </c:pt>
                <c:pt idx="11613">
                  <c:v>0.15138578254252857</c:v>
                </c:pt>
                <c:pt idx="11614">
                  <c:v>0.37401940329452038</c:v>
                </c:pt>
                <c:pt idx="11615">
                  <c:v>0.37401940329452038</c:v>
                </c:pt>
                <c:pt idx="11616">
                  <c:v>0.37401940329452038</c:v>
                </c:pt>
                <c:pt idx="11617">
                  <c:v>0.78340641147682433</c:v>
                </c:pt>
                <c:pt idx="11618">
                  <c:v>0.72166648758559326</c:v>
                </c:pt>
                <c:pt idx="11619">
                  <c:v>0.1174368715100708</c:v>
                </c:pt>
                <c:pt idx="11620">
                  <c:v>0.65144070692122191</c:v>
                </c:pt>
                <c:pt idx="11621">
                  <c:v>0.37401940329452038</c:v>
                </c:pt>
                <c:pt idx="11622">
                  <c:v>0.37401940329452038</c:v>
                </c:pt>
                <c:pt idx="11623">
                  <c:v>0.37401940329452038</c:v>
                </c:pt>
                <c:pt idx="11624">
                  <c:v>5.169809285543802E-2</c:v>
                </c:pt>
                <c:pt idx="11625">
                  <c:v>0.37401940329452038</c:v>
                </c:pt>
                <c:pt idx="11626">
                  <c:v>0.40157587707950382</c:v>
                </c:pt>
                <c:pt idx="11627">
                  <c:v>1.2065803938672821</c:v>
                </c:pt>
                <c:pt idx="11628">
                  <c:v>0.84698791578551091</c:v>
                </c:pt>
                <c:pt idx="11629">
                  <c:v>0.73303205163661556</c:v>
                </c:pt>
                <c:pt idx="11630">
                  <c:v>0.46697235611523391</c:v>
                </c:pt>
                <c:pt idx="11631">
                  <c:v>0.37401940329452038</c:v>
                </c:pt>
                <c:pt idx="11632">
                  <c:v>5.3650254967242241E-3</c:v>
                </c:pt>
                <c:pt idx="11633">
                  <c:v>0.37401940329452038</c:v>
                </c:pt>
                <c:pt idx="11634">
                  <c:v>0.37401940329452038</c:v>
                </c:pt>
                <c:pt idx="11635">
                  <c:v>0.91969850127509045</c:v>
                </c:pt>
                <c:pt idx="11636">
                  <c:v>0.42002971965710084</c:v>
                </c:pt>
                <c:pt idx="11637">
                  <c:v>0.10525034433804892</c:v>
                </c:pt>
                <c:pt idx="11638">
                  <c:v>0.35847961130800593</c:v>
                </c:pt>
                <c:pt idx="11639">
                  <c:v>0.16358039867667648</c:v>
                </c:pt>
                <c:pt idx="11640">
                  <c:v>0.15961281477189071</c:v>
                </c:pt>
                <c:pt idx="11641">
                  <c:v>1.1138523750376392</c:v>
                </c:pt>
                <c:pt idx="11642">
                  <c:v>0.37401940329452038</c:v>
                </c:pt>
                <c:pt idx="11643">
                  <c:v>7.9508831440174271E-3</c:v>
                </c:pt>
                <c:pt idx="11644">
                  <c:v>1.0287648567076266</c:v>
                </c:pt>
                <c:pt idx="11645">
                  <c:v>1.1070927887154618</c:v>
                </c:pt>
                <c:pt idx="11646">
                  <c:v>0.37401940329452016</c:v>
                </c:pt>
                <c:pt idx="11647">
                  <c:v>0.60345317372852647</c:v>
                </c:pt>
                <c:pt idx="11648">
                  <c:v>0</c:v>
                </c:pt>
                <c:pt idx="11649">
                  <c:v>0.37401940329452038</c:v>
                </c:pt>
                <c:pt idx="11650">
                  <c:v>0.17430635042160017</c:v>
                </c:pt>
                <c:pt idx="11651">
                  <c:v>0.37401940329452038</c:v>
                </c:pt>
                <c:pt idx="11652">
                  <c:v>0.23964874734628988</c:v>
                </c:pt>
                <c:pt idx="11653">
                  <c:v>0.29209641813571241</c:v>
                </c:pt>
                <c:pt idx="11654">
                  <c:v>1.1007707608366066</c:v>
                </c:pt>
                <c:pt idx="11655">
                  <c:v>0.37401940329452038</c:v>
                </c:pt>
                <c:pt idx="11656">
                  <c:v>0.61967128816329375</c:v>
                </c:pt>
                <c:pt idx="11657">
                  <c:v>1.1277760176612599</c:v>
                </c:pt>
                <c:pt idx="11658">
                  <c:v>0.37856243126890016</c:v>
                </c:pt>
                <c:pt idx="11659">
                  <c:v>0.41827754106099796</c:v>
                </c:pt>
                <c:pt idx="11660">
                  <c:v>0.35823803076168081</c:v>
                </c:pt>
                <c:pt idx="11661">
                  <c:v>0.72253116512166138</c:v>
                </c:pt>
                <c:pt idx="11662">
                  <c:v>0.14252606089641748</c:v>
                </c:pt>
                <c:pt idx="11663">
                  <c:v>0.20016344515665499</c:v>
                </c:pt>
                <c:pt idx="11664">
                  <c:v>0.11740024676364387</c:v>
                </c:pt>
                <c:pt idx="11665">
                  <c:v>0.73523259309416844</c:v>
                </c:pt>
                <c:pt idx="11666">
                  <c:v>0.37401940329452038</c:v>
                </c:pt>
                <c:pt idx="11667">
                  <c:v>3.0414423024499218E-2</c:v>
                </c:pt>
                <c:pt idx="11668">
                  <c:v>1.2420658690127089</c:v>
                </c:pt>
                <c:pt idx="11669">
                  <c:v>0.27614955214755471</c:v>
                </c:pt>
                <c:pt idx="11670">
                  <c:v>0.39401567412163735</c:v>
                </c:pt>
                <c:pt idx="11671">
                  <c:v>1.1886293697051341E-4</c:v>
                </c:pt>
                <c:pt idx="11672">
                  <c:v>0.37401940329452038</c:v>
                </c:pt>
                <c:pt idx="11673">
                  <c:v>0.44679970765997479</c:v>
                </c:pt>
                <c:pt idx="11674">
                  <c:v>0.22300693319491141</c:v>
                </c:pt>
                <c:pt idx="11675">
                  <c:v>0.37401940329452038</c:v>
                </c:pt>
                <c:pt idx="11676">
                  <c:v>0.39173595097647934</c:v>
                </c:pt>
                <c:pt idx="11677">
                  <c:v>0.4038819597019157</c:v>
                </c:pt>
                <c:pt idx="11678">
                  <c:v>0.3707779835710282</c:v>
                </c:pt>
                <c:pt idx="11679">
                  <c:v>0.51819053179496344</c:v>
                </c:pt>
                <c:pt idx="11680">
                  <c:v>0.21390527685751468</c:v>
                </c:pt>
                <c:pt idx="11681">
                  <c:v>0.34135056768584482</c:v>
                </c:pt>
                <c:pt idx="11682">
                  <c:v>0.2788272842687205</c:v>
                </c:pt>
                <c:pt idx="11683">
                  <c:v>1.1847664500945045</c:v>
                </c:pt>
                <c:pt idx="11684">
                  <c:v>0.1507823201202316</c:v>
                </c:pt>
                <c:pt idx="11685">
                  <c:v>0.48598548386033041</c:v>
                </c:pt>
                <c:pt idx="11686">
                  <c:v>0.7192805470403727</c:v>
                </c:pt>
                <c:pt idx="11687">
                  <c:v>0.37401940329452038</c:v>
                </c:pt>
                <c:pt idx="11688">
                  <c:v>0.46632196270814891</c:v>
                </c:pt>
                <c:pt idx="11689">
                  <c:v>0.97966772100794597</c:v>
                </c:pt>
                <c:pt idx="11690">
                  <c:v>0.47057245822527288</c:v>
                </c:pt>
                <c:pt idx="11691">
                  <c:v>0.68094634101516371</c:v>
                </c:pt>
                <c:pt idx="11692">
                  <c:v>0.68230265449788374</c:v>
                </c:pt>
                <c:pt idx="11693">
                  <c:v>0.18922573814289015</c:v>
                </c:pt>
                <c:pt idx="11694">
                  <c:v>1.557047562286376</c:v>
                </c:pt>
                <c:pt idx="11695">
                  <c:v>0.57890303609541427</c:v>
                </c:pt>
                <c:pt idx="11696">
                  <c:v>0.47417101172791748</c:v>
                </c:pt>
                <c:pt idx="11697">
                  <c:v>0.37401940329452038</c:v>
                </c:pt>
                <c:pt idx="11698">
                  <c:v>6.3186994702443045E-2</c:v>
                </c:pt>
                <c:pt idx="11699">
                  <c:v>4.3637320626516103E-2</c:v>
                </c:pt>
                <c:pt idx="11700">
                  <c:v>0.48819180836508591</c:v>
                </c:pt>
                <c:pt idx="11701">
                  <c:v>0.41424486708097014</c:v>
                </c:pt>
                <c:pt idx="11702">
                  <c:v>0.43854805586045836</c:v>
                </c:pt>
                <c:pt idx="11703">
                  <c:v>0.51661349209429364</c:v>
                </c:pt>
                <c:pt idx="11704">
                  <c:v>0.13016774941571879</c:v>
                </c:pt>
                <c:pt idx="11705">
                  <c:v>0.10211527301528618</c:v>
                </c:pt>
                <c:pt idx="11706">
                  <c:v>0</c:v>
                </c:pt>
                <c:pt idx="11707">
                  <c:v>0.40516181482043823</c:v>
                </c:pt>
                <c:pt idx="11708">
                  <c:v>0.29276412084904596</c:v>
                </c:pt>
                <c:pt idx="11709">
                  <c:v>0.37401940329452038</c:v>
                </c:pt>
                <c:pt idx="11710">
                  <c:v>0.32463904393220133</c:v>
                </c:pt>
                <c:pt idx="11711">
                  <c:v>0.64169330924944146</c:v>
                </c:pt>
                <c:pt idx="11712">
                  <c:v>0.86350032520353637</c:v>
                </c:pt>
                <c:pt idx="11713">
                  <c:v>0.43058460411926064</c:v>
                </c:pt>
                <c:pt idx="11714">
                  <c:v>0.78810727706011541</c:v>
                </c:pt>
                <c:pt idx="11715">
                  <c:v>0.11581391427446756</c:v>
                </c:pt>
                <c:pt idx="11716">
                  <c:v>1.9010851167958149</c:v>
                </c:pt>
                <c:pt idx="11717">
                  <c:v>1.0527297798806061</c:v>
                </c:pt>
                <c:pt idx="11718">
                  <c:v>0.18359570745816026</c:v>
                </c:pt>
                <c:pt idx="11719">
                  <c:v>0.25479346253469948</c:v>
                </c:pt>
                <c:pt idx="11720">
                  <c:v>7.1538754300229553E-4</c:v>
                </c:pt>
                <c:pt idx="11721">
                  <c:v>6.4767213197047882E-2</c:v>
                </c:pt>
                <c:pt idx="11722">
                  <c:v>0.1945684591950177</c:v>
                </c:pt>
                <c:pt idx="11723">
                  <c:v>0.70029647564572695</c:v>
                </c:pt>
                <c:pt idx="11724">
                  <c:v>0.37401940329452038</c:v>
                </c:pt>
                <c:pt idx="11725">
                  <c:v>0.37401940329452016</c:v>
                </c:pt>
                <c:pt idx="11726">
                  <c:v>0.37401940329452016</c:v>
                </c:pt>
                <c:pt idx="11727">
                  <c:v>0.64679043993088159</c:v>
                </c:pt>
                <c:pt idx="11728">
                  <c:v>0.51177930684882245</c:v>
                </c:pt>
                <c:pt idx="11729">
                  <c:v>0.37401940329452038</c:v>
                </c:pt>
                <c:pt idx="11730">
                  <c:v>0.37401940329452038</c:v>
                </c:pt>
                <c:pt idx="11731">
                  <c:v>0.73635583947517036</c:v>
                </c:pt>
                <c:pt idx="11732">
                  <c:v>0.37401940329452016</c:v>
                </c:pt>
                <c:pt idx="11733">
                  <c:v>0.37401940329452038</c:v>
                </c:pt>
                <c:pt idx="11734">
                  <c:v>0.37401940329452038</c:v>
                </c:pt>
                <c:pt idx="11735">
                  <c:v>0.37401940329452038</c:v>
                </c:pt>
                <c:pt idx="11736">
                  <c:v>0.37401940329452038</c:v>
                </c:pt>
                <c:pt idx="11737">
                  <c:v>0.37401940329452038</c:v>
                </c:pt>
                <c:pt idx="11738">
                  <c:v>0.43240101543307052</c:v>
                </c:pt>
                <c:pt idx="11739">
                  <c:v>0.25468850832626494</c:v>
                </c:pt>
                <c:pt idx="11740">
                  <c:v>0.43525103255959879</c:v>
                </c:pt>
                <c:pt idx="11741">
                  <c:v>0.37401940329452038</c:v>
                </c:pt>
                <c:pt idx="11742">
                  <c:v>0.37648932206655472</c:v>
                </c:pt>
                <c:pt idx="11743">
                  <c:v>0.49351827094680839</c:v>
                </c:pt>
                <c:pt idx="11744">
                  <c:v>1.1058073630803757</c:v>
                </c:pt>
                <c:pt idx="11745">
                  <c:v>0.37401940329452038</c:v>
                </c:pt>
                <c:pt idx="11746">
                  <c:v>0.56092461565157514</c:v>
                </c:pt>
                <c:pt idx="11747">
                  <c:v>0.66436421842030813</c:v>
                </c:pt>
                <c:pt idx="11748">
                  <c:v>0.37333297368609064</c:v>
                </c:pt>
                <c:pt idx="11749">
                  <c:v>0.30878238242974226</c:v>
                </c:pt>
                <c:pt idx="11750">
                  <c:v>0.61444938380208536</c:v>
                </c:pt>
                <c:pt idx="11751">
                  <c:v>0.37401940329452038</c:v>
                </c:pt>
                <c:pt idx="11752">
                  <c:v>0.57719261404147815</c:v>
                </c:pt>
                <c:pt idx="11753">
                  <c:v>0.36178769343687261</c:v>
                </c:pt>
                <c:pt idx="11754">
                  <c:v>0.61574507682296886</c:v>
                </c:pt>
                <c:pt idx="11755">
                  <c:v>0.13964391234409498</c:v>
                </c:pt>
                <c:pt idx="11756">
                  <c:v>1.292953560296638</c:v>
                </c:pt>
                <c:pt idx="11757">
                  <c:v>2.9834790329894244E-2</c:v>
                </c:pt>
                <c:pt idx="11758">
                  <c:v>0.75232788933404915</c:v>
                </c:pt>
                <c:pt idx="11759">
                  <c:v>0.75458704819514566</c:v>
                </c:pt>
                <c:pt idx="11760">
                  <c:v>0.30989202214629263</c:v>
                </c:pt>
                <c:pt idx="11761">
                  <c:v>0.37401940329452016</c:v>
                </c:pt>
                <c:pt idx="11762">
                  <c:v>0.37401940329452038</c:v>
                </c:pt>
                <c:pt idx="11763">
                  <c:v>0.5228128913024167</c:v>
                </c:pt>
                <c:pt idx="11764">
                  <c:v>0.20015509196290751</c:v>
                </c:pt>
                <c:pt idx="11765">
                  <c:v>0.66629045250360253</c:v>
                </c:pt>
                <c:pt idx="11766">
                  <c:v>0.37401940329452038</c:v>
                </c:pt>
                <c:pt idx="11767">
                  <c:v>0.37401940329452038</c:v>
                </c:pt>
                <c:pt idx="11768">
                  <c:v>0.70031888758783434</c:v>
                </c:pt>
                <c:pt idx="11769">
                  <c:v>0.70022911719023728</c:v>
                </c:pt>
                <c:pt idx="11770">
                  <c:v>0.37401940329452038</c:v>
                </c:pt>
                <c:pt idx="11771">
                  <c:v>0.47633029950299577</c:v>
                </c:pt>
                <c:pt idx="11772">
                  <c:v>0.37401940329452038</c:v>
                </c:pt>
                <c:pt idx="11773">
                  <c:v>0.37401940329452038</c:v>
                </c:pt>
                <c:pt idx="11774">
                  <c:v>0.90448810551170034</c:v>
                </c:pt>
                <c:pt idx="11775">
                  <c:v>0.37171796179943678</c:v>
                </c:pt>
                <c:pt idx="11776">
                  <c:v>0.1060236438914829</c:v>
                </c:pt>
                <c:pt idx="11777">
                  <c:v>1.8417573072283306</c:v>
                </c:pt>
                <c:pt idx="11778">
                  <c:v>0.3300236892714043</c:v>
                </c:pt>
                <c:pt idx="11779">
                  <c:v>0.59524932234176009</c:v>
                </c:pt>
                <c:pt idx="11780">
                  <c:v>3.5190613255310227E-2</c:v>
                </c:pt>
                <c:pt idx="11781">
                  <c:v>0.16750482762067406</c:v>
                </c:pt>
                <c:pt idx="11782">
                  <c:v>0.734535631774622</c:v>
                </c:pt>
                <c:pt idx="11783">
                  <c:v>0.17351475767122426</c:v>
                </c:pt>
                <c:pt idx="11784">
                  <c:v>0.37401940329452038</c:v>
                </c:pt>
                <c:pt idx="11785">
                  <c:v>0.34288448236357777</c:v>
                </c:pt>
                <c:pt idx="11786">
                  <c:v>0.24139348060395691</c:v>
                </c:pt>
                <c:pt idx="11787">
                  <c:v>0.37401940329452038</c:v>
                </c:pt>
                <c:pt idx="11788">
                  <c:v>0.47336024577764835</c:v>
                </c:pt>
                <c:pt idx="11789">
                  <c:v>0.30959500443904453</c:v>
                </c:pt>
                <c:pt idx="11790">
                  <c:v>0.49812012841348047</c:v>
                </c:pt>
                <c:pt idx="11791">
                  <c:v>0.37154241901810153</c:v>
                </c:pt>
                <c:pt idx="11792">
                  <c:v>0.32934753537557498</c:v>
                </c:pt>
                <c:pt idx="11793">
                  <c:v>0.73635583947517036</c:v>
                </c:pt>
                <c:pt idx="11794">
                  <c:v>0.37401940329452038</c:v>
                </c:pt>
                <c:pt idx="11795">
                  <c:v>0.15843930827429273</c:v>
                </c:pt>
                <c:pt idx="11796">
                  <c:v>0.37401940329452038</c:v>
                </c:pt>
                <c:pt idx="11797">
                  <c:v>0.53193562068098366</c:v>
                </c:pt>
                <c:pt idx="11798">
                  <c:v>0.6468736256980312</c:v>
                </c:pt>
                <c:pt idx="11799">
                  <c:v>0.37401940329452038</c:v>
                </c:pt>
                <c:pt idx="11800">
                  <c:v>0.67300238797316492</c:v>
                </c:pt>
                <c:pt idx="11801">
                  <c:v>0.37401940329452016</c:v>
                </c:pt>
                <c:pt idx="11802">
                  <c:v>0.36869583027624553</c:v>
                </c:pt>
                <c:pt idx="11803">
                  <c:v>0.37401940329452038</c:v>
                </c:pt>
                <c:pt idx="11804">
                  <c:v>0.36089551576695705</c:v>
                </c:pt>
                <c:pt idx="11805">
                  <c:v>4.9375278037979579E-2</c:v>
                </c:pt>
                <c:pt idx="11806">
                  <c:v>0.37401940329452038</c:v>
                </c:pt>
                <c:pt idx="11807">
                  <c:v>0</c:v>
                </c:pt>
                <c:pt idx="11808">
                  <c:v>0.18136690231323016</c:v>
                </c:pt>
                <c:pt idx="11809">
                  <c:v>0.37401940329452038</c:v>
                </c:pt>
                <c:pt idx="11810">
                  <c:v>1.0229593968394288</c:v>
                </c:pt>
                <c:pt idx="11811">
                  <c:v>4.0852706886672273E-2</c:v>
                </c:pt>
                <c:pt idx="11812">
                  <c:v>0.34759984150090578</c:v>
                </c:pt>
                <c:pt idx="11813">
                  <c:v>0.37401940329452016</c:v>
                </c:pt>
                <c:pt idx="11814">
                  <c:v>0.37401940329452038</c:v>
                </c:pt>
                <c:pt idx="11815">
                  <c:v>0.37401940329452038</c:v>
                </c:pt>
                <c:pt idx="11816">
                  <c:v>0.37401940329452038</c:v>
                </c:pt>
                <c:pt idx="11817">
                  <c:v>0.68473531552386702</c:v>
                </c:pt>
                <c:pt idx="11818">
                  <c:v>0.6465402274821489</c:v>
                </c:pt>
                <c:pt idx="11819">
                  <c:v>0.37401940329452038</c:v>
                </c:pt>
                <c:pt idx="11820">
                  <c:v>0.93475269725169685</c:v>
                </c:pt>
                <c:pt idx="11821">
                  <c:v>0.37055198699011149</c:v>
                </c:pt>
                <c:pt idx="11822">
                  <c:v>7.3527735937458927E-2</c:v>
                </c:pt>
                <c:pt idx="11823">
                  <c:v>0.68347007766649348</c:v>
                </c:pt>
                <c:pt idx="11824">
                  <c:v>0.60232265490873427</c:v>
                </c:pt>
                <c:pt idx="11825">
                  <c:v>0.92626732400326517</c:v>
                </c:pt>
                <c:pt idx="11826">
                  <c:v>0.37401940329452038</c:v>
                </c:pt>
                <c:pt idx="11827">
                  <c:v>0.76816596718337427</c:v>
                </c:pt>
                <c:pt idx="11828">
                  <c:v>0</c:v>
                </c:pt>
                <c:pt idx="11829">
                  <c:v>0.73635583947517036</c:v>
                </c:pt>
                <c:pt idx="11830">
                  <c:v>0.37401940329452038</c:v>
                </c:pt>
                <c:pt idx="11831">
                  <c:v>0.73635583947517036</c:v>
                </c:pt>
                <c:pt idx="11832">
                  <c:v>0.10943104390775146</c:v>
                </c:pt>
                <c:pt idx="11833">
                  <c:v>0.37401940329452016</c:v>
                </c:pt>
                <c:pt idx="11834">
                  <c:v>0.56905499709112961</c:v>
                </c:pt>
                <c:pt idx="11835">
                  <c:v>0.25632856616238953</c:v>
                </c:pt>
                <c:pt idx="11836">
                  <c:v>0.73069232128797124</c:v>
                </c:pt>
                <c:pt idx="11837">
                  <c:v>0.59860249499128748</c:v>
                </c:pt>
                <c:pt idx="11838">
                  <c:v>0.61966518427694395</c:v>
                </c:pt>
                <c:pt idx="11839">
                  <c:v>0.1402311089109515</c:v>
                </c:pt>
                <c:pt idx="11840">
                  <c:v>0.65623466838233036</c:v>
                </c:pt>
                <c:pt idx="11841">
                  <c:v>0.48582991061072461</c:v>
                </c:pt>
                <c:pt idx="11842">
                  <c:v>0.63729497645975186</c:v>
                </c:pt>
                <c:pt idx="11843">
                  <c:v>0.37401940329452038</c:v>
                </c:pt>
                <c:pt idx="11844">
                  <c:v>0.37401940329452038</c:v>
                </c:pt>
                <c:pt idx="11845">
                  <c:v>0.44696784305046089</c:v>
                </c:pt>
                <c:pt idx="11846">
                  <c:v>0.73453421136583619</c:v>
                </c:pt>
                <c:pt idx="11847">
                  <c:v>0.8551241060898962</c:v>
                </c:pt>
                <c:pt idx="11848">
                  <c:v>0.11812704690413406</c:v>
                </c:pt>
                <c:pt idx="11849">
                  <c:v>0.37401940329452038</c:v>
                </c:pt>
                <c:pt idx="11850">
                  <c:v>0.37401940329452038</c:v>
                </c:pt>
                <c:pt idx="11851">
                  <c:v>0.37401940329452038</c:v>
                </c:pt>
                <c:pt idx="11852">
                  <c:v>0.37401940329452016</c:v>
                </c:pt>
                <c:pt idx="11853">
                  <c:v>0.37401940329452038</c:v>
                </c:pt>
                <c:pt idx="11854">
                  <c:v>0.70022911719023728</c:v>
                </c:pt>
                <c:pt idx="11855">
                  <c:v>0.71443128523943411</c:v>
                </c:pt>
                <c:pt idx="11856">
                  <c:v>0.78197981823374618</c:v>
                </c:pt>
                <c:pt idx="11857">
                  <c:v>0.68948435193371971</c:v>
                </c:pt>
                <c:pt idx="11858">
                  <c:v>0.52200442848614836</c:v>
                </c:pt>
                <c:pt idx="11859">
                  <c:v>0.51859377853651434</c:v>
                </c:pt>
                <c:pt idx="11860">
                  <c:v>0.48043353843113806</c:v>
                </c:pt>
                <c:pt idx="11861">
                  <c:v>0.68212229602222951</c:v>
                </c:pt>
                <c:pt idx="11862">
                  <c:v>0.33449326105147587</c:v>
                </c:pt>
                <c:pt idx="11863">
                  <c:v>0.37401940329452038</c:v>
                </c:pt>
                <c:pt idx="11864">
                  <c:v>0.46292953658175934</c:v>
                </c:pt>
                <c:pt idx="11865">
                  <c:v>0.34941946426536291</c:v>
                </c:pt>
                <c:pt idx="11866">
                  <c:v>0.37401940329452038</c:v>
                </c:pt>
                <c:pt idx="11867">
                  <c:v>0.37401940329452038</c:v>
                </c:pt>
                <c:pt idx="11868">
                  <c:v>0.50456780289902015</c:v>
                </c:pt>
                <c:pt idx="11869">
                  <c:v>0.37401940329452038</c:v>
                </c:pt>
                <c:pt idx="11870">
                  <c:v>0.79291406136920795</c:v>
                </c:pt>
                <c:pt idx="11871">
                  <c:v>0.37401940329452038</c:v>
                </c:pt>
                <c:pt idx="11872">
                  <c:v>1.2207673851471557</c:v>
                </c:pt>
                <c:pt idx="11873">
                  <c:v>0.37401940329452038</c:v>
                </c:pt>
                <c:pt idx="11874">
                  <c:v>0.7361272200031419</c:v>
                </c:pt>
                <c:pt idx="11875">
                  <c:v>0.35514829167684603</c:v>
                </c:pt>
                <c:pt idx="11876">
                  <c:v>0.37401940329452038</c:v>
                </c:pt>
                <c:pt idx="11877">
                  <c:v>0.37401940329452038</c:v>
                </c:pt>
                <c:pt idx="11878">
                  <c:v>0.30636050885086974</c:v>
                </c:pt>
                <c:pt idx="11879">
                  <c:v>4.5875461388800338E-2</c:v>
                </c:pt>
                <c:pt idx="11880">
                  <c:v>0.70022911719023728</c:v>
                </c:pt>
                <c:pt idx="11881">
                  <c:v>9.811507943745984E-2</c:v>
                </c:pt>
                <c:pt idx="11882">
                  <c:v>0.6888274737777379</c:v>
                </c:pt>
                <c:pt idx="11883">
                  <c:v>0.37401940329452038</c:v>
                </c:pt>
                <c:pt idx="11884">
                  <c:v>0.37401940329452038</c:v>
                </c:pt>
                <c:pt idx="11885">
                  <c:v>0.37401940329452038</c:v>
                </c:pt>
                <c:pt idx="11886">
                  <c:v>0.12225100464483971</c:v>
                </c:pt>
                <c:pt idx="11887">
                  <c:v>0.73635583947517036</c:v>
                </c:pt>
                <c:pt idx="11888">
                  <c:v>0.3802211888503037</c:v>
                </c:pt>
                <c:pt idx="11889">
                  <c:v>0.36138088022951215</c:v>
                </c:pt>
                <c:pt idx="11890">
                  <c:v>0.77928177640430174</c:v>
                </c:pt>
                <c:pt idx="11891">
                  <c:v>0.37401940329452038</c:v>
                </c:pt>
                <c:pt idx="11892">
                  <c:v>0.67544821106199193</c:v>
                </c:pt>
                <c:pt idx="11893">
                  <c:v>0.37401940329452038</c:v>
                </c:pt>
                <c:pt idx="11894">
                  <c:v>0.37401940329452038</c:v>
                </c:pt>
                <c:pt idx="11895">
                  <c:v>0.69010410144925016</c:v>
                </c:pt>
                <c:pt idx="11896">
                  <c:v>0.82850775084927042</c:v>
                </c:pt>
                <c:pt idx="11897">
                  <c:v>0.37604358027755819</c:v>
                </c:pt>
                <c:pt idx="11898">
                  <c:v>0.70912169361536725</c:v>
                </c:pt>
                <c:pt idx="11899">
                  <c:v>0.37401940329452016</c:v>
                </c:pt>
                <c:pt idx="11900">
                  <c:v>0.29360594662706602</c:v>
                </c:pt>
                <c:pt idx="11901">
                  <c:v>9.8650777646113699E-2</c:v>
                </c:pt>
                <c:pt idx="11902">
                  <c:v>0.1920080191184525</c:v>
                </c:pt>
                <c:pt idx="11903">
                  <c:v>9.8969813717001476E-2</c:v>
                </c:pt>
                <c:pt idx="11904">
                  <c:v>0.37401940329452038</c:v>
                </c:pt>
                <c:pt idx="11905">
                  <c:v>0.37401940329452038</c:v>
                </c:pt>
                <c:pt idx="11906">
                  <c:v>0.72944912762337066</c:v>
                </c:pt>
                <c:pt idx="11907">
                  <c:v>0.37401940329452038</c:v>
                </c:pt>
                <c:pt idx="11908">
                  <c:v>0.37401940329452038</c:v>
                </c:pt>
                <c:pt idx="11909">
                  <c:v>0.73070085033372212</c:v>
                </c:pt>
                <c:pt idx="11910">
                  <c:v>0.6877793646464494</c:v>
                </c:pt>
                <c:pt idx="11911">
                  <c:v>0.7362281900108083</c:v>
                </c:pt>
                <c:pt idx="11912">
                  <c:v>0.37401940329452038</c:v>
                </c:pt>
                <c:pt idx="11913">
                  <c:v>0.37401940329452038</c:v>
                </c:pt>
                <c:pt idx="11914">
                  <c:v>0.10937432913131886</c:v>
                </c:pt>
                <c:pt idx="11915">
                  <c:v>0.39316886400397522</c:v>
                </c:pt>
                <c:pt idx="11916">
                  <c:v>0.71730366301634996</c:v>
                </c:pt>
                <c:pt idx="11917">
                  <c:v>0.64679043993088159</c:v>
                </c:pt>
                <c:pt idx="11918">
                  <c:v>0.37401940329452038</c:v>
                </c:pt>
                <c:pt idx="11919">
                  <c:v>0.37401940329452016</c:v>
                </c:pt>
                <c:pt idx="11920">
                  <c:v>0.14121050097724516</c:v>
                </c:pt>
                <c:pt idx="11921">
                  <c:v>0.37401940329452038</c:v>
                </c:pt>
                <c:pt idx="11922">
                  <c:v>0.11707255349286363</c:v>
                </c:pt>
                <c:pt idx="11923">
                  <c:v>0.65908536871380607</c:v>
                </c:pt>
                <c:pt idx="11924">
                  <c:v>0.37401940329452038</c:v>
                </c:pt>
                <c:pt idx="11925">
                  <c:v>0.71078821986584528</c:v>
                </c:pt>
                <c:pt idx="11926">
                  <c:v>0.37401940329452038</c:v>
                </c:pt>
                <c:pt idx="11927">
                  <c:v>0</c:v>
                </c:pt>
                <c:pt idx="11928">
                  <c:v>0.73635583947517036</c:v>
                </c:pt>
                <c:pt idx="11929">
                  <c:v>0.37401940329452038</c:v>
                </c:pt>
                <c:pt idx="11930">
                  <c:v>0.72469057625474731</c:v>
                </c:pt>
                <c:pt idx="11931">
                  <c:v>0</c:v>
                </c:pt>
                <c:pt idx="11932">
                  <c:v>0.48692743949136819</c:v>
                </c:pt>
                <c:pt idx="11933">
                  <c:v>0.37401940329452038</c:v>
                </c:pt>
                <c:pt idx="11934">
                  <c:v>0.52504320246575065</c:v>
                </c:pt>
                <c:pt idx="11935">
                  <c:v>0.47415026000369187</c:v>
                </c:pt>
                <c:pt idx="11936">
                  <c:v>0.45789159701401638</c:v>
                </c:pt>
                <c:pt idx="11937">
                  <c:v>0.17961004799188013</c:v>
                </c:pt>
                <c:pt idx="11938">
                  <c:v>0.14171823300354824</c:v>
                </c:pt>
                <c:pt idx="11939">
                  <c:v>3.3194640736474851E-2</c:v>
                </c:pt>
                <c:pt idx="11940">
                  <c:v>0.59847876895321761</c:v>
                </c:pt>
                <c:pt idx="11941">
                  <c:v>0.37401940329452038</c:v>
                </c:pt>
                <c:pt idx="11942">
                  <c:v>0.26030294022386052</c:v>
                </c:pt>
                <c:pt idx="11943">
                  <c:v>0.71330724963905423</c:v>
                </c:pt>
                <c:pt idx="11944">
                  <c:v>0.71682205460187942</c:v>
                </c:pt>
                <c:pt idx="11945">
                  <c:v>0.34998068102192165</c:v>
                </c:pt>
                <c:pt idx="11946">
                  <c:v>0.71078821986584495</c:v>
                </c:pt>
                <c:pt idx="11947">
                  <c:v>0.73061389484191941</c:v>
                </c:pt>
                <c:pt idx="11948">
                  <c:v>0.37401940329452038</c:v>
                </c:pt>
                <c:pt idx="11949">
                  <c:v>0.37401940329452038</c:v>
                </c:pt>
                <c:pt idx="11950">
                  <c:v>0.386184672027515</c:v>
                </c:pt>
                <c:pt idx="11951">
                  <c:v>0.29287547139405079</c:v>
                </c:pt>
                <c:pt idx="11952">
                  <c:v>0.37401940329452038</c:v>
                </c:pt>
                <c:pt idx="11953">
                  <c:v>0.37401940329452038</c:v>
                </c:pt>
                <c:pt idx="11954">
                  <c:v>0.37401940329452038</c:v>
                </c:pt>
                <c:pt idx="11955">
                  <c:v>0.37401940329452038</c:v>
                </c:pt>
                <c:pt idx="11956">
                  <c:v>1.0822466426793667</c:v>
                </c:pt>
                <c:pt idx="11957">
                  <c:v>9.9310789496341784E-2</c:v>
                </c:pt>
                <c:pt idx="11958">
                  <c:v>1.1554837773183249</c:v>
                </c:pt>
                <c:pt idx="11959">
                  <c:v>0.37401940329452038</c:v>
                </c:pt>
                <c:pt idx="11960">
                  <c:v>0.47377639483181849</c:v>
                </c:pt>
                <c:pt idx="11961">
                  <c:v>0.37401940329452038</c:v>
                </c:pt>
                <c:pt idx="11962">
                  <c:v>0.28609094737705648</c:v>
                </c:pt>
                <c:pt idx="11963">
                  <c:v>0.30112936678288044</c:v>
                </c:pt>
                <c:pt idx="11964">
                  <c:v>6.6764517648277483E-2</c:v>
                </c:pt>
                <c:pt idx="11965">
                  <c:v>0.12451151657647253</c:v>
                </c:pt>
                <c:pt idx="11966">
                  <c:v>0.37401940329452038</c:v>
                </c:pt>
                <c:pt idx="11967">
                  <c:v>0.72686545346143594</c:v>
                </c:pt>
                <c:pt idx="11968">
                  <c:v>0.37401940329452038</c:v>
                </c:pt>
                <c:pt idx="11969">
                  <c:v>0.72466942426312853</c:v>
                </c:pt>
                <c:pt idx="11970">
                  <c:v>0.95320064813124727</c:v>
                </c:pt>
                <c:pt idx="11971">
                  <c:v>0.30697957977679302</c:v>
                </c:pt>
                <c:pt idx="11972">
                  <c:v>0.37401940329452038</c:v>
                </c:pt>
                <c:pt idx="11973">
                  <c:v>0.72768810733718603</c:v>
                </c:pt>
                <c:pt idx="11974">
                  <c:v>0.37401940329452038</c:v>
                </c:pt>
                <c:pt idx="11975">
                  <c:v>0.73635583947517036</c:v>
                </c:pt>
                <c:pt idx="11976">
                  <c:v>0.54920829682923455</c:v>
                </c:pt>
                <c:pt idx="11977">
                  <c:v>0.73596439963641447</c:v>
                </c:pt>
                <c:pt idx="11978">
                  <c:v>0.37401940329452038</c:v>
                </c:pt>
                <c:pt idx="11979">
                  <c:v>0.37401940329452038</c:v>
                </c:pt>
                <c:pt idx="11980">
                  <c:v>2.3595505792870345E-2</c:v>
                </c:pt>
                <c:pt idx="11981">
                  <c:v>0.37401940329452038</c:v>
                </c:pt>
                <c:pt idx="11982">
                  <c:v>0.43316612854747011</c:v>
                </c:pt>
                <c:pt idx="11983">
                  <c:v>0.43316612854747011</c:v>
                </c:pt>
                <c:pt idx="11984">
                  <c:v>0.43316612854747011</c:v>
                </c:pt>
                <c:pt idx="11985">
                  <c:v>0.37401940329452038</c:v>
                </c:pt>
                <c:pt idx="11986">
                  <c:v>0.73635583947517036</c:v>
                </c:pt>
                <c:pt idx="11987">
                  <c:v>0.1925545474106419</c:v>
                </c:pt>
                <c:pt idx="11988">
                  <c:v>2.9556723345530018E-2</c:v>
                </c:pt>
                <c:pt idx="11989">
                  <c:v>0</c:v>
                </c:pt>
                <c:pt idx="11990">
                  <c:v>2.5303634773652051</c:v>
                </c:pt>
                <c:pt idx="11991">
                  <c:v>0.30787151593709505</c:v>
                </c:pt>
                <c:pt idx="11992">
                  <c:v>1.0809975914569208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5571-4ED4-A062-A4DD0304C3BD}"/>
            </c:ext>
          </c:extLst>
        </c:ser>
        <c:ser>
          <c:idx val="1"/>
          <c:order val="1"/>
          <c:tx>
            <c:strRef>
              <c:f>'VTA 3w'!$J$1:$J$2</c:f>
              <c:strCache>
                <c:ptCount val="2"/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C0000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'VTA 3w'!$H$5:$H$17520</c:f>
              <c:numCache>
                <c:formatCode>General</c:formatCode>
                <c:ptCount val="17516"/>
                <c:pt idx="0">
                  <c:v>-0.16046020576958323</c:v>
                </c:pt>
                <c:pt idx="1">
                  <c:v>0.30519803946145357</c:v>
                </c:pt>
                <c:pt idx="2">
                  <c:v>-9.229619965185119</c:v>
                </c:pt>
                <c:pt idx="3">
                  <c:v>-9.229619965185119</c:v>
                </c:pt>
                <c:pt idx="4">
                  <c:v>3.2808419495264411</c:v>
                </c:pt>
                <c:pt idx="5">
                  <c:v>-11.866248611111173</c:v>
                </c:pt>
                <c:pt idx="6">
                  <c:v>-13.731319031025064</c:v>
                </c:pt>
                <c:pt idx="7">
                  <c:v>-16.14900610871786</c:v>
                </c:pt>
                <c:pt idx="8">
                  <c:v>-14.114176124554758</c:v>
                </c:pt>
                <c:pt idx="9">
                  <c:v>-3.1663227647621164</c:v>
                </c:pt>
                <c:pt idx="10">
                  <c:v>-5.1049222200979738</c:v>
                </c:pt>
                <c:pt idx="11">
                  <c:v>-12.75933340719466</c:v>
                </c:pt>
                <c:pt idx="12">
                  <c:v>-2.377790456010076</c:v>
                </c:pt>
                <c:pt idx="13">
                  <c:v>-2.0689473537174918</c:v>
                </c:pt>
                <c:pt idx="14">
                  <c:v>-4.606809203019405</c:v>
                </c:pt>
                <c:pt idx="15">
                  <c:v>-2.0106697425432141</c:v>
                </c:pt>
                <c:pt idx="16">
                  <c:v>-12.827078013830494</c:v>
                </c:pt>
                <c:pt idx="17">
                  <c:v>-11.866248611111173</c:v>
                </c:pt>
                <c:pt idx="18">
                  <c:v>-11.786814143616768</c:v>
                </c:pt>
                <c:pt idx="19">
                  <c:v>-3.3418276523250672</c:v>
                </c:pt>
                <c:pt idx="20">
                  <c:v>-3.4939888406736661</c:v>
                </c:pt>
                <c:pt idx="21">
                  <c:v>-6.2072855289462394</c:v>
                </c:pt>
                <c:pt idx="22">
                  <c:v>-11.013089999440444</c:v>
                </c:pt>
                <c:pt idx="23">
                  <c:v>-11.188176705998535</c:v>
                </c:pt>
                <c:pt idx="24">
                  <c:v>-7.6438561897747244</c:v>
                </c:pt>
                <c:pt idx="25">
                  <c:v>-10.380821783940931</c:v>
                </c:pt>
                <c:pt idx="26">
                  <c:v>-4.0528949484321259</c:v>
                </c:pt>
                <c:pt idx="27">
                  <c:v>-2.0696681606477441</c:v>
                </c:pt>
                <c:pt idx="28">
                  <c:v>-11.228818690495881</c:v>
                </c:pt>
                <c:pt idx="29">
                  <c:v>-2.5226605533154807</c:v>
                </c:pt>
                <c:pt idx="30">
                  <c:v>-13.550746785383243</c:v>
                </c:pt>
                <c:pt idx="31">
                  <c:v>-14.001408194392809</c:v>
                </c:pt>
                <c:pt idx="32">
                  <c:v>-4.7853286157276056</c:v>
                </c:pt>
                <c:pt idx="33">
                  <c:v>-12.081261502082024</c:v>
                </c:pt>
                <c:pt idx="34">
                  <c:v>-11.188176705998535</c:v>
                </c:pt>
                <c:pt idx="35">
                  <c:v>-13.353514437945197</c:v>
                </c:pt>
                <c:pt idx="36">
                  <c:v>-2.2746223801090055</c:v>
                </c:pt>
                <c:pt idx="37">
                  <c:v>-2.6711101115248321</c:v>
                </c:pt>
                <c:pt idx="38">
                  <c:v>-13.75933340719466</c:v>
                </c:pt>
                <c:pt idx="39">
                  <c:v>-2.8365012677171211</c:v>
                </c:pt>
                <c:pt idx="40">
                  <c:v>-2.1130747272046317</c:v>
                </c:pt>
                <c:pt idx="41">
                  <c:v>-11.75933340719466</c:v>
                </c:pt>
                <c:pt idx="42">
                  <c:v>-12.146356530303908</c:v>
                </c:pt>
                <c:pt idx="43">
                  <c:v>-2.3756291147206086</c:v>
                </c:pt>
                <c:pt idx="44">
                  <c:v>-18.941154618153373</c:v>
                </c:pt>
                <c:pt idx="45">
                  <c:v>-11.306821202497154</c:v>
                </c:pt>
                <c:pt idx="46">
                  <c:v>-9.3808217839409309</c:v>
                </c:pt>
                <c:pt idx="47">
                  <c:v>-15.684602532118033</c:v>
                </c:pt>
                <c:pt idx="48">
                  <c:v>-13.258566033889934</c:v>
                </c:pt>
                <c:pt idx="49">
                  <c:v>-3.525850679985671</c:v>
                </c:pt>
                <c:pt idx="50">
                  <c:v>-11.91687468418114</c:v>
                </c:pt>
                <c:pt idx="51">
                  <c:v>-15.425215903299385</c:v>
                </c:pt>
                <c:pt idx="52">
                  <c:v>-15.403189596969385</c:v>
                </c:pt>
                <c:pt idx="53">
                  <c:v>-3.2407320120393819</c:v>
                </c:pt>
                <c:pt idx="54">
                  <c:v>-2.6717998473324647</c:v>
                </c:pt>
                <c:pt idx="55">
                  <c:v>-12.866248611111173</c:v>
                </c:pt>
                <c:pt idx="56">
                  <c:v>-12.103287808412023</c:v>
                </c:pt>
                <c:pt idx="57">
                  <c:v>-13.198445041452361</c:v>
                </c:pt>
                <c:pt idx="58">
                  <c:v>-17.14237301638541</c:v>
                </c:pt>
                <c:pt idx="59">
                  <c:v>-12.228818690495881</c:v>
                </c:pt>
                <c:pt idx="60">
                  <c:v>-10.582455645110581</c:v>
                </c:pt>
                <c:pt idx="61">
                  <c:v>-11.550746785383243</c:v>
                </c:pt>
                <c:pt idx="62">
                  <c:v>-13.258566033889933</c:v>
                </c:pt>
                <c:pt idx="63">
                  <c:v>-2.3159293542659194</c:v>
                </c:pt>
                <c:pt idx="64">
                  <c:v>-2.2417577462033789</c:v>
                </c:pt>
                <c:pt idx="65">
                  <c:v>-4.2794928285669664</c:v>
                </c:pt>
                <c:pt idx="66">
                  <c:v>-7.7604317666241043</c:v>
                </c:pt>
                <c:pt idx="67">
                  <c:v>-2.1575412769864801</c:v>
                </c:pt>
                <c:pt idx="68">
                  <c:v>-11.146356530303908</c:v>
                </c:pt>
                <c:pt idx="69">
                  <c:v>-2.7210240502971845</c:v>
                </c:pt>
                <c:pt idx="70">
                  <c:v>-2.5545888516776372</c:v>
                </c:pt>
                <c:pt idx="71">
                  <c:v>-11.058893689053569</c:v>
                </c:pt>
                <c:pt idx="72">
                  <c:v>-13.248718247933585</c:v>
                </c:pt>
                <c:pt idx="73">
                  <c:v>-11.228818690495881</c:v>
                </c:pt>
                <c:pt idx="74">
                  <c:v>-11.228818690495881</c:v>
                </c:pt>
                <c:pt idx="75">
                  <c:v>-4.3075728019102923</c:v>
                </c:pt>
                <c:pt idx="76">
                  <c:v>-2.5563933485243857</c:v>
                </c:pt>
                <c:pt idx="77">
                  <c:v>-3.8671672858042765</c:v>
                </c:pt>
                <c:pt idx="78">
                  <c:v>-2.15200309344505</c:v>
                </c:pt>
                <c:pt idx="79">
                  <c:v>-9.965784284662087</c:v>
                </c:pt>
                <c:pt idx="80">
                  <c:v>-11.91687468418114</c:v>
                </c:pt>
                <c:pt idx="81">
                  <c:v>-14.510104800885898</c:v>
                </c:pt>
                <c:pt idx="82">
                  <c:v>-9.5183253076908674</c:v>
                </c:pt>
                <c:pt idx="83">
                  <c:v>-4.0156461908495649</c:v>
                </c:pt>
                <c:pt idx="84">
                  <c:v>-9.6438561897747253</c:v>
                </c:pt>
                <c:pt idx="85">
                  <c:v>-12.387057585737109</c:v>
                </c:pt>
                <c:pt idx="86">
                  <c:v>-5.5738464685269822</c:v>
                </c:pt>
                <c:pt idx="87">
                  <c:v>-5.4409783041760997</c:v>
                </c:pt>
                <c:pt idx="88">
                  <c:v>-2.0820379005091953</c:v>
                </c:pt>
                <c:pt idx="89">
                  <c:v>-8.6438561897747253</c:v>
                </c:pt>
                <c:pt idx="90">
                  <c:v>-2.6424947713091695</c:v>
                </c:pt>
                <c:pt idx="91">
                  <c:v>-7.6438561897747244</c:v>
                </c:pt>
                <c:pt idx="92">
                  <c:v>-4.8925353026314484</c:v>
                </c:pt>
                <c:pt idx="93">
                  <c:v>-12.566688329252266</c:v>
                </c:pt>
                <c:pt idx="94">
                  <c:v>-10.306821202497154</c:v>
                </c:pt>
                <c:pt idx="95">
                  <c:v>-7.0425068826764949</c:v>
                </c:pt>
                <c:pt idx="96">
                  <c:v>-14.218765025831956</c:v>
                </c:pt>
                <c:pt idx="97">
                  <c:v>-11.103287808412022</c:v>
                </c:pt>
                <c:pt idx="98">
                  <c:v>-11.228818690495881</c:v>
                </c:pt>
                <c:pt idx="99">
                  <c:v>-11.228818690495881</c:v>
                </c:pt>
                <c:pt idx="100">
                  <c:v>-11.228818690495881</c:v>
                </c:pt>
                <c:pt idx="101">
                  <c:v>-18.890596788267871</c:v>
                </c:pt>
                <c:pt idx="102">
                  <c:v>-11.228818690495881</c:v>
                </c:pt>
                <c:pt idx="103">
                  <c:v>-11.228818690495881</c:v>
                </c:pt>
                <c:pt idx="104">
                  <c:v>-12.325680229748469</c:v>
                </c:pt>
                <c:pt idx="105">
                  <c:v>-11.228818690495881</c:v>
                </c:pt>
                <c:pt idx="106">
                  <c:v>-6.7369655941662057</c:v>
                </c:pt>
                <c:pt idx="107">
                  <c:v>-15.081261502082024</c:v>
                </c:pt>
                <c:pt idx="108">
                  <c:v>-3.4250630094923453</c:v>
                </c:pt>
                <c:pt idx="109">
                  <c:v>-15.628749297384518</c:v>
                </c:pt>
                <c:pt idx="110">
                  <c:v>-13.501837184902296</c:v>
                </c:pt>
                <c:pt idx="111">
                  <c:v>-6.5443205162238112</c:v>
                </c:pt>
                <c:pt idx="112">
                  <c:v>-6.7369655941662057</c:v>
                </c:pt>
                <c:pt idx="113">
                  <c:v>-6.7369655941662057</c:v>
                </c:pt>
                <c:pt idx="114">
                  <c:v>-6.5443205162238112</c:v>
                </c:pt>
                <c:pt idx="115">
                  <c:v>-2.4569548883450847</c:v>
                </c:pt>
                <c:pt idx="116">
                  <c:v>-2.3147325934831584</c:v>
                </c:pt>
                <c:pt idx="117">
                  <c:v>-8.5361000094188419</c:v>
                </c:pt>
                <c:pt idx="118">
                  <c:v>-19.541953666925238</c:v>
                </c:pt>
                <c:pt idx="119">
                  <c:v>-14.935410635618569</c:v>
                </c:pt>
                <c:pt idx="120">
                  <c:v>-12.550746785383243</c:v>
                </c:pt>
                <c:pt idx="121">
                  <c:v>-5.7052567344388683</c:v>
                </c:pt>
                <c:pt idx="122">
                  <c:v>-13.635635682969758</c:v>
                </c:pt>
                <c:pt idx="123">
                  <c:v>-11.306821202497154</c:v>
                </c:pt>
                <c:pt idx="124">
                  <c:v>-6.7872811932389805</c:v>
                </c:pt>
                <c:pt idx="125">
                  <c:v>-2.4496999327721198</c:v>
                </c:pt>
                <c:pt idx="126">
                  <c:v>-12.866248611111173</c:v>
                </c:pt>
                <c:pt idx="127">
                  <c:v>-15.024677973715658</c:v>
                </c:pt>
                <c:pt idx="128">
                  <c:v>-9.0588936890535692</c:v>
                </c:pt>
                <c:pt idx="129">
                  <c:v>-12.306821202497153</c:v>
                </c:pt>
                <c:pt idx="130">
                  <c:v>-3.1675225112270082</c:v>
                </c:pt>
                <c:pt idx="131">
                  <c:v>-3.9268652953697845</c:v>
                </c:pt>
                <c:pt idx="132">
                  <c:v>-3.5080794107442581</c:v>
                </c:pt>
                <c:pt idx="133">
                  <c:v>-2.3870231231092474</c:v>
                </c:pt>
                <c:pt idx="134">
                  <c:v>-2.5831602580871706</c:v>
                </c:pt>
                <c:pt idx="135">
                  <c:v>-8.7457903593741548</c:v>
                </c:pt>
                <c:pt idx="136">
                  <c:v>-10.058893689053569</c:v>
                </c:pt>
                <c:pt idx="137">
                  <c:v>-8.6438561897747253</c:v>
                </c:pt>
                <c:pt idx="138">
                  <c:v>-3.3594541061628518</c:v>
                </c:pt>
                <c:pt idx="139">
                  <c:v>-2.5532536409938182</c:v>
                </c:pt>
                <c:pt idx="140">
                  <c:v>-7.6438561897747244</c:v>
                </c:pt>
                <c:pt idx="141">
                  <c:v>-11.228818690495881</c:v>
                </c:pt>
                <c:pt idx="142">
                  <c:v>-2.1916149493439065</c:v>
                </c:pt>
                <c:pt idx="143">
                  <c:v>-2.7929996290805343</c:v>
                </c:pt>
                <c:pt idx="144">
                  <c:v>-3.0498485494505614</c:v>
                </c:pt>
                <c:pt idx="145">
                  <c:v>-10.813781191217037</c:v>
                </c:pt>
                <c:pt idx="146">
                  <c:v>-12.146356530303908</c:v>
                </c:pt>
                <c:pt idx="147">
                  <c:v>-11.344295907915818</c:v>
                </c:pt>
                <c:pt idx="148">
                  <c:v>-3.7504939790108534</c:v>
                </c:pt>
                <c:pt idx="149">
                  <c:v>-14.273212809854334</c:v>
                </c:pt>
                <c:pt idx="150">
                  <c:v>-6.8098661412136545</c:v>
                </c:pt>
                <c:pt idx="151">
                  <c:v>-4.2390652417221464</c:v>
                </c:pt>
                <c:pt idx="152">
                  <c:v>-3.8728670133196395</c:v>
                </c:pt>
                <c:pt idx="153">
                  <c:v>-3.2407320120393814</c:v>
                </c:pt>
                <c:pt idx="154">
                  <c:v>-11.058893689053569</c:v>
                </c:pt>
                <c:pt idx="155">
                  <c:v>-9.0588936890535692</c:v>
                </c:pt>
                <c:pt idx="156">
                  <c:v>-6.0892110169227562</c:v>
                </c:pt>
                <c:pt idx="157">
                  <c:v>-12.518325307690866</c:v>
                </c:pt>
                <c:pt idx="158">
                  <c:v>-10.643856189774725</c:v>
                </c:pt>
                <c:pt idx="159">
                  <c:v>-9.2288186904958813</c:v>
                </c:pt>
                <c:pt idx="160">
                  <c:v>-6.8101499407701684</c:v>
                </c:pt>
                <c:pt idx="161">
                  <c:v>-7.3056874538801511</c:v>
                </c:pt>
                <c:pt idx="162">
                  <c:v>-3.3058084295240855</c:v>
                </c:pt>
                <c:pt idx="163">
                  <c:v>-8.6438561897747253</c:v>
                </c:pt>
                <c:pt idx="164">
                  <c:v>-10.146356530303908</c:v>
                </c:pt>
                <c:pt idx="165">
                  <c:v>-5.2467257682338326</c:v>
                </c:pt>
                <c:pt idx="166">
                  <c:v>-11.058893689053569</c:v>
                </c:pt>
                <c:pt idx="167">
                  <c:v>-15.530568903445612</c:v>
                </c:pt>
                <c:pt idx="168">
                  <c:v>-8.8662486111111729</c:v>
                </c:pt>
                <c:pt idx="169">
                  <c:v>-11.582455645110581</c:v>
                </c:pt>
                <c:pt idx="170">
                  <c:v>-13.947636937951827</c:v>
                </c:pt>
                <c:pt idx="171">
                  <c:v>-2.6293857069663917</c:v>
                </c:pt>
                <c:pt idx="172">
                  <c:v>-12.866248611111173</c:v>
                </c:pt>
                <c:pt idx="173">
                  <c:v>-14.198445041452361</c:v>
                </c:pt>
                <c:pt idx="174">
                  <c:v>-14.198445041452361</c:v>
                </c:pt>
                <c:pt idx="175">
                  <c:v>-2.9847929239327344</c:v>
                </c:pt>
                <c:pt idx="176">
                  <c:v>-2.9836516992008741</c:v>
                </c:pt>
                <c:pt idx="177">
                  <c:v>-4.6259342817774627</c:v>
                </c:pt>
                <c:pt idx="178">
                  <c:v>-12.228818690495881</c:v>
                </c:pt>
                <c:pt idx="179">
                  <c:v>-2.6723351763490859</c:v>
                </c:pt>
                <c:pt idx="180">
                  <c:v>-11.731319031025064</c:v>
                </c:pt>
                <c:pt idx="181">
                  <c:v>-4.850785493723369</c:v>
                </c:pt>
                <c:pt idx="182">
                  <c:v>-2.9804106791158342</c:v>
                </c:pt>
                <c:pt idx="183">
                  <c:v>-2.8650704199138914</c:v>
                </c:pt>
                <c:pt idx="184">
                  <c:v>-7.6438561897747244</c:v>
                </c:pt>
                <c:pt idx="185">
                  <c:v>-12.26834705468252</c:v>
                </c:pt>
                <c:pt idx="186">
                  <c:v>-2.327261539190403</c:v>
                </c:pt>
                <c:pt idx="187">
                  <c:v>-2.1663227647621168</c:v>
                </c:pt>
                <c:pt idx="188">
                  <c:v>-2.8508407069896409</c:v>
                </c:pt>
                <c:pt idx="189">
                  <c:v>-3.7755480564852584</c:v>
                </c:pt>
                <c:pt idx="190">
                  <c:v>-8.6438561897747253</c:v>
                </c:pt>
                <c:pt idx="191">
                  <c:v>-2.5527866090436517</c:v>
                </c:pt>
                <c:pt idx="192">
                  <c:v>-19.15065962757037</c:v>
                </c:pt>
                <c:pt idx="193">
                  <c:v>-2.4832500961478132</c:v>
                </c:pt>
                <c:pt idx="194">
                  <c:v>-3.4150374992788439</c:v>
                </c:pt>
                <c:pt idx="195">
                  <c:v>-4.9327849199037459</c:v>
                </c:pt>
                <c:pt idx="196">
                  <c:v>-12.965784284662087</c:v>
                </c:pt>
                <c:pt idx="197">
                  <c:v>-11.188176705998535</c:v>
                </c:pt>
                <c:pt idx="198">
                  <c:v>-3.3851219213745565</c:v>
                </c:pt>
                <c:pt idx="199">
                  <c:v>-14.31628153174622</c:v>
                </c:pt>
                <c:pt idx="200">
                  <c:v>-10.146356530303908</c:v>
                </c:pt>
                <c:pt idx="201">
                  <c:v>-5.35035650321388</c:v>
                </c:pt>
                <c:pt idx="202">
                  <c:v>-10.306821202497154</c:v>
                </c:pt>
                <c:pt idx="203">
                  <c:v>-11.451211111832329</c:v>
                </c:pt>
                <c:pt idx="204">
                  <c:v>-2.0191935652333108</c:v>
                </c:pt>
                <c:pt idx="205">
                  <c:v>-4.5877802653686359</c:v>
                </c:pt>
                <c:pt idx="206">
                  <c:v>-7.6001348123454067</c:v>
                </c:pt>
                <c:pt idx="207">
                  <c:v>-12.916874684181142</c:v>
                </c:pt>
                <c:pt idx="208">
                  <c:v>-4.4045503855019303</c:v>
                </c:pt>
                <c:pt idx="209">
                  <c:v>-4.6956387318772705</c:v>
                </c:pt>
                <c:pt idx="210">
                  <c:v>-10.582455645110581</c:v>
                </c:pt>
                <c:pt idx="211">
                  <c:v>-2.5688187906409032</c:v>
                </c:pt>
                <c:pt idx="212">
                  <c:v>-2.8328900141647417</c:v>
                </c:pt>
                <c:pt idx="213">
                  <c:v>-3.8395883481551385</c:v>
                </c:pt>
                <c:pt idx="214">
                  <c:v>-8.3808217839409309</c:v>
                </c:pt>
                <c:pt idx="215">
                  <c:v>-8.3808217839409309</c:v>
                </c:pt>
                <c:pt idx="216">
                  <c:v>-10.643856189774725</c:v>
                </c:pt>
                <c:pt idx="217">
                  <c:v>-11.188176705998535</c:v>
                </c:pt>
                <c:pt idx="218">
                  <c:v>-3.871013559279922</c:v>
                </c:pt>
                <c:pt idx="219">
                  <c:v>-3.0510741845942695</c:v>
                </c:pt>
                <c:pt idx="220">
                  <c:v>-3.6938968722743204</c:v>
                </c:pt>
                <c:pt idx="221">
                  <c:v>-2.271302021817394</c:v>
                </c:pt>
                <c:pt idx="222">
                  <c:v>-2.0915428827973841</c:v>
                </c:pt>
                <c:pt idx="223">
                  <c:v>-2.3077788374292996</c:v>
                </c:pt>
                <c:pt idx="224">
                  <c:v>-3.5185677163347848</c:v>
                </c:pt>
                <c:pt idx="225">
                  <c:v>-4.0624869537775767</c:v>
                </c:pt>
                <c:pt idx="226">
                  <c:v>-2.2394659346953896</c:v>
                </c:pt>
                <c:pt idx="227">
                  <c:v>-11.103287808412022</c:v>
                </c:pt>
                <c:pt idx="228">
                  <c:v>-2.5825600105058517</c:v>
                </c:pt>
                <c:pt idx="229">
                  <c:v>-9.5183253076908674</c:v>
                </c:pt>
                <c:pt idx="230">
                  <c:v>-11.188176705998535</c:v>
                </c:pt>
                <c:pt idx="231">
                  <c:v>-2.3964093343535398</c:v>
                </c:pt>
                <c:pt idx="232">
                  <c:v>-3.433892741796535</c:v>
                </c:pt>
                <c:pt idx="233">
                  <c:v>-13.709945380232497</c:v>
                </c:pt>
                <c:pt idx="234">
                  <c:v>-2.4150374992788439</c:v>
                </c:pt>
                <c:pt idx="235">
                  <c:v>-10.965784284662087</c:v>
                </c:pt>
                <c:pt idx="236">
                  <c:v>-2.7929996290805343</c:v>
                </c:pt>
                <c:pt idx="237">
                  <c:v>-3.2618071024497919</c:v>
                </c:pt>
                <c:pt idx="238">
                  <c:v>-18.829970429316369</c:v>
                </c:pt>
                <c:pt idx="239">
                  <c:v>-5.162028603658551</c:v>
                </c:pt>
                <c:pt idx="240">
                  <c:v>-2.5353317329965557</c:v>
                </c:pt>
                <c:pt idx="241">
                  <c:v>-8.8662486111111729</c:v>
                </c:pt>
                <c:pt idx="242">
                  <c:v>-6.7670044205475897</c:v>
                </c:pt>
                <c:pt idx="243">
                  <c:v>-10.582455645110581</c:v>
                </c:pt>
                <c:pt idx="244">
                  <c:v>-3.7162070339994089</c:v>
                </c:pt>
                <c:pt idx="245">
                  <c:v>-4.8055526794236192</c:v>
                </c:pt>
                <c:pt idx="246">
                  <c:v>-2.514573172829758</c:v>
                </c:pt>
                <c:pt idx="247">
                  <c:v>-9.2288186904958813</c:v>
                </c:pt>
                <c:pt idx="248">
                  <c:v>-4.1889231561384852</c:v>
                </c:pt>
                <c:pt idx="249">
                  <c:v>-10.866248611111173</c:v>
                </c:pt>
                <c:pt idx="250">
                  <c:v>-2.8001594206534</c:v>
                </c:pt>
                <c:pt idx="251">
                  <c:v>-2.2288186904958809</c:v>
                </c:pt>
                <c:pt idx="252">
                  <c:v>-12.773139206719691</c:v>
                </c:pt>
                <c:pt idx="253">
                  <c:v>-2.5801615144573349</c:v>
                </c:pt>
                <c:pt idx="254">
                  <c:v>-6.6776778568714601</c:v>
                </c:pt>
                <c:pt idx="255">
                  <c:v>-10.380821783940931</c:v>
                </c:pt>
                <c:pt idx="256">
                  <c:v>-8.2192643837826314</c:v>
                </c:pt>
                <c:pt idx="257">
                  <c:v>-7.5260196994808668</c:v>
                </c:pt>
                <c:pt idx="258">
                  <c:v>-2.664815808410371</c:v>
                </c:pt>
                <c:pt idx="259">
                  <c:v>-3.4374053123072978</c:v>
                </c:pt>
                <c:pt idx="260">
                  <c:v>-12.628749297384516</c:v>
                </c:pt>
                <c:pt idx="261">
                  <c:v>-11.866248611111173</c:v>
                </c:pt>
                <c:pt idx="262">
                  <c:v>-3.8820420516273058</c:v>
                </c:pt>
                <c:pt idx="263">
                  <c:v>-11.989631026616456</c:v>
                </c:pt>
                <c:pt idx="264">
                  <c:v>-14.66622400280318</c:v>
                </c:pt>
                <c:pt idx="265">
                  <c:v>-9.3808217839409309</c:v>
                </c:pt>
                <c:pt idx="266">
                  <c:v>-2.4058112796127302</c:v>
                </c:pt>
                <c:pt idx="267">
                  <c:v>-2.287980762964025</c:v>
                </c:pt>
                <c:pt idx="268">
                  <c:v>-2.1916149493439065</c:v>
                </c:pt>
                <c:pt idx="269">
                  <c:v>-2.2620729295963491</c:v>
                </c:pt>
                <c:pt idx="270">
                  <c:v>-12.058893689053569</c:v>
                </c:pt>
                <c:pt idx="271">
                  <c:v>-12.941536738415412</c:v>
                </c:pt>
                <c:pt idx="272">
                  <c:v>-14.162181497465591</c:v>
                </c:pt>
                <c:pt idx="273">
                  <c:v>-12.036173612553485</c:v>
                </c:pt>
                <c:pt idx="274">
                  <c:v>-10.146356530303908</c:v>
                </c:pt>
                <c:pt idx="275">
                  <c:v>-2.7693870718585836</c:v>
                </c:pt>
                <c:pt idx="276">
                  <c:v>-2.2470261107020533</c:v>
                </c:pt>
                <c:pt idx="277">
                  <c:v>-12.306821202497153</c:v>
                </c:pt>
                <c:pt idx="278">
                  <c:v>-10.813781191217037</c:v>
                </c:pt>
                <c:pt idx="279">
                  <c:v>-11.228818690495881</c:v>
                </c:pt>
                <c:pt idx="280">
                  <c:v>-3.5734668618833263</c:v>
                </c:pt>
                <c:pt idx="281">
                  <c:v>-11.058893689053569</c:v>
                </c:pt>
                <c:pt idx="282">
                  <c:v>-13.910642730469625</c:v>
                </c:pt>
                <c:pt idx="283">
                  <c:v>-2.0443941193584534</c:v>
                </c:pt>
                <c:pt idx="284">
                  <c:v>-11.840253402578229</c:v>
                </c:pt>
                <c:pt idx="285">
                  <c:v>-12.941536738415412</c:v>
                </c:pt>
                <c:pt idx="286">
                  <c:v>-5.8713867853609791</c:v>
                </c:pt>
                <c:pt idx="287">
                  <c:v>2.47176660421909</c:v>
                </c:pt>
                <c:pt idx="288">
                  <c:v>11.416445693671651</c:v>
                </c:pt>
                <c:pt idx="289">
                  <c:v>14.287712379549449</c:v>
                </c:pt>
                <c:pt idx="290">
                  <c:v>3.4010683149728567</c:v>
                </c:pt>
                <c:pt idx="291">
                  <c:v>14.550746785383243</c:v>
                </c:pt>
                <c:pt idx="292">
                  <c:v>2.0223678130284544</c:v>
                </c:pt>
                <c:pt idx="293">
                  <c:v>6.0474889257813196</c:v>
                </c:pt>
                <c:pt idx="294">
                  <c:v>6.6290808370943273</c:v>
                </c:pt>
                <c:pt idx="295">
                  <c:v>2.2975439362604031</c:v>
                </c:pt>
                <c:pt idx="296">
                  <c:v>4.0432120668212992</c:v>
                </c:pt>
                <c:pt idx="297">
                  <c:v>16.067322311124151</c:v>
                </c:pt>
                <c:pt idx="298">
                  <c:v>8.527042524791975</c:v>
                </c:pt>
                <c:pt idx="299">
                  <c:v>11.989631026616456</c:v>
                </c:pt>
                <c:pt idx="300">
                  <c:v>3.2684888359259014</c:v>
                </c:pt>
                <c:pt idx="301">
                  <c:v>2.6263584167330052</c:v>
                </c:pt>
                <c:pt idx="302">
                  <c:v>11.268347054682518</c:v>
                </c:pt>
                <c:pt idx="303">
                  <c:v>3.6402539530945295</c:v>
                </c:pt>
                <c:pt idx="304">
                  <c:v>3.1226192866639555</c:v>
                </c:pt>
                <c:pt idx="305">
                  <c:v>7.4594316186372982</c:v>
                </c:pt>
                <c:pt idx="306">
                  <c:v>2.3854071517117625</c:v>
                </c:pt>
                <c:pt idx="307">
                  <c:v>2.455829381957102</c:v>
                </c:pt>
                <c:pt idx="308">
                  <c:v>17.053247125912424</c:v>
                </c:pt>
                <c:pt idx="309">
                  <c:v>9.5183253076908674</c:v>
                </c:pt>
                <c:pt idx="310">
                  <c:v>9.2288186904958813</c:v>
                </c:pt>
                <c:pt idx="311">
                  <c:v>2.9337984690720353</c:v>
                </c:pt>
                <c:pt idx="312">
                  <c:v>12.673603533168777</c:v>
                </c:pt>
                <c:pt idx="313">
                  <c:v>2.0688091579186514</c:v>
                </c:pt>
                <c:pt idx="314">
                  <c:v>9.2288186904958813</c:v>
                </c:pt>
                <c:pt idx="315">
                  <c:v>7.3808217839409318</c:v>
                </c:pt>
                <c:pt idx="316">
                  <c:v>4.4667017507445204</c:v>
                </c:pt>
                <c:pt idx="317">
                  <c:v>15.358101707440847</c:v>
                </c:pt>
                <c:pt idx="318">
                  <c:v>2.677408749485751</c:v>
                </c:pt>
                <c:pt idx="319">
                  <c:v>9.3808217839409309</c:v>
                </c:pt>
                <c:pt idx="320">
                  <c:v>9.3808217839409309</c:v>
                </c:pt>
                <c:pt idx="321">
                  <c:v>4.2845008161207163</c:v>
                </c:pt>
                <c:pt idx="322">
                  <c:v>2.9971174914668786</c:v>
                </c:pt>
                <c:pt idx="323">
                  <c:v>11.451211111832329</c:v>
                </c:pt>
                <c:pt idx="324">
                  <c:v>7.3219280948873617</c:v>
                </c:pt>
                <c:pt idx="325">
                  <c:v>7.4912520985951403</c:v>
                </c:pt>
                <c:pt idx="326">
                  <c:v>4.4579896444633915</c:v>
                </c:pt>
                <c:pt idx="327">
                  <c:v>15.570646342820949</c:v>
                </c:pt>
                <c:pt idx="328">
                  <c:v>13.628749297384518</c:v>
                </c:pt>
                <c:pt idx="329">
                  <c:v>13.59027514956988</c:v>
                </c:pt>
                <c:pt idx="330">
                  <c:v>9.0277120338052885</c:v>
                </c:pt>
                <c:pt idx="331">
                  <c:v>10.228818690495881</c:v>
                </c:pt>
                <c:pt idx="332">
                  <c:v>16.238802779068504</c:v>
                </c:pt>
                <c:pt idx="333">
                  <c:v>12.362674437230671</c:v>
                </c:pt>
                <c:pt idx="334">
                  <c:v>13.613482540731207</c:v>
                </c:pt>
                <c:pt idx="335">
                  <c:v>17.088180916021816</c:v>
                </c:pt>
                <c:pt idx="336">
                  <c:v>4.5232013273734983</c:v>
                </c:pt>
                <c:pt idx="337">
                  <c:v>13.752380646552893</c:v>
                </c:pt>
                <c:pt idx="338">
                  <c:v>4.1196282720005986</c:v>
                </c:pt>
                <c:pt idx="339">
                  <c:v>11.013089999440444</c:v>
                </c:pt>
                <c:pt idx="340">
                  <c:v>2.7626522378298555</c:v>
                </c:pt>
                <c:pt idx="341">
                  <c:v>8.1739702135002617</c:v>
                </c:pt>
                <c:pt idx="342">
                  <c:v>5.9058604670100294</c:v>
                </c:pt>
                <c:pt idx="343">
                  <c:v>2.4129191767891198</c:v>
                </c:pt>
                <c:pt idx="344">
                  <c:v>12.566688329252266</c:v>
                </c:pt>
                <c:pt idx="345">
                  <c:v>2.834221527910286</c:v>
                </c:pt>
                <c:pt idx="346">
                  <c:v>14.380821783940931</c:v>
                </c:pt>
                <c:pt idx="347">
                  <c:v>12.813781191217037</c:v>
                </c:pt>
                <c:pt idx="348">
                  <c:v>5.8110562511596582</c:v>
                </c:pt>
                <c:pt idx="349">
                  <c:v>5.5369409858582133</c:v>
                </c:pt>
                <c:pt idx="350">
                  <c:v>13.493521916690295</c:v>
                </c:pt>
                <c:pt idx="351">
                  <c:v>12.658806531240696</c:v>
                </c:pt>
                <c:pt idx="352">
                  <c:v>3.4522361172330931</c:v>
                </c:pt>
                <c:pt idx="353">
                  <c:v>14.433933120400493</c:v>
                </c:pt>
                <c:pt idx="354">
                  <c:v>8.466213275171576</c:v>
                </c:pt>
                <c:pt idx="355">
                  <c:v>3.5676845092893212</c:v>
                </c:pt>
                <c:pt idx="356">
                  <c:v>2.8160371651574048</c:v>
                </c:pt>
                <c:pt idx="357">
                  <c:v>14.550746785383243</c:v>
                </c:pt>
                <c:pt idx="358">
                  <c:v>5.95713097290266</c:v>
                </c:pt>
                <c:pt idx="359">
                  <c:v>12.146356530303908</c:v>
                </c:pt>
                <c:pt idx="360">
                  <c:v>13.99553162805614</c:v>
                </c:pt>
                <c:pt idx="361">
                  <c:v>14.628749297384518</c:v>
                </c:pt>
                <c:pt idx="362">
                  <c:v>12.658806531240696</c:v>
                </c:pt>
                <c:pt idx="363">
                  <c:v>3.445076325660227</c:v>
                </c:pt>
                <c:pt idx="364">
                  <c:v>17.68002980232821</c:v>
                </c:pt>
                <c:pt idx="365">
                  <c:v>14.720671786825555</c:v>
                </c:pt>
                <c:pt idx="366">
                  <c:v>9.0588936890535692</c:v>
                </c:pt>
                <c:pt idx="367">
                  <c:v>8.1915962265396836</c:v>
                </c:pt>
                <c:pt idx="368">
                  <c:v>4.9930382064121952</c:v>
                </c:pt>
                <c:pt idx="369">
                  <c:v>3.2055186027720519</c:v>
                </c:pt>
                <c:pt idx="370">
                  <c:v>4.0564911988382644</c:v>
                </c:pt>
                <c:pt idx="371">
                  <c:v>2.2115041051937121</c:v>
                </c:pt>
                <c:pt idx="372">
                  <c:v>14.053247125912428</c:v>
                </c:pt>
                <c:pt idx="373">
                  <c:v>12.916874684181142</c:v>
                </c:pt>
                <c:pt idx="374">
                  <c:v>2.4150374992788435</c:v>
                </c:pt>
                <c:pt idx="375">
                  <c:v>2.4579896444633911</c:v>
                </c:pt>
                <c:pt idx="376">
                  <c:v>4.7086123981169665</c:v>
                </c:pt>
                <c:pt idx="377">
                  <c:v>10.518325307690867</c:v>
                </c:pt>
                <c:pt idx="378">
                  <c:v>11.702749878828293</c:v>
                </c:pt>
                <c:pt idx="379">
                  <c:v>9.965784284662087</c:v>
                </c:pt>
                <c:pt idx="380">
                  <c:v>10.702749878828293</c:v>
                </c:pt>
                <c:pt idx="381">
                  <c:v>2.9211044548282197</c:v>
                </c:pt>
                <c:pt idx="382">
                  <c:v>3.5314649522285313</c:v>
                </c:pt>
                <c:pt idx="383">
                  <c:v>3.4757334309663976</c:v>
                </c:pt>
                <c:pt idx="384">
                  <c:v>11.485158443755667</c:v>
                </c:pt>
                <c:pt idx="385">
                  <c:v>15.446910974398703</c:v>
                </c:pt>
                <c:pt idx="386">
                  <c:v>4.4570291284219925</c:v>
                </c:pt>
                <c:pt idx="387">
                  <c:v>16.83203289577326</c:v>
                </c:pt>
                <c:pt idx="388">
                  <c:v>9.5183253076908674</c:v>
                </c:pt>
                <c:pt idx="389">
                  <c:v>2.7627233415775727</c:v>
                </c:pt>
                <c:pt idx="390">
                  <c:v>11.013089999440444</c:v>
                </c:pt>
                <c:pt idx="391">
                  <c:v>2.6775643011523593</c:v>
                </c:pt>
                <c:pt idx="392">
                  <c:v>2.3756291147206086</c:v>
                </c:pt>
                <c:pt idx="393">
                  <c:v>9.3808217839409309</c:v>
                </c:pt>
                <c:pt idx="394">
                  <c:v>10.702749878828293</c:v>
                </c:pt>
                <c:pt idx="395">
                  <c:v>12.103287808412023</c:v>
                </c:pt>
                <c:pt idx="396">
                  <c:v>4.1405554636267379</c:v>
                </c:pt>
                <c:pt idx="397">
                  <c:v>4.0124805824245513</c:v>
                </c:pt>
                <c:pt idx="398">
                  <c:v>14.702749878828294</c:v>
                </c:pt>
                <c:pt idx="399">
                  <c:v>11.582455645110581</c:v>
                </c:pt>
                <c:pt idx="400">
                  <c:v>15.720671786825555</c:v>
                </c:pt>
                <c:pt idx="401">
                  <c:v>13.114176124554758</c:v>
                </c:pt>
                <c:pt idx="402">
                  <c:v>3.1154772174199366</c:v>
                </c:pt>
                <c:pt idx="403">
                  <c:v>14.476746203939467</c:v>
                </c:pt>
                <c:pt idx="404">
                  <c:v>2.1150278497038317</c:v>
                </c:pt>
                <c:pt idx="405">
                  <c:v>2.4585302158957654</c:v>
                </c:pt>
                <c:pt idx="406">
                  <c:v>14.282895363251676</c:v>
                </c:pt>
                <c:pt idx="407">
                  <c:v>4.0850603510350352</c:v>
                </c:pt>
                <c:pt idx="408">
                  <c:v>8.8662486111111729</c:v>
                </c:pt>
                <c:pt idx="409">
                  <c:v>10.866248611111173</c:v>
                </c:pt>
                <c:pt idx="410">
                  <c:v>10.702749878828293</c:v>
                </c:pt>
                <c:pt idx="411">
                  <c:v>12.68825030913318</c:v>
                </c:pt>
                <c:pt idx="412">
                  <c:v>13.092316690591021</c:v>
                </c:pt>
                <c:pt idx="413">
                  <c:v>13.058893689053569</c:v>
                </c:pt>
                <c:pt idx="414">
                  <c:v>9.8662486111111729</c:v>
                </c:pt>
                <c:pt idx="415">
                  <c:v>5.1113611089477038</c:v>
                </c:pt>
                <c:pt idx="416">
                  <c:v>15.888616424139627</c:v>
                </c:pt>
                <c:pt idx="417">
                  <c:v>3.6613133868512708</c:v>
                </c:pt>
                <c:pt idx="418">
                  <c:v>2.9434164716336331</c:v>
                </c:pt>
                <c:pt idx="419">
                  <c:v>3.5379650211839868</c:v>
                </c:pt>
                <c:pt idx="420">
                  <c:v>2.2331188279295064</c:v>
                </c:pt>
                <c:pt idx="421">
                  <c:v>2.2331188279295064</c:v>
                </c:pt>
                <c:pt idx="422">
                  <c:v>11.344295907915818</c:v>
                </c:pt>
                <c:pt idx="423">
                  <c:v>7.4374053123072983</c:v>
                </c:pt>
                <c:pt idx="424">
                  <c:v>3.1695453947986567</c:v>
                </c:pt>
                <c:pt idx="425">
                  <c:v>3.9985210710740868</c:v>
                </c:pt>
                <c:pt idx="426">
                  <c:v>5.4648860487294053</c:v>
                </c:pt>
                <c:pt idx="427">
                  <c:v>9.75933340719466</c:v>
                </c:pt>
                <c:pt idx="428">
                  <c:v>15.425215903299385</c:v>
                </c:pt>
                <c:pt idx="429">
                  <c:v>4.0407918826782581</c:v>
                </c:pt>
                <c:pt idx="430">
                  <c:v>15.790212720078634</c:v>
                </c:pt>
                <c:pt idx="431">
                  <c:v>15.99553162805614</c:v>
                </c:pt>
                <c:pt idx="432">
                  <c:v>14.119589620741124</c:v>
                </c:pt>
                <c:pt idx="433">
                  <c:v>14.367232719192977</c:v>
                </c:pt>
                <c:pt idx="434">
                  <c:v>8.3808217839409309</c:v>
                </c:pt>
                <c:pt idx="435">
                  <c:v>2.0655883416275769</c:v>
                </c:pt>
                <c:pt idx="436">
                  <c:v>10.228818690495881</c:v>
                </c:pt>
                <c:pt idx="437">
                  <c:v>11.702749878828293</c:v>
                </c:pt>
                <c:pt idx="438">
                  <c:v>11.702749878828293</c:v>
                </c:pt>
                <c:pt idx="439">
                  <c:v>3.640253953094529</c:v>
                </c:pt>
                <c:pt idx="440">
                  <c:v>13.287712379549451</c:v>
                </c:pt>
                <c:pt idx="441">
                  <c:v>1.1374004777843261</c:v>
                </c:pt>
                <c:pt idx="442">
                  <c:v>1.8864731614642269</c:v>
                </c:pt>
                <c:pt idx="443">
                  <c:v>0.26918663281538896</c:v>
                </c:pt>
                <c:pt idx="444">
                  <c:v>-7.0624959257337645</c:v>
                </c:pt>
                <c:pt idx="445">
                  <c:v>2.0916304754655686</c:v>
                </c:pt>
                <c:pt idx="446">
                  <c:v>1.7655347463629774</c:v>
                </c:pt>
                <c:pt idx="447">
                  <c:v>13.773139206719692</c:v>
                </c:pt>
                <c:pt idx="448">
                  <c:v>0.3804802772424753</c:v>
                </c:pt>
                <c:pt idx="449">
                  <c:v>-14.425215903299385</c:v>
                </c:pt>
                <c:pt idx="450">
                  <c:v>9.9662651028771325</c:v>
                </c:pt>
                <c:pt idx="451">
                  <c:v>8.0624959257337636</c:v>
                </c:pt>
                <c:pt idx="452">
                  <c:v>-0.30485458152842027</c:v>
                </c:pt>
                <c:pt idx="453">
                  <c:v>8.8683081332894673</c:v>
                </c:pt>
                <c:pt idx="454">
                  <c:v>11.644156719937438</c:v>
                </c:pt>
                <c:pt idx="455">
                  <c:v>12.965904504239749</c:v>
                </c:pt>
                <c:pt idx="456">
                  <c:v>-9.0597950917951025</c:v>
                </c:pt>
                <c:pt idx="457">
                  <c:v>-0.44186844999293234</c:v>
                </c:pt>
                <c:pt idx="458">
                  <c:v>-1.3810901673555063</c:v>
                </c:pt>
                <c:pt idx="459">
                  <c:v>-0.99879925499444877</c:v>
                </c:pt>
                <c:pt idx="460">
                  <c:v>-2</c:v>
                </c:pt>
                <c:pt idx="461">
                  <c:v>-0.26149224102538854</c:v>
                </c:pt>
                <c:pt idx="462">
                  <c:v>11.814048332230835</c:v>
                </c:pt>
                <c:pt idx="463">
                  <c:v>-7.0660891904577721</c:v>
                </c:pt>
                <c:pt idx="464">
                  <c:v>-9.5189809291704002</c:v>
                </c:pt>
                <c:pt idx="465">
                  <c:v>-9.2304207950923818</c:v>
                </c:pt>
                <c:pt idx="466">
                  <c:v>-1.2219999847367107</c:v>
                </c:pt>
                <c:pt idx="467">
                  <c:v>8.0624959257337636</c:v>
                </c:pt>
                <c:pt idx="468">
                  <c:v>-10.814315423787811</c:v>
                </c:pt>
                <c:pt idx="469">
                  <c:v>-14.135762718264584</c:v>
                </c:pt>
                <c:pt idx="470">
                  <c:v>-3.7725895038969273</c:v>
                </c:pt>
                <c:pt idx="471">
                  <c:v>-10.059795091795101</c:v>
                </c:pt>
                <c:pt idx="472">
                  <c:v>2.8744691179161412</c:v>
                </c:pt>
                <c:pt idx="473">
                  <c:v>-8.3837042924740537</c:v>
                </c:pt>
                <c:pt idx="474">
                  <c:v>10.451554569765362</c:v>
                </c:pt>
                <c:pt idx="475">
                  <c:v>7.3837042924740528</c:v>
                </c:pt>
                <c:pt idx="476">
                  <c:v>2.0650742743166286</c:v>
                </c:pt>
                <c:pt idx="477">
                  <c:v>1.6138530732246792</c:v>
                </c:pt>
                <c:pt idx="478">
                  <c:v>5.7548875021634682</c:v>
                </c:pt>
                <c:pt idx="479">
                  <c:v>0.92961067210860204</c:v>
                </c:pt>
                <c:pt idx="480">
                  <c:v>-0.29373120305671052</c:v>
                </c:pt>
                <c:pt idx="481">
                  <c:v>13.407666097055019</c:v>
                </c:pt>
                <c:pt idx="482">
                  <c:v>5.474296459443203E-2</c:v>
                </c:pt>
                <c:pt idx="483">
                  <c:v>12.673677138180956</c:v>
                </c:pt>
                <c:pt idx="484">
                  <c:v>7.594885323329871E-2</c:v>
                </c:pt>
                <c:pt idx="485">
                  <c:v>-0.25014218631241447</c:v>
                </c:pt>
                <c:pt idx="486">
                  <c:v>-12.673677138180954</c:v>
                </c:pt>
                <c:pt idx="487">
                  <c:v>-7.0660891904577721</c:v>
                </c:pt>
                <c:pt idx="488">
                  <c:v>-11.673897930688602</c:v>
                </c:pt>
                <c:pt idx="489">
                  <c:v>1.310523331615113</c:v>
                </c:pt>
                <c:pt idx="490">
                  <c:v>0.96008177091681657</c:v>
                </c:pt>
                <c:pt idx="491">
                  <c:v>-8.5961897561444101</c:v>
                </c:pt>
                <c:pt idx="492">
                  <c:v>0.14404636961670686</c:v>
                </c:pt>
                <c:pt idx="493">
                  <c:v>0.51937415909357965</c:v>
                </c:pt>
                <c:pt idx="494">
                  <c:v>0.1689290089685884</c:v>
                </c:pt>
                <c:pt idx="495">
                  <c:v>-11.344665782303407</c:v>
                </c:pt>
                <c:pt idx="496">
                  <c:v>16.711747622866486</c:v>
                </c:pt>
                <c:pt idx="497">
                  <c:v>6.4429434958487288</c:v>
                </c:pt>
                <c:pt idx="498">
                  <c:v>-0.92114457928876015</c:v>
                </c:pt>
                <c:pt idx="499">
                  <c:v>-4.1361180573010046</c:v>
                </c:pt>
                <c:pt idx="500">
                  <c:v>0.15955705287249192</c:v>
                </c:pt>
                <c:pt idx="501">
                  <c:v>9.0037521348611076</c:v>
                </c:pt>
                <c:pt idx="502">
                  <c:v>8.6450579349844769</c:v>
                </c:pt>
                <c:pt idx="503">
                  <c:v>9.5196362528432132</c:v>
                </c:pt>
                <c:pt idx="504">
                  <c:v>-13.070176861805599</c:v>
                </c:pt>
                <c:pt idx="505">
                  <c:v>-2.6520766965796936</c:v>
                </c:pt>
                <c:pt idx="506">
                  <c:v>13.380911949563341</c:v>
                </c:pt>
                <c:pt idx="507">
                  <c:v>-15.684620793964996</c:v>
                </c:pt>
                <c:pt idx="508">
                  <c:v>-0.13657305287544422</c:v>
                </c:pt>
                <c:pt idx="509">
                  <c:v>-0.28950661719498483</c:v>
                </c:pt>
                <c:pt idx="510">
                  <c:v>-5.1349534987100567</c:v>
                </c:pt>
                <c:pt idx="511">
                  <c:v>11.731319031025064</c:v>
                </c:pt>
                <c:pt idx="512">
                  <c:v>8.3822637581148367</c:v>
                </c:pt>
                <c:pt idx="513">
                  <c:v>-0.48542682717024171</c:v>
                </c:pt>
                <c:pt idx="514">
                  <c:v>-0.48398485299633554</c:v>
                </c:pt>
                <c:pt idx="515">
                  <c:v>-4.4248869417138806E-2</c:v>
                </c:pt>
                <c:pt idx="516">
                  <c:v>3.7440501232969128</c:v>
                </c:pt>
                <c:pt idx="517">
                  <c:v>0.28141293514864857</c:v>
                </c:pt>
                <c:pt idx="518">
                  <c:v>7.4182964893595944</c:v>
                </c:pt>
                <c:pt idx="519">
                  <c:v>0.31527002039305968</c:v>
                </c:pt>
                <c:pt idx="520">
                  <c:v>-3.8814866516348192</c:v>
                </c:pt>
                <c:pt idx="521">
                  <c:v>-2.5932669131095509</c:v>
                </c:pt>
                <c:pt idx="522">
                  <c:v>0.99284020842713405</c:v>
                </c:pt>
                <c:pt idx="523">
                  <c:v>7.0660891904577738</c:v>
                </c:pt>
                <c:pt idx="524">
                  <c:v>-4.7725895038969268</c:v>
                </c:pt>
                <c:pt idx="525">
                  <c:v>-9.0606959316875546</c:v>
                </c:pt>
                <c:pt idx="526">
                  <c:v>-1.9659595254769382</c:v>
                </c:pt>
                <c:pt idx="527">
                  <c:v>0.25276607037996696</c:v>
                </c:pt>
                <c:pt idx="528">
                  <c:v>-2.7455174570310117</c:v>
                </c:pt>
                <c:pt idx="529">
                  <c:v>-8.314123530024603E-2</c:v>
                </c:pt>
                <c:pt idx="530">
                  <c:v>-0.4238077089065761</c:v>
                </c:pt>
                <c:pt idx="531">
                  <c:v>9.0606959316875546</c:v>
                </c:pt>
                <c:pt idx="532">
                  <c:v>0</c:v>
                </c:pt>
                <c:pt idx="533">
                  <c:v>-0.59191526136292316</c:v>
                </c:pt>
                <c:pt idx="534">
                  <c:v>-1.5730096979593908</c:v>
                </c:pt>
                <c:pt idx="535">
                  <c:v>8.1300102101848223E-2</c:v>
                </c:pt>
                <c:pt idx="536">
                  <c:v>9.0140274153206539E-4</c:v>
                </c:pt>
                <c:pt idx="537">
                  <c:v>0.53841991478412554</c:v>
                </c:pt>
                <c:pt idx="538">
                  <c:v>-9.5831704787495961E-2</c:v>
                </c:pt>
                <c:pt idx="539">
                  <c:v>-0.7436602467402148</c:v>
                </c:pt>
                <c:pt idx="540">
                  <c:v>-10.147204924942228</c:v>
                </c:pt>
                <c:pt idx="541">
                  <c:v>1.2305924862736166</c:v>
                </c:pt>
                <c:pt idx="542">
                  <c:v>-6.0732489820306386</c:v>
                </c:pt>
                <c:pt idx="543">
                  <c:v>-0.59392336829277803</c:v>
                </c:pt>
                <c:pt idx="544">
                  <c:v>-12.135709286104401</c:v>
                </c:pt>
                <c:pt idx="545">
                  <c:v>0.31718239622413213</c:v>
                </c:pt>
                <c:pt idx="546">
                  <c:v>11.94178124227853</c:v>
                </c:pt>
                <c:pt idx="547">
                  <c:v>-10.866763767353351</c:v>
                </c:pt>
                <c:pt idx="548">
                  <c:v>0.73744561248402329</c:v>
                </c:pt>
                <c:pt idx="549">
                  <c:v>-0.55799545312088694</c:v>
                </c:pt>
                <c:pt idx="550">
                  <c:v>-4.8488067960522248E-2</c:v>
                </c:pt>
                <c:pt idx="551">
                  <c:v>-9.46368741380752E-2</c:v>
                </c:pt>
                <c:pt idx="552">
                  <c:v>-0.79916035577355016</c:v>
                </c:pt>
                <c:pt idx="553">
                  <c:v>13.287808556012996</c:v>
                </c:pt>
                <c:pt idx="554">
                  <c:v>0.43440282414577491</c:v>
                </c:pt>
                <c:pt idx="555">
                  <c:v>-7.35349281627638</c:v>
                </c:pt>
                <c:pt idx="556">
                  <c:v>-0.34792330342030708</c:v>
                </c:pt>
                <c:pt idx="557">
                  <c:v>-14.024706827327938</c:v>
                </c:pt>
                <c:pt idx="558">
                  <c:v>-8.0082990726243713E-4</c:v>
                </c:pt>
                <c:pt idx="559">
                  <c:v>-0.92926721417556934</c:v>
                </c:pt>
                <c:pt idx="560">
                  <c:v>-1.1058058651145337</c:v>
                </c:pt>
                <c:pt idx="561">
                  <c:v>0.10309349296410343</c:v>
                </c:pt>
                <c:pt idx="562">
                  <c:v>-3.7940297576790232</c:v>
                </c:pt>
                <c:pt idx="563">
                  <c:v>-11.485326189240524</c:v>
                </c:pt>
                <c:pt idx="564">
                  <c:v>-0.27207954543680085</c:v>
                </c:pt>
                <c:pt idx="565">
                  <c:v>8.0624959257337636</c:v>
                </c:pt>
                <c:pt idx="566">
                  <c:v>-12.325867580575419</c:v>
                </c:pt>
                <c:pt idx="567">
                  <c:v>-9.2304207950923818</c:v>
                </c:pt>
                <c:pt idx="568">
                  <c:v>1.9306541945354123</c:v>
                </c:pt>
                <c:pt idx="569">
                  <c:v>-0.60572106088795363</c:v>
                </c:pt>
                <c:pt idx="570">
                  <c:v>0.18220333122074905</c:v>
                </c:pt>
                <c:pt idx="571">
                  <c:v>13.542749764499163</c:v>
                </c:pt>
                <c:pt idx="572">
                  <c:v>8.1309994895339877</c:v>
                </c:pt>
                <c:pt idx="573">
                  <c:v>11.059119092544519</c:v>
                </c:pt>
                <c:pt idx="574">
                  <c:v>15.027560482248777</c:v>
                </c:pt>
                <c:pt idx="575">
                  <c:v>12.248915863856213</c:v>
                </c:pt>
                <c:pt idx="576">
                  <c:v>-13.709981267722478</c:v>
                </c:pt>
                <c:pt idx="577">
                  <c:v>9.2304207950923818</c:v>
                </c:pt>
                <c:pt idx="578">
                  <c:v>12.287808556012996</c:v>
                </c:pt>
                <c:pt idx="579">
                  <c:v>2.9272014498447354</c:v>
                </c:pt>
                <c:pt idx="580">
                  <c:v>9.0597950917951025</c:v>
                </c:pt>
                <c:pt idx="581">
                  <c:v>4.7725895038969277</c:v>
                </c:pt>
                <c:pt idx="582">
                  <c:v>0.80735492205760406</c:v>
                </c:pt>
                <c:pt idx="583">
                  <c:v>-5.3457748368417297</c:v>
                </c:pt>
                <c:pt idx="584">
                  <c:v>-0.54151728979497882</c:v>
                </c:pt>
                <c:pt idx="585">
                  <c:v>-10.725934248076557</c:v>
                </c:pt>
                <c:pt idx="586">
                  <c:v>13.526539992658154</c:v>
                </c:pt>
                <c:pt idx="587">
                  <c:v>-18.272607005784799</c:v>
                </c:pt>
                <c:pt idx="588">
                  <c:v>-13.036230861220817</c:v>
                </c:pt>
                <c:pt idx="589">
                  <c:v>11.344665782303407</c:v>
                </c:pt>
                <c:pt idx="590">
                  <c:v>-6.6486571760385464</c:v>
                </c:pt>
                <c:pt idx="591">
                  <c:v>7.0660891904577721</c:v>
                </c:pt>
                <c:pt idx="592">
                  <c:v>-12.43402002712266</c:v>
                </c:pt>
                <c:pt idx="593">
                  <c:v>-0.99934437852046476</c:v>
                </c:pt>
                <c:pt idx="594">
                  <c:v>-9.2628586176436295E-2</c:v>
                </c:pt>
                <c:pt idx="595">
                  <c:v>-0.52299119271852312</c:v>
                </c:pt>
                <c:pt idx="596">
                  <c:v>-0.90556917118957869</c:v>
                </c:pt>
                <c:pt idx="597">
                  <c:v>12.866313015702193</c:v>
                </c:pt>
                <c:pt idx="598">
                  <c:v>2.9874469496569152</c:v>
                </c:pt>
                <c:pt idx="599">
                  <c:v>-9.3815429511845849</c:v>
                </c:pt>
                <c:pt idx="600">
                  <c:v>-15.79022120649509</c:v>
                </c:pt>
                <c:pt idx="601">
                  <c:v>-0.25383415441030749</c:v>
                </c:pt>
                <c:pt idx="602">
                  <c:v>0.11929892837234443</c:v>
                </c:pt>
                <c:pt idx="603">
                  <c:v>-0.73230421679634305</c:v>
                </c:pt>
                <c:pt idx="604">
                  <c:v>-8.6462586799900301</c:v>
                </c:pt>
                <c:pt idx="605">
                  <c:v>8.0624959257337636</c:v>
                </c:pt>
                <c:pt idx="606">
                  <c:v>8.0624959257337636</c:v>
                </c:pt>
                <c:pt idx="607">
                  <c:v>-7.0660891904577721</c:v>
                </c:pt>
                <c:pt idx="608">
                  <c:v>8.0624959257337636</c:v>
                </c:pt>
                <c:pt idx="609">
                  <c:v>-1.4150374992788437</c:v>
                </c:pt>
                <c:pt idx="610">
                  <c:v>11.013555309891467</c:v>
                </c:pt>
                <c:pt idx="611">
                  <c:v>-10.583082767502933</c:v>
                </c:pt>
                <c:pt idx="612">
                  <c:v>-10.45189794595189</c:v>
                </c:pt>
                <c:pt idx="613">
                  <c:v>-0.21412480535284734</c:v>
                </c:pt>
                <c:pt idx="614">
                  <c:v>12.362857045298872</c:v>
                </c:pt>
                <c:pt idx="615">
                  <c:v>-0.41503749927884381</c:v>
                </c:pt>
                <c:pt idx="616">
                  <c:v>-11.344665782303407</c:v>
                </c:pt>
                <c:pt idx="617">
                  <c:v>-0.4090313694694106</c:v>
                </c:pt>
                <c:pt idx="618">
                  <c:v>-5.9228321394775394</c:v>
                </c:pt>
                <c:pt idx="619">
                  <c:v>-14.840269796746908</c:v>
                </c:pt>
                <c:pt idx="620">
                  <c:v>0.98578614078029914</c:v>
                </c:pt>
                <c:pt idx="621">
                  <c:v>-9.229619965185119</c:v>
                </c:pt>
                <c:pt idx="622">
                  <c:v>1.8579809951275719</c:v>
                </c:pt>
                <c:pt idx="623">
                  <c:v>-0.53970820798121211</c:v>
                </c:pt>
                <c:pt idx="624">
                  <c:v>12.840318978135199</c:v>
                </c:pt>
                <c:pt idx="625">
                  <c:v>-10.381182412624446</c:v>
                </c:pt>
                <c:pt idx="626">
                  <c:v>-2.8744691179161412</c:v>
                </c:pt>
                <c:pt idx="627">
                  <c:v>3.0412289967676154</c:v>
                </c:pt>
                <c:pt idx="628">
                  <c:v>11.759333407194662</c:v>
                </c:pt>
                <c:pt idx="629">
                  <c:v>-16.039047550731329</c:v>
                </c:pt>
                <c:pt idx="630">
                  <c:v>-2.0818508890629435</c:v>
                </c:pt>
                <c:pt idx="631">
                  <c:v>9.1147888058195431E-2</c:v>
                </c:pt>
                <c:pt idx="632">
                  <c:v>0.52606881166758779</c:v>
                </c:pt>
                <c:pt idx="633">
                  <c:v>12.059006395201113</c:v>
                </c:pt>
                <c:pt idx="634">
                  <c:v>-1.4778783728490756</c:v>
                </c:pt>
                <c:pt idx="635">
                  <c:v>-1.2824531450564538</c:v>
                </c:pt>
                <c:pt idx="636">
                  <c:v>3.872148596681336</c:v>
                </c:pt>
                <c:pt idx="637">
                  <c:v>-0.28214322878149833</c:v>
                </c:pt>
                <c:pt idx="638">
                  <c:v>8.6438561897747253</c:v>
                </c:pt>
                <c:pt idx="639">
                  <c:v>-0.31315788525963018</c:v>
                </c:pt>
                <c:pt idx="640">
                  <c:v>1.1254762583388589</c:v>
                </c:pt>
                <c:pt idx="641">
                  <c:v>-13.268395793556557</c:v>
                </c:pt>
                <c:pt idx="642">
                  <c:v>-1.5411462684286668</c:v>
                </c:pt>
                <c:pt idx="643">
                  <c:v>11.229219383469125</c:v>
                </c:pt>
                <c:pt idx="644">
                  <c:v>-0.40469555505738486</c:v>
                </c:pt>
                <c:pt idx="645">
                  <c:v>-0.5739913829001525</c:v>
                </c:pt>
                <c:pt idx="646">
                  <c:v>-9.7297201354915042E-2</c:v>
                </c:pt>
                <c:pt idx="647">
                  <c:v>-0.3016240512624247</c:v>
                </c:pt>
                <c:pt idx="648">
                  <c:v>-8.8672787397096631</c:v>
                </c:pt>
                <c:pt idx="649">
                  <c:v>0.19161494934390677</c:v>
                </c:pt>
                <c:pt idx="650">
                  <c:v>12.485242318936114</c:v>
                </c:pt>
                <c:pt idx="651">
                  <c:v>-0.17260310698375328</c:v>
                </c:pt>
                <c:pt idx="652">
                  <c:v>-0.70401517236491951</c:v>
                </c:pt>
                <c:pt idx="653">
                  <c:v>15.738382585453175</c:v>
                </c:pt>
                <c:pt idx="654">
                  <c:v>-0.27897594970281547</c:v>
                </c:pt>
                <c:pt idx="655">
                  <c:v>-9.3815429511845849</c:v>
                </c:pt>
                <c:pt idx="656">
                  <c:v>-2.7480736422106852E-2</c:v>
                </c:pt>
                <c:pt idx="657">
                  <c:v>-1.8315554451123188</c:v>
                </c:pt>
                <c:pt idx="658">
                  <c:v>-4.3692338096657197</c:v>
                </c:pt>
                <c:pt idx="659">
                  <c:v>11.188588845707349</c:v>
                </c:pt>
                <c:pt idx="660">
                  <c:v>-12.827144190984283</c:v>
                </c:pt>
                <c:pt idx="661">
                  <c:v>-2.3876536661394017</c:v>
                </c:pt>
                <c:pt idx="662">
                  <c:v>-5.2094533656289501</c:v>
                </c:pt>
                <c:pt idx="663">
                  <c:v>2.9894857782560642</c:v>
                </c:pt>
                <c:pt idx="664">
                  <c:v>-0.81139043529276067</c:v>
                </c:pt>
                <c:pt idx="665">
                  <c:v>-4.4394119358453561E-2</c:v>
                </c:pt>
                <c:pt idx="666">
                  <c:v>-1.4477795402523732</c:v>
                </c:pt>
                <c:pt idx="667">
                  <c:v>-1.6224470667433424</c:v>
                </c:pt>
                <c:pt idx="668">
                  <c:v>-11.451211111832329</c:v>
                </c:pt>
                <c:pt idx="669">
                  <c:v>13.353514437945197</c:v>
                </c:pt>
                <c:pt idx="670">
                  <c:v>0.95062631857730906</c:v>
                </c:pt>
                <c:pt idx="671">
                  <c:v>10.866763767353351</c:v>
                </c:pt>
                <c:pt idx="672">
                  <c:v>12.75933340719466</c:v>
                </c:pt>
                <c:pt idx="673">
                  <c:v>-0.7960869992712124</c:v>
                </c:pt>
                <c:pt idx="674">
                  <c:v>-1.6017132519074588E-16</c:v>
                </c:pt>
                <c:pt idx="675">
                  <c:v>-11.840515686924171</c:v>
                </c:pt>
                <c:pt idx="676">
                  <c:v>-9.2304207950923818</c:v>
                </c:pt>
                <c:pt idx="677">
                  <c:v>-4.278206717458044</c:v>
                </c:pt>
                <c:pt idx="678">
                  <c:v>-1.3422361909971299</c:v>
                </c:pt>
                <c:pt idx="679">
                  <c:v>0.9411063109464316</c:v>
                </c:pt>
                <c:pt idx="680">
                  <c:v>1.3219280948873622</c:v>
                </c:pt>
                <c:pt idx="681">
                  <c:v>-0.10006695510392213</c:v>
                </c:pt>
                <c:pt idx="682">
                  <c:v>1.0874628412503395</c:v>
                </c:pt>
                <c:pt idx="683">
                  <c:v>-5.0373522515119146E-2</c:v>
                </c:pt>
                <c:pt idx="684">
                  <c:v>-0.16046467219324625</c:v>
                </c:pt>
                <c:pt idx="685">
                  <c:v>-0.37036844994511525</c:v>
                </c:pt>
                <c:pt idx="686">
                  <c:v>-1.4576293760033119</c:v>
                </c:pt>
                <c:pt idx="687">
                  <c:v>0.22230657984409002</c:v>
                </c:pt>
                <c:pt idx="688">
                  <c:v>-8.5359904786546689E-2</c:v>
                </c:pt>
                <c:pt idx="689">
                  <c:v>-0.32192809488736229</c:v>
                </c:pt>
                <c:pt idx="690">
                  <c:v>0.10962449117449793</c:v>
                </c:pt>
                <c:pt idx="691">
                  <c:v>-0.92515937005204663</c:v>
                </c:pt>
                <c:pt idx="692">
                  <c:v>-0.53605290024020991</c:v>
                </c:pt>
                <c:pt idx="693">
                  <c:v>-6.5248810802954864</c:v>
                </c:pt>
                <c:pt idx="694">
                  <c:v>0</c:v>
                </c:pt>
                <c:pt idx="695">
                  <c:v>-8.5729874025883973E-2</c:v>
                </c:pt>
                <c:pt idx="696">
                  <c:v>-4.1326577437256233</c:v>
                </c:pt>
                <c:pt idx="697">
                  <c:v>-5.0983928718804916E-2</c:v>
                </c:pt>
                <c:pt idx="698">
                  <c:v>0.41383575406909096</c:v>
                </c:pt>
                <c:pt idx="699">
                  <c:v>11.059119092544519</c:v>
                </c:pt>
                <c:pt idx="700">
                  <c:v>-1.1422938824651216</c:v>
                </c:pt>
                <c:pt idx="701">
                  <c:v>11.008428622070582</c:v>
                </c:pt>
                <c:pt idx="702">
                  <c:v>-0.77760757866355223</c:v>
                </c:pt>
                <c:pt idx="703">
                  <c:v>-0.73456310395090163</c:v>
                </c:pt>
                <c:pt idx="704">
                  <c:v>8.0606959316875546</c:v>
                </c:pt>
                <c:pt idx="705">
                  <c:v>-0.69187770463766807</c:v>
                </c:pt>
                <c:pt idx="706">
                  <c:v>-0.59304917249985678</c:v>
                </c:pt>
                <c:pt idx="707">
                  <c:v>-0.93182849735842088</c:v>
                </c:pt>
                <c:pt idx="708">
                  <c:v>-5.9258598321751084</c:v>
                </c:pt>
                <c:pt idx="709">
                  <c:v>5.08746284125034</c:v>
                </c:pt>
                <c:pt idx="710">
                  <c:v>-0.42884329880387401</c:v>
                </c:pt>
                <c:pt idx="711">
                  <c:v>-0.48542682717024194</c:v>
                </c:pt>
                <c:pt idx="712">
                  <c:v>-0.16406276240965276</c:v>
                </c:pt>
                <c:pt idx="713">
                  <c:v>-4.6297894069557781</c:v>
                </c:pt>
                <c:pt idx="714">
                  <c:v>5.7584006842636495E-2</c:v>
                </c:pt>
                <c:pt idx="715">
                  <c:v>2.6967047600269359E-2</c:v>
                </c:pt>
                <c:pt idx="716">
                  <c:v>6.6190279694466503E-2</c:v>
                </c:pt>
                <c:pt idx="717">
                  <c:v>0.26437707232520391</c:v>
                </c:pt>
                <c:pt idx="718">
                  <c:v>0.47836343464767317</c:v>
                </c:pt>
                <c:pt idx="719">
                  <c:v>-4.9071548012755679</c:v>
                </c:pt>
                <c:pt idx="720">
                  <c:v>-3.8073549220576046</c:v>
                </c:pt>
                <c:pt idx="721">
                  <c:v>8.0624959257337636</c:v>
                </c:pt>
                <c:pt idx="722">
                  <c:v>-5.6583528366367597E-2</c:v>
                </c:pt>
                <c:pt idx="723">
                  <c:v>3.8073549220576037</c:v>
                </c:pt>
                <c:pt idx="724">
                  <c:v>13.047578375825733</c:v>
                </c:pt>
                <c:pt idx="725">
                  <c:v>-8.8683081332894673</c:v>
                </c:pt>
                <c:pt idx="726">
                  <c:v>-2.5077946401986964</c:v>
                </c:pt>
                <c:pt idx="727">
                  <c:v>12.745394216236786</c:v>
                </c:pt>
                <c:pt idx="728">
                  <c:v>-0.46948528330122002</c:v>
                </c:pt>
                <c:pt idx="729">
                  <c:v>-0.16272950003810865</c:v>
                </c:pt>
                <c:pt idx="730">
                  <c:v>-0.10909285722188194</c:v>
                </c:pt>
                <c:pt idx="731">
                  <c:v>-7.4638800892755874E-2</c:v>
                </c:pt>
                <c:pt idx="732">
                  <c:v>-2.1826362453178608E-2</c:v>
                </c:pt>
                <c:pt idx="733">
                  <c:v>2.643177114666452</c:v>
                </c:pt>
                <c:pt idx="734">
                  <c:v>1.0550413635579621</c:v>
                </c:pt>
                <c:pt idx="735">
                  <c:v>-4.7854497525714086</c:v>
                </c:pt>
                <c:pt idx="736">
                  <c:v>11.840384550711667</c:v>
                </c:pt>
                <c:pt idx="737">
                  <c:v>-0.66626260282300453</c:v>
                </c:pt>
                <c:pt idx="738">
                  <c:v>1.6192556782750338</c:v>
                </c:pt>
                <c:pt idx="739">
                  <c:v>-0.21759143507262679</c:v>
                </c:pt>
                <c:pt idx="740">
                  <c:v>-9.0606959316875546</c:v>
                </c:pt>
                <c:pt idx="741">
                  <c:v>7.0660891904577738</c:v>
                </c:pt>
                <c:pt idx="742">
                  <c:v>0.1926450779423961</c:v>
                </c:pt>
                <c:pt idx="743">
                  <c:v>0.18144687133753218</c:v>
                </c:pt>
                <c:pt idx="744">
                  <c:v>-0.99909878495296045</c:v>
                </c:pt>
                <c:pt idx="745">
                  <c:v>-0.38589115361932741</c:v>
                </c:pt>
                <c:pt idx="746">
                  <c:v>11.866506212226202</c:v>
                </c:pt>
                <c:pt idx="747">
                  <c:v>-1.2954558835261711</c:v>
                </c:pt>
                <c:pt idx="748">
                  <c:v>-0.94228450214371262</c:v>
                </c:pt>
                <c:pt idx="749">
                  <c:v>0.24035247802425935</c:v>
                </c:pt>
                <c:pt idx="750">
                  <c:v>-0.68891346476006443</c:v>
                </c:pt>
                <c:pt idx="751">
                  <c:v>0.38589115361932758</c:v>
                </c:pt>
                <c:pt idx="752">
                  <c:v>2.8569152196770919E-2</c:v>
                </c:pt>
                <c:pt idx="753">
                  <c:v>3.4836655877916587</c:v>
                </c:pt>
                <c:pt idx="754">
                  <c:v>-0.82166275874148764</c:v>
                </c:pt>
                <c:pt idx="755">
                  <c:v>-0.26848883592590167</c:v>
                </c:pt>
                <c:pt idx="756">
                  <c:v>0.20353339408513163</c:v>
                </c:pt>
                <c:pt idx="757">
                  <c:v>-0.63040547148232329</c:v>
                </c:pt>
                <c:pt idx="758">
                  <c:v>-9.3808217839409309</c:v>
                </c:pt>
                <c:pt idx="759">
                  <c:v>11.840515686924171</c:v>
                </c:pt>
                <c:pt idx="760">
                  <c:v>-3.3541256956304286</c:v>
                </c:pt>
                <c:pt idx="761">
                  <c:v>-5.6902391234477247E-2</c:v>
                </c:pt>
                <c:pt idx="762">
                  <c:v>-0.87101102840693556</c:v>
                </c:pt>
                <c:pt idx="763">
                  <c:v>-5.8552182355112968E-2</c:v>
                </c:pt>
                <c:pt idx="764">
                  <c:v>0.44441210141235732</c:v>
                </c:pt>
                <c:pt idx="765">
                  <c:v>0.73696559416620611</c:v>
                </c:pt>
                <c:pt idx="766">
                  <c:v>3.4138357540690909</c:v>
                </c:pt>
                <c:pt idx="767">
                  <c:v>0.15200309344505006</c:v>
                </c:pt>
                <c:pt idx="768">
                  <c:v>3.4975297002841712</c:v>
                </c:pt>
                <c:pt idx="769">
                  <c:v>-1.3754334249276232</c:v>
                </c:pt>
                <c:pt idx="770">
                  <c:v>0.45747276559924044</c:v>
                </c:pt>
                <c:pt idx="771">
                  <c:v>-0.10885822783430472</c:v>
                </c:pt>
                <c:pt idx="772">
                  <c:v>0.13006054056437291</c:v>
                </c:pt>
                <c:pt idx="773">
                  <c:v>-0.37196877738695772</c:v>
                </c:pt>
                <c:pt idx="774">
                  <c:v>0.28472947693311318</c:v>
                </c:pt>
                <c:pt idx="775">
                  <c:v>-0.24285652389616358</c:v>
                </c:pt>
                <c:pt idx="776">
                  <c:v>-9.9535673550914222E-2</c:v>
                </c:pt>
                <c:pt idx="777">
                  <c:v>7.6486571760385464</c:v>
                </c:pt>
                <c:pt idx="778">
                  <c:v>-1</c:v>
                </c:pt>
                <c:pt idx="779">
                  <c:v>-0.6613655723802373</c:v>
                </c:pt>
                <c:pt idx="780">
                  <c:v>0.4392375042641532</c:v>
                </c:pt>
                <c:pt idx="781">
                  <c:v>-0.79267502675249402</c:v>
                </c:pt>
                <c:pt idx="782">
                  <c:v>-0.85103736087500104</c:v>
                </c:pt>
                <c:pt idx="783">
                  <c:v>0.78199934778070956</c:v>
                </c:pt>
                <c:pt idx="784">
                  <c:v>0.13245029602364936</c:v>
                </c:pt>
                <c:pt idx="785">
                  <c:v>-0.3922101089409365</c:v>
                </c:pt>
                <c:pt idx="786">
                  <c:v>-9.451211111832329</c:v>
                </c:pt>
                <c:pt idx="787">
                  <c:v>-5.0874628412503391</c:v>
                </c:pt>
                <c:pt idx="788">
                  <c:v>9.0606959316875546</c:v>
                </c:pt>
                <c:pt idx="789">
                  <c:v>-0.53605290024020991</c:v>
                </c:pt>
                <c:pt idx="790">
                  <c:v>-0.78483190543146442</c:v>
                </c:pt>
                <c:pt idx="791">
                  <c:v>14.024706827327938</c:v>
                </c:pt>
                <c:pt idx="792">
                  <c:v>0.22741049610307212</c:v>
                </c:pt>
                <c:pt idx="793">
                  <c:v>-1.7175143808132187E-2</c:v>
                </c:pt>
                <c:pt idx="794">
                  <c:v>2.4112456116807509E-2</c:v>
                </c:pt>
                <c:pt idx="795">
                  <c:v>-0.34792330342030692</c:v>
                </c:pt>
                <c:pt idx="796">
                  <c:v>-6.5802058395746113E-2</c:v>
                </c:pt>
                <c:pt idx="797">
                  <c:v>0.51664254211722227</c:v>
                </c:pt>
                <c:pt idx="798">
                  <c:v>-10.45189794595189</c:v>
                </c:pt>
                <c:pt idx="799">
                  <c:v>-6.4130337419715411E-2</c:v>
                </c:pt>
                <c:pt idx="800">
                  <c:v>3.6272977766787968</c:v>
                </c:pt>
                <c:pt idx="801">
                  <c:v>0.14505033280328314</c:v>
                </c:pt>
                <c:pt idx="802">
                  <c:v>-0.91346324953200475</c:v>
                </c:pt>
                <c:pt idx="803">
                  <c:v>9.0606959316875546</c:v>
                </c:pt>
                <c:pt idx="804">
                  <c:v>-8.6421659166375162E-2</c:v>
                </c:pt>
                <c:pt idx="805">
                  <c:v>1.0741988491608334</c:v>
                </c:pt>
                <c:pt idx="806">
                  <c:v>5.2467419894135482E-2</c:v>
                </c:pt>
                <c:pt idx="807">
                  <c:v>5.6955884812076217E-2</c:v>
                </c:pt>
                <c:pt idx="808">
                  <c:v>-0.49410907027004275</c:v>
                </c:pt>
                <c:pt idx="809">
                  <c:v>0.33703498727757064</c:v>
                </c:pt>
                <c:pt idx="810">
                  <c:v>-11.518653155673389</c:v>
                </c:pt>
                <c:pt idx="811">
                  <c:v>0.1053077440946259</c:v>
                </c:pt>
                <c:pt idx="812">
                  <c:v>-1.2479275134435857</c:v>
                </c:pt>
                <c:pt idx="813">
                  <c:v>0.68045849794951563</c:v>
                </c:pt>
                <c:pt idx="814">
                  <c:v>-1</c:v>
                </c:pt>
                <c:pt idx="815">
                  <c:v>-7.6486571760385464</c:v>
                </c:pt>
                <c:pt idx="816">
                  <c:v>0.69470790670449944</c:v>
                </c:pt>
                <c:pt idx="817">
                  <c:v>-3.7915791623744544E-3</c:v>
                </c:pt>
                <c:pt idx="818">
                  <c:v>1.4388926758513425</c:v>
                </c:pt>
                <c:pt idx="819">
                  <c:v>0.22443156661004671</c:v>
                </c:pt>
                <c:pt idx="820">
                  <c:v>-1.161751069996612</c:v>
                </c:pt>
                <c:pt idx="821">
                  <c:v>-0.47846287942047766</c:v>
                </c:pt>
                <c:pt idx="822">
                  <c:v>0.40439025507933501</c:v>
                </c:pt>
                <c:pt idx="823">
                  <c:v>1.0968615392525891</c:v>
                </c:pt>
                <c:pt idx="824">
                  <c:v>-0.69953831539956002</c:v>
                </c:pt>
                <c:pt idx="825">
                  <c:v>-0.20337148453545406</c:v>
                </c:pt>
                <c:pt idx="826">
                  <c:v>10.229219383469125</c:v>
                </c:pt>
                <c:pt idx="827">
                  <c:v>-6.0732489820306386</c:v>
                </c:pt>
                <c:pt idx="828">
                  <c:v>0.88680410349793359</c:v>
                </c:pt>
                <c:pt idx="829">
                  <c:v>-0.20916989711110268</c:v>
                </c:pt>
                <c:pt idx="830">
                  <c:v>0.23266075679027481</c:v>
                </c:pt>
                <c:pt idx="831">
                  <c:v>-0.30812229536233227</c:v>
                </c:pt>
                <c:pt idx="832">
                  <c:v>7.6486571760385464</c:v>
                </c:pt>
                <c:pt idx="833">
                  <c:v>0.57935979449178021</c:v>
                </c:pt>
                <c:pt idx="834">
                  <c:v>1.599493103666596</c:v>
                </c:pt>
                <c:pt idx="835">
                  <c:v>0.52080788878764905</c:v>
                </c:pt>
                <c:pt idx="836">
                  <c:v>0.58418287625425647</c:v>
                </c:pt>
                <c:pt idx="837">
                  <c:v>1.599493103666596</c:v>
                </c:pt>
                <c:pt idx="838">
                  <c:v>-8.3837042924740537</c:v>
                </c:pt>
                <c:pt idx="839">
                  <c:v>-4.6078087402308272</c:v>
                </c:pt>
                <c:pt idx="840">
                  <c:v>-3.4345793303235854E-4</c:v>
                </c:pt>
                <c:pt idx="841">
                  <c:v>-2.6581640264586084</c:v>
                </c:pt>
                <c:pt idx="842">
                  <c:v>8.3837042924740537</c:v>
                </c:pt>
                <c:pt idx="843">
                  <c:v>5.3191177193029766</c:v>
                </c:pt>
                <c:pt idx="844">
                  <c:v>-3.2034265038149176E-16</c:v>
                </c:pt>
                <c:pt idx="845">
                  <c:v>10.146356530303908</c:v>
                </c:pt>
                <c:pt idx="846">
                  <c:v>10.966265102877133</c:v>
                </c:pt>
                <c:pt idx="847">
                  <c:v>-4.1027268260054796E-2</c:v>
                </c:pt>
                <c:pt idx="848">
                  <c:v>-0.33342373372519146</c:v>
                </c:pt>
                <c:pt idx="849">
                  <c:v>5.7441892241689385E-2</c:v>
                </c:pt>
                <c:pt idx="850">
                  <c:v>0.12360908209155361</c:v>
                </c:pt>
                <c:pt idx="851">
                  <c:v>9.0738270711783753E-2</c:v>
                </c:pt>
                <c:pt idx="852">
                  <c:v>6.8064274945154074E-2</c:v>
                </c:pt>
                <c:pt idx="853">
                  <c:v>1.0439433475875972</c:v>
                </c:pt>
                <c:pt idx="854">
                  <c:v>-7.6486571760385464</c:v>
                </c:pt>
                <c:pt idx="855">
                  <c:v>-3.198751352636529</c:v>
                </c:pt>
                <c:pt idx="856">
                  <c:v>-8.6462586799900301</c:v>
                </c:pt>
                <c:pt idx="857">
                  <c:v>11.989749275462135</c:v>
                </c:pt>
                <c:pt idx="858">
                  <c:v>11.786950240502948</c:v>
                </c:pt>
                <c:pt idx="859">
                  <c:v>-0.40209844357134567</c:v>
                </c:pt>
                <c:pt idx="860">
                  <c:v>-0.49079140689453771</c:v>
                </c:pt>
                <c:pt idx="861">
                  <c:v>-0.16992500144231226</c:v>
                </c:pt>
                <c:pt idx="862">
                  <c:v>0.47745244459612241</c:v>
                </c:pt>
                <c:pt idx="863">
                  <c:v>-1.4120387556490079</c:v>
                </c:pt>
                <c:pt idx="864">
                  <c:v>0.73696559416620611</c:v>
                </c:pt>
                <c:pt idx="865">
                  <c:v>0.5909612413425992</c:v>
                </c:pt>
                <c:pt idx="866">
                  <c:v>-0.49790576645193291</c:v>
                </c:pt>
                <c:pt idx="867">
                  <c:v>-9.5189809291704002</c:v>
                </c:pt>
                <c:pt idx="868">
                  <c:v>-9.2304207950923818</c:v>
                </c:pt>
                <c:pt idx="869">
                  <c:v>2.0967948604902595</c:v>
                </c:pt>
                <c:pt idx="870">
                  <c:v>2.2900402110078832E-2</c:v>
                </c:pt>
                <c:pt idx="871">
                  <c:v>-0.13430109171159088</c:v>
                </c:pt>
                <c:pt idx="872">
                  <c:v>-10.229219383469125</c:v>
                </c:pt>
                <c:pt idx="873">
                  <c:v>6.0732489820306386</c:v>
                </c:pt>
                <c:pt idx="874">
                  <c:v>0.6517021894607391</c:v>
                </c:pt>
                <c:pt idx="875">
                  <c:v>-10.381182412624446</c:v>
                </c:pt>
                <c:pt idx="876">
                  <c:v>-7.6486571760385464</c:v>
                </c:pt>
                <c:pt idx="877">
                  <c:v>-6.3279268355088059</c:v>
                </c:pt>
                <c:pt idx="878">
                  <c:v>-6.3279268355088059</c:v>
                </c:pt>
                <c:pt idx="879">
                  <c:v>-1.2210200597196326</c:v>
                </c:pt>
                <c:pt idx="880">
                  <c:v>12.977816540594029</c:v>
                </c:pt>
                <c:pt idx="881">
                  <c:v>0.65207669657969336</c:v>
                </c:pt>
                <c:pt idx="882">
                  <c:v>5.7548875021634682</c:v>
                </c:pt>
                <c:pt idx="883">
                  <c:v>0.37851162325372983</c:v>
                </c:pt>
                <c:pt idx="884">
                  <c:v>-13.00146683934072</c:v>
                </c:pt>
                <c:pt idx="885">
                  <c:v>-4.3692338096657197</c:v>
                </c:pt>
                <c:pt idx="886">
                  <c:v>10.966265102877133</c:v>
                </c:pt>
                <c:pt idx="887">
                  <c:v>-4.3692338096657197</c:v>
                </c:pt>
                <c:pt idx="888">
                  <c:v>-3.7152161085378599</c:v>
                </c:pt>
                <c:pt idx="889">
                  <c:v>-8.0624959257337636</c:v>
                </c:pt>
                <c:pt idx="890">
                  <c:v>-7.6486571760385464</c:v>
                </c:pt>
                <c:pt idx="891">
                  <c:v>-9.3822637581148367</c:v>
                </c:pt>
                <c:pt idx="892">
                  <c:v>5.08746284125034</c:v>
                </c:pt>
                <c:pt idx="893">
                  <c:v>-8.3822637581148385</c:v>
                </c:pt>
                <c:pt idx="894">
                  <c:v>-0.89812038598078603</c:v>
                </c:pt>
                <c:pt idx="895">
                  <c:v>3.1589895237611572</c:v>
                </c:pt>
                <c:pt idx="896">
                  <c:v>14.468305841138815</c:v>
                </c:pt>
                <c:pt idx="897">
                  <c:v>-3.8073549220576046</c:v>
                </c:pt>
                <c:pt idx="898">
                  <c:v>-11.307011018304401</c:v>
                </c:pt>
                <c:pt idx="899">
                  <c:v>-7.0660891904577721</c:v>
                </c:pt>
                <c:pt idx="900">
                  <c:v>-0.97814056603626065</c:v>
                </c:pt>
                <c:pt idx="901">
                  <c:v>1.484603840815415</c:v>
                </c:pt>
                <c:pt idx="902">
                  <c:v>-1.0223678130284544</c:v>
                </c:pt>
                <c:pt idx="903">
                  <c:v>-0.28950661719498505</c:v>
                </c:pt>
                <c:pt idx="904">
                  <c:v>0.7269815055935841</c:v>
                </c:pt>
                <c:pt idx="905">
                  <c:v>0.28950661719498527</c:v>
                </c:pt>
                <c:pt idx="906">
                  <c:v>-1.5045255313034172</c:v>
                </c:pt>
                <c:pt idx="907">
                  <c:v>0.71620703399940877</c:v>
                </c:pt>
                <c:pt idx="908">
                  <c:v>-1.5693656456701377</c:v>
                </c:pt>
                <c:pt idx="909">
                  <c:v>1.2158864574770376</c:v>
                </c:pt>
                <c:pt idx="910">
                  <c:v>11.891910249864669</c:v>
                </c:pt>
                <c:pt idx="911">
                  <c:v>-8.0606959316875546</c:v>
                </c:pt>
                <c:pt idx="912">
                  <c:v>-0.24616058726939766</c:v>
                </c:pt>
                <c:pt idx="913">
                  <c:v>-0.34792330342030692</c:v>
                </c:pt>
                <c:pt idx="914">
                  <c:v>0.38904229074589908</c:v>
                </c:pt>
                <c:pt idx="915">
                  <c:v>0.4654353519827758</c:v>
                </c:pt>
                <c:pt idx="916">
                  <c:v>-0.39592867633113898</c:v>
                </c:pt>
                <c:pt idx="917">
                  <c:v>9.5507330928623346E-2</c:v>
                </c:pt>
                <c:pt idx="918">
                  <c:v>-3.9170597280677774E-2</c:v>
                </c:pt>
                <c:pt idx="919">
                  <c:v>-6.0732489820306386</c:v>
                </c:pt>
                <c:pt idx="920">
                  <c:v>0.99864852913687108</c:v>
                </c:pt>
                <c:pt idx="921">
                  <c:v>-0.20531890797750652</c:v>
                </c:pt>
                <c:pt idx="922">
                  <c:v>-1.4150374992788441</c:v>
                </c:pt>
                <c:pt idx="923">
                  <c:v>7.594885323329871E-2</c:v>
                </c:pt>
                <c:pt idx="924">
                  <c:v>4.7725895038969277</c:v>
                </c:pt>
                <c:pt idx="925">
                  <c:v>-2.5777669993169523</c:v>
                </c:pt>
                <c:pt idx="926">
                  <c:v>-7.0660891904577721</c:v>
                </c:pt>
                <c:pt idx="927">
                  <c:v>0.13548435611328274</c:v>
                </c:pt>
                <c:pt idx="928">
                  <c:v>2.1788688765287043E-2</c:v>
                </c:pt>
                <c:pt idx="929">
                  <c:v>10.229619965185119</c:v>
                </c:pt>
                <c:pt idx="930">
                  <c:v>-0.22421515694326535</c:v>
                </c:pt>
                <c:pt idx="931">
                  <c:v>1.7493661255121171</c:v>
                </c:pt>
                <c:pt idx="932">
                  <c:v>-0.18132976471456175</c:v>
                </c:pt>
                <c:pt idx="933">
                  <c:v>-7.214978575583525E-2</c:v>
                </c:pt>
                <c:pt idx="934">
                  <c:v>2.0936591072142452</c:v>
                </c:pt>
                <c:pt idx="935">
                  <c:v>-1.2907093642766421</c:v>
                </c:pt>
                <c:pt idx="936">
                  <c:v>-0.99819775736601468</c:v>
                </c:pt>
                <c:pt idx="937">
                  <c:v>-1.3761838907477826</c:v>
                </c:pt>
                <c:pt idx="938">
                  <c:v>-5.0874628412503391</c:v>
                </c:pt>
                <c:pt idx="939">
                  <c:v>-0.38994651831601307</c:v>
                </c:pt>
                <c:pt idx="940">
                  <c:v>0.29613209401002466</c:v>
                </c:pt>
                <c:pt idx="941">
                  <c:v>0.62293035092017646</c:v>
                </c:pt>
                <c:pt idx="942">
                  <c:v>-0.33703498727757059</c:v>
                </c:pt>
                <c:pt idx="943">
                  <c:v>3.4269902084746277E-2</c:v>
                </c:pt>
                <c:pt idx="944">
                  <c:v>0.21639368071500498</c:v>
                </c:pt>
                <c:pt idx="945">
                  <c:v>4.0077439375335117E-2</c:v>
                </c:pt>
                <c:pt idx="946">
                  <c:v>-0.42815842101228496</c:v>
                </c:pt>
                <c:pt idx="947">
                  <c:v>-12.081261502082024</c:v>
                </c:pt>
                <c:pt idx="948">
                  <c:v>-0.38965218085893022</c:v>
                </c:pt>
                <c:pt idx="949">
                  <c:v>2.413085780834396</c:v>
                </c:pt>
                <c:pt idx="950">
                  <c:v>-5.3457748368417297</c:v>
                </c:pt>
                <c:pt idx="951">
                  <c:v>-11.644156719937438</c:v>
                </c:pt>
                <c:pt idx="952">
                  <c:v>-1.7203143536160421</c:v>
                </c:pt>
                <c:pt idx="953">
                  <c:v>0.68065815326425205</c:v>
                </c:pt>
                <c:pt idx="954">
                  <c:v>-0.27753397552890902</c:v>
                </c:pt>
                <c:pt idx="955">
                  <c:v>-1.7364847759511612</c:v>
                </c:pt>
                <c:pt idx="956">
                  <c:v>0.31901061150506793</c:v>
                </c:pt>
                <c:pt idx="957">
                  <c:v>-1.6017132519074588E-16</c:v>
                </c:pt>
                <c:pt idx="958">
                  <c:v>-0.78240856492737343</c:v>
                </c:pt>
                <c:pt idx="959">
                  <c:v>-8.6462586799900301</c:v>
                </c:pt>
                <c:pt idx="960">
                  <c:v>-3.2813797462843146</c:v>
                </c:pt>
                <c:pt idx="961">
                  <c:v>2.4558811489756902</c:v>
                </c:pt>
                <c:pt idx="962">
                  <c:v>-0.10236171762967773</c:v>
                </c:pt>
                <c:pt idx="963">
                  <c:v>0.50523530825042218</c:v>
                </c:pt>
                <c:pt idx="964">
                  <c:v>-8.6450579349844769</c:v>
                </c:pt>
                <c:pt idx="965">
                  <c:v>0.42033179894835654</c:v>
                </c:pt>
                <c:pt idx="966">
                  <c:v>-6.6495411786906766E-2</c:v>
                </c:pt>
                <c:pt idx="967">
                  <c:v>-7.0624959257337645</c:v>
                </c:pt>
                <c:pt idx="968">
                  <c:v>1.474219698490536</c:v>
                </c:pt>
                <c:pt idx="969">
                  <c:v>0.55639334852438516</c:v>
                </c:pt>
                <c:pt idx="970">
                  <c:v>0.561878887608115</c:v>
                </c:pt>
                <c:pt idx="971">
                  <c:v>7.1553261025034065E-2</c:v>
                </c:pt>
                <c:pt idx="972">
                  <c:v>-2.0772429989324603</c:v>
                </c:pt>
                <c:pt idx="973">
                  <c:v>2.4874668639029162E-2</c:v>
                </c:pt>
                <c:pt idx="974">
                  <c:v>-0.23319917629303075</c:v>
                </c:pt>
                <c:pt idx="975">
                  <c:v>0.46705971162712617</c:v>
                </c:pt>
                <c:pt idx="976">
                  <c:v>-1.6432432971913162</c:v>
                </c:pt>
                <c:pt idx="977">
                  <c:v>0.3210266921458298</c:v>
                </c:pt>
                <c:pt idx="978">
                  <c:v>0.12553088208385882</c:v>
                </c:pt>
                <c:pt idx="979">
                  <c:v>-0.97679260883867514</c:v>
                </c:pt>
                <c:pt idx="980">
                  <c:v>-0.45500390659648848</c:v>
                </c:pt>
                <c:pt idx="981">
                  <c:v>-0.73696559416620588</c:v>
                </c:pt>
                <c:pt idx="982">
                  <c:v>-8.6462586799900301</c:v>
                </c:pt>
                <c:pt idx="983">
                  <c:v>6.0732489820306386</c:v>
                </c:pt>
                <c:pt idx="984">
                  <c:v>6.0732489820306386</c:v>
                </c:pt>
                <c:pt idx="985">
                  <c:v>13.898128976698354</c:v>
                </c:pt>
                <c:pt idx="986">
                  <c:v>-0.14319463582779055</c:v>
                </c:pt>
                <c:pt idx="987">
                  <c:v>8.4777186328499843E-2</c:v>
                </c:pt>
                <c:pt idx="988">
                  <c:v>0.55922238812042746</c:v>
                </c:pt>
                <c:pt idx="989">
                  <c:v>-2.6676063948732978</c:v>
                </c:pt>
                <c:pt idx="990">
                  <c:v>-0.21299372333419864</c:v>
                </c:pt>
                <c:pt idx="991">
                  <c:v>0.33406865775957451</c:v>
                </c:pt>
                <c:pt idx="992">
                  <c:v>-4.3692338096657197</c:v>
                </c:pt>
                <c:pt idx="993">
                  <c:v>-7.7096125692080034E-2</c:v>
                </c:pt>
                <c:pt idx="994">
                  <c:v>-0.10691520391651191</c:v>
                </c:pt>
                <c:pt idx="995">
                  <c:v>2.218205718718985</c:v>
                </c:pt>
                <c:pt idx="996">
                  <c:v>-10.518980929170402</c:v>
                </c:pt>
                <c:pt idx="997">
                  <c:v>-0.2615851891967238</c:v>
                </c:pt>
                <c:pt idx="998">
                  <c:v>-0.44381879691249287</c:v>
                </c:pt>
                <c:pt idx="999">
                  <c:v>2.0980320829605268</c:v>
                </c:pt>
                <c:pt idx="1000">
                  <c:v>0.27443916910604316</c:v>
                </c:pt>
                <c:pt idx="1001">
                  <c:v>-0.1916149493439068</c:v>
                </c:pt>
                <c:pt idx="1002">
                  <c:v>11.013322673425447</c:v>
                </c:pt>
                <c:pt idx="1003">
                  <c:v>10.229619965185119</c:v>
                </c:pt>
                <c:pt idx="1004">
                  <c:v>-0.28430302258744528</c:v>
                </c:pt>
                <c:pt idx="1005">
                  <c:v>8.3837042924740537</c:v>
                </c:pt>
                <c:pt idx="1006">
                  <c:v>0.25475492806922712</c:v>
                </c:pt>
                <c:pt idx="1007">
                  <c:v>-10.866506212226202</c:v>
                </c:pt>
                <c:pt idx="1008">
                  <c:v>-3.5002821115720746</c:v>
                </c:pt>
                <c:pt idx="1009">
                  <c:v>0.76867445389354472</c:v>
                </c:pt>
                <c:pt idx="1010">
                  <c:v>-10.965784284662087</c:v>
                </c:pt>
                <c:pt idx="1011">
                  <c:v>-1.6808225161286725</c:v>
                </c:pt>
                <c:pt idx="1012">
                  <c:v>-1.2005054822672516</c:v>
                </c:pt>
                <c:pt idx="1013">
                  <c:v>10.638134189626539</c:v>
                </c:pt>
                <c:pt idx="1014">
                  <c:v>-1.1689903972463564</c:v>
                </c:pt>
                <c:pt idx="1015">
                  <c:v>0.87269567572492202</c:v>
                </c:pt>
                <c:pt idx="1016">
                  <c:v>7.0389327891398012E-2</c:v>
                </c:pt>
                <c:pt idx="1017">
                  <c:v>2.9146345659516511E-2</c:v>
                </c:pt>
                <c:pt idx="1018">
                  <c:v>-8.6462586799900301</c:v>
                </c:pt>
                <c:pt idx="1019">
                  <c:v>1.5844473444789788</c:v>
                </c:pt>
                <c:pt idx="1020">
                  <c:v>-8.3837042924740537</c:v>
                </c:pt>
                <c:pt idx="1021">
                  <c:v>0.54575557945646325</c:v>
                </c:pt>
                <c:pt idx="1022">
                  <c:v>0.16987492264469917</c:v>
                </c:pt>
                <c:pt idx="1023">
                  <c:v>-0.10236171762967773</c:v>
                </c:pt>
                <c:pt idx="1024">
                  <c:v>-0.19114148735200812</c:v>
                </c:pt>
                <c:pt idx="1025">
                  <c:v>-0.31921200677877909</c:v>
                </c:pt>
                <c:pt idx="1026">
                  <c:v>-0.31937238998360579</c:v>
                </c:pt>
                <c:pt idx="1027">
                  <c:v>14.188202468179961</c:v>
                </c:pt>
                <c:pt idx="1028">
                  <c:v>1.2613536425104255</c:v>
                </c:pt>
                <c:pt idx="1029">
                  <c:v>2.4739311883324122</c:v>
                </c:pt>
                <c:pt idx="1030">
                  <c:v>-8.8536674601657039E-2</c:v>
                </c:pt>
                <c:pt idx="1031">
                  <c:v>-4.0205655703944698</c:v>
                </c:pt>
                <c:pt idx="1032">
                  <c:v>-0.24792751344358538</c:v>
                </c:pt>
                <c:pt idx="1033">
                  <c:v>-0.9434164716336324</c:v>
                </c:pt>
                <c:pt idx="1034">
                  <c:v>-5.9228321394775394</c:v>
                </c:pt>
                <c:pt idx="1035">
                  <c:v>-0.32862274746137066</c:v>
                </c:pt>
                <c:pt idx="1036">
                  <c:v>0.99999999999999989</c:v>
                </c:pt>
                <c:pt idx="1037">
                  <c:v>3.8073549220576046</c:v>
                </c:pt>
                <c:pt idx="1038">
                  <c:v>1.8315572703832297</c:v>
                </c:pt>
                <c:pt idx="1039">
                  <c:v>4.721024050297185</c:v>
                </c:pt>
                <c:pt idx="1040">
                  <c:v>-0.27417496343899428</c:v>
                </c:pt>
                <c:pt idx="1041">
                  <c:v>-8.0672879179072972</c:v>
                </c:pt>
                <c:pt idx="1042">
                  <c:v>9.0588936890535674</c:v>
                </c:pt>
                <c:pt idx="1043">
                  <c:v>0</c:v>
                </c:pt>
                <c:pt idx="1044">
                  <c:v>-4.0297473433940523</c:v>
                </c:pt>
                <c:pt idx="1045">
                  <c:v>0.26610723988341689</c:v>
                </c:pt>
                <c:pt idx="1046">
                  <c:v>2.2138977269248825E-2</c:v>
                </c:pt>
                <c:pt idx="1047">
                  <c:v>-0.14722595318317785</c:v>
                </c:pt>
                <c:pt idx="1048">
                  <c:v>0.59234203108675398</c:v>
                </c:pt>
                <c:pt idx="1049">
                  <c:v>-11.416797527606059</c:v>
                </c:pt>
                <c:pt idx="1050">
                  <c:v>1.9050883529745331</c:v>
                </c:pt>
                <c:pt idx="1051">
                  <c:v>1.8720666277008362</c:v>
                </c:pt>
                <c:pt idx="1052">
                  <c:v>-8.8683081332894673</c:v>
                </c:pt>
                <c:pt idx="1053">
                  <c:v>0.3870231231092473</c:v>
                </c:pt>
                <c:pt idx="1054">
                  <c:v>-0.32353914479334778</c:v>
                </c:pt>
                <c:pt idx="1055">
                  <c:v>-0.18442457113742744</c:v>
                </c:pt>
                <c:pt idx="1056">
                  <c:v>3.8388997637656375</c:v>
                </c:pt>
                <c:pt idx="1057">
                  <c:v>-0.39183010811751867</c:v>
                </c:pt>
                <c:pt idx="1058">
                  <c:v>-2.428289905992759</c:v>
                </c:pt>
                <c:pt idx="1059">
                  <c:v>-0.38466385023532501</c:v>
                </c:pt>
                <c:pt idx="1060">
                  <c:v>10.451554569765362</c:v>
                </c:pt>
                <c:pt idx="1061">
                  <c:v>-0.26255438751597682</c:v>
                </c:pt>
                <c:pt idx="1062">
                  <c:v>-5.7862824385992939E-2</c:v>
                </c:pt>
                <c:pt idx="1063">
                  <c:v>0.46687643079846181</c:v>
                </c:pt>
                <c:pt idx="1064">
                  <c:v>-6.0732489820306386</c:v>
                </c:pt>
                <c:pt idx="1065">
                  <c:v>0.57469416526732919</c:v>
                </c:pt>
                <c:pt idx="1066">
                  <c:v>-0.14219357018704462</c:v>
                </c:pt>
                <c:pt idx="1067">
                  <c:v>-12.468454344036344</c:v>
                </c:pt>
                <c:pt idx="1068">
                  <c:v>-7.0660891904577721</c:v>
                </c:pt>
                <c:pt idx="1069">
                  <c:v>2.0531113364595623</c:v>
                </c:pt>
                <c:pt idx="1070">
                  <c:v>0.38414349133306025</c:v>
                </c:pt>
                <c:pt idx="1071">
                  <c:v>-0.16884876488297343</c:v>
                </c:pt>
                <c:pt idx="1072">
                  <c:v>-8.7702096277321485E-3</c:v>
                </c:pt>
                <c:pt idx="1073">
                  <c:v>-10.917372079476841</c:v>
                </c:pt>
                <c:pt idx="1074">
                  <c:v>-0.32192809488736251</c:v>
                </c:pt>
                <c:pt idx="1075">
                  <c:v>5.0626073069968143E-2</c:v>
                </c:pt>
                <c:pt idx="1076">
                  <c:v>-11.703038388986416</c:v>
                </c:pt>
                <c:pt idx="1077">
                  <c:v>-2.046410255971574E-2</c:v>
                </c:pt>
                <c:pt idx="1078">
                  <c:v>-2.8206080063921848E-2</c:v>
                </c:pt>
                <c:pt idx="1079">
                  <c:v>-1.0268335453827113E-2</c:v>
                </c:pt>
                <c:pt idx="1080">
                  <c:v>4.1756759711933135E-3</c:v>
                </c:pt>
                <c:pt idx="1081">
                  <c:v>-9.6450579349844787</c:v>
                </c:pt>
                <c:pt idx="1082">
                  <c:v>-5.0123479425836302E-2</c:v>
                </c:pt>
                <c:pt idx="1083">
                  <c:v>-0.34269955636057836</c:v>
                </c:pt>
                <c:pt idx="1084">
                  <c:v>0.33880191345175847</c:v>
                </c:pt>
                <c:pt idx="1085">
                  <c:v>-5.7374262856367673E-2</c:v>
                </c:pt>
                <c:pt idx="1086">
                  <c:v>-0.83650126771712052</c:v>
                </c:pt>
                <c:pt idx="1087">
                  <c:v>-2.3154537607268124</c:v>
                </c:pt>
                <c:pt idx="1088">
                  <c:v>1.4055147251603368</c:v>
                </c:pt>
                <c:pt idx="1089">
                  <c:v>-7.6462586799900292</c:v>
                </c:pt>
                <c:pt idx="1090">
                  <c:v>-7.7478752677717533E-2</c:v>
                </c:pt>
                <c:pt idx="1091">
                  <c:v>-0.19603470503828169</c:v>
                </c:pt>
                <c:pt idx="1092">
                  <c:v>-0.99990752844012531</c:v>
                </c:pt>
                <c:pt idx="1093">
                  <c:v>1.8294991273593986</c:v>
                </c:pt>
                <c:pt idx="1094">
                  <c:v>11.643856189774727</c:v>
                </c:pt>
                <c:pt idx="1095">
                  <c:v>-9.0606959316875546</c:v>
                </c:pt>
                <c:pt idx="1096">
                  <c:v>0.57705730263581012</c:v>
                </c:pt>
                <c:pt idx="1097">
                  <c:v>-9.5189809291704002</c:v>
                </c:pt>
                <c:pt idx="1098">
                  <c:v>-6.4429434958487288</c:v>
                </c:pt>
                <c:pt idx="1099">
                  <c:v>10.147204924942228</c:v>
                </c:pt>
                <c:pt idx="1100">
                  <c:v>-11.188176705998535</c:v>
                </c:pt>
                <c:pt idx="1101">
                  <c:v>-7.2519895387668214</c:v>
                </c:pt>
                <c:pt idx="1102">
                  <c:v>-7.6486571760385464</c:v>
                </c:pt>
                <c:pt idx="1103">
                  <c:v>-12.248915863856213</c:v>
                </c:pt>
                <c:pt idx="1104">
                  <c:v>8.6450579349844769</c:v>
                </c:pt>
                <c:pt idx="1105">
                  <c:v>3.2180405749150043E-2</c:v>
                </c:pt>
                <c:pt idx="1106">
                  <c:v>11.965784284662087</c:v>
                </c:pt>
                <c:pt idx="1107">
                  <c:v>-0.57203749602914755</c:v>
                </c:pt>
                <c:pt idx="1108">
                  <c:v>-8.6450579349844769</c:v>
                </c:pt>
                <c:pt idx="1109">
                  <c:v>-1.2854022188622485</c:v>
                </c:pt>
                <c:pt idx="1110">
                  <c:v>10.307580315927396</c:v>
                </c:pt>
                <c:pt idx="1111">
                  <c:v>8.3837042924740537</c:v>
                </c:pt>
                <c:pt idx="1112">
                  <c:v>-2.2223924213364481</c:v>
                </c:pt>
                <c:pt idx="1113">
                  <c:v>-2.7369655941662061</c:v>
                </c:pt>
                <c:pt idx="1114">
                  <c:v>-2</c:v>
                </c:pt>
                <c:pt idx="1115">
                  <c:v>1.707351335894141E-2</c:v>
                </c:pt>
                <c:pt idx="1116">
                  <c:v>-7.6621281602912511E-2</c:v>
                </c:pt>
                <c:pt idx="1117">
                  <c:v>13.840286190729294</c:v>
                </c:pt>
                <c:pt idx="1118">
                  <c:v>2.6022048886022251</c:v>
                </c:pt>
                <c:pt idx="1119">
                  <c:v>-2.9856447070229302</c:v>
                </c:pt>
                <c:pt idx="1120">
                  <c:v>-2.9856447070229302</c:v>
                </c:pt>
                <c:pt idx="1121">
                  <c:v>1.1236922172403165</c:v>
                </c:pt>
                <c:pt idx="1122">
                  <c:v>-7.0660891904577721</c:v>
                </c:pt>
                <c:pt idx="1123">
                  <c:v>0.86647632716261047</c:v>
                </c:pt>
                <c:pt idx="1124">
                  <c:v>-0.22986754189859437</c:v>
                </c:pt>
                <c:pt idx="1125">
                  <c:v>7.0660891904577738</c:v>
                </c:pt>
                <c:pt idx="1126">
                  <c:v>1.4708907340123614</c:v>
                </c:pt>
                <c:pt idx="1127">
                  <c:v>-7.0660891904577721</c:v>
                </c:pt>
                <c:pt idx="1128">
                  <c:v>-7.6486571760385464</c:v>
                </c:pt>
                <c:pt idx="1129">
                  <c:v>1.3526619724105511</c:v>
                </c:pt>
                <c:pt idx="1130">
                  <c:v>4.1113611089477038</c:v>
                </c:pt>
                <c:pt idx="1131">
                  <c:v>-3.8073549220576046</c:v>
                </c:pt>
                <c:pt idx="1132">
                  <c:v>-6.0732489820306386</c:v>
                </c:pt>
                <c:pt idx="1133">
                  <c:v>-2.9146345659516348E-2</c:v>
                </c:pt>
                <c:pt idx="1134">
                  <c:v>-0.17799830197799454</c:v>
                </c:pt>
                <c:pt idx="1135">
                  <c:v>-0.12307164240734862</c:v>
                </c:pt>
                <c:pt idx="1136">
                  <c:v>-4.8263130797614879</c:v>
                </c:pt>
                <c:pt idx="1137">
                  <c:v>5.7548875021634682</c:v>
                </c:pt>
                <c:pt idx="1138">
                  <c:v>-0.87337757285318329</c:v>
                </c:pt>
                <c:pt idx="1139">
                  <c:v>-2.7858751946471525</c:v>
                </c:pt>
                <c:pt idx="1140">
                  <c:v>-10.582769240382088</c:v>
                </c:pt>
                <c:pt idx="1141">
                  <c:v>11.344665782303407</c:v>
                </c:pt>
                <c:pt idx="1142">
                  <c:v>-0.45828499748284757</c:v>
                </c:pt>
                <c:pt idx="1143">
                  <c:v>-1.4555526590175578</c:v>
                </c:pt>
                <c:pt idx="1144">
                  <c:v>-1</c:v>
                </c:pt>
                <c:pt idx="1145">
                  <c:v>-1.8022426339854266E-3</c:v>
                </c:pt>
                <c:pt idx="1146">
                  <c:v>6.0732489820306386</c:v>
                </c:pt>
                <c:pt idx="1147">
                  <c:v>8.3837042924740537</c:v>
                </c:pt>
                <c:pt idx="1148">
                  <c:v>-3.0262378584984591</c:v>
                </c:pt>
                <c:pt idx="1149">
                  <c:v>8.6462586799900301</c:v>
                </c:pt>
                <c:pt idx="1150">
                  <c:v>-1.125530882083859</c:v>
                </c:pt>
                <c:pt idx="1151">
                  <c:v>-2.8014376169596636E-2</c:v>
                </c:pt>
                <c:pt idx="1152">
                  <c:v>0.98493255191105844</c:v>
                </c:pt>
                <c:pt idx="1153">
                  <c:v>-0.21501289097085033</c:v>
                </c:pt>
                <c:pt idx="1154">
                  <c:v>-11.814048332230835</c:v>
                </c:pt>
                <c:pt idx="1155">
                  <c:v>7.3497812649391134E-2</c:v>
                </c:pt>
                <c:pt idx="1156">
                  <c:v>7.0619074693521938E-2</c:v>
                </c:pt>
                <c:pt idx="1157">
                  <c:v>-2.1533161549641487E-2</c:v>
                </c:pt>
                <c:pt idx="1158">
                  <c:v>-12.188279751964144</c:v>
                </c:pt>
                <c:pt idx="1159">
                  <c:v>-0.84130225398094183</c:v>
                </c:pt>
                <c:pt idx="1160">
                  <c:v>-2.9534112493284743</c:v>
                </c:pt>
                <c:pt idx="1161">
                  <c:v>-0.80735492205760429</c:v>
                </c:pt>
                <c:pt idx="1162">
                  <c:v>-1.0095074753754698</c:v>
                </c:pt>
                <c:pt idx="1163">
                  <c:v>-5.7025127729393922E-2</c:v>
                </c:pt>
                <c:pt idx="1164">
                  <c:v>1.9050883529745331</c:v>
                </c:pt>
                <c:pt idx="1165">
                  <c:v>0.40017954055173049</c:v>
                </c:pt>
                <c:pt idx="1166">
                  <c:v>1.5392574362103557</c:v>
                </c:pt>
                <c:pt idx="1167">
                  <c:v>1.5833603961246552</c:v>
                </c:pt>
                <c:pt idx="1168">
                  <c:v>6.953478051799646</c:v>
                </c:pt>
                <c:pt idx="1169">
                  <c:v>0.40787770770597775</c:v>
                </c:pt>
                <c:pt idx="1170">
                  <c:v>6.4130337419715869E-2</c:v>
                </c:pt>
                <c:pt idx="1171">
                  <c:v>5.9228321394775394</c:v>
                </c:pt>
                <c:pt idx="1172">
                  <c:v>0.70043971814109218</c:v>
                </c:pt>
                <c:pt idx="1173">
                  <c:v>8.0606959316875546</c:v>
                </c:pt>
                <c:pt idx="1174">
                  <c:v>-3.8930161208464935</c:v>
                </c:pt>
                <c:pt idx="1175">
                  <c:v>10.436438898265877</c:v>
                </c:pt>
                <c:pt idx="1176">
                  <c:v>0.58556274830247523</c:v>
                </c:pt>
                <c:pt idx="1177">
                  <c:v>-8.9858419370033413</c:v>
                </c:pt>
                <c:pt idx="1178">
                  <c:v>0.48542682717024188</c:v>
                </c:pt>
                <c:pt idx="1179">
                  <c:v>1.5754081940079074</c:v>
                </c:pt>
                <c:pt idx="1180">
                  <c:v>7.0660891904577738</c:v>
                </c:pt>
                <c:pt idx="1181">
                  <c:v>-0.71858706485135171</c:v>
                </c:pt>
                <c:pt idx="1182">
                  <c:v>0.2801079191927352</c:v>
                </c:pt>
                <c:pt idx="1183">
                  <c:v>7.1303131455434565</c:v>
                </c:pt>
                <c:pt idx="1184">
                  <c:v>5.9228321394775394</c:v>
                </c:pt>
                <c:pt idx="1185">
                  <c:v>-14.904399421380555</c:v>
                </c:pt>
                <c:pt idx="1186">
                  <c:v>-0.11543269254366255</c:v>
                </c:pt>
                <c:pt idx="1187">
                  <c:v>2.1520030934450496</c:v>
                </c:pt>
                <c:pt idx="1188">
                  <c:v>-10.644457187509261</c:v>
                </c:pt>
                <c:pt idx="1189">
                  <c:v>11.8663774174182</c:v>
                </c:pt>
                <c:pt idx="1190">
                  <c:v>10.917123403264748</c:v>
                </c:pt>
                <c:pt idx="1191">
                  <c:v>1.3006594781337109</c:v>
                </c:pt>
                <c:pt idx="1192">
                  <c:v>-9.229619965185119</c:v>
                </c:pt>
                <c:pt idx="1193">
                  <c:v>-12.840384550711667</c:v>
                </c:pt>
                <c:pt idx="1194">
                  <c:v>-10.307580315927396</c:v>
                </c:pt>
                <c:pt idx="1195">
                  <c:v>-12.702894141119387</c:v>
                </c:pt>
                <c:pt idx="1196">
                  <c:v>0.70043971814109218</c:v>
                </c:pt>
                <c:pt idx="1197">
                  <c:v>-0.43706380560884295</c:v>
                </c:pt>
                <c:pt idx="1198">
                  <c:v>-1.7369655941662061</c:v>
                </c:pt>
                <c:pt idx="1199">
                  <c:v>4.7725895038969277</c:v>
                </c:pt>
                <c:pt idx="1200">
                  <c:v>9.1792475919490565E-2</c:v>
                </c:pt>
                <c:pt idx="1201">
                  <c:v>10.147204924942228</c:v>
                </c:pt>
                <c:pt idx="1202">
                  <c:v>0.28843118289927544</c:v>
                </c:pt>
                <c:pt idx="1203">
                  <c:v>6.6486571760385464</c:v>
                </c:pt>
                <c:pt idx="1204">
                  <c:v>-3.5189649419469164</c:v>
                </c:pt>
                <c:pt idx="1205">
                  <c:v>-6.7414669864011483</c:v>
                </c:pt>
                <c:pt idx="1206">
                  <c:v>-4.4950104730115754</c:v>
                </c:pt>
                <c:pt idx="1207">
                  <c:v>-0.398549376490275</c:v>
                </c:pt>
                <c:pt idx="1208">
                  <c:v>5.727480535174926E-2</c:v>
                </c:pt>
                <c:pt idx="1209">
                  <c:v>9.7610796626422039E-2</c:v>
                </c:pt>
                <c:pt idx="1210">
                  <c:v>6.2495925733764016E-2</c:v>
                </c:pt>
                <c:pt idx="1211">
                  <c:v>-1.0727563424353144</c:v>
                </c:pt>
                <c:pt idx="1212">
                  <c:v>7.0660891904577738</c:v>
                </c:pt>
                <c:pt idx="1213">
                  <c:v>-0.66599907281206239</c:v>
                </c:pt>
                <c:pt idx="1214">
                  <c:v>-0.45039277572680603</c:v>
                </c:pt>
                <c:pt idx="1215">
                  <c:v>2.4214637684382772</c:v>
                </c:pt>
                <c:pt idx="1216">
                  <c:v>2.517856299599688E-2</c:v>
                </c:pt>
                <c:pt idx="1217">
                  <c:v>-1.4474589769712209</c:v>
                </c:pt>
                <c:pt idx="1218">
                  <c:v>-0.48184210259697829</c:v>
                </c:pt>
                <c:pt idx="1219">
                  <c:v>-0.98199421194568404</c:v>
                </c:pt>
                <c:pt idx="1220">
                  <c:v>9.7516505914262155E-2</c:v>
                </c:pt>
                <c:pt idx="1221">
                  <c:v>-8.0624959257337636</c:v>
                </c:pt>
                <c:pt idx="1222">
                  <c:v>-4.7935147853227118</c:v>
                </c:pt>
                <c:pt idx="1223">
                  <c:v>-14.807103314069231</c:v>
                </c:pt>
                <c:pt idx="1224">
                  <c:v>7.4960711813190679</c:v>
                </c:pt>
                <c:pt idx="1225">
                  <c:v>9.9532238681306839E-2</c:v>
                </c:pt>
                <c:pt idx="1226">
                  <c:v>9.2696675153682045E-2</c:v>
                </c:pt>
                <c:pt idx="1227">
                  <c:v>-0.19104829300806661</c:v>
                </c:pt>
                <c:pt idx="1228">
                  <c:v>0.34980103729958956</c:v>
                </c:pt>
                <c:pt idx="1229">
                  <c:v>0.40168794561982402</c:v>
                </c:pt>
                <c:pt idx="1230">
                  <c:v>-0.28950661719498483</c:v>
                </c:pt>
                <c:pt idx="1231">
                  <c:v>-0.51454225981288548</c:v>
                </c:pt>
                <c:pt idx="1232">
                  <c:v>-0.40868940680664595</c:v>
                </c:pt>
                <c:pt idx="1233">
                  <c:v>-0.12779748905580376</c:v>
                </c:pt>
                <c:pt idx="1234">
                  <c:v>-1.5681622232269671E-2</c:v>
                </c:pt>
                <c:pt idx="1235">
                  <c:v>2.4229035798946315E-2</c:v>
                </c:pt>
                <c:pt idx="1236">
                  <c:v>6.0887571586216785E-3</c:v>
                </c:pt>
                <c:pt idx="1237">
                  <c:v>-1.3103401206121508</c:v>
                </c:pt>
                <c:pt idx="1238">
                  <c:v>-0.11064406368399236</c:v>
                </c:pt>
                <c:pt idx="1239">
                  <c:v>-4.7305714778356808E-2</c:v>
                </c:pt>
                <c:pt idx="1240">
                  <c:v>0.49871599462497473</c:v>
                </c:pt>
                <c:pt idx="1241">
                  <c:v>0.14775362044369192</c:v>
                </c:pt>
                <c:pt idx="1242">
                  <c:v>-0.53765678594279931</c:v>
                </c:pt>
                <c:pt idx="1243">
                  <c:v>0.25964381663301994</c:v>
                </c:pt>
                <c:pt idx="1244">
                  <c:v>0.3768543053909561</c:v>
                </c:pt>
                <c:pt idx="1245">
                  <c:v>1.7377668688554453</c:v>
                </c:pt>
                <c:pt idx="1246">
                  <c:v>-5.0874628412503391</c:v>
                </c:pt>
                <c:pt idx="1247">
                  <c:v>0.26255358761874847</c:v>
                </c:pt>
                <c:pt idx="1248">
                  <c:v>-4.7725895038969268</c:v>
                </c:pt>
                <c:pt idx="1249">
                  <c:v>-2.1687232562325596</c:v>
                </c:pt>
                <c:pt idx="1250">
                  <c:v>-0.60432782558808729</c:v>
                </c:pt>
                <c:pt idx="1251">
                  <c:v>7.0660891904577738</c:v>
                </c:pt>
                <c:pt idx="1252">
                  <c:v>-1.4582849974828469</c:v>
                </c:pt>
                <c:pt idx="1253">
                  <c:v>-0.2016338611696506</c:v>
                </c:pt>
                <c:pt idx="1254">
                  <c:v>8.8672787397096631</c:v>
                </c:pt>
                <c:pt idx="1255">
                  <c:v>3.3870231231092474</c:v>
                </c:pt>
                <c:pt idx="1256">
                  <c:v>-7.6486571760385464</c:v>
                </c:pt>
                <c:pt idx="1257">
                  <c:v>2.692296544832478</c:v>
                </c:pt>
                <c:pt idx="1258">
                  <c:v>-7.4721748687430825E-2</c:v>
                </c:pt>
                <c:pt idx="1259">
                  <c:v>-4.1222662726512788E-2</c:v>
                </c:pt>
                <c:pt idx="1260">
                  <c:v>3.7232906198975423E-2</c:v>
                </c:pt>
                <c:pt idx="1261">
                  <c:v>-5.3457748368417297</c:v>
                </c:pt>
                <c:pt idx="1262">
                  <c:v>0.15232356771546074</c:v>
                </c:pt>
                <c:pt idx="1263">
                  <c:v>1.5054345722289607E-2</c:v>
                </c:pt>
                <c:pt idx="1264">
                  <c:v>-0.56736844070641779</c:v>
                </c:pt>
                <c:pt idx="1265">
                  <c:v>8.6462586799900301</c:v>
                </c:pt>
                <c:pt idx="1266">
                  <c:v>15.162194612815439</c:v>
                </c:pt>
                <c:pt idx="1267">
                  <c:v>0.19738299694905884</c:v>
                </c:pt>
                <c:pt idx="1268">
                  <c:v>-4.7528370082586015E-2</c:v>
                </c:pt>
                <c:pt idx="1269">
                  <c:v>0.12553088208385882</c:v>
                </c:pt>
                <c:pt idx="1270">
                  <c:v>1.0394538082298814</c:v>
                </c:pt>
                <c:pt idx="1271">
                  <c:v>-6.5588341627576874E-2</c:v>
                </c:pt>
                <c:pt idx="1272">
                  <c:v>-0.2334901302197786</c:v>
                </c:pt>
                <c:pt idx="1273">
                  <c:v>8.3892833626891274</c:v>
                </c:pt>
                <c:pt idx="1274">
                  <c:v>8.3822637581148367</c:v>
                </c:pt>
                <c:pt idx="1275">
                  <c:v>-0.80739172503310108</c:v>
                </c:pt>
                <c:pt idx="1276">
                  <c:v>0.13375556305773295</c:v>
                </c:pt>
                <c:pt idx="1277">
                  <c:v>0.14027172742793625</c:v>
                </c:pt>
                <c:pt idx="1278">
                  <c:v>0.19708733242483784</c:v>
                </c:pt>
                <c:pt idx="1279">
                  <c:v>11.229219383469125</c:v>
                </c:pt>
                <c:pt idx="1280">
                  <c:v>-8.6462586799900301</c:v>
                </c:pt>
                <c:pt idx="1281">
                  <c:v>11.229219383469125</c:v>
                </c:pt>
                <c:pt idx="1282">
                  <c:v>9.7604427459966399</c:v>
                </c:pt>
                <c:pt idx="1283">
                  <c:v>9.6450579349844787</c:v>
                </c:pt>
                <c:pt idx="1284">
                  <c:v>0.13302541863078327</c:v>
                </c:pt>
                <c:pt idx="1285">
                  <c:v>-0.1622714288988768</c:v>
                </c:pt>
                <c:pt idx="1286">
                  <c:v>-3.1026895620624384E-2</c:v>
                </c:pt>
                <c:pt idx="1287">
                  <c:v>8.3822637581148367</c:v>
                </c:pt>
                <c:pt idx="1288">
                  <c:v>-1.1246957474493149</c:v>
                </c:pt>
                <c:pt idx="1289">
                  <c:v>-1.6742298388182437</c:v>
                </c:pt>
                <c:pt idx="1290">
                  <c:v>2.4845000092385132</c:v>
                </c:pt>
                <c:pt idx="1291">
                  <c:v>-4.0485665508916737</c:v>
                </c:pt>
                <c:pt idx="1292">
                  <c:v>0.23410211354846158</c:v>
                </c:pt>
                <c:pt idx="1293">
                  <c:v>-9.7604427459966399</c:v>
                </c:pt>
                <c:pt idx="1294">
                  <c:v>-9.2304207950923818</c:v>
                </c:pt>
                <c:pt idx="1295">
                  <c:v>0.60145062350972511</c:v>
                </c:pt>
                <c:pt idx="1296">
                  <c:v>-1.9976015039514834</c:v>
                </c:pt>
                <c:pt idx="1297">
                  <c:v>-2.5205719134512017</c:v>
                </c:pt>
                <c:pt idx="1298">
                  <c:v>-12.013206341123576</c:v>
                </c:pt>
                <c:pt idx="1299">
                  <c:v>0.35954238668714045</c:v>
                </c:pt>
                <c:pt idx="1300">
                  <c:v>-4.3692338096657197</c:v>
                </c:pt>
                <c:pt idx="1301">
                  <c:v>-0.60282880638949488</c:v>
                </c:pt>
                <c:pt idx="1302">
                  <c:v>-19.941155573580236</c:v>
                </c:pt>
                <c:pt idx="1303">
                  <c:v>-0.36017556424432523</c:v>
                </c:pt>
                <c:pt idx="1304">
                  <c:v>-0.18947779886371266</c:v>
                </c:pt>
                <c:pt idx="1305">
                  <c:v>-0.23769155771933054</c:v>
                </c:pt>
                <c:pt idx="1306">
                  <c:v>-0.28414343242789208</c:v>
                </c:pt>
                <c:pt idx="1307">
                  <c:v>0.4150374992788437</c:v>
                </c:pt>
                <c:pt idx="1308">
                  <c:v>-0.83227255426193325</c:v>
                </c:pt>
                <c:pt idx="1309">
                  <c:v>-2.1935375586642629</c:v>
                </c:pt>
                <c:pt idx="1310">
                  <c:v>-2.6732242206900039</c:v>
                </c:pt>
                <c:pt idx="1311">
                  <c:v>-0.12367437038655592</c:v>
                </c:pt>
                <c:pt idx="1312">
                  <c:v>-0.17687776208407915</c:v>
                </c:pt>
                <c:pt idx="1313">
                  <c:v>-1.0860848582991316</c:v>
                </c:pt>
                <c:pt idx="1314">
                  <c:v>9.7598881832218343</c:v>
                </c:pt>
                <c:pt idx="1315">
                  <c:v>-0.8541481768425383</c:v>
                </c:pt>
                <c:pt idx="1316">
                  <c:v>-0.37984807081654365</c:v>
                </c:pt>
                <c:pt idx="1317">
                  <c:v>-4.7725895038969277</c:v>
                </c:pt>
                <c:pt idx="1318">
                  <c:v>0.13202839368378397</c:v>
                </c:pt>
                <c:pt idx="1319">
                  <c:v>-0.53260709566002007</c:v>
                </c:pt>
                <c:pt idx="1320">
                  <c:v>11.013322673425447</c:v>
                </c:pt>
                <c:pt idx="1321">
                  <c:v>-0.46234321405720047</c:v>
                </c:pt>
                <c:pt idx="1322">
                  <c:v>4.0179219079972626</c:v>
                </c:pt>
                <c:pt idx="1323">
                  <c:v>-1.1398229696528934</c:v>
                </c:pt>
                <c:pt idx="1324">
                  <c:v>-6.9281592123621696</c:v>
                </c:pt>
                <c:pt idx="1325">
                  <c:v>1.3761838907477824</c:v>
                </c:pt>
                <c:pt idx="1326">
                  <c:v>-0.19264507794239571</c:v>
                </c:pt>
                <c:pt idx="1327">
                  <c:v>-0.4850149815948247</c:v>
                </c:pt>
                <c:pt idx="1328">
                  <c:v>0.58530595865418833</c:v>
                </c:pt>
                <c:pt idx="1329">
                  <c:v>-9.0768155970508317</c:v>
                </c:pt>
                <c:pt idx="1330">
                  <c:v>2.5025003405291835</c:v>
                </c:pt>
                <c:pt idx="1331">
                  <c:v>0.20858662181141729</c:v>
                </c:pt>
                <c:pt idx="1332">
                  <c:v>7.0660891904577738</c:v>
                </c:pt>
                <c:pt idx="1333">
                  <c:v>-1</c:v>
                </c:pt>
                <c:pt idx="1334">
                  <c:v>-8.0624959257337636</c:v>
                </c:pt>
                <c:pt idx="1335">
                  <c:v>-0.41383874969521833</c:v>
                </c:pt>
                <c:pt idx="1336">
                  <c:v>-0.15200309344505014</c:v>
                </c:pt>
                <c:pt idx="1337">
                  <c:v>9.3714434822193951E-2</c:v>
                </c:pt>
                <c:pt idx="1338">
                  <c:v>0</c:v>
                </c:pt>
                <c:pt idx="1339">
                  <c:v>0.97118630249526328</c:v>
                </c:pt>
                <c:pt idx="1340">
                  <c:v>-0.93288580414146305</c:v>
                </c:pt>
                <c:pt idx="1341">
                  <c:v>-0.95877733727348724</c:v>
                </c:pt>
                <c:pt idx="1342">
                  <c:v>-1.3040061868901003</c:v>
                </c:pt>
                <c:pt idx="1343">
                  <c:v>-0.49281265409094749</c:v>
                </c:pt>
                <c:pt idx="1344">
                  <c:v>-0.78276928377933086</c:v>
                </c:pt>
                <c:pt idx="1345">
                  <c:v>13.072355948860134</c:v>
                </c:pt>
                <c:pt idx="1346">
                  <c:v>1.8531380043420218</c:v>
                </c:pt>
                <c:pt idx="1347">
                  <c:v>-0.61667136044849458</c:v>
                </c:pt>
                <c:pt idx="1348">
                  <c:v>-1.0780025120012735</c:v>
                </c:pt>
                <c:pt idx="1349">
                  <c:v>6.0732489820306386</c:v>
                </c:pt>
                <c:pt idx="1350">
                  <c:v>0.16887691200944618</c:v>
                </c:pt>
                <c:pt idx="1351">
                  <c:v>7.0660891904577738</c:v>
                </c:pt>
                <c:pt idx="1352">
                  <c:v>-6.0732489820306386</c:v>
                </c:pt>
                <c:pt idx="1353">
                  <c:v>5.5647846187835261</c:v>
                </c:pt>
                <c:pt idx="1354">
                  <c:v>-0.84735620707028236</c:v>
                </c:pt>
                <c:pt idx="1355">
                  <c:v>-8.0606959316875546</c:v>
                </c:pt>
                <c:pt idx="1356">
                  <c:v>0.58500128232465565</c:v>
                </c:pt>
                <c:pt idx="1357">
                  <c:v>-0.6527778849487279</c:v>
                </c:pt>
                <c:pt idx="1358">
                  <c:v>-1.1264483352409389</c:v>
                </c:pt>
                <c:pt idx="1359">
                  <c:v>-1.5225219259452496</c:v>
                </c:pt>
                <c:pt idx="1360">
                  <c:v>-4.5731127828434124</c:v>
                </c:pt>
                <c:pt idx="1361">
                  <c:v>8.8672787397096631</c:v>
                </c:pt>
                <c:pt idx="1362">
                  <c:v>-0.48460384081541424</c:v>
                </c:pt>
                <c:pt idx="1363">
                  <c:v>-8.3837042924740537</c:v>
                </c:pt>
                <c:pt idx="1364">
                  <c:v>15.5980525001616</c:v>
                </c:pt>
                <c:pt idx="1365">
                  <c:v>-1.8859027251315715E-2</c:v>
                </c:pt>
                <c:pt idx="1366">
                  <c:v>0</c:v>
                </c:pt>
                <c:pt idx="1367">
                  <c:v>7.8855420711239507E-2</c:v>
                </c:pt>
                <c:pt idx="1368">
                  <c:v>-4.0981171245645811</c:v>
                </c:pt>
                <c:pt idx="1369">
                  <c:v>-9.9667457608995313</c:v>
                </c:pt>
                <c:pt idx="1370">
                  <c:v>9.0606959316875546</c:v>
                </c:pt>
                <c:pt idx="1371">
                  <c:v>1.1814943901544492</c:v>
                </c:pt>
                <c:pt idx="1372">
                  <c:v>-0.45536959331406213</c:v>
                </c:pt>
                <c:pt idx="1373">
                  <c:v>-0.30306906763604657</c:v>
                </c:pt>
                <c:pt idx="1374">
                  <c:v>6.524602461543795E-2</c:v>
                </c:pt>
                <c:pt idx="1375">
                  <c:v>-0.39186665100790397</c:v>
                </c:pt>
                <c:pt idx="1376">
                  <c:v>-13.35356038291553</c:v>
                </c:pt>
                <c:pt idx="1377">
                  <c:v>-0.49491827614753925</c:v>
                </c:pt>
                <c:pt idx="1378">
                  <c:v>0.30718150951817602</c:v>
                </c:pt>
                <c:pt idx="1379">
                  <c:v>0.25525705524207465</c:v>
                </c:pt>
                <c:pt idx="1380">
                  <c:v>-0.13164400581047117</c:v>
                </c:pt>
                <c:pt idx="1381">
                  <c:v>-0.1057676272624288</c:v>
                </c:pt>
                <c:pt idx="1382">
                  <c:v>-0.14260439544280021</c:v>
                </c:pt>
                <c:pt idx="1383">
                  <c:v>-0.32188802503384456</c:v>
                </c:pt>
                <c:pt idx="1384">
                  <c:v>-7.1790683068010133E-2</c:v>
                </c:pt>
                <c:pt idx="1385">
                  <c:v>-1.1494608988825969</c:v>
                </c:pt>
                <c:pt idx="1386">
                  <c:v>2.0396427049864507</c:v>
                </c:pt>
                <c:pt idx="1387">
                  <c:v>8.8683081332894673</c:v>
                </c:pt>
                <c:pt idx="1388">
                  <c:v>2.6982221769730108</c:v>
                </c:pt>
                <c:pt idx="1389">
                  <c:v>-10.146356530303908</c:v>
                </c:pt>
                <c:pt idx="1390">
                  <c:v>0.10852445677816934</c:v>
                </c:pt>
                <c:pt idx="1391">
                  <c:v>-0.23472012423937991</c:v>
                </c:pt>
                <c:pt idx="1392">
                  <c:v>5.08746284125034</c:v>
                </c:pt>
                <c:pt idx="1393">
                  <c:v>-0.58456203020064157</c:v>
                </c:pt>
                <c:pt idx="1394">
                  <c:v>-0.13367843523196954</c:v>
                </c:pt>
                <c:pt idx="1395">
                  <c:v>-2.162624975854698</c:v>
                </c:pt>
                <c:pt idx="1396">
                  <c:v>7.4945222831056597</c:v>
                </c:pt>
                <c:pt idx="1397">
                  <c:v>-3.2581768236499942E-2</c:v>
                </c:pt>
                <c:pt idx="1398">
                  <c:v>0.12656396128366987</c:v>
                </c:pt>
                <c:pt idx="1399">
                  <c:v>-2.4255310974454232</c:v>
                </c:pt>
                <c:pt idx="1400">
                  <c:v>0.26581149050436764</c:v>
                </c:pt>
                <c:pt idx="1401">
                  <c:v>-2.9573115383347181E-2</c:v>
                </c:pt>
                <c:pt idx="1402">
                  <c:v>0.30956282972154708</c:v>
                </c:pt>
                <c:pt idx="1403">
                  <c:v>-0.30050911125245672</c:v>
                </c:pt>
                <c:pt idx="1404">
                  <c:v>-0.82646374500530861</c:v>
                </c:pt>
                <c:pt idx="1405">
                  <c:v>5.2467419894135787E-2</c:v>
                </c:pt>
                <c:pt idx="1406">
                  <c:v>6.8436257021505025</c:v>
                </c:pt>
                <c:pt idx="1407">
                  <c:v>-0.81123835654483201</c:v>
                </c:pt>
                <c:pt idx="1408">
                  <c:v>-0.28118175254405353</c:v>
                </c:pt>
                <c:pt idx="1409">
                  <c:v>-0.39231742277876036</c:v>
                </c:pt>
                <c:pt idx="1410">
                  <c:v>15.135722644329974</c:v>
                </c:pt>
                <c:pt idx="1411">
                  <c:v>-1.3585762280237641</c:v>
                </c:pt>
                <c:pt idx="1412">
                  <c:v>8.4888897586512954E-2</c:v>
                </c:pt>
                <c:pt idx="1413">
                  <c:v>-0.48239276708060846</c:v>
                </c:pt>
                <c:pt idx="1414">
                  <c:v>2.114996399204891</c:v>
                </c:pt>
                <c:pt idx="1415">
                  <c:v>12.717105171805365</c:v>
                </c:pt>
                <c:pt idx="1416">
                  <c:v>4.1829840367782127</c:v>
                </c:pt>
                <c:pt idx="1417">
                  <c:v>10.146780789986687</c:v>
                </c:pt>
                <c:pt idx="1418">
                  <c:v>-10.917372079476841</c:v>
                </c:pt>
                <c:pt idx="1419">
                  <c:v>-9.8667637673533513</c:v>
                </c:pt>
                <c:pt idx="1420">
                  <c:v>0.32862274746137066</c:v>
                </c:pt>
                <c:pt idx="1421">
                  <c:v>-1.7369655941662061</c:v>
                </c:pt>
                <c:pt idx="1422">
                  <c:v>-0.28757659009658521</c:v>
                </c:pt>
                <c:pt idx="1423">
                  <c:v>-0.28757659009658521</c:v>
                </c:pt>
                <c:pt idx="1424">
                  <c:v>-0.52582737663382395</c:v>
                </c:pt>
                <c:pt idx="1425">
                  <c:v>0.81444434684392353</c:v>
                </c:pt>
                <c:pt idx="1426">
                  <c:v>-0.49185309632967472</c:v>
                </c:pt>
                <c:pt idx="1427">
                  <c:v>-7.900787443979039E-2</c:v>
                </c:pt>
                <c:pt idx="1428">
                  <c:v>0.27376081242685224</c:v>
                </c:pt>
                <c:pt idx="1429">
                  <c:v>5.08746284125034</c:v>
                </c:pt>
                <c:pt idx="1430">
                  <c:v>-0.31836147986717017</c:v>
                </c:pt>
                <c:pt idx="1431">
                  <c:v>-1.3339162815798737</c:v>
                </c:pt>
                <c:pt idx="1432">
                  <c:v>12.325680229748469</c:v>
                </c:pt>
                <c:pt idx="1433">
                  <c:v>-2.8744691179161412</c:v>
                </c:pt>
                <c:pt idx="1434">
                  <c:v>0.84799690655495008</c:v>
                </c:pt>
                <c:pt idx="1435">
                  <c:v>-0.32300836078649847</c:v>
                </c:pt>
                <c:pt idx="1436">
                  <c:v>0.66729743351846205</c:v>
                </c:pt>
                <c:pt idx="1437">
                  <c:v>-7.0660891904577721</c:v>
                </c:pt>
                <c:pt idx="1438">
                  <c:v>3.9528474103100231</c:v>
                </c:pt>
                <c:pt idx="1439">
                  <c:v>0.18099650532459832</c:v>
                </c:pt>
                <c:pt idx="1440">
                  <c:v>-3.7474705418662713E-2</c:v>
                </c:pt>
                <c:pt idx="1441">
                  <c:v>-0.66821800437050849</c:v>
                </c:pt>
                <c:pt idx="1442">
                  <c:v>13.636360283480883</c:v>
                </c:pt>
                <c:pt idx="1443">
                  <c:v>-13.08137247435552</c:v>
                </c:pt>
                <c:pt idx="1444">
                  <c:v>-0.24220090241662823</c:v>
                </c:pt>
                <c:pt idx="1445">
                  <c:v>-9.6450579349844787</c:v>
                </c:pt>
                <c:pt idx="1446">
                  <c:v>-5.6583528366367597E-2</c:v>
                </c:pt>
                <c:pt idx="1447">
                  <c:v>-9.0197808971578322E-2</c:v>
                </c:pt>
                <c:pt idx="1448">
                  <c:v>-0.27101071109327318</c:v>
                </c:pt>
                <c:pt idx="1449">
                  <c:v>0.21125186373124766</c:v>
                </c:pt>
                <c:pt idx="1450">
                  <c:v>0.8566358248288225</c:v>
                </c:pt>
                <c:pt idx="1451">
                  <c:v>-0.99820000595378944</c:v>
                </c:pt>
                <c:pt idx="1452">
                  <c:v>-5.0170735133589419</c:v>
                </c:pt>
                <c:pt idx="1453">
                  <c:v>-7.6486571760385464</c:v>
                </c:pt>
                <c:pt idx="1454">
                  <c:v>-3.2574962222923642</c:v>
                </c:pt>
                <c:pt idx="1455">
                  <c:v>0.11365678179556729</c:v>
                </c:pt>
                <c:pt idx="1456">
                  <c:v>0.19828722451917336</c:v>
                </c:pt>
                <c:pt idx="1457">
                  <c:v>-0.86993945943562678</c:v>
                </c:pt>
                <c:pt idx="1458">
                  <c:v>-4.6564092401178092</c:v>
                </c:pt>
                <c:pt idx="1459">
                  <c:v>5.7548875021634682</c:v>
                </c:pt>
                <c:pt idx="1460">
                  <c:v>-2.6984205505044399</c:v>
                </c:pt>
                <c:pt idx="1461">
                  <c:v>-1.6251923455096891</c:v>
                </c:pt>
                <c:pt idx="1462">
                  <c:v>-11.550907075927366</c:v>
                </c:pt>
                <c:pt idx="1463">
                  <c:v>9.6429762683092862E-2</c:v>
                </c:pt>
                <c:pt idx="1464">
                  <c:v>-1.5369338375930572</c:v>
                </c:pt>
                <c:pt idx="1465">
                  <c:v>-8.531576406133917</c:v>
                </c:pt>
                <c:pt idx="1466">
                  <c:v>0.46687643079846181</c:v>
                </c:pt>
                <c:pt idx="1467">
                  <c:v>-0.80015942065340018</c:v>
                </c:pt>
                <c:pt idx="1468">
                  <c:v>-0.87328706537898626</c:v>
                </c:pt>
                <c:pt idx="1469">
                  <c:v>2.5763096065082113E-2</c:v>
                </c:pt>
                <c:pt idx="1470">
                  <c:v>-0.3881958870602028</c:v>
                </c:pt>
                <c:pt idx="1471">
                  <c:v>-0.33664960059412807</c:v>
                </c:pt>
                <c:pt idx="1472">
                  <c:v>5.9228321394775394</c:v>
                </c:pt>
                <c:pt idx="1473">
                  <c:v>0.42133496213125049</c:v>
                </c:pt>
                <c:pt idx="1474">
                  <c:v>8.0606959316875546</c:v>
                </c:pt>
                <c:pt idx="1475">
                  <c:v>-0.68093155925187832</c:v>
                </c:pt>
                <c:pt idx="1476">
                  <c:v>-9.0140274153241104E-4</c:v>
                </c:pt>
                <c:pt idx="1477">
                  <c:v>0.19658866593110008</c:v>
                </c:pt>
                <c:pt idx="1478">
                  <c:v>0.14201900487242788</c:v>
                </c:pt>
                <c:pt idx="1479">
                  <c:v>10.644156719937438</c:v>
                </c:pt>
                <c:pt idx="1480">
                  <c:v>-0.29077939631669814</c:v>
                </c:pt>
                <c:pt idx="1481">
                  <c:v>7.0624959257337645</c:v>
                </c:pt>
                <c:pt idx="1482">
                  <c:v>-1.271302021817394</c:v>
                </c:pt>
                <c:pt idx="1483">
                  <c:v>-0.38660909095232648</c:v>
                </c:pt>
                <c:pt idx="1484">
                  <c:v>1.2475807534272814</c:v>
                </c:pt>
                <c:pt idx="1485">
                  <c:v>7.6486571760385464</c:v>
                </c:pt>
                <c:pt idx="1486">
                  <c:v>6.6637302810106415E-3</c:v>
                </c:pt>
                <c:pt idx="1487">
                  <c:v>-0.2316978545061705</c:v>
                </c:pt>
                <c:pt idx="1488">
                  <c:v>0.1191112118876753</c:v>
                </c:pt>
                <c:pt idx="1489">
                  <c:v>-0.15573581232137973</c:v>
                </c:pt>
                <c:pt idx="1490">
                  <c:v>2.2447048834070458</c:v>
                </c:pt>
                <c:pt idx="1491">
                  <c:v>1.9958000114707144</c:v>
                </c:pt>
                <c:pt idx="1492">
                  <c:v>0.44801482172511686</c:v>
                </c:pt>
                <c:pt idx="1493">
                  <c:v>1.147247755587026</c:v>
                </c:pt>
                <c:pt idx="1494">
                  <c:v>10.871391914387134</c:v>
                </c:pt>
                <c:pt idx="1495">
                  <c:v>-0.51457317282975812</c:v>
                </c:pt>
                <c:pt idx="1496">
                  <c:v>5.08746284125034</c:v>
                </c:pt>
                <c:pt idx="1497">
                  <c:v>-7.9088929485196662</c:v>
                </c:pt>
                <c:pt idx="1498">
                  <c:v>0.19464743085354388</c:v>
                </c:pt>
                <c:pt idx="1499">
                  <c:v>5.3110397787446262</c:v>
                </c:pt>
                <c:pt idx="1500">
                  <c:v>-9.8667637673533513</c:v>
                </c:pt>
                <c:pt idx="1501">
                  <c:v>-7.0660891904577721</c:v>
                </c:pt>
                <c:pt idx="1502">
                  <c:v>-5.5545888516776376</c:v>
                </c:pt>
                <c:pt idx="1503">
                  <c:v>9.388555360792826E-2</c:v>
                </c:pt>
                <c:pt idx="1504">
                  <c:v>-5.6447964332544627E-2</c:v>
                </c:pt>
                <c:pt idx="1505">
                  <c:v>2.7027191719911702E-2</c:v>
                </c:pt>
                <c:pt idx="1506">
                  <c:v>2.5833603961246552</c:v>
                </c:pt>
                <c:pt idx="1507">
                  <c:v>0.15063366283355231</c:v>
                </c:pt>
                <c:pt idx="1508">
                  <c:v>-0.12682736521865404</c:v>
                </c:pt>
                <c:pt idx="1509">
                  <c:v>0.69208399548536204</c:v>
                </c:pt>
                <c:pt idx="1510">
                  <c:v>-0.14768729573602637</c:v>
                </c:pt>
                <c:pt idx="1511">
                  <c:v>0.39854937649027505</c:v>
                </c:pt>
                <c:pt idx="1512">
                  <c:v>0.20309186537751173</c:v>
                </c:pt>
                <c:pt idx="1513">
                  <c:v>0.54470811172362676</c:v>
                </c:pt>
                <c:pt idx="1514">
                  <c:v>-4.110520332967306E-2</c:v>
                </c:pt>
                <c:pt idx="1515">
                  <c:v>-6.4609081423076864E-2</c:v>
                </c:pt>
                <c:pt idx="1516">
                  <c:v>0.69834430013889881</c:v>
                </c:pt>
                <c:pt idx="1517">
                  <c:v>-7.6462586799900292</c:v>
                </c:pt>
                <c:pt idx="1518">
                  <c:v>0.97924143983320233</c:v>
                </c:pt>
                <c:pt idx="1519">
                  <c:v>15.720680692323013</c:v>
                </c:pt>
                <c:pt idx="1520">
                  <c:v>1.0092025540878015E-2</c:v>
                </c:pt>
                <c:pt idx="1521">
                  <c:v>4.1746081775864717E-2</c:v>
                </c:pt>
                <c:pt idx="1522">
                  <c:v>0.94203853930262782</c:v>
                </c:pt>
                <c:pt idx="1523">
                  <c:v>2.0869192047599166E-2</c:v>
                </c:pt>
                <c:pt idx="1524">
                  <c:v>-0.11808426736617011</c:v>
                </c:pt>
                <c:pt idx="1525">
                  <c:v>0.14156682024534756</c:v>
                </c:pt>
                <c:pt idx="1526">
                  <c:v>-1.5801856122892859E-2</c:v>
                </c:pt>
                <c:pt idx="1527">
                  <c:v>2.3945151403828454E-3</c:v>
                </c:pt>
                <c:pt idx="1528">
                  <c:v>0.2456214747481042</c:v>
                </c:pt>
                <c:pt idx="1529">
                  <c:v>0.21158764041511771</c:v>
                </c:pt>
                <c:pt idx="1530">
                  <c:v>0.42860951885237175</c:v>
                </c:pt>
                <c:pt idx="1531">
                  <c:v>-0.13653288340772207</c:v>
                </c:pt>
                <c:pt idx="1532">
                  <c:v>0.58019325657328435</c:v>
                </c:pt>
                <c:pt idx="1533">
                  <c:v>-5.5495112591703415E-2</c:v>
                </c:pt>
                <c:pt idx="1534">
                  <c:v>0.25254203201615127</c:v>
                </c:pt>
                <c:pt idx="1535">
                  <c:v>2.4083921856368322</c:v>
                </c:pt>
                <c:pt idx="1536">
                  <c:v>-0.36142155107973539</c:v>
                </c:pt>
                <c:pt idx="1537">
                  <c:v>-11.787086324551618</c:v>
                </c:pt>
                <c:pt idx="1538">
                  <c:v>-0.67401368853828447</c:v>
                </c:pt>
                <c:pt idx="1539">
                  <c:v>0.28084568195025444</c:v>
                </c:pt>
                <c:pt idx="1540">
                  <c:v>-13.103287808412022</c:v>
                </c:pt>
                <c:pt idx="1541">
                  <c:v>0.14880977505474163</c:v>
                </c:pt>
                <c:pt idx="1542">
                  <c:v>0.37028980783969406</c:v>
                </c:pt>
                <c:pt idx="1543">
                  <c:v>-3.0533239775538106E-3</c:v>
                </c:pt>
                <c:pt idx="1544">
                  <c:v>0.50191170163697907</c:v>
                </c:pt>
                <c:pt idx="1545">
                  <c:v>-4.1969155441852243E-2</c:v>
                </c:pt>
                <c:pt idx="1546">
                  <c:v>-1.1335463606848326</c:v>
                </c:pt>
                <c:pt idx="1547">
                  <c:v>-6.9307035987010157E-2</c:v>
                </c:pt>
                <c:pt idx="1548">
                  <c:v>0.5029851985545466</c:v>
                </c:pt>
                <c:pt idx="1549">
                  <c:v>0.11926879658231013</c:v>
                </c:pt>
                <c:pt idx="1550">
                  <c:v>0.41815347250069995</c:v>
                </c:pt>
                <c:pt idx="1551">
                  <c:v>10.229219383469125</c:v>
                </c:pt>
                <c:pt idx="1552">
                  <c:v>0.61206101773181398</c:v>
                </c:pt>
                <c:pt idx="1553">
                  <c:v>0.75316282169400717</c:v>
                </c:pt>
                <c:pt idx="1554">
                  <c:v>-0.91593573521152549</c:v>
                </c:pt>
                <c:pt idx="1555">
                  <c:v>-7.6486571760385464</c:v>
                </c:pt>
                <c:pt idx="1556">
                  <c:v>6.0732489820306386</c:v>
                </c:pt>
                <c:pt idx="1557">
                  <c:v>-0.19264507794239646</c:v>
                </c:pt>
                <c:pt idx="1558">
                  <c:v>6.0732489820306386</c:v>
                </c:pt>
                <c:pt idx="1559">
                  <c:v>-0.31630354569348412</c:v>
                </c:pt>
                <c:pt idx="1560">
                  <c:v>1.707351335894141E-2</c:v>
                </c:pt>
                <c:pt idx="1561">
                  <c:v>0.29039252145425565</c:v>
                </c:pt>
                <c:pt idx="1562">
                  <c:v>3.7082256687963881E-2</c:v>
                </c:pt>
                <c:pt idx="1563">
                  <c:v>4.3972162221915996</c:v>
                </c:pt>
                <c:pt idx="1564">
                  <c:v>-5.7548875021634682</c:v>
                </c:pt>
                <c:pt idx="1565">
                  <c:v>-10.759610821875045</c:v>
                </c:pt>
                <c:pt idx="1566">
                  <c:v>-0.29901370293936047</c:v>
                </c:pt>
                <c:pt idx="1567">
                  <c:v>9.2304207950923818</c:v>
                </c:pt>
                <c:pt idx="1568">
                  <c:v>0.49138838540895846</c:v>
                </c:pt>
                <c:pt idx="1569">
                  <c:v>-2.0776912845076945</c:v>
                </c:pt>
                <c:pt idx="1570">
                  <c:v>1.6766299309387314</c:v>
                </c:pt>
                <c:pt idx="1571">
                  <c:v>11.146780789986687</c:v>
                </c:pt>
                <c:pt idx="1572">
                  <c:v>-13.08137247435552</c:v>
                </c:pt>
                <c:pt idx="1573">
                  <c:v>0.49174039018213211</c:v>
                </c:pt>
                <c:pt idx="1574">
                  <c:v>-8.0624959257337636</c:v>
                </c:pt>
                <c:pt idx="1575">
                  <c:v>-0.36525711799584448</c:v>
                </c:pt>
                <c:pt idx="1576">
                  <c:v>5.7548875021634682</c:v>
                </c:pt>
                <c:pt idx="1577">
                  <c:v>7.0660891904577738</c:v>
                </c:pt>
                <c:pt idx="1578">
                  <c:v>-9.0606959316875546</c:v>
                </c:pt>
                <c:pt idx="1579">
                  <c:v>-0.93191831692214866</c:v>
                </c:pt>
                <c:pt idx="1580">
                  <c:v>-9.5196362528432132</c:v>
                </c:pt>
                <c:pt idx="1581">
                  <c:v>9.3822637581148367</c:v>
                </c:pt>
                <c:pt idx="1582">
                  <c:v>-3.291339775053939</c:v>
                </c:pt>
                <c:pt idx="1583">
                  <c:v>-11.703038388986416</c:v>
                </c:pt>
                <c:pt idx="1584">
                  <c:v>0.4026182400247762</c:v>
                </c:pt>
                <c:pt idx="1585">
                  <c:v>-0.24997825300834781</c:v>
                </c:pt>
                <c:pt idx="1586">
                  <c:v>-11.188588845707349</c:v>
                </c:pt>
                <c:pt idx="1587">
                  <c:v>9.3822637581148385</c:v>
                </c:pt>
                <c:pt idx="1588">
                  <c:v>-0.35090716185912846</c:v>
                </c:pt>
                <c:pt idx="1589">
                  <c:v>13.904446464505721</c:v>
                </c:pt>
                <c:pt idx="1590">
                  <c:v>2.6293857069663913</c:v>
                </c:pt>
                <c:pt idx="1591">
                  <c:v>-6.0732489820306386</c:v>
                </c:pt>
                <c:pt idx="1592">
                  <c:v>-8.9267338097087409E-2</c:v>
                </c:pt>
                <c:pt idx="1593">
                  <c:v>-10.229619965185119</c:v>
                </c:pt>
                <c:pt idx="1594">
                  <c:v>-9.0597950917951025</c:v>
                </c:pt>
                <c:pt idx="1595">
                  <c:v>-16.896525564009316</c:v>
                </c:pt>
                <c:pt idx="1596">
                  <c:v>-7.0336521572295169E-2</c:v>
                </c:pt>
                <c:pt idx="1597">
                  <c:v>-2.6968553807920532</c:v>
                </c:pt>
                <c:pt idx="1598">
                  <c:v>-1.3439544012173612</c:v>
                </c:pt>
                <c:pt idx="1599">
                  <c:v>-8.0624959257337636</c:v>
                </c:pt>
                <c:pt idx="1600">
                  <c:v>12.891846977929003</c:v>
                </c:pt>
                <c:pt idx="1601">
                  <c:v>0.48450000923851305</c:v>
                </c:pt>
                <c:pt idx="1602">
                  <c:v>0.41473715681062268</c:v>
                </c:pt>
                <c:pt idx="1603">
                  <c:v>-0.29384509342892801</c:v>
                </c:pt>
                <c:pt idx="1604">
                  <c:v>-0.34055609962002226</c:v>
                </c:pt>
                <c:pt idx="1605">
                  <c:v>0.45828499748284707</c:v>
                </c:pt>
                <c:pt idx="1606">
                  <c:v>8.0624959257337636</c:v>
                </c:pt>
                <c:pt idx="1607">
                  <c:v>4.0630537761776248E-2</c:v>
                </c:pt>
                <c:pt idx="1608">
                  <c:v>-0.39186665100790369</c:v>
                </c:pt>
                <c:pt idx="1609">
                  <c:v>-10.966265102877133</c:v>
                </c:pt>
                <c:pt idx="1610">
                  <c:v>-7.0660891904577721</c:v>
                </c:pt>
                <c:pt idx="1611">
                  <c:v>-0.43567485512389575</c:v>
                </c:pt>
                <c:pt idx="1612">
                  <c:v>13.702822011777029</c:v>
                </c:pt>
                <c:pt idx="1613">
                  <c:v>9.6444571875092606</c:v>
                </c:pt>
                <c:pt idx="1614">
                  <c:v>8.8683081332894673</c:v>
                </c:pt>
                <c:pt idx="1615">
                  <c:v>-9.6450579349844787</c:v>
                </c:pt>
                <c:pt idx="1616">
                  <c:v>-4.9056015093063463</c:v>
                </c:pt>
                <c:pt idx="1617">
                  <c:v>-0.5849625007211563</c:v>
                </c:pt>
                <c:pt idx="1618">
                  <c:v>4.5063097067576301E-4</c:v>
                </c:pt>
                <c:pt idx="1619">
                  <c:v>6.0188765486217566</c:v>
                </c:pt>
                <c:pt idx="1620">
                  <c:v>9.0046886457936299</c:v>
                </c:pt>
                <c:pt idx="1621">
                  <c:v>-0.55799545312088694</c:v>
                </c:pt>
                <c:pt idx="1622">
                  <c:v>1.3728092638895464</c:v>
                </c:pt>
                <c:pt idx="1623">
                  <c:v>-0.33207605026344506</c:v>
                </c:pt>
                <c:pt idx="1624">
                  <c:v>2.2157286910554368</c:v>
                </c:pt>
                <c:pt idx="1625">
                  <c:v>9.5196362528432132</c:v>
                </c:pt>
                <c:pt idx="1626">
                  <c:v>-6.4130337419715411E-2</c:v>
                </c:pt>
                <c:pt idx="1627">
                  <c:v>-0.15754127698647993</c:v>
                </c:pt>
                <c:pt idx="1628">
                  <c:v>-5.4447784022376468E-2</c:v>
                </c:pt>
                <c:pt idx="1629">
                  <c:v>-2.4594316186372978</c:v>
                </c:pt>
                <c:pt idx="1630">
                  <c:v>2.1900164193817813</c:v>
                </c:pt>
                <c:pt idx="1631">
                  <c:v>-0.29188034648631389</c:v>
                </c:pt>
                <c:pt idx="1632">
                  <c:v>1.2910487820033902</c:v>
                </c:pt>
                <c:pt idx="1633">
                  <c:v>-2.5789687445267053</c:v>
                </c:pt>
                <c:pt idx="1634">
                  <c:v>-4.4322463152608313E-3</c:v>
                </c:pt>
                <c:pt idx="1635">
                  <c:v>2.8572039572877062</c:v>
                </c:pt>
                <c:pt idx="1636">
                  <c:v>-0.2385120866997249</c:v>
                </c:pt>
                <c:pt idx="1637">
                  <c:v>-1.9892469437031259</c:v>
                </c:pt>
                <c:pt idx="1638">
                  <c:v>8.8683081332894673</c:v>
                </c:pt>
                <c:pt idx="1639">
                  <c:v>1.181065559047513</c:v>
                </c:pt>
                <c:pt idx="1640">
                  <c:v>-7.4449949159881249E-2</c:v>
                </c:pt>
                <c:pt idx="1641">
                  <c:v>0</c:v>
                </c:pt>
                <c:pt idx="1642">
                  <c:v>-1.1681623927430529</c:v>
                </c:pt>
                <c:pt idx="1643">
                  <c:v>4.1292830169449672</c:v>
                </c:pt>
                <c:pt idx="1644">
                  <c:v>-4.1523633619051292</c:v>
                </c:pt>
                <c:pt idx="1645">
                  <c:v>-3.6932621160680452</c:v>
                </c:pt>
                <c:pt idx="1646">
                  <c:v>-1.6858286850641604</c:v>
                </c:pt>
                <c:pt idx="1647">
                  <c:v>4.6963236096688608</c:v>
                </c:pt>
                <c:pt idx="1648">
                  <c:v>1.9985580258260933</c:v>
                </c:pt>
                <c:pt idx="1649">
                  <c:v>1.0476260823011054</c:v>
                </c:pt>
                <c:pt idx="1650">
                  <c:v>1.6429547870331924</c:v>
                </c:pt>
                <c:pt idx="1651">
                  <c:v>-4.484657594925471</c:v>
                </c:pt>
                <c:pt idx="1652">
                  <c:v>-4.4190692532978941</c:v>
                </c:pt>
                <c:pt idx="1653">
                  <c:v>0.9996722265029887</c:v>
                </c:pt>
                <c:pt idx="1654">
                  <c:v>-0.17791779219584325</c:v>
                </c:pt>
                <c:pt idx="1655">
                  <c:v>0.46948528330122047</c:v>
                </c:pt>
                <c:pt idx="1656">
                  <c:v>-7.0660891904577721</c:v>
                </c:pt>
                <c:pt idx="1657">
                  <c:v>2.9874469496569152</c:v>
                </c:pt>
                <c:pt idx="1658">
                  <c:v>-0.39035323589824628</c:v>
                </c:pt>
                <c:pt idx="1659">
                  <c:v>-9.3815429511845849</c:v>
                </c:pt>
                <c:pt idx="1660">
                  <c:v>-3.5104842847618798</c:v>
                </c:pt>
                <c:pt idx="1661">
                  <c:v>2.0628007870160703</c:v>
                </c:pt>
                <c:pt idx="1662">
                  <c:v>-12.43402002712266</c:v>
                </c:pt>
                <c:pt idx="1663">
                  <c:v>9.3822637581148367</c:v>
                </c:pt>
                <c:pt idx="1664">
                  <c:v>-7.0660891904577721</c:v>
                </c:pt>
                <c:pt idx="1665">
                  <c:v>12.904446464505721</c:v>
                </c:pt>
                <c:pt idx="1666">
                  <c:v>-10.383704292474052</c:v>
                </c:pt>
                <c:pt idx="1667">
                  <c:v>-7.6486571760385464</c:v>
                </c:pt>
                <c:pt idx="1668">
                  <c:v>-1.1408625358398496</c:v>
                </c:pt>
                <c:pt idx="1669">
                  <c:v>6.0732489820306386</c:v>
                </c:pt>
                <c:pt idx="1670">
                  <c:v>13.673640336144274</c:v>
                </c:pt>
                <c:pt idx="1671">
                  <c:v>-2.8744691179161412</c:v>
                </c:pt>
                <c:pt idx="1672">
                  <c:v>15.489356694993113</c:v>
                </c:pt>
                <c:pt idx="1673">
                  <c:v>1.3040061868901003</c:v>
                </c:pt>
                <c:pt idx="1674">
                  <c:v>9.2304207950923818</c:v>
                </c:pt>
                <c:pt idx="1675">
                  <c:v>3.5238418162893357</c:v>
                </c:pt>
                <c:pt idx="1676">
                  <c:v>-2.2129937233341987</c:v>
                </c:pt>
                <c:pt idx="1677">
                  <c:v>4.7725895038969277</c:v>
                </c:pt>
                <c:pt idx="1678">
                  <c:v>1.7999940462101844E-3</c:v>
                </c:pt>
                <c:pt idx="1679">
                  <c:v>5.9228321394775394</c:v>
                </c:pt>
                <c:pt idx="1680">
                  <c:v>-10.917372079476841</c:v>
                </c:pt>
                <c:pt idx="1681">
                  <c:v>-1.6022182364117727</c:v>
                </c:pt>
                <c:pt idx="1682">
                  <c:v>12.853374540203168</c:v>
                </c:pt>
                <c:pt idx="1683">
                  <c:v>7.0660891904577738</c:v>
                </c:pt>
                <c:pt idx="1684">
                  <c:v>1.0806754956582593E-2</c:v>
                </c:pt>
                <c:pt idx="1685">
                  <c:v>-0.19988502192687863</c:v>
                </c:pt>
                <c:pt idx="1686">
                  <c:v>-0.23446525363702278</c:v>
                </c:pt>
                <c:pt idx="1687">
                  <c:v>2.959478218829564E-2</c:v>
                </c:pt>
                <c:pt idx="1688">
                  <c:v>-2.9148833863620491</c:v>
                </c:pt>
                <c:pt idx="1689">
                  <c:v>-7.181986349783874E-2</c:v>
                </c:pt>
                <c:pt idx="1690">
                  <c:v>-1.4055147251603368</c:v>
                </c:pt>
                <c:pt idx="1691">
                  <c:v>0.39273883217006939</c:v>
                </c:pt>
                <c:pt idx="1692">
                  <c:v>0.3805167591441066</c:v>
                </c:pt>
                <c:pt idx="1693">
                  <c:v>-0.78226430263627877</c:v>
                </c:pt>
                <c:pt idx="1694">
                  <c:v>-8.3837042924740537</c:v>
                </c:pt>
                <c:pt idx="1695">
                  <c:v>-0.55206020481373375</c:v>
                </c:pt>
                <c:pt idx="1696">
                  <c:v>-1.4780472968046443</c:v>
                </c:pt>
                <c:pt idx="1697">
                  <c:v>-0.79007693062576856</c:v>
                </c:pt>
                <c:pt idx="1698">
                  <c:v>7.6486571760385464</c:v>
                </c:pt>
                <c:pt idx="1699">
                  <c:v>5.5647846187835261</c:v>
                </c:pt>
                <c:pt idx="1700">
                  <c:v>-5.2581564226026893</c:v>
                </c:pt>
                <c:pt idx="1701">
                  <c:v>-0.23405533886202817</c:v>
                </c:pt>
                <c:pt idx="1702">
                  <c:v>-1.3504006007622607</c:v>
                </c:pt>
                <c:pt idx="1703">
                  <c:v>0.19916820152373013</c:v>
                </c:pt>
                <c:pt idx="1704">
                  <c:v>0.16192797096584483</c:v>
                </c:pt>
                <c:pt idx="1705">
                  <c:v>-12.673677138180956</c:v>
                </c:pt>
                <c:pt idx="1706">
                  <c:v>0.57716596934607489</c:v>
                </c:pt>
                <c:pt idx="1707">
                  <c:v>1.1130747272046313</c:v>
                </c:pt>
                <c:pt idx="1708">
                  <c:v>-0.8289236657320429</c:v>
                </c:pt>
                <c:pt idx="1709">
                  <c:v>0.97095146748950167</c:v>
                </c:pt>
                <c:pt idx="1710">
                  <c:v>-10.059795091795101</c:v>
                </c:pt>
                <c:pt idx="1711">
                  <c:v>-0.26038968457823014</c:v>
                </c:pt>
                <c:pt idx="1712">
                  <c:v>-0.57156690735211324</c:v>
                </c:pt>
                <c:pt idx="1713">
                  <c:v>-3.3843967092215279</c:v>
                </c:pt>
                <c:pt idx="1714">
                  <c:v>0.33777237295214085</c:v>
                </c:pt>
                <c:pt idx="1715">
                  <c:v>0.28630418515664124</c:v>
                </c:pt>
                <c:pt idx="1716">
                  <c:v>-3.3824877648266159E-2</c:v>
                </c:pt>
                <c:pt idx="1717">
                  <c:v>8.3837042924740537</c:v>
                </c:pt>
                <c:pt idx="1718">
                  <c:v>-0.95419631038687525</c:v>
                </c:pt>
                <c:pt idx="1719">
                  <c:v>-3.1451339648743128</c:v>
                </c:pt>
                <c:pt idx="1720">
                  <c:v>7.2145595739823571</c:v>
                </c:pt>
                <c:pt idx="1721">
                  <c:v>-6.0732489820306386</c:v>
                </c:pt>
                <c:pt idx="1722">
                  <c:v>-8.6450579349844769</c:v>
                </c:pt>
                <c:pt idx="1723">
                  <c:v>-17.494566554130444</c:v>
                </c:pt>
                <c:pt idx="1724">
                  <c:v>-11.381182412624446</c:v>
                </c:pt>
                <c:pt idx="1725">
                  <c:v>-14.135736002431859</c:v>
                </c:pt>
                <c:pt idx="1726">
                  <c:v>6.6486571760385464</c:v>
                </c:pt>
                <c:pt idx="1727">
                  <c:v>-11.059344460824425</c:v>
                </c:pt>
                <c:pt idx="1728">
                  <c:v>10.059795091795101</c:v>
                </c:pt>
                <c:pt idx="1729">
                  <c:v>-14.335064632126906</c:v>
                </c:pt>
                <c:pt idx="1730">
                  <c:v>7.0660891904577738</c:v>
                </c:pt>
                <c:pt idx="1731">
                  <c:v>-1.7297412673982937</c:v>
                </c:pt>
                <c:pt idx="1732">
                  <c:v>5.371058674476753E-2</c:v>
                </c:pt>
                <c:pt idx="1733">
                  <c:v>-0.27563444261342757</c:v>
                </c:pt>
                <c:pt idx="1734">
                  <c:v>6.6558351104641533E-2</c:v>
                </c:pt>
                <c:pt idx="1735">
                  <c:v>-0.73360658207629159</c:v>
                </c:pt>
                <c:pt idx="1736">
                  <c:v>-12.208843990734614</c:v>
                </c:pt>
                <c:pt idx="1737">
                  <c:v>0.8741959681641297</c:v>
                </c:pt>
                <c:pt idx="1738">
                  <c:v>-1.0824621601919728</c:v>
                </c:pt>
                <c:pt idx="1739">
                  <c:v>-11.644156719937438</c:v>
                </c:pt>
                <c:pt idx="1740">
                  <c:v>-9.0606959316875546</c:v>
                </c:pt>
                <c:pt idx="1741">
                  <c:v>1.9892469437031255</c:v>
                </c:pt>
                <c:pt idx="1742">
                  <c:v>0.20945336562895006</c:v>
                </c:pt>
                <c:pt idx="1743">
                  <c:v>-8.0624959257337636</c:v>
                </c:pt>
                <c:pt idx="1744">
                  <c:v>-0.43240463124893203</c:v>
                </c:pt>
                <c:pt idx="1745">
                  <c:v>-0.34306365801655364</c:v>
                </c:pt>
                <c:pt idx="1746">
                  <c:v>10.814048332230835</c:v>
                </c:pt>
                <c:pt idx="1747">
                  <c:v>-6.4637465566324159E-2</c:v>
                </c:pt>
                <c:pt idx="1748">
                  <c:v>0.1480986389891342</c:v>
                </c:pt>
                <c:pt idx="1749">
                  <c:v>10.229619965185119</c:v>
                </c:pt>
                <c:pt idx="1750">
                  <c:v>10.582769240382088</c:v>
                </c:pt>
                <c:pt idx="1751">
                  <c:v>-9.3822637581148367</c:v>
                </c:pt>
                <c:pt idx="1752">
                  <c:v>-0.40400872093782392</c:v>
                </c:pt>
                <c:pt idx="1753">
                  <c:v>1.2369580101854152</c:v>
                </c:pt>
                <c:pt idx="1754">
                  <c:v>-8.0606959316875546</c:v>
                </c:pt>
                <c:pt idx="1755">
                  <c:v>-11.416621621364193</c:v>
                </c:pt>
                <c:pt idx="1756">
                  <c:v>-0.5166152043679767</c:v>
                </c:pt>
                <c:pt idx="1757">
                  <c:v>-0.70043971814109218</c:v>
                </c:pt>
                <c:pt idx="1758">
                  <c:v>-1.2700891633677445</c:v>
                </c:pt>
                <c:pt idx="1759">
                  <c:v>7.5468944598876373</c:v>
                </c:pt>
                <c:pt idx="1760">
                  <c:v>-6.0732489820306386</c:v>
                </c:pt>
                <c:pt idx="1761">
                  <c:v>-8.0624959257337636</c:v>
                </c:pt>
                <c:pt idx="1762">
                  <c:v>-0.33931017311559897</c:v>
                </c:pt>
                <c:pt idx="1763">
                  <c:v>0.10961060305979309</c:v>
                </c:pt>
                <c:pt idx="1764">
                  <c:v>0.48522081616876528</c:v>
                </c:pt>
                <c:pt idx="1765">
                  <c:v>13.433976574415976</c:v>
                </c:pt>
                <c:pt idx="1766">
                  <c:v>-1.9475325801058643</c:v>
                </c:pt>
                <c:pt idx="1767">
                  <c:v>-3.163130193011352</c:v>
                </c:pt>
                <c:pt idx="1768">
                  <c:v>0.52083216330144055</c:v>
                </c:pt>
                <c:pt idx="1769">
                  <c:v>1.5266756653310572E-2</c:v>
                </c:pt>
                <c:pt idx="1770">
                  <c:v>0.2100643922955269</c:v>
                </c:pt>
                <c:pt idx="1771">
                  <c:v>-0.43493705671654881</c:v>
                </c:pt>
                <c:pt idx="1772">
                  <c:v>8.5247286618510887E-2</c:v>
                </c:pt>
                <c:pt idx="1773">
                  <c:v>-2.4043902550793357</c:v>
                </c:pt>
                <c:pt idx="1774">
                  <c:v>5.7548875021634682</c:v>
                </c:pt>
                <c:pt idx="1775">
                  <c:v>8.0624959257337636</c:v>
                </c:pt>
                <c:pt idx="1776">
                  <c:v>0.97387833848546423</c:v>
                </c:pt>
                <c:pt idx="1777">
                  <c:v>12.325680229748469</c:v>
                </c:pt>
                <c:pt idx="1778">
                  <c:v>-5.1589722384032886</c:v>
                </c:pt>
                <c:pt idx="1779">
                  <c:v>-5.1589722384032886</c:v>
                </c:pt>
                <c:pt idx="1780">
                  <c:v>-14.738391382293699</c:v>
                </c:pt>
                <c:pt idx="1781">
                  <c:v>-3.8217109524080898E-3</c:v>
                </c:pt>
                <c:pt idx="1782">
                  <c:v>-3.7725895038969282</c:v>
                </c:pt>
                <c:pt idx="1783">
                  <c:v>1.5313814605163121</c:v>
                </c:pt>
                <c:pt idx="1784">
                  <c:v>-0.54933859099043481</c:v>
                </c:pt>
                <c:pt idx="1785">
                  <c:v>2.220247532236173</c:v>
                </c:pt>
                <c:pt idx="1786">
                  <c:v>9.4068324360908395E-2</c:v>
                </c:pt>
                <c:pt idx="1787">
                  <c:v>-0.65207669657969325</c:v>
                </c:pt>
                <c:pt idx="1788">
                  <c:v>9.6444571875092606</c:v>
                </c:pt>
                <c:pt idx="1789">
                  <c:v>1.6307661903342812</c:v>
                </c:pt>
                <c:pt idx="1790">
                  <c:v>-1.0685870852574124</c:v>
                </c:pt>
                <c:pt idx="1791">
                  <c:v>-2.0838725572550203</c:v>
                </c:pt>
                <c:pt idx="1792">
                  <c:v>7.0660891904577738</c:v>
                </c:pt>
                <c:pt idx="1793">
                  <c:v>-4.337107998001871</c:v>
                </c:pt>
                <c:pt idx="1794">
                  <c:v>-11.941658995526698</c:v>
                </c:pt>
                <c:pt idx="1795">
                  <c:v>-11.103506382011545</c:v>
                </c:pt>
                <c:pt idx="1796">
                  <c:v>0.21076599456825451</c:v>
                </c:pt>
                <c:pt idx="1797">
                  <c:v>10.45189794595189</c:v>
                </c:pt>
                <c:pt idx="1798">
                  <c:v>-0.23359062794131233</c:v>
                </c:pt>
                <c:pt idx="1799">
                  <c:v>-0.58016948953225667</c:v>
                </c:pt>
                <c:pt idx="1800">
                  <c:v>-7.0660891904577721</c:v>
                </c:pt>
                <c:pt idx="1801">
                  <c:v>0.12976787497032949</c:v>
                </c:pt>
                <c:pt idx="1802">
                  <c:v>0.19677296356507237</c:v>
                </c:pt>
                <c:pt idx="1803">
                  <c:v>8.0606959316875546</c:v>
                </c:pt>
                <c:pt idx="1804">
                  <c:v>11.550907075927366</c:v>
                </c:pt>
                <c:pt idx="1805">
                  <c:v>4.3943347587597173E-2</c:v>
                </c:pt>
                <c:pt idx="1806">
                  <c:v>-8.341600818763717E-2</c:v>
                </c:pt>
                <c:pt idx="1807">
                  <c:v>12.16752268516303</c:v>
                </c:pt>
                <c:pt idx="1808">
                  <c:v>-2.4517697508481002</c:v>
                </c:pt>
                <c:pt idx="1809">
                  <c:v>0.34239219744707816</c:v>
                </c:pt>
                <c:pt idx="1810">
                  <c:v>-0.77657745006506274</c:v>
                </c:pt>
                <c:pt idx="1811">
                  <c:v>-0.48054460579049552</c:v>
                </c:pt>
                <c:pt idx="1812">
                  <c:v>0.42809365210429046</c:v>
                </c:pt>
                <c:pt idx="1813">
                  <c:v>-13.773207904847887</c:v>
                </c:pt>
                <c:pt idx="1814">
                  <c:v>-3.8073549220576046</c:v>
                </c:pt>
                <c:pt idx="1815">
                  <c:v>7.2636604397081816</c:v>
                </c:pt>
                <c:pt idx="1816">
                  <c:v>-2.5829607034790949</c:v>
                </c:pt>
                <c:pt idx="1817">
                  <c:v>-0.6449050411774383</c:v>
                </c:pt>
                <c:pt idx="1818">
                  <c:v>-13.188279751964144</c:v>
                </c:pt>
                <c:pt idx="1819">
                  <c:v>-0.58496250072115608</c:v>
                </c:pt>
                <c:pt idx="1820">
                  <c:v>4.7065919451226872</c:v>
                </c:pt>
                <c:pt idx="1821">
                  <c:v>6.0732489820306386</c:v>
                </c:pt>
                <c:pt idx="1822">
                  <c:v>-1.1273793064762276</c:v>
                </c:pt>
                <c:pt idx="1823">
                  <c:v>-1.2163179069267636</c:v>
                </c:pt>
                <c:pt idx="1824">
                  <c:v>-11.485493915223493</c:v>
                </c:pt>
                <c:pt idx="1825">
                  <c:v>-6.6597019108416626</c:v>
                </c:pt>
                <c:pt idx="1826">
                  <c:v>8.0624959257337636</c:v>
                </c:pt>
                <c:pt idx="1827">
                  <c:v>8.3837042924740537</c:v>
                </c:pt>
                <c:pt idx="1828">
                  <c:v>1.8022189428316939</c:v>
                </c:pt>
                <c:pt idx="1829">
                  <c:v>0.58466197055844271</c:v>
                </c:pt>
                <c:pt idx="1830">
                  <c:v>0.13308823326194111</c:v>
                </c:pt>
                <c:pt idx="1831">
                  <c:v>-0.73696559416620622</c:v>
                </c:pt>
                <c:pt idx="1832">
                  <c:v>-10.703038388986418</c:v>
                </c:pt>
                <c:pt idx="1833">
                  <c:v>-6.0732489820306386</c:v>
                </c:pt>
                <c:pt idx="1834">
                  <c:v>-14.013119085740803</c:v>
                </c:pt>
                <c:pt idx="1835">
                  <c:v>-0.74883969445449794</c:v>
                </c:pt>
                <c:pt idx="1836">
                  <c:v>-0.86875546672174764</c:v>
                </c:pt>
                <c:pt idx="1837">
                  <c:v>1.1250255335111716</c:v>
                </c:pt>
                <c:pt idx="1838">
                  <c:v>0.99783865871053246</c:v>
                </c:pt>
                <c:pt idx="1839">
                  <c:v>-0.88371397394079909</c:v>
                </c:pt>
                <c:pt idx="1840">
                  <c:v>-6.0732489820306386</c:v>
                </c:pt>
                <c:pt idx="1841">
                  <c:v>-1.1754420064098783</c:v>
                </c:pt>
                <c:pt idx="1842">
                  <c:v>0.14017765804826049</c:v>
                </c:pt>
                <c:pt idx="1843">
                  <c:v>0.10421099498813381</c:v>
                </c:pt>
                <c:pt idx="1844">
                  <c:v>-0.39854937649027472</c:v>
                </c:pt>
                <c:pt idx="1845">
                  <c:v>-11.644156719937438</c:v>
                </c:pt>
                <c:pt idx="1846">
                  <c:v>-7.6486571760385464</c:v>
                </c:pt>
                <c:pt idx="1847">
                  <c:v>0.35755200461808373</c:v>
                </c:pt>
                <c:pt idx="1848">
                  <c:v>-9.0606959316875546</c:v>
                </c:pt>
                <c:pt idx="1849">
                  <c:v>-7.0660891904577721</c:v>
                </c:pt>
                <c:pt idx="1850">
                  <c:v>-7.6486571760385464</c:v>
                </c:pt>
                <c:pt idx="1851">
                  <c:v>9.3815429511845849</c:v>
                </c:pt>
                <c:pt idx="1852">
                  <c:v>-10.229219383469125</c:v>
                </c:pt>
                <c:pt idx="1853">
                  <c:v>13.807086538643029</c:v>
                </c:pt>
                <c:pt idx="1854">
                  <c:v>-0.8827653064731289</c:v>
                </c:pt>
                <c:pt idx="1855">
                  <c:v>0.73267823576310787</c:v>
                </c:pt>
                <c:pt idx="1856">
                  <c:v>-7.9464189597951567</c:v>
                </c:pt>
                <c:pt idx="1857">
                  <c:v>11.188588845707349</c:v>
                </c:pt>
                <c:pt idx="1858">
                  <c:v>10.229619965185119</c:v>
                </c:pt>
                <c:pt idx="1859">
                  <c:v>-0.4791678366985595</c:v>
                </c:pt>
                <c:pt idx="1860">
                  <c:v>-1.1061994038319249</c:v>
                </c:pt>
                <c:pt idx="1861">
                  <c:v>1.0991922156178819</c:v>
                </c:pt>
                <c:pt idx="1862">
                  <c:v>-7.0660891904577721</c:v>
                </c:pt>
                <c:pt idx="1863">
                  <c:v>12.658955255022169</c:v>
                </c:pt>
                <c:pt idx="1864">
                  <c:v>-11.550907075927366</c:v>
                </c:pt>
                <c:pt idx="1865">
                  <c:v>7.6486571760385464</c:v>
                </c:pt>
                <c:pt idx="1866">
                  <c:v>-3.3253590002876359</c:v>
                </c:pt>
                <c:pt idx="1867">
                  <c:v>-5.4529134070633294</c:v>
                </c:pt>
                <c:pt idx="1868">
                  <c:v>7.0660891904577738</c:v>
                </c:pt>
                <c:pt idx="1869">
                  <c:v>-0.6147098441152079</c:v>
                </c:pt>
                <c:pt idx="1870">
                  <c:v>-9.3822637581148367</c:v>
                </c:pt>
                <c:pt idx="1871">
                  <c:v>6.0732489820306386</c:v>
                </c:pt>
                <c:pt idx="1872">
                  <c:v>2.2198394299767421</c:v>
                </c:pt>
                <c:pt idx="1873">
                  <c:v>-8.6450579349844769</c:v>
                </c:pt>
                <c:pt idx="1874">
                  <c:v>15.188189587146752</c:v>
                </c:pt>
                <c:pt idx="1875">
                  <c:v>-5.08746284125034</c:v>
                </c:pt>
                <c:pt idx="1876">
                  <c:v>-0.20488867369714298</c:v>
                </c:pt>
                <c:pt idx="1877">
                  <c:v>-0.33533079948985084</c:v>
                </c:pt>
                <c:pt idx="1878">
                  <c:v>-0.16616675759536698</c:v>
                </c:pt>
                <c:pt idx="1879">
                  <c:v>-1.9032883589283227</c:v>
                </c:pt>
                <c:pt idx="1880">
                  <c:v>-0.55238073248465647</c:v>
                </c:pt>
                <c:pt idx="1881">
                  <c:v>-8.8672787397096631</c:v>
                </c:pt>
                <c:pt idx="1882">
                  <c:v>-11.146780789986687</c:v>
                </c:pt>
                <c:pt idx="1883">
                  <c:v>8.3837042924740537</c:v>
                </c:pt>
                <c:pt idx="1884">
                  <c:v>-1.7951802081115018</c:v>
                </c:pt>
                <c:pt idx="1885">
                  <c:v>0.51326103536696732</c:v>
                </c:pt>
                <c:pt idx="1886">
                  <c:v>0.67699163921350147</c:v>
                </c:pt>
                <c:pt idx="1887">
                  <c:v>-8.3837042924740537</c:v>
                </c:pt>
                <c:pt idx="1888">
                  <c:v>-0.23297717197761403</c:v>
                </c:pt>
                <c:pt idx="1889">
                  <c:v>0.23744433192284667</c:v>
                </c:pt>
                <c:pt idx="1890">
                  <c:v>-3.8073549220576046</c:v>
                </c:pt>
                <c:pt idx="1891">
                  <c:v>-6.9307373375628867</c:v>
                </c:pt>
                <c:pt idx="1892">
                  <c:v>-3.8521941665440491</c:v>
                </c:pt>
                <c:pt idx="1893">
                  <c:v>0.43550160183855946</c:v>
                </c:pt>
                <c:pt idx="1894">
                  <c:v>0.88957601030634958</c:v>
                </c:pt>
                <c:pt idx="1895">
                  <c:v>0.74819284958946031</c:v>
                </c:pt>
                <c:pt idx="1896">
                  <c:v>-8.8683081332894673</c:v>
                </c:pt>
                <c:pt idx="1897">
                  <c:v>-0.46666318786837291</c:v>
                </c:pt>
                <c:pt idx="1898">
                  <c:v>0.99939925252478257</c:v>
                </c:pt>
                <c:pt idx="1899">
                  <c:v>0.90431665194469224</c:v>
                </c:pt>
                <c:pt idx="1900">
                  <c:v>0.19264507794239583</c:v>
                </c:pt>
                <c:pt idx="1901">
                  <c:v>-12.840318978135199</c:v>
                </c:pt>
                <c:pt idx="1902">
                  <c:v>0.12553088208385912</c:v>
                </c:pt>
                <c:pt idx="1903">
                  <c:v>-0.49185309632967472</c:v>
                </c:pt>
                <c:pt idx="1904">
                  <c:v>-0.99820000595378977</c:v>
                </c:pt>
                <c:pt idx="1905">
                  <c:v>0.20163386116965071</c:v>
                </c:pt>
                <c:pt idx="1906">
                  <c:v>-0.38812962581532678</c:v>
                </c:pt>
                <c:pt idx="1907">
                  <c:v>-6.0732489820306386</c:v>
                </c:pt>
                <c:pt idx="1908">
                  <c:v>-0.1384246869445091</c:v>
                </c:pt>
                <c:pt idx="1909">
                  <c:v>-0.95693127810811407</c:v>
                </c:pt>
                <c:pt idx="1910">
                  <c:v>0.31366047890376164</c:v>
                </c:pt>
                <c:pt idx="1911">
                  <c:v>0.2784264562507755</c:v>
                </c:pt>
                <c:pt idx="1912">
                  <c:v>0.2298947525482786</c:v>
                </c:pt>
                <c:pt idx="1913">
                  <c:v>0.60613652382556593</c:v>
                </c:pt>
                <c:pt idx="1914">
                  <c:v>-0.37463514521820696</c:v>
                </c:pt>
                <c:pt idx="1915">
                  <c:v>-0.64636304538529943</c:v>
                </c:pt>
                <c:pt idx="1916">
                  <c:v>0.23623434649007846</c:v>
                </c:pt>
                <c:pt idx="1917">
                  <c:v>-9.4341248816020948E-2</c:v>
                </c:pt>
                <c:pt idx="1918">
                  <c:v>-8.0624959257337636</c:v>
                </c:pt>
                <c:pt idx="1919">
                  <c:v>10.147204924942228</c:v>
                </c:pt>
                <c:pt idx="1920">
                  <c:v>-0.77871013511071063</c:v>
                </c:pt>
                <c:pt idx="1921">
                  <c:v>9.5196362528432132</c:v>
                </c:pt>
                <c:pt idx="1922">
                  <c:v>-1.5451614926631816</c:v>
                </c:pt>
                <c:pt idx="1923">
                  <c:v>12.840318978135199</c:v>
                </c:pt>
                <c:pt idx="1924">
                  <c:v>0.12090932434348124</c:v>
                </c:pt>
                <c:pt idx="1925">
                  <c:v>0.12090932434348124</c:v>
                </c:pt>
                <c:pt idx="1926">
                  <c:v>0.12090932434348124</c:v>
                </c:pt>
                <c:pt idx="1927">
                  <c:v>9.612370103219553E-2</c:v>
                </c:pt>
                <c:pt idx="1928">
                  <c:v>1.5681622232270008E-2</c:v>
                </c:pt>
                <c:pt idx="1929">
                  <c:v>0.38994651831601357</c:v>
                </c:pt>
                <c:pt idx="1930">
                  <c:v>-1</c:v>
                </c:pt>
                <c:pt idx="1931">
                  <c:v>-10.966024713800364</c:v>
                </c:pt>
                <c:pt idx="1932">
                  <c:v>0.68471332527401874</c:v>
                </c:pt>
                <c:pt idx="1933">
                  <c:v>0.12614103013308409</c:v>
                </c:pt>
                <c:pt idx="1934">
                  <c:v>-0.30540352614037619</c:v>
                </c:pt>
                <c:pt idx="1935">
                  <c:v>0.13425705272928065</c:v>
                </c:pt>
                <c:pt idx="1936">
                  <c:v>0.46334784947458463</c:v>
                </c:pt>
                <c:pt idx="1937">
                  <c:v>-0.14438990933517479</c:v>
                </c:pt>
                <c:pt idx="1938">
                  <c:v>-0.16992500144231262</c:v>
                </c:pt>
                <c:pt idx="1939">
                  <c:v>5.8056216812055646E-3</c:v>
                </c:pt>
                <c:pt idx="1940">
                  <c:v>0.55942740861401874</c:v>
                </c:pt>
                <c:pt idx="1941">
                  <c:v>-1.6104331882372742</c:v>
                </c:pt>
                <c:pt idx="1942">
                  <c:v>0.12832409697553906</c:v>
                </c:pt>
                <c:pt idx="1943">
                  <c:v>2.8014543206179199</c:v>
                </c:pt>
                <c:pt idx="1944">
                  <c:v>-0.17358017198350417</c:v>
                </c:pt>
                <c:pt idx="1945">
                  <c:v>5.6799090723548221E-3</c:v>
                </c:pt>
                <c:pt idx="1946">
                  <c:v>-1.4692241856548849</c:v>
                </c:pt>
                <c:pt idx="1947">
                  <c:v>5.5418968872844414E-2</c:v>
                </c:pt>
                <c:pt idx="1948">
                  <c:v>1.1300910231497272</c:v>
                </c:pt>
                <c:pt idx="1949">
                  <c:v>-5.1250321778673821E-3</c:v>
                </c:pt>
                <c:pt idx="1950">
                  <c:v>-0.73696559416620622</c:v>
                </c:pt>
                <c:pt idx="1951">
                  <c:v>1.7394087700945351</c:v>
                </c:pt>
                <c:pt idx="1952">
                  <c:v>12.228818690495881</c:v>
                </c:pt>
                <c:pt idx="1953">
                  <c:v>1.5801615144573351</c:v>
                </c:pt>
                <c:pt idx="1954">
                  <c:v>-11.518325307690866</c:v>
                </c:pt>
                <c:pt idx="1955">
                  <c:v>0.14828000740233299</c:v>
                </c:pt>
                <c:pt idx="1956">
                  <c:v>0.62779986081628436</c:v>
                </c:pt>
                <c:pt idx="1957">
                  <c:v>2.1214635124856671</c:v>
                </c:pt>
                <c:pt idx="1958">
                  <c:v>-0.89871666416281837</c:v>
                </c:pt>
                <c:pt idx="1959">
                  <c:v>-0.80675392432306869</c:v>
                </c:pt>
                <c:pt idx="1960">
                  <c:v>5.3457748368417297</c:v>
                </c:pt>
                <c:pt idx="1961">
                  <c:v>-0.50150159002831307</c:v>
                </c:pt>
                <c:pt idx="1962">
                  <c:v>-5.9706246124267767E-2</c:v>
                </c:pt>
                <c:pt idx="1963">
                  <c:v>8.3837042924740537</c:v>
                </c:pt>
                <c:pt idx="1964">
                  <c:v>0.18023000983405088</c:v>
                </c:pt>
                <c:pt idx="1965">
                  <c:v>0.17594185868383028</c:v>
                </c:pt>
                <c:pt idx="1966">
                  <c:v>-1.6948154272892486E-2</c:v>
                </c:pt>
                <c:pt idx="1967">
                  <c:v>-0.52169760726313985</c:v>
                </c:pt>
                <c:pt idx="1968">
                  <c:v>7.6486571760385464</c:v>
                </c:pt>
                <c:pt idx="1969">
                  <c:v>0.77949963800476052</c:v>
                </c:pt>
                <c:pt idx="1970">
                  <c:v>0.18903382439001712</c:v>
                </c:pt>
                <c:pt idx="1971">
                  <c:v>0.29218075149331013</c:v>
                </c:pt>
                <c:pt idx="1972">
                  <c:v>9.229619965185119</c:v>
                </c:pt>
                <c:pt idx="1973">
                  <c:v>-9.7604427459966399</c:v>
                </c:pt>
                <c:pt idx="1974">
                  <c:v>-0.67753133368026319</c:v>
                </c:pt>
                <c:pt idx="1975">
                  <c:v>14.024706827327938</c:v>
                </c:pt>
                <c:pt idx="1976">
                  <c:v>6.0732489820306386</c:v>
                </c:pt>
                <c:pt idx="1977">
                  <c:v>-9.0223678130284544</c:v>
                </c:pt>
                <c:pt idx="1978">
                  <c:v>-9.9662651028771325</c:v>
                </c:pt>
                <c:pt idx="1979">
                  <c:v>2.9361969651205522</c:v>
                </c:pt>
                <c:pt idx="1980">
                  <c:v>14.965799312657159</c:v>
                </c:pt>
                <c:pt idx="1981">
                  <c:v>3.745327877474423</c:v>
                </c:pt>
                <c:pt idx="1982">
                  <c:v>0.12029423371771174</c:v>
                </c:pt>
                <c:pt idx="1983">
                  <c:v>0.22826898767311735</c:v>
                </c:pt>
                <c:pt idx="1984">
                  <c:v>-1.5756246361418198</c:v>
                </c:pt>
                <c:pt idx="1985">
                  <c:v>-2.7853286157276052</c:v>
                </c:pt>
                <c:pt idx="1986">
                  <c:v>-0.21463408171545401</c:v>
                </c:pt>
                <c:pt idx="1987">
                  <c:v>0.32192809488736235</c:v>
                </c:pt>
                <c:pt idx="1988">
                  <c:v>-13.024735680363165</c:v>
                </c:pt>
                <c:pt idx="1989">
                  <c:v>1.8678964639926552</c:v>
                </c:pt>
                <c:pt idx="1990">
                  <c:v>0.98924694370312538</c:v>
                </c:pt>
                <c:pt idx="1991">
                  <c:v>0.79468109202249348</c:v>
                </c:pt>
                <c:pt idx="1992">
                  <c:v>0.37656335146420794</c:v>
                </c:pt>
                <c:pt idx="1993">
                  <c:v>-0.12487526060432373</c:v>
                </c:pt>
                <c:pt idx="1994">
                  <c:v>-9.6450579349844787</c:v>
                </c:pt>
                <c:pt idx="1995">
                  <c:v>13.904446464505721</c:v>
                </c:pt>
                <c:pt idx="1996">
                  <c:v>-0.76553474636297703</c:v>
                </c:pt>
                <c:pt idx="1997">
                  <c:v>-9.3822637581148367</c:v>
                </c:pt>
                <c:pt idx="1998">
                  <c:v>-10.866506212226202</c:v>
                </c:pt>
                <c:pt idx="1999">
                  <c:v>3.2587342684001683</c:v>
                </c:pt>
                <c:pt idx="2000">
                  <c:v>-7.0660891904577721</c:v>
                </c:pt>
                <c:pt idx="2001">
                  <c:v>-0.39231742277875997</c:v>
                </c:pt>
                <c:pt idx="2002">
                  <c:v>-1.8022189428316944</c:v>
                </c:pt>
                <c:pt idx="2003">
                  <c:v>-4.9582028850560518E-2</c:v>
                </c:pt>
                <c:pt idx="2004">
                  <c:v>-14.024735680363165</c:v>
                </c:pt>
                <c:pt idx="2005">
                  <c:v>4.3692338096657197</c:v>
                </c:pt>
                <c:pt idx="2006">
                  <c:v>7.0660891904577738</c:v>
                </c:pt>
                <c:pt idx="2007">
                  <c:v>12.306916113522544</c:v>
                </c:pt>
                <c:pt idx="2008">
                  <c:v>0.36525711799584448</c:v>
                </c:pt>
                <c:pt idx="2009">
                  <c:v>0.32502733354624885</c:v>
                </c:pt>
                <c:pt idx="2010">
                  <c:v>-4.8909600480946724E-2</c:v>
                </c:pt>
                <c:pt idx="2011">
                  <c:v>8.6462586799900301</c:v>
                </c:pt>
                <c:pt idx="2012">
                  <c:v>-9.5189809291704002</c:v>
                </c:pt>
                <c:pt idx="2013">
                  <c:v>-8.6450579349844769</c:v>
                </c:pt>
                <c:pt idx="2014">
                  <c:v>-0.47089073401236109</c:v>
                </c:pt>
                <c:pt idx="2015">
                  <c:v>5.5141554192461154E-2</c:v>
                </c:pt>
                <c:pt idx="2016">
                  <c:v>1.8696681316523203</c:v>
                </c:pt>
                <c:pt idx="2017">
                  <c:v>12.485242318936114</c:v>
                </c:pt>
                <c:pt idx="2018">
                  <c:v>8.0624959257337636</c:v>
                </c:pt>
                <c:pt idx="2019">
                  <c:v>-1.6918777046376681</c:v>
                </c:pt>
                <c:pt idx="2020">
                  <c:v>11.381182412624446</c:v>
                </c:pt>
                <c:pt idx="2021">
                  <c:v>-0.94513806496548192</c:v>
                </c:pt>
                <c:pt idx="2022">
                  <c:v>0.17129443205381009</c:v>
                </c:pt>
                <c:pt idx="2023">
                  <c:v>-8.6462586799900301</c:v>
                </c:pt>
                <c:pt idx="2024">
                  <c:v>0.62560448521850198</c:v>
                </c:pt>
                <c:pt idx="2025">
                  <c:v>0.30812229536233221</c:v>
                </c:pt>
                <c:pt idx="2026">
                  <c:v>0.77816926644206574</c:v>
                </c:pt>
                <c:pt idx="2027">
                  <c:v>0.70043971814109218</c:v>
                </c:pt>
                <c:pt idx="2028">
                  <c:v>-5.4447784022376135E-2</c:v>
                </c:pt>
                <c:pt idx="2029">
                  <c:v>10.703326841459814</c:v>
                </c:pt>
                <c:pt idx="2030">
                  <c:v>0.26303440583379378</c:v>
                </c:pt>
                <c:pt idx="2031">
                  <c:v>-0.75526641090914992</c:v>
                </c:pt>
                <c:pt idx="2032">
                  <c:v>6.1154772174199357</c:v>
                </c:pt>
                <c:pt idx="2033">
                  <c:v>-7.6486571760385464</c:v>
                </c:pt>
                <c:pt idx="2034">
                  <c:v>5.6583528366367514E-2</c:v>
                </c:pt>
                <c:pt idx="2035">
                  <c:v>-1</c:v>
                </c:pt>
                <c:pt idx="2036">
                  <c:v>-12.488509653255306</c:v>
                </c:pt>
                <c:pt idx="2037">
                  <c:v>8.0624959257337636</c:v>
                </c:pt>
                <c:pt idx="2038">
                  <c:v>-0.38994651831601357</c:v>
                </c:pt>
                <c:pt idx="2039">
                  <c:v>-0.60816989188248116</c:v>
                </c:pt>
                <c:pt idx="2040">
                  <c:v>-3.5623909730721215E-2</c:v>
                </c:pt>
                <c:pt idx="2041">
                  <c:v>-10.518980929170402</c:v>
                </c:pt>
                <c:pt idx="2042">
                  <c:v>-4.7725895038969268</c:v>
                </c:pt>
                <c:pt idx="2043">
                  <c:v>0.46122713229891132</c:v>
                </c:pt>
                <c:pt idx="2044">
                  <c:v>-9.1158732198162014</c:v>
                </c:pt>
                <c:pt idx="2045">
                  <c:v>7.0660891904577738</c:v>
                </c:pt>
                <c:pt idx="2046">
                  <c:v>-11.759610821875043</c:v>
                </c:pt>
                <c:pt idx="2047">
                  <c:v>1.5051697624863039</c:v>
                </c:pt>
                <c:pt idx="2048">
                  <c:v>-0.96423552673589386</c:v>
                </c:pt>
                <c:pt idx="2049">
                  <c:v>7.0660891904577721</c:v>
                </c:pt>
                <c:pt idx="2050">
                  <c:v>8.8672787397096631</c:v>
                </c:pt>
                <c:pt idx="2051">
                  <c:v>-0.48127119767893078</c:v>
                </c:pt>
                <c:pt idx="2052">
                  <c:v>-7.6486571760385464</c:v>
                </c:pt>
                <c:pt idx="2053">
                  <c:v>1.0824872067634599</c:v>
                </c:pt>
                <c:pt idx="2054">
                  <c:v>9.6444571875092606</c:v>
                </c:pt>
                <c:pt idx="2055">
                  <c:v>-2.2223924213364481</c:v>
                </c:pt>
                <c:pt idx="2056">
                  <c:v>0.25659584539516772</c:v>
                </c:pt>
                <c:pt idx="2057">
                  <c:v>10.644457187509261</c:v>
                </c:pt>
                <c:pt idx="2058">
                  <c:v>-0.23132554610645586</c:v>
                </c:pt>
                <c:pt idx="2059">
                  <c:v>-0.24297675349254025</c:v>
                </c:pt>
                <c:pt idx="2060">
                  <c:v>1.6560455987826388</c:v>
                </c:pt>
                <c:pt idx="2061">
                  <c:v>-7.0660891904577721</c:v>
                </c:pt>
                <c:pt idx="2062">
                  <c:v>3.8073549220576046</c:v>
                </c:pt>
                <c:pt idx="2063">
                  <c:v>-6.0732489820306386</c:v>
                </c:pt>
                <c:pt idx="2064">
                  <c:v>-10.902123839550114</c:v>
                </c:pt>
                <c:pt idx="2065">
                  <c:v>-5.5970312932114128</c:v>
                </c:pt>
                <c:pt idx="2066">
                  <c:v>-11.229219383469125</c:v>
                </c:pt>
                <c:pt idx="2067">
                  <c:v>8.6462586799900301</c:v>
                </c:pt>
                <c:pt idx="2068">
                  <c:v>-8.1848753429082848</c:v>
                </c:pt>
                <c:pt idx="2069">
                  <c:v>8.0624959257337636</c:v>
                </c:pt>
                <c:pt idx="2070">
                  <c:v>2.1155881896934332</c:v>
                </c:pt>
                <c:pt idx="2071">
                  <c:v>1.7999940462101844E-3</c:v>
                </c:pt>
                <c:pt idx="2072">
                  <c:v>10.147204924942228</c:v>
                </c:pt>
                <c:pt idx="2073">
                  <c:v>0.14437785775184053</c:v>
                </c:pt>
                <c:pt idx="2074">
                  <c:v>-1.1752730996959235</c:v>
                </c:pt>
                <c:pt idx="2075">
                  <c:v>-12.598130062326126</c:v>
                </c:pt>
                <c:pt idx="2076">
                  <c:v>-0.38583985870755544</c:v>
                </c:pt>
                <c:pt idx="2077">
                  <c:v>-7.0660891904577721</c:v>
                </c:pt>
                <c:pt idx="2078">
                  <c:v>6.0732489820306386</c:v>
                </c:pt>
                <c:pt idx="2079">
                  <c:v>-10.059344460824425</c:v>
                </c:pt>
                <c:pt idx="2080">
                  <c:v>-10.059344460824425</c:v>
                </c:pt>
                <c:pt idx="2081">
                  <c:v>0.85464861442738027</c:v>
                </c:pt>
                <c:pt idx="2082">
                  <c:v>-0.2250665556347734</c:v>
                </c:pt>
                <c:pt idx="2083">
                  <c:v>3.8580058689655727</c:v>
                </c:pt>
                <c:pt idx="2084">
                  <c:v>-1.5443205162238101</c:v>
                </c:pt>
                <c:pt idx="2085">
                  <c:v>-0.50042899050948852</c:v>
                </c:pt>
                <c:pt idx="2086">
                  <c:v>0.6780719051126376</c:v>
                </c:pt>
                <c:pt idx="2087">
                  <c:v>-8.0624959257337636</c:v>
                </c:pt>
                <c:pt idx="2088">
                  <c:v>-8.3837042924740537</c:v>
                </c:pt>
                <c:pt idx="2089">
                  <c:v>-8.0624959257337636</c:v>
                </c:pt>
                <c:pt idx="2090">
                  <c:v>0.73059892093058532</c:v>
                </c:pt>
                <c:pt idx="2091">
                  <c:v>-1.2948002620466359</c:v>
                </c:pt>
                <c:pt idx="2092">
                  <c:v>-9.2304207950923818</c:v>
                </c:pt>
                <c:pt idx="2093">
                  <c:v>-11.759472121202833</c:v>
                </c:pt>
                <c:pt idx="2094">
                  <c:v>0.6434318191616929</c:v>
                </c:pt>
                <c:pt idx="2095">
                  <c:v>-0.14336417517117669</c:v>
                </c:pt>
                <c:pt idx="2096">
                  <c:v>7.400058144377708E-2</c:v>
                </c:pt>
                <c:pt idx="2097">
                  <c:v>-0.8135868757691187</c:v>
                </c:pt>
                <c:pt idx="2098">
                  <c:v>0.28662122615140934</c:v>
                </c:pt>
                <c:pt idx="2099">
                  <c:v>-0.15200309344504997</c:v>
                </c:pt>
                <c:pt idx="2100">
                  <c:v>-11.644006462681574</c:v>
                </c:pt>
                <c:pt idx="2101">
                  <c:v>6.2735755347962441E-2</c:v>
                </c:pt>
                <c:pt idx="2102">
                  <c:v>-0.48542682717024171</c:v>
                </c:pt>
                <c:pt idx="2103">
                  <c:v>13.574632944696416</c:v>
                </c:pt>
                <c:pt idx="2104">
                  <c:v>11.146568675740786</c:v>
                </c:pt>
                <c:pt idx="2105">
                  <c:v>11.759610821875043</c:v>
                </c:pt>
                <c:pt idx="2106">
                  <c:v>-5.08746284125034</c:v>
                </c:pt>
                <c:pt idx="2107">
                  <c:v>1.3077788374292993</c:v>
                </c:pt>
                <c:pt idx="2108">
                  <c:v>0.31976783238107304</c:v>
                </c:pt>
                <c:pt idx="2109">
                  <c:v>11.451382851019591</c:v>
                </c:pt>
                <c:pt idx="2110">
                  <c:v>5.9769003168562618</c:v>
                </c:pt>
                <c:pt idx="2111">
                  <c:v>-4.863010897735597</c:v>
                </c:pt>
                <c:pt idx="2112">
                  <c:v>7.6462586799900292</c:v>
                </c:pt>
                <c:pt idx="2113">
                  <c:v>-0.64636304538529943</c:v>
                </c:pt>
                <c:pt idx="2114">
                  <c:v>6.655119290860613E-2</c:v>
                </c:pt>
                <c:pt idx="2115">
                  <c:v>-7.1553261025034065E-2</c:v>
                </c:pt>
                <c:pt idx="2116">
                  <c:v>-0.21266190990469527</c:v>
                </c:pt>
                <c:pt idx="2117">
                  <c:v>-0.35453276031928965</c:v>
                </c:pt>
                <c:pt idx="2118">
                  <c:v>-0.85955586706348885</c:v>
                </c:pt>
                <c:pt idx="2119">
                  <c:v>8.6462586799900301</c:v>
                </c:pt>
                <c:pt idx="2120">
                  <c:v>-0.28102015130715624</c:v>
                </c:pt>
                <c:pt idx="2121">
                  <c:v>-0.47089073401236109</c:v>
                </c:pt>
                <c:pt idx="2122">
                  <c:v>0.70301826224286856</c:v>
                </c:pt>
                <c:pt idx="2123">
                  <c:v>-1.1227255423254302E-2</c:v>
                </c:pt>
                <c:pt idx="2124">
                  <c:v>-1.3433996251901867</c:v>
                </c:pt>
                <c:pt idx="2125">
                  <c:v>-10.381182412624446</c:v>
                </c:pt>
                <c:pt idx="2126">
                  <c:v>7.6486571760385464</c:v>
                </c:pt>
                <c:pt idx="2127">
                  <c:v>-11.167418145831737</c:v>
                </c:pt>
                <c:pt idx="2128">
                  <c:v>-12.965904504239749</c:v>
                </c:pt>
                <c:pt idx="2129">
                  <c:v>11.759610821875043</c:v>
                </c:pt>
                <c:pt idx="2130">
                  <c:v>-1.7548106947666311</c:v>
                </c:pt>
                <c:pt idx="2131">
                  <c:v>-10.451554569765362</c:v>
                </c:pt>
                <c:pt idx="2132">
                  <c:v>-10.059344460824425</c:v>
                </c:pt>
                <c:pt idx="2133">
                  <c:v>0.10496955960154218</c:v>
                </c:pt>
                <c:pt idx="2134">
                  <c:v>-8.3837042924740537</c:v>
                </c:pt>
                <c:pt idx="2135">
                  <c:v>2.7369655941662061</c:v>
                </c:pt>
                <c:pt idx="2136">
                  <c:v>11.787086324551618</c:v>
                </c:pt>
                <c:pt idx="2137">
                  <c:v>-3.734653269573311</c:v>
                </c:pt>
                <c:pt idx="2138">
                  <c:v>-5.3339007365534385</c:v>
                </c:pt>
                <c:pt idx="2139">
                  <c:v>9.3815429511845849</c:v>
                </c:pt>
                <c:pt idx="2140">
                  <c:v>7.6486571760385464</c:v>
                </c:pt>
                <c:pt idx="2141">
                  <c:v>-9.229619965185119</c:v>
                </c:pt>
                <c:pt idx="2142">
                  <c:v>7.6486571760385464</c:v>
                </c:pt>
                <c:pt idx="2143">
                  <c:v>-0.55140599045397942</c:v>
                </c:pt>
                <c:pt idx="2144">
                  <c:v>0.4088055455673289</c:v>
                </c:pt>
                <c:pt idx="2145">
                  <c:v>-0.23769155771933054</c:v>
                </c:pt>
                <c:pt idx="2146">
                  <c:v>7.8002512001273172E-2</c:v>
                </c:pt>
                <c:pt idx="2147">
                  <c:v>-7.0660891904577721</c:v>
                </c:pt>
                <c:pt idx="2148">
                  <c:v>-2.8744691179161412</c:v>
                </c:pt>
                <c:pt idx="2149">
                  <c:v>10.381542951184585</c:v>
                </c:pt>
                <c:pt idx="2150">
                  <c:v>-7.0660891904577721</c:v>
                </c:pt>
                <c:pt idx="2151">
                  <c:v>0.24100809950379498</c:v>
                </c:pt>
                <c:pt idx="2152">
                  <c:v>1.6220431349961497</c:v>
                </c:pt>
                <c:pt idx="2153">
                  <c:v>-11.268542000300123</c:v>
                </c:pt>
                <c:pt idx="2154">
                  <c:v>-3.8073549220576046</c:v>
                </c:pt>
                <c:pt idx="2155">
                  <c:v>-3.1412952631461613E-2</c:v>
                </c:pt>
                <c:pt idx="2156">
                  <c:v>5.6256609026448308E-2</c:v>
                </c:pt>
                <c:pt idx="2157">
                  <c:v>0.22019820792353617</c:v>
                </c:pt>
                <c:pt idx="2158">
                  <c:v>-1.2846879555603595E-2</c:v>
                </c:pt>
                <c:pt idx="2159">
                  <c:v>3.8442108928106393E-2</c:v>
                </c:pt>
                <c:pt idx="2160">
                  <c:v>1.1046973786666934</c:v>
                </c:pt>
                <c:pt idx="2161">
                  <c:v>0.32254581917035496</c:v>
                </c:pt>
                <c:pt idx="2162">
                  <c:v>-0.2253841549846281</c:v>
                </c:pt>
                <c:pt idx="2163">
                  <c:v>-0.1018796140192133</c:v>
                </c:pt>
                <c:pt idx="2164">
                  <c:v>3.1026895620624322E-2</c:v>
                </c:pt>
                <c:pt idx="2165">
                  <c:v>-1.5257232973464803</c:v>
                </c:pt>
                <c:pt idx="2166">
                  <c:v>7.0660891904577738</c:v>
                </c:pt>
                <c:pt idx="2167">
                  <c:v>-5.3457748368417297</c:v>
                </c:pt>
                <c:pt idx="2168">
                  <c:v>-8.0624959257337636</c:v>
                </c:pt>
                <c:pt idx="2169">
                  <c:v>8.6450579349844769</c:v>
                </c:pt>
                <c:pt idx="2170">
                  <c:v>5.5647846187835261</c:v>
                </c:pt>
                <c:pt idx="2171">
                  <c:v>14.188202468179961</c:v>
                </c:pt>
                <c:pt idx="2172">
                  <c:v>-5.6382469897518772E-2</c:v>
                </c:pt>
                <c:pt idx="2173">
                  <c:v>-1.3074354612427712</c:v>
                </c:pt>
                <c:pt idx="2174">
                  <c:v>-8.8683081332894673</c:v>
                </c:pt>
                <c:pt idx="2175">
                  <c:v>0.75546514292143307</c:v>
                </c:pt>
                <c:pt idx="2176">
                  <c:v>11.518489240994933</c:v>
                </c:pt>
                <c:pt idx="2177">
                  <c:v>-10.381542951184585</c:v>
                </c:pt>
                <c:pt idx="2178">
                  <c:v>-11.229019050893521</c:v>
                </c:pt>
                <c:pt idx="2179">
                  <c:v>-0.49364733397521027</c:v>
                </c:pt>
                <c:pt idx="2180">
                  <c:v>-5.2978498770573168</c:v>
                </c:pt>
                <c:pt idx="2181">
                  <c:v>-7.6486571760385464</c:v>
                </c:pt>
                <c:pt idx="2182">
                  <c:v>7.6486571760385464</c:v>
                </c:pt>
                <c:pt idx="2183">
                  <c:v>-0.63813315974249374</c:v>
                </c:pt>
                <c:pt idx="2184">
                  <c:v>10.45189794595189</c:v>
                </c:pt>
                <c:pt idx="2185">
                  <c:v>11.840515686924171</c:v>
                </c:pt>
                <c:pt idx="2186">
                  <c:v>0.56878272431681343</c:v>
                </c:pt>
                <c:pt idx="2187">
                  <c:v>1.3216275647246489</c:v>
                </c:pt>
                <c:pt idx="2188">
                  <c:v>-10.917372079476841</c:v>
                </c:pt>
                <c:pt idx="2189">
                  <c:v>7.9323638511465729E-3</c:v>
                </c:pt>
                <c:pt idx="2190">
                  <c:v>8.2948571201600402E-2</c:v>
                </c:pt>
                <c:pt idx="2191">
                  <c:v>6.0732489820306386</c:v>
                </c:pt>
                <c:pt idx="2192">
                  <c:v>10.518653155673389</c:v>
                </c:pt>
                <c:pt idx="2193">
                  <c:v>14.081316989285773</c:v>
                </c:pt>
                <c:pt idx="2194">
                  <c:v>-0.11632411796723197</c:v>
                </c:pt>
                <c:pt idx="2195">
                  <c:v>-0.71745477032876293</c:v>
                </c:pt>
                <c:pt idx="2196">
                  <c:v>8.6462586799900301</c:v>
                </c:pt>
                <c:pt idx="2197">
                  <c:v>-5.9228321394775394</c:v>
                </c:pt>
                <c:pt idx="2198">
                  <c:v>0.34260166315211266</c:v>
                </c:pt>
                <c:pt idx="2199">
                  <c:v>0.11547721741993588</c:v>
                </c:pt>
                <c:pt idx="2200">
                  <c:v>-0.74521502747752477</c:v>
                </c:pt>
                <c:pt idx="2201">
                  <c:v>0.45371796744290349</c:v>
                </c:pt>
                <c:pt idx="2202">
                  <c:v>7.6486571760385464</c:v>
                </c:pt>
                <c:pt idx="2203">
                  <c:v>-0.58496250072115608</c:v>
                </c:pt>
                <c:pt idx="2204">
                  <c:v>-7.6486571760385464</c:v>
                </c:pt>
                <c:pt idx="2205">
                  <c:v>-8.8683081332894673</c:v>
                </c:pt>
                <c:pt idx="2206">
                  <c:v>-0.2282689876731169</c:v>
                </c:pt>
                <c:pt idx="2207">
                  <c:v>2.9249729545919765</c:v>
                </c:pt>
                <c:pt idx="2208">
                  <c:v>-6.2860023838576251E-2</c:v>
                </c:pt>
                <c:pt idx="2209">
                  <c:v>0.74893823583228225</c:v>
                </c:pt>
                <c:pt idx="2210">
                  <c:v>-0.21844425480972321</c:v>
                </c:pt>
                <c:pt idx="2211">
                  <c:v>0.60353460675757786</c:v>
                </c:pt>
                <c:pt idx="2212">
                  <c:v>-0.82476119866121977</c:v>
                </c:pt>
                <c:pt idx="2213">
                  <c:v>1.5206278589690325</c:v>
                </c:pt>
                <c:pt idx="2214">
                  <c:v>0.1955508091178067</c:v>
                </c:pt>
                <c:pt idx="2215">
                  <c:v>0.55561853913901182</c:v>
                </c:pt>
                <c:pt idx="2216">
                  <c:v>-8.6462586799900301</c:v>
                </c:pt>
                <c:pt idx="2217">
                  <c:v>-5.1225323355172943E-2</c:v>
                </c:pt>
                <c:pt idx="2218">
                  <c:v>-0.29185724099954796</c:v>
                </c:pt>
                <c:pt idx="2219">
                  <c:v>0.35509495882256176</c:v>
                </c:pt>
                <c:pt idx="2220">
                  <c:v>7.6486571760385464</c:v>
                </c:pt>
                <c:pt idx="2221">
                  <c:v>-4.5706072077440858</c:v>
                </c:pt>
                <c:pt idx="2222">
                  <c:v>9.0588936890535692</c:v>
                </c:pt>
                <c:pt idx="2223">
                  <c:v>12.731319031025064</c:v>
                </c:pt>
                <c:pt idx="2224">
                  <c:v>3.8073549220576037</c:v>
                </c:pt>
                <c:pt idx="2225">
                  <c:v>0.18641312423088111</c:v>
                </c:pt>
                <c:pt idx="2226">
                  <c:v>0.27563444261342707</c:v>
                </c:pt>
                <c:pt idx="2227">
                  <c:v>10.307200809140809</c:v>
                </c:pt>
                <c:pt idx="2228">
                  <c:v>0.68589140957193717</c:v>
                </c:pt>
                <c:pt idx="2229">
                  <c:v>-4.6970104437884208</c:v>
                </c:pt>
                <c:pt idx="2230">
                  <c:v>-9.5196362528432132</c:v>
                </c:pt>
                <c:pt idx="2231">
                  <c:v>-4.275824125318759</c:v>
                </c:pt>
                <c:pt idx="2232">
                  <c:v>-4.1820175694626899E-2</c:v>
                </c:pt>
                <c:pt idx="2233">
                  <c:v>-7.0660891904577721</c:v>
                </c:pt>
                <c:pt idx="2234">
                  <c:v>-0.50073859279421074</c:v>
                </c:pt>
                <c:pt idx="2235">
                  <c:v>-0.31976783238107331</c:v>
                </c:pt>
                <c:pt idx="2236">
                  <c:v>6.9108925261660152</c:v>
                </c:pt>
                <c:pt idx="2237">
                  <c:v>-7.0660891904577721</c:v>
                </c:pt>
                <c:pt idx="2238">
                  <c:v>-0.12583141224657218</c:v>
                </c:pt>
                <c:pt idx="2239">
                  <c:v>-7.9867901427823895</c:v>
                </c:pt>
                <c:pt idx="2240">
                  <c:v>-0.84319592029112878</c:v>
                </c:pt>
                <c:pt idx="2241">
                  <c:v>0.1116453558289088</c:v>
                </c:pt>
                <c:pt idx="2242">
                  <c:v>0.39463128861700669</c:v>
                </c:pt>
                <c:pt idx="2243">
                  <c:v>11.866506212226202</c:v>
                </c:pt>
                <c:pt idx="2244">
                  <c:v>-3.7476920007592649</c:v>
                </c:pt>
                <c:pt idx="2245">
                  <c:v>-9.3524113194709919</c:v>
                </c:pt>
                <c:pt idx="2246">
                  <c:v>-3.5061070800099166</c:v>
                </c:pt>
                <c:pt idx="2247">
                  <c:v>-0.11958161575267243</c:v>
                </c:pt>
                <c:pt idx="2248">
                  <c:v>-1.0901978089715783</c:v>
                </c:pt>
                <c:pt idx="2249">
                  <c:v>1.3861259297441466</c:v>
                </c:pt>
                <c:pt idx="2250">
                  <c:v>-0.51457317282975812</c:v>
                </c:pt>
                <c:pt idx="2251">
                  <c:v>-2.8744691179161412</c:v>
                </c:pt>
                <c:pt idx="2252">
                  <c:v>11.840515686924171</c:v>
                </c:pt>
                <c:pt idx="2253">
                  <c:v>-9.0074904937811808E-3</c:v>
                </c:pt>
                <c:pt idx="2254">
                  <c:v>-4.166523125159757</c:v>
                </c:pt>
                <c:pt idx="2255">
                  <c:v>0</c:v>
                </c:pt>
                <c:pt idx="2256">
                  <c:v>9.6444571875092606</c:v>
                </c:pt>
                <c:pt idx="2257">
                  <c:v>-6.0732489820306386</c:v>
                </c:pt>
                <c:pt idx="2258">
                  <c:v>-2.295674855225899</c:v>
                </c:pt>
                <c:pt idx="2259">
                  <c:v>12.307011018304399</c:v>
                </c:pt>
                <c:pt idx="2260">
                  <c:v>11.508605117756169</c:v>
                </c:pt>
                <c:pt idx="2261">
                  <c:v>-2.9966231668107541</c:v>
                </c:pt>
                <c:pt idx="2262">
                  <c:v>-9.7604427459966399</c:v>
                </c:pt>
                <c:pt idx="2263">
                  <c:v>-1.7045441164738286</c:v>
                </c:pt>
                <c:pt idx="2264">
                  <c:v>-0.24725140859286618</c:v>
                </c:pt>
                <c:pt idx="2265">
                  <c:v>-1.5025003405291835</c:v>
                </c:pt>
                <c:pt idx="2266">
                  <c:v>-0.62057739363604969</c:v>
                </c:pt>
                <c:pt idx="2267">
                  <c:v>0.63647094251106406</c:v>
                </c:pt>
                <c:pt idx="2268">
                  <c:v>-8.0606959316875546</c:v>
                </c:pt>
                <c:pt idx="2269">
                  <c:v>1.9091255999918271</c:v>
                </c:pt>
                <c:pt idx="2270">
                  <c:v>1.0637883112116873</c:v>
                </c:pt>
                <c:pt idx="2271">
                  <c:v>-0.49988099983138823</c:v>
                </c:pt>
                <c:pt idx="2272">
                  <c:v>-5.7548875021634682</c:v>
                </c:pt>
                <c:pt idx="2273">
                  <c:v>-9.5196362528432132</c:v>
                </c:pt>
                <c:pt idx="2274">
                  <c:v>0.26065175452279948</c:v>
                </c:pt>
                <c:pt idx="2275">
                  <c:v>1.0071233684554677</c:v>
                </c:pt>
                <c:pt idx="2276">
                  <c:v>-11.673750739438065</c:v>
                </c:pt>
                <c:pt idx="2277">
                  <c:v>-8.8683081332894673</c:v>
                </c:pt>
                <c:pt idx="2278">
                  <c:v>-1.9259994185562235</c:v>
                </c:pt>
                <c:pt idx="2279">
                  <c:v>-9.5196362528432132</c:v>
                </c:pt>
                <c:pt idx="2280">
                  <c:v>-11.416445693671653</c:v>
                </c:pt>
                <c:pt idx="2281">
                  <c:v>-8.6605902055345254</c:v>
                </c:pt>
                <c:pt idx="2282">
                  <c:v>0.78427130894456321</c:v>
                </c:pt>
                <c:pt idx="2283">
                  <c:v>-9.9662651028771325</c:v>
                </c:pt>
                <c:pt idx="2284">
                  <c:v>-1.8727648117038926</c:v>
                </c:pt>
                <c:pt idx="2285">
                  <c:v>0.3321964303411894</c:v>
                </c:pt>
                <c:pt idx="2286">
                  <c:v>9.0606959316875546</c:v>
                </c:pt>
                <c:pt idx="2287">
                  <c:v>0.69617997931970599</c:v>
                </c:pt>
                <c:pt idx="2288">
                  <c:v>0.70441053978368307</c:v>
                </c:pt>
                <c:pt idx="2289">
                  <c:v>5.7548875021634682</c:v>
                </c:pt>
                <c:pt idx="2290">
                  <c:v>-1.6968553807920537</c:v>
                </c:pt>
                <c:pt idx="2291">
                  <c:v>-0.44478484267289581</c:v>
                </c:pt>
                <c:pt idx="2292">
                  <c:v>1.5106892390208388E-2</c:v>
                </c:pt>
                <c:pt idx="2293">
                  <c:v>0.37695443120161065</c:v>
                </c:pt>
                <c:pt idx="2294">
                  <c:v>10.229219383469125</c:v>
                </c:pt>
                <c:pt idx="2295">
                  <c:v>-6.3390016082463045</c:v>
                </c:pt>
                <c:pt idx="2296">
                  <c:v>0.66882310529129974</c:v>
                </c:pt>
                <c:pt idx="2297">
                  <c:v>-11.673897930688602</c:v>
                </c:pt>
                <c:pt idx="2298">
                  <c:v>-5.5647846187835261</c:v>
                </c:pt>
                <c:pt idx="2299">
                  <c:v>-14.188228229901359</c:v>
                </c:pt>
                <c:pt idx="2300">
                  <c:v>-8.3837042924740537</c:v>
                </c:pt>
                <c:pt idx="2301">
                  <c:v>9.2304207950923818</c:v>
                </c:pt>
                <c:pt idx="2302">
                  <c:v>0.79814270918125119</c:v>
                </c:pt>
                <c:pt idx="2303">
                  <c:v>-0.21473884879301236</c:v>
                </c:pt>
                <c:pt idx="2304">
                  <c:v>11.059119092544519</c:v>
                </c:pt>
                <c:pt idx="2305">
                  <c:v>-10.032045726930809</c:v>
                </c:pt>
                <c:pt idx="2306">
                  <c:v>-7.6486571760385464</c:v>
                </c:pt>
                <c:pt idx="2307">
                  <c:v>-5.9228321394775394</c:v>
                </c:pt>
                <c:pt idx="2308">
                  <c:v>13.248767654452003</c:v>
                </c:pt>
                <c:pt idx="2309">
                  <c:v>5.1497471195046831</c:v>
                </c:pt>
                <c:pt idx="2310">
                  <c:v>-5.0874628412503391</c:v>
                </c:pt>
                <c:pt idx="2311">
                  <c:v>-0.54411744844377397</c:v>
                </c:pt>
                <c:pt idx="2312">
                  <c:v>0.81358687576911881</c:v>
                </c:pt>
                <c:pt idx="2313">
                  <c:v>-1.0316019973858288</c:v>
                </c:pt>
                <c:pt idx="2314">
                  <c:v>7.0389327891398012E-2</c:v>
                </c:pt>
                <c:pt idx="2315">
                  <c:v>7.0660891904577721</c:v>
                </c:pt>
                <c:pt idx="2316">
                  <c:v>-2.3637266326988273</c:v>
                </c:pt>
                <c:pt idx="2317">
                  <c:v>-1.2720654682802701</c:v>
                </c:pt>
                <c:pt idx="2318">
                  <c:v>-1.5848480238283456</c:v>
                </c:pt>
                <c:pt idx="2319">
                  <c:v>0.61240589693281533</c:v>
                </c:pt>
                <c:pt idx="2320">
                  <c:v>12.731389749636921</c:v>
                </c:pt>
                <c:pt idx="2321">
                  <c:v>0.68167414179283337</c:v>
                </c:pt>
                <c:pt idx="2322">
                  <c:v>8.6450579349844769</c:v>
                </c:pt>
                <c:pt idx="2323">
                  <c:v>2.3571891993751586</c:v>
                </c:pt>
                <c:pt idx="2324">
                  <c:v>1.3605105572064142</c:v>
                </c:pt>
                <c:pt idx="2325">
                  <c:v>5.7548875021634682</c:v>
                </c:pt>
                <c:pt idx="2326">
                  <c:v>0.16426245299921588</c:v>
                </c:pt>
                <c:pt idx="2327">
                  <c:v>0.86059694333458336</c:v>
                </c:pt>
                <c:pt idx="2328">
                  <c:v>-0.5912762746533583</c:v>
                </c:pt>
                <c:pt idx="2329">
                  <c:v>1.4795188716264978</c:v>
                </c:pt>
                <c:pt idx="2330">
                  <c:v>-12.013089999440444</c:v>
                </c:pt>
                <c:pt idx="2331">
                  <c:v>-10.917123403264748</c:v>
                </c:pt>
                <c:pt idx="2332">
                  <c:v>0.81017544111998285</c:v>
                </c:pt>
                <c:pt idx="2333">
                  <c:v>-0.87326737270638788</c:v>
                </c:pt>
                <c:pt idx="2334">
                  <c:v>0.41493733646831393</c:v>
                </c:pt>
                <c:pt idx="2335">
                  <c:v>1.0501109168277907</c:v>
                </c:pt>
                <c:pt idx="2336">
                  <c:v>-0.49185309632967472</c:v>
                </c:pt>
                <c:pt idx="2337">
                  <c:v>-1.7328857751460391</c:v>
                </c:pt>
                <c:pt idx="2338">
                  <c:v>-8.0624959257337636</c:v>
                </c:pt>
                <c:pt idx="2339">
                  <c:v>-7.0660891904577721</c:v>
                </c:pt>
                <c:pt idx="2340">
                  <c:v>-7.0660891904577721</c:v>
                </c:pt>
                <c:pt idx="2341">
                  <c:v>-9.9667457608995313</c:v>
                </c:pt>
                <c:pt idx="2342">
                  <c:v>-0.29698173775713149</c:v>
                </c:pt>
                <c:pt idx="2343">
                  <c:v>0.25457282708559792</c:v>
                </c:pt>
                <c:pt idx="2344">
                  <c:v>-0.70401517236491951</c:v>
                </c:pt>
                <c:pt idx="2345">
                  <c:v>11.059344460824425</c:v>
                </c:pt>
                <c:pt idx="2346">
                  <c:v>-0.81603716515740521</c:v>
                </c:pt>
                <c:pt idx="2347">
                  <c:v>0.27745749012306581</c:v>
                </c:pt>
                <c:pt idx="2348">
                  <c:v>-2.3807389107543955E-2</c:v>
                </c:pt>
                <c:pt idx="2349">
                  <c:v>0.15475370446108483</c:v>
                </c:pt>
                <c:pt idx="2350">
                  <c:v>9.5189809291704002</c:v>
                </c:pt>
                <c:pt idx="2351">
                  <c:v>-2.9701724333434427</c:v>
                </c:pt>
                <c:pt idx="2352">
                  <c:v>-0.41443725169752477</c:v>
                </c:pt>
                <c:pt idx="2353">
                  <c:v>-0.17295293854534688</c:v>
                </c:pt>
                <c:pt idx="2354">
                  <c:v>9.9662651028771325</c:v>
                </c:pt>
                <c:pt idx="2355">
                  <c:v>12.20670914935865</c:v>
                </c:pt>
                <c:pt idx="2356">
                  <c:v>6.3279268355088059</c:v>
                </c:pt>
                <c:pt idx="2357">
                  <c:v>3.1775381855521876</c:v>
                </c:pt>
                <c:pt idx="2358">
                  <c:v>-2.1349295800861086</c:v>
                </c:pt>
                <c:pt idx="2359">
                  <c:v>-0.29368834487895223</c:v>
                </c:pt>
                <c:pt idx="2360">
                  <c:v>-0.88548519545758475</c:v>
                </c:pt>
                <c:pt idx="2361">
                  <c:v>-4.7854969144777867E-2</c:v>
                </c:pt>
                <c:pt idx="2362">
                  <c:v>-0.12553088208385899</c:v>
                </c:pt>
                <c:pt idx="2363">
                  <c:v>-6.066278190662449E-2</c:v>
                </c:pt>
                <c:pt idx="2364">
                  <c:v>-9.3101890961363384E-2</c:v>
                </c:pt>
                <c:pt idx="2365">
                  <c:v>-12.534789211480268</c:v>
                </c:pt>
                <c:pt idx="2366">
                  <c:v>0.27699815025899732</c:v>
                </c:pt>
                <c:pt idx="2367">
                  <c:v>2.0287564280785242</c:v>
                </c:pt>
                <c:pt idx="2368">
                  <c:v>-0.96347412397488619</c:v>
                </c:pt>
                <c:pt idx="2369">
                  <c:v>10.276512174404617</c:v>
                </c:pt>
                <c:pt idx="2370">
                  <c:v>10.518653155673389</c:v>
                </c:pt>
                <c:pt idx="2371">
                  <c:v>0.84591567271106716</c:v>
                </c:pt>
                <c:pt idx="2372">
                  <c:v>-1.4137359248450561</c:v>
                </c:pt>
                <c:pt idx="2373">
                  <c:v>1.1007374187606678</c:v>
                </c:pt>
                <c:pt idx="2374">
                  <c:v>-3.1132134412128045</c:v>
                </c:pt>
                <c:pt idx="2375">
                  <c:v>-0.77649395835284352</c:v>
                </c:pt>
                <c:pt idx="2376">
                  <c:v>1.0506260730699681</c:v>
                </c:pt>
                <c:pt idx="2377">
                  <c:v>0.60799346937649701</c:v>
                </c:pt>
                <c:pt idx="2378">
                  <c:v>15.238827652906503</c:v>
                </c:pt>
                <c:pt idx="2379">
                  <c:v>-10.814048332230835</c:v>
                </c:pt>
                <c:pt idx="2380">
                  <c:v>-0.51745568136287956</c:v>
                </c:pt>
                <c:pt idx="2381">
                  <c:v>-3.4550677464628343</c:v>
                </c:pt>
                <c:pt idx="2382">
                  <c:v>-0.13385574673479078</c:v>
                </c:pt>
                <c:pt idx="2383">
                  <c:v>-0.42039073377305058</c:v>
                </c:pt>
                <c:pt idx="2384">
                  <c:v>0.11321061044799079</c:v>
                </c:pt>
                <c:pt idx="2385">
                  <c:v>-0.1600404125104686</c:v>
                </c:pt>
                <c:pt idx="2386">
                  <c:v>-0.25153876699596428</c:v>
                </c:pt>
                <c:pt idx="2387">
                  <c:v>0.15842936260448298</c:v>
                </c:pt>
                <c:pt idx="2388">
                  <c:v>-6.1400544664143256E-2</c:v>
                </c:pt>
                <c:pt idx="2389">
                  <c:v>-0.35669351304803915</c:v>
                </c:pt>
                <c:pt idx="2390">
                  <c:v>5.2894948432125555E-2</c:v>
                </c:pt>
                <c:pt idx="2391">
                  <c:v>0.1116453558289091</c:v>
                </c:pt>
                <c:pt idx="2392">
                  <c:v>-0.30196735315647455</c:v>
                </c:pt>
                <c:pt idx="2393">
                  <c:v>-0.87071698305503364</c:v>
                </c:pt>
                <c:pt idx="2394">
                  <c:v>-0.93859945533585643</c:v>
                </c:pt>
                <c:pt idx="2395">
                  <c:v>-1.6918777046376683</c:v>
                </c:pt>
                <c:pt idx="2396">
                  <c:v>0.1345421233788277</c:v>
                </c:pt>
                <c:pt idx="2397">
                  <c:v>0.28405990929691916</c:v>
                </c:pt>
                <c:pt idx="2398">
                  <c:v>-0.90682447470308492</c:v>
                </c:pt>
                <c:pt idx="2399">
                  <c:v>-9.0183708586096867E-2</c:v>
                </c:pt>
                <c:pt idx="2400">
                  <c:v>-11.229219383469125</c:v>
                </c:pt>
                <c:pt idx="2401">
                  <c:v>-8.0606959316875546</c:v>
                </c:pt>
                <c:pt idx="2402">
                  <c:v>-1.8475160883399051</c:v>
                </c:pt>
                <c:pt idx="2403">
                  <c:v>20</c:v>
                </c:pt>
                <c:pt idx="2404">
                  <c:v>-7.0660891904577721</c:v>
                </c:pt>
                <c:pt idx="2405">
                  <c:v>-0.73180388905042715</c:v>
                </c:pt>
                <c:pt idx="2406">
                  <c:v>0.22239242133644802</c:v>
                </c:pt>
                <c:pt idx="2407">
                  <c:v>-5.3457748368417297</c:v>
                </c:pt>
                <c:pt idx="2408">
                  <c:v>-11.059119092544519</c:v>
                </c:pt>
                <c:pt idx="2409">
                  <c:v>-4.3692338096657197</c:v>
                </c:pt>
                <c:pt idx="2410">
                  <c:v>-8.6462586799900301</c:v>
                </c:pt>
                <c:pt idx="2411">
                  <c:v>-0.10930134988845037</c:v>
                </c:pt>
                <c:pt idx="2412">
                  <c:v>-6.0732489820306386</c:v>
                </c:pt>
                <c:pt idx="2413">
                  <c:v>-13.278110621288722</c:v>
                </c:pt>
                <c:pt idx="2414">
                  <c:v>9.5196362528432132</c:v>
                </c:pt>
                <c:pt idx="2415">
                  <c:v>-13.167470416444264</c:v>
                </c:pt>
                <c:pt idx="2416">
                  <c:v>-7.0389327891398012E-2</c:v>
                </c:pt>
                <c:pt idx="2417">
                  <c:v>-4.3692338096657197</c:v>
                </c:pt>
                <c:pt idx="2418">
                  <c:v>-2.7489057474569103</c:v>
                </c:pt>
                <c:pt idx="2419">
                  <c:v>0.96278746897902301</c:v>
                </c:pt>
                <c:pt idx="2420">
                  <c:v>-0.5311560570253625</c:v>
                </c:pt>
                <c:pt idx="2421">
                  <c:v>-0.65104656798120408</c:v>
                </c:pt>
                <c:pt idx="2422">
                  <c:v>-0.66985139830766927</c:v>
                </c:pt>
                <c:pt idx="2423">
                  <c:v>-8.0624959257337636</c:v>
                </c:pt>
                <c:pt idx="2424">
                  <c:v>-14.666242498774883</c:v>
                </c:pt>
                <c:pt idx="2425">
                  <c:v>12.688323170679158</c:v>
                </c:pt>
                <c:pt idx="2426">
                  <c:v>-7.0660891904577721</c:v>
                </c:pt>
                <c:pt idx="2427">
                  <c:v>-0.12976787497032971</c:v>
                </c:pt>
                <c:pt idx="2428">
                  <c:v>3.7206874404947396E-2</c:v>
                </c:pt>
                <c:pt idx="2429">
                  <c:v>9.3109404391481465E-2</c:v>
                </c:pt>
                <c:pt idx="2430">
                  <c:v>1.4015163596252249</c:v>
                </c:pt>
                <c:pt idx="2431">
                  <c:v>-0.37345839552744448</c:v>
                </c:pt>
                <c:pt idx="2432">
                  <c:v>-10.229219383469125</c:v>
                </c:pt>
                <c:pt idx="2433">
                  <c:v>-0.23096556472790081</c:v>
                </c:pt>
                <c:pt idx="2434">
                  <c:v>0.37614848588524913</c:v>
                </c:pt>
                <c:pt idx="2435">
                  <c:v>-0.15002544400460749</c:v>
                </c:pt>
                <c:pt idx="2436">
                  <c:v>6.6620037593425038E-2</c:v>
                </c:pt>
                <c:pt idx="2437">
                  <c:v>10.381542951184585</c:v>
                </c:pt>
                <c:pt idx="2438">
                  <c:v>9.6444571875092606</c:v>
                </c:pt>
                <c:pt idx="2439">
                  <c:v>0.31032253223974332</c:v>
                </c:pt>
                <c:pt idx="2440">
                  <c:v>-0.3719687773869581</c:v>
                </c:pt>
                <c:pt idx="2441">
                  <c:v>6.4917476681338737E-2</c:v>
                </c:pt>
                <c:pt idx="2442">
                  <c:v>-2.6114347120823473</c:v>
                </c:pt>
                <c:pt idx="2443">
                  <c:v>15.590284897476414</c:v>
                </c:pt>
                <c:pt idx="2444">
                  <c:v>-1.678071905112638</c:v>
                </c:pt>
                <c:pt idx="2445">
                  <c:v>-0.24977830913152679</c:v>
                </c:pt>
                <c:pt idx="2446">
                  <c:v>2.4317162404254744</c:v>
                </c:pt>
                <c:pt idx="2447">
                  <c:v>-0.14359085362885002</c:v>
                </c:pt>
                <c:pt idx="2448">
                  <c:v>-0.28515721673193362</c:v>
                </c:pt>
                <c:pt idx="2449">
                  <c:v>-2.4802903694385936</c:v>
                </c:pt>
                <c:pt idx="2450">
                  <c:v>9.7263549743915573E-2</c:v>
                </c:pt>
                <c:pt idx="2451">
                  <c:v>9.8672787397096631</c:v>
                </c:pt>
                <c:pt idx="2452">
                  <c:v>-12.598207620320975</c:v>
                </c:pt>
                <c:pt idx="2453">
                  <c:v>-0.35645577801563311</c:v>
                </c:pt>
                <c:pt idx="2454">
                  <c:v>8.0624959257337636</c:v>
                </c:pt>
                <c:pt idx="2455">
                  <c:v>-1.9989485276970949</c:v>
                </c:pt>
                <c:pt idx="2456">
                  <c:v>9.5189809291704002</c:v>
                </c:pt>
                <c:pt idx="2457">
                  <c:v>-8.3822637581148367</c:v>
                </c:pt>
                <c:pt idx="2458">
                  <c:v>-11.013555309891467</c:v>
                </c:pt>
                <c:pt idx="2459">
                  <c:v>2.9035702373169072</c:v>
                </c:pt>
                <c:pt idx="2460">
                  <c:v>11.786950240502948</c:v>
                </c:pt>
                <c:pt idx="2461">
                  <c:v>-0.8247415542546469</c:v>
                </c:pt>
                <c:pt idx="2462">
                  <c:v>15.311570946824542</c:v>
                </c:pt>
                <c:pt idx="2463">
                  <c:v>-10.644457187509261</c:v>
                </c:pt>
                <c:pt idx="2464">
                  <c:v>1.1884450894131102</c:v>
                </c:pt>
                <c:pt idx="2465">
                  <c:v>1.5825620092507136</c:v>
                </c:pt>
                <c:pt idx="2466">
                  <c:v>-0.77322913815297745</c:v>
                </c:pt>
                <c:pt idx="2467">
                  <c:v>-0.10055632802637364</c:v>
                </c:pt>
                <c:pt idx="2468">
                  <c:v>-5.08746284125034</c:v>
                </c:pt>
                <c:pt idx="2469">
                  <c:v>0.77923132114321614</c:v>
                </c:pt>
                <c:pt idx="2470">
                  <c:v>-0.76553474636297703</c:v>
                </c:pt>
                <c:pt idx="2471">
                  <c:v>2.4459860875723458</c:v>
                </c:pt>
                <c:pt idx="2472">
                  <c:v>0.52509104474375734</c:v>
                </c:pt>
                <c:pt idx="2473">
                  <c:v>-8.3516754382814149</c:v>
                </c:pt>
                <c:pt idx="2474">
                  <c:v>0.15380533607903549</c:v>
                </c:pt>
                <c:pt idx="2475">
                  <c:v>-6.0732489820306386</c:v>
                </c:pt>
                <c:pt idx="2476">
                  <c:v>-1.3215674662038475</c:v>
                </c:pt>
                <c:pt idx="2477">
                  <c:v>-10.759888183221834</c:v>
                </c:pt>
                <c:pt idx="2478">
                  <c:v>-0.1178364902938583</c:v>
                </c:pt>
                <c:pt idx="2479">
                  <c:v>0.76329974197966843</c:v>
                </c:pt>
                <c:pt idx="2480">
                  <c:v>0.28220478508312047</c:v>
                </c:pt>
                <c:pt idx="2481">
                  <c:v>0.18793295059307519</c:v>
                </c:pt>
                <c:pt idx="2482">
                  <c:v>-0.20353339408513219</c:v>
                </c:pt>
                <c:pt idx="2483">
                  <c:v>11.307011018304401</c:v>
                </c:pt>
                <c:pt idx="2484">
                  <c:v>-0.98107027146514902</c:v>
                </c:pt>
                <c:pt idx="2485">
                  <c:v>0.5356922715566953</c:v>
                </c:pt>
                <c:pt idx="2486">
                  <c:v>-0.96962635095648098</c:v>
                </c:pt>
                <c:pt idx="2487">
                  <c:v>6.0815199933297865</c:v>
                </c:pt>
                <c:pt idx="2488">
                  <c:v>-5.4447784022376294E-2</c:v>
                </c:pt>
                <c:pt idx="2489">
                  <c:v>-0.55596908884160745</c:v>
                </c:pt>
                <c:pt idx="2490">
                  <c:v>0.36109869216804014</c:v>
                </c:pt>
                <c:pt idx="2491">
                  <c:v>3.6880715938836378E-2</c:v>
                </c:pt>
                <c:pt idx="2492">
                  <c:v>0.19241935705624505</c:v>
                </c:pt>
                <c:pt idx="2493">
                  <c:v>8.37966561597322E-3</c:v>
                </c:pt>
                <c:pt idx="2494">
                  <c:v>0.21205047711498876</c:v>
                </c:pt>
                <c:pt idx="2495">
                  <c:v>0.26394491078095372</c:v>
                </c:pt>
                <c:pt idx="2496">
                  <c:v>0.53132453711908323</c:v>
                </c:pt>
                <c:pt idx="2497">
                  <c:v>-0.9082075240805092</c:v>
                </c:pt>
                <c:pt idx="2498">
                  <c:v>-2.2730184944064158</c:v>
                </c:pt>
                <c:pt idx="2499">
                  <c:v>8.1300102101847918E-2</c:v>
                </c:pt>
                <c:pt idx="2500">
                  <c:v>-0.44034858780803093</c:v>
                </c:pt>
                <c:pt idx="2501">
                  <c:v>-0.57469416526732919</c:v>
                </c:pt>
                <c:pt idx="2502">
                  <c:v>10.583082767502933</c:v>
                </c:pt>
                <c:pt idx="2503">
                  <c:v>-1.576788569275456</c:v>
                </c:pt>
                <c:pt idx="2504">
                  <c:v>5.3457748368417306</c:v>
                </c:pt>
                <c:pt idx="2505">
                  <c:v>-5.2495308050042855</c:v>
                </c:pt>
                <c:pt idx="2506">
                  <c:v>-7.0689295673098257E-2</c:v>
                </c:pt>
                <c:pt idx="2507">
                  <c:v>-0.25701061820602411</c:v>
                </c:pt>
                <c:pt idx="2508">
                  <c:v>-0.37762442510699756</c:v>
                </c:pt>
                <c:pt idx="2509">
                  <c:v>-1.855581902824369E-2</c:v>
                </c:pt>
                <c:pt idx="2510">
                  <c:v>-12.46828462519127</c:v>
                </c:pt>
                <c:pt idx="2511">
                  <c:v>-5.0130299484491188</c:v>
                </c:pt>
                <c:pt idx="2512">
                  <c:v>9.9667457608995313</c:v>
                </c:pt>
                <c:pt idx="2513">
                  <c:v>-0.19264507794239608</c:v>
                </c:pt>
                <c:pt idx="2514">
                  <c:v>0.39209201928781073</c:v>
                </c:pt>
                <c:pt idx="2515">
                  <c:v>8.8683081332894673</c:v>
                </c:pt>
                <c:pt idx="2516">
                  <c:v>12.813781191217037</c:v>
                </c:pt>
                <c:pt idx="2517">
                  <c:v>-0.69584955081880573</c:v>
                </c:pt>
                <c:pt idx="2518">
                  <c:v>-0.15200309344504978</c:v>
                </c:pt>
                <c:pt idx="2519">
                  <c:v>-13.550826932881439</c:v>
                </c:pt>
                <c:pt idx="2520">
                  <c:v>-0.51281271496532044</c:v>
                </c:pt>
                <c:pt idx="2521">
                  <c:v>-9.9662651028771325</c:v>
                </c:pt>
                <c:pt idx="2522">
                  <c:v>5.0040682499595632E-2</c:v>
                </c:pt>
                <c:pt idx="2523">
                  <c:v>1.1606544880004916</c:v>
                </c:pt>
                <c:pt idx="2524">
                  <c:v>0.68512666264658817</c:v>
                </c:pt>
                <c:pt idx="2525">
                  <c:v>-2.7871849496539411</c:v>
                </c:pt>
                <c:pt idx="2526">
                  <c:v>-0.37371063698990864</c:v>
                </c:pt>
                <c:pt idx="2527">
                  <c:v>0.11103131238874425</c:v>
                </c:pt>
                <c:pt idx="2528">
                  <c:v>-3.9839995213062847</c:v>
                </c:pt>
                <c:pt idx="2529">
                  <c:v>-0.76359818936150858</c:v>
                </c:pt>
                <c:pt idx="2530">
                  <c:v>-12.534708168026555</c:v>
                </c:pt>
                <c:pt idx="2531">
                  <c:v>-2.5730096979593906</c:v>
                </c:pt>
                <c:pt idx="2532">
                  <c:v>-1.7792313211432162</c:v>
                </c:pt>
                <c:pt idx="2533">
                  <c:v>-9.9667457608995313</c:v>
                </c:pt>
                <c:pt idx="2534">
                  <c:v>-0.2370391973008491</c:v>
                </c:pt>
                <c:pt idx="2535">
                  <c:v>0.68758268794687027</c:v>
                </c:pt>
                <c:pt idx="2536">
                  <c:v>-8.3837042924740537</c:v>
                </c:pt>
                <c:pt idx="2537">
                  <c:v>-4.3068721891885813E-2</c:v>
                </c:pt>
                <c:pt idx="2538">
                  <c:v>-0.73696559416620622</c:v>
                </c:pt>
                <c:pt idx="2539">
                  <c:v>0.10691520391651189</c:v>
                </c:pt>
                <c:pt idx="2540">
                  <c:v>2.9375175692402453</c:v>
                </c:pt>
                <c:pt idx="2541">
                  <c:v>-0.18121501466153717</c:v>
                </c:pt>
                <c:pt idx="2542">
                  <c:v>-2.225881407416328</c:v>
                </c:pt>
                <c:pt idx="2543">
                  <c:v>-9.3815429511845849</c:v>
                </c:pt>
                <c:pt idx="2544">
                  <c:v>0.20328359838874341</c:v>
                </c:pt>
                <c:pt idx="2545">
                  <c:v>1.6666242752943263</c:v>
                </c:pt>
                <c:pt idx="2546">
                  <c:v>-0.16736203213991724</c:v>
                </c:pt>
                <c:pt idx="2547">
                  <c:v>-1.2490944183196845E-2</c:v>
                </c:pt>
                <c:pt idx="2548">
                  <c:v>4.7725895038969277</c:v>
                </c:pt>
                <c:pt idx="2549">
                  <c:v>-12.013089999440444</c:v>
                </c:pt>
                <c:pt idx="2550">
                  <c:v>-11.307011018304401</c:v>
                </c:pt>
                <c:pt idx="2551">
                  <c:v>4.6886387630835837E-2</c:v>
                </c:pt>
                <c:pt idx="2552">
                  <c:v>0.20123427799554408</c:v>
                </c:pt>
                <c:pt idx="2553">
                  <c:v>1.1219905243786106</c:v>
                </c:pt>
                <c:pt idx="2554">
                  <c:v>-4.3068721891886312E-2</c:v>
                </c:pt>
                <c:pt idx="2555">
                  <c:v>-10.966024713800364</c:v>
                </c:pt>
                <c:pt idx="2556">
                  <c:v>-0.37408787109957919</c:v>
                </c:pt>
                <c:pt idx="2557">
                  <c:v>5.7485494660759973E-2</c:v>
                </c:pt>
                <c:pt idx="2558">
                  <c:v>-1.213980543061753</c:v>
                </c:pt>
                <c:pt idx="2559">
                  <c:v>-12.485242318936114</c:v>
                </c:pt>
                <c:pt idx="2560">
                  <c:v>-0.27563444261342779</c:v>
                </c:pt>
                <c:pt idx="2561">
                  <c:v>-11.916999049082808</c:v>
                </c:pt>
                <c:pt idx="2562">
                  <c:v>3.7681843247769264</c:v>
                </c:pt>
                <c:pt idx="2563">
                  <c:v>-1.9946067412297812</c:v>
                </c:pt>
                <c:pt idx="2564">
                  <c:v>-4.5095199451034738</c:v>
                </c:pt>
                <c:pt idx="2565">
                  <c:v>-1.2223924213364479</c:v>
                </c:pt>
                <c:pt idx="2566">
                  <c:v>-0.35310609958689165</c:v>
                </c:pt>
                <c:pt idx="2567">
                  <c:v>2.2008687086505807</c:v>
                </c:pt>
                <c:pt idx="2568">
                  <c:v>-1.0544477840223765</c:v>
                </c:pt>
                <c:pt idx="2569">
                  <c:v>-0.9107326619029128</c:v>
                </c:pt>
                <c:pt idx="2570">
                  <c:v>-0.64045761331285966</c:v>
                </c:pt>
                <c:pt idx="2571">
                  <c:v>-0.7159494328843794</c:v>
                </c:pt>
                <c:pt idx="2572">
                  <c:v>-1.5835205265472501</c:v>
                </c:pt>
                <c:pt idx="2573">
                  <c:v>-1.6222473903325731</c:v>
                </c:pt>
                <c:pt idx="2574">
                  <c:v>6.9527601535199537</c:v>
                </c:pt>
                <c:pt idx="2575">
                  <c:v>8.8683081332894673</c:v>
                </c:pt>
                <c:pt idx="2576">
                  <c:v>4.3923174227787607</c:v>
                </c:pt>
                <c:pt idx="2577">
                  <c:v>-5.9228321394775394</c:v>
                </c:pt>
                <c:pt idx="2578">
                  <c:v>4.7725895038969277</c:v>
                </c:pt>
                <c:pt idx="2579">
                  <c:v>4.2359548717775093</c:v>
                </c:pt>
                <c:pt idx="2580">
                  <c:v>3.2016338611696504</c:v>
                </c:pt>
                <c:pt idx="2581">
                  <c:v>0.48541720923536219</c:v>
                </c:pt>
                <c:pt idx="2582">
                  <c:v>2.1944383597654462</c:v>
                </c:pt>
                <c:pt idx="2583">
                  <c:v>-0.72366877155274878</c:v>
                </c:pt>
                <c:pt idx="2584">
                  <c:v>-8.0624959257337636</c:v>
                </c:pt>
                <c:pt idx="2585">
                  <c:v>12.451296983981448</c:v>
                </c:pt>
                <c:pt idx="2586">
                  <c:v>-8.6450579349844769</c:v>
                </c:pt>
                <c:pt idx="2587">
                  <c:v>9.0597950917951025</c:v>
                </c:pt>
                <c:pt idx="2588">
                  <c:v>9.9667457608995313</c:v>
                </c:pt>
                <c:pt idx="2589">
                  <c:v>-5.0732489820306386</c:v>
                </c:pt>
                <c:pt idx="2590">
                  <c:v>7.3249305830488858</c:v>
                </c:pt>
                <c:pt idx="2591">
                  <c:v>-3.6369491985286437</c:v>
                </c:pt>
                <c:pt idx="2592">
                  <c:v>-1.7009944941682664</c:v>
                </c:pt>
                <c:pt idx="2593">
                  <c:v>0.10962449117449793</c:v>
                </c:pt>
                <c:pt idx="2594">
                  <c:v>-0.26262226612498096</c:v>
                </c:pt>
                <c:pt idx="2595">
                  <c:v>-1.0780025120012733</c:v>
                </c:pt>
                <c:pt idx="2596">
                  <c:v>7.6486571760385464</c:v>
                </c:pt>
                <c:pt idx="2597">
                  <c:v>-6.2135354307163695</c:v>
                </c:pt>
                <c:pt idx="2598">
                  <c:v>-2.3841694992874607</c:v>
                </c:pt>
                <c:pt idx="2599">
                  <c:v>-11.381182412624446</c:v>
                </c:pt>
                <c:pt idx="2600">
                  <c:v>-4.7725895038969268</c:v>
                </c:pt>
                <c:pt idx="2601">
                  <c:v>-8.3822637581148367</c:v>
                </c:pt>
                <c:pt idx="2602">
                  <c:v>0.7351633515322209</c:v>
                </c:pt>
                <c:pt idx="2603">
                  <c:v>1.5853059586541887</c:v>
                </c:pt>
                <c:pt idx="2604">
                  <c:v>1.2210200597196326</c:v>
                </c:pt>
                <c:pt idx="2605">
                  <c:v>-0.9750700160074427</c:v>
                </c:pt>
                <c:pt idx="2606">
                  <c:v>-7.6486571760385464</c:v>
                </c:pt>
                <c:pt idx="2607">
                  <c:v>-0.58256798558077305</c:v>
                </c:pt>
                <c:pt idx="2608">
                  <c:v>-8.0606959316875546</c:v>
                </c:pt>
                <c:pt idx="2609">
                  <c:v>9.6450579349844787</c:v>
                </c:pt>
                <c:pt idx="2610">
                  <c:v>7.6486571760385464</c:v>
                </c:pt>
                <c:pt idx="2611">
                  <c:v>12.325773908203155</c:v>
                </c:pt>
                <c:pt idx="2612">
                  <c:v>-11.840384550711667</c:v>
                </c:pt>
                <c:pt idx="2613">
                  <c:v>0.16990496637643943</c:v>
                </c:pt>
                <c:pt idx="2614">
                  <c:v>-0.68805599368525949</c:v>
                </c:pt>
                <c:pt idx="2615">
                  <c:v>4.3174798509770705E-2</c:v>
                </c:pt>
                <c:pt idx="2616">
                  <c:v>-0.97234365709713444</c:v>
                </c:pt>
                <c:pt idx="2617">
                  <c:v>2.5308372868601885</c:v>
                </c:pt>
                <c:pt idx="2618">
                  <c:v>-7.575390761569388E-2</c:v>
                </c:pt>
                <c:pt idx="2619">
                  <c:v>9.6215315259303283E-2</c:v>
                </c:pt>
                <c:pt idx="2620">
                  <c:v>3.021461304700777E-2</c:v>
                </c:pt>
                <c:pt idx="2621">
                  <c:v>0.36678233067162302</c:v>
                </c:pt>
                <c:pt idx="2622">
                  <c:v>-0.42084312096004967</c:v>
                </c:pt>
                <c:pt idx="2623">
                  <c:v>4.2339518271101708</c:v>
                </c:pt>
                <c:pt idx="2624">
                  <c:v>0.51934410325997471</c:v>
                </c:pt>
                <c:pt idx="2625">
                  <c:v>-0.37439551478149807</c:v>
                </c:pt>
                <c:pt idx="2626">
                  <c:v>-0.28856949794093129</c:v>
                </c:pt>
                <c:pt idx="2627">
                  <c:v>2.8014376169596785E-2</c:v>
                </c:pt>
                <c:pt idx="2628">
                  <c:v>-0.17778711921528237</c:v>
                </c:pt>
                <c:pt idx="2629">
                  <c:v>-0.29462074889162732</c:v>
                </c:pt>
                <c:pt idx="2630">
                  <c:v>0.94643353607959924</c:v>
                </c:pt>
                <c:pt idx="2631">
                  <c:v>0.30384764026200611</c:v>
                </c:pt>
                <c:pt idx="2632">
                  <c:v>-2.9046483959373361</c:v>
                </c:pt>
                <c:pt idx="2633">
                  <c:v>-6.3695248757273254E-3</c:v>
                </c:pt>
                <c:pt idx="2634">
                  <c:v>0.2850430267675535</c:v>
                </c:pt>
                <c:pt idx="2635">
                  <c:v>0.1404441329365112</c:v>
                </c:pt>
                <c:pt idx="2636">
                  <c:v>2.4767905148941973E-2</c:v>
                </c:pt>
                <c:pt idx="2637">
                  <c:v>0.19894659505532541</c:v>
                </c:pt>
                <c:pt idx="2638">
                  <c:v>2.1695071099318976E-2</c:v>
                </c:pt>
                <c:pt idx="2639">
                  <c:v>-1.3508407868026011</c:v>
                </c:pt>
                <c:pt idx="2640">
                  <c:v>-0.99466655569695916</c:v>
                </c:pt>
                <c:pt idx="2641">
                  <c:v>0.48542682717024171</c:v>
                </c:pt>
                <c:pt idx="2642">
                  <c:v>0.2310119508349486</c:v>
                </c:pt>
                <c:pt idx="2643">
                  <c:v>0.41383874969521822</c:v>
                </c:pt>
                <c:pt idx="2644">
                  <c:v>1.2856722095135258</c:v>
                </c:pt>
                <c:pt idx="2645">
                  <c:v>-0.51937415909357965</c:v>
                </c:pt>
                <c:pt idx="2646">
                  <c:v>-0.65838357019052562</c:v>
                </c:pt>
                <c:pt idx="2647">
                  <c:v>-1.6979714625503426</c:v>
                </c:pt>
                <c:pt idx="2648">
                  <c:v>-0.70301826224286867</c:v>
                </c:pt>
                <c:pt idx="2649">
                  <c:v>-0.30666133823405178</c:v>
                </c:pt>
                <c:pt idx="2650">
                  <c:v>-9.7598881832218343</c:v>
                </c:pt>
                <c:pt idx="2651">
                  <c:v>-4.1138694793486613E-2</c:v>
                </c:pt>
                <c:pt idx="2652">
                  <c:v>-0.14622074085104436</c:v>
                </c:pt>
                <c:pt idx="2653">
                  <c:v>-3.0631618653663335E-2</c:v>
                </c:pt>
                <c:pt idx="2654">
                  <c:v>-0.2037466685390483</c:v>
                </c:pt>
                <c:pt idx="2655">
                  <c:v>-8.0418682455297943E-2</c:v>
                </c:pt>
                <c:pt idx="2656">
                  <c:v>0.83953532780675388</c:v>
                </c:pt>
                <c:pt idx="2657">
                  <c:v>0.12907994916492943</c:v>
                </c:pt>
                <c:pt idx="2658">
                  <c:v>-0.13586788623713872</c:v>
                </c:pt>
                <c:pt idx="2659">
                  <c:v>2.8151040314148976E-2</c:v>
                </c:pt>
                <c:pt idx="2660">
                  <c:v>-0.77648005876802639</c:v>
                </c:pt>
                <c:pt idx="2661">
                  <c:v>-1.584481682506111</c:v>
                </c:pt>
                <c:pt idx="2662">
                  <c:v>-0.15689070746704001</c:v>
                </c:pt>
                <c:pt idx="2663">
                  <c:v>-1.1252280175837672</c:v>
                </c:pt>
                <c:pt idx="2664">
                  <c:v>-2.1478925913429071E-2</c:v>
                </c:pt>
                <c:pt idx="2665">
                  <c:v>-7.0035769492155411E-2</c:v>
                </c:pt>
                <c:pt idx="2666">
                  <c:v>3.0129666184387775E-2</c:v>
                </c:pt>
                <c:pt idx="2667">
                  <c:v>-0.12209179811708774</c:v>
                </c:pt>
                <c:pt idx="2668">
                  <c:v>-9.1599992854756451E-3</c:v>
                </c:pt>
                <c:pt idx="2669">
                  <c:v>-0.1194002518995049</c:v>
                </c:pt>
                <c:pt idx="2670">
                  <c:v>-0.2877123795494495</c:v>
                </c:pt>
                <c:pt idx="2671">
                  <c:v>-0.11211036632153734</c:v>
                </c:pt>
                <c:pt idx="2672">
                  <c:v>-0.4066252594626435</c:v>
                </c:pt>
                <c:pt idx="2673">
                  <c:v>-0.10567807789453727</c:v>
                </c:pt>
                <c:pt idx="2674">
                  <c:v>6.5588341627576888E-2</c:v>
                </c:pt>
                <c:pt idx="2675">
                  <c:v>1.8744691179161408</c:v>
                </c:pt>
                <c:pt idx="2676">
                  <c:v>0.27408959434278946</c:v>
                </c:pt>
                <c:pt idx="2677">
                  <c:v>0.5843615029866206</c:v>
                </c:pt>
                <c:pt idx="2678">
                  <c:v>-13.380911949563341</c:v>
                </c:pt>
                <c:pt idx="2679">
                  <c:v>-0.21725596360479973</c:v>
                </c:pt>
                <c:pt idx="2680">
                  <c:v>-8.0624959257337636</c:v>
                </c:pt>
                <c:pt idx="2681">
                  <c:v>0.19264507794239583</c:v>
                </c:pt>
                <c:pt idx="2682">
                  <c:v>0.2270060966495801</c:v>
                </c:pt>
                <c:pt idx="2683">
                  <c:v>-0.34792330342030692</c:v>
                </c:pt>
                <c:pt idx="2684">
                  <c:v>-1.1844245711374277</c:v>
                </c:pt>
                <c:pt idx="2685">
                  <c:v>-7.0660891904577721</c:v>
                </c:pt>
                <c:pt idx="2686">
                  <c:v>-0.14455078974135083</c:v>
                </c:pt>
                <c:pt idx="2687">
                  <c:v>0.22163589534067005</c:v>
                </c:pt>
                <c:pt idx="2688">
                  <c:v>-9.2304207950923818</c:v>
                </c:pt>
                <c:pt idx="2689">
                  <c:v>-0.27620979458152739</c:v>
                </c:pt>
                <c:pt idx="2690">
                  <c:v>-8.0624959257337636</c:v>
                </c:pt>
                <c:pt idx="2691">
                  <c:v>-0.45685767497347091</c:v>
                </c:pt>
                <c:pt idx="2692">
                  <c:v>-0.17799830197799438</c:v>
                </c:pt>
                <c:pt idx="2693">
                  <c:v>-0.38332863955150559</c:v>
                </c:pt>
                <c:pt idx="2694">
                  <c:v>-0.12121358696908072</c:v>
                </c:pt>
                <c:pt idx="2695">
                  <c:v>0.82029397776510249</c:v>
                </c:pt>
                <c:pt idx="2696">
                  <c:v>0.16992500144231237</c:v>
                </c:pt>
                <c:pt idx="2697">
                  <c:v>-0.83260559917300936</c:v>
                </c:pt>
                <c:pt idx="2698">
                  <c:v>-0.32174785938948391</c:v>
                </c:pt>
                <c:pt idx="2699">
                  <c:v>0.56747507399231489</c:v>
                </c:pt>
                <c:pt idx="2700">
                  <c:v>-0.23057453357471766</c:v>
                </c:pt>
                <c:pt idx="2701">
                  <c:v>2.3896977992324064</c:v>
                </c:pt>
                <c:pt idx="2702">
                  <c:v>9.0606959316875546</c:v>
                </c:pt>
                <c:pt idx="2703">
                  <c:v>0.32073034052974042</c:v>
                </c:pt>
                <c:pt idx="2704">
                  <c:v>-0.41503749927884381</c:v>
                </c:pt>
                <c:pt idx="2705">
                  <c:v>-0.45943161863729726</c:v>
                </c:pt>
                <c:pt idx="2706">
                  <c:v>9.2304207950923818</c:v>
                </c:pt>
                <c:pt idx="2707">
                  <c:v>-7.0660891904577721</c:v>
                </c:pt>
                <c:pt idx="2708">
                  <c:v>-2.384674195436794E-2</c:v>
                </c:pt>
                <c:pt idx="2709">
                  <c:v>-0.23510347308600207</c:v>
                </c:pt>
                <c:pt idx="2710">
                  <c:v>-0.5405683813627028</c:v>
                </c:pt>
                <c:pt idx="2711">
                  <c:v>-0.99276843076892463</c:v>
                </c:pt>
                <c:pt idx="2712">
                  <c:v>0.16205675810897274</c:v>
                </c:pt>
                <c:pt idx="2713">
                  <c:v>3.0864025297979554</c:v>
                </c:pt>
                <c:pt idx="2714">
                  <c:v>1.1604646721932466</c:v>
                </c:pt>
                <c:pt idx="2715">
                  <c:v>-4.3692338096657197</c:v>
                </c:pt>
                <c:pt idx="2716">
                  <c:v>-1.5819612617754961</c:v>
                </c:pt>
                <c:pt idx="2717">
                  <c:v>-0.32190405177324727</c:v>
                </c:pt>
                <c:pt idx="2718">
                  <c:v>8.0624959257337636</c:v>
                </c:pt>
                <c:pt idx="2719">
                  <c:v>7.6486571760385464</c:v>
                </c:pt>
                <c:pt idx="2720">
                  <c:v>0.5709264410342948</c:v>
                </c:pt>
                <c:pt idx="2721">
                  <c:v>2.5796883971059437</c:v>
                </c:pt>
                <c:pt idx="2722">
                  <c:v>0.10309349296410343</c:v>
                </c:pt>
                <c:pt idx="2723">
                  <c:v>12.485158443755667</c:v>
                </c:pt>
                <c:pt idx="2724">
                  <c:v>-12.362765744153956</c:v>
                </c:pt>
                <c:pt idx="2725">
                  <c:v>6.9886846867721664</c:v>
                </c:pt>
                <c:pt idx="2726">
                  <c:v>-10.970824901362617</c:v>
                </c:pt>
                <c:pt idx="2727">
                  <c:v>0.7693870718585839</c:v>
                </c:pt>
                <c:pt idx="2728">
                  <c:v>10.45189794595189</c:v>
                </c:pt>
                <c:pt idx="2729">
                  <c:v>-1.5141319142115794</c:v>
                </c:pt>
                <c:pt idx="2730">
                  <c:v>-5.1059400192222286</c:v>
                </c:pt>
                <c:pt idx="2731">
                  <c:v>-0.43851893261800706</c:v>
                </c:pt>
                <c:pt idx="2732">
                  <c:v>12.702822011777029</c:v>
                </c:pt>
                <c:pt idx="2733">
                  <c:v>-2.2879045125984834</c:v>
                </c:pt>
                <c:pt idx="2734">
                  <c:v>-0.41980674342671565</c:v>
                </c:pt>
                <c:pt idx="2735">
                  <c:v>10.45189794595189</c:v>
                </c:pt>
                <c:pt idx="2736">
                  <c:v>-13.702822011777029</c:v>
                </c:pt>
                <c:pt idx="2737">
                  <c:v>0.14774673648333128</c:v>
                </c:pt>
                <c:pt idx="2738">
                  <c:v>-0.52356195605701294</c:v>
                </c:pt>
                <c:pt idx="2739">
                  <c:v>-0.12398871727545349</c:v>
                </c:pt>
                <c:pt idx="2740">
                  <c:v>-7.0660891904577721</c:v>
                </c:pt>
                <c:pt idx="2741">
                  <c:v>-0.90598919286698609</c:v>
                </c:pt>
                <c:pt idx="2742">
                  <c:v>-1.6804836389182709E-3</c:v>
                </c:pt>
                <c:pt idx="2743">
                  <c:v>0.18183832298581301</c:v>
                </c:pt>
                <c:pt idx="2744">
                  <c:v>-9.9662651028771325</c:v>
                </c:pt>
                <c:pt idx="2745">
                  <c:v>-2.4354763911363211</c:v>
                </c:pt>
                <c:pt idx="2746">
                  <c:v>-11.229019050893521</c:v>
                </c:pt>
                <c:pt idx="2747">
                  <c:v>-1.0565835283663676</c:v>
                </c:pt>
                <c:pt idx="2748">
                  <c:v>9.3822637581148367</c:v>
                </c:pt>
                <c:pt idx="2749">
                  <c:v>-0.48062584090642058</c:v>
                </c:pt>
                <c:pt idx="2750">
                  <c:v>2.5852029298594332</c:v>
                </c:pt>
                <c:pt idx="2751">
                  <c:v>15.904399421380555</c:v>
                </c:pt>
                <c:pt idx="2752">
                  <c:v>-9.3822637581148367</c:v>
                </c:pt>
                <c:pt idx="2753">
                  <c:v>-10.759888183221834</c:v>
                </c:pt>
                <c:pt idx="2754">
                  <c:v>-0.2288590168376787</c:v>
                </c:pt>
                <c:pt idx="2755">
                  <c:v>-6.4429434958487288</c:v>
                </c:pt>
                <c:pt idx="2756">
                  <c:v>-1.1655860657179751</c:v>
                </c:pt>
                <c:pt idx="2757">
                  <c:v>1.8772569352877604</c:v>
                </c:pt>
                <c:pt idx="2758">
                  <c:v>5.0626073069968455E-2</c:v>
                </c:pt>
                <c:pt idx="2759">
                  <c:v>1.7690376421745353</c:v>
                </c:pt>
                <c:pt idx="2760">
                  <c:v>0.44032841857658239</c:v>
                </c:pt>
                <c:pt idx="2761">
                  <c:v>-2.0962153152593035</c:v>
                </c:pt>
                <c:pt idx="2762">
                  <c:v>0.33871312523680752</c:v>
                </c:pt>
                <c:pt idx="2763">
                  <c:v>0.561878887608115</c:v>
                </c:pt>
                <c:pt idx="2764">
                  <c:v>1.162019803356966</c:v>
                </c:pt>
                <c:pt idx="2765">
                  <c:v>-9.5183253076908674</c:v>
                </c:pt>
                <c:pt idx="2766">
                  <c:v>-0.74146698640114705</c:v>
                </c:pt>
                <c:pt idx="2767">
                  <c:v>13.807120089300369</c:v>
                </c:pt>
                <c:pt idx="2768">
                  <c:v>-2.619831615610567</c:v>
                </c:pt>
                <c:pt idx="2769">
                  <c:v>0.15200309344505006</c:v>
                </c:pt>
                <c:pt idx="2770">
                  <c:v>-5.0874628412503391</c:v>
                </c:pt>
                <c:pt idx="2771">
                  <c:v>-0.43069238127972992</c:v>
                </c:pt>
                <c:pt idx="2772">
                  <c:v>5.5613856094016992E-2</c:v>
                </c:pt>
                <c:pt idx="2773">
                  <c:v>-0.48347195554201883</c:v>
                </c:pt>
                <c:pt idx="2774">
                  <c:v>0.53992874710665228</c:v>
                </c:pt>
                <c:pt idx="2775">
                  <c:v>-0.40525647848625851</c:v>
                </c:pt>
                <c:pt idx="2776">
                  <c:v>-1.1910363275349583</c:v>
                </c:pt>
                <c:pt idx="2777">
                  <c:v>1.4461480318188746</c:v>
                </c:pt>
                <c:pt idx="2778">
                  <c:v>-0.17897014104531958</c:v>
                </c:pt>
                <c:pt idx="2779">
                  <c:v>0.10242781292419834</c:v>
                </c:pt>
                <c:pt idx="2780">
                  <c:v>0.12338241550528235</c:v>
                </c:pt>
                <c:pt idx="2781">
                  <c:v>0.34723918341654975</c:v>
                </c:pt>
                <c:pt idx="2782">
                  <c:v>-0.21572869105543727</c:v>
                </c:pt>
                <c:pt idx="2783">
                  <c:v>-3.0696797222916385E-2</c:v>
                </c:pt>
                <c:pt idx="2784">
                  <c:v>-7.6486571760385464</c:v>
                </c:pt>
                <c:pt idx="2785">
                  <c:v>0.52311118428615666</c:v>
                </c:pt>
                <c:pt idx="2786">
                  <c:v>2.8484539133148034E-2</c:v>
                </c:pt>
                <c:pt idx="2787">
                  <c:v>4.8726039816420978E-2</c:v>
                </c:pt>
                <c:pt idx="2788">
                  <c:v>-0.15429490495303944</c:v>
                </c:pt>
                <c:pt idx="2789">
                  <c:v>-0.47162102764521135</c:v>
                </c:pt>
                <c:pt idx="2790">
                  <c:v>-0.73768676140986023</c:v>
                </c:pt>
                <c:pt idx="2791">
                  <c:v>-3.9216303942677868</c:v>
                </c:pt>
                <c:pt idx="2792">
                  <c:v>-9.2304207950923818</c:v>
                </c:pt>
                <c:pt idx="2793">
                  <c:v>0.50901364748785771</c:v>
                </c:pt>
                <c:pt idx="2794">
                  <c:v>0.14784546797139364</c:v>
                </c:pt>
                <c:pt idx="2795">
                  <c:v>-9.9535673550914583E-2</c:v>
                </c:pt>
                <c:pt idx="2796">
                  <c:v>-8.0624959257337636</c:v>
                </c:pt>
                <c:pt idx="2797">
                  <c:v>-4.1916200725416317</c:v>
                </c:pt>
                <c:pt idx="2798">
                  <c:v>3.2034265038149176E-16</c:v>
                </c:pt>
                <c:pt idx="2799">
                  <c:v>3.8934967788688937</c:v>
                </c:pt>
                <c:pt idx="2800">
                  <c:v>6.0732489820306386</c:v>
                </c:pt>
                <c:pt idx="2801">
                  <c:v>0.380669543724516</c:v>
                </c:pt>
                <c:pt idx="2802">
                  <c:v>6.0732489820306386</c:v>
                </c:pt>
                <c:pt idx="2803">
                  <c:v>-11.268347054682518</c:v>
                </c:pt>
                <c:pt idx="2804">
                  <c:v>-0.79306830431752839</c:v>
                </c:pt>
                <c:pt idx="2805">
                  <c:v>0.11247472925841266</c:v>
                </c:pt>
                <c:pt idx="2806">
                  <c:v>10.703326841459814</c:v>
                </c:pt>
                <c:pt idx="2807">
                  <c:v>-12.965904504239749</c:v>
                </c:pt>
                <c:pt idx="2808">
                  <c:v>0.12881346607316038</c:v>
                </c:pt>
                <c:pt idx="2809">
                  <c:v>0.69321539137317933</c:v>
                </c:pt>
                <c:pt idx="2810">
                  <c:v>-0.17402939977504911</c:v>
                </c:pt>
                <c:pt idx="2811">
                  <c:v>5.5647846187835261</c:v>
                </c:pt>
                <c:pt idx="2812">
                  <c:v>-6.1400544664143422E-2</c:v>
                </c:pt>
                <c:pt idx="2813">
                  <c:v>16.403195145785794</c:v>
                </c:pt>
                <c:pt idx="2814">
                  <c:v>-0.35879338863922461</c:v>
                </c:pt>
                <c:pt idx="2815">
                  <c:v>0.10691520391651189</c:v>
                </c:pt>
                <c:pt idx="2816">
                  <c:v>1.0389189892923021</c:v>
                </c:pt>
                <c:pt idx="2817">
                  <c:v>-1.3625700793847084</c:v>
                </c:pt>
                <c:pt idx="2818">
                  <c:v>-0.9711460959931878</c:v>
                </c:pt>
                <c:pt idx="2819">
                  <c:v>-9.9667457608995313</c:v>
                </c:pt>
                <c:pt idx="2820">
                  <c:v>-6.0732489820306386</c:v>
                </c:pt>
                <c:pt idx="2821">
                  <c:v>0.18762700317577155</c:v>
                </c:pt>
                <c:pt idx="2822">
                  <c:v>2.3458972823989274E-2</c:v>
                </c:pt>
                <c:pt idx="2823">
                  <c:v>-11.965904504239749</c:v>
                </c:pt>
                <c:pt idx="2824">
                  <c:v>4.3149236167146811E-2</c:v>
                </c:pt>
                <c:pt idx="2825">
                  <c:v>4.6297894069557781</c:v>
                </c:pt>
                <c:pt idx="2826">
                  <c:v>10.644156719937438</c:v>
                </c:pt>
                <c:pt idx="2827">
                  <c:v>-0.26292343356029668</c:v>
                </c:pt>
                <c:pt idx="2828">
                  <c:v>-10.644156719937438</c:v>
                </c:pt>
                <c:pt idx="2829">
                  <c:v>-16.14901272656984</c:v>
                </c:pt>
                <c:pt idx="2830">
                  <c:v>0.78587519464715272</c:v>
                </c:pt>
                <c:pt idx="2831">
                  <c:v>-0.14435376062455144</c:v>
                </c:pt>
                <c:pt idx="2832">
                  <c:v>10.966024713800364</c:v>
                </c:pt>
                <c:pt idx="2833">
                  <c:v>0.28540221886224831</c:v>
                </c:pt>
                <c:pt idx="2834">
                  <c:v>1.6755650495020629</c:v>
                </c:pt>
                <c:pt idx="2835">
                  <c:v>7.6131841098752689E-3</c:v>
                </c:pt>
                <c:pt idx="2836">
                  <c:v>-0.21572869105543707</c:v>
                </c:pt>
                <c:pt idx="2837">
                  <c:v>-0.36868619339765601</c:v>
                </c:pt>
                <c:pt idx="2838">
                  <c:v>-0.49923262669527202</c:v>
                </c:pt>
                <c:pt idx="2839">
                  <c:v>-0.5256283613387539</c:v>
                </c:pt>
                <c:pt idx="2840">
                  <c:v>-6.9421400957479576E-2</c:v>
                </c:pt>
                <c:pt idx="2841">
                  <c:v>0.65025396097287536</c:v>
                </c:pt>
                <c:pt idx="2842">
                  <c:v>-0.44888526976251675</c:v>
                </c:pt>
                <c:pt idx="2843">
                  <c:v>-0.13750352374993496</c:v>
                </c:pt>
                <c:pt idx="2844">
                  <c:v>-10.703038388986418</c:v>
                </c:pt>
                <c:pt idx="2845">
                  <c:v>-2.8276749064371995</c:v>
                </c:pt>
                <c:pt idx="2846">
                  <c:v>1.1593328013800126</c:v>
                </c:pt>
                <c:pt idx="2847">
                  <c:v>2.5592729803005727</c:v>
                </c:pt>
                <c:pt idx="2848">
                  <c:v>-1.936274402389613</c:v>
                </c:pt>
                <c:pt idx="2849">
                  <c:v>9.229619965185119</c:v>
                </c:pt>
                <c:pt idx="2850">
                  <c:v>1.5231111842861567</c:v>
                </c:pt>
                <c:pt idx="2851">
                  <c:v>-1.2186215636711162</c:v>
                </c:pt>
                <c:pt idx="2852">
                  <c:v>7.0660891904577738</c:v>
                </c:pt>
                <c:pt idx="2853">
                  <c:v>-10.146356530303908</c:v>
                </c:pt>
                <c:pt idx="2854">
                  <c:v>-7.3249305830488858</c:v>
                </c:pt>
                <c:pt idx="2855">
                  <c:v>8.6462586799900301</c:v>
                </c:pt>
                <c:pt idx="2856">
                  <c:v>0.99927919306974744</c:v>
                </c:pt>
                <c:pt idx="2857">
                  <c:v>-10.147204924942228</c:v>
                </c:pt>
                <c:pt idx="2858">
                  <c:v>-0.8615139741979424</c:v>
                </c:pt>
                <c:pt idx="2859">
                  <c:v>-9.5255208090950703</c:v>
                </c:pt>
                <c:pt idx="2860">
                  <c:v>-0.41708532792770253</c:v>
                </c:pt>
                <c:pt idx="2861">
                  <c:v>-0.41708532792770253</c:v>
                </c:pt>
                <c:pt idx="2862">
                  <c:v>-0.20218885061326677</c:v>
                </c:pt>
                <c:pt idx="2863">
                  <c:v>9.6450579349844787</c:v>
                </c:pt>
                <c:pt idx="2864">
                  <c:v>6.526326623222241</c:v>
                </c:pt>
                <c:pt idx="2865">
                  <c:v>1.1097708883330571E-2</c:v>
                </c:pt>
                <c:pt idx="2866">
                  <c:v>9.0606959316875546</c:v>
                </c:pt>
                <c:pt idx="2867">
                  <c:v>9.6450579349844787</c:v>
                </c:pt>
                <c:pt idx="2868">
                  <c:v>-4.2495070894021643</c:v>
                </c:pt>
                <c:pt idx="2869">
                  <c:v>-0.18240929390475194</c:v>
                </c:pt>
                <c:pt idx="2870">
                  <c:v>9.0606959316875546</c:v>
                </c:pt>
                <c:pt idx="2871">
                  <c:v>-0.41806519197641179</c:v>
                </c:pt>
                <c:pt idx="2872">
                  <c:v>1.0409973718721912</c:v>
                </c:pt>
                <c:pt idx="2873">
                  <c:v>-8.0606959316875546</c:v>
                </c:pt>
                <c:pt idx="2874">
                  <c:v>-1.7369655941662061</c:v>
                </c:pt>
                <c:pt idx="2875">
                  <c:v>0.18283626571552486</c:v>
                </c:pt>
                <c:pt idx="2876">
                  <c:v>-0.11329098417706514</c:v>
                </c:pt>
                <c:pt idx="2877">
                  <c:v>-1.0820357688660118</c:v>
                </c:pt>
                <c:pt idx="2878">
                  <c:v>0.17433018056231367</c:v>
                </c:pt>
                <c:pt idx="2879">
                  <c:v>-0.599106683041426</c:v>
                </c:pt>
                <c:pt idx="2880">
                  <c:v>-0.6948019605385467</c:v>
                </c:pt>
                <c:pt idx="2881">
                  <c:v>0.86027523633338676</c:v>
                </c:pt>
                <c:pt idx="2882">
                  <c:v>-13.258615104315302</c:v>
                </c:pt>
                <c:pt idx="2883">
                  <c:v>10.229619965185119</c:v>
                </c:pt>
                <c:pt idx="2884">
                  <c:v>11.22901905089352</c:v>
                </c:pt>
                <c:pt idx="2885">
                  <c:v>1.4987653276012554</c:v>
                </c:pt>
                <c:pt idx="2886">
                  <c:v>-0.50250034052918313</c:v>
                </c:pt>
                <c:pt idx="2887">
                  <c:v>10.085693748397285</c:v>
                </c:pt>
                <c:pt idx="2888">
                  <c:v>-10.381542951184585</c:v>
                </c:pt>
                <c:pt idx="2889">
                  <c:v>14.773156381558422</c:v>
                </c:pt>
                <c:pt idx="2890">
                  <c:v>-11.673750739438065</c:v>
                </c:pt>
                <c:pt idx="2891">
                  <c:v>-11.702894141119387</c:v>
                </c:pt>
                <c:pt idx="2892">
                  <c:v>-11.613636010763889</c:v>
                </c:pt>
                <c:pt idx="2893">
                  <c:v>-15.188189587146752</c:v>
                </c:pt>
                <c:pt idx="2894">
                  <c:v>-11.416797527606059</c:v>
                </c:pt>
                <c:pt idx="2895">
                  <c:v>10.229619965185119</c:v>
                </c:pt>
                <c:pt idx="2896">
                  <c:v>9.3822637581148367</c:v>
                </c:pt>
                <c:pt idx="2897">
                  <c:v>2.6467367798316741</c:v>
                </c:pt>
                <c:pt idx="2898">
                  <c:v>10.229619965185119</c:v>
                </c:pt>
                <c:pt idx="2899">
                  <c:v>-0.41423622458960496</c:v>
                </c:pt>
                <c:pt idx="2900">
                  <c:v>10.229619965185119</c:v>
                </c:pt>
                <c:pt idx="2901">
                  <c:v>-10.814315423787811</c:v>
                </c:pt>
                <c:pt idx="2902">
                  <c:v>4.0806216387885529E-2</c:v>
                </c:pt>
                <c:pt idx="2903">
                  <c:v>11.188176705998536</c:v>
                </c:pt>
                <c:pt idx="2904">
                  <c:v>10.814048332230835</c:v>
                </c:pt>
                <c:pt idx="2905">
                  <c:v>-11.013322673425449</c:v>
                </c:pt>
                <c:pt idx="2906">
                  <c:v>0.79587323295604651</c:v>
                </c:pt>
                <c:pt idx="2907">
                  <c:v>-5.938346506261678</c:v>
                </c:pt>
                <c:pt idx="2908">
                  <c:v>-3.0891258904729835</c:v>
                </c:pt>
                <c:pt idx="2909">
                  <c:v>0.24792751344358552</c:v>
                </c:pt>
                <c:pt idx="2910">
                  <c:v>-10.307580315927396</c:v>
                </c:pt>
                <c:pt idx="2911">
                  <c:v>5.9228321394775394</c:v>
                </c:pt>
                <c:pt idx="2912">
                  <c:v>10.966265102877133</c:v>
                </c:pt>
                <c:pt idx="2913">
                  <c:v>6.0732489820306386</c:v>
                </c:pt>
                <c:pt idx="2914">
                  <c:v>-0.47614901358223077</c:v>
                </c:pt>
                <c:pt idx="2915">
                  <c:v>-0.37851162325372978</c:v>
                </c:pt>
                <c:pt idx="2916">
                  <c:v>7.0660891904577738</c:v>
                </c:pt>
                <c:pt idx="2917">
                  <c:v>-4.7548875021634691</c:v>
                </c:pt>
                <c:pt idx="2918">
                  <c:v>-4.7548875021634691</c:v>
                </c:pt>
                <c:pt idx="2919">
                  <c:v>1.3183614798671703</c:v>
                </c:pt>
                <c:pt idx="2920">
                  <c:v>-5.3339007365534385</c:v>
                </c:pt>
                <c:pt idx="2921">
                  <c:v>-5.0732489820306386</c:v>
                </c:pt>
                <c:pt idx="2922">
                  <c:v>-5.0732489820306386</c:v>
                </c:pt>
                <c:pt idx="2923">
                  <c:v>-7.3219280948873617</c:v>
                </c:pt>
                <c:pt idx="2924">
                  <c:v>-8.0624959257337636</c:v>
                </c:pt>
                <c:pt idx="2925">
                  <c:v>-0.67283525674649047</c:v>
                </c:pt>
                <c:pt idx="2926">
                  <c:v>-0.81469689739877238</c:v>
                </c:pt>
                <c:pt idx="2927">
                  <c:v>-12.644532294625444</c:v>
                </c:pt>
                <c:pt idx="2928">
                  <c:v>7.6462586799900292</c:v>
                </c:pt>
                <c:pt idx="2929">
                  <c:v>0.60546815615579741</c:v>
                </c:pt>
                <c:pt idx="2930">
                  <c:v>-0.43609911480667318</c:v>
                </c:pt>
                <c:pt idx="2931">
                  <c:v>-0.18708555260049545</c:v>
                </c:pt>
                <c:pt idx="2932">
                  <c:v>-1.0593785470789316</c:v>
                </c:pt>
                <c:pt idx="2933">
                  <c:v>11.840384550711667</c:v>
                </c:pt>
                <c:pt idx="2934">
                  <c:v>-9.2029138492345758E-2</c:v>
                </c:pt>
                <c:pt idx="2935">
                  <c:v>-7.7087386667138921E-2</c:v>
                </c:pt>
                <c:pt idx="2936">
                  <c:v>7.9170213433607722E-2</c:v>
                </c:pt>
                <c:pt idx="2937">
                  <c:v>-0.78021879212009015</c:v>
                </c:pt>
                <c:pt idx="2938">
                  <c:v>-0.58496250072115652</c:v>
                </c:pt>
                <c:pt idx="2939">
                  <c:v>0.77535442337051586</c:v>
                </c:pt>
                <c:pt idx="2940">
                  <c:v>-0.50417532572443358</c:v>
                </c:pt>
                <c:pt idx="2941">
                  <c:v>0.31366047890376186</c:v>
                </c:pt>
                <c:pt idx="2942">
                  <c:v>1.8342404729742823</c:v>
                </c:pt>
                <c:pt idx="2943">
                  <c:v>2.3219280948873622</c:v>
                </c:pt>
                <c:pt idx="2944">
                  <c:v>-0.88665329266582849</c:v>
                </c:pt>
                <c:pt idx="2945">
                  <c:v>-4.0082247672617308</c:v>
                </c:pt>
                <c:pt idx="2946">
                  <c:v>-7.6486571760385464</c:v>
                </c:pt>
                <c:pt idx="2947">
                  <c:v>9.6450579349844787</c:v>
                </c:pt>
                <c:pt idx="2948">
                  <c:v>-7.0660891904577721</c:v>
                </c:pt>
                <c:pt idx="2949">
                  <c:v>3.7524850119481639</c:v>
                </c:pt>
                <c:pt idx="2950">
                  <c:v>13.833713686521683</c:v>
                </c:pt>
                <c:pt idx="2951">
                  <c:v>-0.62803122261304234</c:v>
                </c:pt>
                <c:pt idx="2952">
                  <c:v>-0.15754127698647993</c:v>
                </c:pt>
                <c:pt idx="2953">
                  <c:v>-10.059795091795101</c:v>
                </c:pt>
                <c:pt idx="2954">
                  <c:v>10.644457187509261</c:v>
                </c:pt>
                <c:pt idx="2955">
                  <c:v>-1.3147564394851077</c:v>
                </c:pt>
                <c:pt idx="2956">
                  <c:v>-1.0175940600147382</c:v>
                </c:pt>
                <c:pt idx="2957">
                  <c:v>5.8893689053568621E-2</c:v>
                </c:pt>
                <c:pt idx="2958">
                  <c:v>-13.885442176344485</c:v>
                </c:pt>
                <c:pt idx="2959">
                  <c:v>-1.7849000712299081</c:v>
                </c:pt>
                <c:pt idx="2960">
                  <c:v>-8.0624959257337636</c:v>
                </c:pt>
                <c:pt idx="2961">
                  <c:v>12.673750739438065</c:v>
                </c:pt>
                <c:pt idx="2962">
                  <c:v>8.6450579349844769</c:v>
                </c:pt>
                <c:pt idx="2963">
                  <c:v>-4.7305714778356808E-2</c:v>
                </c:pt>
                <c:pt idx="2964">
                  <c:v>-0.28330680086005489</c:v>
                </c:pt>
                <c:pt idx="2965">
                  <c:v>0.53051471669878003</c:v>
                </c:pt>
                <c:pt idx="2966">
                  <c:v>0.21412480535284761</c:v>
                </c:pt>
                <c:pt idx="2967">
                  <c:v>-0.71897984869284359</c:v>
                </c:pt>
                <c:pt idx="2968">
                  <c:v>-5.9228321394775394</c:v>
                </c:pt>
                <c:pt idx="2969">
                  <c:v>0.84799690655494997</c:v>
                </c:pt>
                <c:pt idx="2970">
                  <c:v>-0.54269677374414627</c:v>
                </c:pt>
                <c:pt idx="2971">
                  <c:v>-3.6328221394997486</c:v>
                </c:pt>
                <c:pt idx="2972">
                  <c:v>7.0660891904577721</c:v>
                </c:pt>
                <c:pt idx="2973">
                  <c:v>-0.63182772034341006</c:v>
                </c:pt>
                <c:pt idx="2974">
                  <c:v>-0.37851162325372989</c:v>
                </c:pt>
                <c:pt idx="2975">
                  <c:v>-0.7806869715955238</c:v>
                </c:pt>
                <c:pt idx="2976">
                  <c:v>7.4759706984215676E-2</c:v>
                </c:pt>
                <c:pt idx="2977">
                  <c:v>0.42845801504116554</c:v>
                </c:pt>
                <c:pt idx="2978">
                  <c:v>5.4966459217928539E-2</c:v>
                </c:pt>
                <c:pt idx="2979">
                  <c:v>-7.0660891904577721</c:v>
                </c:pt>
                <c:pt idx="2980">
                  <c:v>0.11896283168104212</c:v>
                </c:pt>
                <c:pt idx="2981">
                  <c:v>-0.35414271975253181</c:v>
                </c:pt>
                <c:pt idx="2982">
                  <c:v>0.59890169167902996</c:v>
                </c:pt>
                <c:pt idx="2983">
                  <c:v>7.1787110095887854E-2</c:v>
                </c:pt>
                <c:pt idx="2984">
                  <c:v>0.15417093012776012</c:v>
                </c:pt>
                <c:pt idx="2985">
                  <c:v>-9.5196362528432132</c:v>
                </c:pt>
                <c:pt idx="2986">
                  <c:v>-0.25873426840016855</c:v>
                </c:pt>
                <c:pt idx="2987">
                  <c:v>9.8667637673533513</c:v>
                </c:pt>
                <c:pt idx="2988">
                  <c:v>-1.9296106721086024</c:v>
                </c:pt>
                <c:pt idx="2989">
                  <c:v>-8.0624959257337636</c:v>
                </c:pt>
                <c:pt idx="2990">
                  <c:v>2.2394659346953891</c:v>
                </c:pt>
                <c:pt idx="2991">
                  <c:v>8.3837042924740537</c:v>
                </c:pt>
                <c:pt idx="2992">
                  <c:v>0.46227117115983513</c:v>
                </c:pt>
                <c:pt idx="2993">
                  <c:v>1.2105669859396582</c:v>
                </c:pt>
                <c:pt idx="2994">
                  <c:v>-0.16992500144231246</c:v>
                </c:pt>
                <c:pt idx="2995">
                  <c:v>-11.34448085696304</c:v>
                </c:pt>
                <c:pt idx="2996">
                  <c:v>1.4150374992788439</c:v>
                </c:pt>
                <c:pt idx="2997">
                  <c:v>7.6474584264549206</c:v>
                </c:pt>
                <c:pt idx="2998">
                  <c:v>13.534667644592401</c:v>
                </c:pt>
                <c:pt idx="2999">
                  <c:v>-0.25199771245582009</c:v>
                </c:pt>
                <c:pt idx="3000">
                  <c:v>-1</c:v>
                </c:pt>
                <c:pt idx="3001">
                  <c:v>7.6486571760385464</c:v>
                </c:pt>
                <c:pt idx="3002">
                  <c:v>-0.11651400872642532</c:v>
                </c:pt>
                <c:pt idx="3003">
                  <c:v>-0.24511249783653147</c:v>
                </c:pt>
                <c:pt idx="3004">
                  <c:v>4.7725895038969277</c:v>
                </c:pt>
                <c:pt idx="3005">
                  <c:v>9.0606959316875546</c:v>
                </c:pt>
                <c:pt idx="3006">
                  <c:v>9.8672787397096631</c:v>
                </c:pt>
                <c:pt idx="3007">
                  <c:v>10.813781191217037</c:v>
                </c:pt>
                <c:pt idx="3008">
                  <c:v>-0.31487333735341205</c:v>
                </c:pt>
                <c:pt idx="3009">
                  <c:v>-5.7851145237723764E-2</c:v>
                </c:pt>
                <c:pt idx="3010">
                  <c:v>7.0660891904577738</c:v>
                </c:pt>
                <c:pt idx="3011">
                  <c:v>10.518653155673389</c:v>
                </c:pt>
                <c:pt idx="3012">
                  <c:v>-0.52146957709577291</c:v>
                </c:pt>
                <c:pt idx="3013">
                  <c:v>1.342051576232144E-2</c:v>
                </c:pt>
                <c:pt idx="3014">
                  <c:v>-0.20558413364989406</c:v>
                </c:pt>
                <c:pt idx="3015">
                  <c:v>-0.24731005354077709</c:v>
                </c:pt>
                <c:pt idx="3016">
                  <c:v>1.1784789992830493</c:v>
                </c:pt>
                <c:pt idx="3017">
                  <c:v>5.4447784022376509E-2</c:v>
                </c:pt>
                <c:pt idx="3018">
                  <c:v>7.2756342435314147E-2</c:v>
                </c:pt>
                <c:pt idx="3019">
                  <c:v>1.7902436022986203</c:v>
                </c:pt>
                <c:pt idx="3020">
                  <c:v>-0.12553088208385899</c:v>
                </c:pt>
                <c:pt idx="3021">
                  <c:v>-8.0606959316875546</c:v>
                </c:pt>
                <c:pt idx="3022">
                  <c:v>-0.19889599041076392</c:v>
                </c:pt>
                <c:pt idx="3023">
                  <c:v>-0.45920621514634752</c:v>
                </c:pt>
                <c:pt idx="3024">
                  <c:v>-9.1113612032941063E-2</c:v>
                </c:pt>
                <c:pt idx="3025">
                  <c:v>-0.55359832981182155</c:v>
                </c:pt>
                <c:pt idx="3026">
                  <c:v>-3.3683126256288533E-2</c:v>
                </c:pt>
                <c:pt idx="3027">
                  <c:v>0.24018733712017901</c:v>
                </c:pt>
                <c:pt idx="3028">
                  <c:v>-1.075288127304237</c:v>
                </c:pt>
                <c:pt idx="3029">
                  <c:v>-5.8893689053568739E-2</c:v>
                </c:pt>
                <c:pt idx="3030">
                  <c:v>9.3822637581148385</c:v>
                </c:pt>
                <c:pt idx="3031">
                  <c:v>-0.21354397126828323</c:v>
                </c:pt>
                <c:pt idx="3032">
                  <c:v>0.4288432988038744</c:v>
                </c:pt>
                <c:pt idx="3033">
                  <c:v>-0.24068025152127054</c:v>
                </c:pt>
                <c:pt idx="3034">
                  <c:v>5.5647846187835261</c:v>
                </c:pt>
                <c:pt idx="3035">
                  <c:v>-0.14519791553993522</c:v>
                </c:pt>
                <c:pt idx="3036">
                  <c:v>-1.2684888359259019</c:v>
                </c:pt>
                <c:pt idx="3037">
                  <c:v>-0.10962449117449831</c:v>
                </c:pt>
                <c:pt idx="3038">
                  <c:v>2.4150374992788439</c:v>
                </c:pt>
                <c:pt idx="3039">
                  <c:v>12.10339709935112</c:v>
                </c:pt>
                <c:pt idx="3040">
                  <c:v>-0.91886323727459474</c:v>
                </c:pt>
                <c:pt idx="3041">
                  <c:v>-0.45747276559924061</c:v>
                </c:pt>
                <c:pt idx="3042">
                  <c:v>-12.28617268352189</c:v>
                </c:pt>
                <c:pt idx="3043">
                  <c:v>-0.69389687227432006</c:v>
                </c:pt>
                <c:pt idx="3044">
                  <c:v>-9.076546392318259E-2</c:v>
                </c:pt>
                <c:pt idx="3045">
                  <c:v>11.416621621364193</c:v>
                </c:pt>
                <c:pt idx="3046">
                  <c:v>-3.3194223277947521</c:v>
                </c:pt>
                <c:pt idx="3047">
                  <c:v>6.0732489820306386</c:v>
                </c:pt>
                <c:pt idx="3048">
                  <c:v>14.468327056774365</c:v>
                </c:pt>
                <c:pt idx="3049">
                  <c:v>0.51784830486261957</c:v>
                </c:pt>
                <c:pt idx="3050">
                  <c:v>-0.31194400631474017</c:v>
                </c:pt>
                <c:pt idx="3051">
                  <c:v>-0.34958443779022763</c:v>
                </c:pt>
                <c:pt idx="3052">
                  <c:v>-0.16600995143892905</c:v>
                </c:pt>
                <c:pt idx="3053">
                  <c:v>4.8419487031898365</c:v>
                </c:pt>
                <c:pt idx="3054">
                  <c:v>-0.8744691179161409</c:v>
                </c:pt>
                <c:pt idx="3055">
                  <c:v>-0.58472215169254704</c:v>
                </c:pt>
                <c:pt idx="3056">
                  <c:v>2.0037753236545011E-2</c:v>
                </c:pt>
                <c:pt idx="3057">
                  <c:v>-9.965784284662087</c:v>
                </c:pt>
                <c:pt idx="3058">
                  <c:v>8.0624959257337636</c:v>
                </c:pt>
                <c:pt idx="3059">
                  <c:v>-2.8744691179161412</c:v>
                </c:pt>
                <c:pt idx="3060">
                  <c:v>-14.48095845522638</c:v>
                </c:pt>
                <c:pt idx="3061">
                  <c:v>8.6450579349844769</c:v>
                </c:pt>
                <c:pt idx="3062">
                  <c:v>-0.3996074587092377</c:v>
                </c:pt>
                <c:pt idx="3063">
                  <c:v>1.3950196057018864</c:v>
                </c:pt>
                <c:pt idx="3064">
                  <c:v>-6.5095028221884663E-2</c:v>
                </c:pt>
                <c:pt idx="3065">
                  <c:v>1.0620721328174649</c:v>
                </c:pt>
                <c:pt idx="3066">
                  <c:v>0.19566432224118929</c:v>
                </c:pt>
                <c:pt idx="3067">
                  <c:v>-1.7914133781885824</c:v>
                </c:pt>
                <c:pt idx="3068">
                  <c:v>-0.49642582611949904</c:v>
                </c:pt>
                <c:pt idx="3069">
                  <c:v>-6.0732489820306386</c:v>
                </c:pt>
                <c:pt idx="3070">
                  <c:v>-0.41383874969521833</c:v>
                </c:pt>
                <c:pt idx="3071">
                  <c:v>6.0732489820306386</c:v>
                </c:pt>
                <c:pt idx="3072">
                  <c:v>-2.2196509572509213</c:v>
                </c:pt>
                <c:pt idx="3073">
                  <c:v>3.872468431087551</c:v>
                </c:pt>
                <c:pt idx="3074">
                  <c:v>-0.86249647625006509</c:v>
                </c:pt>
                <c:pt idx="3075">
                  <c:v>0.49476469174957788</c:v>
                </c:pt>
                <c:pt idx="3076">
                  <c:v>-0.38294386956899068</c:v>
                </c:pt>
                <c:pt idx="3077">
                  <c:v>7.0660891904577738</c:v>
                </c:pt>
                <c:pt idx="3078">
                  <c:v>-9.3822637581148367</c:v>
                </c:pt>
                <c:pt idx="3079">
                  <c:v>-0.29754393626040326</c:v>
                </c:pt>
                <c:pt idx="3080">
                  <c:v>-8.0624959257337636</c:v>
                </c:pt>
                <c:pt idx="3081">
                  <c:v>0.37524390941981867</c:v>
                </c:pt>
                <c:pt idx="3082">
                  <c:v>1.7645170318718486</c:v>
                </c:pt>
                <c:pt idx="3083">
                  <c:v>-7.0660891904577721</c:v>
                </c:pt>
                <c:pt idx="3084">
                  <c:v>-0.43706380560884295</c:v>
                </c:pt>
                <c:pt idx="3085">
                  <c:v>-1.7328857751460391</c:v>
                </c:pt>
                <c:pt idx="3086">
                  <c:v>-0.3061031277256796</c:v>
                </c:pt>
                <c:pt idx="3087">
                  <c:v>-0.25749622229236402</c:v>
                </c:pt>
                <c:pt idx="3088">
                  <c:v>0.29029648583825163</c:v>
                </c:pt>
                <c:pt idx="3089">
                  <c:v>-10.518653155673389</c:v>
                </c:pt>
                <c:pt idx="3090">
                  <c:v>0.40696419874316175</c:v>
                </c:pt>
                <c:pt idx="3091">
                  <c:v>-1.3278046612240315</c:v>
                </c:pt>
                <c:pt idx="3092">
                  <c:v>-8.8672787397096631</c:v>
                </c:pt>
                <c:pt idx="3093">
                  <c:v>-1.6766299309387311</c:v>
                </c:pt>
                <c:pt idx="3094">
                  <c:v>-0.59212229229402247</c:v>
                </c:pt>
                <c:pt idx="3095">
                  <c:v>0.79354912253257359</c:v>
                </c:pt>
                <c:pt idx="3096">
                  <c:v>0.80675392432306847</c:v>
                </c:pt>
                <c:pt idx="3097">
                  <c:v>-0.58463465273863213</c:v>
                </c:pt>
                <c:pt idx="3098">
                  <c:v>-1.0631938264871943</c:v>
                </c:pt>
                <c:pt idx="3099">
                  <c:v>-1.2479275134435859</c:v>
                </c:pt>
                <c:pt idx="3100">
                  <c:v>3.8073549220576037</c:v>
                </c:pt>
                <c:pt idx="3101">
                  <c:v>0.62263291868721127</c:v>
                </c:pt>
                <c:pt idx="3102">
                  <c:v>-1.5474877953024933</c:v>
                </c:pt>
                <c:pt idx="3103">
                  <c:v>-0.93490497177811505</c:v>
                </c:pt>
                <c:pt idx="3104">
                  <c:v>-9.5151469203694976</c:v>
                </c:pt>
                <c:pt idx="3105">
                  <c:v>-0.52491511705121718</c:v>
                </c:pt>
                <c:pt idx="3106">
                  <c:v>9.4517262680745073</c:v>
                </c:pt>
                <c:pt idx="3107">
                  <c:v>0.21150410519371185</c:v>
                </c:pt>
                <c:pt idx="3108">
                  <c:v>-10.058893689053569</c:v>
                </c:pt>
                <c:pt idx="3109">
                  <c:v>0.3582603075735869</c:v>
                </c:pt>
                <c:pt idx="3110">
                  <c:v>2.920565532505595</c:v>
                </c:pt>
                <c:pt idx="3111">
                  <c:v>0.76418706290123029</c:v>
                </c:pt>
                <c:pt idx="3112">
                  <c:v>-3.4637489137520761</c:v>
                </c:pt>
                <c:pt idx="3113">
                  <c:v>0.56293619439115705</c:v>
                </c:pt>
                <c:pt idx="3114">
                  <c:v>2.9747343394052241E-2</c:v>
                </c:pt>
                <c:pt idx="3115">
                  <c:v>0.3804237441975068</c:v>
                </c:pt>
                <c:pt idx="3116">
                  <c:v>-0.20847004510407841</c:v>
                </c:pt>
                <c:pt idx="3117">
                  <c:v>0.74168800440860938</c:v>
                </c:pt>
                <c:pt idx="3118">
                  <c:v>0.51264829590526595</c:v>
                </c:pt>
                <c:pt idx="3119">
                  <c:v>3.8819248890528193E-2</c:v>
                </c:pt>
                <c:pt idx="3120">
                  <c:v>-1.4150374992788437</c:v>
                </c:pt>
                <c:pt idx="3121">
                  <c:v>-7.6486571760385464</c:v>
                </c:pt>
                <c:pt idx="3122">
                  <c:v>1.0297473433940521</c:v>
                </c:pt>
                <c:pt idx="3123">
                  <c:v>10.544642510431348</c:v>
                </c:pt>
                <c:pt idx="3124">
                  <c:v>-10.381182412624446</c:v>
                </c:pt>
                <c:pt idx="3125">
                  <c:v>-10.644156719937438</c:v>
                </c:pt>
                <c:pt idx="3126">
                  <c:v>-1.2957758070313936</c:v>
                </c:pt>
                <c:pt idx="3127">
                  <c:v>-2.6224782395890354</c:v>
                </c:pt>
                <c:pt idx="3128">
                  <c:v>0</c:v>
                </c:pt>
                <c:pt idx="3129">
                  <c:v>-0.63076619033428083</c:v>
                </c:pt>
                <c:pt idx="3130">
                  <c:v>-0.53051471669877992</c:v>
                </c:pt>
                <c:pt idx="3131">
                  <c:v>0</c:v>
                </c:pt>
                <c:pt idx="3132">
                  <c:v>-1.3719687773869584</c:v>
                </c:pt>
                <c:pt idx="3133">
                  <c:v>-8.3822637581148367</c:v>
                </c:pt>
                <c:pt idx="3134">
                  <c:v>1.8234358331874279</c:v>
                </c:pt>
                <c:pt idx="3135">
                  <c:v>-7.0660891904577721</c:v>
                </c:pt>
                <c:pt idx="3136">
                  <c:v>0.75633091903313743</c:v>
                </c:pt>
                <c:pt idx="3137">
                  <c:v>0.59201725825510665</c:v>
                </c:pt>
                <c:pt idx="3138">
                  <c:v>-0.26303440583379378</c:v>
                </c:pt>
                <c:pt idx="3139">
                  <c:v>-0.78484982499426037</c:v>
                </c:pt>
                <c:pt idx="3140">
                  <c:v>0.64533511870063776</c:v>
                </c:pt>
                <c:pt idx="3141">
                  <c:v>-0.18903382439001706</c:v>
                </c:pt>
                <c:pt idx="3142">
                  <c:v>10.146780789986687</c:v>
                </c:pt>
                <c:pt idx="3143">
                  <c:v>-6.5376008852023867E-2</c:v>
                </c:pt>
                <c:pt idx="3144">
                  <c:v>-8.8683081332894673</c:v>
                </c:pt>
                <c:pt idx="3145">
                  <c:v>1.8859027251315771E-2</c:v>
                </c:pt>
                <c:pt idx="3146">
                  <c:v>5.5647846187835261</c:v>
                </c:pt>
                <c:pt idx="3147">
                  <c:v>-9.93642201023925E-2</c:v>
                </c:pt>
                <c:pt idx="3148">
                  <c:v>-0.54731262591897445</c:v>
                </c:pt>
                <c:pt idx="3149">
                  <c:v>-0.58906689905389298</c:v>
                </c:pt>
                <c:pt idx="3150">
                  <c:v>-0.10656249261218859</c:v>
                </c:pt>
                <c:pt idx="3151">
                  <c:v>5.9637677511479789E-2</c:v>
                </c:pt>
                <c:pt idx="3152">
                  <c:v>-7.6462586799900292</c:v>
                </c:pt>
                <c:pt idx="3153">
                  <c:v>4.9753035197100046E-2</c:v>
                </c:pt>
                <c:pt idx="3154">
                  <c:v>0.11973924427409573</c:v>
                </c:pt>
                <c:pt idx="3155">
                  <c:v>0.9827220085681645</c:v>
                </c:pt>
                <c:pt idx="3156">
                  <c:v>-0.26186670440145932</c:v>
                </c:pt>
                <c:pt idx="3157">
                  <c:v>-8.3837042924740537</c:v>
                </c:pt>
                <c:pt idx="3158">
                  <c:v>1.5226605533154804</c:v>
                </c:pt>
                <c:pt idx="3159">
                  <c:v>-2.7929996290805343</c:v>
                </c:pt>
                <c:pt idx="3160">
                  <c:v>-8.3831590803470787E-2</c:v>
                </c:pt>
                <c:pt idx="3161">
                  <c:v>0</c:v>
                </c:pt>
                <c:pt idx="3162">
                  <c:v>-1.705148017315647</c:v>
                </c:pt>
                <c:pt idx="3163">
                  <c:v>-8.6462586799900301</c:v>
                </c:pt>
                <c:pt idx="3164">
                  <c:v>1.0982736191506464</c:v>
                </c:pt>
                <c:pt idx="3165">
                  <c:v>-0.10519928811172372</c:v>
                </c:pt>
                <c:pt idx="3166">
                  <c:v>16.773143500448541</c:v>
                </c:pt>
                <c:pt idx="3167">
                  <c:v>5.9228321394775394</c:v>
                </c:pt>
                <c:pt idx="3168">
                  <c:v>0.29768054864068488</c:v>
                </c:pt>
                <c:pt idx="3169">
                  <c:v>-9.2304207950923818</c:v>
                </c:pt>
                <c:pt idx="3170">
                  <c:v>-6.0732489820306386</c:v>
                </c:pt>
                <c:pt idx="3171">
                  <c:v>-0.21140061324300513</c:v>
                </c:pt>
                <c:pt idx="3172">
                  <c:v>0</c:v>
                </c:pt>
                <c:pt idx="3173">
                  <c:v>-8.6462586799900301</c:v>
                </c:pt>
                <c:pt idx="3174">
                  <c:v>11.644156719937438</c:v>
                </c:pt>
                <c:pt idx="3175">
                  <c:v>0.31595772557084129</c:v>
                </c:pt>
                <c:pt idx="3176">
                  <c:v>3.7827692837793312</c:v>
                </c:pt>
                <c:pt idx="3177">
                  <c:v>-1.498805856971442</c:v>
                </c:pt>
                <c:pt idx="3178">
                  <c:v>2.57630960650818E-2</c:v>
                </c:pt>
                <c:pt idx="3179">
                  <c:v>-1.8577558730172785</c:v>
                </c:pt>
                <c:pt idx="3180">
                  <c:v>-4.0703893278913981</c:v>
                </c:pt>
                <c:pt idx="3181">
                  <c:v>-9.5196362528432132</c:v>
                </c:pt>
                <c:pt idx="3182">
                  <c:v>-2.7210240502971845</c:v>
                </c:pt>
                <c:pt idx="3183">
                  <c:v>8.5991871404409963</c:v>
                </c:pt>
                <c:pt idx="3184">
                  <c:v>-1.0874628412503393</c:v>
                </c:pt>
                <c:pt idx="3185">
                  <c:v>-2.3147564394851079</c:v>
                </c:pt>
                <c:pt idx="3186">
                  <c:v>5.3339007365534385</c:v>
                </c:pt>
                <c:pt idx="3187">
                  <c:v>5.3339007365534385</c:v>
                </c:pt>
                <c:pt idx="3188">
                  <c:v>1.2223924213364481</c:v>
                </c:pt>
                <c:pt idx="3189">
                  <c:v>4.4909368085625205</c:v>
                </c:pt>
                <c:pt idx="3190">
                  <c:v>9.8672787397096631</c:v>
                </c:pt>
                <c:pt idx="3191">
                  <c:v>9.8667637673533513</c:v>
                </c:pt>
                <c:pt idx="3192">
                  <c:v>0.54836534705758544</c:v>
                </c:pt>
                <c:pt idx="3193">
                  <c:v>0.12787482255215787</c:v>
                </c:pt>
                <c:pt idx="3194">
                  <c:v>0.4533656179379435</c:v>
                </c:pt>
                <c:pt idx="3195">
                  <c:v>-0.34155690163629487</c:v>
                </c:pt>
                <c:pt idx="3196">
                  <c:v>-0.38856528791765288</c:v>
                </c:pt>
                <c:pt idx="3197">
                  <c:v>0.2211274540998705</c:v>
                </c:pt>
                <c:pt idx="3198">
                  <c:v>7.4000581443776775E-2</c:v>
                </c:pt>
                <c:pt idx="3199">
                  <c:v>0.98285886717860604</c:v>
                </c:pt>
                <c:pt idx="3200">
                  <c:v>1.0740005814437767</c:v>
                </c:pt>
                <c:pt idx="3201">
                  <c:v>-0.43171624042547391</c:v>
                </c:pt>
                <c:pt idx="3202">
                  <c:v>-0.41503749927884381</c:v>
                </c:pt>
                <c:pt idx="3203">
                  <c:v>-12.398921791443499</c:v>
                </c:pt>
                <c:pt idx="3204">
                  <c:v>-6.0732489820306386</c:v>
                </c:pt>
                <c:pt idx="3205">
                  <c:v>-0.91194382333480373</c:v>
                </c:pt>
                <c:pt idx="3206">
                  <c:v>0.2439255828860894</c:v>
                </c:pt>
                <c:pt idx="3207">
                  <c:v>0.38798139917764241</c:v>
                </c:pt>
                <c:pt idx="3208">
                  <c:v>0.97251926357789309</c:v>
                </c:pt>
                <c:pt idx="3209">
                  <c:v>8.0624959257337636</c:v>
                </c:pt>
                <c:pt idx="3210">
                  <c:v>-10.059795091795101</c:v>
                </c:pt>
                <c:pt idx="3211">
                  <c:v>8.2462160191972667E-2</c:v>
                </c:pt>
                <c:pt idx="3212">
                  <c:v>-1.2115041051937117</c:v>
                </c:pt>
                <c:pt idx="3213">
                  <c:v>-1.1663583864221201</c:v>
                </c:pt>
                <c:pt idx="3214">
                  <c:v>-1.8739229941859232</c:v>
                </c:pt>
                <c:pt idx="3215">
                  <c:v>-1.2059746619024856</c:v>
                </c:pt>
                <c:pt idx="3216">
                  <c:v>0.47865359857481549</c:v>
                </c:pt>
                <c:pt idx="3217">
                  <c:v>5.3457748368417297</c:v>
                </c:pt>
                <c:pt idx="3218">
                  <c:v>0.19703684705955329</c:v>
                </c:pt>
                <c:pt idx="3219">
                  <c:v>-0.33765649034188877</c:v>
                </c:pt>
                <c:pt idx="3220">
                  <c:v>-0.5067536683704591</c:v>
                </c:pt>
                <c:pt idx="3221">
                  <c:v>0.10479619001160989</c:v>
                </c:pt>
                <c:pt idx="3222">
                  <c:v>-3.5899026116973015E-2</c:v>
                </c:pt>
                <c:pt idx="3223">
                  <c:v>-0.41473715681062279</c:v>
                </c:pt>
                <c:pt idx="3224">
                  <c:v>-0.71459778113775141</c:v>
                </c:pt>
                <c:pt idx="3225">
                  <c:v>-8.3837042924740537</c:v>
                </c:pt>
                <c:pt idx="3226">
                  <c:v>12.306916113522544</c:v>
                </c:pt>
                <c:pt idx="3227">
                  <c:v>7.6486571760385464</c:v>
                </c:pt>
                <c:pt idx="3228">
                  <c:v>-9.8672787397096631</c:v>
                </c:pt>
                <c:pt idx="3229">
                  <c:v>1.7640927721890709</c:v>
                </c:pt>
                <c:pt idx="3230">
                  <c:v>1.3864683470820729</c:v>
                </c:pt>
                <c:pt idx="3231">
                  <c:v>0.18467236463545561</c:v>
                </c:pt>
                <c:pt idx="3232">
                  <c:v>-8.990697235313759E-2</c:v>
                </c:pt>
                <c:pt idx="3233">
                  <c:v>-0.25606244522608418</c:v>
                </c:pt>
                <c:pt idx="3234">
                  <c:v>0.26640033279738073</c:v>
                </c:pt>
                <c:pt idx="3235">
                  <c:v>5.3457748368417297</c:v>
                </c:pt>
                <c:pt idx="3236">
                  <c:v>10.866763767353351</c:v>
                </c:pt>
                <c:pt idx="3237">
                  <c:v>0.12462665451374458</c:v>
                </c:pt>
                <c:pt idx="3238">
                  <c:v>-9.0606959316875546</c:v>
                </c:pt>
                <c:pt idx="3239">
                  <c:v>10.518980929170402</c:v>
                </c:pt>
                <c:pt idx="3240">
                  <c:v>1.7962714229285879</c:v>
                </c:pt>
                <c:pt idx="3241">
                  <c:v>13.188279751964144</c:v>
                </c:pt>
                <c:pt idx="3242">
                  <c:v>-1.2403143293337104</c:v>
                </c:pt>
                <c:pt idx="3243">
                  <c:v>0.81636616335257239</c:v>
                </c:pt>
                <c:pt idx="3244">
                  <c:v>-4.7487427619425597</c:v>
                </c:pt>
                <c:pt idx="3245">
                  <c:v>1.1927577840899388</c:v>
                </c:pt>
                <c:pt idx="3246">
                  <c:v>-7.0389327891398012E-2</c:v>
                </c:pt>
                <c:pt idx="3247">
                  <c:v>0.72436555738657282</c:v>
                </c:pt>
                <c:pt idx="3248">
                  <c:v>-1.2927817492278459</c:v>
                </c:pt>
                <c:pt idx="3249">
                  <c:v>7.0660891904577738</c:v>
                </c:pt>
                <c:pt idx="3250">
                  <c:v>-4.0641984497345927E-2</c:v>
                </c:pt>
                <c:pt idx="3251">
                  <c:v>-7.2405004955435173</c:v>
                </c:pt>
                <c:pt idx="3252">
                  <c:v>-0.23495588280036031</c:v>
                </c:pt>
                <c:pt idx="3253">
                  <c:v>-8.12210039668898</c:v>
                </c:pt>
                <c:pt idx="3254">
                  <c:v>1.6394889642878474</c:v>
                </c:pt>
                <c:pt idx="3255">
                  <c:v>-11.146356530303908</c:v>
                </c:pt>
                <c:pt idx="3256">
                  <c:v>-8.3837042924740537</c:v>
                </c:pt>
                <c:pt idx="3257">
                  <c:v>-7.0660891904577721</c:v>
                </c:pt>
                <c:pt idx="3258">
                  <c:v>1.6951454184715793</c:v>
                </c:pt>
                <c:pt idx="3259">
                  <c:v>-0.71219768901726388</c:v>
                </c:pt>
                <c:pt idx="3260">
                  <c:v>1.6468467958488766</c:v>
                </c:pt>
                <c:pt idx="3261">
                  <c:v>-9.2304207950923818</c:v>
                </c:pt>
                <c:pt idx="3262">
                  <c:v>9.1147888058195126E-2</c:v>
                </c:pt>
                <c:pt idx="3263">
                  <c:v>-1.2615924316598877</c:v>
                </c:pt>
                <c:pt idx="3264">
                  <c:v>-9.7598881832218343</c:v>
                </c:pt>
                <c:pt idx="3265">
                  <c:v>-10.966024713800364</c:v>
                </c:pt>
                <c:pt idx="3266">
                  <c:v>-0.51457317282975812</c:v>
                </c:pt>
                <c:pt idx="3267">
                  <c:v>-0.89308479608348823</c:v>
                </c:pt>
                <c:pt idx="3268">
                  <c:v>-0.1536029772140978</c:v>
                </c:pt>
                <c:pt idx="3269">
                  <c:v>8.8683081332894673</c:v>
                </c:pt>
                <c:pt idx="3270">
                  <c:v>-0.30093101359232266</c:v>
                </c:pt>
                <c:pt idx="3271">
                  <c:v>-0.24342612120864479</c:v>
                </c:pt>
                <c:pt idx="3272">
                  <c:v>-0.77204805332165172</c:v>
                </c:pt>
                <c:pt idx="3273">
                  <c:v>0.63113268215408247</c:v>
                </c:pt>
                <c:pt idx="3274">
                  <c:v>1.384486407883353</c:v>
                </c:pt>
                <c:pt idx="3275">
                  <c:v>1.937784603554302</c:v>
                </c:pt>
                <c:pt idx="3276">
                  <c:v>-0.73696559416620622</c:v>
                </c:pt>
                <c:pt idx="3277">
                  <c:v>3.3337052626637163</c:v>
                </c:pt>
                <c:pt idx="3278">
                  <c:v>12.534789211480268</c:v>
                </c:pt>
                <c:pt idx="3279">
                  <c:v>0.36415633027665961</c:v>
                </c:pt>
                <c:pt idx="3280">
                  <c:v>-9.6450579349844787</c:v>
                </c:pt>
                <c:pt idx="3281">
                  <c:v>-0.56528013485945605</c:v>
                </c:pt>
                <c:pt idx="3282">
                  <c:v>0.14423079967272301</c:v>
                </c:pt>
                <c:pt idx="3283">
                  <c:v>0.94228450214371251</c:v>
                </c:pt>
                <c:pt idx="3284">
                  <c:v>-4.5499548146648118E-2</c:v>
                </c:pt>
                <c:pt idx="3285">
                  <c:v>-3.904454455916194E-3</c:v>
                </c:pt>
                <c:pt idx="3286">
                  <c:v>-10.451554569765362</c:v>
                </c:pt>
                <c:pt idx="3287">
                  <c:v>0.29589023398583891</c:v>
                </c:pt>
                <c:pt idx="3288">
                  <c:v>1.1900164193817813</c:v>
                </c:pt>
                <c:pt idx="3289">
                  <c:v>9.2304207950923818</c:v>
                </c:pt>
                <c:pt idx="3290">
                  <c:v>8.6462586799900301</c:v>
                </c:pt>
                <c:pt idx="3291">
                  <c:v>-0.75398157118180786</c:v>
                </c:pt>
                <c:pt idx="3292">
                  <c:v>1.0119726416660764</c:v>
                </c:pt>
                <c:pt idx="3293">
                  <c:v>-8.0624959257337636</c:v>
                </c:pt>
                <c:pt idx="3294">
                  <c:v>11.840384550711667</c:v>
                </c:pt>
                <c:pt idx="3295">
                  <c:v>-5.9228321394775394</c:v>
                </c:pt>
                <c:pt idx="3296">
                  <c:v>-9.6444571875092606</c:v>
                </c:pt>
                <c:pt idx="3297">
                  <c:v>13.680945508509945</c:v>
                </c:pt>
                <c:pt idx="3298">
                  <c:v>1.8739229941859232</c:v>
                </c:pt>
                <c:pt idx="3299">
                  <c:v>4.1963972128035039</c:v>
                </c:pt>
                <c:pt idx="3300">
                  <c:v>1.9937059013373279</c:v>
                </c:pt>
                <c:pt idx="3301">
                  <c:v>-1.3529027416654167</c:v>
                </c:pt>
                <c:pt idx="3302">
                  <c:v>-13.167470416444264</c:v>
                </c:pt>
                <c:pt idx="3303">
                  <c:v>-2.1784211164389604</c:v>
                </c:pt>
                <c:pt idx="3304">
                  <c:v>-0.69187770463766807</c:v>
                </c:pt>
                <c:pt idx="3305">
                  <c:v>-0.1677860906859778</c:v>
                </c:pt>
                <c:pt idx="3306">
                  <c:v>-1.6589630821649333</c:v>
                </c:pt>
                <c:pt idx="3307">
                  <c:v>1.267174136194718</c:v>
                </c:pt>
                <c:pt idx="3308">
                  <c:v>-0.48558135472890451</c:v>
                </c:pt>
                <c:pt idx="3309">
                  <c:v>10.059344460824425</c:v>
                </c:pt>
                <c:pt idx="3310">
                  <c:v>0.71265796691833816</c:v>
                </c:pt>
                <c:pt idx="3311">
                  <c:v>-9.771914334671397</c:v>
                </c:pt>
                <c:pt idx="3312">
                  <c:v>0</c:v>
                </c:pt>
                <c:pt idx="3313">
                  <c:v>-10.059795091795101</c:v>
                </c:pt>
                <c:pt idx="3314">
                  <c:v>13.550826932881439</c:v>
                </c:pt>
                <c:pt idx="3315">
                  <c:v>-0.82937429670271867</c:v>
                </c:pt>
                <c:pt idx="3316">
                  <c:v>5.9228321394775394</c:v>
                </c:pt>
                <c:pt idx="3317">
                  <c:v>0.98891959123989814</c:v>
                </c:pt>
                <c:pt idx="3318">
                  <c:v>6.2029400586702756</c:v>
                </c:pt>
                <c:pt idx="3319">
                  <c:v>-2.8559536303832931</c:v>
                </c:pt>
                <c:pt idx="3320">
                  <c:v>13.628825226704336</c:v>
                </c:pt>
                <c:pt idx="3321">
                  <c:v>-0.25457282708559753</c:v>
                </c:pt>
                <c:pt idx="3322">
                  <c:v>-11.307011018304401</c:v>
                </c:pt>
                <c:pt idx="3323">
                  <c:v>0.416237245743735</c:v>
                </c:pt>
                <c:pt idx="3324">
                  <c:v>11.188382790570113</c:v>
                </c:pt>
                <c:pt idx="3325">
                  <c:v>9.5189809291704002</c:v>
                </c:pt>
                <c:pt idx="3326">
                  <c:v>-0.35693454471527536</c:v>
                </c:pt>
                <c:pt idx="3327">
                  <c:v>9.0606959316875546</c:v>
                </c:pt>
                <c:pt idx="3328">
                  <c:v>8.3837042924740537</c:v>
                </c:pt>
                <c:pt idx="3329">
                  <c:v>-14.510146020155364</c:v>
                </c:pt>
                <c:pt idx="3330">
                  <c:v>-4.2250379508813571</c:v>
                </c:pt>
                <c:pt idx="3331">
                  <c:v>-1.2354943858530547</c:v>
                </c:pt>
                <c:pt idx="3332">
                  <c:v>0.19046193244500736</c:v>
                </c:pt>
                <c:pt idx="3333">
                  <c:v>-11.582612451267021</c:v>
                </c:pt>
                <c:pt idx="3334">
                  <c:v>-9.0606959316875546</c:v>
                </c:pt>
                <c:pt idx="3335">
                  <c:v>0.83115607394801927</c:v>
                </c:pt>
                <c:pt idx="3336">
                  <c:v>-0.38702312310924736</c:v>
                </c:pt>
                <c:pt idx="3337">
                  <c:v>-8.6462586799900301</c:v>
                </c:pt>
                <c:pt idx="3338">
                  <c:v>4.0409011736173568</c:v>
                </c:pt>
                <c:pt idx="3339">
                  <c:v>7.6486571760385464</c:v>
                </c:pt>
                <c:pt idx="3340">
                  <c:v>-14.135762718264584</c:v>
                </c:pt>
                <c:pt idx="3341">
                  <c:v>-4.8754475479576378</c:v>
                </c:pt>
                <c:pt idx="3342">
                  <c:v>-2.0240792437624278E-2</c:v>
                </c:pt>
                <c:pt idx="3343">
                  <c:v>0.1855556531560765</c:v>
                </c:pt>
                <c:pt idx="3344">
                  <c:v>-7.9434467494404803E-2</c:v>
                </c:pt>
                <c:pt idx="3345">
                  <c:v>-4.5915835055358442E-2</c:v>
                </c:pt>
                <c:pt idx="3346">
                  <c:v>-0.92416858704035387</c:v>
                </c:pt>
                <c:pt idx="3347">
                  <c:v>1.2879807629640248</c:v>
                </c:pt>
                <c:pt idx="3348">
                  <c:v>-10.050302155818358</c:v>
                </c:pt>
                <c:pt idx="3349">
                  <c:v>0.53222038584614462</c:v>
                </c:pt>
                <c:pt idx="3350">
                  <c:v>-1.0998998949257117E-2</c:v>
                </c:pt>
                <c:pt idx="3351">
                  <c:v>0.28658507200543515</c:v>
                </c:pt>
                <c:pt idx="3352">
                  <c:v>6.0732489820306386</c:v>
                </c:pt>
                <c:pt idx="3353">
                  <c:v>6.0732489820306386</c:v>
                </c:pt>
                <c:pt idx="3354">
                  <c:v>6.0732489820306386</c:v>
                </c:pt>
                <c:pt idx="3355">
                  <c:v>6.0732489820306386</c:v>
                </c:pt>
                <c:pt idx="3356">
                  <c:v>4.681824039973745</c:v>
                </c:pt>
                <c:pt idx="3357">
                  <c:v>5.2140903533453269</c:v>
                </c:pt>
                <c:pt idx="3358">
                  <c:v>-0.86831405598976463</c:v>
                </c:pt>
                <c:pt idx="3359">
                  <c:v>-1.3219280948873622</c:v>
                </c:pt>
                <c:pt idx="3360">
                  <c:v>-1.1089343715531641</c:v>
                </c:pt>
                <c:pt idx="3361">
                  <c:v>7.0660891904577738</c:v>
                </c:pt>
                <c:pt idx="3362">
                  <c:v>13.08137247435552</c:v>
                </c:pt>
                <c:pt idx="3363">
                  <c:v>-0.28010791919273514</c:v>
                </c:pt>
                <c:pt idx="3364">
                  <c:v>-14.666242498774883</c:v>
                </c:pt>
                <c:pt idx="3365">
                  <c:v>-8.8672787397096631</c:v>
                </c:pt>
                <c:pt idx="3366">
                  <c:v>-0.35097662739786095</c:v>
                </c:pt>
                <c:pt idx="3367">
                  <c:v>0.19639721280350361</c:v>
                </c:pt>
                <c:pt idx="3368">
                  <c:v>10.759888183221834</c:v>
                </c:pt>
                <c:pt idx="3369">
                  <c:v>-1.6235508432031629</c:v>
                </c:pt>
                <c:pt idx="3370">
                  <c:v>-2.2181065913148044</c:v>
                </c:pt>
                <c:pt idx="3371">
                  <c:v>9.2304207950923818</c:v>
                </c:pt>
                <c:pt idx="3372">
                  <c:v>-5.5647846187835261</c:v>
                </c:pt>
                <c:pt idx="3373">
                  <c:v>-11.307200809140809</c:v>
                </c:pt>
                <c:pt idx="3374">
                  <c:v>1.6488122788569093E-2</c:v>
                </c:pt>
                <c:pt idx="3375">
                  <c:v>9.6450579349844787</c:v>
                </c:pt>
                <c:pt idx="3376">
                  <c:v>-11.307200809140809</c:v>
                </c:pt>
                <c:pt idx="3377">
                  <c:v>0.6618312641054267</c:v>
                </c:pt>
                <c:pt idx="3378">
                  <c:v>9.2304207950923818</c:v>
                </c:pt>
                <c:pt idx="3379">
                  <c:v>-14.081316989285773</c:v>
                </c:pt>
                <c:pt idx="3380">
                  <c:v>-0.26279417686964063</c:v>
                </c:pt>
                <c:pt idx="3381">
                  <c:v>0.23606735823352426</c:v>
                </c:pt>
                <c:pt idx="3382">
                  <c:v>-5.7802016856840677</c:v>
                </c:pt>
                <c:pt idx="3383">
                  <c:v>-0.29444735846525533</c:v>
                </c:pt>
                <c:pt idx="3384">
                  <c:v>13.702822011777029</c:v>
                </c:pt>
                <c:pt idx="3385">
                  <c:v>-1.2033151841413012</c:v>
                </c:pt>
                <c:pt idx="3386">
                  <c:v>-4.6196898786439728</c:v>
                </c:pt>
                <c:pt idx="3387">
                  <c:v>-0.4558293819571016</c:v>
                </c:pt>
                <c:pt idx="3388">
                  <c:v>1.4409161311044494</c:v>
                </c:pt>
                <c:pt idx="3389">
                  <c:v>1.6394438250668514E-2</c:v>
                </c:pt>
                <c:pt idx="3390">
                  <c:v>-0.3605897152564676</c:v>
                </c:pt>
                <c:pt idx="3391">
                  <c:v>-0.25942573313352796</c:v>
                </c:pt>
                <c:pt idx="3392">
                  <c:v>-3.4765418160676471E-2</c:v>
                </c:pt>
                <c:pt idx="3393">
                  <c:v>-0.27651763519741601</c:v>
                </c:pt>
                <c:pt idx="3394">
                  <c:v>1.2789329363967659</c:v>
                </c:pt>
                <c:pt idx="3395">
                  <c:v>2.8448634250043709</c:v>
                </c:pt>
                <c:pt idx="3396">
                  <c:v>-4.1222662726513121E-2</c:v>
                </c:pt>
                <c:pt idx="3397">
                  <c:v>8.6462586799900301</c:v>
                </c:pt>
                <c:pt idx="3398">
                  <c:v>3.9824416286156956</c:v>
                </c:pt>
                <c:pt idx="3399">
                  <c:v>-2.0188590272513158</c:v>
                </c:pt>
                <c:pt idx="3400">
                  <c:v>-8.3837042924740537</c:v>
                </c:pt>
                <c:pt idx="3401">
                  <c:v>0.21978120787990993</c:v>
                </c:pt>
                <c:pt idx="3402">
                  <c:v>-0.4986022159179751</c:v>
                </c:pt>
                <c:pt idx="3403">
                  <c:v>14.673603533168777</c:v>
                </c:pt>
                <c:pt idx="3404">
                  <c:v>3.2034265038149176E-16</c:v>
                </c:pt>
                <c:pt idx="3405">
                  <c:v>-1.4182102990027362E-2</c:v>
                </c:pt>
                <c:pt idx="3406">
                  <c:v>2.2445146524808612E-2</c:v>
                </c:pt>
                <c:pt idx="3407">
                  <c:v>0.33047320402037111</c:v>
                </c:pt>
                <c:pt idx="3408">
                  <c:v>7.3529035421965261E-2</c:v>
                </c:pt>
                <c:pt idx="3409">
                  <c:v>0.32862274746137066</c:v>
                </c:pt>
                <c:pt idx="3410">
                  <c:v>-2.9077232864423853E-2</c:v>
                </c:pt>
                <c:pt idx="3411">
                  <c:v>3.5128223403601916E-2</c:v>
                </c:pt>
                <c:pt idx="3412">
                  <c:v>9.9667457608995313</c:v>
                </c:pt>
                <c:pt idx="3413">
                  <c:v>0.28950661719498472</c:v>
                </c:pt>
                <c:pt idx="3414">
                  <c:v>-5.5647846187835261</c:v>
                </c:pt>
                <c:pt idx="3415">
                  <c:v>2.0417456187041454</c:v>
                </c:pt>
                <c:pt idx="3416">
                  <c:v>5.7548875021634682</c:v>
                </c:pt>
                <c:pt idx="3417">
                  <c:v>14.628768280089117</c:v>
                </c:pt>
                <c:pt idx="3418">
                  <c:v>10.814048332230835</c:v>
                </c:pt>
                <c:pt idx="3419">
                  <c:v>-12.628749297384516</c:v>
                </c:pt>
                <c:pt idx="3420">
                  <c:v>-0.54427328928257113</c:v>
                </c:pt>
                <c:pt idx="3421">
                  <c:v>-8.6462586799900301</c:v>
                </c:pt>
                <c:pt idx="3422">
                  <c:v>-0.18503189383252069</c:v>
                </c:pt>
                <c:pt idx="3423">
                  <c:v>-0.1775717089233797</c:v>
                </c:pt>
                <c:pt idx="3424">
                  <c:v>8.8683081332894673</c:v>
                </c:pt>
                <c:pt idx="3425">
                  <c:v>-11.551067348664397</c:v>
                </c:pt>
                <c:pt idx="3426">
                  <c:v>-1.3777904560100758</c:v>
                </c:pt>
                <c:pt idx="3427">
                  <c:v>0.20810819533020031</c:v>
                </c:pt>
                <c:pt idx="3428">
                  <c:v>-0.45567948377618983</c:v>
                </c:pt>
                <c:pt idx="3429">
                  <c:v>0.65789402317500734</c:v>
                </c:pt>
                <c:pt idx="3430">
                  <c:v>1.0689473537174918</c:v>
                </c:pt>
                <c:pt idx="3431">
                  <c:v>-1.3802720811181675</c:v>
                </c:pt>
                <c:pt idx="3432">
                  <c:v>0.11032341490599891</c:v>
                </c:pt>
                <c:pt idx="3433">
                  <c:v>-8.6450579349844769</c:v>
                </c:pt>
                <c:pt idx="3434">
                  <c:v>6.0732489820306386</c:v>
                </c:pt>
                <c:pt idx="3435">
                  <c:v>2.5849625007211561</c:v>
                </c:pt>
                <c:pt idx="3436">
                  <c:v>0.41871315742224213</c:v>
                </c:pt>
                <c:pt idx="3437">
                  <c:v>-10.146780789986687</c:v>
                </c:pt>
                <c:pt idx="3438">
                  <c:v>-0.42858403111679177</c:v>
                </c:pt>
                <c:pt idx="3439">
                  <c:v>-3.8073549220576046</c:v>
                </c:pt>
                <c:pt idx="3440">
                  <c:v>0.55908386889555073</c:v>
                </c:pt>
                <c:pt idx="3441">
                  <c:v>1.2012262891975038</c:v>
                </c:pt>
                <c:pt idx="3442">
                  <c:v>0.23149462844370017</c:v>
                </c:pt>
                <c:pt idx="3443">
                  <c:v>0.2545728270855977</c:v>
                </c:pt>
                <c:pt idx="3444">
                  <c:v>1.3210289393326171</c:v>
                </c:pt>
                <c:pt idx="3445">
                  <c:v>15.442597981527623</c:v>
                </c:pt>
                <c:pt idx="3446">
                  <c:v>0.18939795741589957</c:v>
                </c:pt>
                <c:pt idx="3447">
                  <c:v>-1.1844245711374275</c:v>
                </c:pt>
                <c:pt idx="3448">
                  <c:v>-1.2490944183197007E-2</c:v>
                </c:pt>
                <c:pt idx="3449">
                  <c:v>-7.6486571760385464</c:v>
                </c:pt>
                <c:pt idx="3450">
                  <c:v>0.9026400741373084</c:v>
                </c:pt>
                <c:pt idx="3451">
                  <c:v>8.6462586799900301</c:v>
                </c:pt>
                <c:pt idx="3452">
                  <c:v>-1.5961086071427659</c:v>
                </c:pt>
                <c:pt idx="3453">
                  <c:v>-0.47643804394298717</c:v>
                </c:pt>
                <c:pt idx="3454">
                  <c:v>-1.2215911466472091</c:v>
                </c:pt>
                <c:pt idx="3455">
                  <c:v>-10.059795091795101</c:v>
                </c:pt>
                <c:pt idx="3456">
                  <c:v>5.0588936890535692</c:v>
                </c:pt>
                <c:pt idx="3457">
                  <c:v>-0.43055343304335864</c:v>
                </c:pt>
                <c:pt idx="3458">
                  <c:v>-0.93643487122253355</c:v>
                </c:pt>
                <c:pt idx="3459">
                  <c:v>-0.28950661719498483</c:v>
                </c:pt>
                <c:pt idx="3460">
                  <c:v>6.3775910433315028E-2</c:v>
                </c:pt>
                <c:pt idx="3461">
                  <c:v>-0.77399632511117333</c:v>
                </c:pt>
                <c:pt idx="3462">
                  <c:v>9.7810207925857137E-3</c:v>
                </c:pt>
                <c:pt idx="3463">
                  <c:v>4.2749647459337112E-2</c:v>
                </c:pt>
                <c:pt idx="3464">
                  <c:v>-8.4268916897603907E-2</c:v>
                </c:pt>
                <c:pt idx="3465">
                  <c:v>11.813914767907184</c:v>
                </c:pt>
                <c:pt idx="3466">
                  <c:v>-1.9108822947704513E-2</c:v>
                </c:pt>
                <c:pt idx="3467">
                  <c:v>0.36257007938470814</c:v>
                </c:pt>
                <c:pt idx="3468">
                  <c:v>0.28688114778816154</c:v>
                </c:pt>
                <c:pt idx="3469">
                  <c:v>0.49642582611949898</c:v>
                </c:pt>
                <c:pt idx="3470">
                  <c:v>-9.6215315259303186E-2</c:v>
                </c:pt>
                <c:pt idx="3471">
                  <c:v>0.15611920191728196</c:v>
                </c:pt>
                <c:pt idx="3472">
                  <c:v>-1.919912088677308</c:v>
                </c:pt>
                <c:pt idx="3473">
                  <c:v>0.53051471669877981</c:v>
                </c:pt>
                <c:pt idx="3474">
                  <c:v>7.2149785755835097E-2</c:v>
                </c:pt>
                <c:pt idx="3475">
                  <c:v>-0.48278210591467796</c:v>
                </c:pt>
                <c:pt idx="3476">
                  <c:v>5.1761427689741568E-2</c:v>
                </c:pt>
                <c:pt idx="3477">
                  <c:v>2.3583700908554226</c:v>
                </c:pt>
                <c:pt idx="3478">
                  <c:v>-0.11018291775042288</c:v>
                </c:pt>
                <c:pt idx="3479">
                  <c:v>-0.79995501018135229</c:v>
                </c:pt>
                <c:pt idx="3480">
                  <c:v>-0.20047306806941861</c:v>
                </c:pt>
                <c:pt idx="3481">
                  <c:v>-0.98577199678060423</c:v>
                </c:pt>
                <c:pt idx="3482">
                  <c:v>-0.15650448567999095</c:v>
                </c:pt>
                <c:pt idx="3483">
                  <c:v>-0.36815111164800829</c:v>
                </c:pt>
                <c:pt idx="3484">
                  <c:v>-0.37531418947460177</c:v>
                </c:pt>
                <c:pt idx="3485">
                  <c:v>1.1776688703696045</c:v>
                </c:pt>
                <c:pt idx="3486">
                  <c:v>0.54056838136270258</c:v>
                </c:pt>
                <c:pt idx="3487">
                  <c:v>0.32862274746137066</c:v>
                </c:pt>
                <c:pt idx="3488">
                  <c:v>-1.6289058483087531</c:v>
                </c:pt>
                <c:pt idx="3489">
                  <c:v>0.14274017211608214</c:v>
                </c:pt>
                <c:pt idx="3490">
                  <c:v>-7.9588264737862499E-2</c:v>
                </c:pt>
                <c:pt idx="3491">
                  <c:v>4.6020164223912766E-2</c:v>
                </c:pt>
                <c:pt idx="3492">
                  <c:v>0.15718333255073008</c:v>
                </c:pt>
                <c:pt idx="3493">
                  <c:v>-0.87970576628228825</c:v>
                </c:pt>
                <c:pt idx="3494">
                  <c:v>3.1708859727338057E-2</c:v>
                </c:pt>
                <c:pt idx="3495">
                  <c:v>-0.6483326838810175</c:v>
                </c:pt>
                <c:pt idx="3496">
                  <c:v>2.7141475118211145</c:v>
                </c:pt>
                <c:pt idx="3497">
                  <c:v>-0.20353339408513219</c:v>
                </c:pt>
                <c:pt idx="3498">
                  <c:v>1.1570437101455802</c:v>
                </c:pt>
                <c:pt idx="3499">
                  <c:v>4.5087889528537886E-2</c:v>
                </c:pt>
                <c:pt idx="3500">
                  <c:v>-0.65207669657969325</c:v>
                </c:pt>
                <c:pt idx="3501">
                  <c:v>0.35267161831847016</c:v>
                </c:pt>
                <c:pt idx="3502">
                  <c:v>0.50500263426541869</c:v>
                </c:pt>
                <c:pt idx="3503">
                  <c:v>6.0732489820306386</c:v>
                </c:pt>
                <c:pt idx="3504">
                  <c:v>13.287808556012996</c:v>
                </c:pt>
                <c:pt idx="3505">
                  <c:v>4.1710251884837027E-2</c:v>
                </c:pt>
                <c:pt idx="3506">
                  <c:v>-3.0373649043519028E-2</c:v>
                </c:pt>
                <c:pt idx="3507">
                  <c:v>5.7548875021634682</c:v>
                </c:pt>
                <c:pt idx="3508">
                  <c:v>-0.40136256238176732</c:v>
                </c:pt>
                <c:pt idx="3509">
                  <c:v>-10.966024713800364</c:v>
                </c:pt>
                <c:pt idx="3510">
                  <c:v>0.33225325195297495</c:v>
                </c:pt>
                <c:pt idx="3511">
                  <c:v>2.0900683162101323</c:v>
                </c:pt>
                <c:pt idx="3512">
                  <c:v>-10.229619965185119</c:v>
                </c:pt>
                <c:pt idx="3513">
                  <c:v>-0.36155516900807366</c:v>
                </c:pt>
                <c:pt idx="3514">
                  <c:v>-0.1712714271498291</c:v>
                </c:pt>
                <c:pt idx="3515">
                  <c:v>0.26023577248112006</c:v>
                </c:pt>
                <c:pt idx="3516">
                  <c:v>-0.22239242133644782</c:v>
                </c:pt>
                <c:pt idx="3517">
                  <c:v>-1.1154772174199359</c:v>
                </c:pt>
                <c:pt idx="3518">
                  <c:v>-0.96578428466208699</c:v>
                </c:pt>
                <c:pt idx="3519">
                  <c:v>-0.30737978631820717</c:v>
                </c:pt>
                <c:pt idx="3520">
                  <c:v>-0.83898835981339004</c:v>
                </c:pt>
                <c:pt idx="3521">
                  <c:v>0.15582480439745861</c:v>
                </c:pt>
                <c:pt idx="3522">
                  <c:v>-7.800251200127338E-2</c:v>
                </c:pt>
                <c:pt idx="3523">
                  <c:v>0.13750352374993474</c:v>
                </c:pt>
                <c:pt idx="3524">
                  <c:v>-1.9995672996595746</c:v>
                </c:pt>
                <c:pt idx="3525">
                  <c:v>0.23815973719476458</c:v>
                </c:pt>
                <c:pt idx="3526">
                  <c:v>-0.26470322619441222</c:v>
                </c:pt>
                <c:pt idx="3527">
                  <c:v>-0.36257007938470825</c:v>
                </c:pt>
                <c:pt idx="3528">
                  <c:v>11.146356530303908</c:v>
                </c:pt>
                <c:pt idx="3529">
                  <c:v>6.8286654283030161</c:v>
                </c:pt>
                <c:pt idx="3530">
                  <c:v>-11.129283016944967</c:v>
                </c:pt>
                <c:pt idx="3531">
                  <c:v>-0.31451062332487928</c:v>
                </c:pt>
                <c:pt idx="3532">
                  <c:v>-0.23000560544632315</c:v>
                </c:pt>
                <c:pt idx="3533">
                  <c:v>-1.3956921495594172</c:v>
                </c:pt>
                <c:pt idx="3534">
                  <c:v>0.748020782675202</c:v>
                </c:pt>
                <c:pt idx="3535">
                  <c:v>4.7422598938357199</c:v>
                </c:pt>
                <c:pt idx="3536">
                  <c:v>0.62148837674627033</c:v>
                </c:pt>
                <c:pt idx="3537">
                  <c:v>-0.99909859725846761</c:v>
                </c:pt>
                <c:pt idx="3538">
                  <c:v>-0.14285675824414168</c:v>
                </c:pt>
                <c:pt idx="3539">
                  <c:v>-0.32956815708949444</c:v>
                </c:pt>
                <c:pt idx="3540">
                  <c:v>-12.248817059278503</c:v>
                </c:pt>
                <c:pt idx="3541">
                  <c:v>-0.36257007938470825</c:v>
                </c:pt>
                <c:pt idx="3542">
                  <c:v>12.745464248276845</c:v>
                </c:pt>
                <c:pt idx="3543">
                  <c:v>0.19165929379684024</c:v>
                </c:pt>
                <c:pt idx="3544">
                  <c:v>0.29364239176418994</c:v>
                </c:pt>
                <c:pt idx="3545">
                  <c:v>-0.68413232299836135</c:v>
                </c:pt>
                <c:pt idx="3546">
                  <c:v>-0.32716474325350969</c:v>
                </c:pt>
                <c:pt idx="3547">
                  <c:v>9.6450579349844787</c:v>
                </c:pt>
                <c:pt idx="3548">
                  <c:v>-2.1923874768273666</c:v>
                </c:pt>
                <c:pt idx="3549">
                  <c:v>-2.2779847472997652</c:v>
                </c:pt>
                <c:pt idx="3550">
                  <c:v>-5.0732489820306386</c:v>
                </c:pt>
                <c:pt idx="3551">
                  <c:v>0.51457317282975823</c:v>
                </c:pt>
                <c:pt idx="3552">
                  <c:v>5.2457312958769888</c:v>
                </c:pt>
                <c:pt idx="3553">
                  <c:v>0.11655425744076006</c:v>
                </c:pt>
                <c:pt idx="3554">
                  <c:v>7.7755157514445075E-2</c:v>
                </c:pt>
                <c:pt idx="3555">
                  <c:v>-9.147204924942228</c:v>
                </c:pt>
                <c:pt idx="3556">
                  <c:v>8.6957799832125993</c:v>
                </c:pt>
                <c:pt idx="3557">
                  <c:v>1.4288432988038742</c:v>
                </c:pt>
                <c:pt idx="3558">
                  <c:v>-0.18203468372030709</c:v>
                </c:pt>
                <c:pt idx="3559">
                  <c:v>1.6129768768907526</c:v>
                </c:pt>
                <c:pt idx="3560">
                  <c:v>-11.146780789986687</c:v>
                </c:pt>
                <c:pt idx="3561">
                  <c:v>-0.21572869105543688</c:v>
                </c:pt>
                <c:pt idx="3562">
                  <c:v>-9.9662651028771325</c:v>
                </c:pt>
                <c:pt idx="3563">
                  <c:v>10.644156719937438</c:v>
                </c:pt>
                <c:pt idx="3564">
                  <c:v>-7.6486571760385464</c:v>
                </c:pt>
                <c:pt idx="3565">
                  <c:v>1.9593580155026542</c:v>
                </c:pt>
                <c:pt idx="3566">
                  <c:v>0.63423103894797173</c:v>
                </c:pt>
                <c:pt idx="3567">
                  <c:v>-12.081483438093674</c:v>
                </c:pt>
                <c:pt idx="3568">
                  <c:v>-8.6462586799900301</c:v>
                </c:pt>
                <c:pt idx="3569">
                  <c:v>2.0174977730417192</c:v>
                </c:pt>
                <c:pt idx="3570">
                  <c:v>-10.229219383469125</c:v>
                </c:pt>
                <c:pt idx="3571">
                  <c:v>-0.35565895219991217</c:v>
                </c:pt>
                <c:pt idx="3572">
                  <c:v>0.2212718814425326</c:v>
                </c:pt>
                <c:pt idx="3573">
                  <c:v>-0.38936038027224351</c:v>
                </c:pt>
                <c:pt idx="3574">
                  <c:v>-0.54688075654237434</c:v>
                </c:pt>
                <c:pt idx="3575">
                  <c:v>-8.0223678130284544</c:v>
                </c:pt>
                <c:pt idx="3576">
                  <c:v>-12.08137247435552</c:v>
                </c:pt>
                <c:pt idx="3577">
                  <c:v>-0.1417281096116603</c:v>
                </c:pt>
                <c:pt idx="3578">
                  <c:v>-0.63742992061529191</c:v>
                </c:pt>
                <c:pt idx="3579">
                  <c:v>-9.6444571875092606</c:v>
                </c:pt>
                <c:pt idx="3580">
                  <c:v>-1.6312139724482384</c:v>
                </c:pt>
                <c:pt idx="3581">
                  <c:v>0.54933859099043481</c:v>
                </c:pt>
                <c:pt idx="3582">
                  <c:v>-1.5777669993169523</c:v>
                </c:pt>
                <c:pt idx="3583">
                  <c:v>-9.3808217839409309</c:v>
                </c:pt>
                <c:pt idx="3584">
                  <c:v>-1.3063312398363442</c:v>
                </c:pt>
                <c:pt idx="3585">
                  <c:v>-1.1876270031757714</c:v>
                </c:pt>
                <c:pt idx="3586">
                  <c:v>-13.287808556012996</c:v>
                </c:pt>
                <c:pt idx="3587">
                  <c:v>0.16992500144231265</c:v>
                </c:pt>
                <c:pt idx="3588">
                  <c:v>-1.0207585601667974</c:v>
                </c:pt>
                <c:pt idx="3589">
                  <c:v>9.8667637673533513</c:v>
                </c:pt>
                <c:pt idx="3590">
                  <c:v>11.759610821875043</c:v>
                </c:pt>
                <c:pt idx="3591">
                  <c:v>0.29490492112081595</c:v>
                </c:pt>
                <c:pt idx="3592">
                  <c:v>-0.22851053049940145</c:v>
                </c:pt>
                <c:pt idx="3593">
                  <c:v>-0.25054346165059699</c:v>
                </c:pt>
                <c:pt idx="3594">
                  <c:v>8.6462586799900301</c:v>
                </c:pt>
                <c:pt idx="3595">
                  <c:v>-2.9972978170768738</c:v>
                </c:pt>
                <c:pt idx="3596">
                  <c:v>0.39142494205689349</c:v>
                </c:pt>
                <c:pt idx="3597">
                  <c:v>-0.49476469174957788</c:v>
                </c:pt>
                <c:pt idx="3598">
                  <c:v>-0.11735695063815858</c:v>
                </c:pt>
                <c:pt idx="3599">
                  <c:v>0.80735492205760395</c:v>
                </c:pt>
                <c:pt idx="3600">
                  <c:v>-5.5701582927940958</c:v>
                </c:pt>
                <c:pt idx="3601">
                  <c:v>-0.3001152582724026</c:v>
                </c:pt>
                <c:pt idx="3602">
                  <c:v>-5.5282435501189345E-2</c:v>
                </c:pt>
                <c:pt idx="3603">
                  <c:v>-1.3176151020162798</c:v>
                </c:pt>
                <c:pt idx="3604">
                  <c:v>-5.280662884915305</c:v>
                </c:pt>
                <c:pt idx="3605">
                  <c:v>2.82781902461732</c:v>
                </c:pt>
                <c:pt idx="3606">
                  <c:v>-7.0389327891398012E-2</c:v>
                </c:pt>
                <c:pt idx="3607">
                  <c:v>-1.4329594072761065</c:v>
                </c:pt>
                <c:pt idx="3608">
                  <c:v>0.18330929702472615</c:v>
                </c:pt>
                <c:pt idx="3609">
                  <c:v>0.101538026462062</c:v>
                </c:pt>
                <c:pt idx="3610">
                  <c:v>0.27180461546152618</c:v>
                </c:pt>
                <c:pt idx="3611">
                  <c:v>-0.45828499748284729</c:v>
                </c:pt>
                <c:pt idx="3612">
                  <c:v>-7.6486571760385464</c:v>
                </c:pt>
                <c:pt idx="3613">
                  <c:v>-10.613482540731207</c:v>
                </c:pt>
                <c:pt idx="3614">
                  <c:v>6.0732489820306386</c:v>
                </c:pt>
                <c:pt idx="3615">
                  <c:v>-1.706385138626421</c:v>
                </c:pt>
                <c:pt idx="3616">
                  <c:v>-2.3178149202098921</c:v>
                </c:pt>
                <c:pt idx="3617">
                  <c:v>-8.6462586799900301</c:v>
                </c:pt>
                <c:pt idx="3618">
                  <c:v>1.6923927411253006</c:v>
                </c:pt>
                <c:pt idx="3619">
                  <c:v>0.33040624881166702</c:v>
                </c:pt>
                <c:pt idx="3620">
                  <c:v>-0.76595900604575473</c:v>
                </c:pt>
                <c:pt idx="3621">
                  <c:v>-0.41483722232414044</c:v>
                </c:pt>
                <c:pt idx="3622">
                  <c:v>0.67614959298160904</c:v>
                </c:pt>
                <c:pt idx="3623">
                  <c:v>-10.703038388986418</c:v>
                </c:pt>
                <c:pt idx="3624">
                  <c:v>-0.29956028185890782</c:v>
                </c:pt>
                <c:pt idx="3625">
                  <c:v>0.13750352374993532</c:v>
                </c:pt>
                <c:pt idx="3626">
                  <c:v>-0.48542682717024149</c:v>
                </c:pt>
                <c:pt idx="3627">
                  <c:v>0.24792751344358524</c:v>
                </c:pt>
                <c:pt idx="3628">
                  <c:v>-5.730673040066238E-3</c:v>
                </c:pt>
                <c:pt idx="3629">
                  <c:v>-0.11365678179556671</c:v>
                </c:pt>
                <c:pt idx="3630">
                  <c:v>4.3692338096657197</c:v>
                </c:pt>
                <c:pt idx="3631">
                  <c:v>-7.7981425671685423E-2</c:v>
                </c:pt>
                <c:pt idx="3632">
                  <c:v>0.47421543521361714</c:v>
                </c:pt>
                <c:pt idx="3633">
                  <c:v>13.433976574415976</c:v>
                </c:pt>
                <c:pt idx="3634">
                  <c:v>0.24285652389616355</c:v>
                </c:pt>
                <c:pt idx="3635">
                  <c:v>6.7114195858536743E-2</c:v>
                </c:pt>
                <c:pt idx="3636">
                  <c:v>-7.6462586799900292</c:v>
                </c:pt>
                <c:pt idx="3637">
                  <c:v>7.6486571760385464</c:v>
                </c:pt>
                <c:pt idx="3638">
                  <c:v>-9.7598881832218343</c:v>
                </c:pt>
                <c:pt idx="3639">
                  <c:v>9.3822637581148367</c:v>
                </c:pt>
                <c:pt idx="3640">
                  <c:v>0.19485339773816651</c:v>
                </c:pt>
                <c:pt idx="3641">
                  <c:v>-8.8672787397096631</c:v>
                </c:pt>
                <c:pt idx="3642">
                  <c:v>10.644156719937438</c:v>
                </c:pt>
                <c:pt idx="3643">
                  <c:v>0.18124031467014651</c:v>
                </c:pt>
                <c:pt idx="3644">
                  <c:v>-7.0660891904577721</c:v>
                </c:pt>
                <c:pt idx="3645">
                  <c:v>9.0606959316875546</c:v>
                </c:pt>
                <c:pt idx="3646">
                  <c:v>-0.32174785938948408</c:v>
                </c:pt>
                <c:pt idx="3647">
                  <c:v>17.213718125701625</c:v>
                </c:pt>
                <c:pt idx="3648">
                  <c:v>-10.147204924942228</c:v>
                </c:pt>
                <c:pt idx="3649">
                  <c:v>-2.5849625007211561</c:v>
                </c:pt>
                <c:pt idx="3650">
                  <c:v>-0.25153876699596428</c:v>
                </c:pt>
                <c:pt idx="3651">
                  <c:v>0.30004497698891258</c:v>
                </c:pt>
                <c:pt idx="3652">
                  <c:v>10.582769240382088</c:v>
                </c:pt>
                <c:pt idx="3653">
                  <c:v>0.23742376215475652</c:v>
                </c:pt>
                <c:pt idx="3654">
                  <c:v>5.810295456356819E-2</c:v>
                </c:pt>
                <c:pt idx="3655">
                  <c:v>0.20360812769860098</c:v>
                </c:pt>
                <c:pt idx="3656">
                  <c:v>-0.17916884568593197</c:v>
                </c:pt>
                <c:pt idx="3657">
                  <c:v>1.3610431518652615E-2</c:v>
                </c:pt>
                <c:pt idx="3658">
                  <c:v>-5.5495112591703748E-2</c:v>
                </c:pt>
                <c:pt idx="3659">
                  <c:v>2.0506260730699681</c:v>
                </c:pt>
                <c:pt idx="3660">
                  <c:v>0.19703684705955385</c:v>
                </c:pt>
                <c:pt idx="3661">
                  <c:v>1.1852148724669074</c:v>
                </c:pt>
                <c:pt idx="3662">
                  <c:v>10.814315423787811</c:v>
                </c:pt>
                <c:pt idx="3663">
                  <c:v>-9.5196362528432132</c:v>
                </c:pt>
                <c:pt idx="3664">
                  <c:v>1.1158559272372803</c:v>
                </c:pt>
                <c:pt idx="3665">
                  <c:v>-3.6583538422658535</c:v>
                </c:pt>
                <c:pt idx="3666">
                  <c:v>8.3822637581148385</c:v>
                </c:pt>
                <c:pt idx="3667">
                  <c:v>1.1029463017135661</c:v>
                </c:pt>
                <c:pt idx="3668">
                  <c:v>15.950684985383692</c:v>
                </c:pt>
                <c:pt idx="3669">
                  <c:v>2.615336149764675</c:v>
                </c:pt>
                <c:pt idx="3670">
                  <c:v>0.63226821549951273</c:v>
                </c:pt>
                <c:pt idx="3671">
                  <c:v>-1.2189676243788312</c:v>
                </c:pt>
                <c:pt idx="3672">
                  <c:v>0.32670260020770964</c:v>
                </c:pt>
                <c:pt idx="3673">
                  <c:v>-2.1663227647621168</c:v>
                </c:pt>
                <c:pt idx="3674">
                  <c:v>-1.0384741478146355</c:v>
                </c:pt>
                <c:pt idx="3675">
                  <c:v>0.14280060039902415</c:v>
                </c:pt>
                <c:pt idx="3676">
                  <c:v>-0.26620865362893742</c:v>
                </c:pt>
                <c:pt idx="3677">
                  <c:v>8.3837042924740537</c:v>
                </c:pt>
                <c:pt idx="3678">
                  <c:v>-6.0732489820306386</c:v>
                </c:pt>
                <c:pt idx="3679">
                  <c:v>0.55050844439202995</c:v>
                </c:pt>
                <c:pt idx="3680">
                  <c:v>-0.1227723821212955</c:v>
                </c:pt>
                <c:pt idx="3681">
                  <c:v>-0.47393118833241243</c:v>
                </c:pt>
                <c:pt idx="3682">
                  <c:v>-0.24911965925516633</c:v>
                </c:pt>
                <c:pt idx="3683">
                  <c:v>0.22304243037690469</c:v>
                </c:pt>
                <c:pt idx="3684">
                  <c:v>-0.13750352374993513</c:v>
                </c:pt>
                <c:pt idx="3685">
                  <c:v>0.34103691783506718</c:v>
                </c:pt>
                <c:pt idx="3686">
                  <c:v>-9.229619965185119</c:v>
                </c:pt>
                <c:pt idx="3687">
                  <c:v>-9.9579390920075589E-2</c:v>
                </c:pt>
                <c:pt idx="3688">
                  <c:v>0.19230162000936346</c:v>
                </c:pt>
                <c:pt idx="3689">
                  <c:v>-10.917123403264748</c:v>
                </c:pt>
                <c:pt idx="3690">
                  <c:v>-7.0660891904577721</c:v>
                </c:pt>
                <c:pt idx="3691">
                  <c:v>0</c:v>
                </c:pt>
                <c:pt idx="3692">
                  <c:v>9.7604427459966399</c:v>
                </c:pt>
                <c:pt idx="3693">
                  <c:v>-1.4111379157565549</c:v>
                </c:pt>
                <c:pt idx="3694">
                  <c:v>0.27008916336774391</c:v>
                </c:pt>
                <c:pt idx="3695">
                  <c:v>-1.4947646917495778</c:v>
                </c:pt>
                <c:pt idx="3696">
                  <c:v>-1.1313978891158556</c:v>
                </c:pt>
                <c:pt idx="3697">
                  <c:v>-11.146568675740786</c:v>
                </c:pt>
                <c:pt idx="3698">
                  <c:v>4.7725895038969277</c:v>
                </c:pt>
                <c:pt idx="3699">
                  <c:v>-12.248915863856213</c:v>
                </c:pt>
                <c:pt idx="3700">
                  <c:v>-0.6226418407620532</c:v>
                </c:pt>
                <c:pt idx="3701">
                  <c:v>8.3822637581148367</c:v>
                </c:pt>
                <c:pt idx="3702">
                  <c:v>0.85913746416015024</c:v>
                </c:pt>
                <c:pt idx="3703">
                  <c:v>-0.99711749146687834</c:v>
                </c:pt>
                <c:pt idx="3704">
                  <c:v>-0.7858751946471525</c:v>
                </c:pt>
                <c:pt idx="3705">
                  <c:v>-8.0485287735461517E-3</c:v>
                </c:pt>
                <c:pt idx="3706">
                  <c:v>0.44199412153909173</c:v>
                </c:pt>
                <c:pt idx="3707">
                  <c:v>0.35859680493475921</c:v>
                </c:pt>
                <c:pt idx="3708">
                  <c:v>-12.036288107616508</c:v>
                </c:pt>
                <c:pt idx="3709">
                  <c:v>-0.19264507794239608</c:v>
                </c:pt>
                <c:pt idx="3710">
                  <c:v>-0.9167365651187882</c:v>
                </c:pt>
                <c:pt idx="3711">
                  <c:v>-0.6297323708411785</c:v>
                </c:pt>
                <c:pt idx="3712">
                  <c:v>0.30598655101834082</c:v>
                </c:pt>
                <c:pt idx="3713">
                  <c:v>-6.9262662437113556E-2</c:v>
                </c:pt>
                <c:pt idx="3714">
                  <c:v>0.60282892151466994</c:v>
                </c:pt>
                <c:pt idx="3715">
                  <c:v>0.36612789879789753</c:v>
                </c:pt>
                <c:pt idx="3716">
                  <c:v>-2.1971069569262229</c:v>
                </c:pt>
                <c:pt idx="3717">
                  <c:v>9.8180393938903307E-2</c:v>
                </c:pt>
                <c:pt idx="3718">
                  <c:v>-1.5837607555114033</c:v>
                </c:pt>
                <c:pt idx="3719">
                  <c:v>13.89181534092055</c:v>
                </c:pt>
                <c:pt idx="3720">
                  <c:v>0.68236424140736518</c:v>
                </c:pt>
                <c:pt idx="3721">
                  <c:v>-15.856563319912881</c:v>
                </c:pt>
                <c:pt idx="3722">
                  <c:v>-6.8923821275105102E-2</c:v>
                </c:pt>
                <c:pt idx="3723">
                  <c:v>-0.47621483746913162</c:v>
                </c:pt>
                <c:pt idx="3724">
                  <c:v>-9.0606959316875546</c:v>
                </c:pt>
                <c:pt idx="3725">
                  <c:v>-2.6605625225071252</c:v>
                </c:pt>
                <c:pt idx="3726">
                  <c:v>2.3592815093697319</c:v>
                </c:pt>
                <c:pt idx="3727">
                  <c:v>0.1777871192152824</c:v>
                </c:pt>
                <c:pt idx="3728">
                  <c:v>-2.975033084483425</c:v>
                </c:pt>
                <c:pt idx="3729">
                  <c:v>-10.058893689053569</c:v>
                </c:pt>
                <c:pt idx="3730">
                  <c:v>6.7114195858537049E-2</c:v>
                </c:pt>
                <c:pt idx="3731">
                  <c:v>0.44875811712284497</c:v>
                </c:pt>
                <c:pt idx="3732">
                  <c:v>-0.15965666598848538</c:v>
                </c:pt>
                <c:pt idx="3733">
                  <c:v>10.381182412624446</c:v>
                </c:pt>
                <c:pt idx="3734">
                  <c:v>1.4671771689188511</c:v>
                </c:pt>
                <c:pt idx="3735">
                  <c:v>-0.54628203255709629</c:v>
                </c:pt>
                <c:pt idx="3736">
                  <c:v>-8.5961897561444101</c:v>
                </c:pt>
                <c:pt idx="3737">
                  <c:v>-0.17954942033071264</c:v>
                </c:pt>
                <c:pt idx="3738">
                  <c:v>-8.8683081332894673</c:v>
                </c:pt>
                <c:pt idx="3739">
                  <c:v>-1.1024829576012514</c:v>
                </c:pt>
                <c:pt idx="3740">
                  <c:v>-0.16227142889887697</c:v>
                </c:pt>
                <c:pt idx="3741">
                  <c:v>-0.14177028578882078</c:v>
                </c:pt>
                <c:pt idx="3742">
                  <c:v>0.19264507794239555</c:v>
                </c:pt>
                <c:pt idx="3743">
                  <c:v>0.5199363575968512</c:v>
                </c:pt>
                <c:pt idx="3744">
                  <c:v>11.731460464782433</c:v>
                </c:pt>
                <c:pt idx="3745">
                  <c:v>0.45371796744290366</c:v>
                </c:pt>
                <c:pt idx="3746">
                  <c:v>-12.146462606921792</c:v>
                </c:pt>
                <c:pt idx="3747">
                  <c:v>8.6462586799900301</c:v>
                </c:pt>
                <c:pt idx="3748">
                  <c:v>-12.613636010763889</c:v>
                </c:pt>
                <c:pt idx="3749">
                  <c:v>1.8259706002249512</c:v>
                </c:pt>
                <c:pt idx="3750">
                  <c:v>-9.5196362528432132</c:v>
                </c:pt>
                <c:pt idx="3751">
                  <c:v>11.658806531240696</c:v>
                </c:pt>
                <c:pt idx="3752">
                  <c:v>-4.7787857698608329</c:v>
                </c:pt>
                <c:pt idx="3753">
                  <c:v>-0.53051471669877992</c:v>
                </c:pt>
                <c:pt idx="3754">
                  <c:v>-1.2790777905942463</c:v>
                </c:pt>
                <c:pt idx="3755">
                  <c:v>11.059119092544519</c:v>
                </c:pt>
                <c:pt idx="3756">
                  <c:v>-0.63154704825585894</c:v>
                </c:pt>
                <c:pt idx="3757">
                  <c:v>-0.26814129626688277</c:v>
                </c:pt>
                <c:pt idx="3758">
                  <c:v>-0.12338241550528214</c:v>
                </c:pt>
                <c:pt idx="3759">
                  <c:v>0.94606119288919654</c:v>
                </c:pt>
                <c:pt idx="3760">
                  <c:v>-8.3837042924740537</c:v>
                </c:pt>
                <c:pt idx="3761">
                  <c:v>0</c:v>
                </c:pt>
                <c:pt idx="3762">
                  <c:v>1.2537565922457832</c:v>
                </c:pt>
                <c:pt idx="3763">
                  <c:v>0.24792751344358552</c:v>
                </c:pt>
                <c:pt idx="3764">
                  <c:v>8.0624959257337636</c:v>
                </c:pt>
                <c:pt idx="3765">
                  <c:v>8.0624959257337636</c:v>
                </c:pt>
                <c:pt idx="3766">
                  <c:v>-0.50552803322675088</c:v>
                </c:pt>
                <c:pt idx="3767">
                  <c:v>0.51937415909357965</c:v>
                </c:pt>
                <c:pt idx="3768">
                  <c:v>-10.866506212226202</c:v>
                </c:pt>
                <c:pt idx="3769">
                  <c:v>0.87446911791614101</c:v>
                </c:pt>
                <c:pt idx="3770">
                  <c:v>-9.229619965185119</c:v>
                </c:pt>
                <c:pt idx="3771">
                  <c:v>2.5999128421871274</c:v>
                </c:pt>
                <c:pt idx="3772">
                  <c:v>0</c:v>
                </c:pt>
                <c:pt idx="3773">
                  <c:v>2.7369655941662061</c:v>
                </c:pt>
                <c:pt idx="3774">
                  <c:v>0.51647534206384826</c:v>
                </c:pt>
                <c:pt idx="3775">
                  <c:v>-4.8788022616267925</c:v>
                </c:pt>
                <c:pt idx="3776">
                  <c:v>1.956056652412403</c:v>
                </c:pt>
                <c:pt idx="3777">
                  <c:v>-1.8327813815800071</c:v>
                </c:pt>
                <c:pt idx="3778">
                  <c:v>1.5220733086945351</c:v>
                </c:pt>
                <c:pt idx="3779">
                  <c:v>-2.8569152196770954E-2</c:v>
                </c:pt>
                <c:pt idx="3780">
                  <c:v>-8.8672787397096631</c:v>
                </c:pt>
                <c:pt idx="3781">
                  <c:v>-11.252862508475538</c:v>
                </c:pt>
                <c:pt idx="3782">
                  <c:v>-15.162207728046056</c:v>
                </c:pt>
                <c:pt idx="3783">
                  <c:v>0</c:v>
                </c:pt>
                <c:pt idx="3784">
                  <c:v>-0.51405801658758055</c:v>
                </c:pt>
                <c:pt idx="3785">
                  <c:v>-0.15826208391673222</c:v>
                </c:pt>
                <c:pt idx="3786">
                  <c:v>12.904383739997945</c:v>
                </c:pt>
                <c:pt idx="3787">
                  <c:v>1.541053790941318</c:v>
                </c:pt>
                <c:pt idx="3788">
                  <c:v>-3.7634378055273969</c:v>
                </c:pt>
                <c:pt idx="3789">
                  <c:v>-12.167627216919835</c:v>
                </c:pt>
                <c:pt idx="3790">
                  <c:v>0.2454608655104257</c:v>
                </c:pt>
                <c:pt idx="3791">
                  <c:v>0.20435849850618659</c:v>
                </c:pt>
                <c:pt idx="3792">
                  <c:v>13.287760468582666</c:v>
                </c:pt>
                <c:pt idx="3793">
                  <c:v>-11.307200809140809</c:v>
                </c:pt>
                <c:pt idx="3794">
                  <c:v>-5.3457748368417297</c:v>
                </c:pt>
                <c:pt idx="3795">
                  <c:v>-5.9127433218539567</c:v>
                </c:pt>
                <c:pt idx="3796">
                  <c:v>-0.64195247930598576</c:v>
                </c:pt>
                <c:pt idx="3797">
                  <c:v>5.08746284125034</c:v>
                </c:pt>
                <c:pt idx="3798">
                  <c:v>0.35804752069401408</c:v>
                </c:pt>
                <c:pt idx="3799">
                  <c:v>13.702822011777029</c:v>
                </c:pt>
                <c:pt idx="3800">
                  <c:v>13.89181534092055</c:v>
                </c:pt>
                <c:pt idx="3801">
                  <c:v>6.0732489820306386</c:v>
                </c:pt>
                <c:pt idx="3802">
                  <c:v>11.059344460824425</c:v>
                </c:pt>
                <c:pt idx="3803">
                  <c:v>8.3516754382814149</c:v>
                </c:pt>
                <c:pt idx="3804">
                  <c:v>-1.5106012905938646</c:v>
                </c:pt>
                <c:pt idx="3805">
                  <c:v>-1.6907683658356898</c:v>
                </c:pt>
                <c:pt idx="3806">
                  <c:v>-0.49259848257249639</c:v>
                </c:pt>
                <c:pt idx="3807">
                  <c:v>11.485326189240524</c:v>
                </c:pt>
                <c:pt idx="3808">
                  <c:v>-12.643856189774723</c:v>
                </c:pt>
                <c:pt idx="3809">
                  <c:v>-7.5948853233298627E-2</c:v>
                </c:pt>
                <c:pt idx="3810">
                  <c:v>-0.41503749927884381</c:v>
                </c:pt>
                <c:pt idx="3811">
                  <c:v>-0.13588342808177303</c:v>
                </c:pt>
                <c:pt idx="3812">
                  <c:v>-0.36248420723558705</c:v>
                </c:pt>
                <c:pt idx="3813">
                  <c:v>-1.0103419442214592</c:v>
                </c:pt>
                <c:pt idx="3814">
                  <c:v>2.8744691179161412</c:v>
                </c:pt>
                <c:pt idx="3815">
                  <c:v>-0.50881964559946047</c:v>
                </c:pt>
                <c:pt idx="3816">
                  <c:v>-0.24207478719814765</c:v>
                </c:pt>
                <c:pt idx="3817">
                  <c:v>0.21681138907314831</c:v>
                </c:pt>
                <c:pt idx="3818">
                  <c:v>6.305986551018341</c:v>
                </c:pt>
                <c:pt idx="3819">
                  <c:v>-12.745394216236786</c:v>
                </c:pt>
                <c:pt idx="3820">
                  <c:v>-1</c:v>
                </c:pt>
                <c:pt idx="3821">
                  <c:v>-2.8744691179161412</c:v>
                </c:pt>
                <c:pt idx="3822">
                  <c:v>0.15080986772733126</c:v>
                </c:pt>
                <c:pt idx="3823">
                  <c:v>-0.67111011152483213</c:v>
                </c:pt>
                <c:pt idx="3824">
                  <c:v>-0.52491511705121718</c:v>
                </c:pt>
                <c:pt idx="3825">
                  <c:v>12.013206341123576</c:v>
                </c:pt>
                <c:pt idx="3826">
                  <c:v>7.6486571760385464</c:v>
                </c:pt>
                <c:pt idx="3827">
                  <c:v>-12.451296983981448</c:v>
                </c:pt>
                <c:pt idx="3828">
                  <c:v>10.703038388986418</c:v>
                </c:pt>
                <c:pt idx="3829">
                  <c:v>1.8059129478836977</c:v>
                </c:pt>
                <c:pt idx="3830">
                  <c:v>-10.582769240382088</c:v>
                </c:pt>
                <c:pt idx="3831">
                  <c:v>9.2304207950923818</c:v>
                </c:pt>
                <c:pt idx="3832">
                  <c:v>-0.37706964907982349</c:v>
                </c:pt>
                <c:pt idx="3833">
                  <c:v>6.4491555023073257</c:v>
                </c:pt>
                <c:pt idx="3834">
                  <c:v>-8.6462586799900301</c:v>
                </c:pt>
                <c:pt idx="3835">
                  <c:v>-0.36564947231668005</c:v>
                </c:pt>
                <c:pt idx="3836">
                  <c:v>-0.29713218304022188</c:v>
                </c:pt>
                <c:pt idx="3837">
                  <c:v>0.30710938017581729</c:v>
                </c:pt>
                <c:pt idx="3838">
                  <c:v>-1.1122797836408078</c:v>
                </c:pt>
                <c:pt idx="3839">
                  <c:v>0.18438523331302678</c:v>
                </c:pt>
                <c:pt idx="3840">
                  <c:v>-9.5189809291704002</c:v>
                </c:pt>
                <c:pt idx="3841">
                  <c:v>10.307580315927396</c:v>
                </c:pt>
                <c:pt idx="3842">
                  <c:v>11.643856189774727</c:v>
                </c:pt>
                <c:pt idx="3843">
                  <c:v>-1.1518256363076529</c:v>
                </c:pt>
                <c:pt idx="3844">
                  <c:v>0.89308479608348823</c:v>
                </c:pt>
                <c:pt idx="3845">
                  <c:v>-1.7176670344630367</c:v>
                </c:pt>
                <c:pt idx="3846">
                  <c:v>2.8744691179161412</c:v>
                </c:pt>
                <c:pt idx="3847">
                  <c:v>-5.3457748368417297</c:v>
                </c:pt>
                <c:pt idx="3848">
                  <c:v>0.58376275425626512</c:v>
                </c:pt>
                <c:pt idx="3849">
                  <c:v>-0.20809149022044901</c:v>
                </c:pt>
                <c:pt idx="3850">
                  <c:v>0.3297054454790817</c:v>
                </c:pt>
                <c:pt idx="3851">
                  <c:v>10.451554569765362</c:v>
                </c:pt>
                <c:pt idx="3852">
                  <c:v>0.11547721741993588</c:v>
                </c:pt>
                <c:pt idx="3853">
                  <c:v>-0.13750352374993513</c:v>
                </c:pt>
                <c:pt idx="3854">
                  <c:v>-0.561878887608115</c:v>
                </c:pt>
                <c:pt idx="3855">
                  <c:v>2.4112456116807821E-2</c:v>
                </c:pt>
                <c:pt idx="3856">
                  <c:v>0.36243015084541857</c:v>
                </c:pt>
                <c:pt idx="3857">
                  <c:v>-3.8073549220576046</c:v>
                </c:pt>
                <c:pt idx="3858">
                  <c:v>-1.9541963103868754</c:v>
                </c:pt>
                <c:pt idx="3859">
                  <c:v>-5.0732489820306386</c:v>
                </c:pt>
                <c:pt idx="3860">
                  <c:v>1.2801079191927349</c:v>
                </c:pt>
                <c:pt idx="3861">
                  <c:v>-2.49812361394814</c:v>
                </c:pt>
                <c:pt idx="3862">
                  <c:v>-8.7259315110354549E-2</c:v>
                </c:pt>
                <c:pt idx="3863">
                  <c:v>-14.188228229901359</c:v>
                </c:pt>
                <c:pt idx="3864">
                  <c:v>10.643856189774725</c:v>
                </c:pt>
                <c:pt idx="3865">
                  <c:v>-0.31431491077748702</c:v>
                </c:pt>
                <c:pt idx="3866">
                  <c:v>1.5575563433805046</c:v>
                </c:pt>
                <c:pt idx="3867">
                  <c:v>4.3692338096657197</c:v>
                </c:pt>
                <c:pt idx="3868">
                  <c:v>-8.6462586799900301</c:v>
                </c:pt>
                <c:pt idx="3869">
                  <c:v>4.9541963103868758</c:v>
                </c:pt>
                <c:pt idx="3870">
                  <c:v>2.2223924213364481</c:v>
                </c:pt>
                <c:pt idx="3871">
                  <c:v>2.0470073598934371</c:v>
                </c:pt>
                <c:pt idx="3872">
                  <c:v>-0.5561219165175848</c:v>
                </c:pt>
                <c:pt idx="3873">
                  <c:v>7.3249305830488858</c:v>
                </c:pt>
                <c:pt idx="3874">
                  <c:v>-0.34645041402143167</c:v>
                </c:pt>
                <c:pt idx="3875">
                  <c:v>-2.6472211361191395E-2</c:v>
                </c:pt>
                <c:pt idx="3876">
                  <c:v>8.8672787397096631</c:v>
                </c:pt>
                <c:pt idx="3877">
                  <c:v>0.90149445504757464</c:v>
                </c:pt>
                <c:pt idx="3878">
                  <c:v>-2.0838725572550203</c:v>
                </c:pt>
                <c:pt idx="3879">
                  <c:v>-4.2479275134435852</c:v>
                </c:pt>
                <c:pt idx="3880">
                  <c:v>-0.73696559416620622</c:v>
                </c:pt>
                <c:pt idx="3881">
                  <c:v>11.188382790570113</c:v>
                </c:pt>
                <c:pt idx="3882">
                  <c:v>-6.4537533063947823</c:v>
                </c:pt>
                <c:pt idx="3883">
                  <c:v>-0.82183024457348364</c:v>
                </c:pt>
                <c:pt idx="3884">
                  <c:v>0.12830982152336642</c:v>
                </c:pt>
                <c:pt idx="3885">
                  <c:v>6.6958422491124409E-2</c:v>
                </c:pt>
                <c:pt idx="3886">
                  <c:v>1.1285842060614129</c:v>
                </c:pt>
                <c:pt idx="3887">
                  <c:v>-0.67516030969273466</c:v>
                </c:pt>
                <c:pt idx="3888">
                  <c:v>-0.28345394707272653</c:v>
                </c:pt>
                <c:pt idx="3889">
                  <c:v>12.643856189774723</c:v>
                </c:pt>
                <c:pt idx="3890">
                  <c:v>0.66136557238023752</c:v>
                </c:pt>
                <c:pt idx="3891">
                  <c:v>1.802242633985064E-3</c:v>
                </c:pt>
                <c:pt idx="3892">
                  <c:v>-7.0624959257337645</c:v>
                </c:pt>
                <c:pt idx="3893">
                  <c:v>-0.33703498727757059</c:v>
                </c:pt>
                <c:pt idx="3894">
                  <c:v>-2.1987513526365294</c:v>
                </c:pt>
                <c:pt idx="3895">
                  <c:v>7.0624959257337645</c:v>
                </c:pt>
                <c:pt idx="3896">
                  <c:v>-0.13750352374993444</c:v>
                </c:pt>
                <c:pt idx="3897">
                  <c:v>-10.518653155673389</c:v>
                </c:pt>
                <c:pt idx="3898">
                  <c:v>-0.52083216330144055</c:v>
                </c:pt>
                <c:pt idx="3899">
                  <c:v>-3.671177835652132E-2</c:v>
                </c:pt>
                <c:pt idx="3900">
                  <c:v>-7.0660891904577721</c:v>
                </c:pt>
                <c:pt idx="3901">
                  <c:v>-0.87272224918037222</c:v>
                </c:pt>
                <c:pt idx="3902">
                  <c:v>-3.0543369226060317</c:v>
                </c:pt>
                <c:pt idx="3903">
                  <c:v>8.6450579349844769</c:v>
                </c:pt>
                <c:pt idx="3904">
                  <c:v>-11.787086324551618</c:v>
                </c:pt>
                <c:pt idx="3905">
                  <c:v>-0.37887233781092966</c:v>
                </c:pt>
                <c:pt idx="3906">
                  <c:v>-7.6462586799900292</c:v>
                </c:pt>
                <c:pt idx="3907">
                  <c:v>-9.2312211807111861</c:v>
                </c:pt>
                <c:pt idx="3908">
                  <c:v>10.703326841459814</c:v>
                </c:pt>
                <c:pt idx="3909">
                  <c:v>-1.7755480564852579</c:v>
                </c:pt>
                <c:pt idx="3910">
                  <c:v>-1.7336065820762918</c:v>
                </c:pt>
                <c:pt idx="3911">
                  <c:v>11.759610821875043</c:v>
                </c:pt>
                <c:pt idx="3912">
                  <c:v>10.307200809140809</c:v>
                </c:pt>
                <c:pt idx="3913">
                  <c:v>-13.965814340495692</c:v>
                </c:pt>
                <c:pt idx="3914">
                  <c:v>1.7831742374853219E-2</c:v>
                </c:pt>
                <c:pt idx="3915">
                  <c:v>1.136946289810348</c:v>
                </c:pt>
                <c:pt idx="3916">
                  <c:v>-1.8494068925387825</c:v>
                </c:pt>
                <c:pt idx="3917">
                  <c:v>-0.12969107663963689</c:v>
                </c:pt>
                <c:pt idx="3918">
                  <c:v>-10.381542951184585</c:v>
                </c:pt>
                <c:pt idx="3919">
                  <c:v>0.33324340811519676</c:v>
                </c:pt>
                <c:pt idx="3920">
                  <c:v>-0.24100809950379473</c:v>
                </c:pt>
                <c:pt idx="3921">
                  <c:v>-10.966024713800364</c:v>
                </c:pt>
                <c:pt idx="3922">
                  <c:v>-0.15200309344504978</c:v>
                </c:pt>
                <c:pt idx="3923">
                  <c:v>11.731601884675786</c:v>
                </c:pt>
                <c:pt idx="3924">
                  <c:v>-9.8672787397096631</c:v>
                </c:pt>
                <c:pt idx="3925">
                  <c:v>-7.6486571760385464</c:v>
                </c:pt>
                <c:pt idx="3926">
                  <c:v>3.5211594658417082</c:v>
                </c:pt>
                <c:pt idx="3927">
                  <c:v>-3.316686393519945E-2</c:v>
                </c:pt>
                <c:pt idx="3928">
                  <c:v>-9.6444571875092606</c:v>
                </c:pt>
                <c:pt idx="3929">
                  <c:v>-3.7802032712384734E-2</c:v>
                </c:pt>
                <c:pt idx="3930">
                  <c:v>-0.88318633501725008</c:v>
                </c:pt>
                <c:pt idx="3931">
                  <c:v>-8.9637212484676543E-2</c:v>
                </c:pt>
                <c:pt idx="3932">
                  <c:v>-5.9228321394775394</c:v>
                </c:pt>
                <c:pt idx="3933">
                  <c:v>-4.5777669993169523</c:v>
                </c:pt>
                <c:pt idx="3934">
                  <c:v>-5.9228321394775394</c:v>
                </c:pt>
                <c:pt idx="3935">
                  <c:v>-3.2414911254696235</c:v>
                </c:pt>
                <c:pt idx="3936">
                  <c:v>0.45936721404627762</c:v>
                </c:pt>
                <c:pt idx="3937">
                  <c:v>0.1821311982720131</c:v>
                </c:pt>
                <c:pt idx="3938">
                  <c:v>-0.19744606420621727</c:v>
                </c:pt>
                <c:pt idx="3939">
                  <c:v>-1.37851162325373</c:v>
                </c:pt>
                <c:pt idx="3940">
                  <c:v>-3.5816567734386378</c:v>
                </c:pt>
                <c:pt idx="3941">
                  <c:v>-12.965904504239749</c:v>
                </c:pt>
                <c:pt idx="3942">
                  <c:v>-0.80478281397589768</c:v>
                </c:pt>
                <c:pt idx="3943">
                  <c:v>-0.41106859707589838</c:v>
                </c:pt>
                <c:pt idx="3944">
                  <c:v>-11.731601884675786</c:v>
                </c:pt>
                <c:pt idx="3945">
                  <c:v>-0.29783628837645343</c:v>
                </c:pt>
                <c:pt idx="3946">
                  <c:v>-0.46809874303025767</c:v>
                </c:pt>
                <c:pt idx="3947">
                  <c:v>-8.0624959257337636</c:v>
                </c:pt>
                <c:pt idx="3948">
                  <c:v>-1.7257282607525977</c:v>
                </c:pt>
                <c:pt idx="3949">
                  <c:v>-10.644156719937438</c:v>
                </c:pt>
                <c:pt idx="3950">
                  <c:v>-4.3692338096657197</c:v>
                </c:pt>
                <c:pt idx="3951">
                  <c:v>-2.7001345766613261</c:v>
                </c:pt>
                <c:pt idx="3952">
                  <c:v>4.5717432116891823</c:v>
                </c:pt>
                <c:pt idx="3953">
                  <c:v>0.13006054056437291</c:v>
                </c:pt>
                <c:pt idx="3954">
                  <c:v>-8.8683081332894673</c:v>
                </c:pt>
                <c:pt idx="3955">
                  <c:v>12.745464248276845</c:v>
                </c:pt>
                <c:pt idx="3956">
                  <c:v>-0.45873008930624132</c:v>
                </c:pt>
                <c:pt idx="3957">
                  <c:v>-1.3468699593829891</c:v>
                </c:pt>
                <c:pt idx="3958">
                  <c:v>11.673750739438065</c:v>
                </c:pt>
                <c:pt idx="3959">
                  <c:v>0.54602281145481091</c:v>
                </c:pt>
                <c:pt idx="3960">
                  <c:v>13.442641175343311</c:v>
                </c:pt>
                <c:pt idx="3961">
                  <c:v>-0.17848289691909366</c:v>
                </c:pt>
                <c:pt idx="3962">
                  <c:v>-0.154722594798642</c:v>
                </c:pt>
                <c:pt idx="3963">
                  <c:v>0.35614381022527536</c:v>
                </c:pt>
                <c:pt idx="3964">
                  <c:v>0.4156384970133794</c:v>
                </c:pt>
                <c:pt idx="3965">
                  <c:v>-0.51457317282975834</c:v>
                </c:pt>
                <c:pt idx="3966">
                  <c:v>8.8672787397096631</c:v>
                </c:pt>
                <c:pt idx="3967">
                  <c:v>0.96976038682231713</c:v>
                </c:pt>
                <c:pt idx="3968">
                  <c:v>-2.6999608567169965E-2</c:v>
                </c:pt>
                <c:pt idx="3969">
                  <c:v>0.87428699854242042</c:v>
                </c:pt>
                <c:pt idx="3970">
                  <c:v>0.70561623980850507</c:v>
                </c:pt>
                <c:pt idx="3971">
                  <c:v>-1.3625700793847084</c:v>
                </c:pt>
                <c:pt idx="3972">
                  <c:v>-10.814048332230835</c:v>
                </c:pt>
                <c:pt idx="3973">
                  <c:v>11.22901905089352</c:v>
                </c:pt>
                <c:pt idx="3974">
                  <c:v>3.3111571984310402</c:v>
                </c:pt>
                <c:pt idx="3975">
                  <c:v>-14.135736002431859</c:v>
                </c:pt>
                <c:pt idx="3976">
                  <c:v>0.48062584090642041</c:v>
                </c:pt>
                <c:pt idx="3977">
                  <c:v>-2.7021238449539053</c:v>
                </c:pt>
                <c:pt idx="3978">
                  <c:v>-8.0624959257337636</c:v>
                </c:pt>
                <c:pt idx="3979">
                  <c:v>-7.0660891904577721</c:v>
                </c:pt>
                <c:pt idx="3980">
                  <c:v>-14.407621843284646</c:v>
                </c:pt>
                <c:pt idx="3981">
                  <c:v>-1.2410080995037949</c:v>
                </c:pt>
                <c:pt idx="3982">
                  <c:v>0.45603304217543239</c:v>
                </c:pt>
                <c:pt idx="3983">
                  <c:v>-0.583762754256265</c:v>
                </c:pt>
                <c:pt idx="3984">
                  <c:v>-15.980742062681269</c:v>
                </c:pt>
                <c:pt idx="3985">
                  <c:v>-9.2649287965674537E-2</c:v>
                </c:pt>
                <c:pt idx="3986">
                  <c:v>0.14097524492241015</c:v>
                </c:pt>
                <c:pt idx="3987">
                  <c:v>5.8893689053568309E-2</c:v>
                </c:pt>
                <c:pt idx="3988">
                  <c:v>7.1161028921238934E-2</c:v>
                </c:pt>
                <c:pt idx="3989">
                  <c:v>6.3362060997429567E-2</c:v>
                </c:pt>
                <c:pt idx="3990">
                  <c:v>-5.39948896407293E-2</c:v>
                </c:pt>
                <c:pt idx="3991">
                  <c:v>-1.5984457300847783</c:v>
                </c:pt>
                <c:pt idx="3992">
                  <c:v>0</c:v>
                </c:pt>
                <c:pt idx="3993">
                  <c:v>1.6422373060729056</c:v>
                </c:pt>
                <c:pt idx="3994">
                  <c:v>-9.5189809291704002</c:v>
                </c:pt>
                <c:pt idx="3995">
                  <c:v>-0.79997539169200671</c:v>
                </c:pt>
                <c:pt idx="3996">
                  <c:v>-7.8683081332894664</c:v>
                </c:pt>
                <c:pt idx="3997">
                  <c:v>-0.86035392234396624</c:v>
                </c:pt>
                <c:pt idx="3998">
                  <c:v>6.0732489820306386</c:v>
                </c:pt>
                <c:pt idx="3999">
                  <c:v>-0.940293753875732</c:v>
                </c:pt>
                <c:pt idx="4000">
                  <c:v>-0.53433642765118838</c:v>
                </c:pt>
                <c:pt idx="4001">
                  <c:v>0.33014860169233107</c:v>
                </c:pt>
                <c:pt idx="4002">
                  <c:v>-0.67753133368026353</c:v>
                </c:pt>
                <c:pt idx="4003">
                  <c:v>0.34373246520571082</c:v>
                </c:pt>
                <c:pt idx="4004">
                  <c:v>0.26831762664060155</c:v>
                </c:pt>
                <c:pt idx="4005">
                  <c:v>-7.9848931076097918</c:v>
                </c:pt>
                <c:pt idx="4006">
                  <c:v>-7.6486571760385464</c:v>
                </c:pt>
                <c:pt idx="4007">
                  <c:v>-1.297680548640685</c:v>
                </c:pt>
                <c:pt idx="4008">
                  <c:v>10.464886048729406</c:v>
                </c:pt>
                <c:pt idx="4009">
                  <c:v>4.7725895038969277</c:v>
                </c:pt>
                <c:pt idx="4010">
                  <c:v>-1.924557444382317</c:v>
                </c:pt>
                <c:pt idx="4011">
                  <c:v>4.1987513526365285</c:v>
                </c:pt>
                <c:pt idx="4012">
                  <c:v>-0.35693454471527536</c:v>
                </c:pt>
                <c:pt idx="4013">
                  <c:v>0.33257533908687092</c:v>
                </c:pt>
                <c:pt idx="4014">
                  <c:v>0.50250034052918335</c:v>
                </c:pt>
                <c:pt idx="4015">
                  <c:v>-7.0660891904577721</c:v>
                </c:pt>
                <c:pt idx="4016">
                  <c:v>10.814315423787811</c:v>
                </c:pt>
                <c:pt idx="4017">
                  <c:v>7.4401770615573515</c:v>
                </c:pt>
                <c:pt idx="4018">
                  <c:v>-3.5443205162238103</c:v>
                </c:pt>
                <c:pt idx="4019">
                  <c:v>0.99891865450960826</c:v>
                </c:pt>
                <c:pt idx="4020">
                  <c:v>-0.73696559416620588</c:v>
                </c:pt>
                <c:pt idx="4021">
                  <c:v>0.42129648975052597</c:v>
                </c:pt>
                <c:pt idx="4022">
                  <c:v>-9.1423027763594511E-2</c:v>
                </c:pt>
                <c:pt idx="4023">
                  <c:v>-0.16285047568204228</c:v>
                </c:pt>
                <c:pt idx="4024">
                  <c:v>-0.37747408632236029</c:v>
                </c:pt>
                <c:pt idx="4025">
                  <c:v>8.0624959257337636</c:v>
                </c:pt>
                <c:pt idx="4026">
                  <c:v>-9.7598881832218343</c:v>
                </c:pt>
                <c:pt idx="4027">
                  <c:v>-12.380911949563341</c:v>
                </c:pt>
                <c:pt idx="4028">
                  <c:v>-1.2001396144893199</c:v>
                </c:pt>
                <c:pt idx="4029">
                  <c:v>-7.0660891904577721</c:v>
                </c:pt>
                <c:pt idx="4030">
                  <c:v>-5.9228321394775394</c:v>
                </c:pt>
                <c:pt idx="4031">
                  <c:v>0.43171624042547413</c:v>
                </c:pt>
                <c:pt idx="4032">
                  <c:v>-0.70301826224286845</c:v>
                </c:pt>
                <c:pt idx="4033">
                  <c:v>-1.6035781788885033</c:v>
                </c:pt>
                <c:pt idx="4034">
                  <c:v>4.5391902814014368E-2</c:v>
                </c:pt>
                <c:pt idx="4035">
                  <c:v>-10.759888183221834</c:v>
                </c:pt>
                <c:pt idx="4036">
                  <c:v>9.9667457608995313</c:v>
                </c:pt>
                <c:pt idx="4037">
                  <c:v>-13.146409569587783</c:v>
                </c:pt>
                <c:pt idx="4038">
                  <c:v>9.9662651028771325</c:v>
                </c:pt>
                <c:pt idx="4039">
                  <c:v>-7.0660891904577721</c:v>
                </c:pt>
                <c:pt idx="4040">
                  <c:v>13.35356038291553</c:v>
                </c:pt>
                <c:pt idx="4041">
                  <c:v>-13.198496199943916</c:v>
                </c:pt>
                <c:pt idx="4042">
                  <c:v>12.582612451267021</c:v>
                </c:pt>
                <c:pt idx="4043">
                  <c:v>10.059795091795101</c:v>
                </c:pt>
                <c:pt idx="4044">
                  <c:v>0</c:v>
                </c:pt>
                <c:pt idx="4045">
                  <c:v>0.14401030269151943</c:v>
                </c:pt>
                <c:pt idx="4046">
                  <c:v>6.6840324404949767</c:v>
                </c:pt>
                <c:pt idx="4047">
                  <c:v>10.229219383469125</c:v>
                </c:pt>
                <c:pt idx="4048">
                  <c:v>8.3837042924740537</c:v>
                </c:pt>
                <c:pt idx="4049">
                  <c:v>7.0660891904577721</c:v>
                </c:pt>
                <c:pt idx="4050">
                  <c:v>-12.840384550711667</c:v>
                </c:pt>
                <c:pt idx="4051">
                  <c:v>-11.703038388986416</c:v>
                </c:pt>
                <c:pt idx="4052">
                  <c:v>7.6462586799900292</c:v>
                </c:pt>
                <c:pt idx="4053">
                  <c:v>12.468369487109527</c:v>
                </c:pt>
                <c:pt idx="4054">
                  <c:v>-1.8435445447212404</c:v>
                </c:pt>
                <c:pt idx="4055">
                  <c:v>11.673750739438065</c:v>
                </c:pt>
                <c:pt idx="4056">
                  <c:v>9.5189809291704002</c:v>
                </c:pt>
                <c:pt idx="4057">
                  <c:v>0.9963977633198039</c:v>
                </c:pt>
                <c:pt idx="4058">
                  <c:v>-3.5215039028679316</c:v>
                </c:pt>
                <c:pt idx="4059">
                  <c:v>-12.501837184902296</c:v>
                </c:pt>
                <c:pt idx="4060">
                  <c:v>-9.3822637581148367</c:v>
                </c:pt>
                <c:pt idx="4061">
                  <c:v>-8.6462586799900301</c:v>
                </c:pt>
                <c:pt idx="4062">
                  <c:v>-4.7305714778356475E-2</c:v>
                </c:pt>
                <c:pt idx="4063">
                  <c:v>8.0624959257337636</c:v>
                </c:pt>
                <c:pt idx="4064">
                  <c:v>-1.6125526172079752</c:v>
                </c:pt>
                <c:pt idx="4065">
                  <c:v>0.12791747492073691</c:v>
                </c:pt>
                <c:pt idx="4066">
                  <c:v>0.31495763185623332</c:v>
                </c:pt>
                <c:pt idx="4067">
                  <c:v>1.1465837872142419</c:v>
                </c:pt>
                <c:pt idx="4068">
                  <c:v>-9.0606959316875546</c:v>
                </c:pt>
                <c:pt idx="4069">
                  <c:v>-9.8563834483589532E-2</c:v>
                </c:pt>
                <c:pt idx="4070">
                  <c:v>1.1560050240025463</c:v>
                </c:pt>
                <c:pt idx="4071">
                  <c:v>-1.0320936297098531</c:v>
                </c:pt>
                <c:pt idx="4072">
                  <c:v>2.1509418980747395</c:v>
                </c:pt>
                <c:pt idx="4073">
                  <c:v>-1.2577977574676471</c:v>
                </c:pt>
                <c:pt idx="4074">
                  <c:v>-11.146568675740786</c:v>
                </c:pt>
                <c:pt idx="4075">
                  <c:v>-0.15324626029568211</c:v>
                </c:pt>
                <c:pt idx="4076">
                  <c:v>-0.27830116248710429</c:v>
                </c:pt>
                <c:pt idx="4077">
                  <c:v>-0.60880924267552439</c:v>
                </c:pt>
                <c:pt idx="4078">
                  <c:v>-0.12029423371771159</c:v>
                </c:pt>
                <c:pt idx="4079">
                  <c:v>-7.0660891904577721</c:v>
                </c:pt>
                <c:pt idx="4080">
                  <c:v>-11.381182412624446</c:v>
                </c:pt>
                <c:pt idx="4081">
                  <c:v>6.4350411410057443E-2</c:v>
                </c:pt>
                <c:pt idx="4082">
                  <c:v>0.9510903995190535</c:v>
                </c:pt>
                <c:pt idx="4083">
                  <c:v>9.5189809291704002</c:v>
                </c:pt>
                <c:pt idx="4084">
                  <c:v>-0.41503749927884381</c:v>
                </c:pt>
                <c:pt idx="4085">
                  <c:v>14.32098853442375</c:v>
                </c:pt>
                <c:pt idx="4086">
                  <c:v>5.08746284125034</c:v>
                </c:pt>
                <c:pt idx="4087">
                  <c:v>-1.6020360140800975</c:v>
                </c:pt>
                <c:pt idx="4088">
                  <c:v>-0.51457317282975812</c:v>
                </c:pt>
                <c:pt idx="4089">
                  <c:v>0.1791688456859325</c:v>
                </c:pt>
                <c:pt idx="4090">
                  <c:v>7.6486571760385464</c:v>
                </c:pt>
                <c:pt idx="4091">
                  <c:v>-7.84153685761442</c:v>
                </c:pt>
                <c:pt idx="4092">
                  <c:v>-1.1844245711374271</c:v>
                </c:pt>
                <c:pt idx="4093">
                  <c:v>0.23581293709876971</c:v>
                </c:pt>
                <c:pt idx="4094">
                  <c:v>-0.28780231098273579</c:v>
                </c:pt>
                <c:pt idx="4095">
                  <c:v>-10.821085439844817</c:v>
                </c:pt>
                <c:pt idx="4096">
                  <c:v>-0.13253727085658554</c:v>
                </c:pt>
                <c:pt idx="4097">
                  <c:v>-10.147204924942228</c:v>
                </c:pt>
                <c:pt idx="4098">
                  <c:v>-0.89037550882550209</c:v>
                </c:pt>
                <c:pt idx="4099">
                  <c:v>0.99284020842713405</c:v>
                </c:pt>
                <c:pt idx="4100">
                  <c:v>13.702822011777029</c:v>
                </c:pt>
                <c:pt idx="4101">
                  <c:v>-0.68589140957193695</c:v>
                </c:pt>
                <c:pt idx="4102">
                  <c:v>-0.47490895525624227</c:v>
                </c:pt>
                <c:pt idx="4103">
                  <c:v>1.6889855652643848</c:v>
                </c:pt>
                <c:pt idx="4104">
                  <c:v>11.892036785411905</c:v>
                </c:pt>
                <c:pt idx="4105">
                  <c:v>-8.6462586799900301</c:v>
                </c:pt>
                <c:pt idx="4106">
                  <c:v>-0.18451719705899591</c:v>
                </c:pt>
                <c:pt idx="4107">
                  <c:v>-4.2885812853176636E-2</c:v>
                </c:pt>
                <c:pt idx="4108">
                  <c:v>1.0700230047393779</c:v>
                </c:pt>
                <c:pt idx="4109">
                  <c:v>4.8429788317883258</c:v>
                </c:pt>
                <c:pt idx="4110">
                  <c:v>-0.17508670655809114</c:v>
                </c:pt>
                <c:pt idx="4111">
                  <c:v>3.182620826321235</c:v>
                </c:pt>
                <c:pt idx="4112">
                  <c:v>9.0597950917951025</c:v>
                </c:pt>
                <c:pt idx="4113">
                  <c:v>9.229619965185119</c:v>
                </c:pt>
                <c:pt idx="4114">
                  <c:v>8.3837042924740537</c:v>
                </c:pt>
                <c:pt idx="4115">
                  <c:v>-1.5744179329780414</c:v>
                </c:pt>
                <c:pt idx="4116">
                  <c:v>9.229619965185119</c:v>
                </c:pt>
                <c:pt idx="4117">
                  <c:v>-0.1443537606245518</c:v>
                </c:pt>
                <c:pt idx="4118">
                  <c:v>-0.23910856658831345</c:v>
                </c:pt>
                <c:pt idx="4119">
                  <c:v>-2.0977938139479639</c:v>
                </c:pt>
                <c:pt idx="4120">
                  <c:v>0.12101540096136615</c:v>
                </c:pt>
                <c:pt idx="4121">
                  <c:v>3.9507104153898109</c:v>
                </c:pt>
                <c:pt idx="4122">
                  <c:v>-14.666260994509466</c:v>
                </c:pt>
                <c:pt idx="4123">
                  <c:v>-7.5381811842137131E-2</c:v>
                </c:pt>
                <c:pt idx="4124">
                  <c:v>0.21254463538010088</c:v>
                </c:pt>
                <c:pt idx="4125">
                  <c:v>0.84163440433141068</c:v>
                </c:pt>
                <c:pt idx="4126">
                  <c:v>-1.7336065820762914</c:v>
                </c:pt>
                <c:pt idx="4127">
                  <c:v>10.381542951184585</c:v>
                </c:pt>
                <c:pt idx="4128">
                  <c:v>0.31487333735341216</c:v>
                </c:pt>
                <c:pt idx="4129">
                  <c:v>0.16483013431954896</c:v>
                </c:pt>
                <c:pt idx="4130">
                  <c:v>0.41115406479161554</c:v>
                </c:pt>
                <c:pt idx="4131">
                  <c:v>-4.097178105630634E-2</c:v>
                </c:pt>
                <c:pt idx="4132">
                  <c:v>7.0660891904577738</c:v>
                </c:pt>
                <c:pt idx="4133">
                  <c:v>0.21280637250724979</c:v>
                </c:pt>
                <c:pt idx="4134">
                  <c:v>0.60306361535562736</c:v>
                </c:pt>
                <c:pt idx="4135">
                  <c:v>-1.3276873641760476</c:v>
                </c:pt>
                <c:pt idx="4136">
                  <c:v>-1.8520976058166474</c:v>
                </c:pt>
                <c:pt idx="4137">
                  <c:v>0.33198175955128506</c:v>
                </c:pt>
                <c:pt idx="4138">
                  <c:v>0.4947646917495776</c:v>
                </c:pt>
                <c:pt idx="4139">
                  <c:v>-0.37525759729348879</c:v>
                </c:pt>
                <c:pt idx="4140">
                  <c:v>-0.17301627119346336</c:v>
                </c:pt>
                <c:pt idx="4141">
                  <c:v>8.3837042924740537</c:v>
                </c:pt>
                <c:pt idx="4142">
                  <c:v>0.19714647017733686</c:v>
                </c:pt>
                <c:pt idx="4143">
                  <c:v>0.42298000088565652</c:v>
                </c:pt>
                <c:pt idx="4144">
                  <c:v>-4.3327586056095511</c:v>
                </c:pt>
                <c:pt idx="4145">
                  <c:v>-0.52354692806194125</c:v>
                </c:pt>
                <c:pt idx="4146">
                  <c:v>1.6499822925715666</c:v>
                </c:pt>
                <c:pt idx="4147">
                  <c:v>0.17400838403189228</c:v>
                </c:pt>
                <c:pt idx="4148">
                  <c:v>-0.87337757285318329</c:v>
                </c:pt>
                <c:pt idx="4149">
                  <c:v>0.12269645724141118</c:v>
                </c:pt>
                <c:pt idx="4150">
                  <c:v>-0.5849625007211563</c:v>
                </c:pt>
                <c:pt idx="4151">
                  <c:v>-0.33373739717699591</c:v>
                </c:pt>
                <c:pt idx="4152">
                  <c:v>-5.3771256440980651E-2</c:v>
                </c:pt>
                <c:pt idx="4153">
                  <c:v>-1.2111244985500562</c:v>
                </c:pt>
                <c:pt idx="4154">
                  <c:v>-3.5589672921882118</c:v>
                </c:pt>
                <c:pt idx="4155">
                  <c:v>-11.268736919579066</c:v>
                </c:pt>
                <c:pt idx="4156">
                  <c:v>0.44930740136358993</c:v>
                </c:pt>
                <c:pt idx="4157">
                  <c:v>-1.3119440063147403</c:v>
                </c:pt>
                <c:pt idx="4158">
                  <c:v>0.84193515376774852</c:v>
                </c:pt>
                <c:pt idx="4159">
                  <c:v>-9.9667457608995313</c:v>
                </c:pt>
                <c:pt idx="4160">
                  <c:v>-1.5013045716742466</c:v>
                </c:pt>
                <c:pt idx="4161">
                  <c:v>8.8683081332894673</c:v>
                </c:pt>
                <c:pt idx="4162">
                  <c:v>1.0437112902164438</c:v>
                </c:pt>
                <c:pt idx="4163">
                  <c:v>-0.99460674122978154</c:v>
                </c:pt>
                <c:pt idx="4164">
                  <c:v>-0.72747414518890852</c:v>
                </c:pt>
                <c:pt idx="4165">
                  <c:v>1.4516959698576919</c:v>
                </c:pt>
                <c:pt idx="4166">
                  <c:v>0.8892636322824341</c:v>
                </c:pt>
                <c:pt idx="4167">
                  <c:v>8.6462586799900301</c:v>
                </c:pt>
                <c:pt idx="4168">
                  <c:v>0.21525714503362547</c:v>
                </c:pt>
                <c:pt idx="4169">
                  <c:v>0.43382097495825961</c:v>
                </c:pt>
                <c:pt idx="4170">
                  <c:v>-20</c:v>
                </c:pt>
                <c:pt idx="4171">
                  <c:v>13.510146020155364</c:v>
                </c:pt>
                <c:pt idx="4172">
                  <c:v>9.2118201988431389E-2</c:v>
                </c:pt>
                <c:pt idx="4173">
                  <c:v>-0.80735492205760429</c:v>
                </c:pt>
                <c:pt idx="4174">
                  <c:v>-6.711419585853691E-2</c:v>
                </c:pt>
                <c:pt idx="4175">
                  <c:v>5.1399152506644147E-2</c:v>
                </c:pt>
                <c:pt idx="4176">
                  <c:v>-0.2186402864753404</c:v>
                </c:pt>
                <c:pt idx="4177">
                  <c:v>-1.8615461597812331</c:v>
                </c:pt>
                <c:pt idx="4178">
                  <c:v>0.69187770463766818</c:v>
                </c:pt>
                <c:pt idx="4179">
                  <c:v>1.15200309344505</c:v>
                </c:pt>
                <c:pt idx="4180">
                  <c:v>-8.3822637581148367</c:v>
                </c:pt>
                <c:pt idx="4181">
                  <c:v>-1.8830438536541507</c:v>
                </c:pt>
                <c:pt idx="4182">
                  <c:v>-1.5355720820251646</c:v>
                </c:pt>
                <c:pt idx="4183">
                  <c:v>-3.872468431087551</c:v>
                </c:pt>
                <c:pt idx="4184">
                  <c:v>-0.4974996594708167</c:v>
                </c:pt>
                <c:pt idx="4185">
                  <c:v>0.75899190049620524</c:v>
                </c:pt>
                <c:pt idx="4186">
                  <c:v>-0.14037265636455226</c:v>
                </c:pt>
                <c:pt idx="4187">
                  <c:v>-0.16745674585156253</c:v>
                </c:pt>
                <c:pt idx="4188">
                  <c:v>-0.66236700440676255</c:v>
                </c:pt>
                <c:pt idx="4189">
                  <c:v>-6.6089190457772132E-2</c:v>
                </c:pt>
                <c:pt idx="4190">
                  <c:v>-0.54328446947128539</c:v>
                </c:pt>
                <c:pt idx="4191">
                  <c:v>0.39366384848627684</c:v>
                </c:pt>
                <c:pt idx="4192">
                  <c:v>0.53026821803671531</c:v>
                </c:pt>
                <c:pt idx="4193">
                  <c:v>-11.582612451267021</c:v>
                </c:pt>
                <c:pt idx="4194">
                  <c:v>9.7598881832218343</c:v>
                </c:pt>
                <c:pt idx="4195">
                  <c:v>1.0844517834971552</c:v>
                </c:pt>
                <c:pt idx="4196">
                  <c:v>-1.6630408661907765</c:v>
                </c:pt>
                <c:pt idx="4197">
                  <c:v>12.879136486120251</c:v>
                </c:pt>
                <c:pt idx="4198">
                  <c:v>-11.381002109550927</c:v>
                </c:pt>
                <c:pt idx="4199">
                  <c:v>4.5506481361958215</c:v>
                </c:pt>
                <c:pt idx="4200">
                  <c:v>0.62148837674627011</c:v>
                </c:pt>
                <c:pt idx="4201">
                  <c:v>-2.8354711391186314</c:v>
                </c:pt>
                <c:pt idx="4202">
                  <c:v>1.3750394313469247</c:v>
                </c:pt>
                <c:pt idx="4203">
                  <c:v>0.17922456218007438</c:v>
                </c:pt>
                <c:pt idx="4204">
                  <c:v>-0.13750352374993477</c:v>
                </c:pt>
                <c:pt idx="4205">
                  <c:v>0</c:v>
                </c:pt>
                <c:pt idx="4206">
                  <c:v>-7.6486571760385464</c:v>
                </c:pt>
                <c:pt idx="4207">
                  <c:v>-0.57537645189195818</c:v>
                </c:pt>
                <c:pt idx="4208">
                  <c:v>-4.7589919004962056</c:v>
                </c:pt>
                <c:pt idx="4209">
                  <c:v>-0.42065786307173514</c:v>
                </c:pt>
                <c:pt idx="4210">
                  <c:v>-0.19264507794239571</c:v>
                </c:pt>
                <c:pt idx="4211">
                  <c:v>-0.42853334176306651</c:v>
                </c:pt>
                <c:pt idx="4212">
                  <c:v>-0.39592867633113921</c:v>
                </c:pt>
                <c:pt idx="4213">
                  <c:v>-1</c:v>
                </c:pt>
                <c:pt idx="4214">
                  <c:v>12.398921791443499</c:v>
                </c:pt>
                <c:pt idx="4215">
                  <c:v>-0.13070369164459367</c:v>
                </c:pt>
                <c:pt idx="4216">
                  <c:v>0.89997118166872769</c:v>
                </c:pt>
                <c:pt idx="4217">
                  <c:v>-0.14346870692798089</c:v>
                </c:pt>
                <c:pt idx="4218">
                  <c:v>-7.2149785755835597E-2</c:v>
                </c:pt>
                <c:pt idx="4219">
                  <c:v>2.5374341306385704</c:v>
                </c:pt>
                <c:pt idx="4220">
                  <c:v>-0.20353339408513182</c:v>
                </c:pt>
                <c:pt idx="4221">
                  <c:v>13.135709286104401</c:v>
                </c:pt>
                <c:pt idx="4222">
                  <c:v>9.5196362528432132</c:v>
                </c:pt>
                <c:pt idx="4223">
                  <c:v>-2.5336677870027886</c:v>
                </c:pt>
                <c:pt idx="4224">
                  <c:v>3.2159612292989033E-2</c:v>
                </c:pt>
                <c:pt idx="4225">
                  <c:v>4.9753035197099733E-2</c:v>
                </c:pt>
                <c:pt idx="4226">
                  <c:v>5.8298640564667166E-2</c:v>
                </c:pt>
                <c:pt idx="4227">
                  <c:v>-11.703038388986416</c:v>
                </c:pt>
                <c:pt idx="4228">
                  <c:v>-7.0660891904577721</c:v>
                </c:pt>
                <c:pt idx="4229">
                  <c:v>-16.299690982752963</c:v>
                </c:pt>
                <c:pt idx="4230">
                  <c:v>-2.5611943347882065</c:v>
                </c:pt>
                <c:pt idx="4231">
                  <c:v>0.13326653086346438</c:v>
                </c:pt>
                <c:pt idx="4232">
                  <c:v>1.3217838422126325</c:v>
                </c:pt>
                <c:pt idx="4233">
                  <c:v>0</c:v>
                </c:pt>
                <c:pt idx="4234">
                  <c:v>0.44057259138598148</c:v>
                </c:pt>
                <c:pt idx="4235">
                  <c:v>-0.36975661997797754</c:v>
                </c:pt>
                <c:pt idx="4236">
                  <c:v>1.4981417419242871</c:v>
                </c:pt>
                <c:pt idx="4237">
                  <c:v>-0.30361621661042076</c:v>
                </c:pt>
                <c:pt idx="4238">
                  <c:v>-0.18871937472859601</c:v>
                </c:pt>
                <c:pt idx="4239">
                  <c:v>-1</c:v>
                </c:pt>
                <c:pt idx="4240">
                  <c:v>-1.1373723756164973</c:v>
                </c:pt>
                <c:pt idx="4241">
                  <c:v>-1.4592677349921197</c:v>
                </c:pt>
                <c:pt idx="4242">
                  <c:v>-2.056132248231618E-2</c:v>
                </c:pt>
                <c:pt idx="4243">
                  <c:v>-0.70721825077215406</c:v>
                </c:pt>
                <c:pt idx="4244">
                  <c:v>0.45213259805385114</c:v>
                </c:pt>
                <c:pt idx="4245">
                  <c:v>-0.16182969740709502</c:v>
                </c:pt>
                <c:pt idx="4246">
                  <c:v>-2.6718067928806857</c:v>
                </c:pt>
                <c:pt idx="4247">
                  <c:v>-0.58496250072115652</c:v>
                </c:pt>
                <c:pt idx="4248">
                  <c:v>-0.12289355076103073</c:v>
                </c:pt>
                <c:pt idx="4249">
                  <c:v>-0.69574293143969324</c:v>
                </c:pt>
                <c:pt idx="4250">
                  <c:v>1.3176151020162798</c:v>
                </c:pt>
                <c:pt idx="4251">
                  <c:v>-7.6486571760385464</c:v>
                </c:pt>
                <c:pt idx="4252">
                  <c:v>-0.77760757866355223</c:v>
                </c:pt>
                <c:pt idx="4253">
                  <c:v>-0.18442457113742744</c:v>
                </c:pt>
                <c:pt idx="4254">
                  <c:v>0.12365846775108821</c:v>
                </c:pt>
                <c:pt idx="4255">
                  <c:v>0.6610303410633841</c:v>
                </c:pt>
                <c:pt idx="4256">
                  <c:v>-0.90000421002327868</c:v>
                </c:pt>
                <c:pt idx="4257">
                  <c:v>0.13878459091200529</c:v>
                </c:pt>
                <c:pt idx="4258">
                  <c:v>-0.45456586346548106</c:v>
                </c:pt>
                <c:pt idx="4259">
                  <c:v>-2.5025003405291835</c:v>
                </c:pt>
                <c:pt idx="4260">
                  <c:v>-11.917123403264748</c:v>
                </c:pt>
                <c:pt idx="4261">
                  <c:v>9.3815429511845849</c:v>
                </c:pt>
                <c:pt idx="4262">
                  <c:v>12.229019050893521</c:v>
                </c:pt>
                <c:pt idx="4263">
                  <c:v>-0.13379849806745936</c:v>
                </c:pt>
                <c:pt idx="4264">
                  <c:v>0.10309349296410343</c:v>
                </c:pt>
                <c:pt idx="4265">
                  <c:v>-3.7960664365536739E-4</c:v>
                </c:pt>
                <c:pt idx="4266">
                  <c:v>-5.1159452223205172E-3</c:v>
                </c:pt>
                <c:pt idx="4267">
                  <c:v>-0.34726768194077146</c:v>
                </c:pt>
                <c:pt idx="4268">
                  <c:v>0.29760951181737388</c:v>
                </c:pt>
                <c:pt idx="4269">
                  <c:v>-0.32192809488736229</c:v>
                </c:pt>
                <c:pt idx="4270">
                  <c:v>-9.8672787397096631</c:v>
                </c:pt>
                <c:pt idx="4271">
                  <c:v>-0.4269311778600976</c:v>
                </c:pt>
                <c:pt idx="4272">
                  <c:v>-0.34268665505415952</c:v>
                </c:pt>
                <c:pt idx="4273">
                  <c:v>9.229619965185119</c:v>
                </c:pt>
                <c:pt idx="4274">
                  <c:v>9.8667637673533513</c:v>
                </c:pt>
                <c:pt idx="4275">
                  <c:v>-0.8065828080221078</c:v>
                </c:pt>
                <c:pt idx="4276">
                  <c:v>-3.6015420737854633</c:v>
                </c:pt>
                <c:pt idx="4277">
                  <c:v>1.1154772174199359</c:v>
                </c:pt>
                <c:pt idx="4278">
                  <c:v>0.45198863545173534</c:v>
                </c:pt>
                <c:pt idx="4279">
                  <c:v>7.6486571760385464</c:v>
                </c:pt>
                <c:pt idx="4280">
                  <c:v>8.025341129342543</c:v>
                </c:pt>
                <c:pt idx="4281">
                  <c:v>-1.5473768230289959</c:v>
                </c:pt>
                <c:pt idx="4282">
                  <c:v>-0.37895019904093119</c:v>
                </c:pt>
                <c:pt idx="4283">
                  <c:v>-1.64263090977226</c:v>
                </c:pt>
                <c:pt idx="4284">
                  <c:v>-11.451382851019591</c:v>
                </c:pt>
                <c:pt idx="4285">
                  <c:v>4.3692338096657197</c:v>
                </c:pt>
                <c:pt idx="4286">
                  <c:v>8.0624959257337636</c:v>
                </c:pt>
                <c:pt idx="4287">
                  <c:v>-0.26303440583379395</c:v>
                </c:pt>
                <c:pt idx="4288">
                  <c:v>0.75207248655641445</c:v>
                </c:pt>
                <c:pt idx="4289">
                  <c:v>-5.3334163711667722E-2</c:v>
                </c:pt>
                <c:pt idx="4290">
                  <c:v>0.74146698640114728</c:v>
                </c:pt>
                <c:pt idx="4291">
                  <c:v>12.989690152250811</c:v>
                </c:pt>
                <c:pt idx="4292">
                  <c:v>7.0660891904577738</c:v>
                </c:pt>
                <c:pt idx="4293">
                  <c:v>-2.2349050326499968</c:v>
                </c:pt>
                <c:pt idx="4294">
                  <c:v>-9.0597950917951025</c:v>
                </c:pt>
                <c:pt idx="4295">
                  <c:v>9.0606959316875546</c:v>
                </c:pt>
                <c:pt idx="4296">
                  <c:v>-5.0874628412503391</c:v>
                </c:pt>
                <c:pt idx="4297">
                  <c:v>0.92269427383255109</c:v>
                </c:pt>
                <c:pt idx="4298">
                  <c:v>-13.773207904847887</c:v>
                </c:pt>
                <c:pt idx="4299">
                  <c:v>0.35954238668714017</c:v>
                </c:pt>
                <c:pt idx="4300">
                  <c:v>-0.64227206768937595</c:v>
                </c:pt>
                <c:pt idx="4301">
                  <c:v>-9.693387836263434E-2</c:v>
                </c:pt>
                <c:pt idx="4302">
                  <c:v>2.6967047600269359E-2</c:v>
                </c:pt>
                <c:pt idx="4303">
                  <c:v>0.15243757471347139</c:v>
                </c:pt>
                <c:pt idx="4304">
                  <c:v>-0.55942740861401863</c:v>
                </c:pt>
                <c:pt idx="4305">
                  <c:v>-10.229619965185119</c:v>
                </c:pt>
                <c:pt idx="4306">
                  <c:v>5.6911619045530824</c:v>
                </c:pt>
                <c:pt idx="4307">
                  <c:v>-0.98964263553777088</c:v>
                </c:pt>
                <c:pt idx="4308">
                  <c:v>-5.3457748368417297</c:v>
                </c:pt>
                <c:pt idx="4309">
                  <c:v>-10.582769240382088</c:v>
                </c:pt>
                <c:pt idx="4310">
                  <c:v>-9.3517348700968728E-2</c:v>
                </c:pt>
                <c:pt idx="4311">
                  <c:v>-0.12139510751465381</c:v>
                </c:pt>
                <c:pt idx="4312">
                  <c:v>-10.782959218743231</c:v>
                </c:pt>
                <c:pt idx="4313">
                  <c:v>-5.4359138119311599</c:v>
                </c:pt>
                <c:pt idx="4314">
                  <c:v>1.6301812329100641E-2</c:v>
                </c:pt>
                <c:pt idx="4315">
                  <c:v>-4.818353350996521E-2</c:v>
                </c:pt>
                <c:pt idx="4316">
                  <c:v>0.67242534197149562</c:v>
                </c:pt>
                <c:pt idx="4317">
                  <c:v>-0.14585086646345477</c:v>
                </c:pt>
                <c:pt idx="4318">
                  <c:v>-12.013206341123576</c:v>
                </c:pt>
                <c:pt idx="4319">
                  <c:v>1.3037582062431976</c:v>
                </c:pt>
                <c:pt idx="4320">
                  <c:v>13.526539992658154</c:v>
                </c:pt>
                <c:pt idx="4321">
                  <c:v>-3.4454056329126029E-2</c:v>
                </c:pt>
                <c:pt idx="4322">
                  <c:v>-0.68225970207607112</c:v>
                </c:pt>
                <c:pt idx="4323">
                  <c:v>8.6462586799900301</c:v>
                </c:pt>
                <c:pt idx="4324">
                  <c:v>-0.14585086646345477</c:v>
                </c:pt>
                <c:pt idx="4325">
                  <c:v>-0.13940305666541655</c:v>
                </c:pt>
                <c:pt idx="4326">
                  <c:v>0.27485984123058382</c:v>
                </c:pt>
                <c:pt idx="4327">
                  <c:v>0.20600346079741477</c:v>
                </c:pt>
                <c:pt idx="4328">
                  <c:v>-4.7725895038969277</c:v>
                </c:pt>
                <c:pt idx="4329">
                  <c:v>-1.9555464015526351</c:v>
                </c:pt>
                <c:pt idx="4330">
                  <c:v>-0.16664986940945109</c:v>
                </c:pt>
                <c:pt idx="4331">
                  <c:v>-9.5058115539195942</c:v>
                </c:pt>
                <c:pt idx="4332">
                  <c:v>0.99901690283017719</c:v>
                </c:pt>
                <c:pt idx="4333">
                  <c:v>-10.307580315927396</c:v>
                </c:pt>
                <c:pt idx="4334">
                  <c:v>0.48522081616876528</c:v>
                </c:pt>
                <c:pt idx="4335">
                  <c:v>11.34448085696304</c:v>
                </c:pt>
                <c:pt idx="4336">
                  <c:v>0.89213461270717198</c:v>
                </c:pt>
                <c:pt idx="4337">
                  <c:v>-0.14585086646345477</c:v>
                </c:pt>
                <c:pt idx="4338">
                  <c:v>1.5744902874915638</c:v>
                </c:pt>
                <c:pt idx="4339">
                  <c:v>2.0634747159401803</c:v>
                </c:pt>
                <c:pt idx="4340">
                  <c:v>-8.6462586799900301</c:v>
                </c:pt>
                <c:pt idx="4341">
                  <c:v>6.0732489820306386</c:v>
                </c:pt>
                <c:pt idx="4342">
                  <c:v>-9.0606959316875546</c:v>
                </c:pt>
                <c:pt idx="4343">
                  <c:v>-8.6462586799900301</c:v>
                </c:pt>
                <c:pt idx="4344">
                  <c:v>-8.6462586799900301</c:v>
                </c:pt>
                <c:pt idx="4345">
                  <c:v>0.86614425326520927</c:v>
                </c:pt>
                <c:pt idx="4346">
                  <c:v>14.024735680363165</c:v>
                </c:pt>
                <c:pt idx="4347">
                  <c:v>-0.60922906461534276</c:v>
                </c:pt>
                <c:pt idx="4348">
                  <c:v>13.566688329252264</c:v>
                </c:pt>
                <c:pt idx="4349">
                  <c:v>-1.4431357654619787</c:v>
                </c:pt>
                <c:pt idx="4350">
                  <c:v>0.27485984123058382</c:v>
                </c:pt>
                <c:pt idx="4351">
                  <c:v>-0.32192809488736207</c:v>
                </c:pt>
                <c:pt idx="4352">
                  <c:v>-11.229019050893521</c:v>
                </c:pt>
                <c:pt idx="4353">
                  <c:v>-11.229019050893521</c:v>
                </c:pt>
                <c:pt idx="4354">
                  <c:v>-8.6462586799900301</c:v>
                </c:pt>
                <c:pt idx="4355">
                  <c:v>10.518325307690866</c:v>
                </c:pt>
                <c:pt idx="4356">
                  <c:v>-9.3822637581148367</c:v>
                </c:pt>
                <c:pt idx="4357">
                  <c:v>0.41503749927884398</c:v>
                </c:pt>
                <c:pt idx="4358">
                  <c:v>-18.145696691213534</c:v>
                </c:pt>
                <c:pt idx="4359">
                  <c:v>0.57797607040504917</c:v>
                </c:pt>
                <c:pt idx="4360">
                  <c:v>0.99284020842713383</c:v>
                </c:pt>
                <c:pt idx="4361">
                  <c:v>-1.6234840653156455</c:v>
                </c:pt>
                <c:pt idx="4362">
                  <c:v>10.814048332230835</c:v>
                </c:pt>
                <c:pt idx="4363">
                  <c:v>3.8846459582506521</c:v>
                </c:pt>
                <c:pt idx="4364">
                  <c:v>-10.45189794595189</c:v>
                </c:pt>
                <c:pt idx="4365">
                  <c:v>-0.99640673527599144</c:v>
                </c:pt>
                <c:pt idx="4366">
                  <c:v>14.823781862395977</c:v>
                </c:pt>
                <c:pt idx="4367">
                  <c:v>-0.88548519545758475</c:v>
                </c:pt>
                <c:pt idx="4368">
                  <c:v>-0.99640673527599144</c:v>
                </c:pt>
                <c:pt idx="4369">
                  <c:v>-10.059344460824425</c:v>
                </c:pt>
                <c:pt idx="4370">
                  <c:v>11.146568675740786</c:v>
                </c:pt>
                <c:pt idx="4371">
                  <c:v>-0.30812229536233166</c:v>
                </c:pt>
                <c:pt idx="4372">
                  <c:v>-7.5781391193260736</c:v>
                </c:pt>
                <c:pt idx="4373">
                  <c:v>-10.307200809140809</c:v>
                </c:pt>
                <c:pt idx="4374">
                  <c:v>-10.725934248076557</c:v>
                </c:pt>
                <c:pt idx="4375">
                  <c:v>10.814048332230835</c:v>
                </c:pt>
                <c:pt idx="4376">
                  <c:v>-10.725934248076557</c:v>
                </c:pt>
                <c:pt idx="4377">
                  <c:v>0.92903347864585639</c:v>
                </c:pt>
                <c:pt idx="4378">
                  <c:v>0.27633122844725155</c:v>
                </c:pt>
                <c:pt idx="4379">
                  <c:v>0.41463713989209561</c:v>
                </c:pt>
                <c:pt idx="4380">
                  <c:v>-3.3947331923337716E-2</c:v>
                </c:pt>
                <c:pt idx="4381">
                  <c:v>7.6486571760385464</c:v>
                </c:pt>
                <c:pt idx="4382">
                  <c:v>-7.0660891904577721</c:v>
                </c:pt>
                <c:pt idx="4383">
                  <c:v>9.3822637581148385</c:v>
                </c:pt>
                <c:pt idx="4384">
                  <c:v>15.684611663070411</c:v>
                </c:pt>
                <c:pt idx="4385">
                  <c:v>13.526539992658154</c:v>
                </c:pt>
                <c:pt idx="4386">
                  <c:v>-0.20481979188849814</c:v>
                </c:pt>
                <c:pt idx="4387">
                  <c:v>8.3837042924740537</c:v>
                </c:pt>
                <c:pt idx="4388">
                  <c:v>-10.814315423787811</c:v>
                </c:pt>
                <c:pt idx="4389">
                  <c:v>-6.0732489820306386</c:v>
                </c:pt>
                <c:pt idx="4390">
                  <c:v>0.1276685251492532</c:v>
                </c:pt>
                <c:pt idx="4391">
                  <c:v>0.26423615104354692</c:v>
                </c:pt>
                <c:pt idx="4392">
                  <c:v>-12.268444530784098</c:v>
                </c:pt>
                <c:pt idx="4393">
                  <c:v>2.4670034677413422</c:v>
                </c:pt>
                <c:pt idx="4394">
                  <c:v>0.12873331412220274</c:v>
                </c:pt>
                <c:pt idx="4395">
                  <c:v>-0.77444029958486893</c:v>
                </c:pt>
                <c:pt idx="4396">
                  <c:v>-11.268736919579066</c:v>
                </c:pt>
                <c:pt idx="4397">
                  <c:v>7.0660891904577738</c:v>
                </c:pt>
                <c:pt idx="4398">
                  <c:v>-0.15806484623225114</c:v>
                </c:pt>
                <c:pt idx="4399">
                  <c:v>-12.840384550711667</c:v>
                </c:pt>
                <c:pt idx="4400">
                  <c:v>7.6486571760385464</c:v>
                </c:pt>
                <c:pt idx="4401">
                  <c:v>0.99901690283017719</c:v>
                </c:pt>
                <c:pt idx="4402">
                  <c:v>6.6486571760385464</c:v>
                </c:pt>
                <c:pt idx="4403">
                  <c:v>6.6486571760385464</c:v>
                </c:pt>
                <c:pt idx="4404">
                  <c:v>1.032002690359072</c:v>
                </c:pt>
                <c:pt idx="4405">
                  <c:v>-1.1530332220435391</c:v>
                </c:pt>
                <c:pt idx="4406">
                  <c:v>8.8683081332894673</c:v>
                </c:pt>
                <c:pt idx="4407">
                  <c:v>1.3242691096345141</c:v>
                </c:pt>
                <c:pt idx="4408">
                  <c:v>-0.69349207838756299</c:v>
                </c:pt>
                <c:pt idx="4409">
                  <c:v>11.380821783940931</c:v>
                </c:pt>
                <c:pt idx="4410">
                  <c:v>-1.0727356142071991</c:v>
                </c:pt>
                <c:pt idx="4411">
                  <c:v>2.4150374992788439</c:v>
                </c:pt>
                <c:pt idx="4412">
                  <c:v>-0.33664960059412807</c:v>
                </c:pt>
                <c:pt idx="4413">
                  <c:v>6.0732489820306386</c:v>
                </c:pt>
                <c:pt idx="4414">
                  <c:v>-8.0624959257337636</c:v>
                </c:pt>
                <c:pt idx="4415">
                  <c:v>-0.15806484623225114</c:v>
                </c:pt>
                <c:pt idx="4416">
                  <c:v>8.8683081332894673</c:v>
                </c:pt>
                <c:pt idx="4417">
                  <c:v>14.188228229901359</c:v>
                </c:pt>
                <c:pt idx="4418">
                  <c:v>-14.188228229901359</c:v>
                </c:pt>
                <c:pt idx="4419">
                  <c:v>11.731319031025064</c:v>
                </c:pt>
                <c:pt idx="4420">
                  <c:v>-13.827111102786835</c:v>
                </c:pt>
                <c:pt idx="4421">
                  <c:v>-11.416621621364193</c:v>
                </c:pt>
                <c:pt idx="4422">
                  <c:v>-12.965904504239749</c:v>
                </c:pt>
                <c:pt idx="4423">
                  <c:v>-15.570666105631352</c:v>
                </c:pt>
                <c:pt idx="4424">
                  <c:v>1.7369655941662061</c:v>
                </c:pt>
                <c:pt idx="4425">
                  <c:v>2.8744691179161412</c:v>
                </c:pt>
                <c:pt idx="4426">
                  <c:v>2.8744691179161412</c:v>
                </c:pt>
                <c:pt idx="4427">
                  <c:v>2.8744691179161412</c:v>
                </c:pt>
                <c:pt idx="4428">
                  <c:v>2.8744691179161412</c:v>
                </c:pt>
                <c:pt idx="4429">
                  <c:v>-7.6911619045530815</c:v>
                </c:pt>
                <c:pt idx="4430">
                  <c:v>2.7369655941662061</c:v>
                </c:pt>
                <c:pt idx="4431">
                  <c:v>2.8744691179161412</c:v>
                </c:pt>
                <c:pt idx="4432">
                  <c:v>0.43382097495825961</c:v>
                </c:pt>
                <c:pt idx="4433">
                  <c:v>2.8744691179161412</c:v>
                </c:pt>
                <c:pt idx="4434">
                  <c:v>10.306821202497154</c:v>
                </c:pt>
                <c:pt idx="4435">
                  <c:v>11.673750739438065</c:v>
                </c:pt>
                <c:pt idx="4436">
                  <c:v>-15.007260920638247</c:v>
                </c:pt>
                <c:pt idx="4437">
                  <c:v>11.866248611111173</c:v>
                </c:pt>
                <c:pt idx="4438">
                  <c:v>-9.8672787397096631</c:v>
                </c:pt>
                <c:pt idx="4439">
                  <c:v>-8.6462586799900301</c:v>
                </c:pt>
                <c:pt idx="4440">
                  <c:v>2.8744691179161412</c:v>
                </c:pt>
                <c:pt idx="4441">
                  <c:v>1.441732365944264</c:v>
                </c:pt>
                <c:pt idx="4442">
                  <c:v>-7.0588936890535692</c:v>
                </c:pt>
                <c:pt idx="4443">
                  <c:v>-0.76533678179865494</c:v>
                </c:pt>
                <c:pt idx="4444">
                  <c:v>11.34448085696304</c:v>
                </c:pt>
                <c:pt idx="4445">
                  <c:v>12.840318978135199</c:v>
                </c:pt>
                <c:pt idx="4446">
                  <c:v>-0.25697265304659239</c:v>
                </c:pt>
                <c:pt idx="4447">
                  <c:v>-11.344665782303407</c:v>
                </c:pt>
                <c:pt idx="4448">
                  <c:v>-0.20098705773317715</c:v>
                </c:pt>
                <c:pt idx="4449">
                  <c:v>-8.6450579349844769</c:v>
                </c:pt>
                <c:pt idx="4450">
                  <c:v>-10.146780789986687</c:v>
                </c:pt>
                <c:pt idx="4451">
                  <c:v>9.7604427459966399</c:v>
                </c:pt>
                <c:pt idx="4452">
                  <c:v>-0.55654605147312786</c:v>
                </c:pt>
                <c:pt idx="4453">
                  <c:v>3.2034265038149176E-16</c:v>
                </c:pt>
                <c:pt idx="4454">
                  <c:v>-12.451296983981448</c:v>
                </c:pt>
                <c:pt idx="4455">
                  <c:v>-12.451296983981448</c:v>
                </c:pt>
                <c:pt idx="4456">
                  <c:v>10.229619965185119</c:v>
                </c:pt>
                <c:pt idx="4457">
                  <c:v>-14.238827652906503</c:v>
                </c:pt>
                <c:pt idx="4458">
                  <c:v>0.68242875764289834</c:v>
                </c:pt>
                <c:pt idx="4459">
                  <c:v>-9.5058115539195942</c:v>
                </c:pt>
                <c:pt idx="4460">
                  <c:v>-6.0732489820306386</c:v>
                </c:pt>
                <c:pt idx="4461">
                  <c:v>7.6486571760385464</c:v>
                </c:pt>
                <c:pt idx="4462">
                  <c:v>9.3815429511845849</c:v>
                </c:pt>
                <c:pt idx="4463">
                  <c:v>7.0660891904577738</c:v>
                </c:pt>
                <c:pt idx="4464">
                  <c:v>0</c:v>
                </c:pt>
                <c:pt idx="4465">
                  <c:v>-6.0732489820306386</c:v>
                </c:pt>
                <c:pt idx="4466">
                  <c:v>-10.814315423787811</c:v>
                </c:pt>
                <c:pt idx="4467">
                  <c:v>7.6486571760385464</c:v>
                </c:pt>
                <c:pt idx="4468">
                  <c:v>-6.0732489820306386</c:v>
                </c:pt>
                <c:pt idx="4469">
                  <c:v>-0.13407804915081112</c:v>
                </c:pt>
                <c:pt idx="4470">
                  <c:v>-0.69613038328833643</c:v>
                </c:pt>
                <c:pt idx="4471">
                  <c:v>10.059795091795101</c:v>
                </c:pt>
                <c:pt idx="4472">
                  <c:v>1.3596024776982865</c:v>
                </c:pt>
                <c:pt idx="4473">
                  <c:v>-10.381542951184585</c:v>
                </c:pt>
                <c:pt idx="4474">
                  <c:v>0.3185295184254972</c:v>
                </c:pt>
                <c:pt idx="4475">
                  <c:v>-9.9662651028771325</c:v>
                </c:pt>
                <c:pt idx="4476">
                  <c:v>-4.3692338096657197</c:v>
                </c:pt>
                <c:pt idx="4477">
                  <c:v>-4.3692338096657197</c:v>
                </c:pt>
                <c:pt idx="4478">
                  <c:v>-4.3692338096657197</c:v>
                </c:pt>
                <c:pt idx="4479">
                  <c:v>10.759888183221834</c:v>
                </c:pt>
                <c:pt idx="4480">
                  <c:v>-6.0732489820306386</c:v>
                </c:pt>
                <c:pt idx="4481">
                  <c:v>-15.053275413773154</c:v>
                </c:pt>
                <c:pt idx="4482">
                  <c:v>4.971881619574086</c:v>
                </c:pt>
                <c:pt idx="4483">
                  <c:v>0.23029761942179419</c:v>
                </c:pt>
                <c:pt idx="4484">
                  <c:v>-0.13407804915081112</c:v>
                </c:pt>
                <c:pt idx="4485">
                  <c:v>3.8073549220576046</c:v>
                </c:pt>
                <c:pt idx="4486">
                  <c:v>6.6486571760385464</c:v>
                </c:pt>
                <c:pt idx="4487">
                  <c:v>6.6486571760385464</c:v>
                </c:pt>
                <c:pt idx="4488">
                  <c:v>6.6486571760385464</c:v>
                </c:pt>
                <c:pt idx="4489">
                  <c:v>0.68236424140736518</c:v>
                </c:pt>
                <c:pt idx="4490">
                  <c:v>6.6486571760385464</c:v>
                </c:pt>
                <c:pt idx="4491">
                  <c:v>7.6486571760385464</c:v>
                </c:pt>
                <c:pt idx="4492">
                  <c:v>-9.3815429511845849</c:v>
                </c:pt>
                <c:pt idx="4493">
                  <c:v>-0.64163850657487242</c:v>
                </c:pt>
                <c:pt idx="4494">
                  <c:v>1.1886509560111267</c:v>
                </c:pt>
                <c:pt idx="4495">
                  <c:v>-0.21909105824619654</c:v>
                </c:pt>
                <c:pt idx="4496">
                  <c:v>-6.0732489820306386</c:v>
                </c:pt>
                <c:pt idx="4497">
                  <c:v>4.0930264054881739E-2</c:v>
                </c:pt>
                <c:pt idx="4498">
                  <c:v>-7.4945222831056597</c:v>
                </c:pt>
                <c:pt idx="4499">
                  <c:v>8.0624959257337636</c:v>
                </c:pt>
                <c:pt idx="4500">
                  <c:v>5.3457748368417297</c:v>
                </c:pt>
                <c:pt idx="4501">
                  <c:v>-10.966265102877133</c:v>
                </c:pt>
                <c:pt idx="4502">
                  <c:v>2.4103906374044666</c:v>
                </c:pt>
                <c:pt idx="4503">
                  <c:v>8.0624959257337636</c:v>
                </c:pt>
                <c:pt idx="4504">
                  <c:v>10.75933340719466</c:v>
                </c:pt>
                <c:pt idx="4505">
                  <c:v>0.61936936284136812</c:v>
                </c:pt>
                <c:pt idx="4506">
                  <c:v>12.879136486120251</c:v>
                </c:pt>
                <c:pt idx="4507">
                  <c:v>0.15143274552661601</c:v>
                </c:pt>
                <c:pt idx="4508">
                  <c:v>-9.9662651028771325</c:v>
                </c:pt>
                <c:pt idx="4509">
                  <c:v>-13.501878641060713</c:v>
                </c:pt>
                <c:pt idx="4510">
                  <c:v>11.058893689053569</c:v>
                </c:pt>
                <c:pt idx="4511">
                  <c:v>0.29955786932741157</c:v>
                </c:pt>
                <c:pt idx="4512">
                  <c:v>-5.08746284125034</c:v>
                </c:pt>
                <c:pt idx="4513">
                  <c:v>-5.08746284125034</c:v>
                </c:pt>
                <c:pt idx="4514">
                  <c:v>8.7922480296673964</c:v>
                </c:pt>
                <c:pt idx="4515">
                  <c:v>9.0597950917951025</c:v>
                </c:pt>
                <c:pt idx="4516">
                  <c:v>16.010185690340734</c:v>
                </c:pt>
                <c:pt idx="4517">
                  <c:v>-0.98924694370312549</c:v>
                </c:pt>
                <c:pt idx="4518">
                  <c:v>-9.3815429511845849</c:v>
                </c:pt>
                <c:pt idx="4519">
                  <c:v>8.7922480296673964</c:v>
                </c:pt>
                <c:pt idx="4520">
                  <c:v>13.702785945753481</c:v>
                </c:pt>
                <c:pt idx="4521">
                  <c:v>0.17938898124012881</c:v>
                </c:pt>
                <c:pt idx="4522">
                  <c:v>9.5196362528432132</c:v>
                </c:pt>
                <c:pt idx="4523">
                  <c:v>0.12408999172735008</c:v>
                </c:pt>
                <c:pt idx="4524">
                  <c:v>2.5535092107137482E-2</c:v>
                </c:pt>
                <c:pt idx="4525">
                  <c:v>-14.738391382293699</c:v>
                </c:pt>
                <c:pt idx="4526">
                  <c:v>0.19165929379684024</c:v>
                </c:pt>
                <c:pt idx="4527">
                  <c:v>-0.31410859042806327</c:v>
                </c:pt>
                <c:pt idx="4528">
                  <c:v>10.518980929170402</c:v>
                </c:pt>
                <c:pt idx="4529">
                  <c:v>-8.0624959257337636</c:v>
                </c:pt>
                <c:pt idx="4530">
                  <c:v>-1.1944871403094215</c:v>
                </c:pt>
                <c:pt idx="4531">
                  <c:v>-7.1996723448363644</c:v>
                </c:pt>
                <c:pt idx="4532">
                  <c:v>6.0732489820306386</c:v>
                </c:pt>
                <c:pt idx="4533">
                  <c:v>7.6486571760385464</c:v>
                </c:pt>
                <c:pt idx="4534">
                  <c:v>7.6486571760385464</c:v>
                </c:pt>
                <c:pt idx="4535">
                  <c:v>13.526539992658154</c:v>
                </c:pt>
                <c:pt idx="4536">
                  <c:v>6.5494638194997705</c:v>
                </c:pt>
                <c:pt idx="4537">
                  <c:v>6.6486571760385464</c:v>
                </c:pt>
                <c:pt idx="4538">
                  <c:v>-0.3934605515936172</c:v>
                </c:pt>
                <c:pt idx="4539">
                  <c:v>8.7922480296673964</c:v>
                </c:pt>
                <c:pt idx="4540">
                  <c:v>-10.966024713800364</c:v>
                </c:pt>
                <c:pt idx="4541">
                  <c:v>-9.5196362528432132</c:v>
                </c:pt>
                <c:pt idx="4542">
                  <c:v>-0.64163850657487242</c:v>
                </c:pt>
                <c:pt idx="4543">
                  <c:v>-0.29255349275384879</c:v>
                </c:pt>
                <c:pt idx="4544">
                  <c:v>7.6486571760385464</c:v>
                </c:pt>
                <c:pt idx="4545">
                  <c:v>13.526539992658154</c:v>
                </c:pt>
                <c:pt idx="4546">
                  <c:v>-5.9228321394775394</c:v>
                </c:pt>
                <c:pt idx="4547">
                  <c:v>8.3677317845004868</c:v>
                </c:pt>
                <c:pt idx="4548">
                  <c:v>-3.224798116475986</c:v>
                </c:pt>
                <c:pt idx="4549">
                  <c:v>3.4096838081106391</c:v>
                </c:pt>
                <c:pt idx="4550">
                  <c:v>9.3815429511845849</c:v>
                </c:pt>
                <c:pt idx="4551">
                  <c:v>0.62803122261304234</c:v>
                </c:pt>
                <c:pt idx="4552">
                  <c:v>0.62803122261304234</c:v>
                </c:pt>
                <c:pt idx="4553">
                  <c:v>-14.287736424266425</c:v>
                </c:pt>
                <c:pt idx="4554">
                  <c:v>-4.3692338096657197</c:v>
                </c:pt>
                <c:pt idx="4555">
                  <c:v>0.62803122261304234</c:v>
                </c:pt>
                <c:pt idx="4556">
                  <c:v>0.62803122261304234</c:v>
                </c:pt>
                <c:pt idx="4557">
                  <c:v>0.62803122261304234</c:v>
                </c:pt>
                <c:pt idx="4558">
                  <c:v>0.50250034052918335</c:v>
                </c:pt>
                <c:pt idx="4559">
                  <c:v>-1</c:v>
                </c:pt>
                <c:pt idx="4560">
                  <c:v>-2.2571706350752949</c:v>
                </c:pt>
                <c:pt idx="4561">
                  <c:v>14.135736002431859</c:v>
                </c:pt>
                <c:pt idx="4562">
                  <c:v>0.48542682717024188</c:v>
                </c:pt>
                <c:pt idx="4563">
                  <c:v>-1.5076088706424724</c:v>
                </c:pt>
                <c:pt idx="4564">
                  <c:v>-1.1744977312321365</c:v>
                </c:pt>
                <c:pt idx="4565">
                  <c:v>15.904391580710556</c:v>
                </c:pt>
                <c:pt idx="4566">
                  <c:v>-0.81628804682761202</c:v>
                </c:pt>
                <c:pt idx="4567">
                  <c:v>5.3457748368417306</c:v>
                </c:pt>
                <c:pt idx="4568">
                  <c:v>15.867865905728795</c:v>
                </c:pt>
                <c:pt idx="4569">
                  <c:v>-2.4574662425113503</c:v>
                </c:pt>
                <c:pt idx="4570">
                  <c:v>1.4111379157565549</c:v>
                </c:pt>
                <c:pt idx="4571">
                  <c:v>-11.307011018304401</c:v>
                </c:pt>
                <c:pt idx="4572">
                  <c:v>-9.5189809291704002</c:v>
                </c:pt>
                <c:pt idx="4573">
                  <c:v>10.381182412624446</c:v>
                </c:pt>
                <c:pt idx="4574">
                  <c:v>3.0274807364221066</c:v>
                </c:pt>
                <c:pt idx="4575">
                  <c:v>11.10372492250138</c:v>
                </c:pt>
                <c:pt idx="4576">
                  <c:v>-12.167627216919835</c:v>
                </c:pt>
                <c:pt idx="4577">
                  <c:v>-3.4457319471397629</c:v>
                </c:pt>
                <c:pt idx="4578">
                  <c:v>-3.4457319471397629</c:v>
                </c:pt>
                <c:pt idx="4579">
                  <c:v>0.7325196891350142</c:v>
                </c:pt>
                <c:pt idx="4580">
                  <c:v>-9.229619965185119</c:v>
                </c:pt>
                <c:pt idx="4581">
                  <c:v>-10.866506212226202</c:v>
                </c:pt>
                <c:pt idx="4582">
                  <c:v>-1.9741359396004934</c:v>
                </c:pt>
                <c:pt idx="4583">
                  <c:v>7.6486571760385464</c:v>
                </c:pt>
                <c:pt idx="4584">
                  <c:v>-7.0624959257337645</c:v>
                </c:pt>
                <c:pt idx="4585">
                  <c:v>0.50250034052918335</c:v>
                </c:pt>
                <c:pt idx="4586">
                  <c:v>0.62803122261304234</c:v>
                </c:pt>
                <c:pt idx="4587">
                  <c:v>0.99901690283017719</c:v>
                </c:pt>
                <c:pt idx="4588">
                  <c:v>-5.3457748368417297</c:v>
                </c:pt>
                <c:pt idx="4589">
                  <c:v>-1.9844811396871654E-2</c:v>
                </c:pt>
                <c:pt idx="4590">
                  <c:v>0.45747276559924044</c:v>
                </c:pt>
                <c:pt idx="4591">
                  <c:v>0.66082451523646513</c:v>
                </c:pt>
                <c:pt idx="4592">
                  <c:v>0.61487807862544341</c:v>
                </c:pt>
                <c:pt idx="4593">
                  <c:v>0.63130121538802597</c:v>
                </c:pt>
                <c:pt idx="4594">
                  <c:v>0.66082451523646513</c:v>
                </c:pt>
                <c:pt idx="4595">
                  <c:v>-5.9228321394775394</c:v>
                </c:pt>
                <c:pt idx="4596">
                  <c:v>-13.518366292763266</c:v>
                </c:pt>
                <c:pt idx="4597">
                  <c:v>-8.0624959257337636</c:v>
                </c:pt>
                <c:pt idx="4598">
                  <c:v>-0.21021770739034562</c:v>
                </c:pt>
                <c:pt idx="4599">
                  <c:v>-16.135715965232645</c:v>
                </c:pt>
                <c:pt idx="4600">
                  <c:v>6.6486571760385464</c:v>
                </c:pt>
                <c:pt idx="4601">
                  <c:v>7.6934869574993252</c:v>
                </c:pt>
                <c:pt idx="4602">
                  <c:v>-6.6486571760385464</c:v>
                </c:pt>
                <c:pt idx="4603">
                  <c:v>6.5494638194997705</c:v>
                </c:pt>
                <c:pt idx="4604">
                  <c:v>1.9976015039514834</c:v>
                </c:pt>
                <c:pt idx="4605">
                  <c:v>7.6934869574993252</c:v>
                </c:pt>
                <c:pt idx="4606">
                  <c:v>11.232820621053376</c:v>
                </c:pt>
                <c:pt idx="4607">
                  <c:v>5.7715497856287754E-2</c:v>
                </c:pt>
                <c:pt idx="4608">
                  <c:v>4.6227174227165744</c:v>
                </c:pt>
                <c:pt idx="4609">
                  <c:v>7.6486571760385464</c:v>
                </c:pt>
                <c:pt idx="4610">
                  <c:v>15.263477059480126</c:v>
                </c:pt>
                <c:pt idx="4611">
                  <c:v>-6.0732489820306386</c:v>
                </c:pt>
                <c:pt idx="4612">
                  <c:v>-6.0732489820306386</c:v>
                </c:pt>
                <c:pt idx="4613">
                  <c:v>7.0660891904577738</c:v>
                </c:pt>
                <c:pt idx="4614">
                  <c:v>-0.60000184417588132</c:v>
                </c:pt>
                <c:pt idx="4615">
                  <c:v>11.013322673425447</c:v>
                </c:pt>
                <c:pt idx="4616">
                  <c:v>-8.3837042924740537</c:v>
                </c:pt>
                <c:pt idx="4617">
                  <c:v>-12.566767596032916</c:v>
                </c:pt>
                <c:pt idx="4618">
                  <c:v>9.229619965185119</c:v>
                </c:pt>
                <c:pt idx="4619">
                  <c:v>12.673677138180956</c:v>
                </c:pt>
                <c:pt idx="4620">
                  <c:v>-2.0560759244060889</c:v>
                </c:pt>
                <c:pt idx="4621">
                  <c:v>-14.119589620741124</c:v>
                </c:pt>
                <c:pt idx="4622">
                  <c:v>9.5196362528432132</c:v>
                </c:pt>
                <c:pt idx="4623">
                  <c:v>-9.9535673550914736E-2</c:v>
                </c:pt>
                <c:pt idx="4624">
                  <c:v>9.6450579349844787</c:v>
                </c:pt>
                <c:pt idx="4625">
                  <c:v>0.48278210591467796</c:v>
                </c:pt>
                <c:pt idx="4626">
                  <c:v>0.28950661719498505</c:v>
                </c:pt>
                <c:pt idx="4627">
                  <c:v>-0.73600507812480787</c:v>
                </c:pt>
                <c:pt idx="4628">
                  <c:v>-0.12167855658825227</c:v>
                </c:pt>
                <c:pt idx="4629">
                  <c:v>9.8672787397096631</c:v>
                </c:pt>
                <c:pt idx="4630">
                  <c:v>-0.21047373135568262</c:v>
                </c:pt>
                <c:pt idx="4631">
                  <c:v>0.28044115758887878</c:v>
                </c:pt>
                <c:pt idx="4632">
                  <c:v>-0.7082338756228902</c:v>
                </c:pt>
                <c:pt idx="4633">
                  <c:v>-0.22239242133644821</c:v>
                </c:pt>
                <c:pt idx="4634">
                  <c:v>0.71988147279449333</c:v>
                </c:pt>
                <c:pt idx="4635">
                  <c:v>0.46022627304509917</c:v>
                </c:pt>
                <c:pt idx="4636">
                  <c:v>-0.6398244357556746</c:v>
                </c:pt>
                <c:pt idx="4637">
                  <c:v>0.76553474636297725</c:v>
                </c:pt>
                <c:pt idx="4638">
                  <c:v>-1.1699250014423124</c:v>
                </c:pt>
                <c:pt idx="4639">
                  <c:v>1.0630484513241041</c:v>
                </c:pt>
                <c:pt idx="4640">
                  <c:v>-1.3217313950382763</c:v>
                </c:pt>
                <c:pt idx="4641">
                  <c:v>0.15699648685820283</c:v>
                </c:pt>
                <c:pt idx="4642">
                  <c:v>0.18538604737487244</c:v>
                </c:pt>
                <c:pt idx="4643">
                  <c:v>-0.14684138832927099</c:v>
                </c:pt>
                <c:pt idx="4644">
                  <c:v>1.505594262025665</c:v>
                </c:pt>
                <c:pt idx="4645">
                  <c:v>0.43588428418444802</c:v>
                </c:pt>
                <c:pt idx="4646">
                  <c:v>0.1654002417515141</c:v>
                </c:pt>
                <c:pt idx="4647">
                  <c:v>6.4416728495770986E-2</c:v>
                </c:pt>
                <c:pt idx="4648">
                  <c:v>-11.10372492250138</c:v>
                </c:pt>
                <c:pt idx="4649">
                  <c:v>5.3315814532456721E-2</c:v>
                </c:pt>
                <c:pt idx="4650">
                  <c:v>0.8719923876239285</c:v>
                </c:pt>
                <c:pt idx="4651">
                  <c:v>9.2895211674751163E-2</c:v>
                </c:pt>
                <c:pt idx="4652">
                  <c:v>0.56842405031643861</c:v>
                </c:pt>
                <c:pt idx="4653">
                  <c:v>1.824126395210085</c:v>
                </c:pt>
                <c:pt idx="4654">
                  <c:v>0.26781154609566599</c:v>
                </c:pt>
                <c:pt idx="4655">
                  <c:v>-1.5235619560570128</c:v>
                </c:pt>
                <c:pt idx="4656">
                  <c:v>9.361305077149247E-2</c:v>
                </c:pt>
                <c:pt idx="4657">
                  <c:v>0.39102588940563709</c:v>
                </c:pt>
                <c:pt idx="4658">
                  <c:v>-0.51939914104218354</c:v>
                </c:pt>
                <c:pt idx="4659">
                  <c:v>2.9647307912561986E-2</c:v>
                </c:pt>
                <c:pt idx="4660">
                  <c:v>5.8893689053568621E-2</c:v>
                </c:pt>
                <c:pt idx="4661">
                  <c:v>3.3905892007742547E-3</c:v>
                </c:pt>
                <c:pt idx="4662">
                  <c:v>0.12873331412220274</c:v>
                </c:pt>
                <c:pt idx="4663">
                  <c:v>1.4604076216337427</c:v>
                </c:pt>
                <c:pt idx="4664">
                  <c:v>0.19657612953231093</c:v>
                </c:pt>
                <c:pt idx="4665">
                  <c:v>-0.21473884879301236</c:v>
                </c:pt>
                <c:pt idx="4666">
                  <c:v>-7.6462586799900292</c:v>
                </c:pt>
                <c:pt idx="4667">
                  <c:v>1.5013045716742468</c:v>
                </c:pt>
                <c:pt idx="4668">
                  <c:v>-0.86249647625006509</c:v>
                </c:pt>
                <c:pt idx="4669">
                  <c:v>-0.2947432655611319</c:v>
                </c:pt>
                <c:pt idx="4670">
                  <c:v>0.18813899919048488</c:v>
                </c:pt>
                <c:pt idx="4671">
                  <c:v>-8.2862853165216341E-2</c:v>
                </c:pt>
                <c:pt idx="4672">
                  <c:v>-16.095074171567084</c:v>
                </c:pt>
                <c:pt idx="4673">
                  <c:v>0.37851162325373017</c:v>
                </c:pt>
                <c:pt idx="4674">
                  <c:v>-1.761573769096398</c:v>
                </c:pt>
                <c:pt idx="4675">
                  <c:v>-1.1280076123760716</c:v>
                </c:pt>
                <c:pt idx="4676">
                  <c:v>-0.71620703399940866</c:v>
                </c:pt>
                <c:pt idx="4677">
                  <c:v>-1.9573556625915065</c:v>
                </c:pt>
                <c:pt idx="4678">
                  <c:v>0.48735170409473433</c:v>
                </c:pt>
                <c:pt idx="4679">
                  <c:v>0.34365286604207829</c:v>
                </c:pt>
                <c:pt idx="4680">
                  <c:v>-1.4633478494745855</c:v>
                </c:pt>
                <c:pt idx="4681">
                  <c:v>-1.6540041451508078</c:v>
                </c:pt>
                <c:pt idx="4682">
                  <c:v>-9.6438561897747253</c:v>
                </c:pt>
                <c:pt idx="4683">
                  <c:v>-5.5647846187835261</c:v>
                </c:pt>
                <c:pt idx="4684">
                  <c:v>0.32192809488736207</c:v>
                </c:pt>
                <c:pt idx="4685">
                  <c:v>0</c:v>
                </c:pt>
                <c:pt idx="4686">
                  <c:v>0</c:v>
                </c:pt>
                <c:pt idx="4687">
                  <c:v>-8.9858419370033413</c:v>
                </c:pt>
                <c:pt idx="4688">
                  <c:v>-1.8594016698271996</c:v>
                </c:pt>
                <c:pt idx="4689">
                  <c:v>-3.1627295000381084</c:v>
                </c:pt>
                <c:pt idx="4690">
                  <c:v>-0.53011402372553662</c:v>
                </c:pt>
                <c:pt idx="4691">
                  <c:v>-0.10069399961947256</c:v>
                </c:pt>
                <c:pt idx="4692">
                  <c:v>1.0182860518275065</c:v>
                </c:pt>
                <c:pt idx="4693">
                  <c:v>-0.33227003910882141</c:v>
                </c:pt>
                <c:pt idx="4694">
                  <c:v>5.7669350074087695E-2</c:v>
                </c:pt>
                <c:pt idx="4695">
                  <c:v>-5.3298226160049061E-2</c:v>
                </c:pt>
                <c:pt idx="4696">
                  <c:v>7.0660891904577721</c:v>
                </c:pt>
                <c:pt idx="4697">
                  <c:v>-1.6758709969193666</c:v>
                </c:pt>
                <c:pt idx="4698">
                  <c:v>-11.550907075927366</c:v>
                </c:pt>
                <c:pt idx="4699">
                  <c:v>4.7725895038969277</c:v>
                </c:pt>
                <c:pt idx="4700">
                  <c:v>-8.3837042924740537</c:v>
                </c:pt>
                <c:pt idx="4701">
                  <c:v>12.036288107616512</c:v>
                </c:pt>
                <c:pt idx="4702">
                  <c:v>0.19253058287937092</c:v>
                </c:pt>
                <c:pt idx="4703">
                  <c:v>-0.44387018148655644</c:v>
                </c:pt>
                <c:pt idx="4704">
                  <c:v>-0.99284020842713405</c:v>
                </c:pt>
                <c:pt idx="4705">
                  <c:v>0.94107866013252595</c:v>
                </c:pt>
                <c:pt idx="4706">
                  <c:v>-2.1699250014423126</c:v>
                </c:pt>
                <c:pt idx="4707">
                  <c:v>-0.99640075894593194</c:v>
                </c:pt>
                <c:pt idx="4708">
                  <c:v>-1.5037664178731753</c:v>
                </c:pt>
                <c:pt idx="4709">
                  <c:v>-9.2216371220973883E-2</c:v>
                </c:pt>
                <c:pt idx="4710">
                  <c:v>0.53987461119261826</c:v>
                </c:pt>
                <c:pt idx="4711">
                  <c:v>0.12814209554039679</c:v>
                </c:pt>
                <c:pt idx="4712">
                  <c:v>-11.673897930688602</c:v>
                </c:pt>
                <c:pt idx="4713">
                  <c:v>0.11752330348249279</c:v>
                </c:pt>
                <c:pt idx="4714">
                  <c:v>0.59432055541939033</c:v>
                </c:pt>
                <c:pt idx="4715">
                  <c:v>0.7997013495141686</c:v>
                </c:pt>
                <c:pt idx="4716">
                  <c:v>1.0480942882010449</c:v>
                </c:pt>
                <c:pt idx="4717">
                  <c:v>0.37644225396626591</c:v>
                </c:pt>
                <c:pt idx="4718">
                  <c:v>0.41983848554266495</c:v>
                </c:pt>
                <c:pt idx="4719">
                  <c:v>1.0984376276100651</c:v>
                </c:pt>
                <c:pt idx="4720">
                  <c:v>-7.0660891904577721</c:v>
                </c:pt>
                <c:pt idx="4721">
                  <c:v>-4.5079688471711821</c:v>
                </c:pt>
                <c:pt idx="4722">
                  <c:v>-3.8073549220576046</c:v>
                </c:pt>
                <c:pt idx="4723">
                  <c:v>-2.1378637922100143</c:v>
                </c:pt>
                <c:pt idx="4724">
                  <c:v>11.344295907915818</c:v>
                </c:pt>
                <c:pt idx="4725">
                  <c:v>-7.6486571760385464</c:v>
                </c:pt>
                <c:pt idx="4726">
                  <c:v>9.229619965185119</c:v>
                </c:pt>
                <c:pt idx="4727">
                  <c:v>3.1958617906259388</c:v>
                </c:pt>
                <c:pt idx="4728">
                  <c:v>-6.0732489820306386</c:v>
                </c:pt>
                <c:pt idx="4729">
                  <c:v>1.3856536924977492</c:v>
                </c:pt>
                <c:pt idx="4730">
                  <c:v>7.0660891904577738</c:v>
                </c:pt>
                <c:pt idx="4731">
                  <c:v>-12.268444530784098</c:v>
                </c:pt>
                <c:pt idx="4732">
                  <c:v>-8.8683081332894673</c:v>
                </c:pt>
                <c:pt idx="4733">
                  <c:v>4.547700274014808</c:v>
                </c:pt>
                <c:pt idx="4734">
                  <c:v>3.47219926130462</c:v>
                </c:pt>
                <c:pt idx="4735">
                  <c:v>-0.17154327984069492</c:v>
                </c:pt>
                <c:pt idx="4736">
                  <c:v>-12.731389749636921</c:v>
                </c:pt>
                <c:pt idx="4737">
                  <c:v>7.0660891904577721</c:v>
                </c:pt>
                <c:pt idx="4738">
                  <c:v>0.35614381022527536</c:v>
                </c:pt>
                <c:pt idx="4739">
                  <c:v>7.0624959257337645</c:v>
                </c:pt>
                <c:pt idx="4740">
                  <c:v>-0.84655493238104318</c:v>
                </c:pt>
                <c:pt idx="4741">
                  <c:v>-2.309014776084199</c:v>
                </c:pt>
                <c:pt idx="4742">
                  <c:v>1.1432570509802327</c:v>
                </c:pt>
                <c:pt idx="4743">
                  <c:v>8.5456080620842698</c:v>
                </c:pt>
                <c:pt idx="4744">
                  <c:v>-1.5216976072631396</c:v>
                </c:pt>
                <c:pt idx="4745">
                  <c:v>-11.89178370321831</c:v>
                </c:pt>
                <c:pt idx="4746">
                  <c:v>-7.0660891904577721</c:v>
                </c:pt>
                <c:pt idx="4747">
                  <c:v>4.2577041398016799</c:v>
                </c:pt>
                <c:pt idx="4748">
                  <c:v>-0.35049724708413327</c:v>
                </c:pt>
                <c:pt idx="4749">
                  <c:v>7.6486571760385464</c:v>
                </c:pt>
                <c:pt idx="4750">
                  <c:v>9.5196362528432132</c:v>
                </c:pt>
                <c:pt idx="4751">
                  <c:v>10.644156719937438</c:v>
                </c:pt>
                <c:pt idx="4752">
                  <c:v>11.813914767907184</c:v>
                </c:pt>
                <c:pt idx="4753">
                  <c:v>-0.37439551478149807</c:v>
                </c:pt>
                <c:pt idx="4754">
                  <c:v>0.82699630470975138</c:v>
                </c:pt>
                <c:pt idx="4755">
                  <c:v>-1.5730096979593908</c:v>
                </c:pt>
                <c:pt idx="4756">
                  <c:v>0.58256798558077316</c:v>
                </c:pt>
                <c:pt idx="4757">
                  <c:v>-10.866506212226202</c:v>
                </c:pt>
                <c:pt idx="4758">
                  <c:v>-8.3837042924740537</c:v>
                </c:pt>
                <c:pt idx="4759">
                  <c:v>13.135762718264584</c:v>
                </c:pt>
                <c:pt idx="4760">
                  <c:v>-8.0624959257337636</c:v>
                </c:pt>
                <c:pt idx="4761">
                  <c:v>6.7114195858537049E-2</c:v>
                </c:pt>
                <c:pt idx="4762">
                  <c:v>6.0732489820306386</c:v>
                </c:pt>
                <c:pt idx="4763">
                  <c:v>-0.38466385023532523</c:v>
                </c:pt>
                <c:pt idx="4764">
                  <c:v>2.1292830169449664</c:v>
                </c:pt>
                <c:pt idx="4765">
                  <c:v>0.74309169696304767</c:v>
                </c:pt>
                <c:pt idx="4766">
                  <c:v>-0.31349947281678142</c:v>
                </c:pt>
                <c:pt idx="4767">
                  <c:v>-0.61410884638067242</c:v>
                </c:pt>
                <c:pt idx="4768">
                  <c:v>0.47129048977993238</c:v>
                </c:pt>
                <c:pt idx="4769">
                  <c:v>-0.53433642765118805</c:v>
                </c:pt>
                <c:pt idx="4770">
                  <c:v>-7.3462161941020898E-2</c:v>
                </c:pt>
                <c:pt idx="4771">
                  <c:v>-1.2064508774674265</c:v>
                </c:pt>
                <c:pt idx="4772">
                  <c:v>-9.8667637673533513</c:v>
                </c:pt>
                <c:pt idx="4773">
                  <c:v>-0.50026533614587465</c:v>
                </c:pt>
                <c:pt idx="4774">
                  <c:v>-0.63387210120210269</c:v>
                </c:pt>
                <c:pt idx="4775">
                  <c:v>-0.19437804516685156</c:v>
                </c:pt>
                <c:pt idx="4776">
                  <c:v>1.1136295032318058</c:v>
                </c:pt>
                <c:pt idx="4777">
                  <c:v>7.4173556090694426E-2</c:v>
                </c:pt>
                <c:pt idx="4778">
                  <c:v>-0.54731262591897445</c:v>
                </c:pt>
                <c:pt idx="4779">
                  <c:v>5.5647846187835261</c:v>
                </c:pt>
                <c:pt idx="4780">
                  <c:v>0</c:v>
                </c:pt>
                <c:pt idx="4781">
                  <c:v>-0.43063435432986208</c:v>
                </c:pt>
                <c:pt idx="4782">
                  <c:v>-9.5196362528432132</c:v>
                </c:pt>
                <c:pt idx="4783">
                  <c:v>-9.75933340719466</c:v>
                </c:pt>
                <c:pt idx="4784">
                  <c:v>5.08746284125034</c:v>
                </c:pt>
                <c:pt idx="4785">
                  <c:v>-0.24616058726939766</c:v>
                </c:pt>
                <c:pt idx="4786">
                  <c:v>-0.73504711643550669</c:v>
                </c:pt>
                <c:pt idx="4787">
                  <c:v>-0.15910203214777599</c:v>
                </c:pt>
                <c:pt idx="4788">
                  <c:v>0.36528446408174414</c:v>
                </c:pt>
                <c:pt idx="4789">
                  <c:v>-5.08746284125034</c:v>
                </c:pt>
                <c:pt idx="4790">
                  <c:v>9.8662486111111729</c:v>
                </c:pt>
                <c:pt idx="4791">
                  <c:v>-11.451382851019591</c:v>
                </c:pt>
                <c:pt idx="4792">
                  <c:v>-2.5166518547732974</c:v>
                </c:pt>
                <c:pt idx="4793">
                  <c:v>-0.22235807676975095</c:v>
                </c:pt>
                <c:pt idx="4794">
                  <c:v>6.6283867754529519E-2</c:v>
                </c:pt>
                <c:pt idx="4795">
                  <c:v>-5.2288186904958813</c:v>
                </c:pt>
                <c:pt idx="4796">
                  <c:v>0</c:v>
                </c:pt>
                <c:pt idx="4797">
                  <c:v>-0.93424555451628577</c:v>
                </c:pt>
                <c:pt idx="4798">
                  <c:v>0.48062584090642041</c:v>
                </c:pt>
                <c:pt idx="4799">
                  <c:v>-0.9167365651187882</c:v>
                </c:pt>
                <c:pt idx="4800">
                  <c:v>0.16992500144231237</c:v>
                </c:pt>
                <c:pt idx="4801">
                  <c:v>15.403200694580862</c:v>
                </c:pt>
                <c:pt idx="4802">
                  <c:v>1.4466288500339193</c:v>
                </c:pt>
                <c:pt idx="4803">
                  <c:v>-0.16272950003810849</c:v>
                </c:pt>
                <c:pt idx="4804">
                  <c:v>-0.81655385890406873</c:v>
                </c:pt>
                <c:pt idx="4805">
                  <c:v>-0.76867445389354427</c:v>
                </c:pt>
                <c:pt idx="4806">
                  <c:v>-16.201007129948373</c:v>
                </c:pt>
                <c:pt idx="4807">
                  <c:v>2.163746426513188</c:v>
                </c:pt>
                <c:pt idx="4808">
                  <c:v>-6.4429434958487288</c:v>
                </c:pt>
                <c:pt idx="4809">
                  <c:v>0.14515730033246435</c:v>
                </c:pt>
                <c:pt idx="4810">
                  <c:v>-0.28950661719498461</c:v>
                </c:pt>
                <c:pt idx="4811">
                  <c:v>-1.5145731728297582</c:v>
                </c:pt>
                <c:pt idx="4812">
                  <c:v>-0.2691866328153889</c:v>
                </c:pt>
                <c:pt idx="4813">
                  <c:v>0.69522622022132452</c:v>
                </c:pt>
                <c:pt idx="4814">
                  <c:v>-1.4918530963296748</c:v>
                </c:pt>
                <c:pt idx="4815">
                  <c:v>-0.1426043954428004</c:v>
                </c:pt>
                <c:pt idx="4816">
                  <c:v>-0.66119808654824153</c:v>
                </c:pt>
                <c:pt idx="4817">
                  <c:v>-0.96347412397488619</c:v>
                </c:pt>
                <c:pt idx="4818">
                  <c:v>0.15391268345368128</c:v>
                </c:pt>
                <c:pt idx="4819">
                  <c:v>-0.66296501272242936</c:v>
                </c:pt>
                <c:pt idx="4820">
                  <c:v>-0.1426043954428004</c:v>
                </c:pt>
                <c:pt idx="4821">
                  <c:v>-0.10309349296410346</c:v>
                </c:pt>
                <c:pt idx="4822">
                  <c:v>-1.673771767679012</c:v>
                </c:pt>
                <c:pt idx="4823">
                  <c:v>1.3829419462974299</c:v>
                </c:pt>
                <c:pt idx="4824">
                  <c:v>-0.22870067380467121</c:v>
                </c:pt>
                <c:pt idx="4825">
                  <c:v>-8.353146825498083</c:v>
                </c:pt>
                <c:pt idx="4826">
                  <c:v>1.1802669456637715</c:v>
                </c:pt>
                <c:pt idx="4827">
                  <c:v>10.644457187509261</c:v>
                </c:pt>
                <c:pt idx="4828">
                  <c:v>-13.468369487109527</c:v>
                </c:pt>
                <c:pt idx="4829">
                  <c:v>9.8672787397096631</c:v>
                </c:pt>
                <c:pt idx="4830">
                  <c:v>-9.0606959316875546</c:v>
                </c:pt>
                <c:pt idx="4831">
                  <c:v>-6.7414669864011465</c:v>
                </c:pt>
                <c:pt idx="4832">
                  <c:v>10.146780789986687</c:v>
                </c:pt>
                <c:pt idx="4833">
                  <c:v>1.677767630603497</c:v>
                </c:pt>
                <c:pt idx="4834">
                  <c:v>0.58981190038255193</c:v>
                </c:pt>
                <c:pt idx="4835">
                  <c:v>1.2402036974529085</c:v>
                </c:pt>
                <c:pt idx="4836">
                  <c:v>-0.27049985608035937</c:v>
                </c:pt>
                <c:pt idx="4837">
                  <c:v>1.8378529314854519E-2</c:v>
                </c:pt>
                <c:pt idx="4838">
                  <c:v>-0.66420925173089218</c:v>
                </c:pt>
                <c:pt idx="4839">
                  <c:v>-0.19993757050875235</c:v>
                </c:pt>
                <c:pt idx="4840">
                  <c:v>1.9365324866931218E-2</c:v>
                </c:pt>
                <c:pt idx="4841">
                  <c:v>-15.053275413773154</c:v>
                </c:pt>
                <c:pt idx="4842">
                  <c:v>-7.3187037468738669E-2</c:v>
                </c:pt>
                <c:pt idx="4843">
                  <c:v>-4.8498517691189826E-2</c:v>
                </c:pt>
                <c:pt idx="4844">
                  <c:v>6.8783981971894448E-2</c:v>
                </c:pt>
                <c:pt idx="4845">
                  <c:v>-2.0651877877162406</c:v>
                </c:pt>
                <c:pt idx="4846">
                  <c:v>1.7805894589165654</c:v>
                </c:pt>
                <c:pt idx="4847">
                  <c:v>0.28077077013060259</c:v>
                </c:pt>
                <c:pt idx="4848">
                  <c:v>0.58256200925071366</c:v>
                </c:pt>
                <c:pt idx="4849">
                  <c:v>5.3192939165593464E-2</c:v>
                </c:pt>
                <c:pt idx="4850">
                  <c:v>2.0451887737662555</c:v>
                </c:pt>
                <c:pt idx="4851">
                  <c:v>-0.3732309410446879</c:v>
                </c:pt>
                <c:pt idx="4852">
                  <c:v>0.84760139574783799</c:v>
                </c:pt>
                <c:pt idx="4853">
                  <c:v>14.959760497034317</c:v>
                </c:pt>
                <c:pt idx="4854">
                  <c:v>0.14037265636455204</c:v>
                </c:pt>
                <c:pt idx="4855">
                  <c:v>11.416621621364193</c:v>
                </c:pt>
                <c:pt idx="4856">
                  <c:v>5.1068904330886953E-3</c:v>
                </c:pt>
                <c:pt idx="4857">
                  <c:v>-0.17447859998098558</c:v>
                </c:pt>
                <c:pt idx="4858">
                  <c:v>-0.16580889297008061</c:v>
                </c:pt>
                <c:pt idx="4859">
                  <c:v>-3.5820799921880351</c:v>
                </c:pt>
                <c:pt idx="4860">
                  <c:v>-0.14704909766526422</c:v>
                </c:pt>
                <c:pt idx="4861">
                  <c:v>0.82421678793712416</c:v>
                </c:pt>
                <c:pt idx="4862">
                  <c:v>-5.7459543773934607</c:v>
                </c:pt>
                <c:pt idx="4863">
                  <c:v>-0.44579975304953079</c:v>
                </c:pt>
                <c:pt idx="4864">
                  <c:v>-1.8047828139758977</c:v>
                </c:pt>
                <c:pt idx="4865">
                  <c:v>-0.53312356920153769</c:v>
                </c:pt>
                <c:pt idx="4866">
                  <c:v>9.1963972128035039</c:v>
                </c:pt>
                <c:pt idx="4867">
                  <c:v>-1.1698339296842262</c:v>
                </c:pt>
                <c:pt idx="4868">
                  <c:v>-3.3219280948873626</c:v>
                </c:pt>
                <c:pt idx="4869">
                  <c:v>10.75933340719466</c:v>
                </c:pt>
                <c:pt idx="4870">
                  <c:v>0.18787399491239812</c:v>
                </c:pt>
                <c:pt idx="4871">
                  <c:v>7.6041330720646894E-2</c:v>
                </c:pt>
                <c:pt idx="4872">
                  <c:v>-0.94892581540573073</c:v>
                </c:pt>
                <c:pt idx="4873">
                  <c:v>0.9976015039514835</c:v>
                </c:pt>
                <c:pt idx="4874">
                  <c:v>6.0660891904577721</c:v>
                </c:pt>
                <c:pt idx="4875">
                  <c:v>-6.0732489820306386</c:v>
                </c:pt>
                <c:pt idx="4876">
                  <c:v>11.146780789986687</c:v>
                </c:pt>
                <c:pt idx="4877">
                  <c:v>-0.15380533607903563</c:v>
                </c:pt>
                <c:pt idx="4878">
                  <c:v>-0.29029648583825146</c:v>
                </c:pt>
                <c:pt idx="4879">
                  <c:v>0.28090082662730748</c:v>
                </c:pt>
                <c:pt idx="4880">
                  <c:v>1.9167365651187886</c:v>
                </c:pt>
                <c:pt idx="4881">
                  <c:v>1.7151769054009198</c:v>
                </c:pt>
                <c:pt idx="4882">
                  <c:v>-12.977816540594029</c:v>
                </c:pt>
                <c:pt idx="4883">
                  <c:v>-8.3822637581148367</c:v>
                </c:pt>
                <c:pt idx="4884">
                  <c:v>10.582769240382088</c:v>
                </c:pt>
                <c:pt idx="4885">
                  <c:v>0.53811298683004971</c:v>
                </c:pt>
                <c:pt idx="4886">
                  <c:v>1.3386713587219383</c:v>
                </c:pt>
                <c:pt idx="4887">
                  <c:v>-10.518980929170402</c:v>
                </c:pt>
                <c:pt idx="4888">
                  <c:v>-0.99729916606133662</c:v>
                </c:pt>
                <c:pt idx="4889">
                  <c:v>0</c:v>
                </c:pt>
                <c:pt idx="4890">
                  <c:v>3.8073549220576046</c:v>
                </c:pt>
                <c:pt idx="4891">
                  <c:v>-0.32509537396604515</c:v>
                </c:pt>
                <c:pt idx="4892">
                  <c:v>-0.46823889441947353</c:v>
                </c:pt>
                <c:pt idx="4893">
                  <c:v>0.12373536842224454</c:v>
                </c:pt>
                <c:pt idx="4894">
                  <c:v>4.3692338096657197</c:v>
                </c:pt>
                <c:pt idx="4895">
                  <c:v>1.5235619560570131</c:v>
                </c:pt>
                <c:pt idx="4896">
                  <c:v>-10.146780789986686</c:v>
                </c:pt>
                <c:pt idx="4897">
                  <c:v>-0.31572294536065415</c:v>
                </c:pt>
                <c:pt idx="4898">
                  <c:v>7.0183830413536513E-2</c:v>
                </c:pt>
                <c:pt idx="4899">
                  <c:v>13.800394382888996</c:v>
                </c:pt>
                <c:pt idx="4900">
                  <c:v>-1.124219936931512</c:v>
                </c:pt>
                <c:pt idx="4901">
                  <c:v>-1.4013042134360812E-2</c:v>
                </c:pt>
                <c:pt idx="4902">
                  <c:v>-3.2421477692377507E-2</c:v>
                </c:pt>
                <c:pt idx="4903">
                  <c:v>0.17120681127430973</c:v>
                </c:pt>
                <c:pt idx="4904">
                  <c:v>-7.1701465354188754E-2</c:v>
                </c:pt>
                <c:pt idx="4905">
                  <c:v>-0.28203536776384952</c:v>
                </c:pt>
                <c:pt idx="4906">
                  <c:v>-3.2421477692377507E-2</c:v>
                </c:pt>
                <c:pt idx="4907">
                  <c:v>-8.0624959257337636</c:v>
                </c:pt>
                <c:pt idx="4908">
                  <c:v>-4.7725895038969277</c:v>
                </c:pt>
                <c:pt idx="4909">
                  <c:v>6.9092523272945586E-2</c:v>
                </c:pt>
                <c:pt idx="4910">
                  <c:v>-0.48980526768081628</c:v>
                </c:pt>
                <c:pt idx="4911">
                  <c:v>-4.7725895038969277</c:v>
                </c:pt>
                <c:pt idx="4912">
                  <c:v>-10.059795091795101</c:v>
                </c:pt>
                <c:pt idx="4913">
                  <c:v>15.024706827327938</c:v>
                </c:pt>
                <c:pt idx="4914">
                  <c:v>11.550907075927366</c:v>
                </c:pt>
                <c:pt idx="4915">
                  <c:v>-2.8744691179161412</c:v>
                </c:pt>
                <c:pt idx="4916">
                  <c:v>-4.7725895038969277</c:v>
                </c:pt>
                <c:pt idx="4917">
                  <c:v>-5.08746284125034</c:v>
                </c:pt>
                <c:pt idx="4918">
                  <c:v>-4.7725895038969277</c:v>
                </c:pt>
                <c:pt idx="4919">
                  <c:v>-4.7725895038969277</c:v>
                </c:pt>
                <c:pt idx="4920">
                  <c:v>-6.8880269156954146</c:v>
                </c:pt>
                <c:pt idx="4921">
                  <c:v>9.5196362528432132</c:v>
                </c:pt>
                <c:pt idx="4922">
                  <c:v>-18.408730544291771</c:v>
                </c:pt>
                <c:pt idx="4923">
                  <c:v>-18.408730544291771</c:v>
                </c:pt>
                <c:pt idx="4924">
                  <c:v>-18.408730544291771</c:v>
                </c:pt>
                <c:pt idx="4925">
                  <c:v>-1.1823915434142078E-4</c:v>
                </c:pt>
                <c:pt idx="4926">
                  <c:v>0.65132811955374581</c:v>
                </c:pt>
                <c:pt idx="4927">
                  <c:v>-0.16349873228287914</c:v>
                </c:pt>
                <c:pt idx="4928">
                  <c:v>-0.79354912253257348</c:v>
                </c:pt>
                <c:pt idx="4929">
                  <c:v>-7.0624959257337645</c:v>
                </c:pt>
                <c:pt idx="4930">
                  <c:v>2.1710004357380215</c:v>
                </c:pt>
                <c:pt idx="4931">
                  <c:v>-8.2893008348344968E-2</c:v>
                </c:pt>
                <c:pt idx="4932">
                  <c:v>0</c:v>
                </c:pt>
                <c:pt idx="4933">
                  <c:v>0.3946697015848819</c:v>
                </c:pt>
                <c:pt idx="4934">
                  <c:v>-0.49811924077339897</c:v>
                </c:pt>
                <c:pt idx="4935">
                  <c:v>-11.146568675740786</c:v>
                </c:pt>
                <c:pt idx="4936">
                  <c:v>-4.0806915995289135</c:v>
                </c:pt>
                <c:pt idx="4937">
                  <c:v>-0.17536708651056071</c:v>
                </c:pt>
                <c:pt idx="4938">
                  <c:v>-8.0287788957635942E-2</c:v>
                </c:pt>
                <c:pt idx="4939">
                  <c:v>-0.13078660753535418</c:v>
                </c:pt>
                <c:pt idx="4940">
                  <c:v>-0.13492958008610836</c:v>
                </c:pt>
                <c:pt idx="4941">
                  <c:v>-0.15978044403676894</c:v>
                </c:pt>
                <c:pt idx="4942">
                  <c:v>3.9192478021285013</c:v>
                </c:pt>
                <c:pt idx="4943">
                  <c:v>-0.26852286135109665</c:v>
                </c:pt>
                <c:pt idx="4944">
                  <c:v>10.147204924942228</c:v>
                </c:pt>
                <c:pt idx="4945">
                  <c:v>9.9662651028771325</c:v>
                </c:pt>
                <c:pt idx="4946">
                  <c:v>-8.0624959257337636</c:v>
                </c:pt>
                <c:pt idx="4947">
                  <c:v>9.6450579349844787</c:v>
                </c:pt>
                <c:pt idx="4948">
                  <c:v>9.0597950917951025</c:v>
                </c:pt>
                <c:pt idx="4949">
                  <c:v>12.036288107616512</c:v>
                </c:pt>
                <c:pt idx="4950">
                  <c:v>-12.518325307690866</c:v>
                </c:pt>
                <c:pt idx="4951">
                  <c:v>-0.9475325801058645</c:v>
                </c:pt>
                <c:pt idx="4952">
                  <c:v>-0.24549055966296757</c:v>
                </c:pt>
                <c:pt idx="4953">
                  <c:v>-0.24549055966296757</c:v>
                </c:pt>
                <c:pt idx="4954">
                  <c:v>-2.912028698685635</c:v>
                </c:pt>
                <c:pt idx="4955">
                  <c:v>-20</c:v>
                </c:pt>
                <c:pt idx="4956">
                  <c:v>-0.583762754256265</c:v>
                </c:pt>
                <c:pt idx="4957">
                  <c:v>-0.76738981351804947</c:v>
                </c:pt>
                <c:pt idx="4958">
                  <c:v>-0.76738981351804947</c:v>
                </c:pt>
                <c:pt idx="4959">
                  <c:v>-0.29956028185890782</c:v>
                </c:pt>
                <c:pt idx="4960">
                  <c:v>7.6462586799900292</c:v>
                </c:pt>
                <c:pt idx="4961">
                  <c:v>2.6044023815448436</c:v>
                </c:pt>
                <c:pt idx="4962">
                  <c:v>-0.73206679475336667</c:v>
                </c:pt>
                <c:pt idx="4963">
                  <c:v>0.20644717831576739</c:v>
                </c:pt>
                <c:pt idx="4964">
                  <c:v>-1.5204352584170302</c:v>
                </c:pt>
                <c:pt idx="4965">
                  <c:v>-0.15041684255309878</c:v>
                </c:pt>
                <c:pt idx="4966">
                  <c:v>-0.63911827076806182</c:v>
                </c:pt>
                <c:pt idx="4967">
                  <c:v>-0.13474941211323757</c:v>
                </c:pt>
                <c:pt idx="4968">
                  <c:v>2.5849625007211561</c:v>
                </c:pt>
                <c:pt idx="4969">
                  <c:v>-1.3064566861249223</c:v>
                </c:pt>
                <c:pt idx="4970">
                  <c:v>-5.0874628412503391</c:v>
                </c:pt>
                <c:pt idx="4971">
                  <c:v>-1.4594316186372975</c:v>
                </c:pt>
                <c:pt idx="4972">
                  <c:v>-0.99280449859579623</c:v>
                </c:pt>
                <c:pt idx="4973">
                  <c:v>-0.24207478719814765</c:v>
                </c:pt>
                <c:pt idx="4974">
                  <c:v>-0.78240856492737321</c:v>
                </c:pt>
                <c:pt idx="4975">
                  <c:v>-10.644457187509261</c:v>
                </c:pt>
                <c:pt idx="4976">
                  <c:v>-14.013089999440444</c:v>
                </c:pt>
                <c:pt idx="4977">
                  <c:v>-1.6828098241193006</c:v>
                </c:pt>
                <c:pt idx="4978">
                  <c:v>-0.30875270613962924</c:v>
                </c:pt>
                <c:pt idx="4979">
                  <c:v>7.6486571760385464</c:v>
                </c:pt>
                <c:pt idx="4980">
                  <c:v>-0.80221894283169415</c:v>
                </c:pt>
                <c:pt idx="4981">
                  <c:v>1.3297830076436061</c:v>
                </c:pt>
                <c:pt idx="4982">
                  <c:v>0.34298971041519194</c:v>
                </c:pt>
                <c:pt idx="4983">
                  <c:v>0.73501860495753835</c:v>
                </c:pt>
                <c:pt idx="4984">
                  <c:v>-0.12791747492073685</c:v>
                </c:pt>
                <c:pt idx="4985">
                  <c:v>-9.6450579349844787</c:v>
                </c:pt>
                <c:pt idx="4986">
                  <c:v>-1.0874628412503395</c:v>
                </c:pt>
                <c:pt idx="4987">
                  <c:v>-0.16642076109693427</c:v>
                </c:pt>
                <c:pt idx="4988">
                  <c:v>1.6623830493650474E-2</c:v>
                </c:pt>
                <c:pt idx="4989">
                  <c:v>-0.57915687903995039</c:v>
                </c:pt>
                <c:pt idx="4990">
                  <c:v>-0.38702312310924714</c:v>
                </c:pt>
                <c:pt idx="4991">
                  <c:v>2.0977165805108968</c:v>
                </c:pt>
                <c:pt idx="4992">
                  <c:v>-0.61370807245424208</c:v>
                </c:pt>
                <c:pt idx="4993">
                  <c:v>-4.7305714778356808E-2</c:v>
                </c:pt>
                <c:pt idx="4994">
                  <c:v>-7.9088929485196662</c:v>
                </c:pt>
                <c:pt idx="4995">
                  <c:v>0.47497246953307559</c:v>
                </c:pt>
                <c:pt idx="4996">
                  <c:v>-0.51171351869051751</c:v>
                </c:pt>
                <c:pt idx="4997">
                  <c:v>6.0732489820306386</c:v>
                </c:pt>
                <c:pt idx="4998">
                  <c:v>-0.34513548604868755</c:v>
                </c:pt>
                <c:pt idx="4999">
                  <c:v>0.3895668117627259</c:v>
                </c:pt>
                <c:pt idx="5000">
                  <c:v>-1.1898245588800171</c:v>
                </c:pt>
                <c:pt idx="5001">
                  <c:v>10.059795091795101</c:v>
                </c:pt>
                <c:pt idx="5002">
                  <c:v>-0.84695562535428703</c:v>
                </c:pt>
                <c:pt idx="5003">
                  <c:v>11.344295907915818</c:v>
                </c:pt>
                <c:pt idx="5004">
                  <c:v>1.3554806545983888</c:v>
                </c:pt>
                <c:pt idx="5005">
                  <c:v>-9.5183253076908674</c:v>
                </c:pt>
                <c:pt idx="5006">
                  <c:v>4.316076278897208E-2</c:v>
                </c:pt>
                <c:pt idx="5007">
                  <c:v>-0.85190136101086589</c:v>
                </c:pt>
                <c:pt idx="5008">
                  <c:v>0.2801079191927352</c:v>
                </c:pt>
                <c:pt idx="5009">
                  <c:v>0.9475325801058645</c:v>
                </c:pt>
                <c:pt idx="5010">
                  <c:v>-2.5090980962830824E-2</c:v>
                </c:pt>
                <c:pt idx="5011">
                  <c:v>1.2306643631546559</c:v>
                </c:pt>
                <c:pt idx="5012">
                  <c:v>-6.0732489820306386</c:v>
                </c:pt>
                <c:pt idx="5013">
                  <c:v>-0.15200194845761836</c:v>
                </c:pt>
                <c:pt idx="5014">
                  <c:v>9.2304207950923818</c:v>
                </c:pt>
                <c:pt idx="5015">
                  <c:v>-8.6462586799900301</c:v>
                </c:pt>
                <c:pt idx="5016">
                  <c:v>-0.61996895054906931</c:v>
                </c:pt>
                <c:pt idx="5017">
                  <c:v>-0.1154772174199359</c:v>
                </c:pt>
                <c:pt idx="5018">
                  <c:v>-3.8073549220576037</c:v>
                </c:pt>
                <c:pt idx="5019">
                  <c:v>1.9068905956085187</c:v>
                </c:pt>
                <c:pt idx="5020">
                  <c:v>-11.103506382011545</c:v>
                </c:pt>
                <c:pt idx="5021">
                  <c:v>-1.9937059013373286</c:v>
                </c:pt>
                <c:pt idx="5022">
                  <c:v>9.7610796626422039E-2</c:v>
                </c:pt>
                <c:pt idx="5023">
                  <c:v>-0.49302454427936382</c:v>
                </c:pt>
                <c:pt idx="5024">
                  <c:v>-13.853309555403674</c:v>
                </c:pt>
                <c:pt idx="5025">
                  <c:v>-0.53605290024020991</c:v>
                </c:pt>
                <c:pt idx="5026">
                  <c:v>7.0660891904577721</c:v>
                </c:pt>
                <c:pt idx="5027">
                  <c:v>0.2962168387845372</c:v>
                </c:pt>
                <c:pt idx="5028">
                  <c:v>-5.8893689053568739E-2</c:v>
                </c:pt>
                <c:pt idx="5029">
                  <c:v>-0.95895732252941068</c:v>
                </c:pt>
                <c:pt idx="5030">
                  <c:v>-8.8672787397096631</c:v>
                </c:pt>
                <c:pt idx="5031">
                  <c:v>-0.94301002141517054</c:v>
                </c:pt>
                <c:pt idx="5032">
                  <c:v>-11.518325307690867</c:v>
                </c:pt>
                <c:pt idx="5033">
                  <c:v>-0.35363695461470046</c:v>
                </c:pt>
                <c:pt idx="5034">
                  <c:v>0.24324830964474403</c:v>
                </c:pt>
                <c:pt idx="5035">
                  <c:v>0.22190797034435764</c:v>
                </c:pt>
                <c:pt idx="5036">
                  <c:v>-0.26046046216996721</c:v>
                </c:pt>
                <c:pt idx="5037">
                  <c:v>-0.41503749927884381</c:v>
                </c:pt>
                <c:pt idx="5038">
                  <c:v>0.84284786681435819</c:v>
                </c:pt>
                <c:pt idx="5039">
                  <c:v>-0.48542682717024171</c:v>
                </c:pt>
                <c:pt idx="5040">
                  <c:v>-1.5518293036658701</c:v>
                </c:pt>
                <c:pt idx="5041">
                  <c:v>11.613636010763889</c:v>
                </c:pt>
                <c:pt idx="5042">
                  <c:v>0.80735492205760395</c:v>
                </c:pt>
                <c:pt idx="5043">
                  <c:v>-0.13799100307232567</c:v>
                </c:pt>
                <c:pt idx="5044">
                  <c:v>-0.16940613970649526</c:v>
                </c:pt>
                <c:pt idx="5045">
                  <c:v>1.131531322783381E-2</c:v>
                </c:pt>
                <c:pt idx="5046">
                  <c:v>-7.6776889607223897E-2</c:v>
                </c:pt>
                <c:pt idx="5047">
                  <c:v>-17.97328255875609</c:v>
                </c:pt>
                <c:pt idx="5048">
                  <c:v>0.86914395190249827</c:v>
                </c:pt>
                <c:pt idx="5049">
                  <c:v>0.86914395190249827</c:v>
                </c:pt>
                <c:pt idx="5050">
                  <c:v>0.86914395190249827</c:v>
                </c:pt>
                <c:pt idx="5051">
                  <c:v>0.86914395190249827</c:v>
                </c:pt>
                <c:pt idx="5052">
                  <c:v>0.86914395190249827</c:v>
                </c:pt>
                <c:pt idx="5053">
                  <c:v>0.86914395190249827</c:v>
                </c:pt>
                <c:pt idx="5054">
                  <c:v>0.86914395190249827</c:v>
                </c:pt>
                <c:pt idx="5055">
                  <c:v>0.86914395190249827</c:v>
                </c:pt>
                <c:pt idx="5056">
                  <c:v>0.86914395190249827</c:v>
                </c:pt>
                <c:pt idx="5057">
                  <c:v>-1.425398368024185E-2</c:v>
                </c:pt>
                <c:pt idx="5058">
                  <c:v>0.86914395190249827</c:v>
                </c:pt>
                <c:pt idx="5059">
                  <c:v>0.86914395190249827</c:v>
                </c:pt>
                <c:pt idx="5060">
                  <c:v>0.86914395190249827</c:v>
                </c:pt>
                <c:pt idx="5061">
                  <c:v>-0.91330805756329825</c:v>
                </c:pt>
                <c:pt idx="5062">
                  <c:v>1.7143365378434339</c:v>
                </c:pt>
                <c:pt idx="5063">
                  <c:v>-0.19251948969066127</c:v>
                </c:pt>
                <c:pt idx="5064">
                  <c:v>-0.19251948969066127</c:v>
                </c:pt>
                <c:pt idx="5065">
                  <c:v>-0.18747976685979009</c:v>
                </c:pt>
                <c:pt idx="5066">
                  <c:v>-0.19251948969066127</c:v>
                </c:pt>
                <c:pt idx="5067">
                  <c:v>-0.19251948969066127</c:v>
                </c:pt>
                <c:pt idx="5068">
                  <c:v>-0.18747976685979009</c:v>
                </c:pt>
                <c:pt idx="5069">
                  <c:v>17.716216605176054</c:v>
                </c:pt>
                <c:pt idx="5070">
                  <c:v>-0.18747976685979009</c:v>
                </c:pt>
                <c:pt idx="5071">
                  <c:v>1.6901752659616061</c:v>
                </c:pt>
                <c:pt idx="5072">
                  <c:v>-0.18747976685979009</c:v>
                </c:pt>
                <c:pt idx="5073">
                  <c:v>1.7111172840542166</c:v>
                </c:pt>
                <c:pt idx="5074">
                  <c:v>17.520378252270515</c:v>
                </c:pt>
                <c:pt idx="5075">
                  <c:v>17.520378252270515</c:v>
                </c:pt>
                <c:pt idx="5076">
                  <c:v>18.077792786544624</c:v>
                </c:pt>
                <c:pt idx="5077">
                  <c:v>18.077792786544624</c:v>
                </c:pt>
                <c:pt idx="5078">
                  <c:v>18.077792786544624</c:v>
                </c:pt>
                <c:pt idx="5079">
                  <c:v>18.077792786544624</c:v>
                </c:pt>
                <c:pt idx="5080">
                  <c:v>18.077792786544624</c:v>
                </c:pt>
                <c:pt idx="5081">
                  <c:v>18.077792786544624</c:v>
                </c:pt>
                <c:pt idx="5082">
                  <c:v>18.077792786544624</c:v>
                </c:pt>
                <c:pt idx="5083">
                  <c:v>18.077792786544624</c:v>
                </c:pt>
                <c:pt idx="5084">
                  <c:v>18.077792786544624</c:v>
                </c:pt>
                <c:pt idx="5085">
                  <c:v>0.29043189624215143</c:v>
                </c:pt>
                <c:pt idx="5086">
                  <c:v>0.29043189624215143</c:v>
                </c:pt>
                <c:pt idx="5087">
                  <c:v>0.29043189624215143</c:v>
                </c:pt>
                <c:pt idx="5088">
                  <c:v>0.29043189624215143</c:v>
                </c:pt>
                <c:pt idx="5089">
                  <c:v>0.29043189624215143</c:v>
                </c:pt>
                <c:pt idx="5090">
                  <c:v>0.29043189624215143</c:v>
                </c:pt>
                <c:pt idx="5091">
                  <c:v>0.29043189624215143</c:v>
                </c:pt>
                <c:pt idx="5092">
                  <c:v>0.29043189624215143</c:v>
                </c:pt>
                <c:pt idx="5093">
                  <c:v>0.29043189624215143</c:v>
                </c:pt>
                <c:pt idx="5094">
                  <c:v>0.29043189624215143</c:v>
                </c:pt>
                <c:pt idx="5095">
                  <c:v>0.29043189624215143</c:v>
                </c:pt>
                <c:pt idx="5096">
                  <c:v>-1.4013042134360812E-2</c:v>
                </c:pt>
                <c:pt idx="5097">
                  <c:v>-1.4013042134360812E-2</c:v>
                </c:pt>
                <c:pt idx="5098">
                  <c:v>5.6066062420759274E-2</c:v>
                </c:pt>
                <c:pt idx="5099">
                  <c:v>-1.4013042134360812E-2</c:v>
                </c:pt>
                <c:pt idx="5100">
                  <c:v>1.6901752659616061</c:v>
                </c:pt>
                <c:pt idx="5101">
                  <c:v>18.077792786544624</c:v>
                </c:pt>
                <c:pt idx="5102">
                  <c:v>18.077792786544624</c:v>
                </c:pt>
                <c:pt idx="5103">
                  <c:v>18.077792786544624</c:v>
                </c:pt>
                <c:pt idx="5104">
                  <c:v>0.29043189624215143</c:v>
                </c:pt>
                <c:pt idx="5105">
                  <c:v>0.86914395190249827</c:v>
                </c:pt>
                <c:pt idx="5106">
                  <c:v>-7.0451837696251435E-2</c:v>
                </c:pt>
                <c:pt idx="5107">
                  <c:v>-7.1371694789968104E-2</c:v>
                </c:pt>
                <c:pt idx="5108">
                  <c:v>0.29043189624215143</c:v>
                </c:pt>
                <c:pt idx="5109">
                  <c:v>9.0597950917951025</c:v>
                </c:pt>
                <c:pt idx="5110">
                  <c:v>11.778761617397937</c:v>
                </c:pt>
                <c:pt idx="5111">
                  <c:v>12.582455645110581</c:v>
                </c:pt>
                <c:pt idx="5112">
                  <c:v>0.78315804082024842</c:v>
                </c:pt>
                <c:pt idx="5113">
                  <c:v>-3.997940477821706</c:v>
                </c:pt>
                <c:pt idx="5114">
                  <c:v>8.0624959257337636</c:v>
                </c:pt>
                <c:pt idx="5115">
                  <c:v>-0.12029423371771195</c:v>
                </c:pt>
                <c:pt idx="5116">
                  <c:v>8.3837042924740537</c:v>
                </c:pt>
                <c:pt idx="5117">
                  <c:v>-11.307011018304401</c:v>
                </c:pt>
                <c:pt idx="5118">
                  <c:v>-0.58496250072115608</c:v>
                </c:pt>
                <c:pt idx="5119">
                  <c:v>-0.67662993093873125</c:v>
                </c:pt>
                <c:pt idx="5120">
                  <c:v>1.3219280948873622</c:v>
                </c:pt>
                <c:pt idx="5121">
                  <c:v>-4.6257266595032762</c:v>
                </c:pt>
                <c:pt idx="5122">
                  <c:v>-6.0395931330946322</c:v>
                </c:pt>
                <c:pt idx="5123">
                  <c:v>-10.644457187509261</c:v>
                </c:pt>
                <c:pt idx="5124">
                  <c:v>-0.21572869105543688</c:v>
                </c:pt>
                <c:pt idx="5125">
                  <c:v>-0.24441872766644715</c:v>
                </c:pt>
                <c:pt idx="5126">
                  <c:v>-12.036402593593708</c:v>
                </c:pt>
                <c:pt idx="5127">
                  <c:v>-0.20098705773317715</c:v>
                </c:pt>
                <c:pt idx="5128">
                  <c:v>-14.081316989285773</c:v>
                </c:pt>
                <c:pt idx="5129">
                  <c:v>-0.59424031430916702</c:v>
                </c:pt>
                <c:pt idx="5130">
                  <c:v>0.10619940383192514</c:v>
                </c:pt>
                <c:pt idx="5131">
                  <c:v>7.0660891904577738</c:v>
                </c:pt>
                <c:pt idx="5132">
                  <c:v>1.2338304974307479</c:v>
                </c:pt>
                <c:pt idx="5133">
                  <c:v>-2.5535092107137485E-2</c:v>
                </c:pt>
                <c:pt idx="5134">
                  <c:v>-1.1429579538420431</c:v>
                </c:pt>
                <c:pt idx="5135">
                  <c:v>-14.42523776214956</c:v>
                </c:pt>
                <c:pt idx="5136">
                  <c:v>-10.644156719937438</c:v>
                </c:pt>
                <c:pt idx="5137">
                  <c:v>-9.2304207950923818</c:v>
                </c:pt>
                <c:pt idx="5138">
                  <c:v>-0.2448870591235342</c:v>
                </c:pt>
                <c:pt idx="5139">
                  <c:v>0.29104878200339024</c:v>
                </c:pt>
                <c:pt idx="5140">
                  <c:v>0.74846123300403566</c:v>
                </c:pt>
                <c:pt idx="5141">
                  <c:v>2.9747343394051932E-2</c:v>
                </c:pt>
                <c:pt idx="5142">
                  <c:v>-0.16664986940945165</c:v>
                </c:pt>
                <c:pt idx="5143">
                  <c:v>0.55708346814571963</c:v>
                </c:pt>
                <c:pt idx="5144">
                  <c:v>0.35837009085542243</c:v>
                </c:pt>
                <c:pt idx="5145">
                  <c:v>0.13316998108655762</c:v>
                </c:pt>
                <c:pt idx="5146">
                  <c:v>-1.8983103367572637E-2</c:v>
                </c:pt>
                <c:pt idx="5147">
                  <c:v>-0.23861093189457591</c:v>
                </c:pt>
                <c:pt idx="5148">
                  <c:v>-0.77184063544466597</c:v>
                </c:pt>
                <c:pt idx="5149">
                  <c:v>-0.37734297593110755</c:v>
                </c:pt>
                <c:pt idx="5150">
                  <c:v>0.47218140638245271</c:v>
                </c:pt>
                <c:pt idx="5151">
                  <c:v>-0.78814431809176921</c:v>
                </c:pt>
                <c:pt idx="5152">
                  <c:v>0.31238432221649176</c:v>
                </c:pt>
                <c:pt idx="5153">
                  <c:v>1</c:v>
                </c:pt>
                <c:pt idx="5154">
                  <c:v>4.0139390853214059E-2</c:v>
                </c:pt>
                <c:pt idx="5155">
                  <c:v>1.642554791311104E-2</c:v>
                </c:pt>
                <c:pt idx="5156">
                  <c:v>-7.4000581443776928E-2</c:v>
                </c:pt>
                <c:pt idx="5157">
                  <c:v>0.21324403912226234</c:v>
                </c:pt>
                <c:pt idx="5158">
                  <c:v>0.12373536842224485</c:v>
                </c:pt>
                <c:pt idx="5159">
                  <c:v>-0.52169760726313985</c:v>
                </c:pt>
                <c:pt idx="5160">
                  <c:v>-0.62638242810113676</c:v>
                </c:pt>
                <c:pt idx="5161">
                  <c:v>-8.6156643749714781E-2</c:v>
                </c:pt>
                <c:pt idx="5162">
                  <c:v>1.2056750263915141</c:v>
                </c:pt>
                <c:pt idx="5163">
                  <c:v>-0.16175106999661204</c:v>
                </c:pt>
                <c:pt idx="5164">
                  <c:v>-7.0660891904577721</c:v>
                </c:pt>
                <c:pt idx="5165">
                  <c:v>-3.257525062061696</c:v>
                </c:pt>
                <c:pt idx="5166">
                  <c:v>-10.814048332230835</c:v>
                </c:pt>
                <c:pt idx="5167">
                  <c:v>0.86102358685118918</c:v>
                </c:pt>
                <c:pt idx="5168">
                  <c:v>11.013322673425447</c:v>
                </c:pt>
                <c:pt idx="5169">
                  <c:v>7.6486571760385464</c:v>
                </c:pt>
                <c:pt idx="5170">
                  <c:v>12.248817059278503</c:v>
                </c:pt>
                <c:pt idx="5171">
                  <c:v>-10.306821202497154</c:v>
                </c:pt>
                <c:pt idx="5172">
                  <c:v>-10.703326841459814</c:v>
                </c:pt>
                <c:pt idx="5173">
                  <c:v>-8.0624959257337636</c:v>
                </c:pt>
                <c:pt idx="5174">
                  <c:v>-6.0732489820306386</c:v>
                </c:pt>
                <c:pt idx="5175">
                  <c:v>20</c:v>
                </c:pt>
                <c:pt idx="5176">
                  <c:v>-13.578529941896782</c:v>
                </c:pt>
                <c:pt idx="5177">
                  <c:v>-0.16349873228287951</c:v>
                </c:pt>
                <c:pt idx="5178">
                  <c:v>-3.1972389738279913E-2</c:v>
                </c:pt>
                <c:pt idx="5179">
                  <c:v>0.3703258504724507</c:v>
                </c:pt>
                <c:pt idx="5180">
                  <c:v>0.19885022746910405</c:v>
                </c:pt>
                <c:pt idx="5181">
                  <c:v>-12.229019050893521</c:v>
                </c:pt>
                <c:pt idx="5182">
                  <c:v>8.6462586799900301</c:v>
                </c:pt>
                <c:pt idx="5183">
                  <c:v>4.1000462581160621E-2</c:v>
                </c:pt>
                <c:pt idx="5184">
                  <c:v>-7.0660891904577721</c:v>
                </c:pt>
                <c:pt idx="5185">
                  <c:v>8.3837042924740537</c:v>
                </c:pt>
                <c:pt idx="5186">
                  <c:v>-1.8068400109674119</c:v>
                </c:pt>
                <c:pt idx="5187">
                  <c:v>4.7725895038969277</c:v>
                </c:pt>
                <c:pt idx="5188">
                  <c:v>-1.446256229889564</c:v>
                </c:pt>
                <c:pt idx="5189">
                  <c:v>0.32862274746137066</c:v>
                </c:pt>
                <c:pt idx="5190">
                  <c:v>-1.2946791709445984</c:v>
                </c:pt>
                <c:pt idx="5191">
                  <c:v>9.5196362528432132</c:v>
                </c:pt>
                <c:pt idx="5192">
                  <c:v>-1.8011895492518892</c:v>
                </c:pt>
                <c:pt idx="5193">
                  <c:v>10.814315423787811</c:v>
                </c:pt>
                <c:pt idx="5194">
                  <c:v>0.41353641180507167</c:v>
                </c:pt>
                <c:pt idx="5195">
                  <c:v>0.10459875356436894</c:v>
                </c:pt>
                <c:pt idx="5196">
                  <c:v>-0.6138537834061395</c:v>
                </c:pt>
                <c:pt idx="5197">
                  <c:v>-0.80375268537740885</c:v>
                </c:pt>
                <c:pt idx="5198">
                  <c:v>12.434106928609955</c:v>
                </c:pt>
                <c:pt idx="5199">
                  <c:v>-14.872690910126451</c:v>
                </c:pt>
                <c:pt idx="5200">
                  <c:v>7.6486571760385464</c:v>
                </c:pt>
                <c:pt idx="5201">
                  <c:v>-8.8683081332894673</c:v>
                </c:pt>
                <c:pt idx="5202">
                  <c:v>7.585375451925408E-2</c:v>
                </c:pt>
                <c:pt idx="5203">
                  <c:v>-8.119608284798091E-2</c:v>
                </c:pt>
                <c:pt idx="5204">
                  <c:v>-1.7311832415722002</c:v>
                </c:pt>
                <c:pt idx="5205">
                  <c:v>-8.3837042924740537</c:v>
                </c:pt>
                <c:pt idx="5206">
                  <c:v>-0.1773748831533615</c:v>
                </c:pt>
                <c:pt idx="5207">
                  <c:v>-0.4323154907106791</c:v>
                </c:pt>
                <c:pt idx="5208">
                  <c:v>0.22121423013916708</c:v>
                </c:pt>
                <c:pt idx="5209">
                  <c:v>12.125198191061759</c:v>
                </c:pt>
                <c:pt idx="5210">
                  <c:v>0.56142698626036691</c:v>
                </c:pt>
                <c:pt idx="5211">
                  <c:v>0.31293931166010791</c:v>
                </c:pt>
                <c:pt idx="5212">
                  <c:v>-0.35973012759974654</c:v>
                </c:pt>
                <c:pt idx="5213">
                  <c:v>-0.42294269736418966</c:v>
                </c:pt>
                <c:pt idx="5214">
                  <c:v>13.621174279305276</c:v>
                </c:pt>
                <c:pt idx="5215">
                  <c:v>-8.6462586799900301</c:v>
                </c:pt>
                <c:pt idx="5216">
                  <c:v>-3.7539716573435383E-2</c:v>
                </c:pt>
                <c:pt idx="5217">
                  <c:v>0</c:v>
                </c:pt>
                <c:pt idx="5218">
                  <c:v>-2.6941866819885408E-2</c:v>
                </c:pt>
                <c:pt idx="5219">
                  <c:v>0.22299038008040384</c:v>
                </c:pt>
                <c:pt idx="5220">
                  <c:v>-0.23349013021977841</c:v>
                </c:pt>
                <c:pt idx="5221">
                  <c:v>0.14734171607518687</c:v>
                </c:pt>
                <c:pt idx="5222">
                  <c:v>-0.51457317282975812</c:v>
                </c:pt>
                <c:pt idx="5223">
                  <c:v>-0.73071338485386705</c:v>
                </c:pt>
                <c:pt idx="5224">
                  <c:v>-0.73071338485386705</c:v>
                </c:pt>
                <c:pt idx="5225">
                  <c:v>0.28379296600059134</c:v>
                </c:pt>
                <c:pt idx="5226">
                  <c:v>-4.9824636519308477E-2</c:v>
                </c:pt>
                <c:pt idx="5227">
                  <c:v>-0.14867145905061388</c:v>
                </c:pt>
                <c:pt idx="5228">
                  <c:v>-4.5654944457923039E-3</c:v>
                </c:pt>
                <c:pt idx="5229">
                  <c:v>-0.16639607487262137</c:v>
                </c:pt>
                <c:pt idx="5230">
                  <c:v>0.20890919197282579</c:v>
                </c:pt>
                <c:pt idx="5231">
                  <c:v>-1.0174345933360207</c:v>
                </c:pt>
                <c:pt idx="5232">
                  <c:v>-0.2795225286223626</c:v>
                </c:pt>
                <c:pt idx="5233">
                  <c:v>-12.10339709935112</c:v>
                </c:pt>
                <c:pt idx="5234">
                  <c:v>0.10164026187583755</c:v>
                </c:pt>
                <c:pt idx="5235">
                  <c:v>-3.6423408249873709E-2</c:v>
                </c:pt>
                <c:pt idx="5236">
                  <c:v>6.228427825434274E-2</c:v>
                </c:pt>
                <c:pt idx="5237">
                  <c:v>-0.38378656529440419</c:v>
                </c:pt>
                <c:pt idx="5238">
                  <c:v>0.20244825297275437</c:v>
                </c:pt>
                <c:pt idx="5239">
                  <c:v>-0.41383874969521833</c:v>
                </c:pt>
                <c:pt idx="5240">
                  <c:v>1.7004397181410922</c:v>
                </c:pt>
                <c:pt idx="5241">
                  <c:v>-2.4811266897366164</c:v>
                </c:pt>
                <c:pt idx="5242">
                  <c:v>13.156978424156978</c:v>
                </c:pt>
                <c:pt idx="5243">
                  <c:v>11.613636010763889</c:v>
                </c:pt>
                <c:pt idx="5244">
                  <c:v>-7.1272382160695322</c:v>
                </c:pt>
                <c:pt idx="5245">
                  <c:v>-1.2210200597196326</c:v>
                </c:pt>
                <c:pt idx="5246">
                  <c:v>9.5189809291704002</c:v>
                </c:pt>
                <c:pt idx="5247">
                  <c:v>-0.11703942119021916</c:v>
                </c:pt>
                <c:pt idx="5248">
                  <c:v>-0.68860257260480706</c:v>
                </c:pt>
                <c:pt idx="5249">
                  <c:v>10.059344460824425</c:v>
                </c:pt>
                <c:pt idx="5250">
                  <c:v>7.5288127304237201E-2</c:v>
                </c:pt>
                <c:pt idx="5251">
                  <c:v>-2.8028973937268153</c:v>
                </c:pt>
                <c:pt idx="5252">
                  <c:v>4.6465182203806412</c:v>
                </c:pt>
                <c:pt idx="5253">
                  <c:v>5.0098611590365286E-2</c:v>
                </c:pt>
                <c:pt idx="5254">
                  <c:v>0.18708555260049523</c:v>
                </c:pt>
                <c:pt idx="5255">
                  <c:v>-11.059119092544519</c:v>
                </c:pt>
                <c:pt idx="5256">
                  <c:v>-0.32188301700640781</c:v>
                </c:pt>
                <c:pt idx="5257">
                  <c:v>-10.966024713800364</c:v>
                </c:pt>
                <c:pt idx="5258">
                  <c:v>0.37614848588524891</c:v>
                </c:pt>
                <c:pt idx="5259">
                  <c:v>0.16438681790088228</c:v>
                </c:pt>
                <c:pt idx="5260">
                  <c:v>0.58463465273863213</c:v>
                </c:pt>
                <c:pt idx="5261">
                  <c:v>-1.0184456673208182</c:v>
                </c:pt>
                <c:pt idx="5262">
                  <c:v>0.12285674778553367</c:v>
                </c:pt>
                <c:pt idx="5263">
                  <c:v>-0.16646114613874119</c:v>
                </c:pt>
                <c:pt idx="5264">
                  <c:v>1.0395283641866375</c:v>
                </c:pt>
                <c:pt idx="5265">
                  <c:v>-0.97476270850097757</c:v>
                </c:pt>
                <c:pt idx="5266">
                  <c:v>0.92527825131256924</c:v>
                </c:pt>
                <c:pt idx="5267">
                  <c:v>-11.518489240994933</c:v>
                </c:pt>
                <c:pt idx="5268">
                  <c:v>12.434106928609955</c:v>
                </c:pt>
                <c:pt idx="5269">
                  <c:v>-4.8436257021505025</c:v>
                </c:pt>
                <c:pt idx="5270">
                  <c:v>-9.2304207950923818</c:v>
                </c:pt>
                <c:pt idx="5271">
                  <c:v>0.26255358761874875</c:v>
                </c:pt>
                <c:pt idx="5272">
                  <c:v>11.344665782303407</c:v>
                </c:pt>
                <c:pt idx="5273">
                  <c:v>-0.60373970775178443</c:v>
                </c:pt>
                <c:pt idx="5274">
                  <c:v>-0.10741294242097965</c:v>
                </c:pt>
                <c:pt idx="5275">
                  <c:v>-4.3457955683776299E-2</c:v>
                </c:pt>
                <c:pt idx="5276">
                  <c:v>-3.7713003292441441E-2</c:v>
                </c:pt>
                <c:pt idx="5277">
                  <c:v>-0.1126767732389808</c:v>
                </c:pt>
                <c:pt idx="5278">
                  <c:v>3.2389828885415556E-2</c:v>
                </c:pt>
                <c:pt idx="5279">
                  <c:v>1.2016338611696504</c:v>
                </c:pt>
                <c:pt idx="5280">
                  <c:v>2.8051241710295614</c:v>
                </c:pt>
                <c:pt idx="5281">
                  <c:v>0.88752527074158749</c:v>
                </c:pt>
                <c:pt idx="5282">
                  <c:v>15.106017601167594</c:v>
                </c:pt>
                <c:pt idx="5283">
                  <c:v>-1.6480051798104929</c:v>
                </c:pt>
                <c:pt idx="5284">
                  <c:v>-8.6462586799900301</c:v>
                </c:pt>
                <c:pt idx="5285">
                  <c:v>-9.2304207950923818</c:v>
                </c:pt>
                <c:pt idx="5286">
                  <c:v>8.3837042924740537</c:v>
                </c:pt>
                <c:pt idx="5287">
                  <c:v>-10.518980929170402</c:v>
                </c:pt>
                <c:pt idx="5288">
                  <c:v>8.8683081332894673</c:v>
                </c:pt>
                <c:pt idx="5289">
                  <c:v>-9.2304207950923818</c:v>
                </c:pt>
                <c:pt idx="5290">
                  <c:v>5.1370363673550603</c:v>
                </c:pt>
                <c:pt idx="5291">
                  <c:v>-12.416621621364193</c:v>
                </c:pt>
                <c:pt idx="5292">
                  <c:v>0.54024053338017886</c:v>
                </c:pt>
                <c:pt idx="5293">
                  <c:v>3.8736691760931024</c:v>
                </c:pt>
                <c:pt idx="5294">
                  <c:v>-11.059119092544519</c:v>
                </c:pt>
                <c:pt idx="5295">
                  <c:v>5.7548875021634682</c:v>
                </c:pt>
                <c:pt idx="5296">
                  <c:v>6.0732489820306386</c:v>
                </c:pt>
                <c:pt idx="5297">
                  <c:v>10.583082767502933</c:v>
                </c:pt>
                <c:pt idx="5298">
                  <c:v>10.229219383469125</c:v>
                </c:pt>
                <c:pt idx="5299">
                  <c:v>1.9874469496569156</c:v>
                </c:pt>
                <c:pt idx="5300">
                  <c:v>-4.1226192866639559</c:v>
                </c:pt>
                <c:pt idx="5301">
                  <c:v>9.6438561897747253</c:v>
                </c:pt>
                <c:pt idx="5302">
                  <c:v>0</c:v>
                </c:pt>
                <c:pt idx="5303">
                  <c:v>7.5254447656559202</c:v>
                </c:pt>
                <c:pt idx="5304">
                  <c:v>11.059119092544519</c:v>
                </c:pt>
                <c:pt idx="5305">
                  <c:v>11.137845030448391</c:v>
                </c:pt>
                <c:pt idx="5306">
                  <c:v>1.047626082301105</c:v>
                </c:pt>
                <c:pt idx="5307">
                  <c:v>-1.6214883767462704</c:v>
                </c:pt>
                <c:pt idx="5308">
                  <c:v>-5.08746284125034</c:v>
                </c:pt>
                <c:pt idx="5309">
                  <c:v>-0.72436555738657271</c:v>
                </c:pt>
                <c:pt idx="5310">
                  <c:v>-10.583082767502933</c:v>
                </c:pt>
                <c:pt idx="5311">
                  <c:v>-1.1504009888485487</c:v>
                </c:pt>
                <c:pt idx="5312">
                  <c:v>-0.16892403349756607</c:v>
                </c:pt>
                <c:pt idx="5313">
                  <c:v>-2.6477749931261769</c:v>
                </c:pt>
                <c:pt idx="5314">
                  <c:v>-10.146780789986687</c:v>
                </c:pt>
                <c:pt idx="5315">
                  <c:v>2.9557297330724843</c:v>
                </c:pt>
                <c:pt idx="5316">
                  <c:v>0</c:v>
                </c:pt>
                <c:pt idx="5317">
                  <c:v>-5.8893689053568399E-2</c:v>
                </c:pt>
                <c:pt idx="5318">
                  <c:v>11.759472121202835</c:v>
                </c:pt>
                <c:pt idx="5319">
                  <c:v>5.2928185062576416</c:v>
                </c:pt>
                <c:pt idx="5320">
                  <c:v>-1.5245266468591823</c:v>
                </c:pt>
                <c:pt idx="5321">
                  <c:v>7.3837042924740528</c:v>
                </c:pt>
                <c:pt idx="5322">
                  <c:v>0.19877986411449747</c:v>
                </c:pt>
                <c:pt idx="5323">
                  <c:v>-1.1681227588083267</c:v>
                </c:pt>
                <c:pt idx="5324">
                  <c:v>-8.0624959257337636</c:v>
                </c:pt>
                <c:pt idx="5325">
                  <c:v>10.307200809140809</c:v>
                </c:pt>
                <c:pt idx="5326">
                  <c:v>1.0324178349324329</c:v>
                </c:pt>
                <c:pt idx="5327">
                  <c:v>-0.80735492205760395</c:v>
                </c:pt>
                <c:pt idx="5328">
                  <c:v>-9.9966908060443588E-2</c:v>
                </c:pt>
                <c:pt idx="5329">
                  <c:v>-3.4390894391201114</c:v>
                </c:pt>
                <c:pt idx="5330">
                  <c:v>2.02106161552783</c:v>
                </c:pt>
                <c:pt idx="5331">
                  <c:v>11.613636010763893</c:v>
                </c:pt>
                <c:pt idx="5332">
                  <c:v>-1.3291226762057367</c:v>
                </c:pt>
                <c:pt idx="5333">
                  <c:v>-9.3822637581148367</c:v>
                </c:pt>
                <c:pt idx="5334">
                  <c:v>-9.7604427459966399</c:v>
                </c:pt>
                <c:pt idx="5335">
                  <c:v>-13.702822011777029</c:v>
                </c:pt>
                <c:pt idx="5336">
                  <c:v>-0.12769889485961775</c:v>
                </c:pt>
                <c:pt idx="5337">
                  <c:v>-6.8286654283030161</c:v>
                </c:pt>
                <c:pt idx="5338">
                  <c:v>-7.0588936890535692</c:v>
                </c:pt>
                <c:pt idx="5339">
                  <c:v>-9.5189809291704002</c:v>
                </c:pt>
                <c:pt idx="5340">
                  <c:v>9.5189809291704002</c:v>
                </c:pt>
                <c:pt idx="5341">
                  <c:v>9.8672787397096631</c:v>
                </c:pt>
                <c:pt idx="5342">
                  <c:v>11.10372492250138</c:v>
                </c:pt>
                <c:pt idx="5343">
                  <c:v>1.349942471056959</c:v>
                </c:pt>
                <c:pt idx="5344">
                  <c:v>6.9108925261660152</c:v>
                </c:pt>
                <c:pt idx="5345">
                  <c:v>1.4921736596108264</c:v>
                </c:pt>
                <c:pt idx="5346">
                  <c:v>-0.9510190968935075</c:v>
                </c:pt>
                <c:pt idx="5347">
                  <c:v>-10.059795091795101</c:v>
                </c:pt>
                <c:pt idx="5348">
                  <c:v>9.8672787397096631</c:v>
                </c:pt>
                <c:pt idx="5349">
                  <c:v>-9.9662651028771325</c:v>
                </c:pt>
                <c:pt idx="5350">
                  <c:v>-0.73612447763996791</c:v>
                </c:pt>
                <c:pt idx="5351">
                  <c:v>11.866506212226202</c:v>
                </c:pt>
                <c:pt idx="5352">
                  <c:v>-3.3875978733945797</c:v>
                </c:pt>
                <c:pt idx="5353">
                  <c:v>5.5647846187835261</c:v>
                </c:pt>
                <c:pt idx="5354">
                  <c:v>-9.5196362528432132</c:v>
                </c:pt>
                <c:pt idx="5355">
                  <c:v>-0.12691211248221962</c:v>
                </c:pt>
                <c:pt idx="5356">
                  <c:v>-0.34994247105695897</c:v>
                </c:pt>
                <c:pt idx="5357">
                  <c:v>-1.8602201621778616</c:v>
                </c:pt>
                <c:pt idx="5358">
                  <c:v>-0.5374241119577956</c:v>
                </c:pt>
                <c:pt idx="5359">
                  <c:v>-5.950101174866184E-2</c:v>
                </c:pt>
                <c:pt idx="5360">
                  <c:v>3.4004487601133282E-2</c:v>
                </c:pt>
                <c:pt idx="5361">
                  <c:v>-11.268736919579066</c:v>
                </c:pt>
                <c:pt idx="5362">
                  <c:v>0.25905455492124857</c:v>
                </c:pt>
                <c:pt idx="5363">
                  <c:v>10.582769240382088</c:v>
                </c:pt>
                <c:pt idx="5364">
                  <c:v>-0.53274591887701173</c:v>
                </c:pt>
                <c:pt idx="5365">
                  <c:v>0.5994620704162712</c:v>
                </c:pt>
                <c:pt idx="5366">
                  <c:v>1.6960828656108318</c:v>
                </c:pt>
                <c:pt idx="5367">
                  <c:v>-0.20481979188849814</c:v>
                </c:pt>
                <c:pt idx="5368">
                  <c:v>-10.307580315927396</c:v>
                </c:pt>
                <c:pt idx="5369">
                  <c:v>-1.4134353946823426</c:v>
                </c:pt>
                <c:pt idx="5370">
                  <c:v>-4.5477630517823768E-2</c:v>
                </c:pt>
                <c:pt idx="5371">
                  <c:v>-9.75933340719466</c:v>
                </c:pt>
                <c:pt idx="5372">
                  <c:v>-2.429426480799644</c:v>
                </c:pt>
                <c:pt idx="5373">
                  <c:v>-12.208742403223331</c:v>
                </c:pt>
                <c:pt idx="5374">
                  <c:v>7.0660891904577738</c:v>
                </c:pt>
                <c:pt idx="5375">
                  <c:v>-8.0624959257337636</c:v>
                </c:pt>
                <c:pt idx="5376">
                  <c:v>13.047578375825733</c:v>
                </c:pt>
                <c:pt idx="5377">
                  <c:v>-9.5189809291704002</c:v>
                </c:pt>
                <c:pt idx="5378">
                  <c:v>-7.0660891904577721</c:v>
                </c:pt>
                <c:pt idx="5379">
                  <c:v>-11.013555309891467</c:v>
                </c:pt>
                <c:pt idx="5380">
                  <c:v>-0.43868876734348944</c:v>
                </c:pt>
                <c:pt idx="5381">
                  <c:v>-0.51150033878013523</c:v>
                </c:pt>
                <c:pt idx="5382">
                  <c:v>-1.7369655941662061</c:v>
                </c:pt>
                <c:pt idx="5383">
                  <c:v>-1.3437324652057108</c:v>
                </c:pt>
                <c:pt idx="5384">
                  <c:v>3.3083390301394076</c:v>
                </c:pt>
                <c:pt idx="5385">
                  <c:v>-0.89012238222762663</c:v>
                </c:pt>
                <c:pt idx="5386">
                  <c:v>-3.1053180261449205</c:v>
                </c:pt>
                <c:pt idx="5387">
                  <c:v>0.48678210678225259</c:v>
                </c:pt>
                <c:pt idx="5388">
                  <c:v>-1.7487426728840957E-2</c:v>
                </c:pt>
                <c:pt idx="5389">
                  <c:v>-1.1199806384462043</c:v>
                </c:pt>
                <c:pt idx="5390">
                  <c:v>-1.282226540617428</c:v>
                </c:pt>
                <c:pt idx="5391">
                  <c:v>0.22695980782120093</c:v>
                </c:pt>
                <c:pt idx="5392">
                  <c:v>0.48080526942986418</c:v>
                </c:pt>
                <c:pt idx="5393">
                  <c:v>0</c:v>
                </c:pt>
                <c:pt idx="5394">
                  <c:v>-6.5494638194997705</c:v>
                </c:pt>
                <c:pt idx="5395">
                  <c:v>2.1499349044036009</c:v>
                </c:pt>
                <c:pt idx="5396">
                  <c:v>-2.2317302859157842</c:v>
                </c:pt>
                <c:pt idx="5397">
                  <c:v>6.0732489820306386</c:v>
                </c:pt>
                <c:pt idx="5398">
                  <c:v>-3.7842713089445632</c:v>
                </c:pt>
                <c:pt idx="5399">
                  <c:v>0.8571652218285456</c:v>
                </c:pt>
                <c:pt idx="5400">
                  <c:v>8.0624959257337636</c:v>
                </c:pt>
                <c:pt idx="5401">
                  <c:v>-0.48542682717024194</c:v>
                </c:pt>
                <c:pt idx="5402">
                  <c:v>-3.8073549220576046</c:v>
                </c:pt>
                <c:pt idx="5403">
                  <c:v>10.866506212226202</c:v>
                </c:pt>
                <c:pt idx="5404">
                  <c:v>10.059344460824425</c:v>
                </c:pt>
                <c:pt idx="5405">
                  <c:v>-0.99284020842713405</c:v>
                </c:pt>
                <c:pt idx="5406">
                  <c:v>0.40354186044101448</c:v>
                </c:pt>
                <c:pt idx="5407">
                  <c:v>-0.23446525363702297</c:v>
                </c:pt>
                <c:pt idx="5408">
                  <c:v>0.11247472925841236</c:v>
                </c:pt>
                <c:pt idx="5409">
                  <c:v>0.58436200329692389</c:v>
                </c:pt>
                <c:pt idx="5410">
                  <c:v>0.79002683791762007</c:v>
                </c:pt>
                <c:pt idx="5411">
                  <c:v>11.703038388986416</c:v>
                </c:pt>
                <c:pt idx="5412">
                  <c:v>-7.6486571760385464</c:v>
                </c:pt>
                <c:pt idx="5413">
                  <c:v>-6.9540933253077294E-2</c:v>
                </c:pt>
                <c:pt idx="5414">
                  <c:v>-10.381182412624446</c:v>
                </c:pt>
                <c:pt idx="5415">
                  <c:v>9.0183708586096964E-2</c:v>
                </c:pt>
                <c:pt idx="5416">
                  <c:v>6.4116084708698659E-2</c:v>
                </c:pt>
                <c:pt idx="5417">
                  <c:v>7.7981425671685423E-2</c:v>
                </c:pt>
                <c:pt idx="5418">
                  <c:v>12.43402002712266</c:v>
                </c:pt>
                <c:pt idx="5419">
                  <c:v>-13.11423036019097</c:v>
                </c:pt>
                <c:pt idx="5420">
                  <c:v>0.58496250072115641</c:v>
                </c:pt>
                <c:pt idx="5421">
                  <c:v>-0.79090440127701001</c:v>
                </c:pt>
                <c:pt idx="5422">
                  <c:v>7.0660891904577738</c:v>
                </c:pt>
                <c:pt idx="5423">
                  <c:v>-0.29116584111667526</c:v>
                </c:pt>
                <c:pt idx="5424">
                  <c:v>-0.17687776208407952</c:v>
                </c:pt>
                <c:pt idx="5425">
                  <c:v>0.17168545930674978</c:v>
                </c:pt>
                <c:pt idx="5426">
                  <c:v>-8.4108046501566456</c:v>
                </c:pt>
                <c:pt idx="5427">
                  <c:v>-8.0624959257337636</c:v>
                </c:pt>
                <c:pt idx="5428">
                  <c:v>1.4138357540690905</c:v>
                </c:pt>
                <c:pt idx="5429">
                  <c:v>-9.5196362528432132</c:v>
                </c:pt>
                <c:pt idx="5430">
                  <c:v>2.1154772174199361</c:v>
                </c:pt>
                <c:pt idx="5431">
                  <c:v>0.18057224564182056</c:v>
                </c:pt>
                <c:pt idx="5432">
                  <c:v>-8.0624959257337636</c:v>
                </c:pt>
                <c:pt idx="5433">
                  <c:v>-8.3837042924740537</c:v>
                </c:pt>
                <c:pt idx="5434">
                  <c:v>0.64533511870063798</c:v>
                </c:pt>
                <c:pt idx="5435">
                  <c:v>3.551293538738816</c:v>
                </c:pt>
                <c:pt idx="5436">
                  <c:v>0.10768786931437331</c:v>
                </c:pt>
                <c:pt idx="5437">
                  <c:v>2.6311418432568274</c:v>
                </c:pt>
                <c:pt idx="5438">
                  <c:v>-1.8771432522144664</c:v>
                </c:pt>
                <c:pt idx="5439">
                  <c:v>2.986545788050325</c:v>
                </c:pt>
                <c:pt idx="5440">
                  <c:v>11.840515686924171</c:v>
                </c:pt>
                <c:pt idx="5441">
                  <c:v>-12.013206341123576</c:v>
                </c:pt>
                <c:pt idx="5442">
                  <c:v>-1.4325857004896909</c:v>
                </c:pt>
                <c:pt idx="5443">
                  <c:v>0.23446525363702297</c:v>
                </c:pt>
                <c:pt idx="5444">
                  <c:v>-7.4000581443776928E-2</c:v>
                </c:pt>
                <c:pt idx="5445">
                  <c:v>-15.590284897476414</c:v>
                </c:pt>
                <c:pt idx="5446">
                  <c:v>2.3104553104434142</c:v>
                </c:pt>
                <c:pt idx="5447">
                  <c:v>-13.024735680363168</c:v>
                </c:pt>
                <c:pt idx="5448">
                  <c:v>-12.941597868266095</c:v>
                </c:pt>
                <c:pt idx="5449">
                  <c:v>-0.8106099899104996</c:v>
                </c:pt>
                <c:pt idx="5450">
                  <c:v>0.1059334447490653</c:v>
                </c:pt>
                <c:pt idx="5451">
                  <c:v>-1.5848452179765269</c:v>
                </c:pt>
                <c:pt idx="5452">
                  <c:v>-0.55307843970137027</c:v>
                </c:pt>
                <c:pt idx="5453">
                  <c:v>-0.85432254480436509</c:v>
                </c:pt>
                <c:pt idx="5454">
                  <c:v>-11.059119092544519</c:v>
                </c:pt>
                <c:pt idx="5455">
                  <c:v>0.68438567904483982</c:v>
                </c:pt>
                <c:pt idx="5456">
                  <c:v>1.0179715200965431</c:v>
                </c:pt>
                <c:pt idx="5457">
                  <c:v>-0.4738866613948341</c:v>
                </c:pt>
                <c:pt idx="5458">
                  <c:v>6.0732489820306386</c:v>
                </c:pt>
                <c:pt idx="5459">
                  <c:v>0.14852252471008787</c:v>
                </c:pt>
                <c:pt idx="5460">
                  <c:v>2.6773507378689838</c:v>
                </c:pt>
                <c:pt idx="5461">
                  <c:v>1.7487426728840762E-2</c:v>
                </c:pt>
                <c:pt idx="5462">
                  <c:v>-2.5310694927259543</c:v>
                </c:pt>
                <c:pt idx="5463">
                  <c:v>0.86569890828840845</c:v>
                </c:pt>
                <c:pt idx="5464">
                  <c:v>-12.059006395201113</c:v>
                </c:pt>
                <c:pt idx="5465">
                  <c:v>-0.73576384895645319</c:v>
                </c:pt>
                <c:pt idx="5466">
                  <c:v>-3.2730184944064158</c:v>
                </c:pt>
                <c:pt idx="5467">
                  <c:v>0.1512018187558109</c:v>
                </c:pt>
                <c:pt idx="5468">
                  <c:v>8.8683081332894673</c:v>
                </c:pt>
                <c:pt idx="5469">
                  <c:v>-5.9228321394775394</c:v>
                </c:pt>
                <c:pt idx="5470">
                  <c:v>8.0624959257337636</c:v>
                </c:pt>
                <c:pt idx="5471">
                  <c:v>-0.82949912735939857</c:v>
                </c:pt>
                <c:pt idx="5472">
                  <c:v>-0.32192809488736229</c:v>
                </c:pt>
                <c:pt idx="5473">
                  <c:v>0.54648835290652054</c:v>
                </c:pt>
                <c:pt idx="5474">
                  <c:v>-0.406625259462644</c:v>
                </c:pt>
                <c:pt idx="5475">
                  <c:v>12.188279751964144</c:v>
                </c:pt>
                <c:pt idx="5476">
                  <c:v>7.0660891904577738</c:v>
                </c:pt>
                <c:pt idx="5477">
                  <c:v>-0.58376275425626523</c:v>
                </c:pt>
                <c:pt idx="5478">
                  <c:v>0</c:v>
                </c:pt>
                <c:pt idx="5479">
                  <c:v>1.6629650127224294</c:v>
                </c:pt>
                <c:pt idx="5480">
                  <c:v>-5.0874628412503391</c:v>
                </c:pt>
                <c:pt idx="5481">
                  <c:v>-0.52466199045334194</c:v>
                </c:pt>
                <c:pt idx="5482">
                  <c:v>-5.3457748368417297</c:v>
                </c:pt>
                <c:pt idx="5483">
                  <c:v>-9.366322214245816</c:v>
                </c:pt>
                <c:pt idx="5484">
                  <c:v>-0.20435849850618643</c:v>
                </c:pt>
                <c:pt idx="5485">
                  <c:v>-9.1463565303039083</c:v>
                </c:pt>
                <c:pt idx="5486">
                  <c:v>1.5235619560570128</c:v>
                </c:pt>
                <c:pt idx="5487">
                  <c:v>5.5647846187835261</c:v>
                </c:pt>
                <c:pt idx="5488">
                  <c:v>-0.21021770739034584</c:v>
                </c:pt>
                <c:pt idx="5489">
                  <c:v>0.55639334852438516</c:v>
                </c:pt>
                <c:pt idx="5490">
                  <c:v>0.50082220256994636</c:v>
                </c:pt>
                <c:pt idx="5491">
                  <c:v>-0.61857089336397597</c:v>
                </c:pt>
                <c:pt idx="5492">
                  <c:v>-1.357552004618084</c:v>
                </c:pt>
                <c:pt idx="5493">
                  <c:v>0.54517784832811866</c:v>
                </c:pt>
                <c:pt idx="5494">
                  <c:v>-0.11092454889865722</c:v>
                </c:pt>
                <c:pt idx="5495">
                  <c:v>14.807103314069231</c:v>
                </c:pt>
                <c:pt idx="5496">
                  <c:v>-0.30471314777105157</c:v>
                </c:pt>
                <c:pt idx="5497">
                  <c:v>-1.195015982405143</c:v>
                </c:pt>
                <c:pt idx="5498">
                  <c:v>-4.4394119358453395E-2</c:v>
                </c:pt>
                <c:pt idx="5499">
                  <c:v>0.13245029602364966</c:v>
                </c:pt>
                <c:pt idx="5500">
                  <c:v>-7.6462586799900292</c:v>
                </c:pt>
                <c:pt idx="5501">
                  <c:v>1.0591821992116921</c:v>
                </c:pt>
                <c:pt idx="5502">
                  <c:v>-6.0732489820306386</c:v>
                </c:pt>
                <c:pt idx="5503">
                  <c:v>-10.229619965185119</c:v>
                </c:pt>
                <c:pt idx="5504">
                  <c:v>-11.94178124227853</c:v>
                </c:pt>
                <c:pt idx="5505">
                  <c:v>0.28010791919273575</c:v>
                </c:pt>
                <c:pt idx="5506">
                  <c:v>-0.47883414985981299</c:v>
                </c:pt>
                <c:pt idx="5507">
                  <c:v>0.98578614078029925</c:v>
                </c:pt>
                <c:pt idx="5508">
                  <c:v>4.2044008185651176</c:v>
                </c:pt>
                <c:pt idx="5509">
                  <c:v>-3.4232114307245443</c:v>
                </c:pt>
                <c:pt idx="5510">
                  <c:v>-1.4639470997597905</c:v>
                </c:pt>
                <c:pt idx="5511">
                  <c:v>-0.73696559416620655</c:v>
                </c:pt>
                <c:pt idx="5512">
                  <c:v>-0.59436119872340554</c:v>
                </c:pt>
                <c:pt idx="5513">
                  <c:v>-0.47107153419317171</c:v>
                </c:pt>
                <c:pt idx="5514">
                  <c:v>0.62812684901542792</c:v>
                </c:pt>
                <c:pt idx="5515">
                  <c:v>-13.636360283480883</c:v>
                </c:pt>
                <c:pt idx="5516">
                  <c:v>1.8785940529374965</c:v>
                </c:pt>
                <c:pt idx="5517">
                  <c:v>12.643931328184726</c:v>
                </c:pt>
                <c:pt idx="5518">
                  <c:v>-1.9874469496569154</c:v>
                </c:pt>
                <c:pt idx="5519">
                  <c:v>-1.1699250014423122</c:v>
                </c:pt>
                <c:pt idx="5520">
                  <c:v>-0.60407132366886096</c:v>
                </c:pt>
                <c:pt idx="5521">
                  <c:v>8.0624959257337636</c:v>
                </c:pt>
                <c:pt idx="5522">
                  <c:v>-12.501920096027913</c:v>
                </c:pt>
                <c:pt idx="5523">
                  <c:v>0.84735620707028259</c:v>
                </c:pt>
                <c:pt idx="5524">
                  <c:v>0.3446752081476136</c:v>
                </c:pt>
                <c:pt idx="5525">
                  <c:v>9.6450579349844787</c:v>
                </c:pt>
                <c:pt idx="5526">
                  <c:v>-11.188588845707349</c:v>
                </c:pt>
                <c:pt idx="5527">
                  <c:v>-9.7598881832218343</c:v>
                </c:pt>
                <c:pt idx="5528">
                  <c:v>12.550826932881439</c:v>
                </c:pt>
                <c:pt idx="5529">
                  <c:v>8.0606959316875546</c:v>
                </c:pt>
                <c:pt idx="5530">
                  <c:v>1.1593557597321249</c:v>
                </c:pt>
                <c:pt idx="5531">
                  <c:v>-0.19967234483636406</c:v>
                </c:pt>
                <c:pt idx="5532">
                  <c:v>2.5145731728297585</c:v>
                </c:pt>
                <c:pt idx="5533">
                  <c:v>-10.518653155673389</c:v>
                </c:pt>
                <c:pt idx="5534">
                  <c:v>7.6486571760385464</c:v>
                </c:pt>
                <c:pt idx="5535">
                  <c:v>3.5623909730721534E-2</c:v>
                </c:pt>
                <c:pt idx="5536">
                  <c:v>1.8011895492518892</c:v>
                </c:pt>
                <c:pt idx="5537">
                  <c:v>-7.6486571760385464</c:v>
                </c:pt>
                <c:pt idx="5538">
                  <c:v>-0.58520280971494709</c:v>
                </c:pt>
                <c:pt idx="5539">
                  <c:v>-4.0074305661595647E-5</c:v>
                </c:pt>
                <c:pt idx="5540">
                  <c:v>-8.6462586799900301</c:v>
                </c:pt>
                <c:pt idx="5541">
                  <c:v>-2.3204106663584203</c:v>
                </c:pt>
                <c:pt idx="5542">
                  <c:v>-0.9050856513009562</c:v>
                </c:pt>
                <c:pt idx="5543">
                  <c:v>9.8662486111111729</c:v>
                </c:pt>
                <c:pt idx="5544">
                  <c:v>6.0732489820306386</c:v>
                </c:pt>
                <c:pt idx="5545">
                  <c:v>1.0700286992078831</c:v>
                </c:pt>
                <c:pt idx="5546">
                  <c:v>2.9914722549944508</c:v>
                </c:pt>
                <c:pt idx="5547">
                  <c:v>-7.6486571760385464</c:v>
                </c:pt>
                <c:pt idx="5548">
                  <c:v>0.3747447933308104</c:v>
                </c:pt>
                <c:pt idx="5549">
                  <c:v>16.436104219442122</c:v>
                </c:pt>
                <c:pt idx="5550">
                  <c:v>-0.18057224564182109</c:v>
                </c:pt>
                <c:pt idx="5551">
                  <c:v>-0.17376706773670642</c:v>
                </c:pt>
                <c:pt idx="5552">
                  <c:v>1.53051471669878</c:v>
                </c:pt>
                <c:pt idx="5553">
                  <c:v>0.99999999999999967</c:v>
                </c:pt>
                <c:pt idx="5554">
                  <c:v>0.22239242133644802</c:v>
                </c:pt>
                <c:pt idx="5555">
                  <c:v>8.2462160191973277E-2</c:v>
                </c:pt>
                <c:pt idx="5556">
                  <c:v>-6.3936993434616642</c:v>
                </c:pt>
                <c:pt idx="5557">
                  <c:v>-6.3279268355088059</c:v>
                </c:pt>
                <c:pt idx="5558">
                  <c:v>0.47353049535916902</c:v>
                </c:pt>
                <c:pt idx="5559">
                  <c:v>-0.70250612342283336</c:v>
                </c:pt>
                <c:pt idx="5560">
                  <c:v>-0.38736254083599531</c:v>
                </c:pt>
                <c:pt idx="5561">
                  <c:v>0</c:v>
                </c:pt>
                <c:pt idx="5562">
                  <c:v>1.8632636632082606</c:v>
                </c:pt>
                <c:pt idx="5563">
                  <c:v>-1.1805722456418206</c:v>
                </c:pt>
                <c:pt idx="5564">
                  <c:v>0.24170801267558431</c:v>
                </c:pt>
                <c:pt idx="5565">
                  <c:v>-0.84880086034610258</c:v>
                </c:pt>
                <c:pt idx="5566">
                  <c:v>-0.62684658175746466</c:v>
                </c:pt>
                <c:pt idx="5567">
                  <c:v>6.4429434958487288</c:v>
                </c:pt>
                <c:pt idx="5568">
                  <c:v>-2.9776552832108645</c:v>
                </c:pt>
                <c:pt idx="5569">
                  <c:v>0.25565487546819621</c:v>
                </c:pt>
                <c:pt idx="5570">
                  <c:v>-0.5145731728297579</c:v>
                </c:pt>
                <c:pt idx="5571">
                  <c:v>-0.15362318911321149</c:v>
                </c:pt>
                <c:pt idx="5572">
                  <c:v>-1.3758669019981657</c:v>
                </c:pt>
                <c:pt idx="5573">
                  <c:v>-1.5754081940079074</c:v>
                </c:pt>
                <c:pt idx="5574">
                  <c:v>0.10006695510392194</c:v>
                </c:pt>
                <c:pt idx="5575">
                  <c:v>0.36678233067162302</c:v>
                </c:pt>
                <c:pt idx="5576">
                  <c:v>-9.3822637581148367</c:v>
                </c:pt>
                <c:pt idx="5577">
                  <c:v>-10.059795091795101</c:v>
                </c:pt>
                <c:pt idx="5578">
                  <c:v>13.157916717517699</c:v>
                </c:pt>
                <c:pt idx="5579">
                  <c:v>-10.229619965185119</c:v>
                </c:pt>
                <c:pt idx="5580">
                  <c:v>13.446910974398703</c:v>
                </c:pt>
                <c:pt idx="5581">
                  <c:v>13.335064632126906</c:v>
                </c:pt>
                <c:pt idx="5582">
                  <c:v>0.41563799670307611</c:v>
                </c:pt>
                <c:pt idx="5583">
                  <c:v>-8.6462586799900301</c:v>
                </c:pt>
                <c:pt idx="5584">
                  <c:v>-0.92181824175271154</c:v>
                </c:pt>
                <c:pt idx="5585">
                  <c:v>2.9361375178085636</c:v>
                </c:pt>
                <c:pt idx="5586">
                  <c:v>0.95693127810811429</c:v>
                </c:pt>
                <c:pt idx="5587">
                  <c:v>-0.56003824556092741</c:v>
                </c:pt>
                <c:pt idx="5588">
                  <c:v>5.4447784022376509E-2</c:v>
                </c:pt>
                <c:pt idx="5589">
                  <c:v>-0.41383874969521833</c:v>
                </c:pt>
                <c:pt idx="5590">
                  <c:v>-11.75933340719466</c:v>
                </c:pt>
                <c:pt idx="5591">
                  <c:v>0.71049338280501528</c:v>
                </c:pt>
                <c:pt idx="5592">
                  <c:v>2.6010821660844332</c:v>
                </c:pt>
                <c:pt idx="5593">
                  <c:v>-11.759610821875043</c:v>
                </c:pt>
                <c:pt idx="5594">
                  <c:v>0.58016948953225678</c:v>
                </c:pt>
                <c:pt idx="5595">
                  <c:v>10.059795091795101</c:v>
                </c:pt>
                <c:pt idx="5596">
                  <c:v>-14.51012541066784</c:v>
                </c:pt>
                <c:pt idx="5597">
                  <c:v>-0.48357444723560933</c:v>
                </c:pt>
                <c:pt idx="5598">
                  <c:v>9.8672787397096631</c:v>
                </c:pt>
                <c:pt idx="5599">
                  <c:v>-11.344665782303407</c:v>
                </c:pt>
                <c:pt idx="5600">
                  <c:v>1.9055691711895781</c:v>
                </c:pt>
                <c:pt idx="5601">
                  <c:v>0.2847294769331129</c:v>
                </c:pt>
                <c:pt idx="5602">
                  <c:v>0.92070095232461657</c:v>
                </c:pt>
                <c:pt idx="5603">
                  <c:v>2.8351891302543297</c:v>
                </c:pt>
                <c:pt idx="5604">
                  <c:v>3.8073549220576046</c:v>
                </c:pt>
                <c:pt idx="5605">
                  <c:v>-0.89712281935969751</c:v>
                </c:pt>
                <c:pt idx="5606">
                  <c:v>-5.9772799234999168</c:v>
                </c:pt>
                <c:pt idx="5607">
                  <c:v>-7.3709686183009243E-2</c:v>
                </c:pt>
                <c:pt idx="5608">
                  <c:v>-9.9535673550914222E-2</c:v>
                </c:pt>
                <c:pt idx="5609">
                  <c:v>-4.2912692634190774</c:v>
                </c:pt>
                <c:pt idx="5610">
                  <c:v>-2.1311157269712266</c:v>
                </c:pt>
                <c:pt idx="5611">
                  <c:v>0.18386419240018609</c:v>
                </c:pt>
                <c:pt idx="5612">
                  <c:v>0.48460384081541441</c:v>
                </c:pt>
                <c:pt idx="5613">
                  <c:v>0.33858976801488044</c:v>
                </c:pt>
                <c:pt idx="5614">
                  <c:v>0.50936488182699735</c:v>
                </c:pt>
                <c:pt idx="5615">
                  <c:v>-12.613636010763889</c:v>
                </c:pt>
                <c:pt idx="5616">
                  <c:v>9.5189809291704002</c:v>
                </c:pt>
                <c:pt idx="5617">
                  <c:v>-7.0660891904577721</c:v>
                </c:pt>
                <c:pt idx="5618">
                  <c:v>9.0588936890535692</c:v>
                </c:pt>
                <c:pt idx="5619">
                  <c:v>-0.60880924267552439</c:v>
                </c:pt>
                <c:pt idx="5620">
                  <c:v>2.3453741438684865</c:v>
                </c:pt>
                <c:pt idx="5621">
                  <c:v>-0.44294349584872833</c:v>
                </c:pt>
                <c:pt idx="5622">
                  <c:v>-3.0853432046857572</c:v>
                </c:pt>
                <c:pt idx="5623">
                  <c:v>-0.22795194667834881</c:v>
                </c:pt>
                <c:pt idx="5624">
                  <c:v>-5.3433726393335546</c:v>
                </c:pt>
                <c:pt idx="5625">
                  <c:v>-0.19592020997525667</c:v>
                </c:pt>
                <c:pt idx="5626">
                  <c:v>-2.3458972823989076E-2</c:v>
                </c:pt>
                <c:pt idx="5627">
                  <c:v>-0.2808521518844464</c:v>
                </c:pt>
                <c:pt idx="5628">
                  <c:v>-9.229619965185119</c:v>
                </c:pt>
                <c:pt idx="5629">
                  <c:v>1.2613536425104255</c:v>
                </c:pt>
                <c:pt idx="5630">
                  <c:v>4.3692338096657197</c:v>
                </c:pt>
                <c:pt idx="5631">
                  <c:v>-2</c:v>
                </c:pt>
                <c:pt idx="5632">
                  <c:v>-3.3176911020008917</c:v>
                </c:pt>
                <c:pt idx="5633">
                  <c:v>11.103506382011545</c:v>
                </c:pt>
                <c:pt idx="5634">
                  <c:v>2.8744691179161412</c:v>
                </c:pt>
                <c:pt idx="5635">
                  <c:v>9.229619965185119</c:v>
                </c:pt>
                <c:pt idx="5636">
                  <c:v>-6.6150741886485207</c:v>
                </c:pt>
                <c:pt idx="5637">
                  <c:v>-2.986546109764463</c:v>
                </c:pt>
                <c:pt idx="5638">
                  <c:v>1.3623124782696789</c:v>
                </c:pt>
                <c:pt idx="5639">
                  <c:v>1.4749089552562427</c:v>
                </c:pt>
                <c:pt idx="5640">
                  <c:v>9.7250167942907584E-2</c:v>
                </c:pt>
                <c:pt idx="5641">
                  <c:v>9.5189809291704002</c:v>
                </c:pt>
                <c:pt idx="5642">
                  <c:v>-0.32716474325350969</c:v>
                </c:pt>
                <c:pt idx="5643">
                  <c:v>-0.65883653551857446</c:v>
                </c:pt>
                <c:pt idx="5644">
                  <c:v>-1.3176151020162798</c:v>
                </c:pt>
                <c:pt idx="5645">
                  <c:v>1.2229075775786256</c:v>
                </c:pt>
                <c:pt idx="5646">
                  <c:v>-5.8102954563568281E-2</c:v>
                </c:pt>
                <c:pt idx="5647">
                  <c:v>1.6828098241193006</c:v>
                </c:pt>
                <c:pt idx="5648">
                  <c:v>-1.1834461410959307</c:v>
                </c:pt>
                <c:pt idx="5649">
                  <c:v>-14.51012541066784</c:v>
                </c:pt>
                <c:pt idx="5650">
                  <c:v>-0.52531955429375432</c:v>
                </c:pt>
                <c:pt idx="5651">
                  <c:v>0.36975661997797726</c:v>
                </c:pt>
                <c:pt idx="5652">
                  <c:v>-9.3822637581148367</c:v>
                </c:pt>
                <c:pt idx="5653">
                  <c:v>0.37878697300948327</c:v>
                </c:pt>
                <c:pt idx="5654">
                  <c:v>9.36705066416833</c:v>
                </c:pt>
                <c:pt idx="5655">
                  <c:v>10.966265102877133</c:v>
                </c:pt>
                <c:pt idx="5656">
                  <c:v>9.953567355091468E-2</c:v>
                </c:pt>
                <c:pt idx="5657">
                  <c:v>-0.71989208080726463</c:v>
                </c:pt>
                <c:pt idx="5658">
                  <c:v>-8.9473934245676912</c:v>
                </c:pt>
                <c:pt idx="5659">
                  <c:v>7.4945222831056597</c:v>
                </c:pt>
                <c:pt idx="5660">
                  <c:v>-0.41137118208107387</c:v>
                </c:pt>
                <c:pt idx="5661">
                  <c:v>1.3800310494509307</c:v>
                </c:pt>
                <c:pt idx="5662">
                  <c:v>4.3692338096657197</c:v>
                </c:pt>
                <c:pt idx="5663">
                  <c:v>2.8744691179161412</c:v>
                </c:pt>
                <c:pt idx="5664">
                  <c:v>2.7369655941662061</c:v>
                </c:pt>
                <c:pt idx="5665">
                  <c:v>-0.28010791919273514</c:v>
                </c:pt>
                <c:pt idx="5666">
                  <c:v>0.17567967616811941</c:v>
                </c:pt>
                <c:pt idx="5667">
                  <c:v>7.0660891904577738</c:v>
                </c:pt>
                <c:pt idx="5668">
                  <c:v>-0.75375017846176995</c:v>
                </c:pt>
                <c:pt idx="5669">
                  <c:v>0.22426483566921854</c:v>
                </c:pt>
                <c:pt idx="5670">
                  <c:v>0.24556326960738778</c:v>
                </c:pt>
                <c:pt idx="5671">
                  <c:v>-10.147204924942228</c:v>
                </c:pt>
                <c:pt idx="5672">
                  <c:v>1.6890709040618945</c:v>
                </c:pt>
                <c:pt idx="5673">
                  <c:v>9.0908496198209982E-2</c:v>
                </c:pt>
                <c:pt idx="5674">
                  <c:v>0.10691520391651219</c:v>
                </c:pt>
                <c:pt idx="5675">
                  <c:v>-8.6156643749714268E-2</c:v>
                </c:pt>
                <c:pt idx="5676">
                  <c:v>0.62148837674627011</c:v>
                </c:pt>
                <c:pt idx="5677">
                  <c:v>-2.0675068193582762</c:v>
                </c:pt>
                <c:pt idx="5678">
                  <c:v>-1.0491433353427919</c:v>
                </c:pt>
                <c:pt idx="5679">
                  <c:v>6.0732489820306386</c:v>
                </c:pt>
                <c:pt idx="5680">
                  <c:v>-0.25525705524207459</c:v>
                </c:pt>
                <c:pt idx="5681">
                  <c:v>-9.3808217839409309</c:v>
                </c:pt>
                <c:pt idx="5682">
                  <c:v>16.520378252270515</c:v>
                </c:pt>
                <c:pt idx="5683">
                  <c:v>-8.0624959257337636</c:v>
                </c:pt>
                <c:pt idx="5684">
                  <c:v>10.146780789986687</c:v>
                </c:pt>
                <c:pt idx="5685">
                  <c:v>-0.43849647210283271</c:v>
                </c:pt>
                <c:pt idx="5686">
                  <c:v>0.3247267282400359</c:v>
                </c:pt>
                <c:pt idx="5687">
                  <c:v>-2.7904643299307264</c:v>
                </c:pt>
                <c:pt idx="5688">
                  <c:v>8.0624959257337636</c:v>
                </c:pt>
                <c:pt idx="5689">
                  <c:v>11.787086324551618</c:v>
                </c:pt>
                <c:pt idx="5690">
                  <c:v>13.590314140800839</c:v>
                </c:pt>
                <c:pt idx="5691">
                  <c:v>-7.0660891904577721</c:v>
                </c:pt>
                <c:pt idx="5692">
                  <c:v>-3.5706072077440858</c:v>
                </c:pt>
                <c:pt idx="5693">
                  <c:v>-9.2304207950923818</c:v>
                </c:pt>
                <c:pt idx="5694">
                  <c:v>11.381002109550927</c:v>
                </c:pt>
                <c:pt idx="5695">
                  <c:v>5.5198674724992713</c:v>
                </c:pt>
                <c:pt idx="5696">
                  <c:v>10.059795091795101</c:v>
                </c:pt>
                <c:pt idx="5697">
                  <c:v>-7.0660891904577721</c:v>
                </c:pt>
                <c:pt idx="5698">
                  <c:v>1.53051471669878</c:v>
                </c:pt>
                <c:pt idx="5699">
                  <c:v>-0.99640673527599144</c:v>
                </c:pt>
                <c:pt idx="5700">
                  <c:v>1.5235619560570128</c:v>
                </c:pt>
                <c:pt idx="5701">
                  <c:v>-1.9874469496569154</c:v>
                </c:pt>
                <c:pt idx="5702">
                  <c:v>-0.78574462810189072</c:v>
                </c:pt>
                <c:pt idx="5703">
                  <c:v>1.2280629031015382</c:v>
                </c:pt>
                <c:pt idx="5704">
                  <c:v>-8.0606959316875546</c:v>
                </c:pt>
                <c:pt idx="5705">
                  <c:v>2.5849625007211561</c:v>
                </c:pt>
                <c:pt idx="5706">
                  <c:v>-10.814315423787811</c:v>
                </c:pt>
                <c:pt idx="5707">
                  <c:v>0.99639776331980445</c:v>
                </c:pt>
                <c:pt idx="5708">
                  <c:v>9.8672787397096631</c:v>
                </c:pt>
                <c:pt idx="5709">
                  <c:v>-8.6462586799900301</c:v>
                </c:pt>
                <c:pt idx="5710">
                  <c:v>-7.6486571760385464</c:v>
                </c:pt>
                <c:pt idx="5711">
                  <c:v>-2.9010097017956595</c:v>
                </c:pt>
                <c:pt idx="5712">
                  <c:v>-11.892036785411905</c:v>
                </c:pt>
                <c:pt idx="5713">
                  <c:v>6.0732489820306386</c:v>
                </c:pt>
                <c:pt idx="5714">
                  <c:v>2.975033084483425</c:v>
                </c:pt>
                <c:pt idx="5715">
                  <c:v>-10.059795091795101</c:v>
                </c:pt>
                <c:pt idx="5716">
                  <c:v>3.7222257955069384</c:v>
                </c:pt>
                <c:pt idx="5717">
                  <c:v>-0.14280768093519511</c:v>
                </c:pt>
                <c:pt idx="5718">
                  <c:v>11.22901905089352</c:v>
                </c:pt>
                <c:pt idx="5719">
                  <c:v>-1.9874469496569154</c:v>
                </c:pt>
                <c:pt idx="5720">
                  <c:v>1.343865287794038</c:v>
                </c:pt>
                <c:pt idx="5721">
                  <c:v>10.146780789986687</c:v>
                </c:pt>
                <c:pt idx="5722">
                  <c:v>-3.4598661523966623E-2</c:v>
                </c:pt>
                <c:pt idx="5723">
                  <c:v>15.053275413773154</c:v>
                </c:pt>
                <c:pt idx="5724">
                  <c:v>-5.0874628412503391</c:v>
                </c:pt>
                <c:pt idx="5725">
                  <c:v>-5.0874628412503391</c:v>
                </c:pt>
                <c:pt idx="5726">
                  <c:v>-11.244958393151133</c:v>
                </c:pt>
                <c:pt idx="5727">
                  <c:v>9.7604427459966399</c:v>
                </c:pt>
                <c:pt idx="5728">
                  <c:v>-13.965844395703153</c:v>
                </c:pt>
                <c:pt idx="5729">
                  <c:v>11.059344460824425</c:v>
                </c:pt>
                <c:pt idx="5730">
                  <c:v>-6.7369655941662057</c:v>
                </c:pt>
                <c:pt idx="5731">
                  <c:v>5.2860085206324188</c:v>
                </c:pt>
                <c:pt idx="5732">
                  <c:v>1.699192251534281</c:v>
                </c:pt>
                <c:pt idx="5733">
                  <c:v>-2.8979905362852856</c:v>
                </c:pt>
                <c:pt idx="5734">
                  <c:v>14.238852526315656</c:v>
                </c:pt>
                <c:pt idx="5735">
                  <c:v>-0.58496250072115652</c:v>
                </c:pt>
                <c:pt idx="5736">
                  <c:v>0.58046110848621557</c:v>
                </c:pt>
                <c:pt idx="5737">
                  <c:v>-8.3837042924740537</c:v>
                </c:pt>
                <c:pt idx="5738">
                  <c:v>-0.27301849440641618</c:v>
                </c:pt>
                <c:pt idx="5739">
                  <c:v>3.7637657363365232E-2</c:v>
                </c:pt>
                <c:pt idx="5740">
                  <c:v>6.0732489820306386</c:v>
                </c:pt>
                <c:pt idx="5741">
                  <c:v>0.10309349296410371</c:v>
                </c:pt>
                <c:pt idx="5742">
                  <c:v>0.36463254584160049</c:v>
                </c:pt>
                <c:pt idx="5743">
                  <c:v>0.35363695461470041</c:v>
                </c:pt>
                <c:pt idx="5744">
                  <c:v>10.059795091795101</c:v>
                </c:pt>
                <c:pt idx="5745">
                  <c:v>-3.5374330101885156E-2</c:v>
                </c:pt>
                <c:pt idx="5746">
                  <c:v>-8.8672787397096631</c:v>
                </c:pt>
                <c:pt idx="5747">
                  <c:v>-2.455829381957102</c:v>
                </c:pt>
                <c:pt idx="5748">
                  <c:v>0.15826208391673241</c:v>
                </c:pt>
                <c:pt idx="5749">
                  <c:v>-9.0606959316875546</c:v>
                </c:pt>
                <c:pt idx="5750">
                  <c:v>-9.229619965185119</c:v>
                </c:pt>
                <c:pt idx="5751">
                  <c:v>10.759888183221834</c:v>
                </c:pt>
                <c:pt idx="5752">
                  <c:v>9.6450579349844787</c:v>
                </c:pt>
                <c:pt idx="5753">
                  <c:v>0.78461096640131445</c:v>
                </c:pt>
                <c:pt idx="5754">
                  <c:v>1.9987113040314275</c:v>
                </c:pt>
                <c:pt idx="5755">
                  <c:v>-2.1155465760911776</c:v>
                </c:pt>
                <c:pt idx="5756">
                  <c:v>2.1197171172192277</c:v>
                </c:pt>
                <c:pt idx="5757">
                  <c:v>1.0832346417149059</c:v>
                </c:pt>
                <c:pt idx="5758">
                  <c:v>0.2862725197551958</c:v>
                </c:pt>
                <c:pt idx="5759">
                  <c:v>0.31350971919403803</c:v>
                </c:pt>
                <c:pt idx="5760">
                  <c:v>-2.6395158799890246</c:v>
                </c:pt>
                <c:pt idx="5761">
                  <c:v>15.403211792106976</c:v>
                </c:pt>
                <c:pt idx="5762">
                  <c:v>-0.60203601408009766</c:v>
                </c:pt>
                <c:pt idx="5763">
                  <c:v>-9.5196362528432132</c:v>
                </c:pt>
                <c:pt idx="5764">
                  <c:v>-1.5783597658969093</c:v>
                </c:pt>
                <c:pt idx="5765">
                  <c:v>9.965784284662087</c:v>
                </c:pt>
                <c:pt idx="5766">
                  <c:v>5.3457748368417297</c:v>
                </c:pt>
                <c:pt idx="5767">
                  <c:v>-0.87359522068891193</c:v>
                </c:pt>
                <c:pt idx="5768">
                  <c:v>8.0624959257337636</c:v>
                </c:pt>
                <c:pt idx="5769">
                  <c:v>-7.0660891904577721</c:v>
                </c:pt>
                <c:pt idx="5770">
                  <c:v>0.78402241822698004</c:v>
                </c:pt>
                <c:pt idx="5771">
                  <c:v>-5.5141554192460786E-2</c:v>
                </c:pt>
                <c:pt idx="5772">
                  <c:v>-0.94042612670535752</c:v>
                </c:pt>
                <c:pt idx="5773">
                  <c:v>-0.94042612670535752</c:v>
                </c:pt>
                <c:pt idx="5774">
                  <c:v>9.229619965185119</c:v>
                </c:pt>
                <c:pt idx="5775">
                  <c:v>-0.55453249750326294</c:v>
                </c:pt>
                <c:pt idx="5776">
                  <c:v>-1.5631855583259044</c:v>
                </c:pt>
                <c:pt idx="5777">
                  <c:v>0.76908225208662351</c:v>
                </c:pt>
                <c:pt idx="5778">
                  <c:v>1.2177007260117263</c:v>
                </c:pt>
                <c:pt idx="5779">
                  <c:v>-0.63387210120210269</c:v>
                </c:pt>
                <c:pt idx="5780">
                  <c:v>-0.88372111034635581</c:v>
                </c:pt>
                <c:pt idx="5781">
                  <c:v>-9.8667637673533513</c:v>
                </c:pt>
                <c:pt idx="5782">
                  <c:v>1.6514991533992316</c:v>
                </c:pt>
                <c:pt idx="5783">
                  <c:v>11.307011018304401</c:v>
                </c:pt>
                <c:pt idx="5784">
                  <c:v>-12.362674437230671</c:v>
                </c:pt>
                <c:pt idx="5785">
                  <c:v>-12.306916113522544</c:v>
                </c:pt>
                <c:pt idx="5786">
                  <c:v>1.6514991533992316</c:v>
                </c:pt>
                <c:pt idx="5787">
                  <c:v>-1.103976031131221</c:v>
                </c:pt>
                <c:pt idx="5788">
                  <c:v>-0.87326737270638788</c:v>
                </c:pt>
                <c:pt idx="5789">
                  <c:v>-1.7369655941662063</c:v>
                </c:pt>
                <c:pt idx="5790">
                  <c:v>0.88104476759016315</c:v>
                </c:pt>
                <c:pt idx="5791">
                  <c:v>-1.1066377892361285</c:v>
                </c:pt>
                <c:pt idx="5792">
                  <c:v>11.229219383469125</c:v>
                </c:pt>
                <c:pt idx="5793">
                  <c:v>0.48215169513738099</c:v>
                </c:pt>
                <c:pt idx="5794">
                  <c:v>-0.79769182470688438</c:v>
                </c:pt>
                <c:pt idx="5795">
                  <c:v>-10.644156719937438</c:v>
                </c:pt>
                <c:pt idx="5796">
                  <c:v>-11.307200809140809</c:v>
                </c:pt>
                <c:pt idx="5797">
                  <c:v>10.917123403264748</c:v>
                </c:pt>
                <c:pt idx="5798">
                  <c:v>-0.45198863545173551</c:v>
                </c:pt>
                <c:pt idx="5799">
                  <c:v>0.19264507794239583</c:v>
                </c:pt>
                <c:pt idx="5800">
                  <c:v>0.49775762908096111</c:v>
                </c:pt>
                <c:pt idx="5801">
                  <c:v>3.3552559711026116E-2</c:v>
                </c:pt>
                <c:pt idx="5802">
                  <c:v>-8.8683081332894673</c:v>
                </c:pt>
                <c:pt idx="5803">
                  <c:v>-8.3822637581148367</c:v>
                </c:pt>
                <c:pt idx="5804">
                  <c:v>-0.32192809488736229</c:v>
                </c:pt>
                <c:pt idx="5805">
                  <c:v>-0.24100809950379493</c:v>
                </c:pt>
                <c:pt idx="5806">
                  <c:v>0.15611920191728165</c:v>
                </c:pt>
                <c:pt idx="5807">
                  <c:v>0.79219511488659822</c:v>
                </c:pt>
                <c:pt idx="5808">
                  <c:v>0.40525647848625845</c:v>
                </c:pt>
                <c:pt idx="5809">
                  <c:v>-2.2370391973008497</c:v>
                </c:pt>
                <c:pt idx="5810">
                  <c:v>-0.21550603575120816</c:v>
                </c:pt>
                <c:pt idx="5811">
                  <c:v>3.9690924149619011</c:v>
                </c:pt>
                <c:pt idx="5812">
                  <c:v>-0.32057281527535142</c:v>
                </c:pt>
                <c:pt idx="5813">
                  <c:v>-2.9714308478032296</c:v>
                </c:pt>
                <c:pt idx="5814">
                  <c:v>0.41494502179149551</c:v>
                </c:pt>
                <c:pt idx="5815">
                  <c:v>2.9146345659516511E-2</c:v>
                </c:pt>
                <c:pt idx="5816">
                  <c:v>0.75117945338590697</c:v>
                </c:pt>
                <c:pt idx="5817">
                  <c:v>0.59804232776514599</c:v>
                </c:pt>
                <c:pt idx="5818">
                  <c:v>-0.39993060688863546</c:v>
                </c:pt>
                <c:pt idx="5819">
                  <c:v>0.59332258959709805</c:v>
                </c:pt>
                <c:pt idx="5820">
                  <c:v>0.5501970825604795</c:v>
                </c:pt>
                <c:pt idx="5821">
                  <c:v>0.40296466697826872</c:v>
                </c:pt>
                <c:pt idx="5822">
                  <c:v>0.62558387543655891</c:v>
                </c:pt>
                <c:pt idx="5823">
                  <c:v>-5.0881169002184264E-2</c:v>
                </c:pt>
                <c:pt idx="5824">
                  <c:v>-0.2416607550412268</c:v>
                </c:pt>
                <c:pt idx="5825">
                  <c:v>1.3219280948873624</c:v>
                </c:pt>
                <c:pt idx="5826">
                  <c:v>-1.7363645964316707</c:v>
                </c:pt>
                <c:pt idx="5827">
                  <c:v>2.9146345659516827E-2</c:v>
                </c:pt>
                <c:pt idx="5828">
                  <c:v>1.1482299303429935</c:v>
                </c:pt>
                <c:pt idx="5829">
                  <c:v>-11.268736919579066</c:v>
                </c:pt>
                <c:pt idx="5830">
                  <c:v>-1.279560530508805E-2</c:v>
                </c:pt>
                <c:pt idx="5831">
                  <c:v>3.2480224244689735</c:v>
                </c:pt>
                <c:pt idx="5832">
                  <c:v>-0.53222103864918302</c:v>
                </c:pt>
                <c:pt idx="5833">
                  <c:v>1.8365012677171204</c:v>
                </c:pt>
                <c:pt idx="5834">
                  <c:v>8.7462841250339401E-2</c:v>
                </c:pt>
                <c:pt idx="5835">
                  <c:v>-0.53312356920153769</c:v>
                </c:pt>
                <c:pt idx="5836">
                  <c:v>-8.2620948453701786</c:v>
                </c:pt>
                <c:pt idx="5837">
                  <c:v>-0.23765917798975836</c:v>
                </c:pt>
                <c:pt idx="5838">
                  <c:v>-0.47438730437822541</c:v>
                </c:pt>
                <c:pt idx="5839">
                  <c:v>-8.3141235300245864E-2</c:v>
                </c:pt>
                <c:pt idx="5840">
                  <c:v>0.55942740861401863</c:v>
                </c:pt>
                <c:pt idx="5841">
                  <c:v>14.628787262543947</c:v>
                </c:pt>
                <c:pt idx="5842">
                  <c:v>7.0660891904577738</c:v>
                </c:pt>
                <c:pt idx="5843">
                  <c:v>-1.0898442842477278</c:v>
                </c:pt>
                <c:pt idx="5844">
                  <c:v>-1.3219280948873628</c:v>
                </c:pt>
                <c:pt idx="5845">
                  <c:v>8.5063526660247906</c:v>
                </c:pt>
                <c:pt idx="5846">
                  <c:v>15.773147794164615</c:v>
                </c:pt>
                <c:pt idx="5847">
                  <c:v>9.3822637581148367</c:v>
                </c:pt>
                <c:pt idx="5848">
                  <c:v>-0.13124453327825283</c:v>
                </c:pt>
                <c:pt idx="5849">
                  <c:v>-6.2798887279191424</c:v>
                </c:pt>
                <c:pt idx="5850">
                  <c:v>7.2636604397081816</c:v>
                </c:pt>
                <c:pt idx="5851">
                  <c:v>-2.3392627058926396</c:v>
                </c:pt>
                <c:pt idx="5852">
                  <c:v>-9.8662486111111729</c:v>
                </c:pt>
                <c:pt idx="5853">
                  <c:v>-0.58659506289705354</c:v>
                </c:pt>
                <c:pt idx="5854">
                  <c:v>-7.6486571760385464</c:v>
                </c:pt>
                <c:pt idx="5855">
                  <c:v>5.027320648122359E-2</c:v>
                </c:pt>
                <c:pt idx="5856">
                  <c:v>-0.20645087746742613</c:v>
                </c:pt>
                <c:pt idx="5857">
                  <c:v>13.156978424156978</c:v>
                </c:pt>
                <c:pt idx="5858">
                  <c:v>3.8785591012365304E-2</c:v>
                </c:pt>
                <c:pt idx="5859">
                  <c:v>3.8073549220576046</c:v>
                </c:pt>
                <c:pt idx="5860">
                  <c:v>0.10524316002733658</c:v>
                </c:pt>
                <c:pt idx="5861">
                  <c:v>-0.58316025808717087</c:v>
                </c:pt>
                <c:pt idx="5862">
                  <c:v>-9.229619965185119</c:v>
                </c:pt>
                <c:pt idx="5863">
                  <c:v>-1.562280572911622</c:v>
                </c:pt>
                <c:pt idx="5864">
                  <c:v>-1.7626522378298555</c:v>
                </c:pt>
                <c:pt idx="5865">
                  <c:v>12.643931328184726</c:v>
                </c:pt>
                <c:pt idx="5866">
                  <c:v>-1.5825608104030799</c:v>
                </c:pt>
                <c:pt idx="5867">
                  <c:v>0.22513779807526557</c:v>
                </c:pt>
                <c:pt idx="5868">
                  <c:v>-0.96910599205421621</c:v>
                </c:pt>
                <c:pt idx="5869">
                  <c:v>0.21370669347022539</c:v>
                </c:pt>
                <c:pt idx="5870">
                  <c:v>3.8073549220576046</c:v>
                </c:pt>
                <c:pt idx="5871">
                  <c:v>-12.688396028545542</c:v>
                </c:pt>
                <c:pt idx="5872">
                  <c:v>-1.9232611474469183</c:v>
                </c:pt>
                <c:pt idx="5873">
                  <c:v>-1.6721144498162388</c:v>
                </c:pt>
                <c:pt idx="5874">
                  <c:v>-0.99284020842713405</c:v>
                </c:pt>
                <c:pt idx="5875">
                  <c:v>-2.9146345659516671E-2</c:v>
                </c:pt>
                <c:pt idx="5876">
                  <c:v>-0.23200751021316951</c:v>
                </c:pt>
                <c:pt idx="5877">
                  <c:v>-0.31366047890376164</c:v>
                </c:pt>
                <c:pt idx="5878">
                  <c:v>-5.1901101912029922E-2</c:v>
                </c:pt>
                <c:pt idx="5879">
                  <c:v>-0.43440282414577475</c:v>
                </c:pt>
                <c:pt idx="5880">
                  <c:v>-0.22239242133644802</c:v>
                </c:pt>
                <c:pt idx="5881">
                  <c:v>-0.85895611854481657</c:v>
                </c:pt>
                <c:pt idx="5882">
                  <c:v>-0.36642755505422225</c:v>
                </c:pt>
                <c:pt idx="5883">
                  <c:v>0.69514541847157896</c:v>
                </c:pt>
                <c:pt idx="5884">
                  <c:v>-1.1127263109210761</c:v>
                </c:pt>
                <c:pt idx="5885">
                  <c:v>-8.8672787397096631</c:v>
                </c:pt>
                <c:pt idx="5886">
                  <c:v>13.058950043227943</c:v>
                </c:pt>
                <c:pt idx="5887">
                  <c:v>-10.582769240382088</c:v>
                </c:pt>
                <c:pt idx="5888">
                  <c:v>0.50172285500220815</c:v>
                </c:pt>
                <c:pt idx="5889">
                  <c:v>-2.5501970825604796</c:v>
                </c:pt>
                <c:pt idx="5890">
                  <c:v>-0.97217357263745519</c:v>
                </c:pt>
                <c:pt idx="5891">
                  <c:v>1.9192337620068443</c:v>
                </c:pt>
                <c:pt idx="5892">
                  <c:v>8.0624959257337636</c:v>
                </c:pt>
                <c:pt idx="5893">
                  <c:v>-11.94178124227853</c:v>
                </c:pt>
                <c:pt idx="5894">
                  <c:v>-0.75424358559804139</c:v>
                </c:pt>
                <c:pt idx="5895">
                  <c:v>11.550907075927366</c:v>
                </c:pt>
                <c:pt idx="5896">
                  <c:v>-12.840318978135199</c:v>
                </c:pt>
                <c:pt idx="5897">
                  <c:v>-1.5746941652673294</c:v>
                </c:pt>
                <c:pt idx="5898">
                  <c:v>-1.771080671574401</c:v>
                </c:pt>
                <c:pt idx="5899">
                  <c:v>-1.4385130692076868</c:v>
                </c:pt>
                <c:pt idx="5900">
                  <c:v>8.3837042924740537</c:v>
                </c:pt>
                <c:pt idx="5901">
                  <c:v>-2.4574662425113503</c:v>
                </c:pt>
                <c:pt idx="5902">
                  <c:v>0.38220610681147132</c:v>
                </c:pt>
                <c:pt idx="5903">
                  <c:v>-0.75383941273060284</c:v>
                </c:pt>
                <c:pt idx="5904">
                  <c:v>0.30165569986110091</c:v>
                </c:pt>
                <c:pt idx="5905">
                  <c:v>-0.58028601351168296</c:v>
                </c:pt>
                <c:pt idx="5906">
                  <c:v>0</c:v>
                </c:pt>
                <c:pt idx="5907">
                  <c:v>-0.15380533607903527</c:v>
                </c:pt>
                <c:pt idx="5908">
                  <c:v>-10.381182412624446</c:v>
                </c:pt>
                <c:pt idx="5909">
                  <c:v>-10.965784284662087</c:v>
                </c:pt>
                <c:pt idx="5910">
                  <c:v>-0.93987900756242915</c:v>
                </c:pt>
                <c:pt idx="5911">
                  <c:v>-12.965904504239749</c:v>
                </c:pt>
                <c:pt idx="5912">
                  <c:v>-12.029287226968245</c:v>
                </c:pt>
                <c:pt idx="5913">
                  <c:v>10.307200809140809</c:v>
                </c:pt>
                <c:pt idx="5914">
                  <c:v>-3.3984044316119535</c:v>
                </c:pt>
                <c:pt idx="5915">
                  <c:v>-8.3822637581148367</c:v>
                </c:pt>
                <c:pt idx="5916">
                  <c:v>-8.5729874025883807E-2</c:v>
                </c:pt>
                <c:pt idx="5917">
                  <c:v>4.3692338096657197</c:v>
                </c:pt>
                <c:pt idx="5918">
                  <c:v>-0.25054346165059682</c:v>
                </c:pt>
                <c:pt idx="5919">
                  <c:v>-0.23676071162468534</c:v>
                </c:pt>
                <c:pt idx="5920">
                  <c:v>3.6173439929631939</c:v>
                </c:pt>
                <c:pt idx="5921">
                  <c:v>7.0660891904577738</c:v>
                </c:pt>
                <c:pt idx="5922">
                  <c:v>-2.328470940754134</c:v>
                </c:pt>
                <c:pt idx="5923">
                  <c:v>0.32757465802850438</c:v>
                </c:pt>
                <c:pt idx="5924">
                  <c:v>1.3517633244281255</c:v>
                </c:pt>
                <c:pt idx="5925">
                  <c:v>0.15978044403676944</c:v>
                </c:pt>
                <c:pt idx="5926">
                  <c:v>0.8142854159662205</c:v>
                </c:pt>
                <c:pt idx="5927">
                  <c:v>-0.68182403997374519</c:v>
                </c:pt>
                <c:pt idx="5928">
                  <c:v>1.8022189428316946</c:v>
                </c:pt>
                <c:pt idx="5929">
                  <c:v>-11.059344460824425</c:v>
                </c:pt>
                <c:pt idx="5930">
                  <c:v>10.381542951184585</c:v>
                </c:pt>
                <c:pt idx="5931">
                  <c:v>-9.4944949599051789</c:v>
                </c:pt>
                <c:pt idx="5932">
                  <c:v>-0.72537761989099403</c:v>
                </c:pt>
                <c:pt idx="5933">
                  <c:v>0.47509722427651241</c:v>
                </c:pt>
                <c:pt idx="5934">
                  <c:v>-0.16349873228287934</c:v>
                </c:pt>
                <c:pt idx="5935">
                  <c:v>8.0624959257337636</c:v>
                </c:pt>
                <c:pt idx="5936">
                  <c:v>7.138114494155678</c:v>
                </c:pt>
                <c:pt idx="5937">
                  <c:v>7.6486571760385464</c:v>
                </c:pt>
                <c:pt idx="5938">
                  <c:v>7.6486571760385464</c:v>
                </c:pt>
                <c:pt idx="5939">
                  <c:v>-10.059795091795101</c:v>
                </c:pt>
                <c:pt idx="5940">
                  <c:v>7.6486571760385464</c:v>
                </c:pt>
                <c:pt idx="5941">
                  <c:v>8.3837042924740537</c:v>
                </c:pt>
                <c:pt idx="5942">
                  <c:v>0.48522081616876528</c:v>
                </c:pt>
                <c:pt idx="5943">
                  <c:v>0.11395618929708554</c:v>
                </c:pt>
                <c:pt idx="5944">
                  <c:v>-1.2249792231875452</c:v>
                </c:pt>
                <c:pt idx="5945">
                  <c:v>-0.66051353372833266</c:v>
                </c:pt>
                <c:pt idx="5946">
                  <c:v>-0.31431491077748702</c:v>
                </c:pt>
                <c:pt idx="5947">
                  <c:v>0.8096282633234152</c:v>
                </c:pt>
                <c:pt idx="5948">
                  <c:v>0.13504996016385287</c:v>
                </c:pt>
                <c:pt idx="5949">
                  <c:v>-0.88548519545758475</c:v>
                </c:pt>
                <c:pt idx="5950">
                  <c:v>-1.023606312816091</c:v>
                </c:pt>
                <c:pt idx="5951">
                  <c:v>-0.14585086646345477</c:v>
                </c:pt>
                <c:pt idx="5952">
                  <c:v>10.814315423787811</c:v>
                </c:pt>
                <c:pt idx="5953">
                  <c:v>-6.263098827040367E-2</c:v>
                </c:pt>
                <c:pt idx="5954">
                  <c:v>-9.1599992854756451E-3</c:v>
                </c:pt>
                <c:pt idx="5955">
                  <c:v>-9.5189809291704002</c:v>
                </c:pt>
                <c:pt idx="5956">
                  <c:v>-7.5843757983506219E-2</c:v>
                </c:pt>
                <c:pt idx="5957">
                  <c:v>-0.81628804682761202</c:v>
                </c:pt>
                <c:pt idx="5958">
                  <c:v>0.19602771733704791</c:v>
                </c:pt>
                <c:pt idx="5959">
                  <c:v>-7.7418306672015019E-2</c:v>
                </c:pt>
                <c:pt idx="5960">
                  <c:v>2.2223924213364481</c:v>
                </c:pt>
                <c:pt idx="5961">
                  <c:v>5.7548875021634682</c:v>
                </c:pt>
                <c:pt idx="5962">
                  <c:v>0.11657557684937878</c:v>
                </c:pt>
                <c:pt idx="5963">
                  <c:v>-0.13653288340772207</c:v>
                </c:pt>
                <c:pt idx="5964">
                  <c:v>-3.0870089464186321E-2</c:v>
                </c:pt>
                <c:pt idx="5965">
                  <c:v>-7.9588264737862499E-2</c:v>
                </c:pt>
                <c:pt idx="5966">
                  <c:v>-9.9535673550914736E-2</c:v>
                </c:pt>
                <c:pt idx="5967">
                  <c:v>-9.2304207950923818</c:v>
                </c:pt>
                <c:pt idx="5968">
                  <c:v>0.12873331412220274</c:v>
                </c:pt>
                <c:pt idx="5969">
                  <c:v>-2.3171271086235414</c:v>
                </c:pt>
                <c:pt idx="5970">
                  <c:v>-10.147204924942228</c:v>
                </c:pt>
                <c:pt idx="5971">
                  <c:v>0.27408959434278946</c:v>
                </c:pt>
                <c:pt idx="5972">
                  <c:v>2.3670639934354178</c:v>
                </c:pt>
                <c:pt idx="5973">
                  <c:v>-7.6438561897747244</c:v>
                </c:pt>
                <c:pt idx="5974">
                  <c:v>-8.3837042924740537</c:v>
                </c:pt>
                <c:pt idx="5975">
                  <c:v>0.45747276559924044</c:v>
                </c:pt>
                <c:pt idx="5976">
                  <c:v>-6.895683466928813</c:v>
                </c:pt>
                <c:pt idx="5977">
                  <c:v>-8.3837042924740537</c:v>
                </c:pt>
                <c:pt idx="5978">
                  <c:v>0.14767716804225986</c:v>
                </c:pt>
                <c:pt idx="5979">
                  <c:v>-1.4312955942387835</c:v>
                </c:pt>
                <c:pt idx="5980">
                  <c:v>0.30298034282261443</c:v>
                </c:pt>
                <c:pt idx="5981">
                  <c:v>-0.17603036409149977</c:v>
                </c:pt>
                <c:pt idx="5982">
                  <c:v>1.9419860649681848</c:v>
                </c:pt>
                <c:pt idx="5983">
                  <c:v>-16.747148369983279</c:v>
                </c:pt>
                <c:pt idx="5984">
                  <c:v>-8.3141235300245864E-2</c:v>
                </c:pt>
                <c:pt idx="5985">
                  <c:v>1.1691428409238924</c:v>
                </c:pt>
                <c:pt idx="5986">
                  <c:v>1.6965734570408606</c:v>
                </c:pt>
                <c:pt idx="5987">
                  <c:v>-14.807103314069227</c:v>
                </c:pt>
                <c:pt idx="5988">
                  <c:v>0.50250034052918335</c:v>
                </c:pt>
                <c:pt idx="5989">
                  <c:v>-10.059344460824425</c:v>
                </c:pt>
                <c:pt idx="5990">
                  <c:v>-8.3837042924740537</c:v>
                </c:pt>
                <c:pt idx="5991">
                  <c:v>7.6486571760385464</c:v>
                </c:pt>
                <c:pt idx="5992">
                  <c:v>0</c:v>
                </c:pt>
                <c:pt idx="5993">
                  <c:v>7.6486571760385464</c:v>
                </c:pt>
                <c:pt idx="5994">
                  <c:v>0.62803122261304234</c:v>
                </c:pt>
                <c:pt idx="5995">
                  <c:v>7.6486571760385464</c:v>
                </c:pt>
                <c:pt idx="5996">
                  <c:v>-0.31091139402699841</c:v>
                </c:pt>
                <c:pt idx="5997">
                  <c:v>-6.4735350037741268</c:v>
                </c:pt>
                <c:pt idx="5998">
                  <c:v>7.7835439607865355</c:v>
                </c:pt>
                <c:pt idx="5999">
                  <c:v>7.7835439607865355</c:v>
                </c:pt>
                <c:pt idx="6000">
                  <c:v>-1</c:v>
                </c:pt>
                <c:pt idx="6001">
                  <c:v>5.1497471195046831</c:v>
                </c:pt>
                <c:pt idx="6002">
                  <c:v>-16.747148369983279</c:v>
                </c:pt>
                <c:pt idx="6003">
                  <c:v>-4.3692338096657197</c:v>
                </c:pt>
                <c:pt idx="6004">
                  <c:v>0.9510903995190535</c:v>
                </c:pt>
                <c:pt idx="6005">
                  <c:v>5.1497471195046831</c:v>
                </c:pt>
                <c:pt idx="6006">
                  <c:v>9.891502607268729E-2</c:v>
                </c:pt>
                <c:pt idx="6007">
                  <c:v>8.6450579349844769</c:v>
                </c:pt>
                <c:pt idx="6008">
                  <c:v>-1.2479275134435854</c:v>
                </c:pt>
                <c:pt idx="6009">
                  <c:v>-9.8672787397096631</c:v>
                </c:pt>
                <c:pt idx="6010">
                  <c:v>7.5974318526833731</c:v>
                </c:pt>
                <c:pt idx="6011">
                  <c:v>6.0660891904577721</c:v>
                </c:pt>
                <c:pt idx="6012">
                  <c:v>-8.0606959316875546</c:v>
                </c:pt>
                <c:pt idx="6013">
                  <c:v>2.8744691179161412</c:v>
                </c:pt>
                <c:pt idx="6014">
                  <c:v>0.45747276559924044</c:v>
                </c:pt>
                <c:pt idx="6015">
                  <c:v>-2.0297473433940523</c:v>
                </c:pt>
                <c:pt idx="6016">
                  <c:v>0.27633122844725155</c:v>
                </c:pt>
                <c:pt idx="6017">
                  <c:v>0.26303440583379378</c:v>
                </c:pt>
                <c:pt idx="6018">
                  <c:v>-12.879136486120251</c:v>
                </c:pt>
                <c:pt idx="6019">
                  <c:v>8.0624959257337636</c:v>
                </c:pt>
                <c:pt idx="6020">
                  <c:v>-11.171593821802931</c:v>
                </c:pt>
                <c:pt idx="6021">
                  <c:v>7.6486571760385464</c:v>
                </c:pt>
                <c:pt idx="6022">
                  <c:v>12.598207620320975</c:v>
                </c:pt>
                <c:pt idx="6023">
                  <c:v>0.58496250072115619</c:v>
                </c:pt>
                <c:pt idx="6024">
                  <c:v>4.2483469625062558</c:v>
                </c:pt>
                <c:pt idx="6025">
                  <c:v>-0.90903644015639862</c:v>
                </c:pt>
                <c:pt idx="6026">
                  <c:v>-6.2029400586702756</c:v>
                </c:pt>
                <c:pt idx="6027">
                  <c:v>0.99994656783981561</c:v>
                </c:pt>
                <c:pt idx="6028">
                  <c:v>-0.44913069794725169</c:v>
                </c:pt>
                <c:pt idx="6029">
                  <c:v>10.229619965185119</c:v>
                </c:pt>
                <c:pt idx="6030">
                  <c:v>-2.1975151179291315</c:v>
                </c:pt>
                <c:pt idx="6031">
                  <c:v>-8.6462586799900301</c:v>
                </c:pt>
                <c:pt idx="6032">
                  <c:v>-7.6486571760385464</c:v>
                </c:pt>
                <c:pt idx="6033">
                  <c:v>16.108749043653368</c:v>
                </c:pt>
                <c:pt idx="6034">
                  <c:v>-7.0660891904577721</c:v>
                </c:pt>
                <c:pt idx="6035">
                  <c:v>-1.5849625007211561</c:v>
                </c:pt>
                <c:pt idx="6036">
                  <c:v>0.99901690283017719</c:v>
                </c:pt>
                <c:pt idx="6037">
                  <c:v>-2.0437112902164438</c:v>
                </c:pt>
                <c:pt idx="6038">
                  <c:v>10.917123403264748</c:v>
                </c:pt>
                <c:pt idx="6039">
                  <c:v>11.188588845707349</c:v>
                </c:pt>
                <c:pt idx="6040">
                  <c:v>-8.3837042924740537</c:v>
                </c:pt>
                <c:pt idx="6041">
                  <c:v>13.380911949563341</c:v>
                </c:pt>
                <c:pt idx="6042">
                  <c:v>0.67614959298160904</c:v>
                </c:pt>
                <c:pt idx="6043">
                  <c:v>10.582769240382088</c:v>
                </c:pt>
                <c:pt idx="6044">
                  <c:v>1.310455310443414</c:v>
                </c:pt>
                <c:pt idx="6045">
                  <c:v>-0.11710830299886418</c:v>
                </c:pt>
                <c:pt idx="6046">
                  <c:v>-7.1996723448363644</c:v>
                </c:pt>
                <c:pt idx="6047">
                  <c:v>10.146780789986687</c:v>
                </c:pt>
                <c:pt idx="6048">
                  <c:v>-8.6462586799900301</c:v>
                </c:pt>
                <c:pt idx="6049">
                  <c:v>1.1389781655884308</c:v>
                </c:pt>
                <c:pt idx="6050">
                  <c:v>-9.3822637581148367</c:v>
                </c:pt>
                <c:pt idx="6051">
                  <c:v>8.6462586799900301</c:v>
                </c:pt>
                <c:pt idx="6052">
                  <c:v>-4.7725895038969277</c:v>
                </c:pt>
                <c:pt idx="6053">
                  <c:v>-0.29185724099954796</c:v>
                </c:pt>
                <c:pt idx="6054">
                  <c:v>-8.6462586799900301</c:v>
                </c:pt>
                <c:pt idx="6055">
                  <c:v>9.9667457608995313</c:v>
                </c:pt>
                <c:pt idx="6056">
                  <c:v>-16.988159496107681</c:v>
                </c:pt>
                <c:pt idx="6057">
                  <c:v>0.58496250072115641</c:v>
                </c:pt>
                <c:pt idx="6058">
                  <c:v>-15.609659710242452</c:v>
                </c:pt>
                <c:pt idx="6059">
                  <c:v>-2.179683686523985</c:v>
                </c:pt>
                <c:pt idx="6060">
                  <c:v>-0.58336128519509067</c:v>
                </c:pt>
                <c:pt idx="6061">
                  <c:v>13.550786859688905</c:v>
                </c:pt>
                <c:pt idx="6062">
                  <c:v>-2.8727222491803719</c:v>
                </c:pt>
                <c:pt idx="6063">
                  <c:v>0.16378026122140377</c:v>
                </c:pt>
                <c:pt idx="6064">
                  <c:v>-1.4287055172312147E-2</c:v>
                </c:pt>
                <c:pt idx="6065">
                  <c:v>-15.311570946824542</c:v>
                </c:pt>
                <c:pt idx="6066">
                  <c:v>3.7808452920391278</c:v>
                </c:pt>
                <c:pt idx="6067">
                  <c:v>0.64244799538191655</c:v>
                </c:pt>
                <c:pt idx="6068">
                  <c:v>12.965904504239749</c:v>
                </c:pt>
                <c:pt idx="6069">
                  <c:v>12.688323170679158</c:v>
                </c:pt>
                <c:pt idx="6070">
                  <c:v>4.7725895038969277</c:v>
                </c:pt>
                <c:pt idx="6071">
                  <c:v>-11.229019050893521</c:v>
                </c:pt>
                <c:pt idx="6072">
                  <c:v>0.99901690283017719</c:v>
                </c:pt>
                <c:pt idx="6073">
                  <c:v>-4.3692338096657197</c:v>
                </c:pt>
                <c:pt idx="6074">
                  <c:v>0.62803122261304234</c:v>
                </c:pt>
                <c:pt idx="6075">
                  <c:v>0.62803122261304234</c:v>
                </c:pt>
                <c:pt idx="6076">
                  <c:v>0.50250034052918335</c:v>
                </c:pt>
                <c:pt idx="6077">
                  <c:v>-4.8509098586250348</c:v>
                </c:pt>
                <c:pt idx="6078">
                  <c:v>0.9026400741373084</c:v>
                </c:pt>
                <c:pt idx="6079">
                  <c:v>-12.840318978135199</c:v>
                </c:pt>
                <c:pt idx="6080">
                  <c:v>13.550826932881439</c:v>
                </c:pt>
                <c:pt idx="6081">
                  <c:v>2.036105659410729E-2</c:v>
                </c:pt>
                <c:pt idx="6082">
                  <c:v>-6.0732489820306386</c:v>
                </c:pt>
                <c:pt idx="6083">
                  <c:v>-1.1744977312321365</c:v>
                </c:pt>
                <c:pt idx="6084">
                  <c:v>-0.20098705773317715</c:v>
                </c:pt>
                <c:pt idx="6085">
                  <c:v>-0.13233976585382828</c:v>
                </c:pt>
                <c:pt idx="6086">
                  <c:v>-0.70290375809257311</c:v>
                </c:pt>
                <c:pt idx="6087">
                  <c:v>-8.4662464401936095</c:v>
                </c:pt>
                <c:pt idx="6088">
                  <c:v>-10.917372079476841</c:v>
                </c:pt>
                <c:pt idx="6089">
                  <c:v>8.6462586799900301</c:v>
                </c:pt>
                <c:pt idx="6090">
                  <c:v>10.059795091795101</c:v>
                </c:pt>
                <c:pt idx="6091">
                  <c:v>0.50250034052918335</c:v>
                </c:pt>
                <c:pt idx="6092">
                  <c:v>13.08137247435552</c:v>
                </c:pt>
                <c:pt idx="6093">
                  <c:v>-3.1857355162897747</c:v>
                </c:pt>
                <c:pt idx="6094">
                  <c:v>-7.6462586799900292</c:v>
                </c:pt>
                <c:pt idx="6095">
                  <c:v>0.60726116782993067</c:v>
                </c:pt>
                <c:pt idx="6096">
                  <c:v>0.92335384455908764</c:v>
                </c:pt>
                <c:pt idx="6097">
                  <c:v>-1.1760772284239076</c:v>
                </c:pt>
                <c:pt idx="6098">
                  <c:v>-0.26303440583379378</c:v>
                </c:pt>
                <c:pt idx="6099">
                  <c:v>2.1378637922100143</c:v>
                </c:pt>
                <c:pt idx="6100">
                  <c:v>5.5732731134083098</c:v>
                </c:pt>
                <c:pt idx="6101">
                  <c:v>10.759610821875045</c:v>
                </c:pt>
                <c:pt idx="6102">
                  <c:v>11.268347054682518</c:v>
                </c:pt>
                <c:pt idx="6103">
                  <c:v>7.6486571760385464</c:v>
                </c:pt>
                <c:pt idx="6104">
                  <c:v>-1.233590627941312</c:v>
                </c:pt>
                <c:pt idx="6105">
                  <c:v>-0.95691070537519407</c:v>
                </c:pt>
                <c:pt idx="6106">
                  <c:v>-0.52083216330144055</c:v>
                </c:pt>
                <c:pt idx="6107">
                  <c:v>-2.5629361943911571</c:v>
                </c:pt>
                <c:pt idx="6108">
                  <c:v>0.50069358382355256</c:v>
                </c:pt>
                <c:pt idx="6109">
                  <c:v>-0.15987133677838961</c:v>
                </c:pt>
                <c:pt idx="6110">
                  <c:v>0.14825095858394216</c:v>
                </c:pt>
                <c:pt idx="6111">
                  <c:v>1.1154772174199359</c:v>
                </c:pt>
                <c:pt idx="6112">
                  <c:v>-0.97124100701857607</c:v>
                </c:pt>
                <c:pt idx="6113">
                  <c:v>0</c:v>
                </c:pt>
                <c:pt idx="6114">
                  <c:v>2.0811157344844564</c:v>
                </c:pt>
                <c:pt idx="6115">
                  <c:v>-8.0606959316875546</c:v>
                </c:pt>
                <c:pt idx="6116">
                  <c:v>7.4945222831056597</c:v>
                </c:pt>
                <c:pt idx="6117">
                  <c:v>-1.6872547189960212</c:v>
                </c:pt>
                <c:pt idx="6118">
                  <c:v>-0.63412855752504049</c:v>
                </c:pt>
                <c:pt idx="6119">
                  <c:v>-1.5777669993169523</c:v>
                </c:pt>
                <c:pt idx="6120">
                  <c:v>1.5511612219265229</c:v>
                </c:pt>
                <c:pt idx="6121">
                  <c:v>-1.1375035237499349</c:v>
                </c:pt>
                <c:pt idx="6122">
                  <c:v>-3.6366606883705206</c:v>
                </c:pt>
                <c:pt idx="6123">
                  <c:v>-7.5468944598876373</c:v>
                </c:pt>
                <c:pt idx="6124">
                  <c:v>6.5494638194997705</c:v>
                </c:pt>
                <c:pt idx="6125">
                  <c:v>2.5581315500070678</c:v>
                </c:pt>
                <c:pt idx="6126">
                  <c:v>-14.800377529270298</c:v>
                </c:pt>
                <c:pt idx="6127">
                  <c:v>2.8129144473995047</c:v>
                </c:pt>
                <c:pt idx="6128">
                  <c:v>9.0597950917951025</c:v>
                </c:pt>
                <c:pt idx="6129">
                  <c:v>0.39714734038295468</c:v>
                </c:pt>
                <c:pt idx="6130">
                  <c:v>-10.059795091795101</c:v>
                </c:pt>
                <c:pt idx="6131">
                  <c:v>-0.24927797225312645</c:v>
                </c:pt>
                <c:pt idx="6132">
                  <c:v>-1.992804498595796</c:v>
                </c:pt>
                <c:pt idx="6133">
                  <c:v>1.675669414897333</c:v>
                </c:pt>
                <c:pt idx="6134">
                  <c:v>2.309014776084199</c:v>
                </c:pt>
                <c:pt idx="6135">
                  <c:v>8.6462586799900301</c:v>
                </c:pt>
                <c:pt idx="6136">
                  <c:v>-1.7217826461968205E-2</c:v>
                </c:pt>
                <c:pt idx="6137">
                  <c:v>-8.3808217839409309</c:v>
                </c:pt>
                <c:pt idx="6138">
                  <c:v>-1.6873818564396053E-2</c:v>
                </c:pt>
                <c:pt idx="6139">
                  <c:v>6.6342494828695767E-2</c:v>
                </c:pt>
                <c:pt idx="6140">
                  <c:v>-8.6450579349844769</c:v>
                </c:pt>
                <c:pt idx="6141">
                  <c:v>0.54432051622381039</c:v>
                </c:pt>
                <c:pt idx="6142">
                  <c:v>1.5921222922940224</c:v>
                </c:pt>
                <c:pt idx="6143">
                  <c:v>-10.582769240382088</c:v>
                </c:pt>
                <c:pt idx="6144">
                  <c:v>-1.0569241710187617E-2</c:v>
                </c:pt>
                <c:pt idx="6145">
                  <c:v>-1.2713020218173947</c:v>
                </c:pt>
                <c:pt idx="6146">
                  <c:v>12.451296983981448</c:v>
                </c:pt>
                <c:pt idx="6147">
                  <c:v>10.307580315927396</c:v>
                </c:pt>
                <c:pt idx="6148">
                  <c:v>-12.658806531240696</c:v>
                </c:pt>
                <c:pt idx="6149">
                  <c:v>2.0456665298815828</c:v>
                </c:pt>
                <c:pt idx="6150">
                  <c:v>-13.198496199943916</c:v>
                </c:pt>
                <c:pt idx="6151">
                  <c:v>-9.0606959316875546</c:v>
                </c:pt>
                <c:pt idx="6152">
                  <c:v>11.451382851019591</c:v>
                </c:pt>
                <c:pt idx="6153">
                  <c:v>0.58476219595986412</c:v>
                </c:pt>
                <c:pt idx="6154">
                  <c:v>-0.40747686375084219</c:v>
                </c:pt>
                <c:pt idx="6155">
                  <c:v>-9.0597950917951025</c:v>
                </c:pt>
                <c:pt idx="6156">
                  <c:v>-1.8322139093140224</c:v>
                </c:pt>
                <c:pt idx="6157">
                  <c:v>-9.2304207950923818</c:v>
                </c:pt>
                <c:pt idx="6158">
                  <c:v>-9.6450579349844787</c:v>
                </c:pt>
                <c:pt idx="6159">
                  <c:v>-0.85062237596177337</c:v>
                </c:pt>
                <c:pt idx="6160">
                  <c:v>-1.5249151170512176</c:v>
                </c:pt>
                <c:pt idx="6161">
                  <c:v>11.34448085696304</c:v>
                </c:pt>
                <c:pt idx="6162">
                  <c:v>-12.965904504239749</c:v>
                </c:pt>
                <c:pt idx="6163">
                  <c:v>-0.39119075732447617</c:v>
                </c:pt>
                <c:pt idx="6164">
                  <c:v>-4.8909600480946398E-2</c:v>
                </c:pt>
                <c:pt idx="6165">
                  <c:v>-6.8861858144804181E-2</c:v>
                </c:pt>
                <c:pt idx="6166">
                  <c:v>-8.2438593482438538E-2</c:v>
                </c:pt>
                <c:pt idx="6167">
                  <c:v>13.773207904847887</c:v>
                </c:pt>
                <c:pt idx="6168">
                  <c:v>0.44579975304953051</c:v>
                </c:pt>
                <c:pt idx="6169">
                  <c:v>-0.28010791919273514</c:v>
                </c:pt>
                <c:pt idx="6170">
                  <c:v>-9.6444571875092606</c:v>
                </c:pt>
                <c:pt idx="6171">
                  <c:v>1.7524521722451056</c:v>
                </c:pt>
                <c:pt idx="6172">
                  <c:v>-0.83007499855768796</c:v>
                </c:pt>
                <c:pt idx="6173">
                  <c:v>12.451296983981452</c:v>
                </c:pt>
                <c:pt idx="6174">
                  <c:v>-0.87927410167799391</c:v>
                </c:pt>
                <c:pt idx="6175">
                  <c:v>-1.0506260730699681</c:v>
                </c:pt>
                <c:pt idx="6176">
                  <c:v>-1.583932372122667</c:v>
                </c:pt>
                <c:pt idx="6177">
                  <c:v>-1.3584539709124763</c:v>
                </c:pt>
                <c:pt idx="6178">
                  <c:v>-1.3756291147206083</c:v>
                </c:pt>
                <c:pt idx="6179">
                  <c:v>0.13245029602364966</c:v>
                </c:pt>
                <c:pt idx="6180">
                  <c:v>0.37345839552744414</c:v>
                </c:pt>
                <c:pt idx="6181">
                  <c:v>-2.3007589178096817</c:v>
                </c:pt>
                <c:pt idx="6182">
                  <c:v>9.965784284662087</c:v>
                </c:pt>
                <c:pt idx="6183">
                  <c:v>-0.39186665100790397</c:v>
                </c:pt>
                <c:pt idx="6184">
                  <c:v>0</c:v>
                </c:pt>
                <c:pt idx="6185">
                  <c:v>10.917372079476841</c:v>
                </c:pt>
                <c:pt idx="6186">
                  <c:v>0</c:v>
                </c:pt>
                <c:pt idx="6187">
                  <c:v>1.8011895492518892</c:v>
                </c:pt>
                <c:pt idx="6188">
                  <c:v>0.38988761503965197</c:v>
                </c:pt>
                <c:pt idx="6189">
                  <c:v>7.6486571760385464</c:v>
                </c:pt>
                <c:pt idx="6190">
                  <c:v>-0.22443156661004662</c:v>
                </c:pt>
                <c:pt idx="6191">
                  <c:v>9.6444571875092606</c:v>
                </c:pt>
                <c:pt idx="6192">
                  <c:v>13.643893759468893</c:v>
                </c:pt>
                <c:pt idx="6193">
                  <c:v>-0.38690812609504677</c:v>
                </c:pt>
                <c:pt idx="6194">
                  <c:v>-1.1079153391668879</c:v>
                </c:pt>
                <c:pt idx="6195">
                  <c:v>-13.08137247435552</c:v>
                </c:pt>
                <c:pt idx="6196">
                  <c:v>1.579837468543289</c:v>
                </c:pt>
                <c:pt idx="6197">
                  <c:v>1.1721809753826804</c:v>
                </c:pt>
                <c:pt idx="6198">
                  <c:v>-7.6486571760385464</c:v>
                </c:pt>
                <c:pt idx="6199">
                  <c:v>-1.4757108890324919</c:v>
                </c:pt>
                <c:pt idx="6200">
                  <c:v>0.97269265400426475</c:v>
                </c:pt>
                <c:pt idx="6201">
                  <c:v>1.8069942933740895</c:v>
                </c:pt>
                <c:pt idx="6202">
                  <c:v>-1.2249792231875452</c:v>
                </c:pt>
                <c:pt idx="6203">
                  <c:v>-0.15965666598848519</c:v>
                </c:pt>
                <c:pt idx="6204">
                  <c:v>-1.9862205729862059</c:v>
                </c:pt>
                <c:pt idx="6205">
                  <c:v>-4.054996691853205</c:v>
                </c:pt>
                <c:pt idx="6206">
                  <c:v>-7.5767507617964802E-2</c:v>
                </c:pt>
                <c:pt idx="6207">
                  <c:v>6.3823396115831841</c:v>
                </c:pt>
                <c:pt idx="6208">
                  <c:v>-4.254503225885033</c:v>
                </c:pt>
                <c:pt idx="6209">
                  <c:v>8.3822637581148367</c:v>
                </c:pt>
                <c:pt idx="6210">
                  <c:v>-0.16403815836539801</c:v>
                </c:pt>
                <c:pt idx="6211">
                  <c:v>9.9667457608995313</c:v>
                </c:pt>
                <c:pt idx="6212">
                  <c:v>9.0597950917951025</c:v>
                </c:pt>
                <c:pt idx="6213">
                  <c:v>-1.0824621601919731</c:v>
                </c:pt>
                <c:pt idx="6214">
                  <c:v>5.9228321394775394</c:v>
                </c:pt>
                <c:pt idx="6215">
                  <c:v>0.6057210608879533</c:v>
                </c:pt>
                <c:pt idx="6216">
                  <c:v>-6.2336196767597025</c:v>
                </c:pt>
                <c:pt idx="6217">
                  <c:v>14.965799312657159</c:v>
                </c:pt>
                <c:pt idx="6218">
                  <c:v>0.22726804287749278</c:v>
                </c:pt>
                <c:pt idx="6219">
                  <c:v>0.14017765804826049</c:v>
                </c:pt>
                <c:pt idx="6220">
                  <c:v>-8.0624959257337636</c:v>
                </c:pt>
                <c:pt idx="6221">
                  <c:v>-0.81496810616747906</c:v>
                </c:pt>
                <c:pt idx="6222">
                  <c:v>-0.58336128519509067</c:v>
                </c:pt>
                <c:pt idx="6223">
                  <c:v>0.22973439667761575</c:v>
                </c:pt>
                <c:pt idx="6224">
                  <c:v>7.6486571760385464</c:v>
                </c:pt>
                <c:pt idx="6225">
                  <c:v>1.5535983298118206</c:v>
                </c:pt>
                <c:pt idx="6226">
                  <c:v>5.7548875021634682</c:v>
                </c:pt>
                <c:pt idx="6227">
                  <c:v>11.307200809140809</c:v>
                </c:pt>
                <c:pt idx="6228">
                  <c:v>-0.55639334852438549</c:v>
                </c:pt>
                <c:pt idx="6229">
                  <c:v>12.036402593593708</c:v>
                </c:pt>
                <c:pt idx="6230">
                  <c:v>-0.21735683143914963</c:v>
                </c:pt>
                <c:pt idx="6231">
                  <c:v>-0.73696559416620588</c:v>
                </c:pt>
                <c:pt idx="6232">
                  <c:v>-0.2175914350726266</c:v>
                </c:pt>
                <c:pt idx="6233">
                  <c:v>1.2437357670788436</c:v>
                </c:pt>
                <c:pt idx="6234">
                  <c:v>5.7143907103608824E-2</c:v>
                </c:pt>
                <c:pt idx="6235">
                  <c:v>-0.88950008098653066</c:v>
                </c:pt>
                <c:pt idx="6236">
                  <c:v>1.5890321650302033</c:v>
                </c:pt>
                <c:pt idx="6237">
                  <c:v>-0.47643804394298739</c:v>
                </c:pt>
                <c:pt idx="6238">
                  <c:v>-0.57942431717972631</c:v>
                </c:pt>
                <c:pt idx="6239">
                  <c:v>2</c:v>
                </c:pt>
                <c:pt idx="6240">
                  <c:v>0.30562628255826202</c:v>
                </c:pt>
                <c:pt idx="6241">
                  <c:v>-0.13124453327825267</c:v>
                </c:pt>
                <c:pt idx="6242">
                  <c:v>-8.3837042924740537</c:v>
                </c:pt>
                <c:pt idx="6243">
                  <c:v>11.582612451267021</c:v>
                </c:pt>
                <c:pt idx="6244">
                  <c:v>3.1155327046236843</c:v>
                </c:pt>
                <c:pt idx="6245">
                  <c:v>-6.6236895902185546</c:v>
                </c:pt>
                <c:pt idx="6246">
                  <c:v>-0.37036844994511564</c:v>
                </c:pt>
                <c:pt idx="6247">
                  <c:v>-0.5276149784331523</c:v>
                </c:pt>
                <c:pt idx="6248">
                  <c:v>12.287712379549451</c:v>
                </c:pt>
                <c:pt idx="6249">
                  <c:v>8.6462586799900301</c:v>
                </c:pt>
                <c:pt idx="6250">
                  <c:v>-8.0624959257337636</c:v>
                </c:pt>
                <c:pt idx="6251">
                  <c:v>-0.79007693062576889</c:v>
                </c:pt>
                <c:pt idx="6252">
                  <c:v>0.39787694812066088</c:v>
                </c:pt>
                <c:pt idx="6253">
                  <c:v>-0.66218200318305165</c:v>
                </c:pt>
                <c:pt idx="6254">
                  <c:v>-1.7203143536160426</c:v>
                </c:pt>
                <c:pt idx="6255">
                  <c:v>0.24616058726939752</c:v>
                </c:pt>
                <c:pt idx="6256">
                  <c:v>0</c:v>
                </c:pt>
                <c:pt idx="6257">
                  <c:v>15.188202468179961</c:v>
                </c:pt>
                <c:pt idx="6258">
                  <c:v>-16.263477059480127</c:v>
                </c:pt>
                <c:pt idx="6259">
                  <c:v>0.13509817240407443</c:v>
                </c:pt>
                <c:pt idx="6260">
                  <c:v>-6.0732489820306386</c:v>
                </c:pt>
                <c:pt idx="6261">
                  <c:v>10.381542951184585</c:v>
                </c:pt>
                <c:pt idx="6262">
                  <c:v>-7.0660891904577721</c:v>
                </c:pt>
                <c:pt idx="6263">
                  <c:v>-0.16853846117134968</c:v>
                </c:pt>
                <c:pt idx="6264">
                  <c:v>0.60768257722124008</c:v>
                </c:pt>
                <c:pt idx="6265">
                  <c:v>3.6930361857284688</c:v>
                </c:pt>
                <c:pt idx="6266">
                  <c:v>-6.9617823541045913</c:v>
                </c:pt>
                <c:pt idx="6267">
                  <c:v>8.6462586799900301</c:v>
                </c:pt>
                <c:pt idx="6268">
                  <c:v>4.8281952653394651</c:v>
                </c:pt>
                <c:pt idx="6269">
                  <c:v>-0.6221154991386223</c:v>
                </c:pt>
                <c:pt idx="6270">
                  <c:v>-0.67270539536282237</c:v>
                </c:pt>
                <c:pt idx="6271">
                  <c:v>0.12553088208385882</c:v>
                </c:pt>
                <c:pt idx="6272">
                  <c:v>0.37036844994511553</c:v>
                </c:pt>
                <c:pt idx="6273">
                  <c:v>-1.9989186545096085</c:v>
                </c:pt>
                <c:pt idx="6274">
                  <c:v>7.0660891904577738</c:v>
                </c:pt>
                <c:pt idx="6275">
                  <c:v>0.30459821634944545</c:v>
                </c:pt>
                <c:pt idx="6276">
                  <c:v>6.9108925261660152</c:v>
                </c:pt>
                <c:pt idx="6277">
                  <c:v>-0.36078184934565338</c:v>
                </c:pt>
                <c:pt idx="6278">
                  <c:v>-15.42523776214956</c:v>
                </c:pt>
                <c:pt idx="6279">
                  <c:v>-2.6968553807920532</c:v>
                </c:pt>
                <c:pt idx="6280">
                  <c:v>0.88629950083527176</c:v>
                </c:pt>
                <c:pt idx="6281">
                  <c:v>-0.15160339956774896</c:v>
                </c:pt>
                <c:pt idx="6282">
                  <c:v>3.0948293850578161</c:v>
                </c:pt>
                <c:pt idx="6283">
                  <c:v>8.0624959257337636</c:v>
                </c:pt>
                <c:pt idx="6284">
                  <c:v>-0.16188768237689399</c:v>
                </c:pt>
                <c:pt idx="6285">
                  <c:v>1.5831602580871706</c:v>
                </c:pt>
                <c:pt idx="6286">
                  <c:v>-0.41142624572646502</c:v>
                </c:pt>
                <c:pt idx="6287">
                  <c:v>-3.5706072077440858</c:v>
                </c:pt>
                <c:pt idx="6288">
                  <c:v>0.30697775342139066</c:v>
                </c:pt>
                <c:pt idx="6289">
                  <c:v>8.0080402639200194</c:v>
                </c:pt>
                <c:pt idx="6290">
                  <c:v>-9.7496528277315572E-2</c:v>
                </c:pt>
                <c:pt idx="6291">
                  <c:v>-0.44403737100139606</c:v>
                </c:pt>
                <c:pt idx="6292">
                  <c:v>-0.97218566751420377</c:v>
                </c:pt>
                <c:pt idx="6293">
                  <c:v>4.286396812473979E-2</c:v>
                </c:pt>
                <c:pt idx="6294">
                  <c:v>-8.1032248444007721E-2</c:v>
                </c:pt>
                <c:pt idx="6295">
                  <c:v>-0.2715459056893112</c:v>
                </c:pt>
                <c:pt idx="6296">
                  <c:v>-1.1015380264620618</c:v>
                </c:pt>
                <c:pt idx="6297">
                  <c:v>0.1826954175347911</c:v>
                </c:pt>
                <c:pt idx="6298">
                  <c:v>6.728812979580065E-2</c:v>
                </c:pt>
                <c:pt idx="6299">
                  <c:v>0.23946593469538943</c:v>
                </c:pt>
                <c:pt idx="6300">
                  <c:v>-11.613636010763889</c:v>
                </c:pt>
                <c:pt idx="6301">
                  <c:v>-0.29202660917350037</c:v>
                </c:pt>
                <c:pt idx="6302">
                  <c:v>-1.5833612851950907</c:v>
                </c:pt>
                <c:pt idx="6303">
                  <c:v>-0.33703498727757097</c:v>
                </c:pt>
                <c:pt idx="6304">
                  <c:v>-0.49336585996380328</c:v>
                </c:pt>
                <c:pt idx="6305">
                  <c:v>7.0148898753121094E-2</c:v>
                </c:pt>
                <c:pt idx="6306">
                  <c:v>-6.6486571760385464</c:v>
                </c:pt>
                <c:pt idx="6307">
                  <c:v>0.17072627613155117</c:v>
                </c:pt>
                <c:pt idx="6308">
                  <c:v>-2.0624340467588174</c:v>
                </c:pt>
                <c:pt idx="6309">
                  <c:v>8.8454900509443757</c:v>
                </c:pt>
                <c:pt idx="6310">
                  <c:v>0.99729916606133651</c:v>
                </c:pt>
                <c:pt idx="6311">
                  <c:v>-0.37779045601007577</c:v>
                </c:pt>
                <c:pt idx="6312">
                  <c:v>-1.0100536646639231</c:v>
                </c:pt>
                <c:pt idx="6313">
                  <c:v>-0.52083216330144055</c:v>
                </c:pt>
                <c:pt idx="6314">
                  <c:v>-1.8331809094255094</c:v>
                </c:pt>
                <c:pt idx="6315">
                  <c:v>-4.0641303374197157</c:v>
                </c:pt>
                <c:pt idx="6316">
                  <c:v>0.53048389169296395</c:v>
                </c:pt>
                <c:pt idx="6317">
                  <c:v>2.7357638489564531</c:v>
                </c:pt>
                <c:pt idx="6318">
                  <c:v>-0.84567185360870567</c:v>
                </c:pt>
                <c:pt idx="6319">
                  <c:v>-1.0911478880581953</c:v>
                </c:pt>
                <c:pt idx="6320">
                  <c:v>-0.19354648068392827</c:v>
                </c:pt>
                <c:pt idx="6321">
                  <c:v>0.38332863955150542</c:v>
                </c:pt>
                <c:pt idx="6322">
                  <c:v>3.2630344058337939</c:v>
                </c:pt>
                <c:pt idx="6323">
                  <c:v>-0.16714963719891535</c:v>
                </c:pt>
                <c:pt idx="6324">
                  <c:v>-0.65929469808200913</c:v>
                </c:pt>
                <c:pt idx="6325">
                  <c:v>-0.45371796744290366</c:v>
                </c:pt>
                <c:pt idx="6326">
                  <c:v>-8.6414751817473379E-2</c:v>
                </c:pt>
                <c:pt idx="6327">
                  <c:v>-0.97034002647976059</c:v>
                </c:pt>
                <c:pt idx="6328">
                  <c:v>0.37851162325372983</c:v>
                </c:pt>
                <c:pt idx="6329">
                  <c:v>-0.13226687538378767</c:v>
                </c:pt>
                <c:pt idx="6330">
                  <c:v>-0.32577016118175633</c:v>
                </c:pt>
                <c:pt idx="6331">
                  <c:v>-8.0606959316875546</c:v>
                </c:pt>
                <c:pt idx="6332">
                  <c:v>-1.7336065820762914</c:v>
                </c:pt>
                <c:pt idx="6333">
                  <c:v>0.36205492314253063</c:v>
                </c:pt>
                <c:pt idx="6334">
                  <c:v>6.0732489820306386</c:v>
                </c:pt>
                <c:pt idx="6335">
                  <c:v>0.16494995533139728</c:v>
                </c:pt>
                <c:pt idx="6336">
                  <c:v>0.16026640447618989</c:v>
                </c:pt>
                <c:pt idx="6337">
                  <c:v>9.2304207950923818</c:v>
                </c:pt>
                <c:pt idx="6338">
                  <c:v>4.435113794365491</c:v>
                </c:pt>
                <c:pt idx="6339">
                  <c:v>-12.146568675740786</c:v>
                </c:pt>
                <c:pt idx="6340">
                  <c:v>0.8914340231479625</c:v>
                </c:pt>
                <c:pt idx="6341">
                  <c:v>-1.6088092426755241</c:v>
                </c:pt>
                <c:pt idx="6342">
                  <c:v>9.2288186904958813</c:v>
                </c:pt>
                <c:pt idx="6343">
                  <c:v>3.1026895620624322E-2</c:v>
                </c:pt>
                <c:pt idx="6344">
                  <c:v>-0.72762772958687016</c:v>
                </c:pt>
                <c:pt idx="6345">
                  <c:v>8.3837042924740537</c:v>
                </c:pt>
                <c:pt idx="6346">
                  <c:v>-10.814048332230835</c:v>
                </c:pt>
                <c:pt idx="6347">
                  <c:v>0.15541775785781439</c:v>
                </c:pt>
                <c:pt idx="6348">
                  <c:v>-0.19639721280350389</c:v>
                </c:pt>
                <c:pt idx="6349">
                  <c:v>-0.12706746231313792</c:v>
                </c:pt>
                <c:pt idx="6350">
                  <c:v>0.70211737907928862</c:v>
                </c:pt>
                <c:pt idx="6351">
                  <c:v>4.4394119358453436E-2</c:v>
                </c:pt>
                <c:pt idx="6352">
                  <c:v>12.103506382011545</c:v>
                </c:pt>
                <c:pt idx="6353">
                  <c:v>-2.9236170523572196</c:v>
                </c:pt>
                <c:pt idx="6354">
                  <c:v>-0.33334106016046394</c:v>
                </c:pt>
                <c:pt idx="6355">
                  <c:v>7.5468944598876373</c:v>
                </c:pt>
                <c:pt idx="6356">
                  <c:v>-10.644156719937438</c:v>
                </c:pt>
                <c:pt idx="6357">
                  <c:v>0.27425620312935473</c:v>
                </c:pt>
                <c:pt idx="6358">
                  <c:v>0.22653107209480558</c:v>
                </c:pt>
                <c:pt idx="6359">
                  <c:v>0.32930762525296009</c:v>
                </c:pt>
                <c:pt idx="6360">
                  <c:v>0.62752296294920185</c:v>
                </c:pt>
                <c:pt idx="6361">
                  <c:v>0.41322392890691229</c:v>
                </c:pt>
                <c:pt idx="6362">
                  <c:v>-0.66296501272242891</c:v>
                </c:pt>
                <c:pt idx="6363">
                  <c:v>5.1530300640082093E-2</c:v>
                </c:pt>
                <c:pt idx="6364">
                  <c:v>-1.232660756790275</c:v>
                </c:pt>
                <c:pt idx="6365">
                  <c:v>13.468369487109527</c:v>
                </c:pt>
                <c:pt idx="6366">
                  <c:v>8.0624959257337636</c:v>
                </c:pt>
                <c:pt idx="6367">
                  <c:v>-0.9446569661562253</c:v>
                </c:pt>
                <c:pt idx="6368">
                  <c:v>-0.41503749927884381</c:v>
                </c:pt>
                <c:pt idx="6369">
                  <c:v>-8.6983301594640031E-2</c:v>
                </c:pt>
                <c:pt idx="6370">
                  <c:v>-0.19669191100509803</c:v>
                </c:pt>
                <c:pt idx="6371">
                  <c:v>1.012383724455832</c:v>
                </c:pt>
                <c:pt idx="6372">
                  <c:v>1.1697747285354645</c:v>
                </c:pt>
                <c:pt idx="6373">
                  <c:v>7.4945222831056597</c:v>
                </c:pt>
                <c:pt idx="6374">
                  <c:v>-8.4533510211667551E-2</c:v>
                </c:pt>
                <c:pt idx="6375">
                  <c:v>0.53963851021166576</c:v>
                </c:pt>
                <c:pt idx="6376">
                  <c:v>10.814048332230835</c:v>
                </c:pt>
                <c:pt idx="6377">
                  <c:v>0.24511249783653138</c:v>
                </c:pt>
                <c:pt idx="6378">
                  <c:v>8.6450579349844769</c:v>
                </c:pt>
                <c:pt idx="6379">
                  <c:v>-0.96191571708191037</c:v>
                </c:pt>
                <c:pt idx="6380">
                  <c:v>9.0597950917951025</c:v>
                </c:pt>
                <c:pt idx="6381">
                  <c:v>-1.2009126939259964</c:v>
                </c:pt>
                <c:pt idx="6382">
                  <c:v>4.4017679670973573</c:v>
                </c:pt>
                <c:pt idx="6383">
                  <c:v>0.78671352445692144</c:v>
                </c:pt>
                <c:pt idx="6384">
                  <c:v>-1.0312766961658653</c:v>
                </c:pt>
                <c:pt idx="6385">
                  <c:v>12.325867580575419</c:v>
                </c:pt>
                <c:pt idx="6386">
                  <c:v>-2.148863385914483</c:v>
                </c:pt>
                <c:pt idx="6387">
                  <c:v>-0.40939093613770206</c:v>
                </c:pt>
                <c:pt idx="6388">
                  <c:v>-0.52440481789237336</c:v>
                </c:pt>
                <c:pt idx="6389">
                  <c:v>1.2845293187885187</c:v>
                </c:pt>
                <c:pt idx="6390">
                  <c:v>-0.40053792958372852</c:v>
                </c:pt>
                <c:pt idx="6391">
                  <c:v>-0.35049724708413305</c:v>
                </c:pt>
                <c:pt idx="6392">
                  <c:v>5.9355277616421238E-2</c:v>
                </c:pt>
                <c:pt idx="6393">
                  <c:v>1.9365324866930898E-2</c:v>
                </c:pt>
                <c:pt idx="6394">
                  <c:v>0.14543043952156395</c:v>
                </c:pt>
                <c:pt idx="6395">
                  <c:v>-0.26303440583379417</c:v>
                </c:pt>
                <c:pt idx="6396">
                  <c:v>-0.67609079932104832</c:v>
                </c:pt>
                <c:pt idx="6397">
                  <c:v>0.85456956047843624</c:v>
                </c:pt>
                <c:pt idx="6398">
                  <c:v>0.64815632720835048</c:v>
                </c:pt>
                <c:pt idx="6399">
                  <c:v>0.20536061099506653</c:v>
                </c:pt>
                <c:pt idx="6400">
                  <c:v>-1.2257591503050396</c:v>
                </c:pt>
                <c:pt idx="6401">
                  <c:v>-2.7219634308269596</c:v>
                </c:pt>
                <c:pt idx="6402">
                  <c:v>-12.167418145831739</c:v>
                </c:pt>
                <c:pt idx="6403">
                  <c:v>-10.307200809140809</c:v>
                </c:pt>
                <c:pt idx="6404">
                  <c:v>0.47114178562152204</c:v>
                </c:pt>
                <c:pt idx="6405">
                  <c:v>-6.9886846867721664</c:v>
                </c:pt>
                <c:pt idx="6406">
                  <c:v>11.485493915223493</c:v>
                </c:pt>
                <c:pt idx="6407">
                  <c:v>-3.867467618400334</c:v>
                </c:pt>
                <c:pt idx="6408">
                  <c:v>2.481126689736616</c:v>
                </c:pt>
                <c:pt idx="6409">
                  <c:v>11.268542000300123</c:v>
                </c:pt>
                <c:pt idx="6410">
                  <c:v>-1.2607528950352076</c:v>
                </c:pt>
                <c:pt idx="6411">
                  <c:v>0.89055144808911613</c:v>
                </c:pt>
                <c:pt idx="6412">
                  <c:v>-0.25964381663301983</c:v>
                </c:pt>
                <c:pt idx="6413">
                  <c:v>-0.37439551478149807</c:v>
                </c:pt>
                <c:pt idx="6414">
                  <c:v>-0.25485315550264143</c:v>
                </c:pt>
                <c:pt idx="6415">
                  <c:v>0.62560448521850209</c:v>
                </c:pt>
                <c:pt idx="6416">
                  <c:v>0.23498598818188932</c:v>
                </c:pt>
                <c:pt idx="6417">
                  <c:v>5.4699567656392771E-2</c:v>
                </c:pt>
                <c:pt idx="6418">
                  <c:v>-3.3215434531358636</c:v>
                </c:pt>
                <c:pt idx="6419">
                  <c:v>-0.47393118833241216</c:v>
                </c:pt>
                <c:pt idx="6420">
                  <c:v>-0.52793155568477745</c:v>
                </c:pt>
                <c:pt idx="6421">
                  <c:v>0.25715783949712445</c:v>
                </c:pt>
                <c:pt idx="6422">
                  <c:v>-1.6712362748631482</c:v>
                </c:pt>
                <c:pt idx="6423">
                  <c:v>3.2034265038149176E-16</c:v>
                </c:pt>
                <c:pt idx="6424">
                  <c:v>-0.93657461985836654</c:v>
                </c:pt>
                <c:pt idx="6425">
                  <c:v>0.13306152979158975</c:v>
                </c:pt>
                <c:pt idx="6426">
                  <c:v>0.47393118833241249</c:v>
                </c:pt>
                <c:pt idx="6427">
                  <c:v>13.248767654452003</c:v>
                </c:pt>
                <c:pt idx="6428">
                  <c:v>7.0660891904577738</c:v>
                </c:pt>
                <c:pt idx="6429">
                  <c:v>2.7940297576790232</c:v>
                </c:pt>
                <c:pt idx="6430">
                  <c:v>-7.6486571760385464</c:v>
                </c:pt>
                <c:pt idx="6431">
                  <c:v>5.8101797364851624</c:v>
                </c:pt>
                <c:pt idx="6432">
                  <c:v>-9.5196362528432132</c:v>
                </c:pt>
                <c:pt idx="6433">
                  <c:v>3.9720764174221994</c:v>
                </c:pt>
                <c:pt idx="6434">
                  <c:v>-5.0874628412503391</c:v>
                </c:pt>
                <c:pt idx="6435">
                  <c:v>-6.0732489820306386</c:v>
                </c:pt>
                <c:pt idx="6436">
                  <c:v>-6.10852445677817</c:v>
                </c:pt>
                <c:pt idx="6437">
                  <c:v>10.45189794595189</c:v>
                </c:pt>
                <c:pt idx="6438">
                  <c:v>0</c:v>
                </c:pt>
                <c:pt idx="6439">
                  <c:v>7.0660891904577738</c:v>
                </c:pt>
                <c:pt idx="6440">
                  <c:v>9.5196362528432132</c:v>
                </c:pt>
                <c:pt idx="6441">
                  <c:v>-3.8073549220576046</c:v>
                </c:pt>
                <c:pt idx="6442">
                  <c:v>11.34448085696304</c:v>
                </c:pt>
                <c:pt idx="6443">
                  <c:v>-7.0660891904577721</c:v>
                </c:pt>
                <c:pt idx="6444">
                  <c:v>-0.86826164674742778</c:v>
                </c:pt>
                <c:pt idx="6445">
                  <c:v>-0.13721501359181157</c:v>
                </c:pt>
                <c:pt idx="6446">
                  <c:v>12.248915863856213</c:v>
                </c:pt>
                <c:pt idx="6447">
                  <c:v>7.4945222831056597</c:v>
                </c:pt>
                <c:pt idx="6448">
                  <c:v>-7.0660891904577721</c:v>
                </c:pt>
                <c:pt idx="6449">
                  <c:v>-3.8413022539809418</c:v>
                </c:pt>
                <c:pt idx="6450">
                  <c:v>-11.673603533168777</c:v>
                </c:pt>
                <c:pt idx="6451">
                  <c:v>-0.32192809488736251</c:v>
                </c:pt>
                <c:pt idx="6452">
                  <c:v>9.3822637581148367</c:v>
                </c:pt>
                <c:pt idx="6453">
                  <c:v>10.491853096329676</c:v>
                </c:pt>
                <c:pt idx="6454">
                  <c:v>-0.44579975304953101</c:v>
                </c:pt>
                <c:pt idx="6455">
                  <c:v>-7.0660891904577721</c:v>
                </c:pt>
                <c:pt idx="6456">
                  <c:v>0.1051435040243341</c:v>
                </c:pt>
                <c:pt idx="6457">
                  <c:v>-9.9662651028771325</c:v>
                </c:pt>
                <c:pt idx="6458">
                  <c:v>-9.3808217839409309</c:v>
                </c:pt>
                <c:pt idx="6459">
                  <c:v>-1.8181616770141868</c:v>
                </c:pt>
                <c:pt idx="6460">
                  <c:v>-0.561878887608115</c:v>
                </c:pt>
                <c:pt idx="6461">
                  <c:v>-1.5657920465266348</c:v>
                </c:pt>
                <c:pt idx="6462">
                  <c:v>0.16982487339001903</c:v>
                </c:pt>
                <c:pt idx="6463">
                  <c:v>2.5556170868348005</c:v>
                </c:pt>
                <c:pt idx="6464">
                  <c:v>-1.2362276423018828</c:v>
                </c:pt>
                <c:pt idx="6465">
                  <c:v>-2.3171271086235414</c:v>
                </c:pt>
                <c:pt idx="6466">
                  <c:v>-10.059344460824425</c:v>
                </c:pt>
                <c:pt idx="6467">
                  <c:v>-1.1154309783798788</c:v>
                </c:pt>
                <c:pt idx="6468">
                  <c:v>-0.29593288635441778</c:v>
                </c:pt>
                <c:pt idx="6469">
                  <c:v>12.167627216919835</c:v>
                </c:pt>
                <c:pt idx="6470">
                  <c:v>-8.3822637581148367</c:v>
                </c:pt>
                <c:pt idx="6471">
                  <c:v>8.8683081332894673</c:v>
                </c:pt>
                <c:pt idx="6472">
                  <c:v>10.229219383469125</c:v>
                </c:pt>
                <c:pt idx="6473">
                  <c:v>-0.25096157353321863</c:v>
                </c:pt>
                <c:pt idx="6474">
                  <c:v>-0.25096157353321863</c:v>
                </c:pt>
                <c:pt idx="6475">
                  <c:v>7.6462586799900292</c:v>
                </c:pt>
                <c:pt idx="6476">
                  <c:v>6.9886846867721664</c:v>
                </c:pt>
                <c:pt idx="6477">
                  <c:v>14.738408975813829</c:v>
                </c:pt>
                <c:pt idx="6478">
                  <c:v>-0.17687776208407952</c:v>
                </c:pt>
                <c:pt idx="6479">
                  <c:v>-5.0874628412503391</c:v>
                </c:pt>
                <c:pt idx="6480">
                  <c:v>7.6486571760385464</c:v>
                </c:pt>
                <c:pt idx="6481">
                  <c:v>-1.9151111024134873</c:v>
                </c:pt>
                <c:pt idx="6482">
                  <c:v>1</c:v>
                </c:pt>
                <c:pt idx="6483">
                  <c:v>8.6450579349844769</c:v>
                </c:pt>
                <c:pt idx="6484">
                  <c:v>-1.9989485276970949</c:v>
                </c:pt>
                <c:pt idx="6485">
                  <c:v>8.3837042924740537</c:v>
                </c:pt>
                <c:pt idx="6486">
                  <c:v>-0.36678233067162236</c:v>
                </c:pt>
                <c:pt idx="6487">
                  <c:v>-10.45189794595189</c:v>
                </c:pt>
                <c:pt idx="6488">
                  <c:v>-2.4848344662336137</c:v>
                </c:pt>
                <c:pt idx="6489">
                  <c:v>-1.37851162325373</c:v>
                </c:pt>
                <c:pt idx="6490">
                  <c:v>6.0732489820306386</c:v>
                </c:pt>
                <c:pt idx="6491">
                  <c:v>-1.0280861892056832</c:v>
                </c:pt>
                <c:pt idx="6492">
                  <c:v>-1.726981505593584</c:v>
                </c:pt>
                <c:pt idx="6493">
                  <c:v>0.23029761942179389</c:v>
                </c:pt>
                <c:pt idx="6494">
                  <c:v>9.229619965185119</c:v>
                </c:pt>
                <c:pt idx="6495">
                  <c:v>1.0423786022705519</c:v>
                </c:pt>
                <c:pt idx="6496">
                  <c:v>1.3761838907477824</c:v>
                </c:pt>
                <c:pt idx="6497">
                  <c:v>-9.0606959316875546</c:v>
                </c:pt>
                <c:pt idx="6498">
                  <c:v>-0.22239242133644802</c:v>
                </c:pt>
                <c:pt idx="6499">
                  <c:v>-0.14201900487242788</c:v>
                </c:pt>
                <c:pt idx="6500">
                  <c:v>0.84364112783698209</c:v>
                </c:pt>
                <c:pt idx="6501">
                  <c:v>-0.27753397552890918</c:v>
                </c:pt>
                <c:pt idx="6502">
                  <c:v>8.1309994895339877</c:v>
                </c:pt>
                <c:pt idx="6503">
                  <c:v>0.68790401979562343</c:v>
                </c:pt>
                <c:pt idx="6504">
                  <c:v>-0.77657745006506274</c:v>
                </c:pt>
                <c:pt idx="6505">
                  <c:v>-9.3822637581148367</c:v>
                </c:pt>
                <c:pt idx="6506">
                  <c:v>-0.33120590847537307</c:v>
                </c:pt>
                <c:pt idx="6507">
                  <c:v>-0.14438990933517426</c:v>
                </c:pt>
                <c:pt idx="6508">
                  <c:v>8.8683081332894673</c:v>
                </c:pt>
                <c:pt idx="6509">
                  <c:v>-0.43211101263778567</c:v>
                </c:pt>
                <c:pt idx="6510">
                  <c:v>6.7576222625093907</c:v>
                </c:pt>
                <c:pt idx="6511">
                  <c:v>-0.28688114778816193</c:v>
                </c:pt>
                <c:pt idx="6512">
                  <c:v>3.8073549220576046</c:v>
                </c:pt>
                <c:pt idx="6513">
                  <c:v>0.79701297783614511</c:v>
                </c:pt>
                <c:pt idx="6514">
                  <c:v>-10.518653155673389</c:v>
                </c:pt>
                <c:pt idx="6515">
                  <c:v>0.20645087746742652</c:v>
                </c:pt>
                <c:pt idx="6516">
                  <c:v>-1.5430040569606247E-2</c:v>
                </c:pt>
                <c:pt idx="6517">
                  <c:v>7.0660891904577738</c:v>
                </c:pt>
                <c:pt idx="6518">
                  <c:v>11.229219383469125</c:v>
                </c:pt>
                <c:pt idx="6519">
                  <c:v>0.80581220755570315</c:v>
                </c:pt>
                <c:pt idx="6520">
                  <c:v>0.48542682717024171</c:v>
                </c:pt>
                <c:pt idx="6521">
                  <c:v>-0.65170218946073921</c:v>
                </c:pt>
                <c:pt idx="6522">
                  <c:v>0.13124453327825272</c:v>
                </c:pt>
                <c:pt idx="6523">
                  <c:v>-1.7563309190331371</c:v>
                </c:pt>
                <c:pt idx="6524">
                  <c:v>14.188202468179961</c:v>
                </c:pt>
                <c:pt idx="6525">
                  <c:v>-9.7813597135246599</c:v>
                </c:pt>
                <c:pt idx="6526">
                  <c:v>8.6462586799900301</c:v>
                </c:pt>
                <c:pt idx="6527">
                  <c:v>2.6573814987890643</c:v>
                </c:pt>
                <c:pt idx="6528">
                  <c:v>-12.745464248276845</c:v>
                </c:pt>
                <c:pt idx="6529">
                  <c:v>-9.190228077449488</c:v>
                </c:pt>
                <c:pt idx="6530">
                  <c:v>2.3488061056893543</c:v>
                </c:pt>
                <c:pt idx="6531">
                  <c:v>0.3025627700204313</c:v>
                </c:pt>
                <c:pt idx="6532">
                  <c:v>-1.4859419834124192</c:v>
                </c:pt>
                <c:pt idx="6533">
                  <c:v>-3.9860954787937866</c:v>
                </c:pt>
                <c:pt idx="6534">
                  <c:v>0.16947422967145581</c:v>
                </c:pt>
                <c:pt idx="6535">
                  <c:v>-12.534708168026555</c:v>
                </c:pt>
                <c:pt idx="6536">
                  <c:v>-5.8893689053568739E-2</c:v>
                </c:pt>
                <c:pt idx="6537">
                  <c:v>-3.2034265038149176E-16</c:v>
                </c:pt>
                <c:pt idx="6538">
                  <c:v>-9.6450579349844787</c:v>
                </c:pt>
                <c:pt idx="6539">
                  <c:v>-2.6889134647600641</c:v>
                </c:pt>
                <c:pt idx="6540">
                  <c:v>-14.762797262498234</c:v>
                </c:pt>
                <c:pt idx="6541">
                  <c:v>-1.0775808439556898</c:v>
                </c:pt>
                <c:pt idx="6542">
                  <c:v>7.6486571760385464</c:v>
                </c:pt>
                <c:pt idx="6543">
                  <c:v>0.42647843981555855</c:v>
                </c:pt>
                <c:pt idx="6544">
                  <c:v>-6.9605467485866851E-2</c:v>
                </c:pt>
                <c:pt idx="6545">
                  <c:v>-3.2034265038149176E-16</c:v>
                </c:pt>
                <c:pt idx="6546">
                  <c:v>-7.0660891904577721</c:v>
                </c:pt>
                <c:pt idx="6547">
                  <c:v>7.0660891904577721</c:v>
                </c:pt>
                <c:pt idx="6548">
                  <c:v>-1.0588936890535683</c:v>
                </c:pt>
                <c:pt idx="6549">
                  <c:v>0.61890983264449395</c:v>
                </c:pt>
                <c:pt idx="6550">
                  <c:v>-1.0726690676982327</c:v>
                </c:pt>
                <c:pt idx="6551">
                  <c:v>-8.3837042924740537</c:v>
                </c:pt>
                <c:pt idx="6552">
                  <c:v>-10.917123403264748</c:v>
                </c:pt>
                <c:pt idx="6553">
                  <c:v>-1.2175914350726269</c:v>
                </c:pt>
                <c:pt idx="6554">
                  <c:v>-8.8672787397096631</c:v>
                </c:pt>
                <c:pt idx="6555">
                  <c:v>-1.5491626632978945</c:v>
                </c:pt>
                <c:pt idx="6556">
                  <c:v>-1.2186215636711162</c:v>
                </c:pt>
                <c:pt idx="6557">
                  <c:v>5.7548875021634682</c:v>
                </c:pt>
                <c:pt idx="6558">
                  <c:v>1.7102748092054929</c:v>
                </c:pt>
                <c:pt idx="6559">
                  <c:v>-7.0660891904577721</c:v>
                </c:pt>
                <c:pt idx="6560">
                  <c:v>7.0660891904577738</c:v>
                </c:pt>
                <c:pt idx="6561">
                  <c:v>-7.0660891904577721</c:v>
                </c:pt>
                <c:pt idx="6562">
                  <c:v>-3.7615464869946744</c:v>
                </c:pt>
                <c:pt idx="6563">
                  <c:v>-6.0732489820306386</c:v>
                </c:pt>
                <c:pt idx="6564">
                  <c:v>-9.6450579349844787</c:v>
                </c:pt>
                <c:pt idx="6565">
                  <c:v>-0.7160782276923825</c:v>
                </c:pt>
                <c:pt idx="6566">
                  <c:v>-0.41503749927884365</c:v>
                </c:pt>
                <c:pt idx="6567">
                  <c:v>-5.0732489820306386</c:v>
                </c:pt>
                <c:pt idx="6568">
                  <c:v>9.5196362528432132</c:v>
                </c:pt>
                <c:pt idx="6569">
                  <c:v>-9.0606959316875546</c:v>
                </c:pt>
                <c:pt idx="6570">
                  <c:v>0.43928504552552106</c:v>
                </c:pt>
                <c:pt idx="6571">
                  <c:v>14.297322313860407</c:v>
                </c:pt>
                <c:pt idx="6572">
                  <c:v>-0.62987865106243235</c:v>
                </c:pt>
                <c:pt idx="6573">
                  <c:v>0.84799690655494997</c:v>
                </c:pt>
                <c:pt idx="6574">
                  <c:v>-2.3032199392326671</c:v>
                </c:pt>
                <c:pt idx="6575">
                  <c:v>-0.15527822547791095</c:v>
                </c:pt>
                <c:pt idx="6576">
                  <c:v>-9.7410868143043616E-2</c:v>
                </c:pt>
                <c:pt idx="6577">
                  <c:v>-13.613520909769942</c:v>
                </c:pt>
                <c:pt idx="6578">
                  <c:v>-5.9706246124267767E-2</c:v>
                </c:pt>
                <c:pt idx="6579">
                  <c:v>1.2539513010713554</c:v>
                </c:pt>
                <c:pt idx="6580">
                  <c:v>0.26084684659602958</c:v>
                </c:pt>
                <c:pt idx="6581">
                  <c:v>-0.21572869105543688</c:v>
                </c:pt>
                <c:pt idx="6582">
                  <c:v>0.83399004856107095</c:v>
                </c:pt>
                <c:pt idx="6583">
                  <c:v>0.24327115101236391</c:v>
                </c:pt>
                <c:pt idx="6584">
                  <c:v>-1.0726406593058313E-2</c:v>
                </c:pt>
                <c:pt idx="6585">
                  <c:v>9.7604427459966399</c:v>
                </c:pt>
                <c:pt idx="6586">
                  <c:v>0.41473715681062318</c:v>
                </c:pt>
                <c:pt idx="6587">
                  <c:v>-2.4600872401168323</c:v>
                </c:pt>
                <c:pt idx="6588">
                  <c:v>8.3837042924740537</c:v>
                </c:pt>
                <c:pt idx="6589">
                  <c:v>-9.3815429511845849</c:v>
                </c:pt>
                <c:pt idx="6590">
                  <c:v>0.26303440583379378</c:v>
                </c:pt>
                <c:pt idx="6591">
                  <c:v>-7.6486571760385464</c:v>
                </c:pt>
                <c:pt idx="6592">
                  <c:v>5.586140986345967</c:v>
                </c:pt>
                <c:pt idx="6593">
                  <c:v>12.891846977929003</c:v>
                </c:pt>
                <c:pt idx="6594">
                  <c:v>-0.24511249783653147</c:v>
                </c:pt>
                <c:pt idx="6595">
                  <c:v>-8.6462586799900301</c:v>
                </c:pt>
                <c:pt idx="6596">
                  <c:v>0.50080985986962701</c:v>
                </c:pt>
                <c:pt idx="6597">
                  <c:v>4.0971781056306111E-2</c:v>
                </c:pt>
                <c:pt idx="6598">
                  <c:v>-0.3373581354569683</c:v>
                </c:pt>
                <c:pt idx="6599">
                  <c:v>-3.226068079479846</c:v>
                </c:pt>
                <c:pt idx="6600">
                  <c:v>-9.8667637673533513</c:v>
                </c:pt>
                <c:pt idx="6601">
                  <c:v>-11.916999049082808</c:v>
                </c:pt>
                <c:pt idx="6602">
                  <c:v>-10.229619965185119</c:v>
                </c:pt>
                <c:pt idx="6603">
                  <c:v>-12.325773908203155</c:v>
                </c:pt>
                <c:pt idx="6604">
                  <c:v>-2.0582926913190329</c:v>
                </c:pt>
                <c:pt idx="6605">
                  <c:v>5.5647846187835261</c:v>
                </c:pt>
                <c:pt idx="6606">
                  <c:v>-0.64000386427911815</c:v>
                </c:pt>
                <c:pt idx="6607">
                  <c:v>-15.425226832765871</c:v>
                </c:pt>
                <c:pt idx="6608">
                  <c:v>-10.582769240382088</c:v>
                </c:pt>
                <c:pt idx="6609">
                  <c:v>-7.3462161941021398E-2</c:v>
                </c:pt>
                <c:pt idx="6610">
                  <c:v>0.57469416526732919</c:v>
                </c:pt>
                <c:pt idx="6611">
                  <c:v>1.0274807364221072</c:v>
                </c:pt>
                <c:pt idx="6612">
                  <c:v>-1.718818247455947</c:v>
                </c:pt>
                <c:pt idx="6613">
                  <c:v>-0.85561009066482541</c:v>
                </c:pt>
                <c:pt idx="6614">
                  <c:v>-8.0606959316875546</c:v>
                </c:pt>
                <c:pt idx="6615">
                  <c:v>11.416797527606059</c:v>
                </c:pt>
                <c:pt idx="6616">
                  <c:v>11.103287808412023</c:v>
                </c:pt>
                <c:pt idx="6617">
                  <c:v>-1.5010612431122115</c:v>
                </c:pt>
                <c:pt idx="6618">
                  <c:v>-1.1657372044788787</c:v>
                </c:pt>
                <c:pt idx="6619">
                  <c:v>-1.2175914350726267</c:v>
                </c:pt>
                <c:pt idx="6620">
                  <c:v>-3.6525876025113875E-2</c:v>
                </c:pt>
                <c:pt idx="6621">
                  <c:v>12.146462606921792</c:v>
                </c:pt>
                <c:pt idx="6622">
                  <c:v>-0.25779775746764683</c:v>
                </c:pt>
                <c:pt idx="6623">
                  <c:v>-12.036173612553485</c:v>
                </c:pt>
                <c:pt idx="6624">
                  <c:v>7.0660891904577738</c:v>
                </c:pt>
                <c:pt idx="6625">
                  <c:v>7.6462586799900292</c:v>
                </c:pt>
                <c:pt idx="6626">
                  <c:v>13.335064632126906</c:v>
                </c:pt>
                <c:pt idx="6627">
                  <c:v>12.059119092544519</c:v>
                </c:pt>
                <c:pt idx="6628">
                  <c:v>-13.773207904847887</c:v>
                </c:pt>
                <c:pt idx="6629">
                  <c:v>8.0624959257337636</c:v>
                </c:pt>
                <c:pt idx="6630">
                  <c:v>-1.3959286763311392</c:v>
                </c:pt>
                <c:pt idx="6631">
                  <c:v>-0.29944930958541049</c:v>
                </c:pt>
                <c:pt idx="6632">
                  <c:v>9.0597950917951025</c:v>
                </c:pt>
                <c:pt idx="6633">
                  <c:v>-1.4405343592150802E-3</c:v>
                </c:pt>
                <c:pt idx="6634">
                  <c:v>5.5647846187835261</c:v>
                </c:pt>
                <c:pt idx="6635">
                  <c:v>-12.16752268516303</c:v>
                </c:pt>
                <c:pt idx="6636">
                  <c:v>-14.55076682267522</c:v>
                </c:pt>
                <c:pt idx="6637">
                  <c:v>-0.52083216330144055</c:v>
                </c:pt>
                <c:pt idx="6638">
                  <c:v>0.26946067499322696</c:v>
                </c:pt>
                <c:pt idx="6639">
                  <c:v>-0.45685767497347141</c:v>
                </c:pt>
                <c:pt idx="6640">
                  <c:v>0.29077939631669825</c:v>
                </c:pt>
                <c:pt idx="6641">
                  <c:v>-2.7655347463629774</c:v>
                </c:pt>
                <c:pt idx="6642">
                  <c:v>-0.44980291743952033</c:v>
                </c:pt>
                <c:pt idx="6643">
                  <c:v>-0.84207511254171274</c:v>
                </c:pt>
                <c:pt idx="6644">
                  <c:v>-1.1723890413937936</c:v>
                </c:pt>
                <c:pt idx="6645">
                  <c:v>2.2441259432837297</c:v>
                </c:pt>
                <c:pt idx="6646">
                  <c:v>-1.1758498353994178</c:v>
                </c:pt>
                <c:pt idx="6647">
                  <c:v>-0.62803122261304212</c:v>
                </c:pt>
                <c:pt idx="6648">
                  <c:v>-1.0196991970400646</c:v>
                </c:pt>
                <c:pt idx="6649">
                  <c:v>9.9535673550914985E-2</c:v>
                </c:pt>
                <c:pt idx="6650">
                  <c:v>-1.9736596078212194</c:v>
                </c:pt>
                <c:pt idx="6651">
                  <c:v>-8.0919995383567478E-2</c:v>
                </c:pt>
                <c:pt idx="6652">
                  <c:v>-0.14155414421401946</c:v>
                </c:pt>
                <c:pt idx="6653">
                  <c:v>-1.0410272682600548</c:v>
                </c:pt>
                <c:pt idx="6654">
                  <c:v>-1.7062687969432899</c:v>
                </c:pt>
                <c:pt idx="6655">
                  <c:v>0.66985139830766915</c:v>
                </c:pt>
                <c:pt idx="6656">
                  <c:v>-2.345897282398891E-2</c:v>
                </c:pt>
                <c:pt idx="6657">
                  <c:v>-0.21613343086476536</c:v>
                </c:pt>
                <c:pt idx="6658">
                  <c:v>-11.866248611111173</c:v>
                </c:pt>
                <c:pt idx="6659">
                  <c:v>-3.4351504790776879E-2</c:v>
                </c:pt>
                <c:pt idx="6660">
                  <c:v>-0.52606881166758801</c:v>
                </c:pt>
                <c:pt idx="6661">
                  <c:v>1.3186077365957511</c:v>
                </c:pt>
                <c:pt idx="6662">
                  <c:v>0.62375498371821547</c:v>
                </c:pt>
                <c:pt idx="6663">
                  <c:v>1.2274104961030727</c:v>
                </c:pt>
                <c:pt idx="6664">
                  <c:v>-1.1128489628289848</c:v>
                </c:pt>
                <c:pt idx="6665">
                  <c:v>-5.7715497856287504E-2</c:v>
                </c:pt>
                <c:pt idx="6666">
                  <c:v>-1.6363616532278007</c:v>
                </c:pt>
                <c:pt idx="6667">
                  <c:v>-1.8432744963125467</c:v>
                </c:pt>
                <c:pt idx="6668">
                  <c:v>-0.80145432061791988</c:v>
                </c:pt>
                <c:pt idx="6669">
                  <c:v>2.271596419337218</c:v>
                </c:pt>
                <c:pt idx="6670">
                  <c:v>0.20645087746742624</c:v>
                </c:pt>
                <c:pt idx="6671">
                  <c:v>0.64533511870063809</c:v>
                </c:pt>
                <c:pt idx="6672">
                  <c:v>-0.15024263558061238</c:v>
                </c:pt>
                <c:pt idx="6673">
                  <c:v>0.83426279552112104</c:v>
                </c:pt>
                <c:pt idx="6674">
                  <c:v>-0.88304385365415072</c:v>
                </c:pt>
                <c:pt idx="6675">
                  <c:v>3.1708859727338057E-2</c:v>
                </c:pt>
                <c:pt idx="6676">
                  <c:v>-0.15587091088476326</c:v>
                </c:pt>
                <c:pt idx="6677">
                  <c:v>2.8014376169596476E-2</c:v>
                </c:pt>
                <c:pt idx="6678">
                  <c:v>-1.3453870677113511</c:v>
                </c:pt>
                <c:pt idx="6679">
                  <c:v>-0.47960950057492741</c:v>
                </c:pt>
                <c:pt idx="6680">
                  <c:v>7.6486571760385464</c:v>
                </c:pt>
                <c:pt idx="6681">
                  <c:v>-0.27332366522529866</c:v>
                </c:pt>
                <c:pt idx="6682">
                  <c:v>-0.97234365709713477</c:v>
                </c:pt>
                <c:pt idx="6683">
                  <c:v>0.82872857285017099</c:v>
                </c:pt>
                <c:pt idx="6684">
                  <c:v>-0.16800779844802136</c:v>
                </c:pt>
                <c:pt idx="6685">
                  <c:v>-0.26303440583379378</c:v>
                </c:pt>
                <c:pt idx="6686">
                  <c:v>-3.7232906198975554E-2</c:v>
                </c:pt>
                <c:pt idx="6687">
                  <c:v>0.14752944454522321</c:v>
                </c:pt>
                <c:pt idx="6688">
                  <c:v>-7.4000581443776928E-2</c:v>
                </c:pt>
                <c:pt idx="6689">
                  <c:v>-0.61005348168398665</c:v>
                </c:pt>
                <c:pt idx="6690">
                  <c:v>0.93859945533585676</c:v>
                </c:pt>
                <c:pt idx="6691">
                  <c:v>-0.52793155568477723</c:v>
                </c:pt>
                <c:pt idx="6692">
                  <c:v>-0.1124747292584125</c:v>
                </c:pt>
                <c:pt idx="6693">
                  <c:v>-0.42493030403727577</c:v>
                </c:pt>
                <c:pt idx="6694">
                  <c:v>-0.21800065221929035</c:v>
                </c:pt>
                <c:pt idx="6695">
                  <c:v>1.131529622705302</c:v>
                </c:pt>
                <c:pt idx="6696">
                  <c:v>-0.5145731728297579</c:v>
                </c:pt>
                <c:pt idx="6697">
                  <c:v>1.6419183855332322</c:v>
                </c:pt>
                <c:pt idx="6698">
                  <c:v>0.84359844265743333</c:v>
                </c:pt>
                <c:pt idx="6699">
                  <c:v>0.21364637887163015</c:v>
                </c:pt>
                <c:pt idx="6700">
                  <c:v>1.9896580557785408</c:v>
                </c:pt>
                <c:pt idx="6701">
                  <c:v>0.97953589744028402</c:v>
                </c:pt>
                <c:pt idx="6702">
                  <c:v>-3.2701114636781261</c:v>
                </c:pt>
                <c:pt idx="6703">
                  <c:v>-0.2771095910455163</c:v>
                </c:pt>
                <c:pt idx="6704">
                  <c:v>1.4625264250601628</c:v>
                </c:pt>
                <c:pt idx="6705">
                  <c:v>-0.10002881833127192</c:v>
                </c:pt>
                <c:pt idx="6706">
                  <c:v>7.9080923408182722</c:v>
                </c:pt>
                <c:pt idx="6707">
                  <c:v>11.989867514616474</c:v>
                </c:pt>
                <c:pt idx="6708">
                  <c:v>-9.5196362528432132</c:v>
                </c:pt>
                <c:pt idx="6709">
                  <c:v>2.52387555132852</c:v>
                </c:pt>
                <c:pt idx="6710">
                  <c:v>9.8667637673533513</c:v>
                </c:pt>
                <c:pt idx="6711">
                  <c:v>-6.2029400586702756</c:v>
                </c:pt>
                <c:pt idx="6712">
                  <c:v>-0.81067881407361597</c:v>
                </c:pt>
                <c:pt idx="6713">
                  <c:v>0.47999294111961355</c:v>
                </c:pt>
                <c:pt idx="6714">
                  <c:v>1.0846623970693838</c:v>
                </c:pt>
                <c:pt idx="6715">
                  <c:v>-11.179909090014934</c:v>
                </c:pt>
                <c:pt idx="6716">
                  <c:v>7.6462586799900292</c:v>
                </c:pt>
                <c:pt idx="6717">
                  <c:v>12.268542000300124</c:v>
                </c:pt>
                <c:pt idx="6718">
                  <c:v>10.147204924942228</c:v>
                </c:pt>
                <c:pt idx="6719">
                  <c:v>-0.21681138907314801</c:v>
                </c:pt>
                <c:pt idx="6720">
                  <c:v>-0.84799690655494997</c:v>
                </c:pt>
                <c:pt idx="6721">
                  <c:v>6.9124360654820222E-2</c:v>
                </c:pt>
                <c:pt idx="6722">
                  <c:v>3.8073549220576046</c:v>
                </c:pt>
                <c:pt idx="6723">
                  <c:v>8.3837042924740537</c:v>
                </c:pt>
                <c:pt idx="6724">
                  <c:v>-0.5322210386491828</c:v>
                </c:pt>
                <c:pt idx="6725">
                  <c:v>0.35354985691296426</c:v>
                </c:pt>
                <c:pt idx="6726">
                  <c:v>-8.3837042924740537</c:v>
                </c:pt>
                <c:pt idx="6727">
                  <c:v>-1.2009126939259964</c:v>
                </c:pt>
                <c:pt idx="6728">
                  <c:v>-0.94901607128119536</c:v>
                </c:pt>
                <c:pt idx="6729">
                  <c:v>0.38060400221496982</c:v>
                </c:pt>
                <c:pt idx="6730">
                  <c:v>4.2784866496796303E-2</c:v>
                </c:pt>
                <c:pt idx="6731">
                  <c:v>0.66183126410542714</c:v>
                </c:pt>
                <c:pt idx="6732">
                  <c:v>0.6261799363011934</c:v>
                </c:pt>
                <c:pt idx="6733">
                  <c:v>-0.19264507794239608</c:v>
                </c:pt>
                <c:pt idx="6734">
                  <c:v>-0.18844508941310997</c:v>
                </c:pt>
                <c:pt idx="6735">
                  <c:v>-1.783737076373789</c:v>
                </c:pt>
                <c:pt idx="6736">
                  <c:v>0.42237947462001202</c:v>
                </c:pt>
                <c:pt idx="6737">
                  <c:v>0.23319917629303116</c:v>
                </c:pt>
                <c:pt idx="6738">
                  <c:v>-0.72869797818260573</c:v>
                </c:pt>
                <c:pt idx="6739">
                  <c:v>-6.9281592123621696</c:v>
                </c:pt>
                <c:pt idx="6740">
                  <c:v>-0.27710959104551608</c:v>
                </c:pt>
                <c:pt idx="6741">
                  <c:v>-12.566767596032916</c:v>
                </c:pt>
                <c:pt idx="6742">
                  <c:v>-1.2223924213364481</c:v>
                </c:pt>
                <c:pt idx="6743">
                  <c:v>1.4748396864990145</c:v>
                </c:pt>
                <c:pt idx="6744">
                  <c:v>1.1020512714696971</c:v>
                </c:pt>
                <c:pt idx="6745">
                  <c:v>-7.1120050255131311</c:v>
                </c:pt>
                <c:pt idx="6746">
                  <c:v>-0.66119808654824186</c:v>
                </c:pt>
                <c:pt idx="6747">
                  <c:v>0.23742376215475652</c:v>
                </c:pt>
                <c:pt idx="6748">
                  <c:v>0.7267154974724489</c:v>
                </c:pt>
                <c:pt idx="6749">
                  <c:v>-6.0732489820306386</c:v>
                </c:pt>
                <c:pt idx="6750">
                  <c:v>12.840253402578229</c:v>
                </c:pt>
                <c:pt idx="6751">
                  <c:v>-0.58475035528427854</c:v>
                </c:pt>
                <c:pt idx="6752">
                  <c:v>2.3269779322847298E-2</c:v>
                </c:pt>
                <c:pt idx="6753">
                  <c:v>-0.65158723260862339</c:v>
                </c:pt>
                <c:pt idx="6754">
                  <c:v>-7.0660891904577721</c:v>
                </c:pt>
                <c:pt idx="6755">
                  <c:v>-1.5443205162238101</c:v>
                </c:pt>
                <c:pt idx="6756">
                  <c:v>-7.4546953365054194E-2</c:v>
                </c:pt>
                <c:pt idx="6757">
                  <c:v>1.0588696539505533</c:v>
                </c:pt>
                <c:pt idx="6758">
                  <c:v>0.34709867062226835</c:v>
                </c:pt>
                <c:pt idx="6759">
                  <c:v>-4.6575311266718016</c:v>
                </c:pt>
                <c:pt idx="6760">
                  <c:v>-0.14201900487242736</c:v>
                </c:pt>
                <c:pt idx="6761">
                  <c:v>7.5727326163245165E-2</c:v>
                </c:pt>
                <c:pt idx="6762">
                  <c:v>-3.0543369226060317</c:v>
                </c:pt>
                <c:pt idx="6763">
                  <c:v>-10.077260804596685</c:v>
                </c:pt>
                <c:pt idx="6764">
                  <c:v>-1.9259994185562235</c:v>
                </c:pt>
                <c:pt idx="6765">
                  <c:v>-0.16992500144231262</c:v>
                </c:pt>
                <c:pt idx="6766">
                  <c:v>-8.5620135034237543E-3</c:v>
                </c:pt>
                <c:pt idx="6767">
                  <c:v>-0.40275916950040713</c:v>
                </c:pt>
                <c:pt idx="6768">
                  <c:v>9.229619965185119</c:v>
                </c:pt>
                <c:pt idx="6769">
                  <c:v>-6.0732489820306386</c:v>
                </c:pt>
                <c:pt idx="6770">
                  <c:v>1.7369655941662061</c:v>
                </c:pt>
                <c:pt idx="6771">
                  <c:v>8.3822637581148385</c:v>
                </c:pt>
                <c:pt idx="6772">
                  <c:v>10.759610821875045</c:v>
                </c:pt>
                <c:pt idx="6773">
                  <c:v>-0.98272200856816438</c:v>
                </c:pt>
                <c:pt idx="6774">
                  <c:v>2.6918777046376681</c:v>
                </c:pt>
                <c:pt idx="6775">
                  <c:v>-3.8073549220576046</c:v>
                </c:pt>
                <c:pt idx="6776">
                  <c:v>11.013089999440444</c:v>
                </c:pt>
                <c:pt idx="6777">
                  <c:v>-7.0588936890535692</c:v>
                </c:pt>
                <c:pt idx="6778">
                  <c:v>-7.6438561897747244</c:v>
                </c:pt>
                <c:pt idx="6779">
                  <c:v>-7.6438561897747244</c:v>
                </c:pt>
                <c:pt idx="6780">
                  <c:v>-7.6438561897747244</c:v>
                </c:pt>
                <c:pt idx="6781">
                  <c:v>-3.8073549220576046</c:v>
                </c:pt>
                <c:pt idx="6782">
                  <c:v>-7.0588936890535692</c:v>
                </c:pt>
                <c:pt idx="6783">
                  <c:v>-7.6438561897747244</c:v>
                </c:pt>
                <c:pt idx="6784">
                  <c:v>-7.6438561897747244</c:v>
                </c:pt>
                <c:pt idx="6785">
                  <c:v>-7.6438561897747244</c:v>
                </c:pt>
                <c:pt idx="6786">
                  <c:v>-7.6438561897747244</c:v>
                </c:pt>
                <c:pt idx="6787">
                  <c:v>-7.6438561897747244</c:v>
                </c:pt>
                <c:pt idx="6788">
                  <c:v>-3.8073549220576046</c:v>
                </c:pt>
                <c:pt idx="6789">
                  <c:v>-3.8073549220576046</c:v>
                </c:pt>
                <c:pt idx="6790">
                  <c:v>-4.3692338096657197</c:v>
                </c:pt>
                <c:pt idx="6791">
                  <c:v>-10.582455645110581</c:v>
                </c:pt>
                <c:pt idx="6792">
                  <c:v>-0.62148837674627011</c:v>
                </c:pt>
                <c:pt idx="6793">
                  <c:v>1.3173698129250579</c:v>
                </c:pt>
                <c:pt idx="6794">
                  <c:v>0.59234203108675398</c:v>
                </c:pt>
                <c:pt idx="6795">
                  <c:v>1.1650592462704965</c:v>
                </c:pt>
                <c:pt idx="6796">
                  <c:v>-0.3937783799070404</c:v>
                </c:pt>
                <c:pt idx="6797">
                  <c:v>0.17467853141294709</c:v>
                </c:pt>
                <c:pt idx="6798">
                  <c:v>-10.917123403264748</c:v>
                </c:pt>
                <c:pt idx="6799">
                  <c:v>-14.335064632126906</c:v>
                </c:pt>
                <c:pt idx="6800">
                  <c:v>-1.2879807629640248</c:v>
                </c:pt>
                <c:pt idx="6801">
                  <c:v>0.15432814639129402</c:v>
                </c:pt>
                <c:pt idx="6802">
                  <c:v>-13.416489677606073</c:v>
                </c:pt>
                <c:pt idx="6803">
                  <c:v>-11.307011018304401</c:v>
                </c:pt>
                <c:pt idx="6804">
                  <c:v>-2.0666710396452874</c:v>
                </c:pt>
                <c:pt idx="6805">
                  <c:v>0.13090107534521994</c:v>
                </c:pt>
                <c:pt idx="6806">
                  <c:v>10.814315423787811</c:v>
                </c:pt>
                <c:pt idx="6807">
                  <c:v>-7.0660891904577721</c:v>
                </c:pt>
                <c:pt idx="6808">
                  <c:v>-10.759610821875045</c:v>
                </c:pt>
                <c:pt idx="6809">
                  <c:v>-0.29389004644149963</c:v>
                </c:pt>
                <c:pt idx="6810">
                  <c:v>-1.5128127149653205</c:v>
                </c:pt>
                <c:pt idx="6811">
                  <c:v>-1.0620609681322517</c:v>
                </c:pt>
                <c:pt idx="6812">
                  <c:v>0.43587784256070455</c:v>
                </c:pt>
                <c:pt idx="6813">
                  <c:v>1.2278329778437009E-2</c:v>
                </c:pt>
                <c:pt idx="6814">
                  <c:v>-1.7489057474569103</c:v>
                </c:pt>
                <c:pt idx="6815">
                  <c:v>0.57511471476480891</c:v>
                </c:pt>
                <c:pt idx="6816">
                  <c:v>-9.6450579349844787</c:v>
                </c:pt>
                <c:pt idx="6817">
                  <c:v>-0.38384287767524955</c:v>
                </c:pt>
                <c:pt idx="6818">
                  <c:v>8.3822637581148367</c:v>
                </c:pt>
                <c:pt idx="6819">
                  <c:v>-6.3029463622773438E-2</c:v>
                </c:pt>
                <c:pt idx="6820">
                  <c:v>0.34792330342030681</c:v>
                </c:pt>
                <c:pt idx="6821">
                  <c:v>-8.8672787397096631</c:v>
                </c:pt>
                <c:pt idx="6822">
                  <c:v>0.47337080959517086</c:v>
                </c:pt>
                <c:pt idx="6823">
                  <c:v>1.2630344058337937</c:v>
                </c:pt>
                <c:pt idx="6824">
                  <c:v>1.2223294486769847</c:v>
                </c:pt>
                <c:pt idx="6825">
                  <c:v>1.1136295032318058</c:v>
                </c:pt>
                <c:pt idx="6826">
                  <c:v>8.5698556083309487</c:v>
                </c:pt>
                <c:pt idx="6827">
                  <c:v>-9.7598881832218343</c:v>
                </c:pt>
                <c:pt idx="6828">
                  <c:v>2.8744691179161412</c:v>
                </c:pt>
                <c:pt idx="6829">
                  <c:v>-3.5046947099200802E-2</c:v>
                </c:pt>
                <c:pt idx="6830">
                  <c:v>-0.1215619798809133</c:v>
                </c:pt>
                <c:pt idx="6831">
                  <c:v>0.14658281766079714</c:v>
                </c:pt>
                <c:pt idx="6832">
                  <c:v>1.1231063966529149</c:v>
                </c:pt>
                <c:pt idx="6833">
                  <c:v>-8.3837042924740537</c:v>
                </c:pt>
                <c:pt idx="6834">
                  <c:v>-8.8672787397096631</c:v>
                </c:pt>
                <c:pt idx="6835">
                  <c:v>-0.68251781014382973</c:v>
                </c:pt>
                <c:pt idx="6836">
                  <c:v>-0.80622825660331965</c:v>
                </c:pt>
                <c:pt idx="6837">
                  <c:v>-0.26815463921781257</c:v>
                </c:pt>
                <c:pt idx="6838">
                  <c:v>-0.41254794725314592</c:v>
                </c:pt>
                <c:pt idx="6839">
                  <c:v>-2.6739134236309043</c:v>
                </c:pt>
                <c:pt idx="6840">
                  <c:v>12.904383739997945</c:v>
                </c:pt>
                <c:pt idx="6841">
                  <c:v>1.2075381707410362</c:v>
                </c:pt>
                <c:pt idx="6842">
                  <c:v>8.6462586799900301</c:v>
                </c:pt>
                <c:pt idx="6843">
                  <c:v>-0.32156782642728327</c:v>
                </c:pt>
                <c:pt idx="6844">
                  <c:v>-0.2267708618470225</c:v>
                </c:pt>
                <c:pt idx="6845">
                  <c:v>-0.30932805810772868</c:v>
                </c:pt>
                <c:pt idx="6846">
                  <c:v>0.15186962797098361</c:v>
                </c:pt>
                <c:pt idx="6847">
                  <c:v>3.8073549220576037</c:v>
                </c:pt>
                <c:pt idx="6848">
                  <c:v>-5.9228321394775394</c:v>
                </c:pt>
                <c:pt idx="6849">
                  <c:v>1.0248485439812127</c:v>
                </c:pt>
                <c:pt idx="6850">
                  <c:v>1.3347902458244116</c:v>
                </c:pt>
                <c:pt idx="6851">
                  <c:v>-0.21150410519371193</c:v>
                </c:pt>
                <c:pt idx="6852">
                  <c:v>-0.99640673527599144</c:v>
                </c:pt>
                <c:pt idx="6853">
                  <c:v>3.9805476373338275</c:v>
                </c:pt>
                <c:pt idx="6854">
                  <c:v>-1.4784171711922334</c:v>
                </c:pt>
                <c:pt idx="6855">
                  <c:v>1.1422938824651221</c:v>
                </c:pt>
                <c:pt idx="6856">
                  <c:v>-6.1400544664143596E-2</c:v>
                </c:pt>
                <c:pt idx="6857">
                  <c:v>-4.7725895038969268</c:v>
                </c:pt>
                <c:pt idx="6858">
                  <c:v>-1.0815298854965982</c:v>
                </c:pt>
                <c:pt idx="6859">
                  <c:v>-9.0606959316875546</c:v>
                </c:pt>
                <c:pt idx="6860">
                  <c:v>-3.7240265384587077</c:v>
                </c:pt>
                <c:pt idx="6861">
                  <c:v>0.32192809488736207</c:v>
                </c:pt>
                <c:pt idx="6862">
                  <c:v>3.1635307747273473</c:v>
                </c:pt>
                <c:pt idx="6863">
                  <c:v>5.1594098124249088E-2</c:v>
                </c:pt>
                <c:pt idx="6864">
                  <c:v>-1.1041563342047405</c:v>
                </c:pt>
                <c:pt idx="6865">
                  <c:v>-10.147204924942228</c:v>
                </c:pt>
                <c:pt idx="6866">
                  <c:v>-10.307580315927396</c:v>
                </c:pt>
                <c:pt idx="6867">
                  <c:v>-8.3822637581148367</c:v>
                </c:pt>
                <c:pt idx="6868">
                  <c:v>6.0732489820306386</c:v>
                </c:pt>
                <c:pt idx="6869">
                  <c:v>-1.9856447070229299</c:v>
                </c:pt>
                <c:pt idx="6870">
                  <c:v>-9.1921317676383688E-2</c:v>
                </c:pt>
                <c:pt idx="6871">
                  <c:v>0.87326737270638766</c:v>
                </c:pt>
                <c:pt idx="6872">
                  <c:v>11.34448085696304</c:v>
                </c:pt>
                <c:pt idx="6873">
                  <c:v>-6.0732489820306386</c:v>
                </c:pt>
                <c:pt idx="6874">
                  <c:v>5.5647846187835261</c:v>
                </c:pt>
                <c:pt idx="6875">
                  <c:v>9.8672787397096631</c:v>
                </c:pt>
                <c:pt idx="6876">
                  <c:v>2.6288167903105841</c:v>
                </c:pt>
                <c:pt idx="6877">
                  <c:v>4.3112861939929248</c:v>
                </c:pt>
                <c:pt idx="6878">
                  <c:v>-0.23815973719476455</c:v>
                </c:pt>
                <c:pt idx="6879">
                  <c:v>0.26076423220896677</c:v>
                </c:pt>
                <c:pt idx="6880">
                  <c:v>-2.2302282607505521</c:v>
                </c:pt>
                <c:pt idx="6881">
                  <c:v>-3.8889686876112566</c:v>
                </c:pt>
                <c:pt idx="6882">
                  <c:v>9.6090950357636526E-2</c:v>
                </c:pt>
                <c:pt idx="6883">
                  <c:v>-1.6895184317637459</c:v>
                </c:pt>
                <c:pt idx="6884">
                  <c:v>1.773749998401859</c:v>
                </c:pt>
                <c:pt idx="6885">
                  <c:v>-0.15611920191728185</c:v>
                </c:pt>
                <c:pt idx="6886">
                  <c:v>-9.2304207950923818</c:v>
                </c:pt>
                <c:pt idx="6887">
                  <c:v>-0.64363078628377479</c:v>
                </c:pt>
                <c:pt idx="6888">
                  <c:v>-0.51846708893424931</c:v>
                </c:pt>
                <c:pt idx="6889">
                  <c:v>-1.5376567859427994</c:v>
                </c:pt>
                <c:pt idx="6890">
                  <c:v>-6.0120992437571248E-2</c:v>
                </c:pt>
                <c:pt idx="6891">
                  <c:v>4.2683414240927782</c:v>
                </c:pt>
                <c:pt idx="6892">
                  <c:v>0.47141996917636253</c:v>
                </c:pt>
                <c:pt idx="6893">
                  <c:v>-8.6462586799900301</c:v>
                </c:pt>
                <c:pt idx="6894">
                  <c:v>11.485326189240524</c:v>
                </c:pt>
                <c:pt idx="6895">
                  <c:v>4.7502646154049524</c:v>
                </c:pt>
                <c:pt idx="6896">
                  <c:v>4.9964541174941788</c:v>
                </c:pt>
                <c:pt idx="6897">
                  <c:v>-12.688323170679158</c:v>
                </c:pt>
                <c:pt idx="6898">
                  <c:v>0.36257007938470814</c:v>
                </c:pt>
                <c:pt idx="6899">
                  <c:v>-0.11547721741993608</c:v>
                </c:pt>
                <c:pt idx="6900">
                  <c:v>1.2210200597196326</c:v>
                </c:pt>
                <c:pt idx="6901">
                  <c:v>0.35301577267145939</c:v>
                </c:pt>
                <c:pt idx="6902">
                  <c:v>8.3837042924740537</c:v>
                </c:pt>
                <c:pt idx="6903">
                  <c:v>-0.2245602580191581</c:v>
                </c:pt>
                <c:pt idx="6904">
                  <c:v>-0.42380770890657582</c:v>
                </c:pt>
                <c:pt idx="6905">
                  <c:v>0.11547721741993618</c:v>
                </c:pt>
                <c:pt idx="6906">
                  <c:v>1.2230792554560086</c:v>
                </c:pt>
                <c:pt idx="6907">
                  <c:v>-9.0606959316875546</c:v>
                </c:pt>
                <c:pt idx="6908">
                  <c:v>1.7369655941662061</c:v>
                </c:pt>
                <c:pt idx="6909">
                  <c:v>0.32156782642728338</c:v>
                </c:pt>
                <c:pt idx="6910">
                  <c:v>10.147204924942228</c:v>
                </c:pt>
                <c:pt idx="6911">
                  <c:v>10.147204924942228</c:v>
                </c:pt>
                <c:pt idx="6912">
                  <c:v>-12.248817059278503</c:v>
                </c:pt>
                <c:pt idx="6913">
                  <c:v>0.16272950003810832</c:v>
                </c:pt>
                <c:pt idx="6914">
                  <c:v>0.23967041276828349</c:v>
                </c:pt>
                <c:pt idx="6915">
                  <c:v>-3.0862610960405865</c:v>
                </c:pt>
                <c:pt idx="6916">
                  <c:v>-0.23815973719476435</c:v>
                </c:pt>
                <c:pt idx="6917">
                  <c:v>0.13673633679173944</c:v>
                </c:pt>
                <c:pt idx="6918">
                  <c:v>14.047606775054893</c:v>
                </c:pt>
                <c:pt idx="6919">
                  <c:v>0.45031297402637449</c:v>
                </c:pt>
                <c:pt idx="6920">
                  <c:v>-0.38042374419750674</c:v>
                </c:pt>
                <c:pt idx="6921">
                  <c:v>0.11103131238874425</c:v>
                </c:pt>
                <c:pt idx="6922">
                  <c:v>-8.5020584414306835E-2</c:v>
                </c:pt>
                <c:pt idx="6923">
                  <c:v>-0.19264507794239608</c:v>
                </c:pt>
                <c:pt idx="6924">
                  <c:v>-5.1689477011500735E-2</c:v>
                </c:pt>
                <c:pt idx="6925">
                  <c:v>6.7114195858537049E-2</c:v>
                </c:pt>
                <c:pt idx="6926">
                  <c:v>-10.229619965185119</c:v>
                </c:pt>
                <c:pt idx="6927">
                  <c:v>-1.1154772174199361</c:v>
                </c:pt>
                <c:pt idx="6928">
                  <c:v>-8.6450579349844769</c:v>
                </c:pt>
                <c:pt idx="6929">
                  <c:v>0.40324107181499702</c:v>
                </c:pt>
                <c:pt idx="6930">
                  <c:v>0</c:v>
                </c:pt>
                <c:pt idx="6931">
                  <c:v>-1.2409072540514341</c:v>
                </c:pt>
                <c:pt idx="6932">
                  <c:v>-0.89158004993236828</c:v>
                </c:pt>
                <c:pt idx="6933">
                  <c:v>11.643856189774727</c:v>
                </c:pt>
                <c:pt idx="6934">
                  <c:v>-0.14585086646345477</c:v>
                </c:pt>
                <c:pt idx="6935">
                  <c:v>5.7548875021634682</c:v>
                </c:pt>
                <c:pt idx="6936">
                  <c:v>0.8842236854418748</c:v>
                </c:pt>
                <c:pt idx="6937">
                  <c:v>-2.0350786701796078</c:v>
                </c:pt>
                <c:pt idx="6938">
                  <c:v>-1.9125371587496607</c:v>
                </c:pt>
                <c:pt idx="6939">
                  <c:v>-6.0732489820306386</c:v>
                </c:pt>
                <c:pt idx="6940">
                  <c:v>-1.0216950710993191</c:v>
                </c:pt>
                <c:pt idx="6941">
                  <c:v>-0.19713246893470987</c:v>
                </c:pt>
                <c:pt idx="6942">
                  <c:v>-5.651051691178929</c:v>
                </c:pt>
                <c:pt idx="6943">
                  <c:v>-7.0660891904577721</c:v>
                </c:pt>
                <c:pt idx="6944">
                  <c:v>9.6438561897747253</c:v>
                </c:pt>
                <c:pt idx="6945">
                  <c:v>-0.26389597351594735</c:v>
                </c:pt>
                <c:pt idx="6946">
                  <c:v>2.5881462718174052E-2</c:v>
                </c:pt>
                <c:pt idx="6947">
                  <c:v>-0.14029134112155442</c:v>
                </c:pt>
                <c:pt idx="6948">
                  <c:v>-2.3458972823989236E-2</c:v>
                </c:pt>
                <c:pt idx="6949">
                  <c:v>-8.2292995087109251</c:v>
                </c:pt>
                <c:pt idx="6950">
                  <c:v>-4.7548875021634691</c:v>
                </c:pt>
                <c:pt idx="6951">
                  <c:v>8.6462586799900301</c:v>
                </c:pt>
                <c:pt idx="6952">
                  <c:v>-5.3457748368417297</c:v>
                </c:pt>
                <c:pt idx="6953">
                  <c:v>1.4594316186372975</c:v>
                </c:pt>
                <c:pt idx="6954">
                  <c:v>0.11543099571257466</c:v>
                </c:pt>
                <c:pt idx="6955">
                  <c:v>-2.8714852594773199</c:v>
                </c:pt>
                <c:pt idx="6956">
                  <c:v>0.23851208669972487</c:v>
                </c:pt>
                <c:pt idx="6957">
                  <c:v>-0.57718515012943705</c:v>
                </c:pt>
                <c:pt idx="6958">
                  <c:v>0.38246963682241292</c:v>
                </c:pt>
                <c:pt idx="6959">
                  <c:v>6.0732489820306386</c:v>
                </c:pt>
                <c:pt idx="6960">
                  <c:v>1.0514762174910857</c:v>
                </c:pt>
                <c:pt idx="6961">
                  <c:v>-0.75488750216346867</c:v>
                </c:pt>
                <c:pt idx="6962">
                  <c:v>-0.35257341233219053</c:v>
                </c:pt>
                <c:pt idx="6963">
                  <c:v>-0.24591022804258475</c:v>
                </c:pt>
                <c:pt idx="6964">
                  <c:v>-1.2186215636711162</c:v>
                </c:pt>
                <c:pt idx="6965">
                  <c:v>-0.5256283613387539</c:v>
                </c:pt>
                <c:pt idx="6966">
                  <c:v>-7.9071570991198672E-2</c:v>
                </c:pt>
                <c:pt idx="6967">
                  <c:v>-0.48735170409473388</c:v>
                </c:pt>
                <c:pt idx="6968">
                  <c:v>12.688323170679158</c:v>
                </c:pt>
                <c:pt idx="6969">
                  <c:v>-3.4747324630216512</c:v>
                </c:pt>
                <c:pt idx="6970">
                  <c:v>-1.562419932070068</c:v>
                </c:pt>
                <c:pt idx="6971">
                  <c:v>9.5183253076908674</c:v>
                </c:pt>
                <c:pt idx="6972">
                  <c:v>4.8909600480946509E-2</c:v>
                </c:pt>
                <c:pt idx="6973">
                  <c:v>-2.8744691179161412</c:v>
                </c:pt>
                <c:pt idx="6974">
                  <c:v>0.54480537424917341</c:v>
                </c:pt>
                <c:pt idx="6975">
                  <c:v>0.49265809683836237</c:v>
                </c:pt>
                <c:pt idx="6976">
                  <c:v>-1.8960022794657825</c:v>
                </c:pt>
                <c:pt idx="6977">
                  <c:v>-0.22913399921550318</c:v>
                </c:pt>
                <c:pt idx="6978">
                  <c:v>-1.1303966372556746</c:v>
                </c:pt>
                <c:pt idx="6979">
                  <c:v>-0.25303301367629477</c:v>
                </c:pt>
                <c:pt idx="6980">
                  <c:v>6.119014681491139</c:v>
                </c:pt>
                <c:pt idx="6981">
                  <c:v>-0.13982296965289295</c:v>
                </c:pt>
                <c:pt idx="6982">
                  <c:v>-0.28141293514864851</c:v>
                </c:pt>
                <c:pt idx="6983">
                  <c:v>-0.7554164462723777</c:v>
                </c:pt>
                <c:pt idx="6984">
                  <c:v>-8.0624959257337636</c:v>
                </c:pt>
                <c:pt idx="6985">
                  <c:v>0.4543783909110119</c:v>
                </c:pt>
                <c:pt idx="6986">
                  <c:v>-0.10080064078749199</c:v>
                </c:pt>
                <c:pt idx="6987">
                  <c:v>-10.307200809140809</c:v>
                </c:pt>
                <c:pt idx="6988">
                  <c:v>8.0624959257337636</c:v>
                </c:pt>
                <c:pt idx="6989">
                  <c:v>-0.16987492264469928</c:v>
                </c:pt>
                <c:pt idx="6990">
                  <c:v>-10.866506212226202</c:v>
                </c:pt>
                <c:pt idx="6991">
                  <c:v>-10.059795091795101</c:v>
                </c:pt>
                <c:pt idx="6992">
                  <c:v>-2.9747343394052068E-2</c:v>
                </c:pt>
                <c:pt idx="6993">
                  <c:v>5.8800156359387484E-2</c:v>
                </c:pt>
                <c:pt idx="6994">
                  <c:v>-0.3026986234073098</c:v>
                </c:pt>
                <c:pt idx="6995">
                  <c:v>1.4260693125169949E-2</c:v>
                </c:pt>
                <c:pt idx="6996">
                  <c:v>7.5092458662168839</c:v>
                </c:pt>
                <c:pt idx="6997">
                  <c:v>4.6904712957510233</c:v>
                </c:pt>
                <c:pt idx="6998">
                  <c:v>-0.62242488767879223</c:v>
                </c:pt>
                <c:pt idx="6999">
                  <c:v>0.64153881563035287</c:v>
                </c:pt>
                <c:pt idx="7000">
                  <c:v>-0.16500493917892767</c:v>
                </c:pt>
                <c:pt idx="7001">
                  <c:v>0.62810211846017283</c:v>
                </c:pt>
                <c:pt idx="7002">
                  <c:v>4.6654084592588838E-2</c:v>
                </c:pt>
                <c:pt idx="7003">
                  <c:v>-0.18148853340897553</c:v>
                </c:pt>
                <c:pt idx="7004">
                  <c:v>-3.9306623097215075E-2</c:v>
                </c:pt>
                <c:pt idx="7005">
                  <c:v>-8.1794091163647345E-2</c:v>
                </c:pt>
                <c:pt idx="7006">
                  <c:v>6.7700240363757935E-2</c:v>
                </c:pt>
                <c:pt idx="7007">
                  <c:v>0.45760693234730371</c:v>
                </c:pt>
                <c:pt idx="7008">
                  <c:v>-2.4896872658158677E-2</c:v>
                </c:pt>
                <c:pt idx="7009">
                  <c:v>-0.17540641146772376</c:v>
                </c:pt>
                <c:pt idx="7010">
                  <c:v>-0.11211036632153734</c:v>
                </c:pt>
                <c:pt idx="7011">
                  <c:v>-0.14536060410073606</c:v>
                </c:pt>
                <c:pt idx="7012">
                  <c:v>0.63076619033428116</c:v>
                </c:pt>
                <c:pt idx="7013">
                  <c:v>0.27225293586317267</c:v>
                </c:pt>
                <c:pt idx="7014">
                  <c:v>0.49552741713921167</c:v>
                </c:pt>
                <c:pt idx="7015">
                  <c:v>-6.1400544664143256E-2</c:v>
                </c:pt>
                <c:pt idx="7016">
                  <c:v>0.11783649029385838</c:v>
                </c:pt>
                <c:pt idx="7017">
                  <c:v>-2.7252837891185702</c:v>
                </c:pt>
                <c:pt idx="7018">
                  <c:v>4.3692338096657197</c:v>
                </c:pt>
                <c:pt idx="7019">
                  <c:v>0.37036844994511553</c:v>
                </c:pt>
                <c:pt idx="7020">
                  <c:v>-0.2281247686455676</c:v>
                </c:pt>
                <c:pt idx="7021">
                  <c:v>-0.12788145549557256</c:v>
                </c:pt>
                <c:pt idx="7022">
                  <c:v>0</c:v>
                </c:pt>
                <c:pt idx="7023">
                  <c:v>-6.1094597246839639E-2</c:v>
                </c:pt>
                <c:pt idx="7024">
                  <c:v>-0.13407804915081112</c:v>
                </c:pt>
                <c:pt idx="7025">
                  <c:v>-0.10844003187011399</c:v>
                </c:pt>
                <c:pt idx="7026">
                  <c:v>0.1153433432453967</c:v>
                </c:pt>
                <c:pt idx="7027">
                  <c:v>6.1400544664143276E-2</c:v>
                </c:pt>
                <c:pt idx="7028">
                  <c:v>-0.25387981350516869</c:v>
                </c:pt>
                <c:pt idx="7029">
                  <c:v>-0.18999062449641788</c:v>
                </c:pt>
                <c:pt idx="7030">
                  <c:v>0.13260139521114511</c:v>
                </c:pt>
                <c:pt idx="7031">
                  <c:v>-9.5010956411817671E-2</c:v>
                </c:pt>
                <c:pt idx="7032">
                  <c:v>6.4889530744023538E-2</c:v>
                </c:pt>
                <c:pt idx="7033">
                  <c:v>4.0285287100584377E-2</c:v>
                </c:pt>
                <c:pt idx="7034">
                  <c:v>-0.11442563562857365</c:v>
                </c:pt>
                <c:pt idx="7035">
                  <c:v>-0.17603036409149977</c:v>
                </c:pt>
                <c:pt idx="7036">
                  <c:v>-0.24983490807893485</c:v>
                </c:pt>
                <c:pt idx="7037">
                  <c:v>8.5048655633394449E-2</c:v>
                </c:pt>
                <c:pt idx="7038">
                  <c:v>-0.45173229925952696</c:v>
                </c:pt>
                <c:pt idx="7039">
                  <c:v>-0.12726218559283092</c:v>
                </c:pt>
                <c:pt idx="7040">
                  <c:v>0.21406406157730171</c:v>
                </c:pt>
                <c:pt idx="7041">
                  <c:v>-0.14306304909183565</c:v>
                </c:pt>
                <c:pt idx="7042">
                  <c:v>-1.398549376490275</c:v>
                </c:pt>
                <c:pt idx="7043">
                  <c:v>0.17970602223489779</c:v>
                </c:pt>
                <c:pt idx="7044">
                  <c:v>0.23029761942179419</c:v>
                </c:pt>
                <c:pt idx="7045">
                  <c:v>-0.11844145729753959</c:v>
                </c:pt>
                <c:pt idx="7046">
                  <c:v>14.773156381558422</c:v>
                </c:pt>
                <c:pt idx="7047">
                  <c:v>0.28950661719498527</c:v>
                </c:pt>
                <c:pt idx="7048">
                  <c:v>6.3009797525800201E-2</c:v>
                </c:pt>
                <c:pt idx="7049">
                  <c:v>-9.515723304033992E-2</c:v>
                </c:pt>
                <c:pt idx="7050">
                  <c:v>6.2655607849767453E-2</c:v>
                </c:pt>
                <c:pt idx="7051">
                  <c:v>0.10337773984530857</c:v>
                </c:pt>
                <c:pt idx="7052">
                  <c:v>-11.268736919579066</c:v>
                </c:pt>
                <c:pt idx="7053">
                  <c:v>-8.8973629822276343E-2</c:v>
                </c:pt>
                <c:pt idx="7054">
                  <c:v>7.2829449511487399E-2</c:v>
                </c:pt>
                <c:pt idx="7055">
                  <c:v>-1.4284226006247598E-2</c:v>
                </c:pt>
                <c:pt idx="7056">
                  <c:v>-0.74196875265389095</c:v>
                </c:pt>
                <c:pt idx="7057">
                  <c:v>-5.9228321394775394</c:v>
                </c:pt>
                <c:pt idx="7058">
                  <c:v>-9.6444571875092606</c:v>
                </c:pt>
                <c:pt idx="7059">
                  <c:v>-1.4303505547733479</c:v>
                </c:pt>
                <c:pt idx="7060">
                  <c:v>0.70122781292977121</c:v>
                </c:pt>
                <c:pt idx="7061">
                  <c:v>-0.41443725169752477</c:v>
                </c:pt>
                <c:pt idx="7062">
                  <c:v>-1.2700891633677442</c:v>
                </c:pt>
                <c:pt idx="7063">
                  <c:v>-1.5405683813627029</c:v>
                </c:pt>
                <c:pt idx="7064">
                  <c:v>-1.1346210152168132</c:v>
                </c:pt>
                <c:pt idx="7065">
                  <c:v>2.1466098346748312</c:v>
                </c:pt>
                <c:pt idx="7066">
                  <c:v>-0.48357444723560933</c:v>
                </c:pt>
                <c:pt idx="7067">
                  <c:v>-0.44095219802963681</c:v>
                </c:pt>
                <c:pt idx="7068">
                  <c:v>-0.23446525363702278</c:v>
                </c:pt>
                <c:pt idx="7069">
                  <c:v>-0.45626016200535696</c:v>
                </c:pt>
                <c:pt idx="7070">
                  <c:v>-0.4671260104272979</c:v>
                </c:pt>
                <c:pt idx="7071">
                  <c:v>-2.4672742662231277</c:v>
                </c:pt>
                <c:pt idx="7072">
                  <c:v>1.1864131242308815</c:v>
                </c:pt>
                <c:pt idx="7073">
                  <c:v>-1.7321646079023851</c:v>
                </c:pt>
                <c:pt idx="7074">
                  <c:v>-12.745464248276845</c:v>
                </c:pt>
                <c:pt idx="7075">
                  <c:v>-0.12832409697553929</c:v>
                </c:pt>
                <c:pt idx="7076">
                  <c:v>1.1671240394513556</c:v>
                </c:pt>
                <c:pt idx="7077">
                  <c:v>7.4401770615573515</c:v>
                </c:pt>
                <c:pt idx="7078">
                  <c:v>-1.7713877586871749</c:v>
                </c:pt>
                <c:pt idx="7079">
                  <c:v>10.544320516223809</c:v>
                </c:pt>
                <c:pt idx="7080">
                  <c:v>8.6450579349844769</c:v>
                </c:pt>
                <c:pt idx="7081">
                  <c:v>0.33586728584523601</c:v>
                </c:pt>
                <c:pt idx="7082">
                  <c:v>0.70043971814109218</c:v>
                </c:pt>
                <c:pt idx="7083">
                  <c:v>11.8663774174182</c:v>
                </c:pt>
                <c:pt idx="7084">
                  <c:v>0.63982443575567416</c:v>
                </c:pt>
                <c:pt idx="7085">
                  <c:v>6.0732489820306386</c:v>
                </c:pt>
                <c:pt idx="7086">
                  <c:v>-0.29845094305692954</c:v>
                </c:pt>
                <c:pt idx="7087">
                  <c:v>-10.759888183221834</c:v>
                </c:pt>
                <c:pt idx="7088">
                  <c:v>0.13428545456317306</c:v>
                </c:pt>
                <c:pt idx="7089">
                  <c:v>-8.8683081332894673</c:v>
                </c:pt>
                <c:pt idx="7090">
                  <c:v>0.18057224564182114</c:v>
                </c:pt>
                <c:pt idx="7091">
                  <c:v>9.0606959316875546</c:v>
                </c:pt>
                <c:pt idx="7092">
                  <c:v>9.9272841421080216</c:v>
                </c:pt>
                <c:pt idx="7093">
                  <c:v>-4.1820175694627058E-2</c:v>
                </c:pt>
                <c:pt idx="7094">
                  <c:v>-0.39775950784700848</c:v>
                </c:pt>
                <c:pt idx="7095">
                  <c:v>0.58403917586347143</c:v>
                </c:pt>
                <c:pt idx="7096">
                  <c:v>11.551067348664397</c:v>
                </c:pt>
                <c:pt idx="7097">
                  <c:v>-1.4593694348463826</c:v>
                </c:pt>
                <c:pt idx="7098">
                  <c:v>-0.55639334852438527</c:v>
                </c:pt>
                <c:pt idx="7099">
                  <c:v>9.3822637581148367</c:v>
                </c:pt>
                <c:pt idx="7100">
                  <c:v>1.1271119179033391</c:v>
                </c:pt>
                <c:pt idx="7101">
                  <c:v>10.703326841459814</c:v>
                </c:pt>
                <c:pt idx="7102">
                  <c:v>-0.43295940727610649</c:v>
                </c:pt>
                <c:pt idx="7103">
                  <c:v>-0.32805419768420413</c:v>
                </c:pt>
                <c:pt idx="7104">
                  <c:v>-1.2479275134435854</c:v>
                </c:pt>
                <c:pt idx="7105">
                  <c:v>3.4431827380763949</c:v>
                </c:pt>
                <c:pt idx="7106">
                  <c:v>-7.9867901427823895</c:v>
                </c:pt>
                <c:pt idx="7107">
                  <c:v>3.332483571014575</c:v>
                </c:pt>
                <c:pt idx="7108">
                  <c:v>-0.29304697490023307</c:v>
                </c:pt>
                <c:pt idx="7109">
                  <c:v>-0.71049338280501528</c:v>
                </c:pt>
                <c:pt idx="7110">
                  <c:v>-1.0250909809628304</c:v>
                </c:pt>
                <c:pt idx="7111">
                  <c:v>-1.7679345723239717</c:v>
                </c:pt>
                <c:pt idx="7112">
                  <c:v>-1.9068905956085189</c:v>
                </c:pt>
                <c:pt idx="7113">
                  <c:v>10.703326841459814</c:v>
                </c:pt>
                <c:pt idx="7114">
                  <c:v>-0.74723392962003343</c:v>
                </c:pt>
                <c:pt idx="7115">
                  <c:v>0.99954936902932423</c:v>
                </c:pt>
                <c:pt idx="7116">
                  <c:v>0.74793671198720968</c:v>
                </c:pt>
                <c:pt idx="7117">
                  <c:v>-8.173931445700432E-3</c:v>
                </c:pt>
                <c:pt idx="7118">
                  <c:v>0.20481979188849819</c:v>
                </c:pt>
                <c:pt idx="7119">
                  <c:v>-0.37736708131278895</c:v>
                </c:pt>
                <c:pt idx="7120">
                  <c:v>-0.22012581436450271</c:v>
                </c:pt>
                <c:pt idx="7121">
                  <c:v>0.29507687523793069</c:v>
                </c:pt>
                <c:pt idx="7122">
                  <c:v>9.2304207950923818</c:v>
                </c:pt>
                <c:pt idx="7123">
                  <c:v>7.0660891904577721</c:v>
                </c:pt>
                <c:pt idx="7124">
                  <c:v>-11.013322673425447</c:v>
                </c:pt>
                <c:pt idx="7125">
                  <c:v>9.2304207950923818</c:v>
                </c:pt>
                <c:pt idx="7126">
                  <c:v>9.7604427459966399</c:v>
                </c:pt>
                <c:pt idx="7127">
                  <c:v>-0.99284020842713405</c:v>
                </c:pt>
                <c:pt idx="7128">
                  <c:v>-11.146568675740786</c:v>
                </c:pt>
                <c:pt idx="7129">
                  <c:v>-12.013322673425447</c:v>
                </c:pt>
                <c:pt idx="7130">
                  <c:v>-2.0496231459596119</c:v>
                </c:pt>
                <c:pt idx="7131">
                  <c:v>12.268444530784098</c:v>
                </c:pt>
                <c:pt idx="7132">
                  <c:v>-1.7952332493453864</c:v>
                </c:pt>
                <c:pt idx="7133">
                  <c:v>0.28950661719498527</c:v>
                </c:pt>
                <c:pt idx="7134">
                  <c:v>-0.13245029602364961</c:v>
                </c:pt>
                <c:pt idx="7135">
                  <c:v>0.10187961401921394</c:v>
                </c:pt>
                <c:pt idx="7136">
                  <c:v>-6.3279268355088059</c:v>
                </c:pt>
                <c:pt idx="7137">
                  <c:v>-6.2589904716824343E-3</c:v>
                </c:pt>
                <c:pt idx="7138">
                  <c:v>-2.4150374992788439</c:v>
                </c:pt>
                <c:pt idx="7139">
                  <c:v>-5.3457748368417297</c:v>
                </c:pt>
                <c:pt idx="7140">
                  <c:v>-10.146780789986687</c:v>
                </c:pt>
                <c:pt idx="7141">
                  <c:v>14.238852526315656</c:v>
                </c:pt>
                <c:pt idx="7142">
                  <c:v>6.0732489820306386</c:v>
                </c:pt>
                <c:pt idx="7143">
                  <c:v>6.0732489820306386</c:v>
                </c:pt>
                <c:pt idx="7144">
                  <c:v>-1.5112321121877839</c:v>
                </c:pt>
                <c:pt idx="7145">
                  <c:v>-3.8503771142833512</c:v>
                </c:pt>
                <c:pt idx="7146">
                  <c:v>-6.0732489820306386</c:v>
                </c:pt>
                <c:pt idx="7147">
                  <c:v>-0.99640673527599144</c:v>
                </c:pt>
                <c:pt idx="7148">
                  <c:v>-6.0732489820306386</c:v>
                </c:pt>
                <c:pt idx="7149">
                  <c:v>-5.7548875021634682</c:v>
                </c:pt>
                <c:pt idx="7150">
                  <c:v>0.41203875564900816</c:v>
                </c:pt>
                <c:pt idx="7151">
                  <c:v>0.29845094305692949</c:v>
                </c:pt>
                <c:pt idx="7152">
                  <c:v>11.416445693671653</c:v>
                </c:pt>
                <c:pt idx="7153">
                  <c:v>8.8683081332894673</c:v>
                </c:pt>
                <c:pt idx="7154">
                  <c:v>0.28540221886224831</c:v>
                </c:pt>
                <c:pt idx="7155">
                  <c:v>9.0597950917951025</c:v>
                </c:pt>
                <c:pt idx="7156">
                  <c:v>10.307580315927396</c:v>
                </c:pt>
                <c:pt idx="7157">
                  <c:v>0.11296424858931689</c:v>
                </c:pt>
                <c:pt idx="7158">
                  <c:v>0.12787482255215818</c:v>
                </c:pt>
                <c:pt idx="7159">
                  <c:v>0.37851162325372983</c:v>
                </c:pt>
                <c:pt idx="7160">
                  <c:v>0.67945893258588463</c:v>
                </c:pt>
                <c:pt idx="7161">
                  <c:v>0.58256200925071389</c:v>
                </c:pt>
                <c:pt idx="7162">
                  <c:v>-0.9267107816028074</c:v>
                </c:pt>
                <c:pt idx="7163">
                  <c:v>-10.91687468418114</c:v>
                </c:pt>
                <c:pt idx="7164">
                  <c:v>-0.83915572116309822</c:v>
                </c:pt>
                <c:pt idx="7165">
                  <c:v>9.7604427459966399</c:v>
                </c:pt>
                <c:pt idx="7166">
                  <c:v>-0.41125585873641718</c:v>
                </c:pt>
                <c:pt idx="7167">
                  <c:v>1.0598876737083751</c:v>
                </c:pt>
                <c:pt idx="7168">
                  <c:v>-1.685364397678994</c:v>
                </c:pt>
                <c:pt idx="7169">
                  <c:v>-0.61812936465635548</c:v>
                </c:pt>
                <c:pt idx="7170">
                  <c:v>-8.8683081332894673</c:v>
                </c:pt>
                <c:pt idx="7171">
                  <c:v>-0.81533665771907848</c:v>
                </c:pt>
                <c:pt idx="7172">
                  <c:v>-3.5718089529538393</c:v>
                </c:pt>
                <c:pt idx="7173">
                  <c:v>-5.5647846187835261</c:v>
                </c:pt>
                <c:pt idx="7174">
                  <c:v>2.5849625007211561</c:v>
                </c:pt>
                <c:pt idx="7175">
                  <c:v>3.5789637600997133</c:v>
                </c:pt>
                <c:pt idx="7176">
                  <c:v>-9.6438561897747253</c:v>
                </c:pt>
                <c:pt idx="7177">
                  <c:v>-6.0732489820306386</c:v>
                </c:pt>
                <c:pt idx="7178">
                  <c:v>-3.6296129222990046E-2</c:v>
                </c:pt>
                <c:pt idx="7179">
                  <c:v>-9.2304207950923818</c:v>
                </c:pt>
                <c:pt idx="7180">
                  <c:v>6.0732489820306386</c:v>
                </c:pt>
                <c:pt idx="7181">
                  <c:v>-1.1351595832816357</c:v>
                </c:pt>
                <c:pt idx="7182">
                  <c:v>10.814315423787811</c:v>
                </c:pt>
                <c:pt idx="7183">
                  <c:v>-0.25492935619673857</c:v>
                </c:pt>
                <c:pt idx="7184">
                  <c:v>-1.6301812329100378E-2</c:v>
                </c:pt>
                <c:pt idx="7185">
                  <c:v>8.5961897561444101</c:v>
                </c:pt>
                <c:pt idx="7186">
                  <c:v>0.36773178450048738</c:v>
                </c:pt>
                <c:pt idx="7187">
                  <c:v>-0.32650082467718639</c:v>
                </c:pt>
                <c:pt idx="7188">
                  <c:v>-0.5047921520371732</c:v>
                </c:pt>
                <c:pt idx="7189">
                  <c:v>-11.059119092544519</c:v>
                </c:pt>
                <c:pt idx="7190">
                  <c:v>-0.70245606373959701</c:v>
                </c:pt>
                <c:pt idx="7191">
                  <c:v>-1.4579896444633911</c:v>
                </c:pt>
                <c:pt idx="7192">
                  <c:v>4.3692338096657197</c:v>
                </c:pt>
                <c:pt idx="7193">
                  <c:v>-1.4796133344759581</c:v>
                </c:pt>
                <c:pt idx="7194">
                  <c:v>9.3659107214245196E-2</c:v>
                </c:pt>
                <c:pt idx="7195">
                  <c:v>-4.5763493704164482</c:v>
                </c:pt>
                <c:pt idx="7196">
                  <c:v>-0.48522081616876528</c:v>
                </c:pt>
                <c:pt idx="7197">
                  <c:v>-10.451554569765362</c:v>
                </c:pt>
                <c:pt idx="7198">
                  <c:v>-0.1502426355806129</c:v>
                </c:pt>
                <c:pt idx="7199">
                  <c:v>2.8014376169596785E-2</c:v>
                </c:pt>
                <c:pt idx="7200">
                  <c:v>5.8377030129268732</c:v>
                </c:pt>
                <c:pt idx="7201">
                  <c:v>-0.47353049535916902</c:v>
                </c:pt>
                <c:pt idx="7202">
                  <c:v>-10.759610821875045</c:v>
                </c:pt>
                <c:pt idx="7203">
                  <c:v>8.3837042924740537</c:v>
                </c:pt>
                <c:pt idx="7204">
                  <c:v>-2.7950591512588288</c:v>
                </c:pt>
                <c:pt idx="7205">
                  <c:v>6.0732489820306386</c:v>
                </c:pt>
                <c:pt idx="7206">
                  <c:v>12.866313015702193</c:v>
                </c:pt>
                <c:pt idx="7207">
                  <c:v>-3.7725895038969282</c:v>
                </c:pt>
                <c:pt idx="7208">
                  <c:v>1.1096244911744984</c:v>
                </c:pt>
                <c:pt idx="7209">
                  <c:v>13.103342454916486</c:v>
                </c:pt>
                <c:pt idx="7210">
                  <c:v>-0.13909791375847241</c:v>
                </c:pt>
                <c:pt idx="7211">
                  <c:v>-9.9535673550914583E-2</c:v>
                </c:pt>
                <c:pt idx="7212">
                  <c:v>-1.1151766872572226</c:v>
                </c:pt>
                <c:pt idx="7213">
                  <c:v>0.20341362362797255</c:v>
                </c:pt>
                <c:pt idx="7214">
                  <c:v>11.989749275462135</c:v>
                </c:pt>
                <c:pt idx="7215">
                  <c:v>-6.0732489820306386</c:v>
                </c:pt>
                <c:pt idx="7216">
                  <c:v>1.1165865562219144</c:v>
                </c:pt>
                <c:pt idx="7217">
                  <c:v>-8.0624959257337636</c:v>
                </c:pt>
                <c:pt idx="7218">
                  <c:v>-3.2445150925706359</c:v>
                </c:pt>
                <c:pt idx="7219">
                  <c:v>-1.1926450779423958</c:v>
                </c:pt>
                <c:pt idx="7220">
                  <c:v>0.1999375705087523</c:v>
                </c:pt>
                <c:pt idx="7221">
                  <c:v>-11.059119092544519</c:v>
                </c:pt>
                <c:pt idx="7222">
                  <c:v>-5.9228321394775394</c:v>
                </c:pt>
                <c:pt idx="7223">
                  <c:v>-5.0732489820306386</c:v>
                </c:pt>
                <c:pt idx="7224">
                  <c:v>8.3822637581148367</c:v>
                </c:pt>
                <c:pt idx="7225">
                  <c:v>12.731389749636921</c:v>
                </c:pt>
                <c:pt idx="7226">
                  <c:v>-1.398987971794593E-2</c:v>
                </c:pt>
                <c:pt idx="7227">
                  <c:v>-0.11049954126555073</c:v>
                </c:pt>
                <c:pt idx="7228">
                  <c:v>-9.6082937858827572E-2</c:v>
                </c:pt>
                <c:pt idx="7229">
                  <c:v>-1.0890050060587446</c:v>
                </c:pt>
                <c:pt idx="7230">
                  <c:v>8.6462586799900301</c:v>
                </c:pt>
                <c:pt idx="7231">
                  <c:v>10.583082767502933</c:v>
                </c:pt>
                <c:pt idx="7232">
                  <c:v>-7.0660891904577721</c:v>
                </c:pt>
                <c:pt idx="7233">
                  <c:v>1.5390262165542976</c:v>
                </c:pt>
                <c:pt idx="7234">
                  <c:v>0.67688499016219539</c:v>
                </c:pt>
                <c:pt idx="7235">
                  <c:v>-12.451296983981448</c:v>
                </c:pt>
                <c:pt idx="7236">
                  <c:v>7.8683081332894664</c:v>
                </c:pt>
                <c:pt idx="7237">
                  <c:v>-3.8073549220576037</c:v>
                </c:pt>
                <c:pt idx="7238">
                  <c:v>12.840253402578229</c:v>
                </c:pt>
                <c:pt idx="7239">
                  <c:v>-11.34448085696304</c:v>
                </c:pt>
                <c:pt idx="7240">
                  <c:v>-1.0928266042335197E-4</c:v>
                </c:pt>
                <c:pt idx="7241">
                  <c:v>-1.044612692957976</c:v>
                </c:pt>
                <c:pt idx="7242">
                  <c:v>-10.582769240382088</c:v>
                </c:pt>
                <c:pt idx="7243">
                  <c:v>3.4755332929289136</c:v>
                </c:pt>
                <c:pt idx="7244">
                  <c:v>-5.3457748368417297</c:v>
                </c:pt>
                <c:pt idx="7245">
                  <c:v>-13.398788218875772</c:v>
                </c:pt>
                <c:pt idx="7246">
                  <c:v>-9.5196362528432132</c:v>
                </c:pt>
                <c:pt idx="7247">
                  <c:v>0.62378174961168398</c:v>
                </c:pt>
                <c:pt idx="7248">
                  <c:v>-0.38672321768442985</c:v>
                </c:pt>
                <c:pt idx="7249">
                  <c:v>-9.6861539252589224E-2</c:v>
                </c:pt>
                <c:pt idx="7250">
                  <c:v>-0.68589140957193695</c:v>
                </c:pt>
                <c:pt idx="7251">
                  <c:v>-13.904415102592719</c:v>
                </c:pt>
                <c:pt idx="7252">
                  <c:v>13.287808556012996</c:v>
                </c:pt>
                <c:pt idx="7253">
                  <c:v>-5.7548875021634682</c:v>
                </c:pt>
                <c:pt idx="7254">
                  <c:v>8.0624959257337636</c:v>
                </c:pt>
                <c:pt idx="7255">
                  <c:v>-1.5616756481852403</c:v>
                </c:pt>
                <c:pt idx="7256">
                  <c:v>0.51817540950995411</c:v>
                </c:pt>
                <c:pt idx="7257">
                  <c:v>-0.32192809488736251</c:v>
                </c:pt>
                <c:pt idx="7258">
                  <c:v>-1.8791456051256139</c:v>
                </c:pt>
                <c:pt idx="7259">
                  <c:v>10.381542951184585</c:v>
                </c:pt>
                <c:pt idx="7260">
                  <c:v>2.8744691179161412</c:v>
                </c:pt>
                <c:pt idx="7261">
                  <c:v>-0.52466199045334161</c:v>
                </c:pt>
                <c:pt idx="7262">
                  <c:v>0.5723182914689332</c:v>
                </c:pt>
                <c:pt idx="7263">
                  <c:v>-0.30443032184564284</c:v>
                </c:pt>
                <c:pt idx="7264">
                  <c:v>5.0626073069968143E-2</c:v>
                </c:pt>
                <c:pt idx="7265">
                  <c:v>-4.1027268260054629E-2</c:v>
                </c:pt>
                <c:pt idx="7266">
                  <c:v>-0.3565650965593799</c:v>
                </c:pt>
                <c:pt idx="7267">
                  <c:v>-0.29029648583825129</c:v>
                </c:pt>
                <c:pt idx="7268">
                  <c:v>0.90857697223640532</c:v>
                </c:pt>
                <c:pt idx="7269">
                  <c:v>-5.8574826185459006E-2</c:v>
                </c:pt>
                <c:pt idx="7270">
                  <c:v>9.3360548101905583E-2</c:v>
                </c:pt>
                <c:pt idx="7271">
                  <c:v>-0.99868905484765358</c:v>
                </c:pt>
                <c:pt idx="7272">
                  <c:v>-1.8710907581852567</c:v>
                </c:pt>
                <c:pt idx="7273">
                  <c:v>0.16982487339001903</c:v>
                </c:pt>
                <c:pt idx="7274">
                  <c:v>5.8599855738034048</c:v>
                </c:pt>
                <c:pt idx="7275">
                  <c:v>-1.3176151020162798</c:v>
                </c:pt>
                <c:pt idx="7276">
                  <c:v>3.4731299136431737</c:v>
                </c:pt>
                <c:pt idx="7277">
                  <c:v>-0.59337474053735606</c:v>
                </c:pt>
                <c:pt idx="7278">
                  <c:v>-0.17809232231371097</c:v>
                </c:pt>
                <c:pt idx="7279">
                  <c:v>-0.25715783949712429</c:v>
                </c:pt>
                <c:pt idx="7280">
                  <c:v>-0.68556644165956193</c:v>
                </c:pt>
                <c:pt idx="7281">
                  <c:v>-0.15200309344504997</c:v>
                </c:pt>
                <c:pt idx="7282">
                  <c:v>-0.22769202504159688</c:v>
                </c:pt>
                <c:pt idx="7283">
                  <c:v>-1.5265458144958339</c:v>
                </c:pt>
                <c:pt idx="7284">
                  <c:v>1.4075185211723058E-2</c:v>
                </c:pt>
                <c:pt idx="7285">
                  <c:v>-0.34260166315211249</c:v>
                </c:pt>
                <c:pt idx="7286">
                  <c:v>-0.10244726897081757</c:v>
                </c:pt>
                <c:pt idx="7287">
                  <c:v>0.24049183718270559</c:v>
                </c:pt>
                <c:pt idx="7288">
                  <c:v>-0.47999294111961355</c:v>
                </c:pt>
                <c:pt idx="7289">
                  <c:v>0</c:v>
                </c:pt>
                <c:pt idx="7290">
                  <c:v>11.485326189240524</c:v>
                </c:pt>
                <c:pt idx="7291">
                  <c:v>-0.29278174922784583</c:v>
                </c:pt>
                <c:pt idx="7292">
                  <c:v>0.22862437504796249</c:v>
                </c:pt>
                <c:pt idx="7293">
                  <c:v>-0.91753783980802739</c:v>
                </c:pt>
                <c:pt idx="7294">
                  <c:v>2.3451084649865162</c:v>
                </c:pt>
                <c:pt idx="7295">
                  <c:v>-1.4111379157565549</c:v>
                </c:pt>
                <c:pt idx="7296">
                  <c:v>8.8311235888660161E-2</c:v>
                </c:pt>
                <c:pt idx="7297">
                  <c:v>0.30116953472056479</c:v>
                </c:pt>
                <c:pt idx="7298">
                  <c:v>-0.90332398058832619</c:v>
                </c:pt>
                <c:pt idx="7299">
                  <c:v>0.43063435432986236</c:v>
                </c:pt>
                <c:pt idx="7300">
                  <c:v>-0.8990710911492189</c:v>
                </c:pt>
                <c:pt idx="7301">
                  <c:v>0.10720960143633523</c:v>
                </c:pt>
                <c:pt idx="7302">
                  <c:v>-0.12254349297138573</c:v>
                </c:pt>
                <c:pt idx="7303">
                  <c:v>-9.8563834483589532E-2</c:v>
                </c:pt>
                <c:pt idx="7304">
                  <c:v>0.58496250072115596</c:v>
                </c:pt>
                <c:pt idx="7305">
                  <c:v>-0.65207669657969303</c:v>
                </c:pt>
                <c:pt idx="7306">
                  <c:v>-0.19744606420621727</c:v>
                </c:pt>
                <c:pt idx="7307">
                  <c:v>-0.19744606420621727</c:v>
                </c:pt>
                <c:pt idx="7308">
                  <c:v>0.6374299206152918</c:v>
                </c:pt>
                <c:pt idx="7309">
                  <c:v>0.21145234653258038</c:v>
                </c:pt>
                <c:pt idx="7310">
                  <c:v>0.80069119177659331</c:v>
                </c:pt>
                <c:pt idx="7311">
                  <c:v>-0.27523485943932086</c:v>
                </c:pt>
                <c:pt idx="7312">
                  <c:v>2.5995208532944358E-2</c:v>
                </c:pt>
                <c:pt idx="7313">
                  <c:v>-0.50189934279464776</c:v>
                </c:pt>
                <c:pt idx="7314">
                  <c:v>-0.26255438751597682</c:v>
                </c:pt>
                <c:pt idx="7315">
                  <c:v>7.6462586799900292</c:v>
                </c:pt>
                <c:pt idx="7316">
                  <c:v>-0.46566357234881184</c:v>
                </c:pt>
                <c:pt idx="7317">
                  <c:v>0</c:v>
                </c:pt>
                <c:pt idx="7318">
                  <c:v>-0.49002221430391485</c:v>
                </c:pt>
                <c:pt idx="7319">
                  <c:v>-0.78135971352465938</c:v>
                </c:pt>
                <c:pt idx="7320">
                  <c:v>-0.62611982547791578</c:v>
                </c:pt>
                <c:pt idx="7321">
                  <c:v>-1.2730184944064162</c:v>
                </c:pt>
                <c:pt idx="7322">
                  <c:v>0.33257533908687065</c:v>
                </c:pt>
                <c:pt idx="7323">
                  <c:v>-0.10040189695783788</c:v>
                </c:pt>
                <c:pt idx="7324">
                  <c:v>1.9998969613940296</c:v>
                </c:pt>
                <c:pt idx="7325">
                  <c:v>6.0732489820306386</c:v>
                </c:pt>
                <c:pt idx="7326">
                  <c:v>0.32192809488736207</c:v>
                </c:pt>
                <c:pt idx="7327">
                  <c:v>-0.28019278111099111</c:v>
                </c:pt>
                <c:pt idx="7328">
                  <c:v>2.1392747886021275</c:v>
                </c:pt>
                <c:pt idx="7329">
                  <c:v>-0.23319917629303036</c:v>
                </c:pt>
                <c:pt idx="7330">
                  <c:v>0.14585086646345485</c:v>
                </c:pt>
                <c:pt idx="7331">
                  <c:v>-0.62803122261304212</c:v>
                </c:pt>
                <c:pt idx="7332">
                  <c:v>0.88482331274277748</c:v>
                </c:pt>
                <c:pt idx="7333">
                  <c:v>-5.8860509919880091</c:v>
                </c:pt>
                <c:pt idx="7334">
                  <c:v>0.49153563675288725</c:v>
                </c:pt>
                <c:pt idx="7335">
                  <c:v>-0.49992639686535673</c:v>
                </c:pt>
                <c:pt idx="7336">
                  <c:v>-5.7548875021634691</c:v>
                </c:pt>
                <c:pt idx="7337">
                  <c:v>-3.394733192333755E-2</c:v>
                </c:pt>
                <c:pt idx="7338">
                  <c:v>3.8922928900694846</c:v>
                </c:pt>
                <c:pt idx="7339">
                  <c:v>-8.0624959257337636</c:v>
                </c:pt>
                <c:pt idx="7340">
                  <c:v>-2.2479275134435857</c:v>
                </c:pt>
                <c:pt idx="7341">
                  <c:v>2.9281070815182151</c:v>
                </c:pt>
                <c:pt idx="7342">
                  <c:v>-6.0732489820306386</c:v>
                </c:pt>
                <c:pt idx="7343">
                  <c:v>-7.6486571760385464</c:v>
                </c:pt>
                <c:pt idx="7344">
                  <c:v>-4.5473933502734338</c:v>
                </c:pt>
                <c:pt idx="7345">
                  <c:v>-1.2559390602865423</c:v>
                </c:pt>
                <c:pt idx="7346">
                  <c:v>-8.2462160191972819E-2</c:v>
                </c:pt>
                <c:pt idx="7347">
                  <c:v>-0.71187461320337575</c:v>
                </c:pt>
                <c:pt idx="7348">
                  <c:v>7.2116724365405146E-4</c:v>
                </c:pt>
                <c:pt idx="7349">
                  <c:v>-1.9555464015526351</c:v>
                </c:pt>
                <c:pt idx="7350">
                  <c:v>-11.965904504239749</c:v>
                </c:pt>
                <c:pt idx="7351">
                  <c:v>-0.10535300014622882</c:v>
                </c:pt>
                <c:pt idx="7352">
                  <c:v>-1.4150374992788441</c:v>
                </c:pt>
                <c:pt idx="7353">
                  <c:v>-5.0874628412503391</c:v>
                </c:pt>
                <c:pt idx="7354">
                  <c:v>0.19230162000936374</c:v>
                </c:pt>
                <c:pt idx="7355">
                  <c:v>-16.499762856664439</c:v>
                </c:pt>
                <c:pt idx="7356">
                  <c:v>-0.51457317282975812</c:v>
                </c:pt>
                <c:pt idx="7357">
                  <c:v>-0.49749965947081692</c:v>
                </c:pt>
                <c:pt idx="7358">
                  <c:v>-1.1137393553150168</c:v>
                </c:pt>
                <c:pt idx="7359">
                  <c:v>-4.9856447070229306</c:v>
                </c:pt>
                <c:pt idx="7360">
                  <c:v>-7.0660891904577721</c:v>
                </c:pt>
                <c:pt idx="7361">
                  <c:v>-9.3815429511845849</c:v>
                </c:pt>
                <c:pt idx="7362">
                  <c:v>7.6486571760385464</c:v>
                </c:pt>
                <c:pt idx="7363">
                  <c:v>-7.0660891904577721</c:v>
                </c:pt>
                <c:pt idx="7364">
                  <c:v>-6.0732489820306386</c:v>
                </c:pt>
                <c:pt idx="7365">
                  <c:v>-9.3815429511845849</c:v>
                </c:pt>
                <c:pt idx="7366">
                  <c:v>2.494109070270043</c:v>
                </c:pt>
                <c:pt idx="7367">
                  <c:v>-2.6101326182304145</c:v>
                </c:pt>
                <c:pt idx="7368">
                  <c:v>-4.0641984497345927E-2</c:v>
                </c:pt>
                <c:pt idx="7369">
                  <c:v>-1.8011895492518892</c:v>
                </c:pt>
                <c:pt idx="7370">
                  <c:v>-7.0660891904577721</c:v>
                </c:pt>
                <c:pt idx="7371">
                  <c:v>1.3484003062485537</c:v>
                </c:pt>
                <c:pt idx="7372">
                  <c:v>7.708613649586793</c:v>
                </c:pt>
                <c:pt idx="7373">
                  <c:v>12.208742403223331</c:v>
                </c:pt>
                <c:pt idx="7374">
                  <c:v>-0.33151414371656068</c:v>
                </c:pt>
                <c:pt idx="7375">
                  <c:v>0.64091890669517171</c:v>
                </c:pt>
                <c:pt idx="7376">
                  <c:v>0.19609567762822072</c:v>
                </c:pt>
                <c:pt idx="7377">
                  <c:v>-1.9061694283648647</c:v>
                </c:pt>
                <c:pt idx="7378">
                  <c:v>5.7548875021634682</c:v>
                </c:pt>
                <c:pt idx="7379">
                  <c:v>-9.0606959316875546</c:v>
                </c:pt>
                <c:pt idx="7380">
                  <c:v>-8.3837042924740537</c:v>
                </c:pt>
                <c:pt idx="7381">
                  <c:v>4.558281962304035E-3</c:v>
                </c:pt>
                <c:pt idx="7382">
                  <c:v>-2.3846741954367773E-2</c:v>
                </c:pt>
                <c:pt idx="7383">
                  <c:v>2.3479233034203069</c:v>
                </c:pt>
                <c:pt idx="7384">
                  <c:v>-7.800251200127338E-2</c:v>
                </c:pt>
                <c:pt idx="7385">
                  <c:v>0.51705843621935255</c:v>
                </c:pt>
                <c:pt idx="7386">
                  <c:v>-11.059119092544519</c:v>
                </c:pt>
                <c:pt idx="7387">
                  <c:v>7.0389327891398012E-2</c:v>
                </c:pt>
                <c:pt idx="7388">
                  <c:v>-10.966265102877133</c:v>
                </c:pt>
                <c:pt idx="7389">
                  <c:v>0.55223516827086905</c:v>
                </c:pt>
                <c:pt idx="7390">
                  <c:v>-7.1892918481785889E-2</c:v>
                </c:pt>
                <c:pt idx="7391">
                  <c:v>0.40765796891324596</c:v>
                </c:pt>
                <c:pt idx="7392">
                  <c:v>-1.8407012562464065</c:v>
                </c:pt>
                <c:pt idx="7393">
                  <c:v>0.9648911239062915</c:v>
                </c:pt>
                <c:pt idx="7394">
                  <c:v>7.6486571760385464</c:v>
                </c:pt>
                <c:pt idx="7395">
                  <c:v>7.0660891904577738</c:v>
                </c:pt>
                <c:pt idx="7396">
                  <c:v>-0.51412676784847433</c:v>
                </c:pt>
                <c:pt idx="7397">
                  <c:v>-12.451296983981448</c:v>
                </c:pt>
                <c:pt idx="7398">
                  <c:v>-6.0732489820306386</c:v>
                </c:pt>
                <c:pt idx="7399">
                  <c:v>-7.6486571760385464</c:v>
                </c:pt>
                <c:pt idx="7400">
                  <c:v>-11.229219383469125</c:v>
                </c:pt>
                <c:pt idx="7401">
                  <c:v>-9.3822637581148367</c:v>
                </c:pt>
                <c:pt idx="7402">
                  <c:v>-10.917372079476841</c:v>
                </c:pt>
                <c:pt idx="7403">
                  <c:v>11.787086324551618</c:v>
                </c:pt>
                <c:pt idx="7404">
                  <c:v>-1.6723351763490861</c:v>
                </c:pt>
                <c:pt idx="7405">
                  <c:v>-0.25152044839648563</c:v>
                </c:pt>
                <c:pt idx="7406">
                  <c:v>-0.23131005927609347</c:v>
                </c:pt>
                <c:pt idx="7407">
                  <c:v>-8.6462586799900301</c:v>
                </c:pt>
                <c:pt idx="7408">
                  <c:v>-8.0624959257337636</c:v>
                </c:pt>
                <c:pt idx="7409">
                  <c:v>9.229619965185119</c:v>
                </c:pt>
                <c:pt idx="7410">
                  <c:v>-8.0606959316875546</c:v>
                </c:pt>
                <c:pt idx="7411">
                  <c:v>11.892036785411905</c:v>
                </c:pt>
                <c:pt idx="7412">
                  <c:v>8.3837042924740537</c:v>
                </c:pt>
                <c:pt idx="7413">
                  <c:v>13.724265140161751</c:v>
                </c:pt>
                <c:pt idx="7414">
                  <c:v>-0.20524903508366182</c:v>
                </c:pt>
                <c:pt idx="7415">
                  <c:v>-11.10372492250138</c:v>
                </c:pt>
                <c:pt idx="7416">
                  <c:v>12.146356530303908</c:v>
                </c:pt>
                <c:pt idx="7417">
                  <c:v>11.644156719937438</c:v>
                </c:pt>
                <c:pt idx="7418">
                  <c:v>9.8672787397096631</c:v>
                </c:pt>
                <c:pt idx="7419">
                  <c:v>-8.6450579349844769</c:v>
                </c:pt>
                <c:pt idx="7420">
                  <c:v>-8.8672787397096631</c:v>
                </c:pt>
                <c:pt idx="7421">
                  <c:v>-8.8672787397096631</c:v>
                </c:pt>
                <c:pt idx="7422">
                  <c:v>-7.6486571760385464</c:v>
                </c:pt>
                <c:pt idx="7423">
                  <c:v>9.6444571875092606</c:v>
                </c:pt>
                <c:pt idx="7424">
                  <c:v>12.208742403223331</c:v>
                </c:pt>
                <c:pt idx="7425">
                  <c:v>9.6444571875092606</c:v>
                </c:pt>
                <c:pt idx="7426">
                  <c:v>8.0624959257337636</c:v>
                </c:pt>
                <c:pt idx="7427">
                  <c:v>13.793603309279407</c:v>
                </c:pt>
                <c:pt idx="7428">
                  <c:v>9.8672787397096631</c:v>
                </c:pt>
                <c:pt idx="7429">
                  <c:v>9.5189809291704002</c:v>
                </c:pt>
                <c:pt idx="7430">
                  <c:v>-0.53002195090425686</c:v>
                </c:pt>
                <c:pt idx="7431">
                  <c:v>9.9662651028771325</c:v>
                </c:pt>
                <c:pt idx="7432">
                  <c:v>1.8011895492518892</c:v>
                </c:pt>
                <c:pt idx="7433">
                  <c:v>11.103506382011545</c:v>
                </c:pt>
                <c:pt idx="7434">
                  <c:v>13.398788218875772</c:v>
                </c:pt>
                <c:pt idx="7435">
                  <c:v>7.6486571760385464</c:v>
                </c:pt>
                <c:pt idx="7436">
                  <c:v>-11.307011018304401</c:v>
                </c:pt>
                <c:pt idx="7437">
                  <c:v>9.5189809291704002</c:v>
                </c:pt>
                <c:pt idx="7438">
                  <c:v>-12.268542000300124</c:v>
                </c:pt>
                <c:pt idx="7439">
                  <c:v>-0.48515218505235752</c:v>
                </c:pt>
                <c:pt idx="7440">
                  <c:v>-10.866763767353351</c:v>
                </c:pt>
                <c:pt idx="7441">
                  <c:v>11.059119092544519</c:v>
                </c:pt>
                <c:pt idx="7442">
                  <c:v>11.059119092544519</c:v>
                </c:pt>
                <c:pt idx="7443">
                  <c:v>-9.8667637673533513</c:v>
                </c:pt>
                <c:pt idx="7444">
                  <c:v>-4.954972427088785E-2</c:v>
                </c:pt>
                <c:pt idx="7445">
                  <c:v>-4.954972427088785E-2</c:v>
                </c:pt>
                <c:pt idx="7446">
                  <c:v>-3.66160416475231E-2</c:v>
                </c:pt>
                <c:pt idx="7447">
                  <c:v>9.5196362528432132</c:v>
                </c:pt>
                <c:pt idx="7448">
                  <c:v>-2.5609193450724308</c:v>
                </c:pt>
                <c:pt idx="7449">
                  <c:v>7.0660891904577738</c:v>
                </c:pt>
                <c:pt idx="7450">
                  <c:v>10.759888183221834</c:v>
                </c:pt>
                <c:pt idx="7451">
                  <c:v>11.786814143616768</c:v>
                </c:pt>
                <c:pt idx="7452">
                  <c:v>10.703038388986418</c:v>
                </c:pt>
                <c:pt idx="7453">
                  <c:v>-7.0660891904577721</c:v>
                </c:pt>
                <c:pt idx="7454">
                  <c:v>-10.381542951184585</c:v>
                </c:pt>
                <c:pt idx="7455">
                  <c:v>-10.703038388986418</c:v>
                </c:pt>
                <c:pt idx="7456">
                  <c:v>-0.9993446763271886</c:v>
                </c:pt>
                <c:pt idx="7457">
                  <c:v>-1.6060019503409397</c:v>
                </c:pt>
                <c:pt idx="7458">
                  <c:v>-11.059344460824425</c:v>
                </c:pt>
                <c:pt idx="7459">
                  <c:v>-13.885473953418325</c:v>
                </c:pt>
                <c:pt idx="7460">
                  <c:v>-9.5196362528432132</c:v>
                </c:pt>
                <c:pt idx="7461">
                  <c:v>-11.451554569765362</c:v>
                </c:pt>
                <c:pt idx="7462">
                  <c:v>15.720680692323013</c:v>
                </c:pt>
                <c:pt idx="7463">
                  <c:v>11.892036785411905</c:v>
                </c:pt>
                <c:pt idx="7464">
                  <c:v>-8.6462586799900301</c:v>
                </c:pt>
                <c:pt idx="7465">
                  <c:v>8.3837042924740537</c:v>
                </c:pt>
                <c:pt idx="7466">
                  <c:v>-8.6462586799900301</c:v>
                </c:pt>
                <c:pt idx="7467">
                  <c:v>-4.7725895038969268</c:v>
                </c:pt>
                <c:pt idx="7468">
                  <c:v>-4.7725895038969268</c:v>
                </c:pt>
                <c:pt idx="7469">
                  <c:v>7.6486571760385464</c:v>
                </c:pt>
                <c:pt idx="7470">
                  <c:v>8.0624959257337636</c:v>
                </c:pt>
                <c:pt idx="7471">
                  <c:v>8.0624959257337636</c:v>
                </c:pt>
                <c:pt idx="7472">
                  <c:v>10.814315423787811</c:v>
                </c:pt>
                <c:pt idx="7473">
                  <c:v>11.840515686924171</c:v>
                </c:pt>
                <c:pt idx="7474">
                  <c:v>-7.0660891904577721</c:v>
                </c:pt>
                <c:pt idx="7475">
                  <c:v>9.5196362528432132</c:v>
                </c:pt>
                <c:pt idx="7476">
                  <c:v>-9.8667637673533513</c:v>
                </c:pt>
                <c:pt idx="7477">
                  <c:v>-9.8667637673533513</c:v>
                </c:pt>
                <c:pt idx="7478">
                  <c:v>10.966265102877133</c:v>
                </c:pt>
                <c:pt idx="7479">
                  <c:v>14.064518238247448</c:v>
                </c:pt>
                <c:pt idx="7480">
                  <c:v>-10.228818690495881</c:v>
                </c:pt>
                <c:pt idx="7481">
                  <c:v>-0.99640075894593194</c:v>
                </c:pt>
                <c:pt idx="7482">
                  <c:v>-0.362341225475458</c:v>
                </c:pt>
                <c:pt idx="7483">
                  <c:v>-13.773207904847887</c:v>
                </c:pt>
                <c:pt idx="7484">
                  <c:v>11.188382790570113</c:v>
                </c:pt>
                <c:pt idx="7485">
                  <c:v>9.1807379869299446</c:v>
                </c:pt>
                <c:pt idx="7486">
                  <c:v>-10.703038388986418</c:v>
                </c:pt>
                <c:pt idx="7487">
                  <c:v>-13.238852526315656</c:v>
                </c:pt>
                <c:pt idx="7488">
                  <c:v>8.3591485716917866</c:v>
                </c:pt>
                <c:pt idx="7489">
                  <c:v>-6.0732489820306386</c:v>
                </c:pt>
                <c:pt idx="7490">
                  <c:v>-7.0660891904577721</c:v>
                </c:pt>
                <c:pt idx="7491">
                  <c:v>3.2901936382145482</c:v>
                </c:pt>
                <c:pt idx="7492">
                  <c:v>-9.2304207950923818</c:v>
                </c:pt>
                <c:pt idx="7493">
                  <c:v>-6.0732489820306386</c:v>
                </c:pt>
                <c:pt idx="7494">
                  <c:v>-9.2304207950923818</c:v>
                </c:pt>
                <c:pt idx="7495">
                  <c:v>9.1640688813190465</c:v>
                </c:pt>
                <c:pt idx="7496">
                  <c:v>-11.229219383469125</c:v>
                </c:pt>
                <c:pt idx="7497">
                  <c:v>0.5561219165175848</c:v>
                </c:pt>
                <c:pt idx="7498">
                  <c:v>-7.0660891904577721</c:v>
                </c:pt>
                <c:pt idx="7499">
                  <c:v>-7.0660891904577721</c:v>
                </c:pt>
                <c:pt idx="7500">
                  <c:v>-1.1594184403753063</c:v>
                </c:pt>
                <c:pt idx="7501">
                  <c:v>10.866763767353351</c:v>
                </c:pt>
                <c:pt idx="7502">
                  <c:v>12.416533660199583</c:v>
                </c:pt>
                <c:pt idx="7503">
                  <c:v>13.268395793556561</c:v>
                </c:pt>
                <c:pt idx="7504">
                  <c:v>-9.6450579349844787</c:v>
                </c:pt>
                <c:pt idx="7505">
                  <c:v>-8.8672787397096631</c:v>
                </c:pt>
                <c:pt idx="7506">
                  <c:v>7.9440892135627674</c:v>
                </c:pt>
                <c:pt idx="7507">
                  <c:v>-8.3837042924740537</c:v>
                </c:pt>
                <c:pt idx="7508">
                  <c:v>9.7604427459966399</c:v>
                </c:pt>
                <c:pt idx="7509">
                  <c:v>11.307200809140809</c:v>
                </c:pt>
                <c:pt idx="7510">
                  <c:v>-0.84655493238104385</c:v>
                </c:pt>
                <c:pt idx="7511">
                  <c:v>-3.5777669993169527</c:v>
                </c:pt>
                <c:pt idx="7512">
                  <c:v>-0.26159243165988766</c:v>
                </c:pt>
                <c:pt idx="7513">
                  <c:v>-0.99460674122978154</c:v>
                </c:pt>
                <c:pt idx="7514">
                  <c:v>-11.229019050893521</c:v>
                </c:pt>
                <c:pt idx="7515">
                  <c:v>10.147204924942228</c:v>
                </c:pt>
                <c:pt idx="7516">
                  <c:v>1.4199761159966406</c:v>
                </c:pt>
                <c:pt idx="7517">
                  <c:v>-11.673897930688602</c:v>
                </c:pt>
                <c:pt idx="7518">
                  <c:v>5.3457748368417306</c:v>
                </c:pt>
                <c:pt idx="7519">
                  <c:v>-11.787086324551618</c:v>
                </c:pt>
                <c:pt idx="7520">
                  <c:v>-9.2304207950923818</c:v>
                </c:pt>
                <c:pt idx="7521">
                  <c:v>-12.879136486120251</c:v>
                </c:pt>
                <c:pt idx="7522">
                  <c:v>6.0732489820306386</c:v>
                </c:pt>
                <c:pt idx="7523">
                  <c:v>-6.0732489820306386</c:v>
                </c:pt>
                <c:pt idx="7524">
                  <c:v>9.3822637581148367</c:v>
                </c:pt>
                <c:pt idx="7525">
                  <c:v>-16.081268438099201</c:v>
                </c:pt>
                <c:pt idx="7526">
                  <c:v>-12.103506382011545</c:v>
                </c:pt>
                <c:pt idx="7527">
                  <c:v>-12.953772068526765</c:v>
                </c:pt>
                <c:pt idx="7528">
                  <c:v>-4.0864933288171024</c:v>
                </c:pt>
                <c:pt idx="7529">
                  <c:v>9.8672787397096631</c:v>
                </c:pt>
                <c:pt idx="7530">
                  <c:v>-10.229219383469125</c:v>
                </c:pt>
                <c:pt idx="7531">
                  <c:v>-1.9346579154338119</c:v>
                </c:pt>
                <c:pt idx="7532">
                  <c:v>9.0606959316875546</c:v>
                </c:pt>
                <c:pt idx="7533">
                  <c:v>-10.381182412624446</c:v>
                </c:pt>
                <c:pt idx="7534">
                  <c:v>7.0660891904577738</c:v>
                </c:pt>
                <c:pt idx="7535">
                  <c:v>-8.8683081332894673</c:v>
                </c:pt>
                <c:pt idx="7536">
                  <c:v>-9.0606959316875546</c:v>
                </c:pt>
                <c:pt idx="7537">
                  <c:v>-8.3837042924740537</c:v>
                </c:pt>
                <c:pt idx="7538">
                  <c:v>11.146780789986687</c:v>
                </c:pt>
                <c:pt idx="7539">
                  <c:v>-0.58256798558077327</c:v>
                </c:pt>
                <c:pt idx="7540">
                  <c:v>9.6450579349844787</c:v>
                </c:pt>
                <c:pt idx="7541">
                  <c:v>-9.9667457608995313</c:v>
                </c:pt>
                <c:pt idx="7542">
                  <c:v>13.306868658790341</c:v>
                </c:pt>
                <c:pt idx="7543">
                  <c:v>-15.950684985383692</c:v>
                </c:pt>
                <c:pt idx="7544">
                  <c:v>-8.0624959257337636</c:v>
                </c:pt>
                <c:pt idx="7545">
                  <c:v>11.94178124227853</c:v>
                </c:pt>
                <c:pt idx="7546">
                  <c:v>-0.8373243308621009</c:v>
                </c:pt>
                <c:pt idx="7547">
                  <c:v>-9.7110113707056609</c:v>
                </c:pt>
                <c:pt idx="7548">
                  <c:v>0.37779045601007577</c:v>
                </c:pt>
                <c:pt idx="7549">
                  <c:v>-11.731460464782433</c:v>
                </c:pt>
                <c:pt idx="7550">
                  <c:v>-8.0606959316875546</c:v>
                </c:pt>
                <c:pt idx="7551">
                  <c:v>-7.0660891904577721</c:v>
                </c:pt>
                <c:pt idx="7552">
                  <c:v>-14.872690910126451</c:v>
                </c:pt>
                <c:pt idx="7553">
                  <c:v>-7.0660891904577721</c:v>
                </c:pt>
                <c:pt idx="7554">
                  <c:v>12.434106928609955</c:v>
                </c:pt>
                <c:pt idx="7555">
                  <c:v>-10.644156719937438</c:v>
                </c:pt>
                <c:pt idx="7556">
                  <c:v>-9.5189809291704002</c:v>
                </c:pt>
                <c:pt idx="7557">
                  <c:v>11.059344460824425</c:v>
                </c:pt>
                <c:pt idx="7558">
                  <c:v>-10.059344460824425</c:v>
                </c:pt>
                <c:pt idx="7559">
                  <c:v>-11.344665782303407</c:v>
                </c:pt>
                <c:pt idx="7560">
                  <c:v>0.21670031863599126</c:v>
                </c:pt>
                <c:pt idx="7561">
                  <c:v>-13.287808556012996</c:v>
                </c:pt>
                <c:pt idx="7562">
                  <c:v>-9.7598881832218343</c:v>
                </c:pt>
                <c:pt idx="7563">
                  <c:v>8.0624959257337636</c:v>
                </c:pt>
                <c:pt idx="7564">
                  <c:v>-9.0606959316875546</c:v>
                </c:pt>
                <c:pt idx="7565">
                  <c:v>0.38325547341827454</c:v>
                </c:pt>
                <c:pt idx="7566">
                  <c:v>0.41497071866268675</c:v>
                </c:pt>
                <c:pt idx="7567">
                  <c:v>9.5196362528432132</c:v>
                </c:pt>
                <c:pt idx="7568">
                  <c:v>-6.0732489820306386</c:v>
                </c:pt>
                <c:pt idx="7569">
                  <c:v>-6.0732489820306386</c:v>
                </c:pt>
                <c:pt idx="7570">
                  <c:v>11.703038388986416</c:v>
                </c:pt>
                <c:pt idx="7571">
                  <c:v>-0.99971530438173273</c:v>
                </c:pt>
                <c:pt idx="7572">
                  <c:v>-0.98699712278496798</c:v>
                </c:pt>
                <c:pt idx="7573">
                  <c:v>-10.381182412624446</c:v>
                </c:pt>
                <c:pt idx="7574">
                  <c:v>-1.2186215636711162</c:v>
                </c:pt>
                <c:pt idx="7575">
                  <c:v>7.6486571760385464</c:v>
                </c:pt>
                <c:pt idx="7576">
                  <c:v>8.3837042924740537</c:v>
                </c:pt>
                <c:pt idx="7577">
                  <c:v>4.7725895038969277</c:v>
                </c:pt>
                <c:pt idx="7578">
                  <c:v>18.075703717442547</c:v>
                </c:pt>
                <c:pt idx="7579">
                  <c:v>-9.9667457608995313</c:v>
                </c:pt>
                <c:pt idx="7580">
                  <c:v>-9.9667457608995313</c:v>
                </c:pt>
                <c:pt idx="7581">
                  <c:v>-0.28090082662730764</c:v>
                </c:pt>
                <c:pt idx="7582">
                  <c:v>-0.362341225475458</c:v>
                </c:pt>
                <c:pt idx="7583">
                  <c:v>-0.362341225475458</c:v>
                </c:pt>
                <c:pt idx="7584">
                  <c:v>11.702894141119387</c:v>
                </c:pt>
                <c:pt idx="7585">
                  <c:v>1.9250379423187785</c:v>
                </c:pt>
                <c:pt idx="7586">
                  <c:v>-7.0660891904577721</c:v>
                </c:pt>
                <c:pt idx="7587">
                  <c:v>10.059795091795101</c:v>
                </c:pt>
                <c:pt idx="7588">
                  <c:v>-9.9662651028771325</c:v>
                </c:pt>
                <c:pt idx="7589">
                  <c:v>11.989867514616474</c:v>
                </c:pt>
                <c:pt idx="7590">
                  <c:v>2.8744691179161412</c:v>
                </c:pt>
                <c:pt idx="7591">
                  <c:v>-0.62758774657038474</c:v>
                </c:pt>
                <c:pt idx="7592">
                  <c:v>-7.0660891904577721</c:v>
                </c:pt>
                <c:pt idx="7593">
                  <c:v>3.16672345773536</c:v>
                </c:pt>
                <c:pt idx="7594">
                  <c:v>1.5801694895322564</c:v>
                </c:pt>
                <c:pt idx="7595">
                  <c:v>-7.6486571760385464</c:v>
                </c:pt>
                <c:pt idx="7596">
                  <c:v>-8.628134188202706E-2</c:v>
                </c:pt>
                <c:pt idx="7597">
                  <c:v>-1.9801762476334626</c:v>
                </c:pt>
                <c:pt idx="7598">
                  <c:v>6.0732489820306386</c:v>
                </c:pt>
                <c:pt idx="7599">
                  <c:v>0.63124018417528593</c:v>
                </c:pt>
                <c:pt idx="7600">
                  <c:v>0.31509606140493707</c:v>
                </c:pt>
                <c:pt idx="7601">
                  <c:v>5.0478445027793938E-2</c:v>
                </c:pt>
                <c:pt idx="7602">
                  <c:v>0.32359498709000051</c:v>
                </c:pt>
                <c:pt idx="7603">
                  <c:v>2.7625006862733441</c:v>
                </c:pt>
                <c:pt idx="7604">
                  <c:v>-0.48133986964699899</c:v>
                </c:pt>
                <c:pt idx="7605">
                  <c:v>11.381002109550927</c:v>
                </c:pt>
                <c:pt idx="7606">
                  <c:v>-8.8683081332894673</c:v>
                </c:pt>
                <c:pt idx="7607">
                  <c:v>0.12553088208385882</c:v>
                </c:pt>
                <c:pt idx="7608">
                  <c:v>-7.6486571760385464</c:v>
                </c:pt>
                <c:pt idx="7609">
                  <c:v>8.0624959257337636</c:v>
                </c:pt>
                <c:pt idx="7610">
                  <c:v>-0.19923988610365523</c:v>
                </c:pt>
                <c:pt idx="7611">
                  <c:v>-9.2304207950923818</c:v>
                </c:pt>
                <c:pt idx="7612">
                  <c:v>-7.0660891904577721</c:v>
                </c:pt>
                <c:pt idx="7613">
                  <c:v>-9.5825159959218087E-2</c:v>
                </c:pt>
                <c:pt idx="7614">
                  <c:v>-3.0373649043519028E-2</c:v>
                </c:pt>
                <c:pt idx="7615">
                  <c:v>-0.50901364748785749</c:v>
                </c:pt>
                <c:pt idx="7616">
                  <c:v>0.82927372386844889</c:v>
                </c:pt>
                <c:pt idx="7617">
                  <c:v>-1.6415460290875237</c:v>
                </c:pt>
                <c:pt idx="7618">
                  <c:v>-0.44579975304953101</c:v>
                </c:pt>
                <c:pt idx="7619">
                  <c:v>5.8893689053568309E-2</c:v>
                </c:pt>
                <c:pt idx="7620">
                  <c:v>-3.1555697084652423</c:v>
                </c:pt>
                <c:pt idx="7621">
                  <c:v>-0.26848883592590167</c:v>
                </c:pt>
                <c:pt idx="7622">
                  <c:v>-3.0608822421470223</c:v>
                </c:pt>
                <c:pt idx="7623">
                  <c:v>-0.10263491220980119</c:v>
                </c:pt>
                <c:pt idx="7624">
                  <c:v>-1.3219280948873622</c:v>
                </c:pt>
                <c:pt idx="7625">
                  <c:v>-0.79836613883034957</c:v>
                </c:pt>
                <c:pt idx="7626">
                  <c:v>4.5803689613124747E-2</c:v>
                </c:pt>
                <c:pt idx="7627">
                  <c:v>9.6450579349844787</c:v>
                </c:pt>
                <c:pt idx="7628">
                  <c:v>11.813914767907184</c:v>
                </c:pt>
                <c:pt idx="7629">
                  <c:v>-0.33525842529984567</c:v>
                </c:pt>
                <c:pt idx="7630">
                  <c:v>-3.4548492059729989</c:v>
                </c:pt>
                <c:pt idx="7631">
                  <c:v>4.1504460723641508</c:v>
                </c:pt>
                <c:pt idx="7632">
                  <c:v>-1.6852895593938839</c:v>
                </c:pt>
                <c:pt idx="7633">
                  <c:v>11.703038388986416</c:v>
                </c:pt>
                <c:pt idx="7634">
                  <c:v>1.4588306209027617</c:v>
                </c:pt>
                <c:pt idx="7635">
                  <c:v>-13.451254048545799</c:v>
                </c:pt>
                <c:pt idx="7636">
                  <c:v>-11.271657552955689</c:v>
                </c:pt>
                <c:pt idx="7637">
                  <c:v>0.31395608835351563</c:v>
                </c:pt>
                <c:pt idx="7638">
                  <c:v>-6.0732489820306386</c:v>
                </c:pt>
                <c:pt idx="7639">
                  <c:v>-4.7725895038969277</c:v>
                </c:pt>
                <c:pt idx="7640">
                  <c:v>1.0585031096800748</c:v>
                </c:pt>
                <c:pt idx="7641">
                  <c:v>-10.147204924942228</c:v>
                </c:pt>
                <c:pt idx="7642">
                  <c:v>-0.553598329811821</c:v>
                </c:pt>
                <c:pt idx="7643">
                  <c:v>2.2068113423237561</c:v>
                </c:pt>
                <c:pt idx="7644">
                  <c:v>-0.20645087746742652</c:v>
                </c:pt>
                <c:pt idx="7645">
                  <c:v>-14.965814340495692</c:v>
                </c:pt>
                <c:pt idx="7646">
                  <c:v>10.966024713800364</c:v>
                </c:pt>
                <c:pt idx="7647">
                  <c:v>-0.45198863545173529</c:v>
                </c:pt>
                <c:pt idx="7648">
                  <c:v>-5.4550734394624802E-2</c:v>
                </c:pt>
                <c:pt idx="7649">
                  <c:v>-2.8727222491803719</c:v>
                </c:pt>
                <c:pt idx="7650">
                  <c:v>-2.9368240875129046</c:v>
                </c:pt>
                <c:pt idx="7651">
                  <c:v>0.10691520391651189</c:v>
                </c:pt>
                <c:pt idx="7652">
                  <c:v>-1.2184235191335024</c:v>
                </c:pt>
                <c:pt idx="7653">
                  <c:v>-0.27222357728845453</c:v>
                </c:pt>
                <c:pt idx="7654">
                  <c:v>1.4035898694605322</c:v>
                </c:pt>
                <c:pt idx="7655">
                  <c:v>-0.1761569551538269</c:v>
                </c:pt>
                <c:pt idx="7656">
                  <c:v>10.75933340719466</c:v>
                </c:pt>
                <c:pt idx="7657">
                  <c:v>10.229619965185119</c:v>
                </c:pt>
                <c:pt idx="7658">
                  <c:v>11.103506382011545</c:v>
                </c:pt>
                <c:pt idx="7659">
                  <c:v>2.2181065913148044</c:v>
                </c:pt>
                <c:pt idx="7660">
                  <c:v>0.55942740861401896</c:v>
                </c:pt>
                <c:pt idx="7661">
                  <c:v>-7.0660891904577721</c:v>
                </c:pt>
                <c:pt idx="7662">
                  <c:v>2.0149503414659713</c:v>
                </c:pt>
                <c:pt idx="7663">
                  <c:v>7.6486571760385464</c:v>
                </c:pt>
                <c:pt idx="7664">
                  <c:v>-0.90072192756411518</c:v>
                </c:pt>
                <c:pt idx="7665">
                  <c:v>-4.5152036392375069E-2</c:v>
                </c:pt>
                <c:pt idx="7666">
                  <c:v>-1.7321646079023851</c:v>
                </c:pt>
                <c:pt idx="7667">
                  <c:v>9.2185300293789515E-3</c:v>
                </c:pt>
                <c:pt idx="7668">
                  <c:v>8.4316285933475302E-2</c:v>
                </c:pt>
                <c:pt idx="7669">
                  <c:v>-0.437877475636955</c:v>
                </c:pt>
                <c:pt idx="7670">
                  <c:v>13.287808556012996</c:v>
                </c:pt>
                <c:pt idx="7671">
                  <c:v>-1.1744977312321365</c:v>
                </c:pt>
                <c:pt idx="7672">
                  <c:v>-4.4901310011938849</c:v>
                </c:pt>
                <c:pt idx="7673">
                  <c:v>-1.951744831392779</c:v>
                </c:pt>
                <c:pt idx="7674">
                  <c:v>9.2304207950923818</c:v>
                </c:pt>
                <c:pt idx="7675">
                  <c:v>-0.30844486552374012</c:v>
                </c:pt>
                <c:pt idx="7676">
                  <c:v>-0.4238077089065761</c:v>
                </c:pt>
                <c:pt idx="7677">
                  <c:v>-6.7492817979767403E-2</c:v>
                </c:pt>
                <c:pt idx="7678">
                  <c:v>0.99496441010270165</c:v>
                </c:pt>
                <c:pt idx="7679">
                  <c:v>0.34303372789901371</c:v>
                </c:pt>
                <c:pt idx="7680">
                  <c:v>0.4329594072761061</c:v>
                </c:pt>
                <c:pt idx="7681">
                  <c:v>-1.7565219541824129</c:v>
                </c:pt>
                <c:pt idx="7682">
                  <c:v>-8.3837042924740537</c:v>
                </c:pt>
                <c:pt idx="7683">
                  <c:v>-6.9886846867721664</c:v>
                </c:pt>
                <c:pt idx="7684">
                  <c:v>0.13165782413286978</c:v>
                </c:pt>
                <c:pt idx="7685">
                  <c:v>-0.16465721337367989</c:v>
                </c:pt>
                <c:pt idx="7686">
                  <c:v>0.37877395529207208</c:v>
                </c:pt>
                <c:pt idx="7687">
                  <c:v>1.9982000059537901</c:v>
                </c:pt>
                <c:pt idx="7688">
                  <c:v>1.0703893278913981</c:v>
                </c:pt>
                <c:pt idx="7689">
                  <c:v>0.32811992860163053</c:v>
                </c:pt>
                <c:pt idx="7690">
                  <c:v>1.2223924213364481</c:v>
                </c:pt>
                <c:pt idx="7691">
                  <c:v>-10.45189794595189</c:v>
                </c:pt>
                <c:pt idx="7692">
                  <c:v>10.759888183221834</c:v>
                </c:pt>
                <c:pt idx="7693">
                  <c:v>-6.9262662437113723E-2</c:v>
                </c:pt>
                <c:pt idx="7694">
                  <c:v>-6.0732489820306386</c:v>
                </c:pt>
                <c:pt idx="7695">
                  <c:v>0.16349873228287928</c:v>
                </c:pt>
                <c:pt idx="7696">
                  <c:v>-6.8386974980250148E-2</c:v>
                </c:pt>
                <c:pt idx="7697">
                  <c:v>-0.53493592694960868</c:v>
                </c:pt>
                <c:pt idx="7698">
                  <c:v>7.6486571760385464</c:v>
                </c:pt>
                <c:pt idx="7699">
                  <c:v>0.43269616577535042</c:v>
                </c:pt>
                <c:pt idx="7700">
                  <c:v>-0.18903382439001706</c:v>
                </c:pt>
                <c:pt idx="7701">
                  <c:v>-7.1523919718006388</c:v>
                </c:pt>
                <c:pt idx="7702">
                  <c:v>0.43171624042547413</c:v>
                </c:pt>
                <c:pt idx="7703">
                  <c:v>0.37941358954812249</c:v>
                </c:pt>
                <c:pt idx="7704">
                  <c:v>-0.31996924184930559</c:v>
                </c:pt>
                <c:pt idx="7705">
                  <c:v>14.081316989285773</c:v>
                </c:pt>
                <c:pt idx="7706">
                  <c:v>8.3837042924740537</c:v>
                </c:pt>
                <c:pt idx="7707">
                  <c:v>-2.0674671919554508</c:v>
                </c:pt>
                <c:pt idx="7708">
                  <c:v>-8.2462160191972819E-2</c:v>
                </c:pt>
                <c:pt idx="7709">
                  <c:v>-1.3161745676570649</c:v>
                </c:pt>
                <c:pt idx="7710">
                  <c:v>-0.32757465802850438</c:v>
                </c:pt>
                <c:pt idx="7711">
                  <c:v>7.0660891904577738</c:v>
                </c:pt>
                <c:pt idx="7712">
                  <c:v>-0.31667236943586707</c:v>
                </c:pt>
                <c:pt idx="7713">
                  <c:v>-0.1697248634048284</c:v>
                </c:pt>
                <c:pt idx="7714">
                  <c:v>2.8744691179161412</c:v>
                </c:pt>
                <c:pt idx="7715">
                  <c:v>-9.6444571875092606</c:v>
                </c:pt>
                <c:pt idx="7716">
                  <c:v>11.188382790570113</c:v>
                </c:pt>
                <c:pt idx="7717">
                  <c:v>-0.89515763414250193</c:v>
                </c:pt>
                <c:pt idx="7718">
                  <c:v>4.3505324309064202</c:v>
                </c:pt>
                <c:pt idx="7719">
                  <c:v>-0.91044415174478932</c:v>
                </c:pt>
                <c:pt idx="7720">
                  <c:v>0.2305924862736165</c:v>
                </c:pt>
                <c:pt idx="7721">
                  <c:v>7.6486571760385464</c:v>
                </c:pt>
                <c:pt idx="7722">
                  <c:v>0.54432051622381017</c:v>
                </c:pt>
                <c:pt idx="7723">
                  <c:v>7.3811238961598649E-2</c:v>
                </c:pt>
                <c:pt idx="7724">
                  <c:v>0.41383874969521822</c:v>
                </c:pt>
                <c:pt idx="7725">
                  <c:v>7.6486571760385464</c:v>
                </c:pt>
                <c:pt idx="7726">
                  <c:v>8.0624959257337636</c:v>
                </c:pt>
                <c:pt idx="7727">
                  <c:v>-0.72031435361604257</c:v>
                </c:pt>
                <c:pt idx="7728">
                  <c:v>0.2495069831870772</c:v>
                </c:pt>
                <c:pt idx="7729">
                  <c:v>0.3882705897160586</c:v>
                </c:pt>
                <c:pt idx="7730">
                  <c:v>0.3959286763311391</c:v>
                </c:pt>
                <c:pt idx="7731">
                  <c:v>-0.18286405714981058</c:v>
                </c:pt>
                <c:pt idx="7732">
                  <c:v>-0.41503749927884381</c:v>
                </c:pt>
                <c:pt idx="7733">
                  <c:v>-11.188588845707349</c:v>
                </c:pt>
                <c:pt idx="7734">
                  <c:v>-13.904415102592719</c:v>
                </c:pt>
                <c:pt idx="7735">
                  <c:v>-4.7528370082586015E-2</c:v>
                </c:pt>
                <c:pt idx="7736">
                  <c:v>-8.3837042924740537</c:v>
                </c:pt>
                <c:pt idx="7737">
                  <c:v>-12.800428089535748</c:v>
                </c:pt>
                <c:pt idx="7738">
                  <c:v>-0.80735492205760429</c:v>
                </c:pt>
                <c:pt idx="7739">
                  <c:v>-7.0624959257337645</c:v>
                </c:pt>
                <c:pt idx="7740">
                  <c:v>-2.9506095813040085</c:v>
                </c:pt>
                <c:pt idx="7741">
                  <c:v>-1.2941831044044581</c:v>
                </c:pt>
                <c:pt idx="7742">
                  <c:v>-1.3023710797561949</c:v>
                </c:pt>
                <c:pt idx="7743">
                  <c:v>6.5494638194997705</c:v>
                </c:pt>
                <c:pt idx="7744">
                  <c:v>7.519809035865773</c:v>
                </c:pt>
                <c:pt idx="7745">
                  <c:v>0.93376630159991325</c:v>
                </c:pt>
                <c:pt idx="7746">
                  <c:v>12.731319031025064</c:v>
                </c:pt>
                <c:pt idx="7747">
                  <c:v>1.1689240334975659</c:v>
                </c:pt>
                <c:pt idx="7748">
                  <c:v>-2.8812988817057779</c:v>
                </c:pt>
                <c:pt idx="7749">
                  <c:v>-0.57678856927545608</c:v>
                </c:pt>
                <c:pt idx="7750">
                  <c:v>8.8683081332894673</c:v>
                </c:pt>
                <c:pt idx="7751">
                  <c:v>-4.6655126942180143</c:v>
                </c:pt>
                <c:pt idx="7752">
                  <c:v>-0.99640673527599177</c:v>
                </c:pt>
                <c:pt idx="7753">
                  <c:v>10.644457187509261</c:v>
                </c:pt>
                <c:pt idx="7754">
                  <c:v>-6.6486571760385464</c:v>
                </c:pt>
                <c:pt idx="7755">
                  <c:v>-1.443424217935376</c:v>
                </c:pt>
                <c:pt idx="7756">
                  <c:v>-10.147204924942228</c:v>
                </c:pt>
                <c:pt idx="7757">
                  <c:v>-5.5647846187835261</c:v>
                </c:pt>
                <c:pt idx="7758">
                  <c:v>-2.3540080658812843</c:v>
                </c:pt>
                <c:pt idx="7759">
                  <c:v>-2.5781088296800938</c:v>
                </c:pt>
                <c:pt idx="7760">
                  <c:v>0.13468361724502353</c:v>
                </c:pt>
                <c:pt idx="7761">
                  <c:v>0.24477219944106543</c:v>
                </c:pt>
                <c:pt idx="7762">
                  <c:v>0.37196877738695794</c:v>
                </c:pt>
                <c:pt idx="7763">
                  <c:v>-1.5586682951837767</c:v>
                </c:pt>
                <c:pt idx="7764">
                  <c:v>0.10187961401921306</c:v>
                </c:pt>
                <c:pt idx="7765">
                  <c:v>0.54130127192501665</c:v>
                </c:pt>
                <c:pt idx="7766">
                  <c:v>-0.60514038265878667</c:v>
                </c:pt>
                <c:pt idx="7767">
                  <c:v>-1.510194732319184</c:v>
                </c:pt>
                <c:pt idx="7768">
                  <c:v>-7.0660891904577721</c:v>
                </c:pt>
                <c:pt idx="7769">
                  <c:v>-0.84130225398094183</c:v>
                </c:pt>
                <c:pt idx="7770">
                  <c:v>-0.38499673633036396</c:v>
                </c:pt>
                <c:pt idx="7771">
                  <c:v>-3.2796623679103525</c:v>
                </c:pt>
                <c:pt idx="7772">
                  <c:v>-1.1028108055837755</c:v>
                </c:pt>
                <c:pt idx="7773">
                  <c:v>7.3837042924740528</c:v>
                </c:pt>
                <c:pt idx="7774">
                  <c:v>-1.4262647547020981</c:v>
                </c:pt>
                <c:pt idx="7775">
                  <c:v>12.904383739997945</c:v>
                </c:pt>
                <c:pt idx="7776">
                  <c:v>-9.0606959316875546</c:v>
                </c:pt>
                <c:pt idx="7777">
                  <c:v>7.0660891904577738</c:v>
                </c:pt>
                <c:pt idx="7778">
                  <c:v>-0.41263500906353934</c:v>
                </c:pt>
                <c:pt idx="7779">
                  <c:v>-9.0606959316875546</c:v>
                </c:pt>
                <c:pt idx="7780">
                  <c:v>-0.13038604170820778</c:v>
                </c:pt>
                <c:pt idx="7781">
                  <c:v>-0.13038604170820778</c:v>
                </c:pt>
                <c:pt idx="7782">
                  <c:v>0.9690253532219455</c:v>
                </c:pt>
                <c:pt idx="7783">
                  <c:v>6.0732489820306386</c:v>
                </c:pt>
                <c:pt idx="7784">
                  <c:v>1.7301745205566159</c:v>
                </c:pt>
                <c:pt idx="7785">
                  <c:v>1.3548427173600976</c:v>
                </c:pt>
                <c:pt idx="7786">
                  <c:v>0.98924694370312538</c:v>
                </c:pt>
                <c:pt idx="7787">
                  <c:v>-1.1810721635995325</c:v>
                </c:pt>
                <c:pt idx="7788">
                  <c:v>-8.3822637581148385</c:v>
                </c:pt>
                <c:pt idx="7789">
                  <c:v>-10.702749878828293</c:v>
                </c:pt>
                <c:pt idx="7790">
                  <c:v>-11.451382851019591</c:v>
                </c:pt>
                <c:pt idx="7791">
                  <c:v>6.0732489820306386</c:v>
                </c:pt>
                <c:pt idx="7792">
                  <c:v>-8.8672787397096631</c:v>
                </c:pt>
                <c:pt idx="7793">
                  <c:v>-10.866506212226202</c:v>
                </c:pt>
                <c:pt idx="7794">
                  <c:v>9.5196362528432132</c:v>
                </c:pt>
                <c:pt idx="7795">
                  <c:v>7.6486571760385464</c:v>
                </c:pt>
                <c:pt idx="7796">
                  <c:v>5.08746284125034</c:v>
                </c:pt>
                <c:pt idx="7797">
                  <c:v>0.96154045303185498</c:v>
                </c:pt>
                <c:pt idx="7798">
                  <c:v>9.5189809291704002</c:v>
                </c:pt>
                <c:pt idx="7799">
                  <c:v>8.6462586799900301</c:v>
                </c:pt>
                <c:pt idx="7800">
                  <c:v>9.229619965185119</c:v>
                </c:pt>
                <c:pt idx="7801">
                  <c:v>10.703038388986418</c:v>
                </c:pt>
                <c:pt idx="7802">
                  <c:v>-0.13750352374993496</c:v>
                </c:pt>
                <c:pt idx="7803">
                  <c:v>-0.71049338280501473</c:v>
                </c:pt>
                <c:pt idx="7804">
                  <c:v>-0.65207669657969347</c:v>
                </c:pt>
                <c:pt idx="7805">
                  <c:v>-6.0732489820306386</c:v>
                </c:pt>
                <c:pt idx="7806">
                  <c:v>-0.44745897697122117</c:v>
                </c:pt>
                <c:pt idx="7807">
                  <c:v>0.16046467219324612</c:v>
                </c:pt>
                <c:pt idx="7808">
                  <c:v>0.71620703399940888</c:v>
                </c:pt>
                <c:pt idx="7809">
                  <c:v>-0.41553696095628856</c:v>
                </c:pt>
                <c:pt idx="7810">
                  <c:v>-0.69501410597542457</c:v>
                </c:pt>
                <c:pt idx="7811">
                  <c:v>1.9985580258260933</c:v>
                </c:pt>
                <c:pt idx="7812">
                  <c:v>1.0381351288867713</c:v>
                </c:pt>
                <c:pt idx="7813">
                  <c:v>-0.71410463635739396</c:v>
                </c:pt>
                <c:pt idx="7814">
                  <c:v>-1.9562786225706821</c:v>
                </c:pt>
                <c:pt idx="7815">
                  <c:v>1.1512058040957232</c:v>
                </c:pt>
                <c:pt idx="7816">
                  <c:v>6.0732489820306386</c:v>
                </c:pt>
                <c:pt idx="7817">
                  <c:v>12.16752268516303</c:v>
                </c:pt>
                <c:pt idx="7818">
                  <c:v>0.19720976987420269</c:v>
                </c:pt>
                <c:pt idx="7819">
                  <c:v>0.42959559496901334</c:v>
                </c:pt>
                <c:pt idx="7820">
                  <c:v>0.42742122373467628</c:v>
                </c:pt>
                <c:pt idx="7821">
                  <c:v>0.19495793210673873</c:v>
                </c:pt>
                <c:pt idx="7822">
                  <c:v>1.079434467494405</c:v>
                </c:pt>
                <c:pt idx="7823">
                  <c:v>10.147204924942228</c:v>
                </c:pt>
                <c:pt idx="7824">
                  <c:v>-8.3822637581148367</c:v>
                </c:pt>
                <c:pt idx="7825">
                  <c:v>-8.3837042924740537</c:v>
                </c:pt>
                <c:pt idx="7826">
                  <c:v>6.4440568296975913</c:v>
                </c:pt>
                <c:pt idx="7827">
                  <c:v>0.31021467432357203</c:v>
                </c:pt>
                <c:pt idx="7828">
                  <c:v>-0.43471986514054373</c:v>
                </c:pt>
                <c:pt idx="7829">
                  <c:v>0.247659179946878</c:v>
                </c:pt>
                <c:pt idx="7830">
                  <c:v>-0.38156279472775595</c:v>
                </c:pt>
                <c:pt idx="7831">
                  <c:v>12.916874684181142</c:v>
                </c:pt>
                <c:pt idx="7832">
                  <c:v>-3.9170597280677774E-2</c:v>
                </c:pt>
                <c:pt idx="7833">
                  <c:v>7.2149785755835708E-2</c:v>
                </c:pt>
                <c:pt idx="7834">
                  <c:v>-0.225712779628059</c:v>
                </c:pt>
                <c:pt idx="7835">
                  <c:v>4.3676945243333636</c:v>
                </c:pt>
                <c:pt idx="7836">
                  <c:v>-0.15200309344504978</c:v>
                </c:pt>
                <c:pt idx="7837">
                  <c:v>-3.3870231231092474</c:v>
                </c:pt>
                <c:pt idx="7838">
                  <c:v>0.23029761942179419</c:v>
                </c:pt>
                <c:pt idx="7839">
                  <c:v>3.9892727123512814E-2</c:v>
                </c:pt>
                <c:pt idx="7840">
                  <c:v>-9.8403704060994329E-2</c:v>
                </c:pt>
                <c:pt idx="7841">
                  <c:v>4.3457748368417306</c:v>
                </c:pt>
                <c:pt idx="7842">
                  <c:v>4.751544059089098</c:v>
                </c:pt>
                <c:pt idx="7843">
                  <c:v>9.8672787397096631</c:v>
                </c:pt>
                <c:pt idx="7844">
                  <c:v>0.38941169160334937</c:v>
                </c:pt>
                <c:pt idx="7845">
                  <c:v>2.8348129175643511</c:v>
                </c:pt>
                <c:pt idx="7846">
                  <c:v>-6.4429434958487288</c:v>
                </c:pt>
                <c:pt idx="7847">
                  <c:v>-0.29373120305671052</c:v>
                </c:pt>
                <c:pt idx="7848">
                  <c:v>-0.66513284940513928</c:v>
                </c:pt>
                <c:pt idx="7849">
                  <c:v>0.72598403750246687</c:v>
                </c:pt>
                <c:pt idx="7850">
                  <c:v>-0.45853021589576537</c:v>
                </c:pt>
                <c:pt idx="7851">
                  <c:v>1.9548438188314463</c:v>
                </c:pt>
                <c:pt idx="7852">
                  <c:v>13.146409569587783</c:v>
                </c:pt>
                <c:pt idx="7853">
                  <c:v>-8.0624959257337636</c:v>
                </c:pt>
                <c:pt idx="7854">
                  <c:v>-2.1699250014423122</c:v>
                </c:pt>
                <c:pt idx="7855">
                  <c:v>-4.4947406053974695E-2</c:v>
                </c:pt>
                <c:pt idx="7856">
                  <c:v>1.485426827170242</c:v>
                </c:pt>
                <c:pt idx="7857">
                  <c:v>-5.147261569604483</c:v>
                </c:pt>
                <c:pt idx="7858">
                  <c:v>1.5754081940079074</c:v>
                </c:pt>
                <c:pt idx="7859">
                  <c:v>-0.42084312096004939</c:v>
                </c:pt>
                <c:pt idx="7860">
                  <c:v>12.989690152250811</c:v>
                </c:pt>
                <c:pt idx="7861">
                  <c:v>5.08746284125034</c:v>
                </c:pt>
                <c:pt idx="7862">
                  <c:v>0.48874718546185303</c:v>
                </c:pt>
                <c:pt idx="7863">
                  <c:v>4.8662808767842645</c:v>
                </c:pt>
                <c:pt idx="7864">
                  <c:v>-10.307580315927396</c:v>
                </c:pt>
                <c:pt idx="7865">
                  <c:v>-9.0606959316875546</c:v>
                </c:pt>
                <c:pt idx="7866">
                  <c:v>-1.9985982558011388</c:v>
                </c:pt>
                <c:pt idx="7867">
                  <c:v>5.4093878699642717E-2</c:v>
                </c:pt>
                <c:pt idx="7868">
                  <c:v>0.32192809488736207</c:v>
                </c:pt>
                <c:pt idx="7869">
                  <c:v>7.0923291096850116E-3</c:v>
                </c:pt>
                <c:pt idx="7870">
                  <c:v>0.33257533908687092</c:v>
                </c:pt>
                <c:pt idx="7871">
                  <c:v>0.25938662881864932</c:v>
                </c:pt>
                <c:pt idx="7872">
                  <c:v>-0.33880191345175859</c:v>
                </c:pt>
                <c:pt idx="7873">
                  <c:v>-0.58256798558077327</c:v>
                </c:pt>
                <c:pt idx="7874">
                  <c:v>0.22044677702147836</c:v>
                </c:pt>
                <c:pt idx="7875">
                  <c:v>1.3732570941912792</c:v>
                </c:pt>
                <c:pt idx="7876">
                  <c:v>-3.9374238334144565E-2</c:v>
                </c:pt>
                <c:pt idx="7877">
                  <c:v>-0.18555565315607658</c:v>
                </c:pt>
                <c:pt idx="7878">
                  <c:v>-0.13367843523196937</c:v>
                </c:pt>
                <c:pt idx="7879">
                  <c:v>-1.6315470482558589</c:v>
                </c:pt>
                <c:pt idx="7880">
                  <c:v>7.0660891904577721</c:v>
                </c:pt>
                <c:pt idx="7881">
                  <c:v>-0.48332223884531877</c:v>
                </c:pt>
                <c:pt idx="7882">
                  <c:v>-5.3782185216292726</c:v>
                </c:pt>
                <c:pt idx="7883">
                  <c:v>0.19264507794239555</c:v>
                </c:pt>
                <c:pt idx="7884">
                  <c:v>0.68557781430042986</c:v>
                </c:pt>
                <c:pt idx="7885">
                  <c:v>-0.82166275874148764</c:v>
                </c:pt>
                <c:pt idx="7886">
                  <c:v>-0.31194400631474017</c:v>
                </c:pt>
                <c:pt idx="7887">
                  <c:v>-2.5145731728297585</c:v>
                </c:pt>
                <c:pt idx="7888">
                  <c:v>-1.3370349872775706</c:v>
                </c:pt>
                <c:pt idx="7889">
                  <c:v>-0.23918766387942611</c:v>
                </c:pt>
                <c:pt idx="7890">
                  <c:v>4.7737562432824093E-2</c:v>
                </c:pt>
                <c:pt idx="7891">
                  <c:v>1.5696145363877203</c:v>
                </c:pt>
                <c:pt idx="7892">
                  <c:v>1.6039917288967853</c:v>
                </c:pt>
                <c:pt idx="7893">
                  <c:v>-0.13535185289488585</c:v>
                </c:pt>
                <c:pt idx="7894">
                  <c:v>-1</c:v>
                </c:pt>
                <c:pt idx="7895">
                  <c:v>-1.3541085006365121</c:v>
                </c:pt>
                <c:pt idx="7896">
                  <c:v>-5.0599238176520576</c:v>
                </c:pt>
                <c:pt idx="7897">
                  <c:v>0.23957543300980466</c:v>
                </c:pt>
                <c:pt idx="7898">
                  <c:v>-11.146568675740786</c:v>
                </c:pt>
                <c:pt idx="7899">
                  <c:v>5.0281803887044516</c:v>
                </c:pt>
                <c:pt idx="7900">
                  <c:v>-2.4030704790756348</c:v>
                </c:pt>
                <c:pt idx="7901">
                  <c:v>0.36537306266566955</c:v>
                </c:pt>
                <c:pt idx="7902">
                  <c:v>-0.2250665556347734</c:v>
                </c:pt>
                <c:pt idx="7903">
                  <c:v>-8.0606959316875546</c:v>
                </c:pt>
                <c:pt idx="7904">
                  <c:v>4.4195725989480668</c:v>
                </c:pt>
                <c:pt idx="7905">
                  <c:v>-0.34792330342030708</c:v>
                </c:pt>
                <c:pt idx="7906">
                  <c:v>-8.8672787397096631</c:v>
                </c:pt>
                <c:pt idx="7907">
                  <c:v>8.6462586799900301</c:v>
                </c:pt>
                <c:pt idx="7908">
                  <c:v>8.3837042924740537</c:v>
                </c:pt>
                <c:pt idx="7909">
                  <c:v>-0.66558096092944097</c:v>
                </c:pt>
                <c:pt idx="7910">
                  <c:v>-1.6267826764157829</c:v>
                </c:pt>
                <c:pt idx="7911">
                  <c:v>0.21412480535284734</c:v>
                </c:pt>
                <c:pt idx="7912">
                  <c:v>-1.3175388747733168E-2</c:v>
                </c:pt>
                <c:pt idx="7913">
                  <c:v>-10.307200809140809</c:v>
                </c:pt>
                <c:pt idx="7914">
                  <c:v>-0.41683974191282941</c:v>
                </c:pt>
                <c:pt idx="7915">
                  <c:v>-1.6978111720062203</c:v>
                </c:pt>
                <c:pt idx="7916">
                  <c:v>0.74723392962003354</c:v>
                </c:pt>
                <c:pt idx="7917">
                  <c:v>-13.21876502583196</c:v>
                </c:pt>
                <c:pt idx="7918">
                  <c:v>-0.9068905956085187</c:v>
                </c:pt>
                <c:pt idx="7919">
                  <c:v>-0.34513548604868738</c:v>
                </c:pt>
                <c:pt idx="7920">
                  <c:v>8.3837042924740537</c:v>
                </c:pt>
                <c:pt idx="7921">
                  <c:v>-0.23749931372665609</c:v>
                </c:pt>
                <c:pt idx="7922">
                  <c:v>-8.6450579349844769</c:v>
                </c:pt>
                <c:pt idx="7923">
                  <c:v>0.60407132366886085</c:v>
                </c:pt>
                <c:pt idx="7924">
                  <c:v>13.773207904847887</c:v>
                </c:pt>
                <c:pt idx="7925">
                  <c:v>-0.79750713610125668</c:v>
                </c:pt>
                <c:pt idx="7926">
                  <c:v>-6.9262662437113556E-2</c:v>
                </c:pt>
                <c:pt idx="7927">
                  <c:v>-4.7463914252734742</c:v>
                </c:pt>
                <c:pt idx="7928">
                  <c:v>-0.51373900394795313</c:v>
                </c:pt>
                <c:pt idx="7929">
                  <c:v>-0.37265889700829224</c:v>
                </c:pt>
                <c:pt idx="7930">
                  <c:v>6.2121711907797493E-2</c:v>
                </c:pt>
                <c:pt idx="7931">
                  <c:v>-7.3811238961598608E-2</c:v>
                </c:pt>
                <c:pt idx="7932">
                  <c:v>-0.12737930647622775</c:v>
                </c:pt>
                <c:pt idx="7933">
                  <c:v>-0.2466399675831252</c:v>
                </c:pt>
                <c:pt idx="7934">
                  <c:v>0.2572751365451087</c:v>
                </c:pt>
                <c:pt idx="7935">
                  <c:v>-0.77490716600636034</c:v>
                </c:pt>
                <c:pt idx="7936">
                  <c:v>-3.2855828152045338E-2</c:v>
                </c:pt>
                <c:pt idx="7937">
                  <c:v>-2.9226138532570597E-2</c:v>
                </c:pt>
                <c:pt idx="7938">
                  <c:v>2.9594782188295955E-2</c:v>
                </c:pt>
                <c:pt idx="7939">
                  <c:v>-10.703326841459814</c:v>
                </c:pt>
                <c:pt idx="7940">
                  <c:v>-0.32259125051424886</c:v>
                </c:pt>
                <c:pt idx="7941">
                  <c:v>1.1148302482373573</c:v>
                </c:pt>
                <c:pt idx="7942">
                  <c:v>1.9706161932189059</c:v>
                </c:pt>
                <c:pt idx="7943">
                  <c:v>0.22239242133644774</c:v>
                </c:pt>
                <c:pt idx="7944">
                  <c:v>0.40808473863707684</c:v>
                </c:pt>
                <c:pt idx="7945">
                  <c:v>-8.5645027080178043E-2</c:v>
                </c:pt>
                <c:pt idx="7946">
                  <c:v>-0.91211289906688287</c:v>
                </c:pt>
                <c:pt idx="7947">
                  <c:v>0.18276534721573687</c:v>
                </c:pt>
                <c:pt idx="7948">
                  <c:v>13.156978424156978</c:v>
                </c:pt>
                <c:pt idx="7949">
                  <c:v>-0.51866013035300129</c:v>
                </c:pt>
                <c:pt idx="7950">
                  <c:v>-12.717176590584167</c:v>
                </c:pt>
                <c:pt idx="7951">
                  <c:v>8.7824522505256706</c:v>
                </c:pt>
                <c:pt idx="7952">
                  <c:v>8.7747911899886288E-2</c:v>
                </c:pt>
                <c:pt idx="7953">
                  <c:v>-0.13064985270887233</c:v>
                </c:pt>
                <c:pt idx="7954">
                  <c:v>-0.44057259138598104</c:v>
                </c:pt>
                <c:pt idx="7955">
                  <c:v>-0.12976787497032952</c:v>
                </c:pt>
                <c:pt idx="7956">
                  <c:v>0.57390731221216051</c:v>
                </c:pt>
                <c:pt idx="7957">
                  <c:v>-7.5948853233298627E-2</c:v>
                </c:pt>
                <c:pt idx="7958">
                  <c:v>-0.12373536842224497</c:v>
                </c:pt>
                <c:pt idx="7959">
                  <c:v>-8.3416008187637336E-2</c:v>
                </c:pt>
                <c:pt idx="7960">
                  <c:v>-0.60726116782993067</c:v>
                </c:pt>
                <c:pt idx="7961">
                  <c:v>0.86598265202831237</c:v>
                </c:pt>
                <c:pt idx="7962">
                  <c:v>-0.20958036902186508</c:v>
                </c:pt>
                <c:pt idx="7963">
                  <c:v>1.1805722456418206</c:v>
                </c:pt>
                <c:pt idx="7964">
                  <c:v>-1.0169398624217121</c:v>
                </c:pt>
                <c:pt idx="7965">
                  <c:v>-0.58256798558077305</c:v>
                </c:pt>
                <c:pt idx="7966">
                  <c:v>0.1317306984187889</c:v>
                </c:pt>
                <c:pt idx="7967">
                  <c:v>0.21190698010302911</c:v>
                </c:pt>
                <c:pt idx="7968">
                  <c:v>-12.325680229748469</c:v>
                </c:pt>
                <c:pt idx="7969">
                  <c:v>-4.7725895038969268</c:v>
                </c:pt>
                <c:pt idx="7970">
                  <c:v>-3.0266361446652583</c:v>
                </c:pt>
                <c:pt idx="7971">
                  <c:v>-8.8672787397096631</c:v>
                </c:pt>
                <c:pt idx="7972">
                  <c:v>-10.703326841459814</c:v>
                </c:pt>
                <c:pt idx="7973">
                  <c:v>9.0606959316875546</c:v>
                </c:pt>
                <c:pt idx="7974">
                  <c:v>-9.8667637673533513</c:v>
                </c:pt>
                <c:pt idx="7975">
                  <c:v>-0.61058830839665057</c:v>
                </c:pt>
                <c:pt idx="7976">
                  <c:v>12.013322673425447</c:v>
                </c:pt>
                <c:pt idx="7977">
                  <c:v>-0.96466692688771927</c:v>
                </c:pt>
                <c:pt idx="7978">
                  <c:v>9.2304207950923818</c:v>
                </c:pt>
                <c:pt idx="7979">
                  <c:v>5.4961216059767067E-2</c:v>
                </c:pt>
                <c:pt idx="7980">
                  <c:v>4.3645724322958559</c:v>
                </c:pt>
                <c:pt idx="7981">
                  <c:v>0.31397057310844279</c:v>
                </c:pt>
                <c:pt idx="7982">
                  <c:v>9.8667637673533513</c:v>
                </c:pt>
                <c:pt idx="7983">
                  <c:v>-8.824986600439938E-2</c:v>
                </c:pt>
                <c:pt idx="7984">
                  <c:v>-4.0957186293925396</c:v>
                </c:pt>
                <c:pt idx="7985">
                  <c:v>-1.4018963995907778</c:v>
                </c:pt>
                <c:pt idx="7986">
                  <c:v>-1.9926204696344025</c:v>
                </c:pt>
                <c:pt idx="7987">
                  <c:v>-0.47490895525624249</c:v>
                </c:pt>
                <c:pt idx="7988">
                  <c:v>-0.86821012744445858</c:v>
                </c:pt>
                <c:pt idx="7989">
                  <c:v>-13.08137247435552</c:v>
                </c:pt>
                <c:pt idx="7990">
                  <c:v>-9.75933340719466</c:v>
                </c:pt>
                <c:pt idx="7991">
                  <c:v>-1.2871626767266862</c:v>
                </c:pt>
                <c:pt idx="7992">
                  <c:v>-0.19793937761190911</c:v>
                </c:pt>
                <c:pt idx="7993">
                  <c:v>-10.644457187509261</c:v>
                </c:pt>
                <c:pt idx="7994">
                  <c:v>-0.86673346913653559</c:v>
                </c:pt>
                <c:pt idx="7995">
                  <c:v>0.52575691132243407</c:v>
                </c:pt>
                <c:pt idx="7996">
                  <c:v>-0.46608510486923621</c:v>
                </c:pt>
                <c:pt idx="7997">
                  <c:v>-2.5849625007211561</c:v>
                </c:pt>
                <c:pt idx="7998">
                  <c:v>-8.4108046501566456</c:v>
                </c:pt>
                <c:pt idx="7999">
                  <c:v>7.1832744761066755E-2</c:v>
                </c:pt>
                <c:pt idx="8000">
                  <c:v>-7.6486571760385464</c:v>
                </c:pt>
                <c:pt idx="8001">
                  <c:v>-4.3068721891885813E-2</c:v>
                </c:pt>
                <c:pt idx="8002">
                  <c:v>0.37851162325372983</c:v>
                </c:pt>
                <c:pt idx="8003">
                  <c:v>0.10060394093840566</c:v>
                </c:pt>
                <c:pt idx="8004">
                  <c:v>-0.17145085567327245</c:v>
                </c:pt>
                <c:pt idx="8005">
                  <c:v>-0.10187961401921347</c:v>
                </c:pt>
                <c:pt idx="8006">
                  <c:v>-0.32622823232098819</c:v>
                </c:pt>
                <c:pt idx="8007">
                  <c:v>-1.0450878895285378</c:v>
                </c:pt>
                <c:pt idx="8008">
                  <c:v>6.0732489820306386</c:v>
                </c:pt>
                <c:pt idx="8009">
                  <c:v>-1.4256348509268801</c:v>
                </c:pt>
                <c:pt idx="8010">
                  <c:v>11.395355617236389</c:v>
                </c:pt>
                <c:pt idx="8011">
                  <c:v>0.42742122373467628</c:v>
                </c:pt>
                <c:pt idx="8012">
                  <c:v>-0.3361419541070631</c:v>
                </c:pt>
                <c:pt idx="8013">
                  <c:v>1.5845620302006418</c:v>
                </c:pt>
                <c:pt idx="8014">
                  <c:v>-13.46828462519127</c:v>
                </c:pt>
                <c:pt idx="8015">
                  <c:v>-16.590280023531381</c:v>
                </c:pt>
                <c:pt idx="8016">
                  <c:v>-11.551067348664397</c:v>
                </c:pt>
                <c:pt idx="8017">
                  <c:v>1.7024560637395967</c:v>
                </c:pt>
                <c:pt idx="8018">
                  <c:v>-9.2304207950923818</c:v>
                </c:pt>
                <c:pt idx="8019">
                  <c:v>-6.0732489820306386</c:v>
                </c:pt>
                <c:pt idx="8020">
                  <c:v>-1.7906761809109732</c:v>
                </c:pt>
                <c:pt idx="8021">
                  <c:v>0.51245000093678805</c:v>
                </c:pt>
                <c:pt idx="8022">
                  <c:v>-2.9289350949289013</c:v>
                </c:pt>
                <c:pt idx="8023">
                  <c:v>-11.451554569765362</c:v>
                </c:pt>
                <c:pt idx="8024">
                  <c:v>-6.0732489820306386</c:v>
                </c:pt>
                <c:pt idx="8025">
                  <c:v>-1.4846229998309017</c:v>
                </c:pt>
                <c:pt idx="8026">
                  <c:v>-0.99008453113491757</c:v>
                </c:pt>
                <c:pt idx="8027">
                  <c:v>15.647617692755032</c:v>
                </c:pt>
                <c:pt idx="8028">
                  <c:v>11.731601884675786</c:v>
                </c:pt>
                <c:pt idx="8029">
                  <c:v>-3.671876714216074</c:v>
                </c:pt>
                <c:pt idx="8030">
                  <c:v>-0.58496250072115608</c:v>
                </c:pt>
                <c:pt idx="8031">
                  <c:v>3.166523125159757</c:v>
                </c:pt>
                <c:pt idx="8032">
                  <c:v>-0.19967234483636448</c:v>
                </c:pt>
                <c:pt idx="8033">
                  <c:v>-1.9465024515073754</c:v>
                </c:pt>
                <c:pt idx="8034">
                  <c:v>-6.3687048655568095</c:v>
                </c:pt>
                <c:pt idx="8035">
                  <c:v>12.702894141119387</c:v>
                </c:pt>
                <c:pt idx="8036">
                  <c:v>-0.20848011448119391</c:v>
                </c:pt>
                <c:pt idx="8037">
                  <c:v>-0.58336128519509045</c:v>
                </c:pt>
                <c:pt idx="8038">
                  <c:v>6.5552662723173087</c:v>
                </c:pt>
                <c:pt idx="8039">
                  <c:v>-0.65486451395131196</c:v>
                </c:pt>
                <c:pt idx="8040">
                  <c:v>-0.7062687969432897</c:v>
                </c:pt>
                <c:pt idx="8041">
                  <c:v>-8.6462586799900301</c:v>
                </c:pt>
                <c:pt idx="8042">
                  <c:v>-3.8736691760931015</c:v>
                </c:pt>
                <c:pt idx="8043">
                  <c:v>-0.54628203255709629</c:v>
                </c:pt>
                <c:pt idx="8044">
                  <c:v>8.3837042924740537</c:v>
                </c:pt>
                <c:pt idx="8045">
                  <c:v>8.3837042924740537</c:v>
                </c:pt>
                <c:pt idx="8046">
                  <c:v>-9.9662651028771325</c:v>
                </c:pt>
                <c:pt idx="8047">
                  <c:v>3.8474147814635637E-2</c:v>
                </c:pt>
                <c:pt idx="8048">
                  <c:v>-1.1744977312321365</c:v>
                </c:pt>
                <c:pt idx="8049">
                  <c:v>-13.08137247435552</c:v>
                </c:pt>
                <c:pt idx="8050">
                  <c:v>-13.605826723159222</c:v>
                </c:pt>
                <c:pt idx="8051">
                  <c:v>-1.1450020743538073E-2</c:v>
                </c:pt>
                <c:pt idx="8052">
                  <c:v>0.2287006738046713</c:v>
                </c:pt>
                <c:pt idx="8053">
                  <c:v>-0.16745674585156273</c:v>
                </c:pt>
                <c:pt idx="8054">
                  <c:v>0.21681138907314804</c:v>
                </c:pt>
                <c:pt idx="8055">
                  <c:v>7.6462586799900292</c:v>
                </c:pt>
                <c:pt idx="8056">
                  <c:v>5.1530300640082093E-2</c:v>
                </c:pt>
                <c:pt idx="8057">
                  <c:v>-1.7040151723649195</c:v>
                </c:pt>
                <c:pt idx="8058">
                  <c:v>8.3837042924740537</c:v>
                </c:pt>
                <c:pt idx="8059">
                  <c:v>8.6462586799900301</c:v>
                </c:pt>
                <c:pt idx="8060">
                  <c:v>8.0624959257337636</c:v>
                </c:pt>
                <c:pt idx="8061">
                  <c:v>8.3837042924740537</c:v>
                </c:pt>
                <c:pt idx="8062">
                  <c:v>1.106915203916512</c:v>
                </c:pt>
                <c:pt idx="8063">
                  <c:v>-0.25715783949712445</c:v>
                </c:pt>
                <c:pt idx="8064">
                  <c:v>-0.13394844407416681</c:v>
                </c:pt>
                <c:pt idx="8065">
                  <c:v>-1.0288548626721856</c:v>
                </c:pt>
                <c:pt idx="8066">
                  <c:v>-0.43928504552552128</c:v>
                </c:pt>
                <c:pt idx="8067">
                  <c:v>0</c:v>
                </c:pt>
                <c:pt idx="8068">
                  <c:v>0.64769825606911913</c:v>
                </c:pt>
                <c:pt idx="8069">
                  <c:v>-1.2895066171949849</c:v>
                </c:pt>
                <c:pt idx="8070">
                  <c:v>-0.16992500144231226</c:v>
                </c:pt>
                <c:pt idx="8071">
                  <c:v>-8.8683081332894673</c:v>
                </c:pt>
                <c:pt idx="8072">
                  <c:v>9.8672787397096631</c:v>
                </c:pt>
                <c:pt idx="8073">
                  <c:v>-1.583932372122667</c:v>
                </c:pt>
                <c:pt idx="8074">
                  <c:v>12.188279751964144</c:v>
                </c:pt>
                <c:pt idx="8075">
                  <c:v>-0.55254102302877883</c:v>
                </c:pt>
                <c:pt idx="8076">
                  <c:v>-0.19639721280350353</c:v>
                </c:pt>
                <c:pt idx="8077">
                  <c:v>-0.41473715681062295</c:v>
                </c:pt>
                <c:pt idx="8078">
                  <c:v>12.013206341123576</c:v>
                </c:pt>
                <c:pt idx="8079">
                  <c:v>-0.52125351799178465</c:v>
                </c:pt>
                <c:pt idx="8080">
                  <c:v>6.7628442259918113</c:v>
                </c:pt>
                <c:pt idx="8081">
                  <c:v>9.3822637581148367</c:v>
                </c:pt>
                <c:pt idx="8082">
                  <c:v>6.5519337003336862</c:v>
                </c:pt>
                <c:pt idx="8083">
                  <c:v>-9.5189809291704002</c:v>
                </c:pt>
                <c:pt idx="8084">
                  <c:v>-11.188588845707349</c:v>
                </c:pt>
                <c:pt idx="8085">
                  <c:v>0</c:v>
                </c:pt>
                <c:pt idx="8086">
                  <c:v>0.26285408022379869</c:v>
                </c:pt>
                <c:pt idx="8087">
                  <c:v>1.7546379111219172</c:v>
                </c:pt>
                <c:pt idx="8088">
                  <c:v>4.3692338096657197</c:v>
                </c:pt>
                <c:pt idx="8089">
                  <c:v>7.5084002193763363E-2</c:v>
                </c:pt>
                <c:pt idx="8090">
                  <c:v>-0.5849625007211563</c:v>
                </c:pt>
                <c:pt idx="8091">
                  <c:v>-1.4395424627874924</c:v>
                </c:pt>
                <c:pt idx="8092">
                  <c:v>7.0660891904577738</c:v>
                </c:pt>
                <c:pt idx="8093">
                  <c:v>0.16044234256361389</c:v>
                </c:pt>
                <c:pt idx="8094">
                  <c:v>-8.3837042924740537</c:v>
                </c:pt>
                <c:pt idx="8095">
                  <c:v>-2.0730049490127116</c:v>
                </c:pt>
                <c:pt idx="8096">
                  <c:v>-8.6462586799900301</c:v>
                </c:pt>
                <c:pt idx="8097">
                  <c:v>0.60864149719066685</c:v>
                </c:pt>
                <c:pt idx="8098">
                  <c:v>9.0606959316875546</c:v>
                </c:pt>
                <c:pt idx="8099">
                  <c:v>-8.6462586799900301</c:v>
                </c:pt>
                <c:pt idx="8100">
                  <c:v>-0.87262069352377225</c:v>
                </c:pt>
                <c:pt idx="8101">
                  <c:v>-0.98053849866952303</c:v>
                </c:pt>
                <c:pt idx="8102">
                  <c:v>-13.965844395703153</c:v>
                </c:pt>
                <c:pt idx="8103">
                  <c:v>-0.94478631285880332</c:v>
                </c:pt>
                <c:pt idx="8104">
                  <c:v>3.4674686392045864</c:v>
                </c:pt>
                <c:pt idx="8105">
                  <c:v>0.85386749467944978</c:v>
                </c:pt>
                <c:pt idx="8106">
                  <c:v>3.8073549220576046</c:v>
                </c:pt>
                <c:pt idx="8107">
                  <c:v>-3.980100805797486E-2</c:v>
                </c:pt>
                <c:pt idx="8108">
                  <c:v>4.5509866149974414</c:v>
                </c:pt>
                <c:pt idx="8109">
                  <c:v>-0.13827937482584693</c:v>
                </c:pt>
                <c:pt idx="8110">
                  <c:v>-0.21702923656935472</c:v>
                </c:pt>
                <c:pt idx="8111">
                  <c:v>0.69953831539956002</c:v>
                </c:pt>
                <c:pt idx="8112">
                  <c:v>-0.48542682717024171</c:v>
                </c:pt>
                <c:pt idx="8113">
                  <c:v>-0.32650082467718639</c:v>
                </c:pt>
                <c:pt idx="8114">
                  <c:v>-0.86464814710511373</c:v>
                </c:pt>
                <c:pt idx="8115">
                  <c:v>6.6486571760385464</c:v>
                </c:pt>
                <c:pt idx="8116">
                  <c:v>7.2103546271179306E-2</c:v>
                </c:pt>
                <c:pt idx="8117">
                  <c:v>-1.5883041606655379E-2</c:v>
                </c:pt>
                <c:pt idx="8118">
                  <c:v>7.0980320829605272</c:v>
                </c:pt>
                <c:pt idx="8119">
                  <c:v>0.73636459643167063</c:v>
                </c:pt>
                <c:pt idx="8120">
                  <c:v>-0.18708555260049523</c:v>
                </c:pt>
                <c:pt idx="8121">
                  <c:v>-0.27237227041313017</c:v>
                </c:pt>
                <c:pt idx="8122">
                  <c:v>-0.66296501272242914</c:v>
                </c:pt>
                <c:pt idx="8123">
                  <c:v>-0.85361051301847657</c:v>
                </c:pt>
                <c:pt idx="8124">
                  <c:v>-0.26497221007528654</c:v>
                </c:pt>
                <c:pt idx="8125">
                  <c:v>-0.17402939977504894</c:v>
                </c:pt>
                <c:pt idx="8126">
                  <c:v>0.29613209401002433</c:v>
                </c:pt>
                <c:pt idx="8127">
                  <c:v>-0.22239242133644802</c:v>
                </c:pt>
                <c:pt idx="8128">
                  <c:v>0.31952159718026729</c:v>
                </c:pt>
                <c:pt idx="8129">
                  <c:v>6.8690830359536204</c:v>
                </c:pt>
                <c:pt idx="8130">
                  <c:v>-0.19984057934659996</c:v>
                </c:pt>
                <c:pt idx="8131">
                  <c:v>-3.229778248257154</c:v>
                </c:pt>
                <c:pt idx="8132">
                  <c:v>-12.081261502082024</c:v>
                </c:pt>
                <c:pt idx="8133">
                  <c:v>8.0624959257337636</c:v>
                </c:pt>
                <c:pt idx="8134">
                  <c:v>8.3837042924740537</c:v>
                </c:pt>
                <c:pt idx="8135">
                  <c:v>1.6214883767462702</c:v>
                </c:pt>
                <c:pt idx="8136">
                  <c:v>-2.2915544458438437</c:v>
                </c:pt>
                <c:pt idx="8137">
                  <c:v>-2.9856447070229302</c:v>
                </c:pt>
                <c:pt idx="8138">
                  <c:v>8.0606959316875546</c:v>
                </c:pt>
                <c:pt idx="8139">
                  <c:v>-0.13492958008610872</c:v>
                </c:pt>
                <c:pt idx="8140">
                  <c:v>-1.4395424627874924</c:v>
                </c:pt>
                <c:pt idx="8141">
                  <c:v>-2.0675068193582762</c:v>
                </c:pt>
                <c:pt idx="8142">
                  <c:v>10.147204924942228</c:v>
                </c:pt>
                <c:pt idx="8143">
                  <c:v>8.8683081332894673</c:v>
                </c:pt>
                <c:pt idx="8144">
                  <c:v>-3.0689473537174923</c:v>
                </c:pt>
                <c:pt idx="8145">
                  <c:v>10.049848549450562</c:v>
                </c:pt>
                <c:pt idx="8146">
                  <c:v>0.12160944710387288</c:v>
                </c:pt>
                <c:pt idx="8147">
                  <c:v>5.9541963103868758</c:v>
                </c:pt>
                <c:pt idx="8148">
                  <c:v>1.227309706820533</c:v>
                </c:pt>
                <c:pt idx="8149">
                  <c:v>11.814048332230835</c:v>
                </c:pt>
                <c:pt idx="8150">
                  <c:v>9.2304207950923818</c:v>
                </c:pt>
                <c:pt idx="8151">
                  <c:v>0.99723356570862387</c:v>
                </c:pt>
                <c:pt idx="8152">
                  <c:v>-1.6691957768281338</c:v>
                </c:pt>
                <c:pt idx="8153">
                  <c:v>-9.2304207950923818</c:v>
                </c:pt>
                <c:pt idx="8154">
                  <c:v>-9.2304207950923818</c:v>
                </c:pt>
                <c:pt idx="8155">
                  <c:v>-1.320847019497031</c:v>
                </c:pt>
                <c:pt idx="8156">
                  <c:v>0.15041684255309881</c:v>
                </c:pt>
                <c:pt idx="8157">
                  <c:v>3.3195256046720583</c:v>
                </c:pt>
                <c:pt idx="8158">
                  <c:v>2.3083613113041558E-2</c:v>
                </c:pt>
                <c:pt idx="8159">
                  <c:v>-0.46394709975979032</c:v>
                </c:pt>
                <c:pt idx="8160">
                  <c:v>-1.11418406600661</c:v>
                </c:pt>
                <c:pt idx="8161">
                  <c:v>-11.268542000300123</c:v>
                </c:pt>
                <c:pt idx="8162">
                  <c:v>-0.13409289558728296</c:v>
                </c:pt>
                <c:pt idx="8163">
                  <c:v>-12.122827994807666</c:v>
                </c:pt>
                <c:pt idx="8164">
                  <c:v>0.11624067193656254</c:v>
                </c:pt>
                <c:pt idx="8165">
                  <c:v>-11.188588845707349</c:v>
                </c:pt>
                <c:pt idx="8166">
                  <c:v>0.42530583473267103</c:v>
                </c:pt>
                <c:pt idx="8167">
                  <c:v>-0.55639334852438549</c:v>
                </c:pt>
                <c:pt idx="8168">
                  <c:v>9.051229290544241E-2</c:v>
                </c:pt>
                <c:pt idx="8169">
                  <c:v>-0.82312223791592054</c:v>
                </c:pt>
                <c:pt idx="8170">
                  <c:v>11.344665782303407</c:v>
                </c:pt>
                <c:pt idx="8171">
                  <c:v>1.271816749196663</c:v>
                </c:pt>
                <c:pt idx="8172">
                  <c:v>0.19960902569216055</c:v>
                </c:pt>
                <c:pt idx="8173">
                  <c:v>-0.19148695850563391</c:v>
                </c:pt>
                <c:pt idx="8174">
                  <c:v>-0.17897014104531939</c:v>
                </c:pt>
                <c:pt idx="8175">
                  <c:v>0.36388341132874075</c:v>
                </c:pt>
                <c:pt idx="8176">
                  <c:v>-0.57318533294480245</c:v>
                </c:pt>
                <c:pt idx="8177">
                  <c:v>-1.5109619192773798</c:v>
                </c:pt>
                <c:pt idx="8178">
                  <c:v>0</c:v>
                </c:pt>
                <c:pt idx="8179">
                  <c:v>-2.3171310994756724</c:v>
                </c:pt>
                <c:pt idx="8180">
                  <c:v>1.3183258582071666</c:v>
                </c:pt>
                <c:pt idx="8181">
                  <c:v>-0.37851162325372989</c:v>
                </c:pt>
                <c:pt idx="8182">
                  <c:v>10.643856189774725</c:v>
                </c:pt>
                <c:pt idx="8183">
                  <c:v>-7.1553261025033718E-2</c:v>
                </c:pt>
                <c:pt idx="8184">
                  <c:v>-0.80735492205760395</c:v>
                </c:pt>
                <c:pt idx="8185">
                  <c:v>-0.27871602806606366</c:v>
                </c:pt>
                <c:pt idx="8186">
                  <c:v>0.22627585582367626</c:v>
                </c:pt>
                <c:pt idx="8187">
                  <c:v>9.6450579349844787</c:v>
                </c:pt>
                <c:pt idx="8188">
                  <c:v>-0.8852298127539252</c:v>
                </c:pt>
                <c:pt idx="8189">
                  <c:v>3.8219322230490148E-2</c:v>
                </c:pt>
                <c:pt idx="8190">
                  <c:v>7.8355637701454775E-2</c:v>
                </c:pt>
                <c:pt idx="8191">
                  <c:v>-2.7318682562862953</c:v>
                </c:pt>
                <c:pt idx="8192">
                  <c:v>-12.916936867972057</c:v>
                </c:pt>
                <c:pt idx="8193">
                  <c:v>-9.2304207950923818</c:v>
                </c:pt>
                <c:pt idx="8194">
                  <c:v>-11.103506382011545</c:v>
                </c:pt>
                <c:pt idx="8195">
                  <c:v>-0.44312980630819654</c:v>
                </c:pt>
                <c:pt idx="8196">
                  <c:v>-3.1417739611281634</c:v>
                </c:pt>
                <c:pt idx="8197">
                  <c:v>2.5163664546528088</c:v>
                </c:pt>
                <c:pt idx="8198">
                  <c:v>-0.37851162325372989</c:v>
                </c:pt>
                <c:pt idx="8199">
                  <c:v>7.2603748956839881E-2</c:v>
                </c:pt>
                <c:pt idx="8200">
                  <c:v>-3.8452145816988863</c:v>
                </c:pt>
                <c:pt idx="8201">
                  <c:v>11.644006462681574</c:v>
                </c:pt>
                <c:pt idx="8202">
                  <c:v>-0.28540221886224842</c:v>
                </c:pt>
                <c:pt idx="8203">
                  <c:v>-0.4098120906413506</c:v>
                </c:pt>
                <c:pt idx="8204">
                  <c:v>-0.5004289905094883</c:v>
                </c:pt>
                <c:pt idx="8205">
                  <c:v>-0.16780494956794306</c:v>
                </c:pt>
                <c:pt idx="8206">
                  <c:v>-0.11547721741993625</c:v>
                </c:pt>
                <c:pt idx="8207">
                  <c:v>-4.3692338096657197</c:v>
                </c:pt>
                <c:pt idx="8208">
                  <c:v>-9.0606959316875546</c:v>
                </c:pt>
                <c:pt idx="8209">
                  <c:v>-0.1643868179008823</c:v>
                </c:pt>
                <c:pt idx="8210">
                  <c:v>-8.0919995383567478E-2</c:v>
                </c:pt>
                <c:pt idx="8211">
                  <c:v>11.013322673425447</c:v>
                </c:pt>
                <c:pt idx="8212">
                  <c:v>-8.0606959316875546</c:v>
                </c:pt>
                <c:pt idx="8213">
                  <c:v>0.21697913455800544</c:v>
                </c:pt>
                <c:pt idx="8214">
                  <c:v>-8.0606959316875546</c:v>
                </c:pt>
                <c:pt idx="8215">
                  <c:v>8.3837042924740537</c:v>
                </c:pt>
                <c:pt idx="8216">
                  <c:v>-7.0660891904577721</c:v>
                </c:pt>
                <c:pt idx="8217">
                  <c:v>7.0660891904577721</c:v>
                </c:pt>
                <c:pt idx="8218">
                  <c:v>-3.1858665453113337</c:v>
                </c:pt>
                <c:pt idx="8219">
                  <c:v>-0.98405845613097875</c:v>
                </c:pt>
                <c:pt idx="8220">
                  <c:v>-2.1468413883292712</c:v>
                </c:pt>
                <c:pt idx="8221">
                  <c:v>2.5784491937624816</c:v>
                </c:pt>
                <c:pt idx="8222">
                  <c:v>-11.10372492250138</c:v>
                </c:pt>
                <c:pt idx="8223">
                  <c:v>0.89915687556688817</c:v>
                </c:pt>
                <c:pt idx="8224">
                  <c:v>-9.3815429511845849</c:v>
                </c:pt>
                <c:pt idx="8225">
                  <c:v>-1.5013045716742468</c:v>
                </c:pt>
                <c:pt idx="8226">
                  <c:v>-1.6834680456735813</c:v>
                </c:pt>
                <c:pt idx="8227">
                  <c:v>-0.15947821400719669</c:v>
                </c:pt>
                <c:pt idx="8228">
                  <c:v>7.6486571760385464</c:v>
                </c:pt>
                <c:pt idx="8229">
                  <c:v>-0.38889736181505374</c:v>
                </c:pt>
                <c:pt idx="8230">
                  <c:v>1.8067111204311008</c:v>
                </c:pt>
                <c:pt idx="8231">
                  <c:v>2.1472495634744155</c:v>
                </c:pt>
                <c:pt idx="8232">
                  <c:v>-2.0488152699752811</c:v>
                </c:pt>
                <c:pt idx="8233">
                  <c:v>-0.5719063478957096</c:v>
                </c:pt>
                <c:pt idx="8234">
                  <c:v>-0.5405683813627028</c:v>
                </c:pt>
                <c:pt idx="8235">
                  <c:v>0.40991457576656426</c:v>
                </c:pt>
                <c:pt idx="8236">
                  <c:v>1.7878402733267524</c:v>
                </c:pt>
                <c:pt idx="8237">
                  <c:v>-0.97400479146705576</c:v>
                </c:pt>
                <c:pt idx="8238">
                  <c:v>8.3837042924740537</c:v>
                </c:pt>
                <c:pt idx="8239">
                  <c:v>8.0624959257337636</c:v>
                </c:pt>
                <c:pt idx="8240">
                  <c:v>10.759888183221834</c:v>
                </c:pt>
                <c:pt idx="8241">
                  <c:v>-3.2034265038149176E-16</c:v>
                </c:pt>
                <c:pt idx="8242">
                  <c:v>-2.8760676721416187</c:v>
                </c:pt>
                <c:pt idx="8243">
                  <c:v>-0.19010288337994247</c:v>
                </c:pt>
                <c:pt idx="8244">
                  <c:v>6.2702032268173191</c:v>
                </c:pt>
                <c:pt idx="8245">
                  <c:v>-9.3815429511845849</c:v>
                </c:pt>
                <c:pt idx="8246">
                  <c:v>10.307200809140809</c:v>
                </c:pt>
                <c:pt idx="8247">
                  <c:v>-10.147204924942228</c:v>
                </c:pt>
                <c:pt idx="8248">
                  <c:v>0.94869090617442298</c:v>
                </c:pt>
                <c:pt idx="8249">
                  <c:v>6.4429434958487288</c:v>
                </c:pt>
                <c:pt idx="8250">
                  <c:v>9.9518501574161214E-2</c:v>
                </c:pt>
                <c:pt idx="8251">
                  <c:v>8.0624959257337636</c:v>
                </c:pt>
                <c:pt idx="8252">
                  <c:v>3.4058753177890959</c:v>
                </c:pt>
                <c:pt idx="8253">
                  <c:v>-9.9667457608995313</c:v>
                </c:pt>
                <c:pt idx="8254">
                  <c:v>15.138391806414342</c:v>
                </c:pt>
                <c:pt idx="8255">
                  <c:v>-0.67313398229697097</c:v>
                </c:pt>
                <c:pt idx="8256">
                  <c:v>-0.21849850523195699</c:v>
                </c:pt>
                <c:pt idx="8257">
                  <c:v>-8.3822637581148385</c:v>
                </c:pt>
                <c:pt idx="8258">
                  <c:v>-0.31797008131867938</c:v>
                </c:pt>
                <c:pt idx="8259">
                  <c:v>0.9085474049599952</c:v>
                </c:pt>
                <c:pt idx="8260">
                  <c:v>8.6462586799900301</c:v>
                </c:pt>
                <c:pt idx="8261">
                  <c:v>7.0660891904577721</c:v>
                </c:pt>
                <c:pt idx="8262">
                  <c:v>9.2304207950923818</c:v>
                </c:pt>
                <c:pt idx="8263">
                  <c:v>11.451554569765362</c:v>
                </c:pt>
                <c:pt idx="8264">
                  <c:v>7.2544212595071864E-2</c:v>
                </c:pt>
                <c:pt idx="8265">
                  <c:v>-0.1406988629097419</c:v>
                </c:pt>
                <c:pt idx="8266">
                  <c:v>-0.32192809488736207</c:v>
                </c:pt>
                <c:pt idx="8267">
                  <c:v>0.24013400372371518</c:v>
                </c:pt>
                <c:pt idx="8268">
                  <c:v>11.759610821875043</c:v>
                </c:pt>
                <c:pt idx="8269">
                  <c:v>7.0660891904577738</c:v>
                </c:pt>
                <c:pt idx="8270">
                  <c:v>8.1309994895339877</c:v>
                </c:pt>
                <c:pt idx="8271">
                  <c:v>0.90378468474069718</c:v>
                </c:pt>
                <c:pt idx="8272">
                  <c:v>-1.0451887737662555</c:v>
                </c:pt>
                <c:pt idx="8273">
                  <c:v>-6.5423074998048794E-2</c:v>
                </c:pt>
                <c:pt idx="8274">
                  <c:v>-1.3349161976648782</c:v>
                </c:pt>
                <c:pt idx="8275">
                  <c:v>1.2094533656289495</c:v>
                </c:pt>
                <c:pt idx="8276">
                  <c:v>0.72869797818260562</c:v>
                </c:pt>
                <c:pt idx="8277">
                  <c:v>0.14260439544280046</c:v>
                </c:pt>
                <c:pt idx="8278">
                  <c:v>3.6525876025113882E-2</c:v>
                </c:pt>
                <c:pt idx="8279">
                  <c:v>-0.96035092334700034</c:v>
                </c:pt>
                <c:pt idx="8280">
                  <c:v>-4.7725895038969268</c:v>
                </c:pt>
                <c:pt idx="8281">
                  <c:v>0.61728022099388469</c:v>
                </c:pt>
                <c:pt idx="8282">
                  <c:v>0.11953543399428929</c:v>
                </c:pt>
                <c:pt idx="8283">
                  <c:v>4.5803689613124747E-2</c:v>
                </c:pt>
                <c:pt idx="8284">
                  <c:v>2.4247546246676896E-2</c:v>
                </c:pt>
                <c:pt idx="8285">
                  <c:v>-1.2915307424528533</c:v>
                </c:pt>
                <c:pt idx="8286">
                  <c:v>-0.9116441255791532</c:v>
                </c:pt>
                <c:pt idx="8287">
                  <c:v>2.5109619192773796</c:v>
                </c:pt>
                <c:pt idx="8288">
                  <c:v>-0.50250034052918291</c:v>
                </c:pt>
                <c:pt idx="8289">
                  <c:v>7.0624959257337645</c:v>
                </c:pt>
                <c:pt idx="8290">
                  <c:v>-0.30562628255826169</c:v>
                </c:pt>
                <c:pt idx="8291">
                  <c:v>-1.1586977460190584</c:v>
                </c:pt>
                <c:pt idx="8292">
                  <c:v>0.429507982087177</c:v>
                </c:pt>
                <c:pt idx="8293">
                  <c:v>-0.84879818124418915</c:v>
                </c:pt>
                <c:pt idx="8294">
                  <c:v>-4.1916200725416317</c:v>
                </c:pt>
                <c:pt idx="8295">
                  <c:v>0.9822106865564717</c:v>
                </c:pt>
                <c:pt idx="8296">
                  <c:v>-0.76296080269915068</c:v>
                </c:pt>
                <c:pt idx="8297">
                  <c:v>7.2636604397081816</c:v>
                </c:pt>
                <c:pt idx="8298">
                  <c:v>0.71810656691489017</c:v>
                </c:pt>
                <c:pt idx="8299">
                  <c:v>-0.25375659224578334</c:v>
                </c:pt>
                <c:pt idx="8300">
                  <c:v>-0.20992306937423139</c:v>
                </c:pt>
                <c:pt idx="8301">
                  <c:v>-0.78526115120698736</c:v>
                </c:pt>
                <c:pt idx="8302">
                  <c:v>-0.91543570474152758</c:v>
                </c:pt>
                <c:pt idx="8303">
                  <c:v>-0.11417101991931113</c:v>
                </c:pt>
                <c:pt idx="8304">
                  <c:v>0.39724753101745391</c:v>
                </c:pt>
                <c:pt idx="8305">
                  <c:v>-0.19753723265017226</c:v>
                </c:pt>
                <c:pt idx="8306">
                  <c:v>-9.2258507851988511E-2</c:v>
                </c:pt>
                <c:pt idx="8307">
                  <c:v>-8.7462841250339596E-2</c:v>
                </c:pt>
                <c:pt idx="8308">
                  <c:v>-0.2559149939336231</c:v>
                </c:pt>
                <c:pt idx="8309">
                  <c:v>-0.50641185229957786</c:v>
                </c:pt>
                <c:pt idx="8310">
                  <c:v>-2.8569152196770795E-2</c:v>
                </c:pt>
                <c:pt idx="8311">
                  <c:v>1.6880559936852597</c:v>
                </c:pt>
                <c:pt idx="8312">
                  <c:v>-4.8109039891386747</c:v>
                </c:pt>
                <c:pt idx="8313">
                  <c:v>-0.51784830486261924</c:v>
                </c:pt>
                <c:pt idx="8314">
                  <c:v>6.0732489820306386</c:v>
                </c:pt>
                <c:pt idx="8315">
                  <c:v>-8.8614387173567954E-2</c:v>
                </c:pt>
                <c:pt idx="8316">
                  <c:v>0.13737249472837537</c:v>
                </c:pt>
                <c:pt idx="8317">
                  <c:v>-2.0633259353688294</c:v>
                </c:pt>
                <c:pt idx="8318">
                  <c:v>0.91896342790909358</c:v>
                </c:pt>
                <c:pt idx="8319">
                  <c:v>0.16947422967145581</c:v>
                </c:pt>
                <c:pt idx="8320">
                  <c:v>-8.3837042924740537</c:v>
                </c:pt>
                <c:pt idx="8321">
                  <c:v>-6.2029400586702756</c:v>
                </c:pt>
                <c:pt idx="8322">
                  <c:v>0.29956028185890765</c:v>
                </c:pt>
                <c:pt idx="8323">
                  <c:v>1.9767472688728986</c:v>
                </c:pt>
                <c:pt idx="8324">
                  <c:v>-7.6486571760385464</c:v>
                </c:pt>
                <c:pt idx="8325">
                  <c:v>-4.274964745933723E-2</c:v>
                </c:pt>
                <c:pt idx="8326">
                  <c:v>-0.20029865048583084</c:v>
                </c:pt>
                <c:pt idx="8327">
                  <c:v>-9.6444571875092606</c:v>
                </c:pt>
                <c:pt idx="8328">
                  <c:v>3.5712082054786216</c:v>
                </c:pt>
                <c:pt idx="8329">
                  <c:v>-8.8683081332894673</c:v>
                </c:pt>
                <c:pt idx="8330">
                  <c:v>-0.67753133368026353</c:v>
                </c:pt>
                <c:pt idx="8331">
                  <c:v>-0.86434490064243363</c:v>
                </c:pt>
                <c:pt idx="8332">
                  <c:v>0.21005576149121538</c:v>
                </c:pt>
                <c:pt idx="8333">
                  <c:v>-4.9902863663800101</c:v>
                </c:pt>
                <c:pt idx="8334">
                  <c:v>0.64657284616235644</c:v>
                </c:pt>
                <c:pt idx="8335">
                  <c:v>0.10383581098454021</c:v>
                </c:pt>
                <c:pt idx="8336">
                  <c:v>9.4845884647805495E-2</c:v>
                </c:pt>
                <c:pt idx="8337">
                  <c:v>4.9753035197099428E-2</c:v>
                </c:pt>
                <c:pt idx="8338">
                  <c:v>0.21584417594970615</c:v>
                </c:pt>
                <c:pt idx="8339">
                  <c:v>-4.3674738531861292</c:v>
                </c:pt>
                <c:pt idx="8340">
                  <c:v>-0.25677541536211124</c:v>
                </c:pt>
                <c:pt idx="8341">
                  <c:v>-1.7414669864011472</c:v>
                </c:pt>
                <c:pt idx="8342">
                  <c:v>-0.84193515376774852</c:v>
                </c:pt>
                <c:pt idx="8343">
                  <c:v>-5.4248890560750302</c:v>
                </c:pt>
                <c:pt idx="8344">
                  <c:v>-12.036288107616508</c:v>
                </c:pt>
                <c:pt idx="8345">
                  <c:v>7.3065619015249643</c:v>
                </c:pt>
                <c:pt idx="8346">
                  <c:v>-0.11411609254153184</c:v>
                </c:pt>
                <c:pt idx="8347">
                  <c:v>-0.6428434168016558</c:v>
                </c:pt>
                <c:pt idx="8348">
                  <c:v>-0.37756279386018121</c:v>
                </c:pt>
                <c:pt idx="8349">
                  <c:v>0.2130492981735084</c:v>
                </c:pt>
                <c:pt idx="8350">
                  <c:v>0.51592085629150508</c:v>
                </c:pt>
                <c:pt idx="8351">
                  <c:v>-0.6577953807325988</c:v>
                </c:pt>
                <c:pt idx="8352">
                  <c:v>0.56239107537976885</c:v>
                </c:pt>
                <c:pt idx="8353">
                  <c:v>-0.21150410519371157</c:v>
                </c:pt>
                <c:pt idx="8354">
                  <c:v>-0.74624340775421705</c:v>
                </c:pt>
                <c:pt idx="8355">
                  <c:v>-4.2961835798791405E-2</c:v>
                </c:pt>
                <c:pt idx="8356">
                  <c:v>1.6656050814243402</c:v>
                </c:pt>
                <c:pt idx="8357">
                  <c:v>1.9877473547264013</c:v>
                </c:pt>
                <c:pt idx="8358">
                  <c:v>-10.917123403264748</c:v>
                </c:pt>
                <c:pt idx="8359">
                  <c:v>2.3984960485166091E-3</c:v>
                </c:pt>
                <c:pt idx="8360">
                  <c:v>3.2034265038149176E-16</c:v>
                </c:pt>
                <c:pt idx="8361">
                  <c:v>-4.0930264054882065E-2</c:v>
                </c:pt>
                <c:pt idx="8362">
                  <c:v>5.3439258961460102E-2</c:v>
                </c:pt>
                <c:pt idx="8363">
                  <c:v>-1.8875252707415877</c:v>
                </c:pt>
                <c:pt idx="8364">
                  <c:v>-0.16620801954086578</c:v>
                </c:pt>
                <c:pt idx="8365">
                  <c:v>-8.3792937005167781E-2</c:v>
                </c:pt>
                <c:pt idx="8366">
                  <c:v>0.4391116342577015</c:v>
                </c:pt>
                <c:pt idx="8367">
                  <c:v>10.229619965185119</c:v>
                </c:pt>
                <c:pt idx="8368">
                  <c:v>0.19496266083579536</c:v>
                </c:pt>
                <c:pt idx="8369">
                  <c:v>0.11247472925841266</c:v>
                </c:pt>
                <c:pt idx="8370">
                  <c:v>-2.3458972823989076E-2</c:v>
                </c:pt>
                <c:pt idx="8371">
                  <c:v>-2.8744691179161412</c:v>
                </c:pt>
                <c:pt idx="8372">
                  <c:v>12.16752268516303</c:v>
                </c:pt>
                <c:pt idx="8373">
                  <c:v>-9.8672787397096631</c:v>
                </c:pt>
                <c:pt idx="8374">
                  <c:v>-0.9425956429897776</c:v>
                </c:pt>
                <c:pt idx="8375">
                  <c:v>-3.6546306613689001</c:v>
                </c:pt>
                <c:pt idx="8376">
                  <c:v>-0.99896987140151083</c:v>
                </c:pt>
                <c:pt idx="8377">
                  <c:v>7.2312211807111852</c:v>
                </c:pt>
                <c:pt idx="8378">
                  <c:v>-12.416533660199583</c:v>
                </c:pt>
                <c:pt idx="8379">
                  <c:v>-15.738391382293699</c:v>
                </c:pt>
                <c:pt idx="8380">
                  <c:v>-8.0624959257337636</c:v>
                </c:pt>
                <c:pt idx="8381">
                  <c:v>6.0732489820306386</c:v>
                </c:pt>
                <c:pt idx="8382">
                  <c:v>-4.2435266320396486E-2</c:v>
                </c:pt>
                <c:pt idx="8383">
                  <c:v>-4.5755794816678713E-2</c:v>
                </c:pt>
                <c:pt idx="8384">
                  <c:v>0.10216505800002636</c:v>
                </c:pt>
                <c:pt idx="8385">
                  <c:v>-0.4181434101466654</c:v>
                </c:pt>
                <c:pt idx="8386">
                  <c:v>0.23463740267856006</c:v>
                </c:pt>
                <c:pt idx="8387">
                  <c:v>-0.41548883513138718</c:v>
                </c:pt>
                <c:pt idx="8388">
                  <c:v>-4.7652975591415757E-2</c:v>
                </c:pt>
                <c:pt idx="8389">
                  <c:v>0.64267799857744368</c:v>
                </c:pt>
                <c:pt idx="8390">
                  <c:v>-0.16382480190589438</c:v>
                </c:pt>
                <c:pt idx="8391">
                  <c:v>0.81942775435817894</c:v>
                </c:pt>
                <c:pt idx="8392">
                  <c:v>-6.0732489820306386</c:v>
                </c:pt>
                <c:pt idx="8393">
                  <c:v>13.248767654452003</c:v>
                </c:pt>
                <c:pt idx="8394">
                  <c:v>0.24100809950379498</c:v>
                </c:pt>
                <c:pt idx="8395">
                  <c:v>15.894944044111638</c:v>
                </c:pt>
                <c:pt idx="8396">
                  <c:v>7.6486571760385464</c:v>
                </c:pt>
                <c:pt idx="8397">
                  <c:v>-0.39630093669725835</c:v>
                </c:pt>
                <c:pt idx="8398">
                  <c:v>-7.3837042924740528</c:v>
                </c:pt>
                <c:pt idx="8399">
                  <c:v>-10.582769240382088</c:v>
                </c:pt>
                <c:pt idx="8400">
                  <c:v>0.37637587890973878</c:v>
                </c:pt>
                <c:pt idx="8401">
                  <c:v>-0.50076737330472809</c:v>
                </c:pt>
                <c:pt idx="8402">
                  <c:v>-0.76313225614767277</c:v>
                </c:pt>
                <c:pt idx="8403">
                  <c:v>-0.55942740861401863</c:v>
                </c:pt>
                <c:pt idx="8404">
                  <c:v>-0.50250034052918313</c:v>
                </c:pt>
                <c:pt idx="8405">
                  <c:v>0.25972167179295841</c:v>
                </c:pt>
                <c:pt idx="8406">
                  <c:v>8.3657929046909565E-2</c:v>
                </c:pt>
                <c:pt idx="8407">
                  <c:v>-0.10652032365104161</c:v>
                </c:pt>
                <c:pt idx="8408">
                  <c:v>0.10947847679849311</c:v>
                </c:pt>
                <c:pt idx="8409">
                  <c:v>0.30485458152842093</c:v>
                </c:pt>
                <c:pt idx="8410">
                  <c:v>0.3235759477688448</c:v>
                </c:pt>
                <c:pt idx="8411">
                  <c:v>0.31399391334514509</c:v>
                </c:pt>
                <c:pt idx="8412">
                  <c:v>0.25321534480334773</c:v>
                </c:pt>
                <c:pt idx="8413">
                  <c:v>0.29613209401002466</c:v>
                </c:pt>
                <c:pt idx="8414">
                  <c:v>-1.8190034946754015</c:v>
                </c:pt>
                <c:pt idx="8415">
                  <c:v>2.8006745768955774</c:v>
                </c:pt>
                <c:pt idx="8416">
                  <c:v>0.44944753006467547</c:v>
                </c:pt>
                <c:pt idx="8417">
                  <c:v>0.89260944351217308</c:v>
                </c:pt>
                <c:pt idx="8418">
                  <c:v>-7.7792160606150795E-2</c:v>
                </c:pt>
                <c:pt idx="8419">
                  <c:v>9.229619965185119</c:v>
                </c:pt>
                <c:pt idx="8420">
                  <c:v>0</c:v>
                </c:pt>
                <c:pt idx="8421">
                  <c:v>-0.17392693199980852</c:v>
                </c:pt>
                <c:pt idx="8422">
                  <c:v>8.0402011061157737</c:v>
                </c:pt>
                <c:pt idx="8423">
                  <c:v>-0.58795206671188105</c:v>
                </c:pt>
                <c:pt idx="8424">
                  <c:v>4.372137742931808E-2</c:v>
                </c:pt>
                <c:pt idx="8425">
                  <c:v>11.582612451267021</c:v>
                </c:pt>
                <c:pt idx="8426">
                  <c:v>7.0660891904577721</c:v>
                </c:pt>
                <c:pt idx="8427">
                  <c:v>-1.4735304953591692</c:v>
                </c:pt>
                <c:pt idx="8428">
                  <c:v>-0.8223264943854498</c:v>
                </c:pt>
                <c:pt idx="8429">
                  <c:v>9.7604427459966399</c:v>
                </c:pt>
                <c:pt idx="8430">
                  <c:v>9.7604427459966399</c:v>
                </c:pt>
                <c:pt idx="8431">
                  <c:v>10.059344460824425</c:v>
                </c:pt>
                <c:pt idx="8432">
                  <c:v>11.518489240994933</c:v>
                </c:pt>
                <c:pt idx="8433">
                  <c:v>9.9667457608995313</c:v>
                </c:pt>
                <c:pt idx="8434">
                  <c:v>-0.63625172941801078</c:v>
                </c:pt>
                <c:pt idx="8435">
                  <c:v>-5.5647846187835261</c:v>
                </c:pt>
                <c:pt idx="8436">
                  <c:v>0.99999999999999967</c:v>
                </c:pt>
                <c:pt idx="8437">
                  <c:v>-0.31602749344767828</c:v>
                </c:pt>
                <c:pt idx="8438">
                  <c:v>7.1553261025033774E-2</c:v>
                </c:pt>
                <c:pt idx="8439">
                  <c:v>9.5189809291704002</c:v>
                </c:pt>
                <c:pt idx="8440">
                  <c:v>1.8830438536541507</c:v>
                </c:pt>
                <c:pt idx="8441">
                  <c:v>8.2462160191972972E-2</c:v>
                </c:pt>
                <c:pt idx="8442">
                  <c:v>-4.0904690833068402</c:v>
                </c:pt>
                <c:pt idx="8443">
                  <c:v>-0.77674980169501096</c:v>
                </c:pt>
                <c:pt idx="8444">
                  <c:v>-10.147204924942228</c:v>
                </c:pt>
                <c:pt idx="8445">
                  <c:v>0.37931557704488233</c:v>
                </c:pt>
                <c:pt idx="8446">
                  <c:v>-0.85439467775310041</c:v>
                </c:pt>
                <c:pt idx="8447">
                  <c:v>0.83007499855768796</c:v>
                </c:pt>
                <c:pt idx="8448">
                  <c:v>-0.20446082818959219</c:v>
                </c:pt>
                <c:pt idx="8449">
                  <c:v>-4.7725895038969268</c:v>
                </c:pt>
                <c:pt idx="8450">
                  <c:v>-0.31797008131867882</c:v>
                </c:pt>
                <c:pt idx="8451">
                  <c:v>-4.7176165022461936</c:v>
                </c:pt>
                <c:pt idx="8452">
                  <c:v>0.11103131238874425</c:v>
                </c:pt>
                <c:pt idx="8453">
                  <c:v>0.94096807369515589</c:v>
                </c:pt>
                <c:pt idx="8454">
                  <c:v>-7.6462586799900292</c:v>
                </c:pt>
                <c:pt idx="8455">
                  <c:v>-1.6968374814608966</c:v>
                </c:pt>
                <c:pt idx="8456">
                  <c:v>-1.8259706002249512</c:v>
                </c:pt>
                <c:pt idx="8457">
                  <c:v>11.518325307690866</c:v>
                </c:pt>
                <c:pt idx="8458">
                  <c:v>1.5501970825604798</c:v>
                </c:pt>
                <c:pt idx="8459">
                  <c:v>0.91753783980802706</c:v>
                </c:pt>
                <c:pt idx="8460">
                  <c:v>-0.94189704543643182</c:v>
                </c:pt>
                <c:pt idx="8461">
                  <c:v>-0.81603716515740488</c:v>
                </c:pt>
                <c:pt idx="8462">
                  <c:v>0.30932805810772873</c:v>
                </c:pt>
                <c:pt idx="8463">
                  <c:v>0.63878520022730279</c:v>
                </c:pt>
                <c:pt idx="8464">
                  <c:v>0.30932805810772873</c:v>
                </c:pt>
                <c:pt idx="8465">
                  <c:v>8.59732231098531E-2</c:v>
                </c:pt>
                <c:pt idx="8466">
                  <c:v>0.1429579538420431</c:v>
                </c:pt>
                <c:pt idx="8467">
                  <c:v>0.33618207856760429</c:v>
                </c:pt>
                <c:pt idx="8468">
                  <c:v>17.74276775022016</c:v>
                </c:pt>
                <c:pt idx="8469">
                  <c:v>-12.125198191061759</c:v>
                </c:pt>
                <c:pt idx="8470">
                  <c:v>-8.8672787397096631</c:v>
                </c:pt>
                <c:pt idx="8471">
                  <c:v>-0.91841436065594506</c:v>
                </c:pt>
                <c:pt idx="8472">
                  <c:v>-12.731389749636921</c:v>
                </c:pt>
                <c:pt idx="8473">
                  <c:v>8.3837042924740537</c:v>
                </c:pt>
                <c:pt idx="8474">
                  <c:v>-9.9662651028771325</c:v>
                </c:pt>
                <c:pt idx="8475">
                  <c:v>-9.6215315259302825E-2</c:v>
                </c:pt>
                <c:pt idx="8476">
                  <c:v>0.6374299206152918</c:v>
                </c:pt>
                <c:pt idx="8477">
                  <c:v>-0.25677541536211179</c:v>
                </c:pt>
                <c:pt idx="8478">
                  <c:v>0.24100809950379473</c:v>
                </c:pt>
                <c:pt idx="8479">
                  <c:v>0.3778724612964886</c:v>
                </c:pt>
                <c:pt idx="8480">
                  <c:v>-0.35394290203200462</c:v>
                </c:pt>
                <c:pt idx="8481">
                  <c:v>-2.7369655941662061</c:v>
                </c:pt>
                <c:pt idx="8482">
                  <c:v>-2.8744691179161412</c:v>
                </c:pt>
                <c:pt idx="8483">
                  <c:v>-2.5849625007211561</c:v>
                </c:pt>
                <c:pt idx="8484">
                  <c:v>-1.3689332795030054</c:v>
                </c:pt>
                <c:pt idx="8485">
                  <c:v>-5.3457748368417297</c:v>
                </c:pt>
                <c:pt idx="8486">
                  <c:v>4.3692338096657197</c:v>
                </c:pt>
                <c:pt idx="8487">
                  <c:v>-7.6486571760385464</c:v>
                </c:pt>
                <c:pt idx="8488">
                  <c:v>-7.0660891904577721</c:v>
                </c:pt>
                <c:pt idx="8489">
                  <c:v>12.036288107616512</c:v>
                </c:pt>
                <c:pt idx="8490">
                  <c:v>-0.68352633520474582</c:v>
                </c:pt>
                <c:pt idx="8491">
                  <c:v>-9.3822637581148367</c:v>
                </c:pt>
                <c:pt idx="8492">
                  <c:v>9.6444571875092606</c:v>
                </c:pt>
                <c:pt idx="8493">
                  <c:v>0</c:v>
                </c:pt>
                <c:pt idx="8494">
                  <c:v>-0.78849589480628846</c:v>
                </c:pt>
                <c:pt idx="8495">
                  <c:v>-3.4002338670106562</c:v>
                </c:pt>
                <c:pt idx="8496">
                  <c:v>2.9517448313927788</c:v>
                </c:pt>
                <c:pt idx="8497">
                  <c:v>10.866506212226202</c:v>
                </c:pt>
                <c:pt idx="8498">
                  <c:v>0.11103131238874395</c:v>
                </c:pt>
                <c:pt idx="8499">
                  <c:v>2.2630344058337939</c:v>
                </c:pt>
                <c:pt idx="8500">
                  <c:v>-2.5237291499022946E-2</c:v>
                </c:pt>
                <c:pt idx="8501">
                  <c:v>0.44898483120218158</c:v>
                </c:pt>
                <c:pt idx="8502">
                  <c:v>5.3457748368417297</c:v>
                </c:pt>
                <c:pt idx="8503">
                  <c:v>-8.6462586799900301</c:v>
                </c:pt>
                <c:pt idx="8504">
                  <c:v>-13.380911949563341</c:v>
                </c:pt>
                <c:pt idx="8505">
                  <c:v>-11.416621621364193</c:v>
                </c:pt>
                <c:pt idx="8506">
                  <c:v>0.54874231280840291</c:v>
                </c:pt>
                <c:pt idx="8507">
                  <c:v>8.813091027866489E-2</c:v>
                </c:pt>
                <c:pt idx="8508">
                  <c:v>0.14150268096322854</c:v>
                </c:pt>
                <c:pt idx="8509">
                  <c:v>-3.6341847063720234E-2</c:v>
                </c:pt>
                <c:pt idx="8510">
                  <c:v>0.28671340230330467</c:v>
                </c:pt>
                <c:pt idx="8511">
                  <c:v>4.6293652273934859E-2</c:v>
                </c:pt>
                <c:pt idx="8512">
                  <c:v>1.2278329778437009E-2</c:v>
                </c:pt>
                <c:pt idx="8513">
                  <c:v>0.76510243500553299</c:v>
                </c:pt>
                <c:pt idx="8514">
                  <c:v>0.13929903741154923</c:v>
                </c:pt>
                <c:pt idx="8515">
                  <c:v>1.9763254821429967E-2</c:v>
                </c:pt>
                <c:pt idx="8516">
                  <c:v>8.6587684996090403E-2</c:v>
                </c:pt>
                <c:pt idx="8517">
                  <c:v>0.49852248478192535</c:v>
                </c:pt>
                <c:pt idx="8518">
                  <c:v>2.1978369095495016E-2</c:v>
                </c:pt>
                <c:pt idx="8519">
                  <c:v>0.81737367788259541</c:v>
                </c:pt>
                <c:pt idx="8520">
                  <c:v>-0.25779775746764666</c:v>
                </c:pt>
                <c:pt idx="8521">
                  <c:v>-0.54862065365743584</c:v>
                </c:pt>
                <c:pt idx="8522">
                  <c:v>0.2000246083079936</c:v>
                </c:pt>
                <c:pt idx="8523">
                  <c:v>-0.31915634563730866</c:v>
                </c:pt>
                <c:pt idx="8524">
                  <c:v>-0.28567220951352551</c:v>
                </c:pt>
                <c:pt idx="8525">
                  <c:v>8.8672787397096631</c:v>
                </c:pt>
                <c:pt idx="8526">
                  <c:v>5.8005603435565649E-2</c:v>
                </c:pt>
                <c:pt idx="8527">
                  <c:v>1.8071572922018359E-2</c:v>
                </c:pt>
                <c:pt idx="8528">
                  <c:v>-2.7744990482904158E-2</c:v>
                </c:pt>
                <c:pt idx="8529">
                  <c:v>0.20744207987047603</c:v>
                </c:pt>
                <c:pt idx="8530">
                  <c:v>1.6267202774606955</c:v>
                </c:pt>
                <c:pt idx="8531">
                  <c:v>0.11953869819853835</c:v>
                </c:pt>
                <c:pt idx="8532">
                  <c:v>-0.22239242133644802</c:v>
                </c:pt>
                <c:pt idx="8533">
                  <c:v>-5.2787414359435E-2</c:v>
                </c:pt>
                <c:pt idx="8534">
                  <c:v>3.8474147814635949E-2</c:v>
                </c:pt>
                <c:pt idx="8535">
                  <c:v>-4.035773761614083E-2</c:v>
                </c:pt>
                <c:pt idx="8536">
                  <c:v>2.929430679403805E-2</c:v>
                </c:pt>
                <c:pt idx="8537">
                  <c:v>0.2718046154615259</c:v>
                </c:pt>
                <c:pt idx="8538">
                  <c:v>-0.16505924627049653</c:v>
                </c:pt>
                <c:pt idx="8539">
                  <c:v>1.0086389182738729</c:v>
                </c:pt>
                <c:pt idx="8540">
                  <c:v>-3.242147769237734E-2</c:v>
                </c:pt>
                <c:pt idx="8541">
                  <c:v>-0.91020332964935424</c:v>
                </c:pt>
                <c:pt idx="8542">
                  <c:v>-0.16992500144231262</c:v>
                </c:pt>
                <c:pt idx="8543">
                  <c:v>4.6542585937030249E-2</c:v>
                </c:pt>
                <c:pt idx="8544">
                  <c:v>-1.414350665159283</c:v>
                </c:pt>
                <c:pt idx="8545">
                  <c:v>0.10069399961947301</c:v>
                </c:pt>
                <c:pt idx="8546">
                  <c:v>-0.33703498727757097</c:v>
                </c:pt>
                <c:pt idx="8547">
                  <c:v>-0.4188693608698707</c:v>
                </c:pt>
                <c:pt idx="8548">
                  <c:v>-5.7715497856287504E-2</c:v>
                </c:pt>
                <c:pt idx="8549">
                  <c:v>0.85982234195173957</c:v>
                </c:pt>
                <c:pt idx="8550">
                  <c:v>-9.6450579349844787</c:v>
                </c:pt>
                <c:pt idx="8551">
                  <c:v>-0.12553088208385899</c:v>
                </c:pt>
                <c:pt idx="8552">
                  <c:v>0.34239219744707788</c:v>
                </c:pt>
                <c:pt idx="8553">
                  <c:v>8.3837042924740537</c:v>
                </c:pt>
                <c:pt idx="8554">
                  <c:v>-11.58276924038209</c:v>
                </c:pt>
                <c:pt idx="8555">
                  <c:v>15.02469240059393</c:v>
                </c:pt>
                <c:pt idx="8556">
                  <c:v>0.67807190511263782</c:v>
                </c:pt>
                <c:pt idx="8557">
                  <c:v>-1.2040138920215928</c:v>
                </c:pt>
                <c:pt idx="8558">
                  <c:v>-0.62449086490779326</c:v>
                </c:pt>
                <c:pt idx="8559">
                  <c:v>-11.307011018304401</c:v>
                </c:pt>
                <c:pt idx="8560">
                  <c:v>-11.518325307690866</c:v>
                </c:pt>
                <c:pt idx="8561">
                  <c:v>-0.48357444723560933</c:v>
                </c:pt>
                <c:pt idx="8562">
                  <c:v>-0.4554517677247521</c:v>
                </c:pt>
                <c:pt idx="8563">
                  <c:v>10.917372079476841</c:v>
                </c:pt>
                <c:pt idx="8564">
                  <c:v>1.2851363961386153</c:v>
                </c:pt>
                <c:pt idx="8565">
                  <c:v>13.036230861220817</c:v>
                </c:pt>
                <c:pt idx="8566">
                  <c:v>-4.7725895038969277</c:v>
                </c:pt>
                <c:pt idx="8567">
                  <c:v>-0.63471553591825569</c:v>
                </c:pt>
                <c:pt idx="8568">
                  <c:v>0.11289405640593335</c:v>
                </c:pt>
                <c:pt idx="8569">
                  <c:v>-0.40776949881480462</c:v>
                </c:pt>
                <c:pt idx="8570">
                  <c:v>0.44005743514380408</c:v>
                </c:pt>
                <c:pt idx="8571">
                  <c:v>-1.6301812329100215E-2</c:v>
                </c:pt>
                <c:pt idx="8572">
                  <c:v>8.1838292056461023E-2</c:v>
                </c:pt>
                <c:pt idx="8573">
                  <c:v>-9.9535673550914736E-2</c:v>
                </c:pt>
                <c:pt idx="8574">
                  <c:v>1.2229075775786256</c:v>
                </c:pt>
                <c:pt idx="8575">
                  <c:v>-8.6462586799900301</c:v>
                </c:pt>
                <c:pt idx="8576">
                  <c:v>0.55101516879781853</c:v>
                </c:pt>
                <c:pt idx="8577">
                  <c:v>2.9104484150217083</c:v>
                </c:pt>
                <c:pt idx="8578">
                  <c:v>2.5849625007211561</c:v>
                </c:pt>
                <c:pt idx="8579">
                  <c:v>-8.8672787397096631</c:v>
                </c:pt>
                <c:pt idx="8580">
                  <c:v>12.582455645110581</c:v>
                </c:pt>
                <c:pt idx="8581">
                  <c:v>0.76045929683314284</c:v>
                </c:pt>
                <c:pt idx="8582">
                  <c:v>0.78068697159552414</c:v>
                </c:pt>
                <c:pt idx="8583">
                  <c:v>-3.240534696696959</c:v>
                </c:pt>
                <c:pt idx="8584">
                  <c:v>0.23815973719476458</c:v>
                </c:pt>
                <c:pt idx="8585">
                  <c:v>-2.3423093756495423</c:v>
                </c:pt>
                <c:pt idx="8586">
                  <c:v>0</c:v>
                </c:pt>
                <c:pt idx="8587">
                  <c:v>-0.66051353372833266</c:v>
                </c:pt>
                <c:pt idx="8588">
                  <c:v>-1.2479146322953685</c:v>
                </c:pt>
                <c:pt idx="8589">
                  <c:v>-0.4317162404254743</c:v>
                </c:pt>
                <c:pt idx="8590">
                  <c:v>-3.8073549220576037</c:v>
                </c:pt>
                <c:pt idx="8591">
                  <c:v>0.16827148258979896</c:v>
                </c:pt>
                <c:pt idx="8592">
                  <c:v>6.6932788964893177</c:v>
                </c:pt>
                <c:pt idx="8593">
                  <c:v>-0.26151657819154051</c:v>
                </c:pt>
                <c:pt idx="8594">
                  <c:v>0.48874718546185314</c:v>
                </c:pt>
                <c:pt idx="8595">
                  <c:v>-0.30339214344993465</c:v>
                </c:pt>
                <c:pt idx="8596">
                  <c:v>-2.1559034879454555</c:v>
                </c:pt>
                <c:pt idx="8597">
                  <c:v>-5.6901106511587063</c:v>
                </c:pt>
                <c:pt idx="8598">
                  <c:v>-8.6462586799900301</c:v>
                </c:pt>
                <c:pt idx="8599">
                  <c:v>1.3138457485895036</c:v>
                </c:pt>
                <c:pt idx="8600">
                  <c:v>5.08746284125034</c:v>
                </c:pt>
                <c:pt idx="8601">
                  <c:v>-0.10525978773845036</c:v>
                </c:pt>
                <c:pt idx="8602">
                  <c:v>5.08746284125034</c:v>
                </c:pt>
                <c:pt idx="8603">
                  <c:v>-0.19986940471030851</c:v>
                </c:pt>
                <c:pt idx="8604">
                  <c:v>-0.15367967125243376</c:v>
                </c:pt>
                <c:pt idx="8605">
                  <c:v>0.5498342773175543</c:v>
                </c:pt>
                <c:pt idx="8606">
                  <c:v>7.6486571760385464</c:v>
                </c:pt>
                <c:pt idx="8607">
                  <c:v>-9.3109404391481479E-2</c:v>
                </c:pt>
                <c:pt idx="8608">
                  <c:v>-0.88452278258006412</c:v>
                </c:pt>
                <c:pt idx="8609">
                  <c:v>-0.6438561897747247</c:v>
                </c:pt>
                <c:pt idx="8610">
                  <c:v>0.92239718187602759</c:v>
                </c:pt>
                <c:pt idx="8611">
                  <c:v>-1.5849625007211561</c:v>
                </c:pt>
                <c:pt idx="8612">
                  <c:v>4.4990743236237485</c:v>
                </c:pt>
                <c:pt idx="8613">
                  <c:v>-10.703038388986418</c:v>
                </c:pt>
                <c:pt idx="8614">
                  <c:v>-0.21956637725768441</c:v>
                </c:pt>
                <c:pt idx="8615">
                  <c:v>0.43521538121647435</c:v>
                </c:pt>
                <c:pt idx="8616">
                  <c:v>-1.0393226168309988</c:v>
                </c:pt>
                <c:pt idx="8617">
                  <c:v>0.54682737183438512</c:v>
                </c:pt>
                <c:pt idx="8618">
                  <c:v>-0.32192809488736229</c:v>
                </c:pt>
                <c:pt idx="8619">
                  <c:v>9.2304207950923818</c:v>
                </c:pt>
                <c:pt idx="8620">
                  <c:v>3.8073549220576037</c:v>
                </c:pt>
                <c:pt idx="8621">
                  <c:v>-2.9443777892482297E-2</c:v>
                </c:pt>
                <c:pt idx="8622">
                  <c:v>9.0480745830866766E-2</c:v>
                </c:pt>
                <c:pt idx="8623">
                  <c:v>0.45183741748179551</c:v>
                </c:pt>
                <c:pt idx="8624">
                  <c:v>-7.2408495528050024E-2</c:v>
                </c:pt>
                <c:pt idx="8625">
                  <c:v>-0.5311560570253625</c:v>
                </c:pt>
                <c:pt idx="8626">
                  <c:v>-10.759888183221834</c:v>
                </c:pt>
                <c:pt idx="8627">
                  <c:v>7.0660891904577738</c:v>
                </c:pt>
                <c:pt idx="8628">
                  <c:v>-0.96347412397488619</c:v>
                </c:pt>
                <c:pt idx="8629">
                  <c:v>-2.2005329873727084</c:v>
                </c:pt>
                <c:pt idx="8630">
                  <c:v>-10.381542951184585</c:v>
                </c:pt>
                <c:pt idx="8631">
                  <c:v>0.11370950397685779</c:v>
                </c:pt>
                <c:pt idx="8632">
                  <c:v>0.25180715041053969</c:v>
                </c:pt>
                <c:pt idx="8633">
                  <c:v>0.50200971136584627</c:v>
                </c:pt>
                <c:pt idx="8634">
                  <c:v>5.455829381957102</c:v>
                </c:pt>
                <c:pt idx="8635">
                  <c:v>9.0597950917951025</c:v>
                </c:pt>
                <c:pt idx="8636">
                  <c:v>-1.3176151020162798</c:v>
                </c:pt>
                <c:pt idx="8637">
                  <c:v>-9.5189809291704002</c:v>
                </c:pt>
                <c:pt idx="8638">
                  <c:v>0.15754127698647999</c:v>
                </c:pt>
                <c:pt idx="8639">
                  <c:v>0.11651400872642505</c:v>
                </c:pt>
                <c:pt idx="8640">
                  <c:v>0.92843898257086599</c:v>
                </c:pt>
                <c:pt idx="8641">
                  <c:v>9.5183253076908674</c:v>
                </c:pt>
                <c:pt idx="8642">
                  <c:v>3.8413022539809418</c:v>
                </c:pt>
                <c:pt idx="8643">
                  <c:v>-2.8564274715771938</c:v>
                </c:pt>
                <c:pt idx="8644">
                  <c:v>-0.25677388795552286</c:v>
                </c:pt>
                <c:pt idx="8645">
                  <c:v>5.3457748368417306</c:v>
                </c:pt>
                <c:pt idx="8646">
                  <c:v>5.5389672817296036</c:v>
                </c:pt>
                <c:pt idx="8647">
                  <c:v>-9.9667457608995313</c:v>
                </c:pt>
                <c:pt idx="8648">
                  <c:v>1.645298163948631</c:v>
                </c:pt>
                <c:pt idx="8649">
                  <c:v>0.57642911183536349</c:v>
                </c:pt>
                <c:pt idx="8650">
                  <c:v>1.7931086722037402</c:v>
                </c:pt>
                <c:pt idx="8651">
                  <c:v>0.3499424710569588</c:v>
                </c:pt>
                <c:pt idx="8652">
                  <c:v>0.12398871727545359</c:v>
                </c:pt>
                <c:pt idx="8653">
                  <c:v>-0.53201362077219727</c:v>
                </c:pt>
                <c:pt idx="8654">
                  <c:v>-6.6358066364871918E-2</c:v>
                </c:pt>
                <c:pt idx="8655">
                  <c:v>-10.866506212226202</c:v>
                </c:pt>
                <c:pt idx="8656">
                  <c:v>4.7725895038969277</c:v>
                </c:pt>
                <c:pt idx="8657">
                  <c:v>-0.38332863955150559</c:v>
                </c:pt>
                <c:pt idx="8658">
                  <c:v>-4.5504757739094064E-2</c:v>
                </c:pt>
                <c:pt idx="8659">
                  <c:v>-0.1791688456859318</c:v>
                </c:pt>
                <c:pt idx="8660">
                  <c:v>-0.82847289396118651</c:v>
                </c:pt>
                <c:pt idx="8661">
                  <c:v>0</c:v>
                </c:pt>
                <c:pt idx="8662">
                  <c:v>-10.229619965185119</c:v>
                </c:pt>
                <c:pt idx="8663">
                  <c:v>-1.7548875021634687</c:v>
                </c:pt>
                <c:pt idx="8664">
                  <c:v>11.344665782303407</c:v>
                </c:pt>
                <c:pt idx="8665">
                  <c:v>-1.4069096183954435</c:v>
                </c:pt>
                <c:pt idx="8666">
                  <c:v>13.75933340719466</c:v>
                </c:pt>
                <c:pt idx="8667">
                  <c:v>-0.18286405714981058</c:v>
                </c:pt>
                <c:pt idx="8668">
                  <c:v>-1.4329594072761065</c:v>
                </c:pt>
                <c:pt idx="8669">
                  <c:v>-7.0660891904577721</c:v>
                </c:pt>
                <c:pt idx="8670">
                  <c:v>-9.3815429511845849</c:v>
                </c:pt>
                <c:pt idx="8671">
                  <c:v>2.0908914003393866E-2</c:v>
                </c:pt>
                <c:pt idx="8672">
                  <c:v>0.15542659746764273</c:v>
                </c:pt>
                <c:pt idx="8673">
                  <c:v>-7.8669885687691968E-2</c:v>
                </c:pt>
                <c:pt idx="8674">
                  <c:v>-0.59943277992538502</c:v>
                </c:pt>
                <c:pt idx="8675">
                  <c:v>0.15949353403885122</c:v>
                </c:pt>
                <c:pt idx="8676">
                  <c:v>-0.11796333735428938</c:v>
                </c:pt>
                <c:pt idx="8677">
                  <c:v>-0.29335894269059137</c:v>
                </c:pt>
                <c:pt idx="8678">
                  <c:v>-4.8376930852494926</c:v>
                </c:pt>
                <c:pt idx="8679">
                  <c:v>-2.8744691179161412</c:v>
                </c:pt>
                <c:pt idx="8680">
                  <c:v>0.5052353082504224</c:v>
                </c:pt>
                <c:pt idx="8681">
                  <c:v>-0.52854919181588988</c:v>
                </c:pt>
                <c:pt idx="8682">
                  <c:v>10.229219383469125</c:v>
                </c:pt>
                <c:pt idx="8683">
                  <c:v>-5.2637599197298296E-2</c:v>
                </c:pt>
                <c:pt idx="8684">
                  <c:v>-0.57962905641811568</c:v>
                </c:pt>
                <c:pt idx="8685">
                  <c:v>-0.11584832868652005</c:v>
                </c:pt>
                <c:pt idx="8686">
                  <c:v>13.643893759468893</c:v>
                </c:pt>
                <c:pt idx="8687">
                  <c:v>-6.4028671161198661E-2</c:v>
                </c:pt>
                <c:pt idx="8688">
                  <c:v>0</c:v>
                </c:pt>
                <c:pt idx="8689">
                  <c:v>3.5448096897610526</c:v>
                </c:pt>
                <c:pt idx="8690">
                  <c:v>0</c:v>
                </c:pt>
                <c:pt idx="8691">
                  <c:v>-0.44871158832917241</c:v>
                </c:pt>
                <c:pt idx="8692">
                  <c:v>-4.1581195371450876</c:v>
                </c:pt>
                <c:pt idx="8693">
                  <c:v>-0.11103131238874402</c:v>
                </c:pt>
                <c:pt idx="8694">
                  <c:v>6.8386974980250134E-2</c:v>
                </c:pt>
                <c:pt idx="8695">
                  <c:v>-0.34103691783506718</c:v>
                </c:pt>
                <c:pt idx="8696">
                  <c:v>0.20212002631018677</c:v>
                </c:pt>
                <c:pt idx="8697">
                  <c:v>1.2150128909708504</c:v>
                </c:pt>
                <c:pt idx="8698">
                  <c:v>0.60388336261838471</c:v>
                </c:pt>
                <c:pt idx="8699">
                  <c:v>-0.24997825300834761</c:v>
                </c:pt>
                <c:pt idx="8700">
                  <c:v>1.5832464364758938</c:v>
                </c:pt>
                <c:pt idx="8701">
                  <c:v>-10.229619965185119</c:v>
                </c:pt>
                <c:pt idx="8702">
                  <c:v>-0.63197456700656152</c:v>
                </c:pt>
                <c:pt idx="8703">
                  <c:v>1.5813602640409608</c:v>
                </c:pt>
                <c:pt idx="8704">
                  <c:v>-0.42162273434013903</c:v>
                </c:pt>
                <c:pt idx="8705">
                  <c:v>1.3885702972667369</c:v>
                </c:pt>
                <c:pt idx="8706">
                  <c:v>-0.83914598897268455</c:v>
                </c:pt>
                <c:pt idx="8707">
                  <c:v>5.2177092710192991E-3</c:v>
                </c:pt>
                <c:pt idx="8708">
                  <c:v>0.40939093613770178</c:v>
                </c:pt>
                <c:pt idx="8709">
                  <c:v>0.36275337185616402</c:v>
                </c:pt>
                <c:pt idx="8710">
                  <c:v>-0.46473096016532145</c:v>
                </c:pt>
                <c:pt idx="8711">
                  <c:v>-0.95858007262001921</c:v>
                </c:pt>
                <c:pt idx="8712">
                  <c:v>-0.10496955960154265</c:v>
                </c:pt>
                <c:pt idx="8713">
                  <c:v>-1.3441729748168838</c:v>
                </c:pt>
                <c:pt idx="8714">
                  <c:v>8.8683081332894673</c:v>
                </c:pt>
                <c:pt idx="8715">
                  <c:v>-9.0597950917951025</c:v>
                </c:pt>
                <c:pt idx="8716">
                  <c:v>7.3249305830488858</c:v>
                </c:pt>
                <c:pt idx="8717">
                  <c:v>-1.0229500796956112</c:v>
                </c:pt>
                <c:pt idx="8718">
                  <c:v>0.33769541074567916</c:v>
                </c:pt>
                <c:pt idx="8719">
                  <c:v>3.3522572597175108E-2</c:v>
                </c:pt>
                <c:pt idx="8720">
                  <c:v>0.15246247731802534</c:v>
                </c:pt>
                <c:pt idx="8721">
                  <c:v>0.11981821456272447</c:v>
                </c:pt>
                <c:pt idx="8722">
                  <c:v>-0.48609983062245071</c:v>
                </c:pt>
                <c:pt idx="8723">
                  <c:v>-0.98731524505043389</c:v>
                </c:pt>
                <c:pt idx="8724">
                  <c:v>0.13799100307232562</c:v>
                </c:pt>
                <c:pt idx="8725">
                  <c:v>0.31120168829430411</c:v>
                </c:pt>
                <c:pt idx="8726">
                  <c:v>0.12010866615158151</c:v>
                </c:pt>
                <c:pt idx="8727">
                  <c:v>0.43205347629444479</c:v>
                </c:pt>
                <c:pt idx="8728">
                  <c:v>1.3347902458244121</c:v>
                </c:pt>
                <c:pt idx="8729">
                  <c:v>-0.22855151350198161</c:v>
                </c:pt>
                <c:pt idx="8730">
                  <c:v>0.51158931439093691</c:v>
                </c:pt>
                <c:pt idx="8731">
                  <c:v>-0.68589140957193695</c:v>
                </c:pt>
                <c:pt idx="8732">
                  <c:v>-0.55117418726487266</c:v>
                </c:pt>
                <c:pt idx="8733">
                  <c:v>-0.24473358909085005</c:v>
                </c:pt>
                <c:pt idx="8734">
                  <c:v>-0.45862676782652662</c:v>
                </c:pt>
                <c:pt idx="8735">
                  <c:v>0.24951959935931228</c:v>
                </c:pt>
                <c:pt idx="8736">
                  <c:v>0.16812275880832706</c:v>
                </c:pt>
                <c:pt idx="8737">
                  <c:v>-0.20401389202159331</c:v>
                </c:pt>
                <c:pt idx="8738">
                  <c:v>-0.94750681792443869</c:v>
                </c:pt>
                <c:pt idx="8739">
                  <c:v>-2.4110042340926534</c:v>
                </c:pt>
                <c:pt idx="8740">
                  <c:v>-0.72163556280220409</c:v>
                </c:pt>
                <c:pt idx="8741">
                  <c:v>0.25873426840016828</c:v>
                </c:pt>
                <c:pt idx="8742">
                  <c:v>8.480230388360991E-3</c:v>
                </c:pt>
                <c:pt idx="8743">
                  <c:v>-7.1553261025034065E-2</c:v>
                </c:pt>
                <c:pt idx="8744">
                  <c:v>6.0732489820306386</c:v>
                </c:pt>
                <c:pt idx="8745">
                  <c:v>-6.4130337419715744E-2</c:v>
                </c:pt>
                <c:pt idx="8746">
                  <c:v>0.49494436608082604</c:v>
                </c:pt>
                <c:pt idx="8747">
                  <c:v>0.38658105322961589</c:v>
                </c:pt>
                <c:pt idx="8748">
                  <c:v>14.287760468582666</c:v>
                </c:pt>
                <c:pt idx="8749">
                  <c:v>-3.9068905956085187</c:v>
                </c:pt>
                <c:pt idx="8750">
                  <c:v>9.8667637673533513</c:v>
                </c:pt>
                <c:pt idx="8751">
                  <c:v>-1</c:v>
                </c:pt>
                <c:pt idx="8752">
                  <c:v>-11.10372492250138</c:v>
                </c:pt>
                <c:pt idx="8753">
                  <c:v>0.52860005810204413</c:v>
                </c:pt>
                <c:pt idx="8754">
                  <c:v>11.451554569765362</c:v>
                </c:pt>
                <c:pt idx="8755">
                  <c:v>11.551067348664397</c:v>
                </c:pt>
                <c:pt idx="8756">
                  <c:v>3.6340932721103447E-2</c:v>
                </c:pt>
                <c:pt idx="8757">
                  <c:v>3.8073549220576037</c:v>
                </c:pt>
                <c:pt idx="8758">
                  <c:v>5.7958592832197748</c:v>
                </c:pt>
                <c:pt idx="8759">
                  <c:v>-9.8672787397096631</c:v>
                </c:pt>
                <c:pt idx="8760">
                  <c:v>-3.5447070434119774E-3</c:v>
                </c:pt>
                <c:pt idx="8761">
                  <c:v>0.29015574883288292</c:v>
                </c:pt>
                <c:pt idx="8762">
                  <c:v>-1.1327552088517712</c:v>
                </c:pt>
                <c:pt idx="8763">
                  <c:v>-1.41226041460827</c:v>
                </c:pt>
                <c:pt idx="8764">
                  <c:v>-3.2034265038149176E-16</c:v>
                </c:pt>
                <c:pt idx="8765">
                  <c:v>-0.62678267641578289</c:v>
                </c:pt>
                <c:pt idx="8766">
                  <c:v>11.380821783940931</c:v>
                </c:pt>
                <c:pt idx="8767">
                  <c:v>1.333403414219823</c:v>
                </c:pt>
                <c:pt idx="8768">
                  <c:v>-0.28193836355867674</c:v>
                </c:pt>
                <c:pt idx="8769">
                  <c:v>-0.35147237050137747</c:v>
                </c:pt>
                <c:pt idx="8770">
                  <c:v>-6.263098827040367E-2</c:v>
                </c:pt>
                <c:pt idx="8771">
                  <c:v>-0.14035188605896534</c:v>
                </c:pt>
                <c:pt idx="8772">
                  <c:v>-0.53051471669877992</c:v>
                </c:pt>
                <c:pt idx="8773">
                  <c:v>-1.1672947453976406</c:v>
                </c:pt>
                <c:pt idx="8774">
                  <c:v>-1.0238467419543682</c:v>
                </c:pt>
                <c:pt idx="8775">
                  <c:v>-0.67807190511263771</c:v>
                </c:pt>
                <c:pt idx="8776">
                  <c:v>-0.32192809488736251</c:v>
                </c:pt>
                <c:pt idx="8777">
                  <c:v>0.38613499193203471</c:v>
                </c:pt>
                <c:pt idx="8778">
                  <c:v>0.3889671288484175</c:v>
                </c:pt>
                <c:pt idx="8779">
                  <c:v>4.4738314765284663E-2</c:v>
                </c:pt>
                <c:pt idx="8780">
                  <c:v>-0.25873426840016817</c:v>
                </c:pt>
                <c:pt idx="8781">
                  <c:v>5.4824024744521326E-2</c:v>
                </c:pt>
                <c:pt idx="8782">
                  <c:v>2.6012226479662965</c:v>
                </c:pt>
                <c:pt idx="8783">
                  <c:v>-0.1392747886021278</c:v>
                </c:pt>
                <c:pt idx="8784">
                  <c:v>-0.93456555405136721</c:v>
                </c:pt>
                <c:pt idx="8785">
                  <c:v>-1.041820175694627</c:v>
                </c:pt>
                <c:pt idx="8786">
                  <c:v>-0.14684138832927132</c:v>
                </c:pt>
                <c:pt idx="8787">
                  <c:v>0.75733339186016801</c:v>
                </c:pt>
                <c:pt idx="8788">
                  <c:v>0.56358728992181939</c:v>
                </c:pt>
                <c:pt idx="8789">
                  <c:v>-2.2768402053588241</c:v>
                </c:pt>
                <c:pt idx="8790">
                  <c:v>6.0732489820306386</c:v>
                </c:pt>
                <c:pt idx="8791">
                  <c:v>-19.333563759025843</c:v>
                </c:pt>
                <c:pt idx="8792">
                  <c:v>0.1415541442140191</c:v>
                </c:pt>
                <c:pt idx="8793">
                  <c:v>2.3945318438442023</c:v>
                </c:pt>
                <c:pt idx="8794">
                  <c:v>0.34974603902712464</c:v>
                </c:pt>
                <c:pt idx="8795">
                  <c:v>-10.307200809140809</c:v>
                </c:pt>
                <c:pt idx="8796">
                  <c:v>-0.11756959638117637</c:v>
                </c:pt>
                <c:pt idx="8797">
                  <c:v>7.1258683169821896E-2</c:v>
                </c:pt>
                <c:pt idx="8798">
                  <c:v>2.0012829658834734</c:v>
                </c:pt>
                <c:pt idx="8799">
                  <c:v>-0.14438990933517479</c:v>
                </c:pt>
                <c:pt idx="8800">
                  <c:v>10.518325307690866</c:v>
                </c:pt>
                <c:pt idx="8801">
                  <c:v>-0.2163072989139922</c:v>
                </c:pt>
                <c:pt idx="8802">
                  <c:v>-3.8073549220576046</c:v>
                </c:pt>
                <c:pt idx="8803">
                  <c:v>-0.80206062238809117</c:v>
                </c:pt>
                <c:pt idx="8804">
                  <c:v>-0.88933388063709873</c:v>
                </c:pt>
                <c:pt idx="8805">
                  <c:v>-9.0606959316875546</c:v>
                </c:pt>
                <c:pt idx="8806">
                  <c:v>-0.27871602806606327</c:v>
                </c:pt>
                <c:pt idx="8807">
                  <c:v>1.3790663992809042</c:v>
                </c:pt>
                <c:pt idx="8808">
                  <c:v>-0.99855802582609376</c:v>
                </c:pt>
                <c:pt idx="8809">
                  <c:v>-2.5805622074305785</c:v>
                </c:pt>
                <c:pt idx="8810">
                  <c:v>-0.14851827383154714</c:v>
                </c:pt>
                <c:pt idx="8811">
                  <c:v>-1.0012017452097535</c:v>
                </c:pt>
                <c:pt idx="8812">
                  <c:v>-14.702785945753481</c:v>
                </c:pt>
                <c:pt idx="8813">
                  <c:v>0.41443725169752488</c:v>
                </c:pt>
                <c:pt idx="8814">
                  <c:v>0.73576384895645308</c:v>
                </c:pt>
                <c:pt idx="8815">
                  <c:v>10.858924567949325</c:v>
                </c:pt>
                <c:pt idx="8816">
                  <c:v>0.40239012299564131</c:v>
                </c:pt>
                <c:pt idx="8817">
                  <c:v>-0.70043971814109218</c:v>
                </c:pt>
                <c:pt idx="8818">
                  <c:v>0.81842969479510264</c:v>
                </c:pt>
                <c:pt idx="8819">
                  <c:v>0.28917951254765034</c:v>
                </c:pt>
                <c:pt idx="8820">
                  <c:v>0.37205074636745716</c:v>
                </c:pt>
                <c:pt idx="8821">
                  <c:v>0.44758552361757997</c:v>
                </c:pt>
                <c:pt idx="8822">
                  <c:v>0.48874718546185314</c:v>
                </c:pt>
                <c:pt idx="8823">
                  <c:v>-3.9932552703666526</c:v>
                </c:pt>
                <c:pt idx="8824">
                  <c:v>9.6450579349844787</c:v>
                </c:pt>
                <c:pt idx="8825">
                  <c:v>1.7056260251961792</c:v>
                </c:pt>
                <c:pt idx="8826">
                  <c:v>5.44272405659759E-2</c:v>
                </c:pt>
                <c:pt idx="8827">
                  <c:v>12.468369487109527</c:v>
                </c:pt>
                <c:pt idx="8828">
                  <c:v>1.6973922574880709</c:v>
                </c:pt>
                <c:pt idx="8829">
                  <c:v>1.3649968167792481</c:v>
                </c:pt>
                <c:pt idx="8830">
                  <c:v>-0.71946782112448693</c:v>
                </c:pt>
                <c:pt idx="8831">
                  <c:v>-3.2962414512237133</c:v>
                </c:pt>
                <c:pt idx="8832">
                  <c:v>-0.32764929884601296</c:v>
                </c:pt>
                <c:pt idx="8833">
                  <c:v>1.2630344058337937</c:v>
                </c:pt>
                <c:pt idx="8834">
                  <c:v>5.7548875021634682</c:v>
                </c:pt>
                <c:pt idx="8835">
                  <c:v>-1.2223924213364483</c:v>
                </c:pt>
                <c:pt idx="8836">
                  <c:v>5.9228321394775394</c:v>
                </c:pt>
                <c:pt idx="8837">
                  <c:v>-1.7467187733778555</c:v>
                </c:pt>
                <c:pt idx="8838">
                  <c:v>-1.0347654181606765</c:v>
                </c:pt>
                <c:pt idx="8839">
                  <c:v>0.13750352374993502</c:v>
                </c:pt>
                <c:pt idx="8840">
                  <c:v>0.18379550422656205</c:v>
                </c:pt>
                <c:pt idx="8841">
                  <c:v>0.97977273261214026</c:v>
                </c:pt>
                <c:pt idx="8842">
                  <c:v>-0.76533678179865494</c:v>
                </c:pt>
                <c:pt idx="8843">
                  <c:v>9.3822637581148367</c:v>
                </c:pt>
                <c:pt idx="8844">
                  <c:v>-0.36257007938470825</c:v>
                </c:pt>
                <c:pt idx="8845">
                  <c:v>-0.41423622458960496</c:v>
                </c:pt>
                <c:pt idx="8846">
                  <c:v>11.188382790570113</c:v>
                </c:pt>
                <c:pt idx="8847">
                  <c:v>-9.8667637673533513</c:v>
                </c:pt>
                <c:pt idx="8848">
                  <c:v>-8.3837042924740537</c:v>
                </c:pt>
                <c:pt idx="8849">
                  <c:v>7.0660891904577721</c:v>
                </c:pt>
                <c:pt idx="8850">
                  <c:v>14.335064632126906</c:v>
                </c:pt>
                <c:pt idx="8851">
                  <c:v>-0.41423622458960496</c:v>
                </c:pt>
                <c:pt idx="8852">
                  <c:v>-5.2743687004393518</c:v>
                </c:pt>
                <c:pt idx="8853">
                  <c:v>-8.8662486111111729</c:v>
                </c:pt>
                <c:pt idx="8854">
                  <c:v>-9.0606959316875546</c:v>
                </c:pt>
                <c:pt idx="8855">
                  <c:v>6.1400544664142964E-2</c:v>
                </c:pt>
                <c:pt idx="8856">
                  <c:v>-0.23696115514802962</c:v>
                </c:pt>
                <c:pt idx="8857">
                  <c:v>-1.355679553741298</c:v>
                </c:pt>
                <c:pt idx="8858">
                  <c:v>-0.53650101176451126</c:v>
                </c:pt>
                <c:pt idx="8859">
                  <c:v>0.41882907844121819</c:v>
                </c:pt>
                <c:pt idx="8860">
                  <c:v>-8.8683081332894673</c:v>
                </c:pt>
                <c:pt idx="8861">
                  <c:v>-0.82937429670271867</c:v>
                </c:pt>
                <c:pt idx="8862">
                  <c:v>-7.0660891904577721</c:v>
                </c:pt>
                <c:pt idx="8863">
                  <c:v>3.2034265038149176E-16</c:v>
                </c:pt>
                <c:pt idx="8864">
                  <c:v>-5.0732489820306386</c:v>
                </c:pt>
                <c:pt idx="8865">
                  <c:v>-3.8073549220576046</c:v>
                </c:pt>
                <c:pt idx="8866">
                  <c:v>-0.1853550420119183</c:v>
                </c:pt>
                <c:pt idx="8867">
                  <c:v>-0.82808644546423382</c:v>
                </c:pt>
                <c:pt idx="8868">
                  <c:v>-0.66274362163154932</c:v>
                </c:pt>
                <c:pt idx="8869">
                  <c:v>-7.0660891904577721</c:v>
                </c:pt>
                <c:pt idx="8870">
                  <c:v>-4.1340795380899284E-2</c:v>
                </c:pt>
                <c:pt idx="8871">
                  <c:v>-0.16729474539764005</c:v>
                </c:pt>
                <c:pt idx="8872">
                  <c:v>2.3495844377902277</c:v>
                </c:pt>
                <c:pt idx="8873">
                  <c:v>-1.44126577374465E-2</c:v>
                </c:pt>
                <c:pt idx="8874">
                  <c:v>-8.8672787397096631</c:v>
                </c:pt>
                <c:pt idx="8875">
                  <c:v>11.941658995526698</c:v>
                </c:pt>
                <c:pt idx="8876">
                  <c:v>10.381182412624446</c:v>
                </c:pt>
                <c:pt idx="8877">
                  <c:v>-0.85872331314800843</c:v>
                </c:pt>
                <c:pt idx="8878">
                  <c:v>-1.1219905243786106</c:v>
                </c:pt>
                <c:pt idx="8879">
                  <c:v>-1.3436231659866815</c:v>
                </c:pt>
                <c:pt idx="8880">
                  <c:v>4.4378473821869306</c:v>
                </c:pt>
                <c:pt idx="8881">
                  <c:v>9.7604427459966399</c:v>
                </c:pt>
                <c:pt idx="8882">
                  <c:v>0.46041740278285298</c:v>
                </c:pt>
                <c:pt idx="8883">
                  <c:v>-7.6486571760385464</c:v>
                </c:pt>
                <c:pt idx="8884">
                  <c:v>0</c:v>
                </c:pt>
                <c:pt idx="8885">
                  <c:v>12.853309555403674</c:v>
                </c:pt>
                <c:pt idx="8886">
                  <c:v>-0.39775950784700809</c:v>
                </c:pt>
                <c:pt idx="8887">
                  <c:v>0.20498173778762865</c:v>
                </c:pt>
                <c:pt idx="8888">
                  <c:v>0.22230657984409002</c:v>
                </c:pt>
                <c:pt idx="8889">
                  <c:v>1.8071572922018359E-2</c:v>
                </c:pt>
                <c:pt idx="8890">
                  <c:v>-13.14635653030391</c:v>
                </c:pt>
                <c:pt idx="8891">
                  <c:v>-12.688396028545542</c:v>
                </c:pt>
                <c:pt idx="8892">
                  <c:v>8.3837042924740537</c:v>
                </c:pt>
                <c:pt idx="8893">
                  <c:v>-0.46948528330122002</c:v>
                </c:pt>
                <c:pt idx="8894">
                  <c:v>7.6486571760385464</c:v>
                </c:pt>
                <c:pt idx="8895">
                  <c:v>-7.9617168063367896E-2</c:v>
                </c:pt>
                <c:pt idx="8896">
                  <c:v>7.6486571760385464</c:v>
                </c:pt>
                <c:pt idx="8897">
                  <c:v>-2.3547151710856844</c:v>
                </c:pt>
                <c:pt idx="8898">
                  <c:v>1.4506614090095649</c:v>
                </c:pt>
                <c:pt idx="8899">
                  <c:v>6.2593109235437678</c:v>
                </c:pt>
                <c:pt idx="8900">
                  <c:v>-0.28812538679662447</c:v>
                </c:pt>
                <c:pt idx="8901">
                  <c:v>-0.12092478225960641</c:v>
                </c:pt>
                <c:pt idx="8902">
                  <c:v>0.3959286763311391</c:v>
                </c:pt>
                <c:pt idx="8903">
                  <c:v>8.3837042924740537</c:v>
                </c:pt>
                <c:pt idx="8904">
                  <c:v>-12.800360675454716</c:v>
                </c:pt>
                <c:pt idx="8905">
                  <c:v>-0.81496810616747939</c:v>
                </c:pt>
                <c:pt idx="8906">
                  <c:v>6.2217193655552228</c:v>
                </c:pt>
                <c:pt idx="8907">
                  <c:v>1.218621563671116</c:v>
                </c:pt>
                <c:pt idx="8908">
                  <c:v>8.3822637581148385</c:v>
                </c:pt>
                <c:pt idx="8909">
                  <c:v>-0.34083655743742691</c:v>
                </c:pt>
                <c:pt idx="8910">
                  <c:v>1.721024050297185</c:v>
                </c:pt>
                <c:pt idx="8911">
                  <c:v>0.42208873839195299</c:v>
                </c:pt>
                <c:pt idx="8912">
                  <c:v>14.885442176344485</c:v>
                </c:pt>
                <c:pt idx="8913">
                  <c:v>-7.6462586799900292</c:v>
                </c:pt>
                <c:pt idx="8914">
                  <c:v>0.29512803554364742</c:v>
                </c:pt>
                <c:pt idx="8915">
                  <c:v>0.28630418515664097</c:v>
                </c:pt>
                <c:pt idx="8916">
                  <c:v>-4.8163977938409195</c:v>
                </c:pt>
                <c:pt idx="8917">
                  <c:v>-1.3725541679573305</c:v>
                </c:pt>
                <c:pt idx="8918">
                  <c:v>5.1115315726854606E-2</c:v>
                </c:pt>
                <c:pt idx="8919">
                  <c:v>-0.78718494965394104</c:v>
                </c:pt>
                <c:pt idx="8920">
                  <c:v>10.518653155673389</c:v>
                </c:pt>
                <c:pt idx="8921">
                  <c:v>2.8056392659618603</c:v>
                </c:pt>
                <c:pt idx="8922">
                  <c:v>10.91687468418114</c:v>
                </c:pt>
                <c:pt idx="8923">
                  <c:v>8.6462586799900301</c:v>
                </c:pt>
                <c:pt idx="8924">
                  <c:v>-7.6486571760385464</c:v>
                </c:pt>
                <c:pt idx="8925">
                  <c:v>-10.381542951184585</c:v>
                </c:pt>
                <c:pt idx="8926">
                  <c:v>-8.8683081332894673</c:v>
                </c:pt>
                <c:pt idx="8927">
                  <c:v>11.013322673425447</c:v>
                </c:pt>
                <c:pt idx="8928">
                  <c:v>-1.1719026508827548</c:v>
                </c:pt>
                <c:pt idx="8929">
                  <c:v>10.759610821875045</c:v>
                </c:pt>
                <c:pt idx="8930">
                  <c:v>-12.26834705468252</c:v>
                </c:pt>
                <c:pt idx="8931">
                  <c:v>-1.5092982307890843</c:v>
                </c:pt>
                <c:pt idx="8932">
                  <c:v>-7.6486571760385464</c:v>
                </c:pt>
                <c:pt idx="8933">
                  <c:v>-8.3837042924740537</c:v>
                </c:pt>
                <c:pt idx="8934">
                  <c:v>-0.15556970846524232</c:v>
                </c:pt>
                <c:pt idx="8935">
                  <c:v>0.34293395300766455</c:v>
                </c:pt>
                <c:pt idx="8936">
                  <c:v>10.966024713800364</c:v>
                </c:pt>
                <c:pt idx="8937">
                  <c:v>11.703038388986416</c:v>
                </c:pt>
                <c:pt idx="8938">
                  <c:v>-0.38702312310924714</c:v>
                </c:pt>
                <c:pt idx="8939">
                  <c:v>4.6995383153995594</c:v>
                </c:pt>
                <c:pt idx="8940">
                  <c:v>-7.6486571760385464</c:v>
                </c:pt>
                <c:pt idx="8941">
                  <c:v>1.5294673881294525</c:v>
                </c:pt>
                <c:pt idx="8942">
                  <c:v>3.2817999821820529</c:v>
                </c:pt>
                <c:pt idx="8943">
                  <c:v>-13.904446464505721</c:v>
                </c:pt>
                <c:pt idx="8944">
                  <c:v>-0.28700286912980461</c:v>
                </c:pt>
                <c:pt idx="8945">
                  <c:v>-0.61585650866693986</c:v>
                </c:pt>
                <c:pt idx="8946">
                  <c:v>0.27871602806606355</c:v>
                </c:pt>
                <c:pt idx="8947">
                  <c:v>-12.800428089535748</c:v>
                </c:pt>
                <c:pt idx="8948">
                  <c:v>-2.7258310278070415</c:v>
                </c:pt>
                <c:pt idx="8949">
                  <c:v>-15.446932506999818</c:v>
                </c:pt>
                <c:pt idx="8950">
                  <c:v>-10.75933340719466</c:v>
                </c:pt>
                <c:pt idx="8951">
                  <c:v>-5.2943518505349383</c:v>
                </c:pt>
                <c:pt idx="8952">
                  <c:v>-0.26255438751597682</c:v>
                </c:pt>
                <c:pt idx="8953">
                  <c:v>2.9444466002321223</c:v>
                </c:pt>
                <c:pt idx="8954">
                  <c:v>-12.381002109550925</c:v>
                </c:pt>
                <c:pt idx="8955">
                  <c:v>-0.38060400221497015</c:v>
                </c:pt>
                <c:pt idx="8956">
                  <c:v>12.188279751964144</c:v>
                </c:pt>
                <c:pt idx="8957">
                  <c:v>-0.28720383132556426</c:v>
                </c:pt>
                <c:pt idx="8958">
                  <c:v>-0.4017581612288269</c:v>
                </c:pt>
                <c:pt idx="8959">
                  <c:v>-8.6462586799900301</c:v>
                </c:pt>
                <c:pt idx="8960">
                  <c:v>-0.20585389431900181</c:v>
                </c:pt>
                <c:pt idx="8961">
                  <c:v>-8.6462586799900301</c:v>
                </c:pt>
                <c:pt idx="8962">
                  <c:v>0.30954437043152999</c:v>
                </c:pt>
                <c:pt idx="8963">
                  <c:v>0.57915687903995039</c:v>
                </c:pt>
                <c:pt idx="8964">
                  <c:v>12.036402593593708</c:v>
                </c:pt>
                <c:pt idx="8965">
                  <c:v>-13.904415102592719</c:v>
                </c:pt>
                <c:pt idx="8966">
                  <c:v>-1.9123383025578324</c:v>
                </c:pt>
                <c:pt idx="8967">
                  <c:v>11.702749878828293</c:v>
                </c:pt>
                <c:pt idx="8968">
                  <c:v>11.813781191217037</c:v>
                </c:pt>
                <c:pt idx="8969">
                  <c:v>11.813781191217037</c:v>
                </c:pt>
                <c:pt idx="8970">
                  <c:v>11.702749878828293</c:v>
                </c:pt>
                <c:pt idx="8971">
                  <c:v>11.702749878828293</c:v>
                </c:pt>
                <c:pt idx="8972">
                  <c:v>2.1687232562325596</c:v>
                </c:pt>
                <c:pt idx="8973">
                  <c:v>11.813781191217037</c:v>
                </c:pt>
                <c:pt idx="8974">
                  <c:v>-9.8667637673533513</c:v>
                </c:pt>
                <c:pt idx="8975">
                  <c:v>5.7548875021634682</c:v>
                </c:pt>
                <c:pt idx="8976">
                  <c:v>-1.1286371376586566</c:v>
                </c:pt>
                <c:pt idx="8977">
                  <c:v>0.58256798558077338</c:v>
                </c:pt>
                <c:pt idx="8978">
                  <c:v>-8.0812045588096917E-2</c:v>
                </c:pt>
                <c:pt idx="8979">
                  <c:v>1.0001288063070262</c:v>
                </c:pt>
                <c:pt idx="8980">
                  <c:v>-6.8112141175132379</c:v>
                </c:pt>
                <c:pt idx="8981">
                  <c:v>-4.9808911770522961</c:v>
                </c:pt>
                <c:pt idx="8982">
                  <c:v>1.0041278856226765</c:v>
                </c:pt>
                <c:pt idx="8983">
                  <c:v>-0.26893500727347808</c:v>
                </c:pt>
                <c:pt idx="8984">
                  <c:v>-0.4187131574222423</c:v>
                </c:pt>
                <c:pt idx="8985">
                  <c:v>-1.1106440636839923</c:v>
                </c:pt>
                <c:pt idx="8986">
                  <c:v>-0.34933425222801423</c:v>
                </c:pt>
                <c:pt idx="8987">
                  <c:v>-9.1742568627575807E-2</c:v>
                </c:pt>
                <c:pt idx="8988">
                  <c:v>-1.1164589765873831</c:v>
                </c:pt>
                <c:pt idx="8989">
                  <c:v>1.320847019497031</c:v>
                </c:pt>
                <c:pt idx="8990">
                  <c:v>-1.0798047546352585</c:v>
                </c:pt>
                <c:pt idx="8991">
                  <c:v>14.702767912403596</c:v>
                </c:pt>
                <c:pt idx="8992">
                  <c:v>-1.6599245584023783</c:v>
                </c:pt>
                <c:pt idx="8993">
                  <c:v>-5.5647846187835261</c:v>
                </c:pt>
                <c:pt idx="8994">
                  <c:v>8.0624959257337636</c:v>
                </c:pt>
                <c:pt idx="8995">
                  <c:v>-4.7135696239826954</c:v>
                </c:pt>
                <c:pt idx="8996">
                  <c:v>0.34300781300619038</c:v>
                </c:pt>
                <c:pt idx="8997">
                  <c:v>8.8672787397096631</c:v>
                </c:pt>
                <c:pt idx="8998">
                  <c:v>1.6407136059689917</c:v>
                </c:pt>
                <c:pt idx="8999">
                  <c:v>-12.036288107616508</c:v>
                </c:pt>
                <c:pt idx="9000">
                  <c:v>0.22550234933719276</c:v>
                </c:pt>
                <c:pt idx="9001">
                  <c:v>1.4444121014123572</c:v>
                </c:pt>
                <c:pt idx="9002">
                  <c:v>-1.6621428741563318</c:v>
                </c:pt>
                <c:pt idx="9003">
                  <c:v>-4.5803689613124629E-2</c:v>
                </c:pt>
                <c:pt idx="9004">
                  <c:v>-4.1803564340153683</c:v>
                </c:pt>
                <c:pt idx="9005">
                  <c:v>0.28472947693311268</c:v>
                </c:pt>
                <c:pt idx="9006">
                  <c:v>1.2097923845568146</c:v>
                </c:pt>
                <c:pt idx="9007">
                  <c:v>-5.4447784022376468E-2</c:v>
                </c:pt>
                <c:pt idx="9008">
                  <c:v>1.2935893531480931</c:v>
                </c:pt>
                <c:pt idx="9009">
                  <c:v>-7.0660891904577721</c:v>
                </c:pt>
                <c:pt idx="9010">
                  <c:v>-0.69166638654352597</c:v>
                </c:pt>
                <c:pt idx="9011">
                  <c:v>-9.3822637581148367</c:v>
                </c:pt>
                <c:pt idx="9012">
                  <c:v>-9.3822637581148367</c:v>
                </c:pt>
                <c:pt idx="9013">
                  <c:v>9.3815429511845849</c:v>
                </c:pt>
                <c:pt idx="9014">
                  <c:v>-9.2135093003804638</c:v>
                </c:pt>
                <c:pt idx="9015">
                  <c:v>-8.0624959257337636</c:v>
                </c:pt>
                <c:pt idx="9016">
                  <c:v>-0.71476437805944393</c:v>
                </c:pt>
                <c:pt idx="9017">
                  <c:v>8.6450579349844769</c:v>
                </c:pt>
                <c:pt idx="9018">
                  <c:v>-5.9228321394775394</c:v>
                </c:pt>
                <c:pt idx="9019">
                  <c:v>-5.7548875021634682</c:v>
                </c:pt>
                <c:pt idx="9020">
                  <c:v>-2.158147833665959</c:v>
                </c:pt>
                <c:pt idx="9021">
                  <c:v>6.8503563800223974E-2</c:v>
                </c:pt>
                <c:pt idx="9022">
                  <c:v>-0.49957100949051186</c:v>
                </c:pt>
                <c:pt idx="9023">
                  <c:v>-0.74723392962003343</c:v>
                </c:pt>
                <c:pt idx="9024">
                  <c:v>5.14265321276556</c:v>
                </c:pt>
                <c:pt idx="9025">
                  <c:v>2.1362254828800955</c:v>
                </c:pt>
                <c:pt idx="9026">
                  <c:v>7.0660891904577738</c:v>
                </c:pt>
                <c:pt idx="9027">
                  <c:v>12.287808556012996</c:v>
                </c:pt>
                <c:pt idx="9028">
                  <c:v>4.5087889528537886E-2</c:v>
                </c:pt>
                <c:pt idx="9029">
                  <c:v>-0.86070148266587709</c:v>
                </c:pt>
                <c:pt idx="9030">
                  <c:v>9.2304207950923818</c:v>
                </c:pt>
                <c:pt idx="9031">
                  <c:v>-13.965814340495692</c:v>
                </c:pt>
                <c:pt idx="9032">
                  <c:v>7.0660891904577738</c:v>
                </c:pt>
                <c:pt idx="9033">
                  <c:v>2.4397322785947382</c:v>
                </c:pt>
                <c:pt idx="9034">
                  <c:v>-1.5817636190538364</c:v>
                </c:pt>
                <c:pt idx="9035">
                  <c:v>0.42935717059591066</c:v>
                </c:pt>
                <c:pt idx="9036">
                  <c:v>-8.3668088835367513E-2</c:v>
                </c:pt>
                <c:pt idx="9037">
                  <c:v>9.2304207950923818</c:v>
                </c:pt>
                <c:pt idx="9038">
                  <c:v>0.44384387274592413</c:v>
                </c:pt>
                <c:pt idx="9039">
                  <c:v>-8.6462586799900301</c:v>
                </c:pt>
                <c:pt idx="9040">
                  <c:v>3.8073549220576037</c:v>
                </c:pt>
                <c:pt idx="9041">
                  <c:v>2.2623132385901399</c:v>
                </c:pt>
                <c:pt idx="9042">
                  <c:v>-0.58256200925071366</c:v>
                </c:pt>
                <c:pt idx="9043">
                  <c:v>3.9070755446557421</c:v>
                </c:pt>
                <c:pt idx="9044">
                  <c:v>-9.3822637581148367</c:v>
                </c:pt>
                <c:pt idx="9045">
                  <c:v>-1.4120387556490082</c:v>
                </c:pt>
                <c:pt idx="9046">
                  <c:v>-3.8994131615863736E-2</c:v>
                </c:pt>
                <c:pt idx="9047">
                  <c:v>-0.22568296027601933</c:v>
                </c:pt>
                <c:pt idx="9048">
                  <c:v>-1.8915800499323683</c:v>
                </c:pt>
                <c:pt idx="9049">
                  <c:v>1.4380629403775675</c:v>
                </c:pt>
                <c:pt idx="9050">
                  <c:v>-0.51457317282975812</c:v>
                </c:pt>
                <c:pt idx="9051">
                  <c:v>-13.11423036019097</c:v>
                </c:pt>
                <c:pt idx="9052">
                  <c:v>0.7769207445439914</c:v>
                </c:pt>
                <c:pt idx="9053">
                  <c:v>-2.9385994553358565</c:v>
                </c:pt>
                <c:pt idx="9054">
                  <c:v>13.550826932881439</c:v>
                </c:pt>
                <c:pt idx="9055">
                  <c:v>-2.9673773307738607</c:v>
                </c:pt>
                <c:pt idx="9056">
                  <c:v>-8.0489917860367827E-2</c:v>
                </c:pt>
                <c:pt idx="9057">
                  <c:v>0.1462207408510442</c:v>
                </c:pt>
                <c:pt idx="9058">
                  <c:v>0.85635432335653661</c:v>
                </c:pt>
                <c:pt idx="9059">
                  <c:v>-0.36773178450048727</c:v>
                </c:pt>
                <c:pt idx="9060">
                  <c:v>0.78910098184978172</c:v>
                </c:pt>
                <c:pt idx="9061">
                  <c:v>-0.24511249783653147</c:v>
                </c:pt>
                <c:pt idx="9062">
                  <c:v>-0.95109039951905383</c:v>
                </c:pt>
                <c:pt idx="9063">
                  <c:v>-5.9281899974089756</c:v>
                </c:pt>
                <c:pt idx="9064">
                  <c:v>-11.146568675740786</c:v>
                </c:pt>
                <c:pt idx="9065">
                  <c:v>-2.6698513983076695</c:v>
                </c:pt>
                <c:pt idx="9066">
                  <c:v>-7.1553261025034065E-2</c:v>
                </c:pt>
                <c:pt idx="9067">
                  <c:v>-0.36564947231668027</c:v>
                </c:pt>
                <c:pt idx="9068">
                  <c:v>-0.78817872345849915</c:v>
                </c:pt>
                <c:pt idx="9069">
                  <c:v>7.6486571760385464</c:v>
                </c:pt>
                <c:pt idx="9070">
                  <c:v>-11.840515686924171</c:v>
                </c:pt>
                <c:pt idx="9071">
                  <c:v>6.0660891904577721</c:v>
                </c:pt>
                <c:pt idx="9072">
                  <c:v>0.22222080472518391</c:v>
                </c:pt>
                <c:pt idx="9073">
                  <c:v>-0.84637681088678784</c:v>
                </c:pt>
                <c:pt idx="9074">
                  <c:v>1.5443205162238096</c:v>
                </c:pt>
                <c:pt idx="9075">
                  <c:v>-8.6462586799900301</c:v>
                </c:pt>
                <c:pt idx="9076">
                  <c:v>-2.2679693113325472</c:v>
                </c:pt>
                <c:pt idx="9077">
                  <c:v>2.1375035237499351</c:v>
                </c:pt>
                <c:pt idx="9078">
                  <c:v>0.93643487122253355</c:v>
                </c:pt>
                <c:pt idx="9079">
                  <c:v>-1.9286612182797371</c:v>
                </c:pt>
                <c:pt idx="9080">
                  <c:v>-0.99460674122978154</c:v>
                </c:pt>
                <c:pt idx="9081">
                  <c:v>-0.53533173299655556</c:v>
                </c:pt>
                <c:pt idx="9082">
                  <c:v>-5.7548875021634682</c:v>
                </c:pt>
                <c:pt idx="9083">
                  <c:v>-0.55836829070944316</c:v>
                </c:pt>
                <c:pt idx="9084">
                  <c:v>-14.55076682267522</c:v>
                </c:pt>
                <c:pt idx="9085">
                  <c:v>15.936952267516473</c:v>
                </c:pt>
                <c:pt idx="9086">
                  <c:v>0.30023302378804323</c:v>
                </c:pt>
                <c:pt idx="9087">
                  <c:v>0.19394188256084791</c:v>
                </c:pt>
                <c:pt idx="9088">
                  <c:v>-1.7193642478312776</c:v>
                </c:pt>
                <c:pt idx="9089">
                  <c:v>-0.20013961448931997</c:v>
                </c:pt>
                <c:pt idx="9090">
                  <c:v>-3.4454056329126029E-2</c:v>
                </c:pt>
                <c:pt idx="9091">
                  <c:v>-3.1233585454916064E-2</c:v>
                </c:pt>
                <c:pt idx="9092">
                  <c:v>-2.3145336647861253E-2</c:v>
                </c:pt>
                <c:pt idx="9093">
                  <c:v>0.43063435432986208</c:v>
                </c:pt>
                <c:pt idx="9094">
                  <c:v>-0.14684138832927149</c:v>
                </c:pt>
                <c:pt idx="9095">
                  <c:v>0.11613373394589045</c:v>
                </c:pt>
                <c:pt idx="9096">
                  <c:v>0.17916884568593222</c:v>
                </c:pt>
                <c:pt idx="9097">
                  <c:v>0.36441142620887579</c:v>
                </c:pt>
                <c:pt idx="9098">
                  <c:v>-0.32192809488736207</c:v>
                </c:pt>
                <c:pt idx="9099">
                  <c:v>0.14928870874801434</c:v>
                </c:pt>
                <c:pt idx="9100">
                  <c:v>-4.5100340132145904</c:v>
                </c:pt>
                <c:pt idx="9101">
                  <c:v>0.11395618929708554</c:v>
                </c:pt>
                <c:pt idx="9102">
                  <c:v>0.3185295184254972</c:v>
                </c:pt>
                <c:pt idx="9103">
                  <c:v>-0.60215292644250462</c:v>
                </c:pt>
                <c:pt idx="9104">
                  <c:v>-6.2622273475734638E-2</c:v>
                </c:pt>
                <c:pt idx="9105">
                  <c:v>0.13665712006423864</c:v>
                </c:pt>
                <c:pt idx="9106">
                  <c:v>-0.29218075149331013</c:v>
                </c:pt>
                <c:pt idx="9107">
                  <c:v>-0.12248820039983244</c:v>
                </c:pt>
                <c:pt idx="9108">
                  <c:v>0.45747276559924044</c:v>
                </c:pt>
                <c:pt idx="9109">
                  <c:v>-6.7563283812634642E-2</c:v>
                </c:pt>
                <c:pt idx="9110">
                  <c:v>0.7325196891350142</c:v>
                </c:pt>
                <c:pt idx="9111">
                  <c:v>-0.13233976585382828</c:v>
                </c:pt>
                <c:pt idx="9112">
                  <c:v>0.25218702359680145</c:v>
                </c:pt>
                <c:pt idx="9113">
                  <c:v>4.0930264054881739E-2</c:v>
                </c:pt>
                <c:pt idx="9114">
                  <c:v>4.0930264054881739E-2</c:v>
                </c:pt>
                <c:pt idx="9115">
                  <c:v>0.54340422845665559</c:v>
                </c:pt>
                <c:pt idx="9116">
                  <c:v>0.27633122844725155</c:v>
                </c:pt>
                <c:pt idx="9117">
                  <c:v>-0.21909105824619654</c:v>
                </c:pt>
                <c:pt idx="9118">
                  <c:v>-1.4980268639498753</c:v>
                </c:pt>
                <c:pt idx="9119">
                  <c:v>-1.4980268639498753</c:v>
                </c:pt>
                <c:pt idx="9120">
                  <c:v>-0.10092890885078035</c:v>
                </c:pt>
                <c:pt idx="9121">
                  <c:v>-0.18821962956160082</c:v>
                </c:pt>
                <c:pt idx="9122">
                  <c:v>-1.820133878899586</c:v>
                </c:pt>
                <c:pt idx="9123">
                  <c:v>-6.0732489820306386</c:v>
                </c:pt>
                <c:pt idx="9124">
                  <c:v>0</c:v>
                </c:pt>
                <c:pt idx="9125">
                  <c:v>0.92911651384348992</c:v>
                </c:pt>
                <c:pt idx="9126">
                  <c:v>0.14657235428823243</c:v>
                </c:pt>
                <c:pt idx="9127">
                  <c:v>-8.3523355562283477E-2</c:v>
                </c:pt>
                <c:pt idx="9128">
                  <c:v>0.11123524129443187</c:v>
                </c:pt>
                <c:pt idx="9129">
                  <c:v>-7.4152756439001849E-2</c:v>
                </c:pt>
                <c:pt idx="9130">
                  <c:v>2.8854862672185302E-2</c:v>
                </c:pt>
                <c:pt idx="9131">
                  <c:v>-0.27446930089607724</c:v>
                </c:pt>
                <c:pt idx="9132">
                  <c:v>-8.3499995673668545E-2</c:v>
                </c:pt>
                <c:pt idx="9133">
                  <c:v>0.31993679706827122</c:v>
                </c:pt>
                <c:pt idx="9134">
                  <c:v>0.27606108613003338</c:v>
                </c:pt>
                <c:pt idx="9135">
                  <c:v>-8.353146825498083</c:v>
                </c:pt>
                <c:pt idx="9136">
                  <c:v>0.32012585225337686</c:v>
                </c:pt>
                <c:pt idx="9137">
                  <c:v>14.702767912403596</c:v>
                </c:pt>
                <c:pt idx="9138">
                  <c:v>1.664034071712355</c:v>
                </c:pt>
                <c:pt idx="9139">
                  <c:v>-1.2223924213364481</c:v>
                </c:pt>
                <c:pt idx="9140">
                  <c:v>-8.0606959316875546</c:v>
                </c:pt>
                <c:pt idx="9141">
                  <c:v>-9.2304207950923818</c:v>
                </c:pt>
                <c:pt idx="9142">
                  <c:v>0.2535273200894187</c:v>
                </c:pt>
                <c:pt idx="9143">
                  <c:v>0.4636772437797867</c:v>
                </c:pt>
                <c:pt idx="9144">
                  <c:v>0.19930880822340669</c:v>
                </c:pt>
                <c:pt idx="9145">
                  <c:v>0.19930880822340669</c:v>
                </c:pt>
                <c:pt idx="9146">
                  <c:v>0.19930880822340669</c:v>
                </c:pt>
                <c:pt idx="9147">
                  <c:v>0.27341015859801338</c:v>
                </c:pt>
                <c:pt idx="9148">
                  <c:v>0.27341015859801338</c:v>
                </c:pt>
                <c:pt idx="9149">
                  <c:v>0.12194753392787515</c:v>
                </c:pt>
                <c:pt idx="9150">
                  <c:v>-0.81628804682761202</c:v>
                </c:pt>
                <c:pt idx="9151">
                  <c:v>0.58909038634383282</c:v>
                </c:pt>
                <c:pt idx="9152">
                  <c:v>-0.81177671864219669</c:v>
                </c:pt>
                <c:pt idx="9153">
                  <c:v>0.77123549625095211</c:v>
                </c:pt>
                <c:pt idx="9154">
                  <c:v>-7.6246247146256635E-2</c:v>
                </c:pt>
                <c:pt idx="9155">
                  <c:v>-0.22826898767311729</c:v>
                </c:pt>
                <c:pt idx="9156">
                  <c:v>6.5376008852023729E-2</c:v>
                </c:pt>
                <c:pt idx="9157">
                  <c:v>2.3052874636207629E-2</c:v>
                </c:pt>
                <c:pt idx="9158">
                  <c:v>0.14155414421401938</c:v>
                </c:pt>
                <c:pt idx="9159">
                  <c:v>0.44788075596586058</c:v>
                </c:pt>
                <c:pt idx="9160">
                  <c:v>0.60726116782993067</c:v>
                </c:pt>
                <c:pt idx="9161">
                  <c:v>0.14847101531957063</c:v>
                </c:pt>
                <c:pt idx="9162">
                  <c:v>0.41602530831496282</c:v>
                </c:pt>
                <c:pt idx="9163">
                  <c:v>0.48278210591467796</c:v>
                </c:pt>
                <c:pt idx="9164">
                  <c:v>20</c:v>
                </c:pt>
                <c:pt idx="9165">
                  <c:v>0.13750352374993532</c:v>
                </c:pt>
                <c:pt idx="9166">
                  <c:v>-2.6321278155959461E-2</c:v>
                </c:pt>
                <c:pt idx="9167">
                  <c:v>-0.47999294111961383</c:v>
                </c:pt>
                <c:pt idx="9168">
                  <c:v>8.4662397069384165E-2</c:v>
                </c:pt>
                <c:pt idx="9169">
                  <c:v>-0.10108612511431429</c:v>
                </c:pt>
                <c:pt idx="9170">
                  <c:v>6.2931255726456373E-2</c:v>
                </c:pt>
                <c:pt idx="9171">
                  <c:v>4.3784405105744264E-3</c:v>
                </c:pt>
                <c:pt idx="9172">
                  <c:v>9.3077422262275496E-3</c:v>
                </c:pt>
                <c:pt idx="9173">
                  <c:v>5.8416686225322083E-2</c:v>
                </c:pt>
                <c:pt idx="9174">
                  <c:v>8.4064264788474258E-2</c:v>
                </c:pt>
                <c:pt idx="9175">
                  <c:v>-0.33312630149222638</c:v>
                </c:pt>
                <c:pt idx="9176">
                  <c:v>-11.380821783940931</c:v>
                </c:pt>
                <c:pt idx="9177">
                  <c:v>-0.79354912253257348</c:v>
                </c:pt>
                <c:pt idx="9178">
                  <c:v>-16.40207940450145</c:v>
                </c:pt>
                <c:pt idx="9179">
                  <c:v>-9.0597950917951025</c:v>
                </c:pt>
                <c:pt idx="9180">
                  <c:v>0.76779602431948069</c:v>
                </c:pt>
                <c:pt idx="9181">
                  <c:v>9.3077422262275496E-3</c:v>
                </c:pt>
                <c:pt idx="9182">
                  <c:v>0.14274017211608184</c:v>
                </c:pt>
                <c:pt idx="9183">
                  <c:v>0.1276685251492532</c:v>
                </c:pt>
                <c:pt idx="9184">
                  <c:v>0.10509374679471303</c:v>
                </c:pt>
                <c:pt idx="9185">
                  <c:v>-8.3141235300245864E-2</c:v>
                </c:pt>
                <c:pt idx="9186">
                  <c:v>6.0732489820306386</c:v>
                </c:pt>
                <c:pt idx="9187">
                  <c:v>-1.2453068132844498</c:v>
                </c:pt>
                <c:pt idx="9188">
                  <c:v>-4.3692338096657197</c:v>
                </c:pt>
                <c:pt idx="9189">
                  <c:v>0.43788843840688152</c:v>
                </c:pt>
                <c:pt idx="9190">
                  <c:v>-10.45189794595189</c:v>
                </c:pt>
                <c:pt idx="9191">
                  <c:v>0.76538927795665068</c:v>
                </c:pt>
                <c:pt idx="9192">
                  <c:v>0.50404250533758854</c:v>
                </c:pt>
                <c:pt idx="9193">
                  <c:v>-1.9633483576554958</c:v>
                </c:pt>
                <c:pt idx="9194">
                  <c:v>-0.50564004805975027</c:v>
                </c:pt>
                <c:pt idx="9195">
                  <c:v>-9.7098688105081238E-2</c:v>
                </c:pt>
                <c:pt idx="9196">
                  <c:v>-2.1844245711374275</c:v>
                </c:pt>
                <c:pt idx="9197">
                  <c:v>-1.4030714778942051</c:v>
                </c:pt>
                <c:pt idx="9198">
                  <c:v>-12.879136486120251</c:v>
                </c:pt>
                <c:pt idx="9199">
                  <c:v>-7.4331111980112556</c:v>
                </c:pt>
                <c:pt idx="9200">
                  <c:v>-1.5820799921880349</c:v>
                </c:pt>
                <c:pt idx="9201">
                  <c:v>6.7277574473836701</c:v>
                </c:pt>
                <c:pt idx="9202">
                  <c:v>1.2223924213364481</c:v>
                </c:pt>
                <c:pt idx="9203">
                  <c:v>9.0606959316875546</c:v>
                </c:pt>
                <c:pt idx="9204">
                  <c:v>1.4205516187184883</c:v>
                </c:pt>
                <c:pt idx="9205">
                  <c:v>0.73360658207629159</c:v>
                </c:pt>
                <c:pt idx="9206">
                  <c:v>2.1363893975585531</c:v>
                </c:pt>
                <c:pt idx="9207">
                  <c:v>-9.0606959316875546</c:v>
                </c:pt>
                <c:pt idx="9208">
                  <c:v>10.917372079476841</c:v>
                </c:pt>
                <c:pt idx="9209">
                  <c:v>-4.1738614160014826</c:v>
                </c:pt>
                <c:pt idx="9210">
                  <c:v>-4.0055552438331707</c:v>
                </c:pt>
                <c:pt idx="9211">
                  <c:v>-11.916999049082808</c:v>
                </c:pt>
                <c:pt idx="9212">
                  <c:v>-0.6231456946090439</c:v>
                </c:pt>
                <c:pt idx="9213">
                  <c:v>-8.2788598713761485E-2</c:v>
                </c:pt>
                <c:pt idx="9214">
                  <c:v>10.759888183221834</c:v>
                </c:pt>
                <c:pt idx="9215">
                  <c:v>-0.68805599368525949</c:v>
                </c:pt>
                <c:pt idx="9216">
                  <c:v>-8.8683081332894673</c:v>
                </c:pt>
                <c:pt idx="9217">
                  <c:v>0.4334747475355199</c:v>
                </c:pt>
                <c:pt idx="9218">
                  <c:v>0.4705326118705474</c:v>
                </c:pt>
                <c:pt idx="9219">
                  <c:v>-0.21150410519371157</c:v>
                </c:pt>
                <c:pt idx="9220">
                  <c:v>2.5222583703253806E-2</c:v>
                </c:pt>
                <c:pt idx="9221">
                  <c:v>0.94911883099781624</c:v>
                </c:pt>
                <c:pt idx="9222">
                  <c:v>-0.70525673443886816</c:v>
                </c:pt>
                <c:pt idx="9223">
                  <c:v>-2.8744691179161412</c:v>
                </c:pt>
                <c:pt idx="9224">
                  <c:v>4.5256072231047346</c:v>
                </c:pt>
                <c:pt idx="9225">
                  <c:v>-9.3822637581148367</c:v>
                </c:pt>
                <c:pt idx="9226">
                  <c:v>0.26076423220896677</c:v>
                </c:pt>
                <c:pt idx="9227">
                  <c:v>-0.52397187083200791</c:v>
                </c:pt>
                <c:pt idx="9228">
                  <c:v>-0.67807190511263771</c:v>
                </c:pt>
                <c:pt idx="9229">
                  <c:v>0.34237660285131055</c:v>
                </c:pt>
                <c:pt idx="9230">
                  <c:v>11.965904504239749</c:v>
                </c:pt>
                <c:pt idx="9231">
                  <c:v>-0.54701462539307333</c:v>
                </c:pt>
                <c:pt idx="9232">
                  <c:v>1.3598959450863826</c:v>
                </c:pt>
                <c:pt idx="9233">
                  <c:v>6.0732489820306386</c:v>
                </c:pt>
                <c:pt idx="9234">
                  <c:v>-0.5419496117610636</c:v>
                </c:pt>
                <c:pt idx="9235">
                  <c:v>-6.7114195858537076E-2</c:v>
                </c:pt>
                <c:pt idx="9236">
                  <c:v>0.13124453327825272</c:v>
                </c:pt>
                <c:pt idx="9237">
                  <c:v>0.56559717585422531</c:v>
                </c:pt>
                <c:pt idx="9238">
                  <c:v>1.4595955519413639</c:v>
                </c:pt>
                <c:pt idx="9239">
                  <c:v>0.24935946893671751</c:v>
                </c:pt>
                <c:pt idx="9240">
                  <c:v>9.6444571875092606</c:v>
                </c:pt>
                <c:pt idx="9241">
                  <c:v>-10.147204924942228</c:v>
                </c:pt>
                <c:pt idx="9242">
                  <c:v>4.3692338096657197</c:v>
                </c:pt>
                <c:pt idx="9243">
                  <c:v>-8.4711507410459479</c:v>
                </c:pt>
                <c:pt idx="9244">
                  <c:v>4.3692338096657197</c:v>
                </c:pt>
                <c:pt idx="9245">
                  <c:v>-1.0552824355011896</c:v>
                </c:pt>
                <c:pt idx="9246">
                  <c:v>0.32141293864518466</c:v>
                </c:pt>
                <c:pt idx="9247">
                  <c:v>2.1121750299842761</c:v>
                </c:pt>
                <c:pt idx="9248">
                  <c:v>0.12256664220625549</c:v>
                </c:pt>
                <c:pt idx="9249">
                  <c:v>-0.15362318911321182</c:v>
                </c:pt>
                <c:pt idx="9250">
                  <c:v>-0.58495157125467034</c:v>
                </c:pt>
                <c:pt idx="9251">
                  <c:v>-8.6450579349844769</c:v>
                </c:pt>
                <c:pt idx="9252">
                  <c:v>-0.23170807163988841</c:v>
                </c:pt>
                <c:pt idx="9253">
                  <c:v>-0.25375659224578323</c:v>
                </c:pt>
                <c:pt idx="9254">
                  <c:v>-11.673897930688602</c:v>
                </c:pt>
                <c:pt idx="9255">
                  <c:v>-0.2985234905524185</c:v>
                </c:pt>
                <c:pt idx="9256">
                  <c:v>13.156978424156978</c:v>
                </c:pt>
                <c:pt idx="9257">
                  <c:v>8.3822637581148367</c:v>
                </c:pt>
                <c:pt idx="9258">
                  <c:v>-0.14336417517117722</c:v>
                </c:pt>
                <c:pt idx="9259">
                  <c:v>-0.15579467260742391</c:v>
                </c:pt>
                <c:pt idx="9260">
                  <c:v>0.33278908751912939</c:v>
                </c:pt>
                <c:pt idx="9261">
                  <c:v>-9.9800606990441243E-2</c:v>
                </c:pt>
                <c:pt idx="9262">
                  <c:v>-7.5446628332359484</c:v>
                </c:pt>
                <c:pt idx="9263">
                  <c:v>10.146780789986687</c:v>
                </c:pt>
                <c:pt idx="9264">
                  <c:v>-4.7725895038969268</c:v>
                </c:pt>
                <c:pt idx="9265">
                  <c:v>7.6486571760385464</c:v>
                </c:pt>
                <c:pt idx="9266">
                  <c:v>-7.0660891904577721</c:v>
                </c:pt>
                <c:pt idx="9267">
                  <c:v>-9.9667457608995313</c:v>
                </c:pt>
                <c:pt idx="9268">
                  <c:v>0.19854567938208012</c:v>
                </c:pt>
                <c:pt idx="9269">
                  <c:v>6.0732489820306386</c:v>
                </c:pt>
                <c:pt idx="9270">
                  <c:v>-0.66834820941933282</c:v>
                </c:pt>
                <c:pt idx="9271">
                  <c:v>8.3837042924740537</c:v>
                </c:pt>
                <c:pt idx="9272">
                  <c:v>-1.1671240394513556</c:v>
                </c:pt>
                <c:pt idx="9273">
                  <c:v>8.6438561897747253</c:v>
                </c:pt>
                <c:pt idx="9274">
                  <c:v>-1.4151376829559013</c:v>
                </c:pt>
                <c:pt idx="9275">
                  <c:v>0</c:v>
                </c:pt>
                <c:pt idx="9276">
                  <c:v>13.526539992658154</c:v>
                </c:pt>
                <c:pt idx="9277">
                  <c:v>-0.68225970207607112</c:v>
                </c:pt>
                <c:pt idx="9278">
                  <c:v>-4.3692338096657197</c:v>
                </c:pt>
                <c:pt idx="9279">
                  <c:v>-10.814315423787811</c:v>
                </c:pt>
                <c:pt idx="9280">
                  <c:v>-8.6462586799900301</c:v>
                </c:pt>
                <c:pt idx="9281">
                  <c:v>1.838774790524023</c:v>
                </c:pt>
                <c:pt idx="9282">
                  <c:v>-0.26756406431430768</c:v>
                </c:pt>
                <c:pt idx="9283">
                  <c:v>-6.8712750084014035E-2</c:v>
                </c:pt>
                <c:pt idx="9284">
                  <c:v>-0.17870588698452203</c:v>
                </c:pt>
                <c:pt idx="9285">
                  <c:v>0.11929892837234414</c:v>
                </c:pt>
                <c:pt idx="9286">
                  <c:v>-0.85951877645016983</c:v>
                </c:pt>
                <c:pt idx="9287">
                  <c:v>1.4498029174395204</c:v>
                </c:pt>
                <c:pt idx="9288">
                  <c:v>-1.147753620443692</c:v>
                </c:pt>
                <c:pt idx="9289">
                  <c:v>0.34513548604868749</c:v>
                </c:pt>
                <c:pt idx="9290">
                  <c:v>1.4511067539863656</c:v>
                </c:pt>
                <c:pt idx="9291">
                  <c:v>4.3019785055431177</c:v>
                </c:pt>
                <c:pt idx="9292">
                  <c:v>-0.2526070343834555</c:v>
                </c:pt>
                <c:pt idx="9293">
                  <c:v>1.7649411668273915</c:v>
                </c:pt>
                <c:pt idx="9294">
                  <c:v>-11.866506212226202</c:v>
                </c:pt>
                <c:pt idx="9295">
                  <c:v>-0.22948184612276754</c:v>
                </c:pt>
                <c:pt idx="9296">
                  <c:v>-8.8672787397096631</c:v>
                </c:pt>
                <c:pt idx="9297">
                  <c:v>-0.42681466705519722</c:v>
                </c:pt>
                <c:pt idx="9298">
                  <c:v>-0.7529071380352278</c:v>
                </c:pt>
                <c:pt idx="9299">
                  <c:v>0.99723356570862409</c:v>
                </c:pt>
                <c:pt idx="9300">
                  <c:v>-10.381542951184585</c:v>
                </c:pt>
                <c:pt idx="9301">
                  <c:v>-0.12858420606141294</c:v>
                </c:pt>
                <c:pt idx="9302">
                  <c:v>-0.16982487339001892</c:v>
                </c:pt>
                <c:pt idx="9303">
                  <c:v>-1.2950674030604334</c:v>
                </c:pt>
                <c:pt idx="9304">
                  <c:v>-1.0776819487201215</c:v>
                </c:pt>
                <c:pt idx="9305">
                  <c:v>-1.0700116185807762</c:v>
                </c:pt>
                <c:pt idx="9306">
                  <c:v>-0.73504711643550669</c:v>
                </c:pt>
                <c:pt idx="9307">
                  <c:v>0.38904229074589908</c:v>
                </c:pt>
                <c:pt idx="9308">
                  <c:v>0.17932369944456192</c:v>
                </c:pt>
                <c:pt idx="9309">
                  <c:v>0.41037346256573431</c:v>
                </c:pt>
                <c:pt idx="9310">
                  <c:v>9.1792475919490565E-2</c:v>
                </c:pt>
                <c:pt idx="9311">
                  <c:v>7.5948853233298419E-2</c:v>
                </c:pt>
                <c:pt idx="9312">
                  <c:v>6.0242484251497155E-2</c:v>
                </c:pt>
                <c:pt idx="9313">
                  <c:v>0.34948385699245915</c:v>
                </c:pt>
                <c:pt idx="9314">
                  <c:v>-3.3607473437778901</c:v>
                </c:pt>
                <c:pt idx="9315">
                  <c:v>-1.9398052180812533</c:v>
                </c:pt>
                <c:pt idx="9316">
                  <c:v>-0.5205306281261578</c:v>
                </c:pt>
                <c:pt idx="9317">
                  <c:v>-4.3692338096657197</c:v>
                </c:pt>
                <c:pt idx="9318">
                  <c:v>-0.4187131574222418</c:v>
                </c:pt>
                <c:pt idx="9319">
                  <c:v>17.363821060975912</c:v>
                </c:pt>
                <c:pt idx="9320">
                  <c:v>0.13870627083159198</c:v>
                </c:pt>
                <c:pt idx="9321">
                  <c:v>3.4457319471397629</c:v>
                </c:pt>
                <c:pt idx="9322">
                  <c:v>-0.34792330342030708</c:v>
                </c:pt>
                <c:pt idx="9323">
                  <c:v>0.40136256238176748</c:v>
                </c:pt>
                <c:pt idx="9324">
                  <c:v>0.33616533254413511</c:v>
                </c:pt>
                <c:pt idx="9325">
                  <c:v>-0.1208543948743858</c:v>
                </c:pt>
                <c:pt idx="9326">
                  <c:v>-13.380911949563341</c:v>
                </c:pt>
                <c:pt idx="9327">
                  <c:v>10.518980929170402</c:v>
                </c:pt>
                <c:pt idx="9328">
                  <c:v>0.53465741887309071</c:v>
                </c:pt>
                <c:pt idx="9329">
                  <c:v>-0.40780593004776788</c:v>
                </c:pt>
                <c:pt idx="9330">
                  <c:v>9.7598881832218343</c:v>
                </c:pt>
                <c:pt idx="9331">
                  <c:v>-7.0660891904577721</c:v>
                </c:pt>
                <c:pt idx="9332">
                  <c:v>7.0660891904577721</c:v>
                </c:pt>
                <c:pt idx="9333">
                  <c:v>-0.42468766931256319</c:v>
                </c:pt>
                <c:pt idx="9334">
                  <c:v>-0.42413970638609616</c:v>
                </c:pt>
                <c:pt idx="9335">
                  <c:v>0.17364808748502947</c:v>
                </c:pt>
                <c:pt idx="9336">
                  <c:v>-0.8416344043314109</c:v>
                </c:pt>
                <c:pt idx="9337">
                  <c:v>-0.63321766932837753</c:v>
                </c:pt>
                <c:pt idx="9338">
                  <c:v>-0.28472947693311279</c:v>
                </c:pt>
                <c:pt idx="9339">
                  <c:v>-6.9886846867721664</c:v>
                </c:pt>
                <c:pt idx="9340">
                  <c:v>1.0578206543883419</c:v>
                </c:pt>
                <c:pt idx="9341">
                  <c:v>0.1699250014423121</c:v>
                </c:pt>
                <c:pt idx="9342">
                  <c:v>-6.5627360362465632</c:v>
                </c:pt>
                <c:pt idx="9343">
                  <c:v>-0.30910405452977852</c:v>
                </c:pt>
                <c:pt idx="9344">
                  <c:v>8.0624959257337636</c:v>
                </c:pt>
                <c:pt idx="9345">
                  <c:v>-8.3837042924740537</c:v>
                </c:pt>
                <c:pt idx="9346">
                  <c:v>-0.24340559908486128</c:v>
                </c:pt>
                <c:pt idx="9347">
                  <c:v>1.0489096004809462</c:v>
                </c:pt>
                <c:pt idx="9348">
                  <c:v>-1.9496175625797311E-2</c:v>
                </c:pt>
                <c:pt idx="9349">
                  <c:v>-6.3565128777466381E-2</c:v>
                </c:pt>
                <c:pt idx="9350">
                  <c:v>12.036288107616512</c:v>
                </c:pt>
                <c:pt idx="9351">
                  <c:v>-10.965784284662087</c:v>
                </c:pt>
                <c:pt idx="9352">
                  <c:v>-0.84359844265743333</c:v>
                </c:pt>
                <c:pt idx="9353">
                  <c:v>-0.14866203280307566</c:v>
                </c:pt>
                <c:pt idx="9354">
                  <c:v>-0.72054004625309531</c:v>
                </c:pt>
                <c:pt idx="9355">
                  <c:v>-0.23967041276828338</c:v>
                </c:pt>
                <c:pt idx="9356">
                  <c:v>-0.13650199990486192</c:v>
                </c:pt>
                <c:pt idx="9357">
                  <c:v>-0.71897984869284359</c:v>
                </c:pt>
                <c:pt idx="9358">
                  <c:v>2.583761255821706</c:v>
                </c:pt>
                <c:pt idx="9359">
                  <c:v>3.2417834932432783E-2</c:v>
                </c:pt>
                <c:pt idx="9360">
                  <c:v>-0.99460674122978154</c:v>
                </c:pt>
                <c:pt idx="9361">
                  <c:v>9.8662486111111729</c:v>
                </c:pt>
                <c:pt idx="9362">
                  <c:v>-0.5959336185421592</c:v>
                </c:pt>
                <c:pt idx="9363">
                  <c:v>-0.13750352374993513</c:v>
                </c:pt>
                <c:pt idx="9364">
                  <c:v>2.5260688116675878</c:v>
                </c:pt>
                <c:pt idx="9365">
                  <c:v>-13.590314140800839</c:v>
                </c:pt>
                <c:pt idx="9366">
                  <c:v>-1.1979393776119092</c:v>
                </c:pt>
                <c:pt idx="9367">
                  <c:v>-3.7858751946471529</c:v>
                </c:pt>
                <c:pt idx="9368">
                  <c:v>-1.4947646917495778</c:v>
                </c:pt>
                <c:pt idx="9369">
                  <c:v>-2.24423754072995E-2</c:v>
                </c:pt>
                <c:pt idx="9370">
                  <c:v>-1.4588306209027619</c:v>
                </c:pt>
                <c:pt idx="9371">
                  <c:v>-0.23061292814141637</c:v>
                </c:pt>
                <c:pt idx="9372">
                  <c:v>0.12405799268498333</c:v>
                </c:pt>
                <c:pt idx="9373">
                  <c:v>0.76081233612057386</c:v>
                </c:pt>
                <c:pt idx="9374">
                  <c:v>-0.20909559872299024</c:v>
                </c:pt>
                <c:pt idx="9375">
                  <c:v>-9.7481928495894596</c:v>
                </c:pt>
                <c:pt idx="9376">
                  <c:v>3.9425145053392399</c:v>
                </c:pt>
                <c:pt idx="9377">
                  <c:v>-0.46566357234881184</c:v>
                </c:pt>
                <c:pt idx="9378">
                  <c:v>-11.731601884675786</c:v>
                </c:pt>
                <c:pt idx="9379">
                  <c:v>0.91036278751532351</c:v>
                </c:pt>
                <c:pt idx="9380">
                  <c:v>8.6462586799900301</c:v>
                </c:pt>
                <c:pt idx="9381">
                  <c:v>-1.6520766965796934</c:v>
                </c:pt>
                <c:pt idx="9382">
                  <c:v>-1.6107645855265462</c:v>
                </c:pt>
                <c:pt idx="9383">
                  <c:v>-0.553598329811821</c:v>
                </c:pt>
                <c:pt idx="9384">
                  <c:v>0.61667136044849391</c:v>
                </c:pt>
                <c:pt idx="9385">
                  <c:v>-1.3830150442799982</c:v>
                </c:pt>
                <c:pt idx="9386">
                  <c:v>0.16992500144231237</c:v>
                </c:pt>
                <c:pt idx="9387">
                  <c:v>12.16752268516303</c:v>
                </c:pt>
                <c:pt idx="9388">
                  <c:v>-1.5849625007211563</c:v>
                </c:pt>
                <c:pt idx="9389">
                  <c:v>4.1820175694626899E-2</c:v>
                </c:pt>
                <c:pt idx="9390">
                  <c:v>8.5729874025883737E-2</c:v>
                </c:pt>
                <c:pt idx="9391">
                  <c:v>-0.72582503656100594</c:v>
                </c:pt>
                <c:pt idx="9392">
                  <c:v>-1.5618788876081151</c:v>
                </c:pt>
                <c:pt idx="9393">
                  <c:v>-1.4576293760033119</c:v>
                </c:pt>
                <c:pt idx="9394">
                  <c:v>-0.53992874710665217</c:v>
                </c:pt>
                <c:pt idx="9395">
                  <c:v>0.35013297614648559</c:v>
                </c:pt>
                <c:pt idx="9396">
                  <c:v>-7.1292830169449672</c:v>
                </c:pt>
                <c:pt idx="9397">
                  <c:v>1.6678741146630392E-2</c:v>
                </c:pt>
                <c:pt idx="9398">
                  <c:v>-0.75724986562056129</c:v>
                </c:pt>
                <c:pt idx="9399">
                  <c:v>-0.78007674764118606</c:v>
                </c:pt>
                <c:pt idx="9400">
                  <c:v>0.30732368197859034</c:v>
                </c:pt>
                <c:pt idx="9401">
                  <c:v>0.29512803554364719</c:v>
                </c:pt>
                <c:pt idx="9402">
                  <c:v>-4.5323990509490313E-2</c:v>
                </c:pt>
                <c:pt idx="9403">
                  <c:v>0.31647366479525418</c:v>
                </c:pt>
                <c:pt idx="9404">
                  <c:v>-0.22236380012606977</c:v>
                </c:pt>
                <c:pt idx="9405">
                  <c:v>-2.1148762196854007</c:v>
                </c:pt>
                <c:pt idx="9406">
                  <c:v>0.226770861847022</c:v>
                </c:pt>
                <c:pt idx="9407">
                  <c:v>-0.12029423371771195</c:v>
                </c:pt>
                <c:pt idx="9408">
                  <c:v>-1.0005151562421772</c:v>
                </c:pt>
                <c:pt idx="9409">
                  <c:v>-7.6486571760385464</c:v>
                </c:pt>
                <c:pt idx="9410">
                  <c:v>-2.8289044431423469E-2</c:v>
                </c:pt>
                <c:pt idx="9411">
                  <c:v>-9.0606959316875546</c:v>
                </c:pt>
                <c:pt idx="9412">
                  <c:v>0.37851162325372983</c:v>
                </c:pt>
                <c:pt idx="9413">
                  <c:v>-0.66742466091312913</c:v>
                </c:pt>
                <c:pt idx="9414">
                  <c:v>-7.6486571760385464</c:v>
                </c:pt>
                <c:pt idx="9415">
                  <c:v>-0.14470501145303544</c:v>
                </c:pt>
                <c:pt idx="9416">
                  <c:v>-0.75002174699165225</c:v>
                </c:pt>
                <c:pt idx="9417">
                  <c:v>-2.6968553807920532</c:v>
                </c:pt>
                <c:pt idx="9418">
                  <c:v>-8.6450579349844769</c:v>
                </c:pt>
                <c:pt idx="9419">
                  <c:v>-0.42045099546520787</c:v>
                </c:pt>
                <c:pt idx="9420">
                  <c:v>-0.58496250072115608</c:v>
                </c:pt>
                <c:pt idx="9421">
                  <c:v>-9.9535673550914583E-2</c:v>
                </c:pt>
                <c:pt idx="9422">
                  <c:v>5.9228321394775394</c:v>
                </c:pt>
                <c:pt idx="9423">
                  <c:v>-4.5813602640409608</c:v>
                </c:pt>
                <c:pt idx="9424">
                  <c:v>10.518653155673389</c:v>
                </c:pt>
                <c:pt idx="9425">
                  <c:v>-7.4401770615573515</c:v>
                </c:pt>
                <c:pt idx="9426">
                  <c:v>-0.80645351931607168</c:v>
                </c:pt>
                <c:pt idx="9427">
                  <c:v>9.5924419998535335E-2</c:v>
                </c:pt>
                <c:pt idx="9428">
                  <c:v>7.9592672999342975</c:v>
                </c:pt>
                <c:pt idx="9429">
                  <c:v>-7.6462586799900292</c:v>
                </c:pt>
                <c:pt idx="9430">
                  <c:v>-12.013089999440444</c:v>
                </c:pt>
                <c:pt idx="9431">
                  <c:v>-0.28950661719498505</c:v>
                </c:pt>
                <c:pt idx="9432">
                  <c:v>1.5602158383854707</c:v>
                </c:pt>
                <c:pt idx="9433">
                  <c:v>-0.48542682717024171</c:v>
                </c:pt>
                <c:pt idx="9434">
                  <c:v>-6.0732489820306386</c:v>
                </c:pt>
                <c:pt idx="9435">
                  <c:v>0.85425836655123977</c:v>
                </c:pt>
                <c:pt idx="9436">
                  <c:v>0.21412480535284761</c:v>
                </c:pt>
                <c:pt idx="9437">
                  <c:v>-0.2782618600273622</c:v>
                </c:pt>
                <c:pt idx="9438">
                  <c:v>5.4447784022376509E-2</c:v>
                </c:pt>
                <c:pt idx="9439">
                  <c:v>0.17536708651055999</c:v>
                </c:pt>
                <c:pt idx="9440">
                  <c:v>4.9914428534429532E-2</c:v>
                </c:pt>
                <c:pt idx="9441">
                  <c:v>-8.1431733086143963E-3</c:v>
                </c:pt>
                <c:pt idx="9442">
                  <c:v>0.53145717068089526</c:v>
                </c:pt>
                <c:pt idx="9443">
                  <c:v>-0.62218146278538766</c:v>
                </c:pt>
                <c:pt idx="9444">
                  <c:v>-0.30993449889277408</c:v>
                </c:pt>
                <c:pt idx="9445">
                  <c:v>-0.1085244567781692</c:v>
                </c:pt>
                <c:pt idx="9446">
                  <c:v>0.79820933267391159</c:v>
                </c:pt>
                <c:pt idx="9447">
                  <c:v>2.5841612260319176</c:v>
                </c:pt>
                <c:pt idx="9448">
                  <c:v>-0.33579074826910821</c:v>
                </c:pt>
                <c:pt idx="9449">
                  <c:v>11.518489240994933</c:v>
                </c:pt>
                <c:pt idx="9450">
                  <c:v>0.40855346570864509</c:v>
                </c:pt>
                <c:pt idx="9451">
                  <c:v>-16.046157701126106</c:v>
                </c:pt>
                <c:pt idx="9452">
                  <c:v>-10.759610821875045</c:v>
                </c:pt>
                <c:pt idx="9453">
                  <c:v>0.50942986955379888</c:v>
                </c:pt>
                <c:pt idx="9454">
                  <c:v>-1.2327641054088863</c:v>
                </c:pt>
                <c:pt idx="9455">
                  <c:v>0.28540221886224831</c:v>
                </c:pt>
                <c:pt idx="9456">
                  <c:v>0.21900978194179602</c:v>
                </c:pt>
                <c:pt idx="9457">
                  <c:v>-1.8185531286624685</c:v>
                </c:pt>
                <c:pt idx="9458">
                  <c:v>-7.3991091246526475E-2</c:v>
                </c:pt>
                <c:pt idx="9459">
                  <c:v>8.8672787397096631</c:v>
                </c:pt>
                <c:pt idx="9460">
                  <c:v>-6.0732489820306386</c:v>
                </c:pt>
                <c:pt idx="9461">
                  <c:v>12.965904504239749</c:v>
                </c:pt>
                <c:pt idx="9462">
                  <c:v>-0.46433279553561735</c:v>
                </c:pt>
                <c:pt idx="9463">
                  <c:v>0.52658824483099564</c:v>
                </c:pt>
                <c:pt idx="9464">
                  <c:v>-8.3837042924740537</c:v>
                </c:pt>
                <c:pt idx="9465">
                  <c:v>-3.2132620940808945E-2</c:v>
                </c:pt>
                <c:pt idx="9466">
                  <c:v>-0.64385618977472447</c:v>
                </c:pt>
                <c:pt idx="9467">
                  <c:v>-9.2768998393379949</c:v>
                </c:pt>
                <c:pt idx="9468">
                  <c:v>-9.330976478912141E-2</c:v>
                </c:pt>
                <c:pt idx="9469">
                  <c:v>2.6967047600269675E-2</c:v>
                </c:pt>
                <c:pt idx="9470">
                  <c:v>-6.5726539234863155E-3</c:v>
                </c:pt>
                <c:pt idx="9471">
                  <c:v>-13.451211111832327</c:v>
                </c:pt>
                <c:pt idx="9472">
                  <c:v>-0.3106422873408472</c:v>
                </c:pt>
                <c:pt idx="9473">
                  <c:v>0.69648652481113593</c:v>
                </c:pt>
                <c:pt idx="9474">
                  <c:v>0.86614425326520927</c:v>
                </c:pt>
                <c:pt idx="9475">
                  <c:v>0.88085273470699532</c:v>
                </c:pt>
                <c:pt idx="9476">
                  <c:v>0.89464699985377139</c:v>
                </c:pt>
                <c:pt idx="9477">
                  <c:v>0.32300836078649847</c:v>
                </c:pt>
                <c:pt idx="9478">
                  <c:v>-1.0508242590776826</c:v>
                </c:pt>
                <c:pt idx="9479">
                  <c:v>-8.8672787397096631</c:v>
                </c:pt>
                <c:pt idx="9480">
                  <c:v>7.6486571760385464</c:v>
                </c:pt>
                <c:pt idx="9481">
                  <c:v>-0.6069888070511551</c:v>
                </c:pt>
                <c:pt idx="9482">
                  <c:v>-0.61667136044849413</c:v>
                </c:pt>
                <c:pt idx="9483">
                  <c:v>-4.1695243116487051</c:v>
                </c:pt>
                <c:pt idx="9484">
                  <c:v>-6.0732489820306386</c:v>
                </c:pt>
                <c:pt idx="9485">
                  <c:v>-1.260151897300672</c:v>
                </c:pt>
                <c:pt idx="9486">
                  <c:v>-1.1821051252344692</c:v>
                </c:pt>
                <c:pt idx="9487">
                  <c:v>6.0732489820306386</c:v>
                </c:pt>
                <c:pt idx="9488">
                  <c:v>-8.8683081332894673</c:v>
                </c:pt>
                <c:pt idx="9489">
                  <c:v>12.268542000300124</c:v>
                </c:pt>
                <c:pt idx="9490">
                  <c:v>-1.2995602818589078</c:v>
                </c:pt>
                <c:pt idx="9491">
                  <c:v>-0.11839470080223022</c:v>
                </c:pt>
                <c:pt idx="9492">
                  <c:v>-7.0660891904577721</c:v>
                </c:pt>
                <c:pt idx="9493">
                  <c:v>-9.9662651028771325</c:v>
                </c:pt>
                <c:pt idx="9494">
                  <c:v>0.42010848882626578</c:v>
                </c:pt>
                <c:pt idx="9495">
                  <c:v>2.6042244028817891</c:v>
                </c:pt>
                <c:pt idx="9496">
                  <c:v>-0.2599484259600513</c:v>
                </c:pt>
                <c:pt idx="9497">
                  <c:v>-8.0606959316875546</c:v>
                </c:pt>
                <c:pt idx="9498">
                  <c:v>0.55254102302877839</c:v>
                </c:pt>
                <c:pt idx="9499">
                  <c:v>-0.89147554322183065</c:v>
                </c:pt>
                <c:pt idx="9500">
                  <c:v>-0.20945336562894989</c:v>
                </c:pt>
                <c:pt idx="9501">
                  <c:v>-0.31530515269362724</c:v>
                </c:pt>
                <c:pt idx="9502">
                  <c:v>-0.37763752747364981</c:v>
                </c:pt>
                <c:pt idx="9503">
                  <c:v>-0.32192809488736268</c:v>
                </c:pt>
                <c:pt idx="9504">
                  <c:v>-1.9578745243273235</c:v>
                </c:pt>
                <c:pt idx="9505">
                  <c:v>-0.2705289423807184</c:v>
                </c:pt>
                <c:pt idx="9506">
                  <c:v>9.7297201354914792E-2</c:v>
                </c:pt>
                <c:pt idx="9507">
                  <c:v>-0.10927834128499288</c:v>
                </c:pt>
                <c:pt idx="9508">
                  <c:v>-7.6486571760385464</c:v>
                </c:pt>
                <c:pt idx="9509">
                  <c:v>-1.0510741845942693</c:v>
                </c:pt>
                <c:pt idx="9510">
                  <c:v>-0.19969983547634618</c:v>
                </c:pt>
                <c:pt idx="9511">
                  <c:v>10.451211111832329</c:v>
                </c:pt>
                <c:pt idx="9512">
                  <c:v>14.081316989285773</c:v>
                </c:pt>
                <c:pt idx="9513">
                  <c:v>6.0732489820306386</c:v>
                </c:pt>
                <c:pt idx="9514">
                  <c:v>-0.36513259345252974</c:v>
                </c:pt>
                <c:pt idx="9515">
                  <c:v>-13.258615104315302</c:v>
                </c:pt>
                <c:pt idx="9516">
                  <c:v>-11.268542000300123</c:v>
                </c:pt>
                <c:pt idx="9517">
                  <c:v>0.87259763916557898</c:v>
                </c:pt>
                <c:pt idx="9518">
                  <c:v>2.2755299537580131</c:v>
                </c:pt>
                <c:pt idx="9519">
                  <c:v>0.30840977071266834</c:v>
                </c:pt>
                <c:pt idx="9520">
                  <c:v>0.55434713348307174</c:v>
                </c:pt>
                <c:pt idx="9521">
                  <c:v>-4.0247590005855018E-2</c:v>
                </c:pt>
                <c:pt idx="9522">
                  <c:v>14.840286190729294</c:v>
                </c:pt>
                <c:pt idx="9523">
                  <c:v>-1.5809627891465741</c:v>
                </c:pt>
                <c:pt idx="9524">
                  <c:v>-13.238852526315656</c:v>
                </c:pt>
                <c:pt idx="9525">
                  <c:v>-10.759610821875045</c:v>
                </c:pt>
                <c:pt idx="9526">
                  <c:v>-1.1871699478762447</c:v>
                </c:pt>
                <c:pt idx="9527">
                  <c:v>1.5777669993169523</c:v>
                </c:pt>
                <c:pt idx="9528">
                  <c:v>8.6462586799900301</c:v>
                </c:pt>
                <c:pt idx="9529">
                  <c:v>5.08746284125034</c:v>
                </c:pt>
                <c:pt idx="9530">
                  <c:v>0.99820000595378977</c:v>
                </c:pt>
                <c:pt idx="9531">
                  <c:v>0.60572106088795385</c:v>
                </c:pt>
                <c:pt idx="9532">
                  <c:v>-13.09237175423641</c:v>
                </c:pt>
                <c:pt idx="9533">
                  <c:v>0.28044115758887878</c:v>
                </c:pt>
                <c:pt idx="9534">
                  <c:v>0.39723467675909091</c:v>
                </c:pt>
                <c:pt idx="9535">
                  <c:v>2.2548138990288256</c:v>
                </c:pt>
                <c:pt idx="9536">
                  <c:v>3.5712082054786216</c:v>
                </c:pt>
                <c:pt idx="9537">
                  <c:v>0.21098765806419847</c:v>
                </c:pt>
                <c:pt idx="9538">
                  <c:v>-0.33441903907055942</c:v>
                </c:pt>
                <c:pt idx="9539">
                  <c:v>-0.63742992061529147</c:v>
                </c:pt>
                <c:pt idx="9540">
                  <c:v>0.26295428059199222</c:v>
                </c:pt>
                <c:pt idx="9541">
                  <c:v>-10.45189794595189</c:v>
                </c:pt>
                <c:pt idx="9542">
                  <c:v>10.965784284662087</c:v>
                </c:pt>
                <c:pt idx="9543">
                  <c:v>1.5235619560570128</c:v>
                </c:pt>
                <c:pt idx="9544">
                  <c:v>-8.3837042924740537</c:v>
                </c:pt>
                <c:pt idx="9545">
                  <c:v>0.89256963984131044</c:v>
                </c:pt>
                <c:pt idx="9546">
                  <c:v>0.40209844357134589</c:v>
                </c:pt>
                <c:pt idx="9547">
                  <c:v>9.0994532220592436E-2</c:v>
                </c:pt>
                <c:pt idx="9548">
                  <c:v>0.19020969231896076</c:v>
                </c:pt>
                <c:pt idx="9549">
                  <c:v>0.15611920191728224</c:v>
                </c:pt>
                <c:pt idx="9550">
                  <c:v>-0.27881350416764378</c:v>
                </c:pt>
                <c:pt idx="9551">
                  <c:v>-0.29790486568084645</c:v>
                </c:pt>
                <c:pt idx="9552">
                  <c:v>-0.11042398969365043</c:v>
                </c:pt>
                <c:pt idx="9553">
                  <c:v>-0.32242180220098871</c:v>
                </c:pt>
                <c:pt idx="9554">
                  <c:v>-1.2223924213364481</c:v>
                </c:pt>
                <c:pt idx="9555">
                  <c:v>-1.4626269577971045</c:v>
                </c:pt>
                <c:pt idx="9556">
                  <c:v>0.22006436686823583</c:v>
                </c:pt>
                <c:pt idx="9557">
                  <c:v>-0.11103131238874385</c:v>
                </c:pt>
                <c:pt idx="9558">
                  <c:v>-2.9116441255791532</c:v>
                </c:pt>
                <c:pt idx="9559">
                  <c:v>7.0624959257337645</c:v>
                </c:pt>
                <c:pt idx="9560">
                  <c:v>4.9306679788916448</c:v>
                </c:pt>
                <c:pt idx="9561">
                  <c:v>8.7380922596204904</c:v>
                </c:pt>
                <c:pt idx="9562">
                  <c:v>1.7040151723649195</c:v>
                </c:pt>
                <c:pt idx="9563">
                  <c:v>-0.29500679557207365</c:v>
                </c:pt>
                <c:pt idx="9564">
                  <c:v>-0.63742992061529169</c:v>
                </c:pt>
                <c:pt idx="9565">
                  <c:v>-0.92337871839708741</c:v>
                </c:pt>
                <c:pt idx="9566">
                  <c:v>7.0660891904577738</c:v>
                </c:pt>
                <c:pt idx="9567">
                  <c:v>-11.188588845707349</c:v>
                </c:pt>
                <c:pt idx="9568">
                  <c:v>-0.79354912253257381</c:v>
                </c:pt>
                <c:pt idx="9569">
                  <c:v>-1.9946067412297812</c:v>
                </c:pt>
                <c:pt idx="9570">
                  <c:v>-0.59047950568872221</c:v>
                </c:pt>
                <c:pt idx="9571">
                  <c:v>-2.2443252767633899</c:v>
                </c:pt>
                <c:pt idx="9572">
                  <c:v>-7.3195880275258376E-2</c:v>
                </c:pt>
                <c:pt idx="9573">
                  <c:v>3.2992830981427477</c:v>
                </c:pt>
                <c:pt idx="9574">
                  <c:v>-11.917123403264748</c:v>
                </c:pt>
                <c:pt idx="9575">
                  <c:v>-1.2765627906784407</c:v>
                </c:pt>
                <c:pt idx="9576">
                  <c:v>6.0732489820306386</c:v>
                </c:pt>
                <c:pt idx="9577">
                  <c:v>0.39790870071589912</c:v>
                </c:pt>
                <c:pt idx="9578">
                  <c:v>-0.25153876699596428</c:v>
                </c:pt>
                <c:pt idx="9579">
                  <c:v>-2.2223924213364481</c:v>
                </c:pt>
                <c:pt idx="9580">
                  <c:v>-7.9867901427823895</c:v>
                </c:pt>
                <c:pt idx="9581">
                  <c:v>3.7267951951341156</c:v>
                </c:pt>
                <c:pt idx="9582">
                  <c:v>5.8130472956624786</c:v>
                </c:pt>
                <c:pt idx="9583">
                  <c:v>0.4991979469428422</c:v>
                </c:pt>
                <c:pt idx="9584">
                  <c:v>-10.632086412835182</c:v>
                </c:pt>
                <c:pt idx="9585">
                  <c:v>-8.0624959257337636</c:v>
                </c:pt>
                <c:pt idx="9586">
                  <c:v>3.8073549220576046</c:v>
                </c:pt>
                <c:pt idx="9587">
                  <c:v>-0.99879925499444877</c:v>
                </c:pt>
                <c:pt idx="9588">
                  <c:v>-4.3692338096657197</c:v>
                </c:pt>
                <c:pt idx="9589">
                  <c:v>-0.89137100389053725</c:v>
                </c:pt>
                <c:pt idx="9590">
                  <c:v>-1.3534390676325803</c:v>
                </c:pt>
                <c:pt idx="9591">
                  <c:v>-0.66236401498789355</c:v>
                </c:pt>
                <c:pt idx="9592">
                  <c:v>5.5647846187835261</c:v>
                </c:pt>
                <c:pt idx="9593">
                  <c:v>1.2198311982703225</c:v>
                </c:pt>
                <c:pt idx="9594">
                  <c:v>-1.0746829177136246</c:v>
                </c:pt>
                <c:pt idx="9595">
                  <c:v>-12.287904726065419</c:v>
                </c:pt>
                <c:pt idx="9596">
                  <c:v>8.8683081332894673</c:v>
                </c:pt>
                <c:pt idx="9597">
                  <c:v>-0.86535047330521819</c:v>
                </c:pt>
                <c:pt idx="9598">
                  <c:v>4.1869985148012541</c:v>
                </c:pt>
                <c:pt idx="9599">
                  <c:v>6.1184467451391304</c:v>
                </c:pt>
                <c:pt idx="9600">
                  <c:v>-0.39592867633113921</c:v>
                </c:pt>
                <c:pt idx="9601">
                  <c:v>-11.673897930688602</c:v>
                </c:pt>
                <c:pt idx="9602">
                  <c:v>0.93305417609017371</c:v>
                </c:pt>
                <c:pt idx="9603">
                  <c:v>0.93288580414146305</c:v>
                </c:pt>
                <c:pt idx="9604">
                  <c:v>-0.83392732405329439</c:v>
                </c:pt>
                <c:pt idx="9605">
                  <c:v>0.63742992061529158</c:v>
                </c:pt>
                <c:pt idx="9606">
                  <c:v>-3.7915649739137605</c:v>
                </c:pt>
                <c:pt idx="9607">
                  <c:v>-6.0732489820306386</c:v>
                </c:pt>
                <c:pt idx="9608">
                  <c:v>-14.856555214907329</c:v>
                </c:pt>
                <c:pt idx="9609">
                  <c:v>13.904415102592719</c:v>
                </c:pt>
                <c:pt idx="9610">
                  <c:v>12.268542000300124</c:v>
                </c:pt>
                <c:pt idx="9611">
                  <c:v>11.731460464782433</c:v>
                </c:pt>
                <c:pt idx="9612">
                  <c:v>-9.0597950917951025</c:v>
                </c:pt>
                <c:pt idx="9613">
                  <c:v>-0.78389632211480653</c:v>
                </c:pt>
                <c:pt idx="9614">
                  <c:v>-4.3692338096657197</c:v>
                </c:pt>
                <c:pt idx="9615">
                  <c:v>-1.3344190390705597</c:v>
                </c:pt>
                <c:pt idx="9616">
                  <c:v>-0.34103691783506696</c:v>
                </c:pt>
                <c:pt idx="9617">
                  <c:v>0.2646365104302954</c:v>
                </c:pt>
                <c:pt idx="9618">
                  <c:v>-0.21768541865892041</c:v>
                </c:pt>
                <c:pt idx="9619">
                  <c:v>7.6486571760385464</c:v>
                </c:pt>
                <c:pt idx="9620">
                  <c:v>0.40925514668483781</c:v>
                </c:pt>
                <c:pt idx="9621">
                  <c:v>-7.0660891904577721</c:v>
                </c:pt>
                <c:pt idx="9622">
                  <c:v>13.773207904847887</c:v>
                </c:pt>
                <c:pt idx="9623">
                  <c:v>-11.94178124227853</c:v>
                </c:pt>
                <c:pt idx="9624">
                  <c:v>-1.4150374992788437</c:v>
                </c:pt>
                <c:pt idx="9625">
                  <c:v>-9.0606959316875546</c:v>
                </c:pt>
                <c:pt idx="9626">
                  <c:v>6.0803734164640195</c:v>
                </c:pt>
                <c:pt idx="9627">
                  <c:v>-0.17954942033071281</c:v>
                </c:pt>
                <c:pt idx="9628">
                  <c:v>-9.0606959316875546</c:v>
                </c:pt>
                <c:pt idx="9629">
                  <c:v>-1.8738681201816056</c:v>
                </c:pt>
                <c:pt idx="9630">
                  <c:v>-0.12459570668267568</c:v>
                </c:pt>
                <c:pt idx="9631">
                  <c:v>-1.1154772174199363</c:v>
                </c:pt>
                <c:pt idx="9632">
                  <c:v>8.6462586799900301</c:v>
                </c:pt>
                <c:pt idx="9633">
                  <c:v>-5.3021196138071822</c:v>
                </c:pt>
                <c:pt idx="9634">
                  <c:v>-0.97139548806398668</c:v>
                </c:pt>
                <c:pt idx="9635">
                  <c:v>1</c:v>
                </c:pt>
                <c:pt idx="9636">
                  <c:v>8.0704383500700971E-2</c:v>
                </c:pt>
                <c:pt idx="9637">
                  <c:v>-10.381542951184585</c:v>
                </c:pt>
                <c:pt idx="9638">
                  <c:v>9.5196362528432132</c:v>
                </c:pt>
                <c:pt idx="9639">
                  <c:v>5.08746284125034</c:v>
                </c:pt>
                <c:pt idx="9640">
                  <c:v>0.92416858704035465</c:v>
                </c:pt>
                <c:pt idx="9641">
                  <c:v>11.103287808412022</c:v>
                </c:pt>
                <c:pt idx="9642">
                  <c:v>10.45189794595189</c:v>
                </c:pt>
                <c:pt idx="9643">
                  <c:v>-7.6486571760385464</c:v>
                </c:pt>
                <c:pt idx="9644">
                  <c:v>-3.6111147885771255</c:v>
                </c:pt>
                <c:pt idx="9645">
                  <c:v>7.0660891904577738</c:v>
                </c:pt>
                <c:pt idx="9646">
                  <c:v>-5.9228321394775394</c:v>
                </c:pt>
                <c:pt idx="9647">
                  <c:v>-0.43715590526356407</c:v>
                </c:pt>
                <c:pt idx="9648">
                  <c:v>-0.91706365901792786</c:v>
                </c:pt>
                <c:pt idx="9649">
                  <c:v>-9.8662486111111729</c:v>
                </c:pt>
                <c:pt idx="9650">
                  <c:v>14.628787262543947</c:v>
                </c:pt>
                <c:pt idx="9651">
                  <c:v>-0.48698734115785858</c:v>
                </c:pt>
                <c:pt idx="9652">
                  <c:v>-1.5080992543034841</c:v>
                </c:pt>
                <c:pt idx="9653">
                  <c:v>0.17578831644246357</c:v>
                </c:pt>
                <c:pt idx="9654">
                  <c:v>0.14471443864503267</c:v>
                </c:pt>
                <c:pt idx="9655">
                  <c:v>0.17897014104531933</c:v>
                </c:pt>
                <c:pt idx="9656">
                  <c:v>7.4398877248054474</c:v>
                </c:pt>
                <c:pt idx="9657">
                  <c:v>-8.0624959257337636</c:v>
                </c:pt>
                <c:pt idx="9658">
                  <c:v>-11.188382790570113</c:v>
                </c:pt>
                <c:pt idx="9659">
                  <c:v>-0.28010791919273537</c:v>
                </c:pt>
                <c:pt idx="9660">
                  <c:v>0.36085002548094269</c:v>
                </c:pt>
                <c:pt idx="9661">
                  <c:v>-6.0732489820306386</c:v>
                </c:pt>
                <c:pt idx="9662">
                  <c:v>-12.688396028545542</c:v>
                </c:pt>
                <c:pt idx="9663">
                  <c:v>0.10987761777237338</c:v>
                </c:pt>
                <c:pt idx="9664">
                  <c:v>-10.381542951184585</c:v>
                </c:pt>
                <c:pt idx="9665">
                  <c:v>-0.75821040967675057</c:v>
                </c:pt>
                <c:pt idx="9666">
                  <c:v>0.49634811354758829</c:v>
                </c:pt>
                <c:pt idx="9667">
                  <c:v>0.67843217357271646</c:v>
                </c:pt>
                <c:pt idx="9668">
                  <c:v>-5.7548875021634682</c:v>
                </c:pt>
                <c:pt idx="9669">
                  <c:v>-8.3837042924740537</c:v>
                </c:pt>
                <c:pt idx="9670">
                  <c:v>0.6146707429798437</c:v>
                </c:pt>
                <c:pt idx="9671">
                  <c:v>-5.8102954563568281E-2</c:v>
                </c:pt>
                <c:pt idx="9672">
                  <c:v>-7.8917057224221432E-2</c:v>
                </c:pt>
                <c:pt idx="9673">
                  <c:v>0.23078020682916711</c:v>
                </c:pt>
                <c:pt idx="9674">
                  <c:v>-0.92207904918488071</c:v>
                </c:pt>
                <c:pt idx="9675">
                  <c:v>-0.11580845265061575</c:v>
                </c:pt>
                <c:pt idx="9676">
                  <c:v>7.2645301831765666E-2</c:v>
                </c:pt>
                <c:pt idx="9677">
                  <c:v>-0.11966711132535963</c:v>
                </c:pt>
                <c:pt idx="9678">
                  <c:v>3.8680468164059796E-2</c:v>
                </c:pt>
                <c:pt idx="9679">
                  <c:v>-0.53026821803671531</c:v>
                </c:pt>
                <c:pt idx="9680">
                  <c:v>-0.1349295800861082</c:v>
                </c:pt>
                <c:pt idx="9681">
                  <c:v>6.2860023838576279E-2</c:v>
                </c:pt>
                <c:pt idx="9682">
                  <c:v>13.188279751964144</c:v>
                </c:pt>
                <c:pt idx="9683">
                  <c:v>-0.12800761237607183</c:v>
                </c:pt>
                <c:pt idx="9684">
                  <c:v>-1.2383724455832522E-2</c:v>
                </c:pt>
                <c:pt idx="9685">
                  <c:v>2.3621171850030618</c:v>
                </c:pt>
                <c:pt idx="9686">
                  <c:v>0.45278961937789008</c:v>
                </c:pt>
                <c:pt idx="9687">
                  <c:v>-0.11632411796723197</c:v>
                </c:pt>
                <c:pt idx="9688">
                  <c:v>5.08746284125034</c:v>
                </c:pt>
                <c:pt idx="9689">
                  <c:v>-0.39870932937484305</c:v>
                </c:pt>
                <c:pt idx="9690">
                  <c:v>-2.377790456010076</c:v>
                </c:pt>
                <c:pt idx="9691">
                  <c:v>-7.3665699566517473E-2</c:v>
                </c:pt>
                <c:pt idx="9692">
                  <c:v>-1.0845335102116676</c:v>
                </c:pt>
                <c:pt idx="9693">
                  <c:v>-1.5801694895322569</c:v>
                </c:pt>
                <c:pt idx="9694">
                  <c:v>-0.56170714842085301</c:v>
                </c:pt>
                <c:pt idx="9695">
                  <c:v>-9.7598881832218343</c:v>
                </c:pt>
                <c:pt idx="9696">
                  <c:v>-1.4102365130150227</c:v>
                </c:pt>
                <c:pt idx="9697">
                  <c:v>11.866506212226202</c:v>
                </c:pt>
                <c:pt idx="9698">
                  <c:v>2.921578779285466E-2</c:v>
                </c:pt>
                <c:pt idx="9699">
                  <c:v>-0.98244162861569584</c:v>
                </c:pt>
                <c:pt idx="9700">
                  <c:v>0.79138563431994768</c:v>
                </c:pt>
                <c:pt idx="9701">
                  <c:v>-8.8683081332894673</c:v>
                </c:pt>
                <c:pt idx="9702">
                  <c:v>-1.5545888516776374</c:v>
                </c:pt>
                <c:pt idx="9703">
                  <c:v>-0.29218075149331013</c:v>
                </c:pt>
                <c:pt idx="9704">
                  <c:v>0.12116568952245708</c:v>
                </c:pt>
                <c:pt idx="9705">
                  <c:v>-0.20967118023506873</c:v>
                </c:pt>
                <c:pt idx="9706">
                  <c:v>9.3815429511845849</c:v>
                </c:pt>
                <c:pt idx="9707">
                  <c:v>7.0660891904577738</c:v>
                </c:pt>
                <c:pt idx="9708">
                  <c:v>8.0624959257337636</c:v>
                </c:pt>
                <c:pt idx="9709">
                  <c:v>12.800360675454716</c:v>
                </c:pt>
                <c:pt idx="9710">
                  <c:v>-1.3176151020162801</c:v>
                </c:pt>
                <c:pt idx="9711">
                  <c:v>-0.52356195605701317</c:v>
                </c:pt>
                <c:pt idx="9712">
                  <c:v>-2.3006594781337109</c:v>
                </c:pt>
                <c:pt idx="9713">
                  <c:v>-4.3692338096657197</c:v>
                </c:pt>
                <c:pt idx="9714">
                  <c:v>-2.1061615527829904E-2</c:v>
                </c:pt>
                <c:pt idx="9715">
                  <c:v>6.9886846867721664</c:v>
                </c:pt>
                <c:pt idx="9716">
                  <c:v>0.30812229536233166</c:v>
                </c:pt>
                <c:pt idx="9717">
                  <c:v>10.759888183221834</c:v>
                </c:pt>
                <c:pt idx="9718">
                  <c:v>10.582455645110581</c:v>
                </c:pt>
                <c:pt idx="9719">
                  <c:v>-2.411245611680787E-2</c:v>
                </c:pt>
                <c:pt idx="9720">
                  <c:v>-11.702894141119387</c:v>
                </c:pt>
                <c:pt idx="9721">
                  <c:v>0.5828970815553719</c:v>
                </c:pt>
                <c:pt idx="9722">
                  <c:v>9.2611150184874841E-2</c:v>
                </c:pt>
                <c:pt idx="9723">
                  <c:v>0.25610680577139944</c:v>
                </c:pt>
                <c:pt idx="9724">
                  <c:v>0</c:v>
                </c:pt>
                <c:pt idx="9725">
                  <c:v>-1.9899557437704784E-2</c:v>
                </c:pt>
                <c:pt idx="9726">
                  <c:v>-0.33482508890180396</c:v>
                </c:pt>
                <c:pt idx="9727">
                  <c:v>-10.381542951184585</c:v>
                </c:pt>
                <c:pt idx="9728">
                  <c:v>-9.9535673550914222E-2</c:v>
                </c:pt>
                <c:pt idx="9729">
                  <c:v>1.3321378497833693E-2</c:v>
                </c:pt>
                <c:pt idx="9730">
                  <c:v>-0.41503749927884381</c:v>
                </c:pt>
                <c:pt idx="9731">
                  <c:v>8.0624959257337636</c:v>
                </c:pt>
                <c:pt idx="9732">
                  <c:v>10.644156719937438</c:v>
                </c:pt>
                <c:pt idx="9733">
                  <c:v>-0.37345839552744431</c:v>
                </c:pt>
                <c:pt idx="9734">
                  <c:v>-1.0096379863527385</c:v>
                </c:pt>
                <c:pt idx="9735">
                  <c:v>-6.0732489820306386</c:v>
                </c:pt>
                <c:pt idx="9736">
                  <c:v>-11.518489240994933</c:v>
                </c:pt>
                <c:pt idx="9737">
                  <c:v>-10.703326841459814</c:v>
                </c:pt>
                <c:pt idx="9738">
                  <c:v>-11.518653155673389</c:v>
                </c:pt>
                <c:pt idx="9739">
                  <c:v>3.8401005087711888</c:v>
                </c:pt>
                <c:pt idx="9740">
                  <c:v>-1.8799736245709608</c:v>
                </c:pt>
                <c:pt idx="9741">
                  <c:v>0.93071479562898052</c:v>
                </c:pt>
                <c:pt idx="9742">
                  <c:v>5.0040682499595326E-2</c:v>
                </c:pt>
                <c:pt idx="9743">
                  <c:v>8.6462586799900301</c:v>
                </c:pt>
                <c:pt idx="9744">
                  <c:v>0.2461605872693978</c:v>
                </c:pt>
                <c:pt idx="9745">
                  <c:v>10.059795091795101</c:v>
                </c:pt>
                <c:pt idx="9746">
                  <c:v>8.6208307486760027</c:v>
                </c:pt>
                <c:pt idx="9747">
                  <c:v>-0.70405097169347119</c:v>
                </c:pt>
                <c:pt idx="9748">
                  <c:v>-2.467380371752788</c:v>
                </c:pt>
                <c:pt idx="9749">
                  <c:v>0.92161210131528393</c:v>
                </c:pt>
                <c:pt idx="9750">
                  <c:v>0.26303440583379351</c:v>
                </c:pt>
                <c:pt idx="9751">
                  <c:v>0.50366239861930795</c:v>
                </c:pt>
                <c:pt idx="9752">
                  <c:v>-1.7626522378298555</c:v>
                </c:pt>
                <c:pt idx="9753">
                  <c:v>3.8633782892672976</c:v>
                </c:pt>
                <c:pt idx="9754">
                  <c:v>-1.424935960345082</c:v>
                </c:pt>
                <c:pt idx="9755">
                  <c:v>1.360997659565955</c:v>
                </c:pt>
                <c:pt idx="9756">
                  <c:v>1.3870231231092474</c:v>
                </c:pt>
                <c:pt idx="9757">
                  <c:v>0.65635835107437257</c:v>
                </c:pt>
                <c:pt idx="9758">
                  <c:v>0.19723234743804821</c:v>
                </c:pt>
                <c:pt idx="9759">
                  <c:v>-6.0732489820306386</c:v>
                </c:pt>
                <c:pt idx="9760">
                  <c:v>-6.0732489820306386</c:v>
                </c:pt>
                <c:pt idx="9761">
                  <c:v>-6.0732489820306386</c:v>
                </c:pt>
                <c:pt idx="9762">
                  <c:v>0.18442457113742758</c:v>
                </c:pt>
                <c:pt idx="9763">
                  <c:v>4.1579103751399324E-2</c:v>
                </c:pt>
                <c:pt idx="9764">
                  <c:v>-0.29768054864068483</c:v>
                </c:pt>
                <c:pt idx="9765">
                  <c:v>8.3837042924740537</c:v>
                </c:pt>
                <c:pt idx="9766">
                  <c:v>7.6486571760385464</c:v>
                </c:pt>
                <c:pt idx="9767">
                  <c:v>-0.71311885221183824</c:v>
                </c:pt>
                <c:pt idx="9768">
                  <c:v>-1.2668867313294003</c:v>
                </c:pt>
                <c:pt idx="9769">
                  <c:v>0.56293619439115727</c:v>
                </c:pt>
                <c:pt idx="9770">
                  <c:v>0.88484164544817379</c:v>
                </c:pt>
                <c:pt idx="9771">
                  <c:v>0.35126158884552922</c:v>
                </c:pt>
                <c:pt idx="9772">
                  <c:v>-0.41256258988959005</c:v>
                </c:pt>
                <c:pt idx="9773">
                  <c:v>-1.7356039187079813</c:v>
                </c:pt>
                <c:pt idx="9774">
                  <c:v>1.9865794842376785</c:v>
                </c:pt>
                <c:pt idx="9775">
                  <c:v>-0.44478484267289553</c:v>
                </c:pt>
                <c:pt idx="9776">
                  <c:v>-11.644006462681574</c:v>
                </c:pt>
                <c:pt idx="9777">
                  <c:v>10.059795091795101</c:v>
                </c:pt>
                <c:pt idx="9778">
                  <c:v>-11.381002109550927</c:v>
                </c:pt>
                <c:pt idx="9779">
                  <c:v>7.0660891904577721</c:v>
                </c:pt>
                <c:pt idx="9780">
                  <c:v>7.6486571760385464</c:v>
                </c:pt>
                <c:pt idx="9781">
                  <c:v>-2.0391276712133939</c:v>
                </c:pt>
                <c:pt idx="9782">
                  <c:v>-1.9167365651187882</c:v>
                </c:pt>
                <c:pt idx="9783">
                  <c:v>-9.3822637581148367</c:v>
                </c:pt>
                <c:pt idx="9784">
                  <c:v>1.3908586380778072</c:v>
                </c:pt>
                <c:pt idx="9785">
                  <c:v>-8.3234301200525938</c:v>
                </c:pt>
                <c:pt idx="9786">
                  <c:v>5.7548875021634682</c:v>
                </c:pt>
                <c:pt idx="9787">
                  <c:v>0.20309186537751117</c:v>
                </c:pt>
                <c:pt idx="9788">
                  <c:v>8.7260424700370223E-2</c:v>
                </c:pt>
                <c:pt idx="9789">
                  <c:v>-6.0732489820306386</c:v>
                </c:pt>
                <c:pt idx="9790">
                  <c:v>0.54362170534025656</c:v>
                </c:pt>
                <c:pt idx="9791">
                  <c:v>5.8893689053568621E-2</c:v>
                </c:pt>
                <c:pt idx="9792">
                  <c:v>-0.11905267164376311</c:v>
                </c:pt>
                <c:pt idx="9793">
                  <c:v>0.32561314169521832</c:v>
                </c:pt>
                <c:pt idx="9794">
                  <c:v>0.17009643451730319</c:v>
                </c:pt>
                <c:pt idx="9795">
                  <c:v>-7.1258683169821729E-2</c:v>
                </c:pt>
                <c:pt idx="9796">
                  <c:v>0.10586863510682278</c:v>
                </c:pt>
                <c:pt idx="9797">
                  <c:v>0.32192809488736235</c:v>
                </c:pt>
                <c:pt idx="9798">
                  <c:v>-1.1681227588083267</c:v>
                </c:pt>
                <c:pt idx="9799">
                  <c:v>-0.37958866327455387</c:v>
                </c:pt>
                <c:pt idx="9800">
                  <c:v>3.1596199930505744</c:v>
                </c:pt>
                <c:pt idx="9801">
                  <c:v>-5.2130088559963044</c:v>
                </c:pt>
                <c:pt idx="9802">
                  <c:v>-1.46028609896026</c:v>
                </c:pt>
                <c:pt idx="9803">
                  <c:v>-0.5289284658068284</c:v>
                </c:pt>
                <c:pt idx="9804">
                  <c:v>-0.32970544547908187</c:v>
                </c:pt>
                <c:pt idx="9805">
                  <c:v>-2.6310589153106103</c:v>
                </c:pt>
                <c:pt idx="9806">
                  <c:v>-2.4823927670806087</c:v>
                </c:pt>
                <c:pt idx="9807">
                  <c:v>-13.26834705468252</c:v>
                </c:pt>
                <c:pt idx="9808">
                  <c:v>-0.68965987938784945</c:v>
                </c:pt>
                <c:pt idx="9809">
                  <c:v>0.59367971782226525</c:v>
                </c:pt>
                <c:pt idx="9810">
                  <c:v>-0.47533800954665845</c:v>
                </c:pt>
                <c:pt idx="9811">
                  <c:v>0.13588342808177273</c:v>
                </c:pt>
                <c:pt idx="9812">
                  <c:v>0.51134686874745061</c:v>
                </c:pt>
                <c:pt idx="9813">
                  <c:v>-0.34314458079705834</c:v>
                </c:pt>
                <c:pt idx="9814">
                  <c:v>-0.2318958940248898</c:v>
                </c:pt>
                <c:pt idx="9815">
                  <c:v>-3.1987798641144978</c:v>
                </c:pt>
                <c:pt idx="9816">
                  <c:v>-0.15024263558061254</c:v>
                </c:pt>
                <c:pt idx="9817">
                  <c:v>0.29890171482778571</c:v>
                </c:pt>
                <c:pt idx="9818">
                  <c:v>8.3837042924740537</c:v>
                </c:pt>
                <c:pt idx="9819">
                  <c:v>4.3692338096657197</c:v>
                </c:pt>
                <c:pt idx="9820">
                  <c:v>-13.08137247435552</c:v>
                </c:pt>
                <c:pt idx="9821">
                  <c:v>4.7725895038969277</c:v>
                </c:pt>
                <c:pt idx="9822">
                  <c:v>7.6486571760385464</c:v>
                </c:pt>
                <c:pt idx="9823">
                  <c:v>0.15041684255309881</c:v>
                </c:pt>
                <c:pt idx="9824">
                  <c:v>0.36245561611577404</c:v>
                </c:pt>
                <c:pt idx="9825">
                  <c:v>-9.3822637581148367</c:v>
                </c:pt>
                <c:pt idx="9826">
                  <c:v>8.8672787397096631</c:v>
                </c:pt>
                <c:pt idx="9827">
                  <c:v>-9.0606959316875546</c:v>
                </c:pt>
                <c:pt idx="9828">
                  <c:v>7.0660891904577738</c:v>
                </c:pt>
                <c:pt idx="9829">
                  <c:v>3.8579809951275723</c:v>
                </c:pt>
                <c:pt idx="9830">
                  <c:v>1.218621563671116</c:v>
                </c:pt>
                <c:pt idx="9831">
                  <c:v>8.9078921194535923</c:v>
                </c:pt>
                <c:pt idx="9832">
                  <c:v>-0.31194400631474017</c:v>
                </c:pt>
                <c:pt idx="9833">
                  <c:v>4.3692338096657197</c:v>
                </c:pt>
                <c:pt idx="9834">
                  <c:v>0.67137725253862934</c:v>
                </c:pt>
                <c:pt idx="9835">
                  <c:v>-4.7548875021634691</c:v>
                </c:pt>
                <c:pt idx="9836">
                  <c:v>1.6121839694561806</c:v>
                </c:pt>
                <c:pt idx="9837">
                  <c:v>-5.357263552144687</c:v>
                </c:pt>
                <c:pt idx="9838">
                  <c:v>0.65808042992517124</c:v>
                </c:pt>
                <c:pt idx="9839">
                  <c:v>0.88968985485491048</c:v>
                </c:pt>
                <c:pt idx="9840">
                  <c:v>-5.0874628412503391</c:v>
                </c:pt>
                <c:pt idx="9841">
                  <c:v>0.9676822797272715</c:v>
                </c:pt>
                <c:pt idx="9842">
                  <c:v>-0.86129372916840741</c:v>
                </c:pt>
                <c:pt idx="9843">
                  <c:v>-2.0533384452203984</c:v>
                </c:pt>
                <c:pt idx="9844">
                  <c:v>-2.367975462406799</c:v>
                </c:pt>
                <c:pt idx="9845">
                  <c:v>8.8683081332894673</c:v>
                </c:pt>
                <c:pt idx="9846">
                  <c:v>-0.67312885543981227</c:v>
                </c:pt>
                <c:pt idx="9847">
                  <c:v>1.8011895492518895</c:v>
                </c:pt>
                <c:pt idx="9848">
                  <c:v>-0.90514081365855859</c:v>
                </c:pt>
                <c:pt idx="9849">
                  <c:v>7.6486571760385464</c:v>
                </c:pt>
                <c:pt idx="9850">
                  <c:v>3.2034265038149176E-16</c:v>
                </c:pt>
                <c:pt idx="9851">
                  <c:v>0.39463128861700669</c:v>
                </c:pt>
                <c:pt idx="9852">
                  <c:v>0.67093572383100908</c:v>
                </c:pt>
                <c:pt idx="9853">
                  <c:v>9.0597950917951025</c:v>
                </c:pt>
                <c:pt idx="9854">
                  <c:v>-8.4888897586512885E-2</c:v>
                </c:pt>
                <c:pt idx="9855">
                  <c:v>0.51457317282975801</c:v>
                </c:pt>
                <c:pt idx="9856">
                  <c:v>-4.1898245588800176</c:v>
                </c:pt>
                <c:pt idx="9857">
                  <c:v>8.6450579349844769</c:v>
                </c:pt>
                <c:pt idx="9858">
                  <c:v>-0.48542682717024171</c:v>
                </c:pt>
                <c:pt idx="9859">
                  <c:v>-0.15200309344504978</c:v>
                </c:pt>
                <c:pt idx="9860">
                  <c:v>15.773139206719692</c:v>
                </c:pt>
                <c:pt idx="9861">
                  <c:v>-0.6059340676860504</c:v>
                </c:pt>
                <c:pt idx="9862">
                  <c:v>-1.9257906271201857</c:v>
                </c:pt>
                <c:pt idx="9863">
                  <c:v>9.1727607024272323E-2</c:v>
                </c:pt>
                <c:pt idx="9864">
                  <c:v>-0.21572869105543707</c:v>
                </c:pt>
                <c:pt idx="9865">
                  <c:v>-1.606657571820475</c:v>
                </c:pt>
                <c:pt idx="9866">
                  <c:v>-9.0606959316875546</c:v>
                </c:pt>
                <c:pt idx="9867">
                  <c:v>-0.19264507794239571</c:v>
                </c:pt>
                <c:pt idx="9868">
                  <c:v>-2.0506260730699681</c:v>
                </c:pt>
                <c:pt idx="9869">
                  <c:v>5.5956571015173928</c:v>
                </c:pt>
                <c:pt idx="9870">
                  <c:v>5.574908836057233</c:v>
                </c:pt>
                <c:pt idx="9871">
                  <c:v>-7.0660891904577721</c:v>
                </c:pt>
                <c:pt idx="9872">
                  <c:v>1.2882323605810078</c:v>
                </c:pt>
                <c:pt idx="9873">
                  <c:v>-0.4255398358751965</c:v>
                </c:pt>
                <c:pt idx="9874">
                  <c:v>-1.7073513358941569E-2</c:v>
                </c:pt>
                <c:pt idx="9875">
                  <c:v>-2.998197757366015</c:v>
                </c:pt>
                <c:pt idx="9876">
                  <c:v>2.2064508774674265</c:v>
                </c:pt>
                <c:pt idx="9877">
                  <c:v>-0.99999999999999967</c:v>
                </c:pt>
                <c:pt idx="9878">
                  <c:v>12.850772862313324</c:v>
                </c:pt>
                <c:pt idx="9879">
                  <c:v>-3.3082939691539468</c:v>
                </c:pt>
                <c:pt idx="9880">
                  <c:v>10.582769240382088</c:v>
                </c:pt>
                <c:pt idx="9881">
                  <c:v>1.4950341465971606E-2</c:v>
                </c:pt>
                <c:pt idx="9882">
                  <c:v>-0.96825193713572122</c:v>
                </c:pt>
                <c:pt idx="9883">
                  <c:v>-10.307580315927396</c:v>
                </c:pt>
                <c:pt idx="9884">
                  <c:v>-11.866506212226202</c:v>
                </c:pt>
                <c:pt idx="9885">
                  <c:v>12.702894141119387</c:v>
                </c:pt>
                <c:pt idx="9886">
                  <c:v>-2.2228336799546269</c:v>
                </c:pt>
                <c:pt idx="9887">
                  <c:v>-1.3574530667816349</c:v>
                </c:pt>
                <c:pt idx="9888">
                  <c:v>13.840318978135199</c:v>
                </c:pt>
                <c:pt idx="9889">
                  <c:v>1.3999609669522082</c:v>
                </c:pt>
                <c:pt idx="9890">
                  <c:v>0.84591567271106738</c:v>
                </c:pt>
                <c:pt idx="9891">
                  <c:v>-1.7467187733778555</c:v>
                </c:pt>
                <c:pt idx="9892">
                  <c:v>-12.840318978135199</c:v>
                </c:pt>
                <c:pt idx="9893">
                  <c:v>2.6967047600269675E-2</c:v>
                </c:pt>
                <c:pt idx="9894">
                  <c:v>0.93673747538461083</c:v>
                </c:pt>
                <c:pt idx="9895">
                  <c:v>-4.3692338096657197</c:v>
                </c:pt>
                <c:pt idx="9896">
                  <c:v>-0.64909283814087171</c:v>
                </c:pt>
                <c:pt idx="9897">
                  <c:v>-0.67116353577045984</c:v>
                </c:pt>
                <c:pt idx="9898">
                  <c:v>4.5087889528538191E-2</c:v>
                </c:pt>
                <c:pt idx="9899">
                  <c:v>-3.6259342817774627</c:v>
                </c:pt>
                <c:pt idx="9900">
                  <c:v>8.6462586799900301</c:v>
                </c:pt>
                <c:pt idx="9901">
                  <c:v>0.24721770037101842</c:v>
                </c:pt>
                <c:pt idx="9902">
                  <c:v>2.0488152699752811</c:v>
                </c:pt>
                <c:pt idx="9903">
                  <c:v>-3.3947331923337716E-2</c:v>
                </c:pt>
                <c:pt idx="9904">
                  <c:v>3.1132134412128045</c:v>
                </c:pt>
                <c:pt idx="9905">
                  <c:v>11.268736919579066</c:v>
                </c:pt>
                <c:pt idx="9906">
                  <c:v>-0.21150410519371177</c:v>
                </c:pt>
                <c:pt idx="9907">
                  <c:v>0.39186665100790397</c:v>
                </c:pt>
                <c:pt idx="9908">
                  <c:v>-0.75871448581582179</c:v>
                </c:pt>
                <c:pt idx="9909">
                  <c:v>9.7604427459966399</c:v>
                </c:pt>
                <c:pt idx="9910">
                  <c:v>0.4504428354100426</c:v>
                </c:pt>
                <c:pt idx="9911">
                  <c:v>-0.31487333735341189</c:v>
                </c:pt>
                <c:pt idx="9912">
                  <c:v>-0.22239242133644765</c:v>
                </c:pt>
                <c:pt idx="9913">
                  <c:v>9.0606959316875546</c:v>
                </c:pt>
                <c:pt idx="9914">
                  <c:v>0.98405845613097875</c:v>
                </c:pt>
                <c:pt idx="9915">
                  <c:v>0.10205127146969731</c:v>
                </c:pt>
                <c:pt idx="9916">
                  <c:v>0.14968178153492889</c:v>
                </c:pt>
                <c:pt idx="9917">
                  <c:v>9.7297201354915097E-2</c:v>
                </c:pt>
                <c:pt idx="9918">
                  <c:v>0.46035401582688862</c:v>
                </c:pt>
                <c:pt idx="9919">
                  <c:v>-8.3837042924740537</c:v>
                </c:pt>
                <c:pt idx="9920">
                  <c:v>-1.2607528950352076</c:v>
                </c:pt>
                <c:pt idx="9921">
                  <c:v>11.029945984676578</c:v>
                </c:pt>
                <c:pt idx="9922">
                  <c:v>-0.2267708618470223</c:v>
                </c:pt>
                <c:pt idx="9923">
                  <c:v>-3.6525876025114042E-2</c:v>
                </c:pt>
                <c:pt idx="9924">
                  <c:v>0.15572938490333385</c:v>
                </c:pt>
                <c:pt idx="9925">
                  <c:v>0.3672089741882289</c:v>
                </c:pt>
                <c:pt idx="9926">
                  <c:v>-0.24731005354077729</c:v>
                </c:pt>
                <c:pt idx="9927">
                  <c:v>-0.40717538150587329</c:v>
                </c:pt>
                <c:pt idx="9928">
                  <c:v>-0.38702312310924736</c:v>
                </c:pt>
                <c:pt idx="9929">
                  <c:v>-0.20645087746742669</c:v>
                </c:pt>
                <c:pt idx="9930">
                  <c:v>-0.54432051622381006</c:v>
                </c:pt>
                <c:pt idx="9931">
                  <c:v>-1.4717518902731652</c:v>
                </c:pt>
                <c:pt idx="9932">
                  <c:v>14.024735680363165</c:v>
                </c:pt>
                <c:pt idx="9933">
                  <c:v>0.2466399675831254</c:v>
                </c:pt>
                <c:pt idx="9934">
                  <c:v>-0.74723392962003343</c:v>
                </c:pt>
                <c:pt idx="9935">
                  <c:v>-0.34523546837943092</c:v>
                </c:pt>
                <c:pt idx="9936">
                  <c:v>-1.115442867946931</c:v>
                </c:pt>
                <c:pt idx="9937">
                  <c:v>0.50814690367032533</c:v>
                </c:pt>
                <c:pt idx="9938">
                  <c:v>1.8811451827719627</c:v>
                </c:pt>
                <c:pt idx="9939">
                  <c:v>8.3768357692598036E-2</c:v>
                </c:pt>
                <c:pt idx="9940">
                  <c:v>0.34940883130946954</c:v>
                </c:pt>
                <c:pt idx="9941">
                  <c:v>0.39513794184113865</c:v>
                </c:pt>
                <c:pt idx="9942">
                  <c:v>-0.4965673847754421</c:v>
                </c:pt>
                <c:pt idx="9943">
                  <c:v>-0.16600995143892924</c:v>
                </c:pt>
                <c:pt idx="9944">
                  <c:v>-5.9501011748662E-2</c:v>
                </c:pt>
                <c:pt idx="9945">
                  <c:v>0.15380533607903549</c:v>
                </c:pt>
                <c:pt idx="9946">
                  <c:v>1.8071617514017768</c:v>
                </c:pt>
                <c:pt idx="9947">
                  <c:v>9.0606959316875546</c:v>
                </c:pt>
                <c:pt idx="9948">
                  <c:v>0.56933478925364833</c:v>
                </c:pt>
                <c:pt idx="9949">
                  <c:v>-0.73696559416620655</c:v>
                </c:pt>
                <c:pt idx="9950">
                  <c:v>-2.0758560166797651E-2</c:v>
                </c:pt>
                <c:pt idx="9951">
                  <c:v>0.37779045601007577</c:v>
                </c:pt>
                <c:pt idx="9952">
                  <c:v>10.518980929170402</c:v>
                </c:pt>
                <c:pt idx="9953">
                  <c:v>-5.5566369107209038E-2</c:v>
                </c:pt>
                <c:pt idx="9954">
                  <c:v>-10.229219383469125</c:v>
                </c:pt>
                <c:pt idx="9955">
                  <c:v>-2.4576293760033119</c:v>
                </c:pt>
                <c:pt idx="9956">
                  <c:v>-7.5664269932072453E-2</c:v>
                </c:pt>
                <c:pt idx="9957">
                  <c:v>-1.2750070474998698</c:v>
                </c:pt>
                <c:pt idx="9958">
                  <c:v>0.10433665981473583</c:v>
                </c:pt>
                <c:pt idx="9959">
                  <c:v>-0.35090716185912807</c:v>
                </c:pt>
                <c:pt idx="9960">
                  <c:v>-0.69953831539955968</c:v>
                </c:pt>
                <c:pt idx="9961">
                  <c:v>-0.24392558288608904</c:v>
                </c:pt>
                <c:pt idx="9962">
                  <c:v>-9.3815429511845849</c:v>
                </c:pt>
                <c:pt idx="9963">
                  <c:v>0.87446911791614135</c:v>
                </c:pt>
                <c:pt idx="9964">
                  <c:v>-0.3998029855836836</c:v>
                </c:pt>
                <c:pt idx="9965">
                  <c:v>-2.2217628858344707</c:v>
                </c:pt>
                <c:pt idx="9966">
                  <c:v>0.16868183459168035</c:v>
                </c:pt>
                <c:pt idx="9967">
                  <c:v>-0.63262893435147061</c:v>
                </c:pt>
                <c:pt idx="9968">
                  <c:v>-0.30138071748327666</c:v>
                </c:pt>
                <c:pt idx="9969">
                  <c:v>-1.1360615495760289</c:v>
                </c:pt>
                <c:pt idx="9970">
                  <c:v>-0.50814690367032533</c:v>
                </c:pt>
                <c:pt idx="9971">
                  <c:v>-0.45016572268244548</c:v>
                </c:pt>
                <c:pt idx="9972">
                  <c:v>-0.7049932044279259</c:v>
                </c:pt>
                <c:pt idx="9973">
                  <c:v>-3.0349027424870676</c:v>
                </c:pt>
                <c:pt idx="9974">
                  <c:v>-8.0606959316875546</c:v>
                </c:pt>
                <c:pt idx="9975">
                  <c:v>-0.30339214344993504</c:v>
                </c:pt>
                <c:pt idx="9976">
                  <c:v>-7.0660891904577721</c:v>
                </c:pt>
                <c:pt idx="9977">
                  <c:v>-10.917123403264748</c:v>
                </c:pt>
                <c:pt idx="9978">
                  <c:v>9.9662651028771325</c:v>
                </c:pt>
                <c:pt idx="9979">
                  <c:v>-13.398788218875772</c:v>
                </c:pt>
                <c:pt idx="9980">
                  <c:v>0.22906284953082834</c:v>
                </c:pt>
                <c:pt idx="9981">
                  <c:v>-0.12154929690333628</c:v>
                </c:pt>
                <c:pt idx="9982">
                  <c:v>-1.8712666858777978</c:v>
                </c:pt>
                <c:pt idx="9983">
                  <c:v>-7.483239966024966</c:v>
                </c:pt>
                <c:pt idx="9984">
                  <c:v>0.22443156661004671</c:v>
                </c:pt>
                <c:pt idx="9985">
                  <c:v>7.3837042924740528</c:v>
                </c:pt>
                <c:pt idx="9986">
                  <c:v>5.08746284125034</c:v>
                </c:pt>
                <c:pt idx="9987">
                  <c:v>1.1653377319466607</c:v>
                </c:pt>
                <c:pt idx="9988">
                  <c:v>-0.19264507794239571</c:v>
                </c:pt>
                <c:pt idx="9989">
                  <c:v>-0.58496250072115652</c:v>
                </c:pt>
                <c:pt idx="9990">
                  <c:v>-0.82980785754389053</c:v>
                </c:pt>
                <c:pt idx="9991">
                  <c:v>5.6914608364271118</c:v>
                </c:pt>
                <c:pt idx="9992">
                  <c:v>-0.6822597020760709</c:v>
                </c:pt>
                <c:pt idx="9993">
                  <c:v>-7.6462586799900292</c:v>
                </c:pt>
                <c:pt idx="9994">
                  <c:v>-0.15041684255309862</c:v>
                </c:pt>
                <c:pt idx="9995">
                  <c:v>0.51045706435752625</c:v>
                </c:pt>
                <c:pt idx="9996">
                  <c:v>-0.28303131439950124</c:v>
                </c:pt>
                <c:pt idx="9997">
                  <c:v>-0.50393800386777454</c:v>
                </c:pt>
                <c:pt idx="9998">
                  <c:v>-0.13245029602364977</c:v>
                </c:pt>
                <c:pt idx="9999">
                  <c:v>-7.6486571760385464</c:v>
                </c:pt>
                <c:pt idx="10000">
                  <c:v>-11.013322673425447</c:v>
                </c:pt>
                <c:pt idx="10001">
                  <c:v>8.8683081332894673</c:v>
                </c:pt>
                <c:pt idx="10002">
                  <c:v>-10.146356530303908</c:v>
                </c:pt>
                <c:pt idx="10003">
                  <c:v>-0.99959934411937212</c:v>
                </c:pt>
                <c:pt idx="10004">
                  <c:v>9.3822637581148367</c:v>
                </c:pt>
                <c:pt idx="10005">
                  <c:v>-13.103342454916486</c:v>
                </c:pt>
                <c:pt idx="10006">
                  <c:v>-11.941658995526698</c:v>
                </c:pt>
                <c:pt idx="10007">
                  <c:v>6.6467386983078471</c:v>
                </c:pt>
                <c:pt idx="10008">
                  <c:v>9.0606959316875546</c:v>
                </c:pt>
                <c:pt idx="10009">
                  <c:v>-7.6486571760385464</c:v>
                </c:pt>
                <c:pt idx="10010">
                  <c:v>-0.97453817038782775</c:v>
                </c:pt>
                <c:pt idx="10011">
                  <c:v>-0.99958393798099865</c:v>
                </c:pt>
                <c:pt idx="10012">
                  <c:v>-7.6486571760385464</c:v>
                </c:pt>
                <c:pt idx="10013">
                  <c:v>-7.6486571760385464</c:v>
                </c:pt>
                <c:pt idx="10014">
                  <c:v>9.9667457608995313</c:v>
                </c:pt>
                <c:pt idx="10015">
                  <c:v>-10.381542951184585</c:v>
                </c:pt>
                <c:pt idx="10016">
                  <c:v>-1.6872547189960212</c:v>
                </c:pt>
                <c:pt idx="10017">
                  <c:v>-0.31194400631474017</c:v>
                </c:pt>
                <c:pt idx="10018">
                  <c:v>11.702894141119387</c:v>
                </c:pt>
                <c:pt idx="10019">
                  <c:v>3.7940297576790232</c:v>
                </c:pt>
                <c:pt idx="10020">
                  <c:v>0.77460080899329853</c:v>
                </c:pt>
                <c:pt idx="10021">
                  <c:v>0.99284020842713405</c:v>
                </c:pt>
                <c:pt idx="10022">
                  <c:v>3.7659654465886122E-2</c:v>
                </c:pt>
                <c:pt idx="10023">
                  <c:v>7.6486571760385464</c:v>
                </c:pt>
                <c:pt idx="10024">
                  <c:v>-5.2948879948958971E-2</c:v>
                </c:pt>
                <c:pt idx="10025">
                  <c:v>1.5524208034511171</c:v>
                </c:pt>
                <c:pt idx="10026">
                  <c:v>-8.365792904690969E-2</c:v>
                </c:pt>
                <c:pt idx="10027">
                  <c:v>-5.6295008967976541</c:v>
                </c:pt>
                <c:pt idx="10028">
                  <c:v>-1.5642852157140716</c:v>
                </c:pt>
                <c:pt idx="10029">
                  <c:v>7.0660891904577738</c:v>
                </c:pt>
                <c:pt idx="10030">
                  <c:v>-11.451554569765362</c:v>
                </c:pt>
                <c:pt idx="10031">
                  <c:v>-1.8736678432269023</c:v>
                </c:pt>
                <c:pt idx="10032">
                  <c:v>-12.167418145831739</c:v>
                </c:pt>
                <c:pt idx="10033">
                  <c:v>-11.013322673425447</c:v>
                </c:pt>
                <c:pt idx="10034">
                  <c:v>10.582455645110581</c:v>
                </c:pt>
                <c:pt idx="10035">
                  <c:v>-2.51480092482974</c:v>
                </c:pt>
                <c:pt idx="10036">
                  <c:v>8.3822637581148385</c:v>
                </c:pt>
                <c:pt idx="10037">
                  <c:v>10.059344460824425</c:v>
                </c:pt>
                <c:pt idx="10038">
                  <c:v>-13.840286190729294</c:v>
                </c:pt>
                <c:pt idx="10039">
                  <c:v>-16.060301883446378</c:v>
                </c:pt>
                <c:pt idx="10040">
                  <c:v>9.8672787397096631</c:v>
                </c:pt>
                <c:pt idx="10041">
                  <c:v>-8.6541245252285517</c:v>
                </c:pt>
                <c:pt idx="10042">
                  <c:v>-4.9673953345680726</c:v>
                </c:pt>
                <c:pt idx="10043">
                  <c:v>-5.3457748368417297</c:v>
                </c:pt>
                <c:pt idx="10044">
                  <c:v>-6.0732489820306386</c:v>
                </c:pt>
                <c:pt idx="10045">
                  <c:v>-9.9848928365062026E-2</c:v>
                </c:pt>
                <c:pt idx="10046">
                  <c:v>0.44980291743952056</c:v>
                </c:pt>
                <c:pt idx="10047">
                  <c:v>-9.3822637581148367</c:v>
                </c:pt>
                <c:pt idx="10048">
                  <c:v>-14.702767912403596</c:v>
                </c:pt>
                <c:pt idx="10049">
                  <c:v>-12.989690152250811</c:v>
                </c:pt>
                <c:pt idx="10050">
                  <c:v>-0.33703498727757059</c:v>
                </c:pt>
                <c:pt idx="10051">
                  <c:v>1.299560281858908</c:v>
                </c:pt>
                <c:pt idx="10052">
                  <c:v>8.6462586799900301</c:v>
                </c:pt>
                <c:pt idx="10053">
                  <c:v>8.6450579349844769</c:v>
                </c:pt>
                <c:pt idx="10054">
                  <c:v>1.7436602467402147</c:v>
                </c:pt>
                <c:pt idx="10055">
                  <c:v>-1</c:v>
                </c:pt>
                <c:pt idx="10056">
                  <c:v>12.643931328184726</c:v>
                </c:pt>
                <c:pt idx="10057">
                  <c:v>0.97897102269311198</c:v>
                </c:pt>
                <c:pt idx="10058">
                  <c:v>6.4739311883324122</c:v>
                </c:pt>
                <c:pt idx="10059">
                  <c:v>-0.26810539538121569</c:v>
                </c:pt>
                <c:pt idx="10060">
                  <c:v>0.53051471669878003</c:v>
                </c:pt>
                <c:pt idx="10061">
                  <c:v>0.73076377895902644</c:v>
                </c:pt>
                <c:pt idx="10062">
                  <c:v>-0.40008715781287235</c:v>
                </c:pt>
                <c:pt idx="10063">
                  <c:v>4.7725895038969277</c:v>
                </c:pt>
                <c:pt idx="10064">
                  <c:v>-7.6462586799900292</c:v>
                </c:pt>
                <c:pt idx="10065">
                  <c:v>-7.6486571760385464</c:v>
                </c:pt>
                <c:pt idx="10066">
                  <c:v>-12.501920096027913</c:v>
                </c:pt>
                <c:pt idx="10067">
                  <c:v>-7.0660891904577721</c:v>
                </c:pt>
                <c:pt idx="10068">
                  <c:v>14.125009795212518</c:v>
                </c:pt>
                <c:pt idx="10069">
                  <c:v>-0.78849589480628846</c:v>
                </c:pt>
                <c:pt idx="10070">
                  <c:v>-1.4947646917495778</c:v>
                </c:pt>
                <c:pt idx="10071">
                  <c:v>-0.99640075894593194</c:v>
                </c:pt>
                <c:pt idx="10072">
                  <c:v>-6.0732489820306386</c:v>
                </c:pt>
                <c:pt idx="10073">
                  <c:v>12.208843990734614</c:v>
                </c:pt>
                <c:pt idx="10074">
                  <c:v>-0.82312223791592054</c:v>
                </c:pt>
                <c:pt idx="10075">
                  <c:v>0.36499681677924806</c:v>
                </c:pt>
                <c:pt idx="10076">
                  <c:v>3.3851049223325904</c:v>
                </c:pt>
                <c:pt idx="10077">
                  <c:v>1.377423207479066</c:v>
                </c:pt>
                <c:pt idx="10078">
                  <c:v>-6.0732489820306386</c:v>
                </c:pt>
                <c:pt idx="10079">
                  <c:v>-0.2887053425057462</c:v>
                </c:pt>
                <c:pt idx="10080">
                  <c:v>-8.5183821702813717E-2</c:v>
                </c:pt>
                <c:pt idx="10081">
                  <c:v>0.65535182861255414</c:v>
                </c:pt>
                <c:pt idx="10082">
                  <c:v>-9.5189809291704002</c:v>
                </c:pt>
                <c:pt idx="10083">
                  <c:v>-7.0660891904577721</c:v>
                </c:pt>
                <c:pt idx="10084">
                  <c:v>9.9662651028771325</c:v>
                </c:pt>
                <c:pt idx="10085">
                  <c:v>1.5789687445267055</c:v>
                </c:pt>
                <c:pt idx="10086">
                  <c:v>0.33289921270836526</c:v>
                </c:pt>
                <c:pt idx="10087">
                  <c:v>0.70454411647382842</c:v>
                </c:pt>
                <c:pt idx="10088">
                  <c:v>-3.6844981742720706</c:v>
                </c:pt>
                <c:pt idx="10089">
                  <c:v>0.39164593333638947</c:v>
                </c:pt>
                <c:pt idx="10090">
                  <c:v>-0.49636857745216789</c:v>
                </c:pt>
                <c:pt idx="10091">
                  <c:v>5.2210799348645059E-2</c:v>
                </c:pt>
                <c:pt idx="10092">
                  <c:v>-1.0799683047034152</c:v>
                </c:pt>
                <c:pt idx="10093">
                  <c:v>-1.1312445332782528</c:v>
                </c:pt>
                <c:pt idx="10094">
                  <c:v>-1.8055526794236185</c:v>
                </c:pt>
                <c:pt idx="10095">
                  <c:v>-1.1346210152168137</c:v>
                </c:pt>
                <c:pt idx="10096">
                  <c:v>13.651388101356714</c:v>
                </c:pt>
                <c:pt idx="10097">
                  <c:v>-12.534708168026555</c:v>
                </c:pt>
                <c:pt idx="10098">
                  <c:v>11.059344460824425</c:v>
                </c:pt>
                <c:pt idx="10099">
                  <c:v>8.0606959316875546</c:v>
                </c:pt>
                <c:pt idx="10100">
                  <c:v>-0.47804729680464425</c:v>
                </c:pt>
                <c:pt idx="10101">
                  <c:v>-0.18521487246690763</c:v>
                </c:pt>
                <c:pt idx="10102">
                  <c:v>3.4765418160676631E-2</c:v>
                </c:pt>
                <c:pt idx="10103">
                  <c:v>-0.19626539362109277</c:v>
                </c:pt>
                <c:pt idx="10104">
                  <c:v>9.2304207950923818</c:v>
                </c:pt>
                <c:pt idx="10105">
                  <c:v>2.1363893975585531</c:v>
                </c:pt>
                <c:pt idx="10106">
                  <c:v>5.5647846187835261</c:v>
                </c:pt>
                <c:pt idx="10107">
                  <c:v>8.8672787397096631</c:v>
                </c:pt>
                <c:pt idx="10108">
                  <c:v>1.0659342701847763</c:v>
                </c:pt>
                <c:pt idx="10109">
                  <c:v>-0.51716251550669667</c:v>
                </c:pt>
                <c:pt idx="10110">
                  <c:v>-0.18344614109593138</c:v>
                </c:pt>
                <c:pt idx="10111">
                  <c:v>0.14345279008112125</c:v>
                </c:pt>
                <c:pt idx="10112">
                  <c:v>-2.2198394299767421</c:v>
                </c:pt>
                <c:pt idx="10113">
                  <c:v>1</c:v>
                </c:pt>
                <c:pt idx="10114">
                  <c:v>1.9419860649681848</c:v>
                </c:pt>
                <c:pt idx="10115">
                  <c:v>6.2060968132251357E-2</c:v>
                </c:pt>
                <c:pt idx="10116">
                  <c:v>-0.1124747292584125</c:v>
                </c:pt>
                <c:pt idx="10117">
                  <c:v>-1.0985970300299126</c:v>
                </c:pt>
                <c:pt idx="10118">
                  <c:v>0.37478990927298877</c:v>
                </c:pt>
                <c:pt idx="10119">
                  <c:v>-0.80966878789585017</c:v>
                </c:pt>
                <c:pt idx="10120">
                  <c:v>0.27239982405747204</c:v>
                </c:pt>
                <c:pt idx="10121">
                  <c:v>-0.42380770890657582</c:v>
                </c:pt>
                <c:pt idx="10122">
                  <c:v>-0.29070936427664196</c:v>
                </c:pt>
                <c:pt idx="10123">
                  <c:v>-7.6486571760385464</c:v>
                </c:pt>
                <c:pt idx="10124">
                  <c:v>0.40939093613770178</c:v>
                </c:pt>
                <c:pt idx="10125">
                  <c:v>-1.6057210608879535</c:v>
                </c:pt>
                <c:pt idx="10126">
                  <c:v>-0.60469871878241854</c:v>
                </c:pt>
                <c:pt idx="10127">
                  <c:v>9.3049330895568633E-2</c:v>
                </c:pt>
                <c:pt idx="10128">
                  <c:v>-0.24304293064632784</c:v>
                </c:pt>
                <c:pt idx="10129">
                  <c:v>0.29005757960034045</c:v>
                </c:pt>
                <c:pt idx="10130">
                  <c:v>0.93441165837242335</c:v>
                </c:pt>
                <c:pt idx="10131">
                  <c:v>-5.2196211125428417E-2</c:v>
                </c:pt>
                <c:pt idx="10132">
                  <c:v>-5.8893689053568739E-2</c:v>
                </c:pt>
                <c:pt idx="10133">
                  <c:v>0.88699103817081371</c:v>
                </c:pt>
                <c:pt idx="10134">
                  <c:v>-0.44284419481686305</c:v>
                </c:pt>
                <c:pt idx="10135">
                  <c:v>0.76884965518599202</c:v>
                </c:pt>
                <c:pt idx="10136">
                  <c:v>9.7945050411959209E-2</c:v>
                </c:pt>
                <c:pt idx="10137">
                  <c:v>0.20751324499767718</c:v>
                </c:pt>
                <c:pt idx="10138">
                  <c:v>-10.582769240382088</c:v>
                </c:pt>
                <c:pt idx="10139">
                  <c:v>-1.1685234517815704</c:v>
                </c:pt>
                <c:pt idx="10140">
                  <c:v>-0.41023651301502273</c:v>
                </c:pt>
                <c:pt idx="10141">
                  <c:v>-0.80296315294044673</c:v>
                </c:pt>
                <c:pt idx="10142">
                  <c:v>12.502003002388932</c:v>
                </c:pt>
                <c:pt idx="10143">
                  <c:v>-8.6462586799900301</c:v>
                </c:pt>
                <c:pt idx="10144">
                  <c:v>-6.645298163948631</c:v>
                </c:pt>
                <c:pt idx="10145">
                  <c:v>-5.3871266489443315</c:v>
                </c:pt>
                <c:pt idx="10146">
                  <c:v>-1.1926450779423958</c:v>
                </c:pt>
                <c:pt idx="10147">
                  <c:v>-1.6366286459260531</c:v>
                </c:pt>
                <c:pt idx="10148">
                  <c:v>-0.14086253583984951</c:v>
                </c:pt>
                <c:pt idx="10149">
                  <c:v>-0.12553088208385899</c:v>
                </c:pt>
                <c:pt idx="10150">
                  <c:v>-0.4848408574307782</c:v>
                </c:pt>
                <c:pt idx="10151">
                  <c:v>-0.44680335549168593</c:v>
                </c:pt>
                <c:pt idx="10152">
                  <c:v>0.69073314466255231</c:v>
                </c:pt>
                <c:pt idx="10153">
                  <c:v>12.879136486120251</c:v>
                </c:pt>
                <c:pt idx="10154">
                  <c:v>-10.582769240382088</c:v>
                </c:pt>
                <c:pt idx="10155">
                  <c:v>2.121056857119783</c:v>
                </c:pt>
                <c:pt idx="10156">
                  <c:v>-3.8509516792631384</c:v>
                </c:pt>
                <c:pt idx="10157">
                  <c:v>8.0624959257337636</c:v>
                </c:pt>
                <c:pt idx="10158">
                  <c:v>-1.4050261957351474E-2</c:v>
                </c:pt>
                <c:pt idx="10159">
                  <c:v>-0.78302086544199456</c:v>
                </c:pt>
                <c:pt idx="10160">
                  <c:v>10.518653155673389</c:v>
                </c:pt>
                <c:pt idx="10161">
                  <c:v>-9.7604427459966399</c:v>
                </c:pt>
                <c:pt idx="10162">
                  <c:v>-8.0624959257337636</c:v>
                </c:pt>
                <c:pt idx="10163">
                  <c:v>-0.58256798558077327</c:v>
                </c:pt>
                <c:pt idx="10164">
                  <c:v>-7.0624959257337645</c:v>
                </c:pt>
                <c:pt idx="10165">
                  <c:v>0.31520223169904926</c:v>
                </c:pt>
                <c:pt idx="10166">
                  <c:v>4.8436967691213253</c:v>
                </c:pt>
                <c:pt idx="10167">
                  <c:v>6.0732489820306386</c:v>
                </c:pt>
                <c:pt idx="10168">
                  <c:v>-10.058893689053569</c:v>
                </c:pt>
                <c:pt idx="10169">
                  <c:v>-0.1925163520854388</c:v>
                </c:pt>
                <c:pt idx="10170">
                  <c:v>11.381002109550927</c:v>
                </c:pt>
                <c:pt idx="10171">
                  <c:v>1.3176151020162798</c:v>
                </c:pt>
                <c:pt idx="10172">
                  <c:v>3.8135128886771293E-2</c:v>
                </c:pt>
                <c:pt idx="10173">
                  <c:v>2.602036014080098</c:v>
                </c:pt>
                <c:pt idx="10174">
                  <c:v>0.25096157353321902</c:v>
                </c:pt>
                <c:pt idx="10175">
                  <c:v>-9.6450579349844787</c:v>
                </c:pt>
                <c:pt idx="10176">
                  <c:v>16.619231300393995</c:v>
                </c:pt>
                <c:pt idx="10177">
                  <c:v>0.90948770709455784</c:v>
                </c:pt>
                <c:pt idx="10178">
                  <c:v>-7.0660891904577721</c:v>
                </c:pt>
                <c:pt idx="10179">
                  <c:v>-7.0660891904577721</c:v>
                </c:pt>
                <c:pt idx="10180">
                  <c:v>4.4394119358453124E-2</c:v>
                </c:pt>
                <c:pt idx="10181">
                  <c:v>-12.965904504239749</c:v>
                </c:pt>
                <c:pt idx="10182">
                  <c:v>0.41463680630560057</c:v>
                </c:pt>
                <c:pt idx="10183">
                  <c:v>7.0660891904577738</c:v>
                </c:pt>
                <c:pt idx="10184">
                  <c:v>2.9844778838219526</c:v>
                </c:pt>
                <c:pt idx="10185">
                  <c:v>-11.58276924038209</c:v>
                </c:pt>
                <c:pt idx="10186">
                  <c:v>9.5419565078682794E-2</c:v>
                </c:pt>
                <c:pt idx="10187">
                  <c:v>0.90695066910443101</c:v>
                </c:pt>
                <c:pt idx="10188">
                  <c:v>0.26514206879578472</c:v>
                </c:pt>
                <c:pt idx="10189">
                  <c:v>11.306821202497154</c:v>
                </c:pt>
                <c:pt idx="10190">
                  <c:v>-1.4029646669782689</c:v>
                </c:pt>
                <c:pt idx="10191">
                  <c:v>7.6462586799900292</c:v>
                </c:pt>
                <c:pt idx="10192">
                  <c:v>-0.73700166109139387</c:v>
                </c:pt>
                <c:pt idx="10193">
                  <c:v>0.18762700317577127</c:v>
                </c:pt>
                <c:pt idx="10194">
                  <c:v>-10.644156719937438</c:v>
                </c:pt>
                <c:pt idx="10195">
                  <c:v>1.2696649036849668</c:v>
                </c:pt>
                <c:pt idx="10196">
                  <c:v>8.3822637581148367</c:v>
                </c:pt>
                <c:pt idx="10197">
                  <c:v>-0.54432051622381028</c:v>
                </c:pt>
                <c:pt idx="10198">
                  <c:v>-1.2223924213364481</c:v>
                </c:pt>
                <c:pt idx="10199">
                  <c:v>-0.12306554654715236</c:v>
                </c:pt>
                <c:pt idx="10200">
                  <c:v>-7.0624959257337645</c:v>
                </c:pt>
                <c:pt idx="10201">
                  <c:v>1.6605625225071248</c:v>
                </c:pt>
                <c:pt idx="10202">
                  <c:v>-4.3297503795049712</c:v>
                </c:pt>
                <c:pt idx="10203">
                  <c:v>-0.89322129213741375</c:v>
                </c:pt>
                <c:pt idx="10204">
                  <c:v>-1.3466123582679599</c:v>
                </c:pt>
                <c:pt idx="10205">
                  <c:v>-2</c:v>
                </c:pt>
                <c:pt idx="10206">
                  <c:v>11.759610821875043</c:v>
                </c:pt>
                <c:pt idx="10207">
                  <c:v>-9.6444571875092606</c:v>
                </c:pt>
                <c:pt idx="10208">
                  <c:v>9.9662651028771325</c:v>
                </c:pt>
                <c:pt idx="10209">
                  <c:v>0.26983958373890843</c:v>
                </c:pt>
                <c:pt idx="10210">
                  <c:v>-9.5196362528432132</c:v>
                </c:pt>
                <c:pt idx="10211">
                  <c:v>-0.68945666859226196</c:v>
                </c:pt>
                <c:pt idx="10212">
                  <c:v>-0.45622918659895356</c:v>
                </c:pt>
                <c:pt idx="10213">
                  <c:v>1.9383590261975798</c:v>
                </c:pt>
                <c:pt idx="10214">
                  <c:v>0.23939277386265029</c:v>
                </c:pt>
                <c:pt idx="10215">
                  <c:v>-0.24503797653994802</c:v>
                </c:pt>
                <c:pt idx="10216">
                  <c:v>1.7542435855980418</c:v>
                </c:pt>
                <c:pt idx="10217">
                  <c:v>-1.3219280948873622</c:v>
                </c:pt>
                <c:pt idx="10218">
                  <c:v>1.5852029298594328</c:v>
                </c:pt>
                <c:pt idx="10219">
                  <c:v>-9.7604427459966399</c:v>
                </c:pt>
                <c:pt idx="10220">
                  <c:v>0.50986104548043731</c:v>
                </c:pt>
                <c:pt idx="10221">
                  <c:v>-0.10691520391651191</c:v>
                </c:pt>
                <c:pt idx="10222">
                  <c:v>9.0606959316875546</c:v>
                </c:pt>
                <c:pt idx="10223">
                  <c:v>-0.89986332871455021</c:v>
                </c:pt>
                <c:pt idx="10224">
                  <c:v>-6.0732489820306386</c:v>
                </c:pt>
                <c:pt idx="10225">
                  <c:v>13.35356038291553</c:v>
                </c:pt>
                <c:pt idx="10226">
                  <c:v>-2.916736565118788</c:v>
                </c:pt>
                <c:pt idx="10227">
                  <c:v>11.451382851019591</c:v>
                </c:pt>
                <c:pt idx="10228">
                  <c:v>-0.21492375043259807</c:v>
                </c:pt>
                <c:pt idx="10229">
                  <c:v>-1.5725787762653238</c:v>
                </c:pt>
                <c:pt idx="10230">
                  <c:v>-10.229219383469125</c:v>
                </c:pt>
                <c:pt idx="10231">
                  <c:v>-0.17306470897287965</c:v>
                </c:pt>
                <c:pt idx="10232">
                  <c:v>9.0597950917951025</c:v>
                </c:pt>
                <c:pt idx="10233">
                  <c:v>0.16897617204876378</c:v>
                </c:pt>
                <c:pt idx="10234">
                  <c:v>0.24280937776975983</c:v>
                </c:pt>
                <c:pt idx="10235">
                  <c:v>0.22529231184224269</c:v>
                </c:pt>
                <c:pt idx="10236">
                  <c:v>-0.25831199559139062</c:v>
                </c:pt>
                <c:pt idx="10237">
                  <c:v>-0.38208707747755716</c:v>
                </c:pt>
                <c:pt idx="10238">
                  <c:v>-0.16349873228287914</c:v>
                </c:pt>
                <c:pt idx="10239">
                  <c:v>0.25715783949712445</c:v>
                </c:pt>
                <c:pt idx="10240">
                  <c:v>0.84130225398094183</c:v>
                </c:pt>
                <c:pt idx="10241">
                  <c:v>-1.9088521119418047</c:v>
                </c:pt>
                <c:pt idx="10242">
                  <c:v>-1.017487426728841</c:v>
                </c:pt>
                <c:pt idx="10243">
                  <c:v>13.476788387388277</c:v>
                </c:pt>
                <c:pt idx="10244">
                  <c:v>-7.6943917900007593E-3</c:v>
                </c:pt>
                <c:pt idx="10245">
                  <c:v>-7.0085314605921642E-2</c:v>
                </c:pt>
                <c:pt idx="10246">
                  <c:v>-1.6545034339742333</c:v>
                </c:pt>
                <c:pt idx="10247">
                  <c:v>-1.105239794320614</c:v>
                </c:pt>
                <c:pt idx="10248">
                  <c:v>-2.5106897383425304</c:v>
                </c:pt>
                <c:pt idx="10249">
                  <c:v>-0.47533800954665795</c:v>
                </c:pt>
                <c:pt idx="10250">
                  <c:v>0.12029423371771204</c:v>
                </c:pt>
                <c:pt idx="10251">
                  <c:v>5.092393516267249E-2</c:v>
                </c:pt>
                <c:pt idx="10252">
                  <c:v>-0.71776138326905392</c:v>
                </c:pt>
                <c:pt idx="10253">
                  <c:v>0.10676298075194041</c:v>
                </c:pt>
                <c:pt idx="10254">
                  <c:v>-0.67304715121776626</c:v>
                </c:pt>
                <c:pt idx="10255">
                  <c:v>5.3439258961460415E-2</c:v>
                </c:pt>
                <c:pt idx="10256">
                  <c:v>10.146780789986687</c:v>
                </c:pt>
                <c:pt idx="10257">
                  <c:v>0.60665757182047475</c:v>
                </c:pt>
                <c:pt idx="10258">
                  <c:v>0.68182403997374508</c:v>
                </c:pt>
                <c:pt idx="10259">
                  <c:v>0.22487341084020332</c:v>
                </c:pt>
                <c:pt idx="10260">
                  <c:v>0.92565785795622468</c:v>
                </c:pt>
                <c:pt idx="10261">
                  <c:v>12.398921791443499</c:v>
                </c:pt>
                <c:pt idx="10262">
                  <c:v>-0.13124453327825267</c:v>
                </c:pt>
                <c:pt idx="10263">
                  <c:v>-0.15840854184030306</c:v>
                </c:pt>
                <c:pt idx="10264">
                  <c:v>-2.4823714322500363E-2</c:v>
                </c:pt>
                <c:pt idx="10265">
                  <c:v>-0.34103691783506718</c:v>
                </c:pt>
                <c:pt idx="10266">
                  <c:v>-1.5948409976153217</c:v>
                </c:pt>
                <c:pt idx="10267">
                  <c:v>-9.2304207950923818</c:v>
                </c:pt>
                <c:pt idx="10268">
                  <c:v>-8.3822637581148367</c:v>
                </c:pt>
                <c:pt idx="10269">
                  <c:v>8.0624959257337636</c:v>
                </c:pt>
                <c:pt idx="10270">
                  <c:v>0.13430109171159113</c:v>
                </c:pt>
                <c:pt idx="10271">
                  <c:v>-0.11749356301844051</c:v>
                </c:pt>
                <c:pt idx="10272">
                  <c:v>-9.3822637581148367</c:v>
                </c:pt>
                <c:pt idx="10273">
                  <c:v>8.0624959257337636</c:v>
                </c:pt>
                <c:pt idx="10274">
                  <c:v>8.3837042924740537</c:v>
                </c:pt>
                <c:pt idx="10275">
                  <c:v>-7.6486571760385464</c:v>
                </c:pt>
                <c:pt idx="10276">
                  <c:v>-8.3837042924740537</c:v>
                </c:pt>
                <c:pt idx="10277">
                  <c:v>1.5131911163299845E-2</c:v>
                </c:pt>
                <c:pt idx="10278">
                  <c:v>0.68965987938784945</c:v>
                </c:pt>
                <c:pt idx="10279">
                  <c:v>-7.6486571760385464</c:v>
                </c:pt>
                <c:pt idx="10280">
                  <c:v>11.22901905089352</c:v>
                </c:pt>
                <c:pt idx="10281">
                  <c:v>-0.39694370571697479</c:v>
                </c:pt>
                <c:pt idx="10282">
                  <c:v>-0.6442190862779309</c:v>
                </c:pt>
                <c:pt idx="10283">
                  <c:v>-6.0732489820306386</c:v>
                </c:pt>
                <c:pt idx="10284">
                  <c:v>-3.474111513942407</c:v>
                </c:pt>
                <c:pt idx="10285">
                  <c:v>0.2827302071747137</c:v>
                </c:pt>
                <c:pt idx="10286">
                  <c:v>-1.4043902550793352</c:v>
                </c:pt>
                <c:pt idx="10287">
                  <c:v>-0.69613038328833643</c:v>
                </c:pt>
                <c:pt idx="10288">
                  <c:v>0.18442457113742758</c:v>
                </c:pt>
                <c:pt idx="10289">
                  <c:v>-0.34900762894364679</c:v>
                </c:pt>
                <c:pt idx="10290">
                  <c:v>0.47777325462680625</c:v>
                </c:pt>
                <c:pt idx="10291">
                  <c:v>-2.8569152196771121E-2</c:v>
                </c:pt>
                <c:pt idx="10292">
                  <c:v>13.807086538643029</c:v>
                </c:pt>
                <c:pt idx="10293">
                  <c:v>-1.1567255036874529</c:v>
                </c:pt>
                <c:pt idx="10294">
                  <c:v>1.0637977626616517</c:v>
                </c:pt>
                <c:pt idx="10295">
                  <c:v>7.0660891904577738</c:v>
                </c:pt>
                <c:pt idx="10296">
                  <c:v>11.307011018304401</c:v>
                </c:pt>
                <c:pt idx="10297">
                  <c:v>2.9199976448574669E-2</c:v>
                </c:pt>
                <c:pt idx="10298">
                  <c:v>0.72762772958686983</c:v>
                </c:pt>
                <c:pt idx="10299">
                  <c:v>5.3439258961460102E-2</c:v>
                </c:pt>
                <c:pt idx="10300">
                  <c:v>-9.5196362528432132</c:v>
                </c:pt>
                <c:pt idx="10301">
                  <c:v>-2</c:v>
                </c:pt>
                <c:pt idx="10302">
                  <c:v>-9.6450579349844787</c:v>
                </c:pt>
                <c:pt idx="10303">
                  <c:v>-0.11979451253471415</c:v>
                </c:pt>
                <c:pt idx="10304">
                  <c:v>-0.86192386459702697</c:v>
                </c:pt>
                <c:pt idx="10305">
                  <c:v>12.702894141119387</c:v>
                </c:pt>
                <c:pt idx="10306">
                  <c:v>-11.451554569765362</c:v>
                </c:pt>
                <c:pt idx="10307">
                  <c:v>12.688323170679158</c:v>
                </c:pt>
                <c:pt idx="10308">
                  <c:v>-6.0732489820306386</c:v>
                </c:pt>
                <c:pt idx="10309">
                  <c:v>-0.48786381261607492</c:v>
                </c:pt>
                <c:pt idx="10310">
                  <c:v>-7.0660891904577721</c:v>
                </c:pt>
                <c:pt idx="10311">
                  <c:v>-11.013322673425447</c:v>
                </c:pt>
                <c:pt idx="10312">
                  <c:v>-6.0732489820306386</c:v>
                </c:pt>
                <c:pt idx="10313">
                  <c:v>-0.13324600231533834</c:v>
                </c:pt>
                <c:pt idx="10314">
                  <c:v>-2.0641303374197157</c:v>
                </c:pt>
                <c:pt idx="10315">
                  <c:v>-0.34819374958116805</c:v>
                </c:pt>
                <c:pt idx="10316">
                  <c:v>-0.58474419171856251</c:v>
                </c:pt>
                <c:pt idx="10317">
                  <c:v>-0.4329594072761061</c:v>
                </c:pt>
                <c:pt idx="10318">
                  <c:v>-1.5596855051018503E-2</c:v>
                </c:pt>
                <c:pt idx="10319">
                  <c:v>-0.26255438751597682</c:v>
                </c:pt>
                <c:pt idx="10320">
                  <c:v>-0.32757465802850438</c:v>
                </c:pt>
                <c:pt idx="10321">
                  <c:v>-2.2499782530083476</c:v>
                </c:pt>
                <c:pt idx="10322">
                  <c:v>10.307580315927396</c:v>
                </c:pt>
                <c:pt idx="10323">
                  <c:v>-0.77573516433078149</c:v>
                </c:pt>
                <c:pt idx="10324">
                  <c:v>8.6587684996090708E-2</c:v>
                </c:pt>
                <c:pt idx="10325">
                  <c:v>11.307011018304401</c:v>
                </c:pt>
                <c:pt idx="10326">
                  <c:v>0.71695180457032859</c:v>
                </c:pt>
                <c:pt idx="10327">
                  <c:v>0.10041576815858838</c:v>
                </c:pt>
                <c:pt idx="10328">
                  <c:v>0.87682325774916681</c:v>
                </c:pt>
                <c:pt idx="10329">
                  <c:v>-1.9763254821430112E-2</c:v>
                </c:pt>
                <c:pt idx="10330">
                  <c:v>-0.3438685086182296</c:v>
                </c:pt>
                <c:pt idx="10331">
                  <c:v>0.34792330342030681</c:v>
                </c:pt>
                <c:pt idx="10332">
                  <c:v>-0.22741049610307293</c:v>
                </c:pt>
                <c:pt idx="10333">
                  <c:v>0.20214373749264242</c:v>
                </c:pt>
                <c:pt idx="10334">
                  <c:v>-7.9567257318318443E-2</c:v>
                </c:pt>
                <c:pt idx="10335">
                  <c:v>5.2545961693479311E-2</c:v>
                </c:pt>
                <c:pt idx="10336">
                  <c:v>8.0624959257337636</c:v>
                </c:pt>
                <c:pt idx="10337">
                  <c:v>0.22386380855311591</c:v>
                </c:pt>
                <c:pt idx="10338">
                  <c:v>0.27159641933721806</c:v>
                </c:pt>
                <c:pt idx="10339">
                  <c:v>-0.93490497177811505</c:v>
                </c:pt>
                <c:pt idx="10340">
                  <c:v>-5.7579500856596502</c:v>
                </c:pt>
                <c:pt idx="10341">
                  <c:v>-6.0732489820306386</c:v>
                </c:pt>
                <c:pt idx="10342">
                  <c:v>1.7454271729144026</c:v>
                </c:pt>
                <c:pt idx="10343">
                  <c:v>-1.0480286631280988</c:v>
                </c:pt>
                <c:pt idx="10344">
                  <c:v>-1.1528514880833711</c:v>
                </c:pt>
                <c:pt idx="10345">
                  <c:v>-0.36528446408174448</c:v>
                </c:pt>
                <c:pt idx="10346">
                  <c:v>0.82666839711443807</c:v>
                </c:pt>
                <c:pt idx="10347">
                  <c:v>2.5237291499022787E-2</c:v>
                </c:pt>
                <c:pt idx="10348">
                  <c:v>0.69470790670449956</c:v>
                </c:pt>
                <c:pt idx="10349">
                  <c:v>-7.0660891904577721</c:v>
                </c:pt>
                <c:pt idx="10350">
                  <c:v>-6.9594553902326953E-2</c:v>
                </c:pt>
                <c:pt idx="10351">
                  <c:v>-11.714245517666122</c:v>
                </c:pt>
                <c:pt idx="10352">
                  <c:v>1.2049519733940091</c:v>
                </c:pt>
                <c:pt idx="10353">
                  <c:v>-6.455792138718941</c:v>
                </c:pt>
                <c:pt idx="10354">
                  <c:v>-8.3837042924740537</c:v>
                </c:pt>
                <c:pt idx="10355">
                  <c:v>-8.6450579349844769</c:v>
                </c:pt>
                <c:pt idx="10356">
                  <c:v>-12.827144190984283</c:v>
                </c:pt>
                <c:pt idx="10357">
                  <c:v>13.534667644592401</c:v>
                </c:pt>
                <c:pt idx="10358">
                  <c:v>10.472013835457064</c:v>
                </c:pt>
                <c:pt idx="10359">
                  <c:v>-8.3837042924740537</c:v>
                </c:pt>
                <c:pt idx="10360">
                  <c:v>-1.9185724006561535</c:v>
                </c:pt>
                <c:pt idx="10361">
                  <c:v>3.4329594072761065</c:v>
                </c:pt>
                <c:pt idx="10362">
                  <c:v>-12.628825226704336</c:v>
                </c:pt>
                <c:pt idx="10363">
                  <c:v>-0.23581293709876938</c:v>
                </c:pt>
                <c:pt idx="10364">
                  <c:v>0.6951454184715794</c:v>
                </c:pt>
                <c:pt idx="10365">
                  <c:v>0</c:v>
                </c:pt>
                <c:pt idx="10366">
                  <c:v>-0.62195670820335791</c:v>
                </c:pt>
                <c:pt idx="10367">
                  <c:v>-2.3756291147206086</c:v>
                </c:pt>
                <c:pt idx="10368">
                  <c:v>1.4150374992788437</c:v>
                </c:pt>
                <c:pt idx="10369">
                  <c:v>1.4830594748792978</c:v>
                </c:pt>
                <c:pt idx="10370">
                  <c:v>3.2034265038149176E-16</c:v>
                </c:pt>
                <c:pt idx="10371">
                  <c:v>-9.3815429511845849</c:v>
                </c:pt>
                <c:pt idx="10372">
                  <c:v>-4.9484393392963453</c:v>
                </c:pt>
                <c:pt idx="10373">
                  <c:v>2.9874469496569152</c:v>
                </c:pt>
                <c:pt idx="10374">
                  <c:v>6.0732489820306386</c:v>
                </c:pt>
                <c:pt idx="10375">
                  <c:v>2.9068905956085187</c:v>
                </c:pt>
                <c:pt idx="10376">
                  <c:v>0.46777896135081698</c:v>
                </c:pt>
                <c:pt idx="10377">
                  <c:v>7.8897163950260155E-2</c:v>
                </c:pt>
                <c:pt idx="10378">
                  <c:v>10.381542951184585</c:v>
                </c:pt>
                <c:pt idx="10379">
                  <c:v>2.1543880296113895E-2</c:v>
                </c:pt>
                <c:pt idx="10380">
                  <c:v>0.9617525306430369</c:v>
                </c:pt>
                <c:pt idx="10381">
                  <c:v>-0.72484203508371647</c:v>
                </c:pt>
                <c:pt idx="10382">
                  <c:v>0.82094398680555913</c:v>
                </c:pt>
                <c:pt idx="10383">
                  <c:v>5.7548875021634682</c:v>
                </c:pt>
                <c:pt idx="10384">
                  <c:v>-8.8683081332894673</c:v>
                </c:pt>
                <c:pt idx="10385">
                  <c:v>-0.63076619033428061</c:v>
                </c:pt>
                <c:pt idx="10386">
                  <c:v>-0.54458303920531692</c:v>
                </c:pt>
                <c:pt idx="10387">
                  <c:v>-0.66296501272242936</c:v>
                </c:pt>
                <c:pt idx="10388">
                  <c:v>6.0732489820306386</c:v>
                </c:pt>
                <c:pt idx="10389">
                  <c:v>-6.0732489820306386</c:v>
                </c:pt>
                <c:pt idx="10390">
                  <c:v>-8.0624959257337636</c:v>
                </c:pt>
                <c:pt idx="10391">
                  <c:v>0.31882218401954077</c:v>
                </c:pt>
                <c:pt idx="10392">
                  <c:v>0.9909548603969931</c:v>
                </c:pt>
                <c:pt idx="10393">
                  <c:v>-8.0919995383567311E-2</c:v>
                </c:pt>
                <c:pt idx="10394">
                  <c:v>-2.5739913829001533</c:v>
                </c:pt>
                <c:pt idx="10395">
                  <c:v>-1.1441012259843588</c:v>
                </c:pt>
                <c:pt idx="10396">
                  <c:v>11.702894141119387</c:v>
                </c:pt>
                <c:pt idx="10397">
                  <c:v>-2.4902111442398116</c:v>
                </c:pt>
                <c:pt idx="10398">
                  <c:v>6.0732489820306386</c:v>
                </c:pt>
                <c:pt idx="10399">
                  <c:v>-8.0624959257337636</c:v>
                </c:pt>
                <c:pt idx="10400">
                  <c:v>10.866506212226202</c:v>
                </c:pt>
                <c:pt idx="10401">
                  <c:v>-1.5195419045784369</c:v>
                </c:pt>
                <c:pt idx="10402">
                  <c:v>-0.89610557411837843</c:v>
                </c:pt>
                <c:pt idx="10403">
                  <c:v>5.4746523555760671</c:v>
                </c:pt>
                <c:pt idx="10404">
                  <c:v>1</c:v>
                </c:pt>
                <c:pt idx="10405">
                  <c:v>-9.1128690306511342E-2</c:v>
                </c:pt>
                <c:pt idx="10406">
                  <c:v>7.5974318526833731</c:v>
                </c:pt>
                <c:pt idx="10407">
                  <c:v>-5.8594653910848261E-2</c:v>
                </c:pt>
                <c:pt idx="10408">
                  <c:v>-0.38414349133306008</c:v>
                </c:pt>
                <c:pt idx="10409">
                  <c:v>-0.25831199559139062</c:v>
                </c:pt>
                <c:pt idx="10410">
                  <c:v>-1.3160274934476783</c:v>
                </c:pt>
                <c:pt idx="10411">
                  <c:v>-2.1255308820838588</c:v>
                </c:pt>
                <c:pt idx="10412">
                  <c:v>-0.69599381310990016</c:v>
                </c:pt>
                <c:pt idx="10413">
                  <c:v>-7.0660891904577721</c:v>
                </c:pt>
                <c:pt idx="10414">
                  <c:v>0.86569890828840901</c:v>
                </c:pt>
                <c:pt idx="10415">
                  <c:v>-0.80555267942361863</c:v>
                </c:pt>
                <c:pt idx="10416">
                  <c:v>11.451554569765362</c:v>
                </c:pt>
                <c:pt idx="10417">
                  <c:v>-2.8561787524935869</c:v>
                </c:pt>
                <c:pt idx="10418">
                  <c:v>0.71760026929927523</c:v>
                </c:pt>
                <c:pt idx="10419">
                  <c:v>-0.12285674778553331</c:v>
                </c:pt>
                <c:pt idx="10420">
                  <c:v>6.0732489820306386</c:v>
                </c:pt>
                <c:pt idx="10421">
                  <c:v>10.307200809140809</c:v>
                </c:pt>
                <c:pt idx="10422">
                  <c:v>-0.67807190511263771</c:v>
                </c:pt>
                <c:pt idx="10423">
                  <c:v>-7.2979445357105946E-2</c:v>
                </c:pt>
                <c:pt idx="10424">
                  <c:v>-2.5202733146483247</c:v>
                </c:pt>
                <c:pt idx="10425">
                  <c:v>-5.0590013488454835</c:v>
                </c:pt>
                <c:pt idx="10426">
                  <c:v>0.15200309344504975</c:v>
                </c:pt>
                <c:pt idx="10427">
                  <c:v>3.0870621482770959</c:v>
                </c:pt>
                <c:pt idx="10428">
                  <c:v>0.17954942033071244</c:v>
                </c:pt>
                <c:pt idx="10429">
                  <c:v>-0.78810444315800721</c:v>
                </c:pt>
                <c:pt idx="10430">
                  <c:v>-0.18057224564182092</c:v>
                </c:pt>
                <c:pt idx="10431">
                  <c:v>-0.81758405437449055</c:v>
                </c:pt>
                <c:pt idx="10432">
                  <c:v>-9.8672787397096631</c:v>
                </c:pt>
                <c:pt idx="10433">
                  <c:v>-0.27008916336774419</c:v>
                </c:pt>
                <c:pt idx="10434">
                  <c:v>0.24392558288608912</c:v>
                </c:pt>
                <c:pt idx="10435">
                  <c:v>-7.1258683169821729E-2</c:v>
                </c:pt>
                <c:pt idx="10436">
                  <c:v>0.10962449117449823</c:v>
                </c:pt>
                <c:pt idx="10437">
                  <c:v>-0.38187063534364446</c:v>
                </c:pt>
                <c:pt idx="10438">
                  <c:v>10.703326841459814</c:v>
                </c:pt>
                <c:pt idx="10439">
                  <c:v>-0.22204945329943809</c:v>
                </c:pt>
                <c:pt idx="10440">
                  <c:v>0.79970134951416838</c:v>
                </c:pt>
                <c:pt idx="10441">
                  <c:v>0.41850135458241539</c:v>
                </c:pt>
                <c:pt idx="10442">
                  <c:v>4.6905612821293818</c:v>
                </c:pt>
                <c:pt idx="10443">
                  <c:v>-2.9937059013373282</c:v>
                </c:pt>
                <c:pt idx="10444">
                  <c:v>-0.23502002966419749</c:v>
                </c:pt>
                <c:pt idx="10445">
                  <c:v>-8.0606959316875546</c:v>
                </c:pt>
                <c:pt idx="10446">
                  <c:v>6.1781317212189499</c:v>
                </c:pt>
                <c:pt idx="10447">
                  <c:v>-11.146780789986687</c:v>
                </c:pt>
                <c:pt idx="10448">
                  <c:v>6.7421314947390165</c:v>
                </c:pt>
                <c:pt idx="10449">
                  <c:v>11.381182412624446</c:v>
                </c:pt>
                <c:pt idx="10450">
                  <c:v>11.582455645110581</c:v>
                </c:pt>
                <c:pt idx="10451">
                  <c:v>-7.6462586799900292</c:v>
                </c:pt>
                <c:pt idx="10452">
                  <c:v>-0.30785290967563977</c:v>
                </c:pt>
                <c:pt idx="10453">
                  <c:v>-11.702749878828293</c:v>
                </c:pt>
                <c:pt idx="10454">
                  <c:v>0.33097323449036953</c:v>
                </c:pt>
                <c:pt idx="10455">
                  <c:v>5.8416686225322083E-2</c:v>
                </c:pt>
                <c:pt idx="10456">
                  <c:v>5.18867416649684E-2</c:v>
                </c:pt>
                <c:pt idx="10457">
                  <c:v>5.8416686225322083E-2</c:v>
                </c:pt>
                <c:pt idx="10458">
                  <c:v>0.16378026122140377</c:v>
                </c:pt>
                <c:pt idx="10459">
                  <c:v>0.23963397325371671</c:v>
                </c:pt>
                <c:pt idx="10460">
                  <c:v>-0.43389652653015987</c:v>
                </c:pt>
                <c:pt idx="10461">
                  <c:v>2.9541963103868749</c:v>
                </c:pt>
                <c:pt idx="10462">
                  <c:v>-1.3792488205313389</c:v>
                </c:pt>
                <c:pt idx="10463">
                  <c:v>-0.73696559416620622</c:v>
                </c:pt>
                <c:pt idx="10464">
                  <c:v>4.7640934270069328</c:v>
                </c:pt>
                <c:pt idx="10465">
                  <c:v>4.3692338096657197</c:v>
                </c:pt>
                <c:pt idx="10466">
                  <c:v>-4.7741880581224052</c:v>
                </c:pt>
                <c:pt idx="10467">
                  <c:v>-6.7754143183244837</c:v>
                </c:pt>
                <c:pt idx="10468">
                  <c:v>-0.91168876411133992</c:v>
                </c:pt>
                <c:pt idx="10469">
                  <c:v>-7.6486571760385464</c:v>
                </c:pt>
                <c:pt idx="10470">
                  <c:v>-1.8709790768046672</c:v>
                </c:pt>
                <c:pt idx="10471">
                  <c:v>1.474219698490536</c:v>
                </c:pt>
                <c:pt idx="10472">
                  <c:v>1.6628475091713795</c:v>
                </c:pt>
                <c:pt idx="10473">
                  <c:v>-10.307580315927396</c:v>
                </c:pt>
                <c:pt idx="10474">
                  <c:v>0</c:v>
                </c:pt>
                <c:pt idx="10475">
                  <c:v>0.13511693091305663</c:v>
                </c:pt>
                <c:pt idx="10476">
                  <c:v>-5.7548875021634682</c:v>
                </c:pt>
                <c:pt idx="10477">
                  <c:v>-2.7039252752351993E-2</c:v>
                </c:pt>
                <c:pt idx="10478">
                  <c:v>-6.0732489820306386</c:v>
                </c:pt>
                <c:pt idx="10479">
                  <c:v>11.34448085696304</c:v>
                </c:pt>
                <c:pt idx="10480">
                  <c:v>9.5196362528432132</c:v>
                </c:pt>
                <c:pt idx="10481">
                  <c:v>6.0732489820306386</c:v>
                </c:pt>
                <c:pt idx="10482">
                  <c:v>-1.2983412745697465</c:v>
                </c:pt>
                <c:pt idx="10483">
                  <c:v>7.6486571760385464</c:v>
                </c:pt>
                <c:pt idx="10484">
                  <c:v>9.0597950917951025</c:v>
                </c:pt>
                <c:pt idx="10485">
                  <c:v>-6.4429434958487288</c:v>
                </c:pt>
                <c:pt idx="10486">
                  <c:v>-9.0597950917951025</c:v>
                </c:pt>
                <c:pt idx="10487">
                  <c:v>-4.9116915818723408</c:v>
                </c:pt>
                <c:pt idx="10488">
                  <c:v>-0.31582789535094452</c:v>
                </c:pt>
                <c:pt idx="10489">
                  <c:v>-0.22239242133644802</c:v>
                </c:pt>
                <c:pt idx="10490">
                  <c:v>-0.38646834708207289</c:v>
                </c:pt>
                <c:pt idx="10491">
                  <c:v>7.0660891904577738</c:v>
                </c:pt>
                <c:pt idx="10492">
                  <c:v>-7.0660891904577721</c:v>
                </c:pt>
                <c:pt idx="10493">
                  <c:v>-6.0732489820306386</c:v>
                </c:pt>
                <c:pt idx="10494">
                  <c:v>0.1603762744700552</c:v>
                </c:pt>
                <c:pt idx="10495">
                  <c:v>-3.7692290071950567E-2</c:v>
                </c:pt>
                <c:pt idx="10496">
                  <c:v>0.24597924165406382</c:v>
                </c:pt>
                <c:pt idx="10497">
                  <c:v>-8.6462586799900301</c:v>
                </c:pt>
                <c:pt idx="10498">
                  <c:v>-7.0660891904577721</c:v>
                </c:pt>
                <c:pt idx="10499">
                  <c:v>-8.3837042924740537</c:v>
                </c:pt>
                <c:pt idx="10500">
                  <c:v>13.188228229901359</c:v>
                </c:pt>
                <c:pt idx="10501">
                  <c:v>12.306821202497153</c:v>
                </c:pt>
                <c:pt idx="10502">
                  <c:v>-1.9080923408182717</c:v>
                </c:pt>
                <c:pt idx="10503">
                  <c:v>-11.059119092544519</c:v>
                </c:pt>
                <c:pt idx="10504">
                  <c:v>-1.9050883529745333</c:v>
                </c:pt>
                <c:pt idx="10505">
                  <c:v>1.0506260730699681</c:v>
                </c:pt>
                <c:pt idx="10506">
                  <c:v>-0.33551715963531709</c:v>
                </c:pt>
                <c:pt idx="10507">
                  <c:v>0.77760757866355223</c:v>
                </c:pt>
                <c:pt idx="10508">
                  <c:v>2.5783679970514877</c:v>
                </c:pt>
                <c:pt idx="10509">
                  <c:v>-0.73616431947696737</c:v>
                </c:pt>
                <c:pt idx="10510">
                  <c:v>-0.16272950003810829</c:v>
                </c:pt>
                <c:pt idx="10511">
                  <c:v>13.786814143616768</c:v>
                </c:pt>
                <c:pt idx="10512">
                  <c:v>6.5248035181309607</c:v>
                </c:pt>
                <c:pt idx="10513">
                  <c:v>4.2532309025189674</c:v>
                </c:pt>
                <c:pt idx="10514">
                  <c:v>-14.287736424266425</c:v>
                </c:pt>
                <c:pt idx="10515">
                  <c:v>-4.3457748368417297</c:v>
                </c:pt>
                <c:pt idx="10516">
                  <c:v>8.0624959257337636</c:v>
                </c:pt>
                <c:pt idx="10517">
                  <c:v>-4.5126038162738737</c:v>
                </c:pt>
                <c:pt idx="10518">
                  <c:v>-8.0624959257337636</c:v>
                </c:pt>
                <c:pt idx="10519">
                  <c:v>0.33298328339635808</c:v>
                </c:pt>
                <c:pt idx="10520">
                  <c:v>-10.814048332230835</c:v>
                </c:pt>
                <c:pt idx="10521">
                  <c:v>-0.53051471669877992</c:v>
                </c:pt>
                <c:pt idx="10522">
                  <c:v>2.0963772712025959</c:v>
                </c:pt>
                <c:pt idx="10523">
                  <c:v>-1.3615399507862189</c:v>
                </c:pt>
                <c:pt idx="10524">
                  <c:v>-0.50748374804343865</c:v>
                </c:pt>
                <c:pt idx="10525">
                  <c:v>-0.20353339408513219</c:v>
                </c:pt>
                <c:pt idx="10526">
                  <c:v>-1.3161745676570649</c:v>
                </c:pt>
                <c:pt idx="10527">
                  <c:v>-9.3815429511845849</c:v>
                </c:pt>
                <c:pt idx="10528">
                  <c:v>-1.2908516910207903</c:v>
                </c:pt>
                <c:pt idx="10529">
                  <c:v>-1.1703256944155558</c:v>
                </c:pt>
                <c:pt idx="10530">
                  <c:v>-0.68797999818928623</c:v>
                </c:pt>
                <c:pt idx="10531">
                  <c:v>-0.25908722131713058</c:v>
                </c:pt>
                <c:pt idx="10532">
                  <c:v>-10.451554569765362</c:v>
                </c:pt>
                <c:pt idx="10533">
                  <c:v>0</c:v>
                </c:pt>
                <c:pt idx="10534">
                  <c:v>-0.16642076109693427</c:v>
                </c:pt>
                <c:pt idx="10535">
                  <c:v>-0.43153862816652433</c:v>
                </c:pt>
                <c:pt idx="10536">
                  <c:v>11.059119092544519</c:v>
                </c:pt>
                <c:pt idx="10537">
                  <c:v>-0.11342606133435409</c:v>
                </c:pt>
                <c:pt idx="10538">
                  <c:v>-9.0469435893213976</c:v>
                </c:pt>
                <c:pt idx="10539">
                  <c:v>-7.0660891904577721</c:v>
                </c:pt>
                <c:pt idx="10540">
                  <c:v>9.6444571875092606</c:v>
                </c:pt>
                <c:pt idx="10541">
                  <c:v>-0.80555267942361863</c:v>
                </c:pt>
                <c:pt idx="10542">
                  <c:v>-0.76553474636297703</c:v>
                </c:pt>
                <c:pt idx="10543">
                  <c:v>14.024706827327938</c:v>
                </c:pt>
                <c:pt idx="10544">
                  <c:v>-5.3457748368417297</c:v>
                </c:pt>
                <c:pt idx="10545">
                  <c:v>-0.45637829465974344</c:v>
                </c:pt>
                <c:pt idx="10546">
                  <c:v>13.558739576136775</c:v>
                </c:pt>
                <c:pt idx="10547">
                  <c:v>8.3822637581148367</c:v>
                </c:pt>
                <c:pt idx="10548">
                  <c:v>1.8744691179161408</c:v>
                </c:pt>
                <c:pt idx="10549">
                  <c:v>7.6486571760385464</c:v>
                </c:pt>
                <c:pt idx="10550">
                  <c:v>-4.7725895038969268</c:v>
                </c:pt>
                <c:pt idx="10551">
                  <c:v>-4.7725895038969268</c:v>
                </c:pt>
                <c:pt idx="10552">
                  <c:v>0.30290326920560606</c:v>
                </c:pt>
                <c:pt idx="10553">
                  <c:v>0.9284467389749661</c:v>
                </c:pt>
                <c:pt idx="10554">
                  <c:v>8.6450579349844769</c:v>
                </c:pt>
                <c:pt idx="10555">
                  <c:v>-12.688323170679158</c:v>
                </c:pt>
                <c:pt idx="10556">
                  <c:v>8.4354222260281961</c:v>
                </c:pt>
                <c:pt idx="10557">
                  <c:v>-7.0660891904577721</c:v>
                </c:pt>
                <c:pt idx="10558">
                  <c:v>-0.16558606571797535</c:v>
                </c:pt>
                <c:pt idx="10559">
                  <c:v>5.4039839712889372E-2</c:v>
                </c:pt>
                <c:pt idx="10560">
                  <c:v>-8.0606959316875546</c:v>
                </c:pt>
                <c:pt idx="10561">
                  <c:v>-7.6486571760385464</c:v>
                </c:pt>
                <c:pt idx="10562">
                  <c:v>-0.22230657984409005</c:v>
                </c:pt>
                <c:pt idx="10563">
                  <c:v>-7.4000581443777094E-2</c:v>
                </c:pt>
                <c:pt idx="10564">
                  <c:v>0.1699250014423121</c:v>
                </c:pt>
                <c:pt idx="10565">
                  <c:v>1.8707169830550334</c:v>
                </c:pt>
                <c:pt idx="10566">
                  <c:v>0.68907090406189497</c:v>
                </c:pt>
                <c:pt idx="10567">
                  <c:v>-12.240791332161956</c:v>
                </c:pt>
                <c:pt idx="10568">
                  <c:v>-0.69820820325271826</c:v>
                </c:pt>
                <c:pt idx="10569">
                  <c:v>-0.23606735823352443</c:v>
                </c:pt>
                <c:pt idx="10570">
                  <c:v>-1.5730096979593908</c:v>
                </c:pt>
                <c:pt idx="10571">
                  <c:v>-0.26651497456875589</c:v>
                </c:pt>
                <c:pt idx="10572">
                  <c:v>-1.5730096979593908</c:v>
                </c:pt>
                <c:pt idx="10573">
                  <c:v>12.013089999440444</c:v>
                </c:pt>
                <c:pt idx="10574">
                  <c:v>-0.80735492205760429</c:v>
                </c:pt>
                <c:pt idx="10575">
                  <c:v>-6.5494638194997705</c:v>
                </c:pt>
                <c:pt idx="10576">
                  <c:v>-0.46490674870344834</c:v>
                </c:pt>
                <c:pt idx="10577">
                  <c:v>9.1932174590632867E-2</c:v>
                </c:pt>
                <c:pt idx="10578">
                  <c:v>-8.2462160191973E-2</c:v>
                </c:pt>
                <c:pt idx="10579">
                  <c:v>0.48005079471231066</c:v>
                </c:pt>
                <c:pt idx="10580">
                  <c:v>-12.965904504239749</c:v>
                </c:pt>
                <c:pt idx="10581">
                  <c:v>-1.9921645829909596</c:v>
                </c:pt>
                <c:pt idx="10582">
                  <c:v>5.5545888516776376</c:v>
                </c:pt>
                <c:pt idx="10583">
                  <c:v>-0.25938662881864932</c:v>
                </c:pt>
                <c:pt idx="10584">
                  <c:v>8.0624959257337636</c:v>
                </c:pt>
                <c:pt idx="10585">
                  <c:v>9.0597950917951025</c:v>
                </c:pt>
                <c:pt idx="10586">
                  <c:v>-7.6486571760385464</c:v>
                </c:pt>
                <c:pt idx="10587">
                  <c:v>-16.468289929207408</c:v>
                </c:pt>
                <c:pt idx="10588">
                  <c:v>7.0660891904577721</c:v>
                </c:pt>
                <c:pt idx="10589">
                  <c:v>0.26823599029226747</c:v>
                </c:pt>
                <c:pt idx="10590">
                  <c:v>0.46566357234881206</c:v>
                </c:pt>
                <c:pt idx="10591">
                  <c:v>0.46186335539956197</c:v>
                </c:pt>
                <c:pt idx="10592">
                  <c:v>-0.24370292758186024</c:v>
                </c:pt>
                <c:pt idx="10593">
                  <c:v>1.1910363275349578</c:v>
                </c:pt>
                <c:pt idx="10594">
                  <c:v>-0.43610956908068627</c:v>
                </c:pt>
                <c:pt idx="10595">
                  <c:v>-0.15650448567999081</c:v>
                </c:pt>
                <c:pt idx="10596">
                  <c:v>3.4351504790776803E-2</c:v>
                </c:pt>
                <c:pt idx="10597">
                  <c:v>0.24792751344358524</c:v>
                </c:pt>
                <c:pt idx="10598">
                  <c:v>0.53951673404207656</c:v>
                </c:pt>
                <c:pt idx="10599">
                  <c:v>0.38856528791765271</c:v>
                </c:pt>
                <c:pt idx="10600">
                  <c:v>0.87683032145612483</c:v>
                </c:pt>
                <c:pt idx="10601">
                  <c:v>0.41814341014666551</c:v>
                </c:pt>
                <c:pt idx="10602">
                  <c:v>-11.518489240994933</c:v>
                </c:pt>
                <c:pt idx="10603">
                  <c:v>-1.1517092900125525</c:v>
                </c:pt>
                <c:pt idx="10604">
                  <c:v>-8.3837042924740537</c:v>
                </c:pt>
                <c:pt idx="10605">
                  <c:v>-7.6486571760385464</c:v>
                </c:pt>
                <c:pt idx="10606">
                  <c:v>-0.73953953783003246</c:v>
                </c:pt>
                <c:pt idx="10607">
                  <c:v>-2</c:v>
                </c:pt>
                <c:pt idx="10608">
                  <c:v>-0.71760026929927512</c:v>
                </c:pt>
                <c:pt idx="10609">
                  <c:v>0.47437163866124565</c:v>
                </c:pt>
                <c:pt idx="10610">
                  <c:v>-0.17932369944456183</c:v>
                </c:pt>
                <c:pt idx="10611">
                  <c:v>-8.0624959257337636</c:v>
                </c:pt>
                <c:pt idx="10612">
                  <c:v>-1.7650257245562011</c:v>
                </c:pt>
                <c:pt idx="10613">
                  <c:v>-5.8893689053568399E-2</c:v>
                </c:pt>
                <c:pt idx="10614">
                  <c:v>-0.44251823570095072</c:v>
                </c:pt>
                <c:pt idx="10615">
                  <c:v>-1.7588069514489821</c:v>
                </c:pt>
                <c:pt idx="10616">
                  <c:v>8.0624959257337636</c:v>
                </c:pt>
                <c:pt idx="10617">
                  <c:v>-6.1682937373848121</c:v>
                </c:pt>
                <c:pt idx="10618">
                  <c:v>-1.3950196057018869</c:v>
                </c:pt>
                <c:pt idx="10619">
                  <c:v>-1.8775639243390072</c:v>
                </c:pt>
                <c:pt idx="10620">
                  <c:v>-6.1036870674642438</c:v>
                </c:pt>
                <c:pt idx="10621">
                  <c:v>-3.0115514377168973</c:v>
                </c:pt>
                <c:pt idx="10622">
                  <c:v>-4.4104619165059731</c:v>
                </c:pt>
                <c:pt idx="10623">
                  <c:v>-1.3615399507862189</c:v>
                </c:pt>
                <c:pt idx="10624">
                  <c:v>-0.16992500144231262</c:v>
                </c:pt>
                <c:pt idx="10625">
                  <c:v>0.18947779886371255</c:v>
                </c:pt>
                <c:pt idx="10626">
                  <c:v>0.1151536343657841</c:v>
                </c:pt>
                <c:pt idx="10627">
                  <c:v>4.0374171915537715</c:v>
                </c:pt>
                <c:pt idx="10628">
                  <c:v>9.3822637581148367</c:v>
                </c:pt>
                <c:pt idx="10629">
                  <c:v>-8.8683081332894673</c:v>
                </c:pt>
                <c:pt idx="10630">
                  <c:v>1.2344652536370231</c:v>
                </c:pt>
                <c:pt idx="10631">
                  <c:v>0.31673055869358169</c:v>
                </c:pt>
                <c:pt idx="10632">
                  <c:v>-0.12607700581407677</c:v>
                </c:pt>
                <c:pt idx="10633">
                  <c:v>-13.218815468832641</c:v>
                </c:pt>
                <c:pt idx="10634">
                  <c:v>-13.218815468832641</c:v>
                </c:pt>
                <c:pt idx="10635">
                  <c:v>-13.11423036019097</c:v>
                </c:pt>
                <c:pt idx="10636">
                  <c:v>15.238815216041109</c:v>
                </c:pt>
                <c:pt idx="10637">
                  <c:v>-8.8672787397096631</c:v>
                </c:pt>
                <c:pt idx="10638">
                  <c:v>4.405518007793556E-2</c:v>
                </c:pt>
                <c:pt idx="10639">
                  <c:v>0.25218702359680145</c:v>
                </c:pt>
                <c:pt idx="10640">
                  <c:v>-0.24792751344358538</c:v>
                </c:pt>
                <c:pt idx="10641">
                  <c:v>-9.229619965185119</c:v>
                </c:pt>
                <c:pt idx="10642">
                  <c:v>-0.89904324016243453</c:v>
                </c:pt>
                <c:pt idx="10643">
                  <c:v>-0.89904324016243453</c:v>
                </c:pt>
                <c:pt idx="10644">
                  <c:v>-11.58276924038209</c:v>
                </c:pt>
                <c:pt idx="10645">
                  <c:v>5.4447784022376509E-2</c:v>
                </c:pt>
                <c:pt idx="10646">
                  <c:v>-6.8854190653056939</c:v>
                </c:pt>
                <c:pt idx="10647">
                  <c:v>-1.1377220973494575</c:v>
                </c:pt>
                <c:pt idx="10648">
                  <c:v>-6.0732489820306386</c:v>
                </c:pt>
                <c:pt idx="10649">
                  <c:v>-9.3815429511845849</c:v>
                </c:pt>
                <c:pt idx="10650">
                  <c:v>-9.3822637581148367</c:v>
                </c:pt>
                <c:pt idx="10651">
                  <c:v>0.75488750216346867</c:v>
                </c:pt>
                <c:pt idx="10652">
                  <c:v>-2.0780025120012735</c:v>
                </c:pt>
                <c:pt idx="10653">
                  <c:v>-1.3649968167792486</c:v>
                </c:pt>
                <c:pt idx="10654">
                  <c:v>-0.24849831267591346</c:v>
                </c:pt>
                <c:pt idx="10655">
                  <c:v>-14.024735680363165</c:v>
                </c:pt>
                <c:pt idx="10656">
                  <c:v>-0.10912172238011233</c:v>
                </c:pt>
                <c:pt idx="10657">
                  <c:v>-0.25697265304659239</c:v>
                </c:pt>
                <c:pt idx="10658">
                  <c:v>0.14285675824414151</c:v>
                </c:pt>
                <c:pt idx="10659">
                  <c:v>-1.0544477840223765</c:v>
                </c:pt>
                <c:pt idx="10660">
                  <c:v>-0.19622348831164582</c:v>
                </c:pt>
                <c:pt idx="10661">
                  <c:v>0.38887055155863781</c:v>
                </c:pt>
                <c:pt idx="10662">
                  <c:v>-0.33512202119721723</c:v>
                </c:pt>
                <c:pt idx="10663">
                  <c:v>-0.79546124347635072</c:v>
                </c:pt>
                <c:pt idx="10664">
                  <c:v>0.51323481789511805</c:v>
                </c:pt>
                <c:pt idx="10665">
                  <c:v>-10.229219383469125</c:v>
                </c:pt>
                <c:pt idx="10666">
                  <c:v>-10.866763767353351</c:v>
                </c:pt>
                <c:pt idx="10667">
                  <c:v>-1.5730096979593908</c:v>
                </c:pt>
                <c:pt idx="10668">
                  <c:v>-0.55983790656554056</c:v>
                </c:pt>
                <c:pt idx="10669">
                  <c:v>0.4425763851164744</c:v>
                </c:pt>
                <c:pt idx="10670">
                  <c:v>-0.12261928666395551</c:v>
                </c:pt>
                <c:pt idx="10671">
                  <c:v>-9.6444571875092606</c:v>
                </c:pt>
                <c:pt idx="10672">
                  <c:v>1.1707262761315513</c:v>
                </c:pt>
                <c:pt idx="10673">
                  <c:v>-9.3815429511845849</c:v>
                </c:pt>
                <c:pt idx="10674">
                  <c:v>0.10879293779579481</c:v>
                </c:pt>
                <c:pt idx="10675">
                  <c:v>-0.19555080911780715</c:v>
                </c:pt>
                <c:pt idx="10676">
                  <c:v>-0.59436119872340554</c:v>
                </c:pt>
                <c:pt idx="10677">
                  <c:v>-9.229619965185119</c:v>
                </c:pt>
                <c:pt idx="10678">
                  <c:v>-3.163130193011352</c:v>
                </c:pt>
                <c:pt idx="10679">
                  <c:v>-5.0874628412503391</c:v>
                </c:pt>
                <c:pt idx="10680">
                  <c:v>1.3219280948873626</c:v>
                </c:pt>
                <c:pt idx="10681">
                  <c:v>1.8913711778265609</c:v>
                </c:pt>
                <c:pt idx="10682">
                  <c:v>0.27443916910604316</c:v>
                </c:pt>
                <c:pt idx="10683">
                  <c:v>-10.813781191217037</c:v>
                </c:pt>
                <c:pt idx="10684">
                  <c:v>-0.41263500906353934</c:v>
                </c:pt>
                <c:pt idx="10685">
                  <c:v>10.759888183221834</c:v>
                </c:pt>
                <c:pt idx="10686">
                  <c:v>-8.6450579349844769</c:v>
                </c:pt>
                <c:pt idx="10687">
                  <c:v>-1.4102365130150227</c:v>
                </c:pt>
                <c:pt idx="10688">
                  <c:v>0.72696906862097732</c:v>
                </c:pt>
                <c:pt idx="10689">
                  <c:v>-10.518980929170402</c:v>
                </c:pt>
                <c:pt idx="10690">
                  <c:v>-0.62803122261304212</c:v>
                </c:pt>
                <c:pt idx="10691">
                  <c:v>1.9731058110020039</c:v>
                </c:pt>
                <c:pt idx="10692">
                  <c:v>-1.5754081940079074</c:v>
                </c:pt>
                <c:pt idx="10693">
                  <c:v>-0.65896308216493338</c:v>
                </c:pt>
                <c:pt idx="10694">
                  <c:v>-0.53043252473220581</c:v>
                </c:pt>
                <c:pt idx="10695">
                  <c:v>-0.33675274233078589</c:v>
                </c:pt>
                <c:pt idx="10696">
                  <c:v>-9.7604427459966399</c:v>
                </c:pt>
                <c:pt idx="10697">
                  <c:v>7.8002512001273172E-2</c:v>
                </c:pt>
                <c:pt idx="10698">
                  <c:v>-0.10691520391651191</c:v>
                </c:pt>
                <c:pt idx="10699">
                  <c:v>10.059795091795101</c:v>
                </c:pt>
                <c:pt idx="10700">
                  <c:v>-11.34448085696304</c:v>
                </c:pt>
                <c:pt idx="10701">
                  <c:v>1.8425475299325271</c:v>
                </c:pt>
                <c:pt idx="10702">
                  <c:v>12.745464248276845</c:v>
                </c:pt>
                <c:pt idx="10703">
                  <c:v>-0.12663343853101741</c:v>
                </c:pt>
                <c:pt idx="10704">
                  <c:v>-9.3109404391481479E-2</c:v>
                </c:pt>
                <c:pt idx="10705">
                  <c:v>17.904385700180093</c:v>
                </c:pt>
                <c:pt idx="10706">
                  <c:v>2.0588936890535687</c:v>
                </c:pt>
                <c:pt idx="10707">
                  <c:v>-1.4070185753494353</c:v>
                </c:pt>
                <c:pt idx="10708">
                  <c:v>6.5494638194997705</c:v>
                </c:pt>
                <c:pt idx="10709">
                  <c:v>12.362857045298872</c:v>
                </c:pt>
                <c:pt idx="10710">
                  <c:v>3.7761936257567861</c:v>
                </c:pt>
                <c:pt idx="10711">
                  <c:v>0.18279907235031786</c:v>
                </c:pt>
                <c:pt idx="10712">
                  <c:v>-11.036173612553485</c:v>
                </c:pt>
                <c:pt idx="10713">
                  <c:v>12.228918874172939</c:v>
                </c:pt>
                <c:pt idx="10714">
                  <c:v>-1.2211906761266946</c:v>
                </c:pt>
                <c:pt idx="10715">
                  <c:v>7.0660891904577738</c:v>
                </c:pt>
                <c:pt idx="10716">
                  <c:v>-0.12233554292405217</c:v>
                </c:pt>
                <c:pt idx="10717">
                  <c:v>-10.146356530303908</c:v>
                </c:pt>
                <c:pt idx="10718">
                  <c:v>0.29956028185890793</c:v>
                </c:pt>
                <c:pt idx="10719">
                  <c:v>12.977816540594029</c:v>
                </c:pt>
                <c:pt idx="10720">
                  <c:v>-1.260151897300672</c:v>
                </c:pt>
                <c:pt idx="10721">
                  <c:v>-1.5825600105058517</c:v>
                </c:pt>
                <c:pt idx="10722">
                  <c:v>-1.9377981806466176</c:v>
                </c:pt>
                <c:pt idx="10723">
                  <c:v>1.736124477639968</c:v>
                </c:pt>
                <c:pt idx="10724">
                  <c:v>-7.6486571760385464</c:v>
                </c:pt>
                <c:pt idx="10725">
                  <c:v>9.2304207950923818</c:v>
                </c:pt>
                <c:pt idx="10726">
                  <c:v>9.8667637673533513</c:v>
                </c:pt>
                <c:pt idx="10727">
                  <c:v>0.85982234195173957</c:v>
                </c:pt>
                <c:pt idx="10728">
                  <c:v>0.85982234195173957</c:v>
                </c:pt>
                <c:pt idx="10729">
                  <c:v>0.85982234195173957</c:v>
                </c:pt>
                <c:pt idx="10730">
                  <c:v>-0.35210624355238723</c:v>
                </c:pt>
                <c:pt idx="10731">
                  <c:v>0.41269355881054448</c:v>
                </c:pt>
                <c:pt idx="10732">
                  <c:v>0.3410369178350669</c:v>
                </c:pt>
                <c:pt idx="10733">
                  <c:v>-13.773173556192697</c:v>
                </c:pt>
                <c:pt idx="10734">
                  <c:v>0.6903155008673848</c:v>
                </c:pt>
                <c:pt idx="10735">
                  <c:v>-11.307200809140809</c:v>
                </c:pt>
                <c:pt idx="10736">
                  <c:v>-0.77760757866355179</c:v>
                </c:pt>
                <c:pt idx="10737">
                  <c:v>0.10002881833127202</c:v>
                </c:pt>
                <c:pt idx="10738">
                  <c:v>-12.518407276671365</c:v>
                </c:pt>
                <c:pt idx="10739">
                  <c:v>9.2304207950923818</c:v>
                </c:pt>
                <c:pt idx="10740">
                  <c:v>-9.7598881832218343</c:v>
                </c:pt>
                <c:pt idx="10741">
                  <c:v>-0.60239736144081779</c:v>
                </c:pt>
                <c:pt idx="10742">
                  <c:v>-7.613184109875052E-3</c:v>
                </c:pt>
                <c:pt idx="10743">
                  <c:v>11.786814143616768</c:v>
                </c:pt>
                <c:pt idx="10744">
                  <c:v>-0.13838348415592244</c:v>
                </c:pt>
                <c:pt idx="10745">
                  <c:v>0.75940870805046812</c:v>
                </c:pt>
                <c:pt idx="10746">
                  <c:v>7.6486571760385464</c:v>
                </c:pt>
                <c:pt idx="10747">
                  <c:v>9.6450579349844787</c:v>
                </c:pt>
                <c:pt idx="10748">
                  <c:v>7.6486571760385464</c:v>
                </c:pt>
                <c:pt idx="10749">
                  <c:v>0.19565240378288806</c:v>
                </c:pt>
                <c:pt idx="10750">
                  <c:v>0.32167049377233276</c:v>
                </c:pt>
                <c:pt idx="10751">
                  <c:v>-0.4491686873554171</c:v>
                </c:pt>
                <c:pt idx="10752">
                  <c:v>-2.1716509949539358</c:v>
                </c:pt>
                <c:pt idx="10753">
                  <c:v>5.6342060197410051</c:v>
                </c:pt>
                <c:pt idx="10754">
                  <c:v>-1.86966813165232</c:v>
                </c:pt>
                <c:pt idx="10755">
                  <c:v>-0.82102985895468072</c:v>
                </c:pt>
                <c:pt idx="10756">
                  <c:v>1.5801694895322569</c:v>
                </c:pt>
                <c:pt idx="10757">
                  <c:v>10.147204924942228</c:v>
                </c:pt>
                <c:pt idx="10758">
                  <c:v>-4.6012397756835993E-2</c:v>
                </c:pt>
                <c:pt idx="10759">
                  <c:v>-7.7522279826891145</c:v>
                </c:pt>
                <c:pt idx="10760">
                  <c:v>-7.0660891904577721</c:v>
                </c:pt>
                <c:pt idx="10761">
                  <c:v>-0.415637996703076</c:v>
                </c:pt>
                <c:pt idx="10762">
                  <c:v>8.8683081332894673</c:v>
                </c:pt>
                <c:pt idx="10763">
                  <c:v>-1.4516959698576919</c:v>
                </c:pt>
                <c:pt idx="10764">
                  <c:v>-5.5545888516776376</c:v>
                </c:pt>
                <c:pt idx="10765">
                  <c:v>-0.40762173491745735</c:v>
                </c:pt>
                <c:pt idx="10766">
                  <c:v>0.74438306572868929</c:v>
                </c:pt>
                <c:pt idx="10767">
                  <c:v>-0.77625128937992105</c:v>
                </c:pt>
                <c:pt idx="10768">
                  <c:v>-0.22677086184702214</c:v>
                </c:pt>
                <c:pt idx="10769">
                  <c:v>-8.0606959316875546</c:v>
                </c:pt>
                <c:pt idx="10770">
                  <c:v>6.0732489820306386</c:v>
                </c:pt>
                <c:pt idx="10771">
                  <c:v>0.45943161863729709</c:v>
                </c:pt>
                <c:pt idx="10772">
                  <c:v>3.8039361019174003E-2</c:v>
                </c:pt>
                <c:pt idx="10773">
                  <c:v>-0.15611920191728185</c:v>
                </c:pt>
                <c:pt idx="10774">
                  <c:v>0.60592714545953263</c:v>
                </c:pt>
                <c:pt idx="10775">
                  <c:v>-8.0624959257337636</c:v>
                </c:pt>
                <c:pt idx="10776">
                  <c:v>11.229219383469125</c:v>
                </c:pt>
                <c:pt idx="10777">
                  <c:v>-5.3906543735561154</c:v>
                </c:pt>
                <c:pt idx="10778">
                  <c:v>8.8683081332894673</c:v>
                </c:pt>
                <c:pt idx="10779">
                  <c:v>0.17134791805917787</c:v>
                </c:pt>
                <c:pt idx="10780">
                  <c:v>2.8128225941159184</c:v>
                </c:pt>
                <c:pt idx="10781">
                  <c:v>-15.609659710242452</c:v>
                </c:pt>
                <c:pt idx="10782">
                  <c:v>-15.024706827327938</c:v>
                </c:pt>
                <c:pt idx="10783">
                  <c:v>0.10648006742071185</c:v>
                </c:pt>
                <c:pt idx="10784">
                  <c:v>-1.1694742296714558</c:v>
                </c:pt>
                <c:pt idx="10785">
                  <c:v>-0.84618474734178639</c:v>
                </c:pt>
                <c:pt idx="10786">
                  <c:v>-0.6907928995046132</c:v>
                </c:pt>
                <c:pt idx="10787">
                  <c:v>0.34182765232506729</c:v>
                </c:pt>
                <c:pt idx="10788">
                  <c:v>-3.2604665431927589E-2</c:v>
                </c:pt>
                <c:pt idx="10789">
                  <c:v>-0.13385574673479061</c:v>
                </c:pt>
                <c:pt idx="10790">
                  <c:v>-0.12285674778553365</c:v>
                </c:pt>
                <c:pt idx="10791">
                  <c:v>0.85224245118850206</c:v>
                </c:pt>
                <c:pt idx="10792">
                  <c:v>1.9232611474469183</c:v>
                </c:pt>
                <c:pt idx="10793">
                  <c:v>-8.8672787397096631</c:v>
                </c:pt>
                <c:pt idx="10794">
                  <c:v>0.32930762525296009</c:v>
                </c:pt>
                <c:pt idx="10795">
                  <c:v>7.6486571760385464</c:v>
                </c:pt>
                <c:pt idx="10796">
                  <c:v>13.702822011777029</c:v>
                </c:pt>
                <c:pt idx="10797">
                  <c:v>-2.3111536393145276</c:v>
                </c:pt>
                <c:pt idx="10798">
                  <c:v>-1.6844981742720708</c:v>
                </c:pt>
                <c:pt idx="10799">
                  <c:v>8.3837042924740537</c:v>
                </c:pt>
                <c:pt idx="10800">
                  <c:v>-12.904446464505721</c:v>
                </c:pt>
                <c:pt idx="10801">
                  <c:v>-0.44330135149756517</c:v>
                </c:pt>
                <c:pt idx="10802">
                  <c:v>-12.891846977929003</c:v>
                </c:pt>
                <c:pt idx="10803">
                  <c:v>1.6490183944872154</c:v>
                </c:pt>
                <c:pt idx="10804">
                  <c:v>-12.013206341123576</c:v>
                </c:pt>
                <c:pt idx="10805">
                  <c:v>-0.27130202181739405</c:v>
                </c:pt>
                <c:pt idx="10806">
                  <c:v>4.2548367987683662</c:v>
                </c:pt>
                <c:pt idx="10807">
                  <c:v>12.658880895047878</c:v>
                </c:pt>
                <c:pt idx="10808">
                  <c:v>13.036173612553485</c:v>
                </c:pt>
                <c:pt idx="10809">
                  <c:v>0.54499609340351152</c:v>
                </c:pt>
                <c:pt idx="10810">
                  <c:v>-0.23446525363702278</c:v>
                </c:pt>
                <c:pt idx="10811">
                  <c:v>-0.2479275134435858</c:v>
                </c:pt>
                <c:pt idx="10812">
                  <c:v>0.13075669130935011</c:v>
                </c:pt>
                <c:pt idx="10813">
                  <c:v>-1.349408831309469</c:v>
                </c:pt>
                <c:pt idx="10814">
                  <c:v>4.2407320120393814</c:v>
                </c:pt>
                <c:pt idx="10815">
                  <c:v>-0.19953146352763576</c:v>
                </c:pt>
                <c:pt idx="10816">
                  <c:v>-8.244801619227797E-2</c:v>
                </c:pt>
                <c:pt idx="10817">
                  <c:v>0.19264507794239583</c:v>
                </c:pt>
                <c:pt idx="10818">
                  <c:v>-0.69162464464037166</c:v>
                </c:pt>
                <c:pt idx="10819">
                  <c:v>-2.5718089529538393</c:v>
                </c:pt>
                <c:pt idx="10820">
                  <c:v>-0.52057191345120124</c:v>
                </c:pt>
                <c:pt idx="10821">
                  <c:v>-10.306821202497154</c:v>
                </c:pt>
                <c:pt idx="10822">
                  <c:v>-0.25153876699596428</c:v>
                </c:pt>
                <c:pt idx="10823">
                  <c:v>0.43857301373963298</c:v>
                </c:pt>
                <c:pt idx="10824">
                  <c:v>-1.9465024515073754</c:v>
                </c:pt>
                <c:pt idx="10825">
                  <c:v>3.2034265038149176E-16</c:v>
                </c:pt>
                <c:pt idx="10826">
                  <c:v>2.3083613113041558E-2</c:v>
                </c:pt>
                <c:pt idx="10827">
                  <c:v>-11.10372492250138</c:v>
                </c:pt>
                <c:pt idx="10828">
                  <c:v>7.019901128392067E-2</c:v>
                </c:pt>
                <c:pt idx="10829">
                  <c:v>-0.32435075715421835</c:v>
                </c:pt>
                <c:pt idx="10830">
                  <c:v>0.20794126503890725</c:v>
                </c:pt>
                <c:pt idx="10831">
                  <c:v>-0.16255301278595977</c:v>
                </c:pt>
                <c:pt idx="10832">
                  <c:v>-1.9844811396871654E-2</c:v>
                </c:pt>
                <c:pt idx="10833">
                  <c:v>3.9170597280678142E-2</c:v>
                </c:pt>
                <c:pt idx="10834">
                  <c:v>-0.4373424347095683</c:v>
                </c:pt>
                <c:pt idx="10835">
                  <c:v>0.12041104640073508</c:v>
                </c:pt>
                <c:pt idx="10836">
                  <c:v>-0.85663582482882239</c:v>
                </c:pt>
                <c:pt idx="10837">
                  <c:v>5.3741912860897587</c:v>
                </c:pt>
                <c:pt idx="10838">
                  <c:v>8.8672787397096631</c:v>
                </c:pt>
                <c:pt idx="10839">
                  <c:v>-2.5198674724992709</c:v>
                </c:pt>
                <c:pt idx="10840">
                  <c:v>2.7370557597886158</c:v>
                </c:pt>
                <c:pt idx="10841">
                  <c:v>6.4429434958487288</c:v>
                </c:pt>
                <c:pt idx="10842">
                  <c:v>2.8744691179161412</c:v>
                </c:pt>
                <c:pt idx="10843">
                  <c:v>-1.3161745676570649</c:v>
                </c:pt>
                <c:pt idx="10844">
                  <c:v>-2.2899064218368363</c:v>
                </c:pt>
                <c:pt idx="10845">
                  <c:v>-5.0102237190093311</c:v>
                </c:pt>
                <c:pt idx="10846">
                  <c:v>-0.33518419158962937</c:v>
                </c:pt>
                <c:pt idx="10847">
                  <c:v>5.3457748368417297</c:v>
                </c:pt>
                <c:pt idx="10848">
                  <c:v>-0.99819775736601468</c:v>
                </c:pt>
                <c:pt idx="10849">
                  <c:v>5.9228321394775394</c:v>
                </c:pt>
                <c:pt idx="10850">
                  <c:v>-3.5166800499243163</c:v>
                </c:pt>
                <c:pt idx="10851">
                  <c:v>0.68163852013282966</c:v>
                </c:pt>
                <c:pt idx="10852">
                  <c:v>10.803323919041491</c:v>
                </c:pt>
                <c:pt idx="10853">
                  <c:v>1.4594316186372973</c:v>
                </c:pt>
                <c:pt idx="10854">
                  <c:v>-9.7604427459966399</c:v>
                </c:pt>
                <c:pt idx="10855">
                  <c:v>0.51457317282975801</c:v>
                </c:pt>
                <c:pt idx="10856">
                  <c:v>-0.82685109768340115</c:v>
                </c:pt>
                <c:pt idx="10857">
                  <c:v>-0.2737608124268523</c:v>
                </c:pt>
                <c:pt idx="10858">
                  <c:v>3.9011634837848064</c:v>
                </c:pt>
                <c:pt idx="10859">
                  <c:v>1.6625538307951395</c:v>
                </c:pt>
                <c:pt idx="10860">
                  <c:v>-0.31602749344767789</c:v>
                </c:pt>
                <c:pt idx="10861">
                  <c:v>3.7353414482369562E-2</c:v>
                </c:pt>
                <c:pt idx="10862">
                  <c:v>-1.8069869720847127</c:v>
                </c:pt>
                <c:pt idx="10863">
                  <c:v>-3.2694883680003589E-2</c:v>
                </c:pt>
                <c:pt idx="10864">
                  <c:v>1.0066027348242472</c:v>
                </c:pt>
                <c:pt idx="10865">
                  <c:v>-0.32726406821333465</c:v>
                </c:pt>
                <c:pt idx="10866">
                  <c:v>-0.15869774601905784</c:v>
                </c:pt>
                <c:pt idx="10867">
                  <c:v>1.2969817377571313</c:v>
                </c:pt>
                <c:pt idx="10868">
                  <c:v>-8.0624959257337636</c:v>
                </c:pt>
                <c:pt idx="10869">
                  <c:v>-0.32192809488736229</c:v>
                </c:pt>
                <c:pt idx="10870">
                  <c:v>0.47643804394298733</c:v>
                </c:pt>
                <c:pt idx="10871">
                  <c:v>3.3889334132741047E-2</c:v>
                </c:pt>
                <c:pt idx="10872">
                  <c:v>-2.5901863442757127E-2</c:v>
                </c:pt>
                <c:pt idx="10873">
                  <c:v>-0.48903808072262089</c:v>
                </c:pt>
                <c:pt idx="10874">
                  <c:v>6.7114195858537049E-2</c:v>
                </c:pt>
                <c:pt idx="10875">
                  <c:v>-0.44057259138598126</c:v>
                </c:pt>
                <c:pt idx="10876">
                  <c:v>1.0301285984892238E-3</c:v>
                </c:pt>
                <c:pt idx="10877">
                  <c:v>-12.965904504239749</c:v>
                </c:pt>
                <c:pt idx="10878">
                  <c:v>0.29511258904724291</c:v>
                </c:pt>
                <c:pt idx="10879">
                  <c:v>2.9344255914643878</c:v>
                </c:pt>
                <c:pt idx="10880">
                  <c:v>-0.17770880763752486</c:v>
                </c:pt>
                <c:pt idx="10881">
                  <c:v>-8.0170348683983331E-2</c:v>
                </c:pt>
                <c:pt idx="10882">
                  <c:v>0.73504711643550669</c:v>
                </c:pt>
                <c:pt idx="10883">
                  <c:v>-7.6486571760385464</c:v>
                </c:pt>
                <c:pt idx="10884">
                  <c:v>10.644457187509261</c:v>
                </c:pt>
                <c:pt idx="10885">
                  <c:v>13.00146683934072</c:v>
                </c:pt>
                <c:pt idx="10886">
                  <c:v>-0.48239276708060824</c:v>
                </c:pt>
                <c:pt idx="10887">
                  <c:v>-5.1361777471580723E-2</c:v>
                </c:pt>
                <c:pt idx="10888">
                  <c:v>-0.28379296600059112</c:v>
                </c:pt>
                <c:pt idx="10889">
                  <c:v>12.344388385403166</c:v>
                </c:pt>
                <c:pt idx="10890">
                  <c:v>1.9834290205057328</c:v>
                </c:pt>
                <c:pt idx="10891">
                  <c:v>-9.6450579349844787</c:v>
                </c:pt>
                <c:pt idx="10892">
                  <c:v>-6.7114195858536577E-2</c:v>
                </c:pt>
                <c:pt idx="10893">
                  <c:v>-0.34163602591986209</c:v>
                </c:pt>
                <c:pt idx="10894">
                  <c:v>0.4321110126377854</c:v>
                </c:pt>
                <c:pt idx="10895">
                  <c:v>0.27376081242685224</c:v>
                </c:pt>
                <c:pt idx="10896">
                  <c:v>0.64533511870063798</c:v>
                </c:pt>
                <c:pt idx="10897">
                  <c:v>-0.97400479146705543</c:v>
                </c:pt>
                <c:pt idx="10898">
                  <c:v>-1.1264121863512708</c:v>
                </c:pt>
                <c:pt idx="10899">
                  <c:v>1.016425547913111</c:v>
                </c:pt>
                <c:pt idx="10900">
                  <c:v>1.1309256979101012</c:v>
                </c:pt>
                <c:pt idx="10901">
                  <c:v>2.0620096622754249</c:v>
                </c:pt>
                <c:pt idx="10902">
                  <c:v>0.53433642765118838</c:v>
                </c:pt>
                <c:pt idx="10903">
                  <c:v>-0.27563444261342718</c:v>
                </c:pt>
                <c:pt idx="10904">
                  <c:v>13.468369487109527</c:v>
                </c:pt>
                <c:pt idx="10905">
                  <c:v>0.39366384848627661</c:v>
                </c:pt>
                <c:pt idx="10906">
                  <c:v>0.62385151411475082</c:v>
                </c:pt>
                <c:pt idx="10907">
                  <c:v>-0.7790910698388831</c:v>
                </c:pt>
                <c:pt idx="10908">
                  <c:v>2.5849625007211561</c:v>
                </c:pt>
                <c:pt idx="10909">
                  <c:v>-7.6462586799900292</c:v>
                </c:pt>
                <c:pt idx="10910">
                  <c:v>0.29146281416031095</c:v>
                </c:pt>
                <c:pt idx="10911">
                  <c:v>12.306821202497153</c:v>
                </c:pt>
                <c:pt idx="10912">
                  <c:v>-9.229619965185119</c:v>
                </c:pt>
                <c:pt idx="10913">
                  <c:v>-2.1695071099318734E-2</c:v>
                </c:pt>
                <c:pt idx="10914">
                  <c:v>10.059795091795101</c:v>
                </c:pt>
                <c:pt idx="10915">
                  <c:v>11.551067348664397</c:v>
                </c:pt>
                <c:pt idx="10916">
                  <c:v>-4.5803689613124629E-2</c:v>
                </c:pt>
                <c:pt idx="10917">
                  <c:v>-0.99640673527599144</c:v>
                </c:pt>
                <c:pt idx="10918">
                  <c:v>2.7191627716464533</c:v>
                </c:pt>
                <c:pt idx="10919">
                  <c:v>3.825733451372459</c:v>
                </c:pt>
                <c:pt idx="10920">
                  <c:v>1.9491188309978158</c:v>
                </c:pt>
                <c:pt idx="10921">
                  <c:v>6.0732489820306386</c:v>
                </c:pt>
                <c:pt idx="10922">
                  <c:v>0.10825289065202343</c:v>
                </c:pt>
                <c:pt idx="10923">
                  <c:v>-0.48542682717024171</c:v>
                </c:pt>
                <c:pt idx="10924">
                  <c:v>10.451554569765362</c:v>
                </c:pt>
                <c:pt idx="10925">
                  <c:v>11.059119092544519</c:v>
                </c:pt>
                <c:pt idx="10926">
                  <c:v>0.45918583737530028</c:v>
                </c:pt>
                <c:pt idx="10927">
                  <c:v>0.3087527061396293</c:v>
                </c:pt>
                <c:pt idx="10928">
                  <c:v>-6.0732489820306386</c:v>
                </c:pt>
                <c:pt idx="10929">
                  <c:v>-7.6486571760385464</c:v>
                </c:pt>
                <c:pt idx="10930">
                  <c:v>-7.6486571760385464</c:v>
                </c:pt>
                <c:pt idx="10931">
                  <c:v>7.8683081332894664</c:v>
                </c:pt>
                <c:pt idx="10932">
                  <c:v>-3.5706072077440858</c:v>
                </c:pt>
                <c:pt idx="10933">
                  <c:v>-9.2304207950923818</c:v>
                </c:pt>
                <c:pt idx="10934">
                  <c:v>7.0660891904577738</c:v>
                </c:pt>
                <c:pt idx="10935">
                  <c:v>0.37851162325372961</c:v>
                </c:pt>
                <c:pt idx="10936">
                  <c:v>10.917123403264748</c:v>
                </c:pt>
                <c:pt idx="10937">
                  <c:v>10.814048332230835</c:v>
                </c:pt>
                <c:pt idx="10938">
                  <c:v>3.964126296307251</c:v>
                </c:pt>
                <c:pt idx="10939">
                  <c:v>4.4693857562037449</c:v>
                </c:pt>
                <c:pt idx="10940">
                  <c:v>-9.5196362528432132</c:v>
                </c:pt>
                <c:pt idx="10941">
                  <c:v>-10.643856189774725</c:v>
                </c:pt>
                <c:pt idx="10942">
                  <c:v>0.96813783554527688</c:v>
                </c:pt>
                <c:pt idx="10943">
                  <c:v>10.759888183221834</c:v>
                </c:pt>
                <c:pt idx="10944">
                  <c:v>9.9667457608995313</c:v>
                </c:pt>
                <c:pt idx="10945">
                  <c:v>1.9408178007883081</c:v>
                </c:pt>
                <c:pt idx="10946">
                  <c:v>-5.0874628412503391</c:v>
                </c:pt>
                <c:pt idx="10947">
                  <c:v>-3.8073549220576046</c:v>
                </c:pt>
                <c:pt idx="10948">
                  <c:v>-1.6756401683503723</c:v>
                </c:pt>
                <c:pt idx="10949">
                  <c:v>12.916936867972057</c:v>
                </c:pt>
                <c:pt idx="10950">
                  <c:v>-9.2304207950923818</c:v>
                </c:pt>
                <c:pt idx="10951">
                  <c:v>-9.6450579349844787</c:v>
                </c:pt>
                <c:pt idx="10952">
                  <c:v>-11.989631026616456</c:v>
                </c:pt>
                <c:pt idx="10953">
                  <c:v>-0.36427438559695718</c:v>
                </c:pt>
                <c:pt idx="10954">
                  <c:v>-1.1401776580482603</c:v>
                </c:pt>
                <c:pt idx="10955">
                  <c:v>5.500757668000837</c:v>
                </c:pt>
                <c:pt idx="10956">
                  <c:v>-0.87446911791614124</c:v>
                </c:pt>
                <c:pt idx="10957">
                  <c:v>-1.3161745676570649</c:v>
                </c:pt>
                <c:pt idx="10958">
                  <c:v>11.306821202497154</c:v>
                </c:pt>
                <c:pt idx="10959">
                  <c:v>-0.29956028185890782</c:v>
                </c:pt>
                <c:pt idx="10960">
                  <c:v>-10.146780789986687</c:v>
                </c:pt>
                <c:pt idx="10961">
                  <c:v>-6.5095028221884663E-2</c:v>
                </c:pt>
                <c:pt idx="10962">
                  <c:v>9.5196362528432132</c:v>
                </c:pt>
                <c:pt idx="10963">
                  <c:v>-10.147204924942228</c:v>
                </c:pt>
                <c:pt idx="10964">
                  <c:v>-2.8162288726908598</c:v>
                </c:pt>
                <c:pt idx="10965">
                  <c:v>-0.64162739331698948</c:v>
                </c:pt>
                <c:pt idx="10966">
                  <c:v>-15.081275374083031</c:v>
                </c:pt>
                <c:pt idx="10967">
                  <c:v>1.4385130692076875</c:v>
                </c:pt>
                <c:pt idx="10968">
                  <c:v>6.0732489820306386</c:v>
                </c:pt>
                <c:pt idx="10969">
                  <c:v>-1.2801079191927351</c:v>
                </c:pt>
                <c:pt idx="10970">
                  <c:v>-10.381542951184585</c:v>
                </c:pt>
                <c:pt idx="10971">
                  <c:v>2.2026306329998538E-2</c:v>
                </c:pt>
                <c:pt idx="10972">
                  <c:v>14.48095845522638</c:v>
                </c:pt>
                <c:pt idx="10973">
                  <c:v>-9.9662651028771325</c:v>
                </c:pt>
                <c:pt idx="10974">
                  <c:v>4.2855478961797387E-2</c:v>
                </c:pt>
                <c:pt idx="10975">
                  <c:v>0.16505924627049651</c:v>
                </c:pt>
                <c:pt idx="10976">
                  <c:v>3.9766789257653814</c:v>
                </c:pt>
                <c:pt idx="10977">
                  <c:v>-2.5995208532944413E-2</c:v>
                </c:pt>
                <c:pt idx="10978">
                  <c:v>-10.813781191217037</c:v>
                </c:pt>
                <c:pt idx="10979">
                  <c:v>7.6486571760385464</c:v>
                </c:pt>
                <c:pt idx="10980">
                  <c:v>0.21723071622066917</c:v>
                </c:pt>
                <c:pt idx="10981">
                  <c:v>1.7097996126349302</c:v>
                </c:pt>
                <c:pt idx="10982">
                  <c:v>-2.2506315380641366</c:v>
                </c:pt>
                <c:pt idx="10983">
                  <c:v>-10.759610821875045</c:v>
                </c:pt>
                <c:pt idx="10984">
                  <c:v>-10.582769240382088</c:v>
                </c:pt>
                <c:pt idx="10985">
                  <c:v>-6.0732489820306386</c:v>
                </c:pt>
                <c:pt idx="10986">
                  <c:v>1.2584766672851391</c:v>
                </c:pt>
                <c:pt idx="10987">
                  <c:v>0.16664986940945156</c:v>
                </c:pt>
                <c:pt idx="10988">
                  <c:v>-6.3802333197607126</c:v>
                </c:pt>
                <c:pt idx="10989">
                  <c:v>7.0660891904577721</c:v>
                </c:pt>
                <c:pt idx="10990">
                  <c:v>3.937397710126104</c:v>
                </c:pt>
                <c:pt idx="10991">
                  <c:v>1.4303505547733477</c:v>
                </c:pt>
                <c:pt idx="10992">
                  <c:v>8.8683081332894673</c:v>
                </c:pt>
                <c:pt idx="10993">
                  <c:v>-6.4429434958487288</c:v>
                </c:pt>
                <c:pt idx="10994">
                  <c:v>-9.3815429511845849</c:v>
                </c:pt>
                <c:pt idx="10995">
                  <c:v>-0.79354912253257348</c:v>
                </c:pt>
                <c:pt idx="10996">
                  <c:v>-6.7742297876774265</c:v>
                </c:pt>
                <c:pt idx="10997">
                  <c:v>0.17938898124012881</c:v>
                </c:pt>
                <c:pt idx="10998">
                  <c:v>-6.8479737882766567E-2</c:v>
                </c:pt>
                <c:pt idx="10999">
                  <c:v>-0.76106126978366884</c:v>
                </c:pt>
                <c:pt idx="11000">
                  <c:v>0.28379296600059134</c:v>
                </c:pt>
                <c:pt idx="11001">
                  <c:v>-0.1476435540663058</c:v>
                </c:pt>
                <c:pt idx="11002">
                  <c:v>3.5164537227908665</c:v>
                </c:pt>
                <c:pt idx="11003">
                  <c:v>-0.30306906763604635</c:v>
                </c:pt>
                <c:pt idx="11004">
                  <c:v>0.8998358380745678</c:v>
                </c:pt>
                <c:pt idx="11005">
                  <c:v>-0.15611920191728185</c:v>
                </c:pt>
                <c:pt idx="11006">
                  <c:v>0.15200309344504975</c:v>
                </c:pt>
                <c:pt idx="11007">
                  <c:v>-10.229619965185119</c:v>
                </c:pt>
                <c:pt idx="11008">
                  <c:v>0.13783137173245899</c:v>
                </c:pt>
                <c:pt idx="11009">
                  <c:v>15.590284897476414</c:v>
                </c:pt>
                <c:pt idx="11010">
                  <c:v>-9.1035076153622704E-2</c:v>
                </c:pt>
                <c:pt idx="11011">
                  <c:v>-0.12553088208385899</c:v>
                </c:pt>
                <c:pt idx="11012">
                  <c:v>-0.3677317845004871</c:v>
                </c:pt>
                <c:pt idx="11013">
                  <c:v>0.10780328953451507</c:v>
                </c:pt>
                <c:pt idx="11014">
                  <c:v>-0.46581206651196982</c:v>
                </c:pt>
                <c:pt idx="11015">
                  <c:v>2.9669169813013916</c:v>
                </c:pt>
                <c:pt idx="11016">
                  <c:v>-7.6486571760385464</c:v>
                </c:pt>
                <c:pt idx="11017">
                  <c:v>11.059119092544519</c:v>
                </c:pt>
                <c:pt idx="11018">
                  <c:v>0.21021770739034584</c:v>
                </c:pt>
                <c:pt idx="11019">
                  <c:v>0.27922364393312415</c:v>
                </c:pt>
                <c:pt idx="11020">
                  <c:v>9.3815429511845849</c:v>
                </c:pt>
                <c:pt idx="11021">
                  <c:v>-0.9011466130737148</c:v>
                </c:pt>
                <c:pt idx="11022">
                  <c:v>-0.10114672345689982</c:v>
                </c:pt>
                <c:pt idx="11023">
                  <c:v>0.36528446408174442</c:v>
                </c:pt>
                <c:pt idx="11024">
                  <c:v>-6.6486571760385464</c:v>
                </c:pt>
                <c:pt idx="11025">
                  <c:v>9.4151437691307738E-2</c:v>
                </c:pt>
                <c:pt idx="11026">
                  <c:v>-1.1723890413937934</c:v>
                </c:pt>
                <c:pt idx="11027">
                  <c:v>8.6462586799900301</c:v>
                </c:pt>
                <c:pt idx="11028">
                  <c:v>-0.47393118833241243</c:v>
                </c:pt>
                <c:pt idx="11029">
                  <c:v>-1.8744691179161408</c:v>
                </c:pt>
                <c:pt idx="11030">
                  <c:v>0.22826898767311735</c:v>
                </c:pt>
                <c:pt idx="11031">
                  <c:v>0.6780719051126376</c:v>
                </c:pt>
                <c:pt idx="11032">
                  <c:v>8.0624959257337636</c:v>
                </c:pt>
                <c:pt idx="11033">
                  <c:v>-11.75933340719466</c:v>
                </c:pt>
                <c:pt idx="11034">
                  <c:v>11.551067348664397</c:v>
                </c:pt>
                <c:pt idx="11035">
                  <c:v>10.703326841459814</c:v>
                </c:pt>
                <c:pt idx="11036">
                  <c:v>11.759333407194662</c:v>
                </c:pt>
                <c:pt idx="11037">
                  <c:v>1.3148733373534121</c:v>
                </c:pt>
                <c:pt idx="11038">
                  <c:v>7.0660891904577738</c:v>
                </c:pt>
                <c:pt idx="11039">
                  <c:v>-3.2257544388310126E-2</c:v>
                </c:pt>
                <c:pt idx="11040">
                  <c:v>-14.394284043747493</c:v>
                </c:pt>
                <c:pt idx="11041">
                  <c:v>10.801868000950847</c:v>
                </c:pt>
                <c:pt idx="11042">
                  <c:v>-6.0732489820306386</c:v>
                </c:pt>
                <c:pt idx="11043">
                  <c:v>-9.3560176162337708E-2</c:v>
                </c:pt>
                <c:pt idx="11044">
                  <c:v>-9.6444571875092606</c:v>
                </c:pt>
                <c:pt idx="11045">
                  <c:v>-1.2282689876731177</c:v>
                </c:pt>
                <c:pt idx="11046">
                  <c:v>-5.5545888516776376</c:v>
                </c:pt>
                <c:pt idx="11047">
                  <c:v>-5.5545888516776376</c:v>
                </c:pt>
                <c:pt idx="11048">
                  <c:v>-5.5545888516776376</c:v>
                </c:pt>
                <c:pt idx="11049">
                  <c:v>-9.3822637581148367</c:v>
                </c:pt>
                <c:pt idx="11050">
                  <c:v>-0.77614905421979286</c:v>
                </c:pt>
                <c:pt idx="11051">
                  <c:v>-0.76184026280523554</c:v>
                </c:pt>
                <c:pt idx="11052">
                  <c:v>-0.53765678594279953</c:v>
                </c:pt>
                <c:pt idx="11053">
                  <c:v>-1.0921479281540361</c:v>
                </c:pt>
                <c:pt idx="11054">
                  <c:v>-0.70499320442792646</c:v>
                </c:pt>
                <c:pt idx="11055">
                  <c:v>0.79914717018077341</c:v>
                </c:pt>
                <c:pt idx="11056">
                  <c:v>-0.84671650261832976</c:v>
                </c:pt>
                <c:pt idx="11057">
                  <c:v>-7.6486571760385464</c:v>
                </c:pt>
                <c:pt idx="11058">
                  <c:v>-1.0641303374197157</c:v>
                </c:pt>
                <c:pt idx="11059">
                  <c:v>0.16710998583525824</c:v>
                </c:pt>
                <c:pt idx="11060">
                  <c:v>-0.1036226310741573</c:v>
                </c:pt>
                <c:pt idx="11061">
                  <c:v>-9.0606959316875546</c:v>
                </c:pt>
                <c:pt idx="11062">
                  <c:v>-0.41293903339484583</c:v>
                </c:pt>
                <c:pt idx="11063">
                  <c:v>2.8192780894334235</c:v>
                </c:pt>
                <c:pt idx="11064">
                  <c:v>0.99284020842713405</c:v>
                </c:pt>
                <c:pt idx="11065">
                  <c:v>10.381182412624446</c:v>
                </c:pt>
                <c:pt idx="11066">
                  <c:v>-0.59610305832635657</c:v>
                </c:pt>
                <c:pt idx="11067">
                  <c:v>-3.452891738712629</c:v>
                </c:pt>
                <c:pt idx="11068">
                  <c:v>-0.49304001128011671</c:v>
                </c:pt>
                <c:pt idx="11069">
                  <c:v>-7.0660891904577721</c:v>
                </c:pt>
                <c:pt idx="11070">
                  <c:v>10.644006462681572</c:v>
                </c:pt>
                <c:pt idx="11071">
                  <c:v>8.3822637581148385</c:v>
                </c:pt>
                <c:pt idx="11072">
                  <c:v>-2.9225438599200046</c:v>
                </c:pt>
                <c:pt idx="11073">
                  <c:v>-8.5916559108943868</c:v>
                </c:pt>
                <c:pt idx="11074">
                  <c:v>4.3692338096657197</c:v>
                </c:pt>
                <c:pt idx="11075">
                  <c:v>0.11547721741993588</c:v>
                </c:pt>
                <c:pt idx="11076">
                  <c:v>0.2023081752931154</c:v>
                </c:pt>
                <c:pt idx="11077">
                  <c:v>0.59756253750078947</c:v>
                </c:pt>
                <c:pt idx="11078">
                  <c:v>-1.8181616770141868</c:v>
                </c:pt>
                <c:pt idx="11079">
                  <c:v>-5.3439258961460616E-2</c:v>
                </c:pt>
                <c:pt idx="11080">
                  <c:v>0.54196928295284574</c:v>
                </c:pt>
                <c:pt idx="11081">
                  <c:v>0.54410660933026256</c:v>
                </c:pt>
                <c:pt idx="11082">
                  <c:v>0.92525722783031705</c:v>
                </c:pt>
                <c:pt idx="11083">
                  <c:v>0.54687899898967662</c:v>
                </c:pt>
                <c:pt idx="11084">
                  <c:v>-1.4105101065519661E-2</c:v>
                </c:pt>
                <c:pt idx="11085">
                  <c:v>0.81211025991562857</c:v>
                </c:pt>
                <c:pt idx="11086">
                  <c:v>-1.3437182275429565E-2</c:v>
                </c:pt>
                <c:pt idx="11087">
                  <c:v>4.3273792899166642E-2</c:v>
                </c:pt>
                <c:pt idx="11088">
                  <c:v>-6.183925381786274E-2</c:v>
                </c:pt>
                <c:pt idx="11089">
                  <c:v>0.19391628697775662</c:v>
                </c:pt>
                <c:pt idx="11090">
                  <c:v>-0.1501882786995011</c:v>
                </c:pt>
                <c:pt idx="11091">
                  <c:v>0.28502121927316787</c:v>
                </c:pt>
                <c:pt idx="11092">
                  <c:v>0.48022166803898136</c:v>
                </c:pt>
                <c:pt idx="11093">
                  <c:v>-1.6017132519074588E-16</c:v>
                </c:pt>
                <c:pt idx="11094">
                  <c:v>14.55076682267522</c:v>
                </c:pt>
                <c:pt idx="11095">
                  <c:v>0.30812229536233193</c:v>
                </c:pt>
                <c:pt idx="11096">
                  <c:v>-2.8968974073563705</c:v>
                </c:pt>
                <c:pt idx="11097">
                  <c:v>-0.7062687969432897</c:v>
                </c:pt>
                <c:pt idx="11098">
                  <c:v>-0.66119808654824153</c:v>
                </c:pt>
                <c:pt idx="11099">
                  <c:v>-12.965784284662087</c:v>
                </c:pt>
                <c:pt idx="11100">
                  <c:v>-9.0606959316875546</c:v>
                </c:pt>
                <c:pt idx="11101">
                  <c:v>-4.8071392822493966E-2</c:v>
                </c:pt>
                <c:pt idx="11102">
                  <c:v>7.6486571760385464</c:v>
                </c:pt>
                <c:pt idx="11103">
                  <c:v>0.15041684255309881</c:v>
                </c:pt>
                <c:pt idx="11104">
                  <c:v>8.0624959257337636</c:v>
                </c:pt>
                <c:pt idx="11105">
                  <c:v>8.6462586799900301</c:v>
                </c:pt>
                <c:pt idx="11106">
                  <c:v>0.63737267194796055</c:v>
                </c:pt>
                <c:pt idx="11107">
                  <c:v>-1.0544477840223765</c:v>
                </c:pt>
                <c:pt idx="11108">
                  <c:v>5.9228321394775394</c:v>
                </c:pt>
                <c:pt idx="11109">
                  <c:v>2.0856605986163541</c:v>
                </c:pt>
                <c:pt idx="11110">
                  <c:v>0.42530583473267053</c:v>
                </c:pt>
                <c:pt idx="11111">
                  <c:v>8.6156643749714559E-2</c:v>
                </c:pt>
                <c:pt idx="11112">
                  <c:v>-1.2009126939259966</c:v>
                </c:pt>
                <c:pt idx="11113">
                  <c:v>-0.70043971814109185</c:v>
                </c:pt>
                <c:pt idx="11114">
                  <c:v>-7.1456066875254139E-3</c:v>
                </c:pt>
                <c:pt idx="11115">
                  <c:v>6.4130337419715563E-2</c:v>
                </c:pt>
                <c:pt idx="11116">
                  <c:v>-8.4888897586513218E-2</c:v>
                </c:pt>
                <c:pt idx="11117">
                  <c:v>-0.4472841737067314</c:v>
                </c:pt>
                <c:pt idx="11118">
                  <c:v>-8.4064264788474119E-2</c:v>
                </c:pt>
                <c:pt idx="11119">
                  <c:v>-0.11818142634831437</c:v>
                </c:pt>
                <c:pt idx="11120">
                  <c:v>-0.33703498727757059</c:v>
                </c:pt>
                <c:pt idx="11121">
                  <c:v>0.3499424710569588</c:v>
                </c:pt>
                <c:pt idx="11122">
                  <c:v>8.6324799824372203E-2</c:v>
                </c:pt>
                <c:pt idx="11123">
                  <c:v>1.5611224378950352</c:v>
                </c:pt>
                <c:pt idx="11124">
                  <c:v>0.29373120305671008</c:v>
                </c:pt>
                <c:pt idx="11125">
                  <c:v>-0.67194580231579604</c:v>
                </c:pt>
                <c:pt idx="11126">
                  <c:v>-0.32192809488736229</c:v>
                </c:pt>
                <c:pt idx="11127">
                  <c:v>1.8037526853774086</c:v>
                </c:pt>
                <c:pt idx="11128">
                  <c:v>7.6486571760385464</c:v>
                </c:pt>
                <c:pt idx="11129">
                  <c:v>-0.99519901373617881</c:v>
                </c:pt>
                <c:pt idx="11130">
                  <c:v>-7.0660891904577721</c:v>
                </c:pt>
                <c:pt idx="11131">
                  <c:v>5.08746284125034</c:v>
                </c:pt>
                <c:pt idx="11132">
                  <c:v>-2.1783528972853046</c:v>
                </c:pt>
                <c:pt idx="11133">
                  <c:v>-0.2985234905524185</c:v>
                </c:pt>
                <c:pt idx="11134">
                  <c:v>-6.9262662437113723E-2</c:v>
                </c:pt>
                <c:pt idx="11135">
                  <c:v>-1.6795993748592313</c:v>
                </c:pt>
                <c:pt idx="11136">
                  <c:v>-1.4452747297093456</c:v>
                </c:pt>
                <c:pt idx="11137">
                  <c:v>1.8324459030204345</c:v>
                </c:pt>
                <c:pt idx="11138">
                  <c:v>-0.17218097538268037</c:v>
                </c:pt>
                <c:pt idx="11139">
                  <c:v>5.3175004900663007E-2</c:v>
                </c:pt>
                <c:pt idx="11140">
                  <c:v>0</c:v>
                </c:pt>
                <c:pt idx="11141">
                  <c:v>-9.211820198843125E-2</c:v>
                </c:pt>
                <c:pt idx="11142">
                  <c:v>9.7297201354914792E-2</c:v>
                </c:pt>
                <c:pt idx="11143">
                  <c:v>20</c:v>
                </c:pt>
                <c:pt idx="11144">
                  <c:v>-3.2034265038149176E-16</c:v>
                </c:pt>
                <c:pt idx="11145">
                  <c:v>3.2214012189333978</c:v>
                </c:pt>
                <c:pt idx="11146">
                  <c:v>9.2884335467931027</c:v>
                </c:pt>
                <c:pt idx="11147">
                  <c:v>-3.3851219213745565</c:v>
                </c:pt>
                <c:pt idx="11148">
                  <c:v>-1.4474589769712209</c:v>
                </c:pt>
                <c:pt idx="11149">
                  <c:v>0.21667877014205447</c:v>
                </c:pt>
                <c:pt idx="11150">
                  <c:v>6.0732489820306386</c:v>
                </c:pt>
                <c:pt idx="11151">
                  <c:v>1.8475160883399049</c:v>
                </c:pt>
                <c:pt idx="11152">
                  <c:v>3.2317720272728452E-2</c:v>
                </c:pt>
                <c:pt idx="11153">
                  <c:v>4.0641984497345768E-2</c:v>
                </c:pt>
                <c:pt idx="11154">
                  <c:v>-0.98407587798524532</c:v>
                </c:pt>
                <c:pt idx="11155">
                  <c:v>-0.49923262669527202</c:v>
                </c:pt>
                <c:pt idx="11156">
                  <c:v>0.39796296300327011</c:v>
                </c:pt>
                <c:pt idx="11157">
                  <c:v>-0.51912187352138983</c:v>
                </c:pt>
                <c:pt idx="11158">
                  <c:v>-11.268736919579066</c:v>
                </c:pt>
                <c:pt idx="11159">
                  <c:v>-1.7516928799127591</c:v>
                </c:pt>
                <c:pt idx="11160">
                  <c:v>1.2407496101925124</c:v>
                </c:pt>
                <c:pt idx="11161">
                  <c:v>0.88367588203276848</c:v>
                </c:pt>
                <c:pt idx="11162">
                  <c:v>0.24778522413229506</c:v>
                </c:pt>
                <c:pt idx="11163">
                  <c:v>-0.65475083087801866</c:v>
                </c:pt>
                <c:pt idx="11164">
                  <c:v>0.8096282633234152</c:v>
                </c:pt>
                <c:pt idx="11165">
                  <c:v>-0.48542682717024149</c:v>
                </c:pt>
                <c:pt idx="11166">
                  <c:v>0.4478807559658608</c:v>
                </c:pt>
                <c:pt idx="11167">
                  <c:v>-0.14585086646345477</c:v>
                </c:pt>
                <c:pt idx="11168">
                  <c:v>1.7884958948062879</c:v>
                </c:pt>
                <c:pt idx="11169">
                  <c:v>0.20582165813308398</c:v>
                </c:pt>
                <c:pt idx="11170">
                  <c:v>-0.18586654531133392</c:v>
                </c:pt>
                <c:pt idx="11171">
                  <c:v>-0.19264507794239591</c:v>
                </c:pt>
                <c:pt idx="11172">
                  <c:v>10.307580315927396</c:v>
                </c:pt>
                <c:pt idx="11173">
                  <c:v>0.76382505423214864</c:v>
                </c:pt>
                <c:pt idx="11174">
                  <c:v>7.0660891904577721</c:v>
                </c:pt>
                <c:pt idx="11175">
                  <c:v>0.17758670315037917</c:v>
                </c:pt>
                <c:pt idx="11176">
                  <c:v>0.32213671249178727</c:v>
                </c:pt>
                <c:pt idx="11177">
                  <c:v>-0.37614848588524935</c:v>
                </c:pt>
                <c:pt idx="11178">
                  <c:v>0.3499424710569588</c:v>
                </c:pt>
                <c:pt idx="11179">
                  <c:v>-1.0780025120012735</c:v>
                </c:pt>
                <c:pt idx="11180">
                  <c:v>6.6551192908605825E-2</c:v>
                </c:pt>
                <c:pt idx="11181">
                  <c:v>-0.35548065459838885</c:v>
                </c:pt>
                <c:pt idx="11182">
                  <c:v>-0.28497695871447104</c:v>
                </c:pt>
                <c:pt idx="11183">
                  <c:v>0.21183864317570678</c:v>
                </c:pt>
                <c:pt idx="11184">
                  <c:v>0.73696559416620588</c:v>
                </c:pt>
                <c:pt idx="11185">
                  <c:v>-0.17897014104531939</c:v>
                </c:pt>
                <c:pt idx="11186">
                  <c:v>-0.17897014104531939</c:v>
                </c:pt>
                <c:pt idx="11187">
                  <c:v>-0.15806484623225114</c:v>
                </c:pt>
                <c:pt idx="11188">
                  <c:v>-0.41888982477445064</c:v>
                </c:pt>
                <c:pt idx="11189">
                  <c:v>-0.55304732064439421</c:v>
                </c:pt>
                <c:pt idx="11190">
                  <c:v>-8.3837042924740537</c:v>
                </c:pt>
                <c:pt idx="11191">
                  <c:v>-9.6444571875092606</c:v>
                </c:pt>
                <c:pt idx="11192">
                  <c:v>-1.0372848896114171</c:v>
                </c:pt>
                <c:pt idx="11193">
                  <c:v>4.9582028850560414E-2</c:v>
                </c:pt>
                <c:pt idx="11194">
                  <c:v>6.8809157918651387E-2</c:v>
                </c:pt>
                <c:pt idx="11195">
                  <c:v>-3.8073549220576046</c:v>
                </c:pt>
                <c:pt idx="11196">
                  <c:v>0.72094233203604574</c:v>
                </c:pt>
                <c:pt idx="11197">
                  <c:v>-0.59474352151374155</c:v>
                </c:pt>
                <c:pt idx="11198">
                  <c:v>-0.76553474636297736</c:v>
                </c:pt>
                <c:pt idx="11199">
                  <c:v>-0.8744691179161409</c:v>
                </c:pt>
                <c:pt idx="11200">
                  <c:v>-0.58122978184482643</c:v>
                </c:pt>
                <c:pt idx="11201">
                  <c:v>-1.9270811694498611</c:v>
                </c:pt>
                <c:pt idx="11202">
                  <c:v>-12.036288107616508</c:v>
                </c:pt>
                <c:pt idx="11203">
                  <c:v>3.1238944727600759</c:v>
                </c:pt>
                <c:pt idx="11204">
                  <c:v>-0.43598845039540296</c:v>
                </c:pt>
                <c:pt idx="11205">
                  <c:v>-1.0962153152593035</c:v>
                </c:pt>
                <c:pt idx="11206">
                  <c:v>8.6450579349844769</c:v>
                </c:pt>
                <c:pt idx="11207">
                  <c:v>8.0919995383567464E-2</c:v>
                </c:pt>
                <c:pt idx="11208">
                  <c:v>6.5395710538628142</c:v>
                </c:pt>
                <c:pt idx="11209">
                  <c:v>-1.917643916425912</c:v>
                </c:pt>
                <c:pt idx="11210">
                  <c:v>-1.0436269324002578</c:v>
                </c:pt>
                <c:pt idx="11211">
                  <c:v>-0.12928301694496649</c:v>
                </c:pt>
                <c:pt idx="11212">
                  <c:v>-0.44331814131749103</c:v>
                </c:pt>
                <c:pt idx="11213">
                  <c:v>0.41510428298633839</c:v>
                </c:pt>
                <c:pt idx="11214">
                  <c:v>8.5453442708523786E-2</c:v>
                </c:pt>
                <c:pt idx="11215">
                  <c:v>-0.13695921322060006</c:v>
                </c:pt>
                <c:pt idx="11216">
                  <c:v>0.49304001128011671</c:v>
                </c:pt>
                <c:pt idx="11217">
                  <c:v>3.1026895620624637E-2</c:v>
                </c:pt>
                <c:pt idx="11218">
                  <c:v>0.30485458152842149</c:v>
                </c:pt>
                <c:pt idx="11219">
                  <c:v>-12.658955255022169</c:v>
                </c:pt>
                <c:pt idx="11220">
                  <c:v>4.4035819347466765</c:v>
                </c:pt>
                <c:pt idx="11221">
                  <c:v>9.9662651028771325</c:v>
                </c:pt>
                <c:pt idx="11222">
                  <c:v>0.16046467219324612</c:v>
                </c:pt>
                <c:pt idx="11223">
                  <c:v>-0.58780525048998145</c:v>
                </c:pt>
                <c:pt idx="11224">
                  <c:v>0.16411937976110655</c:v>
                </c:pt>
                <c:pt idx="11225">
                  <c:v>0.14158647749971165</c:v>
                </c:pt>
                <c:pt idx="11226">
                  <c:v>-1.2739227219765299</c:v>
                </c:pt>
                <c:pt idx="11227">
                  <c:v>-0.28128611039001644</c:v>
                </c:pt>
                <c:pt idx="11228">
                  <c:v>0.6073391192882075</c:v>
                </c:pt>
                <c:pt idx="11229">
                  <c:v>-9.3109404391481479E-2</c:v>
                </c:pt>
                <c:pt idx="11230">
                  <c:v>0.99284020842713405</c:v>
                </c:pt>
                <c:pt idx="11231">
                  <c:v>-0.14467975263919117</c:v>
                </c:pt>
                <c:pt idx="11232">
                  <c:v>-7.0768155970508317</c:v>
                </c:pt>
                <c:pt idx="11233">
                  <c:v>1.1055188508995731E-2</c:v>
                </c:pt>
                <c:pt idx="11234">
                  <c:v>10.644156719937438</c:v>
                </c:pt>
                <c:pt idx="11235">
                  <c:v>0.88719396839447939</c:v>
                </c:pt>
                <c:pt idx="11236">
                  <c:v>0.80704589452276299</c:v>
                </c:pt>
                <c:pt idx="11237">
                  <c:v>-5.3457748368417297</c:v>
                </c:pt>
                <c:pt idx="11238">
                  <c:v>11.22901905089352</c:v>
                </c:pt>
                <c:pt idx="11239">
                  <c:v>11.013322673425447</c:v>
                </c:pt>
                <c:pt idx="11240">
                  <c:v>6.8171502641579243E-2</c:v>
                </c:pt>
                <c:pt idx="11241">
                  <c:v>-10.059795091795101</c:v>
                </c:pt>
                <c:pt idx="11242">
                  <c:v>-9.9662651028771325</c:v>
                </c:pt>
                <c:pt idx="11243">
                  <c:v>-1.1202942337177115</c:v>
                </c:pt>
                <c:pt idx="11244">
                  <c:v>1.0911478880581955</c:v>
                </c:pt>
                <c:pt idx="11245">
                  <c:v>-15.081289245950657</c:v>
                </c:pt>
                <c:pt idx="11246">
                  <c:v>0.66854913099413071</c:v>
                </c:pt>
                <c:pt idx="11247">
                  <c:v>1.4319671317066839E-2</c:v>
                </c:pt>
                <c:pt idx="11248">
                  <c:v>9.7598881832218343</c:v>
                </c:pt>
                <c:pt idx="11249">
                  <c:v>-0.30812229536233188</c:v>
                </c:pt>
                <c:pt idx="11250">
                  <c:v>1.5553373316118784</c:v>
                </c:pt>
                <c:pt idx="11251">
                  <c:v>-0.46693048355285216</c:v>
                </c:pt>
                <c:pt idx="11252">
                  <c:v>0.2557312446376746</c:v>
                </c:pt>
                <c:pt idx="11253">
                  <c:v>-1.2607528950352078</c:v>
                </c:pt>
                <c:pt idx="11254">
                  <c:v>-0.75383941273060218</c:v>
                </c:pt>
                <c:pt idx="11255">
                  <c:v>1.3219280948873624</c:v>
                </c:pt>
                <c:pt idx="11256">
                  <c:v>-10.229619965185119</c:v>
                </c:pt>
                <c:pt idx="11257">
                  <c:v>-7.6462586799900292</c:v>
                </c:pt>
                <c:pt idx="11258">
                  <c:v>4.1495063865006339</c:v>
                </c:pt>
                <c:pt idx="11259">
                  <c:v>3.7246965124032627</c:v>
                </c:pt>
                <c:pt idx="11260">
                  <c:v>-13.380911949563341</c:v>
                </c:pt>
                <c:pt idx="11261">
                  <c:v>-0.20885336768273075</c:v>
                </c:pt>
                <c:pt idx="11262">
                  <c:v>-0.34103691783506696</c:v>
                </c:pt>
                <c:pt idx="11263">
                  <c:v>-2.2223924213364481</c:v>
                </c:pt>
                <c:pt idx="11264">
                  <c:v>0.29639300278022457</c:v>
                </c:pt>
                <c:pt idx="11265">
                  <c:v>7.0660891904577738</c:v>
                </c:pt>
                <c:pt idx="11266">
                  <c:v>6.0732489820306386</c:v>
                </c:pt>
                <c:pt idx="11267">
                  <c:v>-9.5189809291704002</c:v>
                </c:pt>
                <c:pt idx="11268">
                  <c:v>-6.1400544664143755E-2</c:v>
                </c:pt>
                <c:pt idx="11269">
                  <c:v>-2.602036014080098</c:v>
                </c:pt>
                <c:pt idx="11270">
                  <c:v>-0.19264507794239591</c:v>
                </c:pt>
                <c:pt idx="11271">
                  <c:v>13.188228229901359</c:v>
                </c:pt>
                <c:pt idx="11272">
                  <c:v>-14.081289245950657</c:v>
                </c:pt>
                <c:pt idx="11273">
                  <c:v>-8.3837042924740537</c:v>
                </c:pt>
                <c:pt idx="11274">
                  <c:v>-0.48460384081541424</c:v>
                </c:pt>
                <c:pt idx="11275">
                  <c:v>-0.99999999999999967</c:v>
                </c:pt>
                <c:pt idx="11276">
                  <c:v>-0.10092890885078035</c:v>
                </c:pt>
                <c:pt idx="11277">
                  <c:v>-0.10280788429987839</c:v>
                </c:pt>
                <c:pt idx="11278">
                  <c:v>-8.4927348434475664E-2</c:v>
                </c:pt>
                <c:pt idx="11279">
                  <c:v>0.11854536604605027</c:v>
                </c:pt>
                <c:pt idx="11280">
                  <c:v>-0.12285674778553365</c:v>
                </c:pt>
                <c:pt idx="11281">
                  <c:v>-1.0699888657208927E-2</c:v>
                </c:pt>
                <c:pt idx="11282">
                  <c:v>3.8474147814635325E-2</c:v>
                </c:pt>
                <c:pt idx="11283">
                  <c:v>4.9576153046270603E-2</c:v>
                </c:pt>
                <c:pt idx="11284">
                  <c:v>18.329189015525611</c:v>
                </c:pt>
                <c:pt idx="11285">
                  <c:v>-9.6215315259303005E-2</c:v>
                </c:pt>
                <c:pt idx="11286">
                  <c:v>9.8667637673533513</c:v>
                </c:pt>
                <c:pt idx="11287">
                  <c:v>-4.7741353867567478</c:v>
                </c:pt>
                <c:pt idx="11288">
                  <c:v>6.0732489820306386</c:v>
                </c:pt>
                <c:pt idx="11289">
                  <c:v>-0.16853846117134968</c:v>
                </c:pt>
                <c:pt idx="11290">
                  <c:v>-4.7725895038969268</c:v>
                </c:pt>
                <c:pt idx="11291">
                  <c:v>1.3112016882943043</c:v>
                </c:pt>
                <c:pt idx="11292">
                  <c:v>-1.5767315858317001E-2</c:v>
                </c:pt>
                <c:pt idx="11293">
                  <c:v>10.381182412624446</c:v>
                </c:pt>
                <c:pt idx="11294">
                  <c:v>1.8993960590615944</c:v>
                </c:pt>
                <c:pt idx="11295">
                  <c:v>-5.4936135541941127</c:v>
                </c:pt>
                <c:pt idx="11296">
                  <c:v>-0.29370793396951028</c:v>
                </c:pt>
                <c:pt idx="11297">
                  <c:v>2.8744691179161412</c:v>
                </c:pt>
                <c:pt idx="11298">
                  <c:v>0.30298034282261443</c:v>
                </c:pt>
                <c:pt idx="11299">
                  <c:v>3.3166863935199381E-2</c:v>
                </c:pt>
                <c:pt idx="11300">
                  <c:v>-4.8094288201044902E-2</c:v>
                </c:pt>
                <c:pt idx="11301">
                  <c:v>-6.054154193505052E-2</c:v>
                </c:pt>
                <c:pt idx="11302">
                  <c:v>9.7604427459966399</c:v>
                </c:pt>
                <c:pt idx="11303">
                  <c:v>-0.45848775531224117</c:v>
                </c:pt>
                <c:pt idx="11304">
                  <c:v>-0.32622823232098819</c:v>
                </c:pt>
                <c:pt idx="11305">
                  <c:v>2.8672207179644609</c:v>
                </c:pt>
                <c:pt idx="11306">
                  <c:v>0.37196877738695794</c:v>
                </c:pt>
                <c:pt idx="11307">
                  <c:v>0.78135971352465972</c:v>
                </c:pt>
                <c:pt idx="11308">
                  <c:v>-9.6438561897747253</c:v>
                </c:pt>
                <c:pt idx="11309">
                  <c:v>0.76553474636297725</c:v>
                </c:pt>
                <c:pt idx="11310">
                  <c:v>1.0594649403146015</c:v>
                </c:pt>
                <c:pt idx="11311">
                  <c:v>9.3822637581148367</c:v>
                </c:pt>
                <c:pt idx="11312">
                  <c:v>-8.0624959257337636</c:v>
                </c:pt>
                <c:pt idx="11313">
                  <c:v>-0.51697166887827484</c:v>
                </c:pt>
                <c:pt idx="11314">
                  <c:v>0.48542682717024171</c:v>
                </c:pt>
                <c:pt idx="11315">
                  <c:v>-0.33703498727757036</c:v>
                </c:pt>
                <c:pt idx="11316">
                  <c:v>-0.81723341895176971</c:v>
                </c:pt>
                <c:pt idx="11317">
                  <c:v>0.24377984875384864</c:v>
                </c:pt>
                <c:pt idx="11318">
                  <c:v>1.2370391973008494</c:v>
                </c:pt>
                <c:pt idx="11319">
                  <c:v>1.3926847544270564</c:v>
                </c:pt>
                <c:pt idx="11320">
                  <c:v>0.74956107112972203</c:v>
                </c:pt>
                <c:pt idx="11321">
                  <c:v>-5.7459543773934607</c:v>
                </c:pt>
                <c:pt idx="11322">
                  <c:v>-0.22948184612276698</c:v>
                </c:pt>
                <c:pt idx="11323">
                  <c:v>-0.85480208446006467</c:v>
                </c:pt>
                <c:pt idx="11324">
                  <c:v>8.0624959257337636</c:v>
                </c:pt>
                <c:pt idx="11325">
                  <c:v>-6.9108925261660152</c:v>
                </c:pt>
                <c:pt idx="11326">
                  <c:v>6.4739311883324122</c:v>
                </c:pt>
                <c:pt idx="11327">
                  <c:v>-0.8577061175348788</c:v>
                </c:pt>
                <c:pt idx="11328">
                  <c:v>1.7548875021634689</c:v>
                </c:pt>
                <c:pt idx="11329">
                  <c:v>-0.2143050408507253</c:v>
                </c:pt>
                <c:pt idx="11330">
                  <c:v>-10.059795091795101</c:v>
                </c:pt>
                <c:pt idx="11331">
                  <c:v>-1.7236704925303815E-2</c:v>
                </c:pt>
                <c:pt idx="11332">
                  <c:v>3.0799418047150269</c:v>
                </c:pt>
                <c:pt idx="11333">
                  <c:v>-9.7813597135246599</c:v>
                </c:pt>
                <c:pt idx="11334">
                  <c:v>-0.58496250072115608</c:v>
                </c:pt>
                <c:pt idx="11335">
                  <c:v>-1.551579546791334</c:v>
                </c:pt>
                <c:pt idx="11336">
                  <c:v>-1.0360192228009819</c:v>
                </c:pt>
                <c:pt idx="11337">
                  <c:v>-0.25507312013111105</c:v>
                </c:pt>
                <c:pt idx="11338">
                  <c:v>7.594885323329871E-2</c:v>
                </c:pt>
                <c:pt idx="11339">
                  <c:v>-1.0780025120012728</c:v>
                </c:pt>
                <c:pt idx="11340">
                  <c:v>8.8683081332894673</c:v>
                </c:pt>
                <c:pt idx="11341">
                  <c:v>0.39854541929420201</c:v>
                </c:pt>
                <c:pt idx="11342">
                  <c:v>-0.2561393928621456</c:v>
                </c:pt>
                <c:pt idx="11343">
                  <c:v>-5.3457748368417297</c:v>
                </c:pt>
                <c:pt idx="11344">
                  <c:v>-0.48542682717024194</c:v>
                </c:pt>
                <c:pt idx="11345">
                  <c:v>9.3815429511845849</c:v>
                </c:pt>
                <c:pt idx="11346">
                  <c:v>-7.964984786142935</c:v>
                </c:pt>
                <c:pt idx="11347">
                  <c:v>1.2630344058337937</c:v>
                </c:pt>
                <c:pt idx="11348">
                  <c:v>-1.6017132519074588E-16</c:v>
                </c:pt>
                <c:pt idx="11349">
                  <c:v>-1.0339473319233372</c:v>
                </c:pt>
                <c:pt idx="11350">
                  <c:v>-6.3279268355088059</c:v>
                </c:pt>
                <c:pt idx="11351">
                  <c:v>-10.229619965185119</c:v>
                </c:pt>
                <c:pt idx="11352">
                  <c:v>-0.57332780023775287</c:v>
                </c:pt>
                <c:pt idx="11353">
                  <c:v>-0.12926496170351051</c:v>
                </c:pt>
                <c:pt idx="11354">
                  <c:v>5.8760408528656154E-2</c:v>
                </c:pt>
                <c:pt idx="11355">
                  <c:v>0.4329594072761061</c:v>
                </c:pt>
                <c:pt idx="11356">
                  <c:v>8.2462160191972972E-2</c:v>
                </c:pt>
                <c:pt idx="11357">
                  <c:v>6.0227053814382714</c:v>
                </c:pt>
                <c:pt idx="11358">
                  <c:v>0.47823132576603794</c:v>
                </c:pt>
                <c:pt idx="11359">
                  <c:v>11.518653155673389</c:v>
                </c:pt>
                <c:pt idx="11360">
                  <c:v>0.33257533908687092</c:v>
                </c:pt>
                <c:pt idx="11361">
                  <c:v>0.1994342436050347</c:v>
                </c:pt>
                <c:pt idx="11362">
                  <c:v>0.26303440583379406</c:v>
                </c:pt>
                <c:pt idx="11363">
                  <c:v>-0.15611920191728185</c:v>
                </c:pt>
                <c:pt idx="11364">
                  <c:v>-2.6882212603147879</c:v>
                </c:pt>
                <c:pt idx="11365">
                  <c:v>7.0660891904577721</c:v>
                </c:pt>
                <c:pt idx="11366">
                  <c:v>0.59316793291384229</c:v>
                </c:pt>
                <c:pt idx="11367">
                  <c:v>9.9535673550914375E-2</c:v>
                </c:pt>
                <c:pt idx="11368">
                  <c:v>-3.832084629593429E-2</c:v>
                </c:pt>
                <c:pt idx="11369">
                  <c:v>1.3112016882943043</c:v>
                </c:pt>
                <c:pt idx="11370">
                  <c:v>10.702749878828293</c:v>
                </c:pt>
                <c:pt idx="11371">
                  <c:v>-3.8474147814636164E-2</c:v>
                </c:pt>
                <c:pt idx="11372">
                  <c:v>-1.1844245711374275</c:v>
                </c:pt>
                <c:pt idx="11373">
                  <c:v>5.3439258961460415E-2</c:v>
                </c:pt>
                <c:pt idx="11374">
                  <c:v>0.24961389007147222</c:v>
                </c:pt>
                <c:pt idx="11375">
                  <c:v>0.28658347952221974</c:v>
                </c:pt>
                <c:pt idx="11376">
                  <c:v>0.20511442990461257</c:v>
                </c:pt>
                <c:pt idx="11377">
                  <c:v>-6.1316351320424262E-2</c:v>
                </c:pt>
                <c:pt idx="11378">
                  <c:v>0.36843881467434797</c:v>
                </c:pt>
                <c:pt idx="11379">
                  <c:v>-0.22395057576038849</c:v>
                </c:pt>
                <c:pt idx="11380">
                  <c:v>-4.3692338096657197</c:v>
                </c:pt>
                <c:pt idx="11381">
                  <c:v>0</c:v>
                </c:pt>
                <c:pt idx="11382">
                  <c:v>1.6509923710563532</c:v>
                </c:pt>
                <c:pt idx="11383">
                  <c:v>0.60173821347198297</c:v>
                </c:pt>
                <c:pt idx="11384">
                  <c:v>11.840384550711667</c:v>
                </c:pt>
                <c:pt idx="11385">
                  <c:v>3.3219280948873622</c:v>
                </c:pt>
                <c:pt idx="11386">
                  <c:v>-0.14373547746144968</c:v>
                </c:pt>
                <c:pt idx="11387">
                  <c:v>13.380911949563341</c:v>
                </c:pt>
                <c:pt idx="11388">
                  <c:v>-0.80608995482102674</c:v>
                </c:pt>
                <c:pt idx="11389">
                  <c:v>8.6450579349844769</c:v>
                </c:pt>
                <c:pt idx="11390">
                  <c:v>-10.147204924942228</c:v>
                </c:pt>
                <c:pt idx="11391">
                  <c:v>8.9267338097087298E-2</c:v>
                </c:pt>
                <c:pt idx="11392">
                  <c:v>-2.138303022269088</c:v>
                </c:pt>
                <c:pt idx="11393">
                  <c:v>-2.9146345659516348E-2</c:v>
                </c:pt>
                <c:pt idx="11394">
                  <c:v>0</c:v>
                </c:pt>
                <c:pt idx="11395">
                  <c:v>-1.3432821765047405</c:v>
                </c:pt>
                <c:pt idx="11396">
                  <c:v>6.6486571760385464</c:v>
                </c:pt>
                <c:pt idx="11397">
                  <c:v>6.6486571760385464</c:v>
                </c:pt>
                <c:pt idx="11398">
                  <c:v>6.6486571760385464</c:v>
                </c:pt>
                <c:pt idx="11399">
                  <c:v>6.6486571760385464</c:v>
                </c:pt>
                <c:pt idx="11400">
                  <c:v>6.5494638194997705</c:v>
                </c:pt>
                <c:pt idx="11401">
                  <c:v>6.6486571760385464</c:v>
                </c:pt>
                <c:pt idx="11402">
                  <c:v>6.6486571760385464</c:v>
                </c:pt>
                <c:pt idx="11403">
                  <c:v>6.6486571760385464</c:v>
                </c:pt>
                <c:pt idx="11404">
                  <c:v>6.6486571760385464</c:v>
                </c:pt>
                <c:pt idx="11405">
                  <c:v>6.6486571760385464</c:v>
                </c:pt>
                <c:pt idx="11406">
                  <c:v>6.6486571760385464</c:v>
                </c:pt>
                <c:pt idx="11407">
                  <c:v>6.6486571760385464</c:v>
                </c:pt>
                <c:pt idx="11408">
                  <c:v>6.6486571760385464</c:v>
                </c:pt>
                <c:pt idx="11409">
                  <c:v>6.6486571760385464</c:v>
                </c:pt>
                <c:pt idx="11410">
                  <c:v>6.5494638194997705</c:v>
                </c:pt>
                <c:pt idx="11411">
                  <c:v>6.6486571760385464</c:v>
                </c:pt>
                <c:pt idx="11412">
                  <c:v>6.6486571760385464</c:v>
                </c:pt>
                <c:pt idx="11413">
                  <c:v>6.6486571760385464</c:v>
                </c:pt>
                <c:pt idx="11414">
                  <c:v>6.6486571760385464</c:v>
                </c:pt>
                <c:pt idx="11415">
                  <c:v>6.6486571760385464</c:v>
                </c:pt>
                <c:pt idx="11416">
                  <c:v>6.5494638194997705</c:v>
                </c:pt>
                <c:pt idx="11417">
                  <c:v>6.6486571760385464</c:v>
                </c:pt>
                <c:pt idx="11418">
                  <c:v>6.6486571760385464</c:v>
                </c:pt>
                <c:pt idx="11419">
                  <c:v>9.1292830169449672</c:v>
                </c:pt>
                <c:pt idx="11420">
                  <c:v>6.6486571760385464</c:v>
                </c:pt>
                <c:pt idx="11421">
                  <c:v>-10.966265102877133</c:v>
                </c:pt>
                <c:pt idx="11422">
                  <c:v>6.6486571760385464</c:v>
                </c:pt>
                <c:pt idx="11423">
                  <c:v>6.6486571760385464</c:v>
                </c:pt>
                <c:pt idx="11424">
                  <c:v>1.2712593873053666</c:v>
                </c:pt>
                <c:pt idx="11425">
                  <c:v>-0.32650082467718661</c:v>
                </c:pt>
                <c:pt idx="11426">
                  <c:v>7.6462586799900292</c:v>
                </c:pt>
                <c:pt idx="11427">
                  <c:v>-10.059795091795101</c:v>
                </c:pt>
                <c:pt idx="11428">
                  <c:v>-1.2342213195642404</c:v>
                </c:pt>
                <c:pt idx="11429">
                  <c:v>-10.917123403264748</c:v>
                </c:pt>
                <c:pt idx="11430">
                  <c:v>-7.6486571760385464</c:v>
                </c:pt>
                <c:pt idx="11431">
                  <c:v>-9.6444571875092606</c:v>
                </c:pt>
                <c:pt idx="11432">
                  <c:v>-1.5020996475559401</c:v>
                </c:pt>
                <c:pt idx="11433">
                  <c:v>12.518407276671365</c:v>
                </c:pt>
                <c:pt idx="11434">
                  <c:v>13.965844395703153</c:v>
                </c:pt>
                <c:pt idx="11435">
                  <c:v>-10.307580315927396</c:v>
                </c:pt>
                <c:pt idx="11436">
                  <c:v>-9.8672787397096631</c:v>
                </c:pt>
                <c:pt idx="11437">
                  <c:v>-11.059119092544519</c:v>
                </c:pt>
                <c:pt idx="11438">
                  <c:v>11.644006462681574</c:v>
                </c:pt>
                <c:pt idx="11439">
                  <c:v>-11.10372492250138</c:v>
                </c:pt>
                <c:pt idx="11440">
                  <c:v>9.0606959316875546</c:v>
                </c:pt>
                <c:pt idx="11441">
                  <c:v>-10.147204924942228</c:v>
                </c:pt>
                <c:pt idx="11442">
                  <c:v>-9.5189809291704002</c:v>
                </c:pt>
                <c:pt idx="11443">
                  <c:v>14.51012541066784</c:v>
                </c:pt>
                <c:pt idx="11444">
                  <c:v>-10.45189794595189</c:v>
                </c:pt>
                <c:pt idx="11445">
                  <c:v>-10.866763767353351</c:v>
                </c:pt>
                <c:pt idx="11446">
                  <c:v>-1.5825600105058517</c:v>
                </c:pt>
                <c:pt idx="11447">
                  <c:v>0.89812038598078636</c:v>
                </c:pt>
                <c:pt idx="11448">
                  <c:v>-11.787086324551618</c:v>
                </c:pt>
                <c:pt idx="11449">
                  <c:v>-11.10372492250138</c:v>
                </c:pt>
                <c:pt idx="11450">
                  <c:v>6.6486571760385464</c:v>
                </c:pt>
                <c:pt idx="11451">
                  <c:v>6.6486571760385464</c:v>
                </c:pt>
                <c:pt idx="11452">
                  <c:v>-11.268542000300123</c:v>
                </c:pt>
                <c:pt idx="11453">
                  <c:v>11.103506382011545</c:v>
                </c:pt>
                <c:pt idx="11454">
                  <c:v>1.8022189428316944</c:v>
                </c:pt>
                <c:pt idx="11455">
                  <c:v>1.3686328119311837</c:v>
                </c:pt>
                <c:pt idx="11456">
                  <c:v>10.45189794595189</c:v>
                </c:pt>
                <c:pt idx="11457">
                  <c:v>9.2304207950923818</c:v>
                </c:pt>
                <c:pt idx="11458">
                  <c:v>9.3822637581148367</c:v>
                </c:pt>
                <c:pt idx="11459">
                  <c:v>-15.684611663070411</c:v>
                </c:pt>
                <c:pt idx="11460">
                  <c:v>9.2304207950923818</c:v>
                </c:pt>
                <c:pt idx="11461">
                  <c:v>6.7414669864011465</c:v>
                </c:pt>
                <c:pt idx="11462">
                  <c:v>12.287904726065419</c:v>
                </c:pt>
                <c:pt idx="11463">
                  <c:v>5.3457748368417297</c:v>
                </c:pt>
                <c:pt idx="11464">
                  <c:v>-4.3692338096657197</c:v>
                </c:pt>
                <c:pt idx="11465">
                  <c:v>-1.7141475118211145</c:v>
                </c:pt>
                <c:pt idx="11466">
                  <c:v>-1.7141475118211145</c:v>
                </c:pt>
                <c:pt idx="11467">
                  <c:v>7.3837042924740528</c:v>
                </c:pt>
                <c:pt idx="11468">
                  <c:v>-8.8683081332894673</c:v>
                </c:pt>
                <c:pt idx="11469">
                  <c:v>-4.7725895038969277</c:v>
                </c:pt>
                <c:pt idx="11470">
                  <c:v>-0.47732177753318661</c:v>
                </c:pt>
                <c:pt idx="11471">
                  <c:v>-5.3457748368417297</c:v>
                </c:pt>
                <c:pt idx="11472">
                  <c:v>-0.47732177753318661</c:v>
                </c:pt>
                <c:pt idx="11473">
                  <c:v>-4.7725895038969277</c:v>
                </c:pt>
                <c:pt idx="11474">
                  <c:v>-3.2056255707570411</c:v>
                </c:pt>
                <c:pt idx="11475">
                  <c:v>2.3515345569726862</c:v>
                </c:pt>
                <c:pt idx="11476">
                  <c:v>-4.7725895038969277</c:v>
                </c:pt>
                <c:pt idx="11477">
                  <c:v>5.08746284125034</c:v>
                </c:pt>
                <c:pt idx="11478">
                  <c:v>4.7725895038969277</c:v>
                </c:pt>
                <c:pt idx="11479">
                  <c:v>-4.7725895038969277</c:v>
                </c:pt>
                <c:pt idx="11480">
                  <c:v>-4.7725895038969277</c:v>
                </c:pt>
                <c:pt idx="11481">
                  <c:v>-4.7725895038969277</c:v>
                </c:pt>
                <c:pt idx="11482">
                  <c:v>4.7725895038969277</c:v>
                </c:pt>
                <c:pt idx="11483">
                  <c:v>-0.47732177753318661</c:v>
                </c:pt>
                <c:pt idx="11484">
                  <c:v>-4.7725895038969277</c:v>
                </c:pt>
                <c:pt idx="11485">
                  <c:v>7.3837042924740528</c:v>
                </c:pt>
                <c:pt idx="11486">
                  <c:v>-4.7725895038969277</c:v>
                </c:pt>
                <c:pt idx="11487">
                  <c:v>-4.7725895038969277</c:v>
                </c:pt>
                <c:pt idx="11488">
                  <c:v>-4.7725895038969277</c:v>
                </c:pt>
                <c:pt idx="11489">
                  <c:v>4.7725895038969277</c:v>
                </c:pt>
                <c:pt idx="11490">
                  <c:v>9.3822637581148385</c:v>
                </c:pt>
                <c:pt idx="11491">
                  <c:v>-3.6438561897747244</c:v>
                </c:pt>
                <c:pt idx="11492">
                  <c:v>9.3822637581148385</c:v>
                </c:pt>
                <c:pt idx="11493">
                  <c:v>-6.0732489820306386</c:v>
                </c:pt>
                <c:pt idx="11494">
                  <c:v>5.08746284125034</c:v>
                </c:pt>
                <c:pt idx="11495">
                  <c:v>11.965904504239749</c:v>
                </c:pt>
                <c:pt idx="11496">
                  <c:v>4.7725895038969277</c:v>
                </c:pt>
                <c:pt idx="11497">
                  <c:v>4.3692338096657197</c:v>
                </c:pt>
                <c:pt idx="11498">
                  <c:v>0.58470489960612682</c:v>
                </c:pt>
                <c:pt idx="11499">
                  <c:v>9.3815429511845849</c:v>
                </c:pt>
                <c:pt idx="11500">
                  <c:v>-7.0660891904577721</c:v>
                </c:pt>
                <c:pt idx="11501">
                  <c:v>-7.0660891904577721</c:v>
                </c:pt>
                <c:pt idx="11502">
                  <c:v>-12.036173612553485</c:v>
                </c:pt>
                <c:pt idx="11503">
                  <c:v>0.93502481667115156</c:v>
                </c:pt>
                <c:pt idx="11504">
                  <c:v>0.29459101026671708</c:v>
                </c:pt>
                <c:pt idx="11505">
                  <c:v>0.25583890442958979</c:v>
                </c:pt>
                <c:pt idx="11506">
                  <c:v>-1.6137665293685342</c:v>
                </c:pt>
                <c:pt idx="11507">
                  <c:v>-3.1638860849609718</c:v>
                </c:pt>
                <c:pt idx="11508">
                  <c:v>1.0874628412503391</c:v>
                </c:pt>
                <c:pt idx="11509">
                  <c:v>0.15200309344505034</c:v>
                </c:pt>
                <c:pt idx="11510">
                  <c:v>-9.432738254815333E-2</c:v>
                </c:pt>
                <c:pt idx="11511">
                  <c:v>0.70752479089960751</c:v>
                </c:pt>
                <c:pt idx="11512">
                  <c:v>4.6542585937030249E-2</c:v>
                </c:pt>
                <c:pt idx="11513">
                  <c:v>0.10397841910415294</c:v>
                </c:pt>
                <c:pt idx="11514">
                  <c:v>0.56870660996323663</c:v>
                </c:pt>
                <c:pt idx="11515">
                  <c:v>7.8609834696366163E-2</c:v>
                </c:pt>
                <c:pt idx="11516">
                  <c:v>3.4363868194722773</c:v>
                </c:pt>
                <c:pt idx="11517">
                  <c:v>0.23989232602135077</c:v>
                </c:pt>
                <c:pt idx="11518">
                  <c:v>1.4167331926593661E-2</c:v>
                </c:pt>
                <c:pt idx="11519">
                  <c:v>-0.22606807947984622</c:v>
                </c:pt>
                <c:pt idx="11520">
                  <c:v>-0.38187063534364463</c:v>
                </c:pt>
                <c:pt idx="11521">
                  <c:v>1.3176151020162798</c:v>
                </c:pt>
                <c:pt idx="11522">
                  <c:v>6.33259353688293E-2</c:v>
                </c:pt>
                <c:pt idx="11523">
                  <c:v>-0.60857505794310651</c:v>
                </c:pt>
                <c:pt idx="11524">
                  <c:v>-1.5744701269035137</c:v>
                </c:pt>
                <c:pt idx="11525">
                  <c:v>0.42084312096004972</c:v>
                </c:pt>
                <c:pt idx="11526">
                  <c:v>-0.64950275291586668</c:v>
                </c:pt>
                <c:pt idx="11527">
                  <c:v>-0.2466399675831254</c:v>
                </c:pt>
                <c:pt idx="11528">
                  <c:v>3.8994131615863487E-2</c:v>
                </c:pt>
                <c:pt idx="11529">
                  <c:v>-0.54163506905705561</c:v>
                </c:pt>
                <c:pt idx="11530">
                  <c:v>0.93508252331866115</c:v>
                </c:pt>
                <c:pt idx="11531">
                  <c:v>-11.582612451267021</c:v>
                </c:pt>
                <c:pt idx="11532">
                  <c:v>-13.344342147400473</c:v>
                </c:pt>
                <c:pt idx="11533">
                  <c:v>0.83289001416474184</c:v>
                </c:pt>
                <c:pt idx="11534">
                  <c:v>-5.1497471195046822</c:v>
                </c:pt>
                <c:pt idx="11535">
                  <c:v>-8.0624959257337636</c:v>
                </c:pt>
                <c:pt idx="11536">
                  <c:v>-3.7798158984593226</c:v>
                </c:pt>
                <c:pt idx="11537">
                  <c:v>-9.2304207950923818</c:v>
                </c:pt>
                <c:pt idx="11538">
                  <c:v>7.4918530963296748</c:v>
                </c:pt>
                <c:pt idx="11539">
                  <c:v>2.0507395647619089E-3</c:v>
                </c:pt>
                <c:pt idx="11540">
                  <c:v>2.7453278774744234</c:v>
                </c:pt>
                <c:pt idx="11541">
                  <c:v>8.6462586799900301</c:v>
                </c:pt>
                <c:pt idx="11542">
                  <c:v>11.644006462681574</c:v>
                </c:pt>
                <c:pt idx="11543">
                  <c:v>9.3815429511845849</c:v>
                </c:pt>
                <c:pt idx="11544">
                  <c:v>-0.21956637725768441</c:v>
                </c:pt>
                <c:pt idx="11545">
                  <c:v>1.7023194513593145</c:v>
                </c:pt>
                <c:pt idx="11546">
                  <c:v>-0.45169596985769195</c:v>
                </c:pt>
                <c:pt idx="11547">
                  <c:v>0.89660356622028436</c:v>
                </c:pt>
                <c:pt idx="11548">
                  <c:v>1.4195388915137848</c:v>
                </c:pt>
                <c:pt idx="11549">
                  <c:v>8.3837042924740537</c:v>
                </c:pt>
                <c:pt idx="11550">
                  <c:v>6.5588341627576582E-2</c:v>
                </c:pt>
                <c:pt idx="11551">
                  <c:v>-0.62148837674627044</c:v>
                </c:pt>
                <c:pt idx="11552">
                  <c:v>0.45943161863729726</c:v>
                </c:pt>
                <c:pt idx="11553">
                  <c:v>10.966024713800364</c:v>
                </c:pt>
                <c:pt idx="11554">
                  <c:v>3.206120923229859E-2</c:v>
                </c:pt>
                <c:pt idx="11555">
                  <c:v>10.147204924942228</c:v>
                </c:pt>
                <c:pt idx="11556">
                  <c:v>0.12969107663963664</c:v>
                </c:pt>
                <c:pt idx="11557">
                  <c:v>9.8672787397096631</c:v>
                </c:pt>
                <c:pt idx="11558">
                  <c:v>7.0660891904577738</c:v>
                </c:pt>
                <c:pt idx="11559">
                  <c:v>-0.11437802114513271</c:v>
                </c:pt>
                <c:pt idx="11560">
                  <c:v>-0.89481776330794327</c:v>
                </c:pt>
                <c:pt idx="11561">
                  <c:v>0.24575641440195831</c:v>
                </c:pt>
                <c:pt idx="11562">
                  <c:v>-4.8465900853407042</c:v>
                </c:pt>
                <c:pt idx="11563">
                  <c:v>0.24327115101236391</c:v>
                </c:pt>
                <c:pt idx="11564">
                  <c:v>-0.29598482763508055</c:v>
                </c:pt>
                <c:pt idx="11565">
                  <c:v>2.8014376169596785E-2</c:v>
                </c:pt>
                <c:pt idx="11566">
                  <c:v>-1.4228570037381432</c:v>
                </c:pt>
                <c:pt idx="11567">
                  <c:v>0.37280926388954649</c:v>
                </c:pt>
                <c:pt idx="11568">
                  <c:v>-13.621174279305276</c:v>
                </c:pt>
                <c:pt idx="11569">
                  <c:v>7.0660891904577738</c:v>
                </c:pt>
                <c:pt idx="11570">
                  <c:v>-7.6462586799900292</c:v>
                </c:pt>
                <c:pt idx="11571">
                  <c:v>-1.4564341211100122</c:v>
                </c:pt>
                <c:pt idx="11572">
                  <c:v>1.2152633806044149</c:v>
                </c:pt>
                <c:pt idx="11573">
                  <c:v>-5.5721685011769271</c:v>
                </c:pt>
                <c:pt idx="11574">
                  <c:v>0.12130629622213332</c:v>
                </c:pt>
                <c:pt idx="11575">
                  <c:v>9.5189809291704002</c:v>
                </c:pt>
                <c:pt idx="11576">
                  <c:v>11.22901905089352</c:v>
                </c:pt>
                <c:pt idx="11577">
                  <c:v>7.6486571760385464</c:v>
                </c:pt>
                <c:pt idx="11578">
                  <c:v>0.17932369944456192</c:v>
                </c:pt>
                <c:pt idx="11579">
                  <c:v>-0.30812229536233204</c:v>
                </c:pt>
                <c:pt idx="11580">
                  <c:v>0.13124453327825272</c:v>
                </c:pt>
                <c:pt idx="11581">
                  <c:v>6.3425380141633791E-2</c:v>
                </c:pt>
                <c:pt idx="11582">
                  <c:v>3.1663682784306699</c:v>
                </c:pt>
                <c:pt idx="11583">
                  <c:v>-0.6948019605385467</c:v>
                </c:pt>
                <c:pt idx="11584">
                  <c:v>-12.879072651468755</c:v>
                </c:pt>
                <c:pt idx="11585">
                  <c:v>0.33491893340712314</c:v>
                </c:pt>
                <c:pt idx="11586">
                  <c:v>-0.38702312310924736</c:v>
                </c:pt>
                <c:pt idx="11587">
                  <c:v>-0.64369392816199178</c:v>
                </c:pt>
                <c:pt idx="11588">
                  <c:v>-0.54105967884434114</c:v>
                </c:pt>
                <c:pt idx="11589">
                  <c:v>-1.6773507378689838</c:v>
                </c:pt>
                <c:pt idx="11590">
                  <c:v>-3.5932647240085411E-3</c:v>
                </c:pt>
                <c:pt idx="11591">
                  <c:v>-9.0037521348611076</c:v>
                </c:pt>
                <c:pt idx="11592">
                  <c:v>-9.9941437873906913E-2</c:v>
                </c:pt>
                <c:pt idx="11593">
                  <c:v>-0.40964424050862563</c:v>
                </c:pt>
                <c:pt idx="11594">
                  <c:v>0.16794463731407142</c:v>
                </c:pt>
                <c:pt idx="11595">
                  <c:v>0.26112481582516239</c:v>
                </c:pt>
                <c:pt idx="11596">
                  <c:v>0.57115670119612538</c:v>
                </c:pt>
                <c:pt idx="11597">
                  <c:v>0.38003104945093069</c:v>
                </c:pt>
                <c:pt idx="11598">
                  <c:v>-2.8632937513863199</c:v>
                </c:pt>
                <c:pt idx="11599">
                  <c:v>-7.2756342435314078E-2</c:v>
                </c:pt>
                <c:pt idx="11600">
                  <c:v>-1.44555944405574</c:v>
                </c:pt>
                <c:pt idx="11601">
                  <c:v>0.86546631153518827</c:v>
                </c:pt>
                <c:pt idx="11602">
                  <c:v>-8.0606959316875546</c:v>
                </c:pt>
                <c:pt idx="11603">
                  <c:v>-10.147204924942228</c:v>
                </c:pt>
                <c:pt idx="11604">
                  <c:v>0.17932369944456192</c:v>
                </c:pt>
                <c:pt idx="11605">
                  <c:v>1</c:v>
                </c:pt>
                <c:pt idx="11606">
                  <c:v>9.3815429511845849</c:v>
                </c:pt>
                <c:pt idx="11607">
                  <c:v>-0.44541114832236284</c:v>
                </c:pt>
                <c:pt idx="11608">
                  <c:v>-0.39427893911204653</c:v>
                </c:pt>
                <c:pt idx="11609">
                  <c:v>-9.6450579349844787</c:v>
                </c:pt>
                <c:pt idx="11610">
                  <c:v>4.7101079961215726</c:v>
                </c:pt>
                <c:pt idx="11611">
                  <c:v>5.3457748368417297</c:v>
                </c:pt>
                <c:pt idx="11612">
                  <c:v>-1.7328857751460391</c:v>
                </c:pt>
                <c:pt idx="11613">
                  <c:v>8.0022083431204996E-2</c:v>
                </c:pt>
                <c:pt idx="11614">
                  <c:v>-6.0732489820306386</c:v>
                </c:pt>
                <c:pt idx="11615">
                  <c:v>-8.0624959257337636</c:v>
                </c:pt>
                <c:pt idx="11616">
                  <c:v>-9.2304207950923818</c:v>
                </c:pt>
                <c:pt idx="11617">
                  <c:v>0.50564004805975038</c:v>
                </c:pt>
                <c:pt idx="11618">
                  <c:v>-10.059344460824425</c:v>
                </c:pt>
                <c:pt idx="11619">
                  <c:v>0.26819611094957252</c:v>
                </c:pt>
                <c:pt idx="11620">
                  <c:v>-2.9154526091119428</c:v>
                </c:pt>
                <c:pt idx="11621">
                  <c:v>5.5647846187835261</c:v>
                </c:pt>
                <c:pt idx="11622">
                  <c:v>7.6486571760385464</c:v>
                </c:pt>
                <c:pt idx="11623">
                  <c:v>7.6486571760385464</c:v>
                </c:pt>
                <c:pt idx="11624">
                  <c:v>8.1683797593708238E-2</c:v>
                </c:pt>
                <c:pt idx="11625">
                  <c:v>8.0624959257337636</c:v>
                </c:pt>
                <c:pt idx="11626">
                  <c:v>13.146409569587783</c:v>
                </c:pt>
                <c:pt idx="11627">
                  <c:v>-0.53605290024020946</c:v>
                </c:pt>
                <c:pt idx="11628">
                  <c:v>-1.0198995574377048</c:v>
                </c:pt>
                <c:pt idx="11629">
                  <c:v>11.146568675740786</c:v>
                </c:pt>
                <c:pt idx="11630">
                  <c:v>1.5834607882498846</c:v>
                </c:pt>
                <c:pt idx="11631">
                  <c:v>9.0606959316875546</c:v>
                </c:pt>
                <c:pt idx="11632">
                  <c:v>1.203924962291467E-2</c:v>
                </c:pt>
                <c:pt idx="11633">
                  <c:v>5.9228321394775394</c:v>
                </c:pt>
                <c:pt idx="11634">
                  <c:v>-5.7548875021634682</c:v>
                </c:pt>
                <c:pt idx="11635">
                  <c:v>-0.98089117705229523</c:v>
                </c:pt>
                <c:pt idx="11636">
                  <c:v>-10.866506212226202</c:v>
                </c:pt>
                <c:pt idx="11637">
                  <c:v>-3.7967850199020665E-2</c:v>
                </c:pt>
                <c:pt idx="11638">
                  <c:v>0.86844187145024032</c:v>
                </c:pt>
                <c:pt idx="11639">
                  <c:v>0.45918583737530028</c:v>
                </c:pt>
                <c:pt idx="11640">
                  <c:v>5.8893689053568621E-2</c:v>
                </c:pt>
                <c:pt idx="11641">
                  <c:v>12.702749878828293</c:v>
                </c:pt>
                <c:pt idx="11642">
                  <c:v>10.814315423787811</c:v>
                </c:pt>
                <c:pt idx="11643">
                  <c:v>7.9927907535309404E-3</c:v>
                </c:pt>
                <c:pt idx="11644">
                  <c:v>0.73135198770267951</c:v>
                </c:pt>
                <c:pt idx="11645">
                  <c:v>-2.9963977633198042</c:v>
                </c:pt>
                <c:pt idx="11646">
                  <c:v>-9.5196362528432132</c:v>
                </c:pt>
                <c:pt idx="11647">
                  <c:v>2.3084910353108929</c:v>
                </c:pt>
                <c:pt idx="11648">
                  <c:v>0</c:v>
                </c:pt>
                <c:pt idx="11649">
                  <c:v>-7.0660891904577721</c:v>
                </c:pt>
                <c:pt idx="11650">
                  <c:v>0.64003335363008185</c:v>
                </c:pt>
                <c:pt idx="11651">
                  <c:v>10.583082767502933</c:v>
                </c:pt>
                <c:pt idx="11652">
                  <c:v>0.39231742277876031</c:v>
                </c:pt>
                <c:pt idx="11653">
                  <c:v>0.78427130894456298</c:v>
                </c:pt>
                <c:pt idx="11654">
                  <c:v>-0.29235497950401534</c:v>
                </c:pt>
                <c:pt idx="11655">
                  <c:v>-10.147204924942228</c:v>
                </c:pt>
                <c:pt idx="11656">
                  <c:v>-8.8244284354165465</c:v>
                </c:pt>
                <c:pt idx="11657">
                  <c:v>-8.6438561897747253</c:v>
                </c:pt>
                <c:pt idx="11658">
                  <c:v>17.855340976080036</c:v>
                </c:pt>
                <c:pt idx="11659">
                  <c:v>-8.1649069266756893</c:v>
                </c:pt>
                <c:pt idx="11660">
                  <c:v>-4.6266554490211167</c:v>
                </c:pt>
                <c:pt idx="11661">
                  <c:v>-0.99284020842713372</c:v>
                </c:pt>
                <c:pt idx="11662">
                  <c:v>-0.22239242133644802</c:v>
                </c:pt>
                <c:pt idx="11663">
                  <c:v>-0.70099449416826631</c:v>
                </c:pt>
                <c:pt idx="11664">
                  <c:v>-0.63765877452454223</c:v>
                </c:pt>
                <c:pt idx="11665">
                  <c:v>-9.2674028225998928</c:v>
                </c:pt>
                <c:pt idx="11666">
                  <c:v>5.3457748368417297</c:v>
                </c:pt>
                <c:pt idx="11667">
                  <c:v>0.15186962797098388</c:v>
                </c:pt>
                <c:pt idx="11668">
                  <c:v>-1.3433017456799292</c:v>
                </c:pt>
                <c:pt idx="11669">
                  <c:v>-2.0271278328407263</c:v>
                </c:pt>
                <c:pt idx="11670">
                  <c:v>-0.55942740861401863</c:v>
                </c:pt>
                <c:pt idx="11671">
                  <c:v>6.0074747521768508E-4</c:v>
                </c:pt>
                <c:pt idx="11672">
                  <c:v>-7.6486571760385464</c:v>
                </c:pt>
                <c:pt idx="11673">
                  <c:v>-11.268542000300123</c:v>
                </c:pt>
                <c:pt idx="11674">
                  <c:v>0.73799572276469561</c:v>
                </c:pt>
                <c:pt idx="11675">
                  <c:v>6.0732489820306386</c:v>
                </c:pt>
                <c:pt idx="11676">
                  <c:v>14.632559809428445</c:v>
                </c:pt>
                <c:pt idx="11677">
                  <c:v>12.773207904847887</c:v>
                </c:pt>
                <c:pt idx="11678">
                  <c:v>0.52925306813486872</c:v>
                </c:pt>
                <c:pt idx="11679">
                  <c:v>-2.1793236994445619</c:v>
                </c:pt>
                <c:pt idx="11680">
                  <c:v>0.1882037351606215</c:v>
                </c:pt>
                <c:pt idx="11681">
                  <c:v>0.41503749927884398</c:v>
                </c:pt>
                <c:pt idx="11682">
                  <c:v>-0.52332343492877043</c:v>
                </c:pt>
                <c:pt idx="11683">
                  <c:v>-0.61020845188026707</c:v>
                </c:pt>
                <c:pt idx="11684">
                  <c:v>-0.1326377685781189</c:v>
                </c:pt>
                <c:pt idx="11685">
                  <c:v>-1.9958000114707144</c:v>
                </c:pt>
                <c:pt idx="11686">
                  <c:v>11.268542000300123</c:v>
                </c:pt>
                <c:pt idx="11687">
                  <c:v>8.0624959257337636</c:v>
                </c:pt>
                <c:pt idx="11688">
                  <c:v>3.0506643109220728</c:v>
                </c:pt>
                <c:pt idx="11689">
                  <c:v>-1.7584371244690304</c:v>
                </c:pt>
                <c:pt idx="11690">
                  <c:v>1.2175914350726269</c:v>
                </c:pt>
                <c:pt idx="11691">
                  <c:v>-5.7459543773934607</c:v>
                </c:pt>
                <c:pt idx="11692">
                  <c:v>7.5949465892937784</c:v>
                </c:pt>
                <c:pt idx="11693">
                  <c:v>7.734208853316514E-2</c:v>
                </c:pt>
                <c:pt idx="11694">
                  <c:v>-0.72031435361604201</c:v>
                </c:pt>
                <c:pt idx="11695">
                  <c:v>-2.0766436257200658</c:v>
                </c:pt>
                <c:pt idx="11696">
                  <c:v>13.188228229901359</c:v>
                </c:pt>
                <c:pt idx="11697">
                  <c:v>-9.8672787397096631</c:v>
                </c:pt>
                <c:pt idx="11698">
                  <c:v>5.5495112591703706E-2</c:v>
                </c:pt>
                <c:pt idx="11699">
                  <c:v>-0.26255438751597682</c:v>
                </c:pt>
                <c:pt idx="11700">
                  <c:v>-0.54847678937096767</c:v>
                </c:pt>
                <c:pt idx="11701">
                  <c:v>-1.2621934293944235</c:v>
                </c:pt>
                <c:pt idx="11702">
                  <c:v>-0.69953831539955968</c:v>
                </c:pt>
                <c:pt idx="11703">
                  <c:v>12.43402002712266</c:v>
                </c:pt>
                <c:pt idx="11704">
                  <c:v>0.28368842666929756</c:v>
                </c:pt>
                <c:pt idx="11705">
                  <c:v>-7.8609834696366149E-2</c:v>
                </c:pt>
                <c:pt idx="11706">
                  <c:v>0</c:v>
                </c:pt>
                <c:pt idx="11707">
                  <c:v>0.86434490064243363</c:v>
                </c:pt>
                <c:pt idx="11708">
                  <c:v>1.8444404364630909</c:v>
                </c:pt>
                <c:pt idx="11709">
                  <c:v>11.146780789986687</c:v>
                </c:pt>
                <c:pt idx="11710">
                  <c:v>2.7441610955704103</c:v>
                </c:pt>
                <c:pt idx="11711">
                  <c:v>0.41503749927884398</c:v>
                </c:pt>
                <c:pt idx="11712">
                  <c:v>-2.2138683490299096</c:v>
                </c:pt>
                <c:pt idx="11713">
                  <c:v>1.8296743055844444</c:v>
                </c:pt>
                <c:pt idx="11714">
                  <c:v>-0.2272767088316002</c:v>
                </c:pt>
                <c:pt idx="11715">
                  <c:v>-1.7717530195309222E-2</c:v>
                </c:pt>
                <c:pt idx="11716">
                  <c:v>-0.27269750318451341</c:v>
                </c:pt>
                <c:pt idx="11717">
                  <c:v>-0.30610312772567977</c:v>
                </c:pt>
                <c:pt idx="11718">
                  <c:v>-0.15702392565368922</c:v>
                </c:pt>
                <c:pt idx="11719">
                  <c:v>0.15934650614076787</c:v>
                </c:pt>
                <c:pt idx="11720">
                  <c:v>-3.5932647240085411E-3</c:v>
                </c:pt>
                <c:pt idx="11721">
                  <c:v>0.10362263107415744</c:v>
                </c:pt>
                <c:pt idx="11722">
                  <c:v>0.48645695576873105</c:v>
                </c:pt>
                <c:pt idx="11723">
                  <c:v>9.3815429511845849</c:v>
                </c:pt>
                <c:pt idx="11724">
                  <c:v>-9.9667457608995313</c:v>
                </c:pt>
                <c:pt idx="11725">
                  <c:v>10.381542951184585</c:v>
                </c:pt>
                <c:pt idx="11726">
                  <c:v>10.45189794595189</c:v>
                </c:pt>
                <c:pt idx="11727">
                  <c:v>8.6450579349844769</c:v>
                </c:pt>
                <c:pt idx="11728">
                  <c:v>4.629500896797655</c:v>
                </c:pt>
                <c:pt idx="11729">
                  <c:v>-1.4150374992788437</c:v>
                </c:pt>
                <c:pt idx="11730">
                  <c:v>-10.307580315927396</c:v>
                </c:pt>
                <c:pt idx="11731">
                  <c:v>-1.5801615144573351</c:v>
                </c:pt>
                <c:pt idx="11732">
                  <c:v>-8.8683081332894673</c:v>
                </c:pt>
                <c:pt idx="11733">
                  <c:v>4.3692338096657197</c:v>
                </c:pt>
                <c:pt idx="11734">
                  <c:v>-9.7604427459966399</c:v>
                </c:pt>
                <c:pt idx="11735">
                  <c:v>-8.0624959257337636</c:v>
                </c:pt>
                <c:pt idx="11736">
                  <c:v>-5.7548875021634682</c:v>
                </c:pt>
                <c:pt idx="11737">
                  <c:v>-13.840318978135199</c:v>
                </c:pt>
                <c:pt idx="11738">
                  <c:v>-0.44517321725216252</c:v>
                </c:pt>
                <c:pt idx="11739">
                  <c:v>0.92493705102597246</c:v>
                </c:pt>
                <c:pt idx="11740">
                  <c:v>11.813914767907184</c:v>
                </c:pt>
                <c:pt idx="11741">
                  <c:v>-9.8672787397096631</c:v>
                </c:pt>
                <c:pt idx="11742">
                  <c:v>1.3161745676570649</c:v>
                </c:pt>
                <c:pt idx="11743">
                  <c:v>-8.6450579349844769</c:v>
                </c:pt>
                <c:pt idx="11744">
                  <c:v>-0.77556843338995329</c:v>
                </c:pt>
                <c:pt idx="11745">
                  <c:v>7.0660891904577738</c:v>
                </c:pt>
                <c:pt idx="11746">
                  <c:v>-0.23900713518734401</c:v>
                </c:pt>
                <c:pt idx="11747">
                  <c:v>-3.2567824060137891</c:v>
                </c:pt>
                <c:pt idx="11748">
                  <c:v>-9.0991356774438081</c:v>
                </c:pt>
                <c:pt idx="11749">
                  <c:v>-0.35845397091247633</c:v>
                </c:pt>
                <c:pt idx="11750">
                  <c:v>2.4349576001729494</c:v>
                </c:pt>
                <c:pt idx="11751">
                  <c:v>-4.3692338096657197</c:v>
                </c:pt>
                <c:pt idx="11752">
                  <c:v>-2.161398191077851</c:v>
                </c:pt>
                <c:pt idx="11753">
                  <c:v>4.1930505761530261</c:v>
                </c:pt>
                <c:pt idx="11754">
                  <c:v>-0.35693454471527536</c:v>
                </c:pt>
                <c:pt idx="11755">
                  <c:v>0.1699250014423121</c:v>
                </c:pt>
                <c:pt idx="11756">
                  <c:v>3.8559536303832931</c:v>
                </c:pt>
                <c:pt idx="11757">
                  <c:v>6.9540933253077031E-2</c:v>
                </c:pt>
                <c:pt idx="11758">
                  <c:v>4.9527412471864878</c:v>
                </c:pt>
                <c:pt idx="11759">
                  <c:v>1.5825600105058517</c:v>
                </c:pt>
                <c:pt idx="11760">
                  <c:v>-0.13525982961047328</c:v>
                </c:pt>
                <c:pt idx="11761">
                  <c:v>10.45189794595189</c:v>
                </c:pt>
                <c:pt idx="11762">
                  <c:v>9.8672787397096631</c:v>
                </c:pt>
                <c:pt idx="11763">
                  <c:v>-9.3815429511845849</c:v>
                </c:pt>
                <c:pt idx="11764">
                  <c:v>0.81283047405539721</c:v>
                </c:pt>
                <c:pt idx="11765">
                  <c:v>0.72582503656100594</c:v>
                </c:pt>
                <c:pt idx="11766">
                  <c:v>-7.0660891904577721</c:v>
                </c:pt>
                <c:pt idx="11767">
                  <c:v>-8.0624959257337636</c:v>
                </c:pt>
                <c:pt idx="11768">
                  <c:v>-9.9662651028771325</c:v>
                </c:pt>
                <c:pt idx="11769">
                  <c:v>8.3822637581148367</c:v>
                </c:pt>
                <c:pt idx="11770">
                  <c:v>11.059344460824425</c:v>
                </c:pt>
                <c:pt idx="11771">
                  <c:v>-8.4096030815745806</c:v>
                </c:pt>
                <c:pt idx="11772">
                  <c:v>9.7604427459966399</c:v>
                </c:pt>
                <c:pt idx="11773">
                  <c:v>8.6462586799900301</c:v>
                </c:pt>
                <c:pt idx="11774">
                  <c:v>-2.0848888975865134</c:v>
                </c:pt>
                <c:pt idx="11775">
                  <c:v>-0.72449624220398956</c:v>
                </c:pt>
                <c:pt idx="11776">
                  <c:v>5.2467419894135482E-2</c:v>
                </c:pt>
                <c:pt idx="11777">
                  <c:v>-0.67069237474704013</c:v>
                </c:pt>
                <c:pt idx="11778">
                  <c:v>3.0143552929770703</c:v>
                </c:pt>
                <c:pt idx="11779">
                  <c:v>1.9709728130217365</c:v>
                </c:pt>
                <c:pt idx="11780">
                  <c:v>0.17495707853869608</c:v>
                </c:pt>
                <c:pt idx="11781">
                  <c:v>4.6061782289364868E-2</c:v>
                </c:pt>
                <c:pt idx="11782">
                  <c:v>13.904415102592719</c:v>
                </c:pt>
                <c:pt idx="11783">
                  <c:v>-0.29956028185890804</c:v>
                </c:pt>
                <c:pt idx="11784">
                  <c:v>11.731601884675786</c:v>
                </c:pt>
                <c:pt idx="11785">
                  <c:v>-1.1694575803979228</c:v>
                </c:pt>
                <c:pt idx="11786">
                  <c:v>-1.6435496802949632</c:v>
                </c:pt>
                <c:pt idx="11787">
                  <c:v>5.08746284125034</c:v>
                </c:pt>
                <c:pt idx="11788">
                  <c:v>7.8683081332894664</c:v>
                </c:pt>
                <c:pt idx="11789">
                  <c:v>-2.4713057189255894</c:v>
                </c:pt>
                <c:pt idx="11790">
                  <c:v>5.2613280838833907</c:v>
                </c:pt>
                <c:pt idx="11791">
                  <c:v>-4.1600389146950718</c:v>
                </c:pt>
                <c:pt idx="11792">
                  <c:v>0.6374299206152918</c:v>
                </c:pt>
                <c:pt idx="11793">
                  <c:v>1.5777669993169523</c:v>
                </c:pt>
                <c:pt idx="11794">
                  <c:v>-11.94178124227853</c:v>
                </c:pt>
                <c:pt idx="11795">
                  <c:v>0.56771926851714061</c:v>
                </c:pt>
                <c:pt idx="11796">
                  <c:v>14.135762718264584</c:v>
                </c:pt>
                <c:pt idx="11797">
                  <c:v>-3.2903839874987866</c:v>
                </c:pt>
                <c:pt idx="11798">
                  <c:v>9.229619965185119</c:v>
                </c:pt>
                <c:pt idx="11799">
                  <c:v>10.229619965185119</c:v>
                </c:pt>
                <c:pt idx="11800">
                  <c:v>9.5189809291704002</c:v>
                </c:pt>
                <c:pt idx="11801">
                  <c:v>11.451554569765362</c:v>
                </c:pt>
                <c:pt idx="11802">
                  <c:v>6.1624845773133723</c:v>
                </c:pt>
                <c:pt idx="11803">
                  <c:v>7.0660891904577738</c:v>
                </c:pt>
                <c:pt idx="11804">
                  <c:v>4.9070829421244877</c:v>
                </c:pt>
                <c:pt idx="11805">
                  <c:v>-3.8474147814635831E-2</c:v>
                </c:pt>
                <c:pt idx="11806">
                  <c:v>-5.08746284125034</c:v>
                </c:pt>
                <c:pt idx="11807">
                  <c:v>3.2034265038149176E-16</c:v>
                </c:pt>
                <c:pt idx="11808">
                  <c:v>-0.69111182376872227</c:v>
                </c:pt>
                <c:pt idx="11809">
                  <c:v>5.7548875021634682</c:v>
                </c:pt>
                <c:pt idx="11810">
                  <c:v>12.362674437230671</c:v>
                </c:pt>
                <c:pt idx="11811">
                  <c:v>-0.18442457113742744</c:v>
                </c:pt>
                <c:pt idx="11812">
                  <c:v>-0.77595972578206984</c:v>
                </c:pt>
                <c:pt idx="11813">
                  <c:v>-0.41503749927884381</c:v>
                </c:pt>
                <c:pt idx="11814">
                  <c:v>-9.2304207950923818</c:v>
                </c:pt>
                <c:pt idx="11815">
                  <c:v>9.2304207950923818</c:v>
                </c:pt>
                <c:pt idx="11816">
                  <c:v>-5.3457748368417297</c:v>
                </c:pt>
                <c:pt idx="11817">
                  <c:v>-10.679480099505446</c:v>
                </c:pt>
                <c:pt idx="11818">
                  <c:v>7.6462586799900292</c:v>
                </c:pt>
                <c:pt idx="11819">
                  <c:v>10.583082767502933</c:v>
                </c:pt>
                <c:pt idx="11820">
                  <c:v>13.177834761777078</c:v>
                </c:pt>
                <c:pt idx="11821">
                  <c:v>6.325530331567558</c:v>
                </c:pt>
                <c:pt idx="11822">
                  <c:v>-0.21789953464147482</c:v>
                </c:pt>
                <c:pt idx="11823">
                  <c:v>-0.99999999999999967</c:v>
                </c:pt>
                <c:pt idx="11824">
                  <c:v>-0.56828375957452559</c:v>
                </c:pt>
                <c:pt idx="11825">
                  <c:v>-8.8662486111111729</c:v>
                </c:pt>
                <c:pt idx="11826">
                  <c:v>-4.3692338096657197</c:v>
                </c:pt>
                <c:pt idx="11827">
                  <c:v>-1.5409083137090891</c:v>
                </c:pt>
                <c:pt idx="11828">
                  <c:v>0</c:v>
                </c:pt>
                <c:pt idx="11829">
                  <c:v>-8.0606959316875546</c:v>
                </c:pt>
                <c:pt idx="11830">
                  <c:v>9.7604427459966399</c:v>
                </c:pt>
                <c:pt idx="11831">
                  <c:v>-11.059119092544519</c:v>
                </c:pt>
                <c:pt idx="11832">
                  <c:v>0.22179142360191245</c:v>
                </c:pt>
                <c:pt idx="11833">
                  <c:v>-2.8744691179161412</c:v>
                </c:pt>
                <c:pt idx="11834">
                  <c:v>-11.381002109550927</c:v>
                </c:pt>
                <c:pt idx="11835">
                  <c:v>-1.8047828139758977</c:v>
                </c:pt>
                <c:pt idx="11836">
                  <c:v>-9.7598881832218343</c:v>
                </c:pt>
                <c:pt idx="11837">
                  <c:v>11.059119092544519</c:v>
                </c:pt>
                <c:pt idx="11838">
                  <c:v>-10.75933340719466</c:v>
                </c:pt>
                <c:pt idx="11839">
                  <c:v>-9.8684274859406812E-2</c:v>
                </c:pt>
                <c:pt idx="11840">
                  <c:v>12.059006395201113</c:v>
                </c:pt>
                <c:pt idx="11841">
                  <c:v>4.3922194169337523</c:v>
                </c:pt>
                <c:pt idx="11842">
                  <c:v>-3.186112865107201</c:v>
                </c:pt>
                <c:pt idx="11843">
                  <c:v>6.0732489820306386</c:v>
                </c:pt>
                <c:pt idx="11844">
                  <c:v>4.3692338096657197</c:v>
                </c:pt>
                <c:pt idx="11845">
                  <c:v>8.259101257431924</c:v>
                </c:pt>
                <c:pt idx="11846">
                  <c:v>10.582769240382088</c:v>
                </c:pt>
                <c:pt idx="11847">
                  <c:v>-3.6426544445649718</c:v>
                </c:pt>
                <c:pt idx="11848">
                  <c:v>-0.30895024088915268</c:v>
                </c:pt>
                <c:pt idx="11849">
                  <c:v>10.814315423787811</c:v>
                </c:pt>
                <c:pt idx="11850">
                  <c:v>5.08746284125034</c:v>
                </c:pt>
                <c:pt idx="11851">
                  <c:v>-4.3692338096657197</c:v>
                </c:pt>
                <c:pt idx="11852">
                  <c:v>-10.381542951184585</c:v>
                </c:pt>
                <c:pt idx="11853">
                  <c:v>-11.58276924038209</c:v>
                </c:pt>
                <c:pt idx="11854">
                  <c:v>-8.3822637581148367</c:v>
                </c:pt>
                <c:pt idx="11855">
                  <c:v>-10.759610821875045</c:v>
                </c:pt>
                <c:pt idx="11856">
                  <c:v>10.736965594166206</c:v>
                </c:pt>
                <c:pt idx="11857">
                  <c:v>-12.929320060953852</c:v>
                </c:pt>
                <c:pt idx="11858">
                  <c:v>-7.3837042924740528</c:v>
                </c:pt>
                <c:pt idx="11859">
                  <c:v>16.693709275995012</c:v>
                </c:pt>
                <c:pt idx="11860">
                  <c:v>-0.31120168829430389</c:v>
                </c:pt>
                <c:pt idx="11861">
                  <c:v>-10.059344460824425</c:v>
                </c:pt>
                <c:pt idx="11862">
                  <c:v>-3.2899064218368372</c:v>
                </c:pt>
                <c:pt idx="11863">
                  <c:v>-14.666260994509466</c:v>
                </c:pt>
                <c:pt idx="11864">
                  <c:v>-7.2636604397081816</c:v>
                </c:pt>
                <c:pt idx="11865">
                  <c:v>4.0100089624106223</c:v>
                </c:pt>
                <c:pt idx="11866">
                  <c:v>-5.3457748368417297</c:v>
                </c:pt>
                <c:pt idx="11867">
                  <c:v>-8.6462586799900301</c:v>
                </c:pt>
                <c:pt idx="11868">
                  <c:v>1.5851342399084178</c:v>
                </c:pt>
                <c:pt idx="11869">
                  <c:v>8.3837042924740537</c:v>
                </c:pt>
                <c:pt idx="11870">
                  <c:v>-13.14635653030391</c:v>
                </c:pt>
                <c:pt idx="11871">
                  <c:v>-8.0624959257337636</c:v>
                </c:pt>
                <c:pt idx="11872">
                  <c:v>-2.3171271086235414</c:v>
                </c:pt>
                <c:pt idx="11873">
                  <c:v>-6.0732489820306386</c:v>
                </c:pt>
                <c:pt idx="11874">
                  <c:v>13.081316989285773</c:v>
                </c:pt>
                <c:pt idx="11875">
                  <c:v>4.385465379307588</c:v>
                </c:pt>
                <c:pt idx="11876">
                  <c:v>11.059344460824425</c:v>
                </c:pt>
                <c:pt idx="11877">
                  <c:v>-8.6462586799900301</c:v>
                </c:pt>
                <c:pt idx="11878">
                  <c:v>1.0737779261395479</c:v>
                </c:pt>
                <c:pt idx="11879">
                  <c:v>-0.23397748768221677</c:v>
                </c:pt>
                <c:pt idx="11880">
                  <c:v>-8.3822637581148367</c:v>
                </c:pt>
                <c:pt idx="11881">
                  <c:v>0.41203875564900816</c:v>
                </c:pt>
                <c:pt idx="11882">
                  <c:v>6.4429434958487288</c:v>
                </c:pt>
                <c:pt idx="11883">
                  <c:v>-13.550826932881439</c:v>
                </c:pt>
                <c:pt idx="11884">
                  <c:v>-7.6486571760385464</c:v>
                </c:pt>
                <c:pt idx="11885">
                  <c:v>-5.0874628412503391</c:v>
                </c:pt>
                <c:pt idx="11886">
                  <c:v>0.50135834093405141</c:v>
                </c:pt>
                <c:pt idx="11887">
                  <c:v>-10.229219383469125</c:v>
                </c:pt>
                <c:pt idx="11888">
                  <c:v>-4.8190178395831849</c:v>
                </c:pt>
                <c:pt idx="11889">
                  <c:v>0.49259848257249639</c:v>
                </c:pt>
                <c:pt idx="11890">
                  <c:v>6.2294189380771998</c:v>
                </c:pt>
                <c:pt idx="11891">
                  <c:v>-7.0660891904577721</c:v>
                </c:pt>
                <c:pt idx="11892">
                  <c:v>-2.9643760902692788</c:v>
                </c:pt>
                <c:pt idx="11893">
                  <c:v>-4.7725895038969277</c:v>
                </c:pt>
                <c:pt idx="11894">
                  <c:v>7.0660891904577738</c:v>
                </c:pt>
                <c:pt idx="11895">
                  <c:v>-1.361633975498781</c:v>
                </c:pt>
                <c:pt idx="11896">
                  <c:v>-1.1292830169449666</c:v>
                </c:pt>
                <c:pt idx="11897">
                  <c:v>-10.523888616318997</c:v>
                </c:pt>
                <c:pt idx="11898">
                  <c:v>11.916999049082808</c:v>
                </c:pt>
                <c:pt idx="11899">
                  <c:v>-10.45189794595189</c:v>
                </c:pt>
                <c:pt idx="11900">
                  <c:v>2.2934996865608452</c:v>
                </c:pt>
                <c:pt idx="11901">
                  <c:v>-0.58256798558077327</c:v>
                </c:pt>
                <c:pt idx="11902">
                  <c:v>0.37849312728202555</c:v>
                </c:pt>
                <c:pt idx="11903">
                  <c:v>0.52373830667850862</c:v>
                </c:pt>
                <c:pt idx="11904">
                  <c:v>-8.0624959257337636</c:v>
                </c:pt>
                <c:pt idx="11905">
                  <c:v>-8.6462586799900301</c:v>
                </c:pt>
                <c:pt idx="11906">
                  <c:v>-12.613559277788266</c:v>
                </c:pt>
                <c:pt idx="11907">
                  <c:v>7.0660891904577721</c:v>
                </c:pt>
                <c:pt idx="11908">
                  <c:v>10.059795091795101</c:v>
                </c:pt>
                <c:pt idx="11909">
                  <c:v>16.403195145785794</c:v>
                </c:pt>
                <c:pt idx="11910">
                  <c:v>-6.1649069266756884</c:v>
                </c:pt>
                <c:pt idx="11911">
                  <c:v>-12.501920096027913</c:v>
                </c:pt>
                <c:pt idx="11912">
                  <c:v>6.0732489820306386</c:v>
                </c:pt>
                <c:pt idx="11913">
                  <c:v>8.0624959257337636</c:v>
                </c:pt>
                <c:pt idx="11914">
                  <c:v>-0.44745897697122144</c:v>
                </c:pt>
                <c:pt idx="11915">
                  <c:v>-1.4111379157565549</c:v>
                </c:pt>
                <c:pt idx="11916">
                  <c:v>8.8672787397096631</c:v>
                </c:pt>
                <c:pt idx="11917">
                  <c:v>-8.6450579349844769</c:v>
                </c:pt>
                <c:pt idx="11918">
                  <c:v>11.188588845707349</c:v>
                </c:pt>
                <c:pt idx="11919">
                  <c:v>-14.995561070511643</c:v>
                </c:pt>
                <c:pt idx="11920">
                  <c:v>-0.84671650261832987</c:v>
                </c:pt>
                <c:pt idx="11921">
                  <c:v>-7.0660891904577721</c:v>
                </c:pt>
                <c:pt idx="11922">
                  <c:v>-0.48357444723560933</c:v>
                </c:pt>
                <c:pt idx="11923">
                  <c:v>-7.6582114827517955</c:v>
                </c:pt>
                <c:pt idx="11924">
                  <c:v>-9.7604427459966399</c:v>
                </c:pt>
                <c:pt idx="11925">
                  <c:v>9.6444571875092606</c:v>
                </c:pt>
                <c:pt idx="11926">
                  <c:v>7.0660891904577738</c:v>
                </c:pt>
                <c:pt idx="11927">
                  <c:v>0</c:v>
                </c:pt>
                <c:pt idx="11928">
                  <c:v>8.0606959316875546</c:v>
                </c:pt>
                <c:pt idx="11929">
                  <c:v>8.0624959257337636</c:v>
                </c:pt>
                <c:pt idx="11930">
                  <c:v>-11.813914767907184</c:v>
                </c:pt>
                <c:pt idx="11931">
                  <c:v>0</c:v>
                </c:pt>
                <c:pt idx="11932">
                  <c:v>-1.7465107247629186</c:v>
                </c:pt>
                <c:pt idx="11933">
                  <c:v>-9.9667457608995313</c:v>
                </c:pt>
                <c:pt idx="11934">
                  <c:v>7.2678607912241793</c:v>
                </c:pt>
                <c:pt idx="11935">
                  <c:v>-12.188279751964144</c:v>
                </c:pt>
                <c:pt idx="11936">
                  <c:v>-0.57901323438996954</c:v>
                </c:pt>
                <c:pt idx="11937">
                  <c:v>0.3410369178350669</c:v>
                </c:pt>
                <c:pt idx="11938">
                  <c:v>0.42626475470209796</c:v>
                </c:pt>
                <c:pt idx="11939">
                  <c:v>9.286897525320531E-2</c:v>
                </c:pt>
                <c:pt idx="11940">
                  <c:v>-1.5081469036703254</c:v>
                </c:pt>
                <c:pt idx="11941">
                  <c:v>-11.307200809140809</c:v>
                </c:pt>
                <c:pt idx="11942">
                  <c:v>-0.998198507519231</c:v>
                </c:pt>
                <c:pt idx="11943">
                  <c:v>10.307200809140809</c:v>
                </c:pt>
                <c:pt idx="11944">
                  <c:v>5.5545888516776376</c:v>
                </c:pt>
                <c:pt idx="11945">
                  <c:v>-1.0242475462466771</c:v>
                </c:pt>
                <c:pt idx="11946">
                  <c:v>9.6444571875092606</c:v>
                </c:pt>
                <c:pt idx="11947">
                  <c:v>-6.4429434958487288</c:v>
                </c:pt>
                <c:pt idx="11948">
                  <c:v>7.0660891904577721</c:v>
                </c:pt>
                <c:pt idx="11949">
                  <c:v>5.9228321394775394</c:v>
                </c:pt>
                <c:pt idx="11950">
                  <c:v>-8.1815931232157197</c:v>
                </c:pt>
                <c:pt idx="11951">
                  <c:v>-2.3180885848609862</c:v>
                </c:pt>
                <c:pt idx="11952">
                  <c:v>-10.966265102877133</c:v>
                </c:pt>
                <c:pt idx="11953">
                  <c:v>-5.9228321394775394</c:v>
                </c:pt>
                <c:pt idx="11954">
                  <c:v>-8.8683081332894673</c:v>
                </c:pt>
                <c:pt idx="11955">
                  <c:v>9.2304207950923818</c:v>
                </c:pt>
                <c:pt idx="11956">
                  <c:v>0.37614848588524891</c:v>
                </c:pt>
                <c:pt idx="11957">
                  <c:v>0.47658224855512088</c:v>
                </c:pt>
                <c:pt idx="11958">
                  <c:v>5.2871626767266857</c:v>
                </c:pt>
                <c:pt idx="11959">
                  <c:v>-4.7725895038969277</c:v>
                </c:pt>
                <c:pt idx="11960">
                  <c:v>-8.8672787397096631</c:v>
                </c:pt>
                <c:pt idx="11961">
                  <c:v>2.8744691179161412</c:v>
                </c:pt>
                <c:pt idx="11962">
                  <c:v>-0.75613604836072745</c:v>
                </c:pt>
                <c:pt idx="11963">
                  <c:v>-1.0999363665241579</c:v>
                </c:pt>
                <c:pt idx="11964">
                  <c:v>0.39847024759135768</c:v>
                </c:pt>
                <c:pt idx="11965">
                  <c:v>0.13750352374993532</c:v>
                </c:pt>
                <c:pt idx="11966">
                  <c:v>-14.024735680363165</c:v>
                </c:pt>
                <c:pt idx="11967">
                  <c:v>11.381002109550927</c:v>
                </c:pt>
                <c:pt idx="11968">
                  <c:v>15.263489285553872</c:v>
                </c:pt>
                <c:pt idx="11969">
                  <c:v>-9.229619965185119</c:v>
                </c:pt>
                <c:pt idx="11970">
                  <c:v>-4.484657594925471</c:v>
                </c:pt>
                <c:pt idx="11971">
                  <c:v>-2.5730096979593906</c:v>
                </c:pt>
                <c:pt idx="11972">
                  <c:v>4.7725895038969277</c:v>
                </c:pt>
                <c:pt idx="11973">
                  <c:v>-6.6084126056539993</c:v>
                </c:pt>
                <c:pt idx="11974">
                  <c:v>-7.6486571760385464</c:v>
                </c:pt>
                <c:pt idx="11975">
                  <c:v>-7.0624959257337645</c:v>
                </c:pt>
                <c:pt idx="11976">
                  <c:v>-6.4429434958487288</c:v>
                </c:pt>
                <c:pt idx="11977">
                  <c:v>13.278110621288722</c:v>
                </c:pt>
                <c:pt idx="11978">
                  <c:v>14.335064632126906</c:v>
                </c:pt>
                <c:pt idx="11979">
                  <c:v>-8.8683081332894673</c:v>
                </c:pt>
                <c:pt idx="11980">
                  <c:v>-0.14438267814355055</c:v>
                </c:pt>
                <c:pt idx="11981">
                  <c:v>-5.3457748368417297</c:v>
                </c:pt>
                <c:pt idx="11982">
                  <c:v>7.7835439607865355</c:v>
                </c:pt>
                <c:pt idx="11983">
                  <c:v>7.7835439607865355</c:v>
                </c:pt>
                <c:pt idx="11984">
                  <c:v>7.7835439607865355</c:v>
                </c:pt>
                <c:pt idx="11985">
                  <c:v>7.6486571760385464</c:v>
                </c:pt>
                <c:pt idx="11986">
                  <c:v>8.6450579349844769</c:v>
                </c:pt>
                <c:pt idx="11987">
                  <c:v>0.35715658319834392</c:v>
                </c:pt>
                <c:pt idx="11988">
                  <c:v>-3.252590352144745E-2</c:v>
                </c:pt>
                <c:pt idx="11989">
                  <c:v>0</c:v>
                </c:pt>
                <c:pt idx="11990">
                  <c:v>0.79970134951416838</c:v>
                </c:pt>
                <c:pt idx="11991">
                  <c:v>-0.3996074587092377</c:v>
                </c:pt>
                <c:pt idx="11992">
                  <c:v>-1.357552004618084</c:v>
                </c:pt>
              </c:numCache>
            </c:numRef>
          </c:xVal>
          <c:yVal>
            <c:numRef>
              <c:f>'VTA 3w'!$J$5:$J$17520</c:f>
              <c:numCache>
                <c:formatCode>General</c:formatCode>
                <c:ptCount val="17516"/>
                <c:pt idx="4">
                  <c:v>4.8346219601210718</c:v>
                </c:pt>
                <c:pt idx="287">
                  <c:v>1.4216732893803814</c:v>
                </c:pt>
                <c:pt idx="288">
                  <c:v>1.6080784895296918</c:v>
                </c:pt>
                <c:pt idx="289">
                  <c:v>2.4792429053982445</c:v>
                </c:pt>
                <c:pt idx="290">
                  <c:v>2.2856288576400932</c:v>
                </c:pt>
                <c:pt idx="291">
                  <c:v>2.6369524565656501</c:v>
                </c:pt>
                <c:pt idx="292">
                  <c:v>2.0219691624577099</c:v>
                </c:pt>
                <c:pt idx="293">
                  <c:v>2.3522395450499447</c:v>
                </c:pt>
                <c:pt idx="294">
                  <c:v>1.7679040308038838</c:v>
                </c:pt>
                <c:pt idx="295">
                  <c:v>1.3318233102521704</c:v>
                </c:pt>
                <c:pt idx="296">
                  <c:v>4.0290081050707656</c:v>
                </c:pt>
                <c:pt idx="297">
                  <c:v>1.3332931885027419</c:v>
                </c:pt>
                <c:pt idx="298">
                  <c:v>1.6383183010937474</c:v>
                </c:pt>
                <c:pt idx="299">
                  <c:v>2.7265720106441327</c:v>
                </c:pt>
                <c:pt idx="300">
                  <c:v>1.8366246228671823</c:v>
                </c:pt>
                <c:pt idx="301">
                  <c:v>1.8852391020158679</c:v>
                </c:pt>
                <c:pt idx="302">
                  <c:v>2.0282457001595704</c:v>
                </c:pt>
                <c:pt idx="303">
                  <c:v>1.3479532750204015</c:v>
                </c:pt>
                <c:pt idx="304">
                  <c:v>2.3237956681389478</c:v>
                </c:pt>
                <c:pt idx="305">
                  <c:v>2.6819194319763904</c:v>
                </c:pt>
                <c:pt idx="306">
                  <c:v>1.7865988599441345</c:v>
                </c:pt>
                <c:pt idx="307">
                  <c:v>1.407273557589928</c:v>
                </c:pt>
                <c:pt idx="308">
                  <c:v>1.3904193909848948</c:v>
                </c:pt>
                <c:pt idx="309">
                  <c:v>2.0869580692966614</c:v>
                </c:pt>
                <c:pt idx="310">
                  <c:v>1.453335387063696</c:v>
                </c:pt>
                <c:pt idx="311">
                  <c:v>1.4394358516163195</c:v>
                </c:pt>
                <c:pt idx="312">
                  <c:v>2.2011043591573252</c:v>
                </c:pt>
                <c:pt idx="313">
                  <c:v>2.0287243809515765</c:v>
                </c:pt>
                <c:pt idx="314">
                  <c:v>1.453335387063696</c:v>
                </c:pt>
                <c:pt idx="315">
                  <c:v>1.9528635984287956</c:v>
                </c:pt>
                <c:pt idx="316">
                  <c:v>1.3304950100856008</c:v>
                </c:pt>
                <c:pt idx="317">
                  <c:v>2.2798714619211133</c:v>
                </c:pt>
                <c:pt idx="318">
                  <c:v>2.4432572620252961</c:v>
                </c:pt>
                <c:pt idx="319">
                  <c:v>1.4218573473128462</c:v>
                </c:pt>
                <c:pt idx="320">
                  <c:v>1.4218573473128462</c:v>
                </c:pt>
                <c:pt idx="321">
                  <c:v>2.5059695875637349</c:v>
                </c:pt>
                <c:pt idx="322">
                  <c:v>1.8162328734400668</c:v>
                </c:pt>
                <c:pt idx="323">
                  <c:v>1.4694003891504648</c:v>
                </c:pt>
                <c:pt idx="324">
                  <c:v>1.6892796330483544</c:v>
                </c:pt>
                <c:pt idx="325">
                  <c:v>2.4153384649593685</c:v>
                </c:pt>
                <c:pt idx="326">
                  <c:v>1.3617285163379096</c:v>
                </c:pt>
                <c:pt idx="327">
                  <c:v>2.6142702227430217</c:v>
                </c:pt>
                <c:pt idx="328">
                  <c:v>1.4907522237967963</c:v>
                </c:pt>
                <c:pt idx="329">
                  <c:v>1.5540690589357651</c:v>
                </c:pt>
                <c:pt idx="330">
                  <c:v>2.9745889351863326</c:v>
                </c:pt>
                <c:pt idx="331">
                  <c:v>1.5732576047142266</c:v>
                </c:pt>
                <c:pt idx="332">
                  <c:v>2.9255585446533372</c:v>
                </c:pt>
                <c:pt idx="333">
                  <c:v>1.4981084731713028</c:v>
                </c:pt>
                <c:pt idx="334">
                  <c:v>3.2698428737298246</c:v>
                </c:pt>
                <c:pt idx="335">
                  <c:v>2.1836726706087992</c:v>
                </c:pt>
                <c:pt idx="336">
                  <c:v>1.7100206593563847</c:v>
                </c:pt>
                <c:pt idx="337">
                  <c:v>1.5929989168796845</c:v>
                </c:pt>
                <c:pt idx="338">
                  <c:v>1.5439914940133161</c:v>
                </c:pt>
                <c:pt idx="339">
                  <c:v>2.1419232557677876</c:v>
                </c:pt>
                <c:pt idx="340">
                  <c:v>1.756863702413999</c:v>
                </c:pt>
                <c:pt idx="341">
                  <c:v>1.9595978821114768</c:v>
                </c:pt>
                <c:pt idx="342">
                  <c:v>2.343576709142789</c:v>
                </c:pt>
                <c:pt idx="343">
                  <c:v>1.4880646663081705</c:v>
                </c:pt>
                <c:pt idx="344">
                  <c:v>1.7031094124866202</c:v>
                </c:pt>
                <c:pt idx="345">
                  <c:v>3.4824297943183651</c:v>
                </c:pt>
                <c:pt idx="346">
                  <c:v>3.0108949048897014</c:v>
                </c:pt>
                <c:pt idx="347">
                  <c:v>1.6187304294392049</c:v>
                </c:pt>
                <c:pt idx="348">
                  <c:v>1.3849027235400913</c:v>
                </c:pt>
                <c:pt idx="349">
                  <c:v>2.7728312424741057</c:v>
                </c:pt>
                <c:pt idx="350">
                  <c:v>1.4017469592463514</c:v>
                </c:pt>
                <c:pt idx="351">
                  <c:v>3.9734783909557767</c:v>
                </c:pt>
                <c:pt idx="352">
                  <c:v>2.3190193948921118</c:v>
                </c:pt>
                <c:pt idx="353">
                  <c:v>1.756232890250174</c:v>
                </c:pt>
                <c:pt idx="354">
                  <c:v>1.6833321650169728</c:v>
                </c:pt>
                <c:pt idx="355">
                  <c:v>1.557591695758122</c:v>
                </c:pt>
                <c:pt idx="356">
                  <c:v>1.5314131348051141</c:v>
                </c:pt>
                <c:pt idx="357">
                  <c:v>2.0393693245337978</c:v>
                </c:pt>
                <c:pt idx="358">
                  <c:v>1.5853822113979998</c:v>
                </c:pt>
                <c:pt idx="359">
                  <c:v>1.6914699287576229</c:v>
                </c:pt>
                <c:pt idx="360">
                  <c:v>2.6968045513682402</c:v>
                </c:pt>
                <c:pt idx="361">
                  <c:v>2.3175791247902353</c:v>
                </c:pt>
                <c:pt idx="362">
                  <c:v>1.8132525802519519</c:v>
                </c:pt>
                <c:pt idx="363">
                  <c:v>2.6779873400117795</c:v>
                </c:pt>
                <c:pt idx="364">
                  <c:v>1.7276864702224302</c:v>
                </c:pt>
                <c:pt idx="365">
                  <c:v>1.6005288747802615</c:v>
                </c:pt>
                <c:pt idx="366">
                  <c:v>1.8146228743002257</c:v>
                </c:pt>
                <c:pt idx="367">
                  <c:v>3.0990490382249725</c:v>
                </c:pt>
                <c:pt idx="368">
                  <c:v>1.940104657306073</c:v>
                </c:pt>
                <c:pt idx="369">
                  <c:v>1.8717265327062136</c:v>
                </c:pt>
                <c:pt idx="370">
                  <c:v>1.7725331755383229</c:v>
                </c:pt>
                <c:pt idx="371">
                  <c:v>1.7231738981038163</c:v>
                </c:pt>
                <c:pt idx="372">
                  <c:v>2.4298494302509366</c:v>
                </c:pt>
                <c:pt idx="373">
                  <c:v>2.084968300961493</c:v>
                </c:pt>
                <c:pt idx="374">
                  <c:v>1.711363928825901</c:v>
                </c:pt>
                <c:pt idx="375">
                  <c:v>1.4119881396175182</c:v>
                </c:pt>
                <c:pt idx="376">
                  <c:v>2.2941344162243147</c:v>
                </c:pt>
                <c:pt idx="377">
                  <c:v>2.0875436412936339</c:v>
                </c:pt>
                <c:pt idx="378">
                  <c:v>1.5528984652565352</c:v>
                </c:pt>
                <c:pt idx="379">
                  <c:v>1.8827907186201274</c:v>
                </c:pt>
                <c:pt idx="380">
                  <c:v>2.1974486306842995</c:v>
                </c:pt>
                <c:pt idx="381">
                  <c:v>1.9717374666602152</c:v>
                </c:pt>
                <c:pt idx="382">
                  <c:v>1.9969475145168787</c:v>
                </c:pt>
                <c:pt idx="383">
                  <c:v>1.5030635987401406</c:v>
                </c:pt>
                <c:pt idx="384">
                  <c:v>1.8292131648231711</c:v>
                </c:pt>
                <c:pt idx="385">
                  <c:v>2.0248479853104295</c:v>
                </c:pt>
                <c:pt idx="386">
                  <c:v>1.7001572715811686</c:v>
                </c:pt>
                <c:pt idx="387">
                  <c:v>1.7197542115051105</c:v>
                </c:pt>
                <c:pt idx="388">
                  <c:v>2.0869580692966614</c:v>
                </c:pt>
                <c:pt idx="389">
                  <c:v>1.8490233978012061</c:v>
                </c:pt>
                <c:pt idx="390">
                  <c:v>1.8770729722294817</c:v>
                </c:pt>
                <c:pt idx="391">
                  <c:v>2.5160122387712689</c:v>
                </c:pt>
                <c:pt idx="392">
                  <c:v>1.5031676394997755</c:v>
                </c:pt>
                <c:pt idx="393">
                  <c:v>1.4218573473128462</c:v>
                </c:pt>
                <c:pt idx="394">
                  <c:v>1.4225960594465916</c:v>
                </c:pt>
                <c:pt idx="395">
                  <c:v>2.0536135824379675</c:v>
                </c:pt>
                <c:pt idx="396">
                  <c:v>1.3633834556971764</c:v>
                </c:pt>
                <c:pt idx="397">
                  <c:v>1.5801333836503304</c:v>
                </c:pt>
                <c:pt idx="398">
                  <c:v>2.6036524241471808</c:v>
                </c:pt>
                <c:pt idx="399">
                  <c:v>1.5582151436028482</c:v>
                </c:pt>
                <c:pt idx="400">
                  <c:v>1.5587805277336828</c:v>
                </c:pt>
                <c:pt idx="401">
                  <c:v>2.2385420722628262</c:v>
                </c:pt>
                <c:pt idx="402">
                  <c:v>1.5763605801486682</c:v>
                </c:pt>
                <c:pt idx="403">
                  <c:v>1.7181390024395227</c:v>
                </c:pt>
                <c:pt idx="404">
                  <c:v>2.6952030290718705</c:v>
                </c:pt>
                <c:pt idx="405">
                  <c:v>2.0859889094929378</c:v>
                </c:pt>
                <c:pt idx="406">
                  <c:v>1.8596564760596401</c:v>
                </c:pt>
                <c:pt idx="407">
                  <c:v>2.6701088129276056</c:v>
                </c:pt>
                <c:pt idx="408">
                  <c:v>1.7014402113965506</c:v>
                </c:pt>
                <c:pt idx="409">
                  <c:v>2.2951024000984561</c:v>
                </c:pt>
                <c:pt idx="410">
                  <c:v>2.1974486306842995</c:v>
                </c:pt>
                <c:pt idx="411">
                  <c:v>2.028785960033328</c:v>
                </c:pt>
                <c:pt idx="412">
                  <c:v>2.061153800900192</c:v>
                </c:pt>
                <c:pt idx="413">
                  <c:v>1.6004793099688541</c:v>
                </c:pt>
                <c:pt idx="414">
                  <c:v>2.2946402469226479</c:v>
                </c:pt>
                <c:pt idx="415">
                  <c:v>2.2413360110625851</c:v>
                </c:pt>
                <c:pt idx="416">
                  <c:v>2.7152049745917322</c:v>
                </c:pt>
                <c:pt idx="417">
                  <c:v>1.6888907648615461</c:v>
                </c:pt>
                <c:pt idx="418">
                  <c:v>1.4802853670903118</c:v>
                </c:pt>
                <c:pt idx="419">
                  <c:v>1.3684171940036638</c:v>
                </c:pt>
                <c:pt idx="420">
                  <c:v>2.8096191447487664</c:v>
                </c:pt>
                <c:pt idx="421">
                  <c:v>2.8096191447487664</c:v>
                </c:pt>
                <c:pt idx="422">
                  <c:v>1.4495501033284313</c:v>
                </c:pt>
                <c:pt idx="423">
                  <c:v>1.6360670326438509</c:v>
                </c:pt>
                <c:pt idx="424">
                  <c:v>1.6921214289401989</c:v>
                </c:pt>
                <c:pt idx="425">
                  <c:v>2.1602876565271645</c:v>
                </c:pt>
                <c:pt idx="426">
                  <c:v>2.0780168927204103</c:v>
                </c:pt>
                <c:pt idx="427">
                  <c:v>1.6399520311750413</c:v>
                </c:pt>
                <c:pt idx="428">
                  <c:v>3.1623952641825275</c:v>
                </c:pt>
                <c:pt idx="429">
                  <c:v>1.7565988858558852</c:v>
                </c:pt>
                <c:pt idx="430">
                  <c:v>2.1730174477757749</c:v>
                </c:pt>
                <c:pt idx="431">
                  <c:v>1.6968345789969741</c:v>
                </c:pt>
                <c:pt idx="432">
                  <c:v>1.3339094627524224</c:v>
                </c:pt>
                <c:pt idx="433">
                  <c:v>2.7752847155569005</c:v>
                </c:pt>
                <c:pt idx="434">
                  <c:v>1.4206248436159268</c:v>
                </c:pt>
                <c:pt idx="435">
                  <c:v>1.7692824417581976</c:v>
                </c:pt>
                <c:pt idx="436">
                  <c:v>10</c:v>
                </c:pt>
                <c:pt idx="437">
                  <c:v>2.2871095107465531</c:v>
                </c:pt>
                <c:pt idx="438">
                  <c:v>1.7200351306238335</c:v>
                </c:pt>
                <c:pt idx="439">
                  <c:v>1.5734933319739248</c:v>
                </c:pt>
                <c:pt idx="440">
                  <c:v>1.9144805137633865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5571-4ED4-A062-A4DD0304C3BD}"/>
            </c:ext>
          </c:extLst>
        </c:ser>
        <c:ser>
          <c:idx val="2"/>
          <c:order val="2"/>
          <c:tx>
            <c:strRef>
              <c:f>'VTA 3w'!$K$1:$K$2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rgbClr val="0070C0">
                  <a:alpha val="40000"/>
                </a:srgbClr>
              </a:solidFill>
              <a:ln w="9525">
                <a:noFill/>
              </a:ln>
              <a:effectLst/>
            </c:spPr>
          </c:marker>
          <c:xVal>
            <c:numRef>
              <c:f>'VTA 3w'!$H$5:$H$17520</c:f>
              <c:numCache>
                <c:formatCode>General</c:formatCode>
                <c:ptCount val="17516"/>
                <c:pt idx="0">
                  <c:v>-0.16046020576958323</c:v>
                </c:pt>
                <c:pt idx="1">
                  <c:v>0.30519803946145357</c:v>
                </c:pt>
                <c:pt idx="2">
                  <c:v>-9.229619965185119</c:v>
                </c:pt>
                <c:pt idx="3">
                  <c:v>-9.229619965185119</c:v>
                </c:pt>
                <c:pt idx="4">
                  <c:v>3.2808419495264411</c:v>
                </c:pt>
                <c:pt idx="5">
                  <c:v>-11.866248611111173</c:v>
                </c:pt>
                <c:pt idx="6">
                  <c:v>-13.731319031025064</c:v>
                </c:pt>
                <c:pt idx="7">
                  <c:v>-16.14900610871786</c:v>
                </c:pt>
                <c:pt idx="8">
                  <c:v>-14.114176124554758</c:v>
                </c:pt>
                <c:pt idx="9">
                  <c:v>-3.1663227647621164</c:v>
                </c:pt>
                <c:pt idx="10">
                  <c:v>-5.1049222200979738</c:v>
                </c:pt>
                <c:pt idx="11">
                  <c:v>-12.75933340719466</c:v>
                </c:pt>
                <c:pt idx="12">
                  <c:v>-2.377790456010076</c:v>
                </c:pt>
                <c:pt idx="13">
                  <c:v>-2.0689473537174918</c:v>
                </c:pt>
                <c:pt idx="14">
                  <c:v>-4.606809203019405</c:v>
                </c:pt>
                <c:pt idx="15">
                  <c:v>-2.0106697425432141</c:v>
                </c:pt>
                <c:pt idx="16">
                  <c:v>-12.827078013830494</c:v>
                </c:pt>
                <c:pt idx="17">
                  <c:v>-11.866248611111173</c:v>
                </c:pt>
                <c:pt idx="18">
                  <c:v>-11.786814143616768</c:v>
                </c:pt>
                <c:pt idx="19">
                  <c:v>-3.3418276523250672</c:v>
                </c:pt>
                <c:pt idx="20">
                  <c:v>-3.4939888406736661</c:v>
                </c:pt>
                <c:pt idx="21">
                  <c:v>-6.2072855289462394</c:v>
                </c:pt>
                <c:pt idx="22">
                  <c:v>-11.013089999440444</c:v>
                </c:pt>
                <c:pt idx="23">
                  <c:v>-11.188176705998535</c:v>
                </c:pt>
                <c:pt idx="24">
                  <c:v>-7.6438561897747244</c:v>
                </c:pt>
                <c:pt idx="25">
                  <c:v>-10.380821783940931</c:v>
                </c:pt>
                <c:pt idx="26">
                  <c:v>-4.0528949484321259</c:v>
                </c:pt>
                <c:pt idx="27">
                  <c:v>-2.0696681606477441</c:v>
                </c:pt>
                <c:pt idx="28">
                  <c:v>-11.228818690495881</c:v>
                </c:pt>
                <c:pt idx="29">
                  <c:v>-2.5226605533154807</c:v>
                </c:pt>
                <c:pt idx="30">
                  <c:v>-13.550746785383243</c:v>
                </c:pt>
                <c:pt idx="31">
                  <c:v>-14.001408194392809</c:v>
                </c:pt>
                <c:pt idx="32">
                  <c:v>-4.7853286157276056</c:v>
                </c:pt>
                <c:pt idx="33">
                  <c:v>-12.081261502082024</c:v>
                </c:pt>
                <c:pt idx="34">
                  <c:v>-11.188176705998535</c:v>
                </c:pt>
                <c:pt idx="35">
                  <c:v>-13.353514437945197</c:v>
                </c:pt>
                <c:pt idx="36">
                  <c:v>-2.2746223801090055</c:v>
                </c:pt>
                <c:pt idx="37">
                  <c:v>-2.6711101115248321</c:v>
                </c:pt>
                <c:pt idx="38">
                  <c:v>-13.75933340719466</c:v>
                </c:pt>
                <c:pt idx="39">
                  <c:v>-2.8365012677171211</c:v>
                </c:pt>
                <c:pt idx="40">
                  <c:v>-2.1130747272046317</c:v>
                </c:pt>
                <c:pt idx="41">
                  <c:v>-11.75933340719466</c:v>
                </c:pt>
                <c:pt idx="42">
                  <c:v>-12.146356530303908</c:v>
                </c:pt>
                <c:pt idx="43">
                  <c:v>-2.3756291147206086</c:v>
                </c:pt>
                <c:pt idx="44">
                  <c:v>-18.941154618153373</c:v>
                </c:pt>
                <c:pt idx="45">
                  <c:v>-11.306821202497154</c:v>
                </c:pt>
                <c:pt idx="46">
                  <c:v>-9.3808217839409309</c:v>
                </c:pt>
                <c:pt idx="47">
                  <c:v>-15.684602532118033</c:v>
                </c:pt>
                <c:pt idx="48">
                  <c:v>-13.258566033889934</c:v>
                </c:pt>
                <c:pt idx="49">
                  <c:v>-3.525850679985671</c:v>
                </c:pt>
                <c:pt idx="50">
                  <c:v>-11.91687468418114</c:v>
                </c:pt>
                <c:pt idx="51">
                  <c:v>-15.425215903299385</c:v>
                </c:pt>
                <c:pt idx="52">
                  <c:v>-15.403189596969385</c:v>
                </c:pt>
                <c:pt idx="53">
                  <c:v>-3.2407320120393819</c:v>
                </c:pt>
                <c:pt idx="54">
                  <c:v>-2.6717998473324647</c:v>
                </c:pt>
                <c:pt idx="55">
                  <c:v>-12.866248611111173</c:v>
                </c:pt>
                <c:pt idx="56">
                  <c:v>-12.103287808412023</c:v>
                </c:pt>
                <c:pt idx="57">
                  <c:v>-13.198445041452361</c:v>
                </c:pt>
                <c:pt idx="58">
                  <c:v>-17.14237301638541</c:v>
                </c:pt>
                <c:pt idx="59">
                  <c:v>-12.228818690495881</c:v>
                </c:pt>
                <c:pt idx="60">
                  <c:v>-10.582455645110581</c:v>
                </c:pt>
                <c:pt idx="61">
                  <c:v>-11.550746785383243</c:v>
                </c:pt>
                <c:pt idx="62">
                  <c:v>-13.258566033889933</c:v>
                </c:pt>
                <c:pt idx="63">
                  <c:v>-2.3159293542659194</c:v>
                </c:pt>
                <c:pt idx="64">
                  <c:v>-2.2417577462033789</c:v>
                </c:pt>
                <c:pt idx="65">
                  <c:v>-4.2794928285669664</c:v>
                </c:pt>
                <c:pt idx="66">
                  <c:v>-7.7604317666241043</c:v>
                </c:pt>
                <c:pt idx="67">
                  <c:v>-2.1575412769864801</c:v>
                </c:pt>
                <c:pt idx="68">
                  <c:v>-11.146356530303908</c:v>
                </c:pt>
                <c:pt idx="69">
                  <c:v>-2.7210240502971845</c:v>
                </c:pt>
                <c:pt idx="70">
                  <c:v>-2.5545888516776372</c:v>
                </c:pt>
                <c:pt idx="71">
                  <c:v>-11.058893689053569</c:v>
                </c:pt>
                <c:pt idx="72">
                  <c:v>-13.248718247933585</c:v>
                </c:pt>
                <c:pt idx="73">
                  <c:v>-11.228818690495881</c:v>
                </c:pt>
                <c:pt idx="74">
                  <c:v>-11.228818690495881</c:v>
                </c:pt>
                <c:pt idx="75">
                  <c:v>-4.3075728019102923</c:v>
                </c:pt>
                <c:pt idx="76">
                  <c:v>-2.5563933485243857</c:v>
                </c:pt>
                <c:pt idx="77">
                  <c:v>-3.8671672858042765</c:v>
                </c:pt>
                <c:pt idx="78">
                  <c:v>-2.15200309344505</c:v>
                </c:pt>
                <c:pt idx="79">
                  <c:v>-9.965784284662087</c:v>
                </c:pt>
                <c:pt idx="80">
                  <c:v>-11.91687468418114</c:v>
                </c:pt>
                <c:pt idx="81">
                  <c:v>-14.510104800885898</c:v>
                </c:pt>
                <c:pt idx="82">
                  <c:v>-9.5183253076908674</c:v>
                </c:pt>
                <c:pt idx="83">
                  <c:v>-4.0156461908495649</c:v>
                </c:pt>
                <c:pt idx="84">
                  <c:v>-9.6438561897747253</c:v>
                </c:pt>
                <c:pt idx="85">
                  <c:v>-12.387057585737109</c:v>
                </c:pt>
                <c:pt idx="86">
                  <c:v>-5.5738464685269822</c:v>
                </c:pt>
                <c:pt idx="87">
                  <c:v>-5.4409783041760997</c:v>
                </c:pt>
                <c:pt idx="88">
                  <c:v>-2.0820379005091953</c:v>
                </c:pt>
                <c:pt idx="89">
                  <c:v>-8.6438561897747253</c:v>
                </c:pt>
                <c:pt idx="90">
                  <c:v>-2.6424947713091695</c:v>
                </c:pt>
                <c:pt idx="91">
                  <c:v>-7.6438561897747244</c:v>
                </c:pt>
                <c:pt idx="92">
                  <c:v>-4.8925353026314484</c:v>
                </c:pt>
                <c:pt idx="93">
                  <c:v>-12.566688329252266</c:v>
                </c:pt>
                <c:pt idx="94">
                  <c:v>-10.306821202497154</c:v>
                </c:pt>
                <c:pt idx="95">
                  <c:v>-7.0425068826764949</c:v>
                </c:pt>
                <c:pt idx="96">
                  <c:v>-14.218765025831956</c:v>
                </c:pt>
                <c:pt idx="97">
                  <c:v>-11.103287808412022</c:v>
                </c:pt>
                <c:pt idx="98">
                  <c:v>-11.228818690495881</c:v>
                </c:pt>
                <c:pt idx="99">
                  <c:v>-11.228818690495881</c:v>
                </c:pt>
                <c:pt idx="100">
                  <c:v>-11.228818690495881</c:v>
                </c:pt>
                <c:pt idx="101">
                  <c:v>-18.890596788267871</c:v>
                </c:pt>
                <c:pt idx="102">
                  <c:v>-11.228818690495881</c:v>
                </c:pt>
                <c:pt idx="103">
                  <c:v>-11.228818690495881</c:v>
                </c:pt>
                <c:pt idx="104">
                  <c:v>-12.325680229748469</c:v>
                </c:pt>
                <c:pt idx="105">
                  <c:v>-11.228818690495881</c:v>
                </c:pt>
                <c:pt idx="106">
                  <c:v>-6.7369655941662057</c:v>
                </c:pt>
                <c:pt idx="107">
                  <c:v>-15.081261502082024</c:v>
                </c:pt>
                <c:pt idx="108">
                  <c:v>-3.4250630094923453</c:v>
                </c:pt>
                <c:pt idx="109">
                  <c:v>-15.628749297384518</c:v>
                </c:pt>
                <c:pt idx="110">
                  <c:v>-13.501837184902296</c:v>
                </c:pt>
                <c:pt idx="111">
                  <c:v>-6.5443205162238112</c:v>
                </c:pt>
                <c:pt idx="112">
                  <c:v>-6.7369655941662057</c:v>
                </c:pt>
                <c:pt idx="113">
                  <c:v>-6.7369655941662057</c:v>
                </c:pt>
                <c:pt idx="114">
                  <c:v>-6.5443205162238112</c:v>
                </c:pt>
                <c:pt idx="115">
                  <c:v>-2.4569548883450847</c:v>
                </c:pt>
                <c:pt idx="116">
                  <c:v>-2.3147325934831584</c:v>
                </c:pt>
                <c:pt idx="117">
                  <c:v>-8.5361000094188419</c:v>
                </c:pt>
                <c:pt idx="118">
                  <c:v>-19.541953666925238</c:v>
                </c:pt>
                <c:pt idx="119">
                  <c:v>-14.935410635618569</c:v>
                </c:pt>
                <c:pt idx="120">
                  <c:v>-12.550746785383243</c:v>
                </c:pt>
                <c:pt idx="121">
                  <c:v>-5.7052567344388683</c:v>
                </c:pt>
                <c:pt idx="122">
                  <c:v>-13.635635682969758</c:v>
                </c:pt>
                <c:pt idx="123">
                  <c:v>-11.306821202497154</c:v>
                </c:pt>
                <c:pt idx="124">
                  <c:v>-6.7872811932389805</c:v>
                </c:pt>
                <c:pt idx="125">
                  <c:v>-2.4496999327721198</c:v>
                </c:pt>
                <c:pt idx="126">
                  <c:v>-12.866248611111173</c:v>
                </c:pt>
                <c:pt idx="127">
                  <c:v>-15.024677973715658</c:v>
                </c:pt>
                <c:pt idx="128">
                  <c:v>-9.0588936890535692</c:v>
                </c:pt>
                <c:pt idx="129">
                  <c:v>-12.306821202497153</c:v>
                </c:pt>
                <c:pt idx="130">
                  <c:v>-3.1675225112270082</c:v>
                </c:pt>
                <c:pt idx="131">
                  <c:v>-3.9268652953697845</c:v>
                </c:pt>
                <c:pt idx="132">
                  <c:v>-3.5080794107442581</c:v>
                </c:pt>
                <c:pt idx="133">
                  <c:v>-2.3870231231092474</c:v>
                </c:pt>
                <c:pt idx="134">
                  <c:v>-2.5831602580871706</c:v>
                </c:pt>
                <c:pt idx="135">
                  <c:v>-8.7457903593741548</c:v>
                </c:pt>
                <c:pt idx="136">
                  <c:v>-10.058893689053569</c:v>
                </c:pt>
                <c:pt idx="137">
                  <c:v>-8.6438561897747253</c:v>
                </c:pt>
                <c:pt idx="138">
                  <c:v>-3.3594541061628518</c:v>
                </c:pt>
                <c:pt idx="139">
                  <c:v>-2.5532536409938182</c:v>
                </c:pt>
                <c:pt idx="140">
                  <c:v>-7.6438561897747244</c:v>
                </c:pt>
                <c:pt idx="141">
                  <c:v>-11.228818690495881</c:v>
                </c:pt>
                <c:pt idx="142">
                  <c:v>-2.1916149493439065</c:v>
                </c:pt>
                <c:pt idx="143">
                  <c:v>-2.7929996290805343</c:v>
                </c:pt>
                <c:pt idx="144">
                  <c:v>-3.0498485494505614</c:v>
                </c:pt>
                <c:pt idx="145">
                  <c:v>-10.813781191217037</c:v>
                </c:pt>
                <c:pt idx="146">
                  <c:v>-12.146356530303908</c:v>
                </c:pt>
                <c:pt idx="147">
                  <c:v>-11.344295907915818</c:v>
                </c:pt>
                <c:pt idx="148">
                  <c:v>-3.7504939790108534</c:v>
                </c:pt>
                <c:pt idx="149">
                  <c:v>-14.273212809854334</c:v>
                </c:pt>
                <c:pt idx="150">
                  <c:v>-6.8098661412136545</c:v>
                </c:pt>
                <c:pt idx="151">
                  <c:v>-4.2390652417221464</c:v>
                </c:pt>
                <c:pt idx="152">
                  <c:v>-3.8728670133196395</c:v>
                </c:pt>
                <c:pt idx="153">
                  <c:v>-3.2407320120393814</c:v>
                </c:pt>
                <c:pt idx="154">
                  <c:v>-11.058893689053569</c:v>
                </c:pt>
                <c:pt idx="155">
                  <c:v>-9.0588936890535692</c:v>
                </c:pt>
                <c:pt idx="156">
                  <c:v>-6.0892110169227562</c:v>
                </c:pt>
                <c:pt idx="157">
                  <c:v>-12.518325307690866</c:v>
                </c:pt>
                <c:pt idx="158">
                  <c:v>-10.643856189774725</c:v>
                </c:pt>
                <c:pt idx="159">
                  <c:v>-9.2288186904958813</c:v>
                </c:pt>
                <c:pt idx="160">
                  <c:v>-6.8101499407701684</c:v>
                </c:pt>
                <c:pt idx="161">
                  <c:v>-7.3056874538801511</c:v>
                </c:pt>
                <c:pt idx="162">
                  <c:v>-3.3058084295240855</c:v>
                </c:pt>
                <c:pt idx="163">
                  <c:v>-8.6438561897747253</c:v>
                </c:pt>
                <c:pt idx="164">
                  <c:v>-10.146356530303908</c:v>
                </c:pt>
                <c:pt idx="165">
                  <c:v>-5.2467257682338326</c:v>
                </c:pt>
                <c:pt idx="166">
                  <c:v>-11.058893689053569</c:v>
                </c:pt>
                <c:pt idx="167">
                  <c:v>-15.530568903445612</c:v>
                </c:pt>
                <c:pt idx="168">
                  <c:v>-8.8662486111111729</c:v>
                </c:pt>
                <c:pt idx="169">
                  <c:v>-11.582455645110581</c:v>
                </c:pt>
                <c:pt idx="170">
                  <c:v>-13.947636937951827</c:v>
                </c:pt>
                <c:pt idx="171">
                  <c:v>-2.6293857069663917</c:v>
                </c:pt>
                <c:pt idx="172">
                  <c:v>-12.866248611111173</c:v>
                </c:pt>
                <c:pt idx="173">
                  <c:v>-14.198445041452361</c:v>
                </c:pt>
                <c:pt idx="174">
                  <c:v>-14.198445041452361</c:v>
                </c:pt>
                <c:pt idx="175">
                  <c:v>-2.9847929239327344</c:v>
                </c:pt>
                <c:pt idx="176">
                  <c:v>-2.9836516992008741</c:v>
                </c:pt>
                <c:pt idx="177">
                  <c:v>-4.6259342817774627</c:v>
                </c:pt>
                <c:pt idx="178">
                  <c:v>-12.228818690495881</c:v>
                </c:pt>
                <c:pt idx="179">
                  <c:v>-2.6723351763490859</c:v>
                </c:pt>
                <c:pt idx="180">
                  <c:v>-11.731319031025064</c:v>
                </c:pt>
                <c:pt idx="181">
                  <c:v>-4.850785493723369</c:v>
                </c:pt>
                <c:pt idx="182">
                  <c:v>-2.9804106791158342</c:v>
                </c:pt>
                <c:pt idx="183">
                  <c:v>-2.8650704199138914</c:v>
                </c:pt>
                <c:pt idx="184">
                  <c:v>-7.6438561897747244</c:v>
                </c:pt>
                <c:pt idx="185">
                  <c:v>-12.26834705468252</c:v>
                </c:pt>
                <c:pt idx="186">
                  <c:v>-2.327261539190403</c:v>
                </c:pt>
                <c:pt idx="187">
                  <c:v>-2.1663227647621168</c:v>
                </c:pt>
                <c:pt idx="188">
                  <c:v>-2.8508407069896409</c:v>
                </c:pt>
                <c:pt idx="189">
                  <c:v>-3.7755480564852584</c:v>
                </c:pt>
                <c:pt idx="190">
                  <c:v>-8.6438561897747253</c:v>
                </c:pt>
                <c:pt idx="191">
                  <c:v>-2.5527866090436517</c:v>
                </c:pt>
                <c:pt idx="192">
                  <c:v>-19.15065962757037</c:v>
                </c:pt>
                <c:pt idx="193">
                  <c:v>-2.4832500961478132</c:v>
                </c:pt>
                <c:pt idx="194">
                  <c:v>-3.4150374992788439</c:v>
                </c:pt>
                <c:pt idx="195">
                  <c:v>-4.9327849199037459</c:v>
                </c:pt>
                <c:pt idx="196">
                  <c:v>-12.965784284662087</c:v>
                </c:pt>
                <c:pt idx="197">
                  <c:v>-11.188176705998535</c:v>
                </c:pt>
                <c:pt idx="198">
                  <c:v>-3.3851219213745565</c:v>
                </c:pt>
                <c:pt idx="199">
                  <c:v>-14.31628153174622</c:v>
                </c:pt>
                <c:pt idx="200">
                  <c:v>-10.146356530303908</c:v>
                </c:pt>
                <c:pt idx="201">
                  <c:v>-5.35035650321388</c:v>
                </c:pt>
                <c:pt idx="202">
                  <c:v>-10.306821202497154</c:v>
                </c:pt>
                <c:pt idx="203">
                  <c:v>-11.451211111832329</c:v>
                </c:pt>
                <c:pt idx="204">
                  <c:v>-2.0191935652333108</c:v>
                </c:pt>
                <c:pt idx="205">
                  <c:v>-4.5877802653686359</c:v>
                </c:pt>
                <c:pt idx="206">
                  <c:v>-7.6001348123454067</c:v>
                </c:pt>
                <c:pt idx="207">
                  <c:v>-12.916874684181142</c:v>
                </c:pt>
                <c:pt idx="208">
                  <c:v>-4.4045503855019303</c:v>
                </c:pt>
                <c:pt idx="209">
                  <c:v>-4.6956387318772705</c:v>
                </c:pt>
                <c:pt idx="210">
                  <c:v>-10.582455645110581</c:v>
                </c:pt>
                <c:pt idx="211">
                  <c:v>-2.5688187906409032</c:v>
                </c:pt>
                <c:pt idx="212">
                  <c:v>-2.8328900141647417</c:v>
                </c:pt>
                <c:pt idx="213">
                  <c:v>-3.8395883481551385</c:v>
                </c:pt>
                <c:pt idx="214">
                  <c:v>-8.3808217839409309</c:v>
                </c:pt>
                <c:pt idx="215">
                  <c:v>-8.3808217839409309</c:v>
                </c:pt>
                <c:pt idx="216">
                  <c:v>-10.643856189774725</c:v>
                </c:pt>
                <c:pt idx="217">
                  <c:v>-11.188176705998535</c:v>
                </c:pt>
                <c:pt idx="218">
                  <c:v>-3.871013559279922</c:v>
                </c:pt>
                <c:pt idx="219">
                  <c:v>-3.0510741845942695</c:v>
                </c:pt>
                <c:pt idx="220">
                  <c:v>-3.6938968722743204</c:v>
                </c:pt>
                <c:pt idx="221">
                  <c:v>-2.271302021817394</c:v>
                </c:pt>
                <c:pt idx="222">
                  <c:v>-2.0915428827973841</c:v>
                </c:pt>
                <c:pt idx="223">
                  <c:v>-2.3077788374292996</c:v>
                </c:pt>
                <c:pt idx="224">
                  <c:v>-3.5185677163347848</c:v>
                </c:pt>
                <c:pt idx="225">
                  <c:v>-4.0624869537775767</c:v>
                </c:pt>
                <c:pt idx="226">
                  <c:v>-2.2394659346953896</c:v>
                </c:pt>
                <c:pt idx="227">
                  <c:v>-11.103287808412022</c:v>
                </c:pt>
                <c:pt idx="228">
                  <c:v>-2.5825600105058517</c:v>
                </c:pt>
                <c:pt idx="229">
                  <c:v>-9.5183253076908674</c:v>
                </c:pt>
                <c:pt idx="230">
                  <c:v>-11.188176705998535</c:v>
                </c:pt>
                <c:pt idx="231">
                  <c:v>-2.3964093343535398</c:v>
                </c:pt>
                <c:pt idx="232">
                  <c:v>-3.433892741796535</c:v>
                </c:pt>
                <c:pt idx="233">
                  <c:v>-13.709945380232497</c:v>
                </c:pt>
                <c:pt idx="234">
                  <c:v>-2.4150374992788439</c:v>
                </c:pt>
                <c:pt idx="235">
                  <c:v>-10.965784284662087</c:v>
                </c:pt>
                <c:pt idx="236">
                  <c:v>-2.7929996290805343</c:v>
                </c:pt>
                <c:pt idx="237">
                  <c:v>-3.2618071024497919</c:v>
                </c:pt>
                <c:pt idx="238">
                  <c:v>-18.829970429316369</c:v>
                </c:pt>
                <c:pt idx="239">
                  <c:v>-5.162028603658551</c:v>
                </c:pt>
                <c:pt idx="240">
                  <c:v>-2.5353317329965557</c:v>
                </c:pt>
                <c:pt idx="241">
                  <c:v>-8.8662486111111729</c:v>
                </c:pt>
                <c:pt idx="242">
                  <c:v>-6.7670044205475897</c:v>
                </c:pt>
                <c:pt idx="243">
                  <c:v>-10.582455645110581</c:v>
                </c:pt>
                <c:pt idx="244">
                  <c:v>-3.7162070339994089</c:v>
                </c:pt>
                <c:pt idx="245">
                  <c:v>-4.8055526794236192</c:v>
                </c:pt>
                <c:pt idx="246">
                  <c:v>-2.514573172829758</c:v>
                </c:pt>
                <c:pt idx="247">
                  <c:v>-9.2288186904958813</c:v>
                </c:pt>
                <c:pt idx="248">
                  <c:v>-4.1889231561384852</c:v>
                </c:pt>
                <c:pt idx="249">
                  <c:v>-10.866248611111173</c:v>
                </c:pt>
                <c:pt idx="250">
                  <c:v>-2.8001594206534</c:v>
                </c:pt>
                <c:pt idx="251">
                  <c:v>-2.2288186904958809</c:v>
                </c:pt>
                <c:pt idx="252">
                  <c:v>-12.773139206719691</c:v>
                </c:pt>
                <c:pt idx="253">
                  <c:v>-2.5801615144573349</c:v>
                </c:pt>
                <c:pt idx="254">
                  <c:v>-6.6776778568714601</c:v>
                </c:pt>
                <c:pt idx="255">
                  <c:v>-10.380821783940931</c:v>
                </c:pt>
                <c:pt idx="256">
                  <c:v>-8.2192643837826314</c:v>
                </c:pt>
                <c:pt idx="257">
                  <c:v>-7.5260196994808668</c:v>
                </c:pt>
                <c:pt idx="258">
                  <c:v>-2.664815808410371</c:v>
                </c:pt>
                <c:pt idx="259">
                  <c:v>-3.4374053123072978</c:v>
                </c:pt>
                <c:pt idx="260">
                  <c:v>-12.628749297384516</c:v>
                </c:pt>
                <c:pt idx="261">
                  <c:v>-11.866248611111173</c:v>
                </c:pt>
                <c:pt idx="262">
                  <c:v>-3.8820420516273058</c:v>
                </c:pt>
                <c:pt idx="263">
                  <c:v>-11.989631026616456</c:v>
                </c:pt>
                <c:pt idx="264">
                  <c:v>-14.66622400280318</c:v>
                </c:pt>
                <c:pt idx="265">
                  <c:v>-9.3808217839409309</c:v>
                </c:pt>
                <c:pt idx="266">
                  <c:v>-2.4058112796127302</c:v>
                </c:pt>
                <c:pt idx="267">
                  <c:v>-2.287980762964025</c:v>
                </c:pt>
                <c:pt idx="268">
                  <c:v>-2.1916149493439065</c:v>
                </c:pt>
                <c:pt idx="269">
                  <c:v>-2.2620729295963491</c:v>
                </c:pt>
                <c:pt idx="270">
                  <c:v>-12.058893689053569</c:v>
                </c:pt>
                <c:pt idx="271">
                  <c:v>-12.941536738415412</c:v>
                </c:pt>
                <c:pt idx="272">
                  <c:v>-14.162181497465591</c:v>
                </c:pt>
                <c:pt idx="273">
                  <c:v>-12.036173612553485</c:v>
                </c:pt>
                <c:pt idx="274">
                  <c:v>-10.146356530303908</c:v>
                </c:pt>
                <c:pt idx="275">
                  <c:v>-2.7693870718585836</c:v>
                </c:pt>
                <c:pt idx="276">
                  <c:v>-2.2470261107020533</c:v>
                </c:pt>
                <c:pt idx="277">
                  <c:v>-12.306821202497153</c:v>
                </c:pt>
                <c:pt idx="278">
                  <c:v>-10.813781191217037</c:v>
                </c:pt>
                <c:pt idx="279">
                  <c:v>-11.228818690495881</c:v>
                </c:pt>
                <c:pt idx="280">
                  <c:v>-3.5734668618833263</c:v>
                </c:pt>
                <c:pt idx="281">
                  <c:v>-11.058893689053569</c:v>
                </c:pt>
                <c:pt idx="282">
                  <c:v>-13.910642730469625</c:v>
                </c:pt>
                <c:pt idx="283">
                  <c:v>-2.0443941193584534</c:v>
                </c:pt>
                <c:pt idx="284">
                  <c:v>-11.840253402578229</c:v>
                </c:pt>
                <c:pt idx="285">
                  <c:v>-12.941536738415412</c:v>
                </c:pt>
                <c:pt idx="286">
                  <c:v>-5.8713867853609791</c:v>
                </c:pt>
                <c:pt idx="287">
                  <c:v>2.47176660421909</c:v>
                </c:pt>
                <c:pt idx="288">
                  <c:v>11.416445693671651</c:v>
                </c:pt>
                <c:pt idx="289">
                  <c:v>14.287712379549449</c:v>
                </c:pt>
                <c:pt idx="290">
                  <c:v>3.4010683149728567</c:v>
                </c:pt>
                <c:pt idx="291">
                  <c:v>14.550746785383243</c:v>
                </c:pt>
                <c:pt idx="292">
                  <c:v>2.0223678130284544</c:v>
                </c:pt>
                <c:pt idx="293">
                  <c:v>6.0474889257813196</c:v>
                </c:pt>
                <c:pt idx="294">
                  <c:v>6.6290808370943273</c:v>
                </c:pt>
                <c:pt idx="295">
                  <c:v>2.2975439362604031</c:v>
                </c:pt>
                <c:pt idx="296">
                  <c:v>4.0432120668212992</c:v>
                </c:pt>
                <c:pt idx="297">
                  <c:v>16.067322311124151</c:v>
                </c:pt>
                <c:pt idx="298">
                  <c:v>8.527042524791975</c:v>
                </c:pt>
                <c:pt idx="299">
                  <c:v>11.989631026616456</c:v>
                </c:pt>
                <c:pt idx="300">
                  <c:v>3.2684888359259014</c:v>
                </c:pt>
                <c:pt idx="301">
                  <c:v>2.6263584167330052</c:v>
                </c:pt>
                <c:pt idx="302">
                  <c:v>11.268347054682518</c:v>
                </c:pt>
                <c:pt idx="303">
                  <c:v>3.6402539530945295</c:v>
                </c:pt>
                <c:pt idx="304">
                  <c:v>3.1226192866639555</c:v>
                </c:pt>
                <c:pt idx="305">
                  <c:v>7.4594316186372982</c:v>
                </c:pt>
                <c:pt idx="306">
                  <c:v>2.3854071517117625</c:v>
                </c:pt>
                <c:pt idx="307">
                  <c:v>2.455829381957102</c:v>
                </c:pt>
                <c:pt idx="308">
                  <c:v>17.053247125912424</c:v>
                </c:pt>
                <c:pt idx="309">
                  <c:v>9.5183253076908674</c:v>
                </c:pt>
                <c:pt idx="310">
                  <c:v>9.2288186904958813</c:v>
                </c:pt>
                <c:pt idx="311">
                  <c:v>2.9337984690720353</c:v>
                </c:pt>
                <c:pt idx="312">
                  <c:v>12.673603533168777</c:v>
                </c:pt>
                <c:pt idx="313">
                  <c:v>2.0688091579186514</c:v>
                </c:pt>
                <c:pt idx="314">
                  <c:v>9.2288186904958813</c:v>
                </c:pt>
                <c:pt idx="315">
                  <c:v>7.3808217839409318</c:v>
                </c:pt>
                <c:pt idx="316">
                  <c:v>4.4667017507445204</c:v>
                </c:pt>
                <c:pt idx="317">
                  <c:v>15.358101707440847</c:v>
                </c:pt>
                <c:pt idx="318">
                  <c:v>2.677408749485751</c:v>
                </c:pt>
                <c:pt idx="319">
                  <c:v>9.3808217839409309</c:v>
                </c:pt>
                <c:pt idx="320">
                  <c:v>9.3808217839409309</c:v>
                </c:pt>
                <c:pt idx="321">
                  <c:v>4.2845008161207163</c:v>
                </c:pt>
                <c:pt idx="322">
                  <c:v>2.9971174914668786</c:v>
                </c:pt>
                <c:pt idx="323">
                  <c:v>11.451211111832329</c:v>
                </c:pt>
                <c:pt idx="324">
                  <c:v>7.3219280948873617</c:v>
                </c:pt>
                <c:pt idx="325">
                  <c:v>7.4912520985951403</c:v>
                </c:pt>
                <c:pt idx="326">
                  <c:v>4.4579896444633915</c:v>
                </c:pt>
                <c:pt idx="327">
                  <c:v>15.570646342820949</c:v>
                </c:pt>
                <c:pt idx="328">
                  <c:v>13.628749297384518</c:v>
                </c:pt>
                <c:pt idx="329">
                  <c:v>13.59027514956988</c:v>
                </c:pt>
                <c:pt idx="330">
                  <c:v>9.0277120338052885</c:v>
                </c:pt>
                <c:pt idx="331">
                  <c:v>10.228818690495881</c:v>
                </c:pt>
                <c:pt idx="332">
                  <c:v>16.238802779068504</c:v>
                </c:pt>
                <c:pt idx="333">
                  <c:v>12.362674437230671</c:v>
                </c:pt>
                <c:pt idx="334">
                  <c:v>13.613482540731207</c:v>
                </c:pt>
                <c:pt idx="335">
                  <c:v>17.088180916021816</c:v>
                </c:pt>
                <c:pt idx="336">
                  <c:v>4.5232013273734983</c:v>
                </c:pt>
                <c:pt idx="337">
                  <c:v>13.752380646552893</c:v>
                </c:pt>
                <c:pt idx="338">
                  <c:v>4.1196282720005986</c:v>
                </c:pt>
                <c:pt idx="339">
                  <c:v>11.013089999440444</c:v>
                </c:pt>
                <c:pt idx="340">
                  <c:v>2.7626522378298555</c:v>
                </c:pt>
                <c:pt idx="341">
                  <c:v>8.1739702135002617</c:v>
                </c:pt>
                <c:pt idx="342">
                  <c:v>5.9058604670100294</c:v>
                </c:pt>
                <c:pt idx="343">
                  <c:v>2.4129191767891198</c:v>
                </c:pt>
                <c:pt idx="344">
                  <c:v>12.566688329252266</c:v>
                </c:pt>
                <c:pt idx="345">
                  <c:v>2.834221527910286</c:v>
                </c:pt>
                <c:pt idx="346">
                  <c:v>14.380821783940931</c:v>
                </c:pt>
                <c:pt idx="347">
                  <c:v>12.813781191217037</c:v>
                </c:pt>
                <c:pt idx="348">
                  <c:v>5.8110562511596582</c:v>
                </c:pt>
                <c:pt idx="349">
                  <c:v>5.5369409858582133</c:v>
                </c:pt>
                <c:pt idx="350">
                  <c:v>13.493521916690295</c:v>
                </c:pt>
                <c:pt idx="351">
                  <c:v>12.658806531240696</c:v>
                </c:pt>
                <c:pt idx="352">
                  <c:v>3.4522361172330931</c:v>
                </c:pt>
                <c:pt idx="353">
                  <c:v>14.433933120400493</c:v>
                </c:pt>
                <c:pt idx="354">
                  <c:v>8.466213275171576</c:v>
                </c:pt>
                <c:pt idx="355">
                  <c:v>3.5676845092893212</c:v>
                </c:pt>
                <c:pt idx="356">
                  <c:v>2.8160371651574048</c:v>
                </c:pt>
                <c:pt idx="357">
                  <c:v>14.550746785383243</c:v>
                </c:pt>
                <c:pt idx="358">
                  <c:v>5.95713097290266</c:v>
                </c:pt>
                <c:pt idx="359">
                  <c:v>12.146356530303908</c:v>
                </c:pt>
                <c:pt idx="360">
                  <c:v>13.99553162805614</c:v>
                </c:pt>
                <c:pt idx="361">
                  <c:v>14.628749297384518</c:v>
                </c:pt>
                <c:pt idx="362">
                  <c:v>12.658806531240696</c:v>
                </c:pt>
                <c:pt idx="363">
                  <c:v>3.445076325660227</c:v>
                </c:pt>
                <c:pt idx="364">
                  <c:v>17.68002980232821</c:v>
                </c:pt>
                <c:pt idx="365">
                  <c:v>14.720671786825555</c:v>
                </c:pt>
                <c:pt idx="366">
                  <c:v>9.0588936890535692</c:v>
                </c:pt>
                <c:pt idx="367">
                  <c:v>8.1915962265396836</c:v>
                </c:pt>
                <c:pt idx="368">
                  <c:v>4.9930382064121952</c:v>
                </c:pt>
                <c:pt idx="369">
                  <c:v>3.2055186027720519</c:v>
                </c:pt>
                <c:pt idx="370">
                  <c:v>4.0564911988382644</c:v>
                </c:pt>
                <c:pt idx="371">
                  <c:v>2.2115041051937121</c:v>
                </c:pt>
                <c:pt idx="372">
                  <c:v>14.053247125912428</c:v>
                </c:pt>
                <c:pt idx="373">
                  <c:v>12.916874684181142</c:v>
                </c:pt>
                <c:pt idx="374">
                  <c:v>2.4150374992788435</c:v>
                </c:pt>
                <c:pt idx="375">
                  <c:v>2.4579896444633911</c:v>
                </c:pt>
                <c:pt idx="376">
                  <c:v>4.7086123981169665</c:v>
                </c:pt>
                <c:pt idx="377">
                  <c:v>10.518325307690867</c:v>
                </c:pt>
                <c:pt idx="378">
                  <c:v>11.702749878828293</c:v>
                </c:pt>
                <c:pt idx="379">
                  <c:v>9.965784284662087</c:v>
                </c:pt>
                <c:pt idx="380">
                  <c:v>10.702749878828293</c:v>
                </c:pt>
                <c:pt idx="381">
                  <c:v>2.9211044548282197</c:v>
                </c:pt>
                <c:pt idx="382">
                  <c:v>3.5314649522285313</c:v>
                </c:pt>
                <c:pt idx="383">
                  <c:v>3.4757334309663976</c:v>
                </c:pt>
                <c:pt idx="384">
                  <c:v>11.485158443755667</c:v>
                </c:pt>
                <c:pt idx="385">
                  <c:v>15.446910974398703</c:v>
                </c:pt>
                <c:pt idx="386">
                  <c:v>4.4570291284219925</c:v>
                </c:pt>
                <c:pt idx="387">
                  <c:v>16.83203289577326</c:v>
                </c:pt>
                <c:pt idx="388">
                  <c:v>9.5183253076908674</c:v>
                </c:pt>
                <c:pt idx="389">
                  <c:v>2.7627233415775727</c:v>
                </c:pt>
                <c:pt idx="390">
                  <c:v>11.013089999440444</c:v>
                </c:pt>
                <c:pt idx="391">
                  <c:v>2.6775643011523593</c:v>
                </c:pt>
                <c:pt idx="392">
                  <c:v>2.3756291147206086</c:v>
                </c:pt>
                <c:pt idx="393">
                  <c:v>9.3808217839409309</c:v>
                </c:pt>
                <c:pt idx="394">
                  <c:v>10.702749878828293</c:v>
                </c:pt>
                <c:pt idx="395">
                  <c:v>12.103287808412023</c:v>
                </c:pt>
                <c:pt idx="396">
                  <c:v>4.1405554636267379</c:v>
                </c:pt>
                <c:pt idx="397">
                  <c:v>4.0124805824245513</c:v>
                </c:pt>
                <c:pt idx="398">
                  <c:v>14.702749878828294</c:v>
                </c:pt>
                <c:pt idx="399">
                  <c:v>11.582455645110581</c:v>
                </c:pt>
                <c:pt idx="400">
                  <c:v>15.720671786825555</c:v>
                </c:pt>
                <c:pt idx="401">
                  <c:v>13.114176124554758</c:v>
                </c:pt>
                <c:pt idx="402">
                  <c:v>3.1154772174199366</c:v>
                </c:pt>
                <c:pt idx="403">
                  <c:v>14.476746203939467</c:v>
                </c:pt>
                <c:pt idx="404">
                  <c:v>2.1150278497038317</c:v>
                </c:pt>
                <c:pt idx="405">
                  <c:v>2.4585302158957654</c:v>
                </c:pt>
                <c:pt idx="406">
                  <c:v>14.282895363251676</c:v>
                </c:pt>
                <c:pt idx="407">
                  <c:v>4.0850603510350352</c:v>
                </c:pt>
                <c:pt idx="408">
                  <c:v>8.8662486111111729</c:v>
                </c:pt>
                <c:pt idx="409">
                  <c:v>10.866248611111173</c:v>
                </c:pt>
                <c:pt idx="410">
                  <c:v>10.702749878828293</c:v>
                </c:pt>
                <c:pt idx="411">
                  <c:v>12.68825030913318</c:v>
                </c:pt>
                <c:pt idx="412">
                  <c:v>13.092316690591021</c:v>
                </c:pt>
                <c:pt idx="413">
                  <c:v>13.058893689053569</c:v>
                </c:pt>
                <c:pt idx="414">
                  <c:v>9.8662486111111729</c:v>
                </c:pt>
                <c:pt idx="415">
                  <c:v>5.1113611089477038</c:v>
                </c:pt>
                <c:pt idx="416">
                  <c:v>15.888616424139627</c:v>
                </c:pt>
                <c:pt idx="417">
                  <c:v>3.6613133868512708</c:v>
                </c:pt>
                <c:pt idx="418">
                  <c:v>2.9434164716336331</c:v>
                </c:pt>
                <c:pt idx="419">
                  <c:v>3.5379650211839868</c:v>
                </c:pt>
                <c:pt idx="420">
                  <c:v>2.2331188279295064</c:v>
                </c:pt>
                <c:pt idx="421">
                  <c:v>2.2331188279295064</c:v>
                </c:pt>
                <c:pt idx="422">
                  <c:v>11.344295907915818</c:v>
                </c:pt>
                <c:pt idx="423">
                  <c:v>7.4374053123072983</c:v>
                </c:pt>
                <c:pt idx="424">
                  <c:v>3.1695453947986567</c:v>
                </c:pt>
                <c:pt idx="425">
                  <c:v>3.9985210710740868</c:v>
                </c:pt>
                <c:pt idx="426">
                  <c:v>5.4648860487294053</c:v>
                </c:pt>
                <c:pt idx="427">
                  <c:v>9.75933340719466</c:v>
                </c:pt>
                <c:pt idx="428">
                  <c:v>15.425215903299385</c:v>
                </c:pt>
                <c:pt idx="429">
                  <c:v>4.0407918826782581</c:v>
                </c:pt>
                <c:pt idx="430">
                  <c:v>15.790212720078634</c:v>
                </c:pt>
                <c:pt idx="431">
                  <c:v>15.99553162805614</c:v>
                </c:pt>
                <c:pt idx="432">
                  <c:v>14.119589620741124</c:v>
                </c:pt>
                <c:pt idx="433">
                  <c:v>14.367232719192977</c:v>
                </c:pt>
                <c:pt idx="434">
                  <c:v>8.3808217839409309</c:v>
                </c:pt>
                <c:pt idx="435">
                  <c:v>2.0655883416275769</c:v>
                </c:pt>
                <c:pt idx="436">
                  <c:v>10.228818690495881</c:v>
                </c:pt>
                <c:pt idx="437">
                  <c:v>11.702749878828293</c:v>
                </c:pt>
                <c:pt idx="438">
                  <c:v>11.702749878828293</c:v>
                </c:pt>
                <c:pt idx="439">
                  <c:v>3.640253953094529</c:v>
                </c:pt>
                <c:pt idx="440">
                  <c:v>13.287712379549451</c:v>
                </c:pt>
                <c:pt idx="441">
                  <c:v>1.1374004777843261</c:v>
                </c:pt>
                <c:pt idx="442">
                  <c:v>1.8864731614642269</c:v>
                </c:pt>
                <c:pt idx="443">
                  <c:v>0.26918663281538896</c:v>
                </c:pt>
                <c:pt idx="444">
                  <c:v>-7.0624959257337645</c:v>
                </c:pt>
                <c:pt idx="445">
                  <c:v>2.0916304754655686</c:v>
                </c:pt>
                <c:pt idx="446">
                  <c:v>1.7655347463629774</c:v>
                </c:pt>
                <c:pt idx="447">
                  <c:v>13.773139206719692</c:v>
                </c:pt>
                <c:pt idx="448">
                  <c:v>0.3804802772424753</c:v>
                </c:pt>
                <c:pt idx="449">
                  <c:v>-14.425215903299385</c:v>
                </c:pt>
                <c:pt idx="450">
                  <c:v>9.9662651028771325</c:v>
                </c:pt>
                <c:pt idx="451">
                  <c:v>8.0624959257337636</c:v>
                </c:pt>
                <c:pt idx="452">
                  <c:v>-0.30485458152842027</c:v>
                </c:pt>
                <c:pt idx="453">
                  <c:v>8.8683081332894673</c:v>
                </c:pt>
                <c:pt idx="454">
                  <c:v>11.644156719937438</c:v>
                </c:pt>
                <c:pt idx="455">
                  <c:v>12.965904504239749</c:v>
                </c:pt>
                <c:pt idx="456">
                  <c:v>-9.0597950917951025</c:v>
                </c:pt>
                <c:pt idx="457">
                  <c:v>-0.44186844999293234</c:v>
                </c:pt>
                <c:pt idx="458">
                  <c:v>-1.3810901673555063</c:v>
                </c:pt>
                <c:pt idx="459">
                  <c:v>-0.99879925499444877</c:v>
                </c:pt>
                <c:pt idx="460">
                  <c:v>-2</c:v>
                </c:pt>
                <c:pt idx="461">
                  <c:v>-0.26149224102538854</c:v>
                </c:pt>
                <c:pt idx="462">
                  <c:v>11.814048332230835</c:v>
                </c:pt>
                <c:pt idx="463">
                  <c:v>-7.0660891904577721</c:v>
                </c:pt>
                <c:pt idx="464">
                  <c:v>-9.5189809291704002</c:v>
                </c:pt>
                <c:pt idx="465">
                  <c:v>-9.2304207950923818</c:v>
                </c:pt>
                <c:pt idx="466">
                  <c:v>-1.2219999847367107</c:v>
                </c:pt>
                <c:pt idx="467">
                  <c:v>8.0624959257337636</c:v>
                </c:pt>
                <c:pt idx="468">
                  <c:v>-10.814315423787811</c:v>
                </c:pt>
                <c:pt idx="469">
                  <c:v>-14.135762718264584</c:v>
                </c:pt>
                <c:pt idx="470">
                  <c:v>-3.7725895038969273</c:v>
                </c:pt>
                <c:pt idx="471">
                  <c:v>-10.059795091795101</c:v>
                </c:pt>
                <c:pt idx="472">
                  <c:v>2.8744691179161412</c:v>
                </c:pt>
                <c:pt idx="473">
                  <c:v>-8.3837042924740537</c:v>
                </c:pt>
                <c:pt idx="474">
                  <c:v>10.451554569765362</c:v>
                </c:pt>
                <c:pt idx="475">
                  <c:v>7.3837042924740528</c:v>
                </c:pt>
                <c:pt idx="476">
                  <c:v>2.0650742743166286</c:v>
                </c:pt>
                <c:pt idx="477">
                  <c:v>1.6138530732246792</c:v>
                </c:pt>
                <c:pt idx="478">
                  <c:v>5.7548875021634682</c:v>
                </c:pt>
                <c:pt idx="479">
                  <c:v>0.92961067210860204</c:v>
                </c:pt>
                <c:pt idx="480">
                  <c:v>-0.29373120305671052</c:v>
                </c:pt>
                <c:pt idx="481">
                  <c:v>13.407666097055019</c:v>
                </c:pt>
                <c:pt idx="482">
                  <c:v>5.474296459443203E-2</c:v>
                </c:pt>
                <c:pt idx="483">
                  <c:v>12.673677138180956</c:v>
                </c:pt>
                <c:pt idx="484">
                  <c:v>7.594885323329871E-2</c:v>
                </c:pt>
                <c:pt idx="485">
                  <c:v>-0.25014218631241447</c:v>
                </c:pt>
                <c:pt idx="486">
                  <c:v>-12.673677138180954</c:v>
                </c:pt>
                <c:pt idx="487">
                  <c:v>-7.0660891904577721</c:v>
                </c:pt>
                <c:pt idx="488">
                  <c:v>-11.673897930688602</c:v>
                </c:pt>
                <c:pt idx="489">
                  <c:v>1.310523331615113</c:v>
                </c:pt>
                <c:pt idx="490">
                  <c:v>0.96008177091681657</c:v>
                </c:pt>
                <c:pt idx="491">
                  <c:v>-8.5961897561444101</c:v>
                </c:pt>
                <c:pt idx="492">
                  <c:v>0.14404636961670686</c:v>
                </c:pt>
                <c:pt idx="493">
                  <c:v>0.51937415909357965</c:v>
                </c:pt>
                <c:pt idx="494">
                  <c:v>0.1689290089685884</c:v>
                </c:pt>
                <c:pt idx="495">
                  <c:v>-11.344665782303407</c:v>
                </c:pt>
                <c:pt idx="496">
                  <c:v>16.711747622866486</c:v>
                </c:pt>
                <c:pt idx="497">
                  <c:v>6.4429434958487288</c:v>
                </c:pt>
                <c:pt idx="498">
                  <c:v>-0.92114457928876015</c:v>
                </c:pt>
                <c:pt idx="499">
                  <c:v>-4.1361180573010046</c:v>
                </c:pt>
                <c:pt idx="500">
                  <c:v>0.15955705287249192</c:v>
                </c:pt>
                <c:pt idx="501">
                  <c:v>9.0037521348611076</c:v>
                </c:pt>
                <c:pt idx="502">
                  <c:v>8.6450579349844769</c:v>
                </c:pt>
                <c:pt idx="503">
                  <c:v>9.5196362528432132</c:v>
                </c:pt>
                <c:pt idx="504">
                  <c:v>-13.070176861805599</c:v>
                </c:pt>
                <c:pt idx="505">
                  <c:v>-2.6520766965796936</c:v>
                </c:pt>
                <c:pt idx="506">
                  <c:v>13.380911949563341</c:v>
                </c:pt>
                <c:pt idx="507">
                  <c:v>-15.684620793964996</c:v>
                </c:pt>
                <c:pt idx="508">
                  <c:v>-0.13657305287544422</c:v>
                </c:pt>
                <c:pt idx="509">
                  <c:v>-0.28950661719498483</c:v>
                </c:pt>
                <c:pt idx="510">
                  <c:v>-5.1349534987100567</c:v>
                </c:pt>
                <c:pt idx="511">
                  <c:v>11.731319031025064</c:v>
                </c:pt>
                <c:pt idx="512">
                  <c:v>8.3822637581148367</c:v>
                </c:pt>
                <c:pt idx="513">
                  <c:v>-0.48542682717024171</c:v>
                </c:pt>
                <c:pt idx="514">
                  <c:v>-0.48398485299633554</c:v>
                </c:pt>
                <c:pt idx="515">
                  <c:v>-4.4248869417138806E-2</c:v>
                </c:pt>
                <c:pt idx="516">
                  <c:v>3.7440501232969128</c:v>
                </c:pt>
                <c:pt idx="517">
                  <c:v>0.28141293514864857</c:v>
                </c:pt>
                <c:pt idx="518">
                  <c:v>7.4182964893595944</c:v>
                </c:pt>
                <c:pt idx="519">
                  <c:v>0.31527002039305968</c:v>
                </c:pt>
                <c:pt idx="520">
                  <c:v>-3.8814866516348192</c:v>
                </c:pt>
                <c:pt idx="521">
                  <c:v>-2.5932669131095509</c:v>
                </c:pt>
                <c:pt idx="522">
                  <c:v>0.99284020842713405</c:v>
                </c:pt>
                <c:pt idx="523">
                  <c:v>7.0660891904577738</c:v>
                </c:pt>
                <c:pt idx="524">
                  <c:v>-4.7725895038969268</c:v>
                </c:pt>
                <c:pt idx="525">
                  <c:v>-9.0606959316875546</c:v>
                </c:pt>
                <c:pt idx="526">
                  <c:v>-1.9659595254769382</c:v>
                </c:pt>
                <c:pt idx="527">
                  <c:v>0.25276607037996696</c:v>
                </c:pt>
                <c:pt idx="528">
                  <c:v>-2.7455174570310117</c:v>
                </c:pt>
                <c:pt idx="529">
                  <c:v>-8.314123530024603E-2</c:v>
                </c:pt>
                <c:pt idx="530">
                  <c:v>-0.4238077089065761</c:v>
                </c:pt>
                <c:pt idx="531">
                  <c:v>9.0606959316875546</c:v>
                </c:pt>
                <c:pt idx="532">
                  <c:v>0</c:v>
                </c:pt>
                <c:pt idx="533">
                  <c:v>-0.59191526136292316</c:v>
                </c:pt>
                <c:pt idx="534">
                  <c:v>-1.5730096979593908</c:v>
                </c:pt>
                <c:pt idx="535">
                  <c:v>8.1300102101848223E-2</c:v>
                </c:pt>
                <c:pt idx="536">
                  <c:v>9.0140274153206539E-4</c:v>
                </c:pt>
                <c:pt idx="537">
                  <c:v>0.53841991478412554</c:v>
                </c:pt>
                <c:pt idx="538">
                  <c:v>-9.5831704787495961E-2</c:v>
                </c:pt>
                <c:pt idx="539">
                  <c:v>-0.7436602467402148</c:v>
                </c:pt>
                <c:pt idx="540">
                  <c:v>-10.147204924942228</c:v>
                </c:pt>
                <c:pt idx="541">
                  <c:v>1.2305924862736166</c:v>
                </c:pt>
                <c:pt idx="542">
                  <c:v>-6.0732489820306386</c:v>
                </c:pt>
                <c:pt idx="543">
                  <c:v>-0.59392336829277803</c:v>
                </c:pt>
                <c:pt idx="544">
                  <c:v>-12.135709286104401</c:v>
                </c:pt>
                <c:pt idx="545">
                  <c:v>0.31718239622413213</c:v>
                </c:pt>
                <c:pt idx="546">
                  <c:v>11.94178124227853</c:v>
                </c:pt>
                <c:pt idx="547">
                  <c:v>-10.866763767353351</c:v>
                </c:pt>
                <c:pt idx="548">
                  <c:v>0.73744561248402329</c:v>
                </c:pt>
                <c:pt idx="549">
                  <c:v>-0.55799545312088694</c:v>
                </c:pt>
                <c:pt idx="550">
                  <c:v>-4.8488067960522248E-2</c:v>
                </c:pt>
                <c:pt idx="551">
                  <c:v>-9.46368741380752E-2</c:v>
                </c:pt>
                <c:pt idx="552">
                  <c:v>-0.79916035577355016</c:v>
                </c:pt>
                <c:pt idx="553">
                  <c:v>13.287808556012996</c:v>
                </c:pt>
                <c:pt idx="554">
                  <c:v>0.43440282414577491</c:v>
                </c:pt>
                <c:pt idx="555">
                  <c:v>-7.35349281627638</c:v>
                </c:pt>
                <c:pt idx="556">
                  <c:v>-0.34792330342030708</c:v>
                </c:pt>
                <c:pt idx="557">
                  <c:v>-14.024706827327938</c:v>
                </c:pt>
                <c:pt idx="558">
                  <c:v>-8.0082990726243713E-4</c:v>
                </c:pt>
                <c:pt idx="559">
                  <c:v>-0.92926721417556934</c:v>
                </c:pt>
                <c:pt idx="560">
                  <c:v>-1.1058058651145337</c:v>
                </c:pt>
                <c:pt idx="561">
                  <c:v>0.10309349296410343</c:v>
                </c:pt>
                <c:pt idx="562">
                  <c:v>-3.7940297576790232</c:v>
                </c:pt>
                <c:pt idx="563">
                  <c:v>-11.485326189240524</c:v>
                </c:pt>
                <c:pt idx="564">
                  <c:v>-0.27207954543680085</c:v>
                </c:pt>
                <c:pt idx="565">
                  <c:v>8.0624959257337636</c:v>
                </c:pt>
                <c:pt idx="566">
                  <c:v>-12.325867580575419</c:v>
                </c:pt>
                <c:pt idx="567">
                  <c:v>-9.2304207950923818</c:v>
                </c:pt>
                <c:pt idx="568">
                  <c:v>1.9306541945354123</c:v>
                </c:pt>
                <c:pt idx="569">
                  <c:v>-0.60572106088795363</c:v>
                </c:pt>
                <c:pt idx="570">
                  <c:v>0.18220333122074905</c:v>
                </c:pt>
                <c:pt idx="571">
                  <c:v>13.542749764499163</c:v>
                </c:pt>
                <c:pt idx="572">
                  <c:v>8.1309994895339877</c:v>
                </c:pt>
                <c:pt idx="573">
                  <c:v>11.059119092544519</c:v>
                </c:pt>
                <c:pt idx="574">
                  <c:v>15.027560482248777</c:v>
                </c:pt>
                <c:pt idx="575">
                  <c:v>12.248915863856213</c:v>
                </c:pt>
                <c:pt idx="576">
                  <c:v>-13.709981267722478</c:v>
                </c:pt>
                <c:pt idx="577">
                  <c:v>9.2304207950923818</c:v>
                </c:pt>
                <c:pt idx="578">
                  <c:v>12.287808556012996</c:v>
                </c:pt>
                <c:pt idx="579">
                  <c:v>2.9272014498447354</c:v>
                </c:pt>
                <c:pt idx="580">
                  <c:v>9.0597950917951025</c:v>
                </c:pt>
                <c:pt idx="581">
                  <c:v>4.7725895038969277</c:v>
                </c:pt>
                <c:pt idx="582">
                  <c:v>0.80735492205760406</c:v>
                </c:pt>
                <c:pt idx="583">
                  <c:v>-5.3457748368417297</c:v>
                </c:pt>
                <c:pt idx="584">
                  <c:v>-0.54151728979497882</c:v>
                </c:pt>
                <c:pt idx="585">
                  <c:v>-10.725934248076557</c:v>
                </c:pt>
                <c:pt idx="586">
                  <c:v>13.526539992658154</c:v>
                </c:pt>
                <c:pt idx="587">
                  <c:v>-18.272607005784799</c:v>
                </c:pt>
                <c:pt idx="588">
                  <c:v>-13.036230861220817</c:v>
                </c:pt>
                <c:pt idx="589">
                  <c:v>11.344665782303407</c:v>
                </c:pt>
                <c:pt idx="590">
                  <c:v>-6.6486571760385464</c:v>
                </c:pt>
                <c:pt idx="591">
                  <c:v>7.0660891904577721</c:v>
                </c:pt>
                <c:pt idx="592">
                  <c:v>-12.43402002712266</c:v>
                </c:pt>
                <c:pt idx="593">
                  <c:v>-0.99934437852046476</c:v>
                </c:pt>
                <c:pt idx="594">
                  <c:v>-9.2628586176436295E-2</c:v>
                </c:pt>
                <c:pt idx="595">
                  <c:v>-0.52299119271852312</c:v>
                </c:pt>
                <c:pt idx="596">
                  <c:v>-0.90556917118957869</c:v>
                </c:pt>
                <c:pt idx="597">
                  <c:v>12.866313015702193</c:v>
                </c:pt>
                <c:pt idx="598">
                  <c:v>2.9874469496569152</c:v>
                </c:pt>
                <c:pt idx="599">
                  <c:v>-9.3815429511845849</c:v>
                </c:pt>
                <c:pt idx="600">
                  <c:v>-15.79022120649509</c:v>
                </c:pt>
                <c:pt idx="601">
                  <c:v>-0.25383415441030749</c:v>
                </c:pt>
                <c:pt idx="602">
                  <c:v>0.11929892837234443</c:v>
                </c:pt>
                <c:pt idx="603">
                  <c:v>-0.73230421679634305</c:v>
                </c:pt>
                <c:pt idx="604">
                  <c:v>-8.6462586799900301</c:v>
                </c:pt>
                <c:pt idx="605">
                  <c:v>8.0624959257337636</c:v>
                </c:pt>
                <c:pt idx="606">
                  <c:v>8.0624959257337636</c:v>
                </c:pt>
                <c:pt idx="607">
                  <c:v>-7.0660891904577721</c:v>
                </c:pt>
                <c:pt idx="608">
                  <c:v>8.0624959257337636</c:v>
                </c:pt>
                <c:pt idx="609">
                  <c:v>-1.4150374992788437</c:v>
                </c:pt>
                <c:pt idx="610">
                  <c:v>11.013555309891467</c:v>
                </c:pt>
                <c:pt idx="611">
                  <c:v>-10.583082767502933</c:v>
                </c:pt>
                <c:pt idx="612">
                  <c:v>-10.45189794595189</c:v>
                </c:pt>
                <c:pt idx="613">
                  <c:v>-0.21412480535284734</c:v>
                </c:pt>
                <c:pt idx="614">
                  <c:v>12.362857045298872</c:v>
                </c:pt>
                <c:pt idx="615">
                  <c:v>-0.41503749927884381</c:v>
                </c:pt>
                <c:pt idx="616">
                  <c:v>-11.344665782303407</c:v>
                </c:pt>
                <c:pt idx="617">
                  <c:v>-0.4090313694694106</c:v>
                </c:pt>
                <c:pt idx="618">
                  <c:v>-5.9228321394775394</c:v>
                </c:pt>
                <c:pt idx="619">
                  <c:v>-14.840269796746908</c:v>
                </c:pt>
                <c:pt idx="620">
                  <c:v>0.98578614078029914</c:v>
                </c:pt>
                <c:pt idx="621">
                  <c:v>-9.229619965185119</c:v>
                </c:pt>
                <c:pt idx="622">
                  <c:v>1.8579809951275719</c:v>
                </c:pt>
                <c:pt idx="623">
                  <c:v>-0.53970820798121211</c:v>
                </c:pt>
                <c:pt idx="624">
                  <c:v>12.840318978135199</c:v>
                </c:pt>
                <c:pt idx="625">
                  <c:v>-10.381182412624446</c:v>
                </c:pt>
                <c:pt idx="626">
                  <c:v>-2.8744691179161412</c:v>
                </c:pt>
                <c:pt idx="627">
                  <c:v>3.0412289967676154</c:v>
                </c:pt>
                <c:pt idx="628">
                  <c:v>11.759333407194662</c:v>
                </c:pt>
                <c:pt idx="629">
                  <c:v>-16.039047550731329</c:v>
                </c:pt>
                <c:pt idx="630">
                  <c:v>-2.0818508890629435</c:v>
                </c:pt>
                <c:pt idx="631">
                  <c:v>9.1147888058195431E-2</c:v>
                </c:pt>
                <c:pt idx="632">
                  <c:v>0.52606881166758779</c:v>
                </c:pt>
                <c:pt idx="633">
                  <c:v>12.059006395201113</c:v>
                </c:pt>
                <c:pt idx="634">
                  <c:v>-1.4778783728490756</c:v>
                </c:pt>
                <c:pt idx="635">
                  <c:v>-1.2824531450564538</c:v>
                </c:pt>
                <c:pt idx="636">
                  <c:v>3.872148596681336</c:v>
                </c:pt>
                <c:pt idx="637">
                  <c:v>-0.28214322878149833</c:v>
                </c:pt>
                <c:pt idx="638">
                  <c:v>8.6438561897747253</c:v>
                </c:pt>
                <c:pt idx="639">
                  <c:v>-0.31315788525963018</c:v>
                </c:pt>
                <c:pt idx="640">
                  <c:v>1.1254762583388589</c:v>
                </c:pt>
                <c:pt idx="641">
                  <c:v>-13.268395793556557</c:v>
                </c:pt>
                <c:pt idx="642">
                  <c:v>-1.5411462684286668</c:v>
                </c:pt>
                <c:pt idx="643">
                  <c:v>11.229219383469125</c:v>
                </c:pt>
                <c:pt idx="644">
                  <c:v>-0.40469555505738486</c:v>
                </c:pt>
                <c:pt idx="645">
                  <c:v>-0.5739913829001525</c:v>
                </c:pt>
                <c:pt idx="646">
                  <c:v>-9.7297201354915042E-2</c:v>
                </c:pt>
                <c:pt idx="647">
                  <c:v>-0.3016240512624247</c:v>
                </c:pt>
                <c:pt idx="648">
                  <c:v>-8.8672787397096631</c:v>
                </c:pt>
                <c:pt idx="649">
                  <c:v>0.19161494934390677</c:v>
                </c:pt>
                <c:pt idx="650">
                  <c:v>12.485242318936114</c:v>
                </c:pt>
                <c:pt idx="651">
                  <c:v>-0.17260310698375328</c:v>
                </c:pt>
                <c:pt idx="652">
                  <c:v>-0.70401517236491951</c:v>
                </c:pt>
                <c:pt idx="653">
                  <c:v>15.738382585453175</c:v>
                </c:pt>
                <c:pt idx="654">
                  <c:v>-0.27897594970281547</c:v>
                </c:pt>
                <c:pt idx="655">
                  <c:v>-9.3815429511845849</c:v>
                </c:pt>
                <c:pt idx="656">
                  <c:v>-2.7480736422106852E-2</c:v>
                </c:pt>
                <c:pt idx="657">
                  <c:v>-1.8315554451123188</c:v>
                </c:pt>
                <c:pt idx="658">
                  <c:v>-4.3692338096657197</c:v>
                </c:pt>
                <c:pt idx="659">
                  <c:v>11.188588845707349</c:v>
                </c:pt>
                <c:pt idx="660">
                  <c:v>-12.827144190984283</c:v>
                </c:pt>
                <c:pt idx="661">
                  <c:v>-2.3876536661394017</c:v>
                </c:pt>
                <c:pt idx="662">
                  <c:v>-5.2094533656289501</c:v>
                </c:pt>
                <c:pt idx="663">
                  <c:v>2.9894857782560642</c:v>
                </c:pt>
                <c:pt idx="664">
                  <c:v>-0.81139043529276067</c:v>
                </c:pt>
                <c:pt idx="665">
                  <c:v>-4.4394119358453561E-2</c:v>
                </c:pt>
                <c:pt idx="666">
                  <c:v>-1.4477795402523732</c:v>
                </c:pt>
                <c:pt idx="667">
                  <c:v>-1.6224470667433424</c:v>
                </c:pt>
                <c:pt idx="668">
                  <c:v>-11.451211111832329</c:v>
                </c:pt>
                <c:pt idx="669">
                  <c:v>13.353514437945197</c:v>
                </c:pt>
                <c:pt idx="670">
                  <c:v>0.95062631857730906</c:v>
                </c:pt>
                <c:pt idx="671">
                  <c:v>10.866763767353351</c:v>
                </c:pt>
                <c:pt idx="672">
                  <c:v>12.75933340719466</c:v>
                </c:pt>
                <c:pt idx="673">
                  <c:v>-0.7960869992712124</c:v>
                </c:pt>
                <c:pt idx="674">
                  <c:v>-1.6017132519074588E-16</c:v>
                </c:pt>
                <c:pt idx="675">
                  <c:v>-11.840515686924171</c:v>
                </c:pt>
                <c:pt idx="676">
                  <c:v>-9.2304207950923818</c:v>
                </c:pt>
                <c:pt idx="677">
                  <c:v>-4.278206717458044</c:v>
                </c:pt>
                <c:pt idx="678">
                  <c:v>-1.3422361909971299</c:v>
                </c:pt>
                <c:pt idx="679">
                  <c:v>0.9411063109464316</c:v>
                </c:pt>
                <c:pt idx="680">
                  <c:v>1.3219280948873622</c:v>
                </c:pt>
                <c:pt idx="681">
                  <c:v>-0.10006695510392213</c:v>
                </c:pt>
                <c:pt idx="682">
                  <c:v>1.0874628412503395</c:v>
                </c:pt>
                <c:pt idx="683">
                  <c:v>-5.0373522515119146E-2</c:v>
                </c:pt>
                <c:pt idx="684">
                  <c:v>-0.16046467219324625</c:v>
                </c:pt>
                <c:pt idx="685">
                  <c:v>-0.37036844994511525</c:v>
                </c:pt>
                <c:pt idx="686">
                  <c:v>-1.4576293760033119</c:v>
                </c:pt>
                <c:pt idx="687">
                  <c:v>0.22230657984409002</c:v>
                </c:pt>
                <c:pt idx="688">
                  <c:v>-8.5359904786546689E-2</c:v>
                </c:pt>
                <c:pt idx="689">
                  <c:v>-0.32192809488736229</c:v>
                </c:pt>
                <c:pt idx="690">
                  <c:v>0.10962449117449793</c:v>
                </c:pt>
                <c:pt idx="691">
                  <c:v>-0.92515937005204663</c:v>
                </c:pt>
                <c:pt idx="692">
                  <c:v>-0.53605290024020991</c:v>
                </c:pt>
                <c:pt idx="693">
                  <c:v>-6.5248810802954864</c:v>
                </c:pt>
                <c:pt idx="694">
                  <c:v>0</c:v>
                </c:pt>
                <c:pt idx="695">
                  <c:v>-8.5729874025883973E-2</c:v>
                </c:pt>
                <c:pt idx="696">
                  <c:v>-4.1326577437256233</c:v>
                </c:pt>
                <c:pt idx="697">
                  <c:v>-5.0983928718804916E-2</c:v>
                </c:pt>
                <c:pt idx="698">
                  <c:v>0.41383575406909096</c:v>
                </c:pt>
                <c:pt idx="699">
                  <c:v>11.059119092544519</c:v>
                </c:pt>
                <c:pt idx="700">
                  <c:v>-1.1422938824651216</c:v>
                </c:pt>
                <c:pt idx="701">
                  <c:v>11.008428622070582</c:v>
                </c:pt>
                <c:pt idx="702">
                  <c:v>-0.77760757866355223</c:v>
                </c:pt>
                <c:pt idx="703">
                  <c:v>-0.73456310395090163</c:v>
                </c:pt>
                <c:pt idx="704">
                  <c:v>8.0606959316875546</c:v>
                </c:pt>
                <c:pt idx="705">
                  <c:v>-0.69187770463766807</c:v>
                </c:pt>
                <c:pt idx="706">
                  <c:v>-0.59304917249985678</c:v>
                </c:pt>
                <c:pt idx="707">
                  <c:v>-0.93182849735842088</c:v>
                </c:pt>
                <c:pt idx="708">
                  <c:v>-5.9258598321751084</c:v>
                </c:pt>
                <c:pt idx="709">
                  <c:v>5.08746284125034</c:v>
                </c:pt>
                <c:pt idx="710">
                  <c:v>-0.42884329880387401</c:v>
                </c:pt>
                <c:pt idx="711">
                  <c:v>-0.48542682717024194</c:v>
                </c:pt>
                <c:pt idx="712">
                  <c:v>-0.16406276240965276</c:v>
                </c:pt>
                <c:pt idx="713">
                  <c:v>-4.6297894069557781</c:v>
                </c:pt>
                <c:pt idx="714">
                  <c:v>5.7584006842636495E-2</c:v>
                </c:pt>
                <c:pt idx="715">
                  <c:v>2.6967047600269359E-2</c:v>
                </c:pt>
                <c:pt idx="716">
                  <c:v>6.6190279694466503E-2</c:v>
                </c:pt>
                <c:pt idx="717">
                  <c:v>0.26437707232520391</c:v>
                </c:pt>
                <c:pt idx="718">
                  <c:v>0.47836343464767317</c:v>
                </c:pt>
                <c:pt idx="719">
                  <c:v>-4.9071548012755679</c:v>
                </c:pt>
                <c:pt idx="720">
                  <c:v>-3.8073549220576046</c:v>
                </c:pt>
                <c:pt idx="721">
                  <c:v>8.0624959257337636</c:v>
                </c:pt>
                <c:pt idx="722">
                  <c:v>-5.6583528366367597E-2</c:v>
                </c:pt>
                <c:pt idx="723">
                  <c:v>3.8073549220576037</c:v>
                </c:pt>
                <c:pt idx="724">
                  <c:v>13.047578375825733</c:v>
                </c:pt>
                <c:pt idx="725">
                  <c:v>-8.8683081332894673</c:v>
                </c:pt>
                <c:pt idx="726">
                  <c:v>-2.5077946401986964</c:v>
                </c:pt>
                <c:pt idx="727">
                  <c:v>12.745394216236786</c:v>
                </c:pt>
                <c:pt idx="728">
                  <c:v>-0.46948528330122002</c:v>
                </c:pt>
                <c:pt idx="729">
                  <c:v>-0.16272950003810865</c:v>
                </c:pt>
                <c:pt idx="730">
                  <c:v>-0.10909285722188194</c:v>
                </c:pt>
                <c:pt idx="731">
                  <c:v>-7.4638800892755874E-2</c:v>
                </c:pt>
                <c:pt idx="732">
                  <c:v>-2.1826362453178608E-2</c:v>
                </c:pt>
                <c:pt idx="733">
                  <c:v>2.643177114666452</c:v>
                </c:pt>
                <c:pt idx="734">
                  <c:v>1.0550413635579621</c:v>
                </c:pt>
                <c:pt idx="735">
                  <c:v>-4.7854497525714086</c:v>
                </c:pt>
                <c:pt idx="736">
                  <c:v>11.840384550711667</c:v>
                </c:pt>
                <c:pt idx="737">
                  <c:v>-0.66626260282300453</c:v>
                </c:pt>
                <c:pt idx="738">
                  <c:v>1.6192556782750338</c:v>
                </c:pt>
                <c:pt idx="739">
                  <c:v>-0.21759143507262679</c:v>
                </c:pt>
                <c:pt idx="740">
                  <c:v>-9.0606959316875546</c:v>
                </c:pt>
                <c:pt idx="741">
                  <c:v>7.0660891904577738</c:v>
                </c:pt>
                <c:pt idx="742">
                  <c:v>0.1926450779423961</c:v>
                </c:pt>
                <c:pt idx="743">
                  <c:v>0.18144687133753218</c:v>
                </c:pt>
                <c:pt idx="744">
                  <c:v>-0.99909878495296045</c:v>
                </c:pt>
                <c:pt idx="745">
                  <c:v>-0.38589115361932741</c:v>
                </c:pt>
                <c:pt idx="746">
                  <c:v>11.866506212226202</c:v>
                </c:pt>
                <c:pt idx="747">
                  <c:v>-1.2954558835261711</c:v>
                </c:pt>
                <c:pt idx="748">
                  <c:v>-0.94228450214371262</c:v>
                </c:pt>
                <c:pt idx="749">
                  <c:v>0.24035247802425935</c:v>
                </c:pt>
                <c:pt idx="750">
                  <c:v>-0.68891346476006443</c:v>
                </c:pt>
                <c:pt idx="751">
                  <c:v>0.38589115361932758</c:v>
                </c:pt>
                <c:pt idx="752">
                  <c:v>2.8569152196770919E-2</c:v>
                </c:pt>
                <c:pt idx="753">
                  <c:v>3.4836655877916587</c:v>
                </c:pt>
                <c:pt idx="754">
                  <c:v>-0.82166275874148764</c:v>
                </c:pt>
                <c:pt idx="755">
                  <c:v>-0.26848883592590167</c:v>
                </c:pt>
                <c:pt idx="756">
                  <c:v>0.20353339408513163</c:v>
                </c:pt>
                <c:pt idx="757">
                  <c:v>-0.63040547148232329</c:v>
                </c:pt>
                <c:pt idx="758">
                  <c:v>-9.3808217839409309</c:v>
                </c:pt>
                <c:pt idx="759">
                  <c:v>11.840515686924171</c:v>
                </c:pt>
                <c:pt idx="760">
                  <c:v>-3.3541256956304286</c:v>
                </c:pt>
                <c:pt idx="761">
                  <c:v>-5.6902391234477247E-2</c:v>
                </c:pt>
                <c:pt idx="762">
                  <c:v>-0.87101102840693556</c:v>
                </c:pt>
                <c:pt idx="763">
                  <c:v>-5.8552182355112968E-2</c:v>
                </c:pt>
                <c:pt idx="764">
                  <c:v>0.44441210141235732</c:v>
                </c:pt>
                <c:pt idx="765">
                  <c:v>0.73696559416620611</c:v>
                </c:pt>
                <c:pt idx="766">
                  <c:v>3.4138357540690909</c:v>
                </c:pt>
                <c:pt idx="767">
                  <c:v>0.15200309344505006</c:v>
                </c:pt>
                <c:pt idx="768">
                  <c:v>3.4975297002841712</c:v>
                </c:pt>
                <c:pt idx="769">
                  <c:v>-1.3754334249276232</c:v>
                </c:pt>
                <c:pt idx="770">
                  <c:v>0.45747276559924044</c:v>
                </c:pt>
                <c:pt idx="771">
                  <c:v>-0.10885822783430472</c:v>
                </c:pt>
                <c:pt idx="772">
                  <c:v>0.13006054056437291</c:v>
                </c:pt>
                <c:pt idx="773">
                  <c:v>-0.37196877738695772</c:v>
                </c:pt>
                <c:pt idx="774">
                  <c:v>0.28472947693311318</c:v>
                </c:pt>
                <c:pt idx="775">
                  <c:v>-0.24285652389616358</c:v>
                </c:pt>
                <c:pt idx="776">
                  <c:v>-9.9535673550914222E-2</c:v>
                </c:pt>
                <c:pt idx="777">
                  <c:v>7.6486571760385464</c:v>
                </c:pt>
                <c:pt idx="778">
                  <c:v>-1</c:v>
                </c:pt>
                <c:pt idx="779">
                  <c:v>-0.6613655723802373</c:v>
                </c:pt>
                <c:pt idx="780">
                  <c:v>0.4392375042641532</c:v>
                </c:pt>
                <c:pt idx="781">
                  <c:v>-0.79267502675249402</c:v>
                </c:pt>
                <c:pt idx="782">
                  <c:v>-0.85103736087500104</c:v>
                </c:pt>
                <c:pt idx="783">
                  <c:v>0.78199934778070956</c:v>
                </c:pt>
                <c:pt idx="784">
                  <c:v>0.13245029602364936</c:v>
                </c:pt>
                <c:pt idx="785">
                  <c:v>-0.3922101089409365</c:v>
                </c:pt>
                <c:pt idx="786">
                  <c:v>-9.451211111832329</c:v>
                </c:pt>
                <c:pt idx="787">
                  <c:v>-5.0874628412503391</c:v>
                </c:pt>
                <c:pt idx="788">
                  <c:v>9.0606959316875546</c:v>
                </c:pt>
                <c:pt idx="789">
                  <c:v>-0.53605290024020991</c:v>
                </c:pt>
                <c:pt idx="790">
                  <c:v>-0.78483190543146442</c:v>
                </c:pt>
                <c:pt idx="791">
                  <c:v>14.024706827327938</c:v>
                </c:pt>
                <c:pt idx="792">
                  <c:v>0.22741049610307212</c:v>
                </c:pt>
                <c:pt idx="793">
                  <c:v>-1.7175143808132187E-2</c:v>
                </c:pt>
                <c:pt idx="794">
                  <c:v>2.4112456116807509E-2</c:v>
                </c:pt>
                <c:pt idx="795">
                  <c:v>-0.34792330342030692</c:v>
                </c:pt>
                <c:pt idx="796">
                  <c:v>-6.5802058395746113E-2</c:v>
                </c:pt>
                <c:pt idx="797">
                  <c:v>0.51664254211722227</c:v>
                </c:pt>
                <c:pt idx="798">
                  <c:v>-10.45189794595189</c:v>
                </c:pt>
                <c:pt idx="799">
                  <c:v>-6.4130337419715411E-2</c:v>
                </c:pt>
                <c:pt idx="800">
                  <c:v>3.6272977766787968</c:v>
                </c:pt>
                <c:pt idx="801">
                  <c:v>0.14505033280328314</c:v>
                </c:pt>
                <c:pt idx="802">
                  <c:v>-0.91346324953200475</c:v>
                </c:pt>
                <c:pt idx="803">
                  <c:v>9.0606959316875546</c:v>
                </c:pt>
                <c:pt idx="804">
                  <c:v>-8.6421659166375162E-2</c:v>
                </c:pt>
                <c:pt idx="805">
                  <c:v>1.0741988491608334</c:v>
                </c:pt>
                <c:pt idx="806">
                  <c:v>5.2467419894135482E-2</c:v>
                </c:pt>
                <c:pt idx="807">
                  <c:v>5.6955884812076217E-2</c:v>
                </c:pt>
                <c:pt idx="808">
                  <c:v>-0.49410907027004275</c:v>
                </c:pt>
                <c:pt idx="809">
                  <c:v>0.33703498727757064</c:v>
                </c:pt>
                <c:pt idx="810">
                  <c:v>-11.518653155673389</c:v>
                </c:pt>
                <c:pt idx="811">
                  <c:v>0.1053077440946259</c:v>
                </c:pt>
                <c:pt idx="812">
                  <c:v>-1.2479275134435857</c:v>
                </c:pt>
                <c:pt idx="813">
                  <c:v>0.68045849794951563</c:v>
                </c:pt>
                <c:pt idx="814">
                  <c:v>-1</c:v>
                </c:pt>
                <c:pt idx="815">
                  <c:v>-7.6486571760385464</c:v>
                </c:pt>
                <c:pt idx="816">
                  <c:v>0.69470790670449944</c:v>
                </c:pt>
                <c:pt idx="817">
                  <c:v>-3.7915791623744544E-3</c:v>
                </c:pt>
                <c:pt idx="818">
                  <c:v>1.4388926758513425</c:v>
                </c:pt>
                <c:pt idx="819">
                  <c:v>0.22443156661004671</c:v>
                </c:pt>
                <c:pt idx="820">
                  <c:v>-1.161751069996612</c:v>
                </c:pt>
                <c:pt idx="821">
                  <c:v>-0.47846287942047766</c:v>
                </c:pt>
                <c:pt idx="822">
                  <c:v>0.40439025507933501</c:v>
                </c:pt>
                <c:pt idx="823">
                  <c:v>1.0968615392525891</c:v>
                </c:pt>
                <c:pt idx="824">
                  <c:v>-0.69953831539956002</c:v>
                </c:pt>
                <c:pt idx="825">
                  <c:v>-0.20337148453545406</c:v>
                </c:pt>
                <c:pt idx="826">
                  <c:v>10.229219383469125</c:v>
                </c:pt>
                <c:pt idx="827">
                  <c:v>-6.0732489820306386</c:v>
                </c:pt>
                <c:pt idx="828">
                  <c:v>0.88680410349793359</c:v>
                </c:pt>
                <c:pt idx="829">
                  <c:v>-0.20916989711110268</c:v>
                </c:pt>
                <c:pt idx="830">
                  <c:v>0.23266075679027481</c:v>
                </c:pt>
                <c:pt idx="831">
                  <c:v>-0.30812229536233227</c:v>
                </c:pt>
                <c:pt idx="832">
                  <c:v>7.6486571760385464</c:v>
                </c:pt>
                <c:pt idx="833">
                  <c:v>0.57935979449178021</c:v>
                </c:pt>
                <c:pt idx="834">
                  <c:v>1.599493103666596</c:v>
                </c:pt>
                <c:pt idx="835">
                  <c:v>0.52080788878764905</c:v>
                </c:pt>
                <c:pt idx="836">
                  <c:v>0.58418287625425647</c:v>
                </c:pt>
                <c:pt idx="837">
                  <c:v>1.599493103666596</c:v>
                </c:pt>
                <c:pt idx="838">
                  <c:v>-8.3837042924740537</c:v>
                </c:pt>
                <c:pt idx="839">
                  <c:v>-4.6078087402308272</c:v>
                </c:pt>
                <c:pt idx="840">
                  <c:v>-3.4345793303235854E-4</c:v>
                </c:pt>
                <c:pt idx="841">
                  <c:v>-2.6581640264586084</c:v>
                </c:pt>
                <c:pt idx="842">
                  <c:v>8.3837042924740537</c:v>
                </c:pt>
                <c:pt idx="843">
                  <c:v>5.3191177193029766</c:v>
                </c:pt>
                <c:pt idx="844">
                  <c:v>-3.2034265038149176E-16</c:v>
                </c:pt>
                <c:pt idx="845">
                  <c:v>10.146356530303908</c:v>
                </c:pt>
                <c:pt idx="846">
                  <c:v>10.966265102877133</c:v>
                </c:pt>
                <c:pt idx="847">
                  <c:v>-4.1027268260054796E-2</c:v>
                </c:pt>
                <c:pt idx="848">
                  <c:v>-0.33342373372519146</c:v>
                </c:pt>
                <c:pt idx="849">
                  <c:v>5.7441892241689385E-2</c:v>
                </c:pt>
                <c:pt idx="850">
                  <c:v>0.12360908209155361</c:v>
                </c:pt>
                <c:pt idx="851">
                  <c:v>9.0738270711783753E-2</c:v>
                </c:pt>
                <c:pt idx="852">
                  <c:v>6.8064274945154074E-2</c:v>
                </c:pt>
                <c:pt idx="853">
                  <c:v>1.0439433475875972</c:v>
                </c:pt>
                <c:pt idx="854">
                  <c:v>-7.6486571760385464</c:v>
                </c:pt>
                <c:pt idx="855">
                  <c:v>-3.198751352636529</c:v>
                </c:pt>
                <c:pt idx="856">
                  <c:v>-8.6462586799900301</c:v>
                </c:pt>
                <c:pt idx="857">
                  <c:v>11.989749275462135</c:v>
                </c:pt>
                <c:pt idx="858">
                  <c:v>11.786950240502948</c:v>
                </c:pt>
                <c:pt idx="859">
                  <c:v>-0.40209844357134567</c:v>
                </c:pt>
                <c:pt idx="860">
                  <c:v>-0.49079140689453771</c:v>
                </c:pt>
                <c:pt idx="861">
                  <c:v>-0.16992500144231226</c:v>
                </c:pt>
                <c:pt idx="862">
                  <c:v>0.47745244459612241</c:v>
                </c:pt>
                <c:pt idx="863">
                  <c:v>-1.4120387556490079</c:v>
                </c:pt>
                <c:pt idx="864">
                  <c:v>0.73696559416620611</c:v>
                </c:pt>
                <c:pt idx="865">
                  <c:v>0.5909612413425992</c:v>
                </c:pt>
                <c:pt idx="866">
                  <c:v>-0.49790576645193291</c:v>
                </c:pt>
                <c:pt idx="867">
                  <c:v>-9.5189809291704002</c:v>
                </c:pt>
                <c:pt idx="868">
                  <c:v>-9.2304207950923818</c:v>
                </c:pt>
                <c:pt idx="869">
                  <c:v>2.0967948604902595</c:v>
                </c:pt>
                <c:pt idx="870">
                  <c:v>2.2900402110078832E-2</c:v>
                </c:pt>
                <c:pt idx="871">
                  <c:v>-0.13430109171159088</c:v>
                </c:pt>
                <c:pt idx="872">
                  <c:v>-10.229219383469125</c:v>
                </c:pt>
                <c:pt idx="873">
                  <c:v>6.0732489820306386</c:v>
                </c:pt>
                <c:pt idx="874">
                  <c:v>0.6517021894607391</c:v>
                </c:pt>
                <c:pt idx="875">
                  <c:v>-10.381182412624446</c:v>
                </c:pt>
                <c:pt idx="876">
                  <c:v>-7.6486571760385464</c:v>
                </c:pt>
                <c:pt idx="877">
                  <c:v>-6.3279268355088059</c:v>
                </c:pt>
                <c:pt idx="878">
                  <c:v>-6.3279268355088059</c:v>
                </c:pt>
                <c:pt idx="879">
                  <c:v>-1.2210200597196326</c:v>
                </c:pt>
                <c:pt idx="880">
                  <c:v>12.977816540594029</c:v>
                </c:pt>
                <c:pt idx="881">
                  <c:v>0.65207669657969336</c:v>
                </c:pt>
                <c:pt idx="882">
                  <c:v>5.7548875021634682</c:v>
                </c:pt>
                <c:pt idx="883">
                  <c:v>0.37851162325372983</c:v>
                </c:pt>
                <c:pt idx="884">
                  <c:v>-13.00146683934072</c:v>
                </c:pt>
                <c:pt idx="885">
                  <c:v>-4.3692338096657197</c:v>
                </c:pt>
                <c:pt idx="886">
                  <c:v>10.966265102877133</c:v>
                </c:pt>
                <c:pt idx="887">
                  <c:v>-4.3692338096657197</c:v>
                </c:pt>
                <c:pt idx="888">
                  <c:v>-3.7152161085378599</c:v>
                </c:pt>
                <c:pt idx="889">
                  <c:v>-8.0624959257337636</c:v>
                </c:pt>
                <c:pt idx="890">
                  <c:v>-7.6486571760385464</c:v>
                </c:pt>
                <c:pt idx="891">
                  <c:v>-9.3822637581148367</c:v>
                </c:pt>
                <c:pt idx="892">
                  <c:v>5.08746284125034</c:v>
                </c:pt>
                <c:pt idx="893">
                  <c:v>-8.3822637581148385</c:v>
                </c:pt>
                <c:pt idx="894">
                  <c:v>-0.89812038598078603</c:v>
                </c:pt>
                <c:pt idx="895">
                  <c:v>3.1589895237611572</c:v>
                </c:pt>
                <c:pt idx="896">
                  <c:v>14.468305841138815</c:v>
                </c:pt>
                <c:pt idx="897">
                  <c:v>-3.8073549220576046</c:v>
                </c:pt>
                <c:pt idx="898">
                  <c:v>-11.307011018304401</c:v>
                </c:pt>
                <c:pt idx="899">
                  <c:v>-7.0660891904577721</c:v>
                </c:pt>
                <c:pt idx="900">
                  <c:v>-0.97814056603626065</c:v>
                </c:pt>
                <c:pt idx="901">
                  <c:v>1.484603840815415</c:v>
                </c:pt>
                <c:pt idx="902">
                  <c:v>-1.0223678130284544</c:v>
                </c:pt>
                <c:pt idx="903">
                  <c:v>-0.28950661719498505</c:v>
                </c:pt>
                <c:pt idx="904">
                  <c:v>0.7269815055935841</c:v>
                </c:pt>
                <c:pt idx="905">
                  <c:v>0.28950661719498527</c:v>
                </c:pt>
                <c:pt idx="906">
                  <c:v>-1.5045255313034172</c:v>
                </c:pt>
                <c:pt idx="907">
                  <c:v>0.71620703399940877</c:v>
                </c:pt>
                <c:pt idx="908">
                  <c:v>-1.5693656456701377</c:v>
                </c:pt>
                <c:pt idx="909">
                  <c:v>1.2158864574770376</c:v>
                </c:pt>
                <c:pt idx="910">
                  <c:v>11.891910249864669</c:v>
                </c:pt>
                <c:pt idx="911">
                  <c:v>-8.0606959316875546</c:v>
                </c:pt>
                <c:pt idx="912">
                  <c:v>-0.24616058726939766</c:v>
                </c:pt>
                <c:pt idx="913">
                  <c:v>-0.34792330342030692</c:v>
                </c:pt>
                <c:pt idx="914">
                  <c:v>0.38904229074589908</c:v>
                </c:pt>
                <c:pt idx="915">
                  <c:v>0.4654353519827758</c:v>
                </c:pt>
                <c:pt idx="916">
                  <c:v>-0.39592867633113898</c:v>
                </c:pt>
                <c:pt idx="917">
                  <c:v>9.5507330928623346E-2</c:v>
                </c:pt>
                <c:pt idx="918">
                  <c:v>-3.9170597280677774E-2</c:v>
                </c:pt>
                <c:pt idx="919">
                  <c:v>-6.0732489820306386</c:v>
                </c:pt>
                <c:pt idx="920">
                  <c:v>0.99864852913687108</c:v>
                </c:pt>
                <c:pt idx="921">
                  <c:v>-0.20531890797750652</c:v>
                </c:pt>
                <c:pt idx="922">
                  <c:v>-1.4150374992788441</c:v>
                </c:pt>
                <c:pt idx="923">
                  <c:v>7.594885323329871E-2</c:v>
                </c:pt>
                <c:pt idx="924">
                  <c:v>4.7725895038969277</c:v>
                </c:pt>
                <c:pt idx="925">
                  <c:v>-2.5777669993169523</c:v>
                </c:pt>
                <c:pt idx="926">
                  <c:v>-7.0660891904577721</c:v>
                </c:pt>
                <c:pt idx="927">
                  <c:v>0.13548435611328274</c:v>
                </c:pt>
                <c:pt idx="928">
                  <c:v>2.1788688765287043E-2</c:v>
                </c:pt>
                <c:pt idx="929">
                  <c:v>10.229619965185119</c:v>
                </c:pt>
                <c:pt idx="930">
                  <c:v>-0.22421515694326535</c:v>
                </c:pt>
                <c:pt idx="931">
                  <c:v>1.7493661255121171</c:v>
                </c:pt>
                <c:pt idx="932">
                  <c:v>-0.18132976471456175</c:v>
                </c:pt>
                <c:pt idx="933">
                  <c:v>-7.214978575583525E-2</c:v>
                </c:pt>
                <c:pt idx="934">
                  <c:v>2.0936591072142452</c:v>
                </c:pt>
                <c:pt idx="935">
                  <c:v>-1.2907093642766421</c:v>
                </c:pt>
                <c:pt idx="936">
                  <c:v>-0.99819775736601468</c:v>
                </c:pt>
                <c:pt idx="937">
                  <c:v>-1.3761838907477826</c:v>
                </c:pt>
                <c:pt idx="938">
                  <c:v>-5.0874628412503391</c:v>
                </c:pt>
                <c:pt idx="939">
                  <c:v>-0.38994651831601307</c:v>
                </c:pt>
                <c:pt idx="940">
                  <c:v>0.29613209401002466</c:v>
                </c:pt>
                <c:pt idx="941">
                  <c:v>0.62293035092017646</c:v>
                </c:pt>
                <c:pt idx="942">
                  <c:v>-0.33703498727757059</c:v>
                </c:pt>
                <c:pt idx="943">
                  <c:v>3.4269902084746277E-2</c:v>
                </c:pt>
                <c:pt idx="944">
                  <c:v>0.21639368071500498</c:v>
                </c:pt>
                <c:pt idx="945">
                  <c:v>4.0077439375335117E-2</c:v>
                </c:pt>
                <c:pt idx="946">
                  <c:v>-0.42815842101228496</c:v>
                </c:pt>
                <c:pt idx="947">
                  <c:v>-12.081261502082024</c:v>
                </c:pt>
                <c:pt idx="948">
                  <c:v>-0.38965218085893022</c:v>
                </c:pt>
                <c:pt idx="949">
                  <c:v>2.413085780834396</c:v>
                </c:pt>
                <c:pt idx="950">
                  <c:v>-5.3457748368417297</c:v>
                </c:pt>
                <c:pt idx="951">
                  <c:v>-11.644156719937438</c:v>
                </c:pt>
                <c:pt idx="952">
                  <c:v>-1.7203143536160421</c:v>
                </c:pt>
                <c:pt idx="953">
                  <c:v>0.68065815326425205</c:v>
                </c:pt>
                <c:pt idx="954">
                  <c:v>-0.27753397552890902</c:v>
                </c:pt>
                <c:pt idx="955">
                  <c:v>-1.7364847759511612</c:v>
                </c:pt>
                <c:pt idx="956">
                  <c:v>0.31901061150506793</c:v>
                </c:pt>
                <c:pt idx="957">
                  <c:v>-1.6017132519074588E-16</c:v>
                </c:pt>
                <c:pt idx="958">
                  <c:v>-0.78240856492737343</c:v>
                </c:pt>
                <c:pt idx="959">
                  <c:v>-8.6462586799900301</c:v>
                </c:pt>
                <c:pt idx="960">
                  <c:v>-3.2813797462843146</c:v>
                </c:pt>
                <c:pt idx="961">
                  <c:v>2.4558811489756902</c:v>
                </c:pt>
                <c:pt idx="962">
                  <c:v>-0.10236171762967773</c:v>
                </c:pt>
                <c:pt idx="963">
                  <c:v>0.50523530825042218</c:v>
                </c:pt>
                <c:pt idx="964">
                  <c:v>-8.6450579349844769</c:v>
                </c:pt>
                <c:pt idx="965">
                  <c:v>0.42033179894835654</c:v>
                </c:pt>
                <c:pt idx="966">
                  <c:v>-6.6495411786906766E-2</c:v>
                </c:pt>
                <c:pt idx="967">
                  <c:v>-7.0624959257337645</c:v>
                </c:pt>
                <c:pt idx="968">
                  <c:v>1.474219698490536</c:v>
                </c:pt>
                <c:pt idx="969">
                  <c:v>0.55639334852438516</c:v>
                </c:pt>
                <c:pt idx="970">
                  <c:v>0.561878887608115</c:v>
                </c:pt>
                <c:pt idx="971">
                  <c:v>7.1553261025034065E-2</c:v>
                </c:pt>
                <c:pt idx="972">
                  <c:v>-2.0772429989324603</c:v>
                </c:pt>
                <c:pt idx="973">
                  <c:v>2.4874668639029162E-2</c:v>
                </c:pt>
                <c:pt idx="974">
                  <c:v>-0.23319917629303075</c:v>
                </c:pt>
                <c:pt idx="975">
                  <c:v>0.46705971162712617</c:v>
                </c:pt>
                <c:pt idx="976">
                  <c:v>-1.6432432971913162</c:v>
                </c:pt>
                <c:pt idx="977">
                  <c:v>0.3210266921458298</c:v>
                </c:pt>
                <c:pt idx="978">
                  <c:v>0.12553088208385882</c:v>
                </c:pt>
                <c:pt idx="979">
                  <c:v>-0.97679260883867514</c:v>
                </c:pt>
                <c:pt idx="980">
                  <c:v>-0.45500390659648848</c:v>
                </c:pt>
                <c:pt idx="981">
                  <c:v>-0.73696559416620588</c:v>
                </c:pt>
                <c:pt idx="982">
                  <c:v>-8.6462586799900301</c:v>
                </c:pt>
                <c:pt idx="983">
                  <c:v>6.0732489820306386</c:v>
                </c:pt>
                <c:pt idx="984">
                  <c:v>6.0732489820306386</c:v>
                </c:pt>
                <c:pt idx="985">
                  <c:v>13.898128976698354</c:v>
                </c:pt>
                <c:pt idx="986">
                  <c:v>-0.14319463582779055</c:v>
                </c:pt>
                <c:pt idx="987">
                  <c:v>8.4777186328499843E-2</c:v>
                </c:pt>
                <c:pt idx="988">
                  <c:v>0.55922238812042746</c:v>
                </c:pt>
                <c:pt idx="989">
                  <c:v>-2.6676063948732978</c:v>
                </c:pt>
                <c:pt idx="990">
                  <c:v>-0.21299372333419864</c:v>
                </c:pt>
                <c:pt idx="991">
                  <c:v>0.33406865775957451</c:v>
                </c:pt>
                <c:pt idx="992">
                  <c:v>-4.3692338096657197</c:v>
                </c:pt>
                <c:pt idx="993">
                  <c:v>-7.7096125692080034E-2</c:v>
                </c:pt>
                <c:pt idx="994">
                  <c:v>-0.10691520391651191</c:v>
                </c:pt>
                <c:pt idx="995">
                  <c:v>2.218205718718985</c:v>
                </c:pt>
                <c:pt idx="996">
                  <c:v>-10.518980929170402</c:v>
                </c:pt>
                <c:pt idx="997">
                  <c:v>-0.2615851891967238</c:v>
                </c:pt>
                <c:pt idx="998">
                  <c:v>-0.44381879691249287</c:v>
                </c:pt>
                <c:pt idx="999">
                  <c:v>2.0980320829605268</c:v>
                </c:pt>
                <c:pt idx="1000">
                  <c:v>0.27443916910604316</c:v>
                </c:pt>
                <c:pt idx="1001">
                  <c:v>-0.1916149493439068</c:v>
                </c:pt>
                <c:pt idx="1002">
                  <c:v>11.013322673425447</c:v>
                </c:pt>
                <c:pt idx="1003">
                  <c:v>10.229619965185119</c:v>
                </c:pt>
                <c:pt idx="1004">
                  <c:v>-0.28430302258744528</c:v>
                </c:pt>
                <c:pt idx="1005">
                  <c:v>8.3837042924740537</c:v>
                </c:pt>
                <c:pt idx="1006">
                  <c:v>0.25475492806922712</c:v>
                </c:pt>
                <c:pt idx="1007">
                  <c:v>-10.866506212226202</c:v>
                </c:pt>
                <c:pt idx="1008">
                  <c:v>-3.5002821115720746</c:v>
                </c:pt>
                <c:pt idx="1009">
                  <c:v>0.76867445389354472</c:v>
                </c:pt>
                <c:pt idx="1010">
                  <c:v>-10.965784284662087</c:v>
                </c:pt>
                <c:pt idx="1011">
                  <c:v>-1.6808225161286725</c:v>
                </c:pt>
                <c:pt idx="1012">
                  <c:v>-1.2005054822672516</c:v>
                </c:pt>
                <c:pt idx="1013">
                  <c:v>10.638134189626539</c:v>
                </c:pt>
                <c:pt idx="1014">
                  <c:v>-1.1689903972463564</c:v>
                </c:pt>
                <c:pt idx="1015">
                  <c:v>0.87269567572492202</c:v>
                </c:pt>
                <c:pt idx="1016">
                  <c:v>7.0389327891398012E-2</c:v>
                </c:pt>
                <c:pt idx="1017">
                  <c:v>2.9146345659516511E-2</c:v>
                </c:pt>
                <c:pt idx="1018">
                  <c:v>-8.6462586799900301</c:v>
                </c:pt>
                <c:pt idx="1019">
                  <c:v>1.5844473444789788</c:v>
                </c:pt>
                <c:pt idx="1020">
                  <c:v>-8.3837042924740537</c:v>
                </c:pt>
                <c:pt idx="1021">
                  <c:v>0.54575557945646325</c:v>
                </c:pt>
                <c:pt idx="1022">
                  <c:v>0.16987492264469917</c:v>
                </c:pt>
                <c:pt idx="1023">
                  <c:v>-0.10236171762967773</c:v>
                </c:pt>
                <c:pt idx="1024">
                  <c:v>-0.19114148735200812</c:v>
                </c:pt>
                <c:pt idx="1025">
                  <c:v>-0.31921200677877909</c:v>
                </c:pt>
                <c:pt idx="1026">
                  <c:v>-0.31937238998360579</c:v>
                </c:pt>
                <c:pt idx="1027">
                  <c:v>14.188202468179961</c:v>
                </c:pt>
                <c:pt idx="1028">
                  <c:v>1.2613536425104255</c:v>
                </c:pt>
                <c:pt idx="1029">
                  <c:v>2.4739311883324122</c:v>
                </c:pt>
                <c:pt idx="1030">
                  <c:v>-8.8536674601657039E-2</c:v>
                </c:pt>
                <c:pt idx="1031">
                  <c:v>-4.0205655703944698</c:v>
                </c:pt>
                <c:pt idx="1032">
                  <c:v>-0.24792751344358538</c:v>
                </c:pt>
                <c:pt idx="1033">
                  <c:v>-0.9434164716336324</c:v>
                </c:pt>
                <c:pt idx="1034">
                  <c:v>-5.9228321394775394</c:v>
                </c:pt>
                <c:pt idx="1035">
                  <c:v>-0.32862274746137066</c:v>
                </c:pt>
                <c:pt idx="1036">
                  <c:v>0.99999999999999989</c:v>
                </c:pt>
                <c:pt idx="1037">
                  <c:v>3.8073549220576046</c:v>
                </c:pt>
                <c:pt idx="1038">
                  <c:v>1.8315572703832297</c:v>
                </c:pt>
                <c:pt idx="1039">
                  <c:v>4.721024050297185</c:v>
                </c:pt>
                <c:pt idx="1040">
                  <c:v>-0.27417496343899428</c:v>
                </c:pt>
                <c:pt idx="1041">
                  <c:v>-8.0672879179072972</c:v>
                </c:pt>
                <c:pt idx="1042">
                  <c:v>9.0588936890535674</c:v>
                </c:pt>
                <c:pt idx="1043">
                  <c:v>0</c:v>
                </c:pt>
                <c:pt idx="1044">
                  <c:v>-4.0297473433940523</c:v>
                </c:pt>
                <c:pt idx="1045">
                  <c:v>0.26610723988341689</c:v>
                </c:pt>
                <c:pt idx="1046">
                  <c:v>2.2138977269248825E-2</c:v>
                </c:pt>
                <c:pt idx="1047">
                  <c:v>-0.14722595318317785</c:v>
                </c:pt>
                <c:pt idx="1048">
                  <c:v>0.59234203108675398</c:v>
                </c:pt>
                <c:pt idx="1049">
                  <c:v>-11.416797527606059</c:v>
                </c:pt>
                <c:pt idx="1050">
                  <c:v>1.9050883529745331</c:v>
                </c:pt>
                <c:pt idx="1051">
                  <c:v>1.8720666277008362</c:v>
                </c:pt>
                <c:pt idx="1052">
                  <c:v>-8.8683081332894673</c:v>
                </c:pt>
                <c:pt idx="1053">
                  <c:v>0.3870231231092473</c:v>
                </c:pt>
                <c:pt idx="1054">
                  <c:v>-0.32353914479334778</c:v>
                </c:pt>
                <c:pt idx="1055">
                  <c:v>-0.18442457113742744</c:v>
                </c:pt>
                <c:pt idx="1056">
                  <c:v>3.8388997637656375</c:v>
                </c:pt>
                <c:pt idx="1057">
                  <c:v>-0.39183010811751867</c:v>
                </c:pt>
                <c:pt idx="1058">
                  <c:v>-2.428289905992759</c:v>
                </c:pt>
                <c:pt idx="1059">
                  <c:v>-0.38466385023532501</c:v>
                </c:pt>
                <c:pt idx="1060">
                  <c:v>10.451554569765362</c:v>
                </c:pt>
                <c:pt idx="1061">
                  <c:v>-0.26255438751597682</c:v>
                </c:pt>
                <c:pt idx="1062">
                  <c:v>-5.7862824385992939E-2</c:v>
                </c:pt>
                <c:pt idx="1063">
                  <c:v>0.46687643079846181</c:v>
                </c:pt>
                <c:pt idx="1064">
                  <c:v>-6.0732489820306386</c:v>
                </c:pt>
                <c:pt idx="1065">
                  <c:v>0.57469416526732919</c:v>
                </c:pt>
                <c:pt idx="1066">
                  <c:v>-0.14219357018704462</c:v>
                </c:pt>
                <c:pt idx="1067">
                  <c:v>-12.468454344036344</c:v>
                </c:pt>
                <c:pt idx="1068">
                  <c:v>-7.0660891904577721</c:v>
                </c:pt>
                <c:pt idx="1069">
                  <c:v>2.0531113364595623</c:v>
                </c:pt>
                <c:pt idx="1070">
                  <c:v>0.38414349133306025</c:v>
                </c:pt>
                <c:pt idx="1071">
                  <c:v>-0.16884876488297343</c:v>
                </c:pt>
                <c:pt idx="1072">
                  <c:v>-8.7702096277321485E-3</c:v>
                </c:pt>
                <c:pt idx="1073">
                  <c:v>-10.917372079476841</c:v>
                </c:pt>
                <c:pt idx="1074">
                  <c:v>-0.32192809488736251</c:v>
                </c:pt>
                <c:pt idx="1075">
                  <c:v>5.0626073069968143E-2</c:v>
                </c:pt>
                <c:pt idx="1076">
                  <c:v>-11.703038388986416</c:v>
                </c:pt>
                <c:pt idx="1077">
                  <c:v>-2.046410255971574E-2</c:v>
                </c:pt>
                <c:pt idx="1078">
                  <c:v>-2.8206080063921848E-2</c:v>
                </c:pt>
                <c:pt idx="1079">
                  <c:v>-1.0268335453827113E-2</c:v>
                </c:pt>
                <c:pt idx="1080">
                  <c:v>4.1756759711933135E-3</c:v>
                </c:pt>
                <c:pt idx="1081">
                  <c:v>-9.6450579349844787</c:v>
                </c:pt>
                <c:pt idx="1082">
                  <c:v>-5.0123479425836302E-2</c:v>
                </c:pt>
                <c:pt idx="1083">
                  <c:v>-0.34269955636057836</c:v>
                </c:pt>
                <c:pt idx="1084">
                  <c:v>0.33880191345175847</c:v>
                </c:pt>
                <c:pt idx="1085">
                  <c:v>-5.7374262856367673E-2</c:v>
                </c:pt>
                <c:pt idx="1086">
                  <c:v>-0.83650126771712052</c:v>
                </c:pt>
                <c:pt idx="1087">
                  <c:v>-2.3154537607268124</c:v>
                </c:pt>
                <c:pt idx="1088">
                  <c:v>1.4055147251603368</c:v>
                </c:pt>
                <c:pt idx="1089">
                  <c:v>-7.6462586799900292</c:v>
                </c:pt>
                <c:pt idx="1090">
                  <c:v>-7.7478752677717533E-2</c:v>
                </c:pt>
                <c:pt idx="1091">
                  <c:v>-0.19603470503828169</c:v>
                </c:pt>
                <c:pt idx="1092">
                  <c:v>-0.99990752844012531</c:v>
                </c:pt>
                <c:pt idx="1093">
                  <c:v>1.8294991273593986</c:v>
                </c:pt>
                <c:pt idx="1094">
                  <c:v>11.643856189774727</c:v>
                </c:pt>
                <c:pt idx="1095">
                  <c:v>-9.0606959316875546</c:v>
                </c:pt>
                <c:pt idx="1096">
                  <c:v>0.57705730263581012</c:v>
                </c:pt>
                <c:pt idx="1097">
                  <c:v>-9.5189809291704002</c:v>
                </c:pt>
                <c:pt idx="1098">
                  <c:v>-6.4429434958487288</c:v>
                </c:pt>
                <c:pt idx="1099">
                  <c:v>10.147204924942228</c:v>
                </c:pt>
                <c:pt idx="1100">
                  <c:v>-11.188176705998535</c:v>
                </c:pt>
                <c:pt idx="1101">
                  <c:v>-7.2519895387668214</c:v>
                </c:pt>
                <c:pt idx="1102">
                  <c:v>-7.6486571760385464</c:v>
                </c:pt>
                <c:pt idx="1103">
                  <c:v>-12.248915863856213</c:v>
                </c:pt>
                <c:pt idx="1104">
                  <c:v>8.6450579349844769</c:v>
                </c:pt>
                <c:pt idx="1105">
                  <c:v>3.2180405749150043E-2</c:v>
                </c:pt>
                <c:pt idx="1106">
                  <c:v>11.965784284662087</c:v>
                </c:pt>
                <c:pt idx="1107">
                  <c:v>-0.57203749602914755</c:v>
                </c:pt>
                <c:pt idx="1108">
                  <c:v>-8.6450579349844769</c:v>
                </c:pt>
                <c:pt idx="1109">
                  <c:v>-1.2854022188622485</c:v>
                </c:pt>
                <c:pt idx="1110">
                  <c:v>10.307580315927396</c:v>
                </c:pt>
                <c:pt idx="1111">
                  <c:v>8.3837042924740537</c:v>
                </c:pt>
                <c:pt idx="1112">
                  <c:v>-2.2223924213364481</c:v>
                </c:pt>
                <c:pt idx="1113">
                  <c:v>-2.7369655941662061</c:v>
                </c:pt>
                <c:pt idx="1114">
                  <c:v>-2</c:v>
                </c:pt>
                <c:pt idx="1115">
                  <c:v>1.707351335894141E-2</c:v>
                </c:pt>
                <c:pt idx="1116">
                  <c:v>-7.6621281602912511E-2</c:v>
                </c:pt>
                <c:pt idx="1117">
                  <c:v>13.840286190729294</c:v>
                </c:pt>
                <c:pt idx="1118">
                  <c:v>2.6022048886022251</c:v>
                </c:pt>
                <c:pt idx="1119">
                  <c:v>-2.9856447070229302</c:v>
                </c:pt>
                <c:pt idx="1120">
                  <c:v>-2.9856447070229302</c:v>
                </c:pt>
                <c:pt idx="1121">
                  <c:v>1.1236922172403165</c:v>
                </c:pt>
                <c:pt idx="1122">
                  <c:v>-7.0660891904577721</c:v>
                </c:pt>
                <c:pt idx="1123">
                  <c:v>0.86647632716261047</c:v>
                </c:pt>
                <c:pt idx="1124">
                  <c:v>-0.22986754189859437</c:v>
                </c:pt>
                <c:pt idx="1125">
                  <c:v>7.0660891904577738</c:v>
                </c:pt>
                <c:pt idx="1126">
                  <c:v>1.4708907340123614</c:v>
                </c:pt>
                <c:pt idx="1127">
                  <c:v>-7.0660891904577721</c:v>
                </c:pt>
                <c:pt idx="1128">
                  <c:v>-7.6486571760385464</c:v>
                </c:pt>
                <c:pt idx="1129">
                  <c:v>1.3526619724105511</c:v>
                </c:pt>
                <c:pt idx="1130">
                  <c:v>4.1113611089477038</c:v>
                </c:pt>
                <c:pt idx="1131">
                  <c:v>-3.8073549220576046</c:v>
                </c:pt>
                <c:pt idx="1132">
                  <c:v>-6.0732489820306386</c:v>
                </c:pt>
                <c:pt idx="1133">
                  <c:v>-2.9146345659516348E-2</c:v>
                </c:pt>
                <c:pt idx="1134">
                  <c:v>-0.17799830197799454</c:v>
                </c:pt>
                <c:pt idx="1135">
                  <c:v>-0.12307164240734862</c:v>
                </c:pt>
                <c:pt idx="1136">
                  <c:v>-4.8263130797614879</c:v>
                </c:pt>
                <c:pt idx="1137">
                  <c:v>5.7548875021634682</c:v>
                </c:pt>
                <c:pt idx="1138">
                  <c:v>-0.87337757285318329</c:v>
                </c:pt>
                <c:pt idx="1139">
                  <c:v>-2.7858751946471525</c:v>
                </c:pt>
                <c:pt idx="1140">
                  <c:v>-10.582769240382088</c:v>
                </c:pt>
                <c:pt idx="1141">
                  <c:v>11.344665782303407</c:v>
                </c:pt>
                <c:pt idx="1142">
                  <c:v>-0.45828499748284757</c:v>
                </c:pt>
                <c:pt idx="1143">
                  <c:v>-1.4555526590175578</c:v>
                </c:pt>
                <c:pt idx="1144">
                  <c:v>-1</c:v>
                </c:pt>
                <c:pt idx="1145">
                  <c:v>-1.8022426339854266E-3</c:v>
                </c:pt>
                <c:pt idx="1146">
                  <c:v>6.0732489820306386</c:v>
                </c:pt>
                <c:pt idx="1147">
                  <c:v>8.3837042924740537</c:v>
                </c:pt>
                <c:pt idx="1148">
                  <c:v>-3.0262378584984591</c:v>
                </c:pt>
                <c:pt idx="1149">
                  <c:v>8.6462586799900301</c:v>
                </c:pt>
                <c:pt idx="1150">
                  <c:v>-1.125530882083859</c:v>
                </c:pt>
                <c:pt idx="1151">
                  <c:v>-2.8014376169596636E-2</c:v>
                </c:pt>
                <c:pt idx="1152">
                  <c:v>0.98493255191105844</c:v>
                </c:pt>
                <c:pt idx="1153">
                  <c:v>-0.21501289097085033</c:v>
                </c:pt>
                <c:pt idx="1154">
                  <c:v>-11.814048332230835</c:v>
                </c:pt>
                <c:pt idx="1155">
                  <c:v>7.3497812649391134E-2</c:v>
                </c:pt>
                <c:pt idx="1156">
                  <c:v>7.0619074693521938E-2</c:v>
                </c:pt>
                <c:pt idx="1157">
                  <c:v>-2.1533161549641487E-2</c:v>
                </c:pt>
                <c:pt idx="1158">
                  <c:v>-12.188279751964144</c:v>
                </c:pt>
                <c:pt idx="1159">
                  <c:v>-0.84130225398094183</c:v>
                </c:pt>
                <c:pt idx="1160">
                  <c:v>-2.9534112493284743</c:v>
                </c:pt>
                <c:pt idx="1161">
                  <c:v>-0.80735492205760429</c:v>
                </c:pt>
                <c:pt idx="1162">
                  <c:v>-1.0095074753754698</c:v>
                </c:pt>
                <c:pt idx="1163">
                  <c:v>-5.7025127729393922E-2</c:v>
                </c:pt>
                <c:pt idx="1164">
                  <c:v>1.9050883529745331</c:v>
                </c:pt>
                <c:pt idx="1165">
                  <c:v>0.40017954055173049</c:v>
                </c:pt>
                <c:pt idx="1166">
                  <c:v>1.5392574362103557</c:v>
                </c:pt>
                <c:pt idx="1167">
                  <c:v>1.5833603961246552</c:v>
                </c:pt>
                <c:pt idx="1168">
                  <c:v>6.953478051799646</c:v>
                </c:pt>
                <c:pt idx="1169">
                  <c:v>0.40787770770597775</c:v>
                </c:pt>
                <c:pt idx="1170">
                  <c:v>6.4130337419715869E-2</c:v>
                </c:pt>
                <c:pt idx="1171">
                  <c:v>5.9228321394775394</c:v>
                </c:pt>
                <c:pt idx="1172">
                  <c:v>0.70043971814109218</c:v>
                </c:pt>
                <c:pt idx="1173">
                  <c:v>8.0606959316875546</c:v>
                </c:pt>
                <c:pt idx="1174">
                  <c:v>-3.8930161208464935</c:v>
                </c:pt>
                <c:pt idx="1175">
                  <c:v>10.436438898265877</c:v>
                </c:pt>
                <c:pt idx="1176">
                  <c:v>0.58556274830247523</c:v>
                </c:pt>
                <c:pt idx="1177">
                  <c:v>-8.9858419370033413</c:v>
                </c:pt>
                <c:pt idx="1178">
                  <c:v>0.48542682717024188</c:v>
                </c:pt>
                <c:pt idx="1179">
                  <c:v>1.5754081940079074</c:v>
                </c:pt>
                <c:pt idx="1180">
                  <c:v>7.0660891904577738</c:v>
                </c:pt>
                <c:pt idx="1181">
                  <c:v>-0.71858706485135171</c:v>
                </c:pt>
                <c:pt idx="1182">
                  <c:v>0.2801079191927352</c:v>
                </c:pt>
                <c:pt idx="1183">
                  <c:v>7.1303131455434565</c:v>
                </c:pt>
                <c:pt idx="1184">
                  <c:v>5.9228321394775394</c:v>
                </c:pt>
                <c:pt idx="1185">
                  <c:v>-14.904399421380555</c:v>
                </c:pt>
                <c:pt idx="1186">
                  <c:v>-0.11543269254366255</c:v>
                </c:pt>
                <c:pt idx="1187">
                  <c:v>2.1520030934450496</c:v>
                </c:pt>
                <c:pt idx="1188">
                  <c:v>-10.644457187509261</c:v>
                </c:pt>
                <c:pt idx="1189">
                  <c:v>11.8663774174182</c:v>
                </c:pt>
                <c:pt idx="1190">
                  <c:v>10.917123403264748</c:v>
                </c:pt>
                <c:pt idx="1191">
                  <c:v>1.3006594781337109</c:v>
                </c:pt>
                <c:pt idx="1192">
                  <c:v>-9.229619965185119</c:v>
                </c:pt>
                <c:pt idx="1193">
                  <c:v>-12.840384550711667</c:v>
                </c:pt>
                <c:pt idx="1194">
                  <c:v>-10.307580315927396</c:v>
                </c:pt>
                <c:pt idx="1195">
                  <c:v>-12.702894141119387</c:v>
                </c:pt>
                <c:pt idx="1196">
                  <c:v>0.70043971814109218</c:v>
                </c:pt>
                <c:pt idx="1197">
                  <c:v>-0.43706380560884295</c:v>
                </c:pt>
                <c:pt idx="1198">
                  <c:v>-1.7369655941662061</c:v>
                </c:pt>
                <c:pt idx="1199">
                  <c:v>4.7725895038969277</c:v>
                </c:pt>
                <c:pt idx="1200">
                  <c:v>9.1792475919490565E-2</c:v>
                </c:pt>
                <c:pt idx="1201">
                  <c:v>10.147204924942228</c:v>
                </c:pt>
                <c:pt idx="1202">
                  <c:v>0.28843118289927544</c:v>
                </c:pt>
                <c:pt idx="1203">
                  <c:v>6.6486571760385464</c:v>
                </c:pt>
                <c:pt idx="1204">
                  <c:v>-3.5189649419469164</c:v>
                </c:pt>
                <c:pt idx="1205">
                  <c:v>-6.7414669864011483</c:v>
                </c:pt>
                <c:pt idx="1206">
                  <c:v>-4.4950104730115754</c:v>
                </c:pt>
                <c:pt idx="1207">
                  <c:v>-0.398549376490275</c:v>
                </c:pt>
                <c:pt idx="1208">
                  <c:v>5.727480535174926E-2</c:v>
                </c:pt>
                <c:pt idx="1209">
                  <c:v>9.7610796626422039E-2</c:v>
                </c:pt>
                <c:pt idx="1210">
                  <c:v>6.2495925733764016E-2</c:v>
                </c:pt>
                <c:pt idx="1211">
                  <c:v>-1.0727563424353144</c:v>
                </c:pt>
                <c:pt idx="1212">
                  <c:v>7.0660891904577738</c:v>
                </c:pt>
                <c:pt idx="1213">
                  <c:v>-0.66599907281206239</c:v>
                </c:pt>
                <c:pt idx="1214">
                  <c:v>-0.45039277572680603</c:v>
                </c:pt>
                <c:pt idx="1215">
                  <c:v>2.4214637684382772</c:v>
                </c:pt>
                <c:pt idx="1216">
                  <c:v>2.517856299599688E-2</c:v>
                </c:pt>
                <c:pt idx="1217">
                  <c:v>-1.4474589769712209</c:v>
                </c:pt>
                <c:pt idx="1218">
                  <c:v>-0.48184210259697829</c:v>
                </c:pt>
                <c:pt idx="1219">
                  <c:v>-0.98199421194568404</c:v>
                </c:pt>
                <c:pt idx="1220">
                  <c:v>9.7516505914262155E-2</c:v>
                </c:pt>
                <c:pt idx="1221">
                  <c:v>-8.0624959257337636</c:v>
                </c:pt>
                <c:pt idx="1222">
                  <c:v>-4.7935147853227118</c:v>
                </c:pt>
                <c:pt idx="1223">
                  <c:v>-14.807103314069231</c:v>
                </c:pt>
                <c:pt idx="1224">
                  <c:v>7.4960711813190679</c:v>
                </c:pt>
                <c:pt idx="1225">
                  <c:v>9.9532238681306839E-2</c:v>
                </c:pt>
                <c:pt idx="1226">
                  <c:v>9.2696675153682045E-2</c:v>
                </c:pt>
                <c:pt idx="1227">
                  <c:v>-0.19104829300806661</c:v>
                </c:pt>
                <c:pt idx="1228">
                  <c:v>0.34980103729958956</c:v>
                </c:pt>
                <c:pt idx="1229">
                  <c:v>0.40168794561982402</c:v>
                </c:pt>
                <c:pt idx="1230">
                  <c:v>-0.28950661719498483</c:v>
                </c:pt>
                <c:pt idx="1231">
                  <c:v>-0.51454225981288548</c:v>
                </c:pt>
                <c:pt idx="1232">
                  <c:v>-0.40868940680664595</c:v>
                </c:pt>
                <c:pt idx="1233">
                  <c:v>-0.12779748905580376</c:v>
                </c:pt>
                <c:pt idx="1234">
                  <c:v>-1.5681622232269671E-2</c:v>
                </c:pt>
                <c:pt idx="1235">
                  <c:v>2.4229035798946315E-2</c:v>
                </c:pt>
                <c:pt idx="1236">
                  <c:v>6.0887571586216785E-3</c:v>
                </c:pt>
                <c:pt idx="1237">
                  <c:v>-1.3103401206121508</c:v>
                </c:pt>
                <c:pt idx="1238">
                  <c:v>-0.11064406368399236</c:v>
                </c:pt>
                <c:pt idx="1239">
                  <c:v>-4.7305714778356808E-2</c:v>
                </c:pt>
                <c:pt idx="1240">
                  <c:v>0.49871599462497473</c:v>
                </c:pt>
                <c:pt idx="1241">
                  <c:v>0.14775362044369192</c:v>
                </c:pt>
                <c:pt idx="1242">
                  <c:v>-0.53765678594279931</c:v>
                </c:pt>
                <c:pt idx="1243">
                  <c:v>0.25964381663301994</c:v>
                </c:pt>
                <c:pt idx="1244">
                  <c:v>0.3768543053909561</c:v>
                </c:pt>
                <c:pt idx="1245">
                  <c:v>1.7377668688554453</c:v>
                </c:pt>
                <c:pt idx="1246">
                  <c:v>-5.0874628412503391</c:v>
                </c:pt>
                <c:pt idx="1247">
                  <c:v>0.26255358761874847</c:v>
                </c:pt>
                <c:pt idx="1248">
                  <c:v>-4.7725895038969268</c:v>
                </c:pt>
                <c:pt idx="1249">
                  <c:v>-2.1687232562325596</c:v>
                </c:pt>
                <c:pt idx="1250">
                  <c:v>-0.60432782558808729</c:v>
                </c:pt>
                <c:pt idx="1251">
                  <c:v>7.0660891904577738</c:v>
                </c:pt>
                <c:pt idx="1252">
                  <c:v>-1.4582849974828469</c:v>
                </c:pt>
                <c:pt idx="1253">
                  <c:v>-0.2016338611696506</c:v>
                </c:pt>
                <c:pt idx="1254">
                  <c:v>8.8672787397096631</c:v>
                </c:pt>
                <c:pt idx="1255">
                  <c:v>3.3870231231092474</c:v>
                </c:pt>
                <c:pt idx="1256">
                  <c:v>-7.6486571760385464</c:v>
                </c:pt>
                <c:pt idx="1257">
                  <c:v>2.692296544832478</c:v>
                </c:pt>
                <c:pt idx="1258">
                  <c:v>-7.4721748687430825E-2</c:v>
                </c:pt>
                <c:pt idx="1259">
                  <c:v>-4.1222662726512788E-2</c:v>
                </c:pt>
                <c:pt idx="1260">
                  <c:v>3.7232906198975423E-2</c:v>
                </c:pt>
                <c:pt idx="1261">
                  <c:v>-5.3457748368417297</c:v>
                </c:pt>
                <c:pt idx="1262">
                  <c:v>0.15232356771546074</c:v>
                </c:pt>
                <c:pt idx="1263">
                  <c:v>1.5054345722289607E-2</c:v>
                </c:pt>
                <c:pt idx="1264">
                  <c:v>-0.56736844070641779</c:v>
                </c:pt>
                <c:pt idx="1265">
                  <c:v>8.6462586799900301</c:v>
                </c:pt>
                <c:pt idx="1266">
                  <c:v>15.162194612815439</c:v>
                </c:pt>
                <c:pt idx="1267">
                  <c:v>0.19738299694905884</c:v>
                </c:pt>
                <c:pt idx="1268">
                  <c:v>-4.7528370082586015E-2</c:v>
                </c:pt>
                <c:pt idx="1269">
                  <c:v>0.12553088208385882</c:v>
                </c:pt>
                <c:pt idx="1270">
                  <c:v>1.0394538082298814</c:v>
                </c:pt>
                <c:pt idx="1271">
                  <c:v>-6.5588341627576874E-2</c:v>
                </c:pt>
                <c:pt idx="1272">
                  <c:v>-0.2334901302197786</c:v>
                </c:pt>
                <c:pt idx="1273">
                  <c:v>8.3892833626891274</c:v>
                </c:pt>
                <c:pt idx="1274">
                  <c:v>8.3822637581148367</c:v>
                </c:pt>
                <c:pt idx="1275">
                  <c:v>-0.80739172503310108</c:v>
                </c:pt>
                <c:pt idx="1276">
                  <c:v>0.13375556305773295</c:v>
                </c:pt>
                <c:pt idx="1277">
                  <c:v>0.14027172742793625</c:v>
                </c:pt>
                <c:pt idx="1278">
                  <c:v>0.19708733242483784</c:v>
                </c:pt>
                <c:pt idx="1279">
                  <c:v>11.229219383469125</c:v>
                </c:pt>
                <c:pt idx="1280">
                  <c:v>-8.6462586799900301</c:v>
                </c:pt>
                <c:pt idx="1281">
                  <c:v>11.229219383469125</c:v>
                </c:pt>
                <c:pt idx="1282">
                  <c:v>9.7604427459966399</c:v>
                </c:pt>
                <c:pt idx="1283">
                  <c:v>9.6450579349844787</c:v>
                </c:pt>
                <c:pt idx="1284">
                  <c:v>0.13302541863078327</c:v>
                </c:pt>
                <c:pt idx="1285">
                  <c:v>-0.1622714288988768</c:v>
                </c:pt>
                <c:pt idx="1286">
                  <c:v>-3.1026895620624384E-2</c:v>
                </c:pt>
                <c:pt idx="1287">
                  <c:v>8.3822637581148367</c:v>
                </c:pt>
                <c:pt idx="1288">
                  <c:v>-1.1246957474493149</c:v>
                </c:pt>
                <c:pt idx="1289">
                  <c:v>-1.6742298388182437</c:v>
                </c:pt>
                <c:pt idx="1290">
                  <c:v>2.4845000092385132</c:v>
                </c:pt>
                <c:pt idx="1291">
                  <c:v>-4.0485665508916737</c:v>
                </c:pt>
                <c:pt idx="1292">
                  <c:v>0.23410211354846158</c:v>
                </c:pt>
                <c:pt idx="1293">
                  <c:v>-9.7604427459966399</c:v>
                </c:pt>
                <c:pt idx="1294">
                  <c:v>-9.2304207950923818</c:v>
                </c:pt>
                <c:pt idx="1295">
                  <c:v>0.60145062350972511</c:v>
                </c:pt>
                <c:pt idx="1296">
                  <c:v>-1.9976015039514834</c:v>
                </c:pt>
                <c:pt idx="1297">
                  <c:v>-2.5205719134512017</c:v>
                </c:pt>
                <c:pt idx="1298">
                  <c:v>-12.013206341123576</c:v>
                </c:pt>
                <c:pt idx="1299">
                  <c:v>0.35954238668714045</c:v>
                </c:pt>
                <c:pt idx="1300">
                  <c:v>-4.3692338096657197</c:v>
                </c:pt>
                <c:pt idx="1301">
                  <c:v>-0.60282880638949488</c:v>
                </c:pt>
                <c:pt idx="1302">
                  <c:v>-19.941155573580236</c:v>
                </c:pt>
                <c:pt idx="1303">
                  <c:v>-0.36017556424432523</c:v>
                </c:pt>
                <c:pt idx="1304">
                  <c:v>-0.18947779886371266</c:v>
                </c:pt>
                <c:pt idx="1305">
                  <c:v>-0.23769155771933054</c:v>
                </c:pt>
                <c:pt idx="1306">
                  <c:v>-0.28414343242789208</c:v>
                </c:pt>
                <c:pt idx="1307">
                  <c:v>0.4150374992788437</c:v>
                </c:pt>
                <c:pt idx="1308">
                  <c:v>-0.83227255426193325</c:v>
                </c:pt>
                <c:pt idx="1309">
                  <c:v>-2.1935375586642629</c:v>
                </c:pt>
                <c:pt idx="1310">
                  <c:v>-2.6732242206900039</c:v>
                </c:pt>
                <c:pt idx="1311">
                  <c:v>-0.12367437038655592</c:v>
                </c:pt>
                <c:pt idx="1312">
                  <c:v>-0.17687776208407915</c:v>
                </c:pt>
                <c:pt idx="1313">
                  <c:v>-1.0860848582991316</c:v>
                </c:pt>
                <c:pt idx="1314">
                  <c:v>9.7598881832218343</c:v>
                </c:pt>
                <c:pt idx="1315">
                  <c:v>-0.8541481768425383</c:v>
                </c:pt>
                <c:pt idx="1316">
                  <c:v>-0.37984807081654365</c:v>
                </c:pt>
                <c:pt idx="1317">
                  <c:v>-4.7725895038969277</c:v>
                </c:pt>
                <c:pt idx="1318">
                  <c:v>0.13202839368378397</c:v>
                </c:pt>
                <c:pt idx="1319">
                  <c:v>-0.53260709566002007</c:v>
                </c:pt>
                <c:pt idx="1320">
                  <c:v>11.013322673425447</c:v>
                </c:pt>
                <c:pt idx="1321">
                  <c:v>-0.46234321405720047</c:v>
                </c:pt>
                <c:pt idx="1322">
                  <c:v>4.0179219079972626</c:v>
                </c:pt>
                <c:pt idx="1323">
                  <c:v>-1.1398229696528934</c:v>
                </c:pt>
                <c:pt idx="1324">
                  <c:v>-6.9281592123621696</c:v>
                </c:pt>
                <c:pt idx="1325">
                  <c:v>1.3761838907477824</c:v>
                </c:pt>
                <c:pt idx="1326">
                  <c:v>-0.19264507794239571</c:v>
                </c:pt>
                <c:pt idx="1327">
                  <c:v>-0.4850149815948247</c:v>
                </c:pt>
                <c:pt idx="1328">
                  <c:v>0.58530595865418833</c:v>
                </c:pt>
                <c:pt idx="1329">
                  <c:v>-9.0768155970508317</c:v>
                </c:pt>
                <c:pt idx="1330">
                  <c:v>2.5025003405291835</c:v>
                </c:pt>
                <c:pt idx="1331">
                  <c:v>0.20858662181141729</c:v>
                </c:pt>
                <c:pt idx="1332">
                  <c:v>7.0660891904577738</c:v>
                </c:pt>
                <c:pt idx="1333">
                  <c:v>-1</c:v>
                </c:pt>
                <c:pt idx="1334">
                  <c:v>-8.0624959257337636</c:v>
                </c:pt>
                <c:pt idx="1335">
                  <c:v>-0.41383874969521833</c:v>
                </c:pt>
                <c:pt idx="1336">
                  <c:v>-0.15200309344505014</c:v>
                </c:pt>
                <c:pt idx="1337">
                  <c:v>9.3714434822193951E-2</c:v>
                </c:pt>
                <c:pt idx="1338">
                  <c:v>0</c:v>
                </c:pt>
                <c:pt idx="1339">
                  <c:v>0.97118630249526328</c:v>
                </c:pt>
                <c:pt idx="1340">
                  <c:v>-0.93288580414146305</c:v>
                </c:pt>
                <c:pt idx="1341">
                  <c:v>-0.95877733727348724</c:v>
                </c:pt>
                <c:pt idx="1342">
                  <c:v>-1.3040061868901003</c:v>
                </c:pt>
                <c:pt idx="1343">
                  <c:v>-0.49281265409094749</c:v>
                </c:pt>
                <c:pt idx="1344">
                  <c:v>-0.78276928377933086</c:v>
                </c:pt>
                <c:pt idx="1345">
                  <c:v>13.072355948860134</c:v>
                </c:pt>
                <c:pt idx="1346">
                  <c:v>1.8531380043420218</c:v>
                </c:pt>
                <c:pt idx="1347">
                  <c:v>-0.61667136044849458</c:v>
                </c:pt>
                <c:pt idx="1348">
                  <c:v>-1.0780025120012735</c:v>
                </c:pt>
                <c:pt idx="1349">
                  <c:v>6.0732489820306386</c:v>
                </c:pt>
                <c:pt idx="1350">
                  <c:v>0.16887691200944618</c:v>
                </c:pt>
                <c:pt idx="1351">
                  <c:v>7.0660891904577738</c:v>
                </c:pt>
                <c:pt idx="1352">
                  <c:v>-6.0732489820306386</c:v>
                </c:pt>
                <c:pt idx="1353">
                  <c:v>5.5647846187835261</c:v>
                </c:pt>
                <c:pt idx="1354">
                  <c:v>-0.84735620707028236</c:v>
                </c:pt>
                <c:pt idx="1355">
                  <c:v>-8.0606959316875546</c:v>
                </c:pt>
                <c:pt idx="1356">
                  <c:v>0.58500128232465565</c:v>
                </c:pt>
                <c:pt idx="1357">
                  <c:v>-0.6527778849487279</c:v>
                </c:pt>
                <c:pt idx="1358">
                  <c:v>-1.1264483352409389</c:v>
                </c:pt>
                <c:pt idx="1359">
                  <c:v>-1.5225219259452496</c:v>
                </c:pt>
                <c:pt idx="1360">
                  <c:v>-4.5731127828434124</c:v>
                </c:pt>
                <c:pt idx="1361">
                  <c:v>8.8672787397096631</c:v>
                </c:pt>
                <c:pt idx="1362">
                  <c:v>-0.48460384081541424</c:v>
                </c:pt>
                <c:pt idx="1363">
                  <c:v>-8.3837042924740537</c:v>
                </c:pt>
                <c:pt idx="1364">
                  <c:v>15.5980525001616</c:v>
                </c:pt>
                <c:pt idx="1365">
                  <c:v>-1.8859027251315715E-2</c:v>
                </c:pt>
                <c:pt idx="1366">
                  <c:v>0</c:v>
                </c:pt>
                <c:pt idx="1367">
                  <c:v>7.8855420711239507E-2</c:v>
                </c:pt>
                <c:pt idx="1368">
                  <c:v>-4.0981171245645811</c:v>
                </c:pt>
                <c:pt idx="1369">
                  <c:v>-9.9667457608995313</c:v>
                </c:pt>
                <c:pt idx="1370">
                  <c:v>9.0606959316875546</c:v>
                </c:pt>
                <c:pt idx="1371">
                  <c:v>1.1814943901544492</c:v>
                </c:pt>
                <c:pt idx="1372">
                  <c:v>-0.45536959331406213</c:v>
                </c:pt>
                <c:pt idx="1373">
                  <c:v>-0.30306906763604657</c:v>
                </c:pt>
                <c:pt idx="1374">
                  <c:v>6.524602461543795E-2</c:v>
                </c:pt>
                <c:pt idx="1375">
                  <c:v>-0.39186665100790397</c:v>
                </c:pt>
                <c:pt idx="1376">
                  <c:v>-13.35356038291553</c:v>
                </c:pt>
                <c:pt idx="1377">
                  <c:v>-0.49491827614753925</c:v>
                </c:pt>
                <c:pt idx="1378">
                  <c:v>0.30718150951817602</c:v>
                </c:pt>
                <c:pt idx="1379">
                  <c:v>0.25525705524207465</c:v>
                </c:pt>
                <c:pt idx="1380">
                  <c:v>-0.13164400581047117</c:v>
                </c:pt>
                <c:pt idx="1381">
                  <c:v>-0.1057676272624288</c:v>
                </c:pt>
                <c:pt idx="1382">
                  <c:v>-0.14260439544280021</c:v>
                </c:pt>
                <c:pt idx="1383">
                  <c:v>-0.32188802503384456</c:v>
                </c:pt>
                <c:pt idx="1384">
                  <c:v>-7.1790683068010133E-2</c:v>
                </c:pt>
                <c:pt idx="1385">
                  <c:v>-1.1494608988825969</c:v>
                </c:pt>
                <c:pt idx="1386">
                  <c:v>2.0396427049864507</c:v>
                </c:pt>
                <c:pt idx="1387">
                  <c:v>8.8683081332894673</c:v>
                </c:pt>
                <c:pt idx="1388">
                  <c:v>2.6982221769730108</c:v>
                </c:pt>
                <c:pt idx="1389">
                  <c:v>-10.146356530303908</c:v>
                </c:pt>
                <c:pt idx="1390">
                  <c:v>0.10852445677816934</c:v>
                </c:pt>
                <c:pt idx="1391">
                  <c:v>-0.23472012423937991</c:v>
                </c:pt>
                <c:pt idx="1392">
                  <c:v>5.08746284125034</c:v>
                </c:pt>
                <c:pt idx="1393">
                  <c:v>-0.58456203020064157</c:v>
                </c:pt>
                <c:pt idx="1394">
                  <c:v>-0.13367843523196954</c:v>
                </c:pt>
                <c:pt idx="1395">
                  <c:v>-2.162624975854698</c:v>
                </c:pt>
                <c:pt idx="1396">
                  <c:v>7.4945222831056597</c:v>
                </c:pt>
                <c:pt idx="1397">
                  <c:v>-3.2581768236499942E-2</c:v>
                </c:pt>
                <c:pt idx="1398">
                  <c:v>0.12656396128366987</c:v>
                </c:pt>
                <c:pt idx="1399">
                  <c:v>-2.4255310974454232</c:v>
                </c:pt>
                <c:pt idx="1400">
                  <c:v>0.26581149050436764</c:v>
                </c:pt>
                <c:pt idx="1401">
                  <c:v>-2.9573115383347181E-2</c:v>
                </c:pt>
                <c:pt idx="1402">
                  <c:v>0.30956282972154708</c:v>
                </c:pt>
                <c:pt idx="1403">
                  <c:v>-0.30050911125245672</c:v>
                </c:pt>
                <c:pt idx="1404">
                  <c:v>-0.82646374500530861</c:v>
                </c:pt>
                <c:pt idx="1405">
                  <c:v>5.2467419894135787E-2</c:v>
                </c:pt>
                <c:pt idx="1406">
                  <c:v>6.8436257021505025</c:v>
                </c:pt>
                <c:pt idx="1407">
                  <c:v>-0.81123835654483201</c:v>
                </c:pt>
                <c:pt idx="1408">
                  <c:v>-0.28118175254405353</c:v>
                </c:pt>
                <c:pt idx="1409">
                  <c:v>-0.39231742277876036</c:v>
                </c:pt>
                <c:pt idx="1410">
                  <c:v>15.135722644329974</c:v>
                </c:pt>
                <c:pt idx="1411">
                  <c:v>-1.3585762280237641</c:v>
                </c:pt>
                <c:pt idx="1412">
                  <c:v>8.4888897586512954E-2</c:v>
                </c:pt>
                <c:pt idx="1413">
                  <c:v>-0.48239276708060846</c:v>
                </c:pt>
                <c:pt idx="1414">
                  <c:v>2.114996399204891</c:v>
                </c:pt>
                <c:pt idx="1415">
                  <c:v>12.717105171805365</c:v>
                </c:pt>
                <c:pt idx="1416">
                  <c:v>4.1829840367782127</c:v>
                </c:pt>
                <c:pt idx="1417">
                  <c:v>10.146780789986687</c:v>
                </c:pt>
                <c:pt idx="1418">
                  <c:v>-10.917372079476841</c:v>
                </c:pt>
                <c:pt idx="1419">
                  <c:v>-9.8667637673533513</c:v>
                </c:pt>
                <c:pt idx="1420">
                  <c:v>0.32862274746137066</c:v>
                </c:pt>
                <c:pt idx="1421">
                  <c:v>-1.7369655941662061</c:v>
                </c:pt>
                <c:pt idx="1422">
                  <c:v>-0.28757659009658521</c:v>
                </c:pt>
                <c:pt idx="1423">
                  <c:v>-0.28757659009658521</c:v>
                </c:pt>
                <c:pt idx="1424">
                  <c:v>-0.52582737663382395</c:v>
                </c:pt>
                <c:pt idx="1425">
                  <c:v>0.81444434684392353</c:v>
                </c:pt>
                <c:pt idx="1426">
                  <c:v>-0.49185309632967472</c:v>
                </c:pt>
                <c:pt idx="1427">
                  <c:v>-7.900787443979039E-2</c:v>
                </c:pt>
                <c:pt idx="1428">
                  <c:v>0.27376081242685224</c:v>
                </c:pt>
                <c:pt idx="1429">
                  <c:v>5.08746284125034</c:v>
                </c:pt>
                <c:pt idx="1430">
                  <c:v>-0.31836147986717017</c:v>
                </c:pt>
                <c:pt idx="1431">
                  <c:v>-1.3339162815798737</c:v>
                </c:pt>
                <c:pt idx="1432">
                  <c:v>12.325680229748469</c:v>
                </c:pt>
                <c:pt idx="1433">
                  <c:v>-2.8744691179161412</c:v>
                </c:pt>
                <c:pt idx="1434">
                  <c:v>0.84799690655495008</c:v>
                </c:pt>
                <c:pt idx="1435">
                  <c:v>-0.32300836078649847</c:v>
                </c:pt>
                <c:pt idx="1436">
                  <c:v>0.66729743351846205</c:v>
                </c:pt>
                <c:pt idx="1437">
                  <c:v>-7.0660891904577721</c:v>
                </c:pt>
                <c:pt idx="1438">
                  <c:v>3.9528474103100231</c:v>
                </c:pt>
                <c:pt idx="1439">
                  <c:v>0.18099650532459832</c:v>
                </c:pt>
                <c:pt idx="1440">
                  <c:v>-3.7474705418662713E-2</c:v>
                </c:pt>
                <c:pt idx="1441">
                  <c:v>-0.66821800437050849</c:v>
                </c:pt>
                <c:pt idx="1442">
                  <c:v>13.636360283480883</c:v>
                </c:pt>
                <c:pt idx="1443">
                  <c:v>-13.08137247435552</c:v>
                </c:pt>
                <c:pt idx="1444">
                  <c:v>-0.24220090241662823</c:v>
                </c:pt>
                <c:pt idx="1445">
                  <c:v>-9.6450579349844787</c:v>
                </c:pt>
                <c:pt idx="1446">
                  <c:v>-5.6583528366367597E-2</c:v>
                </c:pt>
                <c:pt idx="1447">
                  <c:v>-9.0197808971578322E-2</c:v>
                </c:pt>
                <c:pt idx="1448">
                  <c:v>-0.27101071109327318</c:v>
                </c:pt>
                <c:pt idx="1449">
                  <c:v>0.21125186373124766</c:v>
                </c:pt>
                <c:pt idx="1450">
                  <c:v>0.8566358248288225</c:v>
                </c:pt>
                <c:pt idx="1451">
                  <c:v>-0.99820000595378944</c:v>
                </c:pt>
                <c:pt idx="1452">
                  <c:v>-5.0170735133589419</c:v>
                </c:pt>
                <c:pt idx="1453">
                  <c:v>-7.6486571760385464</c:v>
                </c:pt>
                <c:pt idx="1454">
                  <c:v>-3.2574962222923642</c:v>
                </c:pt>
                <c:pt idx="1455">
                  <c:v>0.11365678179556729</c:v>
                </c:pt>
                <c:pt idx="1456">
                  <c:v>0.19828722451917336</c:v>
                </c:pt>
                <c:pt idx="1457">
                  <c:v>-0.86993945943562678</c:v>
                </c:pt>
                <c:pt idx="1458">
                  <c:v>-4.6564092401178092</c:v>
                </c:pt>
                <c:pt idx="1459">
                  <c:v>5.7548875021634682</c:v>
                </c:pt>
                <c:pt idx="1460">
                  <c:v>-2.6984205505044399</c:v>
                </c:pt>
                <c:pt idx="1461">
                  <c:v>-1.6251923455096891</c:v>
                </c:pt>
                <c:pt idx="1462">
                  <c:v>-11.550907075927366</c:v>
                </c:pt>
                <c:pt idx="1463">
                  <c:v>9.6429762683092862E-2</c:v>
                </c:pt>
                <c:pt idx="1464">
                  <c:v>-1.5369338375930572</c:v>
                </c:pt>
                <c:pt idx="1465">
                  <c:v>-8.531576406133917</c:v>
                </c:pt>
                <c:pt idx="1466">
                  <c:v>0.46687643079846181</c:v>
                </c:pt>
                <c:pt idx="1467">
                  <c:v>-0.80015942065340018</c:v>
                </c:pt>
                <c:pt idx="1468">
                  <c:v>-0.87328706537898626</c:v>
                </c:pt>
                <c:pt idx="1469">
                  <c:v>2.5763096065082113E-2</c:v>
                </c:pt>
                <c:pt idx="1470">
                  <c:v>-0.3881958870602028</c:v>
                </c:pt>
                <c:pt idx="1471">
                  <c:v>-0.33664960059412807</c:v>
                </c:pt>
                <c:pt idx="1472">
                  <c:v>5.9228321394775394</c:v>
                </c:pt>
                <c:pt idx="1473">
                  <c:v>0.42133496213125049</c:v>
                </c:pt>
                <c:pt idx="1474">
                  <c:v>8.0606959316875546</c:v>
                </c:pt>
                <c:pt idx="1475">
                  <c:v>-0.68093155925187832</c:v>
                </c:pt>
                <c:pt idx="1476">
                  <c:v>-9.0140274153241104E-4</c:v>
                </c:pt>
                <c:pt idx="1477">
                  <c:v>0.19658866593110008</c:v>
                </c:pt>
                <c:pt idx="1478">
                  <c:v>0.14201900487242788</c:v>
                </c:pt>
                <c:pt idx="1479">
                  <c:v>10.644156719937438</c:v>
                </c:pt>
                <c:pt idx="1480">
                  <c:v>-0.29077939631669814</c:v>
                </c:pt>
                <c:pt idx="1481">
                  <c:v>7.0624959257337645</c:v>
                </c:pt>
                <c:pt idx="1482">
                  <c:v>-1.271302021817394</c:v>
                </c:pt>
                <c:pt idx="1483">
                  <c:v>-0.38660909095232648</c:v>
                </c:pt>
                <c:pt idx="1484">
                  <c:v>1.2475807534272814</c:v>
                </c:pt>
                <c:pt idx="1485">
                  <c:v>7.6486571760385464</c:v>
                </c:pt>
                <c:pt idx="1486">
                  <c:v>6.6637302810106415E-3</c:v>
                </c:pt>
                <c:pt idx="1487">
                  <c:v>-0.2316978545061705</c:v>
                </c:pt>
                <c:pt idx="1488">
                  <c:v>0.1191112118876753</c:v>
                </c:pt>
                <c:pt idx="1489">
                  <c:v>-0.15573581232137973</c:v>
                </c:pt>
                <c:pt idx="1490">
                  <c:v>2.2447048834070458</c:v>
                </c:pt>
                <c:pt idx="1491">
                  <c:v>1.9958000114707144</c:v>
                </c:pt>
                <c:pt idx="1492">
                  <c:v>0.44801482172511686</c:v>
                </c:pt>
                <c:pt idx="1493">
                  <c:v>1.147247755587026</c:v>
                </c:pt>
                <c:pt idx="1494">
                  <c:v>10.871391914387134</c:v>
                </c:pt>
                <c:pt idx="1495">
                  <c:v>-0.51457317282975812</c:v>
                </c:pt>
                <c:pt idx="1496">
                  <c:v>5.08746284125034</c:v>
                </c:pt>
                <c:pt idx="1497">
                  <c:v>-7.9088929485196662</c:v>
                </c:pt>
                <c:pt idx="1498">
                  <c:v>0.19464743085354388</c:v>
                </c:pt>
                <c:pt idx="1499">
                  <c:v>5.3110397787446262</c:v>
                </c:pt>
                <c:pt idx="1500">
                  <c:v>-9.8667637673533513</c:v>
                </c:pt>
                <c:pt idx="1501">
                  <c:v>-7.0660891904577721</c:v>
                </c:pt>
                <c:pt idx="1502">
                  <c:v>-5.5545888516776376</c:v>
                </c:pt>
                <c:pt idx="1503">
                  <c:v>9.388555360792826E-2</c:v>
                </c:pt>
                <c:pt idx="1504">
                  <c:v>-5.6447964332544627E-2</c:v>
                </c:pt>
                <c:pt idx="1505">
                  <c:v>2.7027191719911702E-2</c:v>
                </c:pt>
                <c:pt idx="1506">
                  <c:v>2.5833603961246552</c:v>
                </c:pt>
                <c:pt idx="1507">
                  <c:v>0.15063366283355231</c:v>
                </c:pt>
                <c:pt idx="1508">
                  <c:v>-0.12682736521865404</c:v>
                </c:pt>
                <c:pt idx="1509">
                  <c:v>0.69208399548536204</c:v>
                </c:pt>
                <c:pt idx="1510">
                  <c:v>-0.14768729573602637</c:v>
                </c:pt>
                <c:pt idx="1511">
                  <c:v>0.39854937649027505</c:v>
                </c:pt>
                <c:pt idx="1512">
                  <c:v>0.20309186537751173</c:v>
                </c:pt>
                <c:pt idx="1513">
                  <c:v>0.54470811172362676</c:v>
                </c:pt>
                <c:pt idx="1514">
                  <c:v>-4.110520332967306E-2</c:v>
                </c:pt>
                <c:pt idx="1515">
                  <c:v>-6.4609081423076864E-2</c:v>
                </c:pt>
                <c:pt idx="1516">
                  <c:v>0.69834430013889881</c:v>
                </c:pt>
                <c:pt idx="1517">
                  <c:v>-7.6462586799900292</c:v>
                </c:pt>
                <c:pt idx="1518">
                  <c:v>0.97924143983320233</c:v>
                </c:pt>
                <c:pt idx="1519">
                  <c:v>15.720680692323013</c:v>
                </c:pt>
                <c:pt idx="1520">
                  <c:v>1.0092025540878015E-2</c:v>
                </c:pt>
                <c:pt idx="1521">
                  <c:v>4.1746081775864717E-2</c:v>
                </c:pt>
                <c:pt idx="1522">
                  <c:v>0.94203853930262782</c:v>
                </c:pt>
                <c:pt idx="1523">
                  <c:v>2.0869192047599166E-2</c:v>
                </c:pt>
                <c:pt idx="1524">
                  <c:v>-0.11808426736617011</c:v>
                </c:pt>
                <c:pt idx="1525">
                  <c:v>0.14156682024534756</c:v>
                </c:pt>
                <c:pt idx="1526">
                  <c:v>-1.5801856122892859E-2</c:v>
                </c:pt>
                <c:pt idx="1527">
                  <c:v>2.3945151403828454E-3</c:v>
                </c:pt>
                <c:pt idx="1528">
                  <c:v>0.2456214747481042</c:v>
                </c:pt>
                <c:pt idx="1529">
                  <c:v>0.21158764041511771</c:v>
                </c:pt>
                <c:pt idx="1530">
                  <c:v>0.42860951885237175</c:v>
                </c:pt>
                <c:pt idx="1531">
                  <c:v>-0.13653288340772207</c:v>
                </c:pt>
                <c:pt idx="1532">
                  <c:v>0.58019325657328435</c:v>
                </c:pt>
                <c:pt idx="1533">
                  <c:v>-5.5495112591703415E-2</c:v>
                </c:pt>
                <c:pt idx="1534">
                  <c:v>0.25254203201615127</c:v>
                </c:pt>
                <c:pt idx="1535">
                  <c:v>2.4083921856368322</c:v>
                </c:pt>
                <c:pt idx="1536">
                  <c:v>-0.36142155107973539</c:v>
                </c:pt>
                <c:pt idx="1537">
                  <c:v>-11.787086324551618</c:v>
                </c:pt>
                <c:pt idx="1538">
                  <c:v>-0.67401368853828447</c:v>
                </c:pt>
                <c:pt idx="1539">
                  <c:v>0.28084568195025444</c:v>
                </c:pt>
                <c:pt idx="1540">
                  <c:v>-13.103287808412022</c:v>
                </c:pt>
                <c:pt idx="1541">
                  <c:v>0.14880977505474163</c:v>
                </c:pt>
                <c:pt idx="1542">
                  <c:v>0.37028980783969406</c:v>
                </c:pt>
                <c:pt idx="1543">
                  <c:v>-3.0533239775538106E-3</c:v>
                </c:pt>
                <c:pt idx="1544">
                  <c:v>0.50191170163697907</c:v>
                </c:pt>
                <c:pt idx="1545">
                  <c:v>-4.1969155441852243E-2</c:v>
                </c:pt>
                <c:pt idx="1546">
                  <c:v>-1.1335463606848326</c:v>
                </c:pt>
                <c:pt idx="1547">
                  <c:v>-6.9307035987010157E-2</c:v>
                </c:pt>
                <c:pt idx="1548">
                  <c:v>0.5029851985545466</c:v>
                </c:pt>
                <c:pt idx="1549">
                  <c:v>0.11926879658231013</c:v>
                </c:pt>
                <c:pt idx="1550">
                  <c:v>0.41815347250069995</c:v>
                </c:pt>
                <c:pt idx="1551">
                  <c:v>10.229219383469125</c:v>
                </c:pt>
                <c:pt idx="1552">
                  <c:v>0.61206101773181398</c:v>
                </c:pt>
                <c:pt idx="1553">
                  <c:v>0.75316282169400717</c:v>
                </c:pt>
                <c:pt idx="1554">
                  <c:v>-0.91593573521152549</c:v>
                </c:pt>
                <c:pt idx="1555">
                  <c:v>-7.6486571760385464</c:v>
                </c:pt>
                <c:pt idx="1556">
                  <c:v>6.0732489820306386</c:v>
                </c:pt>
                <c:pt idx="1557">
                  <c:v>-0.19264507794239646</c:v>
                </c:pt>
                <c:pt idx="1558">
                  <c:v>6.0732489820306386</c:v>
                </c:pt>
                <c:pt idx="1559">
                  <c:v>-0.31630354569348412</c:v>
                </c:pt>
                <c:pt idx="1560">
                  <c:v>1.707351335894141E-2</c:v>
                </c:pt>
                <c:pt idx="1561">
                  <c:v>0.29039252145425565</c:v>
                </c:pt>
                <c:pt idx="1562">
                  <c:v>3.7082256687963881E-2</c:v>
                </c:pt>
                <c:pt idx="1563">
                  <c:v>4.3972162221915996</c:v>
                </c:pt>
                <c:pt idx="1564">
                  <c:v>-5.7548875021634682</c:v>
                </c:pt>
                <c:pt idx="1565">
                  <c:v>-10.759610821875045</c:v>
                </c:pt>
                <c:pt idx="1566">
                  <c:v>-0.29901370293936047</c:v>
                </c:pt>
                <c:pt idx="1567">
                  <c:v>9.2304207950923818</c:v>
                </c:pt>
                <c:pt idx="1568">
                  <c:v>0.49138838540895846</c:v>
                </c:pt>
                <c:pt idx="1569">
                  <c:v>-2.0776912845076945</c:v>
                </c:pt>
                <c:pt idx="1570">
                  <c:v>1.6766299309387314</c:v>
                </c:pt>
                <c:pt idx="1571">
                  <c:v>11.146780789986687</c:v>
                </c:pt>
                <c:pt idx="1572">
                  <c:v>-13.08137247435552</c:v>
                </c:pt>
                <c:pt idx="1573">
                  <c:v>0.49174039018213211</c:v>
                </c:pt>
                <c:pt idx="1574">
                  <c:v>-8.0624959257337636</c:v>
                </c:pt>
                <c:pt idx="1575">
                  <c:v>-0.36525711799584448</c:v>
                </c:pt>
                <c:pt idx="1576">
                  <c:v>5.7548875021634682</c:v>
                </c:pt>
                <c:pt idx="1577">
                  <c:v>7.0660891904577738</c:v>
                </c:pt>
                <c:pt idx="1578">
                  <c:v>-9.0606959316875546</c:v>
                </c:pt>
                <c:pt idx="1579">
                  <c:v>-0.93191831692214866</c:v>
                </c:pt>
                <c:pt idx="1580">
                  <c:v>-9.5196362528432132</c:v>
                </c:pt>
                <c:pt idx="1581">
                  <c:v>9.3822637581148367</c:v>
                </c:pt>
                <c:pt idx="1582">
                  <c:v>-3.291339775053939</c:v>
                </c:pt>
                <c:pt idx="1583">
                  <c:v>-11.703038388986416</c:v>
                </c:pt>
                <c:pt idx="1584">
                  <c:v>0.4026182400247762</c:v>
                </c:pt>
                <c:pt idx="1585">
                  <c:v>-0.24997825300834781</c:v>
                </c:pt>
                <c:pt idx="1586">
                  <c:v>-11.188588845707349</c:v>
                </c:pt>
                <c:pt idx="1587">
                  <c:v>9.3822637581148385</c:v>
                </c:pt>
                <c:pt idx="1588">
                  <c:v>-0.35090716185912846</c:v>
                </c:pt>
                <c:pt idx="1589">
                  <c:v>13.904446464505721</c:v>
                </c:pt>
                <c:pt idx="1590">
                  <c:v>2.6293857069663913</c:v>
                </c:pt>
                <c:pt idx="1591">
                  <c:v>-6.0732489820306386</c:v>
                </c:pt>
                <c:pt idx="1592">
                  <c:v>-8.9267338097087409E-2</c:v>
                </c:pt>
                <c:pt idx="1593">
                  <c:v>-10.229619965185119</c:v>
                </c:pt>
                <c:pt idx="1594">
                  <c:v>-9.0597950917951025</c:v>
                </c:pt>
                <c:pt idx="1595">
                  <c:v>-16.896525564009316</c:v>
                </c:pt>
                <c:pt idx="1596">
                  <c:v>-7.0336521572295169E-2</c:v>
                </c:pt>
                <c:pt idx="1597">
                  <c:v>-2.6968553807920532</c:v>
                </c:pt>
                <c:pt idx="1598">
                  <c:v>-1.3439544012173612</c:v>
                </c:pt>
                <c:pt idx="1599">
                  <c:v>-8.0624959257337636</c:v>
                </c:pt>
                <c:pt idx="1600">
                  <c:v>12.891846977929003</c:v>
                </c:pt>
                <c:pt idx="1601">
                  <c:v>0.48450000923851305</c:v>
                </c:pt>
                <c:pt idx="1602">
                  <c:v>0.41473715681062268</c:v>
                </c:pt>
                <c:pt idx="1603">
                  <c:v>-0.29384509342892801</c:v>
                </c:pt>
                <c:pt idx="1604">
                  <c:v>-0.34055609962002226</c:v>
                </c:pt>
                <c:pt idx="1605">
                  <c:v>0.45828499748284707</c:v>
                </c:pt>
                <c:pt idx="1606">
                  <c:v>8.0624959257337636</c:v>
                </c:pt>
                <c:pt idx="1607">
                  <c:v>4.0630537761776248E-2</c:v>
                </c:pt>
                <c:pt idx="1608">
                  <c:v>-0.39186665100790369</c:v>
                </c:pt>
                <c:pt idx="1609">
                  <c:v>-10.966265102877133</c:v>
                </c:pt>
                <c:pt idx="1610">
                  <c:v>-7.0660891904577721</c:v>
                </c:pt>
                <c:pt idx="1611">
                  <c:v>-0.43567485512389575</c:v>
                </c:pt>
                <c:pt idx="1612">
                  <c:v>13.702822011777029</c:v>
                </c:pt>
                <c:pt idx="1613">
                  <c:v>9.6444571875092606</c:v>
                </c:pt>
                <c:pt idx="1614">
                  <c:v>8.8683081332894673</c:v>
                </c:pt>
                <c:pt idx="1615">
                  <c:v>-9.6450579349844787</c:v>
                </c:pt>
                <c:pt idx="1616">
                  <c:v>-4.9056015093063463</c:v>
                </c:pt>
                <c:pt idx="1617">
                  <c:v>-0.5849625007211563</c:v>
                </c:pt>
                <c:pt idx="1618">
                  <c:v>4.5063097067576301E-4</c:v>
                </c:pt>
                <c:pt idx="1619">
                  <c:v>6.0188765486217566</c:v>
                </c:pt>
                <c:pt idx="1620">
                  <c:v>9.0046886457936299</c:v>
                </c:pt>
                <c:pt idx="1621">
                  <c:v>-0.55799545312088694</c:v>
                </c:pt>
                <c:pt idx="1622">
                  <c:v>1.3728092638895464</c:v>
                </c:pt>
                <c:pt idx="1623">
                  <c:v>-0.33207605026344506</c:v>
                </c:pt>
                <c:pt idx="1624">
                  <c:v>2.2157286910554368</c:v>
                </c:pt>
                <c:pt idx="1625">
                  <c:v>9.5196362528432132</c:v>
                </c:pt>
                <c:pt idx="1626">
                  <c:v>-6.4130337419715411E-2</c:v>
                </c:pt>
                <c:pt idx="1627">
                  <c:v>-0.15754127698647993</c:v>
                </c:pt>
                <c:pt idx="1628">
                  <c:v>-5.4447784022376468E-2</c:v>
                </c:pt>
                <c:pt idx="1629">
                  <c:v>-2.4594316186372978</c:v>
                </c:pt>
                <c:pt idx="1630">
                  <c:v>2.1900164193817813</c:v>
                </c:pt>
                <c:pt idx="1631">
                  <c:v>-0.29188034648631389</c:v>
                </c:pt>
                <c:pt idx="1632">
                  <c:v>1.2910487820033902</c:v>
                </c:pt>
                <c:pt idx="1633">
                  <c:v>-2.5789687445267053</c:v>
                </c:pt>
                <c:pt idx="1634">
                  <c:v>-4.4322463152608313E-3</c:v>
                </c:pt>
                <c:pt idx="1635">
                  <c:v>2.8572039572877062</c:v>
                </c:pt>
                <c:pt idx="1636">
                  <c:v>-0.2385120866997249</c:v>
                </c:pt>
                <c:pt idx="1637">
                  <c:v>-1.9892469437031259</c:v>
                </c:pt>
                <c:pt idx="1638">
                  <c:v>8.8683081332894673</c:v>
                </c:pt>
                <c:pt idx="1639">
                  <c:v>1.181065559047513</c:v>
                </c:pt>
                <c:pt idx="1640">
                  <c:v>-7.4449949159881249E-2</c:v>
                </c:pt>
                <c:pt idx="1641">
                  <c:v>0</c:v>
                </c:pt>
                <c:pt idx="1642">
                  <c:v>-1.1681623927430529</c:v>
                </c:pt>
                <c:pt idx="1643">
                  <c:v>4.1292830169449672</c:v>
                </c:pt>
                <c:pt idx="1644">
                  <c:v>-4.1523633619051292</c:v>
                </c:pt>
                <c:pt idx="1645">
                  <c:v>-3.6932621160680452</c:v>
                </c:pt>
                <c:pt idx="1646">
                  <c:v>-1.6858286850641604</c:v>
                </c:pt>
                <c:pt idx="1647">
                  <c:v>4.6963236096688608</c:v>
                </c:pt>
                <c:pt idx="1648">
                  <c:v>1.9985580258260933</c:v>
                </c:pt>
                <c:pt idx="1649">
                  <c:v>1.0476260823011054</c:v>
                </c:pt>
                <c:pt idx="1650">
                  <c:v>1.6429547870331924</c:v>
                </c:pt>
                <c:pt idx="1651">
                  <c:v>-4.484657594925471</c:v>
                </c:pt>
                <c:pt idx="1652">
                  <c:v>-4.4190692532978941</c:v>
                </c:pt>
                <c:pt idx="1653">
                  <c:v>0.9996722265029887</c:v>
                </c:pt>
                <c:pt idx="1654">
                  <c:v>-0.17791779219584325</c:v>
                </c:pt>
                <c:pt idx="1655">
                  <c:v>0.46948528330122047</c:v>
                </c:pt>
                <c:pt idx="1656">
                  <c:v>-7.0660891904577721</c:v>
                </c:pt>
                <c:pt idx="1657">
                  <c:v>2.9874469496569152</c:v>
                </c:pt>
                <c:pt idx="1658">
                  <c:v>-0.39035323589824628</c:v>
                </c:pt>
                <c:pt idx="1659">
                  <c:v>-9.3815429511845849</c:v>
                </c:pt>
                <c:pt idx="1660">
                  <c:v>-3.5104842847618798</c:v>
                </c:pt>
                <c:pt idx="1661">
                  <c:v>2.0628007870160703</c:v>
                </c:pt>
                <c:pt idx="1662">
                  <c:v>-12.43402002712266</c:v>
                </c:pt>
                <c:pt idx="1663">
                  <c:v>9.3822637581148367</c:v>
                </c:pt>
                <c:pt idx="1664">
                  <c:v>-7.0660891904577721</c:v>
                </c:pt>
                <c:pt idx="1665">
                  <c:v>12.904446464505721</c:v>
                </c:pt>
                <c:pt idx="1666">
                  <c:v>-10.383704292474052</c:v>
                </c:pt>
                <c:pt idx="1667">
                  <c:v>-7.6486571760385464</c:v>
                </c:pt>
                <c:pt idx="1668">
                  <c:v>-1.1408625358398496</c:v>
                </c:pt>
                <c:pt idx="1669">
                  <c:v>6.0732489820306386</c:v>
                </c:pt>
                <c:pt idx="1670">
                  <c:v>13.673640336144274</c:v>
                </c:pt>
                <c:pt idx="1671">
                  <c:v>-2.8744691179161412</c:v>
                </c:pt>
                <c:pt idx="1672">
                  <c:v>15.489356694993113</c:v>
                </c:pt>
                <c:pt idx="1673">
                  <c:v>1.3040061868901003</c:v>
                </c:pt>
                <c:pt idx="1674">
                  <c:v>9.2304207950923818</c:v>
                </c:pt>
                <c:pt idx="1675">
                  <c:v>3.5238418162893357</c:v>
                </c:pt>
                <c:pt idx="1676">
                  <c:v>-2.2129937233341987</c:v>
                </c:pt>
                <c:pt idx="1677">
                  <c:v>4.7725895038969277</c:v>
                </c:pt>
                <c:pt idx="1678">
                  <c:v>1.7999940462101844E-3</c:v>
                </c:pt>
                <c:pt idx="1679">
                  <c:v>5.9228321394775394</c:v>
                </c:pt>
                <c:pt idx="1680">
                  <c:v>-10.917372079476841</c:v>
                </c:pt>
                <c:pt idx="1681">
                  <c:v>-1.6022182364117727</c:v>
                </c:pt>
                <c:pt idx="1682">
                  <c:v>12.853374540203168</c:v>
                </c:pt>
                <c:pt idx="1683">
                  <c:v>7.0660891904577738</c:v>
                </c:pt>
                <c:pt idx="1684">
                  <c:v>1.0806754956582593E-2</c:v>
                </c:pt>
                <c:pt idx="1685">
                  <c:v>-0.19988502192687863</c:v>
                </c:pt>
                <c:pt idx="1686">
                  <c:v>-0.23446525363702278</c:v>
                </c:pt>
                <c:pt idx="1687">
                  <c:v>2.959478218829564E-2</c:v>
                </c:pt>
                <c:pt idx="1688">
                  <c:v>-2.9148833863620491</c:v>
                </c:pt>
                <c:pt idx="1689">
                  <c:v>-7.181986349783874E-2</c:v>
                </c:pt>
                <c:pt idx="1690">
                  <c:v>-1.4055147251603368</c:v>
                </c:pt>
                <c:pt idx="1691">
                  <c:v>0.39273883217006939</c:v>
                </c:pt>
                <c:pt idx="1692">
                  <c:v>0.3805167591441066</c:v>
                </c:pt>
                <c:pt idx="1693">
                  <c:v>-0.78226430263627877</c:v>
                </c:pt>
                <c:pt idx="1694">
                  <c:v>-8.3837042924740537</c:v>
                </c:pt>
                <c:pt idx="1695">
                  <c:v>-0.55206020481373375</c:v>
                </c:pt>
                <c:pt idx="1696">
                  <c:v>-1.4780472968046443</c:v>
                </c:pt>
                <c:pt idx="1697">
                  <c:v>-0.79007693062576856</c:v>
                </c:pt>
                <c:pt idx="1698">
                  <c:v>7.6486571760385464</c:v>
                </c:pt>
                <c:pt idx="1699">
                  <c:v>5.5647846187835261</c:v>
                </c:pt>
                <c:pt idx="1700">
                  <c:v>-5.2581564226026893</c:v>
                </c:pt>
                <c:pt idx="1701">
                  <c:v>-0.23405533886202817</c:v>
                </c:pt>
                <c:pt idx="1702">
                  <c:v>-1.3504006007622607</c:v>
                </c:pt>
                <c:pt idx="1703">
                  <c:v>0.19916820152373013</c:v>
                </c:pt>
                <c:pt idx="1704">
                  <c:v>0.16192797096584483</c:v>
                </c:pt>
                <c:pt idx="1705">
                  <c:v>-12.673677138180956</c:v>
                </c:pt>
                <c:pt idx="1706">
                  <c:v>0.57716596934607489</c:v>
                </c:pt>
                <c:pt idx="1707">
                  <c:v>1.1130747272046313</c:v>
                </c:pt>
                <c:pt idx="1708">
                  <c:v>-0.8289236657320429</c:v>
                </c:pt>
                <c:pt idx="1709">
                  <c:v>0.97095146748950167</c:v>
                </c:pt>
                <c:pt idx="1710">
                  <c:v>-10.059795091795101</c:v>
                </c:pt>
                <c:pt idx="1711">
                  <c:v>-0.26038968457823014</c:v>
                </c:pt>
                <c:pt idx="1712">
                  <c:v>-0.57156690735211324</c:v>
                </c:pt>
                <c:pt idx="1713">
                  <c:v>-3.3843967092215279</c:v>
                </c:pt>
                <c:pt idx="1714">
                  <c:v>0.33777237295214085</c:v>
                </c:pt>
                <c:pt idx="1715">
                  <c:v>0.28630418515664124</c:v>
                </c:pt>
                <c:pt idx="1716">
                  <c:v>-3.3824877648266159E-2</c:v>
                </c:pt>
                <c:pt idx="1717">
                  <c:v>8.3837042924740537</c:v>
                </c:pt>
                <c:pt idx="1718">
                  <c:v>-0.95419631038687525</c:v>
                </c:pt>
                <c:pt idx="1719">
                  <c:v>-3.1451339648743128</c:v>
                </c:pt>
                <c:pt idx="1720">
                  <c:v>7.2145595739823571</c:v>
                </c:pt>
                <c:pt idx="1721">
                  <c:v>-6.0732489820306386</c:v>
                </c:pt>
                <c:pt idx="1722">
                  <c:v>-8.6450579349844769</c:v>
                </c:pt>
                <c:pt idx="1723">
                  <c:v>-17.494566554130444</c:v>
                </c:pt>
                <c:pt idx="1724">
                  <c:v>-11.381182412624446</c:v>
                </c:pt>
                <c:pt idx="1725">
                  <c:v>-14.135736002431859</c:v>
                </c:pt>
                <c:pt idx="1726">
                  <c:v>6.6486571760385464</c:v>
                </c:pt>
                <c:pt idx="1727">
                  <c:v>-11.059344460824425</c:v>
                </c:pt>
                <c:pt idx="1728">
                  <c:v>10.059795091795101</c:v>
                </c:pt>
                <c:pt idx="1729">
                  <c:v>-14.335064632126906</c:v>
                </c:pt>
                <c:pt idx="1730">
                  <c:v>7.0660891904577738</c:v>
                </c:pt>
                <c:pt idx="1731">
                  <c:v>-1.7297412673982937</c:v>
                </c:pt>
                <c:pt idx="1732">
                  <c:v>5.371058674476753E-2</c:v>
                </c:pt>
                <c:pt idx="1733">
                  <c:v>-0.27563444261342757</c:v>
                </c:pt>
                <c:pt idx="1734">
                  <c:v>6.6558351104641533E-2</c:v>
                </c:pt>
                <c:pt idx="1735">
                  <c:v>-0.73360658207629159</c:v>
                </c:pt>
                <c:pt idx="1736">
                  <c:v>-12.208843990734614</c:v>
                </c:pt>
                <c:pt idx="1737">
                  <c:v>0.8741959681641297</c:v>
                </c:pt>
                <c:pt idx="1738">
                  <c:v>-1.0824621601919728</c:v>
                </c:pt>
                <c:pt idx="1739">
                  <c:v>-11.644156719937438</c:v>
                </c:pt>
                <c:pt idx="1740">
                  <c:v>-9.0606959316875546</c:v>
                </c:pt>
                <c:pt idx="1741">
                  <c:v>1.9892469437031255</c:v>
                </c:pt>
                <c:pt idx="1742">
                  <c:v>0.20945336562895006</c:v>
                </c:pt>
                <c:pt idx="1743">
                  <c:v>-8.0624959257337636</c:v>
                </c:pt>
                <c:pt idx="1744">
                  <c:v>-0.43240463124893203</c:v>
                </c:pt>
                <c:pt idx="1745">
                  <c:v>-0.34306365801655364</c:v>
                </c:pt>
                <c:pt idx="1746">
                  <c:v>10.814048332230835</c:v>
                </c:pt>
                <c:pt idx="1747">
                  <c:v>-6.4637465566324159E-2</c:v>
                </c:pt>
                <c:pt idx="1748">
                  <c:v>0.1480986389891342</c:v>
                </c:pt>
                <c:pt idx="1749">
                  <c:v>10.229619965185119</c:v>
                </c:pt>
                <c:pt idx="1750">
                  <c:v>10.582769240382088</c:v>
                </c:pt>
                <c:pt idx="1751">
                  <c:v>-9.3822637581148367</c:v>
                </c:pt>
                <c:pt idx="1752">
                  <c:v>-0.40400872093782392</c:v>
                </c:pt>
                <c:pt idx="1753">
                  <c:v>1.2369580101854152</c:v>
                </c:pt>
                <c:pt idx="1754">
                  <c:v>-8.0606959316875546</c:v>
                </c:pt>
                <c:pt idx="1755">
                  <c:v>-11.416621621364193</c:v>
                </c:pt>
                <c:pt idx="1756">
                  <c:v>-0.5166152043679767</c:v>
                </c:pt>
                <c:pt idx="1757">
                  <c:v>-0.70043971814109218</c:v>
                </c:pt>
                <c:pt idx="1758">
                  <c:v>-1.2700891633677445</c:v>
                </c:pt>
                <c:pt idx="1759">
                  <c:v>7.5468944598876373</c:v>
                </c:pt>
                <c:pt idx="1760">
                  <c:v>-6.0732489820306386</c:v>
                </c:pt>
                <c:pt idx="1761">
                  <c:v>-8.0624959257337636</c:v>
                </c:pt>
                <c:pt idx="1762">
                  <c:v>-0.33931017311559897</c:v>
                </c:pt>
                <c:pt idx="1763">
                  <c:v>0.10961060305979309</c:v>
                </c:pt>
                <c:pt idx="1764">
                  <c:v>0.48522081616876528</c:v>
                </c:pt>
                <c:pt idx="1765">
                  <c:v>13.433976574415976</c:v>
                </c:pt>
                <c:pt idx="1766">
                  <c:v>-1.9475325801058643</c:v>
                </c:pt>
                <c:pt idx="1767">
                  <c:v>-3.163130193011352</c:v>
                </c:pt>
                <c:pt idx="1768">
                  <c:v>0.52083216330144055</c:v>
                </c:pt>
                <c:pt idx="1769">
                  <c:v>1.5266756653310572E-2</c:v>
                </c:pt>
                <c:pt idx="1770">
                  <c:v>0.2100643922955269</c:v>
                </c:pt>
                <c:pt idx="1771">
                  <c:v>-0.43493705671654881</c:v>
                </c:pt>
                <c:pt idx="1772">
                  <c:v>8.5247286618510887E-2</c:v>
                </c:pt>
                <c:pt idx="1773">
                  <c:v>-2.4043902550793357</c:v>
                </c:pt>
                <c:pt idx="1774">
                  <c:v>5.7548875021634682</c:v>
                </c:pt>
                <c:pt idx="1775">
                  <c:v>8.0624959257337636</c:v>
                </c:pt>
                <c:pt idx="1776">
                  <c:v>0.97387833848546423</c:v>
                </c:pt>
                <c:pt idx="1777">
                  <c:v>12.325680229748469</c:v>
                </c:pt>
                <c:pt idx="1778">
                  <c:v>-5.1589722384032886</c:v>
                </c:pt>
                <c:pt idx="1779">
                  <c:v>-5.1589722384032886</c:v>
                </c:pt>
                <c:pt idx="1780">
                  <c:v>-14.738391382293699</c:v>
                </c:pt>
                <c:pt idx="1781">
                  <c:v>-3.8217109524080898E-3</c:v>
                </c:pt>
                <c:pt idx="1782">
                  <c:v>-3.7725895038969282</c:v>
                </c:pt>
                <c:pt idx="1783">
                  <c:v>1.5313814605163121</c:v>
                </c:pt>
                <c:pt idx="1784">
                  <c:v>-0.54933859099043481</c:v>
                </c:pt>
                <c:pt idx="1785">
                  <c:v>2.220247532236173</c:v>
                </c:pt>
                <c:pt idx="1786">
                  <c:v>9.4068324360908395E-2</c:v>
                </c:pt>
                <c:pt idx="1787">
                  <c:v>-0.65207669657969325</c:v>
                </c:pt>
                <c:pt idx="1788">
                  <c:v>9.6444571875092606</c:v>
                </c:pt>
                <c:pt idx="1789">
                  <c:v>1.6307661903342812</c:v>
                </c:pt>
                <c:pt idx="1790">
                  <c:v>-1.0685870852574124</c:v>
                </c:pt>
                <c:pt idx="1791">
                  <c:v>-2.0838725572550203</c:v>
                </c:pt>
                <c:pt idx="1792">
                  <c:v>7.0660891904577738</c:v>
                </c:pt>
                <c:pt idx="1793">
                  <c:v>-4.337107998001871</c:v>
                </c:pt>
                <c:pt idx="1794">
                  <c:v>-11.941658995526698</c:v>
                </c:pt>
                <c:pt idx="1795">
                  <c:v>-11.103506382011545</c:v>
                </c:pt>
                <c:pt idx="1796">
                  <c:v>0.21076599456825451</c:v>
                </c:pt>
                <c:pt idx="1797">
                  <c:v>10.45189794595189</c:v>
                </c:pt>
                <c:pt idx="1798">
                  <c:v>-0.23359062794131233</c:v>
                </c:pt>
                <c:pt idx="1799">
                  <c:v>-0.58016948953225667</c:v>
                </c:pt>
                <c:pt idx="1800">
                  <c:v>-7.0660891904577721</c:v>
                </c:pt>
                <c:pt idx="1801">
                  <c:v>0.12976787497032949</c:v>
                </c:pt>
                <c:pt idx="1802">
                  <c:v>0.19677296356507237</c:v>
                </c:pt>
                <c:pt idx="1803">
                  <c:v>8.0606959316875546</c:v>
                </c:pt>
                <c:pt idx="1804">
                  <c:v>11.550907075927366</c:v>
                </c:pt>
                <c:pt idx="1805">
                  <c:v>4.3943347587597173E-2</c:v>
                </c:pt>
                <c:pt idx="1806">
                  <c:v>-8.341600818763717E-2</c:v>
                </c:pt>
                <c:pt idx="1807">
                  <c:v>12.16752268516303</c:v>
                </c:pt>
                <c:pt idx="1808">
                  <c:v>-2.4517697508481002</c:v>
                </c:pt>
                <c:pt idx="1809">
                  <c:v>0.34239219744707816</c:v>
                </c:pt>
                <c:pt idx="1810">
                  <c:v>-0.77657745006506274</c:v>
                </c:pt>
                <c:pt idx="1811">
                  <c:v>-0.48054460579049552</c:v>
                </c:pt>
                <c:pt idx="1812">
                  <c:v>0.42809365210429046</c:v>
                </c:pt>
                <c:pt idx="1813">
                  <c:v>-13.773207904847887</c:v>
                </c:pt>
                <c:pt idx="1814">
                  <c:v>-3.8073549220576046</c:v>
                </c:pt>
                <c:pt idx="1815">
                  <c:v>7.2636604397081816</c:v>
                </c:pt>
                <c:pt idx="1816">
                  <c:v>-2.5829607034790949</c:v>
                </c:pt>
                <c:pt idx="1817">
                  <c:v>-0.6449050411774383</c:v>
                </c:pt>
                <c:pt idx="1818">
                  <c:v>-13.188279751964144</c:v>
                </c:pt>
                <c:pt idx="1819">
                  <c:v>-0.58496250072115608</c:v>
                </c:pt>
                <c:pt idx="1820">
                  <c:v>4.7065919451226872</c:v>
                </c:pt>
                <c:pt idx="1821">
                  <c:v>6.0732489820306386</c:v>
                </c:pt>
                <c:pt idx="1822">
                  <c:v>-1.1273793064762276</c:v>
                </c:pt>
                <c:pt idx="1823">
                  <c:v>-1.2163179069267636</c:v>
                </c:pt>
                <c:pt idx="1824">
                  <c:v>-11.485493915223493</c:v>
                </c:pt>
                <c:pt idx="1825">
                  <c:v>-6.6597019108416626</c:v>
                </c:pt>
                <c:pt idx="1826">
                  <c:v>8.0624959257337636</c:v>
                </c:pt>
                <c:pt idx="1827">
                  <c:v>8.3837042924740537</c:v>
                </c:pt>
                <c:pt idx="1828">
                  <c:v>1.8022189428316939</c:v>
                </c:pt>
                <c:pt idx="1829">
                  <c:v>0.58466197055844271</c:v>
                </c:pt>
                <c:pt idx="1830">
                  <c:v>0.13308823326194111</c:v>
                </c:pt>
                <c:pt idx="1831">
                  <c:v>-0.73696559416620622</c:v>
                </c:pt>
                <c:pt idx="1832">
                  <c:v>-10.703038388986418</c:v>
                </c:pt>
                <c:pt idx="1833">
                  <c:v>-6.0732489820306386</c:v>
                </c:pt>
                <c:pt idx="1834">
                  <c:v>-14.013119085740803</c:v>
                </c:pt>
                <c:pt idx="1835">
                  <c:v>-0.74883969445449794</c:v>
                </c:pt>
                <c:pt idx="1836">
                  <c:v>-0.86875546672174764</c:v>
                </c:pt>
                <c:pt idx="1837">
                  <c:v>1.1250255335111716</c:v>
                </c:pt>
                <c:pt idx="1838">
                  <c:v>0.99783865871053246</c:v>
                </c:pt>
                <c:pt idx="1839">
                  <c:v>-0.88371397394079909</c:v>
                </c:pt>
                <c:pt idx="1840">
                  <c:v>-6.0732489820306386</c:v>
                </c:pt>
                <c:pt idx="1841">
                  <c:v>-1.1754420064098783</c:v>
                </c:pt>
                <c:pt idx="1842">
                  <c:v>0.14017765804826049</c:v>
                </c:pt>
                <c:pt idx="1843">
                  <c:v>0.10421099498813381</c:v>
                </c:pt>
                <c:pt idx="1844">
                  <c:v>-0.39854937649027472</c:v>
                </c:pt>
                <c:pt idx="1845">
                  <c:v>-11.644156719937438</c:v>
                </c:pt>
                <c:pt idx="1846">
                  <c:v>-7.6486571760385464</c:v>
                </c:pt>
                <c:pt idx="1847">
                  <c:v>0.35755200461808373</c:v>
                </c:pt>
                <c:pt idx="1848">
                  <c:v>-9.0606959316875546</c:v>
                </c:pt>
                <c:pt idx="1849">
                  <c:v>-7.0660891904577721</c:v>
                </c:pt>
                <c:pt idx="1850">
                  <c:v>-7.6486571760385464</c:v>
                </c:pt>
                <c:pt idx="1851">
                  <c:v>9.3815429511845849</c:v>
                </c:pt>
                <c:pt idx="1852">
                  <c:v>-10.229219383469125</c:v>
                </c:pt>
                <c:pt idx="1853">
                  <c:v>13.807086538643029</c:v>
                </c:pt>
                <c:pt idx="1854">
                  <c:v>-0.8827653064731289</c:v>
                </c:pt>
                <c:pt idx="1855">
                  <c:v>0.73267823576310787</c:v>
                </c:pt>
                <c:pt idx="1856">
                  <c:v>-7.9464189597951567</c:v>
                </c:pt>
                <c:pt idx="1857">
                  <c:v>11.188588845707349</c:v>
                </c:pt>
                <c:pt idx="1858">
                  <c:v>10.229619965185119</c:v>
                </c:pt>
                <c:pt idx="1859">
                  <c:v>-0.4791678366985595</c:v>
                </c:pt>
                <c:pt idx="1860">
                  <c:v>-1.1061994038319249</c:v>
                </c:pt>
                <c:pt idx="1861">
                  <c:v>1.0991922156178819</c:v>
                </c:pt>
                <c:pt idx="1862">
                  <c:v>-7.0660891904577721</c:v>
                </c:pt>
                <c:pt idx="1863">
                  <c:v>12.658955255022169</c:v>
                </c:pt>
                <c:pt idx="1864">
                  <c:v>-11.550907075927366</c:v>
                </c:pt>
                <c:pt idx="1865">
                  <c:v>7.6486571760385464</c:v>
                </c:pt>
                <c:pt idx="1866">
                  <c:v>-3.3253590002876359</c:v>
                </c:pt>
                <c:pt idx="1867">
                  <c:v>-5.4529134070633294</c:v>
                </c:pt>
                <c:pt idx="1868">
                  <c:v>7.0660891904577738</c:v>
                </c:pt>
                <c:pt idx="1869">
                  <c:v>-0.6147098441152079</c:v>
                </c:pt>
                <c:pt idx="1870">
                  <c:v>-9.3822637581148367</c:v>
                </c:pt>
                <c:pt idx="1871">
                  <c:v>6.0732489820306386</c:v>
                </c:pt>
                <c:pt idx="1872">
                  <c:v>2.2198394299767421</c:v>
                </c:pt>
                <c:pt idx="1873">
                  <c:v>-8.6450579349844769</c:v>
                </c:pt>
                <c:pt idx="1874">
                  <c:v>15.188189587146752</c:v>
                </c:pt>
                <c:pt idx="1875">
                  <c:v>-5.08746284125034</c:v>
                </c:pt>
                <c:pt idx="1876">
                  <c:v>-0.20488867369714298</c:v>
                </c:pt>
                <c:pt idx="1877">
                  <c:v>-0.33533079948985084</c:v>
                </c:pt>
                <c:pt idx="1878">
                  <c:v>-0.16616675759536698</c:v>
                </c:pt>
                <c:pt idx="1879">
                  <c:v>-1.9032883589283227</c:v>
                </c:pt>
                <c:pt idx="1880">
                  <c:v>-0.55238073248465647</c:v>
                </c:pt>
                <c:pt idx="1881">
                  <c:v>-8.8672787397096631</c:v>
                </c:pt>
                <c:pt idx="1882">
                  <c:v>-11.146780789986687</c:v>
                </c:pt>
                <c:pt idx="1883">
                  <c:v>8.3837042924740537</c:v>
                </c:pt>
                <c:pt idx="1884">
                  <c:v>-1.7951802081115018</c:v>
                </c:pt>
                <c:pt idx="1885">
                  <c:v>0.51326103536696732</c:v>
                </c:pt>
                <c:pt idx="1886">
                  <c:v>0.67699163921350147</c:v>
                </c:pt>
                <c:pt idx="1887">
                  <c:v>-8.3837042924740537</c:v>
                </c:pt>
                <c:pt idx="1888">
                  <c:v>-0.23297717197761403</c:v>
                </c:pt>
                <c:pt idx="1889">
                  <c:v>0.23744433192284667</c:v>
                </c:pt>
                <c:pt idx="1890">
                  <c:v>-3.8073549220576046</c:v>
                </c:pt>
                <c:pt idx="1891">
                  <c:v>-6.9307373375628867</c:v>
                </c:pt>
                <c:pt idx="1892">
                  <c:v>-3.8521941665440491</c:v>
                </c:pt>
                <c:pt idx="1893">
                  <c:v>0.43550160183855946</c:v>
                </c:pt>
                <c:pt idx="1894">
                  <c:v>0.88957601030634958</c:v>
                </c:pt>
                <c:pt idx="1895">
                  <c:v>0.74819284958946031</c:v>
                </c:pt>
                <c:pt idx="1896">
                  <c:v>-8.8683081332894673</c:v>
                </c:pt>
                <c:pt idx="1897">
                  <c:v>-0.46666318786837291</c:v>
                </c:pt>
                <c:pt idx="1898">
                  <c:v>0.99939925252478257</c:v>
                </c:pt>
                <c:pt idx="1899">
                  <c:v>0.90431665194469224</c:v>
                </c:pt>
                <c:pt idx="1900">
                  <c:v>0.19264507794239583</c:v>
                </c:pt>
                <c:pt idx="1901">
                  <c:v>-12.840318978135199</c:v>
                </c:pt>
                <c:pt idx="1902">
                  <c:v>0.12553088208385912</c:v>
                </c:pt>
                <c:pt idx="1903">
                  <c:v>-0.49185309632967472</c:v>
                </c:pt>
                <c:pt idx="1904">
                  <c:v>-0.99820000595378977</c:v>
                </c:pt>
                <c:pt idx="1905">
                  <c:v>0.20163386116965071</c:v>
                </c:pt>
                <c:pt idx="1906">
                  <c:v>-0.38812962581532678</c:v>
                </c:pt>
                <c:pt idx="1907">
                  <c:v>-6.0732489820306386</c:v>
                </c:pt>
                <c:pt idx="1908">
                  <c:v>-0.1384246869445091</c:v>
                </c:pt>
                <c:pt idx="1909">
                  <c:v>-0.95693127810811407</c:v>
                </c:pt>
                <c:pt idx="1910">
                  <c:v>0.31366047890376164</c:v>
                </c:pt>
                <c:pt idx="1911">
                  <c:v>0.2784264562507755</c:v>
                </c:pt>
                <c:pt idx="1912">
                  <c:v>0.2298947525482786</c:v>
                </c:pt>
                <c:pt idx="1913">
                  <c:v>0.60613652382556593</c:v>
                </c:pt>
                <c:pt idx="1914">
                  <c:v>-0.37463514521820696</c:v>
                </c:pt>
                <c:pt idx="1915">
                  <c:v>-0.64636304538529943</c:v>
                </c:pt>
                <c:pt idx="1916">
                  <c:v>0.23623434649007846</c:v>
                </c:pt>
                <c:pt idx="1917">
                  <c:v>-9.4341248816020948E-2</c:v>
                </c:pt>
                <c:pt idx="1918">
                  <c:v>-8.0624959257337636</c:v>
                </c:pt>
                <c:pt idx="1919">
                  <c:v>10.147204924942228</c:v>
                </c:pt>
                <c:pt idx="1920">
                  <c:v>-0.77871013511071063</c:v>
                </c:pt>
                <c:pt idx="1921">
                  <c:v>9.5196362528432132</c:v>
                </c:pt>
                <c:pt idx="1922">
                  <c:v>-1.5451614926631816</c:v>
                </c:pt>
                <c:pt idx="1923">
                  <c:v>12.840318978135199</c:v>
                </c:pt>
                <c:pt idx="1924">
                  <c:v>0.12090932434348124</c:v>
                </c:pt>
                <c:pt idx="1925">
                  <c:v>0.12090932434348124</c:v>
                </c:pt>
                <c:pt idx="1926">
                  <c:v>0.12090932434348124</c:v>
                </c:pt>
                <c:pt idx="1927">
                  <c:v>9.612370103219553E-2</c:v>
                </c:pt>
                <c:pt idx="1928">
                  <c:v>1.5681622232270008E-2</c:v>
                </c:pt>
                <c:pt idx="1929">
                  <c:v>0.38994651831601357</c:v>
                </c:pt>
                <c:pt idx="1930">
                  <c:v>-1</c:v>
                </c:pt>
                <c:pt idx="1931">
                  <c:v>-10.966024713800364</c:v>
                </c:pt>
                <c:pt idx="1932">
                  <c:v>0.68471332527401874</c:v>
                </c:pt>
                <c:pt idx="1933">
                  <c:v>0.12614103013308409</c:v>
                </c:pt>
                <c:pt idx="1934">
                  <c:v>-0.30540352614037619</c:v>
                </c:pt>
                <c:pt idx="1935">
                  <c:v>0.13425705272928065</c:v>
                </c:pt>
                <c:pt idx="1936">
                  <c:v>0.46334784947458463</c:v>
                </c:pt>
                <c:pt idx="1937">
                  <c:v>-0.14438990933517479</c:v>
                </c:pt>
                <c:pt idx="1938">
                  <c:v>-0.16992500144231262</c:v>
                </c:pt>
                <c:pt idx="1939">
                  <c:v>5.8056216812055646E-3</c:v>
                </c:pt>
                <c:pt idx="1940">
                  <c:v>0.55942740861401874</c:v>
                </c:pt>
                <c:pt idx="1941">
                  <c:v>-1.6104331882372742</c:v>
                </c:pt>
                <c:pt idx="1942">
                  <c:v>0.12832409697553906</c:v>
                </c:pt>
                <c:pt idx="1943">
                  <c:v>2.8014543206179199</c:v>
                </c:pt>
                <c:pt idx="1944">
                  <c:v>-0.17358017198350417</c:v>
                </c:pt>
                <c:pt idx="1945">
                  <c:v>5.6799090723548221E-3</c:v>
                </c:pt>
                <c:pt idx="1946">
                  <c:v>-1.4692241856548849</c:v>
                </c:pt>
                <c:pt idx="1947">
                  <c:v>5.5418968872844414E-2</c:v>
                </c:pt>
                <c:pt idx="1948">
                  <c:v>1.1300910231497272</c:v>
                </c:pt>
                <c:pt idx="1949">
                  <c:v>-5.1250321778673821E-3</c:v>
                </c:pt>
                <c:pt idx="1950">
                  <c:v>-0.73696559416620622</c:v>
                </c:pt>
                <c:pt idx="1951">
                  <c:v>1.7394087700945351</c:v>
                </c:pt>
                <c:pt idx="1952">
                  <c:v>12.228818690495881</c:v>
                </c:pt>
                <c:pt idx="1953">
                  <c:v>1.5801615144573351</c:v>
                </c:pt>
                <c:pt idx="1954">
                  <c:v>-11.518325307690866</c:v>
                </c:pt>
                <c:pt idx="1955">
                  <c:v>0.14828000740233299</c:v>
                </c:pt>
                <c:pt idx="1956">
                  <c:v>0.62779986081628436</c:v>
                </c:pt>
                <c:pt idx="1957">
                  <c:v>2.1214635124856671</c:v>
                </c:pt>
                <c:pt idx="1958">
                  <c:v>-0.89871666416281837</c:v>
                </c:pt>
                <c:pt idx="1959">
                  <c:v>-0.80675392432306869</c:v>
                </c:pt>
                <c:pt idx="1960">
                  <c:v>5.3457748368417297</c:v>
                </c:pt>
                <c:pt idx="1961">
                  <c:v>-0.50150159002831307</c:v>
                </c:pt>
                <c:pt idx="1962">
                  <c:v>-5.9706246124267767E-2</c:v>
                </c:pt>
                <c:pt idx="1963">
                  <c:v>8.3837042924740537</c:v>
                </c:pt>
                <c:pt idx="1964">
                  <c:v>0.18023000983405088</c:v>
                </c:pt>
                <c:pt idx="1965">
                  <c:v>0.17594185868383028</c:v>
                </c:pt>
                <c:pt idx="1966">
                  <c:v>-1.6948154272892486E-2</c:v>
                </c:pt>
                <c:pt idx="1967">
                  <c:v>-0.52169760726313985</c:v>
                </c:pt>
                <c:pt idx="1968">
                  <c:v>7.6486571760385464</c:v>
                </c:pt>
                <c:pt idx="1969">
                  <c:v>0.77949963800476052</c:v>
                </c:pt>
                <c:pt idx="1970">
                  <c:v>0.18903382439001712</c:v>
                </c:pt>
                <c:pt idx="1971">
                  <c:v>0.29218075149331013</c:v>
                </c:pt>
                <c:pt idx="1972">
                  <c:v>9.229619965185119</c:v>
                </c:pt>
                <c:pt idx="1973">
                  <c:v>-9.7604427459966399</c:v>
                </c:pt>
                <c:pt idx="1974">
                  <c:v>-0.67753133368026319</c:v>
                </c:pt>
                <c:pt idx="1975">
                  <c:v>14.024706827327938</c:v>
                </c:pt>
                <c:pt idx="1976">
                  <c:v>6.0732489820306386</c:v>
                </c:pt>
                <c:pt idx="1977">
                  <c:v>-9.0223678130284544</c:v>
                </c:pt>
                <c:pt idx="1978">
                  <c:v>-9.9662651028771325</c:v>
                </c:pt>
                <c:pt idx="1979">
                  <c:v>2.9361969651205522</c:v>
                </c:pt>
                <c:pt idx="1980">
                  <c:v>14.965799312657159</c:v>
                </c:pt>
                <c:pt idx="1981">
                  <c:v>3.745327877474423</c:v>
                </c:pt>
                <c:pt idx="1982">
                  <c:v>0.12029423371771174</c:v>
                </c:pt>
                <c:pt idx="1983">
                  <c:v>0.22826898767311735</c:v>
                </c:pt>
                <c:pt idx="1984">
                  <c:v>-1.5756246361418198</c:v>
                </c:pt>
                <c:pt idx="1985">
                  <c:v>-2.7853286157276052</c:v>
                </c:pt>
                <c:pt idx="1986">
                  <c:v>-0.21463408171545401</c:v>
                </c:pt>
                <c:pt idx="1987">
                  <c:v>0.32192809488736235</c:v>
                </c:pt>
                <c:pt idx="1988">
                  <c:v>-13.024735680363165</c:v>
                </c:pt>
                <c:pt idx="1989">
                  <c:v>1.8678964639926552</c:v>
                </c:pt>
                <c:pt idx="1990">
                  <c:v>0.98924694370312538</c:v>
                </c:pt>
                <c:pt idx="1991">
                  <c:v>0.79468109202249348</c:v>
                </c:pt>
                <c:pt idx="1992">
                  <c:v>0.37656335146420794</c:v>
                </c:pt>
                <c:pt idx="1993">
                  <c:v>-0.12487526060432373</c:v>
                </c:pt>
                <c:pt idx="1994">
                  <c:v>-9.6450579349844787</c:v>
                </c:pt>
                <c:pt idx="1995">
                  <c:v>13.904446464505721</c:v>
                </c:pt>
                <c:pt idx="1996">
                  <c:v>-0.76553474636297703</c:v>
                </c:pt>
                <c:pt idx="1997">
                  <c:v>-9.3822637581148367</c:v>
                </c:pt>
                <c:pt idx="1998">
                  <c:v>-10.866506212226202</c:v>
                </c:pt>
                <c:pt idx="1999">
                  <c:v>3.2587342684001683</c:v>
                </c:pt>
                <c:pt idx="2000">
                  <c:v>-7.0660891904577721</c:v>
                </c:pt>
                <c:pt idx="2001">
                  <c:v>-0.39231742277875997</c:v>
                </c:pt>
                <c:pt idx="2002">
                  <c:v>-1.8022189428316944</c:v>
                </c:pt>
                <c:pt idx="2003">
                  <c:v>-4.9582028850560518E-2</c:v>
                </c:pt>
                <c:pt idx="2004">
                  <c:v>-14.024735680363165</c:v>
                </c:pt>
                <c:pt idx="2005">
                  <c:v>4.3692338096657197</c:v>
                </c:pt>
                <c:pt idx="2006">
                  <c:v>7.0660891904577738</c:v>
                </c:pt>
                <c:pt idx="2007">
                  <c:v>12.306916113522544</c:v>
                </c:pt>
                <c:pt idx="2008">
                  <c:v>0.36525711799584448</c:v>
                </c:pt>
                <c:pt idx="2009">
                  <c:v>0.32502733354624885</c:v>
                </c:pt>
                <c:pt idx="2010">
                  <c:v>-4.8909600480946724E-2</c:v>
                </c:pt>
                <c:pt idx="2011">
                  <c:v>8.6462586799900301</c:v>
                </c:pt>
                <c:pt idx="2012">
                  <c:v>-9.5189809291704002</c:v>
                </c:pt>
                <c:pt idx="2013">
                  <c:v>-8.6450579349844769</c:v>
                </c:pt>
                <c:pt idx="2014">
                  <c:v>-0.47089073401236109</c:v>
                </c:pt>
                <c:pt idx="2015">
                  <c:v>5.5141554192461154E-2</c:v>
                </c:pt>
                <c:pt idx="2016">
                  <c:v>1.8696681316523203</c:v>
                </c:pt>
                <c:pt idx="2017">
                  <c:v>12.485242318936114</c:v>
                </c:pt>
                <c:pt idx="2018">
                  <c:v>8.0624959257337636</c:v>
                </c:pt>
                <c:pt idx="2019">
                  <c:v>-1.6918777046376681</c:v>
                </c:pt>
                <c:pt idx="2020">
                  <c:v>11.381182412624446</c:v>
                </c:pt>
                <c:pt idx="2021">
                  <c:v>-0.94513806496548192</c:v>
                </c:pt>
                <c:pt idx="2022">
                  <c:v>0.17129443205381009</c:v>
                </c:pt>
                <c:pt idx="2023">
                  <c:v>-8.6462586799900301</c:v>
                </c:pt>
                <c:pt idx="2024">
                  <c:v>0.62560448521850198</c:v>
                </c:pt>
                <c:pt idx="2025">
                  <c:v>0.30812229536233221</c:v>
                </c:pt>
                <c:pt idx="2026">
                  <c:v>0.77816926644206574</c:v>
                </c:pt>
                <c:pt idx="2027">
                  <c:v>0.70043971814109218</c:v>
                </c:pt>
                <c:pt idx="2028">
                  <c:v>-5.4447784022376135E-2</c:v>
                </c:pt>
                <c:pt idx="2029">
                  <c:v>10.703326841459814</c:v>
                </c:pt>
                <c:pt idx="2030">
                  <c:v>0.26303440583379378</c:v>
                </c:pt>
                <c:pt idx="2031">
                  <c:v>-0.75526641090914992</c:v>
                </c:pt>
                <c:pt idx="2032">
                  <c:v>6.1154772174199357</c:v>
                </c:pt>
                <c:pt idx="2033">
                  <c:v>-7.6486571760385464</c:v>
                </c:pt>
                <c:pt idx="2034">
                  <c:v>5.6583528366367514E-2</c:v>
                </c:pt>
                <c:pt idx="2035">
                  <c:v>-1</c:v>
                </c:pt>
                <c:pt idx="2036">
                  <c:v>-12.488509653255306</c:v>
                </c:pt>
                <c:pt idx="2037">
                  <c:v>8.0624959257337636</c:v>
                </c:pt>
                <c:pt idx="2038">
                  <c:v>-0.38994651831601357</c:v>
                </c:pt>
                <c:pt idx="2039">
                  <c:v>-0.60816989188248116</c:v>
                </c:pt>
                <c:pt idx="2040">
                  <c:v>-3.5623909730721215E-2</c:v>
                </c:pt>
                <c:pt idx="2041">
                  <c:v>-10.518980929170402</c:v>
                </c:pt>
                <c:pt idx="2042">
                  <c:v>-4.7725895038969268</c:v>
                </c:pt>
                <c:pt idx="2043">
                  <c:v>0.46122713229891132</c:v>
                </c:pt>
                <c:pt idx="2044">
                  <c:v>-9.1158732198162014</c:v>
                </c:pt>
                <c:pt idx="2045">
                  <c:v>7.0660891904577738</c:v>
                </c:pt>
                <c:pt idx="2046">
                  <c:v>-11.759610821875043</c:v>
                </c:pt>
                <c:pt idx="2047">
                  <c:v>1.5051697624863039</c:v>
                </c:pt>
                <c:pt idx="2048">
                  <c:v>-0.96423552673589386</c:v>
                </c:pt>
                <c:pt idx="2049">
                  <c:v>7.0660891904577721</c:v>
                </c:pt>
                <c:pt idx="2050">
                  <c:v>8.8672787397096631</c:v>
                </c:pt>
                <c:pt idx="2051">
                  <c:v>-0.48127119767893078</c:v>
                </c:pt>
                <c:pt idx="2052">
                  <c:v>-7.6486571760385464</c:v>
                </c:pt>
                <c:pt idx="2053">
                  <c:v>1.0824872067634599</c:v>
                </c:pt>
                <c:pt idx="2054">
                  <c:v>9.6444571875092606</c:v>
                </c:pt>
                <c:pt idx="2055">
                  <c:v>-2.2223924213364481</c:v>
                </c:pt>
                <c:pt idx="2056">
                  <c:v>0.25659584539516772</c:v>
                </c:pt>
                <c:pt idx="2057">
                  <c:v>10.644457187509261</c:v>
                </c:pt>
                <c:pt idx="2058">
                  <c:v>-0.23132554610645586</c:v>
                </c:pt>
                <c:pt idx="2059">
                  <c:v>-0.24297675349254025</c:v>
                </c:pt>
                <c:pt idx="2060">
                  <c:v>1.6560455987826388</c:v>
                </c:pt>
                <c:pt idx="2061">
                  <c:v>-7.0660891904577721</c:v>
                </c:pt>
                <c:pt idx="2062">
                  <c:v>3.8073549220576046</c:v>
                </c:pt>
                <c:pt idx="2063">
                  <c:v>-6.0732489820306386</c:v>
                </c:pt>
                <c:pt idx="2064">
                  <c:v>-10.902123839550114</c:v>
                </c:pt>
                <c:pt idx="2065">
                  <c:v>-5.5970312932114128</c:v>
                </c:pt>
                <c:pt idx="2066">
                  <c:v>-11.229219383469125</c:v>
                </c:pt>
                <c:pt idx="2067">
                  <c:v>8.6462586799900301</c:v>
                </c:pt>
                <c:pt idx="2068">
                  <c:v>-8.1848753429082848</c:v>
                </c:pt>
                <c:pt idx="2069">
                  <c:v>8.0624959257337636</c:v>
                </c:pt>
                <c:pt idx="2070">
                  <c:v>2.1155881896934332</c:v>
                </c:pt>
                <c:pt idx="2071">
                  <c:v>1.7999940462101844E-3</c:v>
                </c:pt>
                <c:pt idx="2072">
                  <c:v>10.147204924942228</c:v>
                </c:pt>
                <c:pt idx="2073">
                  <c:v>0.14437785775184053</c:v>
                </c:pt>
                <c:pt idx="2074">
                  <c:v>-1.1752730996959235</c:v>
                </c:pt>
                <c:pt idx="2075">
                  <c:v>-12.598130062326126</c:v>
                </c:pt>
                <c:pt idx="2076">
                  <c:v>-0.38583985870755544</c:v>
                </c:pt>
                <c:pt idx="2077">
                  <c:v>-7.0660891904577721</c:v>
                </c:pt>
                <c:pt idx="2078">
                  <c:v>6.0732489820306386</c:v>
                </c:pt>
                <c:pt idx="2079">
                  <c:v>-10.059344460824425</c:v>
                </c:pt>
                <c:pt idx="2080">
                  <c:v>-10.059344460824425</c:v>
                </c:pt>
                <c:pt idx="2081">
                  <c:v>0.85464861442738027</c:v>
                </c:pt>
                <c:pt idx="2082">
                  <c:v>-0.2250665556347734</c:v>
                </c:pt>
                <c:pt idx="2083">
                  <c:v>3.8580058689655727</c:v>
                </c:pt>
                <c:pt idx="2084">
                  <c:v>-1.5443205162238101</c:v>
                </c:pt>
                <c:pt idx="2085">
                  <c:v>-0.50042899050948852</c:v>
                </c:pt>
                <c:pt idx="2086">
                  <c:v>0.6780719051126376</c:v>
                </c:pt>
                <c:pt idx="2087">
                  <c:v>-8.0624959257337636</c:v>
                </c:pt>
                <c:pt idx="2088">
                  <c:v>-8.3837042924740537</c:v>
                </c:pt>
                <c:pt idx="2089">
                  <c:v>-8.0624959257337636</c:v>
                </c:pt>
                <c:pt idx="2090">
                  <c:v>0.73059892093058532</c:v>
                </c:pt>
                <c:pt idx="2091">
                  <c:v>-1.2948002620466359</c:v>
                </c:pt>
                <c:pt idx="2092">
                  <c:v>-9.2304207950923818</c:v>
                </c:pt>
                <c:pt idx="2093">
                  <c:v>-11.759472121202833</c:v>
                </c:pt>
                <c:pt idx="2094">
                  <c:v>0.6434318191616929</c:v>
                </c:pt>
                <c:pt idx="2095">
                  <c:v>-0.14336417517117669</c:v>
                </c:pt>
                <c:pt idx="2096">
                  <c:v>7.400058144377708E-2</c:v>
                </c:pt>
                <c:pt idx="2097">
                  <c:v>-0.8135868757691187</c:v>
                </c:pt>
                <c:pt idx="2098">
                  <c:v>0.28662122615140934</c:v>
                </c:pt>
                <c:pt idx="2099">
                  <c:v>-0.15200309344504997</c:v>
                </c:pt>
                <c:pt idx="2100">
                  <c:v>-11.644006462681574</c:v>
                </c:pt>
                <c:pt idx="2101">
                  <c:v>6.2735755347962441E-2</c:v>
                </c:pt>
                <c:pt idx="2102">
                  <c:v>-0.48542682717024171</c:v>
                </c:pt>
                <c:pt idx="2103">
                  <c:v>13.574632944696416</c:v>
                </c:pt>
                <c:pt idx="2104">
                  <c:v>11.146568675740786</c:v>
                </c:pt>
                <c:pt idx="2105">
                  <c:v>11.759610821875043</c:v>
                </c:pt>
                <c:pt idx="2106">
                  <c:v>-5.08746284125034</c:v>
                </c:pt>
                <c:pt idx="2107">
                  <c:v>1.3077788374292993</c:v>
                </c:pt>
                <c:pt idx="2108">
                  <c:v>0.31976783238107304</c:v>
                </c:pt>
                <c:pt idx="2109">
                  <c:v>11.451382851019591</c:v>
                </c:pt>
                <c:pt idx="2110">
                  <c:v>5.9769003168562618</c:v>
                </c:pt>
                <c:pt idx="2111">
                  <c:v>-4.863010897735597</c:v>
                </c:pt>
                <c:pt idx="2112">
                  <c:v>7.6462586799900292</c:v>
                </c:pt>
                <c:pt idx="2113">
                  <c:v>-0.64636304538529943</c:v>
                </c:pt>
                <c:pt idx="2114">
                  <c:v>6.655119290860613E-2</c:v>
                </c:pt>
                <c:pt idx="2115">
                  <c:v>-7.1553261025034065E-2</c:v>
                </c:pt>
                <c:pt idx="2116">
                  <c:v>-0.21266190990469527</c:v>
                </c:pt>
                <c:pt idx="2117">
                  <c:v>-0.35453276031928965</c:v>
                </c:pt>
                <c:pt idx="2118">
                  <c:v>-0.85955586706348885</c:v>
                </c:pt>
                <c:pt idx="2119">
                  <c:v>8.6462586799900301</c:v>
                </c:pt>
                <c:pt idx="2120">
                  <c:v>-0.28102015130715624</c:v>
                </c:pt>
                <c:pt idx="2121">
                  <c:v>-0.47089073401236109</c:v>
                </c:pt>
                <c:pt idx="2122">
                  <c:v>0.70301826224286856</c:v>
                </c:pt>
                <c:pt idx="2123">
                  <c:v>-1.1227255423254302E-2</c:v>
                </c:pt>
                <c:pt idx="2124">
                  <c:v>-1.3433996251901867</c:v>
                </c:pt>
                <c:pt idx="2125">
                  <c:v>-10.381182412624446</c:v>
                </c:pt>
                <c:pt idx="2126">
                  <c:v>7.6486571760385464</c:v>
                </c:pt>
                <c:pt idx="2127">
                  <c:v>-11.167418145831737</c:v>
                </c:pt>
                <c:pt idx="2128">
                  <c:v>-12.965904504239749</c:v>
                </c:pt>
                <c:pt idx="2129">
                  <c:v>11.759610821875043</c:v>
                </c:pt>
                <c:pt idx="2130">
                  <c:v>-1.7548106947666311</c:v>
                </c:pt>
                <c:pt idx="2131">
                  <c:v>-10.451554569765362</c:v>
                </c:pt>
                <c:pt idx="2132">
                  <c:v>-10.059344460824425</c:v>
                </c:pt>
                <c:pt idx="2133">
                  <c:v>0.10496955960154218</c:v>
                </c:pt>
                <c:pt idx="2134">
                  <c:v>-8.3837042924740537</c:v>
                </c:pt>
                <c:pt idx="2135">
                  <c:v>2.7369655941662061</c:v>
                </c:pt>
                <c:pt idx="2136">
                  <c:v>11.787086324551618</c:v>
                </c:pt>
                <c:pt idx="2137">
                  <c:v>-3.734653269573311</c:v>
                </c:pt>
                <c:pt idx="2138">
                  <c:v>-5.3339007365534385</c:v>
                </c:pt>
                <c:pt idx="2139">
                  <c:v>9.3815429511845849</c:v>
                </c:pt>
                <c:pt idx="2140">
                  <c:v>7.6486571760385464</c:v>
                </c:pt>
                <c:pt idx="2141">
                  <c:v>-9.229619965185119</c:v>
                </c:pt>
                <c:pt idx="2142">
                  <c:v>7.6486571760385464</c:v>
                </c:pt>
                <c:pt idx="2143">
                  <c:v>-0.55140599045397942</c:v>
                </c:pt>
                <c:pt idx="2144">
                  <c:v>0.4088055455673289</c:v>
                </c:pt>
                <c:pt idx="2145">
                  <c:v>-0.23769155771933054</c:v>
                </c:pt>
                <c:pt idx="2146">
                  <c:v>7.8002512001273172E-2</c:v>
                </c:pt>
                <c:pt idx="2147">
                  <c:v>-7.0660891904577721</c:v>
                </c:pt>
                <c:pt idx="2148">
                  <c:v>-2.8744691179161412</c:v>
                </c:pt>
                <c:pt idx="2149">
                  <c:v>10.381542951184585</c:v>
                </c:pt>
                <c:pt idx="2150">
                  <c:v>-7.0660891904577721</c:v>
                </c:pt>
                <c:pt idx="2151">
                  <c:v>0.24100809950379498</c:v>
                </c:pt>
                <c:pt idx="2152">
                  <c:v>1.6220431349961497</c:v>
                </c:pt>
                <c:pt idx="2153">
                  <c:v>-11.268542000300123</c:v>
                </c:pt>
                <c:pt idx="2154">
                  <c:v>-3.8073549220576046</c:v>
                </c:pt>
                <c:pt idx="2155">
                  <c:v>-3.1412952631461613E-2</c:v>
                </c:pt>
                <c:pt idx="2156">
                  <c:v>5.6256609026448308E-2</c:v>
                </c:pt>
                <c:pt idx="2157">
                  <c:v>0.22019820792353617</c:v>
                </c:pt>
                <c:pt idx="2158">
                  <c:v>-1.2846879555603595E-2</c:v>
                </c:pt>
                <c:pt idx="2159">
                  <c:v>3.8442108928106393E-2</c:v>
                </c:pt>
                <c:pt idx="2160">
                  <c:v>1.1046973786666934</c:v>
                </c:pt>
                <c:pt idx="2161">
                  <c:v>0.32254581917035496</c:v>
                </c:pt>
                <c:pt idx="2162">
                  <c:v>-0.2253841549846281</c:v>
                </c:pt>
                <c:pt idx="2163">
                  <c:v>-0.1018796140192133</c:v>
                </c:pt>
                <c:pt idx="2164">
                  <c:v>3.1026895620624322E-2</c:v>
                </c:pt>
                <c:pt idx="2165">
                  <c:v>-1.5257232973464803</c:v>
                </c:pt>
                <c:pt idx="2166">
                  <c:v>7.0660891904577738</c:v>
                </c:pt>
                <c:pt idx="2167">
                  <c:v>-5.3457748368417297</c:v>
                </c:pt>
                <c:pt idx="2168">
                  <c:v>-8.0624959257337636</c:v>
                </c:pt>
                <c:pt idx="2169">
                  <c:v>8.6450579349844769</c:v>
                </c:pt>
                <c:pt idx="2170">
                  <c:v>5.5647846187835261</c:v>
                </c:pt>
                <c:pt idx="2171">
                  <c:v>14.188202468179961</c:v>
                </c:pt>
                <c:pt idx="2172">
                  <c:v>-5.6382469897518772E-2</c:v>
                </c:pt>
                <c:pt idx="2173">
                  <c:v>-1.3074354612427712</c:v>
                </c:pt>
                <c:pt idx="2174">
                  <c:v>-8.8683081332894673</c:v>
                </c:pt>
                <c:pt idx="2175">
                  <c:v>0.75546514292143307</c:v>
                </c:pt>
                <c:pt idx="2176">
                  <c:v>11.518489240994933</c:v>
                </c:pt>
                <c:pt idx="2177">
                  <c:v>-10.381542951184585</c:v>
                </c:pt>
                <c:pt idx="2178">
                  <c:v>-11.229019050893521</c:v>
                </c:pt>
                <c:pt idx="2179">
                  <c:v>-0.49364733397521027</c:v>
                </c:pt>
                <c:pt idx="2180">
                  <c:v>-5.2978498770573168</c:v>
                </c:pt>
                <c:pt idx="2181">
                  <c:v>-7.6486571760385464</c:v>
                </c:pt>
                <c:pt idx="2182">
                  <c:v>7.6486571760385464</c:v>
                </c:pt>
                <c:pt idx="2183">
                  <c:v>-0.63813315974249374</c:v>
                </c:pt>
                <c:pt idx="2184">
                  <c:v>10.45189794595189</c:v>
                </c:pt>
                <c:pt idx="2185">
                  <c:v>11.840515686924171</c:v>
                </c:pt>
                <c:pt idx="2186">
                  <c:v>0.56878272431681343</c:v>
                </c:pt>
                <c:pt idx="2187">
                  <c:v>1.3216275647246489</c:v>
                </c:pt>
                <c:pt idx="2188">
                  <c:v>-10.917372079476841</c:v>
                </c:pt>
                <c:pt idx="2189">
                  <c:v>7.9323638511465729E-3</c:v>
                </c:pt>
                <c:pt idx="2190">
                  <c:v>8.2948571201600402E-2</c:v>
                </c:pt>
                <c:pt idx="2191">
                  <c:v>6.0732489820306386</c:v>
                </c:pt>
                <c:pt idx="2192">
                  <c:v>10.518653155673389</c:v>
                </c:pt>
                <c:pt idx="2193">
                  <c:v>14.081316989285773</c:v>
                </c:pt>
                <c:pt idx="2194">
                  <c:v>-0.11632411796723197</c:v>
                </c:pt>
                <c:pt idx="2195">
                  <c:v>-0.71745477032876293</c:v>
                </c:pt>
                <c:pt idx="2196">
                  <c:v>8.6462586799900301</c:v>
                </c:pt>
                <c:pt idx="2197">
                  <c:v>-5.9228321394775394</c:v>
                </c:pt>
                <c:pt idx="2198">
                  <c:v>0.34260166315211266</c:v>
                </c:pt>
                <c:pt idx="2199">
                  <c:v>0.11547721741993588</c:v>
                </c:pt>
                <c:pt idx="2200">
                  <c:v>-0.74521502747752477</c:v>
                </c:pt>
                <c:pt idx="2201">
                  <c:v>0.45371796744290349</c:v>
                </c:pt>
                <c:pt idx="2202">
                  <c:v>7.6486571760385464</c:v>
                </c:pt>
                <c:pt idx="2203">
                  <c:v>-0.58496250072115608</c:v>
                </c:pt>
                <c:pt idx="2204">
                  <c:v>-7.6486571760385464</c:v>
                </c:pt>
                <c:pt idx="2205">
                  <c:v>-8.8683081332894673</c:v>
                </c:pt>
                <c:pt idx="2206">
                  <c:v>-0.2282689876731169</c:v>
                </c:pt>
                <c:pt idx="2207">
                  <c:v>2.9249729545919765</c:v>
                </c:pt>
                <c:pt idx="2208">
                  <c:v>-6.2860023838576251E-2</c:v>
                </c:pt>
                <c:pt idx="2209">
                  <c:v>0.74893823583228225</c:v>
                </c:pt>
                <c:pt idx="2210">
                  <c:v>-0.21844425480972321</c:v>
                </c:pt>
                <c:pt idx="2211">
                  <c:v>0.60353460675757786</c:v>
                </c:pt>
                <c:pt idx="2212">
                  <c:v>-0.82476119866121977</c:v>
                </c:pt>
                <c:pt idx="2213">
                  <c:v>1.5206278589690325</c:v>
                </c:pt>
                <c:pt idx="2214">
                  <c:v>0.1955508091178067</c:v>
                </c:pt>
                <c:pt idx="2215">
                  <c:v>0.55561853913901182</c:v>
                </c:pt>
                <c:pt idx="2216">
                  <c:v>-8.6462586799900301</c:v>
                </c:pt>
                <c:pt idx="2217">
                  <c:v>-5.1225323355172943E-2</c:v>
                </c:pt>
                <c:pt idx="2218">
                  <c:v>-0.29185724099954796</c:v>
                </c:pt>
                <c:pt idx="2219">
                  <c:v>0.35509495882256176</c:v>
                </c:pt>
                <c:pt idx="2220">
                  <c:v>7.6486571760385464</c:v>
                </c:pt>
                <c:pt idx="2221">
                  <c:v>-4.5706072077440858</c:v>
                </c:pt>
                <c:pt idx="2222">
                  <c:v>9.0588936890535692</c:v>
                </c:pt>
                <c:pt idx="2223">
                  <c:v>12.731319031025064</c:v>
                </c:pt>
                <c:pt idx="2224">
                  <c:v>3.8073549220576037</c:v>
                </c:pt>
                <c:pt idx="2225">
                  <c:v>0.18641312423088111</c:v>
                </c:pt>
                <c:pt idx="2226">
                  <c:v>0.27563444261342707</c:v>
                </c:pt>
                <c:pt idx="2227">
                  <c:v>10.307200809140809</c:v>
                </c:pt>
                <c:pt idx="2228">
                  <c:v>0.68589140957193717</c:v>
                </c:pt>
                <c:pt idx="2229">
                  <c:v>-4.6970104437884208</c:v>
                </c:pt>
                <c:pt idx="2230">
                  <c:v>-9.5196362528432132</c:v>
                </c:pt>
                <c:pt idx="2231">
                  <c:v>-4.275824125318759</c:v>
                </c:pt>
                <c:pt idx="2232">
                  <c:v>-4.1820175694626899E-2</c:v>
                </c:pt>
                <c:pt idx="2233">
                  <c:v>-7.0660891904577721</c:v>
                </c:pt>
                <c:pt idx="2234">
                  <c:v>-0.50073859279421074</c:v>
                </c:pt>
                <c:pt idx="2235">
                  <c:v>-0.31976783238107331</c:v>
                </c:pt>
                <c:pt idx="2236">
                  <c:v>6.9108925261660152</c:v>
                </c:pt>
                <c:pt idx="2237">
                  <c:v>-7.0660891904577721</c:v>
                </c:pt>
                <c:pt idx="2238">
                  <c:v>-0.12583141224657218</c:v>
                </c:pt>
                <c:pt idx="2239">
                  <c:v>-7.9867901427823895</c:v>
                </c:pt>
                <c:pt idx="2240">
                  <c:v>-0.84319592029112878</c:v>
                </c:pt>
                <c:pt idx="2241">
                  <c:v>0.1116453558289088</c:v>
                </c:pt>
                <c:pt idx="2242">
                  <c:v>0.39463128861700669</c:v>
                </c:pt>
                <c:pt idx="2243">
                  <c:v>11.866506212226202</c:v>
                </c:pt>
                <c:pt idx="2244">
                  <c:v>-3.7476920007592649</c:v>
                </c:pt>
                <c:pt idx="2245">
                  <c:v>-9.3524113194709919</c:v>
                </c:pt>
                <c:pt idx="2246">
                  <c:v>-3.5061070800099166</c:v>
                </c:pt>
                <c:pt idx="2247">
                  <c:v>-0.11958161575267243</c:v>
                </c:pt>
                <c:pt idx="2248">
                  <c:v>-1.0901978089715783</c:v>
                </c:pt>
                <c:pt idx="2249">
                  <c:v>1.3861259297441466</c:v>
                </c:pt>
                <c:pt idx="2250">
                  <c:v>-0.51457317282975812</c:v>
                </c:pt>
                <c:pt idx="2251">
                  <c:v>-2.8744691179161412</c:v>
                </c:pt>
                <c:pt idx="2252">
                  <c:v>11.840515686924171</c:v>
                </c:pt>
                <c:pt idx="2253">
                  <c:v>-9.0074904937811808E-3</c:v>
                </c:pt>
                <c:pt idx="2254">
                  <c:v>-4.166523125159757</c:v>
                </c:pt>
                <c:pt idx="2255">
                  <c:v>0</c:v>
                </c:pt>
                <c:pt idx="2256">
                  <c:v>9.6444571875092606</c:v>
                </c:pt>
                <c:pt idx="2257">
                  <c:v>-6.0732489820306386</c:v>
                </c:pt>
                <c:pt idx="2258">
                  <c:v>-2.295674855225899</c:v>
                </c:pt>
                <c:pt idx="2259">
                  <c:v>12.307011018304399</c:v>
                </c:pt>
                <c:pt idx="2260">
                  <c:v>11.508605117756169</c:v>
                </c:pt>
                <c:pt idx="2261">
                  <c:v>-2.9966231668107541</c:v>
                </c:pt>
                <c:pt idx="2262">
                  <c:v>-9.7604427459966399</c:v>
                </c:pt>
                <c:pt idx="2263">
                  <c:v>-1.7045441164738286</c:v>
                </c:pt>
                <c:pt idx="2264">
                  <c:v>-0.24725140859286618</c:v>
                </c:pt>
                <c:pt idx="2265">
                  <c:v>-1.5025003405291835</c:v>
                </c:pt>
                <c:pt idx="2266">
                  <c:v>-0.62057739363604969</c:v>
                </c:pt>
                <c:pt idx="2267">
                  <c:v>0.63647094251106406</c:v>
                </c:pt>
                <c:pt idx="2268">
                  <c:v>-8.0606959316875546</c:v>
                </c:pt>
                <c:pt idx="2269">
                  <c:v>1.9091255999918271</c:v>
                </c:pt>
                <c:pt idx="2270">
                  <c:v>1.0637883112116873</c:v>
                </c:pt>
                <c:pt idx="2271">
                  <c:v>-0.49988099983138823</c:v>
                </c:pt>
                <c:pt idx="2272">
                  <c:v>-5.7548875021634682</c:v>
                </c:pt>
                <c:pt idx="2273">
                  <c:v>-9.5196362528432132</c:v>
                </c:pt>
                <c:pt idx="2274">
                  <c:v>0.26065175452279948</c:v>
                </c:pt>
                <c:pt idx="2275">
                  <c:v>1.0071233684554677</c:v>
                </c:pt>
                <c:pt idx="2276">
                  <c:v>-11.673750739438065</c:v>
                </c:pt>
                <c:pt idx="2277">
                  <c:v>-8.8683081332894673</c:v>
                </c:pt>
                <c:pt idx="2278">
                  <c:v>-1.9259994185562235</c:v>
                </c:pt>
                <c:pt idx="2279">
                  <c:v>-9.5196362528432132</c:v>
                </c:pt>
                <c:pt idx="2280">
                  <c:v>-11.416445693671653</c:v>
                </c:pt>
                <c:pt idx="2281">
                  <c:v>-8.6605902055345254</c:v>
                </c:pt>
                <c:pt idx="2282">
                  <c:v>0.78427130894456321</c:v>
                </c:pt>
                <c:pt idx="2283">
                  <c:v>-9.9662651028771325</c:v>
                </c:pt>
                <c:pt idx="2284">
                  <c:v>-1.8727648117038926</c:v>
                </c:pt>
                <c:pt idx="2285">
                  <c:v>0.3321964303411894</c:v>
                </c:pt>
                <c:pt idx="2286">
                  <c:v>9.0606959316875546</c:v>
                </c:pt>
                <c:pt idx="2287">
                  <c:v>0.69617997931970599</c:v>
                </c:pt>
                <c:pt idx="2288">
                  <c:v>0.70441053978368307</c:v>
                </c:pt>
                <c:pt idx="2289">
                  <c:v>5.7548875021634682</c:v>
                </c:pt>
                <c:pt idx="2290">
                  <c:v>-1.6968553807920537</c:v>
                </c:pt>
                <c:pt idx="2291">
                  <c:v>-0.44478484267289581</c:v>
                </c:pt>
                <c:pt idx="2292">
                  <c:v>1.5106892390208388E-2</c:v>
                </c:pt>
                <c:pt idx="2293">
                  <c:v>0.37695443120161065</c:v>
                </c:pt>
                <c:pt idx="2294">
                  <c:v>10.229219383469125</c:v>
                </c:pt>
                <c:pt idx="2295">
                  <c:v>-6.3390016082463045</c:v>
                </c:pt>
                <c:pt idx="2296">
                  <c:v>0.66882310529129974</c:v>
                </c:pt>
                <c:pt idx="2297">
                  <c:v>-11.673897930688602</c:v>
                </c:pt>
                <c:pt idx="2298">
                  <c:v>-5.5647846187835261</c:v>
                </c:pt>
                <c:pt idx="2299">
                  <c:v>-14.188228229901359</c:v>
                </c:pt>
                <c:pt idx="2300">
                  <c:v>-8.3837042924740537</c:v>
                </c:pt>
                <c:pt idx="2301">
                  <c:v>9.2304207950923818</c:v>
                </c:pt>
                <c:pt idx="2302">
                  <c:v>0.79814270918125119</c:v>
                </c:pt>
                <c:pt idx="2303">
                  <c:v>-0.21473884879301236</c:v>
                </c:pt>
                <c:pt idx="2304">
                  <c:v>11.059119092544519</c:v>
                </c:pt>
                <c:pt idx="2305">
                  <c:v>-10.032045726930809</c:v>
                </c:pt>
                <c:pt idx="2306">
                  <c:v>-7.6486571760385464</c:v>
                </c:pt>
                <c:pt idx="2307">
                  <c:v>-5.9228321394775394</c:v>
                </c:pt>
                <c:pt idx="2308">
                  <c:v>13.248767654452003</c:v>
                </c:pt>
                <c:pt idx="2309">
                  <c:v>5.1497471195046831</c:v>
                </c:pt>
                <c:pt idx="2310">
                  <c:v>-5.0874628412503391</c:v>
                </c:pt>
                <c:pt idx="2311">
                  <c:v>-0.54411744844377397</c:v>
                </c:pt>
                <c:pt idx="2312">
                  <c:v>0.81358687576911881</c:v>
                </c:pt>
                <c:pt idx="2313">
                  <c:v>-1.0316019973858288</c:v>
                </c:pt>
                <c:pt idx="2314">
                  <c:v>7.0389327891398012E-2</c:v>
                </c:pt>
                <c:pt idx="2315">
                  <c:v>7.0660891904577721</c:v>
                </c:pt>
                <c:pt idx="2316">
                  <c:v>-2.3637266326988273</c:v>
                </c:pt>
                <c:pt idx="2317">
                  <c:v>-1.2720654682802701</c:v>
                </c:pt>
                <c:pt idx="2318">
                  <c:v>-1.5848480238283456</c:v>
                </c:pt>
                <c:pt idx="2319">
                  <c:v>0.61240589693281533</c:v>
                </c:pt>
                <c:pt idx="2320">
                  <c:v>12.731389749636921</c:v>
                </c:pt>
                <c:pt idx="2321">
                  <c:v>0.68167414179283337</c:v>
                </c:pt>
                <c:pt idx="2322">
                  <c:v>8.6450579349844769</c:v>
                </c:pt>
                <c:pt idx="2323">
                  <c:v>2.3571891993751586</c:v>
                </c:pt>
                <c:pt idx="2324">
                  <c:v>1.3605105572064142</c:v>
                </c:pt>
                <c:pt idx="2325">
                  <c:v>5.7548875021634682</c:v>
                </c:pt>
                <c:pt idx="2326">
                  <c:v>0.16426245299921588</c:v>
                </c:pt>
                <c:pt idx="2327">
                  <c:v>0.86059694333458336</c:v>
                </c:pt>
                <c:pt idx="2328">
                  <c:v>-0.5912762746533583</c:v>
                </c:pt>
                <c:pt idx="2329">
                  <c:v>1.4795188716264978</c:v>
                </c:pt>
                <c:pt idx="2330">
                  <c:v>-12.013089999440444</c:v>
                </c:pt>
                <c:pt idx="2331">
                  <c:v>-10.917123403264748</c:v>
                </c:pt>
                <c:pt idx="2332">
                  <c:v>0.81017544111998285</c:v>
                </c:pt>
                <c:pt idx="2333">
                  <c:v>-0.87326737270638788</c:v>
                </c:pt>
                <c:pt idx="2334">
                  <c:v>0.41493733646831393</c:v>
                </c:pt>
                <c:pt idx="2335">
                  <c:v>1.0501109168277907</c:v>
                </c:pt>
                <c:pt idx="2336">
                  <c:v>-0.49185309632967472</c:v>
                </c:pt>
                <c:pt idx="2337">
                  <c:v>-1.7328857751460391</c:v>
                </c:pt>
                <c:pt idx="2338">
                  <c:v>-8.0624959257337636</c:v>
                </c:pt>
                <c:pt idx="2339">
                  <c:v>-7.0660891904577721</c:v>
                </c:pt>
                <c:pt idx="2340">
                  <c:v>-7.0660891904577721</c:v>
                </c:pt>
                <c:pt idx="2341">
                  <c:v>-9.9667457608995313</c:v>
                </c:pt>
                <c:pt idx="2342">
                  <c:v>-0.29698173775713149</c:v>
                </c:pt>
                <c:pt idx="2343">
                  <c:v>0.25457282708559792</c:v>
                </c:pt>
                <c:pt idx="2344">
                  <c:v>-0.70401517236491951</c:v>
                </c:pt>
                <c:pt idx="2345">
                  <c:v>11.059344460824425</c:v>
                </c:pt>
                <c:pt idx="2346">
                  <c:v>-0.81603716515740521</c:v>
                </c:pt>
                <c:pt idx="2347">
                  <c:v>0.27745749012306581</c:v>
                </c:pt>
                <c:pt idx="2348">
                  <c:v>-2.3807389107543955E-2</c:v>
                </c:pt>
                <c:pt idx="2349">
                  <c:v>0.15475370446108483</c:v>
                </c:pt>
                <c:pt idx="2350">
                  <c:v>9.5189809291704002</c:v>
                </c:pt>
                <c:pt idx="2351">
                  <c:v>-2.9701724333434427</c:v>
                </c:pt>
                <c:pt idx="2352">
                  <c:v>-0.41443725169752477</c:v>
                </c:pt>
                <c:pt idx="2353">
                  <c:v>-0.17295293854534688</c:v>
                </c:pt>
                <c:pt idx="2354">
                  <c:v>9.9662651028771325</c:v>
                </c:pt>
                <c:pt idx="2355">
                  <c:v>12.20670914935865</c:v>
                </c:pt>
                <c:pt idx="2356">
                  <c:v>6.3279268355088059</c:v>
                </c:pt>
                <c:pt idx="2357">
                  <c:v>3.1775381855521876</c:v>
                </c:pt>
                <c:pt idx="2358">
                  <c:v>-2.1349295800861086</c:v>
                </c:pt>
                <c:pt idx="2359">
                  <c:v>-0.29368834487895223</c:v>
                </c:pt>
                <c:pt idx="2360">
                  <c:v>-0.88548519545758475</c:v>
                </c:pt>
                <c:pt idx="2361">
                  <c:v>-4.7854969144777867E-2</c:v>
                </c:pt>
                <c:pt idx="2362">
                  <c:v>-0.12553088208385899</c:v>
                </c:pt>
                <c:pt idx="2363">
                  <c:v>-6.066278190662449E-2</c:v>
                </c:pt>
                <c:pt idx="2364">
                  <c:v>-9.3101890961363384E-2</c:v>
                </c:pt>
                <c:pt idx="2365">
                  <c:v>-12.534789211480268</c:v>
                </c:pt>
                <c:pt idx="2366">
                  <c:v>0.27699815025899732</c:v>
                </c:pt>
                <c:pt idx="2367">
                  <c:v>2.0287564280785242</c:v>
                </c:pt>
                <c:pt idx="2368">
                  <c:v>-0.96347412397488619</c:v>
                </c:pt>
                <c:pt idx="2369">
                  <c:v>10.276512174404617</c:v>
                </c:pt>
                <c:pt idx="2370">
                  <c:v>10.518653155673389</c:v>
                </c:pt>
                <c:pt idx="2371">
                  <c:v>0.84591567271106716</c:v>
                </c:pt>
                <c:pt idx="2372">
                  <c:v>-1.4137359248450561</c:v>
                </c:pt>
                <c:pt idx="2373">
                  <c:v>1.1007374187606678</c:v>
                </c:pt>
                <c:pt idx="2374">
                  <c:v>-3.1132134412128045</c:v>
                </c:pt>
                <c:pt idx="2375">
                  <c:v>-0.77649395835284352</c:v>
                </c:pt>
                <c:pt idx="2376">
                  <c:v>1.0506260730699681</c:v>
                </c:pt>
                <c:pt idx="2377">
                  <c:v>0.60799346937649701</c:v>
                </c:pt>
                <c:pt idx="2378">
                  <c:v>15.238827652906503</c:v>
                </c:pt>
                <c:pt idx="2379">
                  <c:v>-10.814048332230835</c:v>
                </c:pt>
                <c:pt idx="2380">
                  <c:v>-0.51745568136287956</c:v>
                </c:pt>
                <c:pt idx="2381">
                  <c:v>-3.4550677464628343</c:v>
                </c:pt>
                <c:pt idx="2382">
                  <c:v>-0.13385574673479078</c:v>
                </c:pt>
                <c:pt idx="2383">
                  <c:v>-0.42039073377305058</c:v>
                </c:pt>
                <c:pt idx="2384">
                  <c:v>0.11321061044799079</c:v>
                </c:pt>
                <c:pt idx="2385">
                  <c:v>-0.1600404125104686</c:v>
                </c:pt>
                <c:pt idx="2386">
                  <c:v>-0.25153876699596428</c:v>
                </c:pt>
                <c:pt idx="2387">
                  <c:v>0.15842936260448298</c:v>
                </c:pt>
                <c:pt idx="2388">
                  <c:v>-6.1400544664143256E-2</c:v>
                </c:pt>
                <c:pt idx="2389">
                  <c:v>-0.35669351304803915</c:v>
                </c:pt>
                <c:pt idx="2390">
                  <c:v>5.2894948432125555E-2</c:v>
                </c:pt>
                <c:pt idx="2391">
                  <c:v>0.1116453558289091</c:v>
                </c:pt>
                <c:pt idx="2392">
                  <c:v>-0.30196735315647455</c:v>
                </c:pt>
                <c:pt idx="2393">
                  <c:v>-0.87071698305503364</c:v>
                </c:pt>
                <c:pt idx="2394">
                  <c:v>-0.93859945533585643</c:v>
                </c:pt>
                <c:pt idx="2395">
                  <c:v>-1.6918777046376683</c:v>
                </c:pt>
                <c:pt idx="2396">
                  <c:v>0.1345421233788277</c:v>
                </c:pt>
                <c:pt idx="2397">
                  <c:v>0.28405990929691916</c:v>
                </c:pt>
                <c:pt idx="2398">
                  <c:v>-0.90682447470308492</c:v>
                </c:pt>
                <c:pt idx="2399">
                  <c:v>-9.0183708586096867E-2</c:v>
                </c:pt>
                <c:pt idx="2400">
                  <c:v>-11.229219383469125</c:v>
                </c:pt>
                <c:pt idx="2401">
                  <c:v>-8.0606959316875546</c:v>
                </c:pt>
                <c:pt idx="2402">
                  <c:v>-1.8475160883399051</c:v>
                </c:pt>
                <c:pt idx="2403">
                  <c:v>20</c:v>
                </c:pt>
                <c:pt idx="2404">
                  <c:v>-7.0660891904577721</c:v>
                </c:pt>
                <c:pt idx="2405">
                  <c:v>-0.73180388905042715</c:v>
                </c:pt>
                <c:pt idx="2406">
                  <c:v>0.22239242133644802</c:v>
                </c:pt>
                <c:pt idx="2407">
                  <c:v>-5.3457748368417297</c:v>
                </c:pt>
                <c:pt idx="2408">
                  <c:v>-11.059119092544519</c:v>
                </c:pt>
                <c:pt idx="2409">
                  <c:v>-4.3692338096657197</c:v>
                </c:pt>
                <c:pt idx="2410">
                  <c:v>-8.6462586799900301</c:v>
                </c:pt>
                <c:pt idx="2411">
                  <c:v>-0.10930134988845037</c:v>
                </c:pt>
                <c:pt idx="2412">
                  <c:v>-6.0732489820306386</c:v>
                </c:pt>
                <c:pt idx="2413">
                  <c:v>-13.278110621288722</c:v>
                </c:pt>
                <c:pt idx="2414">
                  <c:v>9.5196362528432132</c:v>
                </c:pt>
                <c:pt idx="2415">
                  <c:v>-13.167470416444264</c:v>
                </c:pt>
                <c:pt idx="2416">
                  <c:v>-7.0389327891398012E-2</c:v>
                </c:pt>
                <c:pt idx="2417">
                  <c:v>-4.3692338096657197</c:v>
                </c:pt>
                <c:pt idx="2418">
                  <c:v>-2.7489057474569103</c:v>
                </c:pt>
                <c:pt idx="2419">
                  <c:v>0.96278746897902301</c:v>
                </c:pt>
                <c:pt idx="2420">
                  <c:v>-0.5311560570253625</c:v>
                </c:pt>
                <c:pt idx="2421">
                  <c:v>-0.65104656798120408</c:v>
                </c:pt>
                <c:pt idx="2422">
                  <c:v>-0.66985139830766927</c:v>
                </c:pt>
                <c:pt idx="2423">
                  <c:v>-8.0624959257337636</c:v>
                </c:pt>
                <c:pt idx="2424">
                  <c:v>-14.666242498774883</c:v>
                </c:pt>
                <c:pt idx="2425">
                  <c:v>12.688323170679158</c:v>
                </c:pt>
                <c:pt idx="2426">
                  <c:v>-7.0660891904577721</c:v>
                </c:pt>
                <c:pt idx="2427">
                  <c:v>-0.12976787497032971</c:v>
                </c:pt>
                <c:pt idx="2428">
                  <c:v>3.7206874404947396E-2</c:v>
                </c:pt>
                <c:pt idx="2429">
                  <c:v>9.3109404391481465E-2</c:v>
                </c:pt>
                <c:pt idx="2430">
                  <c:v>1.4015163596252249</c:v>
                </c:pt>
                <c:pt idx="2431">
                  <c:v>-0.37345839552744448</c:v>
                </c:pt>
                <c:pt idx="2432">
                  <c:v>-10.229219383469125</c:v>
                </c:pt>
                <c:pt idx="2433">
                  <c:v>-0.23096556472790081</c:v>
                </c:pt>
                <c:pt idx="2434">
                  <c:v>0.37614848588524913</c:v>
                </c:pt>
                <c:pt idx="2435">
                  <c:v>-0.15002544400460749</c:v>
                </c:pt>
                <c:pt idx="2436">
                  <c:v>6.6620037593425038E-2</c:v>
                </c:pt>
                <c:pt idx="2437">
                  <c:v>10.381542951184585</c:v>
                </c:pt>
                <c:pt idx="2438">
                  <c:v>9.6444571875092606</c:v>
                </c:pt>
                <c:pt idx="2439">
                  <c:v>0.31032253223974332</c:v>
                </c:pt>
                <c:pt idx="2440">
                  <c:v>-0.3719687773869581</c:v>
                </c:pt>
                <c:pt idx="2441">
                  <c:v>6.4917476681338737E-2</c:v>
                </c:pt>
                <c:pt idx="2442">
                  <c:v>-2.6114347120823473</c:v>
                </c:pt>
                <c:pt idx="2443">
                  <c:v>15.590284897476414</c:v>
                </c:pt>
                <c:pt idx="2444">
                  <c:v>-1.678071905112638</c:v>
                </c:pt>
                <c:pt idx="2445">
                  <c:v>-0.24977830913152679</c:v>
                </c:pt>
                <c:pt idx="2446">
                  <c:v>2.4317162404254744</c:v>
                </c:pt>
                <c:pt idx="2447">
                  <c:v>-0.14359085362885002</c:v>
                </c:pt>
                <c:pt idx="2448">
                  <c:v>-0.28515721673193362</c:v>
                </c:pt>
                <c:pt idx="2449">
                  <c:v>-2.4802903694385936</c:v>
                </c:pt>
                <c:pt idx="2450">
                  <c:v>9.7263549743915573E-2</c:v>
                </c:pt>
                <c:pt idx="2451">
                  <c:v>9.8672787397096631</c:v>
                </c:pt>
                <c:pt idx="2452">
                  <c:v>-12.598207620320975</c:v>
                </c:pt>
                <c:pt idx="2453">
                  <c:v>-0.35645577801563311</c:v>
                </c:pt>
                <c:pt idx="2454">
                  <c:v>8.0624959257337636</c:v>
                </c:pt>
                <c:pt idx="2455">
                  <c:v>-1.9989485276970949</c:v>
                </c:pt>
                <c:pt idx="2456">
                  <c:v>9.5189809291704002</c:v>
                </c:pt>
                <c:pt idx="2457">
                  <c:v>-8.3822637581148367</c:v>
                </c:pt>
                <c:pt idx="2458">
                  <c:v>-11.013555309891467</c:v>
                </c:pt>
                <c:pt idx="2459">
                  <c:v>2.9035702373169072</c:v>
                </c:pt>
                <c:pt idx="2460">
                  <c:v>11.786950240502948</c:v>
                </c:pt>
                <c:pt idx="2461">
                  <c:v>-0.8247415542546469</c:v>
                </c:pt>
                <c:pt idx="2462">
                  <c:v>15.311570946824542</c:v>
                </c:pt>
                <c:pt idx="2463">
                  <c:v>-10.644457187509261</c:v>
                </c:pt>
                <c:pt idx="2464">
                  <c:v>1.1884450894131102</c:v>
                </c:pt>
                <c:pt idx="2465">
                  <c:v>1.5825620092507136</c:v>
                </c:pt>
                <c:pt idx="2466">
                  <c:v>-0.77322913815297745</c:v>
                </c:pt>
                <c:pt idx="2467">
                  <c:v>-0.10055632802637364</c:v>
                </c:pt>
                <c:pt idx="2468">
                  <c:v>-5.08746284125034</c:v>
                </c:pt>
                <c:pt idx="2469">
                  <c:v>0.77923132114321614</c:v>
                </c:pt>
                <c:pt idx="2470">
                  <c:v>-0.76553474636297703</c:v>
                </c:pt>
                <c:pt idx="2471">
                  <c:v>2.4459860875723458</c:v>
                </c:pt>
                <c:pt idx="2472">
                  <c:v>0.52509104474375734</c:v>
                </c:pt>
                <c:pt idx="2473">
                  <c:v>-8.3516754382814149</c:v>
                </c:pt>
                <c:pt idx="2474">
                  <c:v>0.15380533607903549</c:v>
                </c:pt>
                <c:pt idx="2475">
                  <c:v>-6.0732489820306386</c:v>
                </c:pt>
                <c:pt idx="2476">
                  <c:v>-1.3215674662038475</c:v>
                </c:pt>
                <c:pt idx="2477">
                  <c:v>-10.759888183221834</c:v>
                </c:pt>
                <c:pt idx="2478">
                  <c:v>-0.1178364902938583</c:v>
                </c:pt>
                <c:pt idx="2479">
                  <c:v>0.76329974197966843</c:v>
                </c:pt>
                <c:pt idx="2480">
                  <c:v>0.28220478508312047</c:v>
                </c:pt>
                <c:pt idx="2481">
                  <c:v>0.18793295059307519</c:v>
                </c:pt>
                <c:pt idx="2482">
                  <c:v>-0.20353339408513219</c:v>
                </c:pt>
                <c:pt idx="2483">
                  <c:v>11.307011018304401</c:v>
                </c:pt>
                <c:pt idx="2484">
                  <c:v>-0.98107027146514902</c:v>
                </c:pt>
                <c:pt idx="2485">
                  <c:v>0.5356922715566953</c:v>
                </c:pt>
                <c:pt idx="2486">
                  <c:v>-0.96962635095648098</c:v>
                </c:pt>
                <c:pt idx="2487">
                  <c:v>6.0815199933297865</c:v>
                </c:pt>
                <c:pt idx="2488">
                  <c:v>-5.4447784022376294E-2</c:v>
                </c:pt>
                <c:pt idx="2489">
                  <c:v>-0.55596908884160745</c:v>
                </c:pt>
                <c:pt idx="2490">
                  <c:v>0.36109869216804014</c:v>
                </c:pt>
                <c:pt idx="2491">
                  <c:v>3.6880715938836378E-2</c:v>
                </c:pt>
                <c:pt idx="2492">
                  <c:v>0.19241935705624505</c:v>
                </c:pt>
                <c:pt idx="2493">
                  <c:v>8.37966561597322E-3</c:v>
                </c:pt>
                <c:pt idx="2494">
                  <c:v>0.21205047711498876</c:v>
                </c:pt>
                <c:pt idx="2495">
                  <c:v>0.26394491078095372</c:v>
                </c:pt>
                <c:pt idx="2496">
                  <c:v>0.53132453711908323</c:v>
                </c:pt>
                <c:pt idx="2497">
                  <c:v>-0.9082075240805092</c:v>
                </c:pt>
                <c:pt idx="2498">
                  <c:v>-2.2730184944064158</c:v>
                </c:pt>
                <c:pt idx="2499">
                  <c:v>8.1300102101847918E-2</c:v>
                </c:pt>
                <c:pt idx="2500">
                  <c:v>-0.44034858780803093</c:v>
                </c:pt>
                <c:pt idx="2501">
                  <c:v>-0.57469416526732919</c:v>
                </c:pt>
                <c:pt idx="2502">
                  <c:v>10.583082767502933</c:v>
                </c:pt>
                <c:pt idx="2503">
                  <c:v>-1.576788569275456</c:v>
                </c:pt>
                <c:pt idx="2504">
                  <c:v>5.3457748368417306</c:v>
                </c:pt>
                <c:pt idx="2505">
                  <c:v>-5.2495308050042855</c:v>
                </c:pt>
                <c:pt idx="2506">
                  <c:v>-7.0689295673098257E-2</c:v>
                </c:pt>
                <c:pt idx="2507">
                  <c:v>-0.25701061820602411</c:v>
                </c:pt>
                <c:pt idx="2508">
                  <c:v>-0.37762442510699756</c:v>
                </c:pt>
                <c:pt idx="2509">
                  <c:v>-1.855581902824369E-2</c:v>
                </c:pt>
                <c:pt idx="2510">
                  <c:v>-12.46828462519127</c:v>
                </c:pt>
                <c:pt idx="2511">
                  <c:v>-5.0130299484491188</c:v>
                </c:pt>
                <c:pt idx="2512">
                  <c:v>9.9667457608995313</c:v>
                </c:pt>
                <c:pt idx="2513">
                  <c:v>-0.19264507794239608</c:v>
                </c:pt>
                <c:pt idx="2514">
                  <c:v>0.39209201928781073</c:v>
                </c:pt>
                <c:pt idx="2515">
                  <c:v>8.8683081332894673</c:v>
                </c:pt>
                <c:pt idx="2516">
                  <c:v>12.813781191217037</c:v>
                </c:pt>
                <c:pt idx="2517">
                  <c:v>-0.69584955081880573</c:v>
                </c:pt>
                <c:pt idx="2518">
                  <c:v>-0.15200309344504978</c:v>
                </c:pt>
                <c:pt idx="2519">
                  <c:v>-13.550826932881439</c:v>
                </c:pt>
                <c:pt idx="2520">
                  <c:v>-0.51281271496532044</c:v>
                </c:pt>
                <c:pt idx="2521">
                  <c:v>-9.9662651028771325</c:v>
                </c:pt>
                <c:pt idx="2522">
                  <c:v>5.0040682499595632E-2</c:v>
                </c:pt>
                <c:pt idx="2523">
                  <c:v>1.1606544880004916</c:v>
                </c:pt>
                <c:pt idx="2524">
                  <c:v>0.68512666264658817</c:v>
                </c:pt>
                <c:pt idx="2525">
                  <c:v>-2.7871849496539411</c:v>
                </c:pt>
                <c:pt idx="2526">
                  <c:v>-0.37371063698990864</c:v>
                </c:pt>
                <c:pt idx="2527">
                  <c:v>0.11103131238874425</c:v>
                </c:pt>
                <c:pt idx="2528">
                  <c:v>-3.9839995213062847</c:v>
                </c:pt>
                <c:pt idx="2529">
                  <c:v>-0.76359818936150858</c:v>
                </c:pt>
                <c:pt idx="2530">
                  <c:v>-12.534708168026555</c:v>
                </c:pt>
                <c:pt idx="2531">
                  <c:v>-2.5730096979593906</c:v>
                </c:pt>
                <c:pt idx="2532">
                  <c:v>-1.7792313211432162</c:v>
                </c:pt>
                <c:pt idx="2533">
                  <c:v>-9.9667457608995313</c:v>
                </c:pt>
                <c:pt idx="2534">
                  <c:v>-0.2370391973008491</c:v>
                </c:pt>
                <c:pt idx="2535">
                  <c:v>0.68758268794687027</c:v>
                </c:pt>
                <c:pt idx="2536">
                  <c:v>-8.3837042924740537</c:v>
                </c:pt>
                <c:pt idx="2537">
                  <c:v>-4.3068721891885813E-2</c:v>
                </c:pt>
                <c:pt idx="2538">
                  <c:v>-0.73696559416620622</c:v>
                </c:pt>
                <c:pt idx="2539">
                  <c:v>0.10691520391651189</c:v>
                </c:pt>
                <c:pt idx="2540">
                  <c:v>2.9375175692402453</c:v>
                </c:pt>
                <c:pt idx="2541">
                  <c:v>-0.18121501466153717</c:v>
                </c:pt>
                <c:pt idx="2542">
                  <c:v>-2.225881407416328</c:v>
                </c:pt>
                <c:pt idx="2543">
                  <c:v>-9.3815429511845849</c:v>
                </c:pt>
                <c:pt idx="2544">
                  <c:v>0.20328359838874341</c:v>
                </c:pt>
                <c:pt idx="2545">
                  <c:v>1.6666242752943263</c:v>
                </c:pt>
                <c:pt idx="2546">
                  <c:v>-0.16736203213991724</c:v>
                </c:pt>
                <c:pt idx="2547">
                  <c:v>-1.2490944183196845E-2</c:v>
                </c:pt>
                <c:pt idx="2548">
                  <c:v>4.7725895038969277</c:v>
                </c:pt>
                <c:pt idx="2549">
                  <c:v>-12.013089999440444</c:v>
                </c:pt>
                <c:pt idx="2550">
                  <c:v>-11.307011018304401</c:v>
                </c:pt>
                <c:pt idx="2551">
                  <c:v>4.6886387630835837E-2</c:v>
                </c:pt>
                <c:pt idx="2552">
                  <c:v>0.20123427799554408</c:v>
                </c:pt>
                <c:pt idx="2553">
                  <c:v>1.1219905243786106</c:v>
                </c:pt>
                <c:pt idx="2554">
                  <c:v>-4.3068721891886312E-2</c:v>
                </c:pt>
                <c:pt idx="2555">
                  <c:v>-10.966024713800364</c:v>
                </c:pt>
                <c:pt idx="2556">
                  <c:v>-0.37408787109957919</c:v>
                </c:pt>
                <c:pt idx="2557">
                  <c:v>5.7485494660759973E-2</c:v>
                </c:pt>
                <c:pt idx="2558">
                  <c:v>-1.213980543061753</c:v>
                </c:pt>
                <c:pt idx="2559">
                  <c:v>-12.485242318936114</c:v>
                </c:pt>
                <c:pt idx="2560">
                  <c:v>-0.27563444261342779</c:v>
                </c:pt>
                <c:pt idx="2561">
                  <c:v>-11.916999049082808</c:v>
                </c:pt>
                <c:pt idx="2562">
                  <c:v>3.7681843247769264</c:v>
                </c:pt>
                <c:pt idx="2563">
                  <c:v>-1.9946067412297812</c:v>
                </c:pt>
                <c:pt idx="2564">
                  <c:v>-4.5095199451034738</c:v>
                </c:pt>
                <c:pt idx="2565">
                  <c:v>-1.2223924213364479</c:v>
                </c:pt>
                <c:pt idx="2566">
                  <c:v>-0.35310609958689165</c:v>
                </c:pt>
                <c:pt idx="2567">
                  <c:v>2.2008687086505807</c:v>
                </c:pt>
                <c:pt idx="2568">
                  <c:v>-1.0544477840223765</c:v>
                </c:pt>
                <c:pt idx="2569">
                  <c:v>-0.9107326619029128</c:v>
                </c:pt>
                <c:pt idx="2570">
                  <c:v>-0.64045761331285966</c:v>
                </c:pt>
                <c:pt idx="2571">
                  <c:v>-0.7159494328843794</c:v>
                </c:pt>
                <c:pt idx="2572">
                  <c:v>-1.5835205265472501</c:v>
                </c:pt>
                <c:pt idx="2573">
                  <c:v>-1.6222473903325731</c:v>
                </c:pt>
                <c:pt idx="2574">
                  <c:v>6.9527601535199537</c:v>
                </c:pt>
                <c:pt idx="2575">
                  <c:v>8.8683081332894673</c:v>
                </c:pt>
                <c:pt idx="2576">
                  <c:v>4.3923174227787607</c:v>
                </c:pt>
                <c:pt idx="2577">
                  <c:v>-5.9228321394775394</c:v>
                </c:pt>
                <c:pt idx="2578">
                  <c:v>4.7725895038969277</c:v>
                </c:pt>
                <c:pt idx="2579">
                  <c:v>4.2359548717775093</c:v>
                </c:pt>
                <c:pt idx="2580">
                  <c:v>3.2016338611696504</c:v>
                </c:pt>
                <c:pt idx="2581">
                  <c:v>0.48541720923536219</c:v>
                </c:pt>
                <c:pt idx="2582">
                  <c:v>2.1944383597654462</c:v>
                </c:pt>
                <c:pt idx="2583">
                  <c:v>-0.72366877155274878</c:v>
                </c:pt>
                <c:pt idx="2584">
                  <c:v>-8.0624959257337636</c:v>
                </c:pt>
                <c:pt idx="2585">
                  <c:v>12.451296983981448</c:v>
                </c:pt>
                <c:pt idx="2586">
                  <c:v>-8.6450579349844769</c:v>
                </c:pt>
                <c:pt idx="2587">
                  <c:v>9.0597950917951025</c:v>
                </c:pt>
                <c:pt idx="2588">
                  <c:v>9.9667457608995313</c:v>
                </c:pt>
                <c:pt idx="2589">
                  <c:v>-5.0732489820306386</c:v>
                </c:pt>
                <c:pt idx="2590">
                  <c:v>7.3249305830488858</c:v>
                </c:pt>
                <c:pt idx="2591">
                  <c:v>-3.6369491985286437</c:v>
                </c:pt>
                <c:pt idx="2592">
                  <c:v>-1.7009944941682664</c:v>
                </c:pt>
                <c:pt idx="2593">
                  <c:v>0.10962449117449793</c:v>
                </c:pt>
                <c:pt idx="2594">
                  <c:v>-0.26262226612498096</c:v>
                </c:pt>
                <c:pt idx="2595">
                  <c:v>-1.0780025120012733</c:v>
                </c:pt>
                <c:pt idx="2596">
                  <c:v>7.6486571760385464</c:v>
                </c:pt>
                <c:pt idx="2597">
                  <c:v>-6.2135354307163695</c:v>
                </c:pt>
                <c:pt idx="2598">
                  <c:v>-2.3841694992874607</c:v>
                </c:pt>
                <c:pt idx="2599">
                  <c:v>-11.381182412624446</c:v>
                </c:pt>
                <c:pt idx="2600">
                  <c:v>-4.7725895038969268</c:v>
                </c:pt>
                <c:pt idx="2601">
                  <c:v>-8.3822637581148367</c:v>
                </c:pt>
                <c:pt idx="2602">
                  <c:v>0.7351633515322209</c:v>
                </c:pt>
                <c:pt idx="2603">
                  <c:v>1.5853059586541887</c:v>
                </c:pt>
                <c:pt idx="2604">
                  <c:v>1.2210200597196326</c:v>
                </c:pt>
                <c:pt idx="2605">
                  <c:v>-0.9750700160074427</c:v>
                </c:pt>
                <c:pt idx="2606">
                  <c:v>-7.6486571760385464</c:v>
                </c:pt>
                <c:pt idx="2607">
                  <c:v>-0.58256798558077305</c:v>
                </c:pt>
                <c:pt idx="2608">
                  <c:v>-8.0606959316875546</c:v>
                </c:pt>
                <c:pt idx="2609">
                  <c:v>9.6450579349844787</c:v>
                </c:pt>
                <c:pt idx="2610">
                  <c:v>7.6486571760385464</c:v>
                </c:pt>
                <c:pt idx="2611">
                  <c:v>12.325773908203155</c:v>
                </c:pt>
                <c:pt idx="2612">
                  <c:v>-11.840384550711667</c:v>
                </c:pt>
                <c:pt idx="2613">
                  <c:v>0.16990496637643943</c:v>
                </c:pt>
                <c:pt idx="2614">
                  <c:v>-0.68805599368525949</c:v>
                </c:pt>
                <c:pt idx="2615">
                  <c:v>4.3174798509770705E-2</c:v>
                </c:pt>
                <c:pt idx="2616">
                  <c:v>-0.97234365709713444</c:v>
                </c:pt>
                <c:pt idx="2617">
                  <c:v>2.5308372868601885</c:v>
                </c:pt>
                <c:pt idx="2618">
                  <c:v>-7.575390761569388E-2</c:v>
                </c:pt>
                <c:pt idx="2619">
                  <c:v>9.6215315259303283E-2</c:v>
                </c:pt>
                <c:pt idx="2620">
                  <c:v>3.021461304700777E-2</c:v>
                </c:pt>
                <c:pt idx="2621">
                  <c:v>0.36678233067162302</c:v>
                </c:pt>
                <c:pt idx="2622">
                  <c:v>-0.42084312096004967</c:v>
                </c:pt>
                <c:pt idx="2623">
                  <c:v>4.2339518271101708</c:v>
                </c:pt>
                <c:pt idx="2624">
                  <c:v>0.51934410325997471</c:v>
                </c:pt>
                <c:pt idx="2625">
                  <c:v>-0.37439551478149807</c:v>
                </c:pt>
                <c:pt idx="2626">
                  <c:v>-0.28856949794093129</c:v>
                </c:pt>
                <c:pt idx="2627">
                  <c:v>2.8014376169596785E-2</c:v>
                </c:pt>
                <c:pt idx="2628">
                  <c:v>-0.17778711921528237</c:v>
                </c:pt>
                <c:pt idx="2629">
                  <c:v>-0.29462074889162732</c:v>
                </c:pt>
                <c:pt idx="2630">
                  <c:v>0.94643353607959924</c:v>
                </c:pt>
                <c:pt idx="2631">
                  <c:v>0.30384764026200611</c:v>
                </c:pt>
                <c:pt idx="2632">
                  <c:v>-2.9046483959373361</c:v>
                </c:pt>
                <c:pt idx="2633">
                  <c:v>-6.3695248757273254E-3</c:v>
                </c:pt>
                <c:pt idx="2634">
                  <c:v>0.2850430267675535</c:v>
                </c:pt>
                <c:pt idx="2635">
                  <c:v>0.1404441329365112</c:v>
                </c:pt>
                <c:pt idx="2636">
                  <c:v>2.4767905148941973E-2</c:v>
                </c:pt>
                <c:pt idx="2637">
                  <c:v>0.19894659505532541</c:v>
                </c:pt>
                <c:pt idx="2638">
                  <c:v>2.1695071099318976E-2</c:v>
                </c:pt>
                <c:pt idx="2639">
                  <c:v>-1.3508407868026011</c:v>
                </c:pt>
                <c:pt idx="2640">
                  <c:v>-0.99466655569695916</c:v>
                </c:pt>
                <c:pt idx="2641">
                  <c:v>0.48542682717024171</c:v>
                </c:pt>
                <c:pt idx="2642">
                  <c:v>0.2310119508349486</c:v>
                </c:pt>
                <c:pt idx="2643">
                  <c:v>0.41383874969521822</c:v>
                </c:pt>
                <c:pt idx="2644">
                  <c:v>1.2856722095135258</c:v>
                </c:pt>
                <c:pt idx="2645">
                  <c:v>-0.51937415909357965</c:v>
                </c:pt>
                <c:pt idx="2646">
                  <c:v>-0.65838357019052562</c:v>
                </c:pt>
                <c:pt idx="2647">
                  <c:v>-1.6979714625503426</c:v>
                </c:pt>
                <c:pt idx="2648">
                  <c:v>-0.70301826224286867</c:v>
                </c:pt>
                <c:pt idx="2649">
                  <c:v>-0.30666133823405178</c:v>
                </c:pt>
                <c:pt idx="2650">
                  <c:v>-9.7598881832218343</c:v>
                </c:pt>
                <c:pt idx="2651">
                  <c:v>-4.1138694793486613E-2</c:v>
                </c:pt>
                <c:pt idx="2652">
                  <c:v>-0.14622074085104436</c:v>
                </c:pt>
                <c:pt idx="2653">
                  <c:v>-3.0631618653663335E-2</c:v>
                </c:pt>
                <c:pt idx="2654">
                  <c:v>-0.2037466685390483</c:v>
                </c:pt>
                <c:pt idx="2655">
                  <c:v>-8.0418682455297943E-2</c:v>
                </c:pt>
                <c:pt idx="2656">
                  <c:v>0.83953532780675388</c:v>
                </c:pt>
                <c:pt idx="2657">
                  <c:v>0.12907994916492943</c:v>
                </c:pt>
                <c:pt idx="2658">
                  <c:v>-0.13586788623713872</c:v>
                </c:pt>
                <c:pt idx="2659">
                  <c:v>2.8151040314148976E-2</c:v>
                </c:pt>
                <c:pt idx="2660">
                  <c:v>-0.77648005876802639</c:v>
                </c:pt>
                <c:pt idx="2661">
                  <c:v>-1.584481682506111</c:v>
                </c:pt>
                <c:pt idx="2662">
                  <c:v>-0.15689070746704001</c:v>
                </c:pt>
                <c:pt idx="2663">
                  <c:v>-1.1252280175837672</c:v>
                </c:pt>
                <c:pt idx="2664">
                  <c:v>-2.1478925913429071E-2</c:v>
                </c:pt>
                <c:pt idx="2665">
                  <c:v>-7.0035769492155411E-2</c:v>
                </c:pt>
                <c:pt idx="2666">
                  <c:v>3.0129666184387775E-2</c:v>
                </c:pt>
                <c:pt idx="2667">
                  <c:v>-0.12209179811708774</c:v>
                </c:pt>
                <c:pt idx="2668">
                  <c:v>-9.1599992854756451E-3</c:v>
                </c:pt>
                <c:pt idx="2669">
                  <c:v>-0.1194002518995049</c:v>
                </c:pt>
                <c:pt idx="2670">
                  <c:v>-0.2877123795494495</c:v>
                </c:pt>
                <c:pt idx="2671">
                  <c:v>-0.11211036632153734</c:v>
                </c:pt>
                <c:pt idx="2672">
                  <c:v>-0.4066252594626435</c:v>
                </c:pt>
                <c:pt idx="2673">
                  <c:v>-0.10567807789453727</c:v>
                </c:pt>
                <c:pt idx="2674">
                  <c:v>6.5588341627576888E-2</c:v>
                </c:pt>
                <c:pt idx="2675">
                  <c:v>1.8744691179161408</c:v>
                </c:pt>
                <c:pt idx="2676">
                  <c:v>0.27408959434278946</c:v>
                </c:pt>
                <c:pt idx="2677">
                  <c:v>0.5843615029866206</c:v>
                </c:pt>
                <c:pt idx="2678">
                  <c:v>-13.380911949563341</c:v>
                </c:pt>
                <c:pt idx="2679">
                  <c:v>-0.21725596360479973</c:v>
                </c:pt>
                <c:pt idx="2680">
                  <c:v>-8.0624959257337636</c:v>
                </c:pt>
                <c:pt idx="2681">
                  <c:v>0.19264507794239583</c:v>
                </c:pt>
                <c:pt idx="2682">
                  <c:v>0.2270060966495801</c:v>
                </c:pt>
                <c:pt idx="2683">
                  <c:v>-0.34792330342030692</c:v>
                </c:pt>
                <c:pt idx="2684">
                  <c:v>-1.1844245711374277</c:v>
                </c:pt>
                <c:pt idx="2685">
                  <c:v>-7.0660891904577721</c:v>
                </c:pt>
                <c:pt idx="2686">
                  <c:v>-0.14455078974135083</c:v>
                </c:pt>
                <c:pt idx="2687">
                  <c:v>0.22163589534067005</c:v>
                </c:pt>
                <c:pt idx="2688">
                  <c:v>-9.2304207950923818</c:v>
                </c:pt>
                <c:pt idx="2689">
                  <c:v>-0.27620979458152739</c:v>
                </c:pt>
                <c:pt idx="2690">
                  <c:v>-8.0624959257337636</c:v>
                </c:pt>
                <c:pt idx="2691">
                  <c:v>-0.45685767497347091</c:v>
                </c:pt>
                <c:pt idx="2692">
                  <c:v>-0.17799830197799438</c:v>
                </c:pt>
                <c:pt idx="2693">
                  <c:v>-0.38332863955150559</c:v>
                </c:pt>
                <c:pt idx="2694">
                  <c:v>-0.12121358696908072</c:v>
                </c:pt>
                <c:pt idx="2695">
                  <c:v>0.82029397776510249</c:v>
                </c:pt>
                <c:pt idx="2696">
                  <c:v>0.16992500144231237</c:v>
                </c:pt>
                <c:pt idx="2697">
                  <c:v>-0.83260559917300936</c:v>
                </c:pt>
                <c:pt idx="2698">
                  <c:v>-0.32174785938948391</c:v>
                </c:pt>
                <c:pt idx="2699">
                  <c:v>0.56747507399231489</c:v>
                </c:pt>
                <c:pt idx="2700">
                  <c:v>-0.23057453357471766</c:v>
                </c:pt>
                <c:pt idx="2701">
                  <c:v>2.3896977992324064</c:v>
                </c:pt>
                <c:pt idx="2702">
                  <c:v>9.0606959316875546</c:v>
                </c:pt>
                <c:pt idx="2703">
                  <c:v>0.32073034052974042</c:v>
                </c:pt>
                <c:pt idx="2704">
                  <c:v>-0.41503749927884381</c:v>
                </c:pt>
                <c:pt idx="2705">
                  <c:v>-0.45943161863729726</c:v>
                </c:pt>
                <c:pt idx="2706">
                  <c:v>9.2304207950923818</c:v>
                </c:pt>
                <c:pt idx="2707">
                  <c:v>-7.0660891904577721</c:v>
                </c:pt>
                <c:pt idx="2708">
                  <c:v>-2.384674195436794E-2</c:v>
                </c:pt>
                <c:pt idx="2709">
                  <c:v>-0.23510347308600207</c:v>
                </c:pt>
                <c:pt idx="2710">
                  <c:v>-0.5405683813627028</c:v>
                </c:pt>
                <c:pt idx="2711">
                  <c:v>-0.99276843076892463</c:v>
                </c:pt>
                <c:pt idx="2712">
                  <c:v>0.16205675810897274</c:v>
                </c:pt>
                <c:pt idx="2713">
                  <c:v>3.0864025297979554</c:v>
                </c:pt>
                <c:pt idx="2714">
                  <c:v>1.1604646721932466</c:v>
                </c:pt>
                <c:pt idx="2715">
                  <c:v>-4.3692338096657197</c:v>
                </c:pt>
                <c:pt idx="2716">
                  <c:v>-1.5819612617754961</c:v>
                </c:pt>
                <c:pt idx="2717">
                  <c:v>-0.32190405177324727</c:v>
                </c:pt>
                <c:pt idx="2718">
                  <c:v>8.0624959257337636</c:v>
                </c:pt>
                <c:pt idx="2719">
                  <c:v>7.6486571760385464</c:v>
                </c:pt>
                <c:pt idx="2720">
                  <c:v>0.5709264410342948</c:v>
                </c:pt>
                <c:pt idx="2721">
                  <c:v>2.5796883971059437</c:v>
                </c:pt>
                <c:pt idx="2722">
                  <c:v>0.10309349296410343</c:v>
                </c:pt>
                <c:pt idx="2723">
                  <c:v>12.485158443755667</c:v>
                </c:pt>
                <c:pt idx="2724">
                  <c:v>-12.362765744153956</c:v>
                </c:pt>
                <c:pt idx="2725">
                  <c:v>6.9886846867721664</c:v>
                </c:pt>
                <c:pt idx="2726">
                  <c:v>-10.970824901362617</c:v>
                </c:pt>
                <c:pt idx="2727">
                  <c:v>0.7693870718585839</c:v>
                </c:pt>
                <c:pt idx="2728">
                  <c:v>10.45189794595189</c:v>
                </c:pt>
                <c:pt idx="2729">
                  <c:v>-1.5141319142115794</c:v>
                </c:pt>
                <c:pt idx="2730">
                  <c:v>-5.1059400192222286</c:v>
                </c:pt>
                <c:pt idx="2731">
                  <c:v>-0.43851893261800706</c:v>
                </c:pt>
                <c:pt idx="2732">
                  <c:v>12.702822011777029</c:v>
                </c:pt>
                <c:pt idx="2733">
                  <c:v>-2.2879045125984834</c:v>
                </c:pt>
                <c:pt idx="2734">
                  <c:v>-0.41980674342671565</c:v>
                </c:pt>
                <c:pt idx="2735">
                  <c:v>10.45189794595189</c:v>
                </c:pt>
                <c:pt idx="2736">
                  <c:v>-13.702822011777029</c:v>
                </c:pt>
                <c:pt idx="2737">
                  <c:v>0.14774673648333128</c:v>
                </c:pt>
                <c:pt idx="2738">
                  <c:v>-0.52356195605701294</c:v>
                </c:pt>
                <c:pt idx="2739">
                  <c:v>-0.12398871727545349</c:v>
                </c:pt>
                <c:pt idx="2740">
                  <c:v>-7.0660891904577721</c:v>
                </c:pt>
                <c:pt idx="2741">
                  <c:v>-0.90598919286698609</c:v>
                </c:pt>
                <c:pt idx="2742">
                  <c:v>-1.6804836389182709E-3</c:v>
                </c:pt>
                <c:pt idx="2743">
                  <c:v>0.18183832298581301</c:v>
                </c:pt>
                <c:pt idx="2744">
                  <c:v>-9.9662651028771325</c:v>
                </c:pt>
                <c:pt idx="2745">
                  <c:v>-2.4354763911363211</c:v>
                </c:pt>
                <c:pt idx="2746">
                  <c:v>-11.229019050893521</c:v>
                </c:pt>
                <c:pt idx="2747">
                  <c:v>-1.0565835283663676</c:v>
                </c:pt>
                <c:pt idx="2748">
                  <c:v>9.3822637581148367</c:v>
                </c:pt>
                <c:pt idx="2749">
                  <c:v>-0.48062584090642058</c:v>
                </c:pt>
                <c:pt idx="2750">
                  <c:v>2.5852029298594332</c:v>
                </c:pt>
                <c:pt idx="2751">
                  <c:v>15.904399421380555</c:v>
                </c:pt>
                <c:pt idx="2752">
                  <c:v>-9.3822637581148367</c:v>
                </c:pt>
                <c:pt idx="2753">
                  <c:v>-10.759888183221834</c:v>
                </c:pt>
                <c:pt idx="2754">
                  <c:v>-0.2288590168376787</c:v>
                </c:pt>
                <c:pt idx="2755">
                  <c:v>-6.4429434958487288</c:v>
                </c:pt>
                <c:pt idx="2756">
                  <c:v>-1.1655860657179751</c:v>
                </c:pt>
                <c:pt idx="2757">
                  <c:v>1.8772569352877604</c:v>
                </c:pt>
                <c:pt idx="2758">
                  <c:v>5.0626073069968455E-2</c:v>
                </c:pt>
                <c:pt idx="2759">
                  <c:v>1.7690376421745353</c:v>
                </c:pt>
                <c:pt idx="2760">
                  <c:v>0.44032841857658239</c:v>
                </c:pt>
                <c:pt idx="2761">
                  <c:v>-2.0962153152593035</c:v>
                </c:pt>
                <c:pt idx="2762">
                  <c:v>0.33871312523680752</c:v>
                </c:pt>
                <c:pt idx="2763">
                  <c:v>0.561878887608115</c:v>
                </c:pt>
                <c:pt idx="2764">
                  <c:v>1.162019803356966</c:v>
                </c:pt>
                <c:pt idx="2765">
                  <c:v>-9.5183253076908674</c:v>
                </c:pt>
                <c:pt idx="2766">
                  <c:v>-0.74146698640114705</c:v>
                </c:pt>
                <c:pt idx="2767">
                  <c:v>13.807120089300369</c:v>
                </c:pt>
                <c:pt idx="2768">
                  <c:v>-2.619831615610567</c:v>
                </c:pt>
                <c:pt idx="2769">
                  <c:v>0.15200309344505006</c:v>
                </c:pt>
                <c:pt idx="2770">
                  <c:v>-5.0874628412503391</c:v>
                </c:pt>
                <c:pt idx="2771">
                  <c:v>-0.43069238127972992</c:v>
                </c:pt>
                <c:pt idx="2772">
                  <c:v>5.5613856094016992E-2</c:v>
                </c:pt>
                <c:pt idx="2773">
                  <c:v>-0.48347195554201883</c:v>
                </c:pt>
                <c:pt idx="2774">
                  <c:v>0.53992874710665228</c:v>
                </c:pt>
                <c:pt idx="2775">
                  <c:v>-0.40525647848625851</c:v>
                </c:pt>
                <c:pt idx="2776">
                  <c:v>-1.1910363275349583</c:v>
                </c:pt>
                <c:pt idx="2777">
                  <c:v>1.4461480318188746</c:v>
                </c:pt>
                <c:pt idx="2778">
                  <c:v>-0.17897014104531958</c:v>
                </c:pt>
                <c:pt idx="2779">
                  <c:v>0.10242781292419834</c:v>
                </c:pt>
                <c:pt idx="2780">
                  <c:v>0.12338241550528235</c:v>
                </c:pt>
                <c:pt idx="2781">
                  <c:v>0.34723918341654975</c:v>
                </c:pt>
                <c:pt idx="2782">
                  <c:v>-0.21572869105543727</c:v>
                </c:pt>
                <c:pt idx="2783">
                  <c:v>-3.0696797222916385E-2</c:v>
                </c:pt>
                <c:pt idx="2784">
                  <c:v>-7.6486571760385464</c:v>
                </c:pt>
                <c:pt idx="2785">
                  <c:v>0.52311118428615666</c:v>
                </c:pt>
                <c:pt idx="2786">
                  <c:v>2.8484539133148034E-2</c:v>
                </c:pt>
                <c:pt idx="2787">
                  <c:v>4.8726039816420978E-2</c:v>
                </c:pt>
                <c:pt idx="2788">
                  <c:v>-0.15429490495303944</c:v>
                </c:pt>
                <c:pt idx="2789">
                  <c:v>-0.47162102764521135</c:v>
                </c:pt>
                <c:pt idx="2790">
                  <c:v>-0.73768676140986023</c:v>
                </c:pt>
                <c:pt idx="2791">
                  <c:v>-3.9216303942677868</c:v>
                </c:pt>
                <c:pt idx="2792">
                  <c:v>-9.2304207950923818</c:v>
                </c:pt>
                <c:pt idx="2793">
                  <c:v>0.50901364748785771</c:v>
                </c:pt>
                <c:pt idx="2794">
                  <c:v>0.14784546797139364</c:v>
                </c:pt>
                <c:pt idx="2795">
                  <c:v>-9.9535673550914583E-2</c:v>
                </c:pt>
                <c:pt idx="2796">
                  <c:v>-8.0624959257337636</c:v>
                </c:pt>
                <c:pt idx="2797">
                  <c:v>-4.1916200725416317</c:v>
                </c:pt>
                <c:pt idx="2798">
                  <c:v>3.2034265038149176E-16</c:v>
                </c:pt>
                <c:pt idx="2799">
                  <c:v>3.8934967788688937</c:v>
                </c:pt>
                <c:pt idx="2800">
                  <c:v>6.0732489820306386</c:v>
                </c:pt>
                <c:pt idx="2801">
                  <c:v>0.380669543724516</c:v>
                </c:pt>
                <c:pt idx="2802">
                  <c:v>6.0732489820306386</c:v>
                </c:pt>
                <c:pt idx="2803">
                  <c:v>-11.268347054682518</c:v>
                </c:pt>
                <c:pt idx="2804">
                  <c:v>-0.79306830431752839</c:v>
                </c:pt>
                <c:pt idx="2805">
                  <c:v>0.11247472925841266</c:v>
                </c:pt>
                <c:pt idx="2806">
                  <c:v>10.703326841459814</c:v>
                </c:pt>
                <c:pt idx="2807">
                  <c:v>-12.965904504239749</c:v>
                </c:pt>
                <c:pt idx="2808">
                  <c:v>0.12881346607316038</c:v>
                </c:pt>
                <c:pt idx="2809">
                  <c:v>0.69321539137317933</c:v>
                </c:pt>
                <c:pt idx="2810">
                  <c:v>-0.17402939977504911</c:v>
                </c:pt>
                <c:pt idx="2811">
                  <c:v>5.5647846187835261</c:v>
                </c:pt>
                <c:pt idx="2812">
                  <c:v>-6.1400544664143422E-2</c:v>
                </c:pt>
                <c:pt idx="2813">
                  <c:v>16.403195145785794</c:v>
                </c:pt>
                <c:pt idx="2814">
                  <c:v>-0.35879338863922461</c:v>
                </c:pt>
                <c:pt idx="2815">
                  <c:v>0.10691520391651189</c:v>
                </c:pt>
                <c:pt idx="2816">
                  <c:v>1.0389189892923021</c:v>
                </c:pt>
                <c:pt idx="2817">
                  <c:v>-1.3625700793847084</c:v>
                </c:pt>
                <c:pt idx="2818">
                  <c:v>-0.9711460959931878</c:v>
                </c:pt>
                <c:pt idx="2819">
                  <c:v>-9.9667457608995313</c:v>
                </c:pt>
                <c:pt idx="2820">
                  <c:v>-6.0732489820306386</c:v>
                </c:pt>
                <c:pt idx="2821">
                  <c:v>0.18762700317577155</c:v>
                </c:pt>
                <c:pt idx="2822">
                  <c:v>2.3458972823989274E-2</c:v>
                </c:pt>
                <c:pt idx="2823">
                  <c:v>-11.965904504239749</c:v>
                </c:pt>
                <c:pt idx="2824">
                  <c:v>4.3149236167146811E-2</c:v>
                </c:pt>
                <c:pt idx="2825">
                  <c:v>4.6297894069557781</c:v>
                </c:pt>
                <c:pt idx="2826">
                  <c:v>10.644156719937438</c:v>
                </c:pt>
                <c:pt idx="2827">
                  <c:v>-0.26292343356029668</c:v>
                </c:pt>
                <c:pt idx="2828">
                  <c:v>-10.644156719937438</c:v>
                </c:pt>
                <c:pt idx="2829">
                  <c:v>-16.14901272656984</c:v>
                </c:pt>
                <c:pt idx="2830">
                  <c:v>0.78587519464715272</c:v>
                </c:pt>
                <c:pt idx="2831">
                  <c:v>-0.14435376062455144</c:v>
                </c:pt>
                <c:pt idx="2832">
                  <c:v>10.966024713800364</c:v>
                </c:pt>
                <c:pt idx="2833">
                  <c:v>0.28540221886224831</c:v>
                </c:pt>
                <c:pt idx="2834">
                  <c:v>1.6755650495020629</c:v>
                </c:pt>
                <c:pt idx="2835">
                  <c:v>7.6131841098752689E-3</c:v>
                </c:pt>
                <c:pt idx="2836">
                  <c:v>-0.21572869105543707</c:v>
                </c:pt>
                <c:pt idx="2837">
                  <c:v>-0.36868619339765601</c:v>
                </c:pt>
                <c:pt idx="2838">
                  <c:v>-0.49923262669527202</c:v>
                </c:pt>
                <c:pt idx="2839">
                  <c:v>-0.5256283613387539</c:v>
                </c:pt>
                <c:pt idx="2840">
                  <c:v>-6.9421400957479576E-2</c:v>
                </c:pt>
                <c:pt idx="2841">
                  <c:v>0.65025396097287536</c:v>
                </c:pt>
                <c:pt idx="2842">
                  <c:v>-0.44888526976251675</c:v>
                </c:pt>
                <c:pt idx="2843">
                  <c:v>-0.13750352374993496</c:v>
                </c:pt>
                <c:pt idx="2844">
                  <c:v>-10.703038388986418</c:v>
                </c:pt>
                <c:pt idx="2845">
                  <c:v>-2.8276749064371995</c:v>
                </c:pt>
                <c:pt idx="2846">
                  <c:v>1.1593328013800126</c:v>
                </c:pt>
                <c:pt idx="2847">
                  <c:v>2.5592729803005727</c:v>
                </c:pt>
                <c:pt idx="2848">
                  <c:v>-1.936274402389613</c:v>
                </c:pt>
                <c:pt idx="2849">
                  <c:v>9.229619965185119</c:v>
                </c:pt>
                <c:pt idx="2850">
                  <c:v>1.5231111842861567</c:v>
                </c:pt>
                <c:pt idx="2851">
                  <c:v>-1.2186215636711162</c:v>
                </c:pt>
                <c:pt idx="2852">
                  <c:v>7.0660891904577738</c:v>
                </c:pt>
                <c:pt idx="2853">
                  <c:v>-10.146356530303908</c:v>
                </c:pt>
                <c:pt idx="2854">
                  <c:v>-7.3249305830488858</c:v>
                </c:pt>
                <c:pt idx="2855">
                  <c:v>8.6462586799900301</c:v>
                </c:pt>
                <c:pt idx="2856">
                  <c:v>0.99927919306974744</c:v>
                </c:pt>
                <c:pt idx="2857">
                  <c:v>-10.147204924942228</c:v>
                </c:pt>
                <c:pt idx="2858">
                  <c:v>-0.8615139741979424</c:v>
                </c:pt>
                <c:pt idx="2859">
                  <c:v>-9.5255208090950703</c:v>
                </c:pt>
                <c:pt idx="2860">
                  <c:v>-0.41708532792770253</c:v>
                </c:pt>
                <c:pt idx="2861">
                  <c:v>-0.41708532792770253</c:v>
                </c:pt>
                <c:pt idx="2862">
                  <c:v>-0.20218885061326677</c:v>
                </c:pt>
                <c:pt idx="2863">
                  <c:v>9.6450579349844787</c:v>
                </c:pt>
                <c:pt idx="2864">
                  <c:v>6.526326623222241</c:v>
                </c:pt>
                <c:pt idx="2865">
                  <c:v>1.1097708883330571E-2</c:v>
                </c:pt>
                <c:pt idx="2866">
                  <c:v>9.0606959316875546</c:v>
                </c:pt>
                <c:pt idx="2867">
                  <c:v>9.6450579349844787</c:v>
                </c:pt>
                <c:pt idx="2868">
                  <c:v>-4.2495070894021643</c:v>
                </c:pt>
                <c:pt idx="2869">
                  <c:v>-0.18240929390475194</c:v>
                </c:pt>
                <c:pt idx="2870">
                  <c:v>9.0606959316875546</c:v>
                </c:pt>
                <c:pt idx="2871">
                  <c:v>-0.41806519197641179</c:v>
                </c:pt>
                <c:pt idx="2872">
                  <c:v>1.0409973718721912</c:v>
                </c:pt>
                <c:pt idx="2873">
                  <c:v>-8.0606959316875546</c:v>
                </c:pt>
                <c:pt idx="2874">
                  <c:v>-1.7369655941662061</c:v>
                </c:pt>
                <c:pt idx="2875">
                  <c:v>0.18283626571552486</c:v>
                </c:pt>
                <c:pt idx="2876">
                  <c:v>-0.11329098417706514</c:v>
                </c:pt>
                <c:pt idx="2877">
                  <c:v>-1.0820357688660118</c:v>
                </c:pt>
                <c:pt idx="2878">
                  <c:v>0.17433018056231367</c:v>
                </c:pt>
                <c:pt idx="2879">
                  <c:v>-0.599106683041426</c:v>
                </c:pt>
                <c:pt idx="2880">
                  <c:v>-0.6948019605385467</c:v>
                </c:pt>
                <c:pt idx="2881">
                  <c:v>0.86027523633338676</c:v>
                </c:pt>
                <c:pt idx="2882">
                  <c:v>-13.258615104315302</c:v>
                </c:pt>
                <c:pt idx="2883">
                  <c:v>10.229619965185119</c:v>
                </c:pt>
                <c:pt idx="2884">
                  <c:v>11.22901905089352</c:v>
                </c:pt>
                <c:pt idx="2885">
                  <c:v>1.4987653276012554</c:v>
                </c:pt>
                <c:pt idx="2886">
                  <c:v>-0.50250034052918313</c:v>
                </c:pt>
                <c:pt idx="2887">
                  <c:v>10.085693748397285</c:v>
                </c:pt>
                <c:pt idx="2888">
                  <c:v>-10.381542951184585</c:v>
                </c:pt>
                <c:pt idx="2889">
                  <c:v>14.773156381558422</c:v>
                </c:pt>
                <c:pt idx="2890">
                  <c:v>-11.673750739438065</c:v>
                </c:pt>
                <c:pt idx="2891">
                  <c:v>-11.702894141119387</c:v>
                </c:pt>
                <c:pt idx="2892">
                  <c:v>-11.613636010763889</c:v>
                </c:pt>
                <c:pt idx="2893">
                  <c:v>-15.188189587146752</c:v>
                </c:pt>
                <c:pt idx="2894">
                  <c:v>-11.416797527606059</c:v>
                </c:pt>
                <c:pt idx="2895">
                  <c:v>10.229619965185119</c:v>
                </c:pt>
                <c:pt idx="2896">
                  <c:v>9.3822637581148367</c:v>
                </c:pt>
                <c:pt idx="2897">
                  <c:v>2.6467367798316741</c:v>
                </c:pt>
                <c:pt idx="2898">
                  <c:v>10.229619965185119</c:v>
                </c:pt>
                <c:pt idx="2899">
                  <c:v>-0.41423622458960496</c:v>
                </c:pt>
                <c:pt idx="2900">
                  <c:v>10.229619965185119</c:v>
                </c:pt>
                <c:pt idx="2901">
                  <c:v>-10.814315423787811</c:v>
                </c:pt>
                <c:pt idx="2902">
                  <c:v>4.0806216387885529E-2</c:v>
                </c:pt>
                <c:pt idx="2903">
                  <c:v>11.188176705998536</c:v>
                </c:pt>
                <c:pt idx="2904">
                  <c:v>10.814048332230835</c:v>
                </c:pt>
                <c:pt idx="2905">
                  <c:v>-11.013322673425449</c:v>
                </c:pt>
                <c:pt idx="2906">
                  <c:v>0.79587323295604651</c:v>
                </c:pt>
                <c:pt idx="2907">
                  <c:v>-5.938346506261678</c:v>
                </c:pt>
                <c:pt idx="2908">
                  <c:v>-3.0891258904729835</c:v>
                </c:pt>
                <c:pt idx="2909">
                  <c:v>0.24792751344358552</c:v>
                </c:pt>
                <c:pt idx="2910">
                  <c:v>-10.307580315927396</c:v>
                </c:pt>
                <c:pt idx="2911">
                  <c:v>5.9228321394775394</c:v>
                </c:pt>
                <c:pt idx="2912">
                  <c:v>10.966265102877133</c:v>
                </c:pt>
                <c:pt idx="2913">
                  <c:v>6.0732489820306386</c:v>
                </c:pt>
                <c:pt idx="2914">
                  <c:v>-0.47614901358223077</c:v>
                </c:pt>
                <c:pt idx="2915">
                  <c:v>-0.37851162325372978</c:v>
                </c:pt>
                <c:pt idx="2916">
                  <c:v>7.0660891904577738</c:v>
                </c:pt>
                <c:pt idx="2917">
                  <c:v>-4.7548875021634691</c:v>
                </c:pt>
                <c:pt idx="2918">
                  <c:v>-4.7548875021634691</c:v>
                </c:pt>
                <c:pt idx="2919">
                  <c:v>1.3183614798671703</c:v>
                </c:pt>
                <c:pt idx="2920">
                  <c:v>-5.3339007365534385</c:v>
                </c:pt>
                <c:pt idx="2921">
                  <c:v>-5.0732489820306386</c:v>
                </c:pt>
                <c:pt idx="2922">
                  <c:v>-5.0732489820306386</c:v>
                </c:pt>
                <c:pt idx="2923">
                  <c:v>-7.3219280948873617</c:v>
                </c:pt>
                <c:pt idx="2924">
                  <c:v>-8.0624959257337636</c:v>
                </c:pt>
                <c:pt idx="2925">
                  <c:v>-0.67283525674649047</c:v>
                </c:pt>
                <c:pt idx="2926">
                  <c:v>-0.81469689739877238</c:v>
                </c:pt>
                <c:pt idx="2927">
                  <c:v>-12.644532294625444</c:v>
                </c:pt>
                <c:pt idx="2928">
                  <c:v>7.6462586799900292</c:v>
                </c:pt>
                <c:pt idx="2929">
                  <c:v>0.60546815615579741</c:v>
                </c:pt>
                <c:pt idx="2930">
                  <c:v>-0.43609911480667318</c:v>
                </c:pt>
                <c:pt idx="2931">
                  <c:v>-0.18708555260049545</c:v>
                </c:pt>
                <c:pt idx="2932">
                  <c:v>-1.0593785470789316</c:v>
                </c:pt>
                <c:pt idx="2933">
                  <c:v>11.840384550711667</c:v>
                </c:pt>
                <c:pt idx="2934">
                  <c:v>-9.2029138492345758E-2</c:v>
                </c:pt>
                <c:pt idx="2935">
                  <c:v>-7.7087386667138921E-2</c:v>
                </c:pt>
                <c:pt idx="2936">
                  <c:v>7.9170213433607722E-2</c:v>
                </c:pt>
                <c:pt idx="2937">
                  <c:v>-0.78021879212009015</c:v>
                </c:pt>
                <c:pt idx="2938">
                  <c:v>-0.58496250072115652</c:v>
                </c:pt>
                <c:pt idx="2939">
                  <c:v>0.77535442337051586</c:v>
                </c:pt>
                <c:pt idx="2940">
                  <c:v>-0.50417532572443358</c:v>
                </c:pt>
                <c:pt idx="2941">
                  <c:v>0.31366047890376186</c:v>
                </c:pt>
                <c:pt idx="2942">
                  <c:v>1.8342404729742823</c:v>
                </c:pt>
                <c:pt idx="2943">
                  <c:v>2.3219280948873622</c:v>
                </c:pt>
                <c:pt idx="2944">
                  <c:v>-0.88665329266582849</c:v>
                </c:pt>
                <c:pt idx="2945">
                  <c:v>-4.0082247672617308</c:v>
                </c:pt>
                <c:pt idx="2946">
                  <c:v>-7.6486571760385464</c:v>
                </c:pt>
                <c:pt idx="2947">
                  <c:v>9.6450579349844787</c:v>
                </c:pt>
                <c:pt idx="2948">
                  <c:v>-7.0660891904577721</c:v>
                </c:pt>
                <c:pt idx="2949">
                  <c:v>3.7524850119481639</c:v>
                </c:pt>
                <c:pt idx="2950">
                  <c:v>13.833713686521683</c:v>
                </c:pt>
                <c:pt idx="2951">
                  <c:v>-0.62803122261304234</c:v>
                </c:pt>
                <c:pt idx="2952">
                  <c:v>-0.15754127698647993</c:v>
                </c:pt>
                <c:pt idx="2953">
                  <c:v>-10.059795091795101</c:v>
                </c:pt>
                <c:pt idx="2954">
                  <c:v>10.644457187509261</c:v>
                </c:pt>
                <c:pt idx="2955">
                  <c:v>-1.3147564394851077</c:v>
                </c:pt>
                <c:pt idx="2956">
                  <c:v>-1.0175940600147382</c:v>
                </c:pt>
                <c:pt idx="2957">
                  <c:v>5.8893689053568621E-2</c:v>
                </c:pt>
                <c:pt idx="2958">
                  <c:v>-13.885442176344485</c:v>
                </c:pt>
                <c:pt idx="2959">
                  <c:v>-1.7849000712299081</c:v>
                </c:pt>
                <c:pt idx="2960">
                  <c:v>-8.0624959257337636</c:v>
                </c:pt>
                <c:pt idx="2961">
                  <c:v>12.673750739438065</c:v>
                </c:pt>
                <c:pt idx="2962">
                  <c:v>8.6450579349844769</c:v>
                </c:pt>
                <c:pt idx="2963">
                  <c:v>-4.7305714778356808E-2</c:v>
                </c:pt>
                <c:pt idx="2964">
                  <c:v>-0.28330680086005489</c:v>
                </c:pt>
                <c:pt idx="2965">
                  <c:v>0.53051471669878003</c:v>
                </c:pt>
                <c:pt idx="2966">
                  <c:v>0.21412480535284761</c:v>
                </c:pt>
                <c:pt idx="2967">
                  <c:v>-0.71897984869284359</c:v>
                </c:pt>
                <c:pt idx="2968">
                  <c:v>-5.9228321394775394</c:v>
                </c:pt>
                <c:pt idx="2969">
                  <c:v>0.84799690655494997</c:v>
                </c:pt>
                <c:pt idx="2970">
                  <c:v>-0.54269677374414627</c:v>
                </c:pt>
                <c:pt idx="2971">
                  <c:v>-3.6328221394997486</c:v>
                </c:pt>
                <c:pt idx="2972">
                  <c:v>7.0660891904577721</c:v>
                </c:pt>
                <c:pt idx="2973">
                  <c:v>-0.63182772034341006</c:v>
                </c:pt>
                <c:pt idx="2974">
                  <c:v>-0.37851162325372989</c:v>
                </c:pt>
                <c:pt idx="2975">
                  <c:v>-0.7806869715955238</c:v>
                </c:pt>
                <c:pt idx="2976">
                  <c:v>7.4759706984215676E-2</c:v>
                </c:pt>
                <c:pt idx="2977">
                  <c:v>0.42845801504116554</c:v>
                </c:pt>
                <c:pt idx="2978">
                  <c:v>5.4966459217928539E-2</c:v>
                </c:pt>
                <c:pt idx="2979">
                  <c:v>-7.0660891904577721</c:v>
                </c:pt>
                <c:pt idx="2980">
                  <c:v>0.11896283168104212</c:v>
                </c:pt>
                <c:pt idx="2981">
                  <c:v>-0.35414271975253181</c:v>
                </c:pt>
                <c:pt idx="2982">
                  <c:v>0.59890169167902996</c:v>
                </c:pt>
                <c:pt idx="2983">
                  <c:v>7.1787110095887854E-2</c:v>
                </c:pt>
                <c:pt idx="2984">
                  <c:v>0.15417093012776012</c:v>
                </c:pt>
                <c:pt idx="2985">
                  <c:v>-9.5196362528432132</c:v>
                </c:pt>
                <c:pt idx="2986">
                  <c:v>-0.25873426840016855</c:v>
                </c:pt>
                <c:pt idx="2987">
                  <c:v>9.8667637673533513</c:v>
                </c:pt>
                <c:pt idx="2988">
                  <c:v>-1.9296106721086024</c:v>
                </c:pt>
                <c:pt idx="2989">
                  <c:v>-8.0624959257337636</c:v>
                </c:pt>
                <c:pt idx="2990">
                  <c:v>2.2394659346953891</c:v>
                </c:pt>
                <c:pt idx="2991">
                  <c:v>8.3837042924740537</c:v>
                </c:pt>
                <c:pt idx="2992">
                  <c:v>0.46227117115983513</c:v>
                </c:pt>
                <c:pt idx="2993">
                  <c:v>1.2105669859396582</c:v>
                </c:pt>
                <c:pt idx="2994">
                  <c:v>-0.16992500144231246</c:v>
                </c:pt>
                <c:pt idx="2995">
                  <c:v>-11.34448085696304</c:v>
                </c:pt>
                <c:pt idx="2996">
                  <c:v>1.4150374992788439</c:v>
                </c:pt>
                <c:pt idx="2997">
                  <c:v>7.6474584264549206</c:v>
                </c:pt>
                <c:pt idx="2998">
                  <c:v>13.534667644592401</c:v>
                </c:pt>
                <c:pt idx="2999">
                  <c:v>-0.25199771245582009</c:v>
                </c:pt>
                <c:pt idx="3000">
                  <c:v>-1</c:v>
                </c:pt>
                <c:pt idx="3001">
                  <c:v>7.6486571760385464</c:v>
                </c:pt>
                <c:pt idx="3002">
                  <c:v>-0.11651400872642532</c:v>
                </c:pt>
                <c:pt idx="3003">
                  <c:v>-0.24511249783653147</c:v>
                </c:pt>
                <c:pt idx="3004">
                  <c:v>4.7725895038969277</c:v>
                </c:pt>
                <c:pt idx="3005">
                  <c:v>9.0606959316875546</c:v>
                </c:pt>
                <c:pt idx="3006">
                  <c:v>9.8672787397096631</c:v>
                </c:pt>
                <c:pt idx="3007">
                  <c:v>10.813781191217037</c:v>
                </c:pt>
                <c:pt idx="3008">
                  <c:v>-0.31487333735341205</c:v>
                </c:pt>
                <c:pt idx="3009">
                  <c:v>-5.7851145237723764E-2</c:v>
                </c:pt>
                <c:pt idx="3010">
                  <c:v>7.0660891904577738</c:v>
                </c:pt>
                <c:pt idx="3011">
                  <c:v>10.518653155673389</c:v>
                </c:pt>
                <c:pt idx="3012">
                  <c:v>-0.52146957709577291</c:v>
                </c:pt>
                <c:pt idx="3013">
                  <c:v>1.342051576232144E-2</c:v>
                </c:pt>
                <c:pt idx="3014">
                  <c:v>-0.20558413364989406</c:v>
                </c:pt>
                <c:pt idx="3015">
                  <c:v>-0.24731005354077709</c:v>
                </c:pt>
                <c:pt idx="3016">
                  <c:v>1.1784789992830493</c:v>
                </c:pt>
                <c:pt idx="3017">
                  <c:v>5.4447784022376509E-2</c:v>
                </c:pt>
                <c:pt idx="3018">
                  <c:v>7.2756342435314147E-2</c:v>
                </c:pt>
                <c:pt idx="3019">
                  <c:v>1.7902436022986203</c:v>
                </c:pt>
                <c:pt idx="3020">
                  <c:v>-0.12553088208385899</c:v>
                </c:pt>
                <c:pt idx="3021">
                  <c:v>-8.0606959316875546</c:v>
                </c:pt>
                <c:pt idx="3022">
                  <c:v>-0.19889599041076392</c:v>
                </c:pt>
                <c:pt idx="3023">
                  <c:v>-0.45920621514634752</c:v>
                </c:pt>
                <c:pt idx="3024">
                  <c:v>-9.1113612032941063E-2</c:v>
                </c:pt>
                <c:pt idx="3025">
                  <c:v>-0.55359832981182155</c:v>
                </c:pt>
                <c:pt idx="3026">
                  <c:v>-3.3683126256288533E-2</c:v>
                </c:pt>
                <c:pt idx="3027">
                  <c:v>0.24018733712017901</c:v>
                </c:pt>
                <c:pt idx="3028">
                  <c:v>-1.075288127304237</c:v>
                </c:pt>
                <c:pt idx="3029">
                  <c:v>-5.8893689053568739E-2</c:v>
                </c:pt>
                <c:pt idx="3030">
                  <c:v>9.3822637581148385</c:v>
                </c:pt>
                <c:pt idx="3031">
                  <c:v>-0.21354397126828323</c:v>
                </c:pt>
                <c:pt idx="3032">
                  <c:v>0.4288432988038744</c:v>
                </c:pt>
                <c:pt idx="3033">
                  <c:v>-0.24068025152127054</c:v>
                </c:pt>
                <c:pt idx="3034">
                  <c:v>5.5647846187835261</c:v>
                </c:pt>
                <c:pt idx="3035">
                  <c:v>-0.14519791553993522</c:v>
                </c:pt>
                <c:pt idx="3036">
                  <c:v>-1.2684888359259019</c:v>
                </c:pt>
                <c:pt idx="3037">
                  <c:v>-0.10962449117449831</c:v>
                </c:pt>
                <c:pt idx="3038">
                  <c:v>2.4150374992788439</c:v>
                </c:pt>
                <c:pt idx="3039">
                  <c:v>12.10339709935112</c:v>
                </c:pt>
                <c:pt idx="3040">
                  <c:v>-0.91886323727459474</c:v>
                </c:pt>
                <c:pt idx="3041">
                  <c:v>-0.45747276559924061</c:v>
                </c:pt>
                <c:pt idx="3042">
                  <c:v>-12.28617268352189</c:v>
                </c:pt>
                <c:pt idx="3043">
                  <c:v>-0.69389687227432006</c:v>
                </c:pt>
                <c:pt idx="3044">
                  <c:v>-9.076546392318259E-2</c:v>
                </c:pt>
                <c:pt idx="3045">
                  <c:v>11.416621621364193</c:v>
                </c:pt>
                <c:pt idx="3046">
                  <c:v>-3.3194223277947521</c:v>
                </c:pt>
                <c:pt idx="3047">
                  <c:v>6.0732489820306386</c:v>
                </c:pt>
                <c:pt idx="3048">
                  <c:v>14.468327056774365</c:v>
                </c:pt>
                <c:pt idx="3049">
                  <c:v>0.51784830486261957</c:v>
                </c:pt>
                <c:pt idx="3050">
                  <c:v>-0.31194400631474017</c:v>
                </c:pt>
                <c:pt idx="3051">
                  <c:v>-0.34958443779022763</c:v>
                </c:pt>
                <c:pt idx="3052">
                  <c:v>-0.16600995143892905</c:v>
                </c:pt>
                <c:pt idx="3053">
                  <c:v>4.8419487031898365</c:v>
                </c:pt>
                <c:pt idx="3054">
                  <c:v>-0.8744691179161409</c:v>
                </c:pt>
                <c:pt idx="3055">
                  <c:v>-0.58472215169254704</c:v>
                </c:pt>
                <c:pt idx="3056">
                  <c:v>2.0037753236545011E-2</c:v>
                </c:pt>
                <c:pt idx="3057">
                  <c:v>-9.965784284662087</c:v>
                </c:pt>
                <c:pt idx="3058">
                  <c:v>8.0624959257337636</c:v>
                </c:pt>
                <c:pt idx="3059">
                  <c:v>-2.8744691179161412</c:v>
                </c:pt>
                <c:pt idx="3060">
                  <c:v>-14.48095845522638</c:v>
                </c:pt>
                <c:pt idx="3061">
                  <c:v>8.6450579349844769</c:v>
                </c:pt>
                <c:pt idx="3062">
                  <c:v>-0.3996074587092377</c:v>
                </c:pt>
                <c:pt idx="3063">
                  <c:v>1.3950196057018864</c:v>
                </c:pt>
                <c:pt idx="3064">
                  <c:v>-6.5095028221884663E-2</c:v>
                </c:pt>
                <c:pt idx="3065">
                  <c:v>1.0620721328174649</c:v>
                </c:pt>
                <c:pt idx="3066">
                  <c:v>0.19566432224118929</c:v>
                </c:pt>
                <c:pt idx="3067">
                  <c:v>-1.7914133781885824</c:v>
                </c:pt>
                <c:pt idx="3068">
                  <c:v>-0.49642582611949904</c:v>
                </c:pt>
                <c:pt idx="3069">
                  <c:v>-6.0732489820306386</c:v>
                </c:pt>
                <c:pt idx="3070">
                  <c:v>-0.41383874969521833</c:v>
                </c:pt>
                <c:pt idx="3071">
                  <c:v>6.0732489820306386</c:v>
                </c:pt>
                <c:pt idx="3072">
                  <c:v>-2.2196509572509213</c:v>
                </c:pt>
                <c:pt idx="3073">
                  <c:v>3.872468431087551</c:v>
                </c:pt>
                <c:pt idx="3074">
                  <c:v>-0.86249647625006509</c:v>
                </c:pt>
                <c:pt idx="3075">
                  <c:v>0.49476469174957788</c:v>
                </c:pt>
                <c:pt idx="3076">
                  <c:v>-0.38294386956899068</c:v>
                </c:pt>
                <c:pt idx="3077">
                  <c:v>7.0660891904577738</c:v>
                </c:pt>
                <c:pt idx="3078">
                  <c:v>-9.3822637581148367</c:v>
                </c:pt>
                <c:pt idx="3079">
                  <c:v>-0.29754393626040326</c:v>
                </c:pt>
                <c:pt idx="3080">
                  <c:v>-8.0624959257337636</c:v>
                </c:pt>
                <c:pt idx="3081">
                  <c:v>0.37524390941981867</c:v>
                </c:pt>
                <c:pt idx="3082">
                  <c:v>1.7645170318718486</c:v>
                </c:pt>
                <c:pt idx="3083">
                  <c:v>-7.0660891904577721</c:v>
                </c:pt>
                <c:pt idx="3084">
                  <c:v>-0.43706380560884295</c:v>
                </c:pt>
                <c:pt idx="3085">
                  <c:v>-1.7328857751460391</c:v>
                </c:pt>
                <c:pt idx="3086">
                  <c:v>-0.3061031277256796</c:v>
                </c:pt>
                <c:pt idx="3087">
                  <c:v>-0.25749622229236402</c:v>
                </c:pt>
                <c:pt idx="3088">
                  <c:v>0.29029648583825163</c:v>
                </c:pt>
                <c:pt idx="3089">
                  <c:v>-10.518653155673389</c:v>
                </c:pt>
                <c:pt idx="3090">
                  <c:v>0.40696419874316175</c:v>
                </c:pt>
                <c:pt idx="3091">
                  <c:v>-1.3278046612240315</c:v>
                </c:pt>
                <c:pt idx="3092">
                  <c:v>-8.8672787397096631</c:v>
                </c:pt>
                <c:pt idx="3093">
                  <c:v>-1.6766299309387311</c:v>
                </c:pt>
                <c:pt idx="3094">
                  <c:v>-0.59212229229402247</c:v>
                </c:pt>
                <c:pt idx="3095">
                  <c:v>0.79354912253257359</c:v>
                </c:pt>
                <c:pt idx="3096">
                  <c:v>0.80675392432306847</c:v>
                </c:pt>
                <c:pt idx="3097">
                  <c:v>-0.58463465273863213</c:v>
                </c:pt>
                <c:pt idx="3098">
                  <c:v>-1.0631938264871943</c:v>
                </c:pt>
                <c:pt idx="3099">
                  <c:v>-1.2479275134435859</c:v>
                </c:pt>
                <c:pt idx="3100">
                  <c:v>3.8073549220576037</c:v>
                </c:pt>
                <c:pt idx="3101">
                  <c:v>0.62263291868721127</c:v>
                </c:pt>
                <c:pt idx="3102">
                  <c:v>-1.5474877953024933</c:v>
                </c:pt>
                <c:pt idx="3103">
                  <c:v>-0.93490497177811505</c:v>
                </c:pt>
                <c:pt idx="3104">
                  <c:v>-9.5151469203694976</c:v>
                </c:pt>
                <c:pt idx="3105">
                  <c:v>-0.52491511705121718</c:v>
                </c:pt>
                <c:pt idx="3106">
                  <c:v>9.4517262680745073</c:v>
                </c:pt>
                <c:pt idx="3107">
                  <c:v>0.21150410519371185</c:v>
                </c:pt>
                <c:pt idx="3108">
                  <c:v>-10.058893689053569</c:v>
                </c:pt>
                <c:pt idx="3109">
                  <c:v>0.3582603075735869</c:v>
                </c:pt>
                <c:pt idx="3110">
                  <c:v>2.920565532505595</c:v>
                </c:pt>
                <c:pt idx="3111">
                  <c:v>0.76418706290123029</c:v>
                </c:pt>
                <c:pt idx="3112">
                  <c:v>-3.4637489137520761</c:v>
                </c:pt>
                <c:pt idx="3113">
                  <c:v>0.56293619439115705</c:v>
                </c:pt>
                <c:pt idx="3114">
                  <c:v>2.9747343394052241E-2</c:v>
                </c:pt>
                <c:pt idx="3115">
                  <c:v>0.3804237441975068</c:v>
                </c:pt>
                <c:pt idx="3116">
                  <c:v>-0.20847004510407841</c:v>
                </c:pt>
                <c:pt idx="3117">
                  <c:v>0.74168800440860938</c:v>
                </c:pt>
                <c:pt idx="3118">
                  <c:v>0.51264829590526595</c:v>
                </c:pt>
                <c:pt idx="3119">
                  <c:v>3.8819248890528193E-2</c:v>
                </c:pt>
                <c:pt idx="3120">
                  <c:v>-1.4150374992788437</c:v>
                </c:pt>
                <c:pt idx="3121">
                  <c:v>-7.6486571760385464</c:v>
                </c:pt>
                <c:pt idx="3122">
                  <c:v>1.0297473433940521</c:v>
                </c:pt>
                <c:pt idx="3123">
                  <c:v>10.544642510431348</c:v>
                </c:pt>
                <c:pt idx="3124">
                  <c:v>-10.381182412624446</c:v>
                </c:pt>
                <c:pt idx="3125">
                  <c:v>-10.644156719937438</c:v>
                </c:pt>
                <c:pt idx="3126">
                  <c:v>-1.2957758070313936</c:v>
                </c:pt>
                <c:pt idx="3127">
                  <c:v>-2.6224782395890354</c:v>
                </c:pt>
                <c:pt idx="3128">
                  <c:v>0</c:v>
                </c:pt>
                <c:pt idx="3129">
                  <c:v>-0.63076619033428083</c:v>
                </c:pt>
                <c:pt idx="3130">
                  <c:v>-0.53051471669877992</c:v>
                </c:pt>
                <c:pt idx="3131">
                  <c:v>0</c:v>
                </c:pt>
                <c:pt idx="3132">
                  <c:v>-1.3719687773869584</c:v>
                </c:pt>
                <c:pt idx="3133">
                  <c:v>-8.3822637581148367</c:v>
                </c:pt>
                <c:pt idx="3134">
                  <c:v>1.8234358331874279</c:v>
                </c:pt>
                <c:pt idx="3135">
                  <c:v>-7.0660891904577721</c:v>
                </c:pt>
                <c:pt idx="3136">
                  <c:v>0.75633091903313743</c:v>
                </c:pt>
                <c:pt idx="3137">
                  <c:v>0.59201725825510665</c:v>
                </c:pt>
                <c:pt idx="3138">
                  <c:v>-0.26303440583379378</c:v>
                </c:pt>
                <c:pt idx="3139">
                  <c:v>-0.78484982499426037</c:v>
                </c:pt>
                <c:pt idx="3140">
                  <c:v>0.64533511870063776</c:v>
                </c:pt>
                <c:pt idx="3141">
                  <c:v>-0.18903382439001706</c:v>
                </c:pt>
                <c:pt idx="3142">
                  <c:v>10.146780789986687</c:v>
                </c:pt>
                <c:pt idx="3143">
                  <c:v>-6.5376008852023867E-2</c:v>
                </c:pt>
                <c:pt idx="3144">
                  <c:v>-8.8683081332894673</c:v>
                </c:pt>
                <c:pt idx="3145">
                  <c:v>1.8859027251315771E-2</c:v>
                </c:pt>
                <c:pt idx="3146">
                  <c:v>5.5647846187835261</c:v>
                </c:pt>
                <c:pt idx="3147">
                  <c:v>-9.93642201023925E-2</c:v>
                </c:pt>
                <c:pt idx="3148">
                  <c:v>-0.54731262591897445</c:v>
                </c:pt>
                <c:pt idx="3149">
                  <c:v>-0.58906689905389298</c:v>
                </c:pt>
                <c:pt idx="3150">
                  <c:v>-0.10656249261218859</c:v>
                </c:pt>
                <c:pt idx="3151">
                  <c:v>5.9637677511479789E-2</c:v>
                </c:pt>
                <c:pt idx="3152">
                  <c:v>-7.6462586799900292</c:v>
                </c:pt>
                <c:pt idx="3153">
                  <c:v>4.9753035197100046E-2</c:v>
                </c:pt>
                <c:pt idx="3154">
                  <c:v>0.11973924427409573</c:v>
                </c:pt>
                <c:pt idx="3155">
                  <c:v>0.9827220085681645</c:v>
                </c:pt>
                <c:pt idx="3156">
                  <c:v>-0.26186670440145932</c:v>
                </c:pt>
                <c:pt idx="3157">
                  <c:v>-8.3837042924740537</c:v>
                </c:pt>
                <c:pt idx="3158">
                  <c:v>1.5226605533154804</c:v>
                </c:pt>
                <c:pt idx="3159">
                  <c:v>-2.7929996290805343</c:v>
                </c:pt>
                <c:pt idx="3160">
                  <c:v>-8.3831590803470787E-2</c:v>
                </c:pt>
                <c:pt idx="3161">
                  <c:v>0</c:v>
                </c:pt>
                <c:pt idx="3162">
                  <c:v>-1.705148017315647</c:v>
                </c:pt>
                <c:pt idx="3163">
                  <c:v>-8.6462586799900301</c:v>
                </c:pt>
                <c:pt idx="3164">
                  <c:v>1.0982736191506464</c:v>
                </c:pt>
                <c:pt idx="3165">
                  <c:v>-0.10519928811172372</c:v>
                </c:pt>
                <c:pt idx="3166">
                  <c:v>16.773143500448541</c:v>
                </c:pt>
                <c:pt idx="3167">
                  <c:v>5.9228321394775394</c:v>
                </c:pt>
                <c:pt idx="3168">
                  <c:v>0.29768054864068488</c:v>
                </c:pt>
                <c:pt idx="3169">
                  <c:v>-9.2304207950923818</c:v>
                </c:pt>
                <c:pt idx="3170">
                  <c:v>-6.0732489820306386</c:v>
                </c:pt>
                <c:pt idx="3171">
                  <c:v>-0.21140061324300513</c:v>
                </c:pt>
                <c:pt idx="3172">
                  <c:v>0</c:v>
                </c:pt>
                <c:pt idx="3173">
                  <c:v>-8.6462586799900301</c:v>
                </c:pt>
                <c:pt idx="3174">
                  <c:v>11.644156719937438</c:v>
                </c:pt>
                <c:pt idx="3175">
                  <c:v>0.31595772557084129</c:v>
                </c:pt>
                <c:pt idx="3176">
                  <c:v>3.7827692837793312</c:v>
                </c:pt>
                <c:pt idx="3177">
                  <c:v>-1.498805856971442</c:v>
                </c:pt>
                <c:pt idx="3178">
                  <c:v>2.57630960650818E-2</c:v>
                </c:pt>
                <c:pt idx="3179">
                  <c:v>-1.8577558730172785</c:v>
                </c:pt>
                <c:pt idx="3180">
                  <c:v>-4.0703893278913981</c:v>
                </c:pt>
                <c:pt idx="3181">
                  <c:v>-9.5196362528432132</c:v>
                </c:pt>
                <c:pt idx="3182">
                  <c:v>-2.7210240502971845</c:v>
                </c:pt>
                <c:pt idx="3183">
                  <c:v>8.5991871404409963</c:v>
                </c:pt>
                <c:pt idx="3184">
                  <c:v>-1.0874628412503393</c:v>
                </c:pt>
                <c:pt idx="3185">
                  <c:v>-2.3147564394851079</c:v>
                </c:pt>
                <c:pt idx="3186">
                  <c:v>5.3339007365534385</c:v>
                </c:pt>
                <c:pt idx="3187">
                  <c:v>5.3339007365534385</c:v>
                </c:pt>
                <c:pt idx="3188">
                  <c:v>1.2223924213364481</c:v>
                </c:pt>
                <c:pt idx="3189">
                  <c:v>4.4909368085625205</c:v>
                </c:pt>
                <c:pt idx="3190">
                  <c:v>9.8672787397096631</c:v>
                </c:pt>
                <c:pt idx="3191">
                  <c:v>9.8667637673533513</c:v>
                </c:pt>
                <c:pt idx="3192">
                  <c:v>0.54836534705758544</c:v>
                </c:pt>
                <c:pt idx="3193">
                  <c:v>0.12787482255215787</c:v>
                </c:pt>
                <c:pt idx="3194">
                  <c:v>0.4533656179379435</c:v>
                </c:pt>
                <c:pt idx="3195">
                  <c:v>-0.34155690163629487</c:v>
                </c:pt>
                <c:pt idx="3196">
                  <c:v>-0.38856528791765288</c:v>
                </c:pt>
                <c:pt idx="3197">
                  <c:v>0.2211274540998705</c:v>
                </c:pt>
                <c:pt idx="3198">
                  <c:v>7.4000581443776775E-2</c:v>
                </c:pt>
                <c:pt idx="3199">
                  <c:v>0.98285886717860604</c:v>
                </c:pt>
                <c:pt idx="3200">
                  <c:v>1.0740005814437767</c:v>
                </c:pt>
                <c:pt idx="3201">
                  <c:v>-0.43171624042547391</c:v>
                </c:pt>
                <c:pt idx="3202">
                  <c:v>-0.41503749927884381</c:v>
                </c:pt>
                <c:pt idx="3203">
                  <c:v>-12.398921791443499</c:v>
                </c:pt>
                <c:pt idx="3204">
                  <c:v>-6.0732489820306386</c:v>
                </c:pt>
                <c:pt idx="3205">
                  <c:v>-0.91194382333480373</c:v>
                </c:pt>
                <c:pt idx="3206">
                  <c:v>0.2439255828860894</c:v>
                </c:pt>
                <c:pt idx="3207">
                  <c:v>0.38798139917764241</c:v>
                </c:pt>
                <c:pt idx="3208">
                  <c:v>0.97251926357789309</c:v>
                </c:pt>
                <c:pt idx="3209">
                  <c:v>8.0624959257337636</c:v>
                </c:pt>
                <c:pt idx="3210">
                  <c:v>-10.059795091795101</c:v>
                </c:pt>
                <c:pt idx="3211">
                  <c:v>8.2462160191972667E-2</c:v>
                </c:pt>
                <c:pt idx="3212">
                  <c:v>-1.2115041051937117</c:v>
                </c:pt>
                <c:pt idx="3213">
                  <c:v>-1.1663583864221201</c:v>
                </c:pt>
                <c:pt idx="3214">
                  <c:v>-1.8739229941859232</c:v>
                </c:pt>
                <c:pt idx="3215">
                  <c:v>-1.2059746619024856</c:v>
                </c:pt>
                <c:pt idx="3216">
                  <c:v>0.47865359857481549</c:v>
                </c:pt>
                <c:pt idx="3217">
                  <c:v>5.3457748368417297</c:v>
                </c:pt>
                <c:pt idx="3218">
                  <c:v>0.19703684705955329</c:v>
                </c:pt>
                <c:pt idx="3219">
                  <c:v>-0.33765649034188877</c:v>
                </c:pt>
                <c:pt idx="3220">
                  <c:v>-0.5067536683704591</c:v>
                </c:pt>
                <c:pt idx="3221">
                  <c:v>0.10479619001160989</c:v>
                </c:pt>
                <c:pt idx="3222">
                  <c:v>-3.5899026116973015E-2</c:v>
                </c:pt>
                <c:pt idx="3223">
                  <c:v>-0.41473715681062279</c:v>
                </c:pt>
                <c:pt idx="3224">
                  <c:v>-0.71459778113775141</c:v>
                </c:pt>
                <c:pt idx="3225">
                  <c:v>-8.3837042924740537</c:v>
                </c:pt>
                <c:pt idx="3226">
                  <c:v>12.306916113522544</c:v>
                </c:pt>
                <c:pt idx="3227">
                  <c:v>7.6486571760385464</c:v>
                </c:pt>
                <c:pt idx="3228">
                  <c:v>-9.8672787397096631</c:v>
                </c:pt>
                <c:pt idx="3229">
                  <c:v>1.7640927721890709</c:v>
                </c:pt>
                <c:pt idx="3230">
                  <c:v>1.3864683470820729</c:v>
                </c:pt>
                <c:pt idx="3231">
                  <c:v>0.18467236463545561</c:v>
                </c:pt>
                <c:pt idx="3232">
                  <c:v>-8.990697235313759E-2</c:v>
                </c:pt>
                <c:pt idx="3233">
                  <c:v>-0.25606244522608418</c:v>
                </c:pt>
                <c:pt idx="3234">
                  <c:v>0.26640033279738073</c:v>
                </c:pt>
                <c:pt idx="3235">
                  <c:v>5.3457748368417297</c:v>
                </c:pt>
                <c:pt idx="3236">
                  <c:v>10.866763767353351</c:v>
                </c:pt>
                <c:pt idx="3237">
                  <c:v>0.12462665451374458</c:v>
                </c:pt>
                <c:pt idx="3238">
                  <c:v>-9.0606959316875546</c:v>
                </c:pt>
                <c:pt idx="3239">
                  <c:v>10.518980929170402</c:v>
                </c:pt>
                <c:pt idx="3240">
                  <c:v>1.7962714229285879</c:v>
                </c:pt>
                <c:pt idx="3241">
                  <c:v>13.188279751964144</c:v>
                </c:pt>
                <c:pt idx="3242">
                  <c:v>-1.2403143293337104</c:v>
                </c:pt>
                <c:pt idx="3243">
                  <c:v>0.81636616335257239</c:v>
                </c:pt>
                <c:pt idx="3244">
                  <c:v>-4.7487427619425597</c:v>
                </c:pt>
                <c:pt idx="3245">
                  <c:v>1.1927577840899388</c:v>
                </c:pt>
                <c:pt idx="3246">
                  <c:v>-7.0389327891398012E-2</c:v>
                </c:pt>
                <c:pt idx="3247">
                  <c:v>0.72436555738657282</c:v>
                </c:pt>
                <c:pt idx="3248">
                  <c:v>-1.2927817492278459</c:v>
                </c:pt>
                <c:pt idx="3249">
                  <c:v>7.0660891904577738</c:v>
                </c:pt>
                <c:pt idx="3250">
                  <c:v>-4.0641984497345927E-2</c:v>
                </c:pt>
                <c:pt idx="3251">
                  <c:v>-7.2405004955435173</c:v>
                </c:pt>
                <c:pt idx="3252">
                  <c:v>-0.23495588280036031</c:v>
                </c:pt>
                <c:pt idx="3253">
                  <c:v>-8.12210039668898</c:v>
                </c:pt>
                <c:pt idx="3254">
                  <c:v>1.6394889642878474</c:v>
                </c:pt>
                <c:pt idx="3255">
                  <c:v>-11.146356530303908</c:v>
                </c:pt>
                <c:pt idx="3256">
                  <c:v>-8.3837042924740537</c:v>
                </c:pt>
                <c:pt idx="3257">
                  <c:v>-7.0660891904577721</c:v>
                </c:pt>
                <c:pt idx="3258">
                  <c:v>1.6951454184715793</c:v>
                </c:pt>
                <c:pt idx="3259">
                  <c:v>-0.71219768901726388</c:v>
                </c:pt>
                <c:pt idx="3260">
                  <c:v>1.6468467958488766</c:v>
                </c:pt>
                <c:pt idx="3261">
                  <c:v>-9.2304207950923818</c:v>
                </c:pt>
                <c:pt idx="3262">
                  <c:v>9.1147888058195126E-2</c:v>
                </c:pt>
                <c:pt idx="3263">
                  <c:v>-1.2615924316598877</c:v>
                </c:pt>
                <c:pt idx="3264">
                  <c:v>-9.7598881832218343</c:v>
                </c:pt>
                <c:pt idx="3265">
                  <c:v>-10.966024713800364</c:v>
                </c:pt>
                <c:pt idx="3266">
                  <c:v>-0.51457317282975812</c:v>
                </c:pt>
                <c:pt idx="3267">
                  <c:v>-0.89308479608348823</c:v>
                </c:pt>
                <c:pt idx="3268">
                  <c:v>-0.1536029772140978</c:v>
                </c:pt>
                <c:pt idx="3269">
                  <c:v>8.8683081332894673</c:v>
                </c:pt>
                <c:pt idx="3270">
                  <c:v>-0.30093101359232266</c:v>
                </c:pt>
                <c:pt idx="3271">
                  <c:v>-0.24342612120864479</c:v>
                </c:pt>
                <c:pt idx="3272">
                  <c:v>-0.77204805332165172</c:v>
                </c:pt>
                <c:pt idx="3273">
                  <c:v>0.63113268215408247</c:v>
                </c:pt>
                <c:pt idx="3274">
                  <c:v>1.384486407883353</c:v>
                </c:pt>
                <c:pt idx="3275">
                  <c:v>1.937784603554302</c:v>
                </c:pt>
                <c:pt idx="3276">
                  <c:v>-0.73696559416620622</c:v>
                </c:pt>
                <c:pt idx="3277">
                  <c:v>3.3337052626637163</c:v>
                </c:pt>
                <c:pt idx="3278">
                  <c:v>12.534789211480268</c:v>
                </c:pt>
                <c:pt idx="3279">
                  <c:v>0.36415633027665961</c:v>
                </c:pt>
                <c:pt idx="3280">
                  <c:v>-9.6450579349844787</c:v>
                </c:pt>
                <c:pt idx="3281">
                  <c:v>-0.56528013485945605</c:v>
                </c:pt>
                <c:pt idx="3282">
                  <c:v>0.14423079967272301</c:v>
                </c:pt>
                <c:pt idx="3283">
                  <c:v>0.94228450214371251</c:v>
                </c:pt>
                <c:pt idx="3284">
                  <c:v>-4.5499548146648118E-2</c:v>
                </c:pt>
                <c:pt idx="3285">
                  <c:v>-3.904454455916194E-3</c:v>
                </c:pt>
                <c:pt idx="3286">
                  <c:v>-10.451554569765362</c:v>
                </c:pt>
                <c:pt idx="3287">
                  <c:v>0.29589023398583891</c:v>
                </c:pt>
                <c:pt idx="3288">
                  <c:v>1.1900164193817813</c:v>
                </c:pt>
                <c:pt idx="3289">
                  <c:v>9.2304207950923818</c:v>
                </c:pt>
                <c:pt idx="3290">
                  <c:v>8.6462586799900301</c:v>
                </c:pt>
                <c:pt idx="3291">
                  <c:v>-0.75398157118180786</c:v>
                </c:pt>
                <c:pt idx="3292">
                  <c:v>1.0119726416660764</c:v>
                </c:pt>
                <c:pt idx="3293">
                  <c:v>-8.0624959257337636</c:v>
                </c:pt>
                <c:pt idx="3294">
                  <c:v>11.840384550711667</c:v>
                </c:pt>
                <c:pt idx="3295">
                  <c:v>-5.9228321394775394</c:v>
                </c:pt>
                <c:pt idx="3296">
                  <c:v>-9.6444571875092606</c:v>
                </c:pt>
                <c:pt idx="3297">
                  <c:v>13.680945508509945</c:v>
                </c:pt>
                <c:pt idx="3298">
                  <c:v>1.8739229941859232</c:v>
                </c:pt>
                <c:pt idx="3299">
                  <c:v>4.1963972128035039</c:v>
                </c:pt>
                <c:pt idx="3300">
                  <c:v>1.9937059013373279</c:v>
                </c:pt>
                <c:pt idx="3301">
                  <c:v>-1.3529027416654167</c:v>
                </c:pt>
                <c:pt idx="3302">
                  <c:v>-13.167470416444264</c:v>
                </c:pt>
                <c:pt idx="3303">
                  <c:v>-2.1784211164389604</c:v>
                </c:pt>
                <c:pt idx="3304">
                  <c:v>-0.69187770463766807</c:v>
                </c:pt>
                <c:pt idx="3305">
                  <c:v>-0.1677860906859778</c:v>
                </c:pt>
                <c:pt idx="3306">
                  <c:v>-1.6589630821649333</c:v>
                </c:pt>
                <c:pt idx="3307">
                  <c:v>1.267174136194718</c:v>
                </c:pt>
                <c:pt idx="3308">
                  <c:v>-0.48558135472890451</c:v>
                </c:pt>
                <c:pt idx="3309">
                  <c:v>10.059344460824425</c:v>
                </c:pt>
                <c:pt idx="3310">
                  <c:v>0.71265796691833816</c:v>
                </c:pt>
                <c:pt idx="3311">
                  <c:v>-9.771914334671397</c:v>
                </c:pt>
                <c:pt idx="3312">
                  <c:v>0</c:v>
                </c:pt>
                <c:pt idx="3313">
                  <c:v>-10.059795091795101</c:v>
                </c:pt>
                <c:pt idx="3314">
                  <c:v>13.550826932881439</c:v>
                </c:pt>
                <c:pt idx="3315">
                  <c:v>-0.82937429670271867</c:v>
                </c:pt>
                <c:pt idx="3316">
                  <c:v>5.9228321394775394</c:v>
                </c:pt>
                <c:pt idx="3317">
                  <c:v>0.98891959123989814</c:v>
                </c:pt>
                <c:pt idx="3318">
                  <c:v>6.2029400586702756</c:v>
                </c:pt>
                <c:pt idx="3319">
                  <c:v>-2.8559536303832931</c:v>
                </c:pt>
                <c:pt idx="3320">
                  <c:v>13.628825226704336</c:v>
                </c:pt>
                <c:pt idx="3321">
                  <c:v>-0.25457282708559753</c:v>
                </c:pt>
                <c:pt idx="3322">
                  <c:v>-11.307011018304401</c:v>
                </c:pt>
                <c:pt idx="3323">
                  <c:v>0.416237245743735</c:v>
                </c:pt>
                <c:pt idx="3324">
                  <c:v>11.188382790570113</c:v>
                </c:pt>
                <c:pt idx="3325">
                  <c:v>9.5189809291704002</c:v>
                </c:pt>
                <c:pt idx="3326">
                  <c:v>-0.35693454471527536</c:v>
                </c:pt>
                <c:pt idx="3327">
                  <c:v>9.0606959316875546</c:v>
                </c:pt>
                <c:pt idx="3328">
                  <c:v>8.3837042924740537</c:v>
                </c:pt>
                <c:pt idx="3329">
                  <c:v>-14.510146020155364</c:v>
                </c:pt>
                <c:pt idx="3330">
                  <c:v>-4.2250379508813571</c:v>
                </c:pt>
                <c:pt idx="3331">
                  <c:v>-1.2354943858530547</c:v>
                </c:pt>
                <c:pt idx="3332">
                  <c:v>0.19046193244500736</c:v>
                </c:pt>
                <c:pt idx="3333">
                  <c:v>-11.582612451267021</c:v>
                </c:pt>
                <c:pt idx="3334">
                  <c:v>-9.0606959316875546</c:v>
                </c:pt>
                <c:pt idx="3335">
                  <c:v>0.83115607394801927</c:v>
                </c:pt>
                <c:pt idx="3336">
                  <c:v>-0.38702312310924736</c:v>
                </c:pt>
                <c:pt idx="3337">
                  <c:v>-8.6462586799900301</c:v>
                </c:pt>
                <c:pt idx="3338">
                  <c:v>4.0409011736173568</c:v>
                </c:pt>
                <c:pt idx="3339">
                  <c:v>7.6486571760385464</c:v>
                </c:pt>
                <c:pt idx="3340">
                  <c:v>-14.135762718264584</c:v>
                </c:pt>
                <c:pt idx="3341">
                  <c:v>-4.8754475479576378</c:v>
                </c:pt>
                <c:pt idx="3342">
                  <c:v>-2.0240792437624278E-2</c:v>
                </c:pt>
                <c:pt idx="3343">
                  <c:v>0.1855556531560765</c:v>
                </c:pt>
                <c:pt idx="3344">
                  <c:v>-7.9434467494404803E-2</c:v>
                </c:pt>
                <c:pt idx="3345">
                  <c:v>-4.5915835055358442E-2</c:v>
                </c:pt>
                <c:pt idx="3346">
                  <c:v>-0.92416858704035387</c:v>
                </c:pt>
                <c:pt idx="3347">
                  <c:v>1.2879807629640248</c:v>
                </c:pt>
                <c:pt idx="3348">
                  <c:v>-10.050302155818358</c:v>
                </c:pt>
                <c:pt idx="3349">
                  <c:v>0.53222038584614462</c:v>
                </c:pt>
                <c:pt idx="3350">
                  <c:v>-1.0998998949257117E-2</c:v>
                </c:pt>
                <c:pt idx="3351">
                  <c:v>0.28658507200543515</c:v>
                </c:pt>
                <c:pt idx="3352">
                  <c:v>6.0732489820306386</c:v>
                </c:pt>
                <c:pt idx="3353">
                  <c:v>6.0732489820306386</c:v>
                </c:pt>
                <c:pt idx="3354">
                  <c:v>6.0732489820306386</c:v>
                </c:pt>
                <c:pt idx="3355">
                  <c:v>6.0732489820306386</c:v>
                </c:pt>
                <c:pt idx="3356">
                  <c:v>4.681824039973745</c:v>
                </c:pt>
                <c:pt idx="3357">
                  <c:v>5.2140903533453269</c:v>
                </c:pt>
                <c:pt idx="3358">
                  <c:v>-0.86831405598976463</c:v>
                </c:pt>
                <c:pt idx="3359">
                  <c:v>-1.3219280948873622</c:v>
                </c:pt>
                <c:pt idx="3360">
                  <c:v>-1.1089343715531641</c:v>
                </c:pt>
                <c:pt idx="3361">
                  <c:v>7.0660891904577738</c:v>
                </c:pt>
                <c:pt idx="3362">
                  <c:v>13.08137247435552</c:v>
                </c:pt>
                <c:pt idx="3363">
                  <c:v>-0.28010791919273514</c:v>
                </c:pt>
                <c:pt idx="3364">
                  <c:v>-14.666242498774883</c:v>
                </c:pt>
                <c:pt idx="3365">
                  <c:v>-8.8672787397096631</c:v>
                </c:pt>
                <c:pt idx="3366">
                  <c:v>-0.35097662739786095</c:v>
                </c:pt>
                <c:pt idx="3367">
                  <c:v>0.19639721280350361</c:v>
                </c:pt>
                <c:pt idx="3368">
                  <c:v>10.759888183221834</c:v>
                </c:pt>
                <c:pt idx="3369">
                  <c:v>-1.6235508432031629</c:v>
                </c:pt>
                <c:pt idx="3370">
                  <c:v>-2.2181065913148044</c:v>
                </c:pt>
                <c:pt idx="3371">
                  <c:v>9.2304207950923818</c:v>
                </c:pt>
                <c:pt idx="3372">
                  <c:v>-5.5647846187835261</c:v>
                </c:pt>
                <c:pt idx="3373">
                  <c:v>-11.307200809140809</c:v>
                </c:pt>
                <c:pt idx="3374">
                  <c:v>1.6488122788569093E-2</c:v>
                </c:pt>
                <c:pt idx="3375">
                  <c:v>9.6450579349844787</c:v>
                </c:pt>
                <c:pt idx="3376">
                  <c:v>-11.307200809140809</c:v>
                </c:pt>
                <c:pt idx="3377">
                  <c:v>0.6618312641054267</c:v>
                </c:pt>
                <c:pt idx="3378">
                  <c:v>9.2304207950923818</c:v>
                </c:pt>
                <c:pt idx="3379">
                  <c:v>-14.081316989285773</c:v>
                </c:pt>
                <c:pt idx="3380">
                  <c:v>-0.26279417686964063</c:v>
                </c:pt>
                <c:pt idx="3381">
                  <c:v>0.23606735823352426</c:v>
                </c:pt>
                <c:pt idx="3382">
                  <c:v>-5.7802016856840677</c:v>
                </c:pt>
                <c:pt idx="3383">
                  <c:v>-0.29444735846525533</c:v>
                </c:pt>
                <c:pt idx="3384">
                  <c:v>13.702822011777029</c:v>
                </c:pt>
                <c:pt idx="3385">
                  <c:v>-1.2033151841413012</c:v>
                </c:pt>
                <c:pt idx="3386">
                  <c:v>-4.6196898786439728</c:v>
                </c:pt>
                <c:pt idx="3387">
                  <c:v>-0.4558293819571016</c:v>
                </c:pt>
                <c:pt idx="3388">
                  <c:v>1.4409161311044494</c:v>
                </c:pt>
                <c:pt idx="3389">
                  <c:v>1.6394438250668514E-2</c:v>
                </c:pt>
                <c:pt idx="3390">
                  <c:v>-0.3605897152564676</c:v>
                </c:pt>
                <c:pt idx="3391">
                  <c:v>-0.25942573313352796</c:v>
                </c:pt>
                <c:pt idx="3392">
                  <c:v>-3.4765418160676471E-2</c:v>
                </c:pt>
                <c:pt idx="3393">
                  <c:v>-0.27651763519741601</c:v>
                </c:pt>
                <c:pt idx="3394">
                  <c:v>1.2789329363967659</c:v>
                </c:pt>
                <c:pt idx="3395">
                  <c:v>2.8448634250043709</c:v>
                </c:pt>
                <c:pt idx="3396">
                  <c:v>-4.1222662726513121E-2</c:v>
                </c:pt>
                <c:pt idx="3397">
                  <c:v>8.6462586799900301</c:v>
                </c:pt>
                <c:pt idx="3398">
                  <c:v>3.9824416286156956</c:v>
                </c:pt>
                <c:pt idx="3399">
                  <c:v>-2.0188590272513158</c:v>
                </c:pt>
                <c:pt idx="3400">
                  <c:v>-8.3837042924740537</c:v>
                </c:pt>
                <c:pt idx="3401">
                  <c:v>0.21978120787990993</c:v>
                </c:pt>
                <c:pt idx="3402">
                  <c:v>-0.4986022159179751</c:v>
                </c:pt>
                <c:pt idx="3403">
                  <c:v>14.673603533168777</c:v>
                </c:pt>
                <c:pt idx="3404">
                  <c:v>3.2034265038149176E-16</c:v>
                </c:pt>
                <c:pt idx="3405">
                  <c:v>-1.4182102990027362E-2</c:v>
                </c:pt>
                <c:pt idx="3406">
                  <c:v>2.2445146524808612E-2</c:v>
                </c:pt>
                <c:pt idx="3407">
                  <c:v>0.33047320402037111</c:v>
                </c:pt>
                <c:pt idx="3408">
                  <c:v>7.3529035421965261E-2</c:v>
                </c:pt>
                <c:pt idx="3409">
                  <c:v>0.32862274746137066</c:v>
                </c:pt>
                <c:pt idx="3410">
                  <c:v>-2.9077232864423853E-2</c:v>
                </c:pt>
                <c:pt idx="3411">
                  <c:v>3.5128223403601916E-2</c:v>
                </c:pt>
                <c:pt idx="3412">
                  <c:v>9.9667457608995313</c:v>
                </c:pt>
                <c:pt idx="3413">
                  <c:v>0.28950661719498472</c:v>
                </c:pt>
                <c:pt idx="3414">
                  <c:v>-5.5647846187835261</c:v>
                </c:pt>
                <c:pt idx="3415">
                  <c:v>2.0417456187041454</c:v>
                </c:pt>
                <c:pt idx="3416">
                  <c:v>5.7548875021634682</c:v>
                </c:pt>
                <c:pt idx="3417">
                  <c:v>14.628768280089117</c:v>
                </c:pt>
                <c:pt idx="3418">
                  <c:v>10.814048332230835</c:v>
                </c:pt>
                <c:pt idx="3419">
                  <c:v>-12.628749297384516</c:v>
                </c:pt>
                <c:pt idx="3420">
                  <c:v>-0.54427328928257113</c:v>
                </c:pt>
                <c:pt idx="3421">
                  <c:v>-8.6462586799900301</c:v>
                </c:pt>
                <c:pt idx="3422">
                  <c:v>-0.18503189383252069</c:v>
                </c:pt>
                <c:pt idx="3423">
                  <c:v>-0.1775717089233797</c:v>
                </c:pt>
                <c:pt idx="3424">
                  <c:v>8.8683081332894673</c:v>
                </c:pt>
                <c:pt idx="3425">
                  <c:v>-11.551067348664397</c:v>
                </c:pt>
                <c:pt idx="3426">
                  <c:v>-1.3777904560100758</c:v>
                </c:pt>
                <c:pt idx="3427">
                  <c:v>0.20810819533020031</c:v>
                </c:pt>
                <c:pt idx="3428">
                  <c:v>-0.45567948377618983</c:v>
                </c:pt>
                <c:pt idx="3429">
                  <c:v>0.65789402317500734</c:v>
                </c:pt>
                <c:pt idx="3430">
                  <c:v>1.0689473537174918</c:v>
                </c:pt>
                <c:pt idx="3431">
                  <c:v>-1.3802720811181675</c:v>
                </c:pt>
                <c:pt idx="3432">
                  <c:v>0.11032341490599891</c:v>
                </c:pt>
                <c:pt idx="3433">
                  <c:v>-8.6450579349844769</c:v>
                </c:pt>
                <c:pt idx="3434">
                  <c:v>6.0732489820306386</c:v>
                </c:pt>
                <c:pt idx="3435">
                  <c:v>2.5849625007211561</c:v>
                </c:pt>
                <c:pt idx="3436">
                  <c:v>0.41871315742224213</c:v>
                </c:pt>
                <c:pt idx="3437">
                  <c:v>-10.146780789986687</c:v>
                </c:pt>
                <c:pt idx="3438">
                  <c:v>-0.42858403111679177</c:v>
                </c:pt>
                <c:pt idx="3439">
                  <c:v>-3.8073549220576046</c:v>
                </c:pt>
                <c:pt idx="3440">
                  <c:v>0.55908386889555073</c:v>
                </c:pt>
                <c:pt idx="3441">
                  <c:v>1.2012262891975038</c:v>
                </c:pt>
                <c:pt idx="3442">
                  <c:v>0.23149462844370017</c:v>
                </c:pt>
                <c:pt idx="3443">
                  <c:v>0.2545728270855977</c:v>
                </c:pt>
                <c:pt idx="3444">
                  <c:v>1.3210289393326171</c:v>
                </c:pt>
                <c:pt idx="3445">
                  <c:v>15.442597981527623</c:v>
                </c:pt>
                <c:pt idx="3446">
                  <c:v>0.18939795741589957</c:v>
                </c:pt>
                <c:pt idx="3447">
                  <c:v>-1.1844245711374275</c:v>
                </c:pt>
                <c:pt idx="3448">
                  <c:v>-1.2490944183197007E-2</c:v>
                </c:pt>
                <c:pt idx="3449">
                  <c:v>-7.6486571760385464</c:v>
                </c:pt>
                <c:pt idx="3450">
                  <c:v>0.9026400741373084</c:v>
                </c:pt>
                <c:pt idx="3451">
                  <c:v>8.6462586799900301</c:v>
                </c:pt>
                <c:pt idx="3452">
                  <c:v>-1.5961086071427659</c:v>
                </c:pt>
                <c:pt idx="3453">
                  <c:v>-0.47643804394298717</c:v>
                </c:pt>
                <c:pt idx="3454">
                  <c:v>-1.2215911466472091</c:v>
                </c:pt>
                <c:pt idx="3455">
                  <c:v>-10.059795091795101</c:v>
                </c:pt>
                <c:pt idx="3456">
                  <c:v>5.0588936890535692</c:v>
                </c:pt>
                <c:pt idx="3457">
                  <c:v>-0.43055343304335864</c:v>
                </c:pt>
                <c:pt idx="3458">
                  <c:v>-0.93643487122253355</c:v>
                </c:pt>
                <c:pt idx="3459">
                  <c:v>-0.28950661719498483</c:v>
                </c:pt>
                <c:pt idx="3460">
                  <c:v>6.3775910433315028E-2</c:v>
                </c:pt>
                <c:pt idx="3461">
                  <c:v>-0.77399632511117333</c:v>
                </c:pt>
                <c:pt idx="3462">
                  <c:v>9.7810207925857137E-3</c:v>
                </c:pt>
                <c:pt idx="3463">
                  <c:v>4.2749647459337112E-2</c:v>
                </c:pt>
                <c:pt idx="3464">
                  <c:v>-8.4268916897603907E-2</c:v>
                </c:pt>
                <c:pt idx="3465">
                  <c:v>11.813914767907184</c:v>
                </c:pt>
                <c:pt idx="3466">
                  <c:v>-1.9108822947704513E-2</c:v>
                </c:pt>
                <c:pt idx="3467">
                  <c:v>0.36257007938470814</c:v>
                </c:pt>
                <c:pt idx="3468">
                  <c:v>0.28688114778816154</c:v>
                </c:pt>
                <c:pt idx="3469">
                  <c:v>0.49642582611949898</c:v>
                </c:pt>
                <c:pt idx="3470">
                  <c:v>-9.6215315259303186E-2</c:v>
                </c:pt>
                <c:pt idx="3471">
                  <c:v>0.15611920191728196</c:v>
                </c:pt>
                <c:pt idx="3472">
                  <c:v>-1.919912088677308</c:v>
                </c:pt>
                <c:pt idx="3473">
                  <c:v>0.53051471669877981</c:v>
                </c:pt>
                <c:pt idx="3474">
                  <c:v>7.2149785755835097E-2</c:v>
                </c:pt>
                <c:pt idx="3475">
                  <c:v>-0.48278210591467796</c:v>
                </c:pt>
                <c:pt idx="3476">
                  <c:v>5.1761427689741568E-2</c:v>
                </c:pt>
                <c:pt idx="3477">
                  <c:v>2.3583700908554226</c:v>
                </c:pt>
                <c:pt idx="3478">
                  <c:v>-0.11018291775042288</c:v>
                </c:pt>
                <c:pt idx="3479">
                  <c:v>-0.79995501018135229</c:v>
                </c:pt>
                <c:pt idx="3480">
                  <c:v>-0.20047306806941861</c:v>
                </c:pt>
                <c:pt idx="3481">
                  <c:v>-0.98577199678060423</c:v>
                </c:pt>
                <c:pt idx="3482">
                  <c:v>-0.15650448567999095</c:v>
                </c:pt>
                <c:pt idx="3483">
                  <c:v>-0.36815111164800829</c:v>
                </c:pt>
                <c:pt idx="3484">
                  <c:v>-0.37531418947460177</c:v>
                </c:pt>
                <c:pt idx="3485">
                  <c:v>1.1776688703696045</c:v>
                </c:pt>
                <c:pt idx="3486">
                  <c:v>0.54056838136270258</c:v>
                </c:pt>
                <c:pt idx="3487">
                  <c:v>0.32862274746137066</c:v>
                </c:pt>
                <c:pt idx="3488">
                  <c:v>-1.6289058483087531</c:v>
                </c:pt>
                <c:pt idx="3489">
                  <c:v>0.14274017211608214</c:v>
                </c:pt>
                <c:pt idx="3490">
                  <c:v>-7.9588264737862499E-2</c:v>
                </c:pt>
                <c:pt idx="3491">
                  <c:v>4.6020164223912766E-2</c:v>
                </c:pt>
                <c:pt idx="3492">
                  <c:v>0.15718333255073008</c:v>
                </c:pt>
                <c:pt idx="3493">
                  <c:v>-0.87970576628228825</c:v>
                </c:pt>
                <c:pt idx="3494">
                  <c:v>3.1708859727338057E-2</c:v>
                </c:pt>
                <c:pt idx="3495">
                  <c:v>-0.6483326838810175</c:v>
                </c:pt>
                <c:pt idx="3496">
                  <c:v>2.7141475118211145</c:v>
                </c:pt>
                <c:pt idx="3497">
                  <c:v>-0.20353339408513219</c:v>
                </c:pt>
                <c:pt idx="3498">
                  <c:v>1.1570437101455802</c:v>
                </c:pt>
                <c:pt idx="3499">
                  <c:v>4.5087889528537886E-2</c:v>
                </c:pt>
                <c:pt idx="3500">
                  <c:v>-0.65207669657969325</c:v>
                </c:pt>
                <c:pt idx="3501">
                  <c:v>0.35267161831847016</c:v>
                </c:pt>
                <c:pt idx="3502">
                  <c:v>0.50500263426541869</c:v>
                </c:pt>
                <c:pt idx="3503">
                  <c:v>6.0732489820306386</c:v>
                </c:pt>
                <c:pt idx="3504">
                  <c:v>13.287808556012996</c:v>
                </c:pt>
                <c:pt idx="3505">
                  <c:v>4.1710251884837027E-2</c:v>
                </c:pt>
                <c:pt idx="3506">
                  <c:v>-3.0373649043519028E-2</c:v>
                </c:pt>
                <c:pt idx="3507">
                  <c:v>5.7548875021634682</c:v>
                </c:pt>
                <c:pt idx="3508">
                  <c:v>-0.40136256238176732</c:v>
                </c:pt>
                <c:pt idx="3509">
                  <c:v>-10.966024713800364</c:v>
                </c:pt>
                <c:pt idx="3510">
                  <c:v>0.33225325195297495</c:v>
                </c:pt>
                <c:pt idx="3511">
                  <c:v>2.0900683162101323</c:v>
                </c:pt>
                <c:pt idx="3512">
                  <c:v>-10.229619965185119</c:v>
                </c:pt>
                <c:pt idx="3513">
                  <c:v>-0.36155516900807366</c:v>
                </c:pt>
                <c:pt idx="3514">
                  <c:v>-0.1712714271498291</c:v>
                </c:pt>
                <c:pt idx="3515">
                  <c:v>0.26023577248112006</c:v>
                </c:pt>
                <c:pt idx="3516">
                  <c:v>-0.22239242133644782</c:v>
                </c:pt>
                <c:pt idx="3517">
                  <c:v>-1.1154772174199359</c:v>
                </c:pt>
                <c:pt idx="3518">
                  <c:v>-0.96578428466208699</c:v>
                </c:pt>
                <c:pt idx="3519">
                  <c:v>-0.30737978631820717</c:v>
                </c:pt>
                <c:pt idx="3520">
                  <c:v>-0.83898835981339004</c:v>
                </c:pt>
                <c:pt idx="3521">
                  <c:v>0.15582480439745861</c:v>
                </c:pt>
                <c:pt idx="3522">
                  <c:v>-7.800251200127338E-2</c:v>
                </c:pt>
                <c:pt idx="3523">
                  <c:v>0.13750352374993474</c:v>
                </c:pt>
                <c:pt idx="3524">
                  <c:v>-1.9995672996595746</c:v>
                </c:pt>
                <c:pt idx="3525">
                  <c:v>0.23815973719476458</c:v>
                </c:pt>
                <c:pt idx="3526">
                  <c:v>-0.26470322619441222</c:v>
                </c:pt>
                <c:pt idx="3527">
                  <c:v>-0.36257007938470825</c:v>
                </c:pt>
                <c:pt idx="3528">
                  <c:v>11.146356530303908</c:v>
                </c:pt>
                <c:pt idx="3529">
                  <c:v>6.8286654283030161</c:v>
                </c:pt>
                <c:pt idx="3530">
                  <c:v>-11.129283016944967</c:v>
                </c:pt>
                <c:pt idx="3531">
                  <c:v>-0.31451062332487928</c:v>
                </c:pt>
                <c:pt idx="3532">
                  <c:v>-0.23000560544632315</c:v>
                </c:pt>
                <c:pt idx="3533">
                  <c:v>-1.3956921495594172</c:v>
                </c:pt>
                <c:pt idx="3534">
                  <c:v>0.748020782675202</c:v>
                </c:pt>
                <c:pt idx="3535">
                  <c:v>4.7422598938357199</c:v>
                </c:pt>
                <c:pt idx="3536">
                  <c:v>0.62148837674627033</c:v>
                </c:pt>
                <c:pt idx="3537">
                  <c:v>-0.99909859725846761</c:v>
                </c:pt>
                <c:pt idx="3538">
                  <c:v>-0.14285675824414168</c:v>
                </c:pt>
                <c:pt idx="3539">
                  <c:v>-0.32956815708949444</c:v>
                </c:pt>
                <c:pt idx="3540">
                  <c:v>-12.248817059278503</c:v>
                </c:pt>
                <c:pt idx="3541">
                  <c:v>-0.36257007938470825</c:v>
                </c:pt>
                <c:pt idx="3542">
                  <c:v>12.745464248276845</c:v>
                </c:pt>
                <c:pt idx="3543">
                  <c:v>0.19165929379684024</c:v>
                </c:pt>
                <c:pt idx="3544">
                  <c:v>0.29364239176418994</c:v>
                </c:pt>
                <c:pt idx="3545">
                  <c:v>-0.68413232299836135</c:v>
                </c:pt>
                <c:pt idx="3546">
                  <c:v>-0.32716474325350969</c:v>
                </c:pt>
                <c:pt idx="3547">
                  <c:v>9.6450579349844787</c:v>
                </c:pt>
                <c:pt idx="3548">
                  <c:v>-2.1923874768273666</c:v>
                </c:pt>
                <c:pt idx="3549">
                  <c:v>-2.2779847472997652</c:v>
                </c:pt>
                <c:pt idx="3550">
                  <c:v>-5.0732489820306386</c:v>
                </c:pt>
                <c:pt idx="3551">
                  <c:v>0.51457317282975823</c:v>
                </c:pt>
                <c:pt idx="3552">
                  <c:v>5.2457312958769888</c:v>
                </c:pt>
                <c:pt idx="3553">
                  <c:v>0.11655425744076006</c:v>
                </c:pt>
                <c:pt idx="3554">
                  <c:v>7.7755157514445075E-2</c:v>
                </c:pt>
                <c:pt idx="3555">
                  <c:v>-9.147204924942228</c:v>
                </c:pt>
                <c:pt idx="3556">
                  <c:v>8.6957799832125993</c:v>
                </c:pt>
                <c:pt idx="3557">
                  <c:v>1.4288432988038742</c:v>
                </c:pt>
                <c:pt idx="3558">
                  <c:v>-0.18203468372030709</c:v>
                </c:pt>
                <c:pt idx="3559">
                  <c:v>1.6129768768907526</c:v>
                </c:pt>
                <c:pt idx="3560">
                  <c:v>-11.146780789986687</c:v>
                </c:pt>
                <c:pt idx="3561">
                  <c:v>-0.21572869105543688</c:v>
                </c:pt>
                <c:pt idx="3562">
                  <c:v>-9.9662651028771325</c:v>
                </c:pt>
                <c:pt idx="3563">
                  <c:v>10.644156719937438</c:v>
                </c:pt>
                <c:pt idx="3564">
                  <c:v>-7.6486571760385464</c:v>
                </c:pt>
                <c:pt idx="3565">
                  <c:v>1.9593580155026542</c:v>
                </c:pt>
                <c:pt idx="3566">
                  <c:v>0.63423103894797173</c:v>
                </c:pt>
                <c:pt idx="3567">
                  <c:v>-12.081483438093674</c:v>
                </c:pt>
                <c:pt idx="3568">
                  <c:v>-8.6462586799900301</c:v>
                </c:pt>
                <c:pt idx="3569">
                  <c:v>2.0174977730417192</c:v>
                </c:pt>
                <c:pt idx="3570">
                  <c:v>-10.229219383469125</c:v>
                </c:pt>
                <c:pt idx="3571">
                  <c:v>-0.35565895219991217</c:v>
                </c:pt>
                <c:pt idx="3572">
                  <c:v>0.2212718814425326</c:v>
                </c:pt>
                <c:pt idx="3573">
                  <c:v>-0.38936038027224351</c:v>
                </c:pt>
                <c:pt idx="3574">
                  <c:v>-0.54688075654237434</c:v>
                </c:pt>
                <c:pt idx="3575">
                  <c:v>-8.0223678130284544</c:v>
                </c:pt>
                <c:pt idx="3576">
                  <c:v>-12.08137247435552</c:v>
                </c:pt>
                <c:pt idx="3577">
                  <c:v>-0.1417281096116603</c:v>
                </c:pt>
                <c:pt idx="3578">
                  <c:v>-0.63742992061529191</c:v>
                </c:pt>
                <c:pt idx="3579">
                  <c:v>-9.6444571875092606</c:v>
                </c:pt>
                <c:pt idx="3580">
                  <c:v>-1.6312139724482384</c:v>
                </c:pt>
                <c:pt idx="3581">
                  <c:v>0.54933859099043481</c:v>
                </c:pt>
                <c:pt idx="3582">
                  <c:v>-1.5777669993169523</c:v>
                </c:pt>
                <c:pt idx="3583">
                  <c:v>-9.3808217839409309</c:v>
                </c:pt>
                <c:pt idx="3584">
                  <c:v>-1.3063312398363442</c:v>
                </c:pt>
                <c:pt idx="3585">
                  <c:v>-1.1876270031757714</c:v>
                </c:pt>
                <c:pt idx="3586">
                  <c:v>-13.287808556012996</c:v>
                </c:pt>
                <c:pt idx="3587">
                  <c:v>0.16992500144231265</c:v>
                </c:pt>
                <c:pt idx="3588">
                  <c:v>-1.0207585601667974</c:v>
                </c:pt>
                <c:pt idx="3589">
                  <c:v>9.8667637673533513</c:v>
                </c:pt>
                <c:pt idx="3590">
                  <c:v>11.759610821875043</c:v>
                </c:pt>
                <c:pt idx="3591">
                  <c:v>0.29490492112081595</c:v>
                </c:pt>
                <c:pt idx="3592">
                  <c:v>-0.22851053049940145</c:v>
                </c:pt>
                <c:pt idx="3593">
                  <c:v>-0.25054346165059699</c:v>
                </c:pt>
                <c:pt idx="3594">
                  <c:v>8.6462586799900301</c:v>
                </c:pt>
                <c:pt idx="3595">
                  <c:v>-2.9972978170768738</c:v>
                </c:pt>
                <c:pt idx="3596">
                  <c:v>0.39142494205689349</c:v>
                </c:pt>
                <c:pt idx="3597">
                  <c:v>-0.49476469174957788</c:v>
                </c:pt>
                <c:pt idx="3598">
                  <c:v>-0.11735695063815858</c:v>
                </c:pt>
                <c:pt idx="3599">
                  <c:v>0.80735492205760395</c:v>
                </c:pt>
                <c:pt idx="3600">
                  <c:v>-5.5701582927940958</c:v>
                </c:pt>
                <c:pt idx="3601">
                  <c:v>-0.3001152582724026</c:v>
                </c:pt>
                <c:pt idx="3602">
                  <c:v>-5.5282435501189345E-2</c:v>
                </c:pt>
                <c:pt idx="3603">
                  <c:v>-1.3176151020162798</c:v>
                </c:pt>
                <c:pt idx="3604">
                  <c:v>-5.280662884915305</c:v>
                </c:pt>
                <c:pt idx="3605">
                  <c:v>2.82781902461732</c:v>
                </c:pt>
                <c:pt idx="3606">
                  <c:v>-7.0389327891398012E-2</c:v>
                </c:pt>
                <c:pt idx="3607">
                  <c:v>-1.4329594072761065</c:v>
                </c:pt>
                <c:pt idx="3608">
                  <c:v>0.18330929702472615</c:v>
                </c:pt>
                <c:pt idx="3609">
                  <c:v>0.101538026462062</c:v>
                </c:pt>
                <c:pt idx="3610">
                  <c:v>0.27180461546152618</c:v>
                </c:pt>
                <c:pt idx="3611">
                  <c:v>-0.45828499748284729</c:v>
                </c:pt>
                <c:pt idx="3612">
                  <c:v>-7.6486571760385464</c:v>
                </c:pt>
                <c:pt idx="3613">
                  <c:v>-10.613482540731207</c:v>
                </c:pt>
                <c:pt idx="3614">
                  <c:v>6.0732489820306386</c:v>
                </c:pt>
                <c:pt idx="3615">
                  <c:v>-1.706385138626421</c:v>
                </c:pt>
                <c:pt idx="3616">
                  <c:v>-2.3178149202098921</c:v>
                </c:pt>
                <c:pt idx="3617">
                  <c:v>-8.6462586799900301</c:v>
                </c:pt>
                <c:pt idx="3618">
                  <c:v>1.6923927411253006</c:v>
                </c:pt>
                <c:pt idx="3619">
                  <c:v>0.33040624881166702</c:v>
                </c:pt>
                <c:pt idx="3620">
                  <c:v>-0.76595900604575473</c:v>
                </c:pt>
                <c:pt idx="3621">
                  <c:v>-0.41483722232414044</c:v>
                </c:pt>
                <c:pt idx="3622">
                  <c:v>0.67614959298160904</c:v>
                </c:pt>
                <c:pt idx="3623">
                  <c:v>-10.703038388986418</c:v>
                </c:pt>
                <c:pt idx="3624">
                  <c:v>-0.29956028185890782</c:v>
                </c:pt>
                <c:pt idx="3625">
                  <c:v>0.13750352374993532</c:v>
                </c:pt>
                <c:pt idx="3626">
                  <c:v>-0.48542682717024149</c:v>
                </c:pt>
                <c:pt idx="3627">
                  <c:v>0.24792751344358524</c:v>
                </c:pt>
                <c:pt idx="3628">
                  <c:v>-5.730673040066238E-3</c:v>
                </c:pt>
                <c:pt idx="3629">
                  <c:v>-0.11365678179556671</c:v>
                </c:pt>
                <c:pt idx="3630">
                  <c:v>4.3692338096657197</c:v>
                </c:pt>
                <c:pt idx="3631">
                  <c:v>-7.7981425671685423E-2</c:v>
                </c:pt>
                <c:pt idx="3632">
                  <c:v>0.47421543521361714</c:v>
                </c:pt>
                <c:pt idx="3633">
                  <c:v>13.433976574415976</c:v>
                </c:pt>
                <c:pt idx="3634">
                  <c:v>0.24285652389616355</c:v>
                </c:pt>
                <c:pt idx="3635">
                  <c:v>6.7114195858536743E-2</c:v>
                </c:pt>
                <c:pt idx="3636">
                  <c:v>-7.6462586799900292</c:v>
                </c:pt>
                <c:pt idx="3637">
                  <c:v>7.6486571760385464</c:v>
                </c:pt>
                <c:pt idx="3638">
                  <c:v>-9.7598881832218343</c:v>
                </c:pt>
                <c:pt idx="3639">
                  <c:v>9.3822637581148367</c:v>
                </c:pt>
                <c:pt idx="3640">
                  <c:v>0.19485339773816651</c:v>
                </c:pt>
                <c:pt idx="3641">
                  <c:v>-8.8672787397096631</c:v>
                </c:pt>
                <c:pt idx="3642">
                  <c:v>10.644156719937438</c:v>
                </c:pt>
                <c:pt idx="3643">
                  <c:v>0.18124031467014651</c:v>
                </c:pt>
                <c:pt idx="3644">
                  <c:v>-7.0660891904577721</c:v>
                </c:pt>
                <c:pt idx="3645">
                  <c:v>9.0606959316875546</c:v>
                </c:pt>
                <c:pt idx="3646">
                  <c:v>-0.32174785938948408</c:v>
                </c:pt>
                <c:pt idx="3647">
                  <c:v>17.213718125701625</c:v>
                </c:pt>
                <c:pt idx="3648">
                  <c:v>-10.147204924942228</c:v>
                </c:pt>
                <c:pt idx="3649">
                  <c:v>-2.5849625007211561</c:v>
                </c:pt>
                <c:pt idx="3650">
                  <c:v>-0.25153876699596428</c:v>
                </c:pt>
                <c:pt idx="3651">
                  <c:v>0.30004497698891258</c:v>
                </c:pt>
                <c:pt idx="3652">
                  <c:v>10.582769240382088</c:v>
                </c:pt>
                <c:pt idx="3653">
                  <c:v>0.23742376215475652</c:v>
                </c:pt>
                <c:pt idx="3654">
                  <c:v>5.810295456356819E-2</c:v>
                </c:pt>
                <c:pt idx="3655">
                  <c:v>0.20360812769860098</c:v>
                </c:pt>
                <c:pt idx="3656">
                  <c:v>-0.17916884568593197</c:v>
                </c:pt>
                <c:pt idx="3657">
                  <c:v>1.3610431518652615E-2</c:v>
                </c:pt>
                <c:pt idx="3658">
                  <c:v>-5.5495112591703748E-2</c:v>
                </c:pt>
                <c:pt idx="3659">
                  <c:v>2.0506260730699681</c:v>
                </c:pt>
                <c:pt idx="3660">
                  <c:v>0.19703684705955385</c:v>
                </c:pt>
                <c:pt idx="3661">
                  <c:v>1.1852148724669074</c:v>
                </c:pt>
                <c:pt idx="3662">
                  <c:v>10.814315423787811</c:v>
                </c:pt>
                <c:pt idx="3663">
                  <c:v>-9.5196362528432132</c:v>
                </c:pt>
                <c:pt idx="3664">
                  <c:v>1.1158559272372803</c:v>
                </c:pt>
                <c:pt idx="3665">
                  <c:v>-3.6583538422658535</c:v>
                </c:pt>
                <c:pt idx="3666">
                  <c:v>8.3822637581148385</c:v>
                </c:pt>
                <c:pt idx="3667">
                  <c:v>1.1029463017135661</c:v>
                </c:pt>
                <c:pt idx="3668">
                  <c:v>15.950684985383692</c:v>
                </c:pt>
                <c:pt idx="3669">
                  <c:v>2.615336149764675</c:v>
                </c:pt>
                <c:pt idx="3670">
                  <c:v>0.63226821549951273</c:v>
                </c:pt>
                <c:pt idx="3671">
                  <c:v>-1.2189676243788312</c:v>
                </c:pt>
                <c:pt idx="3672">
                  <c:v>0.32670260020770964</c:v>
                </c:pt>
                <c:pt idx="3673">
                  <c:v>-2.1663227647621168</c:v>
                </c:pt>
                <c:pt idx="3674">
                  <c:v>-1.0384741478146355</c:v>
                </c:pt>
                <c:pt idx="3675">
                  <c:v>0.14280060039902415</c:v>
                </c:pt>
                <c:pt idx="3676">
                  <c:v>-0.26620865362893742</c:v>
                </c:pt>
                <c:pt idx="3677">
                  <c:v>8.3837042924740537</c:v>
                </c:pt>
                <c:pt idx="3678">
                  <c:v>-6.0732489820306386</c:v>
                </c:pt>
                <c:pt idx="3679">
                  <c:v>0.55050844439202995</c:v>
                </c:pt>
                <c:pt idx="3680">
                  <c:v>-0.1227723821212955</c:v>
                </c:pt>
                <c:pt idx="3681">
                  <c:v>-0.47393118833241243</c:v>
                </c:pt>
                <c:pt idx="3682">
                  <c:v>-0.24911965925516633</c:v>
                </c:pt>
                <c:pt idx="3683">
                  <c:v>0.22304243037690469</c:v>
                </c:pt>
                <c:pt idx="3684">
                  <c:v>-0.13750352374993513</c:v>
                </c:pt>
                <c:pt idx="3685">
                  <c:v>0.34103691783506718</c:v>
                </c:pt>
                <c:pt idx="3686">
                  <c:v>-9.229619965185119</c:v>
                </c:pt>
                <c:pt idx="3687">
                  <c:v>-9.9579390920075589E-2</c:v>
                </c:pt>
                <c:pt idx="3688">
                  <c:v>0.19230162000936346</c:v>
                </c:pt>
                <c:pt idx="3689">
                  <c:v>-10.917123403264748</c:v>
                </c:pt>
                <c:pt idx="3690">
                  <c:v>-7.0660891904577721</c:v>
                </c:pt>
                <c:pt idx="3691">
                  <c:v>0</c:v>
                </c:pt>
                <c:pt idx="3692">
                  <c:v>9.7604427459966399</c:v>
                </c:pt>
                <c:pt idx="3693">
                  <c:v>-1.4111379157565549</c:v>
                </c:pt>
                <c:pt idx="3694">
                  <c:v>0.27008916336774391</c:v>
                </c:pt>
                <c:pt idx="3695">
                  <c:v>-1.4947646917495778</c:v>
                </c:pt>
                <c:pt idx="3696">
                  <c:v>-1.1313978891158556</c:v>
                </c:pt>
                <c:pt idx="3697">
                  <c:v>-11.146568675740786</c:v>
                </c:pt>
                <c:pt idx="3698">
                  <c:v>4.7725895038969277</c:v>
                </c:pt>
                <c:pt idx="3699">
                  <c:v>-12.248915863856213</c:v>
                </c:pt>
                <c:pt idx="3700">
                  <c:v>-0.6226418407620532</c:v>
                </c:pt>
                <c:pt idx="3701">
                  <c:v>8.3822637581148367</c:v>
                </c:pt>
                <c:pt idx="3702">
                  <c:v>0.85913746416015024</c:v>
                </c:pt>
                <c:pt idx="3703">
                  <c:v>-0.99711749146687834</c:v>
                </c:pt>
                <c:pt idx="3704">
                  <c:v>-0.7858751946471525</c:v>
                </c:pt>
                <c:pt idx="3705">
                  <c:v>-8.0485287735461517E-3</c:v>
                </c:pt>
                <c:pt idx="3706">
                  <c:v>0.44199412153909173</c:v>
                </c:pt>
                <c:pt idx="3707">
                  <c:v>0.35859680493475921</c:v>
                </c:pt>
                <c:pt idx="3708">
                  <c:v>-12.036288107616508</c:v>
                </c:pt>
                <c:pt idx="3709">
                  <c:v>-0.19264507794239608</c:v>
                </c:pt>
                <c:pt idx="3710">
                  <c:v>-0.9167365651187882</c:v>
                </c:pt>
                <c:pt idx="3711">
                  <c:v>-0.6297323708411785</c:v>
                </c:pt>
                <c:pt idx="3712">
                  <c:v>0.30598655101834082</c:v>
                </c:pt>
                <c:pt idx="3713">
                  <c:v>-6.9262662437113556E-2</c:v>
                </c:pt>
                <c:pt idx="3714">
                  <c:v>0.60282892151466994</c:v>
                </c:pt>
                <c:pt idx="3715">
                  <c:v>0.36612789879789753</c:v>
                </c:pt>
                <c:pt idx="3716">
                  <c:v>-2.1971069569262229</c:v>
                </c:pt>
                <c:pt idx="3717">
                  <c:v>9.8180393938903307E-2</c:v>
                </c:pt>
                <c:pt idx="3718">
                  <c:v>-1.5837607555114033</c:v>
                </c:pt>
                <c:pt idx="3719">
                  <c:v>13.89181534092055</c:v>
                </c:pt>
                <c:pt idx="3720">
                  <c:v>0.68236424140736518</c:v>
                </c:pt>
                <c:pt idx="3721">
                  <c:v>-15.856563319912881</c:v>
                </c:pt>
                <c:pt idx="3722">
                  <c:v>-6.8923821275105102E-2</c:v>
                </c:pt>
                <c:pt idx="3723">
                  <c:v>-0.47621483746913162</c:v>
                </c:pt>
                <c:pt idx="3724">
                  <c:v>-9.0606959316875546</c:v>
                </c:pt>
                <c:pt idx="3725">
                  <c:v>-2.6605625225071252</c:v>
                </c:pt>
                <c:pt idx="3726">
                  <c:v>2.3592815093697319</c:v>
                </c:pt>
                <c:pt idx="3727">
                  <c:v>0.1777871192152824</c:v>
                </c:pt>
                <c:pt idx="3728">
                  <c:v>-2.975033084483425</c:v>
                </c:pt>
                <c:pt idx="3729">
                  <c:v>-10.058893689053569</c:v>
                </c:pt>
                <c:pt idx="3730">
                  <c:v>6.7114195858537049E-2</c:v>
                </c:pt>
                <c:pt idx="3731">
                  <c:v>0.44875811712284497</c:v>
                </c:pt>
                <c:pt idx="3732">
                  <c:v>-0.15965666598848538</c:v>
                </c:pt>
                <c:pt idx="3733">
                  <c:v>10.381182412624446</c:v>
                </c:pt>
                <c:pt idx="3734">
                  <c:v>1.4671771689188511</c:v>
                </c:pt>
                <c:pt idx="3735">
                  <c:v>-0.54628203255709629</c:v>
                </c:pt>
                <c:pt idx="3736">
                  <c:v>-8.5961897561444101</c:v>
                </c:pt>
                <c:pt idx="3737">
                  <c:v>-0.17954942033071264</c:v>
                </c:pt>
                <c:pt idx="3738">
                  <c:v>-8.8683081332894673</c:v>
                </c:pt>
                <c:pt idx="3739">
                  <c:v>-1.1024829576012514</c:v>
                </c:pt>
                <c:pt idx="3740">
                  <c:v>-0.16227142889887697</c:v>
                </c:pt>
                <c:pt idx="3741">
                  <c:v>-0.14177028578882078</c:v>
                </c:pt>
                <c:pt idx="3742">
                  <c:v>0.19264507794239555</c:v>
                </c:pt>
                <c:pt idx="3743">
                  <c:v>0.5199363575968512</c:v>
                </c:pt>
                <c:pt idx="3744">
                  <c:v>11.731460464782433</c:v>
                </c:pt>
                <c:pt idx="3745">
                  <c:v>0.45371796744290366</c:v>
                </c:pt>
                <c:pt idx="3746">
                  <c:v>-12.146462606921792</c:v>
                </c:pt>
                <c:pt idx="3747">
                  <c:v>8.6462586799900301</c:v>
                </c:pt>
                <c:pt idx="3748">
                  <c:v>-12.613636010763889</c:v>
                </c:pt>
                <c:pt idx="3749">
                  <c:v>1.8259706002249512</c:v>
                </c:pt>
                <c:pt idx="3750">
                  <c:v>-9.5196362528432132</c:v>
                </c:pt>
                <c:pt idx="3751">
                  <c:v>11.658806531240696</c:v>
                </c:pt>
                <c:pt idx="3752">
                  <c:v>-4.7787857698608329</c:v>
                </c:pt>
                <c:pt idx="3753">
                  <c:v>-0.53051471669877992</c:v>
                </c:pt>
                <c:pt idx="3754">
                  <c:v>-1.2790777905942463</c:v>
                </c:pt>
                <c:pt idx="3755">
                  <c:v>11.059119092544519</c:v>
                </c:pt>
                <c:pt idx="3756">
                  <c:v>-0.63154704825585894</c:v>
                </c:pt>
                <c:pt idx="3757">
                  <c:v>-0.26814129626688277</c:v>
                </c:pt>
                <c:pt idx="3758">
                  <c:v>-0.12338241550528214</c:v>
                </c:pt>
                <c:pt idx="3759">
                  <c:v>0.94606119288919654</c:v>
                </c:pt>
                <c:pt idx="3760">
                  <c:v>-8.3837042924740537</c:v>
                </c:pt>
                <c:pt idx="3761">
                  <c:v>0</c:v>
                </c:pt>
                <c:pt idx="3762">
                  <c:v>1.2537565922457832</c:v>
                </c:pt>
                <c:pt idx="3763">
                  <c:v>0.24792751344358552</c:v>
                </c:pt>
                <c:pt idx="3764">
                  <c:v>8.0624959257337636</c:v>
                </c:pt>
                <c:pt idx="3765">
                  <c:v>8.0624959257337636</c:v>
                </c:pt>
                <c:pt idx="3766">
                  <c:v>-0.50552803322675088</c:v>
                </c:pt>
                <c:pt idx="3767">
                  <c:v>0.51937415909357965</c:v>
                </c:pt>
                <c:pt idx="3768">
                  <c:v>-10.866506212226202</c:v>
                </c:pt>
                <c:pt idx="3769">
                  <c:v>0.87446911791614101</c:v>
                </c:pt>
                <c:pt idx="3770">
                  <c:v>-9.229619965185119</c:v>
                </c:pt>
                <c:pt idx="3771">
                  <c:v>2.5999128421871274</c:v>
                </c:pt>
                <c:pt idx="3772">
                  <c:v>0</c:v>
                </c:pt>
                <c:pt idx="3773">
                  <c:v>2.7369655941662061</c:v>
                </c:pt>
                <c:pt idx="3774">
                  <c:v>0.51647534206384826</c:v>
                </c:pt>
                <c:pt idx="3775">
                  <c:v>-4.8788022616267925</c:v>
                </c:pt>
                <c:pt idx="3776">
                  <c:v>1.956056652412403</c:v>
                </c:pt>
                <c:pt idx="3777">
                  <c:v>-1.8327813815800071</c:v>
                </c:pt>
                <c:pt idx="3778">
                  <c:v>1.5220733086945351</c:v>
                </c:pt>
                <c:pt idx="3779">
                  <c:v>-2.8569152196770954E-2</c:v>
                </c:pt>
                <c:pt idx="3780">
                  <c:v>-8.8672787397096631</c:v>
                </c:pt>
                <c:pt idx="3781">
                  <c:v>-11.252862508475538</c:v>
                </c:pt>
                <c:pt idx="3782">
                  <c:v>-15.162207728046056</c:v>
                </c:pt>
                <c:pt idx="3783">
                  <c:v>0</c:v>
                </c:pt>
                <c:pt idx="3784">
                  <c:v>-0.51405801658758055</c:v>
                </c:pt>
                <c:pt idx="3785">
                  <c:v>-0.15826208391673222</c:v>
                </c:pt>
                <c:pt idx="3786">
                  <c:v>12.904383739997945</c:v>
                </c:pt>
                <c:pt idx="3787">
                  <c:v>1.541053790941318</c:v>
                </c:pt>
                <c:pt idx="3788">
                  <c:v>-3.7634378055273969</c:v>
                </c:pt>
                <c:pt idx="3789">
                  <c:v>-12.167627216919835</c:v>
                </c:pt>
                <c:pt idx="3790">
                  <c:v>0.2454608655104257</c:v>
                </c:pt>
                <c:pt idx="3791">
                  <c:v>0.20435849850618659</c:v>
                </c:pt>
                <c:pt idx="3792">
                  <c:v>13.287760468582666</c:v>
                </c:pt>
                <c:pt idx="3793">
                  <c:v>-11.307200809140809</c:v>
                </c:pt>
                <c:pt idx="3794">
                  <c:v>-5.3457748368417297</c:v>
                </c:pt>
                <c:pt idx="3795">
                  <c:v>-5.9127433218539567</c:v>
                </c:pt>
                <c:pt idx="3796">
                  <c:v>-0.64195247930598576</c:v>
                </c:pt>
                <c:pt idx="3797">
                  <c:v>5.08746284125034</c:v>
                </c:pt>
                <c:pt idx="3798">
                  <c:v>0.35804752069401408</c:v>
                </c:pt>
                <c:pt idx="3799">
                  <c:v>13.702822011777029</c:v>
                </c:pt>
                <c:pt idx="3800">
                  <c:v>13.89181534092055</c:v>
                </c:pt>
                <c:pt idx="3801">
                  <c:v>6.0732489820306386</c:v>
                </c:pt>
                <c:pt idx="3802">
                  <c:v>11.059344460824425</c:v>
                </c:pt>
                <c:pt idx="3803">
                  <c:v>8.3516754382814149</c:v>
                </c:pt>
                <c:pt idx="3804">
                  <c:v>-1.5106012905938646</c:v>
                </c:pt>
                <c:pt idx="3805">
                  <c:v>-1.6907683658356898</c:v>
                </c:pt>
                <c:pt idx="3806">
                  <c:v>-0.49259848257249639</c:v>
                </c:pt>
                <c:pt idx="3807">
                  <c:v>11.485326189240524</c:v>
                </c:pt>
                <c:pt idx="3808">
                  <c:v>-12.643856189774723</c:v>
                </c:pt>
                <c:pt idx="3809">
                  <c:v>-7.5948853233298627E-2</c:v>
                </c:pt>
                <c:pt idx="3810">
                  <c:v>-0.41503749927884381</c:v>
                </c:pt>
                <c:pt idx="3811">
                  <c:v>-0.13588342808177303</c:v>
                </c:pt>
                <c:pt idx="3812">
                  <c:v>-0.36248420723558705</c:v>
                </c:pt>
                <c:pt idx="3813">
                  <c:v>-1.0103419442214592</c:v>
                </c:pt>
                <c:pt idx="3814">
                  <c:v>2.8744691179161412</c:v>
                </c:pt>
                <c:pt idx="3815">
                  <c:v>-0.50881964559946047</c:v>
                </c:pt>
                <c:pt idx="3816">
                  <c:v>-0.24207478719814765</c:v>
                </c:pt>
                <c:pt idx="3817">
                  <c:v>0.21681138907314831</c:v>
                </c:pt>
                <c:pt idx="3818">
                  <c:v>6.305986551018341</c:v>
                </c:pt>
                <c:pt idx="3819">
                  <c:v>-12.745394216236786</c:v>
                </c:pt>
                <c:pt idx="3820">
                  <c:v>-1</c:v>
                </c:pt>
                <c:pt idx="3821">
                  <c:v>-2.8744691179161412</c:v>
                </c:pt>
                <c:pt idx="3822">
                  <c:v>0.15080986772733126</c:v>
                </c:pt>
                <c:pt idx="3823">
                  <c:v>-0.67111011152483213</c:v>
                </c:pt>
                <c:pt idx="3824">
                  <c:v>-0.52491511705121718</c:v>
                </c:pt>
                <c:pt idx="3825">
                  <c:v>12.013206341123576</c:v>
                </c:pt>
                <c:pt idx="3826">
                  <c:v>7.6486571760385464</c:v>
                </c:pt>
                <c:pt idx="3827">
                  <c:v>-12.451296983981448</c:v>
                </c:pt>
                <c:pt idx="3828">
                  <c:v>10.703038388986418</c:v>
                </c:pt>
                <c:pt idx="3829">
                  <c:v>1.8059129478836977</c:v>
                </c:pt>
                <c:pt idx="3830">
                  <c:v>-10.582769240382088</c:v>
                </c:pt>
                <c:pt idx="3831">
                  <c:v>9.2304207950923818</c:v>
                </c:pt>
                <c:pt idx="3832">
                  <c:v>-0.37706964907982349</c:v>
                </c:pt>
                <c:pt idx="3833">
                  <c:v>6.4491555023073257</c:v>
                </c:pt>
                <c:pt idx="3834">
                  <c:v>-8.6462586799900301</c:v>
                </c:pt>
                <c:pt idx="3835">
                  <c:v>-0.36564947231668005</c:v>
                </c:pt>
                <c:pt idx="3836">
                  <c:v>-0.29713218304022188</c:v>
                </c:pt>
                <c:pt idx="3837">
                  <c:v>0.30710938017581729</c:v>
                </c:pt>
                <c:pt idx="3838">
                  <c:v>-1.1122797836408078</c:v>
                </c:pt>
                <c:pt idx="3839">
                  <c:v>0.18438523331302678</c:v>
                </c:pt>
                <c:pt idx="3840">
                  <c:v>-9.5189809291704002</c:v>
                </c:pt>
                <c:pt idx="3841">
                  <c:v>10.307580315927396</c:v>
                </c:pt>
                <c:pt idx="3842">
                  <c:v>11.643856189774727</c:v>
                </c:pt>
                <c:pt idx="3843">
                  <c:v>-1.1518256363076529</c:v>
                </c:pt>
                <c:pt idx="3844">
                  <c:v>0.89308479608348823</c:v>
                </c:pt>
                <c:pt idx="3845">
                  <c:v>-1.7176670344630367</c:v>
                </c:pt>
                <c:pt idx="3846">
                  <c:v>2.8744691179161412</c:v>
                </c:pt>
                <c:pt idx="3847">
                  <c:v>-5.3457748368417297</c:v>
                </c:pt>
                <c:pt idx="3848">
                  <c:v>0.58376275425626512</c:v>
                </c:pt>
                <c:pt idx="3849">
                  <c:v>-0.20809149022044901</c:v>
                </c:pt>
                <c:pt idx="3850">
                  <c:v>0.3297054454790817</c:v>
                </c:pt>
                <c:pt idx="3851">
                  <c:v>10.451554569765362</c:v>
                </c:pt>
                <c:pt idx="3852">
                  <c:v>0.11547721741993588</c:v>
                </c:pt>
                <c:pt idx="3853">
                  <c:v>-0.13750352374993513</c:v>
                </c:pt>
                <c:pt idx="3854">
                  <c:v>-0.561878887608115</c:v>
                </c:pt>
                <c:pt idx="3855">
                  <c:v>2.4112456116807821E-2</c:v>
                </c:pt>
                <c:pt idx="3856">
                  <c:v>0.36243015084541857</c:v>
                </c:pt>
                <c:pt idx="3857">
                  <c:v>-3.8073549220576046</c:v>
                </c:pt>
                <c:pt idx="3858">
                  <c:v>-1.9541963103868754</c:v>
                </c:pt>
                <c:pt idx="3859">
                  <c:v>-5.0732489820306386</c:v>
                </c:pt>
                <c:pt idx="3860">
                  <c:v>1.2801079191927349</c:v>
                </c:pt>
                <c:pt idx="3861">
                  <c:v>-2.49812361394814</c:v>
                </c:pt>
                <c:pt idx="3862">
                  <c:v>-8.7259315110354549E-2</c:v>
                </c:pt>
                <c:pt idx="3863">
                  <c:v>-14.188228229901359</c:v>
                </c:pt>
                <c:pt idx="3864">
                  <c:v>10.643856189774725</c:v>
                </c:pt>
                <c:pt idx="3865">
                  <c:v>-0.31431491077748702</c:v>
                </c:pt>
                <c:pt idx="3866">
                  <c:v>1.5575563433805046</c:v>
                </c:pt>
                <c:pt idx="3867">
                  <c:v>4.3692338096657197</c:v>
                </c:pt>
                <c:pt idx="3868">
                  <c:v>-8.6462586799900301</c:v>
                </c:pt>
                <c:pt idx="3869">
                  <c:v>4.9541963103868758</c:v>
                </c:pt>
                <c:pt idx="3870">
                  <c:v>2.2223924213364481</c:v>
                </c:pt>
                <c:pt idx="3871">
                  <c:v>2.0470073598934371</c:v>
                </c:pt>
                <c:pt idx="3872">
                  <c:v>-0.5561219165175848</c:v>
                </c:pt>
                <c:pt idx="3873">
                  <c:v>7.3249305830488858</c:v>
                </c:pt>
                <c:pt idx="3874">
                  <c:v>-0.34645041402143167</c:v>
                </c:pt>
                <c:pt idx="3875">
                  <c:v>-2.6472211361191395E-2</c:v>
                </c:pt>
                <c:pt idx="3876">
                  <c:v>8.8672787397096631</c:v>
                </c:pt>
                <c:pt idx="3877">
                  <c:v>0.90149445504757464</c:v>
                </c:pt>
                <c:pt idx="3878">
                  <c:v>-2.0838725572550203</c:v>
                </c:pt>
                <c:pt idx="3879">
                  <c:v>-4.2479275134435852</c:v>
                </c:pt>
                <c:pt idx="3880">
                  <c:v>-0.73696559416620622</c:v>
                </c:pt>
                <c:pt idx="3881">
                  <c:v>11.188382790570113</c:v>
                </c:pt>
                <c:pt idx="3882">
                  <c:v>-6.4537533063947823</c:v>
                </c:pt>
                <c:pt idx="3883">
                  <c:v>-0.82183024457348364</c:v>
                </c:pt>
                <c:pt idx="3884">
                  <c:v>0.12830982152336642</c:v>
                </c:pt>
                <c:pt idx="3885">
                  <c:v>6.6958422491124409E-2</c:v>
                </c:pt>
                <c:pt idx="3886">
                  <c:v>1.1285842060614129</c:v>
                </c:pt>
                <c:pt idx="3887">
                  <c:v>-0.67516030969273466</c:v>
                </c:pt>
                <c:pt idx="3888">
                  <c:v>-0.28345394707272653</c:v>
                </c:pt>
                <c:pt idx="3889">
                  <c:v>12.643856189774723</c:v>
                </c:pt>
                <c:pt idx="3890">
                  <c:v>0.66136557238023752</c:v>
                </c:pt>
                <c:pt idx="3891">
                  <c:v>1.802242633985064E-3</c:v>
                </c:pt>
                <c:pt idx="3892">
                  <c:v>-7.0624959257337645</c:v>
                </c:pt>
                <c:pt idx="3893">
                  <c:v>-0.33703498727757059</c:v>
                </c:pt>
                <c:pt idx="3894">
                  <c:v>-2.1987513526365294</c:v>
                </c:pt>
                <c:pt idx="3895">
                  <c:v>7.0624959257337645</c:v>
                </c:pt>
                <c:pt idx="3896">
                  <c:v>-0.13750352374993444</c:v>
                </c:pt>
                <c:pt idx="3897">
                  <c:v>-10.518653155673389</c:v>
                </c:pt>
                <c:pt idx="3898">
                  <c:v>-0.52083216330144055</c:v>
                </c:pt>
                <c:pt idx="3899">
                  <c:v>-3.671177835652132E-2</c:v>
                </c:pt>
                <c:pt idx="3900">
                  <c:v>-7.0660891904577721</c:v>
                </c:pt>
                <c:pt idx="3901">
                  <c:v>-0.87272224918037222</c:v>
                </c:pt>
                <c:pt idx="3902">
                  <c:v>-3.0543369226060317</c:v>
                </c:pt>
                <c:pt idx="3903">
                  <c:v>8.6450579349844769</c:v>
                </c:pt>
                <c:pt idx="3904">
                  <c:v>-11.787086324551618</c:v>
                </c:pt>
                <c:pt idx="3905">
                  <c:v>-0.37887233781092966</c:v>
                </c:pt>
                <c:pt idx="3906">
                  <c:v>-7.6462586799900292</c:v>
                </c:pt>
                <c:pt idx="3907">
                  <c:v>-9.2312211807111861</c:v>
                </c:pt>
                <c:pt idx="3908">
                  <c:v>10.703326841459814</c:v>
                </c:pt>
                <c:pt idx="3909">
                  <c:v>-1.7755480564852579</c:v>
                </c:pt>
                <c:pt idx="3910">
                  <c:v>-1.7336065820762918</c:v>
                </c:pt>
                <c:pt idx="3911">
                  <c:v>11.759610821875043</c:v>
                </c:pt>
                <c:pt idx="3912">
                  <c:v>10.307200809140809</c:v>
                </c:pt>
                <c:pt idx="3913">
                  <c:v>-13.965814340495692</c:v>
                </c:pt>
                <c:pt idx="3914">
                  <c:v>1.7831742374853219E-2</c:v>
                </c:pt>
                <c:pt idx="3915">
                  <c:v>1.136946289810348</c:v>
                </c:pt>
                <c:pt idx="3916">
                  <c:v>-1.8494068925387825</c:v>
                </c:pt>
                <c:pt idx="3917">
                  <c:v>-0.12969107663963689</c:v>
                </c:pt>
                <c:pt idx="3918">
                  <c:v>-10.381542951184585</c:v>
                </c:pt>
                <c:pt idx="3919">
                  <c:v>0.33324340811519676</c:v>
                </c:pt>
                <c:pt idx="3920">
                  <c:v>-0.24100809950379473</c:v>
                </c:pt>
                <c:pt idx="3921">
                  <c:v>-10.966024713800364</c:v>
                </c:pt>
                <c:pt idx="3922">
                  <c:v>-0.15200309344504978</c:v>
                </c:pt>
                <c:pt idx="3923">
                  <c:v>11.731601884675786</c:v>
                </c:pt>
                <c:pt idx="3924">
                  <c:v>-9.8672787397096631</c:v>
                </c:pt>
                <c:pt idx="3925">
                  <c:v>-7.6486571760385464</c:v>
                </c:pt>
                <c:pt idx="3926">
                  <c:v>3.5211594658417082</c:v>
                </c:pt>
                <c:pt idx="3927">
                  <c:v>-3.316686393519945E-2</c:v>
                </c:pt>
                <c:pt idx="3928">
                  <c:v>-9.6444571875092606</c:v>
                </c:pt>
                <c:pt idx="3929">
                  <c:v>-3.7802032712384734E-2</c:v>
                </c:pt>
                <c:pt idx="3930">
                  <c:v>-0.88318633501725008</c:v>
                </c:pt>
                <c:pt idx="3931">
                  <c:v>-8.9637212484676543E-2</c:v>
                </c:pt>
                <c:pt idx="3932">
                  <c:v>-5.9228321394775394</c:v>
                </c:pt>
                <c:pt idx="3933">
                  <c:v>-4.5777669993169523</c:v>
                </c:pt>
                <c:pt idx="3934">
                  <c:v>-5.9228321394775394</c:v>
                </c:pt>
                <c:pt idx="3935">
                  <c:v>-3.2414911254696235</c:v>
                </c:pt>
                <c:pt idx="3936">
                  <c:v>0.45936721404627762</c:v>
                </c:pt>
                <c:pt idx="3937">
                  <c:v>0.1821311982720131</c:v>
                </c:pt>
                <c:pt idx="3938">
                  <c:v>-0.19744606420621727</c:v>
                </c:pt>
                <c:pt idx="3939">
                  <c:v>-1.37851162325373</c:v>
                </c:pt>
                <c:pt idx="3940">
                  <c:v>-3.5816567734386378</c:v>
                </c:pt>
                <c:pt idx="3941">
                  <c:v>-12.965904504239749</c:v>
                </c:pt>
                <c:pt idx="3942">
                  <c:v>-0.80478281397589768</c:v>
                </c:pt>
                <c:pt idx="3943">
                  <c:v>-0.41106859707589838</c:v>
                </c:pt>
                <c:pt idx="3944">
                  <c:v>-11.731601884675786</c:v>
                </c:pt>
                <c:pt idx="3945">
                  <c:v>-0.29783628837645343</c:v>
                </c:pt>
                <c:pt idx="3946">
                  <c:v>-0.46809874303025767</c:v>
                </c:pt>
                <c:pt idx="3947">
                  <c:v>-8.0624959257337636</c:v>
                </c:pt>
                <c:pt idx="3948">
                  <c:v>-1.7257282607525977</c:v>
                </c:pt>
                <c:pt idx="3949">
                  <c:v>-10.644156719937438</c:v>
                </c:pt>
                <c:pt idx="3950">
                  <c:v>-4.3692338096657197</c:v>
                </c:pt>
                <c:pt idx="3951">
                  <c:v>-2.7001345766613261</c:v>
                </c:pt>
                <c:pt idx="3952">
                  <c:v>4.5717432116891823</c:v>
                </c:pt>
                <c:pt idx="3953">
                  <c:v>0.13006054056437291</c:v>
                </c:pt>
                <c:pt idx="3954">
                  <c:v>-8.8683081332894673</c:v>
                </c:pt>
                <c:pt idx="3955">
                  <c:v>12.745464248276845</c:v>
                </c:pt>
                <c:pt idx="3956">
                  <c:v>-0.45873008930624132</c:v>
                </c:pt>
                <c:pt idx="3957">
                  <c:v>-1.3468699593829891</c:v>
                </c:pt>
                <c:pt idx="3958">
                  <c:v>11.673750739438065</c:v>
                </c:pt>
                <c:pt idx="3959">
                  <c:v>0.54602281145481091</c:v>
                </c:pt>
                <c:pt idx="3960">
                  <c:v>13.442641175343311</c:v>
                </c:pt>
                <c:pt idx="3961">
                  <c:v>-0.17848289691909366</c:v>
                </c:pt>
                <c:pt idx="3962">
                  <c:v>-0.154722594798642</c:v>
                </c:pt>
                <c:pt idx="3963">
                  <c:v>0.35614381022527536</c:v>
                </c:pt>
                <c:pt idx="3964">
                  <c:v>0.4156384970133794</c:v>
                </c:pt>
                <c:pt idx="3965">
                  <c:v>-0.51457317282975834</c:v>
                </c:pt>
                <c:pt idx="3966">
                  <c:v>8.8672787397096631</c:v>
                </c:pt>
                <c:pt idx="3967">
                  <c:v>0.96976038682231713</c:v>
                </c:pt>
                <c:pt idx="3968">
                  <c:v>-2.6999608567169965E-2</c:v>
                </c:pt>
                <c:pt idx="3969">
                  <c:v>0.87428699854242042</c:v>
                </c:pt>
                <c:pt idx="3970">
                  <c:v>0.70561623980850507</c:v>
                </c:pt>
                <c:pt idx="3971">
                  <c:v>-1.3625700793847084</c:v>
                </c:pt>
                <c:pt idx="3972">
                  <c:v>-10.814048332230835</c:v>
                </c:pt>
                <c:pt idx="3973">
                  <c:v>11.22901905089352</c:v>
                </c:pt>
                <c:pt idx="3974">
                  <c:v>3.3111571984310402</c:v>
                </c:pt>
                <c:pt idx="3975">
                  <c:v>-14.135736002431859</c:v>
                </c:pt>
                <c:pt idx="3976">
                  <c:v>0.48062584090642041</c:v>
                </c:pt>
                <c:pt idx="3977">
                  <c:v>-2.7021238449539053</c:v>
                </c:pt>
                <c:pt idx="3978">
                  <c:v>-8.0624959257337636</c:v>
                </c:pt>
                <c:pt idx="3979">
                  <c:v>-7.0660891904577721</c:v>
                </c:pt>
                <c:pt idx="3980">
                  <c:v>-14.407621843284646</c:v>
                </c:pt>
                <c:pt idx="3981">
                  <c:v>-1.2410080995037949</c:v>
                </c:pt>
                <c:pt idx="3982">
                  <c:v>0.45603304217543239</c:v>
                </c:pt>
                <c:pt idx="3983">
                  <c:v>-0.583762754256265</c:v>
                </c:pt>
                <c:pt idx="3984">
                  <c:v>-15.980742062681269</c:v>
                </c:pt>
                <c:pt idx="3985">
                  <c:v>-9.2649287965674537E-2</c:v>
                </c:pt>
                <c:pt idx="3986">
                  <c:v>0.14097524492241015</c:v>
                </c:pt>
                <c:pt idx="3987">
                  <c:v>5.8893689053568309E-2</c:v>
                </c:pt>
                <c:pt idx="3988">
                  <c:v>7.1161028921238934E-2</c:v>
                </c:pt>
                <c:pt idx="3989">
                  <c:v>6.3362060997429567E-2</c:v>
                </c:pt>
                <c:pt idx="3990">
                  <c:v>-5.39948896407293E-2</c:v>
                </c:pt>
                <c:pt idx="3991">
                  <c:v>-1.5984457300847783</c:v>
                </c:pt>
                <c:pt idx="3992">
                  <c:v>0</c:v>
                </c:pt>
                <c:pt idx="3993">
                  <c:v>1.6422373060729056</c:v>
                </c:pt>
                <c:pt idx="3994">
                  <c:v>-9.5189809291704002</c:v>
                </c:pt>
                <c:pt idx="3995">
                  <c:v>-0.79997539169200671</c:v>
                </c:pt>
                <c:pt idx="3996">
                  <c:v>-7.8683081332894664</c:v>
                </c:pt>
                <c:pt idx="3997">
                  <c:v>-0.86035392234396624</c:v>
                </c:pt>
                <c:pt idx="3998">
                  <c:v>6.0732489820306386</c:v>
                </c:pt>
                <c:pt idx="3999">
                  <c:v>-0.940293753875732</c:v>
                </c:pt>
                <c:pt idx="4000">
                  <c:v>-0.53433642765118838</c:v>
                </c:pt>
                <c:pt idx="4001">
                  <c:v>0.33014860169233107</c:v>
                </c:pt>
                <c:pt idx="4002">
                  <c:v>-0.67753133368026353</c:v>
                </c:pt>
                <c:pt idx="4003">
                  <c:v>0.34373246520571082</c:v>
                </c:pt>
                <c:pt idx="4004">
                  <c:v>0.26831762664060155</c:v>
                </c:pt>
                <c:pt idx="4005">
                  <c:v>-7.9848931076097918</c:v>
                </c:pt>
                <c:pt idx="4006">
                  <c:v>-7.6486571760385464</c:v>
                </c:pt>
                <c:pt idx="4007">
                  <c:v>-1.297680548640685</c:v>
                </c:pt>
                <c:pt idx="4008">
                  <c:v>10.464886048729406</c:v>
                </c:pt>
                <c:pt idx="4009">
                  <c:v>4.7725895038969277</c:v>
                </c:pt>
                <c:pt idx="4010">
                  <c:v>-1.924557444382317</c:v>
                </c:pt>
                <c:pt idx="4011">
                  <c:v>4.1987513526365285</c:v>
                </c:pt>
                <c:pt idx="4012">
                  <c:v>-0.35693454471527536</c:v>
                </c:pt>
                <c:pt idx="4013">
                  <c:v>0.33257533908687092</c:v>
                </c:pt>
                <c:pt idx="4014">
                  <c:v>0.50250034052918335</c:v>
                </c:pt>
                <c:pt idx="4015">
                  <c:v>-7.0660891904577721</c:v>
                </c:pt>
                <c:pt idx="4016">
                  <c:v>10.814315423787811</c:v>
                </c:pt>
                <c:pt idx="4017">
                  <c:v>7.4401770615573515</c:v>
                </c:pt>
                <c:pt idx="4018">
                  <c:v>-3.5443205162238103</c:v>
                </c:pt>
                <c:pt idx="4019">
                  <c:v>0.99891865450960826</c:v>
                </c:pt>
                <c:pt idx="4020">
                  <c:v>-0.73696559416620588</c:v>
                </c:pt>
                <c:pt idx="4021">
                  <c:v>0.42129648975052597</c:v>
                </c:pt>
                <c:pt idx="4022">
                  <c:v>-9.1423027763594511E-2</c:v>
                </c:pt>
                <c:pt idx="4023">
                  <c:v>-0.16285047568204228</c:v>
                </c:pt>
                <c:pt idx="4024">
                  <c:v>-0.37747408632236029</c:v>
                </c:pt>
                <c:pt idx="4025">
                  <c:v>8.0624959257337636</c:v>
                </c:pt>
                <c:pt idx="4026">
                  <c:v>-9.7598881832218343</c:v>
                </c:pt>
                <c:pt idx="4027">
                  <c:v>-12.380911949563341</c:v>
                </c:pt>
                <c:pt idx="4028">
                  <c:v>-1.2001396144893199</c:v>
                </c:pt>
                <c:pt idx="4029">
                  <c:v>-7.0660891904577721</c:v>
                </c:pt>
                <c:pt idx="4030">
                  <c:v>-5.9228321394775394</c:v>
                </c:pt>
                <c:pt idx="4031">
                  <c:v>0.43171624042547413</c:v>
                </c:pt>
                <c:pt idx="4032">
                  <c:v>-0.70301826224286845</c:v>
                </c:pt>
                <c:pt idx="4033">
                  <c:v>-1.6035781788885033</c:v>
                </c:pt>
                <c:pt idx="4034">
                  <c:v>4.5391902814014368E-2</c:v>
                </c:pt>
                <c:pt idx="4035">
                  <c:v>-10.759888183221834</c:v>
                </c:pt>
                <c:pt idx="4036">
                  <c:v>9.9667457608995313</c:v>
                </c:pt>
                <c:pt idx="4037">
                  <c:v>-13.146409569587783</c:v>
                </c:pt>
                <c:pt idx="4038">
                  <c:v>9.9662651028771325</c:v>
                </c:pt>
                <c:pt idx="4039">
                  <c:v>-7.0660891904577721</c:v>
                </c:pt>
                <c:pt idx="4040">
                  <c:v>13.35356038291553</c:v>
                </c:pt>
                <c:pt idx="4041">
                  <c:v>-13.198496199943916</c:v>
                </c:pt>
                <c:pt idx="4042">
                  <c:v>12.582612451267021</c:v>
                </c:pt>
                <c:pt idx="4043">
                  <c:v>10.059795091795101</c:v>
                </c:pt>
                <c:pt idx="4044">
                  <c:v>0</c:v>
                </c:pt>
                <c:pt idx="4045">
                  <c:v>0.14401030269151943</c:v>
                </c:pt>
                <c:pt idx="4046">
                  <c:v>6.6840324404949767</c:v>
                </c:pt>
                <c:pt idx="4047">
                  <c:v>10.229219383469125</c:v>
                </c:pt>
                <c:pt idx="4048">
                  <c:v>8.3837042924740537</c:v>
                </c:pt>
                <c:pt idx="4049">
                  <c:v>7.0660891904577721</c:v>
                </c:pt>
                <c:pt idx="4050">
                  <c:v>-12.840384550711667</c:v>
                </c:pt>
                <c:pt idx="4051">
                  <c:v>-11.703038388986416</c:v>
                </c:pt>
                <c:pt idx="4052">
                  <c:v>7.6462586799900292</c:v>
                </c:pt>
                <c:pt idx="4053">
                  <c:v>12.468369487109527</c:v>
                </c:pt>
                <c:pt idx="4054">
                  <c:v>-1.8435445447212404</c:v>
                </c:pt>
                <c:pt idx="4055">
                  <c:v>11.673750739438065</c:v>
                </c:pt>
                <c:pt idx="4056">
                  <c:v>9.5189809291704002</c:v>
                </c:pt>
                <c:pt idx="4057">
                  <c:v>0.9963977633198039</c:v>
                </c:pt>
                <c:pt idx="4058">
                  <c:v>-3.5215039028679316</c:v>
                </c:pt>
                <c:pt idx="4059">
                  <c:v>-12.501837184902296</c:v>
                </c:pt>
                <c:pt idx="4060">
                  <c:v>-9.3822637581148367</c:v>
                </c:pt>
                <c:pt idx="4061">
                  <c:v>-8.6462586799900301</c:v>
                </c:pt>
                <c:pt idx="4062">
                  <c:v>-4.7305714778356475E-2</c:v>
                </c:pt>
                <c:pt idx="4063">
                  <c:v>8.0624959257337636</c:v>
                </c:pt>
                <c:pt idx="4064">
                  <c:v>-1.6125526172079752</c:v>
                </c:pt>
                <c:pt idx="4065">
                  <c:v>0.12791747492073691</c:v>
                </c:pt>
                <c:pt idx="4066">
                  <c:v>0.31495763185623332</c:v>
                </c:pt>
                <c:pt idx="4067">
                  <c:v>1.1465837872142419</c:v>
                </c:pt>
                <c:pt idx="4068">
                  <c:v>-9.0606959316875546</c:v>
                </c:pt>
                <c:pt idx="4069">
                  <c:v>-9.8563834483589532E-2</c:v>
                </c:pt>
                <c:pt idx="4070">
                  <c:v>1.1560050240025463</c:v>
                </c:pt>
                <c:pt idx="4071">
                  <c:v>-1.0320936297098531</c:v>
                </c:pt>
                <c:pt idx="4072">
                  <c:v>2.1509418980747395</c:v>
                </c:pt>
                <c:pt idx="4073">
                  <c:v>-1.2577977574676471</c:v>
                </c:pt>
                <c:pt idx="4074">
                  <c:v>-11.146568675740786</c:v>
                </c:pt>
                <c:pt idx="4075">
                  <c:v>-0.15324626029568211</c:v>
                </c:pt>
                <c:pt idx="4076">
                  <c:v>-0.27830116248710429</c:v>
                </c:pt>
                <c:pt idx="4077">
                  <c:v>-0.60880924267552439</c:v>
                </c:pt>
                <c:pt idx="4078">
                  <c:v>-0.12029423371771159</c:v>
                </c:pt>
                <c:pt idx="4079">
                  <c:v>-7.0660891904577721</c:v>
                </c:pt>
                <c:pt idx="4080">
                  <c:v>-11.381182412624446</c:v>
                </c:pt>
                <c:pt idx="4081">
                  <c:v>6.4350411410057443E-2</c:v>
                </c:pt>
                <c:pt idx="4082">
                  <c:v>0.9510903995190535</c:v>
                </c:pt>
                <c:pt idx="4083">
                  <c:v>9.5189809291704002</c:v>
                </c:pt>
                <c:pt idx="4084">
                  <c:v>-0.41503749927884381</c:v>
                </c:pt>
                <c:pt idx="4085">
                  <c:v>14.32098853442375</c:v>
                </c:pt>
                <c:pt idx="4086">
                  <c:v>5.08746284125034</c:v>
                </c:pt>
                <c:pt idx="4087">
                  <c:v>-1.6020360140800975</c:v>
                </c:pt>
                <c:pt idx="4088">
                  <c:v>-0.51457317282975812</c:v>
                </c:pt>
                <c:pt idx="4089">
                  <c:v>0.1791688456859325</c:v>
                </c:pt>
                <c:pt idx="4090">
                  <c:v>7.6486571760385464</c:v>
                </c:pt>
                <c:pt idx="4091">
                  <c:v>-7.84153685761442</c:v>
                </c:pt>
                <c:pt idx="4092">
                  <c:v>-1.1844245711374271</c:v>
                </c:pt>
                <c:pt idx="4093">
                  <c:v>0.23581293709876971</c:v>
                </c:pt>
                <c:pt idx="4094">
                  <c:v>-0.28780231098273579</c:v>
                </c:pt>
                <c:pt idx="4095">
                  <c:v>-10.821085439844817</c:v>
                </c:pt>
                <c:pt idx="4096">
                  <c:v>-0.13253727085658554</c:v>
                </c:pt>
                <c:pt idx="4097">
                  <c:v>-10.147204924942228</c:v>
                </c:pt>
                <c:pt idx="4098">
                  <c:v>-0.89037550882550209</c:v>
                </c:pt>
                <c:pt idx="4099">
                  <c:v>0.99284020842713405</c:v>
                </c:pt>
                <c:pt idx="4100">
                  <c:v>13.702822011777029</c:v>
                </c:pt>
                <c:pt idx="4101">
                  <c:v>-0.68589140957193695</c:v>
                </c:pt>
                <c:pt idx="4102">
                  <c:v>-0.47490895525624227</c:v>
                </c:pt>
                <c:pt idx="4103">
                  <c:v>1.6889855652643848</c:v>
                </c:pt>
                <c:pt idx="4104">
                  <c:v>11.892036785411905</c:v>
                </c:pt>
                <c:pt idx="4105">
                  <c:v>-8.6462586799900301</c:v>
                </c:pt>
                <c:pt idx="4106">
                  <c:v>-0.18451719705899591</c:v>
                </c:pt>
                <c:pt idx="4107">
                  <c:v>-4.2885812853176636E-2</c:v>
                </c:pt>
                <c:pt idx="4108">
                  <c:v>1.0700230047393779</c:v>
                </c:pt>
                <c:pt idx="4109">
                  <c:v>4.8429788317883258</c:v>
                </c:pt>
                <c:pt idx="4110">
                  <c:v>-0.17508670655809114</c:v>
                </c:pt>
                <c:pt idx="4111">
                  <c:v>3.182620826321235</c:v>
                </c:pt>
                <c:pt idx="4112">
                  <c:v>9.0597950917951025</c:v>
                </c:pt>
                <c:pt idx="4113">
                  <c:v>9.229619965185119</c:v>
                </c:pt>
                <c:pt idx="4114">
                  <c:v>8.3837042924740537</c:v>
                </c:pt>
                <c:pt idx="4115">
                  <c:v>-1.5744179329780414</c:v>
                </c:pt>
                <c:pt idx="4116">
                  <c:v>9.229619965185119</c:v>
                </c:pt>
                <c:pt idx="4117">
                  <c:v>-0.1443537606245518</c:v>
                </c:pt>
                <c:pt idx="4118">
                  <c:v>-0.23910856658831345</c:v>
                </c:pt>
                <c:pt idx="4119">
                  <c:v>-2.0977938139479639</c:v>
                </c:pt>
                <c:pt idx="4120">
                  <c:v>0.12101540096136615</c:v>
                </c:pt>
                <c:pt idx="4121">
                  <c:v>3.9507104153898109</c:v>
                </c:pt>
                <c:pt idx="4122">
                  <c:v>-14.666260994509466</c:v>
                </c:pt>
                <c:pt idx="4123">
                  <c:v>-7.5381811842137131E-2</c:v>
                </c:pt>
                <c:pt idx="4124">
                  <c:v>0.21254463538010088</c:v>
                </c:pt>
                <c:pt idx="4125">
                  <c:v>0.84163440433141068</c:v>
                </c:pt>
                <c:pt idx="4126">
                  <c:v>-1.7336065820762914</c:v>
                </c:pt>
                <c:pt idx="4127">
                  <c:v>10.381542951184585</c:v>
                </c:pt>
                <c:pt idx="4128">
                  <c:v>0.31487333735341216</c:v>
                </c:pt>
                <c:pt idx="4129">
                  <c:v>0.16483013431954896</c:v>
                </c:pt>
                <c:pt idx="4130">
                  <c:v>0.41115406479161554</c:v>
                </c:pt>
                <c:pt idx="4131">
                  <c:v>-4.097178105630634E-2</c:v>
                </c:pt>
                <c:pt idx="4132">
                  <c:v>7.0660891904577738</c:v>
                </c:pt>
                <c:pt idx="4133">
                  <c:v>0.21280637250724979</c:v>
                </c:pt>
                <c:pt idx="4134">
                  <c:v>0.60306361535562736</c:v>
                </c:pt>
                <c:pt idx="4135">
                  <c:v>-1.3276873641760476</c:v>
                </c:pt>
                <c:pt idx="4136">
                  <c:v>-1.8520976058166474</c:v>
                </c:pt>
                <c:pt idx="4137">
                  <c:v>0.33198175955128506</c:v>
                </c:pt>
                <c:pt idx="4138">
                  <c:v>0.4947646917495776</c:v>
                </c:pt>
                <c:pt idx="4139">
                  <c:v>-0.37525759729348879</c:v>
                </c:pt>
                <c:pt idx="4140">
                  <c:v>-0.17301627119346336</c:v>
                </c:pt>
                <c:pt idx="4141">
                  <c:v>8.3837042924740537</c:v>
                </c:pt>
                <c:pt idx="4142">
                  <c:v>0.19714647017733686</c:v>
                </c:pt>
                <c:pt idx="4143">
                  <c:v>0.42298000088565652</c:v>
                </c:pt>
                <c:pt idx="4144">
                  <c:v>-4.3327586056095511</c:v>
                </c:pt>
                <c:pt idx="4145">
                  <c:v>-0.52354692806194125</c:v>
                </c:pt>
                <c:pt idx="4146">
                  <c:v>1.6499822925715666</c:v>
                </c:pt>
                <c:pt idx="4147">
                  <c:v>0.17400838403189228</c:v>
                </c:pt>
                <c:pt idx="4148">
                  <c:v>-0.87337757285318329</c:v>
                </c:pt>
                <c:pt idx="4149">
                  <c:v>0.12269645724141118</c:v>
                </c:pt>
                <c:pt idx="4150">
                  <c:v>-0.5849625007211563</c:v>
                </c:pt>
                <c:pt idx="4151">
                  <c:v>-0.33373739717699591</c:v>
                </c:pt>
                <c:pt idx="4152">
                  <c:v>-5.3771256440980651E-2</c:v>
                </c:pt>
                <c:pt idx="4153">
                  <c:v>-1.2111244985500562</c:v>
                </c:pt>
                <c:pt idx="4154">
                  <c:v>-3.5589672921882118</c:v>
                </c:pt>
                <c:pt idx="4155">
                  <c:v>-11.268736919579066</c:v>
                </c:pt>
                <c:pt idx="4156">
                  <c:v>0.44930740136358993</c:v>
                </c:pt>
                <c:pt idx="4157">
                  <c:v>-1.3119440063147403</c:v>
                </c:pt>
                <c:pt idx="4158">
                  <c:v>0.84193515376774852</c:v>
                </c:pt>
                <c:pt idx="4159">
                  <c:v>-9.9667457608995313</c:v>
                </c:pt>
                <c:pt idx="4160">
                  <c:v>-1.5013045716742466</c:v>
                </c:pt>
                <c:pt idx="4161">
                  <c:v>8.8683081332894673</c:v>
                </c:pt>
                <c:pt idx="4162">
                  <c:v>1.0437112902164438</c:v>
                </c:pt>
                <c:pt idx="4163">
                  <c:v>-0.99460674122978154</c:v>
                </c:pt>
                <c:pt idx="4164">
                  <c:v>-0.72747414518890852</c:v>
                </c:pt>
                <c:pt idx="4165">
                  <c:v>1.4516959698576919</c:v>
                </c:pt>
                <c:pt idx="4166">
                  <c:v>0.8892636322824341</c:v>
                </c:pt>
                <c:pt idx="4167">
                  <c:v>8.6462586799900301</c:v>
                </c:pt>
                <c:pt idx="4168">
                  <c:v>0.21525714503362547</c:v>
                </c:pt>
                <c:pt idx="4169">
                  <c:v>0.43382097495825961</c:v>
                </c:pt>
                <c:pt idx="4170">
                  <c:v>-20</c:v>
                </c:pt>
                <c:pt idx="4171">
                  <c:v>13.510146020155364</c:v>
                </c:pt>
                <c:pt idx="4172">
                  <c:v>9.2118201988431389E-2</c:v>
                </c:pt>
                <c:pt idx="4173">
                  <c:v>-0.80735492205760429</c:v>
                </c:pt>
                <c:pt idx="4174">
                  <c:v>-6.711419585853691E-2</c:v>
                </c:pt>
                <c:pt idx="4175">
                  <c:v>5.1399152506644147E-2</c:v>
                </c:pt>
                <c:pt idx="4176">
                  <c:v>-0.2186402864753404</c:v>
                </c:pt>
                <c:pt idx="4177">
                  <c:v>-1.8615461597812331</c:v>
                </c:pt>
                <c:pt idx="4178">
                  <c:v>0.69187770463766818</c:v>
                </c:pt>
                <c:pt idx="4179">
                  <c:v>1.15200309344505</c:v>
                </c:pt>
                <c:pt idx="4180">
                  <c:v>-8.3822637581148367</c:v>
                </c:pt>
                <c:pt idx="4181">
                  <c:v>-1.8830438536541507</c:v>
                </c:pt>
                <c:pt idx="4182">
                  <c:v>-1.5355720820251646</c:v>
                </c:pt>
                <c:pt idx="4183">
                  <c:v>-3.872468431087551</c:v>
                </c:pt>
                <c:pt idx="4184">
                  <c:v>-0.4974996594708167</c:v>
                </c:pt>
                <c:pt idx="4185">
                  <c:v>0.75899190049620524</c:v>
                </c:pt>
                <c:pt idx="4186">
                  <c:v>-0.14037265636455226</c:v>
                </c:pt>
                <c:pt idx="4187">
                  <c:v>-0.16745674585156253</c:v>
                </c:pt>
                <c:pt idx="4188">
                  <c:v>-0.66236700440676255</c:v>
                </c:pt>
                <c:pt idx="4189">
                  <c:v>-6.6089190457772132E-2</c:v>
                </c:pt>
                <c:pt idx="4190">
                  <c:v>-0.54328446947128539</c:v>
                </c:pt>
                <c:pt idx="4191">
                  <c:v>0.39366384848627684</c:v>
                </c:pt>
                <c:pt idx="4192">
                  <c:v>0.53026821803671531</c:v>
                </c:pt>
                <c:pt idx="4193">
                  <c:v>-11.582612451267021</c:v>
                </c:pt>
                <c:pt idx="4194">
                  <c:v>9.7598881832218343</c:v>
                </c:pt>
                <c:pt idx="4195">
                  <c:v>1.0844517834971552</c:v>
                </c:pt>
                <c:pt idx="4196">
                  <c:v>-1.6630408661907765</c:v>
                </c:pt>
                <c:pt idx="4197">
                  <c:v>12.879136486120251</c:v>
                </c:pt>
                <c:pt idx="4198">
                  <c:v>-11.381002109550927</c:v>
                </c:pt>
                <c:pt idx="4199">
                  <c:v>4.5506481361958215</c:v>
                </c:pt>
                <c:pt idx="4200">
                  <c:v>0.62148837674627011</c:v>
                </c:pt>
                <c:pt idx="4201">
                  <c:v>-2.8354711391186314</c:v>
                </c:pt>
                <c:pt idx="4202">
                  <c:v>1.3750394313469247</c:v>
                </c:pt>
                <c:pt idx="4203">
                  <c:v>0.17922456218007438</c:v>
                </c:pt>
                <c:pt idx="4204">
                  <c:v>-0.13750352374993477</c:v>
                </c:pt>
                <c:pt idx="4205">
                  <c:v>0</c:v>
                </c:pt>
                <c:pt idx="4206">
                  <c:v>-7.6486571760385464</c:v>
                </c:pt>
                <c:pt idx="4207">
                  <c:v>-0.57537645189195818</c:v>
                </c:pt>
                <c:pt idx="4208">
                  <c:v>-4.7589919004962056</c:v>
                </c:pt>
                <c:pt idx="4209">
                  <c:v>-0.42065786307173514</c:v>
                </c:pt>
                <c:pt idx="4210">
                  <c:v>-0.19264507794239571</c:v>
                </c:pt>
                <c:pt idx="4211">
                  <c:v>-0.42853334176306651</c:v>
                </c:pt>
                <c:pt idx="4212">
                  <c:v>-0.39592867633113921</c:v>
                </c:pt>
                <c:pt idx="4213">
                  <c:v>-1</c:v>
                </c:pt>
                <c:pt idx="4214">
                  <c:v>12.398921791443499</c:v>
                </c:pt>
                <c:pt idx="4215">
                  <c:v>-0.13070369164459367</c:v>
                </c:pt>
                <c:pt idx="4216">
                  <c:v>0.89997118166872769</c:v>
                </c:pt>
                <c:pt idx="4217">
                  <c:v>-0.14346870692798089</c:v>
                </c:pt>
                <c:pt idx="4218">
                  <c:v>-7.2149785755835597E-2</c:v>
                </c:pt>
                <c:pt idx="4219">
                  <c:v>2.5374341306385704</c:v>
                </c:pt>
                <c:pt idx="4220">
                  <c:v>-0.20353339408513182</c:v>
                </c:pt>
                <c:pt idx="4221">
                  <c:v>13.135709286104401</c:v>
                </c:pt>
                <c:pt idx="4222">
                  <c:v>9.5196362528432132</c:v>
                </c:pt>
                <c:pt idx="4223">
                  <c:v>-2.5336677870027886</c:v>
                </c:pt>
                <c:pt idx="4224">
                  <c:v>3.2159612292989033E-2</c:v>
                </c:pt>
                <c:pt idx="4225">
                  <c:v>4.9753035197099733E-2</c:v>
                </c:pt>
                <c:pt idx="4226">
                  <c:v>5.8298640564667166E-2</c:v>
                </c:pt>
                <c:pt idx="4227">
                  <c:v>-11.703038388986416</c:v>
                </c:pt>
                <c:pt idx="4228">
                  <c:v>-7.0660891904577721</c:v>
                </c:pt>
                <c:pt idx="4229">
                  <c:v>-16.299690982752963</c:v>
                </c:pt>
                <c:pt idx="4230">
                  <c:v>-2.5611943347882065</c:v>
                </c:pt>
                <c:pt idx="4231">
                  <c:v>0.13326653086346438</c:v>
                </c:pt>
                <c:pt idx="4232">
                  <c:v>1.3217838422126325</c:v>
                </c:pt>
                <c:pt idx="4233">
                  <c:v>0</c:v>
                </c:pt>
                <c:pt idx="4234">
                  <c:v>0.44057259138598148</c:v>
                </c:pt>
                <c:pt idx="4235">
                  <c:v>-0.36975661997797754</c:v>
                </c:pt>
                <c:pt idx="4236">
                  <c:v>1.4981417419242871</c:v>
                </c:pt>
                <c:pt idx="4237">
                  <c:v>-0.30361621661042076</c:v>
                </c:pt>
                <c:pt idx="4238">
                  <c:v>-0.18871937472859601</c:v>
                </c:pt>
                <c:pt idx="4239">
                  <c:v>-1</c:v>
                </c:pt>
                <c:pt idx="4240">
                  <c:v>-1.1373723756164973</c:v>
                </c:pt>
                <c:pt idx="4241">
                  <c:v>-1.4592677349921197</c:v>
                </c:pt>
                <c:pt idx="4242">
                  <c:v>-2.056132248231618E-2</c:v>
                </c:pt>
                <c:pt idx="4243">
                  <c:v>-0.70721825077215406</c:v>
                </c:pt>
                <c:pt idx="4244">
                  <c:v>0.45213259805385114</c:v>
                </c:pt>
                <c:pt idx="4245">
                  <c:v>-0.16182969740709502</c:v>
                </c:pt>
                <c:pt idx="4246">
                  <c:v>-2.6718067928806857</c:v>
                </c:pt>
                <c:pt idx="4247">
                  <c:v>-0.58496250072115652</c:v>
                </c:pt>
                <c:pt idx="4248">
                  <c:v>-0.12289355076103073</c:v>
                </c:pt>
                <c:pt idx="4249">
                  <c:v>-0.69574293143969324</c:v>
                </c:pt>
                <c:pt idx="4250">
                  <c:v>1.3176151020162798</c:v>
                </c:pt>
                <c:pt idx="4251">
                  <c:v>-7.6486571760385464</c:v>
                </c:pt>
                <c:pt idx="4252">
                  <c:v>-0.77760757866355223</c:v>
                </c:pt>
                <c:pt idx="4253">
                  <c:v>-0.18442457113742744</c:v>
                </c:pt>
                <c:pt idx="4254">
                  <c:v>0.12365846775108821</c:v>
                </c:pt>
                <c:pt idx="4255">
                  <c:v>0.6610303410633841</c:v>
                </c:pt>
                <c:pt idx="4256">
                  <c:v>-0.90000421002327868</c:v>
                </c:pt>
                <c:pt idx="4257">
                  <c:v>0.13878459091200529</c:v>
                </c:pt>
                <c:pt idx="4258">
                  <c:v>-0.45456586346548106</c:v>
                </c:pt>
                <c:pt idx="4259">
                  <c:v>-2.5025003405291835</c:v>
                </c:pt>
                <c:pt idx="4260">
                  <c:v>-11.917123403264748</c:v>
                </c:pt>
                <c:pt idx="4261">
                  <c:v>9.3815429511845849</c:v>
                </c:pt>
                <c:pt idx="4262">
                  <c:v>12.229019050893521</c:v>
                </c:pt>
                <c:pt idx="4263">
                  <c:v>-0.13379849806745936</c:v>
                </c:pt>
                <c:pt idx="4264">
                  <c:v>0.10309349296410343</c:v>
                </c:pt>
                <c:pt idx="4265">
                  <c:v>-3.7960664365536739E-4</c:v>
                </c:pt>
                <c:pt idx="4266">
                  <c:v>-5.1159452223205172E-3</c:v>
                </c:pt>
                <c:pt idx="4267">
                  <c:v>-0.34726768194077146</c:v>
                </c:pt>
                <c:pt idx="4268">
                  <c:v>0.29760951181737388</c:v>
                </c:pt>
                <c:pt idx="4269">
                  <c:v>-0.32192809488736229</c:v>
                </c:pt>
                <c:pt idx="4270">
                  <c:v>-9.8672787397096631</c:v>
                </c:pt>
                <c:pt idx="4271">
                  <c:v>-0.4269311778600976</c:v>
                </c:pt>
                <c:pt idx="4272">
                  <c:v>-0.34268665505415952</c:v>
                </c:pt>
                <c:pt idx="4273">
                  <c:v>9.229619965185119</c:v>
                </c:pt>
                <c:pt idx="4274">
                  <c:v>9.8667637673533513</c:v>
                </c:pt>
                <c:pt idx="4275">
                  <c:v>-0.8065828080221078</c:v>
                </c:pt>
                <c:pt idx="4276">
                  <c:v>-3.6015420737854633</c:v>
                </c:pt>
                <c:pt idx="4277">
                  <c:v>1.1154772174199359</c:v>
                </c:pt>
                <c:pt idx="4278">
                  <c:v>0.45198863545173534</c:v>
                </c:pt>
                <c:pt idx="4279">
                  <c:v>7.6486571760385464</c:v>
                </c:pt>
                <c:pt idx="4280">
                  <c:v>8.025341129342543</c:v>
                </c:pt>
                <c:pt idx="4281">
                  <c:v>-1.5473768230289959</c:v>
                </c:pt>
                <c:pt idx="4282">
                  <c:v>-0.37895019904093119</c:v>
                </c:pt>
                <c:pt idx="4283">
                  <c:v>-1.64263090977226</c:v>
                </c:pt>
                <c:pt idx="4284">
                  <c:v>-11.451382851019591</c:v>
                </c:pt>
                <c:pt idx="4285">
                  <c:v>4.3692338096657197</c:v>
                </c:pt>
                <c:pt idx="4286">
                  <c:v>8.0624959257337636</c:v>
                </c:pt>
                <c:pt idx="4287">
                  <c:v>-0.26303440583379395</c:v>
                </c:pt>
                <c:pt idx="4288">
                  <c:v>0.75207248655641445</c:v>
                </c:pt>
                <c:pt idx="4289">
                  <c:v>-5.3334163711667722E-2</c:v>
                </c:pt>
                <c:pt idx="4290">
                  <c:v>0.74146698640114728</c:v>
                </c:pt>
                <c:pt idx="4291">
                  <c:v>12.989690152250811</c:v>
                </c:pt>
                <c:pt idx="4292">
                  <c:v>7.0660891904577738</c:v>
                </c:pt>
                <c:pt idx="4293">
                  <c:v>-2.2349050326499968</c:v>
                </c:pt>
                <c:pt idx="4294">
                  <c:v>-9.0597950917951025</c:v>
                </c:pt>
                <c:pt idx="4295">
                  <c:v>9.0606959316875546</c:v>
                </c:pt>
                <c:pt idx="4296">
                  <c:v>-5.0874628412503391</c:v>
                </c:pt>
                <c:pt idx="4297">
                  <c:v>0.92269427383255109</c:v>
                </c:pt>
                <c:pt idx="4298">
                  <c:v>-13.773207904847887</c:v>
                </c:pt>
                <c:pt idx="4299">
                  <c:v>0.35954238668714017</c:v>
                </c:pt>
                <c:pt idx="4300">
                  <c:v>-0.64227206768937595</c:v>
                </c:pt>
                <c:pt idx="4301">
                  <c:v>-9.693387836263434E-2</c:v>
                </c:pt>
                <c:pt idx="4302">
                  <c:v>2.6967047600269359E-2</c:v>
                </c:pt>
                <c:pt idx="4303">
                  <c:v>0.15243757471347139</c:v>
                </c:pt>
                <c:pt idx="4304">
                  <c:v>-0.55942740861401863</c:v>
                </c:pt>
                <c:pt idx="4305">
                  <c:v>-10.229619965185119</c:v>
                </c:pt>
                <c:pt idx="4306">
                  <c:v>5.6911619045530824</c:v>
                </c:pt>
                <c:pt idx="4307">
                  <c:v>-0.98964263553777088</c:v>
                </c:pt>
                <c:pt idx="4308">
                  <c:v>-5.3457748368417297</c:v>
                </c:pt>
                <c:pt idx="4309">
                  <c:v>-10.582769240382088</c:v>
                </c:pt>
                <c:pt idx="4310">
                  <c:v>-9.3517348700968728E-2</c:v>
                </c:pt>
                <c:pt idx="4311">
                  <c:v>-0.12139510751465381</c:v>
                </c:pt>
                <c:pt idx="4312">
                  <c:v>-10.782959218743231</c:v>
                </c:pt>
                <c:pt idx="4313">
                  <c:v>-5.4359138119311599</c:v>
                </c:pt>
                <c:pt idx="4314">
                  <c:v>1.6301812329100641E-2</c:v>
                </c:pt>
                <c:pt idx="4315">
                  <c:v>-4.818353350996521E-2</c:v>
                </c:pt>
                <c:pt idx="4316">
                  <c:v>0.67242534197149562</c:v>
                </c:pt>
                <c:pt idx="4317">
                  <c:v>-0.14585086646345477</c:v>
                </c:pt>
                <c:pt idx="4318">
                  <c:v>-12.013206341123576</c:v>
                </c:pt>
                <c:pt idx="4319">
                  <c:v>1.3037582062431976</c:v>
                </c:pt>
                <c:pt idx="4320">
                  <c:v>13.526539992658154</c:v>
                </c:pt>
                <c:pt idx="4321">
                  <c:v>-3.4454056329126029E-2</c:v>
                </c:pt>
                <c:pt idx="4322">
                  <c:v>-0.68225970207607112</c:v>
                </c:pt>
                <c:pt idx="4323">
                  <c:v>8.6462586799900301</c:v>
                </c:pt>
                <c:pt idx="4324">
                  <c:v>-0.14585086646345477</c:v>
                </c:pt>
                <c:pt idx="4325">
                  <c:v>-0.13940305666541655</c:v>
                </c:pt>
                <c:pt idx="4326">
                  <c:v>0.27485984123058382</c:v>
                </c:pt>
                <c:pt idx="4327">
                  <c:v>0.20600346079741477</c:v>
                </c:pt>
                <c:pt idx="4328">
                  <c:v>-4.7725895038969277</c:v>
                </c:pt>
                <c:pt idx="4329">
                  <c:v>-1.9555464015526351</c:v>
                </c:pt>
                <c:pt idx="4330">
                  <c:v>-0.16664986940945109</c:v>
                </c:pt>
                <c:pt idx="4331">
                  <c:v>-9.5058115539195942</c:v>
                </c:pt>
                <c:pt idx="4332">
                  <c:v>0.99901690283017719</c:v>
                </c:pt>
                <c:pt idx="4333">
                  <c:v>-10.307580315927396</c:v>
                </c:pt>
                <c:pt idx="4334">
                  <c:v>0.48522081616876528</c:v>
                </c:pt>
                <c:pt idx="4335">
                  <c:v>11.34448085696304</c:v>
                </c:pt>
                <c:pt idx="4336">
                  <c:v>0.89213461270717198</c:v>
                </c:pt>
                <c:pt idx="4337">
                  <c:v>-0.14585086646345477</c:v>
                </c:pt>
                <c:pt idx="4338">
                  <c:v>1.5744902874915638</c:v>
                </c:pt>
                <c:pt idx="4339">
                  <c:v>2.0634747159401803</c:v>
                </c:pt>
                <c:pt idx="4340">
                  <c:v>-8.6462586799900301</c:v>
                </c:pt>
                <c:pt idx="4341">
                  <c:v>6.0732489820306386</c:v>
                </c:pt>
                <c:pt idx="4342">
                  <c:v>-9.0606959316875546</c:v>
                </c:pt>
                <c:pt idx="4343">
                  <c:v>-8.6462586799900301</c:v>
                </c:pt>
                <c:pt idx="4344">
                  <c:v>-8.6462586799900301</c:v>
                </c:pt>
                <c:pt idx="4345">
                  <c:v>0.86614425326520927</c:v>
                </c:pt>
                <c:pt idx="4346">
                  <c:v>14.024735680363165</c:v>
                </c:pt>
                <c:pt idx="4347">
                  <c:v>-0.60922906461534276</c:v>
                </c:pt>
                <c:pt idx="4348">
                  <c:v>13.566688329252264</c:v>
                </c:pt>
                <c:pt idx="4349">
                  <c:v>-1.4431357654619787</c:v>
                </c:pt>
                <c:pt idx="4350">
                  <c:v>0.27485984123058382</c:v>
                </c:pt>
                <c:pt idx="4351">
                  <c:v>-0.32192809488736207</c:v>
                </c:pt>
                <c:pt idx="4352">
                  <c:v>-11.229019050893521</c:v>
                </c:pt>
                <c:pt idx="4353">
                  <c:v>-11.229019050893521</c:v>
                </c:pt>
                <c:pt idx="4354">
                  <c:v>-8.6462586799900301</c:v>
                </c:pt>
                <c:pt idx="4355">
                  <c:v>10.518325307690866</c:v>
                </c:pt>
                <c:pt idx="4356">
                  <c:v>-9.3822637581148367</c:v>
                </c:pt>
                <c:pt idx="4357">
                  <c:v>0.41503749927884398</c:v>
                </c:pt>
                <c:pt idx="4358">
                  <c:v>-18.145696691213534</c:v>
                </c:pt>
                <c:pt idx="4359">
                  <c:v>0.57797607040504917</c:v>
                </c:pt>
                <c:pt idx="4360">
                  <c:v>0.99284020842713383</c:v>
                </c:pt>
                <c:pt idx="4361">
                  <c:v>-1.6234840653156455</c:v>
                </c:pt>
                <c:pt idx="4362">
                  <c:v>10.814048332230835</c:v>
                </c:pt>
                <c:pt idx="4363">
                  <c:v>3.8846459582506521</c:v>
                </c:pt>
                <c:pt idx="4364">
                  <c:v>-10.45189794595189</c:v>
                </c:pt>
                <c:pt idx="4365">
                  <c:v>-0.99640673527599144</c:v>
                </c:pt>
                <c:pt idx="4366">
                  <c:v>14.823781862395977</c:v>
                </c:pt>
                <c:pt idx="4367">
                  <c:v>-0.88548519545758475</c:v>
                </c:pt>
                <c:pt idx="4368">
                  <c:v>-0.99640673527599144</c:v>
                </c:pt>
                <c:pt idx="4369">
                  <c:v>-10.059344460824425</c:v>
                </c:pt>
                <c:pt idx="4370">
                  <c:v>11.146568675740786</c:v>
                </c:pt>
                <c:pt idx="4371">
                  <c:v>-0.30812229536233166</c:v>
                </c:pt>
                <c:pt idx="4372">
                  <c:v>-7.5781391193260736</c:v>
                </c:pt>
                <c:pt idx="4373">
                  <c:v>-10.307200809140809</c:v>
                </c:pt>
                <c:pt idx="4374">
                  <c:v>-10.725934248076557</c:v>
                </c:pt>
                <c:pt idx="4375">
                  <c:v>10.814048332230835</c:v>
                </c:pt>
                <c:pt idx="4376">
                  <c:v>-10.725934248076557</c:v>
                </c:pt>
                <c:pt idx="4377">
                  <c:v>0.92903347864585639</c:v>
                </c:pt>
                <c:pt idx="4378">
                  <c:v>0.27633122844725155</c:v>
                </c:pt>
                <c:pt idx="4379">
                  <c:v>0.41463713989209561</c:v>
                </c:pt>
                <c:pt idx="4380">
                  <c:v>-3.3947331923337716E-2</c:v>
                </c:pt>
                <c:pt idx="4381">
                  <c:v>7.6486571760385464</c:v>
                </c:pt>
                <c:pt idx="4382">
                  <c:v>-7.0660891904577721</c:v>
                </c:pt>
                <c:pt idx="4383">
                  <c:v>9.3822637581148385</c:v>
                </c:pt>
                <c:pt idx="4384">
                  <c:v>15.684611663070411</c:v>
                </c:pt>
                <c:pt idx="4385">
                  <c:v>13.526539992658154</c:v>
                </c:pt>
                <c:pt idx="4386">
                  <c:v>-0.20481979188849814</c:v>
                </c:pt>
                <c:pt idx="4387">
                  <c:v>8.3837042924740537</c:v>
                </c:pt>
                <c:pt idx="4388">
                  <c:v>-10.814315423787811</c:v>
                </c:pt>
                <c:pt idx="4389">
                  <c:v>-6.0732489820306386</c:v>
                </c:pt>
                <c:pt idx="4390">
                  <c:v>0.1276685251492532</c:v>
                </c:pt>
                <c:pt idx="4391">
                  <c:v>0.26423615104354692</c:v>
                </c:pt>
                <c:pt idx="4392">
                  <c:v>-12.268444530784098</c:v>
                </c:pt>
                <c:pt idx="4393">
                  <c:v>2.4670034677413422</c:v>
                </c:pt>
                <c:pt idx="4394">
                  <c:v>0.12873331412220274</c:v>
                </c:pt>
                <c:pt idx="4395">
                  <c:v>-0.77444029958486893</c:v>
                </c:pt>
                <c:pt idx="4396">
                  <c:v>-11.268736919579066</c:v>
                </c:pt>
                <c:pt idx="4397">
                  <c:v>7.0660891904577738</c:v>
                </c:pt>
                <c:pt idx="4398">
                  <c:v>-0.15806484623225114</c:v>
                </c:pt>
                <c:pt idx="4399">
                  <c:v>-12.840384550711667</c:v>
                </c:pt>
                <c:pt idx="4400">
                  <c:v>7.6486571760385464</c:v>
                </c:pt>
                <c:pt idx="4401">
                  <c:v>0.99901690283017719</c:v>
                </c:pt>
                <c:pt idx="4402">
                  <c:v>6.6486571760385464</c:v>
                </c:pt>
                <c:pt idx="4403">
                  <c:v>6.6486571760385464</c:v>
                </c:pt>
                <c:pt idx="4404">
                  <c:v>1.032002690359072</c:v>
                </c:pt>
                <c:pt idx="4405">
                  <c:v>-1.1530332220435391</c:v>
                </c:pt>
                <c:pt idx="4406">
                  <c:v>8.8683081332894673</c:v>
                </c:pt>
                <c:pt idx="4407">
                  <c:v>1.3242691096345141</c:v>
                </c:pt>
                <c:pt idx="4408">
                  <c:v>-0.69349207838756299</c:v>
                </c:pt>
                <c:pt idx="4409">
                  <c:v>11.380821783940931</c:v>
                </c:pt>
                <c:pt idx="4410">
                  <c:v>-1.0727356142071991</c:v>
                </c:pt>
                <c:pt idx="4411">
                  <c:v>2.4150374992788439</c:v>
                </c:pt>
                <c:pt idx="4412">
                  <c:v>-0.33664960059412807</c:v>
                </c:pt>
                <c:pt idx="4413">
                  <c:v>6.0732489820306386</c:v>
                </c:pt>
                <c:pt idx="4414">
                  <c:v>-8.0624959257337636</c:v>
                </c:pt>
                <c:pt idx="4415">
                  <c:v>-0.15806484623225114</c:v>
                </c:pt>
                <c:pt idx="4416">
                  <c:v>8.8683081332894673</c:v>
                </c:pt>
                <c:pt idx="4417">
                  <c:v>14.188228229901359</c:v>
                </c:pt>
                <c:pt idx="4418">
                  <c:v>-14.188228229901359</c:v>
                </c:pt>
                <c:pt idx="4419">
                  <c:v>11.731319031025064</c:v>
                </c:pt>
                <c:pt idx="4420">
                  <c:v>-13.827111102786835</c:v>
                </c:pt>
                <c:pt idx="4421">
                  <c:v>-11.416621621364193</c:v>
                </c:pt>
                <c:pt idx="4422">
                  <c:v>-12.965904504239749</c:v>
                </c:pt>
                <c:pt idx="4423">
                  <c:v>-15.570666105631352</c:v>
                </c:pt>
                <c:pt idx="4424">
                  <c:v>1.7369655941662061</c:v>
                </c:pt>
                <c:pt idx="4425">
                  <c:v>2.8744691179161412</c:v>
                </c:pt>
                <c:pt idx="4426">
                  <c:v>2.8744691179161412</c:v>
                </c:pt>
                <c:pt idx="4427">
                  <c:v>2.8744691179161412</c:v>
                </c:pt>
                <c:pt idx="4428">
                  <c:v>2.8744691179161412</c:v>
                </c:pt>
                <c:pt idx="4429">
                  <c:v>-7.6911619045530815</c:v>
                </c:pt>
                <c:pt idx="4430">
                  <c:v>2.7369655941662061</c:v>
                </c:pt>
                <c:pt idx="4431">
                  <c:v>2.8744691179161412</c:v>
                </c:pt>
                <c:pt idx="4432">
                  <c:v>0.43382097495825961</c:v>
                </c:pt>
                <c:pt idx="4433">
                  <c:v>2.8744691179161412</c:v>
                </c:pt>
                <c:pt idx="4434">
                  <c:v>10.306821202497154</c:v>
                </c:pt>
                <c:pt idx="4435">
                  <c:v>11.673750739438065</c:v>
                </c:pt>
                <c:pt idx="4436">
                  <c:v>-15.007260920638247</c:v>
                </c:pt>
                <c:pt idx="4437">
                  <c:v>11.866248611111173</c:v>
                </c:pt>
                <c:pt idx="4438">
                  <c:v>-9.8672787397096631</c:v>
                </c:pt>
                <c:pt idx="4439">
                  <c:v>-8.6462586799900301</c:v>
                </c:pt>
                <c:pt idx="4440">
                  <c:v>2.8744691179161412</c:v>
                </c:pt>
                <c:pt idx="4441">
                  <c:v>1.441732365944264</c:v>
                </c:pt>
                <c:pt idx="4442">
                  <c:v>-7.0588936890535692</c:v>
                </c:pt>
                <c:pt idx="4443">
                  <c:v>-0.76533678179865494</c:v>
                </c:pt>
                <c:pt idx="4444">
                  <c:v>11.34448085696304</c:v>
                </c:pt>
                <c:pt idx="4445">
                  <c:v>12.840318978135199</c:v>
                </c:pt>
                <c:pt idx="4446">
                  <c:v>-0.25697265304659239</c:v>
                </c:pt>
                <c:pt idx="4447">
                  <c:v>-11.344665782303407</c:v>
                </c:pt>
                <c:pt idx="4448">
                  <c:v>-0.20098705773317715</c:v>
                </c:pt>
                <c:pt idx="4449">
                  <c:v>-8.6450579349844769</c:v>
                </c:pt>
                <c:pt idx="4450">
                  <c:v>-10.146780789986687</c:v>
                </c:pt>
                <c:pt idx="4451">
                  <c:v>9.7604427459966399</c:v>
                </c:pt>
                <c:pt idx="4452">
                  <c:v>-0.55654605147312786</c:v>
                </c:pt>
                <c:pt idx="4453">
                  <c:v>3.2034265038149176E-16</c:v>
                </c:pt>
                <c:pt idx="4454">
                  <c:v>-12.451296983981448</c:v>
                </c:pt>
                <c:pt idx="4455">
                  <c:v>-12.451296983981448</c:v>
                </c:pt>
                <c:pt idx="4456">
                  <c:v>10.229619965185119</c:v>
                </c:pt>
                <c:pt idx="4457">
                  <c:v>-14.238827652906503</c:v>
                </c:pt>
                <c:pt idx="4458">
                  <c:v>0.68242875764289834</c:v>
                </c:pt>
                <c:pt idx="4459">
                  <c:v>-9.5058115539195942</c:v>
                </c:pt>
                <c:pt idx="4460">
                  <c:v>-6.0732489820306386</c:v>
                </c:pt>
                <c:pt idx="4461">
                  <c:v>7.6486571760385464</c:v>
                </c:pt>
                <c:pt idx="4462">
                  <c:v>9.3815429511845849</c:v>
                </c:pt>
                <c:pt idx="4463">
                  <c:v>7.0660891904577738</c:v>
                </c:pt>
                <c:pt idx="4464">
                  <c:v>0</c:v>
                </c:pt>
                <c:pt idx="4465">
                  <c:v>-6.0732489820306386</c:v>
                </c:pt>
                <c:pt idx="4466">
                  <c:v>-10.814315423787811</c:v>
                </c:pt>
                <c:pt idx="4467">
                  <c:v>7.6486571760385464</c:v>
                </c:pt>
                <c:pt idx="4468">
                  <c:v>-6.0732489820306386</c:v>
                </c:pt>
                <c:pt idx="4469">
                  <c:v>-0.13407804915081112</c:v>
                </c:pt>
                <c:pt idx="4470">
                  <c:v>-0.69613038328833643</c:v>
                </c:pt>
                <c:pt idx="4471">
                  <c:v>10.059795091795101</c:v>
                </c:pt>
                <c:pt idx="4472">
                  <c:v>1.3596024776982865</c:v>
                </c:pt>
                <c:pt idx="4473">
                  <c:v>-10.381542951184585</c:v>
                </c:pt>
                <c:pt idx="4474">
                  <c:v>0.3185295184254972</c:v>
                </c:pt>
                <c:pt idx="4475">
                  <c:v>-9.9662651028771325</c:v>
                </c:pt>
                <c:pt idx="4476">
                  <c:v>-4.3692338096657197</c:v>
                </c:pt>
                <c:pt idx="4477">
                  <c:v>-4.3692338096657197</c:v>
                </c:pt>
                <c:pt idx="4478">
                  <c:v>-4.3692338096657197</c:v>
                </c:pt>
                <c:pt idx="4479">
                  <c:v>10.759888183221834</c:v>
                </c:pt>
                <c:pt idx="4480">
                  <c:v>-6.0732489820306386</c:v>
                </c:pt>
                <c:pt idx="4481">
                  <c:v>-15.053275413773154</c:v>
                </c:pt>
                <c:pt idx="4482">
                  <c:v>4.971881619574086</c:v>
                </c:pt>
                <c:pt idx="4483">
                  <c:v>0.23029761942179419</c:v>
                </c:pt>
                <c:pt idx="4484">
                  <c:v>-0.13407804915081112</c:v>
                </c:pt>
                <c:pt idx="4485">
                  <c:v>3.8073549220576046</c:v>
                </c:pt>
                <c:pt idx="4486">
                  <c:v>6.6486571760385464</c:v>
                </c:pt>
                <c:pt idx="4487">
                  <c:v>6.6486571760385464</c:v>
                </c:pt>
                <c:pt idx="4488">
                  <c:v>6.6486571760385464</c:v>
                </c:pt>
                <c:pt idx="4489">
                  <c:v>0.68236424140736518</c:v>
                </c:pt>
                <c:pt idx="4490">
                  <c:v>6.6486571760385464</c:v>
                </c:pt>
                <c:pt idx="4491">
                  <c:v>7.6486571760385464</c:v>
                </c:pt>
                <c:pt idx="4492">
                  <c:v>-9.3815429511845849</c:v>
                </c:pt>
                <c:pt idx="4493">
                  <c:v>-0.64163850657487242</c:v>
                </c:pt>
                <c:pt idx="4494">
                  <c:v>1.1886509560111267</c:v>
                </c:pt>
                <c:pt idx="4495">
                  <c:v>-0.21909105824619654</c:v>
                </c:pt>
                <c:pt idx="4496">
                  <c:v>-6.0732489820306386</c:v>
                </c:pt>
                <c:pt idx="4497">
                  <c:v>4.0930264054881739E-2</c:v>
                </c:pt>
                <c:pt idx="4498">
                  <c:v>-7.4945222831056597</c:v>
                </c:pt>
                <c:pt idx="4499">
                  <c:v>8.0624959257337636</c:v>
                </c:pt>
                <c:pt idx="4500">
                  <c:v>5.3457748368417297</c:v>
                </c:pt>
                <c:pt idx="4501">
                  <c:v>-10.966265102877133</c:v>
                </c:pt>
                <c:pt idx="4502">
                  <c:v>2.4103906374044666</c:v>
                </c:pt>
                <c:pt idx="4503">
                  <c:v>8.0624959257337636</c:v>
                </c:pt>
                <c:pt idx="4504">
                  <c:v>10.75933340719466</c:v>
                </c:pt>
                <c:pt idx="4505">
                  <c:v>0.61936936284136812</c:v>
                </c:pt>
                <c:pt idx="4506">
                  <c:v>12.879136486120251</c:v>
                </c:pt>
                <c:pt idx="4507">
                  <c:v>0.15143274552661601</c:v>
                </c:pt>
                <c:pt idx="4508">
                  <c:v>-9.9662651028771325</c:v>
                </c:pt>
                <c:pt idx="4509">
                  <c:v>-13.501878641060713</c:v>
                </c:pt>
                <c:pt idx="4510">
                  <c:v>11.058893689053569</c:v>
                </c:pt>
                <c:pt idx="4511">
                  <c:v>0.29955786932741157</c:v>
                </c:pt>
                <c:pt idx="4512">
                  <c:v>-5.08746284125034</c:v>
                </c:pt>
                <c:pt idx="4513">
                  <c:v>-5.08746284125034</c:v>
                </c:pt>
                <c:pt idx="4514">
                  <c:v>8.7922480296673964</c:v>
                </c:pt>
                <c:pt idx="4515">
                  <c:v>9.0597950917951025</c:v>
                </c:pt>
                <c:pt idx="4516">
                  <c:v>16.010185690340734</c:v>
                </c:pt>
                <c:pt idx="4517">
                  <c:v>-0.98924694370312549</c:v>
                </c:pt>
                <c:pt idx="4518">
                  <c:v>-9.3815429511845849</c:v>
                </c:pt>
                <c:pt idx="4519">
                  <c:v>8.7922480296673964</c:v>
                </c:pt>
                <c:pt idx="4520">
                  <c:v>13.702785945753481</c:v>
                </c:pt>
                <c:pt idx="4521">
                  <c:v>0.17938898124012881</c:v>
                </c:pt>
                <c:pt idx="4522">
                  <c:v>9.5196362528432132</c:v>
                </c:pt>
                <c:pt idx="4523">
                  <c:v>0.12408999172735008</c:v>
                </c:pt>
                <c:pt idx="4524">
                  <c:v>2.5535092107137482E-2</c:v>
                </c:pt>
                <c:pt idx="4525">
                  <c:v>-14.738391382293699</c:v>
                </c:pt>
                <c:pt idx="4526">
                  <c:v>0.19165929379684024</c:v>
                </c:pt>
                <c:pt idx="4527">
                  <c:v>-0.31410859042806327</c:v>
                </c:pt>
                <c:pt idx="4528">
                  <c:v>10.518980929170402</c:v>
                </c:pt>
                <c:pt idx="4529">
                  <c:v>-8.0624959257337636</c:v>
                </c:pt>
                <c:pt idx="4530">
                  <c:v>-1.1944871403094215</c:v>
                </c:pt>
                <c:pt idx="4531">
                  <c:v>-7.1996723448363644</c:v>
                </c:pt>
                <c:pt idx="4532">
                  <c:v>6.0732489820306386</c:v>
                </c:pt>
                <c:pt idx="4533">
                  <c:v>7.6486571760385464</c:v>
                </c:pt>
                <c:pt idx="4534">
                  <c:v>7.6486571760385464</c:v>
                </c:pt>
                <c:pt idx="4535">
                  <c:v>13.526539992658154</c:v>
                </c:pt>
                <c:pt idx="4536">
                  <c:v>6.5494638194997705</c:v>
                </c:pt>
                <c:pt idx="4537">
                  <c:v>6.6486571760385464</c:v>
                </c:pt>
                <c:pt idx="4538">
                  <c:v>-0.3934605515936172</c:v>
                </c:pt>
                <c:pt idx="4539">
                  <c:v>8.7922480296673964</c:v>
                </c:pt>
                <c:pt idx="4540">
                  <c:v>-10.966024713800364</c:v>
                </c:pt>
                <c:pt idx="4541">
                  <c:v>-9.5196362528432132</c:v>
                </c:pt>
                <c:pt idx="4542">
                  <c:v>-0.64163850657487242</c:v>
                </c:pt>
                <c:pt idx="4543">
                  <c:v>-0.29255349275384879</c:v>
                </c:pt>
                <c:pt idx="4544">
                  <c:v>7.6486571760385464</c:v>
                </c:pt>
                <c:pt idx="4545">
                  <c:v>13.526539992658154</c:v>
                </c:pt>
                <c:pt idx="4546">
                  <c:v>-5.9228321394775394</c:v>
                </c:pt>
                <c:pt idx="4547">
                  <c:v>8.3677317845004868</c:v>
                </c:pt>
                <c:pt idx="4548">
                  <c:v>-3.224798116475986</c:v>
                </c:pt>
                <c:pt idx="4549">
                  <c:v>3.4096838081106391</c:v>
                </c:pt>
                <c:pt idx="4550">
                  <c:v>9.3815429511845849</c:v>
                </c:pt>
                <c:pt idx="4551">
                  <c:v>0.62803122261304234</c:v>
                </c:pt>
                <c:pt idx="4552">
                  <c:v>0.62803122261304234</c:v>
                </c:pt>
                <c:pt idx="4553">
                  <c:v>-14.287736424266425</c:v>
                </c:pt>
                <c:pt idx="4554">
                  <c:v>-4.3692338096657197</c:v>
                </c:pt>
                <c:pt idx="4555">
                  <c:v>0.62803122261304234</c:v>
                </c:pt>
                <c:pt idx="4556">
                  <c:v>0.62803122261304234</c:v>
                </c:pt>
                <c:pt idx="4557">
                  <c:v>0.62803122261304234</c:v>
                </c:pt>
                <c:pt idx="4558">
                  <c:v>0.50250034052918335</c:v>
                </c:pt>
                <c:pt idx="4559">
                  <c:v>-1</c:v>
                </c:pt>
                <c:pt idx="4560">
                  <c:v>-2.2571706350752949</c:v>
                </c:pt>
                <c:pt idx="4561">
                  <c:v>14.135736002431859</c:v>
                </c:pt>
                <c:pt idx="4562">
                  <c:v>0.48542682717024188</c:v>
                </c:pt>
                <c:pt idx="4563">
                  <c:v>-1.5076088706424724</c:v>
                </c:pt>
                <c:pt idx="4564">
                  <c:v>-1.1744977312321365</c:v>
                </c:pt>
                <c:pt idx="4565">
                  <c:v>15.904391580710556</c:v>
                </c:pt>
                <c:pt idx="4566">
                  <c:v>-0.81628804682761202</c:v>
                </c:pt>
                <c:pt idx="4567">
                  <c:v>5.3457748368417306</c:v>
                </c:pt>
                <c:pt idx="4568">
                  <c:v>15.867865905728795</c:v>
                </c:pt>
                <c:pt idx="4569">
                  <c:v>-2.4574662425113503</c:v>
                </c:pt>
                <c:pt idx="4570">
                  <c:v>1.4111379157565549</c:v>
                </c:pt>
                <c:pt idx="4571">
                  <c:v>-11.307011018304401</c:v>
                </c:pt>
                <c:pt idx="4572">
                  <c:v>-9.5189809291704002</c:v>
                </c:pt>
                <c:pt idx="4573">
                  <c:v>10.381182412624446</c:v>
                </c:pt>
                <c:pt idx="4574">
                  <c:v>3.0274807364221066</c:v>
                </c:pt>
                <c:pt idx="4575">
                  <c:v>11.10372492250138</c:v>
                </c:pt>
                <c:pt idx="4576">
                  <c:v>-12.167627216919835</c:v>
                </c:pt>
                <c:pt idx="4577">
                  <c:v>-3.4457319471397629</c:v>
                </c:pt>
                <c:pt idx="4578">
                  <c:v>-3.4457319471397629</c:v>
                </c:pt>
                <c:pt idx="4579">
                  <c:v>0.7325196891350142</c:v>
                </c:pt>
                <c:pt idx="4580">
                  <c:v>-9.229619965185119</c:v>
                </c:pt>
                <c:pt idx="4581">
                  <c:v>-10.866506212226202</c:v>
                </c:pt>
                <c:pt idx="4582">
                  <c:v>-1.9741359396004934</c:v>
                </c:pt>
                <c:pt idx="4583">
                  <c:v>7.6486571760385464</c:v>
                </c:pt>
                <c:pt idx="4584">
                  <c:v>-7.0624959257337645</c:v>
                </c:pt>
                <c:pt idx="4585">
                  <c:v>0.50250034052918335</c:v>
                </c:pt>
                <c:pt idx="4586">
                  <c:v>0.62803122261304234</c:v>
                </c:pt>
                <c:pt idx="4587">
                  <c:v>0.99901690283017719</c:v>
                </c:pt>
                <c:pt idx="4588">
                  <c:v>-5.3457748368417297</c:v>
                </c:pt>
                <c:pt idx="4589">
                  <c:v>-1.9844811396871654E-2</c:v>
                </c:pt>
                <c:pt idx="4590">
                  <c:v>0.45747276559924044</c:v>
                </c:pt>
                <c:pt idx="4591">
                  <c:v>0.66082451523646513</c:v>
                </c:pt>
                <c:pt idx="4592">
                  <c:v>0.61487807862544341</c:v>
                </c:pt>
                <c:pt idx="4593">
                  <c:v>0.63130121538802597</c:v>
                </c:pt>
                <c:pt idx="4594">
                  <c:v>0.66082451523646513</c:v>
                </c:pt>
                <c:pt idx="4595">
                  <c:v>-5.9228321394775394</c:v>
                </c:pt>
                <c:pt idx="4596">
                  <c:v>-13.518366292763266</c:v>
                </c:pt>
                <c:pt idx="4597">
                  <c:v>-8.0624959257337636</c:v>
                </c:pt>
                <c:pt idx="4598">
                  <c:v>-0.21021770739034562</c:v>
                </c:pt>
                <c:pt idx="4599">
                  <c:v>-16.135715965232645</c:v>
                </c:pt>
                <c:pt idx="4600">
                  <c:v>6.6486571760385464</c:v>
                </c:pt>
                <c:pt idx="4601">
                  <c:v>7.6934869574993252</c:v>
                </c:pt>
                <c:pt idx="4602">
                  <c:v>-6.6486571760385464</c:v>
                </c:pt>
                <c:pt idx="4603">
                  <c:v>6.5494638194997705</c:v>
                </c:pt>
                <c:pt idx="4604">
                  <c:v>1.9976015039514834</c:v>
                </c:pt>
                <c:pt idx="4605">
                  <c:v>7.6934869574993252</c:v>
                </c:pt>
                <c:pt idx="4606">
                  <c:v>11.232820621053376</c:v>
                </c:pt>
                <c:pt idx="4607">
                  <c:v>5.7715497856287754E-2</c:v>
                </c:pt>
                <c:pt idx="4608">
                  <c:v>4.6227174227165744</c:v>
                </c:pt>
                <c:pt idx="4609">
                  <c:v>7.6486571760385464</c:v>
                </c:pt>
                <c:pt idx="4610">
                  <c:v>15.263477059480126</c:v>
                </c:pt>
                <c:pt idx="4611">
                  <c:v>-6.0732489820306386</c:v>
                </c:pt>
                <c:pt idx="4612">
                  <c:v>-6.0732489820306386</c:v>
                </c:pt>
                <c:pt idx="4613">
                  <c:v>7.0660891904577738</c:v>
                </c:pt>
                <c:pt idx="4614">
                  <c:v>-0.60000184417588132</c:v>
                </c:pt>
                <c:pt idx="4615">
                  <c:v>11.013322673425447</c:v>
                </c:pt>
                <c:pt idx="4616">
                  <c:v>-8.3837042924740537</c:v>
                </c:pt>
                <c:pt idx="4617">
                  <c:v>-12.566767596032916</c:v>
                </c:pt>
                <c:pt idx="4618">
                  <c:v>9.229619965185119</c:v>
                </c:pt>
                <c:pt idx="4619">
                  <c:v>12.673677138180956</c:v>
                </c:pt>
                <c:pt idx="4620">
                  <c:v>-2.0560759244060889</c:v>
                </c:pt>
                <c:pt idx="4621">
                  <c:v>-14.119589620741124</c:v>
                </c:pt>
                <c:pt idx="4622">
                  <c:v>9.5196362528432132</c:v>
                </c:pt>
                <c:pt idx="4623">
                  <c:v>-9.9535673550914736E-2</c:v>
                </c:pt>
                <c:pt idx="4624">
                  <c:v>9.6450579349844787</c:v>
                </c:pt>
                <c:pt idx="4625">
                  <c:v>0.48278210591467796</c:v>
                </c:pt>
                <c:pt idx="4626">
                  <c:v>0.28950661719498505</c:v>
                </c:pt>
                <c:pt idx="4627">
                  <c:v>-0.73600507812480787</c:v>
                </c:pt>
                <c:pt idx="4628">
                  <c:v>-0.12167855658825227</c:v>
                </c:pt>
                <c:pt idx="4629">
                  <c:v>9.8672787397096631</c:v>
                </c:pt>
                <c:pt idx="4630">
                  <c:v>-0.21047373135568262</c:v>
                </c:pt>
                <c:pt idx="4631">
                  <c:v>0.28044115758887878</c:v>
                </c:pt>
                <c:pt idx="4632">
                  <c:v>-0.7082338756228902</c:v>
                </c:pt>
                <c:pt idx="4633">
                  <c:v>-0.22239242133644821</c:v>
                </c:pt>
                <c:pt idx="4634">
                  <c:v>0.71988147279449333</c:v>
                </c:pt>
                <c:pt idx="4635">
                  <c:v>0.46022627304509917</c:v>
                </c:pt>
                <c:pt idx="4636">
                  <c:v>-0.6398244357556746</c:v>
                </c:pt>
                <c:pt idx="4637">
                  <c:v>0.76553474636297725</c:v>
                </c:pt>
                <c:pt idx="4638">
                  <c:v>-1.1699250014423124</c:v>
                </c:pt>
                <c:pt idx="4639">
                  <c:v>1.0630484513241041</c:v>
                </c:pt>
                <c:pt idx="4640">
                  <c:v>-1.3217313950382763</c:v>
                </c:pt>
                <c:pt idx="4641">
                  <c:v>0.15699648685820283</c:v>
                </c:pt>
                <c:pt idx="4642">
                  <c:v>0.18538604737487244</c:v>
                </c:pt>
                <c:pt idx="4643">
                  <c:v>-0.14684138832927099</c:v>
                </c:pt>
                <c:pt idx="4644">
                  <c:v>1.505594262025665</c:v>
                </c:pt>
                <c:pt idx="4645">
                  <c:v>0.43588428418444802</c:v>
                </c:pt>
                <c:pt idx="4646">
                  <c:v>0.1654002417515141</c:v>
                </c:pt>
                <c:pt idx="4647">
                  <c:v>6.4416728495770986E-2</c:v>
                </c:pt>
                <c:pt idx="4648">
                  <c:v>-11.10372492250138</c:v>
                </c:pt>
                <c:pt idx="4649">
                  <c:v>5.3315814532456721E-2</c:v>
                </c:pt>
                <c:pt idx="4650">
                  <c:v>0.8719923876239285</c:v>
                </c:pt>
                <c:pt idx="4651">
                  <c:v>9.2895211674751163E-2</c:v>
                </c:pt>
                <c:pt idx="4652">
                  <c:v>0.56842405031643861</c:v>
                </c:pt>
                <c:pt idx="4653">
                  <c:v>1.824126395210085</c:v>
                </c:pt>
                <c:pt idx="4654">
                  <c:v>0.26781154609566599</c:v>
                </c:pt>
                <c:pt idx="4655">
                  <c:v>-1.5235619560570128</c:v>
                </c:pt>
                <c:pt idx="4656">
                  <c:v>9.361305077149247E-2</c:v>
                </c:pt>
                <c:pt idx="4657">
                  <c:v>0.39102588940563709</c:v>
                </c:pt>
                <c:pt idx="4658">
                  <c:v>-0.51939914104218354</c:v>
                </c:pt>
                <c:pt idx="4659">
                  <c:v>2.9647307912561986E-2</c:v>
                </c:pt>
                <c:pt idx="4660">
                  <c:v>5.8893689053568621E-2</c:v>
                </c:pt>
                <c:pt idx="4661">
                  <c:v>3.3905892007742547E-3</c:v>
                </c:pt>
                <c:pt idx="4662">
                  <c:v>0.12873331412220274</c:v>
                </c:pt>
                <c:pt idx="4663">
                  <c:v>1.4604076216337427</c:v>
                </c:pt>
                <c:pt idx="4664">
                  <c:v>0.19657612953231093</c:v>
                </c:pt>
                <c:pt idx="4665">
                  <c:v>-0.21473884879301236</c:v>
                </c:pt>
                <c:pt idx="4666">
                  <c:v>-7.6462586799900292</c:v>
                </c:pt>
                <c:pt idx="4667">
                  <c:v>1.5013045716742468</c:v>
                </c:pt>
                <c:pt idx="4668">
                  <c:v>-0.86249647625006509</c:v>
                </c:pt>
                <c:pt idx="4669">
                  <c:v>-0.2947432655611319</c:v>
                </c:pt>
                <c:pt idx="4670">
                  <c:v>0.18813899919048488</c:v>
                </c:pt>
                <c:pt idx="4671">
                  <c:v>-8.2862853165216341E-2</c:v>
                </c:pt>
                <c:pt idx="4672">
                  <c:v>-16.095074171567084</c:v>
                </c:pt>
                <c:pt idx="4673">
                  <c:v>0.37851162325373017</c:v>
                </c:pt>
                <c:pt idx="4674">
                  <c:v>-1.761573769096398</c:v>
                </c:pt>
                <c:pt idx="4675">
                  <c:v>-1.1280076123760716</c:v>
                </c:pt>
                <c:pt idx="4676">
                  <c:v>-0.71620703399940866</c:v>
                </c:pt>
                <c:pt idx="4677">
                  <c:v>-1.9573556625915065</c:v>
                </c:pt>
                <c:pt idx="4678">
                  <c:v>0.48735170409473433</c:v>
                </c:pt>
                <c:pt idx="4679">
                  <c:v>0.34365286604207829</c:v>
                </c:pt>
                <c:pt idx="4680">
                  <c:v>-1.4633478494745855</c:v>
                </c:pt>
                <c:pt idx="4681">
                  <c:v>-1.6540041451508078</c:v>
                </c:pt>
                <c:pt idx="4682">
                  <c:v>-9.6438561897747253</c:v>
                </c:pt>
                <c:pt idx="4683">
                  <c:v>-5.5647846187835261</c:v>
                </c:pt>
                <c:pt idx="4684">
                  <c:v>0.32192809488736207</c:v>
                </c:pt>
                <c:pt idx="4685">
                  <c:v>0</c:v>
                </c:pt>
                <c:pt idx="4686">
                  <c:v>0</c:v>
                </c:pt>
                <c:pt idx="4687">
                  <c:v>-8.9858419370033413</c:v>
                </c:pt>
                <c:pt idx="4688">
                  <c:v>-1.8594016698271996</c:v>
                </c:pt>
                <c:pt idx="4689">
                  <c:v>-3.1627295000381084</c:v>
                </c:pt>
                <c:pt idx="4690">
                  <c:v>-0.53011402372553662</c:v>
                </c:pt>
                <c:pt idx="4691">
                  <c:v>-0.10069399961947256</c:v>
                </c:pt>
                <c:pt idx="4692">
                  <c:v>1.0182860518275065</c:v>
                </c:pt>
                <c:pt idx="4693">
                  <c:v>-0.33227003910882141</c:v>
                </c:pt>
                <c:pt idx="4694">
                  <c:v>5.7669350074087695E-2</c:v>
                </c:pt>
                <c:pt idx="4695">
                  <c:v>-5.3298226160049061E-2</c:v>
                </c:pt>
                <c:pt idx="4696">
                  <c:v>7.0660891904577721</c:v>
                </c:pt>
                <c:pt idx="4697">
                  <c:v>-1.6758709969193666</c:v>
                </c:pt>
                <c:pt idx="4698">
                  <c:v>-11.550907075927366</c:v>
                </c:pt>
                <c:pt idx="4699">
                  <c:v>4.7725895038969277</c:v>
                </c:pt>
                <c:pt idx="4700">
                  <c:v>-8.3837042924740537</c:v>
                </c:pt>
                <c:pt idx="4701">
                  <c:v>12.036288107616512</c:v>
                </c:pt>
                <c:pt idx="4702">
                  <c:v>0.19253058287937092</c:v>
                </c:pt>
                <c:pt idx="4703">
                  <c:v>-0.44387018148655644</c:v>
                </c:pt>
                <c:pt idx="4704">
                  <c:v>-0.99284020842713405</c:v>
                </c:pt>
                <c:pt idx="4705">
                  <c:v>0.94107866013252595</c:v>
                </c:pt>
                <c:pt idx="4706">
                  <c:v>-2.1699250014423126</c:v>
                </c:pt>
                <c:pt idx="4707">
                  <c:v>-0.99640075894593194</c:v>
                </c:pt>
                <c:pt idx="4708">
                  <c:v>-1.5037664178731753</c:v>
                </c:pt>
                <c:pt idx="4709">
                  <c:v>-9.2216371220973883E-2</c:v>
                </c:pt>
                <c:pt idx="4710">
                  <c:v>0.53987461119261826</c:v>
                </c:pt>
                <c:pt idx="4711">
                  <c:v>0.12814209554039679</c:v>
                </c:pt>
                <c:pt idx="4712">
                  <c:v>-11.673897930688602</c:v>
                </c:pt>
                <c:pt idx="4713">
                  <c:v>0.11752330348249279</c:v>
                </c:pt>
                <c:pt idx="4714">
                  <c:v>0.59432055541939033</c:v>
                </c:pt>
                <c:pt idx="4715">
                  <c:v>0.7997013495141686</c:v>
                </c:pt>
                <c:pt idx="4716">
                  <c:v>1.0480942882010449</c:v>
                </c:pt>
                <c:pt idx="4717">
                  <c:v>0.37644225396626591</c:v>
                </c:pt>
                <c:pt idx="4718">
                  <c:v>0.41983848554266495</c:v>
                </c:pt>
                <c:pt idx="4719">
                  <c:v>1.0984376276100651</c:v>
                </c:pt>
                <c:pt idx="4720">
                  <c:v>-7.0660891904577721</c:v>
                </c:pt>
                <c:pt idx="4721">
                  <c:v>-4.5079688471711821</c:v>
                </c:pt>
                <c:pt idx="4722">
                  <c:v>-3.8073549220576046</c:v>
                </c:pt>
                <c:pt idx="4723">
                  <c:v>-2.1378637922100143</c:v>
                </c:pt>
                <c:pt idx="4724">
                  <c:v>11.344295907915818</c:v>
                </c:pt>
                <c:pt idx="4725">
                  <c:v>-7.6486571760385464</c:v>
                </c:pt>
                <c:pt idx="4726">
                  <c:v>9.229619965185119</c:v>
                </c:pt>
                <c:pt idx="4727">
                  <c:v>3.1958617906259388</c:v>
                </c:pt>
                <c:pt idx="4728">
                  <c:v>-6.0732489820306386</c:v>
                </c:pt>
                <c:pt idx="4729">
                  <c:v>1.3856536924977492</c:v>
                </c:pt>
                <c:pt idx="4730">
                  <c:v>7.0660891904577738</c:v>
                </c:pt>
                <c:pt idx="4731">
                  <c:v>-12.268444530784098</c:v>
                </c:pt>
                <c:pt idx="4732">
                  <c:v>-8.8683081332894673</c:v>
                </c:pt>
                <c:pt idx="4733">
                  <c:v>4.547700274014808</c:v>
                </c:pt>
                <c:pt idx="4734">
                  <c:v>3.47219926130462</c:v>
                </c:pt>
                <c:pt idx="4735">
                  <c:v>-0.17154327984069492</c:v>
                </c:pt>
                <c:pt idx="4736">
                  <c:v>-12.731389749636921</c:v>
                </c:pt>
                <c:pt idx="4737">
                  <c:v>7.0660891904577721</c:v>
                </c:pt>
                <c:pt idx="4738">
                  <c:v>0.35614381022527536</c:v>
                </c:pt>
                <c:pt idx="4739">
                  <c:v>7.0624959257337645</c:v>
                </c:pt>
                <c:pt idx="4740">
                  <c:v>-0.84655493238104318</c:v>
                </c:pt>
                <c:pt idx="4741">
                  <c:v>-2.309014776084199</c:v>
                </c:pt>
                <c:pt idx="4742">
                  <c:v>1.1432570509802327</c:v>
                </c:pt>
                <c:pt idx="4743">
                  <c:v>8.5456080620842698</c:v>
                </c:pt>
                <c:pt idx="4744">
                  <c:v>-1.5216976072631396</c:v>
                </c:pt>
                <c:pt idx="4745">
                  <c:v>-11.89178370321831</c:v>
                </c:pt>
                <c:pt idx="4746">
                  <c:v>-7.0660891904577721</c:v>
                </c:pt>
                <c:pt idx="4747">
                  <c:v>4.2577041398016799</c:v>
                </c:pt>
                <c:pt idx="4748">
                  <c:v>-0.35049724708413327</c:v>
                </c:pt>
                <c:pt idx="4749">
                  <c:v>7.6486571760385464</c:v>
                </c:pt>
                <c:pt idx="4750">
                  <c:v>9.5196362528432132</c:v>
                </c:pt>
                <c:pt idx="4751">
                  <c:v>10.644156719937438</c:v>
                </c:pt>
                <c:pt idx="4752">
                  <c:v>11.813914767907184</c:v>
                </c:pt>
                <c:pt idx="4753">
                  <c:v>-0.37439551478149807</c:v>
                </c:pt>
                <c:pt idx="4754">
                  <c:v>0.82699630470975138</c:v>
                </c:pt>
                <c:pt idx="4755">
                  <c:v>-1.5730096979593908</c:v>
                </c:pt>
                <c:pt idx="4756">
                  <c:v>0.58256798558077316</c:v>
                </c:pt>
                <c:pt idx="4757">
                  <c:v>-10.866506212226202</c:v>
                </c:pt>
                <c:pt idx="4758">
                  <c:v>-8.3837042924740537</c:v>
                </c:pt>
                <c:pt idx="4759">
                  <c:v>13.135762718264584</c:v>
                </c:pt>
                <c:pt idx="4760">
                  <c:v>-8.0624959257337636</c:v>
                </c:pt>
                <c:pt idx="4761">
                  <c:v>6.7114195858537049E-2</c:v>
                </c:pt>
                <c:pt idx="4762">
                  <c:v>6.0732489820306386</c:v>
                </c:pt>
                <c:pt idx="4763">
                  <c:v>-0.38466385023532523</c:v>
                </c:pt>
                <c:pt idx="4764">
                  <c:v>2.1292830169449664</c:v>
                </c:pt>
                <c:pt idx="4765">
                  <c:v>0.74309169696304767</c:v>
                </c:pt>
                <c:pt idx="4766">
                  <c:v>-0.31349947281678142</c:v>
                </c:pt>
                <c:pt idx="4767">
                  <c:v>-0.61410884638067242</c:v>
                </c:pt>
                <c:pt idx="4768">
                  <c:v>0.47129048977993238</c:v>
                </c:pt>
                <c:pt idx="4769">
                  <c:v>-0.53433642765118805</c:v>
                </c:pt>
                <c:pt idx="4770">
                  <c:v>-7.3462161941020898E-2</c:v>
                </c:pt>
                <c:pt idx="4771">
                  <c:v>-1.2064508774674265</c:v>
                </c:pt>
                <c:pt idx="4772">
                  <c:v>-9.8667637673533513</c:v>
                </c:pt>
                <c:pt idx="4773">
                  <c:v>-0.50026533614587465</c:v>
                </c:pt>
                <c:pt idx="4774">
                  <c:v>-0.63387210120210269</c:v>
                </c:pt>
                <c:pt idx="4775">
                  <c:v>-0.19437804516685156</c:v>
                </c:pt>
                <c:pt idx="4776">
                  <c:v>1.1136295032318058</c:v>
                </c:pt>
                <c:pt idx="4777">
                  <c:v>7.4173556090694426E-2</c:v>
                </c:pt>
                <c:pt idx="4778">
                  <c:v>-0.54731262591897445</c:v>
                </c:pt>
                <c:pt idx="4779">
                  <c:v>5.5647846187835261</c:v>
                </c:pt>
                <c:pt idx="4780">
                  <c:v>0</c:v>
                </c:pt>
                <c:pt idx="4781">
                  <c:v>-0.43063435432986208</c:v>
                </c:pt>
                <c:pt idx="4782">
                  <c:v>-9.5196362528432132</c:v>
                </c:pt>
                <c:pt idx="4783">
                  <c:v>-9.75933340719466</c:v>
                </c:pt>
                <c:pt idx="4784">
                  <c:v>5.08746284125034</c:v>
                </c:pt>
                <c:pt idx="4785">
                  <c:v>-0.24616058726939766</c:v>
                </c:pt>
                <c:pt idx="4786">
                  <c:v>-0.73504711643550669</c:v>
                </c:pt>
                <c:pt idx="4787">
                  <c:v>-0.15910203214777599</c:v>
                </c:pt>
                <c:pt idx="4788">
                  <c:v>0.36528446408174414</c:v>
                </c:pt>
                <c:pt idx="4789">
                  <c:v>-5.08746284125034</c:v>
                </c:pt>
                <c:pt idx="4790">
                  <c:v>9.8662486111111729</c:v>
                </c:pt>
                <c:pt idx="4791">
                  <c:v>-11.451382851019591</c:v>
                </c:pt>
                <c:pt idx="4792">
                  <c:v>-2.5166518547732974</c:v>
                </c:pt>
                <c:pt idx="4793">
                  <c:v>-0.22235807676975095</c:v>
                </c:pt>
                <c:pt idx="4794">
                  <c:v>6.6283867754529519E-2</c:v>
                </c:pt>
                <c:pt idx="4795">
                  <c:v>-5.2288186904958813</c:v>
                </c:pt>
                <c:pt idx="4796">
                  <c:v>0</c:v>
                </c:pt>
                <c:pt idx="4797">
                  <c:v>-0.93424555451628577</c:v>
                </c:pt>
                <c:pt idx="4798">
                  <c:v>0.48062584090642041</c:v>
                </c:pt>
                <c:pt idx="4799">
                  <c:v>-0.9167365651187882</c:v>
                </c:pt>
                <c:pt idx="4800">
                  <c:v>0.16992500144231237</c:v>
                </c:pt>
                <c:pt idx="4801">
                  <c:v>15.403200694580862</c:v>
                </c:pt>
                <c:pt idx="4802">
                  <c:v>1.4466288500339193</c:v>
                </c:pt>
                <c:pt idx="4803">
                  <c:v>-0.16272950003810849</c:v>
                </c:pt>
                <c:pt idx="4804">
                  <c:v>-0.81655385890406873</c:v>
                </c:pt>
                <c:pt idx="4805">
                  <c:v>-0.76867445389354427</c:v>
                </c:pt>
                <c:pt idx="4806">
                  <c:v>-16.201007129948373</c:v>
                </c:pt>
                <c:pt idx="4807">
                  <c:v>2.163746426513188</c:v>
                </c:pt>
                <c:pt idx="4808">
                  <c:v>-6.4429434958487288</c:v>
                </c:pt>
                <c:pt idx="4809">
                  <c:v>0.14515730033246435</c:v>
                </c:pt>
                <c:pt idx="4810">
                  <c:v>-0.28950661719498461</c:v>
                </c:pt>
                <c:pt idx="4811">
                  <c:v>-1.5145731728297582</c:v>
                </c:pt>
                <c:pt idx="4812">
                  <c:v>-0.2691866328153889</c:v>
                </c:pt>
                <c:pt idx="4813">
                  <c:v>0.69522622022132452</c:v>
                </c:pt>
                <c:pt idx="4814">
                  <c:v>-1.4918530963296748</c:v>
                </c:pt>
                <c:pt idx="4815">
                  <c:v>-0.1426043954428004</c:v>
                </c:pt>
                <c:pt idx="4816">
                  <c:v>-0.66119808654824153</c:v>
                </c:pt>
                <c:pt idx="4817">
                  <c:v>-0.96347412397488619</c:v>
                </c:pt>
                <c:pt idx="4818">
                  <c:v>0.15391268345368128</c:v>
                </c:pt>
                <c:pt idx="4819">
                  <c:v>-0.66296501272242936</c:v>
                </c:pt>
                <c:pt idx="4820">
                  <c:v>-0.1426043954428004</c:v>
                </c:pt>
                <c:pt idx="4821">
                  <c:v>-0.10309349296410346</c:v>
                </c:pt>
                <c:pt idx="4822">
                  <c:v>-1.673771767679012</c:v>
                </c:pt>
                <c:pt idx="4823">
                  <c:v>1.3829419462974299</c:v>
                </c:pt>
                <c:pt idx="4824">
                  <c:v>-0.22870067380467121</c:v>
                </c:pt>
                <c:pt idx="4825">
                  <c:v>-8.353146825498083</c:v>
                </c:pt>
                <c:pt idx="4826">
                  <c:v>1.1802669456637715</c:v>
                </c:pt>
                <c:pt idx="4827">
                  <c:v>10.644457187509261</c:v>
                </c:pt>
                <c:pt idx="4828">
                  <c:v>-13.468369487109527</c:v>
                </c:pt>
                <c:pt idx="4829">
                  <c:v>9.8672787397096631</c:v>
                </c:pt>
                <c:pt idx="4830">
                  <c:v>-9.0606959316875546</c:v>
                </c:pt>
                <c:pt idx="4831">
                  <c:v>-6.7414669864011465</c:v>
                </c:pt>
                <c:pt idx="4832">
                  <c:v>10.146780789986687</c:v>
                </c:pt>
                <c:pt idx="4833">
                  <c:v>1.677767630603497</c:v>
                </c:pt>
                <c:pt idx="4834">
                  <c:v>0.58981190038255193</c:v>
                </c:pt>
                <c:pt idx="4835">
                  <c:v>1.2402036974529085</c:v>
                </c:pt>
                <c:pt idx="4836">
                  <c:v>-0.27049985608035937</c:v>
                </c:pt>
                <c:pt idx="4837">
                  <c:v>1.8378529314854519E-2</c:v>
                </c:pt>
                <c:pt idx="4838">
                  <c:v>-0.66420925173089218</c:v>
                </c:pt>
                <c:pt idx="4839">
                  <c:v>-0.19993757050875235</c:v>
                </c:pt>
                <c:pt idx="4840">
                  <c:v>1.9365324866931218E-2</c:v>
                </c:pt>
                <c:pt idx="4841">
                  <c:v>-15.053275413773154</c:v>
                </c:pt>
                <c:pt idx="4842">
                  <c:v>-7.3187037468738669E-2</c:v>
                </c:pt>
                <c:pt idx="4843">
                  <c:v>-4.8498517691189826E-2</c:v>
                </c:pt>
                <c:pt idx="4844">
                  <c:v>6.8783981971894448E-2</c:v>
                </c:pt>
                <c:pt idx="4845">
                  <c:v>-2.0651877877162406</c:v>
                </c:pt>
                <c:pt idx="4846">
                  <c:v>1.7805894589165654</c:v>
                </c:pt>
                <c:pt idx="4847">
                  <c:v>0.28077077013060259</c:v>
                </c:pt>
                <c:pt idx="4848">
                  <c:v>0.58256200925071366</c:v>
                </c:pt>
                <c:pt idx="4849">
                  <c:v>5.3192939165593464E-2</c:v>
                </c:pt>
                <c:pt idx="4850">
                  <c:v>2.0451887737662555</c:v>
                </c:pt>
                <c:pt idx="4851">
                  <c:v>-0.3732309410446879</c:v>
                </c:pt>
                <c:pt idx="4852">
                  <c:v>0.84760139574783799</c:v>
                </c:pt>
                <c:pt idx="4853">
                  <c:v>14.959760497034317</c:v>
                </c:pt>
                <c:pt idx="4854">
                  <c:v>0.14037265636455204</c:v>
                </c:pt>
                <c:pt idx="4855">
                  <c:v>11.416621621364193</c:v>
                </c:pt>
                <c:pt idx="4856">
                  <c:v>5.1068904330886953E-3</c:v>
                </c:pt>
                <c:pt idx="4857">
                  <c:v>-0.17447859998098558</c:v>
                </c:pt>
                <c:pt idx="4858">
                  <c:v>-0.16580889297008061</c:v>
                </c:pt>
                <c:pt idx="4859">
                  <c:v>-3.5820799921880351</c:v>
                </c:pt>
                <c:pt idx="4860">
                  <c:v>-0.14704909766526422</c:v>
                </c:pt>
                <c:pt idx="4861">
                  <c:v>0.82421678793712416</c:v>
                </c:pt>
                <c:pt idx="4862">
                  <c:v>-5.7459543773934607</c:v>
                </c:pt>
                <c:pt idx="4863">
                  <c:v>-0.44579975304953079</c:v>
                </c:pt>
                <c:pt idx="4864">
                  <c:v>-1.8047828139758977</c:v>
                </c:pt>
                <c:pt idx="4865">
                  <c:v>-0.53312356920153769</c:v>
                </c:pt>
                <c:pt idx="4866">
                  <c:v>9.1963972128035039</c:v>
                </c:pt>
                <c:pt idx="4867">
                  <c:v>-1.1698339296842262</c:v>
                </c:pt>
                <c:pt idx="4868">
                  <c:v>-3.3219280948873626</c:v>
                </c:pt>
                <c:pt idx="4869">
                  <c:v>10.75933340719466</c:v>
                </c:pt>
                <c:pt idx="4870">
                  <c:v>0.18787399491239812</c:v>
                </c:pt>
                <c:pt idx="4871">
                  <c:v>7.6041330720646894E-2</c:v>
                </c:pt>
                <c:pt idx="4872">
                  <c:v>-0.94892581540573073</c:v>
                </c:pt>
                <c:pt idx="4873">
                  <c:v>0.9976015039514835</c:v>
                </c:pt>
                <c:pt idx="4874">
                  <c:v>6.0660891904577721</c:v>
                </c:pt>
                <c:pt idx="4875">
                  <c:v>-6.0732489820306386</c:v>
                </c:pt>
                <c:pt idx="4876">
                  <c:v>11.146780789986687</c:v>
                </c:pt>
                <c:pt idx="4877">
                  <c:v>-0.15380533607903563</c:v>
                </c:pt>
                <c:pt idx="4878">
                  <c:v>-0.29029648583825146</c:v>
                </c:pt>
                <c:pt idx="4879">
                  <c:v>0.28090082662730748</c:v>
                </c:pt>
                <c:pt idx="4880">
                  <c:v>1.9167365651187886</c:v>
                </c:pt>
                <c:pt idx="4881">
                  <c:v>1.7151769054009198</c:v>
                </c:pt>
                <c:pt idx="4882">
                  <c:v>-12.977816540594029</c:v>
                </c:pt>
                <c:pt idx="4883">
                  <c:v>-8.3822637581148367</c:v>
                </c:pt>
                <c:pt idx="4884">
                  <c:v>10.582769240382088</c:v>
                </c:pt>
                <c:pt idx="4885">
                  <c:v>0.53811298683004971</c:v>
                </c:pt>
                <c:pt idx="4886">
                  <c:v>1.3386713587219383</c:v>
                </c:pt>
                <c:pt idx="4887">
                  <c:v>-10.518980929170402</c:v>
                </c:pt>
                <c:pt idx="4888">
                  <c:v>-0.99729916606133662</c:v>
                </c:pt>
                <c:pt idx="4889">
                  <c:v>0</c:v>
                </c:pt>
                <c:pt idx="4890">
                  <c:v>3.8073549220576046</c:v>
                </c:pt>
                <c:pt idx="4891">
                  <c:v>-0.32509537396604515</c:v>
                </c:pt>
                <c:pt idx="4892">
                  <c:v>-0.46823889441947353</c:v>
                </c:pt>
                <c:pt idx="4893">
                  <c:v>0.12373536842224454</c:v>
                </c:pt>
                <c:pt idx="4894">
                  <c:v>4.3692338096657197</c:v>
                </c:pt>
                <c:pt idx="4895">
                  <c:v>1.5235619560570131</c:v>
                </c:pt>
                <c:pt idx="4896">
                  <c:v>-10.146780789986686</c:v>
                </c:pt>
                <c:pt idx="4897">
                  <c:v>-0.31572294536065415</c:v>
                </c:pt>
                <c:pt idx="4898">
                  <c:v>7.0183830413536513E-2</c:v>
                </c:pt>
                <c:pt idx="4899">
                  <c:v>13.800394382888996</c:v>
                </c:pt>
                <c:pt idx="4900">
                  <c:v>-1.124219936931512</c:v>
                </c:pt>
                <c:pt idx="4901">
                  <c:v>-1.4013042134360812E-2</c:v>
                </c:pt>
                <c:pt idx="4902">
                  <c:v>-3.2421477692377507E-2</c:v>
                </c:pt>
                <c:pt idx="4903">
                  <c:v>0.17120681127430973</c:v>
                </c:pt>
                <c:pt idx="4904">
                  <c:v>-7.1701465354188754E-2</c:v>
                </c:pt>
                <c:pt idx="4905">
                  <c:v>-0.28203536776384952</c:v>
                </c:pt>
                <c:pt idx="4906">
                  <c:v>-3.2421477692377507E-2</c:v>
                </c:pt>
                <c:pt idx="4907">
                  <c:v>-8.0624959257337636</c:v>
                </c:pt>
                <c:pt idx="4908">
                  <c:v>-4.7725895038969277</c:v>
                </c:pt>
                <c:pt idx="4909">
                  <c:v>6.9092523272945586E-2</c:v>
                </c:pt>
                <c:pt idx="4910">
                  <c:v>-0.48980526768081628</c:v>
                </c:pt>
                <c:pt idx="4911">
                  <c:v>-4.7725895038969277</c:v>
                </c:pt>
                <c:pt idx="4912">
                  <c:v>-10.059795091795101</c:v>
                </c:pt>
                <c:pt idx="4913">
                  <c:v>15.024706827327938</c:v>
                </c:pt>
                <c:pt idx="4914">
                  <c:v>11.550907075927366</c:v>
                </c:pt>
                <c:pt idx="4915">
                  <c:v>-2.8744691179161412</c:v>
                </c:pt>
                <c:pt idx="4916">
                  <c:v>-4.7725895038969277</c:v>
                </c:pt>
                <c:pt idx="4917">
                  <c:v>-5.08746284125034</c:v>
                </c:pt>
                <c:pt idx="4918">
                  <c:v>-4.7725895038969277</c:v>
                </c:pt>
                <c:pt idx="4919">
                  <c:v>-4.7725895038969277</c:v>
                </c:pt>
                <c:pt idx="4920">
                  <c:v>-6.8880269156954146</c:v>
                </c:pt>
                <c:pt idx="4921">
                  <c:v>9.5196362528432132</c:v>
                </c:pt>
                <c:pt idx="4922">
                  <c:v>-18.408730544291771</c:v>
                </c:pt>
                <c:pt idx="4923">
                  <c:v>-18.408730544291771</c:v>
                </c:pt>
                <c:pt idx="4924">
                  <c:v>-18.408730544291771</c:v>
                </c:pt>
                <c:pt idx="4925">
                  <c:v>-1.1823915434142078E-4</c:v>
                </c:pt>
                <c:pt idx="4926">
                  <c:v>0.65132811955374581</c:v>
                </c:pt>
                <c:pt idx="4927">
                  <c:v>-0.16349873228287914</c:v>
                </c:pt>
                <c:pt idx="4928">
                  <c:v>-0.79354912253257348</c:v>
                </c:pt>
                <c:pt idx="4929">
                  <c:v>-7.0624959257337645</c:v>
                </c:pt>
                <c:pt idx="4930">
                  <c:v>2.1710004357380215</c:v>
                </c:pt>
                <c:pt idx="4931">
                  <c:v>-8.2893008348344968E-2</c:v>
                </c:pt>
                <c:pt idx="4932">
                  <c:v>0</c:v>
                </c:pt>
                <c:pt idx="4933">
                  <c:v>0.3946697015848819</c:v>
                </c:pt>
                <c:pt idx="4934">
                  <c:v>-0.49811924077339897</c:v>
                </c:pt>
                <c:pt idx="4935">
                  <c:v>-11.146568675740786</c:v>
                </c:pt>
                <c:pt idx="4936">
                  <c:v>-4.0806915995289135</c:v>
                </c:pt>
                <c:pt idx="4937">
                  <c:v>-0.17536708651056071</c:v>
                </c:pt>
                <c:pt idx="4938">
                  <c:v>-8.0287788957635942E-2</c:v>
                </c:pt>
                <c:pt idx="4939">
                  <c:v>-0.13078660753535418</c:v>
                </c:pt>
                <c:pt idx="4940">
                  <c:v>-0.13492958008610836</c:v>
                </c:pt>
                <c:pt idx="4941">
                  <c:v>-0.15978044403676894</c:v>
                </c:pt>
                <c:pt idx="4942">
                  <c:v>3.9192478021285013</c:v>
                </c:pt>
                <c:pt idx="4943">
                  <c:v>-0.26852286135109665</c:v>
                </c:pt>
                <c:pt idx="4944">
                  <c:v>10.147204924942228</c:v>
                </c:pt>
                <c:pt idx="4945">
                  <c:v>9.9662651028771325</c:v>
                </c:pt>
                <c:pt idx="4946">
                  <c:v>-8.0624959257337636</c:v>
                </c:pt>
                <c:pt idx="4947">
                  <c:v>9.6450579349844787</c:v>
                </c:pt>
                <c:pt idx="4948">
                  <c:v>9.0597950917951025</c:v>
                </c:pt>
                <c:pt idx="4949">
                  <c:v>12.036288107616512</c:v>
                </c:pt>
                <c:pt idx="4950">
                  <c:v>-12.518325307690866</c:v>
                </c:pt>
                <c:pt idx="4951">
                  <c:v>-0.9475325801058645</c:v>
                </c:pt>
                <c:pt idx="4952">
                  <c:v>-0.24549055966296757</c:v>
                </c:pt>
                <c:pt idx="4953">
                  <c:v>-0.24549055966296757</c:v>
                </c:pt>
                <c:pt idx="4954">
                  <c:v>-2.912028698685635</c:v>
                </c:pt>
                <c:pt idx="4955">
                  <c:v>-20</c:v>
                </c:pt>
                <c:pt idx="4956">
                  <c:v>-0.583762754256265</c:v>
                </c:pt>
                <c:pt idx="4957">
                  <c:v>-0.76738981351804947</c:v>
                </c:pt>
                <c:pt idx="4958">
                  <c:v>-0.76738981351804947</c:v>
                </c:pt>
                <c:pt idx="4959">
                  <c:v>-0.29956028185890782</c:v>
                </c:pt>
                <c:pt idx="4960">
                  <c:v>7.6462586799900292</c:v>
                </c:pt>
                <c:pt idx="4961">
                  <c:v>2.6044023815448436</c:v>
                </c:pt>
                <c:pt idx="4962">
                  <c:v>-0.73206679475336667</c:v>
                </c:pt>
                <c:pt idx="4963">
                  <c:v>0.20644717831576739</c:v>
                </c:pt>
                <c:pt idx="4964">
                  <c:v>-1.5204352584170302</c:v>
                </c:pt>
                <c:pt idx="4965">
                  <c:v>-0.15041684255309878</c:v>
                </c:pt>
                <c:pt idx="4966">
                  <c:v>-0.63911827076806182</c:v>
                </c:pt>
                <c:pt idx="4967">
                  <c:v>-0.13474941211323757</c:v>
                </c:pt>
                <c:pt idx="4968">
                  <c:v>2.5849625007211561</c:v>
                </c:pt>
                <c:pt idx="4969">
                  <c:v>-1.3064566861249223</c:v>
                </c:pt>
                <c:pt idx="4970">
                  <c:v>-5.0874628412503391</c:v>
                </c:pt>
                <c:pt idx="4971">
                  <c:v>-1.4594316186372975</c:v>
                </c:pt>
                <c:pt idx="4972">
                  <c:v>-0.99280449859579623</c:v>
                </c:pt>
                <c:pt idx="4973">
                  <c:v>-0.24207478719814765</c:v>
                </c:pt>
                <c:pt idx="4974">
                  <c:v>-0.78240856492737321</c:v>
                </c:pt>
                <c:pt idx="4975">
                  <c:v>-10.644457187509261</c:v>
                </c:pt>
                <c:pt idx="4976">
                  <c:v>-14.013089999440444</c:v>
                </c:pt>
                <c:pt idx="4977">
                  <c:v>-1.6828098241193006</c:v>
                </c:pt>
                <c:pt idx="4978">
                  <c:v>-0.30875270613962924</c:v>
                </c:pt>
                <c:pt idx="4979">
                  <c:v>7.6486571760385464</c:v>
                </c:pt>
                <c:pt idx="4980">
                  <c:v>-0.80221894283169415</c:v>
                </c:pt>
                <c:pt idx="4981">
                  <c:v>1.3297830076436061</c:v>
                </c:pt>
                <c:pt idx="4982">
                  <c:v>0.34298971041519194</c:v>
                </c:pt>
                <c:pt idx="4983">
                  <c:v>0.73501860495753835</c:v>
                </c:pt>
                <c:pt idx="4984">
                  <c:v>-0.12791747492073685</c:v>
                </c:pt>
                <c:pt idx="4985">
                  <c:v>-9.6450579349844787</c:v>
                </c:pt>
                <c:pt idx="4986">
                  <c:v>-1.0874628412503395</c:v>
                </c:pt>
                <c:pt idx="4987">
                  <c:v>-0.16642076109693427</c:v>
                </c:pt>
                <c:pt idx="4988">
                  <c:v>1.6623830493650474E-2</c:v>
                </c:pt>
                <c:pt idx="4989">
                  <c:v>-0.57915687903995039</c:v>
                </c:pt>
                <c:pt idx="4990">
                  <c:v>-0.38702312310924714</c:v>
                </c:pt>
                <c:pt idx="4991">
                  <c:v>2.0977165805108968</c:v>
                </c:pt>
                <c:pt idx="4992">
                  <c:v>-0.61370807245424208</c:v>
                </c:pt>
                <c:pt idx="4993">
                  <c:v>-4.7305714778356808E-2</c:v>
                </c:pt>
                <c:pt idx="4994">
                  <c:v>-7.9088929485196662</c:v>
                </c:pt>
                <c:pt idx="4995">
                  <c:v>0.47497246953307559</c:v>
                </c:pt>
                <c:pt idx="4996">
                  <c:v>-0.51171351869051751</c:v>
                </c:pt>
                <c:pt idx="4997">
                  <c:v>6.0732489820306386</c:v>
                </c:pt>
                <c:pt idx="4998">
                  <c:v>-0.34513548604868755</c:v>
                </c:pt>
                <c:pt idx="4999">
                  <c:v>0.3895668117627259</c:v>
                </c:pt>
                <c:pt idx="5000">
                  <c:v>-1.1898245588800171</c:v>
                </c:pt>
                <c:pt idx="5001">
                  <c:v>10.059795091795101</c:v>
                </c:pt>
                <c:pt idx="5002">
                  <c:v>-0.84695562535428703</c:v>
                </c:pt>
                <c:pt idx="5003">
                  <c:v>11.344295907915818</c:v>
                </c:pt>
                <c:pt idx="5004">
                  <c:v>1.3554806545983888</c:v>
                </c:pt>
                <c:pt idx="5005">
                  <c:v>-9.5183253076908674</c:v>
                </c:pt>
                <c:pt idx="5006">
                  <c:v>4.316076278897208E-2</c:v>
                </c:pt>
                <c:pt idx="5007">
                  <c:v>-0.85190136101086589</c:v>
                </c:pt>
                <c:pt idx="5008">
                  <c:v>0.2801079191927352</c:v>
                </c:pt>
                <c:pt idx="5009">
                  <c:v>0.9475325801058645</c:v>
                </c:pt>
                <c:pt idx="5010">
                  <c:v>-2.5090980962830824E-2</c:v>
                </c:pt>
                <c:pt idx="5011">
                  <c:v>1.2306643631546559</c:v>
                </c:pt>
                <c:pt idx="5012">
                  <c:v>-6.0732489820306386</c:v>
                </c:pt>
                <c:pt idx="5013">
                  <c:v>-0.15200194845761836</c:v>
                </c:pt>
                <c:pt idx="5014">
                  <c:v>9.2304207950923818</c:v>
                </c:pt>
                <c:pt idx="5015">
                  <c:v>-8.6462586799900301</c:v>
                </c:pt>
                <c:pt idx="5016">
                  <c:v>-0.61996895054906931</c:v>
                </c:pt>
                <c:pt idx="5017">
                  <c:v>-0.1154772174199359</c:v>
                </c:pt>
                <c:pt idx="5018">
                  <c:v>-3.8073549220576037</c:v>
                </c:pt>
                <c:pt idx="5019">
                  <c:v>1.9068905956085187</c:v>
                </c:pt>
                <c:pt idx="5020">
                  <c:v>-11.103506382011545</c:v>
                </c:pt>
                <c:pt idx="5021">
                  <c:v>-1.9937059013373286</c:v>
                </c:pt>
                <c:pt idx="5022">
                  <c:v>9.7610796626422039E-2</c:v>
                </c:pt>
                <c:pt idx="5023">
                  <c:v>-0.49302454427936382</c:v>
                </c:pt>
                <c:pt idx="5024">
                  <c:v>-13.853309555403674</c:v>
                </c:pt>
                <c:pt idx="5025">
                  <c:v>-0.53605290024020991</c:v>
                </c:pt>
                <c:pt idx="5026">
                  <c:v>7.0660891904577721</c:v>
                </c:pt>
                <c:pt idx="5027">
                  <c:v>0.2962168387845372</c:v>
                </c:pt>
                <c:pt idx="5028">
                  <c:v>-5.8893689053568739E-2</c:v>
                </c:pt>
                <c:pt idx="5029">
                  <c:v>-0.95895732252941068</c:v>
                </c:pt>
                <c:pt idx="5030">
                  <c:v>-8.8672787397096631</c:v>
                </c:pt>
                <c:pt idx="5031">
                  <c:v>-0.94301002141517054</c:v>
                </c:pt>
                <c:pt idx="5032">
                  <c:v>-11.518325307690867</c:v>
                </c:pt>
                <c:pt idx="5033">
                  <c:v>-0.35363695461470046</c:v>
                </c:pt>
                <c:pt idx="5034">
                  <c:v>0.24324830964474403</c:v>
                </c:pt>
                <c:pt idx="5035">
                  <c:v>0.22190797034435764</c:v>
                </c:pt>
                <c:pt idx="5036">
                  <c:v>-0.26046046216996721</c:v>
                </c:pt>
                <c:pt idx="5037">
                  <c:v>-0.41503749927884381</c:v>
                </c:pt>
                <c:pt idx="5038">
                  <c:v>0.84284786681435819</c:v>
                </c:pt>
                <c:pt idx="5039">
                  <c:v>-0.48542682717024171</c:v>
                </c:pt>
                <c:pt idx="5040">
                  <c:v>-1.5518293036658701</c:v>
                </c:pt>
                <c:pt idx="5041">
                  <c:v>11.613636010763889</c:v>
                </c:pt>
                <c:pt idx="5042">
                  <c:v>0.80735492205760395</c:v>
                </c:pt>
                <c:pt idx="5043">
                  <c:v>-0.13799100307232567</c:v>
                </c:pt>
                <c:pt idx="5044">
                  <c:v>-0.16940613970649526</c:v>
                </c:pt>
                <c:pt idx="5045">
                  <c:v>1.131531322783381E-2</c:v>
                </c:pt>
                <c:pt idx="5046">
                  <c:v>-7.6776889607223897E-2</c:v>
                </c:pt>
                <c:pt idx="5047">
                  <c:v>-17.97328255875609</c:v>
                </c:pt>
                <c:pt idx="5048">
                  <c:v>0.86914395190249827</c:v>
                </c:pt>
                <c:pt idx="5049">
                  <c:v>0.86914395190249827</c:v>
                </c:pt>
                <c:pt idx="5050">
                  <c:v>0.86914395190249827</c:v>
                </c:pt>
                <c:pt idx="5051">
                  <c:v>0.86914395190249827</c:v>
                </c:pt>
                <c:pt idx="5052">
                  <c:v>0.86914395190249827</c:v>
                </c:pt>
                <c:pt idx="5053">
                  <c:v>0.86914395190249827</c:v>
                </c:pt>
                <c:pt idx="5054">
                  <c:v>0.86914395190249827</c:v>
                </c:pt>
                <c:pt idx="5055">
                  <c:v>0.86914395190249827</c:v>
                </c:pt>
                <c:pt idx="5056">
                  <c:v>0.86914395190249827</c:v>
                </c:pt>
                <c:pt idx="5057">
                  <c:v>-1.425398368024185E-2</c:v>
                </c:pt>
                <c:pt idx="5058">
                  <c:v>0.86914395190249827</c:v>
                </c:pt>
                <c:pt idx="5059">
                  <c:v>0.86914395190249827</c:v>
                </c:pt>
                <c:pt idx="5060">
                  <c:v>0.86914395190249827</c:v>
                </c:pt>
                <c:pt idx="5061">
                  <c:v>-0.91330805756329825</c:v>
                </c:pt>
                <c:pt idx="5062">
                  <c:v>1.7143365378434339</c:v>
                </c:pt>
                <c:pt idx="5063">
                  <c:v>-0.19251948969066127</c:v>
                </c:pt>
                <c:pt idx="5064">
                  <c:v>-0.19251948969066127</c:v>
                </c:pt>
                <c:pt idx="5065">
                  <c:v>-0.18747976685979009</c:v>
                </c:pt>
                <c:pt idx="5066">
                  <c:v>-0.19251948969066127</c:v>
                </c:pt>
                <c:pt idx="5067">
                  <c:v>-0.19251948969066127</c:v>
                </c:pt>
                <c:pt idx="5068">
                  <c:v>-0.18747976685979009</c:v>
                </c:pt>
                <c:pt idx="5069">
                  <c:v>17.716216605176054</c:v>
                </c:pt>
                <c:pt idx="5070">
                  <c:v>-0.18747976685979009</c:v>
                </c:pt>
                <c:pt idx="5071">
                  <c:v>1.6901752659616061</c:v>
                </c:pt>
                <c:pt idx="5072">
                  <c:v>-0.18747976685979009</c:v>
                </c:pt>
                <c:pt idx="5073">
                  <c:v>1.7111172840542166</c:v>
                </c:pt>
                <c:pt idx="5074">
                  <c:v>17.520378252270515</c:v>
                </c:pt>
                <c:pt idx="5075">
                  <c:v>17.520378252270515</c:v>
                </c:pt>
                <c:pt idx="5076">
                  <c:v>18.077792786544624</c:v>
                </c:pt>
                <c:pt idx="5077">
                  <c:v>18.077792786544624</c:v>
                </c:pt>
                <c:pt idx="5078">
                  <c:v>18.077792786544624</c:v>
                </c:pt>
                <c:pt idx="5079">
                  <c:v>18.077792786544624</c:v>
                </c:pt>
                <c:pt idx="5080">
                  <c:v>18.077792786544624</c:v>
                </c:pt>
                <c:pt idx="5081">
                  <c:v>18.077792786544624</c:v>
                </c:pt>
                <c:pt idx="5082">
                  <c:v>18.077792786544624</c:v>
                </c:pt>
                <c:pt idx="5083">
                  <c:v>18.077792786544624</c:v>
                </c:pt>
                <c:pt idx="5084">
                  <c:v>18.077792786544624</c:v>
                </c:pt>
                <c:pt idx="5085">
                  <c:v>0.29043189624215143</c:v>
                </c:pt>
                <c:pt idx="5086">
                  <c:v>0.29043189624215143</c:v>
                </c:pt>
                <c:pt idx="5087">
                  <c:v>0.29043189624215143</c:v>
                </c:pt>
                <c:pt idx="5088">
                  <c:v>0.29043189624215143</c:v>
                </c:pt>
                <c:pt idx="5089">
                  <c:v>0.29043189624215143</c:v>
                </c:pt>
                <c:pt idx="5090">
                  <c:v>0.29043189624215143</c:v>
                </c:pt>
                <c:pt idx="5091">
                  <c:v>0.29043189624215143</c:v>
                </c:pt>
                <c:pt idx="5092">
                  <c:v>0.29043189624215143</c:v>
                </c:pt>
                <c:pt idx="5093">
                  <c:v>0.29043189624215143</c:v>
                </c:pt>
                <c:pt idx="5094">
                  <c:v>0.29043189624215143</c:v>
                </c:pt>
                <c:pt idx="5095">
                  <c:v>0.29043189624215143</c:v>
                </c:pt>
                <c:pt idx="5096">
                  <c:v>-1.4013042134360812E-2</c:v>
                </c:pt>
                <c:pt idx="5097">
                  <c:v>-1.4013042134360812E-2</c:v>
                </c:pt>
                <c:pt idx="5098">
                  <c:v>5.6066062420759274E-2</c:v>
                </c:pt>
                <c:pt idx="5099">
                  <c:v>-1.4013042134360812E-2</c:v>
                </c:pt>
                <c:pt idx="5100">
                  <c:v>1.6901752659616061</c:v>
                </c:pt>
                <c:pt idx="5101">
                  <c:v>18.077792786544624</c:v>
                </c:pt>
                <c:pt idx="5102">
                  <c:v>18.077792786544624</c:v>
                </c:pt>
                <c:pt idx="5103">
                  <c:v>18.077792786544624</c:v>
                </c:pt>
                <c:pt idx="5104">
                  <c:v>0.29043189624215143</c:v>
                </c:pt>
                <c:pt idx="5105">
                  <c:v>0.86914395190249827</c:v>
                </c:pt>
                <c:pt idx="5106">
                  <c:v>-7.0451837696251435E-2</c:v>
                </c:pt>
                <c:pt idx="5107">
                  <c:v>-7.1371694789968104E-2</c:v>
                </c:pt>
                <c:pt idx="5108">
                  <c:v>0.29043189624215143</c:v>
                </c:pt>
                <c:pt idx="5109">
                  <c:v>9.0597950917951025</c:v>
                </c:pt>
                <c:pt idx="5110">
                  <c:v>11.778761617397937</c:v>
                </c:pt>
                <c:pt idx="5111">
                  <c:v>12.582455645110581</c:v>
                </c:pt>
                <c:pt idx="5112">
                  <c:v>0.78315804082024842</c:v>
                </c:pt>
                <c:pt idx="5113">
                  <c:v>-3.997940477821706</c:v>
                </c:pt>
                <c:pt idx="5114">
                  <c:v>8.0624959257337636</c:v>
                </c:pt>
                <c:pt idx="5115">
                  <c:v>-0.12029423371771195</c:v>
                </c:pt>
                <c:pt idx="5116">
                  <c:v>8.3837042924740537</c:v>
                </c:pt>
                <c:pt idx="5117">
                  <c:v>-11.307011018304401</c:v>
                </c:pt>
                <c:pt idx="5118">
                  <c:v>-0.58496250072115608</c:v>
                </c:pt>
                <c:pt idx="5119">
                  <c:v>-0.67662993093873125</c:v>
                </c:pt>
                <c:pt idx="5120">
                  <c:v>1.3219280948873622</c:v>
                </c:pt>
                <c:pt idx="5121">
                  <c:v>-4.6257266595032762</c:v>
                </c:pt>
                <c:pt idx="5122">
                  <c:v>-6.0395931330946322</c:v>
                </c:pt>
                <c:pt idx="5123">
                  <c:v>-10.644457187509261</c:v>
                </c:pt>
                <c:pt idx="5124">
                  <c:v>-0.21572869105543688</c:v>
                </c:pt>
                <c:pt idx="5125">
                  <c:v>-0.24441872766644715</c:v>
                </c:pt>
                <c:pt idx="5126">
                  <c:v>-12.036402593593708</c:v>
                </c:pt>
                <c:pt idx="5127">
                  <c:v>-0.20098705773317715</c:v>
                </c:pt>
                <c:pt idx="5128">
                  <c:v>-14.081316989285773</c:v>
                </c:pt>
                <c:pt idx="5129">
                  <c:v>-0.59424031430916702</c:v>
                </c:pt>
                <c:pt idx="5130">
                  <c:v>0.10619940383192514</c:v>
                </c:pt>
                <c:pt idx="5131">
                  <c:v>7.0660891904577738</c:v>
                </c:pt>
                <c:pt idx="5132">
                  <c:v>1.2338304974307479</c:v>
                </c:pt>
                <c:pt idx="5133">
                  <c:v>-2.5535092107137485E-2</c:v>
                </c:pt>
                <c:pt idx="5134">
                  <c:v>-1.1429579538420431</c:v>
                </c:pt>
                <c:pt idx="5135">
                  <c:v>-14.42523776214956</c:v>
                </c:pt>
                <c:pt idx="5136">
                  <c:v>-10.644156719937438</c:v>
                </c:pt>
                <c:pt idx="5137">
                  <c:v>-9.2304207950923818</c:v>
                </c:pt>
                <c:pt idx="5138">
                  <c:v>-0.2448870591235342</c:v>
                </c:pt>
                <c:pt idx="5139">
                  <c:v>0.29104878200339024</c:v>
                </c:pt>
                <c:pt idx="5140">
                  <c:v>0.74846123300403566</c:v>
                </c:pt>
                <c:pt idx="5141">
                  <c:v>2.9747343394051932E-2</c:v>
                </c:pt>
                <c:pt idx="5142">
                  <c:v>-0.16664986940945165</c:v>
                </c:pt>
                <c:pt idx="5143">
                  <c:v>0.55708346814571963</c:v>
                </c:pt>
                <c:pt idx="5144">
                  <c:v>0.35837009085542243</c:v>
                </c:pt>
                <c:pt idx="5145">
                  <c:v>0.13316998108655762</c:v>
                </c:pt>
                <c:pt idx="5146">
                  <c:v>-1.8983103367572637E-2</c:v>
                </c:pt>
                <c:pt idx="5147">
                  <c:v>-0.23861093189457591</c:v>
                </c:pt>
                <c:pt idx="5148">
                  <c:v>-0.77184063544466597</c:v>
                </c:pt>
                <c:pt idx="5149">
                  <c:v>-0.37734297593110755</c:v>
                </c:pt>
                <c:pt idx="5150">
                  <c:v>0.47218140638245271</c:v>
                </c:pt>
                <c:pt idx="5151">
                  <c:v>-0.78814431809176921</c:v>
                </c:pt>
                <c:pt idx="5152">
                  <c:v>0.31238432221649176</c:v>
                </c:pt>
                <c:pt idx="5153">
                  <c:v>1</c:v>
                </c:pt>
                <c:pt idx="5154">
                  <c:v>4.0139390853214059E-2</c:v>
                </c:pt>
                <c:pt idx="5155">
                  <c:v>1.642554791311104E-2</c:v>
                </c:pt>
                <c:pt idx="5156">
                  <c:v>-7.4000581443776928E-2</c:v>
                </c:pt>
                <c:pt idx="5157">
                  <c:v>0.21324403912226234</c:v>
                </c:pt>
                <c:pt idx="5158">
                  <c:v>0.12373536842224485</c:v>
                </c:pt>
                <c:pt idx="5159">
                  <c:v>-0.52169760726313985</c:v>
                </c:pt>
                <c:pt idx="5160">
                  <c:v>-0.62638242810113676</c:v>
                </c:pt>
                <c:pt idx="5161">
                  <c:v>-8.6156643749714781E-2</c:v>
                </c:pt>
                <c:pt idx="5162">
                  <c:v>1.2056750263915141</c:v>
                </c:pt>
                <c:pt idx="5163">
                  <c:v>-0.16175106999661204</c:v>
                </c:pt>
                <c:pt idx="5164">
                  <c:v>-7.0660891904577721</c:v>
                </c:pt>
                <c:pt idx="5165">
                  <c:v>-3.257525062061696</c:v>
                </c:pt>
                <c:pt idx="5166">
                  <c:v>-10.814048332230835</c:v>
                </c:pt>
                <c:pt idx="5167">
                  <c:v>0.86102358685118918</c:v>
                </c:pt>
                <c:pt idx="5168">
                  <c:v>11.013322673425447</c:v>
                </c:pt>
                <c:pt idx="5169">
                  <c:v>7.6486571760385464</c:v>
                </c:pt>
                <c:pt idx="5170">
                  <c:v>12.248817059278503</c:v>
                </c:pt>
                <c:pt idx="5171">
                  <c:v>-10.306821202497154</c:v>
                </c:pt>
                <c:pt idx="5172">
                  <c:v>-10.703326841459814</c:v>
                </c:pt>
                <c:pt idx="5173">
                  <c:v>-8.0624959257337636</c:v>
                </c:pt>
                <c:pt idx="5174">
                  <c:v>-6.0732489820306386</c:v>
                </c:pt>
                <c:pt idx="5175">
                  <c:v>20</c:v>
                </c:pt>
                <c:pt idx="5176">
                  <c:v>-13.578529941896782</c:v>
                </c:pt>
                <c:pt idx="5177">
                  <c:v>-0.16349873228287951</c:v>
                </c:pt>
                <c:pt idx="5178">
                  <c:v>-3.1972389738279913E-2</c:v>
                </c:pt>
                <c:pt idx="5179">
                  <c:v>0.3703258504724507</c:v>
                </c:pt>
                <c:pt idx="5180">
                  <c:v>0.19885022746910405</c:v>
                </c:pt>
                <c:pt idx="5181">
                  <c:v>-12.229019050893521</c:v>
                </c:pt>
                <c:pt idx="5182">
                  <c:v>8.6462586799900301</c:v>
                </c:pt>
                <c:pt idx="5183">
                  <c:v>4.1000462581160621E-2</c:v>
                </c:pt>
                <c:pt idx="5184">
                  <c:v>-7.0660891904577721</c:v>
                </c:pt>
                <c:pt idx="5185">
                  <c:v>8.3837042924740537</c:v>
                </c:pt>
                <c:pt idx="5186">
                  <c:v>-1.8068400109674119</c:v>
                </c:pt>
                <c:pt idx="5187">
                  <c:v>4.7725895038969277</c:v>
                </c:pt>
                <c:pt idx="5188">
                  <c:v>-1.446256229889564</c:v>
                </c:pt>
                <c:pt idx="5189">
                  <c:v>0.32862274746137066</c:v>
                </c:pt>
                <c:pt idx="5190">
                  <c:v>-1.2946791709445984</c:v>
                </c:pt>
                <c:pt idx="5191">
                  <c:v>9.5196362528432132</c:v>
                </c:pt>
                <c:pt idx="5192">
                  <c:v>-1.8011895492518892</c:v>
                </c:pt>
                <c:pt idx="5193">
                  <c:v>10.814315423787811</c:v>
                </c:pt>
                <c:pt idx="5194">
                  <c:v>0.41353641180507167</c:v>
                </c:pt>
                <c:pt idx="5195">
                  <c:v>0.10459875356436894</c:v>
                </c:pt>
                <c:pt idx="5196">
                  <c:v>-0.6138537834061395</c:v>
                </c:pt>
                <c:pt idx="5197">
                  <c:v>-0.80375268537740885</c:v>
                </c:pt>
                <c:pt idx="5198">
                  <c:v>12.434106928609955</c:v>
                </c:pt>
                <c:pt idx="5199">
                  <c:v>-14.872690910126451</c:v>
                </c:pt>
                <c:pt idx="5200">
                  <c:v>7.6486571760385464</c:v>
                </c:pt>
                <c:pt idx="5201">
                  <c:v>-8.8683081332894673</c:v>
                </c:pt>
                <c:pt idx="5202">
                  <c:v>7.585375451925408E-2</c:v>
                </c:pt>
                <c:pt idx="5203">
                  <c:v>-8.119608284798091E-2</c:v>
                </c:pt>
                <c:pt idx="5204">
                  <c:v>-1.7311832415722002</c:v>
                </c:pt>
                <c:pt idx="5205">
                  <c:v>-8.3837042924740537</c:v>
                </c:pt>
                <c:pt idx="5206">
                  <c:v>-0.1773748831533615</c:v>
                </c:pt>
                <c:pt idx="5207">
                  <c:v>-0.4323154907106791</c:v>
                </c:pt>
                <c:pt idx="5208">
                  <c:v>0.22121423013916708</c:v>
                </c:pt>
                <c:pt idx="5209">
                  <c:v>12.125198191061759</c:v>
                </c:pt>
                <c:pt idx="5210">
                  <c:v>0.56142698626036691</c:v>
                </c:pt>
                <c:pt idx="5211">
                  <c:v>0.31293931166010791</c:v>
                </c:pt>
                <c:pt idx="5212">
                  <c:v>-0.35973012759974654</c:v>
                </c:pt>
                <c:pt idx="5213">
                  <c:v>-0.42294269736418966</c:v>
                </c:pt>
                <c:pt idx="5214">
                  <c:v>13.621174279305276</c:v>
                </c:pt>
                <c:pt idx="5215">
                  <c:v>-8.6462586799900301</c:v>
                </c:pt>
                <c:pt idx="5216">
                  <c:v>-3.7539716573435383E-2</c:v>
                </c:pt>
                <c:pt idx="5217">
                  <c:v>0</c:v>
                </c:pt>
                <c:pt idx="5218">
                  <c:v>-2.6941866819885408E-2</c:v>
                </c:pt>
                <c:pt idx="5219">
                  <c:v>0.22299038008040384</c:v>
                </c:pt>
                <c:pt idx="5220">
                  <c:v>-0.23349013021977841</c:v>
                </c:pt>
                <c:pt idx="5221">
                  <c:v>0.14734171607518687</c:v>
                </c:pt>
                <c:pt idx="5222">
                  <c:v>-0.51457317282975812</c:v>
                </c:pt>
                <c:pt idx="5223">
                  <c:v>-0.73071338485386705</c:v>
                </c:pt>
                <c:pt idx="5224">
                  <c:v>-0.73071338485386705</c:v>
                </c:pt>
                <c:pt idx="5225">
                  <c:v>0.28379296600059134</c:v>
                </c:pt>
                <c:pt idx="5226">
                  <c:v>-4.9824636519308477E-2</c:v>
                </c:pt>
                <c:pt idx="5227">
                  <c:v>-0.14867145905061388</c:v>
                </c:pt>
                <c:pt idx="5228">
                  <c:v>-4.5654944457923039E-3</c:v>
                </c:pt>
                <c:pt idx="5229">
                  <c:v>-0.16639607487262137</c:v>
                </c:pt>
                <c:pt idx="5230">
                  <c:v>0.20890919197282579</c:v>
                </c:pt>
                <c:pt idx="5231">
                  <c:v>-1.0174345933360207</c:v>
                </c:pt>
                <c:pt idx="5232">
                  <c:v>-0.2795225286223626</c:v>
                </c:pt>
                <c:pt idx="5233">
                  <c:v>-12.10339709935112</c:v>
                </c:pt>
                <c:pt idx="5234">
                  <c:v>0.10164026187583755</c:v>
                </c:pt>
                <c:pt idx="5235">
                  <c:v>-3.6423408249873709E-2</c:v>
                </c:pt>
                <c:pt idx="5236">
                  <c:v>6.228427825434274E-2</c:v>
                </c:pt>
                <c:pt idx="5237">
                  <c:v>-0.38378656529440419</c:v>
                </c:pt>
                <c:pt idx="5238">
                  <c:v>0.20244825297275437</c:v>
                </c:pt>
                <c:pt idx="5239">
                  <c:v>-0.41383874969521833</c:v>
                </c:pt>
                <c:pt idx="5240">
                  <c:v>1.7004397181410922</c:v>
                </c:pt>
                <c:pt idx="5241">
                  <c:v>-2.4811266897366164</c:v>
                </c:pt>
                <c:pt idx="5242">
                  <c:v>13.156978424156978</c:v>
                </c:pt>
                <c:pt idx="5243">
                  <c:v>11.613636010763889</c:v>
                </c:pt>
                <c:pt idx="5244">
                  <c:v>-7.1272382160695322</c:v>
                </c:pt>
                <c:pt idx="5245">
                  <c:v>-1.2210200597196326</c:v>
                </c:pt>
                <c:pt idx="5246">
                  <c:v>9.5189809291704002</c:v>
                </c:pt>
                <c:pt idx="5247">
                  <c:v>-0.11703942119021916</c:v>
                </c:pt>
                <c:pt idx="5248">
                  <c:v>-0.68860257260480706</c:v>
                </c:pt>
                <c:pt idx="5249">
                  <c:v>10.059344460824425</c:v>
                </c:pt>
                <c:pt idx="5250">
                  <c:v>7.5288127304237201E-2</c:v>
                </c:pt>
                <c:pt idx="5251">
                  <c:v>-2.8028973937268153</c:v>
                </c:pt>
                <c:pt idx="5252">
                  <c:v>4.6465182203806412</c:v>
                </c:pt>
                <c:pt idx="5253">
                  <c:v>5.0098611590365286E-2</c:v>
                </c:pt>
                <c:pt idx="5254">
                  <c:v>0.18708555260049523</c:v>
                </c:pt>
                <c:pt idx="5255">
                  <c:v>-11.059119092544519</c:v>
                </c:pt>
                <c:pt idx="5256">
                  <c:v>-0.32188301700640781</c:v>
                </c:pt>
                <c:pt idx="5257">
                  <c:v>-10.966024713800364</c:v>
                </c:pt>
                <c:pt idx="5258">
                  <c:v>0.37614848588524891</c:v>
                </c:pt>
                <c:pt idx="5259">
                  <c:v>0.16438681790088228</c:v>
                </c:pt>
                <c:pt idx="5260">
                  <c:v>0.58463465273863213</c:v>
                </c:pt>
                <c:pt idx="5261">
                  <c:v>-1.0184456673208182</c:v>
                </c:pt>
                <c:pt idx="5262">
                  <c:v>0.12285674778553367</c:v>
                </c:pt>
                <c:pt idx="5263">
                  <c:v>-0.16646114613874119</c:v>
                </c:pt>
                <c:pt idx="5264">
                  <c:v>1.0395283641866375</c:v>
                </c:pt>
                <c:pt idx="5265">
                  <c:v>-0.97476270850097757</c:v>
                </c:pt>
                <c:pt idx="5266">
                  <c:v>0.92527825131256924</c:v>
                </c:pt>
                <c:pt idx="5267">
                  <c:v>-11.518489240994933</c:v>
                </c:pt>
                <c:pt idx="5268">
                  <c:v>12.434106928609955</c:v>
                </c:pt>
                <c:pt idx="5269">
                  <c:v>-4.8436257021505025</c:v>
                </c:pt>
                <c:pt idx="5270">
                  <c:v>-9.2304207950923818</c:v>
                </c:pt>
                <c:pt idx="5271">
                  <c:v>0.26255358761874875</c:v>
                </c:pt>
                <c:pt idx="5272">
                  <c:v>11.344665782303407</c:v>
                </c:pt>
                <c:pt idx="5273">
                  <c:v>-0.60373970775178443</c:v>
                </c:pt>
                <c:pt idx="5274">
                  <c:v>-0.10741294242097965</c:v>
                </c:pt>
                <c:pt idx="5275">
                  <c:v>-4.3457955683776299E-2</c:v>
                </c:pt>
                <c:pt idx="5276">
                  <c:v>-3.7713003292441441E-2</c:v>
                </c:pt>
                <c:pt idx="5277">
                  <c:v>-0.1126767732389808</c:v>
                </c:pt>
                <c:pt idx="5278">
                  <c:v>3.2389828885415556E-2</c:v>
                </c:pt>
                <c:pt idx="5279">
                  <c:v>1.2016338611696504</c:v>
                </c:pt>
                <c:pt idx="5280">
                  <c:v>2.8051241710295614</c:v>
                </c:pt>
                <c:pt idx="5281">
                  <c:v>0.88752527074158749</c:v>
                </c:pt>
                <c:pt idx="5282">
                  <c:v>15.106017601167594</c:v>
                </c:pt>
                <c:pt idx="5283">
                  <c:v>-1.6480051798104929</c:v>
                </c:pt>
                <c:pt idx="5284">
                  <c:v>-8.6462586799900301</c:v>
                </c:pt>
                <c:pt idx="5285">
                  <c:v>-9.2304207950923818</c:v>
                </c:pt>
                <c:pt idx="5286">
                  <c:v>8.3837042924740537</c:v>
                </c:pt>
                <c:pt idx="5287">
                  <c:v>-10.518980929170402</c:v>
                </c:pt>
                <c:pt idx="5288">
                  <c:v>8.8683081332894673</c:v>
                </c:pt>
                <c:pt idx="5289">
                  <c:v>-9.2304207950923818</c:v>
                </c:pt>
                <c:pt idx="5290">
                  <c:v>5.1370363673550603</c:v>
                </c:pt>
                <c:pt idx="5291">
                  <c:v>-12.416621621364193</c:v>
                </c:pt>
                <c:pt idx="5292">
                  <c:v>0.54024053338017886</c:v>
                </c:pt>
                <c:pt idx="5293">
                  <c:v>3.8736691760931024</c:v>
                </c:pt>
                <c:pt idx="5294">
                  <c:v>-11.059119092544519</c:v>
                </c:pt>
                <c:pt idx="5295">
                  <c:v>5.7548875021634682</c:v>
                </c:pt>
                <c:pt idx="5296">
                  <c:v>6.0732489820306386</c:v>
                </c:pt>
                <c:pt idx="5297">
                  <c:v>10.583082767502933</c:v>
                </c:pt>
                <c:pt idx="5298">
                  <c:v>10.229219383469125</c:v>
                </c:pt>
                <c:pt idx="5299">
                  <c:v>1.9874469496569156</c:v>
                </c:pt>
                <c:pt idx="5300">
                  <c:v>-4.1226192866639559</c:v>
                </c:pt>
                <c:pt idx="5301">
                  <c:v>9.6438561897747253</c:v>
                </c:pt>
                <c:pt idx="5302">
                  <c:v>0</c:v>
                </c:pt>
                <c:pt idx="5303">
                  <c:v>7.5254447656559202</c:v>
                </c:pt>
                <c:pt idx="5304">
                  <c:v>11.059119092544519</c:v>
                </c:pt>
                <c:pt idx="5305">
                  <c:v>11.137845030448391</c:v>
                </c:pt>
                <c:pt idx="5306">
                  <c:v>1.047626082301105</c:v>
                </c:pt>
                <c:pt idx="5307">
                  <c:v>-1.6214883767462704</c:v>
                </c:pt>
                <c:pt idx="5308">
                  <c:v>-5.08746284125034</c:v>
                </c:pt>
                <c:pt idx="5309">
                  <c:v>-0.72436555738657271</c:v>
                </c:pt>
                <c:pt idx="5310">
                  <c:v>-10.583082767502933</c:v>
                </c:pt>
                <c:pt idx="5311">
                  <c:v>-1.1504009888485487</c:v>
                </c:pt>
                <c:pt idx="5312">
                  <c:v>-0.16892403349756607</c:v>
                </c:pt>
                <c:pt idx="5313">
                  <c:v>-2.6477749931261769</c:v>
                </c:pt>
                <c:pt idx="5314">
                  <c:v>-10.146780789986687</c:v>
                </c:pt>
                <c:pt idx="5315">
                  <c:v>2.9557297330724843</c:v>
                </c:pt>
                <c:pt idx="5316">
                  <c:v>0</c:v>
                </c:pt>
                <c:pt idx="5317">
                  <c:v>-5.8893689053568399E-2</c:v>
                </c:pt>
                <c:pt idx="5318">
                  <c:v>11.759472121202835</c:v>
                </c:pt>
                <c:pt idx="5319">
                  <c:v>5.2928185062576416</c:v>
                </c:pt>
                <c:pt idx="5320">
                  <c:v>-1.5245266468591823</c:v>
                </c:pt>
                <c:pt idx="5321">
                  <c:v>7.3837042924740528</c:v>
                </c:pt>
                <c:pt idx="5322">
                  <c:v>0.19877986411449747</c:v>
                </c:pt>
                <c:pt idx="5323">
                  <c:v>-1.1681227588083267</c:v>
                </c:pt>
                <c:pt idx="5324">
                  <c:v>-8.0624959257337636</c:v>
                </c:pt>
                <c:pt idx="5325">
                  <c:v>10.307200809140809</c:v>
                </c:pt>
                <c:pt idx="5326">
                  <c:v>1.0324178349324329</c:v>
                </c:pt>
                <c:pt idx="5327">
                  <c:v>-0.80735492205760395</c:v>
                </c:pt>
                <c:pt idx="5328">
                  <c:v>-9.9966908060443588E-2</c:v>
                </c:pt>
                <c:pt idx="5329">
                  <c:v>-3.4390894391201114</c:v>
                </c:pt>
                <c:pt idx="5330">
                  <c:v>2.02106161552783</c:v>
                </c:pt>
                <c:pt idx="5331">
                  <c:v>11.613636010763893</c:v>
                </c:pt>
                <c:pt idx="5332">
                  <c:v>-1.3291226762057367</c:v>
                </c:pt>
                <c:pt idx="5333">
                  <c:v>-9.3822637581148367</c:v>
                </c:pt>
                <c:pt idx="5334">
                  <c:v>-9.7604427459966399</c:v>
                </c:pt>
                <c:pt idx="5335">
                  <c:v>-13.702822011777029</c:v>
                </c:pt>
                <c:pt idx="5336">
                  <c:v>-0.12769889485961775</c:v>
                </c:pt>
                <c:pt idx="5337">
                  <c:v>-6.8286654283030161</c:v>
                </c:pt>
                <c:pt idx="5338">
                  <c:v>-7.0588936890535692</c:v>
                </c:pt>
                <c:pt idx="5339">
                  <c:v>-9.5189809291704002</c:v>
                </c:pt>
                <c:pt idx="5340">
                  <c:v>9.5189809291704002</c:v>
                </c:pt>
                <c:pt idx="5341">
                  <c:v>9.8672787397096631</c:v>
                </c:pt>
                <c:pt idx="5342">
                  <c:v>11.10372492250138</c:v>
                </c:pt>
                <c:pt idx="5343">
                  <c:v>1.349942471056959</c:v>
                </c:pt>
                <c:pt idx="5344">
                  <c:v>6.9108925261660152</c:v>
                </c:pt>
                <c:pt idx="5345">
                  <c:v>1.4921736596108264</c:v>
                </c:pt>
                <c:pt idx="5346">
                  <c:v>-0.9510190968935075</c:v>
                </c:pt>
                <c:pt idx="5347">
                  <c:v>-10.059795091795101</c:v>
                </c:pt>
                <c:pt idx="5348">
                  <c:v>9.8672787397096631</c:v>
                </c:pt>
                <c:pt idx="5349">
                  <c:v>-9.9662651028771325</c:v>
                </c:pt>
                <c:pt idx="5350">
                  <c:v>-0.73612447763996791</c:v>
                </c:pt>
                <c:pt idx="5351">
                  <c:v>11.866506212226202</c:v>
                </c:pt>
                <c:pt idx="5352">
                  <c:v>-3.3875978733945797</c:v>
                </c:pt>
                <c:pt idx="5353">
                  <c:v>5.5647846187835261</c:v>
                </c:pt>
                <c:pt idx="5354">
                  <c:v>-9.5196362528432132</c:v>
                </c:pt>
                <c:pt idx="5355">
                  <c:v>-0.12691211248221962</c:v>
                </c:pt>
                <c:pt idx="5356">
                  <c:v>-0.34994247105695897</c:v>
                </c:pt>
                <c:pt idx="5357">
                  <c:v>-1.8602201621778616</c:v>
                </c:pt>
                <c:pt idx="5358">
                  <c:v>-0.5374241119577956</c:v>
                </c:pt>
                <c:pt idx="5359">
                  <c:v>-5.950101174866184E-2</c:v>
                </c:pt>
                <c:pt idx="5360">
                  <c:v>3.4004487601133282E-2</c:v>
                </c:pt>
                <c:pt idx="5361">
                  <c:v>-11.268736919579066</c:v>
                </c:pt>
                <c:pt idx="5362">
                  <c:v>0.25905455492124857</c:v>
                </c:pt>
                <c:pt idx="5363">
                  <c:v>10.582769240382088</c:v>
                </c:pt>
                <c:pt idx="5364">
                  <c:v>-0.53274591887701173</c:v>
                </c:pt>
                <c:pt idx="5365">
                  <c:v>0.5994620704162712</c:v>
                </c:pt>
                <c:pt idx="5366">
                  <c:v>1.6960828656108318</c:v>
                </c:pt>
                <c:pt idx="5367">
                  <c:v>-0.20481979188849814</c:v>
                </c:pt>
                <c:pt idx="5368">
                  <c:v>-10.307580315927396</c:v>
                </c:pt>
                <c:pt idx="5369">
                  <c:v>-1.4134353946823426</c:v>
                </c:pt>
                <c:pt idx="5370">
                  <c:v>-4.5477630517823768E-2</c:v>
                </c:pt>
                <c:pt idx="5371">
                  <c:v>-9.75933340719466</c:v>
                </c:pt>
                <c:pt idx="5372">
                  <c:v>-2.429426480799644</c:v>
                </c:pt>
                <c:pt idx="5373">
                  <c:v>-12.208742403223331</c:v>
                </c:pt>
                <c:pt idx="5374">
                  <c:v>7.0660891904577738</c:v>
                </c:pt>
                <c:pt idx="5375">
                  <c:v>-8.0624959257337636</c:v>
                </c:pt>
                <c:pt idx="5376">
                  <c:v>13.047578375825733</c:v>
                </c:pt>
                <c:pt idx="5377">
                  <c:v>-9.5189809291704002</c:v>
                </c:pt>
                <c:pt idx="5378">
                  <c:v>-7.0660891904577721</c:v>
                </c:pt>
                <c:pt idx="5379">
                  <c:v>-11.013555309891467</c:v>
                </c:pt>
                <c:pt idx="5380">
                  <c:v>-0.43868876734348944</c:v>
                </c:pt>
                <c:pt idx="5381">
                  <c:v>-0.51150033878013523</c:v>
                </c:pt>
                <c:pt idx="5382">
                  <c:v>-1.7369655941662061</c:v>
                </c:pt>
                <c:pt idx="5383">
                  <c:v>-1.3437324652057108</c:v>
                </c:pt>
                <c:pt idx="5384">
                  <c:v>3.3083390301394076</c:v>
                </c:pt>
                <c:pt idx="5385">
                  <c:v>-0.89012238222762663</c:v>
                </c:pt>
                <c:pt idx="5386">
                  <c:v>-3.1053180261449205</c:v>
                </c:pt>
                <c:pt idx="5387">
                  <c:v>0.48678210678225259</c:v>
                </c:pt>
                <c:pt idx="5388">
                  <c:v>-1.7487426728840957E-2</c:v>
                </c:pt>
                <c:pt idx="5389">
                  <c:v>-1.1199806384462043</c:v>
                </c:pt>
                <c:pt idx="5390">
                  <c:v>-1.282226540617428</c:v>
                </c:pt>
                <c:pt idx="5391">
                  <c:v>0.22695980782120093</c:v>
                </c:pt>
                <c:pt idx="5392">
                  <c:v>0.48080526942986418</c:v>
                </c:pt>
                <c:pt idx="5393">
                  <c:v>0</c:v>
                </c:pt>
                <c:pt idx="5394">
                  <c:v>-6.5494638194997705</c:v>
                </c:pt>
                <c:pt idx="5395">
                  <c:v>2.1499349044036009</c:v>
                </c:pt>
                <c:pt idx="5396">
                  <c:v>-2.2317302859157842</c:v>
                </c:pt>
                <c:pt idx="5397">
                  <c:v>6.0732489820306386</c:v>
                </c:pt>
                <c:pt idx="5398">
                  <c:v>-3.7842713089445632</c:v>
                </c:pt>
                <c:pt idx="5399">
                  <c:v>0.8571652218285456</c:v>
                </c:pt>
                <c:pt idx="5400">
                  <c:v>8.0624959257337636</c:v>
                </c:pt>
                <c:pt idx="5401">
                  <c:v>-0.48542682717024194</c:v>
                </c:pt>
                <c:pt idx="5402">
                  <c:v>-3.8073549220576046</c:v>
                </c:pt>
                <c:pt idx="5403">
                  <c:v>10.866506212226202</c:v>
                </c:pt>
                <c:pt idx="5404">
                  <c:v>10.059344460824425</c:v>
                </c:pt>
                <c:pt idx="5405">
                  <c:v>-0.99284020842713405</c:v>
                </c:pt>
                <c:pt idx="5406">
                  <c:v>0.40354186044101448</c:v>
                </c:pt>
                <c:pt idx="5407">
                  <c:v>-0.23446525363702297</c:v>
                </c:pt>
                <c:pt idx="5408">
                  <c:v>0.11247472925841236</c:v>
                </c:pt>
                <c:pt idx="5409">
                  <c:v>0.58436200329692389</c:v>
                </c:pt>
                <c:pt idx="5410">
                  <c:v>0.79002683791762007</c:v>
                </c:pt>
                <c:pt idx="5411">
                  <c:v>11.703038388986416</c:v>
                </c:pt>
                <c:pt idx="5412">
                  <c:v>-7.6486571760385464</c:v>
                </c:pt>
                <c:pt idx="5413">
                  <c:v>-6.9540933253077294E-2</c:v>
                </c:pt>
                <c:pt idx="5414">
                  <c:v>-10.381182412624446</c:v>
                </c:pt>
                <c:pt idx="5415">
                  <c:v>9.0183708586096964E-2</c:v>
                </c:pt>
                <c:pt idx="5416">
                  <c:v>6.4116084708698659E-2</c:v>
                </c:pt>
                <c:pt idx="5417">
                  <c:v>7.7981425671685423E-2</c:v>
                </c:pt>
                <c:pt idx="5418">
                  <c:v>12.43402002712266</c:v>
                </c:pt>
                <c:pt idx="5419">
                  <c:v>-13.11423036019097</c:v>
                </c:pt>
                <c:pt idx="5420">
                  <c:v>0.58496250072115641</c:v>
                </c:pt>
                <c:pt idx="5421">
                  <c:v>-0.79090440127701001</c:v>
                </c:pt>
                <c:pt idx="5422">
                  <c:v>7.0660891904577738</c:v>
                </c:pt>
                <c:pt idx="5423">
                  <c:v>-0.29116584111667526</c:v>
                </c:pt>
                <c:pt idx="5424">
                  <c:v>-0.17687776208407952</c:v>
                </c:pt>
                <c:pt idx="5425">
                  <c:v>0.17168545930674978</c:v>
                </c:pt>
                <c:pt idx="5426">
                  <c:v>-8.4108046501566456</c:v>
                </c:pt>
                <c:pt idx="5427">
                  <c:v>-8.0624959257337636</c:v>
                </c:pt>
                <c:pt idx="5428">
                  <c:v>1.4138357540690905</c:v>
                </c:pt>
                <c:pt idx="5429">
                  <c:v>-9.5196362528432132</c:v>
                </c:pt>
                <c:pt idx="5430">
                  <c:v>2.1154772174199361</c:v>
                </c:pt>
                <c:pt idx="5431">
                  <c:v>0.18057224564182056</c:v>
                </c:pt>
                <c:pt idx="5432">
                  <c:v>-8.0624959257337636</c:v>
                </c:pt>
                <c:pt idx="5433">
                  <c:v>-8.3837042924740537</c:v>
                </c:pt>
                <c:pt idx="5434">
                  <c:v>0.64533511870063798</c:v>
                </c:pt>
                <c:pt idx="5435">
                  <c:v>3.551293538738816</c:v>
                </c:pt>
                <c:pt idx="5436">
                  <c:v>0.10768786931437331</c:v>
                </c:pt>
                <c:pt idx="5437">
                  <c:v>2.6311418432568274</c:v>
                </c:pt>
                <c:pt idx="5438">
                  <c:v>-1.8771432522144664</c:v>
                </c:pt>
                <c:pt idx="5439">
                  <c:v>2.986545788050325</c:v>
                </c:pt>
                <c:pt idx="5440">
                  <c:v>11.840515686924171</c:v>
                </c:pt>
                <c:pt idx="5441">
                  <c:v>-12.013206341123576</c:v>
                </c:pt>
                <c:pt idx="5442">
                  <c:v>-1.4325857004896909</c:v>
                </c:pt>
                <c:pt idx="5443">
                  <c:v>0.23446525363702297</c:v>
                </c:pt>
                <c:pt idx="5444">
                  <c:v>-7.4000581443776928E-2</c:v>
                </c:pt>
                <c:pt idx="5445">
                  <c:v>-15.590284897476414</c:v>
                </c:pt>
                <c:pt idx="5446">
                  <c:v>2.3104553104434142</c:v>
                </c:pt>
                <c:pt idx="5447">
                  <c:v>-13.024735680363168</c:v>
                </c:pt>
                <c:pt idx="5448">
                  <c:v>-12.941597868266095</c:v>
                </c:pt>
                <c:pt idx="5449">
                  <c:v>-0.8106099899104996</c:v>
                </c:pt>
                <c:pt idx="5450">
                  <c:v>0.1059334447490653</c:v>
                </c:pt>
                <c:pt idx="5451">
                  <c:v>-1.5848452179765269</c:v>
                </c:pt>
                <c:pt idx="5452">
                  <c:v>-0.55307843970137027</c:v>
                </c:pt>
                <c:pt idx="5453">
                  <c:v>-0.85432254480436509</c:v>
                </c:pt>
                <c:pt idx="5454">
                  <c:v>-11.059119092544519</c:v>
                </c:pt>
                <c:pt idx="5455">
                  <c:v>0.68438567904483982</c:v>
                </c:pt>
                <c:pt idx="5456">
                  <c:v>1.0179715200965431</c:v>
                </c:pt>
                <c:pt idx="5457">
                  <c:v>-0.4738866613948341</c:v>
                </c:pt>
                <c:pt idx="5458">
                  <c:v>6.0732489820306386</c:v>
                </c:pt>
                <c:pt idx="5459">
                  <c:v>0.14852252471008787</c:v>
                </c:pt>
                <c:pt idx="5460">
                  <c:v>2.6773507378689838</c:v>
                </c:pt>
                <c:pt idx="5461">
                  <c:v>1.7487426728840762E-2</c:v>
                </c:pt>
                <c:pt idx="5462">
                  <c:v>-2.5310694927259543</c:v>
                </c:pt>
                <c:pt idx="5463">
                  <c:v>0.86569890828840845</c:v>
                </c:pt>
                <c:pt idx="5464">
                  <c:v>-12.059006395201113</c:v>
                </c:pt>
                <c:pt idx="5465">
                  <c:v>-0.73576384895645319</c:v>
                </c:pt>
                <c:pt idx="5466">
                  <c:v>-3.2730184944064158</c:v>
                </c:pt>
                <c:pt idx="5467">
                  <c:v>0.1512018187558109</c:v>
                </c:pt>
                <c:pt idx="5468">
                  <c:v>8.8683081332894673</c:v>
                </c:pt>
                <c:pt idx="5469">
                  <c:v>-5.9228321394775394</c:v>
                </c:pt>
                <c:pt idx="5470">
                  <c:v>8.0624959257337636</c:v>
                </c:pt>
                <c:pt idx="5471">
                  <c:v>-0.82949912735939857</c:v>
                </c:pt>
                <c:pt idx="5472">
                  <c:v>-0.32192809488736229</c:v>
                </c:pt>
                <c:pt idx="5473">
                  <c:v>0.54648835290652054</c:v>
                </c:pt>
                <c:pt idx="5474">
                  <c:v>-0.406625259462644</c:v>
                </c:pt>
                <c:pt idx="5475">
                  <c:v>12.188279751964144</c:v>
                </c:pt>
                <c:pt idx="5476">
                  <c:v>7.0660891904577738</c:v>
                </c:pt>
                <c:pt idx="5477">
                  <c:v>-0.58376275425626523</c:v>
                </c:pt>
                <c:pt idx="5478">
                  <c:v>0</c:v>
                </c:pt>
                <c:pt idx="5479">
                  <c:v>1.6629650127224294</c:v>
                </c:pt>
                <c:pt idx="5480">
                  <c:v>-5.0874628412503391</c:v>
                </c:pt>
                <c:pt idx="5481">
                  <c:v>-0.52466199045334194</c:v>
                </c:pt>
                <c:pt idx="5482">
                  <c:v>-5.3457748368417297</c:v>
                </c:pt>
                <c:pt idx="5483">
                  <c:v>-9.366322214245816</c:v>
                </c:pt>
                <c:pt idx="5484">
                  <c:v>-0.20435849850618643</c:v>
                </c:pt>
                <c:pt idx="5485">
                  <c:v>-9.1463565303039083</c:v>
                </c:pt>
                <c:pt idx="5486">
                  <c:v>1.5235619560570128</c:v>
                </c:pt>
                <c:pt idx="5487">
                  <c:v>5.5647846187835261</c:v>
                </c:pt>
                <c:pt idx="5488">
                  <c:v>-0.21021770739034584</c:v>
                </c:pt>
                <c:pt idx="5489">
                  <c:v>0.55639334852438516</c:v>
                </c:pt>
                <c:pt idx="5490">
                  <c:v>0.50082220256994636</c:v>
                </c:pt>
                <c:pt idx="5491">
                  <c:v>-0.61857089336397597</c:v>
                </c:pt>
                <c:pt idx="5492">
                  <c:v>-1.357552004618084</c:v>
                </c:pt>
                <c:pt idx="5493">
                  <c:v>0.54517784832811866</c:v>
                </c:pt>
                <c:pt idx="5494">
                  <c:v>-0.11092454889865722</c:v>
                </c:pt>
                <c:pt idx="5495">
                  <c:v>14.807103314069231</c:v>
                </c:pt>
                <c:pt idx="5496">
                  <c:v>-0.30471314777105157</c:v>
                </c:pt>
                <c:pt idx="5497">
                  <c:v>-1.195015982405143</c:v>
                </c:pt>
                <c:pt idx="5498">
                  <c:v>-4.4394119358453395E-2</c:v>
                </c:pt>
                <c:pt idx="5499">
                  <c:v>0.13245029602364966</c:v>
                </c:pt>
                <c:pt idx="5500">
                  <c:v>-7.6462586799900292</c:v>
                </c:pt>
                <c:pt idx="5501">
                  <c:v>1.0591821992116921</c:v>
                </c:pt>
                <c:pt idx="5502">
                  <c:v>-6.0732489820306386</c:v>
                </c:pt>
                <c:pt idx="5503">
                  <c:v>-10.229619965185119</c:v>
                </c:pt>
                <c:pt idx="5504">
                  <c:v>-11.94178124227853</c:v>
                </c:pt>
                <c:pt idx="5505">
                  <c:v>0.28010791919273575</c:v>
                </c:pt>
                <c:pt idx="5506">
                  <c:v>-0.47883414985981299</c:v>
                </c:pt>
                <c:pt idx="5507">
                  <c:v>0.98578614078029925</c:v>
                </c:pt>
                <c:pt idx="5508">
                  <c:v>4.2044008185651176</c:v>
                </c:pt>
                <c:pt idx="5509">
                  <c:v>-3.4232114307245443</c:v>
                </c:pt>
                <c:pt idx="5510">
                  <c:v>-1.4639470997597905</c:v>
                </c:pt>
                <c:pt idx="5511">
                  <c:v>-0.73696559416620655</c:v>
                </c:pt>
                <c:pt idx="5512">
                  <c:v>-0.59436119872340554</c:v>
                </c:pt>
                <c:pt idx="5513">
                  <c:v>-0.47107153419317171</c:v>
                </c:pt>
                <c:pt idx="5514">
                  <c:v>0.62812684901542792</c:v>
                </c:pt>
                <c:pt idx="5515">
                  <c:v>-13.636360283480883</c:v>
                </c:pt>
                <c:pt idx="5516">
                  <c:v>1.8785940529374965</c:v>
                </c:pt>
                <c:pt idx="5517">
                  <c:v>12.643931328184726</c:v>
                </c:pt>
                <c:pt idx="5518">
                  <c:v>-1.9874469496569154</c:v>
                </c:pt>
                <c:pt idx="5519">
                  <c:v>-1.1699250014423122</c:v>
                </c:pt>
                <c:pt idx="5520">
                  <c:v>-0.60407132366886096</c:v>
                </c:pt>
                <c:pt idx="5521">
                  <c:v>8.0624959257337636</c:v>
                </c:pt>
                <c:pt idx="5522">
                  <c:v>-12.501920096027913</c:v>
                </c:pt>
                <c:pt idx="5523">
                  <c:v>0.84735620707028259</c:v>
                </c:pt>
                <c:pt idx="5524">
                  <c:v>0.3446752081476136</c:v>
                </c:pt>
                <c:pt idx="5525">
                  <c:v>9.6450579349844787</c:v>
                </c:pt>
                <c:pt idx="5526">
                  <c:v>-11.188588845707349</c:v>
                </c:pt>
                <c:pt idx="5527">
                  <c:v>-9.7598881832218343</c:v>
                </c:pt>
                <c:pt idx="5528">
                  <c:v>12.550826932881439</c:v>
                </c:pt>
                <c:pt idx="5529">
                  <c:v>8.0606959316875546</c:v>
                </c:pt>
                <c:pt idx="5530">
                  <c:v>1.1593557597321249</c:v>
                </c:pt>
                <c:pt idx="5531">
                  <c:v>-0.19967234483636406</c:v>
                </c:pt>
                <c:pt idx="5532">
                  <c:v>2.5145731728297585</c:v>
                </c:pt>
                <c:pt idx="5533">
                  <c:v>-10.518653155673389</c:v>
                </c:pt>
                <c:pt idx="5534">
                  <c:v>7.6486571760385464</c:v>
                </c:pt>
                <c:pt idx="5535">
                  <c:v>3.5623909730721534E-2</c:v>
                </c:pt>
                <c:pt idx="5536">
                  <c:v>1.8011895492518892</c:v>
                </c:pt>
                <c:pt idx="5537">
                  <c:v>-7.6486571760385464</c:v>
                </c:pt>
                <c:pt idx="5538">
                  <c:v>-0.58520280971494709</c:v>
                </c:pt>
                <c:pt idx="5539">
                  <c:v>-4.0074305661595647E-5</c:v>
                </c:pt>
                <c:pt idx="5540">
                  <c:v>-8.6462586799900301</c:v>
                </c:pt>
                <c:pt idx="5541">
                  <c:v>-2.3204106663584203</c:v>
                </c:pt>
                <c:pt idx="5542">
                  <c:v>-0.9050856513009562</c:v>
                </c:pt>
                <c:pt idx="5543">
                  <c:v>9.8662486111111729</c:v>
                </c:pt>
                <c:pt idx="5544">
                  <c:v>6.0732489820306386</c:v>
                </c:pt>
                <c:pt idx="5545">
                  <c:v>1.0700286992078831</c:v>
                </c:pt>
                <c:pt idx="5546">
                  <c:v>2.9914722549944508</c:v>
                </c:pt>
                <c:pt idx="5547">
                  <c:v>-7.6486571760385464</c:v>
                </c:pt>
                <c:pt idx="5548">
                  <c:v>0.3747447933308104</c:v>
                </c:pt>
                <c:pt idx="5549">
                  <c:v>16.436104219442122</c:v>
                </c:pt>
                <c:pt idx="5550">
                  <c:v>-0.18057224564182109</c:v>
                </c:pt>
                <c:pt idx="5551">
                  <c:v>-0.17376706773670642</c:v>
                </c:pt>
                <c:pt idx="5552">
                  <c:v>1.53051471669878</c:v>
                </c:pt>
                <c:pt idx="5553">
                  <c:v>0.99999999999999967</c:v>
                </c:pt>
                <c:pt idx="5554">
                  <c:v>0.22239242133644802</c:v>
                </c:pt>
                <c:pt idx="5555">
                  <c:v>8.2462160191973277E-2</c:v>
                </c:pt>
                <c:pt idx="5556">
                  <c:v>-6.3936993434616642</c:v>
                </c:pt>
                <c:pt idx="5557">
                  <c:v>-6.3279268355088059</c:v>
                </c:pt>
                <c:pt idx="5558">
                  <c:v>0.47353049535916902</c:v>
                </c:pt>
                <c:pt idx="5559">
                  <c:v>-0.70250612342283336</c:v>
                </c:pt>
                <c:pt idx="5560">
                  <c:v>-0.38736254083599531</c:v>
                </c:pt>
                <c:pt idx="5561">
                  <c:v>0</c:v>
                </c:pt>
                <c:pt idx="5562">
                  <c:v>1.8632636632082606</c:v>
                </c:pt>
                <c:pt idx="5563">
                  <c:v>-1.1805722456418206</c:v>
                </c:pt>
                <c:pt idx="5564">
                  <c:v>0.24170801267558431</c:v>
                </c:pt>
                <c:pt idx="5565">
                  <c:v>-0.84880086034610258</c:v>
                </c:pt>
                <c:pt idx="5566">
                  <c:v>-0.62684658175746466</c:v>
                </c:pt>
                <c:pt idx="5567">
                  <c:v>6.4429434958487288</c:v>
                </c:pt>
                <c:pt idx="5568">
                  <c:v>-2.9776552832108645</c:v>
                </c:pt>
                <c:pt idx="5569">
                  <c:v>0.25565487546819621</c:v>
                </c:pt>
                <c:pt idx="5570">
                  <c:v>-0.5145731728297579</c:v>
                </c:pt>
                <c:pt idx="5571">
                  <c:v>-0.15362318911321149</c:v>
                </c:pt>
                <c:pt idx="5572">
                  <c:v>-1.3758669019981657</c:v>
                </c:pt>
                <c:pt idx="5573">
                  <c:v>-1.5754081940079074</c:v>
                </c:pt>
                <c:pt idx="5574">
                  <c:v>0.10006695510392194</c:v>
                </c:pt>
                <c:pt idx="5575">
                  <c:v>0.36678233067162302</c:v>
                </c:pt>
                <c:pt idx="5576">
                  <c:v>-9.3822637581148367</c:v>
                </c:pt>
                <c:pt idx="5577">
                  <c:v>-10.059795091795101</c:v>
                </c:pt>
                <c:pt idx="5578">
                  <c:v>13.157916717517699</c:v>
                </c:pt>
                <c:pt idx="5579">
                  <c:v>-10.229619965185119</c:v>
                </c:pt>
                <c:pt idx="5580">
                  <c:v>13.446910974398703</c:v>
                </c:pt>
                <c:pt idx="5581">
                  <c:v>13.335064632126906</c:v>
                </c:pt>
                <c:pt idx="5582">
                  <c:v>0.41563799670307611</c:v>
                </c:pt>
                <c:pt idx="5583">
                  <c:v>-8.6462586799900301</c:v>
                </c:pt>
                <c:pt idx="5584">
                  <c:v>-0.92181824175271154</c:v>
                </c:pt>
                <c:pt idx="5585">
                  <c:v>2.9361375178085636</c:v>
                </c:pt>
                <c:pt idx="5586">
                  <c:v>0.95693127810811429</c:v>
                </c:pt>
                <c:pt idx="5587">
                  <c:v>-0.56003824556092741</c:v>
                </c:pt>
                <c:pt idx="5588">
                  <c:v>5.4447784022376509E-2</c:v>
                </c:pt>
                <c:pt idx="5589">
                  <c:v>-0.41383874969521833</c:v>
                </c:pt>
                <c:pt idx="5590">
                  <c:v>-11.75933340719466</c:v>
                </c:pt>
                <c:pt idx="5591">
                  <c:v>0.71049338280501528</c:v>
                </c:pt>
                <c:pt idx="5592">
                  <c:v>2.6010821660844332</c:v>
                </c:pt>
                <c:pt idx="5593">
                  <c:v>-11.759610821875043</c:v>
                </c:pt>
                <c:pt idx="5594">
                  <c:v>0.58016948953225678</c:v>
                </c:pt>
                <c:pt idx="5595">
                  <c:v>10.059795091795101</c:v>
                </c:pt>
                <c:pt idx="5596">
                  <c:v>-14.51012541066784</c:v>
                </c:pt>
                <c:pt idx="5597">
                  <c:v>-0.48357444723560933</c:v>
                </c:pt>
                <c:pt idx="5598">
                  <c:v>9.8672787397096631</c:v>
                </c:pt>
                <c:pt idx="5599">
                  <c:v>-11.344665782303407</c:v>
                </c:pt>
                <c:pt idx="5600">
                  <c:v>1.9055691711895781</c:v>
                </c:pt>
                <c:pt idx="5601">
                  <c:v>0.2847294769331129</c:v>
                </c:pt>
                <c:pt idx="5602">
                  <c:v>0.92070095232461657</c:v>
                </c:pt>
                <c:pt idx="5603">
                  <c:v>2.8351891302543297</c:v>
                </c:pt>
                <c:pt idx="5604">
                  <c:v>3.8073549220576046</c:v>
                </c:pt>
                <c:pt idx="5605">
                  <c:v>-0.89712281935969751</c:v>
                </c:pt>
                <c:pt idx="5606">
                  <c:v>-5.9772799234999168</c:v>
                </c:pt>
                <c:pt idx="5607">
                  <c:v>-7.3709686183009243E-2</c:v>
                </c:pt>
                <c:pt idx="5608">
                  <c:v>-9.9535673550914222E-2</c:v>
                </c:pt>
                <c:pt idx="5609">
                  <c:v>-4.2912692634190774</c:v>
                </c:pt>
                <c:pt idx="5610">
                  <c:v>-2.1311157269712266</c:v>
                </c:pt>
                <c:pt idx="5611">
                  <c:v>0.18386419240018609</c:v>
                </c:pt>
                <c:pt idx="5612">
                  <c:v>0.48460384081541441</c:v>
                </c:pt>
                <c:pt idx="5613">
                  <c:v>0.33858976801488044</c:v>
                </c:pt>
                <c:pt idx="5614">
                  <c:v>0.50936488182699735</c:v>
                </c:pt>
                <c:pt idx="5615">
                  <c:v>-12.613636010763889</c:v>
                </c:pt>
                <c:pt idx="5616">
                  <c:v>9.5189809291704002</c:v>
                </c:pt>
                <c:pt idx="5617">
                  <c:v>-7.0660891904577721</c:v>
                </c:pt>
                <c:pt idx="5618">
                  <c:v>9.0588936890535692</c:v>
                </c:pt>
                <c:pt idx="5619">
                  <c:v>-0.60880924267552439</c:v>
                </c:pt>
                <c:pt idx="5620">
                  <c:v>2.3453741438684865</c:v>
                </c:pt>
                <c:pt idx="5621">
                  <c:v>-0.44294349584872833</c:v>
                </c:pt>
                <c:pt idx="5622">
                  <c:v>-3.0853432046857572</c:v>
                </c:pt>
                <c:pt idx="5623">
                  <c:v>-0.22795194667834881</c:v>
                </c:pt>
                <c:pt idx="5624">
                  <c:v>-5.3433726393335546</c:v>
                </c:pt>
                <c:pt idx="5625">
                  <c:v>-0.19592020997525667</c:v>
                </c:pt>
                <c:pt idx="5626">
                  <c:v>-2.3458972823989076E-2</c:v>
                </c:pt>
                <c:pt idx="5627">
                  <c:v>-0.2808521518844464</c:v>
                </c:pt>
                <c:pt idx="5628">
                  <c:v>-9.229619965185119</c:v>
                </c:pt>
                <c:pt idx="5629">
                  <c:v>1.2613536425104255</c:v>
                </c:pt>
                <c:pt idx="5630">
                  <c:v>4.3692338096657197</c:v>
                </c:pt>
                <c:pt idx="5631">
                  <c:v>-2</c:v>
                </c:pt>
                <c:pt idx="5632">
                  <c:v>-3.3176911020008917</c:v>
                </c:pt>
                <c:pt idx="5633">
                  <c:v>11.103506382011545</c:v>
                </c:pt>
                <c:pt idx="5634">
                  <c:v>2.8744691179161412</c:v>
                </c:pt>
                <c:pt idx="5635">
                  <c:v>9.229619965185119</c:v>
                </c:pt>
                <c:pt idx="5636">
                  <c:v>-6.6150741886485207</c:v>
                </c:pt>
                <c:pt idx="5637">
                  <c:v>-2.986546109764463</c:v>
                </c:pt>
                <c:pt idx="5638">
                  <c:v>1.3623124782696789</c:v>
                </c:pt>
                <c:pt idx="5639">
                  <c:v>1.4749089552562427</c:v>
                </c:pt>
                <c:pt idx="5640">
                  <c:v>9.7250167942907584E-2</c:v>
                </c:pt>
                <c:pt idx="5641">
                  <c:v>9.5189809291704002</c:v>
                </c:pt>
                <c:pt idx="5642">
                  <c:v>-0.32716474325350969</c:v>
                </c:pt>
                <c:pt idx="5643">
                  <c:v>-0.65883653551857446</c:v>
                </c:pt>
                <c:pt idx="5644">
                  <c:v>-1.3176151020162798</c:v>
                </c:pt>
                <c:pt idx="5645">
                  <c:v>1.2229075775786256</c:v>
                </c:pt>
                <c:pt idx="5646">
                  <c:v>-5.8102954563568281E-2</c:v>
                </c:pt>
                <c:pt idx="5647">
                  <c:v>1.6828098241193006</c:v>
                </c:pt>
                <c:pt idx="5648">
                  <c:v>-1.1834461410959307</c:v>
                </c:pt>
                <c:pt idx="5649">
                  <c:v>-14.51012541066784</c:v>
                </c:pt>
                <c:pt idx="5650">
                  <c:v>-0.52531955429375432</c:v>
                </c:pt>
                <c:pt idx="5651">
                  <c:v>0.36975661997797726</c:v>
                </c:pt>
                <c:pt idx="5652">
                  <c:v>-9.3822637581148367</c:v>
                </c:pt>
                <c:pt idx="5653">
                  <c:v>0.37878697300948327</c:v>
                </c:pt>
                <c:pt idx="5654">
                  <c:v>9.36705066416833</c:v>
                </c:pt>
                <c:pt idx="5655">
                  <c:v>10.966265102877133</c:v>
                </c:pt>
                <c:pt idx="5656">
                  <c:v>9.953567355091468E-2</c:v>
                </c:pt>
                <c:pt idx="5657">
                  <c:v>-0.71989208080726463</c:v>
                </c:pt>
                <c:pt idx="5658">
                  <c:v>-8.9473934245676912</c:v>
                </c:pt>
                <c:pt idx="5659">
                  <c:v>7.4945222831056597</c:v>
                </c:pt>
                <c:pt idx="5660">
                  <c:v>-0.41137118208107387</c:v>
                </c:pt>
                <c:pt idx="5661">
                  <c:v>1.3800310494509307</c:v>
                </c:pt>
                <c:pt idx="5662">
                  <c:v>4.3692338096657197</c:v>
                </c:pt>
                <c:pt idx="5663">
                  <c:v>2.8744691179161412</c:v>
                </c:pt>
                <c:pt idx="5664">
                  <c:v>2.7369655941662061</c:v>
                </c:pt>
                <c:pt idx="5665">
                  <c:v>-0.28010791919273514</c:v>
                </c:pt>
                <c:pt idx="5666">
                  <c:v>0.17567967616811941</c:v>
                </c:pt>
                <c:pt idx="5667">
                  <c:v>7.0660891904577738</c:v>
                </c:pt>
                <c:pt idx="5668">
                  <c:v>-0.75375017846176995</c:v>
                </c:pt>
                <c:pt idx="5669">
                  <c:v>0.22426483566921854</c:v>
                </c:pt>
                <c:pt idx="5670">
                  <c:v>0.24556326960738778</c:v>
                </c:pt>
                <c:pt idx="5671">
                  <c:v>-10.147204924942228</c:v>
                </c:pt>
                <c:pt idx="5672">
                  <c:v>1.6890709040618945</c:v>
                </c:pt>
                <c:pt idx="5673">
                  <c:v>9.0908496198209982E-2</c:v>
                </c:pt>
                <c:pt idx="5674">
                  <c:v>0.10691520391651219</c:v>
                </c:pt>
                <c:pt idx="5675">
                  <c:v>-8.6156643749714268E-2</c:v>
                </c:pt>
                <c:pt idx="5676">
                  <c:v>0.62148837674627011</c:v>
                </c:pt>
                <c:pt idx="5677">
                  <c:v>-2.0675068193582762</c:v>
                </c:pt>
                <c:pt idx="5678">
                  <c:v>-1.0491433353427919</c:v>
                </c:pt>
                <c:pt idx="5679">
                  <c:v>6.0732489820306386</c:v>
                </c:pt>
                <c:pt idx="5680">
                  <c:v>-0.25525705524207459</c:v>
                </c:pt>
                <c:pt idx="5681">
                  <c:v>-9.3808217839409309</c:v>
                </c:pt>
                <c:pt idx="5682">
                  <c:v>16.520378252270515</c:v>
                </c:pt>
                <c:pt idx="5683">
                  <c:v>-8.0624959257337636</c:v>
                </c:pt>
                <c:pt idx="5684">
                  <c:v>10.146780789986687</c:v>
                </c:pt>
                <c:pt idx="5685">
                  <c:v>-0.43849647210283271</c:v>
                </c:pt>
                <c:pt idx="5686">
                  <c:v>0.3247267282400359</c:v>
                </c:pt>
                <c:pt idx="5687">
                  <c:v>-2.7904643299307264</c:v>
                </c:pt>
                <c:pt idx="5688">
                  <c:v>8.0624959257337636</c:v>
                </c:pt>
                <c:pt idx="5689">
                  <c:v>11.787086324551618</c:v>
                </c:pt>
                <c:pt idx="5690">
                  <c:v>13.590314140800839</c:v>
                </c:pt>
                <c:pt idx="5691">
                  <c:v>-7.0660891904577721</c:v>
                </c:pt>
                <c:pt idx="5692">
                  <c:v>-3.5706072077440858</c:v>
                </c:pt>
                <c:pt idx="5693">
                  <c:v>-9.2304207950923818</c:v>
                </c:pt>
                <c:pt idx="5694">
                  <c:v>11.381002109550927</c:v>
                </c:pt>
                <c:pt idx="5695">
                  <c:v>5.5198674724992713</c:v>
                </c:pt>
                <c:pt idx="5696">
                  <c:v>10.059795091795101</c:v>
                </c:pt>
                <c:pt idx="5697">
                  <c:v>-7.0660891904577721</c:v>
                </c:pt>
                <c:pt idx="5698">
                  <c:v>1.53051471669878</c:v>
                </c:pt>
                <c:pt idx="5699">
                  <c:v>-0.99640673527599144</c:v>
                </c:pt>
                <c:pt idx="5700">
                  <c:v>1.5235619560570128</c:v>
                </c:pt>
                <c:pt idx="5701">
                  <c:v>-1.9874469496569154</c:v>
                </c:pt>
                <c:pt idx="5702">
                  <c:v>-0.78574462810189072</c:v>
                </c:pt>
                <c:pt idx="5703">
                  <c:v>1.2280629031015382</c:v>
                </c:pt>
                <c:pt idx="5704">
                  <c:v>-8.0606959316875546</c:v>
                </c:pt>
                <c:pt idx="5705">
                  <c:v>2.5849625007211561</c:v>
                </c:pt>
                <c:pt idx="5706">
                  <c:v>-10.814315423787811</c:v>
                </c:pt>
                <c:pt idx="5707">
                  <c:v>0.99639776331980445</c:v>
                </c:pt>
                <c:pt idx="5708">
                  <c:v>9.8672787397096631</c:v>
                </c:pt>
                <c:pt idx="5709">
                  <c:v>-8.6462586799900301</c:v>
                </c:pt>
                <c:pt idx="5710">
                  <c:v>-7.6486571760385464</c:v>
                </c:pt>
                <c:pt idx="5711">
                  <c:v>-2.9010097017956595</c:v>
                </c:pt>
                <c:pt idx="5712">
                  <c:v>-11.892036785411905</c:v>
                </c:pt>
                <c:pt idx="5713">
                  <c:v>6.0732489820306386</c:v>
                </c:pt>
                <c:pt idx="5714">
                  <c:v>2.975033084483425</c:v>
                </c:pt>
                <c:pt idx="5715">
                  <c:v>-10.059795091795101</c:v>
                </c:pt>
                <c:pt idx="5716">
                  <c:v>3.7222257955069384</c:v>
                </c:pt>
                <c:pt idx="5717">
                  <c:v>-0.14280768093519511</c:v>
                </c:pt>
                <c:pt idx="5718">
                  <c:v>11.22901905089352</c:v>
                </c:pt>
                <c:pt idx="5719">
                  <c:v>-1.9874469496569154</c:v>
                </c:pt>
                <c:pt idx="5720">
                  <c:v>1.343865287794038</c:v>
                </c:pt>
                <c:pt idx="5721">
                  <c:v>10.146780789986687</c:v>
                </c:pt>
                <c:pt idx="5722">
                  <c:v>-3.4598661523966623E-2</c:v>
                </c:pt>
                <c:pt idx="5723">
                  <c:v>15.053275413773154</c:v>
                </c:pt>
                <c:pt idx="5724">
                  <c:v>-5.0874628412503391</c:v>
                </c:pt>
                <c:pt idx="5725">
                  <c:v>-5.0874628412503391</c:v>
                </c:pt>
                <c:pt idx="5726">
                  <c:v>-11.244958393151133</c:v>
                </c:pt>
                <c:pt idx="5727">
                  <c:v>9.7604427459966399</c:v>
                </c:pt>
                <c:pt idx="5728">
                  <c:v>-13.965844395703153</c:v>
                </c:pt>
                <c:pt idx="5729">
                  <c:v>11.059344460824425</c:v>
                </c:pt>
                <c:pt idx="5730">
                  <c:v>-6.7369655941662057</c:v>
                </c:pt>
                <c:pt idx="5731">
                  <c:v>5.2860085206324188</c:v>
                </c:pt>
                <c:pt idx="5732">
                  <c:v>1.699192251534281</c:v>
                </c:pt>
                <c:pt idx="5733">
                  <c:v>-2.8979905362852856</c:v>
                </c:pt>
                <c:pt idx="5734">
                  <c:v>14.238852526315656</c:v>
                </c:pt>
                <c:pt idx="5735">
                  <c:v>-0.58496250072115652</c:v>
                </c:pt>
                <c:pt idx="5736">
                  <c:v>0.58046110848621557</c:v>
                </c:pt>
                <c:pt idx="5737">
                  <c:v>-8.3837042924740537</c:v>
                </c:pt>
                <c:pt idx="5738">
                  <c:v>-0.27301849440641618</c:v>
                </c:pt>
                <c:pt idx="5739">
                  <c:v>3.7637657363365232E-2</c:v>
                </c:pt>
                <c:pt idx="5740">
                  <c:v>6.0732489820306386</c:v>
                </c:pt>
                <c:pt idx="5741">
                  <c:v>0.10309349296410371</c:v>
                </c:pt>
                <c:pt idx="5742">
                  <c:v>0.36463254584160049</c:v>
                </c:pt>
                <c:pt idx="5743">
                  <c:v>0.35363695461470041</c:v>
                </c:pt>
                <c:pt idx="5744">
                  <c:v>10.059795091795101</c:v>
                </c:pt>
                <c:pt idx="5745">
                  <c:v>-3.5374330101885156E-2</c:v>
                </c:pt>
                <c:pt idx="5746">
                  <c:v>-8.8672787397096631</c:v>
                </c:pt>
                <c:pt idx="5747">
                  <c:v>-2.455829381957102</c:v>
                </c:pt>
                <c:pt idx="5748">
                  <c:v>0.15826208391673241</c:v>
                </c:pt>
                <c:pt idx="5749">
                  <c:v>-9.0606959316875546</c:v>
                </c:pt>
                <c:pt idx="5750">
                  <c:v>-9.229619965185119</c:v>
                </c:pt>
                <c:pt idx="5751">
                  <c:v>10.759888183221834</c:v>
                </c:pt>
                <c:pt idx="5752">
                  <c:v>9.6450579349844787</c:v>
                </c:pt>
                <c:pt idx="5753">
                  <c:v>0.78461096640131445</c:v>
                </c:pt>
                <c:pt idx="5754">
                  <c:v>1.9987113040314275</c:v>
                </c:pt>
                <c:pt idx="5755">
                  <c:v>-2.1155465760911776</c:v>
                </c:pt>
                <c:pt idx="5756">
                  <c:v>2.1197171172192277</c:v>
                </c:pt>
                <c:pt idx="5757">
                  <c:v>1.0832346417149059</c:v>
                </c:pt>
                <c:pt idx="5758">
                  <c:v>0.2862725197551958</c:v>
                </c:pt>
                <c:pt idx="5759">
                  <c:v>0.31350971919403803</c:v>
                </c:pt>
                <c:pt idx="5760">
                  <c:v>-2.6395158799890246</c:v>
                </c:pt>
                <c:pt idx="5761">
                  <c:v>15.403211792106976</c:v>
                </c:pt>
                <c:pt idx="5762">
                  <c:v>-0.60203601408009766</c:v>
                </c:pt>
                <c:pt idx="5763">
                  <c:v>-9.5196362528432132</c:v>
                </c:pt>
                <c:pt idx="5764">
                  <c:v>-1.5783597658969093</c:v>
                </c:pt>
                <c:pt idx="5765">
                  <c:v>9.965784284662087</c:v>
                </c:pt>
                <c:pt idx="5766">
                  <c:v>5.3457748368417297</c:v>
                </c:pt>
                <c:pt idx="5767">
                  <c:v>-0.87359522068891193</c:v>
                </c:pt>
                <c:pt idx="5768">
                  <c:v>8.0624959257337636</c:v>
                </c:pt>
                <c:pt idx="5769">
                  <c:v>-7.0660891904577721</c:v>
                </c:pt>
                <c:pt idx="5770">
                  <c:v>0.78402241822698004</c:v>
                </c:pt>
                <c:pt idx="5771">
                  <c:v>-5.5141554192460786E-2</c:v>
                </c:pt>
                <c:pt idx="5772">
                  <c:v>-0.94042612670535752</c:v>
                </c:pt>
                <c:pt idx="5773">
                  <c:v>-0.94042612670535752</c:v>
                </c:pt>
                <c:pt idx="5774">
                  <c:v>9.229619965185119</c:v>
                </c:pt>
                <c:pt idx="5775">
                  <c:v>-0.55453249750326294</c:v>
                </c:pt>
                <c:pt idx="5776">
                  <c:v>-1.5631855583259044</c:v>
                </c:pt>
                <c:pt idx="5777">
                  <c:v>0.76908225208662351</c:v>
                </c:pt>
                <c:pt idx="5778">
                  <c:v>1.2177007260117263</c:v>
                </c:pt>
                <c:pt idx="5779">
                  <c:v>-0.63387210120210269</c:v>
                </c:pt>
                <c:pt idx="5780">
                  <c:v>-0.88372111034635581</c:v>
                </c:pt>
                <c:pt idx="5781">
                  <c:v>-9.8667637673533513</c:v>
                </c:pt>
                <c:pt idx="5782">
                  <c:v>1.6514991533992316</c:v>
                </c:pt>
                <c:pt idx="5783">
                  <c:v>11.307011018304401</c:v>
                </c:pt>
                <c:pt idx="5784">
                  <c:v>-12.362674437230671</c:v>
                </c:pt>
                <c:pt idx="5785">
                  <c:v>-12.306916113522544</c:v>
                </c:pt>
                <c:pt idx="5786">
                  <c:v>1.6514991533992316</c:v>
                </c:pt>
                <c:pt idx="5787">
                  <c:v>-1.103976031131221</c:v>
                </c:pt>
                <c:pt idx="5788">
                  <c:v>-0.87326737270638788</c:v>
                </c:pt>
                <c:pt idx="5789">
                  <c:v>-1.7369655941662063</c:v>
                </c:pt>
                <c:pt idx="5790">
                  <c:v>0.88104476759016315</c:v>
                </c:pt>
                <c:pt idx="5791">
                  <c:v>-1.1066377892361285</c:v>
                </c:pt>
                <c:pt idx="5792">
                  <c:v>11.229219383469125</c:v>
                </c:pt>
                <c:pt idx="5793">
                  <c:v>0.48215169513738099</c:v>
                </c:pt>
                <c:pt idx="5794">
                  <c:v>-0.79769182470688438</c:v>
                </c:pt>
                <c:pt idx="5795">
                  <c:v>-10.644156719937438</c:v>
                </c:pt>
                <c:pt idx="5796">
                  <c:v>-11.307200809140809</c:v>
                </c:pt>
                <c:pt idx="5797">
                  <c:v>10.917123403264748</c:v>
                </c:pt>
                <c:pt idx="5798">
                  <c:v>-0.45198863545173551</c:v>
                </c:pt>
                <c:pt idx="5799">
                  <c:v>0.19264507794239583</c:v>
                </c:pt>
                <c:pt idx="5800">
                  <c:v>0.49775762908096111</c:v>
                </c:pt>
                <c:pt idx="5801">
                  <c:v>3.3552559711026116E-2</c:v>
                </c:pt>
                <c:pt idx="5802">
                  <c:v>-8.8683081332894673</c:v>
                </c:pt>
                <c:pt idx="5803">
                  <c:v>-8.3822637581148367</c:v>
                </c:pt>
                <c:pt idx="5804">
                  <c:v>-0.32192809488736229</c:v>
                </c:pt>
                <c:pt idx="5805">
                  <c:v>-0.24100809950379493</c:v>
                </c:pt>
                <c:pt idx="5806">
                  <c:v>0.15611920191728165</c:v>
                </c:pt>
                <c:pt idx="5807">
                  <c:v>0.79219511488659822</c:v>
                </c:pt>
                <c:pt idx="5808">
                  <c:v>0.40525647848625845</c:v>
                </c:pt>
                <c:pt idx="5809">
                  <c:v>-2.2370391973008497</c:v>
                </c:pt>
                <c:pt idx="5810">
                  <c:v>-0.21550603575120816</c:v>
                </c:pt>
                <c:pt idx="5811">
                  <c:v>3.9690924149619011</c:v>
                </c:pt>
                <c:pt idx="5812">
                  <c:v>-0.32057281527535142</c:v>
                </c:pt>
                <c:pt idx="5813">
                  <c:v>-2.9714308478032296</c:v>
                </c:pt>
                <c:pt idx="5814">
                  <c:v>0.41494502179149551</c:v>
                </c:pt>
                <c:pt idx="5815">
                  <c:v>2.9146345659516511E-2</c:v>
                </c:pt>
                <c:pt idx="5816">
                  <c:v>0.75117945338590697</c:v>
                </c:pt>
                <c:pt idx="5817">
                  <c:v>0.59804232776514599</c:v>
                </c:pt>
                <c:pt idx="5818">
                  <c:v>-0.39993060688863546</c:v>
                </c:pt>
                <c:pt idx="5819">
                  <c:v>0.59332258959709805</c:v>
                </c:pt>
                <c:pt idx="5820">
                  <c:v>0.5501970825604795</c:v>
                </c:pt>
                <c:pt idx="5821">
                  <c:v>0.40296466697826872</c:v>
                </c:pt>
                <c:pt idx="5822">
                  <c:v>0.62558387543655891</c:v>
                </c:pt>
                <c:pt idx="5823">
                  <c:v>-5.0881169002184264E-2</c:v>
                </c:pt>
                <c:pt idx="5824">
                  <c:v>-0.2416607550412268</c:v>
                </c:pt>
                <c:pt idx="5825">
                  <c:v>1.3219280948873624</c:v>
                </c:pt>
                <c:pt idx="5826">
                  <c:v>-1.7363645964316707</c:v>
                </c:pt>
                <c:pt idx="5827">
                  <c:v>2.9146345659516827E-2</c:v>
                </c:pt>
                <c:pt idx="5828">
                  <c:v>1.1482299303429935</c:v>
                </c:pt>
                <c:pt idx="5829">
                  <c:v>-11.268736919579066</c:v>
                </c:pt>
                <c:pt idx="5830">
                  <c:v>-1.279560530508805E-2</c:v>
                </c:pt>
                <c:pt idx="5831">
                  <c:v>3.2480224244689735</c:v>
                </c:pt>
                <c:pt idx="5832">
                  <c:v>-0.53222103864918302</c:v>
                </c:pt>
                <c:pt idx="5833">
                  <c:v>1.8365012677171204</c:v>
                </c:pt>
                <c:pt idx="5834">
                  <c:v>8.7462841250339401E-2</c:v>
                </c:pt>
                <c:pt idx="5835">
                  <c:v>-0.53312356920153769</c:v>
                </c:pt>
                <c:pt idx="5836">
                  <c:v>-8.2620948453701786</c:v>
                </c:pt>
                <c:pt idx="5837">
                  <c:v>-0.23765917798975836</c:v>
                </c:pt>
                <c:pt idx="5838">
                  <c:v>-0.47438730437822541</c:v>
                </c:pt>
                <c:pt idx="5839">
                  <c:v>-8.3141235300245864E-2</c:v>
                </c:pt>
                <c:pt idx="5840">
                  <c:v>0.55942740861401863</c:v>
                </c:pt>
                <c:pt idx="5841">
                  <c:v>14.628787262543947</c:v>
                </c:pt>
                <c:pt idx="5842">
                  <c:v>7.0660891904577738</c:v>
                </c:pt>
                <c:pt idx="5843">
                  <c:v>-1.0898442842477278</c:v>
                </c:pt>
                <c:pt idx="5844">
                  <c:v>-1.3219280948873628</c:v>
                </c:pt>
                <c:pt idx="5845">
                  <c:v>8.5063526660247906</c:v>
                </c:pt>
                <c:pt idx="5846">
                  <c:v>15.773147794164615</c:v>
                </c:pt>
                <c:pt idx="5847">
                  <c:v>9.3822637581148367</c:v>
                </c:pt>
                <c:pt idx="5848">
                  <c:v>-0.13124453327825283</c:v>
                </c:pt>
                <c:pt idx="5849">
                  <c:v>-6.2798887279191424</c:v>
                </c:pt>
                <c:pt idx="5850">
                  <c:v>7.2636604397081816</c:v>
                </c:pt>
                <c:pt idx="5851">
                  <c:v>-2.3392627058926396</c:v>
                </c:pt>
                <c:pt idx="5852">
                  <c:v>-9.8662486111111729</c:v>
                </c:pt>
                <c:pt idx="5853">
                  <c:v>-0.58659506289705354</c:v>
                </c:pt>
                <c:pt idx="5854">
                  <c:v>-7.6486571760385464</c:v>
                </c:pt>
                <c:pt idx="5855">
                  <c:v>5.027320648122359E-2</c:v>
                </c:pt>
                <c:pt idx="5856">
                  <c:v>-0.20645087746742613</c:v>
                </c:pt>
                <c:pt idx="5857">
                  <c:v>13.156978424156978</c:v>
                </c:pt>
                <c:pt idx="5858">
                  <c:v>3.8785591012365304E-2</c:v>
                </c:pt>
                <c:pt idx="5859">
                  <c:v>3.8073549220576046</c:v>
                </c:pt>
                <c:pt idx="5860">
                  <c:v>0.10524316002733658</c:v>
                </c:pt>
                <c:pt idx="5861">
                  <c:v>-0.58316025808717087</c:v>
                </c:pt>
                <c:pt idx="5862">
                  <c:v>-9.229619965185119</c:v>
                </c:pt>
                <c:pt idx="5863">
                  <c:v>-1.562280572911622</c:v>
                </c:pt>
                <c:pt idx="5864">
                  <c:v>-1.7626522378298555</c:v>
                </c:pt>
                <c:pt idx="5865">
                  <c:v>12.643931328184726</c:v>
                </c:pt>
                <c:pt idx="5866">
                  <c:v>-1.5825608104030799</c:v>
                </c:pt>
                <c:pt idx="5867">
                  <c:v>0.22513779807526557</c:v>
                </c:pt>
                <c:pt idx="5868">
                  <c:v>-0.96910599205421621</c:v>
                </c:pt>
                <c:pt idx="5869">
                  <c:v>0.21370669347022539</c:v>
                </c:pt>
                <c:pt idx="5870">
                  <c:v>3.8073549220576046</c:v>
                </c:pt>
                <c:pt idx="5871">
                  <c:v>-12.688396028545542</c:v>
                </c:pt>
                <c:pt idx="5872">
                  <c:v>-1.9232611474469183</c:v>
                </c:pt>
                <c:pt idx="5873">
                  <c:v>-1.6721144498162388</c:v>
                </c:pt>
                <c:pt idx="5874">
                  <c:v>-0.99284020842713405</c:v>
                </c:pt>
                <c:pt idx="5875">
                  <c:v>-2.9146345659516671E-2</c:v>
                </c:pt>
                <c:pt idx="5876">
                  <c:v>-0.23200751021316951</c:v>
                </c:pt>
                <c:pt idx="5877">
                  <c:v>-0.31366047890376164</c:v>
                </c:pt>
                <c:pt idx="5878">
                  <c:v>-5.1901101912029922E-2</c:v>
                </c:pt>
                <c:pt idx="5879">
                  <c:v>-0.43440282414577475</c:v>
                </c:pt>
                <c:pt idx="5880">
                  <c:v>-0.22239242133644802</c:v>
                </c:pt>
                <c:pt idx="5881">
                  <c:v>-0.85895611854481657</c:v>
                </c:pt>
                <c:pt idx="5882">
                  <c:v>-0.36642755505422225</c:v>
                </c:pt>
                <c:pt idx="5883">
                  <c:v>0.69514541847157896</c:v>
                </c:pt>
                <c:pt idx="5884">
                  <c:v>-1.1127263109210761</c:v>
                </c:pt>
                <c:pt idx="5885">
                  <c:v>-8.8672787397096631</c:v>
                </c:pt>
                <c:pt idx="5886">
                  <c:v>13.058950043227943</c:v>
                </c:pt>
                <c:pt idx="5887">
                  <c:v>-10.582769240382088</c:v>
                </c:pt>
                <c:pt idx="5888">
                  <c:v>0.50172285500220815</c:v>
                </c:pt>
                <c:pt idx="5889">
                  <c:v>-2.5501970825604796</c:v>
                </c:pt>
                <c:pt idx="5890">
                  <c:v>-0.97217357263745519</c:v>
                </c:pt>
                <c:pt idx="5891">
                  <c:v>1.9192337620068443</c:v>
                </c:pt>
                <c:pt idx="5892">
                  <c:v>8.0624959257337636</c:v>
                </c:pt>
                <c:pt idx="5893">
                  <c:v>-11.94178124227853</c:v>
                </c:pt>
                <c:pt idx="5894">
                  <c:v>-0.75424358559804139</c:v>
                </c:pt>
                <c:pt idx="5895">
                  <c:v>11.550907075927366</c:v>
                </c:pt>
                <c:pt idx="5896">
                  <c:v>-12.840318978135199</c:v>
                </c:pt>
                <c:pt idx="5897">
                  <c:v>-1.5746941652673294</c:v>
                </c:pt>
                <c:pt idx="5898">
                  <c:v>-1.771080671574401</c:v>
                </c:pt>
                <c:pt idx="5899">
                  <c:v>-1.4385130692076868</c:v>
                </c:pt>
                <c:pt idx="5900">
                  <c:v>8.3837042924740537</c:v>
                </c:pt>
                <c:pt idx="5901">
                  <c:v>-2.4574662425113503</c:v>
                </c:pt>
                <c:pt idx="5902">
                  <c:v>0.38220610681147132</c:v>
                </c:pt>
                <c:pt idx="5903">
                  <c:v>-0.75383941273060284</c:v>
                </c:pt>
                <c:pt idx="5904">
                  <c:v>0.30165569986110091</c:v>
                </c:pt>
                <c:pt idx="5905">
                  <c:v>-0.58028601351168296</c:v>
                </c:pt>
                <c:pt idx="5906">
                  <c:v>0</c:v>
                </c:pt>
                <c:pt idx="5907">
                  <c:v>-0.15380533607903527</c:v>
                </c:pt>
                <c:pt idx="5908">
                  <c:v>-10.381182412624446</c:v>
                </c:pt>
                <c:pt idx="5909">
                  <c:v>-10.965784284662087</c:v>
                </c:pt>
                <c:pt idx="5910">
                  <c:v>-0.93987900756242915</c:v>
                </c:pt>
                <c:pt idx="5911">
                  <c:v>-12.965904504239749</c:v>
                </c:pt>
                <c:pt idx="5912">
                  <c:v>-12.029287226968245</c:v>
                </c:pt>
                <c:pt idx="5913">
                  <c:v>10.307200809140809</c:v>
                </c:pt>
                <c:pt idx="5914">
                  <c:v>-3.3984044316119535</c:v>
                </c:pt>
                <c:pt idx="5915">
                  <c:v>-8.3822637581148367</c:v>
                </c:pt>
                <c:pt idx="5916">
                  <c:v>-8.5729874025883807E-2</c:v>
                </c:pt>
                <c:pt idx="5917">
                  <c:v>4.3692338096657197</c:v>
                </c:pt>
                <c:pt idx="5918">
                  <c:v>-0.25054346165059682</c:v>
                </c:pt>
                <c:pt idx="5919">
                  <c:v>-0.23676071162468534</c:v>
                </c:pt>
                <c:pt idx="5920">
                  <c:v>3.6173439929631939</c:v>
                </c:pt>
                <c:pt idx="5921">
                  <c:v>7.0660891904577738</c:v>
                </c:pt>
                <c:pt idx="5922">
                  <c:v>-2.328470940754134</c:v>
                </c:pt>
                <c:pt idx="5923">
                  <c:v>0.32757465802850438</c:v>
                </c:pt>
                <c:pt idx="5924">
                  <c:v>1.3517633244281255</c:v>
                </c:pt>
                <c:pt idx="5925">
                  <c:v>0.15978044403676944</c:v>
                </c:pt>
                <c:pt idx="5926">
                  <c:v>0.8142854159662205</c:v>
                </c:pt>
                <c:pt idx="5927">
                  <c:v>-0.68182403997374519</c:v>
                </c:pt>
                <c:pt idx="5928">
                  <c:v>1.8022189428316946</c:v>
                </c:pt>
                <c:pt idx="5929">
                  <c:v>-11.059344460824425</c:v>
                </c:pt>
                <c:pt idx="5930">
                  <c:v>10.381542951184585</c:v>
                </c:pt>
                <c:pt idx="5931">
                  <c:v>-9.4944949599051789</c:v>
                </c:pt>
                <c:pt idx="5932">
                  <c:v>-0.72537761989099403</c:v>
                </c:pt>
                <c:pt idx="5933">
                  <c:v>0.47509722427651241</c:v>
                </c:pt>
                <c:pt idx="5934">
                  <c:v>-0.16349873228287934</c:v>
                </c:pt>
                <c:pt idx="5935">
                  <c:v>8.0624959257337636</c:v>
                </c:pt>
                <c:pt idx="5936">
                  <c:v>7.138114494155678</c:v>
                </c:pt>
                <c:pt idx="5937">
                  <c:v>7.6486571760385464</c:v>
                </c:pt>
                <c:pt idx="5938">
                  <c:v>7.6486571760385464</c:v>
                </c:pt>
                <c:pt idx="5939">
                  <c:v>-10.059795091795101</c:v>
                </c:pt>
                <c:pt idx="5940">
                  <c:v>7.6486571760385464</c:v>
                </c:pt>
                <c:pt idx="5941">
                  <c:v>8.3837042924740537</c:v>
                </c:pt>
                <c:pt idx="5942">
                  <c:v>0.48522081616876528</c:v>
                </c:pt>
                <c:pt idx="5943">
                  <c:v>0.11395618929708554</c:v>
                </c:pt>
                <c:pt idx="5944">
                  <c:v>-1.2249792231875452</c:v>
                </c:pt>
                <c:pt idx="5945">
                  <c:v>-0.66051353372833266</c:v>
                </c:pt>
                <c:pt idx="5946">
                  <c:v>-0.31431491077748702</c:v>
                </c:pt>
                <c:pt idx="5947">
                  <c:v>0.8096282633234152</c:v>
                </c:pt>
                <c:pt idx="5948">
                  <c:v>0.13504996016385287</c:v>
                </c:pt>
                <c:pt idx="5949">
                  <c:v>-0.88548519545758475</c:v>
                </c:pt>
                <c:pt idx="5950">
                  <c:v>-1.023606312816091</c:v>
                </c:pt>
                <c:pt idx="5951">
                  <c:v>-0.14585086646345477</c:v>
                </c:pt>
                <c:pt idx="5952">
                  <c:v>10.814315423787811</c:v>
                </c:pt>
                <c:pt idx="5953">
                  <c:v>-6.263098827040367E-2</c:v>
                </c:pt>
                <c:pt idx="5954">
                  <c:v>-9.1599992854756451E-3</c:v>
                </c:pt>
                <c:pt idx="5955">
                  <c:v>-9.5189809291704002</c:v>
                </c:pt>
                <c:pt idx="5956">
                  <c:v>-7.5843757983506219E-2</c:v>
                </c:pt>
                <c:pt idx="5957">
                  <c:v>-0.81628804682761202</c:v>
                </c:pt>
                <c:pt idx="5958">
                  <c:v>0.19602771733704791</c:v>
                </c:pt>
                <c:pt idx="5959">
                  <c:v>-7.7418306672015019E-2</c:v>
                </c:pt>
                <c:pt idx="5960">
                  <c:v>2.2223924213364481</c:v>
                </c:pt>
                <c:pt idx="5961">
                  <c:v>5.7548875021634682</c:v>
                </c:pt>
                <c:pt idx="5962">
                  <c:v>0.11657557684937878</c:v>
                </c:pt>
                <c:pt idx="5963">
                  <c:v>-0.13653288340772207</c:v>
                </c:pt>
                <c:pt idx="5964">
                  <c:v>-3.0870089464186321E-2</c:v>
                </c:pt>
                <c:pt idx="5965">
                  <c:v>-7.9588264737862499E-2</c:v>
                </c:pt>
                <c:pt idx="5966">
                  <c:v>-9.9535673550914736E-2</c:v>
                </c:pt>
                <c:pt idx="5967">
                  <c:v>-9.2304207950923818</c:v>
                </c:pt>
                <c:pt idx="5968">
                  <c:v>0.12873331412220274</c:v>
                </c:pt>
                <c:pt idx="5969">
                  <c:v>-2.3171271086235414</c:v>
                </c:pt>
                <c:pt idx="5970">
                  <c:v>-10.147204924942228</c:v>
                </c:pt>
                <c:pt idx="5971">
                  <c:v>0.27408959434278946</c:v>
                </c:pt>
                <c:pt idx="5972">
                  <c:v>2.3670639934354178</c:v>
                </c:pt>
                <c:pt idx="5973">
                  <c:v>-7.6438561897747244</c:v>
                </c:pt>
                <c:pt idx="5974">
                  <c:v>-8.3837042924740537</c:v>
                </c:pt>
                <c:pt idx="5975">
                  <c:v>0.45747276559924044</c:v>
                </c:pt>
                <c:pt idx="5976">
                  <c:v>-6.895683466928813</c:v>
                </c:pt>
                <c:pt idx="5977">
                  <c:v>-8.3837042924740537</c:v>
                </c:pt>
                <c:pt idx="5978">
                  <c:v>0.14767716804225986</c:v>
                </c:pt>
                <c:pt idx="5979">
                  <c:v>-1.4312955942387835</c:v>
                </c:pt>
                <c:pt idx="5980">
                  <c:v>0.30298034282261443</c:v>
                </c:pt>
                <c:pt idx="5981">
                  <c:v>-0.17603036409149977</c:v>
                </c:pt>
                <c:pt idx="5982">
                  <c:v>1.9419860649681848</c:v>
                </c:pt>
                <c:pt idx="5983">
                  <c:v>-16.747148369983279</c:v>
                </c:pt>
                <c:pt idx="5984">
                  <c:v>-8.3141235300245864E-2</c:v>
                </c:pt>
                <c:pt idx="5985">
                  <c:v>1.1691428409238924</c:v>
                </c:pt>
                <c:pt idx="5986">
                  <c:v>1.6965734570408606</c:v>
                </c:pt>
                <c:pt idx="5987">
                  <c:v>-14.807103314069227</c:v>
                </c:pt>
                <c:pt idx="5988">
                  <c:v>0.50250034052918335</c:v>
                </c:pt>
                <c:pt idx="5989">
                  <c:v>-10.059344460824425</c:v>
                </c:pt>
                <c:pt idx="5990">
                  <c:v>-8.3837042924740537</c:v>
                </c:pt>
                <c:pt idx="5991">
                  <c:v>7.6486571760385464</c:v>
                </c:pt>
                <c:pt idx="5992">
                  <c:v>0</c:v>
                </c:pt>
                <c:pt idx="5993">
                  <c:v>7.6486571760385464</c:v>
                </c:pt>
                <c:pt idx="5994">
                  <c:v>0.62803122261304234</c:v>
                </c:pt>
                <c:pt idx="5995">
                  <c:v>7.6486571760385464</c:v>
                </c:pt>
                <c:pt idx="5996">
                  <c:v>-0.31091139402699841</c:v>
                </c:pt>
                <c:pt idx="5997">
                  <c:v>-6.4735350037741268</c:v>
                </c:pt>
                <c:pt idx="5998">
                  <c:v>7.7835439607865355</c:v>
                </c:pt>
                <c:pt idx="5999">
                  <c:v>7.7835439607865355</c:v>
                </c:pt>
                <c:pt idx="6000">
                  <c:v>-1</c:v>
                </c:pt>
                <c:pt idx="6001">
                  <c:v>5.1497471195046831</c:v>
                </c:pt>
                <c:pt idx="6002">
                  <c:v>-16.747148369983279</c:v>
                </c:pt>
                <c:pt idx="6003">
                  <c:v>-4.3692338096657197</c:v>
                </c:pt>
                <c:pt idx="6004">
                  <c:v>0.9510903995190535</c:v>
                </c:pt>
                <c:pt idx="6005">
                  <c:v>5.1497471195046831</c:v>
                </c:pt>
                <c:pt idx="6006">
                  <c:v>9.891502607268729E-2</c:v>
                </c:pt>
                <c:pt idx="6007">
                  <c:v>8.6450579349844769</c:v>
                </c:pt>
                <c:pt idx="6008">
                  <c:v>-1.2479275134435854</c:v>
                </c:pt>
                <c:pt idx="6009">
                  <c:v>-9.8672787397096631</c:v>
                </c:pt>
                <c:pt idx="6010">
                  <c:v>7.5974318526833731</c:v>
                </c:pt>
                <c:pt idx="6011">
                  <c:v>6.0660891904577721</c:v>
                </c:pt>
                <c:pt idx="6012">
                  <c:v>-8.0606959316875546</c:v>
                </c:pt>
                <c:pt idx="6013">
                  <c:v>2.8744691179161412</c:v>
                </c:pt>
                <c:pt idx="6014">
                  <c:v>0.45747276559924044</c:v>
                </c:pt>
                <c:pt idx="6015">
                  <c:v>-2.0297473433940523</c:v>
                </c:pt>
                <c:pt idx="6016">
                  <c:v>0.27633122844725155</c:v>
                </c:pt>
                <c:pt idx="6017">
                  <c:v>0.26303440583379378</c:v>
                </c:pt>
                <c:pt idx="6018">
                  <c:v>-12.879136486120251</c:v>
                </c:pt>
                <c:pt idx="6019">
                  <c:v>8.0624959257337636</c:v>
                </c:pt>
                <c:pt idx="6020">
                  <c:v>-11.171593821802931</c:v>
                </c:pt>
                <c:pt idx="6021">
                  <c:v>7.6486571760385464</c:v>
                </c:pt>
                <c:pt idx="6022">
                  <c:v>12.598207620320975</c:v>
                </c:pt>
                <c:pt idx="6023">
                  <c:v>0.58496250072115619</c:v>
                </c:pt>
                <c:pt idx="6024">
                  <c:v>4.2483469625062558</c:v>
                </c:pt>
                <c:pt idx="6025">
                  <c:v>-0.90903644015639862</c:v>
                </c:pt>
                <c:pt idx="6026">
                  <c:v>-6.2029400586702756</c:v>
                </c:pt>
                <c:pt idx="6027">
                  <c:v>0.99994656783981561</c:v>
                </c:pt>
                <c:pt idx="6028">
                  <c:v>-0.44913069794725169</c:v>
                </c:pt>
                <c:pt idx="6029">
                  <c:v>10.229619965185119</c:v>
                </c:pt>
                <c:pt idx="6030">
                  <c:v>-2.1975151179291315</c:v>
                </c:pt>
                <c:pt idx="6031">
                  <c:v>-8.6462586799900301</c:v>
                </c:pt>
                <c:pt idx="6032">
                  <c:v>-7.6486571760385464</c:v>
                </c:pt>
                <c:pt idx="6033">
                  <c:v>16.108749043653368</c:v>
                </c:pt>
                <c:pt idx="6034">
                  <c:v>-7.0660891904577721</c:v>
                </c:pt>
                <c:pt idx="6035">
                  <c:v>-1.5849625007211561</c:v>
                </c:pt>
                <c:pt idx="6036">
                  <c:v>0.99901690283017719</c:v>
                </c:pt>
                <c:pt idx="6037">
                  <c:v>-2.0437112902164438</c:v>
                </c:pt>
                <c:pt idx="6038">
                  <c:v>10.917123403264748</c:v>
                </c:pt>
                <c:pt idx="6039">
                  <c:v>11.188588845707349</c:v>
                </c:pt>
                <c:pt idx="6040">
                  <c:v>-8.3837042924740537</c:v>
                </c:pt>
                <c:pt idx="6041">
                  <c:v>13.380911949563341</c:v>
                </c:pt>
                <c:pt idx="6042">
                  <c:v>0.67614959298160904</c:v>
                </c:pt>
                <c:pt idx="6043">
                  <c:v>10.582769240382088</c:v>
                </c:pt>
                <c:pt idx="6044">
                  <c:v>1.310455310443414</c:v>
                </c:pt>
                <c:pt idx="6045">
                  <c:v>-0.11710830299886418</c:v>
                </c:pt>
                <c:pt idx="6046">
                  <c:v>-7.1996723448363644</c:v>
                </c:pt>
                <c:pt idx="6047">
                  <c:v>10.146780789986687</c:v>
                </c:pt>
                <c:pt idx="6048">
                  <c:v>-8.6462586799900301</c:v>
                </c:pt>
                <c:pt idx="6049">
                  <c:v>1.1389781655884308</c:v>
                </c:pt>
                <c:pt idx="6050">
                  <c:v>-9.3822637581148367</c:v>
                </c:pt>
                <c:pt idx="6051">
                  <c:v>8.6462586799900301</c:v>
                </c:pt>
                <c:pt idx="6052">
                  <c:v>-4.7725895038969277</c:v>
                </c:pt>
                <c:pt idx="6053">
                  <c:v>-0.29185724099954796</c:v>
                </c:pt>
                <c:pt idx="6054">
                  <c:v>-8.6462586799900301</c:v>
                </c:pt>
                <c:pt idx="6055">
                  <c:v>9.9667457608995313</c:v>
                </c:pt>
                <c:pt idx="6056">
                  <c:v>-16.988159496107681</c:v>
                </c:pt>
                <c:pt idx="6057">
                  <c:v>0.58496250072115641</c:v>
                </c:pt>
                <c:pt idx="6058">
                  <c:v>-15.609659710242452</c:v>
                </c:pt>
                <c:pt idx="6059">
                  <c:v>-2.179683686523985</c:v>
                </c:pt>
                <c:pt idx="6060">
                  <c:v>-0.58336128519509067</c:v>
                </c:pt>
                <c:pt idx="6061">
                  <c:v>13.550786859688905</c:v>
                </c:pt>
                <c:pt idx="6062">
                  <c:v>-2.8727222491803719</c:v>
                </c:pt>
                <c:pt idx="6063">
                  <c:v>0.16378026122140377</c:v>
                </c:pt>
                <c:pt idx="6064">
                  <c:v>-1.4287055172312147E-2</c:v>
                </c:pt>
                <c:pt idx="6065">
                  <c:v>-15.311570946824542</c:v>
                </c:pt>
                <c:pt idx="6066">
                  <c:v>3.7808452920391278</c:v>
                </c:pt>
                <c:pt idx="6067">
                  <c:v>0.64244799538191655</c:v>
                </c:pt>
                <c:pt idx="6068">
                  <c:v>12.965904504239749</c:v>
                </c:pt>
                <c:pt idx="6069">
                  <c:v>12.688323170679158</c:v>
                </c:pt>
                <c:pt idx="6070">
                  <c:v>4.7725895038969277</c:v>
                </c:pt>
                <c:pt idx="6071">
                  <c:v>-11.229019050893521</c:v>
                </c:pt>
                <c:pt idx="6072">
                  <c:v>0.99901690283017719</c:v>
                </c:pt>
                <c:pt idx="6073">
                  <c:v>-4.3692338096657197</c:v>
                </c:pt>
                <c:pt idx="6074">
                  <c:v>0.62803122261304234</c:v>
                </c:pt>
                <c:pt idx="6075">
                  <c:v>0.62803122261304234</c:v>
                </c:pt>
                <c:pt idx="6076">
                  <c:v>0.50250034052918335</c:v>
                </c:pt>
                <c:pt idx="6077">
                  <c:v>-4.8509098586250348</c:v>
                </c:pt>
                <c:pt idx="6078">
                  <c:v>0.9026400741373084</c:v>
                </c:pt>
                <c:pt idx="6079">
                  <c:v>-12.840318978135199</c:v>
                </c:pt>
                <c:pt idx="6080">
                  <c:v>13.550826932881439</c:v>
                </c:pt>
                <c:pt idx="6081">
                  <c:v>2.036105659410729E-2</c:v>
                </c:pt>
                <c:pt idx="6082">
                  <c:v>-6.0732489820306386</c:v>
                </c:pt>
                <c:pt idx="6083">
                  <c:v>-1.1744977312321365</c:v>
                </c:pt>
                <c:pt idx="6084">
                  <c:v>-0.20098705773317715</c:v>
                </c:pt>
                <c:pt idx="6085">
                  <c:v>-0.13233976585382828</c:v>
                </c:pt>
                <c:pt idx="6086">
                  <c:v>-0.70290375809257311</c:v>
                </c:pt>
                <c:pt idx="6087">
                  <c:v>-8.4662464401936095</c:v>
                </c:pt>
                <c:pt idx="6088">
                  <c:v>-10.917372079476841</c:v>
                </c:pt>
                <c:pt idx="6089">
                  <c:v>8.6462586799900301</c:v>
                </c:pt>
                <c:pt idx="6090">
                  <c:v>10.059795091795101</c:v>
                </c:pt>
                <c:pt idx="6091">
                  <c:v>0.50250034052918335</c:v>
                </c:pt>
                <c:pt idx="6092">
                  <c:v>13.08137247435552</c:v>
                </c:pt>
                <c:pt idx="6093">
                  <c:v>-3.1857355162897747</c:v>
                </c:pt>
                <c:pt idx="6094">
                  <c:v>-7.6462586799900292</c:v>
                </c:pt>
                <c:pt idx="6095">
                  <c:v>0.60726116782993067</c:v>
                </c:pt>
                <c:pt idx="6096">
                  <c:v>0.92335384455908764</c:v>
                </c:pt>
                <c:pt idx="6097">
                  <c:v>-1.1760772284239076</c:v>
                </c:pt>
                <c:pt idx="6098">
                  <c:v>-0.26303440583379378</c:v>
                </c:pt>
                <c:pt idx="6099">
                  <c:v>2.1378637922100143</c:v>
                </c:pt>
                <c:pt idx="6100">
                  <c:v>5.5732731134083098</c:v>
                </c:pt>
                <c:pt idx="6101">
                  <c:v>10.759610821875045</c:v>
                </c:pt>
                <c:pt idx="6102">
                  <c:v>11.268347054682518</c:v>
                </c:pt>
                <c:pt idx="6103">
                  <c:v>7.6486571760385464</c:v>
                </c:pt>
                <c:pt idx="6104">
                  <c:v>-1.233590627941312</c:v>
                </c:pt>
                <c:pt idx="6105">
                  <c:v>-0.95691070537519407</c:v>
                </c:pt>
                <c:pt idx="6106">
                  <c:v>-0.52083216330144055</c:v>
                </c:pt>
                <c:pt idx="6107">
                  <c:v>-2.5629361943911571</c:v>
                </c:pt>
                <c:pt idx="6108">
                  <c:v>0.50069358382355256</c:v>
                </c:pt>
                <c:pt idx="6109">
                  <c:v>-0.15987133677838961</c:v>
                </c:pt>
                <c:pt idx="6110">
                  <c:v>0.14825095858394216</c:v>
                </c:pt>
                <c:pt idx="6111">
                  <c:v>1.1154772174199359</c:v>
                </c:pt>
                <c:pt idx="6112">
                  <c:v>-0.97124100701857607</c:v>
                </c:pt>
                <c:pt idx="6113">
                  <c:v>0</c:v>
                </c:pt>
                <c:pt idx="6114">
                  <c:v>2.0811157344844564</c:v>
                </c:pt>
                <c:pt idx="6115">
                  <c:v>-8.0606959316875546</c:v>
                </c:pt>
                <c:pt idx="6116">
                  <c:v>7.4945222831056597</c:v>
                </c:pt>
                <c:pt idx="6117">
                  <c:v>-1.6872547189960212</c:v>
                </c:pt>
                <c:pt idx="6118">
                  <c:v>-0.63412855752504049</c:v>
                </c:pt>
                <c:pt idx="6119">
                  <c:v>-1.5777669993169523</c:v>
                </c:pt>
                <c:pt idx="6120">
                  <c:v>1.5511612219265229</c:v>
                </c:pt>
                <c:pt idx="6121">
                  <c:v>-1.1375035237499349</c:v>
                </c:pt>
                <c:pt idx="6122">
                  <c:v>-3.6366606883705206</c:v>
                </c:pt>
                <c:pt idx="6123">
                  <c:v>-7.5468944598876373</c:v>
                </c:pt>
                <c:pt idx="6124">
                  <c:v>6.5494638194997705</c:v>
                </c:pt>
                <c:pt idx="6125">
                  <c:v>2.5581315500070678</c:v>
                </c:pt>
                <c:pt idx="6126">
                  <c:v>-14.800377529270298</c:v>
                </c:pt>
                <c:pt idx="6127">
                  <c:v>2.8129144473995047</c:v>
                </c:pt>
                <c:pt idx="6128">
                  <c:v>9.0597950917951025</c:v>
                </c:pt>
                <c:pt idx="6129">
                  <c:v>0.39714734038295468</c:v>
                </c:pt>
                <c:pt idx="6130">
                  <c:v>-10.059795091795101</c:v>
                </c:pt>
                <c:pt idx="6131">
                  <c:v>-0.24927797225312645</c:v>
                </c:pt>
                <c:pt idx="6132">
                  <c:v>-1.992804498595796</c:v>
                </c:pt>
                <c:pt idx="6133">
                  <c:v>1.675669414897333</c:v>
                </c:pt>
                <c:pt idx="6134">
                  <c:v>2.309014776084199</c:v>
                </c:pt>
                <c:pt idx="6135">
                  <c:v>8.6462586799900301</c:v>
                </c:pt>
                <c:pt idx="6136">
                  <c:v>-1.7217826461968205E-2</c:v>
                </c:pt>
                <c:pt idx="6137">
                  <c:v>-8.3808217839409309</c:v>
                </c:pt>
                <c:pt idx="6138">
                  <c:v>-1.6873818564396053E-2</c:v>
                </c:pt>
                <c:pt idx="6139">
                  <c:v>6.6342494828695767E-2</c:v>
                </c:pt>
                <c:pt idx="6140">
                  <c:v>-8.6450579349844769</c:v>
                </c:pt>
                <c:pt idx="6141">
                  <c:v>0.54432051622381039</c:v>
                </c:pt>
                <c:pt idx="6142">
                  <c:v>1.5921222922940224</c:v>
                </c:pt>
                <c:pt idx="6143">
                  <c:v>-10.582769240382088</c:v>
                </c:pt>
                <c:pt idx="6144">
                  <c:v>-1.0569241710187617E-2</c:v>
                </c:pt>
                <c:pt idx="6145">
                  <c:v>-1.2713020218173947</c:v>
                </c:pt>
                <c:pt idx="6146">
                  <c:v>12.451296983981448</c:v>
                </c:pt>
                <c:pt idx="6147">
                  <c:v>10.307580315927396</c:v>
                </c:pt>
                <c:pt idx="6148">
                  <c:v>-12.658806531240696</c:v>
                </c:pt>
                <c:pt idx="6149">
                  <c:v>2.0456665298815828</c:v>
                </c:pt>
                <c:pt idx="6150">
                  <c:v>-13.198496199943916</c:v>
                </c:pt>
                <c:pt idx="6151">
                  <c:v>-9.0606959316875546</c:v>
                </c:pt>
                <c:pt idx="6152">
                  <c:v>11.451382851019591</c:v>
                </c:pt>
                <c:pt idx="6153">
                  <c:v>0.58476219595986412</c:v>
                </c:pt>
                <c:pt idx="6154">
                  <c:v>-0.40747686375084219</c:v>
                </c:pt>
                <c:pt idx="6155">
                  <c:v>-9.0597950917951025</c:v>
                </c:pt>
                <c:pt idx="6156">
                  <c:v>-1.8322139093140224</c:v>
                </c:pt>
                <c:pt idx="6157">
                  <c:v>-9.2304207950923818</c:v>
                </c:pt>
                <c:pt idx="6158">
                  <c:v>-9.6450579349844787</c:v>
                </c:pt>
                <c:pt idx="6159">
                  <c:v>-0.85062237596177337</c:v>
                </c:pt>
                <c:pt idx="6160">
                  <c:v>-1.5249151170512176</c:v>
                </c:pt>
                <c:pt idx="6161">
                  <c:v>11.34448085696304</c:v>
                </c:pt>
                <c:pt idx="6162">
                  <c:v>-12.965904504239749</c:v>
                </c:pt>
                <c:pt idx="6163">
                  <c:v>-0.39119075732447617</c:v>
                </c:pt>
                <c:pt idx="6164">
                  <c:v>-4.8909600480946398E-2</c:v>
                </c:pt>
                <c:pt idx="6165">
                  <c:v>-6.8861858144804181E-2</c:v>
                </c:pt>
                <c:pt idx="6166">
                  <c:v>-8.2438593482438538E-2</c:v>
                </c:pt>
                <c:pt idx="6167">
                  <c:v>13.773207904847887</c:v>
                </c:pt>
                <c:pt idx="6168">
                  <c:v>0.44579975304953051</c:v>
                </c:pt>
                <c:pt idx="6169">
                  <c:v>-0.28010791919273514</c:v>
                </c:pt>
                <c:pt idx="6170">
                  <c:v>-9.6444571875092606</c:v>
                </c:pt>
                <c:pt idx="6171">
                  <c:v>1.7524521722451056</c:v>
                </c:pt>
                <c:pt idx="6172">
                  <c:v>-0.83007499855768796</c:v>
                </c:pt>
                <c:pt idx="6173">
                  <c:v>12.451296983981452</c:v>
                </c:pt>
                <c:pt idx="6174">
                  <c:v>-0.87927410167799391</c:v>
                </c:pt>
                <c:pt idx="6175">
                  <c:v>-1.0506260730699681</c:v>
                </c:pt>
                <c:pt idx="6176">
                  <c:v>-1.583932372122667</c:v>
                </c:pt>
                <c:pt idx="6177">
                  <c:v>-1.3584539709124763</c:v>
                </c:pt>
                <c:pt idx="6178">
                  <c:v>-1.3756291147206083</c:v>
                </c:pt>
                <c:pt idx="6179">
                  <c:v>0.13245029602364966</c:v>
                </c:pt>
                <c:pt idx="6180">
                  <c:v>0.37345839552744414</c:v>
                </c:pt>
                <c:pt idx="6181">
                  <c:v>-2.3007589178096817</c:v>
                </c:pt>
                <c:pt idx="6182">
                  <c:v>9.965784284662087</c:v>
                </c:pt>
                <c:pt idx="6183">
                  <c:v>-0.39186665100790397</c:v>
                </c:pt>
                <c:pt idx="6184">
                  <c:v>0</c:v>
                </c:pt>
                <c:pt idx="6185">
                  <c:v>10.917372079476841</c:v>
                </c:pt>
                <c:pt idx="6186">
                  <c:v>0</c:v>
                </c:pt>
                <c:pt idx="6187">
                  <c:v>1.8011895492518892</c:v>
                </c:pt>
                <c:pt idx="6188">
                  <c:v>0.38988761503965197</c:v>
                </c:pt>
                <c:pt idx="6189">
                  <c:v>7.6486571760385464</c:v>
                </c:pt>
                <c:pt idx="6190">
                  <c:v>-0.22443156661004662</c:v>
                </c:pt>
                <c:pt idx="6191">
                  <c:v>9.6444571875092606</c:v>
                </c:pt>
                <c:pt idx="6192">
                  <c:v>13.643893759468893</c:v>
                </c:pt>
                <c:pt idx="6193">
                  <c:v>-0.38690812609504677</c:v>
                </c:pt>
                <c:pt idx="6194">
                  <c:v>-1.1079153391668879</c:v>
                </c:pt>
                <c:pt idx="6195">
                  <c:v>-13.08137247435552</c:v>
                </c:pt>
                <c:pt idx="6196">
                  <c:v>1.579837468543289</c:v>
                </c:pt>
                <c:pt idx="6197">
                  <c:v>1.1721809753826804</c:v>
                </c:pt>
                <c:pt idx="6198">
                  <c:v>-7.6486571760385464</c:v>
                </c:pt>
                <c:pt idx="6199">
                  <c:v>-1.4757108890324919</c:v>
                </c:pt>
                <c:pt idx="6200">
                  <c:v>0.97269265400426475</c:v>
                </c:pt>
                <c:pt idx="6201">
                  <c:v>1.8069942933740895</c:v>
                </c:pt>
                <c:pt idx="6202">
                  <c:v>-1.2249792231875452</c:v>
                </c:pt>
                <c:pt idx="6203">
                  <c:v>-0.15965666598848519</c:v>
                </c:pt>
                <c:pt idx="6204">
                  <c:v>-1.9862205729862059</c:v>
                </c:pt>
                <c:pt idx="6205">
                  <c:v>-4.054996691853205</c:v>
                </c:pt>
                <c:pt idx="6206">
                  <c:v>-7.5767507617964802E-2</c:v>
                </c:pt>
                <c:pt idx="6207">
                  <c:v>6.3823396115831841</c:v>
                </c:pt>
                <c:pt idx="6208">
                  <c:v>-4.254503225885033</c:v>
                </c:pt>
                <c:pt idx="6209">
                  <c:v>8.3822637581148367</c:v>
                </c:pt>
                <c:pt idx="6210">
                  <c:v>-0.16403815836539801</c:v>
                </c:pt>
                <c:pt idx="6211">
                  <c:v>9.9667457608995313</c:v>
                </c:pt>
                <c:pt idx="6212">
                  <c:v>9.0597950917951025</c:v>
                </c:pt>
                <c:pt idx="6213">
                  <c:v>-1.0824621601919731</c:v>
                </c:pt>
                <c:pt idx="6214">
                  <c:v>5.9228321394775394</c:v>
                </c:pt>
                <c:pt idx="6215">
                  <c:v>0.6057210608879533</c:v>
                </c:pt>
                <c:pt idx="6216">
                  <c:v>-6.2336196767597025</c:v>
                </c:pt>
                <c:pt idx="6217">
                  <c:v>14.965799312657159</c:v>
                </c:pt>
                <c:pt idx="6218">
                  <c:v>0.22726804287749278</c:v>
                </c:pt>
                <c:pt idx="6219">
                  <c:v>0.14017765804826049</c:v>
                </c:pt>
                <c:pt idx="6220">
                  <c:v>-8.0624959257337636</c:v>
                </c:pt>
                <c:pt idx="6221">
                  <c:v>-0.81496810616747906</c:v>
                </c:pt>
                <c:pt idx="6222">
                  <c:v>-0.58336128519509067</c:v>
                </c:pt>
                <c:pt idx="6223">
                  <c:v>0.22973439667761575</c:v>
                </c:pt>
                <c:pt idx="6224">
                  <c:v>7.6486571760385464</c:v>
                </c:pt>
                <c:pt idx="6225">
                  <c:v>1.5535983298118206</c:v>
                </c:pt>
                <c:pt idx="6226">
                  <c:v>5.7548875021634682</c:v>
                </c:pt>
                <c:pt idx="6227">
                  <c:v>11.307200809140809</c:v>
                </c:pt>
                <c:pt idx="6228">
                  <c:v>-0.55639334852438549</c:v>
                </c:pt>
                <c:pt idx="6229">
                  <c:v>12.036402593593708</c:v>
                </c:pt>
                <c:pt idx="6230">
                  <c:v>-0.21735683143914963</c:v>
                </c:pt>
                <c:pt idx="6231">
                  <c:v>-0.73696559416620588</c:v>
                </c:pt>
                <c:pt idx="6232">
                  <c:v>-0.2175914350726266</c:v>
                </c:pt>
                <c:pt idx="6233">
                  <c:v>1.2437357670788436</c:v>
                </c:pt>
                <c:pt idx="6234">
                  <c:v>5.7143907103608824E-2</c:v>
                </c:pt>
                <c:pt idx="6235">
                  <c:v>-0.88950008098653066</c:v>
                </c:pt>
                <c:pt idx="6236">
                  <c:v>1.5890321650302033</c:v>
                </c:pt>
                <c:pt idx="6237">
                  <c:v>-0.47643804394298739</c:v>
                </c:pt>
                <c:pt idx="6238">
                  <c:v>-0.57942431717972631</c:v>
                </c:pt>
                <c:pt idx="6239">
                  <c:v>2</c:v>
                </c:pt>
                <c:pt idx="6240">
                  <c:v>0.30562628255826202</c:v>
                </c:pt>
                <c:pt idx="6241">
                  <c:v>-0.13124453327825267</c:v>
                </c:pt>
                <c:pt idx="6242">
                  <c:v>-8.3837042924740537</c:v>
                </c:pt>
                <c:pt idx="6243">
                  <c:v>11.582612451267021</c:v>
                </c:pt>
                <c:pt idx="6244">
                  <c:v>3.1155327046236843</c:v>
                </c:pt>
                <c:pt idx="6245">
                  <c:v>-6.6236895902185546</c:v>
                </c:pt>
                <c:pt idx="6246">
                  <c:v>-0.37036844994511564</c:v>
                </c:pt>
                <c:pt idx="6247">
                  <c:v>-0.5276149784331523</c:v>
                </c:pt>
                <c:pt idx="6248">
                  <c:v>12.287712379549451</c:v>
                </c:pt>
                <c:pt idx="6249">
                  <c:v>8.6462586799900301</c:v>
                </c:pt>
                <c:pt idx="6250">
                  <c:v>-8.0624959257337636</c:v>
                </c:pt>
                <c:pt idx="6251">
                  <c:v>-0.79007693062576889</c:v>
                </c:pt>
                <c:pt idx="6252">
                  <c:v>0.39787694812066088</c:v>
                </c:pt>
                <c:pt idx="6253">
                  <c:v>-0.66218200318305165</c:v>
                </c:pt>
                <c:pt idx="6254">
                  <c:v>-1.7203143536160426</c:v>
                </c:pt>
                <c:pt idx="6255">
                  <c:v>0.24616058726939752</c:v>
                </c:pt>
                <c:pt idx="6256">
                  <c:v>0</c:v>
                </c:pt>
                <c:pt idx="6257">
                  <c:v>15.188202468179961</c:v>
                </c:pt>
                <c:pt idx="6258">
                  <c:v>-16.263477059480127</c:v>
                </c:pt>
                <c:pt idx="6259">
                  <c:v>0.13509817240407443</c:v>
                </c:pt>
                <c:pt idx="6260">
                  <c:v>-6.0732489820306386</c:v>
                </c:pt>
                <c:pt idx="6261">
                  <c:v>10.381542951184585</c:v>
                </c:pt>
                <c:pt idx="6262">
                  <c:v>-7.0660891904577721</c:v>
                </c:pt>
                <c:pt idx="6263">
                  <c:v>-0.16853846117134968</c:v>
                </c:pt>
                <c:pt idx="6264">
                  <c:v>0.60768257722124008</c:v>
                </c:pt>
                <c:pt idx="6265">
                  <c:v>3.6930361857284688</c:v>
                </c:pt>
                <c:pt idx="6266">
                  <c:v>-6.9617823541045913</c:v>
                </c:pt>
                <c:pt idx="6267">
                  <c:v>8.6462586799900301</c:v>
                </c:pt>
                <c:pt idx="6268">
                  <c:v>4.8281952653394651</c:v>
                </c:pt>
                <c:pt idx="6269">
                  <c:v>-0.6221154991386223</c:v>
                </c:pt>
                <c:pt idx="6270">
                  <c:v>-0.67270539536282237</c:v>
                </c:pt>
                <c:pt idx="6271">
                  <c:v>0.12553088208385882</c:v>
                </c:pt>
                <c:pt idx="6272">
                  <c:v>0.37036844994511553</c:v>
                </c:pt>
                <c:pt idx="6273">
                  <c:v>-1.9989186545096085</c:v>
                </c:pt>
                <c:pt idx="6274">
                  <c:v>7.0660891904577738</c:v>
                </c:pt>
                <c:pt idx="6275">
                  <c:v>0.30459821634944545</c:v>
                </c:pt>
                <c:pt idx="6276">
                  <c:v>6.9108925261660152</c:v>
                </c:pt>
                <c:pt idx="6277">
                  <c:v>-0.36078184934565338</c:v>
                </c:pt>
                <c:pt idx="6278">
                  <c:v>-15.42523776214956</c:v>
                </c:pt>
                <c:pt idx="6279">
                  <c:v>-2.6968553807920532</c:v>
                </c:pt>
                <c:pt idx="6280">
                  <c:v>0.88629950083527176</c:v>
                </c:pt>
                <c:pt idx="6281">
                  <c:v>-0.15160339956774896</c:v>
                </c:pt>
                <c:pt idx="6282">
                  <c:v>3.0948293850578161</c:v>
                </c:pt>
                <c:pt idx="6283">
                  <c:v>8.0624959257337636</c:v>
                </c:pt>
                <c:pt idx="6284">
                  <c:v>-0.16188768237689399</c:v>
                </c:pt>
                <c:pt idx="6285">
                  <c:v>1.5831602580871706</c:v>
                </c:pt>
                <c:pt idx="6286">
                  <c:v>-0.41142624572646502</c:v>
                </c:pt>
                <c:pt idx="6287">
                  <c:v>-3.5706072077440858</c:v>
                </c:pt>
                <c:pt idx="6288">
                  <c:v>0.30697775342139066</c:v>
                </c:pt>
                <c:pt idx="6289">
                  <c:v>8.0080402639200194</c:v>
                </c:pt>
                <c:pt idx="6290">
                  <c:v>-9.7496528277315572E-2</c:v>
                </c:pt>
                <c:pt idx="6291">
                  <c:v>-0.44403737100139606</c:v>
                </c:pt>
                <c:pt idx="6292">
                  <c:v>-0.97218566751420377</c:v>
                </c:pt>
                <c:pt idx="6293">
                  <c:v>4.286396812473979E-2</c:v>
                </c:pt>
                <c:pt idx="6294">
                  <c:v>-8.1032248444007721E-2</c:v>
                </c:pt>
                <c:pt idx="6295">
                  <c:v>-0.2715459056893112</c:v>
                </c:pt>
                <c:pt idx="6296">
                  <c:v>-1.1015380264620618</c:v>
                </c:pt>
                <c:pt idx="6297">
                  <c:v>0.1826954175347911</c:v>
                </c:pt>
                <c:pt idx="6298">
                  <c:v>6.728812979580065E-2</c:v>
                </c:pt>
                <c:pt idx="6299">
                  <c:v>0.23946593469538943</c:v>
                </c:pt>
                <c:pt idx="6300">
                  <c:v>-11.613636010763889</c:v>
                </c:pt>
                <c:pt idx="6301">
                  <c:v>-0.29202660917350037</c:v>
                </c:pt>
                <c:pt idx="6302">
                  <c:v>-1.5833612851950907</c:v>
                </c:pt>
                <c:pt idx="6303">
                  <c:v>-0.33703498727757097</c:v>
                </c:pt>
                <c:pt idx="6304">
                  <c:v>-0.49336585996380328</c:v>
                </c:pt>
                <c:pt idx="6305">
                  <c:v>7.0148898753121094E-2</c:v>
                </c:pt>
                <c:pt idx="6306">
                  <c:v>-6.6486571760385464</c:v>
                </c:pt>
                <c:pt idx="6307">
                  <c:v>0.17072627613155117</c:v>
                </c:pt>
                <c:pt idx="6308">
                  <c:v>-2.0624340467588174</c:v>
                </c:pt>
                <c:pt idx="6309">
                  <c:v>8.8454900509443757</c:v>
                </c:pt>
                <c:pt idx="6310">
                  <c:v>0.99729916606133651</c:v>
                </c:pt>
                <c:pt idx="6311">
                  <c:v>-0.37779045601007577</c:v>
                </c:pt>
                <c:pt idx="6312">
                  <c:v>-1.0100536646639231</c:v>
                </c:pt>
                <c:pt idx="6313">
                  <c:v>-0.52083216330144055</c:v>
                </c:pt>
                <c:pt idx="6314">
                  <c:v>-1.8331809094255094</c:v>
                </c:pt>
                <c:pt idx="6315">
                  <c:v>-4.0641303374197157</c:v>
                </c:pt>
                <c:pt idx="6316">
                  <c:v>0.53048389169296395</c:v>
                </c:pt>
                <c:pt idx="6317">
                  <c:v>2.7357638489564531</c:v>
                </c:pt>
                <c:pt idx="6318">
                  <c:v>-0.84567185360870567</c:v>
                </c:pt>
                <c:pt idx="6319">
                  <c:v>-1.0911478880581953</c:v>
                </c:pt>
                <c:pt idx="6320">
                  <c:v>-0.19354648068392827</c:v>
                </c:pt>
                <c:pt idx="6321">
                  <c:v>0.38332863955150542</c:v>
                </c:pt>
                <c:pt idx="6322">
                  <c:v>3.2630344058337939</c:v>
                </c:pt>
                <c:pt idx="6323">
                  <c:v>-0.16714963719891535</c:v>
                </c:pt>
                <c:pt idx="6324">
                  <c:v>-0.65929469808200913</c:v>
                </c:pt>
                <c:pt idx="6325">
                  <c:v>-0.45371796744290366</c:v>
                </c:pt>
                <c:pt idx="6326">
                  <c:v>-8.6414751817473379E-2</c:v>
                </c:pt>
                <c:pt idx="6327">
                  <c:v>-0.97034002647976059</c:v>
                </c:pt>
                <c:pt idx="6328">
                  <c:v>0.37851162325372983</c:v>
                </c:pt>
                <c:pt idx="6329">
                  <c:v>-0.13226687538378767</c:v>
                </c:pt>
                <c:pt idx="6330">
                  <c:v>-0.32577016118175633</c:v>
                </c:pt>
                <c:pt idx="6331">
                  <c:v>-8.0606959316875546</c:v>
                </c:pt>
                <c:pt idx="6332">
                  <c:v>-1.7336065820762914</c:v>
                </c:pt>
                <c:pt idx="6333">
                  <c:v>0.36205492314253063</c:v>
                </c:pt>
                <c:pt idx="6334">
                  <c:v>6.0732489820306386</c:v>
                </c:pt>
                <c:pt idx="6335">
                  <c:v>0.16494995533139728</c:v>
                </c:pt>
                <c:pt idx="6336">
                  <c:v>0.16026640447618989</c:v>
                </c:pt>
                <c:pt idx="6337">
                  <c:v>9.2304207950923818</c:v>
                </c:pt>
                <c:pt idx="6338">
                  <c:v>4.435113794365491</c:v>
                </c:pt>
                <c:pt idx="6339">
                  <c:v>-12.146568675740786</c:v>
                </c:pt>
                <c:pt idx="6340">
                  <c:v>0.8914340231479625</c:v>
                </c:pt>
                <c:pt idx="6341">
                  <c:v>-1.6088092426755241</c:v>
                </c:pt>
                <c:pt idx="6342">
                  <c:v>9.2288186904958813</c:v>
                </c:pt>
                <c:pt idx="6343">
                  <c:v>3.1026895620624322E-2</c:v>
                </c:pt>
                <c:pt idx="6344">
                  <c:v>-0.72762772958687016</c:v>
                </c:pt>
                <c:pt idx="6345">
                  <c:v>8.3837042924740537</c:v>
                </c:pt>
                <c:pt idx="6346">
                  <c:v>-10.814048332230835</c:v>
                </c:pt>
                <c:pt idx="6347">
                  <c:v>0.15541775785781439</c:v>
                </c:pt>
                <c:pt idx="6348">
                  <c:v>-0.19639721280350389</c:v>
                </c:pt>
                <c:pt idx="6349">
                  <c:v>-0.12706746231313792</c:v>
                </c:pt>
                <c:pt idx="6350">
                  <c:v>0.70211737907928862</c:v>
                </c:pt>
                <c:pt idx="6351">
                  <c:v>4.4394119358453436E-2</c:v>
                </c:pt>
                <c:pt idx="6352">
                  <c:v>12.103506382011545</c:v>
                </c:pt>
                <c:pt idx="6353">
                  <c:v>-2.9236170523572196</c:v>
                </c:pt>
                <c:pt idx="6354">
                  <c:v>-0.33334106016046394</c:v>
                </c:pt>
                <c:pt idx="6355">
                  <c:v>7.5468944598876373</c:v>
                </c:pt>
                <c:pt idx="6356">
                  <c:v>-10.644156719937438</c:v>
                </c:pt>
                <c:pt idx="6357">
                  <c:v>0.27425620312935473</c:v>
                </c:pt>
                <c:pt idx="6358">
                  <c:v>0.22653107209480558</c:v>
                </c:pt>
                <c:pt idx="6359">
                  <c:v>0.32930762525296009</c:v>
                </c:pt>
                <c:pt idx="6360">
                  <c:v>0.62752296294920185</c:v>
                </c:pt>
                <c:pt idx="6361">
                  <c:v>0.41322392890691229</c:v>
                </c:pt>
                <c:pt idx="6362">
                  <c:v>-0.66296501272242891</c:v>
                </c:pt>
                <c:pt idx="6363">
                  <c:v>5.1530300640082093E-2</c:v>
                </c:pt>
                <c:pt idx="6364">
                  <c:v>-1.232660756790275</c:v>
                </c:pt>
                <c:pt idx="6365">
                  <c:v>13.468369487109527</c:v>
                </c:pt>
                <c:pt idx="6366">
                  <c:v>8.0624959257337636</c:v>
                </c:pt>
                <c:pt idx="6367">
                  <c:v>-0.9446569661562253</c:v>
                </c:pt>
                <c:pt idx="6368">
                  <c:v>-0.41503749927884381</c:v>
                </c:pt>
                <c:pt idx="6369">
                  <c:v>-8.6983301594640031E-2</c:v>
                </c:pt>
                <c:pt idx="6370">
                  <c:v>-0.19669191100509803</c:v>
                </c:pt>
                <c:pt idx="6371">
                  <c:v>1.012383724455832</c:v>
                </c:pt>
                <c:pt idx="6372">
                  <c:v>1.1697747285354645</c:v>
                </c:pt>
                <c:pt idx="6373">
                  <c:v>7.4945222831056597</c:v>
                </c:pt>
                <c:pt idx="6374">
                  <c:v>-8.4533510211667551E-2</c:v>
                </c:pt>
                <c:pt idx="6375">
                  <c:v>0.53963851021166576</c:v>
                </c:pt>
                <c:pt idx="6376">
                  <c:v>10.814048332230835</c:v>
                </c:pt>
                <c:pt idx="6377">
                  <c:v>0.24511249783653138</c:v>
                </c:pt>
                <c:pt idx="6378">
                  <c:v>8.6450579349844769</c:v>
                </c:pt>
                <c:pt idx="6379">
                  <c:v>-0.96191571708191037</c:v>
                </c:pt>
                <c:pt idx="6380">
                  <c:v>9.0597950917951025</c:v>
                </c:pt>
                <c:pt idx="6381">
                  <c:v>-1.2009126939259964</c:v>
                </c:pt>
                <c:pt idx="6382">
                  <c:v>4.4017679670973573</c:v>
                </c:pt>
                <c:pt idx="6383">
                  <c:v>0.78671352445692144</c:v>
                </c:pt>
                <c:pt idx="6384">
                  <c:v>-1.0312766961658653</c:v>
                </c:pt>
                <c:pt idx="6385">
                  <c:v>12.325867580575419</c:v>
                </c:pt>
                <c:pt idx="6386">
                  <c:v>-2.148863385914483</c:v>
                </c:pt>
                <c:pt idx="6387">
                  <c:v>-0.40939093613770206</c:v>
                </c:pt>
                <c:pt idx="6388">
                  <c:v>-0.52440481789237336</c:v>
                </c:pt>
                <c:pt idx="6389">
                  <c:v>1.2845293187885187</c:v>
                </c:pt>
                <c:pt idx="6390">
                  <c:v>-0.40053792958372852</c:v>
                </c:pt>
                <c:pt idx="6391">
                  <c:v>-0.35049724708413305</c:v>
                </c:pt>
                <c:pt idx="6392">
                  <c:v>5.9355277616421238E-2</c:v>
                </c:pt>
                <c:pt idx="6393">
                  <c:v>1.9365324866930898E-2</c:v>
                </c:pt>
                <c:pt idx="6394">
                  <c:v>0.14543043952156395</c:v>
                </c:pt>
                <c:pt idx="6395">
                  <c:v>-0.26303440583379417</c:v>
                </c:pt>
                <c:pt idx="6396">
                  <c:v>-0.67609079932104832</c:v>
                </c:pt>
                <c:pt idx="6397">
                  <c:v>0.85456956047843624</c:v>
                </c:pt>
                <c:pt idx="6398">
                  <c:v>0.64815632720835048</c:v>
                </c:pt>
                <c:pt idx="6399">
                  <c:v>0.20536061099506653</c:v>
                </c:pt>
                <c:pt idx="6400">
                  <c:v>-1.2257591503050396</c:v>
                </c:pt>
                <c:pt idx="6401">
                  <c:v>-2.7219634308269596</c:v>
                </c:pt>
                <c:pt idx="6402">
                  <c:v>-12.167418145831739</c:v>
                </c:pt>
                <c:pt idx="6403">
                  <c:v>-10.307200809140809</c:v>
                </c:pt>
                <c:pt idx="6404">
                  <c:v>0.47114178562152204</c:v>
                </c:pt>
                <c:pt idx="6405">
                  <c:v>-6.9886846867721664</c:v>
                </c:pt>
                <c:pt idx="6406">
                  <c:v>11.485493915223493</c:v>
                </c:pt>
                <c:pt idx="6407">
                  <c:v>-3.867467618400334</c:v>
                </c:pt>
                <c:pt idx="6408">
                  <c:v>2.481126689736616</c:v>
                </c:pt>
                <c:pt idx="6409">
                  <c:v>11.268542000300123</c:v>
                </c:pt>
                <c:pt idx="6410">
                  <c:v>-1.2607528950352076</c:v>
                </c:pt>
                <c:pt idx="6411">
                  <c:v>0.89055144808911613</c:v>
                </c:pt>
                <c:pt idx="6412">
                  <c:v>-0.25964381663301983</c:v>
                </c:pt>
                <c:pt idx="6413">
                  <c:v>-0.37439551478149807</c:v>
                </c:pt>
                <c:pt idx="6414">
                  <c:v>-0.25485315550264143</c:v>
                </c:pt>
                <c:pt idx="6415">
                  <c:v>0.62560448521850209</c:v>
                </c:pt>
                <c:pt idx="6416">
                  <c:v>0.23498598818188932</c:v>
                </c:pt>
                <c:pt idx="6417">
                  <c:v>5.4699567656392771E-2</c:v>
                </c:pt>
                <c:pt idx="6418">
                  <c:v>-3.3215434531358636</c:v>
                </c:pt>
                <c:pt idx="6419">
                  <c:v>-0.47393118833241216</c:v>
                </c:pt>
                <c:pt idx="6420">
                  <c:v>-0.52793155568477745</c:v>
                </c:pt>
                <c:pt idx="6421">
                  <c:v>0.25715783949712445</c:v>
                </c:pt>
                <c:pt idx="6422">
                  <c:v>-1.6712362748631482</c:v>
                </c:pt>
                <c:pt idx="6423">
                  <c:v>3.2034265038149176E-16</c:v>
                </c:pt>
                <c:pt idx="6424">
                  <c:v>-0.93657461985836654</c:v>
                </c:pt>
                <c:pt idx="6425">
                  <c:v>0.13306152979158975</c:v>
                </c:pt>
                <c:pt idx="6426">
                  <c:v>0.47393118833241249</c:v>
                </c:pt>
                <c:pt idx="6427">
                  <c:v>13.248767654452003</c:v>
                </c:pt>
                <c:pt idx="6428">
                  <c:v>7.0660891904577738</c:v>
                </c:pt>
                <c:pt idx="6429">
                  <c:v>2.7940297576790232</c:v>
                </c:pt>
                <c:pt idx="6430">
                  <c:v>-7.6486571760385464</c:v>
                </c:pt>
                <c:pt idx="6431">
                  <c:v>5.8101797364851624</c:v>
                </c:pt>
                <c:pt idx="6432">
                  <c:v>-9.5196362528432132</c:v>
                </c:pt>
                <c:pt idx="6433">
                  <c:v>3.9720764174221994</c:v>
                </c:pt>
                <c:pt idx="6434">
                  <c:v>-5.0874628412503391</c:v>
                </c:pt>
                <c:pt idx="6435">
                  <c:v>-6.0732489820306386</c:v>
                </c:pt>
                <c:pt idx="6436">
                  <c:v>-6.10852445677817</c:v>
                </c:pt>
                <c:pt idx="6437">
                  <c:v>10.45189794595189</c:v>
                </c:pt>
                <c:pt idx="6438">
                  <c:v>0</c:v>
                </c:pt>
                <c:pt idx="6439">
                  <c:v>7.0660891904577738</c:v>
                </c:pt>
                <c:pt idx="6440">
                  <c:v>9.5196362528432132</c:v>
                </c:pt>
                <c:pt idx="6441">
                  <c:v>-3.8073549220576046</c:v>
                </c:pt>
                <c:pt idx="6442">
                  <c:v>11.34448085696304</c:v>
                </c:pt>
                <c:pt idx="6443">
                  <c:v>-7.0660891904577721</c:v>
                </c:pt>
                <c:pt idx="6444">
                  <c:v>-0.86826164674742778</c:v>
                </c:pt>
                <c:pt idx="6445">
                  <c:v>-0.13721501359181157</c:v>
                </c:pt>
                <c:pt idx="6446">
                  <c:v>12.248915863856213</c:v>
                </c:pt>
                <c:pt idx="6447">
                  <c:v>7.4945222831056597</c:v>
                </c:pt>
                <c:pt idx="6448">
                  <c:v>-7.0660891904577721</c:v>
                </c:pt>
                <c:pt idx="6449">
                  <c:v>-3.8413022539809418</c:v>
                </c:pt>
                <c:pt idx="6450">
                  <c:v>-11.673603533168777</c:v>
                </c:pt>
                <c:pt idx="6451">
                  <c:v>-0.32192809488736251</c:v>
                </c:pt>
                <c:pt idx="6452">
                  <c:v>9.3822637581148367</c:v>
                </c:pt>
                <c:pt idx="6453">
                  <c:v>10.491853096329676</c:v>
                </c:pt>
                <c:pt idx="6454">
                  <c:v>-0.44579975304953101</c:v>
                </c:pt>
                <c:pt idx="6455">
                  <c:v>-7.0660891904577721</c:v>
                </c:pt>
                <c:pt idx="6456">
                  <c:v>0.1051435040243341</c:v>
                </c:pt>
                <c:pt idx="6457">
                  <c:v>-9.9662651028771325</c:v>
                </c:pt>
                <c:pt idx="6458">
                  <c:v>-9.3808217839409309</c:v>
                </c:pt>
                <c:pt idx="6459">
                  <c:v>-1.8181616770141868</c:v>
                </c:pt>
                <c:pt idx="6460">
                  <c:v>-0.561878887608115</c:v>
                </c:pt>
                <c:pt idx="6461">
                  <c:v>-1.5657920465266348</c:v>
                </c:pt>
                <c:pt idx="6462">
                  <c:v>0.16982487339001903</c:v>
                </c:pt>
                <c:pt idx="6463">
                  <c:v>2.5556170868348005</c:v>
                </c:pt>
                <c:pt idx="6464">
                  <c:v>-1.2362276423018828</c:v>
                </c:pt>
                <c:pt idx="6465">
                  <c:v>-2.3171271086235414</c:v>
                </c:pt>
                <c:pt idx="6466">
                  <c:v>-10.059344460824425</c:v>
                </c:pt>
                <c:pt idx="6467">
                  <c:v>-1.1154309783798788</c:v>
                </c:pt>
                <c:pt idx="6468">
                  <c:v>-0.29593288635441778</c:v>
                </c:pt>
                <c:pt idx="6469">
                  <c:v>12.167627216919835</c:v>
                </c:pt>
                <c:pt idx="6470">
                  <c:v>-8.3822637581148367</c:v>
                </c:pt>
                <c:pt idx="6471">
                  <c:v>8.8683081332894673</c:v>
                </c:pt>
                <c:pt idx="6472">
                  <c:v>10.229219383469125</c:v>
                </c:pt>
                <c:pt idx="6473">
                  <c:v>-0.25096157353321863</c:v>
                </c:pt>
                <c:pt idx="6474">
                  <c:v>-0.25096157353321863</c:v>
                </c:pt>
                <c:pt idx="6475">
                  <c:v>7.6462586799900292</c:v>
                </c:pt>
                <c:pt idx="6476">
                  <c:v>6.9886846867721664</c:v>
                </c:pt>
                <c:pt idx="6477">
                  <c:v>14.738408975813829</c:v>
                </c:pt>
                <c:pt idx="6478">
                  <c:v>-0.17687776208407952</c:v>
                </c:pt>
                <c:pt idx="6479">
                  <c:v>-5.0874628412503391</c:v>
                </c:pt>
                <c:pt idx="6480">
                  <c:v>7.6486571760385464</c:v>
                </c:pt>
                <c:pt idx="6481">
                  <c:v>-1.9151111024134873</c:v>
                </c:pt>
                <c:pt idx="6482">
                  <c:v>1</c:v>
                </c:pt>
                <c:pt idx="6483">
                  <c:v>8.6450579349844769</c:v>
                </c:pt>
                <c:pt idx="6484">
                  <c:v>-1.9989485276970949</c:v>
                </c:pt>
                <c:pt idx="6485">
                  <c:v>8.3837042924740537</c:v>
                </c:pt>
                <c:pt idx="6486">
                  <c:v>-0.36678233067162236</c:v>
                </c:pt>
                <c:pt idx="6487">
                  <c:v>-10.45189794595189</c:v>
                </c:pt>
                <c:pt idx="6488">
                  <c:v>-2.4848344662336137</c:v>
                </c:pt>
                <c:pt idx="6489">
                  <c:v>-1.37851162325373</c:v>
                </c:pt>
                <c:pt idx="6490">
                  <c:v>6.0732489820306386</c:v>
                </c:pt>
                <c:pt idx="6491">
                  <c:v>-1.0280861892056832</c:v>
                </c:pt>
                <c:pt idx="6492">
                  <c:v>-1.726981505593584</c:v>
                </c:pt>
                <c:pt idx="6493">
                  <c:v>0.23029761942179389</c:v>
                </c:pt>
                <c:pt idx="6494">
                  <c:v>9.229619965185119</c:v>
                </c:pt>
                <c:pt idx="6495">
                  <c:v>1.0423786022705519</c:v>
                </c:pt>
                <c:pt idx="6496">
                  <c:v>1.3761838907477824</c:v>
                </c:pt>
                <c:pt idx="6497">
                  <c:v>-9.0606959316875546</c:v>
                </c:pt>
                <c:pt idx="6498">
                  <c:v>-0.22239242133644802</c:v>
                </c:pt>
                <c:pt idx="6499">
                  <c:v>-0.14201900487242788</c:v>
                </c:pt>
                <c:pt idx="6500">
                  <c:v>0.84364112783698209</c:v>
                </c:pt>
                <c:pt idx="6501">
                  <c:v>-0.27753397552890918</c:v>
                </c:pt>
                <c:pt idx="6502">
                  <c:v>8.1309994895339877</c:v>
                </c:pt>
                <c:pt idx="6503">
                  <c:v>0.68790401979562343</c:v>
                </c:pt>
                <c:pt idx="6504">
                  <c:v>-0.77657745006506274</c:v>
                </c:pt>
                <c:pt idx="6505">
                  <c:v>-9.3822637581148367</c:v>
                </c:pt>
                <c:pt idx="6506">
                  <c:v>-0.33120590847537307</c:v>
                </c:pt>
                <c:pt idx="6507">
                  <c:v>-0.14438990933517426</c:v>
                </c:pt>
                <c:pt idx="6508">
                  <c:v>8.8683081332894673</c:v>
                </c:pt>
                <c:pt idx="6509">
                  <c:v>-0.43211101263778567</c:v>
                </c:pt>
                <c:pt idx="6510">
                  <c:v>6.7576222625093907</c:v>
                </c:pt>
                <c:pt idx="6511">
                  <c:v>-0.28688114778816193</c:v>
                </c:pt>
                <c:pt idx="6512">
                  <c:v>3.8073549220576046</c:v>
                </c:pt>
                <c:pt idx="6513">
                  <c:v>0.79701297783614511</c:v>
                </c:pt>
                <c:pt idx="6514">
                  <c:v>-10.518653155673389</c:v>
                </c:pt>
                <c:pt idx="6515">
                  <c:v>0.20645087746742652</c:v>
                </c:pt>
                <c:pt idx="6516">
                  <c:v>-1.5430040569606247E-2</c:v>
                </c:pt>
                <c:pt idx="6517">
                  <c:v>7.0660891904577738</c:v>
                </c:pt>
                <c:pt idx="6518">
                  <c:v>11.229219383469125</c:v>
                </c:pt>
                <c:pt idx="6519">
                  <c:v>0.80581220755570315</c:v>
                </c:pt>
                <c:pt idx="6520">
                  <c:v>0.48542682717024171</c:v>
                </c:pt>
                <c:pt idx="6521">
                  <c:v>-0.65170218946073921</c:v>
                </c:pt>
                <c:pt idx="6522">
                  <c:v>0.13124453327825272</c:v>
                </c:pt>
                <c:pt idx="6523">
                  <c:v>-1.7563309190331371</c:v>
                </c:pt>
                <c:pt idx="6524">
                  <c:v>14.188202468179961</c:v>
                </c:pt>
                <c:pt idx="6525">
                  <c:v>-9.7813597135246599</c:v>
                </c:pt>
                <c:pt idx="6526">
                  <c:v>8.6462586799900301</c:v>
                </c:pt>
                <c:pt idx="6527">
                  <c:v>2.6573814987890643</c:v>
                </c:pt>
                <c:pt idx="6528">
                  <c:v>-12.745464248276845</c:v>
                </c:pt>
                <c:pt idx="6529">
                  <c:v>-9.190228077449488</c:v>
                </c:pt>
                <c:pt idx="6530">
                  <c:v>2.3488061056893543</c:v>
                </c:pt>
                <c:pt idx="6531">
                  <c:v>0.3025627700204313</c:v>
                </c:pt>
                <c:pt idx="6532">
                  <c:v>-1.4859419834124192</c:v>
                </c:pt>
                <c:pt idx="6533">
                  <c:v>-3.9860954787937866</c:v>
                </c:pt>
                <c:pt idx="6534">
                  <c:v>0.16947422967145581</c:v>
                </c:pt>
                <c:pt idx="6535">
                  <c:v>-12.534708168026555</c:v>
                </c:pt>
                <c:pt idx="6536">
                  <c:v>-5.8893689053568739E-2</c:v>
                </c:pt>
                <c:pt idx="6537">
                  <c:v>-3.2034265038149176E-16</c:v>
                </c:pt>
                <c:pt idx="6538">
                  <c:v>-9.6450579349844787</c:v>
                </c:pt>
                <c:pt idx="6539">
                  <c:v>-2.6889134647600641</c:v>
                </c:pt>
                <c:pt idx="6540">
                  <c:v>-14.762797262498234</c:v>
                </c:pt>
                <c:pt idx="6541">
                  <c:v>-1.0775808439556898</c:v>
                </c:pt>
                <c:pt idx="6542">
                  <c:v>7.6486571760385464</c:v>
                </c:pt>
                <c:pt idx="6543">
                  <c:v>0.42647843981555855</c:v>
                </c:pt>
                <c:pt idx="6544">
                  <c:v>-6.9605467485866851E-2</c:v>
                </c:pt>
                <c:pt idx="6545">
                  <c:v>-3.2034265038149176E-16</c:v>
                </c:pt>
                <c:pt idx="6546">
                  <c:v>-7.0660891904577721</c:v>
                </c:pt>
                <c:pt idx="6547">
                  <c:v>7.0660891904577721</c:v>
                </c:pt>
                <c:pt idx="6548">
                  <c:v>-1.0588936890535683</c:v>
                </c:pt>
                <c:pt idx="6549">
                  <c:v>0.61890983264449395</c:v>
                </c:pt>
                <c:pt idx="6550">
                  <c:v>-1.0726690676982327</c:v>
                </c:pt>
                <c:pt idx="6551">
                  <c:v>-8.3837042924740537</c:v>
                </c:pt>
                <c:pt idx="6552">
                  <c:v>-10.917123403264748</c:v>
                </c:pt>
                <c:pt idx="6553">
                  <c:v>-1.2175914350726269</c:v>
                </c:pt>
                <c:pt idx="6554">
                  <c:v>-8.8672787397096631</c:v>
                </c:pt>
                <c:pt idx="6555">
                  <c:v>-1.5491626632978945</c:v>
                </c:pt>
                <c:pt idx="6556">
                  <c:v>-1.2186215636711162</c:v>
                </c:pt>
                <c:pt idx="6557">
                  <c:v>5.7548875021634682</c:v>
                </c:pt>
                <c:pt idx="6558">
                  <c:v>1.7102748092054929</c:v>
                </c:pt>
                <c:pt idx="6559">
                  <c:v>-7.0660891904577721</c:v>
                </c:pt>
                <c:pt idx="6560">
                  <c:v>7.0660891904577738</c:v>
                </c:pt>
                <c:pt idx="6561">
                  <c:v>-7.0660891904577721</c:v>
                </c:pt>
                <c:pt idx="6562">
                  <c:v>-3.7615464869946744</c:v>
                </c:pt>
                <c:pt idx="6563">
                  <c:v>-6.0732489820306386</c:v>
                </c:pt>
                <c:pt idx="6564">
                  <c:v>-9.6450579349844787</c:v>
                </c:pt>
                <c:pt idx="6565">
                  <c:v>-0.7160782276923825</c:v>
                </c:pt>
                <c:pt idx="6566">
                  <c:v>-0.41503749927884365</c:v>
                </c:pt>
                <c:pt idx="6567">
                  <c:v>-5.0732489820306386</c:v>
                </c:pt>
                <c:pt idx="6568">
                  <c:v>9.5196362528432132</c:v>
                </c:pt>
                <c:pt idx="6569">
                  <c:v>-9.0606959316875546</c:v>
                </c:pt>
                <c:pt idx="6570">
                  <c:v>0.43928504552552106</c:v>
                </c:pt>
                <c:pt idx="6571">
                  <c:v>14.297322313860407</c:v>
                </c:pt>
                <c:pt idx="6572">
                  <c:v>-0.62987865106243235</c:v>
                </c:pt>
                <c:pt idx="6573">
                  <c:v>0.84799690655494997</c:v>
                </c:pt>
                <c:pt idx="6574">
                  <c:v>-2.3032199392326671</c:v>
                </c:pt>
                <c:pt idx="6575">
                  <c:v>-0.15527822547791095</c:v>
                </c:pt>
                <c:pt idx="6576">
                  <c:v>-9.7410868143043616E-2</c:v>
                </c:pt>
                <c:pt idx="6577">
                  <c:v>-13.613520909769942</c:v>
                </c:pt>
                <c:pt idx="6578">
                  <c:v>-5.9706246124267767E-2</c:v>
                </c:pt>
                <c:pt idx="6579">
                  <c:v>1.2539513010713554</c:v>
                </c:pt>
                <c:pt idx="6580">
                  <c:v>0.26084684659602958</c:v>
                </c:pt>
                <c:pt idx="6581">
                  <c:v>-0.21572869105543688</c:v>
                </c:pt>
                <c:pt idx="6582">
                  <c:v>0.83399004856107095</c:v>
                </c:pt>
                <c:pt idx="6583">
                  <c:v>0.24327115101236391</c:v>
                </c:pt>
                <c:pt idx="6584">
                  <c:v>-1.0726406593058313E-2</c:v>
                </c:pt>
                <c:pt idx="6585">
                  <c:v>9.7604427459966399</c:v>
                </c:pt>
                <c:pt idx="6586">
                  <c:v>0.41473715681062318</c:v>
                </c:pt>
                <c:pt idx="6587">
                  <c:v>-2.4600872401168323</c:v>
                </c:pt>
                <c:pt idx="6588">
                  <c:v>8.3837042924740537</c:v>
                </c:pt>
                <c:pt idx="6589">
                  <c:v>-9.3815429511845849</c:v>
                </c:pt>
                <c:pt idx="6590">
                  <c:v>0.26303440583379378</c:v>
                </c:pt>
                <c:pt idx="6591">
                  <c:v>-7.6486571760385464</c:v>
                </c:pt>
                <c:pt idx="6592">
                  <c:v>5.586140986345967</c:v>
                </c:pt>
                <c:pt idx="6593">
                  <c:v>12.891846977929003</c:v>
                </c:pt>
                <c:pt idx="6594">
                  <c:v>-0.24511249783653147</c:v>
                </c:pt>
                <c:pt idx="6595">
                  <c:v>-8.6462586799900301</c:v>
                </c:pt>
                <c:pt idx="6596">
                  <c:v>0.50080985986962701</c:v>
                </c:pt>
                <c:pt idx="6597">
                  <c:v>4.0971781056306111E-2</c:v>
                </c:pt>
                <c:pt idx="6598">
                  <c:v>-0.3373581354569683</c:v>
                </c:pt>
                <c:pt idx="6599">
                  <c:v>-3.226068079479846</c:v>
                </c:pt>
                <c:pt idx="6600">
                  <c:v>-9.8667637673533513</c:v>
                </c:pt>
                <c:pt idx="6601">
                  <c:v>-11.916999049082808</c:v>
                </c:pt>
                <c:pt idx="6602">
                  <c:v>-10.229619965185119</c:v>
                </c:pt>
                <c:pt idx="6603">
                  <c:v>-12.325773908203155</c:v>
                </c:pt>
                <c:pt idx="6604">
                  <c:v>-2.0582926913190329</c:v>
                </c:pt>
                <c:pt idx="6605">
                  <c:v>5.5647846187835261</c:v>
                </c:pt>
                <c:pt idx="6606">
                  <c:v>-0.64000386427911815</c:v>
                </c:pt>
                <c:pt idx="6607">
                  <c:v>-15.425226832765871</c:v>
                </c:pt>
                <c:pt idx="6608">
                  <c:v>-10.582769240382088</c:v>
                </c:pt>
                <c:pt idx="6609">
                  <c:v>-7.3462161941021398E-2</c:v>
                </c:pt>
                <c:pt idx="6610">
                  <c:v>0.57469416526732919</c:v>
                </c:pt>
                <c:pt idx="6611">
                  <c:v>1.0274807364221072</c:v>
                </c:pt>
                <c:pt idx="6612">
                  <c:v>-1.718818247455947</c:v>
                </c:pt>
                <c:pt idx="6613">
                  <c:v>-0.85561009066482541</c:v>
                </c:pt>
                <c:pt idx="6614">
                  <c:v>-8.0606959316875546</c:v>
                </c:pt>
                <c:pt idx="6615">
                  <c:v>11.416797527606059</c:v>
                </c:pt>
                <c:pt idx="6616">
                  <c:v>11.103287808412023</c:v>
                </c:pt>
                <c:pt idx="6617">
                  <c:v>-1.5010612431122115</c:v>
                </c:pt>
                <c:pt idx="6618">
                  <c:v>-1.1657372044788787</c:v>
                </c:pt>
                <c:pt idx="6619">
                  <c:v>-1.2175914350726267</c:v>
                </c:pt>
                <c:pt idx="6620">
                  <c:v>-3.6525876025113875E-2</c:v>
                </c:pt>
                <c:pt idx="6621">
                  <c:v>12.146462606921792</c:v>
                </c:pt>
                <c:pt idx="6622">
                  <c:v>-0.25779775746764683</c:v>
                </c:pt>
                <c:pt idx="6623">
                  <c:v>-12.036173612553485</c:v>
                </c:pt>
                <c:pt idx="6624">
                  <c:v>7.0660891904577738</c:v>
                </c:pt>
                <c:pt idx="6625">
                  <c:v>7.6462586799900292</c:v>
                </c:pt>
                <c:pt idx="6626">
                  <c:v>13.335064632126906</c:v>
                </c:pt>
                <c:pt idx="6627">
                  <c:v>12.059119092544519</c:v>
                </c:pt>
                <c:pt idx="6628">
                  <c:v>-13.773207904847887</c:v>
                </c:pt>
                <c:pt idx="6629">
                  <c:v>8.0624959257337636</c:v>
                </c:pt>
                <c:pt idx="6630">
                  <c:v>-1.3959286763311392</c:v>
                </c:pt>
                <c:pt idx="6631">
                  <c:v>-0.29944930958541049</c:v>
                </c:pt>
                <c:pt idx="6632">
                  <c:v>9.0597950917951025</c:v>
                </c:pt>
                <c:pt idx="6633">
                  <c:v>-1.4405343592150802E-3</c:v>
                </c:pt>
                <c:pt idx="6634">
                  <c:v>5.5647846187835261</c:v>
                </c:pt>
                <c:pt idx="6635">
                  <c:v>-12.16752268516303</c:v>
                </c:pt>
                <c:pt idx="6636">
                  <c:v>-14.55076682267522</c:v>
                </c:pt>
                <c:pt idx="6637">
                  <c:v>-0.52083216330144055</c:v>
                </c:pt>
                <c:pt idx="6638">
                  <c:v>0.26946067499322696</c:v>
                </c:pt>
                <c:pt idx="6639">
                  <c:v>-0.45685767497347141</c:v>
                </c:pt>
                <c:pt idx="6640">
                  <c:v>0.29077939631669825</c:v>
                </c:pt>
                <c:pt idx="6641">
                  <c:v>-2.7655347463629774</c:v>
                </c:pt>
                <c:pt idx="6642">
                  <c:v>-0.44980291743952033</c:v>
                </c:pt>
                <c:pt idx="6643">
                  <c:v>-0.84207511254171274</c:v>
                </c:pt>
                <c:pt idx="6644">
                  <c:v>-1.1723890413937936</c:v>
                </c:pt>
                <c:pt idx="6645">
                  <c:v>2.2441259432837297</c:v>
                </c:pt>
                <c:pt idx="6646">
                  <c:v>-1.1758498353994178</c:v>
                </c:pt>
                <c:pt idx="6647">
                  <c:v>-0.62803122261304212</c:v>
                </c:pt>
                <c:pt idx="6648">
                  <c:v>-1.0196991970400646</c:v>
                </c:pt>
                <c:pt idx="6649">
                  <c:v>9.9535673550914985E-2</c:v>
                </c:pt>
                <c:pt idx="6650">
                  <c:v>-1.9736596078212194</c:v>
                </c:pt>
                <c:pt idx="6651">
                  <c:v>-8.0919995383567478E-2</c:v>
                </c:pt>
                <c:pt idx="6652">
                  <c:v>-0.14155414421401946</c:v>
                </c:pt>
                <c:pt idx="6653">
                  <c:v>-1.0410272682600548</c:v>
                </c:pt>
                <c:pt idx="6654">
                  <c:v>-1.7062687969432899</c:v>
                </c:pt>
                <c:pt idx="6655">
                  <c:v>0.66985139830766915</c:v>
                </c:pt>
                <c:pt idx="6656">
                  <c:v>-2.345897282398891E-2</c:v>
                </c:pt>
                <c:pt idx="6657">
                  <c:v>-0.21613343086476536</c:v>
                </c:pt>
                <c:pt idx="6658">
                  <c:v>-11.866248611111173</c:v>
                </c:pt>
                <c:pt idx="6659">
                  <c:v>-3.4351504790776879E-2</c:v>
                </c:pt>
                <c:pt idx="6660">
                  <c:v>-0.52606881166758801</c:v>
                </c:pt>
                <c:pt idx="6661">
                  <c:v>1.3186077365957511</c:v>
                </c:pt>
                <c:pt idx="6662">
                  <c:v>0.62375498371821547</c:v>
                </c:pt>
                <c:pt idx="6663">
                  <c:v>1.2274104961030727</c:v>
                </c:pt>
                <c:pt idx="6664">
                  <c:v>-1.1128489628289848</c:v>
                </c:pt>
                <c:pt idx="6665">
                  <c:v>-5.7715497856287504E-2</c:v>
                </c:pt>
                <c:pt idx="6666">
                  <c:v>-1.6363616532278007</c:v>
                </c:pt>
                <c:pt idx="6667">
                  <c:v>-1.8432744963125467</c:v>
                </c:pt>
                <c:pt idx="6668">
                  <c:v>-0.80145432061791988</c:v>
                </c:pt>
                <c:pt idx="6669">
                  <c:v>2.271596419337218</c:v>
                </c:pt>
                <c:pt idx="6670">
                  <c:v>0.20645087746742624</c:v>
                </c:pt>
                <c:pt idx="6671">
                  <c:v>0.64533511870063809</c:v>
                </c:pt>
                <c:pt idx="6672">
                  <c:v>-0.15024263558061238</c:v>
                </c:pt>
                <c:pt idx="6673">
                  <c:v>0.83426279552112104</c:v>
                </c:pt>
                <c:pt idx="6674">
                  <c:v>-0.88304385365415072</c:v>
                </c:pt>
                <c:pt idx="6675">
                  <c:v>3.1708859727338057E-2</c:v>
                </c:pt>
                <c:pt idx="6676">
                  <c:v>-0.15587091088476326</c:v>
                </c:pt>
                <c:pt idx="6677">
                  <c:v>2.8014376169596476E-2</c:v>
                </c:pt>
                <c:pt idx="6678">
                  <c:v>-1.3453870677113511</c:v>
                </c:pt>
                <c:pt idx="6679">
                  <c:v>-0.47960950057492741</c:v>
                </c:pt>
                <c:pt idx="6680">
                  <c:v>7.6486571760385464</c:v>
                </c:pt>
                <c:pt idx="6681">
                  <c:v>-0.27332366522529866</c:v>
                </c:pt>
                <c:pt idx="6682">
                  <c:v>-0.97234365709713477</c:v>
                </c:pt>
                <c:pt idx="6683">
                  <c:v>0.82872857285017099</c:v>
                </c:pt>
                <c:pt idx="6684">
                  <c:v>-0.16800779844802136</c:v>
                </c:pt>
                <c:pt idx="6685">
                  <c:v>-0.26303440583379378</c:v>
                </c:pt>
                <c:pt idx="6686">
                  <c:v>-3.7232906198975554E-2</c:v>
                </c:pt>
                <c:pt idx="6687">
                  <c:v>0.14752944454522321</c:v>
                </c:pt>
                <c:pt idx="6688">
                  <c:v>-7.4000581443776928E-2</c:v>
                </c:pt>
                <c:pt idx="6689">
                  <c:v>-0.61005348168398665</c:v>
                </c:pt>
                <c:pt idx="6690">
                  <c:v>0.93859945533585676</c:v>
                </c:pt>
                <c:pt idx="6691">
                  <c:v>-0.52793155568477723</c:v>
                </c:pt>
                <c:pt idx="6692">
                  <c:v>-0.1124747292584125</c:v>
                </c:pt>
                <c:pt idx="6693">
                  <c:v>-0.42493030403727577</c:v>
                </c:pt>
                <c:pt idx="6694">
                  <c:v>-0.21800065221929035</c:v>
                </c:pt>
                <c:pt idx="6695">
                  <c:v>1.131529622705302</c:v>
                </c:pt>
                <c:pt idx="6696">
                  <c:v>-0.5145731728297579</c:v>
                </c:pt>
                <c:pt idx="6697">
                  <c:v>1.6419183855332322</c:v>
                </c:pt>
                <c:pt idx="6698">
                  <c:v>0.84359844265743333</c:v>
                </c:pt>
                <c:pt idx="6699">
                  <c:v>0.21364637887163015</c:v>
                </c:pt>
                <c:pt idx="6700">
                  <c:v>1.9896580557785408</c:v>
                </c:pt>
                <c:pt idx="6701">
                  <c:v>0.97953589744028402</c:v>
                </c:pt>
                <c:pt idx="6702">
                  <c:v>-3.2701114636781261</c:v>
                </c:pt>
                <c:pt idx="6703">
                  <c:v>-0.2771095910455163</c:v>
                </c:pt>
                <c:pt idx="6704">
                  <c:v>1.4625264250601628</c:v>
                </c:pt>
                <c:pt idx="6705">
                  <c:v>-0.10002881833127192</c:v>
                </c:pt>
                <c:pt idx="6706">
                  <c:v>7.9080923408182722</c:v>
                </c:pt>
                <c:pt idx="6707">
                  <c:v>11.989867514616474</c:v>
                </c:pt>
                <c:pt idx="6708">
                  <c:v>-9.5196362528432132</c:v>
                </c:pt>
                <c:pt idx="6709">
                  <c:v>2.52387555132852</c:v>
                </c:pt>
                <c:pt idx="6710">
                  <c:v>9.8667637673533513</c:v>
                </c:pt>
                <c:pt idx="6711">
                  <c:v>-6.2029400586702756</c:v>
                </c:pt>
                <c:pt idx="6712">
                  <c:v>-0.81067881407361597</c:v>
                </c:pt>
                <c:pt idx="6713">
                  <c:v>0.47999294111961355</c:v>
                </c:pt>
                <c:pt idx="6714">
                  <c:v>1.0846623970693838</c:v>
                </c:pt>
                <c:pt idx="6715">
                  <c:v>-11.179909090014934</c:v>
                </c:pt>
                <c:pt idx="6716">
                  <c:v>7.6462586799900292</c:v>
                </c:pt>
                <c:pt idx="6717">
                  <c:v>12.268542000300124</c:v>
                </c:pt>
                <c:pt idx="6718">
                  <c:v>10.147204924942228</c:v>
                </c:pt>
                <c:pt idx="6719">
                  <c:v>-0.21681138907314801</c:v>
                </c:pt>
                <c:pt idx="6720">
                  <c:v>-0.84799690655494997</c:v>
                </c:pt>
                <c:pt idx="6721">
                  <c:v>6.9124360654820222E-2</c:v>
                </c:pt>
                <c:pt idx="6722">
                  <c:v>3.8073549220576046</c:v>
                </c:pt>
                <c:pt idx="6723">
                  <c:v>8.3837042924740537</c:v>
                </c:pt>
                <c:pt idx="6724">
                  <c:v>-0.5322210386491828</c:v>
                </c:pt>
                <c:pt idx="6725">
                  <c:v>0.35354985691296426</c:v>
                </c:pt>
                <c:pt idx="6726">
                  <c:v>-8.3837042924740537</c:v>
                </c:pt>
                <c:pt idx="6727">
                  <c:v>-1.2009126939259964</c:v>
                </c:pt>
                <c:pt idx="6728">
                  <c:v>-0.94901607128119536</c:v>
                </c:pt>
                <c:pt idx="6729">
                  <c:v>0.38060400221496982</c:v>
                </c:pt>
                <c:pt idx="6730">
                  <c:v>4.2784866496796303E-2</c:v>
                </c:pt>
                <c:pt idx="6731">
                  <c:v>0.66183126410542714</c:v>
                </c:pt>
                <c:pt idx="6732">
                  <c:v>0.6261799363011934</c:v>
                </c:pt>
                <c:pt idx="6733">
                  <c:v>-0.19264507794239608</c:v>
                </c:pt>
                <c:pt idx="6734">
                  <c:v>-0.18844508941310997</c:v>
                </c:pt>
                <c:pt idx="6735">
                  <c:v>-1.783737076373789</c:v>
                </c:pt>
                <c:pt idx="6736">
                  <c:v>0.42237947462001202</c:v>
                </c:pt>
                <c:pt idx="6737">
                  <c:v>0.23319917629303116</c:v>
                </c:pt>
                <c:pt idx="6738">
                  <c:v>-0.72869797818260573</c:v>
                </c:pt>
                <c:pt idx="6739">
                  <c:v>-6.9281592123621696</c:v>
                </c:pt>
                <c:pt idx="6740">
                  <c:v>-0.27710959104551608</c:v>
                </c:pt>
                <c:pt idx="6741">
                  <c:v>-12.566767596032916</c:v>
                </c:pt>
                <c:pt idx="6742">
                  <c:v>-1.2223924213364481</c:v>
                </c:pt>
                <c:pt idx="6743">
                  <c:v>1.4748396864990145</c:v>
                </c:pt>
                <c:pt idx="6744">
                  <c:v>1.1020512714696971</c:v>
                </c:pt>
                <c:pt idx="6745">
                  <c:v>-7.1120050255131311</c:v>
                </c:pt>
                <c:pt idx="6746">
                  <c:v>-0.66119808654824186</c:v>
                </c:pt>
                <c:pt idx="6747">
                  <c:v>0.23742376215475652</c:v>
                </c:pt>
                <c:pt idx="6748">
                  <c:v>0.7267154974724489</c:v>
                </c:pt>
                <c:pt idx="6749">
                  <c:v>-6.0732489820306386</c:v>
                </c:pt>
                <c:pt idx="6750">
                  <c:v>12.840253402578229</c:v>
                </c:pt>
                <c:pt idx="6751">
                  <c:v>-0.58475035528427854</c:v>
                </c:pt>
                <c:pt idx="6752">
                  <c:v>2.3269779322847298E-2</c:v>
                </c:pt>
                <c:pt idx="6753">
                  <c:v>-0.65158723260862339</c:v>
                </c:pt>
                <c:pt idx="6754">
                  <c:v>-7.0660891904577721</c:v>
                </c:pt>
                <c:pt idx="6755">
                  <c:v>-1.5443205162238101</c:v>
                </c:pt>
                <c:pt idx="6756">
                  <c:v>-7.4546953365054194E-2</c:v>
                </c:pt>
                <c:pt idx="6757">
                  <c:v>1.0588696539505533</c:v>
                </c:pt>
                <c:pt idx="6758">
                  <c:v>0.34709867062226835</c:v>
                </c:pt>
                <c:pt idx="6759">
                  <c:v>-4.6575311266718016</c:v>
                </c:pt>
                <c:pt idx="6760">
                  <c:v>-0.14201900487242736</c:v>
                </c:pt>
                <c:pt idx="6761">
                  <c:v>7.5727326163245165E-2</c:v>
                </c:pt>
                <c:pt idx="6762">
                  <c:v>-3.0543369226060317</c:v>
                </c:pt>
                <c:pt idx="6763">
                  <c:v>-10.077260804596685</c:v>
                </c:pt>
                <c:pt idx="6764">
                  <c:v>-1.9259994185562235</c:v>
                </c:pt>
                <c:pt idx="6765">
                  <c:v>-0.16992500144231262</c:v>
                </c:pt>
                <c:pt idx="6766">
                  <c:v>-8.5620135034237543E-3</c:v>
                </c:pt>
                <c:pt idx="6767">
                  <c:v>-0.40275916950040713</c:v>
                </c:pt>
                <c:pt idx="6768">
                  <c:v>9.229619965185119</c:v>
                </c:pt>
                <c:pt idx="6769">
                  <c:v>-6.0732489820306386</c:v>
                </c:pt>
                <c:pt idx="6770">
                  <c:v>1.7369655941662061</c:v>
                </c:pt>
                <c:pt idx="6771">
                  <c:v>8.3822637581148385</c:v>
                </c:pt>
                <c:pt idx="6772">
                  <c:v>10.759610821875045</c:v>
                </c:pt>
                <c:pt idx="6773">
                  <c:v>-0.98272200856816438</c:v>
                </c:pt>
                <c:pt idx="6774">
                  <c:v>2.6918777046376681</c:v>
                </c:pt>
                <c:pt idx="6775">
                  <c:v>-3.8073549220576046</c:v>
                </c:pt>
                <c:pt idx="6776">
                  <c:v>11.013089999440444</c:v>
                </c:pt>
                <c:pt idx="6777">
                  <c:v>-7.0588936890535692</c:v>
                </c:pt>
                <c:pt idx="6778">
                  <c:v>-7.6438561897747244</c:v>
                </c:pt>
                <c:pt idx="6779">
                  <c:v>-7.6438561897747244</c:v>
                </c:pt>
                <c:pt idx="6780">
                  <c:v>-7.6438561897747244</c:v>
                </c:pt>
                <c:pt idx="6781">
                  <c:v>-3.8073549220576046</c:v>
                </c:pt>
                <c:pt idx="6782">
                  <c:v>-7.0588936890535692</c:v>
                </c:pt>
                <c:pt idx="6783">
                  <c:v>-7.6438561897747244</c:v>
                </c:pt>
                <c:pt idx="6784">
                  <c:v>-7.6438561897747244</c:v>
                </c:pt>
                <c:pt idx="6785">
                  <c:v>-7.6438561897747244</c:v>
                </c:pt>
                <c:pt idx="6786">
                  <c:v>-7.6438561897747244</c:v>
                </c:pt>
                <c:pt idx="6787">
                  <c:v>-7.6438561897747244</c:v>
                </c:pt>
                <c:pt idx="6788">
                  <c:v>-3.8073549220576046</c:v>
                </c:pt>
                <c:pt idx="6789">
                  <c:v>-3.8073549220576046</c:v>
                </c:pt>
                <c:pt idx="6790">
                  <c:v>-4.3692338096657197</c:v>
                </c:pt>
                <c:pt idx="6791">
                  <c:v>-10.582455645110581</c:v>
                </c:pt>
                <c:pt idx="6792">
                  <c:v>-0.62148837674627011</c:v>
                </c:pt>
                <c:pt idx="6793">
                  <c:v>1.3173698129250579</c:v>
                </c:pt>
                <c:pt idx="6794">
                  <c:v>0.59234203108675398</c:v>
                </c:pt>
                <c:pt idx="6795">
                  <c:v>1.1650592462704965</c:v>
                </c:pt>
                <c:pt idx="6796">
                  <c:v>-0.3937783799070404</c:v>
                </c:pt>
                <c:pt idx="6797">
                  <c:v>0.17467853141294709</c:v>
                </c:pt>
                <c:pt idx="6798">
                  <c:v>-10.917123403264748</c:v>
                </c:pt>
                <c:pt idx="6799">
                  <c:v>-14.335064632126906</c:v>
                </c:pt>
                <c:pt idx="6800">
                  <c:v>-1.2879807629640248</c:v>
                </c:pt>
                <c:pt idx="6801">
                  <c:v>0.15432814639129402</c:v>
                </c:pt>
                <c:pt idx="6802">
                  <c:v>-13.416489677606073</c:v>
                </c:pt>
                <c:pt idx="6803">
                  <c:v>-11.307011018304401</c:v>
                </c:pt>
                <c:pt idx="6804">
                  <c:v>-2.0666710396452874</c:v>
                </c:pt>
                <c:pt idx="6805">
                  <c:v>0.13090107534521994</c:v>
                </c:pt>
                <c:pt idx="6806">
                  <c:v>10.814315423787811</c:v>
                </c:pt>
                <c:pt idx="6807">
                  <c:v>-7.0660891904577721</c:v>
                </c:pt>
                <c:pt idx="6808">
                  <c:v>-10.759610821875045</c:v>
                </c:pt>
                <c:pt idx="6809">
                  <c:v>-0.29389004644149963</c:v>
                </c:pt>
                <c:pt idx="6810">
                  <c:v>-1.5128127149653205</c:v>
                </c:pt>
                <c:pt idx="6811">
                  <c:v>-1.0620609681322517</c:v>
                </c:pt>
                <c:pt idx="6812">
                  <c:v>0.43587784256070455</c:v>
                </c:pt>
                <c:pt idx="6813">
                  <c:v>1.2278329778437009E-2</c:v>
                </c:pt>
                <c:pt idx="6814">
                  <c:v>-1.7489057474569103</c:v>
                </c:pt>
                <c:pt idx="6815">
                  <c:v>0.57511471476480891</c:v>
                </c:pt>
                <c:pt idx="6816">
                  <c:v>-9.6450579349844787</c:v>
                </c:pt>
                <c:pt idx="6817">
                  <c:v>-0.38384287767524955</c:v>
                </c:pt>
                <c:pt idx="6818">
                  <c:v>8.3822637581148367</c:v>
                </c:pt>
                <c:pt idx="6819">
                  <c:v>-6.3029463622773438E-2</c:v>
                </c:pt>
                <c:pt idx="6820">
                  <c:v>0.34792330342030681</c:v>
                </c:pt>
                <c:pt idx="6821">
                  <c:v>-8.8672787397096631</c:v>
                </c:pt>
                <c:pt idx="6822">
                  <c:v>0.47337080959517086</c:v>
                </c:pt>
                <c:pt idx="6823">
                  <c:v>1.2630344058337937</c:v>
                </c:pt>
                <c:pt idx="6824">
                  <c:v>1.2223294486769847</c:v>
                </c:pt>
                <c:pt idx="6825">
                  <c:v>1.1136295032318058</c:v>
                </c:pt>
                <c:pt idx="6826">
                  <c:v>8.5698556083309487</c:v>
                </c:pt>
                <c:pt idx="6827">
                  <c:v>-9.7598881832218343</c:v>
                </c:pt>
                <c:pt idx="6828">
                  <c:v>2.8744691179161412</c:v>
                </c:pt>
                <c:pt idx="6829">
                  <c:v>-3.5046947099200802E-2</c:v>
                </c:pt>
                <c:pt idx="6830">
                  <c:v>-0.1215619798809133</c:v>
                </c:pt>
                <c:pt idx="6831">
                  <c:v>0.14658281766079714</c:v>
                </c:pt>
                <c:pt idx="6832">
                  <c:v>1.1231063966529149</c:v>
                </c:pt>
                <c:pt idx="6833">
                  <c:v>-8.3837042924740537</c:v>
                </c:pt>
                <c:pt idx="6834">
                  <c:v>-8.8672787397096631</c:v>
                </c:pt>
                <c:pt idx="6835">
                  <c:v>-0.68251781014382973</c:v>
                </c:pt>
                <c:pt idx="6836">
                  <c:v>-0.80622825660331965</c:v>
                </c:pt>
                <c:pt idx="6837">
                  <c:v>-0.26815463921781257</c:v>
                </c:pt>
                <c:pt idx="6838">
                  <c:v>-0.41254794725314592</c:v>
                </c:pt>
                <c:pt idx="6839">
                  <c:v>-2.6739134236309043</c:v>
                </c:pt>
                <c:pt idx="6840">
                  <c:v>12.904383739997945</c:v>
                </c:pt>
                <c:pt idx="6841">
                  <c:v>1.2075381707410362</c:v>
                </c:pt>
                <c:pt idx="6842">
                  <c:v>8.6462586799900301</c:v>
                </c:pt>
                <c:pt idx="6843">
                  <c:v>-0.32156782642728327</c:v>
                </c:pt>
                <c:pt idx="6844">
                  <c:v>-0.2267708618470225</c:v>
                </c:pt>
                <c:pt idx="6845">
                  <c:v>-0.30932805810772868</c:v>
                </c:pt>
                <c:pt idx="6846">
                  <c:v>0.15186962797098361</c:v>
                </c:pt>
                <c:pt idx="6847">
                  <c:v>3.8073549220576037</c:v>
                </c:pt>
                <c:pt idx="6848">
                  <c:v>-5.9228321394775394</c:v>
                </c:pt>
                <c:pt idx="6849">
                  <c:v>1.0248485439812127</c:v>
                </c:pt>
                <c:pt idx="6850">
                  <c:v>1.3347902458244116</c:v>
                </c:pt>
                <c:pt idx="6851">
                  <c:v>-0.21150410519371193</c:v>
                </c:pt>
                <c:pt idx="6852">
                  <c:v>-0.99640673527599144</c:v>
                </c:pt>
                <c:pt idx="6853">
                  <c:v>3.9805476373338275</c:v>
                </c:pt>
                <c:pt idx="6854">
                  <c:v>-1.4784171711922334</c:v>
                </c:pt>
                <c:pt idx="6855">
                  <c:v>1.1422938824651221</c:v>
                </c:pt>
                <c:pt idx="6856">
                  <c:v>-6.1400544664143596E-2</c:v>
                </c:pt>
                <c:pt idx="6857">
                  <c:v>-4.7725895038969268</c:v>
                </c:pt>
                <c:pt idx="6858">
                  <c:v>-1.0815298854965982</c:v>
                </c:pt>
                <c:pt idx="6859">
                  <c:v>-9.0606959316875546</c:v>
                </c:pt>
                <c:pt idx="6860">
                  <c:v>-3.7240265384587077</c:v>
                </c:pt>
                <c:pt idx="6861">
                  <c:v>0.32192809488736207</c:v>
                </c:pt>
                <c:pt idx="6862">
                  <c:v>3.1635307747273473</c:v>
                </c:pt>
                <c:pt idx="6863">
                  <c:v>5.1594098124249088E-2</c:v>
                </c:pt>
                <c:pt idx="6864">
                  <c:v>-1.1041563342047405</c:v>
                </c:pt>
                <c:pt idx="6865">
                  <c:v>-10.147204924942228</c:v>
                </c:pt>
                <c:pt idx="6866">
                  <c:v>-10.307580315927396</c:v>
                </c:pt>
                <c:pt idx="6867">
                  <c:v>-8.3822637581148367</c:v>
                </c:pt>
                <c:pt idx="6868">
                  <c:v>6.0732489820306386</c:v>
                </c:pt>
                <c:pt idx="6869">
                  <c:v>-1.9856447070229299</c:v>
                </c:pt>
                <c:pt idx="6870">
                  <c:v>-9.1921317676383688E-2</c:v>
                </c:pt>
                <c:pt idx="6871">
                  <c:v>0.87326737270638766</c:v>
                </c:pt>
                <c:pt idx="6872">
                  <c:v>11.34448085696304</c:v>
                </c:pt>
                <c:pt idx="6873">
                  <c:v>-6.0732489820306386</c:v>
                </c:pt>
                <c:pt idx="6874">
                  <c:v>5.5647846187835261</c:v>
                </c:pt>
                <c:pt idx="6875">
                  <c:v>9.8672787397096631</c:v>
                </c:pt>
                <c:pt idx="6876">
                  <c:v>2.6288167903105841</c:v>
                </c:pt>
                <c:pt idx="6877">
                  <c:v>4.3112861939929248</c:v>
                </c:pt>
                <c:pt idx="6878">
                  <c:v>-0.23815973719476455</c:v>
                </c:pt>
                <c:pt idx="6879">
                  <c:v>0.26076423220896677</c:v>
                </c:pt>
                <c:pt idx="6880">
                  <c:v>-2.2302282607505521</c:v>
                </c:pt>
                <c:pt idx="6881">
                  <c:v>-3.8889686876112566</c:v>
                </c:pt>
                <c:pt idx="6882">
                  <c:v>9.6090950357636526E-2</c:v>
                </c:pt>
                <c:pt idx="6883">
                  <c:v>-1.6895184317637459</c:v>
                </c:pt>
                <c:pt idx="6884">
                  <c:v>1.773749998401859</c:v>
                </c:pt>
                <c:pt idx="6885">
                  <c:v>-0.15611920191728185</c:v>
                </c:pt>
                <c:pt idx="6886">
                  <c:v>-9.2304207950923818</c:v>
                </c:pt>
                <c:pt idx="6887">
                  <c:v>-0.64363078628377479</c:v>
                </c:pt>
                <c:pt idx="6888">
                  <c:v>-0.51846708893424931</c:v>
                </c:pt>
                <c:pt idx="6889">
                  <c:v>-1.5376567859427994</c:v>
                </c:pt>
                <c:pt idx="6890">
                  <c:v>-6.0120992437571248E-2</c:v>
                </c:pt>
                <c:pt idx="6891">
                  <c:v>4.2683414240927782</c:v>
                </c:pt>
                <c:pt idx="6892">
                  <c:v>0.47141996917636253</c:v>
                </c:pt>
                <c:pt idx="6893">
                  <c:v>-8.6462586799900301</c:v>
                </c:pt>
                <c:pt idx="6894">
                  <c:v>11.485326189240524</c:v>
                </c:pt>
                <c:pt idx="6895">
                  <c:v>4.7502646154049524</c:v>
                </c:pt>
                <c:pt idx="6896">
                  <c:v>4.9964541174941788</c:v>
                </c:pt>
                <c:pt idx="6897">
                  <c:v>-12.688323170679158</c:v>
                </c:pt>
                <c:pt idx="6898">
                  <c:v>0.36257007938470814</c:v>
                </c:pt>
                <c:pt idx="6899">
                  <c:v>-0.11547721741993608</c:v>
                </c:pt>
                <c:pt idx="6900">
                  <c:v>1.2210200597196326</c:v>
                </c:pt>
                <c:pt idx="6901">
                  <c:v>0.35301577267145939</c:v>
                </c:pt>
                <c:pt idx="6902">
                  <c:v>8.3837042924740537</c:v>
                </c:pt>
                <c:pt idx="6903">
                  <c:v>-0.2245602580191581</c:v>
                </c:pt>
                <c:pt idx="6904">
                  <c:v>-0.42380770890657582</c:v>
                </c:pt>
                <c:pt idx="6905">
                  <c:v>0.11547721741993618</c:v>
                </c:pt>
                <c:pt idx="6906">
                  <c:v>1.2230792554560086</c:v>
                </c:pt>
                <c:pt idx="6907">
                  <c:v>-9.0606959316875546</c:v>
                </c:pt>
                <c:pt idx="6908">
                  <c:v>1.7369655941662061</c:v>
                </c:pt>
                <c:pt idx="6909">
                  <c:v>0.32156782642728338</c:v>
                </c:pt>
                <c:pt idx="6910">
                  <c:v>10.147204924942228</c:v>
                </c:pt>
                <c:pt idx="6911">
                  <c:v>10.147204924942228</c:v>
                </c:pt>
                <c:pt idx="6912">
                  <c:v>-12.248817059278503</c:v>
                </c:pt>
                <c:pt idx="6913">
                  <c:v>0.16272950003810832</c:v>
                </c:pt>
                <c:pt idx="6914">
                  <c:v>0.23967041276828349</c:v>
                </c:pt>
                <c:pt idx="6915">
                  <c:v>-3.0862610960405865</c:v>
                </c:pt>
                <c:pt idx="6916">
                  <c:v>-0.23815973719476435</c:v>
                </c:pt>
                <c:pt idx="6917">
                  <c:v>0.13673633679173944</c:v>
                </c:pt>
                <c:pt idx="6918">
                  <c:v>14.047606775054893</c:v>
                </c:pt>
                <c:pt idx="6919">
                  <c:v>0.45031297402637449</c:v>
                </c:pt>
                <c:pt idx="6920">
                  <c:v>-0.38042374419750674</c:v>
                </c:pt>
                <c:pt idx="6921">
                  <c:v>0.11103131238874425</c:v>
                </c:pt>
                <c:pt idx="6922">
                  <c:v>-8.5020584414306835E-2</c:v>
                </c:pt>
                <c:pt idx="6923">
                  <c:v>-0.19264507794239608</c:v>
                </c:pt>
                <c:pt idx="6924">
                  <c:v>-5.1689477011500735E-2</c:v>
                </c:pt>
                <c:pt idx="6925">
                  <c:v>6.7114195858537049E-2</c:v>
                </c:pt>
                <c:pt idx="6926">
                  <c:v>-10.229619965185119</c:v>
                </c:pt>
                <c:pt idx="6927">
                  <c:v>-1.1154772174199361</c:v>
                </c:pt>
                <c:pt idx="6928">
                  <c:v>-8.6450579349844769</c:v>
                </c:pt>
                <c:pt idx="6929">
                  <c:v>0.40324107181499702</c:v>
                </c:pt>
                <c:pt idx="6930">
                  <c:v>0</c:v>
                </c:pt>
                <c:pt idx="6931">
                  <c:v>-1.2409072540514341</c:v>
                </c:pt>
                <c:pt idx="6932">
                  <c:v>-0.89158004993236828</c:v>
                </c:pt>
                <c:pt idx="6933">
                  <c:v>11.643856189774727</c:v>
                </c:pt>
                <c:pt idx="6934">
                  <c:v>-0.14585086646345477</c:v>
                </c:pt>
                <c:pt idx="6935">
                  <c:v>5.7548875021634682</c:v>
                </c:pt>
                <c:pt idx="6936">
                  <c:v>0.8842236854418748</c:v>
                </c:pt>
                <c:pt idx="6937">
                  <c:v>-2.0350786701796078</c:v>
                </c:pt>
                <c:pt idx="6938">
                  <c:v>-1.9125371587496607</c:v>
                </c:pt>
                <c:pt idx="6939">
                  <c:v>-6.0732489820306386</c:v>
                </c:pt>
                <c:pt idx="6940">
                  <c:v>-1.0216950710993191</c:v>
                </c:pt>
                <c:pt idx="6941">
                  <c:v>-0.19713246893470987</c:v>
                </c:pt>
                <c:pt idx="6942">
                  <c:v>-5.651051691178929</c:v>
                </c:pt>
                <c:pt idx="6943">
                  <c:v>-7.0660891904577721</c:v>
                </c:pt>
                <c:pt idx="6944">
                  <c:v>9.6438561897747253</c:v>
                </c:pt>
                <c:pt idx="6945">
                  <c:v>-0.26389597351594735</c:v>
                </c:pt>
                <c:pt idx="6946">
                  <c:v>2.5881462718174052E-2</c:v>
                </c:pt>
                <c:pt idx="6947">
                  <c:v>-0.14029134112155442</c:v>
                </c:pt>
                <c:pt idx="6948">
                  <c:v>-2.3458972823989236E-2</c:v>
                </c:pt>
                <c:pt idx="6949">
                  <c:v>-8.2292995087109251</c:v>
                </c:pt>
                <c:pt idx="6950">
                  <c:v>-4.7548875021634691</c:v>
                </c:pt>
                <c:pt idx="6951">
                  <c:v>8.6462586799900301</c:v>
                </c:pt>
                <c:pt idx="6952">
                  <c:v>-5.3457748368417297</c:v>
                </c:pt>
                <c:pt idx="6953">
                  <c:v>1.4594316186372975</c:v>
                </c:pt>
                <c:pt idx="6954">
                  <c:v>0.11543099571257466</c:v>
                </c:pt>
                <c:pt idx="6955">
                  <c:v>-2.8714852594773199</c:v>
                </c:pt>
                <c:pt idx="6956">
                  <c:v>0.23851208669972487</c:v>
                </c:pt>
                <c:pt idx="6957">
                  <c:v>-0.57718515012943705</c:v>
                </c:pt>
                <c:pt idx="6958">
                  <c:v>0.38246963682241292</c:v>
                </c:pt>
                <c:pt idx="6959">
                  <c:v>6.0732489820306386</c:v>
                </c:pt>
                <c:pt idx="6960">
                  <c:v>1.0514762174910857</c:v>
                </c:pt>
                <c:pt idx="6961">
                  <c:v>-0.75488750216346867</c:v>
                </c:pt>
                <c:pt idx="6962">
                  <c:v>-0.35257341233219053</c:v>
                </c:pt>
                <c:pt idx="6963">
                  <c:v>-0.24591022804258475</c:v>
                </c:pt>
                <c:pt idx="6964">
                  <c:v>-1.2186215636711162</c:v>
                </c:pt>
                <c:pt idx="6965">
                  <c:v>-0.5256283613387539</c:v>
                </c:pt>
                <c:pt idx="6966">
                  <c:v>-7.9071570991198672E-2</c:v>
                </c:pt>
                <c:pt idx="6967">
                  <c:v>-0.48735170409473388</c:v>
                </c:pt>
                <c:pt idx="6968">
                  <c:v>12.688323170679158</c:v>
                </c:pt>
                <c:pt idx="6969">
                  <c:v>-3.4747324630216512</c:v>
                </c:pt>
                <c:pt idx="6970">
                  <c:v>-1.562419932070068</c:v>
                </c:pt>
                <c:pt idx="6971">
                  <c:v>9.5183253076908674</c:v>
                </c:pt>
                <c:pt idx="6972">
                  <c:v>4.8909600480946509E-2</c:v>
                </c:pt>
                <c:pt idx="6973">
                  <c:v>-2.8744691179161412</c:v>
                </c:pt>
                <c:pt idx="6974">
                  <c:v>0.54480537424917341</c:v>
                </c:pt>
                <c:pt idx="6975">
                  <c:v>0.49265809683836237</c:v>
                </c:pt>
                <c:pt idx="6976">
                  <c:v>-1.8960022794657825</c:v>
                </c:pt>
                <c:pt idx="6977">
                  <c:v>-0.22913399921550318</c:v>
                </c:pt>
                <c:pt idx="6978">
                  <c:v>-1.1303966372556746</c:v>
                </c:pt>
                <c:pt idx="6979">
                  <c:v>-0.25303301367629477</c:v>
                </c:pt>
                <c:pt idx="6980">
                  <c:v>6.119014681491139</c:v>
                </c:pt>
                <c:pt idx="6981">
                  <c:v>-0.13982296965289295</c:v>
                </c:pt>
                <c:pt idx="6982">
                  <c:v>-0.28141293514864851</c:v>
                </c:pt>
                <c:pt idx="6983">
                  <c:v>-0.7554164462723777</c:v>
                </c:pt>
                <c:pt idx="6984">
                  <c:v>-8.0624959257337636</c:v>
                </c:pt>
                <c:pt idx="6985">
                  <c:v>0.4543783909110119</c:v>
                </c:pt>
                <c:pt idx="6986">
                  <c:v>-0.10080064078749199</c:v>
                </c:pt>
                <c:pt idx="6987">
                  <c:v>-10.307200809140809</c:v>
                </c:pt>
                <c:pt idx="6988">
                  <c:v>8.0624959257337636</c:v>
                </c:pt>
                <c:pt idx="6989">
                  <c:v>-0.16987492264469928</c:v>
                </c:pt>
                <c:pt idx="6990">
                  <c:v>-10.866506212226202</c:v>
                </c:pt>
                <c:pt idx="6991">
                  <c:v>-10.059795091795101</c:v>
                </c:pt>
                <c:pt idx="6992">
                  <c:v>-2.9747343394052068E-2</c:v>
                </c:pt>
                <c:pt idx="6993">
                  <c:v>5.8800156359387484E-2</c:v>
                </c:pt>
                <c:pt idx="6994">
                  <c:v>-0.3026986234073098</c:v>
                </c:pt>
                <c:pt idx="6995">
                  <c:v>1.4260693125169949E-2</c:v>
                </c:pt>
                <c:pt idx="6996">
                  <c:v>7.5092458662168839</c:v>
                </c:pt>
                <c:pt idx="6997">
                  <c:v>4.6904712957510233</c:v>
                </c:pt>
                <c:pt idx="6998">
                  <c:v>-0.62242488767879223</c:v>
                </c:pt>
                <c:pt idx="6999">
                  <c:v>0.64153881563035287</c:v>
                </c:pt>
                <c:pt idx="7000">
                  <c:v>-0.16500493917892767</c:v>
                </c:pt>
                <c:pt idx="7001">
                  <c:v>0.62810211846017283</c:v>
                </c:pt>
                <c:pt idx="7002">
                  <c:v>4.6654084592588838E-2</c:v>
                </c:pt>
                <c:pt idx="7003">
                  <c:v>-0.18148853340897553</c:v>
                </c:pt>
                <c:pt idx="7004">
                  <c:v>-3.9306623097215075E-2</c:v>
                </c:pt>
                <c:pt idx="7005">
                  <c:v>-8.1794091163647345E-2</c:v>
                </c:pt>
                <c:pt idx="7006">
                  <c:v>6.7700240363757935E-2</c:v>
                </c:pt>
                <c:pt idx="7007">
                  <c:v>0.45760693234730371</c:v>
                </c:pt>
                <c:pt idx="7008">
                  <c:v>-2.4896872658158677E-2</c:v>
                </c:pt>
                <c:pt idx="7009">
                  <c:v>-0.17540641146772376</c:v>
                </c:pt>
                <c:pt idx="7010">
                  <c:v>-0.11211036632153734</c:v>
                </c:pt>
                <c:pt idx="7011">
                  <c:v>-0.14536060410073606</c:v>
                </c:pt>
                <c:pt idx="7012">
                  <c:v>0.63076619033428116</c:v>
                </c:pt>
                <c:pt idx="7013">
                  <c:v>0.27225293586317267</c:v>
                </c:pt>
                <c:pt idx="7014">
                  <c:v>0.49552741713921167</c:v>
                </c:pt>
                <c:pt idx="7015">
                  <c:v>-6.1400544664143256E-2</c:v>
                </c:pt>
                <c:pt idx="7016">
                  <c:v>0.11783649029385838</c:v>
                </c:pt>
                <c:pt idx="7017">
                  <c:v>-2.7252837891185702</c:v>
                </c:pt>
                <c:pt idx="7018">
                  <c:v>4.3692338096657197</c:v>
                </c:pt>
                <c:pt idx="7019">
                  <c:v>0.37036844994511553</c:v>
                </c:pt>
                <c:pt idx="7020">
                  <c:v>-0.2281247686455676</c:v>
                </c:pt>
                <c:pt idx="7021">
                  <c:v>-0.12788145549557256</c:v>
                </c:pt>
                <c:pt idx="7022">
                  <c:v>0</c:v>
                </c:pt>
                <c:pt idx="7023">
                  <c:v>-6.1094597246839639E-2</c:v>
                </c:pt>
                <c:pt idx="7024">
                  <c:v>-0.13407804915081112</c:v>
                </c:pt>
                <c:pt idx="7025">
                  <c:v>-0.10844003187011399</c:v>
                </c:pt>
                <c:pt idx="7026">
                  <c:v>0.1153433432453967</c:v>
                </c:pt>
                <c:pt idx="7027">
                  <c:v>6.1400544664143276E-2</c:v>
                </c:pt>
                <c:pt idx="7028">
                  <c:v>-0.25387981350516869</c:v>
                </c:pt>
                <c:pt idx="7029">
                  <c:v>-0.18999062449641788</c:v>
                </c:pt>
                <c:pt idx="7030">
                  <c:v>0.13260139521114511</c:v>
                </c:pt>
                <c:pt idx="7031">
                  <c:v>-9.5010956411817671E-2</c:v>
                </c:pt>
                <c:pt idx="7032">
                  <c:v>6.4889530744023538E-2</c:v>
                </c:pt>
                <c:pt idx="7033">
                  <c:v>4.0285287100584377E-2</c:v>
                </c:pt>
                <c:pt idx="7034">
                  <c:v>-0.11442563562857365</c:v>
                </c:pt>
                <c:pt idx="7035">
                  <c:v>-0.17603036409149977</c:v>
                </c:pt>
                <c:pt idx="7036">
                  <c:v>-0.24983490807893485</c:v>
                </c:pt>
                <c:pt idx="7037">
                  <c:v>8.5048655633394449E-2</c:v>
                </c:pt>
                <c:pt idx="7038">
                  <c:v>-0.45173229925952696</c:v>
                </c:pt>
                <c:pt idx="7039">
                  <c:v>-0.12726218559283092</c:v>
                </c:pt>
                <c:pt idx="7040">
                  <c:v>0.21406406157730171</c:v>
                </c:pt>
                <c:pt idx="7041">
                  <c:v>-0.14306304909183565</c:v>
                </c:pt>
                <c:pt idx="7042">
                  <c:v>-1.398549376490275</c:v>
                </c:pt>
                <c:pt idx="7043">
                  <c:v>0.17970602223489779</c:v>
                </c:pt>
                <c:pt idx="7044">
                  <c:v>0.23029761942179419</c:v>
                </c:pt>
                <c:pt idx="7045">
                  <c:v>-0.11844145729753959</c:v>
                </c:pt>
                <c:pt idx="7046">
                  <c:v>14.773156381558422</c:v>
                </c:pt>
                <c:pt idx="7047">
                  <c:v>0.28950661719498527</c:v>
                </c:pt>
                <c:pt idx="7048">
                  <c:v>6.3009797525800201E-2</c:v>
                </c:pt>
                <c:pt idx="7049">
                  <c:v>-9.515723304033992E-2</c:v>
                </c:pt>
                <c:pt idx="7050">
                  <c:v>6.2655607849767453E-2</c:v>
                </c:pt>
                <c:pt idx="7051">
                  <c:v>0.10337773984530857</c:v>
                </c:pt>
                <c:pt idx="7052">
                  <c:v>-11.268736919579066</c:v>
                </c:pt>
                <c:pt idx="7053">
                  <c:v>-8.8973629822276343E-2</c:v>
                </c:pt>
                <c:pt idx="7054">
                  <c:v>7.2829449511487399E-2</c:v>
                </c:pt>
                <c:pt idx="7055">
                  <c:v>-1.4284226006247598E-2</c:v>
                </c:pt>
                <c:pt idx="7056">
                  <c:v>-0.74196875265389095</c:v>
                </c:pt>
                <c:pt idx="7057">
                  <c:v>-5.9228321394775394</c:v>
                </c:pt>
                <c:pt idx="7058">
                  <c:v>-9.6444571875092606</c:v>
                </c:pt>
                <c:pt idx="7059">
                  <c:v>-1.4303505547733479</c:v>
                </c:pt>
                <c:pt idx="7060">
                  <c:v>0.70122781292977121</c:v>
                </c:pt>
                <c:pt idx="7061">
                  <c:v>-0.41443725169752477</c:v>
                </c:pt>
                <c:pt idx="7062">
                  <c:v>-1.2700891633677442</c:v>
                </c:pt>
                <c:pt idx="7063">
                  <c:v>-1.5405683813627029</c:v>
                </c:pt>
                <c:pt idx="7064">
                  <c:v>-1.1346210152168132</c:v>
                </c:pt>
                <c:pt idx="7065">
                  <c:v>2.1466098346748312</c:v>
                </c:pt>
                <c:pt idx="7066">
                  <c:v>-0.48357444723560933</c:v>
                </c:pt>
                <c:pt idx="7067">
                  <c:v>-0.44095219802963681</c:v>
                </c:pt>
                <c:pt idx="7068">
                  <c:v>-0.23446525363702278</c:v>
                </c:pt>
                <c:pt idx="7069">
                  <c:v>-0.45626016200535696</c:v>
                </c:pt>
                <c:pt idx="7070">
                  <c:v>-0.4671260104272979</c:v>
                </c:pt>
                <c:pt idx="7071">
                  <c:v>-2.4672742662231277</c:v>
                </c:pt>
                <c:pt idx="7072">
                  <c:v>1.1864131242308815</c:v>
                </c:pt>
                <c:pt idx="7073">
                  <c:v>-1.7321646079023851</c:v>
                </c:pt>
                <c:pt idx="7074">
                  <c:v>-12.745464248276845</c:v>
                </c:pt>
                <c:pt idx="7075">
                  <c:v>-0.12832409697553929</c:v>
                </c:pt>
                <c:pt idx="7076">
                  <c:v>1.1671240394513556</c:v>
                </c:pt>
                <c:pt idx="7077">
                  <c:v>7.4401770615573515</c:v>
                </c:pt>
                <c:pt idx="7078">
                  <c:v>-1.7713877586871749</c:v>
                </c:pt>
                <c:pt idx="7079">
                  <c:v>10.544320516223809</c:v>
                </c:pt>
                <c:pt idx="7080">
                  <c:v>8.6450579349844769</c:v>
                </c:pt>
                <c:pt idx="7081">
                  <c:v>0.33586728584523601</c:v>
                </c:pt>
                <c:pt idx="7082">
                  <c:v>0.70043971814109218</c:v>
                </c:pt>
                <c:pt idx="7083">
                  <c:v>11.8663774174182</c:v>
                </c:pt>
                <c:pt idx="7084">
                  <c:v>0.63982443575567416</c:v>
                </c:pt>
                <c:pt idx="7085">
                  <c:v>6.0732489820306386</c:v>
                </c:pt>
                <c:pt idx="7086">
                  <c:v>-0.29845094305692954</c:v>
                </c:pt>
                <c:pt idx="7087">
                  <c:v>-10.759888183221834</c:v>
                </c:pt>
                <c:pt idx="7088">
                  <c:v>0.13428545456317306</c:v>
                </c:pt>
                <c:pt idx="7089">
                  <c:v>-8.8683081332894673</c:v>
                </c:pt>
                <c:pt idx="7090">
                  <c:v>0.18057224564182114</c:v>
                </c:pt>
                <c:pt idx="7091">
                  <c:v>9.0606959316875546</c:v>
                </c:pt>
                <c:pt idx="7092">
                  <c:v>9.9272841421080216</c:v>
                </c:pt>
                <c:pt idx="7093">
                  <c:v>-4.1820175694627058E-2</c:v>
                </c:pt>
                <c:pt idx="7094">
                  <c:v>-0.39775950784700848</c:v>
                </c:pt>
                <c:pt idx="7095">
                  <c:v>0.58403917586347143</c:v>
                </c:pt>
                <c:pt idx="7096">
                  <c:v>11.551067348664397</c:v>
                </c:pt>
                <c:pt idx="7097">
                  <c:v>-1.4593694348463826</c:v>
                </c:pt>
                <c:pt idx="7098">
                  <c:v>-0.55639334852438527</c:v>
                </c:pt>
                <c:pt idx="7099">
                  <c:v>9.3822637581148367</c:v>
                </c:pt>
                <c:pt idx="7100">
                  <c:v>1.1271119179033391</c:v>
                </c:pt>
                <c:pt idx="7101">
                  <c:v>10.703326841459814</c:v>
                </c:pt>
                <c:pt idx="7102">
                  <c:v>-0.43295940727610649</c:v>
                </c:pt>
                <c:pt idx="7103">
                  <c:v>-0.32805419768420413</c:v>
                </c:pt>
                <c:pt idx="7104">
                  <c:v>-1.2479275134435854</c:v>
                </c:pt>
                <c:pt idx="7105">
                  <c:v>3.4431827380763949</c:v>
                </c:pt>
                <c:pt idx="7106">
                  <c:v>-7.9867901427823895</c:v>
                </c:pt>
                <c:pt idx="7107">
                  <c:v>3.332483571014575</c:v>
                </c:pt>
                <c:pt idx="7108">
                  <c:v>-0.29304697490023307</c:v>
                </c:pt>
                <c:pt idx="7109">
                  <c:v>-0.71049338280501528</c:v>
                </c:pt>
                <c:pt idx="7110">
                  <c:v>-1.0250909809628304</c:v>
                </c:pt>
                <c:pt idx="7111">
                  <c:v>-1.7679345723239717</c:v>
                </c:pt>
                <c:pt idx="7112">
                  <c:v>-1.9068905956085189</c:v>
                </c:pt>
                <c:pt idx="7113">
                  <c:v>10.703326841459814</c:v>
                </c:pt>
                <c:pt idx="7114">
                  <c:v>-0.74723392962003343</c:v>
                </c:pt>
                <c:pt idx="7115">
                  <c:v>0.99954936902932423</c:v>
                </c:pt>
                <c:pt idx="7116">
                  <c:v>0.74793671198720968</c:v>
                </c:pt>
                <c:pt idx="7117">
                  <c:v>-8.173931445700432E-3</c:v>
                </c:pt>
                <c:pt idx="7118">
                  <c:v>0.20481979188849819</c:v>
                </c:pt>
                <c:pt idx="7119">
                  <c:v>-0.37736708131278895</c:v>
                </c:pt>
                <c:pt idx="7120">
                  <c:v>-0.22012581436450271</c:v>
                </c:pt>
                <c:pt idx="7121">
                  <c:v>0.29507687523793069</c:v>
                </c:pt>
                <c:pt idx="7122">
                  <c:v>9.2304207950923818</c:v>
                </c:pt>
                <c:pt idx="7123">
                  <c:v>7.0660891904577721</c:v>
                </c:pt>
                <c:pt idx="7124">
                  <c:v>-11.013322673425447</c:v>
                </c:pt>
                <c:pt idx="7125">
                  <c:v>9.2304207950923818</c:v>
                </c:pt>
                <c:pt idx="7126">
                  <c:v>9.7604427459966399</c:v>
                </c:pt>
                <c:pt idx="7127">
                  <c:v>-0.99284020842713405</c:v>
                </c:pt>
                <c:pt idx="7128">
                  <c:v>-11.146568675740786</c:v>
                </c:pt>
                <c:pt idx="7129">
                  <c:v>-12.013322673425447</c:v>
                </c:pt>
                <c:pt idx="7130">
                  <c:v>-2.0496231459596119</c:v>
                </c:pt>
                <c:pt idx="7131">
                  <c:v>12.268444530784098</c:v>
                </c:pt>
                <c:pt idx="7132">
                  <c:v>-1.7952332493453864</c:v>
                </c:pt>
                <c:pt idx="7133">
                  <c:v>0.28950661719498527</c:v>
                </c:pt>
                <c:pt idx="7134">
                  <c:v>-0.13245029602364961</c:v>
                </c:pt>
                <c:pt idx="7135">
                  <c:v>0.10187961401921394</c:v>
                </c:pt>
                <c:pt idx="7136">
                  <c:v>-6.3279268355088059</c:v>
                </c:pt>
                <c:pt idx="7137">
                  <c:v>-6.2589904716824343E-3</c:v>
                </c:pt>
                <c:pt idx="7138">
                  <c:v>-2.4150374992788439</c:v>
                </c:pt>
                <c:pt idx="7139">
                  <c:v>-5.3457748368417297</c:v>
                </c:pt>
                <c:pt idx="7140">
                  <c:v>-10.146780789986687</c:v>
                </c:pt>
                <c:pt idx="7141">
                  <c:v>14.238852526315656</c:v>
                </c:pt>
                <c:pt idx="7142">
                  <c:v>6.0732489820306386</c:v>
                </c:pt>
                <c:pt idx="7143">
                  <c:v>6.0732489820306386</c:v>
                </c:pt>
                <c:pt idx="7144">
                  <c:v>-1.5112321121877839</c:v>
                </c:pt>
                <c:pt idx="7145">
                  <c:v>-3.8503771142833512</c:v>
                </c:pt>
                <c:pt idx="7146">
                  <c:v>-6.0732489820306386</c:v>
                </c:pt>
                <c:pt idx="7147">
                  <c:v>-0.99640673527599144</c:v>
                </c:pt>
                <c:pt idx="7148">
                  <c:v>-6.0732489820306386</c:v>
                </c:pt>
                <c:pt idx="7149">
                  <c:v>-5.7548875021634682</c:v>
                </c:pt>
                <c:pt idx="7150">
                  <c:v>0.41203875564900816</c:v>
                </c:pt>
                <c:pt idx="7151">
                  <c:v>0.29845094305692949</c:v>
                </c:pt>
                <c:pt idx="7152">
                  <c:v>11.416445693671653</c:v>
                </c:pt>
                <c:pt idx="7153">
                  <c:v>8.8683081332894673</c:v>
                </c:pt>
                <c:pt idx="7154">
                  <c:v>0.28540221886224831</c:v>
                </c:pt>
                <c:pt idx="7155">
                  <c:v>9.0597950917951025</c:v>
                </c:pt>
                <c:pt idx="7156">
                  <c:v>10.307580315927396</c:v>
                </c:pt>
                <c:pt idx="7157">
                  <c:v>0.11296424858931689</c:v>
                </c:pt>
                <c:pt idx="7158">
                  <c:v>0.12787482255215818</c:v>
                </c:pt>
                <c:pt idx="7159">
                  <c:v>0.37851162325372983</c:v>
                </c:pt>
                <c:pt idx="7160">
                  <c:v>0.67945893258588463</c:v>
                </c:pt>
                <c:pt idx="7161">
                  <c:v>0.58256200925071389</c:v>
                </c:pt>
                <c:pt idx="7162">
                  <c:v>-0.9267107816028074</c:v>
                </c:pt>
                <c:pt idx="7163">
                  <c:v>-10.91687468418114</c:v>
                </c:pt>
                <c:pt idx="7164">
                  <c:v>-0.83915572116309822</c:v>
                </c:pt>
                <c:pt idx="7165">
                  <c:v>9.7604427459966399</c:v>
                </c:pt>
                <c:pt idx="7166">
                  <c:v>-0.41125585873641718</c:v>
                </c:pt>
                <c:pt idx="7167">
                  <c:v>1.0598876737083751</c:v>
                </c:pt>
                <c:pt idx="7168">
                  <c:v>-1.685364397678994</c:v>
                </c:pt>
                <c:pt idx="7169">
                  <c:v>-0.61812936465635548</c:v>
                </c:pt>
                <c:pt idx="7170">
                  <c:v>-8.8683081332894673</c:v>
                </c:pt>
                <c:pt idx="7171">
                  <c:v>-0.81533665771907848</c:v>
                </c:pt>
                <c:pt idx="7172">
                  <c:v>-3.5718089529538393</c:v>
                </c:pt>
                <c:pt idx="7173">
                  <c:v>-5.5647846187835261</c:v>
                </c:pt>
                <c:pt idx="7174">
                  <c:v>2.5849625007211561</c:v>
                </c:pt>
                <c:pt idx="7175">
                  <c:v>3.5789637600997133</c:v>
                </c:pt>
                <c:pt idx="7176">
                  <c:v>-9.6438561897747253</c:v>
                </c:pt>
                <c:pt idx="7177">
                  <c:v>-6.0732489820306386</c:v>
                </c:pt>
                <c:pt idx="7178">
                  <c:v>-3.6296129222990046E-2</c:v>
                </c:pt>
                <c:pt idx="7179">
                  <c:v>-9.2304207950923818</c:v>
                </c:pt>
                <c:pt idx="7180">
                  <c:v>6.0732489820306386</c:v>
                </c:pt>
                <c:pt idx="7181">
                  <c:v>-1.1351595832816357</c:v>
                </c:pt>
                <c:pt idx="7182">
                  <c:v>10.814315423787811</c:v>
                </c:pt>
                <c:pt idx="7183">
                  <c:v>-0.25492935619673857</c:v>
                </c:pt>
                <c:pt idx="7184">
                  <c:v>-1.6301812329100378E-2</c:v>
                </c:pt>
                <c:pt idx="7185">
                  <c:v>8.5961897561444101</c:v>
                </c:pt>
                <c:pt idx="7186">
                  <c:v>0.36773178450048738</c:v>
                </c:pt>
                <c:pt idx="7187">
                  <c:v>-0.32650082467718639</c:v>
                </c:pt>
                <c:pt idx="7188">
                  <c:v>-0.5047921520371732</c:v>
                </c:pt>
                <c:pt idx="7189">
                  <c:v>-11.059119092544519</c:v>
                </c:pt>
                <c:pt idx="7190">
                  <c:v>-0.70245606373959701</c:v>
                </c:pt>
                <c:pt idx="7191">
                  <c:v>-1.4579896444633911</c:v>
                </c:pt>
                <c:pt idx="7192">
                  <c:v>4.3692338096657197</c:v>
                </c:pt>
                <c:pt idx="7193">
                  <c:v>-1.4796133344759581</c:v>
                </c:pt>
                <c:pt idx="7194">
                  <c:v>9.3659107214245196E-2</c:v>
                </c:pt>
                <c:pt idx="7195">
                  <c:v>-4.5763493704164482</c:v>
                </c:pt>
                <c:pt idx="7196">
                  <c:v>-0.48522081616876528</c:v>
                </c:pt>
                <c:pt idx="7197">
                  <c:v>-10.451554569765362</c:v>
                </c:pt>
                <c:pt idx="7198">
                  <c:v>-0.1502426355806129</c:v>
                </c:pt>
                <c:pt idx="7199">
                  <c:v>2.8014376169596785E-2</c:v>
                </c:pt>
                <c:pt idx="7200">
                  <c:v>5.8377030129268732</c:v>
                </c:pt>
                <c:pt idx="7201">
                  <c:v>-0.47353049535916902</c:v>
                </c:pt>
                <c:pt idx="7202">
                  <c:v>-10.759610821875045</c:v>
                </c:pt>
                <c:pt idx="7203">
                  <c:v>8.3837042924740537</c:v>
                </c:pt>
                <c:pt idx="7204">
                  <c:v>-2.7950591512588288</c:v>
                </c:pt>
                <c:pt idx="7205">
                  <c:v>6.0732489820306386</c:v>
                </c:pt>
                <c:pt idx="7206">
                  <c:v>12.866313015702193</c:v>
                </c:pt>
                <c:pt idx="7207">
                  <c:v>-3.7725895038969282</c:v>
                </c:pt>
                <c:pt idx="7208">
                  <c:v>1.1096244911744984</c:v>
                </c:pt>
                <c:pt idx="7209">
                  <c:v>13.103342454916486</c:v>
                </c:pt>
                <c:pt idx="7210">
                  <c:v>-0.13909791375847241</c:v>
                </c:pt>
                <c:pt idx="7211">
                  <c:v>-9.9535673550914583E-2</c:v>
                </c:pt>
                <c:pt idx="7212">
                  <c:v>-1.1151766872572226</c:v>
                </c:pt>
                <c:pt idx="7213">
                  <c:v>0.20341362362797255</c:v>
                </c:pt>
                <c:pt idx="7214">
                  <c:v>11.989749275462135</c:v>
                </c:pt>
                <c:pt idx="7215">
                  <c:v>-6.0732489820306386</c:v>
                </c:pt>
                <c:pt idx="7216">
                  <c:v>1.1165865562219144</c:v>
                </c:pt>
                <c:pt idx="7217">
                  <c:v>-8.0624959257337636</c:v>
                </c:pt>
                <c:pt idx="7218">
                  <c:v>-3.2445150925706359</c:v>
                </c:pt>
                <c:pt idx="7219">
                  <c:v>-1.1926450779423958</c:v>
                </c:pt>
                <c:pt idx="7220">
                  <c:v>0.1999375705087523</c:v>
                </c:pt>
                <c:pt idx="7221">
                  <c:v>-11.059119092544519</c:v>
                </c:pt>
                <c:pt idx="7222">
                  <c:v>-5.9228321394775394</c:v>
                </c:pt>
                <c:pt idx="7223">
                  <c:v>-5.0732489820306386</c:v>
                </c:pt>
                <c:pt idx="7224">
                  <c:v>8.3822637581148367</c:v>
                </c:pt>
                <c:pt idx="7225">
                  <c:v>12.731389749636921</c:v>
                </c:pt>
                <c:pt idx="7226">
                  <c:v>-1.398987971794593E-2</c:v>
                </c:pt>
                <c:pt idx="7227">
                  <c:v>-0.11049954126555073</c:v>
                </c:pt>
                <c:pt idx="7228">
                  <c:v>-9.6082937858827572E-2</c:v>
                </c:pt>
                <c:pt idx="7229">
                  <c:v>-1.0890050060587446</c:v>
                </c:pt>
                <c:pt idx="7230">
                  <c:v>8.6462586799900301</c:v>
                </c:pt>
                <c:pt idx="7231">
                  <c:v>10.583082767502933</c:v>
                </c:pt>
                <c:pt idx="7232">
                  <c:v>-7.0660891904577721</c:v>
                </c:pt>
                <c:pt idx="7233">
                  <c:v>1.5390262165542976</c:v>
                </c:pt>
                <c:pt idx="7234">
                  <c:v>0.67688499016219539</c:v>
                </c:pt>
                <c:pt idx="7235">
                  <c:v>-12.451296983981448</c:v>
                </c:pt>
                <c:pt idx="7236">
                  <c:v>7.8683081332894664</c:v>
                </c:pt>
                <c:pt idx="7237">
                  <c:v>-3.8073549220576037</c:v>
                </c:pt>
                <c:pt idx="7238">
                  <c:v>12.840253402578229</c:v>
                </c:pt>
                <c:pt idx="7239">
                  <c:v>-11.34448085696304</c:v>
                </c:pt>
                <c:pt idx="7240">
                  <c:v>-1.0928266042335197E-4</c:v>
                </c:pt>
                <c:pt idx="7241">
                  <c:v>-1.044612692957976</c:v>
                </c:pt>
                <c:pt idx="7242">
                  <c:v>-10.582769240382088</c:v>
                </c:pt>
                <c:pt idx="7243">
                  <c:v>3.4755332929289136</c:v>
                </c:pt>
                <c:pt idx="7244">
                  <c:v>-5.3457748368417297</c:v>
                </c:pt>
                <c:pt idx="7245">
                  <c:v>-13.398788218875772</c:v>
                </c:pt>
                <c:pt idx="7246">
                  <c:v>-9.5196362528432132</c:v>
                </c:pt>
                <c:pt idx="7247">
                  <c:v>0.62378174961168398</c:v>
                </c:pt>
                <c:pt idx="7248">
                  <c:v>-0.38672321768442985</c:v>
                </c:pt>
                <c:pt idx="7249">
                  <c:v>-9.6861539252589224E-2</c:v>
                </c:pt>
                <c:pt idx="7250">
                  <c:v>-0.68589140957193695</c:v>
                </c:pt>
                <c:pt idx="7251">
                  <c:v>-13.904415102592719</c:v>
                </c:pt>
                <c:pt idx="7252">
                  <c:v>13.287808556012996</c:v>
                </c:pt>
                <c:pt idx="7253">
                  <c:v>-5.7548875021634682</c:v>
                </c:pt>
                <c:pt idx="7254">
                  <c:v>8.0624959257337636</c:v>
                </c:pt>
                <c:pt idx="7255">
                  <c:v>-1.5616756481852403</c:v>
                </c:pt>
                <c:pt idx="7256">
                  <c:v>0.51817540950995411</c:v>
                </c:pt>
                <c:pt idx="7257">
                  <c:v>-0.32192809488736251</c:v>
                </c:pt>
                <c:pt idx="7258">
                  <c:v>-1.8791456051256139</c:v>
                </c:pt>
                <c:pt idx="7259">
                  <c:v>10.381542951184585</c:v>
                </c:pt>
                <c:pt idx="7260">
                  <c:v>2.8744691179161412</c:v>
                </c:pt>
                <c:pt idx="7261">
                  <c:v>-0.52466199045334161</c:v>
                </c:pt>
                <c:pt idx="7262">
                  <c:v>0.5723182914689332</c:v>
                </c:pt>
                <c:pt idx="7263">
                  <c:v>-0.30443032184564284</c:v>
                </c:pt>
                <c:pt idx="7264">
                  <c:v>5.0626073069968143E-2</c:v>
                </c:pt>
                <c:pt idx="7265">
                  <c:v>-4.1027268260054629E-2</c:v>
                </c:pt>
                <c:pt idx="7266">
                  <c:v>-0.3565650965593799</c:v>
                </c:pt>
                <c:pt idx="7267">
                  <c:v>-0.29029648583825129</c:v>
                </c:pt>
                <c:pt idx="7268">
                  <c:v>0.90857697223640532</c:v>
                </c:pt>
                <c:pt idx="7269">
                  <c:v>-5.8574826185459006E-2</c:v>
                </c:pt>
                <c:pt idx="7270">
                  <c:v>9.3360548101905583E-2</c:v>
                </c:pt>
                <c:pt idx="7271">
                  <c:v>-0.99868905484765358</c:v>
                </c:pt>
                <c:pt idx="7272">
                  <c:v>-1.8710907581852567</c:v>
                </c:pt>
                <c:pt idx="7273">
                  <c:v>0.16982487339001903</c:v>
                </c:pt>
                <c:pt idx="7274">
                  <c:v>5.8599855738034048</c:v>
                </c:pt>
                <c:pt idx="7275">
                  <c:v>-1.3176151020162798</c:v>
                </c:pt>
                <c:pt idx="7276">
                  <c:v>3.4731299136431737</c:v>
                </c:pt>
                <c:pt idx="7277">
                  <c:v>-0.59337474053735606</c:v>
                </c:pt>
                <c:pt idx="7278">
                  <c:v>-0.17809232231371097</c:v>
                </c:pt>
                <c:pt idx="7279">
                  <c:v>-0.25715783949712429</c:v>
                </c:pt>
                <c:pt idx="7280">
                  <c:v>-0.68556644165956193</c:v>
                </c:pt>
                <c:pt idx="7281">
                  <c:v>-0.15200309344504997</c:v>
                </c:pt>
                <c:pt idx="7282">
                  <c:v>-0.22769202504159688</c:v>
                </c:pt>
                <c:pt idx="7283">
                  <c:v>-1.5265458144958339</c:v>
                </c:pt>
                <c:pt idx="7284">
                  <c:v>1.4075185211723058E-2</c:v>
                </c:pt>
                <c:pt idx="7285">
                  <c:v>-0.34260166315211249</c:v>
                </c:pt>
                <c:pt idx="7286">
                  <c:v>-0.10244726897081757</c:v>
                </c:pt>
                <c:pt idx="7287">
                  <c:v>0.24049183718270559</c:v>
                </c:pt>
                <c:pt idx="7288">
                  <c:v>-0.47999294111961355</c:v>
                </c:pt>
                <c:pt idx="7289">
                  <c:v>0</c:v>
                </c:pt>
                <c:pt idx="7290">
                  <c:v>11.485326189240524</c:v>
                </c:pt>
                <c:pt idx="7291">
                  <c:v>-0.29278174922784583</c:v>
                </c:pt>
                <c:pt idx="7292">
                  <c:v>0.22862437504796249</c:v>
                </c:pt>
                <c:pt idx="7293">
                  <c:v>-0.91753783980802739</c:v>
                </c:pt>
                <c:pt idx="7294">
                  <c:v>2.3451084649865162</c:v>
                </c:pt>
                <c:pt idx="7295">
                  <c:v>-1.4111379157565549</c:v>
                </c:pt>
                <c:pt idx="7296">
                  <c:v>8.8311235888660161E-2</c:v>
                </c:pt>
                <c:pt idx="7297">
                  <c:v>0.30116953472056479</c:v>
                </c:pt>
                <c:pt idx="7298">
                  <c:v>-0.90332398058832619</c:v>
                </c:pt>
                <c:pt idx="7299">
                  <c:v>0.43063435432986236</c:v>
                </c:pt>
                <c:pt idx="7300">
                  <c:v>-0.8990710911492189</c:v>
                </c:pt>
                <c:pt idx="7301">
                  <c:v>0.10720960143633523</c:v>
                </c:pt>
                <c:pt idx="7302">
                  <c:v>-0.12254349297138573</c:v>
                </c:pt>
                <c:pt idx="7303">
                  <c:v>-9.8563834483589532E-2</c:v>
                </c:pt>
                <c:pt idx="7304">
                  <c:v>0.58496250072115596</c:v>
                </c:pt>
                <c:pt idx="7305">
                  <c:v>-0.65207669657969303</c:v>
                </c:pt>
                <c:pt idx="7306">
                  <c:v>-0.19744606420621727</c:v>
                </c:pt>
                <c:pt idx="7307">
                  <c:v>-0.19744606420621727</c:v>
                </c:pt>
                <c:pt idx="7308">
                  <c:v>0.6374299206152918</c:v>
                </c:pt>
                <c:pt idx="7309">
                  <c:v>0.21145234653258038</c:v>
                </c:pt>
                <c:pt idx="7310">
                  <c:v>0.80069119177659331</c:v>
                </c:pt>
                <c:pt idx="7311">
                  <c:v>-0.27523485943932086</c:v>
                </c:pt>
                <c:pt idx="7312">
                  <c:v>2.5995208532944358E-2</c:v>
                </c:pt>
                <c:pt idx="7313">
                  <c:v>-0.50189934279464776</c:v>
                </c:pt>
                <c:pt idx="7314">
                  <c:v>-0.26255438751597682</c:v>
                </c:pt>
                <c:pt idx="7315">
                  <c:v>7.6462586799900292</c:v>
                </c:pt>
                <c:pt idx="7316">
                  <c:v>-0.46566357234881184</c:v>
                </c:pt>
                <c:pt idx="7317">
                  <c:v>0</c:v>
                </c:pt>
                <c:pt idx="7318">
                  <c:v>-0.49002221430391485</c:v>
                </c:pt>
                <c:pt idx="7319">
                  <c:v>-0.78135971352465938</c:v>
                </c:pt>
                <c:pt idx="7320">
                  <c:v>-0.62611982547791578</c:v>
                </c:pt>
                <c:pt idx="7321">
                  <c:v>-1.2730184944064162</c:v>
                </c:pt>
                <c:pt idx="7322">
                  <c:v>0.33257533908687065</c:v>
                </c:pt>
                <c:pt idx="7323">
                  <c:v>-0.10040189695783788</c:v>
                </c:pt>
                <c:pt idx="7324">
                  <c:v>1.9998969613940296</c:v>
                </c:pt>
                <c:pt idx="7325">
                  <c:v>6.0732489820306386</c:v>
                </c:pt>
                <c:pt idx="7326">
                  <c:v>0.32192809488736207</c:v>
                </c:pt>
                <c:pt idx="7327">
                  <c:v>-0.28019278111099111</c:v>
                </c:pt>
                <c:pt idx="7328">
                  <c:v>2.1392747886021275</c:v>
                </c:pt>
                <c:pt idx="7329">
                  <c:v>-0.23319917629303036</c:v>
                </c:pt>
                <c:pt idx="7330">
                  <c:v>0.14585086646345485</c:v>
                </c:pt>
                <c:pt idx="7331">
                  <c:v>-0.62803122261304212</c:v>
                </c:pt>
                <c:pt idx="7332">
                  <c:v>0.88482331274277748</c:v>
                </c:pt>
                <c:pt idx="7333">
                  <c:v>-5.8860509919880091</c:v>
                </c:pt>
                <c:pt idx="7334">
                  <c:v>0.49153563675288725</c:v>
                </c:pt>
                <c:pt idx="7335">
                  <c:v>-0.49992639686535673</c:v>
                </c:pt>
                <c:pt idx="7336">
                  <c:v>-5.7548875021634691</c:v>
                </c:pt>
                <c:pt idx="7337">
                  <c:v>-3.394733192333755E-2</c:v>
                </c:pt>
                <c:pt idx="7338">
                  <c:v>3.8922928900694846</c:v>
                </c:pt>
                <c:pt idx="7339">
                  <c:v>-8.0624959257337636</c:v>
                </c:pt>
                <c:pt idx="7340">
                  <c:v>-2.2479275134435857</c:v>
                </c:pt>
                <c:pt idx="7341">
                  <c:v>2.9281070815182151</c:v>
                </c:pt>
                <c:pt idx="7342">
                  <c:v>-6.0732489820306386</c:v>
                </c:pt>
                <c:pt idx="7343">
                  <c:v>-7.6486571760385464</c:v>
                </c:pt>
                <c:pt idx="7344">
                  <c:v>-4.5473933502734338</c:v>
                </c:pt>
                <c:pt idx="7345">
                  <c:v>-1.2559390602865423</c:v>
                </c:pt>
                <c:pt idx="7346">
                  <c:v>-8.2462160191972819E-2</c:v>
                </c:pt>
                <c:pt idx="7347">
                  <c:v>-0.71187461320337575</c:v>
                </c:pt>
                <c:pt idx="7348">
                  <c:v>7.2116724365405146E-4</c:v>
                </c:pt>
                <c:pt idx="7349">
                  <c:v>-1.9555464015526351</c:v>
                </c:pt>
                <c:pt idx="7350">
                  <c:v>-11.965904504239749</c:v>
                </c:pt>
                <c:pt idx="7351">
                  <c:v>-0.10535300014622882</c:v>
                </c:pt>
                <c:pt idx="7352">
                  <c:v>-1.4150374992788441</c:v>
                </c:pt>
                <c:pt idx="7353">
                  <c:v>-5.0874628412503391</c:v>
                </c:pt>
                <c:pt idx="7354">
                  <c:v>0.19230162000936374</c:v>
                </c:pt>
                <c:pt idx="7355">
                  <c:v>-16.499762856664439</c:v>
                </c:pt>
                <c:pt idx="7356">
                  <c:v>-0.51457317282975812</c:v>
                </c:pt>
                <c:pt idx="7357">
                  <c:v>-0.49749965947081692</c:v>
                </c:pt>
                <c:pt idx="7358">
                  <c:v>-1.1137393553150168</c:v>
                </c:pt>
                <c:pt idx="7359">
                  <c:v>-4.9856447070229306</c:v>
                </c:pt>
                <c:pt idx="7360">
                  <c:v>-7.0660891904577721</c:v>
                </c:pt>
                <c:pt idx="7361">
                  <c:v>-9.3815429511845849</c:v>
                </c:pt>
                <c:pt idx="7362">
                  <c:v>7.6486571760385464</c:v>
                </c:pt>
                <c:pt idx="7363">
                  <c:v>-7.0660891904577721</c:v>
                </c:pt>
                <c:pt idx="7364">
                  <c:v>-6.0732489820306386</c:v>
                </c:pt>
                <c:pt idx="7365">
                  <c:v>-9.3815429511845849</c:v>
                </c:pt>
                <c:pt idx="7366">
                  <c:v>2.494109070270043</c:v>
                </c:pt>
                <c:pt idx="7367">
                  <c:v>-2.6101326182304145</c:v>
                </c:pt>
                <c:pt idx="7368">
                  <c:v>-4.0641984497345927E-2</c:v>
                </c:pt>
                <c:pt idx="7369">
                  <c:v>-1.8011895492518892</c:v>
                </c:pt>
                <c:pt idx="7370">
                  <c:v>-7.0660891904577721</c:v>
                </c:pt>
                <c:pt idx="7371">
                  <c:v>1.3484003062485537</c:v>
                </c:pt>
                <c:pt idx="7372">
                  <c:v>7.708613649586793</c:v>
                </c:pt>
                <c:pt idx="7373">
                  <c:v>12.208742403223331</c:v>
                </c:pt>
                <c:pt idx="7374">
                  <c:v>-0.33151414371656068</c:v>
                </c:pt>
                <c:pt idx="7375">
                  <c:v>0.64091890669517171</c:v>
                </c:pt>
                <c:pt idx="7376">
                  <c:v>0.19609567762822072</c:v>
                </c:pt>
                <c:pt idx="7377">
                  <c:v>-1.9061694283648647</c:v>
                </c:pt>
                <c:pt idx="7378">
                  <c:v>5.7548875021634682</c:v>
                </c:pt>
                <c:pt idx="7379">
                  <c:v>-9.0606959316875546</c:v>
                </c:pt>
                <c:pt idx="7380">
                  <c:v>-8.3837042924740537</c:v>
                </c:pt>
                <c:pt idx="7381">
                  <c:v>4.558281962304035E-3</c:v>
                </c:pt>
                <c:pt idx="7382">
                  <c:v>-2.3846741954367773E-2</c:v>
                </c:pt>
                <c:pt idx="7383">
                  <c:v>2.3479233034203069</c:v>
                </c:pt>
                <c:pt idx="7384">
                  <c:v>-7.800251200127338E-2</c:v>
                </c:pt>
                <c:pt idx="7385">
                  <c:v>0.51705843621935255</c:v>
                </c:pt>
                <c:pt idx="7386">
                  <c:v>-11.059119092544519</c:v>
                </c:pt>
                <c:pt idx="7387">
                  <c:v>7.0389327891398012E-2</c:v>
                </c:pt>
                <c:pt idx="7388">
                  <c:v>-10.966265102877133</c:v>
                </c:pt>
                <c:pt idx="7389">
                  <c:v>0.55223516827086905</c:v>
                </c:pt>
                <c:pt idx="7390">
                  <c:v>-7.1892918481785889E-2</c:v>
                </c:pt>
                <c:pt idx="7391">
                  <c:v>0.40765796891324596</c:v>
                </c:pt>
                <c:pt idx="7392">
                  <c:v>-1.8407012562464065</c:v>
                </c:pt>
                <c:pt idx="7393">
                  <c:v>0.9648911239062915</c:v>
                </c:pt>
                <c:pt idx="7394">
                  <c:v>7.6486571760385464</c:v>
                </c:pt>
                <c:pt idx="7395">
                  <c:v>7.0660891904577738</c:v>
                </c:pt>
                <c:pt idx="7396">
                  <c:v>-0.51412676784847433</c:v>
                </c:pt>
                <c:pt idx="7397">
                  <c:v>-12.451296983981448</c:v>
                </c:pt>
                <c:pt idx="7398">
                  <c:v>-6.0732489820306386</c:v>
                </c:pt>
                <c:pt idx="7399">
                  <c:v>-7.6486571760385464</c:v>
                </c:pt>
                <c:pt idx="7400">
                  <c:v>-11.229219383469125</c:v>
                </c:pt>
                <c:pt idx="7401">
                  <c:v>-9.3822637581148367</c:v>
                </c:pt>
                <c:pt idx="7402">
                  <c:v>-10.917372079476841</c:v>
                </c:pt>
                <c:pt idx="7403">
                  <c:v>11.787086324551618</c:v>
                </c:pt>
                <c:pt idx="7404">
                  <c:v>-1.6723351763490861</c:v>
                </c:pt>
                <c:pt idx="7405">
                  <c:v>-0.25152044839648563</c:v>
                </c:pt>
                <c:pt idx="7406">
                  <c:v>-0.23131005927609347</c:v>
                </c:pt>
                <c:pt idx="7407">
                  <c:v>-8.6462586799900301</c:v>
                </c:pt>
                <c:pt idx="7408">
                  <c:v>-8.0624959257337636</c:v>
                </c:pt>
                <c:pt idx="7409">
                  <c:v>9.229619965185119</c:v>
                </c:pt>
                <c:pt idx="7410">
                  <c:v>-8.0606959316875546</c:v>
                </c:pt>
                <c:pt idx="7411">
                  <c:v>11.892036785411905</c:v>
                </c:pt>
                <c:pt idx="7412">
                  <c:v>8.3837042924740537</c:v>
                </c:pt>
                <c:pt idx="7413">
                  <c:v>13.724265140161751</c:v>
                </c:pt>
                <c:pt idx="7414">
                  <c:v>-0.20524903508366182</c:v>
                </c:pt>
                <c:pt idx="7415">
                  <c:v>-11.10372492250138</c:v>
                </c:pt>
                <c:pt idx="7416">
                  <c:v>12.146356530303908</c:v>
                </c:pt>
                <c:pt idx="7417">
                  <c:v>11.644156719937438</c:v>
                </c:pt>
                <c:pt idx="7418">
                  <c:v>9.8672787397096631</c:v>
                </c:pt>
                <c:pt idx="7419">
                  <c:v>-8.6450579349844769</c:v>
                </c:pt>
                <c:pt idx="7420">
                  <c:v>-8.8672787397096631</c:v>
                </c:pt>
                <c:pt idx="7421">
                  <c:v>-8.8672787397096631</c:v>
                </c:pt>
                <c:pt idx="7422">
                  <c:v>-7.6486571760385464</c:v>
                </c:pt>
                <c:pt idx="7423">
                  <c:v>9.6444571875092606</c:v>
                </c:pt>
                <c:pt idx="7424">
                  <c:v>12.208742403223331</c:v>
                </c:pt>
                <c:pt idx="7425">
                  <c:v>9.6444571875092606</c:v>
                </c:pt>
                <c:pt idx="7426">
                  <c:v>8.0624959257337636</c:v>
                </c:pt>
                <c:pt idx="7427">
                  <c:v>13.793603309279407</c:v>
                </c:pt>
                <c:pt idx="7428">
                  <c:v>9.8672787397096631</c:v>
                </c:pt>
                <c:pt idx="7429">
                  <c:v>9.5189809291704002</c:v>
                </c:pt>
                <c:pt idx="7430">
                  <c:v>-0.53002195090425686</c:v>
                </c:pt>
                <c:pt idx="7431">
                  <c:v>9.9662651028771325</c:v>
                </c:pt>
                <c:pt idx="7432">
                  <c:v>1.8011895492518892</c:v>
                </c:pt>
                <c:pt idx="7433">
                  <c:v>11.103506382011545</c:v>
                </c:pt>
                <c:pt idx="7434">
                  <c:v>13.398788218875772</c:v>
                </c:pt>
                <c:pt idx="7435">
                  <c:v>7.6486571760385464</c:v>
                </c:pt>
                <c:pt idx="7436">
                  <c:v>-11.307011018304401</c:v>
                </c:pt>
                <c:pt idx="7437">
                  <c:v>9.5189809291704002</c:v>
                </c:pt>
                <c:pt idx="7438">
                  <c:v>-12.268542000300124</c:v>
                </c:pt>
                <c:pt idx="7439">
                  <c:v>-0.48515218505235752</c:v>
                </c:pt>
                <c:pt idx="7440">
                  <c:v>-10.866763767353351</c:v>
                </c:pt>
                <c:pt idx="7441">
                  <c:v>11.059119092544519</c:v>
                </c:pt>
                <c:pt idx="7442">
                  <c:v>11.059119092544519</c:v>
                </c:pt>
                <c:pt idx="7443">
                  <c:v>-9.8667637673533513</c:v>
                </c:pt>
                <c:pt idx="7444">
                  <c:v>-4.954972427088785E-2</c:v>
                </c:pt>
                <c:pt idx="7445">
                  <c:v>-4.954972427088785E-2</c:v>
                </c:pt>
                <c:pt idx="7446">
                  <c:v>-3.66160416475231E-2</c:v>
                </c:pt>
                <c:pt idx="7447">
                  <c:v>9.5196362528432132</c:v>
                </c:pt>
                <c:pt idx="7448">
                  <c:v>-2.5609193450724308</c:v>
                </c:pt>
                <c:pt idx="7449">
                  <c:v>7.0660891904577738</c:v>
                </c:pt>
                <c:pt idx="7450">
                  <c:v>10.759888183221834</c:v>
                </c:pt>
                <c:pt idx="7451">
                  <c:v>11.786814143616768</c:v>
                </c:pt>
                <c:pt idx="7452">
                  <c:v>10.703038388986418</c:v>
                </c:pt>
                <c:pt idx="7453">
                  <c:v>-7.0660891904577721</c:v>
                </c:pt>
                <c:pt idx="7454">
                  <c:v>-10.381542951184585</c:v>
                </c:pt>
                <c:pt idx="7455">
                  <c:v>-10.703038388986418</c:v>
                </c:pt>
                <c:pt idx="7456">
                  <c:v>-0.9993446763271886</c:v>
                </c:pt>
                <c:pt idx="7457">
                  <c:v>-1.6060019503409397</c:v>
                </c:pt>
                <c:pt idx="7458">
                  <c:v>-11.059344460824425</c:v>
                </c:pt>
                <c:pt idx="7459">
                  <c:v>-13.885473953418325</c:v>
                </c:pt>
                <c:pt idx="7460">
                  <c:v>-9.5196362528432132</c:v>
                </c:pt>
                <c:pt idx="7461">
                  <c:v>-11.451554569765362</c:v>
                </c:pt>
                <c:pt idx="7462">
                  <c:v>15.720680692323013</c:v>
                </c:pt>
                <c:pt idx="7463">
                  <c:v>11.892036785411905</c:v>
                </c:pt>
                <c:pt idx="7464">
                  <c:v>-8.6462586799900301</c:v>
                </c:pt>
                <c:pt idx="7465">
                  <c:v>8.3837042924740537</c:v>
                </c:pt>
                <c:pt idx="7466">
                  <c:v>-8.6462586799900301</c:v>
                </c:pt>
                <c:pt idx="7467">
                  <c:v>-4.7725895038969268</c:v>
                </c:pt>
                <c:pt idx="7468">
                  <c:v>-4.7725895038969268</c:v>
                </c:pt>
                <c:pt idx="7469">
                  <c:v>7.6486571760385464</c:v>
                </c:pt>
                <c:pt idx="7470">
                  <c:v>8.0624959257337636</c:v>
                </c:pt>
                <c:pt idx="7471">
                  <c:v>8.0624959257337636</c:v>
                </c:pt>
                <c:pt idx="7472">
                  <c:v>10.814315423787811</c:v>
                </c:pt>
                <c:pt idx="7473">
                  <c:v>11.840515686924171</c:v>
                </c:pt>
                <c:pt idx="7474">
                  <c:v>-7.0660891904577721</c:v>
                </c:pt>
                <c:pt idx="7475">
                  <c:v>9.5196362528432132</c:v>
                </c:pt>
                <c:pt idx="7476">
                  <c:v>-9.8667637673533513</c:v>
                </c:pt>
                <c:pt idx="7477">
                  <c:v>-9.8667637673533513</c:v>
                </c:pt>
                <c:pt idx="7478">
                  <c:v>10.966265102877133</c:v>
                </c:pt>
                <c:pt idx="7479">
                  <c:v>14.064518238247448</c:v>
                </c:pt>
                <c:pt idx="7480">
                  <c:v>-10.228818690495881</c:v>
                </c:pt>
                <c:pt idx="7481">
                  <c:v>-0.99640075894593194</c:v>
                </c:pt>
                <c:pt idx="7482">
                  <c:v>-0.362341225475458</c:v>
                </c:pt>
                <c:pt idx="7483">
                  <c:v>-13.773207904847887</c:v>
                </c:pt>
                <c:pt idx="7484">
                  <c:v>11.188382790570113</c:v>
                </c:pt>
                <c:pt idx="7485">
                  <c:v>9.1807379869299446</c:v>
                </c:pt>
                <c:pt idx="7486">
                  <c:v>-10.703038388986418</c:v>
                </c:pt>
                <c:pt idx="7487">
                  <c:v>-13.238852526315656</c:v>
                </c:pt>
                <c:pt idx="7488">
                  <c:v>8.3591485716917866</c:v>
                </c:pt>
                <c:pt idx="7489">
                  <c:v>-6.0732489820306386</c:v>
                </c:pt>
                <c:pt idx="7490">
                  <c:v>-7.0660891904577721</c:v>
                </c:pt>
                <c:pt idx="7491">
                  <c:v>3.2901936382145482</c:v>
                </c:pt>
                <c:pt idx="7492">
                  <c:v>-9.2304207950923818</c:v>
                </c:pt>
                <c:pt idx="7493">
                  <c:v>-6.0732489820306386</c:v>
                </c:pt>
                <c:pt idx="7494">
                  <c:v>-9.2304207950923818</c:v>
                </c:pt>
                <c:pt idx="7495">
                  <c:v>9.1640688813190465</c:v>
                </c:pt>
                <c:pt idx="7496">
                  <c:v>-11.229219383469125</c:v>
                </c:pt>
                <c:pt idx="7497">
                  <c:v>0.5561219165175848</c:v>
                </c:pt>
                <c:pt idx="7498">
                  <c:v>-7.0660891904577721</c:v>
                </c:pt>
                <c:pt idx="7499">
                  <c:v>-7.0660891904577721</c:v>
                </c:pt>
                <c:pt idx="7500">
                  <c:v>-1.1594184403753063</c:v>
                </c:pt>
                <c:pt idx="7501">
                  <c:v>10.866763767353351</c:v>
                </c:pt>
                <c:pt idx="7502">
                  <c:v>12.416533660199583</c:v>
                </c:pt>
                <c:pt idx="7503">
                  <c:v>13.268395793556561</c:v>
                </c:pt>
                <c:pt idx="7504">
                  <c:v>-9.6450579349844787</c:v>
                </c:pt>
                <c:pt idx="7505">
                  <c:v>-8.8672787397096631</c:v>
                </c:pt>
                <c:pt idx="7506">
                  <c:v>7.9440892135627674</c:v>
                </c:pt>
                <c:pt idx="7507">
                  <c:v>-8.3837042924740537</c:v>
                </c:pt>
                <c:pt idx="7508">
                  <c:v>9.7604427459966399</c:v>
                </c:pt>
                <c:pt idx="7509">
                  <c:v>11.307200809140809</c:v>
                </c:pt>
                <c:pt idx="7510">
                  <c:v>-0.84655493238104385</c:v>
                </c:pt>
                <c:pt idx="7511">
                  <c:v>-3.5777669993169527</c:v>
                </c:pt>
                <c:pt idx="7512">
                  <c:v>-0.26159243165988766</c:v>
                </c:pt>
                <c:pt idx="7513">
                  <c:v>-0.99460674122978154</c:v>
                </c:pt>
                <c:pt idx="7514">
                  <c:v>-11.229019050893521</c:v>
                </c:pt>
                <c:pt idx="7515">
                  <c:v>10.147204924942228</c:v>
                </c:pt>
                <c:pt idx="7516">
                  <c:v>1.4199761159966406</c:v>
                </c:pt>
                <c:pt idx="7517">
                  <c:v>-11.673897930688602</c:v>
                </c:pt>
                <c:pt idx="7518">
                  <c:v>5.3457748368417306</c:v>
                </c:pt>
                <c:pt idx="7519">
                  <c:v>-11.787086324551618</c:v>
                </c:pt>
                <c:pt idx="7520">
                  <c:v>-9.2304207950923818</c:v>
                </c:pt>
                <c:pt idx="7521">
                  <c:v>-12.879136486120251</c:v>
                </c:pt>
                <c:pt idx="7522">
                  <c:v>6.0732489820306386</c:v>
                </c:pt>
                <c:pt idx="7523">
                  <c:v>-6.0732489820306386</c:v>
                </c:pt>
                <c:pt idx="7524">
                  <c:v>9.3822637581148367</c:v>
                </c:pt>
                <c:pt idx="7525">
                  <c:v>-16.081268438099201</c:v>
                </c:pt>
                <c:pt idx="7526">
                  <c:v>-12.103506382011545</c:v>
                </c:pt>
                <c:pt idx="7527">
                  <c:v>-12.953772068526765</c:v>
                </c:pt>
                <c:pt idx="7528">
                  <c:v>-4.0864933288171024</c:v>
                </c:pt>
                <c:pt idx="7529">
                  <c:v>9.8672787397096631</c:v>
                </c:pt>
                <c:pt idx="7530">
                  <c:v>-10.229219383469125</c:v>
                </c:pt>
                <c:pt idx="7531">
                  <c:v>-1.9346579154338119</c:v>
                </c:pt>
                <c:pt idx="7532">
                  <c:v>9.0606959316875546</c:v>
                </c:pt>
                <c:pt idx="7533">
                  <c:v>-10.381182412624446</c:v>
                </c:pt>
                <c:pt idx="7534">
                  <c:v>7.0660891904577738</c:v>
                </c:pt>
                <c:pt idx="7535">
                  <c:v>-8.8683081332894673</c:v>
                </c:pt>
                <c:pt idx="7536">
                  <c:v>-9.0606959316875546</c:v>
                </c:pt>
                <c:pt idx="7537">
                  <c:v>-8.3837042924740537</c:v>
                </c:pt>
                <c:pt idx="7538">
                  <c:v>11.146780789986687</c:v>
                </c:pt>
                <c:pt idx="7539">
                  <c:v>-0.58256798558077327</c:v>
                </c:pt>
                <c:pt idx="7540">
                  <c:v>9.6450579349844787</c:v>
                </c:pt>
                <c:pt idx="7541">
                  <c:v>-9.9667457608995313</c:v>
                </c:pt>
                <c:pt idx="7542">
                  <c:v>13.306868658790341</c:v>
                </c:pt>
                <c:pt idx="7543">
                  <c:v>-15.950684985383692</c:v>
                </c:pt>
                <c:pt idx="7544">
                  <c:v>-8.0624959257337636</c:v>
                </c:pt>
                <c:pt idx="7545">
                  <c:v>11.94178124227853</c:v>
                </c:pt>
                <c:pt idx="7546">
                  <c:v>-0.8373243308621009</c:v>
                </c:pt>
                <c:pt idx="7547">
                  <c:v>-9.7110113707056609</c:v>
                </c:pt>
                <c:pt idx="7548">
                  <c:v>0.37779045601007577</c:v>
                </c:pt>
                <c:pt idx="7549">
                  <c:v>-11.731460464782433</c:v>
                </c:pt>
                <c:pt idx="7550">
                  <c:v>-8.0606959316875546</c:v>
                </c:pt>
                <c:pt idx="7551">
                  <c:v>-7.0660891904577721</c:v>
                </c:pt>
                <c:pt idx="7552">
                  <c:v>-14.872690910126451</c:v>
                </c:pt>
                <c:pt idx="7553">
                  <c:v>-7.0660891904577721</c:v>
                </c:pt>
                <c:pt idx="7554">
                  <c:v>12.434106928609955</c:v>
                </c:pt>
                <c:pt idx="7555">
                  <c:v>-10.644156719937438</c:v>
                </c:pt>
                <c:pt idx="7556">
                  <c:v>-9.5189809291704002</c:v>
                </c:pt>
                <c:pt idx="7557">
                  <c:v>11.059344460824425</c:v>
                </c:pt>
                <c:pt idx="7558">
                  <c:v>-10.059344460824425</c:v>
                </c:pt>
                <c:pt idx="7559">
                  <c:v>-11.344665782303407</c:v>
                </c:pt>
                <c:pt idx="7560">
                  <c:v>0.21670031863599126</c:v>
                </c:pt>
                <c:pt idx="7561">
                  <c:v>-13.287808556012996</c:v>
                </c:pt>
                <c:pt idx="7562">
                  <c:v>-9.7598881832218343</c:v>
                </c:pt>
                <c:pt idx="7563">
                  <c:v>8.0624959257337636</c:v>
                </c:pt>
                <c:pt idx="7564">
                  <c:v>-9.0606959316875546</c:v>
                </c:pt>
                <c:pt idx="7565">
                  <c:v>0.38325547341827454</c:v>
                </c:pt>
                <c:pt idx="7566">
                  <c:v>0.41497071866268675</c:v>
                </c:pt>
                <c:pt idx="7567">
                  <c:v>9.5196362528432132</c:v>
                </c:pt>
                <c:pt idx="7568">
                  <c:v>-6.0732489820306386</c:v>
                </c:pt>
                <c:pt idx="7569">
                  <c:v>-6.0732489820306386</c:v>
                </c:pt>
                <c:pt idx="7570">
                  <c:v>11.703038388986416</c:v>
                </c:pt>
                <c:pt idx="7571">
                  <c:v>-0.99971530438173273</c:v>
                </c:pt>
                <c:pt idx="7572">
                  <c:v>-0.98699712278496798</c:v>
                </c:pt>
                <c:pt idx="7573">
                  <c:v>-10.381182412624446</c:v>
                </c:pt>
                <c:pt idx="7574">
                  <c:v>-1.2186215636711162</c:v>
                </c:pt>
                <c:pt idx="7575">
                  <c:v>7.6486571760385464</c:v>
                </c:pt>
                <c:pt idx="7576">
                  <c:v>8.3837042924740537</c:v>
                </c:pt>
                <c:pt idx="7577">
                  <c:v>4.7725895038969277</c:v>
                </c:pt>
                <c:pt idx="7578">
                  <c:v>18.075703717442547</c:v>
                </c:pt>
                <c:pt idx="7579">
                  <c:v>-9.9667457608995313</c:v>
                </c:pt>
                <c:pt idx="7580">
                  <c:v>-9.9667457608995313</c:v>
                </c:pt>
                <c:pt idx="7581">
                  <c:v>-0.28090082662730764</c:v>
                </c:pt>
                <c:pt idx="7582">
                  <c:v>-0.362341225475458</c:v>
                </c:pt>
                <c:pt idx="7583">
                  <c:v>-0.362341225475458</c:v>
                </c:pt>
                <c:pt idx="7584">
                  <c:v>11.702894141119387</c:v>
                </c:pt>
                <c:pt idx="7585">
                  <c:v>1.9250379423187785</c:v>
                </c:pt>
                <c:pt idx="7586">
                  <c:v>-7.0660891904577721</c:v>
                </c:pt>
                <c:pt idx="7587">
                  <c:v>10.059795091795101</c:v>
                </c:pt>
                <c:pt idx="7588">
                  <c:v>-9.9662651028771325</c:v>
                </c:pt>
                <c:pt idx="7589">
                  <c:v>11.989867514616474</c:v>
                </c:pt>
                <c:pt idx="7590">
                  <c:v>2.8744691179161412</c:v>
                </c:pt>
                <c:pt idx="7591">
                  <c:v>-0.62758774657038474</c:v>
                </c:pt>
                <c:pt idx="7592">
                  <c:v>-7.0660891904577721</c:v>
                </c:pt>
                <c:pt idx="7593">
                  <c:v>3.16672345773536</c:v>
                </c:pt>
                <c:pt idx="7594">
                  <c:v>1.5801694895322564</c:v>
                </c:pt>
                <c:pt idx="7595">
                  <c:v>-7.6486571760385464</c:v>
                </c:pt>
                <c:pt idx="7596">
                  <c:v>-8.628134188202706E-2</c:v>
                </c:pt>
                <c:pt idx="7597">
                  <c:v>-1.9801762476334626</c:v>
                </c:pt>
                <c:pt idx="7598">
                  <c:v>6.0732489820306386</c:v>
                </c:pt>
                <c:pt idx="7599">
                  <c:v>0.63124018417528593</c:v>
                </c:pt>
                <c:pt idx="7600">
                  <c:v>0.31509606140493707</c:v>
                </c:pt>
                <c:pt idx="7601">
                  <c:v>5.0478445027793938E-2</c:v>
                </c:pt>
                <c:pt idx="7602">
                  <c:v>0.32359498709000051</c:v>
                </c:pt>
                <c:pt idx="7603">
                  <c:v>2.7625006862733441</c:v>
                </c:pt>
                <c:pt idx="7604">
                  <c:v>-0.48133986964699899</c:v>
                </c:pt>
                <c:pt idx="7605">
                  <c:v>11.381002109550927</c:v>
                </c:pt>
                <c:pt idx="7606">
                  <c:v>-8.8683081332894673</c:v>
                </c:pt>
                <c:pt idx="7607">
                  <c:v>0.12553088208385882</c:v>
                </c:pt>
                <c:pt idx="7608">
                  <c:v>-7.6486571760385464</c:v>
                </c:pt>
                <c:pt idx="7609">
                  <c:v>8.0624959257337636</c:v>
                </c:pt>
                <c:pt idx="7610">
                  <c:v>-0.19923988610365523</c:v>
                </c:pt>
                <c:pt idx="7611">
                  <c:v>-9.2304207950923818</c:v>
                </c:pt>
                <c:pt idx="7612">
                  <c:v>-7.0660891904577721</c:v>
                </c:pt>
                <c:pt idx="7613">
                  <c:v>-9.5825159959218087E-2</c:v>
                </c:pt>
                <c:pt idx="7614">
                  <c:v>-3.0373649043519028E-2</c:v>
                </c:pt>
                <c:pt idx="7615">
                  <c:v>-0.50901364748785749</c:v>
                </c:pt>
                <c:pt idx="7616">
                  <c:v>0.82927372386844889</c:v>
                </c:pt>
                <c:pt idx="7617">
                  <c:v>-1.6415460290875237</c:v>
                </c:pt>
                <c:pt idx="7618">
                  <c:v>-0.44579975304953101</c:v>
                </c:pt>
                <c:pt idx="7619">
                  <c:v>5.8893689053568309E-2</c:v>
                </c:pt>
                <c:pt idx="7620">
                  <c:v>-3.1555697084652423</c:v>
                </c:pt>
                <c:pt idx="7621">
                  <c:v>-0.26848883592590167</c:v>
                </c:pt>
                <c:pt idx="7622">
                  <c:v>-3.0608822421470223</c:v>
                </c:pt>
                <c:pt idx="7623">
                  <c:v>-0.10263491220980119</c:v>
                </c:pt>
                <c:pt idx="7624">
                  <c:v>-1.3219280948873622</c:v>
                </c:pt>
                <c:pt idx="7625">
                  <c:v>-0.79836613883034957</c:v>
                </c:pt>
                <c:pt idx="7626">
                  <c:v>4.5803689613124747E-2</c:v>
                </c:pt>
                <c:pt idx="7627">
                  <c:v>9.6450579349844787</c:v>
                </c:pt>
                <c:pt idx="7628">
                  <c:v>11.813914767907184</c:v>
                </c:pt>
                <c:pt idx="7629">
                  <c:v>-0.33525842529984567</c:v>
                </c:pt>
                <c:pt idx="7630">
                  <c:v>-3.4548492059729989</c:v>
                </c:pt>
                <c:pt idx="7631">
                  <c:v>4.1504460723641508</c:v>
                </c:pt>
                <c:pt idx="7632">
                  <c:v>-1.6852895593938839</c:v>
                </c:pt>
                <c:pt idx="7633">
                  <c:v>11.703038388986416</c:v>
                </c:pt>
                <c:pt idx="7634">
                  <c:v>1.4588306209027617</c:v>
                </c:pt>
                <c:pt idx="7635">
                  <c:v>-13.451254048545799</c:v>
                </c:pt>
                <c:pt idx="7636">
                  <c:v>-11.271657552955689</c:v>
                </c:pt>
                <c:pt idx="7637">
                  <c:v>0.31395608835351563</c:v>
                </c:pt>
                <c:pt idx="7638">
                  <c:v>-6.0732489820306386</c:v>
                </c:pt>
                <c:pt idx="7639">
                  <c:v>-4.7725895038969277</c:v>
                </c:pt>
                <c:pt idx="7640">
                  <c:v>1.0585031096800748</c:v>
                </c:pt>
                <c:pt idx="7641">
                  <c:v>-10.147204924942228</c:v>
                </c:pt>
                <c:pt idx="7642">
                  <c:v>-0.553598329811821</c:v>
                </c:pt>
                <c:pt idx="7643">
                  <c:v>2.2068113423237561</c:v>
                </c:pt>
                <c:pt idx="7644">
                  <c:v>-0.20645087746742652</c:v>
                </c:pt>
                <c:pt idx="7645">
                  <c:v>-14.965814340495692</c:v>
                </c:pt>
                <c:pt idx="7646">
                  <c:v>10.966024713800364</c:v>
                </c:pt>
                <c:pt idx="7647">
                  <c:v>-0.45198863545173529</c:v>
                </c:pt>
                <c:pt idx="7648">
                  <c:v>-5.4550734394624802E-2</c:v>
                </c:pt>
                <c:pt idx="7649">
                  <c:v>-2.8727222491803719</c:v>
                </c:pt>
                <c:pt idx="7650">
                  <c:v>-2.9368240875129046</c:v>
                </c:pt>
                <c:pt idx="7651">
                  <c:v>0.10691520391651189</c:v>
                </c:pt>
                <c:pt idx="7652">
                  <c:v>-1.2184235191335024</c:v>
                </c:pt>
                <c:pt idx="7653">
                  <c:v>-0.27222357728845453</c:v>
                </c:pt>
                <c:pt idx="7654">
                  <c:v>1.4035898694605322</c:v>
                </c:pt>
                <c:pt idx="7655">
                  <c:v>-0.1761569551538269</c:v>
                </c:pt>
                <c:pt idx="7656">
                  <c:v>10.75933340719466</c:v>
                </c:pt>
                <c:pt idx="7657">
                  <c:v>10.229619965185119</c:v>
                </c:pt>
                <c:pt idx="7658">
                  <c:v>11.103506382011545</c:v>
                </c:pt>
                <c:pt idx="7659">
                  <c:v>2.2181065913148044</c:v>
                </c:pt>
                <c:pt idx="7660">
                  <c:v>0.55942740861401896</c:v>
                </c:pt>
                <c:pt idx="7661">
                  <c:v>-7.0660891904577721</c:v>
                </c:pt>
                <c:pt idx="7662">
                  <c:v>2.0149503414659713</c:v>
                </c:pt>
                <c:pt idx="7663">
                  <c:v>7.6486571760385464</c:v>
                </c:pt>
                <c:pt idx="7664">
                  <c:v>-0.90072192756411518</c:v>
                </c:pt>
                <c:pt idx="7665">
                  <c:v>-4.5152036392375069E-2</c:v>
                </c:pt>
                <c:pt idx="7666">
                  <c:v>-1.7321646079023851</c:v>
                </c:pt>
                <c:pt idx="7667">
                  <c:v>9.2185300293789515E-3</c:v>
                </c:pt>
                <c:pt idx="7668">
                  <c:v>8.4316285933475302E-2</c:v>
                </c:pt>
                <c:pt idx="7669">
                  <c:v>-0.437877475636955</c:v>
                </c:pt>
                <c:pt idx="7670">
                  <c:v>13.287808556012996</c:v>
                </c:pt>
                <c:pt idx="7671">
                  <c:v>-1.1744977312321365</c:v>
                </c:pt>
                <c:pt idx="7672">
                  <c:v>-4.4901310011938849</c:v>
                </c:pt>
                <c:pt idx="7673">
                  <c:v>-1.951744831392779</c:v>
                </c:pt>
                <c:pt idx="7674">
                  <c:v>9.2304207950923818</c:v>
                </c:pt>
                <c:pt idx="7675">
                  <c:v>-0.30844486552374012</c:v>
                </c:pt>
                <c:pt idx="7676">
                  <c:v>-0.4238077089065761</c:v>
                </c:pt>
                <c:pt idx="7677">
                  <c:v>-6.7492817979767403E-2</c:v>
                </c:pt>
                <c:pt idx="7678">
                  <c:v>0.99496441010270165</c:v>
                </c:pt>
                <c:pt idx="7679">
                  <c:v>0.34303372789901371</c:v>
                </c:pt>
                <c:pt idx="7680">
                  <c:v>0.4329594072761061</c:v>
                </c:pt>
                <c:pt idx="7681">
                  <c:v>-1.7565219541824129</c:v>
                </c:pt>
                <c:pt idx="7682">
                  <c:v>-8.3837042924740537</c:v>
                </c:pt>
                <c:pt idx="7683">
                  <c:v>-6.9886846867721664</c:v>
                </c:pt>
                <c:pt idx="7684">
                  <c:v>0.13165782413286978</c:v>
                </c:pt>
                <c:pt idx="7685">
                  <c:v>-0.16465721337367989</c:v>
                </c:pt>
                <c:pt idx="7686">
                  <c:v>0.37877395529207208</c:v>
                </c:pt>
                <c:pt idx="7687">
                  <c:v>1.9982000059537901</c:v>
                </c:pt>
                <c:pt idx="7688">
                  <c:v>1.0703893278913981</c:v>
                </c:pt>
                <c:pt idx="7689">
                  <c:v>0.32811992860163053</c:v>
                </c:pt>
                <c:pt idx="7690">
                  <c:v>1.2223924213364481</c:v>
                </c:pt>
                <c:pt idx="7691">
                  <c:v>-10.45189794595189</c:v>
                </c:pt>
                <c:pt idx="7692">
                  <c:v>10.759888183221834</c:v>
                </c:pt>
                <c:pt idx="7693">
                  <c:v>-6.9262662437113723E-2</c:v>
                </c:pt>
                <c:pt idx="7694">
                  <c:v>-6.0732489820306386</c:v>
                </c:pt>
                <c:pt idx="7695">
                  <c:v>0.16349873228287928</c:v>
                </c:pt>
                <c:pt idx="7696">
                  <c:v>-6.8386974980250148E-2</c:v>
                </c:pt>
                <c:pt idx="7697">
                  <c:v>-0.53493592694960868</c:v>
                </c:pt>
                <c:pt idx="7698">
                  <c:v>7.6486571760385464</c:v>
                </c:pt>
                <c:pt idx="7699">
                  <c:v>0.43269616577535042</c:v>
                </c:pt>
                <c:pt idx="7700">
                  <c:v>-0.18903382439001706</c:v>
                </c:pt>
                <c:pt idx="7701">
                  <c:v>-7.1523919718006388</c:v>
                </c:pt>
                <c:pt idx="7702">
                  <c:v>0.43171624042547413</c:v>
                </c:pt>
                <c:pt idx="7703">
                  <c:v>0.37941358954812249</c:v>
                </c:pt>
                <c:pt idx="7704">
                  <c:v>-0.31996924184930559</c:v>
                </c:pt>
                <c:pt idx="7705">
                  <c:v>14.081316989285773</c:v>
                </c:pt>
                <c:pt idx="7706">
                  <c:v>8.3837042924740537</c:v>
                </c:pt>
                <c:pt idx="7707">
                  <c:v>-2.0674671919554508</c:v>
                </c:pt>
                <c:pt idx="7708">
                  <c:v>-8.2462160191972819E-2</c:v>
                </c:pt>
                <c:pt idx="7709">
                  <c:v>-1.3161745676570649</c:v>
                </c:pt>
                <c:pt idx="7710">
                  <c:v>-0.32757465802850438</c:v>
                </c:pt>
                <c:pt idx="7711">
                  <c:v>7.0660891904577738</c:v>
                </c:pt>
                <c:pt idx="7712">
                  <c:v>-0.31667236943586707</c:v>
                </c:pt>
                <c:pt idx="7713">
                  <c:v>-0.1697248634048284</c:v>
                </c:pt>
                <c:pt idx="7714">
                  <c:v>2.8744691179161412</c:v>
                </c:pt>
                <c:pt idx="7715">
                  <c:v>-9.6444571875092606</c:v>
                </c:pt>
                <c:pt idx="7716">
                  <c:v>11.188382790570113</c:v>
                </c:pt>
                <c:pt idx="7717">
                  <c:v>-0.89515763414250193</c:v>
                </c:pt>
                <c:pt idx="7718">
                  <c:v>4.3505324309064202</c:v>
                </c:pt>
                <c:pt idx="7719">
                  <c:v>-0.91044415174478932</c:v>
                </c:pt>
                <c:pt idx="7720">
                  <c:v>0.2305924862736165</c:v>
                </c:pt>
                <c:pt idx="7721">
                  <c:v>7.6486571760385464</c:v>
                </c:pt>
                <c:pt idx="7722">
                  <c:v>0.54432051622381017</c:v>
                </c:pt>
                <c:pt idx="7723">
                  <c:v>7.3811238961598649E-2</c:v>
                </c:pt>
                <c:pt idx="7724">
                  <c:v>0.41383874969521822</c:v>
                </c:pt>
                <c:pt idx="7725">
                  <c:v>7.6486571760385464</c:v>
                </c:pt>
                <c:pt idx="7726">
                  <c:v>8.0624959257337636</c:v>
                </c:pt>
                <c:pt idx="7727">
                  <c:v>-0.72031435361604257</c:v>
                </c:pt>
                <c:pt idx="7728">
                  <c:v>0.2495069831870772</c:v>
                </c:pt>
                <c:pt idx="7729">
                  <c:v>0.3882705897160586</c:v>
                </c:pt>
                <c:pt idx="7730">
                  <c:v>0.3959286763311391</c:v>
                </c:pt>
                <c:pt idx="7731">
                  <c:v>-0.18286405714981058</c:v>
                </c:pt>
                <c:pt idx="7732">
                  <c:v>-0.41503749927884381</c:v>
                </c:pt>
                <c:pt idx="7733">
                  <c:v>-11.188588845707349</c:v>
                </c:pt>
                <c:pt idx="7734">
                  <c:v>-13.904415102592719</c:v>
                </c:pt>
                <c:pt idx="7735">
                  <c:v>-4.7528370082586015E-2</c:v>
                </c:pt>
                <c:pt idx="7736">
                  <c:v>-8.3837042924740537</c:v>
                </c:pt>
                <c:pt idx="7737">
                  <c:v>-12.800428089535748</c:v>
                </c:pt>
                <c:pt idx="7738">
                  <c:v>-0.80735492205760429</c:v>
                </c:pt>
                <c:pt idx="7739">
                  <c:v>-7.0624959257337645</c:v>
                </c:pt>
                <c:pt idx="7740">
                  <c:v>-2.9506095813040085</c:v>
                </c:pt>
                <c:pt idx="7741">
                  <c:v>-1.2941831044044581</c:v>
                </c:pt>
                <c:pt idx="7742">
                  <c:v>-1.3023710797561949</c:v>
                </c:pt>
                <c:pt idx="7743">
                  <c:v>6.5494638194997705</c:v>
                </c:pt>
                <c:pt idx="7744">
                  <c:v>7.519809035865773</c:v>
                </c:pt>
                <c:pt idx="7745">
                  <c:v>0.93376630159991325</c:v>
                </c:pt>
                <c:pt idx="7746">
                  <c:v>12.731319031025064</c:v>
                </c:pt>
                <c:pt idx="7747">
                  <c:v>1.1689240334975659</c:v>
                </c:pt>
                <c:pt idx="7748">
                  <c:v>-2.8812988817057779</c:v>
                </c:pt>
                <c:pt idx="7749">
                  <c:v>-0.57678856927545608</c:v>
                </c:pt>
                <c:pt idx="7750">
                  <c:v>8.8683081332894673</c:v>
                </c:pt>
                <c:pt idx="7751">
                  <c:v>-4.6655126942180143</c:v>
                </c:pt>
                <c:pt idx="7752">
                  <c:v>-0.99640673527599177</c:v>
                </c:pt>
                <c:pt idx="7753">
                  <c:v>10.644457187509261</c:v>
                </c:pt>
                <c:pt idx="7754">
                  <c:v>-6.6486571760385464</c:v>
                </c:pt>
                <c:pt idx="7755">
                  <c:v>-1.443424217935376</c:v>
                </c:pt>
                <c:pt idx="7756">
                  <c:v>-10.147204924942228</c:v>
                </c:pt>
                <c:pt idx="7757">
                  <c:v>-5.5647846187835261</c:v>
                </c:pt>
                <c:pt idx="7758">
                  <c:v>-2.3540080658812843</c:v>
                </c:pt>
                <c:pt idx="7759">
                  <c:v>-2.5781088296800938</c:v>
                </c:pt>
                <c:pt idx="7760">
                  <c:v>0.13468361724502353</c:v>
                </c:pt>
                <c:pt idx="7761">
                  <c:v>0.24477219944106543</c:v>
                </c:pt>
                <c:pt idx="7762">
                  <c:v>0.37196877738695794</c:v>
                </c:pt>
                <c:pt idx="7763">
                  <c:v>-1.5586682951837767</c:v>
                </c:pt>
                <c:pt idx="7764">
                  <c:v>0.10187961401921306</c:v>
                </c:pt>
                <c:pt idx="7765">
                  <c:v>0.54130127192501665</c:v>
                </c:pt>
                <c:pt idx="7766">
                  <c:v>-0.60514038265878667</c:v>
                </c:pt>
                <c:pt idx="7767">
                  <c:v>-1.510194732319184</c:v>
                </c:pt>
                <c:pt idx="7768">
                  <c:v>-7.0660891904577721</c:v>
                </c:pt>
                <c:pt idx="7769">
                  <c:v>-0.84130225398094183</c:v>
                </c:pt>
                <c:pt idx="7770">
                  <c:v>-0.38499673633036396</c:v>
                </c:pt>
                <c:pt idx="7771">
                  <c:v>-3.2796623679103525</c:v>
                </c:pt>
                <c:pt idx="7772">
                  <c:v>-1.1028108055837755</c:v>
                </c:pt>
                <c:pt idx="7773">
                  <c:v>7.3837042924740528</c:v>
                </c:pt>
                <c:pt idx="7774">
                  <c:v>-1.4262647547020981</c:v>
                </c:pt>
                <c:pt idx="7775">
                  <c:v>12.904383739997945</c:v>
                </c:pt>
                <c:pt idx="7776">
                  <c:v>-9.0606959316875546</c:v>
                </c:pt>
                <c:pt idx="7777">
                  <c:v>7.0660891904577738</c:v>
                </c:pt>
                <c:pt idx="7778">
                  <c:v>-0.41263500906353934</c:v>
                </c:pt>
                <c:pt idx="7779">
                  <c:v>-9.0606959316875546</c:v>
                </c:pt>
                <c:pt idx="7780">
                  <c:v>-0.13038604170820778</c:v>
                </c:pt>
                <c:pt idx="7781">
                  <c:v>-0.13038604170820778</c:v>
                </c:pt>
                <c:pt idx="7782">
                  <c:v>0.9690253532219455</c:v>
                </c:pt>
                <c:pt idx="7783">
                  <c:v>6.0732489820306386</c:v>
                </c:pt>
                <c:pt idx="7784">
                  <c:v>1.7301745205566159</c:v>
                </c:pt>
                <c:pt idx="7785">
                  <c:v>1.3548427173600976</c:v>
                </c:pt>
                <c:pt idx="7786">
                  <c:v>0.98924694370312538</c:v>
                </c:pt>
                <c:pt idx="7787">
                  <c:v>-1.1810721635995325</c:v>
                </c:pt>
                <c:pt idx="7788">
                  <c:v>-8.3822637581148385</c:v>
                </c:pt>
                <c:pt idx="7789">
                  <c:v>-10.702749878828293</c:v>
                </c:pt>
                <c:pt idx="7790">
                  <c:v>-11.451382851019591</c:v>
                </c:pt>
                <c:pt idx="7791">
                  <c:v>6.0732489820306386</c:v>
                </c:pt>
                <c:pt idx="7792">
                  <c:v>-8.8672787397096631</c:v>
                </c:pt>
                <c:pt idx="7793">
                  <c:v>-10.866506212226202</c:v>
                </c:pt>
                <c:pt idx="7794">
                  <c:v>9.5196362528432132</c:v>
                </c:pt>
                <c:pt idx="7795">
                  <c:v>7.6486571760385464</c:v>
                </c:pt>
                <c:pt idx="7796">
                  <c:v>5.08746284125034</c:v>
                </c:pt>
                <c:pt idx="7797">
                  <c:v>0.96154045303185498</c:v>
                </c:pt>
                <c:pt idx="7798">
                  <c:v>9.5189809291704002</c:v>
                </c:pt>
                <c:pt idx="7799">
                  <c:v>8.6462586799900301</c:v>
                </c:pt>
                <c:pt idx="7800">
                  <c:v>9.229619965185119</c:v>
                </c:pt>
                <c:pt idx="7801">
                  <c:v>10.703038388986418</c:v>
                </c:pt>
                <c:pt idx="7802">
                  <c:v>-0.13750352374993496</c:v>
                </c:pt>
                <c:pt idx="7803">
                  <c:v>-0.71049338280501473</c:v>
                </c:pt>
                <c:pt idx="7804">
                  <c:v>-0.65207669657969347</c:v>
                </c:pt>
                <c:pt idx="7805">
                  <c:v>-6.0732489820306386</c:v>
                </c:pt>
                <c:pt idx="7806">
                  <c:v>-0.44745897697122117</c:v>
                </c:pt>
                <c:pt idx="7807">
                  <c:v>0.16046467219324612</c:v>
                </c:pt>
                <c:pt idx="7808">
                  <c:v>0.71620703399940888</c:v>
                </c:pt>
                <c:pt idx="7809">
                  <c:v>-0.41553696095628856</c:v>
                </c:pt>
                <c:pt idx="7810">
                  <c:v>-0.69501410597542457</c:v>
                </c:pt>
                <c:pt idx="7811">
                  <c:v>1.9985580258260933</c:v>
                </c:pt>
                <c:pt idx="7812">
                  <c:v>1.0381351288867713</c:v>
                </c:pt>
                <c:pt idx="7813">
                  <c:v>-0.71410463635739396</c:v>
                </c:pt>
                <c:pt idx="7814">
                  <c:v>-1.9562786225706821</c:v>
                </c:pt>
                <c:pt idx="7815">
                  <c:v>1.1512058040957232</c:v>
                </c:pt>
                <c:pt idx="7816">
                  <c:v>6.0732489820306386</c:v>
                </c:pt>
                <c:pt idx="7817">
                  <c:v>12.16752268516303</c:v>
                </c:pt>
                <c:pt idx="7818">
                  <c:v>0.19720976987420269</c:v>
                </c:pt>
                <c:pt idx="7819">
                  <c:v>0.42959559496901334</c:v>
                </c:pt>
                <c:pt idx="7820">
                  <c:v>0.42742122373467628</c:v>
                </c:pt>
                <c:pt idx="7821">
                  <c:v>0.19495793210673873</c:v>
                </c:pt>
                <c:pt idx="7822">
                  <c:v>1.079434467494405</c:v>
                </c:pt>
                <c:pt idx="7823">
                  <c:v>10.147204924942228</c:v>
                </c:pt>
                <c:pt idx="7824">
                  <c:v>-8.3822637581148367</c:v>
                </c:pt>
                <c:pt idx="7825">
                  <c:v>-8.3837042924740537</c:v>
                </c:pt>
                <c:pt idx="7826">
                  <c:v>6.4440568296975913</c:v>
                </c:pt>
                <c:pt idx="7827">
                  <c:v>0.31021467432357203</c:v>
                </c:pt>
                <c:pt idx="7828">
                  <c:v>-0.43471986514054373</c:v>
                </c:pt>
                <c:pt idx="7829">
                  <c:v>0.247659179946878</c:v>
                </c:pt>
                <c:pt idx="7830">
                  <c:v>-0.38156279472775595</c:v>
                </c:pt>
                <c:pt idx="7831">
                  <c:v>12.916874684181142</c:v>
                </c:pt>
                <c:pt idx="7832">
                  <c:v>-3.9170597280677774E-2</c:v>
                </c:pt>
                <c:pt idx="7833">
                  <c:v>7.2149785755835708E-2</c:v>
                </c:pt>
                <c:pt idx="7834">
                  <c:v>-0.225712779628059</c:v>
                </c:pt>
                <c:pt idx="7835">
                  <c:v>4.3676945243333636</c:v>
                </c:pt>
                <c:pt idx="7836">
                  <c:v>-0.15200309344504978</c:v>
                </c:pt>
                <c:pt idx="7837">
                  <c:v>-3.3870231231092474</c:v>
                </c:pt>
                <c:pt idx="7838">
                  <c:v>0.23029761942179419</c:v>
                </c:pt>
                <c:pt idx="7839">
                  <c:v>3.9892727123512814E-2</c:v>
                </c:pt>
                <c:pt idx="7840">
                  <c:v>-9.8403704060994329E-2</c:v>
                </c:pt>
                <c:pt idx="7841">
                  <c:v>4.3457748368417306</c:v>
                </c:pt>
                <c:pt idx="7842">
                  <c:v>4.751544059089098</c:v>
                </c:pt>
                <c:pt idx="7843">
                  <c:v>9.8672787397096631</c:v>
                </c:pt>
                <c:pt idx="7844">
                  <c:v>0.38941169160334937</c:v>
                </c:pt>
                <c:pt idx="7845">
                  <c:v>2.8348129175643511</c:v>
                </c:pt>
                <c:pt idx="7846">
                  <c:v>-6.4429434958487288</c:v>
                </c:pt>
                <c:pt idx="7847">
                  <c:v>-0.29373120305671052</c:v>
                </c:pt>
                <c:pt idx="7848">
                  <c:v>-0.66513284940513928</c:v>
                </c:pt>
                <c:pt idx="7849">
                  <c:v>0.72598403750246687</c:v>
                </c:pt>
                <c:pt idx="7850">
                  <c:v>-0.45853021589576537</c:v>
                </c:pt>
                <c:pt idx="7851">
                  <c:v>1.9548438188314463</c:v>
                </c:pt>
                <c:pt idx="7852">
                  <c:v>13.146409569587783</c:v>
                </c:pt>
                <c:pt idx="7853">
                  <c:v>-8.0624959257337636</c:v>
                </c:pt>
                <c:pt idx="7854">
                  <c:v>-2.1699250014423122</c:v>
                </c:pt>
                <c:pt idx="7855">
                  <c:v>-4.4947406053974695E-2</c:v>
                </c:pt>
                <c:pt idx="7856">
                  <c:v>1.485426827170242</c:v>
                </c:pt>
                <c:pt idx="7857">
                  <c:v>-5.147261569604483</c:v>
                </c:pt>
                <c:pt idx="7858">
                  <c:v>1.5754081940079074</c:v>
                </c:pt>
                <c:pt idx="7859">
                  <c:v>-0.42084312096004939</c:v>
                </c:pt>
                <c:pt idx="7860">
                  <c:v>12.989690152250811</c:v>
                </c:pt>
                <c:pt idx="7861">
                  <c:v>5.08746284125034</c:v>
                </c:pt>
                <c:pt idx="7862">
                  <c:v>0.48874718546185303</c:v>
                </c:pt>
                <c:pt idx="7863">
                  <c:v>4.8662808767842645</c:v>
                </c:pt>
                <c:pt idx="7864">
                  <c:v>-10.307580315927396</c:v>
                </c:pt>
                <c:pt idx="7865">
                  <c:v>-9.0606959316875546</c:v>
                </c:pt>
                <c:pt idx="7866">
                  <c:v>-1.9985982558011388</c:v>
                </c:pt>
                <c:pt idx="7867">
                  <c:v>5.4093878699642717E-2</c:v>
                </c:pt>
                <c:pt idx="7868">
                  <c:v>0.32192809488736207</c:v>
                </c:pt>
                <c:pt idx="7869">
                  <c:v>7.0923291096850116E-3</c:v>
                </c:pt>
                <c:pt idx="7870">
                  <c:v>0.33257533908687092</c:v>
                </c:pt>
                <c:pt idx="7871">
                  <c:v>0.25938662881864932</c:v>
                </c:pt>
                <c:pt idx="7872">
                  <c:v>-0.33880191345175859</c:v>
                </c:pt>
                <c:pt idx="7873">
                  <c:v>-0.58256798558077327</c:v>
                </c:pt>
                <c:pt idx="7874">
                  <c:v>0.22044677702147836</c:v>
                </c:pt>
                <c:pt idx="7875">
                  <c:v>1.3732570941912792</c:v>
                </c:pt>
                <c:pt idx="7876">
                  <c:v>-3.9374238334144565E-2</c:v>
                </c:pt>
                <c:pt idx="7877">
                  <c:v>-0.18555565315607658</c:v>
                </c:pt>
                <c:pt idx="7878">
                  <c:v>-0.13367843523196937</c:v>
                </c:pt>
                <c:pt idx="7879">
                  <c:v>-1.6315470482558589</c:v>
                </c:pt>
                <c:pt idx="7880">
                  <c:v>7.0660891904577721</c:v>
                </c:pt>
                <c:pt idx="7881">
                  <c:v>-0.48332223884531877</c:v>
                </c:pt>
                <c:pt idx="7882">
                  <c:v>-5.3782185216292726</c:v>
                </c:pt>
                <c:pt idx="7883">
                  <c:v>0.19264507794239555</c:v>
                </c:pt>
                <c:pt idx="7884">
                  <c:v>0.68557781430042986</c:v>
                </c:pt>
                <c:pt idx="7885">
                  <c:v>-0.82166275874148764</c:v>
                </c:pt>
                <c:pt idx="7886">
                  <c:v>-0.31194400631474017</c:v>
                </c:pt>
                <c:pt idx="7887">
                  <c:v>-2.5145731728297585</c:v>
                </c:pt>
                <c:pt idx="7888">
                  <c:v>-1.3370349872775706</c:v>
                </c:pt>
                <c:pt idx="7889">
                  <c:v>-0.23918766387942611</c:v>
                </c:pt>
                <c:pt idx="7890">
                  <c:v>4.7737562432824093E-2</c:v>
                </c:pt>
                <c:pt idx="7891">
                  <c:v>1.5696145363877203</c:v>
                </c:pt>
                <c:pt idx="7892">
                  <c:v>1.6039917288967853</c:v>
                </c:pt>
                <c:pt idx="7893">
                  <c:v>-0.13535185289488585</c:v>
                </c:pt>
                <c:pt idx="7894">
                  <c:v>-1</c:v>
                </c:pt>
                <c:pt idx="7895">
                  <c:v>-1.3541085006365121</c:v>
                </c:pt>
                <c:pt idx="7896">
                  <c:v>-5.0599238176520576</c:v>
                </c:pt>
                <c:pt idx="7897">
                  <c:v>0.23957543300980466</c:v>
                </c:pt>
                <c:pt idx="7898">
                  <c:v>-11.146568675740786</c:v>
                </c:pt>
                <c:pt idx="7899">
                  <c:v>5.0281803887044516</c:v>
                </c:pt>
                <c:pt idx="7900">
                  <c:v>-2.4030704790756348</c:v>
                </c:pt>
                <c:pt idx="7901">
                  <c:v>0.36537306266566955</c:v>
                </c:pt>
                <c:pt idx="7902">
                  <c:v>-0.2250665556347734</c:v>
                </c:pt>
                <c:pt idx="7903">
                  <c:v>-8.0606959316875546</c:v>
                </c:pt>
                <c:pt idx="7904">
                  <c:v>4.4195725989480668</c:v>
                </c:pt>
                <c:pt idx="7905">
                  <c:v>-0.34792330342030708</c:v>
                </c:pt>
                <c:pt idx="7906">
                  <c:v>-8.8672787397096631</c:v>
                </c:pt>
                <c:pt idx="7907">
                  <c:v>8.6462586799900301</c:v>
                </c:pt>
                <c:pt idx="7908">
                  <c:v>8.3837042924740537</c:v>
                </c:pt>
                <c:pt idx="7909">
                  <c:v>-0.66558096092944097</c:v>
                </c:pt>
                <c:pt idx="7910">
                  <c:v>-1.6267826764157829</c:v>
                </c:pt>
                <c:pt idx="7911">
                  <c:v>0.21412480535284734</c:v>
                </c:pt>
                <c:pt idx="7912">
                  <c:v>-1.3175388747733168E-2</c:v>
                </c:pt>
                <c:pt idx="7913">
                  <c:v>-10.307200809140809</c:v>
                </c:pt>
                <c:pt idx="7914">
                  <c:v>-0.41683974191282941</c:v>
                </c:pt>
                <c:pt idx="7915">
                  <c:v>-1.6978111720062203</c:v>
                </c:pt>
                <c:pt idx="7916">
                  <c:v>0.74723392962003354</c:v>
                </c:pt>
                <c:pt idx="7917">
                  <c:v>-13.21876502583196</c:v>
                </c:pt>
                <c:pt idx="7918">
                  <c:v>-0.9068905956085187</c:v>
                </c:pt>
                <c:pt idx="7919">
                  <c:v>-0.34513548604868738</c:v>
                </c:pt>
                <c:pt idx="7920">
                  <c:v>8.3837042924740537</c:v>
                </c:pt>
                <c:pt idx="7921">
                  <c:v>-0.23749931372665609</c:v>
                </c:pt>
                <c:pt idx="7922">
                  <c:v>-8.6450579349844769</c:v>
                </c:pt>
                <c:pt idx="7923">
                  <c:v>0.60407132366886085</c:v>
                </c:pt>
                <c:pt idx="7924">
                  <c:v>13.773207904847887</c:v>
                </c:pt>
                <c:pt idx="7925">
                  <c:v>-0.79750713610125668</c:v>
                </c:pt>
                <c:pt idx="7926">
                  <c:v>-6.9262662437113556E-2</c:v>
                </c:pt>
                <c:pt idx="7927">
                  <c:v>-4.7463914252734742</c:v>
                </c:pt>
                <c:pt idx="7928">
                  <c:v>-0.51373900394795313</c:v>
                </c:pt>
                <c:pt idx="7929">
                  <c:v>-0.37265889700829224</c:v>
                </c:pt>
                <c:pt idx="7930">
                  <c:v>6.2121711907797493E-2</c:v>
                </c:pt>
                <c:pt idx="7931">
                  <c:v>-7.3811238961598608E-2</c:v>
                </c:pt>
                <c:pt idx="7932">
                  <c:v>-0.12737930647622775</c:v>
                </c:pt>
                <c:pt idx="7933">
                  <c:v>-0.2466399675831252</c:v>
                </c:pt>
                <c:pt idx="7934">
                  <c:v>0.2572751365451087</c:v>
                </c:pt>
                <c:pt idx="7935">
                  <c:v>-0.77490716600636034</c:v>
                </c:pt>
                <c:pt idx="7936">
                  <c:v>-3.2855828152045338E-2</c:v>
                </c:pt>
                <c:pt idx="7937">
                  <c:v>-2.9226138532570597E-2</c:v>
                </c:pt>
                <c:pt idx="7938">
                  <c:v>2.9594782188295955E-2</c:v>
                </c:pt>
                <c:pt idx="7939">
                  <c:v>-10.703326841459814</c:v>
                </c:pt>
                <c:pt idx="7940">
                  <c:v>-0.32259125051424886</c:v>
                </c:pt>
                <c:pt idx="7941">
                  <c:v>1.1148302482373573</c:v>
                </c:pt>
                <c:pt idx="7942">
                  <c:v>1.9706161932189059</c:v>
                </c:pt>
                <c:pt idx="7943">
                  <c:v>0.22239242133644774</c:v>
                </c:pt>
                <c:pt idx="7944">
                  <c:v>0.40808473863707684</c:v>
                </c:pt>
                <c:pt idx="7945">
                  <c:v>-8.5645027080178043E-2</c:v>
                </c:pt>
                <c:pt idx="7946">
                  <c:v>-0.91211289906688287</c:v>
                </c:pt>
                <c:pt idx="7947">
                  <c:v>0.18276534721573687</c:v>
                </c:pt>
                <c:pt idx="7948">
                  <c:v>13.156978424156978</c:v>
                </c:pt>
                <c:pt idx="7949">
                  <c:v>-0.51866013035300129</c:v>
                </c:pt>
                <c:pt idx="7950">
                  <c:v>-12.717176590584167</c:v>
                </c:pt>
                <c:pt idx="7951">
                  <c:v>8.7824522505256706</c:v>
                </c:pt>
                <c:pt idx="7952">
                  <c:v>8.7747911899886288E-2</c:v>
                </c:pt>
                <c:pt idx="7953">
                  <c:v>-0.13064985270887233</c:v>
                </c:pt>
                <c:pt idx="7954">
                  <c:v>-0.44057259138598104</c:v>
                </c:pt>
                <c:pt idx="7955">
                  <c:v>-0.12976787497032952</c:v>
                </c:pt>
                <c:pt idx="7956">
                  <c:v>0.57390731221216051</c:v>
                </c:pt>
                <c:pt idx="7957">
                  <c:v>-7.5948853233298627E-2</c:v>
                </c:pt>
                <c:pt idx="7958">
                  <c:v>-0.12373536842224497</c:v>
                </c:pt>
                <c:pt idx="7959">
                  <c:v>-8.3416008187637336E-2</c:v>
                </c:pt>
                <c:pt idx="7960">
                  <c:v>-0.60726116782993067</c:v>
                </c:pt>
                <c:pt idx="7961">
                  <c:v>0.86598265202831237</c:v>
                </c:pt>
                <c:pt idx="7962">
                  <c:v>-0.20958036902186508</c:v>
                </c:pt>
                <c:pt idx="7963">
                  <c:v>1.1805722456418206</c:v>
                </c:pt>
                <c:pt idx="7964">
                  <c:v>-1.0169398624217121</c:v>
                </c:pt>
                <c:pt idx="7965">
                  <c:v>-0.58256798558077305</c:v>
                </c:pt>
                <c:pt idx="7966">
                  <c:v>0.1317306984187889</c:v>
                </c:pt>
                <c:pt idx="7967">
                  <c:v>0.21190698010302911</c:v>
                </c:pt>
                <c:pt idx="7968">
                  <c:v>-12.325680229748469</c:v>
                </c:pt>
                <c:pt idx="7969">
                  <c:v>-4.7725895038969268</c:v>
                </c:pt>
                <c:pt idx="7970">
                  <c:v>-3.0266361446652583</c:v>
                </c:pt>
                <c:pt idx="7971">
                  <c:v>-8.8672787397096631</c:v>
                </c:pt>
                <c:pt idx="7972">
                  <c:v>-10.703326841459814</c:v>
                </c:pt>
                <c:pt idx="7973">
                  <c:v>9.0606959316875546</c:v>
                </c:pt>
                <c:pt idx="7974">
                  <c:v>-9.8667637673533513</c:v>
                </c:pt>
                <c:pt idx="7975">
                  <c:v>-0.61058830839665057</c:v>
                </c:pt>
                <c:pt idx="7976">
                  <c:v>12.013322673425447</c:v>
                </c:pt>
                <c:pt idx="7977">
                  <c:v>-0.96466692688771927</c:v>
                </c:pt>
                <c:pt idx="7978">
                  <c:v>9.2304207950923818</c:v>
                </c:pt>
                <c:pt idx="7979">
                  <c:v>5.4961216059767067E-2</c:v>
                </c:pt>
                <c:pt idx="7980">
                  <c:v>4.3645724322958559</c:v>
                </c:pt>
                <c:pt idx="7981">
                  <c:v>0.31397057310844279</c:v>
                </c:pt>
                <c:pt idx="7982">
                  <c:v>9.8667637673533513</c:v>
                </c:pt>
                <c:pt idx="7983">
                  <c:v>-8.824986600439938E-2</c:v>
                </c:pt>
                <c:pt idx="7984">
                  <c:v>-4.0957186293925396</c:v>
                </c:pt>
                <c:pt idx="7985">
                  <c:v>-1.4018963995907778</c:v>
                </c:pt>
                <c:pt idx="7986">
                  <c:v>-1.9926204696344025</c:v>
                </c:pt>
                <c:pt idx="7987">
                  <c:v>-0.47490895525624249</c:v>
                </c:pt>
                <c:pt idx="7988">
                  <c:v>-0.86821012744445858</c:v>
                </c:pt>
                <c:pt idx="7989">
                  <c:v>-13.08137247435552</c:v>
                </c:pt>
                <c:pt idx="7990">
                  <c:v>-9.75933340719466</c:v>
                </c:pt>
                <c:pt idx="7991">
                  <c:v>-1.2871626767266862</c:v>
                </c:pt>
                <c:pt idx="7992">
                  <c:v>-0.19793937761190911</c:v>
                </c:pt>
                <c:pt idx="7993">
                  <c:v>-10.644457187509261</c:v>
                </c:pt>
                <c:pt idx="7994">
                  <c:v>-0.86673346913653559</c:v>
                </c:pt>
                <c:pt idx="7995">
                  <c:v>0.52575691132243407</c:v>
                </c:pt>
                <c:pt idx="7996">
                  <c:v>-0.46608510486923621</c:v>
                </c:pt>
                <c:pt idx="7997">
                  <c:v>-2.5849625007211561</c:v>
                </c:pt>
                <c:pt idx="7998">
                  <c:v>-8.4108046501566456</c:v>
                </c:pt>
                <c:pt idx="7999">
                  <c:v>7.1832744761066755E-2</c:v>
                </c:pt>
                <c:pt idx="8000">
                  <c:v>-7.6486571760385464</c:v>
                </c:pt>
                <c:pt idx="8001">
                  <c:v>-4.3068721891885813E-2</c:v>
                </c:pt>
                <c:pt idx="8002">
                  <c:v>0.37851162325372983</c:v>
                </c:pt>
                <c:pt idx="8003">
                  <c:v>0.10060394093840566</c:v>
                </c:pt>
                <c:pt idx="8004">
                  <c:v>-0.17145085567327245</c:v>
                </c:pt>
                <c:pt idx="8005">
                  <c:v>-0.10187961401921347</c:v>
                </c:pt>
                <c:pt idx="8006">
                  <c:v>-0.32622823232098819</c:v>
                </c:pt>
                <c:pt idx="8007">
                  <c:v>-1.0450878895285378</c:v>
                </c:pt>
                <c:pt idx="8008">
                  <c:v>6.0732489820306386</c:v>
                </c:pt>
                <c:pt idx="8009">
                  <c:v>-1.4256348509268801</c:v>
                </c:pt>
                <c:pt idx="8010">
                  <c:v>11.395355617236389</c:v>
                </c:pt>
                <c:pt idx="8011">
                  <c:v>0.42742122373467628</c:v>
                </c:pt>
                <c:pt idx="8012">
                  <c:v>-0.3361419541070631</c:v>
                </c:pt>
                <c:pt idx="8013">
                  <c:v>1.5845620302006418</c:v>
                </c:pt>
                <c:pt idx="8014">
                  <c:v>-13.46828462519127</c:v>
                </c:pt>
                <c:pt idx="8015">
                  <c:v>-16.590280023531381</c:v>
                </c:pt>
                <c:pt idx="8016">
                  <c:v>-11.551067348664397</c:v>
                </c:pt>
                <c:pt idx="8017">
                  <c:v>1.7024560637395967</c:v>
                </c:pt>
                <c:pt idx="8018">
                  <c:v>-9.2304207950923818</c:v>
                </c:pt>
                <c:pt idx="8019">
                  <c:v>-6.0732489820306386</c:v>
                </c:pt>
                <c:pt idx="8020">
                  <c:v>-1.7906761809109732</c:v>
                </c:pt>
                <c:pt idx="8021">
                  <c:v>0.51245000093678805</c:v>
                </c:pt>
                <c:pt idx="8022">
                  <c:v>-2.9289350949289013</c:v>
                </c:pt>
                <c:pt idx="8023">
                  <c:v>-11.451554569765362</c:v>
                </c:pt>
                <c:pt idx="8024">
                  <c:v>-6.0732489820306386</c:v>
                </c:pt>
                <c:pt idx="8025">
                  <c:v>-1.4846229998309017</c:v>
                </c:pt>
                <c:pt idx="8026">
                  <c:v>-0.99008453113491757</c:v>
                </c:pt>
                <c:pt idx="8027">
                  <c:v>15.647617692755032</c:v>
                </c:pt>
                <c:pt idx="8028">
                  <c:v>11.731601884675786</c:v>
                </c:pt>
                <c:pt idx="8029">
                  <c:v>-3.671876714216074</c:v>
                </c:pt>
                <c:pt idx="8030">
                  <c:v>-0.58496250072115608</c:v>
                </c:pt>
                <c:pt idx="8031">
                  <c:v>3.166523125159757</c:v>
                </c:pt>
                <c:pt idx="8032">
                  <c:v>-0.19967234483636448</c:v>
                </c:pt>
                <c:pt idx="8033">
                  <c:v>-1.9465024515073754</c:v>
                </c:pt>
                <c:pt idx="8034">
                  <c:v>-6.3687048655568095</c:v>
                </c:pt>
                <c:pt idx="8035">
                  <c:v>12.702894141119387</c:v>
                </c:pt>
                <c:pt idx="8036">
                  <c:v>-0.20848011448119391</c:v>
                </c:pt>
                <c:pt idx="8037">
                  <c:v>-0.58336128519509045</c:v>
                </c:pt>
                <c:pt idx="8038">
                  <c:v>6.5552662723173087</c:v>
                </c:pt>
                <c:pt idx="8039">
                  <c:v>-0.65486451395131196</c:v>
                </c:pt>
                <c:pt idx="8040">
                  <c:v>-0.7062687969432897</c:v>
                </c:pt>
                <c:pt idx="8041">
                  <c:v>-8.6462586799900301</c:v>
                </c:pt>
                <c:pt idx="8042">
                  <c:v>-3.8736691760931015</c:v>
                </c:pt>
                <c:pt idx="8043">
                  <c:v>-0.54628203255709629</c:v>
                </c:pt>
                <c:pt idx="8044">
                  <c:v>8.3837042924740537</c:v>
                </c:pt>
                <c:pt idx="8045">
                  <c:v>8.3837042924740537</c:v>
                </c:pt>
                <c:pt idx="8046">
                  <c:v>-9.9662651028771325</c:v>
                </c:pt>
                <c:pt idx="8047">
                  <c:v>3.8474147814635637E-2</c:v>
                </c:pt>
                <c:pt idx="8048">
                  <c:v>-1.1744977312321365</c:v>
                </c:pt>
                <c:pt idx="8049">
                  <c:v>-13.08137247435552</c:v>
                </c:pt>
                <c:pt idx="8050">
                  <c:v>-13.605826723159222</c:v>
                </c:pt>
                <c:pt idx="8051">
                  <c:v>-1.1450020743538073E-2</c:v>
                </c:pt>
                <c:pt idx="8052">
                  <c:v>0.2287006738046713</c:v>
                </c:pt>
                <c:pt idx="8053">
                  <c:v>-0.16745674585156273</c:v>
                </c:pt>
                <c:pt idx="8054">
                  <c:v>0.21681138907314804</c:v>
                </c:pt>
                <c:pt idx="8055">
                  <c:v>7.6462586799900292</c:v>
                </c:pt>
                <c:pt idx="8056">
                  <c:v>5.1530300640082093E-2</c:v>
                </c:pt>
                <c:pt idx="8057">
                  <c:v>-1.7040151723649195</c:v>
                </c:pt>
                <c:pt idx="8058">
                  <c:v>8.3837042924740537</c:v>
                </c:pt>
                <c:pt idx="8059">
                  <c:v>8.6462586799900301</c:v>
                </c:pt>
                <c:pt idx="8060">
                  <c:v>8.0624959257337636</c:v>
                </c:pt>
                <c:pt idx="8061">
                  <c:v>8.3837042924740537</c:v>
                </c:pt>
                <c:pt idx="8062">
                  <c:v>1.106915203916512</c:v>
                </c:pt>
                <c:pt idx="8063">
                  <c:v>-0.25715783949712445</c:v>
                </c:pt>
                <c:pt idx="8064">
                  <c:v>-0.13394844407416681</c:v>
                </c:pt>
                <c:pt idx="8065">
                  <c:v>-1.0288548626721856</c:v>
                </c:pt>
                <c:pt idx="8066">
                  <c:v>-0.43928504552552128</c:v>
                </c:pt>
                <c:pt idx="8067">
                  <c:v>0</c:v>
                </c:pt>
                <c:pt idx="8068">
                  <c:v>0.64769825606911913</c:v>
                </c:pt>
                <c:pt idx="8069">
                  <c:v>-1.2895066171949849</c:v>
                </c:pt>
                <c:pt idx="8070">
                  <c:v>-0.16992500144231226</c:v>
                </c:pt>
                <c:pt idx="8071">
                  <c:v>-8.8683081332894673</c:v>
                </c:pt>
                <c:pt idx="8072">
                  <c:v>9.8672787397096631</c:v>
                </c:pt>
                <c:pt idx="8073">
                  <c:v>-1.583932372122667</c:v>
                </c:pt>
                <c:pt idx="8074">
                  <c:v>12.188279751964144</c:v>
                </c:pt>
                <c:pt idx="8075">
                  <c:v>-0.55254102302877883</c:v>
                </c:pt>
                <c:pt idx="8076">
                  <c:v>-0.19639721280350353</c:v>
                </c:pt>
                <c:pt idx="8077">
                  <c:v>-0.41473715681062295</c:v>
                </c:pt>
                <c:pt idx="8078">
                  <c:v>12.013206341123576</c:v>
                </c:pt>
                <c:pt idx="8079">
                  <c:v>-0.52125351799178465</c:v>
                </c:pt>
                <c:pt idx="8080">
                  <c:v>6.7628442259918113</c:v>
                </c:pt>
                <c:pt idx="8081">
                  <c:v>9.3822637581148367</c:v>
                </c:pt>
                <c:pt idx="8082">
                  <c:v>6.5519337003336862</c:v>
                </c:pt>
                <c:pt idx="8083">
                  <c:v>-9.5189809291704002</c:v>
                </c:pt>
                <c:pt idx="8084">
                  <c:v>-11.188588845707349</c:v>
                </c:pt>
                <c:pt idx="8085">
                  <c:v>0</c:v>
                </c:pt>
                <c:pt idx="8086">
                  <c:v>0.26285408022379869</c:v>
                </c:pt>
                <c:pt idx="8087">
                  <c:v>1.7546379111219172</c:v>
                </c:pt>
                <c:pt idx="8088">
                  <c:v>4.3692338096657197</c:v>
                </c:pt>
                <c:pt idx="8089">
                  <c:v>7.5084002193763363E-2</c:v>
                </c:pt>
                <c:pt idx="8090">
                  <c:v>-0.5849625007211563</c:v>
                </c:pt>
                <c:pt idx="8091">
                  <c:v>-1.4395424627874924</c:v>
                </c:pt>
                <c:pt idx="8092">
                  <c:v>7.0660891904577738</c:v>
                </c:pt>
                <c:pt idx="8093">
                  <c:v>0.16044234256361389</c:v>
                </c:pt>
                <c:pt idx="8094">
                  <c:v>-8.3837042924740537</c:v>
                </c:pt>
                <c:pt idx="8095">
                  <c:v>-2.0730049490127116</c:v>
                </c:pt>
                <c:pt idx="8096">
                  <c:v>-8.6462586799900301</c:v>
                </c:pt>
                <c:pt idx="8097">
                  <c:v>0.60864149719066685</c:v>
                </c:pt>
                <c:pt idx="8098">
                  <c:v>9.0606959316875546</c:v>
                </c:pt>
                <c:pt idx="8099">
                  <c:v>-8.6462586799900301</c:v>
                </c:pt>
                <c:pt idx="8100">
                  <c:v>-0.87262069352377225</c:v>
                </c:pt>
                <c:pt idx="8101">
                  <c:v>-0.98053849866952303</c:v>
                </c:pt>
                <c:pt idx="8102">
                  <c:v>-13.965844395703153</c:v>
                </c:pt>
                <c:pt idx="8103">
                  <c:v>-0.94478631285880332</c:v>
                </c:pt>
                <c:pt idx="8104">
                  <c:v>3.4674686392045864</c:v>
                </c:pt>
                <c:pt idx="8105">
                  <c:v>0.85386749467944978</c:v>
                </c:pt>
                <c:pt idx="8106">
                  <c:v>3.8073549220576046</c:v>
                </c:pt>
                <c:pt idx="8107">
                  <c:v>-3.980100805797486E-2</c:v>
                </c:pt>
                <c:pt idx="8108">
                  <c:v>4.5509866149974414</c:v>
                </c:pt>
                <c:pt idx="8109">
                  <c:v>-0.13827937482584693</c:v>
                </c:pt>
                <c:pt idx="8110">
                  <c:v>-0.21702923656935472</c:v>
                </c:pt>
                <c:pt idx="8111">
                  <c:v>0.69953831539956002</c:v>
                </c:pt>
                <c:pt idx="8112">
                  <c:v>-0.48542682717024171</c:v>
                </c:pt>
                <c:pt idx="8113">
                  <c:v>-0.32650082467718639</c:v>
                </c:pt>
                <c:pt idx="8114">
                  <c:v>-0.86464814710511373</c:v>
                </c:pt>
                <c:pt idx="8115">
                  <c:v>6.6486571760385464</c:v>
                </c:pt>
                <c:pt idx="8116">
                  <c:v>7.2103546271179306E-2</c:v>
                </c:pt>
                <c:pt idx="8117">
                  <c:v>-1.5883041606655379E-2</c:v>
                </c:pt>
                <c:pt idx="8118">
                  <c:v>7.0980320829605272</c:v>
                </c:pt>
                <c:pt idx="8119">
                  <c:v>0.73636459643167063</c:v>
                </c:pt>
                <c:pt idx="8120">
                  <c:v>-0.18708555260049523</c:v>
                </c:pt>
                <c:pt idx="8121">
                  <c:v>-0.27237227041313017</c:v>
                </c:pt>
                <c:pt idx="8122">
                  <c:v>-0.66296501272242914</c:v>
                </c:pt>
                <c:pt idx="8123">
                  <c:v>-0.85361051301847657</c:v>
                </c:pt>
                <c:pt idx="8124">
                  <c:v>-0.26497221007528654</c:v>
                </c:pt>
                <c:pt idx="8125">
                  <c:v>-0.17402939977504894</c:v>
                </c:pt>
                <c:pt idx="8126">
                  <c:v>0.29613209401002433</c:v>
                </c:pt>
                <c:pt idx="8127">
                  <c:v>-0.22239242133644802</c:v>
                </c:pt>
                <c:pt idx="8128">
                  <c:v>0.31952159718026729</c:v>
                </c:pt>
                <c:pt idx="8129">
                  <c:v>6.8690830359536204</c:v>
                </c:pt>
                <c:pt idx="8130">
                  <c:v>-0.19984057934659996</c:v>
                </c:pt>
                <c:pt idx="8131">
                  <c:v>-3.229778248257154</c:v>
                </c:pt>
                <c:pt idx="8132">
                  <c:v>-12.081261502082024</c:v>
                </c:pt>
                <c:pt idx="8133">
                  <c:v>8.0624959257337636</c:v>
                </c:pt>
                <c:pt idx="8134">
                  <c:v>8.3837042924740537</c:v>
                </c:pt>
                <c:pt idx="8135">
                  <c:v>1.6214883767462702</c:v>
                </c:pt>
                <c:pt idx="8136">
                  <c:v>-2.2915544458438437</c:v>
                </c:pt>
                <c:pt idx="8137">
                  <c:v>-2.9856447070229302</c:v>
                </c:pt>
                <c:pt idx="8138">
                  <c:v>8.0606959316875546</c:v>
                </c:pt>
                <c:pt idx="8139">
                  <c:v>-0.13492958008610872</c:v>
                </c:pt>
                <c:pt idx="8140">
                  <c:v>-1.4395424627874924</c:v>
                </c:pt>
                <c:pt idx="8141">
                  <c:v>-2.0675068193582762</c:v>
                </c:pt>
                <c:pt idx="8142">
                  <c:v>10.147204924942228</c:v>
                </c:pt>
                <c:pt idx="8143">
                  <c:v>8.8683081332894673</c:v>
                </c:pt>
                <c:pt idx="8144">
                  <c:v>-3.0689473537174923</c:v>
                </c:pt>
                <c:pt idx="8145">
                  <c:v>10.049848549450562</c:v>
                </c:pt>
                <c:pt idx="8146">
                  <c:v>0.12160944710387288</c:v>
                </c:pt>
                <c:pt idx="8147">
                  <c:v>5.9541963103868758</c:v>
                </c:pt>
                <c:pt idx="8148">
                  <c:v>1.227309706820533</c:v>
                </c:pt>
                <c:pt idx="8149">
                  <c:v>11.814048332230835</c:v>
                </c:pt>
                <c:pt idx="8150">
                  <c:v>9.2304207950923818</c:v>
                </c:pt>
                <c:pt idx="8151">
                  <c:v>0.99723356570862387</c:v>
                </c:pt>
                <c:pt idx="8152">
                  <c:v>-1.6691957768281338</c:v>
                </c:pt>
                <c:pt idx="8153">
                  <c:v>-9.2304207950923818</c:v>
                </c:pt>
                <c:pt idx="8154">
                  <c:v>-9.2304207950923818</c:v>
                </c:pt>
                <c:pt idx="8155">
                  <c:v>-1.320847019497031</c:v>
                </c:pt>
                <c:pt idx="8156">
                  <c:v>0.15041684255309881</c:v>
                </c:pt>
                <c:pt idx="8157">
                  <c:v>3.3195256046720583</c:v>
                </c:pt>
                <c:pt idx="8158">
                  <c:v>2.3083613113041558E-2</c:v>
                </c:pt>
                <c:pt idx="8159">
                  <c:v>-0.46394709975979032</c:v>
                </c:pt>
                <c:pt idx="8160">
                  <c:v>-1.11418406600661</c:v>
                </c:pt>
                <c:pt idx="8161">
                  <c:v>-11.268542000300123</c:v>
                </c:pt>
                <c:pt idx="8162">
                  <c:v>-0.13409289558728296</c:v>
                </c:pt>
                <c:pt idx="8163">
                  <c:v>-12.122827994807666</c:v>
                </c:pt>
                <c:pt idx="8164">
                  <c:v>0.11624067193656254</c:v>
                </c:pt>
                <c:pt idx="8165">
                  <c:v>-11.188588845707349</c:v>
                </c:pt>
                <c:pt idx="8166">
                  <c:v>0.42530583473267103</c:v>
                </c:pt>
                <c:pt idx="8167">
                  <c:v>-0.55639334852438549</c:v>
                </c:pt>
                <c:pt idx="8168">
                  <c:v>9.051229290544241E-2</c:v>
                </c:pt>
                <c:pt idx="8169">
                  <c:v>-0.82312223791592054</c:v>
                </c:pt>
                <c:pt idx="8170">
                  <c:v>11.344665782303407</c:v>
                </c:pt>
                <c:pt idx="8171">
                  <c:v>1.271816749196663</c:v>
                </c:pt>
                <c:pt idx="8172">
                  <c:v>0.19960902569216055</c:v>
                </c:pt>
                <c:pt idx="8173">
                  <c:v>-0.19148695850563391</c:v>
                </c:pt>
                <c:pt idx="8174">
                  <c:v>-0.17897014104531939</c:v>
                </c:pt>
                <c:pt idx="8175">
                  <c:v>0.36388341132874075</c:v>
                </c:pt>
                <c:pt idx="8176">
                  <c:v>-0.57318533294480245</c:v>
                </c:pt>
                <c:pt idx="8177">
                  <c:v>-1.5109619192773798</c:v>
                </c:pt>
                <c:pt idx="8178">
                  <c:v>0</c:v>
                </c:pt>
                <c:pt idx="8179">
                  <c:v>-2.3171310994756724</c:v>
                </c:pt>
                <c:pt idx="8180">
                  <c:v>1.3183258582071666</c:v>
                </c:pt>
                <c:pt idx="8181">
                  <c:v>-0.37851162325372989</c:v>
                </c:pt>
                <c:pt idx="8182">
                  <c:v>10.643856189774725</c:v>
                </c:pt>
                <c:pt idx="8183">
                  <c:v>-7.1553261025033718E-2</c:v>
                </c:pt>
                <c:pt idx="8184">
                  <c:v>-0.80735492205760395</c:v>
                </c:pt>
                <c:pt idx="8185">
                  <c:v>-0.27871602806606366</c:v>
                </c:pt>
                <c:pt idx="8186">
                  <c:v>0.22627585582367626</c:v>
                </c:pt>
                <c:pt idx="8187">
                  <c:v>9.6450579349844787</c:v>
                </c:pt>
                <c:pt idx="8188">
                  <c:v>-0.8852298127539252</c:v>
                </c:pt>
                <c:pt idx="8189">
                  <c:v>3.8219322230490148E-2</c:v>
                </c:pt>
                <c:pt idx="8190">
                  <c:v>7.8355637701454775E-2</c:v>
                </c:pt>
                <c:pt idx="8191">
                  <c:v>-2.7318682562862953</c:v>
                </c:pt>
                <c:pt idx="8192">
                  <c:v>-12.916936867972057</c:v>
                </c:pt>
                <c:pt idx="8193">
                  <c:v>-9.2304207950923818</c:v>
                </c:pt>
                <c:pt idx="8194">
                  <c:v>-11.103506382011545</c:v>
                </c:pt>
                <c:pt idx="8195">
                  <c:v>-0.44312980630819654</c:v>
                </c:pt>
                <c:pt idx="8196">
                  <c:v>-3.1417739611281634</c:v>
                </c:pt>
                <c:pt idx="8197">
                  <c:v>2.5163664546528088</c:v>
                </c:pt>
                <c:pt idx="8198">
                  <c:v>-0.37851162325372989</c:v>
                </c:pt>
                <c:pt idx="8199">
                  <c:v>7.2603748956839881E-2</c:v>
                </c:pt>
                <c:pt idx="8200">
                  <c:v>-3.8452145816988863</c:v>
                </c:pt>
                <c:pt idx="8201">
                  <c:v>11.644006462681574</c:v>
                </c:pt>
                <c:pt idx="8202">
                  <c:v>-0.28540221886224842</c:v>
                </c:pt>
                <c:pt idx="8203">
                  <c:v>-0.4098120906413506</c:v>
                </c:pt>
                <c:pt idx="8204">
                  <c:v>-0.5004289905094883</c:v>
                </c:pt>
                <c:pt idx="8205">
                  <c:v>-0.16780494956794306</c:v>
                </c:pt>
                <c:pt idx="8206">
                  <c:v>-0.11547721741993625</c:v>
                </c:pt>
                <c:pt idx="8207">
                  <c:v>-4.3692338096657197</c:v>
                </c:pt>
                <c:pt idx="8208">
                  <c:v>-9.0606959316875546</c:v>
                </c:pt>
                <c:pt idx="8209">
                  <c:v>-0.1643868179008823</c:v>
                </c:pt>
                <c:pt idx="8210">
                  <c:v>-8.0919995383567478E-2</c:v>
                </c:pt>
                <c:pt idx="8211">
                  <c:v>11.013322673425447</c:v>
                </c:pt>
                <c:pt idx="8212">
                  <c:v>-8.0606959316875546</c:v>
                </c:pt>
                <c:pt idx="8213">
                  <c:v>0.21697913455800544</c:v>
                </c:pt>
                <c:pt idx="8214">
                  <c:v>-8.0606959316875546</c:v>
                </c:pt>
                <c:pt idx="8215">
                  <c:v>8.3837042924740537</c:v>
                </c:pt>
                <c:pt idx="8216">
                  <c:v>-7.0660891904577721</c:v>
                </c:pt>
                <c:pt idx="8217">
                  <c:v>7.0660891904577721</c:v>
                </c:pt>
                <c:pt idx="8218">
                  <c:v>-3.1858665453113337</c:v>
                </c:pt>
                <c:pt idx="8219">
                  <c:v>-0.98405845613097875</c:v>
                </c:pt>
                <c:pt idx="8220">
                  <c:v>-2.1468413883292712</c:v>
                </c:pt>
                <c:pt idx="8221">
                  <c:v>2.5784491937624816</c:v>
                </c:pt>
                <c:pt idx="8222">
                  <c:v>-11.10372492250138</c:v>
                </c:pt>
                <c:pt idx="8223">
                  <c:v>0.89915687556688817</c:v>
                </c:pt>
                <c:pt idx="8224">
                  <c:v>-9.3815429511845849</c:v>
                </c:pt>
                <c:pt idx="8225">
                  <c:v>-1.5013045716742468</c:v>
                </c:pt>
                <c:pt idx="8226">
                  <c:v>-1.6834680456735813</c:v>
                </c:pt>
                <c:pt idx="8227">
                  <c:v>-0.15947821400719669</c:v>
                </c:pt>
                <c:pt idx="8228">
                  <c:v>7.6486571760385464</c:v>
                </c:pt>
                <c:pt idx="8229">
                  <c:v>-0.38889736181505374</c:v>
                </c:pt>
                <c:pt idx="8230">
                  <c:v>1.8067111204311008</c:v>
                </c:pt>
                <c:pt idx="8231">
                  <c:v>2.1472495634744155</c:v>
                </c:pt>
                <c:pt idx="8232">
                  <c:v>-2.0488152699752811</c:v>
                </c:pt>
                <c:pt idx="8233">
                  <c:v>-0.5719063478957096</c:v>
                </c:pt>
                <c:pt idx="8234">
                  <c:v>-0.5405683813627028</c:v>
                </c:pt>
                <c:pt idx="8235">
                  <c:v>0.40991457576656426</c:v>
                </c:pt>
                <c:pt idx="8236">
                  <c:v>1.7878402733267524</c:v>
                </c:pt>
                <c:pt idx="8237">
                  <c:v>-0.97400479146705576</c:v>
                </c:pt>
                <c:pt idx="8238">
                  <c:v>8.3837042924740537</c:v>
                </c:pt>
                <c:pt idx="8239">
                  <c:v>8.0624959257337636</c:v>
                </c:pt>
                <c:pt idx="8240">
                  <c:v>10.759888183221834</c:v>
                </c:pt>
                <c:pt idx="8241">
                  <c:v>-3.2034265038149176E-16</c:v>
                </c:pt>
                <c:pt idx="8242">
                  <c:v>-2.8760676721416187</c:v>
                </c:pt>
                <c:pt idx="8243">
                  <c:v>-0.19010288337994247</c:v>
                </c:pt>
                <c:pt idx="8244">
                  <c:v>6.2702032268173191</c:v>
                </c:pt>
                <c:pt idx="8245">
                  <c:v>-9.3815429511845849</c:v>
                </c:pt>
                <c:pt idx="8246">
                  <c:v>10.307200809140809</c:v>
                </c:pt>
                <c:pt idx="8247">
                  <c:v>-10.147204924942228</c:v>
                </c:pt>
                <c:pt idx="8248">
                  <c:v>0.94869090617442298</c:v>
                </c:pt>
                <c:pt idx="8249">
                  <c:v>6.4429434958487288</c:v>
                </c:pt>
                <c:pt idx="8250">
                  <c:v>9.9518501574161214E-2</c:v>
                </c:pt>
                <c:pt idx="8251">
                  <c:v>8.0624959257337636</c:v>
                </c:pt>
                <c:pt idx="8252">
                  <c:v>3.4058753177890959</c:v>
                </c:pt>
                <c:pt idx="8253">
                  <c:v>-9.9667457608995313</c:v>
                </c:pt>
                <c:pt idx="8254">
                  <c:v>15.138391806414342</c:v>
                </c:pt>
                <c:pt idx="8255">
                  <c:v>-0.67313398229697097</c:v>
                </c:pt>
                <c:pt idx="8256">
                  <c:v>-0.21849850523195699</c:v>
                </c:pt>
                <c:pt idx="8257">
                  <c:v>-8.3822637581148385</c:v>
                </c:pt>
                <c:pt idx="8258">
                  <c:v>-0.31797008131867938</c:v>
                </c:pt>
                <c:pt idx="8259">
                  <c:v>0.9085474049599952</c:v>
                </c:pt>
                <c:pt idx="8260">
                  <c:v>8.6462586799900301</c:v>
                </c:pt>
                <c:pt idx="8261">
                  <c:v>7.0660891904577721</c:v>
                </c:pt>
                <c:pt idx="8262">
                  <c:v>9.2304207950923818</c:v>
                </c:pt>
                <c:pt idx="8263">
                  <c:v>11.451554569765362</c:v>
                </c:pt>
                <c:pt idx="8264">
                  <c:v>7.2544212595071864E-2</c:v>
                </c:pt>
                <c:pt idx="8265">
                  <c:v>-0.1406988629097419</c:v>
                </c:pt>
                <c:pt idx="8266">
                  <c:v>-0.32192809488736207</c:v>
                </c:pt>
                <c:pt idx="8267">
                  <c:v>0.24013400372371518</c:v>
                </c:pt>
                <c:pt idx="8268">
                  <c:v>11.759610821875043</c:v>
                </c:pt>
                <c:pt idx="8269">
                  <c:v>7.0660891904577738</c:v>
                </c:pt>
                <c:pt idx="8270">
                  <c:v>8.1309994895339877</c:v>
                </c:pt>
                <c:pt idx="8271">
                  <c:v>0.90378468474069718</c:v>
                </c:pt>
                <c:pt idx="8272">
                  <c:v>-1.0451887737662555</c:v>
                </c:pt>
                <c:pt idx="8273">
                  <c:v>-6.5423074998048794E-2</c:v>
                </c:pt>
                <c:pt idx="8274">
                  <c:v>-1.3349161976648782</c:v>
                </c:pt>
                <c:pt idx="8275">
                  <c:v>1.2094533656289495</c:v>
                </c:pt>
                <c:pt idx="8276">
                  <c:v>0.72869797818260562</c:v>
                </c:pt>
                <c:pt idx="8277">
                  <c:v>0.14260439544280046</c:v>
                </c:pt>
                <c:pt idx="8278">
                  <c:v>3.6525876025113882E-2</c:v>
                </c:pt>
                <c:pt idx="8279">
                  <c:v>-0.96035092334700034</c:v>
                </c:pt>
                <c:pt idx="8280">
                  <c:v>-4.7725895038969268</c:v>
                </c:pt>
                <c:pt idx="8281">
                  <c:v>0.61728022099388469</c:v>
                </c:pt>
                <c:pt idx="8282">
                  <c:v>0.11953543399428929</c:v>
                </c:pt>
                <c:pt idx="8283">
                  <c:v>4.5803689613124747E-2</c:v>
                </c:pt>
                <c:pt idx="8284">
                  <c:v>2.4247546246676896E-2</c:v>
                </c:pt>
                <c:pt idx="8285">
                  <c:v>-1.2915307424528533</c:v>
                </c:pt>
                <c:pt idx="8286">
                  <c:v>-0.9116441255791532</c:v>
                </c:pt>
                <c:pt idx="8287">
                  <c:v>2.5109619192773796</c:v>
                </c:pt>
                <c:pt idx="8288">
                  <c:v>-0.50250034052918291</c:v>
                </c:pt>
                <c:pt idx="8289">
                  <c:v>7.0624959257337645</c:v>
                </c:pt>
                <c:pt idx="8290">
                  <c:v>-0.30562628255826169</c:v>
                </c:pt>
                <c:pt idx="8291">
                  <c:v>-1.1586977460190584</c:v>
                </c:pt>
                <c:pt idx="8292">
                  <c:v>0.429507982087177</c:v>
                </c:pt>
                <c:pt idx="8293">
                  <c:v>-0.84879818124418915</c:v>
                </c:pt>
                <c:pt idx="8294">
                  <c:v>-4.1916200725416317</c:v>
                </c:pt>
                <c:pt idx="8295">
                  <c:v>0.9822106865564717</c:v>
                </c:pt>
                <c:pt idx="8296">
                  <c:v>-0.76296080269915068</c:v>
                </c:pt>
                <c:pt idx="8297">
                  <c:v>7.2636604397081816</c:v>
                </c:pt>
                <c:pt idx="8298">
                  <c:v>0.71810656691489017</c:v>
                </c:pt>
                <c:pt idx="8299">
                  <c:v>-0.25375659224578334</c:v>
                </c:pt>
                <c:pt idx="8300">
                  <c:v>-0.20992306937423139</c:v>
                </c:pt>
                <c:pt idx="8301">
                  <c:v>-0.78526115120698736</c:v>
                </c:pt>
                <c:pt idx="8302">
                  <c:v>-0.91543570474152758</c:v>
                </c:pt>
                <c:pt idx="8303">
                  <c:v>-0.11417101991931113</c:v>
                </c:pt>
                <c:pt idx="8304">
                  <c:v>0.39724753101745391</c:v>
                </c:pt>
                <c:pt idx="8305">
                  <c:v>-0.19753723265017226</c:v>
                </c:pt>
                <c:pt idx="8306">
                  <c:v>-9.2258507851988511E-2</c:v>
                </c:pt>
                <c:pt idx="8307">
                  <c:v>-8.7462841250339596E-2</c:v>
                </c:pt>
                <c:pt idx="8308">
                  <c:v>-0.2559149939336231</c:v>
                </c:pt>
                <c:pt idx="8309">
                  <c:v>-0.50641185229957786</c:v>
                </c:pt>
                <c:pt idx="8310">
                  <c:v>-2.8569152196770795E-2</c:v>
                </c:pt>
                <c:pt idx="8311">
                  <c:v>1.6880559936852597</c:v>
                </c:pt>
                <c:pt idx="8312">
                  <c:v>-4.8109039891386747</c:v>
                </c:pt>
                <c:pt idx="8313">
                  <c:v>-0.51784830486261924</c:v>
                </c:pt>
                <c:pt idx="8314">
                  <c:v>6.0732489820306386</c:v>
                </c:pt>
                <c:pt idx="8315">
                  <c:v>-8.8614387173567954E-2</c:v>
                </c:pt>
                <c:pt idx="8316">
                  <c:v>0.13737249472837537</c:v>
                </c:pt>
                <c:pt idx="8317">
                  <c:v>-2.0633259353688294</c:v>
                </c:pt>
                <c:pt idx="8318">
                  <c:v>0.91896342790909358</c:v>
                </c:pt>
                <c:pt idx="8319">
                  <c:v>0.16947422967145581</c:v>
                </c:pt>
                <c:pt idx="8320">
                  <c:v>-8.3837042924740537</c:v>
                </c:pt>
                <c:pt idx="8321">
                  <c:v>-6.2029400586702756</c:v>
                </c:pt>
                <c:pt idx="8322">
                  <c:v>0.29956028185890765</c:v>
                </c:pt>
                <c:pt idx="8323">
                  <c:v>1.9767472688728986</c:v>
                </c:pt>
                <c:pt idx="8324">
                  <c:v>-7.6486571760385464</c:v>
                </c:pt>
                <c:pt idx="8325">
                  <c:v>-4.274964745933723E-2</c:v>
                </c:pt>
                <c:pt idx="8326">
                  <c:v>-0.20029865048583084</c:v>
                </c:pt>
                <c:pt idx="8327">
                  <c:v>-9.6444571875092606</c:v>
                </c:pt>
                <c:pt idx="8328">
                  <c:v>3.5712082054786216</c:v>
                </c:pt>
                <c:pt idx="8329">
                  <c:v>-8.8683081332894673</c:v>
                </c:pt>
                <c:pt idx="8330">
                  <c:v>-0.67753133368026353</c:v>
                </c:pt>
                <c:pt idx="8331">
                  <c:v>-0.86434490064243363</c:v>
                </c:pt>
                <c:pt idx="8332">
                  <c:v>0.21005576149121538</c:v>
                </c:pt>
                <c:pt idx="8333">
                  <c:v>-4.9902863663800101</c:v>
                </c:pt>
                <c:pt idx="8334">
                  <c:v>0.64657284616235644</c:v>
                </c:pt>
                <c:pt idx="8335">
                  <c:v>0.10383581098454021</c:v>
                </c:pt>
                <c:pt idx="8336">
                  <c:v>9.4845884647805495E-2</c:v>
                </c:pt>
                <c:pt idx="8337">
                  <c:v>4.9753035197099428E-2</c:v>
                </c:pt>
                <c:pt idx="8338">
                  <c:v>0.21584417594970615</c:v>
                </c:pt>
                <c:pt idx="8339">
                  <c:v>-4.3674738531861292</c:v>
                </c:pt>
                <c:pt idx="8340">
                  <c:v>-0.25677541536211124</c:v>
                </c:pt>
                <c:pt idx="8341">
                  <c:v>-1.7414669864011472</c:v>
                </c:pt>
                <c:pt idx="8342">
                  <c:v>-0.84193515376774852</c:v>
                </c:pt>
                <c:pt idx="8343">
                  <c:v>-5.4248890560750302</c:v>
                </c:pt>
                <c:pt idx="8344">
                  <c:v>-12.036288107616508</c:v>
                </c:pt>
                <c:pt idx="8345">
                  <c:v>7.3065619015249643</c:v>
                </c:pt>
                <c:pt idx="8346">
                  <c:v>-0.11411609254153184</c:v>
                </c:pt>
                <c:pt idx="8347">
                  <c:v>-0.6428434168016558</c:v>
                </c:pt>
                <c:pt idx="8348">
                  <c:v>-0.37756279386018121</c:v>
                </c:pt>
                <c:pt idx="8349">
                  <c:v>0.2130492981735084</c:v>
                </c:pt>
                <c:pt idx="8350">
                  <c:v>0.51592085629150508</c:v>
                </c:pt>
                <c:pt idx="8351">
                  <c:v>-0.6577953807325988</c:v>
                </c:pt>
                <c:pt idx="8352">
                  <c:v>0.56239107537976885</c:v>
                </c:pt>
                <c:pt idx="8353">
                  <c:v>-0.21150410519371157</c:v>
                </c:pt>
                <c:pt idx="8354">
                  <c:v>-0.74624340775421705</c:v>
                </c:pt>
                <c:pt idx="8355">
                  <c:v>-4.2961835798791405E-2</c:v>
                </c:pt>
                <c:pt idx="8356">
                  <c:v>1.6656050814243402</c:v>
                </c:pt>
                <c:pt idx="8357">
                  <c:v>1.9877473547264013</c:v>
                </c:pt>
                <c:pt idx="8358">
                  <c:v>-10.917123403264748</c:v>
                </c:pt>
                <c:pt idx="8359">
                  <c:v>2.3984960485166091E-3</c:v>
                </c:pt>
                <c:pt idx="8360">
                  <c:v>3.2034265038149176E-16</c:v>
                </c:pt>
                <c:pt idx="8361">
                  <c:v>-4.0930264054882065E-2</c:v>
                </c:pt>
                <c:pt idx="8362">
                  <c:v>5.3439258961460102E-2</c:v>
                </c:pt>
                <c:pt idx="8363">
                  <c:v>-1.8875252707415877</c:v>
                </c:pt>
                <c:pt idx="8364">
                  <c:v>-0.16620801954086578</c:v>
                </c:pt>
                <c:pt idx="8365">
                  <c:v>-8.3792937005167781E-2</c:v>
                </c:pt>
                <c:pt idx="8366">
                  <c:v>0.4391116342577015</c:v>
                </c:pt>
                <c:pt idx="8367">
                  <c:v>10.229619965185119</c:v>
                </c:pt>
                <c:pt idx="8368">
                  <c:v>0.19496266083579536</c:v>
                </c:pt>
                <c:pt idx="8369">
                  <c:v>0.11247472925841266</c:v>
                </c:pt>
                <c:pt idx="8370">
                  <c:v>-2.3458972823989076E-2</c:v>
                </c:pt>
                <c:pt idx="8371">
                  <c:v>-2.8744691179161412</c:v>
                </c:pt>
                <c:pt idx="8372">
                  <c:v>12.16752268516303</c:v>
                </c:pt>
                <c:pt idx="8373">
                  <c:v>-9.8672787397096631</c:v>
                </c:pt>
                <c:pt idx="8374">
                  <c:v>-0.9425956429897776</c:v>
                </c:pt>
                <c:pt idx="8375">
                  <c:v>-3.6546306613689001</c:v>
                </c:pt>
                <c:pt idx="8376">
                  <c:v>-0.99896987140151083</c:v>
                </c:pt>
                <c:pt idx="8377">
                  <c:v>7.2312211807111852</c:v>
                </c:pt>
                <c:pt idx="8378">
                  <c:v>-12.416533660199583</c:v>
                </c:pt>
                <c:pt idx="8379">
                  <c:v>-15.738391382293699</c:v>
                </c:pt>
                <c:pt idx="8380">
                  <c:v>-8.0624959257337636</c:v>
                </c:pt>
                <c:pt idx="8381">
                  <c:v>6.0732489820306386</c:v>
                </c:pt>
                <c:pt idx="8382">
                  <c:v>-4.2435266320396486E-2</c:v>
                </c:pt>
                <c:pt idx="8383">
                  <c:v>-4.5755794816678713E-2</c:v>
                </c:pt>
                <c:pt idx="8384">
                  <c:v>0.10216505800002636</c:v>
                </c:pt>
                <c:pt idx="8385">
                  <c:v>-0.4181434101466654</c:v>
                </c:pt>
                <c:pt idx="8386">
                  <c:v>0.23463740267856006</c:v>
                </c:pt>
                <c:pt idx="8387">
                  <c:v>-0.41548883513138718</c:v>
                </c:pt>
                <c:pt idx="8388">
                  <c:v>-4.7652975591415757E-2</c:v>
                </c:pt>
                <c:pt idx="8389">
                  <c:v>0.64267799857744368</c:v>
                </c:pt>
                <c:pt idx="8390">
                  <c:v>-0.16382480190589438</c:v>
                </c:pt>
                <c:pt idx="8391">
                  <c:v>0.81942775435817894</c:v>
                </c:pt>
                <c:pt idx="8392">
                  <c:v>-6.0732489820306386</c:v>
                </c:pt>
                <c:pt idx="8393">
                  <c:v>13.248767654452003</c:v>
                </c:pt>
                <c:pt idx="8394">
                  <c:v>0.24100809950379498</c:v>
                </c:pt>
                <c:pt idx="8395">
                  <c:v>15.894944044111638</c:v>
                </c:pt>
                <c:pt idx="8396">
                  <c:v>7.6486571760385464</c:v>
                </c:pt>
                <c:pt idx="8397">
                  <c:v>-0.39630093669725835</c:v>
                </c:pt>
                <c:pt idx="8398">
                  <c:v>-7.3837042924740528</c:v>
                </c:pt>
                <c:pt idx="8399">
                  <c:v>-10.582769240382088</c:v>
                </c:pt>
                <c:pt idx="8400">
                  <c:v>0.37637587890973878</c:v>
                </c:pt>
                <c:pt idx="8401">
                  <c:v>-0.50076737330472809</c:v>
                </c:pt>
                <c:pt idx="8402">
                  <c:v>-0.76313225614767277</c:v>
                </c:pt>
                <c:pt idx="8403">
                  <c:v>-0.55942740861401863</c:v>
                </c:pt>
                <c:pt idx="8404">
                  <c:v>-0.50250034052918313</c:v>
                </c:pt>
                <c:pt idx="8405">
                  <c:v>0.25972167179295841</c:v>
                </c:pt>
                <c:pt idx="8406">
                  <c:v>8.3657929046909565E-2</c:v>
                </c:pt>
                <c:pt idx="8407">
                  <c:v>-0.10652032365104161</c:v>
                </c:pt>
                <c:pt idx="8408">
                  <c:v>0.10947847679849311</c:v>
                </c:pt>
                <c:pt idx="8409">
                  <c:v>0.30485458152842093</c:v>
                </c:pt>
                <c:pt idx="8410">
                  <c:v>0.3235759477688448</c:v>
                </c:pt>
                <c:pt idx="8411">
                  <c:v>0.31399391334514509</c:v>
                </c:pt>
                <c:pt idx="8412">
                  <c:v>0.25321534480334773</c:v>
                </c:pt>
                <c:pt idx="8413">
                  <c:v>0.29613209401002466</c:v>
                </c:pt>
                <c:pt idx="8414">
                  <c:v>-1.8190034946754015</c:v>
                </c:pt>
                <c:pt idx="8415">
                  <c:v>2.8006745768955774</c:v>
                </c:pt>
                <c:pt idx="8416">
                  <c:v>0.44944753006467547</c:v>
                </c:pt>
                <c:pt idx="8417">
                  <c:v>0.89260944351217308</c:v>
                </c:pt>
                <c:pt idx="8418">
                  <c:v>-7.7792160606150795E-2</c:v>
                </c:pt>
                <c:pt idx="8419">
                  <c:v>9.229619965185119</c:v>
                </c:pt>
                <c:pt idx="8420">
                  <c:v>0</c:v>
                </c:pt>
                <c:pt idx="8421">
                  <c:v>-0.17392693199980852</c:v>
                </c:pt>
                <c:pt idx="8422">
                  <c:v>8.0402011061157737</c:v>
                </c:pt>
                <c:pt idx="8423">
                  <c:v>-0.58795206671188105</c:v>
                </c:pt>
                <c:pt idx="8424">
                  <c:v>4.372137742931808E-2</c:v>
                </c:pt>
                <c:pt idx="8425">
                  <c:v>11.582612451267021</c:v>
                </c:pt>
                <c:pt idx="8426">
                  <c:v>7.0660891904577721</c:v>
                </c:pt>
                <c:pt idx="8427">
                  <c:v>-1.4735304953591692</c:v>
                </c:pt>
                <c:pt idx="8428">
                  <c:v>-0.8223264943854498</c:v>
                </c:pt>
                <c:pt idx="8429">
                  <c:v>9.7604427459966399</c:v>
                </c:pt>
                <c:pt idx="8430">
                  <c:v>9.7604427459966399</c:v>
                </c:pt>
                <c:pt idx="8431">
                  <c:v>10.059344460824425</c:v>
                </c:pt>
                <c:pt idx="8432">
                  <c:v>11.518489240994933</c:v>
                </c:pt>
                <c:pt idx="8433">
                  <c:v>9.9667457608995313</c:v>
                </c:pt>
                <c:pt idx="8434">
                  <c:v>-0.63625172941801078</c:v>
                </c:pt>
                <c:pt idx="8435">
                  <c:v>-5.5647846187835261</c:v>
                </c:pt>
                <c:pt idx="8436">
                  <c:v>0.99999999999999967</c:v>
                </c:pt>
                <c:pt idx="8437">
                  <c:v>-0.31602749344767828</c:v>
                </c:pt>
                <c:pt idx="8438">
                  <c:v>7.1553261025033774E-2</c:v>
                </c:pt>
                <c:pt idx="8439">
                  <c:v>9.5189809291704002</c:v>
                </c:pt>
                <c:pt idx="8440">
                  <c:v>1.8830438536541507</c:v>
                </c:pt>
                <c:pt idx="8441">
                  <c:v>8.2462160191972972E-2</c:v>
                </c:pt>
                <c:pt idx="8442">
                  <c:v>-4.0904690833068402</c:v>
                </c:pt>
                <c:pt idx="8443">
                  <c:v>-0.77674980169501096</c:v>
                </c:pt>
                <c:pt idx="8444">
                  <c:v>-10.147204924942228</c:v>
                </c:pt>
                <c:pt idx="8445">
                  <c:v>0.37931557704488233</c:v>
                </c:pt>
                <c:pt idx="8446">
                  <c:v>-0.85439467775310041</c:v>
                </c:pt>
                <c:pt idx="8447">
                  <c:v>0.83007499855768796</c:v>
                </c:pt>
                <c:pt idx="8448">
                  <c:v>-0.20446082818959219</c:v>
                </c:pt>
                <c:pt idx="8449">
                  <c:v>-4.7725895038969268</c:v>
                </c:pt>
                <c:pt idx="8450">
                  <c:v>-0.31797008131867882</c:v>
                </c:pt>
                <c:pt idx="8451">
                  <c:v>-4.7176165022461936</c:v>
                </c:pt>
                <c:pt idx="8452">
                  <c:v>0.11103131238874425</c:v>
                </c:pt>
                <c:pt idx="8453">
                  <c:v>0.94096807369515589</c:v>
                </c:pt>
                <c:pt idx="8454">
                  <c:v>-7.6462586799900292</c:v>
                </c:pt>
                <c:pt idx="8455">
                  <c:v>-1.6968374814608966</c:v>
                </c:pt>
                <c:pt idx="8456">
                  <c:v>-1.8259706002249512</c:v>
                </c:pt>
                <c:pt idx="8457">
                  <c:v>11.518325307690866</c:v>
                </c:pt>
                <c:pt idx="8458">
                  <c:v>1.5501970825604798</c:v>
                </c:pt>
                <c:pt idx="8459">
                  <c:v>0.91753783980802706</c:v>
                </c:pt>
                <c:pt idx="8460">
                  <c:v>-0.94189704543643182</c:v>
                </c:pt>
                <c:pt idx="8461">
                  <c:v>-0.81603716515740488</c:v>
                </c:pt>
                <c:pt idx="8462">
                  <c:v>0.30932805810772873</c:v>
                </c:pt>
                <c:pt idx="8463">
                  <c:v>0.63878520022730279</c:v>
                </c:pt>
                <c:pt idx="8464">
                  <c:v>0.30932805810772873</c:v>
                </c:pt>
                <c:pt idx="8465">
                  <c:v>8.59732231098531E-2</c:v>
                </c:pt>
                <c:pt idx="8466">
                  <c:v>0.1429579538420431</c:v>
                </c:pt>
                <c:pt idx="8467">
                  <c:v>0.33618207856760429</c:v>
                </c:pt>
                <c:pt idx="8468">
                  <c:v>17.74276775022016</c:v>
                </c:pt>
                <c:pt idx="8469">
                  <c:v>-12.125198191061759</c:v>
                </c:pt>
                <c:pt idx="8470">
                  <c:v>-8.8672787397096631</c:v>
                </c:pt>
                <c:pt idx="8471">
                  <c:v>-0.91841436065594506</c:v>
                </c:pt>
                <c:pt idx="8472">
                  <c:v>-12.731389749636921</c:v>
                </c:pt>
                <c:pt idx="8473">
                  <c:v>8.3837042924740537</c:v>
                </c:pt>
                <c:pt idx="8474">
                  <c:v>-9.9662651028771325</c:v>
                </c:pt>
                <c:pt idx="8475">
                  <c:v>-9.6215315259302825E-2</c:v>
                </c:pt>
                <c:pt idx="8476">
                  <c:v>0.6374299206152918</c:v>
                </c:pt>
                <c:pt idx="8477">
                  <c:v>-0.25677541536211179</c:v>
                </c:pt>
                <c:pt idx="8478">
                  <c:v>0.24100809950379473</c:v>
                </c:pt>
                <c:pt idx="8479">
                  <c:v>0.3778724612964886</c:v>
                </c:pt>
                <c:pt idx="8480">
                  <c:v>-0.35394290203200462</c:v>
                </c:pt>
                <c:pt idx="8481">
                  <c:v>-2.7369655941662061</c:v>
                </c:pt>
                <c:pt idx="8482">
                  <c:v>-2.8744691179161412</c:v>
                </c:pt>
                <c:pt idx="8483">
                  <c:v>-2.5849625007211561</c:v>
                </c:pt>
                <c:pt idx="8484">
                  <c:v>-1.3689332795030054</c:v>
                </c:pt>
                <c:pt idx="8485">
                  <c:v>-5.3457748368417297</c:v>
                </c:pt>
                <c:pt idx="8486">
                  <c:v>4.3692338096657197</c:v>
                </c:pt>
                <c:pt idx="8487">
                  <c:v>-7.6486571760385464</c:v>
                </c:pt>
                <c:pt idx="8488">
                  <c:v>-7.0660891904577721</c:v>
                </c:pt>
                <c:pt idx="8489">
                  <c:v>12.036288107616512</c:v>
                </c:pt>
                <c:pt idx="8490">
                  <c:v>-0.68352633520474582</c:v>
                </c:pt>
                <c:pt idx="8491">
                  <c:v>-9.3822637581148367</c:v>
                </c:pt>
                <c:pt idx="8492">
                  <c:v>9.6444571875092606</c:v>
                </c:pt>
                <c:pt idx="8493">
                  <c:v>0</c:v>
                </c:pt>
                <c:pt idx="8494">
                  <c:v>-0.78849589480628846</c:v>
                </c:pt>
                <c:pt idx="8495">
                  <c:v>-3.4002338670106562</c:v>
                </c:pt>
                <c:pt idx="8496">
                  <c:v>2.9517448313927788</c:v>
                </c:pt>
                <c:pt idx="8497">
                  <c:v>10.866506212226202</c:v>
                </c:pt>
                <c:pt idx="8498">
                  <c:v>0.11103131238874395</c:v>
                </c:pt>
                <c:pt idx="8499">
                  <c:v>2.2630344058337939</c:v>
                </c:pt>
                <c:pt idx="8500">
                  <c:v>-2.5237291499022946E-2</c:v>
                </c:pt>
                <c:pt idx="8501">
                  <c:v>0.44898483120218158</c:v>
                </c:pt>
                <c:pt idx="8502">
                  <c:v>5.3457748368417297</c:v>
                </c:pt>
                <c:pt idx="8503">
                  <c:v>-8.6462586799900301</c:v>
                </c:pt>
                <c:pt idx="8504">
                  <c:v>-13.380911949563341</c:v>
                </c:pt>
                <c:pt idx="8505">
                  <c:v>-11.416621621364193</c:v>
                </c:pt>
                <c:pt idx="8506">
                  <c:v>0.54874231280840291</c:v>
                </c:pt>
                <c:pt idx="8507">
                  <c:v>8.813091027866489E-2</c:v>
                </c:pt>
                <c:pt idx="8508">
                  <c:v>0.14150268096322854</c:v>
                </c:pt>
                <c:pt idx="8509">
                  <c:v>-3.6341847063720234E-2</c:v>
                </c:pt>
                <c:pt idx="8510">
                  <c:v>0.28671340230330467</c:v>
                </c:pt>
                <c:pt idx="8511">
                  <c:v>4.6293652273934859E-2</c:v>
                </c:pt>
                <c:pt idx="8512">
                  <c:v>1.2278329778437009E-2</c:v>
                </c:pt>
                <c:pt idx="8513">
                  <c:v>0.76510243500553299</c:v>
                </c:pt>
                <c:pt idx="8514">
                  <c:v>0.13929903741154923</c:v>
                </c:pt>
                <c:pt idx="8515">
                  <c:v>1.9763254821429967E-2</c:v>
                </c:pt>
                <c:pt idx="8516">
                  <c:v>8.6587684996090403E-2</c:v>
                </c:pt>
                <c:pt idx="8517">
                  <c:v>0.49852248478192535</c:v>
                </c:pt>
                <c:pt idx="8518">
                  <c:v>2.1978369095495016E-2</c:v>
                </c:pt>
                <c:pt idx="8519">
                  <c:v>0.81737367788259541</c:v>
                </c:pt>
                <c:pt idx="8520">
                  <c:v>-0.25779775746764666</c:v>
                </c:pt>
                <c:pt idx="8521">
                  <c:v>-0.54862065365743584</c:v>
                </c:pt>
                <c:pt idx="8522">
                  <c:v>0.2000246083079936</c:v>
                </c:pt>
                <c:pt idx="8523">
                  <c:v>-0.31915634563730866</c:v>
                </c:pt>
                <c:pt idx="8524">
                  <c:v>-0.28567220951352551</c:v>
                </c:pt>
                <c:pt idx="8525">
                  <c:v>8.8672787397096631</c:v>
                </c:pt>
                <c:pt idx="8526">
                  <c:v>5.8005603435565649E-2</c:v>
                </c:pt>
                <c:pt idx="8527">
                  <c:v>1.8071572922018359E-2</c:v>
                </c:pt>
                <c:pt idx="8528">
                  <c:v>-2.7744990482904158E-2</c:v>
                </c:pt>
                <c:pt idx="8529">
                  <c:v>0.20744207987047603</c:v>
                </c:pt>
                <c:pt idx="8530">
                  <c:v>1.6267202774606955</c:v>
                </c:pt>
                <c:pt idx="8531">
                  <c:v>0.11953869819853835</c:v>
                </c:pt>
                <c:pt idx="8532">
                  <c:v>-0.22239242133644802</c:v>
                </c:pt>
                <c:pt idx="8533">
                  <c:v>-5.2787414359435E-2</c:v>
                </c:pt>
                <c:pt idx="8534">
                  <c:v>3.8474147814635949E-2</c:v>
                </c:pt>
                <c:pt idx="8535">
                  <c:v>-4.035773761614083E-2</c:v>
                </c:pt>
                <c:pt idx="8536">
                  <c:v>2.929430679403805E-2</c:v>
                </c:pt>
                <c:pt idx="8537">
                  <c:v>0.2718046154615259</c:v>
                </c:pt>
                <c:pt idx="8538">
                  <c:v>-0.16505924627049653</c:v>
                </c:pt>
                <c:pt idx="8539">
                  <c:v>1.0086389182738729</c:v>
                </c:pt>
                <c:pt idx="8540">
                  <c:v>-3.242147769237734E-2</c:v>
                </c:pt>
                <c:pt idx="8541">
                  <c:v>-0.91020332964935424</c:v>
                </c:pt>
                <c:pt idx="8542">
                  <c:v>-0.16992500144231262</c:v>
                </c:pt>
                <c:pt idx="8543">
                  <c:v>4.6542585937030249E-2</c:v>
                </c:pt>
                <c:pt idx="8544">
                  <c:v>-1.414350665159283</c:v>
                </c:pt>
                <c:pt idx="8545">
                  <c:v>0.10069399961947301</c:v>
                </c:pt>
                <c:pt idx="8546">
                  <c:v>-0.33703498727757097</c:v>
                </c:pt>
                <c:pt idx="8547">
                  <c:v>-0.4188693608698707</c:v>
                </c:pt>
                <c:pt idx="8548">
                  <c:v>-5.7715497856287504E-2</c:v>
                </c:pt>
                <c:pt idx="8549">
                  <c:v>0.85982234195173957</c:v>
                </c:pt>
                <c:pt idx="8550">
                  <c:v>-9.6450579349844787</c:v>
                </c:pt>
                <c:pt idx="8551">
                  <c:v>-0.12553088208385899</c:v>
                </c:pt>
                <c:pt idx="8552">
                  <c:v>0.34239219744707788</c:v>
                </c:pt>
                <c:pt idx="8553">
                  <c:v>8.3837042924740537</c:v>
                </c:pt>
                <c:pt idx="8554">
                  <c:v>-11.58276924038209</c:v>
                </c:pt>
                <c:pt idx="8555">
                  <c:v>15.02469240059393</c:v>
                </c:pt>
                <c:pt idx="8556">
                  <c:v>0.67807190511263782</c:v>
                </c:pt>
                <c:pt idx="8557">
                  <c:v>-1.2040138920215928</c:v>
                </c:pt>
                <c:pt idx="8558">
                  <c:v>-0.62449086490779326</c:v>
                </c:pt>
                <c:pt idx="8559">
                  <c:v>-11.307011018304401</c:v>
                </c:pt>
                <c:pt idx="8560">
                  <c:v>-11.518325307690866</c:v>
                </c:pt>
                <c:pt idx="8561">
                  <c:v>-0.48357444723560933</c:v>
                </c:pt>
                <c:pt idx="8562">
                  <c:v>-0.4554517677247521</c:v>
                </c:pt>
                <c:pt idx="8563">
                  <c:v>10.917372079476841</c:v>
                </c:pt>
                <c:pt idx="8564">
                  <c:v>1.2851363961386153</c:v>
                </c:pt>
                <c:pt idx="8565">
                  <c:v>13.036230861220817</c:v>
                </c:pt>
                <c:pt idx="8566">
                  <c:v>-4.7725895038969277</c:v>
                </c:pt>
                <c:pt idx="8567">
                  <c:v>-0.63471553591825569</c:v>
                </c:pt>
                <c:pt idx="8568">
                  <c:v>0.11289405640593335</c:v>
                </c:pt>
                <c:pt idx="8569">
                  <c:v>-0.40776949881480462</c:v>
                </c:pt>
                <c:pt idx="8570">
                  <c:v>0.44005743514380408</c:v>
                </c:pt>
                <c:pt idx="8571">
                  <c:v>-1.6301812329100215E-2</c:v>
                </c:pt>
                <c:pt idx="8572">
                  <c:v>8.1838292056461023E-2</c:v>
                </c:pt>
                <c:pt idx="8573">
                  <c:v>-9.9535673550914736E-2</c:v>
                </c:pt>
                <c:pt idx="8574">
                  <c:v>1.2229075775786256</c:v>
                </c:pt>
                <c:pt idx="8575">
                  <c:v>-8.6462586799900301</c:v>
                </c:pt>
                <c:pt idx="8576">
                  <c:v>0.55101516879781853</c:v>
                </c:pt>
                <c:pt idx="8577">
                  <c:v>2.9104484150217083</c:v>
                </c:pt>
                <c:pt idx="8578">
                  <c:v>2.5849625007211561</c:v>
                </c:pt>
                <c:pt idx="8579">
                  <c:v>-8.8672787397096631</c:v>
                </c:pt>
                <c:pt idx="8580">
                  <c:v>12.582455645110581</c:v>
                </c:pt>
                <c:pt idx="8581">
                  <c:v>0.76045929683314284</c:v>
                </c:pt>
                <c:pt idx="8582">
                  <c:v>0.78068697159552414</c:v>
                </c:pt>
                <c:pt idx="8583">
                  <c:v>-3.240534696696959</c:v>
                </c:pt>
                <c:pt idx="8584">
                  <c:v>0.23815973719476458</c:v>
                </c:pt>
                <c:pt idx="8585">
                  <c:v>-2.3423093756495423</c:v>
                </c:pt>
                <c:pt idx="8586">
                  <c:v>0</c:v>
                </c:pt>
                <c:pt idx="8587">
                  <c:v>-0.66051353372833266</c:v>
                </c:pt>
                <c:pt idx="8588">
                  <c:v>-1.2479146322953685</c:v>
                </c:pt>
                <c:pt idx="8589">
                  <c:v>-0.4317162404254743</c:v>
                </c:pt>
                <c:pt idx="8590">
                  <c:v>-3.8073549220576037</c:v>
                </c:pt>
                <c:pt idx="8591">
                  <c:v>0.16827148258979896</c:v>
                </c:pt>
                <c:pt idx="8592">
                  <c:v>6.6932788964893177</c:v>
                </c:pt>
                <c:pt idx="8593">
                  <c:v>-0.26151657819154051</c:v>
                </c:pt>
                <c:pt idx="8594">
                  <c:v>0.48874718546185314</c:v>
                </c:pt>
                <c:pt idx="8595">
                  <c:v>-0.30339214344993465</c:v>
                </c:pt>
                <c:pt idx="8596">
                  <c:v>-2.1559034879454555</c:v>
                </c:pt>
                <c:pt idx="8597">
                  <c:v>-5.6901106511587063</c:v>
                </c:pt>
                <c:pt idx="8598">
                  <c:v>-8.6462586799900301</c:v>
                </c:pt>
                <c:pt idx="8599">
                  <c:v>1.3138457485895036</c:v>
                </c:pt>
                <c:pt idx="8600">
                  <c:v>5.08746284125034</c:v>
                </c:pt>
                <c:pt idx="8601">
                  <c:v>-0.10525978773845036</c:v>
                </c:pt>
                <c:pt idx="8602">
                  <c:v>5.08746284125034</c:v>
                </c:pt>
                <c:pt idx="8603">
                  <c:v>-0.19986940471030851</c:v>
                </c:pt>
                <c:pt idx="8604">
                  <c:v>-0.15367967125243376</c:v>
                </c:pt>
                <c:pt idx="8605">
                  <c:v>0.5498342773175543</c:v>
                </c:pt>
                <c:pt idx="8606">
                  <c:v>7.6486571760385464</c:v>
                </c:pt>
                <c:pt idx="8607">
                  <c:v>-9.3109404391481479E-2</c:v>
                </c:pt>
                <c:pt idx="8608">
                  <c:v>-0.88452278258006412</c:v>
                </c:pt>
                <c:pt idx="8609">
                  <c:v>-0.6438561897747247</c:v>
                </c:pt>
                <c:pt idx="8610">
                  <c:v>0.92239718187602759</c:v>
                </c:pt>
                <c:pt idx="8611">
                  <c:v>-1.5849625007211561</c:v>
                </c:pt>
                <c:pt idx="8612">
                  <c:v>4.4990743236237485</c:v>
                </c:pt>
                <c:pt idx="8613">
                  <c:v>-10.703038388986418</c:v>
                </c:pt>
                <c:pt idx="8614">
                  <c:v>-0.21956637725768441</c:v>
                </c:pt>
                <c:pt idx="8615">
                  <c:v>0.43521538121647435</c:v>
                </c:pt>
                <c:pt idx="8616">
                  <c:v>-1.0393226168309988</c:v>
                </c:pt>
                <c:pt idx="8617">
                  <c:v>0.54682737183438512</c:v>
                </c:pt>
                <c:pt idx="8618">
                  <c:v>-0.32192809488736229</c:v>
                </c:pt>
                <c:pt idx="8619">
                  <c:v>9.2304207950923818</c:v>
                </c:pt>
                <c:pt idx="8620">
                  <c:v>3.8073549220576037</c:v>
                </c:pt>
                <c:pt idx="8621">
                  <c:v>-2.9443777892482297E-2</c:v>
                </c:pt>
                <c:pt idx="8622">
                  <c:v>9.0480745830866766E-2</c:v>
                </c:pt>
                <c:pt idx="8623">
                  <c:v>0.45183741748179551</c:v>
                </c:pt>
                <c:pt idx="8624">
                  <c:v>-7.2408495528050024E-2</c:v>
                </c:pt>
                <c:pt idx="8625">
                  <c:v>-0.5311560570253625</c:v>
                </c:pt>
                <c:pt idx="8626">
                  <c:v>-10.759888183221834</c:v>
                </c:pt>
                <c:pt idx="8627">
                  <c:v>7.0660891904577738</c:v>
                </c:pt>
                <c:pt idx="8628">
                  <c:v>-0.96347412397488619</c:v>
                </c:pt>
                <c:pt idx="8629">
                  <c:v>-2.2005329873727084</c:v>
                </c:pt>
                <c:pt idx="8630">
                  <c:v>-10.381542951184585</c:v>
                </c:pt>
                <c:pt idx="8631">
                  <c:v>0.11370950397685779</c:v>
                </c:pt>
                <c:pt idx="8632">
                  <c:v>0.25180715041053969</c:v>
                </c:pt>
                <c:pt idx="8633">
                  <c:v>0.50200971136584627</c:v>
                </c:pt>
                <c:pt idx="8634">
                  <c:v>5.455829381957102</c:v>
                </c:pt>
                <c:pt idx="8635">
                  <c:v>9.0597950917951025</c:v>
                </c:pt>
                <c:pt idx="8636">
                  <c:v>-1.3176151020162798</c:v>
                </c:pt>
                <c:pt idx="8637">
                  <c:v>-9.5189809291704002</c:v>
                </c:pt>
                <c:pt idx="8638">
                  <c:v>0.15754127698647999</c:v>
                </c:pt>
                <c:pt idx="8639">
                  <c:v>0.11651400872642505</c:v>
                </c:pt>
                <c:pt idx="8640">
                  <c:v>0.92843898257086599</c:v>
                </c:pt>
                <c:pt idx="8641">
                  <c:v>9.5183253076908674</c:v>
                </c:pt>
                <c:pt idx="8642">
                  <c:v>3.8413022539809418</c:v>
                </c:pt>
                <c:pt idx="8643">
                  <c:v>-2.8564274715771938</c:v>
                </c:pt>
                <c:pt idx="8644">
                  <c:v>-0.25677388795552286</c:v>
                </c:pt>
                <c:pt idx="8645">
                  <c:v>5.3457748368417306</c:v>
                </c:pt>
                <c:pt idx="8646">
                  <c:v>5.5389672817296036</c:v>
                </c:pt>
                <c:pt idx="8647">
                  <c:v>-9.9667457608995313</c:v>
                </c:pt>
                <c:pt idx="8648">
                  <c:v>1.645298163948631</c:v>
                </c:pt>
                <c:pt idx="8649">
                  <c:v>0.57642911183536349</c:v>
                </c:pt>
                <c:pt idx="8650">
                  <c:v>1.7931086722037402</c:v>
                </c:pt>
                <c:pt idx="8651">
                  <c:v>0.3499424710569588</c:v>
                </c:pt>
                <c:pt idx="8652">
                  <c:v>0.12398871727545359</c:v>
                </c:pt>
                <c:pt idx="8653">
                  <c:v>-0.53201362077219727</c:v>
                </c:pt>
                <c:pt idx="8654">
                  <c:v>-6.6358066364871918E-2</c:v>
                </c:pt>
                <c:pt idx="8655">
                  <c:v>-10.866506212226202</c:v>
                </c:pt>
                <c:pt idx="8656">
                  <c:v>4.7725895038969277</c:v>
                </c:pt>
                <c:pt idx="8657">
                  <c:v>-0.38332863955150559</c:v>
                </c:pt>
                <c:pt idx="8658">
                  <c:v>-4.5504757739094064E-2</c:v>
                </c:pt>
                <c:pt idx="8659">
                  <c:v>-0.1791688456859318</c:v>
                </c:pt>
                <c:pt idx="8660">
                  <c:v>-0.82847289396118651</c:v>
                </c:pt>
                <c:pt idx="8661">
                  <c:v>0</c:v>
                </c:pt>
                <c:pt idx="8662">
                  <c:v>-10.229619965185119</c:v>
                </c:pt>
                <c:pt idx="8663">
                  <c:v>-1.7548875021634687</c:v>
                </c:pt>
                <c:pt idx="8664">
                  <c:v>11.344665782303407</c:v>
                </c:pt>
                <c:pt idx="8665">
                  <c:v>-1.4069096183954435</c:v>
                </c:pt>
                <c:pt idx="8666">
                  <c:v>13.75933340719466</c:v>
                </c:pt>
                <c:pt idx="8667">
                  <c:v>-0.18286405714981058</c:v>
                </c:pt>
                <c:pt idx="8668">
                  <c:v>-1.4329594072761065</c:v>
                </c:pt>
                <c:pt idx="8669">
                  <c:v>-7.0660891904577721</c:v>
                </c:pt>
                <c:pt idx="8670">
                  <c:v>-9.3815429511845849</c:v>
                </c:pt>
                <c:pt idx="8671">
                  <c:v>2.0908914003393866E-2</c:v>
                </c:pt>
                <c:pt idx="8672">
                  <c:v>0.15542659746764273</c:v>
                </c:pt>
                <c:pt idx="8673">
                  <c:v>-7.8669885687691968E-2</c:v>
                </c:pt>
                <c:pt idx="8674">
                  <c:v>-0.59943277992538502</c:v>
                </c:pt>
                <c:pt idx="8675">
                  <c:v>0.15949353403885122</c:v>
                </c:pt>
                <c:pt idx="8676">
                  <c:v>-0.11796333735428938</c:v>
                </c:pt>
                <c:pt idx="8677">
                  <c:v>-0.29335894269059137</c:v>
                </c:pt>
                <c:pt idx="8678">
                  <c:v>-4.8376930852494926</c:v>
                </c:pt>
                <c:pt idx="8679">
                  <c:v>-2.8744691179161412</c:v>
                </c:pt>
                <c:pt idx="8680">
                  <c:v>0.5052353082504224</c:v>
                </c:pt>
                <c:pt idx="8681">
                  <c:v>-0.52854919181588988</c:v>
                </c:pt>
                <c:pt idx="8682">
                  <c:v>10.229219383469125</c:v>
                </c:pt>
                <c:pt idx="8683">
                  <c:v>-5.2637599197298296E-2</c:v>
                </c:pt>
                <c:pt idx="8684">
                  <c:v>-0.57962905641811568</c:v>
                </c:pt>
                <c:pt idx="8685">
                  <c:v>-0.11584832868652005</c:v>
                </c:pt>
                <c:pt idx="8686">
                  <c:v>13.643893759468893</c:v>
                </c:pt>
                <c:pt idx="8687">
                  <c:v>-6.4028671161198661E-2</c:v>
                </c:pt>
                <c:pt idx="8688">
                  <c:v>0</c:v>
                </c:pt>
                <c:pt idx="8689">
                  <c:v>3.5448096897610526</c:v>
                </c:pt>
                <c:pt idx="8690">
                  <c:v>0</c:v>
                </c:pt>
                <c:pt idx="8691">
                  <c:v>-0.44871158832917241</c:v>
                </c:pt>
                <c:pt idx="8692">
                  <c:v>-4.1581195371450876</c:v>
                </c:pt>
                <c:pt idx="8693">
                  <c:v>-0.11103131238874402</c:v>
                </c:pt>
                <c:pt idx="8694">
                  <c:v>6.8386974980250134E-2</c:v>
                </c:pt>
                <c:pt idx="8695">
                  <c:v>-0.34103691783506718</c:v>
                </c:pt>
                <c:pt idx="8696">
                  <c:v>0.20212002631018677</c:v>
                </c:pt>
                <c:pt idx="8697">
                  <c:v>1.2150128909708504</c:v>
                </c:pt>
                <c:pt idx="8698">
                  <c:v>0.60388336261838471</c:v>
                </c:pt>
                <c:pt idx="8699">
                  <c:v>-0.24997825300834761</c:v>
                </c:pt>
                <c:pt idx="8700">
                  <c:v>1.5832464364758938</c:v>
                </c:pt>
                <c:pt idx="8701">
                  <c:v>-10.229619965185119</c:v>
                </c:pt>
                <c:pt idx="8702">
                  <c:v>-0.63197456700656152</c:v>
                </c:pt>
                <c:pt idx="8703">
                  <c:v>1.5813602640409608</c:v>
                </c:pt>
                <c:pt idx="8704">
                  <c:v>-0.42162273434013903</c:v>
                </c:pt>
                <c:pt idx="8705">
                  <c:v>1.3885702972667369</c:v>
                </c:pt>
                <c:pt idx="8706">
                  <c:v>-0.83914598897268455</c:v>
                </c:pt>
                <c:pt idx="8707">
                  <c:v>5.2177092710192991E-3</c:v>
                </c:pt>
                <c:pt idx="8708">
                  <c:v>0.40939093613770178</c:v>
                </c:pt>
                <c:pt idx="8709">
                  <c:v>0.36275337185616402</c:v>
                </c:pt>
                <c:pt idx="8710">
                  <c:v>-0.46473096016532145</c:v>
                </c:pt>
                <c:pt idx="8711">
                  <c:v>-0.95858007262001921</c:v>
                </c:pt>
                <c:pt idx="8712">
                  <c:v>-0.10496955960154265</c:v>
                </c:pt>
                <c:pt idx="8713">
                  <c:v>-1.3441729748168838</c:v>
                </c:pt>
                <c:pt idx="8714">
                  <c:v>8.8683081332894673</c:v>
                </c:pt>
                <c:pt idx="8715">
                  <c:v>-9.0597950917951025</c:v>
                </c:pt>
                <c:pt idx="8716">
                  <c:v>7.3249305830488858</c:v>
                </c:pt>
                <c:pt idx="8717">
                  <c:v>-1.0229500796956112</c:v>
                </c:pt>
                <c:pt idx="8718">
                  <c:v>0.33769541074567916</c:v>
                </c:pt>
                <c:pt idx="8719">
                  <c:v>3.3522572597175108E-2</c:v>
                </c:pt>
                <c:pt idx="8720">
                  <c:v>0.15246247731802534</c:v>
                </c:pt>
                <c:pt idx="8721">
                  <c:v>0.11981821456272447</c:v>
                </c:pt>
                <c:pt idx="8722">
                  <c:v>-0.48609983062245071</c:v>
                </c:pt>
                <c:pt idx="8723">
                  <c:v>-0.98731524505043389</c:v>
                </c:pt>
                <c:pt idx="8724">
                  <c:v>0.13799100307232562</c:v>
                </c:pt>
                <c:pt idx="8725">
                  <c:v>0.31120168829430411</c:v>
                </c:pt>
                <c:pt idx="8726">
                  <c:v>0.12010866615158151</c:v>
                </c:pt>
                <c:pt idx="8727">
                  <c:v>0.43205347629444479</c:v>
                </c:pt>
                <c:pt idx="8728">
                  <c:v>1.3347902458244121</c:v>
                </c:pt>
                <c:pt idx="8729">
                  <c:v>-0.22855151350198161</c:v>
                </c:pt>
                <c:pt idx="8730">
                  <c:v>0.51158931439093691</c:v>
                </c:pt>
                <c:pt idx="8731">
                  <c:v>-0.68589140957193695</c:v>
                </c:pt>
                <c:pt idx="8732">
                  <c:v>-0.55117418726487266</c:v>
                </c:pt>
                <c:pt idx="8733">
                  <c:v>-0.24473358909085005</c:v>
                </c:pt>
                <c:pt idx="8734">
                  <c:v>-0.45862676782652662</c:v>
                </c:pt>
                <c:pt idx="8735">
                  <c:v>0.24951959935931228</c:v>
                </c:pt>
                <c:pt idx="8736">
                  <c:v>0.16812275880832706</c:v>
                </c:pt>
                <c:pt idx="8737">
                  <c:v>-0.20401389202159331</c:v>
                </c:pt>
                <c:pt idx="8738">
                  <c:v>-0.94750681792443869</c:v>
                </c:pt>
                <c:pt idx="8739">
                  <c:v>-2.4110042340926534</c:v>
                </c:pt>
                <c:pt idx="8740">
                  <c:v>-0.72163556280220409</c:v>
                </c:pt>
                <c:pt idx="8741">
                  <c:v>0.25873426840016828</c:v>
                </c:pt>
                <c:pt idx="8742">
                  <c:v>8.480230388360991E-3</c:v>
                </c:pt>
                <c:pt idx="8743">
                  <c:v>-7.1553261025034065E-2</c:v>
                </c:pt>
                <c:pt idx="8744">
                  <c:v>6.0732489820306386</c:v>
                </c:pt>
                <c:pt idx="8745">
                  <c:v>-6.4130337419715744E-2</c:v>
                </c:pt>
                <c:pt idx="8746">
                  <c:v>0.49494436608082604</c:v>
                </c:pt>
                <c:pt idx="8747">
                  <c:v>0.38658105322961589</c:v>
                </c:pt>
                <c:pt idx="8748">
                  <c:v>14.287760468582666</c:v>
                </c:pt>
                <c:pt idx="8749">
                  <c:v>-3.9068905956085187</c:v>
                </c:pt>
                <c:pt idx="8750">
                  <c:v>9.8667637673533513</c:v>
                </c:pt>
                <c:pt idx="8751">
                  <c:v>-1</c:v>
                </c:pt>
                <c:pt idx="8752">
                  <c:v>-11.10372492250138</c:v>
                </c:pt>
                <c:pt idx="8753">
                  <c:v>0.52860005810204413</c:v>
                </c:pt>
                <c:pt idx="8754">
                  <c:v>11.451554569765362</c:v>
                </c:pt>
                <c:pt idx="8755">
                  <c:v>11.551067348664397</c:v>
                </c:pt>
                <c:pt idx="8756">
                  <c:v>3.6340932721103447E-2</c:v>
                </c:pt>
                <c:pt idx="8757">
                  <c:v>3.8073549220576037</c:v>
                </c:pt>
                <c:pt idx="8758">
                  <c:v>5.7958592832197748</c:v>
                </c:pt>
                <c:pt idx="8759">
                  <c:v>-9.8672787397096631</c:v>
                </c:pt>
                <c:pt idx="8760">
                  <c:v>-3.5447070434119774E-3</c:v>
                </c:pt>
                <c:pt idx="8761">
                  <c:v>0.29015574883288292</c:v>
                </c:pt>
                <c:pt idx="8762">
                  <c:v>-1.1327552088517712</c:v>
                </c:pt>
                <c:pt idx="8763">
                  <c:v>-1.41226041460827</c:v>
                </c:pt>
                <c:pt idx="8764">
                  <c:v>-3.2034265038149176E-16</c:v>
                </c:pt>
                <c:pt idx="8765">
                  <c:v>-0.62678267641578289</c:v>
                </c:pt>
                <c:pt idx="8766">
                  <c:v>11.380821783940931</c:v>
                </c:pt>
                <c:pt idx="8767">
                  <c:v>1.333403414219823</c:v>
                </c:pt>
                <c:pt idx="8768">
                  <c:v>-0.28193836355867674</c:v>
                </c:pt>
                <c:pt idx="8769">
                  <c:v>-0.35147237050137747</c:v>
                </c:pt>
                <c:pt idx="8770">
                  <c:v>-6.263098827040367E-2</c:v>
                </c:pt>
                <c:pt idx="8771">
                  <c:v>-0.14035188605896534</c:v>
                </c:pt>
                <c:pt idx="8772">
                  <c:v>-0.53051471669877992</c:v>
                </c:pt>
                <c:pt idx="8773">
                  <c:v>-1.1672947453976406</c:v>
                </c:pt>
                <c:pt idx="8774">
                  <c:v>-1.0238467419543682</c:v>
                </c:pt>
                <c:pt idx="8775">
                  <c:v>-0.67807190511263771</c:v>
                </c:pt>
                <c:pt idx="8776">
                  <c:v>-0.32192809488736251</c:v>
                </c:pt>
                <c:pt idx="8777">
                  <c:v>0.38613499193203471</c:v>
                </c:pt>
                <c:pt idx="8778">
                  <c:v>0.3889671288484175</c:v>
                </c:pt>
                <c:pt idx="8779">
                  <c:v>4.4738314765284663E-2</c:v>
                </c:pt>
                <c:pt idx="8780">
                  <c:v>-0.25873426840016817</c:v>
                </c:pt>
                <c:pt idx="8781">
                  <c:v>5.4824024744521326E-2</c:v>
                </c:pt>
                <c:pt idx="8782">
                  <c:v>2.6012226479662965</c:v>
                </c:pt>
                <c:pt idx="8783">
                  <c:v>-0.1392747886021278</c:v>
                </c:pt>
                <c:pt idx="8784">
                  <c:v>-0.93456555405136721</c:v>
                </c:pt>
                <c:pt idx="8785">
                  <c:v>-1.041820175694627</c:v>
                </c:pt>
                <c:pt idx="8786">
                  <c:v>-0.14684138832927132</c:v>
                </c:pt>
                <c:pt idx="8787">
                  <c:v>0.75733339186016801</c:v>
                </c:pt>
                <c:pt idx="8788">
                  <c:v>0.56358728992181939</c:v>
                </c:pt>
                <c:pt idx="8789">
                  <c:v>-2.2768402053588241</c:v>
                </c:pt>
                <c:pt idx="8790">
                  <c:v>6.0732489820306386</c:v>
                </c:pt>
                <c:pt idx="8791">
                  <c:v>-19.333563759025843</c:v>
                </c:pt>
                <c:pt idx="8792">
                  <c:v>0.1415541442140191</c:v>
                </c:pt>
                <c:pt idx="8793">
                  <c:v>2.3945318438442023</c:v>
                </c:pt>
                <c:pt idx="8794">
                  <c:v>0.34974603902712464</c:v>
                </c:pt>
                <c:pt idx="8795">
                  <c:v>-10.307200809140809</c:v>
                </c:pt>
                <c:pt idx="8796">
                  <c:v>-0.11756959638117637</c:v>
                </c:pt>
                <c:pt idx="8797">
                  <c:v>7.1258683169821896E-2</c:v>
                </c:pt>
                <c:pt idx="8798">
                  <c:v>2.0012829658834734</c:v>
                </c:pt>
                <c:pt idx="8799">
                  <c:v>-0.14438990933517479</c:v>
                </c:pt>
                <c:pt idx="8800">
                  <c:v>10.518325307690866</c:v>
                </c:pt>
                <c:pt idx="8801">
                  <c:v>-0.2163072989139922</c:v>
                </c:pt>
                <c:pt idx="8802">
                  <c:v>-3.8073549220576046</c:v>
                </c:pt>
                <c:pt idx="8803">
                  <c:v>-0.80206062238809117</c:v>
                </c:pt>
                <c:pt idx="8804">
                  <c:v>-0.88933388063709873</c:v>
                </c:pt>
                <c:pt idx="8805">
                  <c:v>-9.0606959316875546</c:v>
                </c:pt>
                <c:pt idx="8806">
                  <c:v>-0.27871602806606327</c:v>
                </c:pt>
                <c:pt idx="8807">
                  <c:v>1.3790663992809042</c:v>
                </c:pt>
                <c:pt idx="8808">
                  <c:v>-0.99855802582609376</c:v>
                </c:pt>
                <c:pt idx="8809">
                  <c:v>-2.5805622074305785</c:v>
                </c:pt>
                <c:pt idx="8810">
                  <c:v>-0.14851827383154714</c:v>
                </c:pt>
                <c:pt idx="8811">
                  <c:v>-1.0012017452097535</c:v>
                </c:pt>
                <c:pt idx="8812">
                  <c:v>-14.702785945753481</c:v>
                </c:pt>
                <c:pt idx="8813">
                  <c:v>0.41443725169752488</c:v>
                </c:pt>
                <c:pt idx="8814">
                  <c:v>0.73576384895645308</c:v>
                </c:pt>
                <c:pt idx="8815">
                  <c:v>10.858924567949325</c:v>
                </c:pt>
                <c:pt idx="8816">
                  <c:v>0.40239012299564131</c:v>
                </c:pt>
                <c:pt idx="8817">
                  <c:v>-0.70043971814109218</c:v>
                </c:pt>
                <c:pt idx="8818">
                  <c:v>0.81842969479510264</c:v>
                </c:pt>
                <c:pt idx="8819">
                  <c:v>0.28917951254765034</c:v>
                </c:pt>
                <c:pt idx="8820">
                  <c:v>0.37205074636745716</c:v>
                </c:pt>
                <c:pt idx="8821">
                  <c:v>0.44758552361757997</c:v>
                </c:pt>
                <c:pt idx="8822">
                  <c:v>0.48874718546185314</c:v>
                </c:pt>
                <c:pt idx="8823">
                  <c:v>-3.9932552703666526</c:v>
                </c:pt>
                <c:pt idx="8824">
                  <c:v>9.6450579349844787</c:v>
                </c:pt>
                <c:pt idx="8825">
                  <c:v>1.7056260251961792</c:v>
                </c:pt>
                <c:pt idx="8826">
                  <c:v>5.44272405659759E-2</c:v>
                </c:pt>
                <c:pt idx="8827">
                  <c:v>12.468369487109527</c:v>
                </c:pt>
                <c:pt idx="8828">
                  <c:v>1.6973922574880709</c:v>
                </c:pt>
                <c:pt idx="8829">
                  <c:v>1.3649968167792481</c:v>
                </c:pt>
                <c:pt idx="8830">
                  <c:v>-0.71946782112448693</c:v>
                </c:pt>
                <c:pt idx="8831">
                  <c:v>-3.2962414512237133</c:v>
                </c:pt>
                <c:pt idx="8832">
                  <c:v>-0.32764929884601296</c:v>
                </c:pt>
                <c:pt idx="8833">
                  <c:v>1.2630344058337937</c:v>
                </c:pt>
                <c:pt idx="8834">
                  <c:v>5.7548875021634682</c:v>
                </c:pt>
                <c:pt idx="8835">
                  <c:v>-1.2223924213364483</c:v>
                </c:pt>
                <c:pt idx="8836">
                  <c:v>5.9228321394775394</c:v>
                </c:pt>
                <c:pt idx="8837">
                  <c:v>-1.7467187733778555</c:v>
                </c:pt>
                <c:pt idx="8838">
                  <c:v>-1.0347654181606765</c:v>
                </c:pt>
                <c:pt idx="8839">
                  <c:v>0.13750352374993502</c:v>
                </c:pt>
                <c:pt idx="8840">
                  <c:v>0.18379550422656205</c:v>
                </c:pt>
                <c:pt idx="8841">
                  <c:v>0.97977273261214026</c:v>
                </c:pt>
                <c:pt idx="8842">
                  <c:v>-0.76533678179865494</c:v>
                </c:pt>
                <c:pt idx="8843">
                  <c:v>9.3822637581148367</c:v>
                </c:pt>
                <c:pt idx="8844">
                  <c:v>-0.36257007938470825</c:v>
                </c:pt>
                <c:pt idx="8845">
                  <c:v>-0.41423622458960496</c:v>
                </c:pt>
                <c:pt idx="8846">
                  <c:v>11.188382790570113</c:v>
                </c:pt>
                <c:pt idx="8847">
                  <c:v>-9.8667637673533513</c:v>
                </c:pt>
                <c:pt idx="8848">
                  <c:v>-8.3837042924740537</c:v>
                </c:pt>
                <c:pt idx="8849">
                  <c:v>7.0660891904577721</c:v>
                </c:pt>
                <c:pt idx="8850">
                  <c:v>14.335064632126906</c:v>
                </c:pt>
                <c:pt idx="8851">
                  <c:v>-0.41423622458960496</c:v>
                </c:pt>
                <c:pt idx="8852">
                  <c:v>-5.2743687004393518</c:v>
                </c:pt>
                <c:pt idx="8853">
                  <c:v>-8.8662486111111729</c:v>
                </c:pt>
                <c:pt idx="8854">
                  <c:v>-9.0606959316875546</c:v>
                </c:pt>
                <c:pt idx="8855">
                  <c:v>6.1400544664142964E-2</c:v>
                </c:pt>
                <c:pt idx="8856">
                  <c:v>-0.23696115514802962</c:v>
                </c:pt>
                <c:pt idx="8857">
                  <c:v>-1.355679553741298</c:v>
                </c:pt>
                <c:pt idx="8858">
                  <c:v>-0.53650101176451126</c:v>
                </c:pt>
                <c:pt idx="8859">
                  <c:v>0.41882907844121819</c:v>
                </c:pt>
                <c:pt idx="8860">
                  <c:v>-8.8683081332894673</c:v>
                </c:pt>
                <c:pt idx="8861">
                  <c:v>-0.82937429670271867</c:v>
                </c:pt>
                <c:pt idx="8862">
                  <c:v>-7.0660891904577721</c:v>
                </c:pt>
                <c:pt idx="8863">
                  <c:v>3.2034265038149176E-16</c:v>
                </c:pt>
                <c:pt idx="8864">
                  <c:v>-5.0732489820306386</c:v>
                </c:pt>
                <c:pt idx="8865">
                  <c:v>-3.8073549220576046</c:v>
                </c:pt>
                <c:pt idx="8866">
                  <c:v>-0.1853550420119183</c:v>
                </c:pt>
                <c:pt idx="8867">
                  <c:v>-0.82808644546423382</c:v>
                </c:pt>
                <c:pt idx="8868">
                  <c:v>-0.66274362163154932</c:v>
                </c:pt>
                <c:pt idx="8869">
                  <c:v>-7.0660891904577721</c:v>
                </c:pt>
                <c:pt idx="8870">
                  <c:v>-4.1340795380899284E-2</c:v>
                </c:pt>
                <c:pt idx="8871">
                  <c:v>-0.16729474539764005</c:v>
                </c:pt>
                <c:pt idx="8872">
                  <c:v>2.3495844377902277</c:v>
                </c:pt>
                <c:pt idx="8873">
                  <c:v>-1.44126577374465E-2</c:v>
                </c:pt>
                <c:pt idx="8874">
                  <c:v>-8.8672787397096631</c:v>
                </c:pt>
                <c:pt idx="8875">
                  <c:v>11.941658995526698</c:v>
                </c:pt>
                <c:pt idx="8876">
                  <c:v>10.381182412624446</c:v>
                </c:pt>
                <c:pt idx="8877">
                  <c:v>-0.85872331314800843</c:v>
                </c:pt>
                <c:pt idx="8878">
                  <c:v>-1.1219905243786106</c:v>
                </c:pt>
                <c:pt idx="8879">
                  <c:v>-1.3436231659866815</c:v>
                </c:pt>
                <c:pt idx="8880">
                  <c:v>4.4378473821869306</c:v>
                </c:pt>
                <c:pt idx="8881">
                  <c:v>9.7604427459966399</c:v>
                </c:pt>
                <c:pt idx="8882">
                  <c:v>0.46041740278285298</c:v>
                </c:pt>
                <c:pt idx="8883">
                  <c:v>-7.6486571760385464</c:v>
                </c:pt>
                <c:pt idx="8884">
                  <c:v>0</c:v>
                </c:pt>
                <c:pt idx="8885">
                  <c:v>12.853309555403674</c:v>
                </c:pt>
                <c:pt idx="8886">
                  <c:v>-0.39775950784700809</c:v>
                </c:pt>
                <c:pt idx="8887">
                  <c:v>0.20498173778762865</c:v>
                </c:pt>
                <c:pt idx="8888">
                  <c:v>0.22230657984409002</c:v>
                </c:pt>
                <c:pt idx="8889">
                  <c:v>1.8071572922018359E-2</c:v>
                </c:pt>
                <c:pt idx="8890">
                  <c:v>-13.14635653030391</c:v>
                </c:pt>
                <c:pt idx="8891">
                  <c:v>-12.688396028545542</c:v>
                </c:pt>
                <c:pt idx="8892">
                  <c:v>8.3837042924740537</c:v>
                </c:pt>
                <c:pt idx="8893">
                  <c:v>-0.46948528330122002</c:v>
                </c:pt>
                <c:pt idx="8894">
                  <c:v>7.6486571760385464</c:v>
                </c:pt>
                <c:pt idx="8895">
                  <c:v>-7.9617168063367896E-2</c:v>
                </c:pt>
                <c:pt idx="8896">
                  <c:v>7.6486571760385464</c:v>
                </c:pt>
                <c:pt idx="8897">
                  <c:v>-2.3547151710856844</c:v>
                </c:pt>
                <c:pt idx="8898">
                  <c:v>1.4506614090095649</c:v>
                </c:pt>
                <c:pt idx="8899">
                  <c:v>6.2593109235437678</c:v>
                </c:pt>
                <c:pt idx="8900">
                  <c:v>-0.28812538679662447</c:v>
                </c:pt>
                <c:pt idx="8901">
                  <c:v>-0.12092478225960641</c:v>
                </c:pt>
                <c:pt idx="8902">
                  <c:v>0.3959286763311391</c:v>
                </c:pt>
                <c:pt idx="8903">
                  <c:v>8.3837042924740537</c:v>
                </c:pt>
                <c:pt idx="8904">
                  <c:v>-12.800360675454716</c:v>
                </c:pt>
                <c:pt idx="8905">
                  <c:v>-0.81496810616747939</c:v>
                </c:pt>
                <c:pt idx="8906">
                  <c:v>6.2217193655552228</c:v>
                </c:pt>
                <c:pt idx="8907">
                  <c:v>1.218621563671116</c:v>
                </c:pt>
                <c:pt idx="8908">
                  <c:v>8.3822637581148385</c:v>
                </c:pt>
                <c:pt idx="8909">
                  <c:v>-0.34083655743742691</c:v>
                </c:pt>
                <c:pt idx="8910">
                  <c:v>1.721024050297185</c:v>
                </c:pt>
                <c:pt idx="8911">
                  <c:v>0.42208873839195299</c:v>
                </c:pt>
                <c:pt idx="8912">
                  <c:v>14.885442176344485</c:v>
                </c:pt>
                <c:pt idx="8913">
                  <c:v>-7.6462586799900292</c:v>
                </c:pt>
                <c:pt idx="8914">
                  <c:v>0.29512803554364742</c:v>
                </c:pt>
                <c:pt idx="8915">
                  <c:v>0.28630418515664097</c:v>
                </c:pt>
                <c:pt idx="8916">
                  <c:v>-4.8163977938409195</c:v>
                </c:pt>
                <c:pt idx="8917">
                  <c:v>-1.3725541679573305</c:v>
                </c:pt>
                <c:pt idx="8918">
                  <c:v>5.1115315726854606E-2</c:v>
                </c:pt>
                <c:pt idx="8919">
                  <c:v>-0.78718494965394104</c:v>
                </c:pt>
                <c:pt idx="8920">
                  <c:v>10.518653155673389</c:v>
                </c:pt>
                <c:pt idx="8921">
                  <c:v>2.8056392659618603</c:v>
                </c:pt>
                <c:pt idx="8922">
                  <c:v>10.91687468418114</c:v>
                </c:pt>
                <c:pt idx="8923">
                  <c:v>8.6462586799900301</c:v>
                </c:pt>
                <c:pt idx="8924">
                  <c:v>-7.6486571760385464</c:v>
                </c:pt>
                <c:pt idx="8925">
                  <c:v>-10.381542951184585</c:v>
                </c:pt>
                <c:pt idx="8926">
                  <c:v>-8.8683081332894673</c:v>
                </c:pt>
                <c:pt idx="8927">
                  <c:v>11.013322673425447</c:v>
                </c:pt>
                <c:pt idx="8928">
                  <c:v>-1.1719026508827548</c:v>
                </c:pt>
                <c:pt idx="8929">
                  <c:v>10.759610821875045</c:v>
                </c:pt>
                <c:pt idx="8930">
                  <c:v>-12.26834705468252</c:v>
                </c:pt>
                <c:pt idx="8931">
                  <c:v>-1.5092982307890843</c:v>
                </c:pt>
                <c:pt idx="8932">
                  <c:v>-7.6486571760385464</c:v>
                </c:pt>
                <c:pt idx="8933">
                  <c:v>-8.3837042924740537</c:v>
                </c:pt>
                <c:pt idx="8934">
                  <c:v>-0.15556970846524232</c:v>
                </c:pt>
                <c:pt idx="8935">
                  <c:v>0.34293395300766455</c:v>
                </c:pt>
                <c:pt idx="8936">
                  <c:v>10.966024713800364</c:v>
                </c:pt>
                <c:pt idx="8937">
                  <c:v>11.703038388986416</c:v>
                </c:pt>
                <c:pt idx="8938">
                  <c:v>-0.38702312310924714</c:v>
                </c:pt>
                <c:pt idx="8939">
                  <c:v>4.6995383153995594</c:v>
                </c:pt>
                <c:pt idx="8940">
                  <c:v>-7.6486571760385464</c:v>
                </c:pt>
                <c:pt idx="8941">
                  <c:v>1.5294673881294525</c:v>
                </c:pt>
                <c:pt idx="8942">
                  <c:v>3.2817999821820529</c:v>
                </c:pt>
                <c:pt idx="8943">
                  <c:v>-13.904446464505721</c:v>
                </c:pt>
                <c:pt idx="8944">
                  <c:v>-0.28700286912980461</c:v>
                </c:pt>
                <c:pt idx="8945">
                  <c:v>-0.61585650866693986</c:v>
                </c:pt>
                <c:pt idx="8946">
                  <c:v>0.27871602806606355</c:v>
                </c:pt>
                <c:pt idx="8947">
                  <c:v>-12.800428089535748</c:v>
                </c:pt>
                <c:pt idx="8948">
                  <c:v>-2.7258310278070415</c:v>
                </c:pt>
                <c:pt idx="8949">
                  <c:v>-15.446932506999818</c:v>
                </c:pt>
                <c:pt idx="8950">
                  <c:v>-10.75933340719466</c:v>
                </c:pt>
                <c:pt idx="8951">
                  <c:v>-5.2943518505349383</c:v>
                </c:pt>
                <c:pt idx="8952">
                  <c:v>-0.26255438751597682</c:v>
                </c:pt>
                <c:pt idx="8953">
                  <c:v>2.9444466002321223</c:v>
                </c:pt>
                <c:pt idx="8954">
                  <c:v>-12.381002109550925</c:v>
                </c:pt>
                <c:pt idx="8955">
                  <c:v>-0.38060400221497015</c:v>
                </c:pt>
                <c:pt idx="8956">
                  <c:v>12.188279751964144</c:v>
                </c:pt>
                <c:pt idx="8957">
                  <c:v>-0.28720383132556426</c:v>
                </c:pt>
                <c:pt idx="8958">
                  <c:v>-0.4017581612288269</c:v>
                </c:pt>
                <c:pt idx="8959">
                  <c:v>-8.6462586799900301</c:v>
                </c:pt>
                <c:pt idx="8960">
                  <c:v>-0.20585389431900181</c:v>
                </c:pt>
                <c:pt idx="8961">
                  <c:v>-8.6462586799900301</c:v>
                </c:pt>
                <c:pt idx="8962">
                  <c:v>0.30954437043152999</c:v>
                </c:pt>
                <c:pt idx="8963">
                  <c:v>0.57915687903995039</c:v>
                </c:pt>
                <c:pt idx="8964">
                  <c:v>12.036402593593708</c:v>
                </c:pt>
                <c:pt idx="8965">
                  <c:v>-13.904415102592719</c:v>
                </c:pt>
                <c:pt idx="8966">
                  <c:v>-1.9123383025578324</c:v>
                </c:pt>
                <c:pt idx="8967">
                  <c:v>11.702749878828293</c:v>
                </c:pt>
                <c:pt idx="8968">
                  <c:v>11.813781191217037</c:v>
                </c:pt>
                <c:pt idx="8969">
                  <c:v>11.813781191217037</c:v>
                </c:pt>
                <c:pt idx="8970">
                  <c:v>11.702749878828293</c:v>
                </c:pt>
                <c:pt idx="8971">
                  <c:v>11.702749878828293</c:v>
                </c:pt>
                <c:pt idx="8972">
                  <c:v>2.1687232562325596</c:v>
                </c:pt>
                <c:pt idx="8973">
                  <c:v>11.813781191217037</c:v>
                </c:pt>
                <c:pt idx="8974">
                  <c:v>-9.8667637673533513</c:v>
                </c:pt>
                <c:pt idx="8975">
                  <c:v>5.7548875021634682</c:v>
                </c:pt>
                <c:pt idx="8976">
                  <c:v>-1.1286371376586566</c:v>
                </c:pt>
                <c:pt idx="8977">
                  <c:v>0.58256798558077338</c:v>
                </c:pt>
                <c:pt idx="8978">
                  <c:v>-8.0812045588096917E-2</c:v>
                </c:pt>
                <c:pt idx="8979">
                  <c:v>1.0001288063070262</c:v>
                </c:pt>
                <c:pt idx="8980">
                  <c:v>-6.8112141175132379</c:v>
                </c:pt>
                <c:pt idx="8981">
                  <c:v>-4.9808911770522961</c:v>
                </c:pt>
                <c:pt idx="8982">
                  <c:v>1.0041278856226765</c:v>
                </c:pt>
                <c:pt idx="8983">
                  <c:v>-0.26893500727347808</c:v>
                </c:pt>
                <c:pt idx="8984">
                  <c:v>-0.4187131574222423</c:v>
                </c:pt>
                <c:pt idx="8985">
                  <c:v>-1.1106440636839923</c:v>
                </c:pt>
                <c:pt idx="8986">
                  <c:v>-0.34933425222801423</c:v>
                </c:pt>
                <c:pt idx="8987">
                  <c:v>-9.1742568627575807E-2</c:v>
                </c:pt>
                <c:pt idx="8988">
                  <c:v>-1.1164589765873831</c:v>
                </c:pt>
                <c:pt idx="8989">
                  <c:v>1.320847019497031</c:v>
                </c:pt>
                <c:pt idx="8990">
                  <c:v>-1.0798047546352585</c:v>
                </c:pt>
                <c:pt idx="8991">
                  <c:v>14.702767912403596</c:v>
                </c:pt>
                <c:pt idx="8992">
                  <c:v>-1.6599245584023783</c:v>
                </c:pt>
                <c:pt idx="8993">
                  <c:v>-5.5647846187835261</c:v>
                </c:pt>
                <c:pt idx="8994">
                  <c:v>8.0624959257337636</c:v>
                </c:pt>
                <c:pt idx="8995">
                  <c:v>-4.7135696239826954</c:v>
                </c:pt>
                <c:pt idx="8996">
                  <c:v>0.34300781300619038</c:v>
                </c:pt>
                <c:pt idx="8997">
                  <c:v>8.8672787397096631</c:v>
                </c:pt>
                <c:pt idx="8998">
                  <c:v>1.6407136059689917</c:v>
                </c:pt>
                <c:pt idx="8999">
                  <c:v>-12.036288107616508</c:v>
                </c:pt>
                <c:pt idx="9000">
                  <c:v>0.22550234933719276</c:v>
                </c:pt>
                <c:pt idx="9001">
                  <c:v>1.4444121014123572</c:v>
                </c:pt>
                <c:pt idx="9002">
                  <c:v>-1.6621428741563318</c:v>
                </c:pt>
                <c:pt idx="9003">
                  <c:v>-4.5803689613124629E-2</c:v>
                </c:pt>
                <c:pt idx="9004">
                  <c:v>-4.1803564340153683</c:v>
                </c:pt>
                <c:pt idx="9005">
                  <c:v>0.28472947693311268</c:v>
                </c:pt>
                <c:pt idx="9006">
                  <c:v>1.2097923845568146</c:v>
                </c:pt>
                <c:pt idx="9007">
                  <c:v>-5.4447784022376468E-2</c:v>
                </c:pt>
                <c:pt idx="9008">
                  <c:v>1.2935893531480931</c:v>
                </c:pt>
                <c:pt idx="9009">
                  <c:v>-7.0660891904577721</c:v>
                </c:pt>
                <c:pt idx="9010">
                  <c:v>-0.69166638654352597</c:v>
                </c:pt>
                <c:pt idx="9011">
                  <c:v>-9.3822637581148367</c:v>
                </c:pt>
                <c:pt idx="9012">
                  <c:v>-9.3822637581148367</c:v>
                </c:pt>
                <c:pt idx="9013">
                  <c:v>9.3815429511845849</c:v>
                </c:pt>
                <c:pt idx="9014">
                  <c:v>-9.2135093003804638</c:v>
                </c:pt>
                <c:pt idx="9015">
                  <c:v>-8.0624959257337636</c:v>
                </c:pt>
                <c:pt idx="9016">
                  <c:v>-0.71476437805944393</c:v>
                </c:pt>
                <c:pt idx="9017">
                  <c:v>8.6450579349844769</c:v>
                </c:pt>
                <c:pt idx="9018">
                  <c:v>-5.9228321394775394</c:v>
                </c:pt>
                <c:pt idx="9019">
                  <c:v>-5.7548875021634682</c:v>
                </c:pt>
                <c:pt idx="9020">
                  <c:v>-2.158147833665959</c:v>
                </c:pt>
                <c:pt idx="9021">
                  <c:v>6.8503563800223974E-2</c:v>
                </c:pt>
                <c:pt idx="9022">
                  <c:v>-0.49957100949051186</c:v>
                </c:pt>
                <c:pt idx="9023">
                  <c:v>-0.74723392962003343</c:v>
                </c:pt>
                <c:pt idx="9024">
                  <c:v>5.14265321276556</c:v>
                </c:pt>
                <c:pt idx="9025">
                  <c:v>2.1362254828800955</c:v>
                </c:pt>
                <c:pt idx="9026">
                  <c:v>7.0660891904577738</c:v>
                </c:pt>
                <c:pt idx="9027">
                  <c:v>12.287808556012996</c:v>
                </c:pt>
                <c:pt idx="9028">
                  <c:v>4.5087889528537886E-2</c:v>
                </c:pt>
                <c:pt idx="9029">
                  <c:v>-0.86070148266587709</c:v>
                </c:pt>
                <c:pt idx="9030">
                  <c:v>9.2304207950923818</c:v>
                </c:pt>
                <c:pt idx="9031">
                  <c:v>-13.965814340495692</c:v>
                </c:pt>
                <c:pt idx="9032">
                  <c:v>7.0660891904577738</c:v>
                </c:pt>
                <c:pt idx="9033">
                  <c:v>2.4397322785947382</c:v>
                </c:pt>
                <c:pt idx="9034">
                  <c:v>-1.5817636190538364</c:v>
                </c:pt>
                <c:pt idx="9035">
                  <c:v>0.42935717059591066</c:v>
                </c:pt>
                <c:pt idx="9036">
                  <c:v>-8.3668088835367513E-2</c:v>
                </c:pt>
                <c:pt idx="9037">
                  <c:v>9.2304207950923818</c:v>
                </c:pt>
                <c:pt idx="9038">
                  <c:v>0.44384387274592413</c:v>
                </c:pt>
                <c:pt idx="9039">
                  <c:v>-8.6462586799900301</c:v>
                </c:pt>
                <c:pt idx="9040">
                  <c:v>3.8073549220576037</c:v>
                </c:pt>
                <c:pt idx="9041">
                  <c:v>2.2623132385901399</c:v>
                </c:pt>
                <c:pt idx="9042">
                  <c:v>-0.58256200925071366</c:v>
                </c:pt>
                <c:pt idx="9043">
                  <c:v>3.9070755446557421</c:v>
                </c:pt>
                <c:pt idx="9044">
                  <c:v>-9.3822637581148367</c:v>
                </c:pt>
                <c:pt idx="9045">
                  <c:v>-1.4120387556490082</c:v>
                </c:pt>
                <c:pt idx="9046">
                  <c:v>-3.8994131615863736E-2</c:v>
                </c:pt>
                <c:pt idx="9047">
                  <c:v>-0.22568296027601933</c:v>
                </c:pt>
                <c:pt idx="9048">
                  <c:v>-1.8915800499323683</c:v>
                </c:pt>
                <c:pt idx="9049">
                  <c:v>1.4380629403775675</c:v>
                </c:pt>
                <c:pt idx="9050">
                  <c:v>-0.51457317282975812</c:v>
                </c:pt>
                <c:pt idx="9051">
                  <c:v>-13.11423036019097</c:v>
                </c:pt>
                <c:pt idx="9052">
                  <c:v>0.7769207445439914</c:v>
                </c:pt>
                <c:pt idx="9053">
                  <c:v>-2.9385994553358565</c:v>
                </c:pt>
                <c:pt idx="9054">
                  <c:v>13.550826932881439</c:v>
                </c:pt>
                <c:pt idx="9055">
                  <c:v>-2.9673773307738607</c:v>
                </c:pt>
                <c:pt idx="9056">
                  <c:v>-8.0489917860367827E-2</c:v>
                </c:pt>
                <c:pt idx="9057">
                  <c:v>0.1462207408510442</c:v>
                </c:pt>
                <c:pt idx="9058">
                  <c:v>0.85635432335653661</c:v>
                </c:pt>
                <c:pt idx="9059">
                  <c:v>-0.36773178450048727</c:v>
                </c:pt>
                <c:pt idx="9060">
                  <c:v>0.78910098184978172</c:v>
                </c:pt>
                <c:pt idx="9061">
                  <c:v>-0.24511249783653147</c:v>
                </c:pt>
                <c:pt idx="9062">
                  <c:v>-0.95109039951905383</c:v>
                </c:pt>
                <c:pt idx="9063">
                  <c:v>-5.9281899974089756</c:v>
                </c:pt>
                <c:pt idx="9064">
                  <c:v>-11.146568675740786</c:v>
                </c:pt>
                <c:pt idx="9065">
                  <c:v>-2.6698513983076695</c:v>
                </c:pt>
                <c:pt idx="9066">
                  <c:v>-7.1553261025034065E-2</c:v>
                </c:pt>
                <c:pt idx="9067">
                  <c:v>-0.36564947231668027</c:v>
                </c:pt>
                <c:pt idx="9068">
                  <c:v>-0.78817872345849915</c:v>
                </c:pt>
                <c:pt idx="9069">
                  <c:v>7.6486571760385464</c:v>
                </c:pt>
                <c:pt idx="9070">
                  <c:v>-11.840515686924171</c:v>
                </c:pt>
                <c:pt idx="9071">
                  <c:v>6.0660891904577721</c:v>
                </c:pt>
                <c:pt idx="9072">
                  <c:v>0.22222080472518391</c:v>
                </c:pt>
                <c:pt idx="9073">
                  <c:v>-0.84637681088678784</c:v>
                </c:pt>
                <c:pt idx="9074">
                  <c:v>1.5443205162238096</c:v>
                </c:pt>
                <c:pt idx="9075">
                  <c:v>-8.6462586799900301</c:v>
                </c:pt>
                <c:pt idx="9076">
                  <c:v>-2.2679693113325472</c:v>
                </c:pt>
                <c:pt idx="9077">
                  <c:v>2.1375035237499351</c:v>
                </c:pt>
                <c:pt idx="9078">
                  <c:v>0.93643487122253355</c:v>
                </c:pt>
                <c:pt idx="9079">
                  <c:v>-1.9286612182797371</c:v>
                </c:pt>
                <c:pt idx="9080">
                  <c:v>-0.99460674122978154</c:v>
                </c:pt>
                <c:pt idx="9081">
                  <c:v>-0.53533173299655556</c:v>
                </c:pt>
                <c:pt idx="9082">
                  <c:v>-5.7548875021634682</c:v>
                </c:pt>
                <c:pt idx="9083">
                  <c:v>-0.55836829070944316</c:v>
                </c:pt>
                <c:pt idx="9084">
                  <c:v>-14.55076682267522</c:v>
                </c:pt>
                <c:pt idx="9085">
                  <c:v>15.936952267516473</c:v>
                </c:pt>
                <c:pt idx="9086">
                  <c:v>0.30023302378804323</c:v>
                </c:pt>
                <c:pt idx="9087">
                  <c:v>0.19394188256084791</c:v>
                </c:pt>
                <c:pt idx="9088">
                  <c:v>-1.7193642478312776</c:v>
                </c:pt>
                <c:pt idx="9089">
                  <c:v>-0.20013961448931997</c:v>
                </c:pt>
                <c:pt idx="9090">
                  <c:v>-3.4454056329126029E-2</c:v>
                </c:pt>
                <c:pt idx="9091">
                  <c:v>-3.1233585454916064E-2</c:v>
                </c:pt>
                <c:pt idx="9092">
                  <c:v>-2.3145336647861253E-2</c:v>
                </c:pt>
                <c:pt idx="9093">
                  <c:v>0.43063435432986208</c:v>
                </c:pt>
                <c:pt idx="9094">
                  <c:v>-0.14684138832927149</c:v>
                </c:pt>
                <c:pt idx="9095">
                  <c:v>0.11613373394589045</c:v>
                </c:pt>
                <c:pt idx="9096">
                  <c:v>0.17916884568593222</c:v>
                </c:pt>
                <c:pt idx="9097">
                  <c:v>0.36441142620887579</c:v>
                </c:pt>
                <c:pt idx="9098">
                  <c:v>-0.32192809488736207</c:v>
                </c:pt>
                <c:pt idx="9099">
                  <c:v>0.14928870874801434</c:v>
                </c:pt>
                <c:pt idx="9100">
                  <c:v>-4.5100340132145904</c:v>
                </c:pt>
                <c:pt idx="9101">
                  <c:v>0.11395618929708554</c:v>
                </c:pt>
                <c:pt idx="9102">
                  <c:v>0.3185295184254972</c:v>
                </c:pt>
                <c:pt idx="9103">
                  <c:v>-0.60215292644250462</c:v>
                </c:pt>
                <c:pt idx="9104">
                  <c:v>-6.2622273475734638E-2</c:v>
                </c:pt>
                <c:pt idx="9105">
                  <c:v>0.13665712006423864</c:v>
                </c:pt>
                <c:pt idx="9106">
                  <c:v>-0.29218075149331013</c:v>
                </c:pt>
                <c:pt idx="9107">
                  <c:v>-0.12248820039983244</c:v>
                </c:pt>
                <c:pt idx="9108">
                  <c:v>0.45747276559924044</c:v>
                </c:pt>
                <c:pt idx="9109">
                  <c:v>-6.7563283812634642E-2</c:v>
                </c:pt>
                <c:pt idx="9110">
                  <c:v>0.7325196891350142</c:v>
                </c:pt>
                <c:pt idx="9111">
                  <c:v>-0.13233976585382828</c:v>
                </c:pt>
                <c:pt idx="9112">
                  <c:v>0.25218702359680145</c:v>
                </c:pt>
                <c:pt idx="9113">
                  <c:v>4.0930264054881739E-2</c:v>
                </c:pt>
                <c:pt idx="9114">
                  <c:v>4.0930264054881739E-2</c:v>
                </c:pt>
                <c:pt idx="9115">
                  <c:v>0.54340422845665559</c:v>
                </c:pt>
                <c:pt idx="9116">
                  <c:v>0.27633122844725155</c:v>
                </c:pt>
                <c:pt idx="9117">
                  <c:v>-0.21909105824619654</c:v>
                </c:pt>
                <c:pt idx="9118">
                  <c:v>-1.4980268639498753</c:v>
                </c:pt>
                <c:pt idx="9119">
                  <c:v>-1.4980268639498753</c:v>
                </c:pt>
                <c:pt idx="9120">
                  <c:v>-0.10092890885078035</c:v>
                </c:pt>
                <c:pt idx="9121">
                  <c:v>-0.18821962956160082</c:v>
                </c:pt>
                <c:pt idx="9122">
                  <c:v>-1.820133878899586</c:v>
                </c:pt>
                <c:pt idx="9123">
                  <c:v>-6.0732489820306386</c:v>
                </c:pt>
                <c:pt idx="9124">
                  <c:v>0</c:v>
                </c:pt>
                <c:pt idx="9125">
                  <c:v>0.92911651384348992</c:v>
                </c:pt>
                <c:pt idx="9126">
                  <c:v>0.14657235428823243</c:v>
                </c:pt>
                <c:pt idx="9127">
                  <c:v>-8.3523355562283477E-2</c:v>
                </c:pt>
                <c:pt idx="9128">
                  <c:v>0.11123524129443187</c:v>
                </c:pt>
                <c:pt idx="9129">
                  <c:v>-7.4152756439001849E-2</c:v>
                </c:pt>
                <c:pt idx="9130">
                  <c:v>2.8854862672185302E-2</c:v>
                </c:pt>
                <c:pt idx="9131">
                  <c:v>-0.27446930089607724</c:v>
                </c:pt>
                <c:pt idx="9132">
                  <c:v>-8.3499995673668545E-2</c:v>
                </c:pt>
                <c:pt idx="9133">
                  <c:v>0.31993679706827122</c:v>
                </c:pt>
                <c:pt idx="9134">
                  <c:v>0.27606108613003338</c:v>
                </c:pt>
                <c:pt idx="9135">
                  <c:v>-8.353146825498083</c:v>
                </c:pt>
                <c:pt idx="9136">
                  <c:v>0.32012585225337686</c:v>
                </c:pt>
                <c:pt idx="9137">
                  <c:v>14.702767912403596</c:v>
                </c:pt>
                <c:pt idx="9138">
                  <c:v>1.664034071712355</c:v>
                </c:pt>
                <c:pt idx="9139">
                  <c:v>-1.2223924213364481</c:v>
                </c:pt>
                <c:pt idx="9140">
                  <c:v>-8.0606959316875546</c:v>
                </c:pt>
                <c:pt idx="9141">
                  <c:v>-9.2304207950923818</c:v>
                </c:pt>
                <c:pt idx="9142">
                  <c:v>0.2535273200894187</c:v>
                </c:pt>
                <c:pt idx="9143">
                  <c:v>0.4636772437797867</c:v>
                </c:pt>
                <c:pt idx="9144">
                  <c:v>0.19930880822340669</c:v>
                </c:pt>
                <c:pt idx="9145">
                  <c:v>0.19930880822340669</c:v>
                </c:pt>
                <c:pt idx="9146">
                  <c:v>0.19930880822340669</c:v>
                </c:pt>
                <c:pt idx="9147">
                  <c:v>0.27341015859801338</c:v>
                </c:pt>
                <c:pt idx="9148">
                  <c:v>0.27341015859801338</c:v>
                </c:pt>
                <c:pt idx="9149">
                  <c:v>0.12194753392787515</c:v>
                </c:pt>
                <c:pt idx="9150">
                  <c:v>-0.81628804682761202</c:v>
                </c:pt>
                <c:pt idx="9151">
                  <c:v>0.58909038634383282</c:v>
                </c:pt>
                <c:pt idx="9152">
                  <c:v>-0.81177671864219669</c:v>
                </c:pt>
                <c:pt idx="9153">
                  <c:v>0.77123549625095211</c:v>
                </c:pt>
                <c:pt idx="9154">
                  <c:v>-7.6246247146256635E-2</c:v>
                </c:pt>
                <c:pt idx="9155">
                  <c:v>-0.22826898767311729</c:v>
                </c:pt>
                <c:pt idx="9156">
                  <c:v>6.5376008852023729E-2</c:v>
                </c:pt>
                <c:pt idx="9157">
                  <c:v>2.3052874636207629E-2</c:v>
                </c:pt>
                <c:pt idx="9158">
                  <c:v>0.14155414421401938</c:v>
                </c:pt>
                <c:pt idx="9159">
                  <c:v>0.44788075596586058</c:v>
                </c:pt>
                <c:pt idx="9160">
                  <c:v>0.60726116782993067</c:v>
                </c:pt>
                <c:pt idx="9161">
                  <c:v>0.14847101531957063</c:v>
                </c:pt>
                <c:pt idx="9162">
                  <c:v>0.41602530831496282</c:v>
                </c:pt>
                <c:pt idx="9163">
                  <c:v>0.48278210591467796</c:v>
                </c:pt>
                <c:pt idx="9164">
                  <c:v>20</c:v>
                </c:pt>
                <c:pt idx="9165">
                  <c:v>0.13750352374993532</c:v>
                </c:pt>
                <c:pt idx="9166">
                  <c:v>-2.6321278155959461E-2</c:v>
                </c:pt>
                <c:pt idx="9167">
                  <c:v>-0.47999294111961383</c:v>
                </c:pt>
                <c:pt idx="9168">
                  <c:v>8.4662397069384165E-2</c:v>
                </c:pt>
                <c:pt idx="9169">
                  <c:v>-0.10108612511431429</c:v>
                </c:pt>
                <c:pt idx="9170">
                  <c:v>6.2931255726456373E-2</c:v>
                </c:pt>
                <c:pt idx="9171">
                  <c:v>4.3784405105744264E-3</c:v>
                </c:pt>
                <c:pt idx="9172">
                  <c:v>9.3077422262275496E-3</c:v>
                </c:pt>
                <c:pt idx="9173">
                  <c:v>5.8416686225322083E-2</c:v>
                </c:pt>
                <c:pt idx="9174">
                  <c:v>8.4064264788474258E-2</c:v>
                </c:pt>
                <c:pt idx="9175">
                  <c:v>-0.33312630149222638</c:v>
                </c:pt>
                <c:pt idx="9176">
                  <c:v>-11.380821783940931</c:v>
                </c:pt>
                <c:pt idx="9177">
                  <c:v>-0.79354912253257348</c:v>
                </c:pt>
                <c:pt idx="9178">
                  <c:v>-16.40207940450145</c:v>
                </c:pt>
                <c:pt idx="9179">
                  <c:v>-9.0597950917951025</c:v>
                </c:pt>
                <c:pt idx="9180">
                  <c:v>0.76779602431948069</c:v>
                </c:pt>
                <c:pt idx="9181">
                  <c:v>9.3077422262275496E-3</c:v>
                </c:pt>
                <c:pt idx="9182">
                  <c:v>0.14274017211608184</c:v>
                </c:pt>
                <c:pt idx="9183">
                  <c:v>0.1276685251492532</c:v>
                </c:pt>
                <c:pt idx="9184">
                  <c:v>0.10509374679471303</c:v>
                </c:pt>
                <c:pt idx="9185">
                  <c:v>-8.3141235300245864E-2</c:v>
                </c:pt>
                <c:pt idx="9186">
                  <c:v>6.0732489820306386</c:v>
                </c:pt>
                <c:pt idx="9187">
                  <c:v>-1.2453068132844498</c:v>
                </c:pt>
                <c:pt idx="9188">
                  <c:v>-4.3692338096657197</c:v>
                </c:pt>
                <c:pt idx="9189">
                  <c:v>0.43788843840688152</c:v>
                </c:pt>
                <c:pt idx="9190">
                  <c:v>-10.45189794595189</c:v>
                </c:pt>
                <c:pt idx="9191">
                  <c:v>0.76538927795665068</c:v>
                </c:pt>
                <c:pt idx="9192">
                  <c:v>0.50404250533758854</c:v>
                </c:pt>
                <c:pt idx="9193">
                  <c:v>-1.9633483576554958</c:v>
                </c:pt>
                <c:pt idx="9194">
                  <c:v>-0.50564004805975027</c:v>
                </c:pt>
                <c:pt idx="9195">
                  <c:v>-9.7098688105081238E-2</c:v>
                </c:pt>
                <c:pt idx="9196">
                  <c:v>-2.1844245711374275</c:v>
                </c:pt>
                <c:pt idx="9197">
                  <c:v>-1.4030714778942051</c:v>
                </c:pt>
                <c:pt idx="9198">
                  <c:v>-12.879136486120251</c:v>
                </c:pt>
                <c:pt idx="9199">
                  <c:v>-7.4331111980112556</c:v>
                </c:pt>
                <c:pt idx="9200">
                  <c:v>-1.5820799921880349</c:v>
                </c:pt>
                <c:pt idx="9201">
                  <c:v>6.7277574473836701</c:v>
                </c:pt>
                <c:pt idx="9202">
                  <c:v>1.2223924213364481</c:v>
                </c:pt>
                <c:pt idx="9203">
                  <c:v>9.0606959316875546</c:v>
                </c:pt>
                <c:pt idx="9204">
                  <c:v>1.4205516187184883</c:v>
                </c:pt>
                <c:pt idx="9205">
                  <c:v>0.73360658207629159</c:v>
                </c:pt>
                <c:pt idx="9206">
                  <c:v>2.1363893975585531</c:v>
                </c:pt>
                <c:pt idx="9207">
                  <c:v>-9.0606959316875546</c:v>
                </c:pt>
                <c:pt idx="9208">
                  <c:v>10.917372079476841</c:v>
                </c:pt>
                <c:pt idx="9209">
                  <c:v>-4.1738614160014826</c:v>
                </c:pt>
                <c:pt idx="9210">
                  <c:v>-4.0055552438331707</c:v>
                </c:pt>
                <c:pt idx="9211">
                  <c:v>-11.916999049082808</c:v>
                </c:pt>
                <c:pt idx="9212">
                  <c:v>-0.6231456946090439</c:v>
                </c:pt>
                <c:pt idx="9213">
                  <c:v>-8.2788598713761485E-2</c:v>
                </c:pt>
                <c:pt idx="9214">
                  <c:v>10.759888183221834</c:v>
                </c:pt>
                <c:pt idx="9215">
                  <c:v>-0.68805599368525949</c:v>
                </c:pt>
                <c:pt idx="9216">
                  <c:v>-8.8683081332894673</c:v>
                </c:pt>
                <c:pt idx="9217">
                  <c:v>0.4334747475355199</c:v>
                </c:pt>
                <c:pt idx="9218">
                  <c:v>0.4705326118705474</c:v>
                </c:pt>
                <c:pt idx="9219">
                  <c:v>-0.21150410519371157</c:v>
                </c:pt>
                <c:pt idx="9220">
                  <c:v>2.5222583703253806E-2</c:v>
                </c:pt>
                <c:pt idx="9221">
                  <c:v>0.94911883099781624</c:v>
                </c:pt>
                <c:pt idx="9222">
                  <c:v>-0.70525673443886816</c:v>
                </c:pt>
                <c:pt idx="9223">
                  <c:v>-2.8744691179161412</c:v>
                </c:pt>
                <c:pt idx="9224">
                  <c:v>4.5256072231047346</c:v>
                </c:pt>
                <c:pt idx="9225">
                  <c:v>-9.3822637581148367</c:v>
                </c:pt>
                <c:pt idx="9226">
                  <c:v>0.26076423220896677</c:v>
                </c:pt>
                <c:pt idx="9227">
                  <c:v>-0.52397187083200791</c:v>
                </c:pt>
                <c:pt idx="9228">
                  <c:v>-0.67807190511263771</c:v>
                </c:pt>
                <c:pt idx="9229">
                  <c:v>0.34237660285131055</c:v>
                </c:pt>
                <c:pt idx="9230">
                  <c:v>11.965904504239749</c:v>
                </c:pt>
                <c:pt idx="9231">
                  <c:v>-0.54701462539307333</c:v>
                </c:pt>
                <c:pt idx="9232">
                  <c:v>1.3598959450863826</c:v>
                </c:pt>
                <c:pt idx="9233">
                  <c:v>6.0732489820306386</c:v>
                </c:pt>
                <c:pt idx="9234">
                  <c:v>-0.5419496117610636</c:v>
                </c:pt>
                <c:pt idx="9235">
                  <c:v>-6.7114195858537076E-2</c:v>
                </c:pt>
                <c:pt idx="9236">
                  <c:v>0.13124453327825272</c:v>
                </c:pt>
                <c:pt idx="9237">
                  <c:v>0.56559717585422531</c:v>
                </c:pt>
                <c:pt idx="9238">
                  <c:v>1.4595955519413639</c:v>
                </c:pt>
                <c:pt idx="9239">
                  <c:v>0.24935946893671751</c:v>
                </c:pt>
                <c:pt idx="9240">
                  <c:v>9.6444571875092606</c:v>
                </c:pt>
                <c:pt idx="9241">
                  <c:v>-10.147204924942228</c:v>
                </c:pt>
                <c:pt idx="9242">
                  <c:v>4.3692338096657197</c:v>
                </c:pt>
                <c:pt idx="9243">
                  <c:v>-8.4711507410459479</c:v>
                </c:pt>
                <c:pt idx="9244">
                  <c:v>4.3692338096657197</c:v>
                </c:pt>
                <c:pt idx="9245">
                  <c:v>-1.0552824355011896</c:v>
                </c:pt>
                <c:pt idx="9246">
                  <c:v>0.32141293864518466</c:v>
                </c:pt>
                <c:pt idx="9247">
                  <c:v>2.1121750299842761</c:v>
                </c:pt>
                <c:pt idx="9248">
                  <c:v>0.12256664220625549</c:v>
                </c:pt>
                <c:pt idx="9249">
                  <c:v>-0.15362318911321182</c:v>
                </c:pt>
                <c:pt idx="9250">
                  <c:v>-0.58495157125467034</c:v>
                </c:pt>
                <c:pt idx="9251">
                  <c:v>-8.6450579349844769</c:v>
                </c:pt>
                <c:pt idx="9252">
                  <c:v>-0.23170807163988841</c:v>
                </c:pt>
                <c:pt idx="9253">
                  <c:v>-0.25375659224578323</c:v>
                </c:pt>
                <c:pt idx="9254">
                  <c:v>-11.673897930688602</c:v>
                </c:pt>
                <c:pt idx="9255">
                  <c:v>-0.2985234905524185</c:v>
                </c:pt>
                <c:pt idx="9256">
                  <c:v>13.156978424156978</c:v>
                </c:pt>
                <c:pt idx="9257">
                  <c:v>8.3822637581148367</c:v>
                </c:pt>
                <c:pt idx="9258">
                  <c:v>-0.14336417517117722</c:v>
                </c:pt>
                <c:pt idx="9259">
                  <c:v>-0.15579467260742391</c:v>
                </c:pt>
                <c:pt idx="9260">
                  <c:v>0.33278908751912939</c:v>
                </c:pt>
                <c:pt idx="9261">
                  <c:v>-9.9800606990441243E-2</c:v>
                </c:pt>
                <c:pt idx="9262">
                  <c:v>-7.5446628332359484</c:v>
                </c:pt>
                <c:pt idx="9263">
                  <c:v>10.146780789986687</c:v>
                </c:pt>
                <c:pt idx="9264">
                  <c:v>-4.7725895038969268</c:v>
                </c:pt>
                <c:pt idx="9265">
                  <c:v>7.6486571760385464</c:v>
                </c:pt>
                <c:pt idx="9266">
                  <c:v>-7.0660891904577721</c:v>
                </c:pt>
                <c:pt idx="9267">
                  <c:v>-9.9667457608995313</c:v>
                </c:pt>
                <c:pt idx="9268">
                  <c:v>0.19854567938208012</c:v>
                </c:pt>
                <c:pt idx="9269">
                  <c:v>6.0732489820306386</c:v>
                </c:pt>
                <c:pt idx="9270">
                  <c:v>-0.66834820941933282</c:v>
                </c:pt>
                <c:pt idx="9271">
                  <c:v>8.3837042924740537</c:v>
                </c:pt>
                <c:pt idx="9272">
                  <c:v>-1.1671240394513556</c:v>
                </c:pt>
                <c:pt idx="9273">
                  <c:v>8.6438561897747253</c:v>
                </c:pt>
                <c:pt idx="9274">
                  <c:v>-1.4151376829559013</c:v>
                </c:pt>
                <c:pt idx="9275">
                  <c:v>0</c:v>
                </c:pt>
                <c:pt idx="9276">
                  <c:v>13.526539992658154</c:v>
                </c:pt>
                <c:pt idx="9277">
                  <c:v>-0.68225970207607112</c:v>
                </c:pt>
                <c:pt idx="9278">
                  <c:v>-4.3692338096657197</c:v>
                </c:pt>
                <c:pt idx="9279">
                  <c:v>-10.814315423787811</c:v>
                </c:pt>
                <c:pt idx="9280">
                  <c:v>-8.6462586799900301</c:v>
                </c:pt>
                <c:pt idx="9281">
                  <c:v>1.838774790524023</c:v>
                </c:pt>
                <c:pt idx="9282">
                  <c:v>-0.26756406431430768</c:v>
                </c:pt>
                <c:pt idx="9283">
                  <c:v>-6.8712750084014035E-2</c:v>
                </c:pt>
                <c:pt idx="9284">
                  <c:v>-0.17870588698452203</c:v>
                </c:pt>
                <c:pt idx="9285">
                  <c:v>0.11929892837234414</c:v>
                </c:pt>
                <c:pt idx="9286">
                  <c:v>-0.85951877645016983</c:v>
                </c:pt>
                <c:pt idx="9287">
                  <c:v>1.4498029174395204</c:v>
                </c:pt>
                <c:pt idx="9288">
                  <c:v>-1.147753620443692</c:v>
                </c:pt>
                <c:pt idx="9289">
                  <c:v>0.34513548604868749</c:v>
                </c:pt>
                <c:pt idx="9290">
                  <c:v>1.4511067539863656</c:v>
                </c:pt>
                <c:pt idx="9291">
                  <c:v>4.3019785055431177</c:v>
                </c:pt>
                <c:pt idx="9292">
                  <c:v>-0.2526070343834555</c:v>
                </c:pt>
                <c:pt idx="9293">
                  <c:v>1.7649411668273915</c:v>
                </c:pt>
                <c:pt idx="9294">
                  <c:v>-11.866506212226202</c:v>
                </c:pt>
                <c:pt idx="9295">
                  <c:v>-0.22948184612276754</c:v>
                </c:pt>
                <c:pt idx="9296">
                  <c:v>-8.8672787397096631</c:v>
                </c:pt>
                <c:pt idx="9297">
                  <c:v>-0.42681466705519722</c:v>
                </c:pt>
                <c:pt idx="9298">
                  <c:v>-0.7529071380352278</c:v>
                </c:pt>
                <c:pt idx="9299">
                  <c:v>0.99723356570862409</c:v>
                </c:pt>
                <c:pt idx="9300">
                  <c:v>-10.381542951184585</c:v>
                </c:pt>
                <c:pt idx="9301">
                  <c:v>-0.12858420606141294</c:v>
                </c:pt>
                <c:pt idx="9302">
                  <c:v>-0.16982487339001892</c:v>
                </c:pt>
                <c:pt idx="9303">
                  <c:v>-1.2950674030604334</c:v>
                </c:pt>
                <c:pt idx="9304">
                  <c:v>-1.0776819487201215</c:v>
                </c:pt>
                <c:pt idx="9305">
                  <c:v>-1.0700116185807762</c:v>
                </c:pt>
                <c:pt idx="9306">
                  <c:v>-0.73504711643550669</c:v>
                </c:pt>
                <c:pt idx="9307">
                  <c:v>0.38904229074589908</c:v>
                </c:pt>
                <c:pt idx="9308">
                  <c:v>0.17932369944456192</c:v>
                </c:pt>
                <c:pt idx="9309">
                  <c:v>0.41037346256573431</c:v>
                </c:pt>
                <c:pt idx="9310">
                  <c:v>9.1792475919490565E-2</c:v>
                </c:pt>
                <c:pt idx="9311">
                  <c:v>7.5948853233298419E-2</c:v>
                </c:pt>
                <c:pt idx="9312">
                  <c:v>6.0242484251497155E-2</c:v>
                </c:pt>
                <c:pt idx="9313">
                  <c:v>0.34948385699245915</c:v>
                </c:pt>
                <c:pt idx="9314">
                  <c:v>-3.3607473437778901</c:v>
                </c:pt>
                <c:pt idx="9315">
                  <c:v>-1.9398052180812533</c:v>
                </c:pt>
                <c:pt idx="9316">
                  <c:v>-0.5205306281261578</c:v>
                </c:pt>
                <c:pt idx="9317">
                  <c:v>-4.3692338096657197</c:v>
                </c:pt>
                <c:pt idx="9318">
                  <c:v>-0.4187131574222418</c:v>
                </c:pt>
                <c:pt idx="9319">
                  <c:v>17.363821060975912</c:v>
                </c:pt>
                <c:pt idx="9320">
                  <c:v>0.13870627083159198</c:v>
                </c:pt>
                <c:pt idx="9321">
                  <c:v>3.4457319471397629</c:v>
                </c:pt>
                <c:pt idx="9322">
                  <c:v>-0.34792330342030708</c:v>
                </c:pt>
                <c:pt idx="9323">
                  <c:v>0.40136256238176748</c:v>
                </c:pt>
                <c:pt idx="9324">
                  <c:v>0.33616533254413511</c:v>
                </c:pt>
                <c:pt idx="9325">
                  <c:v>-0.1208543948743858</c:v>
                </c:pt>
                <c:pt idx="9326">
                  <c:v>-13.380911949563341</c:v>
                </c:pt>
                <c:pt idx="9327">
                  <c:v>10.518980929170402</c:v>
                </c:pt>
                <c:pt idx="9328">
                  <c:v>0.53465741887309071</c:v>
                </c:pt>
                <c:pt idx="9329">
                  <c:v>-0.40780593004776788</c:v>
                </c:pt>
                <c:pt idx="9330">
                  <c:v>9.7598881832218343</c:v>
                </c:pt>
                <c:pt idx="9331">
                  <c:v>-7.0660891904577721</c:v>
                </c:pt>
                <c:pt idx="9332">
                  <c:v>7.0660891904577721</c:v>
                </c:pt>
                <c:pt idx="9333">
                  <c:v>-0.42468766931256319</c:v>
                </c:pt>
                <c:pt idx="9334">
                  <c:v>-0.42413970638609616</c:v>
                </c:pt>
                <c:pt idx="9335">
                  <c:v>0.17364808748502947</c:v>
                </c:pt>
                <c:pt idx="9336">
                  <c:v>-0.8416344043314109</c:v>
                </c:pt>
                <c:pt idx="9337">
                  <c:v>-0.63321766932837753</c:v>
                </c:pt>
                <c:pt idx="9338">
                  <c:v>-0.28472947693311279</c:v>
                </c:pt>
                <c:pt idx="9339">
                  <c:v>-6.9886846867721664</c:v>
                </c:pt>
                <c:pt idx="9340">
                  <c:v>1.0578206543883419</c:v>
                </c:pt>
                <c:pt idx="9341">
                  <c:v>0.1699250014423121</c:v>
                </c:pt>
                <c:pt idx="9342">
                  <c:v>-6.5627360362465632</c:v>
                </c:pt>
                <c:pt idx="9343">
                  <c:v>-0.30910405452977852</c:v>
                </c:pt>
                <c:pt idx="9344">
                  <c:v>8.0624959257337636</c:v>
                </c:pt>
                <c:pt idx="9345">
                  <c:v>-8.3837042924740537</c:v>
                </c:pt>
                <c:pt idx="9346">
                  <c:v>-0.24340559908486128</c:v>
                </c:pt>
                <c:pt idx="9347">
                  <c:v>1.0489096004809462</c:v>
                </c:pt>
                <c:pt idx="9348">
                  <c:v>-1.9496175625797311E-2</c:v>
                </c:pt>
                <c:pt idx="9349">
                  <c:v>-6.3565128777466381E-2</c:v>
                </c:pt>
                <c:pt idx="9350">
                  <c:v>12.036288107616512</c:v>
                </c:pt>
                <c:pt idx="9351">
                  <c:v>-10.965784284662087</c:v>
                </c:pt>
                <c:pt idx="9352">
                  <c:v>-0.84359844265743333</c:v>
                </c:pt>
                <c:pt idx="9353">
                  <c:v>-0.14866203280307566</c:v>
                </c:pt>
                <c:pt idx="9354">
                  <c:v>-0.72054004625309531</c:v>
                </c:pt>
                <c:pt idx="9355">
                  <c:v>-0.23967041276828338</c:v>
                </c:pt>
                <c:pt idx="9356">
                  <c:v>-0.13650199990486192</c:v>
                </c:pt>
                <c:pt idx="9357">
                  <c:v>-0.71897984869284359</c:v>
                </c:pt>
                <c:pt idx="9358">
                  <c:v>2.583761255821706</c:v>
                </c:pt>
                <c:pt idx="9359">
                  <c:v>3.2417834932432783E-2</c:v>
                </c:pt>
                <c:pt idx="9360">
                  <c:v>-0.99460674122978154</c:v>
                </c:pt>
                <c:pt idx="9361">
                  <c:v>9.8662486111111729</c:v>
                </c:pt>
                <c:pt idx="9362">
                  <c:v>-0.5959336185421592</c:v>
                </c:pt>
                <c:pt idx="9363">
                  <c:v>-0.13750352374993513</c:v>
                </c:pt>
                <c:pt idx="9364">
                  <c:v>2.5260688116675878</c:v>
                </c:pt>
                <c:pt idx="9365">
                  <c:v>-13.590314140800839</c:v>
                </c:pt>
                <c:pt idx="9366">
                  <c:v>-1.1979393776119092</c:v>
                </c:pt>
                <c:pt idx="9367">
                  <c:v>-3.7858751946471529</c:v>
                </c:pt>
                <c:pt idx="9368">
                  <c:v>-1.4947646917495778</c:v>
                </c:pt>
                <c:pt idx="9369">
                  <c:v>-2.24423754072995E-2</c:v>
                </c:pt>
                <c:pt idx="9370">
                  <c:v>-1.4588306209027619</c:v>
                </c:pt>
                <c:pt idx="9371">
                  <c:v>-0.23061292814141637</c:v>
                </c:pt>
                <c:pt idx="9372">
                  <c:v>0.12405799268498333</c:v>
                </c:pt>
                <c:pt idx="9373">
                  <c:v>0.76081233612057386</c:v>
                </c:pt>
                <c:pt idx="9374">
                  <c:v>-0.20909559872299024</c:v>
                </c:pt>
                <c:pt idx="9375">
                  <c:v>-9.7481928495894596</c:v>
                </c:pt>
                <c:pt idx="9376">
                  <c:v>3.9425145053392399</c:v>
                </c:pt>
                <c:pt idx="9377">
                  <c:v>-0.46566357234881184</c:v>
                </c:pt>
                <c:pt idx="9378">
                  <c:v>-11.731601884675786</c:v>
                </c:pt>
                <c:pt idx="9379">
                  <c:v>0.91036278751532351</c:v>
                </c:pt>
                <c:pt idx="9380">
                  <c:v>8.6462586799900301</c:v>
                </c:pt>
                <c:pt idx="9381">
                  <c:v>-1.6520766965796934</c:v>
                </c:pt>
                <c:pt idx="9382">
                  <c:v>-1.6107645855265462</c:v>
                </c:pt>
                <c:pt idx="9383">
                  <c:v>-0.553598329811821</c:v>
                </c:pt>
                <c:pt idx="9384">
                  <c:v>0.61667136044849391</c:v>
                </c:pt>
                <c:pt idx="9385">
                  <c:v>-1.3830150442799982</c:v>
                </c:pt>
                <c:pt idx="9386">
                  <c:v>0.16992500144231237</c:v>
                </c:pt>
                <c:pt idx="9387">
                  <c:v>12.16752268516303</c:v>
                </c:pt>
                <c:pt idx="9388">
                  <c:v>-1.5849625007211563</c:v>
                </c:pt>
                <c:pt idx="9389">
                  <c:v>4.1820175694626899E-2</c:v>
                </c:pt>
                <c:pt idx="9390">
                  <c:v>8.5729874025883737E-2</c:v>
                </c:pt>
                <c:pt idx="9391">
                  <c:v>-0.72582503656100594</c:v>
                </c:pt>
                <c:pt idx="9392">
                  <c:v>-1.5618788876081151</c:v>
                </c:pt>
                <c:pt idx="9393">
                  <c:v>-1.4576293760033119</c:v>
                </c:pt>
                <c:pt idx="9394">
                  <c:v>-0.53992874710665217</c:v>
                </c:pt>
                <c:pt idx="9395">
                  <c:v>0.35013297614648559</c:v>
                </c:pt>
                <c:pt idx="9396">
                  <c:v>-7.1292830169449672</c:v>
                </c:pt>
                <c:pt idx="9397">
                  <c:v>1.6678741146630392E-2</c:v>
                </c:pt>
                <c:pt idx="9398">
                  <c:v>-0.75724986562056129</c:v>
                </c:pt>
                <c:pt idx="9399">
                  <c:v>-0.78007674764118606</c:v>
                </c:pt>
                <c:pt idx="9400">
                  <c:v>0.30732368197859034</c:v>
                </c:pt>
                <c:pt idx="9401">
                  <c:v>0.29512803554364719</c:v>
                </c:pt>
                <c:pt idx="9402">
                  <c:v>-4.5323990509490313E-2</c:v>
                </c:pt>
                <c:pt idx="9403">
                  <c:v>0.31647366479525418</c:v>
                </c:pt>
                <c:pt idx="9404">
                  <c:v>-0.22236380012606977</c:v>
                </c:pt>
                <c:pt idx="9405">
                  <c:v>-2.1148762196854007</c:v>
                </c:pt>
                <c:pt idx="9406">
                  <c:v>0.226770861847022</c:v>
                </c:pt>
                <c:pt idx="9407">
                  <c:v>-0.12029423371771195</c:v>
                </c:pt>
                <c:pt idx="9408">
                  <c:v>-1.0005151562421772</c:v>
                </c:pt>
                <c:pt idx="9409">
                  <c:v>-7.6486571760385464</c:v>
                </c:pt>
                <c:pt idx="9410">
                  <c:v>-2.8289044431423469E-2</c:v>
                </c:pt>
                <c:pt idx="9411">
                  <c:v>-9.0606959316875546</c:v>
                </c:pt>
                <c:pt idx="9412">
                  <c:v>0.37851162325372983</c:v>
                </c:pt>
                <c:pt idx="9413">
                  <c:v>-0.66742466091312913</c:v>
                </c:pt>
                <c:pt idx="9414">
                  <c:v>-7.6486571760385464</c:v>
                </c:pt>
                <c:pt idx="9415">
                  <c:v>-0.14470501145303544</c:v>
                </c:pt>
                <c:pt idx="9416">
                  <c:v>-0.75002174699165225</c:v>
                </c:pt>
                <c:pt idx="9417">
                  <c:v>-2.6968553807920532</c:v>
                </c:pt>
                <c:pt idx="9418">
                  <c:v>-8.6450579349844769</c:v>
                </c:pt>
                <c:pt idx="9419">
                  <c:v>-0.42045099546520787</c:v>
                </c:pt>
                <c:pt idx="9420">
                  <c:v>-0.58496250072115608</c:v>
                </c:pt>
                <c:pt idx="9421">
                  <c:v>-9.9535673550914583E-2</c:v>
                </c:pt>
                <c:pt idx="9422">
                  <c:v>5.9228321394775394</c:v>
                </c:pt>
                <c:pt idx="9423">
                  <c:v>-4.5813602640409608</c:v>
                </c:pt>
                <c:pt idx="9424">
                  <c:v>10.518653155673389</c:v>
                </c:pt>
                <c:pt idx="9425">
                  <c:v>-7.4401770615573515</c:v>
                </c:pt>
                <c:pt idx="9426">
                  <c:v>-0.80645351931607168</c:v>
                </c:pt>
                <c:pt idx="9427">
                  <c:v>9.5924419998535335E-2</c:v>
                </c:pt>
                <c:pt idx="9428">
                  <c:v>7.9592672999342975</c:v>
                </c:pt>
                <c:pt idx="9429">
                  <c:v>-7.6462586799900292</c:v>
                </c:pt>
                <c:pt idx="9430">
                  <c:v>-12.013089999440444</c:v>
                </c:pt>
                <c:pt idx="9431">
                  <c:v>-0.28950661719498505</c:v>
                </c:pt>
                <c:pt idx="9432">
                  <c:v>1.5602158383854707</c:v>
                </c:pt>
                <c:pt idx="9433">
                  <c:v>-0.48542682717024171</c:v>
                </c:pt>
                <c:pt idx="9434">
                  <c:v>-6.0732489820306386</c:v>
                </c:pt>
                <c:pt idx="9435">
                  <c:v>0.85425836655123977</c:v>
                </c:pt>
                <c:pt idx="9436">
                  <c:v>0.21412480535284761</c:v>
                </c:pt>
                <c:pt idx="9437">
                  <c:v>-0.2782618600273622</c:v>
                </c:pt>
                <c:pt idx="9438">
                  <c:v>5.4447784022376509E-2</c:v>
                </c:pt>
                <c:pt idx="9439">
                  <c:v>0.17536708651055999</c:v>
                </c:pt>
                <c:pt idx="9440">
                  <c:v>4.9914428534429532E-2</c:v>
                </c:pt>
                <c:pt idx="9441">
                  <c:v>-8.1431733086143963E-3</c:v>
                </c:pt>
                <c:pt idx="9442">
                  <c:v>0.53145717068089526</c:v>
                </c:pt>
                <c:pt idx="9443">
                  <c:v>-0.62218146278538766</c:v>
                </c:pt>
                <c:pt idx="9444">
                  <c:v>-0.30993449889277408</c:v>
                </c:pt>
                <c:pt idx="9445">
                  <c:v>-0.1085244567781692</c:v>
                </c:pt>
                <c:pt idx="9446">
                  <c:v>0.79820933267391159</c:v>
                </c:pt>
                <c:pt idx="9447">
                  <c:v>2.5841612260319176</c:v>
                </c:pt>
                <c:pt idx="9448">
                  <c:v>-0.33579074826910821</c:v>
                </c:pt>
                <c:pt idx="9449">
                  <c:v>11.518489240994933</c:v>
                </c:pt>
                <c:pt idx="9450">
                  <c:v>0.40855346570864509</c:v>
                </c:pt>
                <c:pt idx="9451">
                  <c:v>-16.046157701126106</c:v>
                </c:pt>
                <c:pt idx="9452">
                  <c:v>-10.759610821875045</c:v>
                </c:pt>
                <c:pt idx="9453">
                  <c:v>0.50942986955379888</c:v>
                </c:pt>
                <c:pt idx="9454">
                  <c:v>-1.2327641054088863</c:v>
                </c:pt>
                <c:pt idx="9455">
                  <c:v>0.28540221886224831</c:v>
                </c:pt>
                <c:pt idx="9456">
                  <c:v>0.21900978194179602</c:v>
                </c:pt>
                <c:pt idx="9457">
                  <c:v>-1.8185531286624685</c:v>
                </c:pt>
                <c:pt idx="9458">
                  <c:v>-7.3991091246526475E-2</c:v>
                </c:pt>
                <c:pt idx="9459">
                  <c:v>8.8672787397096631</c:v>
                </c:pt>
                <c:pt idx="9460">
                  <c:v>-6.0732489820306386</c:v>
                </c:pt>
                <c:pt idx="9461">
                  <c:v>12.965904504239749</c:v>
                </c:pt>
                <c:pt idx="9462">
                  <c:v>-0.46433279553561735</c:v>
                </c:pt>
                <c:pt idx="9463">
                  <c:v>0.52658824483099564</c:v>
                </c:pt>
                <c:pt idx="9464">
                  <c:v>-8.3837042924740537</c:v>
                </c:pt>
                <c:pt idx="9465">
                  <c:v>-3.2132620940808945E-2</c:v>
                </c:pt>
                <c:pt idx="9466">
                  <c:v>-0.64385618977472447</c:v>
                </c:pt>
                <c:pt idx="9467">
                  <c:v>-9.2768998393379949</c:v>
                </c:pt>
                <c:pt idx="9468">
                  <c:v>-9.330976478912141E-2</c:v>
                </c:pt>
                <c:pt idx="9469">
                  <c:v>2.6967047600269675E-2</c:v>
                </c:pt>
                <c:pt idx="9470">
                  <c:v>-6.5726539234863155E-3</c:v>
                </c:pt>
                <c:pt idx="9471">
                  <c:v>-13.451211111832327</c:v>
                </c:pt>
                <c:pt idx="9472">
                  <c:v>-0.3106422873408472</c:v>
                </c:pt>
                <c:pt idx="9473">
                  <c:v>0.69648652481113593</c:v>
                </c:pt>
                <c:pt idx="9474">
                  <c:v>0.86614425326520927</c:v>
                </c:pt>
                <c:pt idx="9475">
                  <c:v>0.88085273470699532</c:v>
                </c:pt>
                <c:pt idx="9476">
                  <c:v>0.89464699985377139</c:v>
                </c:pt>
                <c:pt idx="9477">
                  <c:v>0.32300836078649847</c:v>
                </c:pt>
                <c:pt idx="9478">
                  <c:v>-1.0508242590776826</c:v>
                </c:pt>
                <c:pt idx="9479">
                  <c:v>-8.8672787397096631</c:v>
                </c:pt>
                <c:pt idx="9480">
                  <c:v>7.6486571760385464</c:v>
                </c:pt>
                <c:pt idx="9481">
                  <c:v>-0.6069888070511551</c:v>
                </c:pt>
                <c:pt idx="9482">
                  <c:v>-0.61667136044849413</c:v>
                </c:pt>
                <c:pt idx="9483">
                  <c:v>-4.1695243116487051</c:v>
                </c:pt>
                <c:pt idx="9484">
                  <c:v>-6.0732489820306386</c:v>
                </c:pt>
                <c:pt idx="9485">
                  <c:v>-1.260151897300672</c:v>
                </c:pt>
                <c:pt idx="9486">
                  <c:v>-1.1821051252344692</c:v>
                </c:pt>
                <c:pt idx="9487">
                  <c:v>6.0732489820306386</c:v>
                </c:pt>
                <c:pt idx="9488">
                  <c:v>-8.8683081332894673</c:v>
                </c:pt>
                <c:pt idx="9489">
                  <c:v>12.268542000300124</c:v>
                </c:pt>
                <c:pt idx="9490">
                  <c:v>-1.2995602818589078</c:v>
                </c:pt>
                <c:pt idx="9491">
                  <c:v>-0.11839470080223022</c:v>
                </c:pt>
                <c:pt idx="9492">
                  <c:v>-7.0660891904577721</c:v>
                </c:pt>
                <c:pt idx="9493">
                  <c:v>-9.9662651028771325</c:v>
                </c:pt>
                <c:pt idx="9494">
                  <c:v>0.42010848882626578</c:v>
                </c:pt>
                <c:pt idx="9495">
                  <c:v>2.6042244028817891</c:v>
                </c:pt>
                <c:pt idx="9496">
                  <c:v>-0.2599484259600513</c:v>
                </c:pt>
                <c:pt idx="9497">
                  <c:v>-8.0606959316875546</c:v>
                </c:pt>
                <c:pt idx="9498">
                  <c:v>0.55254102302877839</c:v>
                </c:pt>
                <c:pt idx="9499">
                  <c:v>-0.89147554322183065</c:v>
                </c:pt>
                <c:pt idx="9500">
                  <c:v>-0.20945336562894989</c:v>
                </c:pt>
                <c:pt idx="9501">
                  <c:v>-0.31530515269362724</c:v>
                </c:pt>
                <c:pt idx="9502">
                  <c:v>-0.37763752747364981</c:v>
                </c:pt>
                <c:pt idx="9503">
                  <c:v>-0.32192809488736268</c:v>
                </c:pt>
                <c:pt idx="9504">
                  <c:v>-1.9578745243273235</c:v>
                </c:pt>
                <c:pt idx="9505">
                  <c:v>-0.2705289423807184</c:v>
                </c:pt>
                <c:pt idx="9506">
                  <c:v>9.7297201354914792E-2</c:v>
                </c:pt>
                <c:pt idx="9507">
                  <c:v>-0.10927834128499288</c:v>
                </c:pt>
                <c:pt idx="9508">
                  <c:v>-7.6486571760385464</c:v>
                </c:pt>
                <c:pt idx="9509">
                  <c:v>-1.0510741845942693</c:v>
                </c:pt>
                <c:pt idx="9510">
                  <c:v>-0.19969983547634618</c:v>
                </c:pt>
                <c:pt idx="9511">
                  <c:v>10.451211111832329</c:v>
                </c:pt>
                <c:pt idx="9512">
                  <c:v>14.081316989285773</c:v>
                </c:pt>
                <c:pt idx="9513">
                  <c:v>6.0732489820306386</c:v>
                </c:pt>
                <c:pt idx="9514">
                  <c:v>-0.36513259345252974</c:v>
                </c:pt>
                <c:pt idx="9515">
                  <c:v>-13.258615104315302</c:v>
                </c:pt>
                <c:pt idx="9516">
                  <c:v>-11.268542000300123</c:v>
                </c:pt>
                <c:pt idx="9517">
                  <c:v>0.87259763916557898</c:v>
                </c:pt>
                <c:pt idx="9518">
                  <c:v>2.2755299537580131</c:v>
                </c:pt>
                <c:pt idx="9519">
                  <c:v>0.30840977071266834</c:v>
                </c:pt>
                <c:pt idx="9520">
                  <c:v>0.55434713348307174</c:v>
                </c:pt>
                <c:pt idx="9521">
                  <c:v>-4.0247590005855018E-2</c:v>
                </c:pt>
                <c:pt idx="9522">
                  <c:v>14.840286190729294</c:v>
                </c:pt>
                <c:pt idx="9523">
                  <c:v>-1.5809627891465741</c:v>
                </c:pt>
                <c:pt idx="9524">
                  <c:v>-13.238852526315656</c:v>
                </c:pt>
                <c:pt idx="9525">
                  <c:v>-10.759610821875045</c:v>
                </c:pt>
                <c:pt idx="9526">
                  <c:v>-1.1871699478762447</c:v>
                </c:pt>
                <c:pt idx="9527">
                  <c:v>1.5777669993169523</c:v>
                </c:pt>
                <c:pt idx="9528">
                  <c:v>8.6462586799900301</c:v>
                </c:pt>
                <c:pt idx="9529">
                  <c:v>5.08746284125034</c:v>
                </c:pt>
                <c:pt idx="9530">
                  <c:v>0.99820000595378977</c:v>
                </c:pt>
                <c:pt idx="9531">
                  <c:v>0.60572106088795385</c:v>
                </c:pt>
                <c:pt idx="9532">
                  <c:v>-13.09237175423641</c:v>
                </c:pt>
                <c:pt idx="9533">
                  <c:v>0.28044115758887878</c:v>
                </c:pt>
                <c:pt idx="9534">
                  <c:v>0.39723467675909091</c:v>
                </c:pt>
                <c:pt idx="9535">
                  <c:v>2.2548138990288256</c:v>
                </c:pt>
                <c:pt idx="9536">
                  <c:v>3.5712082054786216</c:v>
                </c:pt>
                <c:pt idx="9537">
                  <c:v>0.21098765806419847</c:v>
                </c:pt>
                <c:pt idx="9538">
                  <c:v>-0.33441903907055942</c:v>
                </c:pt>
                <c:pt idx="9539">
                  <c:v>-0.63742992061529147</c:v>
                </c:pt>
                <c:pt idx="9540">
                  <c:v>0.26295428059199222</c:v>
                </c:pt>
                <c:pt idx="9541">
                  <c:v>-10.45189794595189</c:v>
                </c:pt>
                <c:pt idx="9542">
                  <c:v>10.965784284662087</c:v>
                </c:pt>
                <c:pt idx="9543">
                  <c:v>1.5235619560570128</c:v>
                </c:pt>
                <c:pt idx="9544">
                  <c:v>-8.3837042924740537</c:v>
                </c:pt>
                <c:pt idx="9545">
                  <c:v>0.89256963984131044</c:v>
                </c:pt>
                <c:pt idx="9546">
                  <c:v>0.40209844357134589</c:v>
                </c:pt>
                <c:pt idx="9547">
                  <c:v>9.0994532220592436E-2</c:v>
                </c:pt>
                <c:pt idx="9548">
                  <c:v>0.19020969231896076</c:v>
                </c:pt>
                <c:pt idx="9549">
                  <c:v>0.15611920191728224</c:v>
                </c:pt>
                <c:pt idx="9550">
                  <c:v>-0.27881350416764378</c:v>
                </c:pt>
                <c:pt idx="9551">
                  <c:v>-0.29790486568084645</c:v>
                </c:pt>
                <c:pt idx="9552">
                  <c:v>-0.11042398969365043</c:v>
                </c:pt>
                <c:pt idx="9553">
                  <c:v>-0.32242180220098871</c:v>
                </c:pt>
                <c:pt idx="9554">
                  <c:v>-1.2223924213364481</c:v>
                </c:pt>
                <c:pt idx="9555">
                  <c:v>-1.4626269577971045</c:v>
                </c:pt>
                <c:pt idx="9556">
                  <c:v>0.22006436686823583</c:v>
                </c:pt>
                <c:pt idx="9557">
                  <c:v>-0.11103131238874385</c:v>
                </c:pt>
                <c:pt idx="9558">
                  <c:v>-2.9116441255791532</c:v>
                </c:pt>
                <c:pt idx="9559">
                  <c:v>7.0624959257337645</c:v>
                </c:pt>
                <c:pt idx="9560">
                  <c:v>4.9306679788916448</c:v>
                </c:pt>
                <c:pt idx="9561">
                  <c:v>8.7380922596204904</c:v>
                </c:pt>
                <c:pt idx="9562">
                  <c:v>1.7040151723649195</c:v>
                </c:pt>
                <c:pt idx="9563">
                  <c:v>-0.29500679557207365</c:v>
                </c:pt>
                <c:pt idx="9564">
                  <c:v>-0.63742992061529169</c:v>
                </c:pt>
                <c:pt idx="9565">
                  <c:v>-0.92337871839708741</c:v>
                </c:pt>
                <c:pt idx="9566">
                  <c:v>7.0660891904577738</c:v>
                </c:pt>
                <c:pt idx="9567">
                  <c:v>-11.188588845707349</c:v>
                </c:pt>
                <c:pt idx="9568">
                  <c:v>-0.79354912253257381</c:v>
                </c:pt>
                <c:pt idx="9569">
                  <c:v>-1.9946067412297812</c:v>
                </c:pt>
                <c:pt idx="9570">
                  <c:v>-0.59047950568872221</c:v>
                </c:pt>
                <c:pt idx="9571">
                  <c:v>-2.2443252767633899</c:v>
                </c:pt>
                <c:pt idx="9572">
                  <c:v>-7.3195880275258376E-2</c:v>
                </c:pt>
                <c:pt idx="9573">
                  <c:v>3.2992830981427477</c:v>
                </c:pt>
                <c:pt idx="9574">
                  <c:v>-11.917123403264748</c:v>
                </c:pt>
                <c:pt idx="9575">
                  <c:v>-1.2765627906784407</c:v>
                </c:pt>
                <c:pt idx="9576">
                  <c:v>6.0732489820306386</c:v>
                </c:pt>
                <c:pt idx="9577">
                  <c:v>0.39790870071589912</c:v>
                </c:pt>
                <c:pt idx="9578">
                  <c:v>-0.25153876699596428</c:v>
                </c:pt>
                <c:pt idx="9579">
                  <c:v>-2.2223924213364481</c:v>
                </c:pt>
                <c:pt idx="9580">
                  <c:v>-7.9867901427823895</c:v>
                </c:pt>
                <c:pt idx="9581">
                  <c:v>3.7267951951341156</c:v>
                </c:pt>
                <c:pt idx="9582">
                  <c:v>5.8130472956624786</c:v>
                </c:pt>
                <c:pt idx="9583">
                  <c:v>0.4991979469428422</c:v>
                </c:pt>
                <c:pt idx="9584">
                  <c:v>-10.632086412835182</c:v>
                </c:pt>
                <c:pt idx="9585">
                  <c:v>-8.0624959257337636</c:v>
                </c:pt>
                <c:pt idx="9586">
                  <c:v>3.8073549220576046</c:v>
                </c:pt>
                <c:pt idx="9587">
                  <c:v>-0.99879925499444877</c:v>
                </c:pt>
                <c:pt idx="9588">
                  <c:v>-4.3692338096657197</c:v>
                </c:pt>
                <c:pt idx="9589">
                  <c:v>-0.89137100389053725</c:v>
                </c:pt>
                <c:pt idx="9590">
                  <c:v>-1.3534390676325803</c:v>
                </c:pt>
                <c:pt idx="9591">
                  <c:v>-0.66236401498789355</c:v>
                </c:pt>
                <c:pt idx="9592">
                  <c:v>5.5647846187835261</c:v>
                </c:pt>
                <c:pt idx="9593">
                  <c:v>1.2198311982703225</c:v>
                </c:pt>
                <c:pt idx="9594">
                  <c:v>-1.0746829177136246</c:v>
                </c:pt>
                <c:pt idx="9595">
                  <c:v>-12.287904726065419</c:v>
                </c:pt>
                <c:pt idx="9596">
                  <c:v>8.8683081332894673</c:v>
                </c:pt>
                <c:pt idx="9597">
                  <c:v>-0.86535047330521819</c:v>
                </c:pt>
                <c:pt idx="9598">
                  <c:v>4.1869985148012541</c:v>
                </c:pt>
                <c:pt idx="9599">
                  <c:v>6.1184467451391304</c:v>
                </c:pt>
                <c:pt idx="9600">
                  <c:v>-0.39592867633113921</c:v>
                </c:pt>
                <c:pt idx="9601">
                  <c:v>-11.673897930688602</c:v>
                </c:pt>
                <c:pt idx="9602">
                  <c:v>0.93305417609017371</c:v>
                </c:pt>
                <c:pt idx="9603">
                  <c:v>0.93288580414146305</c:v>
                </c:pt>
                <c:pt idx="9604">
                  <c:v>-0.83392732405329439</c:v>
                </c:pt>
                <c:pt idx="9605">
                  <c:v>0.63742992061529158</c:v>
                </c:pt>
                <c:pt idx="9606">
                  <c:v>-3.7915649739137605</c:v>
                </c:pt>
                <c:pt idx="9607">
                  <c:v>-6.0732489820306386</c:v>
                </c:pt>
                <c:pt idx="9608">
                  <c:v>-14.856555214907329</c:v>
                </c:pt>
                <c:pt idx="9609">
                  <c:v>13.904415102592719</c:v>
                </c:pt>
                <c:pt idx="9610">
                  <c:v>12.268542000300124</c:v>
                </c:pt>
                <c:pt idx="9611">
                  <c:v>11.731460464782433</c:v>
                </c:pt>
                <c:pt idx="9612">
                  <c:v>-9.0597950917951025</c:v>
                </c:pt>
                <c:pt idx="9613">
                  <c:v>-0.78389632211480653</c:v>
                </c:pt>
                <c:pt idx="9614">
                  <c:v>-4.3692338096657197</c:v>
                </c:pt>
                <c:pt idx="9615">
                  <c:v>-1.3344190390705597</c:v>
                </c:pt>
                <c:pt idx="9616">
                  <c:v>-0.34103691783506696</c:v>
                </c:pt>
                <c:pt idx="9617">
                  <c:v>0.2646365104302954</c:v>
                </c:pt>
                <c:pt idx="9618">
                  <c:v>-0.21768541865892041</c:v>
                </c:pt>
                <c:pt idx="9619">
                  <c:v>7.6486571760385464</c:v>
                </c:pt>
                <c:pt idx="9620">
                  <c:v>0.40925514668483781</c:v>
                </c:pt>
                <c:pt idx="9621">
                  <c:v>-7.0660891904577721</c:v>
                </c:pt>
                <c:pt idx="9622">
                  <c:v>13.773207904847887</c:v>
                </c:pt>
                <c:pt idx="9623">
                  <c:v>-11.94178124227853</c:v>
                </c:pt>
                <c:pt idx="9624">
                  <c:v>-1.4150374992788437</c:v>
                </c:pt>
                <c:pt idx="9625">
                  <c:v>-9.0606959316875546</c:v>
                </c:pt>
                <c:pt idx="9626">
                  <c:v>6.0803734164640195</c:v>
                </c:pt>
                <c:pt idx="9627">
                  <c:v>-0.17954942033071281</c:v>
                </c:pt>
                <c:pt idx="9628">
                  <c:v>-9.0606959316875546</c:v>
                </c:pt>
                <c:pt idx="9629">
                  <c:v>-1.8738681201816056</c:v>
                </c:pt>
                <c:pt idx="9630">
                  <c:v>-0.12459570668267568</c:v>
                </c:pt>
                <c:pt idx="9631">
                  <c:v>-1.1154772174199363</c:v>
                </c:pt>
                <c:pt idx="9632">
                  <c:v>8.6462586799900301</c:v>
                </c:pt>
                <c:pt idx="9633">
                  <c:v>-5.3021196138071822</c:v>
                </c:pt>
                <c:pt idx="9634">
                  <c:v>-0.97139548806398668</c:v>
                </c:pt>
                <c:pt idx="9635">
                  <c:v>1</c:v>
                </c:pt>
                <c:pt idx="9636">
                  <c:v>8.0704383500700971E-2</c:v>
                </c:pt>
                <c:pt idx="9637">
                  <c:v>-10.381542951184585</c:v>
                </c:pt>
                <c:pt idx="9638">
                  <c:v>9.5196362528432132</c:v>
                </c:pt>
                <c:pt idx="9639">
                  <c:v>5.08746284125034</c:v>
                </c:pt>
                <c:pt idx="9640">
                  <c:v>0.92416858704035465</c:v>
                </c:pt>
                <c:pt idx="9641">
                  <c:v>11.103287808412022</c:v>
                </c:pt>
                <c:pt idx="9642">
                  <c:v>10.45189794595189</c:v>
                </c:pt>
                <c:pt idx="9643">
                  <c:v>-7.6486571760385464</c:v>
                </c:pt>
                <c:pt idx="9644">
                  <c:v>-3.6111147885771255</c:v>
                </c:pt>
                <c:pt idx="9645">
                  <c:v>7.0660891904577738</c:v>
                </c:pt>
                <c:pt idx="9646">
                  <c:v>-5.9228321394775394</c:v>
                </c:pt>
                <c:pt idx="9647">
                  <c:v>-0.43715590526356407</c:v>
                </c:pt>
                <c:pt idx="9648">
                  <c:v>-0.91706365901792786</c:v>
                </c:pt>
                <c:pt idx="9649">
                  <c:v>-9.8662486111111729</c:v>
                </c:pt>
                <c:pt idx="9650">
                  <c:v>14.628787262543947</c:v>
                </c:pt>
                <c:pt idx="9651">
                  <c:v>-0.48698734115785858</c:v>
                </c:pt>
                <c:pt idx="9652">
                  <c:v>-1.5080992543034841</c:v>
                </c:pt>
                <c:pt idx="9653">
                  <c:v>0.17578831644246357</c:v>
                </c:pt>
                <c:pt idx="9654">
                  <c:v>0.14471443864503267</c:v>
                </c:pt>
                <c:pt idx="9655">
                  <c:v>0.17897014104531933</c:v>
                </c:pt>
                <c:pt idx="9656">
                  <c:v>7.4398877248054474</c:v>
                </c:pt>
                <c:pt idx="9657">
                  <c:v>-8.0624959257337636</c:v>
                </c:pt>
                <c:pt idx="9658">
                  <c:v>-11.188382790570113</c:v>
                </c:pt>
                <c:pt idx="9659">
                  <c:v>-0.28010791919273537</c:v>
                </c:pt>
                <c:pt idx="9660">
                  <c:v>0.36085002548094269</c:v>
                </c:pt>
                <c:pt idx="9661">
                  <c:v>-6.0732489820306386</c:v>
                </c:pt>
                <c:pt idx="9662">
                  <c:v>-12.688396028545542</c:v>
                </c:pt>
                <c:pt idx="9663">
                  <c:v>0.10987761777237338</c:v>
                </c:pt>
                <c:pt idx="9664">
                  <c:v>-10.381542951184585</c:v>
                </c:pt>
                <c:pt idx="9665">
                  <c:v>-0.75821040967675057</c:v>
                </c:pt>
                <c:pt idx="9666">
                  <c:v>0.49634811354758829</c:v>
                </c:pt>
                <c:pt idx="9667">
                  <c:v>0.67843217357271646</c:v>
                </c:pt>
                <c:pt idx="9668">
                  <c:v>-5.7548875021634682</c:v>
                </c:pt>
                <c:pt idx="9669">
                  <c:v>-8.3837042924740537</c:v>
                </c:pt>
                <c:pt idx="9670">
                  <c:v>0.6146707429798437</c:v>
                </c:pt>
                <c:pt idx="9671">
                  <c:v>-5.8102954563568281E-2</c:v>
                </c:pt>
                <c:pt idx="9672">
                  <c:v>-7.8917057224221432E-2</c:v>
                </c:pt>
                <c:pt idx="9673">
                  <c:v>0.23078020682916711</c:v>
                </c:pt>
                <c:pt idx="9674">
                  <c:v>-0.92207904918488071</c:v>
                </c:pt>
                <c:pt idx="9675">
                  <c:v>-0.11580845265061575</c:v>
                </c:pt>
                <c:pt idx="9676">
                  <c:v>7.2645301831765666E-2</c:v>
                </c:pt>
                <c:pt idx="9677">
                  <c:v>-0.11966711132535963</c:v>
                </c:pt>
                <c:pt idx="9678">
                  <c:v>3.8680468164059796E-2</c:v>
                </c:pt>
                <c:pt idx="9679">
                  <c:v>-0.53026821803671531</c:v>
                </c:pt>
                <c:pt idx="9680">
                  <c:v>-0.1349295800861082</c:v>
                </c:pt>
                <c:pt idx="9681">
                  <c:v>6.2860023838576279E-2</c:v>
                </c:pt>
                <c:pt idx="9682">
                  <c:v>13.188279751964144</c:v>
                </c:pt>
                <c:pt idx="9683">
                  <c:v>-0.12800761237607183</c:v>
                </c:pt>
                <c:pt idx="9684">
                  <c:v>-1.2383724455832522E-2</c:v>
                </c:pt>
                <c:pt idx="9685">
                  <c:v>2.3621171850030618</c:v>
                </c:pt>
                <c:pt idx="9686">
                  <c:v>0.45278961937789008</c:v>
                </c:pt>
                <c:pt idx="9687">
                  <c:v>-0.11632411796723197</c:v>
                </c:pt>
                <c:pt idx="9688">
                  <c:v>5.08746284125034</c:v>
                </c:pt>
                <c:pt idx="9689">
                  <c:v>-0.39870932937484305</c:v>
                </c:pt>
                <c:pt idx="9690">
                  <c:v>-2.377790456010076</c:v>
                </c:pt>
                <c:pt idx="9691">
                  <c:v>-7.3665699566517473E-2</c:v>
                </c:pt>
                <c:pt idx="9692">
                  <c:v>-1.0845335102116676</c:v>
                </c:pt>
                <c:pt idx="9693">
                  <c:v>-1.5801694895322569</c:v>
                </c:pt>
                <c:pt idx="9694">
                  <c:v>-0.56170714842085301</c:v>
                </c:pt>
                <c:pt idx="9695">
                  <c:v>-9.7598881832218343</c:v>
                </c:pt>
                <c:pt idx="9696">
                  <c:v>-1.4102365130150227</c:v>
                </c:pt>
                <c:pt idx="9697">
                  <c:v>11.866506212226202</c:v>
                </c:pt>
                <c:pt idx="9698">
                  <c:v>2.921578779285466E-2</c:v>
                </c:pt>
                <c:pt idx="9699">
                  <c:v>-0.98244162861569584</c:v>
                </c:pt>
                <c:pt idx="9700">
                  <c:v>0.79138563431994768</c:v>
                </c:pt>
                <c:pt idx="9701">
                  <c:v>-8.8683081332894673</c:v>
                </c:pt>
                <c:pt idx="9702">
                  <c:v>-1.5545888516776374</c:v>
                </c:pt>
                <c:pt idx="9703">
                  <c:v>-0.29218075149331013</c:v>
                </c:pt>
                <c:pt idx="9704">
                  <c:v>0.12116568952245708</c:v>
                </c:pt>
                <c:pt idx="9705">
                  <c:v>-0.20967118023506873</c:v>
                </c:pt>
                <c:pt idx="9706">
                  <c:v>9.3815429511845849</c:v>
                </c:pt>
                <c:pt idx="9707">
                  <c:v>7.0660891904577738</c:v>
                </c:pt>
                <c:pt idx="9708">
                  <c:v>8.0624959257337636</c:v>
                </c:pt>
                <c:pt idx="9709">
                  <c:v>12.800360675454716</c:v>
                </c:pt>
                <c:pt idx="9710">
                  <c:v>-1.3176151020162801</c:v>
                </c:pt>
                <c:pt idx="9711">
                  <c:v>-0.52356195605701317</c:v>
                </c:pt>
                <c:pt idx="9712">
                  <c:v>-2.3006594781337109</c:v>
                </c:pt>
                <c:pt idx="9713">
                  <c:v>-4.3692338096657197</c:v>
                </c:pt>
                <c:pt idx="9714">
                  <c:v>-2.1061615527829904E-2</c:v>
                </c:pt>
                <c:pt idx="9715">
                  <c:v>6.9886846867721664</c:v>
                </c:pt>
                <c:pt idx="9716">
                  <c:v>0.30812229536233166</c:v>
                </c:pt>
                <c:pt idx="9717">
                  <c:v>10.759888183221834</c:v>
                </c:pt>
                <c:pt idx="9718">
                  <c:v>10.582455645110581</c:v>
                </c:pt>
                <c:pt idx="9719">
                  <c:v>-2.411245611680787E-2</c:v>
                </c:pt>
                <c:pt idx="9720">
                  <c:v>-11.702894141119387</c:v>
                </c:pt>
                <c:pt idx="9721">
                  <c:v>0.5828970815553719</c:v>
                </c:pt>
                <c:pt idx="9722">
                  <c:v>9.2611150184874841E-2</c:v>
                </c:pt>
                <c:pt idx="9723">
                  <c:v>0.25610680577139944</c:v>
                </c:pt>
                <c:pt idx="9724">
                  <c:v>0</c:v>
                </c:pt>
                <c:pt idx="9725">
                  <c:v>-1.9899557437704784E-2</c:v>
                </c:pt>
                <c:pt idx="9726">
                  <c:v>-0.33482508890180396</c:v>
                </c:pt>
                <c:pt idx="9727">
                  <c:v>-10.381542951184585</c:v>
                </c:pt>
                <c:pt idx="9728">
                  <c:v>-9.9535673550914222E-2</c:v>
                </c:pt>
                <c:pt idx="9729">
                  <c:v>1.3321378497833693E-2</c:v>
                </c:pt>
                <c:pt idx="9730">
                  <c:v>-0.41503749927884381</c:v>
                </c:pt>
                <c:pt idx="9731">
                  <c:v>8.0624959257337636</c:v>
                </c:pt>
                <c:pt idx="9732">
                  <c:v>10.644156719937438</c:v>
                </c:pt>
                <c:pt idx="9733">
                  <c:v>-0.37345839552744431</c:v>
                </c:pt>
                <c:pt idx="9734">
                  <c:v>-1.0096379863527385</c:v>
                </c:pt>
                <c:pt idx="9735">
                  <c:v>-6.0732489820306386</c:v>
                </c:pt>
                <c:pt idx="9736">
                  <c:v>-11.518489240994933</c:v>
                </c:pt>
                <c:pt idx="9737">
                  <c:v>-10.703326841459814</c:v>
                </c:pt>
                <c:pt idx="9738">
                  <c:v>-11.518653155673389</c:v>
                </c:pt>
                <c:pt idx="9739">
                  <c:v>3.8401005087711888</c:v>
                </c:pt>
                <c:pt idx="9740">
                  <c:v>-1.8799736245709608</c:v>
                </c:pt>
                <c:pt idx="9741">
                  <c:v>0.93071479562898052</c:v>
                </c:pt>
                <c:pt idx="9742">
                  <c:v>5.0040682499595326E-2</c:v>
                </c:pt>
                <c:pt idx="9743">
                  <c:v>8.6462586799900301</c:v>
                </c:pt>
                <c:pt idx="9744">
                  <c:v>0.2461605872693978</c:v>
                </c:pt>
                <c:pt idx="9745">
                  <c:v>10.059795091795101</c:v>
                </c:pt>
                <c:pt idx="9746">
                  <c:v>8.6208307486760027</c:v>
                </c:pt>
                <c:pt idx="9747">
                  <c:v>-0.70405097169347119</c:v>
                </c:pt>
                <c:pt idx="9748">
                  <c:v>-2.467380371752788</c:v>
                </c:pt>
                <c:pt idx="9749">
                  <c:v>0.92161210131528393</c:v>
                </c:pt>
                <c:pt idx="9750">
                  <c:v>0.26303440583379351</c:v>
                </c:pt>
                <c:pt idx="9751">
                  <c:v>0.50366239861930795</c:v>
                </c:pt>
                <c:pt idx="9752">
                  <c:v>-1.7626522378298555</c:v>
                </c:pt>
                <c:pt idx="9753">
                  <c:v>3.8633782892672976</c:v>
                </c:pt>
                <c:pt idx="9754">
                  <c:v>-1.424935960345082</c:v>
                </c:pt>
                <c:pt idx="9755">
                  <c:v>1.360997659565955</c:v>
                </c:pt>
                <c:pt idx="9756">
                  <c:v>1.3870231231092474</c:v>
                </c:pt>
                <c:pt idx="9757">
                  <c:v>0.65635835107437257</c:v>
                </c:pt>
                <c:pt idx="9758">
                  <c:v>0.19723234743804821</c:v>
                </c:pt>
                <c:pt idx="9759">
                  <c:v>-6.0732489820306386</c:v>
                </c:pt>
                <c:pt idx="9760">
                  <c:v>-6.0732489820306386</c:v>
                </c:pt>
                <c:pt idx="9761">
                  <c:v>-6.0732489820306386</c:v>
                </c:pt>
                <c:pt idx="9762">
                  <c:v>0.18442457113742758</c:v>
                </c:pt>
                <c:pt idx="9763">
                  <c:v>4.1579103751399324E-2</c:v>
                </c:pt>
                <c:pt idx="9764">
                  <c:v>-0.29768054864068483</c:v>
                </c:pt>
                <c:pt idx="9765">
                  <c:v>8.3837042924740537</c:v>
                </c:pt>
                <c:pt idx="9766">
                  <c:v>7.6486571760385464</c:v>
                </c:pt>
                <c:pt idx="9767">
                  <c:v>-0.71311885221183824</c:v>
                </c:pt>
                <c:pt idx="9768">
                  <c:v>-1.2668867313294003</c:v>
                </c:pt>
                <c:pt idx="9769">
                  <c:v>0.56293619439115727</c:v>
                </c:pt>
                <c:pt idx="9770">
                  <c:v>0.88484164544817379</c:v>
                </c:pt>
                <c:pt idx="9771">
                  <c:v>0.35126158884552922</c:v>
                </c:pt>
                <c:pt idx="9772">
                  <c:v>-0.41256258988959005</c:v>
                </c:pt>
                <c:pt idx="9773">
                  <c:v>-1.7356039187079813</c:v>
                </c:pt>
                <c:pt idx="9774">
                  <c:v>1.9865794842376785</c:v>
                </c:pt>
                <c:pt idx="9775">
                  <c:v>-0.44478484267289553</c:v>
                </c:pt>
                <c:pt idx="9776">
                  <c:v>-11.644006462681574</c:v>
                </c:pt>
                <c:pt idx="9777">
                  <c:v>10.059795091795101</c:v>
                </c:pt>
                <c:pt idx="9778">
                  <c:v>-11.381002109550927</c:v>
                </c:pt>
                <c:pt idx="9779">
                  <c:v>7.0660891904577721</c:v>
                </c:pt>
                <c:pt idx="9780">
                  <c:v>7.6486571760385464</c:v>
                </c:pt>
                <c:pt idx="9781">
                  <c:v>-2.0391276712133939</c:v>
                </c:pt>
                <c:pt idx="9782">
                  <c:v>-1.9167365651187882</c:v>
                </c:pt>
                <c:pt idx="9783">
                  <c:v>-9.3822637581148367</c:v>
                </c:pt>
                <c:pt idx="9784">
                  <c:v>1.3908586380778072</c:v>
                </c:pt>
                <c:pt idx="9785">
                  <c:v>-8.3234301200525938</c:v>
                </c:pt>
                <c:pt idx="9786">
                  <c:v>5.7548875021634682</c:v>
                </c:pt>
                <c:pt idx="9787">
                  <c:v>0.20309186537751117</c:v>
                </c:pt>
                <c:pt idx="9788">
                  <c:v>8.7260424700370223E-2</c:v>
                </c:pt>
                <c:pt idx="9789">
                  <c:v>-6.0732489820306386</c:v>
                </c:pt>
                <c:pt idx="9790">
                  <c:v>0.54362170534025656</c:v>
                </c:pt>
                <c:pt idx="9791">
                  <c:v>5.8893689053568621E-2</c:v>
                </c:pt>
                <c:pt idx="9792">
                  <c:v>-0.11905267164376311</c:v>
                </c:pt>
                <c:pt idx="9793">
                  <c:v>0.32561314169521832</c:v>
                </c:pt>
                <c:pt idx="9794">
                  <c:v>0.17009643451730319</c:v>
                </c:pt>
                <c:pt idx="9795">
                  <c:v>-7.1258683169821729E-2</c:v>
                </c:pt>
                <c:pt idx="9796">
                  <c:v>0.10586863510682278</c:v>
                </c:pt>
                <c:pt idx="9797">
                  <c:v>0.32192809488736235</c:v>
                </c:pt>
                <c:pt idx="9798">
                  <c:v>-1.1681227588083267</c:v>
                </c:pt>
                <c:pt idx="9799">
                  <c:v>-0.37958866327455387</c:v>
                </c:pt>
                <c:pt idx="9800">
                  <c:v>3.1596199930505744</c:v>
                </c:pt>
                <c:pt idx="9801">
                  <c:v>-5.2130088559963044</c:v>
                </c:pt>
                <c:pt idx="9802">
                  <c:v>-1.46028609896026</c:v>
                </c:pt>
                <c:pt idx="9803">
                  <c:v>-0.5289284658068284</c:v>
                </c:pt>
                <c:pt idx="9804">
                  <c:v>-0.32970544547908187</c:v>
                </c:pt>
                <c:pt idx="9805">
                  <c:v>-2.6310589153106103</c:v>
                </c:pt>
                <c:pt idx="9806">
                  <c:v>-2.4823927670806087</c:v>
                </c:pt>
                <c:pt idx="9807">
                  <c:v>-13.26834705468252</c:v>
                </c:pt>
                <c:pt idx="9808">
                  <c:v>-0.68965987938784945</c:v>
                </c:pt>
                <c:pt idx="9809">
                  <c:v>0.59367971782226525</c:v>
                </c:pt>
                <c:pt idx="9810">
                  <c:v>-0.47533800954665845</c:v>
                </c:pt>
                <c:pt idx="9811">
                  <c:v>0.13588342808177273</c:v>
                </c:pt>
                <c:pt idx="9812">
                  <c:v>0.51134686874745061</c:v>
                </c:pt>
                <c:pt idx="9813">
                  <c:v>-0.34314458079705834</c:v>
                </c:pt>
                <c:pt idx="9814">
                  <c:v>-0.2318958940248898</c:v>
                </c:pt>
                <c:pt idx="9815">
                  <c:v>-3.1987798641144978</c:v>
                </c:pt>
                <c:pt idx="9816">
                  <c:v>-0.15024263558061254</c:v>
                </c:pt>
                <c:pt idx="9817">
                  <c:v>0.29890171482778571</c:v>
                </c:pt>
                <c:pt idx="9818">
                  <c:v>8.3837042924740537</c:v>
                </c:pt>
                <c:pt idx="9819">
                  <c:v>4.3692338096657197</c:v>
                </c:pt>
                <c:pt idx="9820">
                  <c:v>-13.08137247435552</c:v>
                </c:pt>
                <c:pt idx="9821">
                  <c:v>4.7725895038969277</c:v>
                </c:pt>
                <c:pt idx="9822">
                  <c:v>7.6486571760385464</c:v>
                </c:pt>
                <c:pt idx="9823">
                  <c:v>0.15041684255309881</c:v>
                </c:pt>
                <c:pt idx="9824">
                  <c:v>0.36245561611577404</c:v>
                </c:pt>
                <c:pt idx="9825">
                  <c:v>-9.3822637581148367</c:v>
                </c:pt>
                <c:pt idx="9826">
                  <c:v>8.8672787397096631</c:v>
                </c:pt>
                <c:pt idx="9827">
                  <c:v>-9.0606959316875546</c:v>
                </c:pt>
                <c:pt idx="9828">
                  <c:v>7.0660891904577738</c:v>
                </c:pt>
                <c:pt idx="9829">
                  <c:v>3.8579809951275723</c:v>
                </c:pt>
                <c:pt idx="9830">
                  <c:v>1.218621563671116</c:v>
                </c:pt>
                <c:pt idx="9831">
                  <c:v>8.9078921194535923</c:v>
                </c:pt>
                <c:pt idx="9832">
                  <c:v>-0.31194400631474017</c:v>
                </c:pt>
                <c:pt idx="9833">
                  <c:v>4.3692338096657197</c:v>
                </c:pt>
                <c:pt idx="9834">
                  <c:v>0.67137725253862934</c:v>
                </c:pt>
                <c:pt idx="9835">
                  <c:v>-4.7548875021634691</c:v>
                </c:pt>
                <c:pt idx="9836">
                  <c:v>1.6121839694561806</c:v>
                </c:pt>
                <c:pt idx="9837">
                  <c:v>-5.357263552144687</c:v>
                </c:pt>
                <c:pt idx="9838">
                  <c:v>0.65808042992517124</c:v>
                </c:pt>
                <c:pt idx="9839">
                  <c:v>0.88968985485491048</c:v>
                </c:pt>
                <c:pt idx="9840">
                  <c:v>-5.0874628412503391</c:v>
                </c:pt>
                <c:pt idx="9841">
                  <c:v>0.9676822797272715</c:v>
                </c:pt>
                <c:pt idx="9842">
                  <c:v>-0.86129372916840741</c:v>
                </c:pt>
                <c:pt idx="9843">
                  <c:v>-2.0533384452203984</c:v>
                </c:pt>
                <c:pt idx="9844">
                  <c:v>-2.367975462406799</c:v>
                </c:pt>
                <c:pt idx="9845">
                  <c:v>8.8683081332894673</c:v>
                </c:pt>
                <c:pt idx="9846">
                  <c:v>-0.67312885543981227</c:v>
                </c:pt>
                <c:pt idx="9847">
                  <c:v>1.8011895492518895</c:v>
                </c:pt>
                <c:pt idx="9848">
                  <c:v>-0.90514081365855859</c:v>
                </c:pt>
                <c:pt idx="9849">
                  <c:v>7.6486571760385464</c:v>
                </c:pt>
                <c:pt idx="9850">
                  <c:v>3.2034265038149176E-16</c:v>
                </c:pt>
                <c:pt idx="9851">
                  <c:v>0.39463128861700669</c:v>
                </c:pt>
                <c:pt idx="9852">
                  <c:v>0.67093572383100908</c:v>
                </c:pt>
                <c:pt idx="9853">
                  <c:v>9.0597950917951025</c:v>
                </c:pt>
                <c:pt idx="9854">
                  <c:v>-8.4888897586512885E-2</c:v>
                </c:pt>
                <c:pt idx="9855">
                  <c:v>0.51457317282975801</c:v>
                </c:pt>
                <c:pt idx="9856">
                  <c:v>-4.1898245588800176</c:v>
                </c:pt>
                <c:pt idx="9857">
                  <c:v>8.6450579349844769</c:v>
                </c:pt>
                <c:pt idx="9858">
                  <c:v>-0.48542682717024171</c:v>
                </c:pt>
                <c:pt idx="9859">
                  <c:v>-0.15200309344504978</c:v>
                </c:pt>
                <c:pt idx="9860">
                  <c:v>15.773139206719692</c:v>
                </c:pt>
                <c:pt idx="9861">
                  <c:v>-0.6059340676860504</c:v>
                </c:pt>
                <c:pt idx="9862">
                  <c:v>-1.9257906271201857</c:v>
                </c:pt>
                <c:pt idx="9863">
                  <c:v>9.1727607024272323E-2</c:v>
                </c:pt>
                <c:pt idx="9864">
                  <c:v>-0.21572869105543707</c:v>
                </c:pt>
                <c:pt idx="9865">
                  <c:v>-1.606657571820475</c:v>
                </c:pt>
                <c:pt idx="9866">
                  <c:v>-9.0606959316875546</c:v>
                </c:pt>
                <c:pt idx="9867">
                  <c:v>-0.19264507794239571</c:v>
                </c:pt>
                <c:pt idx="9868">
                  <c:v>-2.0506260730699681</c:v>
                </c:pt>
                <c:pt idx="9869">
                  <c:v>5.5956571015173928</c:v>
                </c:pt>
                <c:pt idx="9870">
                  <c:v>5.574908836057233</c:v>
                </c:pt>
                <c:pt idx="9871">
                  <c:v>-7.0660891904577721</c:v>
                </c:pt>
                <c:pt idx="9872">
                  <c:v>1.2882323605810078</c:v>
                </c:pt>
                <c:pt idx="9873">
                  <c:v>-0.4255398358751965</c:v>
                </c:pt>
                <c:pt idx="9874">
                  <c:v>-1.7073513358941569E-2</c:v>
                </c:pt>
                <c:pt idx="9875">
                  <c:v>-2.998197757366015</c:v>
                </c:pt>
                <c:pt idx="9876">
                  <c:v>2.2064508774674265</c:v>
                </c:pt>
                <c:pt idx="9877">
                  <c:v>-0.99999999999999967</c:v>
                </c:pt>
                <c:pt idx="9878">
                  <c:v>12.850772862313324</c:v>
                </c:pt>
                <c:pt idx="9879">
                  <c:v>-3.3082939691539468</c:v>
                </c:pt>
                <c:pt idx="9880">
                  <c:v>10.582769240382088</c:v>
                </c:pt>
                <c:pt idx="9881">
                  <c:v>1.4950341465971606E-2</c:v>
                </c:pt>
                <c:pt idx="9882">
                  <c:v>-0.96825193713572122</c:v>
                </c:pt>
                <c:pt idx="9883">
                  <c:v>-10.307580315927396</c:v>
                </c:pt>
                <c:pt idx="9884">
                  <c:v>-11.866506212226202</c:v>
                </c:pt>
                <c:pt idx="9885">
                  <c:v>12.702894141119387</c:v>
                </c:pt>
                <c:pt idx="9886">
                  <c:v>-2.2228336799546269</c:v>
                </c:pt>
                <c:pt idx="9887">
                  <c:v>-1.3574530667816349</c:v>
                </c:pt>
                <c:pt idx="9888">
                  <c:v>13.840318978135199</c:v>
                </c:pt>
                <c:pt idx="9889">
                  <c:v>1.3999609669522082</c:v>
                </c:pt>
                <c:pt idx="9890">
                  <c:v>0.84591567271106738</c:v>
                </c:pt>
                <c:pt idx="9891">
                  <c:v>-1.7467187733778555</c:v>
                </c:pt>
                <c:pt idx="9892">
                  <c:v>-12.840318978135199</c:v>
                </c:pt>
                <c:pt idx="9893">
                  <c:v>2.6967047600269675E-2</c:v>
                </c:pt>
                <c:pt idx="9894">
                  <c:v>0.93673747538461083</c:v>
                </c:pt>
                <c:pt idx="9895">
                  <c:v>-4.3692338096657197</c:v>
                </c:pt>
                <c:pt idx="9896">
                  <c:v>-0.64909283814087171</c:v>
                </c:pt>
                <c:pt idx="9897">
                  <c:v>-0.67116353577045984</c:v>
                </c:pt>
                <c:pt idx="9898">
                  <c:v>4.5087889528538191E-2</c:v>
                </c:pt>
                <c:pt idx="9899">
                  <c:v>-3.6259342817774627</c:v>
                </c:pt>
                <c:pt idx="9900">
                  <c:v>8.6462586799900301</c:v>
                </c:pt>
                <c:pt idx="9901">
                  <c:v>0.24721770037101842</c:v>
                </c:pt>
                <c:pt idx="9902">
                  <c:v>2.0488152699752811</c:v>
                </c:pt>
                <c:pt idx="9903">
                  <c:v>-3.3947331923337716E-2</c:v>
                </c:pt>
                <c:pt idx="9904">
                  <c:v>3.1132134412128045</c:v>
                </c:pt>
                <c:pt idx="9905">
                  <c:v>11.268736919579066</c:v>
                </c:pt>
                <c:pt idx="9906">
                  <c:v>-0.21150410519371177</c:v>
                </c:pt>
                <c:pt idx="9907">
                  <c:v>0.39186665100790397</c:v>
                </c:pt>
                <c:pt idx="9908">
                  <c:v>-0.75871448581582179</c:v>
                </c:pt>
                <c:pt idx="9909">
                  <c:v>9.7604427459966399</c:v>
                </c:pt>
                <c:pt idx="9910">
                  <c:v>0.4504428354100426</c:v>
                </c:pt>
                <c:pt idx="9911">
                  <c:v>-0.31487333735341189</c:v>
                </c:pt>
                <c:pt idx="9912">
                  <c:v>-0.22239242133644765</c:v>
                </c:pt>
                <c:pt idx="9913">
                  <c:v>9.0606959316875546</c:v>
                </c:pt>
                <c:pt idx="9914">
                  <c:v>0.98405845613097875</c:v>
                </c:pt>
                <c:pt idx="9915">
                  <c:v>0.10205127146969731</c:v>
                </c:pt>
                <c:pt idx="9916">
                  <c:v>0.14968178153492889</c:v>
                </c:pt>
                <c:pt idx="9917">
                  <c:v>9.7297201354915097E-2</c:v>
                </c:pt>
                <c:pt idx="9918">
                  <c:v>0.46035401582688862</c:v>
                </c:pt>
                <c:pt idx="9919">
                  <c:v>-8.3837042924740537</c:v>
                </c:pt>
                <c:pt idx="9920">
                  <c:v>-1.2607528950352076</c:v>
                </c:pt>
                <c:pt idx="9921">
                  <c:v>11.029945984676578</c:v>
                </c:pt>
                <c:pt idx="9922">
                  <c:v>-0.2267708618470223</c:v>
                </c:pt>
                <c:pt idx="9923">
                  <c:v>-3.6525876025114042E-2</c:v>
                </c:pt>
                <c:pt idx="9924">
                  <c:v>0.15572938490333385</c:v>
                </c:pt>
                <c:pt idx="9925">
                  <c:v>0.3672089741882289</c:v>
                </c:pt>
                <c:pt idx="9926">
                  <c:v>-0.24731005354077729</c:v>
                </c:pt>
                <c:pt idx="9927">
                  <c:v>-0.40717538150587329</c:v>
                </c:pt>
                <c:pt idx="9928">
                  <c:v>-0.38702312310924736</c:v>
                </c:pt>
                <c:pt idx="9929">
                  <c:v>-0.20645087746742669</c:v>
                </c:pt>
                <c:pt idx="9930">
                  <c:v>-0.54432051622381006</c:v>
                </c:pt>
                <c:pt idx="9931">
                  <c:v>-1.4717518902731652</c:v>
                </c:pt>
                <c:pt idx="9932">
                  <c:v>14.024735680363165</c:v>
                </c:pt>
                <c:pt idx="9933">
                  <c:v>0.2466399675831254</c:v>
                </c:pt>
                <c:pt idx="9934">
                  <c:v>-0.74723392962003343</c:v>
                </c:pt>
                <c:pt idx="9935">
                  <c:v>-0.34523546837943092</c:v>
                </c:pt>
                <c:pt idx="9936">
                  <c:v>-1.115442867946931</c:v>
                </c:pt>
                <c:pt idx="9937">
                  <c:v>0.50814690367032533</c:v>
                </c:pt>
                <c:pt idx="9938">
                  <c:v>1.8811451827719627</c:v>
                </c:pt>
                <c:pt idx="9939">
                  <c:v>8.3768357692598036E-2</c:v>
                </c:pt>
                <c:pt idx="9940">
                  <c:v>0.34940883130946954</c:v>
                </c:pt>
                <c:pt idx="9941">
                  <c:v>0.39513794184113865</c:v>
                </c:pt>
                <c:pt idx="9942">
                  <c:v>-0.4965673847754421</c:v>
                </c:pt>
                <c:pt idx="9943">
                  <c:v>-0.16600995143892924</c:v>
                </c:pt>
                <c:pt idx="9944">
                  <c:v>-5.9501011748662E-2</c:v>
                </c:pt>
                <c:pt idx="9945">
                  <c:v>0.15380533607903549</c:v>
                </c:pt>
                <c:pt idx="9946">
                  <c:v>1.8071617514017768</c:v>
                </c:pt>
                <c:pt idx="9947">
                  <c:v>9.0606959316875546</c:v>
                </c:pt>
                <c:pt idx="9948">
                  <c:v>0.56933478925364833</c:v>
                </c:pt>
                <c:pt idx="9949">
                  <c:v>-0.73696559416620655</c:v>
                </c:pt>
                <c:pt idx="9950">
                  <c:v>-2.0758560166797651E-2</c:v>
                </c:pt>
                <c:pt idx="9951">
                  <c:v>0.37779045601007577</c:v>
                </c:pt>
                <c:pt idx="9952">
                  <c:v>10.518980929170402</c:v>
                </c:pt>
                <c:pt idx="9953">
                  <c:v>-5.5566369107209038E-2</c:v>
                </c:pt>
                <c:pt idx="9954">
                  <c:v>-10.229219383469125</c:v>
                </c:pt>
                <c:pt idx="9955">
                  <c:v>-2.4576293760033119</c:v>
                </c:pt>
                <c:pt idx="9956">
                  <c:v>-7.5664269932072453E-2</c:v>
                </c:pt>
                <c:pt idx="9957">
                  <c:v>-1.2750070474998698</c:v>
                </c:pt>
                <c:pt idx="9958">
                  <c:v>0.10433665981473583</c:v>
                </c:pt>
                <c:pt idx="9959">
                  <c:v>-0.35090716185912807</c:v>
                </c:pt>
                <c:pt idx="9960">
                  <c:v>-0.69953831539955968</c:v>
                </c:pt>
                <c:pt idx="9961">
                  <c:v>-0.24392558288608904</c:v>
                </c:pt>
                <c:pt idx="9962">
                  <c:v>-9.3815429511845849</c:v>
                </c:pt>
                <c:pt idx="9963">
                  <c:v>0.87446911791614135</c:v>
                </c:pt>
                <c:pt idx="9964">
                  <c:v>-0.3998029855836836</c:v>
                </c:pt>
                <c:pt idx="9965">
                  <c:v>-2.2217628858344707</c:v>
                </c:pt>
                <c:pt idx="9966">
                  <c:v>0.16868183459168035</c:v>
                </c:pt>
                <c:pt idx="9967">
                  <c:v>-0.63262893435147061</c:v>
                </c:pt>
                <c:pt idx="9968">
                  <c:v>-0.30138071748327666</c:v>
                </c:pt>
                <c:pt idx="9969">
                  <c:v>-1.1360615495760289</c:v>
                </c:pt>
                <c:pt idx="9970">
                  <c:v>-0.50814690367032533</c:v>
                </c:pt>
                <c:pt idx="9971">
                  <c:v>-0.45016572268244548</c:v>
                </c:pt>
                <c:pt idx="9972">
                  <c:v>-0.7049932044279259</c:v>
                </c:pt>
                <c:pt idx="9973">
                  <c:v>-3.0349027424870676</c:v>
                </c:pt>
                <c:pt idx="9974">
                  <c:v>-8.0606959316875546</c:v>
                </c:pt>
                <c:pt idx="9975">
                  <c:v>-0.30339214344993504</c:v>
                </c:pt>
                <c:pt idx="9976">
                  <c:v>-7.0660891904577721</c:v>
                </c:pt>
                <c:pt idx="9977">
                  <c:v>-10.917123403264748</c:v>
                </c:pt>
                <c:pt idx="9978">
                  <c:v>9.9662651028771325</c:v>
                </c:pt>
                <c:pt idx="9979">
                  <c:v>-13.398788218875772</c:v>
                </c:pt>
                <c:pt idx="9980">
                  <c:v>0.22906284953082834</c:v>
                </c:pt>
                <c:pt idx="9981">
                  <c:v>-0.12154929690333628</c:v>
                </c:pt>
                <c:pt idx="9982">
                  <c:v>-1.8712666858777978</c:v>
                </c:pt>
                <c:pt idx="9983">
                  <c:v>-7.483239966024966</c:v>
                </c:pt>
                <c:pt idx="9984">
                  <c:v>0.22443156661004671</c:v>
                </c:pt>
                <c:pt idx="9985">
                  <c:v>7.3837042924740528</c:v>
                </c:pt>
                <c:pt idx="9986">
                  <c:v>5.08746284125034</c:v>
                </c:pt>
                <c:pt idx="9987">
                  <c:v>1.1653377319466607</c:v>
                </c:pt>
                <c:pt idx="9988">
                  <c:v>-0.19264507794239571</c:v>
                </c:pt>
                <c:pt idx="9989">
                  <c:v>-0.58496250072115652</c:v>
                </c:pt>
                <c:pt idx="9990">
                  <c:v>-0.82980785754389053</c:v>
                </c:pt>
                <c:pt idx="9991">
                  <c:v>5.6914608364271118</c:v>
                </c:pt>
                <c:pt idx="9992">
                  <c:v>-0.6822597020760709</c:v>
                </c:pt>
                <c:pt idx="9993">
                  <c:v>-7.6462586799900292</c:v>
                </c:pt>
                <c:pt idx="9994">
                  <c:v>-0.15041684255309862</c:v>
                </c:pt>
                <c:pt idx="9995">
                  <c:v>0.51045706435752625</c:v>
                </c:pt>
                <c:pt idx="9996">
                  <c:v>-0.28303131439950124</c:v>
                </c:pt>
                <c:pt idx="9997">
                  <c:v>-0.50393800386777454</c:v>
                </c:pt>
                <c:pt idx="9998">
                  <c:v>-0.13245029602364977</c:v>
                </c:pt>
                <c:pt idx="9999">
                  <c:v>-7.6486571760385464</c:v>
                </c:pt>
                <c:pt idx="10000">
                  <c:v>-11.013322673425447</c:v>
                </c:pt>
                <c:pt idx="10001">
                  <c:v>8.8683081332894673</c:v>
                </c:pt>
                <c:pt idx="10002">
                  <c:v>-10.146356530303908</c:v>
                </c:pt>
                <c:pt idx="10003">
                  <c:v>-0.99959934411937212</c:v>
                </c:pt>
                <c:pt idx="10004">
                  <c:v>9.3822637581148367</c:v>
                </c:pt>
                <c:pt idx="10005">
                  <c:v>-13.103342454916486</c:v>
                </c:pt>
                <c:pt idx="10006">
                  <c:v>-11.941658995526698</c:v>
                </c:pt>
                <c:pt idx="10007">
                  <c:v>6.6467386983078471</c:v>
                </c:pt>
                <c:pt idx="10008">
                  <c:v>9.0606959316875546</c:v>
                </c:pt>
                <c:pt idx="10009">
                  <c:v>-7.6486571760385464</c:v>
                </c:pt>
                <c:pt idx="10010">
                  <c:v>-0.97453817038782775</c:v>
                </c:pt>
                <c:pt idx="10011">
                  <c:v>-0.99958393798099865</c:v>
                </c:pt>
                <c:pt idx="10012">
                  <c:v>-7.6486571760385464</c:v>
                </c:pt>
                <c:pt idx="10013">
                  <c:v>-7.6486571760385464</c:v>
                </c:pt>
                <c:pt idx="10014">
                  <c:v>9.9667457608995313</c:v>
                </c:pt>
                <c:pt idx="10015">
                  <c:v>-10.381542951184585</c:v>
                </c:pt>
                <c:pt idx="10016">
                  <c:v>-1.6872547189960212</c:v>
                </c:pt>
                <c:pt idx="10017">
                  <c:v>-0.31194400631474017</c:v>
                </c:pt>
                <c:pt idx="10018">
                  <c:v>11.702894141119387</c:v>
                </c:pt>
                <c:pt idx="10019">
                  <c:v>3.7940297576790232</c:v>
                </c:pt>
                <c:pt idx="10020">
                  <c:v>0.77460080899329853</c:v>
                </c:pt>
                <c:pt idx="10021">
                  <c:v>0.99284020842713405</c:v>
                </c:pt>
                <c:pt idx="10022">
                  <c:v>3.7659654465886122E-2</c:v>
                </c:pt>
                <c:pt idx="10023">
                  <c:v>7.6486571760385464</c:v>
                </c:pt>
                <c:pt idx="10024">
                  <c:v>-5.2948879948958971E-2</c:v>
                </c:pt>
                <c:pt idx="10025">
                  <c:v>1.5524208034511171</c:v>
                </c:pt>
                <c:pt idx="10026">
                  <c:v>-8.365792904690969E-2</c:v>
                </c:pt>
                <c:pt idx="10027">
                  <c:v>-5.6295008967976541</c:v>
                </c:pt>
                <c:pt idx="10028">
                  <c:v>-1.5642852157140716</c:v>
                </c:pt>
                <c:pt idx="10029">
                  <c:v>7.0660891904577738</c:v>
                </c:pt>
                <c:pt idx="10030">
                  <c:v>-11.451554569765362</c:v>
                </c:pt>
                <c:pt idx="10031">
                  <c:v>-1.8736678432269023</c:v>
                </c:pt>
                <c:pt idx="10032">
                  <c:v>-12.167418145831739</c:v>
                </c:pt>
                <c:pt idx="10033">
                  <c:v>-11.013322673425447</c:v>
                </c:pt>
                <c:pt idx="10034">
                  <c:v>10.582455645110581</c:v>
                </c:pt>
                <c:pt idx="10035">
                  <c:v>-2.51480092482974</c:v>
                </c:pt>
                <c:pt idx="10036">
                  <c:v>8.3822637581148385</c:v>
                </c:pt>
                <c:pt idx="10037">
                  <c:v>10.059344460824425</c:v>
                </c:pt>
                <c:pt idx="10038">
                  <c:v>-13.840286190729294</c:v>
                </c:pt>
                <c:pt idx="10039">
                  <c:v>-16.060301883446378</c:v>
                </c:pt>
                <c:pt idx="10040">
                  <c:v>9.8672787397096631</c:v>
                </c:pt>
                <c:pt idx="10041">
                  <c:v>-8.6541245252285517</c:v>
                </c:pt>
                <c:pt idx="10042">
                  <c:v>-4.9673953345680726</c:v>
                </c:pt>
                <c:pt idx="10043">
                  <c:v>-5.3457748368417297</c:v>
                </c:pt>
                <c:pt idx="10044">
                  <c:v>-6.0732489820306386</c:v>
                </c:pt>
                <c:pt idx="10045">
                  <c:v>-9.9848928365062026E-2</c:v>
                </c:pt>
                <c:pt idx="10046">
                  <c:v>0.44980291743952056</c:v>
                </c:pt>
                <c:pt idx="10047">
                  <c:v>-9.3822637581148367</c:v>
                </c:pt>
                <c:pt idx="10048">
                  <c:v>-14.702767912403596</c:v>
                </c:pt>
                <c:pt idx="10049">
                  <c:v>-12.989690152250811</c:v>
                </c:pt>
                <c:pt idx="10050">
                  <c:v>-0.33703498727757059</c:v>
                </c:pt>
                <c:pt idx="10051">
                  <c:v>1.299560281858908</c:v>
                </c:pt>
                <c:pt idx="10052">
                  <c:v>8.6462586799900301</c:v>
                </c:pt>
                <c:pt idx="10053">
                  <c:v>8.6450579349844769</c:v>
                </c:pt>
                <c:pt idx="10054">
                  <c:v>1.7436602467402147</c:v>
                </c:pt>
                <c:pt idx="10055">
                  <c:v>-1</c:v>
                </c:pt>
                <c:pt idx="10056">
                  <c:v>12.643931328184726</c:v>
                </c:pt>
                <c:pt idx="10057">
                  <c:v>0.97897102269311198</c:v>
                </c:pt>
                <c:pt idx="10058">
                  <c:v>6.4739311883324122</c:v>
                </c:pt>
                <c:pt idx="10059">
                  <c:v>-0.26810539538121569</c:v>
                </c:pt>
                <c:pt idx="10060">
                  <c:v>0.53051471669878003</c:v>
                </c:pt>
                <c:pt idx="10061">
                  <c:v>0.73076377895902644</c:v>
                </c:pt>
                <c:pt idx="10062">
                  <c:v>-0.40008715781287235</c:v>
                </c:pt>
                <c:pt idx="10063">
                  <c:v>4.7725895038969277</c:v>
                </c:pt>
                <c:pt idx="10064">
                  <c:v>-7.6462586799900292</c:v>
                </c:pt>
                <c:pt idx="10065">
                  <c:v>-7.6486571760385464</c:v>
                </c:pt>
                <c:pt idx="10066">
                  <c:v>-12.501920096027913</c:v>
                </c:pt>
                <c:pt idx="10067">
                  <c:v>-7.0660891904577721</c:v>
                </c:pt>
                <c:pt idx="10068">
                  <c:v>14.125009795212518</c:v>
                </c:pt>
                <c:pt idx="10069">
                  <c:v>-0.78849589480628846</c:v>
                </c:pt>
                <c:pt idx="10070">
                  <c:v>-1.4947646917495778</c:v>
                </c:pt>
                <c:pt idx="10071">
                  <c:v>-0.99640075894593194</c:v>
                </c:pt>
                <c:pt idx="10072">
                  <c:v>-6.0732489820306386</c:v>
                </c:pt>
                <c:pt idx="10073">
                  <c:v>12.208843990734614</c:v>
                </c:pt>
                <c:pt idx="10074">
                  <c:v>-0.82312223791592054</c:v>
                </c:pt>
                <c:pt idx="10075">
                  <c:v>0.36499681677924806</c:v>
                </c:pt>
                <c:pt idx="10076">
                  <c:v>3.3851049223325904</c:v>
                </c:pt>
                <c:pt idx="10077">
                  <c:v>1.377423207479066</c:v>
                </c:pt>
                <c:pt idx="10078">
                  <c:v>-6.0732489820306386</c:v>
                </c:pt>
                <c:pt idx="10079">
                  <c:v>-0.2887053425057462</c:v>
                </c:pt>
                <c:pt idx="10080">
                  <c:v>-8.5183821702813717E-2</c:v>
                </c:pt>
                <c:pt idx="10081">
                  <c:v>0.65535182861255414</c:v>
                </c:pt>
                <c:pt idx="10082">
                  <c:v>-9.5189809291704002</c:v>
                </c:pt>
                <c:pt idx="10083">
                  <c:v>-7.0660891904577721</c:v>
                </c:pt>
                <c:pt idx="10084">
                  <c:v>9.9662651028771325</c:v>
                </c:pt>
                <c:pt idx="10085">
                  <c:v>1.5789687445267055</c:v>
                </c:pt>
                <c:pt idx="10086">
                  <c:v>0.33289921270836526</c:v>
                </c:pt>
                <c:pt idx="10087">
                  <c:v>0.70454411647382842</c:v>
                </c:pt>
                <c:pt idx="10088">
                  <c:v>-3.6844981742720706</c:v>
                </c:pt>
                <c:pt idx="10089">
                  <c:v>0.39164593333638947</c:v>
                </c:pt>
                <c:pt idx="10090">
                  <c:v>-0.49636857745216789</c:v>
                </c:pt>
                <c:pt idx="10091">
                  <c:v>5.2210799348645059E-2</c:v>
                </c:pt>
                <c:pt idx="10092">
                  <c:v>-1.0799683047034152</c:v>
                </c:pt>
                <c:pt idx="10093">
                  <c:v>-1.1312445332782528</c:v>
                </c:pt>
                <c:pt idx="10094">
                  <c:v>-1.8055526794236185</c:v>
                </c:pt>
                <c:pt idx="10095">
                  <c:v>-1.1346210152168137</c:v>
                </c:pt>
                <c:pt idx="10096">
                  <c:v>13.651388101356714</c:v>
                </c:pt>
                <c:pt idx="10097">
                  <c:v>-12.534708168026555</c:v>
                </c:pt>
                <c:pt idx="10098">
                  <c:v>11.059344460824425</c:v>
                </c:pt>
                <c:pt idx="10099">
                  <c:v>8.0606959316875546</c:v>
                </c:pt>
                <c:pt idx="10100">
                  <c:v>-0.47804729680464425</c:v>
                </c:pt>
                <c:pt idx="10101">
                  <c:v>-0.18521487246690763</c:v>
                </c:pt>
                <c:pt idx="10102">
                  <c:v>3.4765418160676631E-2</c:v>
                </c:pt>
                <c:pt idx="10103">
                  <c:v>-0.19626539362109277</c:v>
                </c:pt>
                <c:pt idx="10104">
                  <c:v>9.2304207950923818</c:v>
                </c:pt>
                <c:pt idx="10105">
                  <c:v>2.1363893975585531</c:v>
                </c:pt>
                <c:pt idx="10106">
                  <c:v>5.5647846187835261</c:v>
                </c:pt>
                <c:pt idx="10107">
                  <c:v>8.8672787397096631</c:v>
                </c:pt>
                <c:pt idx="10108">
                  <c:v>1.0659342701847763</c:v>
                </c:pt>
                <c:pt idx="10109">
                  <c:v>-0.51716251550669667</c:v>
                </c:pt>
                <c:pt idx="10110">
                  <c:v>-0.18344614109593138</c:v>
                </c:pt>
                <c:pt idx="10111">
                  <c:v>0.14345279008112125</c:v>
                </c:pt>
                <c:pt idx="10112">
                  <c:v>-2.2198394299767421</c:v>
                </c:pt>
                <c:pt idx="10113">
                  <c:v>1</c:v>
                </c:pt>
                <c:pt idx="10114">
                  <c:v>1.9419860649681848</c:v>
                </c:pt>
                <c:pt idx="10115">
                  <c:v>6.2060968132251357E-2</c:v>
                </c:pt>
                <c:pt idx="10116">
                  <c:v>-0.1124747292584125</c:v>
                </c:pt>
                <c:pt idx="10117">
                  <c:v>-1.0985970300299126</c:v>
                </c:pt>
                <c:pt idx="10118">
                  <c:v>0.37478990927298877</c:v>
                </c:pt>
                <c:pt idx="10119">
                  <c:v>-0.80966878789585017</c:v>
                </c:pt>
                <c:pt idx="10120">
                  <c:v>0.27239982405747204</c:v>
                </c:pt>
                <c:pt idx="10121">
                  <c:v>-0.42380770890657582</c:v>
                </c:pt>
                <c:pt idx="10122">
                  <c:v>-0.29070936427664196</c:v>
                </c:pt>
                <c:pt idx="10123">
                  <c:v>-7.6486571760385464</c:v>
                </c:pt>
                <c:pt idx="10124">
                  <c:v>0.40939093613770178</c:v>
                </c:pt>
                <c:pt idx="10125">
                  <c:v>-1.6057210608879535</c:v>
                </c:pt>
                <c:pt idx="10126">
                  <c:v>-0.60469871878241854</c:v>
                </c:pt>
                <c:pt idx="10127">
                  <c:v>9.3049330895568633E-2</c:v>
                </c:pt>
                <c:pt idx="10128">
                  <c:v>-0.24304293064632784</c:v>
                </c:pt>
                <c:pt idx="10129">
                  <c:v>0.29005757960034045</c:v>
                </c:pt>
                <c:pt idx="10130">
                  <c:v>0.93441165837242335</c:v>
                </c:pt>
                <c:pt idx="10131">
                  <c:v>-5.2196211125428417E-2</c:v>
                </c:pt>
                <c:pt idx="10132">
                  <c:v>-5.8893689053568739E-2</c:v>
                </c:pt>
                <c:pt idx="10133">
                  <c:v>0.88699103817081371</c:v>
                </c:pt>
                <c:pt idx="10134">
                  <c:v>-0.44284419481686305</c:v>
                </c:pt>
                <c:pt idx="10135">
                  <c:v>0.76884965518599202</c:v>
                </c:pt>
                <c:pt idx="10136">
                  <c:v>9.7945050411959209E-2</c:v>
                </c:pt>
                <c:pt idx="10137">
                  <c:v>0.20751324499767718</c:v>
                </c:pt>
                <c:pt idx="10138">
                  <c:v>-10.582769240382088</c:v>
                </c:pt>
                <c:pt idx="10139">
                  <c:v>-1.1685234517815704</c:v>
                </c:pt>
                <c:pt idx="10140">
                  <c:v>-0.41023651301502273</c:v>
                </c:pt>
                <c:pt idx="10141">
                  <c:v>-0.80296315294044673</c:v>
                </c:pt>
                <c:pt idx="10142">
                  <c:v>12.502003002388932</c:v>
                </c:pt>
                <c:pt idx="10143">
                  <c:v>-8.6462586799900301</c:v>
                </c:pt>
                <c:pt idx="10144">
                  <c:v>-6.645298163948631</c:v>
                </c:pt>
                <c:pt idx="10145">
                  <c:v>-5.3871266489443315</c:v>
                </c:pt>
                <c:pt idx="10146">
                  <c:v>-1.1926450779423958</c:v>
                </c:pt>
                <c:pt idx="10147">
                  <c:v>-1.6366286459260531</c:v>
                </c:pt>
                <c:pt idx="10148">
                  <c:v>-0.14086253583984951</c:v>
                </c:pt>
                <c:pt idx="10149">
                  <c:v>-0.12553088208385899</c:v>
                </c:pt>
                <c:pt idx="10150">
                  <c:v>-0.4848408574307782</c:v>
                </c:pt>
                <c:pt idx="10151">
                  <c:v>-0.44680335549168593</c:v>
                </c:pt>
                <c:pt idx="10152">
                  <c:v>0.69073314466255231</c:v>
                </c:pt>
                <c:pt idx="10153">
                  <c:v>12.879136486120251</c:v>
                </c:pt>
                <c:pt idx="10154">
                  <c:v>-10.582769240382088</c:v>
                </c:pt>
                <c:pt idx="10155">
                  <c:v>2.121056857119783</c:v>
                </c:pt>
                <c:pt idx="10156">
                  <c:v>-3.8509516792631384</c:v>
                </c:pt>
                <c:pt idx="10157">
                  <c:v>8.0624959257337636</c:v>
                </c:pt>
                <c:pt idx="10158">
                  <c:v>-1.4050261957351474E-2</c:v>
                </c:pt>
                <c:pt idx="10159">
                  <c:v>-0.78302086544199456</c:v>
                </c:pt>
                <c:pt idx="10160">
                  <c:v>10.518653155673389</c:v>
                </c:pt>
                <c:pt idx="10161">
                  <c:v>-9.7604427459966399</c:v>
                </c:pt>
                <c:pt idx="10162">
                  <c:v>-8.0624959257337636</c:v>
                </c:pt>
                <c:pt idx="10163">
                  <c:v>-0.58256798558077327</c:v>
                </c:pt>
                <c:pt idx="10164">
                  <c:v>-7.0624959257337645</c:v>
                </c:pt>
                <c:pt idx="10165">
                  <c:v>0.31520223169904926</c:v>
                </c:pt>
                <c:pt idx="10166">
                  <c:v>4.8436967691213253</c:v>
                </c:pt>
                <c:pt idx="10167">
                  <c:v>6.0732489820306386</c:v>
                </c:pt>
                <c:pt idx="10168">
                  <c:v>-10.058893689053569</c:v>
                </c:pt>
                <c:pt idx="10169">
                  <c:v>-0.1925163520854388</c:v>
                </c:pt>
                <c:pt idx="10170">
                  <c:v>11.381002109550927</c:v>
                </c:pt>
                <c:pt idx="10171">
                  <c:v>1.3176151020162798</c:v>
                </c:pt>
                <c:pt idx="10172">
                  <c:v>3.8135128886771293E-2</c:v>
                </c:pt>
                <c:pt idx="10173">
                  <c:v>2.602036014080098</c:v>
                </c:pt>
                <c:pt idx="10174">
                  <c:v>0.25096157353321902</c:v>
                </c:pt>
                <c:pt idx="10175">
                  <c:v>-9.6450579349844787</c:v>
                </c:pt>
                <c:pt idx="10176">
                  <c:v>16.619231300393995</c:v>
                </c:pt>
                <c:pt idx="10177">
                  <c:v>0.90948770709455784</c:v>
                </c:pt>
                <c:pt idx="10178">
                  <c:v>-7.0660891904577721</c:v>
                </c:pt>
                <c:pt idx="10179">
                  <c:v>-7.0660891904577721</c:v>
                </c:pt>
                <c:pt idx="10180">
                  <c:v>4.4394119358453124E-2</c:v>
                </c:pt>
                <c:pt idx="10181">
                  <c:v>-12.965904504239749</c:v>
                </c:pt>
                <c:pt idx="10182">
                  <c:v>0.41463680630560057</c:v>
                </c:pt>
                <c:pt idx="10183">
                  <c:v>7.0660891904577738</c:v>
                </c:pt>
                <c:pt idx="10184">
                  <c:v>2.9844778838219526</c:v>
                </c:pt>
                <c:pt idx="10185">
                  <c:v>-11.58276924038209</c:v>
                </c:pt>
                <c:pt idx="10186">
                  <c:v>9.5419565078682794E-2</c:v>
                </c:pt>
                <c:pt idx="10187">
                  <c:v>0.90695066910443101</c:v>
                </c:pt>
                <c:pt idx="10188">
                  <c:v>0.26514206879578472</c:v>
                </c:pt>
                <c:pt idx="10189">
                  <c:v>11.306821202497154</c:v>
                </c:pt>
                <c:pt idx="10190">
                  <c:v>-1.4029646669782689</c:v>
                </c:pt>
                <c:pt idx="10191">
                  <c:v>7.6462586799900292</c:v>
                </c:pt>
                <c:pt idx="10192">
                  <c:v>-0.73700166109139387</c:v>
                </c:pt>
                <c:pt idx="10193">
                  <c:v>0.18762700317577127</c:v>
                </c:pt>
                <c:pt idx="10194">
                  <c:v>-10.644156719937438</c:v>
                </c:pt>
                <c:pt idx="10195">
                  <c:v>1.2696649036849668</c:v>
                </c:pt>
                <c:pt idx="10196">
                  <c:v>8.3822637581148367</c:v>
                </c:pt>
                <c:pt idx="10197">
                  <c:v>-0.54432051622381028</c:v>
                </c:pt>
                <c:pt idx="10198">
                  <c:v>-1.2223924213364481</c:v>
                </c:pt>
                <c:pt idx="10199">
                  <c:v>-0.12306554654715236</c:v>
                </c:pt>
                <c:pt idx="10200">
                  <c:v>-7.0624959257337645</c:v>
                </c:pt>
                <c:pt idx="10201">
                  <c:v>1.6605625225071248</c:v>
                </c:pt>
                <c:pt idx="10202">
                  <c:v>-4.3297503795049712</c:v>
                </c:pt>
                <c:pt idx="10203">
                  <c:v>-0.89322129213741375</c:v>
                </c:pt>
                <c:pt idx="10204">
                  <c:v>-1.3466123582679599</c:v>
                </c:pt>
                <c:pt idx="10205">
                  <c:v>-2</c:v>
                </c:pt>
                <c:pt idx="10206">
                  <c:v>11.759610821875043</c:v>
                </c:pt>
                <c:pt idx="10207">
                  <c:v>-9.6444571875092606</c:v>
                </c:pt>
                <c:pt idx="10208">
                  <c:v>9.9662651028771325</c:v>
                </c:pt>
                <c:pt idx="10209">
                  <c:v>0.26983958373890843</c:v>
                </c:pt>
                <c:pt idx="10210">
                  <c:v>-9.5196362528432132</c:v>
                </c:pt>
                <c:pt idx="10211">
                  <c:v>-0.68945666859226196</c:v>
                </c:pt>
                <c:pt idx="10212">
                  <c:v>-0.45622918659895356</c:v>
                </c:pt>
                <c:pt idx="10213">
                  <c:v>1.9383590261975798</c:v>
                </c:pt>
                <c:pt idx="10214">
                  <c:v>0.23939277386265029</c:v>
                </c:pt>
                <c:pt idx="10215">
                  <c:v>-0.24503797653994802</c:v>
                </c:pt>
                <c:pt idx="10216">
                  <c:v>1.7542435855980418</c:v>
                </c:pt>
                <c:pt idx="10217">
                  <c:v>-1.3219280948873622</c:v>
                </c:pt>
                <c:pt idx="10218">
                  <c:v>1.5852029298594328</c:v>
                </c:pt>
                <c:pt idx="10219">
                  <c:v>-9.7604427459966399</c:v>
                </c:pt>
                <c:pt idx="10220">
                  <c:v>0.50986104548043731</c:v>
                </c:pt>
                <c:pt idx="10221">
                  <c:v>-0.10691520391651191</c:v>
                </c:pt>
                <c:pt idx="10222">
                  <c:v>9.0606959316875546</c:v>
                </c:pt>
                <c:pt idx="10223">
                  <c:v>-0.89986332871455021</c:v>
                </c:pt>
                <c:pt idx="10224">
                  <c:v>-6.0732489820306386</c:v>
                </c:pt>
                <c:pt idx="10225">
                  <c:v>13.35356038291553</c:v>
                </c:pt>
                <c:pt idx="10226">
                  <c:v>-2.916736565118788</c:v>
                </c:pt>
                <c:pt idx="10227">
                  <c:v>11.451382851019591</c:v>
                </c:pt>
                <c:pt idx="10228">
                  <c:v>-0.21492375043259807</c:v>
                </c:pt>
                <c:pt idx="10229">
                  <c:v>-1.5725787762653238</c:v>
                </c:pt>
                <c:pt idx="10230">
                  <c:v>-10.229219383469125</c:v>
                </c:pt>
                <c:pt idx="10231">
                  <c:v>-0.17306470897287965</c:v>
                </c:pt>
                <c:pt idx="10232">
                  <c:v>9.0597950917951025</c:v>
                </c:pt>
                <c:pt idx="10233">
                  <c:v>0.16897617204876378</c:v>
                </c:pt>
                <c:pt idx="10234">
                  <c:v>0.24280937776975983</c:v>
                </c:pt>
                <c:pt idx="10235">
                  <c:v>0.22529231184224269</c:v>
                </c:pt>
                <c:pt idx="10236">
                  <c:v>-0.25831199559139062</c:v>
                </c:pt>
                <c:pt idx="10237">
                  <c:v>-0.38208707747755716</c:v>
                </c:pt>
                <c:pt idx="10238">
                  <c:v>-0.16349873228287914</c:v>
                </c:pt>
                <c:pt idx="10239">
                  <c:v>0.25715783949712445</c:v>
                </c:pt>
                <c:pt idx="10240">
                  <c:v>0.84130225398094183</c:v>
                </c:pt>
                <c:pt idx="10241">
                  <c:v>-1.9088521119418047</c:v>
                </c:pt>
                <c:pt idx="10242">
                  <c:v>-1.017487426728841</c:v>
                </c:pt>
                <c:pt idx="10243">
                  <c:v>13.476788387388277</c:v>
                </c:pt>
                <c:pt idx="10244">
                  <c:v>-7.6943917900007593E-3</c:v>
                </c:pt>
                <c:pt idx="10245">
                  <c:v>-7.0085314605921642E-2</c:v>
                </c:pt>
                <c:pt idx="10246">
                  <c:v>-1.6545034339742333</c:v>
                </c:pt>
                <c:pt idx="10247">
                  <c:v>-1.105239794320614</c:v>
                </c:pt>
                <c:pt idx="10248">
                  <c:v>-2.5106897383425304</c:v>
                </c:pt>
                <c:pt idx="10249">
                  <c:v>-0.47533800954665795</c:v>
                </c:pt>
                <c:pt idx="10250">
                  <c:v>0.12029423371771204</c:v>
                </c:pt>
                <c:pt idx="10251">
                  <c:v>5.092393516267249E-2</c:v>
                </c:pt>
                <c:pt idx="10252">
                  <c:v>-0.71776138326905392</c:v>
                </c:pt>
                <c:pt idx="10253">
                  <c:v>0.10676298075194041</c:v>
                </c:pt>
                <c:pt idx="10254">
                  <c:v>-0.67304715121776626</c:v>
                </c:pt>
                <c:pt idx="10255">
                  <c:v>5.3439258961460415E-2</c:v>
                </c:pt>
                <c:pt idx="10256">
                  <c:v>10.146780789986687</c:v>
                </c:pt>
                <c:pt idx="10257">
                  <c:v>0.60665757182047475</c:v>
                </c:pt>
                <c:pt idx="10258">
                  <c:v>0.68182403997374508</c:v>
                </c:pt>
                <c:pt idx="10259">
                  <c:v>0.22487341084020332</c:v>
                </c:pt>
                <c:pt idx="10260">
                  <c:v>0.92565785795622468</c:v>
                </c:pt>
                <c:pt idx="10261">
                  <c:v>12.398921791443499</c:v>
                </c:pt>
                <c:pt idx="10262">
                  <c:v>-0.13124453327825267</c:v>
                </c:pt>
                <c:pt idx="10263">
                  <c:v>-0.15840854184030306</c:v>
                </c:pt>
                <c:pt idx="10264">
                  <c:v>-2.4823714322500363E-2</c:v>
                </c:pt>
                <c:pt idx="10265">
                  <c:v>-0.34103691783506718</c:v>
                </c:pt>
                <c:pt idx="10266">
                  <c:v>-1.5948409976153217</c:v>
                </c:pt>
                <c:pt idx="10267">
                  <c:v>-9.2304207950923818</c:v>
                </c:pt>
                <c:pt idx="10268">
                  <c:v>-8.3822637581148367</c:v>
                </c:pt>
                <c:pt idx="10269">
                  <c:v>8.0624959257337636</c:v>
                </c:pt>
                <c:pt idx="10270">
                  <c:v>0.13430109171159113</c:v>
                </c:pt>
                <c:pt idx="10271">
                  <c:v>-0.11749356301844051</c:v>
                </c:pt>
                <c:pt idx="10272">
                  <c:v>-9.3822637581148367</c:v>
                </c:pt>
                <c:pt idx="10273">
                  <c:v>8.0624959257337636</c:v>
                </c:pt>
                <c:pt idx="10274">
                  <c:v>8.3837042924740537</c:v>
                </c:pt>
                <c:pt idx="10275">
                  <c:v>-7.6486571760385464</c:v>
                </c:pt>
                <c:pt idx="10276">
                  <c:v>-8.3837042924740537</c:v>
                </c:pt>
                <c:pt idx="10277">
                  <c:v>1.5131911163299845E-2</c:v>
                </c:pt>
                <c:pt idx="10278">
                  <c:v>0.68965987938784945</c:v>
                </c:pt>
                <c:pt idx="10279">
                  <c:v>-7.6486571760385464</c:v>
                </c:pt>
                <c:pt idx="10280">
                  <c:v>11.22901905089352</c:v>
                </c:pt>
                <c:pt idx="10281">
                  <c:v>-0.39694370571697479</c:v>
                </c:pt>
                <c:pt idx="10282">
                  <c:v>-0.6442190862779309</c:v>
                </c:pt>
                <c:pt idx="10283">
                  <c:v>-6.0732489820306386</c:v>
                </c:pt>
                <c:pt idx="10284">
                  <c:v>-3.474111513942407</c:v>
                </c:pt>
                <c:pt idx="10285">
                  <c:v>0.2827302071747137</c:v>
                </c:pt>
                <c:pt idx="10286">
                  <c:v>-1.4043902550793352</c:v>
                </c:pt>
                <c:pt idx="10287">
                  <c:v>-0.69613038328833643</c:v>
                </c:pt>
                <c:pt idx="10288">
                  <c:v>0.18442457113742758</c:v>
                </c:pt>
                <c:pt idx="10289">
                  <c:v>-0.34900762894364679</c:v>
                </c:pt>
                <c:pt idx="10290">
                  <c:v>0.47777325462680625</c:v>
                </c:pt>
                <c:pt idx="10291">
                  <c:v>-2.8569152196771121E-2</c:v>
                </c:pt>
                <c:pt idx="10292">
                  <c:v>13.807086538643029</c:v>
                </c:pt>
                <c:pt idx="10293">
                  <c:v>-1.1567255036874529</c:v>
                </c:pt>
                <c:pt idx="10294">
                  <c:v>1.0637977626616517</c:v>
                </c:pt>
                <c:pt idx="10295">
                  <c:v>7.0660891904577738</c:v>
                </c:pt>
                <c:pt idx="10296">
                  <c:v>11.307011018304401</c:v>
                </c:pt>
                <c:pt idx="10297">
                  <c:v>2.9199976448574669E-2</c:v>
                </c:pt>
                <c:pt idx="10298">
                  <c:v>0.72762772958686983</c:v>
                </c:pt>
                <c:pt idx="10299">
                  <c:v>5.3439258961460102E-2</c:v>
                </c:pt>
                <c:pt idx="10300">
                  <c:v>-9.5196362528432132</c:v>
                </c:pt>
                <c:pt idx="10301">
                  <c:v>-2</c:v>
                </c:pt>
                <c:pt idx="10302">
                  <c:v>-9.6450579349844787</c:v>
                </c:pt>
                <c:pt idx="10303">
                  <c:v>-0.11979451253471415</c:v>
                </c:pt>
                <c:pt idx="10304">
                  <c:v>-0.86192386459702697</c:v>
                </c:pt>
                <c:pt idx="10305">
                  <c:v>12.702894141119387</c:v>
                </c:pt>
                <c:pt idx="10306">
                  <c:v>-11.451554569765362</c:v>
                </c:pt>
                <c:pt idx="10307">
                  <c:v>12.688323170679158</c:v>
                </c:pt>
                <c:pt idx="10308">
                  <c:v>-6.0732489820306386</c:v>
                </c:pt>
                <c:pt idx="10309">
                  <c:v>-0.48786381261607492</c:v>
                </c:pt>
                <c:pt idx="10310">
                  <c:v>-7.0660891904577721</c:v>
                </c:pt>
                <c:pt idx="10311">
                  <c:v>-11.013322673425447</c:v>
                </c:pt>
                <c:pt idx="10312">
                  <c:v>-6.0732489820306386</c:v>
                </c:pt>
                <c:pt idx="10313">
                  <c:v>-0.13324600231533834</c:v>
                </c:pt>
                <c:pt idx="10314">
                  <c:v>-2.0641303374197157</c:v>
                </c:pt>
                <c:pt idx="10315">
                  <c:v>-0.34819374958116805</c:v>
                </c:pt>
                <c:pt idx="10316">
                  <c:v>-0.58474419171856251</c:v>
                </c:pt>
                <c:pt idx="10317">
                  <c:v>-0.4329594072761061</c:v>
                </c:pt>
                <c:pt idx="10318">
                  <c:v>-1.5596855051018503E-2</c:v>
                </c:pt>
                <c:pt idx="10319">
                  <c:v>-0.26255438751597682</c:v>
                </c:pt>
                <c:pt idx="10320">
                  <c:v>-0.32757465802850438</c:v>
                </c:pt>
                <c:pt idx="10321">
                  <c:v>-2.2499782530083476</c:v>
                </c:pt>
                <c:pt idx="10322">
                  <c:v>10.307580315927396</c:v>
                </c:pt>
                <c:pt idx="10323">
                  <c:v>-0.77573516433078149</c:v>
                </c:pt>
                <c:pt idx="10324">
                  <c:v>8.6587684996090708E-2</c:v>
                </c:pt>
                <c:pt idx="10325">
                  <c:v>11.307011018304401</c:v>
                </c:pt>
                <c:pt idx="10326">
                  <c:v>0.71695180457032859</c:v>
                </c:pt>
                <c:pt idx="10327">
                  <c:v>0.10041576815858838</c:v>
                </c:pt>
                <c:pt idx="10328">
                  <c:v>0.87682325774916681</c:v>
                </c:pt>
                <c:pt idx="10329">
                  <c:v>-1.9763254821430112E-2</c:v>
                </c:pt>
                <c:pt idx="10330">
                  <c:v>-0.3438685086182296</c:v>
                </c:pt>
                <c:pt idx="10331">
                  <c:v>0.34792330342030681</c:v>
                </c:pt>
                <c:pt idx="10332">
                  <c:v>-0.22741049610307293</c:v>
                </c:pt>
                <c:pt idx="10333">
                  <c:v>0.20214373749264242</c:v>
                </c:pt>
                <c:pt idx="10334">
                  <c:v>-7.9567257318318443E-2</c:v>
                </c:pt>
                <c:pt idx="10335">
                  <c:v>5.2545961693479311E-2</c:v>
                </c:pt>
                <c:pt idx="10336">
                  <c:v>8.0624959257337636</c:v>
                </c:pt>
                <c:pt idx="10337">
                  <c:v>0.22386380855311591</c:v>
                </c:pt>
                <c:pt idx="10338">
                  <c:v>0.27159641933721806</c:v>
                </c:pt>
                <c:pt idx="10339">
                  <c:v>-0.93490497177811505</c:v>
                </c:pt>
                <c:pt idx="10340">
                  <c:v>-5.7579500856596502</c:v>
                </c:pt>
                <c:pt idx="10341">
                  <c:v>-6.0732489820306386</c:v>
                </c:pt>
                <c:pt idx="10342">
                  <c:v>1.7454271729144026</c:v>
                </c:pt>
                <c:pt idx="10343">
                  <c:v>-1.0480286631280988</c:v>
                </c:pt>
                <c:pt idx="10344">
                  <c:v>-1.1528514880833711</c:v>
                </c:pt>
                <c:pt idx="10345">
                  <c:v>-0.36528446408174448</c:v>
                </c:pt>
                <c:pt idx="10346">
                  <c:v>0.82666839711443807</c:v>
                </c:pt>
                <c:pt idx="10347">
                  <c:v>2.5237291499022787E-2</c:v>
                </c:pt>
                <c:pt idx="10348">
                  <c:v>0.69470790670449956</c:v>
                </c:pt>
                <c:pt idx="10349">
                  <c:v>-7.0660891904577721</c:v>
                </c:pt>
                <c:pt idx="10350">
                  <c:v>-6.9594553902326953E-2</c:v>
                </c:pt>
                <c:pt idx="10351">
                  <c:v>-11.714245517666122</c:v>
                </c:pt>
                <c:pt idx="10352">
                  <c:v>1.2049519733940091</c:v>
                </c:pt>
                <c:pt idx="10353">
                  <c:v>-6.455792138718941</c:v>
                </c:pt>
                <c:pt idx="10354">
                  <c:v>-8.3837042924740537</c:v>
                </c:pt>
                <c:pt idx="10355">
                  <c:v>-8.6450579349844769</c:v>
                </c:pt>
                <c:pt idx="10356">
                  <c:v>-12.827144190984283</c:v>
                </c:pt>
                <c:pt idx="10357">
                  <c:v>13.534667644592401</c:v>
                </c:pt>
                <c:pt idx="10358">
                  <c:v>10.472013835457064</c:v>
                </c:pt>
                <c:pt idx="10359">
                  <c:v>-8.3837042924740537</c:v>
                </c:pt>
                <c:pt idx="10360">
                  <c:v>-1.9185724006561535</c:v>
                </c:pt>
                <c:pt idx="10361">
                  <c:v>3.4329594072761065</c:v>
                </c:pt>
                <c:pt idx="10362">
                  <c:v>-12.628825226704336</c:v>
                </c:pt>
                <c:pt idx="10363">
                  <c:v>-0.23581293709876938</c:v>
                </c:pt>
                <c:pt idx="10364">
                  <c:v>0.6951454184715794</c:v>
                </c:pt>
                <c:pt idx="10365">
                  <c:v>0</c:v>
                </c:pt>
                <c:pt idx="10366">
                  <c:v>-0.62195670820335791</c:v>
                </c:pt>
                <c:pt idx="10367">
                  <c:v>-2.3756291147206086</c:v>
                </c:pt>
                <c:pt idx="10368">
                  <c:v>1.4150374992788437</c:v>
                </c:pt>
                <c:pt idx="10369">
                  <c:v>1.4830594748792978</c:v>
                </c:pt>
                <c:pt idx="10370">
                  <c:v>3.2034265038149176E-16</c:v>
                </c:pt>
                <c:pt idx="10371">
                  <c:v>-9.3815429511845849</c:v>
                </c:pt>
                <c:pt idx="10372">
                  <c:v>-4.9484393392963453</c:v>
                </c:pt>
                <c:pt idx="10373">
                  <c:v>2.9874469496569152</c:v>
                </c:pt>
                <c:pt idx="10374">
                  <c:v>6.0732489820306386</c:v>
                </c:pt>
                <c:pt idx="10375">
                  <c:v>2.9068905956085187</c:v>
                </c:pt>
                <c:pt idx="10376">
                  <c:v>0.46777896135081698</c:v>
                </c:pt>
                <c:pt idx="10377">
                  <c:v>7.8897163950260155E-2</c:v>
                </c:pt>
                <c:pt idx="10378">
                  <c:v>10.381542951184585</c:v>
                </c:pt>
                <c:pt idx="10379">
                  <c:v>2.1543880296113895E-2</c:v>
                </c:pt>
                <c:pt idx="10380">
                  <c:v>0.9617525306430369</c:v>
                </c:pt>
                <c:pt idx="10381">
                  <c:v>-0.72484203508371647</c:v>
                </c:pt>
                <c:pt idx="10382">
                  <c:v>0.82094398680555913</c:v>
                </c:pt>
                <c:pt idx="10383">
                  <c:v>5.7548875021634682</c:v>
                </c:pt>
                <c:pt idx="10384">
                  <c:v>-8.8683081332894673</c:v>
                </c:pt>
                <c:pt idx="10385">
                  <c:v>-0.63076619033428061</c:v>
                </c:pt>
                <c:pt idx="10386">
                  <c:v>-0.54458303920531692</c:v>
                </c:pt>
                <c:pt idx="10387">
                  <c:v>-0.66296501272242936</c:v>
                </c:pt>
                <c:pt idx="10388">
                  <c:v>6.0732489820306386</c:v>
                </c:pt>
                <c:pt idx="10389">
                  <c:v>-6.0732489820306386</c:v>
                </c:pt>
                <c:pt idx="10390">
                  <c:v>-8.0624959257337636</c:v>
                </c:pt>
                <c:pt idx="10391">
                  <c:v>0.31882218401954077</c:v>
                </c:pt>
                <c:pt idx="10392">
                  <c:v>0.9909548603969931</c:v>
                </c:pt>
                <c:pt idx="10393">
                  <c:v>-8.0919995383567311E-2</c:v>
                </c:pt>
                <c:pt idx="10394">
                  <c:v>-2.5739913829001533</c:v>
                </c:pt>
                <c:pt idx="10395">
                  <c:v>-1.1441012259843588</c:v>
                </c:pt>
                <c:pt idx="10396">
                  <c:v>11.702894141119387</c:v>
                </c:pt>
                <c:pt idx="10397">
                  <c:v>-2.4902111442398116</c:v>
                </c:pt>
                <c:pt idx="10398">
                  <c:v>6.0732489820306386</c:v>
                </c:pt>
                <c:pt idx="10399">
                  <c:v>-8.0624959257337636</c:v>
                </c:pt>
                <c:pt idx="10400">
                  <c:v>10.866506212226202</c:v>
                </c:pt>
                <c:pt idx="10401">
                  <c:v>-1.5195419045784369</c:v>
                </c:pt>
                <c:pt idx="10402">
                  <c:v>-0.89610557411837843</c:v>
                </c:pt>
                <c:pt idx="10403">
                  <c:v>5.4746523555760671</c:v>
                </c:pt>
                <c:pt idx="10404">
                  <c:v>1</c:v>
                </c:pt>
                <c:pt idx="10405">
                  <c:v>-9.1128690306511342E-2</c:v>
                </c:pt>
                <c:pt idx="10406">
                  <c:v>7.5974318526833731</c:v>
                </c:pt>
                <c:pt idx="10407">
                  <c:v>-5.8594653910848261E-2</c:v>
                </c:pt>
                <c:pt idx="10408">
                  <c:v>-0.38414349133306008</c:v>
                </c:pt>
                <c:pt idx="10409">
                  <c:v>-0.25831199559139062</c:v>
                </c:pt>
                <c:pt idx="10410">
                  <c:v>-1.3160274934476783</c:v>
                </c:pt>
                <c:pt idx="10411">
                  <c:v>-2.1255308820838588</c:v>
                </c:pt>
                <c:pt idx="10412">
                  <c:v>-0.69599381310990016</c:v>
                </c:pt>
                <c:pt idx="10413">
                  <c:v>-7.0660891904577721</c:v>
                </c:pt>
                <c:pt idx="10414">
                  <c:v>0.86569890828840901</c:v>
                </c:pt>
                <c:pt idx="10415">
                  <c:v>-0.80555267942361863</c:v>
                </c:pt>
                <c:pt idx="10416">
                  <c:v>11.451554569765362</c:v>
                </c:pt>
                <c:pt idx="10417">
                  <c:v>-2.8561787524935869</c:v>
                </c:pt>
                <c:pt idx="10418">
                  <c:v>0.71760026929927523</c:v>
                </c:pt>
                <c:pt idx="10419">
                  <c:v>-0.12285674778553331</c:v>
                </c:pt>
                <c:pt idx="10420">
                  <c:v>6.0732489820306386</c:v>
                </c:pt>
                <c:pt idx="10421">
                  <c:v>10.307200809140809</c:v>
                </c:pt>
                <c:pt idx="10422">
                  <c:v>-0.67807190511263771</c:v>
                </c:pt>
                <c:pt idx="10423">
                  <c:v>-7.2979445357105946E-2</c:v>
                </c:pt>
                <c:pt idx="10424">
                  <c:v>-2.5202733146483247</c:v>
                </c:pt>
                <c:pt idx="10425">
                  <c:v>-5.0590013488454835</c:v>
                </c:pt>
                <c:pt idx="10426">
                  <c:v>0.15200309344504975</c:v>
                </c:pt>
                <c:pt idx="10427">
                  <c:v>3.0870621482770959</c:v>
                </c:pt>
                <c:pt idx="10428">
                  <c:v>0.17954942033071244</c:v>
                </c:pt>
                <c:pt idx="10429">
                  <c:v>-0.78810444315800721</c:v>
                </c:pt>
                <c:pt idx="10430">
                  <c:v>-0.18057224564182092</c:v>
                </c:pt>
                <c:pt idx="10431">
                  <c:v>-0.81758405437449055</c:v>
                </c:pt>
                <c:pt idx="10432">
                  <c:v>-9.8672787397096631</c:v>
                </c:pt>
                <c:pt idx="10433">
                  <c:v>-0.27008916336774419</c:v>
                </c:pt>
                <c:pt idx="10434">
                  <c:v>0.24392558288608912</c:v>
                </c:pt>
                <c:pt idx="10435">
                  <c:v>-7.1258683169821729E-2</c:v>
                </c:pt>
                <c:pt idx="10436">
                  <c:v>0.10962449117449823</c:v>
                </c:pt>
                <c:pt idx="10437">
                  <c:v>-0.38187063534364446</c:v>
                </c:pt>
                <c:pt idx="10438">
                  <c:v>10.703326841459814</c:v>
                </c:pt>
                <c:pt idx="10439">
                  <c:v>-0.22204945329943809</c:v>
                </c:pt>
                <c:pt idx="10440">
                  <c:v>0.79970134951416838</c:v>
                </c:pt>
                <c:pt idx="10441">
                  <c:v>0.41850135458241539</c:v>
                </c:pt>
                <c:pt idx="10442">
                  <c:v>4.6905612821293818</c:v>
                </c:pt>
                <c:pt idx="10443">
                  <c:v>-2.9937059013373282</c:v>
                </c:pt>
                <c:pt idx="10444">
                  <c:v>-0.23502002966419749</c:v>
                </c:pt>
                <c:pt idx="10445">
                  <c:v>-8.0606959316875546</c:v>
                </c:pt>
                <c:pt idx="10446">
                  <c:v>6.1781317212189499</c:v>
                </c:pt>
                <c:pt idx="10447">
                  <c:v>-11.146780789986687</c:v>
                </c:pt>
                <c:pt idx="10448">
                  <c:v>6.7421314947390165</c:v>
                </c:pt>
                <c:pt idx="10449">
                  <c:v>11.381182412624446</c:v>
                </c:pt>
                <c:pt idx="10450">
                  <c:v>11.582455645110581</c:v>
                </c:pt>
                <c:pt idx="10451">
                  <c:v>-7.6462586799900292</c:v>
                </c:pt>
                <c:pt idx="10452">
                  <c:v>-0.30785290967563977</c:v>
                </c:pt>
                <c:pt idx="10453">
                  <c:v>-11.702749878828293</c:v>
                </c:pt>
                <c:pt idx="10454">
                  <c:v>0.33097323449036953</c:v>
                </c:pt>
                <c:pt idx="10455">
                  <c:v>5.8416686225322083E-2</c:v>
                </c:pt>
                <c:pt idx="10456">
                  <c:v>5.18867416649684E-2</c:v>
                </c:pt>
                <c:pt idx="10457">
                  <c:v>5.8416686225322083E-2</c:v>
                </c:pt>
                <c:pt idx="10458">
                  <c:v>0.16378026122140377</c:v>
                </c:pt>
                <c:pt idx="10459">
                  <c:v>0.23963397325371671</c:v>
                </c:pt>
                <c:pt idx="10460">
                  <c:v>-0.43389652653015987</c:v>
                </c:pt>
                <c:pt idx="10461">
                  <c:v>2.9541963103868749</c:v>
                </c:pt>
                <c:pt idx="10462">
                  <c:v>-1.3792488205313389</c:v>
                </c:pt>
                <c:pt idx="10463">
                  <c:v>-0.73696559416620622</c:v>
                </c:pt>
                <c:pt idx="10464">
                  <c:v>4.7640934270069328</c:v>
                </c:pt>
                <c:pt idx="10465">
                  <c:v>4.3692338096657197</c:v>
                </c:pt>
                <c:pt idx="10466">
                  <c:v>-4.7741880581224052</c:v>
                </c:pt>
                <c:pt idx="10467">
                  <c:v>-6.7754143183244837</c:v>
                </c:pt>
                <c:pt idx="10468">
                  <c:v>-0.91168876411133992</c:v>
                </c:pt>
                <c:pt idx="10469">
                  <c:v>-7.6486571760385464</c:v>
                </c:pt>
                <c:pt idx="10470">
                  <c:v>-1.8709790768046672</c:v>
                </c:pt>
                <c:pt idx="10471">
                  <c:v>1.474219698490536</c:v>
                </c:pt>
                <c:pt idx="10472">
                  <c:v>1.6628475091713795</c:v>
                </c:pt>
                <c:pt idx="10473">
                  <c:v>-10.307580315927396</c:v>
                </c:pt>
                <c:pt idx="10474">
                  <c:v>0</c:v>
                </c:pt>
                <c:pt idx="10475">
                  <c:v>0.13511693091305663</c:v>
                </c:pt>
                <c:pt idx="10476">
                  <c:v>-5.7548875021634682</c:v>
                </c:pt>
                <c:pt idx="10477">
                  <c:v>-2.7039252752351993E-2</c:v>
                </c:pt>
                <c:pt idx="10478">
                  <c:v>-6.0732489820306386</c:v>
                </c:pt>
                <c:pt idx="10479">
                  <c:v>11.34448085696304</c:v>
                </c:pt>
                <c:pt idx="10480">
                  <c:v>9.5196362528432132</c:v>
                </c:pt>
                <c:pt idx="10481">
                  <c:v>6.0732489820306386</c:v>
                </c:pt>
                <c:pt idx="10482">
                  <c:v>-1.2983412745697465</c:v>
                </c:pt>
                <c:pt idx="10483">
                  <c:v>7.6486571760385464</c:v>
                </c:pt>
                <c:pt idx="10484">
                  <c:v>9.0597950917951025</c:v>
                </c:pt>
                <c:pt idx="10485">
                  <c:v>-6.4429434958487288</c:v>
                </c:pt>
                <c:pt idx="10486">
                  <c:v>-9.0597950917951025</c:v>
                </c:pt>
                <c:pt idx="10487">
                  <c:v>-4.9116915818723408</c:v>
                </c:pt>
                <c:pt idx="10488">
                  <c:v>-0.31582789535094452</c:v>
                </c:pt>
                <c:pt idx="10489">
                  <c:v>-0.22239242133644802</c:v>
                </c:pt>
                <c:pt idx="10490">
                  <c:v>-0.38646834708207289</c:v>
                </c:pt>
                <c:pt idx="10491">
                  <c:v>7.0660891904577738</c:v>
                </c:pt>
                <c:pt idx="10492">
                  <c:v>-7.0660891904577721</c:v>
                </c:pt>
                <c:pt idx="10493">
                  <c:v>-6.0732489820306386</c:v>
                </c:pt>
                <c:pt idx="10494">
                  <c:v>0.1603762744700552</c:v>
                </c:pt>
                <c:pt idx="10495">
                  <c:v>-3.7692290071950567E-2</c:v>
                </c:pt>
                <c:pt idx="10496">
                  <c:v>0.24597924165406382</c:v>
                </c:pt>
                <c:pt idx="10497">
                  <c:v>-8.6462586799900301</c:v>
                </c:pt>
                <c:pt idx="10498">
                  <c:v>-7.0660891904577721</c:v>
                </c:pt>
                <c:pt idx="10499">
                  <c:v>-8.3837042924740537</c:v>
                </c:pt>
                <c:pt idx="10500">
                  <c:v>13.188228229901359</c:v>
                </c:pt>
                <c:pt idx="10501">
                  <c:v>12.306821202497153</c:v>
                </c:pt>
                <c:pt idx="10502">
                  <c:v>-1.9080923408182717</c:v>
                </c:pt>
                <c:pt idx="10503">
                  <c:v>-11.059119092544519</c:v>
                </c:pt>
                <c:pt idx="10504">
                  <c:v>-1.9050883529745333</c:v>
                </c:pt>
                <c:pt idx="10505">
                  <c:v>1.0506260730699681</c:v>
                </c:pt>
                <c:pt idx="10506">
                  <c:v>-0.33551715963531709</c:v>
                </c:pt>
                <c:pt idx="10507">
                  <c:v>0.77760757866355223</c:v>
                </c:pt>
                <c:pt idx="10508">
                  <c:v>2.5783679970514877</c:v>
                </c:pt>
                <c:pt idx="10509">
                  <c:v>-0.73616431947696737</c:v>
                </c:pt>
                <c:pt idx="10510">
                  <c:v>-0.16272950003810829</c:v>
                </c:pt>
                <c:pt idx="10511">
                  <c:v>13.786814143616768</c:v>
                </c:pt>
                <c:pt idx="10512">
                  <c:v>6.5248035181309607</c:v>
                </c:pt>
                <c:pt idx="10513">
                  <c:v>4.2532309025189674</c:v>
                </c:pt>
                <c:pt idx="10514">
                  <c:v>-14.287736424266425</c:v>
                </c:pt>
                <c:pt idx="10515">
                  <c:v>-4.3457748368417297</c:v>
                </c:pt>
                <c:pt idx="10516">
                  <c:v>8.0624959257337636</c:v>
                </c:pt>
                <c:pt idx="10517">
                  <c:v>-4.5126038162738737</c:v>
                </c:pt>
                <c:pt idx="10518">
                  <c:v>-8.0624959257337636</c:v>
                </c:pt>
                <c:pt idx="10519">
                  <c:v>0.33298328339635808</c:v>
                </c:pt>
                <c:pt idx="10520">
                  <c:v>-10.814048332230835</c:v>
                </c:pt>
                <c:pt idx="10521">
                  <c:v>-0.53051471669877992</c:v>
                </c:pt>
                <c:pt idx="10522">
                  <c:v>2.0963772712025959</c:v>
                </c:pt>
                <c:pt idx="10523">
                  <c:v>-1.3615399507862189</c:v>
                </c:pt>
                <c:pt idx="10524">
                  <c:v>-0.50748374804343865</c:v>
                </c:pt>
                <c:pt idx="10525">
                  <c:v>-0.20353339408513219</c:v>
                </c:pt>
                <c:pt idx="10526">
                  <c:v>-1.3161745676570649</c:v>
                </c:pt>
                <c:pt idx="10527">
                  <c:v>-9.3815429511845849</c:v>
                </c:pt>
                <c:pt idx="10528">
                  <c:v>-1.2908516910207903</c:v>
                </c:pt>
                <c:pt idx="10529">
                  <c:v>-1.1703256944155558</c:v>
                </c:pt>
                <c:pt idx="10530">
                  <c:v>-0.68797999818928623</c:v>
                </c:pt>
                <c:pt idx="10531">
                  <c:v>-0.25908722131713058</c:v>
                </c:pt>
                <c:pt idx="10532">
                  <c:v>-10.451554569765362</c:v>
                </c:pt>
                <c:pt idx="10533">
                  <c:v>0</c:v>
                </c:pt>
                <c:pt idx="10534">
                  <c:v>-0.16642076109693427</c:v>
                </c:pt>
                <c:pt idx="10535">
                  <c:v>-0.43153862816652433</c:v>
                </c:pt>
                <c:pt idx="10536">
                  <c:v>11.059119092544519</c:v>
                </c:pt>
                <c:pt idx="10537">
                  <c:v>-0.11342606133435409</c:v>
                </c:pt>
                <c:pt idx="10538">
                  <c:v>-9.0469435893213976</c:v>
                </c:pt>
                <c:pt idx="10539">
                  <c:v>-7.0660891904577721</c:v>
                </c:pt>
                <c:pt idx="10540">
                  <c:v>9.6444571875092606</c:v>
                </c:pt>
                <c:pt idx="10541">
                  <c:v>-0.80555267942361863</c:v>
                </c:pt>
                <c:pt idx="10542">
                  <c:v>-0.76553474636297703</c:v>
                </c:pt>
                <c:pt idx="10543">
                  <c:v>14.024706827327938</c:v>
                </c:pt>
                <c:pt idx="10544">
                  <c:v>-5.3457748368417297</c:v>
                </c:pt>
                <c:pt idx="10545">
                  <c:v>-0.45637829465974344</c:v>
                </c:pt>
                <c:pt idx="10546">
                  <c:v>13.558739576136775</c:v>
                </c:pt>
                <c:pt idx="10547">
                  <c:v>8.3822637581148367</c:v>
                </c:pt>
                <c:pt idx="10548">
                  <c:v>1.8744691179161408</c:v>
                </c:pt>
                <c:pt idx="10549">
                  <c:v>7.6486571760385464</c:v>
                </c:pt>
                <c:pt idx="10550">
                  <c:v>-4.7725895038969268</c:v>
                </c:pt>
                <c:pt idx="10551">
                  <c:v>-4.7725895038969268</c:v>
                </c:pt>
                <c:pt idx="10552">
                  <c:v>0.30290326920560606</c:v>
                </c:pt>
                <c:pt idx="10553">
                  <c:v>0.9284467389749661</c:v>
                </c:pt>
                <c:pt idx="10554">
                  <c:v>8.6450579349844769</c:v>
                </c:pt>
                <c:pt idx="10555">
                  <c:v>-12.688323170679158</c:v>
                </c:pt>
                <c:pt idx="10556">
                  <c:v>8.4354222260281961</c:v>
                </c:pt>
                <c:pt idx="10557">
                  <c:v>-7.0660891904577721</c:v>
                </c:pt>
                <c:pt idx="10558">
                  <c:v>-0.16558606571797535</c:v>
                </c:pt>
                <c:pt idx="10559">
                  <c:v>5.4039839712889372E-2</c:v>
                </c:pt>
                <c:pt idx="10560">
                  <c:v>-8.0606959316875546</c:v>
                </c:pt>
                <c:pt idx="10561">
                  <c:v>-7.6486571760385464</c:v>
                </c:pt>
                <c:pt idx="10562">
                  <c:v>-0.22230657984409005</c:v>
                </c:pt>
                <c:pt idx="10563">
                  <c:v>-7.4000581443777094E-2</c:v>
                </c:pt>
                <c:pt idx="10564">
                  <c:v>0.1699250014423121</c:v>
                </c:pt>
                <c:pt idx="10565">
                  <c:v>1.8707169830550334</c:v>
                </c:pt>
                <c:pt idx="10566">
                  <c:v>0.68907090406189497</c:v>
                </c:pt>
                <c:pt idx="10567">
                  <c:v>-12.240791332161956</c:v>
                </c:pt>
                <c:pt idx="10568">
                  <c:v>-0.69820820325271826</c:v>
                </c:pt>
                <c:pt idx="10569">
                  <c:v>-0.23606735823352443</c:v>
                </c:pt>
                <c:pt idx="10570">
                  <c:v>-1.5730096979593908</c:v>
                </c:pt>
                <c:pt idx="10571">
                  <c:v>-0.26651497456875589</c:v>
                </c:pt>
                <c:pt idx="10572">
                  <c:v>-1.5730096979593908</c:v>
                </c:pt>
                <c:pt idx="10573">
                  <c:v>12.013089999440444</c:v>
                </c:pt>
                <c:pt idx="10574">
                  <c:v>-0.80735492205760429</c:v>
                </c:pt>
                <c:pt idx="10575">
                  <c:v>-6.5494638194997705</c:v>
                </c:pt>
                <c:pt idx="10576">
                  <c:v>-0.46490674870344834</c:v>
                </c:pt>
                <c:pt idx="10577">
                  <c:v>9.1932174590632867E-2</c:v>
                </c:pt>
                <c:pt idx="10578">
                  <c:v>-8.2462160191973E-2</c:v>
                </c:pt>
                <c:pt idx="10579">
                  <c:v>0.48005079471231066</c:v>
                </c:pt>
                <c:pt idx="10580">
                  <c:v>-12.965904504239749</c:v>
                </c:pt>
                <c:pt idx="10581">
                  <c:v>-1.9921645829909596</c:v>
                </c:pt>
                <c:pt idx="10582">
                  <c:v>5.5545888516776376</c:v>
                </c:pt>
                <c:pt idx="10583">
                  <c:v>-0.25938662881864932</c:v>
                </c:pt>
                <c:pt idx="10584">
                  <c:v>8.0624959257337636</c:v>
                </c:pt>
                <c:pt idx="10585">
                  <c:v>9.0597950917951025</c:v>
                </c:pt>
                <c:pt idx="10586">
                  <c:v>-7.6486571760385464</c:v>
                </c:pt>
                <c:pt idx="10587">
                  <c:v>-16.468289929207408</c:v>
                </c:pt>
                <c:pt idx="10588">
                  <c:v>7.0660891904577721</c:v>
                </c:pt>
                <c:pt idx="10589">
                  <c:v>0.26823599029226747</c:v>
                </c:pt>
                <c:pt idx="10590">
                  <c:v>0.46566357234881206</c:v>
                </c:pt>
                <c:pt idx="10591">
                  <c:v>0.46186335539956197</c:v>
                </c:pt>
                <c:pt idx="10592">
                  <c:v>-0.24370292758186024</c:v>
                </c:pt>
                <c:pt idx="10593">
                  <c:v>1.1910363275349578</c:v>
                </c:pt>
                <c:pt idx="10594">
                  <c:v>-0.43610956908068627</c:v>
                </c:pt>
                <c:pt idx="10595">
                  <c:v>-0.15650448567999081</c:v>
                </c:pt>
                <c:pt idx="10596">
                  <c:v>3.4351504790776803E-2</c:v>
                </c:pt>
                <c:pt idx="10597">
                  <c:v>0.24792751344358524</c:v>
                </c:pt>
                <c:pt idx="10598">
                  <c:v>0.53951673404207656</c:v>
                </c:pt>
                <c:pt idx="10599">
                  <c:v>0.38856528791765271</c:v>
                </c:pt>
                <c:pt idx="10600">
                  <c:v>0.87683032145612483</c:v>
                </c:pt>
                <c:pt idx="10601">
                  <c:v>0.41814341014666551</c:v>
                </c:pt>
                <c:pt idx="10602">
                  <c:v>-11.518489240994933</c:v>
                </c:pt>
                <c:pt idx="10603">
                  <c:v>-1.1517092900125525</c:v>
                </c:pt>
                <c:pt idx="10604">
                  <c:v>-8.3837042924740537</c:v>
                </c:pt>
                <c:pt idx="10605">
                  <c:v>-7.6486571760385464</c:v>
                </c:pt>
                <c:pt idx="10606">
                  <c:v>-0.73953953783003246</c:v>
                </c:pt>
                <c:pt idx="10607">
                  <c:v>-2</c:v>
                </c:pt>
                <c:pt idx="10608">
                  <c:v>-0.71760026929927512</c:v>
                </c:pt>
                <c:pt idx="10609">
                  <c:v>0.47437163866124565</c:v>
                </c:pt>
                <c:pt idx="10610">
                  <c:v>-0.17932369944456183</c:v>
                </c:pt>
                <c:pt idx="10611">
                  <c:v>-8.0624959257337636</c:v>
                </c:pt>
                <c:pt idx="10612">
                  <c:v>-1.7650257245562011</c:v>
                </c:pt>
                <c:pt idx="10613">
                  <c:v>-5.8893689053568399E-2</c:v>
                </c:pt>
                <c:pt idx="10614">
                  <c:v>-0.44251823570095072</c:v>
                </c:pt>
                <c:pt idx="10615">
                  <c:v>-1.7588069514489821</c:v>
                </c:pt>
                <c:pt idx="10616">
                  <c:v>8.0624959257337636</c:v>
                </c:pt>
                <c:pt idx="10617">
                  <c:v>-6.1682937373848121</c:v>
                </c:pt>
                <c:pt idx="10618">
                  <c:v>-1.3950196057018869</c:v>
                </c:pt>
                <c:pt idx="10619">
                  <c:v>-1.8775639243390072</c:v>
                </c:pt>
                <c:pt idx="10620">
                  <c:v>-6.1036870674642438</c:v>
                </c:pt>
                <c:pt idx="10621">
                  <c:v>-3.0115514377168973</c:v>
                </c:pt>
                <c:pt idx="10622">
                  <c:v>-4.4104619165059731</c:v>
                </c:pt>
                <c:pt idx="10623">
                  <c:v>-1.3615399507862189</c:v>
                </c:pt>
                <c:pt idx="10624">
                  <c:v>-0.16992500144231262</c:v>
                </c:pt>
                <c:pt idx="10625">
                  <c:v>0.18947779886371255</c:v>
                </c:pt>
                <c:pt idx="10626">
                  <c:v>0.1151536343657841</c:v>
                </c:pt>
                <c:pt idx="10627">
                  <c:v>4.0374171915537715</c:v>
                </c:pt>
                <c:pt idx="10628">
                  <c:v>9.3822637581148367</c:v>
                </c:pt>
                <c:pt idx="10629">
                  <c:v>-8.8683081332894673</c:v>
                </c:pt>
                <c:pt idx="10630">
                  <c:v>1.2344652536370231</c:v>
                </c:pt>
                <c:pt idx="10631">
                  <c:v>0.31673055869358169</c:v>
                </c:pt>
                <c:pt idx="10632">
                  <c:v>-0.12607700581407677</c:v>
                </c:pt>
                <c:pt idx="10633">
                  <c:v>-13.218815468832641</c:v>
                </c:pt>
                <c:pt idx="10634">
                  <c:v>-13.218815468832641</c:v>
                </c:pt>
                <c:pt idx="10635">
                  <c:v>-13.11423036019097</c:v>
                </c:pt>
                <c:pt idx="10636">
                  <c:v>15.238815216041109</c:v>
                </c:pt>
                <c:pt idx="10637">
                  <c:v>-8.8672787397096631</c:v>
                </c:pt>
                <c:pt idx="10638">
                  <c:v>4.405518007793556E-2</c:v>
                </c:pt>
                <c:pt idx="10639">
                  <c:v>0.25218702359680145</c:v>
                </c:pt>
                <c:pt idx="10640">
                  <c:v>-0.24792751344358538</c:v>
                </c:pt>
                <c:pt idx="10641">
                  <c:v>-9.229619965185119</c:v>
                </c:pt>
                <c:pt idx="10642">
                  <c:v>-0.89904324016243453</c:v>
                </c:pt>
                <c:pt idx="10643">
                  <c:v>-0.89904324016243453</c:v>
                </c:pt>
                <c:pt idx="10644">
                  <c:v>-11.58276924038209</c:v>
                </c:pt>
                <c:pt idx="10645">
                  <c:v>5.4447784022376509E-2</c:v>
                </c:pt>
                <c:pt idx="10646">
                  <c:v>-6.8854190653056939</c:v>
                </c:pt>
                <c:pt idx="10647">
                  <c:v>-1.1377220973494575</c:v>
                </c:pt>
                <c:pt idx="10648">
                  <c:v>-6.0732489820306386</c:v>
                </c:pt>
                <c:pt idx="10649">
                  <c:v>-9.3815429511845849</c:v>
                </c:pt>
                <c:pt idx="10650">
                  <c:v>-9.3822637581148367</c:v>
                </c:pt>
                <c:pt idx="10651">
                  <c:v>0.75488750216346867</c:v>
                </c:pt>
                <c:pt idx="10652">
                  <c:v>-2.0780025120012735</c:v>
                </c:pt>
                <c:pt idx="10653">
                  <c:v>-1.3649968167792486</c:v>
                </c:pt>
                <c:pt idx="10654">
                  <c:v>-0.24849831267591346</c:v>
                </c:pt>
                <c:pt idx="10655">
                  <c:v>-14.024735680363165</c:v>
                </c:pt>
                <c:pt idx="10656">
                  <c:v>-0.10912172238011233</c:v>
                </c:pt>
                <c:pt idx="10657">
                  <c:v>-0.25697265304659239</c:v>
                </c:pt>
                <c:pt idx="10658">
                  <c:v>0.14285675824414151</c:v>
                </c:pt>
                <c:pt idx="10659">
                  <c:v>-1.0544477840223765</c:v>
                </c:pt>
                <c:pt idx="10660">
                  <c:v>-0.19622348831164582</c:v>
                </c:pt>
                <c:pt idx="10661">
                  <c:v>0.38887055155863781</c:v>
                </c:pt>
                <c:pt idx="10662">
                  <c:v>-0.33512202119721723</c:v>
                </c:pt>
                <c:pt idx="10663">
                  <c:v>-0.79546124347635072</c:v>
                </c:pt>
                <c:pt idx="10664">
                  <c:v>0.51323481789511805</c:v>
                </c:pt>
                <c:pt idx="10665">
                  <c:v>-10.229219383469125</c:v>
                </c:pt>
                <c:pt idx="10666">
                  <c:v>-10.866763767353351</c:v>
                </c:pt>
                <c:pt idx="10667">
                  <c:v>-1.5730096979593908</c:v>
                </c:pt>
                <c:pt idx="10668">
                  <c:v>-0.55983790656554056</c:v>
                </c:pt>
                <c:pt idx="10669">
                  <c:v>0.4425763851164744</c:v>
                </c:pt>
                <c:pt idx="10670">
                  <c:v>-0.12261928666395551</c:v>
                </c:pt>
                <c:pt idx="10671">
                  <c:v>-9.6444571875092606</c:v>
                </c:pt>
                <c:pt idx="10672">
                  <c:v>1.1707262761315513</c:v>
                </c:pt>
                <c:pt idx="10673">
                  <c:v>-9.3815429511845849</c:v>
                </c:pt>
                <c:pt idx="10674">
                  <c:v>0.10879293779579481</c:v>
                </c:pt>
                <c:pt idx="10675">
                  <c:v>-0.19555080911780715</c:v>
                </c:pt>
                <c:pt idx="10676">
                  <c:v>-0.59436119872340554</c:v>
                </c:pt>
                <c:pt idx="10677">
                  <c:v>-9.229619965185119</c:v>
                </c:pt>
                <c:pt idx="10678">
                  <c:v>-3.163130193011352</c:v>
                </c:pt>
                <c:pt idx="10679">
                  <c:v>-5.0874628412503391</c:v>
                </c:pt>
                <c:pt idx="10680">
                  <c:v>1.3219280948873626</c:v>
                </c:pt>
                <c:pt idx="10681">
                  <c:v>1.8913711778265609</c:v>
                </c:pt>
                <c:pt idx="10682">
                  <c:v>0.27443916910604316</c:v>
                </c:pt>
                <c:pt idx="10683">
                  <c:v>-10.813781191217037</c:v>
                </c:pt>
                <c:pt idx="10684">
                  <c:v>-0.41263500906353934</c:v>
                </c:pt>
                <c:pt idx="10685">
                  <c:v>10.759888183221834</c:v>
                </c:pt>
                <c:pt idx="10686">
                  <c:v>-8.6450579349844769</c:v>
                </c:pt>
                <c:pt idx="10687">
                  <c:v>-1.4102365130150227</c:v>
                </c:pt>
                <c:pt idx="10688">
                  <c:v>0.72696906862097732</c:v>
                </c:pt>
                <c:pt idx="10689">
                  <c:v>-10.518980929170402</c:v>
                </c:pt>
                <c:pt idx="10690">
                  <c:v>-0.62803122261304212</c:v>
                </c:pt>
                <c:pt idx="10691">
                  <c:v>1.9731058110020039</c:v>
                </c:pt>
                <c:pt idx="10692">
                  <c:v>-1.5754081940079074</c:v>
                </c:pt>
                <c:pt idx="10693">
                  <c:v>-0.65896308216493338</c:v>
                </c:pt>
                <c:pt idx="10694">
                  <c:v>-0.53043252473220581</c:v>
                </c:pt>
                <c:pt idx="10695">
                  <c:v>-0.33675274233078589</c:v>
                </c:pt>
                <c:pt idx="10696">
                  <c:v>-9.7604427459966399</c:v>
                </c:pt>
                <c:pt idx="10697">
                  <c:v>7.8002512001273172E-2</c:v>
                </c:pt>
                <c:pt idx="10698">
                  <c:v>-0.10691520391651191</c:v>
                </c:pt>
                <c:pt idx="10699">
                  <c:v>10.059795091795101</c:v>
                </c:pt>
                <c:pt idx="10700">
                  <c:v>-11.34448085696304</c:v>
                </c:pt>
                <c:pt idx="10701">
                  <c:v>1.8425475299325271</c:v>
                </c:pt>
                <c:pt idx="10702">
                  <c:v>12.745464248276845</c:v>
                </c:pt>
                <c:pt idx="10703">
                  <c:v>-0.12663343853101741</c:v>
                </c:pt>
                <c:pt idx="10704">
                  <c:v>-9.3109404391481479E-2</c:v>
                </c:pt>
                <c:pt idx="10705">
                  <c:v>17.904385700180093</c:v>
                </c:pt>
                <c:pt idx="10706">
                  <c:v>2.0588936890535687</c:v>
                </c:pt>
                <c:pt idx="10707">
                  <c:v>-1.4070185753494353</c:v>
                </c:pt>
                <c:pt idx="10708">
                  <c:v>6.5494638194997705</c:v>
                </c:pt>
                <c:pt idx="10709">
                  <c:v>12.362857045298872</c:v>
                </c:pt>
                <c:pt idx="10710">
                  <c:v>3.7761936257567861</c:v>
                </c:pt>
                <c:pt idx="10711">
                  <c:v>0.18279907235031786</c:v>
                </c:pt>
                <c:pt idx="10712">
                  <c:v>-11.036173612553485</c:v>
                </c:pt>
                <c:pt idx="10713">
                  <c:v>12.228918874172939</c:v>
                </c:pt>
                <c:pt idx="10714">
                  <c:v>-1.2211906761266946</c:v>
                </c:pt>
                <c:pt idx="10715">
                  <c:v>7.0660891904577738</c:v>
                </c:pt>
                <c:pt idx="10716">
                  <c:v>-0.12233554292405217</c:v>
                </c:pt>
                <c:pt idx="10717">
                  <c:v>-10.146356530303908</c:v>
                </c:pt>
                <c:pt idx="10718">
                  <c:v>0.29956028185890793</c:v>
                </c:pt>
                <c:pt idx="10719">
                  <c:v>12.977816540594029</c:v>
                </c:pt>
                <c:pt idx="10720">
                  <c:v>-1.260151897300672</c:v>
                </c:pt>
                <c:pt idx="10721">
                  <c:v>-1.5825600105058517</c:v>
                </c:pt>
                <c:pt idx="10722">
                  <c:v>-1.9377981806466176</c:v>
                </c:pt>
                <c:pt idx="10723">
                  <c:v>1.736124477639968</c:v>
                </c:pt>
                <c:pt idx="10724">
                  <c:v>-7.6486571760385464</c:v>
                </c:pt>
                <c:pt idx="10725">
                  <c:v>9.2304207950923818</c:v>
                </c:pt>
                <c:pt idx="10726">
                  <c:v>9.8667637673533513</c:v>
                </c:pt>
                <c:pt idx="10727">
                  <c:v>0.85982234195173957</c:v>
                </c:pt>
                <c:pt idx="10728">
                  <c:v>0.85982234195173957</c:v>
                </c:pt>
                <c:pt idx="10729">
                  <c:v>0.85982234195173957</c:v>
                </c:pt>
                <c:pt idx="10730">
                  <c:v>-0.35210624355238723</c:v>
                </c:pt>
                <c:pt idx="10731">
                  <c:v>0.41269355881054448</c:v>
                </c:pt>
                <c:pt idx="10732">
                  <c:v>0.3410369178350669</c:v>
                </c:pt>
                <c:pt idx="10733">
                  <c:v>-13.773173556192697</c:v>
                </c:pt>
                <c:pt idx="10734">
                  <c:v>0.6903155008673848</c:v>
                </c:pt>
                <c:pt idx="10735">
                  <c:v>-11.307200809140809</c:v>
                </c:pt>
                <c:pt idx="10736">
                  <c:v>-0.77760757866355179</c:v>
                </c:pt>
                <c:pt idx="10737">
                  <c:v>0.10002881833127202</c:v>
                </c:pt>
                <c:pt idx="10738">
                  <c:v>-12.518407276671365</c:v>
                </c:pt>
                <c:pt idx="10739">
                  <c:v>9.2304207950923818</c:v>
                </c:pt>
                <c:pt idx="10740">
                  <c:v>-9.7598881832218343</c:v>
                </c:pt>
                <c:pt idx="10741">
                  <c:v>-0.60239736144081779</c:v>
                </c:pt>
                <c:pt idx="10742">
                  <c:v>-7.613184109875052E-3</c:v>
                </c:pt>
                <c:pt idx="10743">
                  <c:v>11.786814143616768</c:v>
                </c:pt>
                <c:pt idx="10744">
                  <c:v>-0.13838348415592244</c:v>
                </c:pt>
                <c:pt idx="10745">
                  <c:v>0.75940870805046812</c:v>
                </c:pt>
                <c:pt idx="10746">
                  <c:v>7.6486571760385464</c:v>
                </c:pt>
                <c:pt idx="10747">
                  <c:v>9.6450579349844787</c:v>
                </c:pt>
                <c:pt idx="10748">
                  <c:v>7.6486571760385464</c:v>
                </c:pt>
                <c:pt idx="10749">
                  <c:v>0.19565240378288806</c:v>
                </c:pt>
                <c:pt idx="10750">
                  <c:v>0.32167049377233276</c:v>
                </c:pt>
                <c:pt idx="10751">
                  <c:v>-0.4491686873554171</c:v>
                </c:pt>
                <c:pt idx="10752">
                  <c:v>-2.1716509949539358</c:v>
                </c:pt>
                <c:pt idx="10753">
                  <c:v>5.6342060197410051</c:v>
                </c:pt>
                <c:pt idx="10754">
                  <c:v>-1.86966813165232</c:v>
                </c:pt>
                <c:pt idx="10755">
                  <c:v>-0.82102985895468072</c:v>
                </c:pt>
                <c:pt idx="10756">
                  <c:v>1.5801694895322569</c:v>
                </c:pt>
                <c:pt idx="10757">
                  <c:v>10.147204924942228</c:v>
                </c:pt>
                <c:pt idx="10758">
                  <c:v>-4.6012397756835993E-2</c:v>
                </c:pt>
                <c:pt idx="10759">
                  <c:v>-7.7522279826891145</c:v>
                </c:pt>
                <c:pt idx="10760">
                  <c:v>-7.0660891904577721</c:v>
                </c:pt>
                <c:pt idx="10761">
                  <c:v>-0.415637996703076</c:v>
                </c:pt>
                <c:pt idx="10762">
                  <c:v>8.8683081332894673</c:v>
                </c:pt>
                <c:pt idx="10763">
                  <c:v>-1.4516959698576919</c:v>
                </c:pt>
                <c:pt idx="10764">
                  <c:v>-5.5545888516776376</c:v>
                </c:pt>
                <c:pt idx="10765">
                  <c:v>-0.40762173491745735</c:v>
                </c:pt>
                <c:pt idx="10766">
                  <c:v>0.74438306572868929</c:v>
                </c:pt>
                <c:pt idx="10767">
                  <c:v>-0.77625128937992105</c:v>
                </c:pt>
                <c:pt idx="10768">
                  <c:v>-0.22677086184702214</c:v>
                </c:pt>
                <c:pt idx="10769">
                  <c:v>-8.0606959316875546</c:v>
                </c:pt>
                <c:pt idx="10770">
                  <c:v>6.0732489820306386</c:v>
                </c:pt>
                <c:pt idx="10771">
                  <c:v>0.45943161863729709</c:v>
                </c:pt>
                <c:pt idx="10772">
                  <c:v>3.8039361019174003E-2</c:v>
                </c:pt>
                <c:pt idx="10773">
                  <c:v>-0.15611920191728185</c:v>
                </c:pt>
                <c:pt idx="10774">
                  <c:v>0.60592714545953263</c:v>
                </c:pt>
                <c:pt idx="10775">
                  <c:v>-8.0624959257337636</c:v>
                </c:pt>
                <c:pt idx="10776">
                  <c:v>11.229219383469125</c:v>
                </c:pt>
                <c:pt idx="10777">
                  <c:v>-5.3906543735561154</c:v>
                </c:pt>
                <c:pt idx="10778">
                  <c:v>8.8683081332894673</c:v>
                </c:pt>
                <c:pt idx="10779">
                  <c:v>0.17134791805917787</c:v>
                </c:pt>
                <c:pt idx="10780">
                  <c:v>2.8128225941159184</c:v>
                </c:pt>
                <c:pt idx="10781">
                  <c:v>-15.609659710242452</c:v>
                </c:pt>
                <c:pt idx="10782">
                  <c:v>-15.024706827327938</c:v>
                </c:pt>
                <c:pt idx="10783">
                  <c:v>0.10648006742071185</c:v>
                </c:pt>
                <c:pt idx="10784">
                  <c:v>-1.1694742296714558</c:v>
                </c:pt>
                <c:pt idx="10785">
                  <c:v>-0.84618474734178639</c:v>
                </c:pt>
                <c:pt idx="10786">
                  <c:v>-0.6907928995046132</c:v>
                </c:pt>
                <c:pt idx="10787">
                  <c:v>0.34182765232506729</c:v>
                </c:pt>
                <c:pt idx="10788">
                  <c:v>-3.2604665431927589E-2</c:v>
                </c:pt>
                <c:pt idx="10789">
                  <c:v>-0.13385574673479061</c:v>
                </c:pt>
                <c:pt idx="10790">
                  <c:v>-0.12285674778553365</c:v>
                </c:pt>
                <c:pt idx="10791">
                  <c:v>0.85224245118850206</c:v>
                </c:pt>
                <c:pt idx="10792">
                  <c:v>1.9232611474469183</c:v>
                </c:pt>
                <c:pt idx="10793">
                  <c:v>-8.8672787397096631</c:v>
                </c:pt>
                <c:pt idx="10794">
                  <c:v>0.32930762525296009</c:v>
                </c:pt>
                <c:pt idx="10795">
                  <c:v>7.6486571760385464</c:v>
                </c:pt>
                <c:pt idx="10796">
                  <c:v>13.702822011777029</c:v>
                </c:pt>
                <c:pt idx="10797">
                  <c:v>-2.3111536393145276</c:v>
                </c:pt>
                <c:pt idx="10798">
                  <c:v>-1.6844981742720708</c:v>
                </c:pt>
                <c:pt idx="10799">
                  <c:v>8.3837042924740537</c:v>
                </c:pt>
                <c:pt idx="10800">
                  <c:v>-12.904446464505721</c:v>
                </c:pt>
                <c:pt idx="10801">
                  <c:v>-0.44330135149756517</c:v>
                </c:pt>
                <c:pt idx="10802">
                  <c:v>-12.891846977929003</c:v>
                </c:pt>
                <c:pt idx="10803">
                  <c:v>1.6490183944872154</c:v>
                </c:pt>
                <c:pt idx="10804">
                  <c:v>-12.013206341123576</c:v>
                </c:pt>
                <c:pt idx="10805">
                  <c:v>-0.27130202181739405</c:v>
                </c:pt>
                <c:pt idx="10806">
                  <c:v>4.2548367987683662</c:v>
                </c:pt>
                <c:pt idx="10807">
                  <c:v>12.658880895047878</c:v>
                </c:pt>
                <c:pt idx="10808">
                  <c:v>13.036173612553485</c:v>
                </c:pt>
                <c:pt idx="10809">
                  <c:v>0.54499609340351152</c:v>
                </c:pt>
                <c:pt idx="10810">
                  <c:v>-0.23446525363702278</c:v>
                </c:pt>
                <c:pt idx="10811">
                  <c:v>-0.2479275134435858</c:v>
                </c:pt>
                <c:pt idx="10812">
                  <c:v>0.13075669130935011</c:v>
                </c:pt>
                <c:pt idx="10813">
                  <c:v>-1.349408831309469</c:v>
                </c:pt>
                <c:pt idx="10814">
                  <c:v>4.2407320120393814</c:v>
                </c:pt>
                <c:pt idx="10815">
                  <c:v>-0.19953146352763576</c:v>
                </c:pt>
                <c:pt idx="10816">
                  <c:v>-8.244801619227797E-2</c:v>
                </c:pt>
                <c:pt idx="10817">
                  <c:v>0.19264507794239583</c:v>
                </c:pt>
                <c:pt idx="10818">
                  <c:v>-0.69162464464037166</c:v>
                </c:pt>
                <c:pt idx="10819">
                  <c:v>-2.5718089529538393</c:v>
                </c:pt>
                <c:pt idx="10820">
                  <c:v>-0.52057191345120124</c:v>
                </c:pt>
                <c:pt idx="10821">
                  <c:v>-10.306821202497154</c:v>
                </c:pt>
                <c:pt idx="10822">
                  <c:v>-0.25153876699596428</c:v>
                </c:pt>
                <c:pt idx="10823">
                  <c:v>0.43857301373963298</c:v>
                </c:pt>
                <c:pt idx="10824">
                  <c:v>-1.9465024515073754</c:v>
                </c:pt>
                <c:pt idx="10825">
                  <c:v>3.2034265038149176E-16</c:v>
                </c:pt>
                <c:pt idx="10826">
                  <c:v>2.3083613113041558E-2</c:v>
                </c:pt>
                <c:pt idx="10827">
                  <c:v>-11.10372492250138</c:v>
                </c:pt>
                <c:pt idx="10828">
                  <c:v>7.019901128392067E-2</c:v>
                </c:pt>
                <c:pt idx="10829">
                  <c:v>-0.32435075715421835</c:v>
                </c:pt>
                <c:pt idx="10830">
                  <c:v>0.20794126503890725</c:v>
                </c:pt>
                <c:pt idx="10831">
                  <c:v>-0.16255301278595977</c:v>
                </c:pt>
                <c:pt idx="10832">
                  <c:v>-1.9844811396871654E-2</c:v>
                </c:pt>
                <c:pt idx="10833">
                  <c:v>3.9170597280678142E-2</c:v>
                </c:pt>
                <c:pt idx="10834">
                  <c:v>-0.4373424347095683</c:v>
                </c:pt>
                <c:pt idx="10835">
                  <c:v>0.12041104640073508</c:v>
                </c:pt>
                <c:pt idx="10836">
                  <c:v>-0.85663582482882239</c:v>
                </c:pt>
                <c:pt idx="10837">
                  <c:v>5.3741912860897587</c:v>
                </c:pt>
                <c:pt idx="10838">
                  <c:v>8.8672787397096631</c:v>
                </c:pt>
                <c:pt idx="10839">
                  <c:v>-2.5198674724992709</c:v>
                </c:pt>
                <c:pt idx="10840">
                  <c:v>2.7370557597886158</c:v>
                </c:pt>
                <c:pt idx="10841">
                  <c:v>6.4429434958487288</c:v>
                </c:pt>
                <c:pt idx="10842">
                  <c:v>2.8744691179161412</c:v>
                </c:pt>
                <c:pt idx="10843">
                  <c:v>-1.3161745676570649</c:v>
                </c:pt>
                <c:pt idx="10844">
                  <c:v>-2.2899064218368363</c:v>
                </c:pt>
                <c:pt idx="10845">
                  <c:v>-5.0102237190093311</c:v>
                </c:pt>
                <c:pt idx="10846">
                  <c:v>-0.33518419158962937</c:v>
                </c:pt>
                <c:pt idx="10847">
                  <c:v>5.3457748368417297</c:v>
                </c:pt>
                <c:pt idx="10848">
                  <c:v>-0.99819775736601468</c:v>
                </c:pt>
                <c:pt idx="10849">
                  <c:v>5.9228321394775394</c:v>
                </c:pt>
                <c:pt idx="10850">
                  <c:v>-3.5166800499243163</c:v>
                </c:pt>
                <c:pt idx="10851">
                  <c:v>0.68163852013282966</c:v>
                </c:pt>
                <c:pt idx="10852">
                  <c:v>10.803323919041491</c:v>
                </c:pt>
                <c:pt idx="10853">
                  <c:v>1.4594316186372973</c:v>
                </c:pt>
                <c:pt idx="10854">
                  <c:v>-9.7604427459966399</c:v>
                </c:pt>
                <c:pt idx="10855">
                  <c:v>0.51457317282975801</c:v>
                </c:pt>
                <c:pt idx="10856">
                  <c:v>-0.82685109768340115</c:v>
                </c:pt>
                <c:pt idx="10857">
                  <c:v>-0.2737608124268523</c:v>
                </c:pt>
                <c:pt idx="10858">
                  <c:v>3.9011634837848064</c:v>
                </c:pt>
                <c:pt idx="10859">
                  <c:v>1.6625538307951395</c:v>
                </c:pt>
                <c:pt idx="10860">
                  <c:v>-0.31602749344767789</c:v>
                </c:pt>
                <c:pt idx="10861">
                  <c:v>3.7353414482369562E-2</c:v>
                </c:pt>
                <c:pt idx="10862">
                  <c:v>-1.8069869720847127</c:v>
                </c:pt>
                <c:pt idx="10863">
                  <c:v>-3.2694883680003589E-2</c:v>
                </c:pt>
                <c:pt idx="10864">
                  <c:v>1.0066027348242472</c:v>
                </c:pt>
                <c:pt idx="10865">
                  <c:v>-0.32726406821333465</c:v>
                </c:pt>
                <c:pt idx="10866">
                  <c:v>-0.15869774601905784</c:v>
                </c:pt>
                <c:pt idx="10867">
                  <c:v>1.2969817377571313</c:v>
                </c:pt>
                <c:pt idx="10868">
                  <c:v>-8.0624959257337636</c:v>
                </c:pt>
                <c:pt idx="10869">
                  <c:v>-0.32192809488736229</c:v>
                </c:pt>
                <c:pt idx="10870">
                  <c:v>0.47643804394298733</c:v>
                </c:pt>
                <c:pt idx="10871">
                  <c:v>3.3889334132741047E-2</c:v>
                </c:pt>
                <c:pt idx="10872">
                  <c:v>-2.5901863442757127E-2</c:v>
                </c:pt>
                <c:pt idx="10873">
                  <c:v>-0.48903808072262089</c:v>
                </c:pt>
                <c:pt idx="10874">
                  <c:v>6.7114195858537049E-2</c:v>
                </c:pt>
                <c:pt idx="10875">
                  <c:v>-0.44057259138598126</c:v>
                </c:pt>
                <c:pt idx="10876">
                  <c:v>1.0301285984892238E-3</c:v>
                </c:pt>
                <c:pt idx="10877">
                  <c:v>-12.965904504239749</c:v>
                </c:pt>
                <c:pt idx="10878">
                  <c:v>0.29511258904724291</c:v>
                </c:pt>
                <c:pt idx="10879">
                  <c:v>2.9344255914643878</c:v>
                </c:pt>
                <c:pt idx="10880">
                  <c:v>-0.17770880763752486</c:v>
                </c:pt>
                <c:pt idx="10881">
                  <c:v>-8.0170348683983331E-2</c:v>
                </c:pt>
                <c:pt idx="10882">
                  <c:v>0.73504711643550669</c:v>
                </c:pt>
                <c:pt idx="10883">
                  <c:v>-7.6486571760385464</c:v>
                </c:pt>
                <c:pt idx="10884">
                  <c:v>10.644457187509261</c:v>
                </c:pt>
                <c:pt idx="10885">
                  <c:v>13.00146683934072</c:v>
                </c:pt>
                <c:pt idx="10886">
                  <c:v>-0.48239276708060824</c:v>
                </c:pt>
                <c:pt idx="10887">
                  <c:v>-5.1361777471580723E-2</c:v>
                </c:pt>
                <c:pt idx="10888">
                  <c:v>-0.28379296600059112</c:v>
                </c:pt>
                <c:pt idx="10889">
                  <c:v>12.344388385403166</c:v>
                </c:pt>
                <c:pt idx="10890">
                  <c:v>1.9834290205057328</c:v>
                </c:pt>
                <c:pt idx="10891">
                  <c:v>-9.6450579349844787</c:v>
                </c:pt>
                <c:pt idx="10892">
                  <c:v>-6.7114195858536577E-2</c:v>
                </c:pt>
                <c:pt idx="10893">
                  <c:v>-0.34163602591986209</c:v>
                </c:pt>
                <c:pt idx="10894">
                  <c:v>0.4321110126377854</c:v>
                </c:pt>
                <c:pt idx="10895">
                  <c:v>0.27376081242685224</c:v>
                </c:pt>
                <c:pt idx="10896">
                  <c:v>0.64533511870063798</c:v>
                </c:pt>
                <c:pt idx="10897">
                  <c:v>-0.97400479146705543</c:v>
                </c:pt>
                <c:pt idx="10898">
                  <c:v>-1.1264121863512708</c:v>
                </c:pt>
                <c:pt idx="10899">
                  <c:v>1.016425547913111</c:v>
                </c:pt>
                <c:pt idx="10900">
                  <c:v>1.1309256979101012</c:v>
                </c:pt>
                <c:pt idx="10901">
                  <c:v>2.0620096622754249</c:v>
                </c:pt>
                <c:pt idx="10902">
                  <c:v>0.53433642765118838</c:v>
                </c:pt>
                <c:pt idx="10903">
                  <c:v>-0.27563444261342718</c:v>
                </c:pt>
                <c:pt idx="10904">
                  <c:v>13.468369487109527</c:v>
                </c:pt>
                <c:pt idx="10905">
                  <c:v>0.39366384848627661</c:v>
                </c:pt>
                <c:pt idx="10906">
                  <c:v>0.62385151411475082</c:v>
                </c:pt>
                <c:pt idx="10907">
                  <c:v>-0.7790910698388831</c:v>
                </c:pt>
                <c:pt idx="10908">
                  <c:v>2.5849625007211561</c:v>
                </c:pt>
                <c:pt idx="10909">
                  <c:v>-7.6462586799900292</c:v>
                </c:pt>
                <c:pt idx="10910">
                  <c:v>0.29146281416031095</c:v>
                </c:pt>
                <c:pt idx="10911">
                  <c:v>12.306821202497153</c:v>
                </c:pt>
                <c:pt idx="10912">
                  <c:v>-9.229619965185119</c:v>
                </c:pt>
                <c:pt idx="10913">
                  <c:v>-2.1695071099318734E-2</c:v>
                </c:pt>
                <c:pt idx="10914">
                  <c:v>10.059795091795101</c:v>
                </c:pt>
                <c:pt idx="10915">
                  <c:v>11.551067348664397</c:v>
                </c:pt>
                <c:pt idx="10916">
                  <c:v>-4.5803689613124629E-2</c:v>
                </c:pt>
                <c:pt idx="10917">
                  <c:v>-0.99640673527599144</c:v>
                </c:pt>
                <c:pt idx="10918">
                  <c:v>2.7191627716464533</c:v>
                </c:pt>
                <c:pt idx="10919">
                  <c:v>3.825733451372459</c:v>
                </c:pt>
                <c:pt idx="10920">
                  <c:v>1.9491188309978158</c:v>
                </c:pt>
                <c:pt idx="10921">
                  <c:v>6.0732489820306386</c:v>
                </c:pt>
                <c:pt idx="10922">
                  <c:v>0.10825289065202343</c:v>
                </c:pt>
                <c:pt idx="10923">
                  <c:v>-0.48542682717024171</c:v>
                </c:pt>
                <c:pt idx="10924">
                  <c:v>10.451554569765362</c:v>
                </c:pt>
                <c:pt idx="10925">
                  <c:v>11.059119092544519</c:v>
                </c:pt>
                <c:pt idx="10926">
                  <c:v>0.45918583737530028</c:v>
                </c:pt>
                <c:pt idx="10927">
                  <c:v>0.3087527061396293</c:v>
                </c:pt>
                <c:pt idx="10928">
                  <c:v>-6.0732489820306386</c:v>
                </c:pt>
                <c:pt idx="10929">
                  <c:v>-7.6486571760385464</c:v>
                </c:pt>
                <c:pt idx="10930">
                  <c:v>-7.6486571760385464</c:v>
                </c:pt>
                <c:pt idx="10931">
                  <c:v>7.8683081332894664</c:v>
                </c:pt>
                <c:pt idx="10932">
                  <c:v>-3.5706072077440858</c:v>
                </c:pt>
                <c:pt idx="10933">
                  <c:v>-9.2304207950923818</c:v>
                </c:pt>
                <c:pt idx="10934">
                  <c:v>7.0660891904577738</c:v>
                </c:pt>
                <c:pt idx="10935">
                  <c:v>0.37851162325372961</c:v>
                </c:pt>
                <c:pt idx="10936">
                  <c:v>10.917123403264748</c:v>
                </c:pt>
                <c:pt idx="10937">
                  <c:v>10.814048332230835</c:v>
                </c:pt>
                <c:pt idx="10938">
                  <c:v>3.964126296307251</c:v>
                </c:pt>
                <c:pt idx="10939">
                  <c:v>4.4693857562037449</c:v>
                </c:pt>
                <c:pt idx="10940">
                  <c:v>-9.5196362528432132</c:v>
                </c:pt>
                <c:pt idx="10941">
                  <c:v>-10.643856189774725</c:v>
                </c:pt>
                <c:pt idx="10942">
                  <c:v>0.96813783554527688</c:v>
                </c:pt>
                <c:pt idx="10943">
                  <c:v>10.759888183221834</c:v>
                </c:pt>
                <c:pt idx="10944">
                  <c:v>9.9667457608995313</c:v>
                </c:pt>
                <c:pt idx="10945">
                  <c:v>1.9408178007883081</c:v>
                </c:pt>
                <c:pt idx="10946">
                  <c:v>-5.0874628412503391</c:v>
                </c:pt>
                <c:pt idx="10947">
                  <c:v>-3.8073549220576046</c:v>
                </c:pt>
                <c:pt idx="10948">
                  <c:v>-1.6756401683503723</c:v>
                </c:pt>
                <c:pt idx="10949">
                  <c:v>12.916936867972057</c:v>
                </c:pt>
                <c:pt idx="10950">
                  <c:v>-9.2304207950923818</c:v>
                </c:pt>
                <c:pt idx="10951">
                  <c:v>-9.6450579349844787</c:v>
                </c:pt>
                <c:pt idx="10952">
                  <c:v>-11.989631026616456</c:v>
                </c:pt>
                <c:pt idx="10953">
                  <c:v>-0.36427438559695718</c:v>
                </c:pt>
                <c:pt idx="10954">
                  <c:v>-1.1401776580482603</c:v>
                </c:pt>
                <c:pt idx="10955">
                  <c:v>5.500757668000837</c:v>
                </c:pt>
                <c:pt idx="10956">
                  <c:v>-0.87446911791614124</c:v>
                </c:pt>
                <c:pt idx="10957">
                  <c:v>-1.3161745676570649</c:v>
                </c:pt>
                <c:pt idx="10958">
                  <c:v>11.306821202497154</c:v>
                </c:pt>
                <c:pt idx="10959">
                  <c:v>-0.29956028185890782</c:v>
                </c:pt>
                <c:pt idx="10960">
                  <c:v>-10.146780789986687</c:v>
                </c:pt>
                <c:pt idx="10961">
                  <c:v>-6.5095028221884663E-2</c:v>
                </c:pt>
                <c:pt idx="10962">
                  <c:v>9.5196362528432132</c:v>
                </c:pt>
                <c:pt idx="10963">
                  <c:v>-10.147204924942228</c:v>
                </c:pt>
                <c:pt idx="10964">
                  <c:v>-2.8162288726908598</c:v>
                </c:pt>
                <c:pt idx="10965">
                  <c:v>-0.64162739331698948</c:v>
                </c:pt>
                <c:pt idx="10966">
                  <c:v>-15.081275374083031</c:v>
                </c:pt>
                <c:pt idx="10967">
                  <c:v>1.4385130692076875</c:v>
                </c:pt>
                <c:pt idx="10968">
                  <c:v>6.0732489820306386</c:v>
                </c:pt>
                <c:pt idx="10969">
                  <c:v>-1.2801079191927351</c:v>
                </c:pt>
                <c:pt idx="10970">
                  <c:v>-10.381542951184585</c:v>
                </c:pt>
                <c:pt idx="10971">
                  <c:v>2.2026306329998538E-2</c:v>
                </c:pt>
                <c:pt idx="10972">
                  <c:v>14.48095845522638</c:v>
                </c:pt>
                <c:pt idx="10973">
                  <c:v>-9.9662651028771325</c:v>
                </c:pt>
                <c:pt idx="10974">
                  <c:v>4.2855478961797387E-2</c:v>
                </c:pt>
                <c:pt idx="10975">
                  <c:v>0.16505924627049651</c:v>
                </c:pt>
                <c:pt idx="10976">
                  <c:v>3.9766789257653814</c:v>
                </c:pt>
                <c:pt idx="10977">
                  <c:v>-2.5995208532944413E-2</c:v>
                </c:pt>
                <c:pt idx="10978">
                  <c:v>-10.813781191217037</c:v>
                </c:pt>
                <c:pt idx="10979">
                  <c:v>7.6486571760385464</c:v>
                </c:pt>
                <c:pt idx="10980">
                  <c:v>0.21723071622066917</c:v>
                </c:pt>
                <c:pt idx="10981">
                  <c:v>1.7097996126349302</c:v>
                </c:pt>
                <c:pt idx="10982">
                  <c:v>-2.2506315380641366</c:v>
                </c:pt>
                <c:pt idx="10983">
                  <c:v>-10.759610821875045</c:v>
                </c:pt>
                <c:pt idx="10984">
                  <c:v>-10.582769240382088</c:v>
                </c:pt>
                <c:pt idx="10985">
                  <c:v>-6.0732489820306386</c:v>
                </c:pt>
                <c:pt idx="10986">
                  <c:v>1.2584766672851391</c:v>
                </c:pt>
                <c:pt idx="10987">
                  <c:v>0.16664986940945156</c:v>
                </c:pt>
                <c:pt idx="10988">
                  <c:v>-6.3802333197607126</c:v>
                </c:pt>
                <c:pt idx="10989">
                  <c:v>7.0660891904577721</c:v>
                </c:pt>
                <c:pt idx="10990">
                  <c:v>3.937397710126104</c:v>
                </c:pt>
                <c:pt idx="10991">
                  <c:v>1.4303505547733477</c:v>
                </c:pt>
                <c:pt idx="10992">
                  <c:v>8.8683081332894673</c:v>
                </c:pt>
                <c:pt idx="10993">
                  <c:v>-6.4429434958487288</c:v>
                </c:pt>
                <c:pt idx="10994">
                  <c:v>-9.3815429511845849</c:v>
                </c:pt>
                <c:pt idx="10995">
                  <c:v>-0.79354912253257348</c:v>
                </c:pt>
                <c:pt idx="10996">
                  <c:v>-6.7742297876774265</c:v>
                </c:pt>
                <c:pt idx="10997">
                  <c:v>0.17938898124012881</c:v>
                </c:pt>
                <c:pt idx="10998">
                  <c:v>-6.8479737882766567E-2</c:v>
                </c:pt>
                <c:pt idx="10999">
                  <c:v>-0.76106126978366884</c:v>
                </c:pt>
                <c:pt idx="11000">
                  <c:v>0.28379296600059134</c:v>
                </c:pt>
                <c:pt idx="11001">
                  <c:v>-0.1476435540663058</c:v>
                </c:pt>
                <c:pt idx="11002">
                  <c:v>3.5164537227908665</c:v>
                </c:pt>
                <c:pt idx="11003">
                  <c:v>-0.30306906763604635</c:v>
                </c:pt>
                <c:pt idx="11004">
                  <c:v>0.8998358380745678</c:v>
                </c:pt>
                <c:pt idx="11005">
                  <c:v>-0.15611920191728185</c:v>
                </c:pt>
                <c:pt idx="11006">
                  <c:v>0.15200309344504975</c:v>
                </c:pt>
                <c:pt idx="11007">
                  <c:v>-10.229619965185119</c:v>
                </c:pt>
                <c:pt idx="11008">
                  <c:v>0.13783137173245899</c:v>
                </c:pt>
                <c:pt idx="11009">
                  <c:v>15.590284897476414</c:v>
                </c:pt>
                <c:pt idx="11010">
                  <c:v>-9.1035076153622704E-2</c:v>
                </c:pt>
                <c:pt idx="11011">
                  <c:v>-0.12553088208385899</c:v>
                </c:pt>
                <c:pt idx="11012">
                  <c:v>-0.3677317845004871</c:v>
                </c:pt>
                <c:pt idx="11013">
                  <c:v>0.10780328953451507</c:v>
                </c:pt>
                <c:pt idx="11014">
                  <c:v>-0.46581206651196982</c:v>
                </c:pt>
                <c:pt idx="11015">
                  <c:v>2.9669169813013916</c:v>
                </c:pt>
                <c:pt idx="11016">
                  <c:v>-7.6486571760385464</c:v>
                </c:pt>
                <c:pt idx="11017">
                  <c:v>11.059119092544519</c:v>
                </c:pt>
                <c:pt idx="11018">
                  <c:v>0.21021770739034584</c:v>
                </c:pt>
                <c:pt idx="11019">
                  <c:v>0.27922364393312415</c:v>
                </c:pt>
                <c:pt idx="11020">
                  <c:v>9.3815429511845849</c:v>
                </c:pt>
                <c:pt idx="11021">
                  <c:v>-0.9011466130737148</c:v>
                </c:pt>
                <c:pt idx="11022">
                  <c:v>-0.10114672345689982</c:v>
                </c:pt>
                <c:pt idx="11023">
                  <c:v>0.36528446408174442</c:v>
                </c:pt>
                <c:pt idx="11024">
                  <c:v>-6.6486571760385464</c:v>
                </c:pt>
                <c:pt idx="11025">
                  <c:v>9.4151437691307738E-2</c:v>
                </c:pt>
                <c:pt idx="11026">
                  <c:v>-1.1723890413937934</c:v>
                </c:pt>
                <c:pt idx="11027">
                  <c:v>8.6462586799900301</c:v>
                </c:pt>
                <c:pt idx="11028">
                  <c:v>-0.47393118833241243</c:v>
                </c:pt>
                <c:pt idx="11029">
                  <c:v>-1.8744691179161408</c:v>
                </c:pt>
                <c:pt idx="11030">
                  <c:v>0.22826898767311735</c:v>
                </c:pt>
                <c:pt idx="11031">
                  <c:v>0.6780719051126376</c:v>
                </c:pt>
                <c:pt idx="11032">
                  <c:v>8.0624959257337636</c:v>
                </c:pt>
                <c:pt idx="11033">
                  <c:v>-11.75933340719466</c:v>
                </c:pt>
                <c:pt idx="11034">
                  <c:v>11.551067348664397</c:v>
                </c:pt>
                <c:pt idx="11035">
                  <c:v>10.703326841459814</c:v>
                </c:pt>
                <c:pt idx="11036">
                  <c:v>11.759333407194662</c:v>
                </c:pt>
                <c:pt idx="11037">
                  <c:v>1.3148733373534121</c:v>
                </c:pt>
                <c:pt idx="11038">
                  <c:v>7.0660891904577738</c:v>
                </c:pt>
                <c:pt idx="11039">
                  <c:v>-3.2257544388310126E-2</c:v>
                </c:pt>
                <c:pt idx="11040">
                  <c:v>-14.394284043747493</c:v>
                </c:pt>
                <c:pt idx="11041">
                  <c:v>10.801868000950847</c:v>
                </c:pt>
                <c:pt idx="11042">
                  <c:v>-6.0732489820306386</c:v>
                </c:pt>
                <c:pt idx="11043">
                  <c:v>-9.3560176162337708E-2</c:v>
                </c:pt>
                <c:pt idx="11044">
                  <c:v>-9.6444571875092606</c:v>
                </c:pt>
                <c:pt idx="11045">
                  <c:v>-1.2282689876731177</c:v>
                </c:pt>
                <c:pt idx="11046">
                  <c:v>-5.5545888516776376</c:v>
                </c:pt>
                <c:pt idx="11047">
                  <c:v>-5.5545888516776376</c:v>
                </c:pt>
                <c:pt idx="11048">
                  <c:v>-5.5545888516776376</c:v>
                </c:pt>
                <c:pt idx="11049">
                  <c:v>-9.3822637581148367</c:v>
                </c:pt>
                <c:pt idx="11050">
                  <c:v>-0.77614905421979286</c:v>
                </c:pt>
                <c:pt idx="11051">
                  <c:v>-0.76184026280523554</c:v>
                </c:pt>
                <c:pt idx="11052">
                  <c:v>-0.53765678594279953</c:v>
                </c:pt>
                <c:pt idx="11053">
                  <c:v>-1.0921479281540361</c:v>
                </c:pt>
                <c:pt idx="11054">
                  <c:v>-0.70499320442792646</c:v>
                </c:pt>
                <c:pt idx="11055">
                  <c:v>0.79914717018077341</c:v>
                </c:pt>
                <c:pt idx="11056">
                  <c:v>-0.84671650261832976</c:v>
                </c:pt>
                <c:pt idx="11057">
                  <c:v>-7.6486571760385464</c:v>
                </c:pt>
                <c:pt idx="11058">
                  <c:v>-1.0641303374197157</c:v>
                </c:pt>
                <c:pt idx="11059">
                  <c:v>0.16710998583525824</c:v>
                </c:pt>
                <c:pt idx="11060">
                  <c:v>-0.1036226310741573</c:v>
                </c:pt>
                <c:pt idx="11061">
                  <c:v>-9.0606959316875546</c:v>
                </c:pt>
                <c:pt idx="11062">
                  <c:v>-0.41293903339484583</c:v>
                </c:pt>
                <c:pt idx="11063">
                  <c:v>2.8192780894334235</c:v>
                </c:pt>
                <c:pt idx="11064">
                  <c:v>0.99284020842713405</c:v>
                </c:pt>
                <c:pt idx="11065">
                  <c:v>10.381182412624446</c:v>
                </c:pt>
                <c:pt idx="11066">
                  <c:v>-0.59610305832635657</c:v>
                </c:pt>
                <c:pt idx="11067">
                  <c:v>-3.452891738712629</c:v>
                </c:pt>
                <c:pt idx="11068">
                  <c:v>-0.49304001128011671</c:v>
                </c:pt>
                <c:pt idx="11069">
                  <c:v>-7.0660891904577721</c:v>
                </c:pt>
                <c:pt idx="11070">
                  <c:v>10.644006462681572</c:v>
                </c:pt>
                <c:pt idx="11071">
                  <c:v>8.3822637581148385</c:v>
                </c:pt>
                <c:pt idx="11072">
                  <c:v>-2.9225438599200046</c:v>
                </c:pt>
                <c:pt idx="11073">
                  <c:v>-8.5916559108943868</c:v>
                </c:pt>
                <c:pt idx="11074">
                  <c:v>4.3692338096657197</c:v>
                </c:pt>
                <c:pt idx="11075">
                  <c:v>0.11547721741993588</c:v>
                </c:pt>
                <c:pt idx="11076">
                  <c:v>0.2023081752931154</c:v>
                </c:pt>
                <c:pt idx="11077">
                  <c:v>0.59756253750078947</c:v>
                </c:pt>
                <c:pt idx="11078">
                  <c:v>-1.8181616770141868</c:v>
                </c:pt>
                <c:pt idx="11079">
                  <c:v>-5.3439258961460616E-2</c:v>
                </c:pt>
                <c:pt idx="11080">
                  <c:v>0.54196928295284574</c:v>
                </c:pt>
                <c:pt idx="11081">
                  <c:v>0.54410660933026256</c:v>
                </c:pt>
                <c:pt idx="11082">
                  <c:v>0.92525722783031705</c:v>
                </c:pt>
                <c:pt idx="11083">
                  <c:v>0.54687899898967662</c:v>
                </c:pt>
                <c:pt idx="11084">
                  <c:v>-1.4105101065519661E-2</c:v>
                </c:pt>
                <c:pt idx="11085">
                  <c:v>0.81211025991562857</c:v>
                </c:pt>
                <c:pt idx="11086">
                  <c:v>-1.3437182275429565E-2</c:v>
                </c:pt>
                <c:pt idx="11087">
                  <c:v>4.3273792899166642E-2</c:v>
                </c:pt>
                <c:pt idx="11088">
                  <c:v>-6.183925381786274E-2</c:v>
                </c:pt>
                <c:pt idx="11089">
                  <c:v>0.19391628697775662</c:v>
                </c:pt>
                <c:pt idx="11090">
                  <c:v>-0.1501882786995011</c:v>
                </c:pt>
                <c:pt idx="11091">
                  <c:v>0.28502121927316787</c:v>
                </c:pt>
                <c:pt idx="11092">
                  <c:v>0.48022166803898136</c:v>
                </c:pt>
                <c:pt idx="11093">
                  <c:v>-1.6017132519074588E-16</c:v>
                </c:pt>
                <c:pt idx="11094">
                  <c:v>14.55076682267522</c:v>
                </c:pt>
                <c:pt idx="11095">
                  <c:v>0.30812229536233193</c:v>
                </c:pt>
                <c:pt idx="11096">
                  <c:v>-2.8968974073563705</c:v>
                </c:pt>
                <c:pt idx="11097">
                  <c:v>-0.7062687969432897</c:v>
                </c:pt>
                <c:pt idx="11098">
                  <c:v>-0.66119808654824153</c:v>
                </c:pt>
                <c:pt idx="11099">
                  <c:v>-12.965784284662087</c:v>
                </c:pt>
                <c:pt idx="11100">
                  <c:v>-9.0606959316875546</c:v>
                </c:pt>
                <c:pt idx="11101">
                  <c:v>-4.8071392822493966E-2</c:v>
                </c:pt>
                <c:pt idx="11102">
                  <c:v>7.6486571760385464</c:v>
                </c:pt>
                <c:pt idx="11103">
                  <c:v>0.15041684255309881</c:v>
                </c:pt>
                <c:pt idx="11104">
                  <c:v>8.0624959257337636</c:v>
                </c:pt>
                <c:pt idx="11105">
                  <c:v>8.6462586799900301</c:v>
                </c:pt>
                <c:pt idx="11106">
                  <c:v>0.63737267194796055</c:v>
                </c:pt>
                <c:pt idx="11107">
                  <c:v>-1.0544477840223765</c:v>
                </c:pt>
                <c:pt idx="11108">
                  <c:v>5.9228321394775394</c:v>
                </c:pt>
                <c:pt idx="11109">
                  <c:v>2.0856605986163541</c:v>
                </c:pt>
                <c:pt idx="11110">
                  <c:v>0.42530583473267053</c:v>
                </c:pt>
                <c:pt idx="11111">
                  <c:v>8.6156643749714559E-2</c:v>
                </c:pt>
                <c:pt idx="11112">
                  <c:v>-1.2009126939259966</c:v>
                </c:pt>
                <c:pt idx="11113">
                  <c:v>-0.70043971814109185</c:v>
                </c:pt>
                <c:pt idx="11114">
                  <c:v>-7.1456066875254139E-3</c:v>
                </c:pt>
                <c:pt idx="11115">
                  <c:v>6.4130337419715563E-2</c:v>
                </c:pt>
                <c:pt idx="11116">
                  <c:v>-8.4888897586513218E-2</c:v>
                </c:pt>
                <c:pt idx="11117">
                  <c:v>-0.4472841737067314</c:v>
                </c:pt>
                <c:pt idx="11118">
                  <c:v>-8.4064264788474119E-2</c:v>
                </c:pt>
                <c:pt idx="11119">
                  <c:v>-0.11818142634831437</c:v>
                </c:pt>
                <c:pt idx="11120">
                  <c:v>-0.33703498727757059</c:v>
                </c:pt>
                <c:pt idx="11121">
                  <c:v>0.3499424710569588</c:v>
                </c:pt>
                <c:pt idx="11122">
                  <c:v>8.6324799824372203E-2</c:v>
                </c:pt>
                <c:pt idx="11123">
                  <c:v>1.5611224378950352</c:v>
                </c:pt>
                <c:pt idx="11124">
                  <c:v>0.29373120305671008</c:v>
                </c:pt>
                <c:pt idx="11125">
                  <c:v>-0.67194580231579604</c:v>
                </c:pt>
                <c:pt idx="11126">
                  <c:v>-0.32192809488736229</c:v>
                </c:pt>
                <c:pt idx="11127">
                  <c:v>1.8037526853774086</c:v>
                </c:pt>
                <c:pt idx="11128">
                  <c:v>7.6486571760385464</c:v>
                </c:pt>
                <c:pt idx="11129">
                  <c:v>-0.99519901373617881</c:v>
                </c:pt>
                <c:pt idx="11130">
                  <c:v>-7.0660891904577721</c:v>
                </c:pt>
                <c:pt idx="11131">
                  <c:v>5.08746284125034</c:v>
                </c:pt>
                <c:pt idx="11132">
                  <c:v>-2.1783528972853046</c:v>
                </c:pt>
                <c:pt idx="11133">
                  <c:v>-0.2985234905524185</c:v>
                </c:pt>
                <c:pt idx="11134">
                  <c:v>-6.9262662437113723E-2</c:v>
                </c:pt>
                <c:pt idx="11135">
                  <c:v>-1.6795993748592313</c:v>
                </c:pt>
                <c:pt idx="11136">
                  <c:v>-1.4452747297093456</c:v>
                </c:pt>
                <c:pt idx="11137">
                  <c:v>1.8324459030204345</c:v>
                </c:pt>
                <c:pt idx="11138">
                  <c:v>-0.17218097538268037</c:v>
                </c:pt>
                <c:pt idx="11139">
                  <c:v>5.3175004900663007E-2</c:v>
                </c:pt>
                <c:pt idx="11140">
                  <c:v>0</c:v>
                </c:pt>
                <c:pt idx="11141">
                  <c:v>-9.211820198843125E-2</c:v>
                </c:pt>
                <c:pt idx="11142">
                  <c:v>9.7297201354914792E-2</c:v>
                </c:pt>
                <c:pt idx="11143">
                  <c:v>20</c:v>
                </c:pt>
                <c:pt idx="11144">
                  <c:v>-3.2034265038149176E-16</c:v>
                </c:pt>
                <c:pt idx="11145">
                  <c:v>3.2214012189333978</c:v>
                </c:pt>
                <c:pt idx="11146">
                  <c:v>9.2884335467931027</c:v>
                </c:pt>
                <c:pt idx="11147">
                  <c:v>-3.3851219213745565</c:v>
                </c:pt>
                <c:pt idx="11148">
                  <c:v>-1.4474589769712209</c:v>
                </c:pt>
                <c:pt idx="11149">
                  <c:v>0.21667877014205447</c:v>
                </c:pt>
                <c:pt idx="11150">
                  <c:v>6.0732489820306386</c:v>
                </c:pt>
                <c:pt idx="11151">
                  <c:v>1.8475160883399049</c:v>
                </c:pt>
                <c:pt idx="11152">
                  <c:v>3.2317720272728452E-2</c:v>
                </c:pt>
                <c:pt idx="11153">
                  <c:v>4.0641984497345768E-2</c:v>
                </c:pt>
                <c:pt idx="11154">
                  <c:v>-0.98407587798524532</c:v>
                </c:pt>
                <c:pt idx="11155">
                  <c:v>-0.49923262669527202</c:v>
                </c:pt>
                <c:pt idx="11156">
                  <c:v>0.39796296300327011</c:v>
                </c:pt>
                <c:pt idx="11157">
                  <c:v>-0.51912187352138983</c:v>
                </c:pt>
                <c:pt idx="11158">
                  <c:v>-11.268736919579066</c:v>
                </c:pt>
                <c:pt idx="11159">
                  <c:v>-1.7516928799127591</c:v>
                </c:pt>
                <c:pt idx="11160">
                  <c:v>1.2407496101925124</c:v>
                </c:pt>
                <c:pt idx="11161">
                  <c:v>0.88367588203276848</c:v>
                </c:pt>
                <c:pt idx="11162">
                  <c:v>0.24778522413229506</c:v>
                </c:pt>
                <c:pt idx="11163">
                  <c:v>-0.65475083087801866</c:v>
                </c:pt>
                <c:pt idx="11164">
                  <c:v>0.8096282633234152</c:v>
                </c:pt>
                <c:pt idx="11165">
                  <c:v>-0.48542682717024149</c:v>
                </c:pt>
                <c:pt idx="11166">
                  <c:v>0.4478807559658608</c:v>
                </c:pt>
                <c:pt idx="11167">
                  <c:v>-0.14585086646345477</c:v>
                </c:pt>
                <c:pt idx="11168">
                  <c:v>1.7884958948062879</c:v>
                </c:pt>
                <c:pt idx="11169">
                  <c:v>0.20582165813308398</c:v>
                </c:pt>
                <c:pt idx="11170">
                  <c:v>-0.18586654531133392</c:v>
                </c:pt>
                <c:pt idx="11171">
                  <c:v>-0.19264507794239591</c:v>
                </c:pt>
                <c:pt idx="11172">
                  <c:v>10.307580315927396</c:v>
                </c:pt>
                <c:pt idx="11173">
                  <c:v>0.76382505423214864</c:v>
                </c:pt>
                <c:pt idx="11174">
                  <c:v>7.0660891904577721</c:v>
                </c:pt>
                <c:pt idx="11175">
                  <c:v>0.17758670315037917</c:v>
                </c:pt>
                <c:pt idx="11176">
                  <c:v>0.32213671249178727</c:v>
                </c:pt>
                <c:pt idx="11177">
                  <c:v>-0.37614848588524935</c:v>
                </c:pt>
                <c:pt idx="11178">
                  <c:v>0.3499424710569588</c:v>
                </c:pt>
                <c:pt idx="11179">
                  <c:v>-1.0780025120012735</c:v>
                </c:pt>
                <c:pt idx="11180">
                  <c:v>6.6551192908605825E-2</c:v>
                </c:pt>
                <c:pt idx="11181">
                  <c:v>-0.35548065459838885</c:v>
                </c:pt>
                <c:pt idx="11182">
                  <c:v>-0.28497695871447104</c:v>
                </c:pt>
                <c:pt idx="11183">
                  <c:v>0.21183864317570678</c:v>
                </c:pt>
                <c:pt idx="11184">
                  <c:v>0.73696559416620588</c:v>
                </c:pt>
                <c:pt idx="11185">
                  <c:v>-0.17897014104531939</c:v>
                </c:pt>
                <c:pt idx="11186">
                  <c:v>-0.17897014104531939</c:v>
                </c:pt>
                <c:pt idx="11187">
                  <c:v>-0.15806484623225114</c:v>
                </c:pt>
                <c:pt idx="11188">
                  <c:v>-0.41888982477445064</c:v>
                </c:pt>
                <c:pt idx="11189">
                  <c:v>-0.55304732064439421</c:v>
                </c:pt>
                <c:pt idx="11190">
                  <c:v>-8.3837042924740537</c:v>
                </c:pt>
                <c:pt idx="11191">
                  <c:v>-9.6444571875092606</c:v>
                </c:pt>
                <c:pt idx="11192">
                  <c:v>-1.0372848896114171</c:v>
                </c:pt>
                <c:pt idx="11193">
                  <c:v>4.9582028850560414E-2</c:v>
                </c:pt>
                <c:pt idx="11194">
                  <c:v>6.8809157918651387E-2</c:v>
                </c:pt>
                <c:pt idx="11195">
                  <c:v>-3.8073549220576046</c:v>
                </c:pt>
                <c:pt idx="11196">
                  <c:v>0.72094233203604574</c:v>
                </c:pt>
                <c:pt idx="11197">
                  <c:v>-0.59474352151374155</c:v>
                </c:pt>
                <c:pt idx="11198">
                  <c:v>-0.76553474636297736</c:v>
                </c:pt>
                <c:pt idx="11199">
                  <c:v>-0.8744691179161409</c:v>
                </c:pt>
                <c:pt idx="11200">
                  <c:v>-0.58122978184482643</c:v>
                </c:pt>
                <c:pt idx="11201">
                  <c:v>-1.9270811694498611</c:v>
                </c:pt>
                <c:pt idx="11202">
                  <c:v>-12.036288107616508</c:v>
                </c:pt>
                <c:pt idx="11203">
                  <c:v>3.1238944727600759</c:v>
                </c:pt>
                <c:pt idx="11204">
                  <c:v>-0.43598845039540296</c:v>
                </c:pt>
                <c:pt idx="11205">
                  <c:v>-1.0962153152593035</c:v>
                </c:pt>
                <c:pt idx="11206">
                  <c:v>8.6450579349844769</c:v>
                </c:pt>
                <c:pt idx="11207">
                  <c:v>8.0919995383567464E-2</c:v>
                </c:pt>
                <c:pt idx="11208">
                  <c:v>6.5395710538628142</c:v>
                </c:pt>
                <c:pt idx="11209">
                  <c:v>-1.917643916425912</c:v>
                </c:pt>
                <c:pt idx="11210">
                  <c:v>-1.0436269324002578</c:v>
                </c:pt>
                <c:pt idx="11211">
                  <c:v>-0.12928301694496649</c:v>
                </c:pt>
                <c:pt idx="11212">
                  <c:v>-0.44331814131749103</c:v>
                </c:pt>
                <c:pt idx="11213">
                  <c:v>0.41510428298633839</c:v>
                </c:pt>
                <c:pt idx="11214">
                  <c:v>8.5453442708523786E-2</c:v>
                </c:pt>
                <c:pt idx="11215">
                  <c:v>-0.13695921322060006</c:v>
                </c:pt>
                <c:pt idx="11216">
                  <c:v>0.49304001128011671</c:v>
                </c:pt>
                <c:pt idx="11217">
                  <c:v>3.1026895620624637E-2</c:v>
                </c:pt>
                <c:pt idx="11218">
                  <c:v>0.30485458152842149</c:v>
                </c:pt>
                <c:pt idx="11219">
                  <c:v>-12.658955255022169</c:v>
                </c:pt>
                <c:pt idx="11220">
                  <c:v>4.4035819347466765</c:v>
                </c:pt>
                <c:pt idx="11221">
                  <c:v>9.9662651028771325</c:v>
                </c:pt>
                <c:pt idx="11222">
                  <c:v>0.16046467219324612</c:v>
                </c:pt>
                <c:pt idx="11223">
                  <c:v>-0.58780525048998145</c:v>
                </c:pt>
                <c:pt idx="11224">
                  <c:v>0.16411937976110655</c:v>
                </c:pt>
                <c:pt idx="11225">
                  <c:v>0.14158647749971165</c:v>
                </c:pt>
                <c:pt idx="11226">
                  <c:v>-1.2739227219765299</c:v>
                </c:pt>
                <c:pt idx="11227">
                  <c:v>-0.28128611039001644</c:v>
                </c:pt>
                <c:pt idx="11228">
                  <c:v>0.6073391192882075</c:v>
                </c:pt>
                <c:pt idx="11229">
                  <c:v>-9.3109404391481479E-2</c:v>
                </c:pt>
                <c:pt idx="11230">
                  <c:v>0.99284020842713405</c:v>
                </c:pt>
                <c:pt idx="11231">
                  <c:v>-0.14467975263919117</c:v>
                </c:pt>
                <c:pt idx="11232">
                  <c:v>-7.0768155970508317</c:v>
                </c:pt>
                <c:pt idx="11233">
                  <c:v>1.1055188508995731E-2</c:v>
                </c:pt>
                <c:pt idx="11234">
                  <c:v>10.644156719937438</c:v>
                </c:pt>
                <c:pt idx="11235">
                  <c:v>0.88719396839447939</c:v>
                </c:pt>
                <c:pt idx="11236">
                  <c:v>0.80704589452276299</c:v>
                </c:pt>
                <c:pt idx="11237">
                  <c:v>-5.3457748368417297</c:v>
                </c:pt>
                <c:pt idx="11238">
                  <c:v>11.22901905089352</c:v>
                </c:pt>
                <c:pt idx="11239">
                  <c:v>11.013322673425447</c:v>
                </c:pt>
                <c:pt idx="11240">
                  <c:v>6.8171502641579243E-2</c:v>
                </c:pt>
                <c:pt idx="11241">
                  <c:v>-10.059795091795101</c:v>
                </c:pt>
                <c:pt idx="11242">
                  <c:v>-9.9662651028771325</c:v>
                </c:pt>
                <c:pt idx="11243">
                  <c:v>-1.1202942337177115</c:v>
                </c:pt>
                <c:pt idx="11244">
                  <c:v>1.0911478880581955</c:v>
                </c:pt>
                <c:pt idx="11245">
                  <c:v>-15.081289245950657</c:v>
                </c:pt>
                <c:pt idx="11246">
                  <c:v>0.66854913099413071</c:v>
                </c:pt>
                <c:pt idx="11247">
                  <c:v>1.4319671317066839E-2</c:v>
                </c:pt>
                <c:pt idx="11248">
                  <c:v>9.7598881832218343</c:v>
                </c:pt>
                <c:pt idx="11249">
                  <c:v>-0.30812229536233188</c:v>
                </c:pt>
                <c:pt idx="11250">
                  <c:v>1.5553373316118784</c:v>
                </c:pt>
                <c:pt idx="11251">
                  <c:v>-0.46693048355285216</c:v>
                </c:pt>
                <c:pt idx="11252">
                  <c:v>0.2557312446376746</c:v>
                </c:pt>
                <c:pt idx="11253">
                  <c:v>-1.2607528950352078</c:v>
                </c:pt>
                <c:pt idx="11254">
                  <c:v>-0.75383941273060218</c:v>
                </c:pt>
                <c:pt idx="11255">
                  <c:v>1.3219280948873624</c:v>
                </c:pt>
                <c:pt idx="11256">
                  <c:v>-10.229619965185119</c:v>
                </c:pt>
                <c:pt idx="11257">
                  <c:v>-7.6462586799900292</c:v>
                </c:pt>
                <c:pt idx="11258">
                  <c:v>4.1495063865006339</c:v>
                </c:pt>
                <c:pt idx="11259">
                  <c:v>3.7246965124032627</c:v>
                </c:pt>
                <c:pt idx="11260">
                  <c:v>-13.380911949563341</c:v>
                </c:pt>
                <c:pt idx="11261">
                  <c:v>-0.20885336768273075</c:v>
                </c:pt>
                <c:pt idx="11262">
                  <c:v>-0.34103691783506696</c:v>
                </c:pt>
                <c:pt idx="11263">
                  <c:v>-2.2223924213364481</c:v>
                </c:pt>
                <c:pt idx="11264">
                  <c:v>0.29639300278022457</c:v>
                </c:pt>
                <c:pt idx="11265">
                  <c:v>7.0660891904577738</c:v>
                </c:pt>
                <c:pt idx="11266">
                  <c:v>6.0732489820306386</c:v>
                </c:pt>
                <c:pt idx="11267">
                  <c:v>-9.5189809291704002</c:v>
                </c:pt>
                <c:pt idx="11268">
                  <c:v>-6.1400544664143755E-2</c:v>
                </c:pt>
                <c:pt idx="11269">
                  <c:v>-2.602036014080098</c:v>
                </c:pt>
                <c:pt idx="11270">
                  <c:v>-0.19264507794239591</c:v>
                </c:pt>
                <c:pt idx="11271">
                  <c:v>13.188228229901359</c:v>
                </c:pt>
                <c:pt idx="11272">
                  <c:v>-14.081289245950657</c:v>
                </c:pt>
                <c:pt idx="11273">
                  <c:v>-8.3837042924740537</c:v>
                </c:pt>
                <c:pt idx="11274">
                  <c:v>-0.48460384081541424</c:v>
                </c:pt>
                <c:pt idx="11275">
                  <c:v>-0.99999999999999967</c:v>
                </c:pt>
                <c:pt idx="11276">
                  <c:v>-0.10092890885078035</c:v>
                </c:pt>
                <c:pt idx="11277">
                  <c:v>-0.10280788429987839</c:v>
                </c:pt>
                <c:pt idx="11278">
                  <c:v>-8.4927348434475664E-2</c:v>
                </c:pt>
                <c:pt idx="11279">
                  <c:v>0.11854536604605027</c:v>
                </c:pt>
                <c:pt idx="11280">
                  <c:v>-0.12285674778553365</c:v>
                </c:pt>
                <c:pt idx="11281">
                  <c:v>-1.0699888657208927E-2</c:v>
                </c:pt>
                <c:pt idx="11282">
                  <c:v>3.8474147814635325E-2</c:v>
                </c:pt>
                <c:pt idx="11283">
                  <c:v>4.9576153046270603E-2</c:v>
                </c:pt>
                <c:pt idx="11284">
                  <c:v>18.329189015525611</c:v>
                </c:pt>
                <c:pt idx="11285">
                  <c:v>-9.6215315259303005E-2</c:v>
                </c:pt>
                <c:pt idx="11286">
                  <c:v>9.8667637673533513</c:v>
                </c:pt>
                <c:pt idx="11287">
                  <c:v>-4.7741353867567478</c:v>
                </c:pt>
                <c:pt idx="11288">
                  <c:v>6.0732489820306386</c:v>
                </c:pt>
                <c:pt idx="11289">
                  <c:v>-0.16853846117134968</c:v>
                </c:pt>
                <c:pt idx="11290">
                  <c:v>-4.7725895038969268</c:v>
                </c:pt>
                <c:pt idx="11291">
                  <c:v>1.3112016882943043</c:v>
                </c:pt>
                <c:pt idx="11292">
                  <c:v>-1.5767315858317001E-2</c:v>
                </c:pt>
                <c:pt idx="11293">
                  <c:v>10.381182412624446</c:v>
                </c:pt>
                <c:pt idx="11294">
                  <c:v>1.8993960590615944</c:v>
                </c:pt>
                <c:pt idx="11295">
                  <c:v>-5.4936135541941127</c:v>
                </c:pt>
                <c:pt idx="11296">
                  <c:v>-0.29370793396951028</c:v>
                </c:pt>
                <c:pt idx="11297">
                  <c:v>2.8744691179161412</c:v>
                </c:pt>
                <c:pt idx="11298">
                  <c:v>0.30298034282261443</c:v>
                </c:pt>
                <c:pt idx="11299">
                  <c:v>3.3166863935199381E-2</c:v>
                </c:pt>
                <c:pt idx="11300">
                  <c:v>-4.8094288201044902E-2</c:v>
                </c:pt>
                <c:pt idx="11301">
                  <c:v>-6.054154193505052E-2</c:v>
                </c:pt>
                <c:pt idx="11302">
                  <c:v>9.7604427459966399</c:v>
                </c:pt>
                <c:pt idx="11303">
                  <c:v>-0.45848775531224117</c:v>
                </c:pt>
                <c:pt idx="11304">
                  <c:v>-0.32622823232098819</c:v>
                </c:pt>
                <c:pt idx="11305">
                  <c:v>2.8672207179644609</c:v>
                </c:pt>
                <c:pt idx="11306">
                  <c:v>0.37196877738695794</c:v>
                </c:pt>
                <c:pt idx="11307">
                  <c:v>0.78135971352465972</c:v>
                </c:pt>
                <c:pt idx="11308">
                  <c:v>-9.6438561897747253</c:v>
                </c:pt>
                <c:pt idx="11309">
                  <c:v>0.76553474636297725</c:v>
                </c:pt>
                <c:pt idx="11310">
                  <c:v>1.0594649403146015</c:v>
                </c:pt>
                <c:pt idx="11311">
                  <c:v>9.3822637581148367</c:v>
                </c:pt>
                <c:pt idx="11312">
                  <c:v>-8.0624959257337636</c:v>
                </c:pt>
                <c:pt idx="11313">
                  <c:v>-0.51697166887827484</c:v>
                </c:pt>
                <c:pt idx="11314">
                  <c:v>0.48542682717024171</c:v>
                </c:pt>
                <c:pt idx="11315">
                  <c:v>-0.33703498727757036</c:v>
                </c:pt>
                <c:pt idx="11316">
                  <c:v>-0.81723341895176971</c:v>
                </c:pt>
                <c:pt idx="11317">
                  <c:v>0.24377984875384864</c:v>
                </c:pt>
                <c:pt idx="11318">
                  <c:v>1.2370391973008494</c:v>
                </c:pt>
                <c:pt idx="11319">
                  <c:v>1.3926847544270564</c:v>
                </c:pt>
                <c:pt idx="11320">
                  <c:v>0.74956107112972203</c:v>
                </c:pt>
                <c:pt idx="11321">
                  <c:v>-5.7459543773934607</c:v>
                </c:pt>
                <c:pt idx="11322">
                  <c:v>-0.22948184612276698</c:v>
                </c:pt>
                <c:pt idx="11323">
                  <c:v>-0.85480208446006467</c:v>
                </c:pt>
                <c:pt idx="11324">
                  <c:v>8.0624959257337636</c:v>
                </c:pt>
                <c:pt idx="11325">
                  <c:v>-6.9108925261660152</c:v>
                </c:pt>
                <c:pt idx="11326">
                  <c:v>6.4739311883324122</c:v>
                </c:pt>
                <c:pt idx="11327">
                  <c:v>-0.8577061175348788</c:v>
                </c:pt>
                <c:pt idx="11328">
                  <c:v>1.7548875021634689</c:v>
                </c:pt>
                <c:pt idx="11329">
                  <c:v>-0.2143050408507253</c:v>
                </c:pt>
                <c:pt idx="11330">
                  <c:v>-10.059795091795101</c:v>
                </c:pt>
                <c:pt idx="11331">
                  <c:v>-1.7236704925303815E-2</c:v>
                </c:pt>
                <c:pt idx="11332">
                  <c:v>3.0799418047150269</c:v>
                </c:pt>
                <c:pt idx="11333">
                  <c:v>-9.7813597135246599</c:v>
                </c:pt>
                <c:pt idx="11334">
                  <c:v>-0.58496250072115608</c:v>
                </c:pt>
                <c:pt idx="11335">
                  <c:v>-1.551579546791334</c:v>
                </c:pt>
                <c:pt idx="11336">
                  <c:v>-1.0360192228009819</c:v>
                </c:pt>
                <c:pt idx="11337">
                  <c:v>-0.25507312013111105</c:v>
                </c:pt>
                <c:pt idx="11338">
                  <c:v>7.594885323329871E-2</c:v>
                </c:pt>
                <c:pt idx="11339">
                  <c:v>-1.0780025120012728</c:v>
                </c:pt>
                <c:pt idx="11340">
                  <c:v>8.8683081332894673</c:v>
                </c:pt>
                <c:pt idx="11341">
                  <c:v>0.39854541929420201</c:v>
                </c:pt>
                <c:pt idx="11342">
                  <c:v>-0.2561393928621456</c:v>
                </c:pt>
                <c:pt idx="11343">
                  <c:v>-5.3457748368417297</c:v>
                </c:pt>
                <c:pt idx="11344">
                  <c:v>-0.48542682717024194</c:v>
                </c:pt>
                <c:pt idx="11345">
                  <c:v>9.3815429511845849</c:v>
                </c:pt>
                <c:pt idx="11346">
                  <c:v>-7.964984786142935</c:v>
                </c:pt>
                <c:pt idx="11347">
                  <c:v>1.2630344058337937</c:v>
                </c:pt>
                <c:pt idx="11348">
                  <c:v>-1.6017132519074588E-16</c:v>
                </c:pt>
                <c:pt idx="11349">
                  <c:v>-1.0339473319233372</c:v>
                </c:pt>
                <c:pt idx="11350">
                  <c:v>-6.3279268355088059</c:v>
                </c:pt>
                <c:pt idx="11351">
                  <c:v>-10.229619965185119</c:v>
                </c:pt>
                <c:pt idx="11352">
                  <c:v>-0.57332780023775287</c:v>
                </c:pt>
                <c:pt idx="11353">
                  <c:v>-0.12926496170351051</c:v>
                </c:pt>
                <c:pt idx="11354">
                  <c:v>5.8760408528656154E-2</c:v>
                </c:pt>
                <c:pt idx="11355">
                  <c:v>0.4329594072761061</c:v>
                </c:pt>
                <c:pt idx="11356">
                  <c:v>8.2462160191972972E-2</c:v>
                </c:pt>
                <c:pt idx="11357">
                  <c:v>6.0227053814382714</c:v>
                </c:pt>
                <c:pt idx="11358">
                  <c:v>0.47823132576603794</c:v>
                </c:pt>
                <c:pt idx="11359">
                  <c:v>11.518653155673389</c:v>
                </c:pt>
                <c:pt idx="11360">
                  <c:v>0.33257533908687092</c:v>
                </c:pt>
                <c:pt idx="11361">
                  <c:v>0.1994342436050347</c:v>
                </c:pt>
                <c:pt idx="11362">
                  <c:v>0.26303440583379406</c:v>
                </c:pt>
                <c:pt idx="11363">
                  <c:v>-0.15611920191728185</c:v>
                </c:pt>
                <c:pt idx="11364">
                  <c:v>-2.6882212603147879</c:v>
                </c:pt>
                <c:pt idx="11365">
                  <c:v>7.0660891904577721</c:v>
                </c:pt>
                <c:pt idx="11366">
                  <c:v>0.59316793291384229</c:v>
                </c:pt>
                <c:pt idx="11367">
                  <c:v>9.9535673550914375E-2</c:v>
                </c:pt>
                <c:pt idx="11368">
                  <c:v>-3.832084629593429E-2</c:v>
                </c:pt>
                <c:pt idx="11369">
                  <c:v>1.3112016882943043</c:v>
                </c:pt>
                <c:pt idx="11370">
                  <c:v>10.702749878828293</c:v>
                </c:pt>
                <c:pt idx="11371">
                  <c:v>-3.8474147814636164E-2</c:v>
                </c:pt>
                <c:pt idx="11372">
                  <c:v>-1.1844245711374275</c:v>
                </c:pt>
                <c:pt idx="11373">
                  <c:v>5.3439258961460415E-2</c:v>
                </c:pt>
                <c:pt idx="11374">
                  <c:v>0.24961389007147222</c:v>
                </c:pt>
                <c:pt idx="11375">
                  <c:v>0.28658347952221974</c:v>
                </c:pt>
                <c:pt idx="11376">
                  <c:v>0.20511442990461257</c:v>
                </c:pt>
                <c:pt idx="11377">
                  <c:v>-6.1316351320424262E-2</c:v>
                </c:pt>
                <c:pt idx="11378">
                  <c:v>0.36843881467434797</c:v>
                </c:pt>
                <c:pt idx="11379">
                  <c:v>-0.22395057576038849</c:v>
                </c:pt>
                <c:pt idx="11380">
                  <c:v>-4.3692338096657197</c:v>
                </c:pt>
                <c:pt idx="11381">
                  <c:v>0</c:v>
                </c:pt>
                <c:pt idx="11382">
                  <c:v>1.6509923710563532</c:v>
                </c:pt>
                <c:pt idx="11383">
                  <c:v>0.60173821347198297</c:v>
                </c:pt>
                <c:pt idx="11384">
                  <c:v>11.840384550711667</c:v>
                </c:pt>
                <c:pt idx="11385">
                  <c:v>3.3219280948873622</c:v>
                </c:pt>
                <c:pt idx="11386">
                  <c:v>-0.14373547746144968</c:v>
                </c:pt>
                <c:pt idx="11387">
                  <c:v>13.380911949563341</c:v>
                </c:pt>
                <c:pt idx="11388">
                  <c:v>-0.80608995482102674</c:v>
                </c:pt>
                <c:pt idx="11389">
                  <c:v>8.6450579349844769</c:v>
                </c:pt>
                <c:pt idx="11390">
                  <c:v>-10.147204924942228</c:v>
                </c:pt>
                <c:pt idx="11391">
                  <c:v>8.9267338097087298E-2</c:v>
                </c:pt>
                <c:pt idx="11392">
                  <c:v>-2.138303022269088</c:v>
                </c:pt>
                <c:pt idx="11393">
                  <c:v>-2.9146345659516348E-2</c:v>
                </c:pt>
                <c:pt idx="11394">
                  <c:v>0</c:v>
                </c:pt>
                <c:pt idx="11395">
                  <c:v>-1.3432821765047405</c:v>
                </c:pt>
                <c:pt idx="11396">
                  <c:v>6.6486571760385464</c:v>
                </c:pt>
                <c:pt idx="11397">
                  <c:v>6.6486571760385464</c:v>
                </c:pt>
                <c:pt idx="11398">
                  <c:v>6.6486571760385464</c:v>
                </c:pt>
                <c:pt idx="11399">
                  <c:v>6.6486571760385464</c:v>
                </c:pt>
                <c:pt idx="11400">
                  <c:v>6.5494638194997705</c:v>
                </c:pt>
                <c:pt idx="11401">
                  <c:v>6.6486571760385464</c:v>
                </c:pt>
                <c:pt idx="11402">
                  <c:v>6.6486571760385464</c:v>
                </c:pt>
                <c:pt idx="11403">
                  <c:v>6.6486571760385464</c:v>
                </c:pt>
                <c:pt idx="11404">
                  <c:v>6.6486571760385464</c:v>
                </c:pt>
                <c:pt idx="11405">
                  <c:v>6.6486571760385464</c:v>
                </c:pt>
                <c:pt idx="11406">
                  <c:v>6.6486571760385464</c:v>
                </c:pt>
                <c:pt idx="11407">
                  <c:v>6.6486571760385464</c:v>
                </c:pt>
                <c:pt idx="11408">
                  <c:v>6.6486571760385464</c:v>
                </c:pt>
                <c:pt idx="11409">
                  <c:v>6.6486571760385464</c:v>
                </c:pt>
                <c:pt idx="11410">
                  <c:v>6.5494638194997705</c:v>
                </c:pt>
                <c:pt idx="11411">
                  <c:v>6.6486571760385464</c:v>
                </c:pt>
                <c:pt idx="11412">
                  <c:v>6.6486571760385464</c:v>
                </c:pt>
                <c:pt idx="11413">
                  <c:v>6.6486571760385464</c:v>
                </c:pt>
                <c:pt idx="11414">
                  <c:v>6.6486571760385464</c:v>
                </c:pt>
                <c:pt idx="11415">
                  <c:v>6.6486571760385464</c:v>
                </c:pt>
                <c:pt idx="11416">
                  <c:v>6.5494638194997705</c:v>
                </c:pt>
                <c:pt idx="11417">
                  <c:v>6.6486571760385464</c:v>
                </c:pt>
                <c:pt idx="11418">
                  <c:v>6.6486571760385464</c:v>
                </c:pt>
                <c:pt idx="11419">
                  <c:v>9.1292830169449672</c:v>
                </c:pt>
                <c:pt idx="11420">
                  <c:v>6.6486571760385464</c:v>
                </c:pt>
                <c:pt idx="11421">
                  <c:v>-10.966265102877133</c:v>
                </c:pt>
                <c:pt idx="11422">
                  <c:v>6.6486571760385464</c:v>
                </c:pt>
                <c:pt idx="11423">
                  <c:v>6.6486571760385464</c:v>
                </c:pt>
                <c:pt idx="11424">
                  <c:v>1.2712593873053666</c:v>
                </c:pt>
                <c:pt idx="11425">
                  <c:v>-0.32650082467718661</c:v>
                </c:pt>
                <c:pt idx="11426">
                  <c:v>7.6462586799900292</c:v>
                </c:pt>
                <c:pt idx="11427">
                  <c:v>-10.059795091795101</c:v>
                </c:pt>
                <c:pt idx="11428">
                  <c:v>-1.2342213195642404</c:v>
                </c:pt>
                <c:pt idx="11429">
                  <c:v>-10.917123403264748</c:v>
                </c:pt>
                <c:pt idx="11430">
                  <c:v>-7.6486571760385464</c:v>
                </c:pt>
                <c:pt idx="11431">
                  <c:v>-9.6444571875092606</c:v>
                </c:pt>
                <c:pt idx="11432">
                  <c:v>-1.5020996475559401</c:v>
                </c:pt>
                <c:pt idx="11433">
                  <c:v>12.518407276671365</c:v>
                </c:pt>
                <c:pt idx="11434">
                  <c:v>13.965844395703153</c:v>
                </c:pt>
                <c:pt idx="11435">
                  <c:v>-10.307580315927396</c:v>
                </c:pt>
                <c:pt idx="11436">
                  <c:v>-9.8672787397096631</c:v>
                </c:pt>
                <c:pt idx="11437">
                  <c:v>-11.059119092544519</c:v>
                </c:pt>
                <c:pt idx="11438">
                  <c:v>11.644006462681574</c:v>
                </c:pt>
                <c:pt idx="11439">
                  <c:v>-11.10372492250138</c:v>
                </c:pt>
                <c:pt idx="11440">
                  <c:v>9.0606959316875546</c:v>
                </c:pt>
                <c:pt idx="11441">
                  <c:v>-10.147204924942228</c:v>
                </c:pt>
                <c:pt idx="11442">
                  <c:v>-9.5189809291704002</c:v>
                </c:pt>
                <c:pt idx="11443">
                  <c:v>14.51012541066784</c:v>
                </c:pt>
                <c:pt idx="11444">
                  <c:v>-10.45189794595189</c:v>
                </c:pt>
                <c:pt idx="11445">
                  <c:v>-10.866763767353351</c:v>
                </c:pt>
                <c:pt idx="11446">
                  <c:v>-1.5825600105058517</c:v>
                </c:pt>
                <c:pt idx="11447">
                  <c:v>0.89812038598078636</c:v>
                </c:pt>
                <c:pt idx="11448">
                  <c:v>-11.787086324551618</c:v>
                </c:pt>
                <c:pt idx="11449">
                  <c:v>-11.10372492250138</c:v>
                </c:pt>
                <c:pt idx="11450">
                  <c:v>6.6486571760385464</c:v>
                </c:pt>
                <c:pt idx="11451">
                  <c:v>6.6486571760385464</c:v>
                </c:pt>
                <c:pt idx="11452">
                  <c:v>-11.268542000300123</c:v>
                </c:pt>
                <c:pt idx="11453">
                  <c:v>11.103506382011545</c:v>
                </c:pt>
                <c:pt idx="11454">
                  <c:v>1.8022189428316944</c:v>
                </c:pt>
                <c:pt idx="11455">
                  <c:v>1.3686328119311837</c:v>
                </c:pt>
                <c:pt idx="11456">
                  <c:v>10.45189794595189</c:v>
                </c:pt>
                <c:pt idx="11457">
                  <c:v>9.2304207950923818</c:v>
                </c:pt>
                <c:pt idx="11458">
                  <c:v>9.3822637581148367</c:v>
                </c:pt>
                <c:pt idx="11459">
                  <c:v>-15.684611663070411</c:v>
                </c:pt>
                <c:pt idx="11460">
                  <c:v>9.2304207950923818</c:v>
                </c:pt>
                <c:pt idx="11461">
                  <c:v>6.7414669864011465</c:v>
                </c:pt>
                <c:pt idx="11462">
                  <c:v>12.287904726065419</c:v>
                </c:pt>
                <c:pt idx="11463">
                  <c:v>5.3457748368417297</c:v>
                </c:pt>
                <c:pt idx="11464">
                  <c:v>-4.3692338096657197</c:v>
                </c:pt>
                <c:pt idx="11465">
                  <c:v>-1.7141475118211145</c:v>
                </c:pt>
                <c:pt idx="11466">
                  <c:v>-1.7141475118211145</c:v>
                </c:pt>
                <c:pt idx="11467">
                  <c:v>7.3837042924740528</c:v>
                </c:pt>
                <c:pt idx="11468">
                  <c:v>-8.8683081332894673</c:v>
                </c:pt>
                <c:pt idx="11469">
                  <c:v>-4.7725895038969277</c:v>
                </c:pt>
                <c:pt idx="11470">
                  <c:v>-0.47732177753318661</c:v>
                </c:pt>
                <c:pt idx="11471">
                  <c:v>-5.3457748368417297</c:v>
                </c:pt>
                <c:pt idx="11472">
                  <c:v>-0.47732177753318661</c:v>
                </c:pt>
                <c:pt idx="11473">
                  <c:v>-4.7725895038969277</c:v>
                </c:pt>
                <c:pt idx="11474">
                  <c:v>-3.2056255707570411</c:v>
                </c:pt>
                <c:pt idx="11475">
                  <c:v>2.3515345569726862</c:v>
                </c:pt>
                <c:pt idx="11476">
                  <c:v>-4.7725895038969277</c:v>
                </c:pt>
                <c:pt idx="11477">
                  <c:v>5.08746284125034</c:v>
                </c:pt>
                <c:pt idx="11478">
                  <c:v>4.7725895038969277</c:v>
                </c:pt>
                <c:pt idx="11479">
                  <c:v>-4.7725895038969277</c:v>
                </c:pt>
                <c:pt idx="11480">
                  <c:v>-4.7725895038969277</c:v>
                </c:pt>
                <c:pt idx="11481">
                  <c:v>-4.7725895038969277</c:v>
                </c:pt>
                <c:pt idx="11482">
                  <c:v>4.7725895038969277</c:v>
                </c:pt>
                <c:pt idx="11483">
                  <c:v>-0.47732177753318661</c:v>
                </c:pt>
                <c:pt idx="11484">
                  <c:v>-4.7725895038969277</c:v>
                </c:pt>
                <c:pt idx="11485">
                  <c:v>7.3837042924740528</c:v>
                </c:pt>
                <c:pt idx="11486">
                  <c:v>-4.7725895038969277</c:v>
                </c:pt>
                <c:pt idx="11487">
                  <c:v>-4.7725895038969277</c:v>
                </c:pt>
                <c:pt idx="11488">
                  <c:v>-4.7725895038969277</c:v>
                </c:pt>
                <c:pt idx="11489">
                  <c:v>4.7725895038969277</c:v>
                </c:pt>
                <c:pt idx="11490">
                  <c:v>9.3822637581148385</c:v>
                </c:pt>
                <c:pt idx="11491">
                  <c:v>-3.6438561897747244</c:v>
                </c:pt>
                <c:pt idx="11492">
                  <c:v>9.3822637581148385</c:v>
                </c:pt>
                <c:pt idx="11493">
                  <c:v>-6.0732489820306386</c:v>
                </c:pt>
                <c:pt idx="11494">
                  <c:v>5.08746284125034</c:v>
                </c:pt>
                <c:pt idx="11495">
                  <c:v>11.965904504239749</c:v>
                </c:pt>
                <c:pt idx="11496">
                  <c:v>4.7725895038969277</c:v>
                </c:pt>
                <c:pt idx="11497">
                  <c:v>4.3692338096657197</c:v>
                </c:pt>
                <c:pt idx="11498">
                  <c:v>0.58470489960612682</c:v>
                </c:pt>
                <c:pt idx="11499">
                  <c:v>9.3815429511845849</c:v>
                </c:pt>
                <c:pt idx="11500">
                  <c:v>-7.0660891904577721</c:v>
                </c:pt>
                <c:pt idx="11501">
                  <c:v>-7.0660891904577721</c:v>
                </c:pt>
                <c:pt idx="11502">
                  <c:v>-12.036173612553485</c:v>
                </c:pt>
                <c:pt idx="11503">
                  <c:v>0.93502481667115156</c:v>
                </c:pt>
                <c:pt idx="11504">
                  <c:v>0.29459101026671708</c:v>
                </c:pt>
                <c:pt idx="11505">
                  <c:v>0.25583890442958979</c:v>
                </c:pt>
                <c:pt idx="11506">
                  <c:v>-1.6137665293685342</c:v>
                </c:pt>
                <c:pt idx="11507">
                  <c:v>-3.1638860849609718</c:v>
                </c:pt>
                <c:pt idx="11508">
                  <c:v>1.0874628412503391</c:v>
                </c:pt>
                <c:pt idx="11509">
                  <c:v>0.15200309344505034</c:v>
                </c:pt>
                <c:pt idx="11510">
                  <c:v>-9.432738254815333E-2</c:v>
                </c:pt>
                <c:pt idx="11511">
                  <c:v>0.70752479089960751</c:v>
                </c:pt>
                <c:pt idx="11512">
                  <c:v>4.6542585937030249E-2</c:v>
                </c:pt>
                <c:pt idx="11513">
                  <c:v>0.10397841910415294</c:v>
                </c:pt>
                <c:pt idx="11514">
                  <c:v>0.56870660996323663</c:v>
                </c:pt>
                <c:pt idx="11515">
                  <c:v>7.8609834696366163E-2</c:v>
                </c:pt>
                <c:pt idx="11516">
                  <c:v>3.4363868194722773</c:v>
                </c:pt>
                <c:pt idx="11517">
                  <c:v>0.23989232602135077</c:v>
                </c:pt>
                <c:pt idx="11518">
                  <c:v>1.4167331926593661E-2</c:v>
                </c:pt>
                <c:pt idx="11519">
                  <c:v>-0.22606807947984622</c:v>
                </c:pt>
                <c:pt idx="11520">
                  <c:v>-0.38187063534364463</c:v>
                </c:pt>
                <c:pt idx="11521">
                  <c:v>1.3176151020162798</c:v>
                </c:pt>
                <c:pt idx="11522">
                  <c:v>6.33259353688293E-2</c:v>
                </c:pt>
                <c:pt idx="11523">
                  <c:v>-0.60857505794310651</c:v>
                </c:pt>
                <c:pt idx="11524">
                  <c:v>-1.5744701269035137</c:v>
                </c:pt>
                <c:pt idx="11525">
                  <c:v>0.42084312096004972</c:v>
                </c:pt>
                <c:pt idx="11526">
                  <c:v>-0.64950275291586668</c:v>
                </c:pt>
                <c:pt idx="11527">
                  <c:v>-0.2466399675831254</c:v>
                </c:pt>
                <c:pt idx="11528">
                  <c:v>3.8994131615863487E-2</c:v>
                </c:pt>
                <c:pt idx="11529">
                  <c:v>-0.54163506905705561</c:v>
                </c:pt>
                <c:pt idx="11530">
                  <c:v>0.93508252331866115</c:v>
                </c:pt>
                <c:pt idx="11531">
                  <c:v>-11.582612451267021</c:v>
                </c:pt>
                <c:pt idx="11532">
                  <c:v>-13.344342147400473</c:v>
                </c:pt>
                <c:pt idx="11533">
                  <c:v>0.83289001416474184</c:v>
                </c:pt>
                <c:pt idx="11534">
                  <c:v>-5.1497471195046822</c:v>
                </c:pt>
                <c:pt idx="11535">
                  <c:v>-8.0624959257337636</c:v>
                </c:pt>
                <c:pt idx="11536">
                  <c:v>-3.7798158984593226</c:v>
                </c:pt>
                <c:pt idx="11537">
                  <c:v>-9.2304207950923818</c:v>
                </c:pt>
                <c:pt idx="11538">
                  <c:v>7.4918530963296748</c:v>
                </c:pt>
                <c:pt idx="11539">
                  <c:v>2.0507395647619089E-3</c:v>
                </c:pt>
                <c:pt idx="11540">
                  <c:v>2.7453278774744234</c:v>
                </c:pt>
                <c:pt idx="11541">
                  <c:v>8.6462586799900301</c:v>
                </c:pt>
                <c:pt idx="11542">
                  <c:v>11.644006462681574</c:v>
                </c:pt>
                <c:pt idx="11543">
                  <c:v>9.3815429511845849</c:v>
                </c:pt>
                <c:pt idx="11544">
                  <c:v>-0.21956637725768441</c:v>
                </c:pt>
                <c:pt idx="11545">
                  <c:v>1.7023194513593145</c:v>
                </c:pt>
                <c:pt idx="11546">
                  <c:v>-0.45169596985769195</c:v>
                </c:pt>
                <c:pt idx="11547">
                  <c:v>0.89660356622028436</c:v>
                </c:pt>
                <c:pt idx="11548">
                  <c:v>1.4195388915137848</c:v>
                </c:pt>
                <c:pt idx="11549">
                  <c:v>8.3837042924740537</c:v>
                </c:pt>
                <c:pt idx="11550">
                  <c:v>6.5588341627576582E-2</c:v>
                </c:pt>
                <c:pt idx="11551">
                  <c:v>-0.62148837674627044</c:v>
                </c:pt>
                <c:pt idx="11552">
                  <c:v>0.45943161863729726</c:v>
                </c:pt>
                <c:pt idx="11553">
                  <c:v>10.966024713800364</c:v>
                </c:pt>
                <c:pt idx="11554">
                  <c:v>3.206120923229859E-2</c:v>
                </c:pt>
                <c:pt idx="11555">
                  <c:v>10.147204924942228</c:v>
                </c:pt>
                <c:pt idx="11556">
                  <c:v>0.12969107663963664</c:v>
                </c:pt>
                <c:pt idx="11557">
                  <c:v>9.8672787397096631</c:v>
                </c:pt>
                <c:pt idx="11558">
                  <c:v>7.0660891904577738</c:v>
                </c:pt>
                <c:pt idx="11559">
                  <c:v>-0.11437802114513271</c:v>
                </c:pt>
                <c:pt idx="11560">
                  <c:v>-0.89481776330794327</c:v>
                </c:pt>
                <c:pt idx="11561">
                  <c:v>0.24575641440195831</c:v>
                </c:pt>
                <c:pt idx="11562">
                  <c:v>-4.8465900853407042</c:v>
                </c:pt>
                <c:pt idx="11563">
                  <c:v>0.24327115101236391</c:v>
                </c:pt>
                <c:pt idx="11564">
                  <c:v>-0.29598482763508055</c:v>
                </c:pt>
                <c:pt idx="11565">
                  <c:v>2.8014376169596785E-2</c:v>
                </c:pt>
                <c:pt idx="11566">
                  <c:v>-1.4228570037381432</c:v>
                </c:pt>
                <c:pt idx="11567">
                  <c:v>0.37280926388954649</c:v>
                </c:pt>
                <c:pt idx="11568">
                  <c:v>-13.621174279305276</c:v>
                </c:pt>
                <c:pt idx="11569">
                  <c:v>7.0660891904577738</c:v>
                </c:pt>
                <c:pt idx="11570">
                  <c:v>-7.6462586799900292</c:v>
                </c:pt>
                <c:pt idx="11571">
                  <c:v>-1.4564341211100122</c:v>
                </c:pt>
                <c:pt idx="11572">
                  <c:v>1.2152633806044149</c:v>
                </c:pt>
                <c:pt idx="11573">
                  <c:v>-5.5721685011769271</c:v>
                </c:pt>
                <c:pt idx="11574">
                  <c:v>0.12130629622213332</c:v>
                </c:pt>
                <c:pt idx="11575">
                  <c:v>9.5189809291704002</c:v>
                </c:pt>
                <c:pt idx="11576">
                  <c:v>11.22901905089352</c:v>
                </c:pt>
                <c:pt idx="11577">
                  <c:v>7.6486571760385464</c:v>
                </c:pt>
                <c:pt idx="11578">
                  <c:v>0.17932369944456192</c:v>
                </c:pt>
                <c:pt idx="11579">
                  <c:v>-0.30812229536233204</c:v>
                </c:pt>
                <c:pt idx="11580">
                  <c:v>0.13124453327825272</c:v>
                </c:pt>
                <c:pt idx="11581">
                  <c:v>6.3425380141633791E-2</c:v>
                </c:pt>
                <c:pt idx="11582">
                  <c:v>3.1663682784306699</c:v>
                </c:pt>
                <c:pt idx="11583">
                  <c:v>-0.6948019605385467</c:v>
                </c:pt>
                <c:pt idx="11584">
                  <c:v>-12.879072651468755</c:v>
                </c:pt>
                <c:pt idx="11585">
                  <c:v>0.33491893340712314</c:v>
                </c:pt>
                <c:pt idx="11586">
                  <c:v>-0.38702312310924736</c:v>
                </c:pt>
                <c:pt idx="11587">
                  <c:v>-0.64369392816199178</c:v>
                </c:pt>
                <c:pt idx="11588">
                  <c:v>-0.54105967884434114</c:v>
                </c:pt>
                <c:pt idx="11589">
                  <c:v>-1.6773507378689838</c:v>
                </c:pt>
                <c:pt idx="11590">
                  <c:v>-3.5932647240085411E-3</c:v>
                </c:pt>
                <c:pt idx="11591">
                  <c:v>-9.0037521348611076</c:v>
                </c:pt>
                <c:pt idx="11592">
                  <c:v>-9.9941437873906913E-2</c:v>
                </c:pt>
                <c:pt idx="11593">
                  <c:v>-0.40964424050862563</c:v>
                </c:pt>
                <c:pt idx="11594">
                  <c:v>0.16794463731407142</c:v>
                </c:pt>
                <c:pt idx="11595">
                  <c:v>0.26112481582516239</c:v>
                </c:pt>
                <c:pt idx="11596">
                  <c:v>0.57115670119612538</c:v>
                </c:pt>
                <c:pt idx="11597">
                  <c:v>0.38003104945093069</c:v>
                </c:pt>
                <c:pt idx="11598">
                  <c:v>-2.8632937513863199</c:v>
                </c:pt>
                <c:pt idx="11599">
                  <c:v>-7.2756342435314078E-2</c:v>
                </c:pt>
                <c:pt idx="11600">
                  <c:v>-1.44555944405574</c:v>
                </c:pt>
                <c:pt idx="11601">
                  <c:v>0.86546631153518827</c:v>
                </c:pt>
                <c:pt idx="11602">
                  <c:v>-8.0606959316875546</c:v>
                </c:pt>
                <c:pt idx="11603">
                  <c:v>-10.147204924942228</c:v>
                </c:pt>
                <c:pt idx="11604">
                  <c:v>0.17932369944456192</c:v>
                </c:pt>
                <c:pt idx="11605">
                  <c:v>1</c:v>
                </c:pt>
                <c:pt idx="11606">
                  <c:v>9.3815429511845849</c:v>
                </c:pt>
                <c:pt idx="11607">
                  <c:v>-0.44541114832236284</c:v>
                </c:pt>
                <c:pt idx="11608">
                  <c:v>-0.39427893911204653</c:v>
                </c:pt>
                <c:pt idx="11609">
                  <c:v>-9.6450579349844787</c:v>
                </c:pt>
                <c:pt idx="11610">
                  <c:v>4.7101079961215726</c:v>
                </c:pt>
                <c:pt idx="11611">
                  <c:v>5.3457748368417297</c:v>
                </c:pt>
                <c:pt idx="11612">
                  <c:v>-1.7328857751460391</c:v>
                </c:pt>
                <c:pt idx="11613">
                  <c:v>8.0022083431204996E-2</c:v>
                </c:pt>
                <c:pt idx="11614">
                  <c:v>-6.0732489820306386</c:v>
                </c:pt>
                <c:pt idx="11615">
                  <c:v>-8.0624959257337636</c:v>
                </c:pt>
                <c:pt idx="11616">
                  <c:v>-9.2304207950923818</c:v>
                </c:pt>
                <c:pt idx="11617">
                  <c:v>0.50564004805975038</c:v>
                </c:pt>
                <c:pt idx="11618">
                  <c:v>-10.059344460824425</c:v>
                </c:pt>
                <c:pt idx="11619">
                  <c:v>0.26819611094957252</c:v>
                </c:pt>
                <c:pt idx="11620">
                  <c:v>-2.9154526091119428</c:v>
                </c:pt>
                <c:pt idx="11621">
                  <c:v>5.5647846187835261</c:v>
                </c:pt>
                <c:pt idx="11622">
                  <c:v>7.6486571760385464</c:v>
                </c:pt>
                <c:pt idx="11623">
                  <c:v>7.6486571760385464</c:v>
                </c:pt>
                <c:pt idx="11624">
                  <c:v>8.1683797593708238E-2</c:v>
                </c:pt>
                <c:pt idx="11625">
                  <c:v>8.0624959257337636</c:v>
                </c:pt>
                <c:pt idx="11626">
                  <c:v>13.146409569587783</c:v>
                </c:pt>
                <c:pt idx="11627">
                  <c:v>-0.53605290024020946</c:v>
                </c:pt>
                <c:pt idx="11628">
                  <c:v>-1.0198995574377048</c:v>
                </c:pt>
                <c:pt idx="11629">
                  <c:v>11.146568675740786</c:v>
                </c:pt>
                <c:pt idx="11630">
                  <c:v>1.5834607882498846</c:v>
                </c:pt>
                <c:pt idx="11631">
                  <c:v>9.0606959316875546</c:v>
                </c:pt>
                <c:pt idx="11632">
                  <c:v>1.203924962291467E-2</c:v>
                </c:pt>
                <c:pt idx="11633">
                  <c:v>5.9228321394775394</c:v>
                </c:pt>
                <c:pt idx="11634">
                  <c:v>-5.7548875021634682</c:v>
                </c:pt>
                <c:pt idx="11635">
                  <c:v>-0.98089117705229523</c:v>
                </c:pt>
                <c:pt idx="11636">
                  <c:v>-10.866506212226202</c:v>
                </c:pt>
                <c:pt idx="11637">
                  <c:v>-3.7967850199020665E-2</c:v>
                </c:pt>
                <c:pt idx="11638">
                  <c:v>0.86844187145024032</c:v>
                </c:pt>
                <c:pt idx="11639">
                  <c:v>0.45918583737530028</c:v>
                </c:pt>
                <c:pt idx="11640">
                  <c:v>5.8893689053568621E-2</c:v>
                </c:pt>
                <c:pt idx="11641">
                  <c:v>12.702749878828293</c:v>
                </c:pt>
                <c:pt idx="11642">
                  <c:v>10.814315423787811</c:v>
                </c:pt>
                <c:pt idx="11643">
                  <c:v>7.9927907535309404E-3</c:v>
                </c:pt>
                <c:pt idx="11644">
                  <c:v>0.73135198770267951</c:v>
                </c:pt>
                <c:pt idx="11645">
                  <c:v>-2.9963977633198042</c:v>
                </c:pt>
                <c:pt idx="11646">
                  <c:v>-9.5196362528432132</c:v>
                </c:pt>
                <c:pt idx="11647">
                  <c:v>2.3084910353108929</c:v>
                </c:pt>
                <c:pt idx="11648">
                  <c:v>0</c:v>
                </c:pt>
                <c:pt idx="11649">
                  <c:v>-7.0660891904577721</c:v>
                </c:pt>
                <c:pt idx="11650">
                  <c:v>0.64003335363008185</c:v>
                </c:pt>
                <c:pt idx="11651">
                  <c:v>10.583082767502933</c:v>
                </c:pt>
                <c:pt idx="11652">
                  <c:v>0.39231742277876031</c:v>
                </c:pt>
                <c:pt idx="11653">
                  <c:v>0.78427130894456298</c:v>
                </c:pt>
                <c:pt idx="11654">
                  <c:v>-0.29235497950401534</c:v>
                </c:pt>
                <c:pt idx="11655">
                  <c:v>-10.147204924942228</c:v>
                </c:pt>
                <c:pt idx="11656">
                  <c:v>-8.8244284354165465</c:v>
                </c:pt>
                <c:pt idx="11657">
                  <c:v>-8.6438561897747253</c:v>
                </c:pt>
                <c:pt idx="11658">
                  <c:v>17.855340976080036</c:v>
                </c:pt>
                <c:pt idx="11659">
                  <c:v>-8.1649069266756893</c:v>
                </c:pt>
                <c:pt idx="11660">
                  <c:v>-4.6266554490211167</c:v>
                </c:pt>
                <c:pt idx="11661">
                  <c:v>-0.99284020842713372</c:v>
                </c:pt>
                <c:pt idx="11662">
                  <c:v>-0.22239242133644802</c:v>
                </c:pt>
                <c:pt idx="11663">
                  <c:v>-0.70099449416826631</c:v>
                </c:pt>
                <c:pt idx="11664">
                  <c:v>-0.63765877452454223</c:v>
                </c:pt>
                <c:pt idx="11665">
                  <c:v>-9.2674028225998928</c:v>
                </c:pt>
                <c:pt idx="11666">
                  <c:v>5.3457748368417297</c:v>
                </c:pt>
                <c:pt idx="11667">
                  <c:v>0.15186962797098388</c:v>
                </c:pt>
                <c:pt idx="11668">
                  <c:v>-1.3433017456799292</c:v>
                </c:pt>
                <c:pt idx="11669">
                  <c:v>-2.0271278328407263</c:v>
                </c:pt>
                <c:pt idx="11670">
                  <c:v>-0.55942740861401863</c:v>
                </c:pt>
                <c:pt idx="11671">
                  <c:v>6.0074747521768508E-4</c:v>
                </c:pt>
                <c:pt idx="11672">
                  <c:v>-7.6486571760385464</c:v>
                </c:pt>
                <c:pt idx="11673">
                  <c:v>-11.268542000300123</c:v>
                </c:pt>
                <c:pt idx="11674">
                  <c:v>0.73799572276469561</c:v>
                </c:pt>
                <c:pt idx="11675">
                  <c:v>6.0732489820306386</c:v>
                </c:pt>
                <c:pt idx="11676">
                  <c:v>14.632559809428445</c:v>
                </c:pt>
                <c:pt idx="11677">
                  <c:v>12.773207904847887</c:v>
                </c:pt>
                <c:pt idx="11678">
                  <c:v>0.52925306813486872</c:v>
                </c:pt>
                <c:pt idx="11679">
                  <c:v>-2.1793236994445619</c:v>
                </c:pt>
                <c:pt idx="11680">
                  <c:v>0.1882037351606215</c:v>
                </c:pt>
                <c:pt idx="11681">
                  <c:v>0.41503749927884398</c:v>
                </c:pt>
                <c:pt idx="11682">
                  <c:v>-0.52332343492877043</c:v>
                </c:pt>
                <c:pt idx="11683">
                  <c:v>-0.61020845188026707</c:v>
                </c:pt>
                <c:pt idx="11684">
                  <c:v>-0.1326377685781189</c:v>
                </c:pt>
                <c:pt idx="11685">
                  <c:v>-1.9958000114707144</c:v>
                </c:pt>
                <c:pt idx="11686">
                  <c:v>11.268542000300123</c:v>
                </c:pt>
                <c:pt idx="11687">
                  <c:v>8.0624959257337636</c:v>
                </c:pt>
                <c:pt idx="11688">
                  <c:v>3.0506643109220728</c:v>
                </c:pt>
                <c:pt idx="11689">
                  <c:v>-1.7584371244690304</c:v>
                </c:pt>
                <c:pt idx="11690">
                  <c:v>1.2175914350726269</c:v>
                </c:pt>
                <c:pt idx="11691">
                  <c:v>-5.7459543773934607</c:v>
                </c:pt>
                <c:pt idx="11692">
                  <c:v>7.5949465892937784</c:v>
                </c:pt>
                <c:pt idx="11693">
                  <c:v>7.734208853316514E-2</c:v>
                </c:pt>
                <c:pt idx="11694">
                  <c:v>-0.72031435361604201</c:v>
                </c:pt>
                <c:pt idx="11695">
                  <c:v>-2.0766436257200658</c:v>
                </c:pt>
                <c:pt idx="11696">
                  <c:v>13.188228229901359</c:v>
                </c:pt>
                <c:pt idx="11697">
                  <c:v>-9.8672787397096631</c:v>
                </c:pt>
                <c:pt idx="11698">
                  <c:v>5.5495112591703706E-2</c:v>
                </c:pt>
                <c:pt idx="11699">
                  <c:v>-0.26255438751597682</c:v>
                </c:pt>
                <c:pt idx="11700">
                  <c:v>-0.54847678937096767</c:v>
                </c:pt>
                <c:pt idx="11701">
                  <c:v>-1.2621934293944235</c:v>
                </c:pt>
                <c:pt idx="11702">
                  <c:v>-0.69953831539955968</c:v>
                </c:pt>
                <c:pt idx="11703">
                  <c:v>12.43402002712266</c:v>
                </c:pt>
                <c:pt idx="11704">
                  <c:v>0.28368842666929756</c:v>
                </c:pt>
                <c:pt idx="11705">
                  <c:v>-7.8609834696366149E-2</c:v>
                </c:pt>
                <c:pt idx="11706">
                  <c:v>0</c:v>
                </c:pt>
                <c:pt idx="11707">
                  <c:v>0.86434490064243363</c:v>
                </c:pt>
                <c:pt idx="11708">
                  <c:v>1.8444404364630909</c:v>
                </c:pt>
                <c:pt idx="11709">
                  <c:v>11.146780789986687</c:v>
                </c:pt>
                <c:pt idx="11710">
                  <c:v>2.7441610955704103</c:v>
                </c:pt>
                <c:pt idx="11711">
                  <c:v>0.41503749927884398</c:v>
                </c:pt>
                <c:pt idx="11712">
                  <c:v>-2.2138683490299096</c:v>
                </c:pt>
                <c:pt idx="11713">
                  <c:v>1.8296743055844444</c:v>
                </c:pt>
                <c:pt idx="11714">
                  <c:v>-0.2272767088316002</c:v>
                </c:pt>
                <c:pt idx="11715">
                  <c:v>-1.7717530195309222E-2</c:v>
                </c:pt>
                <c:pt idx="11716">
                  <c:v>-0.27269750318451341</c:v>
                </c:pt>
                <c:pt idx="11717">
                  <c:v>-0.30610312772567977</c:v>
                </c:pt>
                <c:pt idx="11718">
                  <c:v>-0.15702392565368922</c:v>
                </c:pt>
                <c:pt idx="11719">
                  <c:v>0.15934650614076787</c:v>
                </c:pt>
                <c:pt idx="11720">
                  <c:v>-3.5932647240085411E-3</c:v>
                </c:pt>
                <c:pt idx="11721">
                  <c:v>0.10362263107415744</c:v>
                </c:pt>
                <c:pt idx="11722">
                  <c:v>0.48645695576873105</c:v>
                </c:pt>
                <c:pt idx="11723">
                  <c:v>9.3815429511845849</c:v>
                </c:pt>
                <c:pt idx="11724">
                  <c:v>-9.9667457608995313</c:v>
                </c:pt>
                <c:pt idx="11725">
                  <c:v>10.381542951184585</c:v>
                </c:pt>
                <c:pt idx="11726">
                  <c:v>10.45189794595189</c:v>
                </c:pt>
                <c:pt idx="11727">
                  <c:v>8.6450579349844769</c:v>
                </c:pt>
                <c:pt idx="11728">
                  <c:v>4.629500896797655</c:v>
                </c:pt>
                <c:pt idx="11729">
                  <c:v>-1.4150374992788437</c:v>
                </c:pt>
                <c:pt idx="11730">
                  <c:v>-10.307580315927396</c:v>
                </c:pt>
                <c:pt idx="11731">
                  <c:v>-1.5801615144573351</c:v>
                </c:pt>
                <c:pt idx="11732">
                  <c:v>-8.8683081332894673</c:v>
                </c:pt>
                <c:pt idx="11733">
                  <c:v>4.3692338096657197</c:v>
                </c:pt>
                <c:pt idx="11734">
                  <c:v>-9.7604427459966399</c:v>
                </c:pt>
                <c:pt idx="11735">
                  <c:v>-8.0624959257337636</c:v>
                </c:pt>
                <c:pt idx="11736">
                  <c:v>-5.7548875021634682</c:v>
                </c:pt>
                <c:pt idx="11737">
                  <c:v>-13.840318978135199</c:v>
                </c:pt>
                <c:pt idx="11738">
                  <c:v>-0.44517321725216252</c:v>
                </c:pt>
                <c:pt idx="11739">
                  <c:v>0.92493705102597246</c:v>
                </c:pt>
                <c:pt idx="11740">
                  <c:v>11.813914767907184</c:v>
                </c:pt>
                <c:pt idx="11741">
                  <c:v>-9.8672787397096631</c:v>
                </c:pt>
                <c:pt idx="11742">
                  <c:v>1.3161745676570649</c:v>
                </c:pt>
                <c:pt idx="11743">
                  <c:v>-8.6450579349844769</c:v>
                </c:pt>
                <c:pt idx="11744">
                  <c:v>-0.77556843338995329</c:v>
                </c:pt>
                <c:pt idx="11745">
                  <c:v>7.0660891904577738</c:v>
                </c:pt>
                <c:pt idx="11746">
                  <c:v>-0.23900713518734401</c:v>
                </c:pt>
                <c:pt idx="11747">
                  <c:v>-3.2567824060137891</c:v>
                </c:pt>
                <c:pt idx="11748">
                  <c:v>-9.0991356774438081</c:v>
                </c:pt>
                <c:pt idx="11749">
                  <c:v>-0.35845397091247633</c:v>
                </c:pt>
                <c:pt idx="11750">
                  <c:v>2.4349576001729494</c:v>
                </c:pt>
                <c:pt idx="11751">
                  <c:v>-4.3692338096657197</c:v>
                </c:pt>
                <c:pt idx="11752">
                  <c:v>-2.161398191077851</c:v>
                </c:pt>
                <c:pt idx="11753">
                  <c:v>4.1930505761530261</c:v>
                </c:pt>
                <c:pt idx="11754">
                  <c:v>-0.35693454471527536</c:v>
                </c:pt>
                <c:pt idx="11755">
                  <c:v>0.1699250014423121</c:v>
                </c:pt>
                <c:pt idx="11756">
                  <c:v>3.8559536303832931</c:v>
                </c:pt>
                <c:pt idx="11757">
                  <c:v>6.9540933253077031E-2</c:v>
                </c:pt>
                <c:pt idx="11758">
                  <c:v>4.9527412471864878</c:v>
                </c:pt>
                <c:pt idx="11759">
                  <c:v>1.5825600105058517</c:v>
                </c:pt>
                <c:pt idx="11760">
                  <c:v>-0.13525982961047328</c:v>
                </c:pt>
                <c:pt idx="11761">
                  <c:v>10.45189794595189</c:v>
                </c:pt>
                <c:pt idx="11762">
                  <c:v>9.8672787397096631</c:v>
                </c:pt>
                <c:pt idx="11763">
                  <c:v>-9.3815429511845849</c:v>
                </c:pt>
                <c:pt idx="11764">
                  <c:v>0.81283047405539721</c:v>
                </c:pt>
                <c:pt idx="11765">
                  <c:v>0.72582503656100594</c:v>
                </c:pt>
                <c:pt idx="11766">
                  <c:v>-7.0660891904577721</c:v>
                </c:pt>
                <c:pt idx="11767">
                  <c:v>-8.0624959257337636</c:v>
                </c:pt>
                <c:pt idx="11768">
                  <c:v>-9.9662651028771325</c:v>
                </c:pt>
                <c:pt idx="11769">
                  <c:v>8.3822637581148367</c:v>
                </c:pt>
                <c:pt idx="11770">
                  <c:v>11.059344460824425</c:v>
                </c:pt>
                <c:pt idx="11771">
                  <c:v>-8.4096030815745806</c:v>
                </c:pt>
                <c:pt idx="11772">
                  <c:v>9.7604427459966399</c:v>
                </c:pt>
                <c:pt idx="11773">
                  <c:v>8.6462586799900301</c:v>
                </c:pt>
                <c:pt idx="11774">
                  <c:v>-2.0848888975865134</c:v>
                </c:pt>
                <c:pt idx="11775">
                  <c:v>-0.72449624220398956</c:v>
                </c:pt>
                <c:pt idx="11776">
                  <c:v>5.2467419894135482E-2</c:v>
                </c:pt>
                <c:pt idx="11777">
                  <c:v>-0.67069237474704013</c:v>
                </c:pt>
                <c:pt idx="11778">
                  <c:v>3.0143552929770703</c:v>
                </c:pt>
                <c:pt idx="11779">
                  <c:v>1.9709728130217365</c:v>
                </c:pt>
                <c:pt idx="11780">
                  <c:v>0.17495707853869608</c:v>
                </c:pt>
                <c:pt idx="11781">
                  <c:v>4.6061782289364868E-2</c:v>
                </c:pt>
                <c:pt idx="11782">
                  <c:v>13.904415102592719</c:v>
                </c:pt>
                <c:pt idx="11783">
                  <c:v>-0.29956028185890804</c:v>
                </c:pt>
                <c:pt idx="11784">
                  <c:v>11.731601884675786</c:v>
                </c:pt>
                <c:pt idx="11785">
                  <c:v>-1.1694575803979228</c:v>
                </c:pt>
                <c:pt idx="11786">
                  <c:v>-1.6435496802949632</c:v>
                </c:pt>
                <c:pt idx="11787">
                  <c:v>5.08746284125034</c:v>
                </c:pt>
                <c:pt idx="11788">
                  <c:v>7.8683081332894664</c:v>
                </c:pt>
                <c:pt idx="11789">
                  <c:v>-2.4713057189255894</c:v>
                </c:pt>
                <c:pt idx="11790">
                  <c:v>5.2613280838833907</c:v>
                </c:pt>
                <c:pt idx="11791">
                  <c:v>-4.1600389146950718</c:v>
                </c:pt>
                <c:pt idx="11792">
                  <c:v>0.6374299206152918</c:v>
                </c:pt>
                <c:pt idx="11793">
                  <c:v>1.5777669993169523</c:v>
                </c:pt>
                <c:pt idx="11794">
                  <c:v>-11.94178124227853</c:v>
                </c:pt>
                <c:pt idx="11795">
                  <c:v>0.56771926851714061</c:v>
                </c:pt>
                <c:pt idx="11796">
                  <c:v>14.135762718264584</c:v>
                </c:pt>
                <c:pt idx="11797">
                  <c:v>-3.2903839874987866</c:v>
                </c:pt>
                <c:pt idx="11798">
                  <c:v>9.229619965185119</c:v>
                </c:pt>
                <c:pt idx="11799">
                  <c:v>10.229619965185119</c:v>
                </c:pt>
                <c:pt idx="11800">
                  <c:v>9.5189809291704002</c:v>
                </c:pt>
                <c:pt idx="11801">
                  <c:v>11.451554569765362</c:v>
                </c:pt>
                <c:pt idx="11802">
                  <c:v>6.1624845773133723</c:v>
                </c:pt>
                <c:pt idx="11803">
                  <c:v>7.0660891904577738</c:v>
                </c:pt>
                <c:pt idx="11804">
                  <c:v>4.9070829421244877</c:v>
                </c:pt>
                <c:pt idx="11805">
                  <c:v>-3.8474147814635831E-2</c:v>
                </c:pt>
                <c:pt idx="11806">
                  <c:v>-5.08746284125034</c:v>
                </c:pt>
                <c:pt idx="11807">
                  <c:v>3.2034265038149176E-16</c:v>
                </c:pt>
                <c:pt idx="11808">
                  <c:v>-0.69111182376872227</c:v>
                </c:pt>
                <c:pt idx="11809">
                  <c:v>5.7548875021634682</c:v>
                </c:pt>
                <c:pt idx="11810">
                  <c:v>12.362674437230671</c:v>
                </c:pt>
                <c:pt idx="11811">
                  <c:v>-0.18442457113742744</c:v>
                </c:pt>
                <c:pt idx="11812">
                  <c:v>-0.77595972578206984</c:v>
                </c:pt>
                <c:pt idx="11813">
                  <c:v>-0.41503749927884381</c:v>
                </c:pt>
                <c:pt idx="11814">
                  <c:v>-9.2304207950923818</c:v>
                </c:pt>
                <c:pt idx="11815">
                  <c:v>9.2304207950923818</c:v>
                </c:pt>
                <c:pt idx="11816">
                  <c:v>-5.3457748368417297</c:v>
                </c:pt>
                <c:pt idx="11817">
                  <c:v>-10.679480099505446</c:v>
                </c:pt>
                <c:pt idx="11818">
                  <c:v>7.6462586799900292</c:v>
                </c:pt>
                <c:pt idx="11819">
                  <c:v>10.583082767502933</c:v>
                </c:pt>
                <c:pt idx="11820">
                  <c:v>13.177834761777078</c:v>
                </c:pt>
                <c:pt idx="11821">
                  <c:v>6.325530331567558</c:v>
                </c:pt>
                <c:pt idx="11822">
                  <c:v>-0.21789953464147482</c:v>
                </c:pt>
                <c:pt idx="11823">
                  <c:v>-0.99999999999999967</c:v>
                </c:pt>
                <c:pt idx="11824">
                  <c:v>-0.56828375957452559</c:v>
                </c:pt>
                <c:pt idx="11825">
                  <c:v>-8.8662486111111729</c:v>
                </c:pt>
                <c:pt idx="11826">
                  <c:v>-4.3692338096657197</c:v>
                </c:pt>
                <c:pt idx="11827">
                  <c:v>-1.5409083137090891</c:v>
                </c:pt>
                <c:pt idx="11828">
                  <c:v>0</c:v>
                </c:pt>
                <c:pt idx="11829">
                  <c:v>-8.0606959316875546</c:v>
                </c:pt>
                <c:pt idx="11830">
                  <c:v>9.7604427459966399</c:v>
                </c:pt>
                <c:pt idx="11831">
                  <c:v>-11.059119092544519</c:v>
                </c:pt>
                <c:pt idx="11832">
                  <c:v>0.22179142360191245</c:v>
                </c:pt>
                <c:pt idx="11833">
                  <c:v>-2.8744691179161412</c:v>
                </c:pt>
                <c:pt idx="11834">
                  <c:v>-11.381002109550927</c:v>
                </c:pt>
                <c:pt idx="11835">
                  <c:v>-1.8047828139758977</c:v>
                </c:pt>
                <c:pt idx="11836">
                  <c:v>-9.7598881832218343</c:v>
                </c:pt>
                <c:pt idx="11837">
                  <c:v>11.059119092544519</c:v>
                </c:pt>
                <c:pt idx="11838">
                  <c:v>-10.75933340719466</c:v>
                </c:pt>
                <c:pt idx="11839">
                  <c:v>-9.8684274859406812E-2</c:v>
                </c:pt>
                <c:pt idx="11840">
                  <c:v>12.059006395201113</c:v>
                </c:pt>
                <c:pt idx="11841">
                  <c:v>4.3922194169337523</c:v>
                </c:pt>
                <c:pt idx="11842">
                  <c:v>-3.186112865107201</c:v>
                </c:pt>
                <c:pt idx="11843">
                  <c:v>6.0732489820306386</c:v>
                </c:pt>
                <c:pt idx="11844">
                  <c:v>4.3692338096657197</c:v>
                </c:pt>
                <c:pt idx="11845">
                  <c:v>8.259101257431924</c:v>
                </c:pt>
                <c:pt idx="11846">
                  <c:v>10.582769240382088</c:v>
                </c:pt>
                <c:pt idx="11847">
                  <c:v>-3.6426544445649718</c:v>
                </c:pt>
                <c:pt idx="11848">
                  <c:v>-0.30895024088915268</c:v>
                </c:pt>
                <c:pt idx="11849">
                  <c:v>10.814315423787811</c:v>
                </c:pt>
                <c:pt idx="11850">
                  <c:v>5.08746284125034</c:v>
                </c:pt>
                <c:pt idx="11851">
                  <c:v>-4.3692338096657197</c:v>
                </c:pt>
                <c:pt idx="11852">
                  <c:v>-10.381542951184585</c:v>
                </c:pt>
                <c:pt idx="11853">
                  <c:v>-11.58276924038209</c:v>
                </c:pt>
                <c:pt idx="11854">
                  <c:v>-8.3822637581148367</c:v>
                </c:pt>
                <c:pt idx="11855">
                  <c:v>-10.759610821875045</c:v>
                </c:pt>
                <c:pt idx="11856">
                  <c:v>10.736965594166206</c:v>
                </c:pt>
                <c:pt idx="11857">
                  <c:v>-12.929320060953852</c:v>
                </c:pt>
                <c:pt idx="11858">
                  <c:v>-7.3837042924740528</c:v>
                </c:pt>
                <c:pt idx="11859">
                  <c:v>16.693709275995012</c:v>
                </c:pt>
                <c:pt idx="11860">
                  <c:v>-0.31120168829430389</c:v>
                </c:pt>
                <c:pt idx="11861">
                  <c:v>-10.059344460824425</c:v>
                </c:pt>
                <c:pt idx="11862">
                  <c:v>-3.2899064218368372</c:v>
                </c:pt>
                <c:pt idx="11863">
                  <c:v>-14.666260994509466</c:v>
                </c:pt>
                <c:pt idx="11864">
                  <c:v>-7.2636604397081816</c:v>
                </c:pt>
                <c:pt idx="11865">
                  <c:v>4.0100089624106223</c:v>
                </c:pt>
                <c:pt idx="11866">
                  <c:v>-5.3457748368417297</c:v>
                </c:pt>
                <c:pt idx="11867">
                  <c:v>-8.6462586799900301</c:v>
                </c:pt>
                <c:pt idx="11868">
                  <c:v>1.5851342399084178</c:v>
                </c:pt>
                <c:pt idx="11869">
                  <c:v>8.3837042924740537</c:v>
                </c:pt>
                <c:pt idx="11870">
                  <c:v>-13.14635653030391</c:v>
                </c:pt>
                <c:pt idx="11871">
                  <c:v>-8.0624959257337636</c:v>
                </c:pt>
                <c:pt idx="11872">
                  <c:v>-2.3171271086235414</c:v>
                </c:pt>
                <c:pt idx="11873">
                  <c:v>-6.0732489820306386</c:v>
                </c:pt>
                <c:pt idx="11874">
                  <c:v>13.081316989285773</c:v>
                </c:pt>
                <c:pt idx="11875">
                  <c:v>4.385465379307588</c:v>
                </c:pt>
                <c:pt idx="11876">
                  <c:v>11.059344460824425</c:v>
                </c:pt>
                <c:pt idx="11877">
                  <c:v>-8.6462586799900301</c:v>
                </c:pt>
                <c:pt idx="11878">
                  <c:v>1.0737779261395479</c:v>
                </c:pt>
                <c:pt idx="11879">
                  <c:v>-0.23397748768221677</c:v>
                </c:pt>
                <c:pt idx="11880">
                  <c:v>-8.3822637581148367</c:v>
                </c:pt>
                <c:pt idx="11881">
                  <c:v>0.41203875564900816</c:v>
                </c:pt>
                <c:pt idx="11882">
                  <c:v>6.4429434958487288</c:v>
                </c:pt>
                <c:pt idx="11883">
                  <c:v>-13.550826932881439</c:v>
                </c:pt>
                <c:pt idx="11884">
                  <c:v>-7.6486571760385464</c:v>
                </c:pt>
                <c:pt idx="11885">
                  <c:v>-5.0874628412503391</c:v>
                </c:pt>
                <c:pt idx="11886">
                  <c:v>0.50135834093405141</c:v>
                </c:pt>
                <c:pt idx="11887">
                  <c:v>-10.229219383469125</c:v>
                </c:pt>
                <c:pt idx="11888">
                  <c:v>-4.8190178395831849</c:v>
                </c:pt>
                <c:pt idx="11889">
                  <c:v>0.49259848257249639</c:v>
                </c:pt>
                <c:pt idx="11890">
                  <c:v>6.2294189380771998</c:v>
                </c:pt>
                <c:pt idx="11891">
                  <c:v>-7.0660891904577721</c:v>
                </c:pt>
                <c:pt idx="11892">
                  <c:v>-2.9643760902692788</c:v>
                </c:pt>
                <c:pt idx="11893">
                  <c:v>-4.7725895038969277</c:v>
                </c:pt>
                <c:pt idx="11894">
                  <c:v>7.0660891904577738</c:v>
                </c:pt>
                <c:pt idx="11895">
                  <c:v>-1.361633975498781</c:v>
                </c:pt>
                <c:pt idx="11896">
                  <c:v>-1.1292830169449666</c:v>
                </c:pt>
                <c:pt idx="11897">
                  <c:v>-10.523888616318997</c:v>
                </c:pt>
                <c:pt idx="11898">
                  <c:v>11.916999049082808</c:v>
                </c:pt>
                <c:pt idx="11899">
                  <c:v>-10.45189794595189</c:v>
                </c:pt>
                <c:pt idx="11900">
                  <c:v>2.2934996865608452</c:v>
                </c:pt>
                <c:pt idx="11901">
                  <c:v>-0.58256798558077327</c:v>
                </c:pt>
                <c:pt idx="11902">
                  <c:v>0.37849312728202555</c:v>
                </c:pt>
                <c:pt idx="11903">
                  <c:v>0.52373830667850862</c:v>
                </c:pt>
                <c:pt idx="11904">
                  <c:v>-8.0624959257337636</c:v>
                </c:pt>
                <c:pt idx="11905">
                  <c:v>-8.6462586799900301</c:v>
                </c:pt>
                <c:pt idx="11906">
                  <c:v>-12.613559277788266</c:v>
                </c:pt>
                <c:pt idx="11907">
                  <c:v>7.0660891904577721</c:v>
                </c:pt>
                <c:pt idx="11908">
                  <c:v>10.059795091795101</c:v>
                </c:pt>
                <c:pt idx="11909">
                  <c:v>16.403195145785794</c:v>
                </c:pt>
                <c:pt idx="11910">
                  <c:v>-6.1649069266756884</c:v>
                </c:pt>
                <c:pt idx="11911">
                  <c:v>-12.501920096027913</c:v>
                </c:pt>
                <c:pt idx="11912">
                  <c:v>6.0732489820306386</c:v>
                </c:pt>
                <c:pt idx="11913">
                  <c:v>8.0624959257337636</c:v>
                </c:pt>
                <c:pt idx="11914">
                  <c:v>-0.44745897697122144</c:v>
                </c:pt>
                <c:pt idx="11915">
                  <c:v>-1.4111379157565549</c:v>
                </c:pt>
                <c:pt idx="11916">
                  <c:v>8.8672787397096631</c:v>
                </c:pt>
                <c:pt idx="11917">
                  <c:v>-8.6450579349844769</c:v>
                </c:pt>
                <c:pt idx="11918">
                  <c:v>11.188588845707349</c:v>
                </c:pt>
                <c:pt idx="11919">
                  <c:v>-14.995561070511643</c:v>
                </c:pt>
                <c:pt idx="11920">
                  <c:v>-0.84671650261832987</c:v>
                </c:pt>
                <c:pt idx="11921">
                  <c:v>-7.0660891904577721</c:v>
                </c:pt>
                <c:pt idx="11922">
                  <c:v>-0.48357444723560933</c:v>
                </c:pt>
                <c:pt idx="11923">
                  <c:v>-7.6582114827517955</c:v>
                </c:pt>
                <c:pt idx="11924">
                  <c:v>-9.7604427459966399</c:v>
                </c:pt>
                <c:pt idx="11925">
                  <c:v>9.6444571875092606</c:v>
                </c:pt>
                <c:pt idx="11926">
                  <c:v>7.0660891904577738</c:v>
                </c:pt>
                <c:pt idx="11927">
                  <c:v>0</c:v>
                </c:pt>
                <c:pt idx="11928">
                  <c:v>8.0606959316875546</c:v>
                </c:pt>
                <c:pt idx="11929">
                  <c:v>8.0624959257337636</c:v>
                </c:pt>
                <c:pt idx="11930">
                  <c:v>-11.813914767907184</c:v>
                </c:pt>
                <c:pt idx="11931">
                  <c:v>0</c:v>
                </c:pt>
                <c:pt idx="11932">
                  <c:v>-1.7465107247629186</c:v>
                </c:pt>
                <c:pt idx="11933">
                  <c:v>-9.9667457608995313</c:v>
                </c:pt>
                <c:pt idx="11934">
                  <c:v>7.2678607912241793</c:v>
                </c:pt>
                <c:pt idx="11935">
                  <c:v>-12.188279751964144</c:v>
                </c:pt>
                <c:pt idx="11936">
                  <c:v>-0.57901323438996954</c:v>
                </c:pt>
                <c:pt idx="11937">
                  <c:v>0.3410369178350669</c:v>
                </c:pt>
                <c:pt idx="11938">
                  <c:v>0.42626475470209796</c:v>
                </c:pt>
                <c:pt idx="11939">
                  <c:v>9.286897525320531E-2</c:v>
                </c:pt>
                <c:pt idx="11940">
                  <c:v>-1.5081469036703254</c:v>
                </c:pt>
                <c:pt idx="11941">
                  <c:v>-11.307200809140809</c:v>
                </c:pt>
                <c:pt idx="11942">
                  <c:v>-0.998198507519231</c:v>
                </c:pt>
                <c:pt idx="11943">
                  <c:v>10.307200809140809</c:v>
                </c:pt>
                <c:pt idx="11944">
                  <c:v>5.5545888516776376</c:v>
                </c:pt>
                <c:pt idx="11945">
                  <c:v>-1.0242475462466771</c:v>
                </c:pt>
                <c:pt idx="11946">
                  <c:v>9.6444571875092606</c:v>
                </c:pt>
                <c:pt idx="11947">
                  <c:v>-6.4429434958487288</c:v>
                </c:pt>
                <c:pt idx="11948">
                  <c:v>7.0660891904577721</c:v>
                </c:pt>
                <c:pt idx="11949">
                  <c:v>5.9228321394775394</c:v>
                </c:pt>
                <c:pt idx="11950">
                  <c:v>-8.1815931232157197</c:v>
                </c:pt>
                <c:pt idx="11951">
                  <c:v>-2.3180885848609862</c:v>
                </c:pt>
                <c:pt idx="11952">
                  <c:v>-10.966265102877133</c:v>
                </c:pt>
                <c:pt idx="11953">
                  <c:v>-5.9228321394775394</c:v>
                </c:pt>
                <c:pt idx="11954">
                  <c:v>-8.8683081332894673</c:v>
                </c:pt>
                <c:pt idx="11955">
                  <c:v>9.2304207950923818</c:v>
                </c:pt>
                <c:pt idx="11956">
                  <c:v>0.37614848588524891</c:v>
                </c:pt>
                <c:pt idx="11957">
                  <c:v>0.47658224855512088</c:v>
                </c:pt>
                <c:pt idx="11958">
                  <c:v>5.2871626767266857</c:v>
                </c:pt>
                <c:pt idx="11959">
                  <c:v>-4.7725895038969277</c:v>
                </c:pt>
                <c:pt idx="11960">
                  <c:v>-8.8672787397096631</c:v>
                </c:pt>
                <c:pt idx="11961">
                  <c:v>2.8744691179161412</c:v>
                </c:pt>
                <c:pt idx="11962">
                  <c:v>-0.75613604836072745</c:v>
                </c:pt>
                <c:pt idx="11963">
                  <c:v>-1.0999363665241579</c:v>
                </c:pt>
                <c:pt idx="11964">
                  <c:v>0.39847024759135768</c:v>
                </c:pt>
                <c:pt idx="11965">
                  <c:v>0.13750352374993532</c:v>
                </c:pt>
                <c:pt idx="11966">
                  <c:v>-14.024735680363165</c:v>
                </c:pt>
                <c:pt idx="11967">
                  <c:v>11.381002109550927</c:v>
                </c:pt>
                <c:pt idx="11968">
                  <c:v>15.263489285553872</c:v>
                </c:pt>
                <c:pt idx="11969">
                  <c:v>-9.229619965185119</c:v>
                </c:pt>
                <c:pt idx="11970">
                  <c:v>-4.484657594925471</c:v>
                </c:pt>
                <c:pt idx="11971">
                  <c:v>-2.5730096979593906</c:v>
                </c:pt>
                <c:pt idx="11972">
                  <c:v>4.7725895038969277</c:v>
                </c:pt>
                <c:pt idx="11973">
                  <c:v>-6.6084126056539993</c:v>
                </c:pt>
                <c:pt idx="11974">
                  <c:v>-7.6486571760385464</c:v>
                </c:pt>
                <c:pt idx="11975">
                  <c:v>-7.0624959257337645</c:v>
                </c:pt>
                <c:pt idx="11976">
                  <c:v>-6.4429434958487288</c:v>
                </c:pt>
                <c:pt idx="11977">
                  <c:v>13.278110621288722</c:v>
                </c:pt>
                <c:pt idx="11978">
                  <c:v>14.335064632126906</c:v>
                </c:pt>
                <c:pt idx="11979">
                  <c:v>-8.8683081332894673</c:v>
                </c:pt>
                <c:pt idx="11980">
                  <c:v>-0.14438267814355055</c:v>
                </c:pt>
                <c:pt idx="11981">
                  <c:v>-5.3457748368417297</c:v>
                </c:pt>
                <c:pt idx="11982">
                  <c:v>7.7835439607865355</c:v>
                </c:pt>
                <c:pt idx="11983">
                  <c:v>7.7835439607865355</c:v>
                </c:pt>
                <c:pt idx="11984">
                  <c:v>7.7835439607865355</c:v>
                </c:pt>
                <c:pt idx="11985">
                  <c:v>7.6486571760385464</c:v>
                </c:pt>
                <c:pt idx="11986">
                  <c:v>8.6450579349844769</c:v>
                </c:pt>
                <c:pt idx="11987">
                  <c:v>0.35715658319834392</c:v>
                </c:pt>
                <c:pt idx="11988">
                  <c:v>-3.252590352144745E-2</c:v>
                </c:pt>
                <c:pt idx="11989">
                  <c:v>0</c:v>
                </c:pt>
                <c:pt idx="11990">
                  <c:v>0.79970134951416838</c:v>
                </c:pt>
                <c:pt idx="11991">
                  <c:v>-0.3996074587092377</c:v>
                </c:pt>
                <c:pt idx="11992">
                  <c:v>-1.357552004618084</c:v>
                </c:pt>
              </c:numCache>
            </c:numRef>
          </c:xVal>
          <c:yVal>
            <c:numRef>
              <c:f>'VTA 3w'!$K$5:$K$17520</c:f>
              <c:numCache>
                <c:formatCode>General</c:formatCode>
                <c:ptCount val="17516"/>
                <c:pt idx="5">
                  <c:v>1.9355497891675382</c:v>
                </c:pt>
                <c:pt idx="6">
                  <c:v>2.820840874056723</c:v>
                </c:pt>
                <c:pt idx="7">
                  <c:v>2.797127726688148</c:v>
                </c:pt>
                <c:pt idx="8">
                  <c:v>1.6568910953436315</c:v>
                </c:pt>
                <c:pt idx="9">
                  <c:v>1.8170121829830426</c:v>
                </c:pt>
                <c:pt idx="10">
                  <c:v>1.4089200931156041</c:v>
                </c:pt>
                <c:pt idx="11">
                  <c:v>2.0803406139770417</c:v>
                </c:pt>
                <c:pt idx="12">
                  <c:v>1.8409909605976111</c:v>
                </c:pt>
                <c:pt idx="13">
                  <c:v>1.9789454031280813</c:v>
                </c:pt>
                <c:pt idx="14">
                  <c:v>1.7303718497541207</c:v>
                </c:pt>
                <c:pt idx="15">
                  <c:v>1.5496570124964459</c:v>
                </c:pt>
                <c:pt idx="16">
                  <c:v>2.2720463848046566</c:v>
                </c:pt>
                <c:pt idx="17">
                  <c:v>2.2953333852092657</c:v>
                </c:pt>
                <c:pt idx="18">
                  <c:v>2.6048284420938428</c:v>
                </c:pt>
                <c:pt idx="19">
                  <c:v>3.7367576574151014</c:v>
                </c:pt>
                <c:pt idx="20">
                  <c:v>1.5519968413946283</c:v>
                </c:pt>
                <c:pt idx="21">
                  <c:v>2.4064888580060919</c:v>
                </c:pt>
                <c:pt idx="22">
                  <c:v>2.3829468404915839</c:v>
                </c:pt>
                <c:pt idx="23">
                  <c:v>2.2463720420042264</c:v>
                </c:pt>
                <c:pt idx="24">
                  <c:v>10</c:v>
                </c:pt>
                <c:pt idx="25">
                  <c:v>2.0058133712371617</c:v>
                </c:pt>
                <c:pt idx="26">
                  <c:v>1.4948449577462648</c:v>
                </c:pt>
                <c:pt idx="27">
                  <c:v>1.7981392932340001</c:v>
                </c:pt>
                <c:pt idx="28">
                  <c:v>2.6366277880081057</c:v>
                </c:pt>
                <c:pt idx="29">
                  <c:v>1.5148763220996015</c:v>
                </c:pt>
                <c:pt idx="30">
                  <c:v>1.5329520451203724</c:v>
                </c:pt>
                <c:pt idx="31">
                  <c:v>2.4807786164303272</c:v>
                </c:pt>
                <c:pt idx="32">
                  <c:v>2.1742346968202115</c:v>
                </c:pt>
                <c:pt idx="33">
                  <c:v>2.513682619067434</c:v>
                </c:pt>
                <c:pt idx="34">
                  <c:v>2.4878263947411359</c:v>
                </c:pt>
                <c:pt idx="35">
                  <c:v>2.1682690793845785</c:v>
                </c:pt>
                <c:pt idx="36">
                  <c:v>1.3238466087679539</c:v>
                </c:pt>
                <c:pt idx="37">
                  <c:v>2.7231762640806441</c:v>
                </c:pt>
                <c:pt idx="38">
                  <c:v>2.0530279019737279</c:v>
                </c:pt>
                <c:pt idx="39">
                  <c:v>1.533217416436115</c:v>
                </c:pt>
                <c:pt idx="40">
                  <c:v>1.3770567592258991</c:v>
                </c:pt>
                <c:pt idx="41">
                  <c:v>1.3573216387073428</c:v>
                </c:pt>
                <c:pt idx="42">
                  <c:v>1.3358874502431857</c:v>
                </c:pt>
                <c:pt idx="43">
                  <c:v>1.5031676394997757</c:v>
                </c:pt>
                <c:pt idx="44">
                  <c:v>2.5009931503679272</c:v>
                </c:pt>
                <c:pt idx="45">
                  <c:v>2.5589656700492966</c:v>
                </c:pt>
                <c:pt idx="46">
                  <c:v>2.0051708236921728</c:v>
                </c:pt>
                <c:pt idx="47">
                  <c:v>2.5927839543966162</c:v>
                </c:pt>
                <c:pt idx="48">
                  <c:v>1.6298749278936333</c:v>
                </c:pt>
                <c:pt idx="49">
                  <c:v>2.9379741967972732</c:v>
                </c:pt>
                <c:pt idx="50">
                  <c:v>2.9253454923012119</c:v>
                </c:pt>
                <c:pt idx="51">
                  <c:v>2.0537889221999039</c:v>
                </c:pt>
                <c:pt idx="52">
                  <c:v>2.4241452744703236</c:v>
                </c:pt>
                <c:pt idx="53">
                  <c:v>2.4146882254930051</c:v>
                </c:pt>
                <c:pt idx="54">
                  <c:v>1.8441742477625362</c:v>
                </c:pt>
                <c:pt idx="55">
                  <c:v>2.4670779601013266</c:v>
                </c:pt>
                <c:pt idx="56">
                  <c:v>2.3197993279349349</c:v>
                </c:pt>
                <c:pt idx="57">
                  <c:v>2.1919590096531549</c:v>
                </c:pt>
                <c:pt idx="58">
                  <c:v>2.4629737515782963</c:v>
                </c:pt>
                <c:pt idx="59">
                  <c:v>2.761371157734652</c:v>
                </c:pt>
                <c:pt idx="60">
                  <c:v>2.7241199484856806</c:v>
                </c:pt>
                <c:pt idx="61">
                  <c:v>10</c:v>
                </c:pt>
                <c:pt idx="62">
                  <c:v>1.4064566906026925</c:v>
                </c:pt>
                <c:pt idx="63">
                  <c:v>1.5836307066587578</c:v>
                </c:pt>
                <c:pt idx="64">
                  <c:v>1.4476894217321685</c:v>
                </c:pt>
                <c:pt idx="65">
                  <c:v>4.2834874472147755</c:v>
                </c:pt>
                <c:pt idx="66">
                  <c:v>2.1011626750645718</c:v>
                </c:pt>
                <c:pt idx="67">
                  <c:v>2.5899708713495464</c:v>
                </c:pt>
                <c:pt idx="68">
                  <c:v>1.6308688176323982</c:v>
                </c:pt>
                <c:pt idx="69">
                  <c:v>1.3255073097129717</c:v>
                </c:pt>
                <c:pt idx="70">
                  <c:v>2.0265040435387283</c:v>
                </c:pt>
                <c:pt idx="71">
                  <c:v>2.1692243464315237</c:v>
                </c:pt>
                <c:pt idx="72">
                  <c:v>2.4333960379928796</c:v>
                </c:pt>
                <c:pt idx="73">
                  <c:v>2.6366277880081057</c:v>
                </c:pt>
                <c:pt idx="74">
                  <c:v>2.6366277880081057</c:v>
                </c:pt>
                <c:pt idx="75">
                  <c:v>1.5658505558044844</c:v>
                </c:pt>
                <c:pt idx="76">
                  <c:v>1.5077859298012264</c:v>
                </c:pt>
                <c:pt idx="77">
                  <c:v>1.8773352310156639</c:v>
                </c:pt>
                <c:pt idx="78">
                  <c:v>2.5552210181418067</c:v>
                </c:pt>
                <c:pt idx="79">
                  <c:v>32.01552048648184</c:v>
                </c:pt>
                <c:pt idx="80">
                  <c:v>1.8205629540922841</c:v>
                </c:pt>
                <c:pt idx="81">
                  <c:v>2.2467043042705614</c:v>
                </c:pt>
                <c:pt idx="82">
                  <c:v>2.0869580692966614</c:v>
                </c:pt>
                <c:pt idx="83">
                  <c:v>1.5780251572150097</c:v>
                </c:pt>
                <c:pt idx="84">
                  <c:v>10</c:v>
                </c:pt>
                <c:pt idx="85">
                  <c:v>1.8023825121598613</c:v>
                </c:pt>
                <c:pt idx="86">
                  <c:v>1.3878131079905967</c:v>
                </c:pt>
                <c:pt idx="87">
                  <c:v>2.867516211301596</c:v>
                </c:pt>
                <c:pt idx="88">
                  <c:v>1.4048110562103535</c:v>
                </c:pt>
                <c:pt idx="89">
                  <c:v>10</c:v>
                </c:pt>
                <c:pt idx="90">
                  <c:v>1.3015026633455791</c:v>
                </c:pt>
                <c:pt idx="91">
                  <c:v>10</c:v>
                </c:pt>
                <c:pt idx="92">
                  <c:v>1.4298332908932545</c:v>
                </c:pt>
                <c:pt idx="93">
                  <c:v>2.6406780279081312</c:v>
                </c:pt>
                <c:pt idx="94">
                  <c:v>2.558624022806665</c:v>
                </c:pt>
                <c:pt idx="95">
                  <c:v>2.4050312500889128</c:v>
                </c:pt>
                <c:pt idx="96">
                  <c:v>3.1278422114923323</c:v>
                </c:pt>
                <c:pt idx="97">
                  <c:v>2.5613034357711308</c:v>
                </c:pt>
                <c:pt idx="98">
                  <c:v>2.6366277880081057</c:v>
                </c:pt>
                <c:pt idx="99">
                  <c:v>2.6366277880081057</c:v>
                </c:pt>
                <c:pt idx="100">
                  <c:v>2.6366277880081057</c:v>
                </c:pt>
                <c:pt idx="101">
                  <c:v>2.5375748152308448</c:v>
                </c:pt>
                <c:pt idx="102">
                  <c:v>2.6366277880081057</c:v>
                </c:pt>
                <c:pt idx="103">
                  <c:v>2.6366277880081057</c:v>
                </c:pt>
                <c:pt idx="104">
                  <c:v>2.5704465741489755</c:v>
                </c:pt>
                <c:pt idx="105">
                  <c:v>2.6366277880081057</c:v>
                </c:pt>
                <c:pt idx="106">
                  <c:v>1.5726642784203368</c:v>
                </c:pt>
                <c:pt idx="107">
                  <c:v>2.8308840624671299</c:v>
                </c:pt>
                <c:pt idx="108">
                  <c:v>1.7816465138418005</c:v>
                </c:pt>
                <c:pt idx="109">
                  <c:v>2.317596144931553</c:v>
                </c:pt>
                <c:pt idx="110">
                  <c:v>2.2018304867829159</c:v>
                </c:pt>
                <c:pt idx="111">
                  <c:v>1.6941708435015541</c:v>
                </c:pt>
                <c:pt idx="112">
                  <c:v>1.5726642784203368</c:v>
                </c:pt>
                <c:pt idx="113">
                  <c:v>1.5726642784203368</c:v>
                </c:pt>
                <c:pt idx="114">
                  <c:v>1.6941708435015541</c:v>
                </c:pt>
                <c:pt idx="115">
                  <c:v>2.1183482052698568</c:v>
                </c:pt>
                <c:pt idx="116">
                  <c:v>1.3240283229449215</c:v>
                </c:pt>
                <c:pt idx="117">
                  <c:v>2.2384355749390448</c:v>
                </c:pt>
                <c:pt idx="118">
                  <c:v>2.7739221510595513</c:v>
                </c:pt>
                <c:pt idx="119">
                  <c:v>2.501128437315296</c:v>
                </c:pt>
                <c:pt idx="120">
                  <c:v>2.1140323565009891</c:v>
                </c:pt>
                <c:pt idx="121">
                  <c:v>1.8228010315457754</c:v>
                </c:pt>
                <c:pt idx="122">
                  <c:v>2.8459726491725759</c:v>
                </c:pt>
                <c:pt idx="123">
                  <c:v>2.051102394927133</c:v>
                </c:pt>
                <c:pt idx="124">
                  <c:v>1.9999651598329966</c:v>
                </c:pt>
                <c:pt idx="125">
                  <c:v>1.5039668259281276</c:v>
                </c:pt>
                <c:pt idx="126">
                  <c:v>2.3161445650141435</c:v>
                </c:pt>
                <c:pt idx="127">
                  <c:v>2.1979391801784711</c:v>
                </c:pt>
                <c:pt idx="128">
                  <c:v>1.8146228743002257</c:v>
                </c:pt>
                <c:pt idx="129">
                  <c:v>1.889115363119716</c:v>
                </c:pt>
                <c:pt idx="130">
                  <c:v>1.3185613495060886</c:v>
                </c:pt>
                <c:pt idx="131">
                  <c:v>1.6398795065022822</c:v>
                </c:pt>
                <c:pt idx="132">
                  <c:v>1.3187393064372293</c:v>
                </c:pt>
                <c:pt idx="133">
                  <c:v>2.0254925811116737</c:v>
                </c:pt>
                <c:pt idx="134">
                  <c:v>1.5371946292987428</c:v>
                </c:pt>
                <c:pt idx="135">
                  <c:v>2.6673839258875502</c:v>
                </c:pt>
                <c:pt idx="136">
                  <c:v>1.8154196918696344</c:v>
                </c:pt>
                <c:pt idx="137">
                  <c:v>10</c:v>
                </c:pt>
                <c:pt idx="138">
                  <c:v>1.3854579393658775</c:v>
                </c:pt>
                <c:pt idx="139">
                  <c:v>2.0624374822072804</c:v>
                </c:pt>
                <c:pt idx="140">
                  <c:v>10</c:v>
                </c:pt>
                <c:pt idx="141">
                  <c:v>2.6366277880081057</c:v>
                </c:pt>
                <c:pt idx="142">
                  <c:v>1.3121255002824266</c:v>
                </c:pt>
                <c:pt idx="143">
                  <c:v>1.8794576324695318</c:v>
                </c:pt>
                <c:pt idx="144">
                  <c:v>4.2131865780540991</c:v>
                </c:pt>
                <c:pt idx="145">
                  <c:v>1.4542511827046474</c:v>
                </c:pt>
                <c:pt idx="146">
                  <c:v>3.6649671207247763</c:v>
                </c:pt>
                <c:pt idx="147">
                  <c:v>1.6070661298506139</c:v>
                </c:pt>
                <c:pt idx="148">
                  <c:v>3.110422302416203</c:v>
                </c:pt>
                <c:pt idx="149">
                  <c:v>2.457785512613158</c:v>
                </c:pt>
                <c:pt idx="150">
                  <c:v>1.6228117081850539</c:v>
                </c:pt>
                <c:pt idx="151">
                  <c:v>4.7015408126850247</c:v>
                </c:pt>
                <c:pt idx="152">
                  <c:v>1.6457895093964905</c:v>
                </c:pt>
                <c:pt idx="153">
                  <c:v>1.370431282779945</c:v>
                </c:pt>
                <c:pt idx="154">
                  <c:v>1.9041324793505725</c:v>
                </c:pt>
                <c:pt idx="155">
                  <c:v>1.8146228743002257</c:v>
                </c:pt>
                <c:pt idx="156">
                  <c:v>3.0294236490505151</c:v>
                </c:pt>
                <c:pt idx="157">
                  <c:v>1.9101158840060619</c:v>
                </c:pt>
                <c:pt idx="158">
                  <c:v>2.286139229207238</c:v>
                </c:pt>
                <c:pt idx="159">
                  <c:v>1.453335387063696</c:v>
                </c:pt>
                <c:pt idx="160">
                  <c:v>2.0783143116465785</c:v>
                </c:pt>
                <c:pt idx="161">
                  <c:v>2.3638787816828724</c:v>
                </c:pt>
                <c:pt idx="162">
                  <c:v>3.4504831819198163</c:v>
                </c:pt>
                <c:pt idx="163">
                  <c:v>10</c:v>
                </c:pt>
                <c:pt idx="164">
                  <c:v>2.4623820656041122</c:v>
                </c:pt>
                <c:pt idx="165">
                  <c:v>2.4720318995274688</c:v>
                </c:pt>
                <c:pt idx="166">
                  <c:v>2.1692243464315237</c:v>
                </c:pt>
                <c:pt idx="167">
                  <c:v>2.3077745951427144</c:v>
                </c:pt>
                <c:pt idx="168">
                  <c:v>1.7014402113965506</c:v>
                </c:pt>
                <c:pt idx="169">
                  <c:v>1.6498200262357436</c:v>
                </c:pt>
                <c:pt idx="170">
                  <c:v>2.0427274553092656</c:v>
                </c:pt>
                <c:pt idx="171">
                  <c:v>1.5100842636775174</c:v>
                </c:pt>
                <c:pt idx="172">
                  <c:v>1.9356641250204847</c:v>
                </c:pt>
                <c:pt idx="173">
                  <c:v>2.0709559645650253</c:v>
                </c:pt>
                <c:pt idx="174">
                  <c:v>2.0709559645650253</c:v>
                </c:pt>
                <c:pt idx="175">
                  <c:v>2.2338585203675261</c:v>
                </c:pt>
                <c:pt idx="176">
                  <c:v>2.2372639438539945</c:v>
                </c:pt>
                <c:pt idx="177">
                  <c:v>1.8938156758692686</c:v>
                </c:pt>
                <c:pt idx="178">
                  <c:v>1.75750461949322</c:v>
                </c:pt>
                <c:pt idx="179">
                  <c:v>1.3416395040791822</c:v>
                </c:pt>
                <c:pt idx="180">
                  <c:v>2.0978896933227511</c:v>
                </c:pt>
                <c:pt idx="181">
                  <c:v>2.7341405485789405</c:v>
                </c:pt>
                <c:pt idx="182">
                  <c:v>2.0765135095629592</c:v>
                </c:pt>
                <c:pt idx="183">
                  <c:v>2.3022421784402085</c:v>
                </c:pt>
                <c:pt idx="184">
                  <c:v>10</c:v>
                </c:pt>
                <c:pt idx="185">
                  <c:v>1.6299222037431711</c:v>
                </c:pt>
                <c:pt idx="186">
                  <c:v>2.0356631508526499</c:v>
                </c:pt>
                <c:pt idx="187">
                  <c:v>1.4464497155505172</c:v>
                </c:pt>
                <c:pt idx="188">
                  <c:v>2.0337291553686008</c:v>
                </c:pt>
                <c:pt idx="189">
                  <c:v>1.8255351497034822</c:v>
                </c:pt>
                <c:pt idx="190">
                  <c:v>10</c:v>
                </c:pt>
                <c:pt idx="191">
                  <c:v>1.4229426661621842</c:v>
                </c:pt>
                <c:pt idx="192">
                  <c:v>2.0207459033464659</c:v>
                </c:pt>
                <c:pt idx="193">
                  <c:v>1.5254890037511546</c:v>
                </c:pt>
                <c:pt idx="194">
                  <c:v>2.5974855410957667</c:v>
                </c:pt>
                <c:pt idx="195">
                  <c:v>1.3462923424115225</c:v>
                </c:pt>
                <c:pt idx="196">
                  <c:v>2.8369836054107775</c:v>
                </c:pt>
                <c:pt idx="197">
                  <c:v>3.0882956035639451</c:v>
                </c:pt>
                <c:pt idx="198">
                  <c:v>2.6700742600596534</c:v>
                </c:pt>
                <c:pt idx="199">
                  <c:v>2.1119461997210989</c:v>
                </c:pt>
                <c:pt idx="200">
                  <c:v>1.6304987201992347</c:v>
                </c:pt>
                <c:pt idx="201">
                  <c:v>2.7699984446005157</c:v>
                </c:pt>
                <c:pt idx="202">
                  <c:v>1.7241551427324293</c:v>
                </c:pt>
                <c:pt idx="203">
                  <c:v>1.351673137632563</c:v>
                </c:pt>
                <c:pt idx="204">
                  <c:v>2.4376013460074817</c:v>
                </c:pt>
                <c:pt idx="205">
                  <c:v>2.6715579204072153</c:v>
                </c:pt>
                <c:pt idx="206">
                  <c:v>2.2400535388878242</c:v>
                </c:pt>
                <c:pt idx="207">
                  <c:v>2.3059586237259175</c:v>
                </c:pt>
                <c:pt idx="208">
                  <c:v>1.6042278853801579</c:v>
                </c:pt>
                <c:pt idx="209">
                  <c:v>1.5537705399664472</c:v>
                </c:pt>
                <c:pt idx="210">
                  <c:v>2.7241199484856806</c:v>
                </c:pt>
                <c:pt idx="211">
                  <c:v>2.1525445607397389</c:v>
                </c:pt>
                <c:pt idx="212">
                  <c:v>1.763463674523992</c:v>
                </c:pt>
                <c:pt idx="213">
                  <c:v>1.7787323714147207</c:v>
                </c:pt>
                <c:pt idx="214">
                  <c:v>1.4206248436159268</c:v>
                </c:pt>
                <c:pt idx="215">
                  <c:v>1.4206248436159268</c:v>
                </c:pt>
                <c:pt idx="216">
                  <c:v>1.8156851391231095</c:v>
                </c:pt>
                <c:pt idx="217">
                  <c:v>1.7028870320264684</c:v>
                </c:pt>
                <c:pt idx="218">
                  <c:v>3.5892935345196086</c:v>
                </c:pt>
                <c:pt idx="219">
                  <c:v>2.63661053459239</c:v>
                </c:pt>
                <c:pt idx="220">
                  <c:v>1.5269786619232344</c:v>
                </c:pt>
                <c:pt idx="221">
                  <c:v>1.3326166516232427</c:v>
                </c:pt>
                <c:pt idx="222">
                  <c:v>1.9891840938750502</c:v>
                </c:pt>
                <c:pt idx="223">
                  <c:v>1.4309526470139269</c:v>
                </c:pt>
                <c:pt idx="224">
                  <c:v>3.2360545199069124</c:v>
                </c:pt>
                <c:pt idx="225">
                  <c:v>3.357010058575459</c:v>
                </c:pt>
                <c:pt idx="226">
                  <c:v>2.3116994303784124</c:v>
                </c:pt>
                <c:pt idx="227">
                  <c:v>2.5613034357711308</c:v>
                </c:pt>
                <c:pt idx="228">
                  <c:v>1.7022449608231247</c:v>
                </c:pt>
                <c:pt idx="229">
                  <c:v>2.0869580692966614</c:v>
                </c:pt>
                <c:pt idx="230">
                  <c:v>2.4878263947411359</c:v>
                </c:pt>
                <c:pt idx="231">
                  <c:v>1.9154324260056008</c:v>
                </c:pt>
                <c:pt idx="232">
                  <c:v>2.5953994939450054</c:v>
                </c:pt>
                <c:pt idx="233">
                  <c:v>2.2577549084985327</c:v>
                </c:pt>
                <c:pt idx="234">
                  <c:v>1.5875022636095701</c:v>
                </c:pt>
                <c:pt idx="235">
                  <c:v>2.4788538768951733</c:v>
                </c:pt>
                <c:pt idx="236">
                  <c:v>1.8794576324695318</c:v>
                </c:pt>
                <c:pt idx="237">
                  <c:v>2.2326004297170718</c:v>
                </c:pt>
                <c:pt idx="238">
                  <c:v>1.563764120254137</c:v>
                </c:pt>
                <c:pt idx="239">
                  <c:v>1.8478839307935289</c:v>
                </c:pt>
                <c:pt idx="240">
                  <c:v>1.7030952184373409</c:v>
                </c:pt>
                <c:pt idx="241">
                  <c:v>1.7014402113965506</c:v>
                </c:pt>
                <c:pt idx="242">
                  <c:v>2.1497287501882765</c:v>
                </c:pt>
                <c:pt idx="243">
                  <c:v>2.1257273860048644</c:v>
                </c:pt>
                <c:pt idx="244">
                  <c:v>1.5486902079542393</c:v>
                </c:pt>
                <c:pt idx="245">
                  <c:v>3.2945117398474268</c:v>
                </c:pt>
                <c:pt idx="246">
                  <c:v>1.9696012651895947</c:v>
                </c:pt>
                <c:pt idx="247">
                  <c:v>1.453335387063696</c:v>
                </c:pt>
                <c:pt idx="248">
                  <c:v>1.6002936267649166</c:v>
                </c:pt>
                <c:pt idx="249">
                  <c:v>2.8946814620059476</c:v>
                </c:pt>
                <c:pt idx="250">
                  <c:v>1.8783866381137597</c:v>
                </c:pt>
                <c:pt idx="251">
                  <c:v>1.8319184818561554</c:v>
                </c:pt>
                <c:pt idx="252">
                  <c:v>2.9637818070662005</c:v>
                </c:pt>
                <c:pt idx="253">
                  <c:v>1.4239092333536691</c:v>
                </c:pt>
                <c:pt idx="254">
                  <c:v>3.4080762331289511</c:v>
                </c:pt>
                <c:pt idx="255">
                  <c:v>2.6030356236065031</c:v>
                </c:pt>
                <c:pt idx="256">
                  <c:v>1.9808604779133427</c:v>
                </c:pt>
                <c:pt idx="257">
                  <c:v>2.0576336173255849</c:v>
                </c:pt>
                <c:pt idx="258">
                  <c:v>1.7542163206526178</c:v>
                </c:pt>
                <c:pt idx="259">
                  <c:v>3.0018996012270045</c:v>
                </c:pt>
                <c:pt idx="260">
                  <c:v>1.7705696188120876</c:v>
                </c:pt>
                <c:pt idx="261">
                  <c:v>1.5555300298005186</c:v>
                </c:pt>
                <c:pt idx="262">
                  <c:v>4.1117276995806957</c:v>
                </c:pt>
                <c:pt idx="263">
                  <c:v>2.4587724919161484</c:v>
                </c:pt>
                <c:pt idx="264">
                  <c:v>2.7062572275255974</c:v>
                </c:pt>
                <c:pt idx="265">
                  <c:v>2.0051708236921728</c:v>
                </c:pt>
                <c:pt idx="266">
                  <c:v>1.6678602932550712</c:v>
                </c:pt>
                <c:pt idx="267">
                  <c:v>1.6163801696275337</c:v>
                </c:pt>
                <c:pt idx="268">
                  <c:v>1.3121255002824266</c:v>
                </c:pt>
                <c:pt idx="269">
                  <c:v>1.3785964800441146</c:v>
                </c:pt>
                <c:pt idx="270">
                  <c:v>1.8364026035975576</c:v>
                </c:pt>
                <c:pt idx="271">
                  <c:v>1.7278444513446716</c:v>
                </c:pt>
                <c:pt idx="272">
                  <c:v>1.8987903242584416</c:v>
                </c:pt>
                <c:pt idx="273">
                  <c:v>2.2796867749146221</c:v>
                </c:pt>
                <c:pt idx="274">
                  <c:v>1.3743958374864318</c:v>
                </c:pt>
                <c:pt idx="275">
                  <c:v>1.4725881924203532</c:v>
                </c:pt>
                <c:pt idx="276">
                  <c:v>2.1390947668133102</c:v>
                </c:pt>
                <c:pt idx="277">
                  <c:v>1.3275831286879674</c:v>
                </c:pt>
                <c:pt idx="278">
                  <c:v>2.3877973188541537</c:v>
                </c:pt>
                <c:pt idx="279">
                  <c:v>10</c:v>
                </c:pt>
                <c:pt idx="280">
                  <c:v>1.5027723553888686</c:v>
                </c:pt>
                <c:pt idx="281">
                  <c:v>1.8158178330377661</c:v>
                </c:pt>
                <c:pt idx="282">
                  <c:v>2.6604073755546138</c:v>
                </c:pt>
                <c:pt idx="283">
                  <c:v>3.0973199379374536</c:v>
                </c:pt>
                <c:pt idx="284">
                  <c:v>2.0878947974260371</c:v>
                </c:pt>
                <c:pt idx="285">
                  <c:v>1.9160845458693929</c:v>
                </c:pt>
                <c:pt idx="286">
                  <c:v>1.7237879491319126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5571-4ED4-A062-A4DD0304C3BD}"/>
            </c:ext>
          </c:extLst>
        </c:ser>
        <c:ser>
          <c:idx val="3"/>
          <c:order val="3"/>
          <c:tx>
            <c:strRef>
              <c:f>'VTA 3w'!$L$1:$L$2</c:f>
              <c:strCache>
                <c:ptCount val="2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6"/>
            <c:spPr>
              <a:solidFill>
                <a:schemeClr val="accent4"/>
              </a:solidFill>
              <a:ln w="12700">
                <a:solidFill>
                  <a:sysClr val="windowText" lastClr="000000"/>
                </a:solidFill>
              </a:ln>
              <a:effectLst/>
            </c:spPr>
          </c:marker>
          <c:xVal>
            <c:numRef>
              <c:f>'VTA 3w'!$H$5:$H$17520</c:f>
              <c:numCache>
                <c:formatCode>General</c:formatCode>
                <c:ptCount val="17516"/>
                <c:pt idx="0">
                  <c:v>-0.16046020576958323</c:v>
                </c:pt>
                <c:pt idx="1">
                  <c:v>0.30519803946145357</c:v>
                </c:pt>
                <c:pt idx="2">
                  <c:v>-9.229619965185119</c:v>
                </c:pt>
                <c:pt idx="3">
                  <c:v>-9.229619965185119</c:v>
                </c:pt>
                <c:pt idx="4">
                  <c:v>3.2808419495264411</c:v>
                </c:pt>
                <c:pt idx="5">
                  <c:v>-11.866248611111173</c:v>
                </c:pt>
                <c:pt idx="6">
                  <c:v>-13.731319031025064</c:v>
                </c:pt>
                <c:pt idx="7">
                  <c:v>-16.14900610871786</c:v>
                </c:pt>
                <c:pt idx="8">
                  <c:v>-14.114176124554758</c:v>
                </c:pt>
                <c:pt idx="9">
                  <c:v>-3.1663227647621164</c:v>
                </c:pt>
                <c:pt idx="10">
                  <c:v>-5.1049222200979738</c:v>
                </c:pt>
                <c:pt idx="11">
                  <c:v>-12.75933340719466</c:v>
                </c:pt>
                <c:pt idx="12">
                  <c:v>-2.377790456010076</c:v>
                </c:pt>
                <c:pt idx="13">
                  <c:v>-2.0689473537174918</c:v>
                </c:pt>
                <c:pt idx="14">
                  <c:v>-4.606809203019405</c:v>
                </c:pt>
                <c:pt idx="15">
                  <c:v>-2.0106697425432141</c:v>
                </c:pt>
                <c:pt idx="16">
                  <c:v>-12.827078013830494</c:v>
                </c:pt>
                <c:pt idx="17">
                  <c:v>-11.866248611111173</c:v>
                </c:pt>
                <c:pt idx="18">
                  <c:v>-11.786814143616768</c:v>
                </c:pt>
                <c:pt idx="19">
                  <c:v>-3.3418276523250672</c:v>
                </c:pt>
                <c:pt idx="20">
                  <c:v>-3.4939888406736661</c:v>
                </c:pt>
                <c:pt idx="21">
                  <c:v>-6.2072855289462394</c:v>
                </c:pt>
                <c:pt idx="22">
                  <c:v>-11.013089999440444</c:v>
                </c:pt>
                <c:pt idx="23">
                  <c:v>-11.188176705998535</c:v>
                </c:pt>
                <c:pt idx="24">
                  <c:v>-7.6438561897747244</c:v>
                </c:pt>
                <c:pt idx="25">
                  <c:v>-10.380821783940931</c:v>
                </c:pt>
                <c:pt idx="26">
                  <c:v>-4.0528949484321259</c:v>
                </c:pt>
                <c:pt idx="27">
                  <c:v>-2.0696681606477441</c:v>
                </c:pt>
                <c:pt idx="28">
                  <c:v>-11.228818690495881</c:v>
                </c:pt>
                <c:pt idx="29">
                  <c:v>-2.5226605533154807</c:v>
                </c:pt>
                <c:pt idx="30">
                  <c:v>-13.550746785383243</c:v>
                </c:pt>
                <c:pt idx="31">
                  <c:v>-14.001408194392809</c:v>
                </c:pt>
                <c:pt idx="32">
                  <c:v>-4.7853286157276056</c:v>
                </c:pt>
                <c:pt idx="33">
                  <c:v>-12.081261502082024</c:v>
                </c:pt>
                <c:pt idx="34">
                  <c:v>-11.188176705998535</c:v>
                </c:pt>
                <c:pt idx="35">
                  <c:v>-13.353514437945197</c:v>
                </c:pt>
                <c:pt idx="36">
                  <c:v>-2.2746223801090055</c:v>
                </c:pt>
                <c:pt idx="37">
                  <c:v>-2.6711101115248321</c:v>
                </c:pt>
                <c:pt idx="38">
                  <c:v>-13.75933340719466</c:v>
                </c:pt>
                <c:pt idx="39">
                  <c:v>-2.8365012677171211</c:v>
                </c:pt>
                <c:pt idx="40">
                  <c:v>-2.1130747272046317</c:v>
                </c:pt>
                <c:pt idx="41">
                  <c:v>-11.75933340719466</c:v>
                </c:pt>
                <c:pt idx="42">
                  <c:v>-12.146356530303908</c:v>
                </c:pt>
                <c:pt idx="43">
                  <c:v>-2.3756291147206086</c:v>
                </c:pt>
                <c:pt idx="44">
                  <c:v>-18.941154618153373</c:v>
                </c:pt>
                <c:pt idx="45">
                  <c:v>-11.306821202497154</c:v>
                </c:pt>
                <c:pt idx="46">
                  <c:v>-9.3808217839409309</c:v>
                </c:pt>
                <c:pt idx="47">
                  <c:v>-15.684602532118033</c:v>
                </c:pt>
                <c:pt idx="48">
                  <c:v>-13.258566033889934</c:v>
                </c:pt>
                <c:pt idx="49">
                  <c:v>-3.525850679985671</c:v>
                </c:pt>
                <c:pt idx="50">
                  <c:v>-11.91687468418114</c:v>
                </c:pt>
                <c:pt idx="51">
                  <c:v>-15.425215903299385</c:v>
                </c:pt>
                <c:pt idx="52">
                  <c:v>-15.403189596969385</c:v>
                </c:pt>
                <c:pt idx="53">
                  <c:v>-3.2407320120393819</c:v>
                </c:pt>
                <c:pt idx="54">
                  <c:v>-2.6717998473324647</c:v>
                </c:pt>
                <c:pt idx="55">
                  <c:v>-12.866248611111173</c:v>
                </c:pt>
                <c:pt idx="56">
                  <c:v>-12.103287808412023</c:v>
                </c:pt>
                <c:pt idx="57">
                  <c:v>-13.198445041452361</c:v>
                </c:pt>
                <c:pt idx="58">
                  <c:v>-17.14237301638541</c:v>
                </c:pt>
                <c:pt idx="59">
                  <c:v>-12.228818690495881</c:v>
                </c:pt>
                <c:pt idx="60">
                  <c:v>-10.582455645110581</c:v>
                </c:pt>
                <c:pt idx="61">
                  <c:v>-11.550746785383243</c:v>
                </c:pt>
                <c:pt idx="62">
                  <c:v>-13.258566033889933</c:v>
                </c:pt>
                <c:pt idx="63">
                  <c:v>-2.3159293542659194</c:v>
                </c:pt>
                <c:pt idx="64">
                  <c:v>-2.2417577462033789</c:v>
                </c:pt>
                <c:pt idx="65">
                  <c:v>-4.2794928285669664</c:v>
                </c:pt>
                <c:pt idx="66">
                  <c:v>-7.7604317666241043</c:v>
                </c:pt>
                <c:pt idx="67">
                  <c:v>-2.1575412769864801</c:v>
                </c:pt>
                <c:pt idx="68">
                  <c:v>-11.146356530303908</c:v>
                </c:pt>
                <c:pt idx="69">
                  <c:v>-2.7210240502971845</c:v>
                </c:pt>
                <c:pt idx="70">
                  <c:v>-2.5545888516776372</c:v>
                </c:pt>
                <c:pt idx="71">
                  <c:v>-11.058893689053569</c:v>
                </c:pt>
                <c:pt idx="72">
                  <c:v>-13.248718247933585</c:v>
                </c:pt>
                <c:pt idx="73">
                  <c:v>-11.228818690495881</c:v>
                </c:pt>
                <c:pt idx="74">
                  <c:v>-11.228818690495881</c:v>
                </c:pt>
                <c:pt idx="75">
                  <c:v>-4.3075728019102923</c:v>
                </c:pt>
                <c:pt idx="76">
                  <c:v>-2.5563933485243857</c:v>
                </c:pt>
                <c:pt idx="77">
                  <c:v>-3.8671672858042765</c:v>
                </c:pt>
                <c:pt idx="78">
                  <c:v>-2.15200309344505</c:v>
                </c:pt>
                <c:pt idx="79">
                  <c:v>-9.965784284662087</c:v>
                </c:pt>
                <c:pt idx="80">
                  <c:v>-11.91687468418114</c:v>
                </c:pt>
                <c:pt idx="81">
                  <c:v>-14.510104800885898</c:v>
                </c:pt>
                <c:pt idx="82">
                  <c:v>-9.5183253076908674</c:v>
                </c:pt>
                <c:pt idx="83">
                  <c:v>-4.0156461908495649</c:v>
                </c:pt>
                <c:pt idx="84">
                  <c:v>-9.6438561897747253</c:v>
                </c:pt>
                <c:pt idx="85">
                  <c:v>-12.387057585737109</c:v>
                </c:pt>
                <c:pt idx="86">
                  <c:v>-5.5738464685269822</c:v>
                </c:pt>
                <c:pt idx="87">
                  <c:v>-5.4409783041760997</c:v>
                </c:pt>
                <c:pt idx="88">
                  <c:v>-2.0820379005091953</c:v>
                </c:pt>
                <c:pt idx="89">
                  <c:v>-8.6438561897747253</c:v>
                </c:pt>
                <c:pt idx="90">
                  <c:v>-2.6424947713091695</c:v>
                </c:pt>
                <c:pt idx="91">
                  <c:v>-7.6438561897747244</c:v>
                </c:pt>
                <c:pt idx="92">
                  <c:v>-4.8925353026314484</c:v>
                </c:pt>
                <c:pt idx="93">
                  <c:v>-12.566688329252266</c:v>
                </c:pt>
                <c:pt idx="94">
                  <c:v>-10.306821202497154</c:v>
                </c:pt>
                <c:pt idx="95">
                  <c:v>-7.0425068826764949</c:v>
                </c:pt>
                <c:pt idx="96">
                  <c:v>-14.218765025831956</c:v>
                </c:pt>
                <c:pt idx="97">
                  <c:v>-11.103287808412022</c:v>
                </c:pt>
                <c:pt idx="98">
                  <c:v>-11.228818690495881</c:v>
                </c:pt>
                <c:pt idx="99">
                  <c:v>-11.228818690495881</c:v>
                </c:pt>
                <c:pt idx="100">
                  <c:v>-11.228818690495881</c:v>
                </c:pt>
                <c:pt idx="101">
                  <c:v>-18.890596788267871</c:v>
                </c:pt>
                <c:pt idx="102">
                  <c:v>-11.228818690495881</c:v>
                </c:pt>
                <c:pt idx="103">
                  <c:v>-11.228818690495881</c:v>
                </c:pt>
                <c:pt idx="104">
                  <c:v>-12.325680229748469</c:v>
                </c:pt>
                <c:pt idx="105">
                  <c:v>-11.228818690495881</c:v>
                </c:pt>
                <c:pt idx="106">
                  <c:v>-6.7369655941662057</c:v>
                </c:pt>
                <c:pt idx="107">
                  <c:v>-15.081261502082024</c:v>
                </c:pt>
                <c:pt idx="108">
                  <c:v>-3.4250630094923453</c:v>
                </c:pt>
                <c:pt idx="109">
                  <c:v>-15.628749297384518</c:v>
                </c:pt>
                <c:pt idx="110">
                  <c:v>-13.501837184902296</c:v>
                </c:pt>
                <c:pt idx="111">
                  <c:v>-6.5443205162238112</c:v>
                </c:pt>
                <c:pt idx="112">
                  <c:v>-6.7369655941662057</c:v>
                </c:pt>
                <c:pt idx="113">
                  <c:v>-6.7369655941662057</c:v>
                </c:pt>
                <c:pt idx="114">
                  <c:v>-6.5443205162238112</c:v>
                </c:pt>
                <c:pt idx="115">
                  <c:v>-2.4569548883450847</c:v>
                </c:pt>
                <c:pt idx="116">
                  <c:v>-2.3147325934831584</c:v>
                </c:pt>
                <c:pt idx="117">
                  <c:v>-8.5361000094188419</c:v>
                </c:pt>
                <c:pt idx="118">
                  <c:v>-19.541953666925238</c:v>
                </c:pt>
                <c:pt idx="119">
                  <c:v>-14.935410635618569</c:v>
                </c:pt>
                <c:pt idx="120">
                  <c:v>-12.550746785383243</c:v>
                </c:pt>
                <c:pt idx="121">
                  <c:v>-5.7052567344388683</c:v>
                </c:pt>
                <c:pt idx="122">
                  <c:v>-13.635635682969758</c:v>
                </c:pt>
                <c:pt idx="123">
                  <c:v>-11.306821202497154</c:v>
                </c:pt>
                <c:pt idx="124">
                  <c:v>-6.7872811932389805</c:v>
                </c:pt>
                <c:pt idx="125">
                  <c:v>-2.4496999327721198</c:v>
                </c:pt>
                <c:pt idx="126">
                  <c:v>-12.866248611111173</c:v>
                </c:pt>
                <c:pt idx="127">
                  <c:v>-15.024677973715658</c:v>
                </c:pt>
                <c:pt idx="128">
                  <c:v>-9.0588936890535692</c:v>
                </c:pt>
                <c:pt idx="129">
                  <c:v>-12.306821202497153</c:v>
                </c:pt>
                <c:pt idx="130">
                  <c:v>-3.1675225112270082</c:v>
                </c:pt>
                <c:pt idx="131">
                  <c:v>-3.9268652953697845</c:v>
                </c:pt>
                <c:pt idx="132">
                  <c:v>-3.5080794107442581</c:v>
                </c:pt>
                <c:pt idx="133">
                  <c:v>-2.3870231231092474</c:v>
                </c:pt>
                <c:pt idx="134">
                  <c:v>-2.5831602580871706</c:v>
                </c:pt>
                <c:pt idx="135">
                  <c:v>-8.7457903593741548</c:v>
                </c:pt>
                <c:pt idx="136">
                  <c:v>-10.058893689053569</c:v>
                </c:pt>
                <c:pt idx="137">
                  <c:v>-8.6438561897747253</c:v>
                </c:pt>
                <c:pt idx="138">
                  <c:v>-3.3594541061628518</c:v>
                </c:pt>
                <c:pt idx="139">
                  <c:v>-2.5532536409938182</c:v>
                </c:pt>
                <c:pt idx="140">
                  <c:v>-7.6438561897747244</c:v>
                </c:pt>
                <c:pt idx="141">
                  <c:v>-11.228818690495881</c:v>
                </c:pt>
                <c:pt idx="142">
                  <c:v>-2.1916149493439065</c:v>
                </c:pt>
                <c:pt idx="143">
                  <c:v>-2.7929996290805343</c:v>
                </c:pt>
                <c:pt idx="144">
                  <c:v>-3.0498485494505614</c:v>
                </c:pt>
                <c:pt idx="145">
                  <c:v>-10.813781191217037</c:v>
                </c:pt>
                <c:pt idx="146">
                  <c:v>-12.146356530303908</c:v>
                </c:pt>
                <c:pt idx="147">
                  <c:v>-11.344295907915818</c:v>
                </c:pt>
                <c:pt idx="148">
                  <c:v>-3.7504939790108534</c:v>
                </c:pt>
                <c:pt idx="149">
                  <c:v>-14.273212809854334</c:v>
                </c:pt>
                <c:pt idx="150">
                  <c:v>-6.8098661412136545</c:v>
                </c:pt>
                <c:pt idx="151">
                  <c:v>-4.2390652417221464</c:v>
                </c:pt>
                <c:pt idx="152">
                  <c:v>-3.8728670133196395</c:v>
                </c:pt>
                <c:pt idx="153">
                  <c:v>-3.2407320120393814</c:v>
                </c:pt>
                <c:pt idx="154">
                  <c:v>-11.058893689053569</c:v>
                </c:pt>
                <c:pt idx="155">
                  <c:v>-9.0588936890535692</c:v>
                </c:pt>
                <c:pt idx="156">
                  <c:v>-6.0892110169227562</c:v>
                </c:pt>
                <c:pt idx="157">
                  <c:v>-12.518325307690866</c:v>
                </c:pt>
                <c:pt idx="158">
                  <c:v>-10.643856189774725</c:v>
                </c:pt>
                <c:pt idx="159">
                  <c:v>-9.2288186904958813</c:v>
                </c:pt>
                <c:pt idx="160">
                  <c:v>-6.8101499407701684</c:v>
                </c:pt>
                <c:pt idx="161">
                  <c:v>-7.3056874538801511</c:v>
                </c:pt>
                <c:pt idx="162">
                  <c:v>-3.3058084295240855</c:v>
                </c:pt>
                <c:pt idx="163">
                  <c:v>-8.6438561897747253</c:v>
                </c:pt>
                <c:pt idx="164">
                  <c:v>-10.146356530303908</c:v>
                </c:pt>
                <c:pt idx="165">
                  <c:v>-5.2467257682338326</c:v>
                </c:pt>
                <c:pt idx="166">
                  <c:v>-11.058893689053569</c:v>
                </c:pt>
                <c:pt idx="167">
                  <c:v>-15.530568903445612</c:v>
                </c:pt>
                <c:pt idx="168">
                  <c:v>-8.8662486111111729</c:v>
                </c:pt>
                <c:pt idx="169">
                  <c:v>-11.582455645110581</c:v>
                </c:pt>
                <c:pt idx="170">
                  <c:v>-13.947636937951827</c:v>
                </c:pt>
                <c:pt idx="171">
                  <c:v>-2.6293857069663917</c:v>
                </c:pt>
                <c:pt idx="172">
                  <c:v>-12.866248611111173</c:v>
                </c:pt>
                <c:pt idx="173">
                  <c:v>-14.198445041452361</c:v>
                </c:pt>
                <c:pt idx="174">
                  <c:v>-14.198445041452361</c:v>
                </c:pt>
                <c:pt idx="175">
                  <c:v>-2.9847929239327344</c:v>
                </c:pt>
                <c:pt idx="176">
                  <c:v>-2.9836516992008741</c:v>
                </c:pt>
                <c:pt idx="177">
                  <c:v>-4.6259342817774627</c:v>
                </c:pt>
                <c:pt idx="178">
                  <c:v>-12.228818690495881</c:v>
                </c:pt>
                <c:pt idx="179">
                  <c:v>-2.6723351763490859</c:v>
                </c:pt>
                <c:pt idx="180">
                  <c:v>-11.731319031025064</c:v>
                </c:pt>
                <c:pt idx="181">
                  <c:v>-4.850785493723369</c:v>
                </c:pt>
                <c:pt idx="182">
                  <c:v>-2.9804106791158342</c:v>
                </c:pt>
                <c:pt idx="183">
                  <c:v>-2.8650704199138914</c:v>
                </c:pt>
                <c:pt idx="184">
                  <c:v>-7.6438561897747244</c:v>
                </c:pt>
                <c:pt idx="185">
                  <c:v>-12.26834705468252</c:v>
                </c:pt>
                <c:pt idx="186">
                  <c:v>-2.327261539190403</c:v>
                </c:pt>
                <c:pt idx="187">
                  <c:v>-2.1663227647621168</c:v>
                </c:pt>
                <c:pt idx="188">
                  <c:v>-2.8508407069896409</c:v>
                </c:pt>
                <c:pt idx="189">
                  <c:v>-3.7755480564852584</c:v>
                </c:pt>
                <c:pt idx="190">
                  <c:v>-8.6438561897747253</c:v>
                </c:pt>
                <c:pt idx="191">
                  <c:v>-2.5527866090436517</c:v>
                </c:pt>
                <c:pt idx="192">
                  <c:v>-19.15065962757037</c:v>
                </c:pt>
                <c:pt idx="193">
                  <c:v>-2.4832500961478132</c:v>
                </c:pt>
                <c:pt idx="194">
                  <c:v>-3.4150374992788439</c:v>
                </c:pt>
                <c:pt idx="195">
                  <c:v>-4.9327849199037459</c:v>
                </c:pt>
                <c:pt idx="196">
                  <c:v>-12.965784284662087</c:v>
                </c:pt>
                <c:pt idx="197">
                  <c:v>-11.188176705998535</c:v>
                </c:pt>
                <c:pt idx="198">
                  <c:v>-3.3851219213745565</c:v>
                </c:pt>
                <c:pt idx="199">
                  <c:v>-14.31628153174622</c:v>
                </c:pt>
                <c:pt idx="200">
                  <c:v>-10.146356530303908</c:v>
                </c:pt>
                <c:pt idx="201">
                  <c:v>-5.35035650321388</c:v>
                </c:pt>
                <c:pt idx="202">
                  <c:v>-10.306821202497154</c:v>
                </c:pt>
                <c:pt idx="203">
                  <c:v>-11.451211111832329</c:v>
                </c:pt>
                <c:pt idx="204">
                  <c:v>-2.0191935652333108</c:v>
                </c:pt>
                <c:pt idx="205">
                  <c:v>-4.5877802653686359</c:v>
                </c:pt>
                <c:pt idx="206">
                  <c:v>-7.6001348123454067</c:v>
                </c:pt>
                <c:pt idx="207">
                  <c:v>-12.916874684181142</c:v>
                </c:pt>
                <c:pt idx="208">
                  <c:v>-4.4045503855019303</c:v>
                </c:pt>
                <c:pt idx="209">
                  <c:v>-4.6956387318772705</c:v>
                </c:pt>
                <c:pt idx="210">
                  <c:v>-10.582455645110581</c:v>
                </c:pt>
                <c:pt idx="211">
                  <c:v>-2.5688187906409032</c:v>
                </c:pt>
                <c:pt idx="212">
                  <c:v>-2.8328900141647417</c:v>
                </c:pt>
                <c:pt idx="213">
                  <c:v>-3.8395883481551385</c:v>
                </c:pt>
                <c:pt idx="214">
                  <c:v>-8.3808217839409309</c:v>
                </c:pt>
                <c:pt idx="215">
                  <c:v>-8.3808217839409309</c:v>
                </c:pt>
                <c:pt idx="216">
                  <c:v>-10.643856189774725</c:v>
                </c:pt>
                <c:pt idx="217">
                  <c:v>-11.188176705998535</c:v>
                </c:pt>
                <c:pt idx="218">
                  <c:v>-3.871013559279922</c:v>
                </c:pt>
                <c:pt idx="219">
                  <c:v>-3.0510741845942695</c:v>
                </c:pt>
                <c:pt idx="220">
                  <c:v>-3.6938968722743204</c:v>
                </c:pt>
                <c:pt idx="221">
                  <c:v>-2.271302021817394</c:v>
                </c:pt>
                <c:pt idx="222">
                  <c:v>-2.0915428827973841</c:v>
                </c:pt>
                <c:pt idx="223">
                  <c:v>-2.3077788374292996</c:v>
                </c:pt>
                <c:pt idx="224">
                  <c:v>-3.5185677163347848</c:v>
                </c:pt>
                <c:pt idx="225">
                  <c:v>-4.0624869537775767</c:v>
                </c:pt>
                <c:pt idx="226">
                  <c:v>-2.2394659346953896</c:v>
                </c:pt>
                <c:pt idx="227">
                  <c:v>-11.103287808412022</c:v>
                </c:pt>
                <c:pt idx="228">
                  <c:v>-2.5825600105058517</c:v>
                </c:pt>
                <c:pt idx="229">
                  <c:v>-9.5183253076908674</c:v>
                </c:pt>
                <c:pt idx="230">
                  <c:v>-11.188176705998535</c:v>
                </c:pt>
                <c:pt idx="231">
                  <c:v>-2.3964093343535398</c:v>
                </c:pt>
                <c:pt idx="232">
                  <c:v>-3.433892741796535</c:v>
                </c:pt>
                <c:pt idx="233">
                  <c:v>-13.709945380232497</c:v>
                </c:pt>
                <c:pt idx="234">
                  <c:v>-2.4150374992788439</c:v>
                </c:pt>
                <c:pt idx="235">
                  <c:v>-10.965784284662087</c:v>
                </c:pt>
                <c:pt idx="236">
                  <c:v>-2.7929996290805343</c:v>
                </c:pt>
                <c:pt idx="237">
                  <c:v>-3.2618071024497919</c:v>
                </c:pt>
                <c:pt idx="238">
                  <c:v>-18.829970429316369</c:v>
                </c:pt>
                <c:pt idx="239">
                  <c:v>-5.162028603658551</c:v>
                </c:pt>
                <c:pt idx="240">
                  <c:v>-2.5353317329965557</c:v>
                </c:pt>
                <c:pt idx="241">
                  <c:v>-8.8662486111111729</c:v>
                </c:pt>
                <c:pt idx="242">
                  <c:v>-6.7670044205475897</c:v>
                </c:pt>
                <c:pt idx="243">
                  <c:v>-10.582455645110581</c:v>
                </c:pt>
                <c:pt idx="244">
                  <c:v>-3.7162070339994089</c:v>
                </c:pt>
                <c:pt idx="245">
                  <c:v>-4.8055526794236192</c:v>
                </c:pt>
                <c:pt idx="246">
                  <c:v>-2.514573172829758</c:v>
                </c:pt>
                <c:pt idx="247">
                  <c:v>-9.2288186904958813</c:v>
                </c:pt>
                <c:pt idx="248">
                  <c:v>-4.1889231561384852</c:v>
                </c:pt>
                <c:pt idx="249">
                  <c:v>-10.866248611111173</c:v>
                </c:pt>
                <c:pt idx="250">
                  <c:v>-2.8001594206534</c:v>
                </c:pt>
                <c:pt idx="251">
                  <c:v>-2.2288186904958809</c:v>
                </c:pt>
                <c:pt idx="252">
                  <c:v>-12.773139206719691</c:v>
                </c:pt>
                <c:pt idx="253">
                  <c:v>-2.5801615144573349</c:v>
                </c:pt>
                <c:pt idx="254">
                  <c:v>-6.6776778568714601</c:v>
                </c:pt>
                <c:pt idx="255">
                  <c:v>-10.380821783940931</c:v>
                </c:pt>
                <c:pt idx="256">
                  <c:v>-8.2192643837826314</c:v>
                </c:pt>
                <c:pt idx="257">
                  <c:v>-7.5260196994808668</c:v>
                </c:pt>
                <c:pt idx="258">
                  <c:v>-2.664815808410371</c:v>
                </c:pt>
                <c:pt idx="259">
                  <c:v>-3.4374053123072978</c:v>
                </c:pt>
                <c:pt idx="260">
                  <c:v>-12.628749297384516</c:v>
                </c:pt>
                <c:pt idx="261">
                  <c:v>-11.866248611111173</c:v>
                </c:pt>
                <c:pt idx="262">
                  <c:v>-3.8820420516273058</c:v>
                </c:pt>
                <c:pt idx="263">
                  <c:v>-11.989631026616456</c:v>
                </c:pt>
                <c:pt idx="264">
                  <c:v>-14.66622400280318</c:v>
                </c:pt>
                <c:pt idx="265">
                  <c:v>-9.3808217839409309</c:v>
                </c:pt>
                <c:pt idx="266">
                  <c:v>-2.4058112796127302</c:v>
                </c:pt>
                <c:pt idx="267">
                  <c:v>-2.287980762964025</c:v>
                </c:pt>
                <c:pt idx="268">
                  <c:v>-2.1916149493439065</c:v>
                </c:pt>
                <c:pt idx="269">
                  <c:v>-2.2620729295963491</c:v>
                </c:pt>
                <c:pt idx="270">
                  <c:v>-12.058893689053569</c:v>
                </c:pt>
                <c:pt idx="271">
                  <c:v>-12.941536738415412</c:v>
                </c:pt>
                <c:pt idx="272">
                  <c:v>-14.162181497465591</c:v>
                </c:pt>
                <c:pt idx="273">
                  <c:v>-12.036173612553485</c:v>
                </c:pt>
                <c:pt idx="274">
                  <c:v>-10.146356530303908</c:v>
                </c:pt>
                <c:pt idx="275">
                  <c:v>-2.7693870718585836</c:v>
                </c:pt>
                <c:pt idx="276">
                  <c:v>-2.2470261107020533</c:v>
                </c:pt>
                <c:pt idx="277">
                  <c:v>-12.306821202497153</c:v>
                </c:pt>
                <c:pt idx="278">
                  <c:v>-10.813781191217037</c:v>
                </c:pt>
                <c:pt idx="279">
                  <c:v>-11.228818690495881</c:v>
                </c:pt>
                <c:pt idx="280">
                  <c:v>-3.5734668618833263</c:v>
                </c:pt>
                <c:pt idx="281">
                  <c:v>-11.058893689053569</c:v>
                </c:pt>
                <c:pt idx="282">
                  <c:v>-13.910642730469625</c:v>
                </c:pt>
                <c:pt idx="283">
                  <c:v>-2.0443941193584534</c:v>
                </c:pt>
                <c:pt idx="284">
                  <c:v>-11.840253402578229</c:v>
                </c:pt>
                <c:pt idx="285">
                  <c:v>-12.941536738415412</c:v>
                </c:pt>
                <c:pt idx="286">
                  <c:v>-5.8713867853609791</c:v>
                </c:pt>
                <c:pt idx="287">
                  <c:v>2.47176660421909</c:v>
                </c:pt>
                <c:pt idx="288">
                  <c:v>11.416445693671651</c:v>
                </c:pt>
                <c:pt idx="289">
                  <c:v>14.287712379549449</c:v>
                </c:pt>
                <c:pt idx="290">
                  <c:v>3.4010683149728567</c:v>
                </c:pt>
                <c:pt idx="291">
                  <c:v>14.550746785383243</c:v>
                </c:pt>
                <c:pt idx="292">
                  <c:v>2.0223678130284544</c:v>
                </c:pt>
                <c:pt idx="293">
                  <c:v>6.0474889257813196</c:v>
                </c:pt>
                <c:pt idx="294">
                  <c:v>6.6290808370943273</c:v>
                </c:pt>
                <c:pt idx="295">
                  <c:v>2.2975439362604031</c:v>
                </c:pt>
                <c:pt idx="296">
                  <c:v>4.0432120668212992</c:v>
                </c:pt>
                <c:pt idx="297">
                  <c:v>16.067322311124151</c:v>
                </c:pt>
                <c:pt idx="298">
                  <c:v>8.527042524791975</c:v>
                </c:pt>
                <c:pt idx="299">
                  <c:v>11.989631026616456</c:v>
                </c:pt>
                <c:pt idx="300">
                  <c:v>3.2684888359259014</c:v>
                </c:pt>
                <c:pt idx="301">
                  <c:v>2.6263584167330052</c:v>
                </c:pt>
                <c:pt idx="302">
                  <c:v>11.268347054682518</c:v>
                </c:pt>
                <c:pt idx="303">
                  <c:v>3.6402539530945295</c:v>
                </c:pt>
                <c:pt idx="304">
                  <c:v>3.1226192866639555</c:v>
                </c:pt>
                <c:pt idx="305">
                  <c:v>7.4594316186372982</c:v>
                </c:pt>
                <c:pt idx="306">
                  <c:v>2.3854071517117625</c:v>
                </c:pt>
                <c:pt idx="307">
                  <c:v>2.455829381957102</c:v>
                </c:pt>
                <c:pt idx="308">
                  <c:v>17.053247125912424</c:v>
                </c:pt>
                <c:pt idx="309">
                  <c:v>9.5183253076908674</c:v>
                </c:pt>
                <c:pt idx="310">
                  <c:v>9.2288186904958813</c:v>
                </c:pt>
                <c:pt idx="311">
                  <c:v>2.9337984690720353</c:v>
                </c:pt>
                <c:pt idx="312">
                  <c:v>12.673603533168777</c:v>
                </c:pt>
                <c:pt idx="313">
                  <c:v>2.0688091579186514</c:v>
                </c:pt>
                <c:pt idx="314">
                  <c:v>9.2288186904958813</c:v>
                </c:pt>
                <c:pt idx="315">
                  <c:v>7.3808217839409318</c:v>
                </c:pt>
                <c:pt idx="316">
                  <c:v>4.4667017507445204</c:v>
                </c:pt>
                <c:pt idx="317">
                  <c:v>15.358101707440847</c:v>
                </c:pt>
                <c:pt idx="318">
                  <c:v>2.677408749485751</c:v>
                </c:pt>
                <c:pt idx="319">
                  <c:v>9.3808217839409309</c:v>
                </c:pt>
                <c:pt idx="320">
                  <c:v>9.3808217839409309</c:v>
                </c:pt>
                <c:pt idx="321">
                  <c:v>4.2845008161207163</c:v>
                </c:pt>
                <c:pt idx="322">
                  <c:v>2.9971174914668786</c:v>
                </c:pt>
                <c:pt idx="323">
                  <c:v>11.451211111832329</c:v>
                </c:pt>
                <c:pt idx="324">
                  <c:v>7.3219280948873617</c:v>
                </c:pt>
                <c:pt idx="325">
                  <c:v>7.4912520985951403</c:v>
                </c:pt>
                <c:pt idx="326">
                  <c:v>4.4579896444633915</c:v>
                </c:pt>
                <c:pt idx="327">
                  <c:v>15.570646342820949</c:v>
                </c:pt>
                <c:pt idx="328">
                  <c:v>13.628749297384518</c:v>
                </c:pt>
                <c:pt idx="329">
                  <c:v>13.59027514956988</c:v>
                </c:pt>
                <c:pt idx="330">
                  <c:v>9.0277120338052885</c:v>
                </c:pt>
                <c:pt idx="331">
                  <c:v>10.228818690495881</c:v>
                </c:pt>
                <c:pt idx="332">
                  <c:v>16.238802779068504</c:v>
                </c:pt>
                <c:pt idx="333">
                  <c:v>12.362674437230671</c:v>
                </c:pt>
                <c:pt idx="334">
                  <c:v>13.613482540731207</c:v>
                </c:pt>
                <c:pt idx="335">
                  <c:v>17.088180916021816</c:v>
                </c:pt>
                <c:pt idx="336">
                  <c:v>4.5232013273734983</c:v>
                </c:pt>
                <c:pt idx="337">
                  <c:v>13.752380646552893</c:v>
                </c:pt>
                <c:pt idx="338">
                  <c:v>4.1196282720005986</c:v>
                </c:pt>
                <c:pt idx="339">
                  <c:v>11.013089999440444</c:v>
                </c:pt>
                <c:pt idx="340">
                  <c:v>2.7626522378298555</c:v>
                </c:pt>
                <c:pt idx="341">
                  <c:v>8.1739702135002617</c:v>
                </c:pt>
                <c:pt idx="342">
                  <c:v>5.9058604670100294</c:v>
                </c:pt>
                <c:pt idx="343">
                  <c:v>2.4129191767891198</c:v>
                </c:pt>
                <c:pt idx="344">
                  <c:v>12.566688329252266</c:v>
                </c:pt>
                <c:pt idx="345">
                  <c:v>2.834221527910286</c:v>
                </c:pt>
                <c:pt idx="346">
                  <c:v>14.380821783940931</c:v>
                </c:pt>
                <c:pt idx="347">
                  <c:v>12.813781191217037</c:v>
                </c:pt>
                <c:pt idx="348">
                  <c:v>5.8110562511596582</c:v>
                </c:pt>
                <c:pt idx="349">
                  <c:v>5.5369409858582133</c:v>
                </c:pt>
                <c:pt idx="350">
                  <c:v>13.493521916690295</c:v>
                </c:pt>
                <c:pt idx="351">
                  <c:v>12.658806531240696</c:v>
                </c:pt>
                <c:pt idx="352">
                  <c:v>3.4522361172330931</c:v>
                </c:pt>
                <c:pt idx="353">
                  <c:v>14.433933120400493</c:v>
                </c:pt>
                <c:pt idx="354">
                  <c:v>8.466213275171576</c:v>
                </c:pt>
                <c:pt idx="355">
                  <c:v>3.5676845092893212</c:v>
                </c:pt>
                <c:pt idx="356">
                  <c:v>2.8160371651574048</c:v>
                </c:pt>
                <c:pt idx="357">
                  <c:v>14.550746785383243</c:v>
                </c:pt>
                <c:pt idx="358">
                  <c:v>5.95713097290266</c:v>
                </c:pt>
                <c:pt idx="359">
                  <c:v>12.146356530303908</c:v>
                </c:pt>
                <c:pt idx="360">
                  <c:v>13.99553162805614</c:v>
                </c:pt>
                <c:pt idx="361">
                  <c:v>14.628749297384518</c:v>
                </c:pt>
                <c:pt idx="362">
                  <c:v>12.658806531240696</c:v>
                </c:pt>
                <c:pt idx="363">
                  <c:v>3.445076325660227</c:v>
                </c:pt>
                <c:pt idx="364">
                  <c:v>17.68002980232821</c:v>
                </c:pt>
                <c:pt idx="365">
                  <c:v>14.720671786825555</c:v>
                </c:pt>
                <c:pt idx="366">
                  <c:v>9.0588936890535692</c:v>
                </c:pt>
                <c:pt idx="367">
                  <c:v>8.1915962265396836</c:v>
                </c:pt>
                <c:pt idx="368">
                  <c:v>4.9930382064121952</c:v>
                </c:pt>
                <c:pt idx="369">
                  <c:v>3.2055186027720519</c:v>
                </c:pt>
                <c:pt idx="370">
                  <c:v>4.0564911988382644</c:v>
                </c:pt>
                <c:pt idx="371">
                  <c:v>2.2115041051937121</c:v>
                </c:pt>
                <c:pt idx="372">
                  <c:v>14.053247125912428</c:v>
                </c:pt>
                <c:pt idx="373">
                  <c:v>12.916874684181142</c:v>
                </c:pt>
                <c:pt idx="374">
                  <c:v>2.4150374992788435</c:v>
                </c:pt>
                <c:pt idx="375">
                  <c:v>2.4579896444633911</c:v>
                </c:pt>
                <c:pt idx="376">
                  <c:v>4.7086123981169665</c:v>
                </c:pt>
                <c:pt idx="377">
                  <c:v>10.518325307690867</c:v>
                </c:pt>
                <c:pt idx="378">
                  <c:v>11.702749878828293</c:v>
                </c:pt>
                <c:pt idx="379">
                  <c:v>9.965784284662087</c:v>
                </c:pt>
                <c:pt idx="380">
                  <c:v>10.702749878828293</c:v>
                </c:pt>
                <c:pt idx="381">
                  <c:v>2.9211044548282197</c:v>
                </c:pt>
                <c:pt idx="382">
                  <c:v>3.5314649522285313</c:v>
                </c:pt>
                <c:pt idx="383">
                  <c:v>3.4757334309663976</c:v>
                </c:pt>
                <c:pt idx="384">
                  <c:v>11.485158443755667</c:v>
                </c:pt>
                <c:pt idx="385">
                  <c:v>15.446910974398703</c:v>
                </c:pt>
                <c:pt idx="386">
                  <c:v>4.4570291284219925</c:v>
                </c:pt>
                <c:pt idx="387">
                  <c:v>16.83203289577326</c:v>
                </c:pt>
                <c:pt idx="388">
                  <c:v>9.5183253076908674</c:v>
                </c:pt>
                <c:pt idx="389">
                  <c:v>2.7627233415775727</c:v>
                </c:pt>
                <c:pt idx="390">
                  <c:v>11.013089999440444</c:v>
                </c:pt>
                <c:pt idx="391">
                  <c:v>2.6775643011523593</c:v>
                </c:pt>
                <c:pt idx="392">
                  <c:v>2.3756291147206086</c:v>
                </c:pt>
                <c:pt idx="393">
                  <c:v>9.3808217839409309</c:v>
                </c:pt>
                <c:pt idx="394">
                  <c:v>10.702749878828293</c:v>
                </c:pt>
                <c:pt idx="395">
                  <c:v>12.103287808412023</c:v>
                </c:pt>
                <c:pt idx="396">
                  <c:v>4.1405554636267379</c:v>
                </c:pt>
                <c:pt idx="397">
                  <c:v>4.0124805824245513</c:v>
                </c:pt>
                <c:pt idx="398">
                  <c:v>14.702749878828294</c:v>
                </c:pt>
                <c:pt idx="399">
                  <c:v>11.582455645110581</c:v>
                </c:pt>
                <c:pt idx="400">
                  <c:v>15.720671786825555</c:v>
                </c:pt>
                <c:pt idx="401">
                  <c:v>13.114176124554758</c:v>
                </c:pt>
                <c:pt idx="402">
                  <c:v>3.1154772174199366</c:v>
                </c:pt>
                <c:pt idx="403">
                  <c:v>14.476746203939467</c:v>
                </c:pt>
                <c:pt idx="404">
                  <c:v>2.1150278497038317</c:v>
                </c:pt>
                <c:pt idx="405">
                  <c:v>2.4585302158957654</c:v>
                </c:pt>
                <c:pt idx="406">
                  <c:v>14.282895363251676</c:v>
                </c:pt>
                <c:pt idx="407">
                  <c:v>4.0850603510350352</c:v>
                </c:pt>
                <c:pt idx="408">
                  <c:v>8.8662486111111729</c:v>
                </c:pt>
                <c:pt idx="409">
                  <c:v>10.866248611111173</c:v>
                </c:pt>
                <c:pt idx="410">
                  <c:v>10.702749878828293</c:v>
                </c:pt>
                <c:pt idx="411">
                  <c:v>12.68825030913318</c:v>
                </c:pt>
                <c:pt idx="412">
                  <c:v>13.092316690591021</c:v>
                </c:pt>
                <c:pt idx="413">
                  <c:v>13.058893689053569</c:v>
                </c:pt>
                <c:pt idx="414">
                  <c:v>9.8662486111111729</c:v>
                </c:pt>
                <c:pt idx="415">
                  <c:v>5.1113611089477038</c:v>
                </c:pt>
                <c:pt idx="416">
                  <c:v>15.888616424139627</c:v>
                </c:pt>
                <c:pt idx="417">
                  <c:v>3.6613133868512708</c:v>
                </c:pt>
                <c:pt idx="418">
                  <c:v>2.9434164716336331</c:v>
                </c:pt>
                <c:pt idx="419">
                  <c:v>3.5379650211839868</c:v>
                </c:pt>
                <c:pt idx="420">
                  <c:v>2.2331188279295064</c:v>
                </c:pt>
                <c:pt idx="421">
                  <c:v>2.2331188279295064</c:v>
                </c:pt>
                <c:pt idx="422">
                  <c:v>11.344295907915818</c:v>
                </c:pt>
                <c:pt idx="423">
                  <c:v>7.4374053123072983</c:v>
                </c:pt>
                <c:pt idx="424">
                  <c:v>3.1695453947986567</c:v>
                </c:pt>
                <c:pt idx="425">
                  <c:v>3.9985210710740868</c:v>
                </c:pt>
                <c:pt idx="426">
                  <c:v>5.4648860487294053</c:v>
                </c:pt>
                <c:pt idx="427">
                  <c:v>9.75933340719466</c:v>
                </c:pt>
                <c:pt idx="428">
                  <c:v>15.425215903299385</c:v>
                </c:pt>
                <c:pt idx="429">
                  <c:v>4.0407918826782581</c:v>
                </c:pt>
                <c:pt idx="430">
                  <c:v>15.790212720078634</c:v>
                </c:pt>
                <c:pt idx="431">
                  <c:v>15.99553162805614</c:v>
                </c:pt>
                <c:pt idx="432">
                  <c:v>14.119589620741124</c:v>
                </c:pt>
                <c:pt idx="433">
                  <c:v>14.367232719192977</c:v>
                </c:pt>
                <c:pt idx="434">
                  <c:v>8.3808217839409309</c:v>
                </c:pt>
                <c:pt idx="435">
                  <c:v>2.0655883416275769</c:v>
                </c:pt>
                <c:pt idx="436">
                  <c:v>10.228818690495881</c:v>
                </c:pt>
                <c:pt idx="437">
                  <c:v>11.702749878828293</c:v>
                </c:pt>
                <c:pt idx="438">
                  <c:v>11.702749878828293</c:v>
                </c:pt>
                <c:pt idx="439">
                  <c:v>3.640253953094529</c:v>
                </c:pt>
                <c:pt idx="440">
                  <c:v>13.287712379549451</c:v>
                </c:pt>
                <c:pt idx="441">
                  <c:v>1.1374004777843261</c:v>
                </c:pt>
                <c:pt idx="442">
                  <c:v>1.8864731614642269</c:v>
                </c:pt>
                <c:pt idx="443">
                  <c:v>0.26918663281538896</c:v>
                </c:pt>
                <c:pt idx="444">
                  <c:v>-7.0624959257337645</c:v>
                </c:pt>
                <c:pt idx="445">
                  <c:v>2.0916304754655686</c:v>
                </c:pt>
                <c:pt idx="446">
                  <c:v>1.7655347463629774</c:v>
                </c:pt>
                <c:pt idx="447">
                  <c:v>13.773139206719692</c:v>
                </c:pt>
                <c:pt idx="448">
                  <c:v>0.3804802772424753</c:v>
                </c:pt>
                <c:pt idx="449">
                  <c:v>-14.425215903299385</c:v>
                </c:pt>
                <c:pt idx="450">
                  <c:v>9.9662651028771325</c:v>
                </c:pt>
                <c:pt idx="451">
                  <c:v>8.0624959257337636</c:v>
                </c:pt>
                <c:pt idx="452">
                  <c:v>-0.30485458152842027</c:v>
                </c:pt>
                <c:pt idx="453">
                  <c:v>8.8683081332894673</c:v>
                </c:pt>
                <c:pt idx="454">
                  <c:v>11.644156719937438</c:v>
                </c:pt>
                <c:pt idx="455">
                  <c:v>12.965904504239749</c:v>
                </c:pt>
                <c:pt idx="456">
                  <c:v>-9.0597950917951025</c:v>
                </c:pt>
                <c:pt idx="457">
                  <c:v>-0.44186844999293234</c:v>
                </c:pt>
                <c:pt idx="458">
                  <c:v>-1.3810901673555063</c:v>
                </c:pt>
                <c:pt idx="459">
                  <c:v>-0.99879925499444877</c:v>
                </c:pt>
                <c:pt idx="460">
                  <c:v>-2</c:v>
                </c:pt>
                <c:pt idx="461">
                  <c:v>-0.26149224102538854</c:v>
                </c:pt>
                <c:pt idx="462">
                  <c:v>11.814048332230835</c:v>
                </c:pt>
                <c:pt idx="463">
                  <c:v>-7.0660891904577721</c:v>
                </c:pt>
                <c:pt idx="464">
                  <c:v>-9.5189809291704002</c:v>
                </c:pt>
                <c:pt idx="465">
                  <c:v>-9.2304207950923818</c:v>
                </c:pt>
                <c:pt idx="466">
                  <c:v>-1.2219999847367107</c:v>
                </c:pt>
                <c:pt idx="467">
                  <c:v>8.0624959257337636</c:v>
                </c:pt>
                <c:pt idx="468">
                  <c:v>-10.814315423787811</c:v>
                </c:pt>
                <c:pt idx="469">
                  <c:v>-14.135762718264584</c:v>
                </c:pt>
                <c:pt idx="470">
                  <c:v>-3.7725895038969273</c:v>
                </c:pt>
                <c:pt idx="471">
                  <c:v>-10.059795091795101</c:v>
                </c:pt>
                <c:pt idx="472">
                  <c:v>2.8744691179161412</c:v>
                </c:pt>
                <c:pt idx="473">
                  <c:v>-8.3837042924740537</c:v>
                </c:pt>
                <c:pt idx="474">
                  <c:v>10.451554569765362</c:v>
                </c:pt>
                <c:pt idx="475">
                  <c:v>7.3837042924740528</c:v>
                </c:pt>
                <c:pt idx="476">
                  <c:v>2.0650742743166286</c:v>
                </c:pt>
                <c:pt idx="477">
                  <c:v>1.6138530732246792</c:v>
                </c:pt>
                <c:pt idx="478">
                  <c:v>5.7548875021634682</c:v>
                </c:pt>
                <c:pt idx="479">
                  <c:v>0.92961067210860204</c:v>
                </c:pt>
                <c:pt idx="480">
                  <c:v>-0.29373120305671052</c:v>
                </c:pt>
                <c:pt idx="481">
                  <c:v>13.407666097055019</c:v>
                </c:pt>
                <c:pt idx="482">
                  <c:v>5.474296459443203E-2</c:v>
                </c:pt>
                <c:pt idx="483">
                  <c:v>12.673677138180956</c:v>
                </c:pt>
                <c:pt idx="484">
                  <c:v>7.594885323329871E-2</c:v>
                </c:pt>
                <c:pt idx="485">
                  <c:v>-0.25014218631241447</c:v>
                </c:pt>
                <c:pt idx="486">
                  <c:v>-12.673677138180954</c:v>
                </c:pt>
                <c:pt idx="487">
                  <c:v>-7.0660891904577721</c:v>
                </c:pt>
                <c:pt idx="488">
                  <c:v>-11.673897930688602</c:v>
                </c:pt>
                <c:pt idx="489">
                  <c:v>1.310523331615113</c:v>
                </c:pt>
                <c:pt idx="490">
                  <c:v>0.96008177091681657</c:v>
                </c:pt>
                <c:pt idx="491">
                  <c:v>-8.5961897561444101</c:v>
                </c:pt>
                <c:pt idx="492">
                  <c:v>0.14404636961670686</c:v>
                </c:pt>
                <c:pt idx="493">
                  <c:v>0.51937415909357965</c:v>
                </c:pt>
                <c:pt idx="494">
                  <c:v>0.1689290089685884</c:v>
                </c:pt>
                <c:pt idx="495">
                  <c:v>-11.344665782303407</c:v>
                </c:pt>
                <c:pt idx="496">
                  <c:v>16.711747622866486</c:v>
                </c:pt>
                <c:pt idx="497">
                  <c:v>6.4429434958487288</c:v>
                </c:pt>
                <c:pt idx="498">
                  <c:v>-0.92114457928876015</c:v>
                </c:pt>
                <c:pt idx="499">
                  <c:v>-4.1361180573010046</c:v>
                </c:pt>
                <c:pt idx="500">
                  <c:v>0.15955705287249192</c:v>
                </c:pt>
                <c:pt idx="501">
                  <c:v>9.0037521348611076</c:v>
                </c:pt>
                <c:pt idx="502">
                  <c:v>8.6450579349844769</c:v>
                </c:pt>
                <c:pt idx="503">
                  <c:v>9.5196362528432132</c:v>
                </c:pt>
                <c:pt idx="504">
                  <c:v>-13.070176861805599</c:v>
                </c:pt>
                <c:pt idx="505">
                  <c:v>-2.6520766965796936</c:v>
                </c:pt>
                <c:pt idx="506">
                  <c:v>13.380911949563341</c:v>
                </c:pt>
                <c:pt idx="507">
                  <c:v>-15.684620793964996</c:v>
                </c:pt>
                <c:pt idx="508">
                  <c:v>-0.13657305287544422</c:v>
                </c:pt>
                <c:pt idx="509">
                  <c:v>-0.28950661719498483</c:v>
                </c:pt>
                <c:pt idx="510">
                  <c:v>-5.1349534987100567</c:v>
                </c:pt>
                <c:pt idx="511">
                  <c:v>11.731319031025064</c:v>
                </c:pt>
                <c:pt idx="512">
                  <c:v>8.3822637581148367</c:v>
                </c:pt>
                <c:pt idx="513">
                  <c:v>-0.48542682717024171</c:v>
                </c:pt>
                <c:pt idx="514">
                  <c:v>-0.48398485299633554</c:v>
                </c:pt>
                <c:pt idx="515">
                  <c:v>-4.4248869417138806E-2</c:v>
                </c:pt>
                <c:pt idx="516">
                  <c:v>3.7440501232969128</c:v>
                </c:pt>
                <c:pt idx="517">
                  <c:v>0.28141293514864857</c:v>
                </c:pt>
                <c:pt idx="518">
                  <c:v>7.4182964893595944</c:v>
                </c:pt>
                <c:pt idx="519">
                  <c:v>0.31527002039305968</c:v>
                </c:pt>
                <c:pt idx="520">
                  <c:v>-3.8814866516348192</c:v>
                </c:pt>
                <c:pt idx="521">
                  <c:v>-2.5932669131095509</c:v>
                </c:pt>
                <c:pt idx="522">
                  <c:v>0.99284020842713405</c:v>
                </c:pt>
                <c:pt idx="523">
                  <c:v>7.0660891904577738</c:v>
                </c:pt>
                <c:pt idx="524">
                  <c:v>-4.7725895038969268</c:v>
                </c:pt>
                <c:pt idx="525">
                  <c:v>-9.0606959316875546</c:v>
                </c:pt>
                <c:pt idx="526">
                  <c:v>-1.9659595254769382</c:v>
                </c:pt>
                <c:pt idx="527">
                  <c:v>0.25276607037996696</c:v>
                </c:pt>
                <c:pt idx="528">
                  <c:v>-2.7455174570310117</c:v>
                </c:pt>
                <c:pt idx="529">
                  <c:v>-8.314123530024603E-2</c:v>
                </c:pt>
                <c:pt idx="530">
                  <c:v>-0.4238077089065761</c:v>
                </c:pt>
                <c:pt idx="531">
                  <c:v>9.0606959316875546</c:v>
                </c:pt>
                <c:pt idx="532">
                  <c:v>0</c:v>
                </c:pt>
                <c:pt idx="533">
                  <c:v>-0.59191526136292316</c:v>
                </c:pt>
                <c:pt idx="534">
                  <c:v>-1.5730096979593908</c:v>
                </c:pt>
                <c:pt idx="535">
                  <c:v>8.1300102101848223E-2</c:v>
                </c:pt>
                <c:pt idx="536">
                  <c:v>9.0140274153206539E-4</c:v>
                </c:pt>
                <c:pt idx="537">
                  <c:v>0.53841991478412554</c:v>
                </c:pt>
                <c:pt idx="538">
                  <c:v>-9.5831704787495961E-2</c:v>
                </c:pt>
                <c:pt idx="539">
                  <c:v>-0.7436602467402148</c:v>
                </c:pt>
                <c:pt idx="540">
                  <c:v>-10.147204924942228</c:v>
                </c:pt>
                <c:pt idx="541">
                  <c:v>1.2305924862736166</c:v>
                </c:pt>
                <c:pt idx="542">
                  <c:v>-6.0732489820306386</c:v>
                </c:pt>
                <c:pt idx="543">
                  <c:v>-0.59392336829277803</c:v>
                </c:pt>
                <c:pt idx="544">
                  <c:v>-12.135709286104401</c:v>
                </c:pt>
                <c:pt idx="545">
                  <c:v>0.31718239622413213</c:v>
                </c:pt>
                <c:pt idx="546">
                  <c:v>11.94178124227853</c:v>
                </c:pt>
                <c:pt idx="547">
                  <c:v>-10.866763767353351</c:v>
                </c:pt>
                <c:pt idx="548">
                  <c:v>0.73744561248402329</c:v>
                </c:pt>
                <c:pt idx="549">
                  <c:v>-0.55799545312088694</c:v>
                </c:pt>
                <c:pt idx="550">
                  <c:v>-4.8488067960522248E-2</c:v>
                </c:pt>
                <c:pt idx="551">
                  <c:v>-9.46368741380752E-2</c:v>
                </c:pt>
                <c:pt idx="552">
                  <c:v>-0.79916035577355016</c:v>
                </c:pt>
                <c:pt idx="553">
                  <c:v>13.287808556012996</c:v>
                </c:pt>
                <c:pt idx="554">
                  <c:v>0.43440282414577491</c:v>
                </c:pt>
                <c:pt idx="555">
                  <c:v>-7.35349281627638</c:v>
                </c:pt>
                <c:pt idx="556">
                  <c:v>-0.34792330342030708</c:v>
                </c:pt>
                <c:pt idx="557">
                  <c:v>-14.024706827327938</c:v>
                </c:pt>
                <c:pt idx="558">
                  <c:v>-8.0082990726243713E-4</c:v>
                </c:pt>
                <c:pt idx="559">
                  <c:v>-0.92926721417556934</c:v>
                </c:pt>
                <c:pt idx="560">
                  <c:v>-1.1058058651145337</c:v>
                </c:pt>
                <c:pt idx="561">
                  <c:v>0.10309349296410343</c:v>
                </c:pt>
                <c:pt idx="562">
                  <c:v>-3.7940297576790232</c:v>
                </c:pt>
                <c:pt idx="563">
                  <c:v>-11.485326189240524</c:v>
                </c:pt>
                <c:pt idx="564">
                  <c:v>-0.27207954543680085</c:v>
                </c:pt>
                <c:pt idx="565">
                  <c:v>8.0624959257337636</c:v>
                </c:pt>
                <c:pt idx="566">
                  <c:v>-12.325867580575419</c:v>
                </c:pt>
                <c:pt idx="567">
                  <c:v>-9.2304207950923818</c:v>
                </c:pt>
                <c:pt idx="568">
                  <c:v>1.9306541945354123</c:v>
                </c:pt>
                <c:pt idx="569">
                  <c:v>-0.60572106088795363</c:v>
                </c:pt>
                <c:pt idx="570">
                  <c:v>0.18220333122074905</c:v>
                </c:pt>
                <c:pt idx="571">
                  <c:v>13.542749764499163</c:v>
                </c:pt>
                <c:pt idx="572">
                  <c:v>8.1309994895339877</c:v>
                </c:pt>
                <c:pt idx="573">
                  <c:v>11.059119092544519</c:v>
                </c:pt>
                <c:pt idx="574">
                  <c:v>15.027560482248777</c:v>
                </c:pt>
                <c:pt idx="575">
                  <c:v>12.248915863856213</c:v>
                </c:pt>
                <c:pt idx="576">
                  <c:v>-13.709981267722478</c:v>
                </c:pt>
                <c:pt idx="577">
                  <c:v>9.2304207950923818</c:v>
                </c:pt>
                <c:pt idx="578">
                  <c:v>12.287808556012996</c:v>
                </c:pt>
                <c:pt idx="579">
                  <c:v>2.9272014498447354</c:v>
                </c:pt>
                <c:pt idx="580">
                  <c:v>9.0597950917951025</c:v>
                </c:pt>
                <c:pt idx="581">
                  <c:v>4.7725895038969277</c:v>
                </c:pt>
                <c:pt idx="582">
                  <c:v>0.80735492205760406</c:v>
                </c:pt>
                <c:pt idx="583">
                  <c:v>-5.3457748368417297</c:v>
                </c:pt>
                <c:pt idx="584">
                  <c:v>-0.54151728979497882</c:v>
                </c:pt>
                <c:pt idx="585">
                  <c:v>-10.725934248076557</c:v>
                </c:pt>
                <c:pt idx="586">
                  <c:v>13.526539992658154</c:v>
                </c:pt>
                <c:pt idx="587">
                  <c:v>-18.272607005784799</c:v>
                </c:pt>
                <c:pt idx="588">
                  <c:v>-13.036230861220817</c:v>
                </c:pt>
                <c:pt idx="589">
                  <c:v>11.344665782303407</c:v>
                </c:pt>
                <c:pt idx="590">
                  <c:v>-6.6486571760385464</c:v>
                </c:pt>
                <c:pt idx="591">
                  <c:v>7.0660891904577721</c:v>
                </c:pt>
                <c:pt idx="592">
                  <c:v>-12.43402002712266</c:v>
                </c:pt>
                <c:pt idx="593">
                  <c:v>-0.99934437852046476</c:v>
                </c:pt>
                <c:pt idx="594">
                  <c:v>-9.2628586176436295E-2</c:v>
                </c:pt>
                <c:pt idx="595">
                  <c:v>-0.52299119271852312</c:v>
                </c:pt>
                <c:pt idx="596">
                  <c:v>-0.90556917118957869</c:v>
                </c:pt>
                <c:pt idx="597">
                  <c:v>12.866313015702193</c:v>
                </c:pt>
                <c:pt idx="598">
                  <c:v>2.9874469496569152</c:v>
                </c:pt>
                <c:pt idx="599">
                  <c:v>-9.3815429511845849</c:v>
                </c:pt>
                <c:pt idx="600">
                  <c:v>-15.79022120649509</c:v>
                </c:pt>
                <c:pt idx="601">
                  <c:v>-0.25383415441030749</c:v>
                </c:pt>
                <c:pt idx="602">
                  <c:v>0.11929892837234443</c:v>
                </c:pt>
                <c:pt idx="603">
                  <c:v>-0.73230421679634305</c:v>
                </c:pt>
                <c:pt idx="604">
                  <c:v>-8.6462586799900301</c:v>
                </c:pt>
                <c:pt idx="605">
                  <c:v>8.0624959257337636</c:v>
                </c:pt>
                <c:pt idx="606">
                  <c:v>8.0624959257337636</c:v>
                </c:pt>
                <c:pt idx="607">
                  <c:v>-7.0660891904577721</c:v>
                </c:pt>
                <c:pt idx="608">
                  <c:v>8.0624959257337636</c:v>
                </c:pt>
                <c:pt idx="609">
                  <c:v>-1.4150374992788437</c:v>
                </c:pt>
                <c:pt idx="610">
                  <c:v>11.013555309891467</c:v>
                </c:pt>
                <c:pt idx="611">
                  <c:v>-10.583082767502933</c:v>
                </c:pt>
                <c:pt idx="612">
                  <c:v>-10.45189794595189</c:v>
                </c:pt>
                <c:pt idx="613">
                  <c:v>-0.21412480535284734</c:v>
                </c:pt>
                <c:pt idx="614">
                  <c:v>12.362857045298872</c:v>
                </c:pt>
                <c:pt idx="615">
                  <c:v>-0.41503749927884381</c:v>
                </c:pt>
                <c:pt idx="616">
                  <c:v>-11.344665782303407</c:v>
                </c:pt>
                <c:pt idx="617">
                  <c:v>-0.4090313694694106</c:v>
                </c:pt>
                <c:pt idx="618">
                  <c:v>-5.9228321394775394</c:v>
                </c:pt>
                <c:pt idx="619">
                  <c:v>-14.840269796746908</c:v>
                </c:pt>
                <c:pt idx="620">
                  <c:v>0.98578614078029914</c:v>
                </c:pt>
                <c:pt idx="621">
                  <c:v>-9.229619965185119</c:v>
                </c:pt>
                <c:pt idx="622">
                  <c:v>1.8579809951275719</c:v>
                </c:pt>
                <c:pt idx="623">
                  <c:v>-0.53970820798121211</c:v>
                </c:pt>
                <c:pt idx="624">
                  <c:v>12.840318978135199</c:v>
                </c:pt>
                <c:pt idx="625">
                  <c:v>-10.381182412624446</c:v>
                </c:pt>
                <c:pt idx="626">
                  <c:v>-2.8744691179161412</c:v>
                </c:pt>
                <c:pt idx="627">
                  <c:v>3.0412289967676154</c:v>
                </c:pt>
                <c:pt idx="628">
                  <c:v>11.759333407194662</c:v>
                </c:pt>
                <c:pt idx="629">
                  <c:v>-16.039047550731329</c:v>
                </c:pt>
                <c:pt idx="630">
                  <c:v>-2.0818508890629435</c:v>
                </c:pt>
                <c:pt idx="631">
                  <c:v>9.1147888058195431E-2</c:v>
                </c:pt>
                <c:pt idx="632">
                  <c:v>0.52606881166758779</c:v>
                </c:pt>
                <c:pt idx="633">
                  <c:v>12.059006395201113</c:v>
                </c:pt>
                <c:pt idx="634">
                  <c:v>-1.4778783728490756</c:v>
                </c:pt>
                <c:pt idx="635">
                  <c:v>-1.2824531450564538</c:v>
                </c:pt>
                <c:pt idx="636">
                  <c:v>3.872148596681336</c:v>
                </c:pt>
                <c:pt idx="637">
                  <c:v>-0.28214322878149833</c:v>
                </c:pt>
                <c:pt idx="638">
                  <c:v>8.6438561897747253</c:v>
                </c:pt>
                <c:pt idx="639">
                  <c:v>-0.31315788525963018</c:v>
                </c:pt>
                <c:pt idx="640">
                  <c:v>1.1254762583388589</c:v>
                </c:pt>
                <c:pt idx="641">
                  <c:v>-13.268395793556557</c:v>
                </c:pt>
                <c:pt idx="642">
                  <c:v>-1.5411462684286668</c:v>
                </c:pt>
                <c:pt idx="643">
                  <c:v>11.229219383469125</c:v>
                </c:pt>
                <c:pt idx="644">
                  <c:v>-0.40469555505738486</c:v>
                </c:pt>
                <c:pt idx="645">
                  <c:v>-0.5739913829001525</c:v>
                </c:pt>
                <c:pt idx="646">
                  <c:v>-9.7297201354915042E-2</c:v>
                </c:pt>
                <c:pt idx="647">
                  <c:v>-0.3016240512624247</c:v>
                </c:pt>
                <c:pt idx="648">
                  <c:v>-8.8672787397096631</c:v>
                </c:pt>
                <c:pt idx="649">
                  <c:v>0.19161494934390677</c:v>
                </c:pt>
                <c:pt idx="650">
                  <c:v>12.485242318936114</c:v>
                </c:pt>
                <c:pt idx="651">
                  <c:v>-0.17260310698375328</c:v>
                </c:pt>
                <c:pt idx="652">
                  <c:v>-0.70401517236491951</c:v>
                </c:pt>
                <c:pt idx="653">
                  <c:v>15.738382585453175</c:v>
                </c:pt>
                <c:pt idx="654">
                  <c:v>-0.27897594970281547</c:v>
                </c:pt>
                <c:pt idx="655">
                  <c:v>-9.3815429511845849</c:v>
                </c:pt>
                <c:pt idx="656">
                  <c:v>-2.7480736422106852E-2</c:v>
                </c:pt>
                <c:pt idx="657">
                  <c:v>-1.8315554451123188</c:v>
                </c:pt>
                <c:pt idx="658">
                  <c:v>-4.3692338096657197</c:v>
                </c:pt>
                <c:pt idx="659">
                  <c:v>11.188588845707349</c:v>
                </c:pt>
                <c:pt idx="660">
                  <c:v>-12.827144190984283</c:v>
                </c:pt>
                <c:pt idx="661">
                  <c:v>-2.3876536661394017</c:v>
                </c:pt>
                <c:pt idx="662">
                  <c:v>-5.2094533656289501</c:v>
                </c:pt>
                <c:pt idx="663">
                  <c:v>2.9894857782560642</c:v>
                </c:pt>
                <c:pt idx="664">
                  <c:v>-0.81139043529276067</c:v>
                </c:pt>
                <c:pt idx="665">
                  <c:v>-4.4394119358453561E-2</c:v>
                </c:pt>
                <c:pt idx="666">
                  <c:v>-1.4477795402523732</c:v>
                </c:pt>
                <c:pt idx="667">
                  <c:v>-1.6224470667433424</c:v>
                </c:pt>
                <c:pt idx="668">
                  <c:v>-11.451211111832329</c:v>
                </c:pt>
                <c:pt idx="669">
                  <c:v>13.353514437945197</c:v>
                </c:pt>
                <c:pt idx="670">
                  <c:v>0.95062631857730906</c:v>
                </c:pt>
                <c:pt idx="671">
                  <c:v>10.866763767353351</c:v>
                </c:pt>
                <c:pt idx="672">
                  <c:v>12.75933340719466</c:v>
                </c:pt>
                <c:pt idx="673">
                  <c:v>-0.7960869992712124</c:v>
                </c:pt>
                <c:pt idx="674">
                  <c:v>-1.6017132519074588E-16</c:v>
                </c:pt>
                <c:pt idx="675">
                  <c:v>-11.840515686924171</c:v>
                </c:pt>
                <c:pt idx="676">
                  <c:v>-9.2304207950923818</c:v>
                </c:pt>
                <c:pt idx="677">
                  <c:v>-4.278206717458044</c:v>
                </c:pt>
                <c:pt idx="678">
                  <c:v>-1.3422361909971299</c:v>
                </c:pt>
                <c:pt idx="679">
                  <c:v>0.9411063109464316</c:v>
                </c:pt>
                <c:pt idx="680">
                  <c:v>1.3219280948873622</c:v>
                </c:pt>
                <c:pt idx="681">
                  <c:v>-0.10006695510392213</c:v>
                </c:pt>
                <c:pt idx="682">
                  <c:v>1.0874628412503395</c:v>
                </c:pt>
                <c:pt idx="683">
                  <c:v>-5.0373522515119146E-2</c:v>
                </c:pt>
                <c:pt idx="684">
                  <c:v>-0.16046467219324625</c:v>
                </c:pt>
                <c:pt idx="685">
                  <c:v>-0.37036844994511525</c:v>
                </c:pt>
                <c:pt idx="686">
                  <c:v>-1.4576293760033119</c:v>
                </c:pt>
                <c:pt idx="687">
                  <c:v>0.22230657984409002</c:v>
                </c:pt>
                <c:pt idx="688">
                  <c:v>-8.5359904786546689E-2</c:v>
                </c:pt>
                <c:pt idx="689">
                  <c:v>-0.32192809488736229</c:v>
                </c:pt>
                <c:pt idx="690">
                  <c:v>0.10962449117449793</c:v>
                </c:pt>
                <c:pt idx="691">
                  <c:v>-0.92515937005204663</c:v>
                </c:pt>
                <c:pt idx="692">
                  <c:v>-0.53605290024020991</c:v>
                </c:pt>
                <c:pt idx="693">
                  <c:v>-6.5248810802954864</c:v>
                </c:pt>
                <c:pt idx="694">
                  <c:v>0</c:v>
                </c:pt>
                <c:pt idx="695">
                  <c:v>-8.5729874025883973E-2</c:v>
                </c:pt>
                <c:pt idx="696">
                  <c:v>-4.1326577437256233</c:v>
                </c:pt>
                <c:pt idx="697">
                  <c:v>-5.0983928718804916E-2</c:v>
                </c:pt>
                <c:pt idx="698">
                  <c:v>0.41383575406909096</c:v>
                </c:pt>
                <c:pt idx="699">
                  <c:v>11.059119092544519</c:v>
                </c:pt>
                <c:pt idx="700">
                  <c:v>-1.1422938824651216</c:v>
                </c:pt>
                <c:pt idx="701">
                  <c:v>11.008428622070582</c:v>
                </c:pt>
                <c:pt idx="702">
                  <c:v>-0.77760757866355223</c:v>
                </c:pt>
                <c:pt idx="703">
                  <c:v>-0.73456310395090163</c:v>
                </c:pt>
                <c:pt idx="704">
                  <c:v>8.0606959316875546</c:v>
                </c:pt>
                <c:pt idx="705">
                  <c:v>-0.69187770463766807</c:v>
                </c:pt>
                <c:pt idx="706">
                  <c:v>-0.59304917249985678</c:v>
                </c:pt>
                <c:pt idx="707">
                  <c:v>-0.93182849735842088</c:v>
                </c:pt>
                <c:pt idx="708">
                  <c:v>-5.9258598321751084</c:v>
                </c:pt>
                <c:pt idx="709">
                  <c:v>5.08746284125034</c:v>
                </c:pt>
                <c:pt idx="710">
                  <c:v>-0.42884329880387401</c:v>
                </c:pt>
                <c:pt idx="711">
                  <c:v>-0.48542682717024194</c:v>
                </c:pt>
                <c:pt idx="712">
                  <c:v>-0.16406276240965276</c:v>
                </c:pt>
                <c:pt idx="713">
                  <c:v>-4.6297894069557781</c:v>
                </c:pt>
                <c:pt idx="714">
                  <c:v>5.7584006842636495E-2</c:v>
                </c:pt>
                <c:pt idx="715">
                  <c:v>2.6967047600269359E-2</c:v>
                </c:pt>
                <c:pt idx="716">
                  <c:v>6.6190279694466503E-2</c:v>
                </c:pt>
                <c:pt idx="717">
                  <c:v>0.26437707232520391</c:v>
                </c:pt>
                <c:pt idx="718">
                  <c:v>0.47836343464767317</c:v>
                </c:pt>
                <c:pt idx="719">
                  <c:v>-4.9071548012755679</c:v>
                </c:pt>
                <c:pt idx="720">
                  <c:v>-3.8073549220576046</c:v>
                </c:pt>
                <c:pt idx="721">
                  <c:v>8.0624959257337636</c:v>
                </c:pt>
                <c:pt idx="722">
                  <c:v>-5.6583528366367597E-2</c:v>
                </c:pt>
                <c:pt idx="723">
                  <c:v>3.8073549220576037</c:v>
                </c:pt>
                <c:pt idx="724">
                  <c:v>13.047578375825733</c:v>
                </c:pt>
                <c:pt idx="725">
                  <c:v>-8.8683081332894673</c:v>
                </c:pt>
                <c:pt idx="726">
                  <c:v>-2.5077946401986964</c:v>
                </c:pt>
                <c:pt idx="727">
                  <c:v>12.745394216236786</c:v>
                </c:pt>
                <c:pt idx="728">
                  <c:v>-0.46948528330122002</c:v>
                </c:pt>
                <c:pt idx="729">
                  <c:v>-0.16272950003810865</c:v>
                </c:pt>
                <c:pt idx="730">
                  <c:v>-0.10909285722188194</c:v>
                </c:pt>
                <c:pt idx="731">
                  <c:v>-7.4638800892755874E-2</c:v>
                </c:pt>
                <c:pt idx="732">
                  <c:v>-2.1826362453178608E-2</c:v>
                </c:pt>
                <c:pt idx="733">
                  <c:v>2.643177114666452</c:v>
                </c:pt>
                <c:pt idx="734">
                  <c:v>1.0550413635579621</c:v>
                </c:pt>
                <c:pt idx="735">
                  <c:v>-4.7854497525714086</c:v>
                </c:pt>
                <c:pt idx="736">
                  <c:v>11.840384550711667</c:v>
                </c:pt>
                <c:pt idx="737">
                  <c:v>-0.66626260282300453</c:v>
                </c:pt>
                <c:pt idx="738">
                  <c:v>1.6192556782750338</c:v>
                </c:pt>
                <c:pt idx="739">
                  <c:v>-0.21759143507262679</c:v>
                </c:pt>
                <c:pt idx="740">
                  <c:v>-9.0606959316875546</c:v>
                </c:pt>
                <c:pt idx="741">
                  <c:v>7.0660891904577738</c:v>
                </c:pt>
                <c:pt idx="742">
                  <c:v>0.1926450779423961</c:v>
                </c:pt>
                <c:pt idx="743">
                  <c:v>0.18144687133753218</c:v>
                </c:pt>
                <c:pt idx="744">
                  <c:v>-0.99909878495296045</c:v>
                </c:pt>
                <c:pt idx="745">
                  <c:v>-0.38589115361932741</c:v>
                </c:pt>
                <c:pt idx="746">
                  <c:v>11.866506212226202</c:v>
                </c:pt>
                <c:pt idx="747">
                  <c:v>-1.2954558835261711</c:v>
                </c:pt>
                <c:pt idx="748">
                  <c:v>-0.94228450214371262</c:v>
                </c:pt>
                <c:pt idx="749">
                  <c:v>0.24035247802425935</c:v>
                </c:pt>
                <c:pt idx="750">
                  <c:v>-0.68891346476006443</c:v>
                </c:pt>
                <c:pt idx="751">
                  <c:v>0.38589115361932758</c:v>
                </c:pt>
                <c:pt idx="752">
                  <c:v>2.8569152196770919E-2</c:v>
                </c:pt>
                <c:pt idx="753">
                  <c:v>3.4836655877916587</c:v>
                </c:pt>
                <c:pt idx="754">
                  <c:v>-0.82166275874148764</c:v>
                </c:pt>
                <c:pt idx="755">
                  <c:v>-0.26848883592590167</c:v>
                </c:pt>
                <c:pt idx="756">
                  <c:v>0.20353339408513163</c:v>
                </c:pt>
                <c:pt idx="757">
                  <c:v>-0.63040547148232329</c:v>
                </c:pt>
                <c:pt idx="758">
                  <c:v>-9.3808217839409309</c:v>
                </c:pt>
                <c:pt idx="759">
                  <c:v>11.840515686924171</c:v>
                </c:pt>
                <c:pt idx="760">
                  <c:v>-3.3541256956304286</c:v>
                </c:pt>
                <c:pt idx="761">
                  <c:v>-5.6902391234477247E-2</c:v>
                </c:pt>
                <c:pt idx="762">
                  <c:v>-0.87101102840693556</c:v>
                </c:pt>
                <c:pt idx="763">
                  <c:v>-5.8552182355112968E-2</c:v>
                </c:pt>
                <c:pt idx="764">
                  <c:v>0.44441210141235732</c:v>
                </c:pt>
                <c:pt idx="765">
                  <c:v>0.73696559416620611</c:v>
                </c:pt>
                <c:pt idx="766">
                  <c:v>3.4138357540690909</c:v>
                </c:pt>
                <c:pt idx="767">
                  <c:v>0.15200309344505006</c:v>
                </c:pt>
                <c:pt idx="768">
                  <c:v>3.4975297002841712</c:v>
                </c:pt>
                <c:pt idx="769">
                  <c:v>-1.3754334249276232</c:v>
                </c:pt>
                <c:pt idx="770">
                  <c:v>0.45747276559924044</c:v>
                </c:pt>
                <c:pt idx="771">
                  <c:v>-0.10885822783430472</c:v>
                </c:pt>
                <c:pt idx="772">
                  <c:v>0.13006054056437291</c:v>
                </c:pt>
                <c:pt idx="773">
                  <c:v>-0.37196877738695772</c:v>
                </c:pt>
                <c:pt idx="774">
                  <c:v>0.28472947693311318</c:v>
                </c:pt>
                <c:pt idx="775">
                  <c:v>-0.24285652389616358</c:v>
                </c:pt>
                <c:pt idx="776">
                  <c:v>-9.9535673550914222E-2</c:v>
                </c:pt>
                <c:pt idx="777">
                  <c:v>7.6486571760385464</c:v>
                </c:pt>
                <c:pt idx="778">
                  <c:v>-1</c:v>
                </c:pt>
                <c:pt idx="779">
                  <c:v>-0.6613655723802373</c:v>
                </c:pt>
                <c:pt idx="780">
                  <c:v>0.4392375042641532</c:v>
                </c:pt>
                <c:pt idx="781">
                  <c:v>-0.79267502675249402</c:v>
                </c:pt>
                <c:pt idx="782">
                  <c:v>-0.85103736087500104</c:v>
                </c:pt>
                <c:pt idx="783">
                  <c:v>0.78199934778070956</c:v>
                </c:pt>
                <c:pt idx="784">
                  <c:v>0.13245029602364936</c:v>
                </c:pt>
                <c:pt idx="785">
                  <c:v>-0.3922101089409365</c:v>
                </c:pt>
                <c:pt idx="786">
                  <c:v>-9.451211111832329</c:v>
                </c:pt>
                <c:pt idx="787">
                  <c:v>-5.0874628412503391</c:v>
                </c:pt>
                <c:pt idx="788">
                  <c:v>9.0606959316875546</c:v>
                </c:pt>
                <c:pt idx="789">
                  <c:v>-0.53605290024020991</c:v>
                </c:pt>
                <c:pt idx="790">
                  <c:v>-0.78483190543146442</c:v>
                </c:pt>
                <c:pt idx="791">
                  <c:v>14.024706827327938</c:v>
                </c:pt>
                <c:pt idx="792">
                  <c:v>0.22741049610307212</c:v>
                </c:pt>
                <c:pt idx="793">
                  <c:v>-1.7175143808132187E-2</c:v>
                </c:pt>
                <c:pt idx="794">
                  <c:v>2.4112456116807509E-2</c:v>
                </c:pt>
                <c:pt idx="795">
                  <c:v>-0.34792330342030692</c:v>
                </c:pt>
                <c:pt idx="796">
                  <c:v>-6.5802058395746113E-2</c:v>
                </c:pt>
                <c:pt idx="797">
                  <c:v>0.51664254211722227</c:v>
                </c:pt>
                <c:pt idx="798">
                  <c:v>-10.45189794595189</c:v>
                </c:pt>
                <c:pt idx="799">
                  <c:v>-6.4130337419715411E-2</c:v>
                </c:pt>
                <c:pt idx="800">
                  <c:v>3.6272977766787968</c:v>
                </c:pt>
                <c:pt idx="801">
                  <c:v>0.14505033280328314</c:v>
                </c:pt>
                <c:pt idx="802">
                  <c:v>-0.91346324953200475</c:v>
                </c:pt>
                <c:pt idx="803">
                  <c:v>9.0606959316875546</c:v>
                </c:pt>
                <c:pt idx="804">
                  <c:v>-8.6421659166375162E-2</c:v>
                </c:pt>
                <c:pt idx="805">
                  <c:v>1.0741988491608334</c:v>
                </c:pt>
                <c:pt idx="806">
                  <c:v>5.2467419894135482E-2</c:v>
                </c:pt>
                <c:pt idx="807">
                  <c:v>5.6955884812076217E-2</c:v>
                </c:pt>
                <c:pt idx="808">
                  <c:v>-0.49410907027004275</c:v>
                </c:pt>
                <c:pt idx="809">
                  <c:v>0.33703498727757064</c:v>
                </c:pt>
                <c:pt idx="810">
                  <c:v>-11.518653155673389</c:v>
                </c:pt>
                <c:pt idx="811">
                  <c:v>0.1053077440946259</c:v>
                </c:pt>
                <c:pt idx="812">
                  <c:v>-1.2479275134435857</c:v>
                </c:pt>
                <c:pt idx="813">
                  <c:v>0.68045849794951563</c:v>
                </c:pt>
                <c:pt idx="814">
                  <c:v>-1</c:v>
                </c:pt>
                <c:pt idx="815">
                  <c:v>-7.6486571760385464</c:v>
                </c:pt>
                <c:pt idx="816">
                  <c:v>0.69470790670449944</c:v>
                </c:pt>
                <c:pt idx="817">
                  <c:v>-3.7915791623744544E-3</c:v>
                </c:pt>
                <c:pt idx="818">
                  <c:v>1.4388926758513425</c:v>
                </c:pt>
                <c:pt idx="819">
                  <c:v>0.22443156661004671</c:v>
                </c:pt>
                <c:pt idx="820">
                  <c:v>-1.161751069996612</c:v>
                </c:pt>
                <c:pt idx="821">
                  <c:v>-0.47846287942047766</c:v>
                </c:pt>
                <c:pt idx="822">
                  <c:v>0.40439025507933501</c:v>
                </c:pt>
                <c:pt idx="823">
                  <c:v>1.0968615392525891</c:v>
                </c:pt>
                <c:pt idx="824">
                  <c:v>-0.69953831539956002</c:v>
                </c:pt>
                <c:pt idx="825">
                  <c:v>-0.20337148453545406</c:v>
                </c:pt>
                <c:pt idx="826">
                  <c:v>10.229219383469125</c:v>
                </c:pt>
                <c:pt idx="827">
                  <c:v>-6.0732489820306386</c:v>
                </c:pt>
                <c:pt idx="828">
                  <c:v>0.88680410349793359</c:v>
                </c:pt>
                <c:pt idx="829">
                  <c:v>-0.20916989711110268</c:v>
                </c:pt>
                <c:pt idx="830">
                  <c:v>0.23266075679027481</c:v>
                </c:pt>
                <c:pt idx="831">
                  <c:v>-0.30812229536233227</c:v>
                </c:pt>
                <c:pt idx="832">
                  <c:v>7.6486571760385464</c:v>
                </c:pt>
                <c:pt idx="833">
                  <c:v>0.57935979449178021</c:v>
                </c:pt>
                <c:pt idx="834">
                  <c:v>1.599493103666596</c:v>
                </c:pt>
                <c:pt idx="835">
                  <c:v>0.52080788878764905</c:v>
                </c:pt>
                <c:pt idx="836">
                  <c:v>0.58418287625425647</c:v>
                </c:pt>
                <c:pt idx="837">
                  <c:v>1.599493103666596</c:v>
                </c:pt>
                <c:pt idx="838">
                  <c:v>-8.3837042924740537</c:v>
                </c:pt>
                <c:pt idx="839">
                  <c:v>-4.6078087402308272</c:v>
                </c:pt>
                <c:pt idx="840">
                  <c:v>-3.4345793303235854E-4</c:v>
                </c:pt>
                <c:pt idx="841">
                  <c:v>-2.6581640264586084</c:v>
                </c:pt>
                <c:pt idx="842">
                  <c:v>8.3837042924740537</c:v>
                </c:pt>
                <c:pt idx="843">
                  <c:v>5.3191177193029766</c:v>
                </c:pt>
                <c:pt idx="844">
                  <c:v>-3.2034265038149176E-16</c:v>
                </c:pt>
                <c:pt idx="845">
                  <c:v>10.146356530303908</c:v>
                </c:pt>
                <c:pt idx="846">
                  <c:v>10.966265102877133</c:v>
                </c:pt>
                <c:pt idx="847">
                  <c:v>-4.1027268260054796E-2</c:v>
                </c:pt>
                <c:pt idx="848">
                  <c:v>-0.33342373372519146</c:v>
                </c:pt>
                <c:pt idx="849">
                  <c:v>5.7441892241689385E-2</c:v>
                </c:pt>
                <c:pt idx="850">
                  <c:v>0.12360908209155361</c:v>
                </c:pt>
                <c:pt idx="851">
                  <c:v>9.0738270711783753E-2</c:v>
                </c:pt>
                <c:pt idx="852">
                  <c:v>6.8064274945154074E-2</c:v>
                </c:pt>
                <c:pt idx="853">
                  <c:v>1.0439433475875972</c:v>
                </c:pt>
                <c:pt idx="854">
                  <c:v>-7.6486571760385464</c:v>
                </c:pt>
                <c:pt idx="855">
                  <c:v>-3.198751352636529</c:v>
                </c:pt>
                <c:pt idx="856">
                  <c:v>-8.6462586799900301</c:v>
                </c:pt>
                <c:pt idx="857">
                  <c:v>11.989749275462135</c:v>
                </c:pt>
                <c:pt idx="858">
                  <c:v>11.786950240502948</c:v>
                </c:pt>
                <c:pt idx="859">
                  <c:v>-0.40209844357134567</c:v>
                </c:pt>
                <c:pt idx="860">
                  <c:v>-0.49079140689453771</c:v>
                </c:pt>
                <c:pt idx="861">
                  <c:v>-0.16992500144231226</c:v>
                </c:pt>
                <c:pt idx="862">
                  <c:v>0.47745244459612241</c:v>
                </c:pt>
                <c:pt idx="863">
                  <c:v>-1.4120387556490079</c:v>
                </c:pt>
                <c:pt idx="864">
                  <c:v>0.73696559416620611</c:v>
                </c:pt>
                <c:pt idx="865">
                  <c:v>0.5909612413425992</c:v>
                </c:pt>
                <c:pt idx="866">
                  <c:v>-0.49790576645193291</c:v>
                </c:pt>
                <c:pt idx="867">
                  <c:v>-9.5189809291704002</c:v>
                </c:pt>
                <c:pt idx="868">
                  <c:v>-9.2304207950923818</c:v>
                </c:pt>
                <c:pt idx="869">
                  <c:v>2.0967948604902595</c:v>
                </c:pt>
                <c:pt idx="870">
                  <c:v>2.2900402110078832E-2</c:v>
                </c:pt>
                <c:pt idx="871">
                  <c:v>-0.13430109171159088</c:v>
                </c:pt>
                <c:pt idx="872">
                  <c:v>-10.229219383469125</c:v>
                </c:pt>
                <c:pt idx="873">
                  <c:v>6.0732489820306386</c:v>
                </c:pt>
                <c:pt idx="874">
                  <c:v>0.6517021894607391</c:v>
                </c:pt>
                <c:pt idx="875">
                  <c:v>-10.381182412624446</c:v>
                </c:pt>
                <c:pt idx="876">
                  <c:v>-7.6486571760385464</c:v>
                </c:pt>
                <c:pt idx="877">
                  <c:v>-6.3279268355088059</c:v>
                </c:pt>
                <c:pt idx="878">
                  <c:v>-6.3279268355088059</c:v>
                </c:pt>
                <c:pt idx="879">
                  <c:v>-1.2210200597196326</c:v>
                </c:pt>
                <c:pt idx="880">
                  <c:v>12.977816540594029</c:v>
                </c:pt>
                <c:pt idx="881">
                  <c:v>0.65207669657969336</c:v>
                </c:pt>
                <c:pt idx="882">
                  <c:v>5.7548875021634682</c:v>
                </c:pt>
                <c:pt idx="883">
                  <c:v>0.37851162325372983</c:v>
                </c:pt>
                <c:pt idx="884">
                  <c:v>-13.00146683934072</c:v>
                </c:pt>
                <c:pt idx="885">
                  <c:v>-4.3692338096657197</c:v>
                </c:pt>
                <c:pt idx="886">
                  <c:v>10.966265102877133</c:v>
                </c:pt>
                <c:pt idx="887">
                  <c:v>-4.3692338096657197</c:v>
                </c:pt>
                <c:pt idx="888">
                  <c:v>-3.7152161085378599</c:v>
                </c:pt>
                <c:pt idx="889">
                  <c:v>-8.0624959257337636</c:v>
                </c:pt>
                <c:pt idx="890">
                  <c:v>-7.6486571760385464</c:v>
                </c:pt>
                <c:pt idx="891">
                  <c:v>-9.3822637581148367</c:v>
                </c:pt>
                <c:pt idx="892">
                  <c:v>5.08746284125034</c:v>
                </c:pt>
                <c:pt idx="893">
                  <c:v>-8.3822637581148385</c:v>
                </c:pt>
                <c:pt idx="894">
                  <c:v>-0.89812038598078603</c:v>
                </c:pt>
                <c:pt idx="895">
                  <c:v>3.1589895237611572</c:v>
                </c:pt>
                <c:pt idx="896">
                  <c:v>14.468305841138815</c:v>
                </c:pt>
                <c:pt idx="897">
                  <c:v>-3.8073549220576046</c:v>
                </c:pt>
                <c:pt idx="898">
                  <c:v>-11.307011018304401</c:v>
                </c:pt>
                <c:pt idx="899">
                  <c:v>-7.0660891904577721</c:v>
                </c:pt>
                <c:pt idx="900">
                  <c:v>-0.97814056603626065</c:v>
                </c:pt>
                <c:pt idx="901">
                  <c:v>1.484603840815415</c:v>
                </c:pt>
                <c:pt idx="902">
                  <c:v>-1.0223678130284544</c:v>
                </c:pt>
                <c:pt idx="903">
                  <c:v>-0.28950661719498505</c:v>
                </c:pt>
                <c:pt idx="904">
                  <c:v>0.7269815055935841</c:v>
                </c:pt>
                <c:pt idx="905">
                  <c:v>0.28950661719498527</c:v>
                </c:pt>
                <c:pt idx="906">
                  <c:v>-1.5045255313034172</c:v>
                </c:pt>
                <c:pt idx="907">
                  <c:v>0.71620703399940877</c:v>
                </c:pt>
                <c:pt idx="908">
                  <c:v>-1.5693656456701377</c:v>
                </c:pt>
                <c:pt idx="909">
                  <c:v>1.2158864574770376</c:v>
                </c:pt>
                <c:pt idx="910">
                  <c:v>11.891910249864669</c:v>
                </c:pt>
                <c:pt idx="911">
                  <c:v>-8.0606959316875546</c:v>
                </c:pt>
                <c:pt idx="912">
                  <c:v>-0.24616058726939766</c:v>
                </c:pt>
                <c:pt idx="913">
                  <c:v>-0.34792330342030692</c:v>
                </c:pt>
                <c:pt idx="914">
                  <c:v>0.38904229074589908</c:v>
                </c:pt>
                <c:pt idx="915">
                  <c:v>0.4654353519827758</c:v>
                </c:pt>
                <c:pt idx="916">
                  <c:v>-0.39592867633113898</c:v>
                </c:pt>
                <c:pt idx="917">
                  <c:v>9.5507330928623346E-2</c:v>
                </c:pt>
                <c:pt idx="918">
                  <c:v>-3.9170597280677774E-2</c:v>
                </c:pt>
                <c:pt idx="919">
                  <c:v>-6.0732489820306386</c:v>
                </c:pt>
                <c:pt idx="920">
                  <c:v>0.99864852913687108</c:v>
                </c:pt>
                <c:pt idx="921">
                  <c:v>-0.20531890797750652</c:v>
                </c:pt>
                <c:pt idx="922">
                  <c:v>-1.4150374992788441</c:v>
                </c:pt>
                <c:pt idx="923">
                  <c:v>7.594885323329871E-2</c:v>
                </c:pt>
                <c:pt idx="924">
                  <c:v>4.7725895038969277</c:v>
                </c:pt>
                <c:pt idx="925">
                  <c:v>-2.5777669993169523</c:v>
                </c:pt>
                <c:pt idx="926">
                  <c:v>-7.0660891904577721</c:v>
                </c:pt>
                <c:pt idx="927">
                  <c:v>0.13548435611328274</c:v>
                </c:pt>
                <c:pt idx="928">
                  <c:v>2.1788688765287043E-2</c:v>
                </c:pt>
                <c:pt idx="929">
                  <c:v>10.229619965185119</c:v>
                </c:pt>
                <c:pt idx="930">
                  <c:v>-0.22421515694326535</c:v>
                </c:pt>
                <c:pt idx="931">
                  <c:v>1.7493661255121171</c:v>
                </c:pt>
                <c:pt idx="932">
                  <c:v>-0.18132976471456175</c:v>
                </c:pt>
                <c:pt idx="933">
                  <c:v>-7.214978575583525E-2</c:v>
                </c:pt>
                <c:pt idx="934">
                  <c:v>2.0936591072142452</c:v>
                </c:pt>
                <c:pt idx="935">
                  <c:v>-1.2907093642766421</c:v>
                </c:pt>
                <c:pt idx="936">
                  <c:v>-0.99819775736601468</c:v>
                </c:pt>
                <c:pt idx="937">
                  <c:v>-1.3761838907477826</c:v>
                </c:pt>
                <c:pt idx="938">
                  <c:v>-5.0874628412503391</c:v>
                </c:pt>
                <c:pt idx="939">
                  <c:v>-0.38994651831601307</c:v>
                </c:pt>
                <c:pt idx="940">
                  <c:v>0.29613209401002466</c:v>
                </c:pt>
                <c:pt idx="941">
                  <c:v>0.62293035092017646</c:v>
                </c:pt>
                <c:pt idx="942">
                  <c:v>-0.33703498727757059</c:v>
                </c:pt>
                <c:pt idx="943">
                  <c:v>3.4269902084746277E-2</c:v>
                </c:pt>
                <c:pt idx="944">
                  <c:v>0.21639368071500498</c:v>
                </c:pt>
                <c:pt idx="945">
                  <c:v>4.0077439375335117E-2</c:v>
                </c:pt>
                <c:pt idx="946">
                  <c:v>-0.42815842101228496</c:v>
                </c:pt>
                <c:pt idx="947">
                  <c:v>-12.081261502082024</c:v>
                </c:pt>
                <c:pt idx="948">
                  <c:v>-0.38965218085893022</c:v>
                </c:pt>
                <c:pt idx="949">
                  <c:v>2.413085780834396</c:v>
                </c:pt>
                <c:pt idx="950">
                  <c:v>-5.3457748368417297</c:v>
                </c:pt>
                <c:pt idx="951">
                  <c:v>-11.644156719937438</c:v>
                </c:pt>
                <c:pt idx="952">
                  <c:v>-1.7203143536160421</c:v>
                </c:pt>
                <c:pt idx="953">
                  <c:v>0.68065815326425205</c:v>
                </c:pt>
                <c:pt idx="954">
                  <c:v>-0.27753397552890902</c:v>
                </c:pt>
                <c:pt idx="955">
                  <c:v>-1.7364847759511612</c:v>
                </c:pt>
                <c:pt idx="956">
                  <c:v>0.31901061150506793</c:v>
                </c:pt>
                <c:pt idx="957">
                  <c:v>-1.6017132519074588E-16</c:v>
                </c:pt>
                <c:pt idx="958">
                  <c:v>-0.78240856492737343</c:v>
                </c:pt>
                <c:pt idx="959">
                  <c:v>-8.6462586799900301</c:v>
                </c:pt>
                <c:pt idx="960">
                  <c:v>-3.2813797462843146</c:v>
                </c:pt>
                <c:pt idx="961">
                  <c:v>2.4558811489756902</c:v>
                </c:pt>
                <c:pt idx="962">
                  <c:v>-0.10236171762967773</c:v>
                </c:pt>
                <c:pt idx="963">
                  <c:v>0.50523530825042218</c:v>
                </c:pt>
                <c:pt idx="964">
                  <c:v>-8.6450579349844769</c:v>
                </c:pt>
                <c:pt idx="965">
                  <c:v>0.42033179894835654</c:v>
                </c:pt>
                <c:pt idx="966">
                  <c:v>-6.6495411786906766E-2</c:v>
                </c:pt>
                <c:pt idx="967">
                  <c:v>-7.0624959257337645</c:v>
                </c:pt>
                <c:pt idx="968">
                  <c:v>1.474219698490536</c:v>
                </c:pt>
                <c:pt idx="969">
                  <c:v>0.55639334852438516</c:v>
                </c:pt>
                <c:pt idx="970">
                  <c:v>0.561878887608115</c:v>
                </c:pt>
                <c:pt idx="971">
                  <c:v>7.1553261025034065E-2</c:v>
                </c:pt>
                <c:pt idx="972">
                  <c:v>-2.0772429989324603</c:v>
                </c:pt>
                <c:pt idx="973">
                  <c:v>2.4874668639029162E-2</c:v>
                </c:pt>
                <c:pt idx="974">
                  <c:v>-0.23319917629303075</c:v>
                </c:pt>
                <c:pt idx="975">
                  <c:v>0.46705971162712617</c:v>
                </c:pt>
                <c:pt idx="976">
                  <c:v>-1.6432432971913162</c:v>
                </c:pt>
                <c:pt idx="977">
                  <c:v>0.3210266921458298</c:v>
                </c:pt>
                <c:pt idx="978">
                  <c:v>0.12553088208385882</c:v>
                </c:pt>
                <c:pt idx="979">
                  <c:v>-0.97679260883867514</c:v>
                </c:pt>
                <c:pt idx="980">
                  <c:v>-0.45500390659648848</c:v>
                </c:pt>
                <c:pt idx="981">
                  <c:v>-0.73696559416620588</c:v>
                </c:pt>
                <c:pt idx="982">
                  <c:v>-8.6462586799900301</c:v>
                </c:pt>
                <c:pt idx="983">
                  <c:v>6.0732489820306386</c:v>
                </c:pt>
                <c:pt idx="984">
                  <c:v>6.0732489820306386</c:v>
                </c:pt>
                <c:pt idx="985">
                  <c:v>13.898128976698354</c:v>
                </c:pt>
                <c:pt idx="986">
                  <c:v>-0.14319463582779055</c:v>
                </c:pt>
                <c:pt idx="987">
                  <c:v>8.4777186328499843E-2</c:v>
                </c:pt>
                <c:pt idx="988">
                  <c:v>0.55922238812042746</c:v>
                </c:pt>
                <c:pt idx="989">
                  <c:v>-2.6676063948732978</c:v>
                </c:pt>
                <c:pt idx="990">
                  <c:v>-0.21299372333419864</c:v>
                </c:pt>
                <c:pt idx="991">
                  <c:v>0.33406865775957451</c:v>
                </c:pt>
                <c:pt idx="992">
                  <c:v>-4.3692338096657197</c:v>
                </c:pt>
                <c:pt idx="993">
                  <c:v>-7.7096125692080034E-2</c:v>
                </c:pt>
                <c:pt idx="994">
                  <c:v>-0.10691520391651191</c:v>
                </c:pt>
                <c:pt idx="995">
                  <c:v>2.218205718718985</c:v>
                </c:pt>
                <c:pt idx="996">
                  <c:v>-10.518980929170402</c:v>
                </c:pt>
                <c:pt idx="997">
                  <c:v>-0.2615851891967238</c:v>
                </c:pt>
                <c:pt idx="998">
                  <c:v>-0.44381879691249287</c:v>
                </c:pt>
                <c:pt idx="999">
                  <c:v>2.0980320829605268</c:v>
                </c:pt>
                <c:pt idx="1000">
                  <c:v>0.27443916910604316</c:v>
                </c:pt>
                <c:pt idx="1001">
                  <c:v>-0.1916149493439068</c:v>
                </c:pt>
                <c:pt idx="1002">
                  <c:v>11.013322673425447</c:v>
                </c:pt>
                <c:pt idx="1003">
                  <c:v>10.229619965185119</c:v>
                </c:pt>
                <c:pt idx="1004">
                  <c:v>-0.28430302258744528</c:v>
                </c:pt>
                <c:pt idx="1005">
                  <c:v>8.3837042924740537</c:v>
                </c:pt>
                <c:pt idx="1006">
                  <c:v>0.25475492806922712</c:v>
                </c:pt>
                <c:pt idx="1007">
                  <c:v>-10.866506212226202</c:v>
                </c:pt>
                <c:pt idx="1008">
                  <c:v>-3.5002821115720746</c:v>
                </c:pt>
                <c:pt idx="1009">
                  <c:v>0.76867445389354472</c:v>
                </c:pt>
                <c:pt idx="1010">
                  <c:v>-10.965784284662087</c:v>
                </c:pt>
                <c:pt idx="1011">
                  <c:v>-1.6808225161286725</c:v>
                </c:pt>
                <c:pt idx="1012">
                  <c:v>-1.2005054822672516</c:v>
                </c:pt>
                <c:pt idx="1013">
                  <c:v>10.638134189626539</c:v>
                </c:pt>
                <c:pt idx="1014">
                  <c:v>-1.1689903972463564</c:v>
                </c:pt>
                <c:pt idx="1015">
                  <c:v>0.87269567572492202</c:v>
                </c:pt>
                <c:pt idx="1016">
                  <c:v>7.0389327891398012E-2</c:v>
                </c:pt>
                <c:pt idx="1017">
                  <c:v>2.9146345659516511E-2</c:v>
                </c:pt>
                <c:pt idx="1018">
                  <c:v>-8.6462586799900301</c:v>
                </c:pt>
                <c:pt idx="1019">
                  <c:v>1.5844473444789788</c:v>
                </c:pt>
                <c:pt idx="1020">
                  <c:v>-8.3837042924740537</c:v>
                </c:pt>
                <c:pt idx="1021">
                  <c:v>0.54575557945646325</c:v>
                </c:pt>
                <c:pt idx="1022">
                  <c:v>0.16987492264469917</c:v>
                </c:pt>
                <c:pt idx="1023">
                  <c:v>-0.10236171762967773</c:v>
                </c:pt>
                <c:pt idx="1024">
                  <c:v>-0.19114148735200812</c:v>
                </c:pt>
                <c:pt idx="1025">
                  <c:v>-0.31921200677877909</c:v>
                </c:pt>
                <c:pt idx="1026">
                  <c:v>-0.31937238998360579</c:v>
                </c:pt>
                <c:pt idx="1027">
                  <c:v>14.188202468179961</c:v>
                </c:pt>
                <c:pt idx="1028">
                  <c:v>1.2613536425104255</c:v>
                </c:pt>
                <c:pt idx="1029">
                  <c:v>2.4739311883324122</c:v>
                </c:pt>
                <c:pt idx="1030">
                  <c:v>-8.8536674601657039E-2</c:v>
                </c:pt>
                <c:pt idx="1031">
                  <c:v>-4.0205655703944698</c:v>
                </c:pt>
                <c:pt idx="1032">
                  <c:v>-0.24792751344358538</c:v>
                </c:pt>
                <c:pt idx="1033">
                  <c:v>-0.9434164716336324</c:v>
                </c:pt>
                <c:pt idx="1034">
                  <c:v>-5.9228321394775394</c:v>
                </c:pt>
                <c:pt idx="1035">
                  <c:v>-0.32862274746137066</c:v>
                </c:pt>
                <c:pt idx="1036">
                  <c:v>0.99999999999999989</c:v>
                </c:pt>
                <c:pt idx="1037">
                  <c:v>3.8073549220576046</c:v>
                </c:pt>
                <c:pt idx="1038">
                  <c:v>1.8315572703832297</c:v>
                </c:pt>
                <c:pt idx="1039">
                  <c:v>4.721024050297185</c:v>
                </c:pt>
                <c:pt idx="1040">
                  <c:v>-0.27417496343899428</c:v>
                </c:pt>
                <c:pt idx="1041">
                  <c:v>-8.0672879179072972</c:v>
                </c:pt>
                <c:pt idx="1042">
                  <c:v>9.0588936890535674</c:v>
                </c:pt>
                <c:pt idx="1043">
                  <c:v>0</c:v>
                </c:pt>
                <c:pt idx="1044">
                  <c:v>-4.0297473433940523</c:v>
                </c:pt>
                <c:pt idx="1045">
                  <c:v>0.26610723988341689</c:v>
                </c:pt>
                <c:pt idx="1046">
                  <c:v>2.2138977269248825E-2</c:v>
                </c:pt>
                <c:pt idx="1047">
                  <c:v>-0.14722595318317785</c:v>
                </c:pt>
                <c:pt idx="1048">
                  <c:v>0.59234203108675398</c:v>
                </c:pt>
                <c:pt idx="1049">
                  <c:v>-11.416797527606059</c:v>
                </c:pt>
                <c:pt idx="1050">
                  <c:v>1.9050883529745331</c:v>
                </c:pt>
                <c:pt idx="1051">
                  <c:v>1.8720666277008362</c:v>
                </c:pt>
                <c:pt idx="1052">
                  <c:v>-8.8683081332894673</c:v>
                </c:pt>
                <c:pt idx="1053">
                  <c:v>0.3870231231092473</c:v>
                </c:pt>
                <c:pt idx="1054">
                  <c:v>-0.32353914479334778</c:v>
                </c:pt>
                <c:pt idx="1055">
                  <c:v>-0.18442457113742744</c:v>
                </c:pt>
                <c:pt idx="1056">
                  <c:v>3.8388997637656375</c:v>
                </c:pt>
                <c:pt idx="1057">
                  <c:v>-0.39183010811751867</c:v>
                </c:pt>
                <c:pt idx="1058">
                  <c:v>-2.428289905992759</c:v>
                </c:pt>
                <c:pt idx="1059">
                  <c:v>-0.38466385023532501</c:v>
                </c:pt>
                <c:pt idx="1060">
                  <c:v>10.451554569765362</c:v>
                </c:pt>
                <c:pt idx="1061">
                  <c:v>-0.26255438751597682</c:v>
                </c:pt>
                <c:pt idx="1062">
                  <c:v>-5.7862824385992939E-2</c:v>
                </c:pt>
                <c:pt idx="1063">
                  <c:v>0.46687643079846181</c:v>
                </c:pt>
                <c:pt idx="1064">
                  <c:v>-6.0732489820306386</c:v>
                </c:pt>
                <c:pt idx="1065">
                  <c:v>0.57469416526732919</c:v>
                </c:pt>
                <c:pt idx="1066">
                  <c:v>-0.14219357018704462</c:v>
                </c:pt>
                <c:pt idx="1067">
                  <c:v>-12.468454344036344</c:v>
                </c:pt>
                <c:pt idx="1068">
                  <c:v>-7.0660891904577721</c:v>
                </c:pt>
                <c:pt idx="1069">
                  <c:v>2.0531113364595623</c:v>
                </c:pt>
                <c:pt idx="1070">
                  <c:v>0.38414349133306025</c:v>
                </c:pt>
                <c:pt idx="1071">
                  <c:v>-0.16884876488297343</c:v>
                </c:pt>
                <c:pt idx="1072">
                  <c:v>-8.7702096277321485E-3</c:v>
                </c:pt>
                <c:pt idx="1073">
                  <c:v>-10.917372079476841</c:v>
                </c:pt>
                <c:pt idx="1074">
                  <c:v>-0.32192809488736251</c:v>
                </c:pt>
                <c:pt idx="1075">
                  <c:v>5.0626073069968143E-2</c:v>
                </c:pt>
                <c:pt idx="1076">
                  <c:v>-11.703038388986416</c:v>
                </c:pt>
                <c:pt idx="1077">
                  <c:v>-2.046410255971574E-2</c:v>
                </c:pt>
                <c:pt idx="1078">
                  <c:v>-2.8206080063921848E-2</c:v>
                </c:pt>
                <c:pt idx="1079">
                  <c:v>-1.0268335453827113E-2</c:v>
                </c:pt>
                <c:pt idx="1080">
                  <c:v>4.1756759711933135E-3</c:v>
                </c:pt>
                <c:pt idx="1081">
                  <c:v>-9.6450579349844787</c:v>
                </c:pt>
                <c:pt idx="1082">
                  <c:v>-5.0123479425836302E-2</c:v>
                </c:pt>
                <c:pt idx="1083">
                  <c:v>-0.34269955636057836</c:v>
                </c:pt>
                <c:pt idx="1084">
                  <c:v>0.33880191345175847</c:v>
                </c:pt>
                <c:pt idx="1085">
                  <c:v>-5.7374262856367673E-2</c:v>
                </c:pt>
                <c:pt idx="1086">
                  <c:v>-0.83650126771712052</c:v>
                </c:pt>
                <c:pt idx="1087">
                  <c:v>-2.3154537607268124</c:v>
                </c:pt>
                <c:pt idx="1088">
                  <c:v>1.4055147251603368</c:v>
                </c:pt>
                <c:pt idx="1089">
                  <c:v>-7.6462586799900292</c:v>
                </c:pt>
                <c:pt idx="1090">
                  <c:v>-7.7478752677717533E-2</c:v>
                </c:pt>
                <c:pt idx="1091">
                  <c:v>-0.19603470503828169</c:v>
                </c:pt>
                <c:pt idx="1092">
                  <c:v>-0.99990752844012531</c:v>
                </c:pt>
                <c:pt idx="1093">
                  <c:v>1.8294991273593986</c:v>
                </c:pt>
                <c:pt idx="1094">
                  <c:v>11.643856189774727</c:v>
                </c:pt>
                <c:pt idx="1095">
                  <c:v>-9.0606959316875546</c:v>
                </c:pt>
                <c:pt idx="1096">
                  <c:v>0.57705730263581012</c:v>
                </c:pt>
                <c:pt idx="1097">
                  <c:v>-9.5189809291704002</c:v>
                </c:pt>
                <c:pt idx="1098">
                  <c:v>-6.4429434958487288</c:v>
                </c:pt>
                <c:pt idx="1099">
                  <c:v>10.147204924942228</c:v>
                </c:pt>
                <c:pt idx="1100">
                  <c:v>-11.188176705998535</c:v>
                </c:pt>
                <c:pt idx="1101">
                  <c:v>-7.2519895387668214</c:v>
                </c:pt>
                <c:pt idx="1102">
                  <c:v>-7.6486571760385464</c:v>
                </c:pt>
                <c:pt idx="1103">
                  <c:v>-12.248915863856213</c:v>
                </c:pt>
                <c:pt idx="1104">
                  <c:v>8.6450579349844769</c:v>
                </c:pt>
                <c:pt idx="1105">
                  <c:v>3.2180405749150043E-2</c:v>
                </c:pt>
                <c:pt idx="1106">
                  <c:v>11.965784284662087</c:v>
                </c:pt>
                <c:pt idx="1107">
                  <c:v>-0.57203749602914755</c:v>
                </c:pt>
                <c:pt idx="1108">
                  <c:v>-8.6450579349844769</c:v>
                </c:pt>
                <c:pt idx="1109">
                  <c:v>-1.2854022188622485</c:v>
                </c:pt>
                <c:pt idx="1110">
                  <c:v>10.307580315927396</c:v>
                </c:pt>
                <c:pt idx="1111">
                  <c:v>8.3837042924740537</c:v>
                </c:pt>
                <c:pt idx="1112">
                  <c:v>-2.2223924213364481</c:v>
                </c:pt>
                <c:pt idx="1113">
                  <c:v>-2.7369655941662061</c:v>
                </c:pt>
                <c:pt idx="1114">
                  <c:v>-2</c:v>
                </c:pt>
                <c:pt idx="1115">
                  <c:v>1.707351335894141E-2</c:v>
                </c:pt>
                <c:pt idx="1116">
                  <c:v>-7.6621281602912511E-2</c:v>
                </c:pt>
                <c:pt idx="1117">
                  <c:v>13.840286190729294</c:v>
                </c:pt>
                <c:pt idx="1118">
                  <c:v>2.6022048886022251</c:v>
                </c:pt>
                <c:pt idx="1119">
                  <c:v>-2.9856447070229302</c:v>
                </c:pt>
                <c:pt idx="1120">
                  <c:v>-2.9856447070229302</c:v>
                </c:pt>
                <c:pt idx="1121">
                  <c:v>1.1236922172403165</c:v>
                </c:pt>
                <c:pt idx="1122">
                  <c:v>-7.0660891904577721</c:v>
                </c:pt>
                <c:pt idx="1123">
                  <c:v>0.86647632716261047</c:v>
                </c:pt>
                <c:pt idx="1124">
                  <c:v>-0.22986754189859437</c:v>
                </c:pt>
                <c:pt idx="1125">
                  <c:v>7.0660891904577738</c:v>
                </c:pt>
                <c:pt idx="1126">
                  <c:v>1.4708907340123614</c:v>
                </c:pt>
                <c:pt idx="1127">
                  <c:v>-7.0660891904577721</c:v>
                </c:pt>
                <c:pt idx="1128">
                  <c:v>-7.6486571760385464</c:v>
                </c:pt>
                <c:pt idx="1129">
                  <c:v>1.3526619724105511</c:v>
                </c:pt>
                <c:pt idx="1130">
                  <c:v>4.1113611089477038</c:v>
                </c:pt>
                <c:pt idx="1131">
                  <c:v>-3.8073549220576046</c:v>
                </c:pt>
                <c:pt idx="1132">
                  <c:v>-6.0732489820306386</c:v>
                </c:pt>
                <c:pt idx="1133">
                  <c:v>-2.9146345659516348E-2</c:v>
                </c:pt>
                <c:pt idx="1134">
                  <c:v>-0.17799830197799454</c:v>
                </c:pt>
                <c:pt idx="1135">
                  <c:v>-0.12307164240734862</c:v>
                </c:pt>
                <c:pt idx="1136">
                  <c:v>-4.8263130797614879</c:v>
                </c:pt>
                <c:pt idx="1137">
                  <c:v>5.7548875021634682</c:v>
                </c:pt>
                <c:pt idx="1138">
                  <c:v>-0.87337757285318329</c:v>
                </c:pt>
                <c:pt idx="1139">
                  <c:v>-2.7858751946471525</c:v>
                </c:pt>
                <c:pt idx="1140">
                  <c:v>-10.582769240382088</c:v>
                </c:pt>
                <c:pt idx="1141">
                  <c:v>11.344665782303407</c:v>
                </c:pt>
                <c:pt idx="1142">
                  <c:v>-0.45828499748284757</c:v>
                </c:pt>
                <c:pt idx="1143">
                  <c:v>-1.4555526590175578</c:v>
                </c:pt>
                <c:pt idx="1144">
                  <c:v>-1</c:v>
                </c:pt>
                <c:pt idx="1145">
                  <c:v>-1.8022426339854266E-3</c:v>
                </c:pt>
                <c:pt idx="1146">
                  <c:v>6.0732489820306386</c:v>
                </c:pt>
                <c:pt idx="1147">
                  <c:v>8.3837042924740537</c:v>
                </c:pt>
                <c:pt idx="1148">
                  <c:v>-3.0262378584984591</c:v>
                </c:pt>
                <c:pt idx="1149">
                  <c:v>8.6462586799900301</c:v>
                </c:pt>
                <c:pt idx="1150">
                  <c:v>-1.125530882083859</c:v>
                </c:pt>
                <c:pt idx="1151">
                  <c:v>-2.8014376169596636E-2</c:v>
                </c:pt>
                <c:pt idx="1152">
                  <c:v>0.98493255191105844</c:v>
                </c:pt>
                <c:pt idx="1153">
                  <c:v>-0.21501289097085033</c:v>
                </c:pt>
                <c:pt idx="1154">
                  <c:v>-11.814048332230835</c:v>
                </c:pt>
                <c:pt idx="1155">
                  <c:v>7.3497812649391134E-2</c:v>
                </c:pt>
                <c:pt idx="1156">
                  <c:v>7.0619074693521938E-2</c:v>
                </c:pt>
                <c:pt idx="1157">
                  <c:v>-2.1533161549641487E-2</c:v>
                </c:pt>
                <c:pt idx="1158">
                  <c:v>-12.188279751964144</c:v>
                </c:pt>
                <c:pt idx="1159">
                  <c:v>-0.84130225398094183</c:v>
                </c:pt>
                <c:pt idx="1160">
                  <c:v>-2.9534112493284743</c:v>
                </c:pt>
                <c:pt idx="1161">
                  <c:v>-0.80735492205760429</c:v>
                </c:pt>
                <c:pt idx="1162">
                  <c:v>-1.0095074753754698</c:v>
                </c:pt>
                <c:pt idx="1163">
                  <c:v>-5.7025127729393922E-2</c:v>
                </c:pt>
                <c:pt idx="1164">
                  <c:v>1.9050883529745331</c:v>
                </c:pt>
                <c:pt idx="1165">
                  <c:v>0.40017954055173049</c:v>
                </c:pt>
                <c:pt idx="1166">
                  <c:v>1.5392574362103557</c:v>
                </c:pt>
                <c:pt idx="1167">
                  <c:v>1.5833603961246552</c:v>
                </c:pt>
                <c:pt idx="1168">
                  <c:v>6.953478051799646</c:v>
                </c:pt>
                <c:pt idx="1169">
                  <c:v>0.40787770770597775</c:v>
                </c:pt>
                <c:pt idx="1170">
                  <c:v>6.4130337419715869E-2</c:v>
                </c:pt>
                <c:pt idx="1171">
                  <c:v>5.9228321394775394</c:v>
                </c:pt>
                <c:pt idx="1172">
                  <c:v>0.70043971814109218</c:v>
                </c:pt>
                <c:pt idx="1173">
                  <c:v>8.0606959316875546</c:v>
                </c:pt>
                <c:pt idx="1174">
                  <c:v>-3.8930161208464935</c:v>
                </c:pt>
                <c:pt idx="1175">
                  <c:v>10.436438898265877</c:v>
                </c:pt>
                <c:pt idx="1176">
                  <c:v>0.58556274830247523</c:v>
                </c:pt>
                <c:pt idx="1177">
                  <c:v>-8.9858419370033413</c:v>
                </c:pt>
                <c:pt idx="1178">
                  <c:v>0.48542682717024188</c:v>
                </c:pt>
                <c:pt idx="1179">
                  <c:v>1.5754081940079074</c:v>
                </c:pt>
                <c:pt idx="1180">
                  <c:v>7.0660891904577738</c:v>
                </c:pt>
                <c:pt idx="1181">
                  <c:v>-0.71858706485135171</c:v>
                </c:pt>
                <c:pt idx="1182">
                  <c:v>0.2801079191927352</c:v>
                </c:pt>
                <c:pt idx="1183">
                  <c:v>7.1303131455434565</c:v>
                </c:pt>
                <c:pt idx="1184">
                  <c:v>5.9228321394775394</c:v>
                </c:pt>
                <c:pt idx="1185">
                  <c:v>-14.904399421380555</c:v>
                </c:pt>
                <c:pt idx="1186">
                  <c:v>-0.11543269254366255</c:v>
                </c:pt>
                <c:pt idx="1187">
                  <c:v>2.1520030934450496</c:v>
                </c:pt>
                <c:pt idx="1188">
                  <c:v>-10.644457187509261</c:v>
                </c:pt>
                <c:pt idx="1189">
                  <c:v>11.8663774174182</c:v>
                </c:pt>
                <c:pt idx="1190">
                  <c:v>10.917123403264748</c:v>
                </c:pt>
                <c:pt idx="1191">
                  <c:v>1.3006594781337109</c:v>
                </c:pt>
                <c:pt idx="1192">
                  <c:v>-9.229619965185119</c:v>
                </c:pt>
                <c:pt idx="1193">
                  <c:v>-12.840384550711667</c:v>
                </c:pt>
                <c:pt idx="1194">
                  <c:v>-10.307580315927396</c:v>
                </c:pt>
                <c:pt idx="1195">
                  <c:v>-12.702894141119387</c:v>
                </c:pt>
                <c:pt idx="1196">
                  <c:v>0.70043971814109218</c:v>
                </c:pt>
                <c:pt idx="1197">
                  <c:v>-0.43706380560884295</c:v>
                </c:pt>
                <c:pt idx="1198">
                  <c:v>-1.7369655941662061</c:v>
                </c:pt>
                <c:pt idx="1199">
                  <c:v>4.7725895038969277</c:v>
                </c:pt>
                <c:pt idx="1200">
                  <c:v>9.1792475919490565E-2</c:v>
                </c:pt>
                <c:pt idx="1201">
                  <c:v>10.147204924942228</c:v>
                </c:pt>
                <c:pt idx="1202">
                  <c:v>0.28843118289927544</c:v>
                </c:pt>
                <c:pt idx="1203">
                  <c:v>6.6486571760385464</c:v>
                </c:pt>
                <c:pt idx="1204">
                  <c:v>-3.5189649419469164</c:v>
                </c:pt>
                <c:pt idx="1205">
                  <c:v>-6.7414669864011483</c:v>
                </c:pt>
                <c:pt idx="1206">
                  <c:v>-4.4950104730115754</c:v>
                </c:pt>
                <c:pt idx="1207">
                  <c:v>-0.398549376490275</c:v>
                </c:pt>
                <c:pt idx="1208">
                  <c:v>5.727480535174926E-2</c:v>
                </c:pt>
                <c:pt idx="1209">
                  <c:v>9.7610796626422039E-2</c:v>
                </c:pt>
                <c:pt idx="1210">
                  <c:v>6.2495925733764016E-2</c:v>
                </c:pt>
                <c:pt idx="1211">
                  <c:v>-1.0727563424353144</c:v>
                </c:pt>
                <c:pt idx="1212">
                  <c:v>7.0660891904577738</c:v>
                </c:pt>
                <c:pt idx="1213">
                  <c:v>-0.66599907281206239</c:v>
                </c:pt>
                <c:pt idx="1214">
                  <c:v>-0.45039277572680603</c:v>
                </c:pt>
                <c:pt idx="1215">
                  <c:v>2.4214637684382772</c:v>
                </c:pt>
                <c:pt idx="1216">
                  <c:v>2.517856299599688E-2</c:v>
                </c:pt>
                <c:pt idx="1217">
                  <c:v>-1.4474589769712209</c:v>
                </c:pt>
                <c:pt idx="1218">
                  <c:v>-0.48184210259697829</c:v>
                </c:pt>
                <c:pt idx="1219">
                  <c:v>-0.98199421194568404</c:v>
                </c:pt>
                <c:pt idx="1220">
                  <c:v>9.7516505914262155E-2</c:v>
                </c:pt>
                <c:pt idx="1221">
                  <c:v>-8.0624959257337636</c:v>
                </c:pt>
                <c:pt idx="1222">
                  <c:v>-4.7935147853227118</c:v>
                </c:pt>
                <c:pt idx="1223">
                  <c:v>-14.807103314069231</c:v>
                </c:pt>
                <c:pt idx="1224">
                  <c:v>7.4960711813190679</c:v>
                </c:pt>
                <c:pt idx="1225">
                  <c:v>9.9532238681306839E-2</c:v>
                </c:pt>
                <c:pt idx="1226">
                  <c:v>9.2696675153682045E-2</c:v>
                </c:pt>
                <c:pt idx="1227">
                  <c:v>-0.19104829300806661</c:v>
                </c:pt>
                <c:pt idx="1228">
                  <c:v>0.34980103729958956</c:v>
                </c:pt>
                <c:pt idx="1229">
                  <c:v>0.40168794561982402</c:v>
                </c:pt>
                <c:pt idx="1230">
                  <c:v>-0.28950661719498483</c:v>
                </c:pt>
                <c:pt idx="1231">
                  <c:v>-0.51454225981288548</c:v>
                </c:pt>
                <c:pt idx="1232">
                  <c:v>-0.40868940680664595</c:v>
                </c:pt>
                <c:pt idx="1233">
                  <c:v>-0.12779748905580376</c:v>
                </c:pt>
                <c:pt idx="1234">
                  <c:v>-1.5681622232269671E-2</c:v>
                </c:pt>
                <c:pt idx="1235">
                  <c:v>2.4229035798946315E-2</c:v>
                </c:pt>
                <c:pt idx="1236">
                  <c:v>6.0887571586216785E-3</c:v>
                </c:pt>
                <c:pt idx="1237">
                  <c:v>-1.3103401206121508</c:v>
                </c:pt>
                <c:pt idx="1238">
                  <c:v>-0.11064406368399236</c:v>
                </c:pt>
                <c:pt idx="1239">
                  <c:v>-4.7305714778356808E-2</c:v>
                </c:pt>
                <c:pt idx="1240">
                  <c:v>0.49871599462497473</c:v>
                </c:pt>
                <c:pt idx="1241">
                  <c:v>0.14775362044369192</c:v>
                </c:pt>
                <c:pt idx="1242">
                  <c:v>-0.53765678594279931</c:v>
                </c:pt>
                <c:pt idx="1243">
                  <c:v>0.25964381663301994</c:v>
                </c:pt>
                <c:pt idx="1244">
                  <c:v>0.3768543053909561</c:v>
                </c:pt>
                <c:pt idx="1245">
                  <c:v>1.7377668688554453</c:v>
                </c:pt>
                <c:pt idx="1246">
                  <c:v>-5.0874628412503391</c:v>
                </c:pt>
                <c:pt idx="1247">
                  <c:v>0.26255358761874847</c:v>
                </c:pt>
                <c:pt idx="1248">
                  <c:v>-4.7725895038969268</c:v>
                </c:pt>
                <c:pt idx="1249">
                  <c:v>-2.1687232562325596</c:v>
                </c:pt>
                <c:pt idx="1250">
                  <c:v>-0.60432782558808729</c:v>
                </c:pt>
                <c:pt idx="1251">
                  <c:v>7.0660891904577738</c:v>
                </c:pt>
                <c:pt idx="1252">
                  <c:v>-1.4582849974828469</c:v>
                </c:pt>
                <c:pt idx="1253">
                  <c:v>-0.2016338611696506</c:v>
                </c:pt>
                <c:pt idx="1254">
                  <c:v>8.8672787397096631</c:v>
                </c:pt>
                <c:pt idx="1255">
                  <c:v>3.3870231231092474</c:v>
                </c:pt>
                <c:pt idx="1256">
                  <c:v>-7.6486571760385464</c:v>
                </c:pt>
                <c:pt idx="1257">
                  <c:v>2.692296544832478</c:v>
                </c:pt>
                <c:pt idx="1258">
                  <c:v>-7.4721748687430825E-2</c:v>
                </c:pt>
                <c:pt idx="1259">
                  <c:v>-4.1222662726512788E-2</c:v>
                </c:pt>
                <c:pt idx="1260">
                  <c:v>3.7232906198975423E-2</c:v>
                </c:pt>
                <c:pt idx="1261">
                  <c:v>-5.3457748368417297</c:v>
                </c:pt>
                <c:pt idx="1262">
                  <c:v>0.15232356771546074</c:v>
                </c:pt>
                <c:pt idx="1263">
                  <c:v>1.5054345722289607E-2</c:v>
                </c:pt>
                <c:pt idx="1264">
                  <c:v>-0.56736844070641779</c:v>
                </c:pt>
                <c:pt idx="1265">
                  <c:v>8.6462586799900301</c:v>
                </c:pt>
                <c:pt idx="1266">
                  <c:v>15.162194612815439</c:v>
                </c:pt>
                <c:pt idx="1267">
                  <c:v>0.19738299694905884</c:v>
                </c:pt>
                <c:pt idx="1268">
                  <c:v>-4.7528370082586015E-2</c:v>
                </c:pt>
                <c:pt idx="1269">
                  <c:v>0.12553088208385882</c:v>
                </c:pt>
                <c:pt idx="1270">
                  <c:v>1.0394538082298814</c:v>
                </c:pt>
                <c:pt idx="1271">
                  <c:v>-6.5588341627576874E-2</c:v>
                </c:pt>
                <c:pt idx="1272">
                  <c:v>-0.2334901302197786</c:v>
                </c:pt>
                <c:pt idx="1273">
                  <c:v>8.3892833626891274</c:v>
                </c:pt>
                <c:pt idx="1274">
                  <c:v>8.3822637581148367</c:v>
                </c:pt>
                <c:pt idx="1275">
                  <c:v>-0.80739172503310108</c:v>
                </c:pt>
                <c:pt idx="1276">
                  <c:v>0.13375556305773295</c:v>
                </c:pt>
                <c:pt idx="1277">
                  <c:v>0.14027172742793625</c:v>
                </c:pt>
                <c:pt idx="1278">
                  <c:v>0.19708733242483784</c:v>
                </c:pt>
                <c:pt idx="1279">
                  <c:v>11.229219383469125</c:v>
                </c:pt>
                <c:pt idx="1280">
                  <c:v>-8.6462586799900301</c:v>
                </c:pt>
                <c:pt idx="1281">
                  <c:v>11.229219383469125</c:v>
                </c:pt>
                <c:pt idx="1282">
                  <c:v>9.7604427459966399</c:v>
                </c:pt>
                <c:pt idx="1283">
                  <c:v>9.6450579349844787</c:v>
                </c:pt>
                <c:pt idx="1284">
                  <c:v>0.13302541863078327</c:v>
                </c:pt>
                <c:pt idx="1285">
                  <c:v>-0.1622714288988768</c:v>
                </c:pt>
                <c:pt idx="1286">
                  <c:v>-3.1026895620624384E-2</c:v>
                </c:pt>
                <c:pt idx="1287">
                  <c:v>8.3822637581148367</c:v>
                </c:pt>
                <c:pt idx="1288">
                  <c:v>-1.1246957474493149</c:v>
                </c:pt>
                <c:pt idx="1289">
                  <c:v>-1.6742298388182437</c:v>
                </c:pt>
                <c:pt idx="1290">
                  <c:v>2.4845000092385132</c:v>
                </c:pt>
                <c:pt idx="1291">
                  <c:v>-4.0485665508916737</c:v>
                </c:pt>
                <c:pt idx="1292">
                  <c:v>0.23410211354846158</c:v>
                </c:pt>
                <c:pt idx="1293">
                  <c:v>-9.7604427459966399</c:v>
                </c:pt>
                <c:pt idx="1294">
                  <c:v>-9.2304207950923818</c:v>
                </c:pt>
                <c:pt idx="1295">
                  <c:v>0.60145062350972511</c:v>
                </c:pt>
                <c:pt idx="1296">
                  <c:v>-1.9976015039514834</c:v>
                </c:pt>
                <c:pt idx="1297">
                  <c:v>-2.5205719134512017</c:v>
                </c:pt>
                <c:pt idx="1298">
                  <c:v>-12.013206341123576</c:v>
                </c:pt>
                <c:pt idx="1299">
                  <c:v>0.35954238668714045</c:v>
                </c:pt>
                <c:pt idx="1300">
                  <c:v>-4.3692338096657197</c:v>
                </c:pt>
                <c:pt idx="1301">
                  <c:v>-0.60282880638949488</c:v>
                </c:pt>
                <c:pt idx="1302">
                  <c:v>-19.941155573580236</c:v>
                </c:pt>
                <c:pt idx="1303">
                  <c:v>-0.36017556424432523</c:v>
                </c:pt>
                <c:pt idx="1304">
                  <c:v>-0.18947779886371266</c:v>
                </c:pt>
                <c:pt idx="1305">
                  <c:v>-0.23769155771933054</c:v>
                </c:pt>
                <c:pt idx="1306">
                  <c:v>-0.28414343242789208</c:v>
                </c:pt>
                <c:pt idx="1307">
                  <c:v>0.4150374992788437</c:v>
                </c:pt>
                <c:pt idx="1308">
                  <c:v>-0.83227255426193325</c:v>
                </c:pt>
                <c:pt idx="1309">
                  <c:v>-2.1935375586642629</c:v>
                </c:pt>
                <c:pt idx="1310">
                  <c:v>-2.6732242206900039</c:v>
                </c:pt>
                <c:pt idx="1311">
                  <c:v>-0.12367437038655592</c:v>
                </c:pt>
                <c:pt idx="1312">
                  <c:v>-0.17687776208407915</c:v>
                </c:pt>
                <c:pt idx="1313">
                  <c:v>-1.0860848582991316</c:v>
                </c:pt>
                <c:pt idx="1314">
                  <c:v>9.7598881832218343</c:v>
                </c:pt>
                <c:pt idx="1315">
                  <c:v>-0.8541481768425383</c:v>
                </c:pt>
                <c:pt idx="1316">
                  <c:v>-0.37984807081654365</c:v>
                </c:pt>
                <c:pt idx="1317">
                  <c:v>-4.7725895038969277</c:v>
                </c:pt>
                <c:pt idx="1318">
                  <c:v>0.13202839368378397</c:v>
                </c:pt>
                <c:pt idx="1319">
                  <c:v>-0.53260709566002007</c:v>
                </c:pt>
                <c:pt idx="1320">
                  <c:v>11.013322673425447</c:v>
                </c:pt>
                <c:pt idx="1321">
                  <c:v>-0.46234321405720047</c:v>
                </c:pt>
                <c:pt idx="1322">
                  <c:v>4.0179219079972626</c:v>
                </c:pt>
                <c:pt idx="1323">
                  <c:v>-1.1398229696528934</c:v>
                </c:pt>
                <c:pt idx="1324">
                  <c:v>-6.9281592123621696</c:v>
                </c:pt>
                <c:pt idx="1325">
                  <c:v>1.3761838907477824</c:v>
                </c:pt>
                <c:pt idx="1326">
                  <c:v>-0.19264507794239571</c:v>
                </c:pt>
                <c:pt idx="1327">
                  <c:v>-0.4850149815948247</c:v>
                </c:pt>
                <c:pt idx="1328">
                  <c:v>0.58530595865418833</c:v>
                </c:pt>
                <c:pt idx="1329">
                  <c:v>-9.0768155970508317</c:v>
                </c:pt>
                <c:pt idx="1330">
                  <c:v>2.5025003405291835</c:v>
                </c:pt>
                <c:pt idx="1331">
                  <c:v>0.20858662181141729</c:v>
                </c:pt>
                <c:pt idx="1332">
                  <c:v>7.0660891904577738</c:v>
                </c:pt>
                <c:pt idx="1333">
                  <c:v>-1</c:v>
                </c:pt>
                <c:pt idx="1334">
                  <c:v>-8.0624959257337636</c:v>
                </c:pt>
                <c:pt idx="1335">
                  <c:v>-0.41383874969521833</c:v>
                </c:pt>
                <c:pt idx="1336">
                  <c:v>-0.15200309344505014</c:v>
                </c:pt>
                <c:pt idx="1337">
                  <c:v>9.3714434822193951E-2</c:v>
                </c:pt>
                <c:pt idx="1338">
                  <c:v>0</c:v>
                </c:pt>
                <c:pt idx="1339">
                  <c:v>0.97118630249526328</c:v>
                </c:pt>
                <c:pt idx="1340">
                  <c:v>-0.93288580414146305</c:v>
                </c:pt>
                <c:pt idx="1341">
                  <c:v>-0.95877733727348724</c:v>
                </c:pt>
                <c:pt idx="1342">
                  <c:v>-1.3040061868901003</c:v>
                </c:pt>
                <c:pt idx="1343">
                  <c:v>-0.49281265409094749</c:v>
                </c:pt>
                <c:pt idx="1344">
                  <c:v>-0.78276928377933086</c:v>
                </c:pt>
                <c:pt idx="1345">
                  <c:v>13.072355948860134</c:v>
                </c:pt>
                <c:pt idx="1346">
                  <c:v>1.8531380043420218</c:v>
                </c:pt>
                <c:pt idx="1347">
                  <c:v>-0.61667136044849458</c:v>
                </c:pt>
                <c:pt idx="1348">
                  <c:v>-1.0780025120012735</c:v>
                </c:pt>
                <c:pt idx="1349">
                  <c:v>6.0732489820306386</c:v>
                </c:pt>
                <c:pt idx="1350">
                  <c:v>0.16887691200944618</c:v>
                </c:pt>
                <c:pt idx="1351">
                  <c:v>7.0660891904577738</c:v>
                </c:pt>
                <c:pt idx="1352">
                  <c:v>-6.0732489820306386</c:v>
                </c:pt>
                <c:pt idx="1353">
                  <c:v>5.5647846187835261</c:v>
                </c:pt>
                <c:pt idx="1354">
                  <c:v>-0.84735620707028236</c:v>
                </c:pt>
                <c:pt idx="1355">
                  <c:v>-8.0606959316875546</c:v>
                </c:pt>
                <c:pt idx="1356">
                  <c:v>0.58500128232465565</c:v>
                </c:pt>
                <c:pt idx="1357">
                  <c:v>-0.6527778849487279</c:v>
                </c:pt>
                <c:pt idx="1358">
                  <c:v>-1.1264483352409389</c:v>
                </c:pt>
                <c:pt idx="1359">
                  <c:v>-1.5225219259452496</c:v>
                </c:pt>
                <c:pt idx="1360">
                  <c:v>-4.5731127828434124</c:v>
                </c:pt>
                <c:pt idx="1361">
                  <c:v>8.8672787397096631</c:v>
                </c:pt>
                <c:pt idx="1362">
                  <c:v>-0.48460384081541424</c:v>
                </c:pt>
                <c:pt idx="1363">
                  <c:v>-8.3837042924740537</c:v>
                </c:pt>
                <c:pt idx="1364">
                  <c:v>15.5980525001616</c:v>
                </c:pt>
                <c:pt idx="1365">
                  <c:v>-1.8859027251315715E-2</c:v>
                </c:pt>
                <c:pt idx="1366">
                  <c:v>0</c:v>
                </c:pt>
                <c:pt idx="1367">
                  <c:v>7.8855420711239507E-2</c:v>
                </c:pt>
                <c:pt idx="1368">
                  <c:v>-4.0981171245645811</c:v>
                </c:pt>
                <c:pt idx="1369">
                  <c:v>-9.9667457608995313</c:v>
                </c:pt>
                <c:pt idx="1370">
                  <c:v>9.0606959316875546</c:v>
                </c:pt>
                <c:pt idx="1371">
                  <c:v>1.1814943901544492</c:v>
                </c:pt>
                <c:pt idx="1372">
                  <c:v>-0.45536959331406213</c:v>
                </c:pt>
                <c:pt idx="1373">
                  <c:v>-0.30306906763604657</c:v>
                </c:pt>
                <c:pt idx="1374">
                  <c:v>6.524602461543795E-2</c:v>
                </c:pt>
                <c:pt idx="1375">
                  <c:v>-0.39186665100790397</c:v>
                </c:pt>
                <c:pt idx="1376">
                  <c:v>-13.35356038291553</c:v>
                </c:pt>
                <c:pt idx="1377">
                  <c:v>-0.49491827614753925</c:v>
                </c:pt>
                <c:pt idx="1378">
                  <c:v>0.30718150951817602</c:v>
                </c:pt>
                <c:pt idx="1379">
                  <c:v>0.25525705524207465</c:v>
                </c:pt>
                <c:pt idx="1380">
                  <c:v>-0.13164400581047117</c:v>
                </c:pt>
                <c:pt idx="1381">
                  <c:v>-0.1057676272624288</c:v>
                </c:pt>
                <c:pt idx="1382">
                  <c:v>-0.14260439544280021</c:v>
                </c:pt>
                <c:pt idx="1383">
                  <c:v>-0.32188802503384456</c:v>
                </c:pt>
                <c:pt idx="1384">
                  <c:v>-7.1790683068010133E-2</c:v>
                </c:pt>
                <c:pt idx="1385">
                  <c:v>-1.1494608988825969</c:v>
                </c:pt>
                <c:pt idx="1386">
                  <c:v>2.0396427049864507</c:v>
                </c:pt>
                <c:pt idx="1387">
                  <c:v>8.8683081332894673</c:v>
                </c:pt>
                <c:pt idx="1388">
                  <c:v>2.6982221769730108</c:v>
                </c:pt>
                <c:pt idx="1389">
                  <c:v>-10.146356530303908</c:v>
                </c:pt>
                <c:pt idx="1390">
                  <c:v>0.10852445677816934</c:v>
                </c:pt>
                <c:pt idx="1391">
                  <c:v>-0.23472012423937991</c:v>
                </c:pt>
                <c:pt idx="1392">
                  <c:v>5.08746284125034</c:v>
                </c:pt>
                <c:pt idx="1393">
                  <c:v>-0.58456203020064157</c:v>
                </c:pt>
                <c:pt idx="1394">
                  <c:v>-0.13367843523196954</c:v>
                </c:pt>
                <c:pt idx="1395">
                  <c:v>-2.162624975854698</c:v>
                </c:pt>
                <c:pt idx="1396">
                  <c:v>7.4945222831056597</c:v>
                </c:pt>
                <c:pt idx="1397">
                  <c:v>-3.2581768236499942E-2</c:v>
                </c:pt>
                <c:pt idx="1398">
                  <c:v>0.12656396128366987</c:v>
                </c:pt>
                <c:pt idx="1399">
                  <c:v>-2.4255310974454232</c:v>
                </c:pt>
                <c:pt idx="1400">
                  <c:v>0.26581149050436764</c:v>
                </c:pt>
                <c:pt idx="1401">
                  <c:v>-2.9573115383347181E-2</c:v>
                </c:pt>
                <c:pt idx="1402">
                  <c:v>0.30956282972154708</c:v>
                </c:pt>
                <c:pt idx="1403">
                  <c:v>-0.30050911125245672</c:v>
                </c:pt>
                <c:pt idx="1404">
                  <c:v>-0.82646374500530861</c:v>
                </c:pt>
                <c:pt idx="1405">
                  <c:v>5.2467419894135787E-2</c:v>
                </c:pt>
                <c:pt idx="1406">
                  <c:v>6.8436257021505025</c:v>
                </c:pt>
                <c:pt idx="1407">
                  <c:v>-0.81123835654483201</c:v>
                </c:pt>
                <c:pt idx="1408">
                  <c:v>-0.28118175254405353</c:v>
                </c:pt>
                <c:pt idx="1409">
                  <c:v>-0.39231742277876036</c:v>
                </c:pt>
                <c:pt idx="1410">
                  <c:v>15.135722644329974</c:v>
                </c:pt>
                <c:pt idx="1411">
                  <c:v>-1.3585762280237641</c:v>
                </c:pt>
                <c:pt idx="1412">
                  <c:v>8.4888897586512954E-2</c:v>
                </c:pt>
                <c:pt idx="1413">
                  <c:v>-0.48239276708060846</c:v>
                </c:pt>
                <c:pt idx="1414">
                  <c:v>2.114996399204891</c:v>
                </c:pt>
                <c:pt idx="1415">
                  <c:v>12.717105171805365</c:v>
                </c:pt>
                <c:pt idx="1416">
                  <c:v>4.1829840367782127</c:v>
                </c:pt>
                <c:pt idx="1417">
                  <c:v>10.146780789986687</c:v>
                </c:pt>
                <c:pt idx="1418">
                  <c:v>-10.917372079476841</c:v>
                </c:pt>
                <c:pt idx="1419">
                  <c:v>-9.8667637673533513</c:v>
                </c:pt>
                <c:pt idx="1420">
                  <c:v>0.32862274746137066</c:v>
                </c:pt>
                <c:pt idx="1421">
                  <c:v>-1.7369655941662061</c:v>
                </c:pt>
                <c:pt idx="1422">
                  <c:v>-0.28757659009658521</c:v>
                </c:pt>
                <c:pt idx="1423">
                  <c:v>-0.28757659009658521</c:v>
                </c:pt>
                <c:pt idx="1424">
                  <c:v>-0.52582737663382395</c:v>
                </c:pt>
                <c:pt idx="1425">
                  <c:v>0.81444434684392353</c:v>
                </c:pt>
                <c:pt idx="1426">
                  <c:v>-0.49185309632967472</c:v>
                </c:pt>
                <c:pt idx="1427">
                  <c:v>-7.900787443979039E-2</c:v>
                </c:pt>
                <c:pt idx="1428">
                  <c:v>0.27376081242685224</c:v>
                </c:pt>
                <c:pt idx="1429">
                  <c:v>5.08746284125034</c:v>
                </c:pt>
                <c:pt idx="1430">
                  <c:v>-0.31836147986717017</c:v>
                </c:pt>
                <c:pt idx="1431">
                  <c:v>-1.3339162815798737</c:v>
                </c:pt>
                <c:pt idx="1432">
                  <c:v>12.325680229748469</c:v>
                </c:pt>
                <c:pt idx="1433">
                  <c:v>-2.8744691179161412</c:v>
                </c:pt>
                <c:pt idx="1434">
                  <c:v>0.84799690655495008</c:v>
                </c:pt>
                <c:pt idx="1435">
                  <c:v>-0.32300836078649847</c:v>
                </c:pt>
                <c:pt idx="1436">
                  <c:v>0.66729743351846205</c:v>
                </c:pt>
                <c:pt idx="1437">
                  <c:v>-7.0660891904577721</c:v>
                </c:pt>
                <c:pt idx="1438">
                  <c:v>3.9528474103100231</c:v>
                </c:pt>
                <c:pt idx="1439">
                  <c:v>0.18099650532459832</c:v>
                </c:pt>
                <c:pt idx="1440">
                  <c:v>-3.7474705418662713E-2</c:v>
                </c:pt>
                <c:pt idx="1441">
                  <c:v>-0.66821800437050849</c:v>
                </c:pt>
                <c:pt idx="1442">
                  <c:v>13.636360283480883</c:v>
                </c:pt>
                <c:pt idx="1443">
                  <c:v>-13.08137247435552</c:v>
                </c:pt>
                <c:pt idx="1444">
                  <c:v>-0.24220090241662823</c:v>
                </c:pt>
                <c:pt idx="1445">
                  <c:v>-9.6450579349844787</c:v>
                </c:pt>
                <c:pt idx="1446">
                  <c:v>-5.6583528366367597E-2</c:v>
                </c:pt>
                <c:pt idx="1447">
                  <c:v>-9.0197808971578322E-2</c:v>
                </c:pt>
                <c:pt idx="1448">
                  <c:v>-0.27101071109327318</c:v>
                </c:pt>
                <c:pt idx="1449">
                  <c:v>0.21125186373124766</c:v>
                </c:pt>
                <c:pt idx="1450">
                  <c:v>0.8566358248288225</c:v>
                </c:pt>
                <c:pt idx="1451">
                  <c:v>-0.99820000595378944</c:v>
                </c:pt>
                <c:pt idx="1452">
                  <c:v>-5.0170735133589419</c:v>
                </c:pt>
                <c:pt idx="1453">
                  <c:v>-7.6486571760385464</c:v>
                </c:pt>
                <c:pt idx="1454">
                  <c:v>-3.2574962222923642</c:v>
                </c:pt>
                <c:pt idx="1455">
                  <c:v>0.11365678179556729</c:v>
                </c:pt>
                <c:pt idx="1456">
                  <c:v>0.19828722451917336</c:v>
                </c:pt>
                <c:pt idx="1457">
                  <c:v>-0.86993945943562678</c:v>
                </c:pt>
                <c:pt idx="1458">
                  <c:v>-4.6564092401178092</c:v>
                </c:pt>
                <c:pt idx="1459">
                  <c:v>5.7548875021634682</c:v>
                </c:pt>
                <c:pt idx="1460">
                  <c:v>-2.6984205505044399</c:v>
                </c:pt>
                <c:pt idx="1461">
                  <c:v>-1.6251923455096891</c:v>
                </c:pt>
                <c:pt idx="1462">
                  <c:v>-11.550907075927366</c:v>
                </c:pt>
                <c:pt idx="1463">
                  <c:v>9.6429762683092862E-2</c:v>
                </c:pt>
                <c:pt idx="1464">
                  <c:v>-1.5369338375930572</c:v>
                </c:pt>
                <c:pt idx="1465">
                  <c:v>-8.531576406133917</c:v>
                </c:pt>
                <c:pt idx="1466">
                  <c:v>0.46687643079846181</c:v>
                </c:pt>
                <c:pt idx="1467">
                  <c:v>-0.80015942065340018</c:v>
                </c:pt>
                <c:pt idx="1468">
                  <c:v>-0.87328706537898626</c:v>
                </c:pt>
                <c:pt idx="1469">
                  <c:v>2.5763096065082113E-2</c:v>
                </c:pt>
                <c:pt idx="1470">
                  <c:v>-0.3881958870602028</c:v>
                </c:pt>
                <c:pt idx="1471">
                  <c:v>-0.33664960059412807</c:v>
                </c:pt>
                <c:pt idx="1472">
                  <c:v>5.9228321394775394</c:v>
                </c:pt>
                <c:pt idx="1473">
                  <c:v>0.42133496213125049</c:v>
                </c:pt>
                <c:pt idx="1474">
                  <c:v>8.0606959316875546</c:v>
                </c:pt>
                <c:pt idx="1475">
                  <c:v>-0.68093155925187832</c:v>
                </c:pt>
                <c:pt idx="1476">
                  <c:v>-9.0140274153241104E-4</c:v>
                </c:pt>
                <c:pt idx="1477">
                  <c:v>0.19658866593110008</c:v>
                </c:pt>
                <c:pt idx="1478">
                  <c:v>0.14201900487242788</c:v>
                </c:pt>
                <c:pt idx="1479">
                  <c:v>10.644156719937438</c:v>
                </c:pt>
                <c:pt idx="1480">
                  <c:v>-0.29077939631669814</c:v>
                </c:pt>
                <c:pt idx="1481">
                  <c:v>7.0624959257337645</c:v>
                </c:pt>
                <c:pt idx="1482">
                  <c:v>-1.271302021817394</c:v>
                </c:pt>
                <c:pt idx="1483">
                  <c:v>-0.38660909095232648</c:v>
                </c:pt>
                <c:pt idx="1484">
                  <c:v>1.2475807534272814</c:v>
                </c:pt>
                <c:pt idx="1485">
                  <c:v>7.6486571760385464</c:v>
                </c:pt>
                <c:pt idx="1486">
                  <c:v>6.6637302810106415E-3</c:v>
                </c:pt>
                <c:pt idx="1487">
                  <c:v>-0.2316978545061705</c:v>
                </c:pt>
                <c:pt idx="1488">
                  <c:v>0.1191112118876753</c:v>
                </c:pt>
                <c:pt idx="1489">
                  <c:v>-0.15573581232137973</c:v>
                </c:pt>
                <c:pt idx="1490">
                  <c:v>2.2447048834070458</c:v>
                </c:pt>
                <c:pt idx="1491">
                  <c:v>1.9958000114707144</c:v>
                </c:pt>
                <c:pt idx="1492">
                  <c:v>0.44801482172511686</c:v>
                </c:pt>
                <c:pt idx="1493">
                  <c:v>1.147247755587026</c:v>
                </c:pt>
                <c:pt idx="1494">
                  <c:v>10.871391914387134</c:v>
                </c:pt>
                <c:pt idx="1495">
                  <c:v>-0.51457317282975812</c:v>
                </c:pt>
                <c:pt idx="1496">
                  <c:v>5.08746284125034</c:v>
                </c:pt>
                <c:pt idx="1497">
                  <c:v>-7.9088929485196662</c:v>
                </c:pt>
                <c:pt idx="1498">
                  <c:v>0.19464743085354388</c:v>
                </c:pt>
                <c:pt idx="1499">
                  <c:v>5.3110397787446262</c:v>
                </c:pt>
                <c:pt idx="1500">
                  <c:v>-9.8667637673533513</c:v>
                </c:pt>
                <c:pt idx="1501">
                  <c:v>-7.0660891904577721</c:v>
                </c:pt>
                <c:pt idx="1502">
                  <c:v>-5.5545888516776376</c:v>
                </c:pt>
                <c:pt idx="1503">
                  <c:v>9.388555360792826E-2</c:v>
                </c:pt>
                <c:pt idx="1504">
                  <c:v>-5.6447964332544627E-2</c:v>
                </c:pt>
                <c:pt idx="1505">
                  <c:v>2.7027191719911702E-2</c:v>
                </c:pt>
                <c:pt idx="1506">
                  <c:v>2.5833603961246552</c:v>
                </c:pt>
                <c:pt idx="1507">
                  <c:v>0.15063366283355231</c:v>
                </c:pt>
                <c:pt idx="1508">
                  <c:v>-0.12682736521865404</c:v>
                </c:pt>
                <c:pt idx="1509">
                  <c:v>0.69208399548536204</c:v>
                </c:pt>
                <c:pt idx="1510">
                  <c:v>-0.14768729573602637</c:v>
                </c:pt>
                <c:pt idx="1511">
                  <c:v>0.39854937649027505</c:v>
                </c:pt>
                <c:pt idx="1512">
                  <c:v>0.20309186537751173</c:v>
                </c:pt>
                <c:pt idx="1513">
                  <c:v>0.54470811172362676</c:v>
                </c:pt>
                <c:pt idx="1514">
                  <c:v>-4.110520332967306E-2</c:v>
                </c:pt>
                <c:pt idx="1515">
                  <c:v>-6.4609081423076864E-2</c:v>
                </c:pt>
                <c:pt idx="1516">
                  <c:v>0.69834430013889881</c:v>
                </c:pt>
                <c:pt idx="1517">
                  <c:v>-7.6462586799900292</c:v>
                </c:pt>
                <c:pt idx="1518">
                  <c:v>0.97924143983320233</c:v>
                </c:pt>
                <c:pt idx="1519">
                  <c:v>15.720680692323013</c:v>
                </c:pt>
                <c:pt idx="1520">
                  <c:v>1.0092025540878015E-2</c:v>
                </c:pt>
                <c:pt idx="1521">
                  <c:v>4.1746081775864717E-2</c:v>
                </c:pt>
                <c:pt idx="1522">
                  <c:v>0.94203853930262782</c:v>
                </c:pt>
                <c:pt idx="1523">
                  <c:v>2.0869192047599166E-2</c:v>
                </c:pt>
                <c:pt idx="1524">
                  <c:v>-0.11808426736617011</c:v>
                </c:pt>
                <c:pt idx="1525">
                  <c:v>0.14156682024534756</c:v>
                </c:pt>
                <c:pt idx="1526">
                  <c:v>-1.5801856122892859E-2</c:v>
                </c:pt>
                <c:pt idx="1527">
                  <c:v>2.3945151403828454E-3</c:v>
                </c:pt>
                <c:pt idx="1528">
                  <c:v>0.2456214747481042</c:v>
                </c:pt>
                <c:pt idx="1529">
                  <c:v>0.21158764041511771</c:v>
                </c:pt>
                <c:pt idx="1530">
                  <c:v>0.42860951885237175</c:v>
                </c:pt>
                <c:pt idx="1531">
                  <c:v>-0.13653288340772207</c:v>
                </c:pt>
                <c:pt idx="1532">
                  <c:v>0.58019325657328435</c:v>
                </c:pt>
                <c:pt idx="1533">
                  <c:v>-5.5495112591703415E-2</c:v>
                </c:pt>
                <c:pt idx="1534">
                  <c:v>0.25254203201615127</c:v>
                </c:pt>
                <c:pt idx="1535">
                  <c:v>2.4083921856368322</c:v>
                </c:pt>
                <c:pt idx="1536">
                  <c:v>-0.36142155107973539</c:v>
                </c:pt>
                <c:pt idx="1537">
                  <c:v>-11.787086324551618</c:v>
                </c:pt>
                <c:pt idx="1538">
                  <c:v>-0.67401368853828447</c:v>
                </c:pt>
                <c:pt idx="1539">
                  <c:v>0.28084568195025444</c:v>
                </c:pt>
                <c:pt idx="1540">
                  <c:v>-13.103287808412022</c:v>
                </c:pt>
                <c:pt idx="1541">
                  <c:v>0.14880977505474163</c:v>
                </c:pt>
                <c:pt idx="1542">
                  <c:v>0.37028980783969406</c:v>
                </c:pt>
                <c:pt idx="1543">
                  <c:v>-3.0533239775538106E-3</c:v>
                </c:pt>
                <c:pt idx="1544">
                  <c:v>0.50191170163697907</c:v>
                </c:pt>
                <c:pt idx="1545">
                  <c:v>-4.1969155441852243E-2</c:v>
                </c:pt>
                <c:pt idx="1546">
                  <c:v>-1.1335463606848326</c:v>
                </c:pt>
                <c:pt idx="1547">
                  <c:v>-6.9307035987010157E-2</c:v>
                </c:pt>
                <c:pt idx="1548">
                  <c:v>0.5029851985545466</c:v>
                </c:pt>
                <c:pt idx="1549">
                  <c:v>0.11926879658231013</c:v>
                </c:pt>
                <c:pt idx="1550">
                  <c:v>0.41815347250069995</c:v>
                </c:pt>
                <c:pt idx="1551">
                  <c:v>10.229219383469125</c:v>
                </c:pt>
                <c:pt idx="1552">
                  <c:v>0.61206101773181398</c:v>
                </c:pt>
                <c:pt idx="1553">
                  <c:v>0.75316282169400717</c:v>
                </c:pt>
                <c:pt idx="1554">
                  <c:v>-0.91593573521152549</c:v>
                </c:pt>
                <c:pt idx="1555">
                  <c:v>-7.6486571760385464</c:v>
                </c:pt>
                <c:pt idx="1556">
                  <c:v>6.0732489820306386</c:v>
                </c:pt>
                <c:pt idx="1557">
                  <c:v>-0.19264507794239646</c:v>
                </c:pt>
                <c:pt idx="1558">
                  <c:v>6.0732489820306386</c:v>
                </c:pt>
                <c:pt idx="1559">
                  <c:v>-0.31630354569348412</c:v>
                </c:pt>
                <c:pt idx="1560">
                  <c:v>1.707351335894141E-2</c:v>
                </c:pt>
                <c:pt idx="1561">
                  <c:v>0.29039252145425565</c:v>
                </c:pt>
                <c:pt idx="1562">
                  <c:v>3.7082256687963881E-2</c:v>
                </c:pt>
                <c:pt idx="1563">
                  <c:v>4.3972162221915996</c:v>
                </c:pt>
                <c:pt idx="1564">
                  <c:v>-5.7548875021634682</c:v>
                </c:pt>
                <c:pt idx="1565">
                  <c:v>-10.759610821875045</c:v>
                </c:pt>
                <c:pt idx="1566">
                  <c:v>-0.29901370293936047</c:v>
                </c:pt>
                <c:pt idx="1567">
                  <c:v>9.2304207950923818</c:v>
                </c:pt>
                <c:pt idx="1568">
                  <c:v>0.49138838540895846</c:v>
                </c:pt>
                <c:pt idx="1569">
                  <c:v>-2.0776912845076945</c:v>
                </c:pt>
                <c:pt idx="1570">
                  <c:v>1.6766299309387314</c:v>
                </c:pt>
                <c:pt idx="1571">
                  <c:v>11.146780789986687</c:v>
                </c:pt>
                <c:pt idx="1572">
                  <c:v>-13.08137247435552</c:v>
                </c:pt>
                <c:pt idx="1573">
                  <c:v>0.49174039018213211</c:v>
                </c:pt>
                <c:pt idx="1574">
                  <c:v>-8.0624959257337636</c:v>
                </c:pt>
                <c:pt idx="1575">
                  <c:v>-0.36525711799584448</c:v>
                </c:pt>
                <c:pt idx="1576">
                  <c:v>5.7548875021634682</c:v>
                </c:pt>
                <c:pt idx="1577">
                  <c:v>7.0660891904577738</c:v>
                </c:pt>
                <c:pt idx="1578">
                  <c:v>-9.0606959316875546</c:v>
                </c:pt>
                <c:pt idx="1579">
                  <c:v>-0.93191831692214866</c:v>
                </c:pt>
                <c:pt idx="1580">
                  <c:v>-9.5196362528432132</c:v>
                </c:pt>
                <c:pt idx="1581">
                  <c:v>9.3822637581148367</c:v>
                </c:pt>
                <c:pt idx="1582">
                  <c:v>-3.291339775053939</c:v>
                </c:pt>
                <c:pt idx="1583">
                  <c:v>-11.703038388986416</c:v>
                </c:pt>
                <c:pt idx="1584">
                  <c:v>0.4026182400247762</c:v>
                </c:pt>
                <c:pt idx="1585">
                  <c:v>-0.24997825300834781</c:v>
                </c:pt>
                <c:pt idx="1586">
                  <c:v>-11.188588845707349</c:v>
                </c:pt>
                <c:pt idx="1587">
                  <c:v>9.3822637581148385</c:v>
                </c:pt>
                <c:pt idx="1588">
                  <c:v>-0.35090716185912846</c:v>
                </c:pt>
                <c:pt idx="1589">
                  <c:v>13.904446464505721</c:v>
                </c:pt>
                <c:pt idx="1590">
                  <c:v>2.6293857069663913</c:v>
                </c:pt>
                <c:pt idx="1591">
                  <c:v>-6.0732489820306386</c:v>
                </c:pt>
                <c:pt idx="1592">
                  <c:v>-8.9267338097087409E-2</c:v>
                </c:pt>
                <c:pt idx="1593">
                  <c:v>-10.229619965185119</c:v>
                </c:pt>
                <c:pt idx="1594">
                  <c:v>-9.0597950917951025</c:v>
                </c:pt>
                <c:pt idx="1595">
                  <c:v>-16.896525564009316</c:v>
                </c:pt>
                <c:pt idx="1596">
                  <c:v>-7.0336521572295169E-2</c:v>
                </c:pt>
                <c:pt idx="1597">
                  <c:v>-2.6968553807920532</c:v>
                </c:pt>
                <c:pt idx="1598">
                  <c:v>-1.3439544012173612</c:v>
                </c:pt>
                <c:pt idx="1599">
                  <c:v>-8.0624959257337636</c:v>
                </c:pt>
                <c:pt idx="1600">
                  <c:v>12.891846977929003</c:v>
                </c:pt>
                <c:pt idx="1601">
                  <c:v>0.48450000923851305</c:v>
                </c:pt>
                <c:pt idx="1602">
                  <c:v>0.41473715681062268</c:v>
                </c:pt>
                <c:pt idx="1603">
                  <c:v>-0.29384509342892801</c:v>
                </c:pt>
                <c:pt idx="1604">
                  <c:v>-0.34055609962002226</c:v>
                </c:pt>
                <c:pt idx="1605">
                  <c:v>0.45828499748284707</c:v>
                </c:pt>
                <c:pt idx="1606">
                  <c:v>8.0624959257337636</c:v>
                </c:pt>
                <c:pt idx="1607">
                  <c:v>4.0630537761776248E-2</c:v>
                </c:pt>
                <c:pt idx="1608">
                  <c:v>-0.39186665100790369</c:v>
                </c:pt>
                <c:pt idx="1609">
                  <c:v>-10.966265102877133</c:v>
                </c:pt>
                <c:pt idx="1610">
                  <c:v>-7.0660891904577721</c:v>
                </c:pt>
                <c:pt idx="1611">
                  <c:v>-0.43567485512389575</c:v>
                </c:pt>
                <c:pt idx="1612">
                  <c:v>13.702822011777029</c:v>
                </c:pt>
                <c:pt idx="1613">
                  <c:v>9.6444571875092606</c:v>
                </c:pt>
                <c:pt idx="1614">
                  <c:v>8.8683081332894673</c:v>
                </c:pt>
                <c:pt idx="1615">
                  <c:v>-9.6450579349844787</c:v>
                </c:pt>
                <c:pt idx="1616">
                  <c:v>-4.9056015093063463</c:v>
                </c:pt>
                <c:pt idx="1617">
                  <c:v>-0.5849625007211563</c:v>
                </c:pt>
                <c:pt idx="1618">
                  <c:v>4.5063097067576301E-4</c:v>
                </c:pt>
                <c:pt idx="1619">
                  <c:v>6.0188765486217566</c:v>
                </c:pt>
                <c:pt idx="1620">
                  <c:v>9.0046886457936299</c:v>
                </c:pt>
                <c:pt idx="1621">
                  <c:v>-0.55799545312088694</c:v>
                </c:pt>
                <c:pt idx="1622">
                  <c:v>1.3728092638895464</c:v>
                </c:pt>
                <c:pt idx="1623">
                  <c:v>-0.33207605026344506</c:v>
                </c:pt>
                <c:pt idx="1624">
                  <c:v>2.2157286910554368</c:v>
                </c:pt>
                <c:pt idx="1625">
                  <c:v>9.5196362528432132</c:v>
                </c:pt>
                <c:pt idx="1626">
                  <c:v>-6.4130337419715411E-2</c:v>
                </c:pt>
                <c:pt idx="1627">
                  <c:v>-0.15754127698647993</c:v>
                </c:pt>
                <c:pt idx="1628">
                  <c:v>-5.4447784022376468E-2</c:v>
                </c:pt>
                <c:pt idx="1629">
                  <c:v>-2.4594316186372978</c:v>
                </c:pt>
                <c:pt idx="1630">
                  <c:v>2.1900164193817813</c:v>
                </c:pt>
                <c:pt idx="1631">
                  <c:v>-0.29188034648631389</c:v>
                </c:pt>
                <c:pt idx="1632">
                  <c:v>1.2910487820033902</c:v>
                </c:pt>
                <c:pt idx="1633">
                  <c:v>-2.5789687445267053</c:v>
                </c:pt>
                <c:pt idx="1634">
                  <c:v>-4.4322463152608313E-3</c:v>
                </c:pt>
                <c:pt idx="1635">
                  <c:v>2.8572039572877062</c:v>
                </c:pt>
                <c:pt idx="1636">
                  <c:v>-0.2385120866997249</c:v>
                </c:pt>
                <c:pt idx="1637">
                  <c:v>-1.9892469437031259</c:v>
                </c:pt>
                <c:pt idx="1638">
                  <c:v>8.8683081332894673</c:v>
                </c:pt>
                <c:pt idx="1639">
                  <c:v>1.181065559047513</c:v>
                </c:pt>
                <c:pt idx="1640">
                  <c:v>-7.4449949159881249E-2</c:v>
                </c:pt>
                <c:pt idx="1641">
                  <c:v>0</c:v>
                </c:pt>
                <c:pt idx="1642">
                  <c:v>-1.1681623927430529</c:v>
                </c:pt>
                <c:pt idx="1643">
                  <c:v>4.1292830169449672</c:v>
                </c:pt>
                <c:pt idx="1644">
                  <c:v>-4.1523633619051292</c:v>
                </c:pt>
                <c:pt idx="1645">
                  <c:v>-3.6932621160680452</c:v>
                </c:pt>
                <c:pt idx="1646">
                  <c:v>-1.6858286850641604</c:v>
                </c:pt>
                <c:pt idx="1647">
                  <c:v>4.6963236096688608</c:v>
                </c:pt>
                <c:pt idx="1648">
                  <c:v>1.9985580258260933</c:v>
                </c:pt>
                <c:pt idx="1649">
                  <c:v>1.0476260823011054</c:v>
                </c:pt>
                <c:pt idx="1650">
                  <c:v>1.6429547870331924</c:v>
                </c:pt>
                <c:pt idx="1651">
                  <c:v>-4.484657594925471</c:v>
                </c:pt>
                <c:pt idx="1652">
                  <c:v>-4.4190692532978941</c:v>
                </c:pt>
                <c:pt idx="1653">
                  <c:v>0.9996722265029887</c:v>
                </c:pt>
                <c:pt idx="1654">
                  <c:v>-0.17791779219584325</c:v>
                </c:pt>
                <c:pt idx="1655">
                  <c:v>0.46948528330122047</c:v>
                </c:pt>
                <c:pt idx="1656">
                  <c:v>-7.0660891904577721</c:v>
                </c:pt>
                <c:pt idx="1657">
                  <c:v>2.9874469496569152</c:v>
                </c:pt>
                <c:pt idx="1658">
                  <c:v>-0.39035323589824628</c:v>
                </c:pt>
                <c:pt idx="1659">
                  <c:v>-9.3815429511845849</c:v>
                </c:pt>
                <c:pt idx="1660">
                  <c:v>-3.5104842847618798</c:v>
                </c:pt>
                <c:pt idx="1661">
                  <c:v>2.0628007870160703</c:v>
                </c:pt>
                <c:pt idx="1662">
                  <c:v>-12.43402002712266</c:v>
                </c:pt>
                <c:pt idx="1663">
                  <c:v>9.3822637581148367</c:v>
                </c:pt>
                <c:pt idx="1664">
                  <c:v>-7.0660891904577721</c:v>
                </c:pt>
                <c:pt idx="1665">
                  <c:v>12.904446464505721</c:v>
                </c:pt>
                <c:pt idx="1666">
                  <c:v>-10.383704292474052</c:v>
                </c:pt>
                <c:pt idx="1667">
                  <c:v>-7.6486571760385464</c:v>
                </c:pt>
                <c:pt idx="1668">
                  <c:v>-1.1408625358398496</c:v>
                </c:pt>
                <c:pt idx="1669">
                  <c:v>6.0732489820306386</c:v>
                </c:pt>
                <c:pt idx="1670">
                  <c:v>13.673640336144274</c:v>
                </c:pt>
                <c:pt idx="1671">
                  <c:v>-2.8744691179161412</c:v>
                </c:pt>
                <c:pt idx="1672">
                  <c:v>15.489356694993113</c:v>
                </c:pt>
                <c:pt idx="1673">
                  <c:v>1.3040061868901003</c:v>
                </c:pt>
                <c:pt idx="1674">
                  <c:v>9.2304207950923818</c:v>
                </c:pt>
                <c:pt idx="1675">
                  <c:v>3.5238418162893357</c:v>
                </c:pt>
                <c:pt idx="1676">
                  <c:v>-2.2129937233341987</c:v>
                </c:pt>
                <c:pt idx="1677">
                  <c:v>4.7725895038969277</c:v>
                </c:pt>
                <c:pt idx="1678">
                  <c:v>1.7999940462101844E-3</c:v>
                </c:pt>
                <c:pt idx="1679">
                  <c:v>5.9228321394775394</c:v>
                </c:pt>
                <c:pt idx="1680">
                  <c:v>-10.917372079476841</c:v>
                </c:pt>
                <c:pt idx="1681">
                  <c:v>-1.6022182364117727</c:v>
                </c:pt>
                <c:pt idx="1682">
                  <c:v>12.853374540203168</c:v>
                </c:pt>
                <c:pt idx="1683">
                  <c:v>7.0660891904577738</c:v>
                </c:pt>
                <c:pt idx="1684">
                  <c:v>1.0806754956582593E-2</c:v>
                </c:pt>
                <c:pt idx="1685">
                  <c:v>-0.19988502192687863</c:v>
                </c:pt>
                <c:pt idx="1686">
                  <c:v>-0.23446525363702278</c:v>
                </c:pt>
                <c:pt idx="1687">
                  <c:v>2.959478218829564E-2</c:v>
                </c:pt>
                <c:pt idx="1688">
                  <c:v>-2.9148833863620491</c:v>
                </c:pt>
                <c:pt idx="1689">
                  <c:v>-7.181986349783874E-2</c:v>
                </c:pt>
                <c:pt idx="1690">
                  <c:v>-1.4055147251603368</c:v>
                </c:pt>
                <c:pt idx="1691">
                  <c:v>0.39273883217006939</c:v>
                </c:pt>
                <c:pt idx="1692">
                  <c:v>0.3805167591441066</c:v>
                </c:pt>
                <c:pt idx="1693">
                  <c:v>-0.78226430263627877</c:v>
                </c:pt>
                <c:pt idx="1694">
                  <c:v>-8.3837042924740537</c:v>
                </c:pt>
                <c:pt idx="1695">
                  <c:v>-0.55206020481373375</c:v>
                </c:pt>
                <c:pt idx="1696">
                  <c:v>-1.4780472968046443</c:v>
                </c:pt>
                <c:pt idx="1697">
                  <c:v>-0.79007693062576856</c:v>
                </c:pt>
                <c:pt idx="1698">
                  <c:v>7.6486571760385464</c:v>
                </c:pt>
                <c:pt idx="1699">
                  <c:v>5.5647846187835261</c:v>
                </c:pt>
                <c:pt idx="1700">
                  <c:v>-5.2581564226026893</c:v>
                </c:pt>
                <c:pt idx="1701">
                  <c:v>-0.23405533886202817</c:v>
                </c:pt>
                <c:pt idx="1702">
                  <c:v>-1.3504006007622607</c:v>
                </c:pt>
                <c:pt idx="1703">
                  <c:v>0.19916820152373013</c:v>
                </c:pt>
                <c:pt idx="1704">
                  <c:v>0.16192797096584483</c:v>
                </c:pt>
                <c:pt idx="1705">
                  <c:v>-12.673677138180956</c:v>
                </c:pt>
                <c:pt idx="1706">
                  <c:v>0.57716596934607489</c:v>
                </c:pt>
                <c:pt idx="1707">
                  <c:v>1.1130747272046313</c:v>
                </c:pt>
                <c:pt idx="1708">
                  <c:v>-0.8289236657320429</c:v>
                </c:pt>
                <c:pt idx="1709">
                  <c:v>0.97095146748950167</c:v>
                </c:pt>
                <c:pt idx="1710">
                  <c:v>-10.059795091795101</c:v>
                </c:pt>
                <c:pt idx="1711">
                  <c:v>-0.26038968457823014</c:v>
                </c:pt>
                <c:pt idx="1712">
                  <c:v>-0.57156690735211324</c:v>
                </c:pt>
                <c:pt idx="1713">
                  <c:v>-3.3843967092215279</c:v>
                </c:pt>
                <c:pt idx="1714">
                  <c:v>0.33777237295214085</c:v>
                </c:pt>
                <c:pt idx="1715">
                  <c:v>0.28630418515664124</c:v>
                </c:pt>
                <c:pt idx="1716">
                  <c:v>-3.3824877648266159E-2</c:v>
                </c:pt>
                <c:pt idx="1717">
                  <c:v>8.3837042924740537</c:v>
                </c:pt>
                <c:pt idx="1718">
                  <c:v>-0.95419631038687525</c:v>
                </c:pt>
                <c:pt idx="1719">
                  <c:v>-3.1451339648743128</c:v>
                </c:pt>
                <c:pt idx="1720">
                  <c:v>7.2145595739823571</c:v>
                </c:pt>
                <c:pt idx="1721">
                  <c:v>-6.0732489820306386</c:v>
                </c:pt>
                <c:pt idx="1722">
                  <c:v>-8.6450579349844769</c:v>
                </c:pt>
                <c:pt idx="1723">
                  <c:v>-17.494566554130444</c:v>
                </c:pt>
                <c:pt idx="1724">
                  <c:v>-11.381182412624446</c:v>
                </c:pt>
                <c:pt idx="1725">
                  <c:v>-14.135736002431859</c:v>
                </c:pt>
                <c:pt idx="1726">
                  <c:v>6.6486571760385464</c:v>
                </c:pt>
                <c:pt idx="1727">
                  <c:v>-11.059344460824425</c:v>
                </c:pt>
                <c:pt idx="1728">
                  <c:v>10.059795091795101</c:v>
                </c:pt>
                <c:pt idx="1729">
                  <c:v>-14.335064632126906</c:v>
                </c:pt>
                <c:pt idx="1730">
                  <c:v>7.0660891904577738</c:v>
                </c:pt>
                <c:pt idx="1731">
                  <c:v>-1.7297412673982937</c:v>
                </c:pt>
                <c:pt idx="1732">
                  <c:v>5.371058674476753E-2</c:v>
                </c:pt>
                <c:pt idx="1733">
                  <c:v>-0.27563444261342757</c:v>
                </c:pt>
                <c:pt idx="1734">
                  <c:v>6.6558351104641533E-2</c:v>
                </c:pt>
                <c:pt idx="1735">
                  <c:v>-0.73360658207629159</c:v>
                </c:pt>
                <c:pt idx="1736">
                  <c:v>-12.208843990734614</c:v>
                </c:pt>
                <c:pt idx="1737">
                  <c:v>0.8741959681641297</c:v>
                </c:pt>
                <c:pt idx="1738">
                  <c:v>-1.0824621601919728</c:v>
                </c:pt>
                <c:pt idx="1739">
                  <c:v>-11.644156719937438</c:v>
                </c:pt>
                <c:pt idx="1740">
                  <c:v>-9.0606959316875546</c:v>
                </c:pt>
                <c:pt idx="1741">
                  <c:v>1.9892469437031255</c:v>
                </c:pt>
                <c:pt idx="1742">
                  <c:v>0.20945336562895006</c:v>
                </c:pt>
                <c:pt idx="1743">
                  <c:v>-8.0624959257337636</c:v>
                </c:pt>
                <c:pt idx="1744">
                  <c:v>-0.43240463124893203</c:v>
                </c:pt>
                <c:pt idx="1745">
                  <c:v>-0.34306365801655364</c:v>
                </c:pt>
                <c:pt idx="1746">
                  <c:v>10.814048332230835</c:v>
                </c:pt>
                <c:pt idx="1747">
                  <c:v>-6.4637465566324159E-2</c:v>
                </c:pt>
                <c:pt idx="1748">
                  <c:v>0.1480986389891342</c:v>
                </c:pt>
                <c:pt idx="1749">
                  <c:v>10.229619965185119</c:v>
                </c:pt>
                <c:pt idx="1750">
                  <c:v>10.582769240382088</c:v>
                </c:pt>
                <c:pt idx="1751">
                  <c:v>-9.3822637581148367</c:v>
                </c:pt>
                <c:pt idx="1752">
                  <c:v>-0.40400872093782392</c:v>
                </c:pt>
                <c:pt idx="1753">
                  <c:v>1.2369580101854152</c:v>
                </c:pt>
                <c:pt idx="1754">
                  <c:v>-8.0606959316875546</c:v>
                </c:pt>
                <c:pt idx="1755">
                  <c:v>-11.416621621364193</c:v>
                </c:pt>
                <c:pt idx="1756">
                  <c:v>-0.5166152043679767</c:v>
                </c:pt>
                <c:pt idx="1757">
                  <c:v>-0.70043971814109218</c:v>
                </c:pt>
                <c:pt idx="1758">
                  <c:v>-1.2700891633677445</c:v>
                </c:pt>
                <c:pt idx="1759">
                  <c:v>7.5468944598876373</c:v>
                </c:pt>
                <c:pt idx="1760">
                  <c:v>-6.0732489820306386</c:v>
                </c:pt>
                <c:pt idx="1761">
                  <c:v>-8.0624959257337636</c:v>
                </c:pt>
                <c:pt idx="1762">
                  <c:v>-0.33931017311559897</c:v>
                </c:pt>
                <c:pt idx="1763">
                  <c:v>0.10961060305979309</c:v>
                </c:pt>
                <c:pt idx="1764">
                  <c:v>0.48522081616876528</c:v>
                </c:pt>
                <c:pt idx="1765">
                  <c:v>13.433976574415976</c:v>
                </c:pt>
                <c:pt idx="1766">
                  <c:v>-1.9475325801058643</c:v>
                </c:pt>
                <c:pt idx="1767">
                  <c:v>-3.163130193011352</c:v>
                </c:pt>
                <c:pt idx="1768">
                  <c:v>0.52083216330144055</c:v>
                </c:pt>
                <c:pt idx="1769">
                  <c:v>1.5266756653310572E-2</c:v>
                </c:pt>
                <c:pt idx="1770">
                  <c:v>0.2100643922955269</c:v>
                </c:pt>
                <c:pt idx="1771">
                  <c:v>-0.43493705671654881</c:v>
                </c:pt>
                <c:pt idx="1772">
                  <c:v>8.5247286618510887E-2</c:v>
                </c:pt>
                <c:pt idx="1773">
                  <c:v>-2.4043902550793357</c:v>
                </c:pt>
                <c:pt idx="1774">
                  <c:v>5.7548875021634682</c:v>
                </c:pt>
                <c:pt idx="1775">
                  <c:v>8.0624959257337636</c:v>
                </c:pt>
                <c:pt idx="1776">
                  <c:v>0.97387833848546423</c:v>
                </c:pt>
                <c:pt idx="1777">
                  <c:v>12.325680229748469</c:v>
                </c:pt>
                <c:pt idx="1778">
                  <c:v>-5.1589722384032886</c:v>
                </c:pt>
                <c:pt idx="1779">
                  <c:v>-5.1589722384032886</c:v>
                </c:pt>
                <c:pt idx="1780">
                  <c:v>-14.738391382293699</c:v>
                </c:pt>
                <c:pt idx="1781">
                  <c:v>-3.8217109524080898E-3</c:v>
                </c:pt>
                <c:pt idx="1782">
                  <c:v>-3.7725895038969282</c:v>
                </c:pt>
                <c:pt idx="1783">
                  <c:v>1.5313814605163121</c:v>
                </c:pt>
                <c:pt idx="1784">
                  <c:v>-0.54933859099043481</c:v>
                </c:pt>
                <c:pt idx="1785">
                  <c:v>2.220247532236173</c:v>
                </c:pt>
                <c:pt idx="1786">
                  <c:v>9.4068324360908395E-2</c:v>
                </c:pt>
                <c:pt idx="1787">
                  <c:v>-0.65207669657969325</c:v>
                </c:pt>
                <c:pt idx="1788">
                  <c:v>9.6444571875092606</c:v>
                </c:pt>
                <c:pt idx="1789">
                  <c:v>1.6307661903342812</c:v>
                </c:pt>
                <c:pt idx="1790">
                  <c:v>-1.0685870852574124</c:v>
                </c:pt>
                <c:pt idx="1791">
                  <c:v>-2.0838725572550203</c:v>
                </c:pt>
                <c:pt idx="1792">
                  <c:v>7.0660891904577738</c:v>
                </c:pt>
                <c:pt idx="1793">
                  <c:v>-4.337107998001871</c:v>
                </c:pt>
                <c:pt idx="1794">
                  <c:v>-11.941658995526698</c:v>
                </c:pt>
                <c:pt idx="1795">
                  <c:v>-11.103506382011545</c:v>
                </c:pt>
                <c:pt idx="1796">
                  <c:v>0.21076599456825451</c:v>
                </c:pt>
                <c:pt idx="1797">
                  <c:v>10.45189794595189</c:v>
                </c:pt>
                <c:pt idx="1798">
                  <c:v>-0.23359062794131233</c:v>
                </c:pt>
                <c:pt idx="1799">
                  <c:v>-0.58016948953225667</c:v>
                </c:pt>
                <c:pt idx="1800">
                  <c:v>-7.0660891904577721</c:v>
                </c:pt>
                <c:pt idx="1801">
                  <c:v>0.12976787497032949</c:v>
                </c:pt>
                <c:pt idx="1802">
                  <c:v>0.19677296356507237</c:v>
                </c:pt>
                <c:pt idx="1803">
                  <c:v>8.0606959316875546</c:v>
                </c:pt>
                <c:pt idx="1804">
                  <c:v>11.550907075927366</c:v>
                </c:pt>
                <c:pt idx="1805">
                  <c:v>4.3943347587597173E-2</c:v>
                </c:pt>
                <c:pt idx="1806">
                  <c:v>-8.341600818763717E-2</c:v>
                </c:pt>
                <c:pt idx="1807">
                  <c:v>12.16752268516303</c:v>
                </c:pt>
                <c:pt idx="1808">
                  <c:v>-2.4517697508481002</c:v>
                </c:pt>
                <c:pt idx="1809">
                  <c:v>0.34239219744707816</c:v>
                </c:pt>
                <c:pt idx="1810">
                  <c:v>-0.77657745006506274</c:v>
                </c:pt>
                <c:pt idx="1811">
                  <c:v>-0.48054460579049552</c:v>
                </c:pt>
                <c:pt idx="1812">
                  <c:v>0.42809365210429046</c:v>
                </c:pt>
                <c:pt idx="1813">
                  <c:v>-13.773207904847887</c:v>
                </c:pt>
                <c:pt idx="1814">
                  <c:v>-3.8073549220576046</c:v>
                </c:pt>
                <c:pt idx="1815">
                  <c:v>7.2636604397081816</c:v>
                </c:pt>
                <c:pt idx="1816">
                  <c:v>-2.5829607034790949</c:v>
                </c:pt>
                <c:pt idx="1817">
                  <c:v>-0.6449050411774383</c:v>
                </c:pt>
                <c:pt idx="1818">
                  <c:v>-13.188279751964144</c:v>
                </c:pt>
                <c:pt idx="1819">
                  <c:v>-0.58496250072115608</c:v>
                </c:pt>
                <c:pt idx="1820">
                  <c:v>4.7065919451226872</c:v>
                </c:pt>
                <c:pt idx="1821">
                  <c:v>6.0732489820306386</c:v>
                </c:pt>
                <c:pt idx="1822">
                  <c:v>-1.1273793064762276</c:v>
                </c:pt>
                <c:pt idx="1823">
                  <c:v>-1.2163179069267636</c:v>
                </c:pt>
                <c:pt idx="1824">
                  <c:v>-11.485493915223493</c:v>
                </c:pt>
                <c:pt idx="1825">
                  <c:v>-6.6597019108416626</c:v>
                </c:pt>
                <c:pt idx="1826">
                  <c:v>8.0624959257337636</c:v>
                </c:pt>
                <c:pt idx="1827">
                  <c:v>8.3837042924740537</c:v>
                </c:pt>
                <c:pt idx="1828">
                  <c:v>1.8022189428316939</c:v>
                </c:pt>
                <c:pt idx="1829">
                  <c:v>0.58466197055844271</c:v>
                </c:pt>
                <c:pt idx="1830">
                  <c:v>0.13308823326194111</c:v>
                </c:pt>
                <c:pt idx="1831">
                  <c:v>-0.73696559416620622</c:v>
                </c:pt>
                <c:pt idx="1832">
                  <c:v>-10.703038388986418</c:v>
                </c:pt>
                <c:pt idx="1833">
                  <c:v>-6.0732489820306386</c:v>
                </c:pt>
                <c:pt idx="1834">
                  <c:v>-14.013119085740803</c:v>
                </c:pt>
                <c:pt idx="1835">
                  <c:v>-0.74883969445449794</c:v>
                </c:pt>
                <c:pt idx="1836">
                  <c:v>-0.86875546672174764</c:v>
                </c:pt>
                <c:pt idx="1837">
                  <c:v>1.1250255335111716</c:v>
                </c:pt>
                <c:pt idx="1838">
                  <c:v>0.99783865871053246</c:v>
                </c:pt>
                <c:pt idx="1839">
                  <c:v>-0.88371397394079909</c:v>
                </c:pt>
                <c:pt idx="1840">
                  <c:v>-6.0732489820306386</c:v>
                </c:pt>
                <c:pt idx="1841">
                  <c:v>-1.1754420064098783</c:v>
                </c:pt>
                <c:pt idx="1842">
                  <c:v>0.14017765804826049</c:v>
                </c:pt>
                <c:pt idx="1843">
                  <c:v>0.10421099498813381</c:v>
                </c:pt>
                <c:pt idx="1844">
                  <c:v>-0.39854937649027472</c:v>
                </c:pt>
                <c:pt idx="1845">
                  <c:v>-11.644156719937438</c:v>
                </c:pt>
                <c:pt idx="1846">
                  <c:v>-7.6486571760385464</c:v>
                </c:pt>
                <c:pt idx="1847">
                  <c:v>0.35755200461808373</c:v>
                </c:pt>
                <c:pt idx="1848">
                  <c:v>-9.0606959316875546</c:v>
                </c:pt>
                <c:pt idx="1849">
                  <c:v>-7.0660891904577721</c:v>
                </c:pt>
                <c:pt idx="1850">
                  <c:v>-7.6486571760385464</c:v>
                </c:pt>
                <c:pt idx="1851">
                  <c:v>9.3815429511845849</c:v>
                </c:pt>
                <c:pt idx="1852">
                  <c:v>-10.229219383469125</c:v>
                </c:pt>
                <c:pt idx="1853">
                  <c:v>13.807086538643029</c:v>
                </c:pt>
                <c:pt idx="1854">
                  <c:v>-0.8827653064731289</c:v>
                </c:pt>
                <c:pt idx="1855">
                  <c:v>0.73267823576310787</c:v>
                </c:pt>
                <c:pt idx="1856">
                  <c:v>-7.9464189597951567</c:v>
                </c:pt>
                <c:pt idx="1857">
                  <c:v>11.188588845707349</c:v>
                </c:pt>
                <c:pt idx="1858">
                  <c:v>10.229619965185119</c:v>
                </c:pt>
                <c:pt idx="1859">
                  <c:v>-0.4791678366985595</c:v>
                </c:pt>
                <c:pt idx="1860">
                  <c:v>-1.1061994038319249</c:v>
                </c:pt>
                <c:pt idx="1861">
                  <c:v>1.0991922156178819</c:v>
                </c:pt>
                <c:pt idx="1862">
                  <c:v>-7.0660891904577721</c:v>
                </c:pt>
                <c:pt idx="1863">
                  <c:v>12.658955255022169</c:v>
                </c:pt>
                <c:pt idx="1864">
                  <c:v>-11.550907075927366</c:v>
                </c:pt>
                <c:pt idx="1865">
                  <c:v>7.6486571760385464</c:v>
                </c:pt>
                <c:pt idx="1866">
                  <c:v>-3.3253590002876359</c:v>
                </c:pt>
                <c:pt idx="1867">
                  <c:v>-5.4529134070633294</c:v>
                </c:pt>
                <c:pt idx="1868">
                  <c:v>7.0660891904577738</c:v>
                </c:pt>
                <c:pt idx="1869">
                  <c:v>-0.6147098441152079</c:v>
                </c:pt>
                <c:pt idx="1870">
                  <c:v>-9.3822637581148367</c:v>
                </c:pt>
                <c:pt idx="1871">
                  <c:v>6.0732489820306386</c:v>
                </c:pt>
                <c:pt idx="1872">
                  <c:v>2.2198394299767421</c:v>
                </c:pt>
                <c:pt idx="1873">
                  <c:v>-8.6450579349844769</c:v>
                </c:pt>
                <c:pt idx="1874">
                  <c:v>15.188189587146752</c:v>
                </c:pt>
                <c:pt idx="1875">
                  <c:v>-5.08746284125034</c:v>
                </c:pt>
                <c:pt idx="1876">
                  <c:v>-0.20488867369714298</c:v>
                </c:pt>
                <c:pt idx="1877">
                  <c:v>-0.33533079948985084</c:v>
                </c:pt>
                <c:pt idx="1878">
                  <c:v>-0.16616675759536698</c:v>
                </c:pt>
                <c:pt idx="1879">
                  <c:v>-1.9032883589283227</c:v>
                </c:pt>
                <c:pt idx="1880">
                  <c:v>-0.55238073248465647</c:v>
                </c:pt>
                <c:pt idx="1881">
                  <c:v>-8.8672787397096631</c:v>
                </c:pt>
                <c:pt idx="1882">
                  <c:v>-11.146780789986687</c:v>
                </c:pt>
                <c:pt idx="1883">
                  <c:v>8.3837042924740537</c:v>
                </c:pt>
                <c:pt idx="1884">
                  <c:v>-1.7951802081115018</c:v>
                </c:pt>
                <c:pt idx="1885">
                  <c:v>0.51326103536696732</c:v>
                </c:pt>
                <c:pt idx="1886">
                  <c:v>0.67699163921350147</c:v>
                </c:pt>
                <c:pt idx="1887">
                  <c:v>-8.3837042924740537</c:v>
                </c:pt>
                <c:pt idx="1888">
                  <c:v>-0.23297717197761403</c:v>
                </c:pt>
                <c:pt idx="1889">
                  <c:v>0.23744433192284667</c:v>
                </c:pt>
                <c:pt idx="1890">
                  <c:v>-3.8073549220576046</c:v>
                </c:pt>
                <c:pt idx="1891">
                  <c:v>-6.9307373375628867</c:v>
                </c:pt>
                <c:pt idx="1892">
                  <c:v>-3.8521941665440491</c:v>
                </c:pt>
                <c:pt idx="1893">
                  <c:v>0.43550160183855946</c:v>
                </c:pt>
                <c:pt idx="1894">
                  <c:v>0.88957601030634958</c:v>
                </c:pt>
                <c:pt idx="1895">
                  <c:v>0.74819284958946031</c:v>
                </c:pt>
                <c:pt idx="1896">
                  <c:v>-8.8683081332894673</c:v>
                </c:pt>
                <c:pt idx="1897">
                  <c:v>-0.46666318786837291</c:v>
                </c:pt>
                <c:pt idx="1898">
                  <c:v>0.99939925252478257</c:v>
                </c:pt>
                <c:pt idx="1899">
                  <c:v>0.90431665194469224</c:v>
                </c:pt>
                <c:pt idx="1900">
                  <c:v>0.19264507794239583</c:v>
                </c:pt>
                <c:pt idx="1901">
                  <c:v>-12.840318978135199</c:v>
                </c:pt>
                <c:pt idx="1902">
                  <c:v>0.12553088208385912</c:v>
                </c:pt>
                <c:pt idx="1903">
                  <c:v>-0.49185309632967472</c:v>
                </c:pt>
                <c:pt idx="1904">
                  <c:v>-0.99820000595378977</c:v>
                </c:pt>
                <c:pt idx="1905">
                  <c:v>0.20163386116965071</c:v>
                </c:pt>
                <c:pt idx="1906">
                  <c:v>-0.38812962581532678</c:v>
                </c:pt>
                <c:pt idx="1907">
                  <c:v>-6.0732489820306386</c:v>
                </c:pt>
                <c:pt idx="1908">
                  <c:v>-0.1384246869445091</c:v>
                </c:pt>
                <c:pt idx="1909">
                  <c:v>-0.95693127810811407</c:v>
                </c:pt>
                <c:pt idx="1910">
                  <c:v>0.31366047890376164</c:v>
                </c:pt>
                <c:pt idx="1911">
                  <c:v>0.2784264562507755</c:v>
                </c:pt>
                <c:pt idx="1912">
                  <c:v>0.2298947525482786</c:v>
                </c:pt>
                <c:pt idx="1913">
                  <c:v>0.60613652382556593</c:v>
                </c:pt>
                <c:pt idx="1914">
                  <c:v>-0.37463514521820696</c:v>
                </c:pt>
                <c:pt idx="1915">
                  <c:v>-0.64636304538529943</c:v>
                </c:pt>
                <c:pt idx="1916">
                  <c:v>0.23623434649007846</c:v>
                </c:pt>
                <c:pt idx="1917">
                  <c:v>-9.4341248816020948E-2</c:v>
                </c:pt>
                <c:pt idx="1918">
                  <c:v>-8.0624959257337636</c:v>
                </c:pt>
                <c:pt idx="1919">
                  <c:v>10.147204924942228</c:v>
                </c:pt>
                <c:pt idx="1920">
                  <c:v>-0.77871013511071063</c:v>
                </c:pt>
                <c:pt idx="1921">
                  <c:v>9.5196362528432132</c:v>
                </c:pt>
                <c:pt idx="1922">
                  <c:v>-1.5451614926631816</c:v>
                </c:pt>
                <c:pt idx="1923">
                  <c:v>12.840318978135199</c:v>
                </c:pt>
                <c:pt idx="1924">
                  <c:v>0.12090932434348124</c:v>
                </c:pt>
                <c:pt idx="1925">
                  <c:v>0.12090932434348124</c:v>
                </c:pt>
                <c:pt idx="1926">
                  <c:v>0.12090932434348124</c:v>
                </c:pt>
                <c:pt idx="1927">
                  <c:v>9.612370103219553E-2</c:v>
                </c:pt>
                <c:pt idx="1928">
                  <c:v>1.5681622232270008E-2</c:v>
                </c:pt>
                <c:pt idx="1929">
                  <c:v>0.38994651831601357</c:v>
                </c:pt>
                <c:pt idx="1930">
                  <c:v>-1</c:v>
                </c:pt>
                <c:pt idx="1931">
                  <c:v>-10.966024713800364</c:v>
                </c:pt>
                <c:pt idx="1932">
                  <c:v>0.68471332527401874</c:v>
                </c:pt>
                <c:pt idx="1933">
                  <c:v>0.12614103013308409</c:v>
                </c:pt>
                <c:pt idx="1934">
                  <c:v>-0.30540352614037619</c:v>
                </c:pt>
                <c:pt idx="1935">
                  <c:v>0.13425705272928065</c:v>
                </c:pt>
                <c:pt idx="1936">
                  <c:v>0.46334784947458463</c:v>
                </c:pt>
                <c:pt idx="1937">
                  <c:v>-0.14438990933517479</c:v>
                </c:pt>
                <c:pt idx="1938">
                  <c:v>-0.16992500144231262</c:v>
                </c:pt>
                <c:pt idx="1939">
                  <c:v>5.8056216812055646E-3</c:v>
                </c:pt>
                <c:pt idx="1940">
                  <c:v>0.55942740861401874</c:v>
                </c:pt>
                <c:pt idx="1941">
                  <c:v>-1.6104331882372742</c:v>
                </c:pt>
                <c:pt idx="1942">
                  <c:v>0.12832409697553906</c:v>
                </c:pt>
                <c:pt idx="1943">
                  <c:v>2.8014543206179199</c:v>
                </c:pt>
                <c:pt idx="1944">
                  <c:v>-0.17358017198350417</c:v>
                </c:pt>
                <c:pt idx="1945">
                  <c:v>5.6799090723548221E-3</c:v>
                </c:pt>
                <c:pt idx="1946">
                  <c:v>-1.4692241856548849</c:v>
                </c:pt>
                <c:pt idx="1947">
                  <c:v>5.5418968872844414E-2</c:v>
                </c:pt>
                <c:pt idx="1948">
                  <c:v>1.1300910231497272</c:v>
                </c:pt>
                <c:pt idx="1949">
                  <c:v>-5.1250321778673821E-3</c:v>
                </c:pt>
                <c:pt idx="1950">
                  <c:v>-0.73696559416620622</c:v>
                </c:pt>
                <c:pt idx="1951">
                  <c:v>1.7394087700945351</c:v>
                </c:pt>
                <c:pt idx="1952">
                  <c:v>12.228818690495881</c:v>
                </c:pt>
                <c:pt idx="1953">
                  <c:v>1.5801615144573351</c:v>
                </c:pt>
                <c:pt idx="1954">
                  <c:v>-11.518325307690866</c:v>
                </c:pt>
                <c:pt idx="1955">
                  <c:v>0.14828000740233299</c:v>
                </c:pt>
                <c:pt idx="1956">
                  <c:v>0.62779986081628436</c:v>
                </c:pt>
                <c:pt idx="1957">
                  <c:v>2.1214635124856671</c:v>
                </c:pt>
                <c:pt idx="1958">
                  <c:v>-0.89871666416281837</c:v>
                </c:pt>
                <c:pt idx="1959">
                  <c:v>-0.80675392432306869</c:v>
                </c:pt>
                <c:pt idx="1960">
                  <c:v>5.3457748368417297</c:v>
                </c:pt>
                <c:pt idx="1961">
                  <c:v>-0.50150159002831307</c:v>
                </c:pt>
                <c:pt idx="1962">
                  <c:v>-5.9706246124267767E-2</c:v>
                </c:pt>
                <c:pt idx="1963">
                  <c:v>8.3837042924740537</c:v>
                </c:pt>
                <c:pt idx="1964">
                  <c:v>0.18023000983405088</c:v>
                </c:pt>
                <c:pt idx="1965">
                  <c:v>0.17594185868383028</c:v>
                </c:pt>
                <c:pt idx="1966">
                  <c:v>-1.6948154272892486E-2</c:v>
                </c:pt>
                <c:pt idx="1967">
                  <c:v>-0.52169760726313985</c:v>
                </c:pt>
                <c:pt idx="1968">
                  <c:v>7.6486571760385464</c:v>
                </c:pt>
                <c:pt idx="1969">
                  <c:v>0.77949963800476052</c:v>
                </c:pt>
                <c:pt idx="1970">
                  <c:v>0.18903382439001712</c:v>
                </c:pt>
                <c:pt idx="1971">
                  <c:v>0.29218075149331013</c:v>
                </c:pt>
                <c:pt idx="1972">
                  <c:v>9.229619965185119</c:v>
                </c:pt>
                <c:pt idx="1973">
                  <c:v>-9.7604427459966399</c:v>
                </c:pt>
                <c:pt idx="1974">
                  <c:v>-0.67753133368026319</c:v>
                </c:pt>
                <c:pt idx="1975">
                  <c:v>14.024706827327938</c:v>
                </c:pt>
                <c:pt idx="1976">
                  <c:v>6.0732489820306386</c:v>
                </c:pt>
                <c:pt idx="1977">
                  <c:v>-9.0223678130284544</c:v>
                </c:pt>
                <c:pt idx="1978">
                  <c:v>-9.9662651028771325</c:v>
                </c:pt>
                <c:pt idx="1979">
                  <c:v>2.9361969651205522</c:v>
                </c:pt>
                <c:pt idx="1980">
                  <c:v>14.965799312657159</c:v>
                </c:pt>
                <c:pt idx="1981">
                  <c:v>3.745327877474423</c:v>
                </c:pt>
                <c:pt idx="1982">
                  <c:v>0.12029423371771174</c:v>
                </c:pt>
                <c:pt idx="1983">
                  <c:v>0.22826898767311735</c:v>
                </c:pt>
                <c:pt idx="1984">
                  <c:v>-1.5756246361418198</c:v>
                </c:pt>
                <c:pt idx="1985">
                  <c:v>-2.7853286157276052</c:v>
                </c:pt>
                <c:pt idx="1986">
                  <c:v>-0.21463408171545401</c:v>
                </c:pt>
                <c:pt idx="1987">
                  <c:v>0.32192809488736235</c:v>
                </c:pt>
                <c:pt idx="1988">
                  <c:v>-13.024735680363165</c:v>
                </c:pt>
                <c:pt idx="1989">
                  <c:v>1.8678964639926552</c:v>
                </c:pt>
                <c:pt idx="1990">
                  <c:v>0.98924694370312538</c:v>
                </c:pt>
                <c:pt idx="1991">
                  <c:v>0.79468109202249348</c:v>
                </c:pt>
                <c:pt idx="1992">
                  <c:v>0.37656335146420794</c:v>
                </c:pt>
                <c:pt idx="1993">
                  <c:v>-0.12487526060432373</c:v>
                </c:pt>
                <c:pt idx="1994">
                  <c:v>-9.6450579349844787</c:v>
                </c:pt>
                <c:pt idx="1995">
                  <c:v>13.904446464505721</c:v>
                </c:pt>
                <c:pt idx="1996">
                  <c:v>-0.76553474636297703</c:v>
                </c:pt>
                <c:pt idx="1997">
                  <c:v>-9.3822637581148367</c:v>
                </c:pt>
                <c:pt idx="1998">
                  <c:v>-10.866506212226202</c:v>
                </c:pt>
                <c:pt idx="1999">
                  <c:v>3.2587342684001683</c:v>
                </c:pt>
                <c:pt idx="2000">
                  <c:v>-7.0660891904577721</c:v>
                </c:pt>
                <c:pt idx="2001">
                  <c:v>-0.39231742277875997</c:v>
                </c:pt>
                <c:pt idx="2002">
                  <c:v>-1.8022189428316944</c:v>
                </c:pt>
                <c:pt idx="2003">
                  <c:v>-4.9582028850560518E-2</c:v>
                </c:pt>
                <c:pt idx="2004">
                  <c:v>-14.024735680363165</c:v>
                </c:pt>
                <c:pt idx="2005">
                  <c:v>4.3692338096657197</c:v>
                </c:pt>
                <c:pt idx="2006">
                  <c:v>7.0660891904577738</c:v>
                </c:pt>
                <c:pt idx="2007">
                  <c:v>12.306916113522544</c:v>
                </c:pt>
                <c:pt idx="2008">
                  <c:v>0.36525711799584448</c:v>
                </c:pt>
                <c:pt idx="2009">
                  <c:v>0.32502733354624885</c:v>
                </c:pt>
                <c:pt idx="2010">
                  <c:v>-4.8909600480946724E-2</c:v>
                </c:pt>
                <c:pt idx="2011">
                  <c:v>8.6462586799900301</c:v>
                </c:pt>
                <c:pt idx="2012">
                  <c:v>-9.5189809291704002</c:v>
                </c:pt>
                <c:pt idx="2013">
                  <c:v>-8.6450579349844769</c:v>
                </c:pt>
                <c:pt idx="2014">
                  <c:v>-0.47089073401236109</c:v>
                </c:pt>
                <c:pt idx="2015">
                  <c:v>5.5141554192461154E-2</c:v>
                </c:pt>
                <c:pt idx="2016">
                  <c:v>1.8696681316523203</c:v>
                </c:pt>
                <c:pt idx="2017">
                  <c:v>12.485242318936114</c:v>
                </c:pt>
                <c:pt idx="2018">
                  <c:v>8.0624959257337636</c:v>
                </c:pt>
                <c:pt idx="2019">
                  <c:v>-1.6918777046376681</c:v>
                </c:pt>
                <c:pt idx="2020">
                  <c:v>11.381182412624446</c:v>
                </c:pt>
                <c:pt idx="2021">
                  <c:v>-0.94513806496548192</c:v>
                </c:pt>
                <c:pt idx="2022">
                  <c:v>0.17129443205381009</c:v>
                </c:pt>
                <c:pt idx="2023">
                  <c:v>-8.6462586799900301</c:v>
                </c:pt>
                <c:pt idx="2024">
                  <c:v>0.62560448521850198</c:v>
                </c:pt>
                <c:pt idx="2025">
                  <c:v>0.30812229536233221</c:v>
                </c:pt>
                <c:pt idx="2026">
                  <c:v>0.77816926644206574</c:v>
                </c:pt>
                <c:pt idx="2027">
                  <c:v>0.70043971814109218</c:v>
                </c:pt>
                <c:pt idx="2028">
                  <c:v>-5.4447784022376135E-2</c:v>
                </c:pt>
                <c:pt idx="2029">
                  <c:v>10.703326841459814</c:v>
                </c:pt>
                <c:pt idx="2030">
                  <c:v>0.26303440583379378</c:v>
                </c:pt>
                <c:pt idx="2031">
                  <c:v>-0.75526641090914992</c:v>
                </c:pt>
                <c:pt idx="2032">
                  <c:v>6.1154772174199357</c:v>
                </c:pt>
                <c:pt idx="2033">
                  <c:v>-7.6486571760385464</c:v>
                </c:pt>
                <c:pt idx="2034">
                  <c:v>5.6583528366367514E-2</c:v>
                </c:pt>
                <c:pt idx="2035">
                  <c:v>-1</c:v>
                </c:pt>
                <c:pt idx="2036">
                  <c:v>-12.488509653255306</c:v>
                </c:pt>
                <c:pt idx="2037">
                  <c:v>8.0624959257337636</c:v>
                </c:pt>
                <c:pt idx="2038">
                  <c:v>-0.38994651831601357</c:v>
                </c:pt>
                <c:pt idx="2039">
                  <c:v>-0.60816989188248116</c:v>
                </c:pt>
                <c:pt idx="2040">
                  <c:v>-3.5623909730721215E-2</c:v>
                </c:pt>
                <c:pt idx="2041">
                  <c:v>-10.518980929170402</c:v>
                </c:pt>
                <c:pt idx="2042">
                  <c:v>-4.7725895038969268</c:v>
                </c:pt>
                <c:pt idx="2043">
                  <c:v>0.46122713229891132</c:v>
                </c:pt>
                <c:pt idx="2044">
                  <c:v>-9.1158732198162014</c:v>
                </c:pt>
                <c:pt idx="2045">
                  <c:v>7.0660891904577738</c:v>
                </c:pt>
                <c:pt idx="2046">
                  <c:v>-11.759610821875043</c:v>
                </c:pt>
                <c:pt idx="2047">
                  <c:v>1.5051697624863039</c:v>
                </c:pt>
                <c:pt idx="2048">
                  <c:v>-0.96423552673589386</c:v>
                </c:pt>
                <c:pt idx="2049">
                  <c:v>7.0660891904577721</c:v>
                </c:pt>
                <c:pt idx="2050">
                  <c:v>8.8672787397096631</c:v>
                </c:pt>
                <c:pt idx="2051">
                  <c:v>-0.48127119767893078</c:v>
                </c:pt>
                <c:pt idx="2052">
                  <c:v>-7.6486571760385464</c:v>
                </c:pt>
                <c:pt idx="2053">
                  <c:v>1.0824872067634599</c:v>
                </c:pt>
                <c:pt idx="2054">
                  <c:v>9.6444571875092606</c:v>
                </c:pt>
                <c:pt idx="2055">
                  <c:v>-2.2223924213364481</c:v>
                </c:pt>
                <c:pt idx="2056">
                  <c:v>0.25659584539516772</c:v>
                </c:pt>
                <c:pt idx="2057">
                  <c:v>10.644457187509261</c:v>
                </c:pt>
                <c:pt idx="2058">
                  <c:v>-0.23132554610645586</c:v>
                </c:pt>
                <c:pt idx="2059">
                  <c:v>-0.24297675349254025</c:v>
                </c:pt>
                <c:pt idx="2060">
                  <c:v>1.6560455987826388</c:v>
                </c:pt>
                <c:pt idx="2061">
                  <c:v>-7.0660891904577721</c:v>
                </c:pt>
                <c:pt idx="2062">
                  <c:v>3.8073549220576046</c:v>
                </c:pt>
                <c:pt idx="2063">
                  <c:v>-6.0732489820306386</c:v>
                </c:pt>
                <c:pt idx="2064">
                  <c:v>-10.902123839550114</c:v>
                </c:pt>
                <c:pt idx="2065">
                  <c:v>-5.5970312932114128</c:v>
                </c:pt>
                <c:pt idx="2066">
                  <c:v>-11.229219383469125</c:v>
                </c:pt>
                <c:pt idx="2067">
                  <c:v>8.6462586799900301</c:v>
                </c:pt>
                <c:pt idx="2068">
                  <c:v>-8.1848753429082848</c:v>
                </c:pt>
                <c:pt idx="2069">
                  <c:v>8.0624959257337636</c:v>
                </c:pt>
                <c:pt idx="2070">
                  <c:v>2.1155881896934332</c:v>
                </c:pt>
                <c:pt idx="2071">
                  <c:v>1.7999940462101844E-3</c:v>
                </c:pt>
                <c:pt idx="2072">
                  <c:v>10.147204924942228</c:v>
                </c:pt>
                <c:pt idx="2073">
                  <c:v>0.14437785775184053</c:v>
                </c:pt>
                <c:pt idx="2074">
                  <c:v>-1.1752730996959235</c:v>
                </c:pt>
                <c:pt idx="2075">
                  <c:v>-12.598130062326126</c:v>
                </c:pt>
                <c:pt idx="2076">
                  <c:v>-0.38583985870755544</c:v>
                </c:pt>
                <c:pt idx="2077">
                  <c:v>-7.0660891904577721</c:v>
                </c:pt>
                <c:pt idx="2078">
                  <c:v>6.0732489820306386</c:v>
                </c:pt>
                <c:pt idx="2079">
                  <c:v>-10.059344460824425</c:v>
                </c:pt>
                <c:pt idx="2080">
                  <c:v>-10.059344460824425</c:v>
                </c:pt>
                <c:pt idx="2081">
                  <c:v>0.85464861442738027</c:v>
                </c:pt>
                <c:pt idx="2082">
                  <c:v>-0.2250665556347734</c:v>
                </c:pt>
                <c:pt idx="2083">
                  <c:v>3.8580058689655727</c:v>
                </c:pt>
                <c:pt idx="2084">
                  <c:v>-1.5443205162238101</c:v>
                </c:pt>
                <c:pt idx="2085">
                  <c:v>-0.50042899050948852</c:v>
                </c:pt>
                <c:pt idx="2086">
                  <c:v>0.6780719051126376</c:v>
                </c:pt>
                <c:pt idx="2087">
                  <c:v>-8.0624959257337636</c:v>
                </c:pt>
                <c:pt idx="2088">
                  <c:v>-8.3837042924740537</c:v>
                </c:pt>
                <c:pt idx="2089">
                  <c:v>-8.0624959257337636</c:v>
                </c:pt>
                <c:pt idx="2090">
                  <c:v>0.73059892093058532</c:v>
                </c:pt>
                <c:pt idx="2091">
                  <c:v>-1.2948002620466359</c:v>
                </c:pt>
                <c:pt idx="2092">
                  <c:v>-9.2304207950923818</c:v>
                </c:pt>
                <c:pt idx="2093">
                  <c:v>-11.759472121202833</c:v>
                </c:pt>
                <c:pt idx="2094">
                  <c:v>0.6434318191616929</c:v>
                </c:pt>
                <c:pt idx="2095">
                  <c:v>-0.14336417517117669</c:v>
                </c:pt>
                <c:pt idx="2096">
                  <c:v>7.400058144377708E-2</c:v>
                </c:pt>
                <c:pt idx="2097">
                  <c:v>-0.8135868757691187</c:v>
                </c:pt>
                <c:pt idx="2098">
                  <c:v>0.28662122615140934</c:v>
                </c:pt>
                <c:pt idx="2099">
                  <c:v>-0.15200309344504997</c:v>
                </c:pt>
                <c:pt idx="2100">
                  <c:v>-11.644006462681574</c:v>
                </c:pt>
                <c:pt idx="2101">
                  <c:v>6.2735755347962441E-2</c:v>
                </c:pt>
                <c:pt idx="2102">
                  <c:v>-0.48542682717024171</c:v>
                </c:pt>
                <c:pt idx="2103">
                  <c:v>13.574632944696416</c:v>
                </c:pt>
                <c:pt idx="2104">
                  <c:v>11.146568675740786</c:v>
                </c:pt>
                <c:pt idx="2105">
                  <c:v>11.759610821875043</c:v>
                </c:pt>
                <c:pt idx="2106">
                  <c:v>-5.08746284125034</c:v>
                </c:pt>
                <c:pt idx="2107">
                  <c:v>1.3077788374292993</c:v>
                </c:pt>
                <c:pt idx="2108">
                  <c:v>0.31976783238107304</c:v>
                </c:pt>
                <c:pt idx="2109">
                  <c:v>11.451382851019591</c:v>
                </c:pt>
                <c:pt idx="2110">
                  <c:v>5.9769003168562618</c:v>
                </c:pt>
                <c:pt idx="2111">
                  <c:v>-4.863010897735597</c:v>
                </c:pt>
                <c:pt idx="2112">
                  <c:v>7.6462586799900292</c:v>
                </c:pt>
                <c:pt idx="2113">
                  <c:v>-0.64636304538529943</c:v>
                </c:pt>
                <c:pt idx="2114">
                  <c:v>6.655119290860613E-2</c:v>
                </c:pt>
                <c:pt idx="2115">
                  <c:v>-7.1553261025034065E-2</c:v>
                </c:pt>
                <c:pt idx="2116">
                  <c:v>-0.21266190990469527</c:v>
                </c:pt>
                <c:pt idx="2117">
                  <c:v>-0.35453276031928965</c:v>
                </c:pt>
                <c:pt idx="2118">
                  <c:v>-0.85955586706348885</c:v>
                </c:pt>
                <c:pt idx="2119">
                  <c:v>8.6462586799900301</c:v>
                </c:pt>
                <c:pt idx="2120">
                  <c:v>-0.28102015130715624</c:v>
                </c:pt>
                <c:pt idx="2121">
                  <c:v>-0.47089073401236109</c:v>
                </c:pt>
                <c:pt idx="2122">
                  <c:v>0.70301826224286856</c:v>
                </c:pt>
                <c:pt idx="2123">
                  <c:v>-1.1227255423254302E-2</c:v>
                </c:pt>
                <c:pt idx="2124">
                  <c:v>-1.3433996251901867</c:v>
                </c:pt>
                <c:pt idx="2125">
                  <c:v>-10.381182412624446</c:v>
                </c:pt>
                <c:pt idx="2126">
                  <c:v>7.6486571760385464</c:v>
                </c:pt>
                <c:pt idx="2127">
                  <c:v>-11.167418145831737</c:v>
                </c:pt>
                <c:pt idx="2128">
                  <c:v>-12.965904504239749</c:v>
                </c:pt>
                <c:pt idx="2129">
                  <c:v>11.759610821875043</c:v>
                </c:pt>
                <c:pt idx="2130">
                  <c:v>-1.7548106947666311</c:v>
                </c:pt>
                <c:pt idx="2131">
                  <c:v>-10.451554569765362</c:v>
                </c:pt>
                <c:pt idx="2132">
                  <c:v>-10.059344460824425</c:v>
                </c:pt>
                <c:pt idx="2133">
                  <c:v>0.10496955960154218</c:v>
                </c:pt>
                <c:pt idx="2134">
                  <c:v>-8.3837042924740537</c:v>
                </c:pt>
                <c:pt idx="2135">
                  <c:v>2.7369655941662061</c:v>
                </c:pt>
                <c:pt idx="2136">
                  <c:v>11.787086324551618</c:v>
                </c:pt>
                <c:pt idx="2137">
                  <c:v>-3.734653269573311</c:v>
                </c:pt>
                <c:pt idx="2138">
                  <c:v>-5.3339007365534385</c:v>
                </c:pt>
                <c:pt idx="2139">
                  <c:v>9.3815429511845849</c:v>
                </c:pt>
                <c:pt idx="2140">
                  <c:v>7.6486571760385464</c:v>
                </c:pt>
                <c:pt idx="2141">
                  <c:v>-9.229619965185119</c:v>
                </c:pt>
                <c:pt idx="2142">
                  <c:v>7.6486571760385464</c:v>
                </c:pt>
                <c:pt idx="2143">
                  <c:v>-0.55140599045397942</c:v>
                </c:pt>
                <c:pt idx="2144">
                  <c:v>0.4088055455673289</c:v>
                </c:pt>
                <c:pt idx="2145">
                  <c:v>-0.23769155771933054</c:v>
                </c:pt>
                <c:pt idx="2146">
                  <c:v>7.8002512001273172E-2</c:v>
                </c:pt>
                <c:pt idx="2147">
                  <c:v>-7.0660891904577721</c:v>
                </c:pt>
                <c:pt idx="2148">
                  <c:v>-2.8744691179161412</c:v>
                </c:pt>
                <c:pt idx="2149">
                  <c:v>10.381542951184585</c:v>
                </c:pt>
                <c:pt idx="2150">
                  <c:v>-7.0660891904577721</c:v>
                </c:pt>
                <c:pt idx="2151">
                  <c:v>0.24100809950379498</c:v>
                </c:pt>
                <c:pt idx="2152">
                  <c:v>1.6220431349961497</c:v>
                </c:pt>
                <c:pt idx="2153">
                  <c:v>-11.268542000300123</c:v>
                </c:pt>
                <c:pt idx="2154">
                  <c:v>-3.8073549220576046</c:v>
                </c:pt>
                <c:pt idx="2155">
                  <c:v>-3.1412952631461613E-2</c:v>
                </c:pt>
                <c:pt idx="2156">
                  <c:v>5.6256609026448308E-2</c:v>
                </c:pt>
                <c:pt idx="2157">
                  <c:v>0.22019820792353617</c:v>
                </c:pt>
                <c:pt idx="2158">
                  <c:v>-1.2846879555603595E-2</c:v>
                </c:pt>
                <c:pt idx="2159">
                  <c:v>3.8442108928106393E-2</c:v>
                </c:pt>
                <c:pt idx="2160">
                  <c:v>1.1046973786666934</c:v>
                </c:pt>
                <c:pt idx="2161">
                  <c:v>0.32254581917035496</c:v>
                </c:pt>
                <c:pt idx="2162">
                  <c:v>-0.2253841549846281</c:v>
                </c:pt>
                <c:pt idx="2163">
                  <c:v>-0.1018796140192133</c:v>
                </c:pt>
                <c:pt idx="2164">
                  <c:v>3.1026895620624322E-2</c:v>
                </c:pt>
                <c:pt idx="2165">
                  <c:v>-1.5257232973464803</c:v>
                </c:pt>
                <c:pt idx="2166">
                  <c:v>7.0660891904577738</c:v>
                </c:pt>
                <c:pt idx="2167">
                  <c:v>-5.3457748368417297</c:v>
                </c:pt>
                <c:pt idx="2168">
                  <c:v>-8.0624959257337636</c:v>
                </c:pt>
                <c:pt idx="2169">
                  <c:v>8.6450579349844769</c:v>
                </c:pt>
                <c:pt idx="2170">
                  <c:v>5.5647846187835261</c:v>
                </c:pt>
                <c:pt idx="2171">
                  <c:v>14.188202468179961</c:v>
                </c:pt>
                <c:pt idx="2172">
                  <c:v>-5.6382469897518772E-2</c:v>
                </c:pt>
                <c:pt idx="2173">
                  <c:v>-1.3074354612427712</c:v>
                </c:pt>
                <c:pt idx="2174">
                  <c:v>-8.8683081332894673</c:v>
                </c:pt>
                <c:pt idx="2175">
                  <c:v>0.75546514292143307</c:v>
                </c:pt>
                <c:pt idx="2176">
                  <c:v>11.518489240994933</c:v>
                </c:pt>
                <c:pt idx="2177">
                  <c:v>-10.381542951184585</c:v>
                </c:pt>
                <c:pt idx="2178">
                  <c:v>-11.229019050893521</c:v>
                </c:pt>
                <c:pt idx="2179">
                  <c:v>-0.49364733397521027</c:v>
                </c:pt>
                <c:pt idx="2180">
                  <c:v>-5.2978498770573168</c:v>
                </c:pt>
                <c:pt idx="2181">
                  <c:v>-7.6486571760385464</c:v>
                </c:pt>
                <c:pt idx="2182">
                  <c:v>7.6486571760385464</c:v>
                </c:pt>
                <c:pt idx="2183">
                  <c:v>-0.63813315974249374</c:v>
                </c:pt>
                <c:pt idx="2184">
                  <c:v>10.45189794595189</c:v>
                </c:pt>
                <c:pt idx="2185">
                  <c:v>11.840515686924171</c:v>
                </c:pt>
                <c:pt idx="2186">
                  <c:v>0.56878272431681343</c:v>
                </c:pt>
                <c:pt idx="2187">
                  <c:v>1.3216275647246489</c:v>
                </c:pt>
                <c:pt idx="2188">
                  <c:v>-10.917372079476841</c:v>
                </c:pt>
                <c:pt idx="2189">
                  <c:v>7.9323638511465729E-3</c:v>
                </c:pt>
                <c:pt idx="2190">
                  <c:v>8.2948571201600402E-2</c:v>
                </c:pt>
                <c:pt idx="2191">
                  <c:v>6.0732489820306386</c:v>
                </c:pt>
                <c:pt idx="2192">
                  <c:v>10.518653155673389</c:v>
                </c:pt>
                <c:pt idx="2193">
                  <c:v>14.081316989285773</c:v>
                </c:pt>
                <c:pt idx="2194">
                  <c:v>-0.11632411796723197</c:v>
                </c:pt>
                <c:pt idx="2195">
                  <c:v>-0.71745477032876293</c:v>
                </c:pt>
                <c:pt idx="2196">
                  <c:v>8.6462586799900301</c:v>
                </c:pt>
                <c:pt idx="2197">
                  <c:v>-5.9228321394775394</c:v>
                </c:pt>
                <c:pt idx="2198">
                  <c:v>0.34260166315211266</c:v>
                </c:pt>
                <c:pt idx="2199">
                  <c:v>0.11547721741993588</c:v>
                </c:pt>
                <c:pt idx="2200">
                  <c:v>-0.74521502747752477</c:v>
                </c:pt>
                <c:pt idx="2201">
                  <c:v>0.45371796744290349</c:v>
                </c:pt>
                <c:pt idx="2202">
                  <c:v>7.6486571760385464</c:v>
                </c:pt>
                <c:pt idx="2203">
                  <c:v>-0.58496250072115608</c:v>
                </c:pt>
                <c:pt idx="2204">
                  <c:v>-7.6486571760385464</c:v>
                </c:pt>
                <c:pt idx="2205">
                  <c:v>-8.8683081332894673</c:v>
                </c:pt>
                <c:pt idx="2206">
                  <c:v>-0.2282689876731169</c:v>
                </c:pt>
                <c:pt idx="2207">
                  <c:v>2.9249729545919765</c:v>
                </c:pt>
                <c:pt idx="2208">
                  <c:v>-6.2860023838576251E-2</c:v>
                </c:pt>
                <c:pt idx="2209">
                  <c:v>0.74893823583228225</c:v>
                </c:pt>
                <c:pt idx="2210">
                  <c:v>-0.21844425480972321</c:v>
                </c:pt>
                <c:pt idx="2211">
                  <c:v>0.60353460675757786</c:v>
                </c:pt>
                <c:pt idx="2212">
                  <c:v>-0.82476119866121977</c:v>
                </c:pt>
                <c:pt idx="2213">
                  <c:v>1.5206278589690325</c:v>
                </c:pt>
                <c:pt idx="2214">
                  <c:v>0.1955508091178067</c:v>
                </c:pt>
                <c:pt idx="2215">
                  <c:v>0.55561853913901182</c:v>
                </c:pt>
                <c:pt idx="2216">
                  <c:v>-8.6462586799900301</c:v>
                </c:pt>
                <c:pt idx="2217">
                  <c:v>-5.1225323355172943E-2</c:v>
                </c:pt>
                <c:pt idx="2218">
                  <c:v>-0.29185724099954796</c:v>
                </c:pt>
                <c:pt idx="2219">
                  <c:v>0.35509495882256176</c:v>
                </c:pt>
                <c:pt idx="2220">
                  <c:v>7.6486571760385464</c:v>
                </c:pt>
                <c:pt idx="2221">
                  <c:v>-4.5706072077440858</c:v>
                </c:pt>
                <c:pt idx="2222">
                  <c:v>9.0588936890535692</c:v>
                </c:pt>
                <c:pt idx="2223">
                  <c:v>12.731319031025064</c:v>
                </c:pt>
                <c:pt idx="2224">
                  <c:v>3.8073549220576037</c:v>
                </c:pt>
                <c:pt idx="2225">
                  <c:v>0.18641312423088111</c:v>
                </c:pt>
                <c:pt idx="2226">
                  <c:v>0.27563444261342707</c:v>
                </c:pt>
                <c:pt idx="2227">
                  <c:v>10.307200809140809</c:v>
                </c:pt>
                <c:pt idx="2228">
                  <c:v>0.68589140957193717</c:v>
                </c:pt>
                <c:pt idx="2229">
                  <c:v>-4.6970104437884208</c:v>
                </c:pt>
                <c:pt idx="2230">
                  <c:v>-9.5196362528432132</c:v>
                </c:pt>
                <c:pt idx="2231">
                  <c:v>-4.275824125318759</c:v>
                </c:pt>
                <c:pt idx="2232">
                  <c:v>-4.1820175694626899E-2</c:v>
                </c:pt>
                <c:pt idx="2233">
                  <c:v>-7.0660891904577721</c:v>
                </c:pt>
                <c:pt idx="2234">
                  <c:v>-0.50073859279421074</c:v>
                </c:pt>
                <c:pt idx="2235">
                  <c:v>-0.31976783238107331</c:v>
                </c:pt>
                <c:pt idx="2236">
                  <c:v>6.9108925261660152</c:v>
                </c:pt>
                <c:pt idx="2237">
                  <c:v>-7.0660891904577721</c:v>
                </c:pt>
                <c:pt idx="2238">
                  <c:v>-0.12583141224657218</c:v>
                </c:pt>
                <c:pt idx="2239">
                  <c:v>-7.9867901427823895</c:v>
                </c:pt>
                <c:pt idx="2240">
                  <c:v>-0.84319592029112878</c:v>
                </c:pt>
                <c:pt idx="2241">
                  <c:v>0.1116453558289088</c:v>
                </c:pt>
                <c:pt idx="2242">
                  <c:v>0.39463128861700669</c:v>
                </c:pt>
                <c:pt idx="2243">
                  <c:v>11.866506212226202</c:v>
                </c:pt>
                <c:pt idx="2244">
                  <c:v>-3.7476920007592649</c:v>
                </c:pt>
                <c:pt idx="2245">
                  <c:v>-9.3524113194709919</c:v>
                </c:pt>
                <c:pt idx="2246">
                  <c:v>-3.5061070800099166</c:v>
                </c:pt>
                <c:pt idx="2247">
                  <c:v>-0.11958161575267243</c:v>
                </c:pt>
                <c:pt idx="2248">
                  <c:v>-1.0901978089715783</c:v>
                </c:pt>
                <c:pt idx="2249">
                  <c:v>1.3861259297441466</c:v>
                </c:pt>
                <c:pt idx="2250">
                  <c:v>-0.51457317282975812</c:v>
                </c:pt>
                <c:pt idx="2251">
                  <c:v>-2.8744691179161412</c:v>
                </c:pt>
                <c:pt idx="2252">
                  <c:v>11.840515686924171</c:v>
                </c:pt>
                <c:pt idx="2253">
                  <c:v>-9.0074904937811808E-3</c:v>
                </c:pt>
                <c:pt idx="2254">
                  <c:v>-4.166523125159757</c:v>
                </c:pt>
                <c:pt idx="2255">
                  <c:v>0</c:v>
                </c:pt>
                <c:pt idx="2256">
                  <c:v>9.6444571875092606</c:v>
                </c:pt>
                <c:pt idx="2257">
                  <c:v>-6.0732489820306386</c:v>
                </c:pt>
                <c:pt idx="2258">
                  <c:v>-2.295674855225899</c:v>
                </c:pt>
                <c:pt idx="2259">
                  <c:v>12.307011018304399</c:v>
                </c:pt>
                <c:pt idx="2260">
                  <c:v>11.508605117756169</c:v>
                </c:pt>
                <c:pt idx="2261">
                  <c:v>-2.9966231668107541</c:v>
                </c:pt>
                <c:pt idx="2262">
                  <c:v>-9.7604427459966399</c:v>
                </c:pt>
                <c:pt idx="2263">
                  <c:v>-1.7045441164738286</c:v>
                </c:pt>
                <c:pt idx="2264">
                  <c:v>-0.24725140859286618</c:v>
                </c:pt>
                <c:pt idx="2265">
                  <c:v>-1.5025003405291835</c:v>
                </c:pt>
                <c:pt idx="2266">
                  <c:v>-0.62057739363604969</c:v>
                </c:pt>
                <c:pt idx="2267">
                  <c:v>0.63647094251106406</c:v>
                </c:pt>
                <c:pt idx="2268">
                  <c:v>-8.0606959316875546</c:v>
                </c:pt>
                <c:pt idx="2269">
                  <c:v>1.9091255999918271</c:v>
                </c:pt>
                <c:pt idx="2270">
                  <c:v>1.0637883112116873</c:v>
                </c:pt>
                <c:pt idx="2271">
                  <c:v>-0.49988099983138823</c:v>
                </c:pt>
                <c:pt idx="2272">
                  <c:v>-5.7548875021634682</c:v>
                </c:pt>
                <c:pt idx="2273">
                  <c:v>-9.5196362528432132</c:v>
                </c:pt>
                <c:pt idx="2274">
                  <c:v>0.26065175452279948</c:v>
                </c:pt>
                <c:pt idx="2275">
                  <c:v>1.0071233684554677</c:v>
                </c:pt>
                <c:pt idx="2276">
                  <c:v>-11.673750739438065</c:v>
                </c:pt>
                <c:pt idx="2277">
                  <c:v>-8.8683081332894673</c:v>
                </c:pt>
                <c:pt idx="2278">
                  <c:v>-1.9259994185562235</c:v>
                </c:pt>
                <c:pt idx="2279">
                  <c:v>-9.5196362528432132</c:v>
                </c:pt>
                <c:pt idx="2280">
                  <c:v>-11.416445693671653</c:v>
                </c:pt>
                <c:pt idx="2281">
                  <c:v>-8.6605902055345254</c:v>
                </c:pt>
                <c:pt idx="2282">
                  <c:v>0.78427130894456321</c:v>
                </c:pt>
                <c:pt idx="2283">
                  <c:v>-9.9662651028771325</c:v>
                </c:pt>
                <c:pt idx="2284">
                  <c:v>-1.8727648117038926</c:v>
                </c:pt>
                <c:pt idx="2285">
                  <c:v>0.3321964303411894</c:v>
                </c:pt>
                <c:pt idx="2286">
                  <c:v>9.0606959316875546</c:v>
                </c:pt>
                <c:pt idx="2287">
                  <c:v>0.69617997931970599</c:v>
                </c:pt>
                <c:pt idx="2288">
                  <c:v>0.70441053978368307</c:v>
                </c:pt>
                <c:pt idx="2289">
                  <c:v>5.7548875021634682</c:v>
                </c:pt>
                <c:pt idx="2290">
                  <c:v>-1.6968553807920537</c:v>
                </c:pt>
                <c:pt idx="2291">
                  <c:v>-0.44478484267289581</c:v>
                </c:pt>
                <c:pt idx="2292">
                  <c:v>1.5106892390208388E-2</c:v>
                </c:pt>
                <c:pt idx="2293">
                  <c:v>0.37695443120161065</c:v>
                </c:pt>
                <c:pt idx="2294">
                  <c:v>10.229219383469125</c:v>
                </c:pt>
                <c:pt idx="2295">
                  <c:v>-6.3390016082463045</c:v>
                </c:pt>
                <c:pt idx="2296">
                  <c:v>0.66882310529129974</c:v>
                </c:pt>
                <c:pt idx="2297">
                  <c:v>-11.673897930688602</c:v>
                </c:pt>
                <c:pt idx="2298">
                  <c:v>-5.5647846187835261</c:v>
                </c:pt>
                <c:pt idx="2299">
                  <c:v>-14.188228229901359</c:v>
                </c:pt>
                <c:pt idx="2300">
                  <c:v>-8.3837042924740537</c:v>
                </c:pt>
                <c:pt idx="2301">
                  <c:v>9.2304207950923818</c:v>
                </c:pt>
                <c:pt idx="2302">
                  <c:v>0.79814270918125119</c:v>
                </c:pt>
                <c:pt idx="2303">
                  <c:v>-0.21473884879301236</c:v>
                </c:pt>
                <c:pt idx="2304">
                  <c:v>11.059119092544519</c:v>
                </c:pt>
                <c:pt idx="2305">
                  <c:v>-10.032045726930809</c:v>
                </c:pt>
                <c:pt idx="2306">
                  <c:v>-7.6486571760385464</c:v>
                </c:pt>
                <c:pt idx="2307">
                  <c:v>-5.9228321394775394</c:v>
                </c:pt>
                <c:pt idx="2308">
                  <c:v>13.248767654452003</c:v>
                </c:pt>
                <c:pt idx="2309">
                  <c:v>5.1497471195046831</c:v>
                </c:pt>
                <c:pt idx="2310">
                  <c:v>-5.0874628412503391</c:v>
                </c:pt>
                <c:pt idx="2311">
                  <c:v>-0.54411744844377397</c:v>
                </c:pt>
                <c:pt idx="2312">
                  <c:v>0.81358687576911881</c:v>
                </c:pt>
                <c:pt idx="2313">
                  <c:v>-1.0316019973858288</c:v>
                </c:pt>
                <c:pt idx="2314">
                  <c:v>7.0389327891398012E-2</c:v>
                </c:pt>
                <c:pt idx="2315">
                  <c:v>7.0660891904577721</c:v>
                </c:pt>
                <c:pt idx="2316">
                  <c:v>-2.3637266326988273</c:v>
                </c:pt>
                <c:pt idx="2317">
                  <c:v>-1.2720654682802701</c:v>
                </c:pt>
                <c:pt idx="2318">
                  <c:v>-1.5848480238283456</c:v>
                </c:pt>
                <c:pt idx="2319">
                  <c:v>0.61240589693281533</c:v>
                </c:pt>
                <c:pt idx="2320">
                  <c:v>12.731389749636921</c:v>
                </c:pt>
                <c:pt idx="2321">
                  <c:v>0.68167414179283337</c:v>
                </c:pt>
                <c:pt idx="2322">
                  <c:v>8.6450579349844769</c:v>
                </c:pt>
                <c:pt idx="2323">
                  <c:v>2.3571891993751586</c:v>
                </c:pt>
                <c:pt idx="2324">
                  <c:v>1.3605105572064142</c:v>
                </c:pt>
                <c:pt idx="2325">
                  <c:v>5.7548875021634682</c:v>
                </c:pt>
                <c:pt idx="2326">
                  <c:v>0.16426245299921588</c:v>
                </c:pt>
                <c:pt idx="2327">
                  <c:v>0.86059694333458336</c:v>
                </c:pt>
                <c:pt idx="2328">
                  <c:v>-0.5912762746533583</c:v>
                </c:pt>
                <c:pt idx="2329">
                  <c:v>1.4795188716264978</c:v>
                </c:pt>
                <c:pt idx="2330">
                  <c:v>-12.013089999440444</c:v>
                </c:pt>
                <c:pt idx="2331">
                  <c:v>-10.917123403264748</c:v>
                </c:pt>
                <c:pt idx="2332">
                  <c:v>0.81017544111998285</c:v>
                </c:pt>
                <c:pt idx="2333">
                  <c:v>-0.87326737270638788</c:v>
                </c:pt>
                <c:pt idx="2334">
                  <c:v>0.41493733646831393</c:v>
                </c:pt>
                <c:pt idx="2335">
                  <c:v>1.0501109168277907</c:v>
                </c:pt>
                <c:pt idx="2336">
                  <c:v>-0.49185309632967472</c:v>
                </c:pt>
                <c:pt idx="2337">
                  <c:v>-1.7328857751460391</c:v>
                </c:pt>
                <c:pt idx="2338">
                  <c:v>-8.0624959257337636</c:v>
                </c:pt>
                <c:pt idx="2339">
                  <c:v>-7.0660891904577721</c:v>
                </c:pt>
                <c:pt idx="2340">
                  <c:v>-7.0660891904577721</c:v>
                </c:pt>
                <c:pt idx="2341">
                  <c:v>-9.9667457608995313</c:v>
                </c:pt>
                <c:pt idx="2342">
                  <c:v>-0.29698173775713149</c:v>
                </c:pt>
                <c:pt idx="2343">
                  <c:v>0.25457282708559792</c:v>
                </c:pt>
                <c:pt idx="2344">
                  <c:v>-0.70401517236491951</c:v>
                </c:pt>
                <c:pt idx="2345">
                  <c:v>11.059344460824425</c:v>
                </c:pt>
                <c:pt idx="2346">
                  <c:v>-0.81603716515740521</c:v>
                </c:pt>
                <c:pt idx="2347">
                  <c:v>0.27745749012306581</c:v>
                </c:pt>
                <c:pt idx="2348">
                  <c:v>-2.3807389107543955E-2</c:v>
                </c:pt>
                <c:pt idx="2349">
                  <c:v>0.15475370446108483</c:v>
                </c:pt>
                <c:pt idx="2350">
                  <c:v>9.5189809291704002</c:v>
                </c:pt>
                <c:pt idx="2351">
                  <c:v>-2.9701724333434427</c:v>
                </c:pt>
                <c:pt idx="2352">
                  <c:v>-0.41443725169752477</c:v>
                </c:pt>
                <c:pt idx="2353">
                  <c:v>-0.17295293854534688</c:v>
                </c:pt>
                <c:pt idx="2354">
                  <c:v>9.9662651028771325</c:v>
                </c:pt>
                <c:pt idx="2355">
                  <c:v>12.20670914935865</c:v>
                </c:pt>
                <c:pt idx="2356">
                  <c:v>6.3279268355088059</c:v>
                </c:pt>
                <c:pt idx="2357">
                  <c:v>3.1775381855521876</c:v>
                </c:pt>
                <c:pt idx="2358">
                  <c:v>-2.1349295800861086</c:v>
                </c:pt>
                <c:pt idx="2359">
                  <c:v>-0.29368834487895223</c:v>
                </c:pt>
                <c:pt idx="2360">
                  <c:v>-0.88548519545758475</c:v>
                </c:pt>
                <c:pt idx="2361">
                  <c:v>-4.7854969144777867E-2</c:v>
                </c:pt>
                <c:pt idx="2362">
                  <c:v>-0.12553088208385899</c:v>
                </c:pt>
                <c:pt idx="2363">
                  <c:v>-6.066278190662449E-2</c:v>
                </c:pt>
                <c:pt idx="2364">
                  <c:v>-9.3101890961363384E-2</c:v>
                </c:pt>
                <c:pt idx="2365">
                  <c:v>-12.534789211480268</c:v>
                </c:pt>
                <c:pt idx="2366">
                  <c:v>0.27699815025899732</c:v>
                </c:pt>
                <c:pt idx="2367">
                  <c:v>2.0287564280785242</c:v>
                </c:pt>
                <c:pt idx="2368">
                  <c:v>-0.96347412397488619</c:v>
                </c:pt>
                <c:pt idx="2369">
                  <c:v>10.276512174404617</c:v>
                </c:pt>
                <c:pt idx="2370">
                  <c:v>10.518653155673389</c:v>
                </c:pt>
                <c:pt idx="2371">
                  <c:v>0.84591567271106716</c:v>
                </c:pt>
                <c:pt idx="2372">
                  <c:v>-1.4137359248450561</c:v>
                </c:pt>
                <c:pt idx="2373">
                  <c:v>1.1007374187606678</c:v>
                </c:pt>
                <c:pt idx="2374">
                  <c:v>-3.1132134412128045</c:v>
                </c:pt>
                <c:pt idx="2375">
                  <c:v>-0.77649395835284352</c:v>
                </c:pt>
                <c:pt idx="2376">
                  <c:v>1.0506260730699681</c:v>
                </c:pt>
                <c:pt idx="2377">
                  <c:v>0.60799346937649701</c:v>
                </c:pt>
                <c:pt idx="2378">
                  <c:v>15.238827652906503</c:v>
                </c:pt>
                <c:pt idx="2379">
                  <c:v>-10.814048332230835</c:v>
                </c:pt>
                <c:pt idx="2380">
                  <c:v>-0.51745568136287956</c:v>
                </c:pt>
                <c:pt idx="2381">
                  <c:v>-3.4550677464628343</c:v>
                </c:pt>
                <c:pt idx="2382">
                  <c:v>-0.13385574673479078</c:v>
                </c:pt>
                <c:pt idx="2383">
                  <c:v>-0.42039073377305058</c:v>
                </c:pt>
                <c:pt idx="2384">
                  <c:v>0.11321061044799079</c:v>
                </c:pt>
                <c:pt idx="2385">
                  <c:v>-0.1600404125104686</c:v>
                </c:pt>
                <c:pt idx="2386">
                  <c:v>-0.25153876699596428</c:v>
                </c:pt>
                <c:pt idx="2387">
                  <c:v>0.15842936260448298</c:v>
                </c:pt>
                <c:pt idx="2388">
                  <c:v>-6.1400544664143256E-2</c:v>
                </c:pt>
                <c:pt idx="2389">
                  <c:v>-0.35669351304803915</c:v>
                </c:pt>
                <c:pt idx="2390">
                  <c:v>5.2894948432125555E-2</c:v>
                </c:pt>
                <c:pt idx="2391">
                  <c:v>0.1116453558289091</c:v>
                </c:pt>
                <c:pt idx="2392">
                  <c:v>-0.30196735315647455</c:v>
                </c:pt>
                <c:pt idx="2393">
                  <c:v>-0.87071698305503364</c:v>
                </c:pt>
                <c:pt idx="2394">
                  <c:v>-0.93859945533585643</c:v>
                </c:pt>
                <c:pt idx="2395">
                  <c:v>-1.6918777046376683</c:v>
                </c:pt>
                <c:pt idx="2396">
                  <c:v>0.1345421233788277</c:v>
                </c:pt>
                <c:pt idx="2397">
                  <c:v>0.28405990929691916</c:v>
                </c:pt>
                <c:pt idx="2398">
                  <c:v>-0.90682447470308492</c:v>
                </c:pt>
                <c:pt idx="2399">
                  <c:v>-9.0183708586096867E-2</c:v>
                </c:pt>
                <c:pt idx="2400">
                  <c:v>-11.229219383469125</c:v>
                </c:pt>
                <c:pt idx="2401">
                  <c:v>-8.0606959316875546</c:v>
                </c:pt>
                <c:pt idx="2402">
                  <c:v>-1.8475160883399051</c:v>
                </c:pt>
                <c:pt idx="2403">
                  <c:v>20</c:v>
                </c:pt>
                <c:pt idx="2404">
                  <c:v>-7.0660891904577721</c:v>
                </c:pt>
                <c:pt idx="2405">
                  <c:v>-0.73180388905042715</c:v>
                </c:pt>
                <c:pt idx="2406">
                  <c:v>0.22239242133644802</c:v>
                </c:pt>
                <c:pt idx="2407">
                  <c:v>-5.3457748368417297</c:v>
                </c:pt>
                <c:pt idx="2408">
                  <c:v>-11.059119092544519</c:v>
                </c:pt>
                <c:pt idx="2409">
                  <c:v>-4.3692338096657197</c:v>
                </c:pt>
                <c:pt idx="2410">
                  <c:v>-8.6462586799900301</c:v>
                </c:pt>
                <c:pt idx="2411">
                  <c:v>-0.10930134988845037</c:v>
                </c:pt>
                <c:pt idx="2412">
                  <c:v>-6.0732489820306386</c:v>
                </c:pt>
                <c:pt idx="2413">
                  <c:v>-13.278110621288722</c:v>
                </c:pt>
                <c:pt idx="2414">
                  <c:v>9.5196362528432132</c:v>
                </c:pt>
                <c:pt idx="2415">
                  <c:v>-13.167470416444264</c:v>
                </c:pt>
                <c:pt idx="2416">
                  <c:v>-7.0389327891398012E-2</c:v>
                </c:pt>
                <c:pt idx="2417">
                  <c:v>-4.3692338096657197</c:v>
                </c:pt>
                <c:pt idx="2418">
                  <c:v>-2.7489057474569103</c:v>
                </c:pt>
                <c:pt idx="2419">
                  <c:v>0.96278746897902301</c:v>
                </c:pt>
                <c:pt idx="2420">
                  <c:v>-0.5311560570253625</c:v>
                </c:pt>
                <c:pt idx="2421">
                  <c:v>-0.65104656798120408</c:v>
                </c:pt>
                <c:pt idx="2422">
                  <c:v>-0.66985139830766927</c:v>
                </c:pt>
                <c:pt idx="2423">
                  <c:v>-8.0624959257337636</c:v>
                </c:pt>
                <c:pt idx="2424">
                  <c:v>-14.666242498774883</c:v>
                </c:pt>
                <c:pt idx="2425">
                  <c:v>12.688323170679158</c:v>
                </c:pt>
                <c:pt idx="2426">
                  <c:v>-7.0660891904577721</c:v>
                </c:pt>
                <c:pt idx="2427">
                  <c:v>-0.12976787497032971</c:v>
                </c:pt>
                <c:pt idx="2428">
                  <c:v>3.7206874404947396E-2</c:v>
                </c:pt>
                <c:pt idx="2429">
                  <c:v>9.3109404391481465E-2</c:v>
                </c:pt>
                <c:pt idx="2430">
                  <c:v>1.4015163596252249</c:v>
                </c:pt>
                <c:pt idx="2431">
                  <c:v>-0.37345839552744448</c:v>
                </c:pt>
                <c:pt idx="2432">
                  <c:v>-10.229219383469125</c:v>
                </c:pt>
                <c:pt idx="2433">
                  <c:v>-0.23096556472790081</c:v>
                </c:pt>
                <c:pt idx="2434">
                  <c:v>0.37614848588524913</c:v>
                </c:pt>
                <c:pt idx="2435">
                  <c:v>-0.15002544400460749</c:v>
                </c:pt>
                <c:pt idx="2436">
                  <c:v>6.6620037593425038E-2</c:v>
                </c:pt>
                <c:pt idx="2437">
                  <c:v>10.381542951184585</c:v>
                </c:pt>
                <c:pt idx="2438">
                  <c:v>9.6444571875092606</c:v>
                </c:pt>
                <c:pt idx="2439">
                  <c:v>0.31032253223974332</c:v>
                </c:pt>
                <c:pt idx="2440">
                  <c:v>-0.3719687773869581</c:v>
                </c:pt>
                <c:pt idx="2441">
                  <c:v>6.4917476681338737E-2</c:v>
                </c:pt>
                <c:pt idx="2442">
                  <c:v>-2.6114347120823473</c:v>
                </c:pt>
                <c:pt idx="2443">
                  <c:v>15.590284897476414</c:v>
                </c:pt>
                <c:pt idx="2444">
                  <c:v>-1.678071905112638</c:v>
                </c:pt>
                <c:pt idx="2445">
                  <c:v>-0.24977830913152679</c:v>
                </c:pt>
                <c:pt idx="2446">
                  <c:v>2.4317162404254744</c:v>
                </c:pt>
                <c:pt idx="2447">
                  <c:v>-0.14359085362885002</c:v>
                </c:pt>
                <c:pt idx="2448">
                  <c:v>-0.28515721673193362</c:v>
                </c:pt>
                <c:pt idx="2449">
                  <c:v>-2.4802903694385936</c:v>
                </c:pt>
                <c:pt idx="2450">
                  <c:v>9.7263549743915573E-2</c:v>
                </c:pt>
                <c:pt idx="2451">
                  <c:v>9.8672787397096631</c:v>
                </c:pt>
                <c:pt idx="2452">
                  <c:v>-12.598207620320975</c:v>
                </c:pt>
                <c:pt idx="2453">
                  <c:v>-0.35645577801563311</c:v>
                </c:pt>
                <c:pt idx="2454">
                  <c:v>8.0624959257337636</c:v>
                </c:pt>
                <c:pt idx="2455">
                  <c:v>-1.9989485276970949</c:v>
                </c:pt>
                <c:pt idx="2456">
                  <c:v>9.5189809291704002</c:v>
                </c:pt>
                <c:pt idx="2457">
                  <c:v>-8.3822637581148367</c:v>
                </c:pt>
                <c:pt idx="2458">
                  <c:v>-11.013555309891467</c:v>
                </c:pt>
                <c:pt idx="2459">
                  <c:v>2.9035702373169072</c:v>
                </c:pt>
                <c:pt idx="2460">
                  <c:v>11.786950240502948</c:v>
                </c:pt>
                <c:pt idx="2461">
                  <c:v>-0.8247415542546469</c:v>
                </c:pt>
                <c:pt idx="2462">
                  <c:v>15.311570946824542</c:v>
                </c:pt>
                <c:pt idx="2463">
                  <c:v>-10.644457187509261</c:v>
                </c:pt>
                <c:pt idx="2464">
                  <c:v>1.1884450894131102</c:v>
                </c:pt>
                <c:pt idx="2465">
                  <c:v>1.5825620092507136</c:v>
                </c:pt>
                <c:pt idx="2466">
                  <c:v>-0.77322913815297745</c:v>
                </c:pt>
                <c:pt idx="2467">
                  <c:v>-0.10055632802637364</c:v>
                </c:pt>
                <c:pt idx="2468">
                  <c:v>-5.08746284125034</c:v>
                </c:pt>
                <c:pt idx="2469">
                  <c:v>0.77923132114321614</c:v>
                </c:pt>
                <c:pt idx="2470">
                  <c:v>-0.76553474636297703</c:v>
                </c:pt>
                <c:pt idx="2471">
                  <c:v>2.4459860875723458</c:v>
                </c:pt>
                <c:pt idx="2472">
                  <c:v>0.52509104474375734</c:v>
                </c:pt>
                <c:pt idx="2473">
                  <c:v>-8.3516754382814149</c:v>
                </c:pt>
                <c:pt idx="2474">
                  <c:v>0.15380533607903549</c:v>
                </c:pt>
                <c:pt idx="2475">
                  <c:v>-6.0732489820306386</c:v>
                </c:pt>
                <c:pt idx="2476">
                  <c:v>-1.3215674662038475</c:v>
                </c:pt>
                <c:pt idx="2477">
                  <c:v>-10.759888183221834</c:v>
                </c:pt>
                <c:pt idx="2478">
                  <c:v>-0.1178364902938583</c:v>
                </c:pt>
                <c:pt idx="2479">
                  <c:v>0.76329974197966843</c:v>
                </c:pt>
                <c:pt idx="2480">
                  <c:v>0.28220478508312047</c:v>
                </c:pt>
                <c:pt idx="2481">
                  <c:v>0.18793295059307519</c:v>
                </c:pt>
                <c:pt idx="2482">
                  <c:v>-0.20353339408513219</c:v>
                </c:pt>
                <c:pt idx="2483">
                  <c:v>11.307011018304401</c:v>
                </c:pt>
                <c:pt idx="2484">
                  <c:v>-0.98107027146514902</c:v>
                </c:pt>
                <c:pt idx="2485">
                  <c:v>0.5356922715566953</c:v>
                </c:pt>
                <c:pt idx="2486">
                  <c:v>-0.96962635095648098</c:v>
                </c:pt>
                <c:pt idx="2487">
                  <c:v>6.0815199933297865</c:v>
                </c:pt>
                <c:pt idx="2488">
                  <c:v>-5.4447784022376294E-2</c:v>
                </c:pt>
                <c:pt idx="2489">
                  <c:v>-0.55596908884160745</c:v>
                </c:pt>
                <c:pt idx="2490">
                  <c:v>0.36109869216804014</c:v>
                </c:pt>
                <c:pt idx="2491">
                  <c:v>3.6880715938836378E-2</c:v>
                </c:pt>
                <c:pt idx="2492">
                  <c:v>0.19241935705624505</c:v>
                </c:pt>
                <c:pt idx="2493">
                  <c:v>8.37966561597322E-3</c:v>
                </c:pt>
                <c:pt idx="2494">
                  <c:v>0.21205047711498876</c:v>
                </c:pt>
                <c:pt idx="2495">
                  <c:v>0.26394491078095372</c:v>
                </c:pt>
                <c:pt idx="2496">
                  <c:v>0.53132453711908323</c:v>
                </c:pt>
                <c:pt idx="2497">
                  <c:v>-0.9082075240805092</c:v>
                </c:pt>
                <c:pt idx="2498">
                  <c:v>-2.2730184944064158</c:v>
                </c:pt>
                <c:pt idx="2499">
                  <c:v>8.1300102101847918E-2</c:v>
                </c:pt>
                <c:pt idx="2500">
                  <c:v>-0.44034858780803093</c:v>
                </c:pt>
                <c:pt idx="2501">
                  <c:v>-0.57469416526732919</c:v>
                </c:pt>
                <c:pt idx="2502">
                  <c:v>10.583082767502933</c:v>
                </c:pt>
                <c:pt idx="2503">
                  <c:v>-1.576788569275456</c:v>
                </c:pt>
                <c:pt idx="2504">
                  <c:v>5.3457748368417306</c:v>
                </c:pt>
                <c:pt idx="2505">
                  <c:v>-5.2495308050042855</c:v>
                </c:pt>
                <c:pt idx="2506">
                  <c:v>-7.0689295673098257E-2</c:v>
                </c:pt>
                <c:pt idx="2507">
                  <c:v>-0.25701061820602411</c:v>
                </c:pt>
                <c:pt idx="2508">
                  <c:v>-0.37762442510699756</c:v>
                </c:pt>
                <c:pt idx="2509">
                  <c:v>-1.855581902824369E-2</c:v>
                </c:pt>
                <c:pt idx="2510">
                  <c:v>-12.46828462519127</c:v>
                </c:pt>
                <c:pt idx="2511">
                  <c:v>-5.0130299484491188</c:v>
                </c:pt>
                <c:pt idx="2512">
                  <c:v>9.9667457608995313</c:v>
                </c:pt>
                <c:pt idx="2513">
                  <c:v>-0.19264507794239608</c:v>
                </c:pt>
                <c:pt idx="2514">
                  <c:v>0.39209201928781073</c:v>
                </c:pt>
                <c:pt idx="2515">
                  <c:v>8.8683081332894673</c:v>
                </c:pt>
                <c:pt idx="2516">
                  <c:v>12.813781191217037</c:v>
                </c:pt>
                <c:pt idx="2517">
                  <c:v>-0.69584955081880573</c:v>
                </c:pt>
                <c:pt idx="2518">
                  <c:v>-0.15200309344504978</c:v>
                </c:pt>
                <c:pt idx="2519">
                  <c:v>-13.550826932881439</c:v>
                </c:pt>
                <c:pt idx="2520">
                  <c:v>-0.51281271496532044</c:v>
                </c:pt>
                <c:pt idx="2521">
                  <c:v>-9.9662651028771325</c:v>
                </c:pt>
                <c:pt idx="2522">
                  <c:v>5.0040682499595632E-2</c:v>
                </c:pt>
                <c:pt idx="2523">
                  <c:v>1.1606544880004916</c:v>
                </c:pt>
                <c:pt idx="2524">
                  <c:v>0.68512666264658817</c:v>
                </c:pt>
                <c:pt idx="2525">
                  <c:v>-2.7871849496539411</c:v>
                </c:pt>
                <c:pt idx="2526">
                  <c:v>-0.37371063698990864</c:v>
                </c:pt>
                <c:pt idx="2527">
                  <c:v>0.11103131238874425</c:v>
                </c:pt>
                <c:pt idx="2528">
                  <c:v>-3.9839995213062847</c:v>
                </c:pt>
                <c:pt idx="2529">
                  <c:v>-0.76359818936150858</c:v>
                </c:pt>
                <c:pt idx="2530">
                  <c:v>-12.534708168026555</c:v>
                </c:pt>
                <c:pt idx="2531">
                  <c:v>-2.5730096979593906</c:v>
                </c:pt>
                <c:pt idx="2532">
                  <c:v>-1.7792313211432162</c:v>
                </c:pt>
                <c:pt idx="2533">
                  <c:v>-9.9667457608995313</c:v>
                </c:pt>
                <c:pt idx="2534">
                  <c:v>-0.2370391973008491</c:v>
                </c:pt>
                <c:pt idx="2535">
                  <c:v>0.68758268794687027</c:v>
                </c:pt>
                <c:pt idx="2536">
                  <c:v>-8.3837042924740537</c:v>
                </c:pt>
                <c:pt idx="2537">
                  <c:v>-4.3068721891885813E-2</c:v>
                </c:pt>
                <c:pt idx="2538">
                  <c:v>-0.73696559416620622</c:v>
                </c:pt>
                <c:pt idx="2539">
                  <c:v>0.10691520391651189</c:v>
                </c:pt>
                <c:pt idx="2540">
                  <c:v>2.9375175692402453</c:v>
                </c:pt>
                <c:pt idx="2541">
                  <c:v>-0.18121501466153717</c:v>
                </c:pt>
                <c:pt idx="2542">
                  <c:v>-2.225881407416328</c:v>
                </c:pt>
                <c:pt idx="2543">
                  <c:v>-9.3815429511845849</c:v>
                </c:pt>
                <c:pt idx="2544">
                  <c:v>0.20328359838874341</c:v>
                </c:pt>
                <c:pt idx="2545">
                  <c:v>1.6666242752943263</c:v>
                </c:pt>
                <c:pt idx="2546">
                  <c:v>-0.16736203213991724</c:v>
                </c:pt>
                <c:pt idx="2547">
                  <c:v>-1.2490944183196845E-2</c:v>
                </c:pt>
                <c:pt idx="2548">
                  <c:v>4.7725895038969277</c:v>
                </c:pt>
                <c:pt idx="2549">
                  <c:v>-12.013089999440444</c:v>
                </c:pt>
                <c:pt idx="2550">
                  <c:v>-11.307011018304401</c:v>
                </c:pt>
                <c:pt idx="2551">
                  <c:v>4.6886387630835837E-2</c:v>
                </c:pt>
                <c:pt idx="2552">
                  <c:v>0.20123427799554408</c:v>
                </c:pt>
                <c:pt idx="2553">
                  <c:v>1.1219905243786106</c:v>
                </c:pt>
                <c:pt idx="2554">
                  <c:v>-4.3068721891886312E-2</c:v>
                </c:pt>
                <c:pt idx="2555">
                  <c:v>-10.966024713800364</c:v>
                </c:pt>
                <c:pt idx="2556">
                  <c:v>-0.37408787109957919</c:v>
                </c:pt>
                <c:pt idx="2557">
                  <c:v>5.7485494660759973E-2</c:v>
                </c:pt>
                <c:pt idx="2558">
                  <c:v>-1.213980543061753</c:v>
                </c:pt>
                <c:pt idx="2559">
                  <c:v>-12.485242318936114</c:v>
                </c:pt>
                <c:pt idx="2560">
                  <c:v>-0.27563444261342779</c:v>
                </c:pt>
                <c:pt idx="2561">
                  <c:v>-11.916999049082808</c:v>
                </c:pt>
                <c:pt idx="2562">
                  <c:v>3.7681843247769264</c:v>
                </c:pt>
                <c:pt idx="2563">
                  <c:v>-1.9946067412297812</c:v>
                </c:pt>
                <c:pt idx="2564">
                  <c:v>-4.5095199451034738</c:v>
                </c:pt>
                <c:pt idx="2565">
                  <c:v>-1.2223924213364479</c:v>
                </c:pt>
                <c:pt idx="2566">
                  <c:v>-0.35310609958689165</c:v>
                </c:pt>
                <c:pt idx="2567">
                  <c:v>2.2008687086505807</c:v>
                </c:pt>
                <c:pt idx="2568">
                  <c:v>-1.0544477840223765</c:v>
                </c:pt>
                <c:pt idx="2569">
                  <c:v>-0.9107326619029128</c:v>
                </c:pt>
                <c:pt idx="2570">
                  <c:v>-0.64045761331285966</c:v>
                </c:pt>
                <c:pt idx="2571">
                  <c:v>-0.7159494328843794</c:v>
                </c:pt>
                <c:pt idx="2572">
                  <c:v>-1.5835205265472501</c:v>
                </c:pt>
                <c:pt idx="2573">
                  <c:v>-1.6222473903325731</c:v>
                </c:pt>
                <c:pt idx="2574">
                  <c:v>6.9527601535199537</c:v>
                </c:pt>
                <c:pt idx="2575">
                  <c:v>8.8683081332894673</c:v>
                </c:pt>
                <c:pt idx="2576">
                  <c:v>4.3923174227787607</c:v>
                </c:pt>
                <c:pt idx="2577">
                  <c:v>-5.9228321394775394</c:v>
                </c:pt>
                <c:pt idx="2578">
                  <c:v>4.7725895038969277</c:v>
                </c:pt>
                <c:pt idx="2579">
                  <c:v>4.2359548717775093</c:v>
                </c:pt>
                <c:pt idx="2580">
                  <c:v>3.2016338611696504</c:v>
                </c:pt>
                <c:pt idx="2581">
                  <c:v>0.48541720923536219</c:v>
                </c:pt>
                <c:pt idx="2582">
                  <c:v>2.1944383597654462</c:v>
                </c:pt>
                <c:pt idx="2583">
                  <c:v>-0.72366877155274878</c:v>
                </c:pt>
                <c:pt idx="2584">
                  <c:v>-8.0624959257337636</c:v>
                </c:pt>
                <c:pt idx="2585">
                  <c:v>12.451296983981448</c:v>
                </c:pt>
                <c:pt idx="2586">
                  <c:v>-8.6450579349844769</c:v>
                </c:pt>
                <c:pt idx="2587">
                  <c:v>9.0597950917951025</c:v>
                </c:pt>
                <c:pt idx="2588">
                  <c:v>9.9667457608995313</c:v>
                </c:pt>
                <c:pt idx="2589">
                  <c:v>-5.0732489820306386</c:v>
                </c:pt>
                <c:pt idx="2590">
                  <c:v>7.3249305830488858</c:v>
                </c:pt>
                <c:pt idx="2591">
                  <c:v>-3.6369491985286437</c:v>
                </c:pt>
                <c:pt idx="2592">
                  <c:v>-1.7009944941682664</c:v>
                </c:pt>
                <c:pt idx="2593">
                  <c:v>0.10962449117449793</c:v>
                </c:pt>
                <c:pt idx="2594">
                  <c:v>-0.26262226612498096</c:v>
                </c:pt>
                <c:pt idx="2595">
                  <c:v>-1.0780025120012733</c:v>
                </c:pt>
                <c:pt idx="2596">
                  <c:v>7.6486571760385464</c:v>
                </c:pt>
                <c:pt idx="2597">
                  <c:v>-6.2135354307163695</c:v>
                </c:pt>
                <c:pt idx="2598">
                  <c:v>-2.3841694992874607</c:v>
                </c:pt>
                <c:pt idx="2599">
                  <c:v>-11.381182412624446</c:v>
                </c:pt>
                <c:pt idx="2600">
                  <c:v>-4.7725895038969268</c:v>
                </c:pt>
                <c:pt idx="2601">
                  <c:v>-8.3822637581148367</c:v>
                </c:pt>
                <c:pt idx="2602">
                  <c:v>0.7351633515322209</c:v>
                </c:pt>
                <c:pt idx="2603">
                  <c:v>1.5853059586541887</c:v>
                </c:pt>
                <c:pt idx="2604">
                  <c:v>1.2210200597196326</c:v>
                </c:pt>
                <c:pt idx="2605">
                  <c:v>-0.9750700160074427</c:v>
                </c:pt>
                <c:pt idx="2606">
                  <c:v>-7.6486571760385464</c:v>
                </c:pt>
                <c:pt idx="2607">
                  <c:v>-0.58256798558077305</c:v>
                </c:pt>
                <c:pt idx="2608">
                  <c:v>-8.0606959316875546</c:v>
                </c:pt>
                <c:pt idx="2609">
                  <c:v>9.6450579349844787</c:v>
                </c:pt>
                <c:pt idx="2610">
                  <c:v>7.6486571760385464</c:v>
                </c:pt>
                <c:pt idx="2611">
                  <c:v>12.325773908203155</c:v>
                </c:pt>
                <c:pt idx="2612">
                  <c:v>-11.840384550711667</c:v>
                </c:pt>
                <c:pt idx="2613">
                  <c:v>0.16990496637643943</c:v>
                </c:pt>
                <c:pt idx="2614">
                  <c:v>-0.68805599368525949</c:v>
                </c:pt>
                <c:pt idx="2615">
                  <c:v>4.3174798509770705E-2</c:v>
                </c:pt>
                <c:pt idx="2616">
                  <c:v>-0.97234365709713444</c:v>
                </c:pt>
                <c:pt idx="2617">
                  <c:v>2.5308372868601885</c:v>
                </c:pt>
                <c:pt idx="2618">
                  <c:v>-7.575390761569388E-2</c:v>
                </c:pt>
                <c:pt idx="2619">
                  <c:v>9.6215315259303283E-2</c:v>
                </c:pt>
                <c:pt idx="2620">
                  <c:v>3.021461304700777E-2</c:v>
                </c:pt>
                <c:pt idx="2621">
                  <c:v>0.36678233067162302</c:v>
                </c:pt>
                <c:pt idx="2622">
                  <c:v>-0.42084312096004967</c:v>
                </c:pt>
                <c:pt idx="2623">
                  <c:v>4.2339518271101708</c:v>
                </c:pt>
                <c:pt idx="2624">
                  <c:v>0.51934410325997471</c:v>
                </c:pt>
                <c:pt idx="2625">
                  <c:v>-0.37439551478149807</c:v>
                </c:pt>
                <c:pt idx="2626">
                  <c:v>-0.28856949794093129</c:v>
                </c:pt>
                <c:pt idx="2627">
                  <c:v>2.8014376169596785E-2</c:v>
                </c:pt>
                <c:pt idx="2628">
                  <c:v>-0.17778711921528237</c:v>
                </c:pt>
                <c:pt idx="2629">
                  <c:v>-0.29462074889162732</c:v>
                </c:pt>
                <c:pt idx="2630">
                  <c:v>0.94643353607959924</c:v>
                </c:pt>
                <c:pt idx="2631">
                  <c:v>0.30384764026200611</c:v>
                </c:pt>
                <c:pt idx="2632">
                  <c:v>-2.9046483959373361</c:v>
                </c:pt>
                <c:pt idx="2633">
                  <c:v>-6.3695248757273254E-3</c:v>
                </c:pt>
                <c:pt idx="2634">
                  <c:v>0.2850430267675535</c:v>
                </c:pt>
                <c:pt idx="2635">
                  <c:v>0.1404441329365112</c:v>
                </c:pt>
                <c:pt idx="2636">
                  <c:v>2.4767905148941973E-2</c:v>
                </c:pt>
                <c:pt idx="2637">
                  <c:v>0.19894659505532541</c:v>
                </c:pt>
                <c:pt idx="2638">
                  <c:v>2.1695071099318976E-2</c:v>
                </c:pt>
                <c:pt idx="2639">
                  <c:v>-1.3508407868026011</c:v>
                </c:pt>
                <c:pt idx="2640">
                  <c:v>-0.99466655569695916</c:v>
                </c:pt>
                <c:pt idx="2641">
                  <c:v>0.48542682717024171</c:v>
                </c:pt>
                <c:pt idx="2642">
                  <c:v>0.2310119508349486</c:v>
                </c:pt>
                <c:pt idx="2643">
                  <c:v>0.41383874969521822</c:v>
                </c:pt>
                <c:pt idx="2644">
                  <c:v>1.2856722095135258</c:v>
                </c:pt>
                <c:pt idx="2645">
                  <c:v>-0.51937415909357965</c:v>
                </c:pt>
                <c:pt idx="2646">
                  <c:v>-0.65838357019052562</c:v>
                </c:pt>
                <c:pt idx="2647">
                  <c:v>-1.6979714625503426</c:v>
                </c:pt>
                <c:pt idx="2648">
                  <c:v>-0.70301826224286867</c:v>
                </c:pt>
                <c:pt idx="2649">
                  <c:v>-0.30666133823405178</c:v>
                </c:pt>
                <c:pt idx="2650">
                  <c:v>-9.7598881832218343</c:v>
                </c:pt>
                <c:pt idx="2651">
                  <c:v>-4.1138694793486613E-2</c:v>
                </c:pt>
                <c:pt idx="2652">
                  <c:v>-0.14622074085104436</c:v>
                </c:pt>
                <c:pt idx="2653">
                  <c:v>-3.0631618653663335E-2</c:v>
                </c:pt>
                <c:pt idx="2654">
                  <c:v>-0.2037466685390483</c:v>
                </c:pt>
                <c:pt idx="2655">
                  <c:v>-8.0418682455297943E-2</c:v>
                </c:pt>
                <c:pt idx="2656">
                  <c:v>0.83953532780675388</c:v>
                </c:pt>
                <c:pt idx="2657">
                  <c:v>0.12907994916492943</c:v>
                </c:pt>
                <c:pt idx="2658">
                  <c:v>-0.13586788623713872</c:v>
                </c:pt>
                <c:pt idx="2659">
                  <c:v>2.8151040314148976E-2</c:v>
                </c:pt>
                <c:pt idx="2660">
                  <c:v>-0.77648005876802639</c:v>
                </c:pt>
                <c:pt idx="2661">
                  <c:v>-1.584481682506111</c:v>
                </c:pt>
                <c:pt idx="2662">
                  <c:v>-0.15689070746704001</c:v>
                </c:pt>
                <c:pt idx="2663">
                  <c:v>-1.1252280175837672</c:v>
                </c:pt>
                <c:pt idx="2664">
                  <c:v>-2.1478925913429071E-2</c:v>
                </c:pt>
                <c:pt idx="2665">
                  <c:v>-7.0035769492155411E-2</c:v>
                </c:pt>
                <c:pt idx="2666">
                  <c:v>3.0129666184387775E-2</c:v>
                </c:pt>
                <c:pt idx="2667">
                  <c:v>-0.12209179811708774</c:v>
                </c:pt>
                <c:pt idx="2668">
                  <c:v>-9.1599992854756451E-3</c:v>
                </c:pt>
                <c:pt idx="2669">
                  <c:v>-0.1194002518995049</c:v>
                </c:pt>
                <c:pt idx="2670">
                  <c:v>-0.2877123795494495</c:v>
                </c:pt>
                <c:pt idx="2671">
                  <c:v>-0.11211036632153734</c:v>
                </c:pt>
                <c:pt idx="2672">
                  <c:v>-0.4066252594626435</c:v>
                </c:pt>
                <c:pt idx="2673">
                  <c:v>-0.10567807789453727</c:v>
                </c:pt>
                <c:pt idx="2674">
                  <c:v>6.5588341627576888E-2</c:v>
                </c:pt>
                <c:pt idx="2675">
                  <c:v>1.8744691179161408</c:v>
                </c:pt>
                <c:pt idx="2676">
                  <c:v>0.27408959434278946</c:v>
                </c:pt>
                <c:pt idx="2677">
                  <c:v>0.5843615029866206</c:v>
                </c:pt>
                <c:pt idx="2678">
                  <c:v>-13.380911949563341</c:v>
                </c:pt>
                <c:pt idx="2679">
                  <c:v>-0.21725596360479973</c:v>
                </c:pt>
                <c:pt idx="2680">
                  <c:v>-8.0624959257337636</c:v>
                </c:pt>
                <c:pt idx="2681">
                  <c:v>0.19264507794239583</c:v>
                </c:pt>
                <c:pt idx="2682">
                  <c:v>0.2270060966495801</c:v>
                </c:pt>
                <c:pt idx="2683">
                  <c:v>-0.34792330342030692</c:v>
                </c:pt>
                <c:pt idx="2684">
                  <c:v>-1.1844245711374277</c:v>
                </c:pt>
                <c:pt idx="2685">
                  <c:v>-7.0660891904577721</c:v>
                </c:pt>
                <c:pt idx="2686">
                  <c:v>-0.14455078974135083</c:v>
                </c:pt>
                <c:pt idx="2687">
                  <c:v>0.22163589534067005</c:v>
                </c:pt>
                <c:pt idx="2688">
                  <c:v>-9.2304207950923818</c:v>
                </c:pt>
                <c:pt idx="2689">
                  <c:v>-0.27620979458152739</c:v>
                </c:pt>
                <c:pt idx="2690">
                  <c:v>-8.0624959257337636</c:v>
                </c:pt>
                <c:pt idx="2691">
                  <c:v>-0.45685767497347091</c:v>
                </c:pt>
                <c:pt idx="2692">
                  <c:v>-0.17799830197799438</c:v>
                </c:pt>
                <c:pt idx="2693">
                  <c:v>-0.38332863955150559</c:v>
                </c:pt>
                <c:pt idx="2694">
                  <c:v>-0.12121358696908072</c:v>
                </c:pt>
                <c:pt idx="2695">
                  <c:v>0.82029397776510249</c:v>
                </c:pt>
                <c:pt idx="2696">
                  <c:v>0.16992500144231237</c:v>
                </c:pt>
                <c:pt idx="2697">
                  <c:v>-0.83260559917300936</c:v>
                </c:pt>
                <c:pt idx="2698">
                  <c:v>-0.32174785938948391</c:v>
                </c:pt>
                <c:pt idx="2699">
                  <c:v>0.56747507399231489</c:v>
                </c:pt>
                <c:pt idx="2700">
                  <c:v>-0.23057453357471766</c:v>
                </c:pt>
                <c:pt idx="2701">
                  <c:v>2.3896977992324064</c:v>
                </c:pt>
                <c:pt idx="2702">
                  <c:v>9.0606959316875546</c:v>
                </c:pt>
                <c:pt idx="2703">
                  <c:v>0.32073034052974042</c:v>
                </c:pt>
                <c:pt idx="2704">
                  <c:v>-0.41503749927884381</c:v>
                </c:pt>
                <c:pt idx="2705">
                  <c:v>-0.45943161863729726</c:v>
                </c:pt>
                <c:pt idx="2706">
                  <c:v>9.2304207950923818</c:v>
                </c:pt>
                <c:pt idx="2707">
                  <c:v>-7.0660891904577721</c:v>
                </c:pt>
                <c:pt idx="2708">
                  <c:v>-2.384674195436794E-2</c:v>
                </c:pt>
                <c:pt idx="2709">
                  <c:v>-0.23510347308600207</c:v>
                </c:pt>
                <c:pt idx="2710">
                  <c:v>-0.5405683813627028</c:v>
                </c:pt>
                <c:pt idx="2711">
                  <c:v>-0.99276843076892463</c:v>
                </c:pt>
                <c:pt idx="2712">
                  <c:v>0.16205675810897274</c:v>
                </c:pt>
                <c:pt idx="2713">
                  <c:v>3.0864025297979554</c:v>
                </c:pt>
                <c:pt idx="2714">
                  <c:v>1.1604646721932466</c:v>
                </c:pt>
                <c:pt idx="2715">
                  <c:v>-4.3692338096657197</c:v>
                </c:pt>
                <c:pt idx="2716">
                  <c:v>-1.5819612617754961</c:v>
                </c:pt>
                <c:pt idx="2717">
                  <c:v>-0.32190405177324727</c:v>
                </c:pt>
                <c:pt idx="2718">
                  <c:v>8.0624959257337636</c:v>
                </c:pt>
                <c:pt idx="2719">
                  <c:v>7.6486571760385464</c:v>
                </c:pt>
                <c:pt idx="2720">
                  <c:v>0.5709264410342948</c:v>
                </c:pt>
                <c:pt idx="2721">
                  <c:v>2.5796883971059437</c:v>
                </c:pt>
                <c:pt idx="2722">
                  <c:v>0.10309349296410343</c:v>
                </c:pt>
                <c:pt idx="2723">
                  <c:v>12.485158443755667</c:v>
                </c:pt>
                <c:pt idx="2724">
                  <c:v>-12.362765744153956</c:v>
                </c:pt>
                <c:pt idx="2725">
                  <c:v>6.9886846867721664</c:v>
                </c:pt>
                <c:pt idx="2726">
                  <c:v>-10.970824901362617</c:v>
                </c:pt>
                <c:pt idx="2727">
                  <c:v>0.7693870718585839</c:v>
                </c:pt>
                <c:pt idx="2728">
                  <c:v>10.45189794595189</c:v>
                </c:pt>
                <c:pt idx="2729">
                  <c:v>-1.5141319142115794</c:v>
                </c:pt>
                <c:pt idx="2730">
                  <c:v>-5.1059400192222286</c:v>
                </c:pt>
                <c:pt idx="2731">
                  <c:v>-0.43851893261800706</c:v>
                </c:pt>
                <c:pt idx="2732">
                  <c:v>12.702822011777029</c:v>
                </c:pt>
                <c:pt idx="2733">
                  <c:v>-2.2879045125984834</c:v>
                </c:pt>
                <c:pt idx="2734">
                  <c:v>-0.41980674342671565</c:v>
                </c:pt>
                <c:pt idx="2735">
                  <c:v>10.45189794595189</c:v>
                </c:pt>
                <c:pt idx="2736">
                  <c:v>-13.702822011777029</c:v>
                </c:pt>
                <c:pt idx="2737">
                  <c:v>0.14774673648333128</c:v>
                </c:pt>
                <c:pt idx="2738">
                  <c:v>-0.52356195605701294</c:v>
                </c:pt>
                <c:pt idx="2739">
                  <c:v>-0.12398871727545349</c:v>
                </c:pt>
                <c:pt idx="2740">
                  <c:v>-7.0660891904577721</c:v>
                </c:pt>
                <c:pt idx="2741">
                  <c:v>-0.90598919286698609</c:v>
                </c:pt>
                <c:pt idx="2742">
                  <c:v>-1.6804836389182709E-3</c:v>
                </c:pt>
                <c:pt idx="2743">
                  <c:v>0.18183832298581301</c:v>
                </c:pt>
                <c:pt idx="2744">
                  <c:v>-9.9662651028771325</c:v>
                </c:pt>
                <c:pt idx="2745">
                  <c:v>-2.4354763911363211</c:v>
                </c:pt>
                <c:pt idx="2746">
                  <c:v>-11.229019050893521</c:v>
                </c:pt>
                <c:pt idx="2747">
                  <c:v>-1.0565835283663676</c:v>
                </c:pt>
                <c:pt idx="2748">
                  <c:v>9.3822637581148367</c:v>
                </c:pt>
                <c:pt idx="2749">
                  <c:v>-0.48062584090642058</c:v>
                </c:pt>
                <c:pt idx="2750">
                  <c:v>2.5852029298594332</c:v>
                </c:pt>
                <c:pt idx="2751">
                  <c:v>15.904399421380555</c:v>
                </c:pt>
                <c:pt idx="2752">
                  <c:v>-9.3822637581148367</c:v>
                </c:pt>
                <c:pt idx="2753">
                  <c:v>-10.759888183221834</c:v>
                </c:pt>
                <c:pt idx="2754">
                  <c:v>-0.2288590168376787</c:v>
                </c:pt>
                <c:pt idx="2755">
                  <c:v>-6.4429434958487288</c:v>
                </c:pt>
                <c:pt idx="2756">
                  <c:v>-1.1655860657179751</c:v>
                </c:pt>
                <c:pt idx="2757">
                  <c:v>1.8772569352877604</c:v>
                </c:pt>
                <c:pt idx="2758">
                  <c:v>5.0626073069968455E-2</c:v>
                </c:pt>
                <c:pt idx="2759">
                  <c:v>1.7690376421745353</c:v>
                </c:pt>
                <c:pt idx="2760">
                  <c:v>0.44032841857658239</c:v>
                </c:pt>
                <c:pt idx="2761">
                  <c:v>-2.0962153152593035</c:v>
                </c:pt>
                <c:pt idx="2762">
                  <c:v>0.33871312523680752</c:v>
                </c:pt>
                <c:pt idx="2763">
                  <c:v>0.561878887608115</c:v>
                </c:pt>
                <c:pt idx="2764">
                  <c:v>1.162019803356966</c:v>
                </c:pt>
                <c:pt idx="2765">
                  <c:v>-9.5183253076908674</c:v>
                </c:pt>
                <c:pt idx="2766">
                  <c:v>-0.74146698640114705</c:v>
                </c:pt>
                <c:pt idx="2767">
                  <c:v>13.807120089300369</c:v>
                </c:pt>
                <c:pt idx="2768">
                  <c:v>-2.619831615610567</c:v>
                </c:pt>
                <c:pt idx="2769">
                  <c:v>0.15200309344505006</c:v>
                </c:pt>
                <c:pt idx="2770">
                  <c:v>-5.0874628412503391</c:v>
                </c:pt>
                <c:pt idx="2771">
                  <c:v>-0.43069238127972992</c:v>
                </c:pt>
                <c:pt idx="2772">
                  <c:v>5.5613856094016992E-2</c:v>
                </c:pt>
                <c:pt idx="2773">
                  <c:v>-0.48347195554201883</c:v>
                </c:pt>
                <c:pt idx="2774">
                  <c:v>0.53992874710665228</c:v>
                </c:pt>
                <c:pt idx="2775">
                  <c:v>-0.40525647848625851</c:v>
                </c:pt>
                <c:pt idx="2776">
                  <c:v>-1.1910363275349583</c:v>
                </c:pt>
                <c:pt idx="2777">
                  <c:v>1.4461480318188746</c:v>
                </c:pt>
                <c:pt idx="2778">
                  <c:v>-0.17897014104531958</c:v>
                </c:pt>
                <c:pt idx="2779">
                  <c:v>0.10242781292419834</c:v>
                </c:pt>
                <c:pt idx="2780">
                  <c:v>0.12338241550528235</c:v>
                </c:pt>
                <c:pt idx="2781">
                  <c:v>0.34723918341654975</c:v>
                </c:pt>
                <c:pt idx="2782">
                  <c:v>-0.21572869105543727</c:v>
                </c:pt>
                <c:pt idx="2783">
                  <c:v>-3.0696797222916385E-2</c:v>
                </c:pt>
                <c:pt idx="2784">
                  <c:v>-7.6486571760385464</c:v>
                </c:pt>
                <c:pt idx="2785">
                  <c:v>0.52311118428615666</c:v>
                </c:pt>
                <c:pt idx="2786">
                  <c:v>2.8484539133148034E-2</c:v>
                </c:pt>
                <c:pt idx="2787">
                  <c:v>4.8726039816420978E-2</c:v>
                </c:pt>
                <c:pt idx="2788">
                  <c:v>-0.15429490495303944</c:v>
                </c:pt>
                <c:pt idx="2789">
                  <c:v>-0.47162102764521135</c:v>
                </c:pt>
                <c:pt idx="2790">
                  <c:v>-0.73768676140986023</c:v>
                </c:pt>
                <c:pt idx="2791">
                  <c:v>-3.9216303942677868</c:v>
                </c:pt>
                <c:pt idx="2792">
                  <c:v>-9.2304207950923818</c:v>
                </c:pt>
                <c:pt idx="2793">
                  <c:v>0.50901364748785771</c:v>
                </c:pt>
                <c:pt idx="2794">
                  <c:v>0.14784546797139364</c:v>
                </c:pt>
                <c:pt idx="2795">
                  <c:v>-9.9535673550914583E-2</c:v>
                </c:pt>
                <c:pt idx="2796">
                  <c:v>-8.0624959257337636</c:v>
                </c:pt>
                <c:pt idx="2797">
                  <c:v>-4.1916200725416317</c:v>
                </c:pt>
                <c:pt idx="2798">
                  <c:v>3.2034265038149176E-16</c:v>
                </c:pt>
                <c:pt idx="2799">
                  <c:v>3.8934967788688937</c:v>
                </c:pt>
                <c:pt idx="2800">
                  <c:v>6.0732489820306386</c:v>
                </c:pt>
                <c:pt idx="2801">
                  <c:v>0.380669543724516</c:v>
                </c:pt>
                <c:pt idx="2802">
                  <c:v>6.0732489820306386</c:v>
                </c:pt>
                <c:pt idx="2803">
                  <c:v>-11.268347054682518</c:v>
                </c:pt>
                <c:pt idx="2804">
                  <c:v>-0.79306830431752839</c:v>
                </c:pt>
                <c:pt idx="2805">
                  <c:v>0.11247472925841266</c:v>
                </c:pt>
                <c:pt idx="2806">
                  <c:v>10.703326841459814</c:v>
                </c:pt>
                <c:pt idx="2807">
                  <c:v>-12.965904504239749</c:v>
                </c:pt>
                <c:pt idx="2808">
                  <c:v>0.12881346607316038</c:v>
                </c:pt>
                <c:pt idx="2809">
                  <c:v>0.69321539137317933</c:v>
                </c:pt>
                <c:pt idx="2810">
                  <c:v>-0.17402939977504911</c:v>
                </c:pt>
                <c:pt idx="2811">
                  <c:v>5.5647846187835261</c:v>
                </c:pt>
                <c:pt idx="2812">
                  <c:v>-6.1400544664143422E-2</c:v>
                </c:pt>
                <c:pt idx="2813">
                  <c:v>16.403195145785794</c:v>
                </c:pt>
                <c:pt idx="2814">
                  <c:v>-0.35879338863922461</c:v>
                </c:pt>
                <c:pt idx="2815">
                  <c:v>0.10691520391651189</c:v>
                </c:pt>
                <c:pt idx="2816">
                  <c:v>1.0389189892923021</c:v>
                </c:pt>
                <c:pt idx="2817">
                  <c:v>-1.3625700793847084</c:v>
                </c:pt>
                <c:pt idx="2818">
                  <c:v>-0.9711460959931878</c:v>
                </c:pt>
                <c:pt idx="2819">
                  <c:v>-9.9667457608995313</c:v>
                </c:pt>
                <c:pt idx="2820">
                  <c:v>-6.0732489820306386</c:v>
                </c:pt>
                <c:pt idx="2821">
                  <c:v>0.18762700317577155</c:v>
                </c:pt>
                <c:pt idx="2822">
                  <c:v>2.3458972823989274E-2</c:v>
                </c:pt>
                <c:pt idx="2823">
                  <c:v>-11.965904504239749</c:v>
                </c:pt>
                <c:pt idx="2824">
                  <c:v>4.3149236167146811E-2</c:v>
                </c:pt>
                <c:pt idx="2825">
                  <c:v>4.6297894069557781</c:v>
                </c:pt>
                <c:pt idx="2826">
                  <c:v>10.644156719937438</c:v>
                </c:pt>
                <c:pt idx="2827">
                  <c:v>-0.26292343356029668</c:v>
                </c:pt>
                <c:pt idx="2828">
                  <c:v>-10.644156719937438</c:v>
                </c:pt>
                <c:pt idx="2829">
                  <c:v>-16.14901272656984</c:v>
                </c:pt>
                <c:pt idx="2830">
                  <c:v>0.78587519464715272</c:v>
                </c:pt>
                <c:pt idx="2831">
                  <c:v>-0.14435376062455144</c:v>
                </c:pt>
                <c:pt idx="2832">
                  <c:v>10.966024713800364</c:v>
                </c:pt>
                <c:pt idx="2833">
                  <c:v>0.28540221886224831</c:v>
                </c:pt>
                <c:pt idx="2834">
                  <c:v>1.6755650495020629</c:v>
                </c:pt>
                <c:pt idx="2835">
                  <c:v>7.6131841098752689E-3</c:v>
                </c:pt>
                <c:pt idx="2836">
                  <c:v>-0.21572869105543707</c:v>
                </c:pt>
                <c:pt idx="2837">
                  <c:v>-0.36868619339765601</c:v>
                </c:pt>
                <c:pt idx="2838">
                  <c:v>-0.49923262669527202</c:v>
                </c:pt>
                <c:pt idx="2839">
                  <c:v>-0.5256283613387539</c:v>
                </c:pt>
                <c:pt idx="2840">
                  <c:v>-6.9421400957479576E-2</c:v>
                </c:pt>
                <c:pt idx="2841">
                  <c:v>0.65025396097287536</c:v>
                </c:pt>
                <c:pt idx="2842">
                  <c:v>-0.44888526976251675</c:v>
                </c:pt>
                <c:pt idx="2843">
                  <c:v>-0.13750352374993496</c:v>
                </c:pt>
                <c:pt idx="2844">
                  <c:v>-10.703038388986418</c:v>
                </c:pt>
                <c:pt idx="2845">
                  <c:v>-2.8276749064371995</c:v>
                </c:pt>
                <c:pt idx="2846">
                  <c:v>1.1593328013800126</c:v>
                </c:pt>
                <c:pt idx="2847">
                  <c:v>2.5592729803005727</c:v>
                </c:pt>
                <c:pt idx="2848">
                  <c:v>-1.936274402389613</c:v>
                </c:pt>
                <c:pt idx="2849">
                  <c:v>9.229619965185119</c:v>
                </c:pt>
                <c:pt idx="2850">
                  <c:v>1.5231111842861567</c:v>
                </c:pt>
                <c:pt idx="2851">
                  <c:v>-1.2186215636711162</c:v>
                </c:pt>
                <c:pt idx="2852">
                  <c:v>7.0660891904577738</c:v>
                </c:pt>
                <c:pt idx="2853">
                  <c:v>-10.146356530303908</c:v>
                </c:pt>
                <c:pt idx="2854">
                  <c:v>-7.3249305830488858</c:v>
                </c:pt>
                <c:pt idx="2855">
                  <c:v>8.6462586799900301</c:v>
                </c:pt>
                <c:pt idx="2856">
                  <c:v>0.99927919306974744</c:v>
                </c:pt>
                <c:pt idx="2857">
                  <c:v>-10.147204924942228</c:v>
                </c:pt>
                <c:pt idx="2858">
                  <c:v>-0.8615139741979424</c:v>
                </c:pt>
                <c:pt idx="2859">
                  <c:v>-9.5255208090950703</c:v>
                </c:pt>
                <c:pt idx="2860">
                  <c:v>-0.41708532792770253</c:v>
                </c:pt>
                <c:pt idx="2861">
                  <c:v>-0.41708532792770253</c:v>
                </c:pt>
                <c:pt idx="2862">
                  <c:v>-0.20218885061326677</c:v>
                </c:pt>
                <c:pt idx="2863">
                  <c:v>9.6450579349844787</c:v>
                </c:pt>
                <c:pt idx="2864">
                  <c:v>6.526326623222241</c:v>
                </c:pt>
                <c:pt idx="2865">
                  <c:v>1.1097708883330571E-2</c:v>
                </c:pt>
                <c:pt idx="2866">
                  <c:v>9.0606959316875546</c:v>
                </c:pt>
                <c:pt idx="2867">
                  <c:v>9.6450579349844787</c:v>
                </c:pt>
                <c:pt idx="2868">
                  <c:v>-4.2495070894021643</c:v>
                </c:pt>
                <c:pt idx="2869">
                  <c:v>-0.18240929390475194</c:v>
                </c:pt>
                <c:pt idx="2870">
                  <c:v>9.0606959316875546</c:v>
                </c:pt>
                <c:pt idx="2871">
                  <c:v>-0.41806519197641179</c:v>
                </c:pt>
                <c:pt idx="2872">
                  <c:v>1.0409973718721912</c:v>
                </c:pt>
                <c:pt idx="2873">
                  <c:v>-8.0606959316875546</c:v>
                </c:pt>
                <c:pt idx="2874">
                  <c:v>-1.7369655941662061</c:v>
                </c:pt>
                <c:pt idx="2875">
                  <c:v>0.18283626571552486</c:v>
                </c:pt>
                <c:pt idx="2876">
                  <c:v>-0.11329098417706514</c:v>
                </c:pt>
                <c:pt idx="2877">
                  <c:v>-1.0820357688660118</c:v>
                </c:pt>
                <c:pt idx="2878">
                  <c:v>0.17433018056231367</c:v>
                </c:pt>
                <c:pt idx="2879">
                  <c:v>-0.599106683041426</c:v>
                </c:pt>
                <c:pt idx="2880">
                  <c:v>-0.6948019605385467</c:v>
                </c:pt>
                <c:pt idx="2881">
                  <c:v>0.86027523633338676</c:v>
                </c:pt>
                <c:pt idx="2882">
                  <c:v>-13.258615104315302</c:v>
                </c:pt>
                <c:pt idx="2883">
                  <c:v>10.229619965185119</c:v>
                </c:pt>
                <c:pt idx="2884">
                  <c:v>11.22901905089352</c:v>
                </c:pt>
                <c:pt idx="2885">
                  <c:v>1.4987653276012554</c:v>
                </c:pt>
                <c:pt idx="2886">
                  <c:v>-0.50250034052918313</c:v>
                </c:pt>
                <c:pt idx="2887">
                  <c:v>10.085693748397285</c:v>
                </c:pt>
                <c:pt idx="2888">
                  <c:v>-10.381542951184585</c:v>
                </c:pt>
                <c:pt idx="2889">
                  <c:v>14.773156381558422</c:v>
                </c:pt>
                <c:pt idx="2890">
                  <c:v>-11.673750739438065</c:v>
                </c:pt>
                <c:pt idx="2891">
                  <c:v>-11.702894141119387</c:v>
                </c:pt>
                <c:pt idx="2892">
                  <c:v>-11.613636010763889</c:v>
                </c:pt>
                <c:pt idx="2893">
                  <c:v>-15.188189587146752</c:v>
                </c:pt>
                <c:pt idx="2894">
                  <c:v>-11.416797527606059</c:v>
                </c:pt>
                <c:pt idx="2895">
                  <c:v>10.229619965185119</c:v>
                </c:pt>
                <c:pt idx="2896">
                  <c:v>9.3822637581148367</c:v>
                </c:pt>
                <c:pt idx="2897">
                  <c:v>2.6467367798316741</c:v>
                </c:pt>
                <c:pt idx="2898">
                  <c:v>10.229619965185119</c:v>
                </c:pt>
                <c:pt idx="2899">
                  <c:v>-0.41423622458960496</c:v>
                </c:pt>
                <c:pt idx="2900">
                  <c:v>10.229619965185119</c:v>
                </c:pt>
                <c:pt idx="2901">
                  <c:v>-10.814315423787811</c:v>
                </c:pt>
                <c:pt idx="2902">
                  <c:v>4.0806216387885529E-2</c:v>
                </c:pt>
                <c:pt idx="2903">
                  <c:v>11.188176705998536</c:v>
                </c:pt>
                <c:pt idx="2904">
                  <c:v>10.814048332230835</c:v>
                </c:pt>
                <c:pt idx="2905">
                  <c:v>-11.013322673425449</c:v>
                </c:pt>
                <c:pt idx="2906">
                  <c:v>0.79587323295604651</c:v>
                </c:pt>
                <c:pt idx="2907">
                  <c:v>-5.938346506261678</c:v>
                </c:pt>
                <c:pt idx="2908">
                  <c:v>-3.0891258904729835</c:v>
                </c:pt>
                <c:pt idx="2909">
                  <c:v>0.24792751344358552</c:v>
                </c:pt>
                <c:pt idx="2910">
                  <c:v>-10.307580315927396</c:v>
                </c:pt>
                <c:pt idx="2911">
                  <c:v>5.9228321394775394</c:v>
                </c:pt>
                <c:pt idx="2912">
                  <c:v>10.966265102877133</c:v>
                </c:pt>
                <c:pt idx="2913">
                  <c:v>6.0732489820306386</c:v>
                </c:pt>
                <c:pt idx="2914">
                  <c:v>-0.47614901358223077</c:v>
                </c:pt>
                <c:pt idx="2915">
                  <c:v>-0.37851162325372978</c:v>
                </c:pt>
                <c:pt idx="2916">
                  <c:v>7.0660891904577738</c:v>
                </c:pt>
                <c:pt idx="2917">
                  <c:v>-4.7548875021634691</c:v>
                </c:pt>
                <c:pt idx="2918">
                  <c:v>-4.7548875021634691</c:v>
                </c:pt>
                <c:pt idx="2919">
                  <c:v>1.3183614798671703</c:v>
                </c:pt>
                <c:pt idx="2920">
                  <c:v>-5.3339007365534385</c:v>
                </c:pt>
                <c:pt idx="2921">
                  <c:v>-5.0732489820306386</c:v>
                </c:pt>
                <c:pt idx="2922">
                  <c:v>-5.0732489820306386</c:v>
                </c:pt>
                <c:pt idx="2923">
                  <c:v>-7.3219280948873617</c:v>
                </c:pt>
                <c:pt idx="2924">
                  <c:v>-8.0624959257337636</c:v>
                </c:pt>
                <c:pt idx="2925">
                  <c:v>-0.67283525674649047</c:v>
                </c:pt>
                <c:pt idx="2926">
                  <c:v>-0.81469689739877238</c:v>
                </c:pt>
                <c:pt idx="2927">
                  <c:v>-12.644532294625444</c:v>
                </c:pt>
                <c:pt idx="2928">
                  <c:v>7.6462586799900292</c:v>
                </c:pt>
                <c:pt idx="2929">
                  <c:v>0.60546815615579741</c:v>
                </c:pt>
                <c:pt idx="2930">
                  <c:v>-0.43609911480667318</c:v>
                </c:pt>
                <c:pt idx="2931">
                  <c:v>-0.18708555260049545</c:v>
                </c:pt>
                <c:pt idx="2932">
                  <c:v>-1.0593785470789316</c:v>
                </c:pt>
                <c:pt idx="2933">
                  <c:v>11.840384550711667</c:v>
                </c:pt>
                <c:pt idx="2934">
                  <c:v>-9.2029138492345758E-2</c:v>
                </c:pt>
                <c:pt idx="2935">
                  <c:v>-7.7087386667138921E-2</c:v>
                </c:pt>
                <c:pt idx="2936">
                  <c:v>7.9170213433607722E-2</c:v>
                </c:pt>
                <c:pt idx="2937">
                  <c:v>-0.78021879212009015</c:v>
                </c:pt>
                <c:pt idx="2938">
                  <c:v>-0.58496250072115652</c:v>
                </c:pt>
                <c:pt idx="2939">
                  <c:v>0.77535442337051586</c:v>
                </c:pt>
                <c:pt idx="2940">
                  <c:v>-0.50417532572443358</c:v>
                </c:pt>
                <c:pt idx="2941">
                  <c:v>0.31366047890376186</c:v>
                </c:pt>
                <c:pt idx="2942">
                  <c:v>1.8342404729742823</c:v>
                </c:pt>
                <c:pt idx="2943">
                  <c:v>2.3219280948873622</c:v>
                </c:pt>
                <c:pt idx="2944">
                  <c:v>-0.88665329266582849</c:v>
                </c:pt>
                <c:pt idx="2945">
                  <c:v>-4.0082247672617308</c:v>
                </c:pt>
                <c:pt idx="2946">
                  <c:v>-7.6486571760385464</c:v>
                </c:pt>
                <c:pt idx="2947">
                  <c:v>9.6450579349844787</c:v>
                </c:pt>
                <c:pt idx="2948">
                  <c:v>-7.0660891904577721</c:v>
                </c:pt>
                <c:pt idx="2949">
                  <c:v>3.7524850119481639</c:v>
                </c:pt>
                <c:pt idx="2950">
                  <c:v>13.833713686521683</c:v>
                </c:pt>
                <c:pt idx="2951">
                  <c:v>-0.62803122261304234</c:v>
                </c:pt>
                <c:pt idx="2952">
                  <c:v>-0.15754127698647993</c:v>
                </c:pt>
                <c:pt idx="2953">
                  <c:v>-10.059795091795101</c:v>
                </c:pt>
                <c:pt idx="2954">
                  <c:v>10.644457187509261</c:v>
                </c:pt>
                <c:pt idx="2955">
                  <c:v>-1.3147564394851077</c:v>
                </c:pt>
                <c:pt idx="2956">
                  <c:v>-1.0175940600147382</c:v>
                </c:pt>
                <c:pt idx="2957">
                  <c:v>5.8893689053568621E-2</c:v>
                </c:pt>
                <c:pt idx="2958">
                  <c:v>-13.885442176344485</c:v>
                </c:pt>
                <c:pt idx="2959">
                  <c:v>-1.7849000712299081</c:v>
                </c:pt>
                <c:pt idx="2960">
                  <c:v>-8.0624959257337636</c:v>
                </c:pt>
                <c:pt idx="2961">
                  <c:v>12.673750739438065</c:v>
                </c:pt>
                <c:pt idx="2962">
                  <c:v>8.6450579349844769</c:v>
                </c:pt>
                <c:pt idx="2963">
                  <c:v>-4.7305714778356808E-2</c:v>
                </c:pt>
                <c:pt idx="2964">
                  <c:v>-0.28330680086005489</c:v>
                </c:pt>
                <c:pt idx="2965">
                  <c:v>0.53051471669878003</c:v>
                </c:pt>
                <c:pt idx="2966">
                  <c:v>0.21412480535284761</c:v>
                </c:pt>
                <c:pt idx="2967">
                  <c:v>-0.71897984869284359</c:v>
                </c:pt>
                <c:pt idx="2968">
                  <c:v>-5.9228321394775394</c:v>
                </c:pt>
                <c:pt idx="2969">
                  <c:v>0.84799690655494997</c:v>
                </c:pt>
                <c:pt idx="2970">
                  <c:v>-0.54269677374414627</c:v>
                </c:pt>
                <c:pt idx="2971">
                  <c:v>-3.6328221394997486</c:v>
                </c:pt>
                <c:pt idx="2972">
                  <c:v>7.0660891904577721</c:v>
                </c:pt>
                <c:pt idx="2973">
                  <c:v>-0.63182772034341006</c:v>
                </c:pt>
                <c:pt idx="2974">
                  <c:v>-0.37851162325372989</c:v>
                </c:pt>
                <c:pt idx="2975">
                  <c:v>-0.7806869715955238</c:v>
                </c:pt>
                <c:pt idx="2976">
                  <c:v>7.4759706984215676E-2</c:v>
                </c:pt>
                <c:pt idx="2977">
                  <c:v>0.42845801504116554</c:v>
                </c:pt>
                <c:pt idx="2978">
                  <c:v>5.4966459217928539E-2</c:v>
                </c:pt>
                <c:pt idx="2979">
                  <c:v>-7.0660891904577721</c:v>
                </c:pt>
                <c:pt idx="2980">
                  <c:v>0.11896283168104212</c:v>
                </c:pt>
                <c:pt idx="2981">
                  <c:v>-0.35414271975253181</c:v>
                </c:pt>
                <c:pt idx="2982">
                  <c:v>0.59890169167902996</c:v>
                </c:pt>
                <c:pt idx="2983">
                  <c:v>7.1787110095887854E-2</c:v>
                </c:pt>
                <c:pt idx="2984">
                  <c:v>0.15417093012776012</c:v>
                </c:pt>
                <c:pt idx="2985">
                  <c:v>-9.5196362528432132</c:v>
                </c:pt>
                <c:pt idx="2986">
                  <c:v>-0.25873426840016855</c:v>
                </c:pt>
                <c:pt idx="2987">
                  <c:v>9.8667637673533513</c:v>
                </c:pt>
                <c:pt idx="2988">
                  <c:v>-1.9296106721086024</c:v>
                </c:pt>
                <c:pt idx="2989">
                  <c:v>-8.0624959257337636</c:v>
                </c:pt>
                <c:pt idx="2990">
                  <c:v>2.2394659346953891</c:v>
                </c:pt>
                <c:pt idx="2991">
                  <c:v>8.3837042924740537</c:v>
                </c:pt>
                <c:pt idx="2992">
                  <c:v>0.46227117115983513</c:v>
                </c:pt>
                <c:pt idx="2993">
                  <c:v>1.2105669859396582</c:v>
                </c:pt>
                <c:pt idx="2994">
                  <c:v>-0.16992500144231246</c:v>
                </c:pt>
                <c:pt idx="2995">
                  <c:v>-11.34448085696304</c:v>
                </c:pt>
                <c:pt idx="2996">
                  <c:v>1.4150374992788439</c:v>
                </c:pt>
                <c:pt idx="2997">
                  <c:v>7.6474584264549206</c:v>
                </c:pt>
                <c:pt idx="2998">
                  <c:v>13.534667644592401</c:v>
                </c:pt>
                <c:pt idx="2999">
                  <c:v>-0.25199771245582009</c:v>
                </c:pt>
                <c:pt idx="3000">
                  <c:v>-1</c:v>
                </c:pt>
                <c:pt idx="3001">
                  <c:v>7.6486571760385464</c:v>
                </c:pt>
                <c:pt idx="3002">
                  <c:v>-0.11651400872642532</c:v>
                </c:pt>
                <c:pt idx="3003">
                  <c:v>-0.24511249783653147</c:v>
                </c:pt>
                <c:pt idx="3004">
                  <c:v>4.7725895038969277</c:v>
                </c:pt>
                <c:pt idx="3005">
                  <c:v>9.0606959316875546</c:v>
                </c:pt>
                <c:pt idx="3006">
                  <c:v>9.8672787397096631</c:v>
                </c:pt>
                <c:pt idx="3007">
                  <c:v>10.813781191217037</c:v>
                </c:pt>
                <c:pt idx="3008">
                  <c:v>-0.31487333735341205</c:v>
                </c:pt>
                <c:pt idx="3009">
                  <c:v>-5.7851145237723764E-2</c:v>
                </c:pt>
                <c:pt idx="3010">
                  <c:v>7.0660891904577738</c:v>
                </c:pt>
                <c:pt idx="3011">
                  <c:v>10.518653155673389</c:v>
                </c:pt>
                <c:pt idx="3012">
                  <c:v>-0.52146957709577291</c:v>
                </c:pt>
                <c:pt idx="3013">
                  <c:v>1.342051576232144E-2</c:v>
                </c:pt>
                <c:pt idx="3014">
                  <c:v>-0.20558413364989406</c:v>
                </c:pt>
                <c:pt idx="3015">
                  <c:v>-0.24731005354077709</c:v>
                </c:pt>
                <c:pt idx="3016">
                  <c:v>1.1784789992830493</c:v>
                </c:pt>
                <c:pt idx="3017">
                  <c:v>5.4447784022376509E-2</c:v>
                </c:pt>
                <c:pt idx="3018">
                  <c:v>7.2756342435314147E-2</c:v>
                </c:pt>
                <c:pt idx="3019">
                  <c:v>1.7902436022986203</c:v>
                </c:pt>
                <c:pt idx="3020">
                  <c:v>-0.12553088208385899</c:v>
                </c:pt>
                <c:pt idx="3021">
                  <c:v>-8.0606959316875546</c:v>
                </c:pt>
                <c:pt idx="3022">
                  <c:v>-0.19889599041076392</c:v>
                </c:pt>
                <c:pt idx="3023">
                  <c:v>-0.45920621514634752</c:v>
                </c:pt>
                <c:pt idx="3024">
                  <c:v>-9.1113612032941063E-2</c:v>
                </c:pt>
                <c:pt idx="3025">
                  <c:v>-0.55359832981182155</c:v>
                </c:pt>
                <c:pt idx="3026">
                  <c:v>-3.3683126256288533E-2</c:v>
                </c:pt>
                <c:pt idx="3027">
                  <c:v>0.24018733712017901</c:v>
                </c:pt>
                <c:pt idx="3028">
                  <c:v>-1.075288127304237</c:v>
                </c:pt>
                <c:pt idx="3029">
                  <c:v>-5.8893689053568739E-2</c:v>
                </c:pt>
                <c:pt idx="3030">
                  <c:v>9.3822637581148385</c:v>
                </c:pt>
                <c:pt idx="3031">
                  <c:v>-0.21354397126828323</c:v>
                </c:pt>
                <c:pt idx="3032">
                  <c:v>0.4288432988038744</c:v>
                </c:pt>
                <c:pt idx="3033">
                  <c:v>-0.24068025152127054</c:v>
                </c:pt>
                <c:pt idx="3034">
                  <c:v>5.5647846187835261</c:v>
                </c:pt>
                <c:pt idx="3035">
                  <c:v>-0.14519791553993522</c:v>
                </c:pt>
                <c:pt idx="3036">
                  <c:v>-1.2684888359259019</c:v>
                </c:pt>
                <c:pt idx="3037">
                  <c:v>-0.10962449117449831</c:v>
                </c:pt>
                <c:pt idx="3038">
                  <c:v>2.4150374992788439</c:v>
                </c:pt>
                <c:pt idx="3039">
                  <c:v>12.10339709935112</c:v>
                </c:pt>
                <c:pt idx="3040">
                  <c:v>-0.91886323727459474</c:v>
                </c:pt>
                <c:pt idx="3041">
                  <c:v>-0.45747276559924061</c:v>
                </c:pt>
                <c:pt idx="3042">
                  <c:v>-12.28617268352189</c:v>
                </c:pt>
                <c:pt idx="3043">
                  <c:v>-0.69389687227432006</c:v>
                </c:pt>
                <c:pt idx="3044">
                  <c:v>-9.076546392318259E-2</c:v>
                </c:pt>
                <c:pt idx="3045">
                  <c:v>11.416621621364193</c:v>
                </c:pt>
                <c:pt idx="3046">
                  <c:v>-3.3194223277947521</c:v>
                </c:pt>
                <c:pt idx="3047">
                  <c:v>6.0732489820306386</c:v>
                </c:pt>
                <c:pt idx="3048">
                  <c:v>14.468327056774365</c:v>
                </c:pt>
                <c:pt idx="3049">
                  <c:v>0.51784830486261957</c:v>
                </c:pt>
                <c:pt idx="3050">
                  <c:v>-0.31194400631474017</c:v>
                </c:pt>
                <c:pt idx="3051">
                  <c:v>-0.34958443779022763</c:v>
                </c:pt>
                <c:pt idx="3052">
                  <c:v>-0.16600995143892905</c:v>
                </c:pt>
                <c:pt idx="3053">
                  <c:v>4.8419487031898365</c:v>
                </c:pt>
                <c:pt idx="3054">
                  <c:v>-0.8744691179161409</c:v>
                </c:pt>
                <c:pt idx="3055">
                  <c:v>-0.58472215169254704</c:v>
                </c:pt>
                <c:pt idx="3056">
                  <c:v>2.0037753236545011E-2</c:v>
                </c:pt>
                <c:pt idx="3057">
                  <c:v>-9.965784284662087</c:v>
                </c:pt>
                <c:pt idx="3058">
                  <c:v>8.0624959257337636</c:v>
                </c:pt>
                <c:pt idx="3059">
                  <c:v>-2.8744691179161412</c:v>
                </c:pt>
                <c:pt idx="3060">
                  <c:v>-14.48095845522638</c:v>
                </c:pt>
                <c:pt idx="3061">
                  <c:v>8.6450579349844769</c:v>
                </c:pt>
                <c:pt idx="3062">
                  <c:v>-0.3996074587092377</c:v>
                </c:pt>
                <c:pt idx="3063">
                  <c:v>1.3950196057018864</c:v>
                </c:pt>
                <c:pt idx="3064">
                  <c:v>-6.5095028221884663E-2</c:v>
                </c:pt>
                <c:pt idx="3065">
                  <c:v>1.0620721328174649</c:v>
                </c:pt>
                <c:pt idx="3066">
                  <c:v>0.19566432224118929</c:v>
                </c:pt>
                <c:pt idx="3067">
                  <c:v>-1.7914133781885824</c:v>
                </c:pt>
                <c:pt idx="3068">
                  <c:v>-0.49642582611949904</c:v>
                </c:pt>
                <c:pt idx="3069">
                  <c:v>-6.0732489820306386</c:v>
                </c:pt>
                <c:pt idx="3070">
                  <c:v>-0.41383874969521833</c:v>
                </c:pt>
                <c:pt idx="3071">
                  <c:v>6.0732489820306386</c:v>
                </c:pt>
                <c:pt idx="3072">
                  <c:v>-2.2196509572509213</c:v>
                </c:pt>
                <c:pt idx="3073">
                  <c:v>3.872468431087551</c:v>
                </c:pt>
                <c:pt idx="3074">
                  <c:v>-0.86249647625006509</c:v>
                </c:pt>
                <c:pt idx="3075">
                  <c:v>0.49476469174957788</c:v>
                </c:pt>
                <c:pt idx="3076">
                  <c:v>-0.38294386956899068</c:v>
                </c:pt>
                <c:pt idx="3077">
                  <c:v>7.0660891904577738</c:v>
                </c:pt>
                <c:pt idx="3078">
                  <c:v>-9.3822637581148367</c:v>
                </c:pt>
                <c:pt idx="3079">
                  <c:v>-0.29754393626040326</c:v>
                </c:pt>
                <c:pt idx="3080">
                  <c:v>-8.0624959257337636</c:v>
                </c:pt>
                <c:pt idx="3081">
                  <c:v>0.37524390941981867</c:v>
                </c:pt>
                <c:pt idx="3082">
                  <c:v>1.7645170318718486</c:v>
                </c:pt>
                <c:pt idx="3083">
                  <c:v>-7.0660891904577721</c:v>
                </c:pt>
                <c:pt idx="3084">
                  <c:v>-0.43706380560884295</c:v>
                </c:pt>
                <c:pt idx="3085">
                  <c:v>-1.7328857751460391</c:v>
                </c:pt>
                <c:pt idx="3086">
                  <c:v>-0.3061031277256796</c:v>
                </c:pt>
                <c:pt idx="3087">
                  <c:v>-0.25749622229236402</c:v>
                </c:pt>
                <c:pt idx="3088">
                  <c:v>0.29029648583825163</c:v>
                </c:pt>
                <c:pt idx="3089">
                  <c:v>-10.518653155673389</c:v>
                </c:pt>
                <c:pt idx="3090">
                  <c:v>0.40696419874316175</c:v>
                </c:pt>
                <c:pt idx="3091">
                  <c:v>-1.3278046612240315</c:v>
                </c:pt>
                <c:pt idx="3092">
                  <c:v>-8.8672787397096631</c:v>
                </c:pt>
                <c:pt idx="3093">
                  <c:v>-1.6766299309387311</c:v>
                </c:pt>
                <c:pt idx="3094">
                  <c:v>-0.59212229229402247</c:v>
                </c:pt>
                <c:pt idx="3095">
                  <c:v>0.79354912253257359</c:v>
                </c:pt>
                <c:pt idx="3096">
                  <c:v>0.80675392432306847</c:v>
                </c:pt>
                <c:pt idx="3097">
                  <c:v>-0.58463465273863213</c:v>
                </c:pt>
                <c:pt idx="3098">
                  <c:v>-1.0631938264871943</c:v>
                </c:pt>
                <c:pt idx="3099">
                  <c:v>-1.2479275134435859</c:v>
                </c:pt>
                <c:pt idx="3100">
                  <c:v>3.8073549220576037</c:v>
                </c:pt>
                <c:pt idx="3101">
                  <c:v>0.62263291868721127</c:v>
                </c:pt>
                <c:pt idx="3102">
                  <c:v>-1.5474877953024933</c:v>
                </c:pt>
                <c:pt idx="3103">
                  <c:v>-0.93490497177811505</c:v>
                </c:pt>
                <c:pt idx="3104">
                  <c:v>-9.5151469203694976</c:v>
                </c:pt>
                <c:pt idx="3105">
                  <c:v>-0.52491511705121718</c:v>
                </c:pt>
                <c:pt idx="3106">
                  <c:v>9.4517262680745073</c:v>
                </c:pt>
                <c:pt idx="3107">
                  <c:v>0.21150410519371185</c:v>
                </c:pt>
                <c:pt idx="3108">
                  <c:v>-10.058893689053569</c:v>
                </c:pt>
                <c:pt idx="3109">
                  <c:v>0.3582603075735869</c:v>
                </c:pt>
                <c:pt idx="3110">
                  <c:v>2.920565532505595</c:v>
                </c:pt>
                <c:pt idx="3111">
                  <c:v>0.76418706290123029</c:v>
                </c:pt>
                <c:pt idx="3112">
                  <c:v>-3.4637489137520761</c:v>
                </c:pt>
                <c:pt idx="3113">
                  <c:v>0.56293619439115705</c:v>
                </c:pt>
                <c:pt idx="3114">
                  <c:v>2.9747343394052241E-2</c:v>
                </c:pt>
                <c:pt idx="3115">
                  <c:v>0.3804237441975068</c:v>
                </c:pt>
                <c:pt idx="3116">
                  <c:v>-0.20847004510407841</c:v>
                </c:pt>
                <c:pt idx="3117">
                  <c:v>0.74168800440860938</c:v>
                </c:pt>
                <c:pt idx="3118">
                  <c:v>0.51264829590526595</c:v>
                </c:pt>
                <c:pt idx="3119">
                  <c:v>3.8819248890528193E-2</c:v>
                </c:pt>
                <c:pt idx="3120">
                  <c:v>-1.4150374992788437</c:v>
                </c:pt>
                <c:pt idx="3121">
                  <c:v>-7.6486571760385464</c:v>
                </c:pt>
                <c:pt idx="3122">
                  <c:v>1.0297473433940521</c:v>
                </c:pt>
                <c:pt idx="3123">
                  <c:v>10.544642510431348</c:v>
                </c:pt>
                <c:pt idx="3124">
                  <c:v>-10.381182412624446</c:v>
                </c:pt>
                <c:pt idx="3125">
                  <c:v>-10.644156719937438</c:v>
                </c:pt>
                <c:pt idx="3126">
                  <c:v>-1.2957758070313936</c:v>
                </c:pt>
                <c:pt idx="3127">
                  <c:v>-2.6224782395890354</c:v>
                </c:pt>
                <c:pt idx="3128">
                  <c:v>0</c:v>
                </c:pt>
                <c:pt idx="3129">
                  <c:v>-0.63076619033428083</c:v>
                </c:pt>
                <c:pt idx="3130">
                  <c:v>-0.53051471669877992</c:v>
                </c:pt>
                <c:pt idx="3131">
                  <c:v>0</c:v>
                </c:pt>
                <c:pt idx="3132">
                  <c:v>-1.3719687773869584</c:v>
                </c:pt>
                <c:pt idx="3133">
                  <c:v>-8.3822637581148367</c:v>
                </c:pt>
                <c:pt idx="3134">
                  <c:v>1.8234358331874279</c:v>
                </c:pt>
                <c:pt idx="3135">
                  <c:v>-7.0660891904577721</c:v>
                </c:pt>
                <c:pt idx="3136">
                  <c:v>0.75633091903313743</c:v>
                </c:pt>
                <c:pt idx="3137">
                  <c:v>0.59201725825510665</c:v>
                </c:pt>
                <c:pt idx="3138">
                  <c:v>-0.26303440583379378</c:v>
                </c:pt>
                <c:pt idx="3139">
                  <c:v>-0.78484982499426037</c:v>
                </c:pt>
                <c:pt idx="3140">
                  <c:v>0.64533511870063776</c:v>
                </c:pt>
                <c:pt idx="3141">
                  <c:v>-0.18903382439001706</c:v>
                </c:pt>
                <c:pt idx="3142">
                  <c:v>10.146780789986687</c:v>
                </c:pt>
                <c:pt idx="3143">
                  <c:v>-6.5376008852023867E-2</c:v>
                </c:pt>
                <c:pt idx="3144">
                  <c:v>-8.8683081332894673</c:v>
                </c:pt>
                <c:pt idx="3145">
                  <c:v>1.8859027251315771E-2</c:v>
                </c:pt>
                <c:pt idx="3146">
                  <c:v>5.5647846187835261</c:v>
                </c:pt>
                <c:pt idx="3147">
                  <c:v>-9.93642201023925E-2</c:v>
                </c:pt>
                <c:pt idx="3148">
                  <c:v>-0.54731262591897445</c:v>
                </c:pt>
                <c:pt idx="3149">
                  <c:v>-0.58906689905389298</c:v>
                </c:pt>
                <c:pt idx="3150">
                  <c:v>-0.10656249261218859</c:v>
                </c:pt>
                <c:pt idx="3151">
                  <c:v>5.9637677511479789E-2</c:v>
                </c:pt>
                <c:pt idx="3152">
                  <c:v>-7.6462586799900292</c:v>
                </c:pt>
                <c:pt idx="3153">
                  <c:v>4.9753035197100046E-2</c:v>
                </c:pt>
                <c:pt idx="3154">
                  <c:v>0.11973924427409573</c:v>
                </c:pt>
                <c:pt idx="3155">
                  <c:v>0.9827220085681645</c:v>
                </c:pt>
                <c:pt idx="3156">
                  <c:v>-0.26186670440145932</c:v>
                </c:pt>
                <c:pt idx="3157">
                  <c:v>-8.3837042924740537</c:v>
                </c:pt>
                <c:pt idx="3158">
                  <c:v>1.5226605533154804</c:v>
                </c:pt>
                <c:pt idx="3159">
                  <c:v>-2.7929996290805343</c:v>
                </c:pt>
                <c:pt idx="3160">
                  <c:v>-8.3831590803470787E-2</c:v>
                </c:pt>
                <c:pt idx="3161">
                  <c:v>0</c:v>
                </c:pt>
                <c:pt idx="3162">
                  <c:v>-1.705148017315647</c:v>
                </c:pt>
                <c:pt idx="3163">
                  <c:v>-8.6462586799900301</c:v>
                </c:pt>
                <c:pt idx="3164">
                  <c:v>1.0982736191506464</c:v>
                </c:pt>
                <c:pt idx="3165">
                  <c:v>-0.10519928811172372</c:v>
                </c:pt>
                <c:pt idx="3166">
                  <c:v>16.773143500448541</c:v>
                </c:pt>
                <c:pt idx="3167">
                  <c:v>5.9228321394775394</c:v>
                </c:pt>
                <c:pt idx="3168">
                  <c:v>0.29768054864068488</c:v>
                </c:pt>
                <c:pt idx="3169">
                  <c:v>-9.2304207950923818</c:v>
                </c:pt>
                <c:pt idx="3170">
                  <c:v>-6.0732489820306386</c:v>
                </c:pt>
                <c:pt idx="3171">
                  <c:v>-0.21140061324300513</c:v>
                </c:pt>
                <c:pt idx="3172">
                  <c:v>0</c:v>
                </c:pt>
                <c:pt idx="3173">
                  <c:v>-8.6462586799900301</c:v>
                </c:pt>
                <c:pt idx="3174">
                  <c:v>11.644156719937438</c:v>
                </c:pt>
                <c:pt idx="3175">
                  <c:v>0.31595772557084129</c:v>
                </c:pt>
                <c:pt idx="3176">
                  <c:v>3.7827692837793312</c:v>
                </c:pt>
                <c:pt idx="3177">
                  <c:v>-1.498805856971442</c:v>
                </c:pt>
                <c:pt idx="3178">
                  <c:v>2.57630960650818E-2</c:v>
                </c:pt>
                <c:pt idx="3179">
                  <c:v>-1.8577558730172785</c:v>
                </c:pt>
                <c:pt idx="3180">
                  <c:v>-4.0703893278913981</c:v>
                </c:pt>
                <c:pt idx="3181">
                  <c:v>-9.5196362528432132</c:v>
                </c:pt>
                <c:pt idx="3182">
                  <c:v>-2.7210240502971845</c:v>
                </c:pt>
                <c:pt idx="3183">
                  <c:v>8.5991871404409963</c:v>
                </c:pt>
                <c:pt idx="3184">
                  <c:v>-1.0874628412503393</c:v>
                </c:pt>
                <c:pt idx="3185">
                  <c:v>-2.3147564394851079</c:v>
                </c:pt>
                <c:pt idx="3186">
                  <c:v>5.3339007365534385</c:v>
                </c:pt>
                <c:pt idx="3187">
                  <c:v>5.3339007365534385</c:v>
                </c:pt>
                <c:pt idx="3188">
                  <c:v>1.2223924213364481</c:v>
                </c:pt>
                <c:pt idx="3189">
                  <c:v>4.4909368085625205</c:v>
                </c:pt>
                <c:pt idx="3190">
                  <c:v>9.8672787397096631</c:v>
                </c:pt>
                <c:pt idx="3191">
                  <c:v>9.8667637673533513</c:v>
                </c:pt>
                <c:pt idx="3192">
                  <c:v>0.54836534705758544</c:v>
                </c:pt>
                <c:pt idx="3193">
                  <c:v>0.12787482255215787</c:v>
                </c:pt>
                <c:pt idx="3194">
                  <c:v>0.4533656179379435</c:v>
                </c:pt>
                <c:pt idx="3195">
                  <c:v>-0.34155690163629487</c:v>
                </c:pt>
                <c:pt idx="3196">
                  <c:v>-0.38856528791765288</c:v>
                </c:pt>
                <c:pt idx="3197">
                  <c:v>0.2211274540998705</c:v>
                </c:pt>
                <c:pt idx="3198">
                  <c:v>7.4000581443776775E-2</c:v>
                </c:pt>
                <c:pt idx="3199">
                  <c:v>0.98285886717860604</c:v>
                </c:pt>
                <c:pt idx="3200">
                  <c:v>1.0740005814437767</c:v>
                </c:pt>
                <c:pt idx="3201">
                  <c:v>-0.43171624042547391</c:v>
                </c:pt>
                <c:pt idx="3202">
                  <c:v>-0.41503749927884381</c:v>
                </c:pt>
                <c:pt idx="3203">
                  <c:v>-12.398921791443499</c:v>
                </c:pt>
                <c:pt idx="3204">
                  <c:v>-6.0732489820306386</c:v>
                </c:pt>
                <c:pt idx="3205">
                  <c:v>-0.91194382333480373</c:v>
                </c:pt>
                <c:pt idx="3206">
                  <c:v>0.2439255828860894</c:v>
                </c:pt>
                <c:pt idx="3207">
                  <c:v>0.38798139917764241</c:v>
                </c:pt>
                <c:pt idx="3208">
                  <c:v>0.97251926357789309</c:v>
                </c:pt>
                <c:pt idx="3209">
                  <c:v>8.0624959257337636</c:v>
                </c:pt>
                <c:pt idx="3210">
                  <c:v>-10.059795091795101</c:v>
                </c:pt>
                <c:pt idx="3211">
                  <c:v>8.2462160191972667E-2</c:v>
                </c:pt>
                <c:pt idx="3212">
                  <c:v>-1.2115041051937117</c:v>
                </c:pt>
                <c:pt idx="3213">
                  <c:v>-1.1663583864221201</c:v>
                </c:pt>
                <c:pt idx="3214">
                  <c:v>-1.8739229941859232</c:v>
                </c:pt>
                <c:pt idx="3215">
                  <c:v>-1.2059746619024856</c:v>
                </c:pt>
                <c:pt idx="3216">
                  <c:v>0.47865359857481549</c:v>
                </c:pt>
                <c:pt idx="3217">
                  <c:v>5.3457748368417297</c:v>
                </c:pt>
                <c:pt idx="3218">
                  <c:v>0.19703684705955329</c:v>
                </c:pt>
                <c:pt idx="3219">
                  <c:v>-0.33765649034188877</c:v>
                </c:pt>
                <c:pt idx="3220">
                  <c:v>-0.5067536683704591</c:v>
                </c:pt>
                <c:pt idx="3221">
                  <c:v>0.10479619001160989</c:v>
                </c:pt>
                <c:pt idx="3222">
                  <c:v>-3.5899026116973015E-2</c:v>
                </c:pt>
                <c:pt idx="3223">
                  <c:v>-0.41473715681062279</c:v>
                </c:pt>
                <c:pt idx="3224">
                  <c:v>-0.71459778113775141</c:v>
                </c:pt>
                <c:pt idx="3225">
                  <c:v>-8.3837042924740537</c:v>
                </c:pt>
                <c:pt idx="3226">
                  <c:v>12.306916113522544</c:v>
                </c:pt>
                <c:pt idx="3227">
                  <c:v>7.6486571760385464</c:v>
                </c:pt>
                <c:pt idx="3228">
                  <c:v>-9.8672787397096631</c:v>
                </c:pt>
                <c:pt idx="3229">
                  <c:v>1.7640927721890709</c:v>
                </c:pt>
                <c:pt idx="3230">
                  <c:v>1.3864683470820729</c:v>
                </c:pt>
                <c:pt idx="3231">
                  <c:v>0.18467236463545561</c:v>
                </c:pt>
                <c:pt idx="3232">
                  <c:v>-8.990697235313759E-2</c:v>
                </c:pt>
                <c:pt idx="3233">
                  <c:v>-0.25606244522608418</c:v>
                </c:pt>
                <c:pt idx="3234">
                  <c:v>0.26640033279738073</c:v>
                </c:pt>
                <c:pt idx="3235">
                  <c:v>5.3457748368417297</c:v>
                </c:pt>
                <c:pt idx="3236">
                  <c:v>10.866763767353351</c:v>
                </c:pt>
                <c:pt idx="3237">
                  <c:v>0.12462665451374458</c:v>
                </c:pt>
                <c:pt idx="3238">
                  <c:v>-9.0606959316875546</c:v>
                </c:pt>
                <c:pt idx="3239">
                  <c:v>10.518980929170402</c:v>
                </c:pt>
                <c:pt idx="3240">
                  <c:v>1.7962714229285879</c:v>
                </c:pt>
                <c:pt idx="3241">
                  <c:v>13.188279751964144</c:v>
                </c:pt>
                <c:pt idx="3242">
                  <c:v>-1.2403143293337104</c:v>
                </c:pt>
                <c:pt idx="3243">
                  <c:v>0.81636616335257239</c:v>
                </c:pt>
                <c:pt idx="3244">
                  <c:v>-4.7487427619425597</c:v>
                </c:pt>
                <c:pt idx="3245">
                  <c:v>1.1927577840899388</c:v>
                </c:pt>
                <c:pt idx="3246">
                  <c:v>-7.0389327891398012E-2</c:v>
                </c:pt>
                <c:pt idx="3247">
                  <c:v>0.72436555738657282</c:v>
                </c:pt>
                <c:pt idx="3248">
                  <c:v>-1.2927817492278459</c:v>
                </c:pt>
                <c:pt idx="3249">
                  <c:v>7.0660891904577738</c:v>
                </c:pt>
                <c:pt idx="3250">
                  <c:v>-4.0641984497345927E-2</c:v>
                </c:pt>
                <c:pt idx="3251">
                  <c:v>-7.2405004955435173</c:v>
                </c:pt>
                <c:pt idx="3252">
                  <c:v>-0.23495588280036031</c:v>
                </c:pt>
                <c:pt idx="3253">
                  <c:v>-8.12210039668898</c:v>
                </c:pt>
                <c:pt idx="3254">
                  <c:v>1.6394889642878474</c:v>
                </c:pt>
                <c:pt idx="3255">
                  <c:v>-11.146356530303908</c:v>
                </c:pt>
                <c:pt idx="3256">
                  <c:v>-8.3837042924740537</c:v>
                </c:pt>
                <c:pt idx="3257">
                  <c:v>-7.0660891904577721</c:v>
                </c:pt>
                <c:pt idx="3258">
                  <c:v>1.6951454184715793</c:v>
                </c:pt>
                <c:pt idx="3259">
                  <c:v>-0.71219768901726388</c:v>
                </c:pt>
                <c:pt idx="3260">
                  <c:v>1.6468467958488766</c:v>
                </c:pt>
                <c:pt idx="3261">
                  <c:v>-9.2304207950923818</c:v>
                </c:pt>
                <c:pt idx="3262">
                  <c:v>9.1147888058195126E-2</c:v>
                </c:pt>
                <c:pt idx="3263">
                  <c:v>-1.2615924316598877</c:v>
                </c:pt>
                <c:pt idx="3264">
                  <c:v>-9.7598881832218343</c:v>
                </c:pt>
                <c:pt idx="3265">
                  <c:v>-10.966024713800364</c:v>
                </c:pt>
                <c:pt idx="3266">
                  <c:v>-0.51457317282975812</c:v>
                </c:pt>
                <c:pt idx="3267">
                  <c:v>-0.89308479608348823</c:v>
                </c:pt>
                <c:pt idx="3268">
                  <c:v>-0.1536029772140978</c:v>
                </c:pt>
                <c:pt idx="3269">
                  <c:v>8.8683081332894673</c:v>
                </c:pt>
                <c:pt idx="3270">
                  <c:v>-0.30093101359232266</c:v>
                </c:pt>
                <c:pt idx="3271">
                  <c:v>-0.24342612120864479</c:v>
                </c:pt>
                <c:pt idx="3272">
                  <c:v>-0.77204805332165172</c:v>
                </c:pt>
                <c:pt idx="3273">
                  <c:v>0.63113268215408247</c:v>
                </c:pt>
                <c:pt idx="3274">
                  <c:v>1.384486407883353</c:v>
                </c:pt>
                <c:pt idx="3275">
                  <c:v>1.937784603554302</c:v>
                </c:pt>
                <c:pt idx="3276">
                  <c:v>-0.73696559416620622</c:v>
                </c:pt>
                <c:pt idx="3277">
                  <c:v>3.3337052626637163</c:v>
                </c:pt>
                <c:pt idx="3278">
                  <c:v>12.534789211480268</c:v>
                </c:pt>
                <c:pt idx="3279">
                  <c:v>0.36415633027665961</c:v>
                </c:pt>
                <c:pt idx="3280">
                  <c:v>-9.6450579349844787</c:v>
                </c:pt>
                <c:pt idx="3281">
                  <c:v>-0.56528013485945605</c:v>
                </c:pt>
                <c:pt idx="3282">
                  <c:v>0.14423079967272301</c:v>
                </c:pt>
                <c:pt idx="3283">
                  <c:v>0.94228450214371251</c:v>
                </c:pt>
                <c:pt idx="3284">
                  <c:v>-4.5499548146648118E-2</c:v>
                </c:pt>
                <c:pt idx="3285">
                  <c:v>-3.904454455916194E-3</c:v>
                </c:pt>
                <c:pt idx="3286">
                  <c:v>-10.451554569765362</c:v>
                </c:pt>
                <c:pt idx="3287">
                  <c:v>0.29589023398583891</c:v>
                </c:pt>
                <c:pt idx="3288">
                  <c:v>1.1900164193817813</c:v>
                </c:pt>
                <c:pt idx="3289">
                  <c:v>9.2304207950923818</c:v>
                </c:pt>
                <c:pt idx="3290">
                  <c:v>8.6462586799900301</c:v>
                </c:pt>
                <c:pt idx="3291">
                  <c:v>-0.75398157118180786</c:v>
                </c:pt>
                <c:pt idx="3292">
                  <c:v>1.0119726416660764</c:v>
                </c:pt>
                <c:pt idx="3293">
                  <c:v>-8.0624959257337636</c:v>
                </c:pt>
                <c:pt idx="3294">
                  <c:v>11.840384550711667</c:v>
                </c:pt>
                <c:pt idx="3295">
                  <c:v>-5.9228321394775394</c:v>
                </c:pt>
                <c:pt idx="3296">
                  <c:v>-9.6444571875092606</c:v>
                </c:pt>
                <c:pt idx="3297">
                  <c:v>13.680945508509945</c:v>
                </c:pt>
                <c:pt idx="3298">
                  <c:v>1.8739229941859232</c:v>
                </c:pt>
                <c:pt idx="3299">
                  <c:v>4.1963972128035039</c:v>
                </c:pt>
                <c:pt idx="3300">
                  <c:v>1.9937059013373279</c:v>
                </c:pt>
                <c:pt idx="3301">
                  <c:v>-1.3529027416654167</c:v>
                </c:pt>
                <c:pt idx="3302">
                  <c:v>-13.167470416444264</c:v>
                </c:pt>
                <c:pt idx="3303">
                  <c:v>-2.1784211164389604</c:v>
                </c:pt>
                <c:pt idx="3304">
                  <c:v>-0.69187770463766807</c:v>
                </c:pt>
                <c:pt idx="3305">
                  <c:v>-0.1677860906859778</c:v>
                </c:pt>
                <c:pt idx="3306">
                  <c:v>-1.6589630821649333</c:v>
                </c:pt>
                <c:pt idx="3307">
                  <c:v>1.267174136194718</c:v>
                </c:pt>
                <c:pt idx="3308">
                  <c:v>-0.48558135472890451</c:v>
                </c:pt>
                <c:pt idx="3309">
                  <c:v>10.059344460824425</c:v>
                </c:pt>
                <c:pt idx="3310">
                  <c:v>0.71265796691833816</c:v>
                </c:pt>
                <c:pt idx="3311">
                  <c:v>-9.771914334671397</c:v>
                </c:pt>
                <c:pt idx="3312">
                  <c:v>0</c:v>
                </c:pt>
                <c:pt idx="3313">
                  <c:v>-10.059795091795101</c:v>
                </c:pt>
                <c:pt idx="3314">
                  <c:v>13.550826932881439</c:v>
                </c:pt>
                <c:pt idx="3315">
                  <c:v>-0.82937429670271867</c:v>
                </c:pt>
                <c:pt idx="3316">
                  <c:v>5.9228321394775394</c:v>
                </c:pt>
                <c:pt idx="3317">
                  <c:v>0.98891959123989814</c:v>
                </c:pt>
                <c:pt idx="3318">
                  <c:v>6.2029400586702756</c:v>
                </c:pt>
                <c:pt idx="3319">
                  <c:v>-2.8559536303832931</c:v>
                </c:pt>
                <c:pt idx="3320">
                  <c:v>13.628825226704336</c:v>
                </c:pt>
                <c:pt idx="3321">
                  <c:v>-0.25457282708559753</c:v>
                </c:pt>
                <c:pt idx="3322">
                  <c:v>-11.307011018304401</c:v>
                </c:pt>
                <c:pt idx="3323">
                  <c:v>0.416237245743735</c:v>
                </c:pt>
                <c:pt idx="3324">
                  <c:v>11.188382790570113</c:v>
                </c:pt>
                <c:pt idx="3325">
                  <c:v>9.5189809291704002</c:v>
                </c:pt>
                <c:pt idx="3326">
                  <c:v>-0.35693454471527536</c:v>
                </c:pt>
                <c:pt idx="3327">
                  <c:v>9.0606959316875546</c:v>
                </c:pt>
                <c:pt idx="3328">
                  <c:v>8.3837042924740537</c:v>
                </c:pt>
                <c:pt idx="3329">
                  <c:v>-14.510146020155364</c:v>
                </c:pt>
                <c:pt idx="3330">
                  <c:v>-4.2250379508813571</c:v>
                </c:pt>
                <c:pt idx="3331">
                  <c:v>-1.2354943858530547</c:v>
                </c:pt>
                <c:pt idx="3332">
                  <c:v>0.19046193244500736</c:v>
                </c:pt>
                <c:pt idx="3333">
                  <c:v>-11.582612451267021</c:v>
                </c:pt>
                <c:pt idx="3334">
                  <c:v>-9.0606959316875546</c:v>
                </c:pt>
                <c:pt idx="3335">
                  <c:v>0.83115607394801927</c:v>
                </c:pt>
                <c:pt idx="3336">
                  <c:v>-0.38702312310924736</c:v>
                </c:pt>
                <c:pt idx="3337">
                  <c:v>-8.6462586799900301</c:v>
                </c:pt>
                <c:pt idx="3338">
                  <c:v>4.0409011736173568</c:v>
                </c:pt>
                <c:pt idx="3339">
                  <c:v>7.6486571760385464</c:v>
                </c:pt>
                <c:pt idx="3340">
                  <c:v>-14.135762718264584</c:v>
                </c:pt>
                <c:pt idx="3341">
                  <c:v>-4.8754475479576378</c:v>
                </c:pt>
                <c:pt idx="3342">
                  <c:v>-2.0240792437624278E-2</c:v>
                </c:pt>
                <c:pt idx="3343">
                  <c:v>0.1855556531560765</c:v>
                </c:pt>
                <c:pt idx="3344">
                  <c:v>-7.9434467494404803E-2</c:v>
                </c:pt>
                <c:pt idx="3345">
                  <c:v>-4.5915835055358442E-2</c:v>
                </c:pt>
                <c:pt idx="3346">
                  <c:v>-0.92416858704035387</c:v>
                </c:pt>
                <c:pt idx="3347">
                  <c:v>1.2879807629640248</c:v>
                </c:pt>
                <c:pt idx="3348">
                  <c:v>-10.050302155818358</c:v>
                </c:pt>
                <c:pt idx="3349">
                  <c:v>0.53222038584614462</c:v>
                </c:pt>
                <c:pt idx="3350">
                  <c:v>-1.0998998949257117E-2</c:v>
                </c:pt>
                <c:pt idx="3351">
                  <c:v>0.28658507200543515</c:v>
                </c:pt>
                <c:pt idx="3352">
                  <c:v>6.0732489820306386</c:v>
                </c:pt>
                <c:pt idx="3353">
                  <c:v>6.0732489820306386</c:v>
                </c:pt>
                <c:pt idx="3354">
                  <c:v>6.0732489820306386</c:v>
                </c:pt>
                <c:pt idx="3355">
                  <c:v>6.0732489820306386</c:v>
                </c:pt>
                <c:pt idx="3356">
                  <c:v>4.681824039973745</c:v>
                </c:pt>
                <c:pt idx="3357">
                  <c:v>5.2140903533453269</c:v>
                </c:pt>
                <c:pt idx="3358">
                  <c:v>-0.86831405598976463</c:v>
                </c:pt>
                <c:pt idx="3359">
                  <c:v>-1.3219280948873622</c:v>
                </c:pt>
                <c:pt idx="3360">
                  <c:v>-1.1089343715531641</c:v>
                </c:pt>
                <c:pt idx="3361">
                  <c:v>7.0660891904577738</c:v>
                </c:pt>
                <c:pt idx="3362">
                  <c:v>13.08137247435552</c:v>
                </c:pt>
                <c:pt idx="3363">
                  <c:v>-0.28010791919273514</c:v>
                </c:pt>
                <c:pt idx="3364">
                  <c:v>-14.666242498774883</c:v>
                </c:pt>
                <c:pt idx="3365">
                  <c:v>-8.8672787397096631</c:v>
                </c:pt>
                <c:pt idx="3366">
                  <c:v>-0.35097662739786095</c:v>
                </c:pt>
                <c:pt idx="3367">
                  <c:v>0.19639721280350361</c:v>
                </c:pt>
                <c:pt idx="3368">
                  <c:v>10.759888183221834</c:v>
                </c:pt>
                <c:pt idx="3369">
                  <c:v>-1.6235508432031629</c:v>
                </c:pt>
                <c:pt idx="3370">
                  <c:v>-2.2181065913148044</c:v>
                </c:pt>
                <c:pt idx="3371">
                  <c:v>9.2304207950923818</c:v>
                </c:pt>
                <c:pt idx="3372">
                  <c:v>-5.5647846187835261</c:v>
                </c:pt>
                <c:pt idx="3373">
                  <c:v>-11.307200809140809</c:v>
                </c:pt>
                <c:pt idx="3374">
                  <c:v>1.6488122788569093E-2</c:v>
                </c:pt>
                <c:pt idx="3375">
                  <c:v>9.6450579349844787</c:v>
                </c:pt>
                <c:pt idx="3376">
                  <c:v>-11.307200809140809</c:v>
                </c:pt>
                <c:pt idx="3377">
                  <c:v>0.6618312641054267</c:v>
                </c:pt>
                <c:pt idx="3378">
                  <c:v>9.2304207950923818</c:v>
                </c:pt>
                <c:pt idx="3379">
                  <c:v>-14.081316989285773</c:v>
                </c:pt>
                <c:pt idx="3380">
                  <c:v>-0.26279417686964063</c:v>
                </c:pt>
                <c:pt idx="3381">
                  <c:v>0.23606735823352426</c:v>
                </c:pt>
                <c:pt idx="3382">
                  <c:v>-5.7802016856840677</c:v>
                </c:pt>
                <c:pt idx="3383">
                  <c:v>-0.29444735846525533</c:v>
                </c:pt>
                <c:pt idx="3384">
                  <c:v>13.702822011777029</c:v>
                </c:pt>
                <c:pt idx="3385">
                  <c:v>-1.2033151841413012</c:v>
                </c:pt>
                <c:pt idx="3386">
                  <c:v>-4.6196898786439728</c:v>
                </c:pt>
                <c:pt idx="3387">
                  <c:v>-0.4558293819571016</c:v>
                </c:pt>
                <c:pt idx="3388">
                  <c:v>1.4409161311044494</c:v>
                </c:pt>
                <c:pt idx="3389">
                  <c:v>1.6394438250668514E-2</c:v>
                </c:pt>
                <c:pt idx="3390">
                  <c:v>-0.3605897152564676</c:v>
                </c:pt>
                <c:pt idx="3391">
                  <c:v>-0.25942573313352796</c:v>
                </c:pt>
                <c:pt idx="3392">
                  <c:v>-3.4765418160676471E-2</c:v>
                </c:pt>
                <c:pt idx="3393">
                  <c:v>-0.27651763519741601</c:v>
                </c:pt>
                <c:pt idx="3394">
                  <c:v>1.2789329363967659</c:v>
                </c:pt>
                <c:pt idx="3395">
                  <c:v>2.8448634250043709</c:v>
                </c:pt>
                <c:pt idx="3396">
                  <c:v>-4.1222662726513121E-2</c:v>
                </c:pt>
                <c:pt idx="3397">
                  <c:v>8.6462586799900301</c:v>
                </c:pt>
                <c:pt idx="3398">
                  <c:v>3.9824416286156956</c:v>
                </c:pt>
                <c:pt idx="3399">
                  <c:v>-2.0188590272513158</c:v>
                </c:pt>
                <c:pt idx="3400">
                  <c:v>-8.3837042924740537</c:v>
                </c:pt>
                <c:pt idx="3401">
                  <c:v>0.21978120787990993</c:v>
                </c:pt>
                <c:pt idx="3402">
                  <c:v>-0.4986022159179751</c:v>
                </c:pt>
                <c:pt idx="3403">
                  <c:v>14.673603533168777</c:v>
                </c:pt>
                <c:pt idx="3404">
                  <c:v>3.2034265038149176E-16</c:v>
                </c:pt>
                <c:pt idx="3405">
                  <c:v>-1.4182102990027362E-2</c:v>
                </c:pt>
                <c:pt idx="3406">
                  <c:v>2.2445146524808612E-2</c:v>
                </c:pt>
                <c:pt idx="3407">
                  <c:v>0.33047320402037111</c:v>
                </c:pt>
                <c:pt idx="3408">
                  <c:v>7.3529035421965261E-2</c:v>
                </c:pt>
                <c:pt idx="3409">
                  <c:v>0.32862274746137066</c:v>
                </c:pt>
                <c:pt idx="3410">
                  <c:v>-2.9077232864423853E-2</c:v>
                </c:pt>
                <c:pt idx="3411">
                  <c:v>3.5128223403601916E-2</c:v>
                </c:pt>
                <c:pt idx="3412">
                  <c:v>9.9667457608995313</c:v>
                </c:pt>
                <c:pt idx="3413">
                  <c:v>0.28950661719498472</c:v>
                </c:pt>
                <c:pt idx="3414">
                  <c:v>-5.5647846187835261</c:v>
                </c:pt>
                <c:pt idx="3415">
                  <c:v>2.0417456187041454</c:v>
                </c:pt>
                <c:pt idx="3416">
                  <c:v>5.7548875021634682</c:v>
                </c:pt>
                <c:pt idx="3417">
                  <c:v>14.628768280089117</c:v>
                </c:pt>
                <c:pt idx="3418">
                  <c:v>10.814048332230835</c:v>
                </c:pt>
                <c:pt idx="3419">
                  <c:v>-12.628749297384516</c:v>
                </c:pt>
                <c:pt idx="3420">
                  <c:v>-0.54427328928257113</c:v>
                </c:pt>
                <c:pt idx="3421">
                  <c:v>-8.6462586799900301</c:v>
                </c:pt>
                <c:pt idx="3422">
                  <c:v>-0.18503189383252069</c:v>
                </c:pt>
                <c:pt idx="3423">
                  <c:v>-0.1775717089233797</c:v>
                </c:pt>
                <c:pt idx="3424">
                  <c:v>8.8683081332894673</c:v>
                </c:pt>
                <c:pt idx="3425">
                  <c:v>-11.551067348664397</c:v>
                </c:pt>
                <c:pt idx="3426">
                  <c:v>-1.3777904560100758</c:v>
                </c:pt>
                <c:pt idx="3427">
                  <c:v>0.20810819533020031</c:v>
                </c:pt>
                <c:pt idx="3428">
                  <c:v>-0.45567948377618983</c:v>
                </c:pt>
                <c:pt idx="3429">
                  <c:v>0.65789402317500734</c:v>
                </c:pt>
                <c:pt idx="3430">
                  <c:v>1.0689473537174918</c:v>
                </c:pt>
                <c:pt idx="3431">
                  <c:v>-1.3802720811181675</c:v>
                </c:pt>
                <c:pt idx="3432">
                  <c:v>0.11032341490599891</c:v>
                </c:pt>
                <c:pt idx="3433">
                  <c:v>-8.6450579349844769</c:v>
                </c:pt>
                <c:pt idx="3434">
                  <c:v>6.0732489820306386</c:v>
                </c:pt>
                <c:pt idx="3435">
                  <c:v>2.5849625007211561</c:v>
                </c:pt>
                <c:pt idx="3436">
                  <c:v>0.41871315742224213</c:v>
                </c:pt>
                <c:pt idx="3437">
                  <c:v>-10.146780789986687</c:v>
                </c:pt>
                <c:pt idx="3438">
                  <c:v>-0.42858403111679177</c:v>
                </c:pt>
                <c:pt idx="3439">
                  <c:v>-3.8073549220576046</c:v>
                </c:pt>
                <c:pt idx="3440">
                  <c:v>0.55908386889555073</c:v>
                </c:pt>
                <c:pt idx="3441">
                  <c:v>1.2012262891975038</c:v>
                </c:pt>
                <c:pt idx="3442">
                  <c:v>0.23149462844370017</c:v>
                </c:pt>
                <c:pt idx="3443">
                  <c:v>0.2545728270855977</c:v>
                </c:pt>
                <c:pt idx="3444">
                  <c:v>1.3210289393326171</c:v>
                </c:pt>
                <c:pt idx="3445">
                  <c:v>15.442597981527623</c:v>
                </c:pt>
                <c:pt idx="3446">
                  <c:v>0.18939795741589957</c:v>
                </c:pt>
                <c:pt idx="3447">
                  <c:v>-1.1844245711374275</c:v>
                </c:pt>
                <c:pt idx="3448">
                  <c:v>-1.2490944183197007E-2</c:v>
                </c:pt>
                <c:pt idx="3449">
                  <c:v>-7.6486571760385464</c:v>
                </c:pt>
                <c:pt idx="3450">
                  <c:v>0.9026400741373084</c:v>
                </c:pt>
                <c:pt idx="3451">
                  <c:v>8.6462586799900301</c:v>
                </c:pt>
                <c:pt idx="3452">
                  <c:v>-1.5961086071427659</c:v>
                </c:pt>
                <c:pt idx="3453">
                  <c:v>-0.47643804394298717</c:v>
                </c:pt>
                <c:pt idx="3454">
                  <c:v>-1.2215911466472091</c:v>
                </c:pt>
                <c:pt idx="3455">
                  <c:v>-10.059795091795101</c:v>
                </c:pt>
                <c:pt idx="3456">
                  <c:v>5.0588936890535692</c:v>
                </c:pt>
                <c:pt idx="3457">
                  <c:v>-0.43055343304335864</c:v>
                </c:pt>
                <c:pt idx="3458">
                  <c:v>-0.93643487122253355</c:v>
                </c:pt>
                <c:pt idx="3459">
                  <c:v>-0.28950661719498483</c:v>
                </c:pt>
                <c:pt idx="3460">
                  <c:v>6.3775910433315028E-2</c:v>
                </c:pt>
                <c:pt idx="3461">
                  <c:v>-0.77399632511117333</c:v>
                </c:pt>
                <c:pt idx="3462">
                  <c:v>9.7810207925857137E-3</c:v>
                </c:pt>
                <c:pt idx="3463">
                  <c:v>4.2749647459337112E-2</c:v>
                </c:pt>
                <c:pt idx="3464">
                  <c:v>-8.4268916897603907E-2</c:v>
                </c:pt>
                <c:pt idx="3465">
                  <c:v>11.813914767907184</c:v>
                </c:pt>
                <c:pt idx="3466">
                  <c:v>-1.9108822947704513E-2</c:v>
                </c:pt>
                <c:pt idx="3467">
                  <c:v>0.36257007938470814</c:v>
                </c:pt>
                <c:pt idx="3468">
                  <c:v>0.28688114778816154</c:v>
                </c:pt>
                <c:pt idx="3469">
                  <c:v>0.49642582611949898</c:v>
                </c:pt>
                <c:pt idx="3470">
                  <c:v>-9.6215315259303186E-2</c:v>
                </c:pt>
                <c:pt idx="3471">
                  <c:v>0.15611920191728196</c:v>
                </c:pt>
                <c:pt idx="3472">
                  <c:v>-1.919912088677308</c:v>
                </c:pt>
                <c:pt idx="3473">
                  <c:v>0.53051471669877981</c:v>
                </c:pt>
                <c:pt idx="3474">
                  <c:v>7.2149785755835097E-2</c:v>
                </c:pt>
                <c:pt idx="3475">
                  <c:v>-0.48278210591467796</c:v>
                </c:pt>
                <c:pt idx="3476">
                  <c:v>5.1761427689741568E-2</c:v>
                </c:pt>
                <c:pt idx="3477">
                  <c:v>2.3583700908554226</c:v>
                </c:pt>
                <c:pt idx="3478">
                  <c:v>-0.11018291775042288</c:v>
                </c:pt>
                <c:pt idx="3479">
                  <c:v>-0.79995501018135229</c:v>
                </c:pt>
                <c:pt idx="3480">
                  <c:v>-0.20047306806941861</c:v>
                </c:pt>
                <c:pt idx="3481">
                  <c:v>-0.98577199678060423</c:v>
                </c:pt>
                <c:pt idx="3482">
                  <c:v>-0.15650448567999095</c:v>
                </c:pt>
                <c:pt idx="3483">
                  <c:v>-0.36815111164800829</c:v>
                </c:pt>
                <c:pt idx="3484">
                  <c:v>-0.37531418947460177</c:v>
                </c:pt>
                <c:pt idx="3485">
                  <c:v>1.1776688703696045</c:v>
                </c:pt>
                <c:pt idx="3486">
                  <c:v>0.54056838136270258</c:v>
                </c:pt>
                <c:pt idx="3487">
                  <c:v>0.32862274746137066</c:v>
                </c:pt>
                <c:pt idx="3488">
                  <c:v>-1.6289058483087531</c:v>
                </c:pt>
                <c:pt idx="3489">
                  <c:v>0.14274017211608214</c:v>
                </c:pt>
                <c:pt idx="3490">
                  <c:v>-7.9588264737862499E-2</c:v>
                </c:pt>
                <c:pt idx="3491">
                  <c:v>4.6020164223912766E-2</c:v>
                </c:pt>
                <c:pt idx="3492">
                  <c:v>0.15718333255073008</c:v>
                </c:pt>
                <c:pt idx="3493">
                  <c:v>-0.87970576628228825</c:v>
                </c:pt>
                <c:pt idx="3494">
                  <c:v>3.1708859727338057E-2</c:v>
                </c:pt>
                <c:pt idx="3495">
                  <c:v>-0.6483326838810175</c:v>
                </c:pt>
                <c:pt idx="3496">
                  <c:v>2.7141475118211145</c:v>
                </c:pt>
                <c:pt idx="3497">
                  <c:v>-0.20353339408513219</c:v>
                </c:pt>
                <c:pt idx="3498">
                  <c:v>1.1570437101455802</c:v>
                </c:pt>
                <c:pt idx="3499">
                  <c:v>4.5087889528537886E-2</c:v>
                </c:pt>
                <c:pt idx="3500">
                  <c:v>-0.65207669657969325</c:v>
                </c:pt>
                <c:pt idx="3501">
                  <c:v>0.35267161831847016</c:v>
                </c:pt>
                <c:pt idx="3502">
                  <c:v>0.50500263426541869</c:v>
                </c:pt>
                <c:pt idx="3503">
                  <c:v>6.0732489820306386</c:v>
                </c:pt>
                <c:pt idx="3504">
                  <c:v>13.287808556012996</c:v>
                </c:pt>
                <c:pt idx="3505">
                  <c:v>4.1710251884837027E-2</c:v>
                </c:pt>
                <c:pt idx="3506">
                  <c:v>-3.0373649043519028E-2</c:v>
                </c:pt>
                <c:pt idx="3507">
                  <c:v>5.7548875021634682</c:v>
                </c:pt>
                <c:pt idx="3508">
                  <c:v>-0.40136256238176732</c:v>
                </c:pt>
                <c:pt idx="3509">
                  <c:v>-10.966024713800364</c:v>
                </c:pt>
                <c:pt idx="3510">
                  <c:v>0.33225325195297495</c:v>
                </c:pt>
                <c:pt idx="3511">
                  <c:v>2.0900683162101323</c:v>
                </c:pt>
                <c:pt idx="3512">
                  <c:v>-10.229619965185119</c:v>
                </c:pt>
                <c:pt idx="3513">
                  <c:v>-0.36155516900807366</c:v>
                </c:pt>
                <c:pt idx="3514">
                  <c:v>-0.1712714271498291</c:v>
                </c:pt>
                <c:pt idx="3515">
                  <c:v>0.26023577248112006</c:v>
                </c:pt>
                <c:pt idx="3516">
                  <c:v>-0.22239242133644782</c:v>
                </c:pt>
                <c:pt idx="3517">
                  <c:v>-1.1154772174199359</c:v>
                </c:pt>
                <c:pt idx="3518">
                  <c:v>-0.96578428466208699</c:v>
                </c:pt>
                <c:pt idx="3519">
                  <c:v>-0.30737978631820717</c:v>
                </c:pt>
                <c:pt idx="3520">
                  <c:v>-0.83898835981339004</c:v>
                </c:pt>
                <c:pt idx="3521">
                  <c:v>0.15582480439745861</c:v>
                </c:pt>
                <c:pt idx="3522">
                  <c:v>-7.800251200127338E-2</c:v>
                </c:pt>
                <c:pt idx="3523">
                  <c:v>0.13750352374993474</c:v>
                </c:pt>
                <c:pt idx="3524">
                  <c:v>-1.9995672996595746</c:v>
                </c:pt>
                <c:pt idx="3525">
                  <c:v>0.23815973719476458</c:v>
                </c:pt>
                <c:pt idx="3526">
                  <c:v>-0.26470322619441222</c:v>
                </c:pt>
                <c:pt idx="3527">
                  <c:v>-0.36257007938470825</c:v>
                </c:pt>
                <c:pt idx="3528">
                  <c:v>11.146356530303908</c:v>
                </c:pt>
                <c:pt idx="3529">
                  <c:v>6.8286654283030161</c:v>
                </c:pt>
                <c:pt idx="3530">
                  <c:v>-11.129283016944967</c:v>
                </c:pt>
                <c:pt idx="3531">
                  <c:v>-0.31451062332487928</c:v>
                </c:pt>
                <c:pt idx="3532">
                  <c:v>-0.23000560544632315</c:v>
                </c:pt>
                <c:pt idx="3533">
                  <c:v>-1.3956921495594172</c:v>
                </c:pt>
                <c:pt idx="3534">
                  <c:v>0.748020782675202</c:v>
                </c:pt>
                <c:pt idx="3535">
                  <c:v>4.7422598938357199</c:v>
                </c:pt>
                <c:pt idx="3536">
                  <c:v>0.62148837674627033</c:v>
                </c:pt>
                <c:pt idx="3537">
                  <c:v>-0.99909859725846761</c:v>
                </c:pt>
                <c:pt idx="3538">
                  <c:v>-0.14285675824414168</c:v>
                </c:pt>
                <c:pt idx="3539">
                  <c:v>-0.32956815708949444</c:v>
                </c:pt>
                <c:pt idx="3540">
                  <c:v>-12.248817059278503</c:v>
                </c:pt>
                <c:pt idx="3541">
                  <c:v>-0.36257007938470825</c:v>
                </c:pt>
                <c:pt idx="3542">
                  <c:v>12.745464248276845</c:v>
                </c:pt>
                <c:pt idx="3543">
                  <c:v>0.19165929379684024</c:v>
                </c:pt>
                <c:pt idx="3544">
                  <c:v>0.29364239176418994</c:v>
                </c:pt>
                <c:pt idx="3545">
                  <c:v>-0.68413232299836135</c:v>
                </c:pt>
                <c:pt idx="3546">
                  <c:v>-0.32716474325350969</c:v>
                </c:pt>
                <c:pt idx="3547">
                  <c:v>9.6450579349844787</c:v>
                </c:pt>
                <c:pt idx="3548">
                  <c:v>-2.1923874768273666</c:v>
                </c:pt>
                <c:pt idx="3549">
                  <c:v>-2.2779847472997652</c:v>
                </c:pt>
                <c:pt idx="3550">
                  <c:v>-5.0732489820306386</c:v>
                </c:pt>
                <c:pt idx="3551">
                  <c:v>0.51457317282975823</c:v>
                </c:pt>
                <c:pt idx="3552">
                  <c:v>5.2457312958769888</c:v>
                </c:pt>
                <c:pt idx="3553">
                  <c:v>0.11655425744076006</c:v>
                </c:pt>
                <c:pt idx="3554">
                  <c:v>7.7755157514445075E-2</c:v>
                </c:pt>
                <c:pt idx="3555">
                  <c:v>-9.147204924942228</c:v>
                </c:pt>
                <c:pt idx="3556">
                  <c:v>8.6957799832125993</c:v>
                </c:pt>
                <c:pt idx="3557">
                  <c:v>1.4288432988038742</c:v>
                </c:pt>
                <c:pt idx="3558">
                  <c:v>-0.18203468372030709</c:v>
                </c:pt>
                <c:pt idx="3559">
                  <c:v>1.6129768768907526</c:v>
                </c:pt>
                <c:pt idx="3560">
                  <c:v>-11.146780789986687</c:v>
                </c:pt>
                <c:pt idx="3561">
                  <c:v>-0.21572869105543688</c:v>
                </c:pt>
                <c:pt idx="3562">
                  <c:v>-9.9662651028771325</c:v>
                </c:pt>
                <c:pt idx="3563">
                  <c:v>10.644156719937438</c:v>
                </c:pt>
                <c:pt idx="3564">
                  <c:v>-7.6486571760385464</c:v>
                </c:pt>
                <c:pt idx="3565">
                  <c:v>1.9593580155026542</c:v>
                </c:pt>
                <c:pt idx="3566">
                  <c:v>0.63423103894797173</c:v>
                </c:pt>
                <c:pt idx="3567">
                  <c:v>-12.081483438093674</c:v>
                </c:pt>
                <c:pt idx="3568">
                  <c:v>-8.6462586799900301</c:v>
                </c:pt>
                <c:pt idx="3569">
                  <c:v>2.0174977730417192</c:v>
                </c:pt>
                <c:pt idx="3570">
                  <c:v>-10.229219383469125</c:v>
                </c:pt>
                <c:pt idx="3571">
                  <c:v>-0.35565895219991217</c:v>
                </c:pt>
                <c:pt idx="3572">
                  <c:v>0.2212718814425326</c:v>
                </c:pt>
                <c:pt idx="3573">
                  <c:v>-0.38936038027224351</c:v>
                </c:pt>
                <c:pt idx="3574">
                  <c:v>-0.54688075654237434</c:v>
                </c:pt>
                <c:pt idx="3575">
                  <c:v>-8.0223678130284544</c:v>
                </c:pt>
                <c:pt idx="3576">
                  <c:v>-12.08137247435552</c:v>
                </c:pt>
                <c:pt idx="3577">
                  <c:v>-0.1417281096116603</c:v>
                </c:pt>
                <c:pt idx="3578">
                  <c:v>-0.63742992061529191</c:v>
                </c:pt>
                <c:pt idx="3579">
                  <c:v>-9.6444571875092606</c:v>
                </c:pt>
                <c:pt idx="3580">
                  <c:v>-1.6312139724482384</c:v>
                </c:pt>
                <c:pt idx="3581">
                  <c:v>0.54933859099043481</c:v>
                </c:pt>
                <c:pt idx="3582">
                  <c:v>-1.5777669993169523</c:v>
                </c:pt>
                <c:pt idx="3583">
                  <c:v>-9.3808217839409309</c:v>
                </c:pt>
                <c:pt idx="3584">
                  <c:v>-1.3063312398363442</c:v>
                </c:pt>
                <c:pt idx="3585">
                  <c:v>-1.1876270031757714</c:v>
                </c:pt>
                <c:pt idx="3586">
                  <c:v>-13.287808556012996</c:v>
                </c:pt>
                <c:pt idx="3587">
                  <c:v>0.16992500144231265</c:v>
                </c:pt>
                <c:pt idx="3588">
                  <c:v>-1.0207585601667974</c:v>
                </c:pt>
                <c:pt idx="3589">
                  <c:v>9.8667637673533513</c:v>
                </c:pt>
                <c:pt idx="3590">
                  <c:v>11.759610821875043</c:v>
                </c:pt>
                <c:pt idx="3591">
                  <c:v>0.29490492112081595</c:v>
                </c:pt>
                <c:pt idx="3592">
                  <c:v>-0.22851053049940145</c:v>
                </c:pt>
                <c:pt idx="3593">
                  <c:v>-0.25054346165059699</c:v>
                </c:pt>
                <c:pt idx="3594">
                  <c:v>8.6462586799900301</c:v>
                </c:pt>
                <c:pt idx="3595">
                  <c:v>-2.9972978170768738</c:v>
                </c:pt>
                <c:pt idx="3596">
                  <c:v>0.39142494205689349</c:v>
                </c:pt>
                <c:pt idx="3597">
                  <c:v>-0.49476469174957788</c:v>
                </c:pt>
                <c:pt idx="3598">
                  <c:v>-0.11735695063815858</c:v>
                </c:pt>
                <c:pt idx="3599">
                  <c:v>0.80735492205760395</c:v>
                </c:pt>
                <c:pt idx="3600">
                  <c:v>-5.5701582927940958</c:v>
                </c:pt>
                <c:pt idx="3601">
                  <c:v>-0.3001152582724026</c:v>
                </c:pt>
                <c:pt idx="3602">
                  <c:v>-5.5282435501189345E-2</c:v>
                </c:pt>
                <c:pt idx="3603">
                  <c:v>-1.3176151020162798</c:v>
                </c:pt>
                <c:pt idx="3604">
                  <c:v>-5.280662884915305</c:v>
                </c:pt>
                <c:pt idx="3605">
                  <c:v>2.82781902461732</c:v>
                </c:pt>
                <c:pt idx="3606">
                  <c:v>-7.0389327891398012E-2</c:v>
                </c:pt>
                <c:pt idx="3607">
                  <c:v>-1.4329594072761065</c:v>
                </c:pt>
                <c:pt idx="3608">
                  <c:v>0.18330929702472615</c:v>
                </c:pt>
                <c:pt idx="3609">
                  <c:v>0.101538026462062</c:v>
                </c:pt>
                <c:pt idx="3610">
                  <c:v>0.27180461546152618</c:v>
                </c:pt>
                <c:pt idx="3611">
                  <c:v>-0.45828499748284729</c:v>
                </c:pt>
                <c:pt idx="3612">
                  <c:v>-7.6486571760385464</c:v>
                </c:pt>
                <c:pt idx="3613">
                  <c:v>-10.613482540731207</c:v>
                </c:pt>
                <c:pt idx="3614">
                  <c:v>6.0732489820306386</c:v>
                </c:pt>
                <c:pt idx="3615">
                  <c:v>-1.706385138626421</c:v>
                </c:pt>
                <c:pt idx="3616">
                  <c:v>-2.3178149202098921</c:v>
                </c:pt>
                <c:pt idx="3617">
                  <c:v>-8.6462586799900301</c:v>
                </c:pt>
                <c:pt idx="3618">
                  <c:v>1.6923927411253006</c:v>
                </c:pt>
                <c:pt idx="3619">
                  <c:v>0.33040624881166702</c:v>
                </c:pt>
                <c:pt idx="3620">
                  <c:v>-0.76595900604575473</c:v>
                </c:pt>
                <c:pt idx="3621">
                  <c:v>-0.41483722232414044</c:v>
                </c:pt>
                <c:pt idx="3622">
                  <c:v>0.67614959298160904</c:v>
                </c:pt>
                <c:pt idx="3623">
                  <c:v>-10.703038388986418</c:v>
                </c:pt>
                <c:pt idx="3624">
                  <c:v>-0.29956028185890782</c:v>
                </c:pt>
                <c:pt idx="3625">
                  <c:v>0.13750352374993532</c:v>
                </c:pt>
                <c:pt idx="3626">
                  <c:v>-0.48542682717024149</c:v>
                </c:pt>
                <c:pt idx="3627">
                  <c:v>0.24792751344358524</c:v>
                </c:pt>
                <c:pt idx="3628">
                  <c:v>-5.730673040066238E-3</c:v>
                </c:pt>
                <c:pt idx="3629">
                  <c:v>-0.11365678179556671</c:v>
                </c:pt>
                <c:pt idx="3630">
                  <c:v>4.3692338096657197</c:v>
                </c:pt>
                <c:pt idx="3631">
                  <c:v>-7.7981425671685423E-2</c:v>
                </c:pt>
                <c:pt idx="3632">
                  <c:v>0.47421543521361714</c:v>
                </c:pt>
                <c:pt idx="3633">
                  <c:v>13.433976574415976</c:v>
                </c:pt>
                <c:pt idx="3634">
                  <c:v>0.24285652389616355</c:v>
                </c:pt>
                <c:pt idx="3635">
                  <c:v>6.7114195858536743E-2</c:v>
                </c:pt>
                <c:pt idx="3636">
                  <c:v>-7.6462586799900292</c:v>
                </c:pt>
                <c:pt idx="3637">
                  <c:v>7.6486571760385464</c:v>
                </c:pt>
                <c:pt idx="3638">
                  <c:v>-9.7598881832218343</c:v>
                </c:pt>
                <c:pt idx="3639">
                  <c:v>9.3822637581148367</c:v>
                </c:pt>
                <c:pt idx="3640">
                  <c:v>0.19485339773816651</c:v>
                </c:pt>
                <c:pt idx="3641">
                  <c:v>-8.8672787397096631</c:v>
                </c:pt>
                <c:pt idx="3642">
                  <c:v>10.644156719937438</c:v>
                </c:pt>
                <c:pt idx="3643">
                  <c:v>0.18124031467014651</c:v>
                </c:pt>
                <c:pt idx="3644">
                  <c:v>-7.0660891904577721</c:v>
                </c:pt>
                <c:pt idx="3645">
                  <c:v>9.0606959316875546</c:v>
                </c:pt>
                <c:pt idx="3646">
                  <c:v>-0.32174785938948408</c:v>
                </c:pt>
                <c:pt idx="3647">
                  <c:v>17.213718125701625</c:v>
                </c:pt>
                <c:pt idx="3648">
                  <c:v>-10.147204924942228</c:v>
                </c:pt>
                <c:pt idx="3649">
                  <c:v>-2.5849625007211561</c:v>
                </c:pt>
                <c:pt idx="3650">
                  <c:v>-0.25153876699596428</c:v>
                </c:pt>
                <c:pt idx="3651">
                  <c:v>0.30004497698891258</c:v>
                </c:pt>
                <c:pt idx="3652">
                  <c:v>10.582769240382088</c:v>
                </c:pt>
                <c:pt idx="3653">
                  <c:v>0.23742376215475652</c:v>
                </c:pt>
                <c:pt idx="3654">
                  <c:v>5.810295456356819E-2</c:v>
                </c:pt>
                <c:pt idx="3655">
                  <c:v>0.20360812769860098</c:v>
                </c:pt>
                <c:pt idx="3656">
                  <c:v>-0.17916884568593197</c:v>
                </c:pt>
                <c:pt idx="3657">
                  <c:v>1.3610431518652615E-2</c:v>
                </c:pt>
                <c:pt idx="3658">
                  <c:v>-5.5495112591703748E-2</c:v>
                </c:pt>
                <c:pt idx="3659">
                  <c:v>2.0506260730699681</c:v>
                </c:pt>
                <c:pt idx="3660">
                  <c:v>0.19703684705955385</c:v>
                </c:pt>
                <c:pt idx="3661">
                  <c:v>1.1852148724669074</c:v>
                </c:pt>
                <c:pt idx="3662">
                  <c:v>10.814315423787811</c:v>
                </c:pt>
                <c:pt idx="3663">
                  <c:v>-9.5196362528432132</c:v>
                </c:pt>
                <c:pt idx="3664">
                  <c:v>1.1158559272372803</c:v>
                </c:pt>
                <c:pt idx="3665">
                  <c:v>-3.6583538422658535</c:v>
                </c:pt>
                <c:pt idx="3666">
                  <c:v>8.3822637581148385</c:v>
                </c:pt>
                <c:pt idx="3667">
                  <c:v>1.1029463017135661</c:v>
                </c:pt>
                <c:pt idx="3668">
                  <c:v>15.950684985383692</c:v>
                </c:pt>
                <c:pt idx="3669">
                  <c:v>2.615336149764675</c:v>
                </c:pt>
                <c:pt idx="3670">
                  <c:v>0.63226821549951273</c:v>
                </c:pt>
                <c:pt idx="3671">
                  <c:v>-1.2189676243788312</c:v>
                </c:pt>
                <c:pt idx="3672">
                  <c:v>0.32670260020770964</c:v>
                </c:pt>
                <c:pt idx="3673">
                  <c:v>-2.1663227647621168</c:v>
                </c:pt>
                <c:pt idx="3674">
                  <c:v>-1.0384741478146355</c:v>
                </c:pt>
                <c:pt idx="3675">
                  <c:v>0.14280060039902415</c:v>
                </c:pt>
                <c:pt idx="3676">
                  <c:v>-0.26620865362893742</c:v>
                </c:pt>
                <c:pt idx="3677">
                  <c:v>8.3837042924740537</c:v>
                </c:pt>
                <c:pt idx="3678">
                  <c:v>-6.0732489820306386</c:v>
                </c:pt>
                <c:pt idx="3679">
                  <c:v>0.55050844439202995</c:v>
                </c:pt>
                <c:pt idx="3680">
                  <c:v>-0.1227723821212955</c:v>
                </c:pt>
                <c:pt idx="3681">
                  <c:v>-0.47393118833241243</c:v>
                </c:pt>
                <c:pt idx="3682">
                  <c:v>-0.24911965925516633</c:v>
                </c:pt>
                <c:pt idx="3683">
                  <c:v>0.22304243037690469</c:v>
                </c:pt>
                <c:pt idx="3684">
                  <c:v>-0.13750352374993513</c:v>
                </c:pt>
                <c:pt idx="3685">
                  <c:v>0.34103691783506718</c:v>
                </c:pt>
                <c:pt idx="3686">
                  <c:v>-9.229619965185119</c:v>
                </c:pt>
                <c:pt idx="3687">
                  <c:v>-9.9579390920075589E-2</c:v>
                </c:pt>
                <c:pt idx="3688">
                  <c:v>0.19230162000936346</c:v>
                </c:pt>
                <c:pt idx="3689">
                  <c:v>-10.917123403264748</c:v>
                </c:pt>
                <c:pt idx="3690">
                  <c:v>-7.0660891904577721</c:v>
                </c:pt>
                <c:pt idx="3691">
                  <c:v>0</c:v>
                </c:pt>
                <c:pt idx="3692">
                  <c:v>9.7604427459966399</c:v>
                </c:pt>
                <c:pt idx="3693">
                  <c:v>-1.4111379157565549</c:v>
                </c:pt>
                <c:pt idx="3694">
                  <c:v>0.27008916336774391</c:v>
                </c:pt>
                <c:pt idx="3695">
                  <c:v>-1.4947646917495778</c:v>
                </c:pt>
                <c:pt idx="3696">
                  <c:v>-1.1313978891158556</c:v>
                </c:pt>
                <c:pt idx="3697">
                  <c:v>-11.146568675740786</c:v>
                </c:pt>
                <c:pt idx="3698">
                  <c:v>4.7725895038969277</c:v>
                </c:pt>
                <c:pt idx="3699">
                  <c:v>-12.248915863856213</c:v>
                </c:pt>
                <c:pt idx="3700">
                  <c:v>-0.6226418407620532</c:v>
                </c:pt>
                <c:pt idx="3701">
                  <c:v>8.3822637581148367</c:v>
                </c:pt>
                <c:pt idx="3702">
                  <c:v>0.85913746416015024</c:v>
                </c:pt>
                <c:pt idx="3703">
                  <c:v>-0.99711749146687834</c:v>
                </c:pt>
                <c:pt idx="3704">
                  <c:v>-0.7858751946471525</c:v>
                </c:pt>
                <c:pt idx="3705">
                  <c:v>-8.0485287735461517E-3</c:v>
                </c:pt>
                <c:pt idx="3706">
                  <c:v>0.44199412153909173</c:v>
                </c:pt>
                <c:pt idx="3707">
                  <c:v>0.35859680493475921</c:v>
                </c:pt>
                <c:pt idx="3708">
                  <c:v>-12.036288107616508</c:v>
                </c:pt>
                <c:pt idx="3709">
                  <c:v>-0.19264507794239608</c:v>
                </c:pt>
                <c:pt idx="3710">
                  <c:v>-0.9167365651187882</c:v>
                </c:pt>
                <c:pt idx="3711">
                  <c:v>-0.6297323708411785</c:v>
                </c:pt>
                <c:pt idx="3712">
                  <c:v>0.30598655101834082</c:v>
                </c:pt>
                <c:pt idx="3713">
                  <c:v>-6.9262662437113556E-2</c:v>
                </c:pt>
                <c:pt idx="3714">
                  <c:v>0.60282892151466994</c:v>
                </c:pt>
                <c:pt idx="3715">
                  <c:v>0.36612789879789753</c:v>
                </c:pt>
                <c:pt idx="3716">
                  <c:v>-2.1971069569262229</c:v>
                </c:pt>
                <c:pt idx="3717">
                  <c:v>9.8180393938903307E-2</c:v>
                </c:pt>
                <c:pt idx="3718">
                  <c:v>-1.5837607555114033</c:v>
                </c:pt>
                <c:pt idx="3719">
                  <c:v>13.89181534092055</c:v>
                </c:pt>
                <c:pt idx="3720">
                  <c:v>0.68236424140736518</c:v>
                </c:pt>
                <c:pt idx="3721">
                  <c:v>-15.856563319912881</c:v>
                </c:pt>
                <c:pt idx="3722">
                  <c:v>-6.8923821275105102E-2</c:v>
                </c:pt>
                <c:pt idx="3723">
                  <c:v>-0.47621483746913162</c:v>
                </c:pt>
                <c:pt idx="3724">
                  <c:v>-9.0606959316875546</c:v>
                </c:pt>
                <c:pt idx="3725">
                  <c:v>-2.6605625225071252</c:v>
                </c:pt>
                <c:pt idx="3726">
                  <c:v>2.3592815093697319</c:v>
                </c:pt>
                <c:pt idx="3727">
                  <c:v>0.1777871192152824</c:v>
                </c:pt>
                <c:pt idx="3728">
                  <c:v>-2.975033084483425</c:v>
                </c:pt>
                <c:pt idx="3729">
                  <c:v>-10.058893689053569</c:v>
                </c:pt>
                <c:pt idx="3730">
                  <c:v>6.7114195858537049E-2</c:v>
                </c:pt>
                <c:pt idx="3731">
                  <c:v>0.44875811712284497</c:v>
                </c:pt>
                <c:pt idx="3732">
                  <c:v>-0.15965666598848538</c:v>
                </c:pt>
                <c:pt idx="3733">
                  <c:v>10.381182412624446</c:v>
                </c:pt>
                <c:pt idx="3734">
                  <c:v>1.4671771689188511</c:v>
                </c:pt>
                <c:pt idx="3735">
                  <c:v>-0.54628203255709629</c:v>
                </c:pt>
                <c:pt idx="3736">
                  <c:v>-8.5961897561444101</c:v>
                </c:pt>
                <c:pt idx="3737">
                  <c:v>-0.17954942033071264</c:v>
                </c:pt>
                <c:pt idx="3738">
                  <c:v>-8.8683081332894673</c:v>
                </c:pt>
                <c:pt idx="3739">
                  <c:v>-1.1024829576012514</c:v>
                </c:pt>
                <c:pt idx="3740">
                  <c:v>-0.16227142889887697</c:v>
                </c:pt>
                <c:pt idx="3741">
                  <c:v>-0.14177028578882078</c:v>
                </c:pt>
                <c:pt idx="3742">
                  <c:v>0.19264507794239555</c:v>
                </c:pt>
                <c:pt idx="3743">
                  <c:v>0.5199363575968512</c:v>
                </c:pt>
                <c:pt idx="3744">
                  <c:v>11.731460464782433</c:v>
                </c:pt>
                <c:pt idx="3745">
                  <c:v>0.45371796744290366</c:v>
                </c:pt>
                <c:pt idx="3746">
                  <c:v>-12.146462606921792</c:v>
                </c:pt>
                <c:pt idx="3747">
                  <c:v>8.6462586799900301</c:v>
                </c:pt>
                <c:pt idx="3748">
                  <c:v>-12.613636010763889</c:v>
                </c:pt>
                <c:pt idx="3749">
                  <c:v>1.8259706002249512</c:v>
                </c:pt>
                <c:pt idx="3750">
                  <c:v>-9.5196362528432132</c:v>
                </c:pt>
                <c:pt idx="3751">
                  <c:v>11.658806531240696</c:v>
                </c:pt>
                <c:pt idx="3752">
                  <c:v>-4.7787857698608329</c:v>
                </c:pt>
                <c:pt idx="3753">
                  <c:v>-0.53051471669877992</c:v>
                </c:pt>
                <c:pt idx="3754">
                  <c:v>-1.2790777905942463</c:v>
                </c:pt>
                <c:pt idx="3755">
                  <c:v>11.059119092544519</c:v>
                </c:pt>
                <c:pt idx="3756">
                  <c:v>-0.63154704825585894</c:v>
                </c:pt>
                <c:pt idx="3757">
                  <c:v>-0.26814129626688277</c:v>
                </c:pt>
                <c:pt idx="3758">
                  <c:v>-0.12338241550528214</c:v>
                </c:pt>
                <c:pt idx="3759">
                  <c:v>0.94606119288919654</c:v>
                </c:pt>
                <c:pt idx="3760">
                  <c:v>-8.3837042924740537</c:v>
                </c:pt>
                <c:pt idx="3761">
                  <c:v>0</c:v>
                </c:pt>
                <c:pt idx="3762">
                  <c:v>1.2537565922457832</c:v>
                </c:pt>
                <c:pt idx="3763">
                  <c:v>0.24792751344358552</c:v>
                </c:pt>
                <c:pt idx="3764">
                  <c:v>8.0624959257337636</c:v>
                </c:pt>
                <c:pt idx="3765">
                  <c:v>8.0624959257337636</c:v>
                </c:pt>
                <c:pt idx="3766">
                  <c:v>-0.50552803322675088</c:v>
                </c:pt>
                <c:pt idx="3767">
                  <c:v>0.51937415909357965</c:v>
                </c:pt>
                <c:pt idx="3768">
                  <c:v>-10.866506212226202</c:v>
                </c:pt>
                <c:pt idx="3769">
                  <c:v>0.87446911791614101</c:v>
                </c:pt>
                <c:pt idx="3770">
                  <c:v>-9.229619965185119</c:v>
                </c:pt>
                <c:pt idx="3771">
                  <c:v>2.5999128421871274</c:v>
                </c:pt>
                <c:pt idx="3772">
                  <c:v>0</c:v>
                </c:pt>
                <c:pt idx="3773">
                  <c:v>2.7369655941662061</c:v>
                </c:pt>
                <c:pt idx="3774">
                  <c:v>0.51647534206384826</c:v>
                </c:pt>
                <c:pt idx="3775">
                  <c:v>-4.8788022616267925</c:v>
                </c:pt>
                <c:pt idx="3776">
                  <c:v>1.956056652412403</c:v>
                </c:pt>
                <c:pt idx="3777">
                  <c:v>-1.8327813815800071</c:v>
                </c:pt>
                <c:pt idx="3778">
                  <c:v>1.5220733086945351</c:v>
                </c:pt>
                <c:pt idx="3779">
                  <c:v>-2.8569152196770954E-2</c:v>
                </c:pt>
                <c:pt idx="3780">
                  <c:v>-8.8672787397096631</c:v>
                </c:pt>
                <c:pt idx="3781">
                  <c:v>-11.252862508475538</c:v>
                </c:pt>
                <c:pt idx="3782">
                  <c:v>-15.162207728046056</c:v>
                </c:pt>
                <c:pt idx="3783">
                  <c:v>0</c:v>
                </c:pt>
                <c:pt idx="3784">
                  <c:v>-0.51405801658758055</c:v>
                </c:pt>
                <c:pt idx="3785">
                  <c:v>-0.15826208391673222</c:v>
                </c:pt>
                <c:pt idx="3786">
                  <c:v>12.904383739997945</c:v>
                </c:pt>
                <c:pt idx="3787">
                  <c:v>1.541053790941318</c:v>
                </c:pt>
                <c:pt idx="3788">
                  <c:v>-3.7634378055273969</c:v>
                </c:pt>
                <c:pt idx="3789">
                  <c:v>-12.167627216919835</c:v>
                </c:pt>
                <c:pt idx="3790">
                  <c:v>0.2454608655104257</c:v>
                </c:pt>
                <c:pt idx="3791">
                  <c:v>0.20435849850618659</c:v>
                </c:pt>
                <c:pt idx="3792">
                  <c:v>13.287760468582666</c:v>
                </c:pt>
                <c:pt idx="3793">
                  <c:v>-11.307200809140809</c:v>
                </c:pt>
                <c:pt idx="3794">
                  <c:v>-5.3457748368417297</c:v>
                </c:pt>
                <c:pt idx="3795">
                  <c:v>-5.9127433218539567</c:v>
                </c:pt>
                <c:pt idx="3796">
                  <c:v>-0.64195247930598576</c:v>
                </c:pt>
                <c:pt idx="3797">
                  <c:v>5.08746284125034</c:v>
                </c:pt>
                <c:pt idx="3798">
                  <c:v>0.35804752069401408</c:v>
                </c:pt>
                <c:pt idx="3799">
                  <c:v>13.702822011777029</c:v>
                </c:pt>
                <c:pt idx="3800">
                  <c:v>13.89181534092055</c:v>
                </c:pt>
                <c:pt idx="3801">
                  <c:v>6.0732489820306386</c:v>
                </c:pt>
                <c:pt idx="3802">
                  <c:v>11.059344460824425</c:v>
                </c:pt>
                <c:pt idx="3803">
                  <c:v>8.3516754382814149</c:v>
                </c:pt>
                <c:pt idx="3804">
                  <c:v>-1.5106012905938646</c:v>
                </c:pt>
                <c:pt idx="3805">
                  <c:v>-1.6907683658356898</c:v>
                </c:pt>
                <c:pt idx="3806">
                  <c:v>-0.49259848257249639</c:v>
                </c:pt>
                <c:pt idx="3807">
                  <c:v>11.485326189240524</c:v>
                </c:pt>
                <c:pt idx="3808">
                  <c:v>-12.643856189774723</c:v>
                </c:pt>
                <c:pt idx="3809">
                  <c:v>-7.5948853233298627E-2</c:v>
                </c:pt>
                <c:pt idx="3810">
                  <c:v>-0.41503749927884381</c:v>
                </c:pt>
                <c:pt idx="3811">
                  <c:v>-0.13588342808177303</c:v>
                </c:pt>
                <c:pt idx="3812">
                  <c:v>-0.36248420723558705</c:v>
                </c:pt>
                <c:pt idx="3813">
                  <c:v>-1.0103419442214592</c:v>
                </c:pt>
                <c:pt idx="3814">
                  <c:v>2.8744691179161412</c:v>
                </c:pt>
                <c:pt idx="3815">
                  <c:v>-0.50881964559946047</c:v>
                </c:pt>
                <c:pt idx="3816">
                  <c:v>-0.24207478719814765</c:v>
                </c:pt>
                <c:pt idx="3817">
                  <c:v>0.21681138907314831</c:v>
                </c:pt>
                <c:pt idx="3818">
                  <c:v>6.305986551018341</c:v>
                </c:pt>
                <c:pt idx="3819">
                  <c:v>-12.745394216236786</c:v>
                </c:pt>
                <c:pt idx="3820">
                  <c:v>-1</c:v>
                </c:pt>
                <c:pt idx="3821">
                  <c:v>-2.8744691179161412</c:v>
                </c:pt>
                <c:pt idx="3822">
                  <c:v>0.15080986772733126</c:v>
                </c:pt>
                <c:pt idx="3823">
                  <c:v>-0.67111011152483213</c:v>
                </c:pt>
                <c:pt idx="3824">
                  <c:v>-0.52491511705121718</c:v>
                </c:pt>
                <c:pt idx="3825">
                  <c:v>12.013206341123576</c:v>
                </c:pt>
                <c:pt idx="3826">
                  <c:v>7.6486571760385464</c:v>
                </c:pt>
                <c:pt idx="3827">
                  <c:v>-12.451296983981448</c:v>
                </c:pt>
                <c:pt idx="3828">
                  <c:v>10.703038388986418</c:v>
                </c:pt>
                <c:pt idx="3829">
                  <c:v>1.8059129478836977</c:v>
                </c:pt>
                <c:pt idx="3830">
                  <c:v>-10.582769240382088</c:v>
                </c:pt>
                <c:pt idx="3831">
                  <c:v>9.2304207950923818</c:v>
                </c:pt>
                <c:pt idx="3832">
                  <c:v>-0.37706964907982349</c:v>
                </c:pt>
                <c:pt idx="3833">
                  <c:v>6.4491555023073257</c:v>
                </c:pt>
                <c:pt idx="3834">
                  <c:v>-8.6462586799900301</c:v>
                </c:pt>
                <c:pt idx="3835">
                  <c:v>-0.36564947231668005</c:v>
                </c:pt>
                <c:pt idx="3836">
                  <c:v>-0.29713218304022188</c:v>
                </c:pt>
                <c:pt idx="3837">
                  <c:v>0.30710938017581729</c:v>
                </c:pt>
                <c:pt idx="3838">
                  <c:v>-1.1122797836408078</c:v>
                </c:pt>
                <c:pt idx="3839">
                  <c:v>0.18438523331302678</c:v>
                </c:pt>
                <c:pt idx="3840">
                  <c:v>-9.5189809291704002</c:v>
                </c:pt>
                <c:pt idx="3841">
                  <c:v>10.307580315927396</c:v>
                </c:pt>
                <c:pt idx="3842">
                  <c:v>11.643856189774727</c:v>
                </c:pt>
                <c:pt idx="3843">
                  <c:v>-1.1518256363076529</c:v>
                </c:pt>
                <c:pt idx="3844">
                  <c:v>0.89308479608348823</c:v>
                </c:pt>
                <c:pt idx="3845">
                  <c:v>-1.7176670344630367</c:v>
                </c:pt>
                <c:pt idx="3846">
                  <c:v>2.8744691179161412</c:v>
                </c:pt>
                <c:pt idx="3847">
                  <c:v>-5.3457748368417297</c:v>
                </c:pt>
                <c:pt idx="3848">
                  <c:v>0.58376275425626512</c:v>
                </c:pt>
                <c:pt idx="3849">
                  <c:v>-0.20809149022044901</c:v>
                </c:pt>
                <c:pt idx="3850">
                  <c:v>0.3297054454790817</c:v>
                </c:pt>
                <c:pt idx="3851">
                  <c:v>10.451554569765362</c:v>
                </c:pt>
                <c:pt idx="3852">
                  <c:v>0.11547721741993588</c:v>
                </c:pt>
                <c:pt idx="3853">
                  <c:v>-0.13750352374993513</c:v>
                </c:pt>
                <c:pt idx="3854">
                  <c:v>-0.561878887608115</c:v>
                </c:pt>
                <c:pt idx="3855">
                  <c:v>2.4112456116807821E-2</c:v>
                </c:pt>
                <c:pt idx="3856">
                  <c:v>0.36243015084541857</c:v>
                </c:pt>
                <c:pt idx="3857">
                  <c:v>-3.8073549220576046</c:v>
                </c:pt>
                <c:pt idx="3858">
                  <c:v>-1.9541963103868754</c:v>
                </c:pt>
                <c:pt idx="3859">
                  <c:v>-5.0732489820306386</c:v>
                </c:pt>
                <c:pt idx="3860">
                  <c:v>1.2801079191927349</c:v>
                </c:pt>
                <c:pt idx="3861">
                  <c:v>-2.49812361394814</c:v>
                </c:pt>
                <c:pt idx="3862">
                  <c:v>-8.7259315110354549E-2</c:v>
                </c:pt>
                <c:pt idx="3863">
                  <c:v>-14.188228229901359</c:v>
                </c:pt>
                <c:pt idx="3864">
                  <c:v>10.643856189774725</c:v>
                </c:pt>
                <c:pt idx="3865">
                  <c:v>-0.31431491077748702</c:v>
                </c:pt>
                <c:pt idx="3866">
                  <c:v>1.5575563433805046</c:v>
                </c:pt>
                <c:pt idx="3867">
                  <c:v>4.3692338096657197</c:v>
                </c:pt>
                <c:pt idx="3868">
                  <c:v>-8.6462586799900301</c:v>
                </c:pt>
                <c:pt idx="3869">
                  <c:v>4.9541963103868758</c:v>
                </c:pt>
                <c:pt idx="3870">
                  <c:v>2.2223924213364481</c:v>
                </c:pt>
                <c:pt idx="3871">
                  <c:v>2.0470073598934371</c:v>
                </c:pt>
                <c:pt idx="3872">
                  <c:v>-0.5561219165175848</c:v>
                </c:pt>
                <c:pt idx="3873">
                  <c:v>7.3249305830488858</c:v>
                </c:pt>
                <c:pt idx="3874">
                  <c:v>-0.34645041402143167</c:v>
                </c:pt>
                <c:pt idx="3875">
                  <c:v>-2.6472211361191395E-2</c:v>
                </c:pt>
                <c:pt idx="3876">
                  <c:v>8.8672787397096631</c:v>
                </c:pt>
                <c:pt idx="3877">
                  <c:v>0.90149445504757464</c:v>
                </c:pt>
                <c:pt idx="3878">
                  <c:v>-2.0838725572550203</c:v>
                </c:pt>
                <c:pt idx="3879">
                  <c:v>-4.2479275134435852</c:v>
                </c:pt>
                <c:pt idx="3880">
                  <c:v>-0.73696559416620622</c:v>
                </c:pt>
                <c:pt idx="3881">
                  <c:v>11.188382790570113</c:v>
                </c:pt>
                <c:pt idx="3882">
                  <c:v>-6.4537533063947823</c:v>
                </c:pt>
                <c:pt idx="3883">
                  <c:v>-0.82183024457348364</c:v>
                </c:pt>
                <c:pt idx="3884">
                  <c:v>0.12830982152336642</c:v>
                </c:pt>
                <c:pt idx="3885">
                  <c:v>6.6958422491124409E-2</c:v>
                </c:pt>
                <c:pt idx="3886">
                  <c:v>1.1285842060614129</c:v>
                </c:pt>
                <c:pt idx="3887">
                  <c:v>-0.67516030969273466</c:v>
                </c:pt>
                <c:pt idx="3888">
                  <c:v>-0.28345394707272653</c:v>
                </c:pt>
                <c:pt idx="3889">
                  <c:v>12.643856189774723</c:v>
                </c:pt>
                <c:pt idx="3890">
                  <c:v>0.66136557238023752</c:v>
                </c:pt>
                <c:pt idx="3891">
                  <c:v>1.802242633985064E-3</c:v>
                </c:pt>
                <c:pt idx="3892">
                  <c:v>-7.0624959257337645</c:v>
                </c:pt>
                <c:pt idx="3893">
                  <c:v>-0.33703498727757059</c:v>
                </c:pt>
                <c:pt idx="3894">
                  <c:v>-2.1987513526365294</c:v>
                </c:pt>
                <c:pt idx="3895">
                  <c:v>7.0624959257337645</c:v>
                </c:pt>
                <c:pt idx="3896">
                  <c:v>-0.13750352374993444</c:v>
                </c:pt>
                <c:pt idx="3897">
                  <c:v>-10.518653155673389</c:v>
                </c:pt>
                <c:pt idx="3898">
                  <c:v>-0.52083216330144055</c:v>
                </c:pt>
                <c:pt idx="3899">
                  <c:v>-3.671177835652132E-2</c:v>
                </c:pt>
                <c:pt idx="3900">
                  <c:v>-7.0660891904577721</c:v>
                </c:pt>
                <c:pt idx="3901">
                  <c:v>-0.87272224918037222</c:v>
                </c:pt>
                <c:pt idx="3902">
                  <c:v>-3.0543369226060317</c:v>
                </c:pt>
                <c:pt idx="3903">
                  <c:v>8.6450579349844769</c:v>
                </c:pt>
                <c:pt idx="3904">
                  <c:v>-11.787086324551618</c:v>
                </c:pt>
                <c:pt idx="3905">
                  <c:v>-0.37887233781092966</c:v>
                </c:pt>
                <c:pt idx="3906">
                  <c:v>-7.6462586799900292</c:v>
                </c:pt>
                <c:pt idx="3907">
                  <c:v>-9.2312211807111861</c:v>
                </c:pt>
                <c:pt idx="3908">
                  <c:v>10.703326841459814</c:v>
                </c:pt>
                <c:pt idx="3909">
                  <c:v>-1.7755480564852579</c:v>
                </c:pt>
                <c:pt idx="3910">
                  <c:v>-1.7336065820762918</c:v>
                </c:pt>
                <c:pt idx="3911">
                  <c:v>11.759610821875043</c:v>
                </c:pt>
                <c:pt idx="3912">
                  <c:v>10.307200809140809</c:v>
                </c:pt>
                <c:pt idx="3913">
                  <c:v>-13.965814340495692</c:v>
                </c:pt>
                <c:pt idx="3914">
                  <c:v>1.7831742374853219E-2</c:v>
                </c:pt>
                <c:pt idx="3915">
                  <c:v>1.136946289810348</c:v>
                </c:pt>
                <c:pt idx="3916">
                  <c:v>-1.8494068925387825</c:v>
                </c:pt>
                <c:pt idx="3917">
                  <c:v>-0.12969107663963689</c:v>
                </c:pt>
                <c:pt idx="3918">
                  <c:v>-10.381542951184585</c:v>
                </c:pt>
                <c:pt idx="3919">
                  <c:v>0.33324340811519676</c:v>
                </c:pt>
                <c:pt idx="3920">
                  <c:v>-0.24100809950379473</c:v>
                </c:pt>
                <c:pt idx="3921">
                  <c:v>-10.966024713800364</c:v>
                </c:pt>
                <c:pt idx="3922">
                  <c:v>-0.15200309344504978</c:v>
                </c:pt>
                <c:pt idx="3923">
                  <c:v>11.731601884675786</c:v>
                </c:pt>
                <c:pt idx="3924">
                  <c:v>-9.8672787397096631</c:v>
                </c:pt>
                <c:pt idx="3925">
                  <c:v>-7.6486571760385464</c:v>
                </c:pt>
                <c:pt idx="3926">
                  <c:v>3.5211594658417082</c:v>
                </c:pt>
                <c:pt idx="3927">
                  <c:v>-3.316686393519945E-2</c:v>
                </c:pt>
                <c:pt idx="3928">
                  <c:v>-9.6444571875092606</c:v>
                </c:pt>
                <c:pt idx="3929">
                  <c:v>-3.7802032712384734E-2</c:v>
                </c:pt>
                <c:pt idx="3930">
                  <c:v>-0.88318633501725008</c:v>
                </c:pt>
                <c:pt idx="3931">
                  <c:v>-8.9637212484676543E-2</c:v>
                </c:pt>
                <c:pt idx="3932">
                  <c:v>-5.9228321394775394</c:v>
                </c:pt>
                <c:pt idx="3933">
                  <c:v>-4.5777669993169523</c:v>
                </c:pt>
                <c:pt idx="3934">
                  <c:v>-5.9228321394775394</c:v>
                </c:pt>
                <c:pt idx="3935">
                  <c:v>-3.2414911254696235</c:v>
                </c:pt>
                <c:pt idx="3936">
                  <c:v>0.45936721404627762</c:v>
                </c:pt>
                <c:pt idx="3937">
                  <c:v>0.1821311982720131</c:v>
                </c:pt>
                <c:pt idx="3938">
                  <c:v>-0.19744606420621727</c:v>
                </c:pt>
                <c:pt idx="3939">
                  <c:v>-1.37851162325373</c:v>
                </c:pt>
                <c:pt idx="3940">
                  <c:v>-3.5816567734386378</c:v>
                </c:pt>
                <c:pt idx="3941">
                  <c:v>-12.965904504239749</c:v>
                </c:pt>
                <c:pt idx="3942">
                  <c:v>-0.80478281397589768</c:v>
                </c:pt>
                <c:pt idx="3943">
                  <c:v>-0.41106859707589838</c:v>
                </c:pt>
                <c:pt idx="3944">
                  <c:v>-11.731601884675786</c:v>
                </c:pt>
                <c:pt idx="3945">
                  <c:v>-0.29783628837645343</c:v>
                </c:pt>
                <c:pt idx="3946">
                  <c:v>-0.46809874303025767</c:v>
                </c:pt>
                <c:pt idx="3947">
                  <c:v>-8.0624959257337636</c:v>
                </c:pt>
                <c:pt idx="3948">
                  <c:v>-1.7257282607525977</c:v>
                </c:pt>
                <c:pt idx="3949">
                  <c:v>-10.644156719937438</c:v>
                </c:pt>
                <c:pt idx="3950">
                  <c:v>-4.3692338096657197</c:v>
                </c:pt>
                <c:pt idx="3951">
                  <c:v>-2.7001345766613261</c:v>
                </c:pt>
                <c:pt idx="3952">
                  <c:v>4.5717432116891823</c:v>
                </c:pt>
                <c:pt idx="3953">
                  <c:v>0.13006054056437291</c:v>
                </c:pt>
                <c:pt idx="3954">
                  <c:v>-8.8683081332894673</c:v>
                </c:pt>
                <c:pt idx="3955">
                  <c:v>12.745464248276845</c:v>
                </c:pt>
                <c:pt idx="3956">
                  <c:v>-0.45873008930624132</c:v>
                </c:pt>
                <c:pt idx="3957">
                  <c:v>-1.3468699593829891</c:v>
                </c:pt>
                <c:pt idx="3958">
                  <c:v>11.673750739438065</c:v>
                </c:pt>
                <c:pt idx="3959">
                  <c:v>0.54602281145481091</c:v>
                </c:pt>
                <c:pt idx="3960">
                  <c:v>13.442641175343311</c:v>
                </c:pt>
                <c:pt idx="3961">
                  <c:v>-0.17848289691909366</c:v>
                </c:pt>
                <c:pt idx="3962">
                  <c:v>-0.154722594798642</c:v>
                </c:pt>
                <c:pt idx="3963">
                  <c:v>0.35614381022527536</c:v>
                </c:pt>
                <c:pt idx="3964">
                  <c:v>0.4156384970133794</c:v>
                </c:pt>
                <c:pt idx="3965">
                  <c:v>-0.51457317282975834</c:v>
                </c:pt>
                <c:pt idx="3966">
                  <c:v>8.8672787397096631</c:v>
                </c:pt>
                <c:pt idx="3967">
                  <c:v>0.96976038682231713</c:v>
                </c:pt>
                <c:pt idx="3968">
                  <c:v>-2.6999608567169965E-2</c:v>
                </c:pt>
                <c:pt idx="3969">
                  <c:v>0.87428699854242042</c:v>
                </c:pt>
                <c:pt idx="3970">
                  <c:v>0.70561623980850507</c:v>
                </c:pt>
                <c:pt idx="3971">
                  <c:v>-1.3625700793847084</c:v>
                </c:pt>
                <c:pt idx="3972">
                  <c:v>-10.814048332230835</c:v>
                </c:pt>
                <c:pt idx="3973">
                  <c:v>11.22901905089352</c:v>
                </c:pt>
                <c:pt idx="3974">
                  <c:v>3.3111571984310402</c:v>
                </c:pt>
                <c:pt idx="3975">
                  <c:v>-14.135736002431859</c:v>
                </c:pt>
                <c:pt idx="3976">
                  <c:v>0.48062584090642041</c:v>
                </c:pt>
                <c:pt idx="3977">
                  <c:v>-2.7021238449539053</c:v>
                </c:pt>
                <c:pt idx="3978">
                  <c:v>-8.0624959257337636</c:v>
                </c:pt>
                <c:pt idx="3979">
                  <c:v>-7.0660891904577721</c:v>
                </c:pt>
                <c:pt idx="3980">
                  <c:v>-14.407621843284646</c:v>
                </c:pt>
                <c:pt idx="3981">
                  <c:v>-1.2410080995037949</c:v>
                </c:pt>
                <c:pt idx="3982">
                  <c:v>0.45603304217543239</c:v>
                </c:pt>
                <c:pt idx="3983">
                  <c:v>-0.583762754256265</c:v>
                </c:pt>
                <c:pt idx="3984">
                  <c:v>-15.980742062681269</c:v>
                </c:pt>
                <c:pt idx="3985">
                  <c:v>-9.2649287965674537E-2</c:v>
                </c:pt>
                <c:pt idx="3986">
                  <c:v>0.14097524492241015</c:v>
                </c:pt>
                <c:pt idx="3987">
                  <c:v>5.8893689053568309E-2</c:v>
                </c:pt>
                <c:pt idx="3988">
                  <c:v>7.1161028921238934E-2</c:v>
                </c:pt>
                <c:pt idx="3989">
                  <c:v>6.3362060997429567E-2</c:v>
                </c:pt>
                <c:pt idx="3990">
                  <c:v>-5.39948896407293E-2</c:v>
                </c:pt>
                <c:pt idx="3991">
                  <c:v>-1.5984457300847783</c:v>
                </c:pt>
                <c:pt idx="3992">
                  <c:v>0</c:v>
                </c:pt>
                <c:pt idx="3993">
                  <c:v>1.6422373060729056</c:v>
                </c:pt>
                <c:pt idx="3994">
                  <c:v>-9.5189809291704002</c:v>
                </c:pt>
                <c:pt idx="3995">
                  <c:v>-0.79997539169200671</c:v>
                </c:pt>
                <c:pt idx="3996">
                  <c:v>-7.8683081332894664</c:v>
                </c:pt>
                <c:pt idx="3997">
                  <c:v>-0.86035392234396624</c:v>
                </c:pt>
                <c:pt idx="3998">
                  <c:v>6.0732489820306386</c:v>
                </c:pt>
                <c:pt idx="3999">
                  <c:v>-0.940293753875732</c:v>
                </c:pt>
                <c:pt idx="4000">
                  <c:v>-0.53433642765118838</c:v>
                </c:pt>
                <c:pt idx="4001">
                  <c:v>0.33014860169233107</c:v>
                </c:pt>
                <c:pt idx="4002">
                  <c:v>-0.67753133368026353</c:v>
                </c:pt>
                <c:pt idx="4003">
                  <c:v>0.34373246520571082</c:v>
                </c:pt>
                <c:pt idx="4004">
                  <c:v>0.26831762664060155</c:v>
                </c:pt>
                <c:pt idx="4005">
                  <c:v>-7.9848931076097918</c:v>
                </c:pt>
                <c:pt idx="4006">
                  <c:v>-7.6486571760385464</c:v>
                </c:pt>
                <c:pt idx="4007">
                  <c:v>-1.297680548640685</c:v>
                </c:pt>
                <c:pt idx="4008">
                  <c:v>10.464886048729406</c:v>
                </c:pt>
                <c:pt idx="4009">
                  <c:v>4.7725895038969277</c:v>
                </c:pt>
                <c:pt idx="4010">
                  <c:v>-1.924557444382317</c:v>
                </c:pt>
                <c:pt idx="4011">
                  <c:v>4.1987513526365285</c:v>
                </c:pt>
                <c:pt idx="4012">
                  <c:v>-0.35693454471527536</c:v>
                </c:pt>
                <c:pt idx="4013">
                  <c:v>0.33257533908687092</c:v>
                </c:pt>
                <c:pt idx="4014">
                  <c:v>0.50250034052918335</c:v>
                </c:pt>
                <c:pt idx="4015">
                  <c:v>-7.0660891904577721</c:v>
                </c:pt>
                <c:pt idx="4016">
                  <c:v>10.814315423787811</c:v>
                </c:pt>
                <c:pt idx="4017">
                  <c:v>7.4401770615573515</c:v>
                </c:pt>
                <c:pt idx="4018">
                  <c:v>-3.5443205162238103</c:v>
                </c:pt>
                <c:pt idx="4019">
                  <c:v>0.99891865450960826</c:v>
                </c:pt>
                <c:pt idx="4020">
                  <c:v>-0.73696559416620588</c:v>
                </c:pt>
                <c:pt idx="4021">
                  <c:v>0.42129648975052597</c:v>
                </c:pt>
                <c:pt idx="4022">
                  <c:v>-9.1423027763594511E-2</c:v>
                </c:pt>
                <c:pt idx="4023">
                  <c:v>-0.16285047568204228</c:v>
                </c:pt>
                <c:pt idx="4024">
                  <c:v>-0.37747408632236029</c:v>
                </c:pt>
                <c:pt idx="4025">
                  <c:v>8.0624959257337636</c:v>
                </c:pt>
                <c:pt idx="4026">
                  <c:v>-9.7598881832218343</c:v>
                </c:pt>
                <c:pt idx="4027">
                  <c:v>-12.380911949563341</c:v>
                </c:pt>
                <c:pt idx="4028">
                  <c:v>-1.2001396144893199</c:v>
                </c:pt>
                <c:pt idx="4029">
                  <c:v>-7.0660891904577721</c:v>
                </c:pt>
                <c:pt idx="4030">
                  <c:v>-5.9228321394775394</c:v>
                </c:pt>
                <c:pt idx="4031">
                  <c:v>0.43171624042547413</c:v>
                </c:pt>
                <c:pt idx="4032">
                  <c:v>-0.70301826224286845</c:v>
                </c:pt>
                <c:pt idx="4033">
                  <c:v>-1.6035781788885033</c:v>
                </c:pt>
                <c:pt idx="4034">
                  <c:v>4.5391902814014368E-2</c:v>
                </c:pt>
                <c:pt idx="4035">
                  <c:v>-10.759888183221834</c:v>
                </c:pt>
                <c:pt idx="4036">
                  <c:v>9.9667457608995313</c:v>
                </c:pt>
                <c:pt idx="4037">
                  <c:v>-13.146409569587783</c:v>
                </c:pt>
                <c:pt idx="4038">
                  <c:v>9.9662651028771325</c:v>
                </c:pt>
                <c:pt idx="4039">
                  <c:v>-7.0660891904577721</c:v>
                </c:pt>
                <c:pt idx="4040">
                  <c:v>13.35356038291553</c:v>
                </c:pt>
                <c:pt idx="4041">
                  <c:v>-13.198496199943916</c:v>
                </c:pt>
                <c:pt idx="4042">
                  <c:v>12.582612451267021</c:v>
                </c:pt>
                <c:pt idx="4043">
                  <c:v>10.059795091795101</c:v>
                </c:pt>
                <c:pt idx="4044">
                  <c:v>0</c:v>
                </c:pt>
                <c:pt idx="4045">
                  <c:v>0.14401030269151943</c:v>
                </c:pt>
                <c:pt idx="4046">
                  <c:v>6.6840324404949767</c:v>
                </c:pt>
                <c:pt idx="4047">
                  <c:v>10.229219383469125</c:v>
                </c:pt>
                <c:pt idx="4048">
                  <c:v>8.3837042924740537</c:v>
                </c:pt>
                <c:pt idx="4049">
                  <c:v>7.0660891904577721</c:v>
                </c:pt>
                <c:pt idx="4050">
                  <c:v>-12.840384550711667</c:v>
                </c:pt>
                <c:pt idx="4051">
                  <c:v>-11.703038388986416</c:v>
                </c:pt>
                <c:pt idx="4052">
                  <c:v>7.6462586799900292</c:v>
                </c:pt>
                <c:pt idx="4053">
                  <c:v>12.468369487109527</c:v>
                </c:pt>
                <c:pt idx="4054">
                  <c:v>-1.8435445447212404</c:v>
                </c:pt>
                <c:pt idx="4055">
                  <c:v>11.673750739438065</c:v>
                </c:pt>
                <c:pt idx="4056">
                  <c:v>9.5189809291704002</c:v>
                </c:pt>
                <c:pt idx="4057">
                  <c:v>0.9963977633198039</c:v>
                </c:pt>
                <c:pt idx="4058">
                  <c:v>-3.5215039028679316</c:v>
                </c:pt>
                <c:pt idx="4059">
                  <c:v>-12.501837184902296</c:v>
                </c:pt>
                <c:pt idx="4060">
                  <c:v>-9.3822637581148367</c:v>
                </c:pt>
                <c:pt idx="4061">
                  <c:v>-8.6462586799900301</c:v>
                </c:pt>
                <c:pt idx="4062">
                  <c:v>-4.7305714778356475E-2</c:v>
                </c:pt>
                <c:pt idx="4063">
                  <c:v>8.0624959257337636</c:v>
                </c:pt>
                <c:pt idx="4064">
                  <c:v>-1.6125526172079752</c:v>
                </c:pt>
                <c:pt idx="4065">
                  <c:v>0.12791747492073691</c:v>
                </c:pt>
                <c:pt idx="4066">
                  <c:v>0.31495763185623332</c:v>
                </c:pt>
                <c:pt idx="4067">
                  <c:v>1.1465837872142419</c:v>
                </c:pt>
                <c:pt idx="4068">
                  <c:v>-9.0606959316875546</c:v>
                </c:pt>
                <c:pt idx="4069">
                  <c:v>-9.8563834483589532E-2</c:v>
                </c:pt>
                <c:pt idx="4070">
                  <c:v>1.1560050240025463</c:v>
                </c:pt>
                <c:pt idx="4071">
                  <c:v>-1.0320936297098531</c:v>
                </c:pt>
                <c:pt idx="4072">
                  <c:v>2.1509418980747395</c:v>
                </c:pt>
                <c:pt idx="4073">
                  <c:v>-1.2577977574676471</c:v>
                </c:pt>
                <c:pt idx="4074">
                  <c:v>-11.146568675740786</c:v>
                </c:pt>
                <c:pt idx="4075">
                  <c:v>-0.15324626029568211</c:v>
                </c:pt>
                <c:pt idx="4076">
                  <c:v>-0.27830116248710429</c:v>
                </c:pt>
                <c:pt idx="4077">
                  <c:v>-0.60880924267552439</c:v>
                </c:pt>
                <c:pt idx="4078">
                  <c:v>-0.12029423371771159</c:v>
                </c:pt>
                <c:pt idx="4079">
                  <c:v>-7.0660891904577721</c:v>
                </c:pt>
                <c:pt idx="4080">
                  <c:v>-11.381182412624446</c:v>
                </c:pt>
                <c:pt idx="4081">
                  <c:v>6.4350411410057443E-2</c:v>
                </c:pt>
                <c:pt idx="4082">
                  <c:v>0.9510903995190535</c:v>
                </c:pt>
                <c:pt idx="4083">
                  <c:v>9.5189809291704002</c:v>
                </c:pt>
                <c:pt idx="4084">
                  <c:v>-0.41503749927884381</c:v>
                </c:pt>
                <c:pt idx="4085">
                  <c:v>14.32098853442375</c:v>
                </c:pt>
                <c:pt idx="4086">
                  <c:v>5.08746284125034</c:v>
                </c:pt>
                <c:pt idx="4087">
                  <c:v>-1.6020360140800975</c:v>
                </c:pt>
                <c:pt idx="4088">
                  <c:v>-0.51457317282975812</c:v>
                </c:pt>
                <c:pt idx="4089">
                  <c:v>0.1791688456859325</c:v>
                </c:pt>
                <c:pt idx="4090">
                  <c:v>7.6486571760385464</c:v>
                </c:pt>
                <c:pt idx="4091">
                  <c:v>-7.84153685761442</c:v>
                </c:pt>
                <c:pt idx="4092">
                  <c:v>-1.1844245711374271</c:v>
                </c:pt>
                <c:pt idx="4093">
                  <c:v>0.23581293709876971</c:v>
                </c:pt>
                <c:pt idx="4094">
                  <c:v>-0.28780231098273579</c:v>
                </c:pt>
                <c:pt idx="4095">
                  <c:v>-10.821085439844817</c:v>
                </c:pt>
                <c:pt idx="4096">
                  <c:v>-0.13253727085658554</c:v>
                </c:pt>
                <c:pt idx="4097">
                  <c:v>-10.147204924942228</c:v>
                </c:pt>
                <c:pt idx="4098">
                  <c:v>-0.89037550882550209</c:v>
                </c:pt>
                <c:pt idx="4099">
                  <c:v>0.99284020842713405</c:v>
                </c:pt>
                <c:pt idx="4100">
                  <c:v>13.702822011777029</c:v>
                </c:pt>
                <c:pt idx="4101">
                  <c:v>-0.68589140957193695</c:v>
                </c:pt>
                <c:pt idx="4102">
                  <c:v>-0.47490895525624227</c:v>
                </c:pt>
                <c:pt idx="4103">
                  <c:v>1.6889855652643848</c:v>
                </c:pt>
                <c:pt idx="4104">
                  <c:v>11.892036785411905</c:v>
                </c:pt>
                <c:pt idx="4105">
                  <c:v>-8.6462586799900301</c:v>
                </c:pt>
                <c:pt idx="4106">
                  <c:v>-0.18451719705899591</c:v>
                </c:pt>
                <c:pt idx="4107">
                  <c:v>-4.2885812853176636E-2</c:v>
                </c:pt>
                <c:pt idx="4108">
                  <c:v>1.0700230047393779</c:v>
                </c:pt>
                <c:pt idx="4109">
                  <c:v>4.8429788317883258</c:v>
                </c:pt>
                <c:pt idx="4110">
                  <c:v>-0.17508670655809114</c:v>
                </c:pt>
                <c:pt idx="4111">
                  <c:v>3.182620826321235</c:v>
                </c:pt>
                <c:pt idx="4112">
                  <c:v>9.0597950917951025</c:v>
                </c:pt>
                <c:pt idx="4113">
                  <c:v>9.229619965185119</c:v>
                </c:pt>
                <c:pt idx="4114">
                  <c:v>8.3837042924740537</c:v>
                </c:pt>
                <c:pt idx="4115">
                  <c:v>-1.5744179329780414</c:v>
                </c:pt>
                <c:pt idx="4116">
                  <c:v>9.229619965185119</c:v>
                </c:pt>
                <c:pt idx="4117">
                  <c:v>-0.1443537606245518</c:v>
                </c:pt>
                <c:pt idx="4118">
                  <c:v>-0.23910856658831345</c:v>
                </c:pt>
                <c:pt idx="4119">
                  <c:v>-2.0977938139479639</c:v>
                </c:pt>
                <c:pt idx="4120">
                  <c:v>0.12101540096136615</c:v>
                </c:pt>
                <c:pt idx="4121">
                  <c:v>3.9507104153898109</c:v>
                </c:pt>
                <c:pt idx="4122">
                  <c:v>-14.666260994509466</c:v>
                </c:pt>
                <c:pt idx="4123">
                  <c:v>-7.5381811842137131E-2</c:v>
                </c:pt>
                <c:pt idx="4124">
                  <c:v>0.21254463538010088</c:v>
                </c:pt>
                <c:pt idx="4125">
                  <c:v>0.84163440433141068</c:v>
                </c:pt>
                <c:pt idx="4126">
                  <c:v>-1.7336065820762914</c:v>
                </c:pt>
                <c:pt idx="4127">
                  <c:v>10.381542951184585</c:v>
                </c:pt>
                <c:pt idx="4128">
                  <c:v>0.31487333735341216</c:v>
                </c:pt>
                <c:pt idx="4129">
                  <c:v>0.16483013431954896</c:v>
                </c:pt>
                <c:pt idx="4130">
                  <c:v>0.41115406479161554</c:v>
                </c:pt>
                <c:pt idx="4131">
                  <c:v>-4.097178105630634E-2</c:v>
                </c:pt>
                <c:pt idx="4132">
                  <c:v>7.0660891904577738</c:v>
                </c:pt>
                <c:pt idx="4133">
                  <c:v>0.21280637250724979</c:v>
                </c:pt>
                <c:pt idx="4134">
                  <c:v>0.60306361535562736</c:v>
                </c:pt>
                <c:pt idx="4135">
                  <c:v>-1.3276873641760476</c:v>
                </c:pt>
                <c:pt idx="4136">
                  <c:v>-1.8520976058166474</c:v>
                </c:pt>
                <c:pt idx="4137">
                  <c:v>0.33198175955128506</c:v>
                </c:pt>
                <c:pt idx="4138">
                  <c:v>0.4947646917495776</c:v>
                </c:pt>
                <c:pt idx="4139">
                  <c:v>-0.37525759729348879</c:v>
                </c:pt>
                <c:pt idx="4140">
                  <c:v>-0.17301627119346336</c:v>
                </c:pt>
                <c:pt idx="4141">
                  <c:v>8.3837042924740537</c:v>
                </c:pt>
                <c:pt idx="4142">
                  <c:v>0.19714647017733686</c:v>
                </c:pt>
                <c:pt idx="4143">
                  <c:v>0.42298000088565652</c:v>
                </c:pt>
                <c:pt idx="4144">
                  <c:v>-4.3327586056095511</c:v>
                </c:pt>
                <c:pt idx="4145">
                  <c:v>-0.52354692806194125</c:v>
                </c:pt>
                <c:pt idx="4146">
                  <c:v>1.6499822925715666</c:v>
                </c:pt>
                <c:pt idx="4147">
                  <c:v>0.17400838403189228</c:v>
                </c:pt>
                <c:pt idx="4148">
                  <c:v>-0.87337757285318329</c:v>
                </c:pt>
                <c:pt idx="4149">
                  <c:v>0.12269645724141118</c:v>
                </c:pt>
                <c:pt idx="4150">
                  <c:v>-0.5849625007211563</c:v>
                </c:pt>
                <c:pt idx="4151">
                  <c:v>-0.33373739717699591</c:v>
                </c:pt>
                <c:pt idx="4152">
                  <c:v>-5.3771256440980651E-2</c:v>
                </c:pt>
                <c:pt idx="4153">
                  <c:v>-1.2111244985500562</c:v>
                </c:pt>
                <c:pt idx="4154">
                  <c:v>-3.5589672921882118</c:v>
                </c:pt>
                <c:pt idx="4155">
                  <c:v>-11.268736919579066</c:v>
                </c:pt>
                <c:pt idx="4156">
                  <c:v>0.44930740136358993</c:v>
                </c:pt>
                <c:pt idx="4157">
                  <c:v>-1.3119440063147403</c:v>
                </c:pt>
                <c:pt idx="4158">
                  <c:v>0.84193515376774852</c:v>
                </c:pt>
                <c:pt idx="4159">
                  <c:v>-9.9667457608995313</c:v>
                </c:pt>
                <c:pt idx="4160">
                  <c:v>-1.5013045716742466</c:v>
                </c:pt>
                <c:pt idx="4161">
                  <c:v>8.8683081332894673</c:v>
                </c:pt>
                <c:pt idx="4162">
                  <c:v>1.0437112902164438</c:v>
                </c:pt>
                <c:pt idx="4163">
                  <c:v>-0.99460674122978154</c:v>
                </c:pt>
                <c:pt idx="4164">
                  <c:v>-0.72747414518890852</c:v>
                </c:pt>
                <c:pt idx="4165">
                  <c:v>1.4516959698576919</c:v>
                </c:pt>
                <c:pt idx="4166">
                  <c:v>0.8892636322824341</c:v>
                </c:pt>
                <c:pt idx="4167">
                  <c:v>8.6462586799900301</c:v>
                </c:pt>
                <c:pt idx="4168">
                  <c:v>0.21525714503362547</c:v>
                </c:pt>
                <c:pt idx="4169">
                  <c:v>0.43382097495825961</c:v>
                </c:pt>
                <c:pt idx="4170">
                  <c:v>-20</c:v>
                </c:pt>
                <c:pt idx="4171">
                  <c:v>13.510146020155364</c:v>
                </c:pt>
                <c:pt idx="4172">
                  <c:v>9.2118201988431389E-2</c:v>
                </c:pt>
                <c:pt idx="4173">
                  <c:v>-0.80735492205760429</c:v>
                </c:pt>
                <c:pt idx="4174">
                  <c:v>-6.711419585853691E-2</c:v>
                </c:pt>
                <c:pt idx="4175">
                  <c:v>5.1399152506644147E-2</c:v>
                </c:pt>
                <c:pt idx="4176">
                  <c:v>-0.2186402864753404</c:v>
                </c:pt>
                <c:pt idx="4177">
                  <c:v>-1.8615461597812331</c:v>
                </c:pt>
                <c:pt idx="4178">
                  <c:v>0.69187770463766818</c:v>
                </c:pt>
                <c:pt idx="4179">
                  <c:v>1.15200309344505</c:v>
                </c:pt>
                <c:pt idx="4180">
                  <c:v>-8.3822637581148367</c:v>
                </c:pt>
                <c:pt idx="4181">
                  <c:v>-1.8830438536541507</c:v>
                </c:pt>
                <c:pt idx="4182">
                  <c:v>-1.5355720820251646</c:v>
                </c:pt>
                <c:pt idx="4183">
                  <c:v>-3.872468431087551</c:v>
                </c:pt>
                <c:pt idx="4184">
                  <c:v>-0.4974996594708167</c:v>
                </c:pt>
                <c:pt idx="4185">
                  <c:v>0.75899190049620524</c:v>
                </c:pt>
                <c:pt idx="4186">
                  <c:v>-0.14037265636455226</c:v>
                </c:pt>
                <c:pt idx="4187">
                  <c:v>-0.16745674585156253</c:v>
                </c:pt>
                <c:pt idx="4188">
                  <c:v>-0.66236700440676255</c:v>
                </c:pt>
                <c:pt idx="4189">
                  <c:v>-6.6089190457772132E-2</c:v>
                </c:pt>
                <c:pt idx="4190">
                  <c:v>-0.54328446947128539</c:v>
                </c:pt>
                <c:pt idx="4191">
                  <c:v>0.39366384848627684</c:v>
                </c:pt>
                <c:pt idx="4192">
                  <c:v>0.53026821803671531</c:v>
                </c:pt>
                <c:pt idx="4193">
                  <c:v>-11.582612451267021</c:v>
                </c:pt>
                <c:pt idx="4194">
                  <c:v>9.7598881832218343</c:v>
                </c:pt>
                <c:pt idx="4195">
                  <c:v>1.0844517834971552</c:v>
                </c:pt>
                <c:pt idx="4196">
                  <c:v>-1.6630408661907765</c:v>
                </c:pt>
                <c:pt idx="4197">
                  <c:v>12.879136486120251</c:v>
                </c:pt>
                <c:pt idx="4198">
                  <c:v>-11.381002109550927</c:v>
                </c:pt>
                <c:pt idx="4199">
                  <c:v>4.5506481361958215</c:v>
                </c:pt>
                <c:pt idx="4200">
                  <c:v>0.62148837674627011</c:v>
                </c:pt>
                <c:pt idx="4201">
                  <c:v>-2.8354711391186314</c:v>
                </c:pt>
                <c:pt idx="4202">
                  <c:v>1.3750394313469247</c:v>
                </c:pt>
                <c:pt idx="4203">
                  <c:v>0.17922456218007438</c:v>
                </c:pt>
                <c:pt idx="4204">
                  <c:v>-0.13750352374993477</c:v>
                </c:pt>
                <c:pt idx="4205">
                  <c:v>0</c:v>
                </c:pt>
                <c:pt idx="4206">
                  <c:v>-7.6486571760385464</c:v>
                </c:pt>
                <c:pt idx="4207">
                  <c:v>-0.57537645189195818</c:v>
                </c:pt>
                <c:pt idx="4208">
                  <c:v>-4.7589919004962056</c:v>
                </c:pt>
                <c:pt idx="4209">
                  <c:v>-0.42065786307173514</c:v>
                </c:pt>
                <c:pt idx="4210">
                  <c:v>-0.19264507794239571</c:v>
                </c:pt>
                <c:pt idx="4211">
                  <c:v>-0.42853334176306651</c:v>
                </c:pt>
                <c:pt idx="4212">
                  <c:v>-0.39592867633113921</c:v>
                </c:pt>
                <c:pt idx="4213">
                  <c:v>-1</c:v>
                </c:pt>
                <c:pt idx="4214">
                  <c:v>12.398921791443499</c:v>
                </c:pt>
                <c:pt idx="4215">
                  <c:v>-0.13070369164459367</c:v>
                </c:pt>
                <c:pt idx="4216">
                  <c:v>0.89997118166872769</c:v>
                </c:pt>
                <c:pt idx="4217">
                  <c:v>-0.14346870692798089</c:v>
                </c:pt>
                <c:pt idx="4218">
                  <c:v>-7.2149785755835597E-2</c:v>
                </c:pt>
                <c:pt idx="4219">
                  <c:v>2.5374341306385704</c:v>
                </c:pt>
                <c:pt idx="4220">
                  <c:v>-0.20353339408513182</c:v>
                </c:pt>
                <c:pt idx="4221">
                  <c:v>13.135709286104401</c:v>
                </c:pt>
                <c:pt idx="4222">
                  <c:v>9.5196362528432132</c:v>
                </c:pt>
                <c:pt idx="4223">
                  <c:v>-2.5336677870027886</c:v>
                </c:pt>
                <c:pt idx="4224">
                  <c:v>3.2159612292989033E-2</c:v>
                </c:pt>
                <c:pt idx="4225">
                  <c:v>4.9753035197099733E-2</c:v>
                </c:pt>
                <c:pt idx="4226">
                  <c:v>5.8298640564667166E-2</c:v>
                </c:pt>
                <c:pt idx="4227">
                  <c:v>-11.703038388986416</c:v>
                </c:pt>
                <c:pt idx="4228">
                  <c:v>-7.0660891904577721</c:v>
                </c:pt>
                <c:pt idx="4229">
                  <c:v>-16.299690982752963</c:v>
                </c:pt>
                <c:pt idx="4230">
                  <c:v>-2.5611943347882065</c:v>
                </c:pt>
                <c:pt idx="4231">
                  <c:v>0.13326653086346438</c:v>
                </c:pt>
                <c:pt idx="4232">
                  <c:v>1.3217838422126325</c:v>
                </c:pt>
                <c:pt idx="4233">
                  <c:v>0</c:v>
                </c:pt>
                <c:pt idx="4234">
                  <c:v>0.44057259138598148</c:v>
                </c:pt>
                <c:pt idx="4235">
                  <c:v>-0.36975661997797754</c:v>
                </c:pt>
                <c:pt idx="4236">
                  <c:v>1.4981417419242871</c:v>
                </c:pt>
                <c:pt idx="4237">
                  <c:v>-0.30361621661042076</c:v>
                </c:pt>
                <c:pt idx="4238">
                  <c:v>-0.18871937472859601</c:v>
                </c:pt>
                <c:pt idx="4239">
                  <c:v>-1</c:v>
                </c:pt>
                <c:pt idx="4240">
                  <c:v>-1.1373723756164973</c:v>
                </c:pt>
                <c:pt idx="4241">
                  <c:v>-1.4592677349921197</c:v>
                </c:pt>
                <c:pt idx="4242">
                  <c:v>-2.056132248231618E-2</c:v>
                </c:pt>
                <c:pt idx="4243">
                  <c:v>-0.70721825077215406</c:v>
                </c:pt>
                <c:pt idx="4244">
                  <c:v>0.45213259805385114</c:v>
                </c:pt>
                <c:pt idx="4245">
                  <c:v>-0.16182969740709502</c:v>
                </c:pt>
                <c:pt idx="4246">
                  <c:v>-2.6718067928806857</c:v>
                </c:pt>
                <c:pt idx="4247">
                  <c:v>-0.58496250072115652</c:v>
                </c:pt>
                <c:pt idx="4248">
                  <c:v>-0.12289355076103073</c:v>
                </c:pt>
                <c:pt idx="4249">
                  <c:v>-0.69574293143969324</c:v>
                </c:pt>
                <c:pt idx="4250">
                  <c:v>1.3176151020162798</c:v>
                </c:pt>
                <c:pt idx="4251">
                  <c:v>-7.6486571760385464</c:v>
                </c:pt>
                <c:pt idx="4252">
                  <c:v>-0.77760757866355223</c:v>
                </c:pt>
                <c:pt idx="4253">
                  <c:v>-0.18442457113742744</c:v>
                </c:pt>
                <c:pt idx="4254">
                  <c:v>0.12365846775108821</c:v>
                </c:pt>
                <c:pt idx="4255">
                  <c:v>0.6610303410633841</c:v>
                </c:pt>
                <c:pt idx="4256">
                  <c:v>-0.90000421002327868</c:v>
                </c:pt>
                <c:pt idx="4257">
                  <c:v>0.13878459091200529</c:v>
                </c:pt>
                <c:pt idx="4258">
                  <c:v>-0.45456586346548106</c:v>
                </c:pt>
                <c:pt idx="4259">
                  <c:v>-2.5025003405291835</c:v>
                </c:pt>
                <c:pt idx="4260">
                  <c:v>-11.917123403264748</c:v>
                </c:pt>
                <c:pt idx="4261">
                  <c:v>9.3815429511845849</c:v>
                </c:pt>
                <c:pt idx="4262">
                  <c:v>12.229019050893521</c:v>
                </c:pt>
                <c:pt idx="4263">
                  <c:v>-0.13379849806745936</c:v>
                </c:pt>
                <c:pt idx="4264">
                  <c:v>0.10309349296410343</c:v>
                </c:pt>
                <c:pt idx="4265">
                  <c:v>-3.7960664365536739E-4</c:v>
                </c:pt>
                <c:pt idx="4266">
                  <c:v>-5.1159452223205172E-3</c:v>
                </c:pt>
                <c:pt idx="4267">
                  <c:v>-0.34726768194077146</c:v>
                </c:pt>
                <c:pt idx="4268">
                  <c:v>0.29760951181737388</c:v>
                </c:pt>
                <c:pt idx="4269">
                  <c:v>-0.32192809488736229</c:v>
                </c:pt>
                <c:pt idx="4270">
                  <c:v>-9.8672787397096631</c:v>
                </c:pt>
                <c:pt idx="4271">
                  <c:v>-0.4269311778600976</c:v>
                </c:pt>
                <c:pt idx="4272">
                  <c:v>-0.34268665505415952</c:v>
                </c:pt>
                <c:pt idx="4273">
                  <c:v>9.229619965185119</c:v>
                </c:pt>
                <c:pt idx="4274">
                  <c:v>9.8667637673533513</c:v>
                </c:pt>
                <c:pt idx="4275">
                  <c:v>-0.8065828080221078</c:v>
                </c:pt>
                <c:pt idx="4276">
                  <c:v>-3.6015420737854633</c:v>
                </c:pt>
                <c:pt idx="4277">
                  <c:v>1.1154772174199359</c:v>
                </c:pt>
                <c:pt idx="4278">
                  <c:v>0.45198863545173534</c:v>
                </c:pt>
                <c:pt idx="4279">
                  <c:v>7.6486571760385464</c:v>
                </c:pt>
                <c:pt idx="4280">
                  <c:v>8.025341129342543</c:v>
                </c:pt>
                <c:pt idx="4281">
                  <c:v>-1.5473768230289959</c:v>
                </c:pt>
                <c:pt idx="4282">
                  <c:v>-0.37895019904093119</c:v>
                </c:pt>
                <c:pt idx="4283">
                  <c:v>-1.64263090977226</c:v>
                </c:pt>
                <c:pt idx="4284">
                  <c:v>-11.451382851019591</c:v>
                </c:pt>
                <c:pt idx="4285">
                  <c:v>4.3692338096657197</c:v>
                </c:pt>
                <c:pt idx="4286">
                  <c:v>8.0624959257337636</c:v>
                </c:pt>
                <c:pt idx="4287">
                  <c:v>-0.26303440583379395</c:v>
                </c:pt>
                <c:pt idx="4288">
                  <c:v>0.75207248655641445</c:v>
                </c:pt>
                <c:pt idx="4289">
                  <c:v>-5.3334163711667722E-2</c:v>
                </c:pt>
                <c:pt idx="4290">
                  <c:v>0.74146698640114728</c:v>
                </c:pt>
                <c:pt idx="4291">
                  <c:v>12.989690152250811</c:v>
                </c:pt>
                <c:pt idx="4292">
                  <c:v>7.0660891904577738</c:v>
                </c:pt>
                <c:pt idx="4293">
                  <c:v>-2.2349050326499968</c:v>
                </c:pt>
                <c:pt idx="4294">
                  <c:v>-9.0597950917951025</c:v>
                </c:pt>
                <c:pt idx="4295">
                  <c:v>9.0606959316875546</c:v>
                </c:pt>
                <c:pt idx="4296">
                  <c:v>-5.0874628412503391</c:v>
                </c:pt>
                <c:pt idx="4297">
                  <c:v>0.92269427383255109</c:v>
                </c:pt>
                <c:pt idx="4298">
                  <c:v>-13.773207904847887</c:v>
                </c:pt>
                <c:pt idx="4299">
                  <c:v>0.35954238668714017</c:v>
                </c:pt>
                <c:pt idx="4300">
                  <c:v>-0.64227206768937595</c:v>
                </c:pt>
                <c:pt idx="4301">
                  <c:v>-9.693387836263434E-2</c:v>
                </c:pt>
                <c:pt idx="4302">
                  <c:v>2.6967047600269359E-2</c:v>
                </c:pt>
                <c:pt idx="4303">
                  <c:v>0.15243757471347139</c:v>
                </c:pt>
                <c:pt idx="4304">
                  <c:v>-0.55942740861401863</c:v>
                </c:pt>
                <c:pt idx="4305">
                  <c:v>-10.229619965185119</c:v>
                </c:pt>
                <c:pt idx="4306">
                  <c:v>5.6911619045530824</c:v>
                </c:pt>
                <c:pt idx="4307">
                  <c:v>-0.98964263553777088</c:v>
                </c:pt>
                <c:pt idx="4308">
                  <c:v>-5.3457748368417297</c:v>
                </c:pt>
                <c:pt idx="4309">
                  <c:v>-10.582769240382088</c:v>
                </c:pt>
                <c:pt idx="4310">
                  <c:v>-9.3517348700968728E-2</c:v>
                </c:pt>
                <c:pt idx="4311">
                  <c:v>-0.12139510751465381</c:v>
                </c:pt>
                <c:pt idx="4312">
                  <c:v>-10.782959218743231</c:v>
                </c:pt>
                <c:pt idx="4313">
                  <c:v>-5.4359138119311599</c:v>
                </c:pt>
                <c:pt idx="4314">
                  <c:v>1.6301812329100641E-2</c:v>
                </c:pt>
                <c:pt idx="4315">
                  <c:v>-4.818353350996521E-2</c:v>
                </c:pt>
                <c:pt idx="4316">
                  <c:v>0.67242534197149562</c:v>
                </c:pt>
                <c:pt idx="4317">
                  <c:v>-0.14585086646345477</c:v>
                </c:pt>
                <c:pt idx="4318">
                  <c:v>-12.013206341123576</c:v>
                </c:pt>
                <c:pt idx="4319">
                  <c:v>1.3037582062431976</c:v>
                </c:pt>
                <c:pt idx="4320">
                  <c:v>13.526539992658154</c:v>
                </c:pt>
                <c:pt idx="4321">
                  <c:v>-3.4454056329126029E-2</c:v>
                </c:pt>
                <c:pt idx="4322">
                  <c:v>-0.68225970207607112</c:v>
                </c:pt>
                <c:pt idx="4323">
                  <c:v>8.6462586799900301</c:v>
                </c:pt>
                <c:pt idx="4324">
                  <c:v>-0.14585086646345477</c:v>
                </c:pt>
                <c:pt idx="4325">
                  <c:v>-0.13940305666541655</c:v>
                </c:pt>
                <c:pt idx="4326">
                  <c:v>0.27485984123058382</c:v>
                </c:pt>
                <c:pt idx="4327">
                  <c:v>0.20600346079741477</c:v>
                </c:pt>
                <c:pt idx="4328">
                  <c:v>-4.7725895038969277</c:v>
                </c:pt>
                <c:pt idx="4329">
                  <c:v>-1.9555464015526351</c:v>
                </c:pt>
                <c:pt idx="4330">
                  <c:v>-0.16664986940945109</c:v>
                </c:pt>
                <c:pt idx="4331">
                  <c:v>-9.5058115539195942</c:v>
                </c:pt>
                <c:pt idx="4332">
                  <c:v>0.99901690283017719</c:v>
                </c:pt>
                <c:pt idx="4333">
                  <c:v>-10.307580315927396</c:v>
                </c:pt>
                <c:pt idx="4334">
                  <c:v>0.48522081616876528</c:v>
                </c:pt>
                <c:pt idx="4335">
                  <c:v>11.34448085696304</c:v>
                </c:pt>
                <c:pt idx="4336">
                  <c:v>0.89213461270717198</c:v>
                </c:pt>
                <c:pt idx="4337">
                  <c:v>-0.14585086646345477</c:v>
                </c:pt>
                <c:pt idx="4338">
                  <c:v>1.5744902874915638</c:v>
                </c:pt>
                <c:pt idx="4339">
                  <c:v>2.0634747159401803</c:v>
                </c:pt>
                <c:pt idx="4340">
                  <c:v>-8.6462586799900301</c:v>
                </c:pt>
                <c:pt idx="4341">
                  <c:v>6.0732489820306386</c:v>
                </c:pt>
                <c:pt idx="4342">
                  <c:v>-9.0606959316875546</c:v>
                </c:pt>
                <c:pt idx="4343">
                  <c:v>-8.6462586799900301</c:v>
                </c:pt>
                <c:pt idx="4344">
                  <c:v>-8.6462586799900301</c:v>
                </c:pt>
                <c:pt idx="4345">
                  <c:v>0.86614425326520927</c:v>
                </c:pt>
                <c:pt idx="4346">
                  <c:v>14.024735680363165</c:v>
                </c:pt>
                <c:pt idx="4347">
                  <c:v>-0.60922906461534276</c:v>
                </c:pt>
                <c:pt idx="4348">
                  <c:v>13.566688329252264</c:v>
                </c:pt>
                <c:pt idx="4349">
                  <c:v>-1.4431357654619787</c:v>
                </c:pt>
                <c:pt idx="4350">
                  <c:v>0.27485984123058382</c:v>
                </c:pt>
                <c:pt idx="4351">
                  <c:v>-0.32192809488736207</c:v>
                </c:pt>
                <c:pt idx="4352">
                  <c:v>-11.229019050893521</c:v>
                </c:pt>
                <c:pt idx="4353">
                  <c:v>-11.229019050893521</c:v>
                </c:pt>
                <c:pt idx="4354">
                  <c:v>-8.6462586799900301</c:v>
                </c:pt>
                <c:pt idx="4355">
                  <c:v>10.518325307690866</c:v>
                </c:pt>
                <c:pt idx="4356">
                  <c:v>-9.3822637581148367</c:v>
                </c:pt>
                <c:pt idx="4357">
                  <c:v>0.41503749927884398</c:v>
                </c:pt>
                <c:pt idx="4358">
                  <c:v>-18.145696691213534</c:v>
                </c:pt>
                <c:pt idx="4359">
                  <c:v>0.57797607040504917</c:v>
                </c:pt>
                <c:pt idx="4360">
                  <c:v>0.99284020842713383</c:v>
                </c:pt>
                <c:pt idx="4361">
                  <c:v>-1.6234840653156455</c:v>
                </c:pt>
                <c:pt idx="4362">
                  <c:v>10.814048332230835</c:v>
                </c:pt>
                <c:pt idx="4363">
                  <c:v>3.8846459582506521</c:v>
                </c:pt>
                <c:pt idx="4364">
                  <c:v>-10.45189794595189</c:v>
                </c:pt>
                <c:pt idx="4365">
                  <c:v>-0.99640673527599144</c:v>
                </c:pt>
                <c:pt idx="4366">
                  <c:v>14.823781862395977</c:v>
                </c:pt>
                <c:pt idx="4367">
                  <c:v>-0.88548519545758475</c:v>
                </c:pt>
                <c:pt idx="4368">
                  <c:v>-0.99640673527599144</c:v>
                </c:pt>
                <c:pt idx="4369">
                  <c:v>-10.059344460824425</c:v>
                </c:pt>
                <c:pt idx="4370">
                  <c:v>11.146568675740786</c:v>
                </c:pt>
                <c:pt idx="4371">
                  <c:v>-0.30812229536233166</c:v>
                </c:pt>
                <c:pt idx="4372">
                  <c:v>-7.5781391193260736</c:v>
                </c:pt>
                <c:pt idx="4373">
                  <c:v>-10.307200809140809</c:v>
                </c:pt>
                <c:pt idx="4374">
                  <c:v>-10.725934248076557</c:v>
                </c:pt>
                <c:pt idx="4375">
                  <c:v>10.814048332230835</c:v>
                </c:pt>
                <c:pt idx="4376">
                  <c:v>-10.725934248076557</c:v>
                </c:pt>
                <c:pt idx="4377">
                  <c:v>0.92903347864585639</c:v>
                </c:pt>
                <c:pt idx="4378">
                  <c:v>0.27633122844725155</c:v>
                </c:pt>
                <c:pt idx="4379">
                  <c:v>0.41463713989209561</c:v>
                </c:pt>
                <c:pt idx="4380">
                  <c:v>-3.3947331923337716E-2</c:v>
                </c:pt>
                <c:pt idx="4381">
                  <c:v>7.6486571760385464</c:v>
                </c:pt>
                <c:pt idx="4382">
                  <c:v>-7.0660891904577721</c:v>
                </c:pt>
                <c:pt idx="4383">
                  <c:v>9.3822637581148385</c:v>
                </c:pt>
                <c:pt idx="4384">
                  <c:v>15.684611663070411</c:v>
                </c:pt>
                <c:pt idx="4385">
                  <c:v>13.526539992658154</c:v>
                </c:pt>
                <c:pt idx="4386">
                  <c:v>-0.20481979188849814</c:v>
                </c:pt>
                <c:pt idx="4387">
                  <c:v>8.3837042924740537</c:v>
                </c:pt>
                <c:pt idx="4388">
                  <c:v>-10.814315423787811</c:v>
                </c:pt>
                <c:pt idx="4389">
                  <c:v>-6.0732489820306386</c:v>
                </c:pt>
                <c:pt idx="4390">
                  <c:v>0.1276685251492532</c:v>
                </c:pt>
                <c:pt idx="4391">
                  <c:v>0.26423615104354692</c:v>
                </c:pt>
                <c:pt idx="4392">
                  <c:v>-12.268444530784098</c:v>
                </c:pt>
                <c:pt idx="4393">
                  <c:v>2.4670034677413422</c:v>
                </c:pt>
                <c:pt idx="4394">
                  <c:v>0.12873331412220274</c:v>
                </c:pt>
                <c:pt idx="4395">
                  <c:v>-0.77444029958486893</c:v>
                </c:pt>
                <c:pt idx="4396">
                  <c:v>-11.268736919579066</c:v>
                </c:pt>
                <c:pt idx="4397">
                  <c:v>7.0660891904577738</c:v>
                </c:pt>
                <c:pt idx="4398">
                  <c:v>-0.15806484623225114</c:v>
                </c:pt>
                <c:pt idx="4399">
                  <c:v>-12.840384550711667</c:v>
                </c:pt>
                <c:pt idx="4400">
                  <c:v>7.6486571760385464</c:v>
                </c:pt>
                <c:pt idx="4401">
                  <c:v>0.99901690283017719</c:v>
                </c:pt>
                <c:pt idx="4402">
                  <c:v>6.6486571760385464</c:v>
                </c:pt>
                <c:pt idx="4403">
                  <c:v>6.6486571760385464</c:v>
                </c:pt>
                <c:pt idx="4404">
                  <c:v>1.032002690359072</c:v>
                </c:pt>
                <c:pt idx="4405">
                  <c:v>-1.1530332220435391</c:v>
                </c:pt>
                <c:pt idx="4406">
                  <c:v>8.8683081332894673</c:v>
                </c:pt>
                <c:pt idx="4407">
                  <c:v>1.3242691096345141</c:v>
                </c:pt>
                <c:pt idx="4408">
                  <c:v>-0.69349207838756299</c:v>
                </c:pt>
                <c:pt idx="4409">
                  <c:v>11.380821783940931</c:v>
                </c:pt>
                <c:pt idx="4410">
                  <c:v>-1.0727356142071991</c:v>
                </c:pt>
                <c:pt idx="4411">
                  <c:v>2.4150374992788439</c:v>
                </c:pt>
                <c:pt idx="4412">
                  <c:v>-0.33664960059412807</c:v>
                </c:pt>
                <c:pt idx="4413">
                  <c:v>6.0732489820306386</c:v>
                </c:pt>
                <c:pt idx="4414">
                  <c:v>-8.0624959257337636</c:v>
                </c:pt>
                <c:pt idx="4415">
                  <c:v>-0.15806484623225114</c:v>
                </c:pt>
                <c:pt idx="4416">
                  <c:v>8.8683081332894673</c:v>
                </c:pt>
                <c:pt idx="4417">
                  <c:v>14.188228229901359</c:v>
                </c:pt>
                <c:pt idx="4418">
                  <c:v>-14.188228229901359</c:v>
                </c:pt>
                <c:pt idx="4419">
                  <c:v>11.731319031025064</c:v>
                </c:pt>
                <c:pt idx="4420">
                  <c:v>-13.827111102786835</c:v>
                </c:pt>
                <c:pt idx="4421">
                  <c:v>-11.416621621364193</c:v>
                </c:pt>
                <c:pt idx="4422">
                  <c:v>-12.965904504239749</c:v>
                </c:pt>
                <c:pt idx="4423">
                  <c:v>-15.570666105631352</c:v>
                </c:pt>
                <c:pt idx="4424">
                  <c:v>1.7369655941662061</c:v>
                </c:pt>
                <c:pt idx="4425">
                  <c:v>2.8744691179161412</c:v>
                </c:pt>
                <c:pt idx="4426">
                  <c:v>2.8744691179161412</c:v>
                </c:pt>
                <c:pt idx="4427">
                  <c:v>2.8744691179161412</c:v>
                </c:pt>
                <c:pt idx="4428">
                  <c:v>2.8744691179161412</c:v>
                </c:pt>
                <c:pt idx="4429">
                  <c:v>-7.6911619045530815</c:v>
                </c:pt>
                <c:pt idx="4430">
                  <c:v>2.7369655941662061</c:v>
                </c:pt>
                <c:pt idx="4431">
                  <c:v>2.8744691179161412</c:v>
                </c:pt>
                <c:pt idx="4432">
                  <c:v>0.43382097495825961</c:v>
                </c:pt>
                <c:pt idx="4433">
                  <c:v>2.8744691179161412</c:v>
                </c:pt>
                <c:pt idx="4434">
                  <c:v>10.306821202497154</c:v>
                </c:pt>
                <c:pt idx="4435">
                  <c:v>11.673750739438065</c:v>
                </c:pt>
                <c:pt idx="4436">
                  <c:v>-15.007260920638247</c:v>
                </c:pt>
                <c:pt idx="4437">
                  <c:v>11.866248611111173</c:v>
                </c:pt>
                <c:pt idx="4438">
                  <c:v>-9.8672787397096631</c:v>
                </c:pt>
                <c:pt idx="4439">
                  <c:v>-8.6462586799900301</c:v>
                </c:pt>
                <c:pt idx="4440">
                  <c:v>2.8744691179161412</c:v>
                </c:pt>
                <c:pt idx="4441">
                  <c:v>1.441732365944264</c:v>
                </c:pt>
                <c:pt idx="4442">
                  <c:v>-7.0588936890535692</c:v>
                </c:pt>
                <c:pt idx="4443">
                  <c:v>-0.76533678179865494</c:v>
                </c:pt>
                <c:pt idx="4444">
                  <c:v>11.34448085696304</c:v>
                </c:pt>
                <c:pt idx="4445">
                  <c:v>12.840318978135199</c:v>
                </c:pt>
                <c:pt idx="4446">
                  <c:v>-0.25697265304659239</c:v>
                </c:pt>
                <c:pt idx="4447">
                  <c:v>-11.344665782303407</c:v>
                </c:pt>
                <c:pt idx="4448">
                  <c:v>-0.20098705773317715</c:v>
                </c:pt>
                <c:pt idx="4449">
                  <c:v>-8.6450579349844769</c:v>
                </c:pt>
                <c:pt idx="4450">
                  <c:v>-10.146780789986687</c:v>
                </c:pt>
                <c:pt idx="4451">
                  <c:v>9.7604427459966399</c:v>
                </c:pt>
                <c:pt idx="4452">
                  <c:v>-0.55654605147312786</c:v>
                </c:pt>
                <c:pt idx="4453">
                  <c:v>3.2034265038149176E-16</c:v>
                </c:pt>
                <c:pt idx="4454">
                  <c:v>-12.451296983981448</c:v>
                </c:pt>
                <c:pt idx="4455">
                  <c:v>-12.451296983981448</c:v>
                </c:pt>
                <c:pt idx="4456">
                  <c:v>10.229619965185119</c:v>
                </c:pt>
                <c:pt idx="4457">
                  <c:v>-14.238827652906503</c:v>
                </c:pt>
                <c:pt idx="4458">
                  <c:v>0.68242875764289834</c:v>
                </c:pt>
                <c:pt idx="4459">
                  <c:v>-9.5058115539195942</c:v>
                </c:pt>
                <c:pt idx="4460">
                  <c:v>-6.0732489820306386</c:v>
                </c:pt>
                <c:pt idx="4461">
                  <c:v>7.6486571760385464</c:v>
                </c:pt>
                <c:pt idx="4462">
                  <c:v>9.3815429511845849</c:v>
                </c:pt>
                <c:pt idx="4463">
                  <c:v>7.0660891904577738</c:v>
                </c:pt>
                <c:pt idx="4464">
                  <c:v>0</c:v>
                </c:pt>
                <c:pt idx="4465">
                  <c:v>-6.0732489820306386</c:v>
                </c:pt>
                <c:pt idx="4466">
                  <c:v>-10.814315423787811</c:v>
                </c:pt>
                <c:pt idx="4467">
                  <c:v>7.6486571760385464</c:v>
                </c:pt>
                <c:pt idx="4468">
                  <c:v>-6.0732489820306386</c:v>
                </c:pt>
                <c:pt idx="4469">
                  <c:v>-0.13407804915081112</c:v>
                </c:pt>
                <c:pt idx="4470">
                  <c:v>-0.69613038328833643</c:v>
                </c:pt>
                <c:pt idx="4471">
                  <c:v>10.059795091795101</c:v>
                </c:pt>
                <c:pt idx="4472">
                  <c:v>1.3596024776982865</c:v>
                </c:pt>
                <c:pt idx="4473">
                  <c:v>-10.381542951184585</c:v>
                </c:pt>
                <c:pt idx="4474">
                  <c:v>0.3185295184254972</c:v>
                </c:pt>
                <c:pt idx="4475">
                  <c:v>-9.9662651028771325</c:v>
                </c:pt>
                <c:pt idx="4476">
                  <c:v>-4.3692338096657197</c:v>
                </c:pt>
                <c:pt idx="4477">
                  <c:v>-4.3692338096657197</c:v>
                </c:pt>
                <c:pt idx="4478">
                  <c:v>-4.3692338096657197</c:v>
                </c:pt>
                <c:pt idx="4479">
                  <c:v>10.759888183221834</c:v>
                </c:pt>
                <c:pt idx="4480">
                  <c:v>-6.0732489820306386</c:v>
                </c:pt>
                <c:pt idx="4481">
                  <c:v>-15.053275413773154</c:v>
                </c:pt>
                <c:pt idx="4482">
                  <c:v>4.971881619574086</c:v>
                </c:pt>
                <c:pt idx="4483">
                  <c:v>0.23029761942179419</c:v>
                </c:pt>
                <c:pt idx="4484">
                  <c:v>-0.13407804915081112</c:v>
                </c:pt>
                <c:pt idx="4485">
                  <c:v>3.8073549220576046</c:v>
                </c:pt>
                <c:pt idx="4486">
                  <c:v>6.6486571760385464</c:v>
                </c:pt>
                <c:pt idx="4487">
                  <c:v>6.6486571760385464</c:v>
                </c:pt>
                <c:pt idx="4488">
                  <c:v>6.6486571760385464</c:v>
                </c:pt>
                <c:pt idx="4489">
                  <c:v>0.68236424140736518</c:v>
                </c:pt>
                <c:pt idx="4490">
                  <c:v>6.6486571760385464</c:v>
                </c:pt>
                <c:pt idx="4491">
                  <c:v>7.6486571760385464</c:v>
                </c:pt>
                <c:pt idx="4492">
                  <c:v>-9.3815429511845849</c:v>
                </c:pt>
                <c:pt idx="4493">
                  <c:v>-0.64163850657487242</c:v>
                </c:pt>
                <c:pt idx="4494">
                  <c:v>1.1886509560111267</c:v>
                </c:pt>
                <c:pt idx="4495">
                  <c:v>-0.21909105824619654</c:v>
                </c:pt>
                <c:pt idx="4496">
                  <c:v>-6.0732489820306386</c:v>
                </c:pt>
                <c:pt idx="4497">
                  <c:v>4.0930264054881739E-2</c:v>
                </c:pt>
                <c:pt idx="4498">
                  <c:v>-7.4945222831056597</c:v>
                </c:pt>
                <c:pt idx="4499">
                  <c:v>8.0624959257337636</c:v>
                </c:pt>
                <c:pt idx="4500">
                  <c:v>5.3457748368417297</c:v>
                </c:pt>
                <c:pt idx="4501">
                  <c:v>-10.966265102877133</c:v>
                </c:pt>
                <c:pt idx="4502">
                  <c:v>2.4103906374044666</c:v>
                </c:pt>
                <c:pt idx="4503">
                  <c:v>8.0624959257337636</c:v>
                </c:pt>
                <c:pt idx="4504">
                  <c:v>10.75933340719466</c:v>
                </c:pt>
                <c:pt idx="4505">
                  <c:v>0.61936936284136812</c:v>
                </c:pt>
                <c:pt idx="4506">
                  <c:v>12.879136486120251</c:v>
                </c:pt>
                <c:pt idx="4507">
                  <c:v>0.15143274552661601</c:v>
                </c:pt>
                <c:pt idx="4508">
                  <c:v>-9.9662651028771325</c:v>
                </c:pt>
                <c:pt idx="4509">
                  <c:v>-13.501878641060713</c:v>
                </c:pt>
                <c:pt idx="4510">
                  <c:v>11.058893689053569</c:v>
                </c:pt>
                <c:pt idx="4511">
                  <c:v>0.29955786932741157</c:v>
                </c:pt>
                <c:pt idx="4512">
                  <c:v>-5.08746284125034</c:v>
                </c:pt>
                <c:pt idx="4513">
                  <c:v>-5.08746284125034</c:v>
                </c:pt>
                <c:pt idx="4514">
                  <c:v>8.7922480296673964</c:v>
                </c:pt>
                <c:pt idx="4515">
                  <c:v>9.0597950917951025</c:v>
                </c:pt>
                <c:pt idx="4516">
                  <c:v>16.010185690340734</c:v>
                </c:pt>
                <c:pt idx="4517">
                  <c:v>-0.98924694370312549</c:v>
                </c:pt>
                <c:pt idx="4518">
                  <c:v>-9.3815429511845849</c:v>
                </c:pt>
                <c:pt idx="4519">
                  <c:v>8.7922480296673964</c:v>
                </c:pt>
                <c:pt idx="4520">
                  <c:v>13.702785945753481</c:v>
                </c:pt>
                <c:pt idx="4521">
                  <c:v>0.17938898124012881</c:v>
                </c:pt>
                <c:pt idx="4522">
                  <c:v>9.5196362528432132</c:v>
                </c:pt>
                <c:pt idx="4523">
                  <c:v>0.12408999172735008</c:v>
                </c:pt>
                <c:pt idx="4524">
                  <c:v>2.5535092107137482E-2</c:v>
                </c:pt>
                <c:pt idx="4525">
                  <c:v>-14.738391382293699</c:v>
                </c:pt>
                <c:pt idx="4526">
                  <c:v>0.19165929379684024</c:v>
                </c:pt>
                <c:pt idx="4527">
                  <c:v>-0.31410859042806327</c:v>
                </c:pt>
                <c:pt idx="4528">
                  <c:v>10.518980929170402</c:v>
                </c:pt>
                <c:pt idx="4529">
                  <c:v>-8.0624959257337636</c:v>
                </c:pt>
                <c:pt idx="4530">
                  <c:v>-1.1944871403094215</c:v>
                </c:pt>
                <c:pt idx="4531">
                  <c:v>-7.1996723448363644</c:v>
                </c:pt>
                <c:pt idx="4532">
                  <c:v>6.0732489820306386</c:v>
                </c:pt>
                <c:pt idx="4533">
                  <c:v>7.6486571760385464</c:v>
                </c:pt>
                <c:pt idx="4534">
                  <c:v>7.6486571760385464</c:v>
                </c:pt>
                <c:pt idx="4535">
                  <c:v>13.526539992658154</c:v>
                </c:pt>
                <c:pt idx="4536">
                  <c:v>6.5494638194997705</c:v>
                </c:pt>
                <c:pt idx="4537">
                  <c:v>6.6486571760385464</c:v>
                </c:pt>
                <c:pt idx="4538">
                  <c:v>-0.3934605515936172</c:v>
                </c:pt>
                <c:pt idx="4539">
                  <c:v>8.7922480296673964</c:v>
                </c:pt>
                <c:pt idx="4540">
                  <c:v>-10.966024713800364</c:v>
                </c:pt>
                <c:pt idx="4541">
                  <c:v>-9.5196362528432132</c:v>
                </c:pt>
                <c:pt idx="4542">
                  <c:v>-0.64163850657487242</c:v>
                </c:pt>
                <c:pt idx="4543">
                  <c:v>-0.29255349275384879</c:v>
                </c:pt>
                <c:pt idx="4544">
                  <c:v>7.6486571760385464</c:v>
                </c:pt>
                <c:pt idx="4545">
                  <c:v>13.526539992658154</c:v>
                </c:pt>
                <c:pt idx="4546">
                  <c:v>-5.9228321394775394</c:v>
                </c:pt>
                <c:pt idx="4547">
                  <c:v>8.3677317845004868</c:v>
                </c:pt>
                <c:pt idx="4548">
                  <c:v>-3.224798116475986</c:v>
                </c:pt>
                <c:pt idx="4549">
                  <c:v>3.4096838081106391</c:v>
                </c:pt>
                <c:pt idx="4550">
                  <c:v>9.3815429511845849</c:v>
                </c:pt>
                <c:pt idx="4551">
                  <c:v>0.62803122261304234</c:v>
                </c:pt>
                <c:pt idx="4552">
                  <c:v>0.62803122261304234</c:v>
                </c:pt>
                <c:pt idx="4553">
                  <c:v>-14.287736424266425</c:v>
                </c:pt>
                <c:pt idx="4554">
                  <c:v>-4.3692338096657197</c:v>
                </c:pt>
                <c:pt idx="4555">
                  <c:v>0.62803122261304234</c:v>
                </c:pt>
                <c:pt idx="4556">
                  <c:v>0.62803122261304234</c:v>
                </c:pt>
                <c:pt idx="4557">
                  <c:v>0.62803122261304234</c:v>
                </c:pt>
                <c:pt idx="4558">
                  <c:v>0.50250034052918335</c:v>
                </c:pt>
                <c:pt idx="4559">
                  <c:v>-1</c:v>
                </c:pt>
                <c:pt idx="4560">
                  <c:v>-2.2571706350752949</c:v>
                </c:pt>
                <c:pt idx="4561">
                  <c:v>14.135736002431859</c:v>
                </c:pt>
                <c:pt idx="4562">
                  <c:v>0.48542682717024188</c:v>
                </c:pt>
                <c:pt idx="4563">
                  <c:v>-1.5076088706424724</c:v>
                </c:pt>
                <c:pt idx="4564">
                  <c:v>-1.1744977312321365</c:v>
                </c:pt>
                <c:pt idx="4565">
                  <c:v>15.904391580710556</c:v>
                </c:pt>
                <c:pt idx="4566">
                  <c:v>-0.81628804682761202</c:v>
                </c:pt>
                <c:pt idx="4567">
                  <c:v>5.3457748368417306</c:v>
                </c:pt>
                <c:pt idx="4568">
                  <c:v>15.867865905728795</c:v>
                </c:pt>
                <c:pt idx="4569">
                  <c:v>-2.4574662425113503</c:v>
                </c:pt>
                <c:pt idx="4570">
                  <c:v>1.4111379157565549</c:v>
                </c:pt>
                <c:pt idx="4571">
                  <c:v>-11.307011018304401</c:v>
                </c:pt>
                <c:pt idx="4572">
                  <c:v>-9.5189809291704002</c:v>
                </c:pt>
                <c:pt idx="4573">
                  <c:v>10.381182412624446</c:v>
                </c:pt>
                <c:pt idx="4574">
                  <c:v>3.0274807364221066</c:v>
                </c:pt>
                <c:pt idx="4575">
                  <c:v>11.10372492250138</c:v>
                </c:pt>
                <c:pt idx="4576">
                  <c:v>-12.167627216919835</c:v>
                </c:pt>
                <c:pt idx="4577">
                  <c:v>-3.4457319471397629</c:v>
                </c:pt>
                <c:pt idx="4578">
                  <c:v>-3.4457319471397629</c:v>
                </c:pt>
                <c:pt idx="4579">
                  <c:v>0.7325196891350142</c:v>
                </c:pt>
                <c:pt idx="4580">
                  <c:v>-9.229619965185119</c:v>
                </c:pt>
                <c:pt idx="4581">
                  <c:v>-10.866506212226202</c:v>
                </c:pt>
                <c:pt idx="4582">
                  <c:v>-1.9741359396004934</c:v>
                </c:pt>
                <c:pt idx="4583">
                  <c:v>7.6486571760385464</c:v>
                </c:pt>
                <c:pt idx="4584">
                  <c:v>-7.0624959257337645</c:v>
                </c:pt>
                <c:pt idx="4585">
                  <c:v>0.50250034052918335</c:v>
                </c:pt>
                <c:pt idx="4586">
                  <c:v>0.62803122261304234</c:v>
                </c:pt>
                <c:pt idx="4587">
                  <c:v>0.99901690283017719</c:v>
                </c:pt>
                <c:pt idx="4588">
                  <c:v>-5.3457748368417297</c:v>
                </c:pt>
                <c:pt idx="4589">
                  <c:v>-1.9844811396871654E-2</c:v>
                </c:pt>
                <c:pt idx="4590">
                  <c:v>0.45747276559924044</c:v>
                </c:pt>
                <c:pt idx="4591">
                  <c:v>0.66082451523646513</c:v>
                </c:pt>
                <c:pt idx="4592">
                  <c:v>0.61487807862544341</c:v>
                </c:pt>
                <c:pt idx="4593">
                  <c:v>0.63130121538802597</c:v>
                </c:pt>
                <c:pt idx="4594">
                  <c:v>0.66082451523646513</c:v>
                </c:pt>
                <c:pt idx="4595">
                  <c:v>-5.9228321394775394</c:v>
                </c:pt>
                <c:pt idx="4596">
                  <c:v>-13.518366292763266</c:v>
                </c:pt>
                <c:pt idx="4597">
                  <c:v>-8.0624959257337636</c:v>
                </c:pt>
                <c:pt idx="4598">
                  <c:v>-0.21021770739034562</c:v>
                </c:pt>
                <c:pt idx="4599">
                  <c:v>-16.135715965232645</c:v>
                </c:pt>
                <c:pt idx="4600">
                  <c:v>6.6486571760385464</c:v>
                </c:pt>
                <c:pt idx="4601">
                  <c:v>7.6934869574993252</c:v>
                </c:pt>
                <c:pt idx="4602">
                  <c:v>-6.6486571760385464</c:v>
                </c:pt>
                <c:pt idx="4603">
                  <c:v>6.5494638194997705</c:v>
                </c:pt>
                <c:pt idx="4604">
                  <c:v>1.9976015039514834</c:v>
                </c:pt>
                <c:pt idx="4605">
                  <c:v>7.6934869574993252</c:v>
                </c:pt>
                <c:pt idx="4606">
                  <c:v>11.232820621053376</c:v>
                </c:pt>
                <c:pt idx="4607">
                  <c:v>5.7715497856287754E-2</c:v>
                </c:pt>
                <c:pt idx="4608">
                  <c:v>4.6227174227165744</c:v>
                </c:pt>
                <c:pt idx="4609">
                  <c:v>7.6486571760385464</c:v>
                </c:pt>
                <c:pt idx="4610">
                  <c:v>15.263477059480126</c:v>
                </c:pt>
                <c:pt idx="4611">
                  <c:v>-6.0732489820306386</c:v>
                </c:pt>
                <c:pt idx="4612">
                  <c:v>-6.0732489820306386</c:v>
                </c:pt>
                <c:pt idx="4613">
                  <c:v>7.0660891904577738</c:v>
                </c:pt>
                <c:pt idx="4614">
                  <c:v>-0.60000184417588132</c:v>
                </c:pt>
                <c:pt idx="4615">
                  <c:v>11.013322673425447</c:v>
                </c:pt>
                <c:pt idx="4616">
                  <c:v>-8.3837042924740537</c:v>
                </c:pt>
                <c:pt idx="4617">
                  <c:v>-12.566767596032916</c:v>
                </c:pt>
                <c:pt idx="4618">
                  <c:v>9.229619965185119</c:v>
                </c:pt>
                <c:pt idx="4619">
                  <c:v>12.673677138180956</c:v>
                </c:pt>
                <c:pt idx="4620">
                  <c:v>-2.0560759244060889</c:v>
                </c:pt>
                <c:pt idx="4621">
                  <c:v>-14.119589620741124</c:v>
                </c:pt>
                <c:pt idx="4622">
                  <c:v>9.5196362528432132</c:v>
                </c:pt>
                <c:pt idx="4623">
                  <c:v>-9.9535673550914736E-2</c:v>
                </c:pt>
                <c:pt idx="4624">
                  <c:v>9.6450579349844787</c:v>
                </c:pt>
                <c:pt idx="4625">
                  <c:v>0.48278210591467796</c:v>
                </c:pt>
                <c:pt idx="4626">
                  <c:v>0.28950661719498505</c:v>
                </c:pt>
                <c:pt idx="4627">
                  <c:v>-0.73600507812480787</c:v>
                </c:pt>
                <c:pt idx="4628">
                  <c:v>-0.12167855658825227</c:v>
                </c:pt>
                <c:pt idx="4629">
                  <c:v>9.8672787397096631</c:v>
                </c:pt>
                <c:pt idx="4630">
                  <c:v>-0.21047373135568262</c:v>
                </c:pt>
                <c:pt idx="4631">
                  <c:v>0.28044115758887878</c:v>
                </c:pt>
                <c:pt idx="4632">
                  <c:v>-0.7082338756228902</c:v>
                </c:pt>
                <c:pt idx="4633">
                  <c:v>-0.22239242133644821</c:v>
                </c:pt>
                <c:pt idx="4634">
                  <c:v>0.71988147279449333</c:v>
                </c:pt>
                <c:pt idx="4635">
                  <c:v>0.46022627304509917</c:v>
                </c:pt>
                <c:pt idx="4636">
                  <c:v>-0.6398244357556746</c:v>
                </c:pt>
                <c:pt idx="4637">
                  <c:v>0.76553474636297725</c:v>
                </c:pt>
                <c:pt idx="4638">
                  <c:v>-1.1699250014423124</c:v>
                </c:pt>
                <c:pt idx="4639">
                  <c:v>1.0630484513241041</c:v>
                </c:pt>
                <c:pt idx="4640">
                  <c:v>-1.3217313950382763</c:v>
                </c:pt>
                <c:pt idx="4641">
                  <c:v>0.15699648685820283</c:v>
                </c:pt>
                <c:pt idx="4642">
                  <c:v>0.18538604737487244</c:v>
                </c:pt>
                <c:pt idx="4643">
                  <c:v>-0.14684138832927099</c:v>
                </c:pt>
                <c:pt idx="4644">
                  <c:v>1.505594262025665</c:v>
                </c:pt>
                <c:pt idx="4645">
                  <c:v>0.43588428418444802</c:v>
                </c:pt>
                <c:pt idx="4646">
                  <c:v>0.1654002417515141</c:v>
                </c:pt>
                <c:pt idx="4647">
                  <c:v>6.4416728495770986E-2</c:v>
                </c:pt>
                <c:pt idx="4648">
                  <c:v>-11.10372492250138</c:v>
                </c:pt>
                <c:pt idx="4649">
                  <c:v>5.3315814532456721E-2</c:v>
                </c:pt>
                <c:pt idx="4650">
                  <c:v>0.8719923876239285</c:v>
                </c:pt>
                <c:pt idx="4651">
                  <c:v>9.2895211674751163E-2</c:v>
                </c:pt>
                <c:pt idx="4652">
                  <c:v>0.56842405031643861</c:v>
                </c:pt>
                <c:pt idx="4653">
                  <c:v>1.824126395210085</c:v>
                </c:pt>
                <c:pt idx="4654">
                  <c:v>0.26781154609566599</c:v>
                </c:pt>
                <c:pt idx="4655">
                  <c:v>-1.5235619560570128</c:v>
                </c:pt>
                <c:pt idx="4656">
                  <c:v>9.361305077149247E-2</c:v>
                </c:pt>
                <c:pt idx="4657">
                  <c:v>0.39102588940563709</c:v>
                </c:pt>
                <c:pt idx="4658">
                  <c:v>-0.51939914104218354</c:v>
                </c:pt>
                <c:pt idx="4659">
                  <c:v>2.9647307912561986E-2</c:v>
                </c:pt>
                <c:pt idx="4660">
                  <c:v>5.8893689053568621E-2</c:v>
                </c:pt>
                <c:pt idx="4661">
                  <c:v>3.3905892007742547E-3</c:v>
                </c:pt>
                <c:pt idx="4662">
                  <c:v>0.12873331412220274</c:v>
                </c:pt>
                <c:pt idx="4663">
                  <c:v>1.4604076216337427</c:v>
                </c:pt>
                <c:pt idx="4664">
                  <c:v>0.19657612953231093</c:v>
                </c:pt>
                <c:pt idx="4665">
                  <c:v>-0.21473884879301236</c:v>
                </c:pt>
                <c:pt idx="4666">
                  <c:v>-7.6462586799900292</c:v>
                </c:pt>
                <c:pt idx="4667">
                  <c:v>1.5013045716742468</c:v>
                </c:pt>
                <c:pt idx="4668">
                  <c:v>-0.86249647625006509</c:v>
                </c:pt>
                <c:pt idx="4669">
                  <c:v>-0.2947432655611319</c:v>
                </c:pt>
                <c:pt idx="4670">
                  <c:v>0.18813899919048488</c:v>
                </c:pt>
                <c:pt idx="4671">
                  <c:v>-8.2862853165216341E-2</c:v>
                </c:pt>
                <c:pt idx="4672">
                  <c:v>-16.095074171567084</c:v>
                </c:pt>
                <c:pt idx="4673">
                  <c:v>0.37851162325373017</c:v>
                </c:pt>
                <c:pt idx="4674">
                  <c:v>-1.761573769096398</c:v>
                </c:pt>
                <c:pt idx="4675">
                  <c:v>-1.1280076123760716</c:v>
                </c:pt>
                <c:pt idx="4676">
                  <c:v>-0.71620703399940866</c:v>
                </c:pt>
                <c:pt idx="4677">
                  <c:v>-1.9573556625915065</c:v>
                </c:pt>
                <c:pt idx="4678">
                  <c:v>0.48735170409473433</c:v>
                </c:pt>
                <c:pt idx="4679">
                  <c:v>0.34365286604207829</c:v>
                </c:pt>
                <c:pt idx="4680">
                  <c:v>-1.4633478494745855</c:v>
                </c:pt>
                <c:pt idx="4681">
                  <c:v>-1.6540041451508078</c:v>
                </c:pt>
                <c:pt idx="4682">
                  <c:v>-9.6438561897747253</c:v>
                </c:pt>
                <c:pt idx="4683">
                  <c:v>-5.5647846187835261</c:v>
                </c:pt>
                <c:pt idx="4684">
                  <c:v>0.32192809488736207</c:v>
                </c:pt>
                <c:pt idx="4685">
                  <c:v>0</c:v>
                </c:pt>
                <c:pt idx="4686">
                  <c:v>0</c:v>
                </c:pt>
                <c:pt idx="4687">
                  <c:v>-8.9858419370033413</c:v>
                </c:pt>
                <c:pt idx="4688">
                  <c:v>-1.8594016698271996</c:v>
                </c:pt>
                <c:pt idx="4689">
                  <c:v>-3.1627295000381084</c:v>
                </c:pt>
                <c:pt idx="4690">
                  <c:v>-0.53011402372553662</c:v>
                </c:pt>
                <c:pt idx="4691">
                  <c:v>-0.10069399961947256</c:v>
                </c:pt>
                <c:pt idx="4692">
                  <c:v>1.0182860518275065</c:v>
                </c:pt>
                <c:pt idx="4693">
                  <c:v>-0.33227003910882141</c:v>
                </c:pt>
                <c:pt idx="4694">
                  <c:v>5.7669350074087695E-2</c:v>
                </c:pt>
                <c:pt idx="4695">
                  <c:v>-5.3298226160049061E-2</c:v>
                </c:pt>
                <c:pt idx="4696">
                  <c:v>7.0660891904577721</c:v>
                </c:pt>
                <c:pt idx="4697">
                  <c:v>-1.6758709969193666</c:v>
                </c:pt>
                <c:pt idx="4698">
                  <c:v>-11.550907075927366</c:v>
                </c:pt>
                <c:pt idx="4699">
                  <c:v>4.7725895038969277</c:v>
                </c:pt>
                <c:pt idx="4700">
                  <c:v>-8.3837042924740537</c:v>
                </c:pt>
                <c:pt idx="4701">
                  <c:v>12.036288107616512</c:v>
                </c:pt>
                <c:pt idx="4702">
                  <c:v>0.19253058287937092</c:v>
                </c:pt>
                <c:pt idx="4703">
                  <c:v>-0.44387018148655644</c:v>
                </c:pt>
                <c:pt idx="4704">
                  <c:v>-0.99284020842713405</c:v>
                </c:pt>
                <c:pt idx="4705">
                  <c:v>0.94107866013252595</c:v>
                </c:pt>
                <c:pt idx="4706">
                  <c:v>-2.1699250014423126</c:v>
                </c:pt>
                <c:pt idx="4707">
                  <c:v>-0.99640075894593194</c:v>
                </c:pt>
                <c:pt idx="4708">
                  <c:v>-1.5037664178731753</c:v>
                </c:pt>
                <c:pt idx="4709">
                  <c:v>-9.2216371220973883E-2</c:v>
                </c:pt>
                <c:pt idx="4710">
                  <c:v>0.53987461119261826</c:v>
                </c:pt>
                <c:pt idx="4711">
                  <c:v>0.12814209554039679</c:v>
                </c:pt>
                <c:pt idx="4712">
                  <c:v>-11.673897930688602</c:v>
                </c:pt>
                <c:pt idx="4713">
                  <c:v>0.11752330348249279</c:v>
                </c:pt>
                <c:pt idx="4714">
                  <c:v>0.59432055541939033</c:v>
                </c:pt>
                <c:pt idx="4715">
                  <c:v>0.7997013495141686</c:v>
                </c:pt>
                <c:pt idx="4716">
                  <c:v>1.0480942882010449</c:v>
                </c:pt>
                <c:pt idx="4717">
                  <c:v>0.37644225396626591</c:v>
                </c:pt>
                <c:pt idx="4718">
                  <c:v>0.41983848554266495</c:v>
                </c:pt>
                <c:pt idx="4719">
                  <c:v>1.0984376276100651</c:v>
                </c:pt>
                <c:pt idx="4720">
                  <c:v>-7.0660891904577721</c:v>
                </c:pt>
                <c:pt idx="4721">
                  <c:v>-4.5079688471711821</c:v>
                </c:pt>
                <c:pt idx="4722">
                  <c:v>-3.8073549220576046</c:v>
                </c:pt>
                <c:pt idx="4723">
                  <c:v>-2.1378637922100143</c:v>
                </c:pt>
                <c:pt idx="4724">
                  <c:v>11.344295907915818</c:v>
                </c:pt>
                <c:pt idx="4725">
                  <c:v>-7.6486571760385464</c:v>
                </c:pt>
                <c:pt idx="4726">
                  <c:v>9.229619965185119</c:v>
                </c:pt>
                <c:pt idx="4727">
                  <c:v>3.1958617906259388</c:v>
                </c:pt>
                <c:pt idx="4728">
                  <c:v>-6.0732489820306386</c:v>
                </c:pt>
                <c:pt idx="4729">
                  <c:v>1.3856536924977492</c:v>
                </c:pt>
                <c:pt idx="4730">
                  <c:v>7.0660891904577738</c:v>
                </c:pt>
                <c:pt idx="4731">
                  <c:v>-12.268444530784098</c:v>
                </c:pt>
                <c:pt idx="4732">
                  <c:v>-8.8683081332894673</c:v>
                </c:pt>
                <c:pt idx="4733">
                  <c:v>4.547700274014808</c:v>
                </c:pt>
                <c:pt idx="4734">
                  <c:v>3.47219926130462</c:v>
                </c:pt>
                <c:pt idx="4735">
                  <c:v>-0.17154327984069492</c:v>
                </c:pt>
                <c:pt idx="4736">
                  <c:v>-12.731389749636921</c:v>
                </c:pt>
                <c:pt idx="4737">
                  <c:v>7.0660891904577721</c:v>
                </c:pt>
                <c:pt idx="4738">
                  <c:v>0.35614381022527536</c:v>
                </c:pt>
                <c:pt idx="4739">
                  <c:v>7.0624959257337645</c:v>
                </c:pt>
                <c:pt idx="4740">
                  <c:v>-0.84655493238104318</c:v>
                </c:pt>
                <c:pt idx="4741">
                  <c:v>-2.309014776084199</c:v>
                </c:pt>
                <c:pt idx="4742">
                  <c:v>1.1432570509802327</c:v>
                </c:pt>
                <c:pt idx="4743">
                  <c:v>8.5456080620842698</c:v>
                </c:pt>
                <c:pt idx="4744">
                  <c:v>-1.5216976072631396</c:v>
                </c:pt>
                <c:pt idx="4745">
                  <c:v>-11.89178370321831</c:v>
                </c:pt>
                <c:pt idx="4746">
                  <c:v>-7.0660891904577721</c:v>
                </c:pt>
                <c:pt idx="4747">
                  <c:v>4.2577041398016799</c:v>
                </c:pt>
                <c:pt idx="4748">
                  <c:v>-0.35049724708413327</c:v>
                </c:pt>
                <c:pt idx="4749">
                  <c:v>7.6486571760385464</c:v>
                </c:pt>
                <c:pt idx="4750">
                  <c:v>9.5196362528432132</c:v>
                </c:pt>
                <c:pt idx="4751">
                  <c:v>10.644156719937438</c:v>
                </c:pt>
                <c:pt idx="4752">
                  <c:v>11.813914767907184</c:v>
                </c:pt>
                <c:pt idx="4753">
                  <c:v>-0.37439551478149807</c:v>
                </c:pt>
                <c:pt idx="4754">
                  <c:v>0.82699630470975138</c:v>
                </c:pt>
                <c:pt idx="4755">
                  <c:v>-1.5730096979593908</c:v>
                </c:pt>
                <c:pt idx="4756">
                  <c:v>0.58256798558077316</c:v>
                </c:pt>
                <c:pt idx="4757">
                  <c:v>-10.866506212226202</c:v>
                </c:pt>
                <c:pt idx="4758">
                  <c:v>-8.3837042924740537</c:v>
                </c:pt>
                <c:pt idx="4759">
                  <c:v>13.135762718264584</c:v>
                </c:pt>
                <c:pt idx="4760">
                  <c:v>-8.0624959257337636</c:v>
                </c:pt>
                <c:pt idx="4761">
                  <c:v>6.7114195858537049E-2</c:v>
                </c:pt>
                <c:pt idx="4762">
                  <c:v>6.0732489820306386</c:v>
                </c:pt>
                <c:pt idx="4763">
                  <c:v>-0.38466385023532523</c:v>
                </c:pt>
                <c:pt idx="4764">
                  <c:v>2.1292830169449664</c:v>
                </c:pt>
                <c:pt idx="4765">
                  <c:v>0.74309169696304767</c:v>
                </c:pt>
                <c:pt idx="4766">
                  <c:v>-0.31349947281678142</c:v>
                </c:pt>
                <c:pt idx="4767">
                  <c:v>-0.61410884638067242</c:v>
                </c:pt>
                <c:pt idx="4768">
                  <c:v>0.47129048977993238</c:v>
                </c:pt>
                <c:pt idx="4769">
                  <c:v>-0.53433642765118805</c:v>
                </c:pt>
                <c:pt idx="4770">
                  <c:v>-7.3462161941020898E-2</c:v>
                </c:pt>
                <c:pt idx="4771">
                  <c:v>-1.2064508774674265</c:v>
                </c:pt>
                <c:pt idx="4772">
                  <c:v>-9.8667637673533513</c:v>
                </c:pt>
                <c:pt idx="4773">
                  <c:v>-0.50026533614587465</c:v>
                </c:pt>
                <c:pt idx="4774">
                  <c:v>-0.63387210120210269</c:v>
                </c:pt>
                <c:pt idx="4775">
                  <c:v>-0.19437804516685156</c:v>
                </c:pt>
                <c:pt idx="4776">
                  <c:v>1.1136295032318058</c:v>
                </c:pt>
                <c:pt idx="4777">
                  <c:v>7.4173556090694426E-2</c:v>
                </c:pt>
                <c:pt idx="4778">
                  <c:v>-0.54731262591897445</c:v>
                </c:pt>
                <c:pt idx="4779">
                  <c:v>5.5647846187835261</c:v>
                </c:pt>
                <c:pt idx="4780">
                  <c:v>0</c:v>
                </c:pt>
                <c:pt idx="4781">
                  <c:v>-0.43063435432986208</c:v>
                </c:pt>
                <c:pt idx="4782">
                  <c:v>-9.5196362528432132</c:v>
                </c:pt>
                <c:pt idx="4783">
                  <c:v>-9.75933340719466</c:v>
                </c:pt>
                <c:pt idx="4784">
                  <c:v>5.08746284125034</c:v>
                </c:pt>
                <c:pt idx="4785">
                  <c:v>-0.24616058726939766</c:v>
                </c:pt>
                <c:pt idx="4786">
                  <c:v>-0.73504711643550669</c:v>
                </c:pt>
                <c:pt idx="4787">
                  <c:v>-0.15910203214777599</c:v>
                </c:pt>
                <c:pt idx="4788">
                  <c:v>0.36528446408174414</c:v>
                </c:pt>
                <c:pt idx="4789">
                  <c:v>-5.08746284125034</c:v>
                </c:pt>
                <c:pt idx="4790">
                  <c:v>9.8662486111111729</c:v>
                </c:pt>
                <c:pt idx="4791">
                  <c:v>-11.451382851019591</c:v>
                </c:pt>
                <c:pt idx="4792">
                  <c:v>-2.5166518547732974</c:v>
                </c:pt>
                <c:pt idx="4793">
                  <c:v>-0.22235807676975095</c:v>
                </c:pt>
                <c:pt idx="4794">
                  <c:v>6.6283867754529519E-2</c:v>
                </c:pt>
                <c:pt idx="4795">
                  <c:v>-5.2288186904958813</c:v>
                </c:pt>
                <c:pt idx="4796">
                  <c:v>0</c:v>
                </c:pt>
                <c:pt idx="4797">
                  <c:v>-0.93424555451628577</c:v>
                </c:pt>
                <c:pt idx="4798">
                  <c:v>0.48062584090642041</c:v>
                </c:pt>
                <c:pt idx="4799">
                  <c:v>-0.9167365651187882</c:v>
                </c:pt>
                <c:pt idx="4800">
                  <c:v>0.16992500144231237</c:v>
                </c:pt>
                <c:pt idx="4801">
                  <c:v>15.403200694580862</c:v>
                </c:pt>
                <c:pt idx="4802">
                  <c:v>1.4466288500339193</c:v>
                </c:pt>
                <c:pt idx="4803">
                  <c:v>-0.16272950003810849</c:v>
                </c:pt>
                <c:pt idx="4804">
                  <c:v>-0.81655385890406873</c:v>
                </c:pt>
                <c:pt idx="4805">
                  <c:v>-0.76867445389354427</c:v>
                </c:pt>
                <c:pt idx="4806">
                  <c:v>-16.201007129948373</c:v>
                </c:pt>
                <c:pt idx="4807">
                  <c:v>2.163746426513188</c:v>
                </c:pt>
                <c:pt idx="4808">
                  <c:v>-6.4429434958487288</c:v>
                </c:pt>
                <c:pt idx="4809">
                  <c:v>0.14515730033246435</c:v>
                </c:pt>
                <c:pt idx="4810">
                  <c:v>-0.28950661719498461</c:v>
                </c:pt>
                <c:pt idx="4811">
                  <c:v>-1.5145731728297582</c:v>
                </c:pt>
                <c:pt idx="4812">
                  <c:v>-0.2691866328153889</c:v>
                </c:pt>
                <c:pt idx="4813">
                  <c:v>0.69522622022132452</c:v>
                </c:pt>
                <c:pt idx="4814">
                  <c:v>-1.4918530963296748</c:v>
                </c:pt>
                <c:pt idx="4815">
                  <c:v>-0.1426043954428004</c:v>
                </c:pt>
                <c:pt idx="4816">
                  <c:v>-0.66119808654824153</c:v>
                </c:pt>
                <c:pt idx="4817">
                  <c:v>-0.96347412397488619</c:v>
                </c:pt>
                <c:pt idx="4818">
                  <c:v>0.15391268345368128</c:v>
                </c:pt>
                <c:pt idx="4819">
                  <c:v>-0.66296501272242936</c:v>
                </c:pt>
                <c:pt idx="4820">
                  <c:v>-0.1426043954428004</c:v>
                </c:pt>
                <c:pt idx="4821">
                  <c:v>-0.10309349296410346</c:v>
                </c:pt>
                <c:pt idx="4822">
                  <c:v>-1.673771767679012</c:v>
                </c:pt>
                <c:pt idx="4823">
                  <c:v>1.3829419462974299</c:v>
                </c:pt>
                <c:pt idx="4824">
                  <c:v>-0.22870067380467121</c:v>
                </c:pt>
                <c:pt idx="4825">
                  <c:v>-8.353146825498083</c:v>
                </c:pt>
                <c:pt idx="4826">
                  <c:v>1.1802669456637715</c:v>
                </c:pt>
                <c:pt idx="4827">
                  <c:v>10.644457187509261</c:v>
                </c:pt>
                <c:pt idx="4828">
                  <c:v>-13.468369487109527</c:v>
                </c:pt>
                <c:pt idx="4829">
                  <c:v>9.8672787397096631</c:v>
                </c:pt>
                <c:pt idx="4830">
                  <c:v>-9.0606959316875546</c:v>
                </c:pt>
                <c:pt idx="4831">
                  <c:v>-6.7414669864011465</c:v>
                </c:pt>
                <c:pt idx="4832">
                  <c:v>10.146780789986687</c:v>
                </c:pt>
                <c:pt idx="4833">
                  <c:v>1.677767630603497</c:v>
                </c:pt>
                <c:pt idx="4834">
                  <c:v>0.58981190038255193</c:v>
                </c:pt>
                <c:pt idx="4835">
                  <c:v>1.2402036974529085</c:v>
                </c:pt>
                <c:pt idx="4836">
                  <c:v>-0.27049985608035937</c:v>
                </c:pt>
                <c:pt idx="4837">
                  <c:v>1.8378529314854519E-2</c:v>
                </c:pt>
                <c:pt idx="4838">
                  <c:v>-0.66420925173089218</c:v>
                </c:pt>
                <c:pt idx="4839">
                  <c:v>-0.19993757050875235</c:v>
                </c:pt>
                <c:pt idx="4840">
                  <c:v>1.9365324866931218E-2</c:v>
                </c:pt>
                <c:pt idx="4841">
                  <c:v>-15.053275413773154</c:v>
                </c:pt>
                <c:pt idx="4842">
                  <c:v>-7.3187037468738669E-2</c:v>
                </c:pt>
                <c:pt idx="4843">
                  <c:v>-4.8498517691189826E-2</c:v>
                </c:pt>
                <c:pt idx="4844">
                  <c:v>6.8783981971894448E-2</c:v>
                </c:pt>
                <c:pt idx="4845">
                  <c:v>-2.0651877877162406</c:v>
                </c:pt>
                <c:pt idx="4846">
                  <c:v>1.7805894589165654</c:v>
                </c:pt>
                <c:pt idx="4847">
                  <c:v>0.28077077013060259</c:v>
                </c:pt>
                <c:pt idx="4848">
                  <c:v>0.58256200925071366</c:v>
                </c:pt>
                <c:pt idx="4849">
                  <c:v>5.3192939165593464E-2</c:v>
                </c:pt>
                <c:pt idx="4850">
                  <c:v>2.0451887737662555</c:v>
                </c:pt>
                <c:pt idx="4851">
                  <c:v>-0.3732309410446879</c:v>
                </c:pt>
                <c:pt idx="4852">
                  <c:v>0.84760139574783799</c:v>
                </c:pt>
                <c:pt idx="4853">
                  <c:v>14.959760497034317</c:v>
                </c:pt>
                <c:pt idx="4854">
                  <c:v>0.14037265636455204</c:v>
                </c:pt>
                <c:pt idx="4855">
                  <c:v>11.416621621364193</c:v>
                </c:pt>
                <c:pt idx="4856">
                  <c:v>5.1068904330886953E-3</c:v>
                </c:pt>
                <c:pt idx="4857">
                  <c:v>-0.17447859998098558</c:v>
                </c:pt>
                <c:pt idx="4858">
                  <c:v>-0.16580889297008061</c:v>
                </c:pt>
                <c:pt idx="4859">
                  <c:v>-3.5820799921880351</c:v>
                </c:pt>
                <c:pt idx="4860">
                  <c:v>-0.14704909766526422</c:v>
                </c:pt>
                <c:pt idx="4861">
                  <c:v>0.82421678793712416</c:v>
                </c:pt>
                <c:pt idx="4862">
                  <c:v>-5.7459543773934607</c:v>
                </c:pt>
                <c:pt idx="4863">
                  <c:v>-0.44579975304953079</c:v>
                </c:pt>
                <c:pt idx="4864">
                  <c:v>-1.8047828139758977</c:v>
                </c:pt>
                <c:pt idx="4865">
                  <c:v>-0.53312356920153769</c:v>
                </c:pt>
                <c:pt idx="4866">
                  <c:v>9.1963972128035039</c:v>
                </c:pt>
                <c:pt idx="4867">
                  <c:v>-1.1698339296842262</c:v>
                </c:pt>
                <c:pt idx="4868">
                  <c:v>-3.3219280948873626</c:v>
                </c:pt>
                <c:pt idx="4869">
                  <c:v>10.75933340719466</c:v>
                </c:pt>
                <c:pt idx="4870">
                  <c:v>0.18787399491239812</c:v>
                </c:pt>
                <c:pt idx="4871">
                  <c:v>7.6041330720646894E-2</c:v>
                </c:pt>
                <c:pt idx="4872">
                  <c:v>-0.94892581540573073</c:v>
                </c:pt>
                <c:pt idx="4873">
                  <c:v>0.9976015039514835</c:v>
                </c:pt>
                <c:pt idx="4874">
                  <c:v>6.0660891904577721</c:v>
                </c:pt>
                <c:pt idx="4875">
                  <c:v>-6.0732489820306386</c:v>
                </c:pt>
                <c:pt idx="4876">
                  <c:v>11.146780789986687</c:v>
                </c:pt>
                <c:pt idx="4877">
                  <c:v>-0.15380533607903563</c:v>
                </c:pt>
                <c:pt idx="4878">
                  <c:v>-0.29029648583825146</c:v>
                </c:pt>
                <c:pt idx="4879">
                  <c:v>0.28090082662730748</c:v>
                </c:pt>
                <c:pt idx="4880">
                  <c:v>1.9167365651187886</c:v>
                </c:pt>
                <c:pt idx="4881">
                  <c:v>1.7151769054009198</c:v>
                </c:pt>
                <c:pt idx="4882">
                  <c:v>-12.977816540594029</c:v>
                </c:pt>
                <c:pt idx="4883">
                  <c:v>-8.3822637581148367</c:v>
                </c:pt>
                <c:pt idx="4884">
                  <c:v>10.582769240382088</c:v>
                </c:pt>
                <c:pt idx="4885">
                  <c:v>0.53811298683004971</c:v>
                </c:pt>
                <c:pt idx="4886">
                  <c:v>1.3386713587219383</c:v>
                </c:pt>
                <c:pt idx="4887">
                  <c:v>-10.518980929170402</c:v>
                </c:pt>
                <c:pt idx="4888">
                  <c:v>-0.99729916606133662</c:v>
                </c:pt>
                <c:pt idx="4889">
                  <c:v>0</c:v>
                </c:pt>
                <c:pt idx="4890">
                  <c:v>3.8073549220576046</c:v>
                </c:pt>
                <c:pt idx="4891">
                  <c:v>-0.32509537396604515</c:v>
                </c:pt>
                <c:pt idx="4892">
                  <c:v>-0.46823889441947353</c:v>
                </c:pt>
                <c:pt idx="4893">
                  <c:v>0.12373536842224454</c:v>
                </c:pt>
                <c:pt idx="4894">
                  <c:v>4.3692338096657197</c:v>
                </c:pt>
                <c:pt idx="4895">
                  <c:v>1.5235619560570131</c:v>
                </c:pt>
                <c:pt idx="4896">
                  <c:v>-10.146780789986686</c:v>
                </c:pt>
                <c:pt idx="4897">
                  <c:v>-0.31572294536065415</c:v>
                </c:pt>
                <c:pt idx="4898">
                  <c:v>7.0183830413536513E-2</c:v>
                </c:pt>
                <c:pt idx="4899">
                  <c:v>13.800394382888996</c:v>
                </c:pt>
                <c:pt idx="4900">
                  <c:v>-1.124219936931512</c:v>
                </c:pt>
                <c:pt idx="4901">
                  <c:v>-1.4013042134360812E-2</c:v>
                </c:pt>
                <c:pt idx="4902">
                  <c:v>-3.2421477692377507E-2</c:v>
                </c:pt>
                <c:pt idx="4903">
                  <c:v>0.17120681127430973</c:v>
                </c:pt>
                <c:pt idx="4904">
                  <c:v>-7.1701465354188754E-2</c:v>
                </c:pt>
                <c:pt idx="4905">
                  <c:v>-0.28203536776384952</c:v>
                </c:pt>
                <c:pt idx="4906">
                  <c:v>-3.2421477692377507E-2</c:v>
                </c:pt>
                <c:pt idx="4907">
                  <c:v>-8.0624959257337636</c:v>
                </c:pt>
                <c:pt idx="4908">
                  <c:v>-4.7725895038969277</c:v>
                </c:pt>
                <c:pt idx="4909">
                  <c:v>6.9092523272945586E-2</c:v>
                </c:pt>
                <c:pt idx="4910">
                  <c:v>-0.48980526768081628</c:v>
                </c:pt>
                <c:pt idx="4911">
                  <c:v>-4.7725895038969277</c:v>
                </c:pt>
                <c:pt idx="4912">
                  <c:v>-10.059795091795101</c:v>
                </c:pt>
                <c:pt idx="4913">
                  <c:v>15.024706827327938</c:v>
                </c:pt>
                <c:pt idx="4914">
                  <c:v>11.550907075927366</c:v>
                </c:pt>
                <c:pt idx="4915">
                  <c:v>-2.8744691179161412</c:v>
                </c:pt>
                <c:pt idx="4916">
                  <c:v>-4.7725895038969277</c:v>
                </c:pt>
                <c:pt idx="4917">
                  <c:v>-5.08746284125034</c:v>
                </c:pt>
                <c:pt idx="4918">
                  <c:v>-4.7725895038969277</c:v>
                </c:pt>
                <c:pt idx="4919">
                  <c:v>-4.7725895038969277</c:v>
                </c:pt>
                <c:pt idx="4920">
                  <c:v>-6.8880269156954146</c:v>
                </c:pt>
                <c:pt idx="4921">
                  <c:v>9.5196362528432132</c:v>
                </c:pt>
                <c:pt idx="4922">
                  <c:v>-18.408730544291771</c:v>
                </c:pt>
                <c:pt idx="4923">
                  <c:v>-18.408730544291771</c:v>
                </c:pt>
                <c:pt idx="4924">
                  <c:v>-18.408730544291771</c:v>
                </c:pt>
                <c:pt idx="4925">
                  <c:v>-1.1823915434142078E-4</c:v>
                </c:pt>
                <c:pt idx="4926">
                  <c:v>0.65132811955374581</c:v>
                </c:pt>
                <c:pt idx="4927">
                  <c:v>-0.16349873228287914</c:v>
                </c:pt>
                <c:pt idx="4928">
                  <c:v>-0.79354912253257348</c:v>
                </c:pt>
                <c:pt idx="4929">
                  <c:v>-7.0624959257337645</c:v>
                </c:pt>
                <c:pt idx="4930">
                  <c:v>2.1710004357380215</c:v>
                </c:pt>
                <c:pt idx="4931">
                  <c:v>-8.2893008348344968E-2</c:v>
                </c:pt>
                <c:pt idx="4932">
                  <c:v>0</c:v>
                </c:pt>
                <c:pt idx="4933">
                  <c:v>0.3946697015848819</c:v>
                </c:pt>
                <c:pt idx="4934">
                  <c:v>-0.49811924077339897</c:v>
                </c:pt>
                <c:pt idx="4935">
                  <c:v>-11.146568675740786</c:v>
                </c:pt>
                <c:pt idx="4936">
                  <c:v>-4.0806915995289135</c:v>
                </c:pt>
                <c:pt idx="4937">
                  <c:v>-0.17536708651056071</c:v>
                </c:pt>
                <c:pt idx="4938">
                  <c:v>-8.0287788957635942E-2</c:v>
                </c:pt>
                <c:pt idx="4939">
                  <c:v>-0.13078660753535418</c:v>
                </c:pt>
                <c:pt idx="4940">
                  <c:v>-0.13492958008610836</c:v>
                </c:pt>
                <c:pt idx="4941">
                  <c:v>-0.15978044403676894</c:v>
                </c:pt>
                <c:pt idx="4942">
                  <c:v>3.9192478021285013</c:v>
                </c:pt>
                <c:pt idx="4943">
                  <c:v>-0.26852286135109665</c:v>
                </c:pt>
                <c:pt idx="4944">
                  <c:v>10.147204924942228</c:v>
                </c:pt>
                <c:pt idx="4945">
                  <c:v>9.9662651028771325</c:v>
                </c:pt>
                <c:pt idx="4946">
                  <c:v>-8.0624959257337636</c:v>
                </c:pt>
                <c:pt idx="4947">
                  <c:v>9.6450579349844787</c:v>
                </c:pt>
                <c:pt idx="4948">
                  <c:v>9.0597950917951025</c:v>
                </c:pt>
                <c:pt idx="4949">
                  <c:v>12.036288107616512</c:v>
                </c:pt>
                <c:pt idx="4950">
                  <c:v>-12.518325307690866</c:v>
                </c:pt>
                <c:pt idx="4951">
                  <c:v>-0.9475325801058645</c:v>
                </c:pt>
                <c:pt idx="4952">
                  <c:v>-0.24549055966296757</c:v>
                </c:pt>
                <c:pt idx="4953">
                  <c:v>-0.24549055966296757</c:v>
                </c:pt>
                <c:pt idx="4954">
                  <c:v>-2.912028698685635</c:v>
                </c:pt>
                <c:pt idx="4955">
                  <c:v>-20</c:v>
                </c:pt>
                <c:pt idx="4956">
                  <c:v>-0.583762754256265</c:v>
                </c:pt>
                <c:pt idx="4957">
                  <c:v>-0.76738981351804947</c:v>
                </c:pt>
                <c:pt idx="4958">
                  <c:v>-0.76738981351804947</c:v>
                </c:pt>
                <c:pt idx="4959">
                  <c:v>-0.29956028185890782</c:v>
                </c:pt>
                <c:pt idx="4960">
                  <c:v>7.6462586799900292</c:v>
                </c:pt>
                <c:pt idx="4961">
                  <c:v>2.6044023815448436</c:v>
                </c:pt>
                <c:pt idx="4962">
                  <c:v>-0.73206679475336667</c:v>
                </c:pt>
                <c:pt idx="4963">
                  <c:v>0.20644717831576739</c:v>
                </c:pt>
                <c:pt idx="4964">
                  <c:v>-1.5204352584170302</c:v>
                </c:pt>
                <c:pt idx="4965">
                  <c:v>-0.15041684255309878</c:v>
                </c:pt>
                <c:pt idx="4966">
                  <c:v>-0.63911827076806182</c:v>
                </c:pt>
                <c:pt idx="4967">
                  <c:v>-0.13474941211323757</c:v>
                </c:pt>
                <c:pt idx="4968">
                  <c:v>2.5849625007211561</c:v>
                </c:pt>
                <c:pt idx="4969">
                  <c:v>-1.3064566861249223</c:v>
                </c:pt>
                <c:pt idx="4970">
                  <c:v>-5.0874628412503391</c:v>
                </c:pt>
                <c:pt idx="4971">
                  <c:v>-1.4594316186372975</c:v>
                </c:pt>
                <c:pt idx="4972">
                  <c:v>-0.99280449859579623</c:v>
                </c:pt>
                <c:pt idx="4973">
                  <c:v>-0.24207478719814765</c:v>
                </c:pt>
                <c:pt idx="4974">
                  <c:v>-0.78240856492737321</c:v>
                </c:pt>
                <c:pt idx="4975">
                  <c:v>-10.644457187509261</c:v>
                </c:pt>
                <c:pt idx="4976">
                  <c:v>-14.013089999440444</c:v>
                </c:pt>
                <c:pt idx="4977">
                  <c:v>-1.6828098241193006</c:v>
                </c:pt>
                <c:pt idx="4978">
                  <c:v>-0.30875270613962924</c:v>
                </c:pt>
                <c:pt idx="4979">
                  <c:v>7.6486571760385464</c:v>
                </c:pt>
                <c:pt idx="4980">
                  <c:v>-0.80221894283169415</c:v>
                </c:pt>
                <c:pt idx="4981">
                  <c:v>1.3297830076436061</c:v>
                </c:pt>
                <c:pt idx="4982">
                  <c:v>0.34298971041519194</c:v>
                </c:pt>
                <c:pt idx="4983">
                  <c:v>0.73501860495753835</c:v>
                </c:pt>
                <c:pt idx="4984">
                  <c:v>-0.12791747492073685</c:v>
                </c:pt>
                <c:pt idx="4985">
                  <c:v>-9.6450579349844787</c:v>
                </c:pt>
                <c:pt idx="4986">
                  <c:v>-1.0874628412503395</c:v>
                </c:pt>
                <c:pt idx="4987">
                  <c:v>-0.16642076109693427</c:v>
                </c:pt>
                <c:pt idx="4988">
                  <c:v>1.6623830493650474E-2</c:v>
                </c:pt>
                <c:pt idx="4989">
                  <c:v>-0.57915687903995039</c:v>
                </c:pt>
                <c:pt idx="4990">
                  <c:v>-0.38702312310924714</c:v>
                </c:pt>
                <c:pt idx="4991">
                  <c:v>2.0977165805108968</c:v>
                </c:pt>
                <c:pt idx="4992">
                  <c:v>-0.61370807245424208</c:v>
                </c:pt>
                <c:pt idx="4993">
                  <c:v>-4.7305714778356808E-2</c:v>
                </c:pt>
                <c:pt idx="4994">
                  <c:v>-7.9088929485196662</c:v>
                </c:pt>
                <c:pt idx="4995">
                  <c:v>0.47497246953307559</c:v>
                </c:pt>
                <c:pt idx="4996">
                  <c:v>-0.51171351869051751</c:v>
                </c:pt>
                <c:pt idx="4997">
                  <c:v>6.0732489820306386</c:v>
                </c:pt>
                <c:pt idx="4998">
                  <c:v>-0.34513548604868755</c:v>
                </c:pt>
                <c:pt idx="4999">
                  <c:v>0.3895668117627259</c:v>
                </c:pt>
                <c:pt idx="5000">
                  <c:v>-1.1898245588800171</c:v>
                </c:pt>
                <c:pt idx="5001">
                  <c:v>10.059795091795101</c:v>
                </c:pt>
                <c:pt idx="5002">
                  <c:v>-0.84695562535428703</c:v>
                </c:pt>
                <c:pt idx="5003">
                  <c:v>11.344295907915818</c:v>
                </c:pt>
                <c:pt idx="5004">
                  <c:v>1.3554806545983888</c:v>
                </c:pt>
                <c:pt idx="5005">
                  <c:v>-9.5183253076908674</c:v>
                </c:pt>
                <c:pt idx="5006">
                  <c:v>4.316076278897208E-2</c:v>
                </c:pt>
                <c:pt idx="5007">
                  <c:v>-0.85190136101086589</c:v>
                </c:pt>
                <c:pt idx="5008">
                  <c:v>0.2801079191927352</c:v>
                </c:pt>
                <c:pt idx="5009">
                  <c:v>0.9475325801058645</c:v>
                </c:pt>
                <c:pt idx="5010">
                  <c:v>-2.5090980962830824E-2</c:v>
                </c:pt>
                <c:pt idx="5011">
                  <c:v>1.2306643631546559</c:v>
                </c:pt>
                <c:pt idx="5012">
                  <c:v>-6.0732489820306386</c:v>
                </c:pt>
                <c:pt idx="5013">
                  <c:v>-0.15200194845761836</c:v>
                </c:pt>
                <c:pt idx="5014">
                  <c:v>9.2304207950923818</c:v>
                </c:pt>
                <c:pt idx="5015">
                  <c:v>-8.6462586799900301</c:v>
                </c:pt>
                <c:pt idx="5016">
                  <c:v>-0.61996895054906931</c:v>
                </c:pt>
                <c:pt idx="5017">
                  <c:v>-0.1154772174199359</c:v>
                </c:pt>
                <c:pt idx="5018">
                  <c:v>-3.8073549220576037</c:v>
                </c:pt>
                <c:pt idx="5019">
                  <c:v>1.9068905956085187</c:v>
                </c:pt>
                <c:pt idx="5020">
                  <c:v>-11.103506382011545</c:v>
                </c:pt>
                <c:pt idx="5021">
                  <c:v>-1.9937059013373286</c:v>
                </c:pt>
                <c:pt idx="5022">
                  <c:v>9.7610796626422039E-2</c:v>
                </c:pt>
                <c:pt idx="5023">
                  <c:v>-0.49302454427936382</c:v>
                </c:pt>
                <c:pt idx="5024">
                  <c:v>-13.853309555403674</c:v>
                </c:pt>
                <c:pt idx="5025">
                  <c:v>-0.53605290024020991</c:v>
                </c:pt>
                <c:pt idx="5026">
                  <c:v>7.0660891904577721</c:v>
                </c:pt>
                <c:pt idx="5027">
                  <c:v>0.2962168387845372</c:v>
                </c:pt>
                <c:pt idx="5028">
                  <c:v>-5.8893689053568739E-2</c:v>
                </c:pt>
                <c:pt idx="5029">
                  <c:v>-0.95895732252941068</c:v>
                </c:pt>
                <c:pt idx="5030">
                  <c:v>-8.8672787397096631</c:v>
                </c:pt>
                <c:pt idx="5031">
                  <c:v>-0.94301002141517054</c:v>
                </c:pt>
                <c:pt idx="5032">
                  <c:v>-11.518325307690867</c:v>
                </c:pt>
                <c:pt idx="5033">
                  <c:v>-0.35363695461470046</c:v>
                </c:pt>
                <c:pt idx="5034">
                  <c:v>0.24324830964474403</c:v>
                </c:pt>
                <c:pt idx="5035">
                  <c:v>0.22190797034435764</c:v>
                </c:pt>
                <c:pt idx="5036">
                  <c:v>-0.26046046216996721</c:v>
                </c:pt>
                <c:pt idx="5037">
                  <c:v>-0.41503749927884381</c:v>
                </c:pt>
                <c:pt idx="5038">
                  <c:v>0.84284786681435819</c:v>
                </c:pt>
                <c:pt idx="5039">
                  <c:v>-0.48542682717024171</c:v>
                </c:pt>
                <c:pt idx="5040">
                  <c:v>-1.5518293036658701</c:v>
                </c:pt>
                <c:pt idx="5041">
                  <c:v>11.613636010763889</c:v>
                </c:pt>
                <c:pt idx="5042">
                  <c:v>0.80735492205760395</c:v>
                </c:pt>
                <c:pt idx="5043">
                  <c:v>-0.13799100307232567</c:v>
                </c:pt>
                <c:pt idx="5044">
                  <c:v>-0.16940613970649526</c:v>
                </c:pt>
                <c:pt idx="5045">
                  <c:v>1.131531322783381E-2</c:v>
                </c:pt>
                <c:pt idx="5046">
                  <c:v>-7.6776889607223897E-2</c:v>
                </c:pt>
                <c:pt idx="5047">
                  <c:v>-17.97328255875609</c:v>
                </c:pt>
                <c:pt idx="5048">
                  <c:v>0.86914395190249827</c:v>
                </c:pt>
                <c:pt idx="5049">
                  <c:v>0.86914395190249827</c:v>
                </c:pt>
                <c:pt idx="5050">
                  <c:v>0.86914395190249827</c:v>
                </c:pt>
                <c:pt idx="5051">
                  <c:v>0.86914395190249827</c:v>
                </c:pt>
                <c:pt idx="5052">
                  <c:v>0.86914395190249827</c:v>
                </c:pt>
                <c:pt idx="5053">
                  <c:v>0.86914395190249827</c:v>
                </c:pt>
                <c:pt idx="5054">
                  <c:v>0.86914395190249827</c:v>
                </c:pt>
                <c:pt idx="5055">
                  <c:v>0.86914395190249827</c:v>
                </c:pt>
                <c:pt idx="5056">
                  <c:v>0.86914395190249827</c:v>
                </c:pt>
                <c:pt idx="5057">
                  <c:v>-1.425398368024185E-2</c:v>
                </c:pt>
                <c:pt idx="5058">
                  <c:v>0.86914395190249827</c:v>
                </c:pt>
                <c:pt idx="5059">
                  <c:v>0.86914395190249827</c:v>
                </c:pt>
                <c:pt idx="5060">
                  <c:v>0.86914395190249827</c:v>
                </c:pt>
                <c:pt idx="5061">
                  <c:v>-0.91330805756329825</c:v>
                </c:pt>
                <c:pt idx="5062">
                  <c:v>1.7143365378434339</c:v>
                </c:pt>
                <c:pt idx="5063">
                  <c:v>-0.19251948969066127</c:v>
                </c:pt>
                <c:pt idx="5064">
                  <c:v>-0.19251948969066127</c:v>
                </c:pt>
                <c:pt idx="5065">
                  <c:v>-0.18747976685979009</c:v>
                </c:pt>
                <c:pt idx="5066">
                  <c:v>-0.19251948969066127</c:v>
                </c:pt>
                <c:pt idx="5067">
                  <c:v>-0.19251948969066127</c:v>
                </c:pt>
                <c:pt idx="5068">
                  <c:v>-0.18747976685979009</c:v>
                </c:pt>
                <c:pt idx="5069">
                  <c:v>17.716216605176054</c:v>
                </c:pt>
                <c:pt idx="5070">
                  <c:v>-0.18747976685979009</c:v>
                </c:pt>
                <c:pt idx="5071">
                  <c:v>1.6901752659616061</c:v>
                </c:pt>
                <c:pt idx="5072">
                  <c:v>-0.18747976685979009</c:v>
                </c:pt>
                <c:pt idx="5073">
                  <c:v>1.7111172840542166</c:v>
                </c:pt>
                <c:pt idx="5074">
                  <c:v>17.520378252270515</c:v>
                </c:pt>
                <c:pt idx="5075">
                  <c:v>17.520378252270515</c:v>
                </c:pt>
                <c:pt idx="5076">
                  <c:v>18.077792786544624</c:v>
                </c:pt>
                <c:pt idx="5077">
                  <c:v>18.077792786544624</c:v>
                </c:pt>
                <c:pt idx="5078">
                  <c:v>18.077792786544624</c:v>
                </c:pt>
                <c:pt idx="5079">
                  <c:v>18.077792786544624</c:v>
                </c:pt>
                <c:pt idx="5080">
                  <c:v>18.077792786544624</c:v>
                </c:pt>
                <c:pt idx="5081">
                  <c:v>18.077792786544624</c:v>
                </c:pt>
                <c:pt idx="5082">
                  <c:v>18.077792786544624</c:v>
                </c:pt>
                <c:pt idx="5083">
                  <c:v>18.077792786544624</c:v>
                </c:pt>
                <c:pt idx="5084">
                  <c:v>18.077792786544624</c:v>
                </c:pt>
                <c:pt idx="5085">
                  <c:v>0.29043189624215143</c:v>
                </c:pt>
                <c:pt idx="5086">
                  <c:v>0.29043189624215143</c:v>
                </c:pt>
                <c:pt idx="5087">
                  <c:v>0.29043189624215143</c:v>
                </c:pt>
                <c:pt idx="5088">
                  <c:v>0.29043189624215143</c:v>
                </c:pt>
                <c:pt idx="5089">
                  <c:v>0.29043189624215143</c:v>
                </c:pt>
                <c:pt idx="5090">
                  <c:v>0.29043189624215143</c:v>
                </c:pt>
                <c:pt idx="5091">
                  <c:v>0.29043189624215143</c:v>
                </c:pt>
                <c:pt idx="5092">
                  <c:v>0.29043189624215143</c:v>
                </c:pt>
                <c:pt idx="5093">
                  <c:v>0.29043189624215143</c:v>
                </c:pt>
                <c:pt idx="5094">
                  <c:v>0.29043189624215143</c:v>
                </c:pt>
                <c:pt idx="5095">
                  <c:v>0.29043189624215143</c:v>
                </c:pt>
                <c:pt idx="5096">
                  <c:v>-1.4013042134360812E-2</c:v>
                </c:pt>
                <c:pt idx="5097">
                  <c:v>-1.4013042134360812E-2</c:v>
                </c:pt>
                <c:pt idx="5098">
                  <c:v>5.6066062420759274E-2</c:v>
                </c:pt>
                <c:pt idx="5099">
                  <c:v>-1.4013042134360812E-2</c:v>
                </c:pt>
                <c:pt idx="5100">
                  <c:v>1.6901752659616061</c:v>
                </c:pt>
                <c:pt idx="5101">
                  <c:v>18.077792786544624</c:v>
                </c:pt>
                <c:pt idx="5102">
                  <c:v>18.077792786544624</c:v>
                </c:pt>
                <c:pt idx="5103">
                  <c:v>18.077792786544624</c:v>
                </c:pt>
                <c:pt idx="5104">
                  <c:v>0.29043189624215143</c:v>
                </c:pt>
                <c:pt idx="5105">
                  <c:v>0.86914395190249827</c:v>
                </c:pt>
                <c:pt idx="5106">
                  <c:v>-7.0451837696251435E-2</c:v>
                </c:pt>
                <c:pt idx="5107">
                  <c:v>-7.1371694789968104E-2</c:v>
                </c:pt>
                <c:pt idx="5108">
                  <c:v>0.29043189624215143</c:v>
                </c:pt>
                <c:pt idx="5109">
                  <c:v>9.0597950917951025</c:v>
                </c:pt>
                <c:pt idx="5110">
                  <c:v>11.778761617397937</c:v>
                </c:pt>
                <c:pt idx="5111">
                  <c:v>12.582455645110581</c:v>
                </c:pt>
                <c:pt idx="5112">
                  <c:v>0.78315804082024842</c:v>
                </c:pt>
                <c:pt idx="5113">
                  <c:v>-3.997940477821706</c:v>
                </c:pt>
                <c:pt idx="5114">
                  <c:v>8.0624959257337636</c:v>
                </c:pt>
                <c:pt idx="5115">
                  <c:v>-0.12029423371771195</c:v>
                </c:pt>
                <c:pt idx="5116">
                  <c:v>8.3837042924740537</c:v>
                </c:pt>
                <c:pt idx="5117">
                  <c:v>-11.307011018304401</c:v>
                </c:pt>
                <c:pt idx="5118">
                  <c:v>-0.58496250072115608</c:v>
                </c:pt>
                <c:pt idx="5119">
                  <c:v>-0.67662993093873125</c:v>
                </c:pt>
                <c:pt idx="5120">
                  <c:v>1.3219280948873622</c:v>
                </c:pt>
                <c:pt idx="5121">
                  <c:v>-4.6257266595032762</c:v>
                </c:pt>
                <c:pt idx="5122">
                  <c:v>-6.0395931330946322</c:v>
                </c:pt>
                <c:pt idx="5123">
                  <c:v>-10.644457187509261</c:v>
                </c:pt>
                <c:pt idx="5124">
                  <c:v>-0.21572869105543688</c:v>
                </c:pt>
                <c:pt idx="5125">
                  <c:v>-0.24441872766644715</c:v>
                </c:pt>
                <c:pt idx="5126">
                  <c:v>-12.036402593593708</c:v>
                </c:pt>
                <c:pt idx="5127">
                  <c:v>-0.20098705773317715</c:v>
                </c:pt>
                <c:pt idx="5128">
                  <c:v>-14.081316989285773</c:v>
                </c:pt>
                <c:pt idx="5129">
                  <c:v>-0.59424031430916702</c:v>
                </c:pt>
                <c:pt idx="5130">
                  <c:v>0.10619940383192514</c:v>
                </c:pt>
                <c:pt idx="5131">
                  <c:v>7.0660891904577738</c:v>
                </c:pt>
                <c:pt idx="5132">
                  <c:v>1.2338304974307479</c:v>
                </c:pt>
                <c:pt idx="5133">
                  <c:v>-2.5535092107137485E-2</c:v>
                </c:pt>
                <c:pt idx="5134">
                  <c:v>-1.1429579538420431</c:v>
                </c:pt>
                <c:pt idx="5135">
                  <c:v>-14.42523776214956</c:v>
                </c:pt>
                <c:pt idx="5136">
                  <c:v>-10.644156719937438</c:v>
                </c:pt>
                <c:pt idx="5137">
                  <c:v>-9.2304207950923818</c:v>
                </c:pt>
                <c:pt idx="5138">
                  <c:v>-0.2448870591235342</c:v>
                </c:pt>
                <c:pt idx="5139">
                  <c:v>0.29104878200339024</c:v>
                </c:pt>
                <c:pt idx="5140">
                  <c:v>0.74846123300403566</c:v>
                </c:pt>
                <c:pt idx="5141">
                  <c:v>2.9747343394051932E-2</c:v>
                </c:pt>
                <c:pt idx="5142">
                  <c:v>-0.16664986940945165</c:v>
                </c:pt>
                <c:pt idx="5143">
                  <c:v>0.55708346814571963</c:v>
                </c:pt>
                <c:pt idx="5144">
                  <c:v>0.35837009085542243</c:v>
                </c:pt>
                <c:pt idx="5145">
                  <c:v>0.13316998108655762</c:v>
                </c:pt>
                <c:pt idx="5146">
                  <c:v>-1.8983103367572637E-2</c:v>
                </c:pt>
                <c:pt idx="5147">
                  <c:v>-0.23861093189457591</c:v>
                </c:pt>
                <c:pt idx="5148">
                  <c:v>-0.77184063544466597</c:v>
                </c:pt>
                <c:pt idx="5149">
                  <c:v>-0.37734297593110755</c:v>
                </c:pt>
                <c:pt idx="5150">
                  <c:v>0.47218140638245271</c:v>
                </c:pt>
                <c:pt idx="5151">
                  <c:v>-0.78814431809176921</c:v>
                </c:pt>
                <c:pt idx="5152">
                  <c:v>0.31238432221649176</c:v>
                </c:pt>
                <c:pt idx="5153">
                  <c:v>1</c:v>
                </c:pt>
                <c:pt idx="5154">
                  <c:v>4.0139390853214059E-2</c:v>
                </c:pt>
                <c:pt idx="5155">
                  <c:v>1.642554791311104E-2</c:v>
                </c:pt>
                <c:pt idx="5156">
                  <c:v>-7.4000581443776928E-2</c:v>
                </c:pt>
                <c:pt idx="5157">
                  <c:v>0.21324403912226234</c:v>
                </c:pt>
                <c:pt idx="5158">
                  <c:v>0.12373536842224485</c:v>
                </c:pt>
                <c:pt idx="5159">
                  <c:v>-0.52169760726313985</c:v>
                </c:pt>
                <c:pt idx="5160">
                  <c:v>-0.62638242810113676</c:v>
                </c:pt>
                <c:pt idx="5161">
                  <c:v>-8.6156643749714781E-2</c:v>
                </c:pt>
                <c:pt idx="5162">
                  <c:v>1.2056750263915141</c:v>
                </c:pt>
                <c:pt idx="5163">
                  <c:v>-0.16175106999661204</c:v>
                </c:pt>
                <c:pt idx="5164">
                  <c:v>-7.0660891904577721</c:v>
                </c:pt>
                <c:pt idx="5165">
                  <c:v>-3.257525062061696</c:v>
                </c:pt>
                <c:pt idx="5166">
                  <c:v>-10.814048332230835</c:v>
                </c:pt>
                <c:pt idx="5167">
                  <c:v>0.86102358685118918</c:v>
                </c:pt>
                <c:pt idx="5168">
                  <c:v>11.013322673425447</c:v>
                </c:pt>
                <c:pt idx="5169">
                  <c:v>7.6486571760385464</c:v>
                </c:pt>
                <c:pt idx="5170">
                  <c:v>12.248817059278503</c:v>
                </c:pt>
                <c:pt idx="5171">
                  <c:v>-10.306821202497154</c:v>
                </c:pt>
                <c:pt idx="5172">
                  <c:v>-10.703326841459814</c:v>
                </c:pt>
                <c:pt idx="5173">
                  <c:v>-8.0624959257337636</c:v>
                </c:pt>
                <c:pt idx="5174">
                  <c:v>-6.0732489820306386</c:v>
                </c:pt>
                <c:pt idx="5175">
                  <c:v>20</c:v>
                </c:pt>
                <c:pt idx="5176">
                  <c:v>-13.578529941896782</c:v>
                </c:pt>
                <c:pt idx="5177">
                  <c:v>-0.16349873228287951</c:v>
                </c:pt>
                <c:pt idx="5178">
                  <c:v>-3.1972389738279913E-2</c:v>
                </c:pt>
                <c:pt idx="5179">
                  <c:v>0.3703258504724507</c:v>
                </c:pt>
                <c:pt idx="5180">
                  <c:v>0.19885022746910405</c:v>
                </c:pt>
                <c:pt idx="5181">
                  <c:v>-12.229019050893521</c:v>
                </c:pt>
                <c:pt idx="5182">
                  <c:v>8.6462586799900301</c:v>
                </c:pt>
                <c:pt idx="5183">
                  <c:v>4.1000462581160621E-2</c:v>
                </c:pt>
                <c:pt idx="5184">
                  <c:v>-7.0660891904577721</c:v>
                </c:pt>
                <c:pt idx="5185">
                  <c:v>8.3837042924740537</c:v>
                </c:pt>
                <c:pt idx="5186">
                  <c:v>-1.8068400109674119</c:v>
                </c:pt>
                <c:pt idx="5187">
                  <c:v>4.7725895038969277</c:v>
                </c:pt>
                <c:pt idx="5188">
                  <c:v>-1.446256229889564</c:v>
                </c:pt>
                <c:pt idx="5189">
                  <c:v>0.32862274746137066</c:v>
                </c:pt>
                <c:pt idx="5190">
                  <c:v>-1.2946791709445984</c:v>
                </c:pt>
                <c:pt idx="5191">
                  <c:v>9.5196362528432132</c:v>
                </c:pt>
                <c:pt idx="5192">
                  <c:v>-1.8011895492518892</c:v>
                </c:pt>
                <c:pt idx="5193">
                  <c:v>10.814315423787811</c:v>
                </c:pt>
                <c:pt idx="5194">
                  <c:v>0.41353641180507167</c:v>
                </c:pt>
                <c:pt idx="5195">
                  <c:v>0.10459875356436894</c:v>
                </c:pt>
                <c:pt idx="5196">
                  <c:v>-0.6138537834061395</c:v>
                </c:pt>
                <c:pt idx="5197">
                  <c:v>-0.80375268537740885</c:v>
                </c:pt>
                <c:pt idx="5198">
                  <c:v>12.434106928609955</c:v>
                </c:pt>
                <c:pt idx="5199">
                  <c:v>-14.872690910126451</c:v>
                </c:pt>
                <c:pt idx="5200">
                  <c:v>7.6486571760385464</c:v>
                </c:pt>
                <c:pt idx="5201">
                  <c:v>-8.8683081332894673</c:v>
                </c:pt>
                <c:pt idx="5202">
                  <c:v>7.585375451925408E-2</c:v>
                </c:pt>
                <c:pt idx="5203">
                  <c:v>-8.119608284798091E-2</c:v>
                </c:pt>
                <c:pt idx="5204">
                  <c:v>-1.7311832415722002</c:v>
                </c:pt>
                <c:pt idx="5205">
                  <c:v>-8.3837042924740537</c:v>
                </c:pt>
                <c:pt idx="5206">
                  <c:v>-0.1773748831533615</c:v>
                </c:pt>
                <c:pt idx="5207">
                  <c:v>-0.4323154907106791</c:v>
                </c:pt>
                <c:pt idx="5208">
                  <c:v>0.22121423013916708</c:v>
                </c:pt>
                <c:pt idx="5209">
                  <c:v>12.125198191061759</c:v>
                </c:pt>
                <c:pt idx="5210">
                  <c:v>0.56142698626036691</c:v>
                </c:pt>
                <c:pt idx="5211">
                  <c:v>0.31293931166010791</c:v>
                </c:pt>
                <c:pt idx="5212">
                  <c:v>-0.35973012759974654</c:v>
                </c:pt>
                <c:pt idx="5213">
                  <c:v>-0.42294269736418966</c:v>
                </c:pt>
                <c:pt idx="5214">
                  <c:v>13.621174279305276</c:v>
                </c:pt>
                <c:pt idx="5215">
                  <c:v>-8.6462586799900301</c:v>
                </c:pt>
                <c:pt idx="5216">
                  <c:v>-3.7539716573435383E-2</c:v>
                </c:pt>
                <c:pt idx="5217">
                  <c:v>0</c:v>
                </c:pt>
                <c:pt idx="5218">
                  <c:v>-2.6941866819885408E-2</c:v>
                </c:pt>
                <c:pt idx="5219">
                  <c:v>0.22299038008040384</c:v>
                </c:pt>
                <c:pt idx="5220">
                  <c:v>-0.23349013021977841</c:v>
                </c:pt>
                <c:pt idx="5221">
                  <c:v>0.14734171607518687</c:v>
                </c:pt>
                <c:pt idx="5222">
                  <c:v>-0.51457317282975812</c:v>
                </c:pt>
                <c:pt idx="5223">
                  <c:v>-0.73071338485386705</c:v>
                </c:pt>
                <c:pt idx="5224">
                  <c:v>-0.73071338485386705</c:v>
                </c:pt>
                <c:pt idx="5225">
                  <c:v>0.28379296600059134</c:v>
                </c:pt>
                <c:pt idx="5226">
                  <c:v>-4.9824636519308477E-2</c:v>
                </c:pt>
                <c:pt idx="5227">
                  <c:v>-0.14867145905061388</c:v>
                </c:pt>
                <c:pt idx="5228">
                  <c:v>-4.5654944457923039E-3</c:v>
                </c:pt>
                <c:pt idx="5229">
                  <c:v>-0.16639607487262137</c:v>
                </c:pt>
                <c:pt idx="5230">
                  <c:v>0.20890919197282579</c:v>
                </c:pt>
                <c:pt idx="5231">
                  <c:v>-1.0174345933360207</c:v>
                </c:pt>
                <c:pt idx="5232">
                  <c:v>-0.2795225286223626</c:v>
                </c:pt>
                <c:pt idx="5233">
                  <c:v>-12.10339709935112</c:v>
                </c:pt>
                <c:pt idx="5234">
                  <c:v>0.10164026187583755</c:v>
                </c:pt>
                <c:pt idx="5235">
                  <c:v>-3.6423408249873709E-2</c:v>
                </c:pt>
                <c:pt idx="5236">
                  <c:v>6.228427825434274E-2</c:v>
                </c:pt>
                <c:pt idx="5237">
                  <c:v>-0.38378656529440419</c:v>
                </c:pt>
                <c:pt idx="5238">
                  <c:v>0.20244825297275437</c:v>
                </c:pt>
                <c:pt idx="5239">
                  <c:v>-0.41383874969521833</c:v>
                </c:pt>
                <c:pt idx="5240">
                  <c:v>1.7004397181410922</c:v>
                </c:pt>
                <c:pt idx="5241">
                  <c:v>-2.4811266897366164</c:v>
                </c:pt>
                <c:pt idx="5242">
                  <c:v>13.156978424156978</c:v>
                </c:pt>
                <c:pt idx="5243">
                  <c:v>11.613636010763889</c:v>
                </c:pt>
                <c:pt idx="5244">
                  <c:v>-7.1272382160695322</c:v>
                </c:pt>
                <c:pt idx="5245">
                  <c:v>-1.2210200597196326</c:v>
                </c:pt>
                <c:pt idx="5246">
                  <c:v>9.5189809291704002</c:v>
                </c:pt>
                <c:pt idx="5247">
                  <c:v>-0.11703942119021916</c:v>
                </c:pt>
                <c:pt idx="5248">
                  <c:v>-0.68860257260480706</c:v>
                </c:pt>
                <c:pt idx="5249">
                  <c:v>10.059344460824425</c:v>
                </c:pt>
                <c:pt idx="5250">
                  <c:v>7.5288127304237201E-2</c:v>
                </c:pt>
                <c:pt idx="5251">
                  <c:v>-2.8028973937268153</c:v>
                </c:pt>
                <c:pt idx="5252">
                  <c:v>4.6465182203806412</c:v>
                </c:pt>
                <c:pt idx="5253">
                  <c:v>5.0098611590365286E-2</c:v>
                </c:pt>
                <c:pt idx="5254">
                  <c:v>0.18708555260049523</c:v>
                </c:pt>
                <c:pt idx="5255">
                  <c:v>-11.059119092544519</c:v>
                </c:pt>
                <c:pt idx="5256">
                  <c:v>-0.32188301700640781</c:v>
                </c:pt>
                <c:pt idx="5257">
                  <c:v>-10.966024713800364</c:v>
                </c:pt>
                <c:pt idx="5258">
                  <c:v>0.37614848588524891</c:v>
                </c:pt>
                <c:pt idx="5259">
                  <c:v>0.16438681790088228</c:v>
                </c:pt>
                <c:pt idx="5260">
                  <c:v>0.58463465273863213</c:v>
                </c:pt>
                <c:pt idx="5261">
                  <c:v>-1.0184456673208182</c:v>
                </c:pt>
                <c:pt idx="5262">
                  <c:v>0.12285674778553367</c:v>
                </c:pt>
                <c:pt idx="5263">
                  <c:v>-0.16646114613874119</c:v>
                </c:pt>
                <c:pt idx="5264">
                  <c:v>1.0395283641866375</c:v>
                </c:pt>
                <c:pt idx="5265">
                  <c:v>-0.97476270850097757</c:v>
                </c:pt>
                <c:pt idx="5266">
                  <c:v>0.92527825131256924</c:v>
                </c:pt>
                <c:pt idx="5267">
                  <c:v>-11.518489240994933</c:v>
                </c:pt>
                <c:pt idx="5268">
                  <c:v>12.434106928609955</c:v>
                </c:pt>
                <c:pt idx="5269">
                  <c:v>-4.8436257021505025</c:v>
                </c:pt>
                <c:pt idx="5270">
                  <c:v>-9.2304207950923818</c:v>
                </c:pt>
                <c:pt idx="5271">
                  <c:v>0.26255358761874875</c:v>
                </c:pt>
                <c:pt idx="5272">
                  <c:v>11.344665782303407</c:v>
                </c:pt>
                <c:pt idx="5273">
                  <c:v>-0.60373970775178443</c:v>
                </c:pt>
                <c:pt idx="5274">
                  <c:v>-0.10741294242097965</c:v>
                </c:pt>
                <c:pt idx="5275">
                  <c:v>-4.3457955683776299E-2</c:v>
                </c:pt>
                <c:pt idx="5276">
                  <c:v>-3.7713003292441441E-2</c:v>
                </c:pt>
                <c:pt idx="5277">
                  <c:v>-0.1126767732389808</c:v>
                </c:pt>
                <c:pt idx="5278">
                  <c:v>3.2389828885415556E-2</c:v>
                </c:pt>
                <c:pt idx="5279">
                  <c:v>1.2016338611696504</c:v>
                </c:pt>
                <c:pt idx="5280">
                  <c:v>2.8051241710295614</c:v>
                </c:pt>
                <c:pt idx="5281">
                  <c:v>0.88752527074158749</c:v>
                </c:pt>
                <c:pt idx="5282">
                  <c:v>15.106017601167594</c:v>
                </c:pt>
                <c:pt idx="5283">
                  <c:v>-1.6480051798104929</c:v>
                </c:pt>
                <c:pt idx="5284">
                  <c:v>-8.6462586799900301</c:v>
                </c:pt>
                <c:pt idx="5285">
                  <c:v>-9.2304207950923818</c:v>
                </c:pt>
                <c:pt idx="5286">
                  <c:v>8.3837042924740537</c:v>
                </c:pt>
                <c:pt idx="5287">
                  <c:v>-10.518980929170402</c:v>
                </c:pt>
                <c:pt idx="5288">
                  <c:v>8.8683081332894673</c:v>
                </c:pt>
                <c:pt idx="5289">
                  <c:v>-9.2304207950923818</c:v>
                </c:pt>
                <c:pt idx="5290">
                  <c:v>5.1370363673550603</c:v>
                </c:pt>
                <c:pt idx="5291">
                  <c:v>-12.416621621364193</c:v>
                </c:pt>
                <c:pt idx="5292">
                  <c:v>0.54024053338017886</c:v>
                </c:pt>
                <c:pt idx="5293">
                  <c:v>3.8736691760931024</c:v>
                </c:pt>
                <c:pt idx="5294">
                  <c:v>-11.059119092544519</c:v>
                </c:pt>
                <c:pt idx="5295">
                  <c:v>5.7548875021634682</c:v>
                </c:pt>
                <c:pt idx="5296">
                  <c:v>6.0732489820306386</c:v>
                </c:pt>
                <c:pt idx="5297">
                  <c:v>10.583082767502933</c:v>
                </c:pt>
                <c:pt idx="5298">
                  <c:v>10.229219383469125</c:v>
                </c:pt>
                <c:pt idx="5299">
                  <c:v>1.9874469496569156</c:v>
                </c:pt>
                <c:pt idx="5300">
                  <c:v>-4.1226192866639559</c:v>
                </c:pt>
                <c:pt idx="5301">
                  <c:v>9.6438561897747253</c:v>
                </c:pt>
                <c:pt idx="5302">
                  <c:v>0</c:v>
                </c:pt>
                <c:pt idx="5303">
                  <c:v>7.5254447656559202</c:v>
                </c:pt>
                <c:pt idx="5304">
                  <c:v>11.059119092544519</c:v>
                </c:pt>
                <c:pt idx="5305">
                  <c:v>11.137845030448391</c:v>
                </c:pt>
                <c:pt idx="5306">
                  <c:v>1.047626082301105</c:v>
                </c:pt>
                <c:pt idx="5307">
                  <c:v>-1.6214883767462704</c:v>
                </c:pt>
                <c:pt idx="5308">
                  <c:v>-5.08746284125034</c:v>
                </c:pt>
                <c:pt idx="5309">
                  <c:v>-0.72436555738657271</c:v>
                </c:pt>
                <c:pt idx="5310">
                  <c:v>-10.583082767502933</c:v>
                </c:pt>
                <c:pt idx="5311">
                  <c:v>-1.1504009888485487</c:v>
                </c:pt>
                <c:pt idx="5312">
                  <c:v>-0.16892403349756607</c:v>
                </c:pt>
                <c:pt idx="5313">
                  <c:v>-2.6477749931261769</c:v>
                </c:pt>
                <c:pt idx="5314">
                  <c:v>-10.146780789986687</c:v>
                </c:pt>
                <c:pt idx="5315">
                  <c:v>2.9557297330724843</c:v>
                </c:pt>
                <c:pt idx="5316">
                  <c:v>0</c:v>
                </c:pt>
                <c:pt idx="5317">
                  <c:v>-5.8893689053568399E-2</c:v>
                </c:pt>
                <c:pt idx="5318">
                  <c:v>11.759472121202835</c:v>
                </c:pt>
                <c:pt idx="5319">
                  <c:v>5.2928185062576416</c:v>
                </c:pt>
                <c:pt idx="5320">
                  <c:v>-1.5245266468591823</c:v>
                </c:pt>
                <c:pt idx="5321">
                  <c:v>7.3837042924740528</c:v>
                </c:pt>
                <c:pt idx="5322">
                  <c:v>0.19877986411449747</c:v>
                </c:pt>
                <c:pt idx="5323">
                  <c:v>-1.1681227588083267</c:v>
                </c:pt>
                <c:pt idx="5324">
                  <c:v>-8.0624959257337636</c:v>
                </c:pt>
                <c:pt idx="5325">
                  <c:v>10.307200809140809</c:v>
                </c:pt>
                <c:pt idx="5326">
                  <c:v>1.0324178349324329</c:v>
                </c:pt>
                <c:pt idx="5327">
                  <c:v>-0.80735492205760395</c:v>
                </c:pt>
                <c:pt idx="5328">
                  <c:v>-9.9966908060443588E-2</c:v>
                </c:pt>
                <c:pt idx="5329">
                  <c:v>-3.4390894391201114</c:v>
                </c:pt>
                <c:pt idx="5330">
                  <c:v>2.02106161552783</c:v>
                </c:pt>
                <c:pt idx="5331">
                  <c:v>11.613636010763893</c:v>
                </c:pt>
                <c:pt idx="5332">
                  <c:v>-1.3291226762057367</c:v>
                </c:pt>
                <c:pt idx="5333">
                  <c:v>-9.3822637581148367</c:v>
                </c:pt>
                <c:pt idx="5334">
                  <c:v>-9.7604427459966399</c:v>
                </c:pt>
                <c:pt idx="5335">
                  <c:v>-13.702822011777029</c:v>
                </c:pt>
                <c:pt idx="5336">
                  <c:v>-0.12769889485961775</c:v>
                </c:pt>
                <c:pt idx="5337">
                  <c:v>-6.8286654283030161</c:v>
                </c:pt>
                <c:pt idx="5338">
                  <c:v>-7.0588936890535692</c:v>
                </c:pt>
                <c:pt idx="5339">
                  <c:v>-9.5189809291704002</c:v>
                </c:pt>
                <c:pt idx="5340">
                  <c:v>9.5189809291704002</c:v>
                </c:pt>
                <c:pt idx="5341">
                  <c:v>9.8672787397096631</c:v>
                </c:pt>
                <c:pt idx="5342">
                  <c:v>11.10372492250138</c:v>
                </c:pt>
                <c:pt idx="5343">
                  <c:v>1.349942471056959</c:v>
                </c:pt>
                <c:pt idx="5344">
                  <c:v>6.9108925261660152</c:v>
                </c:pt>
                <c:pt idx="5345">
                  <c:v>1.4921736596108264</c:v>
                </c:pt>
                <c:pt idx="5346">
                  <c:v>-0.9510190968935075</c:v>
                </c:pt>
                <c:pt idx="5347">
                  <c:v>-10.059795091795101</c:v>
                </c:pt>
                <c:pt idx="5348">
                  <c:v>9.8672787397096631</c:v>
                </c:pt>
                <c:pt idx="5349">
                  <c:v>-9.9662651028771325</c:v>
                </c:pt>
                <c:pt idx="5350">
                  <c:v>-0.73612447763996791</c:v>
                </c:pt>
                <c:pt idx="5351">
                  <c:v>11.866506212226202</c:v>
                </c:pt>
                <c:pt idx="5352">
                  <c:v>-3.3875978733945797</c:v>
                </c:pt>
                <c:pt idx="5353">
                  <c:v>5.5647846187835261</c:v>
                </c:pt>
                <c:pt idx="5354">
                  <c:v>-9.5196362528432132</c:v>
                </c:pt>
                <c:pt idx="5355">
                  <c:v>-0.12691211248221962</c:v>
                </c:pt>
                <c:pt idx="5356">
                  <c:v>-0.34994247105695897</c:v>
                </c:pt>
                <c:pt idx="5357">
                  <c:v>-1.8602201621778616</c:v>
                </c:pt>
                <c:pt idx="5358">
                  <c:v>-0.5374241119577956</c:v>
                </c:pt>
                <c:pt idx="5359">
                  <c:v>-5.950101174866184E-2</c:v>
                </c:pt>
                <c:pt idx="5360">
                  <c:v>3.4004487601133282E-2</c:v>
                </c:pt>
                <c:pt idx="5361">
                  <c:v>-11.268736919579066</c:v>
                </c:pt>
                <c:pt idx="5362">
                  <c:v>0.25905455492124857</c:v>
                </c:pt>
                <c:pt idx="5363">
                  <c:v>10.582769240382088</c:v>
                </c:pt>
                <c:pt idx="5364">
                  <c:v>-0.53274591887701173</c:v>
                </c:pt>
                <c:pt idx="5365">
                  <c:v>0.5994620704162712</c:v>
                </c:pt>
                <c:pt idx="5366">
                  <c:v>1.6960828656108318</c:v>
                </c:pt>
                <c:pt idx="5367">
                  <c:v>-0.20481979188849814</c:v>
                </c:pt>
                <c:pt idx="5368">
                  <c:v>-10.307580315927396</c:v>
                </c:pt>
                <c:pt idx="5369">
                  <c:v>-1.4134353946823426</c:v>
                </c:pt>
                <c:pt idx="5370">
                  <c:v>-4.5477630517823768E-2</c:v>
                </c:pt>
                <c:pt idx="5371">
                  <c:v>-9.75933340719466</c:v>
                </c:pt>
                <c:pt idx="5372">
                  <c:v>-2.429426480799644</c:v>
                </c:pt>
                <c:pt idx="5373">
                  <c:v>-12.208742403223331</c:v>
                </c:pt>
                <c:pt idx="5374">
                  <c:v>7.0660891904577738</c:v>
                </c:pt>
                <c:pt idx="5375">
                  <c:v>-8.0624959257337636</c:v>
                </c:pt>
                <c:pt idx="5376">
                  <c:v>13.047578375825733</c:v>
                </c:pt>
                <c:pt idx="5377">
                  <c:v>-9.5189809291704002</c:v>
                </c:pt>
                <c:pt idx="5378">
                  <c:v>-7.0660891904577721</c:v>
                </c:pt>
                <c:pt idx="5379">
                  <c:v>-11.013555309891467</c:v>
                </c:pt>
                <c:pt idx="5380">
                  <c:v>-0.43868876734348944</c:v>
                </c:pt>
                <c:pt idx="5381">
                  <c:v>-0.51150033878013523</c:v>
                </c:pt>
                <c:pt idx="5382">
                  <c:v>-1.7369655941662061</c:v>
                </c:pt>
                <c:pt idx="5383">
                  <c:v>-1.3437324652057108</c:v>
                </c:pt>
                <c:pt idx="5384">
                  <c:v>3.3083390301394076</c:v>
                </c:pt>
                <c:pt idx="5385">
                  <c:v>-0.89012238222762663</c:v>
                </c:pt>
                <c:pt idx="5386">
                  <c:v>-3.1053180261449205</c:v>
                </c:pt>
                <c:pt idx="5387">
                  <c:v>0.48678210678225259</c:v>
                </c:pt>
                <c:pt idx="5388">
                  <c:v>-1.7487426728840957E-2</c:v>
                </c:pt>
                <c:pt idx="5389">
                  <c:v>-1.1199806384462043</c:v>
                </c:pt>
                <c:pt idx="5390">
                  <c:v>-1.282226540617428</c:v>
                </c:pt>
                <c:pt idx="5391">
                  <c:v>0.22695980782120093</c:v>
                </c:pt>
                <c:pt idx="5392">
                  <c:v>0.48080526942986418</c:v>
                </c:pt>
                <c:pt idx="5393">
                  <c:v>0</c:v>
                </c:pt>
                <c:pt idx="5394">
                  <c:v>-6.5494638194997705</c:v>
                </c:pt>
                <c:pt idx="5395">
                  <c:v>2.1499349044036009</c:v>
                </c:pt>
                <c:pt idx="5396">
                  <c:v>-2.2317302859157842</c:v>
                </c:pt>
                <c:pt idx="5397">
                  <c:v>6.0732489820306386</c:v>
                </c:pt>
                <c:pt idx="5398">
                  <c:v>-3.7842713089445632</c:v>
                </c:pt>
                <c:pt idx="5399">
                  <c:v>0.8571652218285456</c:v>
                </c:pt>
                <c:pt idx="5400">
                  <c:v>8.0624959257337636</c:v>
                </c:pt>
                <c:pt idx="5401">
                  <c:v>-0.48542682717024194</c:v>
                </c:pt>
                <c:pt idx="5402">
                  <c:v>-3.8073549220576046</c:v>
                </c:pt>
                <c:pt idx="5403">
                  <c:v>10.866506212226202</c:v>
                </c:pt>
                <c:pt idx="5404">
                  <c:v>10.059344460824425</c:v>
                </c:pt>
                <c:pt idx="5405">
                  <c:v>-0.99284020842713405</c:v>
                </c:pt>
                <c:pt idx="5406">
                  <c:v>0.40354186044101448</c:v>
                </c:pt>
                <c:pt idx="5407">
                  <c:v>-0.23446525363702297</c:v>
                </c:pt>
                <c:pt idx="5408">
                  <c:v>0.11247472925841236</c:v>
                </c:pt>
                <c:pt idx="5409">
                  <c:v>0.58436200329692389</c:v>
                </c:pt>
                <c:pt idx="5410">
                  <c:v>0.79002683791762007</c:v>
                </c:pt>
                <c:pt idx="5411">
                  <c:v>11.703038388986416</c:v>
                </c:pt>
                <c:pt idx="5412">
                  <c:v>-7.6486571760385464</c:v>
                </c:pt>
                <c:pt idx="5413">
                  <c:v>-6.9540933253077294E-2</c:v>
                </c:pt>
                <c:pt idx="5414">
                  <c:v>-10.381182412624446</c:v>
                </c:pt>
                <c:pt idx="5415">
                  <c:v>9.0183708586096964E-2</c:v>
                </c:pt>
                <c:pt idx="5416">
                  <c:v>6.4116084708698659E-2</c:v>
                </c:pt>
                <c:pt idx="5417">
                  <c:v>7.7981425671685423E-2</c:v>
                </c:pt>
                <c:pt idx="5418">
                  <c:v>12.43402002712266</c:v>
                </c:pt>
                <c:pt idx="5419">
                  <c:v>-13.11423036019097</c:v>
                </c:pt>
                <c:pt idx="5420">
                  <c:v>0.58496250072115641</c:v>
                </c:pt>
                <c:pt idx="5421">
                  <c:v>-0.79090440127701001</c:v>
                </c:pt>
                <c:pt idx="5422">
                  <c:v>7.0660891904577738</c:v>
                </c:pt>
                <c:pt idx="5423">
                  <c:v>-0.29116584111667526</c:v>
                </c:pt>
                <c:pt idx="5424">
                  <c:v>-0.17687776208407952</c:v>
                </c:pt>
                <c:pt idx="5425">
                  <c:v>0.17168545930674978</c:v>
                </c:pt>
                <c:pt idx="5426">
                  <c:v>-8.4108046501566456</c:v>
                </c:pt>
                <c:pt idx="5427">
                  <c:v>-8.0624959257337636</c:v>
                </c:pt>
                <c:pt idx="5428">
                  <c:v>1.4138357540690905</c:v>
                </c:pt>
                <c:pt idx="5429">
                  <c:v>-9.5196362528432132</c:v>
                </c:pt>
                <c:pt idx="5430">
                  <c:v>2.1154772174199361</c:v>
                </c:pt>
                <c:pt idx="5431">
                  <c:v>0.18057224564182056</c:v>
                </c:pt>
                <c:pt idx="5432">
                  <c:v>-8.0624959257337636</c:v>
                </c:pt>
                <c:pt idx="5433">
                  <c:v>-8.3837042924740537</c:v>
                </c:pt>
                <c:pt idx="5434">
                  <c:v>0.64533511870063798</c:v>
                </c:pt>
                <c:pt idx="5435">
                  <c:v>3.551293538738816</c:v>
                </c:pt>
                <c:pt idx="5436">
                  <c:v>0.10768786931437331</c:v>
                </c:pt>
                <c:pt idx="5437">
                  <c:v>2.6311418432568274</c:v>
                </c:pt>
                <c:pt idx="5438">
                  <c:v>-1.8771432522144664</c:v>
                </c:pt>
                <c:pt idx="5439">
                  <c:v>2.986545788050325</c:v>
                </c:pt>
                <c:pt idx="5440">
                  <c:v>11.840515686924171</c:v>
                </c:pt>
                <c:pt idx="5441">
                  <c:v>-12.013206341123576</c:v>
                </c:pt>
                <c:pt idx="5442">
                  <c:v>-1.4325857004896909</c:v>
                </c:pt>
                <c:pt idx="5443">
                  <c:v>0.23446525363702297</c:v>
                </c:pt>
                <c:pt idx="5444">
                  <c:v>-7.4000581443776928E-2</c:v>
                </c:pt>
                <c:pt idx="5445">
                  <c:v>-15.590284897476414</c:v>
                </c:pt>
                <c:pt idx="5446">
                  <c:v>2.3104553104434142</c:v>
                </c:pt>
                <c:pt idx="5447">
                  <c:v>-13.024735680363168</c:v>
                </c:pt>
                <c:pt idx="5448">
                  <c:v>-12.941597868266095</c:v>
                </c:pt>
                <c:pt idx="5449">
                  <c:v>-0.8106099899104996</c:v>
                </c:pt>
                <c:pt idx="5450">
                  <c:v>0.1059334447490653</c:v>
                </c:pt>
                <c:pt idx="5451">
                  <c:v>-1.5848452179765269</c:v>
                </c:pt>
                <c:pt idx="5452">
                  <c:v>-0.55307843970137027</c:v>
                </c:pt>
                <c:pt idx="5453">
                  <c:v>-0.85432254480436509</c:v>
                </c:pt>
                <c:pt idx="5454">
                  <c:v>-11.059119092544519</c:v>
                </c:pt>
                <c:pt idx="5455">
                  <c:v>0.68438567904483982</c:v>
                </c:pt>
                <c:pt idx="5456">
                  <c:v>1.0179715200965431</c:v>
                </c:pt>
                <c:pt idx="5457">
                  <c:v>-0.4738866613948341</c:v>
                </c:pt>
                <c:pt idx="5458">
                  <c:v>6.0732489820306386</c:v>
                </c:pt>
                <c:pt idx="5459">
                  <c:v>0.14852252471008787</c:v>
                </c:pt>
                <c:pt idx="5460">
                  <c:v>2.6773507378689838</c:v>
                </c:pt>
                <c:pt idx="5461">
                  <c:v>1.7487426728840762E-2</c:v>
                </c:pt>
                <c:pt idx="5462">
                  <c:v>-2.5310694927259543</c:v>
                </c:pt>
                <c:pt idx="5463">
                  <c:v>0.86569890828840845</c:v>
                </c:pt>
                <c:pt idx="5464">
                  <c:v>-12.059006395201113</c:v>
                </c:pt>
                <c:pt idx="5465">
                  <c:v>-0.73576384895645319</c:v>
                </c:pt>
                <c:pt idx="5466">
                  <c:v>-3.2730184944064158</c:v>
                </c:pt>
                <c:pt idx="5467">
                  <c:v>0.1512018187558109</c:v>
                </c:pt>
                <c:pt idx="5468">
                  <c:v>8.8683081332894673</c:v>
                </c:pt>
                <c:pt idx="5469">
                  <c:v>-5.9228321394775394</c:v>
                </c:pt>
                <c:pt idx="5470">
                  <c:v>8.0624959257337636</c:v>
                </c:pt>
                <c:pt idx="5471">
                  <c:v>-0.82949912735939857</c:v>
                </c:pt>
                <c:pt idx="5472">
                  <c:v>-0.32192809488736229</c:v>
                </c:pt>
                <c:pt idx="5473">
                  <c:v>0.54648835290652054</c:v>
                </c:pt>
                <c:pt idx="5474">
                  <c:v>-0.406625259462644</c:v>
                </c:pt>
                <c:pt idx="5475">
                  <c:v>12.188279751964144</c:v>
                </c:pt>
                <c:pt idx="5476">
                  <c:v>7.0660891904577738</c:v>
                </c:pt>
                <c:pt idx="5477">
                  <c:v>-0.58376275425626523</c:v>
                </c:pt>
                <c:pt idx="5478">
                  <c:v>0</c:v>
                </c:pt>
                <c:pt idx="5479">
                  <c:v>1.6629650127224294</c:v>
                </c:pt>
                <c:pt idx="5480">
                  <c:v>-5.0874628412503391</c:v>
                </c:pt>
                <c:pt idx="5481">
                  <c:v>-0.52466199045334194</c:v>
                </c:pt>
                <c:pt idx="5482">
                  <c:v>-5.3457748368417297</c:v>
                </c:pt>
                <c:pt idx="5483">
                  <c:v>-9.366322214245816</c:v>
                </c:pt>
                <c:pt idx="5484">
                  <c:v>-0.20435849850618643</c:v>
                </c:pt>
                <c:pt idx="5485">
                  <c:v>-9.1463565303039083</c:v>
                </c:pt>
                <c:pt idx="5486">
                  <c:v>1.5235619560570128</c:v>
                </c:pt>
                <c:pt idx="5487">
                  <c:v>5.5647846187835261</c:v>
                </c:pt>
                <c:pt idx="5488">
                  <c:v>-0.21021770739034584</c:v>
                </c:pt>
                <c:pt idx="5489">
                  <c:v>0.55639334852438516</c:v>
                </c:pt>
                <c:pt idx="5490">
                  <c:v>0.50082220256994636</c:v>
                </c:pt>
                <c:pt idx="5491">
                  <c:v>-0.61857089336397597</c:v>
                </c:pt>
                <c:pt idx="5492">
                  <c:v>-1.357552004618084</c:v>
                </c:pt>
                <c:pt idx="5493">
                  <c:v>0.54517784832811866</c:v>
                </c:pt>
                <c:pt idx="5494">
                  <c:v>-0.11092454889865722</c:v>
                </c:pt>
                <c:pt idx="5495">
                  <c:v>14.807103314069231</c:v>
                </c:pt>
                <c:pt idx="5496">
                  <c:v>-0.30471314777105157</c:v>
                </c:pt>
                <c:pt idx="5497">
                  <c:v>-1.195015982405143</c:v>
                </c:pt>
                <c:pt idx="5498">
                  <c:v>-4.4394119358453395E-2</c:v>
                </c:pt>
                <c:pt idx="5499">
                  <c:v>0.13245029602364966</c:v>
                </c:pt>
                <c:pt idx="5500">
                  <c:v>-7.6462586799900292</c:v>
                </c:pt>
                <c:pt idx="5501">
                  <c:v>1.0591821992116921</c:v>
                </c:pt>
                <c:pt idx="5502">
                  <c:v>-6.0732489820306386</c:v>
                </c:pt>
                <c:pt idx="5503">
                  <c:v>-10.229619965185119</c:v>
                </c:pt>
                <c:pt idx="5504">
                  <c:v>-11.94178124227853</c:v>
                </c:pt>
                <c:pt idx="5505">
                  <c:v>0.28010791919273575</c:v>
                </c:pt>
                <c:pt idx="5506">
                  <c:v>-0.47883414985981299</c:v>
                </c:pt>
                <c:pt idx="5507">
                  <c:v>0.98578614078029925</c:v>
                </c:pt>
                <c:pt idx="5508">
                  <c:v>4.2044008185651176</c:v>
                </c:pt>
                <c:pt idx="5509">
                  <c:v>-3.4232114307245443</c:v>
                </c:pt>
                <c:pt idx="5510">
                  <c:v>-1.4639470997597905</c:v>
                </c:pt>
                <c:pt idx="5511">
                  <c:v>-0.73696559416620655</c:v>
                </c:pt>
                <c:pt idx="5512">
                  <c:v>-0.59436119872340554</c:v>
                </c:pt>
                <c:pt idx="5513">
                  <c:v>-0.47107153419317171</c:v>
                </c:pt>
                <c:pt idx="5514">
                  <c:v>0.62812684901542792</c:v>
                </c:pt>
                <c:pt idx="5515">
                  <c:v>-13.636360283480883</c:v>
                </c:pt>
                <c:pt idx="5516">
                  <c:v>1.8785940529374965</c:v>
                </c:pt>
                <c:pt idx="5517">
                  <c:v>12.643931328184726</c:v>
                </c:pt>
                <c:pt idx="5518">
                  <c:v>-1.9874469496569154</c:v>
                </c:pt>
                <c:pt idx="5519">
                  <c:v>-1.1699250014423122</c:v>
                </c:pt>
                <c:pt idx="5520">
                  <c:v>-0.60407132366886096</c:v>
                </c:pt>
                <c:pt idx="5521">
                  <c:v>8.0624959257337636</c:v>
                </c:pt>
                <c:pt idx="5522">
                  <c:v>-12.501920096027913</c:v>
                </c:pt>
                <c:pt idx="5523">
                  <c:v>0.84735620707028259</c:v>
                </c:pt>
                <c:pt idx="5524">
                  <c:v>0.3446752081476136</c:v>
                </c:pt>
                <c:pt idx="5525">
                  <c:v>9.6450579349844787</c:v>
                </c:pt>
                <c:pt idx="5526">
                  <c:v>-11.188588845707349</c:v>
                </c:pt>
                <c:pt idx="5527">
                  <c:v>-9.7598881832218343</c:v>
                </c:pt>
                <c:pt idx="5528">
                  <c:v>12.550826932881439</c:v>
                </c:pt>
                <c:pt idx="5529">
                  <c:v>8.0606959316875546</c:v>
                </c:pt>
                <c:pt idx="5530">
                  <c:v>1.1593557597321249</c:v>
                </c:pt>
                <c:pt idx="5531">
                  <c:v>-0.19967234483636406</c:v>
                </c:pt>
                <c:pt idx="5532">
                  <c:v>2.5145731728297585</c:v>
                </c:pt>
                <c:pt idx="5533">
                  <c:v>-10.518653155673389</c:v>
                </c:pt>
                <c:pt idx="5534">
                  <c:v>7.6486571760385464</c:v>
                </c:pt>
                <c:pt idx="5535">
                  <c:v>3.5623909730721534E-2</c:v>
                </c:pt>
                <c:pt idx="5536">
                  <c:v>1.8011895492518892</c:v>
                </c:pt>
                <c:pt idx="5537">
                  <c:v>-7.6486571760385464</c:v>
                </c:pt>
                <c:pt idx="5538">
                  <c:v>-0.58520280971494709</c:v>
                </c:pt>
                <c:pt idx="5539">
                  <c:v>-4.0074305661595647E-5</c:v>
                </c:pt>
                <c:pt idx="5540">
                  <c:v>-8.6462586799900301</c:v>
                </c:pt>
                <c:pt idx="5541">
                  <c:v>-2.3204106663584203</c:v>
                </c:pt>
                <c:pt idx="5542">
                  <c:v>-0.9050856513009562</c:v>
                </c:pt>
                <c:pt idx="5543">
                  <c:v>9.8662486111111729</c:v>
                </c:pt>
                <c:pt idx="5544">
                  <c:v>6.0732489820306386</c:v>
                </c:pt>
                <c:pt idx="5545">
                  <c:v>1.0700286992078831</c:v>
                </c:pt>
                <c:pt idx="5546">
                  <c:v>2.9914722549944508</c:v>
                </c:pt>
                <c:pt idx="5547">
                  <c:v>-7.6486571760385464</c:v>
                </c:pt>
                <c:pt idx="5548">
                  <c:v>0.3747447933308104</c:v>
                </c:pt>
                <c:pt idx="5549">
                  <c:v>16.436104219442122</c:v>
                </c:pt>
                <c:pt idx="5550">
                  <c:v>-0.18057224564182109</c:v>
                </c:pt>
                <c:pt idx="5551">
                  <c:v>-0.17376706773670642</c:v>
                </c:pt>
                <c:pt idx="5552">
                  <c:v>1.53051471669878</c:v>
                </c:pt>
                <c:pt idx="5553">
                  <c:v>0.99999999999999967</c:v>
                </c:pt>
                <c:pt idx="5554">
                  <c:v>0.22239242133644802</c:v>
                </c:pt>
                <c:pt idx="5555">
                  <c:v>8.2462160191973277E-2</c:v>
                </c:pt>
                <c:pt idx="5556">
                  <c:v>-6.3936993434616642</c:v>
                </c:pt>
                <c:pt idx="5557">
                  <c:v>-6.3279268355088059</c:v>
                </c:pt>
                <c:pt idx="5558">
                  <c:v>0.47353049535916902</c:v>
                </c:pt>
                <c:pt idx="5559">
                  <c:v>-0.70250612342283336</c:v>
                </c:pt>
                <c:pt idx="5560">
                  <c:v>-0.38736254083599531</c:v>
                </c:pt>
                <c:pt idx="5561">
                  <c:v>0</c:v>
                </c:pt>
                <c:pt idx="5562">
                  <c:v>1.8632636632082606</c:v>
                </c:pt>
                <c:pt idx="5563">
                  <c:v>-1.1805722456418206</c:v>
                </c:pt>
                <c:pt idx="5564">
                  <c:v>0.24170801267558431</c:v>
                </c:pt>
                <c:pt idx="5565">
                  <c:v>-0.84880086034610258</c:v>
                </c:pt>
                <c:pt idx="5566">
                  <c:v>-0.62684658175746466</c:v>
                </c:pt>
                <c:pt idx="5567">
                  <c:v>6.4429434958487288</c:v>
                </c:pt>
                <c:pt idx="5568">
                  <c:v>-2.9776552832108645</c:v>
                </c:pt>
                <c:pt idx="5569">
                  <c:v>0.25565487546819621</c:v>
                </c:pt>
                <c:pt idx="5570">
                  <c:v>-0.5145731728297579</c:v>
                </c:pt>
                <c:pt idx="5571">
                  <c:v>-0.15362318911321149</c:v>
                </c:pt>
                <c:pt idx="5572">
                  <c:v>-1.3758669019981657</c:v>
                </c:pt>
                <c:pt idx="5573">
                  <c:v>-1.5754081940079074</c:v>
                </c:pt>
                <c:pt idx="5574">
                  <c:v>0.10006695510392194</c:v>
                </c:pt>
                <c:pt idx="5575">
                  <c:v>0.36678233067162302</c:v>
                </c:pt>
                <c:pt idx="5576">
                  <c:v>-9.3822637581148367</c:v>
                </c:pt>
                <c:pt idx="5577">
                  <c:v>-10.059795091795101</c:v>
                </c:pt>
                <c:pt idx="5578">
                  <c:v>13.157916717517699</c:v>
                </c:pt>
                <c:pt idx="5579">
                  <c:v>-10.229619965185119</c:v>
                </c:pt>
                <c:pt idx="5580">
                  <c:v>13.446910974398703</c:v>
                </c:pt>
                <c:pt idx="5581">
                  <c:v>13.335064632126906</c:v>
                </c:pt>
                <c:pt idx="5582">
                  <c:v>0.41563799670307611</c:v>
                </c:pt>
                <c:pt idx="5583">
                  <c:v>-8.6462586799900301</c:v>
                </c:pt>
                <c:pt idx="5584">
                  <c:v>-0.92181824175271154</c:v>
                </c:pt>
                <c:pt idx="5585">
                  <c:v>2.9361375178085636</c:v>
                </c:pt>
                <c:pt idx="5586">
                  <c:v>0.95693127810811429</c:v>
                </c:pt>
                <c:pt idx="5587">
                  <c:v>-0.56003824556092741</c:v>
                </c:pt>
                <c:pt idx="5588">
                  <c:v>5.4447784022376509E-2</c:v>
                </c:pt>
                <c:pt idx="5589">
                  <c:v>-0.41383874969521833</c:v>
                </c:pt>
                <c:pt idx="5590">
                  <c:v>-11.75933340719466</c:v>
                </c:pt>
                <c:pt idx="5591">
                  <c:v>0.71049338280501528</c:v>
                </c:pt>
                <c:pt idx="5592">
                  <c:v>2.6010821660844332</c:v>
                </c:pt>
                <c:pt idx="5593">
                  <c:v>-11.759610821875043</c:v>
                </c:pt>
                <c:pt idx="5594">
                  <c:v>0.58016948953225678</c:v>
                </c:pt>
                <c:pt idx="5595">
                  <c:v>10.059795091795101</c:v>
                </c:pt>
                <c:pt idx="5596">
                  <c:v>-14.51012541066784</c:v>
                </c:pt>
                <c:pt idx="5597">
                  <c:v>-0.48357444723560933</c:v>
                </c:pt>
                <c:pt idx="5598">
                  <c:v>9.8672787397096631</c:v>
                </c:pt>
                <c:pt idx="5599">
                  <c:v>-11.344665782303407</c:v>
                </c:pt>
                <c:pt idx="5600">
                  <c:v>1.9055691711895781</c:v>
                </c:pt>
                <c:pt idx="5601">
                  <c:v>0.2847294769331129</c:v>
                </c:pt>
                <c:pt idx="5602">
                  <c:v>0.92070095232461657</c:v>
                </c:pt>
                <c:pt idx="5603">
                  <c:v>2.8351891302543297</c:v>
                </c:pt>
                <c:pt idx="5604">
                  <c:v>3.8073549220576046</c:v>
                </c:pt>
                <c:pt idx="5605">
                  <c:v>-0.89712281935969751</c:v>
                </c:pt>
                <c:pt idx="5606">
                  <c:v>-5.9772799234999168</c:v>
                </c:pt>
                <c:pt idx="5607">
                  <c:v>-7.3709686183009243E-2</c:v>
                </c:pt>
                <c:pt idx="5608">
                  <c:v>-9.9535673550914222E-2</c:v>
                </c:pt>
                <c:pt idx="5609">
                  <c:v>-4.2912692634190774</c:v>
                </c:pt>
                <c:pt idx="5610">
                  <c:v>-2.1311157269712266</c:v>
                </c:pt>
                <c:pt idx="5611">
                  <c:v>0.18386419240018609</c:v>
                </c:pt>
                <c:pt idx="5612">
                  <c:v>0.48460384081541441</c:v>
                </c:pt>
                <c:pt idx="5613">
                  <c:v>0.33858976801488044</c:v>
                </c:pt>
                <c:pt idx="5614">
                  <c:v>0.50936488182699735</c:v>
                </c:pt>
                <c:pt idx="5615">
                  <c:v>-12.613636010763889</c:v>
                </c:pt>
                <c:pt idx="5616">
                  <c:v>9.5189809291704002</c:v>
                </c:pt>
                <c:pt idx="5617">
                  <c:v>-7.0660891904577721</c:v>
                </c:pt>
                <c:pt idx="5618">
                  <c:v>9.0588936890535692</c:v>
                </c:pt>
                <c:pt idx="5619">
                  <c:v>-0.60880924267552439</c:v>
                </c:pt>
                <c:pt idx="5620">
                  <c:v>2.3453741438684865</c:v>
                </c:pt>
                <c:pt idx="5621">
                  <c:v>-0.44294349584872833</c:v>
                </c:pt>
                <c:pt idx="5622">
                  <c:v>-3.0853432046857572</c:v>
                </c:pt>
                <c:pt idx="5623">
                  <c:v>-0.22795194667834881</c:v>
                </c:pt>
                <c:pt idx="5624">
                  <c:v>-5.3433726393335546</c:v>
                </c:pt>
                <c:pt idx="5625">
                  <c:v>-0.19592020997525667</c:v>
                </c:pt>
                <c:pt idx="5626">
                  <c:v>-2.3458972823989076E-2</c:v>
                </c:pt>
                <c:pt idx="5627">
                  <c:v>-0.2808521518844464</c:v>
                </c:pt>
                <c:pt idx="5628">
                  <c:v>-9.229619965185119</c:v>
                </c:pt>
                <c:pt idx="5629">
                  <c:v>1.2613536425104255</c:v>
                </c:pt>
                <c:pt idx="5630">
                  <c:v>4.3692338096657197</c:v>
                </c:pt>
                <c:pt idx="5631">
                  <c:v>-2</c:v>
                </c:pt>
                <c:pt idx="5632">
                  <c:v>-3.3176911020008917</c:v>
                </c:pt>
                <c:pt idx="5633">
                  <c:v>11.103506382011545</c:v>
                </c:pt>
                <c:pt idx="5634">
                  <c:v>2.8744691179161412</c:v>
                </c:pt>
                <c:pt idx="5635">
                  <c:v>9.229619965185119</c:v>
                </c:pt>
                <c:pt idx="5636">
                  <c:v>-6.6150741886485207</c:v>
                </c:pt>
                <c:pt idx="5637">
                  <c:v>-2.986546109764463</c:v>
                </c:pt>
                <c:pt idx="5638">
                  <c:v>1.3623124782696789</c:v>
                </c:pt>
                <c:pt idx="5639">
                  <c:v>1.4749089552562427</c:v>
                </c:pt>
                <c:pt idx="5640">
                  <c:v>9.7250167942907584E-2</c:v>
                </c:pt>
                <c:pt idx="5641">
                  <c:v>9.5189809291704002</c:v>
                </c:pt>
                <c:pt idx="5642">
                  <c:v>-0.32716474325350969</c:v>
                </c:pt>
                <c:pt idx="5643">
                  <c:v>-0.65883653551857446</c:v>
                </c:pt>
                <c:pt idx="5644">
                  <c:v>-1.3176151020162798</c:v>
                </c:pt>
                <c:pt idx="5645">
                  <c:v>1.2229075775786256</c:v>
                </c:pt>
                <c:pt idx="5646">
                  <c:v>-5.8102954563568281E-2</c:v>
                </c:pt>
                <c:pt idx="5647">
                  <c:v>1.6828098241193006</c:v>
                </c:pt>
                <c:pt idx="5648">
                  <c:v>-1.1834461410959307</c:v>
                </c:pt>
                <c:pt idx="5649">
                  <c:v>-14.51012541066784</c:v>
                </c:pt>
                <c:pt idx="5650">
                  <c:v>-0.52531955429375432</c:v>
                </c:pt>
                <c:pt idx="5651">
                  <c:v>0.36975661997797726</c:v>
                </c:pt>
                <c:pt idx="5652">
                  <c:v>-9.3822637581148367</c:v>
                </c:pt>
                <c:pt idx="5653">
                  <c:v>0.37878697300948327</c:v>
                </c:pt>
                <c:pt idx="5654">
                  <c:v>9.36705066416833</c:v>
                </c:pt>
                <c:pt idx="5655">
                  <c:v>10.966265102877133</c:v>
                </c:pt>
                <c:pt idx="5656">
                  <c:v>9.953567355091468E-2</c:v>
                </c:pt>
                <c:pt idx="5657">
                  <c:v>-0.71989208080726463</c:v>
                </c:pt>
                <c:pt idx="5658">
                  <c:v>-8.9473934245676912</c:v>
                </c:pt>
                <c:pt idx="5659">
                  <c:v>7.4945222831056597</c:v>
                </c:pt>
                <c:pt idx="5660">
                  <c:v>-0.41137118208107387</c:v>
                </c:pt>
                <c:pt idx="5661">
                  <c:v>1.3800310494509307</c:v>
                </c:pt>
                <c:pt idx="5662">
                  <c:v>4.3692338096657197</c:v>
                </c:pt>
                <c:pt idx="5663">
                  <c:v>2.8744691179161412</c:v>
                </c:pt>
                <c:pt idx="5664">
                  <c:v>2.7369655941662061</c:v>
                </c:pt>
                <c:pt idx="5665">
                  <c:v>-0.28010791919273514</c:v>
                </c:pt>
                <c:pt idx="5666">
                  <c:v>0.17567967616811941</c:v>
                </c:pt>
                <c:pt idx="5667">
                  <c:v>7.0660891904577738</c:v>
                </c:pt>
                <c:pt idx="5668">
                  <c:v>-0.75375017846176995</c:v>
                </c:pt>
                <c:pt idx="5669">
                  <c:v>0.22426483566921854</c:v>
                </c:pt>
                <c:pt idx="5670">
                  <c:v>0.24556326960738778</c:v>
                </c:pt>
                <c:pt idx="5671">
                  <c:v>-10.147204924942228</c:v>
                </c:pt>
                <c:pt idx="5672">
                  <c:v>1.6890709040618945</c:v>
                </c:pt>
                <c:pt idx="5673">
                  <c:v>9.0908496198209982E-2</c:v>
                </c:pt>
                <c:pt idx="5674">
                  <c:v>0.10691520391651219</c:v>
                </c:pt>
                <c:pt idx="5675">
                  <c:v>-8.6156643749714268E-2</c:v>
                </c:pt>
                <c:pt idx="5676">
                  <c:v>0.62148837674627011</c:v>
                </c:pt>
                <c:pt idx="5677">
                  <c:v>-2.0675068193582762</c:v>
                </c:pt>
                <c:pt idx="5678">
                  <c:v>-1.0491433353427919</c:v>
                </c:pt>
                <c:pt idx="5679">
                  <c:v>6.0732489820306386</c:v>
                </c:pt>
                <c:pt idx="5680">
                  <c:v>-0.25525705524207459</c:v>
                </c:pt>
                <c:pt idx="5681">
                  <c:v>-9.3808217839409309</c:v>
                </c:pt>
                <c:pt idx="5682">
                  <c:v>16.520378252270515</c:v>
                </c:pt>
                <c:pt idx="5683">
                  <c:v>-8.0624959257337636</c:v>
                </c:pt>
                <c:pt idx="5684">
                  <c:v>10.146780789986687</c:v>
                </c:pt>
                <c:pt idx="5685">
                  <c:v>-0.43849647210283271</c:v>
                </c:pt>
                <c:pt idx="5686">
                  <c:v>0.3247267282400359</c:v>
                </c:pt>
                <c:pt idx="5687">
                  <c:v>-2.7904643299307264</c:v>
                </c:pt>
                <c:pt idx="5688">
                  <c:v>8.0624959257337636</c:v>
                </c:pt>
                <c:pt idx="5689">
                  <c:v>11.787086324551618</c:v>
                </c:pt>
                <c:pt idx="5690">
                  <c:v>13.590314140800839</c:v>
                </c:pt>
                <c:pt idx="5691">
                  <c:v>-7.0660891904577721</c:v>
                </c:pt>
                <c:pt idx="5692">
                  <c:v>-3.5706072077440858</c:v>
                </c:pt>
                <c:pt idx="5693">
                  <c:v>-9.2304207950923818</c:v>
                </c:pt>
                <c:pt idx="5694">
                  <c:v>11.381002109550927</c:v>
                </c:pt>
                <c:pt idx="5695">
                  <c:v>5.5198674724992713</c:v>
                </c:pt>
                <c:pt idx="5696">
                  <c:v>10.059795091795101</c:v>
                </c:pt>
                <c:pt idx="5697">
                  <c:v>-7.0660891904577721</c:v>
                </c:pt>
                <c:pt idx="5698">
                  <c:v>1.53051471669878</c:v>
                </c:pt>
                <c:pt idx="5699">
                  <c:v>-0.99640673527599144</c:v>
                </c:pt>
                <c:pt idx="5700">
                  <c:v>1.5235619560570128</c:v>
                </c:pt>
                <c:pt idx="5701">
                  <c:v>-1.9874469496569154</c:v>
                </c:pt>
                <c:pt idx="5702">
                  <c:v>-0.78574462810189072</c:v>
                </c:pt>
                <c:pt idx="5703">
                  <c:v>1.2280629031015382</c:v>
                </c:pt>
                <c:pt idx="5704">
                  <c:v>-8.0606959316875546</c:v>
                </c:pt>
                <c:pt idx="5705">
                  <c:v>2.5849625007211561</c:v>
                </c:pt>
                <c:pt idx="5706">
                  <c:v>-10.814315423787811</c:v>
                </c:pt>
                <c:pt idx="5707">
                  <c:v>0.99639776331980445</c:v>
                </c:pt>
                <c:pt idx="5708">
                  <c:v>9.8672787397096631</c:v>
                </c:pt>
                <c:pt idx="5709">
                  <c:v>-8.6462586799900301</c:v>
                </c:pt>
                <c:pt idx="5710">
                  <c:v>-7.6486571760385464</c:v>
                </c:pt>
                <c:pt idx="5711">
                  <c:v>-2.9010097017956595</c:v>
                </c:pt>
                <c:pt idx="5712">
                  <c:v>-11.892036785411905</c:v>
                </c:pt>
                <c:pt idx="5713">
                  <c:v>6.0732489820306386</c:v>
                </c:pt>
                <c:pt idx="5714">
                  <c:v>2.975033084483425</c:v>
                </c:pt>
                <c:pt idx="5715">
                  <c:v>-10.059795091795101</c:v>
                </c:pt>
                <c:pt idx="5716">
                  <c:v>3.7222257955069384</c:v>
                </c:pt>
                <c:pt idx="5717">
                  <c:v>-0.14280768093519511</c:v>
                </c:pt>
                <c:pt idx="5718">
                  <c:v>11.22901905089352</c:v>
                </c:pt>
                <c:pt idx="5719">
                  <c:v>-1.9874469496569154</c:v>
                </c:pt>
                <c:pt idx="5720">
                  <c:v>1.343865287794038</c:v>
                </c:pt>
                <c:pt idx="5721">
                  <c:v>10.146780789986687</c:v>
                </c:pt>
                <c:pt idx="5722">
                  <c:v>-3.4598661523966623E-2</c:v>
                </c:pt>
                <c:pt idx="5723">
                  <c:v>15.053275413773154</c:v>
                </c:pt>
                <c:pt idx="5724">
                  <c:v>-5.0874628412503391</c:v>
                </c:pt>
                <c:pt idx="5725">
                  <c:v>-5.0874628412503391</c:v>
                </c:pt>
                <c:pt idx="5726">
                  <c:v>-11.244958393151133</c:v>
                </c:pt>
                <c:pt idx="5727">
                  <c:v>9.7604427459966399</c:v>
                </c:pt>
                <c:pt idx="5728">
                  <c:v>-13.965844395703153</c:v>
                </c:pt>
                <c:pt idx="5729">
                  <c:v>11.059344460824425</c:v>
                </c:pt>
                <c:pt idx="5730">
                  <c:v>-6.7369655941662057</c:v>
                </c:pt>
                <c:pt idx="5731">
                  <c:v>5.2860085206324188</c:v>
                </c:pt>
                <c:pt idx="5732">
                  <c:v>1.699192251534281</c:v>
                </c:pt>
                <c:pt idx="5733">
                  <c:v>-2.8979905362852856</c:v>
                </c:pt>
                <c:pt idx="5734">
                  <c:v>14.238852526315656</c:v>
                </c:pt>
                <c:pt idx="5735">
                  <c:v>-0.58496250072115652</c:v>
                </c:pt>
                <c:pt idx="5736">
                  <c:v>0.58046110848621557</c:v>
                </c:pt>
                <c:pt idx="5737">
                  <c:v>-8.3837042924740537</c:v>
                </c:pt>
                <c:pt idx="5738">
                  <c:v>-0.27301849440641618</c:v>
                </c:pt>
                <c:pt idx="5739">
                  <c:v>3.7637657363365232E-2</c:v>
                </c:pt>
                <c:pt idx="5740">
                  <c:v>6.0732489820306386</c:v>
                </c:pt>
                <c:pt idx="5741">
                  <c:v>0.10309349296410371</c:v>
                </c:pt>
                <c:pt idx="5742">
                  <c:v>0.36463254584160049</c:v>
                </c:pt>
                <c:pt idx="5743">
                  <c:v>0.35363695461470041</c:v>
                </c:pt>
                <c:pt idx="5744">
                  <c:v>10.059795091795101</c:v>
                </c:pt>
                <c:pt idx="5745">
                  <c:v>-3.5374330101885156E-2</c:v>
                </c:pt>
                <c:pt idx="5746">
                  <c:v>-8.8672787397096631</c:v>
                </c:pt>
                <c:pt idx="5747">
                  <c:v>-2.455829381957102</c:v>
                </c:pt>
                <c:pt idx="5748">
                  <c:v>0.15826208391673241</c:v>
                </c:pt>
                <c:pt idx="5749">
                  <c:v>-9.0606959316875546</c:v>
                </c:pt>
                <c:pt idx="5750">
                  <c:v>-9.229619965185119</c:v>
                </c:pt>
                <c:pt idx="5751">
                  <c:v>10.759888183221834</c:v>
                </c:pt>
                <c:pt idx="5752">
                  <c:v>9.6450579349844787</c:v>
                </c:pt>
                <c:pt idx="5753">
                  <c:v>0.78461096640131445</c:v>
                </c:pt>
                <c:pt idx="5754">
                  <c:v>1.9987113040314275</c:v>
                </c:pt>
                <c:pt idx="5755">
                  <c:v>-2.1155465760911776</c:v>
                </c:pt>
                <c:pt idx="5756">
                  <c:v>2.1197171172192277</c:v>
                </c:pt>
                <c:pt idx="5757">
                  <c:v>1.0832346417149059</c:v>
                </c:pt>
                <c:pt idx="5758">
                  <c:v>0.2862725197551958</c:v>
                </c:pt>
                <c:pt idx="5759">
                  <c:v>0.31350971919403803</c:v>
                </c:pt>
                <c:pt idx="5760">
                  <c:v>-2.6395158799890246</c:v>
                </c:pt>
                <c:pt idx="5761">
                  <c:v>15.403211792106976</c:v>
                </c:pt>
                <c:pt idx="5762">
                  <c:v>-0.60203601408009766</c:v>
                </c:pt>
                <c:pt idx="5763">
                  <c:v>-9.5196362528432132</c:v>
                </c:pt>
                <c:pt idx="5764">
                  <c:v>-1.5783597658969093</c:v>
                </c:pt>
                <c:pt idx="5765">
                  <c:v>9.965784284662087</c:v>
                </c:pt>
                <c:pt idx="5766">
                  <c:v>5.3457748368417297</c:v>
                </c:pt>
                <c:pt idx="5767">
                  <c:v>-0.87359522068891193</c:v>
                </c:pt>
                <c:pt idx="5768">
                  <c:v>8.0624959257337636</c:v>
                </c:pt>
                <c:pt idx="5769">
                  <c:v>-7.0660891904577721</c:v>
                </c:pt>
                <c:pt idx="5770">
                  <c:v>0.78402241822698004</c:v>
                </c:pt>
                <c:pt idx="5771">
                  <c:v>-5.5141554192460786E-2</c:v>
                </c:pt>
                <c:pt idx="5772">
                  <c:v>-0.94042612670535752</c:v>
                </c:pt>
                <c:pt idx="5773">
                  <c:v>-0.94042612670535752</c:v>
                </c:pt>
                <c:pt idx="5774">
                  <c:v>9.229619965185119</c:v>
                </c:pt>
                <c:pt idx="5775">
                  <c:v>-0.55453249750326294</c:v>
                </c:pt>
                <c:pt idx="5776">
                  <c:v>-1.5631855583259044</c:v>
                </c:pt>
                <c:pt idx="5777">
                  <c:v>0.76908225208662351</c:v>
                </c:pt>
                <c:pt idx="5778">
                  <c:v>1.2177007260117263</c:v>
                </c:pt>
                <c:pt idx="5779">
                  <c:v>-0.63387210120210269</c:v>
                </c:pt>
                <c:pt idx="5780">
                  <c:v>-0.88372111034635581</c:v>
                </c:pt>
                <c:pt idx="5781">
                  <c:v>-9.8667637673533513</c:v>
                </c:pt>
                <c:pt idx="5782">
                  <c:v>1.6514991533992316</c:v>
                </c:pt>
                <c:pt idx="5783">
                  <c:v>11.307011018304401</c:v>
                </c:pt>
                <c:pt idx="5784">
                  <c:v>-12.362674437230671</c:v>
                </c:pt>
                <c:pt idx="5785">
                  <c:v>-12.306916113522544</c:v>
                </c:pt>
                <c:pt idx="5786">
                  <c:v>1.6514991533992316</c:v>
                </c:pt>
                <c:pt idx="5787">
                  <c:v>-1.103976031131221</c:v>
                </c:pt>
                <c:pt idx="5788">
                  <c:v>-0.87326737270638788</c:v>
                </c:pt>
                <c:pt idx="5789">
                  <c:v>-1.7369655941662063</c:v>
                </c:pt>
                <c:pt idx="5790">
                  <c:v>0.88104476759016315</c:v>
                </c:pt>
                <c:pt idx="5791">
                  <c:v>-1.1066377892361285</c:v>
                </c:pt>
                <c:pt idx="5792">
                  <c:v>11.229219383469125</c:v>
                </c:pt>
                <c:pt idx="5793">
                  <c:v>0.48215169513738099</c:v>
                </c:pt>
                <c:pt idx="5794">
                  <c:v>-0.79769182470688438</c:v>
                </c:pt>
                <c:pt idx="5795">
                  <c:v>-10.644156719937438</c:v>
                </c:pt>
                <c:pt idx="5796">
                  <c:v>-11.307200809140809</c:v>
                </c:pt>
                <c:pt idx="5797">
                  <c:v>10.917123403264748</c:v>
                </c:pt>
                <c:pt idx="5798">
                  <c:v>-0.45198863545173551</c:v>
                </c:pt>
                <c:pt idx="5799">
                  <c:v>0.19264507794239583</c:v>
                </c:pt>
                <c:pt idx="5800">
                  <c:v>0.49775762908096111</c:v>
                </c:pt>
                <c:pt idx="5801">
                  <c:v>3.3552559711026116E-2</c:v>
                </c:pt>
                <c:pt idx="5802">
                  <c:v>-8.8683081332894673</c:v>
                </c:pt>
                <c:pt idx="5803">
                  <c:v>-8.3822637581148367</c:v>
                </c:pt>
                <c:pt idx="5804">
                  <c:v>-0.32192809488736229</c:v>
                </c:pt>
                <c:pt idx="5805">
                  <c:v>-0.24100809950379493</c:v>
                </c:pt>
                <c:pt idx="5806">
                  <c:v>0.15611920191728165</c:v>
                </c:pt>
                <c:pt idx="5807">
                  <c:v>0.79219511488659822</c:v>
                </c:pt>
                <c:pt idx="5808">
                  <c:v>0.40525647848625845</c:v>
                </c:pt>
                <c:pt idx="5809">
                  <c:v>-2.2370391973008497</c:v>
                </c:pt>
                <c:pt idx="5810">
                  <c:v>-0.21550603575120816</c:v>
                </c:pt>
                <c:pt idx="5811">
                  <c:v>3.9690924149619011</c:v>
                </c:pt>
                <c:pt idx="5812">
                  <c:v>-0.32057281527535142</c:v>
                </c:pt>
                <c:pt idx="5813">
                  <c:v>-2.9714308478032296</c:v>
                </c:pt>
                <c:pt idx="5814">
                  <c:v>0.41494502179149551</c:v>
                </c:pt>
                <c:pt idx="5815">
                  <c:v>2.9146345659516511E-2</c:v>
                </c:pt>
                <c:pt idx="5816">
                  <c:v>0.75117945338590697</c:v>
                </c:pt>
                <c:pt idx="5817">
                  <c:v>0.59804232776514599</c:v>
                </c:pt>
                <c:pt idx="5818">
                  <c:v>-0.39993060688863546</c:v>
                </c:pt>
                <c:pt idx="5819">
                  <c:v>0.59332258959709805</c:v>
                </c:pt>
                <c:pt idx="5820">
                  <c:v>0.5501970825604795</c:v>
                </c:pt>
                <c:pt idx="5821">
                  <c:v>0.40296466697826872</c:v>
                </c:pt>
                <c:pt idx="5822">
                  <c:v>0.62558387543655891</c:v>
                </c:pt>
                <c:pt idx="5823">
                  <c:v>-5.0881169002184264E-2</c:v>
                </c:pt>
                <c:pt idx="5824">
                  <c:v>-0.2416607550412268</c:v>
                </c:pt>
                <c:pt idx="5825">
                  <c:v>1.3219280948873624</c:v>
                </c:pt>
                <c:pt idx="5826">
                  <c:v>-1.7363645964316707</c:v>
                </c:pt>
                <c:pt idx="5827">
                  <c:v>2.9146345659516827E-2</c:v>
                </c:pt>
                <c:pt idx="5828">
                  <c:v>1.1482299303429935</c:v>
                </c:pt>
                <c:pt idx="5829">
                  <c:v>-11.268736919579066</c:v>
                </c:pt>
                <c:pt idx="5830">
                  <c:v>-1.279560530508805E-2</c:v>
                </c:pt>
                <c:pt idx="5831">
                  <c:v>3.2480224244689735</c:v>
                </c:pt>
                <c:pt idx="5832">
                  <c:v>-0.53222103864918302</c:v>
                </c:pt>
                <c:pt idx="5833">
                  <c:v>1.8365012677171204</c:v>
                </c:pt>
                <c:pt idx="5834">
                  <c:v>8.7462841250339401E-2</c:v>
                </c:pt>
                <c:pt idx="5835">
                  <c:v>-0.53312356920153769</c:v>
                </c:pt>
                <c:pt idx="5836">
                  <c:v>-8.2620948453701786</c:v>
                </c:pt>
                <c:pt idx="5837">
                  <c:v>-0.23765917798975836</c:v>
                </c:pt>
                <c:pt idx="5838">
                  <c:v>-0.47438730437822541</c:v>
                </c:pt>
                <c:pt idx="5839">
                  <c:v>-8.3141235300245864E-2</c:v>
                </c:pt>
                <c:pt idx="5840">
                  <c:v>0.55942740861401863</c:v>
                </c:pt>
                <c:pt idx="5841">
                  <c:v>14.628787262543947</c:v>
                </c:pt>
                <c:pt idx="5842">
                  <c:v>7.0660891904577738</c:v>
                </c:pt>
                <c:pt idx="5843">
                  <c:v>-1.0898442842477278</c:v>
                </c:pt>
                <c:pt idx="5844">
                  <c:v>-1.3219280948873628</c:v>
                </c:pt>
                <c:pt idx="5845">
                  <c:v>8.5063526660247906</c:v>
                </c:pt>
                <c:pt idx="5846">
                  <c:v>15.773147794164615</c:v>
                </c:pt>
                <c:pt idx="5847">
                  <c:v>9.3822637581148367</c:v>
                </c:pt>
                <c:pt idx="5848">
                  <c:v>-0.13124453327825283</c:v>
                </c:pt>
                <c:pt idx="5849">
                  <c:v>-6.2798887279191424</c:v>
                </c:pt>
                <c:pt idx="5850">
                  <c:v>7.2636604397081816</c:v>
                </c:pt>
                <c:pt idx="5851">
                  <c:v>-2.3392627058926396</c:v>
                </c:pt>
                <c:pt idx="5852">
                  <c:v>-9.8662486111111729</c:v>
                </c:pt>
                <c:pt idx="5853">
                  <c:v>-0.58659506289705354</c:v>
                </c:pt>
                <c:pt idx="5854">
                  <c:v>-7.6486571760385464</c:v>
                </c:pt>
                <c:pt idx="5855">
                  <c:v>5.027320648122359E-2</c:v>
                </c:pt>
                <c:pt idx="5856">
                  <c:v>-0.20645087746742613</c:v>
                </c:pt>
                <c:pt idx="5857">
                  <c:v>13.156978424156978</c:v>
                </c:pt>
                <c:pt idx="5858">
                  <c:v>3.8785591012365304E-2</c:v>
                </c:pt>
                <c:pt idx="5859">
                  <c:v>3.8073549220576046</c:v>
                </c:pt>
                <c:pt idx="5860">
                  <c:v>0.10524316002733658</c:v>
                </c:pt>
                <c:pt idx="5861">
                  <c:v>-0.58316025808717087</c:v>
                </c:pt>
                <c:pt idx="5862">
                  <c:v>-9.229619965185119</c:v>
                </c:pt>
                <c:pt idx="5863">
                  <c:v>-1.562280572911622</c:v>
                </c:pt>
                <c:pt idx="5864">
                  <c:v>-1.7626522378298555</c:v>
                </c:pt>
                <c:pt idx="5865">
                  <c:v>12.643931328184726</c:v>
                </c:pt>
                <c:pt idx="5866">
                  <c:v>-1.5825608104030799</c:v>
                </c:pt>
                <c:pt idx="5867">
                  <c:v>0.22513779807526557</c:v>
                </c:pt>
                <c:pt idx="5868">
                  <c:v>-0.96910599205421621</c:v>
                </c:pt>
                <c:pt idx="5869">
                  <c:v>0.21370669347022539</c:v>
                </c:pt>
                <c:pt idx="5870">
                  <c:v>3.8073549220576046</c:v>
                </c:pt>
                <c:pt idx="5871">
                  <c:v>-12.688396028545542</c:v>
                </c:pt>
                <c:pt idx="5872">
                  <c:v>-1.9232611474469183</c:v>
                </c:pt>
                <c:pt idx="5873">
                  <c:v>-1.6721144498162388</c:v>
                </c:pt>
                <c:pt idx="5874">
                  <c:v>-0.99284020842713405</c:v>
                </c:pt>
                <c:pt idx="5875">
                  <c:v>-2.9146345659516671E-2</c:v>
                </c:pt>
                <c:pt idx="5876">
                  <c:v>-0.23200751021316951</c:v>
                </c:pt>
                <c:pt idx="5877">
                  <c:v>-0.31366047890376164</c:v>
                </c:pt>
                <c:pt idx="5878">
                  <c:v>-5.1901101912029922E-2</c:v>
                </c:pt>
                <c:pt idx="5879">
                  <c:v>-0.43440282414577475</c:v>
                </c:pt>
                <c:pt idx="5880">
                  <c:v>-0.22239242133644802</c:v>
                </c:pt>
                <c:pt idx="5881">
                  <c:v>-0.85895611854481657</c:v>
                </c:pt>
                <c:pt idx="5882">
                  <c:v>-0.36642755505422225</c:v>
                </c:pt>
                <c:pt idx="5883">
                  <c:v>0.69514541847157896</c:v>
                </c:pt>
                <c:pt idx="5884">
                  <c:v>-1.1127263109210761</c:v>
                </c:pt>
                <c:pt idx="5885">
                  <c:v>-8.8672787397096631</c:v>
                </c:pt>
                <c:pt idx="5886">
                  <c:v>13.058950043227943</c:v>
                </c:pt>
                <c:pt idx="5887">
                  <c:v>-10.582769240382088</c:v>
                </c:pt>
                <c:pt idx="5888">
                  <c:v>0.50172285500220815</c:v>
                </c:pt>
                <c:pt idx="5889">
                  <c:v>-2.5501970825604796</c:v>
                </c:pt>
                <c:pt idx="5890">
                  <c:v>-0.97217357263745519</c:v>
                </c:pt>
                <c:pt idx="5891">
                  <c:v>1.9192337620068443</c:v>
                </c:pt>
                <c:pt idx="5892">
                  <c:v>8.0624959257337636</c:v>
                </c:pt>
                <c:pt idx="5893">
                  <c:v>-11.94178124227853</c:v>
                </c:pt>
                <c:pt idx="5894">
                  <c:v>-0.75424358559804139</c:v>
                </c:pt>
                <c:pt idx="5895">
                  <c:v>11.550907075927366</c:v>
                </c:pt>
                <c:pt idx="5896">
                  <c:v>-12.840318978135199</c:v>
                </c:pt>
                <c:pt idx="5897">
                  <c:v>-1.5746941652673294</c:v>
                </c:pt>
                <c:pt idx="5898">
                  <c:v>-1.771080671574401</c:v>
                </c:pt>
                <c:pt idx="5899">
                  <c:v>-1.4385130692076868</c:v>
                </c:pt>
                <c:pt idx="5900">
                  <c:v>8.3837042924740537</c:v>
                </c:pt>
                <c:pt idx="5901">
                  <c:v>-2.4574662425113503</c:v>
                </c:pt>
                <c:pt idx="5902">
                  <c:v>0.38220610681147132</c:v>
                </c:pt>
                <c:pt idx="5903">
                  <c:v>-0.75383941273060284</c:v>
                </c:pt>
                <c:pt idx="5904">
                  <c:v>0.30165569986110091</c:v>
                </c:pt>
                <c:pt idx="5905">
                  <c:v>-0.58028601351168296</c:v>
                </c:pt>
                <c:pt idx="5906">
                  <c:v>0</c:v>
                </c:pt>
                <c:pt idx="5907">
                  <c:v>-0.15380533607903527</c:v>
                </c:pt>
                <c:pt idx="5908">
                  <c:v>-10.381182412624446</c:v>
                </c:pt>
                <c:pt idx="5909">
                  <c:v>-10.965784284662087</c:v>
                </c:pt>
                <c:pt idx="5910">
                  <c:v>-0.93987900756242915</c:v>
                </c:pt>
                <c:pt idx="5911">
                  <c:v>-12.965904504239749</c:v>
                </c:pt>
                <c:pt idx="5912">
                  <c:v>-12.029287226968245</c:v>
                </c:pt>
                <c:pt idx="5913">
                  <c:v>10.307200809140809</c:v>
                </c:pt>
                <c:pt idx="5914">
                  <c:v>-3.3984044316119535</c:v>
                </c:pt>
                <c:pt idx="5915">
                  <c:v>-8.3822637581148367</c:v>
                </c:pt>
                <c:pt idx="5916">
                  <c:v>-8.5729874025883807E-2</c:v>
                </c:pt>
                <c:pt idx="5917">
                  <c:v>4.3692338096657197</c:v>
                </c:pt>
                <c:pt idx="5918">
                  <c:v>-0.25054346165059682</c:v>
                </c:pt>
                <c:pt idx="5919">
                  <c:v>-0.23676071162468534</c:v>
                </c:pt>
                <c:pt idx="5920">
                  <c:v>3.6173439929631939</c:v>
                </c:pt>
                <c:pt idx="5921">
                  <c:v>7.0660891904577738</c:v>
                </c:pt>
                <c:pt idx="5922">
                  <c:v>-2.328470940754134</c:v>
                </c:pt>
                <c:pt idx="5923">
                  <c:v>0.32757465802850438</c:v>
                </c:pt>
                <c:pt idx="5924">
                  <c:v>1.3517633244281255</c:v>
                </c:pt>
                <c:pt idx="5925">
                  <c:v>0.15978044403676944</c:v>
                </c:pt>
                <c:pt idx="5926">
                  <c:v>0.8142854159662205</c:v>
                </c:pt>
                <c:pt idx="5927">
                  <c:v>-0.68182403997374519</c:v>
                </c:pt>
                <c:pt idx="5928">
                  <c:v>1.8022189428316946</c:v>
                </c:pt>
                <c:pt idx="5929">
                  <c:v>-11.059344460824425</c:v>
                </c:pt>
                <c:pt idx="5930">
                  <c:v>10.381542951184585</c:v>
                </c:pt>
                <c:pt idx="5931">
                  <c:v>-9.4944949599051789</c:v>
                </c:pt>
                <c:pt idx="5932">
                  <c:v>-0.72537761989099403</c:v>
                </c:pt>
                <c:pt idx="5933">
                  <c:v>0.47509722427651241</c:v>
                </c:pt>
                <c:pt idx="5934">
                  <c:v>-0.16349873228287934</c:v>
                </c:pt>
                <c:pt idx="5935">
                  <c:v>8.0624959257337636</c:v>
                </c:pt>
                <c:pt idx="5936">
                  <c:v>7.138114494155678</c:v>
                </c:pt>
                <c:pt idx="5937">
                  <c:v>7.6486571760385464</c:v>
                </c:pt>
                <c:pt idx="5938">
                  <c:v>7.6486571760385464</c:v>
                </c:pt>
                <c:pt idx="5939">
                  <c:v>-10.059795091795101</c:v>
                </c:pt>
                <c:pt idx="5940">
                  <c:v>7.6486571760385464</c:v>
                </c:pt>
                <c:pt idx="5941">
                  <c:v>8.3837042924740537</c:v>
                </c:pt>
                <c:pt idx="5942">
                  <c:v>0.48522081616876528</c:v>
                </c:pt>
                <c:pt idx="5943">
                  <c:v>0.11395618929708554</c:v>
                </c:pt>
                <c:pt idx="5944">
                  <c:v>-1.2249792231875452</c:v>
                </c:pt>
                <c:pt idx="5945">
                  <c:v>-0.66051353372833266</c:v>
                </c:pt>
                <c:pt idx="5946">
                  <c:v>-0.31431491077748702</c:v>
                </c:pt>
                <c:pt idx="5947">
                  <c:v>0.8096282633234152</c:v>
                </c:pt>
                <c:pt idx="5948">
                  <c:v>0.13504996016385287</c:v>
                </c:pt>
                <c:pt idx="5949">
                  <c:v>-0.88548519545758475</c:v>
                </c:pt>
                <c:pt idx="5950">
                  <c:v>-1.023606312816091</c:v>
                </c:pt>
                <c:pt idx="5951">
                  <c:v>-0.14585086646345477</c:v>
                </c:pt>
                <c:pt idx="5952">
                  <c:v>10.814315423787811</c:v>
                </c:pt>
                <c:pt idx="5953">
                  <c:v>-6.263098827040367E-2</c:v>
                </c:pt>
                <c:pt idx="5954">
                  <c:v>-9.1599992854756451E-3</c:v>
                </c:pt>
                <c:pt idx="5955">
                  <c:v>-9.5189809291704002</c:v>
                </c:pt>
                <c:pt idx="5956">
                  <c:v>-7.5843757983506219E-2</c:v>
                </c:pt>
                <c:pt idx="5957">
                  <c:v>-0.81628804682761202</c:v>
                </c:pt>
                <c:pt idx="5958">
                  <c:v>0.19602771733704791</c:v>
                </c:pt>
                <c:pt idx="5959">
                  <c:v>-7.7418306672015019E-2</c:v>
                </c:pt>
                <c:pt idx="5960">
                  <c:v>2.2223924213364481</c:v>
                </c:pt>
                <c:pt idx="5961">
                  <c:v>5.7548875021634682</c:v>
                </c:pt>
                <c:pt idx="5962">
                  <c:v>0.11657557684937878</c:v>
                </c:pt>
                <c:pt idx="5963">
                  <c:v>-0.13653288340772207</c:v>
                </c:pt>
                <c:pt idx="5964">
                  <c:v>-3.0870089464186321E-2</c:v>
                </c:pt>
                <c:pt idx="5965">
                  <c:v>-7.9588264737862499E-2</c:v>
                </c:pt>
                <c:pt idx="5966">
                  <c:v>-9.9535673550914736E-2</c:v>
                </c:pt>
                <c:pt idx="5967">
                  <c:v>-9.2304207950923818</c:v>
                </c:pt>
                <c:pt idx="5968">
                  <c:v>0.12873331412220274</c:v>
                </c:pt>
                <c:pt idx="5969">
                  <c:v>-2.3171271086235414</c:v>
                </c:pt>
                <c:pt idx="5970">
                  <c:v>-10.147204924942228</c:v>
                </c:pt>
                <c:pt idx="5971">
                  <c:v>0.27408959434278946</c:v>
                </c:pt>
                <c:pt idx="5972">
                  <c:v>2.3670639934354178</c:v>
                </c:pt>
                <c:pt idx="5973">
                  <c:v>-7.6438561897747244</c:v>
                </c:pt>
                <c:pt idx="5974">
                  <c:v>-8.3837042924740537</c:v>
                </c:pt>
                <c:pt idx="5975">
                  <c:v>0.45747276559924044</c:v>
                </c:pt>
                <c:pt idx="5976">
                  <c:v>-6.895683466928813</c:v>
                </c:pt>
                <c:pt idx="5977">
                  <c:v>-8.3837042924740537</c:v>
                </c:pt>
                <c:pt idx="5978">
                  <c:v>0.14767716804225986</c:v>
                </c:pt>
                <c:pt idx="5979">
                  <c:v>-1.4312955942387835</c:v>
                </c:pt>
                <c:pt idx="5980">
                  <c:v>0.30298034282261443</c:v>
                </c:pt>
                <c:pt idx="5981">
                  <c:v>-0.17603036409149977</c:v>
                </c:pt>
                <c:pt idx="5982">
                  <c:v>1.9419860649681848</c:v>
                </c:pt>
                <c:pt idx="5983">
                  <c:v>-16.747148369983279</c:v>
                </c:pt>
                <c:pt idx="5984">
                  <c:v>-8.3141235300245864E-2</c:v>
                </c:pt>
                <c:pt idx="5985">
                  <c:v>1.1691428409238924</c:v>
                </c:pt>
                <c:pt idx="5986">
                  <c:v>1.6965734570408606</c:v>
                </c:pt>
                <c:pt idx="5987">
                  <c:v>-14.807103314069227</c:v>
                </c:pt>
                <c:pt idx="5988">
                  <c:v>0.50250034052918335</c:v>
                </c:pt>
                <c:pt idx="5989">
                  <c:v>-10.059344460824425</c:v>
                </c:pt>
                <c:pt idx="5990">
                  <c:v>-8.3837042924740537</c:v>
                </c:pt>
                <c:pt idx="5991">
                  <c:v>7.6486571760385464</c:v>
                </c:pt>
                <c:pt idx="5992">
                  <c:v>0</c:v>
                </c:pt>
                <c:pt idx="5993">
                  <c:v>7.6486571760385464</c:v>
                </c:pt>
                <c:pt idx="5994">
                  <c:v>0.62803122261304234</c:v>
                </c:pt>
                <c:pt idx="5995">
                  <c:v>7.6486571760385464</c:v>
                </c:pt>
                <c:pt idx="5996">
                  <c:v>-0.31091139402699841</c:v>
                </c:pt>
                <c:pt idx="5997">
                  <c:v>-6.4735350037741268</c:v>
                </c:pt>
                <c:pt idx="5998">
                  <c:v>7.7835439607865355</c:v>
                </c:pt>
                <c:pt idx="5999">
                  <c:v>7.7835439607865355</c:v>
                </c:pt>
                <c:pt idx="6000">
                  <c:v>-1</c:v>
                </c:pt>
                <c:pt idx="6001">
                  <c:v>5.1497471195046831</c:v>
                </c:pt>
                <c:pt idx="6002">
                  <c:v>-16.747148369983279</c:v>
                </c:pt>
                <c:pt idx="6003">
                  <c:v>-4.3692338096657197</c:v>
                </c:pt>
                <c:pt idx="6004">
                  <c:v>0.9510903995190535</c:v>
                </c:pt>
                <c:pt idx="6005">
                  <c:v>5.1497471195046831</c:v>
                </c:pt>
                <c:pt idx="6006">
                  <c:v>9.891502607268729E-2</c:v>
                </c:pt>
                <c:pt idx="6007">
                  <c:v>8.6450579349844769</c:v>
                </c:pt>
                <c:pt idx="6008">
                  <c:v>-1.2479275134435854</c:v>
                </c:pt>
                <c:pt idx="6009">
                  <c:v>-9.8672787397096631</c:v>
                </c:pt>
                <c:pt idx="6010">
                  <c:v>7.5974318526833731</c:v>
                </c:pt>
                <c:pt idx="6011">
                  <c:v>6.0660891904577721</c:v>
                </c:pt>
                <c:pt idx="6012">
                  <c:v>-8.0606959316875546</c:v>
                </c:pt>
                <c:pt idx="6013">
                  <c:v>2.8744691179161412</c:v>
                </c:pt>
                <c:pt idx="6014">
                  <c:v>0.45747276559924044</c:v>
                </c:pt>
                <c:pt idx="6015">
                  <c:v>-2.0297473433940523</c:v>
                </c:pt>
                <c:pt idx="6016">
                  <c:v>0.27633122844725155</c:v>
                </c:pt>
                <c:pt idx="6017">
                  <c:v>0.26303440583379378</c:v>
                </c:pt>
                <c:pt idx="6018">
                  <c:v>-12.879136486120251</c:v>
                </c:pt>
                <c:pt idx="6019">
                  <c:v>8.0624959257337636</c:v>
                </c:pt>
                <c:pt idx="6020">
                  <c:v>-11.171593821802931</c:v>
                </c:pt>
                <c:pt idx="6021">
                  <c:v>7.6486571760385464</c:v>
                </c:pt>
                <c:pt idx="6022">
                  <c:v>12.598207620320975</c:v>
                </c:pt>
                <c:pt idx="6023">
                  <c:v>0.58496250072115619</c:v>
                </c:pt>
                <c:pt idx="6024">
                  <c:v>4.2483469625062558</c:v>
                </c:pt>
                <c:pt idx="6025">
                  <c:v>-0.90903644015639862</c:v>
                </c:pt>
                <c:pt idx="6026">
                  <c:v>-6.2029400586702756</c:v>
                </c:pt>
                <c:pt idx="6027">
                  <c:v>0.99994656783981561</c:v>
                </c:pt>
                <c:pt idx="6028">
                  <c:v>-0.44913069794725169</c:v>
                </c:pt>
                <c:pt idx="6029">
                  <c:v>10.229619965185119</c:v>
                </c:pt>
                <c:pt idx="6030">
                  <c:v>-2.1975151179291315</c:v>
                </c:pt>
                <c:pt idx="6031">
                  <c:v>-8.6462586799900301</c:v>
                </c:pt>
                <c:pt idx="6032">
                  <c:v>-7.6486571760385464</c:v>
                </c:pt>
                <c:pt idx="6033">
                  <c:v>16.108749043653368</c:v>
                </c:pt>
                <c:pt idx="6034">
                  <c:v>-7.0660891904577721</c:v>
                </c:pt>
                <c:pt idx="6035">
                  <c:v>-1.5849625007211561</c:v>
                </c:pt>
                <c:pt idx="6036">
                  <c:v>0.99901690283017719</c:v>
                </c:pt>
                <c:pt idx="6037">
                  <c:v>-2.0437112902164438</c:v>
                </c:pt>
                <c:pt idx="6038">
                  <c:v>10.917123403264748</c:v>
                </c:pt>
                <c:pt idx="6039">
                  <c:v>11.188588845707349</c:v>
                </c:pt>
                <c:pt idx="6040">
                  <c:v>-8.3837042924740537</c:v>
                </c:pt>
                <c:pt idx="6041">
                  <c:v>13.380911949563341</c:v>
                </c:pt>
                <c:pt idx="6042">
                  <c:v>0.67614959298160904</c:v>
                </c:pt>
                <c:pt idx="6043">
                  <c:v>10.582769240382088</c:v>
                </c:pt>
                <c:pt idx="6044">
                  <c:v>1.310455310443414</c:v>
                </c:pt>
                <c:pt idx="6045">
                  <c:v>-0.11710830299886418</c:v>
                </c:pt>
                <c:pt idx="6046">
                  <c:v>-7.1996723448363644</c:v>
                </c:pt>
                <c:pt idx="6047">
                  <c:v>10.146780789986687</c:v>
                </c:pt>
                <c:pt idx="6048">
                  <c:v>-8.6462586799900301</c:v>
                </c:pt>
                <c:pt idx="6049">
                  <c:v>1.1389781655884308</c:v>
                </c:pt>
                <c:pt idx="6050">
                  <c:v>-9.3822637581148367</c:v>
                </c:pt>
                <c:pt idx="6051">
                  <c:v>8.6462586799900301</c:v>
                </c:pt>
                <c:pt idx="6052">
                  <c:v>-4.7725895038969277</c:v>
                </c:pt>
                <c:pt idx="6053">
                  <c:v>-0.29185724099954796</c:v>
                </c:pt>
                <c:pt idx="6054">
                  <c:v>-8.6462586799900301</c:v>
                </c:pt>
                <c:pt idx="6055">
                  <c:v>9.9667457608995313</c:v>
                </c:pt>
                <c:pt idx="6056">
                  <c:v>-16.988159496107681</c:v>
                </c:pt>
                <c:pt idx="6057">
                  <c:v>0.58496250072115641</c:v>
                </c:pt>
                <c:pt idx="6058">
                  <c:v>-15.609659710242452</c:v>
                </c:pt>
                <c:pt idx="6059">
                  <c:v>-2.179683686523985</c:v>
                </c:pt>
                <c:pt idx="6060">
                  <c:v>-0.58336128519509067</c:v>
                </c:pt>
                <c:pt idx="6061">
                  <c:v>13.550786859688905</c:v>
                </c:pt>
                <c:pt idx="6062">
                  <c:v>-2.8727222491803719</c:v>
                </c:pt>
                <c:pt idx="6063">
                  <c:v>0.16378026122140377</c:v>
                </c:pt>
                <c:pt idx="6064">
                  <c:v>-1.4287055172312147E-2</c:v>
                </c:pt>
                <c:pt idx="6065">
                  <c:v>-15.311570946824542</c:v>
                </c:pt>
                <c:pt idx="6066">
                  <c:v>3.7808452920391278</c:v>
                </c:pt>
                <c:pt idx="6067">
                  <c:v>0.64244799538191655</c:v>
                </c:pt>
                <c:pt idx="6068">
                  <c:v>12.965904504239749</c:v>
                </c:pt>
                <c:pt idx="6069">
                  <c:v>12.688323170679158</c:v>
                </c:pt>
                <c:pt idx="6070">
                  <c:v>4.7725895038969277</c:v>
                </c:pt>
                <c:pt idx="6071">
                  <c:v>-11.229019050893521</c:v>
                </c:pt>
                <c:pt idx="6072">
                  <c:v>0.99901690283017719</c:v>
                </c:pt>
                <c:pt idx="6073">
                  <c:v>-4.3692338096657197</c:v>
                </c:pt>
                <c:pt idx="6074">
                  <c:v>0.62803122261304234</c:v>
                </c:pt>
                <c:pt idx="6075">
                  <c:v>0.62803122261304234</c:v>
                </c:pt>
                <c:pt idx="6076">
                  <c:v>0.50250034052918335</c:v>
                </c:pt>
                <c:pt idx="6077">
                  <c:v>-4.8509098586250348</c:v>
                </c:pt>
                <c:pt idx="6078">
                  <c:v>0.9026400741373084</c:v>
                </c:pt>
                <c:pt idx="6079">
                  <c:v>-12.840318978135199</c:v>
                </c:pt>
                <c:pt idx="6080">
                  <c:v>13.550826932881439</c:v>
                </c:pt>
                <c:pt idx="6081">
                  <c:v>2.036105659410729E-2</c:v>
                </c:pt>
                <c:pt idx="6082">
                  <c:v>-6.0732489820306386</c:v>
                </c:pt>
                <c:pt idx="6083">
                  <c:v>-1.1744977312321365</c:v>
                </c:pt>
                <c:pt idx="6084">
                  <c:v>-0.20098705773317715</c:v>
                </c:pt>
                <c:pt idx="6085">
                  <c:v>-0.13233976585382828</c:v>
                </c:pt>
                <c:pt idx="6086">
                  <c:v>-0.70290375809257311</c:v>
                </c:pt>
                <c:pt idx="6087">
                  <c:v>-8.4662464401936095</c:v>
                </c:pt>
                <c:pt idx="6088">
                  <c:v>-10.917372079476841</c:v>
                </c:pt>
                <c:pt idx="6089">
                  <c:v>8.6462586799900301</c:v>
                </c:pt>
                <c:pt idx="6090">
                  <c:v>10.059795091795101</c:v>
                </c:pt>
                <c:pt idx="6091">
                  <c:v>0.50250034052918335</c:v>
                </c:pt>
                <c:pt idx="6092">
                  <c:v>13.08137247435552</c:v>
                </c:pt>
                <c:pt idx="6093">
                  <c:v>-3.1857355162897747</c:v>
                </c:pt>
                <c:pt idx="6094">
                  <c:v>-7.6462586799900292</c:v>
                </c:pt>
                <c:pt idx="6095">
                  <c:v>0.60726116782993067</c:v>
                </c:pt>
                <c:pt idx="6096">
                  <c:v>0.92335384455908764</c:v>
                </c:pt>
                <c:pt idx="6097">
                  <c:v>-1.1760772284239076</c:v>
                </c:pt>
                <c:pt idx="6098">
                  <c:v>-0.26303440583379378</c:v>
                </c:pt>
                <c:pt idx="6099">
                  <c:v>2.1378637922100143</c:v>
                </c:pt>
                <c:pt idx="6100">
                  <c:v>5.5732731134083098</c:v>
                </c:pt>
                <c:pt idx="6101">
                  <c:v>10.759610821875045</c:v>
                </c:pt>
                <c:pt idx="6102">
                  <c:v>11.268347054682518</c:v>
                </c:pt>
                <c:pt idx="6103">
                  <c:v>7.6486571760385464</c:v>
                </c:pt>
                <c:pt idx="6104">
                  <c:v>-1.233590627941312</c:v>
                </c:pt>
                <c:pt idx="6105">
                  <c:v>-0.95691070537519407</c:v>
                </c:pt>
                <c:pt idx="6106">
                  <c:v>-0.52083216330144055</c:v>
                </c:pt>
                <c:pt idx="6107">
                  <c:v>-2.5629361943911571</c:v>
                </c:pt>
                <c:pt idx="6108">
                  <c:v>0.50069358382355256</c:v>
                </c:pt>
                <c:pt idx="6109">
                  <c:v>-0.15987133677838961</c:v>
                </c:pt>
                <c:pt idx="6110">
                  <c:v>0.14825095858394216</c:v>
                </c:pt>
                <c:pt idx="6111">
                  <c:v>1.1154772174199359</c:v>
                </c:pt>
                <c:pt idx="6112">
                  <c:v>-0.97124100701857607</c:v>
                </c:pt>
                <c:pt idx="6113">
                  <c:v>0</c:v>
                </c:pt>
                <c:pt idx="6114">
                  <c:v>2.0811157344844564</c:v>
                </c:pt>
                <c:pt idx="6115">
                  <c:v>-8.0606959316875546</c:v>
                </c:pt>
                <c:pt idx="6116">
                  <c:v>7.4945222831056597</c:v>
                </c:pt>
                <c:pt idx="6117">
                  <c:v>-1.6872547189960212</c:v>
                </c:pt>
                <c:pt idx="6118">
                  <c:v>-0.63412855752504049</c:v>
                </c:pt>
                <c:pt idx="6119">
                  <c:v>-1.5777669993169523</c:v>
                </c:pt>
                <c:pt idx="6120">
                  <c:v>1.5511612219265229</c:v>
                </c:pt>
                <c:pt idx="6121">
                  <c:v>-1.1375035237499349</c:v>
                </c:pt>
                <c:pt idx="6122">
                  <c:v>-3.6366606883705206</c:v>
                </c:pt>
                <c:pt idx="6123">
                  <c:v>-7.5468944598876373</c:v>
                </c:pt>
                <c:pt idx="6124">
                  <c:v>6.5494638194997705</c:v>
                </c:pt>
                <c:pt idx="6125">
                  <c:v>2.5581315500070678</c:v>
                </c:pt>
                <c:pt idx="6126">
                  <c:v>-14.800377529270298</c:v>
                </c:pt>
                <c:pt idx="6127">
                  <c:v>2.8129144473995047</c:v>
                </c:pt>
                <c:pt idx="6128">
                  <c:v>9.0597950917951025</c:v>
                </c:pt>
                <c:pt idx="6129">
                  <c:v>0.39714734038295468</c:v>
                </c:pt>
                <c:pt idx="6130">
                  <c:v>-10.059795091795101</c:v>
                </c:pt>
                <c:pt idx="6131">
                  <c:v>-0.24927797225312645</c:v>
                </c:pt>
                <c:pt idx="6132">
                  <c:v>-1.992804498595796</c:v>
                </c:pt>
                <c:pt idx="6133">
                  <c:v>1.675669414897333</c:v>
                </c:pt>
                <c:pt idx="6134">
                  <c:v>2.309014776084199</c:v>
                </c:pt>
                <c:pt idx="6135">
                  <c:v>8.6462586799900301</c:v>
                </c:pt>
                <c:pt idx="6136">
                  <c:v>-1.7217826461968205E-2</c:v>
                </c:pt>
                <c:pt idx="6137">
                  <c:v>-8.3808217839409309</c:v>
                </c:pt>
                <c:pt idx="6138">
                  <c:v>-1.6873818564396053E-2</c:v>
                </c:pt>
                <c:pt idx="6139">
                  <c:v>6.6342494828695767E-2</c:v>
                </c:pt>
                <c:pt idx="6140">
                  <c:v>-8.6450579349844769</c:v>
                </c:pt>
                <c:pt idx="6141">
                  <c:v>0.54432051622381039</c:v>
                </c:pt>
                <c:pt idx="6142">
                  <c:v>1.5921222922940224</c:v>
                </c:pt>
                <c:pt idx="6143">
                  <c:v>-10.582769240382088</c:v>
                </c:pt>
                <c:pt idx="6144">
                  <c:v>-1.0569241710187617E-2</c:v>
                </c:pt>
                <c:pt idx="6145">
                  <c:v>-1.2713020218173947</c:v>
                </c:pt>
                <c:pt idx="6146">
                  <c:v>12.451296983981448</c:v>
                </c:pt>
                <c:pt idx="6147">
                  <c:v>10.307580315927396</c:v>
                </c:pt>
                <c:pt idx="6148">
                  <c:v>-12.658806531240696</c:v>
                </c:pt>
                <c:pt idx="6149">
                  <c:v>2.0456665298815828</c:v>
                </c:pt>
                <c:pt idx="6150">
                  <c:v>-13.198496199943916</c:v>
                </c:pt>
                <c:pt idx="6151">
                  <c:v>-9.0606959316875546</c:v>
                </c:pt>
                <c:pt idx="6152">
                  <c:v>11.451382851019591</c:v>
                </c:pt>
                <c:pt idx="6153">
                  <c:v>0.58476219595986412</c:v>
                </c:pt>
                <c:pt idx="6154">
                  <c:v>-0.40747686375084219</c:v>
                </c:pt>
                <c:pt idx="6155">
                  <c:v>-9.0597950917951025</c:v>
                </c:pt>
                <c:pt idx="6156">
                  <c:v>-1.8322139093140224</c:v>
                </c:pt>
                <c:pt idx="6157">
                  <c:v>-9.2304207950923818</c:v>
                </c:pt>
                <c:pt idx="6158">
                  <c:v>-9.6450579349844787</c:v>
                </c:pt>
                <c:pt idx="6159">
                  <c:v>-0.85062237596177337</c:v>
                </c:pt>
                <c:pt idx="6160">
                  <c:v>-1.5249151170512176</c:v>
                </c:pt>
                <c:pt idx="6161">
                  <c:v>11.34448085696304</c:v>
                </c:pt>
                <c:pt idx="6162">
                  <c:v>-12.965904504239749</c:v>
                </c:pt>
                <c:pt idx="6163">
                  <c:v>-0.39119075732447617</c:v>
                </c:pt>
                <c:pt idx="6164">
                  <c:v>-4.8909600480946398E-2</c:v>
                </c:pt>
                <c:pt idx="6165">
                  <c:v>-6.8861858144804181E-2</c:v>
                </c:pt>
                <c:pt idx="6166">
                  <c:v>-8.2438593482438538E-2</c:v>
                </c:pt>
                <c:pt idx="6167">
                  <c:v>13.773207904847887</c:v>
                </c:pt>
                <c:pt idx="6168">
                  <c:v>0.44579975304953051</c:v>
                </c:pt>
                <c:pt idx="6169">
                  <c:v>-0.28010791919273514</c:v>
                </c:pt>
                <c:pt idx="6170">
                  <c:v>-9.6444571875092606</c:v>
                </c:pt>
                <c:pt idx="6171">
                  <c:v>1.7524521722451056</c:v>
                </c:pt>
                <c:pt idx="6172">
                  <c:v>-0.83007499855768796</c:v>
                </c:pt>
                <c:pt idx="6173">
                  <c:v>12.451296983981452</c:v>
                </c:pt>
                <c:pt idx="6174">
                  <c:v>-0.87927410167799391</c:v>
                </c:pt>
                <c:pt idx="6175">
                  <c:v>-1.0506260730699681</c:v>
                </c:pt>
                <c:pt idx="6176">
                  <c:v>-1.583932372122667</c:v>
                </c:pt>
                <c:pt idx="6177">
                  <c:v>-1.3584539709124763</c:v>
                </c:pt>
                <c:pt idx="6178">
                  <c:v>-1.3756291147206083</c:v>
                </c:pt>
                <c:pt idx="6179">
                  <c:v>0.13245029602364966</c:v>
                </c:pt>
                <c:pt idx="6180">
                  <c:v>0.37345839552744414</c:v>
                </c:pt>
                <c:pt idx="6181">
                  <c:v>-2.3007589178096817</c:v>
                </c:pt>
                <c:pt idx="6182">
                  <c:v>9.965784284662087</c:v>
                </c:pt>
                <c:pt idx="6183">
                  <c:v>-0.39186665100790397</c:v>
                </c:pt>
                <c:pt idx="6184">
                  <c:v>0</c:v>
                </c:pt>
                <c:pt idx="6185">
                  <c:v>10.917372079476841</c:v>
                </c:pt>
                <c:pt idx="6186">
                  <c:v>0</c:v>
                </c:pt>
                <c:pt idx="6187">
                  <c:v>1.8011895492518892</c:v>
                </c:pt>
                <c:pt idx="6188">
                  <c:v>0.38988761503965197</c:v>
                </c:pt>
                <c:pt idx="6189">
                  <c:v>7.6486571760385464</c:v>
                </c:pt>
                <c:pt idx="6190">
                  <c:v>-0.22443156661004662</c:v>
                </c:pt>
                <c:pt idx="6191">
                  <c:v>9.6444571875092606</c:v>
                </c:pt>
                <c:pt idx="6192">
                  <c:v>13.643893759468893</c:v>
                </c:pt>
                <c:pt idx="6193">
                  <c:v>-0.38690812609504677</c:v>
                </c:pt>
                <c:pt idx="6194">
                  <c:v>-1.1079153391668879</c:v>
                </c:pt>
                <c:pt idx="6195">
                  <c:v>-13.08137247435552</c:v>
                </c:pt>
                <c:pt idx="6196">
                  <c:v>1.579837468543289</c:v>
                </c:pt>
                <c:pt idx="6197">
                  <c:v>1.1721809753826804</c:v>
                </c:pt>
                <c:pt idx="6198">
                  <c:v>-7.6486571760385464</c:v>
                </c:pt>
                <c:pt idx="6199">
                  <c:v>-1.4757108890324919</c:v>
                </c:pt>
                <c:pt idx="6200">
                  <c:v>0.97269265400426475</c:v>
                </c:pt>
                <c:pt idx="6201">
                  <c:v>1.8069942933740895</c:v>
                </c:pt>
                <c:pt idx="6202">
                  <c:v>-1.2249792231875452</c:v>
                </c:pt>
                <c:pt idx="6203">
                  <c:v>-0.15965666598848519</c:v>
                </c:pt>
                <c:pt idx="6204">
                  <c:v>-1.9862205729862059</c:v>
                </c:pt>
                <c:pt idx="6205">
                  <c:v>-4.054996691853205</c:v>
                </c:pt>
                <c:pt idx="6206">
                  <c:v>-7.5767507617964802E-2</c:v>
                </c:pt>
                <c:pt idx="6207">
                  <c:v>6.3823396115831841</c:v>
                </c:pt>
                <c:pt idx="6208">
                  <c:v>-4.254503225885033</c:v>
                </c:pt>
                <c:pt idx="6209">
                  <c:v>8.3822637581148367</c:v>
                </c:pt>
                <c:pt idx="6210">
                  <c:v>-0.16403815836539801</c:v>
                </c:pt>
                <c:pt idx="6211">
                  <c:v>9.9667457608995313</c:v>
                </c:pt>
                <c:pt idx="6212">
                  <c:v>9.0597950917951025</c:v>
                </c:pt>
                <c:pt idx="6213">
                  <c:v>-1.0824621601919731</c:v>
                </c:pt>
                <c:pt idx="6214">
                  <c:v>5.9228321394775394</c:v>
                </c:pt>
                <c:pt idx="6215">
                  <c:v>0.6057210608879533</c:v>
                </c:pt>
                <c:pt idx="6216">
                  <c:v>-6.2336196767597025</c:v>
                </c:pt>
                <c:pt idx="6217">
                  <c:v>14.965799312657159</c:v>
                </c:pt>
                <c:pt idx="6218">
                  <c:v>0.22726804287749278</c:v>
                </c:pt>
                <c:pt idx="6219">
                  <c:v>0.14017765804826049</c:v>
                </c:pt>
                <c:pt idx="6220">
                  <c:v>-8.0624959257337636</c:v>
                </c:pt>
                <c:pt idx="6221">
                  <c:v>-0.81496810616747906</c:v>
                </c:pt>
                <c:pt idx="6222">
                  <c:v>-0.58336128519509067</c:v>
                </c:pt>
                <c:pt idx="6223">
                  <c:v>0.22973439667761575</c:v>
                </c:pt>
                <c:pt idx="6224">
                  <c:v>7.6486571760385464</c:v>
                </c:pt>
                <c:pt idx="6225">
                  <c:v>1.5535983298118206</c:v>
                </c:pt>
                <c:pt idx="6226">
                  <c:v>5.7548875021634682</c:v>
                </c:pt>
                <c:pt idx="6227">
                  <c:v>11.307200809140809</c:v>
                </c:pt>
                <c:pt idx="6228">
                  <c:v>-0.55639334852438549</c:v>
                </c:pt>
                <c:pt idx="6229">
                  <c:v>12.036402593593708</c:v>
                </c:pt>
                <c:pt idx="6230">
                  <c:v>-0.21735683143914963</c:v>
                </c:pt>
                <c:pt idx="6231">
                  <c:v>-0.73696559416620588</c:v>
                </c:pt>
                <c:pt idx="6232">
                  <c:v>-0.2175914350726266</c:v>
                </c:pt>
                <c:pt idx="6233">
                  <c:v>1.2437357670788436</c:v>
                </c:pt>
                <c:pt idx="6234">
                  <c:v>5.7143907103608824E-2</c:v>
                </c:pt>
                <c:pt idx="6235">
                  <c:v>-0.88950008098653066</c:v>
                </c:pt>
                <c:pt idx="6236">
                  <c:v>1.5890321650302033</c:v>
                </c:pt>
                <c:pt idx="6237">
                  <c:v>-0.47643804394298739</c:v>
                </c:pt>
                <c:pt idx="6238">
                  <c:v>-0.57942431717972631</c:v>
                </c:pt>
                <c:pt idx="6239">
                  <c:v>2</c:v>
                </c:pt>
                <c:pt idx="6240">
                  <c:v>0.30562628255826202</c:v>
                </c:pt>
                <c:pt idx="6241">
                  <c:v>-0.13124453327825267</c:v>
                </c:pt>
                <c:pt idx="6242">
                  <c:v>-8.3837042924740537</c:v>
                </c:pt>
                <c:pt idx="6243">
                  <c:v>11.582612451267021</c:v>
                </c:pt>
                <c:pt idx="6244">
                  <c:v>3.1155327046236843</c:v>
                </c:pt>
                <c:pt idx="6245">
                  <c:v>-6.6236895902185546</c:v>
                </c:pt>
                <c:pt idx="6246">
                  <c:v>-0.37036844994511564</c:v>
                </c:pt>
                <c:pt idx="6247">
                  <c:v>-0.5276149784331523</c:v>
                </c:pt>
                <c:pt idx="6248">
                  <c:v>12.287712379549451</c:v>
                </c:pt>
                <c:pt idx="6249">
                  <c:v>8.6462586799900301</c:v>
                </c:pt>
                <c:pt idx="6250">
                  <c:v>-8.0624959257337636</c:v>
                </c:pt>
                <c:pt idx="6251">
                  <c:v>-0.79007693062576889</c:v>
                </c:pt>
                <c:pt idx="6252">
                  <c:v>0.39787694812066088</c:v>
                </c:pt>
                <c:pt idx="6253">
                  <c:v>-0.66218200318305165</c:v>
                </c:pt>
                <c:pt idx="6254">
                  <c:v>-1.7203143536160426</c:v>
                </c:pt>
                <c:pt idx="6255">
                  <c:v>0.24616058726939752</c:v>
                </c:pt>
                <c:pt idx="6256">
                  <c:v>0</c:v>
                </c:pt>
                <c:pt idx="6257">
                  <c:v>15.188202468179961</c:v>
                </c:pt>
                <c:pt idx="6258">
                  <c:v>-16.263477059480127</c:v>
                </c:pt>
                <c:pt idx="6259">
                  <c:v>0.13509817240407443</c:v>
                </c:pt>
                <c:pt idx="6260">
                  <c:v>-6.0732489820306386</c:v>
                </c:pt>
                <c:pt idx="6261">
                  <c:v>10.381542951184585</c:v>
                </c:pt>
                <c:pt idx="6262">
                  <c:v>-7.0660891904577721</c:v>
                </c:pt>
                <c:pt idx="6263">
                  <c:v>-0.16853846117134968</c:v>
                </c:pt>
                <c:pt idx="6264">
                  <c:v>0.60768257722124008</c:v>
                </c:pt>
                <c:pt idx="6265">
                  <c:v>3.6930361857284688</c:v>
                </c:pt>
                <c:pt idx="6266">
                  <c:v>-6.9617823541045913</c:v>
                </c:pt>
                <c:pt idx="6267">
                  <c:v>8.6462586799900301</c:v>
                </c:pt>
                <c:pt idx="6268">
                  <c:v>4.8281952653394651</c:v>
                </c:pt>
                <c:pt idx="6269">
                  <c:v>-0.6221154991386223</c:v>
                </c:pt>
                <c:pt idx="6270">
                  <c:v>-0.67270539536282237</c:v>
                </c:pt>
                <c:pt idx="6271">
                  <c:v>0.12553088208385882</c:v>
                </c:pt>
                <c:pt idx="6272">
                  <c:v>0.37036844994511553</c:v>
                </c:pt>
                <c:pt idx="6273">
                  <c:v>-1.9989186545096085</c:v>
                </c:pt>
                <c:pt idx="6274">
                  <c:v>7.0660891904577738</c:v>
                </c:pt>
                <c:pt idx="6275">
                  <c:v>0.30459821634944545</c:v>
                </c:pt>
                <c:pt idx="6276">
                  <c:v>6.9108925261660152</c:v>
                </c:pt>
                <c:pt idx="6277">
                  <c:v>-0.36078184934565338</c:v>
                </c:pt>
                <c:pt idx="6278">
                  <c:v>-15.42523776214956</c:v>
                </c:pt>
                <c:pt idx="6279">
                  <c:v>-2.6968553807920532</c:v>
                </c:pt>
                <c:pt idx="6280">
                  <c:v>0.88629950083527176</c:v>
                </c:pt>
                <c:pt idx="6281">
                  <c:v>-0.15160339956774896</c:v>
                </c:pt>
                <c:pt idx="6282">
                  <c:v>3.0948293850578161</c:v>
                </c:pt>
                <c:pt idx="6283">
                  <c:v>8.0624959257337636</c:v>
                </c:pt>
                <c:pt idx="6284">
                  <c:v>-0.16188768237689399</c:v>
                </c:pt>
                <c:pt idx="6285">
                  <c:v>1.5831602580871706</c:v>
                </c:pt>
                <c:pt idx="6286">
                  <c:v>-0.41142624572646502</c:v>
                </c:pt>
                <c:pt idx="6287">
                  <c:v>-3.5706072077440858</c:v>
                </c:pt>
                <c:pt idx="6288">
                  <c:v>0.30697775342139066</c:v>
                </c:pt>
                <c:pt idx="6289">
                  <c:v>8.0080402639200194</c:v>
                </c:pt>
                <c:pt idx="6290">
                  <c:v>-9.7496528277315572E-2</c:v>
                </c:pt>
                <c:pt idx="6291">
                  <c:v>-0.44403737100139606</c:v>
                </c:pt>
                <c:pt idx="6292">
                  <c:v>-0.97218566751420377</c:v>
                </c:pt>
                <c:pt idx="6293">
                  <c:v>4.286396812473979E-2</c:v>
                </c:pt>
                <c:pt idx="6294">
                  <c:v>-8.1032248444007721E-2</c:v>
                </c:pt>
                <c:pt idx="6295">
                  <c:v>-0.2715459056893112</c:v>
                </c:pt>
                <c:pt idx="6296">
                  <c:v>-1.1015380264620618</c:v>
                </c:pt>
                <c:pt idx="6297">
                  <c:v>0.1826954175347911</c:v>
                </c:pt>
                <c:pt idx="6298">
                  <c:v>6.728812979580065E-2</c:v>
                </c:pt>
                <c:pt idx="6299">
                  <c:v>0.23946593469538943</c:v>
                </c:pt>
                <c:pt idx="6300">
                  <c:v>-11.613636010763889</c:v>
                </c:pt>
                <c:pt idx="6301">
                  <c:v>-0.29202660917350037</c:v>
                </c:pt>
                <c:pt idx="6302">
                  <c:v>-1.5833612851950907</c:v>
                </c:pt>
                <c:pt idx="6303">
                  <c:v>-0.33703498727757097</c:v>
                </c:pt>
                <c:pt idx="6304">
                  <c:v>-0.49336585996380328</c:v>
                </c:pt>
                <c:pt idx="6305">
                  <c:v>7.0148898753121094E-2</c:v>
                </c:pt>
                <c:pt idx="6306">
                  <c:v>-6.6486571760385464</c:v>
                </c:pt>
                <c:pt idx="6307">
                  <c:v>0.17072627613155117</c:v>
                </c:pt>
                <c:pt idx="6308">
                  <c:v>-2.0624340467588174</c:v>
                </c:pt>
                <c:pt idx="6309">
                  <c:v>8.8454900509443757</c:v>
                </c:pt>
                <c:pt idx="6310">
                  <c:v>0.99729916606133651</c:v>
                </c:pt>
                <c:pt idx="6311">
                  <c:v>-0.37779045601007577</c:v>
                </c:pt>
                <c:pt idx="6312">
                  <c:v>-1.0100536646639231</c:v>
                </c:pt>
                <c:pt idx="6313">
                  <c:v>-0.52083216330144055</c:v>
                </c:pt>
                <c:pt idx="6314">
                  <c:v>-1.8331809094255094</c:v>
                </c:pt>
                <c:pt idx="6315">
                  <c:v>-4.0641303374197157</c:v>
                </c:pt>
                <c:pt idx="6316">
                  <c:v>0.53048389169296395</c:v>
                </c:pt>
                <c:pt idx="6317">
                  <c:v>2.7357638489564531</c:v>
                </c:pt>
                <c:pt idx="6318">
                  <c:v>-0.84567185360870567</c:v>
                </c:pt>
                <c:pt idx="6319">
                  <c:v>-1.0911478880581953</c:v>
                </c:pt>
                <c:pt idx="6320">
                  <c:v>-0.19354648068392827</c:v>
                </c:pt>
                <c:pt idx="6321">
                  <c:v>0.38332863955150542</c:v>
                </c:pt>
                <c:pt idx="6322">
                  <c:v>3.2630344058337939</c:v>
                </c:pt>
                <c:pt idx="6323">
                  <c:v>-0.16714963719891535</c:v>
                </c:pt>
                <c:pt idx="6324">
                  <c:v>-0.65929469808200913</c:v>
                </c:pt>
                <c:pt idx="6325">
                  <c:v>-0.45371796744290366</c:v>
                </c:pt>
                <c:pt idx="6326">
                  <c:v>-8.6414751817473379E-2</c:v>
                </c:pt>
                <c:pt idx="6327">
                  <c:v>-0.97034002647976059</c:v>
                </c:pt>
                <c:pt idx="6328">
                  <c:v>0.37851162325372983</c:v>
                </c:pt>
                <c:pt idx="6329">
                  <c:v>-0.13226687538378767</c:v>
                </c:pt>
                <c:pt idx="6330">
                  <c:v>-0.32577016118175633</c:v>
                </c:pt>
                <c:pt idx="6331">
                  <c:v>-8.0606959316875546</c:v>
                </c:pt>
                <c:pt idx="6332">
                  <c:v>-1.7336065820762914</c:v>
                </c:pt>
                <c:pt idx="6333">
                  <c:v>0.36205492314253063</c:v>
                </c:pt>
                <c:pt idx="6334">
                  <c:v>6.0732489820306386</c:v>
                </c:pt>
                <c:pt idx="6335">
                  <c:v>0.16494995533139728</c:v>
                </c:pt>
                <c:pt idx="6336">
                  <c:v>0.16026640447618989</c:v>
                </c:pt>
                <c:pt idx="6337">
                  <c:v>9.2304207950923818</c:v>
                </c:pt>
                <c:pt idx="6338">
                  <c:v>4.435113794365491</c:v>
                </c:pt>
                <c:pt idx="6339">
                  <c:v>-12.146568675740786</c:v>
                </c:pt>
                <c:pt idx="6340">
                  <c:v>0.8914340231479625</c:v>
                </c:pt>
                <c:pt idx="6341">
                  <c:v>-1.6088092426755241</c:v>
                </c:pt>
                <c:pt idx="6342">
                  <c:v>9.2288186904958813</c:v>
                </c:pt>
                <c:pt idx="6343">
                  <c:v>3.1026895620624322E-2</c:v>
                </c:pt>
                <c:pt idx="6344">
                  <c:v>-0.72762772958687016</c:v>
                </c:pt>
                <c:pt idx="6345">
                  <c:v>8.3837042924740537</c:v>
                </c:pt>
                <c:pt idx="6346">
                  <c:v>-10.814048332230835</c:v>
                </c:pt>
                <c:pt idx="6347">
                  <c:v>0.15541775785781439</c:v>
                </c:pt>
                <c:pt idx="6348">
                  <c:v>-0.19639721280350389</c:v>
                </c:pt>
                <c:pt idx="6349">
                  <c:v>-0.12706746231313792</c:v>
                </c:pt>
                <c:pt idx="6350">
                  <c:v>0.70211737907928862</c:v>
                </c:pt>
                <c:pt idx="6351">
                  <c:v>4.4394119358453436E-2</c:v>
                </c:pt>
                <c:pt idx="6352">
                  <c:v>12.103506382011545</c:v>
                </c:pt>
                <c:pt idx="6353">
                  <c:v>-2.9236170523572196</c:v>
                </c:pt>
                <c:pt idx="6354">
                  <c:v>-0.33334106016046394</c:v>
                </c:pt>
                <c:pt idx="6355">
                  <c:v>7.5468944598876373</c:v>
                </c:pt>
                <c:pt idx="6356">
                  <c:v>-10.644156719937438</c:v>
                </c:pt>
                <c:pt idx="6357">
                  <c:v>0.27425620312935473</c:v>
                </c:pt>
                <c:pt idx="6358">
                  <c:v>0.22653107209480558</c:v>
                </c:pt>
                <c:pt idx="6359">
                  <c:v>0.32930762525296009</c:v>
                </c:pt>
                <c:pt idx="6360">
                  <c:v>0.62752296294920185</c:v>
                </c:pt>
                <c:pt idx="6361">
                  <c:v>0.41322392890691229</c:v>
                </c:pt>
                <c:pt idx="6362">
                  <c:v>-0.66296501272242891</c:v>
                </c:pt>
                <c:pt idx="6363">
                  <c:v>5.1530300640082093E-2</c:v>
                </c:pt>
                <c:pt idx="6364">
                  <c:v>-1.232660756790275</c:v>
                </c:pt>
                <c:pt idx="6365">
                  <c:v>13.468369487109527</c:v>
                </c:pt>
                <c:pt idx="6366">
                  <c:v>8.0624959257337636</c:v>
                </c:pt>
                <c:pt idx="6367">
                  <c:v>-0.9446569661562253</c:v>
                </c:pt>
                <c:pt idx="6368">
                  <c:v>-0.41503749927884381</c:v>
                </c:pt>
                <c:pt idx="6369">
                  <c:v>-8.6983301594640031E-2</c:v>
                </c:pt>
                <c:pt idx="6370">
                  <c:v>-0.19669191100509803</c:v>
                </c:pt>
                <c:pt idx="6371">
                  <c:v>1.012383724455832</c:v>
                </c:pt>
                <c:pt idx="6372">
                  <c:v>1.1697747285354645</c:v>
                </c:pt>
                <c:pt idx="6373">
                  <c:v>7.4945222831056597</c:v>
                </c:pt>
                <c:pt idx="6374">
                  <c:v>-8.4533510211667551E-2</c:v>
                </c:pt>
                <c:pt idx="6375">
                  <c:v>0.53963851021166576</c:v>
                </c:pt>
                <c:pt idx="6376">
                  <c:v>10.814048332230835</c:v>
                </c:pt>
                <c:pt idx="6377">
                  <c:v>0.24511249783653138</c:v>
                </c:pt>
                <c:pt idx="6378">
                  <c:v>8.6450579349844769</c:v>
                </c:pt>
                <c:pt idx="6379">
                  <c:v>-0.96191571708191037</c:v>
                </c:pt>
                <c:pt idx="6380">
                  <c:v>9.0597950917951025</c:v>
                </c:pt>
                <c:pt idx="6381">
                  <c:v>-1.2009126939259964</c:v>
                </c:pt>
                <c:pt idx="6382">
                  <c:v>4.4017679670973573</c:v>
                </c:pt>
                <c:pt idx="6383">
                  <c:v>0.78671352445692144</c:v>
                </c:pt>
                <c:pt idx="6384">
                  <c:v>-1.0312766961658653</c:v>
                </c:pt>
                <c:pt idx="6385">
                  <c:v>12.325867580575419</c:v>
                </c:pt>
                <c:pt idx="6386">
                  <c:v>-2.148863385914483</c:v>
                </c:pt>
                <c:pt idx="6387">
                  <c:v>-0.40939093613770206</c:v>
                </c:pt>
                <c:pt idx="6388">
                  <c:v>-0.52440481789237336</c:v>
                </c:pt>
                <c:pt idx="6389">
                  <c:v>1.2845293187885187</c:v>
                </c:pt>
                <c:pt idx="6390">
                  <c:v>-0.40053792958372852</c:v>
                </c:pt>
                <c:pt idx="6391">
                  <c:v>-0.35049724708413305</c:v>
                </c:pt>
                <c:pt idx="6392">
                  <c:v>5.9355277616421238E-2</c:v>
                </c:pt>
                <c:pt idx="6393">
                  <c:v>1.9365324866930898E-2</c:v>
                </c:pt>
                <c:pt idx="6394">
                  <c:v>0.14543043952156395</c:v>
                </c:pt>
                <c:pt idx="6395">
                  <c:v>-0.26303440583379417</c:v>
                </c:pt>
                <c:pt idx="6396">
                  <c:v>-0.67609079932104832</c:v>
                </c:pt>
                <c:pt idx="6397">
                  <c:v>0.85456956047843624</c:v>
                </c:pt>
                <c:pt idx="6398">
                  <c:v>0.64815632720835048</c:v>
                </c:pt>
                <c:pt idx="6399">
                  <c:v>0.20536061099506653</c:v>
                </c:pt>
                <c:pt idx="6400">
                  <c:v>-1.2257591503050396</c:v>
                </c:pt>
                <c:pt idx="6401">
                  <c:v>-2.7219634308269596</c:v>
                </c:pt>
                <c:pt idx="6402">
                  <c:v>-12.167418145831739</c:v>
                </c:pt>
                <c:pt idx="6403">
                  <c:v>-10.307200809140809</c:v>
                </c:pt>
                <c:pt idx="6404">
                  <c:v>0.47114178562152204</c:v>
                </c:pt>
                <c:pt idx="6405">
                  <c:v>-6.9886846867721664</c:v>
                </c:pt>
                <c:pt idx="6406">
                  <c:v>11.485493915223493</c:v>
                </c:pt>
                <c:pt idx="6407">
                  <c:v>-3.867467618400334</c:v>
                </c:pt>
                <c:pt idx="6408">
                  <c:v>2.481126689736616</c:v>
                </c:pt>
                <c:pt idx="6409">
                  <c:v>11.268542000300123</c:v>
                </c:pt>
                <c:pt idx="6410">
                  <c:v>-1.2607528950352076</c:v>
                </c:pt>
                <c:pt idx="6411">
                  <c:v>0.89055144808911613</c:v>
                </c:pt>
                <c:pt idx="6412">
                  <c:v>-0.25964381663301983</c:v>
                </c:pt>
                <c:pt idx="6413">
                  <c:v>-0.37439551478149807</c:v>
                </c:pt>
                <c:pt idx="6414">
                  <c:v>-0.25485315550264143</c:v>
                </c:pt>
                <c:pt idx="6415">
                  <c:v>0.62560448521850209</c:v>
                </c:pt>
                <c:pt idx="6416">
                  <c:v>0.23498598818188932</c:v>
                </c:pt>
                <c:pt idx="6417">
                  <c:v>5.4699567656392771E-2</c:v>
                </c:pt>
                <c:pt idx="6418">
                  <c:v>-3.3215434531358636</c:v>
                </c:pt>
                <c:pt idx="6419">
                  <c:v>-0.47393118833241216</c:v>
                </c:pt>
                <c:pt idx="6420">
                  <c:v>-0.52793155568477745</c:v>
                </c:pt>
                <c:pt idx="6421">
                  <c:v>0.25715783949712445</c:v>
                </c:pt>
                <c:pt idx="6422">
                  <c:v>-1.6712362748631482</c:v>
                </c:pt>
                <c:pt idx="6423">
                  <c:v>3.2034265038149176E-16</c:v>
                </c:pt>
                <c:pt idx="6424">
                  <c:v>-0.93657461985836654</c:v>
                </c:pt>
                <c:pt idx="6425">
                  <c:v>0.13306152979158975</c:v>
                </c:pt>
                <c:pt idx="6426">
                  <c:v>0.47393118833241249</c:v>
                </c:pt>
                <c:pt idx="6427">
                  <c:v>13.248767654452003</c:v>
                </c:pt>
                <c:pt idx="6428">
                  <c:v>7.0660891904577738</c:v>
                </c:pt>
                <c:pt idx="6429">
                  <c:v>2.7940297576790232</c:v>
                </c:pt>
                <c:pt idx="6430">
                  <c:v>-7.6486571760385464</c:v>
                </c:pt>
                <c:pt idx="6431">
                  <c:v>5.8101797364851624</c:v>
                </c:pt>
                <c:pt idx="6432">
                  <c:v>-9.5196362528432132</c:v>
                </c:pt>
                <c:pt idx="6433">
                  <c:v>3.9720764174221994</c:v>
                </c:pt>
                <c:pt idx="6434">
                  <c:v>-5.0874628412503391</c:v>
                </c:pt>
                <c:pt idx="6435">
                  <c:v>-6.0732489820306386</c:v>
                </c:pt>
                <c:pt idx="6436">
                  <c:v>-6.10852445677817</c:v>
                </c:pt>
                <c:pt idx="6437">
                  <c:v>10.45189794595189</c:v>
                </c:pt>
                <c:pt idx="6438">
                  <c:v>0</c:v>
                </c:pt>
                <c:pt idx="6439">
                  <c:v>7.0660891904577738</c:v>
                </c:pt>
                <c:pt idx="6440">
                  <c:v>9.5196362528432132</c:v>
                </c:pt>
                <c:pt idx="6441">
                  <c:v>-3.8073549220576046</c:v>
                </c:pt>
                <c:pt idx="6442">
                  <c:v>11.34448085696304</c:v>
                </c:pt>
                <c:pt idx="6443">
                  <c:v>-7.0660891904577721</c:v>
                </c:pt>
                <c:pt idx="6444">
                  <c:v>-0.86826164674742778</c:v>
                </c:pt>
                <c:pt idx="6445">
                  <c:v>-0.13721501359181157</c:v>
                </c:pt>
                <c:pt idx="6446">
                  <c:v>12.248915863856213</c:v>
                </c:pt>
                <c:pt idx="6447">
                  <c:v>7.4945222831056597</c:v>
                </c:pt>
                <c:pt idx="6448">
                  <c:v>-7.0660891904577721</c:v>
                </c:pt>
                <c:pt idx="6449">
                  <c:v>-3.8413022539809418</c:v>
                </c:pt>
                <c:pt idx="6450">
                  <c:v>-11.673603533168777</c:v>
                </c:pt>
                <c:pt idx="6451">
                  <c:v>-0.32192809488736251</c:v>
                </c:pt>
                <c:pt idx="6452">
                  <c:v>9.3822637581148367</c:v>
                </c:pt>
                <c:pt idx="6453">
                  <c:v>10.491853096329676</c:v>
                </c:pt>
                <c:pt idx="6454">
                  <c:v>-0.44579975304953101</c:v>
                </c:pt>
                <c:pt idx="6455">
                  <c:v>-7.0660891904577721</c:v>
                </c:pt>
                <c:pt idx="6456">
                  <c:v>0.1051435040243341</c:v>
                </c:pt>
                <c:pt idx="6457">
                  <c:v>-9.9662651028771325</c:v>
                </c:pt>
                <c:pt idx="6458">
                  <c:v>-9.3808217839409309</c:v>
                </c:pt>
                <c:pt idx="6459">
                  <c:v>-1.8181616770141868</c:v>
                </c:pt>
                <c:pt idx="6460">
                  <c:v>-0.561878887608115</c:v>
                </c:pt>
                <c:pt idx="6461">
                  <c:v>-1.5657920465266348</c:v>
                </c:pt>
                <c:pt idx="6462">
                  <c:v>0.16982487339001903</c:v>
                </c:pt>
                <c:pt idx="6463">
                  <c:v>2.5556170868348005</c:v>
                </c:pt>
                <c:pt idx="6464">
                  <c:v>-1.2362276423018828</c:v>
                </c:pt>
                <c:pt idx="6465">
                  <c:v>-2.3171271086235414</c:v>
                </c:pt>
                <c:pt idx="6466">
                  <c:v>-10.059344460824425</c:v>
                </c:pt>
                <c:pt idx="6467">
                  <c:v>-1.1154309783798788</c:v>
                </c:pt>
                <c:pt idx="6468">
                  <c:v>-0.29593288635441778</c:v>
                </c:pt>
                <c:pt idx="6469">
                  <c:v>12.167627216919835</c:v>
                </c:pt>
                <c:pt idx="6470">
                  <c:v>-8.3822637581148367</c:v>
                </c:pt>
                <c:pt idx="6471">
                  <c:v>8.8683081332894673</c:v>
                </c:pt>
                <c:pt idx="6472">
                  <c:v>10.229219383469125</c:v>
                </c:pt>
                <c:pt idx="6473">
                  <c:v>-0.25096157353321863</c:v>
                </c:pt>
                <c:pt idx="6474">
                  <c:v>-0.25096157353321863</c:v>
                </c:pt>
                <c:pt idx="6475">
                  <c:v>7.6462586799900292</c:v>
                </c:pt>
                <c:pt idx="6476">
                  <c:v>6.9886846867721664</c:v>
                </c:pt>
                <c:pt idx="6477">
                  <c:v>14.738408975813829</c:v>
                </c:pt>
                <c:pt idx="6478">
                  <c:v>-0.17687776208407952</c:v>
                </c:pt>
                <c:pt idx="6479">
                  <c:v>-5.0874628412503391</c:v>
                </c:pt>
                <c:pt idx="6480">
                  <c:v>7.6486571760385464</c:v>
                </c:pt>
                <c:pt idx="6481">
                  <c:v>-1.9151111024134873</c:v>
                </c:pt>
                <c:pt idx="6482">
                  <c:v>1</c:v>
                </c:pt>
                <c:pt idx="6483">
                  <c:v>8.6450579349844769</c:v>
                </c:pt>
                <c:pt idx="6484">
                  <c:v>-1.9989485276970949</c:v>
                </c:pt>
                <c:pt idx="6485">
                  <c:v>8.3837042924740537</c:v>
                </c:pt>
                <c:pt idx="6486">
                  <c:v>-0.36678233067162236</c:v>
                </c:pt>
                <c:pt idx="6487">
                  <c:v>-10.45189794595189</c:v>
                </c:pt>
                <c:pt idx="6488">
                  <c:v>-2.4848344662336137</c:v>
                </c:pt>
                <c:pt idx="6489">
                  <c:v>-1.37851162325373</c:v>
                </c:pt>
                <c:pt idx="6490">
                  <c:v>6.0732489820306386</c:v>
                </c:pt>
                <c:pt idx="6491">
                  <c:v>-1.0280861892056832</c:v>
                </c:pt>
                <c:pt idx="6492">
                  <c:v>-1.726981505593584</c:v>
                </c:pt>
                <c:pt idx="6493">
                  <c:v>0.23029761942179389</c:v>
                </c:pt>
                <c:pt idx="6494">
                  <c:v>9.229619965185119</c:v>
                </c:pt>
                <c:pt idx="6495">
                  <c:v>1.0423786022705519</c:v>
                </c:pt>
                <c:pt idx="6496">
                  <c:v>1.3761838907477824</c:v>
                </c:pt>
                <c:pt idx="6497">
                  <c:v>-9.0606959316875546</c:v>
                </c:pt>
                <c:pt idx="6498">
                  <c:v>-0.22239242133644802</c:v>
                </c:pt>
                <c:pt idx="6499">
                  <c:v>-0.14201900487242788</c:v>
                </c:pt>
                <c:pt idx="6500">
                  <c:v>0.84364112783698209</c:v>
                </c:pt>
                <c:pt idx="6501">
                  <c:v>-0.27753397552890918</c:v>
                </c:pt>
                <c:pt idx="6502">
                  <c:v>8.1309994895339877</c:v>
                </c:pt>
                <c:pt idx="6503">
                  <c:v>0.68790401979562343</c:v>
                </c:pt>
                <c:pt idx="6504">
                  <c:v>-0.77657745006506274</c:v>
                </c:pt>
                <c:pt idx="6505">
                  <c:v>-9.3822637581148367</c:v>
                </c:pt>
                <c:pt idx="6506">
                  <c:v>-0.33120590847537307</c:v>
                </c:pt>
                <c:pt idx="6507">
                  <c:v>-0.14438990933517426</c:v>
                </c:pt>
                <c:pt idx="6508">
                  <c:v>8.8683081332894673</c:v>
                </c:pt>
                <c:pt idx="6509">
                  <c:v>-0.43211101263778567</c:v>
                </c:pt>
                <c:pt idx="6510">
                  <c:v>6.7576222625093907</c:v>
                </c:pt>
                <c:pt idx="6511">
                  <c:v>-0.28688114778816193</c:v>
                </c:pt>
                <c:pt idx="6512">
                  <c:v>3.8073549220576046</c:v>
                </c:pt>
                <c:pt idx="6513">
                  <c:v>0.79701297783614511</c:v>
                </c:pt>
                <c:pt idx="6514">
                  <c:v>-10.518653155673389</c:v>
                </c:pt>
                <c:pt idx="6515">
                  <c:v>0.20645087746742652</c:v>
                </c:pt>
                <c:pt idx="6516">
                  <c:v>-1.5430040569606247E-2</c:v>
                </c:pt>
                <c:pt idx="6517">
                  <c:v>7.0660891904577738</c:v>
                </c:pt>
                <c:pt idx="6518">
                  <c:v>11.229219383469125</c:v>
                </c:pt>
                <c:pt idx="6519">
                  <c:v>0.80581220755570315</c:v>
                </c:pt>
                <c:pt idx="6520">
                  <c:v>0.48542682717024171</c:v>
                </c:pt>
                <c:pt idx="6521">
                  <c:v>-0.65170218946073921</c:v>
                </c:pt>
                <c:pt idx="6522">
                  <c:v>0.13124453327825272</c:v>
                </c:pt>
                <c:pt idx="6523">
                  <c:v>-1.7563309190331371</c:v>
                </c:pt>
                <c:pt idx="6524">
                  <c:v>14.188202468179961</c:v>
                </c:pt>
                <c:pt idx="6525">
                  <c:v>-9.7813597135246599</c:v>
                </c:pt>
                <c:pt idx="6526">
                  <c:v>8.6462586799900301</c:v>
                </c:pt>
                <c:pt idx="6527">
                  <c:v>2.6573814987890643</c:v>
                </c:pt>
                <c:pt idx="6528">
                  <c:v>-12.745464248276845</c:v>
                </c:pt>
                <c:pt idx="6529">
                  <c:v>-9.190228077449488</c:v>
                </c:pt>
                <c:pt idx="6530">
                  <c:v>2.3488061056893543</c:v>
                </c:pt>
                <c:pt idx="6531">
                  <c:v>0.3025627700204313</c:v>
                </c:pt>
                <c:pt idx="6532">
                  <c:v>-1.4859419834124192</c:v>
                </c:pt>
                <c:pt idx="6533">
                  <c:v>-3.9860954787937866</c:v>
                </c:pt>
                <c:pt idx="6534">
                  <c:v>0.16947422967145581</c:v>
                </c:pt>
                <c:pt idx="6535">
                  <c:v>-12.534708168026555</c:v>
                </c:pt>
                <c:pt idx="6536">
                  <c:v>-5.8893689053568739E-2</c:v>
                </c:pt>
                <c:pt idx="6537">
                  <c:v>-3.2034265038149176E-16</c:v>
                </c:pt>
                <c:pt idx="6538">
                  <c:v>-9.6450579349844787</c:v>
                </c:pt>
                <c:pt idx="6539">
                  <c:v>-2.6889134647600641</c:v>
                </c:pt>
                <c:pt idx="6540">
                  <c:v>-14.762797262498234</c:v>
                </c:pt>
                <c:pt idx="6541">
                  <c:v>-1.0775808439556898</c:v>
                </c:pt>
                <c:pt idx="6542">
                  <c:v>7.6486571760385464</c:v>
                </c:pt>
                <c:pt idx="6543">
                  <c:v>0.42647843981555855</c:v>
                </c:pt>
                <c:pt idx="6544">
                  <c:v>-6.9605467485866851E-2</c:v>
                </c:pt>
                <c:pt idx="6545">
                  <c:v>-3.2034265038149176E-16</c:v>
                </c:pt>
                <c:pt idx="6546">
                  <c:v>-7.0660891904577721</c:v>
                </c:pt>
                <c:pt idx="6547">
                  <c:v>7.0660891904577721</c:v>
                </c:pt>
                <c:pt idx="6548">
                  <c:v>-1.0588936890535683</c:v>
                </c:pt>
                <c:pt idx="6549">
                  <c:v>0.61890983264449395</c:v>
                </c:pt>
                <c:pt idx="6550">
                  <c:v>-1.0726690676982327</c:v>
                </c:pt>
                <c:pt idx="6551">
                  <c:v>-8.3837042924740537</c:v>
                </c:pt>
                <c:pt idx="6552">
                  <c:v>-10.917123403264748</c:v>
                </c:pt>
                <c:pt idx="6553">
                  <c:v>-1.2175914350726269</c:v>
                </c:pt>
                <c:pt idx="6554">
                  <c:v>-8.8672787397096631</c:v>
                </c:pt>
                <c:pt idx="6555">
                  <c:v>-1.5491626632978945</c:v>
                </c:pt>
                <c:pt idx="6556">
                  <c:v>-1.2186215636711162</c:v>
                </c:pt>
                <c:pt idx="6557">
                  <c:v>5.7548875021634682</c:v>
                </c:pt>
                <c:pt idx="6558">
                  <c:v>1.7102748092054929</c:v>
                </c:pt>
                <c:pt idx="6559">
                  <c:v>-7.0660891904577721</c:v>
                </c:pt>
                <c:pt idx="6560">
                  <c:v>7.0660891904577738</c:v>
                </c:pt>
                <c:pt idx="6561">
                  <c:v>-7.0660891904577721</c:v>
                </c:pt>
                <c:pt idx="6562">
                  <c:v>-3.7615464869946744</c:v>
                </c:pt>
                <c:pt idx="6563">
                  <c:v>-6.0732489820306386</c:v>
                </c:pt>
                <c:pt idx="6564">
                  <c:v>-9.6450579349844787</c:v>
                </c:pt>
                <c:pt idx="6565">
                  <c:v>-0.7160782276923825</c:v>
                </c:pt>
                <c:pt idx="6566">
                  <c:v>-0.41503749927884365</c:v>
                </c:pt>
                <c:pt idx="6567">
                  <c:v>-5.0732489820306386</c:v>
                </c:pt>
                <c:pt idx="6568">
                  <c:v>9.5196362528432132</c:v>
                </c:pt>
                <c:pt idx="6569">
                  <c:v>-9.0606959316875546</c:v>
                </c:pt>
                <c:pt idx="6570">
                  <c:v>0.43928504552552106</c:v>
                </c:pt>
                <c:pt idx="6571">
                  <c:v>14.297322313860407</c:v>
                </c:pt>
                <c:pt idx="6572">
                  <c:v>-0.62987865106243235</c:v>
                </c:pt>
                <c:pt idx="6573">
                  <c:v>0.84799690655494997</c:v>
                </c:pt>
                <c:pt idx="6574">
                  <c:v>-2.3032199392326671</c:v>
                </c:pt>
                <c:pt idx="6575">
                  <c:v>-0.15527822547791095</c:v>
                </c:pt>
                <c:pt idx="6576">
                  <c:v>-9.7410868143043616E-2</c:v>
                </c:pt>
                <c:pt idx="6577">
                  <c:v>-13.613520909769942</c:v>
                </c:pt>
                <c:pt idx="6578">
                  <c:v>-5.9706246124267767E-2</c:v>
                </c:pt>
                <c:pt idx="6579">
                  <c:v>1.2539513010713554</c:v>
                </c:pt>
                <c:pt idx="6580">
                  <c:v>0.26084684659602958</c:v>
                </c:pt>
                <c:pt idx="6581">
                  <c:v>-0.21572869105543688</c:v>
                </c:pt>
                <c:pt idx="6582">
                  <c:v>0.83399004856107095</c:v>
                </c:pt>
                <c:pt idx="6583">
                  <c:v>0.24327115101236391</c:v>
                </c:pt>
                <c:pt idx="6584">
                  <c:v>-1.0726406593058313E-2</c:v>
                </c:pt>
                <c:pt idx="6585">
                  <c:v>9.7604427459966399</c:v>
                </c:pt>
                <c:pt idx="6586">
                  <c:v>0.41473715681062318</c:v>
                </c:pt>
                <c:pt idx="6587">
                  <c:v>-2.4600872401168323</c:v>
                </c:pt>
                <c:pt idx="6588">
                  <c:v>8.3837042924740537</c:v>
                </c:pt>
                <c:pt idx="6589">
                  <c:v>-9.3815429511845849</c:v>
                </c:pt>
                <c:pt idx="6590">
                  <c:v>0.26303440583379378</c:v>
                </c:pt>
                <c:pt idx="6591">
                  <c:v>-7.6486571760385464</c:v>
                </c:pt>
                <c:pt idx="6592">
                  <c:v>5.586140986345967</c:v>
                </c:pt>
                <c:pt idx="6593">
                  <c:v>12.891846977929003</c:v>
                </c:pt>
                <c:pt idx="6594">
                  <c:v>-0.24511249783653147</c:v>
                </c:pt>
                <c:pt idx="6595">
                  <c:v>-8.6462586799900301</c:v>
                </c:pt>
                <c:pt idx="6596">
                  <c:v>0.50080985986962701</c:v>
                </c:pt>
                <c:pt idx="6597">
                  <c:v>4.0971781056306111E-2</c:v>
                </c:pt>
                <c:pt idx="6598">
                  <c:v>-0.3373581354569683</c:v>
                </c:pt>
                <c:pt idx="6599">
                  <c:v>-3.226068079479846</c:v>
                </c:pt>
                <c:pt idx="6600">
                  <c:v>-9.8667637673533513</c:v>
                </c:pt>
                <c:pt idx="6601">
                  <c:v>-11.916999049082808</c:v>
                </c:pt>
                <c:pt idx="6602">
                  <c:v>-10.229619965185119</c:v>
                </c:pt>
                <c:pt idx="6603">
                  <c:v>-12.325773908203155</c:v>
                </c:pt>
                <c:pt idx="6604">
                  <c:v>-2.0582926913190329</c:v>
                </c:pt>
                <c:pt idx="6605">
                  <c:v>5.5647846187835261</c:v>
                </c:pt>
                <c:pt idx="6606">
                  <c:v>-0.64000386427911815</c:v>
                </c:pt>
                <c:pt idx="6607">
                  <c:v>-15.425226832765871</c:v>
                </c:pt>
                <c:pt idx="6608">
                  <c:v>-10.582769240382088</c:v>
                </c:pt>
                <c:pt idx="6609">
                  <c:v>-7.3462161941021398E-2</c:v>
                </c:pt>
                <c:pt idx="6610">
                  <c:v>0.57469416526732919</c:v>
                </c:pt>
                <c:pt idx="6611">
                  <c:v>1.0274807364221072</c:v>
                </c:pt>
                <c:pt idx="6612">
                  <c:v>-1.718818247455947</c:v>
                </c:pt>
                <c:pt idx="6613">
                  <c:v>-0.85561009066482541</c:v>
                </c:pt>
                <c:pt idx="6614">
                  <c:v>-8.0606959316875546</c:v>
                </c:pt>
                <c:pt idx="6615">
                  <c:v>11.416797527606059</c:v>
                </c:pt>
                <c:pt idx="6616">
                  <c:v>11.103287808412023</c:v>
                </c:pt>
                <c:pt idx="6617">
                  <c:v>-1.5010612431122115</c:v>
                </c:pt>
                <c:pt idx="6618">
                  <c:v>-1.1657372044788787</c:v>
                </c:pt>
                <c:pt idx="6619">
                  <c:v>-1.2175914350726267</c:v>
                </c:pt>
                <c:pt idx="6620">
                  <c:v>-3.6525876025113875E-2</c:v>
                </c:pt>
                <c:pt idx="6621">
                  <c:v>12.146462606921792</c:v>
                </c:pt>
                <c:pt idx="6622">
                  <c:v>-0.25779775746764683</c:v>
                </c:pt>
                <c:pt idx="6623">
                  <c:v>-12.036173612553485</c:v>
                </c:pt>
                <c:pt idx="6624">
                  <c:v>7.0660891904577738</c:v>
                </c:pt>
                <c:pt idx="6625">
                  <c:v>7.6462586799900292</c:v>
                </c:pt>
                <c:pt idx="6626">
                  <c:v>13.335064632126906</c:v>
                </c:pt>
                <c:pt idx="6627">
                  <c:v>12.059119092544519</c:v>
                </c:pt>
                <c:pt idx="6628">
                  <c:v>-13.773207904847887</c:v>
                </c:pt>
                <c:pt idx="6629">
                  <c:v>8.0624959257337636</c:v>
                </c:pt>
                <c:pt idx="6630">
                  <c:v>-1.3959286763311392</c:v>
                </c:pt>
                <c:pt idx="6631">
                  <c:v>-0.29944930958541049</c:v>
                </c:pt>
                <c:pt idx="6632">
                  <c:v>9.0597950917951025</c:v>
                </c:pt>
                <c:pt idx="6633">
                  <c:v>-1.4405343592150802E-3</c:v>
                </c:pt>
                <c:pt idx="6634">
                  <c:v>5.5647846187835261</c:v>
                </c:pt>
                <c:pt idx="6635">
                  <c:v>-12.16752268516303</c:v>
                </c:pt>
                <c:pt idx="6636">
                  <c:v>-14.55076682267522</c:v>
                </c:pt>
                <c:pt idx="6637">
                  <c:v>-0.52083216330144055</c:v>
                </c:pt>
                <c:pt idx="6638">
                  <c:v>0.26946067499322696</c:v>
                </c:pt>
                <c:pt idx="6639">
                  <c:v>-0.45685767497347141</c:v>
                </c:pt>
                <c:pt idx="6640">
                  <c:v>0.29077939631669825</c:v>
                </c:pt>
                <c:pt idx="6641">
                  <c:v>-2.7655347463629774</c:v>
                </c:pt>
                <c:pt idx="6642">
                  <c:v>-0.44980291743952033</c:v>
                </c:pt>
                <c:pt idx="6643">
                  <c:v>-0.84207511254171274</c:v>
                </c:pt>
                <c:pt idx="6644">
                  <c:v>-1.1723890413937936</c:v>
                </c:pt>
                <c:pt idx="6645">
                  <c:v>2.2441259432837297</c:v>
                </c:pt>
                <c:pt idx="6646">
                  <c:v>-1.1758498353994178</c:v>
                </c:pt>
                <c:pt idx="6647">
                  <c:v>-0.62803122261304212</c:v>
                </c:pt>
                <c:pt idx="6648">
                  <c:v>-1.0196991970400646</c:v>
                </c:pt>
                <c:pt idx="6649">
                  <c:v>9.9535673550914985E-2</c:v>
                </c:pt>
                <c:pt idx="6650">
                  <c:v>-1.9736596078212194</c:v>
                </c:pt>
                <c:pt idx="6651">
                  <c:v>-8.0919995383567478E-2</c:v>
                </c:pt>
                <c:pt idx="6652">
                  <c:v>-0.14155414421401946</c:v>
                </c:pt>
                <c:pt idx="6653">
                  <c:v>-1.0410272682600548</c:v>
                </c:pt>
                <c:pt idx="6654">
                  <c:v>-1.7062687969432899</c:v>
                </c:pt>
                <c:pt idx="6655">
                  <c:v>0.66985139830766915</c:v>
                </c:pt>
                <c:pt idx="6656">
                  <c:v>-2.345897282398891E-2</c:v>
                </c:pt>
                <c:pt idx="6657">
                  <c:v>-0.21613343086476536</c:v>
                </c:pt>
                <c:pt idx="6658">
                  <c:v>-11.866248611111173</c:v>
                </c:pt>
                <c:pt idx="6659">
                  <c:v>-3.4351504790776879E-2</c:v>
                </c:pt>
                <c:pt idx="6660">
                  <c:v>-0.52606881166758801</c:v>
                </c:pt>
                <c:pt idx="6661">
                  <c:v>1.3186077365957511</c:v>
                </c:pt>
                <c:pt idx="6662">
                  <c:v>0.62375498371821547</c:v>
                </c:pt>
                <c:pt idx="6663">
                  <c:v>1.2274104961030727</c:v>
                </c:pt>
                <c:pt idx="6664">
                  <c:v>-1.1128489628289848</c:v>
                </c:pt>
                <c:pt idx="6665">
                  <c:v>-5.7715497856287504E-2</c:v>
                </c:pt>
                <c:pt idx="6666">
                  <c:v>-1.6363616532278007</c:v>
                </c:pt>
                <c:pt idx="6667">
                  <c:v>-1.8432744963125467</c:v>
                </c:pt>
                <c:pt idx="6668">
                  <c:v>-0.80145432061791988</c:v>
                </c:pt>
                <c:pt idx="6669">
                  <c:v>2.271596419337218</c:v>
                </c:pt>
                <c:pt idx="6670">
                  <c:v>0.20645087746742624</c:v>
                </c:pt>
                <c:pt idx="6671">
                  <c:v>0.64533511870063809</c:v>
                </c:pt>
                <c:pt idx="6672">
                  <c:v>-0.15024263558061238</c:v>
                </c:pt>
                <c:pt idx="6673">
                  <c:v>0.83426279552112104</c:v>
                </c:pt>
                <c:pt idx="6674">
                  <c:v>-0.88304385365415072</c:v>
                </c:pt>
                <c:pt idx="6675">
                  <c:v>3.1708859727338057E-2</c:v>
                </c:pt>
                <c:pt idx="6676">
                  <c:v>-0.15587091088476326</c:v>
                </c:pt>
                <c:pt idx="6677">
                  <c:v>2.8014376169596476E-2</c:v>
                </c:pt>
                <c:pt idx="6678">
                  <c:v>-1.3453870677113511</c:v>
                </c:pt>
                <c:pt idx="6679">
                  <c:v>-0.47960950057492741</c:v>
                </c:pt>
                <c:pt idx="6680">
                  <c:v>7.6486571760385464</c:v>
                </c:pt>
                <c:pt idx="6681">
                  <c:v>-0.27332366522529866</c:v>
                </c:pt>
                <c:pt idx="6682">
                  <c:v>-0.97234365709713477</c:v>
                </c:pt>
                <c:pt idx="6683">
                  <c:v>0.82872857285017099</c:v>
                </c:pt>
                <c:pt idx="6684">
                  <c:v>-0.16800779844802136</c:v>
                </c:pt>
                <c:pt idx="6685">
                  <c:v>-0.26303440583379378</c:v>
                </c:pt>
                <c:pt idx="6686">
                  <c:v>-3.7232906198975554E-2</c:v>
                </c:pt>
                <c:pt idx="6687">
                  <c:v>0.14752944454522321</c:v>
                </c:pt>
                <c:pt idx="6688">
                  <c:v>-7.4000581443776928E-2</c:v>
                </c:pt>
                <c:pt idx="6689">
                  <c:v>-0.61005348168398665</c:v>
                </c:pt>
                <c:pt idx="6690">
                  <c:v>0.93859945533585676</c:v>
                </c:pt>
                <c:pt idx="6691">
                  <c:v>-0.52793155568477723</c:v>
                </c:pt>
                <c:pt idx="6692">
                  <c:v>-0.1124747292584125</c:v>
                </c:pt>
                <c:pt idx="6693">
                  <c:v>-0.42493030403727577</c:v>
                </c:pt>
                <c:pt idx="6694">
                  <c:v>-0.21800065221929035</c:v>
                </c:pt>
                <c:pt idx="6695">
                  <c:v>1.131529622705302</c:v>
                </c:pt>
                <c:pt idx="6696">
                  <c:v>-0.5145731728297579</c:v>
                </c:pt>
                <c:pt idx="6697">
                  <c:v>1.6419183855332322</c:v>
                </c:pt>
                <c:pt idx="6698">
                  <c:v>0.84359844265743333</c:v>
                </c:pt>
                <c:pt idx="6699">
                  <c:v>0.21364637887163015</c:v>
                </c:pt>
                <c:pt idx="6700">
                  <c:v>1.9896580557785408</c:v>
                </c:pt>
                <c:pt idx="6701">
                  <c:v>0.97953589744028402</c:v>
                </c:pt>
                <c:pt idx="6702">
                  <c:v>-3.2701114636781261</c:v>
                </c:pt>
                <c:pt idx="6703">
                  <c:v>-0.2771095910455163</c:v>
                </c:pt>
                <c:pt idx="6704">
                  <c:v>1.4625264250601628</c:v>
                </c:pt>
                <c:pt idx="6705">
                  <c:v>-0.10002881833127192</c:v>
                </c:pt>
                <c:pt idx="6706">
                  <c:v>7.9080923408182722</c:v>
                </c:pt>
                <c:pt idx="6707">
                  <c:v>11.989867514616474</c:v>
                </c:pt>
                <c:pt idx="6708">
                  <c:v>-9.5196362528432132</c:v>
                </c:pt>
                <c:pt idx="6709">
                  <c:v>2.52387555132852</c:v>
                </c:pt>
                <c:pt idx="6710">
                  <c:v>9.8667637673533513</c:v>
                </c:pt>
                <c:pt idx="6711">
                  <c:v>-6.2029400586702756</c:v>
                </c:pt>
                <c:pt idx="6712">
                  <c:v>-0.81067881407361597</c:v>
                </c:pt>
                <c:pt idx="6713">
                  <c:v>0.47999294111961355</c:v>
                </c:pt>
                <c:pt idx="6714">
                  <c:v>1.0846623970693838</c:v>
                </c:pt>
                <c:pt idx="6715">
                  <c:v>-11.179909090014934</c:v>
                </c:pt>
                <c:pt idx="6716">
                  <c:v>7.6462586799900292</c:v>
                </c:pt>
                <c:pt idx="6717">
                  <c:v>12.268542000300124</c:v>
                </c:pt>
                <c:pt idx="6718">
                  <c:v>10.147204924942228</c:v>
                </c:pt>
                <c:pt idx="6719">
                  <c:v>-0.21681138907314801</c:v>
                </c:pt>
                <c:pt idx="6720">
                  <c:v>-0.84799690655494997</c:v>
                </c:pt>
                <c:pt idx="6721">
                  <c:v>6.9124360654820222E-2</c:v>
                </c:pt>
                <c:pt idx="6722">
                  <c:v>3.8073549220576046</c:v>
                </c:pt>
                <c:pt idx="6723">
                  <c:v>8.3837042924740537</c:v>
                </c:pt>
                <c:pt idx="6724">
                  <c:v>-0.5322210386491828</c:v>
                </c:pt>
                <c:pt idx="6725">
                  <c:v>0.35354985691296426</c:v>
                </c:pt>
                <c:pt idx="6726">
                  <c:v>-8.3837042924740537</c:v>
                </c:pt>
                <c:pt idx="6727">
                  <c:v>-1.2009126939259964</c:v>
                </c:pt>
                <c:pt idx="6728">
                  <c:v>-0.94901607128119536</c:v>
                </c:pt>
                <c:pt idx="6729">
                  <c:v>0.38060400221496982</c:v>
                </c:pt>
                <c:pt idx="6730">
                  <c:v>4.2784866496796303E-2</c:v>
                </c:pt>
                <c:pt idx="6731">
                  <c:v>0.66183126410542714</c:v>
                </c:pt>
                <c:pt idx="6732">
                  <c:v>0.6261799363011934</c:v>
                </c:pt>
                <c:pt idx="6733">
                  <c:v>-0.19264507794239608</c:v>
                </c:pt>
                <c:pt idx="6734">
                  <c:v>-0.18844508941310997</c:v>
                </c:pt>
                <c:pt idx="6735">
                  <c:v>-1.783737076373789</c:v>
                </c:pt>
                <c:pt idx="6736">
                  <c:v>0.42237947462001202</c:v>
                </c:pt>
                <c:pt idx="6737">
                  <c:v>0.23319917629303116</c:v>
                </c:pt>
                <c:pt idx="6738">
                  <c:v>-0.72869797818260573</c:v>
                </c:pt>
                <c:pt idx="6739">
                  <c:v>-6.9281592123621696</c:v>
                </c:pt>
                <c:pt idx="6740">
                  <c:v>-0.27710959104551608</c:v>
                </c:pt>
                <c:pt idx="6741">
                  <c:v>-12.566767596032916</c:v>
                </c:pt>
                <c:pt idx="6742">
                  <c:v>-1.2223924213364481</c:v>
                </c:pt>
                <c:pt idx="6743">
                  <c:v>1.4748396864990145</c:v>
                </c:pt>
                <c:pt idx="6744">
                  <c:v>1.1020512714696971</c:v>
                </c:pt>
                <c:pt idx="6745">
                  <c:v>-7.1120050255131311</c:v>
                </c:pt>
                <c:pt idx="6746">
                  <c:v>-0.66119808654824186</c:v>
                </c:pt>
                <c:pt idx="6747">
                  <c:v>0.23742376215475652</c:v>
                </c:pt>
                <c:pt idx="6748">
                  <c:v>0.7267154974724489</c:v>
                </c:pt>
                <c:pt idx="6749">
                  <c:v>-6.0732489820306386</c:v>
                </c:pt>
                <c:pt idx="6750">
                  <c:v>12.840253402578229</c:v>
                </c:pt>
                <c:pt idx="6751">
                  <c:v>-0.58475035528427854</c:v>
                </c:pt>
                <c:pt idx="6752">
                  <c:v>2.3269779322847298E-2</c:v>
                </c:pt>
                <c:pt idx="6753">
                  <c:v>-0.65158723260862339</c:v>
                </c:pt>
                <c:pt idx="6754">
                  <c:v>-7.0660891904577721</c:v>
                </c:pt>
                <c:pt idx="6755">
                  <c:v>-1.5443205162238101</c:v>
                </c:pt>
                <c:pt idx="6756">
                  <c:v>-7.4546953365054194E-2</c:v>
                </c:pt>
                <c:pt idx="6757">
                  <c:v>1.0588696539505533</c:v>
                </c:pt>
                <c:pt idx="6758">
                  <c:v>0.34709867062226835</c:v>
                </c:pt>
                <c:pt idx="6759">
                  <c:v>-4.6575311266718016</c:v>
                </c:pt>
                <c:pt idx="6760">
                  <c:v>-0.14201900487242736</c:v>
                </c:pt>
                <c:pt idx="6761">
                  <c:v>7.5727326163245165E-2</c:v>
                </c:pt>
                <c:pt idx="6762">
                  <c:v>-3.0543369226060317</c:v>
                </c:pt>
                <c:pt idx="6763">
                  <c:v>-10.077260804596685</c:v>
                </c:pt>
                <c:pt idx="6764">
                  <c:v>-1.9259994185562235</c:v>
                </c:pt>
                <c:pt idx="6765">
                  <c:v>-0.16992500144231262</c:v>
                </c:pt>
                <c:pt idx="6766">
                  <c:v>-8.5620135034237543E-3</c:v>
                </c:pt>
                <c:pt idx="6767">
                  <c:v>-0.40275916950040713</c:v>
                </c:pt>
                <c:pt idx="6768">
                  <c:v>9.229619965185119</c:v>
                </c:pt>
                <c:pt idx="6769">
                  <c:v>-6.0732489820306386</c:v>
                </c:pt>
                <c:pt idx="6770">
                  <c:v>1.7369655941662061</c:v>
                </c:pt>
                <c:pt idx="6771">
                  <c:v>8.3822637581148385</c:v>
                </c:pt>
                <c:pt idx="6772">
                  <c:v>10.759610821875045</c:v>
                </c:pt>
                <c:pt idx="6773">
                  <c:v>-0.98272200856816438</c:v>
                </c:pt>
                <c:pt idx="6774">
                  <c:v>2.6918777046376681</c:v>
                </c:pt>
                <c:pt idx="6775">
                  <c:v>-3.8073549220576046</c:v>
                </c:pt>
                <c:pt idx="6776">
                  <c:v>11.013089999440444</c:v>
                </c:pt>
                <c:pt idx="6777">
                  <c:v>-7.0588936890535692</c:v>
                </c:pt>
                <c:pt idx="6778">
                  <c:v>-7.6438561897747244</c:v>
                </c:pt>
                <c:pt idx="6779">
                  <c:v>-7.6438561897747244</c:v>
                </c:pt>
                <c:pt idx="6780">
                  <c:v>-7.6438561897747244</c:v>
                </c:pt>
                <c:pt idx="6781">
                  <c:v>-3.8073549220576046</c:v>
                </c:pt>
                <c:pt idx="6782">
                  <c:v>-7.0588936890535692</c:v>
                </c:pt>
                <c:pt idx="6783">
                  <c:v>-7.6438561897747244</c:v>
                </c:pt>
                <c:pt idx="6784">
                  <c:v>-7.6438561897747244</c:v>
                </c:pt>
                <c:pt idx="6785">
                  <c:v>-7.6438561897747244</c:v>
                </c:pt>
                <c:pt idx="6786">
                  <c:v>-7.6438561897747244</c:v>
                </c:pt>
                <c:pt idx="6787">
                  <c:v>-7.6438561897747244</c:v>
                </c:pt>
                <c:pt idx="6788">
                  <c:v>-3.8073549220576046</c:v>
                </c:pt>
                <c:pt idx="6789">
                  <c:v>-3.8073549220576046</c:v>
                </c:pt>
                <c:pt idx="6790">
                  <c:v>-4.3692338096657197</c:v>
                </c:pt>
                <c:pt idx="6791">
                  <c:v>-10.582455645110581</c:v>
                </c:pt>
                <c:pt idx="6792">
                  <c:v>-0.62148837674627011</c:v>
                </c:pt>
                <c:pt idx="6793">
                  <c:v>1.3173698129250579</c:v>
                </c:pt>
                <c:pt idx="6794">
                  <c:v>0.59234203108675398</c:v>
                </c:pt>
                <c:pt idx="6795">
                  <c:v>1.1650592462704965</c:v>
                </c:pt>
                <c:pt idx="6796">
                  <c:v>-0.3937783799070404</c:v>
                </c:pt>
                <c:pt idx="6797">
                  <c:v>0.17467853141294709</c:v>
                </c:pt>
                <c:pt idx="6798">
                  <c:v>-10.917123403264748</c:v>
                </c:pt>
                <c:pt idx="6799">
                  <c:v>-14.335064632126906</c:v>
                </c:pt>
                <c:pt idx="6800">
                  <c:v>-1.2879807629640248</c:v>
                </c:pt>
                <c:pt idx="6801">
                  <c:v>0.15432814639129402</c:v>
                </c:pt>
                <c:pt idx="6802">
                  <c:v>-13.416489677606073</c:v>
                </c:pt>
                <c:pt idx="6803">
                  <c:v>-11.307011018304401</c:v>
                </c:pt>
                <c:pt idx="6804">
                  <c:v>-2.0666710396452874</c:v>
                </c:pt>
                <c:pt idx="6805">
                  <c:v>0.13090107534521994</c:v>
                </c:pt>
                <c:pt idx="6806">
                  <c:v>10.814315423787811</c:v>
                </c:pt>
                <c:pt idx="6807">
                  <c:v>-7.0660891904577721</c:v>
                </c:pt>
                <c:pt idx="6808">
                  <c:v>-10.759610821875045</c:v>
                </c:pt>
                <c:pt idx="6809">
                  <c:v>-0.29389004644149963</c:v>
                </c:pt>
                <c:pt idx="6810">
                  <c:v>-1.5128127149653205</c:v>
                </c:pt>
                <c:pt idx="6811">
                  <c:v>-1.0620609681322517</c:v>
                </c:pt>
                <c:pt idx="6812">
                  <c:v>0.43587784256070455</c:v>
                </c:pt>
                <c:pt idx="6813">
                  <c:v>1.2278329778437009E-2</c:v>
                </c:pt>
                <c:pt idx="6814">
                  <c:v>-1.7489057474569103</c:v>
                </c:pt>
                <c:pt idx="6815">
                  <c:v>0.57511471476480891</c:v>
                </c:pt>
                <c:pt idx="6816">
                  <c:v>-9.6450579349844787</c:v>
                </c:pt>
                <c:pt idx="6817">
                  <c:v>-0.38384287767524955</c:v>
                </c:pt>
                <c:pt idx="6818">
                  <c:v>8.3822637581148367</c:v>
                </c:pt>
                <c:pt idx="6819">
                  <c:v>-6.3029463622773438E-2</c:v>
                </c:pt>
                <c:pt idx="6820">
                  <c:v>0.34792330342030681</c:v>
                </c:pt>
                <c:pt idx="6821">
                  <c:v>-8.8672787397096631</c:v>
                </c:pt>
                <c:pt idx="6822">
                  <c:v>0.47337080959517086</c:v>
                </c:pt>
                <c:pt idx="6823">
                  <c:v>1.2630344058337937</c:v>
                </c:pt>
                <c:pt idx="6824">
                  <c:v>1.2223294486769847</c:v>
                </c:pt>
                <c:pt idx="6825">
                  <c:v>1.1136295032318058</c:v>
                </c:pt>
                <c:pt idx="6826">
                  <c:v>8.5698556083309487</c:v>
                </c:pt>
                <c:pt idx="6827">
                  <c:v>-9.7598881832218343</c:v>
                </c:pt>
                <c:pt idx="6828">
                  <c:v>2.8744691179161412</c:v>
                </c:pt>
                <c:pt idx="6829">
                  <c:v>-3.5046947099200802E-2</c:v>
                </c:pt>
                <c:pt idx="6830">
                  <c:v>-0.1215619798809133</c:v>
                </c:pt>
                <c:pt idx="6831">
                  <c:v>0.14658281766079714</c:v>
                </c:pt>
                <c:pt idx="6832">
                  <c:v>1.1231063966529149</c:v>
                </c:pt>
                <c:pt idx="6833">
                  <c:v>-8.3837042924740537</c:v>
                </c:pt>
                <c:pt idx="6834">
                  <c:v>-8.8672787397096631</c:v>
                </c:pt>
                <c:pt idx="6835">
                  <c:v>-0.68251781014382973</c:v>
                </c:pt>
                <c:pt idx="6836">
                  <c:v>-0.80622825660331965</c:v>
                </c:pt>
                <c:pt idx="6837">
                  <c:v>-0.26815463921781257</c:v>
                </c:pt>
                <c:pt idx="6838">
                  <c:v>-0.41254794725314592</c:v>
                </c:pt>
                <c:pt idx="6839">
                  <c:v>-2.6739134236309043</c:v>
                </c:pt>
                <c:pt idx="6840">
                  <c:v>12.904383739997945</c:v>
                </c:pt>
                <c:pt idx="6841">
                  <c:v>1.2075381707410362</c:v>
                </c:pt>
                <c:pt idx="6842">
                  <c:v>8.6462586799900301</c:v>
                </c:pt>
                <c:pt idx="6843">
                  <c:v>-0.32156782642728327</c:v>
                </c:pt>
                <c:pt idx="6844">
                  <c:v>-0.2267708618470225</c:v>
                </c:pt>
                <c:pt idx="6845">
                  <c:v>-0.30932805810772868</c:v>
                </c:pt>
                <c:pt idx="6846">
                  <c:v>0.15186962797098361</c:v>
                </c:pt>
                <c:pt idx="6847">
                  <c:v>3.8073549220576037</c:v>
                </c:pt>
                <c:pt idx="6848">
                  <c:v>-5.9228321394775394</c:v>
                </c:pt>
                <c:pt idx="6849">
                  <c:v>1.0248485439812127</c:v>
                </c:pt>
                <c:pt idx="6850">
                  <c:v>1.3347902458244116</c:v>
                </c:pt>
                <c:pt idx="6851">
                  <c:v>-0.21150410519371193</c:v>
                </c:pt>
                <c:pt idx="6852">
                  <c:v>-0.99640673527599144</c:v>
                </c:pt>
                <c:pt idx="6853">
                  <c:v>3.9805476373338275</c:v>
                </c:pt>
                <c:pt idx="6854">
                  <c:v>-1.4784171711922334</c:v>
                </c:pt>
                <c:pt idx="6855">
                  <c:v>1.1422938824651221</c:v>
                </c:pt>
                <c:pt idx="6856">
                  <c:v>-6.1400544664143596E-2</c:v>
                </c:pt>
                <c:pt idx="6857">
                  <c:v>-4.7725895038969268</c:v>
                </c:pt>
                <c:pt idx="6858">
                  <c:v>-1.0815298854965982</c:v>
                </c:pt>
                <c:pt idx="6859">
                  <c:v>-9.0606959316875546</c:v>
                </c:pt>
                <c:pt idx="6860">
                  <c:v>-3.7240265384587077</c:v>
                </c:pt>
                <c:pt idx="6861">
                  <c:v>0.32192809488736207</c:v>
                </c:pt>
                <c:pt idx="6862">
                  <c:v>3.1635307747273473</c:v>
                </c:pt>
                <c:pt idx="6863">
                  <c:v>5.1594098124249088E-2</c:v>
                </c:pt>
                <c:pt idx="6864">
                  <c:v>-1.1041563342047405</c:v>
                </c:pt>
                <c:pt idx="6865">
                  <c:v>-10.147204924942228</c:v>
                </c:pt>
                <c:pt idx="6866">
                  <c:v>-10.307580315927396</c:v>
                </c:pt>
                <c:pt idx="6867">
                  <c:v>-8.3822637581148367</c:v>
                </c:pt>
                <c:pt idx="6868">
                  <c:v>6.0732489820306386</c:v>
                </c:pt>
                <c:pt idx="6869">
                  <c:v>-1.9856447070229299</c:v>
                </c:pt>
                <c:pt idx="6870">
                  <c:v>-9.1921317676383688E-2</c:v>
                </c:pt>
                <c:pt idx="6871">
                  <c:v>0.87326737270638766</c:v>
                </c:pt>
                <c:pt idx="6872">
                  <c:v>11.34448085696304</c:v>
                </c:pt>
                <c:pt idx="6873">
                  <c:v>-6.0732489820306386</c:v>
                </c:pt>
                <c:pt idx="6874">
                  <c:v>5.5647846187835261</c:v>
                </c:pt>
                <c:pt idx="6875">
                  <c:v>9.8672787397096631</c:v>
                </c:pt>
                <c:pt idx="6876">
                  <c:v>2.6288167903105841</c:v>
                </c:pt>
                <c:pt idx="6877">
                  <c:v>4.3112861939929248</c:v>
                </c:pt>
                <c:pt idx="6878">
                  <c:v>-0.23815973719476455</c:v>
                </c:pt>
                <c:pt idx="6879">
                  <c:v>0.26076423220896677</c:v>
                </c:pt>
                <c:pt idx="6880">
                  <c:v>-2.2302282607505521</c:v>
                </c:pt>
                <c:pt idx="6881">
                  <c:v>-3.8889686876112566</c:v>
                </c:pt>
                <c:pt idx="6882">
                  <c:v>9.6090950357636526E-2</c:v>
                </c:pt>
                <c:pt idx="6883">
                  <c:v>-1.6895184317637459</c:v>
                </c:pt>
                <c:pt idx="6884">
                  <c:v>1.773749998401859</c:v>
                </c:pt>
                <c:pt idx="6885">
                  <c:v>-0.15611920191728185</c:v>
                </c:pt>
                <c:pt idx="6886">
                  <c:v>-9.2304207950923818</c:v>
                </c:pt>
                <c:pt idx="6887">
                  <c:v>-0.64363078628377479</c:v>
                </c:pt>
                <c:pt idx="6888">
                  <c:v>-0.51846708893424931</c:v>
                </c:pt>
                <c:pt idx="6889">
                  <c:v>-1.5376567859427994</c:v>
                </c:pt>
                <c:pt idx="6890">
                  <c:v>-6.0120992437571248E-2</c:v>
                </c:pt>
                <c:pt idx="6891">
                  <c:v>4.2683414240927782</c:v>
                </c:pt>
                <c:pt idx="6892">
                  <c:v>0.47141996917636253</c:v>
                </c:pt>
                <c:pt idx="6893">
                  <c:v>-8.6462586799900301</c:v>
                </c:pt>
                <c:pt idx="6894">
                  <c:v>11.485326189240524</c:v>
                </c:pt>
                <c:pt idx="6895">
                  <c:v>4.7502646154049524</c:v>
                </c:pt>
                <c:pt idx="6896">
                  <c:v>4.9964541174941788</c:v>
                </c:pt>
                <c:pt idx="6897">
                  <c:v>-12.688323170679158</c:v>
                </c:pt>
                <c:pt idx="6898">
                  <c:v>0.36257007938470814</c:v>
                </c:pt>
                <c:pt idx="6899">
                  <c:v>-0.11547721741993608</c:v>
                </c:pt>
                <c:pt idx="6900">
                  <c:v>1.2210200597196326</c:v>
                </c:pt>
                <c:pt idx="6901">
                  <c:v>0.35301577267145939</c:v>
                </c:pt>
                <c:pt idx="6902">
                  <c:v>8.3837042924740537</c:v>
                </c:pt>
                <c:pt idx="6903">
                  <c:v>-0.2245602580191581</c:v>
                </c:pt>
                <c:pt idx="6904">
                  <c:v>-0.42380770890657582</c:v>
                </c:pt>
                <c:pt idx="6905">
                  <c:v>0.11547721741993618</c:v>
                </c:pt>
                <c:pt idx="6906">
                  <c:v>1.2230792554560086</c:v>
                </c:pt>
                <c:pt idx="6907">
                  <c:v>-9.0606959316875546</c:v>
                </c:pt>
                <c:pt idx="6908">
                  <c:v>1.7369655941662061</c:v>
                </c:pt>
                <c:pt idx="6909">
                  <c:v>0.32156782642728338</c:v>
                </c:pt>
                <c:pt idx="6910">
                  <c:v>10.147204924942228</c:v>
                </c:pt>
                <c:pt idx="6911">
                  <c:v>10.147204924942228</c:v>
                </c:pt>
                <c:pt idx="6912">
                  <c:v>-12.248817059278503</c:v>
                </c:pt>
                <c:pt idx="6913">
                  <c:v>0.16272950003810832</c:v>
                </c:pt>
                <c:pt idx="6914">
                  <c:v>0.23967041276828349</c:v>
                </c:pt>
                <c:pt idx="6915">
                  <c:v>-3.0862610960405865</c:v>
                </c:pt>
                <c:pt idx="6916">
                  <c:v>-0.23815973719476435</c:v>
                </c:pt>
                <c:pt idx="6917">
                  <c:v>0.13673633679173944</c:v>
                </c:pt>
                <c:pt idx="6918">
                  <c:v>14.047606775054893</c:v>
                </c:pt>
                <c:pt idx="6919">
                  <c:v>0.45031297402637449</c:v>
                </c:pt>
                <c:pt idx="6920">
                  <c:v>-0.38042374419750674</c:v>
                </c:pt>
                <c:pt idx="6921">
                  <c:v>0.11103131238874425</c:v>
                </c:pt>
                <c:pt idx="6922">
                  <c:v>-8.5020584414306835E-2</c:v>
                </c:pt>
                <c:pt idx="6923">
                  <c:v>-0.19264507794239608</c:v>
                </c:pt>
                <c:pt idx="6924">
                  <c:v>-5.1689477011500735E-2</c:v>
                </c:pt>
                <c:pt idx="6925">
                  <c:v>6.7114195858537049E-2</c:v>
                </c:pt>
                <c:pt idx="6926">
                  <c:v>-10.229619965185119</c:v>
                </c:pt>
                <c:pt idx="6927">
                  <c:v>-1.1154772174199361</c:v>
                </c:pt>
                <c:pt idx="6928">
                  <c:v>-8.6450579349844769</c:v>
                </c:pt>
                <c:pt idx="6929">
                  <c:v>0.40324107181499702</c:v>
                </c:pt>
                <c:pt idx="6930">
                  <c:v>0</c:v>
                </c:pt>
                <c:pt idx="6931">
                  <c:v>-1.2409072540514341</c:v>
                </c:pt>
                <c:pt idx="6932">
                  <c:v>-0.89158004993236828</c:v>
                </c:pt>
                <c:pt idx="6933">
                  <c:v>11.643856189774727</c:v>
                </c:pt>
                <c:pt idx="6934">
                  <c:v>-0.14585086646345477</c:v>
                </c:pt>
                <c:pt idx="6935">
                  <c:v>5.7548875021634682</c:v>
                </c:pt>
                <c:pt idx="6936">
                  <c:v>0.8842236854418748</c:v>
                </c:pt>
                <c:pt idx="6937">
                  <c:v>-2.0350786701796078</c:v>
                </c:pt>
                <c:pt idx="6938">
                  <c:v>-1.9125371587496607</c:v>
                </c:pt>
                <c:pt idx="6939">
                  <c:v>-6.0732489820306386</c:v>
                </c:pt>
                <c:pt idx="6940">
                  <c:v>-1.0216950710993191</c:v>
                </c:pt>
                <c:pt idx="6941">
                  <c:v>-0.19713246893470987</c:v>
                </c:pt>
                <c:pt idx="6942">
                  <c:v>-5.651051691178929</c:v>
                </c:pt>
                <c:pt idx="6943">
                  <c:v>-7.0660891904577721</c:v>
                </c:pt>
                <c:pt idx="6944">
                  <c:v>9.6438561897747253</c:v>
                </c:pt>
                <c:pt idx="6945">
                  <c:v>-0.26389597351594735</c:v>
                </c:pt>
                <c:pt idx="6946">
                  <c:v>2.5881462718174052E-2</c:v>
                </c:pt>
                <c:pt idx="6947">
                  <c:v>-0.14029134112155442</c:v>
                </c:pt>
                <c:pt idx="6948">
                  <c:v>-2.3458972823989236E-2</c:v>
                </c:pt>
                <c:pt idx="6949">
                  <c:v>-8.2292995087109251</c:v>
                </c:pt>
                <c:pt idx="6950">
                  <c:v>-4.7548875021634691</c:v>
                </c:pt>
                <c:pt idx="6951">
                  <c:v>8.6462586799900301</c:v>
                </c:pt>
                <c:pt idx="6952">
                  <c:v>-5.3457748368417297</c:v>
                </c:pt>
                <c:pt idx="6953">
                  <c:v>1.4594316186372975</c:v>
                </c:pt>
                <c:pt idx="6954">
                  <c:v>0.11543099571257466</c:v>
                </c:pt>
                <c:pt idx="6955">
                  <c:v>-2.8714852594773199</c:v>
                </c:pt>
                <c:pt idx="6956">
                  <c:v>0.23851208669972487</c:v>
                </c:pt>
                <c:pt idx="6957">
                  <c:v>-0.57718515012943705</c:v>
                </c:pt>
                <c:pt idx="6958">
                  <c:v>0.38246963682241292</c:v>
                </c:pt>
                <c:pt idx="6959">
                  <c:v>6.0732489820306386</c:v>
                </c:pt>
                <c:pt idx="6960">
                  <c:v>1.0514762174910857</c:v>
                </c:pt>
                <c:pt idx="6961">
                  <c:v>-0.75488750216346867</c:v>
                </c:pt>
                <c:pt idx="6962">
                  <c:v>-0.35257341233219053</c:v>
                </c:pt>
                <c:pt idx="6963">
                  <c:v>-0.24591022804258475</c:v>
                </c:pt>
                <c:pt idx="6964">
                  <c:v>-1.2186215636711162</c:v>
                </c:pt>
                <c:pt idx="6965">
                  <c:v>-0.5256283613387539</c:v>
                </c:pt>
                <c:pt idx="6966">
                  <c:v>-7.9071570991198672E-2</c:v>
                </c:pt>
                <c:pt idx="6967">
                  <c:v>-0.48735170409473388</c:v>
                </c:pt>
                <c:pt idx="6968">
                  <c:v>12.688323170679158</c:v>
                </c:pt>
                <c:pt idx="6969">
                  <c:v>-3.4747324630216512</c:v>
                </c:pt>
                <c:pt idx="6970">
                  <c:v>-1.562419932070068</c:v>
                </c:pt>
                <c:pt idx="6971">
                  <c:v>9.5183253076908674</c:v>
                </c:pt>
                <c:pt idx="6972">
                  <c:v>4.8909600480946509E-2</c:v>
                </c:pt>
                <c:pt idx="6973">
                  <c:v>-2.8744691179161412</c:v>
                </c:pt>
                <c:pt idx="6974">
                  <c:v>0.54480537424917341</c:v>
                </c:pt>
                <c:pt idx="6975">
                  <c:v>0.49265809683836237</c:v>
                </c:pt>
                <c:pt idx="6976">
                  <c:v>-1.8960022794657825</c:v>
                </c:pt>
                <c:pt idx="6977">
                  <c:v>-0.22913399921550318</c:v>
                </c:pt>
                <c:pt idx="6978">
                  <c:v>-1.1303966372556746</c:v>
                </c:pt>
                <c:pt idx="6979">
                  <c:v>-0.25303301367629477</c:v>
                </c:pt>
                <c:pt idx="6980">
                  <c:v>6.119014681491139</c:v>
                </c:pt>
                <c:pt idx="6981">
                  <c:v>-0.13982296965289295</c:v>
                </c:pt>
                <c:pt idx="6982">
                  <c:v>-0.28141293514864851</c:v>
                </c:pt>
                <c:pt idx="6983">
                  <c:v>-0.7554164462723777</c:v>
                </c:pt>
                <c:pt idx="6984">
                  <c:v>-8.0624959257337636</c:v>
                </c:pt>
                <c:pt idx="6985">
                  <c:v>0.4543783909110119</c:v>
                </c:pt>
                <c:pt idx="6986">
                  <c:v>-0.10080064078749199</c:v>
                </c:pt>
                <c:pt idx="6987">
                  <c:v>-10.307200809140809</c:v>
                </c:pt>
                <c:pt idx="6988">
                  <c:v>8.0624959257337636</c:v>
                </c:pt>
                <c:pt idx="6989">
                  <c:v>-0.16987492264469928</c:v>
                </c:pt>
                <c:pt idx="6990">
                  <c:v>-10.866506212226202</c:v>
                </c:pt>
                <c:pt idx="6991">
                  <c:v>-10.059795091795101</c:v>
                </c:pt>
                <c:pt idx="6992">
                  <c:v>-2.9747343394052068E-2</c:v>
                </c:pt>
                <c:pt idx="6993">
                  <c:v>5.8800156359387484E-2</c:v>
                </c:pt>
                <c:pt idx="6994">
                  <c:v>-0.3026986234073098</c:v>
                </c:pt>
                <c:pt idx="6995">
                  <c:v>1.4260693125169949E-2</c:v>
                </c:pt>
                <c:pt idx="6996">
                  <c:v>7.5092458662168839</c:v>
                </c:pt>
                <c:pt idx="6997">
                  <c:v>4.6904712957510233</c:v>
                </c:pt>
                <c:pt idx="6998">
                  <c:v>-0.62242488767879223</c:v>
                </c:pt>
                <c:pt idx="6999">
                  <c:v>0.64153881563035287</c:v>
                </c:pt>
                <c:pt idx="7000">
                  <c:v>-0.16500493917892767</c:v>
                </c:pt>
                <c:pt idx="7001">
                  <c:v>0.62810211846017283</c:v>
                </c:pt>
                <c:pt idx="7002">
                  <c:v>4.6654084592588838E-2</c:v>
                </c:pt>
                <c:pt idx="7003">
                  <c:v>-0.18148853340897553</c:v>
                </c:pt>
                <c:pt idx="7004">
                  <c:v>-3.9306623097215075E-2</c:v>
                </c:pt>
                <c:pt idx="7005">
                  <c:v>-8.1794091163647345E-2</c:v>
                </c:pt>
                <c:pt idx="7006">
                  <c:v>6.7700240363757935E-2</c:v>
                </c:pt>
                <c:pt idx="7007">
                  <c:v>0.45760693234730371</c:v>
                </c:pt>
                <c:pt idx="7008">
                  <c:v>-2.4896872658158677E-2</c:v>
                </c:pt>
                <c:pt idx="7009">
                  <c:v>-0.17540641146772376</c:v>
                </c:pt>
                <c:pt idx="7010">
                  <c:v>-0.11211036632153734</c:v>
                </c:pt>
                <c:pt idx="7011">
                  <c:v>-0.14536060410073606</c:v>
                </c:pt>
                <c:pt idx="7012">
                  <c:v>0.63076619033428116</c:v>
                </c:pt>
                <c:pt idx="7013">
                  <c:v>0.27225293586317267</c:v>
                </c:pt>
                <c:pt idx="7014">
                  <c:v>0.49552741713921167</c:v>
                </c:pt>
                <c:pt idx="7015">
                  <c:v>-6.1400544664143256E-2</c:v>
                </c:pt>
                <c:pt idx="7016">
                  <c:v>0.11783649029385838</c:v>
                </c:pt>
                <c:pt idx="7017">
                  <c:v>-2.7252837891185702</c:v>
                </c:pt>
                <c:pt idx="7018">
                  <c:v>4.3692338096657197</c:v>
                </c:pt>
                <c:pt idx="7019">
                  <c:v>0.37036844994511553</c:v>
                </c:pt>
                <c:pt idx="7020">
                  <c:v>-0.2281247686455676</c:v>
                </c:pt>
                <c:pt idx="7021">
                  <c:v>-0.12788145549557256</c:v>
                </c:pt>
                <c:pt idx="7022">
                  <c:v>0</c:v>
                </c:pt>
                <c:pt idx="7023">
                  <c:v>-6.1094597246839639E-2</c:v>
                </c:pt>
                <c:pt idx="7024">
                  <c:v>-0.13407804915081112</c:v>
                </c:pt>
                <c:pt idx="7025">
                  <c:v>-0.10844003187011399</c:v>
                </c:pt>
                <c:pt idx="7026">
                  <c:v>0.1153433432453967</c:v>
                </c:pt>
                <c:pt idx="7027">
                  <c:v>6.1400544664143276E-2</c:v>
                </c:pt>
                <c:pt idx="7028">
                  <c:v>-0.25387981350516869</c:v>
                </c:pt>
                <c:pt idx="7029">
                  <c:v>-0.18999062449641788</c:v>
                </c:pt>
                <c:pt idx="7030">
                  <c:v>0.13260139521114511</c:v>
                </c:pt>
                <c:pt idx="7031">
                  <c:v>-9.5010956411817671E-2</c:v>
                </c:pt>
                <c:pt idx="7032">
                  <c:v>6.4889530744023538E-2</c:v>
                </c:pt>
                <c:pt idx="7033">
                  <c:v>4.0285287100584377E-2</c:v>
                </c:pt>
                <c:pt idx="7034">
                  <c:v>-0.11442563562857365</c:v>
                </c:pt>
                <c:pt idx="7035">
                  <c:v>-0.17603036409149977</c:v>
                </c:pt>
                <c:pt idx="7036">
                  <c:v>-0.24983490807893485</c:v>
                </c:pt>
                <c:pt idx="7037">
                  <c:v>8.5048655633394449E-2</c:v>
                </c:pt>
                <c:pt idx="7038">
                  <c:v>-0.45173229925952696</c:v>
                </c:pt>
                <c:pt idx="7039">
                  <c:v>-0.12726218559283092</c:v>
                </c:pt>
                <c:pt idx="7040">
                  <c:v>0.21406406157730171</c:v>
                </c:pt>
                <c:pt idx="7041">
                  <c:v>-0.14306304909183565</c:v>
                </c:pt>
                <c:pt idx="7042">
                  <c:v>-1.398549376490275</c:v>
                </c:pt>
                <c:pt idx="7043">
                  <c:v>0.17970602223489779</c:v>
                </c:pt>
                <c:pt idx="7044">
                  <c:v>0.23029761942179419</c:v>
                </c:pt>
                <c:pt idx="7045">
                  <c:v>-0.11844145729753959</c:v>
                </c:pt>
                <c:pt idx="7046">
                  <c:v>14.773156381558422</c:v>
                </c:pt>
                <c:pt idx="7047">
                  <c:v>0.28950661719498527</c:v>
                </c:pt>
                <c:pt idx="7048">
                  <c:v>6.3009797525800201E-2</c:v>
                </c:pt>
                <c:pt idx="7049">
                  <c:v>-9.515723304033992E-2</c:v>
                </c:pt>
                <c:pt idx="7050">
                  <c:v>6.2655607849767453E-2</c:v>
                </c:pt>
                <c:pt idx="7051">
                  <c:v>0.10337773984530857</c:v>
                </c:pt>
                <c:pt idx="7052">
                  <c:v>-11.268736919579066</c:v>
                </c:pt>
                <c:pt idx="7053">
                  <c:v>-8.8973629822276343E-2</c:v>
                </c:pt>
                <c:pt idx="7054">
                  <c:v>7.2829449511487399E-2</c:v>
                </c:pt>
                <c:pt idx="7055">
                  <c:v>-1.4284226006247598E-2</c:v>
                </c:pt>
                <c:pt idx="7056">
                  <c:v>-0.74196875265389095</c:v>
                </c:pt>
                <c:pt idx="7057">
                  <c:v>-5.9228321394775394</c:v>
                </c:pt>
                <c:pt idx="7058">
                  <c:v>-9.6444571875092606</c:v>
                </c:pt>
                <c:pt idx="7059">
                  <c:v>-1.4303505547733479</c:v>
                </c:pt>
                <c:pt idx="7060">
                  <c:v>0.70122781292977121</c:v>
                </c:pt>
                <c:pt idx="7061">
                  <c:v>-0.41443725169752477</c:v>
                </c:pt>
                <c:pt idx="7062">
                  <c:v>-1.2700891633677442</c:v>
                </c:pt>
                <c:pt idx="7063">
                  <c:v>-1.5405683813627029</c:v>
                </c:pt>
                <c:pt idx="7064">
                  <c:v>-1.1346210152168132</c:v>
                </c:pt>
                <c:pt idx="7065">
                  <c:v>2.1466098346748312</c:v>
                </c:pt>
                <c:pt idx="7066">
                  <c:v>-0.48357444723560933</c:v>
                </c:pt>
                <c:pt idx="7067">
                  <c:v>-0.44095219802963681</c:v>
                </c:pt>
                <c:pt idx="7068">
                  <c:v>-0.23446525363702278</c:v>
                </c:pt>
                <c:pt idx="7069">
                  <c:v>-0.45626016200535696</c:v>
                </c:pt>
                <c:pt idx="7070">
                  <c:v>-0.4671260104272979</c:v>
                </c:pt>
                <c:pt idx="7071">
                  <c:v>-2.4672742662231277</c:v>
                </c:pt>
                <c:pt idx="7072">
                  <c:v>1.1864131242308815</c:v>
                </c:pt>
                <c:pt idx="7073">
                  <c:v>-1.7321646079023851</c:v>
                </c:pt>
                <c:pt idx="7074">
                  <c:v>-12.745464248276845</c:v>
                </c:pt>
                <c:pt idx="7075">
                  <c:v>-0.12832409697553929</c:v>
                </c:pt>
                <c:pt idx="7076">
                  <c:v>1.1671240394513556</c:v>
                </c:pt>
                <c:pt idx="7077">
                  <c:v>7.4401770615573515</c:v>
                </c:pt>
                <c:pt idx="7078">
                  <c:v>-1.7713877586871749</c:v>
                </c:pt>
                <c:pt idx="7079">
                  <c:v>10.544320516223809</c:v>
                </c:pt>
                <c:pt idx="7080">
                  <c:v>8.6450579349844769</c:v>
                </c:pt>
                <c:pt idx="7081">
                  <c:v>0.33586728584523601</c:v>
                </c:pt>
                <c:pt idx="7082">
                  <c:v>0.70043971814109218</c:v>
                </c:pt>
                <c:pt idx="7083">
                  <c:v>11.8663774174182</c:v>
                </c:pt>
                <c:pt idx="7084">
                  <c:v>0.63982443575567416</c:v>
                </c:pt>
                <c:pt idx="7085">
                  <c:v>6.0732489820306386</c:v>
                </c:pt>
                <c:pt idx="7086">
                  <c:v>-0.29845094305692954</c:v>
                </c:pt>
                <c:pt idx="7087">
                  <c:v>-10.759888183221834</c:v>
                </c:pt>
                <c:pt idx="7088">
                  <c:v>0.13428545456317306</c:v>
                </c:pt>
                <c:pt idx="7089">
                  <c:v>-8.8683081332894673</c:v>
                </c:pt>
                <c:pt idx="7090">
                  <c:v>0.18057224564182114</c:v>
                </c:pt>
                <c:pt idx="7091">
                  <c:v>9.0606959316875546</c:v>
                </c:pt>
                <c:pt idx="7092">
                  <c:v>9.9272841421080216</c:v>
                </c:pt>
                <c:pt idx="7093">
                  <c:v>-4.1820175694627058E-2</c:v>
                </c:pt>
                <c:pt idx="7094">
                  <c:v>-0.39775950784700848</c:v>
                </c:pt>
                <c:pt idx="7095">
                  <c:v>0.58403917586347143</c:v>
                </c:pt>
                <c:pt idx="7096">
                  <c:v>11.551067348664397</c:v>
                </c:pt>
                <c:pt idx="7097">
                  <c:v>-1.4593694348463826</c:v>
                </c:pt>
                <c:pt idx="7098">
                  <c:v>-0.55639334852438527</c:v>
                </c:pt>
                <c:pt idx="7099">
                  <c:v>9.3822637581148367</c:v>
                </c:pt>
                <c:pt idx="7100">
                  <c:v>1.1271119179033391</c:v>
                </c:pt>
                <c:pt idx="7101">
                  <c:v>10.703326841459814</c:v>
                </c:pt>
                <c:pt idx="7102">
                  <c:v>-0.43295940727610649</c:v>
                </c:pt>
                <c:pt idx="7103">
                  <c:v>-0.32805419768420413</c:v>
                </c:pt>
                <c:pt idx="7104">
                  <c:v>-1.2479275134435854</c:v>
                </c:pt>
                <c:pt idx="7105">
                  <c:v>3.4431827380763949</c:v>
                </c:pt>
                <c:pt idx="7106">
                  <c:v>-7.9867901427823895</c:v>
                </c:pt>
                <c:pt idx="7107">
                  <c:v>3.332483571014575</c:v>
                </c:pt>
                <c:pt idx="7108">
                  <c:v>-0.29304697490023307</c:v>
                </c:pt>
                <c:pt idx="7109">
                  <c:v>-0.71049338280501528</c:v>
                </c:pt>
                <c:pt idx="7110">
                  <c:v>-1.0250909809628304</c:v>
                </c:pt>
                <c:pt idx="7111">
                  <c:v>-1.7679345723239717</c:v>
                </c:pt>
                <c:pt idx="7112">
                  <c:v>-1.9068905956085189</c:v>
                </c:pt>
                <c:pt idx="7113">
                  <c:v>10.703326841459814</c:v>
                </c:pt>
                <c:pt idx="7114">
                  <c:v>-0.74723392962003343</c:v>
                </c:pt>
                <c:pt idx="7115">
                  <c:v>0.99954936902932423</c:v>
                </c:pt>
                <c:pt idx="7116">
                  <c:v>0.74793671198720968</c:v>
                </c:pt>
                <c:pt idx="7117">
                  <c:v>-8.173931445700432E-3</c:v>
                </c:pt>
                <c:pt idx="7118">
                  <c:v>0.20481979188849819</c:v>
                </c:pt>
                <c:pt idx="7119">
                  <c:v>-0.37736708131278895</c:v>
                </c:pt>
                <c:pt idx="7120">
                  <c:v>-0.22012581436450271</c:v>
                </c:pt>
                <c:pt idx="7121">
                  <c:v>0.29507687523793069</c:v>
                </c:pt>
                <c:pt idx="7122">
                  <c:v>9.2304207950923818</c:v>
                </c:pt>
                <c:pt idx="7123">
                  <c:v>7.0660891904577721</c:v>
                </c:pt>
                <c:pt idx="7124">
                  <c:v>-11.013322673425447</c:v>
                </c:pt>
                <c:pt idx="7125">
                  <c:v>9.2304207950923818</c:v>
                </c:pt>
                <c:pt idx="7126">
                  <c:v>9.7604427459966399</c:v>
                </c:pt>
                <c:pt idx="7127">
                  <c:v>-0.99284020842713405</c:v>
                </c:pt>
                <c:pt idx="7128">
                  <c:v>-11.146568675740786</c:v>
                </c:pt>
                <c:pt idx="7129">
                  <c:v>-12.013322673425447</c:v>
                </c:pt>
                <c:pt idx="7130">
                  <c:v>-2.0496231459596119</c:v>
                </c:pt>
                <c:pt idx="7131">
                  <c:v>12.268444530784098</c:v>
                </c:pt>
                <c:pt idx="7132">
                  <c:v>-1.7952332493453864</c:v>
                </c:pt>
                <c:pt idx="7133">
                  <c:v>0.28950661719498527</c:v>
                </c:pt>
                <c:pt idx="7134">
                  <c:v>-0.13245029602364961</c:v>
                </c:pt>
                <c:pt idx="7135">
                  <c:v>0.10187961401921394</c:v>
                </c:pt>
                <c:pt idx="7136">
                  <c:v>-6.3279268355088059</c:v>
                </c:pt>
                <c:pt idx="7137">
                  <c:v>-6.2589904716824343E-3</c:v>
                </c:pt>
                <c:pt idx="7138">
                  <c:v>-2.4150374992788439</c:v>
                </c:pt>
                <c:pt idx="7139">
                  <c:v>-5.3457748368417297</c:v>
                </c:pt>
                <c:pt idx="7140">
                  <c:v>-10.146780789986687</c:v>
                </c:pt>
                <c:pt idx="7141">
                  <c:v>14.238852526315656</c:v>
                </c:pt>
                <c:pt idx="7142">
                  <c:v>6.0732489820306386</c:v>
                </c:pt>
                <c:pt idx="7143">
                  <c:v>6.0732489820306386</c:v>
                </c:pt>
                <c:pt idx="7144">
                  <c:v>-1.5112321121877839</c:v>
                </c:pt>
                <c:pt idx="7145">
                  <c:v>-3.8503771142833512</c:v>
                </c:pt>
                <c:pt idx="7146">
                  <c:v>-6.0732489820306386</c:v>
                </c:pt>
                <c:pt idx="7147">
                  <c:v>-0.99640673527599144</c:v>
                </c:pt>
                <c:pt idx="7148">
                  <c:v>-6.0732489820306386</c:v>
                </c:pt>
                <c:pt idx="7149">
                  <c:v>-5.7548875021634682</c:v>
                </c:pt>
                <c:pt idx="7150">
                  <c:v>0.41203875564900816</c:v>
                </c:pt>
                <c:pt idx="7151">
                  <c:v>0.29845094305692949</c:v>
                </c:pt>
                <c:pt idx="7152">
                  <c:v>11.416445693671653</c:v>
                </c:pt>
                <c:pt idx="7153">
                  <c:v>8.8683081332894673</c:v>
                </c:pt>
                <c:pt idx="7154">
                  <c:v>0.28540221886224831</c:v>
                </c:pt>
                <c:pt idx="7155">
                  <c:v>9.0597950917951025</c:v>
                </c:pt>
                <c:pt idx="7156">
                  <c:v>10.307580315927396</c:v>
                </c:pt>
                <c:pt idx="7157">
                  <c:v>0.11296424858931689</c:v>
                </c:pt>
                <c:pt idx="7158">
                  <c:v>0.12787482255215818</c:v>
                </c:pt>
                <c:pt idx="7159">
                  <c:v>0.37851162325372983</c:v>
                </c:pt>
                <c:pt idx="7160">
                  <c:v>0.67945893258588463</c:v>
                </c:pt>
                <c:pt idx="7161">
                  <c:v>0.58256200925071389</c:v>
                </c:pt>
                <c:pt idx="7162">
                  <c:v>-0.9267107816028074</c:v>
                </c:pt>
                <c:pt idx="7163">
                  <c:v>-10.91687468418114</c:v>
                </c:pt>
                <c:pt idx="7164">
                  <c:v>-0.83915572116309822</c:v>
                </c:pt>
                <c:pt idx="7165">
                  <c:v>9.7604427459966399</c:v>
                </c:pt>
                <c:pt idx="7166">
                  <c:v>-0.41125585873641718</c:v>
                </c:pt>
                <c:pt idx="7167">
                  <c:v>1.0598876737083751</c:v>
                </c:pt>
                <c:pt idx="7168">
                  <c:v>-1.685364397678994</c:v>
                </c:pt>
                <c:pt idx="7169">
                  <c:v>-0.61812936465635548</c:v>
                </c:pt>
                <c:pt idx="7170">
                  <c:v>-8.8683081332894673</c:v>
                </c:pt>
                <c:pt idx="7171">
                  <c:v>-0.81533665771907848</c:v>
                </c:pt>
                <c:pt idx="7172">
                  <c:v>-3.5718089529538393</c:v>
                </c:pt>
                <c:pt idx="7173">
                  <c:v>-5.5647846187835261</c:v>
                </c:pt>
                <c:pt idx="7174">
                  <c:v>2.5849625007211561</c:v>
                </c:pt>
                <c:pt idx="7175">
                  <c:v>3.5789637600997133</c:v>
                </c:pt>
                <c:pt idx="7176">
                  <c:v>-9.6438561897747253</c:v>
                </c:pt>
                <c:pt idx="7177">
                  <c:v>-6.0732489820306386</c:v>
                </c:pt>
                <c:pt idx="7178">
                  <c:v>-3.6296129222990046E-2</c:v>
                </c:pt>
                <c:pt idx="7179">
                  <c:v>-9.2304207950923818</c:v>
                </c:pt>
                <c:pt idx="7180">
                  <c:v>6.0732489820306386</c:v>
                </c:pt>
                <c:pt idx="7181">
                  <c:v>-1.1351595832816357</c:v>
                </c:pt>
                <c:pt idx="7182">
                  <c:v>10.814315423787811</c:v>
                </c:pt>
                <c:pt idx="7183">
                  <c:v>-0.25492935619673857</c:v>
                </c:pt>
                <c:pt idx="7184">
                  <c:v>-1.6301812329100378E-2</c:v>
                </c:pt>
                <c:pt idx="7185">
                  <c:v>8.5961897561444101</c:v>
                </c:pt>
                <c:pt idx="7186">
                  <c:v>0.36773178450048738</c:v>
                </c:pt>
                <c:pt idx="7187">
                  <c:v>-0.32650082467718639</c:v>
                </c:pt>
                <c:pt idx="7188">
                  <c:v>-0.5047921520371732</c:v>
                </c:pt>
                <c:pt idx="7189">
                  <c:v>-11.059119092544519</c:v>
                </c:pt>
                <c:pt idx="7190">
                  <c:v>-0.70245606373959701</c:v>
                </c:pt>
                <c:pt idx="7191">
                  <c:v>-1.4579896444633911</c:v>
                </c:pt>
                <c:pt idx="7192">
                  <c:v>4.3692338096657197</c:v>
                </c:pt>
                <c:pt idx="7193">
                  <c:v>-1.4796133344759581</c:v>
                </c:pt>
                <c:pt idx="7194">
                  <c:v>9.3659107214245196E-2</c:v>
                </c:pt>
                <c:pt idx="7195">
                  <c:v>-4.5763493704164482</c:v>
                </c:pt>
                <c:pt idx="7196">
                  <c:v>-0.48522081616876528</c:v>
                </c:pt>
                <c:pt idx="7197">
                  <c:v>-10.451554569765362</c:v>
                </c:pt>
                <c:pt idx="7198">
                  <c:v>-0.1502426355806129</c:v>
                </c:pt>
                <c:pt idx="7199">
                  <c:v>2.8014376169596785E-2</c:v>
                </c:pt>
                <c:pt idx="7200">
                  <c:v>5.8377030129268732</c:v>
                </c:pt>
                <c:pt idx="7201">
                  <c:v>-0.47353049535916902</c:v>
                </c:pt>
                <c:pt idx="7202">
                  <c:v>-10.759610821875045</c:v>
                </c:pt>
                <c:pt idx="7203">
                  <c:v>8.3837042924740537</c:v>
                </c:pt>
                <c:pt idx="7204">
                  <c:v>-2.7950591512588288</c:v>
                </c:pt>
                <c:pt idx="7205">
                  <c:v>6.0732489820306386</c:v>
                </c:pt>
                <c:pt idx="7206">
                  <c:v>12.866313015702193</c:v>
                </c:pt>
                <c:pt idx="7207">
                  <c:v>-3.7725895038969282</c:v>
                </c:pt>
                <c:pt idx="7208">
                  <c:v>1.1096244911744984</c:v>
                </c:pt>
                <c:pt idx="7209">
                  <c:v>13.103342454916486</c:v>
                </c:pt>
                <c:pt idx="7210">
                  <c:v>-0.13909791375847241</c:v>
                </c:pt>
                <c:pt idx="7211">
                  <c:v>-9.9535673550914583E-2</c:v>
                </c:pt>
                <c:pt idx="7212">
                  <c:v>-1.1151766872572226</c:v>
                </c:pt>
                <c:pt idx="7213">
                  <c:v>0.20341362362797255</c:v>
                </c:pt>
                <c:pt idx="7214">
                  <c:v>11.989749275462135</c:v>
                </c:pt>
                <c:pt idx="7215">
                  <c:v>-6.0732489820306386</c:v>
                </c:pt>
                <c:pt idx="7216">
                  <c:v>1.1165865562219144</c:v>
                </c:pt>
                <c:pt idx="7217">
                  <c:v>-8.0624959257337636</c:v>
                </c:pt>
                <c:pt idx="7218">
                  <c:v>-3.2445150925706359</c:v>
                </c:pt>
                <c:pt idx="7219">
                  <c:v>-1.1926450779423958</c:v>
                </c:pt>
                <c:pt idx="7220">
                  <c:v>0.1999375705087523</c:v>
                </c:pt>
                <c:pt idx="7221">
                  <c:v>-11.059119092544519</c:v>
                </c:pt>
                <c:pt idx="7222">
                  <c:v>-5.9228321394775394</c:v>
                </c:pt>
                <c:pt idx="7223">
                  <c:v>-5.0732489820306386</c:v>
                </c:pt>
                <c:pt idx="7224">
                  <c:v>8.3822637581148367</c:v>
                </c:pt>
                <c:pt idx="7225">
                  <c:v>12.731389749636921</c:v>
                </c:pt>
                <c:pt idx="7226">
                  <c:v>-1.398987971794593E-2</c:v>
                </c:pt>
                <c:pt idx="7227">
                  <c:v>-0.11049954126555073</c:v>
                </c:pt>
                <c:pt idx="7228">
                  <c:v>-9.6082937858827572E-2</c:v>
                </c:pt>
                <c:pt idx="7229">
                  <c:v>-1.0890050060587446</c:v>
                </c:pt>
                <c:pt idx="7230">
                  <c:v>8.6462586799900301</c:v>
                </c:pt>
                <c:pt idx="7231">
                  <c:v>10.583082767502933</c:v>
                </c:pt>
                <c:pt idx="7232">
                  <c:v>-7.0660891904577721</c:v>
                </c:pt>
                <c:pt idx="7233">
                  <c:v>1.5390262165542976</c:v>
                </c:pt>
                <c:pt idx="7234">
                  <c:v>0.67688499016219539</c:v>
                </c:pt>
                <c:pt idx="7235">
                  <c:v>-12.451296983981448</c:v>
                </c:pt>
                <c:pt idx="7236">
                  <c:v>7.8683081332894664</c:v>
                </c:pt>
                <c:pt idx="7237">
                  <c:v>-3.8073549220576037</c:v>
                </c:pt>
                <c:pt idx="7238">
                  <c:v>12.840253402578229</c:v>
                </c:pt>
                <c:pt idx="7239">
                  <c:v>-11.34448085696304</c:v>
                </c:pt>
                <c:pt idx="7240">
                  <c:v>-1.0928266042335197E-4</c:v>
                </c:pt>
                <c:pt idx="7241">
                  <c:v>-1.044612692957976</c:v>
                </c:pt>
                <c:pt idx="7242">
                  <c:v>-10.582769240382088</c:v>
                </c:pt>
                <c:pt idx="7243">
                  <c:v>3.4755332929289136</c:v>
                </c:pt>
                <c:pt idx="7244">
                  <c:v>-5.3457748368417297</c:v>
                </c:pt>
                <c:pt idx="7245">
                  <c:v>-13.398788218875772</c:v>
                </c:pt>
                <c:pt idx="7246">
                  <c:v>-9.5196362528432132</c:v>
                </c:pt>
                <c:pt idx="7247">
                  <c:v>0.62378174961168398</c:v>
                </c:pt>
                <c:pt idx="7248">
                  <c:v>-0.38672321768442985</c:v>
                </c:pt>
                <c:pt idx="7249">
                  <c:v>-9.6861539252589224E-2</c:v>
                </c:pt>
                <c:pt idx="7250">
                  <c:v>-0.68589140957193695</c:v>
                </c:pt>
                <c:pt idx="7251">
                  <c:v>-13.904415102592719</c:v>
                </c:pt>
                <c:pt idx="7252">
                  <c:v>13.287808556012996</c:v>
                </c:pt>
                <c:pt idx="7253">
                  <c:v>-5.7548875021634682</c:v>
                </c:pt>
                <c:pt idx="7254">
                  <c:v>8.0624959257337636</c:v>
                </c:pt>
                <c:pt idx="7255">
                  <c:v>-1.5616756481852403</c:v>
                </c:pt>
                <c:pt idx="7256">
                  <c:v>0.51817540950995411</c:v>
                </c:pt>
                <c:pt idx="7257">
                  <c:v>-0.32192809488736251</c:v>
                </c:pt>
                <c:pt idx="7258">
                  <c:v>-1.8791456051256139</c:v>
                </c:pt>
                <c:pt idx="7259">
                  <c:v>10.381542951184585</c:v>
                </c:pt>
                <c:pt idx="7260">
                  <c:v>2.8744691179161412</c:v>
                </c:pt>
                <c:pt idx="7261">
                  <c:v>-0.52466199045334161</c:v>
                </c:pt>
                <c:pt idx="7262">
                  <c:v>0.5723182914689332</c:v>
                </c:pt>
                <c:pt idx="7263">
                  <c:v>-0.30443032184564284</c:v>
                </c:pt>
                <c:pt idx="7264">
                  <c:v>5.0626073069968143E-2</c:v>
                </c:pt>
                <c:pt idx="7265">
                  <c:v>-4.1027268260054629E-2</c:v>
                </c:pt>
                <c:pt idx="7266">
                  <c:v>-0.3565650965593799</c:v>
                </c:pt>
                <c:pt idx="7267">
                  <c:v>-0.29029648583825129</c:v>
                </c:pt>
                <c:pt idx="7268">
                  <c:v>0.90857697223640532</c:v>
                </c:pt>
                <c:pt idx="7269">
                  <c:v>-5.8574826185459006E-2</c:v>
                </c:pt>
                <c:pt idx="7270">
                  <c:v>9.3360548101905583E-2</c:v>
                </c:pt>
                <c:pt idx="7271">
                  <c:v>-0.99868905484765358</c:v>
                </c:pt>
                <c:pt idx="7272">
                  <c:v>-1.8710907581852567</c:v>
                </c:pt>
                <c:pt idx="7273">
                  <c:v>0.16982487339001903</c:v>
                </c:pt>
                <c:pt idx="7274">
                  <c:v>5.8599855738034048</c:v>
                </c:pt>
                <c:pt idx="7275">
                  <c:v>-1.3176151020162798</c:v>
                </c:pt>
                <c:pt idx="7276">
                  <c:v>3.4731299136431737</c:v>
                </c:pt>
                <c:pt idx="7277">
                  <c:v>-0.59337474053735606</c:v>
                </c:pt>
                <c:pt idx="7278">
                  <c:v>-0.17809232231371097</c:v>
                </c:pt>
                <c:pt idx="7279">
                  <c:v>-0.25715783949712429</c:v>
                </c:pt>
                <c:pt idx="7280">
                  <c:v>-0.68556644165956193</c:v>
                </c:pt>
                <c:pt idx="7281">
                  <c:v>-0.15200309344504997</c:v>
                </c:pt>
                <c:pt idx="7282">
                  <c:v>-0.22769202504159688</c:v>
                </c:pt>
                <c:pt idx="7283">
                  <c:v>-1.5265458144958339</c:v>
                </c:pt>
                <c:pt idx="7284">
                  <c:v>1.4075185211723058E-2</c:v>
                </c:pt>
                <c:pt idx="7285">
                  <c:v>-0.34260166315211249</c:v>
                </c:pt>
                <c:pt idx="7286">
                  <c:v>-0.10244726897081757</c:v>
                </c:pt>
                <c:pt idx="7287">
                  <c:v>0.24049183718270559</c:v>
                </c:pt>
                <c:pt idx="7288">
                  <c:v>-0.47999294111961355</c:v>
                </c:pt>
                <c:pt idx="7289">
                  <c:v>0</c:v>
                </c:pt>
                <c:pt idx="7290">
                  <c:v>11.485326189240524</c:v>
                </c:pt>
                <c:pt idx="7291">
                  <c:v>-0.29278174922784583</c:v>
                </c:pt>
                <c:pt idx="7292">
                  <c:v>0.22862437504796249</c:v>
                </c:pt>
                <c:pt idx="7293">
                  <c:v>-0.91753783980802739</c:v>
                </c:pt>
                <c:pt idx="7294">
                  <c:v>2.3451084649865162</c:v>
                </c:pt>
                <c:pt idx="7295">
                  <c:v>-1.4111379157565549</c:v>
                </c:pt>
                <c:pt idx="7296">
                  <c:v>8.8311235888660161E-2</c:v>
                </c:pt>
                <c:pt idx="7297">
                  <c:v>0.30116953472056479</c:v>
                </c:pt>
                <c:pt idx="7298">
                  <c:v>-0.90332398058832619</c:v>
                </c:pt>
                <c:pt idx="7299">
                  <c:v>0.43063435432986236</c:v>
                </c:pt>
                <c:pt idx="7300">
                  <c:v>-0.8990710911492189</c:v>
                </c:pt>
                <c:pt idx="7301">
                  <c:v>0.10720960143633523</c:v>
                </c:pt>
                <c:pt idx="7302">
                  <c:v>-0.12254349297138573</c:v>
                </c:pt>
                <c:pt idx="7303">
                  <c:v>-9.8563834483589532E-2</c:v>
                </c:pt>
                <c:pt idx="7304">
                  <c:v>0.58496250072115596</c:v>
                </c:pt>
                <c:pt idx="7305">
                  <c:v>-0.65207669657969303</c:v>
                </c:pt>
                <c:pt idx="7306">
                  <c:v>-0.19744606420621727</c:v>
                </c:pt>
                <c:pt idx="7307">
                  <c:v>-0.19744606420621727</c:v>
                </c:pt>
                <c:pt idx="7308">
                  <c:v>0.6374299206152918</c:v>
                </c:pt>
                <c:pt idx="7309">
                  <c:v>0.21145234653258038</c:v>
                </c:pt>
                <c:pt idx="7310">
                  <c:v>0.80069119177659331</c:v>
                </c:pt>
                <c:pt idx="7311">
                  <c:v>-0.27523485943932086</c:v>
                </c:pt>
                <c:pt idx="7312">
                  <c:v>2.5995208532944358E-2</c:v>
                </c:pt>
                <c:pt idx="7313">
                  <c:v>-0.50189934279464776</c:v>
                </c:pt>
                <c:pt idx="7314">
                  <c:v>-0.26255438751597682</c:v>
                </c:pt>
                <c:pt idx="7315">
                  <c:v>7.6462586799900292</c:v>
                </c:pt>
                <c:pt idx="7316">
                  <c:v>-0.46566357234881184</c:v>
                </c:pt>
                <c:pt idx="7317">
                  <c:v>0</c:v>
                </c:pt>
                <c:pt idx="7318">
                  <c:v>-0.49002221430391485</c:v>
                </c:pt>
                <c:pt idx="7319">
                  <c:v>-0.78135971352465938</c:v>
                </c:pt>
                <c:pt idx="7320">
                  <c:v>-0.62611982547791578</c:v>
                </c:pt>
                <c:pt idx="7321">
                  <c:v>-1.2730184944064162</c:v>
                </c:pt>
                <c:pt idx="7322">
                  <c:v>0.33257533908687065</c:v>
                </c:pt>
                <c:pt idx="7323">
                  <c:v>-0.10040189695783788</c:v>
                </c:pt>
                <c:pt idx="7324">
                  <c:v>1.9998969613940296</c:v>
                </c:pt>
                <c:pt idx="7325">
                  <c:v>6.0732489820306386</c:v>
                </c:pt>
                <c:pt idx="7326">
                  <c:v>0.32192809488736207</c:v>
                </c:pt>
                <c:pt idx="7327">
                  <c:v>-0.28019278111099111</c:v>
                </c:pt>
                <c:pt idx="7328">
                  <c:v>2.1392747886021275</c:v>
                </c:pt>
                <c:pt idx="7329">
                  <c:v>-0.23319917629303036</c:v>
                </c:pt>
                <c:pt idx="7330">
                  <c:v>0.14585086646345485</c:v>
                </c:pt>
                <c:pt idx="7331">
                  <c:v>-0.62803122261304212</c:v>
                </c:pt>
                <c:pt idx="7332">
                  <c:v>0.88482331274277748</c:v>
                </c:pt>
                <c:pt idx="7333">
                  <c:v>-5.8860509919880091</c:v>
                </c:pt>
                <c:pt idx="7334">
                  <c:v>0.49153563675288725</c:v>
                </c:pt>
                <c:pt idx="7335">
                  <c:v>-0.49992639686535673</c:v>
                </c:pt>
                <c:pt idx="7336">
                  <c:v>-5.7548875021634691</c:v>
                </c:pt>
                <c:pt idx="7337">
                  <c:v>-3.394733192333755E-2</c:v>
                </c:pt>
                <c:pt idx="7338">
                  <c:v>3.8922928900694846</c:v>
                </c:pt>
                <c:pt idx="7339">
                  <c:v>-8.0624959257337636</c:v>
                </c:pt>
                <c:pt idx="7340">
                  <c:v>-2.2479275134435857</c:v>
                </c:pt>
                <c:pt idx="7341">
                  <c:v>2.9281070815182151</c:v>
                </c:pt>
                <c:pt idx="7342">
                  <c:v>-6.0732489820306386</c:v>
                </c:pt>
                <c:pt idx="7343">
                  <c:v>-7.6486571760385464</c:v>
                </c:pt>
                <c:pt idx="7344">
                  <c:v>-4.5473933502734338</c:v>
                </c:pt>
                <c:pt idx="7345">
                  <c:v>-1.2559390602865423</c:v>
                </c:pt>
                <c:pt idx="7346">
                  <c:v>-8.2462160191972819E-2</c:v>
                </c:pt>
                <c:pt idx="7347">
                  <c:v>-0.71187461320337575</c:v>
                </c:pt>
                <c:pt idx="7348">
                  <c:v>7.2116724365405146E-4</c:v>
                </c:pt>
                <c:pt idx="7349">
                  <c:v>-1.9555464015526351</c:v>
                </c:pt>
                <c:pt idx="7350">
                  <c:v>-11.965904504239749</c:v>
                </c:pt>
                <c:pt idx="7351">
                  <c:v>-0.10535300014622882</c:v>
                </c:pt>
                <c:pt idx="7352">
                  <c:v>-1.4150374992788441</c:v>
                </c:pt>
                <c:pt idx="7353">
                  <c:v>-5.0874628412503391</c:v>
                </c:pt>
                <c:pt idx="7354">
                  <c:v>0.19230162000936374</c:v>
                </c:pt>
                <c:pt idx="7355">
                  <c:v>-16.499762856664439</c:v>
                </c:pt>
                <c:pt idx="7356">
                  <c:v>-0.51457317282975812</c:v>
                </c:pt>
                <c:pt idx="7357">
                  <c:v>-0.49749965947081692</c:v>
                </c:pt>
                <c:pt idx="7358">
                  <c:v>-1.1137393553150168</c:v>
                </c:pt>
                <c:pt idx="7359">
                  <c:v>-4.9856447070229306</c:v>
                </c:pt>
                <c:pt idx="7360">
                  <c:v>-7.0660891904577721</c:v>
                </c:pt>
                <c:pt idx="7361">
                  <c:v>-9.3815429511845849</c:v>
                </c:pt>
                <c:pt idx="7362">
                  <c:v>7.6486571760385464</c:v>
                </c:pt>
                <c:pt idx="7363">
                  <c:v>-7.0660891904577721</c:v>
                </c:pt>
                <c:pt idx="7364">
                  <c:v>-6.0732489820306386</c:v>
                </c:pt>
                <c:pt idx="7365">
                  <c:v>-9.3815429511845849</c:v>
                </c:pt>
                <c:pt idx="7366">
                  <c:v>2.494109070270043</c:v>
                </c:pt>
                <c:pt idx="7367">
                  <c:v>-2.6101326182304145</c:v>
                </c:pt>
                <c:pt idx="7368">
                  <c:v>-4.0641984497345927E-2</c:v>
                </c:pt>
                <c:pt idx="7369">
                  <c:v>-1.8011895492518892</c:v>
                </c:pt>
                <c:pt idx="7370">
                  <c:v>-7.0660891904577721</c:v>
                </c:pt>
                <c:pt idx="7371">
                  <c:v>1.3484003062485537</c:v>
                </c:pt>
                <c:pt idx="7372">
                  <c:v>7.708613649586793</c:v>
                </c:pt>
                <c:pt idx="7373">
                  <c:v>12.208742403223331</c:v>
                </c:pt>
                <c:pt idx="7374">
                  <c:v>-0.33151414371656068</c:v>
                </c:pt>
                <c:pt idx="7375">
                  <c:v>0.64091890669517171</c:v>
                </c:pt>
                <c:pt idx="7376">
                  <c:v>0.19609567762822072</c:v>
                </c:pt>
                <c:pt idx="7377">
                  <c:v>-1.9061694283648647</c:v>
                </c:pt>
                <c:pt idx="7378">
                  <c:v>5.7548875021634682</c:v>
                </c:pt>
                <c:pt idx="7379">
                  <c:v>-9.0606959316875546</c:v>
                </c:pt>
                <c:pt idx="7380">
                  <c:v>-8.3837042924740537</c:v>
                </c:pt>
                <c:pt idx="7381">
                  <c:v>4.558281962304035E-3</c:v>
                </c:pt>
                <c:pt idx="7382">
                  <c:v>-2.3846741954367773E-2</c:v>
                </c:pt>
                <c:pt idx="7383">
                  <c:v>2.3479233034203069</c:v>
                </c:pt>
                <c:pt idx="7384">
                  <c:v>-7.800251200127338E-2</c:v>
                </c:pt>
                <c:pt idx="7385">
                  <c:v>0.51705843621935255</c:v>
                </c:pt>
                <c:pt idx="7386">
                  <c:v>-11.059119092544519</c:v>
                </c:pt>
                <c:pt idx="7387">
                  <c:v>7.0389327891398012E-2</c:v>
                </c:pt>
                <c:pt idx="7388">
                  <c:v>-10.966265102877133</c:v>
                </c:pt>
                <c:pt idx="7389">
                  <c:v>0.55223516827086905</c:v>
                </c:pt>
                <c:pt idx="7390">
                  <c:v>-7.1892918481785889E-2</c:v>
                </c:pt>
                <c:pt idx="7391">
                  <c:v>0.40765796891324596</c:v>
                </c:pt>
                <c:pt idx="7392">
                  <c:v>-1.8407012562464065</c:v>
                </c:pt>
                <c:pt idx="7393">
                  <c:v>0.9648911239062915</c:v>
                </c:pt>
                <c:pt idx="7394">
                  <c:v>7.6486571760385464</c:v>
                </c:pt>
                <c:pt idx="7395">
                  <c:v>7.0660891904577738</c:v>
                </c:pt>
                <c:pt idx="7396">
                  <c:v>-0.51412676784847433</c:v>
                </c:pt>
                <c:pt idx="7397">
                  <c:v>-12.451296983981448</c:v>
                </c:pt>
                <c:pt idx="7398">
                  <c:v>-6.0732489820306386</c:v>
                </c:pt>
                <c:pt idx="7399">
                  <c:v>-7.6486571760385464</c:v>
                </c:pt>
                <c:pt idx="7400">
                  <c:v>-11.229219383469125</c:v>
                </c:pt>
                <c:pt idx="7401">
                  <c:v>-9.3822637581148367</c:v>
                </c:pt>
                <c:pt idx="7402">
                  <c:v>-10.917372079476841</c:v>
                </c:pt>
                <c:pt idx="7403">
                  <c:v>11.787086324551618</c:v>
                </c:pt>
                <c:pt idx="7404">
                  <c:v>-1.6723351763490861</c:v>
                </c:pt>
                <c:pt idx="7405">
                  <c:v>-0.25152044839648563</c:v>
                </c:pt>
                <c:pt idx="7406">
                  <c:v>-0.23131005927609347</c:v>
                </c:pt>
                <c:pt idx="7407">
                  <c:v>-8.6462586799900301</c:v>
                </c:pt>
                <c:pt idx="7408">
                  <c:v>-8.0624959257337636</c:v>
                </c:pt>
                <c:pt idx="7409">
                  <c:v>9.229619965185119</c:v>
                </c:pt>
                <c:pt idx="7410">
                  <c:v>-8.0606959316875546</c:v>
                </c:pt>
                <c:pt idx="7411">
                  <c:v>11.892036785411905</c:v>
                </c:pt>
                <c:pt idx="7412">
                  <c:v>8.3837042924740537</c:v>
                </c:pt>
                <c:pt idx="7413">
                  <c:v>13.724265140161751</c:v>
                </c:pt>
                <c:pt idx="7414">
                  <c:v>-0.20524903508366182</c:v>
                </c:pt>
                <c:pt idx="7415">
                  <c:v>-11.10372492250138</c:v>
                </c:pt>
                <c:pt idx="7416">
                  <c:v>12.146356530303908</c:v>
                </c:pt>
                <c:pt idx="7417">
                  <c:v>11.644156719937438</c:v>
                </c:pt>
                <c:pt idx="7418">
                  <c:v>9.8672787397096631</c:v>
                </c:pt>
                <c:pt idx="7419">
                  <c:v>-8.6450579349844769</c:v>
                </c:pt>
                <c:pt idx="7420">
                  <c:v>-8.8672787397096631</c:v>
                </c:pt>
                <c:pt idx="7421">
                  <c:v>-8.8672787397096631</c:v>
                </c:pt>
                <c:pt idx="7422">
                  <c:v>-7.6486571760385464</c:v>
                </c:pt>
                <c:pt idx="7423">
                  <c:v>9.6444571875092606</c:v>
                </c:pt>
                <c:pt idx="7424">
                  <c:v>12.208742403223331</c:v>
                </c:pt>
                <c:pt idx="7425">
                  <c:v>9.6444571875092606</c:v>
                </c:pt>
                <c:pt idx="7426">
                  <c:v>8.0624959257337636</c:v>
                </c:pt>
                <c:pt idx="7427">
                  <c:v>13.793603309279407</c:v>
                </c:pt>
                <c:pt idx="7428">
                  <c:v>9.8672787397096631</c:v>
                </c:pt>
                <c:pt idx="7429">
                  <c:v>9.5189809291704002</c:v>
                </c:pt>
                <c:pt idx="7430">
                  <c:v>-0.53002195090425686</c:v>
                </c:pt>
                <c:pt idx="7431">
                  <c:v>9.9662651028771325</c:v>
                </c:pt>
                <c:pt idx="7432">
                  <c:v>1.8011895492518892</c:v>
                </c:pt>
                <c:pt idx="7433">
                  <c:v>11.103506382011545</c:v>
                </c:pt>
                <c:pt idx="7434">
                  <c:v>13.398788218875772</c:v>
                </c:pt>
                <c:pt idx="7435">
                  <c:v>7.6486571760385464</c:v>
                </c:pt>
                <c:pt idx="7436">
                  <c:v>-11.307011018304401</c:v>
                </c:pt>
                <c:pt idx="7437">
                  <c:v>9.5189809291704002</c:v>
                </c:pt>
                <c:pt idx="7438">
                  <c:v>-12.268542000300124</c:v>
                </c:pt>
                <c:pt idx="7439">
                  <c:v>-0.48515218505235752</c:v>
                </c:pt>
                <c:pt idx="7440">
                  <c:v>-10.866763767353351</c:v>
                </c:pt>
                <c:pt idx="7441">
                  <c:v>11.059119092544519</c:v>
                </c:pt>
                <c:pt idx="7442">
                  <c:v>11.059119092544519</c:v>
                </c:pt>
                <c:pt idx="7443">
                  <c:v>-9.8667637673533513</c:v>
                </c:pt>
                <c:pt idx="7444">
                  <c:v>-4.954972427088785E-2</c:v>
                </c:pt>
                <c:pt idx="7445">
                  <c:v>-4.954972427088785E-2</c:v>
                </c:pt>
                <c:pt idx="7446">
                  <c:v>-3.66160416475231E-2</c:v>
                </c:pt>
                <c:pt idx="7447">
                  <c:v>9.5196362528432132</c:v>
                </c:pt>
                <c:pt idx="7448">
                  <c:v>-2.5609193450724308</c:v>
                </c:pt>
                <c:pt idx="7449">
                  <c:v>7.0660891904577738</c:v>
                </c:pt>
                <c:pt idx="7450">
                  <c:v>10.759888183221834</c:v>
                </c:pt>
                <c:pt idx="7451">
                  <c:v>11.786814143616768</c:v>
                </c:pt>
                <c:pt idx="7452">
                  <c:v>10.703038388986418</c:v>
                </c:pt>
                <c:pt idx="7453">
                  <c:v>-7.0660891904577721</c:v>
                </c:pt>
                <c:pt idx="7454">
                  <c:v>-10.381542951184585</c:v>
                </c:pt>
                <c:pt idx="7455">
                  <c:v>-10.703038388986418</c:v>
                </c:pt>
                <c:pt idx="7456">
                  <c:v>-0.9993446763271886</c:v>
                </c:pt>
                <c:pt idx="7457">
                  <c:v>-1.6060019503409397</c:v>
                </c:pt>
                <c:pt idx="7458">
                  <c:v>-11.059344460824425</c:v>
                </c:pt>
                <c:pt idx="7459">
                  <c:v>-13.885473953418325</c:v>
                </c:pt>
                <c:pt idx="7460">
                  <c:v>-9.5196362528432132</c:v>
                </c:pt>
                <c:pt idx="7461">
                  <c:v>-11.451554569765362</c:v>
                </c:pt>
                <c:pt idx="7462">
                  <c:v>15.720680692323013</c:v>
                </c:pt>
                <c:pt idx="7463">
                  <c:v>11.892036785411905</c:v>
                </c:pt>
                <c:pt idx="7464">
                  <c:v>-8.6462586799900301</c:v>
                </c:pt>
                <c:pt idx="7465">
                  <c:v>8.3837042924740537</c:v>
                </c:pt>
                <c:pt idx="7466">
                  <c:v>-8.6462586799900301</c:v>
                </c:pt>
                <c:pt idx="7467">
                  <c:v>-4.7725895038969268</c:v>
                </c:pt>
                <c:pt idx="7468">
                  <c:v>-4.7725895038969268</c:v>
                </c:pt>
                <c:pt idx="7469">
                  <c:v>7.6486571760385464</c:v>
                </c:pt>
                <c:pt idx="7470">
                  <c:v>8.0624959257337636</c:v>
                </c:pt>
                <c:pt idx="7471">
                  <c:v>8.0624959257337636</c:v>
                </c:pt>
                <c:pt idx="7472">
                  <c:v>10.814315423787811</c:v>
                </c:pt>
                <c:pt idx="7473">
                  <c:v>11.840515686924171</c:v>
                </c:pt>
                <c:pt idx="7474">
                  <c:v>-7.0660891904577721</c:v>
                </c:pt>
                <c:pt idx="7475">
                  <c:v>9.5196362528432132</c:v>
                </c:pt>
                <c:pt idx="7476">
                  <c:v>-9.8667637673533513</c:v>
                </c:pt>
                <c:pt idx="7477">
                  <c:v>-9.8667637673533513</c:v>
                </c:pt>
                <c:pt idx="7478">
                  <c:v>10.966265102877133</c:v>
                </c:pt>
                <c:pt idx="7479">
                  <c:v>14.064518238247448</c:v>
                </c:pt>
                <c:pt idx="7480">
                  <c:v>-10.228818690495881</c:v>
                </c:pt>
                <c:pt idx="7481">
                  <c:v>-0.99640075894593194</c:v>
                </c:pt>
                <c:pt idx="7482">
                  <c:v>-0.362341225475458</c:v>
                </c:pt>
                <c:pt idx="7483">
                  <c:v>-13.773207904847887</c:v>
                </c:pt>
                <c:pt idx="7484">
                  <c:v>11.188382790570113</c:v>
                </c:pt>
                <c:pt idx="7485">
                  <c:v>9.1807379869299446</c:v>
                </c:pt>
                <c:pt idx="7486">
                  <c:v>-10.703038388986418</c:v>
                </c:pt>
                <c:pt idx="7487">
                  <c:v>-13.238852526315656</c:v>
                </c:pt>
                <c:pt idx="7488">
                  <c:v>8.3591485716917866</c:v>
                </c:pt>
                <c:pt idx="7489">
                  <c:v>-6.0732489820306386</c:v>
                </c:pt>
                <c:pt idx="7490">
                  <c:v>-7.0660891904577721</c:v>
                </c:pt>
                <c:pt idx="7491">
                  <c:v>3.2901936382145482</c:v>
                </c:pt>
                <c:pt idx="7492">
                  <c:v>-9.2304207950923818</c:v>
                </c:pt>
                <c:pt idx="7493">
                  <c:v>-6.0732489820306386</c:v>
                </c:pt>
                <c:pt idx="7494">
                  <c:v>-9.2304207950923818</c:v>
                </c:pt>
                <c:pt idx="7495">
                  <c:v>9.1640688813190465</c:v>
                </c:pt>
                <c:pt idx="7496">
                  <c:v>-11.229219383469125</c:v>
                </c:pt>
                <c:pt idx="7497">
                  <c:v>0.5561219165175848</c:v>
                </c:pt>
                <c:pt idx="7498">
                  <c:v>-7.0660891904577721</c:v>
                </c:pt>
                <c:pt idx="7499">
                  <c:v>-7.0660891904577721</c:v>
                </c:pt>
                <c:pt idx="7500">
                  <c:v>-1.1594184403753063</c:v>
                </c:pt>
                <c:pt idx="7501">
                  <c:v>10.866763767353351</c:v>
                </c:pt>
                <c:pt idx="7502">
                  <c:v>12.416533660199583</c:v>
                </c:pt>
                <c:pt idx="7503">
                  <c:v>13.268395793556561</c:v>
                </c:pt>
                <c:pt idx="7504">
                  <c:v>-9.6450579349844787</c:v>
                </c:pt>
                <c:pt idx="7505">
                  <c:v>-8.8672787397096631</c:v>
                </c:pt>
                <c:pt idx="7506">
                  <c:v>7.9440892135627674</c:v>
                </c:pt>
                <c:pt idx="7507">
                  <c:v>-8.3837042924740537</c:v>
                </c:pt>
                <c:pt idx="7508">
                  <c:v>9.7604427459966399</c:v>
                </c:pt>
                <c:pt idx="7509">
                  <c:v>11.307200809140809</c:v>
                </c:pt>
                <c:pt idx="7510">
                  <c:v>-0.84655493238104385</c:v>
                </c:pt>
                <c:pt idx="7511">
                  <c:v>-3.5777669993169527</c:v>
                </c:pt>
                <c:pt idx="7512">
                  <c:v>-0.26159243165988766</c:v>
                </c:pt>
                <c:pt idx="7513">
                  <c:v>-0.99460674122978154</c:v>
                </c:pt>
                <c:pt idx="7514">
                  <c:v>-11.229019050893521</c:v>
                </c:pt>
                <c:pt idx="7515">
                  <c:v>10.147204924942228</c:v>
                </c:pt>
                <c:pt idx="7516">
                  <c:v>1.4199761159966406</c:v>
                </c:pt>
                <c:pt idx="7517">
                  <c:v>-11.673897930688602</c:v>
                </c:pt>
                <c:pt idx="7518">
                  <c:v>5.3457748368417306</c:v>
                </c:pt>
                <c:pt idx="7519">
                  <c:v>-11.787086324551618</c:v>
                </c:pt>
                <c:pt idx="7520">
                  <c:v>-9.2304207950923818</c:v>
                </c:pt>
                <c:pt idx="7521">
                  <c:v>-12.879136486120251</c:v>
                </c:pt>
                <c:pt idx="7522">
                  <c:v>6.0732489820306386</c:v>
                </c:pt>
                <c:pt idx="7523">
                  <c:v>-6.0732489820306386</c:v>
                </c:pt>
                <c:pt idx="7524">
                  <c:v>9.3822637581148367</c:v>
                </c:pt>
                <c:pt idx="7525">
                  <c:v>-16.081268438099201</c:v>
                </c:pt>
                <c:pt idx="7526">
                  <c:v>-12.103506382011545</c:v>
                </c:pt>
                <c:pt idx="7527">
                  <c:v>-12.953772068526765</c:v>
                </c:pt>
                <c:pt idx="7528">
                  <c:v>-4.0864933288171024</c:v>
                </c:pt>
                <c:pt idx="7529">
                  <c:v>9.8672787397096631</c:v>
                </c:pt>
                <c:pt idx="7530">
                  <c:v>-10.229219383469125</c:v>
                </c:pt>
                <c:pt idx="7531">
                  <c:v>-1.9346579154338119</c:v>
                </c:pt>
                <c:pt idx="7532">
                  <c:v>9.0606959316875546</c:v>
                </c:pt>
                <c:pt idx="7533">
                  <c:v>-10.381182412624446</c:v>
                </c:pt>
                <c:pt idx="7534">
                  <c:v>7.0660891904577738</c:v>
                </c:pt>
                <c:pt idx="7535">
                  <c:v>-8.8683081332894673</c:v>
                </c:pt>
                <c:pt idx="7536">
                  <c:v>-9.0606959316875546</c:v>
                </c:pt>
                <c:pt idx="7537">
                  <c:v>-8.3837042924740537</c:v>
                </c:pt>
                <c:pt idx="7538">
                  <c:v>11.146780789986687</c:v>
                </c:pt>
                <c:pt idx="7539">
                  <c:v>-0.58256798558077327</c:v>
                </c:pt>
                <c:pt idx="7540">
                  <c:v>9.6450579349844787</c:v>
                </c:pt>
                <c:pt idx="7541">
                  <c:v>-9.9667457608995313</c:v>
                </c:pt>
                <c:pt idx="7542">
                  <c:v>13.306868658790341</c:v>
                </c:pt>
                <c:pt idx="7543">
                  <c:v>-15.950684985383692</c:v>
                </c:pt>
                <c:pt idx="7544">
                  <c:v>-8.0624959257337636</c:v>
                </c:pt>
                <c:pt idx="7545">
                  <c:v>11.94178124227853</c:v>
                </c:pt>
                <c:pt idx="7546">
                  <c:v>-0.8373243308621009</c:v>
                </c:pt>
                <c:pt idx="7547">
                  <c:v>-9.7110113707056609</c:v>
                </c:pt>
                <c:pt idx="7548">
                  <c:v>0.37779045601007577</c:v>
                </c:pt>
                <c:pt idx="7549">
                  <c:v>-11.731460464782433</c:v>
                </c:pt>
                <c:pt idx="7550">
                  <c:v>-8.0606959316875546</c:v>
                </c:pt>
                <c:pt idx="7551">
                  <c:v>-7.0660891904577721</c:v>
                </c:pt>
                <c:pt idx="7552">
                  <c:v>-14.872690910126451</c:v>
                </c:pt>
                <c:pt idx="7553">
                  <c:v>-7.0660891904577721</c:v>
                </c:pt>
                <c:pt idx="7554">
                  <c:v>12.434106928609955</c:v>
                </c:pt>
                <c:pt idx="7555">
                  <c:v>-10.644156719937438</c:v>
                </c:pt>
                <c:pt idx="7556">
                  <c:v>-9.5189809291704002</c:v>
                </c:pt>
                <c:pt idx="7557">
                  <c:v>11.059344460824425</c:v>
                </c:pt>
                <c:pt idx="7558">
                  <c:v>-10.059344460824425</c:v>
                </c:pt>
                <c:pt idx="7559">
                  <c:v>-11.344665782303407</c:v>
                </c:pt>
                <c:pt idx="7560">
                  <c:v>0.21670031863599126</c:v>
                </c:pt>
                <c:pt idx="7561">
                  <c:v>-13.287808556012996</c:v>
                </c:pt>
                <c:pt idx="7562">
                  <c:v>-9.7598881832218343</c:v>
                </c:pt>
                <c:pt idx="7563">
                  <c:v>8.0624959257337636</c:v>
                </c:pt>
                <c:pt idx="7564">
                  <c:v>-9.0606959316875546</c:v>
                </c:pt>
                <c:pt idx="7565">
                  <c:v>0.38325547341827454</c:v>
                </c:pt>
                <c:pt idx="7566">
                  <c:v>0.41497071866268675</c:v>
                </c:pt>
                <c:pt idx="7567">
                  <c:v>9.5196362528432132</c:v>
                </c:pt>
                <c:pt idx="7568">
                  <c:v>-6.0732489820306386</c:v>
                </c:pt>
                <c:pt idx="7569">
                  <c:v>-6.0732489820306386</c:v>
                </c:pt>
                <c:pt idx="7570">
                  <c:v>11.703038388986416</c:v>
                </c:pt>
                <c:pt idx="7571">
                  <c:v>-0.99971530438173273</c:v>
                </c:pt>
                <c:pt idx="7572">
                  <c:v>-0.98699712278496798</c:v>
                </c:pt>
                <c:pt idx="7573">
                  <c:v>-10.381182412624446</c:v>
                </c:pt>
                <c:pt idx="7574">
                  <c:v>-1.2186215636711162</c:v>
                </c:pt>
                <c:pt idx="7575">
                  <c:v>7.6486571760385464</c:v>
                </c:pt>
                <c:pt idx="7576">
                  <c:v>8.3837042924740537</c:v>
                </c:pt>
                <c:pt idx="7577">
                  <c:v>4.7725895038969277</c:v>
                </c:pt>
                <c:pt idx="7578">
                  <c:v>18.075703717442547</c:v>
                </c:pt>
                <c:pt idx="7579">
                  <c:v>-9.9667457608995313</c:v>
                </c:pt>
                <c:pt idx="7580">
                  <c:v>-9.9667457608995313</c:v>
                </c:pt>
                <c:pt idx="7581">
                  <c:v>-0.28090082662730764</c:v>
                </c:pt>
                <c:pt idx="7582">
                  <c:v>-0.362341225475458</c:v>
                </c:pt>
                <c:pt idx="7583">
                  <c:v>-0.362341225475458</c:v>
                </c:pt>
                <c:pt idx="7584">
                  <c:v>11.702894141119387</c:v>
                </c:pt>
                <c:pt idx="7585">
                  <c:v>1.9250379423187785</c:v>
                </c:pt>
                <c:pt idx="7586">
                  <c:v>-7.0660891904577721</c:v>
                </c:pt>
                <c:pt idx="7587">
                  <c:v>10.059795091795101</c:v>
                </c:pt>
                <c:pt idx="7588">
                  <c:v>-9.9662651028771325</c:v>
                </c:pt>
                <c:pt idx="7589">
                  <c:v>11.989867514616474</c:v>
                </c:pt>
                <c:pt idx="7590">
                  <c:v>2.8744691179161412</c:v>
                </c:pt>
                <c:pt idx="7591">
                  <c:v>-0.62758774657038474</c:v>
                </c:pt>
                <c:pt idx="7592">
                  <c:v>-7.0660891904577721</c:v>
                </c:pt>
                <c:pt idx="7593">
                  <c:v>3.16672345773536</c:v>
                </c:pt>
                <c:pt idx="7594">
                  <c:v>1.5801694895322564</c:v>
                </c:pt>
                <c:pt idx="7595">
                  <c:v>-7.6486571760385464</c:v>
                </c:pt>
                <c:pt idx="7596">
                  <c:v>-8.628134188202706E-2</c:v>
                </c:pt>
                <c:pt idx="7597">
                  <c:v>-1.9801762476334626</c:v>
                </c:pt>
                <c:pt idx="7598">
                  <c:v>6.0732489820306386</c:v>
                </c:pt>
                <c:pt idx="7599">
                  <c:v>0.63124018417528593</c:v>
                </c:pt>
                <c:pt idx="7600">
                  <c:v>0.31509606140493707</c:v>
                </c:pt>
                <c:pt idx="7601">
                  <c:v>5.0478445027793938E-2</c:v>
                </c:pt>
                <c:pt idx="7602">
                  <c:v>0.32359498709000051</c:v>
                </c:pt>
                <c:pt idx="7603">
                  <c:v>2.7625006862733441</c:v>
                </c:pt>
                <c:pt idx="7604">
                  <c:v>-0.48133986964699899</c:v>
                </c:pt>
                <c:pt idx="7605">
                  <c:v>11.381002109550927</c:v>
                </c:pt>
                <c:pt idx="7606">
                  <c:v>-8.8683081332894673</c:v>
                </c:pt>
                <c:pt idx="7607">
                  <c:v>0.12553088208385882</c:v>
                </c:pt>
                <c:pt idx="7608">
                  <c:v>-7.6486571760385464</c:v>
                </c:pt>
                <c:pt idx="7609">
                  <c:v>8.0624959257337636</c:v>
                </c:pt>
                <c:pt idx="7610">
                  <c:v>-0.19923988610365523</c:v>
                </c:pt>
                <c:pt idx="7611">
                  <c:v>-9.2304207950923818</c:v>
                </c:pt>
                <c:pt idx="7612">
                  <c:v>-7.0660891904577721</c:v>
                </c:pt>
                <c:pt idx="7613">
                  <c:v>-9.5825159959218087E-2</c:v>
                </c:pt>
                <c:pt idx="7614">
                  <c:v>-3.0373649043519028E-2</c:v>
                </c:pt>
                <c:pt idx="7615">
                  <c:v>-0.50901364748785749</c:v>
                </c:pt>
                <c:pt idx="7616">
                  <c:v>0.82927372386844889</c:v>
                </c:pt>
                <c:pt idx="7617">
                  <c:v>-1.6415460290875237</c:v>
                </c:pt>
                <c:pt idx="7618">
                  <c:v>-0.44579975304953101</c:v>
                </c:pt>
                <c:pt idx="7619">
                  <c:v>5.8893689053568309E-2</c:v>
                </c:pt>
                <c:pt idx="7620">
                  <c:v>-3.1555697084652423</c:v>
                </c:pt>
                <c:pt idx="7621">
                  <c:v>-0.26848883592590167</c:v>
                </c:pt>
                <c:pt idx="7622">
                  <c:v>-3.0608822421470223</c:v>
                </c:pt>
                <c:pt idx="7623">
                  <c:v>-0.10263491220980119</c:v>
                </c:pt>
                <c:pt idx="7624">
                  <c:v>-1.3219280948873622</c:v>
                </c:pt>
                <c:pt idx="7625">
                  <c:v>-0.79836613883034957</c:v>
                </c:pt>
                <c:pt idx="7626">
                  <c:v>4.5803689613124747E-2</c:v>
                </c:pt>
                <c:pt idx="7627">
                  <c:v>9.6450579349844787</c:v>
                </c:pt>
                <c:pt idx="7628">
                  <c:v>11.813914767907184</c:v>
                </c:pt>
                <c:pt idx="7629">
                  <c:v>-0.33525842529984567</c:v>
                </c:pt>
                <c:pt idx="7630">
                  <c:v>-3.4548492059729989</c:v>
                </c:pt>
                <c:pt idx="7631">
                  <c:v>4.1504460723641508</c:v>
                </c:pt>
                <c:pt idx="7632">
                  <c:v>-1.6852895593938839</c:v>
                </c:pt>
                <c:pt idx="7633">
                  <c:v>11.703038388986416</c:v>
                </c:pt>
                <c:pt idx="7634">
                  <c:v>1.4588306209027617</c:v>
                </c:pt>
                <c:pt idx="7635">
                  <c:v>-13.451254048545799</c:v>
                </c:pt>
                <c:pt idx="7636">
                  <c:v>-11.271657552955689</c:v>
                </c:pt>
                <c:pt idx="7637">
                  <c:v>0.31395608835351563</c:v>
                </c:pt>
                <c:pt idx="7638">
                  <c:v>-6.0732489820306386</c:v>
                </c:pt>
                <c:pt idx="7639">
                  <c:v>-4.7725895038969277</c:v>
                </c:pt>
                <c:pt idx="7640">
                  <c:v>1.0585031096800748</c:v>
                </c:pt>
                <c:pt idx="7641">
                  <c:v>-10.147204924942228</c:v>
                </c:pt>
                <c:pt idx="7642">
                  <c:v>-0.553598329811821</c:v>
                </c:pt>
                <c:pt idx="7643">
                  <c:v>2.2068113423237561</c:v>
                </c:pt>
                <c:pt idx="7644">
                  <c:v>-0.20645087746742652</c:v>
                </c:pt>
                <c:pt idx="7645">
                  <c:v>-14.965814340495692</c:v>
                </c:pt>
                <c:pt idx="7646">
                  <c:v>10.966024713800364</c:v>
                </c:pt>
                <c:pt idx="7647">
                  <c:v>-0.45198863545173529</c:v>
                </c:pt>
                <c:pt idx="7648">
                  <c:v>-5.4550734394624802E-2</c:v>
                </c:pt>
                <c:pt idx="7649">
                  <c:v>-2.8727222491803719</c:v>
                </c:pt>
                <c:pt idx="7650">
                  <c:v>-2.9368240875129046</c:v>
                </c:pt>
                <c:pt idx="7651">
                  <c:v>0.10691520391651189</c:v>
                </c:pt>
                <c:pt idx="7652">
                  <c:v>-1.2184235191335024</c:v>
                </c:pt>
                <c:pt idx="7653">
                  <c:v>-0.27222357728845453</c:v>
                </c:pt>
                <c:pt idx="7654">
                  <c:v>1.4035898694605322</c:v>
                </c:pt>
                <c:pt idx="7655">
                  <c:v>-0.1761569551538269</c:v>
                </c:pt>
                <c:pt idx="7656">
                  <c:v>10.75933340719466</c:v>
                </c:pt>
                <c:pt idx="7657">
                  <c:v>10.229619965185119</c:v>
                </c:pt>
                <c:pt idx="7658">
                  <c:v>11.103506382011545</c:v>
                </c:pt>
                <c:pt idx="7659">
                  <c:v>2.2181065913148044</c:v>
                </c:pt>
                <c:pt idx="7660">
                  <c:v>0.55942740861401896</c:v>
                </c:pt>
                <c:pt idx="7661">
                  <c:v>-7.0660891904577721</c:v>
                </c:pt>
                <c:pt idx="7662">
                  <c:v>2.0149503414659713</c:v>
                </c:pt>
                <c:pt idx="7663">
                  <c:v>7.6486571760385464</c:v>
                </c:pt>
                <c:pt idx="7664">
                  <c:v>-0.90072192756411518</c:v>
                </c:pt>
                <c:pt idx="7665">
                  <c:v>-4.5152036392375069E-2</c:v>
                </c:pt>
                <c:pt idx="7666">
                  <c:v>-1.7321646079023851</c:v>
                </c:pt>
                <c:pt idx="7667">
                  <c:v>9.2185300293789515E-3</c:v>
                </c:pt>
                <c:pt idx="7668">
                  <c:v>8.4316285933475302E-2</c:v>
                </c:pt>
                <c:pt idx="7669">
                  <c:v>-0.437877475636955</c:v>
                </c:pt>
                <c:pt idx="7670">
                  <c:v>13.287808556012996</c:v>
                </c:pt>
                <c:pt idx="7671">
                  <c:v>-1.1744977312321365</c:v>
                </c:pt>
                <c:pt idx="7672">
                  <c:v>-4.4901310011938849</c:v>
                </c:pt>
                <c:pt idx="7673">
                  <c:v>-1.951744831392779</c:v>
                </c:pt>
                <c:pt idx="7674">
                  <c:v>9.2304207950923818</c:v>
                </c:pt>
                <c:pt idx="7675">
                  <c:v>-0.30844486552374012</c:v>
                </c:pt>
                <c:pt idx="7676">
                  <c:v>-0.4238077089065761</c:v>
                </c:pt>
                <c:pt idx="7677">
                  <c:v>-6.7492817979767403E-2</c:v>
                </c:pt>
                <c:pt idx="7678">
                  <c:v>0.99496441010270165</c:v>
                </c:pt>
                <c:pt idx="7679">
                  <c:v>0.34303372789901371</c:v>
                </c:pt>
                <c:pt idx="7680">
                  <c:v>0.4329594072761061</c:v>
                </c:pt>
                <c:pt idx="7681">
                  <c:v>-1.7565219541824129</c:v>
                </c:pt>
                <c:pt idx="7682">
                  <c:v>-8.3837042924740537</c:v>
                </c:pt>
                <c:pt idx="7683">
                  <c:v>-6.9886846867721664</c:v>
                </c:pt>
                <c:pt idx="7684">
                  <c:v>0.13165782413286978</c:v>
                </c:pt>
                <c:pt idx="7685">
                  <c:v>-0.16465721337367989</c:v>
                </c:pt>
                <c:pt idx="7686">
                  <c:v>0.37877395529207208</c:v>
                </c:pt>
                <c:pt idx="7687">
                  <c:v>1.9982000059537901</c:v>
                </c:pt>
                <c:pt idx="7688">
                  <c:v>1.0703893278913981</c:v>
                </c:pt>
                <c:pt idx="7689">
                  <c:v>0.32811992860163053</c:v>
                </c:pt>
                <c:pt idx="7690">
                  <c:v>1.2223924213364481</c:v>
                </c:pt>
                <c:pt idx="7691">
                  <c:v>-10.45189794595189</c:v>
                </c:pt>
                <c:pt idx="7692">
                  <c:v>10.759888183221834</c:v>
                </c:pt>
                <c:pt idx="7693">
                  <c:v>-6.9262662437113723E-2</c:v>
                </c:pt>
                <c:pt idx="7694">
                  <c:v>-6.0732489820306386</c:v>
                </c:pt>
                <c:pt idx="7695">
                  <c:v>0.16349873228287928</c:v>
                </c:pt>
                <c:pt idx="7696">
                  <c:v>-6.8386974980250148E-2</c:v>
                </c:pt>
                <c:pt idx="7697">
                  <c:v>-0.53493592694960868</c:v>
                </c:pt>
                <c:pt idx="7698">
                  <c:v>7.6486571760385464</c:v>
                </c:pt>
                <c:pt idx="7699">
                  <c:v>0.43269616577535042</c:v>
                </c:pt>
                <c:pt idx="7700">
                  <c:v>-0.18903382439001706</c:v>
                </c:pt>
                <c:pt idx="7701">
                  <c:v>-7.1523919718006388</c:v>
                </c:pt>
                <c:pt idx="7702">
                  <c:v>0.43171624042547413</c:v>
                </c:pt>
                <c:pt idx="7703">
                  <c:v>0.37941358954812249</c:v>
                </c:pt>
                <c:pt idx="7704">
                  <c:v>-0.31996924184930559</c:v>
                </c:pt>
                <c:pt idx="7705">
                  <c:v>14.081316989285773</c:v>
                </c:pt>
                <c:pt idx="7706">
                  <c:v>8.3837042924740537</c:v>
                </c:pt>
                <c:pt idx="7707">
                  <c:v>-2.0674671919554508</c:v>
                </c:pt>
                <c:pt idx="7708">
                  <c:v>-8.2462160191972819E-2</c:v>
                </c:pt>
                <c:pt idx="7709">
                  <c:v>-1.3161745676570649</c:v>
                </c:pt>
                <c:pt idx="7710">
                  <c:v>-0.32757465802850438</c:v>
                </c:pt>
                <c:pt idx="7711">
                  <c:v>7.0660891904577738</c:v>
                </c:pt>
                <c:pt idx="7712">
                  <c:v>-0.31667236943586707</c:v>
                </c:pt>
                <c:pt idx="7713">
                  <c:v>-0.1697248634048284</c:v>
                </c:pt>
                <c:pt idx="7714">
                  <c:v>2.8744691179161412</c:v>
                </c:pt>
                <c:pt idx="7715">
                  <c:v>-9.6444571875092606</c:v>
                </c:pt>
                <c:pt idx="7716">
                  <c:v>11.188382790570113</c:v>
                </c:pt>
                <c:pt idx="7717">
                  <c:v>-0.89515763414250193</c:v>
                </c:pt>
                <c:pt idx="7718">
                  <c:v>4.3505324309064202</c:v>
                </c:pt>
                <c:pt idx="7719">
                  <c:v>-0.91044415174478932</c:v>
                </c:pt>
                <c:pt idx="7720">
                  <c:v>0.2305924862736165</c:v>
                </c:pt>
                <c:pt idx="7721">
                  <c:v>7.6486571760385464</c:v>
                </c:pt>
                <c:pt idx="7722">
                  <c:v>0.54432051622381017</c:v>
                </c:pt>
                <c:pt idx="7723">
                  <c:v>7.3811238961598649E-2</c:v>
                </c:pt>
                <c:pt idx="7724">
                  <c:v>0.41383874969521822</c:v>
                </c:pt>
                <c:pt idx="7725">
                  <c:v>7.6486571760385464</c:v>
                </c:pt>
                <c:pt idx="7726">
                  <c:v>8.0624959257337636</c:v>
                </c:pt>
                <c:pt idx="7727">
                  <c:v>-0.72031435361604257</c:v>
                </c:pt>
                <c:pt idx="7728">
                  <c:v>0.2495069831870772</c:v>
                </c:pt>
                <c:pt idx="7729">
                  <c:v>0.3882705897160586</c:v>
                </c:pt>
                <c:pt idx="7730">
                  <c:v>0.3959286763311391</c:v>
                </c:pt>
                <c:pt idx="7731">
                  <c:v>-0.18286405714981058</c:v>
                </c:pt>
                <c:pt idx="7732">
                  <c:v>-0.41503749927884381</c:v>
                </c:pt>
                <c:pt idx="7733">
                  <c:v>-11.188588845707349</c:v>
                </c:pt>
                <c:pt idx="7734">
                  <c:v>-13.904415102592719</c:v>
                </c:pt>
                <c:pt idx="7735">
                  <c:v>-4.7528370082586015E-2</c:v>
                </c:pt>
                <c:pt idx="7736">
                  <c:v>-8.3837042924740537</c:v>
                </c:pt>
                <c:pt idx="7737">
                  <c:v>-12.800428089535748</c:v>
                </c:pt>
                <c:pt idx="7738">
                  <c:v>-0.80735492205760429</c:v>
                </c:pt>
                <c:pt idx="7739">
                  <c:v>-7.0624959257337645</c:v>
                </c:pt>
                <c:pt idx="7740">
                  <c:v>-2.9506095813040085</c:v>
                </c:pt>
                <c:pt idx="7741">
                  <c:v>-1.2941831044044581</c:v>
                </c:pt>
                <c:pt idx="7742">
                  <c:v>-1.3023710797561949</c:v>
                </c:pt>
                <c:pt idx="7743">
                  <c:v>6.5494638194997705</c:v>
                </c:pt>
                <c:pt idx="7744">
                  <c:v>7.519809035865773</c:v>
                </c:pt>
                <c:pt idx="7745">
                  <c:v>0.93376630159991325</c:v>
                </c:pt>
                <c:pt idx="7746">
                  <c:v>12.731319031025064</c:v>
                </c:pt>
                <c:pt idx="7747">
                  <c:v>1.1689240334975659</c:v>
                </c:pt>
                <c:pt idx="7748">
                  <c:v>-2.8812988817057779</c:v>
                </c:pt>
                <c:pt idx="7749">
                  <c:v>-0.57678856927545608</c:v>
                </c:pt>
                <c:pt idx="7750">
                  <c:v>8.8683081332894673</c:v>
                </c:pt>
                <c:pt idx="7751">
                  <c:v>-4.6655126942180143</c:v>
                </c:pt>
                <c:pt idx="7752">
                  <c:v>-0.99640673527599177</c:v>
                </c:pt>
                <c:pt idx="7753">
                  <c:v>10.644457187509261</c:v>
                </c:pt>
                <c:pt idx="7754">
                  <c:v>-6.6486571760385464</c:v>
                </c:pt>
                <c:pt idx="7755">
                  <c:v>-1.443424217935376</c:v>
                </c:pt>
                <c:pt idx="7756">
                  <c:v>-10.147204924942228</c:v>
                </c:pt>
                <c:pt idx="7757">
                  <c:v>-5.5647846187835261</c:v>
                </c:pt>
                <c:pt idx="7758">
                  <c:v>-2.3540080658812843</c:v>
                </c:pt>
                <c:pt idx="7759">
                  <c:v>-2.5781088296800938</c:v>
                </c:pt>
                <c:pt idx="7760">
                  <c:v>0.13468361724502353</c:v>
                </c:pt>
                <c:pt idx="7761">
                  <c:v>0.24477219944106543</c:v>
                </c:pt>
                <c:pt idx="7762">
                  <c:v>0.37196877738695794</c:v>
                </c:pt>
                <c:pt idx="7763">
                  <c:v>-1.5586682951837767</c:v>
                </c:pt>
                <c:pt idx="7764">
                  <c:v>0.10187961401921306</c:v>
                </c:pt>
                <c:pt idx="7765">
                  <c:v>0.54130127192501665</c:v>
                </c:pt>
                <c:pt idx="7766">
                  <c:v>-0.60514038265878667</c:v>
                </c:pt>
                <c:pt idx="7767">
                  <c:v>-1.510194732319184</c:v>
                </c:pt>
                <c:pt idx="7768">
                  <c:v>-7.0660891904577721</c:v>
                </c:pt>
                <c:pt idx="7769">
                  <c:v>-0.84130225398094183</c:v>
                </c:pt>
                <c:pt idx="7770">
                  <c:v>-0.38499673633036396</c:v>
                </c:pt>
                <c:pt idx="7771">
                  <c:v>-3.2796623679103525</c:v>
                </c:pt>
                <c:pt idx="7772">
                  <c:v>-1.1028108055837755</c:v>
                </c:pt>
                <c:pt idx="7773">
                  <c:v>7.3837042924740528</c:v>
                </c:pt>
                <c:pt idx="7774">
                  <c:v>-1.4262647547020981</c:v>
                </c:pt>
                <c:pt idx="7775">
                  <c:v>12.904383739997945</c:v>
                </c:pt>
                <c:pt idx="7776">
                  <c:v>-9.0606959316875546</c:v>
                </c:pt>
                <c:pt idx="7777">
                  <c:v>7.0660891904577738</c:v>
                </c:pt>
                <c:pt idx="7778">
                  <c:v>-0.41263500906353934</c:v>
                </c:pt>
                <c:pt idx="7779">
                  <c:v>-9.0606959316875546</c:v>
                </c:pt>
                <c:pt idx="7780">
                  <c:v>-0.13038604170820778</c:v>
                </c:pt>
                <c:pt idx="7781">
                  <c:v>-0.13038604170820778</c:v>
                </c:pt>
                <c:pt idx="7782">
                  <c:v>0.9690253532219455</c:v>
                </c:pt>
                <c:pt idx="7783">
                  <c:v>6.0732489820306386</c:v>
                </c:pt>
                <c:pt idx="7784">
                  <c:v>1.7301745205566159</c:v>
                </c:pt>
                <c:pt idx="7785">
                  <c:v>1.3548427173600976</c:v>
                </c:pt>
                <c:pt idx="7786">
                  <c:v>0.98924694370312538</c:v>
                </c:pt>
                <c:pt idx="7787">
                  <c:v>-1.1810721635995325</c:v>
                </c:pt>
                <c:pt idx="7788">
                  <c:v>-8.3822637581148385</c:v>
                </c:pt>
                <c:pt idx="7789">
                  <c:v>-10.702749878828293</c:v>
                </c:pt>
                <c:pt idx="7790">
                  <c:v>-11.451382851019591</c:v>
                </c:pt>
                <c:pt idx="7791">
                  <c:v>6.0732489820306386</c:v>
                </c:pt>
                <c:pt idx="7792">
                  <c:v>-8.8672787397096631</c:v>
                </c:pt>
                <c:pt idx="7793">
                  <c:v>-10.866506212226202</c:v>
                </c:pt>
                <c:pt idx="7794">
                  <c:v>9.5196362528432132</c:v>
                </c:pt>
                <c:pt idx="7795">
                  <c:v>7.6486571760385464</c:v>
                </c:pt>
                <c:pt idx="7796">
                  <c:v>5.08746284125034</c:v>
                </c:pt>
                <c:pt idx="7797">
                  <c:v>0.96154045303185498</c:v>
                </c:pt>
                <c:pt idx="7798">
                  <c:v>9.5189809291704002</c:v>
                </c:pt>
                <c:pt idx="7799">
                  <c:v>8.6462586799900301</c:v>
                </c:pt>
                <c:pt idx="7800">
                  <c:v>9.229619965185119</c:v>
                </c:pt>
                <c:pt idx="7801">
                  <c:v>10.703038388986418</c:v>
                </c:pt>
                <c:pt idx="7802">
                  <c:v>-0.13750352374993496</c:v>
                </c:pt>
                <c:pt idx="7803">
                  <c:v>-0.71049338280501473</c:v>
                </c:pt>
                <c:pt idx="7804">
                  <c:v>-0.65207669657969347</c:v>
                </c:pt>
                <c:pt idx="7805">
                  <c:v>-6.0732489820306386</c:v>
                </c:pt>
                <c:pt idx="7806">
                  <c:v>-0.44745897697122117</c:v>
                </c:pt>
                <c:pt idx="7807">
                  <c:v>0.16046467219324612</c:v>
                </c:pt>
                <c:pt idx="7808">
                  <c:v>0.71620703399940888</c:v>
                </c:pt>
                <c:pt idx="7809">
                  <c:v>-0.41553696095628856</c:v>
                </c:pt>
                <c:pt idx="7810">
                  <c:v>-0.69501410597542457</c:v>
                </c:pt>
                <c:pt idx="7811">
                  <c:v>1.9985580258260933</c:v>
                </c:pt>
                <c:pt idx="7812">
                  <c:v>1.0381351288867713</c:v>
                </c:pt>
                <c:pt idx="7813">
                  <c:v>-0.71410463635739396</c:v>
                </c:pt>
                <c:pt idx="7814">
                  <c:v>-1.9562786225706821</c:v>
                </c:pt>
                <c:pt idx="7815">
                  <c:v>1.1512058040957232</c:v>
                </c:pt>
                <c:pt idx="7816">
                  <c:v>6.0732489820306386</c:v>
                </c:pt>
                <c:pt idx="7817">
                  <c:v>12.16752268516303</c:v>
                </c:pt>
                <c:pt idx="7818">
                  <c:v>0.19720976987420269</c:v>
                </c:pt>
                <c:pt idx="7819">
                  <c:v>0.42959559496901334</c:v>
                </c:pt>
                <c:pt idx="7820">
                  <c:v>0.42742122373467628</c:v>
                </c:pt>
                <c:pt idx="7821">
                  <c:v>0.19495793210673873</c:v>
                </c:pt>
                <c:pt idx="7822">
                  <c:v>1.079434467494405</c:v>
                </c:pt>
                <c:pt idx="7823">
                  <c:v>10.147204924942228</c:v>
                </c:pt>
                <c:pt idx="7824">
                  <c:v>-8.3822637581148367</c:v>
                </c:pt>
                <c:pt idx="7825">
                  <c:v>-8.3837042924740537</c:v>
                </c:pt>
                <c:pt idx="7826">
                  <c:v>6.4440568296975913</c:v>
                </c:pt>
                <c:pt idx="7827">
                  <c:v>0.31021467432357203</c:v>
                </c:pt>
                <c:pt idx="7828">
                  <c:v>-0.43471986514054373</c:v>
                </c:pt>
                <c:pt idx="7829">
                  <c:v>0.247659179946878</c:v>
                </c:pt>
                <c:pt idx="7830">
                  <c:v>-0.38156279472775595</c:v>
                </c:pt>
                <c:pt idx="7831">
                  <c:v>12.916874684181142</c:v>
                </c:pt>
                <c:pt idx="7832">
                  <c:v>-3.9170597280677774E-2</c:v>
                </c:pt>
                <c:pt idx="7833">
                  <c:v>7.2149785755835708E-2</c:v>
                </c:pt>
                <c:pt idx="7834">
                  <c:v>-0.225712779628059</c:v>
                </c:pt>
                <c:pt idx="7835">
                  <c:v>4.3676945243333636</c:v>
                </c:pt>
                <c:pt idx="7836">
                  <c:v>-0.15200309344504978</c:v>
                </c:pt>
                <c:pt idx="7837">
                  <c:v>-3.3870231231092474</c:v>
                </c:pt>
                <c:pt idx="7838">
                  <c:v>0.23029761942179419</c:v>
                </c:pt>
                <c:pt idx="7839">
                  <c:v>3.9892727123512814E-2</c:v>
                </c:pt>
                <c:pt idx="7840">
                  <c:v>-9.8403704060994329E-2</c:v>
                </c:pt>
                <c:pt idx="7841">
                  <c:v>4.3457748368417306</c:v>
                </c:pt>
                <c:pt idx="7842">
                  <c:v>4.751544059089098</c:v>
                </c:pt>
                <c:pt idx="7843">
                  <c:v>9.8672787397096631</c:v>
                </c:pt>
                <c:pt idx="7844">
                  <c:v>0.38941169160334937</c:v>
                </c:pt>
                <c:pt idx="7845">
                  <c:v>2.8348129175643511</c:v>
                </c:pt>
                <c:pt idx="7846">
                  <c:v>-6.4429434958487288</c:v>
                </c:pt>
                <c:pt idx="7847">
                  <c:v>-0.29373120305671052</c:v>
                </c:pt>
                <c:pt idx="7848">
                  <c:v>-0.66513284940513928</c:v>
                </c:pt>
                <c:pt idx="7849">
                  <c:v>0.72598403750246687</c:v>
                </c:pt>
                <c:pt idx="7850">
                  <c:v>-0.45853021589576537</c:v>
                </c:pt>
                <c:pt idx="7851">
                  <c:v>1.9548438188314463</c:v>
                </c:pt>
                <c:pt idx="7852">
                  <c:v>13.146409569587783</c:v>
                </c:pt>
                <c:pt idx="7853">
                  <c:v>-8.0624959257337636</c:v>
                </c:pt>
                <c:pt idx="7854">
                  <c:v>-2.1699250014423122</c:v>
                </c:pt>
                <c:pt idx="7855">
                  <c:v>-4.4947406053974695E-2</c:v>
                </c:pt>
                <c:pt idx="7856">
                  <c:v>1.485426827170242</c:v>
                </c:pt>
                <c:pt idx="7857">
                  <c:v>-5.147261569604483</c:v>
                </c:pt>
                <c:pt idx="7858">
                  <c:v>1.5754081940079074</c:v>
                </c:pt>
                <c:pt idx="7859">
                  <c:v>-0.42084312096004939</c:v>
                </c:pt>
                <c:pt idx="7860">
                  <c:v>12.989690152250811</c:v>
                </c:pt>
                <c:pt idx="7861">
                  <c:v>5.08746284125034</c:v>
                </c:pt>
                <c:pt idx="7862">
                  <c:v>0.48874718546185303</c:v>
                </c:pt>
                <c:pt idx="7863">
                  <c:v>4.8662808767842645</c:v>
                </c:pt>
                <c:pt idx="7864">
                  <c:v>-10.307580315927396</c:v>
                </c:pt>
                <c:pt idx="7865">
                  <c:v>-9.0606959316875546</c:v>
                </c:pt>
                <c:pt idx="7866">
                  <c:v>-1.9985982558011388</c:v>
                </c:pt>
                <c:pt idx="7867">
                  <c:v>5.4093878699642717E-2</c:v>
                </c:pt>
                <c:pt idx="7868">
                  <c:v>0.32192809488736207</c:v>
                </c:pt>
                <c:pt idx="7869">
                  <c:v>7.0923291096850116E-3</c:v>
                </c:pt>
                <c:pt idx="7870">
                  <c:v>0.33257533908687092</c:v>
                </c:pt>
                <c:pt idx="7871">
                  <c:v>0.25938662881864932</c:v>
                </c:pt>
                <c:pt idx="7872">
                  <c:v>-0.33880191345175859</c:v>
                </c:pt>
                <c:pt idx="7873">
                  <c:v>-0.58256798558077327</c:v>
                </c:pt>
                <c:pt idx="7874">
                  <c:v>0.22044677702147836</c:v>
                </c:pt>
                <c:pt idx="7875">
                  <c:v>1.3732570941912792</c:v>
                </c:pt>
                <c:pt idx="7876">
                  <c:v>-3.9374238334144565E-2</c:v>
                </c:pt>
                <c:pt idx="7877">
                  <c:v>-0.18555565315607658</c:v>
                </c:pt>
                <c:pt idx="7878">
                  <c:v>-0.13367843523196937</c:v>
                </c:pt>
                <c:pt idx="7879">
                  <c:v>-1.6315470482558589</c:v>
                </c:pt>
                <c:pt idx="7880">
                  <c:v>7.0660891904577721</c:v>
                </c:pt>
                <c:pt idx="7881">
                  <c:v>-0.48332223884531877</c:v>
                </c:pt>
                <c:pt idx="7882">
                  <c:v>-5.3782185216292726</c:v>
                </c:pt>
                <c:pt idx="7883">
                  <c:v>0.19264507794239555</c:v>
                </c:pt>
                <c:pt idx="7884">
                  <c:v>0.68557781430042986</c:v>
                </c:pt>
                <c:pt idx="7885">
                  <c:v>-0.82166275874148764</c:v>
                </c:pt>
                <c:pt idx="7886">
                  <c:v>-0.31194400631474017</c:v>
                </c:pt>
                <c:pt idx="7887">
                  <c:v>-2.5145731728297585</c:v>
                </c:pt>
                <c:pt idx="7888">
                  <c:v>-1.3370349872775706</c:v>
                </c:pt>
                <c:pt idx="7889">
                  <c:v>-0.23918766387942611</c:v>
                </c:pt>
                <c:pt idx="7890">
                  <c:v>4.7737562432824093E-2</c:v>
                </c:pt>
                <c:pt idx="7891">
                  <c:v>1.5696145363877203</c:v>
                </c:pt>
                <c:pt idx="7892">
                  <c:v>1.6039917288967853</c:v>
                </c:pt>
                <c:pt idx="7893">
                  <c:v>-0.13535185289488585</c:v>
                </c:pt>
                <c:pt idx="7894">
                  <c:v>-1</c:v>
                </c:pt>
                <c:pt idx="7895">
                  <c:v>-1.3541085006365121</c:v>
                </c:pt>
                <c:pt idx="7896">
                  <c:v>-5.0599238176520576</c:v>
                </c:pt>
                <c:pt idx="7897">
                  <c:v>0.23957543300980466</c:v>
                </c:pt>
                <c:pt idx="7898">
                  <c:v>-11.146568675740786</c:v>
                </c:pt>
                <c:pt idx="7899">
                  <c:v>5.0281803887044516</c:v>
                </c:pt>
                <c:pt idx="7900">
                  <c:v>-2.4030704790756348</c:v>
                </c:pt>
                <c:pt idx="7901">
                  <c:v>0.36537306266566955</c:v>
                </c:pt>
                <c:pt idx="7902">
                  <c:v>-0.2250665556347734</c:v>
                </c:pt>
                <c:pt idx="7903">
                  <c:v>-8.0606959316875546</c:v>
                </c:pt>
                <c:pt idx="7904">
                  <c:v>4.4195725989480668</c:v>
                </c:pt>
                <c:pt idx="7905">
                  <c:v>-0.34792330342030708</c:v>
                </c:pt>
                <c:pt idx="7906">
                  <c:v>-8.8672787397096631</c:v>
                </c:pt>
                <c:pt idx="7907">
                  <c:v>8.6462586799900301</c:v>
                </c:pt>
                <c:pt idx="7908">
                  <c:v>8.3837042924740537</c:v>
                </c:pt>
                <c:pt idx="7909">
                  <c:v>-0.66558096092944097</c:v>
                </c:pt>
                <c:pt idx="7910">
                  <c:v>-1.6267826764157829</c:v>
                </c:pt>
                <c:pt idx="7911">
                  <c:v>0.21412480535284734</c:v>
                </c:pt>
                <c:pt idx="7912">
                  <c:v>-1.3175388747733168E-2</c:v>
                </c:pt>
                <c:pt idx="7913">
                  <c:v>-10.307200809140809</c:v>
                </c:pt>
                <c:pt idx="7914">
                  <c:v>-0.41683974191282941</c:v>
                </c:pt>
                <c:pt idx="7915">
                  <c:v>-1.6978111720062203</c:v>
                </c:pt>
                <c:pt idx="7916">
                  <c:v>0.74723392962003354</c:v>
                </c:pt>
                <c:pt idx="7917">
                  <c:v>-13.21876502583196</c:v>
                </c:pt>
                <c:pt idx="7918">
                  <c:v>-0.9068905956085187</c:v>
                </c:pt>
                <c:pt idx="7919">
                  <c:v>-0.34513548604868738</c:v>
                </c:pt>
                <c:pt idx="7920">
                  <c:v>8.3837042924740537</c:v>
                </c:pt>
                <c:pt idx="7921">
                  <c:v>-0.23749931372665609</c:v>
                </c:pt>
                <c:pt idx="7922">
                  <c:v>-8.6450579349844769</c:v>
                </c:pt>
                <c:pt idx="7923">
                  <c:v>0.60407132366886085</c:v>
                </c:pt>
                <c:pt idx="7924">
                  <c:v>13.773207904847887</c:v>
                </c:pt>
                <c:pt idx="7925">
                  <c:v>-0.79750713610125668</c:v>
                </c:pt>
                <c:pt idx="7926">
                  <c:v>-6.9262662437113556E-2</c:v>
                </c:pt>
                <c:pt idx="7927">
                  <c:v>-4.7463914252734742</c:v>
                </c:pt>
                <c:pt idx="7928">
                  <c:v>-0.51373900394795313</c:v>
                </c:pt>
                <c:pt idx="7929">
                  <c:v>-0.37265889700829224</c:v>
                </c:pt>
                <c:pt idx="7930">
                  <c:v>6.2121711907797493E-2</c:v>
                </c:pt>
                <c:pt idx="7931">
                  <c:v>-7.3811238961598608E-2</c:v>
                </c:pt>
                <c:pt idx="7932">
                  <c:v>-0.12737930647622775</c:v>
                </c:pt>
                <c:pt idx="7933">
                  <c:v>-0.2466399675831252</c:v>
                </c:pt>
                <c:pt idx="7934">
                  <c:v>0.2572751365451087</c:v>
                </c:pt>
                <c:pt idx="7935">
                  <c:v>-0.77490716600636034</c:v>
                </c:pt>
                <c:pt idx="7936">
                  <c:v>-3.2855828152045338E-2</c:v>
                </c:pt>
                <c:pt idx="7937">
                  <c:v>-2.9226138532570597E-2</c:v>
                </c:pt>
                <c:pt idx="7938">
                  <c:v>2.9594782188295955E-2</c:v>
                </c:pt>
                <c:pt idx="7939">
                  <c:v>-10.703326841459814</c:v>
                </c:pt>
                <c:pt idx="7940">
                  <c:v>-0.32259125051424886</c:v>
                </c:pt>
                <c:pt idx="7941">
                  <c:v>1.1148302482373573</c:v>
                </c:pt>
                <c:pt idx="7942">
                  <c:v>1.9706161932189059</c:v>
                </c:pt>
                <c:pt idx="7943">
                  <c:v>0.22239242133644774</c:v>
                </c:pt>
                <c:pt idx="7944">
                  <c:v>0.40808473863707684</c:v>
                </c:pt>
                <c:pt idx="7945">
                  <c:v>-8.5645027080178043E-2</c:v>
                </c:pt>
                <c:pt idx="7946">
                  <c:v>-0.91211289906688287</c:v>
                </c:pt>
                <c:pt idx="7947">
                  <c:v>0.18276534721573687</c:v>
                </c:pt>
                <c:pt idx="7948">
                  <c:v>13.156978424156978</c:v>
                </c:pt>
                <c:pt idx="7949">
                  <c:v>-0.51866013035300129</c:v>
                </c:pt>
                <c:pt idx="7950">
                  <c:v>-12.717176590584167</c:v>
                </c:pt>
                <c:pt idx="7951">
                  <c:v>8.7824522505256706</c:v>
                </c:pt>
                <c:pt idx="7952">
                  <c:v>8.7747911899886288E-2</c:v>
                </c:pt>
                <c:pt idx="7953">
                  <c:v>-0.13064985270887233</c:v>
                </c:pt>
                <c:pt idx="7954">
                  <c:v>-0.44057259138598104</c:v>
                </c:pt>
                <c:pt idx="7955">
                  <c:v>-0.12976787497032952</c:v>
                </c:pt>
                <c:pt idx="7956">
                  <c:v>0.57390731221216051</c:v>
                </c:pt>
                <c:pt idx="7957">
                  <c:v>-7.5948853233298627E-2</c:v>
                </c:pt>
                <c:pt idx="7958">
                  <c:v>-0.12373536842224497</c:v>
                </c:pt>
                <c:pt idx="7959">
                  <c:v>-8.3416008187637336E-2</c:v>
                </c:pt>
                <c:pt idx="7960">
                  <c:v>-0.60726116782993067</c:v>
                </c:pt>
                <c:pt idx="7961">
                  <c:v>0.86598265202831237</c:v>
                </c:pt>
                <c:pt idx="7962">
                  <c:v>-0.20958036902186508</c:v>
                </c:pt>
                <c:pt idx="7963">
                  <c:v>1.1805722456418206</c:v>
                </c:pt>
                <c:pt idx="7964">
                  <c:v>-1.0169398624217121</c:v>
                </c:pt>
                <c:pt idx="7965">
                  <c:v>-0.58256798558077305</c:v>
                </c:pt>
                <c:pt idx="7966">
                  <c:v>0.1317306984187889</c:v>
                </c:pt>
                <c:pt idx="7967">
                  <c:v>0.21190698010302911</c:v>
                </c:pt>
                <c:pt idx="7968">
                  <c:v>-12.325680229748469</c:v>
                </c:pt>
                <c:pt idx="7969">
                  <c:v>-4.7725895038969268</c:v>
                </c:pt>
                <c:pt idx="7970">
                  <c:v>-3.0266361446652583</c:v>
                </c:pt>
                <c:pt idx="7971">
                  <c:v>-8.8672787397096631</c:v>
                </c:pt>
                <c:pt idx="7972">
                  <c:v>-10.703326841459814</c:v>
                </c:pt>
                <c:pt idx="7973">
                  <c:v>9.0606959316875546</c:v>
                </c:pt>
                <c:pt idx="7974">
                  <c:v>-9.8667637673533513</c:v>
                </c:pt>
                <c:pt idx="7975">
                  <c:v>-0.61058830839665057</c:v>
                </c:pt>
                <c:pt idx="7976">
                  <c:v>12.013322673425447</c:v>
                </c:pt>
                <c:pt idx="7977">
                  <c:v>-0.96466692688771927</c:v>
                </c:pt>
                <c:pt idx="7978">
                  <c:v>9.2304207950923818</c:v>
                </c:pt>
                <c:pt idx="7979">
                  <c:v>5.4961216059767067E-2</c:v>
                </c:pt>
                <c:pt idx="7980">
                  <c:v>4.3645724322958559</c:v>
                </c:pt>
                <c:pt idx="7981">
                  <c:v>0.31397057310844279</c:v>
                </c:pt>
                <c:pt idx="7982">
                  <c:v>9.8667637673533513</c:v>
                </c:pt>
                <c:pt idx="7983">
                  <c:v>-8.824986600439938E-2</c:v>
                </c:pt>
                <c:pt idx="7984">
                  <c:v>-4.0957186293925396</c:v>
                </c:pt>
                <c:pt idx="7985">
                  <c:v>-1.4018963995907778</c:v>
                </c:pt>
                <c:pt idx="7986">
                  <c:v>-1.9926204696344025</c:v>
                </c:pt>
                <c:pt idx="7987">
                  <c:v>-0.47490895525624249</c:v>
                </c:pt>
                <c:pt idx="7988">
                  <c:v>-0.86821012744445858</c:v>
                </c:pt>
                <c:pt idx="7989">
                  <c:v>-13.08137247435552</c:v>
                </c:pt>
                <c:pt idx="7990">
                  <c:v>-9.75933340719466</c:v>
                </c:pt>
                <c:pt idx="7991">
                  <c:v>-1.2871626767266862</c:v>
                </c:pt>
                <c:pt idx="7992">
                  <c:v>-0.19793937761190911</c:v>
                </c:pt>
                <c:pt idx="7993">
                  <c:v>-10.644457187509261</c:v>
                </c:pt>
                <c:pt idx="7994">
                  <c:v>-0.86673346913653559</c:v>
                </c:pt>
                <c:pt idx="7995">
                  <c:v>0.52575691132243407</c:v>
                </c:pt>
                <c:pt idx="7996">
                  <c:v>-0.46608510486923621</c:v>
                </c:pt>
                <c:pt idx="7997">
                  <c:v>-2.5849625007211561</c:v>
                </c:pt>
                <c:pt idx="7998">
                  <c:v>-8.4108046501566456</c:v>
                </c:pt>
                <c:pt idx="7999">
                  <c:v>7.1832744761066755E-2</c:v>
                </c:pt>
                <c:pt idx="8000">
                  <c:v>-7.6486571760385464</c:v>
                </c:pt>
                <c:pt idx="8001">
                  <c:v>-4.3068721891885813E-2</c:v>
                </c:pt>
                <c:pt idx="8002">
                  <c:v>0.37851162325372983</c:v>
                </c:pt>
                <c:pt idx="8003">
                  <c:v>0.10060394093840566</c:v>
                </c:pt>
                <c:pt idx="8004">
                  <c:v>-0.17145085567327245</c:v>
                </c:pt>
                <c:pt idx="8005">
                  <c:v>-0.10187961401921347</c:v>
                </c:pt>
                <c:pt idx="8006">
                  <c:v>-0.32622823232098819</c:v>
                </c:pt>
                <c:pt idx="8007">
                  <c:v>-1.0450878895285378</c:v>
                </c:pt>
                <c:pt idx="8008">
                  <c:v>6.0732489820306386</c:v>
                </c:pt>
                <c:pt idx="8009">
                  <c:v>-1.4256348509268801</c:v>
                </c:pt>
                <c:pt idx="8010">
                  <c:v>11.395355617236389</c:v>
                </c:pt>
                <c:pt idx="8011">
                  <c:v>0.42742122373467628</c:v>
                </c:pt>
                <c:pt idx="8012">
                  <c:v>-0.3361419541070631</c:v>
                </c:pt>
                <c:pt idx="8013">
                  <c:v>1.5845620302006418</c:v>
                </c:pt>
                <c:pt idx="8014">
                  <c:v>-13.46828462519127</c:v>
                </c:pt>
                <c:pt idx="8015">
                  <c:v>-16.590280023531381</c:v>
                </c:pt>
                <c:pt idx="8016">
                  <c:v>-11.551067348664397</c:v>
                </c:pt>
                <c:pt idx="8017">
                  <c:v>1.7024560637395967</c:v>
                </c:pt>
                <c:pt idx="8018">
                  <c:v>-9.2304207950923818</c:v>
                </c:pt>
                <c:pt idx="8019">
                  <c:v>-6.0732489820306386</c:v>
                </c:pt>
                <c:pt idx="8020">
                  <c:v>-1.7906761809109732</c:v>
                </c:pt>
                <c:pt idx="8021">
                  <c:v>0.51245000093678805</c:v>
                </c:pt>
                <c:pt idx="8022">
                  <c:v>-2.9289350949289013</c:v>
                </c:pt>
                <c:pt idx="8023">
                  <c:v>-11.451554569765362</c:v>
                </c:pt>
                <c:pt idx="8024">
                  <c:v>-6.0732489820306386</c:v>
                </c:pt>
                <c:pt idx="8025">
                  <c:v>-1.4846229998309017</c:v>
                </c:pt>
                <c:pt idx="8026">
                  <c:v>-0.99008453113491757</c:v>
                </c:pt>
                <c:pt idx="8027">
                  <c:v>15.647617692755032</c:v>
                </c:pt>
                <c:pt idx="8028">
                  <c:v>11.731601884675786</c:v>
                </c:pt>
                <c:pt idx="8029">
                  <c:v>-3.671876714216074</c:v>
                </c:pt>
                <c:pt idx="8030">
                  <c:v>-0.58496250072115608</c:v>
                </c:pt>
                <c:pt idx="8031">
                  <c:v>3.166523125159757</c:v>
                </c:pt>
                <c:pt idx="8032">
                  <c:v>-0.19967234483636448</c:v>
                </c:pt>
                <c:pt idx="8033">
                  <c:v>-1.9465024515073754</c:v>
                </c:pt>
                <c:pt idx="8034">
                  <c:v>-6.3687048655568095</c:v>
                </c:pt>
                <c:pt idx="8035">
                  <c:v>12.702894141119387</c:v>
                </c:pt>
                <c:pt idx="8036">
                  <c:v>-0.20848011448119391</c:v>
                </c:pt>
                <c:pt idx="8037">
                  <c:v>-0.58336128519509045</c:v>
                </c:pt>
                <c:pt idx="8038">
                  <c:v>6.5552662723173087</c:v>
                </c:pt>
                <c:pt idx="8039">
                  <c:v>-0.65486451395131196</c:v>
                </c:pt>
                <c:pt idx="8040">
                  <c:v>-0.7062687969432897</c:v>
                </c:pt>
                <c:pt idx="8041">
                  <c:v>-8.6462586799900301</c:v>
                </c:pt>
                <c:pt idx="8042">
                  <c:v>-3.8736691760931015</c:v>
                </c:pt>
                <c:pt idx="8043">
                  <c:v>-0.54628203255709629</c:v>
                </c:pt>
                <c:pt idx="8044">
                  <c:v>8.3837042924740537</c:v>
                </c:pt>
                <c:pt idx="8045">
                  <c:v>8.3837042924740537</c:v>
                </c:pt>
                <c:pt idx="8046">
                  <c:v>-9.9662651028771325</c:v>
                </c:pt>
                <c:pt idx="8047">
                  <c:v>3.8474147814635637E-2</c:v>
                </c:pt>
                <c:pt idx="8048">
                  <c:v>-1.1744977312321365</c:v>
                </c:pt>
                <c:pt idx="8049">
                  <c:v>-13.08137247435552</c:v>
                </c:pt>
                <c:pt idx="8050">
                  <c:v>-13.605826723159222</c:v>
                </c:pt>
                <c:pt idx="8051">
                  <c:v>-1.1450020743538073E-2</c:v>
                </c:pt>
                <c:pt idx="8052">
                  <c:v>0.2287006738046713</c:v>
                </c:pt>
                <c:pt idx="8053">
                  <c:v>-0.16745674585156273</c:v>
                </c:pt>
                <c:pt idx="8054">
                  <c:v>0.21681138907314804</c:v>
                </c:pt>
                <c:pt idx="8055">
                  <c:v>7.6462586799900292</c:v>
                </c:pt>
                <c:pt idx="8056">
                  <c:v>5.1530300640082093E-2</c:v>
                </c:pt>
                <c:pt idx="8057">
                  <c:v>-1.7040151723649195</c:v>
                </c:pt>
                <c:pt idx="8058">
                  <c:v>8.3837042924740537</c:v>
                </c:pt>
                <c:pt idx="8059">
                  <c:v>8.6462586799900301</c:v>
                </c:pt>
                <c:pt idx="8060">
                  <c:v>8.0624959257337636</c:v>
                </c:pt>
                <c:pt idx="8061">
                  <c:v>8.3837042924740537</c:v>
                </c:pt>
                <c:pt idx="8062">
                  <c:v>1.106915203916512</c:v>
                </c:pt>
                <c:pt idx="8063">
                  <c:v>-0.25715783949712445</c:v>
                </c:pt>
                <c:pt idx="8064">
                  <c:v>-0.13394844407416681</c:v>
                </c:pt>
                <c:pt idx="8065">
                  <c:v>-1.0288548626721856</c:v>
                </c:pt>
                <c:pt idx="8066">
                  <c:v>-0.43928504552552128</c:v>
                </c:pt>
                <c:pt idx="8067">
                  <c:v>0</c:v>
                </c:pt>
                <c:pt idx="8068">
                  <c:v>0.64769825606911913</c:v>
                </c:pt>
                <c:pt idx="8069">
                  <c:v>-1.2895066171949849</c:v>
                </c:pt>
                <c:pt idx="8070">
                  <c:v>-0.16992500144231226</c:v>
                </c:pt>
                <c:pt idx="8071">
                  <c:v>-8.8683081332894673</c:v>
                </c:pt>
                <c:pt idx="8072">
                  <c:v>9.8672787397096631</c:v>
                </c:pt>
                <c:pt idx="8073">
                  <c:v>-1.583932372122667</c:v>
                </c:pt>
                <c:pt idx="8074">
                  <c:v>12.188279751964144</c:v>
                </c:pt>
                <c:pt idx="8075">
                  <c:v>-0.55254102302877883</c:v>
                </c:pt>
                <c:pt idx="8076">
                  <c:v>-0.19639721280350353</c:v>
                </c:pt>
                <c:pt idx="8077">
                  <c:v>-0.41473715681062295</c:v>
                </c:pt>
                <c:pt idx="8078">
                  <c:v>12.013206341123576</c:v>
                </c:pt>
                <c:pt idx="8079">
                  <c:v>-0.52125351799178465</c:v>
                </c:pt>
                <c:pt idx="8080">
                  <c:v>6.7628442259918113</c:v>
                </c:pt>
                <c:pt idx="8081">
                  <c:v>9.3822637581148367</c:v>
                </c:pt>
                <c:pt idx="8082">
                  <c:v>6.5519337003336862</c:v>
                </c:pt>
                <c:pt idx="8083">
                  <c:v>-9.5189809291704002</c:v>
                </c:pt>
                <c:pt idx="8084">
                  <c:v>-11.188588845707349</c:v>
                </c:pt>
                <c:pt idx="8085">
                  <c:v>0</c:v>
                </c:pt>
                <c:pt idx="8086">
                  <c:v>0.26285408022379869</c:v>
                </c:pt>
                <c:pt idx="8087">
                  <c:v>1.7546379111219172</c:v>
                </c:pt>
                <c:pt idx="8088">
                  <c:v>4.3692338096657197</c:v>
                </c:pt>
                <c:pt idx="8089">
                  <c:v>7.5084002193763363E-2</c:v>
                </c:pt>
                <c:pt idx="8090">
                  <c:v>-0.5849625007211563</c:v>
                </c:pt>
                <c:pt idx="8091">
                  <c:v>-1.4395424627874924</c:v>
                </c:pt>
                <c:pt idx="8092">
                  <c:v>7.0660891904577738</c:v>
                </c:pt>
                <c:pt idx="8093">
                  <c:v>0.16044234256361389</c:v>
                </c:pt>
                <c:pt idx="8094">
                  <c:v>-8.3837042924740537</c:v>
                </c:pt>
                <c:pt idx="8095">
                  <c:v>-2.0730049490127116</c:v>
                </c:pt>
                <c:pt idx="8096">
                  <c:v>-8.6462586799900301</c:v>
                </c:pt>
                <c:pt idx="8097">
                  <c:v>0.60864149719066685</c:v>
                </c:pt>
                <c:pt idx="8098">
                  <c:v>9.0606959316875546</c:v>
                </c:pt>
                <c:pt idx="8099">
                  <c:v>-8.6462586799900301</c:v>
                </c:pt>
                <c:pt idx="8100">
                  <c:v>-0.87262069352377225</c:v>
                </c:pt>
                <c:pt idx="8101">
                  <c:v>-0.98053849866952303</c:v>
                </c:pt>
                <c:pt idx="8102">
                  <c:v>-13.965844395703153</c:v>
                </c:pt>
                <c:pt idx="8103">
                  <c:v>-0.94478631285880332</c:v>
                </c:pt>
                <c:pt idx="8104">
                  <c:v>3.4674686392045864</c:v>
                </c:pt>
                <c:pt idx="8105">
                  <c:v>0.85386749467944978</c:v>
                </c:pt>
                <c:pt idx="8106">
                  <c:v>3.8073549220576046</c:v>
                </c:pt>
                <c:pt idx="8107">
                  <c:v>-3.980100805797486E-2</c:v>
                </c:pt>
                <c:pt idx="8108">
                  <c:v>4.5509866149974414</c:v>
                </c:pt>
                <c:pt idx="8109">
                  <c:v>-0.13827937482584693</c:v>
                </c:pt>
                <c:pt idx="8110">
                  <c:v>-0.21702923656935472</c:v>
                </c:pt>
                <c:pt idx="8111">
                  <c:v>0.69953831539956002</c:v>
                </c:pt>
                <c:pt idx="8112">
                  <c:v>-0.48542682717024171</c:v>
                </c:pt>
                <c:pt idx="8113">
                  <c:v>-0.32650082467718639</c:v>
                </c:pt>
                <c:pt idx="8114">
                  <c:v>-0.86464814710511373</c:v>
                </c:pt>
                <c:pt idx="8115">
                  <c:v>6.6486571760385464</c:v>
                </c:pt>
                <c:pt idx="8116">
                  <c:v>7.2103546271179306E-2</c:v>
                </c:pt>
                <c:pt idx="8117">
                  <c:v>-1.5883041606655379E-2</c:v>
                </c:pt>
                <c:pt idx="8118">
                  <c:v>7.0980320829605272</c:v>
                </c:pt>
                <c:pt idx="8119">
                  <c:v>0.73636459643167063</c:v>
                </c:pt>
                <c:pt idx="8120">
                  <c:v>-0.18708555260049523</c:v>
                </c:pt>
                <c:pt idx="8121">
                  <c:v>-0.27237227041313017</c:v>
                </c:pt>
                <c:pt idx="8122">
                  <c:v>-0.66296501272242914</c:v>
                </c:pt>
                <c:pt idx="8123">
                  <c:v>-0.85361051301847657</c:v>
                </c:pt>
                <c:pt idx="8124">
                  <c:v>-0.26497221007528654</c:v>
                </c:pt>
                <c:pt idx="8125">
                  <c:v>-0.17402939977504894</c:v>
                </c:pt>
                <c:pt idx="8126">
                  <c:v>0.29613209401002433</c:v>
                </c:pt>
                <c:pt idx="8127">
                  <c:v>-0.22239242133644802</c:v>
                </c:pt>
                <c:pt idx="8128">
                  <c:v>0.31952159718026729</c:v>
                </c:pt>
                <c:pt idx="8129">
                  <c:v>6.8690830359536204</c:v>
                </c:pt>
                <c:pt idx="8130">
                  <c:v>-0.19984057934659996</c:v>
                </c:pt>
                <c:pt idx="8131">
                  <c:v>-3.229778248257154</c:v>
                </c:pt>
                <c:pt idx="8132">
                  <c:v>-12.081261502082024</c:v>
                </c:pt>
                <c:pt idx="8133">
                  <c:v>8.0624959257337636</c:v>
                </c:pt>
                <c:pt idx="8134">
                  <c:v>8.3837042924740537</c:v>
                </c:pt>
                <c:pt idx="8135">
                  <c:v>1.6214883767462702</c:v>
                </c:pt>
                <c:pt idx="8136">
                  <c:v>-2.2915544458438437</c:v>
                </c:pt>
                <c:pt idx="8137">
                  <c:v>-2.9856447070229302</c:v>
                </c:pt>
                <c:pt idx="8138">
                  <c:v>8.0606959316875546</c:v>
                </c:pt>
                <c:pt idx="8139">
                  <c:v>-0.13492958008610872</c:v>
                </c:pt>
                <c:pt idx="8140">
                  <c:v>-1.4395424627874924</c:v>
                </c:pt>
                <c:pt idx="8141">
                  <c:v>-2.0675068193582762</c:v>
                </c:pt>
                <c:pt idx="8142">
                  <c:v>10.147204924942228</c:v>
                </c:pt>
                <c:pt idx="8143">
                  <c:v>8.8683081332894673</c:v>
                </c:pt>
                <c:pt idx="8144">
                  <c:v>-3.0689473537174923</c:v>
                </c:pt>
                <c:pt idx="8145">
                  <c:v>10.049848549450562</c:v>
                </c:pt>
                <c:pt idx="8146">
                  <c:v>0.12160944710387288</c:v>
                </c:pt>
                <c:pt idx="8147">
                  <c:v>5.9541963103868758</c:v>
                </c:pt>
                <c:pt idx="8148">
                  <c:v>1.227309706820533</c:v>
                </c:pt>
                <c:pt idx="8149">
                  <c:v>11.814048332230835</c:v>
                </c:pt>
                <c:pt idx="8150">
                  <c:v>9.2304207950923818</c:v>
                </c:pt>
                <c:pt idx="8151">
                  <c:v>0.99723356570862387</c:v>
                </c:pt>
                <c:pt idx="8152">
                  <c:v>-1.6691957768281338</c:v>
                </c:pt>
                <c:pt idx="8153">
                  <c:v>-9.2304207950923818</c:v>
                </c:pt>
                <c:pt idx="8154">
                  <c:v>-9.2304207950923818</c:v>
                </c:pt>
                <c:pt idx="8155">
                  <c:v>-1.320847019497031</c:v>
                </c:pt>
                <c:pt idx="8156">
                  <c:v>0.15041684255309881</c:v>
                </c:pt>
                <c:pt idx="8157">
                  <c:v>3.3195256046720583</c:v>
                </c:pt>
                <c:pt idx="8158">
                  <c:v>2.3083613113041558E-2</c:v>
                </c:pt>
                <c:pt idx="8159">
                  <c:v>-0.46394709975979032</c:v>
                </c:pt>
                <c:pt idx="8160">
                  <c:v>-1.11418406600661</c:v>
                </c:pt>
                <c:pt idx="8161">
                  <c:v>-11.268542000300123</c:v>
                </c:pt>
                <c:pt idx="8162">
                  <c:v>-0.13409289558728296</c:v>
                </c:pt>
                <c:pt idx="8163">
                  <c:v>-12.122827994807666</c:v>
                </c:pt>
                <c:pt idx="8164">
                  <c:v>0.11624067193656254</c:v>
                </c:pt>
                <c:pt idx="8165">
                  <c:v>-11.188588845707349</c:v>
                </c:pt>
                <c:pt idx="8166">
                  <c:v>0.42530583473267103</c:v>
                </c:pt>
                <c:pt idx="8167">
                  <c:v>-0.55639334852438549</c:v>
                </c:pt>
                <c:pt idx="8168">
                  <c:v>9.051229290544241E-2</c:v>
                </c:pt>
                <c:pt idx="8169">
                  <c:v>-0.82312223791592054</c:v>
                </c:pt>
                <c:pt idx="8170">
                  <c:v>11.344665782303407</c:v>
                </c:pt>
                <c:pt idx="8171">
                  <c:v>1.271816749196663</c:v>
                </c:pt>
                <c:pt idx="8172">
                  <c:v>0.19960902569216055</c:v>
                </c:pt>
                <c:pt idx="8173">
                  <c:v>-0.19148695850563391</c:v>
                </c:pt>
                <c:pt idx="8174">
                  <c:v>-0.17897014104531939</c:v>
                </c:pt>
                <c:pt idx="8175">
                  <c:v>0.36388341132874075</c:v>
                </c:pt>
                <c:pt idx="8176">
                  <c:v>-0.57318533294480245</c:v>
                </c:pt>
                <c:pt idx="8177">
                  <c:v>-1.5109619192773798</c:v>
                </c:pt>
                <c:pt idx="8178">
                  <c:v>0</c:v>
                </c:pt>
                <c:pt idx="8179">
                  <c:v>-2.3171310994756724</c:v>
                </c:pt>
                <c:pt idx="8180">
                  <c:v>1.3183258582071666</c:v>
                </c:pt>
                <c:pt idx="8181">
                  <c:v>-0.37851162325372989</c:v>
                </c:pt>
                <c:pt idx="8182">
                  <c:v>10.643856189774725</c:v>
                </c:pt>
                <c:pt idx="8183">
                  <c:v>-7.1553261025033718E-2</c:v>
                </c:pt>
                <c:pt idx="8184">
                  <c:v>-0.80735492205760395</c:v>
                </c:pt>
                <c:pt idx="8185">
                  <c:v>-0.27871602806606366</c:v>
                </c:pt>
                <c:pt idx="8186">
                  <c:v>0.22627585582367626</c:v>
                </c:pt>
                <c:pt idx="8187">
                  <c:v>9.6450579349844787</c:v>
                </c:pt>
                <c:pt idx="8188">
                  <c:v>-0.8852298127539252</c:v>
                </c:pt>
                <c:pt idx="8189">
                  <c:v>3.8219322230490148E-2</c:v>
                </c:pt>
                <c:pt idx="8190">
                  <c:v>7.8355637701454775E-2</c:v>
                </c:pt>
                <c:pt idx="8191">
                  <c:v>-2.7318682562862953</c:v>
                </c:pt>
                <c:pt idx="8192">
                  <c:v>-12.916936867972057</c:v>
                </c:pt>
                <c:pt idx="8193">
                  <c:v>-9.2304207950923818</c:v>
                </c:pt>
                <c:pt idx="8194">
                  <c:v>-11.103506382011545</c:v>
                </c:pt>
                <c:pt idx="8195">
                  <c:v>-0.44312980630819654</c:v>
                </c:pt>
                <c:pt idx="8196">
                  <c:v>-3.1417739611281634</c:v>
                </c:pt>
                <c:pt idx="8197">
                  <c:v>2.5163664546528088</c:v>
                </c:pt>
                <c:pt idx="8198">
                  <c:v>-0.37851162325372989</c:v>
                </c:pt>
                <c:pt idx="8199">
                  <c:v>7.2603748956839881E-2</c:v>
                </c:pt>
                <c:pt idx="8200">
                  <c:v>-3.8452145816988863</c:v>
                </c:pt>
                <c:pt idx="8201">
                  <c:v>11.644006462681574</c:v>
                </c:pt>
                <c:pt idx="8202">
                  <c:v>-0.28540221886224842</c:v>
                </c:pt>
                <c:pt idx="8203">
                  <c:v>-0.4098120906413506</c:v>
                </c:pt>
                <c:pt idx="8204">
                  <c:v>-0.5004289905094883</c:v>
                </c:pt>
                <c:pt idx="8205">
                  <c:v>-0.16780494956794306</c:v>
                </c:pt>
                <c:pt idx="8206">
                  <c:v>-0.11547721741993625</c:v>
                </c:pt>
                <c:pt idx="8207">
                  <c:v>-4.3692338096657197</c:v>
                </c:pt>
                <c:pt idx="8208">
                  <c:v>-9.0606959316875546</c:v>
                </c:pt>
                <c:pt idx="8209">
                  <c:v>-0.1643868179008823</c:v>
                </c:pt>
                <c:pt idx="8210">
                  <c:v>-8.0919995383567478E-2</c:v>
                </c:pt>
                <c:pt idx="8211">
                  <c:v>11.013322673425447</c:v>
                </c:pt>
                <c:pt idx="8212">
                  <c:v>-8.0606959316875546</c:v>
                </c:pt>
                <c:pt idx="8213">
                  <c:v>0.21697913455800544</c:v>
                </c:pt>
                <c:pt idx="8214">
                  <c:v>-8.0606959316875546</c:v>
                </c:pt>
                <c:pt idx="8215">
                  <c:v>8.3837042924740537</c:v>
                </c:pt>
                <c:pt idx="8216">
                  <c:v>-7.0660891904577721</c:v>
                </c:pt>
                <c:pt idx="8217">
                  <c:v>7.0660891904577721</c:v>
                </c:pt>
                <c:pt idx="8218">
                  <c:v>-3.1858665453113337</c:v>
                </c:pt>
                <c:pt idx="8219">
                  <c:v>-0.98405845613097875</c:v>
                </c:pt>
                <c:pt idx="8220">
                  <c:v>-2.1468413883292712</c:v>
                </c:pt>
                <c:pt idx="8221">
                  <c:v>2.5784491937624816</c:v>
                </c:pt>
                <c:pt idx="8222">
                  <c:v>-11.10372492250138</c:v>
                </c:pt>
                <c:pt idx="8223">
                  <c:v>0.89915687556688817</c:v>
                </c:pt>
                <c:pt idx="8224">
                  <c:v>-9.3815429511845849</c:v>
                </c:pt>
                <c:pt idx="8225">
                  <c:v>-1.5013045716742468</c:v>
                </c:pt>
                <c:pt idx="8226">
                  <c:v>-1.6834680456735813</c:v>
                </c:pt>
                <c:pt idx="8227">
                  <c:v>-0.15947821400719669</c:v>
                </c:pt>
                <c:pt idx="8228">
                  <c:v>7.6486571760385464</c:v>
                </c:pt>
                <c:pt idx="8229">
                  <c:v>-0.38889736181505374</c:v>
                </c:pt>
                <c:pt idx="8230">
                  <c:v>1.8067111204311008</c:v>
                </c:pt>
                <c:pt idx="8231">
                  <c:v>2.1472495634744155</c:v>
                </c:pt>
                <c:pt idx="8232">
                  <c:v>-2.0488152699752811</c:v>
                </c:pt>
                <c:pt idx="8233">
                  <c:v>-0.5719063478957096</c:v>
                </c:pt>
                <c:pt idx="8234">
                  <c:v>-0.5405683813627028</c:v>
                </c:pt>
                <c:pt idx="8235">
                  <c:v>0.40991457576656426</c:v>
                </c:pt>
                <c:pt idx="8236">
                  <c:v>1.7878402733267524</c:v>
                </c:pt>
                <c:pt idx="8237">
                  <c:v>-0.97400479146705576</c:v>
                </c:pt>
                <c:pt idx="8238">
                  <c:v>8.3837042924740537</c:v>
                </c:pt>
                <c:pt idx="8239">
                  <c:v>8.0624959257337636</c:v>
                </c:pt>
                <c:pt idx="8240">
                  <c:v>10.759888183221834</c:v>
                </c:pt>
                <c:pt idx="8241">
                  <c:v>-3.2034265038149176E-16</c:v>
                </c:pt>
                <c:pt idx="8242">
                  <c:v>-2.8760676721416187</c:v>
                </c:pt>
                <c:pt idx="8243">
                  <c:v>-0.19010288337994247</c:v>
                </c:pt>
                <c:pt idx="8244">
                  <c:v>6.2702032268173191</c:v>
                </c:pt>
                <c:pt idx="8245">
                  <c:v>-9.3815429511845849</c:v>
                </c:pt>
                <c:pt idx="8246">
                  <c:v>10.307200809140809</c:v>
                </c:pt>
                <c:pt idx="8247">
                  <c:v>-10.147204924942228</c:v>
                </c:pt>
                <c:pt idx="8248">
                  <c:v>0.94869090617442298</c:v>
                </c:pt>
                <c:pt idx="8249">
                  <c:v>6.4429434958487288</c:v>
                </c:pt>
                <c:pt idx="8250">
                  <c:v>9.9518501574161214E-2</c:v>
                </c:pt>
                <c:pt idx="8251">
                  <c:v>8.0624959257337636</c:v>
                </c:pt>
                <c:pt idx="8252">
                  <c:v>3.4058753177890959</c:v>
                </c:pt>
                <c:pt idx="8253">
                  <c:v>-9.9667457608995313</c:v>
                </c:pt>
                <c:pt idx="8254">
                  <c:v>15.138391806414342</c:v>
                </c:pt>
                <c:pt idx="8255">
                  <c:v>-0.67313398229697097</c:v>
                </c:pt>
                <c:pt idx="8256">
                  <c:v>-0.21849850523195699</c:v>
                </c:pt>
                <c:pt idx="8257">
                  <c:v>-8.3822637581148385</c:v>
                </c:pt>
                <c:pt idx="8258">
                  <c:v>-0.31797008131867938</c:v>
                </c:pt>
                <c:pt idx="8259">
                  <c:v>0.9085474049599952</c:v>
                </c:pt>
                <c:pt idx="8260">
                  <c:v>8.6462586799900301</c:v>
                </c:pt>
                <c:pt idx="8261">
                  <c:v>7.0660891904577721</c:v>
                </c:pt>
                <c:pt idx="8262">
                  <c:v>9.2304207950923818</c:v>
                </c:pt>
                <c:pt idx="8263">
                  <c:v>11.451554569765362</c:v>
                </c:pt>
                <c:pt idx="8264">
                  <c:v>7.2544212595071864E-2</c:v>
                </c:pt>
                <c:pt idx="8265">
                  <c:v>-0.1406988629097419</c:v>
                </c:pt>
                <c:pt idx="8266">
                  <c:v>-0.32192809488736207</c:v>
                </c:pt>
                <c:pt idx="8267">
                  <c:v>0.24013400372371518</c:v>
                </c:pt>
                <c:pt idx="8268">
                  <c:v>11.759610821875043</c:v>
                </c:pt>
                <c:pt idx="8269">
                  <c:v>7.0660891904577738</c:v>
                </c:pt>
                <c:pt idx="8270">
                  <c:v>8.1309994895339877</c:v>
                </c:pt>
                <c:pt idx="8271">
                  <c:v>0.90378468474069718</c:v>
                </c:pt>
                <c:pt idx="8272">
                  <c:v>-1.0451887737662555</c:v>
                </c:pt>
                <c:pt idx="8273">
                  <c:v>-6.5423074998048794E-2</c:v>
                </c:pt>
                <c:pt idx="8274">
                  <c:v>-1.3349161976648782</c:v>
                </c:pt>
                <c:pt idx="8275">
                  <c:v>1.2094533656289495</c:v>
                </c:pt>
                <c:pt idx="8276">
                  <c:v>0.72869797818260562</c:v>
                </c:pt>
                <c:pt idx="8277">
                  <c:v>0.14260439544280046</c:v>
                </c:pt>
                <c:pt idx="8278">
                  <c:v>3.6525876025113882E-2</c:v>
                </c:pt>
                <c:pt idx="8279">
                  <c:v>-0.96035092334700034</c:v>
                </c:pt>
                <c:pt idx="8280">
                  <c:v>-4.7725895038969268</c:v>
                </c:pt>
                <c:pt idx="8281">
                  <c:v>0.61728022099388469</c:v>
                </c:pt>
                <c:pt idx="8282">
                  <c:v>0.11953543399428929</c:v>
                </c:pt>
                <c:pt idx="8283">
                  <c:v>4.5803689613124747E-2</c:v>
                </c:pt>
                <c:pt idx="8284">
                  <c:v>2.4247546246676896E-2</c:v>
                </c:pt>
                <c:pt idx="8285">
                  <c:v>-1.2915307424528533</c:v>
                </c:pt>
                <c:pt idx="8286">
                  <c:v>-0.9116441255791532</c:v>
                </c:pt>
                <c:pt idx="8287">
                  <c:v>2.5109619192773796</c:v>
                </c:pt>
                <c:pt idx="8288">
                  <c:v>-0.50250034052918291</c:v>
                </c:pt>
                <c:pt idx="8289">
                  <c:v>7.0624959257337645</c:v>
                </c:pt>
                <c:pt idx="8290">
                  <c:v>-0.30562628255826169</c:v>
                </c:pt>
                <c:pt idx="8291">
                  <c:v>-1.1586977460190584</c:v>
                </c:pt>
                <c:pt idx="8292">
                  <c:v>0.429507982087177</c:v>
                </c:pt>
                <c:pt idx="8293">
                  <c:v>-0.84879818124418915</c:v>
                </c:pt>
                <c:pt idx="8294">
                  <c:v>-4.1916200725416317</c:v>
                </c:pt>
                <c:pt idx="8295">
                  <c:v>0.9822106865564717</c:v>
                </c:pt>
                <c:pt idx="8296">
                  <c:v>-0.76296080269915068</c:v>
                </c:pt>
                <c:pt idx="8297">
                  <c:v>7.2636604397081816</c:v>
                </c:pt>
                <c:pt idx="8298">
                  <c:v>0.71810656691489017</c:v>
                </c:pt>
                <c:pt idx="8299">
                  <c:v>-0.25375659224578334</c:v>
                </c:pt>
                <c:pt idx="8300">
                  <c:v>-0.20992306937423139</c:v>
                </c:pt>
                <c:pt idx="8301">
                  <c:v>-0.78526115120698736</c:v>
                </c:pt>
                <c:pt idx="8302">
                  <c:v>-0.91543570474152758</c:v>
                </c:pt>
                <c:pt idx="8303">
                  <c:v>-0.11417101991931113</c:v>
                </c:pt>
                <c:pt idx="8304">
                  <c:v>0.39724753101745391</c:v>
                </c:pt>
                <c:pt idx="8305">
                  <c:v>-0.19753723265017226</c:v>
                </c:pt>
                <c:pt idx="8306">
                  <c:v>-9.2258507851988511E-2</c:v>
                </c:pt>
                <c:pt idx="8307">
                  <c:v>-8.7462841250339596E-2</c:v>
                </c:pt>
                <c:pt idx="8308">
                  <c:v>-0.2559149939336231</c:v>
                </c:pt>
                <c:pt idx="8309">
                  <c:v>-0.50641185229957786</c:v>
                </c:pt>
                <c:pt idx="8310">
                  <c:v>-2.8569152196770795E-2</c:v>
                </c:pt>
                <c:pt idx="8311">
                  <c:v>1.6880559936852597</c:v>
                </c:pt>
                <c:pt idx="8312">
                  <c:v>-4.8109039891386747</c:v>
                </c:pt>
                <c:pt idx="8313">
                  <c:v>-0.51784830486261924</c:v>
                </c:pt>
                <c:pt idx="8314">
                  <c:v>6.0732489820306386</c:v>
                </c:pt>
                <c:pt idx="8315">
                  <c:v>-8.8614387173567954E-2</c:v>
                </c:pt>
                <c:pt idx="8316">
                  <c:v>0.13737249472837537</c:v>
                </c:pt>
                <c:pt idx="8317">
                  <c:v>-2.0633259353688294</c:v>
                </c:pt>
                <c:pt idx="8318">
                  <c:v>0.91896342790909358</c:v>
                </c:pt>
                <c:pt idx="8319">
                  <c:v>0.16947422967145581</c:v>
                </c:pt>
                <c:pt idx="8320">
                  <c:v>-8.3837042924740537</c:v>
                </c:pt>
                <c:pt idx="8321">
                  <c:v>-6.2029400586702756</c:v>
                </c:pt>
                <c:pt idx="8322">
                  <c:v>0.29956028185890765</c:v>
                </c:pt>
                <c:pt idx="8323">
                  <c:v>1.9767472688728986</c:v>
                </c:pt>
                <c:pt idx="8324">
                  <c:v>-7.6486571760385464</c:v>
                </c:pt>
                <c:pt idx="8325">
                  <c:v>-4.274964745933723E-2</c:v>
                </c:pt>
                <c:pt idx="8326">
                  <c:v>-0.20029865048583084</c:v>
                </c:pt>
                <c:pt idx="8327">
                  <c:v>-9.6444571875092606</c:v>
                </c:pt>
                <c:pt idx="8328">
                  <c:v>3.5712082054786216</c:v>
                </c:pt>
                <c:pt idx="8329">
                  <c:v>-8.8683081332894673</c:v>
                </c:pt>
                <c:pt idx="8330">
                  <c:v>-0.67753133368026353</c:v>
                </c:pt>
                <c:pt idx="8331">
                  <c:v>-0.86434490064243363</c:v>
                </c:pt>
                <c:pt idx="8332">
                  <c:v>0.21005576149121538</c:v>
                </c:pt>
                <c:pt idx="8333">
                  <c:v>-4.9902863663800101</c:v>
                </c:pt>
                <c:pt idx="8334">
                  <c:v>0.64657284616235644</c:v>
                </c:pt>
                <c:pt idx="8335">
                  <c:v>0.10383581098454021</c:v>
                </c:pt>
                <c:pt idx="8336">
                  <c:v>9.4845884647805495E-2</c:v>
                </c:pt>
                <c:pt idx="8337">
                  <c:v>4.9753035197099428E-2</c:v>
                </c:pt>
                <c:pt idx="8338">
                  <c:v>0.21584417594970615</c:v>
                </c:pt>
                <c:pt idx="8339">
                  <c:v>-4.3674738531861292</c:v>
                </c:pt>
                <c:pt idx="8340">
                  <c:v>-0.25677541536211124</c:v>
                </c:pt>
                <c:pt idx="8341">
                  <c:v>-1.7414669864011472</c:v>
                </c:pt>
                <c:pt idx="8342">
                  <c:v>-0.84193515376774852</c:v>
                </c:pt>
                <c:pt idx="8343">
                  <c:v>-5.4248890560750302</c:v>
                </c:pt>
                <c:pt idx="8344">
                  <c:v>-12.036288107616508</c:v>
                </c:pt>
                <c:pt idx="8345">
                  <c:v>7.3065619015249643</c:v>
                </c:pt>
                <c:pt idx="8346">
                  <c:v>-0.11411609254153184</c:v>
                </c:pt>
                <c:pt idx="8347">
                  <c:v>-0.6428434168016558</c:v>
                </c:pt>
                <c:pt idx="8348">
                  <c:v>-0.37756279386018121</c:v>
                </c:pt>
                <c:pt idx="8349">
                  <c:v>0.2130492981735084</c:v>
                </c:pt>
                <c:pt idx="8350">
                  <c:v>0.51592085629150508</c:v>
                </c:pt>
                <c:pt idx="8351">
                  <c:v>-0.6577953807325988</c:v>
                </c:pt>
                <c:pt idx="8352">
                  <c:v>0.56239107537976885</c:v>
                </c:pt>
                <c:pt idx="8353">
                  <c:v>-0.21150410519371157</c:v>
                </c:pt>
                <c:pt idx="8354">
                  <c:v>-0.74624340775421705</c:v>
                </c:pt>
                <c:pt idx="8355">
                  <c:v>-4.2961835798791405E-2</c:v>
                </c:pt>
                <c:pt idx="8356">
                  <c:v>1.6656050814243402</c:v>
                </c:pt>
                <c:pt idx="8357">
                  <c:v>1.9877473547264013</c:v>
                </c:pt>
                <c:pt idx="8358">
                  <c:v>-10.917123403264748</c:v>
                </c:pt>
                <c:pt idx="8359">
                  <c:v>2.3984960485166091E-3</c:v>
                </c:pt>
                <c:pt idx="8360">
                  <c:v>3.2034265038149176E-16</c:v>
                </c:pt>
                <c:pt idx="8361">
                  <c:v>-4.0930264054882065E-2</c:v>
                </c:pt>
                <c:pt idx="8362">
                  <c:v>5.3439258961460102E-2</c:v>
                </c:pt>
                <c:pt idx="8363">
                  <c:v>-1.8875252707415877</c:v>
                </c:pt>
                <c:pt idx="8364">
                  <c:v>-0.16620801954086578</c:v>
                </c:pt>
                <c:pt idx="8365">
                  <c:v>-8.3792937005167781E-2</c:v>
                </c:pt>
                <c:pt idx="8366">
                  <c:v>0.4391116342577015</c:v>
                </c:pt>
                <c:pt idx="8367">
                  <c:v>10.229619965185119</c:v>
                </c:pt>
                <c:pt idx="8368">
                  <c:v>0.19496266083579536</c:v>
                </c:pt>
                <c:pt idx="8369">
                  <c:v>0.11247472925841266</c:v>
                </c:pt>
                <c:pt idx="8370">
                  <c:v>-2.3458972823989076E-2</c:v>
                </c:pt>
                <c:pt idx="8371">
                  <c:v>-2.8744691179161412</c:v>
                </c:pt>
                <c:pt idx="8372">
                  <c:v>12.16752268516303</c:v>
                </c:pt>
                <c:pt idx="8373">
                  <c:v>-9.8672787397096631</c:v>
                </c:pt>
                <c:pt idx="8374">
                  <c:v>-0.9425956429897776</c:v>
                </c:pt>
                <c:pt idx="8375">
                  <c:v>-3.6546306613689001</c:v>
                </c:pt>
                <c:pt idx="8376">
                  <c:v>-0.99896987140151083</c:v>
                </c:pt>
                <c:pt idx="8377">
                  <c:v>7.2312211807111852</c:v>
                </c:pt>
                <c:pt idx="8378">
                  <c:v>-12.416533660199583</c:v>
                </c:pt>
                <c:pt idx="8379">
                  <c:v>-15.738391382293699</c:v>
                </c:pt>
                <c:pt idx="8380">
                  <c:v>-8.0624959257337636</c:v>
                </c:pt>
                <c:pt idx="8381">
                  <c:v>6.0732489820306386</c:v>
                </c:pt>
                <c:pt idx="8382">
                  <c:v>-4.2435266320396486E-2</c:v>
                </c:pt>
                <c:pt idx="8383">
                  <c:v>-4.5755794816678713E-2</c:v>
                </c:pt>
                <c:pt idx="8384">
                  <c:v>0.10216505800002636</c:v>
                </c:pt>
                <c:pt idx="8385">
                  <c:v>-0.4181434101466654</c:v>
                </c:pt>
                <c:pt idx="8386">
                  <c:v>0.23463740267856006</c:v>
                </c:pt>
                <c:pt idx="8387">
                  <c:v>-0.41548883513138718</c:v>
                </c:pt>
                <c:pt idx="8388">
                  <c:v>-4.7652975591415757E-2</c:v>
                </c:pt>
                <c:pt idx="8389">
                  <c:v>0.64267799857744368</c:v>
                </c:pt>
                <c:pt idx="8390">
                  <c:v>-0.16382480190589438</c:v>
                </c:pt>
                <c:pt idx="8391">
                  <c:v>0.81942775435817894</c:v>
                </c:pt>
                <c:pt idx="8392">
                  <c:v>-6.0732489820306386</c:v>
                </c:pt>
                <c:pt idx="8393">
                  <c:v>13.248767654452003</c:v>
                </c:pt>
                <c:pt idx="8394">
                  <c:v>0.24100809950379498</c:v>
                </c:pt>
                <c:pt idx="8395">
                  <c:v>15.894944044111638</c:v>
                </c:pt>
                <c:pt idx="8396">
                  <c:v>7.6486571760385464</c:v>
                </c:pt>
                <c:pt idx="8397">
                  <c:v>-0.39630093669725835</c:v>
                </c:pt>
                <c:pt idx="8398">
                  <c:v>-7.3837042924740528</c:v>
                </c:pt>
                <c:pt idx="8399">
                  <c:v>-10.582769240382088</c:v>
                </c:pt>
                <c:pt idx="8400">
                  <c:v>0.37637587890973878</c:v>
                </c:pt>
                <c:pt idx="8401">
                  <c:v>-0.50076737330472809</c:v>
                </c:pt>
                <c:pt idx="8402">
                  <c:v>-0.76313225614767277</c:v>
                </c:pt>
                <c:pt idx="8403">
                  <c:v>-0.55942740861401863</c:v>
                </c:pt>
                <c:pt idx="8404">
                  <c:v>-0.50250034052918313</c:v>
                </c:pt>
                <c:pt idx="8405">
                  <c:v>0.25972167179295841</c:v>
                </c:pt>
                <c:pt idx="8406">
                  <c:v>8.3657929046909565E-2</c:v>
                </c:pt>
                <c:pt idx="8407">
                  <c:v>-0.10652032365104161</c:v>
                </c:pt>
                <c:pt idx="8408">
                  <c:v>0.10947847679849311</c:v>
                </c:pt>
                <c:pt idx="8409">
                  <c:v>0.30485458152842093</c:v>
                </c:pt>
                <c:pt idx="8410">
                  <c:v>0.3235759477688448</c:v>
                </c:pt>
                <c:pt idx="8411">
                  <c:v>0.31399391334514509</c:v>
                </c:pt>
                <c:pt idx="8412">
                  <c:v>0.25321534480334773</c:v>
                </c:pt>
                <c:pt idx="8413">
                  <c:v>0.29613209401002466</c:v>
                </c:pt>
                <c:pt idx="8414">
                  <c:v>-1.8190034946754015</c:v>
                </c:pt>
                <c:pt idx="8415">
                  <c:v>2.8006745768955774</c:v>
                </c:pt>
                <c:pt idx="8416">
                  <c:v>0.44944753006467547</c:v>
                </c:pt>
                <c:pt idx="8417">
                  <c:v>0.89260944351217308</c:v>
                </c:pt>
                <c:pt idx="8418">
                  <c:v>-7.7792160606150795E-2</c:v>
                </c:pt>
                <c:pt idx="8419">
                  <c:v>9.229619965185119</c:v>
                </c:pt>
                <c:pt idx="8420">
                  <c:v>0</c:v>
                </c:pt>
                <c:pt idx="8421">
                  <c:v>-0.17392693199980852</c:v>
                </c:pt>
                <c:pt idx="8422">
                  <c:v>8.0402011061157737</c:v>
                </c:pt>
                <c:pt idx="8423">
                  <c:v>-0.58795206671188105</c:v>
                </c:pt>
                <c:pt idx="8424">
                  <c:v>4.372137742931808E-2</c:v>
                </c:pt>
                <c:pt idx="8425">
                  <c:v>11.582612451267021</c:v>
                </c:pt>
                <c:pt idx="8426">
                  <c:v>7.0660891904577721</c:v>
                </c:pt>
                <c:pt idx="8427">
                  <c:v>-1.4735304953591692</c:v>
                </c:pt>
                <c:pt idx="8428">
                  <c:v>-0.8223264943854498</c:v>
                </c:pt>
                <c:pt idx="8429">
                  <c:v>9.7604427459966399</c:v>
                </c:pt>
                <c:pt idx="8430">
                  <c:v>9.7604427459966399</c:v>
                </c:pt>
                <c:pt idx="8431">
                  <c:v>10.059344460824425</c:v>
                </c:pt>
                <c:pt idx="8432">
                  <c:v>11.518489240994933</c:v>
                </c:pt>
                <c:pt idx="8433">
                  <c:v>9.9667457608995313</c:v>
                </c:pt>
                <c:pt idx="8434">
                  <c:v>-0.63625172941801078</c:v>
                </c:pt>
                <c:pt idx="8435">
                  <c:v>-5.5647846187835261</c:v>
                </c:pt>
                <c:pt idx="8436">
                  <c:v>0.99999999999999967</c:v>
                </c:pt>
                <c:pt idx="8437">
                  <c:v>-0.31602749344767828</c:v>
                </c:pt>
                <c:pt idx="8438">
                  <c:v>7.1553261025033774E-2</c:v>
                </c:pt>
                <c:pt idx="8439">
                  <c:v>9.5189809291704002</c:v>
                </c:pt>
                <c:pt idx="8440">
                  <c:v>1.8830438536541507</c:v>
                </c:pt>
                <c:pt idx="8441">
                  <c:v>8.2462160191972972E-2</c:v>
                </c:pt>
                <c:pt idx="8442">
                  <c:v>-4.0904690833068402</c:v>
                </c:pt>
                <c:pt idx="8443">
                  <c:v>-0.77674980169501096</c:v>
                </c:pt>
                <c:pt idx="8444">
                  <c:v>-10.147204924942228</c:v>
                </c:pt>
                <c:pt idx="8445">
                  <c:v>0.37931557704488233</c:v>
                </c:pt>
                <c:pt idx="8446">
                  <c:v>-0.85439467775310041</c:v>
                </c:pt>
                <c:pt idx="8447">
                  <c:v>0.83007499855768796</c:v>
                </c:pt>
                <c:pt idx="8448">
                  <c:v>-0.20446082818959219</c:v>
                </c:pt>
                <c:pt idx="8449">
                  <c:v>-4.7725895038969268</c:v>
                </c:pt>
                <c:pt idx="8450">
                  <c:v>-0.31797008131867882</c:v>
                </c:pt>
                <c:pt idx="8451">
                  <c:v>-4.7176165022461936</c:v>
                </c:pt>
                <c:pt idx="8452">
                  <c:v>0.11103131238874425</c:v>
                </c:pt>
                <c:pt idx="8453">
                  <c:v>0.94096807369515589</c:v>
                </c:pt>
                <c:pt idx="8454">
                  <c:v>-7.6462586799900292</c:v>
                </c:pt>
                <c:pt idx="8455">
                  <c:v>-1.6968374814608966</c:v>
                </c:pt>
                <c:pt idx="8456">
                  <c:v>-1.8259706002249512</c:v>
                </c:pt>
                <c:pt idx="8457">
                  <c:v>11.518325307690866</c:v>
                </c:pt>
                <c:pt idx="8458">
                  <c:v>1.5501970825604798</c:v>
                </c:pt>
                <c:pt idx="8459">
                  <c:v>0.91753783980802706</c:v>
                </c:pt>
                <c:pt idx="8460">
                  <c:v>-0.94189704543643182</c:v>
                </c:pt>
                <c:pt idx="8461">
                  <c:v>-0.81603716515740488</c:v>
                </c:pt>
                <c:pt idx="8462">
                  <c:v>0.30932805810772873</c:v>
                </c:pt>
                <c:pt idx="8463">
                  <c:v>0.63878520022730279</c:v>
                </c:pt>
                <c:pt idx="8464">
                  <c:v>0.30932805810772873</c:v>
                </c:pt>
                <c:pt idx="8465">
                  <c:v>8.59732231098531E-2</c:v>
                </c:pt>
                <c:pt idx="8466">
                  <c:v>0.1429579538420431</c:v>
                </c:pt>
                <c:pt idx="8467">
                  <c:v>0.33618207856760429</c:v>
                </c:pt>
                <c:pt idx="8468">
                  <c:v>17.74276775022016</c:v>
                </c:pt>
                <c:pt idx="8469">
                  <c:v>-12.125198191061759</c:v>
                </c:pt>
                <c:pt idx="8470">
                  <c:v>-8.8672787397096631</c:v>
                </c:pt>
                <c:pt idx="8471">
                  <c:v>-0.91841436065594506</c:v>
                </c:pt>
                <c:pt idx="8472">
                  <c:v>-12.731389749636921</c:v>
                </c:pt>
                <c:pt idx="8473">
                  <c:v>8.3837042924740537</c:v>
                </c:pt>
                <c:pt idx="8474">
                  <c:v>-9.9662651028771325</c:v>
                </c:pt>
                <c:pt idx="8475">
                  <c:v>-9.6215315259302825E-2</c:v>
                </c:pt>
                <c:pt idx="8476">
                  <c:v>0.6374299206152918</c:v>
                </c:pt>
                <c:pt idx="8477">
                  <c:v>-0.25677541536211179</c:v>
                </c:pt>
                <c:pt idx="8478">
                  <c:v>0.24100809950379473</c:v>
                </c:pt>
                <c:pt idx="8479">
                  <c:v>0.3778724612964886</c:v>
                </c:pt>
                <c:pt idx="8480">
                  <c:v>-0.35394290203200462</c:v>
                </c:pt>
                <c:pt idx="8481">
                  <c:v>-2.7369655941662061</c:v>
                </c:pt>
                <c:pt idx="8482">
                  <c:v>-2.8744691179161412</c:v>
                </c:pt>
                <c:pt idx="8483">
                  <c:v>-2.5849625007211561</c:v>
                </c:pt>
                <c:pt idx="8484">
                  <c:v>-1.3689332795030054</c:v>
                </c:pt>
                <c:pt idx="8485">
                  <c:v>-5.3457748368417297</c:v>
                </c:pt>
                <c:pt idx="8486">
                  <c:v>4.3692338096657197</c:v>
                </c:pt>
                <c:pt idx="8487">
                  <c:v>-7.6486571760385464</c:v>
                </c:pt>
                <c:pt idx="8488">
                  <c:v>-7.0660891904577721</c:v>
                </c:pt>
                <c:pt idx="8489">
                  <c:v>12.036288107616512</c:v>
                </c:pt>
                <c:pt idx="8490">
                  <c:v>-0.68352633520474582</c:v>
                </c:pt>
                <c:pt idx="8491">
                  <c:v>-9.3822637581148367</c:v>
                </c:pt>
                <c:pt idx="8492">
                  <c:v>9.6444571875092606</c:v>
                </c:pt>
                <c:pt idx="8493">
                  <c:v>0</c:v>
                </c:pt>
                <c:pt idx="8494">
                  <c:v>-0.78849589480628846</c:v>
                </c:pt>
                <c:pt idx="8495">
                  <c:v>-3.4002338670106562</c:v>
                </c:pt>
                <c:pt idx="8496">
                  <c:v>2.9517448313927788</c:v>
                </c:pt>
                <c:pt idx="8497">
                  <c:v>10.866506212226202</c:v>
                </c:pt>
                <c:pt idx="8498">
                  <c:v>0.11103131238874395</c:v>
                </c:pt>
                <c:pt idx="8499">
                  <c:v>2.2630344058337939</c:v>
                </c:pt>
                <c:pt idx="8500">
                  <c:v>-2.5237291499022946E-2</c:v>
                </c:pt>
                <c:pt idx="8501">
                  <c:v>0.44898483120218158</c:v>
                </c:pt>
                <c:pt idx="8502">
                  <c:v>5.3457748368417297</c:v>
                </c:pt>
                <c:pt idx="8503">
                  <c:v>-8.6462586799900301</c:v>
                </c:pt>
                <c:pt idx="8504">
                  <c:v>-13.380911949563341</c:v>
                </c:pt>
                <c:pt idx="8505">
                  <c:v>-11.416621621364193</c:v>
                </c:pt>
                <c:pt idx="8506">
                  <c:v>0.54874231280840291</c:v>
                </c:pt>
                <c:pt idx="8507">
                  <c:v>8.813091027866489E-2</c:v>
                </c:pt>
                <c:pt idx="8508">
                  <c:v>0.14150268096322854</c:v>
                </c:pt>
                <c:pt idx="8509">
                  <c:v>-3.6341847063720234E-2</c:v>
                </c:pt>
                <c:pt idx="8510">
                  <c:v>0.28671340230330467</c:v>
                </c:pt>
                <c:pt idx="8511">
                  <c:v>4.6293652273934859E-2</c:v>
                </c:pt>
                <c:pt idx="8512">
                  <c:v>1.2278329778437009E-2</c:v>
                </c:pt>
                <c:pt idx="8513">
                  <c:v>0.76510243500553299</c:v>
                </c:pt>
                <c:pt idx="8514">
                  <c:v>0.13929903741154923</c:v>
                </c:pt>
                <c:pt idx="8515">
                  <c:v>1.9763254821429967E-2</c:v>
                </c:pt>
                <c:pt idx="8516">
                  <c:v>8.6587684996090403E-2</c:v>
                </c:pt>
                <c:pt idx="8517">
                  <c:v>0.49852248478192535</c:v>
                </c:pt>
                <c:pt idx="8518">
                  <c:v>2.1978369095495016E-2</c:v>
                </c:pt>
                <c:pt idx="8519">
                  <c:v>0.81737367788259541</c:v>
                </c:pt>
                <c:pt idx="8520">
                  <c:v>-0.25779775746764666</c:v>
                </c:pt>
                <c:pt idx="8521">
                  <c:v>-0.54862065365743584</c:v>
                </c:pt>
                <c:pt idx="8522">
                  <c:v>0.2000246083079936</c:v>
                </c:pt>
                <c:pt idx="8523">
                  <c:v>-0.31915634563730866</c:v>
                </c:pt>
                <c:pt idx="8524">
                  <c:v>-0.28567220951352551</c:v>
                </c:pt>
                <c:pt idx="8525">
                  <c:v>8.8672787397096631</c:v>
                </c:pt>
                <c:pt idx="8526">
                  <c:v>5.8005603435565649E-2</c:v>
                </c:pt>
                <c:pt idx="8527">
                  <c:v>1.8071572922018359E-2</c:v>
                </c:pt>
                <c:pt idx="8528">
                  <c:v>-2.7744990482904158E-2</c:v>
                </c:pt>
                <c:pt idx="8529">
                  <c:v>0.20744207987047603</c:v>
                </c:pt>
                <c:pt idx="8530">
                  <c:v>1.6267202774606955</c:v>
                </c:pt>
                <c:pt idx="8531">
                  <c:v>0.11953869819853835</c:v>
                </c:pt>
                <c:pt idx="8532">
                  <c:v>-0.22239242133644802</c:v>
                </c:pt>
                <c:pt idx="8533">
                  <c:v>-5.2787414359435E-2</c:v>
                </c:pt>
                <c:pt idx="8534">
                  <c:v>3.8474147814635949E-2</c:v>
                </c:pt>
                <c:pt idx="8535">
                  <c:v>-4.035773761614083E-2</c:v>
                </c:pt>
                <c:pt idx="8536">
                  <c:v>2.929430679403805E-2</c:v>
                </c:pt>
                <c:pt idx="8537">
                  <c:v>0.2718046154615259</c:v>
                </c:pt>
                <c:pt idx="8538">
                  <c:v>-0.16505924627049653</c:v>
                </c:pt>
                <c:pt idx="8539">
                  <c:v>1.0086389182738729</c:v>
                </c:pt>
                <c:pt idx="8540">
                  <c:v>-3.242147769237734E-2</c:v>
                </c:pt>
                <c:pt idx="8541">
                  <c:v>-0.91020332964935424</c:v>
                </c:pt>
                <c:pt idx="8542">
                  <c:v>-0.16992500144231262</c:v>
                </c:pt>
                <c:pt idx="8543">
                  <c:v>4.6542585937030249E-2</c:v>
                </c:pt>
                <c:pt idx="8544">
                  <c:v>-1.414350665159283</c:v>
                </c:pt>
                <c:pt idx="8545">
                  <c:v>0.10069399961947301</c:v>
                </c:pt>
                <c:pt idx="8546">
                  <c:v>-0.33703498727757097</c:v>
                </c:pt>
                <c:pt idx="8547">
                  <c:v>-0.4188693608698707</c:v>
                </c:pt>
                <c:pt idx="8548">
                  <c:v>-5.7715497856287504E-2</c:v>
                </c:pt>
                <c:pt idx="8549">
                  <c:v>0.85982234195173957</c:v>
                </c:pt>
                <c:pt idx="8550">
                  <c:v>-9.6450579349844787</c:v>
                </c:pt>
                <c:pt idx="8551">
                  <c:v>-0.12553088208385899</c:v>
                </c:pt>
                <c:pt idx="8552">
                  <c:v>0.34239219744707788</c:v>
                </c:pt>
                <c:pt idx="8553">
                  <c:v>8.3837042924740537</c:v>
                </c:pt>
                <c:pt idx="8554">
                  <c:v>-11.58276924038209</c:v>
                </c:pt>
                <c:pt idx="8555">
                  <c:v>15.02469240059393</c:v>
                </c:pt>
                <c:pt idx="8556">
                  <c:v>0.67807190511263782</c:v>
                </c:pt>
                <c:pt idx="8557">
                  <c:v>-1.2040138920215928</c:v>
                </c:pt>
                <c:pt idx="8558">
                  <c:v>-0.62449086490779326</c:v>
                </c:pt>
                <c:pt idx="8559">
                  <c:v>-11.307011018304401</c:v>
                </c:pt>
                <c:pt idx="8560">
                  <c:v>-11.518325307690866</c:v>
                </c:pt>
                <c:pt idx="8561">
                  <c:v>-0.48357444723560933</c:v>
                </c:pt>
                <c:pt idx="8562">
                  <c:v>-0.4554517677247521</c:v>
                </c:pt>
                <c:pt idx="8563">
                  <c:v>10.917372079476841</c:v>
                </c:pt>
                <c:pt idx="8564">
                  <c:v>1.2851363961386153</c:v>
                </c:pt>
                <c:pt idx="8565">
                  <c:v>13.036230861220817</c:v>
                </c:pt>
                <c:pt idx="8566">
                  <c:v>-4.7725895038969277</c:v>
                </c:pt>
                <c:pt idx="8567">
                  <c:v>-0.63471553591825569</c:v>
                </c:pt>
                <c:pt idx="8568">
                  <c:v>0.11289405640593335</c:v>
                </c:pt>
                <c:pt idx="8569">
                  <c:v>-0.40776949881480462</c:v>
                </c:pt>
                <c:pt idx="8570">
                  <c:v>0.44005743514380408</c:v>
                </c:pt>
                <c:pt idx="8571">
                  <c:v>-1.6301812329100215E-2</c:v>
                </c:pt>
                <c:pt idx="8572">
                  <c:v>8.1838292056461023E-2</c:v>
                </c:pt>
                <c:pt idx="8573">
                  <c:v>-9.9535673550914736E-2</c:v>
                </c:pt>
                <c:pt idx="8574">
                  <c:v>1.2229075775786256</c:v>
                </c:pt>
                <c:pt idx="8575">
                  <c:v>-8.6462586799900301</c:v>
                </c:pt>
                <c:pt idx="8576">
                  <c:v>0.55101516879781853</c:v>
                </c:pt>
                <c:pt idx="8577">
                  <c:v>2.9104484150217083</c:v>
                </c:pt>
                <c:pt idx="8578">
                  <c:v>2.5849625007211561</c:v>
                </c:pt>
                <c:pt idx="8579">
                  <c:v>-8.8672787397096631</c:v>
                </c:pt>
                <c:pt idx="8580">
                  <c:v>12.582455645110581</c:v>
                </c:pt>
                <c:pt idx="8581">
                  <c:v>0.76045929683314284</c:v>
                </c:pt>
                <c:pt idx="8582">
                  <c:v>0.78068697159552414</c:v>
                </c:pt>
                <c:pt idx="8583">
                  <c:v>-3.240534696696959</c:v>
                </c:pt>
                <c:pt idx="8584">
                  <c:v>0.23815973719476458</c:v>
                </c:pt>
                <c:pt idx="8585">
                  <c:v>-2.3423093756495423</c:v>
                </c:pt>
                <c:pt idx="8586">
                  <c:v>0</c:v>
                </c:pt>
                <c:pt idx="8587">
                  <c:v>-0.66051353372833266</c:v>
                </c:pt>
                <c:pt idx="8588">
                  <c:v>-1.2479146322953685</c:v>
                </c:pt>
                <c:pt idx="8589">
                  <c:v>-0.4317162404254743</c:v>
                </c:pt>
                <c:pt idx="8590">
                  <c:v>-3.8073549220576037</c:v>
                </c:pt>
                <c:pt idx="8591">
                  <c:v>0.16827148258979896</c:v>
                </c:pt>
                <c:pt idx="8592">
                  <c:v>6.6932788964893177</c:v>
                </c:pt>
                <c:pt idx="8593">
                  <c:v>-0.26151657819154051</c:v>
                </c:pt>
                <c:pt idx="8594">
                  <c:v>0.48874718546185314</c:v>
                </c:pt>
                <c:pt idx="8595">
                  <c:v>-0.30339214344993465</c:v>
                </c:pt>
                <c:pt idx="8596">
                  <c:v>-2.1559034879454555</c:v>
                </c:pt>
                <c:pt idx="8597">
                  <c:v>-5.6901106511587063</c:v>
                </c:pt>
                <c:pt idx="8598">
                  <c:v>-8.6462586799900301</c:v>
                </c:pt>
                <c:pt idx="8599">
                  <c:v>1.3138457485895036</c:v>
                </c:pt>
                <c:pt idx="8600">
                  <c:v>5.08746284125034</c:v>
                </c:pt>
                <c:pt idx="8601">
                  <c:v>-0.10525978773845036</c:v>
                </c:pt>
                <c:pt idx="8602">
                  <c:v>5.08746284125034</c:v>
                </c:pt>
                <c:pt idx="8603">
                  <c:v>-0.19986940471030851</c:v>
                </c:pt>
                <c:pt idx="8604">
                  <c:v>-0.15367967125243376</c:v>
                </c:pt>
                <c:pt idx="8605">
                  <c:v>0.5498342773175543</c:v>
                </c:pt>
                <c:pt idx="8606">
                  <c:v>7.6486571760385464</c:v>
                </c:pt>
                <c:pt idx="8607">
                  <c:v>-9.3109404391481479E-2</c:v>
                </c:pt>
                <c:pt idx="8608">
                  <c:v>-0.88452278258006412</c:v>
                </c:pt>
                <c:pt idx="8609">
                  <c:v>-0.6438561897747247</c:v>
                </c:pt>
                <c:pt idx="8610">
                  <c:v>0.92239718187602759</c:v>
                </c:pt>
                <c:pt idx="8611">
                  <c:v>-1.5849625007211561</c:v>
                </c:pt>
                <c:pt idx="8612">
                  <c:v>4.4990743236237485</c:v>
                </c:pt>
                <c:pt idx="8613">
                  <c:v>-10.703038388986418</c:v>
                </c:pt>
                <c:pt idx="8614">
                  <c:v>-0.21956637725768441</c:v>
                </c:pt>
                <c:pt idx="8615">
                  <c:v>0.43521538121647435</c:v>
                </c:pt>
                <c:pt idx="8616">
                  <c:v>-1.0393226168309988</c:v>
                </c:pt>
                <c:pt idx="8617">
                  <c:v>0.54682737183438512</c:v>
                </c:pt>
                <c:pt idx="8618">
                  <c:v>-0.32192809488736229</c:v>
                </c:pt>
                <c:pt idx="8619">
                  <c:v>9.2304207950923818</c:v>
                </c:pt>
                <c:pt idx="8620">
                  <c:v>3.8073549220576037</c:v>
                </c:pt>
                <c:pt idx="8621">
                  <c:v>-2.9443777892482297E-2</c:v>
                </c:pt>
                <c:pt idx="8622">
                  <c:v>9.0480745830866766E-2</c:v>
                </c:pt>
                <c:pt idx="8623">
                  <c:v>0.45183741748179551</c:v>
                </c:pt>
                <c:pt idx="8624">
                  <c:v>-7.2408495528050024E-2</c:v>
                </c:pt>
                <c:pt idx="8625">
                  <c:v>-0.5311560570253625</c:v>
                </c:pt>
                <c:pt idx="8626">
                  <c:v>-10.759888183221834</c:v>
                </c:pt>
                <c:pt idx="8627">
                  <c:v>7.0660891904577738</c:v>
                </c:pt>
                <c:pt idx="8628">
                  <c:v>-0.96347412397488619</c:v>
                </c:pt>
                <c:pt idx="8629">
                  <c:v>-2.2005329873727084</c:v>
                </c:pt>
                <c:pt idx="8630">
                  <c:v>-10.381542951184585</c:v>
                </c:pt>
                <c:pt idx="8631">
                  <c:v>0.11370950397685779</c:v>
                </c:pt>
                <c:pt idx="8632">
                  <c:v>0.25180715041053969</c:v>
                </c:pt>
                <c:pt idx="8633">
                  <c:v>0.50200971136584627</c:v>
                </c:pt>
                <c:pt idx="8634">
                  <c:v>5.455829381957102</c:v>
                </c:pt>
                <c:pt idx="8635">
                  <c:v>9.0597950917951025</c:v>
                </c:pt>
                <c:pt idx="8636">
                  <c:v>-1.3176151020162798</c:v>
                </c:pt>
                <c:pt idx="8637">
                  <c:v>-9.5189809291704002</c:v>
                </c:pt>
                <c:pt idx="8638">
                  <c:v>0.15754127698647999</c:v>
                </c:pt>
                <c:pt idx="8639">
                  <c:v>0.11651400872642505</c:v>
                </c:pt>
                <c:pt idx="8640">
                  <c:v>0.92843898257086599</c:v>
                </c:pt>
                <c:pt idx="8641">
                  <c:v>9.5183253076908674</c:v>
                </c:pt>
                <c:pt idx="8642">
                  <c:v>3.8413022539809418</c:v>
                </c:pt>
                <c:pt idx="8643">
                  <c:v>-2.8564274715771938</c:v>
                </c:pt>
                <c:pt idx="8644">
                  <c:v>-0.25677388795552286</c:v>
                </c:pt>
                <c:pt idx="8645">
                  <c:v>5.3457748368417306</c:v>
                </c:pt>
                <c:pt idx="8646">
                  <c:v>5.5389672817296036</c:v>
                </c:pt>
                <c:pt idx="8647">
                  <c:v>-9.9667457608995313</c:v>
                </c:pt>
                <c:pt idx="8648">
                  <c:v>1.645298163948631</c:v>
                </c:pt>
                <c:pt idx="8649">
                  <c:v>0.57642911183536349</c:v>
                </c:pt>
                <c:pt idx="8650">
                  <c:v>1.7931086722037402</c:v>
                </c:pt>
                <c:pt idx="8651">
                  <c:v>0.3499424710569588</c:v>
                </c:pt>
                <c:pt idx="8652">
                  <c:v>0.12398871727545359</c:v>
                </c:pt>
                <c:pt idx="8653">
                  <c:v>-0.53201362077219727</c:v>
                </c:pt>
                <c:pt idx="8654">
                  <c:v>-6.6358066364871918E-2</c:v>
                </c:pt>
                <c:pt idx="8655">
                  <c:v>-10.866506212226202</c:v>
                </c:pt>
                <c:pt idx="8656">
                  <c:v>4.7725895038969277</c:v>
                </c:pt>
                <c:pt idx="8657">
                  <c:v>-0.38332863955150559</c:v>
                </c:pt>
                <c:pt idx="8658">
                  <c:v>-4.5504757739094064E-2</c:v>
                </c:pt>
                <c:pt idx="8659">
                  <c:v>-0.1791688456859318</c:v>
                </c:pt>
                <c:pt idx="8660">
                  <c:v>-0.82847289396118651</c:v>
                </c:pt>
                <c:pt idx="8661">
                  <c:v>0</c:v>
                </c:pt>
                <c:pt idx="8662">
                  <c:v>-10.229619965185119</c:v>
                </c:pt>
                <c:pt idx="8663">
                  <c:v>-1.7548875021634687</c:v>
                </c:pt>
                <c:pt idx="8664">
                  <c:v>11.344665782303407</c:v>
                </c:pt>
                <c:pt idx="8665">
                  <c:v>-1.4069096183954435</c:v>
                </c:pt>
                <c:pt idx="8666">
                  <c:v>13.75933340719466</c:v>
                </c:pt>
                <c:pt idx="8667">
                  <c:v>-0.18286405714981058</c:v>
                </c:pt>
                <c:pt idx="8668">
                  <c:v>-1.4329594072761065</c:v>
                </c:pt>
                <c:pt idx="8669">
                  <c:v>-7.0660891904577721</c:v>
                </c:pt>
                <c:pt idx="8670">
                  <c:v>-9.3815429511845849</c:v>
                </c:pt>
                <c:pt idx="8671">
                  <c:v>2.0908914003393866E-2</c:v>
                </c:pt>
                <c:pt idx="8672">
                  <c:v>0.15542659746764273</c:v>
                </c:pt>
                <c:pt idx="8673">
                  <c:v>-7.8669885687691968E-2</c:v>
                </c:pt>
                <c:pt idx="8674">
                  <c:v>-0.59943277992538502</c:v>
                </c:pt>
                <c:pt idx="8675">
                  <c:v>0.15949353403885122</c:v>
                </c:pt>
                <c:pt idx="8676">
                  <c:v>-0.11796333735428938</c:v>
                </c:pt>
                <c:pt idx="8677">
                  <c:v>-0.29335894269059137</c:v>
                </c:pt>
                <c:pt idx="8678">
                  <c:v>-4.8376930852494926</c:v>
                </c:pt>
                <c:pt idx="8679">
                  <c:v>-2.8744691179161412</c:v>
                </c:pt>
                <c:pt idx="8680">
                  <c:v>0.5052353082504224</c:v>
                </c:pt>
                <c:pt idx="8681">
                  <c:v>-0.52854919181588988</c:v>
                </c:pt>
                <c:pt idx="8682">
                  <c:v>10.229219383469125</c:v>
                </c:pt>
                <c:pt idx="8683">
                  <c:v>-5.2637599197298296E-2</c:v>
                </c:pt>
                <c:pt idx="8684">
                  <c:v>-0.57962905641811568</c:v>
                </c:pt>
                <c:pt idx="8685">
                  <c:v>-0.11584832868652005</c:v>
                </c:pt>
                <c:pt idx="8686">
                  <c:v>13.643893759468893</c:v>
                </c:pt>
                <c:pt idx="8687">
                  <c:v>-6.4028671161198661E-2</c:v>
                </c:pt>
                <c:pt idx="8688">
                  <c:v>0</c:v>
                </c:pt>
                <c:pt idx="8689">
                  <c:v>3.5448096897610526</c:v>
                </c:pt>
                <c:pt idx="8690">
                  <c:v>0</c:v>
                </c:pt>
                <c:pt idx="8691">
                  <c:v>-0.44871158832917241</c:v>
                </c:pt>
                <c:pt idx="8692">
                  <c:v>-4.1581195371450876</c:v>
                </c:pt>
                <c:pt idx="8693">
                  <c:v>-0.11103131238874402</c:v>
                </c:pt>
                <c:pt idx="8694">
                  <c:v>6.8386974980250134E-2</c:v>
                </c:pt>
                <c:pt idx="8695">
                  <c:v>-0.34103691783506718</c:v>
                </c:pt>
                <c:pt idx="8696">
                  <c:v>0.20212002631018677</c:v>
                </c:pt>
                <c:pt idx="8697">
                  <c:v>1.2150128909708504</c:v>
                </c:pt>
                <c:pt idx="8698">
                  <c:v>0.60388336261838471</c:v>
                </c:pt>
                <c:pt idx="8699">
                  <c:v>-0.24997825300834761</c:v>
                </c:pt>
                <c:pt idx="8700">
                  <c:v>1.5832464364758938</c:v>
                </c:pt>
                <c:pt idx="8701">
                  <c:v>-10.229619965185119</c:v>
                </c:pt>
                <c:pt idx="8702">
                  <c:v>-0.63197456700656152</c:v>
                </c:pt>
                <c:pt idx="8703">
                  <c:v>1.5813602640409608</c:v>
                </c:pt>
                <c:pt idx="8704">
                  <c:v>-0.42162273434013903</c:v>
                </c:pt>
                <c:pt idx="8705">
                  <c:v>1.3885702972667369</c:v>
                </c:pt>
                <c:pt idx="8706">
                  <c:v>-0.83914598897268455</c:v>
                </c:pt>
                <c:pt idx="8707">
                  <c:v>5.2177092710192991E-3</c:v>
                </c:pt>
                <c:pt idx="8708">
                  <c:v>0.40939093613770178</c:v>
                </c:pt>
                <c:pt idx="8709">
                  <c:v>0.36275337185616402</c:v>
                </c:pt>
                <c:pt idx="8710">
                  <c:v>-0.46473096016532145</c:v>
                </c:pt>
                <c:pt idx="8711">
                  <c:v>-0.95858007262001921</c:v>
                </c:pt>
                <c:pt idx="8712">
                  <c:v>-0.10496955960154265</c:v>
                </c:pt>
                <c:pt idx="8713">
                  <c:v>-1.3441729748168838</c:v>
                </c:pt>
                <c:pt idx="8714">
                  <c:v>8.8683081332894673</c:v>
                </c:pt>
                <c:pt idx="8715">
                  <c:v>-9.0597950917951025</c:v>
                </c:pt>
                <c:pt idx="8716">
                  <c:v>7.3249305830488858</c:v>
                </c:pt>
                <c:pt idx="8717">
                  <c:v>-1.0229500796956112</c:v>
                </c:pt>
                <c:pt idx="8718">
                  <c:v>0.33769541074567916</c:v>
                </c:pt>
                <c:pt idx="8719">
                  <c:v>3.3522572597175108E-2</c:v>
                </c:pt>
                <c:pt idx="8720">
                  <c:v>0.15246247731802534</c:v>
                </c:pt>
                <c:pt idx="8721">
                  <c:v>0.11981821456272447</c:v>
                </c:pt>
                <c:pt idx="8722">
                  <c:v>-0.48609983062245071</c:v>
                </c:pt>
                <c:pt idx="8723">
                  <c:v>-0.98731524505043389</c:v>
                </c:pt>
                <c:pt idx="8724">
                  <c:v>0.13799100307232562</c:v>
                </c:pt>
                <c:pt idx="8725">
                  <c:v>0.31120168829430411</c:v>
                </c:pt>
                <c:pt idx="8726">
                  <c:v>0.12010866615158151</c:v>
                </c:pt>
                <c:pt idx="8727">
                  <c:v>0.43205347629444479</c:v>
                </c:pt>
                <c:pt idx="8728">
                  <c:v>1.3347902458244121</c:v>
                </c:pt>
                <c:pt idx="8729">
                  <c:v>-0.22855151350198161</c:v>
                </c:pt>
                <c:pt idx="8730">
                  <c:v>0.51158931439093691</c:v>
                </c:pt>
                <c:pt idx="8731">
                  <c:v>-0.68589140957193695</c:v>
                </c:pt>
                <c:pt idx="8732">
                  <c:v>-0.55117418726487266</c:v>
                </c:pt>
                <c:pt idx="8733">
                  <c:v>-0.24473358909085005</c:v>
                </c:pt>
                <c:pt idx="8734">
                  <c:v>-0.45862676782652662</c:v>
                </c:pt>
                <c:pt idx="8735">
                  <c:v>0.24951959935931228</c:v>
                </c:pt>
                <c:pt idx="8736">
                  <c:v>0.16812275880832706</c:v>
                </c:pt>
                <c:pt idx="8737">
                  <c:v>-0.20401389202159331</c:v>
                </c:pt>
                <c:pt idx="8738">
                  <c:v>-0.94750681792443869</c:v>
                </c:pt>
                <c:pt idx="8739">
                  <c:v>-2.4110042340926534</c:v>
                </c:pt>
                <c:pt idx="8740">
                  <c:v>-0.72163556280220409</c:v>
                </c:pt>
                <c:pt idx="8741">
                  <c:v>0.25873426840016828</c:v>
                </c:pt>
                <c:pt idx="8742">
                  <c:v>8.480230388360991E-3</c:v>
                </c:pt>
                <c:pt idx="8743">
                  <c:v>-7.1553261025034065E-2</c:v>
                </c:pt>
                <c:pt idx="8744">
                  <c:v>6.0732489820306386</c:v>
                </c:pt>
                <c:pt idx="8745">
                  <c:v>-6.4130337419715744E-2</c:v>
                </c:pt>
                <c:pt idx="8746">
                  <c:v>0.49494436608082604</c:v>
                </c:pt>
                <c:pt idx="8747">
                  <c:v>0.38658105322961589</c:v>
                </c:pt>
                <c:pt idx="8748">
                  <c:v>14.287760468582666</c:v>
                </c:pt>
                <c:pt idx="8749">
                  <c:v>-3.9068905956085187</c:v>
                </c:pt>
                <c:pt idx="8750">
                  <c:v>9.8667637673533513</c:v>
                </c:pt>
                <c:pt idx="8751">
                  <c:v>-1</c:v>
                </c:pt>
                <c:pt idx="8752">
                  <c:v>-11.10372492250138</c:v>
                </c:pt>
                <c:pt idx="8753">
                  <c:v>0.52860005810204413</c:v>
                </c:pt>
                <c:pt idx="8754">
                  <c:v>11.451554569765362</c:v>
                </c:pt>
                <c:pt idx="8755">
                  <c:v>11.551067348664397</c:v>
                </c:pt>
                <c:pt idx="8756">
                  <c:v>3.6340932721103447E-2</c:v>
                </c:pt>
                <c:pt idx="8757">
                  <c:v>3.8073549220576037</c:v>
                </c:pt>
                <c:pt idx="8758">
                  <c:v>5.7958592832197748</c:v>
                </c:pt>
                <c:pt idx="8759">
                  <c:v>-9.8672787397096631</c:v>
                </c:pt>
                <c:pt idx="8760">
                  <c:v>-3.5447070434119774E-3</c:v>
                </c:pt>
                <c:pt idx="8761">
                  <c:v>0.29015574883288292</c:v>
                </c:pt>
                <c:pt idx="8762">
                  <c:v>-1.1327552088517712</c:v>
                </c:pt>
                <c:pt idx="8763">
                  <c:v>-1.41226041460827</c:v>
                </c:pt>
                <c:pt idx="8764">
                  <c:v>-3.2034265038149176E-16</c:v>
                </c:pt>
                <c:pt idx="8765">
                  <c:v>-0.62678267641578289</c:v>
                </c:pt>
                <c:pt idx="8766">
                  <c:v>11.380821783940931</c:v>
                </c:pt>
                <c:pt idx="8767">
                  <c:v>1.333403414219823</c:v>
                </c:pt>
                <c:pt idx="8768">
                  <c:v>-0.28193836355867674</c:v>
                </c:pt>
                <c:pt idx="8769">
                  <c:v>-0.35147237050137747</c:v>
                </c:pt>
                <c:pt idx="8770">
                  <c:v>-6.263098827040367E-2</c:v>
                </c:pt>
                <c:pt idx="8771">
                  <c:v>-0.14035188605896534</c:v>
                </c:pt>
                <c:pt idx="8772">
                  <c:v>-0.53051471669877992</c:v>
                </c:pt>
                <c:pt idx="8773">
                  <c:v>-1.1672947453976406</c:v>
                </c:pt>
                <c:pt idx="8774">
                  <c:v>-1.0238467419543682</c:v>
                </c:pt>
                <c:pt idx="8775">
                  <c:v>-0.67807190511263771</c:v>
                </c:pt>
                <c:pt idx="8776">
                  <c:v>-0.32192809488736251</c:v>
                </c:pt>
                <c:pt idx="8777">
                  <c:v>0.38613499193203471</c:v>
                </c:pt>
                <c:pt idx="8778">
                  <c:v>0.3889671288484175</c:v>
                </c:pt>
                <c:pt idx="8779">
                  <c:v>4.4738314765284663E-2</c:v>
                </c:pt>
                <c:pt idx="8780">
                  <c:v>-0.25873426840016817</c:v>
                </c:pt>
                <c:pt idx="8781">
                  <c:v>5.4824024744521326E-2</c:v>
                </c:pt>
                <c:pt idx="8782">
                  <c:v>2.6012226479662965</c:v>
                </c:pt>
                <c:pt idx="8783">
                  <c:v>-0.1392747886021278</c:v>
                </c:pt>
                <c:pt idx="8784">
                  <c:v>-0.93456555405136721</c:v>
                </c:pt>
                <c:pt idx="8785">
                  <c:v>-1.041820175694627</c:v>
                </c:pt>
                <c:pt idx="8786">
                  <c:v>-0.14684138832927132</c:v>
                </c:pt>
                <c:pt idx="8787">
                  <c:v>0.75733339186016801</c:v>
                </c:pt>
                <c:pt idx="8788">
                  <c:v>0.56358728992181939</c:v>
                </c:pt>
                <c:pt idx="8789">
                  <c:v>-2.2768402053588241</c:v>
                </c:pt>
                <c:pt idx="8790">
                  <c:v>6.0732489820306386</c:v>
                </c:pt>
                <c:pt idx="8791">
                  <c:v>-19.333563759025843</c:v>
                </c:pt>
                <c:pt idx="8792">
                  <c:v>0.1415541442140191</c:v>
                </c:pt>
                <c:pt idx="8793">
                  <c:v>2.3945318438442023</c:v>
                </c:pt>
                <c:pt idx="8794">
                  <c:v>0.34974603902712464</c:v>
                </c:pt>
                <c:pt idx="8795">
                  <c:v>-10.307200809140809</c:v>
                </c:pt>
                <c:pt idx="8796">
                  <c:v>-0.11756959638117637</c:v>
                </c:pt>
                <c:pt idx="8797">
                  <c:v>7.1258683169821896E-2</c:v>
                </c:pt>
                <c:pt idx="8798">
                  <c:v>2.0012829658834734</c:v>
                </c:pt>
                <c:pt idx="8799">
                  <c:v>-0.14438990933517479</c:v>
                </c:pt>
                <c:pt idx="8800">
                  <c:v>10.518325307690866</c:v>
                </c:pt>
                <c:pt idx="8801">
                  <c:v>-0.2163072989139922</c:v>
                </c:pt>
                <c:pt idx="8802">
                  <c:v>-3.8073549220576046</c:v>
                </c:pt>
                <c:pt idx="8803">
                  <c:v>-0.80206062238809117</c:v>
                </c:pt>
                <c:pt idx="8804">
                  <c:v>-0.88933388063709873</c:v>
                </c:pt>
                <c:pt idx="8805">
                  <c:v>-9.0606959316875546</c:v>
                </c:pt>
                <c:pt idx="8806">
                  <c:v>-0.27871602806606327</c:v>
                </c:pt>
                <c:pt idx="8807">
                  <c:v>1.3790663992809042</c:v>
                </c:pt>
                <c:pt idx="8808">
                  <c:v>-0.99855802582609376</c:v>
                </c:pt>
                <c:pt idx="8809">
                  <c:v>-2.5805622074305785</c:v>
                </c:pt>
                <c:pt idx="8810">
                  <c:v>-0.14851827383154714</c:v>
                </c:pt>
                <c:pt idx="8811">
                  <c:v>-1.0012017452097535</c:v>
                </c:pt>
                <c:pt idx="8812">
                  <c:v>-14.702785945753481</c:v>
                </c:pt>
                <c:pt idx="8813">
                  <c:v>0.41443725169752488</c:v>
                </c:pt>
                <c:pt idx="8814">
                  <c:v>0.73576384895645308</c:v>
                </c:pt>
                <c:pt idx="8815">
                  <c:v>10.858924567949325</c:v>
                </c:pt>
                <c:pt idx="8816">
                  <c:v>0.40239012299564131</c:v>
                </c:pt>
                <c:pt idx="8817">
                  <c:v>-0.70043971814109218</c:v>
                </c:pt>
                <c:pt idx="8818">
                  <c:v>0.81842969479510264</c:v>
                </c:pt>
                <c:pt idx="8819">
                  <c:v>0.28917951254765034</c:v>
                </c:pt>
                <c:pt idx="8820">
                  <c:v>0.37205074636745716</c:v>
                </c:pt>
                <c:pt idx="8821">
                  <c:v>0.44758552361757997</c:v>
                </c:pt>
                <c:pt idx="8822">
                  <c:v>0.48874718546185314</c:v>
                </c:pt>
                <c:pt idx="8823">
                  <c:v>-3.9932552703666526</c:v>
                </c:pt>
                <c:pt idx="8824">
                  <c:v>9.6450579349844787</c:v>
                </c:pt>
                <c:pt idx="8825">
                  <c:v>1.7056260251961792</c:v>
                </c:pt>
                <c:pt idx="8826">
                  <c:v>5.44272405659759E-2</c:v>
                </c:pt>
                <c:pt idx="8827">
                  <c:v>12.468369487109527</c:v>
                </c:pt>
                <c:pt idx="8828">
                  <c:v>1.6973922574880709</c:v>
                </c:pt>
                <c:pt idx="8829">
                  <c:v>1.3649968167792481</c:v>
                </c:pt>
                <c:pt idx="8830">
                  <c:v>-0.71946782112448693</c:v>
                </c:pt>
                <c:pt idx="8831">
                  <c:v>-3.2962414512237133</c:v>
                </c:pt>
                <c:pt idx="8832">
                  <c:v>-0.32764929884601296</c:v>
                </c:pt>
                <c:pt idx="8833">
                  <c:v>1.2630344058337937</c:v>
                </c:pt>
                <c:pt idx="8834">
                  <c:v>5.7548875021634682</c:v>
                </c:pt>
                <c:pt idx="8835">
                  <c:v>-1.2223924213364483</c:v>
                </c:pt>
                <c:pt idx="8836">
                  <c:v>5.9228321394775394</c:v>
                </c:pt>
                <c:pt idx="8837">
                  <c:v>-1.7467187733778555</c:v>
                </c:pt>
                <c:pt idx="8838">
                  <c:v>-1.0347654181606765</c:v>
                </c:pt>
                <c:pt idx="8839">
                  <c:v>0.13750352374993502</c:v>
                </c:pt>
                <c:pt idx="8840">
                  <c:v>0.18379550422656205</c:v>
                </c:pt>
                <c:pt idx="8841">
                  <c:v>0.97977273261214026</c:v>
                </c:pt>
                <c:pt idx="8842">
                  <c:v>-0.76533678179865494</c:v>
                </c:pt>
                <c:pt idx="8843">
                  <c:v>9.3822637581148367</c:v>
                </c:pt>
                <c:pt idx="8844">
                  <c:v>-0.36257007938470825</c:v>
                </c:pt>
                <c:pt idx="8845">
                  <c:v>-0.41423622458960496</c:v>
                </c:pt>
                <c:pt idx="8846">
                  <c:v>11.188382790570113</c:v>
                </c:pt>
                <c:pt idx="8847">
                  <c:v>-9.8667637673533513</c:v>
                </c:pt>
                <c:pt idx="8848">
                  <c:v>-8.3837042924740537</c:v>
                </c:pt>
                <c:pt idx="8849">
                  <c:v>7.0660891904577721</c:v>
                </c:pt>
                <c:pt idx="8850">
                  <c:v>14.335064632126906</c:v>
                </c:pt>
                <c:pt idx="8851">
                  <c:v>-0.41423622458960496</c:v>
                </c:pt>
                <c:pt idx="8852">
                  <c:v>-5.2743687004393518</c:v>
                </c:pt>
                <c:pt idx="8853">
                  <c:v>-8.8662486111111729</c:v>
                </c:pt>
                <c:pt idx="8854">
                  <c:v>-9.0606959316875546</c:v>
                </c:pt>
                <c:pt idx="8855">
                  <c:v>6.1400544664142964E-2</c:v>
                </c:pt>
                <c:pt idx="8856">
                  <c:v>-0.23696115514802962</c:v>
                </c:pt>
                <c:pt idx="8857">
                  <c:v>-1.355679553741298</c:v>
                </c:pt>
                <c:pt idx="8858">
                  <c:v>-0.53650101176451126</c:v>
                </c:pt>
                <c:pt idx="8859">
                  <c:v>0.41882907844121819</c:v>
                </c:pt>
                <c:pt idx="8860">
                  <c:v>-8.8683081332894673</c:v>
                </c:pt>
                <c:pt idx="8861">
                  <c:v>-0.82937429670271867</c:v>
                </c:pt>
                <c:pt idx="8862">
                  <c:v>-7.0660891904577721</c:v>
                </c:pt>
                <c:pt idx="8863">
                  <c:v>3.2034265038149176E-16</c:v>
                </c:pt>
                <c:pt idx="8864">
                  <c:v>-5.0732489820306386</c:v>
                </c:pt>
                <c:pt idx="8865">
                  <c:v>-3.8073549220576046</c:v>
                </c:pt>
                <c:pt idx="8866">
                  <c:v>-0.1853550420119183</c:v>
                </c:pt>
                <c:pt idx="8867">
                  <c:v>-0.82808644546423382</c:v>
                </c:pt>
                <c:pt idx="8868">
                  <c:v>-0.66274362163154932</c:v>
                </c:pt>
                <c:pt idx="8869">
                  <c:v>-7.0660891904577721</c:v>
                </c:pt>
                <c:pt idx="8870">
                  <c:v>-4.1340795380899284E-2</c:v>
                </c:pt>
                <c:pt idx="8871">
                  <c:v>-0.16729474539764005</c:v>
                </c:pt>
                <c:pt idx="8872">
                  <c:v>2.3495844377902277</c:v>
                </c:pt>
                <c:pt idx="8873">
                  <c:v>-1.44126577374465E-2</c:v>
                </c:pt>
                <c:pt idx="8874">
                  <c:v>-8.8672787397096631</c:v>
                </c:pt>
                <c:pt idx="8875">
                  <c:v>11.941658995526698</c:v>
                </c:pt>
                <c:pt idx="8876">
                  <c:v>10.381182412624446</c:v>
                </c:pt>
                <c:pt idx="8877">
                  <c:v>-0.85872331314800843</c:v>
                </c:pt>
                <c:pt idx="8878">
                  <c:v>-1.1219905243786106</c:v>
                </c:pt>
                <c:pt idx="8879">
                  <c:v>-1.3436231659866815</c:v>
                </c:pt>
                <c:pt idx="8880">
                  <c:v>4.4378473821869306</c:v>
                </c:pt>
                <c:pt idx="8881">
                  <c:v>9.7604427459966399</c:v>
                </c:pt>
                <c:pt idx="8882">
                  <c:v>0.46041740278285298</c:v>
                </c:pt>
                <c:pt idx="8883">
                  <c:v>-7.6486571760385464</c:v>
                </c:pt>
                <c:pt idx="8884">
                  <c:v>0</c:v>
                </c:pt>
                <c:pt idx="8885">
                  <c:v>12.853309555403674</c:v>
                </c:pt>
                <c:pt idx="8886">
                  <c:v>-0.39775950784700809</c:v>
                </c:pt>
                <c:pt idx="8887">
                  <c:v>0.20498173778762865</c:v>
                </c:pt>
                <c:pt idx="8888">
                  <c:v>0.22230657984409002</c:v>
                </c:pt>
                <c:pt idx="8889">
                  <c:v>1.8071572922018359E-2</c:v>
                </c:pt>
                <c:pt idx="8890">
                  <c:v>-13.14635653030391</c:v>
                </c:pt>
                <c:pt idx="8891">
                  <c:v>-12.688396028545542</c:v>
                </c:pt>
                <c:pt idx="8892">
                  <c:v>8.3837042924740537</c:v>
                </c:pt>
                <c:pt idx="8893">
                  <c:v>-0.46948528330122002</c:v>
                </c:pt>
                <c:pt idx="8894">
                  <c:v>7.6486571760385464</c:v>
                </c:pt>
                <c:pt idx="8895">
                  <c:v>-7.9617168063367896E-2</c:v>
                </c:pt>
                <c:pt idx="8896">
                  <c:v>7.6486571760385464</c:v>
                </c:pt>
                <c:pt idx="8897">
                  <c:v>-2.3547151710856844</c:v>
                </c:pt>
                <c:pt idx="8898">
                  <c:v>1.4506614090095649</c:v>
                </c:pt>
                <c:pt idx="8899">
                  <c:v>6.2593109235437678</c:v>
                </c:pt>
                <c:pt idx="8900">
                  <c:v>-0.28812538679662447</c:v>
                </c:pt>
                <c:pt idx="8901">
                  <c:v>-0.12092478225960641</c:v>
                </c:pt>
                <c:pt idx="8902">
                  <c:v>0.3959286763311391</c:v>
                </c:pt>
                <c:pt idx="8903">
                  <c:v>8.3837042924740537</c:v>
                </c:pt>
                <c:pt idx="8904">
                  <c:v>-12.800360675454716</c:v>
                </c:pt>
                <c:pt idx="8905">
                  <c:v>-0.81496810616747939</c:v>
                </c:pt>
                <c:pt idx="8906">
                  <c:v>6.2217193655552228</c:v>
                </c:pt>
                <c:pt idx="8907">
                  <c:v>1.218621563671116</c:v>
                </c:pt>
                <c:pt idx="8908">
                  <c:v>8.3822637581148385</c:v>
                </c:pt>
                <c:pt idx="8909">
                  <c:v>-0.34083655743742691</c:v>
                </c:pt>
                <c:pt idx="8910">
                  <c:v>1.721024050297185</c:v>
                </c:pt>
                <c:pt idx="8911">
                  <c:v>0.42208873839195299</c:v>
                </c:pt>
                <c:pt idx="8912">
                  <c:v>14.885442176344485</c:v>
                </c:pt>
                <c:pt idx="8913">
                  <c:v>-7.6462586799900292</c:v>
                </c:pt>
                <c:pt idx="8914">
                  <c:v>0.29512803554364742</c:v>
                </c:pt>
                <c:pt idx="8915">
                  <c:v>0.28630418515664097</c:v>
                </c:pt>
                <c:pt idx="8916">
                  <c:v>-4.8163977938409195</c:v>
                </c:pt>
                <c:pt idx="8917">
                  <c:v>-1.3725541679573305</c:v>
                </c:pt>
                <c:pt idx="8918">
                  <c:v>5.1115315726854606E-2</c:v>
                </c:pt>
                <c:pt idx="8919">
                  <c:v>-0.78718494965394104</c:v>
                </c:pt>
                <c:pt idx="8920">
                  <c:v>10.518653155673389</c:v>
                </c:pt>
                <c:pt idx="8921">
                  <c:v>2.8056392659618603</c:v>
                </c:pt>
                <c:pt idx="8922">
                  <c:v>10.91687468418114</c:v>
                </c:pt>
                <c:pt idx="8923">
                  <c:v>8.6462586799900301</c:v>
                </c:pt>
                <c:pt idx="8924">
                  <c:v>-7.6486571760385464</c:v>
                </c:pt>
                <c:pt idx="8925">
                  <c:v>-10.381542951184585</c:v>
                </c:pt>
                <c:pt idx="8926">
                  <c:v>-8.8683081332894673</c:v>
                </c:pt>
                <c:pt idx="8927">
                  <c:v>11.013322673425447</c:v>
                </c:pt>
                <c:pt idx="8928">
                  <c:v>-1.1719026508827548</c:v>
                </c:pt>
                <c:pt idx="8929">
                  <c:v>10.759610821875045</c:v>
                </c:pt>
                <c:pt idx="8930">
                  <c:v>-12.26834705468252</c:v>
                </c:pt>
                <c:pt idx="8931">
                  <c:v>-1.5092982307890843</c:v>
                </c:pt>
                <c:pt idx="8932">
                  <c:v>-7.6486571760385464</c:v>
                </c:pt>
                <c:pt idx="8933">
                  <c:v>-8.3837042924740537</c:v>
                </c:pt>
                <c:pt idx="8934">
                  <c:v>-0.15556970846524232</c:v>
                </c:pt>
                <c:pt idx="8935">
                  <c:v>0.34293395300766455</c:v>
                </c:pt>
                <c:pt idx="8936">
                  <c:v>10.966024713800364</c:v>
                </c:pt>
                <c:pt idx="8937">
                  <c:v>11.703038388986416</c:v>
                </c:pt>
                <c:pt idx="8938">
                  <c:v>-0.38702312310924714</c:v>
                </c:pt>
                <c:pt idx="8939">
                  <c:v>4.6995383153995594</c:v>
                </c:pt>
                <c:pt idx="8940">
                  <c:v>-7.6486571760385464</c:v>
                </c:pt>
                <c:pt idx="8941">
                  <c:v>1.5294673881294525</c:v>
                </c:pt>
                <c:pt idx="8942">
                  <c:v>3.2817999821820529</c:v>
                </c:pt>
                <c:pt idx="8943">
                  <c:v>-13.904446464505721</c:v>
                </c:pt>
                <c:pt idx="8944">
                  <c:v>-0.28700286912980461</c:v>
                </c:pt>
                <c:pt idx="8945">
                  <c:v>-0.61585650866693986</c:v>
                </c:pt>
                <c:pt idx="8946">
                  <c:v>0.27871602806606355</c:v>
                </c:pt>
                <c:pt idx="8947">
                  <c:v>-12.800428089535748</c:v>
                </c:pt>
                <c:pt idx="8948">
                  <c:v>-2.7258310278070415</c:v>
                </c:pt>
                <c:pt idx="8949">
                  <c:v>-15.446932506999818</c:v>
                </c:pt>
                <c:pt idx="8950">
                  <c:v>-10.75933340719466</c:v>
                </c:pt>
                <c:pt idx="8951">
                  <c:v>-5.2943518505349383</c:v>
                </c:pt>
                <c:pt idx="8952">
                  <c:v>-0.26255438751597682</c:v>
                </c:pt>
                <c:pt idx="8953">
                  <c:v>2.9444466002321223</c:v>
                </c:pt>
                <c:pt idx="8954">
                  <c:v>-12.381002109550925</c:v>
                </c:pt>
                <c:pt idx="8955">
                  <c:v>-0.38060400221497015</c:v>
                </c:pt>
                <c:pt idx="8956">
                  <c:v>12.188279751964144</c:v>
                </c:pt>
                <c:pt idx="8957">
                  <c:v>-0.28720383132556426</c:v>
                </c:pt>
                <c:pt idx="8958">
                  <c:v>-0.4017581612288269</c:v>
                </c:pt>
                <c:pt idx="8959">
                  <c:v>-8.6462586799900301</c:v>
                </c:pt>
                <c:pt idx="8960">
                  <c:v>-0.20585389431900181</c:v>
                </c:pt>
                <c:pt idx="8961">
                  <c:v>-8.6462586799900301</c:v>
                </c:pt>
                <c:pt idx="8962">
                  <c:v>0.30954437043152999</c:v>
                </c:pt>
                <c:pt idx="8963">
                  <c:v>0.57915687903995039</c:v>
                </c:pt>
                <c:pt idx="8964">
                  <c:v>12.036402593593708</c:v>
                </c:pt>
                <c:pt idx="8965">
                  <c:v>-13.904415102592719</c:v>
                </c:pt>
                <c:pt idx="8966">
                  <c:v>-1.9123383025578324</c:v>
                </c:pt>
                <c:pt idx="8967">
                  <c:v>11.702749878828293</c:v>
                </c:pt>
                <c:pt idx="8968">
                  <c:v>11.813781191217037</c:v>
                </c:pt>
                <c:pt idx="8969">
                  <c:v>11.813781191217037</c:v>
                </c:pt>
                <c:pt idx="8970">
                  <c:v>11.702749878828293</c:v>
                </c:pt>
                <c:pt idx="8971">
                  <c:v>11.702749878828293</c:v>
                </c:pt>
                <c:pt idx="8972">
                  <c:v>2.1687232562325596</c:v>
                </c:pt>
                <c:pt idx="8973">
                  <c:v>11.813781191217037</c:v>
                </c:pt>
                <c:pt idx="8974">
                  <c:v>-9.8667637673533513</c:v>
                </c:pt>
                <c:pt idx="8975">
                  <c:v>5.7548875021634682</c:v>
                </c:pt>
                <c:pt idx="8976">
                  <c:v>-1.1286371376586566</c:v>
                </c:pt>
                <c:pt idx="8977">
                  <c:v>0.58256798558077338</c:v>
                </c:pt>
                <c:pt idx="8978">
                  <c:v>-8.0812045588096917E-2</c:v>
                </c:pt>
                <c:pt idx="8979">
                  <c:v>1.0001288063070262</c:v>
                </c:pt>
                <c:pt idx="8980">
                  <c:v>-6.8112141175132379</c:v>
                </c:pt>
                <c:pt idx="8981">
                  <c:v>-4.9808911770522961</c:v>
                </c:pt>
                <c:pt idx="8982">
                  <c:v>1.0041278856226765</c:v>
                </c:pt>
                <c:pt idx="8983">
                  <c:v>-0.26893500727347808</c:v>
                </c:pt>
                <c:pt idx="8984">
                  <c:v>-0.4187131574222423</c:v>
                </c:pt>
                <c:pt idx="8985">
                  <c:v>-1.1106440636839923</c:v>
                </c:pt>
                <c:pt idx="8986">
                  <c:v>-0.34933425222801423</c:v>
                </c:pt>
                <c:pt idx="8987">
                  <c:v>-9.1742568627575807E-2</c:v>
                </c:pt>
                <c:pt idx="8988">
                  <c:v>-1.1164589765873831</c:v>
                </c:pt>
                <c:pt idx="8989">
                  <c:v>1.320847019497031</c:v>
                </c:pt>
                <c:pt idx="8990">
                  <c:v>-1.0798047546352585</c:v>
                </c:pt>
                <c:pt idx="8991">
                  <c:v>14.702767912403596</c:v>
                </c:pt>
                <c:pt idx="8992">
                  <c:v>-1.6599245584023783</c:v>
                </c:pt>
                <c:pt idx="8993">
                  <c:v>-5.5647846187835261</c:v>
                </c:pt>
                <c:pt idx="8994">
                  <c:v>8.0624959257337636</c:v>
                </c:pt>
                <c:pt idx="8995">
                  <c:v>-4.7135696239826954</c:v>
                </c:pt>
                <c:pt idx="8996">
                  <c:v>0.34300781300619038</c:v>
                </c:pt>
                <c:pt idx="8997">
                  <c:v>8.8672787397096631</c:v>
                </c:pt>
                <c:pt idx="8998">
                  <c:v>1.6407136059689917</c:v>
                </c:pt>
                <c:pt idx="8999">
                  <c:v>-12.036288107616508</c:v>
                </c:pt>
                <c:pt idx="9000">
                  <c:v>0.22550234933719276</c:v>
                </c:pt>
                <c:pt idx="9001">
                  <c:v>1.4444121014123572</c:v>
                </c:pt>
                <c:pt idx="9002">
                  <c:v>-1.6621428741563318</c:v>
                </c:pt>
                <c:pt idx="9003">
                  <c:v>-4.5803689613124629E-2</c:v>
                </c:pt>
                <c:pt idx="9004">
                  <c:v>-4.1803564340153683</c:v>
                </c:pt>
                <c:pt idx="9005">
                  <c:v>0.28472947693311268</c:v>
                </c:pt>
                <c:pt idx="9006">
                  <c:v>1.2097923845568146</c:v>
                </c:pt>
                <c:pt idx="9007">
                  <c:v>-5.4447784022376468E-2</c:v>
                </c:pt>
                <c:pt idx="9008">
                  <c:v>1.2935893531480931</c:v>
                </c:pt>
                <c:pt idx="9009">
                  <c:v>-7.0660891904577721</c:v>
                </c:pt>
                <c:pt idx="9010">
                  <c:v>-0.69166638654352597</c:v>
                </c:pt>
                <c:pt idx="9011">
                  <c:v>-9.3822637581148367</c:v>
                </c:pt>
                <c:pt idx="9012">
                  <c:v>-9.3822637581148367</c:v>
                </c:pt>
                <c:pt idx="9013">
                  <c:v>9.3815429511845849</c:v>
                </c:pt>
                <c:pt idx="9014">
                  <c:v>-9.2135093003804638</c:v>
                </c:pt>
                <c:pt idx="9015">
                  <c:v>-8.0624959257337636</c:v>
                </c:pt>
                <c:pt idx="9016">
                  <c:v>-0.71476437805944393</c:v>
                </c:pt>
                <c:pt idx="9017">
                  <c:v>8.6450579349844769</c:v>
                </c:pt>
                <c:pt idx="9018">
                  <c:v>-5.9228321394775394</c:v>
                </c:pt>
                <c:pt idx="9019">
                  <c:v>-5.7548875021634682</c:v>
                </c:pt>
                <c:pt idx="9020">
                  <c:v>-2.158147833665959</c:v>
                </c:pt>
                <c:pt idx="9021">
                  <c:v>6.8503563800223974E-2</c:v>
                </c:pt>
                <c:pt idx="9022">
                  <c:v>-0.49957100949051186</c:v>
                </c:pt>
                <c:pt idx="9023">
                  <c:v>-0.74723392962003343</c:v>
                </c:pt>
                <c:pt idx="9024">
                  <c:v>5.14265321276556</c:v>
                </c:pt>
                <c:pt idx="9025">
                  <c:v>2.1362254828800955</c:v>
                </c:pt>
                <c:pt idx="9026">
                  <c:v>7.0660891904577738</c:v>
                </c:pt>
                <c:pt idx="9027">
                  <c:v>12.287808556012996</c:v>
                </c:pt>
                <c:pt idx="9028">
                  <c:v>4.5087889528537886E-2</c:v>
                </c:pt>
                <c:pt idx="9029">
                  <c:v>-0.86070148266587709</c:v>
                </c:pt>
                <c:pt idx="9030">
                  <c:v>9.2304207950923818</c:v>
                </c:pt>
                <c:pt idx="9031">
                  <c:v>-13.965814340495692</c:v>
                </c:pt>
                <c:pt idx="9032">
                  <c:v>7.0660891904577738</c:v>
                </c:pt>
                <c:pt idx="9033">
                  <c:v>2.4397322785947382</c:v>
                </c:pt>
                <c:pt idx="9034">
                  <c:v>-1.5817636190538364</c:v>
                </c:pt>
                <c:pt idx="9035">
                  <c:v>0.42935717059591066</c:v>
                </c:pt>
                <c:pt idx="9036">
                  <c:v>-8.3668088835367513E-2</c:v>
                </c:pt>
                <c:pt idx="9037">
                  <c:v>9.2304207950923818</c:v>
                </c:pt>
                <c:pt idx="9038">
                  <c:v>0.44384387274592413</c:v>
                </c:pt>
                <c:pt idx="9039">
                  <c:v>-8.6462586799900301</c:v>
                </c:pt>
                <c:pt idx="9040">
                  <c:v>3.8073549220576037</c:v>
                </c:pt>
                <c:pt idx="9041">
                  <c:v>2.2623132385901399</c:v>
                </c:pt>
                <c:pt idx="9042">
                  <c:v>-0.58256200925071366</c:v>
                </c:pt>
                <c:pt idx="9043">
                  <c:v>3.9070755446557421</c:v>
                </c:pt>
                <c:pt idx="9044">
                  <c:v>-9.3822637581148367</c:v>
                </c:pt>
                <c:pt idx="9045">
                  <c:v>-1.4120387556490082</c:v>
                </c:pt>
                <c:pt idx="9046">
                  <c:v>-3.8994131615863736E-2</c:v>
                </c:pt>
                <c:pt idx="9047">
                  <c:v>-0.22568296027601933</c:v>
                </c:pt>
                <c:pt idx="9048">
                  <c:v>-1.8915800499323683</c:v>
                </c:pt>
                <c:pt idx="9049">
                  <c:v>1.4380629403775675</c:v>
                </c:pt>
                <c:pt idx="9050">
                  <c:v>-0.51457317282975812</c:v>
                </c:pt>
                <c:pt idx="9051">
                  <c:v>-13.11423036019097</c:v>
                </c:pt>
                <c:pt idx="9052">
                  <c:v>0.7769207445439914</c:v>
                </c:pt>
                <c:pt idx="9053">
                  <c:v>-2.9385994553358565</c:v>
                </c:pt>
                <c:pt idx="9054">
                  <c:v>13.550826932881439</c:v>
                </c:pt>
                <c:pt idx="9055">
                  <c:v>-2.9673773307738607</c:v>
                </c:pt>
                <c:pt idx="9056">
                  <c:v>-8.0489917860367827E-2</c:v>
                </c:pt>
                <c:pt idx="9057">
                  <c:v>0.1462207408510442</c:v>
                </c:pt>
                <c:pt idx="9058">
                  <c:v>0.85635432335653661</c:v>
                </c:pt>
                <c:pt idx="9059">
                  <c:v>-0.36773178450048727</c:v>
                </c:pt>
                <c:pt idx="9060">
                  <c:v>0.78910098184978172</c:v>
                </c:pt>
                <c:pt idx="9061">
                  <c:v>-0.24511249783653147</c:v>
                </c:pt>
                <c:pt idx="9062">
                  <c:v>-0.95109039951905383</c:v>
                </c:pt>
                <c:pt idx="9063">
                  <c:v>-5.9281899974089756</c:v>
                </c:pt>
                <c:pt idx="9064">
                  <c:v>-11.146568675740786</c:v>
                </c:pt>
                <c:pt idx="9065">
                  <c:v>-2.6698513983076695</c:v>
                </c:pt>
                <c:pt idx="9066">
                  <c:v>-7.1553261025034065E-2</c:v>
                </c:pt>
                <c:pt idx="9067">
                  <c:v>-0.36564947231668027</c:v>
                </c:pt>
                <c:pt idx="9068">
                  <c:v>-0.78817872345849915</c:v>
                </c:pt>
                <c:pt idx="9069">
                  <c:v>7.6486571760385464</c:v>
                </c:pt>
                <c:pt idx="9070">
                  <c:v>-11.840515686924171</c:v>
                </c:pt>
                <c:pt idx="9071">
                  <c:v>6.0660891904577721</c:v>
                </c:pt>
                <c:pt idx="9072">
                  <c:v>0.22222080472518391</c:v>
                </c:pt>
                <c:pt idx="9073">
                  <c:v>-0.84637681088678784</c:v>
                </c:pt>
                <c:pt idx="9074">
                  <c:v>1.5443205162238096</c:v>
                </c:pt>
                <c:pt idx="9075">
                  <c:v>-8.6462586799900301</c:v>
                </c:pt>
                <c:pt idx="9076">
                  <c:v>-2.2679693113325472</c:v>
                </c:pt>
                <c:pt idx="9077">
                  <c:v>2.1375035237499351</c:v>
                </c:pt>
                <c:pt idx="9078">
                  <c:v>0.93643487122253355</c:v>
                </c:pt>
                <c:pt idx="9079">
                  <c:v>-1.9286612182797371</c:v>
                </c:pt>
                <c:pt idx="9080">
                  <c:v>-0.99460674122978154</c:v>
                </c:pt>
                <c:pt idx="9081">
                  <c:v>-0.53533173299655556</c:v>
                </c:pt>
                <c:pt idx="9082">
                  <c:v>-5.7548875021634682</c:v>
                </c:pt>
                <c:pt idx="9083">
                  <c:v>-0.55836829070944316</c:v>
                </c:pt>
                <c:pt idx="9084">
                  <c:v>-14.55076682267522</c:v>
                </c:pt>
                <c:pt idx="9085">
                  <c:v>15.936952267516473</c:v>
                </c:pt>
                <c:pt idx="9086">
                  <c:v>0.30023302378804323</c:v>
                </c:pt>
                <c:pt idx="9087">
                  <c:v>0.19394188256084791</c:v>
                </c:pt>
                <c:pt idx="9088">
                  <c:v>-1.7193642478312776</c:v>
                </c:pt>
                <c:pt idx="9089">
                  <c:v>-0.20013961448931997</c:v>
                </c:pt>
                <c:pt idx="9090">
                  <c:v>-3.4454056329126029E-2</c:v>
                </c:pt>
                <c:pt idx="9091">
                  <c:v>-3.1233585454916064E-2</c:v>
                </c:pt>
                <c:pt idx="9092">
                  <c:v>-2.3145336647861253E-2</c:v>
                </c:pt>
                <c:pt idx="9093">
                  <c:v>0.43063435432986208</c:v>
                </c:pt>
                <c:pt idx="9094">
                  <c:v>-0.14684138832927149</c:v>
                </c:pt>
                <c:pt idx="9095">
                  <c:v>0.11613373394589045</c:v>
                </c:pt>
                <c:pt idx="9096">
                  <c:v>0.17916884568593222</c:v>
                </c:pt>
                <c:pt idx="9097">
                  <c:v>0.36441142620887579</c:v>
                </c:pt>
                <c:pt idx="9098">
                  <c:v>-0.32192809488736207</c:v>
                </c:pt>
                <c:pt idx="9099">
                  <c:v>0.14928870874801434</c:v>
                </c:pt>
                <c:pt idx="9100">
                  <c:v>-4.5100340132145904</c:v>
                </c:pt>
                <c:pt idx="9101">
                  <c:v>0.11395618929708554</c:v>
                </c:pt>
                <c:pt idx="9102">
                  <c:v>0.3185295184254972</c:v>
                </c:pt>
                <c:pt idx="9103">
                  <c:v>-0.60215292644250462</c:v>
                </c:pt>
                <c:pt idx="9104">
                  <c:v>-6.2622273475734638E-2</c:v>
                </c:pt>
                <c:pt idx="9105">
                  <c:v>0.13665712006423864</c:v>
                </c:pt>
                <c:pt idx="9106">
                  <c:v>-0.29218075149331013</c:v>
                </c:pt>
                <c:pt idx="9107">
                  <c:v>-0.12248820039983244</c:v>
                </c:pt>
                <c:pt idx="9108">
                  <c:v>0.45747276559924044</c:v>
                </c:pt>
                <c:pt idx="9109">
                  <c:v>-6.7563283812634642E-2</c:v>
                </c:pt>
                <c:pt idx="9110">
                  <c:v>0.7325196891350142</c:v>
                </c:pt>
                <c:pt idx="9111">
                  <c:v>-0.13233976585382828</c:v>
                </c:pt>
                <c:pt idx="9112">
                  <c:v>0.25218702359680145</c:v>
                </c:pt>
                <c:pt idx="9113">
                  <c:v>4.0930264054881739E-2</c:v>
                </c:pt>
                <c:pt idx="9114">
                  <c:v>4.0930264054881739E-2</c:v>
                </c:pt>
                <c:pt idx="9115">
                  <c:v>0.54340422845665559</c:v>
                </c:pt>
                <c:pt idx="9116">
                  <c:v>0.27633122844725155</c:v>
                </c:pt>
                <c:pt idx="9117">
                  <c:v>-0.21909105824619654</c:v>
                </c:pt>
                <c:pt idx="9118">
                  <c:v>-1.4980268639498753</c:v>
                </c:pt>
                <c:pt idx="9119">
                  <c:v>-1.4980268639498753</c:v>
                </c:pt>
                <c:pt idx="9120">
                  <c:v>-0.10092890885078035</c:v>
                </c:pt>
                <c:pt idx="9121">
                  <c:v>-0.18821962956160082</c:v>
                </c:pt>
                <c:pt idx="9122">
                  <c:v>-1.820133878899586</c:v>
                </c:pt>
                <c:pt idx="9123">
                  <c:v>-6.0732489820306386</c:v>
                </c:pt>
                <c:pt idx="9124">
                  <c:v>0</c:v>
                </c:pt>
                <c:pt idx="9125">
                  <c:v>0.92911651384348992</c:v>
                </c:pt>
                <c:pt idx="9126">
                  <c:v>0.14657235428823243</c:v>
                </c:pt>
                <c:pt idx="9127">
                  <c:v>-8.3523355562283477E-2</c:v>
                </c:pt>
                <c:pt idx="9128">
                  <c:v>0.11123524129443187</c:v>
                </c:pt>
                <c:pt idx="9129">
                  <c:v>-7.4152756439001849E-2</c:v>
                </c:pt>
                <c:pt idx="9130">
                  <c:v>2.8854862672185302E-2</c:v>
                </c:pt>
                <c:pt idx="9131">
                  <c:v>-0.27446930089607724</c:v>
                </c:pt>
                <c:pt idx="9132">
                  <c:v>-8.3499995673668545E-2</c:v>
                </c:pt>
                <c:pt idx="9133">
                  <c:v>0.31993679706827122</c:v>
                </c:pt>
                <c:pt idx="9134">
                  <c:v>0.27606108613003338</c:v>
                </c:pt>
                <c:pt idx="9135">
                  <c:v>-8.353146825498083</c:v>
                </c:pt>
                <c:pt idx="9136">
                  <c:v>0.32012585225337686</c:v>
                </c:pt>
                <c:pt idx="9137">
                  <c:v>14.702767912403596</c:v>
                </c:pt>
                <c:pt idx="9138">
                  <c:v>1.664034071712355</c:v>
                </c:pt>
                <c:pt idx="9139">
                  <c:v>-1.2223924213364481</c:v>
                </c:pt>
                <c:pt idx="9140">
                  <c:v>-8.0606959316875546</c:v>
                </c:pt>
                <c:pt idx="9141">
                  <c:v>-9.2304207950923818</c:v>
                </c:pt>
                <c:pt idx="9142">
                  <c:v>0.2535273200894187</c:v>
                </c:pt>
                <c:pt idx="9143">
                  <c:v>0.4636772437797867</c:v>
                </c:pt>
                <c:pt idx="9144">
                  <c:v>0.19930880822340669</c:v>
                </c:pt>
                <c:pt idx="9145">
                  <c:v>0.19930880822340669</c:v>
                </c:pt>
                <c:pt idx="9146">
                  <c:v>0.19930880822340669</c:v>
                </c:pt>
                <c:pt idx="9147">
                  <c:v>0.27341015859801338</c:v>
                </c:pt>
                <c:pt idx="9148">
                  <c:v>0.27341015859801338</c:v>
                </c:pt>
                <c:pt idx="9149">
                  <c:v>0.12194753392787515</c:v>
                </c:pt>
                <c:pt idx="9150">
                  <c:v>-0.81628804682761202</c:v>
                </c:pt>
                <c:pt idx="9151">
                  <c:v>0.58909038634383282</c:v>
                </c:pt>
                <c:pt idx="9152">
                  <c:v>-0.81177671864219669</c:v>
                </c:pt>
                <c:pt idx="9153">
                  <c:v>0.77123549625095211</c:v>
                </c:pt>
                <c:pt idx="9154">
                  <c:v>-7.6246247146256635E-2</c:v>
                </c:pt>
                <c:pt idx="9155">
                  <c:v>-0.22826898767311729</c:v>
                </c:pt>
                <c:pt idx="9156">
                  <c:v>6.5376008852023729E-2</c:v>
                </c:pt>
                <c:pt idx="9157">
                  <c:v>2.3052874636207629E-2</c:v>
                </c:pt>
                <c:pt idx="9158">
                  <c:v>0.14155414421401938</c:v>
                </c:pt>
                <c:pt idx="9159">
                  <c:v>0.44788075596586058</c:v>
                </c:pt>
                <c:pt idx="9160">
                  <c:v>0.60726116782993067</c:v>
                </c:pt>
                <c:pt idx="9161">
                  <c:v>0.14847101531957063</c:v>
                </c:pt>
                <c:pt idx="9162">
                  <c:v>0.41602530831496282</c:v>
                </c:pt>
                <c:pt idx="9163">
                  <c:v>0.48278210591467796</c:v>
                </c:pt>
                <c:pt idx="9164">
                  <c:v>20</c:v>
                </c:pt>
                <c:pt idx="9165">
                  <c:v>0.13750352374993532</c:v>
                </c:pt>
                <c:pt idx="9166">
                  <c:v>-2.6321278155959461E-2</c:v>
                </c:pt>
                <c:pt idx="9167">
                  <c:v>-0.47999294111961383</c:v>
                </c:pt>
                <c:pt idx="9168">
                  <c:v>8.4662397069384165E-2</c:v>
                </c:pt>
                <c:pt idx="9169">
                  <c:v>-0.10108612511431429</c:v>
                </c:pt>
                <c:pt idx="9170">
                  <c:v>6.2931255726456373E-2</c:v>
                </c:pt>
                <c:pt idx="9171">
                  <c:v>4.3784405105744264E-3</c:v>
                </c:pt>
                <c:pt idx="9172">
                  <c:v>9.3077422262275496E-3</c:v>
                </c:pt>
                <c:pt idx="9173">
                  <c:v>5.8416686225322083E-2</c:v>
                </c:pt>
                <c:pt idx="9174">
                  <c:v>8.4064264788474258E-2</c:v>
                </c:pt>
                <c:pt idx="9175">
                  <c:v>-0.33312630149222638</c:v>
                </c:pt>
                <c:pt idx="9176">
                  <c:v>-11.380821783940931</c:v>
                </c:pt>
                <c:pt idx="9177">
                  <c:v>-0.79354912253257348</c:v>
                </c:pt>
                <c:pt idx="9178">
                  <c:v>-16.40207940450145</c:v>
                </c:pt>
                <c:pt idx="9179">
                  <c:v>-9.0597950917951025</c:v>
                </c:pt>
                <c:pt idx="9180">
                  <c:v>0.76779602431948069</c:v>
                </c:pt>
                <c:pt idx="9181">
                  <c:v>9.3077422262275496E-3</c:v>
                </c:pt>
                <c:pt idx="9182">
                  <c:v>0.14274017211608184</c:v>
                </c:pt>
                <c:pt idx="9183">
                  <c:v>0.1276685251492532</c:v>
                </c:pt>
                <c:pt idx="9184">
                  <c:v>0.10509374679471303</c:v>
                </c:pt>
                <c:pt idx="9185">
                  <c:v>-8.3141235300245864E-2</c:v>
                </c:pt>
                <c:pt idx="9186">
                  <c:v>6.0732489820306386</c:v>
                </c:pt>
                <c:pt idx="9187">
                  <c:v>-1.2453068132844498</c:v>
                </c:pt>
                <c:pt idx="9188">
                  <c:v>-4.3692338096657197</c:v>
                </c:pt>
                <c:pt idx="9189">
                  <c:v>0.43788843840688152</c:v>
                </c:pt>
                <c:pt idx="9190">
                  <c:v>-10.45189794595189</c:v>
                </c:pt>
                <c:pt idx="9191">
                  <c:v>0.76538927795665068</c:v>
                </c:pt>
                <c:pt idx="9192">
                  <c:v>0.50404250533758854</c:v>
                </c:pt>
                <c:pt idx="9193">
                  <c:v>-1.9633483576554958</c:v>
                </c:pt>
                <c:pt idx="9194">
                  <c:v>-0.50564004805975027</c:v>
                </c:pt>
                <c:pt idx="9195">
                  <c:v>-9.7098688105081238E-2</c:v>
                </c:pt>
                <c:pt idx="9196">
                  <c:v>-2.1844245711374275</c:v>
                </c:pt>
                <c:pt idx="9197">
                  <c:v>-1.4030714778942051</c:v>
                </c:pt>
                <c:pt idx="9198">
                  <c:v>-12.879136486120251</c:v>
                </c:pt>
                <c:pt idx="9199">
                  <c:v>-7.4331111980112556</c:v>
                </c:pt>
                <c:pt idx="9200">
                  <c:v>-1.5820799921880349</c:v>
                </c:pt>
                <c:pt idx="9201">
                  <c:v>6.7277574473836701</c:v>
                </c:pt>
                <c:pt idx="9202">
                  <c:v>1.2223924213364481</c:v>
                </c:pt>
                <c:pt idx="9203">
                  <c:v>9.0606959316875546</c:v>
                </c:pt>
                <c:pt idx="9204">
                  <c:v>1.4205516187184883</c:v>
                </c:pt>
                <c:pt idx="9205">
                  <c:v>0.73360658207629159</c:v>
                </c:pt>
                <c:pt idx="9206">
                  <c:v>2.1363893975585531</c:v>
                </c:pt>
                <c:pt idx="9207">
                  <c:v>-9.0606959316875546</c:v>
                </c:pt>
                <c:pt idx="9208">
                  <c:v>10.917372079476841</c:v>
                </c:pt>
                <c:pt idx="9209">
                  <c:v>-4.1738614160014826</c:v>
                </c:pt>
                <c:pt idx="9210">
                  <c:v>-4.0055552438331707</c:v>
                </c:pt>
                <c:pt idx="9211">
                  <c:v>-11.916999049082808</c:v>
                </c:pt>
                <c:pt idx="9212">
                  <c:v>-0.6231456946090439</c:v>
                </c:pt>
                <c:pt idx="9213">
                  <c:v>-8.2788598713761485E-2</c:v>
                </c:pt>
                <c:pt idx="9214">
                  <c:v>10.759888183221834</c:v>
                </c:pt>
                <c:pt idx="9215">
                  <c:v>-0.68805599368525949</c:v>
                </c:pt>
                <c:pt idx="9216">
                  <c:v>-8.8683081332894673</c:v>
                </c:pt>
                <c:pt idx="9217">
                  <c:v>0.4334747475355199</c:v>
                </c:pt>
                <c:pt idx="9218">
                  <c:v>0.4705326118705474</c:v>
                </c:pt>
                <c:pt idx="9219">
                  <c:v>-0.21150410519371157</c:v>
                </c:pt>
                <c:pt idx="9220">
                  <c:v>2.5222583703253806E-2</c:v>
                </c:pt>
                <c:pt idx="9221">
                  <c:v>0.94911883099781624</c:v>
                </c:pt>
                <c:pt idx="9222">
                  <c:v>-0.70525673443886816</c:v>
                </c:pt>
                <c:pt idx="9223">
                  <c:v>-2.8744691179161412</c:v>
                </c:pt>
                <c:pt idx="9224">
                  <c:v>4.5256072231047346</c:v>
                </c:pt>
                <c:pt idx="9225">
                  <c:v>-9.3822637581148367</c:v>
                </c:pt>
                <c:pt idx="9226">
                  <c:v>0.26076423220896677</c:v>
                </c:pt>
                <c:pt idx="9227">
                  <c:v>-0.52397187083200791</c:v>
                </c:pt>
                <c:pt idx="9228">
                  <c:v>-0.67807190511263771</c:v>
                </c:pt>
                <c:pt idx="9229">
                  <c:v>0.34237660285131055</c:v>
                </c:pt>
                <c:pt idx="9230">
                  <c:v>11.965904504239749</c:v>
                </c:pt>
                <c:pt idx="9231">
                  <c:v>-0.54701462539307333</c:v>
                </c:pt>
                <c:pt idx="9232">
                  <c:v>1.3598959450863826</c:v>
                </c:pt>
                <c:pt idx="9233">
                  <c:v>6.0732489820306386</c:v>
                </c:pt>
                <c:pt idx="9234">
                  <c:v>-0.5419496117610636</c:v>
                </c:pt>
                <c:pt idx="9235">
                  <c:v>-6.7114195858537076E-2</c:v>
                </c:pt>
                <c:pt idx="9236">
                  <c:v>0.13124453327825272</c:v>
                </c:pt>
                <c:pt idx="9237">
                  <c:v>0.56559717585422531</c:v>
                </c:pt>
                <c:pt idx="9238">
                  <c:v>1.4595955519413639</c:v>
                </c:pt>
                <c:pt idx="9239">
                  <c:v>0.24935946893671751</c:v>
                </c:pt>
                <c:pt idx="9240">
                  <c:v>9.6444571875092606</c:v>
                </c:pt>
                <c:pt idx="9241">
                  <c:v>-10.147204924942228</c:v>
                </c:pt>
                <c:pt idx="9242">
                  <c:v>4.3692338096657197</c:v>
                </c:pt>
                <c:pt idx="9243">
                  <c:v>-8.4711507410459479</c:v>
                </c:pt>
                <c:pt idx="9244">
                  <c:v>4.3692338096657197</c:v>
                </c:pt>
                <c:pt idx="9245">
                  <c:v>-1.0552824355011896</c:v>
                </c:pt>
                <c:pt idx="9246">
                  <c:v>0.32141293864518466</c:v>
                </c:pt>
                <c:pt idx="9247">
                  <c:v>2.1121750299842761</c:v>
                </c:pt>
                <c:pt idx="9248">
                  <c:v>0.12256664220625549</c:v>
                </c:pt>
                <c:pt idx="9249">
                  <c:v>-0.15362318911321182</c:v>
                </c:pt>
                <c:pt idx="9250">
                  <c:v>-0.58495157125467034</c:v>
                </c:pt>
                <c:pt idx="9251">
                  <c:v>-8.6450579349844769</c:v>
                </c:pt>
                <c:pt idx="9252">
                  <c:v>-0.23170807163988841</c:v>
                </c:pt>
                <c:pt idx="9253">
                  <c:v>-0.25375659224578323</c:v>
                </c:pt>
                <c:pt idx="9254">
                  <c:v>-11.673897930688602</c:v>
                </c:pt>
                <c:pt idx="9255">
                  <c:v>-0.2985234905524185</c:v>
                </c:pt>
                <c:pt idx="9256">
                  <c:v>13.156978424156978</c:v>
                </c:pt>
                <c:pt idx="9257">
                  <c:v>8.3822637581148367</c:v>
                </c:pt>
                <c:pt idx="9258">
                  <c:v>-0.14336417517117722</c:v>
                </c:pt>
                <c:pt idx="9259">
                  <c:v>-0.15579467260742391</c:v>
                </c:pt>
                <c:pt idx="9260">
                  <c:v>0.33278908751912939</c:v>
                </c:pt>
                <c:pt idx="9261">
                  <c:v>-9.9800606990441243E-2</c:v>
                </c:pt>
                <c:pt idx="9262">
                  <c:v>-7.5446628332359484</c:v>
                </c:pt>
                <c:pt idx="9263">
                  <c:v>10.146780789986687</c:v>
                </c:pt>
                <c:pt idx="9264">
                  <c:v>-4.7725895038969268</c:v>
                </c:pt>
                <c:pt idx="9265">
                  <c:v>7.6486571760385464</c:v>
                </c:pt>
                <c:pt idx="9266">
                  <c:v>-7.0660891904577721</c:v>
                </c:pt>
                <c:pt idx="9267">
                  <c:v>-9.9667457608995313</c:v>
                </c:pt>
                <c:pt idx="9268">
                  <c:v>0.19854567938208012</c:v>
                </c:pt>
                <c:pt idx="9269">
                  <c:v>6.0732489820306386</c:v>
                </c:pt>
                <c:pt idx="9270">
                  <c:v>-0.66834820941933282</c:v>
                </c:pt>
                <c:pt idx="9271">
                  <c:v>8.3837042924740537</c:v>
                </c:pt>
                <c:pt idx="9272">
                  <c:v>-1.1671240394513556</c:v>
                </c:pt>
                <c:pt idx="9273">
                  <c:v>8.6438561897747253</c:v>
                </c:pt>
                <c:pt idx="9274">
                  <c:v>-1.4151376829559013</c:v>
                </c:pt>
                <c:pt idx="9275">
                  <c:v>0</c:v>
                </c:pt>
                <c:pt idx="9276">
                  <c:v>13.526539992658154</c:v>
                </c:pt>
                <c:pt idx="9277">
                  <c:v>-0.68225970207607112</c:v>
                </c:pt>
                <c:pt idx="9278">
                  <c:v>-4.3692338096657197</c:v>
                </c:pt>
                <c:pt idx="9279">
                  <c:v>-10.814315423787811</c:v>
                </c:pt>
                <c:pt idx="9280">
                  <c:v>-8.6462586799900301</c:v>
                </c:pt>
                <c:pt idx="9281">
                  <c:v>1.838774790524023</c:v>
                </c:pt>
                <c:pt idx="9282">
                  <c:v>-0.26756406431430768</c:v>
                </c:pt>
                <c:pt idx="9283">
                  <c:v>-6.8712750084014035E-2</c:v>
                </c:pt>
                <c:pt idx="9284">
                  <c:v>-0.17870588698452203</c:v>
                </c:pt>
                <c:pt idx="9285">
                  <c:v>0.11929892837234414</c:v>
                </c:pt>
                <c:pt idx="9286">
                  <c:v>-0.85951877645016983</c:v>
                </c:pt>
                <c:pt idx="9287">
                  <c:v>1.4498029174395204</c:v>
                </c:pt>
                <c:pt idx="9288">
                  <c:v>-1.147753620443692</c:v>
                </c:pt>
                <c:pt idx="9289">
                  <c:v>0.34513548604868749</c:v>
                </c:pt>
                <c:pt idx="9290">
                  <c:v>1.4511067539863656</c:v>
                </c:pt>
                <c:pt idx="9291">
                  <c:v>4.3019785055431177</c:v>
                </c:pt>
                <c:pt idx="9292">
                  <c:v>-0.2526070343834555</c:v>
                </c:pt>
                <c:pt idx="9293">
                  <c:v>1.7649411668273915</c:v>
                </c:pt>
                <c:pt idx="9294">
                  <c:v>-11.866506212226202</c:v>
                </c:pt>
                <c:pt idx="9295">
                  <c:v>-0.22948184612276754</c:v>
                </c:pt>
                <c:pt idx="9296">
                  <c:v>-8.8672787397096631</c:v>
                </c:pt>
                <c:pt idx="9297">
                  <c:v>-0.42681466705519722</c:v>
                </c:pt>
                <c:pt idx="9298">
                  <c:v>-0.7529071380352278</c:v>
                </c:pt>
                <c:pt idx="9299">
                  <c:v>0.99723356570862409</c:v>
                </c:pt>
                <c:pt idx="9300">
                  <c:v>-10.381542951184585</c:v>
                </c:pt>
                <c:pt idx="9301">
                  <c:v>-0.12858420606141294</c:v>
                </c:pt>
                <c:pt idx="9302">
                  <c:v>-0.16982487339001892</c:v>
                </c:pt>
                <c:pt idx="9303">
                  <c:v>-1.2950674030604334</c:v>
                </c:pt>
                <c:pt idx="9304">
                  <c:v>-1.0776819487201215</c:v>
                </c:pt>
                <c:pt idx="9305">
                  <c:v>-1.0700116185807762</c:v>
                </c:pt>
                <c:pt idx="9306">
                  <c:v>-0.73504711643550669</c:v>
                </c:pt>
                <c:pt idx="9307">
                  <c:v>0.38904229074589908</c:v>
                </c:pt>
                <c:pt idx="9308">
                  <c:v>0.17932369944456192</c:v>
                </c:pt>
                <c:pt idx="9309">
                  <c:v>0.41037346256573431</c:v>
                </c:pt>
                <c:pt idx="9310">
                  <c:v>9.1792475919490565E-2</c:v>
                </c:pt>
                <c:pt idx="9311">
                  <c:v>7.5948853233298419E-2</c:v>
                </c:pt>
                <c:pt idx="9312">
                  <c:v>6.0242484251497155E-2</c:v>
                </c:pt>
                <c:pt idx="9313">
                  <c:v>0.34948385699245915</c:v>
                </c:pt>
                <c:pt idx="9314">
                  <c:v>-3.3607473437778901</c:v>
                </c:pt>
                <c:pt idx="9315">
                  <c:v>-1.9398052180812533</c:v>
                </c:pt>
                <c:pt idx="9316">
                  <c:v>-0.5205306281261578</c:v>
                </c:pt>
                <c:pt idx="9317">
                  <c:v>-4.3692338096657197</c:v>
                </c:pt>
                <c:pt idx="9318">
                  <c:v>-0.4187131574222418</c:v>
                </c:pt>
                <c:pt idx="9319">
                  <c:v>17.363821060975912</c:v>
                </c:pt>
                <c:pt idx="9320">
                  <c:v>0.13870627083159198</c:v>
                </c:pt>
                <c:pt idx="9321">
                  <c:v>3.4457319471397629</c:v>
                </c:pt>
                <c:pt idx="9322">
                  <c:v>-0.34792330342030708</c:v>
                </c:pt>
                <c:pt idx="9323">
                  <c:v>0.40136256238176748</c:v>
                </c:pt>
                <c:pt idx="9324">
                  <c:v>0.33616533254413511</c:v>
                </c:pt>
                <c:pt idx="9325">
                  <c:v>-0.1208543948743858</c:v>
                </c:pt>
                <c:pt idx="9326">
                  <c:v>-13.380911949563341</c:v>
                </c:pt>
                <c:pt idx="9327">
                  <c:v>10.518980929170402</c:v>
                </c:pt>
                <c:pt idx="9328">
                  <c:v>0.53465741887309071</c:v>
                </c:pt>
                <c:pt idx="9329">
                  <c:v>-0.40780593004776788</c:v>
                </c:pt>
                <c:pt idx="9330">
                  <c:v>9.7598881832218343</c:v>
                </c:pt>
                <c:pt idx="9331">
                  <c:v>-7.0660891904577721</c:v>
                </c:pt>
                <c:pt idx="9332">
                  <c:v>7.0660891904577721</c:v>
                </c:pt>
                <c:pt idx="9333">
                  <c:v>-0.42468766931256319</c:v>
                </c:pt>
                <c:pt idx="9334">
                  <c:v>-0.42413970638609616</c:v>
                </c:pt>
                <c:pt idx="9335">
                  <c:v>0.17364808748502947</c:v>
                </c:pt>
                <c:pt idx="9336">
                  <c:v>-0.8416344043314109</c:v>
                </c:pt>
                <c:pt idx="9337">
                  <c:v>-0.63321766932837753</c:v>
                </c:pt>
                <c:pt idx="9338">
                  <c:v>-0.28472947693311279</c:v>
                </c:pt>
                <c:pt idx="9339">
                  <c:v>-6.9886846867721664</c:v>
                </c:pt>
                <c:pt idx="9340">
                  <c:v>1.0578206543883419</c:v>
                </c:pt>
                <c:pt idx="9341">
                  <c:v>0.1699250014423121</c:v>
                </c:pt>
                <c:pt idx="9342">
                  <c:v>-6.5627360362465632</c:v>
                </c:pt>
                <c:pt idx="9343">
                  <c:v>-0.30910405452977852</c:v>
                </c:pt>
                <c:pt idx="9344">
                  <c:v>8.0624959257337636</c:v>
                </c:pt>
                <c:pt idx="9345">
                  <c:v>-8.3837042924740537</c:v>
                </c:pt>
                <c:pt idx="9346">
                  <c:v>-0.24340559908486128</c:v>
                </c:pt>
                <c:pt idx="9347">
                  <c:v>1.0489096004809462</c:v>
                </c:pt>
                <c:pt idx="9348">
                  <c:v>-1.9496175625797311E-2</c:v>
                </c:pt>
                <c:pt idx="9349">
                  <c:v>-6.3565128777466381E-2</c:v>
                </c:pt>
                <c:pt idx="9350">
                  <c:v>12.036288107616512</c:v>
                </c:pt>
                <c:pt idx="9351">
                  <c:v>-10.965784284662087</c:v>
                </c:pt>
                <c:pt idx="9352">
                  <c:v>-0.84359844265743333</c:v>
                </c:pt>
                <c:pt idx="9353">
                  <c:v>-0.14866203280307566</c:v>
                </c:pt>
                <c:pt idx="9354">
                  <c:v>-0.72054004625309531</c:v>
                </c:pt>
                <c:pt idx="9355">
                  <c:v>-0.23967041276828338</c:v>
                </c:pt>
                <c:pt idx="9356">
                  <c:v>-0.13650199990486192</c:v>
                </c:pt>
                <c:pt idx="9357">
                  <c:v>-0.71897984869284359</c:v>
                </c:pt>
                <c:pt idx="9358">
                  <c:v>2.583761255821706</c:v>
                </c:pt>
                <c:pt idx="9359">
                  <c:v>3.2417834932432783E-2</c:v>
                </c:pt>
                <c:pt idx="9360">
                  <c:v>-0.99460674122978154</c:v>
                </c:pt>
                <c:pt idx="9361">
                  <c:v>9.8662486111111729</c:v>
                </c:pt>
                <c:pt idx="9362">
                  <c:v>-0.5959336185421592</c:v>
                </c:pt>
                <c:pt idx="9363">
                  <c:v>-0.13750352374993513</c:v>
                </c:pt>
                <c:pt idx="9364">
                  <c:v>2.5260688116675878</c:v>
                </c:pt>
                <c:pt idx="9365">
                  <c:v>-13.590314140800839</c:v>
                </c:pt>
                <c:pt idx="9366">
                  <c:v>-1.1979393776119092</c:v>
                </c:pt>
                <c:pt idx="9367">
                  <c:v>-3.7858751946471529</c:v>
                </c:pt>
                <c:pt idx="9368">
                  <c:v>-1.4947646917495778</c:v>
                </c:pt>
                <c:pt idx="9369">
                  <c:v>-2.24423754072995E-2</c:v>
                </c:pt>
                <c:pt idx="9370">
                  <c:v>-1.4588306209027619</c:v>
                </c:pt>
                <c:pt idx="9371">
                  <c:v>-0.23061292814141637</c:v>
                </c:pt>
                <c:pt idx="9372">
                  <c:v>0.12405799268498333</c:v>
                </c:pt>
                <c:pt idx="9373">
                  <c:v>0.76081233612057386</c:v>
                </c:pt>
                <c:pt idx="9374">
                  <c:v>-0.20909559872299024</c:v>
                </c:pt>
                <c:pt idx="9375">
                  <c:v>-9.7481928495894596</c:v>
                </c:pt>
                <c:pt idx="9376">
                  <c:v>3.9425145053392399</c:v>
                </c:pt>
                <c:pt idx="9377">
                  <c:v>-0.46566357234881184</c:v>
                </c:pt>
                <c:pt idx="9378">
                  <c:v>-11.731601884675786</c:v>
                </c:pt>
                <c:pt idx="9379">
                  <c:v>0.91036278751532351</c:v>
                </c:pt>
                <c:pt idx="9380">
                  <c:v>8.6462586799900301</c:v>
                </c:pt>
                <c:pt idx="9381">
                  <c:v>-1.6520766965796934</c:v>
                </c:pt>
                <c:pt idx="9382">
                  <c:v>-1.6107645855265462</c:v>
                </c:pt>
                <c:pt idx="9383">
                  <c:v>-0.553598329811821</c:v>
                </c:pt>
                <c:pt idx="9384">
                  <c:v>0.61667136044849391</c:v>
                </c:pt>
                <c:pt idx="9385">
                  <c:v>-1.3830150442799982</c:v>
                </c:pt>
                <c:pt idx="9386">
                  <c:v>0.16992500144231237</c:v>
                </c:pt>
                <c:pt idx="9387">
                  <c:v>12.16752268516303</c:v>
                </c:pt>
                <c:pt idx="9388">
                  <c:v>-1.5849625007211563</c:v>
                </c:pt>
                <c:pt idx="9389">
                  <c:v>4.1820175694626899E-2</c:v>
                </c:pt>
                <c:pt idx="9390">
                  <c:v>8.5729874025883737E-2</c:v>
                </c:pt>
                <c:pt idx="9391">
                  <c:v>-0.72582503656100594</c:v>
                </c:pt>
                <c:pt idx="9392">
                  <c:v>-1.5618788876081151</c:v>
                </c:pt>
                <c:pt idx="9393">
                  <c:v>-1.4576293760033119</c:v>
                </c:pt>
                <c:pt idx="9394">
                  <c:v>-0.53992874710665217</c:v>
                </c:pt>
                <c:pt idx="9395">
                  <c:v>0.35013297614648559</c:v>
                </c:pt>
                <c:pt idx="9396">
                  <c:v>-7.1292830169449672</c:v>
                </c:pt>
                <c:pt idx="9397">
                  <c:v>1.6678741146630392E-2</c:v>
                </c:pt>
                <c:pt idx="9398">
                  <c:v>-0.75724986562056129</c:v>
                </c:pt>
                <c:pt idx="9399">
                  <c:v>-0.78007674764118606</c:v>
                </c:pt>
                <c:pt idx="9400">
                  <c:v>0.30732368197859034</c:v>
                </c:pt>
                <c:pt idx="9401">
                  <c:v>0.29512803554364719</c:v>
                </c:pt>
                <c:pt idx="9402">
                  <c:v>-4.5323990509490313E-2</c:v>
                </c:pt>
                <c:pt idx="9403">
                  <c:v>0.31647366479525418</c:v>
                </c:pt>
                <c:pt idx="9404">
                  <c:v>-0.22236380012606977</c:v>
                </c:pt>
                <c:pt idx="9405">
                  <c:v>-2.1148762196854007</c:v>
                </c:pt>
                <c:pt idx="9406">
                  <c:v>0.226770861847022</c:v>
                </c:pt>
                <c:pt idx="9407">
                  <c:v>-0.12029423371771195</c:v>
                </c:pt>
                <c:pt idx="9408">
                  <c:v>-1.0005151562421772</c:v>
                </c:pt>
                <c:pt idx="9409">
                  <c:v>-7.6486571760385464</c:v>
                </c:pt>
                <c:pt idx="9410">
                  <c:v>-2.8289044431423469E-2</c:v>
                </c:pt>
                <c:pt idx="9411">
                  <c:v>-9.0606959316875546</c:v>
                </c:pt>
                <c:pt idx="9412">
                  <c:v>0.37851162325372983</c:v>
                </c:pt>
                <c:pt idx="9413">
                  <c:v>-0.66742466091312913</c:v>
                </c:pt>
                <c:pt idx="9414">
                  <c:v>-7.6486571760385464</c:v>
                </c:pt>
                <c:pt idx="9415">
                  <c:v>-0.14470501145303544</c:v>
                </c:pt>
                <c:pt idx="9416">
                  <c:v>-0.75002174699165225</c:v>
                </c:pt>
                <c:pt idx="9417">
                  <c:v>-2.6968553807920532</c:v>
                </c:pt>
                <c:pt idx="9418">
                  <c:v>-8.6450579349844769</c:v>
                </c:pt>
                <c:pt idx="9419">
                  <c:v>-0.42045099546520787</c:v>
                </c:pt>
                <c:pt idx="9420">
                  <c:v>-0.58496250072115608</c:v>
                </c:pt>
                <c:pt idx="9421">
                  <c:v>-9.9535673550914583E-2</c:v>
                </c:pt>
                <c:pt idx="9422">
                  <c:v>5.9228321394775394</c:v>
                </c:pt>
                <c:pt idx="9423">
                  <c:v>-4.5813602640409608</c:v>
                </c:pt>
                <c:pt idx="9424">
                  <c:v>10.518653155673389</c:v>
                </c:pt>
                <c:pt idx="9425">
                  <c:v>-7.4401770615573515</c:v>
                </c:pt>
                <c:pt idx="9426">
                  <c:v>-0.80645351931607168</c:v>
                </c:pt>
                <c:pt idx="9427">
                  <c:v>9.5924419998535335E-2</c:v>
                </c:pt>
                <c:pt idx="9428">
                  <c:v>7.9592672999342975</c:v>
                </c:pt>
                <c:pt idx="9429">
                  <c:v>-7.6462586799900292</c:v>
                </c:pt>
                <c:pt idx="9430">
                  <c:v>-12.013089999440444</c:v>
                </c:pt>
                <c:pt idx="9431">
                  <c:v>-0.28950661719498505</c:v>
                </c:pt>
                <c:pt idx="9432">
                  <c:v>1.5602158383854707</c:v>
                </c:pt>
                <c:pt idx="9433">
                  <c:v>-0.48542682717024171</c:v>
                </c:pt>
                <c:pt idx="9434">
                  <c:v>-6.0732489820306386</c:v>
                </c:pt>
                <c:pt idx="9435">
                  <c:v>0.85425836655123977</c:v>
                </c:pt>
                <c:pt idx="9436">
                  <c:v>0.21412480535284761</c:v>
                </c:pt>
                <c:pt idx="9437">
                  <c:v>-0.2782618600273622</c:v>
                </c:pt>
                <c:pt idx="9438">
                  <c:v>5.4447784022376509E-2</c:v>
                </c:pt>
                <c:pt idx="9439">
                  <c:v>0.17536708651055999</c:v>
                </c:pt>
                <c:pt idx="9440">
                  <c:v>4.9914428534429532E-2</c:v>
                </c:pt>
                <c:pt idx="9441">
                  <c:v>-8.1431733086143963E-3</c:v>
                </c:pt>
                <c:pt idx="9442">
                  <c:v>0.53145717068089526</c:v>
                </c:pt>
                <c:pt idx="9443">
                  <c:v>-0.62218146278538766</c:v>
                </c:pt>
                <c:pt idx="9444">
                  <c:v>-0.30993449889277408</c:v>
                </c:pt>
                <c:pt idx="9445">
                  <c:v>-0.1085244567781692</c:v>
                </c:pt>
                <c:pt idx="9446">
                  <c:v>0.79820933267391159</c:v>
                </c:pt>
                <c:pt idx="9447">
                  <c:v>2.5841612260319176</c:v>
                </c:pt>
                <c:pt idx="9448">
                  <c:v>-0.33579074826910821</c:v>
                </c:pt>
                <c:pt idx="9449">
                  <c:v>11.518489240994933</c:v>
                </c:pt>
                <c:pt idx="9450">
                  <c:v>0.40855346570864509</c:v>
                </c:pt>
                <c:pt idx="9451">
                  <c:v>-16.046157701126106</c:v>
                </c:pt>
                <c:pt idx="9452">
                  <c:v>-10.759610821875045</c:v>
                </c:pt>
                <c:pt idx="9453">
                  <c:v>0.50942986955379888</c:v>
                </c:pt>
                <c:pt idx="9454">
                  <c:v>-1.2327641054088863</c:v>
                </c:pt>
                <c:pt idx="9455">
                  <c:v>0.28540221886224831</c:v>
                </c:pt>
                <c:pt idx="9456">
                  <c:v>0.21900978194179602</c:v>
                </c:pt>
                <c:pt idx="9457">
                  <c:v>-1.8185531286624685</c:v>
                </c:pt>
                <c:pt idx="9458">
                  <c:v>-7.3991091246526475E-2</c:v>
                </c:pt>
                <c:pt idx="9459">
                  <c:v>8.8672787397096631</c:v>
                </c:pt>
                <c:pt idx="9460">
                  <c:v>-6.0732489820306386</c:v>
                </c:pt>
                <c:pt idx="9461">
                  <c:v>12.965904504239749</c:v>
                </c:pt>
                <c:pt idx="9462">
                  <c:v>-0.46433279553561735</c:v>
                </c:pt>
                <c:pt idx="9463">
                  <c:v>0.52658824483099564</c:v>
                </c:pt>
                <c:pt idx="9464">
                  <c:v>-8.3837042924740537</c:v>
                </c:pt>
                <c:pt idx="9465">
                  <c:v>-3.2132620940808945E-2</c:v>
                </c:pt>
                <c:pt idx="9466">
                  <c:v>-0.64385618977472447</c:v>
                </c:pt>
                <c:pt idx="9467">
                  <c:v>-9.2768998393379949</c:v>
                </c:pt>
                <c:pt idx="9468">
                  <c:v>-9.330976478912141E-2</c:v>
                </c:pt>
                <c:pt idx="9469">
                  <c:v>2.6967047600269675E-2</c:v>
                </c:pt>
                <c:pt idx="9470">
                  <c:v>-6.5726539234863155E-3</c:v>
                </c:pt>
                <c:pt idx="9471">
                  <c:v>-13.451211111832327</c:v>
                </c:pt>
                <c:pt idx="9472">
                  <c:v>-0.3106422873408472</c:v>
                </c:pt>
                <c:pt idx="9473">
                  <c:v>0.69648652481113593</c:v>
                </c:pt>
                <c:pt idx="9474">
                  <c:v>0.86614425326520927</c:v>
                </c:pt>
                <c:pt idx="9475">
                  <c:v>0.88085273470699532</c:v>
                </c:pt>
                <c:pt idx="9476">
                  <c:v>0.89464699985377139</c:v>
                </c:pt>
                <c:pt idx="9477">
                  <c:v>0.32300836078649847</c:v>
                </c:pt>
                <c:pt idx="9478">
                  <c:v>-1.0508242590776826</c:v>
                </c:pt>
                <c:pt idx="9479">
                  <c:v>-8.8672787397096631</c:v>
                </c:pt>
                <c:pt idx="9480">
                  <c:v>7.6486571760385464</c:v>
                </c:pt>
                <c:pt idx="9481">
                  <c:v>-0.6069888070511551</c:v>
                </c:pt>
                <c:pt idx="9482">
                  <c:v>-0.61667136044849413</c:v>
                </c:pt>
                <c:pt idx="9483">
                  <c:v>-4.1695243116487051</c:v>
                </c:pt>
                <c:pt idx="9484">
                  <c:v>-6.0732489820306386</c:v>
                </c:pt>
                <c:pt idx="9485">
                  <c:v>-1.260151897300672</c:v>
                </c:pt>
                <c:pt idx="9486">
                  <c:v>-1.1821051252344692</c:v>
                </c:pt>
                <c:pt idx="9487">
                  <c:v>6.0732489820306386</c:v>
                </c:pt>
                <c:pt idx="9488">
                  <c:v>-8.8683081332894673</c:v>
                </c:pt>
                <c:pt idx="9489">
                  <c:v>12.268542000300124</c:v>
                </c:pt>
                <c:pt idx="9490">
                  <c:v>-1.2995602818589078</c:v>
                </c:pt>
                <c:pt idx="9491">
                  <c:v>-0.11839470080223022</c:v>
                </c:pt>
                <c:pt idx="9492">
                  <c:v>-7.0660891904577721</c:v>
                </c:pt>
                <c:pt idx="9493">
                  <c:v>-9.9662651028771325</c:v>
                </c:pt>
                <c:pt idx="9494">
                  <c:v>0.42010848882626578</c:v>
                </c:pt>
                <c:pt idx="9495">
                  <c:v>2.6042244028817891</c:v>
                </c:pt>
                <c:pt idx="9496">
                  <c:v>-0.2599484259600513</c:v>
                </c:pt>
                <c:pt idx="9497">
                  <c:v>-8.0606959316875546</c:v>
                </c:pt>
                <c:pt idx="9498">
                  <c:v>0.55254102302877839</c:v>
                </c:pt>
                <c:pt idx="9499">
                  <c:v>-0.89147554322183065</c:v>
                </c:pt>
                <c:pt idx="9500">
                  <c:v>-0.20945336562894989</c:v>
                </c:pt>
                <c:pt idx="9501">
                  <c:v>-0.31530515269362724</c:v>
                </c:pt>
                <c:pt idx="9502">
                  <c:v>-0.37763752747364981</c:v>
                </c:pt>
                <c:pt idx="9503">
                  <c:v>-0.32192809488736268</c:v>
                </c:pt>
                <c:pt idx="9504">
                  <c:v>-1.9578745243273235</c:v>
                </c:pt>
                <c:pt idx="9505">
                  <c:v>-0.2705289423807184</c:v>
                </c:pt>
                <c:pt idx="9506">
                  <c:v>9.7297201354914792E-2</c:v>
                </c:pt>
                <c:pt idx="9507">
                  <c:v>-0.10927834128499288</c:v>
                </c:pt>
                <c:pt idx="9508">
                  <c:v>-7.6486571760385464</c:v>
                </c:pt>
                <c:pt idx="9509">
                  <c:v>-1.0510741845942693</c:v>
                </c:pt>
                <c:pt idx="9510">
                  <c:v>-0.19969983547634618</c:v>
                </c:pt>
                <c:pt idx="9511">
                  <c:v>10.451211111832329</c:v>
                </c:pt>
                <c:pt idx="9512">
                  <c:v>14.081316989285773</c:v>
                </c:pt>
                <c:pt idx="9513">
                  <c:v>6.0732489820306386</c:v>
                </c:pt>
                <c:pt idx="9514">
                  <c:v>-0.36513259345252974</c:v>
                </c:pt>
                <c:pt idx="9515">
                  <c:v>-13.258615104315302</c:v>
                </c:pt>
                <c:pt idx="9516">
                  <c:v>-11.268542000300123</c:v>
                </c:pt>
                <c:pt idx="9517">
                  <c:v>0.87259763916557898</c:v>
                </c:pt>
                <c:pt idx="9518">
                  <c:v>2.2755299537580131</c:v>
                </c:pt>
                <c:pt idx="9519">
                  <c:v>0.30840977071266834</c:v>
                </c:pt>
                <c:pt idx="9520">
                  <c:v>0.55434713348307174</c:v>
                </c:pt>
                <c:pt idx="9521">
                  <c:v>-4.0247590005855018E-2</c:v>
                </c:pt>
                <c:pt idx="9522">
                  <c:v>14.840286190729294</c:v>
                </c:pt>
                <c:pt idx="9523">
                  <c:v>-1.5809627891465741</c:v>
                </c:pt>
                <c:pt idx="9524">
                  <c:v>-13.238852526315656</c:v>
                </c:pt>
                <c:pt idx="9525">
                  <c:v>-10.759610821875045</c:v>
                </c:pt>
                <c:pt idx="9526">
                  <c:v>-1.1871699478762447</c:v>
                </c:pt>
                <c:pt idx="9527">
                  <c:v>1.5777669993169523</c:v>
                </c:pt>
                <c:pt idx="9528">
                  <c:v>8.6462586799900301</c:v>
                </c:pt>
                <c:pt idx="9529">
                  <c:v>5.08746284125034</c:v>
                </c:pt>
                <c:pt idx="9530">
                  <c:v>0.99820000595378977</c:v>
                </c:pt>
                <c:pt idx="9531">
                  <c:v>0.60572106088795385</c:v>
                </c:pt>
                <c:pt idx="9532">
                  <c:v>-13.09237175423641</c:v>
                </c:pt>
                <c:pt idx="9533">
                  <c:v>0.28044115758887878</c:v>
                </c:pt>
                <c:pt idx="9534">
                  <c:v>0.39723467675909091</c:v>
                </c:pt>
                <c:pt idx="9535">
                  <c:v>2.2548138990288256</c:v>
                </c:pt>
                <c:pt idx="9536">
                  <c:v>3.5712082054786216</c:v>
                </c:pt>
                <c:pt idx="9537">
                  <c:v>0.21098765806419847</c:v>
                </c:pt>
                <c:pt idx="9538">
                  <c:v>-0.33441903907055942</c:v>
                </c:pt>
                <c:pt idx="9539">
                  <c:v>-0.63742992061529147</c:v>
                </c:pt>
                <c:pt idx="9540">
                  <c:v>0.26295428059199222</c:v>
                </c:pt>
                <c:pt idx="9541">
                  <c:v>-10.45189794595189</c:v>
                </c:pt>
                <c:pt idx="9542">
                  <c:v>10.965784284662087</c:v>
                </c:pt>
                <c:pt idx="9543">
                  <c:v>1.5235619560570128</c:v>
                </c:pt>
                <c:pt idx="9544">
                  <c:v>-8.3837042924740537</c:v>
                </c:pt>
                <c:pt idx="9545">
                  <c:v>0.89256963984131044</c:v>
                </c:pt>
                <c:pt idx="9546">
                  <c:v>0.40209844357134589</c:v>
                </c:pt>
                <c:pt idx="9547">
                  <c:v>9.0994532220592436E-2</c:v>
                </c:pt>
                <c:pt idx="9548">
                  <c:v>0.19020969231896076</c:v>
                </c:pt>
                <c:pt idx="9549">
                  <c:v>0.15611920191728224</c:v>
                </c:pt>
                <c:pt idx="9550">
                  <c:v>-0.27881350416764378</c:v>
                </c:pt>
                <c:pt idx="9551">
                  <c:v>-0.29790486568084645</c:v>
                </c:pt>
                <c:pt idx="9552">
                  <c:v>-0.11042398969365043</c:v>
                </c:pt>
                <c:pt idx="9553">
                  <c:v>-0.32242180220098871</c:v>
                </c:pt>
                <c:pt idx="9554">
                  <c:v>-1.2223924213364481</c:v>
                </c:pt>
                <c:pt idx="9555">
                  <c:v>-1.4626269577971045</c:v>
                </c:pt>
                <c:pt idx="9556">
                  <c:v>0.22006436686823583</c:v>
                </c:pt>
                <c:pt idx="9557">
                  <c:v>-0.11103131238874385</c:v>
                </c:pt>
                <c:pt idx="9558">
                  <c:v>-2.9116441255791532</c:v>
                </c:pt>
                <c:pt idx="9559">
                  <c:v>7.0624959257337645</c:v>
                </c:pt>
                <c:pt idx="9560">
                  <c:v>4.9306679788916448</c:v>
                </c:pt>
                <c:pt idx="9561">
                  <c:v>8.7380922596204904</c:v>
                </c:pt>
                <c:pt idx="9562">
                  <c:v>1.7040151723649195</c:v>
                </c:pt>
                <c:pt idx="9563">
                  <c:v>-0.29500679557207365</c:v>
                </c:pt>
                <c:pt idx="9564">
                  <c:v>-0.63742992061529169</c:v>
                </c:pt>
                <c:pt idx="9565">
                  <c:v>-0.92337871839708741</c:v>
                </c:pt>
                <c:pt idx="9566">
                  <c:v>7.0660891904577738</c:v>
                </c:pt>
                <c:pt idx="9567">
                  <c:v>-11.188588845707349</c:v>
                </c:pt>
                <c:pt idx="9568">
                  <c:v>-0.79354912253257381</c:v>
                </c:pt>
                <c:pt idx="9569">
                  <c:v>-1.9946067412297812</c:v>
                </c:pt>
                <c:pt idx="9570">
                  <c:v>-0.59047950568872221</c:v>
                </c:pt>
                <c:pt idx="9571">
                  <c:v>-2.2443252767633899</c:v>
                </c:pt>
                <c:pt idx="9572">
                  <c:v>-7.3195880275258376E-2</c:v>
                </c:pt>
                <c:pt idx="9573">
                  <c:v>3.2992830981427477</c:v>
                </c:pt>
                <c:pt idx="9574">
                  <c:v>-11.917123403264748</c:v>
                </c:pt>
                <c:pt idx="9575">
                  <c:v>-1.2765627906784407</c:v>
                </c:pt>
                <c:pt idx="9576">
                  <c:v>6.0732489820306386</c:v>
                </c:pt>
                <c:pt idx="9577">
                  <c:v>0.39790870071589912</c:v>
                </c:pt>
                <c:pt idx="9578">
                  <c:v>-0.25153876699596428</c:v>
                </c:pt>
                <c:pt idx="9579">
                  <c:v>-2.2223924213364481</c:v>
                </c:pt>
                <c:pt idx="9580">
                  <c:v>-7.9867901427823895</c:v>
                </c:pt>
                <c:pt idx="9581">
                  <c:v>3.7267951951341156</c:v>
                </c:pt>
                <c:pt idx="9582">
                  <c:v>5.8130472956624786</c:v>
                </c:pt>
                <c:pt idx="9583">
                  <c:v>0.4991979469428422</c:v>
                </c:pt>
                <c:pt idx="9584">
                  <c:v>-10.632086412835182</c:v>
                </c:pt>
                <c:pt idx="9585">
                  <c:v>-8.0624959257337636</c:v>
                </c:pt>
                <c:pt idx="9586">
                  <c:v>3.8073549220576046</c:v>
                </c:pt>
                <c:pt idx="9587">
                  <c:v>-0.99879925499444877</c:v>
                </c:pt>
                <c:pt idx="9588">
                  <c:v>-4.3692338096657197</c:v>
                </c:pt>
                <c:pt idx="9589">
                  <c:v>-0.89137100389053725</c:v>
                </c:pt>
                <c:pt idx="9590">
                  <c:v>-1.3534390676325803</c:v>
                </c:pt>
                <c:pt idx="9591">
                  <c:v>-0.66236401498789355</c:v>
                </c:pt>
                <c:pt idx="9592">
                  <c:v>5.5647846187835261</c:v>
                </c:pt>
                <c:pt idx="9593">
                  <c:v>1.2198311982703225</c:v>
                </c:pt>
                <c:pt idx="9594">
                  <c:v>-1.0746829177136246</c:v>
                </c:pt>
                <c:pt idx="9595">
                  <c:v>-12.287904726065419</c:v>
                </c:pt>
                <c:pt idx="9596">
                  <c:v>8.8683081332894673</c:v>
                </c:pt>
                <c:pt idx="9597">
                  <c:v>-0.86535047330521819</c:v>
                </c:pt>
                <c:pt idx="9598">
                  <c:v>4.1869985148012541</c:v>
                </c:pt>
                <c:pt idx="9599">
                  <c:v>6.1184467451391304</c:v>
                </c:pt>
                <c:pt idx="9600">
                  <c:v>-0.39592867633113921</c:v>
                </c:pt>
                <c:pt idx="9601">
                  <c:v>-11.673897930688602</c:v>
                </c:pt>
                <c:pt idx="9602">
                  <c:v>0.93305417609017371</c:v>
                </c:pt>
                <c:pt idx="9603">
                  <c:v>0.93288580414146305</c:v>
                </c:pt>
                <c:pt idx="9604">
                  <c:v>-0.83392732405329439</c:v>
                </c:pt>
                <c:pt idx="9605">
                  <c:v>0.63742992061529158</c:v>
                </c:pt>
                <c:pt idx="9606">
                  <c:v>-3.7915649739137605</c:v>
                </c:pt>
                <c:pt idx="9607">
                  <c:v>-6.0732489820306386</c:v>
                </c:pt>
                <c:pt idx="9608">
                  <c:v>-14.856555214907329</c:v>
                </c:pt>
                <c:pt idx="9609">
                  <c:v>13.904415102592719</c:v>
                </c:pt>
                <c:pt idx="9610">
                  <c:v>12.268542000300124</c:v>
                </c:pt>
                <c:pt idx="9611">
                  <c:v>11.731460464782433</c:v>
                </c:pt>
                <c:pt idx="9612">
                  <c:v>-9.0597950917951025</c:v>
                </c:pt>
                <c:pt idx="9613">
                  <c:v>-0.78389632211480653</c:v>
                </c:pt>
                <c:pt idx="9614">
                  <c:v>-4.3692338096657197</c:v>
                </c:pt>
                <c:pt idx="9615">
                  <c:v>-1.3344190390705597</c:v>
                </c:pt>
                <c:pt idx="9616">
                  <c:v>-0.34103691783506696</c:v>
                </c:pt>
                <c:pt idx="9617">
                  <c:v>0.2646365104302954</c:v>
                </c:pt>
                <c:pt idx="9618">
                  <c:v>-0.21768541865892041</c:v>
                </c:pt>
                <c:pt idx="9619">
                  <c:v>7.6486571760385464</c:v>
                </c:pt>
                <c:pt idx="9620">
                  <c:v>0.40925514668483781</c:v>
                </c:pt>
                <c:pt idx="9621">
                  <c:v>-7.0660891904577721</c:v>
                </c:pt>
                <c:pt idx="9622">
                  <c:v>13.773207904847887</c:v>
                </c:pt>
                <c:pt idx="9623">
                  <c:v>-11.94178124227853</c:v>
                </c:pt>
                <c:pt idx="9624">
                  <c:v>-1.4150374992788437</c:v>
                </c:pt>
                <c:pt idx="9625">
                  <c:v>-9.0606959316875546</c:v>
                </c:pt>
                <c:pt idx="9626">
                  <c:v>6.0803734164640195</c:v>
                </c:pt>
                <c:pt idx="9627">
                  <c:v>-0.17954942033071281</c:v>
                </c:pt>
                <c:pt idx="9628">
                  <c:v>-9.0606959316875546</c:v>
                </c:pt>
                <c:pt idx="9629">
                  <c:v>-1.8738681201816056</c:v>
                </c:pt>
                <c:pt idx="9630">
                  <c:v>-0.12459570668267568</c:v>
                </c:pt>
                <c:pt idx="9631">
                  <c:v>-1.1154772174199363</c:v>
                </c:pt>
                <c:pt idx="9632">
                  <c:v>8.6462586799900301</c:v>
                </c:pt>
                <c:pt idx="9633">
                  <c:v>-5.3021196138071822</c:v>
                </c:pt>
                <c:pt idx="9634">
                  <c:v>-0.97139548806398668</c:v>
                </c:pt>
                <c:pt idx="9635">
                  <c:v>1</c:v>
                </c:pt>
                <c:pt idx="9636">
                  <c:v>8.0704383500700971E-2</c:v>
                </c:pt>
                <c:pt idx="9637">
                  <c:v>-10.381542951184585</c:v>
                </c:pt>
                <c:pt idx="9638">
                  <c:v>9.5196362528432132</c:v>
                </c:pt>
                <c:pt idx="9639">
                  <c:v>5.08746284125034</c:v>
                </c:pt>
                <c:pt idx="9640">
                  <c:v>0.92416858704035465</c:v>
                </c:pt>
                <c:pt idx="9641">
                  <c:v>11.103287808412022</c:v>
                </c:pt>
                <c:pt idx="9642">
                  <c:v>10.45189794595189</c:v>
                </c:pt>
                <c:pt idx="9643">
                  <c:v>-7.6486571760385464</c:v>
                </c:pt>
                <c:pt idx="9644">
                  <c:v>-3.6111147885771255</c:v>
                </c:pt>
                <c:pt idx="9645">
                  <c:v>7.0660891904577738</c:v>
                </c:pt>
                <c:pt idx="9646">
                  <c:v>-5.9228321394775394</c:v>
                </c:pt>
                <c:pt idx="9647">
                  <c:v>-0.43715590526356407</c:v>
                </c:pt>
                <c:pt idx="9648">
                  <c:v>-0.91706365901792786</c:v>
                </c:pt>
                <c:pt idx="9649">
                  <c:v>-9.8662486111111729</c:v>
                </c:pt>
                <c:pt idx="9650">
                  <c:v>14.628787262543947</c:v>
                </c:pt>
                <c:pt idx="9651">
                  <c:v>-0.48698734115785858</c:v>
                </c:pt>
                <c:pt idx="9652">
                  <c:v>-1.5080992543034841</c:v>
                </c:pt>
                <c:pt idx="9653">
                  <c:v>0.17578831644246357</c:v>
                </c:pt>
                <c:pt idx="9654">
                  <c:v>0.14471443864503267</c:v>
                </c:pt>
                <c:pt idx="9655">
                  <c:v>0.17897014104531933</c:v>
                </c:pt>
                <c:pt idx="9656">
                  <c:v>7.4398877248054474</c:v>
                </c:pt>
                <c:pt idx="9657">
                  <c:v>-8.0624959257337636</c:v>
                </c:pt>
                <c:pt idx="9658">
                  <c:v>-11.188382790570113</c:v>
                </c:pt>
                <c:pt idx="9659">
                  <c:v>-0.28010791919273537</c:v>
                </c:pt>
                <c:pt idx="9660">
                  <c:v>0.36085002548094269</c:v>
                </c:pt>
                <c:pt idx="9661">
                  <c:v>-6.0732489820306386</c:v>
                </c:pt>
                <c:pt idx="9662">
                  <c:v>-12.688396028545542</c:v>
                </c:pt>
                <c:pt idx="9663">
                  <c:v>0.10987761777237338</c:v>
                </c:pt>
                <c:pt idx="9664">
                  <c:v>-10.381542951184585</c:v>
                </c:pt>
                <c:pt idx="9665">
                  <c:v>-0.75821040967675057</c:v>
                </c:pt>
                <c:pt idx="9666">
                  <c:v>0.49634811354758829</c:v>
                </c:pt>
                <c:pt idx="9667">
                  <c:v>0.67843217357271646</c:v>
                </c:pt>
                <c:pt idx="9668">
                  <c:v>-5.7548875021634682</c:v>
                </c:pt>
                <c:pt idx="9669">
                  <c:v>-8.3837042924740537</c:v>
                </c:pt>
                <c:pt idx="9670">
                  <c:v>0.6146707429798437</c:v>
                </c:pt>
                <c:pt idx="9671">
                  <c:v>-5.8102954563568281E-2</c:v>
                </c:pt>
                <c:pt idx="9672">
                  <c:v>-7.8917057224221432E-2</c:v>
                </c:pt>
                <c:pt idx="9673">
                  <c:v>0.23078020682916711</c:v>
                </c:pt>
                <c:pt idx="9674">
                  <c:v>-0.92207904918488071</c:v>
                </c:pt>
                <c:pt idx="9675">
                  <c:v>-0.11580845265061575</c:v>
                </c:pt>
                <c:pt idx="9676">
                  <c:v>7.2645301831765666E-2</c:v>
                </c:pt>
                <c:pt idx="9677">
                  <c:v>-0.11966711132535963</c:v>
                </c:pt>
                <c:pt idx="9678">
                  <c:v>3.8680468164059796E-2</c:v>
                </c:pt>
                <c:pt idx="9679">
                  <c:v>-0.53026821803671531</c:v>
                </c:pt>
                <c:pt idx="9680">
                  <c:v>-0.1349295800861082</c:v>
                </c:pt>
                <c:pt idx="9681">
                  <c:v>6.2860023838576279E-2</c:v>
                </c:pt>
                <c:pt idx="9682">
                  <c:v>13.188279751964144</c:v>
                </c:pt>
                <c:pt idx="9683">
                  <c:v>-0.12800761237607183</c:v>
                </c:pt>
                <c:pt idx="9684">
                  <c:v>-1.2383724455832522E-2</c:v>
                </c:pt>
                <c:pt idx="9685">
                  <c:v>2.3621171850030618</c:v>
                </c:pt>
                <c:pt idx="9686">
                  <c:v>0.45278961937789008</c:v>
                </c:pt>
                <c:pt idx="9687">
                  <c:v>-0.11632411796723197</c:v>
                </c:pt>
                <c:pt idx="9688">
                  <c:v>5.08746284125034</c:v>
                </c:pt>
                <c:pt idx="9689">
                  <c:v>-0.39870932937484305</c:v>
                </c:pt>
                <c:pt idx="9690">
                  <c:v>-2.377790456010076</c:v>
                </c:pt>
                <c:pt idx="9691">
                  <c:v>-7.3665699566517473E-2</c:v>
                </c:pt>
                <c:pt idx="9692">
                  <c:v>-1.0845335102116676</c:v>
                </c:pt>
                <c:pt idx="9693">
                  <c:v>-1.5801694895322569</c:v>
                </c:pt>
                <c:pt idx="9694">
                  <c:v>-0.56170714842085301</c:v>
                </c:pt>
                <c:pt idx="9695">
                  <c:v>-9.7598881832218343</c:v>
                </c:pt>
                <c:pt idx="9696">
                  <c:v>-1.4102365130150227</c:v>
                </c:pt>
                <c:pt idx="9697">
                  <c:v>11.866506212226202</c:v>
                </c:pt>
                <c:pt idx="9698">
                  <c:v>2.921578779285466E-2</c:v>
                </c:pt>
                <c:pt idx="9699">
                  <c:v>-0.98244162861569584</c:v>
                </c:pt>
                <c:pt idx="9700">
                  <c:v>0.79138563431994768</c:v>
                </c:pt>
                <c:pt idx="9701">
                  <c:v>-8.8683081332894673</c:v>
                </c:pt>
                <c:pt idx="9702">
                  <c:v>-1.5545888516776374</c:v>
                </c:pt>
                <c:pt idx="9703">
                  <c:v>-0.29218075149331013</c:v>
                </c:pt>
                <c:pt idx="9704">
                  <c:v>0.12116568952245708</c:v>
                </c:pt>
                <c:pt idx="9705">
                  <c:v>-0.20967118023506873</c:v>
                </c:pt>
                <c:pt idx="9706">
                  <c:v>9.3815429511845849</c:v>
                </c:pt>
                <c:pt idx="9707">
                  <c:v>7.0660891904577738</c:v>
                </c:pt>
                <c:pt idx="9708">
                  <c:v>8.0624959257337636</c:v>
                </c:pt>
                <c:pt idx="9709">
                  <c:v>12.800360675454716</c:v>
                </c:pt>
                <c:pt idx="9710">
                  <c:v>-1.3176151020162801</c:v>
                </c:pt>
                <c:pt idx="9711">
                  <c:v>-0.52356195605701317</c:v>
                </c:pt>
                <c:pt idx="9712">
                  <c:v>-2.3006594781337109</c:v>
                </c:pt>
                <c:pt idx="9713">
                  <c:v>-4.3692338096657197</c:v>
                </c:pt>
                <c:pt idx="9714">
                  <c:v>-2.1061615527829904E-2</c:v>
                </c:pt>
                <c:pt idx="9715">
                  <c:v>6.9886846867721664</c:v>
                </c:pt>
                <c:pt idx="9716">
                  <c:v>0.30812229536233166</c:v>
                </c:pt>
                <c:pt idx="9717">
                  <c:v>10.759888183221834</c:v>
                </c:pt>
                <c:pt idx="9718">
                  <c:v>10.582455645110581</c:v>
                </c:pt>
                <c:pt idx="9719">
                  <c:v>-2.411245611680787E-2</c:v>
                </c:pt>
                <c:pt idx="9720">
                  <c:v>-11.702894141119387</c:v>
                </c:pt>
                <c:pt idx="9721">
                  <c:v>0.5828970815553719</c:v>
                </c:pt>
                <c:pt idx="9722">
                  <c:v>9.2611150184874841E-2</c:v>
                </c:pt>
                <c:pt idx="9723">
                  <c:v>0.25610680577139944</c:v>
                </c:pt>
                <c:pt idx="9724">
                  <c:v>0</c:v>
                </c:pt>
                <c:pt idx="9725">
                  <c:v>-1.9899557437704784E-2</c:v>
                </c:pt>
                <c:pt idx="9726">
                  <c:v>-0.33482508890180396</c:v>
                </c:pt>
                <c:pt idx="9727">
                  <c:v>-10.381542951184585</c:v>
                </c:pt>
                <c:pt idx="9728">
                  <c:v>-9.9535673550914222E-2</c:v>
                </c:pt>
                <c:pt idx="9729">
                  <c:v>1.3321378497833693E-2</c:v>
                </c:pt>
                <c:pt idx="9730">
                  <c:v>-0.41503749927884381</c:v>
                </c:pt>
                <c:pt idx="9731">
                  <c:v>8.0624959257337636</c:v>
                </c:pt>
                <c:pt idx="9732">
                  <c:v>10.644156719937438</c:v>
                </c:pt>
                <c:pt idx="9733">
                  <c:v>-0.37345839552744431</c:v>
                </c:pt>
                <c:pt idx="9734">
                  <c:v>-1.0096379863527385</c:v>
                </c:pt>
                <c:pt idx="9735">
                  <c:v>-6.0732489820306386</c:v>
                </c:pt>
                <c:pt idx="9736">
                  <c:v>-11.518489240994933</c:v>
                </c:pt>
                <c:pt idx="9737">
                  <c:v>-10.703326841459814</c:v>
                </c:pt>
                <c:pt idx="9738">
                  <c:v>-11.518653155673389</c:v>
                </c:pt>
                <c:pt idx="9739">
                  <c:v>3.8401005087711888</c:v>
                </c:pt>
                <c:pt idx="9740">
                  <c:v>-1.8799736245709608</c:v>
                </c:pt>
                <c:pt idx="9741">
                  <c:v>0.93071479562898052</c:v>
                </c:pt>
                <c:pt idx="9742">
                  <c:v>5.0040682499595326E-2</c:v>
                </c:pt>
                <c:pt idx="9743">
                  <c:v>8.6462586799900301</c:v>
                </c:pt>
                <c:pt idx="9744">
                  <c:v>0.2461605872693978</c:v>
                </c:pt>
                <c:pt idx="9745">
                  <c:v>10.059795091795101</c:v>
                </c:pt>
                <c:pt idx="9746">
                  <c:v>8.6208307486760027</c:v>
                </c:pt>
                <c:pt idx="9747">
                  <c:v>-0.70405097169347119</c:v>
                </c:pt>
                <c:pt idx="9748">
                  <c:v>-2.467380371752788</c:v>
                </c:pt>
                <c:pt idx="9749">
                  <c:v>0.92161210131528393</c:v>
                </c:pt>
                <c:pt idx="9750">
                  <c:v>0.26303440583379351</c:v>
                </c:pt>
                <c:pt idx="9751">
                  <c:v>0.50366239861930795</c:v>
                </c:pt>
                <c:pt idx="9752">
                  <c:v>-1.7626522378298555</c:v>
                </c:pt>
                <c:pt idx="9753">
                  <c:v>3.8633782892672976</c:v>
                </c:pt>
                <c:pt idx="9754">
                  <c:v>-1.424935960345082</c:v>
                </c:pt>
                <c:pt idx="9755">
                  <c:v>1.360997659565955</c:v>
                </c:pt>
                <c:pt idx="9756">
                  <c:v>1.3870231231092474</c:v>
                </c:pt>
                <c:pt idx="9757">
                  <c:v>0.65635835107437257</c:v>
                </c:pt>
                <c:pt idx="9758">
                  <c:v>0.19723234743804821</c:v>
                </c:pt>
                <c:pt idx="9759">
                  <c:v>-6.0732489820306386</c:v>
                </c:pt>
                <c:pt idx="9760">
                  <c:v>-6.0732489820306386</c:v>
                </c:pt>
                <c:pt idx="9761">
                  <c:v>-6.0732489820306386</c:v>
                </c:pt>
                <c:pt idx="9762">
                  <c:v>0.18442457113742758</c:v>
                </c:pt>
                <c:pt idx="9763">
                  <c:v>4.1579103751399324E-2</c:v>
                </c:pt>
                <c:pt idx="9764">
                  <c:v>-0.29768054864068483</c:v>
                </c:pt>
                <c:pt idx="9765">
                  <c:v>8.3837042924740537</c:v>
                </c:pt>
                <c:pt idx="9766">
                  <c:v>7.6486571760385464</c:v>
                </c:pt>
                <c:pt idx="9767">
                  <c:v>-0.71311885221183824</c:v>
                </c:pt>
                <c:pt idx="9768">
                  <c:v>-1.2668867313294003</c:v>
                </c:pt>
                <c:pt idx="9769">
                  <c:v>0.56293619439115727</c:v>
                </c:pt>
                <c:pt idx="9770">
                  <c:v>0.88484164544817379</c:v>
                </c:pt>
                <c:pt idx="9771">
                  <c:v>0.35126158884552922</c:v>
                </c:pt>
                <c:pt idx="9772">
                  <c:v>-0.41256258988959005</c:v>
                </c:pt>
                <c:pt idx="9773">
                  <c:v>-1.7356039187079813</c:v>
                </c:pt>
                <c:pt idx="9774">
                  <c:v>1.9865794842376785</c:v>
                </c:pt>
                <c:pt idx="9775">
                  <c:v>-0.44478484267289553</c:v>
                </c:pt>
                <c:pt idx="9776">
                  <c:v>-11.644006462681574</c:v>
                </c:pt>
                <c:pt idx="9777">
                  <c:v>10.059795091795101</c:v>
                </c:pt>
                <c:pt idx="9778">
                  <c:v>-11.381002109550927</c:v>
                </c:pt>
                <c:pt idx="9779">
                  <c:v>7.0660891904577721</c:v>
                </c:pt>
                <c:pt idx="9780">
                  <c:v>7.6486571760385464</c:v>
                </c:pt>
                <c:pt idx="9781">
                  <c:v>-2.0391276712133939</c:v>
                </c:pt>
                <c:pt idx="9782">
                  <c:v>-1.9167365651187882</c:v>
                </c:pt>
                <c:pt idx="9783">
                  <c:v>-9.3822637581148367</c:v>
                </c:pt>
                <c:pt idx="9784">
                  <c:v>1.3908586380778072</c:v>
                </c:pt>
                <c:pt idx="9785">
                  <c:v>-8.3234301200525938</c:v>
                </c:pt>
                <c:pt idx="9786">
                  <c:v>5.7548875021634682</c:v>
                </c:pt>
                <c:pt idx="9787">
                  <c:v>0.20309186537751117</c:v>
                </c:pt>
                <c:pt idx="9788">
                  <c:v>8.7260424700370223E-2</c:v>
                </c:pt>
                <c:pt idx="9789">
                  <c:v>-6.0732489820306386</c:v>
                </c:pt>
                <c:pt idx="9790">
                  <c:v>0.54362170534025656</c:v>
                </c:pt>
                <c:pt idx="9791">
                  <c:v>5.8893689053568621E-2</c:v>
                </c:pt>
                <c:pt idx="9792">
                  <c:v>-0.11905267164376311</c:v>
                </c:pt>
                <c:pt idx="9793">
                  <c:v>0.32561314169521832</c:v>
                </c:pt>
                <c:pt idx="9794">
                  <c:v>0.17009643451730319</c:v>
                </c:pt>
                <c:pt idx="9795">
                  <c:v>-7.1258683169821729E-2</c:v>
                </c:pt>
                <c:pt idx="9796">
                  <c:v>0.10586863510682278</c:v>
                </c:pt>
                <c:pt idx="9797">
                  <c:v>0.32192809488736235</c:v>
                </c:pt>
                <c:pt idx="9798">
                  <c:v>-1.1681227588083267</c:v>
                </c:pt>
                <c:pt idx="9799">
                  <c:v>-0.37958866327455387</c:v>
                </c:pt>
                <c:pt idx="9800">
                  <c:v>3.1596199930505744</c:v>
                </c:pt>
                <c:pt idx="9801">
                  <c:v>-5.2130088559963044</c:v>
                </c:pt>
                <c:pt idx="9802">
                  <c:v>-1.46028609896026</c:v>
                </c:pt>
                <c:pt idx="9803">
                  <c:v>-0.5289284658068284</c:v>
                </c:pt>
                <c:pt idx="9804">
                  <c:v>-0.32970544547908187</c:v>
                </c:pt>
                <c:pt idx="9805">
                  <c:v>-2.6310589153106103</c:v>
                </c:pt>
                <c:pt idx="9806">
                  <c:v>-2.4823927670806087</c:v>
                </c:pt>
                <c:pt idx="9807">
                  <c:v>-13.26834705468252</c:v>
                </c:pt>
                <c:pt idx="9808">
                  <c:v>-0.68965987938784945</c:v>
                </c:pt>
                <c:pt idx="9809">
                  <c:v>0.59367971782226525</c:v>
                </c:pt>
                <c:pt idx="9810">
                  <c:v>-0.47533800954665845</c:v>
                </c:pt>
                <c:pt idx="9811">
                  <c:v>0.13588342808177273</c:v>
                </c:pt>
                <c:pt idx="9812">
                  <c:v>0.51134686874745061</c:v>
                </c:pt>
                <c:pt idx="9813">
                  <c:v>-0.34314458079705834</c:v>
                </c:pt>
                <c:pt idx="9814">
                  <c:v>-0.2318958940248898</c:v>
                </c:pt>
                <c:pt idx="9815">
                  <c:v>-3.1987798641144978</c:v>
                </c:pt>
                <c:pt idx="9816">
                  <c:v>-0.15024263558061254</c:v>
                </c:pt>
                <c:pt idx="9817">
                  <c:v>0.29890171482778571</c:v>
                </c:pt>
                <c:pt idx="9818">
                  <c:v>8.3837042924740537</c:v>
                </c:pt>
                <c:pt idx="9819">
                  <c:v>4.3692338096657197</c:v>
                </c:pt>
                <c:pt idx="9820">
                  <c:v>-13.08137247435552</c:v>
                </c:pt>
                <c:pt idx="9821">
                  <c:v>4.7725895038969277</c:v>
                </c:pt>
                <c:pt idx="9822">
                  <c:v>7.6486571760385464</c:v>
                </c:pt>
                <c:pt idx="9823">
                  <c:v>0.15041684255309881</c:v>
                </c:pt>
                <c:pt idx="9824">
                  <c:v>0.36245561611577404</c:v>
                </c:pt>
                <c:pt idx="9825">
                  <c:v>-9.3822637581148367</c:v>
                </c:pt>
                <c:pt idx="9826">
                  <c:v>8.8672787397096631</c:v>
                </c:pt>
                <c:pt idx="9827">
                  <c:v>-9.0606959316875546</c:v>
                </c:pt>
                <c:pt idx="9828">
                  <c:v>7.0660891904577738</c:v>
                </c:pt>
                <c:pt idx="9829">
                  <c:v>3.8579809951275723</c:v>
                </c:pt>
                <c:pt idx="9830">
                  <c:v>1.218621563671116</c:v>
                </c:pt>
                <c:pt idx="9831">
                  <c:v>8.9078921194535923</c:v>
                </c:pt>
                <c:pt idx="9832">
                  <c:v>-0.31194400631474017</c:v>
                </c:pt>
                <c:pt idx="9833">
                  <c:v>4.3692338096657197</c:v>
                </c:pt>
                <c:pt idx="9834">
                  <c:v>0.67137725253862934</c:v>
                </c:pt>
                <c:pt idx="9835">
                  <c:v>-4.7548875021634691</c:v>
                </c:pt>
                <c:pt idx="9836">
                  <c:v>1.6121839694561806</c:v>
                </c:pt>
                <c:pt idx="9837">
                  <c:v>-5.357263552144687</c:v>
                </c:pt>
                <c:pt idx="9838">
                  <c:v>0.65808042992517124</c:v>
                </c:pt>
                <c:pt idx="9839">
                  <c:v>0.88968985485491048</c:v>
                </c:pt>
                <c:pt idx="9840">
                  <c:v>-5.0874628412503391</c:v>
                </c:pt>
                <c:pt idx="9841">
                  <c:v>0.9676822797272715</c:v>
                </c:pt>
                <c:pt idx="9842">
                  <c:v>-0.86129372916840741</c:v>
                </c:pt>
                <c:pt idx="9843">
                  <c:v>-2.0533384452203984</c:v>
                </c:pt>
                <c:pt idx="9844">
                  <c:v>-2.367975462406799</c:v>
                </c:pt>
                <c:pt idx="9845">
                  <c:v>8.8683081332894673</c:v>
                </c:pt>
                <c:pt idx="9846">
                  <c:v>-0.67312885543981227</c:v>
                </c:pt>
                <c:pt idx="9847">
                  <c:v>1.8011895492518895</c:v>
                </c:pt>
                <c:pt idx="9848">
                  <c:v>-0.90514081365855859</c:v>
                </c:pt>
                <c:pt idx="9849">
                  <c:v>7.6486571760385464</c:v>
                </c:pt>
                <c:pt idx="9850">
                  <c:v>3.2034265038149176E-16</c:v>
                </c:pt>
                <c:pt idx="9851">
                  <c:v>0.39463128861700669</c:v>
                </c:pt>
                <c:pt idx="9852">
                  <c:v>0.67093572383100908</c:v>
                </c:pt>
                <c:pt idx="9853">
                  <c:v>9.0597950917951025</c:v>
                </c:pt>
                <c:pt idx="9854">
                  <c:v>-8.4888897586512885E-2</c:v>
                </c:pt>
                <c:pt idx="9855">
                  <c:v>0.51457317282975801</c:v>
                </c:pt>
                <c:pt idx="9856">
                  <c:v>-4.1898245588800176</c:v>
                </c:pt>
                <c:pt idx="9857">
                  <c:v>8.6450579349844769</c:v>
                </c:pt>
                <c:pt idx="9858">
                  <c:v>-0.48542682717024171</c:v>
                </c:pt>
                <c:pt idx="9859">
                  <c:v>-0.15200309344504978</c:v>
                </c:pt>
                <c:pt idx="9860">
                  <c:v>15.773139206719692</c:v>
                </c:pt>
                <c:pt idx="9861">
                  <c:v>-0.6059340676860504</c:v>
                </c:pt>
                <c:pt idx="9862">
                  <c:v>-1.9257906271201857</c:v>
                </c:pt>
                <c:pt idx="9863">
                  <c:v>9.1727607024272323E-2</c:v>
                </c:pt>
                <c:pt idx="9864">
                  <c:v>-0.21572869105543707</c:v>
                </c:pt>
                <c:pt idx="9865">
                  <c:v>-1.606657571820475</c:v>
                </c:pt>
                <c:pt idx="9866">
                  <c:v>-9.0606959316875546</c:v>
                </c:pt>
                <c:pt idx="9867">
                  <c:v>-0.19264507794239571</c:v>
                </c:pt>
                <c:pt idx="9868">
                  <c:v>-2.0506260730699681</c:v>
                </c:pt>
                <c:pt idx="9869">
                  <c:v>5.5956571015173928</c:v>
                </c:pt>
                <c:pt idx="9870">
                  <c:v>5.574908836057233</c:v>
                </c:pt>
                <c:pt idx="9871">
                  <c:v>-7.0660891904577721</c:v>
                </c:pt>
                <c:pt idx="9872">
                  <c:v>1.2882323605810078</c:v>
                </c:pt>
                <c:pt idx="9873">
                  <c:v>-0.4255398358751965</c:v>
                </c:pt>
                <c:pt idx="9874">
                  <c:v>-1.7073513358941569E-2</c:v>
                </c:pt>
                <c:pt idx="9875">
                  <c:v>-2.998197757366015</c:v>
                </c:pt>
                <c:pt idx="9876">
                  <c:v>2.2064508774674265</c:v>
                </c:pt>
                <c:pt idx="9877">
                  <c:v>-0.99999999999999967</c:v>
                </c:pt>
                <c:pt idx="9878">
                  <c:v>12.850772862313324</c:v>
                </c:pt>
                <c:pt idx="9879">
                  <c:v>-3.3082939691539468</c:v>
                </c:pt>
                <c:pt idx="9880">
                  <c:v>10.582769240382088</c:v>
                </c:pt>
                <c:pt idx="9881">
                  <c:v>1.4950341465971606E-2</c:v>
                </c:pt>
                <c:pt idx="9882">
                  <c:v>-0.96825193713572122</c:v>
                </c:pt>
                <c:pt idx="9883">
                  <c:v>-10.307580315927396</c:v>
                </c:pt>
                <c:pt idx="9884">
                  <c:v>-11.866506212226202</c:v>
                </c:pt>
                <c:pt idx="9885">
                  <c:v>12.702894141119387</c:v>
                </c:pt>
                <c:pt idx="9886">
                  <c:v>-2.2228336799546269</c:v>
                </c:pt>
                <c:pt idx="9887">
                  <c:v>-1.3574530667816349</c:v>
                </c:pt>
                <c:pt idx="9888">
                  <c:v>13.840318978135199</c:v>
                </c:pt>
                <c:pt idx="9889">
                  <c:v>1.3999609669522082</c:v>
                </c:pt>
                <c:pt idx="9890">
                  <c:v>0.84591567271106738</c:v>
                </c:pt>
                <c:pt idx="9891">
                  <c:v>-1.7467187733778555</c:v>
                </c:pt>
                <c:pt idx="9892">
                  <c:v>-12.840318978135199</c:v>
                </c:pt>
                <c:pt idx="9893">
                  <c:v>2.6967047600269675E-2</c:v>
                </c:pt>
                <c:pt idx="9894">
                  <c:v>0.93673747538461083</c:v>
                </c:pt>
                <c:pt idx="9895">
                  <c:v>-4.3692338096657197</c:v>
                </c:pt>
                <c:pt idx="9896">
                  <c:v>-0.64909283814087171</c:v>
                </c:pt>
                <c:pt idx="9897">
                  <c:v>-0.67116353577045984</c:v>
                </c:pt>
                <c:pt idx="9898">
                  <c:v>4.5087889528538191E-2</c:v>
                </c:pt>
                <c:pt idx="9899">
                  <c:v>-3.6259342817774627</c:v>
                </c:pt>
                <c:pt idx="9900">
                  <c:v>8.6462586799900301</c:v>
                </c:pt>
                <c:pt idx="9901">
                  <c:v>0.24721770037101842</c:v>
                </c:pt>
                <c:pt idx="9902">
                  <c:v>2.0488152699752811</c:v>
                </c:pt>
                <c:pt idx="9903">
                  <c:v>-3.3947331923337716E-2</c:v>
                </c:pt>
                <c:pt idx="9904">
                  <c:v>3.1132134412128045</c:v>
                </c:pt>
                <c:pt idx="9905">
                  <c:v>11.268736919579066</c:v>
                </c:pt>
                <c:pt idx="9906">
                  <c:v>-0.21150410519371177</c:v>
                </c:pt>
                <c:pt idx="9907">
                  <c:v>0.39186665100790397</c:v>
                </c:pt>
                <c:pt idx="9908">
                  <c:v>-0.75871448581582179</c:v>
                </c:pt>
                <c:pt idx="9909">
                  <c:v>9.7604427459966399</c:v>
                </c:pt>
                <c:pt idx="9910">
                  <c:v>0.4504428354100426</c:v>
                </c:pt>
                <c:pt idx="9911">
                  <c:v>-0.31487333735341189</c:v>
                </c:pt>
                <c:pt idx="9912">
                  <c:v>-0.22239242133644765</c:v>
                </c:pt>
                <c:pt idx="9913">
                  <c:v>9.0606959316875546</c:v>
                </c:pt>
                <c:pt idx="9914">
                  <c:v>0.98405845613097875</c:v>
                </c:pt>
                <c:pt idx="9915">
                  <c:v>0.10205127146969731</c:v>
                </c:pt>
                <c:pt idx="9916">
                  <c:v>0.14968178153492889</c:v>
                </c:pt>
                <c:pt idx="9917">
                  <c:v>9.7297201354915097E-2</c:v>
                </c:pt>
                <c:pt idx="9918">
                  <c:v>0.46035401582688862</c:v>
                </c:pt>
                <c:pt idx="9919">
                  <c:v>-8.3837042924740537</c:v>
                </c:pt>
                <c:pt idx="9920">
                  <c:v>-1.2607528950352076</c:v>
                </c:pt>
                <c:pt idx="9921">
                  <c:v>11.029945984676578</c:v>
                </c:pt>
                <c:pt idx="9922">
                  <c:v>-0.2267708618470223</c:v>
                </c:pt>
                <c:pt idx="9923">
                  <c:v>-3.6525876025114042E-2</c:v>
                </c:pt>
                <c:pt idx="9924">
                  <c:v>0.15572938490333385</c:v>
                </c:pt>
                <c:pt idx="9925">
                  <c:v>0.3672089741882289</c:v>
                </c:pt>
                <c:pt idx="9926">
                  <c:v>-0.24731005354077729</c:v>
                </c:pt>
                <c:pt idx="9927">
                  <c:v>-0.40717538150587329</c:v>
                </c:pt>
                <c:pt idx="9928">
                  <c:v>-0.38702312310924736</c:v>
                </c:pt>
                <c:pt idx="9929">
                  <c:v>-0.20645087746742669</c:v>
                </c:pt>
                <c:pt idx="9930">
                  <c:v>-0.54432051622381006</c:v>
                </c:pt>
                <c:pt idx="9931">
                  <c:v>-1.4717518902731652</c:v>
                </c:pt>
                <c:pt idx="9932">
                  <c:v>14.024735680363165</c:v>
                </c:pt>
                <c:pt idx="9933">
                  <c:v>0.2466399675831254</c:v>
                </c:pt>
                <c:pt idx="9934">
                  <c:v>-0.74723392962003343</c:v>
                </c:pt>
                <c:pt idx="9935">
                  <c:v>-0.34523546837943092</c:v>
                </c:pt>
                <c:pt idx="9936">
                  <c:v>-1.115442867946931</c:v>
                </c:pt>
                <c:pt idx="9937">
                  <c:v>0.50814690367032533</c:v>
                </c:pt>
                <c:pt idx="9938">
                  <c:v>1.8811451827719627</c:v>
                </c:pt>
                <c:pt idx="9939">
                  <c:v>8.3768357692598036E-2</c:v>
                </c:pt>
                <c:pt idx="9940">
                  <c:v>0.34940883130946954</c:v>
                </c:pt>
                <c:pt idx="9941">
                  <c:v>0.39513794184113865</c:v>
                </c:pt>
                <c:pt idx="9942">
                  <c:v>-0.4965673847754421</c:v>
                </c:pt>
                <c:pt idx="9943">
                  <c:v>-0.16600995143892924</c:v>
                </c:pt>
                <c:pt idx="9944">
                  <c:v>-5.9501011748662E-2</c:v>
                </c:pt>
                <c:pt idx="9945">
                  <c:v>0.15380533607903549</c:v>
                </c:pt>
                <c:pt idx="9946">
                  <c:v>1.8071617514017768</c:v>
                </c:pt>
                <c:pt idx="9947">
                  <c:v>9.0606959316875546</c:v>
                </c:pt>
                <c:pt idx="9948">
                  <c:v>0.56933478925364833</c:v>
                </c:pt>
                <c:pt idx="9949">
                  <c:v>-0.73696559416620655</c:v>
                </c:pt>
                <c:pt idx="9950">
                  <c:v>-2.0758560166797651E-2</c:v>
                </c:pt>
                <c:pt idx="9951">
                  <c:v>0.37779045601007577</c:v>
                </c:pt>
                <c:pt idx="9952">
                  <c:v>10.518980929170402</c:v>
                </c:pt>
                <c:pt idx="9953">
                  <c:v>-5.5566369107209038E-2</c:v>
                </c:pt>
                <c:pt idx="9954">
                  <c:v>-10.229219383469125</c:v>
                </c:pt>
                <c:pt idx="9955">
                  <c:v>-2.4576293760033119</c:v>
                </c:pt>
                <c:pt idx="9956">
                  <c:v>-7.5664269932072453E-2</c:v>
                </c:pt>
                <c:pt idx="9957">
                  <c:v>-1.2750070474998698</c:v>
                </c:pt>
                <c:pt idx="9958">
                  <c:v>0.10433665981473583</c:v>
                </c:pt>
                <c:pt idx="9959">
                  <c:v>-0.35090716185912807</c:v>
                </c:pt>
                <c:pt idx="9960">
                  <c:v>-0.69953831539955968</c:v>
                </c:pt>
                <c:pt idx="9961">
                  <c:v>-0.24392558288608904</c:v>
                </c:pt>
                <c:pt idx="9962">
                  <c:v>-9.3815429511845849</c:v>
                </c:pt>
                <c:pt idx="9963">
                  <c:v>0.87446911791614135</c:v>
                </c:pt>
                <c:pt idx="9964">
                  <c:v>-0.3998029855836836</c:v>
                </c:pt>
                <c:pt idx="9965">
                  <c:v>-2.2217628858344707</c:v>
                </c:pt>
                <c:pt idx="9966">
                  <c:v>0.16868183459168035</c:v>
                </c:pt>
                <c:pt idx="9967">
                  <c:v>-0.63262893435147061</c:v>
                </c:pt>
                <c:pt idx="9968">
                  <c:v>-0.30138071748327666</c:v>
                </c:pt>
                <c:pt idx="9969">
                  <c:v>-1.1360615495760289</c:v>
                </c:pt>
                <c:pt idx="9970">
                  <c:v>-0.50814690367032533</c:v>
                </c:pt>
                <c:pt idx="9971">
                  <c:v>-0.45016572268244548</c:v>
                </c:pt>
                <c:pt idx="9972">
                  <c:v>-0.7049932044279259</c:v>
                </c:pt>
                <c:pt idx="9973">
                  <c:v>-3.0349027424870676</c:v>
                </c:pt>
                <c:pt idx="9974">
                  <c:v>-8.0606959316875546</c:v>
                </c:pt>
                <c:pt idx="9975">
                  <c:v>-0.30339214344993504</c:v>
                </c:pt>
                <c:pt idx="9976">
                  <c:v>-7.0660891904577721</c:v>
                </c:pt>
                <c:pt idx="9977">
                  <c:v>-10.917123403264748</c:v>
                </c:pt>
                <c:pt idx="9978">
                  <c:v>9.9662651028771325</c:v>
                </c:pt>
                <c:pt idx="9979">
                  <c:v>-13.398788218875772</c:v>
                </c:pt>
                <c:pt idx="9980">
                  <c:v>0.22906284953082834</c:v>
                </c:pt>
                <c:pt idx="9981">
                  <c:v>-0.12154929690333628</c:v>
                </c:pt>
                <c:pt idx="9982">
                  <c:v>-1.8712666858777978</c:v>
                </c:pt>
                <c:pt idx="9983">
                  <c:v>-7.483239966024966</c:v>
                </c:pt>
                <c:pt idx="9984">
                  <c:v>0.22443156661004671</c:v>
                </c:pt>
                <c:pt idx="9985">
                  <c:v>7.3837042924740528</c:v>
                </c:pt>
                <c:pt idx="9986">
                  <c:v>5.08746284125034</c:v>
                </c:pt>
                <c:pt idx="9987">
                  <c:v>1.1653377319466607</c:v>
                </c:pt>
                <c:pt idx="9988">
                  <c:v>-0.19264507794239571</c:v>
                </c:pt>
                <c:pt idx="9989">
                  <c:v>-0.58496250072115652</c:v>
                </c:pt>
                <c:pt idx="9990">
                  <c:v>-0.82980785754389053</c:v>
                </c:pt>
                <c:pt idx="9991">
                  <c:v>5.6914608364271118</c:v>
                </c:pt>
                <c:pt idx="9992">
                  <c:v>-0.6822597020760709</c:v>
                </c:pt>
                <c:pt idx="9993">
                  <c:v>-7.6462586799900292</c:v>
                </c:pt>
                <c:pt idx="9994">
                  <c:v>-0.15041684255309862</c:v>
                </c:pt>
                <c:pt idx="9995">
                  <c:v>0.51045706435752625</c:v>
                </c:pt>
                <c:pt idx="9996">
                  <c:v>-0.28303131439950124</c:v>
                </c:pt>
                <c:pt idx="9997">
                  <c:v>-0.50393800386777454</c:v>
                </c:pt>
                <c:pt idx="9998">
                  <c:v>-0.13245029602364977</c:v>
                </c:pt>
                <c:pt idx="9999">
                  <c:v>-7.6486571760385464</c:v>
                </c:pt>
                <c:pt idx="10000">
                  <c:v>-11.013322673425447</c:v>
                </c:pt>
                <c:pt idx="10001">
                  <c:v>8.8683081332894673</c:v>
                </c:pt>
                <c:pt idx="10002">
                  <c:v>-10.146356530303908</c:v>
                </c:pt>
                <c:pt idx="10003">
                  <c:v>-0.99959934411937212</c:v>
                </c:pt>
                <c:pt idx="10004">
                  <c:v>9.3822637581148367</c:v>
                </c:pt>
                <c:pt idx="10005">
                  <c:v>-13.103342454916486</c:v>
                </c:pt>
                <c:pt idx="10006">
                  <c:v>-11.941658995526698</c:v>
                </c:pt>
                <c:pt idx="10007">
                  <c:v>6.6467386983078471</c:v>
                </c:pt>
                <c:pt idx="10008">
                  <c:v>9.0606959316875546</c:v>
                </c:pt>
                <c:pt idx="10009">
                  <c:v>-7.6486571760385464</c:v>
                </c:pt>
                <c:pt idx="10010">
                  <c:v>-0.97453817038782775</c:v>
                </c:pt>
                <c:pt idx="10011">
                  <c:v>-0.99958393798099865</c:v>
                </c:pt>
                <c:pt idx="10012">
                  <c:v>-7.6486571760385464</c:v>
                </c:pt>
                <c:pt idx="10013">
                  <c:v>-7.6486571760385464</c:v>
                </c:pt>
                <c:pt idx="10014">
                  <c:v>9.9667457608995313</c:v>
                </c:pt>
                <c:pt idx="10015">
                  <c:v>-10.381542951184585</c:v>
                </c:pt>
                <c:pt idx="10016">
                  <c:v>-1.6872547189960212</c:v>
                </c:pt>
                <c:pt idx="10017">
                  <c:v>-0.31194400631474017</c:v>
                </c:pt>
                <c:pt idx="10018">
                  <c:v>11.702894141119387</c:v>
                </c:pt>
                <c:pt idx="10019">
                  <c:v>3.7940297576790232</c:v>
                </c:pt>
                <c:pt idx="10020">
                  <c:v>0.77460080899329853</c:v>
                </c:pt>
                <c:pt idx="10021">
                  <c:v>0.99284020842713405</c:v>
                </c:pt>
                <c:pt idx="10022">
                  <c:v>3.7659654465886122E-2</c:v>
                </c:pt>
                <c:pt idx="10023">
                  <c:v>7.6486571760385464</c:v>
                </c:pt>
                <c:pt idx="10024">
                  <c:v>-5.2948879948958971E-2</c:v>
                </c:pt>
                <c:pt idx="10025">
                  <c:v>1.5524208034511171</c:v>
                </c:pt>
                <c:pt idx="10026">
                  <c:v>-8.365792904690969E-2</c:v>
                </c:pt>
                <c:pt idx="10027">
                  <c:v>-5.6295008967976541</c:v>
                </c:pt>
                <c:pt idx="10028">
                  <c:v>-1.5642852157140716</c:v>
                </c:pt>
                <c:pt idx="10029">
                  <c:v>7.0660891904577738</c:v>
                </c:pt>
                <c:pt idx="10030">
                  <c:v>-11.451554569765362</c:v>
                </c:pt>
                <c:pt idx="10031">
                  <c:v>-1.8736678432269023</c:v>
                </c:pt>
                <c:pt idx="10032">
                  <c:v>-12.167418145831739</c:v>
                </c:pt>
                <c:pt idx="10033">
                  <c:v>-11.013322673425447</c:v>
                </c:pt>
                <c:pt idx="10034">
                  <c:v>10.582455645110581</c:v>
                </c:pt>
                <c:pt idx="10035">
                  <c:v>-2.51480092482974</c:v>
                </c:pt>
                <c:pt idx="10036">
                  <c:v>8.3822637581148385</c:v>
                </c:pt>
                <c:pt idx="10037">
                  <c:v>10.059344460824425</c:v>
                </c:pt>
                <c:pt idx="10038">
                  <c:v>-13.840286190729294</c:v>
                </c:pt>
                <c:pt idx="10039">
                  <c:v>-16.060301883446378</c:v>
                </c:pt>
                <c:pt idx="10040">
                  <c:v>9.8672787397096631</c:v>
                </c:pt>
                <c:pt idx="10041">
                  <c:v>-8.6541245252285517</c:v>
                </c:pt>
                <c:pt idx="10042">
                  <c:v>-4.9673953345680726</c:v>
                </c:pt>
                <c:pt idx="10043">
                  <c:v>-5.3457748368417297</c:v>
                </c:pt>
                <c:pt idx="10044">
                  <c:v>-6.0732489820306386</c:v>
                </c:pt>
                <c:pt idx="10045">
                  <c:v>-9.9848928365062026E-2</c:v>
                </c:pt>
                <c:pt idx="10046">
                  <c:v>0.44980291743952056</c:v>
                </c:pt>
                <c:pt idx="10047">
                  <c:v>-9.3822637581148367</c:v>
                </c:pt>
                <c:pt idx="10048">
                  <c:v>-14.702767912403596</c:v>
                </c:pt>
                <c:pt idx="10049">
                  <c:v>-12.989690152250811</c:v>
                </c:pt>
                <c:pt idx="10050">
                  <c:v>-0.33703498727757059</c:v>
                </c:pt>
                <c:pt idx="10051">
                  <c:v>1.299560281858908</c:v>
                </c:pt>
                <c:pt idx="10052">
                  <c:v>8.6462586799900301</c:v>
                </c:pt>
                <c:pt idx="10053">
                  <c:v>8.6450579349844769</c:v>
                </c:pt>
                <c:pt idx="10054">
                  <c:v>1.7436602467402147</c:v>
                </c:pt>
                <c:pt idx="10055">
                  <c:v>-1</c:v>
                </c:pt>
                <c:pt idx="10056">
                  <c:v>12.643931328184726</c:v>
                </c:pt>
                <c:pt idx="10057">
                  <c:v>0.97897102269311198</c:v>
                </c:pt>
                <c:pt idx="10058">
                  <c:v>6.4739311883324122</c:v>
                </c:pt>
                <c:pt idx="10059">
                  <c:v>-0.26810539538121569</c:v>
                </c:pt>
                <c:pt idx="10060">
                  <c:v>0.53051471669878003</c:v>
                </c:pt>
                <c:pt idx="10061">
                  <c:v>0.73076377895902644</c:v>
                </c:pt>
                <c:pt idx="10062">
                  <c:v>-0.40008715781287235</c:v>
                </c:pt>
                <c:pt idx="10063">
                  <c:v>4.7725895038969277</c:v>
                </c:pt>
                <c:pt idx="10064">
                  <c:v>-7.6462586799900292</c:v>
                </c:pt>
                <c:pt idx="10065">
                  <c:v>-7.6486571760385464</c:v>
                </c:pt>
                <c:pt idx="10066">
                  <c:v>-12.501920096027913</c:v>
                </c:pt>
                <c:pt idx="10067">
                  <c:v>-7.0660891904577721</c:v>
                </c:pt>
                <c:pt idx="10068">
                  <c:v>14.125009795212518</c:v>
                </c:pt>
                <c:pt idx="10069">
                  <c:v>-0.78849589480628846</c:v>
                </c:pt>
                <c:pt idx="10070">
                  <c:v>-1.4947646917495778</c:v>
                </c:pt>
                <c:pt idx="10071">
                  <c:v>-0.99640075894593194</c:v>
                </c:pt>
                <c:pt idx="10072">
                  <c:v>-6.0732489820306386</c:v>
                </c:pt>
                <c:pt idx="10073">
                  <c:v>12.208843990734614</c:v>
                </c:pt>
                <c:pt idx="10074">
                  <c:v>-0.82312223791592054</c:v>
                </c:pt>
                <c:pt idx="10075">
                  <c:v>0.36499681677924806</c:v>
                </c:pt>
                <c:pt idx="10076">
                  <c:v>3.3851049223325904</c:v>
                </c:pt>
                <c:pt idx="10077">
                  <c:v>1.377423207479066</c:v>
                </c:pt>
                <c:pt idx="10078">
                  <c:v>-6.0732489820306386</c:v>
                </c:pt>
                <c:pt idx="10079">
                  <c:v>-0.2887053425057462</c:v>
                </c:pt>
                <c:pt idx="10080">
                  <c:v>-8.5183821702813717E-2</c:v>
                </c:pt>
                <c:pt idx="10081">
                  <c:v>0.65535182861255414</c:v>
                </c:pt>
                <c:pt idx="10082">
                  <c:v>-9.5189809291704002</c:v>
                </c:pt>
                <c:pt idx="10083">
                  <c:v>-7.0660891904577721</c:v>
                </c:pt>
                <c:pt idx="10084">
                  <c:v>9.9662651028771325</c:v>
                </c:pt>
                <c:pt idx="10085">
                  <c:v>1.5789687445267055</c:v>
                </c:pt>
                <c:pt idx="10086">
                  <c:v>0.33289921270836526</c:v>
                </c:pt>
                <c:pt idx="10087">
                  <c:v>0.70454411647382842</c:v>
                </c:pt>
                <c:pt idx="10088">
                  <c:v>-3.6844981742720706</c:v>
                </c:pt>
                <c:pt idx="10089">
                  <c:v>0.39164593333638947</c:v>
                </c:pt>
                <c:pt idx="10090">
                  <c:v>-0.49636857745216789</c:v>
                </c:pt>
                <c:pt idx="10091">
                  <c:v>5.2210799348645059E-2</c:v>
                </c:pt>
                <c:pt idx="10092">
                  <c:v>-1.0799683047034152</c:v>
                </c:pt>
                <c:pt idx="10093">
                  <c:v>-1.1312445332782528</c:v>
                </c:pt>
                <c:pt idx="10094">
                  <c:v>-1.8055526794236185</c:v>
                </c:pt>
                <c:pt idx="10095">
                  <c:v>-1.1346210152168137</c:v>
                </c:pt>
                <c:pt idx="10096">
                  <c:v>13.651388101356714</c:v>
                </c:pt>
                <c:pt idx="10097">
                  <c:v>-12.534708168026555</c:v>
                </c:pt>
                <c:pt idx="10098">
                  <c:v>11.059344460824425</c:v>
                </c:pt>
                <c:pt idx="10099">
                  <c:v>8.0606959316875546</c:v>
                </c:pt>
                <c:pt idx="10100">
                  <c:v>-0.47804729680464425</c:v>
                </c:pt>
                <c:pt idx="10101">
                  <c:v>-0.18521487246690763</c:v>
                </c:pt>
                <c:pt idx="10102">
                  <c:v>3.4765418160676631E-2</c:v>
                </c:pt>
                <c:pt idx="10103">
                  <c:v>-0.19626539362109277</c:v>
                </c:pt>
                <c:pt idx="10104">
                  <c:v>9.2304207950923818</c:v>
                </c:pt>
                <c:pt idx="10105">
                  <c:v>2.1363893975585531</c:v>
                </c:pt>
                <c:pt idx="10106">
                  <c:v>5.5647846187835261</c:v>
                </c:pt>
                <c:pt idx="10107">
                  <c:v>8.8672787397096631</c:v>
                </c:pt>
                <c:pt idx="10108">
                  <c:v>1.0659342701847763</c:v>
                </c:pt>
                <c:pt idx="10109">
                  <c:v>-0.51716251550669667</c:v>
                </c:pt>
                <c:pt idx="10110">
                  <c:v>-0.18344614109593138</c:v>
                </c:pt>
                <c:pt idx="10111">
                  <c:v>0.14345279008112125</c:v>
                </c:pt>
                <c:pt idx="10112">
                  <c:v>-2.2198394299767421</c:v>
                </c:pt>
                <c:pt idx="10113">
                  <c:v>1</c:v>
                </c:pt>
                <c:pt idx="10114">
                  <c:v>1.9419860649681848</c:v>
                </c:pt>
                <c:pt idx="10115">
                  <c:v>6.2060968132251357E-2</c:v>
                </c:pt>
                <c:pt idx="10116">
                  <c:v>-0.1124747292584125</c:v>
                </c:pt>
                <c:pt idx="10117">
                  <c:v>-1.0985970300299126</c:v>
                </c:pt>
                <c:pt idx="10118">
                  <c:v>0.37478990927298877</c:v>
                </c:pt>
                <c:pt idx="10119">
                  <c:v>-0.80966878789585017</c:v>
                </c:pt>
                <c:pt idx="10120">
                  <c:v>0.27239982405747204</c:v>
                </c:pt>
                <c:pt idx="10121">
                  <c:v>-0.42380770890657582</c:v>
                </c:pt>
                <c:pt idx="10122">
                  <c:v>-0.29070936427664196</c:v>
                </c:pt>
                <c:pt idx="10123">
                  <c:v>-7.6486571760385464</c:v>
                </c:pt>
                <c:pt idx="10124">
                  <c:v>0.40939093613770178</c:v>
                </c:pt>
                <c:pt idx="10125">
                  <c:v>-1.6057210608879535</c:v>
                </c:pt>
                <c:pt idx="10126">
                  <c:v>-0.60469871878241854</c:v>
                </c:pt>
                <c:pt idx="10127">
                  <c:v>9.3049330895568633E-2</c:v>
                </c:pt>
                <c:pt idx="10128">
                  <c:v>-0.24304293064632784</c:v>
                </c:pt>
                <c:pt idx="10129">
                  <c:v>0.29005757960034045</c:v>
                </c:pt>
                <c:pt idx="10130">
                  <c:v>0.93441165837242335</c:v>
                </c:pt>
                <c:pt idx="10131">
                  <c:v>-5.2196211125428417E-2</c:v>
                </c:pt>
                <c:pt idx="10132">
                  <c:v>-5.8893689053568739E-2</c:v>
                </c:pt>
                <c:pt idx="10133">
                  <c:v>0.88699103817081371</c:v>
                </c:pt>
                <c:pt idx="10134">
                  <c:v>-0.44284419481686305</c:v>
                </c:pt>
                <c:pt idx="10135">
                  <c:v>0.76884965518599202</c:v>
                </c:pt>
                <c:pt idx="10136">
                  <c:v>9.7945050411959209E-2</c:v>
                </c:pt>
                <c:pt idx="10137">
                  <c:v>0.20751324499767718</c:v>
                </c:pt>
                <c:pt idx="10138">
                  <c:v>-10.582769240382088</c:v>
                </c:pt>
                <c:pt idx="10139">
                  <c:v>-1.1685234517815704</c:v>
                </c:pt>
                <c:pt idx="10140">
                  <c:v>-0.41023651301502273</c:v>
                </c:pt>
                <c:pt idx="10141">
                  <c:v>-0.80296315294044673</c:v>
                </c:pt>
                <c:pt idx="10142">
                  <c:v>12.502003002388932</c:v>
                </c:pt>
                <c:pt idx="10143">
                  <c:v>-8.6462586799900301</c:v>
                </c:pt>
                <c:pt idx="10144">
                  <c:v>-6.645298163948631</c:v>
                </c:pt>
                <c:pt idx="10145">
                  <c:v>-5.3871266489443315</c:v>
                </c:pt>
                <c:pt idx="10146">
                  <c:v>-1.1926450779423958</c:v>
                </c:pt>
                <c:pt idx="10147">
                  <c:v>-1.6366286459260531</c:v>
                </c:pt>
                <c:pt idx="10148">
                  <c:v>-0.14086253583984951</c:v>
                </c:pt>
                <c:pt idx="10149">
                  <c:v>-0.12553088208385899</c:v>
                </c:pt>
                <c:pt idx="10150">
                  <c:v>-0.4848408574307782</c:v>
                </c:pt>
                <c:pt idx="10151">
                  <c:v>-0.44680335549168593</c:v>
                </c:pt>
                <c:pt idx="10152">
                  <c:v>0.69073314466255231</c:v>
                </c:pt>
                <c:pt idx="10153">
                  <c:v>12.879136486120251</c:v>
                </c:pt>
                <c:pt idx="10154">
                  <c:v>-10.582769240382088</c:v>
                </c:pt>
                <c:pt idx="10155">
                  <c:v>2.121056857119783</c:v>
                </c:pt>
                <c:pt idx="10156">
                  <c:v>-3.8509516792631384</c:v>
                </c:pt>
                <c:pt idx="10157">
                  <c:v>8.0624959257337636</c:v>
                </c:pt>
                <c:pt idx="10158">
                  <c:v>-1.4050261957351474E-2</c:v>
                </c:pt>
                <c:pt idx="10159">
                  <c:v>-0.78302086544199456</c:v>
                </c:pt>
                <c:pt idx="10160">
                  <c:v>10.518653155673389</c:v>
                </c:pt>
                <c:pt idx="10161">
                  <c:v>-9.7604427459966399</c:v>
                </c:pt>
                <c:pt idx="10162">
                  <c:v>-8.0624959257337636</c:v>
                </c:pt>
                <c:pt idx="10163">
                  <c:v>-0.58256798558077327</c:v>
                </c:pt>
                <c:pt idx="10164">
                  <c:v>-7.0624959257337645</c:v>
                </c:pt>
                <c:pt idx="10165">
                  <c:v>0.31520223169904926</c:v>
                </c:pt>
                <c:pt idx="10166">
                  <c:v>4.8436967691213253</c:v>
                </c:pt>
                <c:pt idx="10167">
                  <c:v>6.0732489820306386</c:v>
                </c:pt>
                <c:pt idx="10168">
                  <c:v>-10.058893689053569</c:v>
                </c:pt>
                <c:pt idx="10169">
                  <c:v>-0.1925163520854388</c:v>
                </c:pt>
                <c:pt idx="10170">
                  <c:v>11.381002109550927</c:v>
                </c:pt>
                <c:pt idx="10171">
                  <c:v>1.3176151020162798</c:v>
                </c:pt>
                <c:pt idx="10172">
                  <c:v>3.8135128886771293E-2</c:v>
                </c:pt>
                <c:pt idx="10173">
                  <c:v>2.602036014080098</c:v>
                </c:pt>
                <c:pt idx="10174">
                  <c:v>0.25096157353321902</c:v>
                </c:pt>
                <c:pt idx="10175">
                  <c:v>-9.6450579349844787</c:v>
                </c:pt>
                <c:pt idx="10176">
                  <c:v>16.619231300393995</c:v>
                </c:pt>
                <c:pt idx="10177">
                  <c:v>0.90948770709455784</c:v>
                </c:pt>
                <c:pt idx="10178">
                  <c:v>-7.0660891904577721</c:v>
                </c:pt>
                <c:pt idx="10179">
                  <c:v>-7.0660891904577721</c:v>
                </c:pt>
                <c:pt idx="10180">
                  <c:v>4.4394119358453124E-2</c:v>
                </c:pt>
                <c:pt idx="10181">
                  <c:v>-12.965904504239749</c:v>
                </c:pt>
                <c:pt idx="10182">
                  <c:v>0.41463680630560057</c:v>
                </c:pt>
                <c:pt idx="10183">
                  <c:v>7.0660891904577738</c:v>
                </c:pt>
                <c:pt idx="10184">
                  <c:v>2.9844778838219526</c:v>
                </c:pt>
                <c:pt idx="10185">
                  <c:v>-11.58276924038209</c:v>
                </c:pt>
                <c:pt idx="10186">
                  <c:v>9.5419565078682794E-2</c:v>
                </c:pt>
                <c:pt idx="10187">
                  <c:v>0.90695066910443101</c:v>
                </c:pt>
                <c:pt idx="10188">
                  <c:v>0.26514206879578472</c:v>
                </c:pt>
                <c:pt idx="10189">
                  <c:v>11.306821202497154</c:v>
                </c:pt>
                <c:pt idx="10190">
                  <c:v>-1.4029646669782689</c:v>
                </c:pt>
                <c:pt idx="10191">
                  <c:v>7.6462586799900292</c:v>
                </c:pt>
                <c:pt idx="10192">
                  <c:v>-0.73700166109139387</c:v>
                </c:pt>
                <c:pt idx="10193">
                  <c:v>0.18762700317577127</c:v>
                </c:pt>
                <c:pt idx="10194">
                  <c:v>-10.644156719937438</c:v>
                </c:pt>
                <c:pt idx="10195">
                  <c:v>1.2696649036849668</c:v>
                </c:pt>
                <c:pt idx="10196">
                  <c:v>8.3822637581148367</c:v>
                </c:pt>
                <c:pt idx="10197">
                  <c:v>-0.54432051622381028</c:v>
                </c:pt>
                <c:pt idx="10198">
                  <c:v>-1.2223924213364481</c:v>
                </c:pt>
                <c:pt idx="10199">
                  <c:v>-0.12306554654715236</c:v>
                </c:pt>
                <c:pt idx="10200">
                  <c:v>-7.0624959257337645</c:v>
                </c:pt>
                <c:pt idx="10201">
                  <c:v>1.6605625225071248</c:v>
                </c:pt>
                <c:pt idx="10202">
                  <c:v>-4.3297503795049712</c:v>
                </c:pt>
                <c:pt idx="10203">
                  <c:v>-0.89322129213741375</c:v>
                </c:pt>
                <c:pt idx="10204">
                  <c:v>-1.3466123582679599</c:v>
                </c:pt>
                <c:pt idx="10205">
                  <c:v>-2</c:v>
                </c:pt>
                <c:pt idx="10206">
                  <c:v>11.759610821875043</c:v>
                </c:pt>
                <c:pt idx="10207">
                  <c:v>-9.6444571875092606</c:v>
                </c:pt>
                <c:pt idx="10208">
                  <c:v>9.9662651028771325</c:v>
                </c:pt>
                <c:pt idx="10209">
                  <c:v>0.26983958373890843</c:v>
                </c:pt>
                <c:pt idx="10210">
                  <c:v>-9.5196362528432132</c:v>
                </c:pt>
                <c:pt idx="10211">
                  <c:v>-0.68945666859226196</c:v>
                </c:pt>
                <c:pt idx="10212">
                  <c:v>-0.45622918659895356</c:v>
                </c:pt>
                <c:pt idx="10213">
                  <c:v>1.9383590261975798</c:v>
                </c:pt>
                <c:pt idx="10214">
                  <c:v>0.23939277386265029</c:v>
                </c:pt>
                <c:pt idx="10215">
                  <c:v>-0.24503797653994802</c:v>
                </c:pt>
                <c:pt idx="10216">
                  <c:v>1.7542435855980418</c:v>
                </c:pt>
                <c:pt idx="10217">
                  <c:v>-1.3219280948873622</c:v>
                </c:pt>
                <c:pt idx="10218">
                  <c:v>1.5852029298594328</c:v>
                </c:pt>
                <c:pt idx="10219">
                  <c:v>-9.7604427459966399</c:v>
                </c:pt>
                <c:pt idx="10220">
                  <c:v>0.50986104548043731</c:v>
                </c:pt>
                <c:pt idx="10221">
                  <c:v>-0.10691520391651191</c:v>
                </c:pt>
                <c:pt idx="10222">
                  <c:v>9.0606959316875546</c:v>
                </c:pt>
                <c:pt idx="10223">
                  <c:v>-0.89986332871455021</c:v>
                </c:pt>
                <c:pt idx="10224">
                  <c:v>-6.0732489820306386</c:v>
                </c:pt>
                <c:pt idx="10225">
                  <c:v>13.35356038291553</c:v>
                </c:pt>
                <c:pt idx="10226">
                  <c:v>-2.916736565118788</c:v>
                </c:pt>
                <c:pt idx="10227">
                  <c:v>11.451382851019591</c:v>
                </c:pt>
                <c:pt idx="10228">
                  <c:v>-0.21492375043259807</c:v>
                </c:pt>
                <c:pt idx="10229">
                  <c:v>-1.5725787762653238</c:v>
                </c:pt>
                <c:pt idx="10230">
                  <c:v>-10.229219383469125</c:v>
                </c:pt>
                <c:pt idx="10231">
                  <c:v>-0.17306470897287965</c:v>
                </c:pt>
                <c:pt idx="10232">
                  <c:v>9.0597950917951025</c:v>
                </c:pt>
                <c:pt idx="10233">
                  <c:v>0.16897617204876378</c:v>
                </c:pt>
                <c:pt idx="10234">
                  <c:v>0.24280937776975983</c:v>
                </c:pt>
                <c:pt idx="10235">
                  <c:v>0.22529231184224269</c:v>
                </c:pt>
                <c:pt idx="10236">
                  <c:v>-0.25831199559139062</c:v>
                </c:pt>
                <c:pt idx="10237">
                  <c:v>-0.38208707747755716</c:v>
                </c:pt>
                <c:pt idx="10238">
                  <c:v>-0.16349873228287914</c:v>
                </c:pt>
                <c:pt idx="10239">
                  <c:v>0.25715783949712445</c:v>
                </c:pt>
                <c:pt idx="10240">
                  <c:v>0.84130225398094183</c:v>
                </c:pt>
                <c:pt idx="10241">
                  <c:v>-1.9088521119418047</c:v>
                </c:pt>
                <c:pt idx="10242">
                  <c:v>-1.017487426728841</c:v>
                </c:pt>
                <c:pt idx="10243">
                  <c:v>13.476788387388277</c:v>
                </c:pt>
                <c:pt idx="10244">
                  <c:v>-7.6943917900007593E-3</c:v>
                </c:pt>
                <c:pt idx="10245">
                  <c:v>-7.0085314605921642E-2</c:v>
                </c:pt>
                <c:pt idx="10246">
                  <c:v>-1.6545034339742333</c:v>
                </c:pt>
                <c:pt idx="10247">
                  <c:v>-1.105239794320614</c:v>
                </c:pt>
                <c:pt idx="10248">
                  <c:v>-2.5106897383425304</c:v>
                </c:pt>
                <c:pt idx="10249">
                  <c:v>-0.47533800954665795</c:v>
                </c:pt>
                <c:pt idx="10250">
                  <c:v>0.12029423371771204</c:v>
                </c:pt>
                <c:pt idx="10251">
                  <c:v>5.092393516267249E-2</c:v>
                </c:pt>
                <c:pt idx="10252">
                  <c:v>-0.71776138326905392</c:v>
                </c:pt>
                <c:pt idx="10253">
                  <c:v>0.10676298075194041</c:v>
                </c:pt>
                <c:pt idx="10254">
                  <c:v>-0.67304715121776626</c:v>
                </c:pt>
                <c:pt idx="10255">
                  <c:v>5.3439258961460415E-2</c:v>
                </c:pt>
                <c:pt idx="10256">
                  <c:v>10.146780789986687</c:v>
                </c:pt>
                <c:pt idx="10257">
                  <c:v>0.60665757182047475</c:v>
                </c:pt>
                <c:pt idx="10258">
                  <c:v>0.68182403997374508</c:v>
                </c:pt>
                <c:pt idx="10259">
                  <c:v>0.22487341084020332</c:v>
                </c:pt>
                <c:pt idx="10260">
                  <c:v>0.92565785795622468</c:v>
                </c:pt>
                <c:pt idx="10261">
                  <c:v>12.398921791443499</c:v>
                </c:pt>
                <c:pt idx="10262">
                  <c:v>-0.13124453327825267</c:v>
                </c:pt>
                <c:pt idx="10263">
                  <c:v>-0.15840854184030306</c:v>
                </c:pt>
                <c:pt idx="10264">
                  <c:v>-2.4823714322500363E-2</c:v>
                </c:pt>
                <c:pt idx="10265">
                  <c:v>-0.34103691783506718</c:v>
                </c:pt>
                <c:pt idx="10266">
                  <c:v>-1.5948409976153217</c:v>
                </c:pt>
                <c:pt idx="10267">
                  <c:v>-9.2304207950923818</c:v>
                </c:pt>
                <c:pt idx="10268">
                  <c:v>-8.3822637581148367</c:v>
                </c:pt>
                <c:pt idx="10269">
                  <c:v>8.0624959257337636</c:v>
                </c:pt>
                <c:pt idx="10270">
                  <c:v>0.13430109171159113</c:v>
                </c:pt>
                <c:pt idx="10271">
                  <c:v>-0.11749356301844051</c:v>
                </c:pt>
                <c:pt idx="10272">
                  <c:v>-9.3822637581148367</c:v>
                </c:pt>
                <c:pt idx="10273">
                  <c:v>8.0624959257337636</c:v>
                </c:pt>
                <c:pt idx="10274">
                  <c:v>8.3837042924740537</c:v>
                </c:pt>
                <c:pt idx="10275">
                  <c:v>-7.6486571760385464</c:v>
                </c:pt>
                <c:pt idx="10276">
                  <c:v>-8.3837042924740537</c:v>
                </c:pt>
                <c:pt idx="10277">
                  <c:v>1.5131911163299845E-2</c:v>
                </c:pt>
                <c:pt idx="10278">
                  <c:v>0.68965987938784945</c:v>
                </c:pt>
                <c:pt idx="10279">
                  <c:v>-7.6486571760385464</c:v>
                </c:pt>
                <c:pt idx="10280">
                  <c:v>11.22901905089352</c:v>
                </c:pt>
                <c:pt idx="10281">
                  <c:v>-0.39694370571697479</c:v>
                </c:pt>
                <c:pt idx="10282">
                  <c:v>-0.6442190862779309</c:v>
                </c:pt>
                <c:pt idx="10283">
                  <c:v>-6.0732489820306386</c:v>
                </c:pt>
                <c:pt idx="10284">
                  <c:v>-3.474111513942407</c:v>
                </c:pt>
                <c:pt idx="10285">
                  <c:v>0.2827302071747137</c:v>
                </c:pt>
                <c:pt idx="10286">
                  <c:v>-1.4043902550793352</c:v>
                </c:pt>
                <c:pt idx="10287">
                  <c:v>-0.69613038328833643</c:v>
                </c:pt>
                <c:pt idx="10288">
                  <c:v>0.18442457113742758</c:v>
                </c:pt>
                <c:pt idx="10289">
                  <c:v>-0.34900762894364679</c:v>
                </c:pt>
                <c:pt idx="10290">
                  <c:v>0.47777325462680625</c:v>
                </c:pt>
                <c:pt idx="10291">
                  <c:v>-2.8569152196771121E-2</c:v>
                </c:pt>
                <c:pt idx="10292">
                  <c:v>13.807086538643029</c:v>
                </c:pt>
                <c:pt idx="10293">
                  <c:v>-1.1567255036874529</c:v>
                </c:pt>
                <c:pt idx="10294">
                  <c:v>1.0637977626616517</c:v>
                </c:pt>
                <c:pt idx="10295">
                  <c:v>7.0660891904577738</c:v>
                </c:pt>
                <c:pt idx="10296">
                  <c:v>11.307011018304401</c:v>
                </c:pt>
                <c:pt idx="10297">
                  <c:v>2.9199976448574669E-2</c:v>
                </c:pt>
                <c:pt idx="10298">
                  <c:v>0.72762772958686983</c:v>
                </c:pt>
                <c:pt idx="10299">
                  <c:v>5.3439258961460102E-2</c:v>
                </c:pt>
                <c:pt idx="10300">
                  <c:v>-9.5196362528432132</c:v>
                </c:pt>
                <c:pt idx="10301">
                  <c:v>-2</c:v>
                </c:pt>
                <c:pt idx="10302">
                  <c:v>-9.6450579349844787</c:v>
                </c:pt>
                <c:pt idx="10303">
                  <c:v>-0.11979451253471415</c:v>
                </c:pt>
                <c:pt idx="10304">
                  <c:v>-0.86192386459702697</c:v>
                </c:pt>
                <c:pt idx="10305">
                  <c:v>12.702894141119387</c:v>
                </c:pt>
                <c:pt idx="10306">
                  <c:v>-11.451554569765362</c:v>
                </c:pt>
                <c:pt idx="10307">
                  <c:v>12.688323170679158</c:v>
                </c:pt>
                <c:pt idx="10308">
                  <c:v>-6.0732489820306386</c:v>
                </c:pt>
                <c:pt idx="10309">
                  <c:v>-0.48786381261607492</c:v>
                </c:pt>
                <c:pt idx="10310">
                  <c:v>-7.0660891904577721</c:v>
                </c:pt>
                <c:pt idx="10311">
                  <c:v>-11.013322673425447</c:v>
                </c:pt>
                <c:pt idx="10312">
                  <c:v>-6.0732489820306386</c:v>
                </c:pt>
                <c:pt idx="10313">
                  <c:v>-0.13324600231533834</c:v>
                </c:pt>
                <c:pt idx="10314">
                  <c:v>-2.0641303374197157</c:v>
                </c:pt>
                <c:pt idx="10315">
                  <c:v>-0.34819374958116805</c:v>
                </c:pt>
                <c:pt idx="10316">
                  <c:v>-0.58474419171856251</c:v>
                </c:pt>
                <c:pt idx="10317">
                  <c:v>-0.4329594072761061</c:v>
                </c:pt>
                <c:pt idx="10318">
                  <c:v>-1.5596855051018503E-2</c:v>
                </c:pt>
                <c:pt idx="10319">
                  <c:v>-0.26255438751597682</c:v>
                </c:pt>
                <c:pt idx="10320">
                  <c:v>-0.32757465802850438</c:v>
                </c:pt>
                <c:pt idx="10321">
                  <c:v>-2.2499782530083476</c:v>
                </c:pt>
                <c:pt idx="10322">
                  <c:v>10.307580315927396</c:v>
                </c:pt>
                <c:pt idx="10323">
                  <c:v>-0.77573516433078149</c:v>
                </c:pt>
                <c:pt idx="10324">
                  <c:v>8.6587684996090708E-2</c:v>
                </c:pt>
                <c:pt idx="10325">
                  <c:v>11.307011018304401</c:v>
                </c:pt>
                <c:pt idx="10326">
                  <c:v>0.71695180457032859</c:v>
                </c:pt>
                <c:pt idx="10327">
                  <c:v>0.10041576815858838</c:v>
                </c:pt>
                <c:pt idx="10328">
                  <c:v>0.87682325774916681</c:v>
                </c:pt>
                <c:pt idx="10329">
                  <c:v>-1.9763254821430112E-2</c:v>
                </c:pt>
                <c:pt idx="10330">
                  <c:v>-0.3438685086182296</c:v>
                </c:pt>
                <c:pt idx="10331">
                  <c:v>0.34792330342030681</c:v>
                </c:pt>
                <c:pt idx="10332">
                  <c:v>-0.22741049610307293</c:v>
                </c:pt>
                <c:pt idx="10333">
                  <c:v>0.20214373749264242</c:v>
                </c:pt>
                <c:pt idx="10334">
                  <c:v>-7.9567257318318443E-2</c:v>
                </c:pt>
                <c:pt idx="10335">
                  <c:v>5.2545961693479311E-2</c:v>
                </c:pt>
                <c:pt idx="10336">
                  <c:v>8.0624959257337636</c:v>
                </c:pt>
                <c:pt idx="10337">
                  <c:v>0.22386380855311591</c:v>
                </c:pt>
                <c:pt idx="10338">
                  <c:v>0.27159641933721806</c:v>
                </c:pt>
                <c:pt idx="10339">
                  <c:v>-0.93490497177811505</c:v>
                </c:pt>
                <c:pt idx="10340">
                  <c:v>-5.7579500856596502</c:v>
                </c:pt>
                <c:pt idx="10341">
                  <c:v>-6.0732489820306386</c:v>
                </c:pt>
                <c:pt idx="10342">
                  <c:v>1.7454271729144026</c:v>
                </c:pt>
                <c:pt idx="10343">
                  <c:v>-1.0480286631280988</c:v>
                </c:pt>
                <c:pt idx="10344">
                  <c:v>-1.1528514880833711</c:v>
                </c:pt>
                <c:pt idx="10345">
                  <c:v>-0.36528446408174448</c:v>
                </c:pt>
                <c:pt idx="10346">
                  <c:v>0.82666839711443807</c:v>
                </c:pt>
                <c:pt idx="10347">
                  <c:v>2.5237291499022787E-2</c:v>
                </c:pt>
                <c:pt idx="10348">
                  <c:v>0.69470790670449956</c:v>
                </c:pt>
                <c:pt idx="10349">
                  <c:v>-7.0660891904577721</c:v>
                </c:pt>
                <c:pt idx="10350">
                  <c:v>-6.9594553902326953E-2</c:v>
                </c:pt>
                <c:pt idx="10351">
                  <c:v>-11.714245517666122</c:v>
                </c:pt>
                <c:pt idx="10352">
                  <c:v>1.2049519733940091</c:v>
                </c:pt>
                <c:pt idx="10353">
                  <c:v>-6.455792138718941</c:v>
                </c:pt>
                <c:pt idx="10354">
                  <c:v>-8.3837042924740537</c:v>
                </c:pt>
                <c:pt idx="10355">
                  <c:v>-8.6450579349844769</c:v>
                </c:pt>
                <c:pt idx="10356">
                  <c:v>-12.827144190984283</c:v>
                </c:pt>
                <c:pt idx="10357">
                  <c:v>13.534667644592401</c:v>
                </c:pt>
                <c:pt idx="10358">
                  <c:v>10.472013835457064</c:v>
                </c:pt>
                <c:pt idx="10359">
                  <c:v>-8.3837042924740537</c:v>
                </c:pt>
                <c:pt idx="10360">
                  <c:v>-1.9185724006561535</c:v>
                </c:pt>
                <c:pt idx="10361">
                  <c:v>3.4329594072761065</c:v>
                </c:pt>
                <c:pt idx="10362">
                  <c:v>-12.628825226704336</c:v>
                </c:pt>
                <c:pt idx="10363">
                  <c:v>-0.23581293709876938</c:v>
                </c:pt>
                <c:pt idx="10364">
                  <c:v>0.6951454184715794</c:v>
                </c:pt>
                <c:pt idx="10365">
                  <c:v>0</c:v>
                </c:pt>
                <c:pt idx="10366">
                  <c:v>-0.62195670820335791</c:v>
                </c:pt>
                <c:pt idx="10367">
                  <c:v>-2.3756291147206086</c:v>
                </c:pt>
                <c:pt idx="10368">
                  <c:v>1.4150374992788437</c:v>
                </c:pt>
                <c:pt idx="10369">
                  <c:v>1.4830594748792978</c:v>
                </c:pt>
                <c:pt idx="10370">
                  <c:v>3.2034265038149176E-16</c:v>
                </c:pt>
                <c:pt idx="10371">
                  <c:v>-9.3815429511845849</c:v>
                </c:pt>
                <c:pt idx="10372">
                  <c:v>-4.9484393392963453</c:v>
                </c:pt>
                <c:pt idx="10373">
                  <c:v>2.9874469496569152</c:v>
                </c:pt>
                <c:pt idx="10374">
                  <c:v>6.0732489820306386</c:v>
                </c:pt>
                <c:pt idx="10375">
                  <c:v>2.9068905956085187</c:v>
                </c:pt>
                <c:pt idx="10376">
                  <c:v>0.46777896135081698</c:v>
                </c:pt>
                <c:pt idx="10377">
                  <c:v>7.8897163950260155E-2</c:v>
                </c:pt>
                <c:pt idx="10378">
                  <c:v>10.381542951184585</c:v>
                </c:pt>
                <c:pt idx="10379">
                  <c:v>2.1543880296113895E-2</c:v>
                </c:pt>
                <c:pt idx="10380">
                  <c:v>0.9617525306430369</c:v>
                </c:pt>
                <c:pt idx="10381">
                  <c:v>-0.72484203508371647</c:v>
                </c:pt>
                <c:pt idx="10382">
                  <c:v>0.82094398680555913</c:v>
                </c:pt>
                <c:pt idx="10383">
                  <c:v>5.7548875021634682</c:v>
                </c:pt>
                <c:pt idx="10384">
                  <c:v>-8.8683081332894673</c:v>
                </c:pt>
                <c:pt idx="10385">
                  <c:v>-0.63076619033428061</c:v>
                </c:pt>
                <c:pt idx="10386">
                  <c:v>-0.54458303920531692</c:v>
                </c:pt>
                <c:pt idx="10387">
                  <c:v>-0.66296501272242936</c:v>
                </c:pt>
                <c:pt idx="10388">
                  <c:v>6.0732489820306386</c:v>
                </c:pt>
                <c:pt idx="10389">
                  <c:v>-6.0732489820306386</c:v>
                </c:pt>
                <c:pt idx="10390">
                  <c:v>-8.0624959257337636</c:v>
                </c:pt>
                <c:pt idx="10391">
                  <c:v>0.31882218401954077</c:v>
                </c:pt>
                <c:pt idx="10392">
                  <c:v>0.9909548603969931</c:v>
                </c:pt>
                <c:pt idx="10393">
                  <c:v>-8.0919995383567311E-2</c:v>
                </c:pt>
                <c:pt idx="10394">
                  <c:v>-2.5739913829001533</c:v>
                </c:pt>
                <c:pt idx="10395">
                  <c:v>-1.1441012259843588</c:v>
                </c:pt>
                <c:pt idx="10396">
                  <c:v>11.702894141119387</c:v>
                </c:pt>
                <c:pt idx="10397">
                  <c:v>-2.4902111442398116</c:v>
                </c:pt>
                <c:pt idx="10398">
                  <c:v>6.0732489820306386</c:v>
                </c:pt>
                <c:pt idx="10399">
                  <c:v>-8.0624959257337636</c:v>
                </c:pt>
                <c:pt idx="10400">
                  <c:v>10.866506212226202</c:v>
                </c:pt>
                <c:pt idx="10401">
                  <c:v>-1.5195419045784369</c:v>
                </c:pt>
                <c:pt idx="10402">
                  <c:v>-0.89610557411837843</c:v>
                </c:pt>
                <c:pt idx="10403">
                  <c:v>5.4746523555760671</c:v>
                </c:pt>
                <c:pt idx="10404">
                  <c:v>1</c:v>
                </c:pt>
                <c:pt idx="10405">
                  <c:v>-9.1128690306511342E-2</c:v>
                </c:pt>
                <c:pt idx="10406">
                  <c:v>7.5974318526833731</c:v>
                </c:pt>
                <c:pt idx="10407">
                  <c:v>-5.8594653910848261E-2</c:v>
                </c:pt>
                <c:pt idx="10408">
                  <c:v>-0.38414349133306008</c:v>
                </c:pt>
                <c:pt idx="10409">
                  <c:v>-0.25831199559139062</c:v>
                </c:pt>
                <c:pt idx="10410">
                  <c:v>-1.3160274934476783</c:v>
                </c:pt>
                <c:pt idx="10411">
                  <c:v>-2.1255308820838588</c:v>
                </c:pt>
                <c:pt idx="10412">
                  <c:v>-0.69599381310990016</c:v>
                </c:pt>
                <c:pt idx="10413">
                  <c:v>-7.0660891904577721</c:v>
                </c:pt>
                <c:pt idx="10414">
                  <c:v>0.86569890828840901</c:v>
                </c:pt>
                <c:pt idx="10415">
                  <c:v>-0.80555267942361863</c:v>
                </c:pt>
                <c:pt idx="10416">
                  <c:v>11.451554569765362</c:v>
                </c:pt>
                <c:pt idx="10417">
                  <c:v>-2.8561787524935869</c:v>
                </c:pt>
                <c:pt idx="10418">
                  <c:v>0.71760026929927523</c:v>
                </c:pt>
                <c:pt idx="10419">
                  <c:v>-0.12285674778553331</c:v>
                </c:pt>
                <c:pt idx="10420">
                  <c:v>6.0732489820306386</c:v>
                </c:pt>
                <c:pt idx="10421">
                  <c:v>10.307200809140809</c:v>
                </c:pt>
                <c:pt idx="10422">
                  <c:v>-0.67807190511263771</c:v>
                </c:pt>
                <c:pt idx="10423">
                  <c:v>-7.2979445357105946E-2</c:v>
                </c:pt>
                <c:pt idx="10424">
                  <c:v>-2.5202733146483247</c:v>
                </c:pt>
                <c:pt idx="10425">
                  <c:v>-5.0590013488454835</c:v>
                </c:pt>
                <c:pt idx="10426">
                  <c:v>0.15200309344504975</c:v>
                </c:pt>
                <c:pt idx="10427">
                  <c:v>3.0870621482770959</c:v>
                </c:pt>
                <c:pt idx="10428">
                  <c:v>0.17954942033071244</c:v>
                </c:pt>
                <c:pt idx="10429">
                  <c:v>-0.78810444315800721</c:v>
                </c:pt>
                <c:pt idx="10430">
                  <c:v>-0.18057224564182092</c:v>
                </c:pt>
                <c:pt idx="10431">
                  <c:v>-0.81758405437449055</c:v>
                </c:pt>
                <c:pt idx="10432">
                  <c:v>-9.8672787397096631</c:v>
                </c:pt>
                <c:pt idx="10433">
                  <c:v>-0.27008916336774419</c:v>
                </c:pt>
                <c:pt idx="10434">
                  <c:v>0.24392558288608912</c:v>
                </c:pt>
                <c:pt idx="10435">
                  <c:v>-7.1258683169821729E-2</c:v>
                </c:pt>
                <c:pt idx="10436">
                  <c:v>0.10962449117449823</c:v>
                </c:pt>
                <c:pt idx="10437">
                  <c:v>-0.38187063534364446</c:v>
                </c:pt>
                <c:pt idx="10438">
                  <c:v>10.703326841459814</c:v>
                </c:pt>
                <c:pt idx="10439">
                  <c:v>-0.22204945329943809</c:v>
                </c:pt>
                <c:pt idx="10440">
                  <c:v>0.79970134951416838</c:v>
                </c:pt>
                <c:pt idx="10441">
                  <c:v>0.41850135458241539</c:v>
                </c:pt>
                <c:pt idx="10442">
                  <c:v>4.6905612821293818</c:v>
                </c:pt>
                <c:pt idx="10443">
                  <c:v>-2.9937059013373282</c:v>
                </c:pt>
                <c:pt idx="10444">
                  <c:v>-0.23502002966419749</c:v>
                </c:pt>
                <c:pt idx="10445">
                  <c:v>-8.0606959316875546</c:v>
                </c:pt>
                <c:pt idx="10446">
                  <c:v>6.1781317212189499</c:v>
                </c:pt>
                <c:pt idx="10447">
                  <c:v>-11.146780789986687</c:v>
                </c:pt>
                <c:pt idx="10448">
                  <c:v>6.7421314947390165</c:v>
                </c:pt>
                <c:pt idx="10449">
                  <c:v>11.381182412624446</c:v>
                </c:pt>
                <c:pt idx="10450">
                  <c:v>11.582455645110581</c:v>
                </c:pt>
                <c:pt idx="10451">
                  <c:v>-7.6462586799900292</c:v>
                </c:pt>
                <c:pt idx="10452">
                  <c:v>-0.30785290967563977</c:v>
                </c:pt>
                <c:pt idx="10453">
                  <c:v>-11.702749878828293</c:v>
                </c:pt>
                <c:pt idx="10454">
                  <c:v>0.33097323449036953</c:v>
                </c:pt>
                <c:pt idx="10455">
                  <c:v>5.8416686225322083E-2</c:v>
                </c:pt>
                <c:pt idx="10456">
                  <c:v>5.18867416649684E-2</c:v>
                </c:pt>
                <c:pt idx="10457">
                  <c:v>5.8416686225322083E-2</c:v>
                </c:pt>
                <c:pt idx="10458">
                  <c:v>0.16378026122140377</c:v>
                </c:pt>
                <c:pt idx="10459">
                  <c:v>0.23963397325371671</c:v>
                </c:pt>
                <c:pt idx="10460">
                  <c:v>-0.43389652653015987</c:v>
                </c:pt>
                <c:pt idx="10461">
                  <c:v>2.9541963103868749</c:v>
                </c:pt>
                <c:pt idx="10462">
                  <c:v>-1.3792488205313389</c:v>
                </c:pt>
                <c:pt idx="10463">
                  <c:v>-0.73696559416620622</c:v>
                </c:pt>
                <c:pt idx="10464">
                  <c:v>4.7640934270069328</c:v>
                </c:pt>
                <c:pt idx="10465">
                  <c:v>4.3692338096657197</c:v>
                </c:pt>
                <c:pt idx="10466">
                  <c:v>-4.7741880581224052</c:v>
                </c:pt>
                <c:pt idx="10467">
                  <c:v>-6.7754143183244837</c:v>
                </c:pt>
                <c:pt idx="10468">
                  <c:v>-0.91168876411133992</c:v>
                </c:pt>
                <c:pt idx="10469">
                  <c:v>-7.6486571760385464</c:v>
                </c:pt>
                <c:pt idx="10470">
                  <c:v>-1.8709790768046672</c:v>
                </c:pt>
                <c:pt idx="10471">
                  <c:v>1.474219698490536</c:v>
                </c:pt>
                <c:pt idx="10472">
                  <c:v>1.6628475091713795</c:v>
                </c:pt>
                <c:pt idx="10473">
                  <c:v>-10.307580315927396</c:v>
                </c:pt>
                <c:pt idx="10474">
                  <c:v>0</c:v>
                </c:pt>
                <c:pt idx="10475">
                  <c:v>0.13511693091305663</c:v>
                </c:pt>
                <c:pt idx="10476">
                  <c:v>-5.7548875021634682</c:v>
                </c:pt>
                <c:pt idx="10477">
                  <c:v>-2.7039252752351993E-2</c:v>
                </c:pt>
                <c:pt idx="10478">
                  <c:v>-6.0732489820306386</c:v>
                </c:pt>
                <c:pt idx="10479">
                  <c:v>11.34448085696304</c:v>
                </c:pt>
                <c:pt idx="10480">
                  <c:v>9.5196362528432132</c:v>
                </c:pt>
                <c:pt idx="10481">
                  <c:v>6.0732489820306386</c:v>
                </c:pt>
                <c:pt idx="10482">
                  <c:v>-1.2983412745697465</c:v>
                </c:pt>
                <c:pt idx="10483">
                  <c:v>7.6486571760385464</c:v>
                </c:pt>
                <c:pt idx="10484">
                  <c:v>9.0597950917951025</c:v>
                </c:pt>
                <c:pt idx="10485">
                  <c:v>-6.4429434958487288</c:v>
                </c:pt>
                <c:pt idx="10486">
                  <c:v>-9.0597950917951025</c:v>
                </c:pt>
                <c:pt idx="10487">
                  <c:v>-4.9116915818723408</c:v>
                </c:pt>
                <c:pt idx="10488">
                  <c:v>-0.31582789535094452</c:v>
                </c:pt>
                <c:pt idx="10489">
                  <c:v>-0.22239242133644802</c:v>
                </c:pt>
                <c:pt idx="10490">
                  <c:v>-0.38646834708207289</c:v>
                </c:pt>
                <c:pt idx="10491">
                  <c:v>7.0660891904577738</c:v>
                </c:pt>
                <c:pt idx="10492">
                  <c:v>-7.0660891904577721</c:v>
                </c:pt>
                <c:pt idx="10493">
                  <c:v>-6.0732489820306386</c:v>
                </c:pt>
                <c:pt idx="10494">
                  <c:v>0.1603762744700552</c:v>
                </c:pt>
                <c:pt idx="10495">
                  <c:v>-3.7692290071950567E-2</c:v>
                </c:pt>
                <c:pt idx="10496">
                  <c:v>0.24597924165406382</c:v>
                </c:pt>
                <c:pt idx="10497">
                  <c:v>-8.6462586799900301</c:v>
                </c:pt>
                <c:pt idx="10498">
                  <c:v>-7.0660891904577721</c:v>
                </c:pt>
                <c:pt idx="10499">
                  <c:v>-8.3837042924740537</c:v>
                </c:pt>
                <c:pt idx="10500">
                  <c:v>13.188228229901359</c:v>
                </c:pt>
                <c:pt idx="10501">
                  <c:v>12.306821202497153</c:v>
                </c:pt>
                <c:pt idx="10502">
                  <c:v>-1.9080923408182717</c:v>
                </c:pt>
                <c:pt idx="10503">
                  <c:v>-11.059119092544519</c:v>
                </c:pt>
                <c:pt idx="10504">
                  <c:v>-1.9050883529745333</c:v>
                </c:pt>
                <c:pt idx="10505">
                  <c:v>1.0506260730699681</c:v>
                </c:pt>
                <c:pt idx="10506">
                  <c:v>-0.33551715963531709</c:v>
                </c:pt>
                <c:pt idx="10507">
                  <c:v>0.77760757866355223</c:v>
                </c:pt>
                <c:pt idx="10508">
                  <c:v>2.5783679970514877</c:v>
                </c:pt>
                <c:pt idx="10509">
                  <c:v>-0.73616431947696737</c:v>
                </c:pt>
                <c:pt idx="10510">
                  <c:v>-0.16272950003810829</c:v>
                </c:pt>
                <c:pt idx="10511">
                  <c:v>13.786814143616768</c:v>
                </c:pt>
                <c:pt idx="10512">
                  <c:v>6.5248035181309607</c:v>
                </c:pt>
                <c:pt idx="10513">
                  <c:v>4.2532309025189674</c:v>
                </c:pt>
                <c:pt idx="10514">
                  <c:v>-14.287736424266425</c:v>
                </c:pt>
                <c:pt idx="10515">
                  <c:v>-4.3457748368417297</c:v>
                </c:pt>
                <c:pt idx="10516">
                  <c:v>8.0624959257337636</c:v>
                </c:pt>
                <c:pt idx="10517">
                  <c:v>-4.5126038162738737</c:v>
                </c:pt>
                <c:pt idx="10518">
                  <c:v>-8.0624959257337636</c:v>
                </c:pt>
                <c:pt idx="10519">
                  <c:v>0.33298328339635808</c:v>
                </c:pt>
                <c:pt idx="10520">
                  <c:v>-10.814048332230835</c:v>
                </c:pt>
                <c:pt idx="10521">
                  <c:v>-0.53051471669877992</c:v>
                </c:pt>
                <c:pt idx="10522">
                  <c:v>2.0963772712025959</c:v>
                </c:pt>
                <c:pt idx="10523">
                  <c:v>-1.3615399507862189</c:v>
                </c:pt>
                <c:pt idx="10524">
                  <c:v>-0.50748374804343865</c:v>
                </c:pt>
                <c:pt idx="10525">
                  <c:v>-0.20353339408513219</c:v>
                </c:pt>
                <c:pt idx="10526">
                  <c:v>-1.3161745676570649</c:v>
                </c:pt>
                <c:pt idx="10527">
                  <c:v>-9.3815429511845849</c:v>
                </c:pt>
                <c:pt idx="10528">
                  <c:v>-1.2908516910207903</c:v>
                </c:pt>
                <c:pt idx="10529">
                  <c:v>-1.1703256944155558</c:v>
                </c:pt>
                <c:pt idx="10530">
                  <c:v>-0.68797999818928623</c:v>
                </c:pt>
                <c:pt idx="10531">
                  <c:v>-0.25908722131713058</c:v>
                </c:pt>
                <c:pt idx="10532">
                  <c:v>-10.451554569765362</c:v>
                </c:pt>
                <c:pt idx="10533">
                  <c:v>0</c:v>
                </c:pt>
                <c:pt idx="10534">
                  <c:v>-0.16642076109693427</c:v>
                </c:pt>
                <c:pt idx="10535">
                  <c:v>-0.43153862816652433</c:v>
                </c:pt>
                <c:pt idx="10536">
                  <c:v>11.059119092544519</c:v>
                </c:pt>
                <c:pt idx="10537">
                  <c:v>-0.11342606133435409</c:v>
                </c:pt>
                <c:pt idx="10538">
                  <c:v>-9.0469435893213976</c:v>
                </c:pt>
                <c:pt idx="10539">
                  <c:v>-7.0660891904577721</c:v>
                </c:pt>
                <c:pt idx="10540">
                  <c:v>9.6444571875092606</c:v>
                </c:pt>
                <c:pt idx="10541">
                  <c:v>-0.80555267942361863</c:v>
                </c:pt>
                <c:pt idx="10542">
                  <c:v>-0.76553474636297703</c:v>
                </c:pt>
                <c:pt idx="10543">
                  <c:v>14.024706827327938</c:v>
                </c:pt>
                <c:pt idx="10544">
                  <c:v>-5.3457748368417297</c:v>
                </c:pt>
                <c:pt idx="10545">
                  <c:v>-0.45637829465974344</c:v>
                </c:pt>
                <c:pt idx="10546">
                  <c:v>13.558739576136775</c:v>
                </c:pt>
                <c:pt idx="10547">
                  <c:v>8.3822637581148367</c:v>
                </c:pt>
                <c:pt idx="10548">
                  <c:v>1.8744691179161408</c:v>
                </c:pt>
                <c:pt idx="10549">
                  <c:v>7.6486571760385464</c:v>
                </c:pt>
                <c:pt idx="10550">
                  <c:v>-4.7725895038969268</c:v>
                </c:pt>
                <c:pt idx="10551">
                  <c:v>-4.7725895038969268</c:v>
                </c:pt>
                <c:pt idx="10552">
                  <c:v>0.30290326920560606</c:v>
                </c:pt>
                <c:pt idx="10553">
                  <c:v>0.9284467389749661</c:v>
                </c:pt>
                <c:pt idx="10554">
                  <c:v>8.6450579349844769</c:v>
                </c:pt>
                <c:pt idx="10555">
                  <c:v>-12.688323170679158</c:v>
                </c:pt>
                <c:pt idx="10556">
                  <c:v>8.4354222260281961</c:v>
                </c:pt>
                <c:pt idx="10557">
                  <c:v>-7.0660891904577721</c:v>
                </c:pt>
                <c:pt idx="10558">
                  <c:v>-0.16558606571797535</c:v>
                </c:pt>
                <c:pt idx="10559">
                  <c:v>5.4039839712889372E-2</c:v>
                </c:pt>
                <c:pt idx="10560">
                  <c:v>-8.0606959316875546</c:v>
                </c:pt>
                <c:pt idx="10561">
                  <c:v>-7.6486571760385464</c:v>
                </c:pt>
                <c:pt idx="10562">
                  <c:v>-0.22230657984409005</c:v>
                </c:pt>
                <c:pt idx="10563">
                  <c:v>-7.4000581443777094E-2</c:v>
                </c:pt>
                <c:pt idx="10564">
                  <c:v>0.1699250014423121</c:v>
                </c:pt>
                <c:pt idx="10565">
                  <c:v>1.8707169830550334</c:v>
                </c:pt>
                <c:pt idx="10566">
                  <c:v>0.68907090406189497</c:v>
                </c:pt>
                <c:pt idx="10567">
                  <c:v>-12.240791332161956</c:v>
                </c:pt>
                <c:pt idx="10568">
                  <c:v>-0.69820820325271826</c:v>
                </c:pt>
                <c:pt idx="10569">
                  <c:v>-0.23606735823352443</c:v>
                </c:pt>
                <c:pt idx="10570">
                  <c:v>-1.5730096979593908</c:v>
                </c:pt>
                <c:pt idx="10571">
                  <c:v>-0.26651497456875589</c:v>
                </c:pt>
                <c:pt idx="10572">
                  <c:v>-1.5730096979593908</c:v>
                </c:pt>
                <c:pt idx="10573">
                  <c:v>12.013089999440444</c:v>
                </c:pt>
                <c:pt idx="10574">
                  <c:v>-0.80735492205760429</c:v>
                </c:pt>
                <c:pt idx="10575">
                  <c:v>-6.5494638194997705</c:v>
                </c:pt>
                <c:pt idx="10576">
                  <c:v>-0.46490674870344834</c:v>
                </c:pt>
                <c:pt idx="10577">
                  <c:v>9.1932174590632867E-2</c:v>
                </c:pt>
                <c:pt idx="10578">
                  <c:v>-8.2462160191973E-2</c:v>
                </c:pt>
                <c:pt idx="10579">
                  <c:v>0.48005079471231066</c:v>
                </c:pt>
                <c:pt idx="10580">
                  <c:v>-12.965904504239749</c:v>
                </c:pt>
                <c:pt idx="10581">
                  <c:v>-1.9921645829909596</c:v>
                </c:pt>
                <c:pt idx="10582">
                  <c:v>5.5545888516776376</c:v>
                </c:pt>
                <c:pt idx="10583">
                  <c:v>-0.25938662881864932</c:v>
                </c:pt>
                <c:pt idx="10584">
                  <c:v>8.0624959257337636</c:v>
                </c:pt>
                <c:pt idx="10585">
                  <c:v>9.0597950917951025</c:v>
                </c:pt>
                <c:pt idx="10586">
                  <c:v>-7.6486571760385464</c:v>
                </c:pt>
                <c:pt idx="10587">
                  <c:v>-16.468289929207408</c:v>
                </c:pt>
                <c:pt idx="10588">
                  <c:v>7.0660891904577721</c:v>
                </c:pt>
                <c:pt idx="10589">
                  <c:v>0.26823599029226747</c:v>
                </c:pt>
                <c:pt idx="10590">
                  <c:v>0.46566357234881206</c:v>
                </c:pt>
                <c:pt idx="10591">
                  <c:v>0.46186335539956197</c:v>
                </c:pt>
                <c:pt idx="10592">
                  <c:v>-0.24370292758186024</c:v>
                </c:pt>
                <c:pt idx="10593">
                  <c:v>1.1910363275349578</c:v>
                </c:pt>
                <c:pt idx="10594">
                  <c:v>-0.43610956908068627</c:v>
                </c:pt>
                <c:pt idx="10595">
                  <c:v>-0.15650448567999081</c:v>
                </c:pt>
                <c:pt idx="10596">
                  <c:v>3.4351504790776803E-2</c:v>
                </c:pt>
                <c:pt idx="10597">
                  <c:v>0.24792751344358524</c:v>
                </c:pt>
                <c:pt idx="10598">
                  <c:v>0.53951673404207656</c:v>
                </c:pt>
                <c:pt idx="10599">
                  <c:v>0.38856528791765271</c:v>
                </c:pt>
                <c:pt idx="10600">
                  <c:v>0.87683032145612483</c:v>
                </c:pt>
                <c:pt idx="10601">
                  <c:v>0.41814341014666551</c:v>
                </c:pt>
                <c:pt idx="10602">
                  <c:v>-11.518489240994933</c:v>
                </c:pt>
                <c:pt idx="10603">
                  <c:v>-1.1517092900125525</c:v>
                </c:pt>
                <c:pt idx="10604">
                  <c:v>-8.3837042924740537</c:v>
                </c:pt>
                <c:pt idx="10605">
                  <c:v>-7.6486571760385464</c:v>
                </c:pt>
                <c:pt idx="10606">
                  <c:v>-0.73953953783003246</c:v>
                </c:pt>
                <c:pt idx="10607">
                  <c:v>-2</c:v>
                </c:pt>
                <c:pt idx="10608">
                  <c:v>-0.71760026929927512</c:v>
                </c:pt>
                <c:pt idx="10609">
                  <c:v>0.47437163866124565</c:v>
                </c:pt>
                <c:pt idx="10610">
                  <c:v>-0.17932369944456183</c:v>
                </c:pt>
                <c:pt idx="10611">
                  <c:v>-8.0624959257337636</c:v>
                </c:pt>
                <c:pt idx="10612">
                  <c:v>-1.7650257245562011</c:v>
                </c:pt>
                <c:pt idx="10613">
                  <c:v>-5.8893689053568399E-2</c:v>
                </c:pt>
                <c:pt idx="10614">
                  <c:v>-0.44251823570095072</c:v>
                </c:pt>
                <c:pt idx="10615">
                  <c:v>-1.7588069514489821</c:v>
                </c:pt>
                <c:pt idx="10616">
                  <c:v>8.0624959257337636</c:v>
                </c:pt>
                <c:pt idx="10617">
                  <c:v>-6.1682937373848121</c:v>
                </c:pt>
                <c:pt idx="10618">
                  <c:v>-1.3950196057018869</c:v>
                </c:pt>
                <c:pt idx="10619">
                  <c:v>-1.8775639243390072</c:v>
                </c:pt>
                <c:pt idx="10620">
                  <c:v>-6.1036870674642438</c:v>
                </c:pt>
                <c:pt idx="10621">
                  <c:v>-3.0115514377168973</c:v>
                </c:pt>
                <c:pt idx="10622">
                  <c:v>-4.4104619165059731</c:v>
                </c:pt>
                <c:pt idx="10623">
                  <c:v>-1.3615399507862189</c:v>
                </c:pt>
                <c:pt idx="10624">
                  <c:v>-0.16992500144231262</c:v>
                </c:pt>
                <c:pt idx="10625">
                  <c:v>0.18947779886371255</c:v>
                </c:pt>
                <c:pt idx="10626">
                  <c:v>0.1151536343657841</c:v>
                </c:pt>
                <c:pt idx="10627">
                  <c:v>4.0374171915537715</c:v>
                </c:pt>
                <c:pt idx="10628">
                  <c:v>9.3822637581148367</c:v>
                </c:pt>
                <c:pt idx="10629">
                  <c:v>-8.8683081332894673</c:v>
                </c:pt>
                <c:pt idx="10630">
                  <c:v>1.2344652536370231</c:v>
                </c:pt>
                <c:pt idx="10631">
                  <c:v>0.31673055869358169</c:v>
                </c:pt>
                <c:pt idx="10632">
                  <c:v>-0.12607700581407677</c:v>
                </c:pt>
                <c:pt idx="10633">
                  <c:v>-13.218815468832641</c:v>
                </c:pt>
                <c:pt idx="10634">
                  <c:v>-13.218815468832641</c:v>
                </c:pt>
                <c:pt idx="10635">
                  <c:v>-13.11423036019097</c:v>
                </c:pt>
                <c:pt idx="10636">
                  <c:v>15.238815216041109</c:v>
                </c:pt>
                <c:pt idx="10637">
                  <c:v>-8.8672787397096631</c:v>
                </c:pt>
                <c:pt idx="10638">
                  <c:v>4.405518007793556E-2</c:v>
                </c:pt>
                <c:pt idx="10639">
                  <c:v>0.25218702359680145</c:v>
                </c:pt>
                <c:pt idx="10640">
                  <c:v>-0.24792751344358538</c:v>
                </c:pt>
                <c:pt idx="10641">
                  <c:v>-9.229619965185119</c:v>
                </c:pt>
                <c:pt idx="10642">
                  <c:v>-0.89904324016243453</c:v>
                </c:pt>
                <c:pt idx="10643">
                  <c:v>-0.89904324016243453</c:v>
                </c:pt>
                <c:pt idx="10644">
                  <c:v>-11.58276924038209</c:v>
                </c:pt>
                <c:pt idx="10645">
                  <c:v>5.4447784022376509E-2</c:v>
                </c:pt>
                <c:pt idx="10646">
                  <c:v>-6.8854190653056939</c:v>
                </c:pt>
                <c:pt idx="10647">
                  <c:v>-1.1377220973494575</c:v>
                </c:pt>
                <c:pt idx="10648">
                  <c:v>-6.0732489820306386</c:v>
                </c:pt>
                <c:pt idx="10649">
                  <c:v>-9.3815429511845849</c:v>
                </c:pt>
                <c:pt idx="10650">
                  <c:v>-9.3822637581148367</c:v>
                </c:pt>
                <c:pt idx="10651">
                  <c:v>0.75488750216346867</c:v>
                </c:pt>
                <c:pt idx="10652">
                  <c:v>-2.0780025120012735</c:v>
                </c:pt>
                <c:pt idx="10653">
                  <c:v>-1.3649968167792486</c:v>
                </c:pt>
                <c:pt idx="10654">
                  <c:v>-0.24849831267591346</c:v>
                </c:pt>
                <c:pt idx="10655">
                  <c:v>-14.024735680363165</c:v>
                </c:pt>
                <c:pt idx="10656">
                  <c:v>-0.10912172238011233</c:v>
                </c:pt>
                <c:pt idx="10657">
                  <c:v>-0.25697265304659239</c:v>
                </c:pt>
                <c:pt idx="10658">
                  <c:v>0.14285675824414151</c:v>
                </c:pt>
                <c:pt idx="10659">
                  <c:v>-1.0544477840223765</c:v>
                </c:pt>
                <c:pt idx="10660">
                  <c:v>-0.19622348831164582</c:v>
                </c:pt>
                <c:pt idx="10661">
                  <c:v>0.38887055155863781</c:v>
                </c:pt>
                <c:pt idx="10662">
                  <c:v>-0.33512202119721723</c:v>
                </c:pt>
                <c:pt idx="10663">
                  <c:v>-0.79546124347635072</c:v>
                </c:pt>
                <c:pt idx="10664">
                  <c:v>0.51323481789511805</c:v>
                </c:pt>
                <c:pt idx="10665">
                  <c:v>-10.229219383469125</c:v>
                </c:pt>
                <c:pt idx="10666">
                  <c:v>-10.866763767353351</c:v>
                </c:pt>
                <c:pt idx="10667">
                  <c:v>-1.5730096979593908</c:v>
                </c:pt>
                <c:pt idx="10668">
                  <c:v>-0.55983790656554056</c:v>
                </c:pt>
                <c:pt idx="10669">
                  <c:v>0.4425763851164744</c:v>
                </c:pt>
                <c:pt idx="10670">
                  <c:v>-0.12261928666395551</c:v>
                </c:pt>
                <c:pt idx="10671">
                  <c:v>-9.6444571875092606</c:v>
                </c:pt>
                <c:pt idx="10672">
                  <c:v>1.1707262761315513</c:v>
                </c:pt>
                <c:pt idx="10673">
                  <c:v>-9.3815429511845849</c:v>
                </c:pt>
                <c:pt idx="10674">
                  <c:v>0.10879293779579481</c:v>
                </c:pt>
                <c:pt idx="10675">
                  <c:v>-0.19555080911780715</c:v>
                </c:pt>
                <c:pt idx="10676">
                  <c:v>-0.59436119872340554</c:v>
                </c:pt>
                <c:pt idx="10677">
                  <c:v>-9.229619965185119</c:v>
                </c:pt>
                <c:pt idx="10678">
                  <c:v>-3.163130193011352</c:v>
                </c:pt>
                <c:pt idx="10679">
                  <c:v>-5.0874628412503391</c:v>
                </c:pt>
                <c:pt idx="10680">
                  <c:v>1.3219280948873626</c:v>
                </c:pt>
                <c:pt idx="10681">
                  <c:v>1.8913711778265609</c:v>
                </c:pt>
                <c:pt idx="10682">
                  <c:v>0.27443916910604316</c:v>
                </c:pt>
                <c:pt idx="10683">
                  <c:v>-10.813781191217037</c:v>
                </c:pt>
                <c:pt idx="10684">
                  <c:v>-0.41263500906353934</c:v>
                </c:pt>
                <c:pt idx="10685">
                  <c:v>10.759888183221834</c:v>
                </c:pt>
                <c:pt idx="10686">
                  <c:v>-8.6450579349844769</c:v>
                </c:pt>
                <c:pt idx="10687">
                  <c:v>-1.4102365130150227</c:v>
                </c:pt>
                <c:pt idx="10688">
                  <c:v>0.72696906862097732</c:v>
                </c:pt>
                <c:pt idx="10689">
                  <c:v>-10.518980929170402</c:v>
                </c:pt>
                <c:pt idx="10690">
                  <c:v>-0.62803122261304212</c:v>
                </c:pt>
                <c:pt idx="10691">
                  <c:v>1.9731058110020039</c:v>
                </c:pt>
                <c:pt idx="10692">
                  <c:v>-1.5754081940079074</c:v>
                </c:pt>
                <c:pt idx="10693">
                  <c:v>-0.65896308216493338</c:v>
                </c:pt>
                <c:pt idx="10694">
                  <c:v>-0.53043252473220581</c:v>
                </c:pt>
                <c:pt idx="10695">
                  <c:v>-0.33675274233078589</c:v>
                </c:pt>
                <c:pt idx="10696">
                  <c:v>-9.7604427459966399</c:v>
                </c:pt>
                <c:pt idx="10697">
                  <c:v>7.8002512001273172E-2</c:v>
                </c:pt>
                <c:pt idx="10698">
                  <c:v>-0.10691520391651191</c:v>
                </c:pt>
                <c:pt idx="10699">
                  <c:v>10.059795091795101</c:v>
                </c:pt>
                <c:pt idx="10700">
                  <c:v>-11.34448085696304</c:v>
                </c:pt>
                <c:pt idx="10701">
                  <c:v>1.8425475299325271</c:v>
                </c:pt>
                <c:pt idx="10702">
                  <c:v>12.745464248276845</c:v>
                </c:pt>
                <c:pt idx="10703">
                  <c:v>-0.12663343853101741</c:v>
                </c:pt>
                <c:pt idx="10704">
                  <c:v>-9.3109404391481479E-2</c:v>
                </c:pt>
                <c:pt idx="10705">
                  <c:v>17.904385700180093</c:v>
                </c:pt>
                <c:pt idx="10706">
                  <c:v>2.0588936890535687</c:v>
                </c:pt>
                <c:pt idx="10707">
                  <c:v>-1.4070185753494353</c:v>
                </c:pt>
                <c:pt idx="10708">
                  <c:v>6.5494638194997705</c:v>
                </c:pt>
                <c:pt idx="10709">
                  <c:v>12.362857045298872</c:v>
                </c:pt>
                <c:pt idx="10710">
                  <c:v>3.7761936257567861</c:v>
                </c:pt>
                <c:pt idx="10711">
                  <c:v>0.18279907235031786</c:v>
                </c:pt>
                <c:pt idx="10712">
                  <c:v>-11.036173612553485</c:v>
                </c:pt>
                <c:pt idx="10713">
                  <c:v>12.228918874172939</c:v>
                </c:pt>
                <c:pt idx="10714">
                  <c:v>-1.2211906761266946</c:v>
                </c:pt>
                <c:pt idx="10715">
                  <c:v>7.0660891904577738</c:v>
                </c:pt>
                <c:pt idx="10716">
                  <c:v>-0.12233554292405217</c:v>
                </c:pt>
                <c:pt idx="10717">
                  <c:v>-10.146356530303908</c:v>
                </c:pt>
                <c:pt idx="10718">
                  <c:v>0.29956028185890793</c:v>
                </c:pt>
                <c:pt idx="10719">
                  <c:v>12.977816540594029</c:v>
                </c:pt>
                <c:pt idx="10720">
                  <c:v>-1.260151897300672</c:v>
                </c:pt>
                <c:pt idx="10721">
                  <c:v>-1.5825600105058517</c:v>
                </c:pt>
                <c:pt idx="10722">
                  <c:v>-1.9377981806466176</c:v>
                </c:pt>
                <c:pt idx="10723">
                  <c:v>1.736124477639968</c:v>
                </c:pt>
                <c:pt idx="10724">
                  <c:v>-7.6486571760385464</c:v>
                </c:pt>
                <c:pt idx="10725">
                  <c:v>9.2304207950923818</c:v>
                </c:pt>
                <c:pt idx="10726">
                  <c:v>9.8667637673533513</c:v>
                </c:pt>
                <c:pt idx="10727">
                  <c:v>0.85982234195173957</c:v>
                </c:pt>
                <c:pt idx="10728">
                  <c:v>0.85982234195173957</c:v>
                </c:pt>
                <c:pt idx="10729">
                  <c:v>0.85982234195173957</c:v>
                </c:pt>
                <c:pt idx="10730">
                  <c:v>-0.35210624355238723</c:v>
                </c:pt>
                <c:pt idx="10731">
                  <c:v>0.41269355881054448</c:v>
                </c:pt>
                <c:pt idx="10732">
                  <c:v>0.3410369178350669</c:v>
                </c:pt>
                <c:pt idx="10733">
                  <c:v>-13.773173556192697</c:v>
                </c:pt>
                <c:pt idx="10734">
                  <c:v>0.6903155008673848</c:v>
                </c:pt>
                <c:pt idx="10735">
                  <c:v>-11.307200809140809</c:v>
                </c:pt>
                <c:pt idx="10736">
                  <c:v>-0.77760757866355179</c:v>
                </c:pt>
                <c:pt idx="10737">
                  <c:v>0.10002881833127202</c:v>
                </c:pt>
                <c:pt idx="10738">
                  <c:v>-12.518407276671365</c:v>
                </c:pt>
                <c:pt idx="10739">
                  <c:v>9.2304207950923818</c:v>
                </c:pt>
                <c:pt idx="10740">
                  <c:v>-9.7598881832218343</c:v>
                </c:pt>
                <c:pt idx="10741">
                  <c:v>-0.60239736144081779</c:v>
                </c:pt>
                <c:pt idx="10742">
                  <c:v>-7.613184109875052E-3</c:v>
                </c:pt>
                <c:pt idx="10743">
                  <c:v>11.786814143616768</c:v>
                </c:pt>
                <c:pt idx="10744">
                  <c:v>-0.13838348415592244</c:v>
                </c:pt>
                <c:pt idx="10745">
                  <c:v>0.75940870805046812</c:v>
                </c:pt>
                <c:pt idx="10746">
                  <c:v>7.6486571760385464</c:v>
                </c:pt>
                <c:pt idx="10747">
                  <c:v>9.6450579349844787</c:v>
                </c:pt>
                <c:pt idx="10748">
                  <c:v>7.6486571760385464</c:v>
                </c:pt>
                <c:pt idx="10749">
                  <c:v>0.19565240378288806</c:v>
                </c:pt>
                <c:pt idx="10750">
                  <c:v>0.32167049377233276</c:v>
                </c:pt>
                <c:pt idx="10751">
                  <c:v>-0.4491686873554171</c:v>
                </c:pt>
                <c:pt idx="10752">
                  <c:v>-2.1716509949539358</c:v>
                </c:pt>
                <c:pt idx="10753">
                  <c:v>5.6342060197410051</c:v>
                </c:pt>
                <c:pt idx="10754">
                  <c:v>-1.86966813165232</c:v>
                </c:pt>
                <c:pt idx="10755">
                  <c:v>-0.82102985895468072</c:v>
                </c:pt>
                <c:pt idx="10756">
                  <c:v>1.5801694895322569</c:v>
                </c:pt>
                <c:pt idx="10757">
                  <c:v>10.147204924942228</c:v>
                </c:pt>
                <c:pt idx="10758">
                  <c:v>-4.6012397756835993E-2</c:v>
                </c:pt>
                <c:pt idx="10759">
                  <c:v>-7.7522279826891145</c:v>
                </c:pt>
                <c:pt idx="10760">
                  <c:v>-7.0660891904577721</c:v>
                </c:pt>
                <c:pt idx="10761">
                  <c:v>-0.415637996703076</c:v>
                </c:pt>
                <c:pt idx="10762">
                  <c:v>8.8683081332894673</c:v>
                </c:pt>
                <c:pt idx="10763">
                  <c:v>-1.4516959698576919</c:v>
                </c:pt>
                <c:pt idx="10764">
                  <c:v>-5.5545888516776376</c:v>
                </c:pt>
                <c:pt idx="10765">
                  <c:v>-0.40762173491745735</c:v>
                </c:pt>
                <c:pt idx="10766">
                  <c:v>0.74438306572868929</c:v>
                </c:pt>
                <c:pt idx="10767">
                  <c:v>-0.77625128937992105</c:v>
                </c:pt>
                <c:pt idx="10768">
                  <c:v>-0.22677086184702214</c:v>
                </c:pt>
                <c:pt idx="10769">
                  <c:v>-8.0606959316875546</c:v>
                </c:pt>
                <c:pt idx="10770">
                  <c:v>6.0732489820306386</c:v>
                </c:pt>
                <c:pt idx="10771">
                  <c:v>0.45943161863729709</c:v>
                </c:pt>
                <c:pt idx="10772">
                  <c:v>3.8039361019174003E-2</c:v>
                </c:pt>
                <c:pt idx="10773">
                  <c:v>-0.15611920191728185</c:v>
                </c:pt>
                <c:pt idx="10774">
                  <c:v>0.60592714545953263</c:v>
                </c:pt>
                <c:pt idx="10775">
                  <c:v>-8.0624959257337636</c:v>
                </c:pt>
                <c:pt idx="10776">
                  <c:v>11.229219383469125</c:v>
                </c:pt>
                <c:pt idx="10777">
                  <c:v>-5.3906543735561154</c:v>
                </c:pt>
                <c:pt idx="10778">
                  <c:v>8.8683081332894673</c:v>
                </c:pt>
                <c:pt idx="10779">
                  <c:v>0.17134791805917787</c:v>
                </c:pt>
                <c:pt idx="10780">
                  <c:v>2.8128225941159184</c:v>
                </c:pt>
                <c:pt idx="10781">
                  <c:v>-15.609659710242452</c:v>
                </c:pt>
                <c:pt idx="10782">
                  <c:v>-15.024706827327938</c:v>
                </c:pt>
                <c:pt idx="10783">
                  <c:v>0.10648006742071185</c:v>
                </c:pt>
                <c:pt idx="10784">
                  <c:v>-1.1694742296714558</c:v>
                </c:pt>
                <c:pt idx="10785">
                  <c:v>-0.84618474734178639</c:v>
                </c:pt>
                <c:pt idx="10786">
                  <c:v>-0.6907928995046132</c:v>
                </c:pt>
                <c:pt idx="10787">
                  <c:v>0.34182765232506729</c:v>
                </c:pt>
                <c:pt idx="10788">
                  <c:v>-3.2604665431927589E-2</c:v>
                </c:pt>
                <c:pt idx="10789">
                  <c:v>-0.13385574673479061</c:v>
                </c:pt>
                <c:pt idx="10790">
                  <c:v>-0.12285674778553365</c:v>
                </c:pt>
                <c:pt idx="10791">
                  <c:v>0.85224245118850206</c:v>
                </c:pt>
                <c:pt idx="10792">
                  <c:v>1.9232611474469183</c:v>
                </c:pt>
                <c:pt idx="10793">
                  <c:v>-8.8672787397096631</c:v>
                </c:pt>
                <c:pt idx="10794">
                  <c:v>0.32930762525296009</c:v>
                </c:pt>
                <c:pt idx="10795">
                  <c:v>7.6486571760385464</c:v>
                </c:pt>
                <c:pt idx="10796">
                  <c:v>13.702822011777029</c:v>
                </c:pt>
                <c:pt idx="10797">
                  <c:v>-2.3111536393145276</c:v>
                </c:pt>
                <c:pt idx="10798">
                  <c:v>-1.6844981742720708</c:v>
                </c:pt>
                <c:pt idx="10799">
                  <c:v>8.3837042924740537</c:v>
                </c:pt>
                <c:pt idx="10800">
                  <c:v>-12.904446464505721</c:v>
                </c:pt>
                <c:pt idx="10801">
                  <c:v>-0.44330135149756517</c:v>
                </c:pt>
                <c:pt idx="10802">
                  <c:v>-12.891846977929003</c:v>
                </c:pt>
                <c:pt idx="10803">
                  <c:v>1.6490183944872154</c:v>
                </c:pt>
                <c:pt idx="10804">
                  <c:v>-12.013206341123576</c:v>
                </c:pt>
                <c:pt idx="10805">
                  <c:v>-0.27130202181739405</c:v>
                </c:pt>
                <c:pt idx="10806">
                  <c:v>4.2548367987683662</c:v>
                </c:pt>
                <c:pt idx="10807">
                  <c:v>12.658880895047878</c:v>
                </c:pt>
                <c:pt idx="10808">
                  <c:v>13.036173612553485</c:v>
                </c:pt>
                <c:pt idx="10809">
                  <c:v>0.54499609340351152</c:v>
                </c:pt>
                <c:pt idx="10810">
                  <c:v>-0.23446525363702278</c:v>
                </c:pt>
                <c:pt idx="10811">
                  <c:v>-0.2479275134435858</c:v>
                </c:pt>
                <c:pt idx="10812">
                  <c:v>0.13075669130935011</c:v>
                </c:pt>
                <c:pt idx="10813">
                  <c:v>-1.349408831309469</c:v>
                </c:pt>
                <c:pt idx="10814">
                  <c:v>4.2407320120393814</c:v>
                </c:pt>
                <c:pt idx="10815">
                  <c:v>-0.19953146352763576</c:v>
                </c:pt>
                <c:pt idx="10816">
                  <c:v>-8.244801619227797E-2</c:v>
                </c:pt>
                <c:pt idx="10817">
                  <c:v>0.19264507794239583</c:v>
                </c:pt>
                <c:pt idx="10818">
                  <c:v>-0.69162464464037166</c:v>
                </c:pt>
                <c:pt idx="10819">
                  <c:v>-2.5718089529538393</c:v>
                </c:pt>
                <c:pt idx="10820">
                  <c:v>-0.52057191345120124</c:v>
                </c:pt>
                <c:pt idx="10821">
                  <c:v>-10.306821202497154</c:v>
                </c:pt>
                <c:pt idx="10822">
                  <c:v>-0.25153876699596428</c:v>
                </c:pt>
                <c:pt idx="10823">
                  <c:v>0.43857301373963298</c:v>
                </c:pt>
                <c:pt idx="10824">
                  <c:v>-1.9465024515073754</c:v>
                </c:pt>
                <c:pt idx="10825">
                  <c:v>3.2034265038149176E-16</c:v>
                </c:pt>
                <c:pt idx="10826">
                  <c:v>2.3083613113041558E-2</c:v>
                </c:pt>
                <c:pt idx="10827">
                  <c:v>-11.10372492250138</c:v>
                </c:pt>
                <c:pt idx="10828">
                  <c:v>7.019901128392067E-2</c:v>
                </c:pt>
                <c:pt idx="10829">
                  <c:v>-0.32435075715421835</c:v>
                </c:pt>
                <c:pt idx="10830">
                  <c:v>0.20794126503890725</c:v>
                </c:pt>
                <c:pt idx="10831">
                  <c:v>-0.16255301278595977</c:v>
                </c:pt>
                <c:pt idx="10832">
                  <c:v>-1.9844811396871654E-2</c:v>
                </c:pt>
                <c:pt idx="10833">
                  <c:v>3.9170597280678142E-2</c:v>
                </c:pt>
                <c:pt idx="10834">
                  <c:v>-0.4373424347095683</c:v>
                </c:pt>
                <c:pt idx="10835">
                  <c:v>0.12041104640073508</c:v>
                </c:pt>
                <c:pt idx="10836">
                  <c:v>-0.85663582482882239</c:v>
                </c:pt>
                <c:pt idx="10837">
                  <c:v>5.3741912860897587</c:v>
                </c:pt>
                <c:pt idx="10838">
                  <c:v>8.8672787397096631</c:v>
                </c:pt>
                <c:pt idx="10839">
                  <c:v>-2.5198674724992709</c:v>
                </c:pt>
                <c:pt idx="10840">
                  <c:v>2.7370557597886158</c:v>
                </c:pt>
                <c:pt idx="10841">
                  <c:v>6.4429434958487288</c:v>
                </c:pt>
                <c:pt idx="10842">
                  <c:v>2.8744691179161412</c:v>
                </c:pt>
                <c:pt idx="10843">
                  <c:v>-1.3161745676570649</c:v>
                </c:pt>
                <c:pt idx="10844">
                  <c:v>-2.2899064218368363</c:v>
                </c:pt>
                <c:pt idx="10845">
                  <c:v>-5.0102237190093311</c:v>
                </c:pt>
                <c:pt idx="10846">
                  <c:v>-0.33518419158962937</c:v>
                </c:pt>
                <c:pt idx="10847">
                  <c:v>5.3457748368417297</c:v>
                </c:pt>
                <c:pt idx="10848">
                  <c:v>-0.99819775736601468</c:v>
                </c:pt>
                <c:pt idx="10849">
                  <c:v>5.9228321394775394</c:v>
                </c:pt>
                <c:pt idx="10850">
                  <c:v>-3.5166800499243163</c:v>
                </c:pt>
                <c:pt idx="10851">
                  <c:v>0.68163852013282966</c:v>
                </c:pt>
                <c:pt idx="10852">
                  <c:v>10.803323919041491</c:v>
                </c:pt>
                <c:pt idx="10853">
                  <c:v>1.4594316186372973</c:v>
                </c:pt>
                <c:pt idx="10854">
                  <c:v>-9.7604427459966399</c:v>
                </c:pt>
                <c:pt idx="10855">
                  <c:v>0.51457317282975801</c:v>
                </c:pt>
                <c:pt idx="10856">
                  <c:v>-0.82685109768340115</c:v>
                </c:pt>
                <c:pt idx="10857">
                  <c:v>-0.2737608124268523</c:v>
                </c:pt>
                <c:pt idx="10858">
                  <c:v>3.9011634837848064</c:v>
                </c:pt>
                <c:pt idx="10859">
                  <c:v>1.6625538307951395</c:v>
                </c:pt>
                <c:pt idx="10860">
                  <c:v>-0.31602749344767789</c:v>
                </c:pt>
                <c:pt idx="10861">
                  <c:v>3.7353414482369562E-2</c:v>
                </c:pt>
                <c:pt idx="10862">
                  <c:v>-1.8069869720847127</c:v>
                </c:pt>
                <c:pt idx="10863">
                  <c:v>-3.2694883680003589E-2</c:v>
                </c:pt>
                <c:pt idx="10864">
                  <c:v>1.0066027348242472</c:v>
                </c:pt>
                <c:pt idx="10865">
                  <c:v>-0.32726406821333465</c:v>
                </c:pt>
                <c:pt idx="10866">
                  <c:v>-0.15869774601905784</c:v>
                </c:pt>
                <c:pt idx="10867">
                  <c:v>1.2969817377571313</c:v>
                </c:pt>
                <c:pt idx="10868">
                  <c:v>-8.0624959257337636</c:v>
                </c:pt>
                <c:pt idx="10869">
                  <c:v>-0.32192809488736229</c:v>
                </c:pt>
                <c:pt idx="10870">
                  <c:v>0.47643804394298733</c:v>
                </c:pt>
                <c:pt idx="10871">
                  <c:v>3.3889334132741047E-2</c:v>
                </c:pt>
                <c:pt idx="10872">
                  <c:v>-2.5901863442757127E-2</c:v>
                </c:pt>
                <c:pt idx="10873">
                  <c:v>-0.48903808072262089</c:v>
                </c:pt>
                <c:pt idx="10874">
                  <c:v>6.7114195858537049E-2</c:v>
                </c:pt>
                <c:pt idx="10875">
                  <c:v>-0.44057259138598126</c:v>
                </c:pt>
                <c:pt idx="10876">
                  <c:v>1.0301285984892238E-3</c:v>
                </c:pt>
                <c:pt idx="10877">
                  <c:v>-12.965904504239749</c:v>
                </c:pt>
                <c:pt idx="10878">
                  <c:v>0.29511258904724291</c:v>
                </c:pt>
                <c:pt idx="10879">
                  <c:v>2.9344255914643878</c:v>
                </c:pt>
                <c:pt idx="10880">
                  <c:v>-0.17770880763752486</c:v>
                </c:pt>
                <c:pt idx="10881">
                  <c:v>-8.0170348683983331E-2</c:v>
                </c:pt>
                <c:pt idx="10882">
                  <c:v>0.73504711643550669</c:v>
                </c:pt>
                <c:pt idx="10883">
                  <c:v>-7.6486571760385464</c:v>
                </c:pt>
                <c:pt idx="10884">
                  <c:v>10.644457187509261</c:v>
                </c:pt>
                <c:pt idx="10885">
                  <c:v>13.00146683934072</c:v>
                </c:pt>
                <c:pt idx="10886">
                  <c:v>-0.48239276708060824</c:v>
                </c:pt>
                <c:pt idx="10887">
                  <c:v>-5.1361777471580723E-2</c:v>
                </c:pt>
                <c:pt idx="10888">
                  <c:v>-0.28379296600059112</c:v>
                </c:pt>
                <c:pt idx="10889">
                  <c:v>12.344388385403166</c:v>
                </c:pt>
                <c:pt idx="10890">
                  <c:v>1.9834290205057328</c:v>
                </c:pt>
                <c:pt idx="10891">
                  <c:v>-9.6450579349844787</c:v>
                </c:pt>
                <c:pt idx="10892">
                  <c:v>-6.7114195858536577E-2</c:v>
                </c:pt>
                <c:pt idx="10893">
                  <c:v>-0.34163602591986209</c:v>
                </c:pt>
                <c:pt idx="10894">
                  <c:v>0.4321110126377854</c:v>
                </c:pt>
                <c:pt idx="10895">
                  <c:v>0.27376081242685224</c:v>
                </c:pt>
                <c:pt idx="10896">
                  <c:v>0.64533511870063798</c:v>
                </c:pt>
                <c:pt idx="10897">
                  <c:v>-0.97400479146705543</c:v>
                </c:pt>
                <c:pt idx="10898">
                  <c:v>-1.1264121863512708</c:v>
                </c:pt>
                <c:pt idx="10899">
                  <c:v>1.016425547913111</c:v>
                </c:pt>
                <c:pt idx="10900">
                  <c:v>1.1309256979101012</c:v>
                </c:pt>
                <c:pt idx="10901">
                  <c:v>2.0620096622754249</c:v>
                </c:pt>
                <c:pt idx="10902">
                  <c:v>0.53433642765118838</c:v>
                </c:pt>
                <c:pt idx="10903">
                  <c:v>-0.27563444261342718</c:v>
                </c:pt>
                <c:pt idx="10904">
                  <c:v>13.468369487109527</c:v>
                </c:pt>
                <c:pt idx="10905">
                  <c:v>0.39366384848627661</c:v>
                </c:pt>
                <c:pt idx="10906">
                  <c:v>0.62385151411475082</c:v>
                </c:pt>
                <c:pt idx="10907">
                  <c:v>-0.7790910698388831</c:v>
                </c:pt>
                <c:pt idx="10908">
                  <c:v>2.5849625007211561</c:v>
                </c:pt>
                <c:pt idx="10909">
                  <c:v>-7.6462586799900292</c:v>
                </c:pt>
                <c:pt idx="10910">
                  <c:v>0.29146281416031095</c:v>
                </c:pt>
                <c:pt idx="10911">
                  <c:v>12.306821202497153</c:v>
                </c:pt>
                <c:pt idx="10912">
                  <c:v>-9.229619965185119</c:v>
                </c:pt>
                <c:pt idx="10913">
                  <c:v>-2.1695071099318734E-2</c:v>
                </c:pt>
                <c:pt idx="10914">
                  <c:v>10.059795091795101</c:v>
                </c:pt>
                <c:pt idx="10915">
                  <c:v>11.551067348664397</c:v>
                </c:pt>
                <c:pt idx="10916">
                  <c:v>-4.5803689613124629E-2</c:v>
                </c:pt>
                <c:pt idx="10917">
                  <c:v>-0.99640673527599144</c:v>
                </c:pt>
                <c:pt idx="10918">
                  <c:v>2.7191627716464533</c:v>
                </c:pt>
                <c:pt idx="10919">
                  <c:v>3.825733451372459</c:v>
                </c:pt>
                <c:pt idx="10920">
                  <c:v>1.9491188309978158</c:v>
                </c:pt>
                <c:pt idx="10921">
                  <c:v>6.0732489820306386</c:v>
                </c:pt>
                <c:pt idx="10922">
                  <c:v>0.10825289065202343</c:v>
                </c:pt>
                <c:pt idx="10923">
                  <c:v>-0.48542682717024171</c:v>
                </c:pt>
                <c:pt idx="10924">
                  <c:v>10.451554569765362</c:v>
                </c:pt>
                <c:pt idx="10925">
                  <c:v>11.059119092544519</c:v>
                </c:pt>
                <c:pt idx="10926">
                  <c:v>0.45918583737530028</c:v>
                </c:pt>
                <c:pt idx="10927">
                  <c:v>0.3087527061396293</c:v>
                </c:pt>
                <c:pt idx="10928">
                  <c:v>-6.0732489820306386</c:v>
                </c:pt>
                <c:pt idx="10929">
                  <c:v>-7.6486571760385464</c:v>
                </c:pt>
                <c:pt idx="10930">
                  <c:v>-7.6486571760385464</c:v>
                </c:pt>
                <c:pt idx="10931">
                  <c:v>7.8683081332894664</c:v>
                </c:pt>
                <c:pt idx="10932">
                  <c:v>-3.5706072077440858</c:v>
                </c:pt>
                <c:pt idx="10933">
                  <c:v>-9.2304207950923818</c:v>
                </c:pt>
                <c:pt idx="10934">
                  <c:v>7.0660891904577738</c:v>
                </c:pt>
                <c:pt idx="10935">
                  <c:v>0.37851162325372961</c:v>
                </c:pt>
                <c:pt idx="10936">
                  <c:v>10.917123403264748</c:v>
                </c:pt>
                <c:pt idx="10937">
                  <c:v>10.814048332230835</c:v>
                </c:pt>
                <c:pt idx="10938">
                  <c:v>3.964126296307251</c:v>
                </c:pt>
                <c:pt idx="10939">
                  <c:v>4.4693857562037449</c:v>
                </c:pt>
                <c:pt idx="10940">
                  <c:v>-9.5196362528432132</c:v>
                </c:pt>
                <c:pt idx="10941">
                  <c:v>-10.643856189774725</c:v>
                </c:pt>
                <c:pt idx="10942">
                  <c:v>0.96813783554527688</c:v>
                </c:pt>
                <c:pt idx="10943">
                  <c:v>10.759888183221834</c:v>
                </c:pt>
                <c:pt idx="10944">
                  <c:v>9.9667457608995313</c:v>
                </c:pt>
                <c:pt idx="10945">
                  <c:v>1.9408178007883081</c:v>
                </c:pt>
                <c:pt idx="10946">
                  <c:v>-5.0874628412503391</c:v>
                </c:pt>
                <c:pt idx="10947">
                  <c:v>-3.8073549220576046</c:v>
                </c:pt>
                <c:pt idx="10948">
                  <c:v>-1.6756401683503723</c:v>
                </c:pt>
                <c:pt idx="10949">
                  <c:v>12.916936867972057</c:v>
                </c:pt>
                <c:pt idx="10950">
                  <c:v>-9.2304207950923818</c:v>
                </c:pt>
                <c:pt idx="10951">
                  <c:v>-9.6450579349844787</c:v>
                </c:pt>
                <c:pt idx="10952">
                  <c:v>-11.989631026616456</c:v>
                </c:pt>
                <c:pt idx="10953">
                  <c:v>-0.36427438559695718</c:v>
                </c:pt>
                <c:pt idx="10954">
                  <c:v>-1.1401776580482603</c:v>
                </c:pt>
                <c:pt idx="10955">
                  <c:v>5.500757668000837</c:v>
                </c:pt>
                <c:pt idx="10956">
                  <c:v>-0.87446911791614124</c:v>
                </c:pt>
                <c:pt idx="10957">
                  <c:v>-1.3161745676570649</c:v>
                </c:pt>
                <c:pt idx="10958">
                  <c:v>11.306821202497154</c:v>
                </c:pt>
                <c:pt idx="10959">
                  <c:v>-0.29956028185890782</c:v>
                </c:pt>
                <c:pt idx="10960">
                  <c:v>-10.146780789986687</c:v>
                </c:pt>
                <c:pt idx="10961">
                  <c:v>-6.5095028221884663E-2</c:v>
                </c:pt>
                <c:pt idx="10962">
                  <c:v>9.5196362528432132</c:v>
                </c:pt>
                <c:pt idx="10963">
                  <c:v>-10.147204924942228</c:v>
                </c:pt>
                <c:pt idx="10964">
                  <c:v>-2.8162288726908598</c:v>
                </c:pt>
                <c:pt idx="10965">
                  <c:v>-0.64162739331698948</c:v>
                </c:pt>
                <c:pt idx="10966">
                  <c:v>-15.081275374083031</c:v>
                </c:pt>
                <c:pt idx="10967">
                  <c:v>1.4385130692076875</c:v>
                </c:pt>
                <c:pt idx="10968">
                  <c:v>6.0732489820306386</c:v>
                </c:pt>
                <c:pt idx="10969">
                  <c:v>-1.2801079191927351</c:v>
                </c:pt>
                <c:pt idx="10970">
                  <c:v>-10.381542951184585</c:v>
                </c:pt>
                <c:pt idx="10971">
                  <c:v>2.2026306329998538E-2</c:v>
                </c:pt>
                <c:pt idx="10972">
                  <c:v>14.48095845522638</c:v>
                </c:pt>
                <c:pt idx="10973">
                  <c:v>-9.9662651028771325</c:v>
                </c:pt>
                <c:pt idx="10974">
                  <c:v>4.2855478961797387E-2</c:v>
                </c:pt>
                <c:pt idx="10975">
                  <c:v>0.16505924627049651</c:v>
                </c:pt>
                <c:pt idx="10976">
                  <c:v>3.9766789257653814</c:v>
                </c:pt>
                <c:pt idx="10977">
                  <c:v>-2.5995208532944413E-2</c:v>
                </c:pt>
                <c:pt idx="10978">
                  <c:v>-10.813781191217037</c:v>
                </c:pt>
                <c:pt idx="10979">
                  <c:v>7.6486571760385464</c:v>
                </c:pt>
                <c:pt idx="10980">
                  <c:v>0.21723071622066917</c:v>
                </c:pt>
                <c:pt idx="10981">
                  <c:v>1.7097996126349302</c:v>
                </c:pt>
                <c:pt idx="10982">
                  <c:v>-2.2506315380641366</c:v>
                </c:pt>
                <c:pt idx="10983">
                  <c:v>-10.759610821875045</c:v>
                </c:pt>
                <c:pt idx="10984">
                  <c:v>-10.582769240382088</c:v>
                </c:pt>
                <c:pt idx="10985">
                  <c:v>-6.0732489820306386</c:v>
                </c:pt>
                <c:pt idx="10986">
                  <c:v>1.2584766672851391</c:v>
                </c:pt>
                <c:pt idx="10987">
                  <c:v>0.16664986940945156</c:v>
                </c:pt>
                <c:pt idx="10988">
                  <c:v>-6.3802333197607126</c:v>
                </c:pt>
                <c:pt idx="10989">
                  <c:v>7.0660891904577721</c:v>
                </c:pt>
                <c:pt idx="10990">
                  <c:v>3.937397710126104</c:v>
                </c:pt>
                <c:pt idx="10991">
                  <c:v>1.4303505547733477</c:v>
                </c:pt>
                <c:pt idx="10992">
                  <c:v>8.8683081332894673</c:v>
                </c:pt>
                <c:pt idx="10993">
                  <c:v>-6.4429434958487288</c:v>
                </c:pt>
                <c:pt idx="10994">
                  <c:v>-9.3815429511845849</c:v>
                </c:pt>
                <c:pt idx="10995">
                  <c:v>-0.79354912253257348</c:v>
                </c:pt>
                <c:pt idx="10996">
                  <c:v>-6.7742297876774265</c:v>
                </c:pt>
                <c:pt idx="10997">
                  <c:v>0.17938898124012881</c:v>
                </c:pt>
                <c:pt idx="10998">
                  <c:v>-6.8479737882766567E-2</c:v>
                </c:pt>
                <c:pt idx="10999">
                  <c:v>-0.76106126978366884</c:v>
                </c:pt>
                <c:pt idx="11000">
                  <c:v>0.28379296600059134</c:v>
                </c:pt>
                <c:pt idx="11001">
                  <c:v>-0.1476435540663058</c:v>
                </c:pt>
                <c:pt idx="11002">
                  <c:v>3.5164537227908665</c:v>
                </c:pt>
                <c:pt idx="11003">
                  <c:v>-0.30306906763604635</c:v>
                </c:pt>
                <c:pt idx="11004">
                  <c:v>0.8998358380745678</c:v>
                </c:pt>
                <c:pt idx="11005">
                  <c:v>-0.15611920191728185</c:v>
                </c:pt>
                <c:pt idx="11006">
                  <c:v>0.15200309344504975</c:v>
                </c:pt>
                <c:pt idx="11007">
                  <c:v>-10.229619965185119</c:v>
                </c:pt>
                <c:pt idx="11008">
                  <c:v>0.13783137173245899</c:v>
                </c:pt>
                <c:pt idx="11009">
                  <c:v>15.590284897476414</c:v>
                </c:pt>
                <c:pt idx="11010">
                  <c:v>-9.1035076153622704E-2</c:v>
                </c:pt>
                <c:pt idx="11011">
                  <c:v>-0.12553088208385899</c:v>
                </c:pt>
                <c:pt idx="11012">
                  <c:v>-0.3677317845004871</c:v>
                </c:pt>
                <c:pt idx="11013">
                  <c:v>0.10780328953451507</c:v>
                </c:pt>
                <c:pt idx="11014">
                  <c:v>-0.46581206651196982</c:v>
                </c:pt>
                <c:pt idx="11015">
                  <c:v>2.9669169813013916</c:v>
                </c:pt>
                <c:pt idx="11016">
                  <c:v>-7.6486571760385464</c:v>
                </c:pt>
                <c:pt idx="11017">
                  <c:v>11.059119092544519</c:v>
                </c:pt>
                <c:pt idx="11018">
                  <c:v>0.21021770739034584</c:v>
                </c:pt>
                <c:pt idx="11019">
                  <c:v>0.27922364393312415</c:v>
                </c:pt>
                <c:pt idx="11020">
                  <c:v>9.3815429511845849</c:v>
                </c:pt>
                <c:pt idx="11021">
                  <c:v>-0.9011466130737148</c:v>
                </c:pt>
                <c:pt idx="11022">
                  <c:v>-0.10114672345689982</c:v>
                </c:pt>
                <c:pt idx="11023">
                  <c:v>0.36528446408174442</c:v>
                </c:pt>
                <c:pt idx="11024">
                  <c:v>-6.6486571760385464</c:v>
                </c:pt>
                <c:pt idx="11025">
                  <c:v>9.4151437691307738E-2</c:v>
                </c:pt>
                <c:pt idx="11026">
                  <c:v>-1.1723890413937934</c:v>
                </c:pt>
                <c:pt idx="11027">
                  <c:v>8.6462586799900301</c:v>
                </c:pt>
                <c:pt idx="11028">
                  <c:v>-0.47393118833241243</c:v>
                </c:pt>
                <c:pt idx="11029">
                  <c:v>-1.8744691179161408</c:v>
                </c:pt>
                <c:pt idx="11030">
                  <c:v>0.22826898767311735</c:v>
                </c:pt>
                <c:pt idx="11031">
                  <c:v>0.6780719051126376</c:v>
                </c:pt>
                <c:pt idx="11032">
                  <c:v>8.0624959257337636</c:v>
                </c:pt>
                <c:pt idx="11033">
                  <c:v>-11.75933340719466</c:v>
                </c:pt>
                <c:pt idx="11034">
                  <c:v>11.551067348664397</c:v>
                </c:pt>
                <c:pt idx="11035">
                  <c:v>10.703326841459814</c:v>
                </c:pt>
                <c:pt idx="11036">
                  <c:v>11.759333407194662</c:v>
                </c:pt>
                <c:pt idx="11037">
                  <c:v>1.3148733373534121</c:v>
                </c:pt>
                <c:pt idx="11038">
                  <c:v>7.0660891904577738</c:v>
                </c:pt>
                <c:pt idx="11039">
                  <c:v>-3.2257544388310126E-2</c:v>
                </c:pt>
                <c:pt idx="11040">
                  <c:v>-14.394284043747493</c:v>
                </c:pt>
                <c:pt idx="11041">
                  <c:v>10.801868000950847</c:v>
                </c:pt>
                <c:pt idx="11042">
                  <c:v>-6.0732489820306386</c:v>
                </c:pt>
                <c:pt idx="11043">
                  <c:v>-9.3560176162337708E-2</c:v>
                </c:pt>
                <c:pt idx="11044">
                  <c:v>-9.6444571875092606</c:v>
                </c:pt>
                <c:pt idx="11045">
                  <c:v>-1.2282689876731177</c:v>
                </c:pt>
                <c:pt idx="11046">
                  <c:v>-5.5545888516776376</c:v>
                </c:pt>
                <c:pt idx="11047">
                  <c:v>-5.5545888516776376</c:v>
                </c:pt>
                <c:pt idx="11048">
                  <c:v>-5.5545888516776376</c:v>
                </c:pt>
                <c:pt idx="11049">
                  <c:v>-9.3822637581148367</c:v>
                </c:pt>
                <c:pt idx="11050">
                  <c:v>-0.77614905421979286</c:v>
                </c:pt>
                <c:pt idx="11051">
                  <c:v>-0.76184026280523554</c:v>
                </c:pt>
                <c:pt idx="11052">
                  <c:v>-0.53765678594279953</c:v>
                </c:pt>
                <c:pt idx="11053">
                  <c:v>-1.0921479281540361</c:v>
                </c:pt>
                <c:pt idx="11054">
                  <c:v>-0.70499320442792646</c:v>
                </c:pt>
                <c:pt idx="11055">
                  <c:v>0.79914717018077341</c:v>
                </c:pt>
                <c:pt idx="11056">
                  <c:v>-0.84671650261832976</c:v>
                </c:pt>
                <c:pt idx="11057">
                  <c:v>-7.6486571760385464</c:v>
                </c:pt>
                <c:pt idx="11058">
                  <c:v>-1.0641303374197157</c:v>
                </c:pt>
                <c:pt idx="11059">
                  <c:v>0.16710998583525824</c:v>
                </c:pt>
                <c:pt idx="11060">
                  <c:v>-0.1036226310741573</c:v>
                </c:pt>
                <c:pt idx="11061">
                  <c:v>-9.0606959316875546</c:v>
                </c:pt>
                <c:pt idx="11062">
                  <c:v>-0.41293903339484583</c:v>
                </c:pt>
                <c:pt idx="11063">
                  <c:v>2.8192780894334235</c:v>
                </c:pt>
                <c:pt idx="11064">
                  <c:v>0.99284020842713405</c:v>
                </c:pt>
                <c:pt idx="11065">
                  <c:v>10.381182412624446</c:v>
                </c:pt>
                <c:pt idx="11066">
                  <c:v>-0.59610305832635657</c:v>
                </c:pt>
                <c:pt idx="11067">
                  <c:v>-3.452891738712629</c:v>
                </c:pt>
                <c:pt idx="11068">
                  <c:v>-0.49304001128011671</c:v>
                </c:pt>
                <c:pt idx="11069">
                  <c:v>-7.0660891904577721</c:v>
                </c:pt>
                <c:pt idx="11070">
                  <c:v>10.644006462681572</c:v>
                </c:pt>
                <c:pt idx="11071">
                  <c:v>8.3822637581148385</c:v>
                </c:pt>
                <c:pt idx="11072">
                  <c:v>-2.9225438599200046</c:v>
                </c:pt>
                <c:pt idx="11073">
                  <c:v>-8.5916559108943868</c:v>
                </c:pt>
                <c:pt idx="11074">
                  <c:v>4.3692338096657197</c:v>
                </c:pt>
                <c:pt idx="11075">
                  <c:v>0.11547721741993588</c:v>
                </c:pt>
                <c:pt idx="11076">
                  <c:v>0.2023081752931154</c:v>
                </c:pt>
                <c:pt idx="11077">
                  <c:v>0.59756253750078947</c:v>
                </c:pt>
                <c:pt idx="11078">
                  <c:v>-1.8181616770141868</c:v>
                </c:pt>
                <c:pt idx="11079">
                  <c:v>-5.3439258961460616E-2</c:v>
                </c:pt>
                <c:pt idx="11080">
                  <c:v>0.54196928295284574</c:v>
                </c:pt>
                <c:pt idx="11081">
                  <c:v>0.54410660933026256</c:v>
                </c:pt>
                <c:pt idx="11082">
                  <c:v>0.92525722783031705</c:v>
                </c:pt>
                <c:pt idx="11083">
                  <c:v>0.54687899898967662</c:v>
                </c:pt>
                <c:pt idx="11084">
                  <c:v>-1.4105101065519661E-2</c:v>
                </c:pt>
                <c:pt idx="11085">
                  <c:v>0.81211025991562857</c:v>
                </c:pt>
                <c:pt idx="11086">
                  <c:v>-1.3437182275429565E-2</c:v>
                </c:pt>
                <c:pt idx="11087">
                  <c:v>4.3273792899166642E-2</c:v>
                </c:pt>
                <c:pt idx="11088">
                  <c:v>-6.183925381786274E-2</c:v>
                </c:pt>
                <c:pt idx="11089">
                  <c:v>0.19391628697775662</c:v>
                </c:pt>
                <c:pt idx="11090">
                  <c:v>-0.1501882786995011</c:v>
                </c:pt>
                <c:pt idx="11091">
                  <c:v>0.28502121927316787</c:v>
                </c:pt>
                <c:pt idx="11092">
                  <c:v>0.48022166803898136</c:v>
                </c:pt>
                <c:pt idx="11093">
                  <c:v>-1.6017132519074588E-16</c:v>
                </c:pt>
                <c:pt idx="11094">
                  <c:v>14.55076682267522</c:v>
                </c:pt>
                <c:pt idx="11095">
                  <c:v>0.30812229536233193</c:v>
                </c:pt>
                <c:pt idx="11096">
                  <c:v>-2.8968974073563705</c:v>
                </c:pt>
                <c:pt idx="11097">
                  <c:v>-0.7062687969432897</c:v>
                </c:pt>
                <c:pt idx="11098">
                  <c:v>-0.66119808654824153</c:v>
                </c:pt>
                <c:pt idx="11099">
                  <c:v>-12.965784284662087</c:v>
                </c:pt>
                <c:pt idx="11100">
                  <c:v>-9.0606959316875546</c:v>
                </c:pt>
                <c:pt idx="11101">
                  <c:v>-4.8071392822493966E-2</c:v>
                </c:pt>
                <c:pt idx="11102">
                  <c:v>7.6486571760385464</c:v>
                </c:pt>
                <c:pt idx="11103">
                  <c:v>0.15041684255309881</c:v>
                </c:pt>
                <c:pt idx="11104">
                  <c:v>8.0624959257337636</c:v>
                </c:pt>
                <c:pt idx="11105">
                  <c:v>8.6462586799900301</c:v>
                </c:pt>
                <c:pt idx="11106">
                  <c:v>0.63737267194796055</c:v>
                </c:pt>
                <c:pt idx="11107">
                  <c:v>-1.0544477840223765</c:v>
                </c:pt>
                <c:pt idx="11108">
                  <c:v>5.9228321394775394</c:v>
                </c:pt>
                <c:pt idx="11109">
                  <c:v>2.0856605986163541</c:v>
                </c:pt>
                <c:pt idx="11110">
                  <c:v>0.42530583473267053</c:v>
                </c:pt>
                <c:pt idx="11111">
                  <c:v>8.6156643749714559E-2</c:v>
                </c:pt>
                <c:pt idx="11112">
                  <c:v>-1.2009126939259966</c:v>
                </c:pt>
                <c:pt idx="11113">
                  <c:v>-0.70043971814109185</c:v>
                </c:pt>
                <c:pt idx="11114">
                  <c:v>-7.1456066875254139E-3</c:v>
                </c:pt>
                <c:pt idx="11115">
                  <c:v>6.4130337419715563E-2</c:v>
                </c:pt>
                <c:pt idx="11116">
                  <c:v>-8.4888897586513218E-2</c:v>
                </c:pt>
                <c:pt idx="11117">
                  <c:v>-0.4472841737067314</c:v>
                </c:pt>
                <c:pt idx="11118">
                  <c:v>-8.4064264788474119E-2</c:v>
                </c:pt>
                <c:pt idx="11119">
                  <c:v>-0.11818142634831437</c:v>
                </c:pt>
                <c:pt idx="11120">
                  <c:v>-0.33703498727757059</c:v>
                </c:pt>
                <c:pt idx="11121">
                  <c:v>0.3499424710569588</c:v>
                </c:pt>
                <c:pt idx="11122">
                  <c:v>8.6324799824372203E-2</c:v>
                </c:pt>
                <c:pt idx="11123">
                  <c:v>1.5611224378950352</c:v>
                </c:pt>
                <c:pt idx="11124">
                  <c:v>0.29373120305671008</c:v>
                </c:pt>
                <c:pt idx="11125">
                  <c:v>-0.67194580231579604</c:v>
                </c:pt>
                <c:pt idx="11126">
                  <c:v>-0.32192809488736229</c:v>
                </c:pt>
                <c:pt idx="11127">
                  <c:v>1.8037526853774086</c:v>
                </c:pt>
                <c:pt idx="11128">
                  <c:v>7.6486571760385464</c:v>
                </c:pt>
                <c:pt idx="11129">
                  <c:v>-0.99519901373617881</c:v>
                </c:pt>
                <c:pt idx="11130">
                  <c:v>-7.0660891904577721</c:v>
                </c:pt>
                <c:pt idx="11131">
                  <c:v>5.08746284125034</c:v>
                </c:pt>
                <c:pt idx="11132">
                  <c:v>-2.1783528972853046</c:v>
                </c:pt>
                <c:pt idx="11133">
                  <c:v>-0.2985234905524185</c:v>
                </c:pt>
                <c:pt idx="11134">
                  <c:v>-6.9262662437113723E-2</c:v>
                </c:pt>
                <c:pt idx="11135">
                  <c:v>-1.6795993748592313</c:v>
                </c:pt>
                <c:pt idx="11136">
                  <c:v>-1.4452747297093456</c:v>
                </c:pt>
                <c:pt idx="11137">
                  <c:v>1.8324459030204345</c:v>
                </c:pt>
                <c:pt idx="11138">
                  <c:v>-0.17218097538268037</c:v>
                </c:pt>
                <c:pt idx="11139">
                  <c:v>5.3175004900663007E-2</c:v>
                </c:pt>
                <c:pt idx="11140">
                  <c:v>0</c:v>
                </c:pt>
                <c:pt idx="11141">
                  <c:v>-9.211820198843125E-2</c:v>
                </c:pt>
                <c:pt idx="11142">
                  <c:v>9.7297201354914792E-2</c:v>
                </c:pt>
                <c:pt idx="11143">
                  <c:v>20</c:v>
                </c:pt>
                <c:pt idx="11144">
                  <c:v>-3.2034265038149176E-16</c:v>
                </c:pt>
                <c:pt idx="11145">
                  <c:v>3.2214012189333978</c:v>
                </c:pt>
                <c:pt idx="11146">
                  <c:v>9.2884335467931027</c:v>
                </c:pt>
                <c:pt idx="11147">
                  <c:v>-3.3851219213745565</c:v>
                </c:pt>
                <c:pt idx="11148">
                  <c:v>-1.4474589769712209</c:v>
                </c:pt>
                <c:pt idx="11149">
                  <c:v>0.21667877014205447</c:v>
                </c:pt>
                <c:pt idx="11150">
                  <c:v>6.0732489820306386</c:v>
                </c:pt>
                <c:pt idx="11151">
                  <c:v>1.8475160883399049</c:v>
                </c:pt>
                <c:pt idx="11152">
                  <c:v>3.2317720272728452E-2</c:v>
                </c:pt>
                <c:pt idx="11153">
                  <c:v>4.0641984497345768E-2</c:v>
                </c:pt>
                <c:pt idx="11154">
                  <c:v>-0.98407587798524532</c:v>
                </c:pt>
                <c:pt idx="11155">
                  <c:v>-0.49923262669527202</c:v>
                </c:pt>
                <c:pt idx="11156">
                  <c:v>0.39796296300327011</c:v>
                </c:pt>
                <c:pt idx="11157">
                  <c:v>-0.51912187352138983</c:v>
                </c:pt>
                <c:pt idx="11158">
                  <c:v>-11.268736919579066</c:v>
                </c:pt>
                <c:pt idx="11159">
                  <c:v>-1.7516928799127591</c:v>
                </c:pt>
                <c:pt idx="11160">
                  <c:v>1.2407496101925124</c:v>
                </c:pt>
                <c:pt idx="11161">
                  <c:v>0.88367588203276848</c:v>
                </c:pt>
                <c:pt idx="11162">
                  <c:v>0.24778522413229506</c:v>
                </c:pt>
                <c:pt idx="11163">
                  <c:v>-0.65475083087801866</c:v>
                </c:pt>
                <c:pt idx="11164">
                  <c:v>0.8096282633234152</c:v>
                </c:pt>
                <c:pt idx="11165">
                  <c:v>-0.48542682717024149</c:v>
                </c:pt>
                <c:pt idx="11166">
                  <c:v>0.4478807559658608</c:v>
                </c:pt>
                <c:pt idx="11167">
                  <c:v>-0.14585086646345477</c:v>
                </c:pt>
                <c:pt idx="11168">
                  <c:v>1.7884958948062879</c:v>
                </c:pt>
                <c:pt idx="11169">
                  <c:v>0.20582165813308398</c:v>
                </c:pt>
                <c:pt idx="11170">
                  <c:v>-0.18586654531133392</c:v>
                </c:pt>
                <c:pt idx="11171">
                  <c:v>-0.19264507794239591</c:v>
                </c:pt>
                <c:pt idx="11172">
                  <c:v>10.307580315927396</c:v>
                </c:pt>
                <c:pt idx="11173">
                  <c:v>0.76382505423214864</c:v>
                </c:pt>
                <c:pt idx="11174">
                  <c:v>7.0660891904577721</c:v>
                </c:pt>
                <c:pt idx="11175">
                  <c:v>0.17758670315037917</c:v>
                </c:pt>
                <c:pt idx="11176">
                  <c:v>0.32213671249178727</c:v>
                </c:pt>
                <c:pt idx="11177">
                  <c:v>-0.37614848588524935</c:v>
                </c:pt>
                <c:pt idx="11178">
                  <c:v>0.3499424710569588</c:v>
                </c:pt>
                <c:pt idx="11179">
                  <c:v>-1.0780025120012735</c:v>
                </c:pt>
                <c:pt idx="11180">
                  <c:v>6.6551192908605825E-2</c:v>
                </c:pt>
                <c:pt idx="11181">
                  <c:v>-0.35548065459838885</c:v>
                </c:pt>
                <c:pt idx="11182">
                  <c:v>-0.28497695871447104</c:v>
                </c:pt>
                <c:pt idx="11183">
                  <c:v>0.21183864317570678</c:v>
                </c:pt>
                <c:pt idx="11184">
                  <c:v>0.73696559416620588</c:v>
                </c:pt>
                <c:pt idx="11185">
                  <c:v>-0.17897014104531939</c:v>
                </c:pt>
                <c:pt idx="11186">
                  <c:v>-0.17897014104531939</c:v>
                </c:pt>
                <c:pt idx="11187">
                  <c:v>-0.15806484623225114</c:v>
                </c:pt>
                <c:pt idx="11188">
                  <c:v>-0.41888982477445064</c:v>
                </c:pt>
                <c:pt idx="11189">
                  <c:v>-0.55304732064439421</c:v>
                </c:pt>
                <c:pt idx="11190">
                  <c:v>-8.3837042924740537</c:v>
                </c:pt>
                <c:pt idx="11191">
                  <c:v>-9.6444571875092606</c:v>
                </c:pt>
                <c:pt idx="11192">
                  <c:v>-1.0372848896114171</c:v>
                </c:pt>
                <c:pt idx="11193">
                  <c:v>4.9582028850560414E-2</c:v>
                </c:pt>
                <c:pt idx="11194">
                  <c:v>6.8809157918651387E-2</c:v>
                </c:pt>
                <c:pt idx="11195">
                  <c:v>-3.8073549220576046</c:v>
                </c:pt>
                <c:pt idx="11196">
                  <c:v>0.72094233203604574</c:v>
                </c:pt>
                <c:pt idx="11197">
                  <c:v>-0.59474352151374155</c:v>
                </c:pt>
                <c:pt idx="11198">
                  <c:v>-0.76553474636297736</c:v>
                </c:pt>
                <c:pt idx="11199">
                  <c:v>-0.8744691179161409</c:v>
                </c:pt>
                <c:pt idx="11200">
                  <c:v>-0.58122978184482643</c:v>
                </c:pt>
                <c:pt idx="11201">
                  <c:v>-1.9270811694498611</c:v>
                </c:pt>
                <c:pt idx="11202">
                  <c:v>-12.036288107616508</c:v>
                </c:pt>
                <c:pt idx="11203">
                  <c:v>3.1238944727600759</c:v>
                </c:pt>
                <c:pt idx="11204">
                  <c:v>-0.43598845039540296</c:v>
                </c:pt>
                <c:pt idx="11205">
                  <c:v>-1.0962153152593035</c:v>
                </c:pt>
                <c:pt idx="11206">
                  <c:v>8.6450579349844769</c:v>
                </c:pt>
                <c:pt idx="11207">
                  <c:v>8.0919995383567464E-2</c:v>
                </c:pt>
                <c:pt idx="11208">
                  <c:v>6.5395710538628142</c:v>
                </c:pt>
                <c:pt idx="11209">
                  <c:v>-1.917643916425912</c:v>
                </c:pt>
                <c:pt idx="11210">
                  <c:v>-1.0436269324002578</c:v>
                </c:pt>
                <c:pt idx="11211">
                  <c:v>-0.12928301694496649</c:v>
                </c:pt>
                <c:pt idx="11212">
                  <c:v>-0.44331814131749103</c:v>
                </c:pt>
                <c:pt idx="11213">
                  <c:v>0.41510428298633839</c:v>
                </c:pt>
                <c:pt idx="11214">
                  <c:v>8.5453442708523786E-2</c:v>
                </c:pt>
                <c:pt idx="11215">
                  <c:v>-0.13695921322060006</c:v>
                </c:pt>
                <c:pt idx="11216">
                  <c:v>0.49304001128011671</c:v>
                </c:pt>
                <c:pt idx="11217">
                  <c:v>3.1026895620624637E-2</c:v>
                </c:pt>
                <c:pt idx="11218">
                  <c:v>0.30485458152842149</c:v>
                </c:pt>
                <c:pt idx="11219">
                  <c:v>-12.658955255022169</c:v>
                </c:pt>
                <c:pt idx="11220">
                  <c:v>4.4035819347466765</c:v>
                </c:pt>
                <c:pt idx="11221">
                  <c:v>9.9662651028771325</c:v>
                </c:pt>
                <c:pt idx="11222">
                  <c:v>0.16046467219324612</c:v>
                </c:pt>
                <c:pt idx="11223">
                  <c:v>-0.58780525048998145</c:v>
                </c:pt>
                <c:pt idx="11224">
                  <c:v>0.16411937976110655</c:v>
                </c:pt>
                <c:pt idx="11225">
                  <c:v>0.14158647749971165</c:v>
                </c:pt>
                <c:pt idx="11226">
                  <c:v>-1.2739227219765299</c:v>
                </c:pt>
                <c:pt idx="11227">
                  <c:v>-0.28128611039001644</c:v>
                </c:pt>
                <c:pt idx="11228">
                  <c:v>0.6073391192882075</c:v>
                </c:pt>
                <c:pt idx="11229">
                  <c:v>-9.3109404391481479E-2</c:v>
                </c:pt>
                <c:pt idx="11230">
                  <c:v>0.99284020842713405</c:v>
                </c:pt>
                <c:pt idx="11231">
                  <c:v>-0.14467975263919117</c:v>
                </c:pt>
                <c:pt idx="11232">
                  <c:v>-7.0768155970508317</c:v>
                </c:pt>
                <c:pt idx="11233">
                  <c:v>1.1055188508995731E-2</c:v>
                </c:pt>
                <c:pt idx="11234">
                  <c:v>10.644156719937438</c:v>
                </c:pt>
                <c:pt idx="11235">
                  <c:v>0.88719396839447939</c:v>
                </c:pt>
                <c:pt idx="11236">
                  <c:v>0.80704589452276299</c:v>
                </c:pt>
                <c:pt idx="11237">
                  <c:v>-5.3457748368417297</c:v>
                </c:pt>
                <c:pt idx="11238">
                  <c:v>11.22901905089352</c:v>
                </c:pt>
                <c:pt idx="11239">
                  <c:v>11.013322673425447</c:v>
                </c:pt>
                <c:pt idx="11240">
                  <c:v>6.8171502641579243E-2</c:v>
                </c:pt>
                <c:pt idx="11241">
                  <c:v>-10.059795091795101</c:v>
                </c:pt>
                <c:pt idx="11242">
                  <c:v>-9.9662651028771325</c:v>
                </c:pt>
                <c:pt idx="11243">
                  <c:v>-1.1202942337177115</c:v>
                </c:pt>
                <c:pt idx="11244">
                  <c:v>1.0911478880581955</c:v>
                </c:pt>
                <c:pt idx="11245">
                  <c:v>-15.081289245950657</c:v>
                </c:pt>
                <c:pt idx="11246">
                  <c:v>0.66854913099413071</c:v>
                </c:pt>
                <c:pt idx="11247">
                  <c:v>1.4319671317066839E-2</c:v>
                </c:pt>
                <c:pt idx="11248">
                  <c:v>9.7598881832218343</c:v>
                </c:pt>
                <c:pt idx="11249">
                  <c:v>-0.30812229536233188</c:v>
                </c:pt>
                <c:pt idx="11250">
                  <c:v>1.5553373316118784</c:v>
                </c:pt>
                <c:pt idx="11251">
                  <c:v>-0.46693048355285216</c:v>
                </c:pt>
                <c:pt idx="11252">
                  <c:v>0.2557312446376746</c:v>
                </c:pt>
                <c:pt idx="11253">
                  <c:v>-1.2607528950352078</c:v>
                </c:pt>
                <c:pt idx="11254">
                  <c:v>-0.75383941273060218</c:v>
                </c:pt>
                <c:pt idx="11255">
                  <c:v>1.3219280948873624</c:v>
                </c:pt>
                <c:pt idx="11256">
                  <c:v>-10.229619965185119</c:v>
                </c:pt>
                <c:pt idx="11257">
                  <c:v>-7.6462586799900292</c:v>
                </c:pt>
                <c:pt idx="11258">
                  <c:v>4.1495063865006339</c:v>
                </c:pt>
                <c:pt idx="11259">
                  <c:v>3.7246965124032627</c:v>
                </c:pt>
                <c:pt idx="11260">
                  <c:v>-13.380911949563341</c:v>
                </c:pt>
                <c:pt idx="11261">
                  <c:v>-0.20885336768273075</c:v>
                </c:pt>
                <c:pt idx="11262">
                  <c:v>-0.34103691783506696</c:v>
                </c:pt>
                <c:pt idx="11263">
                  <c:v>-2.2223924213364481</c:v>
                </c:pt>
                <c:pt idx="11264">
                  <c:v>0.29639300278022457</c:v>
                </c:pt>
                <c:pt idx="11265">
                  <c:v>7.0660891904577738</c:v>
                </c:pt>
                <c:pt idx="11266">
                  <c:v>6.0732489820306386</c:v>
                </c:pt>
                <c:pt idx="11267">
                  <c:v>-9.5189809291704002</c:v>
                </c:pt>
                <c:pt idx="11268">
                  <c:v>-6.1400544664143755E-2</c:v>
                </c:pt>
                <c:pt idx="11269">
                  <c:v>-2.602036014080098</c:v>
                </c:pt>
                <c:pt idx="11270">
                  <c:v>-0.19264507794239591</c:v>
                </c:pt>
                <c:pt idx="11271">
                  <c:v>13.188228229901359</c:v>
                </c:pt>
                <c:pt idx="11272">
                  <c:v>-14.081289245950657</c:v>
                </c:pt>
                <c:pt idx="11273">
                  <c:v>-8.3837042924740537</c:v>
                </c:pt>
                <c:pt idx="11274">
                  <c:v>-0.48460384081541424</c:v>
                </c:pt>
                <c:pt idx="11275">
                  <c:v>-0.99999999999999967</c:v>
                </c:pt>
                <c:pt idx="11276">
                  <c:v>-0.10092890885078035</c:v>
                </c:pt>
                <c:pt idx="11277">
                  <c:v>-0.10280788429987839</c:v>
                </c:pt>
                <c:pt idx="11278">
                  <c:v>-8.4927348434475664E-2</c:v>
                </c:pt>
                <c:pt idx="11279">
                  <c:v>0.11854536604605027</c:v>
                </c:pt>
                <c:pt idx="11280">
                  <c:v>-0.12285674778553365</c:v>
                </c:pt>
                <c:pt idx="11281">
                  <c:v>-1.0699888657208927E-2</c:v>
                </c:pt>
                <c:pt idx="11282">
                  <c:v>3.8474147814635325E-2</c:v>
                </c:pt>
                <c:pt idx="11283">
                  <c:v>4.9576153046270603E-2</c:v>
                </c:pt>
                <c:pt idx="11284">
                  <c:v>18.329189015525611</c:v>
                </c:pt>
                <c:pt idx="11285">
                  <c:v>-9.6215315259303005E-2</c:v>
                </c:pt>
                <c:pt idx="11286">
                  <c:v>9.8667637673533513</c:v>
                </c:pt>
                <c:pt idx="11287">
                  <c:v>-4.7741353867567478</c:v>
                </c:pt>
                <c:pt idx="11288">
                  <c:v>6.0732489820306386</c:v>
                </c:pt>
                <c:pt idx="11289">
                  <c:v>-0.16853846117134968</c:v>
                </c:pt>
                <c:pt idx="11290">
                  <c:v>-4.7725895038969268</c:v>
                </c:pt>
                <c:pt idx="11291">
                  <c:v>1.3112016882943043</c:v>
                </c:pt>
                <c:pt idx="11292">
                  <c:v>-1.5767315858317001E-2</c:v>
                </c:pt>
                <c:pt idx="11293">
                  <c:v>10.381182412624446</c:v>
                </c:pt>
                <c:pt idx="11294">
                  <c:v>1.8993960590615944</c:v>
                </c:pt>
                <c:pt idx="11295">
                  <c:v>-5.4936135541941127</c:v>
                </c:pt>
                <c:pt idx="11296">
                  <c:v>-0.29370793396951028</c:v>
                </c:pt>
                <c:pt idx="11297">
                  <c:v>2.8744691179161412</c:v>
                </c:pt>
                <c:pt idx="11298">
                  <c:v>0.30298034282261443</c:v>
                </c:pt>
                <c:pt idx="11299">
                  <c:v>3.3166863935199381E-2</c:v>
                </c:pt>
                <c:pt idx="11300">
                  <c:v>-4.8094288201044902E-2</c:v>
                </c:pt>
                <c:pt idx="11301">
                  <c:v>-6.054154193505052E-2</c:v>
                </c:pt>
                <c:pt idx="11302">
                  <c:v>9.7604427459966399</c:v>
                </c:pt>
                <c:pt idx="11303">
                  <c:v>-0.45848775531224117</c:v>
                </c:pt>
                <c:pt idx="11304">
                  <c:v>-0.32622823232098819</c:v>
                </c:pt>
                <c:pt idx="11305">
                  <c:v>2.8672207179644609</c:v>
                </c:pt>
                <c:pt idx="11306">
                  <c:v>0.37196877738695794</c:v>
                </c:pt>
                <c:pt idx="11307">
                  <c:v>0.78135971352465972</c:v>
                </c:pt>
                <c:pt idx="11308">
                  <c:v>-9.6438561897747253</c:v>
                </c:pt>
                <c:pt idx="11309">
                  <c:v>0.76553474636297725</c:v>
                </c:pt>
                <c:pt idx="11310">
                  <c:v>1.0594649403146015</c:v>
                </c:pt>
                <c:pt idx="11311">
                  <c:v>9.3822637581148367</c:v>
                </c:pt>
                <c:pt idx="11312">
                  <c:v>-8.0624959257337636</c:v>
                </c:pt>
                <c:pt idx="11313">
                  <c:v>-0.51697166887827484</c:v>
                </c:pt>
                <c:pt idx="11314">
                  <c:v>0.48542682717024171</c:v>
                </c:pt>
                <c:pt idx="11315">
                  <c:v>-0.33703498727757036</c:v>
                </c:pt>
                <c:pt idx="11316">
                  <c:v>-0.81723341895176971</c:v>
                </c:pt>
                <c:pt idx="11317">
                  <c:v>0.24377984875384864</c:v>
                </c:pt>
                <c:pt idx="11318">
                  <c:v>1.2370391973008494</c:v>
                </c:pt>
                <c:pt idx="11319">
                  <c:v>1.3926847544270564</c:v>
                </c:pt>
                <c:pt idx="11320">
                  <c:v>0.74956107112972203</c:v>
                </c:pt>
                <c:pt idx="11321">
                  <c:v>-5.7459543773934607</c:v>
                </c:pt>
                <c:pt idx="11322">
                  <c:v>-0.22948184612276698</c:v>
                </c:pt>
                <c:pt idx="11323">
                  <c:v>-0.85480208446006467</c:v>
                </c:pt>
                <c:pt idx="11324">
                  <c:v>8.0624959257337636</c:v>
                </c:pt>
                <c:pt idx="11325">
                  <c:v>-6.9108925261660152</c:v>
                </c:pt>
                <c:pt idx="11326">
                  <c:v>6.4739311883324122</c:v>
                </c:pt>
                <c:pt idx="11327">
                  <c:v>-0.8577061175348788</c:v>
                </c:pt>
                <c:pt idx="11328">
                  <c:v>1.7548875021634689</c:v>
                </c:pt>
                <c:pt idx="11329">
                  <c:v>-0.2143050408507253</c:v>
                </c:pt>
                <c:pt idx="11330">
                  <c:v>-10.059795091795101</c:v>
                </c:pt>
                <c:pt idx="11331">
                  <c:v>-1.7236704925303815E-2</c:v>
                </c:pt>
                <c:pt idx="11332">
                  <c:v>3.0799418047150269</c:v>
                </c:pt>
                <c:pt idx="11333">
                  <c:v>-9.7813597135246599</c:v>
                </c:pt>
                <c:pt idx="11334">
                  <c:v>-0.58496250072115608</c:v>
                </c:pt>
                <c:pt idx="11335">
                  <c:v>-1.551579546791334</c:v>
                </c:pt>
                <c:pt idx="11336">
                  <c:v>-1.0360192228009819</c:v>
                </c:pt>
                <c:pt idx="11337">
                  <c:v>-0.25507312013111105</c:v>
                </c:pt>
                <c:pt idx="11338">
                  <c:v>7.594885323329871E-2</c:v>
                </c:pt>
                <c:pt idx="11339">
                  <c:v>-1.0780025120012728</c:v>
                </c:pt>
                <c:pt idx="11340">
                  <c:v>8.8683081332894673</c:v>
                </c:pt>
                <c:pt idx="11341">
                  <c:v>0.39854541929420201</c:v>
                </c:pt>
                <c:pt idx="11342">
                  <c:v>-0.2561393928621456</c:v>
                </c:pt>
                <c:pt idx="11343">
                  <c:v>-5.3457748368417297</c:v>
                </c:pt>
                <c:pt idx="11344">
                  <c:v>-0.48542682717024194</c:v>
                </c:pt>
                <c:pt idx="11345">
                  <c:v>9.3815429511845849</c:v>
                </c:pt>
                <c:pt idx="11346">
                  <c:v>-7.964984786142935</c:v>
                </c:pt>
                <c:pt idx="11347">
                  <c:v>1.2630344058337937</c:v>
                </c:pt>
                <c:pt idx="11348">
                  <c:v>-1.6017132519074588E-16</c:v>
                </c:pt>
                <c:pt idx="11349">
                  <c:v>-1.0339473319233372</c:v>
                </c:pt>
                <c:pt idx="11350">
                  <c:v>-6.3279268355088059</c:v>
                </c:pt>
                <c:pt idx="11351">
                  <c:v>-10.229619965185119</c:v>
                </c:pt>
                <c:pt idx="11352">
                  <c:v>-0.57332780023775287</c:v>
                </c:pt>
                <c:pt idx="11353">
                  <c:v>-0.12926496170351051</c:v>
                </c:pt>
                <c:pt idx="11354">
                  <c:v>5.8760408528656154E-2</c:v>
                </c:pt>
                <c:pt idx="11355">
                  <c:v>0.4329594072761061</c:v>
                </c:pt>
                <c:pt idx="11356">
                  <c:v>8.2462160191972972E-2</c:v>
                </c:pt>
                <c:pt idx="11357">
                  <c:v>6.0227053814382714</c:v>
                </c:pt>
                <c:pt idx="11358">
                  <c:v>0.47823132576603794</c:v>
                </c:pt>
                <c:pt idx="11359">
                  <c:v>11.518653155673389</c:v>
                </c:pt>
                <c:pt idx="11360">
                  <c:v>0.33257533908687092</c:v>
                </c:pt>
                <c:pt idx="11361">
                  <c:v>0.1994342436050347</c:v>
                </c:pt>
                <c:pt idx="11362">
                  <c:v>0.26303440583379406</c:v>
                </c:pt>
                <c:pt idx="11363">
                  <c:v>-0.15611920191728185</c:v>
                </c:pt>
                <c:pt idx="11364">
                  <c:v>-2.6882212603147879</c:v>
                </c:pt>
                <c:pt idx="11365">
                  <c:v>7.0660891904577721</c:v>
                </c:pt>
                <c:pt idx="11366">
                  <c:v>0.59316793291384229</c:v>
                </c:pt>
                <c:pt idx="11367">
                  <c:v>9.9535673550914375E-2</c:v>
                </c:pt>
                <c:pt idx="11368">
                  <c:v>-3.832084629593429E-2</c:v>
                </c:pt>
                <c:pt idx="11369">
                  <c:v>1.3112016882943043</c:v>
                </c:pt>
                <c:pt idx="11370">
                  <c:v>10.702749878828293</c:v>
                </c:pt>
                <c:pt idx="11371">
                  <c:v>-3.8474147814636164E-2</c:v>
                </c:pt>
                <c:pt idx="11372">
                  <c:v>-1.1844245711374275</c:v>
                </c:pt>
                <c:pt idx="11373">
                  <c:v>5.3439258961460415E-2</c:v>
                </c:pt>
                <c:pt idx="11374">
                  <c:v>0.24961389007147222</c:v>
                </c:pt>
                <c:pt idx="11375">
                  <c:v>0.28658347952221974</c:v>
                </c:pt>
                <c:pt idx="11376">
                  <c:v>0.20511442990461257</c:v>
                </c:pt>
                <c:pt idx="11377">
                  <c:v>-6.1316351320424262E-2</c:v>
                </c:pt>
                <c:pt idx="11378">
                  <c:v>0.36843881467434797</c:v>
                </c:pt>
                <c:pt idx="11379">
                  <c:v>-0.22395057576038849</c:v>
                </c:pt>
                <c:pt idx="11380">
                  <c:v>-4.3692338096657197</c:v>
                </c:pt>
                <c:pt idx="11381">
                  <c:v>0</c:v>
                </c:pt>
                <c:pt idx="11382">
                  <c:v>1.6509923710563532</c:v>
                </c:pt>
                <c:pt idx="11383">
                  <c:v>0.60173821347198297</c:v>
                </c:pt>
                <c:pt idx="11384">
                  <c:v>11.840384550711667</c:v>
                </c:pt>
                <c:pt idx="11385">
                  <c:v>3.3219280948873622</c:v>
                </c:pt>
                <c:pt idx="11386">
                  <c:v>-0.14373547746144968</c:v>
                </c:pt>
                <c:pt idx="11387">
                  <c:v>13.380911949563341</c:v>
                </c:pt>
                <c:pt idx="11388">
                  <c:v>-0.80608995482102674</c:v>
                </c:pt>
                <c:pt idx="11389">
                  <c:v>8.6450579349844769</c:v>
                </c:pt>
                <c:pt idx="11390">
                  <c:v>-10.147204924942228</c:v>
                </c:pt>
                <c:pt idx="11391">
                  <c:v>8.9267338097087298E-2</c:v>
                </c:pt>
                <c:pt idx="11392">
                  <c:v>-2.138303022269088</c:v>
                </c:pt>
                <c:pt idx="11393">
                  <c:v>-2.9146345659516348E-2</c:v>
                </c:pt>
                <c:pt idx="11394">
                  <c:v>0</c:v>
                </c:pt>
                <c:pt idx="11395">
                  <c:v>-1.3432821765047405</c:v>
                </c:pt>
                <c:pt idx="11396">
                  <c:v>6.6486571760385464</c:v>
                </c:pt>
                <c:pt idx="11397">
                  <c:v>6.6486571760385464</c:v>
                </c:pt>
                <c:pt idx="11398">
                  <c:v>6.6486571760385464</c:v>
                </c:pt>
                <c:pt idx="11399">
                  <c:v>6.6486571760385464</c:v>
                </c:pt>
                <c:pt idx="11400">
                  <c:v>6.5494638194997705</c:v>
                </c:pt>
                <c:pt idx="11401">
                  <c:v>6.6486571760385464</c:v>
                </c:pt>
                <c:pt idx="11402">
                  <c:v>6.6486571760385464</c:v>
                </c:pt>
                <c:pt idx="11403">
                  <c:v>6.6486571760385464</c:v>
                </c:pt>
                <c:pt idx="11404">
                  <c:v>6.6486571760385464</c:v>
                </c:pt>
                <c:pt idx="11405">
                  <c:v>6.6486571760385464</c:v>
                </c:pt>
                <c:pt idx="11406">
                  <c:v>6.6486571760385464</c:v>
                </c:pt>
                <c:pt idx="11407">
                  <c:v>6.6486571760385464</c:v>
                </c:pt>
                <c:pt idx="11408">
                  <c:v>6.6486571760385464</c:v>
                </c:pt>
                <c:pt idx="11409">
                  <c:v>6.6486571760385464</c:v>
                </c:pt>
                <c:pt idx="11410">
                  <c:v>6.5494638194997705</c:v>
                </c:pt>
                <c:pt idx="11411">
                  <c:v>6.6486571760385464</c:v>
                </c:pt>
                <c:pt idx="11412">
                  <c:v>6.6486571760385464</c:v>
                </c:pt>
                <c:pt idx="11413">
                  <c:v>6.6486571760385464</c:v>
                </c:pt>
                <c:pt idx="11414">
                  <c:v>6.6486571760385464</c:v>
                </c:pt>
                <c:pt idx="11415">
                  <c:v>6.6486571760385464</c:v>
                </c:pt>
                <c:pt idx="11416">
                  <c:v>6.5494638194997705</c:v>
                </c:pt>
                <c:pt idx="11417">
                  <c:v>6.6486571760385464</c:v>
                </c:pt>
                <c:pt idx="11418">
                  <c:v>6.6486571760385464</c:v>
                </c:pt>
                <c:pt idx="11419">
                  <c:v>9.1292830169449672</c:v>
                </c:pt>
                <c:pt idx="11420">
                  <c:v>6.6486571760385464</c:v>
                </c:pt>
                <c:pt idx="11421">
                  <c:v>-10.966265102877133</c:v>
                </c:pt>
                <c:pt idx="11422">
                  <c:v>6.6486571760385464</c:v>
                </c:pt>
                <c:pt idx="11423">
                  <c:v>6.6486571760385464</c:v>
                </c:pt>
                <c:pt idx="11424">
                  <c:v>1.2712593873053666</c:v>
                </c:pt>
                <c:pt idx="11425">
                  <c:v>-0.32650082467718661</c:v>
                </c:pt>
                <c:pt idx="11426">
                  <c:v>7.6462586799900292</c:v>
                </c:pt>
                <c:pt idx="11427">
                  <c:v>-10.059795091795101</c:v>
                </c:pt>
                <c:pt idx="11428">
                  <c:v>-1.2342213195642404</c:v>
                </c:pt>
                <c:pt idx="11429">
                  <c:v>-10.917123403264748</c:v>
                </c:pt>
                <c:pt idx="11430">
                  <c:v>-7.6486571760385464</c:v>
                </c:pt>
                <c:pt idx="11431">
                  <c:v>-9.6444571875092606</c:v>
                </c:pt>
                <c:pt idx="11432">
                  <c:v>-1.5020996475559401</c:v>
                </c:pt>
                <c:pt idx="11433">
                  <c:v>12.518407276671365</c:v>
                </c:pt>
                <c:pt idx="11434">
                  <c:v>13.965844395703153</c:v>
                </c:pt>
                <c:pt idx="11435">
                  <c:v>-10.307580315927396</c:v>
                </c:pt>
                <c:pt idx="11436">
                  <c:v>-9.8672787397096631</c:v>
                </c:pt>
                <c:pt idx="11437">
                  <c:v>-11.059119092544519</c:v>
                </c:pt>
                <c:pt idx="11438">
                  <c:v>11.644006462681574</c:v>
                </c:pt>
                <c:pt idx="11439">
                  <c:v>-11.10372492250138</c:v>
                </c:pt>
                <c:pt idx="11440">
                  <c:v>9.0606959316875546</c:v>
                </c:pt>
                <c:pt idx="11441">
                  <c:v>-10.147204924942228</c:v>
                </c:pt>
                <c:pt idx="11442">
                  <c:v>-9.5189809291704002</c:v>
                </c:pt>
                <c:pt idx="11443">
                  <c:v>14.51012541066784</c:v>
                </c:pt>
                <c:pt idx="11444">
                  <c:v>-10.45189794595189</c:v>
                </c:pt>
                <c:pt idx="11445">
                  <c:v>-10.866763767353351</c:v>
                </c:pt>
                <c:pt idx="11446">
                  <c:v>-1.5825600105058517</c:v>
                </c:pt>
                <c:pt idx="11447">
                  <c:v>0.89812038598078636</c:v>
                </c:pt>
                <c:pt idx="11448">
                  <c:v>-11.787086324551618</c:v>
                </c:pt>
                <c:pt idx="11449">
                  <c:v>-11.10372492250138</c:v>
                </c:pt>
                <c:pt idx="11450">
                  <c:v>6.6486571760385464</c:v>
                </c:pt>
                <c:pt idx="11451">
                  <c:v>6.6486571760385464</c:v>
                </c:pt>
                <c:pt idx="11452">
                  <c:v>-11.268542000300123</c:v>
                </c:pt>
                <c:pt idx="11453">
                  <c:v>11.103506382011545</c:v>
                </c:pt>
                <c:pt idx="11454">
                  <c:v>1.8022189428316944</c:v>
                </c:pt>
                <c:pt idx="11455">
                  <c:v>1.3686328119311837</c:v>
                </c:pt>
                <c:pt idx="11456">
                  <c:v>10.45189794595189</c:v>
                </c:pt>
                <c:pt idx="11457">
                  <c:v>9.2304207950923818</c:v>
                </c:pt>
                <c:pt idx="11458">
                  <c:v>9.3822637581148367</c:v>
                </c:pt>
                <c:pt idx="11459">
                  <c:v>-15.684611663070411</c:v>
                </c:pt>
                <c:pt idx="11460">
                  <c:v>9.2304207950923818</c:v>
                </c:pt>
                <c:pt idx="11461">
                  <c:v>6.7414669864011465</c:v>
                </c:pt>
                <c:pt idx="11462">
                  <c:v>12.287904726065419</c:v>
                </c:pt>
                <c:pt idx="11463">
                  <c:v>5.3457748368417297</c:v>
                </c:pt>
                <c:pt idx="11464">
                  <c:v>-4.3692338096657197</c:v>
                </c:pt>
                <c:pt idx="11465">
                  <c:v>-1.7141475118211145</c:v>
                </c:pt>
                <c:pt idx="11466">
                  <c:v>-1.7141475118211145</c:v>
                </c:pt>
                <c:pt idx="11467">
                  <c:v>7.3837042924740528</c:v>
                </c:pt>
                <c:pt idx="11468">
                  <c:v>-8.8683081332894673</c:v>
                </c:pt>
                <c:pt idx="11469">
                  <c:v>-4.7725895038969277</c:v>
                </c:pt>
                <c:pt idx="11470">
                  <c:v>-0.47732177753318661</c:v>
                </c:pt>
                <c:pt idx="11471">
                  <c:v>-5.3457748368417297</c:v>
                </c:pt>
                <c:pt idx="11472">
                  <c:v>-0.47732177753318661</c:v>
                </c:pt>
                <c:pt idx="11473">
                  <c:v>-4.7725895038969277</c:v>
                </c:pt>
                <c:pt idx="11474">
                  <c:v>-3.2056255707570411</c:v>
                </c:pt>
                <c:pt idx="11475">
                  <c:v>2.3515345569726862</c:v>
                </c:pt>
                <c:pt idx="11476">
                  <c:v>-4.7725895038969277</c:v>
                </c:pt>
                <c:pt idx="11477">
                  <c:v>5.08746284125034</c:v>
                </c:pt>
                <c:pt idx="11478">
                  <c:v>4.7725895038969277</c:v>
                </c:pt>
                <c:pt idx="11479">
                  <c:v>-4.7725895038969277</c:v>
                </c:pt>
                <c:pt idx="11480">
                  <c:v>-4.7725895038969277</c:v>
                </c:pt>
                <c:pt idx="11481">
                  <c:v>-4.7725895038969277</c:v>
                </c:pt>
                <c:pt idx="11482">
                  <c:v>4.7725895038969277</c:v>
                </c:pt>
                <c:pt idx="11483">
                  <c:v>-0.47732177753318661</c:v>
                </c:pt>
                <c:pt idx="11484">
                  <c:v>-4.7725895038969277</c:v>
                </c:pt>
                <c:pt idx="11485">
                  <c:v>7.3837042924740528</c:v>
                </c:pt>
                <c:pt idx="11486">
                  <c:v>-4.7725895038969277</c:v>
                </c:pt>
                <c:pt idx="11487">
                  <c:v>-4.7725895038969277</c:v>
                </c:pt>
                <c:pt idx="11488">
                  <c:v>-4.7725895038969277</c:v>
                </c:pt>
                <c:pt idx="11489">
                  <c:v>4.7725895038969277</c:v>
                </c:pt>
                <c:pt idx="11490">
                  <c:v>9.3822637581148385</c:v>
                </c:pt>
                <c:pt idx="11491">
                  <c:v>-3.6438561897747244</c:v>
                </c:pt>
                <c:pt idx="11492">
                  <c:v>9.3822637581148385</c:v>
                </c:pt>
                <c:pt idx="11493">
                  <c:v>-6.0732489820306386</c:v>
                </c:pt>
                <c:pt idx="11494">
                  <c:v>5.08746284125034</c:v>
                </c:pt>
                <c:pt idx="11495">
                  <c:v>11.965904504239749</c:v>
                </c:pt>
                <c:pt idx="11496">
                  <c:v>4.7725895038969277</c:v>
                </c:pt>
                <c:pt idx="11497">
                  <c:v>4.3692338096657197</c:v>
                </c:pt>
                <c:pt idx="11498">
                  <c:v>0.58470489960612682</c:v>
                </c:pt>
                <c:pt idx="11499">
                  <c:v>9.3815429511845849</c:v>
                </c:pt>
                <c:pt idx="11500">
                  <c:v>-7.0660891904577721</c:v>
                </c:pt>
                <c:pt idx="11501">
                  <c:v>-7.0660891904577721</c:v>
                </c:pt>
                <c:pt idx="11502">
                  <c:v>-12.036173612553485</c:v>
                </c:pt>
                <c:pt idx="11503">
                  <c:v>0.93502481667115156</c:v>
                </c:pt>
                <c:pt idx="11504">
                  <c:v>0.29459101026671708</c:v>
                </c:pt>
                <c:pt idx="11505">
                  <c:v>0.25583890442958979</c:v>
                </c:pt>
                <c:pt idx="11506">
                  <c:v>-1.6137665293685342</c:v>
                </c:pt>
                <c:pt idx="11507">
                  <c:v>-3.1638860849609718</c:v>
                </c:pt>
                <c:pt idx="11508">
                  <c:v>1.0874628412503391</c:v>
                </c:pt>
                <c:pt idx="11509">
                  <c:v>0.15200309344505034</c:v>
                </c:pt>
                <c:pt idx="11510">
                  <c:v>-9.432738254815333E-2</c:v>
                </c:pt>
                <c:pt idx="11511">
                  <c:v>0.70752479089960751</c:v>
                </c:pt>
                <c:pt idx="11512">
                  <c:v>4.6542585937030249E-2</c:v>
                </c:pt>
                <c:pt idx="11513">
                  <c:v>0.10397841910415294</c:v>
                </c:pt>
                <c:pt idx="11514">
                  <c:v>0.56870660996323663</c:v>
                </c:pt>
                <c:pt idx="11515">
                  <c:v>7.8609834696366163E-2</c:v>
                </c:pt>
                <c:pt idx="11516">
                  <c:v>3.4363868194722773</c:v>
                </c:pt>
                <c:pt idx="11517">
                  <c:v>0.23989232602135077</c:v>
                </c:pt>
                <c:pt idx="11518">
                  <c:v>1.4167331926593661E-2</c:v>
                </c:pt>
                <c:pt idx="11519">
                  <c:v>-0.22606807947984622</c:v>
                </c:pt>
                <c:pt idx="11520">
                  <c:v>-0.38187063534364463</c:v>
                </c:pt>
                <c:pt idx="11521">
                  <c:v>1.3176151020162798</c:v>
                </c:pt>
                <c:pt idx="11522">
                  <c:v>6.33259353688293E-2</c:v>
                </c:pt>
                <c:pt idx="11523">
                  <c:v>-0.60857505794310651</c:v>
                </c:pt>
                <c:pt idx="11524">
                  <c:v>-1.5744701269035137</c:v>
                </c:pt>
                <c:pt idx="11525">
                  <c:v>0.42084312096004972</c:v>
                </c:pt>
                <c:pt idx="11526">
                  <c:v>-0.64950275291586668</c:v>
                </c:pt>
                <c:pt idx="11527">
                  <c:v>-0.2466399675831254</c:v>
                </c:pt>
                <c:pt idx="11528">
                  <c:v>3.8994131615863487E-2</c:v>
                </c:pt>
                <c:pt idx="11529">
                  <c:v>-0.54163506905705561</c:v>
                </c:pt>
                <c:pt idx="11530">
                  <c:v>0.93508252331866115</c:v>
                </c:pt>
                <c:pt idx="11531">
                  <c:v>-11.582612451267021</c:v>
                </c:pt>
                <c:pt idx="11532">
                  <c:v>-13.344342147400473</c:v>
                </c:pt>
                <c:pt idx="11533">
                  <c:v>0.83289001416474184</c:v>
                </c:pt>
                <c:pt idx="11534">
                  <c:v>-5.1497471195046822</c:v>
                </c:pt>
                <c:pt idx="11535">
                  <c:v>-8.0624959257337636</c:v>
                </c:pt>
                <c:pt idx="11536">
                  <c:v>-3.7798158984593226</c:v>
                </c:pt>
                <c:pt idx="11537">
                  <c:v>-9.2304207950923818</c:v>
                </c:pt>
                <c:pt idx="11538">
                  <c:v>7.4918530963296748</c:v>
                </c:pt>
                <c:pt idx="11539">
                  <c:v>2.0507395647619089E-3</c:v>
                </c:pt>
                <c:pt idx="11540">
                  <c:v>2.7453278774744234</c:v>
                </c:pt>
                <c:pt idx="11541">
                  <c:v>8.6462586799900301</c:v>
                </c:pt>
                <c:pt idx="11542">
                  <c:v>11.644006462681574</c:v>
                </c:pt>
                <c:pt idx="11543">
                  <c:v>9.3815429511845849</c:v>
                </c:pt>
                <c:pt idx="11544">
                  <c:v>-0.21956637725768441</c:v>
                </c:pt>
                <c:pt idx="11545">
                  <c:v>1.7023194513593145</c:v>
                </c:pt>
                <c:pt idx="11546">
                  <c:v>-0.45169596985769195</c:v>
                </c:pt>
                <c:pt idx="11547">
                  <c:v>0.89660356622028436</c:v>
                </c:pt>
                <c:pt idx="11548">
                  <c:v>1.4195388915137848</c:v>
                </c:pt>
                <c:pt idx="11549">
                  <c:v>8.3837042924740537</c:v>
                </c:pt>
                <c:pt idx="11550">
                  <c:v>6.5588341627576582E-2</c:v>
                </c:pt>
                <c:pt idx="11551">
                  <c:v>-0.62148837674627044</c:v>
                </c:pt>
                <c:pt idx="11552">
                  <c:v>0.45943161863729726</c:v>
                </c:pt>
                <c:pt idx="11553">
                  <c:v>10.966024713800364</c:v>
                </c:pt>
                <c:pt idx="11554">
                  <c:v>3.206120923229859E-2</c:v>
                </c:pt>
                <c:pt idx="11555">
                  <c:v>10.147204924942228</c:v>
                </c:pt>
                <c:pt idx="11556">
                  <c:v>0.12969107663963664</c:v>
                </c:pt>
                <c:pt idx="11557">
                  <c:v>9.8672787397096631</c:v>
                </c:pt>
                <c:pt idx="11558">
                  <c:v>7.0660891904577738</c:v>
                </c:pt>
                <c:pt idx="11559">
                  <c:v>-0.11437802114513271</c:v>
                </c:pt>
                <c:pt idx="11560">
                  <c:v>-0.89481776330794327</c:v>
                </c:pt>
                <c:pt idx="11561">
                  <c:v>0.24575641440195831</c:v>
                </c:pt>
                <c:pt idx="11562">
                  <c:v>-4.8465900853407042</c:v>
                </c:pt>
                <c:pt idx="11563">
                  <c:v>0.24327115101236391</c:v>
                </c:pt>
                <c:pt idx="11564">
                  <c:v>-0.29598482763508055</c:v>
                </c:pt>
                <c:pt idx="11565">
                  <c:v>2.8014376169596785E-2</c:v>
                </c:pt>
                <c:pt idx="11566">
                  <c:v>-1.4228570037381432</c:v>
                </c:pt>
                <c:pt idx="11567">
                  <c:v>0.37280926388954649</c:v>
                </c:pt>
                <c:pt idx="11568">
                  <c:v>-13.621174279305276</c:v>
                </c:pt>
                <c:pt idx="11569">
                  <c:v>7.0660891904577738</c:v>
                </c:pt>
                <c:pt idx="11570">
                  <c:v>-7.6462586799900292</c:v>
                </c:pt>
                <c:pt idx="11571">
                  <c:v>-1.4564341211100122</c:v>
                </c:pt>
                <c:pt idx="11572">
                  <c:v>1.2152633806044149</c:v>
                </c:pt>
                <c:pt idx="11573">
                  <c:v>-5.5721685011769271</c:v>
                </c:pt>
                <c:pt idx="11574">
                  <c:v>0.12130629622213332</c:v>
                </c:pt>
                <c:pt idx="11575">
                  <c:v>9.5189809291704002</c:v>
                </c:pt>
                <c:pt idx="11576">
                  <c:v>11.22901905089352</c:v>
                </c:pt>
                <c:pt idx="11577">
                  <c:v>7.6486571760385464</c:v>
                </c:pt>
                <c:pt idx="11578">
                  <c:v>0.17932369944456192</c:v>
                </c:pt>
                <c:pt idx="11579">
                  <c:v>-0.30812229536233204</c:v>
                </c:pt>
                <c:pt idx="11580">
                  <c:v>0.13124453327825272</c:v>
                </c:pt>
                <c:pt idx="11581">
                  <c:v>6.3425380141633791E-2</c:v>
                </c:pt>
                <c:pt idx="11582">
                  <c:v>3.1663682784306699</c:v>
                </c:pt>
                <c:pt idx="11583">
                  <c:v>-0.6948019605385467</c:v>
                </c:pt>
                <c:pt idx="11584">
                  <c:v>-12.879072651468755</c:v>
                </c:pt>
                <c:pt idx="11585">
                  <c:v>0.33491893340712314</c:v>
                </c:pt>
                <c:pt idx="11586">
                  <c:v>-0.38702312310924736</c:v>
                </c:pt>
                <c:pt idx="11587">
                  <c:v>-0.64369392816199178</c:v>
                </c:pt>
                <c:pt idx="11588">
                  <c:v>-0.54105967884434114</c:v>
                </c:pt>
                <c:pt idx="11589">
                  <c:v>-1.6773507378689838</c:v>
                </c:pt>
                <c:pt idx="11590">
                  <c:v>-3.5932647240085411E-3</c:v>
                </c:pt>
                <c:pt idx="11591">
                  <c:v>-9.0037521348611076</c:v>
                </c:pt>
                <c:pt idx="11592">
                  <c:v>-9.9941437873906913E-2</c:v>
                </c:pt>
                <c:pt idx="11593">
                  <c:v>-0.40964424050862563</c:v>
                </c:pt>
                <c:pt idx="11594">
                  <c:v>0.16794463731407142</c:v>
                </c:pt>
                <c:pt idx="11595">
                  <c:v>0.26112481582516239</c:v>
                </c:pt>
                <c:pt idx="11596">
                  <c:v>0.57115670119612538</c:v>
                </c:pt>
                <c:pt idx="11597">
                  <c:v>0.38003104945093069</c:v>
                </c:pt>
                <c:pt idx="11598">
                  <c:v>-2.8632937513863199</c:v>
                </c:pt>
                <c:pt idx="11599">
                  <c:v>-7.2756342435314078E-2</c:v>
                </c:pt>
                <c:pt idx="11600">
                  <c:v>-1.44555944405574</c:v>
                </c:pt>
                <c:pt idx="11601">
                  <c:v>0.86546631153518827</c:v>
                </c:pt>
                <c:pt idx="11602">
                  <c:v>-8.0606959316875546</c:v>
                </c:pt>
                <c:pt idx="11603">
                  <c:v>-10.147204924942228</c:v>
                </c:pt>
                <c:pt idx="11604">
                  <c:v>0.17932369944456192</c:v>
                </c:pt>
                <c:pt idx="11605">
                  <c:v>1</c:v>
                </c:pt>
                <c:pt idx="11606">
                  <c:v>9.3815429511845849</c:v>
                </c:pt>
                <c:pt idx="11607">
                  <c:v>-0.44541114832236284</c:v>
                </c:pt>
                <c:pt idx="11608">
                  <c:v>-0.39427893911204653</c:v>
                </c:pt>
                <c:pt idx="11609">
                  <c:v>-9.6450579349844787</c:v>
                </c:pt>
                <c:pt idx="11610">
                  <c:v>4.7101079961215726</c:v>
                </c:pt>
                <c:pt idx="11611">
                  <c:v>5.3457748368417297</c:v>
                </c:pt>
                <c:pt idx="11612">
                  <c:v>-1.7328857751460391</c:v>
                </c:pt>
                <c:pt idx="11613">
                  <c:v>8.0022083431204996E-2</c:v>
                </c:pt>
                <c:pt idx="11614">
                  <c:v>-6.0732489820306386</c:v>
                </c:pt>
                <c:pt idx="11615">
                  <c:v>-8.0624959257337636</c:v>
                </c:pt>
                <c:pt idx="11616">
                  <c:v>-9.2304207950923818</c:v>
                </c:pt>
                <c:pt idx="11617">
                  <c:v>0.50564004805975038</c:v>
                </c:pt>
                <c:pt idx="11618">
                  <c:v>-10.059344460824425</c:v>
                </c:pt>
                <c:pt idx="11619">
                  <c:v>0.26819611094957252</c:v>
                </c:pt>
                <c:pt idx="11620">
                  <c:v>-2.9154526091119428</c:v>
                </c:pt>
                <c:pt idx="11621">
                  <c:v>5.5647846187835261</c:v>
                </c:pt>
                <c:pt idx="11622">
                  <c:v>7.6486571760385464</c:v>
                </c:pt>
                <c:pt idx="11623">
                  <c:v>7.6486571760385464</c:v>
                </c:pt>
                <c:pt idx="11624">
                  <c:v>8.1683797593708238E-2</c:v>
                </c:pt>
                <c:pt idx="11625">
                  <c:v>8.0624959257337636</c:v>
                </c:pt>
                <c:pt idx="11626">
                  <c:v>13.146409569587783</c:v>
                </c:pt>
                <c:pt idx="11627">
                  <c:v>-0.53605290024020946</c:v>
                </c:pt>
                <c:pt idx="11628">
                  <c:v>-1.0198995574377048</c:v>
                </c:pt>
                <c:pt idx="11629">
                  <c:v>11.146568675740786</c:v>
                </c:pt>
                <c:pt idx="11630">
                  <c:v>1.5834607882498846</c:v>
                </c:pt>
                <c:pt idx="11631">
                  <c:v>9.0606959316875546</c:v>
                </c:pt>
                <c:pt idx="11632">
                  <c:v>1.203924962291467E-2</c:v>
                </c:pt>
                <c:pt idx="11633">
                  <c:v>5.9228321394775394</c:v>
                </c:pt>
                <c:pt idx="11634">
                  <c:v>-5.7548875021634682</c:v>
                </c:pt>
                <c:pt idx="11635">
                  <c:v>-0.98089117705229523</c:v>
                </c:pt>
                <c:pt idx="11636">
                  <c:v>-10.866506212226202</c:v>
                </c:pt>
                <c:pt idx="11637">
                  <c:v>-3.7967850199020665E-2</c:v>
                </c:pt>
                <c:pt idx="11638">
                  <c:v>0.86844187145024032</c:v>
                </c:pt>
                <c:pt idx="11639">
                  <c:v>0.45918583737530028</c:v>
                </c:pt>
                <c:pt idx="11640">
                  <c:v>5.8893689053568621E-2</c:v>
                </c:pt>
                <c:pt idx="11641">
                  <c:v>12.702749878828293</c:v>
                </c:pt>
                <c:pt idx="11642">
                  <c:v>10.814315423787811</c:v>
                </c:pt>
                <c:pt idx="11643">
                  <c:v>7.9927907535309404E-3</c:v>
                </c:pt>
                <c:pt idx="11644">
                  <c:v>0.73135198770267951</c:v>
                </c:pt>
                <c:pt idx="11645">
                  <c:v>-2.9963977633198042</c:v>
                </c:pt>
                <c:pt idx="11646">
                  <c:v>-9.5196362528432132</c:v>
                </c:pt>
                <c:pt idx="11647">
                  <c:v>2.3084910353108929</c:v>
                </c:pt>
                <c:pt idx="11648">
                  <c:v>0</c:v>
                </c:pt>
                <c:pt idx="11649">
                  <c:v>-7.0660891904577721</c:v>
                </c:pt>
                <c:pt idx="11650">
                  <c:v>0.64003335363008185</c:v>
                </c:pt>
                <c:pt idx="11651">
                  <c:v>10.583082767502933</c:v>
                </c:pt>
                <c:pt idx="11652">
                  <c:v>0.39231742277876031</c:v>
                </c:pt>
                <c:pt idx="11653">
                  <c:v>0.78427130894456298</c:v>
                </c:pt>
                <c:pt idx="11654">
                  <c:v>-0.29235497950401534</c:v>
                </c:pt>
                <c:pt idx="11655">
                  <c:v>-10.147204924942228</c:v>
                </c:pt>
                <c:pt idx="11656">
                  <c:v>-8.8244284354165465</c:v>
                </c:pt>
                <c:pt idx="11657">
                  <c:v>-8.6438561897747253</c:v>
                </c:pt>
                <c:pt idx="11658">
                  <c:v>17.855340976080036</c:v>
                </c:pt>
                <c:pt idx="11659">
                  <c:v>-8.1649069266756893</c:v>
                </c:pt>
                <c:pt idx="11660">
                  <c:v>-4.6266554490211167</c:v>
                </c:pt>
                <c:pt idx="11661">
                  <c:v>-0.99284020842713372</c:v>
                </c:pt>
                <c:pt idx="11662">
                  <c:v>-0.22239242133644802</c:v>
                </c:pt>
                <c:pt idx="11663">
                  <c:v>-0.70099449416826631</c:v>
                </c:pt>
                <c:pt idx="11664">
                  <c:v>-0.63765877452454223</c:v>
                </c:pt>
                <c:pt idx="11665">
                  <c:v>-9.2674028225998928</c:v>
                </c:pt>
                <c:pt idx="11666">
                  <c:v>5.3457748368417297</c:v>
                </c:pt>
                <c:pt idx="11667">
                  <c:v>0.15186962797098388</c:v>
                </c:pt>
                <c:pt idx="11668">
                  <c:v>-1.3433017456799292</c:v>
                </c:pt>
                <c:pt idx="11669">
                  <c:v>-2.0271278328407263</c:v>
                </c:pt>
                <c:pt idx="11670">
                  <c:v>-0.55942740861401863</c:v>
                </c:pt>
                <c:pt idx="11671">
                  <c:v>6.0074747521768508E-4</c:v>
                </c:pt>
                <c:pt idx="11672">
                  <c:v>-7.6486571760385464</c:v>
                </c:pt>
                <c:pt idx="11673">
                  <c:v>-11.268542000300123</c:v>
                </c:pt>
                <c:pt idx="11674">
                  <c:v>0.73799572276469561</c:v>
                </c:pt>
                <c:pt idx="11675">
                  <c:v>6.0732489820306386</c:v>
                </c:pt>
                <c:pt idx="11676">
                  <c:v>14.632559809428445</c:v>
                </c:pt>
                <c:pt idx="11677">
                  <c:v>12.773207904847887</c:v>
                </c:pt>
                <c:pt idx="11678">
                  <c:v>0.52925306813486872</c:v>
                </c:pt>
                <c:pt idx="11679">
                  <c:v>-2.1793236994445619</c:v>
                </c:pt>
                <c:pt idx="11680">
                  <c:v>0.1882037351606215</c:v>
                </c:pt>
                <c:pt idx="11681">
                  <c:v>0.41503749927884398</c:v>
                </c:pt>
                <c:pt idx="11682">
                  <c:v>-0.52332343492877043</c:v>
                </c:pt>
                <c:pt idx="11683">
                  <c:v>-0.61020845188026707</c:v>
                </c:pt>
                <c:pt idx="11684">
                  <c:v>-0.1326377685781189</c:v>
                </c:pt>
                <c:pt idx="11685">
                  <c:v>-1.9958000114707144</c:v>
                </c:pt>
                <c:pt idx="11686">
                  <c:v>11.268542000300123</c:v>
                </c:pt>
                <c:pt idx="11687">
                  <c:v>8.0624959257337636</c:v>
                </c:pt>
                <c:pt idx="11688">
                  <c:v>3.0506643109220728</c:v>
                </c:pt>
                <c:pt idx="11689">
                  <c:v>-1.7584371244690304</c:v>
                </c:pt>
                <c:pt idx="11690">
                  <c:v>1.2175914350726269</c:v>
                </c:pt>
                <c:pt idx="11691">
                  <c:v>-5.7459543773934607</c:v>
                </c:pt>
                <c:pt idx="11692">
                  <c:v>7.5949465892937784</c:v>
                </c:pt>
                <c:pt idx="11693">
                  <c:v>7.734208853316514E-2</c:v>
                </c:pt>
                <c:pt idx="11694">
                  <c:v>-0.72031435361604201</c:v>
                </c:pt>
                <c:pt idx="11695">
                  <c:v>-2.0766436257200658</c:v>
                </c:pt>
                <c:pt idx="11696">
                  <c:v>13.188228229901359</c:v>
                </c:pt>
                <c:pt idx="11697">
                  <c:v>-9.8672787397096631</c:v>
                </c:pt>
                <c:pt idx="11698">
                  <c:v>5.5495112591703706E-2</c:v>
                </c:pt>
                <c:pt idx="11699">
                  <c:v>-0.26255438751597682</c:v>
                </c:pt>
                <c:pt idx="11700">
                  <c:v>-0.54847678937096767</c:v>
                </c:pt>
                <c:pt idx="11701">
                  <c:v>-1.2621934293944235</c:v>
                </c:pt>
                <c:pt idx="11702">
                  <c:v>-0.69953831539955968</c:v>
                </c:pt>
                <c:pt idx="11703">
                  <c:v>12.43402002712266</c:v>
                </c:pt>
                <c:pt idx="11704">
                  <c:v>0.28368842666929756</c:v>
                </c:pt>
                <c:pt idx="11705">
                  <c:v>-7.8609834696366149E-2</c:v>
                </c:pt>
                <c:pt idx="11706">
                  <c:v>0</c:v>
                </c:pt>
                <c:pt idx="11707">
                  <c:v>0.86434490064243363</c:v>
                </c:pt>
                <c:pt idx="11708">
                  <c:v>1.8444404364630909</c:v>
                </c:pt>
                <c:pt idx="11709">
                  <c:v>11.146780789986687</c:v>
                </c:pt>
                <c:pt idx="11710">
                  <c:v>2.7441610955704103</c:v>
                </c:pt>
                <c:pt idx="11711">
                  <c:v>0.41503749927884398</c:v>
                </c:pt>
                <c:pt idx="11712">
                  <c:v>-2.2138683490299096</c:v>
                </c:pt>
                <c:pt idx="11713">
                  <c:v>1.8296743055844444</c:v>
                </c:pt>
                <c:pt idx="11714">
                  <c:v>-0.2272767088316002</c:v>
                </c:pt>
                <c:pt idx="11715">
                  <c:v>-1.7717530195309222E-2</c:v>
                </c:pt>
                <c:pt idx="11716">
                  <c:v>-0.27269750318451341</c:v>
                </c:pt>
                <c:pt idx="11717">
                  <c:v>-0.30610312772567977</c:v>
                </c:pt>
                <c:pt idx="11718">
                  <c:v>-0.15702392565368922</c:v>
                </c:pt>
                <c:pt idx="11719">
                  <c:v>0.15934650614076787</c:v>
                </c:pt>
                <c:pt idx="11720">
                  <c:v>-3.5932647240085411E-3</c:v>
                </c:pt>
                <c:pt idx="11721">
                  <c:v>0.10362263107415744</c:v>
                </c:pt>
                <c:pt idx="11722">
                  <c:v>0.48645695576873105</c:v>
                </c:pt>
                <c:pt idx="11723">
                  <c:v>9.3815429511845849</c:v>
                </c:pt>
                <c:pt idx="11724">
                  <c:v>-9.9667457608995313</c:v>
                </c:pt>
                <c:pt idx="11725">
                  <c:v>10.381542951184585</c:v>
                </c:pt>
                <c:pt idx="11726">
                  <c:v>10.45189794595189</c:v>
                </c:pt>
                <c:pt idx="11727">
                  <c:v>8.6450579349844769</c:v>
                </c:pt>
                <c:pt idx="11728">
                  <c:v>4.629500896797655</c:v>
                </c:pt>
                <c:pt idx="11729">
                  <c:v>-1.4150374992788437</c:v>
                </c:pt>
                <c:pt idx="11730">
                  <c:v>-10.307580315927396</c:v>
                </c:pt>
                <c:pt idx="11731">
                  <c:v>-1.5801615144573351</c:v>
                </c:pt>
                <c:pt idx="11732">
                  <c:v>-8.8683081332894673</c:v>
                </c:pt>
                <c:pt idx="11733">
                  <c:v>4.3692338096657197</c:v>
                </c:pt>
                <c:pt idx="11734">
                  <c:v>-9.7604427459966399</c:v>
                </c:pt>
                <c:pt idx="11735">
                  <c:v>-8.0624959257337636</c:v>
                </c:pt>
                <c:pt idx="11736">
                  <c:v>-5.7548875021634682</c:v>
                </c:pt>
                <c:pt idx="11737">
                  <c:v>-13.840318978135199</c:v>
                </c:pt>
                <c:pt idx="11738">
                  <c:v>-0.44517321725216252</c:v>
                </c:pt>
                <c:pt idx="11739">
                  <c:v>0.92493705102597246</c:v>
                </c:pt>
                <c:pt idx="11740">
                  <c:v>11.813914767907184</c:v>
                </c:pt>
                <c:pt idx="11741">
                  <c:v>-9.8672787397096631</c:v>
                </c:pt>
                <c:pt idx="11742">
                  <c:v>1.3161745676570649</c:v>
                </c:pt>
                <c:pt idx="11743">
                  <c:v>-8.6450579349844769</c:v>
                </c:pt>
                <c:pt idx="11744">
                  <c:v>-0.77556843338995329</c:v>
                </c:pt>
                <c:pt idx="11745">
                  <c:v>7.0660891904577738</c:v>
                </c:pt>
                <c:pt idx="11746">
                  <c:v>-0.23900713518734401</c:v>
                </c:pt>
                <c:pt idx="11747">
                  <c:v>-3.2567824060137891</c:v>
                </c:pt>
                <c:pt idx="11748">
                  <c:v>-9.0991356774438081</c:v>
                </c:pt>
                <c:pt idx="11749">
                  <c:v>-0.35845397091247633</c:v>
                </c:pt>
                <c:pt idx="11750">
                  <c:v>2.4349576001729494</c:v>
                </c:pt>
                <c:pt idx="11751">
                  <c:v>-4.3692338096657197</c:v>
                </c:pt>
                <c:pt idx="11752">
                  <c:v>-2.161398191077851</c:v>
                </c:pt>
                <c:pt idx="11753">
                  <c:v>4.1930505761530261</c:v>
                </c:pt>
                <c:pt idx="11754">
                  <c:v>-0.35693454471527536</c:v>
                </c:pt>
                <c:pt idx="11755">
                  <c:v>0.1699250014423121</c:v>
                </c:pt>
                <c:pt idx="11756">
                  <c:v>3.8559536303832931</c:v>
                </c:pt>
                <c:pt idx="11757">
                  <c:v>6.9540933253077031E-2</c:v>
                </c:pt>
                <c:pt idx="11758">
                  <c:v>4.9527412471864878</c:v>
                </c:pt>
                <c:pt idx="11759">
                  <c:v>1.5825600105058517</c:v>
                </c:pt>
                <c:pt idx="11760">
                  <c:v>-0.13525982961047328</c:v>
                </c:pt>
                <c:pt idx="11761">
                  <c:v>10.45189794595189</c:v>
                </c:pt>
                <c:pt idx="11762">
                  <c:v>9.8672787397096631</c:v>
                </c:pt>
                <c:pt idx="11763">
                  <c:v>-9.3815429511845849</c:v>
                </c:pt>
                <c:pt idx="11764">
                  <c:v>0.81283047405539721</c:v>
                </c:pt>
                <c:pt idx="11765">
                  <c:v>0.72582503656100594</c:v>
                </c:pt>
                <c:pt idx="11766">
                  <c:v>-7.0660891904577721</c:v>
                </c:pt>
                <c:pt idx="11767">
                  <c:v>-8.0624959257337636</c:v>
                </c:pt>
                <c:pt idx="11768">
                  <c:v>-9.9662651028771325</c:v>
                </c:pt>
                <c:pt idx="11769">
                  <c:v>8.3822637581148367</c:v>
                </c:pt>
                <c:pt idx="11770">
                  <c:v>11.059344460824425</c:v>
                </c:pt>
                <c:pt idx="11771">
                  <c:v>-8.4096030815745806</c:v>
                </c:pt>
                <c:pt idx="11772">
                  <c:v>9.7604427459966399</c:v>
                </c:pt>
                <c:pt idx="11773">
                  <c:v>8.6462586799900301</c:v>
                </c:pt>
                <c:pt idx="11774">
                  <c:v>-2.0848888975865134</c:v>
                </c:pt>
                <c:pt idx="11775">
                  <c:v>-0.72449624220398956</c:v>
                </c:pt>
                <c:pt idx="11776">
                  <c:v>5.2467419894135482E-2</c:v>
                </c:pt>
                <c:pt idx="11777">
                  <c:v>-0.67069237474704013</c:v>
                </c:pt>
                <c:pt idx="11778">
                  <c:v>3.0143552929770703</c:v>
                </c:pt>
                <c:pt idx="11779">
                  <c:v>1.9709728130217365</c:v>
                </c:pt>
                <c:pt idx="11780">
                  <c:v>0.17495707853869608</c:v>
                </c:pt>
                <c:pt idx="11781">
                  <c:v>4.6061782289364868E-2</c:v>
                </c:pt>
                <c:pt idx="11782">
                  <c:v>13.904415102592719</c:v>
                </c:pt>
                <c:pt idx="11783">
                  <c:v>-0.29956028185890804</c:v>
                </c:pt>
                <c:pt idx="11784">
                  <c:v>11.731601884675786</c:v>
                </c:pt>
                <c:pt idx="11785">
                  <c:v>-1.1694575803979228</c:v>
                </c:pt>
                <c:pt idx="11786">
                  <c:v>-1.6435496802949632</c:v>
                </c:pt>
                <c:pt idx="11787">
                  <c:v>5.08746284125034</c:v>
                </c:pt>
                <c:pt idx="11788">
                  <c:v>7.8683081332894664</c:v>
                </c:pt>
                <c:pt idx="11789">
                  <c:v>-2.4713057189255894</c:v>
                </c:pt>
                <c:pt idx="11790">
                  <c:v>5.2613280838833907</c:v>
                </c:pt>
                <c:pt idx="11791">
                  <c:v>-4.1600389146950718</c:v>
                </c:pt>
                <c:pt idx="11792">
                  <c:v>0.6374299206152918</c:v>
                </c:pt>
                <c:pt idx="11793">
                  <c:v>1.5777669993169523</c:v>
                </c:pt>
                <c:pt idx="11794">
                  <c:v>-11.94178124227853</c:v>
                </c:pt>
                <c:pt idx="11795">
                  <c:v>0.56771926851714061</c:v>
                </c:pt>
                <c:pt idx="11796">
                  <c:v>14.135762718264584</c:v>
                </c:pt>
                <c:pt idx="11797">
                  <c:v>-3.2903839874987866</c:v>
                </c:pt>
                <c:pt idx="11798">
                  <c:v>9.229619965185119</c:v>
                </c:pt>
                <c:pt idx="11799">
                  <c:v>10.229619965185119</c:v>
                </c:pt>
                <c:pt idx="11800">
                  <c:v>9.5189809291704002</c:v>
                </c:pt>
                <c:pt idx="11801">
                  <c:v>11.451554569765362</c:v>
                </c:pt>
                <c:pt idx="11802">
                  <c:v>6.1624845773133723</c:v>
                </c:pt>
                <c:pt idx="11803">
                  <c:v>7.0660891904577738</c:v>
                </c:pt>
                <c:pt idx="11804">
                  <c:v>4.9070829421244877</c:v>
                </c:pt>
                <c:pt idx="11805">
                  <c:v>-3.8474147814635831E-2</c:v>
                </c:pt>
                <c:pt idx="11806">
                  <c:v>-5.08746284125034</c:v>
                </c:pt>
                <c:pt idx="11807">
                  <c:v>3.2034265038149176E-16</c:v>
                </c:pt>
                <c:pt idx="11808">
                  <c:v>-0.69111182376872227</c:v>
                </c:pt>
                <c:pt idx="11809">
                  <c:v>5.7548875021634682</c:v>
                </c:pt>
                <c:pt idx="11810">
                  <c:v>12.362674437230671</c:v>
                </c:pt>
                <c:pt idx="11811">
                  <c:v>-0.18442457113742744</c:v>
                </c:pt>
                <c:pt idx="11812">
                  <c:v>-0.77595972578206984</c:v>
                </c:pt>
                <c:pt idx="11813">
                  <c:v>-0.41503749927884381</c:v>
                </c:pt>
                <c:pt idx="11814">
                  <c:v>-9.2304207950923818</c:v>
                </c:pt>
                <c:pt idx="11815">
                  <c:v>9.2304207950923818</c:v>
                </c:pt>
                <c:pt idx="11816">
                  <c:v>-5.3457748368417297</c:v>
                </c:pt>
                <c:pt idx="11817">
                  <c:v>-10.679480099505446</c:v>
                </c:pt>
                <c:pt idx="11818">
                  <c:v>7.6462586799900292</c:v>
                </c:pt>
                <c:pt idx="11819">
                  <c:v>10.583082767502933</c:v>
                </c:pt>
                <c:pt idx="11820">
                  <c:v>13.177834761777078</c:v>
                </c:pt>
                <c:pt idx="11821">
                  <c:v>6.325530331567558</c:v>
                </c:pt>
                <c:pt idx="11822">
                  <c:v>-0.21789953464147482</c:v>
                </c:pt>
                <c:pt idx="11823">
                  <c:v>-0.99999999999999967</c:v>
                </c:pt>
                <c:pt idx="11824">
                  <c:v>-0.56828375957452559</c:v>
                </c:pt>
                <c:pt idx="11825">
                  <c:v>-8.8662486111111729</c:v>
                </c:pt>
                <c:pt idx="11826">
                  <c:v>-4.3692338096657197</c:v>
                </c:pt>
                <c:pt idx="11827">
                  <c:v>-1.5409083137090891</c:v>
                </c:pt>
                <c:pt idx="11828">
                  <c:v>0</c:v>
                </c:pt>
                <c:pt idx="11829">
                  <c:v>-8.0606959316875546</c:v>
                </c:pt>
                <c:pt idx="11830">
                  <c:v>9.7604427459966399</c:v>
                </c:pt>
                <c:pt idx="11831">
                  <c:v>-11.059119092544519</c:v>
                </c:pt>
                <c:pt idx="11832">
                  <c:v>0.22179142360191245</c:v>
                </c:pt>
                <c:pt idx="11833">
                  <c:v>-2.8744691179161412</c:v>
                </c:pt>
                <c:pt idx="11834">
                  <c:v>-11.381002109550927</c:v>
                </c:pt>
                <c:pt idx="11835">
                  <c:v>-1.8047828139758977</c:v>
                </c:pt>
                <c:pt idx="11836">
                  <c:v>-9.7598881832218343</c:v>
                </c:pt>
                <c:pt idx="11837">
                  <c:v>11.059119092544519</c:v>
                </c:pt>
                <c:pt idx="11838">
                  <c:v>-10.75933340719466</c:v>
                </c:pt>
                <c:pt idx="11839">
                  <c:v>-9.8684274859406812E-2</c:v>
                </c:pt>
                <c:pt idx="11840">
                  <c:v>12.059006395201113</c:v>
                </c:pt>
                <c:pt idx="11841">
                  <c:v>4.3922194169337523</c:v>
                </c:pt>
                <c:pt idx="11842">
                  <c:v>-3.186112865107201</c:v>
                </c:pt>
                <c:pt idx="11843">
                  <c:v>6.0732489820306386</c:v>
                </c:pt>
                <c:pt idx="11844">
                  <c:v>4.3692338096657197</c:v>
                </c:pt>
                <c:pt idx="11845">
                  <c:v>8.259101257431924</c:v>
                </c:pt>
                <c:pt idx="11846">
                  <c:v>10.582769240382088</c:v>
                </c:pt>
                <c:pt idx="11847">
                  <c:v>-3.6426544445649718</c:v>
                </c:pt>
                <c:pt idx="11848">
                  <c:v>-0.30895024088915268</c:v>
                </c:pt>
                <c:pt idx="11849">
                  <c:v>10.814315423787811</c:v>
                </c:pt>
                <c:pt idx="11850">
                  <c:v>5.08746284125034</c:v>
                </c:pt>
                <c:pt idx="11851">
                  <c:v>-4.3692338096657197</c:v>
                </c:pt>
                <c:pt idx="11852">
                  <c:v>-10.381542951184585</c:v>
                </c:pt>
                <c:pt idx="11853">
                  <c:v>-11.58276924038209</c:v>
                </c:pt>
                <c:pt idx="11854">
                  <c:v>-8.3822637581148367</c:v>
                </c:pt>
                <c:pt idx="11855">
                  <c:v>-10.759610821875045</c:v>
                </c:pt>
                <c:pt idx="11856">
                  <c:v>10.736965594166206</c:v>
                </c:pt>
                <c:pt idx="11857">
                  <c:v>-12.929320060953852</c:v>
                </c:pt>
                <c:pt idx="11858">
                  <c:v>-7.3837042924740528</c:v>
                </c:pt>
                <c:pt idx="11859">
                  <c:v>16.693709275995012</c:v>
                </c:pt>
                <c:pt idx="11860">
                  <c:v>-0.31120168829430389</c:v>
                </c:pt>
                <c:pt idx="11861">
                  <c:v>-10.059344460824425</c:v>
                </c:pt>
                <c:pt idx="11862">
                  <c:v>-3.2899064218368372</c:v>
                </c:pt>
                <c:pt idx="11863">
                  <c:v>-14.666260994509466</c:v>
                </c:pt>
                <c:pt idx="11864">
                  <c:v>-7.2636604397081816</c:v>
                </c:pt>
                <c:pt idx="11865">
                  <c:v>4.0100089624106223</c:v>
                </c:pt>
                <c:pt idx="11866">
                  <c:v>-5.3457748368417297</c:v>
                </c:pt>
                <c:pt idx="11867">
                  <c:v>-8.6462586799900301</c:v>
                </c:pt>
                <c:pt idx="11868">
                  <c:v>1.5851342399084178</c:v>
                </c:pt>
                <c:pt idx="11869">
                  <c:v>8.3837042924740537</c:v>
                </c:pt>
                <c:pt idx="11870">
                  <c:v>-13.14635653030391</c:v>
                </c:pt>
                <c:pt idx="11871">
                  <c:v>-8.0624959257337636</c:v>
                </c:pt>
                <c:pt idx="11872">
                  <c:v>-2.3171271086235414</c:v>
                </c:pt>
                <c:pt idx="11873">
                  <c:v>-6.0732489820306386</c:v>
                </c:pt>
                <c:pt idx="11874">
                  <c:v>13.081316989285773</c:v>
                </c:pt>
                <c:pt idx="11875">
                  <c:v>4.385465379307588</c:v>
                </c:pt>
                <c:pt idx="11876">
                  <c:v>11.059344460824425</c:v>
                </c:pt>
                <c:pt idx="11877">
                  <c:v>-8.6462586799900301</c:v>
                </c:pt>
                <c:pt idx="11878">
                  <c:v>1.0737779261395479</c:v>
                </c:pt>
                <c:pt idx="11879">
                  <c:v>-0.23397748768221677</c:v>
                </c:pt>
                <c:pt idx="11880">
                  <c:v>-8.3822637581148367</c:v>
                </c:pt>
                <c:pt idx="11881">
                  <c:v>0.41203875564900816</c:v>
                </c:pt>
                <c:pt idx="11882">
                  <c:v>6.4429434958487288</c:v>
                </c:pt>
                <c:pt idx="11883">
                  <c:v>-13.550826932881439</c:v>
                </c:pt>
                <c:pt idx="11884">
                  <c:v>-7.6486571760385464</c:v>
                </c:pt>
                <c:pt idx="11885">
                  <c:v>-5.0874628412503391</c:v>
                </c:pt>
                <c:pt idx="11886">
                  <c:v>0.50135834093405141</c:v>
                </c:pt>
                <c:pt idx="11887">
                  <c:v>-10.229219383469125</c:v>
                </c:pt>
                <c:pt idx="11888">
                  <c:v>-4.8190178395831849</c:v>
                </c:pt>
                <c:pt idx="11889">
                  <c:v>0.49259848257249639</c:v>
                </c:pt>
                <c:pt idx="11890">
                  <c:v>6.2294189380771998</c:v>
                </c:pt>
                <c:pt idx="11891">
                  <c:v>-7.0660891904577721</c:v>
                </c:pt>
                <c:pt idx="11892">
                  <c:v>-2.9643760902692788</c:v>
                </c:pt>
                <c:pt idx="11893">
                  <c:v>-4.7725895038969277</c:v>
                </c:pt>
                <c:pt idx="11894">
                  <c:v>7.0660891904577738</c:v>
                </c:pt>
                <c:pt idx="11895">
                  <c:v>-1.361633975498781</c:v>
                </c:pt>
                <c:pt idx="11896">
                  <c:v>-1.1292830169449666</c:v>
                </c:pt>
                <c:pt idx="11897">
                  <c:v>-10.523888616318997</c:v>
                </c:pt>
                <c:pt idx="11898">
                  <c:v>11.916999049082808</c:v>
                </c:pt>
                <c:pt idx="11899">
                  <c:v>-10.45189794595189</c:v>
                </c:pt>
                <c:pt idx="11900">
                  <c:v>2.2934996865608452</c:v>
                </c:pt>
                <c:pt idx="11901">
                  <c:v>-0.58256798558077327</c:v>
                </c:pt>
                <c:pt idx="11902">
                  <c:v>0.37849312728202555</c:v>
                </c:pt>
                <c:pt idx="11903">
                  <c:v>0.52373830667850862</c:v>
                </c:pt>
                <c:pt idx="11904">
                  <c:v>-8.0624959257337636</c:v>
                </c:pt>
                <c:pt idx="11905">
                  <c:v>-8.6462586799900301</c:v>
                </c:pt>
                <c:pt idx="11906">
                  <c:v>-12.613559277788266</c:v>
                </c:pt>
                <c:pt idx="11907">
                  <c:v>7.0660891904577721</c:v>
                </c:pt>
                <c:pt idx="11908">
                  <c:v>10.059795091795101</c:v>
                </c:pt>
                <c:pt idx="11909">
                  <c:v>16.403195145785794</c:v>
                </c:pt>
                <c:pt idx="11910">
                  <c:v>-6.1649069266756884</c:v>
                </c:pt>
                <c:pt idx="11911">
                  <c:v>-12.501920096027913</c:v>
                </c:pt>
                <c:pt idx="11912">
                  <c:v>6.0732489820306386</c:v>
                </c:pt>
                <c:pt idx="11913">
                  <c:v>8.0624959257337636</c:v>
                </c:pt>
                <c:pt idx="11914">
                  <c:v>-0.44745897697122144</c:v>
                </c:pt>
                <c:pt idx="11915">
                  <c:v>-1.4111379157565549</c:v>
                </c:pt>
                <c:pt idx="11916">
                  <c:v>8.8672787397096631</c:v>
                </c:pt>
                <c:pt idx="11917">
                  <c:v>-8.6450579349844769</c:v>
                </c:pt>
                <c:pt idx="11918">
                  <c:v>11.188588845707349</c:v>
                </c:pt>
                <c:pt idx="11919">
                  <c:v>-14.995561070511643</c:v>
                </c:pt>
                <c:pt idx="11920">
                  <c:v>-0.84671650261832987</c:v>
                </c:pt>
                <c:pt idx="11921">
                  <c:v>-7.0660891904577721</c:v>
                </c:pt>
                <c:pt idx="11922">
                  <c:v>-0.48357444723560933</c:v>
                </c:pt>
                <c:pt idx="11923">
                  <c:v>-7.6582114827517955</c:v>
                </c:pt>
                <c:pt idx="11924">
                  <c:v>-9.7604427459966399</c:v>
                </c:pt>
                <c:pt idx="11925">
                  <c:v>9.6444571875092606</c:v>
                </c:pt>
                <c:pt idx="11926">
                  <c:v>7.0660891904577738</c:v>
                </c:pt>
                <c:pt idx="11927">
                  <c:v>0</c:v>
                </c:pt>
                <c:pt idx="11928">
                  <c:v>8.0606959316875546</c:v>
                </c:pt>
                <c:pt idx="11929">
                  <c:v>8.0624959257337636</c:v>
                </c:pt>
                <c:pt idx="11930">
                  <c:v>-11.813914767907184</c:v>
                </c:pt>
                <c:pt idx="11931">
                  <c:v>0</c:v>
                </c:pt>
                <c:pt idx="11932">
                  <c:v>-1.7465107247629186</c:v>
                </c:pt>
                <c:pt idx="11933">
                  <c:v>-9.9667457608995313</c:v>
                </c:pt>
                <c:pt idx="11934">
                  <c:v>7.2678607912241793</c:v>
                </c:pt>
                <c:pt idx="11935">
                  <c:v>-12.188279751964144</c:v>
                </c:pt>
                <c:pt idx="11936">
                  <c:v>-0.57901323438996954</c:v>
                </c:pt>
                <c:pt idx="11937">
                  <c:v>0.3410369178350669</c:v>
                </c:pt>
                <c:pt idx="11938">
                  <c:v>0.42626475470209796</c:v>
                </c:pt>
                <c:pt idx="11939">
                  <c:v>9.286897525320531E-2</c:v>
                </c:pt>
                <c:pt idx="11940">
                  <c:v>-1.5081469036703254</c:v>
                </c:pt>
                <c:pt idx="11941">
                  <c:v>-11.307200809140809</c:v>
                </c:pt>
                <c:pt idx="11942">
                  <c:v>-0.998198507519231</c:v>
                </c:pt>
                <c:pt idx="11943">
                  <c:v>10.307200809140809</c:v>
                </c:pt>
                <c:pt idx="11944">
                  <c:v>5.5545888516776376</c:v>
                </c:pt>
                <c:pt idx="11945">
                  <c:v>-1.0242475462466771</c:v>
                </c:pt>
                <c:pt idx="11946">
                  <c:v>9.6444571875092606</c:v>
                </c:pt>
                <c:pt idx="11947">
                  <c:v>-6.4429434958487288</c:v>
                </c:pt>
                <c:pt idx="11948">
                  <c:v>7.0660891904577721</c:v>
                </c:pt>
                <c:pt idx="11949">
                  <c:v>5.9228321394775394</c:v>
                </c:pt>
                <c:pt idx="11950">
                  <c:v>-8.1815931232157197</c:v>
                </c:pt>
                <c:pt idx="11951">
                  <c:v>-2.3180885848609862</c:v>
                </c:pt>
                <c:pt idx="11952">
                  <c:v>-10.966265102877133</c:v>
                </c:pt>
                <c:pt idx="11953">
                  <c:v>-5.9228321394775394</c:v>
                </c:pt>
                <c:pt idx="11954">
                  <c:v>-8.8683081332894673</c:v>
                </c:pt>
                <c:pt idx="11955">
                  <c:v>9.2304207950923818</c:v>
                </c:pt>
                <c:pt idx="11956">
                  <c:v>0.37614848588524891</c:v>
                </c:pt>
                <c:pt idx="11957">
                  <c:v>0.47658224855512088</c:v>
                </c:pt>
                <c:pt idx="11958">
                  <c:v>5.2871626767266857</c:v>
                </c:pt>
                <c:pt idx="11959">
                  <c:v>-4.7725895038969277</c:v>
                </c:pt>
                <c:pt idx="11960">
                  <c:v>-8.8672787397096631</c:v>
                </c:pt>
                <c:pt idx="11961">
                  <c:v>2.8744691179161412</c:v>
                </c:pt>
                <c:pt idx="11962">
                  <c:v>-0.75613604836072745</c:v>
                </c:pt>
                <c:pt idx="11963">
                  <c:v>-1.0999363665241579</c:v>
                </c:pt>
                <c:pt idx="11964">
                  <c:v>0.39847024759135768</c:v>
                </c:pt>
                <c:pt idx="11965">
                  <c:v>0.13750352374993532</c:v>
                </c:pt>
                <c:pt idx="11966">
                  <c:v>-14.024735680363165</c:v>
                </c:pt>
                <c:pt idx="11967">
                  <c:v>11.381002109550927</c:v>
                </c:pt>
                <c:pt idx="11968">
                  <c:v>15.263489285553872</c:v>
                </c:pt>
                <c:pt idx="11969">
                  <c:v>-9.229619965185119</c:v>
                </c:pt>
                <c:pt idx="11970">
                  <c:v>-4.484657594925471</c:v>
                </c:pt>
                <c:pt idx="11971">
                  <c:v>-2.5730096979593906</c:v>
                </c:pt>
                <c:pt idx="11972">
                  <c:v>4.7725895038969277</c:v>
                </c:pt>
                <c:pt idx="11973">
                  <c:v>-6.6084126056539993</c:v>
                </c:pt>
                <c:pt idx="11974">
                  <c:v>-7.6486571760385464</c:v>
                </c:pt>
                <c:pt idx="11975">
                  <c:v>-7.0624959257337645</c:v>
                </c:pt>
                <c:pt idx="11976">
                  <c:v>-6.4429434958487288</c:v>
                </c:pt>
                <c:pt idx="11977">
                  <c:v>13.278110621288722</c:v>
                </c:pt>
                <c:pt idx="11978">
                  <c:v>14.335064632126906</c:v>
                </c:pt>
                <c:pt idx="11979">
                  <c:v>-8.8683081332894673</c:v>
                </c:pt>
                <c:pt idx="11980">
                  <c:v>-0.14438267814355055</c:v>
                </c:pt>
                <c:pt idx="11981">
                  <c:v>-5.3457748368417297</c:v>
                </c:pt>
                <c:pt idx="11982">
                  <c:v>7.7835439607865355</c:v>
                </c:pt>
                <c:pt idx="11983">
                  <c:v>7.7835439607865355</c:v>
                </c:pt>
                <c:pt idx="11984">
                  <c:v>7.7835439607865355</c:v>
                </c:pt>
                <c:pt idx="11985">
                  <c:v>7.6486571760385464</c:v>
                </c:pt>
                <c:pt idx="11986">
                  <c:v>8.6450579349844769</c:v>
                </c:pt>
                <c:pt idx="11987">
                  <c:v>0.35715658319834392</c:v>
                </c:pt>
                <c:pt idx="11988">
                  <c:v>-3.252590352144745E-2</c:v>
                </c:pt>
                <c:pt idx="11989">
                  <c:v>0</c:v>
                </c:pt>
                <c:pt idx="11990">
                  <c:v>0.79970134951416838</c:v>
                </c:pt>
                <c:pt idx="11991">
                  <c:v>-0.3996074587092377</c:v>
                </c:pt>
                <c:pt idx="11992">
                  <c:v>-1.357552004618084</c:v>
                </c:pt>
              </c:numCache>
            </c:numRef>
          </c:xVal>
          <c:yVal>
            <c:numRef>
              <c:f>'VTA 3w'!$L$5:$L$17520</c:f>
              <c:numCache>
                <c:formatCode>General</c:formatCode>
                <c:ptCount val="17516"/>
                <c:pt idx="0">
                  <c:v>2.6279505207652962E-2</c:v>
                </c:pt>
                <c:pt idx="1">
                  <c:v>0.12010236298029468</c:v>
                </c:pt>
                <c:pt idx="2">
                  <c:v>0.72466942426312853</c:v>
                </c:pt>
                <c:pt idx="3">
                  <c:v>0.72466942426312853</c:v>
                </c:pt>
                <c:pt idx="4">
                  <c:v>4.8346219601210718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5571-4ED4-A062-A4DD0304C3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434624"/>
        <c:axId val="139449472"/>
      </c:scatterChart>
      <c:valAx>
        <c:axId val="139434624"/>
        <c:scaling>
          <c:orientation val="minMax"/>
          <c:max val="20"/>
          <c:min val="-2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kern="1200" baseline="0">
                    <a:solidFill>
                      <a:srgbClr val="000000"/>
                    </a:solidFill>
                    <a:effectLst/>
                  </a:rPr>
                  <a:t>Log 2 [fold] (TG/WT)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449472"/>
        <c:crosses val="autoZero"/>
        <c:crossBetween val="midCat"/>
      </c:valAx>
      <c:valAx>
        <c:axId val="139449472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 i="0" kern="1200" baseline="0">
                    <a:solidFill>
                      <a:srgbClr val="000000"/>
                    </a:solidFill>
                    <a:effectLst/>
                  </a:rPr>
                  <a:t>-Log P</a:t>
                </a:r>
                <a:endParaRPr lang="en-US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4346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0.91304</cdr:x>
      <cdr:y>0.45714</cdr:y>
    </cdr:from>
    <cdr:to>
      <cdr:x>0.91874</cdr:x>
      <cdr:y>0.53767</cdr:y>
    </cdr:to>
    <cdr:cxnSp macro="">
      <cdr:nvCxnSpPr>
        <cdr:cNvPr id="2" name="Straight Arrow Connector 1"/>
        <cdr:cNvCxnSpPr/>
      </cdr:nvCxnSpPr>
      <cdr:spPr>
        <a:xfrm xmlns:a="http://schemas.openxmlformats.org/drawingml/2006/main">
          <a:off x="2504652" y="1463015"/>
          <a:ext cx="15643" cy="257745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0.83736</cdr:x>
      <cdr:y>0.40283</cdr:y>
    </cdr:from>
    <cdr:to>
      <cdr:x>1</cdr:x>
      <cdr:y>0.47587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2297040" y="1289207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0.59115</cdr:x>
      <cdr:y>0.39126</cdr:y>
    </cdr:from>
    <cdr:to>
      <cdr:x>0.68561</cdr:x>
      <cdr:y>0.56508</cdr:y>
    </cdr:to>
    <cdr:cxnSp macro="">
      <cdr:nvCxnSpPr>
        <cdr:cNvPr id="4" name="Straight Arrow Connector 3"/>
        <cdr:cNvCxnSpPr/>
      </cdr:nvCxnSpPr>
      <cdr:spPr>
        <a:xfrm xmlns:a="http://schemas.openxmlformats.org/drawingml/2006/main" flipH="1">
          <a:off x="1621637" y="1252190"/>
          <a:ext cx="259118" cy="556285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0.63206</cdr:x>
      <cdr:y>0.33072</cdr:y>
    </cdr:from>
    <cdr:to>
      <cdr:x>0.79471</cdr:x>
      <cdr:y>0.40376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1733875" y="1058447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0.68561</cdr:x>
      <cdr:y>0.46088</cdr:y>
    </cdr:from>
    <cdr:to>
      <cdr:x>0.84825</cdr:x>
      <cdr:y>0.53392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1880755" y="1475008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0.68561</cdr:x>
      <cdr:y>0.51964</cdr:y>
    </cdr:from>
    <cdr:to>
      <cdr:x>0.73075</cdr:x>
      <cdr:y>0.61088</cdr:y>
    </cdr:to>
    <cdr:cxnSp macro="">
      <cdr:nvCxnSpPr>
        <cdr:cNvPr id="9" name="Straight Arrow Connector 8"/>
        <cdr:cNvCxnSpPr/>
      </cdr:nvCxnSpPr>
      <cdr:spPr>
        <a:xfrm xmlns:a="http://schemas.openxmlformats.org/drawingml/2006/main" flipH="1">
          <a:off x="1880755" y="1663040"/>
          <a:ext cx="123834" cy="29201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0.64103</cdr:x>
      <cdr:y>0.46653</cdr:y>
    </cdr:from>
    <cdr:to>
      <cdr:x>0.7185</cdr:x>
      <cdr:y>0.62106</cdr:y>
    </cdr:to>
    <cdr:cxnSp macro="">
      <cdr:nvCxnSpPr>
        <cdr:cNvPr id="2" name="Straight Arrow Connector 1"/>
        <cdr:cNvCxnSpPr/>
      </cdr:nvCxnSpPr>
      <cdr:spPr>
        <a:xfrm xmlns:a="http://schemas.openxmlformats.org/drawingml/2006/main" flipH="1">
          <a:off x="1758470" y="1493088"/>
          <a:ext cx="212512" cy="494556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0.66273</cdr:x>
      <cdr:y>0.40513</cdr:y>
    </cdr:from>
    <cdr:to>
      <cdr:x>0.82538</cdr:x>
      <cdr:y>0.47817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818013" y="1296572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0.81204</cdr:x>
      <cdr:y>0.42436</cdr:y>
    </cdr:from>
    <cdr:to>
      <cdr:x>0.97468</cdr:x>
      <cdr:y>0.4974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2227588" y="1358128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0.83909</cdr:x>
      <cdr:y>0.48588</cdr:y>
    </cdr:from>
    <cdr:to>
      <cdr:x>0.87128</cdr:x>
      <cdr:y>0.58571</cdr:y>
    </cdr:to>
    <cdr:cxnSp macro="">
      <cdr:nvCxnSpPr>
        <cdr:cNvPr id="5" name="Straight Arrow Connector 4"/>
        <cdr:cNvCxnSpPr/>
      </cdr:nvCxnSpPr>
      <cdr:spPr>
        <a:xfrm xmlns:a="http://schemas.openxmlformats.org/drawingml/2006/main" flipH="1">
          <a:off x="2301791" y="1555000"/>
          <a:ext cx="88291" cy="319517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0.5744</cdr:x>
      <cdr:y>0.34454</cdr:y>
    </cdr:from>
    <cdr:to>
      <cdr:x>0.58655</cdr:x>
      <cdr:y>0.65403</cdr:y>
    </cdr:to>
    <cdr:cxnSp macro="">
      <cdr:nvCxnSpPr>
        <cdr:cNvPr id="9" name="Straight Arrow Connector 8"/>
        <cdr:cNvCxnSpPr/>
      </cdr:nvCxnSpPr>
      <cdr:spPr>
        <a:xfrm xmlns:a="http://schemas.openxmlformats.org/drawingml/2006/main" flipH="1">
          <a:off x="1575695" y="1102672"/>
          <a:ext cx="33337" cy="990491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0.52562</cdr:x>
      <cdr:y>0.29023</cdr:y>
    </cdr:from>
    <cdr:to>
      <cdr:x>0.68826</cdr:x>
      <cdr:y>0.36327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1441869" y="928851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0.30183</cdr:x>
      <cdr:y>0.41296</cdr:y>
    </cdr:from>
    <cdr:to>
      <cdr:x>0.33308</cdr:x>
      <cdr:y>0.57516</cdr:y>
    </cdr:to>
    <cdr:cxnSp macro="">
      <cdr:nvCxnSpPr>
        <cdr:cNvPr id="14" name="Straight Arrow Connector 13"/>
        <cdr:cNvCxnSpPr/>
      </cdr:nvCxnSpPr>
      <cdr:spPr>
        <a:xfrm xmlns:a="http://schemas.openxmlformats.org/drawingml/2006/main" flipH="1">
          <a:off x="827982" y="1321638"/>
          <a:ext cx="85725" cy="51911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0.25229</cdr:x>
      <cdr:y>0.34454</cdr:y>
    </cdr:from>
    <cdr:to>
      <cdr:x>0.47162</cdr:x>
      <cdr:y>0.41758</cdr:y>
    </cdr:to>
    <cdr:sp macro="" textlink="">
      <cdr:nvSpPr>
        <cdr:cNvPr id="15" name="TextBox 1"/>
        <cdr:cNvSpPr txBox="1"/>
      </cdr:nvSpPr>
      <cdr:spPr>
        <a:xfrm xmlns:a="http://schemas.openxmlformats.org/drawingml/2006/main">
          <a:off x="692070" y="1102672"/>
          <a:ext cx="601676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Adam3</a:t>
          </a:r>
        </a:p>
      </cdr:txBody>
    </cdr:sp>
  </cdr:relSizeAnchor>
  <cdr:relSizeAnchor xmlns:cdr="http://schemas.openxmlformats.org/drawingml/2006/chartDrawing">
    <cdr:from>
      <cdr:x>0.24801</cdr:x>
      <cdr:y>0.51415</cdr:y>
    </cdr:from>
    <cdr:to>
      <cdr:x>0.27885</cdr:x>
      <cdr:y>0.68826</cdr:y>
    </cdr:to>
    <cdr:cxnSp macro="">
      <cdr:nvCxnSpPr>
        <cdr:cNvPr id="18" name="Straight Arrow Connector 17"/>
        <cdr:cNvCxnSpPr/>
      </cdr:nvCxnSpPr>
      <cdr:spPr>
        <a:xfrm xmlns:a="http://schemas.openxmlformats.org/drawingml/2006/main">
          <a:off x="680345" y="1645488"/>
          <a:ext cx="84600" cy="55721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0.11001</cdr:x>
      <cdr:y>0.46088</cdr:y>
    </cdr:from>
    <cdr:to>
      <cdr:x>0.37177</cdr:x>
      <cdr:y>0.53392</cdr:y>
    </cdr:to>
    <cdr:sp macro="" textlink="">
      <cdr:nvSpPr>
        <cdr:cNvPr id="19" name="TextBox 1"/>
        <cdr:cNvSpPr txBox="1"/>
      </cdr:nvSpPr>
      <cdr:spPr>
        <a:xfrm xmlns:a="http://schemas.openxmlformats.org/drawingml/2006/main">
          <a:off x="301779" y="1475008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Serpinb10</a:t>
          </a:r>
        </a:p>
      </cdr:txBody>
    </cdr:sp>
  </cdr:relSizeAnchor>
  <cdr:relSizeAnchor xmlns:cdr="http://schemas.openxmlformats.org/drawingml/2006/chartDrawing">
    <cdr:from>
      <cdr:x>0.16815</cdr:x>
      <cdr:y>0.58856</cdr:y>
    </cdr:from>
    <cdr:to>
      <cdr:x>0.20719</cdr:x>
      <cdr:y>0.67411</cdr:y>
    </cdr:to>
    <cdr:cxnSp macro="">
      <cdr:nvCxnSpPr>
        <cdr:cNvPr id="22" name="Straight Arrow Connector 21"/>
        <cdr:cNvCxnSpPr/>
      </cdr:nvCxnSpPr>
      <cdr:spPr>
        <a:xfrm xmlns:a="http://schemas.openxmlformats.org/drawingml/2006/main">
          <a:off x="461270" y="1883613"/>
          <a:ext cx="107087" cy="273799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0.02342</cdr:x>
      <cdr:y>0.53183</cdr:y>
    </cdr:from>
    <cdr:to>
      <cdr:x>0.28518</cdr:x>
      <cdr:y>0.60487</cdr:y>
    </cdr:to>
    <cdr:sp macro="" textlink="">
      <cdr:nvSpPr>
        <cdr:cNvPr id="24" name="TextBox 1"/>
        <cdr:cNvSpPr txBox="1"/>
      </cdr:nvSpPr>
      <cdr:spPr>
        <a:xfrm xmlns:a="http://schemas.openxmlformats.org/drawingml/2006/main">
          <a:off x="64251" y="1702079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900" b="1" dirty="0"/>
            <a:t>Arrdc3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0.5848</cdr:x>
      <cdr:y>0.5119</cdr:y>
    </cdr:from>
    <cdr:to>
      <cdr:x>0.69602</cdr:x>
      <cdr:y>0.65276</cdr:y>
    </cdr:to>
    <cdr:cxnSp macro="">
      <cdr:nvCxnSpPr>
        <cdr:cNvPr id="2" name="Straight Arrow Connector 1"/>
        <cdr:cNvCxnSpPr/>
      </cdr:nvCxnSpPr>
      <cdr:spPr>
        <a:xfrm xmlns:a="http://schemas.openxmlformats.org/drawingml/2006/main" flipH="1">
          <a:off x="1604221" y="1638300"/>
          <a:ext cx="305109" cy="45078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0.64489</cdr:x>
      <cdr:y>0.44165</cdr:y>
    </cdr:from>
    <cdr:to>
      <cdr:x>0.80753</cdr:x>
      <cdr:y>0.51469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769065" y="1413452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0.51389</cdr:x>
      <cdr:y>0.32737</cdr:y>
    </cdr:from>
    <cdr:to>
      <cdr:x>0.67653</cdr:x>
      <cdr:y>0.40041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1409700" y="1047704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0.47303</cdr:x>
      <cdr:y>0.38528</cdr:y>
    </cdr:from>
    <cdr:to>
      <cdr:x>0.58203</cdr:x>
      <cdr:y>0.62759</cdr:y>
    </cdr:to>
    <cdr:cxnSp macro="">
      <cdr:nvCxnSpPr>
        <cdr:cNvPr id="6" name="Straight Arrow Connector 5"/>
        <cdr:cNvCxnSpPr/>
      </cdr:nvCxnSpPr>
      <cdr:spPr>
        <a:xfrm xmlns:a="http://schemas.openxmlformats.org/drawingml/2006/main" flipH="1">
          <a:off x="1297626" y="1233055"/>
          <a:ext cx="299003" cy="77547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0.27025</cdr:x>
      <cdr:y>0.30802</cdr:y>
    </cdr:from>
    <cdr:to>
      <cdr:x>0.47425</cdr:x>
      <cdr:y>0.38106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741359" y="985792"/>
          <a:ext cx="55959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Adam3</a:t>
          </a:r>
        </a:p>
      </cdr:txBody>
    </cdr:sp>
  </cdr:relSizeAnchor>
  <cdr:relSizeAnchor xmlns:cdr="http://schemas.openxmlformats.org/drawingml/2006/chartDrawing">
    <cdr:from>
      <cdr:x>0.39349</cdr:x>
      <cdr:y>0.36861</cdr:y>
    </cdr:from>
    <cdr:to>
      <cdr:x>0.39751</cdr:x>
      <cdr:y>0.66702</cdr:y>
    </cdr:to>
    <cdr:cxnSp macro="">
      <cdr:nvCxnSpPr>
        <cdr:cNvPr id="9" name="Straight Arrow Connector 8"/>
        <cdr:cNvCxnSpPr/>
      </cdr:nvCxnSpPr>
      <cdr:spPr>
        <a:xfrm xmlns:a="http://schemas.openxmlformats.org/drawingml/2006/main">
          <a:off x="1079422" y="1179715"/>
          <a:ext cx="11036" cy="955018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0.23678</cdr:x>
      <cdr:y>0.48985</cdr:y>
    </cdr:from>
    <cdr:to>
      <cdr:x>0.27853</cdr:x>
      <cdr:y>0.65656</cdr:y>
    </cdr:to>
    <cdr:cxnSp macro="">
      <cdr:nvCxnSpPr>
        <cdr:cNvPr id="12" name="Straight Arrow Connector 11"/>
        <cdr:cNvCxnSpPr/>
      </cdr:nvCxnSpPr>
      <cdr:spPr>
        <a:xfrm xmlns:a="http://schemas.openxmlformats.org/drawingml/2006/main">
          <a:off x="649527" y="1567700"/>
          <a:ext cx="114542" cy="53356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0.11049</cdr:x>
      <cdr:y>0.42436</cdr:y>
    </cdr:from>
    <cdr:to>
      <cdr:x>0.37225</cdr:x>
      <cdr:y>0.4974</cdr:y>
    </cdr:to>
    <cdr:sp macro="" textlink="">
      <cdr:nvSpPr>
        <cdr:cNvPr id="14" name="TextBox 1"/>
        <cdr:cNvSpPr txBox="1"/>
      </cdr:nvSpPr>
      <cdr:spPr>
        <a:xfrm xmlns:a="http://schemas.openxmlformats.org/drawingml/2006/main">
          <a:off x="303092" y="1358128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Serpinb10</a:t>
          </a:r>
        </a:p>
      </cdr:txBody>
    </cdr:sp>
  </cdr:relSizeAnchor>
  <cdr:relSizeAnchor xmlns:cdr="http://schemas.openxmlformats.org/drawingml/2006/chartDrawing">
    <cdr:from>
      <cdr:x>0.15802</cdr:x>
      <cdr:y>0.60641</cdr:y>
    </cdr:from>
    <cdr:to>
      <cdr:x>0.19706</cdr:x>
      <cdr:y>0.69196</cdr:y>
    </cdr:to>
    <cdr:cxnSp macro="">
      <cdr:nvCxnSpPr>
        <cdr:cNvPr id="15" name="Straight Arrow Connector 14"/>
        <cdr:cNvCxnSpPr/>
      </cdr:nvCxnSpPr>
      <cdr:spPr>
        <a:xfrm xmlns:a="http://schemas.openxmlformats.org/drawingml/2006/main">
          <a:off x="433483" y="1940763"/>
          <a:ext cx="107087" cy="273799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0.01329</cdr:x>
      <cdr:y>0.54969</cdr:y>
    </cdr:from>
    <cdr:to>
      <cdr:x>0.27505</cdr:x>
      <cdr:y>0.62273</cdr:y>
    </cdr:to>
    <cdr:sp macro="" textlink="">
      <cdr:nvSpPr>
        <cdr:cNvPr id="16" name="TextBox 1"/>
        <cdr:cNvSpPr txBox="1"/>
      </cdr:nvSpPr>
      <cdr:spPr>
        <a:xfrm xmlns:a="http://schemas.openxmlformats.org/drawingml/2006/main">
          <a:off x="36464" y="1759229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900" b="1" dirty="0"/>
            <a:t>Arrdc3</a:t>
          </a:r>
        </a:p>
      </cdr:txBody>
    </cdr:sp>
  </cdr:relSizeAnchor>
  <cdr:relSizeAnchor xmlns:cdr="http://schemas.openxmlformats.org/drawingml/2006/chartDrawing">
    <cdr:from>
      <cdr:x>0.07595</cdr:x>
      <cdr:y>0.71793</cdr:y>
    </cdr:from>
    <cdr:to>
      <cdr:x>0.2386</cdr:x>
      <cdr:y>0.79097</cdr:y>
    </cdr:to>
    <cdr:sp macro="" textlink="">
      <cdr:nvSpPr>
        <cdr:cNvPr id="17" name="TextBox 1"/>
        <cdr:cNvSpPr txBox="1"/>
      </cdr:nvSpPr>
      <cdr:spPr>
        <a:xfrm xmlns:a="http://schemas.openxmlformats.org/drawingml/2006/main">
          <a:off x="208357" y="2297651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0.18932</cdr:x>
      <cdr:y>0.75373</cdr:y>
    </cdr:from>
    <cdr:to>
      <cdr:x>0.24731</cdr:x>
      <cdr:y>0.75577</cdr:y>
    </cdr:to>
    <cdr:cxnSp macro="">
      <cdr:nvCxnSpPr>
        <cdr:cNvPr id="18" name="Straight Arrow Connector 17"/>
        <cdr:cNvCxnSpPr/>
      </cdr:nvCxnSpPr>
      <cdr:spPr>
        <a:xfrm xmlns:a="http://schemas.openxmlformats.org/drawingml/2006/main">
          <a:off x="519353" y="2412250"/>
          <a:ext cx="159064" cy="6513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0.61244</cdr:x>
      <cdr:y>0.435</cdr:y>
    </cdr:from>
    <cdr:to>
      <cdr:x>0.7069</cdr:x>
      <cdr:y>0.60881</cdr:y>
    </cdr:to>
    <cdr:cxnSp macro="">
      <cdr:nvCxnSpPr>
        <cdr:cNvPr id="2" name="Straight Arrow Connector 1"/>
        <cdr:cNvCxnSpPr/>
      </cdr:nvCxnSpPr>
      <cdr:spPr>
        <a:xfrm xmlns:a="http://schemas.openxmlformats.org/drawingml/2006/main" flipH="1">
          <a:off x="1680057" y="1392166"/>
          <a:ext cx="259118" cy="556285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0.65336</cdr:x>
      <cdr:y>0.37446</cdr:y>
    </cdr:from>
    <cdr:to>
      <cdr:x>0.816</cdr:x>
      <cdr:y>0.4475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792295" y="1198423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0.77264</cdr:x>
      <cdr:y>0.42696</cdr:y>
    </cdr:from>
    <cdr:to>
      <cdr:x>0.93528</cdr:x>
      <cdr:y>0.5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2119509" y="1366440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0.74579</cdr:x>
      <cdr:y>0.5</cdr:y>
    </cdr:from>
    <cdr:to>
      <cdr:x>0.83681</cdr:x>
      <cdr:y>0.76485</cdr:y>
    </cdr:to>
    <cdr:cxnSp macro="">
      <cdr:nvCxnSpPr>
        <cdr:cNvPr id="5" name="Straight Arrow Connector 4"/>
        <cdr:cNvCxnSpPr/>
      </cdr:nvCxnSpPr>
      <cdr:spPr>
        <a:xfrm xmlns:a="http://schemas.openxmlformats.org/drawingml/2006/main" flipH="1">
          <a:off x="2045855" y="1600200"/>
          <a:ext cx="249689" cy="84761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0.66504</cdr:x>
      <cdr:y>0.58095</cdr:y>
    </cdr:from>
    <cdr:to>
      <cdr:x>0.71459</cdr:x>
      <cdr:y>0.75354</cdr:y>
    </cdr:to>
    <cdr:cxnSp macro="">
      <cdr:nvCxnSpPr>
        <cdr:cNvPr id="7" name="Straight Arrow Connector 6"/>
        <cdr:cNvCxnSpPr/>
      </cdr:nvCxnSpPr>
      <cdr:spPr>
        <a:xfrm xmlns:a="http://schemas.openxmlformats.org/drawingml/2006/main" flipH="1">
          <a:off x="1824335" y="1859280"/>
          <a:ext cx="135929" cy="55236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0.64569</cdr:x>
      <cdr:y>0.52191</cdr:y>
    </cdr:from>
    <cdr:to>
      <cdr:x>0.80833</cdr:x>
      <cdr:y>0.59495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1771260" y="1670309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0.23959</cdr:x>
      <cdr:y>0.5</cdr:y>
    </cdr:from>
    <cdr:to>
      <cdr:x>0.30856</cdr:x>
      <cdr:y>0.73032</cdr:y>
    </cdr:to>
    <cdr:cxnSp macro="">
      <cdr:nvCxnSpPr>
        <cdr:cNvPr id="10" name="Straight Arrow Connector 9"/>
        <cdr:cNvCxnSpPr/>
      </cdr:nvCxnSpPr>
      <cdr:spPr>
        <a:xfrm xmlns:a="http://schemas.openxmlformats.org/drawingml/2006/main">
          <a:off x="657244" y="1600200"/>
          <a:ext cx="189193" cy="737120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0.12841</cdr:x>
      <cdr:y>0.44887</cdr:y>
    </cdr:from>
    <cdr:to>
      <cdr:x>0.39017</cdr:x>
      <cdr:y>0.52191</cdr:y>
    </cdr:to>
    <cdr:sp macro="" textlink="">
      <cdr:nvSpPr>
        <cdr:cNvPr id="11" name="TextBox 1"/>
        <cdr:cNvSpPr txBox="1"/>
      </cdr:nvSpPr>
      <cdr:spPr>
        <a:xfrm xmlns:a="http://schemas.openxmlformats.org/drawingml/2006/main">
          <a:off x="352252" y="1436549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Serpinb10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0.59115</cdr:x>
      <cdr:y>0.36429</cdr:y>
    </cdr:from>
    <cdr:to>
      <cdr:x>0.64432</cdr:x>
      <cdr:y>0.44135</cdr:y>
    </cdr:to>
    <cdr:cxnSp macro="">
      <cdr:nvCxnSpPr>
        <cdr:cNvPr id="2" name="Straight Arrow Connector 1"/>
        <cdr:cNvCxnSpPr/>
      </cdr:nvCxnSpPr>
      <cdr:spPr>
        <a:xfrm xmlns:a="http://schemas.openxmlformats.org/drawingml/2006/main" flipH="1">
          <a:off x="1621637" y="1165860"/>
          <a:ext cx="145856" cy="246651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0.60429</cdr:x>
      <cdr:y>0.30966</cdr:y>
    </cdr:from>
    <cdr:to>
      <cdr:x>0.76693</cdr:x>
      <cdr:y>0.3827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657675" y="991049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0.66679</cdr:x>
      <cdr:y>0.46608</cdr:y>
    </cdr:from>
    <cdr:to>
      <cdr:x>0.92855</cdr:x>
      <cdr:y>0.53912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1829147" y="1491632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Serpinb10</a:t>
          </a:r>
        </a:p>
      </cdr:txBody>
    </cdr:sp>
  </cdr:relSizeAnchor>
  <cdr:relSizeAnchor xmlns:cdr="http://schemas.openxmlformats.org/drawingml/2006/chartDrawing">
    <cdr:from>
      <cdr:x>0.71615</cdr:x>
      <cdr:y>0.52191</cdr:y>
    </cdr:from>
    <cdr:to>
      <cdr:x>0.74987</cdr:x>
      <cdr:y>0.76993</cdr:y>
    </cdr:to>
    <cdr:cxnSp macro="">
      <cdr:nvCxnSpPr>
        <cdr:cNvPr id="6" name="Straight Arrow Connector 5"/>
        <cdr:cNvCxnSpPr/>
      </cdr:nvCxnSpPr>
      <cdr:spPr>
        <a:xfrm xmlns:a="http://schemas.openxmlformats.org/drawingml/2006/main" flipH="1">
          <a:off x="1964537" y="1670309"/>
          <a:ext cx="92516" cy="79376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0.52296</cdr:x>
      <cdr:y>0.7068</cdr:y>
    </cdr:from>
    <cdr:to>
      <cdr:x>0.68561</cdr:x>
      <cdr:y>0.77984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1434595" y="2262049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0.51281</cdr:x>
      <cdr:y>0.7457</cdr:y>
    </cdr:from>
    <cdr:to>
      <cdr:x>0.55497</cdr:x>
      <cdr:y>0.74702</cdr:y>
    </cdr:to>
    <cdr:cxnSp macro="">
      <cdr:nvCxnSpPr>
        <cdr:cNvPr id="9" name="Straight Arrow Connector 8"/>
        <cdr:cNvCxnSpPr/>
      </cdr:nvCxnSpPr>
      <cdr:spPr>
        <a:xfrm xmlns:a="http://schemas.openxmlformats.org/drawingml/2006/main" flipH="1" flipV="1">
          <a:off x="1406738" y="2386532"/>
          <a:ext cx="115645" cy="4243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0.35492</cdr:x>
      <cdr:y>0.4026</cdr:y>
    </cdr:from>
    <cdr:to>
      <cdr:x>0.45436</cdr:x>
      <cdr:y>0.62766</cdr:y>
    </cdr:to>
    <cdr:cxnSp macro="">
      <cdr:nvCxnSpPr>
        <cdr:cNvPr id="12" name="Straight Arrow Connector 11"/>
        <cdr:cNvCxnSpPr/>
      </cdr:nvCxnSpPr>
      <cdr:spPr>
        <a:xfrm xmlns:a="http://schemas.openxmlformats.org/drawingml/2006/main">
          <a:off x="973628" y="1288473"/>
          <a:ext cx="272780" cy="720289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0.20588</cdr:x>
      <cdr:y>0.3323</cdr:y>
    </cdr:from>
    <cdr:to>
      <cdr:x>0.46764</cdr:x>
      <cdr:y>0.40534</cdr:y>
    </cdr:to>
    <cdr:sp macro="" textlink="">
      <cdr:nvSpPr>
        <cdr:cNvPr id="13" name="TextBox 1"/>
        <cdr:cNvSpPr txBox="1"/>
      </cdr:nvSpPr>
      <cdr:spPr>
        <a:xfrm xmlns:a="http://schemas.openxmlformats.org/drawingml/2006/main">
          <a:off x="564771" y="1063479"/>
          <a:ext cx="71806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900" b="1" dirty="0"/>
            <a:t>Arrdc3</a:t>
          </a:r>
        </a:p>
      </cdr:txBody>
    </cdr:sp>
  </cdr:relSizeAnchor>
  <cdr:relSizeAnchor xmlns:cdr="http://schemas.openxmlformats.org/drawingml/2006/chartDrawing">
    <cdr:from>
      <cdr:x>0.305</cdr:x>
      <cdr:y>0.71246</cdr:y>
    </cdr:from>
    <cdr:to>
      <cdr:x>0.46764</cdr:x>
      <cdr:y>0.7855</cdr:y>
    </cdr:to>
    <cdr:sp macro="" textlink="">
      <cdr:nvSpPr>
        <cdr:cNvPr id="15" name="TextBox 1"/>
        <cdr:cNvSpPr txBox="1"/>
      </cdr:nvSpPr>
      <cdr:spPr>
        <a:xfrm xmlns:a="http://schemas.openxmlformats.org/drawingml/2006/main">
          <a:off x="836675" y="2280158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0.42384</cdr:x>
      <cdr:y>0.76389</cdr:y>
    </cdr:from>
    <cdr:to>
      <cdr:x>0.46764</cdr:x>
      <cdr:y>0.78466</cdr:y>
    </cdr:to>
    <cdr:cxnSp macro="">
      <cdr:nvCxnSpPr>
        <cdr:cNvPr id="16" name="Straight Arrow Connector 15"/>
        <cdr:cNvCxnSpPr/>
      </cdr:nvCxnSpPr>
      <cdr:spPr>
        <a:xfrm xmlns:a="http://schemas.openxmlformats.org/drawingml/2006/main">
          <a:off x="1162665" y="2444750"/>
          <a:ext cx="120170" cy="66473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0.12775</cdr:x>
      <cdr:y>0.44887</cdr:y>
    </cdr:from>
    <cdr:to>
      <cdr:x>0.33073</cdr:x>
      <cdr:y>0.52191</cdr:y>
    </cdr:to>
    <cdr:sp macro="" textlink="">
      <cdr:nvSpPr>
        <cdr:cNvPr id="21" name="TextBox 1"/>
        <cdr:cNvSpPr txBox="1"/>
      </cdr:nvSpPr>
      <cdr:spPr>
        <a:xfrm xmlns:a="http://schemas.openxmlformats.org/drawingml/2006/main">
          <a:off x="350444" y="1436549"/>
          <a:ext cx="55682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Adam3</a:t>
          </a:r>
        </a:p>
      </cdr:txBody>
    </cdr:sp>
  </cdr:relSizeAnchor>
  <cdr:relSizeAnchor xmlns:cdr="http://schemas.openxmlformats.org/drawingml/2006/chartDrawing">
    <cdr:from>
      <cdr:x>0.21932</cdr:x>
      <cdr:y>0.50794</cdr:y>
    </cdr:from>
    <cdr:to>
      <cdr:x>0.27496</cdr:x>
      <cdr:y>0.73381</cdr:y>
    </cdr:to>
    <cdr:cxnSp macro="">
      <cdr:nvCxnSpPr>
        <cdr:cNvPr id="22" name="Straight Arrow Connector 21"/>
        <cdr:cNvCxnSpPr/>
      </cdr:nvCxnSpPr>
      <cdr:spPr>
        <a:xfrm xmlns:a="http://schemas.openxmlformats.org/drawingml/2006/main">
          <a:off x="601633" y="1625600"/>
          <a:ext cx="152650" cy="722887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0.60967</cdr:x>
      <cdr:y>0.375</cdr:y>
    </cdr:from>
    <cdr:to>
      <cdr:x>0.66618</cdr:x>
      <cdr:y>0.42747</cdr:y>
    </cdr:to>
    <cdr:cxnSp macro="">
      <cdr:nvCxnSpPr>
        <cdr:cNvPr id="2" name="Straight Arrow Connector 1"/>
        <cdr:cNvCxnSpPr/>
      </cdr:nvCxnSpPr>
      <cdr:spPr>
        <a:xfrm xmlns:a="http://schemas.openxmlformats.org/drawingml/2006/main" flipH="1">
          <a:off x="1672438" y="1200150"/>
          <a:ext cx="155014" cy="167911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0.60429</cdr:x>
      <cdr:y>0.31562</cdr:y>
    </cdr:from>
    <cdr:to>
      <cdr:x>0.76693</cdr:x>
      <cdr:y>0.38866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657675" y="1010099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Snca</a:t>
          </a:r>
        </a:p>
      </cdr:txBody>
    </cdr:sp>
  </cdr:relSizeAnchor>
  <cdr:relSizeAnchor xmlns:cdr="http://schemas.openxmlformats.org/drawingml/2006/chartDrawing">
    <cdr:from>
      <cdr:x>0.13058</cdr:x>
      <cdr:y>0.44887</cdr:y>
    </cdr:from>
    <cdr:to>
      <cdr:x>0.33356</cdr:x>
      <cdr:y>0.52191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358205" y="1436549"/>
          <a:ext cx="55682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Adam3</a:t>
          </a:r>
        </a:p>
      </cdr:txBody>
    </cdr:sp>
  </cdr:relSizeAnchor>
  <cdr:relSizeAnchor xmlns:cdr="http://schemas.openxmlformats.org/drawingml/2006/chartDrawing">
    <cdr:from>
      <cdr:x>0.27076</cdr:x>
      <cdr:y>0.50595</cdr:y>
    </cdr:from>
    <cdr:to>
      <cdr:x>0.3264</cdr:x>
      <cdr:y>0.73183</cdr:y>
    </cdr:to>
    <cdr:cxnSp macro="">
      <cdr:nvCxnSpPr>
        <cdr:cNvPr id="7" name="Straight Arrow Connector 6"/>
        <cdr:cNvCxnSpPr/>
      </cdr:nvCxnSpPr>
      <cdr:spPr>
        <a:xfrm xmlns:a="http://schemas.openxmlformats.org/drawingml/2006/main">
          <a:off x="742744" y="1619250"/>
          <a:ext cx="152650" cy="722887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0.29349</cdr:x>
      <cdr:y>0.45635</cdr:y>
    </cdr:from>
    <cdr:to>
      <cdr:x>0.34222</cdr:x>
      <cdr:y>0.72587</cdr:y>
    </cdr:to>
    <cdr:cxnSp macro="">
      <cdr:nvCxnSpPr>
        <cdr:cNvPr id="8" name="Straight Arrow Connector 7"/>
        <cdr:cNvCxnSpPr/>
      </cdr:nvCxnSpPr>
      <cdr:spPr>
        <a:xfrm xmlns:a="http://schemas.openxmlformats.org/drawingml/2006/main">
          <a:off x="805102" y="1460500"/>
          <a:ext cx="133668" cy="862587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0.19553</cdr:x>
      <cdr:y>0.39304</cdr:y>
    </cdr:from>
    <cdr:to>
      <cdr:x>0.39851</cdr:x>
      <cdr:y>0.46608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536366" y="1257872"/>
          <a:ext cx="556823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Gldn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0.53559</cdr:x>
      <cdr:y>0.55159</cdr:y>
    </cdr:from>
    <cdr:to>
      <cdr:x>0.64071</cdr:x>
      <cdr:y>0.78461</cdr:y>
    </cdr:to>
    <cdr:cxnSp macro="">
      <cdr:nvCxnSpPr>
        <cdr:cNvPr id="11" name="Straight Arrow Connector 10"/>
        <cdr:cNvCxnSpPr/>
      </cdr:nvCxnSpPr>
      <cdr:spPr>
        <a:xfrm xmlns:a="http://schemas.openxmlformats.org/drawingml/2006/main" flipH="1">
          <a:off x="1469238" y="1765300"/>
          <a:ext cx="288364" cy="745761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0070C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0.60429</cdr:x>
      <cdr:y>0.48539</cdr:y>
    </cdr:from>
    <cdr:to>
      <cdr:x>0.76693</cdr:x>
      <cdr:y>0.55843</cdr:y>
    </cdr:to>
    <cdr:sp macro="" textlink="">
      <cdr:nvSpPr>
        <cdr:cNvPr id="13" name="TextBox 1"/>
        <cdr:cNvSpPr txBox="1"/>
      </cdr:nvSpPr>
      <cdr:spPr>
        <a:xfrm xmlns:a="http://schemas.openxmlformats.org/drawingml/2006/main">
          <a:off x="1657675" y="1553429"/>
          <a:ext cx="446160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 err="1"/>
            <a:t>Ndn</a:t>
          </a:r>
          <a:endParaRPr lang="en-US" sz="900" b="1" dirty="0"/>
        </a:p>
      </cdr:txBody>
    </cdr:sp>
  </cdr:relSizeAnchor>
  <cdr:relSizeAnchor xmlns:cdr="http://schemas.openxmlformats.org/drawingml/2006/chartDrawing">
    <cdr:from>
      <cdr:x>0.35983</cdr:x>
      <cdr:y>0.37698</cdr:y>
    </cdr:from>
    <cdr:to>
      <cdr:x>0.50281</cdr:x>
      <cdr:y>0.80135</cdr:y>
    </cdr:to>
    <cdr:cxnSp macro="">
      <cdr:nvCxnSpPr>
        <cdr:cNvPr id="15" name="Straight Arrow Connector 14"/>
        <cdr:cNvCxnSpPr/>
      </cdr:nvCxnSpPr>
      <cdr:spPr>
        <a:xfrm xmlns:a="http://schemas.openxmlformats.org/drawingml/2006/main">
          <a:off x="987073" y="1206500"/>
          <a:ext cx="392225" cy="1358146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 w="sm" len="sm"/>
        </a:ln>
        <a:effectLst xmlns:a="http://schemas.openxmlformats.org/drawingml/2006/main">
          <a:outerShdw blurRad="25400" dist="12700" dir="1800000" sx="95000" sy="95000" algn="tl" rotWithShape="0">
            <a:prstClr val="black">
              <a:alpha val="73000"/>
            </a:prstClr>
          </a:outerShdw>
        </a:effectLst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0.26108</cdr:x>
      <cdr:y>0.31562</cdr:y>
    </cdr:from>
    <cdr:to>
      <cdr:x>0.45357</cdr:x>
      <cdr:y>0.38866</cdr:y>
    </cdr:to>
    <cdr:sp macro="" textlink="">
      <cdr:nvSpPr>
        <cdr:cNvPr id="17" name="TextBox 1"/>
        <cdr:cNvSpPr txBox="1"/>
      </cdr:nvSpPr>
      <cdr:spPr>
        <a:xfrm xmlns:a="http://schemas.openxmlformats.org/drawingml/2006/main">
          <a:off x="716202" y="1010099"/>
          <a:ext cx="528034" cy="2337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b="1" dirty="0"/>
            <a:t>Arrdc3</a:t>
          </a:r>
        </a:p>
      </cdr:txBody>
    </cdr:sp>
  </cdr:relSizeAnchor>
</c:userShap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12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1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98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9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1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76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79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8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03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35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1D0D3-8356-45DC-94CC-52AEE19D081A}" type="datetimeFigureOut">
              <a:rPr lang="en-US" smtClean="0"/>
              <a:t>12/26/2016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9FD57-8B9D-4681-9BBB-CBAF3AE6F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1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4099101"/>
              </p:ext>
            </p:extLst>
          </p:nvPr>
        </p:nvGraphicFramePr>
        <p:xfrm>
          <a:off x="5964536" y="597650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 rot="16200000">
            <a:off x="187593" y="1834460"/>
            <a:ext cx="606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SNc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08671" y="382206"/>
            <a:ext cx="1018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7 month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834741"/>
              </p:ext>
            </p:extLst>
          </p:nvPr>
        </p:nvGraphicFramePr>
        <p:xfrm>
          <a:off x="3391593" y="597650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6532357"/>
              </p:ext>
            </p:extLst>
          </p:nvPr>
        </p:nvGraphicFramePr>
        <p:xfrm>
          <a:off x="833198" y="597650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243002" y="382206"/>
            <a:ext cx="1018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3 month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7333" y="382206"/>
            <a:ext cx="1018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3 week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1305365"/>
              </p:ext>
            </p:extLst>
          </p:nvPr>
        </p:nvGraphicFramePr>
        <p:xfrm>
          <a:off x="5964536" y="3686175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/>
          <p:cNvSpPr txBox="1"/>
          <p:nvPr/>
        </p:nvSpPr>
        <p:spPr>
          <a:xfrm rot="16200000">
            <a:off x="187593" y="4883792"/>
            <a:ext cx="606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VTA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363699"/>
              </p:ext>
            </p:extLst>
          </p:nvPr>
        </p:nvGraphicFramePr>
        <p:xfrm>
          <a:off x="3398867" y="3686175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563139"/>
              </p:ext>
            </p:extLst>
          </p:nvPr>
        </p:nvGraphicFramePr>
        <p:xfrm>
          <a:off x="833198" y="3686175"/>
          <a:ext cx="2743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Rectangle 14"/>
          <p:cNvSpPr/>
          <p:nvPr/>
        </p:nvSpPr>
        <p:spPr>
          <a:xfrm>
            <a:off x="7024" y="7755"/>
            <a:ext cx="91299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 Fig. 8.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dependent and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Snca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transgenic dependent changes of RSOPs in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VTA region</a:t>
            </a:r>
          </a:p>
        </p:txBody>
      </p:sp>
    </p:spTree>
    <p:extLst>
      <p:ext uri="{BB962C8B-B14F-4D97-AF65-F5344CB8AC3E}">
        <p14:creationId xmlns:p14="http://schemas.microsoft.com/office/powerpoint/2010/main" val="3002620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123</Words>
  <Application>Microsoft Office PowerPoint</Application>
  <PresentationFormat>On-screen Show (4:3)</PresentationFormat>
  <Paragraphs>48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MC-1</dc:creator>
  <cp:lastModifiedBy>Sung</cp:lastModifiedBy>
  <cp:revision>2</cp:revision>
  <dcterms:created xsi:type="dcterms:W3CDTF">2016-12-26T06:17:07Z</dcterms:created>
  <dcterms:modified xsi:type="dcterms:W3CDTF">2016-12-26T10:34:07Z</dcterms:modified>
</cp:coreProperties>
</file>

<file path=docProps/thumbnail.jpeg>
</file>